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8" r:id="rId1"/>
  </p:sldMasterIdLst>
  <p:notesMasterIdLst>
    <p:notesMasterId r:id="rId27"/>
  </p:notesMasterIdLst>
  <p:sldIdLst>
    <p:sldId id="257" r:id="rId2"/>
    <p:sldId id="262" r:id="rId3"/>
    <p:sldId id="256" r:id="rId4"/>
    <p:sldId id="279" r:id="rId5"/>
    <p:sldId id="311" r:id="rId6"/>
    <p:sldId id="259" r:id="rId7"/>
    <p:sldId id="280" r:id="rId8"/>
    <p:sldId id="273" r:id="rId9"/>
    <p:sldId id="268" r:id="rId10"/>
    <p:sldId id="272" r:id="rId11"/>
    <p:sldId id="278" r:id="rId12"/>
    <p:sldId id="312" r:id="rId13"/>
    <p:sldId id="261" r:id="rId14"/>
    <p:sldId id="264" r:id="rId15"/>
    <p:sldId id="281" r:id="rId16"/>
    <p:sldId id="266" r:id="rId17"/>
    <p:sldId id="270" r:id="rId18"/>
    <p:sldId id="271" r:id="rId19"/>
    <p:sldId id="269" r:id="rId20"/>
    <p:sldId id="292" r:id="rId21"/>
    <p:sldId id="263" r:id="rId22"/>
    <p:sldId id="265" r:id="rId23"/>
    <p:sldId id="313" r:id="rId24"/>
    <p:sldId id="274" r:id="rId25"/>
    <p:sldId id="283" r:id="rId26"/>
  </p:sldIdLst>
  <p:sldSz cx="9144000" cy="5143500" type="screen16x9"/>
  <p:notesSz cx="6858000" cy="9144000"/>
  <p:embeddedFontLst>
    <p:embeddedFont>
      <p:font typeface="Gochi Hand" panose="020B0604020202020204" charset="0"/>
      <p:regular r:id="rId2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CF372929-D7A8-4282-8849-A32A8878431E}">
  <a:tblStyle styleId="{CF372929-D7A8-4282-8849-A32A8878431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075" autoAdjust="0"/>
  </p:normalViewPr>
  <p:slideViewPr>
    <p:cSldViewPr snapToGrid="0">
      <p:cViewPr varScale="1">
        <p:scale>
          <a:sx n="95" d="100"/>
          <a:sy n="95" d="100"/>
        </p:scale>
        <p:origin x="46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1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221362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6" name="Google Shape;5326;ga485adeaf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27" name="Google Shape;5327;ga485adeaf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972201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9" name="Google Shape;10689;ga4deaa162d_0_40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90" name="Google Shape;10690;ga4deaa162d_0_40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6188276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2" name="Google Shape;5852;ga454de4d03_1_5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53" name="Google Shape;5853;ga454de4d03_1_5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5329364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5" name="Google Shape;6565;ga4af15b772_0_13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6" name="Google Shape;6566;ga4af15b772_0_13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8866018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0" name="Google Shape;11430;ga4deaa162d_0_42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31" name="Google Shape;11431;ga4deaa162d_0_42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060252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2" name="Google Shape;7112;ga4af15b772_0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3" name="Google Shape;7113;ga4af15b772_0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8465536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7" name="Google Shape;7727;ga4af15b772_0_12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28" name="Google Shape;7728;ga4af15b772_0_12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885079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7" name="Google Shape;7907;ga4af15b772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08" name="Google Shape;7908;ga4af15b772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05755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2" name="Google Shape;7602;ga45d07d18b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03" name="Google Shape;7603;ga45d07d18b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103300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4" name="Google Shape;13444;ga485adeaf9_0_1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45" name="Google Shape;13445;ga485adeaf9_0_1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877431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1" name="Google Shape;6391;ga454de4d0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92" name="Google Shape;6392;ga454de4d0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72139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" name="Google Shape;6205;ga4af15b772_0_10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06" name="Google Shape;6206;ga4af15b772_0_10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452445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4" name="Google Shape;6804;ga454de4d03_1_2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05" name="Google Shape;6805;ga454de4d03_1_2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915896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9" name="Google Shape;8519;ga4deaa162d_0_2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0" name="Google Shape;8520;ga4deaa162d_0_2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211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7" name="Google Shape;11947;ga4deaa162d_0_5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48" name="Google Shape;11948;ga4deaa162d_0_5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37892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2" name="Google Shape;491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13" name="Google Shape;491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656660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2" name="Google Shape;10892;ga4deaa162d_0_4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93" name="Google Shape;10893;ga4deaa162d_0_4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946937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2" name="Google Shape;5542;ga454de4d03_1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43" name="Google Shape;5543;ga454de4d03_1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426703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8" name="Google Shape;11088;ga4deaa162d_0_54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89" name="Google Shape;11089;ga4deaa162d_0_54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733831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7" name="Google Shape;8387;ga4deaa162d_0_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8" name="Google Shape;8388;ga4deaa162d_0_1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0942913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5" name="Google Shape;7465;ga4af15b77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66" name="Google Shape;7466;ga4af15b77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642547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0" name="Google Shape;8200;ga4af15b772_0_15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1" name="Google Shape;8201;ga4af15b772_0_15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77900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843375" y="830363"/>
            <a:ext cx="5457300" cy="143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843175" y="2248613"/>
            <a:ext cx="5457600" cy="46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Chilanka"/>
              <a:buNone/>
              <a:defRPr sz="2200">
                <a:latin typeface="Chilanka"/>
                <a:ea typeface="Chilanka"/>
                <a:cs typeface="Chilanka"/>
                <a:sym typeface="Chilank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Chilanka"/>
              <a:buNone/>
              <a:defRPr sz="2200">
                <a:latin typeface="Chilanka"/>
                <a:ea typeface="Chilanka"/>
                <a:cs typeface="Chilanka"/>
                <a:sym typeface="Chilanka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Chilanka"/>
              <a:buNone/>
              <a:defRPr sz="2200">
                <a:latin typeface="Chilanka"/>
                <a:ea typeface="Chilanka"/>
                <a:cs typeface="Chilanka"/>
                <a:sym typeface="Chilanka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Chilanka"/>
              <a:buNone/>
              <a:defRPr sz="2200">
                <a:latin typeface="Chilanka"/>
                <a:ea typeface="Chilanka"/>
                <a:cs typeface="Chilanka"/>
                <a:sym typeface="Chilanka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Chilanka"/>
              <a:buNone/>
              <a:defRPr sz="2200">
                <a:latin typeface="Chilanka"/>
                <a:ea typeface="Chilanka"/>
                <a:cs typeface="Chilanka"/>
                <a:sym typeface="Chilanka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Chilanka"/>
              <a:buNone/>
              <a:defRPr sz="2200">
                <a:latin typeface="Chilanka"/>
                <a:ea typeface="Chilanka"/>
                <a:cs typeface="Chilanka"/>
                <a:sym typeface="Chilanka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Chilanka"/>
              <a:buNone/>
              <a:defRPr sz="2200">
                <a:latin typeface="Chilanka"/>
                <a:ea typeface="Chilanka"/>
                <a:cs typeface="Chilanka"/>
                <a:sym typeface="Chilanka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Chilanka"/>
              <a:buNone/>
              <a:defRPr sz="2200">
                <a:latin typeface="Chilanka"/>
                <a:ea typeface="Chilanka"/>
                <a:cs typeface="Chilanka"/>
                <a:sym typeface="Chilanka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Chilanka"/>
              <a:buNone/>
              <a:defRPr sz="2200">
                <a:latin typeface="Chilanka"/>
                <a:ea typeface="Chilanka"/>
                <a:cs typeface="Chilanka"/>
                <a:sym typeface="Chilanka"/>
              </a:defRPr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8027575" y="-172332"/>
            <a:ext cx="964528" cy="1021252"/>
            <a:chOff x="7782610" y="-185800"/>
            <a:chExt cx="940178" cy="995470"/>
          </a:xfrm>
        </p:grpSpPr>
        <p:sp>
          <p:nvSpPr>
            <p:cNvPr id="12" name="Google Shape;12;p2"/>
            <p:cNvSpPr/>
            <p:nvPr/>
          </p:nvSpPr>
          <p:spPr>
            <a:xfrm>
              <a:off x="7782610" y="-185800"/>
              <a:ext cx="936795" cy="983915"/>
            </a:xfrm>
            <a:custGeom>
              <a:avLst/>
              <a:gdLst/>
              <a:ahLst/>
              <a:cxnLst/>
              <a:rect l="l" t="t" r="r" b="b"/>
              <a:pathLst>
                <a:path w="29683" h="31176" extrusionOk="0">
                  <a:moveTo>
                    <a:pt x="4668" y="1"/>
                  </a:moveTo>
                  <a:cubicBezTo>
                    <a:pt x="4442" y="84"/>
                    <a:pt x="4204" y="96"/>
                    <a:pt x="4073" y="251"/>
                  </a:cubicBezTo>
                  <a:cubicBezTo>
                    <a:pt x="3946" y="291"/>
                    <a:pt x="3804" y="409"/>
                    <a:pt x="3691" y="409"/>
                  </a:cubicBezTo>
                  <a:cubicBezTo>
                    <a:pt x="3603" y="409"/>
                    <a:pt x="3533" y="336"/>
                    <a:pt x="3501" y="96"/>
                  </a:cubicBezTo>
                  <a:cubicBezTo>
                    <a:pt x="3432" y="50"/>
                    <a:pt x="3362" y="30"/>
                    <a:pt x="3294" y="30"/>
                  </a:cubicBezTo>
                  <a:cubicBezTo>
                    <a:pt x="3185" y="30"/>
                    <a:pt x="3079" y="78"/>
                    <a:pt x="2977" y="143"/>
                  </a:cubicBezTo>
                  <a:cubicBezTo>
                    <a:pt x="2792" y="286"/>
                    <a:pt x="2602" y="408"/>
                    <a:pt x="2403" y="408"/>
                  </a:cubicBezTo>
                  <a:cubicBezTo>
                    <a:pt x="2270" y="408"/>
                    <a:pt x="2132" y="353"/>
                    <a:pt x="1989" y="215"/>
                  </a:cubicBezTo>
                  <a:cubicBezTo>
                    <a:pt x="1910" y="176"/>
                    <a:pt x="1832" y="161"/>
                    <a:pt x="1755" y="161"/>
                  </a:cubicBezTo>
                  <a:cubicBezTo>
                    <a:pt x="1535" y="161"/>
                    <a:pt x="1318" y="277"/>
                    <a:pt x="1098" y="277"/>
                  </a:cubicBezTo>
                  <a:cubicBezTo>
                    <a:pt x="1042" y="277"/>
                    <a:pt x="986" y="269"/>
                    <a:pt x="929" y="251"/>
                  </a:cubicBezTo>
                  <a:cubicBezTo>
                    <a:pt x="834" y="382"/>
                    <a:pt x="703" y="465"/>
                    <a:pt x="691" y="644"/>
                  </a:cubicBezTo>
                  <a:cubicBezTo>
                    <a:pt x="691" y="691"/>
                    <a:pt x="739" y="703"/>
                    <a:pt x="703" y="751"/>
                  </a:cubicBezTo>
                  <a:cubicBezTo>
                    <a:pt x="578" y="612"/>
                    <a:pt x="485" y="558"/>
                    <a:pt x="414" y="558"/>
                  </a:cubicBezTo>
                  <a:cubicBezTo>
                    <a:pt x="240" y="558"/>
                    <a:pt x="189" y="875"/>
                    <a:pt x="96" y="1060"/>
                  </a:cubicBezTo>
                  <a:cubicBezTo>
                    <a:pt x="1" y="1322"/>
                    <a:pt x="36" y="1501"/>
                    <a:pt x="322" y="1513"/>
                  </a:cubicBezTo>
                  <a:cubicBezTo>
                    <a:pt x="465" y="1513"/>
                    <a:pt x="596" y="1537"/>
                    <a:pt x="703" y="1679"/>
                  </a:cubicBezTo>
                  <a:cubicBezTo>
                    <a:pt x="870" y="1751"/>
                    <a:pt x="1060" y="1798"/>
                    <a:pt x="1072" y="2048"/>
                  </a:cubicBezTo>
                  <a:cubicBezTo>
                    <a:pt x="1096" y="2072"/>
                    <a:pt x="1096" y="2096"/>
                    <a:pt x="1108" y="2120"/>
                  </a:cubicBezTo>
                  <a:cubicBezTo>
                    <a:pt x="1132" y="2168"/>
                    <a:pt x="1168" y="2215"/>
                    <a:pt x="1215" y="2239"/>
                  </a:cubicBezTo>
                  <a:cubicBezTo>
                    <a:pt x="1403" y="2504"/>
                    <a:pt x="1375" y="2646"/>
                    <a:pt x="1104" y="2646"/>
                  </a:cubicBezTo>
                  <a:cubicBezTo>
                    <a:pt x="1083" y="2646"/>
                    <a:pt x="1060" y="2645"/>
                    <a:pt x="1037" y="2644"/>
                  </a:cubicBezTo>
                  <a:cubicBezTo>
                    <a:pt x="1006" y="2639"/>
                    <a:pt x="977" y="2637"/>
                    <a:pt x="949" y="2637"/>
                  </a:cubicBezTo>
                  <a:cubicBezTo>
                    <a:pt x="901" y="2637"/>
                    <a:pt x="856" y="2645"/>
                    <a:pt x="810" y="2668"/>
                  </a:cubicBezTo>
                  <a:cubicBezTo>
                    <a:pt x="679" y="3132"/>
                    <a:pt x="775" y="3465"/>
                    <a:pt x="1120" y="3561"/>
                  </a:cubicBezTo>
                  <a:cubicBezTo>
                    <a:pt x="1251" y="3596"/>
                    <a:pt x="1406" y="3620"/>
                    <a:pt x="1489" y="3775"/>
                  </a:cubicBezTo>
                  <a:cubicBezTo>
                    <a:pt x="1539" y="3824"/>
                    <a:pt x="1605" y="3849"/>
                    <a:pt x="1667" y="3849"/>
                  </a:cubicBezTo>
                  <a:cubicBezTo>
                    <a:pt x="1679" y="3849"/>
                    <a:pt x="1691" y="3848"/>
                    <a:pt x="1703" y="3846"/>
                  </a:cubicBezTo>
                  <a:cubicBezTo>
                    <a:pt x="1754" y="3817"/>
                    <a:pt x="1798" y="3804"/>
                    <a:pt x="1837" y="3804"/>
                  </a:cubicBezTo>
                  <a:cubicBezTo>
                    <a:pt x="1969" y="3804"/>
                    <a:pt x="2040" y="3953"/>
                    <a:pt x="2132" y="4073"/>
                  </a:cubicBezTo>
                  <a:cubicBezTo>
                    <a:pt x="2430" y="4132"/>
                    <a:pt x="2703" y="4215"/>
                    <a:pt x="2918" y="4454"/>
                  </a:cubicBezTo>
                  <a:cubicBezTo>
                    <a:pt x="2965" y="4477"/>
                    <a:pt x="3025" y="4489"/>
                    <a:pt x="3073" y="4501"/>
                  </a:cubicBezTo>
                  <a:cubicBezTo>
                    <a:pt x="3170" y="4483"/>
                    <a:pt x="3281" y="4412"/>
                    <a:pt x="3386" y="4412"/>
                  </a:cubicBezTo>
                  <a:cubicBezTo>
                    <a:pt x="3421" y="4412"/>
                    <a:pt x="3456" y="4421"/>
                    <a:pt x="3489" y="4442"/>
                  </a:cubicBezTo>
                  <a:cubicBezTo>
                    <a:pt x="4096" y="4846"/>
                    <a:pt x="4858" y="4680"/>
                    <a:pt x="5442" y="5156"/>
                  </a:cubicBezTo>
                  <a:cubicBezTo>
                    <a:pt x="5692" y="5263"/>
                    <a:pt x="5918" y="5466"/>
                    <a:pt x="6192" y="5489"/>
                  </a:cubicBezTo>
                  <a:cubicBezTo>
                    <a:pt x="6280" y="5441"/>
                    <a:pt x="6362" y="5421"/>
                    <a:pt x="6440" y="5421"/>
                  </a:cubicBezTo>
                  <a:cubicBezTo>
                    <a:pt x="6593" y="5421"/>
                    <a:pt x="6733" y="5498"/>
                    <a:pt x="6883" y="5585"/>
                  </a:cubicBezTo>
                  <a:cubicBezTo>
                    <a:pt x="7156" y="6005"/>
                    <a:pt x="7513" y="6240"/>
                    <a:pt x="7961" y="6240"/>
                  </a:cubicBezTo>
                  <a:cubicBezTo>
                    <a:pt x="8021" y="6240"/>
                    <a:pt x="8082" y="6236"/>
                    <a:pt x="8145" y="6228"/>
                  </a:cubicBezTo>
                  <a:cubicBezTo>
                    <a:pt x="8323" y="6287"/>
                    <a:pt x="8311" y="6561"/>
                    <a:pt x="8478" y="6644"/>
                  </a:cubicBezTo>
                  <a:cubicBezTo>
                    <a:pt x="8740" y="6692"/>
                    <a:pt x="9026" y="6692"/>
                    <a:pt x="9252" y="6918"/>
                  </a:cubicBezTo>
                  <a:cubicBezTo>
                    <a:pt x="9621" y="7311"/>
                    <a:pt x="10157" y="7454"/>
                    <a:pt x="10478" y="7906"/>
                  </a:cubicBezTo>
                  <a:cubicBezTo>
                    <a:pt x="10509" y="7921"/>
                    <a:pt x="10539" y="7927"/>
                    <a:pt x="10569" y="7927"/>
                  </a:cubicBezTo>
                  <a:cubicBezTo>
                    <a:pt x="10689" y="7927"/>
                    <a:pt x="10795" y="7828"/>
                    <a:pt x="10905" y="7828"/>
                  </a:cubicBezTo>
                  <a:cubicBezTo>
                    <a:pt x="10921" y="7828"/>
                    <a:pt x="10938" y="7830"/>
                    <a:pt x="10954" y="7835"/>
                  </a:cubicBezTo>
                  <a:lnTo>
                    <a:pt x="11097" y="7835"/>
                  </a:lnTo>
                  <a:cubicBezTo>
                    <a:pt x="11359" y="8144"/>
                    <a:pt x="11574" y="8502"/>
                    <a:pt x="11812" y="8847"/>
                  </a:cubicBezTo>
                  <a:cubicBezTo>
                    <a:pt x="11895" y="9145"/>
                    <a:pt x="12228" y="8978"/>
                    <a:pt x="12347" y="9216"/>
                  </a:cubicBezTo>
                  <a:cubicBezTo>
                    <a:pt x="12443" y="9430"/>
                    <a:pt x="12598" y="9561"/>
                    <a:pt x="12800" y="9621"/>
                  </a:cubicBezTo>
                  <a:cubicBezTo>
                    <a:pt x="13038" y="9680"/>
                    <a:pt x="13205" y="9811"/>
                    <a:pt x="13217" y="10109"/>
                  </a:cubicBezTo>
                  <a:cubicBezTo>
                    <a:pt x="13252" y="10169"/>
                    <a:pt x="13264" y="10216"/>
                    <a:pt x="13312" y="10264"/>
                  </a:cubicBezTo>
                  <a:cubicBezTo>
                    <a:pt x="13340" y="10278"/>
                    <a:pt x="13372" y="10283"/>
                    <a:pt x="13401" y="10283"/>
                  </a:cubicBezTo>
                  <a:cubicBezTo>
                    <a:pt x="13421" y="10283"/>
                    <a:pt x="13440" y="10281"/>
                    <a:pt x="13455" y="10276"/>
                  </a:cubicBezTo>
                  <a:cubicBezTo>
                    <a:pt x="13537" y="10215"/>
                    <a:pt x="13607" y="10189"/>
                    <a:pt x="13669" y="10189"/>
                  </a:cubicBezTo>
                  <a:cubicBezTo>
                    <a:pt x="13846" y="10189"/>
                    <a:pt x="13950" y="10399"/>
                    <a:pt x="14074" y="10550"/>
                  </a:cubicBezTo>
                  <a:cubicBezTo>
                    <a:pt x="14217" y="10728"/>
                    <a:pt x="14276" y="10990"/>
                    <a:pt x="14514" y="11061"/>
                  </a:cubicBezTo>
                  <a:cubicBezTo>
                    <a:pt x="14562" y="11061"/>
                    <a:pt x="14622" y="11085"/>
                    <a:pt x="14669" y="11085"/>
                  </a:cubicBezTo>
                  <a:cubicBezTo>
                    <a:pt x="14701" y="11082"/>
                    <a:pt x="14732" y="11080"/>
                    <a:pt x="14761" y="11080"/>
                  </a:cubicBezTo>
                  <a:cubicBezTo>
                    <a:pt x="15133" y="11080"/>
                    <a:pt x="15280" y="11356"/>
                    <a:pt x="15324" y="11764"/>
                  </a:cubicBezTo>
                  <a:cubicBezTo>
                    <a:pt x="15348" y="11812"/>
                    <a:pt x="15384" y="11835"/>
                    <a:pt x="15419" y="11871"/>
                  </a:cubicBezTo>
                  <a:cubicBezTo>
                    <a:pt x="15426" y="11878"/>
                    <a:pt x="15434" y="11881"/>
                    <a:pt x="15443" y="11881"/>
                  </a:cubicBezTo>
                  <a:cubicBezTo>
                    <a:pt x="15482" y="11881"/>
                    <a:pt x="15533" y="11819"/>
                    <a:pt x="15575" y="11819"/>
                  </a:cubicBezTo>
                  <a:cubicBezTo>
                    <a:pt x="15600" y="11819"/>
                    <a:pt x="15622" y="11843"/>
                    <a:pt x="15634" y="11919"/>
                  </a:cubicBezTo>
                  <a:cubicBezTo>
                    <a:pt x="15634" y="12050"/>
                    <a:pt x="15657" y="12169"/>
                    <a:pt x="15753" y="12276"/>
                  </a:cubicBezTo>
                  <a:cubicBezTo>
                    <a:pt x="15931" y="12395"/>
                    <a:pt x="16157" y="12407"/>
                    <a:pt x="16277" y="12633"/>
                  </a:cubicBezTo>
                  <a:cubicBezTo>
                    <a:pt x="16360" y="12788"/>
                    <a:pt x="16217" y="12836"/>
                    <a:pt x="16134" y="12931"/>
                  </a:cubicBezTo>
                  <a:cubicBezTo>
                    <a:pt x="16038" y="13288"/>
                    <a:pt x="16253" y="13324"/>
                    <a:pt x="16467" y="13324"/>
                  </a:cubicBezTo>
                  <a:cubicBezTo>
                    <a:pt x="16484" y="13326"/>
                    <a:pt x="16501" y="13327"/>
                    <a:pt x="16518" y="13327"/>
                  </a:cubicBezTo>
                  <a:cubicBezTo>
                    <a:pt x="16627" y="13327"/>
                    <a:pt x="16736" y="13286"/>
                    <a:pt x="16845" y="13286"/>
                  </a:cubicBezTo>
                  <a:cubicBezTo>
                    <a:pt x="16898" y="13286"/>
                    <a:pt x="16950" y="13296"/>
                    <a:pt x="17003" y="13324"/>
                  </a:cubicBezTo>
                  <a:cubicBezTo>
                    <a:pt x="17193" y="13407"/>
                    <a:pt x="17372" y="13467"/>
                    <a:pt x="17431" y="13740"/>
                  </a:cubicBezTo>
                  <a:cubicBezTo>
                    <a:pt x="17539" y="14193"/>
                    <a:pt x="17836" y="14490"/>
                    <a:pt x="18182" y="14621"/>
                  </a:cubicBezTo>
                  <a:cubicBezTo>
                    <a:pt x="18574" y="14788"/>
                    <a:pt x="18443" y="15026"/>
                    <a:pt x="18372" y="15288"/>
                  </a:cubicBezTo>
                  <a:cubicBezTo>
                    <a:pt x="18308" y="15596"/>
                    <a:pt x="18349" y="15810"/>
                    <a:pt x="18621" y="15810"/>
                  </a:cubicBezTo>
                  <a:cubicBezTo>
                    <a:pt x="18653" y="15810"/>
                    <a:pt x="18690" y="15807"/>
                    <a:pt x="18729" y="15800"/>
                  </a:cubicBezTo>
                  <a:cubicBezTo>
                    <a:pt x="18734" y="15800"/>
                    <a:pt x="18739" y="15799"/>
                    <a:pt x="18743" y="15799"/>
                  </a:cubicBezTo>
                  <a:cubicBezTo>
                    <a:pt x="18832" y="15799"/>
                    <a:pt x="18789" y="15910"/>
                    <a:pt x="18801" y="15967"/>
                  </a:cubicBezTo>
                  <a:cubicBezTo>
                    <a:pt x="18813" y="16026"/>
                    <a:pt x="18848" y="16062"/>
                    <a:pt x="18872" y="16110"/>
                  </a:cubicBezTo>
                  <a:cubicBezTo>
                    <a:pt x="19086" y="16145"/>
                    <a:pt x="19229" y="16217"/>
                    <a:pt x="19170" y="16503"/>
                  </a:cubicBezTo>
                  <a:cubicBezTo>
                    <a:pt x="19194" y="16741"/>
                    <a:pt x="19253" y="16943"/>
                    <a:pt x="19503" y="16955"/>
                  </a:cubicBezTo>
                  <a:cubicBezTo>
                    <a:pt x="19682" y="16979"/>
                    <a:pt x="19694" y="17122"/>
                    <a:pt x="19694" y="17277"/>
                  </a:cubicBezTo>
                  <a:cubicBezTo>
                    <a:pt x="19789" y="17431"/>
                    <a:pt x="20027" y="17467"/>
                    <a:pt x="20027" y="17717"/>
                  </a:cubicBezTo>
                  <a:cubicBezTo>
                    <a:pt x="20051" y="17765"/>
                    <a:pt x="20087" y="17812"/>
                    <a:pt x="20122" y="17836"/>
                  </a:cubicBezTo>
                  <a:cubicBezTo>
                    <a:pt x="20337" y="17991"/>
                    <a:pt x="20563" y="18122"/>
                    <a:pt x="20718" y="18324"/>
                  </a:cubicBezTo>
                  <a:cubicBezTo>
                    <a:pt x="20813" y="18431"/>
                    <a:pt x="20920" y="18539"/>
                    <a:pt x="20920" y="18717"/>
                  </a:cubicBezTo>
                  <a:cubicBezTo>
                    <a:pt x="20932" y="18848"/>
                    <a:pt x="20884" y="18979"/>
                    <a:pt x="20980" y="19098"/>
                  </a:cubicBezTo>
                  <a:cubicBezTo>
                    <a:pt x="21036" y="19161"/>
                    <a:pt x="21100" y="19183"/>
                    <a:pt x="21168" y="19183"/>
                  </a:cubicBezTo>
                  <a:cubicBezTo>
                    <a:pt x="21215" y="19183"/>
                    <a:pt x="21264" y="19172"/>
                    <a:pt x="21313" y="19158"/>
                  </a:cubicBezTo>
                  <a:cubicBezTo>
                    <a:pt x="21357" y="19151"/>
                    <a:pt x="21398" y="19147"/>
                    <a:pt x="21437" y="19147"/>
                  </a:cubicBezTo>
                  <a:cubicBezTo>
                    <a:pt x="21598" y="19147"/>
                    <a:pt x="21708" y="19220"/>
                    <a:pt x="21718" y="19479"/>
                  </a:cubicBezTo>
                  <a:cubicBezTo>
                    <a:pt x="21706" y="19622"/>
                    <a:pt x="21670" y="19753"/>
                    <a:pt x="21658" y="19896"/>
                  </a:cubicBezTo>
                  <a:cubicBezTo>
                    <a:pt x="21648" y="20090"/>
                    <a:pt x="21726" y="20213"/>
                    <a:pt x="21858" y="20213"/>
                  </a:cubicBezTo>
                  <a:cubicBezTo>
                    <a:pt x="21888" y="20213"/>
                    <a:pt x="21921" y="20207"/>
                    <a:pt x="21956" y="20194"/>
                  </a:cubicBezTo>
                  <a:cubicBezTo>
                    <a:pt x="22030" y="20167"/>
                    <a:pt x="22080" y="20155"/>
                    <a:pt x="22112" y="20155"/>
                  </a:cubicBezTo>
                  <a:cubicBezTo>
                    <a:pt x="22252" y="20155"/>
                    <a:pt x="22067" y="20366"/>
                    <a:pt x="22087" y="20444"/>
                  </a:cubicBezTo>
                  <a:cubicBezTo>
                    <a:pt x="22063" y="20515"/>
                    <a:pt x="22027" y="20586"/>
                    <a:pt x="22015" y="20682"/>
                  </a:cubicBezTo>
                  <a:cubicBezTo>
                    <a:pt x="22134" y="20920"/>
                    <a:pt x="22361" y="21051"/>
                    <a:pt x="22444" y="21325"/>
                  </a:cubicBezTo>
                  <a:cubicBezTo>
                    <a:pt x="22480" y="21360"/>
                    <a:pt x="22504" y="21408"/>
                    <a:pt x="22551" y="21444"/>
                  </a:cubicBezTo>
                  <a:cubicBezTo>
                    <a:pt x="22825" y="21741"/>
                    <a:pt x="23039" y="22039"/>
                    <a:pt x="23075" y="22491"/>
                  </a:cubicBezTo>
                  <a:cubicBezTo>
                    <a:pt x="23087" y="22789"/>
                    <a:pt x="23206" y="23015"/>
                    <a:pt x="23492" y="23087"/>
                  </a:cubicBezTo>
                  <a:cubicBezTo>
                    <a:pt x="23539" y="23087"/>
                    <a:pt x="23623" y="23027"/>
                    <a:pt x="23623" y="23027"/>
                  </a:cubicBezTo>
                  <a:lnTo>
                    <a:pt x="23623" y="23027"/>
                  </a:lnTo>
                  <a:cubicBezTo>
                    <a:pt x="23575" y="23420"/>
                    <a:pt x="23932" y="23658"/>
                    <a:pt x="23920" y="24063"/>
                  </a:cubicBezTo>
                  <a:cubicBezTo>
                    <a:pt x="23920" y="24274"/>
                    <a:pt x="24006" y="24371"/>
                    <a:pt x="24133" y="24371"/>
                  </a:cubicBezTo>
                  <a:cubicBezTo>
                    <a:pt x="24206" y="24371"/>
                    <a:pt x="24293" y="24338"/>
                    <a:pt x="24385" y="24277"/>
                  </a:cubicBezTo>
                  <a:cubicBezTo>
                    <a:pt x="24801" y="24385"/>
                    <a:pt x="24968" y="24873"/>
                    <a:pt x="25301" y="25087"/>
                  </a:cubicBezTo>
                  <a:cubicBezTo>
                    <a:pt x="25290" y="25099"/>
                    <a:pt x="25290" y="25111"/>
                    <a:pt x="25278" y="25135"/>
                  </a:cubicBezTo>
                  <a:cubicBezTo>
                    <a:pt x="25171" y="25337"/>
                    <a:pt x="25123" y="25563"/>
                    <a:pt x="25218" y="25801"/>
                  </a:cubicBezTo>
                  <a:cubicBezTo>
                    <a:pt x="25325" y="25980"/>
                    <a:pt x="25468" y="26147"/>
                    <a:pt x="25456" y="26385"/>
                  </a:cubicBezTo>
                  <a:cubicBezTo>
                    <a:pt x="25480" y="26540"/>
                    <a:pt x="25516" y="26718"/>
                    <a:pt x="25694" y="26778"/>
                  </a:cubicBezTo>
                  <a:lnTo>
                    <a:pt x="25921" y="26825"/>
                  </a:lnTo>
                  <a:cubicBezTo>
                    <a:pt x="25972" y="26836"/>
                    <a:pt x="26032" y="26863"/>
                    <a:pt x="26093" y="26863"/>
                  </a:cubicBezTo>
                  <a:cubicBezTo>
                    <a:pt x="26103" y="26863"/>
                    <a:pt x="26113" y="26863"/>
                    <a:pt x="26123" y="26861"/>
                  </a:cubicBezTo>
                  <a:cubicBezTo>
                    <a:pt x="26226" y="26840"/>
                    <a:pt x="26321" y="26828"/>
                    <a:pt x="26407" y="26828"/>
                  </a:cubicBezTo>
                  <a:cubicBezTo>
                    <a:pt x="26757" y="26828"/>
                    <a:pt x="26956" y="27026"/>
                    <a:pt x="26956" y="27599"/>
                  </a:cubicBezTo>
                  <a:cubicBezTo>
                    <a:pt x="26956" y="27799"/>
                    <a:pt x="27058" y="27905"/>
                    <a:pt x="27211" y="27905"/>
                  </a:cubicBezTo>
                  <a:cubicBezTo>
                    <a:pt x="27341" y="27905"/>
                    <a:pt x="27508" y="27829"/>
                    <a:pt x="27683" y="27671"/>
                  </a:cubicBezTo>
                  <a:lnTo>
                    <a:pt x="27683" y="27671"/>
                  </a:lnTo>
                  <a:cubicBezTo>
                    <a:pt x="27445" y="28075"/>
                    <a:pt x="27504" y="28540"/>
                    <a:pt x="27195" y="28826"/>
                  </a:cubicBezTo>
                  <a:cubicBezTo>
                    <a:pt x="27171" y="28873"/>
                    <a:pt x="27171" y="28933"/>
                    <a:pt x="27171" y="28992"/>
                  </a:cubicBezTo>
                  <a:cubicBezTo>
                    <a:pt x="27183" y="29159"/>
                    <a:pt x="27254" y="29266"/>
                    <a:pt x="27385" y="29326"/>
                  </a:cubicBezTo>
                  <a:cubicBezTo>
                    <a:pt x="27552" y="29385"/>
                    <a:pt x="27528" y="29492"/>
                    <a:pt x="27445" y="29611"/>
                  </a:cubicBezTo>
                  <a:cubicBezTo>
                    <a:pt x="27421" y="29659"/>
                    <a:pt x="27409" y="29695"/>
                    <a:pt x="27385" y="29754"/>
                  </a:cubicBezTo>
                  <a:cubicBezTo>
                    <a:pt x="27445" y="29969"/>
                    <a:pt x="27564" y="30111"/>
                    <a:pt x="27349" y="30350"/>
                  </a:cubicBezTo>
                  <a:cubicBezTo>
                    <a:pt x="27150" y="30561"/>
                    <a:pt x="27055" y="30945"/>
                    <a:pt x="27541" y="30945"/>
                  </a:cubicBezTo>
                  <a:cubicBezTo>
                    <a:pt x="27549" y="30945"/>
                    <a:pt x="27556" y="30945"/>
                    <a:pt x="27564" y="30945"/>
                  </a:cubicBezTo>
                  <a:cubicBezTo>
                    <a:pt x="27643" y="30897"/>
                    <a:pt x="27722" y="30880"/>
                    <a:pt x="27801" y="30880"/>
                  </a:cubicBezTo>
                  <a:cubicBezTo>
                    <a:pt x="28023" y="30880"/>
                    <a:pt x="28242" y="31020"/>
                    <a:pt x="28464" y="31020"/>
                  </a:cubicBezTo>
                  <a:cubicBezTo>
                    <a:pt x="28517" y="31020"/>
                    <a:pt x="28570" y="31012"/>
                    <a:pt x="28623" y="30993"/>
                  </a:cubicBezTo>
                  <a:cubicBezTo>
                    <a:pt x="28730" y="30993"/>
                    <a:pt x="28838" y="31004"/>
                    <a:pt x="28933" y="31052"/>
                  </a:cubicBezTo>
                  <a:cubicBezTo>
                    <a:pt x="29039" y="31095"/>
                    <a:pt x="29159" y="31175"/>
                    <a:pt x="29266" y="31175"/>
                  </a:cubicBezTo>
                  <a:cubicBezTo>
                    <a:pt x="29338" y="31175"/>
                    <a:pt x="29404" y="31139"/>
                    <a:pt x="29457" y="31028"/>
                  </a:cubicBezTo>
                  <a:cubicBezTo>
                    <a:pt x="29623" y="30695"/>
                    <a:pt x="29385" y="30552"/>
                    <a:pt x="29135" y="30409"/>
                  </a:cubicBezTo>
                  <a:lnTo>
                    <a:pt x="29135" y="30409"/>
                  </a:lnTo>
                  <a:cubicBezTo>
                    <a:pt x="29285" y="30447"/>
                    <a:pt x="29384" y="30588"/>
                    <a:pt x="29506" y="30588"/>
                  </a:cubicBezTo>
                  <a:cubicBezTo>
                    <a:pt x="29539" y="30588"/>
                    <a:pt x="29574" y="30577"/>
                    <a:pt x="29612" y="30552"/>
                  </a:cubicBezTo>
                  <a:cubicBezTo>
                    <a:pt x="29612" y="30397"/>
                    <a:pt x="29588" y="30254"/>
                    <a:pt x="29588" y="30100"/>
                  </a:cubicBezTo>
                  <a:cubicBezTo>
                    <a:pt x="29683" y="29838"/>
                    <a:pt x="29433" y="29695"/>
                    <a:pt x="29409" y="29480"/>
                  </a:cubicBezTo>
                  <a:cubicBezTo>
                    <a:pt x="29350" y="29254"/>
                    <a:pt x="29100" y="29099"/>
                    <a:pt x="29159" y="28826"/>
                  </a:cubicBezTo>
                  <a:cubicBezTo>
                    <a:pt x="28850" y="28195"/>
                    <a:pt x="28480" y="27587"/>
                    <a:pt x="28600" y="26813"/>
                  </a:cubicBezTo>
                  <a:cubicBezTo>
                    <a:pt x="28611" y="26635"/>
                    <a:pt x="28552" y="26480"/>
                    <a:pt x="28516" y="26325"/>
                  </a:cubicBezTo>
                  <a:cubicBezTo>
                    <a:pt x="28504" y="26266"/>
                    <a:pt x="28480" y="26182"/>
                    <a:pt x="28445" y="26123"/>
                  </a:cubicBezTo>
                  <a:cubicBezTo>
                    <a:pt x="28433" y="25885"/>
                    <a:pt x="28219" y="25754"/>
                    <a:pt x="28207" y="25516"/>
                  </a:cubicBezTo>
                  <a:cubicBezTo>
                    <a:pt x="28159" y="25444"/>
                    <a:pt x="28135" y="25385"/>
                    <a:pt x="28099" y="25325"/>
                  </a:cubicBezTo>
                  <a:cubicBezTo>
                    <a:pt x="28141" y="25262"/>
                    <a:pt x="28174" y="25239"/>
                    <a:pt x="28203" y="25239"/>
                  </a:cubicBezTo>
                  <a:cubicBezTo>
                    <a:pt x="28281" y="25239"/>
                    <a:pt x="28329" y="25398"/>
                    <a:pt x="28409" y="25398"/>
                  </a:cubicBezTo>
                  <a:cubicBezTo>
                    <a:pt x="28413" y="25398"/>
                    <a:pt x="28417" y="25397"/>
                    <a:pt x="28421" y="25397"/>
                  </a:cubicBezTo>
                  <a:lnTo>
                    <a:pt x="28730" y="25706"/>
                  </a:lnTo>
                  <a:cubicBezTo>
                    <a:pt x="28804" y="25741"/>
                    <a:pt x="28861" y="25756"/>
                    <a:pt x="28906" y="25756"/>
                  </a:cubicBezTo>
                  <a:cubicBezTo>
                    <a:pt x="29107" y="25756"/>
                    <a:pt x="29060" y="25455"/>
                    <a:pt x="29147" y="25289"/>
                  </a:cubicBezTo>
                  <a:cubicBezTo>
                    <a:pt x="28802" y="23825"/>
                    <a:pt x="28219" y="22432"/>
                    <a:pt x="27564" y="21110"/>
                  </a:cubicBezTo>
                  <a:cubicBezTo>
                    <a:pt x="27028" y="20039"/>
                    <a:pt x="26468" y="18991"/>
                    <a:pt x="25861" y="17979"/>
                  </a:cubicBezTo>
                  <a:cubicBezTo>
                    <a:pt x="25087" y="16693"/>
                    <a:pt x="24254" y="15443"/>
                    <a:pt x="23337" y="14264"/>
                  </a:cubicBezTo>
                  <a:cubicBezTo>
                    <a:pt x="22670" y="13407"/>
                    <a:pt x="21932" y="12633"/>
                    <a:pt x="21194" y="11823"/>
                  </a:cubicBezTo>
                  <a:cubicBezTo>
                    <a:pt x="19872" y="10347"/>
                    <a:pt x="18574" y="8847"/>
                    <a:pt x="17134" y="7513"/>
                  </a:cubicBezTo>
                  <a:cubicBezTo>
                    <a:pt x="17034" y="7467"/>
                    <a:pt x="16935" y="7398"/>
                    <a:pt x="16841" y="7398"/>
                  </a:cubicBezTo>
                  <a:cubicBezTo>
                    <a:pt x="16767" y="7398"/>
                    <a:pt x="16697" y="7441"/>
                    <a:pt x="16634" y="7573"/>
                  </a:cubicBezTo>
                  <a:cubicBezTo>
                    <a:pt x="16717" y="7359"/>
                    <a:pt x="16705" y="7121"/>
                    <a:pt x="16527" y="7037"/>
                  </a:cubicBezTo>
                  <a:cubicBezTo>
                    <a:pt x="16241" y="6870"/>
                    <a:pt x="16062" y="6597"/>
                    <a:pt x="15836" y="6359"/>
                  </a:cubicBezTo>
                  <a:cubicBezTo>
                    <a:pt x="15732" y="6266"/>
                    <a:pt x="15660" y="6227"/>
                    <a:pt x="15612" y="6227"/>
                  </a:cubicBezTo>
                  <a:cubicBezTo>
                    <a:pt x="15512" y="6227"/>
                    <a:pt x="15514" y="6396"/>
                    <a:pt x="15538" y="6597"/>
                  </a:cubicBezTo>
                  <a:cubicBezTo>
                    <a:pt x="15467" y="6394"/>
                    <a:pt x="15586" y="6108"/>
                    <a:pt x="15348" y="5942"/>
                  </a:cubicBezTo>
                  <a:cubicBezTo>
                    <a:pt x="14884" y="5513"/>
                    <a:pt x="14372" y="5204"/>
                    <a:pt x="13871" y="4799"/>
                  </a:cubicBezTo>
                  <a:cubicBezTo>
                    <a:pt x="12609" y="3775"/>
                    <a:pt x="11240" y="2894"/>
                    <a:pt x="9811" y="2168"/>
                  </a:cubicBezTo>
                  <a:cubicBezTo>
                    <a:pt x="8788" y="1644"/>
                    <a:pt x="7787" y="1048"/>
                    <a:pt x="6704" y="679"/>
                  </a:cubicBezTo>
                  <a:cubicBezTo>
                    <a:pt x="6013" y="453"/>
                    <a:pt x="5299" y="358"/>
                    <a:pt x="46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610784" y="694762"/>
              <a:ext cx="53747" cy="102822"/>
            </a:xfrm>
            <a:custGeom>
              <a:avLst/>
              <a:gdLst/>
              <a:ahLst/>
              <a:cxnLst/>
              <a:rect l="l" t="t" r="r" b="b"/>
              <a:pathLst>
                <a:path w="1703" h="3258" extrusionOk="0">
                  <a:moveTo>
                    <a:pt x="468" y="0"/>
                  </a:moveTo>
                  <a:cubicBezTo>
                    <a:pt x="422" y="0"/>
                    <a:pt x="373" y="16"/>
                    <a:pt x="322" y="54"/>
                  </a:cubicBezTo>
                  <a:cubicBezTo>
                    <a:pt x="0" y="257"/>
                    <a:pt x="476" y="412"/>
                    <a:pt x="345" y="638"/>
                  </a:cubicBezTo>
                  <a:cubicBezTo>
                    <a:pt x="191" y="876"/>
                    <a:pt x="405" y="1150"/>
                    <a:pt x="298" y="1424"/>
                  </a:cubicBezTo>
                  <a:cubicBezTo>
                    <a:pt x="310" y="1555"/>
                    <a:pt x="345" y="1709"/>
                    <a:pt x="417" y="1828"/>
                  </a:cubicBezTo>
                  <a:cubicBezTo>
                    <a:pt x="464" y="2186"/>
                    <a:pt x="583" y="2495"/>
                    <a:pt x="786" y="2757"/>
                  </a:cubicBezTo>
                  <a:cubicBezTo>
                    <a:pt x="845" y="2960"/>
                    <a:pt x="893" y="3198"/>
                    <a:pt x="1119" y="3257"/>
                  </a:cubicBezTo>
                  <a:lnTo>
                    <a:pt x="1203" y="3210"/>
                  </a:lnTo>
                  <a:cubicBezTo>
                    <a:pt x="1322" y="3186"/>
                    <a:pt x="1417" y="3138"/>
                    <a:pt x="1334" y="2960"/>
                  </a:cubicBezTo>
                  <a:cubicBezTo>
                    <a:pt x="822" y="2948"/>
                    <a:pt x="1131" y="2650"/>
                    <a:pt x="1215" y="2448"/>
                  </a:cubicBezTo>
                  <a:cubicBezTo>
                    <a:pt x="1322" y="2245"/>
                    <a:pt x="1607" y="2329"/>
                    <a:pt x="1703" y="2126"/>
                  </a:cubicBezTo>
                  <a:cubicBezTo>
                    <a:pt x="1688" y="1999"/>
                    <a:pt x="1636" y="1964"/>
                    <a:pt x="1572" y="1964"/>
                  </a:cubicBezTo>
                  <a:cubicBezTo>
                    <a:pt x="1497" y="1964"/>
                    <a:pt x="1406" y="2010"/>
                    <a:pt x="1334" y="2010"/>
                  </a:cubicBezTo>
                  <a:cubicBezTo>
                    <a:pt x="1270" y="2010"/>
                    <a:pt x="1222" y="1974"/>
                    <a:pt x="1215" y="1840"/>
                  </a:cubicBezTo>
                  <a:cubicBezTo>
                    <a:pt x="1191" y="1781"/>
                    <a:pt x="1179" y="1697"/>
                    <a:pt x="1203" y="1674"/>
                  </a:cubicBezTo>
                  <a:cubicBezTo>
                    <a:pt x="1212" y="1666"/>
                    <a:pt x="1219" y="1663"/>
                    <a:pt x="1225" y="1663"/>
                  </a:cubicBezTo>
                  <a:cubicBezTo>
                    <a:pt x="1260" y="1663"/>
                    <a:pt x="1258" y="1757"/>
                    <a:pt x="1298" y="1757"/>
                  </a:cubicBezTo>
                  <a:cubicBezTo>
                    <a:pt x="1536" y="1590"/>
                    <a:pt x="1643" y="1400"/>
                    <a:pt x="1286" y="1281"/>
                  </a:cubicBezTo>
                  <a:cubicBezTo>
                    <a:pt x="1167" y="1233"/>
                    <a:pt x="1060" y="1197"/>
                    <a:pt x="1012" y="1055"/>
                  </a:cubicBezTo>
                  <a:cubicBezTo>
                    <a:pt x="869" y="1043"/>
                    <a:pt x="834" y="924"/>
                    <a:pt x="881" y="816"/>
                  </a:cubicBezTo>
                  <a:cubicBezTo>
                    <a:pt x="893" y="650"/>
                    <a:pt x="905" y="471"/>
                    <a:pt x="845" y="304"/>
                  </a:cubicBezTo>
                  <a:cubicBezTo>
                    <a:pt x="822" y="221"/>
                    <a:pt x="762" y="162"/>
                    <a:pt x="703" y="102"/>
                  </a:cubicBezTo>
                  <a:cubicBezTo>
                    <a:pt x="626" y="49"/>
                    <a:pt x="550" y="0"/>
                    <a:pt x="4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505187" y="530844"/>
              <a:ext cx="72935" cy="93354"/>
            </a:xfrm>
            <a:custGeom>
              <a:avLst/>
              <a:gdLst/>
              <a:ahLst/>
              <a:cxnLst/>
              <a:rect l="l" t="t" r="r" b="b"/>
              <a:pathLst>
                <a:path w="2311" h="2958" extrusionOk="0">
                  <a:moveTo>
                    <a:pt x="741" y="0"/>
                  </a:moveTo>
                  <a:cubicBezTo>
                    <a:pt x="607" y="0"/>
                    <a:pt x="649" y="200"/>
                    <a:pt x="596" y="295"/>
                  </a:cubicBezTo>
                  <a:cubicBezTo>
                    <a:pt x="584" y="297"/>
                    <a:pt x="572" y="298"/>
                    <a:pt x="560" y="298"/>
                  </a:cubicBezTo>
                  <a:cubicBezTo>
                    <a:pt x="424" y="298"/>
                    <a:pt x="298" y="208"/>
                    <a:pt x="156" y="208"/>
                  </a:cubicBezTo>
                  <a:cubicBezTo>
                    <a:pt x="114" y="208"/>
                    <a:pt x="70" y="216"/>
                    <a:pt x="24" y="236"/>
                  </a:cubicBezTo>
                  <a:cubicBezTo>
                    <a:pt x="0" y="295"/>
                    <a:pt x="0" y="331"/>
                    <a:pt x="0" y="391"/>
                  </a:cubicBezTo>
                  <a:cubicBezTo>
                    <a:pt x="60" y="629"/>
                    <a:pt x="167" y="807"/>
                    <a:pt x="322" y="974"/>
                  </a:cubicBezTo>
                  <a:cubicBezTo>
                    <a:pt x="381" y="1034"/>
                    <a:pt x="441" y="1081"/>
                    <a:pt x="500" y="1141"/>
                  </a:cubicBezTo>
                  <a:cubicBezTo>
                    <a:pt x="953" y="1629"/>
                    <a:pt x="1191" y="2284"/>
                    <a:pt x="1560" y="2831"/>
                  </a:cubicBezTo>
                  <a:cubicBezTo>
                    <a:pt x="1708" y="2898"/>
                    <a:pt x="1851" y="2957"/>
                    <a:pt x="1973" y="2957"/>
                  </a:cubicBezTo>
                  <a:cubicBezTo>
                    <a:pt x="2137" y="2957"/>
                    <a:pt x="2263" y="2851"/>
                    <a:pt x="2310" y="2510"/>
                  </a:cubicBezTo>
                  <a:cubicBezTo>
                    <a:pt x="1917" y="2212"/>
                    <a:pt x="1655" y="1808"/>
                    <a:pt x="1441" y="1343"/>
                  </a:cubicBezTo>
                  <a:cubicBezTo>
                    <a:pt x="1370" y="1415"/>
                    <a:pt x="1298" y="1522"/>
                    <a:pt x="1239" y="1522"/>
                  </a:cubicBezTo>
                  <a:cubicBezTo>
                    <a:pt x="1096" y="1510"/>
                    <a:pt x="1096" y="1367"/>
                    <a:pt x="1096" y="1224"/>
                  </a:cubicBezTo>
                  <a:cubicBezTo>
                    <a:pt x="1096" y="1046"/>
                    <a:pt x="1274" y="772"/>
                    <a:pt x="1096" y="736"/>
                  </a:cubicBezTo>
                  <a:cubicBezTo>
                    <a:pt x="786" y="676"/>
                    <a:pt x="881" y="426"/>
                    <a:pt x="822" y="248"/>
                  </a:cubicBezTo>
                  <a:cubicBezTo>
                    <a:pt x="798" y="176"/>
                    <a:pt x="965" y="57"/>
                    <a:pt x="798" y="10"/>
                  </a:cubicBezTo>
                  <a:cubicBezTo>
                    <a:pt x="776" y="3"/>
                    <a:pt x="757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432664" y="412182"/>
              <a:ext cx="59396" cy="86443"/>
            </a:xfrm>
            <a:custGeom>
              <a:avLst/>
              <a:gdLst/>
              <a:ahLst/>
              <a:cxnLst/>
              <a:rect l="l" t="t" r="r" b="b"/>
              <a:pathLst>
                <a:path w="1882" h="2739" extrusionOk="0">
                  <a:moveTo>
                    <a:pt x="180" y="1"/>
                  </a:moveTo>
                  <a:cubicBezTo>
                    <a:pt x="104" y="1"/>
                    <a:pt x="44" y="56"/>
                    <a:pt x="1" y="186"/>
                  </a:cubicBezTo>
                  <a:cubicBezTo>
                    <a:pt x="167" y="722"/>
                    <a:pt x="512" y="1115"/>
                    <a:pt x="810" y="1555"/>
                  </a:cubicBezTo>
                  <a:cubicBezTo>
                    <a:pt x="774" y="1758"/>
                    <a:pt x="893" y="1865"/>
                    <a:pt x="1024" y="1960"/>
                  </a:cubicBezTo>
                  <a:cubicBezTo>
                    <a:pt x="1191" y="2091"/>
                    <a:pt x="1310" y="2258"/>
                    <a:pt x="1322" y="2496"/>
                  </a:cubicBezTo>
                  <a:cubicBezTo>
                    <a:pt x="1298" y="2603"/>
                    <a:pt x="1417" y="2603"/>
                    <a:pt x="1441" y="2674"/>
                  </a:cubicBezTo>
                  <a:cubicBezTo>
                    <a:pt x="1498" y="2717"/>
                    <a:pt x="1551" y="2739"/>
                    <a:pt x="1607" y="2739"/>
                  </a:cubicBezTo>
                  <a:cubicBezTo>
                    <a:pt x="1645" y="2739"/>
                    <a:pt x="1684" y="2729"/>
                    <a:pt x="1727" y="2710"/>
                  </a:cubicBezTo>
                  <a:cubicBezTo>
                    <a:pt x="1882" y="2603"/>
                    <a:pt x="1822" y="2412"/>
                    <a:pt x="1870" y="2269"/>
                  </a:cubicBezTo>
                  <a:cubicBezTo>
                    <a:pt x="1834" y="1936"/>
                    <a:pt x="1691" y="1746"/>
                    <a:pt x="1405" y="1698"/>
                  </a:cubicBezTo>
                  <a:cubicBezTo>
                    <a:pt x="1417" y="1567"/>
                    <a:pt x="1477" y="1543"/>
                    <a:pt x="1584" y="1531"/>
                  </a:cubicBezTo>
                  <a:cubicBezTo>
                    <a:pt x="1636" y="1178"/>
                    <a:pt x="1650" y="1081"/>
                    <a:pt x="1501" y="1081"/>
                  </a:cubicBezTo>
                  <a:cubicBezTo>
                    <a:pt x="1444" y="1081"/>
                    <a:pt x="1363" y="1095"/>
                    <a:pt x="1251" y="1115"/>
                  </a:cubicBezTo>
                  <a:cubicBezTo>
                    <a:pt x="1235" y="1118"/>
                    <a:pt x="1222" y="1120"/>
                    <a:pt x="1210" y="1120"/>
                  </a:cubicBezTo>
                  <a:cubicBezTo>
                    <a:pt x="1108" y="1120"/>
                    <a:pt x="1105" y="995"/>
                    <a:pt x="1084" y="888"/>
                  </a:cubicBezTo>
                  <a:cubicBezTo>
                    <a:pt x="1013" y="793"/>
                    <a:pt x="846" y="888"/>
                    <a:pt x="822" y="710"/>
                  </a:cubicBezTo>
                  <a:cubicBezTo>
                    <a:pt x="786" y="507"/>
                    <a:pt x="715" y="329"/>
                    <a:pt x="655" y="138"/>
                  </a:cubicBezTo>
                  <a:cubicBezTo>
                    <a:pt x="548" y="114"/>
                    <a:pt x="453" y="91"/>
                    <a:pt x="346" y="67"/>
                  </a:cubicBezTo>
                  <a:cubicBezTo>
                    <a:pt x="285" y="24"/>
                    <a:pt x="229" y="1"/>
                    <a:pt x="1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260194" y="197738"/>
              <a:ext cx="69558" cy="66276"/>
            </a:xfrm>
            <a:custGeom>
              <a:avLst/>
              <a:gdLst/>
              <a:ahLst/>
              <a:cxnLst/>
              <a:rect l="l" t="t" r="r" b="b"/>
              <a:pathLst>
                <a:path w="2204" h="2100" extrusionOk="0">
                  <a:moveTo>
                    <a:pt x="416" y="1"/>
                  </a:moveTo>
                  <a:cubicBezTo>
                    <a:pt x="379" y="1"/>
                    <a:pt x="340" y="10"/>
                    <a:pt x="298" y="28"/>
                  </a:cubicBezTo>
                  <a:cubicBezTo>
                    <a:pt x="155" y="87"/>
                    <a:pt x="1" y="135"/>
                    <a:pt x="24" y="373"/>
                  </a:cubicBezTo>
                  <a:cubicBezTo>
                    <a:pt x="60" y="528"/>
                    <a:pt x="203" y="575"/>
                    <a:pt x="274" y="694"/>
                  </a:cubicBezTo>
                  <a:cubicBezTo>
                    <a:pt x="405" y="849"/>
                    <a:pt x="536" y="1016"/>
                    <a:pt x="679" y="1159"/>
                  </a:cubicBezTo>
                  <a:cubicBezTo>
                    <a:pt x="870" y="1314"/>
                    <a:pt x="1072" y="1456"/>
                    <a:pt x="1227" y="1671"/>
                  </a:cubicBezTo>
                  <a:cubicBezTo>
                    <a:pt x="1334" y="1921"/>
                    <a:pt x="1548" y="1980"/>
                    <a:pt x="1751" y="2099"/>
                  </a:cubicBezTo>
                  <a:cubicBezTo>
                    <a:pt x="1763" y="2040"/>
                    <a:pt x="1763" y="1992"/>
                    <a:pt x="1751" y="1933"/>
                  </a:cubicBezTo>
                  <a:cubicBezTo>
                    <a:pt x="1715" y="1861"/>
                    <a:pt x="1632" y="1814"/>
                    <a:pt x="1810" y="1742"/>
                  </a:cubicBezTo>
                  <a:cubicBezTo>
                    <a:pt x="2203" y="1575"/>
                    <a:pt x="2191" y="1385"/>
                    <a:pt x="1834" y="1075"/>
                  </a:cubicBezTo>
                  <a:cubicBezTo>
                    <a:pt x="1763" y="962"/>
                    <a:pt x="1692" y="895"/>
                    <a:pt x="1603" y="895"/>
                  </a:cubicBezTo>
                  <a:cubicBezTo>
                    <a:pt x="1543" y="895"/>
                    <a:pt x="1475" y="925"/>
                    <a:pt x="1394" y="992"/>
                  </a:cubicBezTo>
                  <a:cubicBezTo>
                    <a:pt x="1329" y="1037"/>
                    <a:pt x="1249" y="1074"/>
                    <a:pt x="1178" y="1074"/>
                  </a:cubicBezTo>
                  <a:cubicBezTo>
                    <a:pt x="1081" y="1074"/>
                    <a:pt x="1001" y="1004"/>
                    <a:pt x="1001" y="790"/>
                  </a:cubicBezTo>
                  <a:cubicBezTo>
                    <a:pt x="941" y="552"/>
                    <a:pt x="1263" y="659"/>
                    <a:pt x="1179" y="444"/>
                  </a:cubicBezTo>
                  <a:cubicBezTo>
                    <a:pt x="1077" y="168"/>
                    <a:pt x="896" y="15"/>
                    <a:pt x="650" y="15"/>
                  </a:cubicBezTo>
                  <a:cubicBezTo>
                    <a:pt x="610" y="15"/>
                    <a:pt x="568" y="19"/>
                    <a:pt x="524" y="28"/>
                  </a:cubicBezTo>
                  <a:cubicBezTo>
                    <a:pt x="489" y="10"/>
                    <a:pt x="453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067810" y="31011"/>
              <a:ext cx="66907" cy="60153"/>
            </a:xfrm>
            <a:custGeom>
              <a:avLst/>
              <a:gdLst/>
              <a:ahLst/>
              <a:cxnLst/>
              <a:rect l="l" t="t" r="r" b="b"/>
              <a:pathLst>
                <a:path w="2120" h="1906" extrusionOk="0">
                  <a:moveTo>
                    <a:pt x="215" y="0"/>
                  </a:moveTo>
                  <a:cubicBezTo>
                    <a:pt x="48" y="191"/>
                    <a:pt x="1" y="417"/>
                    <a:pt x="96" y="655"/>
                  </a:cubicBezTo>
                  <a:cubicBezTo>
                    <a:pt x="132" y="679"/>
                    <a:pt x="191" y="715"/>
                    <a:pt x="239" y="739"/>
                  </a:cubicBezTo>
                  <a:cubicBezTo>
                    <a:pt x="691" y="1108"/>
                    <a:pt x="1179" y="1394"/>
                    <a:pt x="1596" y="1810"/>
                  </a:cubicBezTo>
                  <a:cubicBezTo>
                    <a:pt x="1620" y="1846"/>
                    <a:pt x="1667" y="1870"/>
                    <a:pt x="1703" y="1905"/>
                  </a:cubicBezTo>
                  <a:cubicBezTo>
                    <a:pt x="1786" y="1894"/>
                    <a:pt x="1822" y="1810"/>
                    <a:pt x="1834" y="1727"/>
                  </a:cubicBezTo>
                  <a:cubicBezTo>
                    <a:pt x="1775" y="1429"/>
                    <a:pt x="2120" y="1167"/>
                    <a:pt x="1894" y="870"/>
                  </a:cubicBezTo>
                  <a:cubicBezTo>
                    <a:pt x="1877" y="865"/>
                    <a:pt x="1862" y="863"/>
                    <a:pt x="1847" y="863"/>
                  </a:cubicBezTo>
                  <a:cubicBezTo>
                    <a:pt x="1705" y="863"/>
                    <a:pt x="1615" y="1038"/>
                    <a:pt x="1487" y="1038"/>
                  </a:cubicBezTo>
                  <a:cubicBezTo>
                    <a:pt x="1480" y="1038"/>
                    <a:pt x="1472" y="1037"/>
                    <a:pt x="1465" y="1036"/>
                  </a:cubicBezTo>
                  <a:cubicBezTo>
                    <a:pt x="1286" y="322"/>
                    <a:pt x="632" y="35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64276" y="314980"/>
              <a:ext cx="66181" cy="88431"/>
            </a:xfrm>
            <a:custGeom>
              <a:avLst/>
              <a:gdLst/>
              <a:ahLst/>
              <a:cxnLst/>
              <a:rect l="l" t="t" r="r" b="b"/>
              <a:pathLst>
                <a:path w="2097" h="2802" extrusionOk="0">
                  <a:moveTo>
                    <a:pt x="198" y="1"/>
                  </a:moveTo>
                  <a:cubicBezTo>
                    <a:pt x="113" y="1"/>
                    <a:pt x="45" y="61"/>
                    <a:pt x="1" y="194"/>
                  </a:cubicBezTo>
                  <a:cubicBezTo>
                    <a:pt x="12" y="468"/>
                    <a:pt x="179" y="611"/>
                    <a:pt x="322" y="789"/>
                  </a:cubicBezTo>
                  <a:cubicBezTo>
                    <a:pt x="465" y="968"/>
                    <a:pt x="703" y="1051"/>
                    <a:pt x="715" y="1349"/>
                  </a:cubicBezTo>
                  <a:cubicBezTo>
                    <a:pt x="727" y="1361"/>
                    <a:pt x="739" y="1385"/>
                    <a:pt x="739" y="1420"/>
                  </a:cubicBezTo>
                  <a:cubicBezTo>
                    <a:pt x="1013" y="1623"/>
                    <a:pt x="1191" y="1909"/>
                    <a:pt x="1334" y="2218"/>
                  </a:cubicBezTo>
                  <a:cubicBezTo>
                    <a:pt x="1334" y="2313"/>
                    <a:pt x="1358" y="2385"/>
                    <a:pt x="1358" y="2480"/>
                  </a:cubicBezTo>
                  <a:cubicBezTo>
                    <a:pt x="1548" y="2504"/>
                    <a:pt x="1632" y="2730"/>
                    <a:pt x="1810" y="2802"/>
                  </a:cubicBezTo>
                  <a:cubicBezTo>
                    <a:pt x="2013" y="2683"/>
                    <a:pt x="2096" y="2278"/>
                    <a:pt x="2025" y="2278"/>
                  </a:cubicBezTo>
                  <a:lnTo>
                    <a:pt x="2025" y="2278"/>
                  </a:lnTo>
                  <a:cubicBezTo>
                    <a:pt x="2016" y="2278"/>
                    <a:pt x="2008" y="2279"/>
                    <a:pt x="2000" y="2279"/>
                  </a:cubicBezTo>
                  <a:cubicBezTo>
                    <a:pt x="1700" y="2279"/>
                    <a:pt x="1852" y="1849"/>
                    <a:pt x="1632" y="1837"/>
                  </a:cubicBezTo>
                  <a:cubicBezTo>
                    <a:pt x="1441" y="1766"/>
                    <a:pt x="1370" y="1563"/>
                    <a:pt x="1275" y="1385"/>
                  </a:cubicBezTo>
                  <a:cubicBezTo>
                    <a:pt x="1421" y="1176"/>
                    <a:pt x="1494" y="866"/>
                    <a:pt x="1268" y="866"/>
                  </a:cubicBezTo>
                  <a:cubicBezTo>
                    <a:pt x="1236" y="866"/>
                    <a:pt x="1199" y="872"/>
                    <a:pt x="1155" y="885"/>
                  </a:cubicBezTo>
                  <a:cubicBezTo>
                    <a:pt x="1094" y="902"/>
                    <a:pt x="1045" y="910"/>
                    <a:pt x="1005" y="910"/>
                  </a:cubicBezTo>
                  <a:cubicBezTo>
                    <a:pt x="775" y="910"/>
                    <a:pt x="866" y="649"/>
                    <a:pt x="774" y="527"/>
                  </a:cubicBezTo>
                  <a:cubicBezTo>
                    <a:pt x="620" y="432"/>
                    <a:pt x="477" y="361"/>
                    <a:pt x="429" y="170"/>
                  </a:cubicBezTo>
                  <a:cubicBezTo>
                    <a:pt x="417" y="135"/>
                    <a:pt x="382" y="87"/>
                    <a:pt x="370" y="63"/>
                  </a:cubicBezTo>
                  <a:cubicBezTo>
                    <a:pt x="307" y="23"/>
                    <a:pt x="249" y="1"/>
                    <a:pt x="1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877319" y="-53252"/>
              <a:ext cx="75933" cy="33959"/>
            </a:xfrm>
            <a:custGeom>
              <a:avLst/>
              <a:gdLst/>
              <a:ahLst/>
              <a:cxnLst/>
              <a:rect l="l" t="t" r="r" b="b"/>
              <a:pathLst>
                <a:path w="2406" h="1076" extrusionOk="0">
                  <a:moveTo>
                    <a:pt x="251" y="1"/>
                  </a:moveTo>
                  <a:cubicBezTo>
                    <a:pt x="137" y="1"/>
                    <a:pt x="47" y="66"/>
                    <a:pt x="0" y="289"/>
                  </a:cubicBezTo>
                  <a:cubicBezTo>
                    <a:pt x="595" y="670"/>
                    <a:pt x="1274" y="730"/>
                    <a:pt x="1869" y="1063"/>
                  </a:cubicBezTo>
                  <a:cubicBezTo>
                    <a:pt x="1977" y="1075"/>
                    <a:pt x="2084" y="1075"/>
                    <a:pt x="2179" y="1075"/>
                  </a:cubicBezTo>
                  <a:cubicBezTo>
                    <a:pt x="2298" y="1039"/>
                    <a:pt x="2381" y="968"/>
                    <a:pt x="2405" y="837"/>
                  </a:cubicBezTo>
                  <a:cubicBezTo>
                    <a:pt x="2128" y="804"/>
                    <a:pt x="1995" y="317"/>
                    <a:pt x="1873" y="317"/>
                  </a:cubicBezTo>
                  <a:cubicBezTo>
                    <a:pt x="1864" y="317"/>
                    <a:pt x="1855" y="319"/>
                    <a:pt x="1846" y="325"/>
                  </a:cubicBezTo>
                  <a:cubicBezTo>
                    <a:pt x="1698" y="423"/>
                    <a:pt x="1565" y="461"/>
                    <a:pt x="1440" y="461"/>
                  </a:cubicBezTo>
                  <a:cubicBezTo>
                    <a:pt x="1110" y="461"/>
                    <a:pt x="841" y="196"/>
                    <a:pt x="548" y="75"/>
                  </a:cubicBezTo>
                  <a:cubicBezTo>
                    <a:pt x="440" y="39"/>
                    <a:pt x="338" y="1"/>
                    <a:pt x="2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91426" y="135535"/>
              <a:ext cx="55262" cy="57092"/>
            </a:xfrm>
            <a:custGeom>
              <a:avLst/>
              <a:gdLst/>
              <a:ahLst/>
              <a:cxnLst/>
              <a:rect l="l" t="t" r="r" b="b"/>
              <a:pathLst>
                <a:path w="1751" h="1809" extrusionOk="0">
                  <a:moveTo>
                    <a:pt x="472" y="1"/>
                  </a:moveTo>
                  <a:cubicBezTo>
                    <a:pt x="429" y="1"/>
                    <a:pt x="379" y="12"/>
                    <a:pt x="322" y="34"/>
                  </a:cubicBezTo>
                  <a:cubicBezTo>
                    <a:pt x="305" y="31"/>
                    <a:pt x="290" y="30"/>
                    <a:pt x="275" y="30"/>
                  </a:cubicBezTo>
                  <a:cubicBezTo>
                    <a:pt x="99" y="30"/>
                    <a:pt x="45" y="216"/>
                    <a:pt x="1" y="391"/>
                  </a:cubicBezTo>
                  <a:cubicBezTo>
                    <a:pt x="108" y="677"/>
                    <a:pt x="346" y="796"/>
                    <a:pt x="560" y="915"/>
                  </a:cubicBezTo>
                  <a:cubicBezTo>
                    <a:pt x="917" y="1201"/>
                    <a:pt x="1132" y="1713"/>
                    <a:pt x="1608" y="1808"/>
                  </a:cubicBezTo>
                  <a:cubicBezTo>
                    <a:pt x="1679" y="1701"/>
                    <a:pt x="1715" y="1582"/>
                    <a:pt x="1715" y="1451"/>
                  </a:cubicBezTo>
                  <a:cubicBezTo>
                    <a:pt x="1691" y="1344"/>
                    <a:pt x="1656" y="1237"/>
                    <a:pt x="1679" y="1141"/>
                  </a:cubicBezTo>
                  <a:cubicBezTo>
                    <a:pt x="1715" y="1034"/>
                    <a:pt x="1751" y="927"/>
                    <a:pt x="1739" y="820"/>
                  </a:cubicBezTo>
                  <a:cubicBezTo>
                    <a:pt x="1727" y="760"/>
                    <a:pt x="1679" y="737"/>
                    <a:pt x="1632" y="737"/>
                  </a:cubicBezTo>
                  <a:cubicBezTo>
                    <a:pt x="1608" y="749"/>
                    <a:pt x="1560" y="760"/>
                    <a:pt x="1537" y="760"/>
                  </a:cubicBezTo>
                  <a:cubicBezTo>
                    <a:pt x="1490" y="768"/>
                    <a:pt x="1446" y="771"/>
                    <a:pt x="1403" y="771"/>
                  </a:cubicBezTo>
                  <a:cubicBezTo>
                    <a:pt x="1094" y="771"/>
                    <a:pt x="875" y="585"/>
                    <a:pt x="739" y="260"/>
                  </a:cubicBezTo>
                  <a:cubicBezTo>
                    <a:pt x="669" y="86"/>
                    <a:pt x="593" y="1"/>
                    <a:pt x="4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987018" y="-13424"/>
              <a:ext cx="53021" cy="40334"/>
            </a:xfrm>
            <a:custGeom>
              <a:avLst/>
              <a:gdLst/>
              <a:ahLst/>
              <a:cxnLst/>
              <a:rect l="l" t="t" r="r" b="b"/>
              <a:pathLst>
                <a:path w="1680" h="1278" extrusionOk="0">
                  <a:moveTo>
                    <a:pt x="407" y="1"/>
                  </a:moveTo>
                  <a:cubicBezTo>
                    <a:pt x="396" y="1"/>
                    <a:pt x="383" y="2"/>
                    <a:pt x="370" y="4"/>
                  </a:cubicBezTo>
                  <a:cubicBezTo>
                    <a:pt x="179" y="27"/>
                    <a:pt x="1" y="87"/>
                    <a:pt x="1" y="361"/>
                  </a:cubicBezTo>
                  <a:cubicBezTo>
                    <a:pt x="72" y="575"/>
                    <a:pt x="263" y="623"/>
                    <a:pt x="382" y="766"/>
                  </a:cubicBezTo>
                  <a:cubicBezTo>
                    <a:pt x="505" y="813"/>
                    <a:pt x="620" y="905"/>
                    <a:pt x="752" y="905"/>
                  </a:cubicBezTo>
                  <a:cubicBezTo>
                    <a:pt x="786" y="905"/>
                    <a:pt x="821" y="899"/>
                    <a:pt x="858" y="885"/>
                  </a:cubicBezTo>
                  <a:cubicBezTo>
                    <a:pt x="861" y="884"/>
                    <a:pt x="865" y="884"/>
                    <a:pt x="868" y="884"/>
                  </a:cubicBezTo>
                  <a:cubicBezTo>
                    <a:pt x="1047" y="884"/>
                    <a:pt x="1021" y="1187"/>
                    <a:pt x="1190" y="1187"/>
                  </a:cubicBezTo>
                  <a:cubicBezTo>
                    <a:pt x="1201" y="1187"/>
                    <a:pt x="1214" y="1185"/>
                    <a:pt x="1227" y="1182"/>
                  </a:cubicBezTo>
                  <a:cubicBezTo>
                    <a:pt x="1322" y="1206"/>
                    <a:pt x="1418" y="1242"/>
                    <a:pt x="1501" y="1278"/>
                  </a:cubicBezTo>
                  <a:cubicBezTo>
                    <a:pt x="1644" y="1111"/>
                    <a:pt x="1608" y="885"/>
                    <a:pt x="1679" y="706"/>
                  </a:cubicBezTo>
                  <a:cubicBezTo>
                    <a:pt x="1563" y="696"/>
                    <a:pt x="1502" y="475"/>
                    <a:pt x="1388" y="475"/>
                  </a:cubicBezTo>
                  <a:cubicBezTo>
                    <a:pt x="1361" y="475"/>
                    <a:pt x="1332" y="486"/>
                    <a:pt x="1298" y="516"/>
                  </a:cubicBezTo>
                  <a:cubicBezTo>
                    <a:pt x="1200" y="593"/>
                    <a:pt x="1117" y="625"/>
                    <a:pt x="1045" y="625"/>
                  </a:cubicBezTo>
                  <a:cubicBezTo>
                    <a:pt x="875" y="625"/>
                    <a:pt x="768" y="445"/>
                    <a:pt x="667" y="277"/>
                  </a:cubicBezTo>
                  <a:cubicBezTo>
                    <a:pt x="601" y="134"/>
                    <a:pt x="556" y="1"/>
                    <a:pt x="4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33853" y="275562"/>
              <a:ext cx="49234" cy="47151"/>
            </a:xfrm>
            <a:custGeom>
              <a:avLst/>
              <a:gdLst/>
              <a:ahLst/>
              <a:cxnLst/>
              <a:rect l="l" t="t" r="r" b="b"/>
              <a:pathLst>
                <a:path w="1560" h="1494" extrusionOk="0">
                  <a:moveTo>
                    <a:pt x="498" y="0"/>
                  </a:moveTo>
                  <a:cubicBezTo>
                    <a:pt x="368" y="0"/>
                    <a:pt x="205" y="59"/>
                    <a:pt x="0" y="169"/>
                  </a:cubicBezTo>
                  <a:cubicBezTo>
                    <a:pt x="0" y="443"/>
                    <a:pt x="191" y="586"/>
                    <a:pt x="310" y="788"/>
                  </a:cubicBezTo>
                  <a:cubicBezTo>
                    <a:pt x="334" y="824"/>
                    <a:pt x="381" y="860"/>
                    <a:pt x="429" y="895"/>
                  </a:cubicBezTo>
                  <a:cubicBezTo>
                    <a:pt x="595" y="967"/>
                    <a:pt x="619" y="1205"/>
                    <a:pt x="774" y="1276"/>
                  </a:cubicBezTo>
                  <a:cubicBezTo>
                    <a:pt x="786" y="1324"/>
                    <a:pt x="810" y="1360"/>
                    <a:pt x="834" y="1384"/>
                  </a:cubicBezTo>
                  <a:cubicBezTo>
                    <a:pt x="840" y="1465"/>
                    <a:pt x="859" y="1494"/>
                    <a:pt x="887" y="1494"/>
                  </a:cubicBezTo>
                  <a:cubicBezTo>
                    <a:pt x="912" y="1494"/>
                    <a:pt x="943" y="1471"/>
                    <a:pt x="976" y="1443"/>
                  </a:cubicBezTo>
                  <a:cubicBezTo>
                    <a:pt x="1096" y="1407"/>
                    <a:pt x="1203" y="1372"/>
                    <a:pt x="1322" y="1324"/>
                  </a:cubicBezTo>
                  <a:cubicBezTo>
                    <a:pt x="1453" y="1229"/>
                    <a:pt x="1560" y="1074"/>
                    <a:pt x="1441" y="895"/>
                  </a:cubicBezTo>
                  <a:cubicBezTo>
                    <a:pt x="1404" y="847"/>
                    <a:pt x="1372" y="828"/>
                    <a:pt x="1343" y="828"/>
                  </a:cubicBezTo>
                  <a:cubicBezTo>
                    <a:pt x="1280" y="828"/>
                    <a:pt x="1229" y="921"/>
                    <a:pt x="1155" y="1003"/>
                  </a:cubicBezTo>
                  <a:cubicBezTo>
                    <a:pt x="1118" y="1047"/>
                    <a:pt x="1087" y="1070"/>
                    <a:pt x="1061" y="1070"/>
                  </a:cubicBezTo>
                  <a:cubicBezTo>
                    <a:pt x="1004" y="1070"/>
                    <a:pt x="973" y="952"/>
                    <a:pt x="965" y="681"/>
                  </a:cubicBezTo>
                  <a:cubicBezTo>
                    <a:pt x="879" y="213"/>
                    <a:pt x="747" y="0"/>
                    <a:pt x="4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597245" y="687282"/>
              <a:ext cx="28972" cy="52421"/>
            </a:xfrm>
            <a:custGeom>
              <a:avLst/>
              <a:gdLst/>
              <a:ahLst/>
              <a:cxnLst/>
              <a:rect l="l" t="t" r="r" b="b"/>
              <a:pathLst>
                <a:path w="918" h="1661" extrusionOk="0">
                  <a:moveTo>
                    <a:pt x="197" y="0"/>
                  </a:moveTo>
                  <a:cubicBezTo>
                    <a:pt x="128" y="0"/>
                    <a:pt x="57" y="21"/>
                    <a:pt x="12" y="101"/>
                  </a:cubicBezTo>
                  <a:cubicBezTo>
                    <a:pt x="0" y="351"/>
                    <a:pt x="84" y="541"/>
                    <a:pt x="203" y="720"/>
                  </a:cubicBezTo>
                  <a:cubicBezTo>
                    <a:pt x="274" y="958"/>
                    <a:pt x="381" y="1184"/>
                    <a:pt x="560" y="1351"/>
                  </a:cubicBezTo>
                  <a:cubicBezTo>
                    <a:pt x="596" y="1375"/>
                    <a:pt x="608" y="1423"/>
                    <a:pt x="643" y="1458"/>
                  </a:cubicBezTo>
                  <a:cubicBezTo>
                    <a:pt x="620" y="1553"/>
                    <a:pt x="667" y="1637"/>
                    <a:pt x="751" y="1661"/>
                  </a:cubicBezTo>
                  <a:cubicBezTo>
                    <a:pt x="905" y="1530"/>
                    <a:pt x="917" y="1375"/>
                    <a:pt x="893" y="1172"/>
                  </a:cubicBezTo>
                  <a:cubicBezTo>
                    <a:pt x="846" y="887"/>
                    <a:pt x="882" y="577"/>
                    <a:pt x="774" y="291"/>
                  </a:cubicBezTo>
                  <a:cubicBezTo>
                    <a:pt x="715" y="232"/>
                    <a:pt x="655" y="184"/>
                    <a:pt x="596" y="160"/>
                  </a:cubicBezTo>
                  <a:cubicBezTo>
                    <a:pt x="489" y="113"/>
                    <a:pt x="381" y="53"/>
                    <a:pt x="262" y="6"/>
                  </a:cubicBezTo>
                  <a:cubicBezTo>
                    <a:pt x="242" y="3"/>
                    <a:pt x="219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581086" y="656260"/>
              <a:ext cx="36862" cy="34811"/>
            </a:xfrm>
            <a:custGeom>
              <a:avLst/>
              <a:gdLst/>
              <a:ahLst/>
              <a:cxnLst/>
              <a:rect l="l" t="t" r="r" b="b"/>
              <a:pathLst>
                <a:path w="1168" h="1103" extrusionOk="0">
                  <a:moveTo>
                    <a:pt x="405" y="0"/>
                  </a:moveTo>
                  <a:cubicBezTo>
                    <a:pt x="227" y="96"/>
                    <a:pt x="0" y="155"/>
                    <a:pt x="120" y="489"/>
                  </a:cubicBezTo>
                  <a:cubicBezTo>
                    <a:pt x="167" y="620"/>
                    <a:pt x="262" y="727"/>
                    <a:pt x="274" y="870"/>
                  </a:cubicBezTo>
                  <a:cubicBezTo>
                    <a:pt x="274" y="1047"/>
                    <a:pt x="348" y="1102"/>
                    <a:pt x="455" y="1102"/>
                  </a:cubicBezTo>
                  <a:cubicBezTo>
                    <a:pt x="477" y="1102"/>
                    <a:pt x="500" y="1100"/>
                    <a:pt x="524" y="1096"/>
                  </a:cubicBezTo>
                  <a:cubicBezTo>
                    <a:pt x="596" y="1084"/>
                    <a:pt x="691" y="1084"/>
                    <a:pt x="762" y="1072"/>
                  </a:cubicBezTo>
                  <a:cubicBezTo>
                    <a:pt x="777" y="1074"/>
                    <a:pt x="792" y="1074"/>
                    <a:pt x="807" y="1074"/>
                  </a:cubicBezTo>
                  <a:cubicBezTo>
                    <a:pt x="908" y="1074"/>
                    <a:pt x="999" y="1038"/>
                    <a:pt x="1072" y="965"/>
                  </a:cubicBezTo>
                  <a:cubicBezTo>
                    <a:pt x="1132" y="893"/>
                    <a:pt x="1167" y="798"/>
                    <a:pt x="1155" y="691"/>
                  </a:cubicBezTo>
                  <a:cubicBezTo>
                    <a:pt x="1132" y="608"/>
                    <a:pt x="1096" y="524"/>
                    <a:pt x="1036" y="465"/>
                  </a:cubicBezTo>
                  <a:cubicBezTo>
                    <a:pt x="1030" y="432"/>
                    <a:pt x="999" y="424"/>
                    <a:pt x="962" y="424"/>
                  </a:cubicBezTo>
                  <a:cubicBezTo>
                    <a:pt x="933" y="424"/>
                    <a:pt x="900" y="429"/>
                    <a:pt x="871" y="429"/>
                  </a:cubicBezTo>
                  <a:cubicBezTo>
                    <a:pt x="807" y="429"/>
                    <a:pt x="768" y="405"/>
                    <a:pt x="858" y="250"/>
                  </a:cubicBezTo>
                  <a:cubicBezTo>
                    <a:pt x="810" y="96"/>
                    <a:pt x="655" y="84"/>
                    <a:pt x="572" y="12"/>
                  </a:cubicBezTo>
                  <a:cubicBezTo>
                    <a:pt x="512" y="0"/>
                    <a:pt x="465" y="0"/>
                    <a:pt x="4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036251" y="19808"/>
              <a:ext cx="38724" cy="34148"/>
            </a:xfrm>
            <a:custGeom>
              <a:avLst/>
              <a:gdLst/>
              <a:ahLst/>
              <a:cxnLst/>
              <a:rect l="l" t="t" r="r" b="b"/>
              <a:pathLst>
                <a:path w="1227" h="1082" extrusionOk="0">
                  <a:moveTo>
                    <a:pt x="744" y="0"/>
                  </a:moveTo>
                  <a:cubicBezTo>
                    <a:pt x="632" y="0"/>
                    <a:pt x="513" y="30"/>
                    <a:pt x="393" y="70"/>
                  </a:cubicBezTo>
                  <a:cubicBezTo>
                    <a:pt x="0" y="225"/>
                    <a:pt x="215" y="379"/>
                    <a:pt x="370" y="546"/>
                  </a:cubicBezTo>
                  <a:cubicBezTo>
                    <a:pt x="417" y="594"/>
                    <a:pt x="465" y="653"/>
                    <a:pt x="512" y="713"/>
                  </a:cubicBezTo>
                  <a:cubicBezTo>
                    <a:pt x="560" y="760"/>
                    <a:pt x="584" y="784"/>
                    <a:pt x="631" y="820"/>
                  </a:cubicBezTo>
                  <a:cubicBezTo>
                    <a:pt x="798" y="856"/>
                    <a:pt x="941" y="939"/>
                    <a:pt x="1060" y="1082"/>
                  </a:cubicBezTo>
                  <a:lnTo>
                    <a:pt x="1096" y="1034"/>
                  </a:lnTo>
                  <a:cubicBezTo>
                    <a:pt x="1179" y="820"/>
                    <a:pt x="1227" y="594"/>
                    <a:pt x="1215" y="355"/>
                  </a:cubicBezTo>
                  <a:cubicBezTo>
                    <a:pt x="1103" y="86"/>
                    <a:pt x="934" y="0"/>
                    <a:pt x="7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240280" y="162139"/>
              <a:ext cx="33106" cy="48539"/>
            </a:xfrm>
            <a:custGeom>
              <a:avLst/>
              <a:gdLst/>
              <a:ahLst/>
              <a:cxnLst/>
              <a:rect l="l" t="t" r="r" b="b"/>
              <a:pathLst>
                <a:path w="1049" h="1538" extrusionOk="0">
                  <a:moveTo>
                    <a:pt x="143" y="1"/>
                  </a:moveTo>
                  <a:cubicBezTo>
                    <a:pt x="108" y="72"/>
                    <a:pt x="72" y="156"/>
                    <a:pt x="24" y="239"/>
                  </a:cubicBezTo>
                  <a:cubicBezTo>
                    <a:pt x="24" y="370"/>
                    <a:pt x="179" y="453"/>
                    <a:pt x="143" y="620"/>
                  </a:cubicBezTo>
                  <a:cubicBezTo>
                    <a:pt x="12" y="715"/>
                    <a:pt x="1" y="810"/>
                    <a:pt x="72" y="965"/>
                  </a:cubicBezTo>
                  <a:cubicBezTo>
                    <a:pt x="120" y="1037"/>
                    <a:pt x="143" y="1096"/>
                    <a:pt x="191" y="1156"/>
                  </a:cubicBezTo>
                  <a:cubicBezTo>
                    <a:pt x="361" y="1262"/>
                    <a:pt x="455" y="1538"/>
                    <a:pt x="684" y="1538"/>
                  </a:cubicBezTo>
                  <a:cubicBezTo>
                    <a:pt x="712" y="1538"/>
                    <a:pt x="742" y="1534"/>
                    <a:pt x="774" y="1525"/>
                  </a:cubicBezTo>
                  <a:cubicBezTo>
                    <a:pt x="751" y="1310"/>
                    <a:pt x="917" y="1334"/>
                    <a:pt x="1036" y="1287"/>
                  </a:cubicBezTo>
                  <a:cubicBezTo>
                    <a:pt x="1048" y="1203"/>
                    <a:pt x="1024" y="1144"/>
                    <a:pt x="977" y="1084"/>
                  </a:cubicBezTo>
                  <a:cubicBezTo>
                    <a:pt x="893" y="1025"/>
                    <a:pt x="893" y="918"/>
                    <a:pt x="893" y="810"/>
                  </a:cubicBezTo>
                  <a:cubicBezTo>
                    <a:pt x="858" y="787"/>
                    <a:pt x="846" y="751"/>
                    <a:pt x="834" y="727"/>
                  </a:cubicBezTo>
                  <a:cubicBezTo>
                    <a:pt x="774" y="668"/>
                    <a:pt x="608" y="739"/>
                    <a:pt x="643" y="596"/>
                  </a:cubicBezTo>
                  <a:cubicBezTo>
                    <a:pt x="739" y="84"/>
                    <a:pt x="429" y="72"/>
                    <a:pt x="1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685168" y="769178"/>
              <a:ext cx="37620" cy="40491"/>
            </a:xfrm>
            <a:custGeom>
              <a:avLst/>
              <a:gdLst/>
              <a:ahLst/>
              <a:cxnLst/>
              <a:rect l="l" t="t" r="r" b="b"/>
              <a:pathLst>
                <a:path w="1192" h="1283" extrusionOk="0">
                  <a:moveTo>
                    <a:pt x="512" y="0"/>
                  </a:moveTo>
                  <a:cubicBezTo>
                    <a:pt x="439" y="0"/>
                    <a:pt x="361" y="54"/>
                    <a:pt x="274" y="209"/>
                  </a:cubicBezTo>
                  <a:cubicBezTo>
                    <a:pt x="370" y="244"/>
                    <a:pt x="453" y="268"/>
                    <a:pt x="548" y="292"/>
                  </a:cubicBezTo>
                  <a:cubicBezTo>
                    <a:pt x="751" y="316"/>
                    <a:pt x="858" y="471"/>
                    <a:pt x="786" y="673"/>
                  </a:cubicBezTo>
                  <a:cubicBezTo>
                    <a:pt x="751" y="775"/>
                    <a:pt x="716" y="810"/>
                    <a:pt x="681" y="810"/>
                  </a:cubicBezTo>
                  <a:cubicBezTo>
                    <a:pt x="610" y="810"/>
                    <a:pt x="541" y="665"/>
                    <a:pt x="477" y="649"/>
                  </a:cubicBezTo>
                  <a:cubicBezTo>
                    <a:pt x="362" y="625"/>
                    <a:pt x="253" y="578"/>
                    <a:pt x="146" y="578"/>
                  </a:cubicBezTo>
                  <a:cubicBezTo>
                    <a:pt x="97" y="578"/>
                    <a:pt x="49" y="587"/>
                    <a:pt x="1" y="613"/>
                  </a:cubicBezTo>
                  <a:cubicBezTo>
                    <a:pt x="24" y="780"/>
                    <a:pt x="120" y="911"/>
                    <a:pt x="262" y="983"/>
                  </a:cubicBezTo>
                  <a:lnTo>
                    <a:pt x="251" y="983"/>
                  </a:lnTo>
                  <a:cubicBezTo>
                    <a:pt x="405" y="1070"/>
                    <a:pt x="513" y="1283"/>
                    <a:pt x="682" y="1283"/>
                  </a:cubicBezTo>
                  <a:cubicBezTo>
                    <a:pt x="721" y="1283"/>
                    <a:pt x="763" y="1271"/>
                    <a:pt x="810" y="1244"/>
                  </a:cubicBezTo>
                  <a:cubicBezTo>
                    <a:pt x="1084" y="1078"/>
                    <a:pt x="1191" y="792"/>
                    <a:pt x="1108" y="447"/>
                  </a:cubicBezTo>
                  <a:cubicBezTo>
                    <a:pt x="1084" y="387"/>
                    <a:pt x="1036" y="328"/>
                    <a:pt x="1013" y="268"/>
                  </a:cubicBezTo>
                  <a:cubicBezTo>
                    <a:pt x="1007" y="269"/>
                    <a:pt x="1002" y="269"/>
                    <a:pt x="997" y="269"/>
                  </a:cubicBezTo>
                  <a:cubicBezTo>
                    <a:pt x="821" y="269"/>
                    <a:pt x="677" y="0"/>
                    <a:pt x="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944950" y="-26868"/>
              <a:ext cx="42480" cy="26163"/>
            </a:xfrm>
            <a:custGeom>
              <a:avLst/>
              <a:gdLst/>
              <a:ahLst/>
              <a:cxnLst/>
              <a:rect l="l" t="t" r="r" b="b"/>
              <a:pathLst>
                <a:path w="1346" h="829" extrusionOk="0">
                  <a:moveTo>
                    <a:pt x="274" y="1"/>
                  </a:moveTo>
                  <a:cubicBezTo>
                    <a:pt x="179" y="60"/>
                    <a:pt x="84" y="132"/>
                    <a:pt x="0" y="191"/>
                  </a:cubicBezTo>
                  <a:cubicBezTo>
                    <a:pt x="0" y="299"/>
                    <a:pt x="52" y="307"/>
                    <a:pt x="108" y="307"/>
                  </a:cubicBezTo>
                  <a:cubicBezTo>
                    <a:pt x="119" y="307"/>
                    <a:pt x="130" y="307"/>
                    <a:pt x="141" y="307"/>
                  </a:cubicBezTo>
                  <a:cubicBezTo>
                    <a:pt x="168" y="307"/>
                    <a:pt x="194" y="309"/>
                    <a:pt x="215" y="322"/>
                  </a:cubicBezTo>
                  <a:cubicBezTo>
                    <a:pt x="476" y="656"/>
                    <a:pt x="857" y="596"/>
                    <a:pt x="1155" y="799"/>
                  </a:cubicBezTo>
                  <a:cubicBezTo>
                    <a:pt x="1176" y="820"/>
                    <a:pt x="1197" y="829"/>
                    <a:pt x="1217" y="829"/>
                  </a:cubicBezTo>
                  <a:cubicBezTo>
                    <a:pt x="1242" y="829"/>
                    <a:pt x="1266" y="813"/>
                    <a:pt x="1286" y="787"/>
                  </a:cubicBezTo>
                  <a:cubicBezTo>
                    <a:pt x="1346" y="537"/>
                    <a:pt x="1262" y="394"/>
                    <a:pt x="1024" y="370"/>
                  </a:cubicBezTo>
                  <a:cubicBezTo>
                    <a:pt x="774" y="251"/>
                    <a:pt x="536" y="120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141468" y="91131"/>
              <a:ext cx="33043" cy="28436"/>
            </a:xfrm>
            <a:custGeom>
              <a:avLst/>
              <a:gdLst/>
              <a:ahLst/>
              <a:cxnLst/>
              <a:rect l="l" t="t" r="r" b="b"/>
              <a:pathLst>
                <a:path w="1047" h="901" extrusionOk="0">
                  <a:moveTo>
                    <a:pt x="405" y="0"/>
                  </a:moveTo>
                  <a:cubicBezTo>
                    <a:pt x="262" y="12"/>
                    <a:pt x="179" y="131"/>
                    <a:pt x="107" y="262"/>
                  </a:cubicBezTo>
                  <a:cubicBezTo>
                    <a:pt x="48" y="370"/>
                    <a:pt x="0" y="477"/>
                    <a:pt x="36" y="596"/>
                  </a:cubicBezTo>
                  <a:cubicBezTo>
                    <a:pt x="60" y="679"/>
                    <a:pt x="95" y="762"/>
                    <a:pt x="179" y="774"/>
                  </a:cubicBezTo>
                  <a:cubicBezTo>
                    <a:pt x="262" y="798"/>
                    <a:pt x="334" y="846"/>
                    <a:pt x="405" y="893"/>
                  </a:cubicBezTo>
                  <a:cubicBezTo>
                    <a:pt x="420" y="898"/>
                    <a:pt x="434" y="900"/>
                    <a:pt x="448" y="900"/>
                  </a:cubicBezTo>
                  <a:cubicBezTo>
                    <a:pt x="590" y="900"/>
                    <a:pt x="629" y="651"/>
                    <a:pt x="775" y="651"/>
                  </a:cubicBezTo>
                  <a:cubicBezTo>
                    <a:pt x="786" y="651"/>
                    <a:pt x="797" y="652"/>
                    <a:pt x="810" y="655"/>
                  </a:cubicBezTo>
                  <a:cubicBezTo>
                    <a:pt x="976" y="620"/>
                    <a:pt x="988" y="477"/>
                    <a:pt x="1000" y="322"/>
                  </a:cubicBezTo>
                  <a:cubicBezTo>
                    <a:pt x="1046" y="139"/>
                    <a:pt x="979" y="118"/>
                    <a:pt x="886" y="118"/>
                  </a:cubicBezTo>
                  <a:cubicBezTo>
                    <a:pt x="858" y="118"/>
                    <a:pt x="828" y="120"/>
                    <a:pt x="798" y="120"/>
                  </a:cubicBezTo>
                  <a:cubicBezTo>
                    <a:pt x="746" y="120"/>
                    <a:pt x="694" y="126"/>
                    <a:pt x="644" y="126"/>
                  </a:cubicBezTo>
                  <a:cubicBezTo>
                    <a:pt x="556" y="126"/>
                    <a:pt x="473" y="107"/>
                    <a:pt x="4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561551" y="625711"/>
              <a:ext cx="32349" cy="44847"/>
            </a:xfrm>
            <a:custGeom>
              <a:avLst/>
              <a:gdLst/>
              <a:ahLst/>
              <a:cxnLst/>
              <a:rect l="l" t="t" r="r" b="b"/>
              <a:pathLst>
                <a:path w="1025" h="1421" extrusionOk="0">
                  <a:moveTo>
                    <a:pt x="234" y="1"/>
                  </a:moveTo>
                  <a:cubicBezTo>
                    <a:pt x="169" y="1"/>
                    <a:pt x="112" y="28"/>
                    <a:pt x="60" y="87"/>
                  </a:cubicBezTo>
                  <a:cubicBezTo>
                    <a:pt x="0" y="159"/>
                    <a:pt x="12" y="254"/>
                    <a:pt x="24" y="337"/>
                  </a:cubicBezTo>
                  <a:cubicBezTo>
                    <a:pt x="119" y="409"/>
                    <a:pt x="203" y="504"/>
                    <a:pt x="298" y="576"/>
                  </a:cubicBezTo>
                  <a:cubicBezTo>
                    <a:pt x="358" y="933"/>
                    <a:pt x="441" y="1266"/>
                    <a:pt x="774" y="1421"/>
                  </a:cubicBezTo>
                  <a:cubicBezTo>
                    <a:pt x="739" y="1195"/>
                    <a:pt x="977" y="1159"/>
                    <a:pt x="1024" y="968"/>
                  </a:cubicBezTo>
                  <a:cubicBezTo>
                    <a:pt x="846" y="933"/>
                    <a:pt x="953" y="695"/>
                    <a:pt x="846" y="635"/>
                  </a:cubicBezTo>
                  <a:cubicBezTo>
                    <a:pt x="548" y="564"/>
                    <a:pt x="655" y="99"/>
                    <a:pt x="358" y="28"/>
                  </a:cubicBezTo>
                  <a:cubicBezTo>
                    <a:pt x="313" y="10"/>
                    <a:pt x="272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282380" y="15989"/>
              <a:ext cx="41344" cy="38409"/>
            </a:xfrm>
            <a:custGeom>
              <a:avLst/>
              <a:gdLst/>
              <a:ahLst/>
              <a:cxnLst/>
              <a:rect l="l" t="t" r="r" b="b"/>
              <a:pathLst>
                <a:path w="1310" h="1217" extrusionOk="0">
                  <a:moveTo>
                    <a:pt x="0" y="0"/>
                  </a:moveTo>
                  <a:cubicBezTo>
                    <a:pt x="179" y="250"/>
                    <a:pt x="226" y="667"/>
                    <a:pt x="619" y="703"/>
                  </a:cubicBezTo>
                  <a:cubicBezTo>
                    <a:pt x="714" y="703"/>
                    <a:pt x="822" y="881"/>
                    <a:pt x="774" y="977"/>
                  </a:cubicBezTo>
                  <a:cubicBezTo>
                    <a:pt x="693" y="1163"/>
                    <a:pt x="693" y="1216"/>
                    <a:pt x="738" y="1216"/>
                  </a:cubicBezTo>
                  <a:cubicBezTo>
                    <a:pt x="778" y="1216"/>
                    <a:pt x="855" y="1172"/>
                    <a:pt x="941" y="1143"/>
                  </a:cubicBezTo>
                  <a:cubicBezTo>
                    <a:pt x="983" y="1124"/>
                    <a:pt x="1030" y="1118"/>
                    <a:pt x="1079" y="1118"/>
                  </a:cubicBezTo>
                  <a:cubicBezTo>
                    <a:pt x="1153" y="1118"/>
                    <a:pt x="1231" y="1131"/>
                    <a:pt x="1310" y="1131"/>
                  </a:cubicBezTo>
                  <a:cubicBezTo>
                    <a:pt x="881" y="738"/>
                    <a:pt x="452" y="35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121555" y="77687"/>
              <a:ext cx="33075" cy="22944"/>
            </a:xfrm>
            <a:custGeom>
              <a:avLst/>
              <a:gdLst/>
              <a:ahLst/>
              <a:cxnLst/>
              <a:rect l="l" t="t" r="r" b="b"/>
              <a:pathLst>
                <a:path w="1048" h="727" extrusionOk="0">
                  <a:moveTo>
                    <a:pt x="415" y="0"/>
                  </a:moveTo>
                  <a:cubicBezTo>
                    <a:pt x="259" y="0"/>
                    <a:pt x="115" y="78"/>
                    <a:pt x="36" y="296"/>
                  </a:cubicBezTo>
                  <a:lnTo>
                    <a:pt x="0" y="426"/>
                  </a:lnTo>
                  <a:cubicBezTo>
                    <a:pt x="83" y="534"/>
                    <a:pt x="179" y="617"/>
                    <a:pt x="262" y="688"/>
                  </a:cubicBezTo>
                  <a:cubicBezTo>
                    <a:pt x="310" y="712"/>
                    <a:pt x="369" y="724"/>
                    <a:pt x="417" y="724"/>
                  </a:cubicBezTo>
                  <a:cubicBezTo>
                    <a:pt x="430" y="723"/>
                    <a:pt x="442" y="723"/>
                    <a:pt x="455" y="723"/>
                  </a:cubicBezTo>
                  <a:cubicBezTo>
                    <a:pt x="496" y="723"/>
                    <a:pt x="537" y="726"/>
                    <a:pt x="577" y="726"/>
                  </a:cubicBezTo>
                  <a:cubicBezTo>
                    <a:pt x="670" y="726"/>
                    <a:pt x="757" y="706"/>
                    <a:pt x="810" y="569"/>
                  </a:cubicBezTo>
                  <a:cubicBezTo>
                    <a:pt x="1048" y="153"/>
                    <a:pt x="798" y="57"/>
                    <a:pt x="512" y="10"/>
                  </a:cubicBezTo>
                  <a:cubicBezTo>
                    <a:pt x="480" y="4"/>
                    <a:pt x="447" y="0"/>
                    <a:pt x="4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28739" y="8289"/>
              <a:ext cx="22029" cy="28404"/>
            </a:xfrm>
            <a:custGeom>
              <a:avLst/>
              <a:gdLst/>
              <a:ahLst/>
              <a:cxnLst/>
              <a:rect l="l" t="t" r="r" b="b"/>
              <a:pathLst>
                <a:path w="698" h="900" extrusionOk="0">
                  <a:moveTo>
                    <a:pt x="469" y="0"/>
                  </a:moveTo>
                  <a:cubicBezTo>
                    <a:pt x="439" y="0"/>
                    <a:pt x="403" y="6"/>
                    <a:pt x="357" y="18"/>
                  </a:cubicBezTo>
                  <a:cubicBezTo>
                    <a:pt x="0" y="78"/>
                    <a:pt x="143" y="351"/>
                    <a:pt x="179" y="590"/>
                  </a:cubicBezTo>
                  <a:cubicBezTo>
                    <a:pt x="298" y="744"/>
                    <a:pt x="441" y="863"/>
                    <a:pt x="619" y="899"/>
                  </a:cubicBezTo>
                  <a:cubicBezTo>
                    <a:pt x="524" y="732"/>
                    <a:pt x="441" y="566"/>
                    <a:pt x="631" y="423"/>
                  </a:cubicBezTo>
                  <a:cubicBezTo>
                    <a:pt x="515" y="328"/>
                    <a:pt x="698" y="0"/>
                    <a:pt x="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154218" y="104386"/>
              <a:ext cx="13192" cy="26321"/>
            </a:xfrm>
            <a:custGeom>
              <a:avLst/>
              <a:gdLst/>
              <a:ahLst/>
              <a:cxnLst/>
              <a:rect l="l" t="t" r="r" b="b"/>
              <a:pathLst>
                <a:path w="418" h="834" extrusionOk="0">
                  <a:moveTo>
                    <a:pt x="179" y="1"/>
                  </a:moveTo>
                  <a:cubicBezTo>
                    <a:pt x="165" y="1"/>
                    <a:pt x="149" y="3"/>
                    <a:pt x="132" y="9"/>
                  </a:cubicBezTo>
                  <a:cubicBezTo>
                    <a:pt x="13" y="57"/>
                    <a:pt x="120" y="188"/>
                    <a:pt x="108" y="283"/>
                  </a:cubicBezTo>
                  <a:cubicBezTo>
                    <a:pt x="96" y="342"/>
                    <a:pt x="37" y="414"/>
                    <a:pt x="1" y="473"/>
                  </a:cubicBezTo>
                  <a:cubicBezTo>
                    <a:pt x="61" y="581"/>
                    <a:pt x="120" y="700"/>
                    <a:pt x="168" y="831"/>
                  </a:cubicBezTo>
                  <a:cubicBezTo>
                    <a:pt x="180" y="833"/>
                    <a:pt x="191" y="834"/>
                    <a:pt x="203" y="834"/>
                  </a:cubicBezTo>
                  <a:cubicBezTo>
                    <a:pt x="262" y="834"/>
                    <a:pt x="318" y="809"/>
                    <a:pt x="358" y="759"/>
                  </a:cubicBezTo>
                  <a:cubicBezTo>
                    <a:pt x="394" y="712"/>
                    <a:pt x="406" y="664"/>
                    <a:pt x="406" y="604"/>
                  </a:cubicBezTo>
                  <a:cubicBezTo>
                    <a:pt x="418" y="497"/>
                    <a:pt x="406" y="390"/>
                    <a:pt x="394" y="295"/>
                  </a:cubicBezTo>
                  <a:cubicBezTo>
                    <a:pt x="370" y="259"/>
                    <a:pt x="370" y="247"/>
                    <a:pt x="358" y="223"/>
                  </a:cubicBezTo>
                  <a:cubicBezTo>
                    <a:pt x="306" y="140"/>
                    <a:pt x="281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267326" y="2450"/>
              <a:ext cx="15812" cy="22218"/>
            </a:xfrm>
            <a:custGeom>
              <a:avLst/>
              <a:gdLst/>
              <a:ahLst/>
              <a:cxnLst/>
              <a:rect l="l" t="t" r="r" b="b"/>
              <a:pathLst>
                <a:path w="501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15"/>
                    <a:pt x="108" y="453"/>
                    <a:pt x="167" y="703"/>
                  </a:cubicBezTo>
                  <a:cubicBezTo>
                    <a:pt x="256" y="605"/>
                    <a:pt x="247" y="370"/>
                    <a:pt x="388" y="370"/>
                  </a:cubicBezTo>
                  <a:cubicBezTo>
                    <a:pt x="418" y="370"/>
                    <a:pt x="455" y="380"/>
                    <a:pt x="501" y="405"/>
                  </a:cubicBezTo>
                  <a:cubicBezTo>
                    <a:pt x="358" y="215"/>
                    <a:pt x="203" y="7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598760" y="654966"/>
              <a:ext cx="65014" cy="69369"/>
            </a:xfrm>
            <a:custGeom>
              <a:avLst/>
              <a:gdLst/>
              <a:ahLst/>
              <a:cxnLst/>
              <a:rect l="l" t="t" r="r" b="b"/>
              <a:pathLst>
                <a:path w="2060" h="2198" extrusionOk="0">
                  <a:moveTo>
                    <a:pt x="742" y="1"/>
                  </a:moveTo>
                  <a:cubicBezTo>
                    <a:pt x="704" y="1"/>
                    <a:pt x="666" y="7"/>
                    <a:pt x="631" y="18"/>
                  </a:cubicBezTo>
                  <a:cubicBezTo>
                    <a:pt x="552" y="49"/>
                    <a:pt x="478" y="59"/>
                    <a:pt x="407" y="59"/>
                  </a:cubicBezTo>
                  <a:cubicBezTo>
                    <a:pt x="307" y="59"/>
                    <a:pt x="214" y="41"/>
                    <a:pt x="121" y="41"/>
                  </a:cubicBezTo>
                  <a:cubicBezTo>
                    <a:pt x="81" y="41"/>
                    <a:pt x="41" y="44"/>
                    <a:pt x="0" y="53"/>
                  </a:cubicBezTo>
                  <a:cubicBezTo>
                    <a:pt x="36" y="184"/>
                    <a:pt x="155" y="244"/>
                    <a:pt x="262" y="303"/>
                  </a:cubicBezTo>
                  <a:lnTo>
                    <a:pt x="393" y="530"/>
                  </a:lnTo>
                  <a:cubicBezTo>
                    <a:pt x="429" y="589"/>
                    <a:pt x="476" y="649"/>
                    <a:pt x="500" y="708"/>
                  </a:cubicBezTo>
                  <a:cubicBezTo>
                    <a:pt x="691" y="839"/>
                    <a:pt x="619" y="1018"/>
                    <a:pt x="548" y="1208"/>
                  </a:cubicBezTo>
                  <a:lnTo>
                    <a:pt x="548" y="1304"/>
                  </a:lnTo>
                  <a:cubicBezTo>
                    <a:pt x="595" y="1304"/>
                    <a:pt x="655" y="1315"/>
                    <a:pt x="691" y="1327"/>
                  </a:cubicBezTo>
                  <a:cubicBezTo>
                    <a:pt x="798" y="1363"/>
                    <a:pt x="905" y="1375"/>
                    <a:pt x="1012" y="1411"/>
                  </a:cubicBezTo>
                  <a:cubicBezTo>
                    <a:pt x="1025" y="1408"/>
                    <a:pt x="1036" y="1407"/>
                    <a:pt x="1046" y="1407"/>
                  </a:cubicBezTo>
                  <a:cubicBezTo>
                    <a:pt x="1145" y="1407"/>
                    <a:pt x="1153" y="1505"/>
                    <a:pt x="1131" y="1613"/>
                  </a:cubicBezTo>
                  <a:lnTo>
                    <a:pt x="1131" y="2042"/>
                  </a:lnTo>
                  <a:cubicBezTo>
                    <a:pt x="1186" y="2130"/>
                    <a:pt x="1242" y="2198"/>
                    <a:pt x="1344" y="2198"/>
                  </a:cubicBezTo>
                  <a:cubicBezTo>
                    <a:pt x="1352" y="2198"/>
                    <a:pt x="1361" y="2197"/>
                    <a:pt x="1369" y="2196"/>
                  </a:cubicBezTo>
                  <a:cubicBezTo>
                    <a:pt x="2060" y="2018"/>
                    <a:pt x="1500" y="1077"/>
                    <a:pt x="2060" y="815"/>
                  </a:cubicBezTo>
                  <a:cubicBezTo>
                    <a:pt x="2010" y="800"/>
                    <a:pt x="1968" y="794"/>
                    <a:pt x="1933" y="794"/>
                  </a:cubicBezTo>
                  <a:cubicBezTo>
                    <a:pt x="1883" y="794"/>
                    <a:pt x="1844" y="807"/>
                    <a:pt x="1810" y="827"/>
                  </a:cubicBezTo>
                  <a:cubicBezTo>
                    <a:pt x="1689" y="898"/>
                    <a:pt x="1704" y="1165"/>
                    <a:pt x="1509" y="1165"/>
                  </a:cubicBezTo>
                  <a:cubicBezTo>
                    <a:pt x="1474" y="1165"/>
                    <a:pt x="1432" y="1157"/>
                    <a:pt x="1381" y="1137"/>
                  </a:cubicBezTo>
                  <a:cubicBezTo>
                    <a:pt x="1036" y="994"/>
                    <a:pt x="1215" y="720"/>
                    <a:pt x="1203" y="542"/>
                  </a:cubicBezTo>
                  <a:cubicBezTo>
                    <a:pt x="1193" y="169"/>
                    <a:pt x="953" y="1"/>
                    <a:pt x="7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306049" y="231664"/>
              <a:ext cx="75555" cy="66150"/>
            </a:xfrm>
            <a:custGeom>
              <a:avLst/>
              <a:gdLst/>
              <a:ahLst/>
              <a:cxnLst/>
              <a:rect l="l" t="t" r="r" b="b"/>
              <a:pathLst>
                <a:path w="2394" h="2096" extrusionOk="0">
                  <a:moveTo>
                    <a:pt x="405" y="0"/>
                  </a:moveTo>
                  <a:cubicBezTo>
                    <a:pt x="191" y="250"/>
                    <a:pt x="762" y="143"/>
                    <a:pt x="548" y="429"/>
                  </a:cubicBezTo>
                  <a:cubicBezTo>
                    <a:pt x="486" y="513"/>
                    <a:pt x="426" y="541"/>
                    <a:pt x="363" y="541"/>
                  </a:cubicBezTo>
                  <a:cubicBezTo>
                    <a:pt x="257" y="541"/>
                    <a:pt x="143" y="459"/>
                    <a:pt x="0" y="429"/>
                  </a:cubicBezTo>
                  <a:lnTo>
                    <a:pt x="0" y="429"/>
                  </a:lnTo>
                  <a:cubicBezTo>
                    <a:pt x="119" y="655"/>
                    <a:pt x="179" y="786"/>
                    <a:pt x="250" y="929"/>
                  </a:cubicBezTo>
                  <a:cubicBezTo>
                    <a:pt x="536" y="1072"/>
                    <a:pt x="655" y="1370"/>
                    <a:pt x="798" y="1643"/>
                  </a:cubicBezTo>
                  <a:cubicBezTo>
                    <a:pt x="824" y="1626"/>
                    <a:pt x="837" y="1615"/>
                    <a:pt x="852" y="1615"/>
                  </a:cubicBezTo>
                  <a:cubicBezTo>
                    <a:pt x="857" y="1615"/>
                    <a:pt x="863" y="1616"/>
                    <a:pt x="869" y="1620"/>
                  </a:cubicBezTo>
                  <a:cubicBezTo>
                    <a:pt x="1013" y="1570"/>
                    <a:pt x="1149" y="1539"/>
                    <a:pt x="1272" y="1539"/>
                  </a:cubicBezTo>
                  <a:cubicBezTo>
                    <a:pt x="1535" y="1539"/>
                    <a:pt x="1740" y="1682"/>
                    <a:pt x="1846" y="2096"/>
                  </a:cubicBezTo>
                  <a:cubicBezTo>
                    <a:pt x="1881" y="1989"/>
                    <a:pt x="1905" y="1834"/>
                    <a:pt x="1941" y="1822"/>
                  </a:cubicBezTo>
                  <a:cubicBezTo>
                    <a:pt x="2393" y="1679"/>
                    <a:pt x="1607" y="1453"/>
                    <a:pt x="1977" y="1286"/>
                  </a:cubicBezTo>
                  <a:cubicBezTo>
                    <a:pt x="2010" y="1275"/>
                    <a:pt x="1921" y="1214"/>
                    <a:pt x="1851" y="1214"/>
                  </a:cubicBezTo>
                  <a:cubicBezTo>
                    <a:pt x="1845" y="1214"/>
                    <a:pt x="1839" y="1214"/>
                    <a:pt x="1834" y="1215"/>
                  </a:cubicBezTo>
                  <a:cubicBezTo>
                    <a:pt x="1765" y="1234"/>
                    <a:pt x="1701" y="1242"/>
                    <a:pt x="1644" y="1242"/>
                  </a:cubicBezTo>
                  <a:cubicBezTo>
                    <a:pt x="1222" y="1242"/>
                    <a:pt x="1080" y="786"/>
                    <a:pt x="965" y="441"/>
                  </a:cubicBezTo>
                  <a:cubicBezTo>
                    <a:pt x="834" y="84"/>
                    <a:pt x="679" y="0"/>
                    <a:pt x="4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486409" y="487545"/>
              <a:ext cx="37588" cy="56492"/>
            </a:xfrm>
            <a:custGeom>
              <a:avLst/>
              <a:gdLst/>
              <a:ahLst/>
              <a:cxnLst/>
              <a:rect l="l" t="t" r="r" b="b"/>
              <a:pathLst>
                <a:path w="1191" h="1790" extrusionOk="0">
                  <a:moveTo>
                    <a:pt x="214" y="1"/>
                  </a:moveTo>
                  <a:cubicBezTo>
                    <a:pt x="0" y="60"/>
                    <a:pt x="203" y="322"/>
                    <a:pt x="60" y="417"/>
                  </a:cubicBezTo>
                  <a:cubicBezTo>
                    <a:pt x="24" y="703"/>
                    <a:pt x="381" y="798"/>
                    <a:pt x="345" y="1096"/>
                  </a:cubicBezTo>
                  <a:cubicBezTo>
                    <a:pt x="595" y="1179"/>
                    <a:pt x="548" y="1489"/>
                    <a:pt x="714" y="1632"/>
                  </a:cubicBezTo>
                  <a:cubicBezTo>
                    <a:pt x="804" y="1706"/>
                    <a:pt x="898" y="1790"/>
                    <a:pt x="999" y="1790"/>
                  </a:cubicBezTo>
                  <a:cubicBezTo>
                    <a:pt x="1060" y="1790"/>
                    <a:pt x="1124" y="1760"/>
                    <a:pt x="1191" y="1679"/>
                  </a:cubicBezTo>
                  <a:cubicBezTo>
                    <a:pt x="965" y="1501"/>
                    <a:pt x="834" y="1263"/>
                    <a:pt x="845" y="953"/>
                  </a:cubicBezTo>
                  <a:cubicBezTo>
                    <a:pt x="857" y="429"/>
                    <a:pt x="560" y="203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117042" y="55406"/>
              <a:ext cx="40965" cy="44910"/>
            </a:xfrm>
            <a:custGeom>
              <a:avLst/>
              <a:gdLst/>
              <a:ahLst/>
              <a:cxnLst/>
              <a:rect l="l" t="t" r="r" b="b"/>
              <a:pathLst>
                <a:path w="1298" h="1423" extrusionOk="0">
                  <a:moveTo>
                    <a:pt x="528" y="1"/>
                  </a:moveTo>
                  <a:cubicBezTo>
                    <a:pt x="526" y="1"/>
                    <a:pt x="525" y="1"/>
                    <a:pt x="524" y="1"/>
                  </a:cubicBezTo>
                  <a:cubicBezTo>
                    <a:pt x="453" y="13"/>
                    <a:pt x="393" y="73"/>
                    <a:pt x="334" y="120"/>
                  </a:cubicBezTo>
                  <a:cubicBezTo>
                    <a:pt x="381" y="430"/>
                    <a:pt x="0" y="668"/>
                    <a:pt x="179" y="1013"/>
                  </a:cubicBezTo>
                  <a:cubicBezTo>
                    <a:pt x="450" y="901"/>
                    <a:pt x="626" y="838"/>
                    <a:pt x="736" y="838"/>
                  </a:cubicBezTo>
                  <a:cubicBezTo>
                    <a:pt x="907" y="838"/>
                    <a:pt x="922" y="988"/>
                    <a:pt x="893" y="1335"/>
                  </a:cubicBezTo>
                  <a:cubicBezTo>
                    <a:pt x="881" y="1335"/>
                    <a:pt x="881" y="1359"/>
                    <a:pt x="917" y="1383"/>
                  </a:cubicBezTo>
                  <a:cubicBezTo>
                    <a:pt x="917" y="1409"/>
                    <a:pt x="930" y="1423"/>
                    <a:pt x="957" y="1423"/>
                  </a:cubicBezTo>
                  <a:cubicBezTo>
                    <a:pt x="966" y="1423"/>
                    <a:pt x="977" y="1421"/>
                    <a:pt x="988" y="1418"/>
                  </a:cubicBezTo>
                  <a:cubicBezTo>
                    <a:pt x="1048" y="1323"/>
                    <a:pt x="1119" y="1216"/>
                    <a:pt x="1179" y="1132"/>
                  </a:cubicBezTo>
                  <a:cubicBezTo>
                    <a:pt x="1227" y="1132"/>
                    <a:pt x="1286" y="1121"/>
                    <a:pt x="1286" y="1097"/>
                  </a:cubicBezTo>
                  <a:cubicBezTo>
                    <a:pt x="1298" y="1003"/>
                    <a:pt x="635" y="1"/>
                    <a:pt x="5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550663" y="571587"/>
              <a:ext cx="40491" cy="36231"/>
            </a:xfrm>
            <a:custGeom>
              <a:avLst/>
              <a:gdLst/>
              <a:ahLst/>
              <a:cxnLst/>
              <a:rect l="l" t="t" r="r" b="b"/>
              <a:pathLst>
                <a:path w="1283" h="1148" extrusionOk="0">
                  <a:moveTo>
                    <a:pt x="143" y="0"/>
                  </a:moveTo>
                  <a:cubicBezTo>
                    <a:pt x="100" y="0"/>
                    <a:pt x="52" y="12"/>
                    <a:pt x="0" y="40"/>
                  </a:cubicBezTo>
                  <a:cubicBezTo>
                    <a:pt x="48" y="600"/>
                    <a:pt x="179" y="1076"/>
                    <a:pt x="762" y="1148"/>
                  </a:cubicBezTo>
                  <a:cubicBezTo>
                    <a:pt x="834" y="1100"/>
                    <a:pt x="929" y="1100"/>
                    <a:pt x="1000" y="1100"/>
                  </a:cubicBezTo>
                  <a:cubicBezTo>
                    <a:pt x="1107" y="1052"/>
                    <a:pt x="1250" y="1124"/>
                    <a:pt x="1262" y="957"/>
                  </a:cubicBezTo>
                  <a:cubicBezTo>
                    <a:pt x="1283" y="823"/>
                    <a:pt x="1196" y="724"/>
                    <a:pt x="1102" y="724"/>
                  </a:cubicBezTo>
                  <a:cubicBezTo>
                    <a:pt x="1088" y="724"/>
                    <a:pt x="1074" y="726"/>
                    <a:pt x="1060" y="731"/>
                  </a:cubicBezTo>
                  <a:cubicBezTo>
                    <a:pt x="1006" y="744"/>
                    <a:pt x="959" y="751"/>
                    <a:pt x="916" y="751"/>
                  </a:cubicBezTo>
                  <a:cubicBezTo>
                    <a:pt x="695" y="751"/>
                    <a:pt x="608" y="578"/>
                    <a:pt x="488" y="338"/>
                  </a:cubicBezTo>
                  <a:cubicBezTo>
                    <a:pt x="440" y="241"/>
                    <a:pt x="335" y="0"/>
                    <a:pt x="1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01589" y="129318"/>
              <a:ext cx="38345" cy="33422"/>
            </a:xfrm>
            <a:custGeom>
              <a:avLst/>
              <a:gdLst/>
              <a:ahLst/>
              <a:cxnLst/>
              <a:rect l="l" t="t" r="r" b="b"/>
              <a:pathLst>
                <a:path w="1215" h="1059" extrusionOk="0">
                  <a:moveTo>
                    <a:pt x="357" y="0"/>
                  </a:moveTo>
                  <a:cubicBezTo>
                    <a:pt x="250" y="0"/>
                    <a:pt x="134" y="69"/>
                    <a:pt x="0" y="243"/>
                  </a:cubicBezTo>
                  <a:cubicBezTo>
                    <a:pt x="167" y="279"/>
                    <a:pt x="238" y="386"/>
                    <a:pt x="322" y="576"/>
                  </a:cubicBezTo>
                  <a:cubicBezTo>
                    <a:pt x="421" y="884"/>
                    <a:pt x="678" y="1058"/>
                    <a:pt x="921" y="1058"/>
                  </a:cubicBezTo>
                  <a:cubicBezTo>
                    <a:pt x="1026" y="1058"/>
                    <a:pt x="1128" y="1026"/>
                    <a:pt x="1215" y="957"/>
                  </a:cubicBezTo>
                  <a:cubicBezTo>
                    <a:pt x="953" y="898"/>
                    <a:pt x="988" y="588"/>
                    <a:pt x="857" y="398"/>
                  </a:cubicBezTo>
                  <a:cubicBezTo>
                    <a:pt x="686" y="190"/>
                    <a:pt x="534" y="0"/>
                    <a:pt x="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415748" y="373333"/>
              <a:ext cx="29730" cy="44342"/>
            </a:xfrm>
            <a:custGeom>
              <a:avLst/>
              <a:gdLst/>
              <a:ahLst/>
              <a:cxnLst/>
              <a:rect l="l" t="t" r="r" b="b"/>
              <a:pathLst>
                <a:path w="942" h="1405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10"/>
                    <a:pt x="501" y="536"/>
                    <a:pt x="167" y="941"/>
                  </a:cubicBezTo>
                  <a:cubicBezTo>
                    <a:pt x="167" y="988"/>
                    <a:pt x="203" y="1012"/>
                    <a:pt x="227" y="1024"/>
                  </a:cubicBezTo>
                  <a:cubicBezTo>
                    <a:pt x="394" y="1084"/>
                    <a:pt x="382" y="1345"/>
                    <a:pt x="537" y="1405"/>
                  </a:cubicBezTo>
                  <a:lnTo>
                    <a:pt x="548" y="1381"/>
                  </a:lnTo>
                  <a:cubicBezTo>
                    <a:pt x="656" y="1369"/>
                    <a:pt x="775" y="1345"/>
                    <a:pt x="882" y="1310"/>
                  </a:cubicBezTo>
                  <a:cubicBezTo>
                    <a:pt x="894" y="1191"/>
                    <a:pt x="929" y="1072"/>
                    <a:pt x="941" y="953"/>
                  </a:cubicBezTo>
                  <a:cubicBezTo>
                    <a:pt x="798" y="869"/>
                    <a:pt x="691" y="750"/>
                    <a:pt x="703" y="536"/>
                  </a:cubicBezTo>
                  <a:cubicBezTo>
                    <a:pt x="560" y="238"/>
                    <a:pt x="298" y="72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165516" y="100914"/>
              <a:ext cx="39860" cy="33832"/>
            </a:xfrm>
            <a:custGeom>
              <a:avLst/>
              <a:gdLst/>
              <a:ahLst/>
              <a:cxnLst/>
              <a:rect l="l" t="t" r="r" b="b"/>
              <a:pathLst>
                <a:path w="1263" h="1072" extrusionOk="0">
                  <a:moveTo>
                    <a:pt x="238" y="0"/>
                  </a:moveTo>
                  <a:cubicBezTo>
                    <a:pt x="167" y="107"/>
                    <a:pt x="72" y="214"/>
                    <a:pt x="0" y="310"/>
                  </a:cubicBezTo>
                  <a:cubicBezTo>
                    <a:pt x="48" y="488"/>
                    <a:pt x="238" y="548"/>
                    <a:pt x="226" y="774"/>
                  </a:cubicBezTo>
                  <a:cubicBezTo>
                    <a:pt x="286" y="929"/>
                    <a:pt x="417" y="905"/>
                    <a:pt x="536" y="941"/>
                  </a:cubicBezTo>
                  <a:cubicBezTo>
                    <a:pt x="703" y="964"/>
                    <a:pt x="846" y="1072"/>
                    <a:pt x="1024" y="1072"/>
                  </a:cubicBezTo>
                  <a:cubicBezTo>
                    <a:pt x="1060" y="1060"/>
                    <a:pt x="1072" y="1060"/>
                    <a:pt x="1107" y="1048"/>
                  </a:cubicBezTo>
                  <a:cubicBezTo>
                    <a:pt x="1262" y="572"/>
                    <a:pt x="965" y="429"/>
                    <a:pt x="691" y="369"/>
                  </a:cubicBezTo>
                  <a:cubicBezTo>
                    <a:pt x="465" y="333"/>
                    <a:pt x="334" y="202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443931" y="411677"/>
              <a:ext cx="29730" cy="26132"/>
            </a:xfrm>
            <a:custGeom>
              <a:avLst/>
              <a:gdLst/>
              <a:ahLst/>
              <a:cxnLst/>
              <a:rect l="l" t="t" r="r" b="b"/>
              <a:pathLst>
                <a:path w="942" h="828" extrusionOk="0">
                  <a:moveTo>
                    <a:pt x="444" y="1"/>
                  </a:moveTo>
                  <a:cubicBezTo>
                    <a:pt x="407" y="1"/>
                    <a:pt x="369" y="49"/>
                    <a:pt x="286" y="154"/>
                  </a:cubicBezTo>
                  <a:cubicBezTo>
                    <a:pt x="1" y="452"/>
                    <a:pt x="465" y="583"/>
                    <a:pt x="406" y="821"/>
                  </a:cubicBezTo>
                  <a:cubicBezTo>
                    <a:pt x="433" y="826"/>
                    <a:pt x="459" y="828"/>
                    <a:pt x="483" y="828"/>
                  </a:cubicBezTo>
                  <a:cubicBezTo>
                    <a:pt x="649" y="828"/>
                    <a:pt x="746" y="724"/>
                    <a:pt x="798" y="547"/>
                  </a:cubicBezTo>
                  <a:cubicBezTo>
                    <a:pt x="834" y="369"/>
                    <a:pt x="894" y="190"/>
                    <a:pt x="941" y="35"/>
                  </a:cubicBezTo>
                  <a:cubicBezTo>
                    <a:pt x="911" y="16"/>
                    <a:pt x="886" y="8"/>
                    <a:pt x="864" y="8"/>
                  </a:cubicBezTo>
                  <a:cubicBezTo>
                    <a:pt x="758" y="8"/>
                    <a:pt x="748" y="204"/>
                    <a:pt x="678" y="204"/>
                  </a:cubicBezTo>
                  <a:cubicBezTo>
                    <a:pt x="657" y="204"/>
                    <a:pt x="631" y="187"/>
                    <a:pt x="596" y="142"/>
                  </a:cubicBezTo>
                  <a:cubicBezTo>
                    <a:pt x="517" y="52"/>
                    <a:pt x="482" y="1"/>
                    <a:pt x="4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242899" y="158541"/>
              <a:ext cx="25721" cy="31749"/>
            </a:xfrm>
            <a:custGeom>
              <a:avLst/>
              <a:gdLst/>
              <a:ahLst/>
              <a:cxnLst/>
              <a:rect l="l" t="t" r="r" b="b"/>
              <a:pathLst>
                <a:path w="815" h="1006" extrusionOk="0">
                  <a:moveTo>
                    <a:pt x="139" y="1"/>
                  </a:moveTo>
                  <a:cubicBezTo>
                    <a:pt x="95" y="1"/>
                    <a:pt x="49" y="3"/>
                    <a:pt x="1" y="8"/>
                  </a:cubicBezTo>
                  <a:cubicBezTo>
                    <a:pt x="37" y="31"/>
                    <a:pt x="48" y="79"/>
                    <a:pt x="60" y="115"/>
                  </a:cubicBezTo>
                  <a:cubicBezTo>
                    <a:pt x="108" y="365"/>
                    <a:pt x="608" y="186"/>
                    <a:pt x="453" y="627"/>
                  </a:cubicBezTo>
                  <a:cubicBezTo>
                    <a:pt x="406" y="734"/>
                    <a:pt x="156" y="734"/>
                    <a:pt x="299" y="924"/>
                  </a:cubicBezTo>
                  <a:cubicBezTo>
                    <a:pt x="345" y="984"/>
                    <a:pt x="387" y="1006"/>
                    <a:pt x="428" y="1006"/>
                  </a:cubicBezTo>
                  <a:cubicBezTo>
                    <a:pt x="534" y="1006"/>
                    <a:pt x="627" y="858"/>
                    <a:pt x="739" y="841"/>
                  </a:cubicBezTo>
                  <a:cubicBezTo>
                    <a:pt x="815" y="224"/>
                    <a:pt x="576" y="1"/>
                    <a:pt x="1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8483001" y="323722"/>
              <a:ext cx="28152" cy="26731"/>
            </a:xfrm>
            <a:custGeom>
              <a:avLst/>
              <a:gdLst/>
              <a:ahLst/>
              <a:cxnLst/>
              <a:rect l="l" t="t" r="r" b="b"/>
              <a:pathLst>
                <a:path w="892" h="847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51" y="60"/>
                    <a:pt x="1" y="36"/>
                    <a:pt x="120" y="370"/>
                  </a:cubicBezTo>
                  <a:cubicBezTo>
                    <a:pt x="227" y="691"/>
                    <a:pt x="584" y="679"/>
                    <a:pt x="799" y="846"/>
                  </a:cubicBezTo>
                  <a:cubicBezTo>
                    <a:pt x="799" y="846"/>
                    <a:pt x="800" y="846"/>
                    <a:pt x="801" y="846"/>
                  </a:cubicBezTo>
                  <a:cubicBezTo>
                    <a:pt x="827" y="846"/>
                    <a:pt x="892" y="689"/>
                    <a:pt x="834" y="631"/>
                  </a:cubicBezTo>
                  <a:cubicBezTo>
                    <a:pt x="751" y="548"/>
                    <a:pt x="644" y="393"/>
                    <a:pt x="537" y="393"/>
                  </a:cubicBezTo>
                  <a:cubicBezTo>
                    <a:pt x="526" y="394"/>
                    <a:pt x="516" y="394"/>
                    <a:pt x="506" y="394"/>
                  </a:cubicBezTo>
                  <a:cubicBezTo>
                    <a:pt x="67" y="394"/>
                    <a:pt x="477" y="140"/>
                    <a:pt x="4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556660" y="602262"/>
              <a:ext cx="25595" cy="27394"/>
            </a:xfrm>
            <a:custGeom>
              <a:avLst/>
              <a:gdLst/>
              <a:ahLst/>
              <a:cxnLst/>
              <a:rect l="l" t="t" r="r" b="b"/>
              <a:pathLst>
                <a:path w="811" h="868" extrusionOk="0">
                  <a:moveTo>
                    <a:pt x="661" y="1"/>
                  </a:moveTo>
                  <a:cubicBezTo>
                    <a:pt x="624" y="1"/>
                    <a:pt x="594" y="48"/>
                    <a:pt x="572" y="176"/>
                  </a:cubicBezTo>
                  <a:cubicBezTo>
                    <a:pt x="620" y="711"/>
                    <a:pt x="179" y="426"/>
                    <a:pt x="1" y="580"/>
                  </a:cubicBezTo>
                  <a:cubicBezTo>
                    <a:pt x="72" y="676"/>
                    <a:pt x="143" y="771"/>
                    <a:pt x="215" y="854"/>
                  </a:cubicBezTo>
                  <a:lnTo>
                    <a:pt x="441" y="854"/>
                  </a:lnTo>
                  <a:cubicBezTo>
                    <a:pt x="486" y="854"/>
                    <a:pt x="543" y="868"/>
                    <a:pt x="598" y="868"/>
                  </a:cubicBezTo>
                  <a:cubicBezTo>
                    <a:pt x="659" y="868"/>
                    <a:pt x="719" y="851"/>
                    <a:pt x="763" y="783"/>
                  </a:cubicBezTo>
                  <a:cubicBezTo>
                    <a:pt x="691" y="557"/>
                    <a:pt x="798" y="354"/>
                    <a:pt x="810" y="140"/>
                  </a:cubicBezTo>
                  <a:cubicBezTo>
                    <a:pt x="753" y="63"/>
                    <a:pt x="702" y="1"/>
                    <a:pt x="6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8570577" y="626941"/>
              <a:ext cx="20672" cy="22344"/>
            </a:xfrm>
            <a:custGeom>
              <a:avLst/>
              <a:gdLst/>
              <a:ahLst/>
              <a:cxnLst/>
              <a:rect l="l" t="t" r="r" b="b"/>
              <a:pathLst>
                <a:path w="655" h="708" extrusionOk="0">
                  <a:moveTo>
                    <a:pt x="322" y="1"/>
                  </a:moveTo>
                  <a:cubicBezTo>
                    <a:pt x="214" y="13"/>
                    <a:pt x="95" y="48"/>
                    <a:pt x="0" y="72"/>
                  </a:cubicBezTo>
                  <a:cubicBezTo>
                    <a:pt x="83" y="167"/>
                    <a:pt x="214" y="215"/>
                    <a:pt x="191" y="406"/>
                  </a:cubicBezTo>
                  <a:cubicBezTo>
                    <a:pt x="158" y="633"/>
                    <a:pt x="200" y="708"/>
                    <a:pt x="280" y="708"/>
                  </a:cubicBezTo>
                  <a:cubicBezTo>
                    <a:pt x="346" y="708"/>
                    <a:pt x="438" y="656"/>
                    <a:pt x="536" y="596"/>
                  </a:cubicBezTo>
                  <a:cubicBezTo>
                    <a:pt x="655" y="310"/>
                    <a:pt x="429" y="179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976888" y="-21409"/>
              <a:ext cx="22565" cy="18620"/>
            </a:xfrm>
            <a:custGeom>
              <a:avLst/>
              <a:gdLst/>
              <a:ahLst/>
              <a:cxnLst/>
              <a:rect l="l" t="t" r="r" b="b"/>
              <a:pathLst>
                <a:path w="715" h="590" extrusionOk="0">
                  <a:moveTo>
                    <a:pt x="247" y="1"/>
                  </a:moveTo>
                  <a:cubicBezTo>
                    <a:pt x="168" y="1"/>
                    <a:pt x="87" y="51"/>
                    <a:pt x="0" y="197"/>
                  </a:cubicBezTo>
                  <a:cubicBezTo>
                    <a:pt x="84" y="316"/>
                    <a:pt x="238" y="399"/>
                    <a:pt x="238" y="590"/>
                  </a:cubicBezTo>
                  <a:lnTo>
                    <a:pt x="381" y="590"/>
                  </a:lnTo>
                  <a:cubicBezTo>
                    <a:pt x="417" y="399"/>
                    <a:pt x="596" y="364"/>
                    <a:pt x="715" y="257"/>
                  </a:cubicBezTo>
                  <a:cubicBezTo>
                    <a:pt x="555" y="209"/>
                    <a:pt x="406" y="1"/>
                    <a:pt x="2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375100" y="315895"/>
              <a:ext cx="18904" cy="16632"/>
            </a:xfrm>
            <a:custGeom>
              <a:avLst/>
              <a:gdLst/>
              <a:ahLst/>
              <a:cxnLst/>
              <a:rect l="l" t="t" r="r" b="b"/>
              <a:pathLst>
                <a:path w="599" h="527" extrusionOk="0">
                  <a:moveTo>
                    <a:pt x="421" y="0"/>
                  </a:moveTo>
                  <a:cubicBezTo>
                    <a:pt x="341" y="0"/>
                    <a:pt x="188" y="103"/>
                    <a:pt x="86" y="153"/>
                  </a:cubicBezTo>
                  <a:cubicBezTo>
                    <a:pt x="0" y="446"/>
                    <a:pt x="88" y="527"/>
                    <a:pt x="238" y="527"/>
                  </a:cubicBezTo>
                  <a:cubicBezTo>
                    <a:pt x="296" y="527"/>
                    <a:pt x="362" y="515"/>
                    <a:pt x="431" y="498"/>
                  </a:cubicBezTo>
                  <a:cubicBezTo>
                    <a:pt x="479" y="332"/>
                    <a:pt x="598" y="141"/>
                    <a:pt x="455" y="10"/>
                  </a:cubicBezTo>
                  <a:cubicBezTo>
                    <a:pt x="446" y="3"/>
                    <a:pt x="435" y="0"/>
                    <a:pt x="4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8404482" y="358437"/>
              <a:ext cx="13729" cy="15559"/>
            </a:xfrm>
            <a:custGeom>
              <a:avLst/>
              <a:gdLst/>
              <a:ahLst/>
              <a:cxnLst/>
              <a:rect l="l" t="t" r="r" b="b"/>
              <a:pathLst>
                <a:path w="435" h="493" extrusionOk="0">
                  <a:moveTo>
                    <a:pt x="179" y="1"/>
                  </a:moveTo>
                  <a:cubicBezTo>
                    <a:pt x="129" y="1"/>
                    <a:pt x="70" y="11"/>
                    <a:pt x="1" y="32"/>
                  </a:cubicBezTo>
                  <a:cubicBezTo>
                    <a:pt x="42" y="217"/>
                    <a:pt x="12" y="493"/>
                    <a:pt x="236" y="493"/>
                  </a:cubicBezTo>
                  <a:cubicBezTo>
                    <a:pt x="270" y="493"/>
                    <a:pt x="310" y="486"/>
                    <a:pt x="358" y="472"/>
                  </a:cubicBezTo>
                  <a:cubicBezTo>
                    <a:pt x="435" y="174"/>
                    <a:pt x="3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8272218" y="130959"/>
              <a:ext cx="13950" cy="20325"/>
            </a:xfrm>
            <a:custGeom>
              <a:avLst/>
              <a:gdLst/>
              <a:ahLst/>
              <a:cxnLst/>
              <a:rect l="l" t="t" r="r" b="b"/>
              <a:pathLst>
                <a:path w="442" h="644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" y="72"/>
                    <a:pt x="72" y="370"/>
                    <a:pt x="132" y="643"/>
                  </a:cubicBezTo>
                  <a:cubicBezTo>
                    <a:pt x="179" y="405"/>
                    <a:pt x="441" y="286"/>
                    <a:pt x="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430423" y="390217"/>
              <a:ext cx="15433" cy="14959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226" y="1"/>
                  </a:moveTo>
                  <a:cubicBezTo>
                    <a:pt x="119" y="37"/>
                    <a:pt x="0" y="48"/>
                    <a:pt x="107" y="227"/>
                  </a:cubicBezTo>
                  <a:cubicBezTo>
                    <a:pt x="169" y="334"/>
                    <a:pt x="232" y="473"/>
                    <a:pt x="343" y="473"/>
                  </a:cubicBezTo>
                  <a:cubicBezTo>
                    <a:pt x="381" y="473"/>
                    <a:pt x="425" y="457"/>
                    <a:pt x="476" y="418"/>
                  </a:cubicBezTo>
                  <a:cubicBezTo>
                    <a:pt x="488" y="215"/>
                    <a:pt x="405" y="72"/>
                    <a:pt x="2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8262434" y="179812"/>
              <a:ext cx="17705" cy="18557"/>
            </a:xfrm>
            <a:custGeom>
              <a:avLst/>
              <a:gdLst/>
              <a:ahLst/>
              <a:cxnLst/>
              <a:rect l="l" t="t" r="r" b="b"/>
              <a:pathLst>
                <a:path w="561" h="588" extrusionOk="0">
                  <a:moveTo>
                    <a:pt x="384" y="0"/>
                  </a:moveTo>
                  <a:cubicBezTo>
                    <a:pt x="281" y="0"/>
                    <a:pt x="245" y="176"/>
                    <a:pt x="180" y="250"/>
                  </a:cubicBezTo>
                  <a:cubicBezTo>
                    <a:pt x="84" y="334"/>
                    <a:pt x="1" y="417"/>
                    <a:pt x="37" y="536"/>
                  </a:cubicBezTo>
                  <a:cubicBezTo>
                    <a:pt x="51" y="574"/>
                    <a:pt x="71" y="588"/>
                    <a:pt x="94" y="588"/>
                  </a:cubicBezTo>
                  <a:cubicBezTo>
                    <a:pt x="128" y="588"/>
                    <a:pt x="168" y="558"/>
                    <a:pt x="203" y="536"/>
                  </a:cubicBezTo>
                  <a:cubicBezTo>
                    <a:pt x="382" y="524"/>
                    <a:pt x="382" y="358"/>
                    <a:pt x="418" y="227"/>
                  </a:cubicBezTo>
                  <a:cubicBezTo>
                    <a:pt x="453" y="179"/>
                    <a:pt x="561" y="108"/>
                    <a:pt x="489" y="48"/>
                  </a:cubicBezTo>
                  <a:cubicBezTo>
                    <a:pt x="447" y="14"/>
                    <a:pt x="413" y="0"/>
                    <a:pt x="3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8282727" y="209478"/>
              <a:ext cx="21461" cy="13760"/>
            </a:xfrm>
            <a:custGeom>
              <a:avLst/>
              <a:gdLst/>
              <a:ahLst/>
              <a:cxnLst/>
              <a:rect l="l" t="t" r="r" b="b"/>
              <a:pathLst>
                <a:path w="680" h="436" extrusionOk="0">
                  <a:moveTo>
                    <a:pt x="513" y="72"/>
                  </a:moveTo>
                  <a:lnTo>
                    <a:pt x="513" y="72"/>
                  </a:lnTo>
                  <a:cubicBezTo>
                    <a:pt x="549" y="287"/>
                    <a:pt x="1" y="1"/>
                    <a:pt x="287" y="418"/>
                  </a:cubicBezTo>
                  <a:cubicBezTo>
                    <a:pt x="323" y="430"/>
                    <a:pt x="357" y="436"/>
                    <a:pt x="389" y="436"/>
                  </a:cubicBezTo>
                  <a:cubicBezTo>
                    <a:pt x="512" y="436"/>
                    <a:pt x="597" y="350"/>
                    <a:pt x="644" y="227"/>
                  </a:cubicBezTo>
                  <a:cubicBezTo>
                    <a:pt x="680" y="144"/>
                    <a:pt x="584" y="84"/>
                    <a:pt x="513" y="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8456712" y="429318"/>
              <a:ext cx="14297" cy="14013"/>
            </a:xfrm>
            <a:custGeom>
              <a:avLst/>
              <a:gdLst/>
              <a:ahLst/>
              <a:cxnLst/>
              <a:rect l="l" t="t" r="r" b="b"/>
              <a:pathLst>
                <a:path w="453" h="444" extrusionOk="0">
                  <a:moveTo>
                    <a:pt x="370" y="0"/>
                  </a:moveTo>
                  <a:lnTo>
                    <a:pt x="370" y="0"/>
                  </a:lnTo>
                  <a:cubicBezTo>
                    <a:pt x="251" y="83"/>
                    <a:pt x="120" y="179"/>
                    <a:pt x="1" y="262"/>
                  </a:cubicBezTo>
                  <a:cubicBezTo>
                    <a:pt x="25" y="402"/>
                    <a:pt x="67" y="443"/>
                    <a:pt x="114" y="443"/>
                  </a:cubicBezTo>
                  <a:cubicBezTo>
                    <a:pt x="179" y="443"/>
                    <a:pt x="255" y="364"/>
                    <a:pt x="310" y="357"/>
                  </a:cubicBezTo>
                  <a:cubicBezTo>
                    <a:pt x="429" y="250"/>
                    <a:pt x="453" y="131"/>
                    <a:pt x="3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8631076" y="719378"/>
              <a:ext cx="11677" cy="12403"/>
            </a:xfrm>
            <a:custGeom>
              <a:avLst/>
              <a:gdLst/>
              <a:ahLst/>
              <a:cxnLst/>
              <a:rect l="l" t="t" r="r" b="b"/>
              <a:pathLst>
                <a:path w="370" h="393" extrusionOk="0">
                  <a:moveTo>
                    <a:pt x="119" y="1"/>
                  </a:moveTo>
                  <a:cubicBezTo>
                    <a:pt x="71" y="108"/>
                    <a:pt x="0" y="239"/>
                    <a:pt x="83" y="346"/>
                  </a:cubicBezTo>
                  <a:cubicBezTo>
                    <a:pt x="113" y="379"/>
                    <a:pt x="142" y="392"/>
                    <a:pt x="169" y="392"/>
                  </a:cubicBezTo>
                  <a:cubicBezTo>
                    <a:pt x="238" y="392"/>
                    <a:pt x="301" y="309"/>
                    <a:pt x="369" y="275"/>
                  </a:cubicBezTo>
                  <a:cubicBezTo>
                    <a:pt x="369" y="227"/>
                    <a:pt x="357" y="203"/>
                    <a:pt x="357" y="155"/>
                  </a:cubicBezTo>
                  <a:cubicBezTo>
                    <a:pt x="262" y="108"/>
                    <a:pt x="191" y="48"/>
                    <a:pt x="1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8204965" y="-31823"/>
              <a:ext cx="10541" cy="11172"/>
            </a:xfrm>
            <a:custGeom>
              <a:avLst/>
              <a:gdLst/>
              <a:ahLst/>
              <a:cxnLst/>
              <a:rect l="l" t="t" r="r" b="b"/>
              <a:pathLst>
                <a:path w="334" h="354" extrusionOk="0">
                  <a:moveTo>
                    <a:pt x="180" y="1"/>
                  </a:moveTo>
                  <a:cubicBezTo>
                    <a:pt x="146" y="1"/>
                    <a:pt x="106" y="13"/>
                    <a:pt x="60" y="39"/>
                  </a:cubicBezTo>
                  <a:cubicBezTo>
                    <a:pt x="48" y="110"/>
                    <a:pt x="0" y="229"/>
                    <a:pt x="48" y="301"/>
                  </a:cubicBezTo>
                  <a:cubicBezTo>
                    <a:pt x="61" y="339"/>
                    <a:pt x="80" y="353"/>
                    <a:pt x="101" y="353"/>
                  </a:cubicBezTo>
                  <a:cubicBezTo>
                    <a:pt x="140" y="353"/>
                    <a:pt x="188" y="308"/>
                    <a:pt x="227" y="277"/>
                  </a:cubicBezTo>
                  <a:cubicBezTo>
                    <a:pt x="286" y="229"/>
                    <a:pt x="334" y="158"/>
                    <a:pt x="286" y="63"/>
                  </a:cubicBezTo>
                  <a:cubicBezTo>
                    <a:pt x="259" y="22"/>
                    <a:pt x="224" y="1"/>
                    <a:pt x="1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8519830" y="365601"/>
              <a:ext cx="9436" cy="10383"/>
            </a:xfrm>
            <a:custGeom>
              <a:avLst/>
              <a:gdLst/>
              <a:ahLst/>
              <a:cxnLst/>
              <a:rect l="l" t="t" r="r" b="b"/>
              <a:pathLst>
                <a:path w="299" h="329" extrusionOk="0">
                  <a:moveTo>
                    <a:pt x="145" y="1"/>
                  </a:moveTo>
                  <a:cubicBezTo>
                    <a:pt x="124" y="1"/>
                    <a:pt x="103" y="7"/>
                    <a:pt x="84" y="19"/>
                  </a:cubicBezTo>
                  <a:cubicBezTo>
                    <a:pt x="13" y="78"/>
                    <a:pt x="1" y="174"/>
                    <a:pt x="36" y="245"/>
                  </a:cubicBezTo>
                  <a:cubicBezTo>
                    <a:pt x="68" y="292"/>
                    <a:pt x="109" y="328"/>
                    <a:pt x="150" y="328"/>
                  </a:cubicBezTo>
                  <a:cubicBezTo>
                    <a:pt x="172" y="328"/>
                    <a:pt x="194" y="318"/>
                    <a:pt x="215" y="293"/>
                  </a:cubicBezTo>
                  <a:cubicBezTo>
                    <a:pt x="263" y="245"/>
                    <a:pt x="275" y="162"/>
                    <a:pt x="298" y="102"/>
                  </a:cubicBezTo>
                  <a:cubicBezTo>
                    <a:pt x="242" y="30"/>
                    <a:pt x="191" y="1"/>
                    <a:pt x="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678036" y="723891"/>
              <a:ext cx="8300" cy="17326"/>
            </a:xfrm>
            <a:custGeom>
              <a:avLst/>
              <a:gdLst/>
              <a:ahLst/>
              <a:cxnLst/>
              <a:rect l="l" t="t" r="r" b="b"/>
              <a:pathLst>
                <a:path w="263" h="549" extrusionOk="0">
                  <a:moveTo>
                    <a:pt x="262" y="1"/>
                  </a:moveTo>
                  <a:lnTo>
                    <a:pt x="262" y="1"/>
                  </a:lnTo>
                  <a:cubicBezTo>
                    <a:pt x="84" y="155"/>
                    <a:pt x="0" y="298"/>
                    <a:pt x="119" y="548"/>
                  </a:cubicBezTo>
                  <a:cubicBezTo>
                    <a:pt x="167" y="334"/>
                    <a:pt x="203" y="191"/>
                    <a:pt x="2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268841" y="186945"/>
              <a:ext cx="9058" cy="15812"/>
            </a:xfrm>
            <a:custGeom>
              <a:avLst/>
              <a:gdLst/>
              <a:ahLst/>
              <a:cxnLst/>
              <a:rect l="l" t="t" r="r" b="b"/>
              <a:pathLst>
                <a:path w="287" h="501" extrusionOk="0">
                  <a:moveTo>
                    <a:pt x="215" y="1"/>
                  </a:moveTo>
                  <a:cubicBezTo>
                    <a:pt x="131" y="108"/>
                    <a:pt x="72" y="203"/>
                    <a:pt x="0" y="310"/>
                  </a:cubicBezTo>
                  <a:cubicBezTo>
                    <a:pt x="48" y="370"/>
                    <a:pt x="72" y="429"/>
                    <a:pt x="108" y="501"/>
                  </a:cubicBezTo>
                  <a:lnTo>
                    <a:pt x="286" y="370"/>
                  </a:lnTo>
                  <a:cubicBezTo>
                    <a:pt x="274" y="251"/>
                    <a:pt x="239" y="120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8113665" y="55974"/>
              <a:ext cx="13918" cy="10383"/>
            </a:xfrm>
            <a:custGeom>
              <a:avLst/>
              <a:gdLst/>
              <a:ahLst/>
              <a:cxnLst/>
              <a:rect l="l" t="t" r="r" b="b"/>
              <a:pathLst>
                <a:path w="441" h="329" extrusionOk="0">
                  <a:moveTo>
                    <a:pt x="255" y="0"/>
                  </a:moveTo>
                  <a:cubicBezTo>
                    <a:pt x="144" y="0"/>
                    <a:pt x="64" y="101"/>
                    <a:pt x="0" y="245"/>
                  </a:cubicBezTo>
                  <a:cubicBezTo>
                    <a:pt x="60" y="305"/>
                    <a:pt x="109" y="328"/>
                    <a:pt x="151" y="328"/>
                  </a:cubicBezTo>
                  <a:cubicBezTo>
                    <a:pt x="269" y="328"/>
                    <a:pt x="336" y="149"/>
                    <a:pt x="441" y="79"/>
                  </a:cubicBezTo>
                  <a:cubicBezTo>
                    <a:pt x="370" y="24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8642343" y="740807"/>
              <a:ext cx="9784" cy="11677"/>
            </a:xfrm>
            <a:custGeom>
              <a:avLst/>
              <a:gdLst/>
              <a:ahLst/>
              <a:cxnLst/>
              <a:rect l="l" t="t" r="r" b="b"/>
              <a:pathLst>
                <a:path w="310" h="370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62" y="12"/>
                    <a:pt x="179" y="12"/>
                    <a:pt x="179" y="24"/>
                  </a:cubicBezTo>
                  <a:cubicBezTo>
                    <a:pt x="143" y="143"/>
                    <a:pt x="0" y="298"/>
                    <a:pt x="226" y="369"/>
                  </a:cubicBezTo>
                  <a:cubicBezTo>
                    <a:pt x="250" y="358"/>
                    <a:pt x="286" y="322"/>
                    <a:pt x="298" y="274"/>
                  </a:cubicBezTo>
                  <a:cubicBezTo>
                    <a:pt x="298" y="191"/>
                    <a:pt x="310" y="84"/>
                    <a:pt x="3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8486409" y="483789"/>
              <a:ext cx="12056" cy="16569"/>
            </a:xfrm>
            <a:custGeom>
              <a:avLst/>
              <a:gdLst/>
              <a:ahLst/>
              <a:cxnLst/>
              <a:rect l="l" t="t" r="r" b="b"/>
              <a:pathLst>
                <a:path w="382" h="525" extrusionOk="0">
                  <a:moveTo>
                    <a:pt x="167" y="0"/>
                  </a:moveTo>
                  <a:cubicBezTo>
                    <a:pt x="0" y="84"/>
                    <a:pt x="60" y="274"/>
                    <a:pt x="0" y="417"/>
                  </a:cubicBezTo>
                  <a:cubicBezTo>
                    <a:pt x="12" y="453"/>
                    <a:pt x="24" y="489"/>
                    <a:pt x="60" y="524"/>
                  </a:cubicBezTo>
                  <a:cubicBezTo>
                    <a:pt x="381" y="524"/>
                    <a:pt x="119" y="227"/>
                    <a:pt x="226" y="108"/>
                  </a:cubicBezTo>
                  <a:cubicBezTo>
                    <a:pt x="203" y="72"/>
                    <a:pt x="179" y="24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424017" y="354902"/>
              <a:ext cx="7922" cy="11298"/>
            </a:xfrm>
            <a:custGeom>
              <a:avLst/>
              <a:gdLst/>
              <a:ahLst/>
              <a:cxnLst/>
              <a:rect l="l" t="t" r="r" b="b"/>
              <a:pathLst>
                <a:path w="251" h="358" extrusionOk="0">
                  <a:moveTo>
                    <a:pt x="215" y="1"/>
                  </a:moveTo>
                  <a:cubicBezTo>
                    <a:pt x="144" y="96"/>
                    <a:pt x="1" y="155"/>
                    <a:pt x="72" y="358"/>
                  </a:cubicBezTo>
                  <a:cubicBezTo>
                    <a:pt x="203" y="298"/>
                    <a:pt x="251" y="179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8188428" y="133199"/>
              <a:ext cx="13192" cy="15843"/>
            </a:xfrm>
            <a:custGeom>
              <a:avLst/>
              <a:gdLst/>
              <a:ahLst/>
              <a:cxnLst/>
              <a:rect l="l" t="t" r="r" b="b"/>
              <a:pathLst>
                <a:path w="418" h="502" extrusionOk="0">
                  <a:moveTo>
                    <a:pt x="334" y="1"/>
                  </a:moveTo>
                  <a:cubicBezTo>
                    <a:pt x="120" y="25"/>
                    <a:pt x="0" y="132"/>
                    <a:pt x="36" y="394"/>
                  </a:cubicBezTo>
                  <a:cubicBezTo>
                    <a:pt x="60" y="442"/>
                    <a:pt x="84" y="465"/>
                    <a:pt x="108" y="501"/>
                  </a:cubicBezTo>
                  <a:cubicBezTo>
                    <a:pt x="215" y="370"/>
                    <a:pt x="322" y="263"/>
                    <a:pt x="417" y="120"/>
                  </a:cubicBezTo>
                  <a:cubicBezTo>
                    <a:pt x="405" y="72"/>
                    <a:pt x="393" y="49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8472113" y="457564"/>
              <a:ext cx="10573" cy="8206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187" y="1"/>
                  </a:moveTo>
                  <a:cubicBezTo>
                    <a:pt x="163" y="1"/>
                    <a:pt x="136" y="14"/>
                    <a:pt x="108" y="46"/>
                  </a:cubicBezTo>
                  <a:cubicBezTo>
                    <a:pt x="48" y="117"/>
                    <a:pt x="1" y="224"/>
                    <a:pt x="155" y="260"/>
                  </a:cubicBezTo>
                  <a:lnTo>
                    <a:pt x="334" y="129"/>
                  </a:lnTo>
                  <a:cubicBezTo>
                    <a:pt x="292" y="71"/>
                    <a:pt x="245" y="1"/>
                    <a:pt x="1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631076" y="693973"/>
              <a:ext cx="13161" cy="11551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167" y="0"/>
                  </a:moveTo>
                  <a:cubicBezTo>
                    <a:pt x="101" y="0"/>
                    <a:pt x="34" y="43"/>
                    <a:pt x="0" y="151"/>
                  </a:cubicBezTo>
                  <a:cubicBezTo>
                    <a:pt x="48" y="222"/>
                    <a:pt x="83" y="306"/>
                    <a:pt x="131" y="365"/>
                  </a:cubicBezTo>
                  <a:cubicBezTo>
                    <a:pt x="191" y="258"/>
                    <a:pt x="417" y="246"/>
                    <a:pt x="298" y="68"/>
                  </a:cubicBezTo>
                  <a:cubicBezTo>
                    <a:pt x="267" y="26"/>
                    <a:pt x="21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233526" y="169650"/>
              <a:ext cx="18052" cy="12056"/>
            </a:xfrm>
            <a:custGeom>
              <a:avLst/>
              <a:gdLst/>
              <a:ahLst/>
              <a:cxnLst/>
              <a:rect l="l" t="t" r="r" b="b"/>
              <a:pathLst>
                <a:path w="572" h="382" extrusionOk="0">
                  <a:moveTo>
                    <a:pt x="238" y="1"/>
                  </a:moveTo>
                  <a:lnTo>
                    <a:pt x="238" y="1"/>
                  </a:lnTo>
                  <a:cubicBezTo>
                    <a:pt x="0" y="203"/>
                    <a:pt x="298" y="251"/>
                    <a:pt x="334" y="382"/>
                  </a:cubicBezTo>
                  <a:cubicBezTo>
                    <a:pt x="572" y="179"/>
                    <a:pt x="381" y="96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8605134" y="683306"/>
              <a:ext cx="13571" cy="12719"/>
            </a:xfrm>
            <a:custGeom>
              <a:avLst/>
              <a:gdLst/>
              <a:ahLst/>
              <a:cxnLst/>
              <a:rect l="l" t="t" r="r" b="b"/>
              <a:pathLst>
                <a:path w="430" h="403" extrusionOk="0">
                  <a:moveTo>
                    <a:pt x="286" y="1"/>
                  </a:moveTo>
                  <a:cubicBezTo>
                    <a:pt x="191" y="72"/>
                    <a:pt x="96" y="132"/>
                    <a:pt x="0" y="215"/>
                  </a:cubicBezTo>
                  <a:cubicBezTo>
                    <a:pt x="79" y="333"/>
                    <a:pt x="175" y="403"/>
                    <a:pt x="293" y="403"/>
                  </a:cubicBezTo>
                  <a:cubicBezTo>
                    <a:pt x="318" y="403"/>
                    <a:pt x="343" y="400"/>
                    <a:pt x="370" y="394"/>
                  </a:cubicBezTo>
                  <a:cubicBezTo>
                    <a:pt x="393" y="251"/>
                    <a:pt x="429" y="96"/>
                    <a:pt x="2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8613782" y="677310"/>
              <a:ext cx="17674" cy="18431"/>
            </a:xfrm>
            <a:custGeom>
              <a:avLst/>
              <a:gdLst/>
              <a:ahLst/>
              <a:cxnLst/>
              <a:rect l="l" t="t" r="r" b="b"/>
              <a:pathLst>
                <a:path w="560" h="584" extrusionOk="0">
                  <a:moveTo>
                    <a:pt x="24" y="0"/>
                  </a:moveTo>
                  <a:cubicBezTo>
                    <a:pt x="12" y="60"/>
                    <a:pt x="12" y="131"/>
                    <a:pt x="0" y="191"/>
                  </a:cubicBezTo>
                  <a:cubicBezTo>
                    <a:pt x="24" y="310"/>
                    <a:pt x="60" y="441"/>
                    <a:pt x="84" y="584"/>
                  </a:cubicBezTo>
                  <a:cubicBezTo>
                    <a:pt x="310" y="357"/>
                    <a:pt x="560" y="119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604377" y="664150"/>
              <a:ext cx="8679" cy="7322"/>
            </a:xfrm>
            <a:custGeom>
              <a:avLst/>
              <a:gdLst/>
              <a:ahLst/>
              <a:cxnLst/>
              <a:rect l="l" t="t" r="r" b="b"/>
              <a:pathLst>
                <a:path w="275" h="232" extrusionOk="0">
                  <a:moveTo>
                    <a:pt x="84" y="0"/>
                  </a:moveTo>
                  <a:cubicBezTo>
                    <a:pt x="60" y="48"/>
                    <a:pt x="1" y="108"/>
                    <a:pt x="1" y="131"/>
                  </a:cubicBezTo>
                  <a:cubicBezTo>
                    <a:pt x="24" y="216"/>
                    <a:pt x="72" y="231"/>
                    <a:pt x="125" y="231"/>
                  </a:cubicBezTo>
                  <a:cubicBezTo>
                    <a:pt x="155" y="231"/>
                    <a:pt x="186" y="227"/>
                    <a:pt x="215" y="227"/>
                  </a:cubicBezTo>
                  <a:cubicBezTo>
                    <a:pt x="275" y="60"/>
                    <a:pt x="239" y="0"/>
                    <a:pt x="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132064" y="95865"/>
              <a:ext cx="15812" cy="12592"/>
            </a:xfrm>
            <a:custGeom>
              <a:avLst/>
              <a:gdLst/>
              <a:ahLst/>
              <a:cxnLst/>
              <a:rect l="l" t="t" r="r" b="b"/>
              <a:pathLst>
                <a:path w="501" h="399" extrusionOk="0">
                  <a:moveTo>
                    <a:pt x="173" y="1"/>
                  </a:moveTo>
                  <a:cubicBezTo>
                    <a:pt x="116" y="1"/>
                    <a:pt x="58" y="21"/>
                    <a:pt x="1" y="89"/>
                  </a:cubicBezTo>
                  <a:cubicBezTo>
                    <a:pt x="120" y="196"/>
                    <a:pt x="262" y="291"/>
                    <a:pt x="382" y="398"/>
                  </a:cubicBezTo>
                  <a:cubicBezTo>
                    <a:pt x="417" y="315"/>
                    <a:pt x="453" y="231"/>
                    <a:pt x="501" y="148"/>
                  </a:cubicBezTo>
                  <a:cubicBezTo>
                    <a:pt x="465" y="112"/>
                    <a:pt x="453" y="89"/>
                    <a:pt x="417" y="53"/>
                  </a:cubicBezTo>
                  <a:cubicBezTo>
                    <a:pt x="339" y="46"/>
                    <a:pt x="257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422881" y="405586"/>
              <a:ext cx="9815" cy="12087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34" y="0"/>
                  </a:moveTo>
                  <a:cubicBezTo>
                    <a:pt x="24" y="0"/>
                    <a:pt x="13" y="1"/>
                    <a:pt x="1" y="2"/>
                  </a:cubicBezTo>
                  <a:cubicBezTo>
                    <a:pt x="72" y="169"/>
                    <a:pt x="120" y="359"/>
                    <a:pt x="311" y="383"/>
                  </a:cubicBezTo>
                  <a:cubicBezTo>
                    <a:pt x="242" y="224"/>
                    <a:pt x="250" y="0"/>
                    <a:pt x="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164002" y="109530"/>
              <a:ext cx="19946" cy="15622"/>
            </a:xfrm>
            <a:custGeom>
              <a:avLst/>
              <a:gdLst/>
              <a:ahLst/>
              <a:cxnLst/>
              <a:rect l="l" t="t" r="r" b="b"/>
              <a:pathLst>
                <a:path w="632" h="495" extrusionOk="0">
                  <a:moveTo>
                    <a:pt x="36" y="60"/>
                  </a:moveTo>
                  <a:cubicBezTo>
                    <a:pt x="36" y="179"/>
                    <a:pt x="24" y="275"/>
                    <a:pt x="1" y="394"/>
                  </a:cubicBezTo>
                  <a:cubicBezTo>
                    <a:pt x="76" y="422"/>
                    <a:pt x="144" y="495"/>
                    <a:pt x="227" y="495"/>
                  </a:cubicBezTo>
                  <a:cubicBezTo>
                    <a:pt x="250" y="495"/>
                    <a:pt x="273" y="490"/>
                    <a:pt x="298" y="477"/>
                  </a:cubicBezTo>
                  <a:cubicBezTo>
                    <a:pt x="632" y="1"/>
                    <a:pt x="167" y="156"/>
                    <a:pt x="36" y="6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164002" y="121680"/>
              <a:ext cx="19946" cy="13066"/>
            </a:xfrm>
            <a:custGeom>
              <a:avLst/>
              <a:gdLst/>
              <a:ahLst/>
              <a:cxnLst/>
              <a:rect l="l" t="t" r="r" b="b"/>
              <a:pathLst>
                <a:path w="632" h="414" extrusionOk="0">
                  <a:moveTo>
                    <a:pt x="83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24" y="56"/>
                    <a:pt x="36" y="104"/>
                    <a:pt x="36" y="140"/>
                  </a:cubicBezTo>
                  <a:cubicBezTo>
                    <a:pt x="155" y="259"/>
                    <a:pt x="286" y="378"/>
                    <a:pt x="465" y="414"/>
                  </a:cubicBezTo>
                  <a:cubicBezTo>
                    <a:pt x="620" y="390"/>
                    <a:pt x="632" y="283"/>
                    <a:pt x="596" y="140"/>
                  </a:cubicBezTo>
                  <a:cubicBezTo>
                    <a:pt x="501" y="116"/>
                    <a:pt x="405" y="104"/>
                    <a:pt x="298" y="92"/>
                  </a:cubicBezTo>
                  <a:cubicBezTo>
                    <a:pt x="235" y="29"/>
                    <a:pt x="165" y="0"/>
                    <a:pt x="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79024" y="126446"/>
              <a:ext cx="19946" cy="21461"/>
            </a:xfrm>
            <a:custGeom>
              <a:avLst/>
              <a:gdLst/>
              <a:ahLst/>
              <a:cxnLst/>
              <a:rect l="l" t="t" r="r" b="b"/>
              <a:pathLst>
                <a:path w="632" h="680" extrusionOk="0">
                  <a:moveTo>
                    <a:pt x="144" y="1"/>
                  </a:moveTo>
                  <a:lnTo>
                    <a:pt x="1" y="263"/>
                  </a:lnTo>
                  <a:cubicBezTo>
                    <a:pt x="84" y="394"/>
                    <a:pt x="167" y="536"/>
                    <a:pt x="239" y="679"/>
                  </a:cubicBezTo>
                  <a:cubicBezTo>
                    <a:pt x="275" y="667"/>
                    <a:pt x="298" y="632"/>
                    <a:pt x="334" y="620"/>
                  </a:cubicBezTo>
                  <a:cubicBezTo>
                    <a:pt x="441" y="501"/>
                    <a:pt x="525" y="370"/>
                    <a:pt x="632" y="239"/>
                  </a:cubicBezTo>
                  <a:cubicBezTo>
                    <a:pt x="501" y="84"/>
                    <a:pt x="334" y="1"/>
                    <a:pt x="1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2"/>
          <p:cNvGrpSpPr/>
          <p:nvPr/>
        </p:nvGrpSpPr>
        <p:grpSpPr>
          <a:xfrm>
            <a:off x="8773497" y="2929690"/>
            <a:ext cx="477662" cy="1769408"/>
            <a:chOff x="8509700" y="2837908"/>
            <a:chExt cx="465603" cy="1724737"/>
          </a:xfrm>
        </p:grpSpPr>
        <p:sp>
          <p:nvSpPr>
            <p:cNvPr id="79" name="Google Shape;79;p2"/>
            <p:cNvSpPr/>
            <p:nvPr/>
          </p:nvSpPr>
          <p:spPr>
            <a:xfrm>
              <a:off x="8583327" y="2841033"/>
              <a:ext cx="391975" cy="1490263"/>
            </a:xfrm>
            <a:custGeom>
              <a:avLst/>
              <a:gdLst/>
              <a:ahLst/>
              <a:cxnLst/>
              <a:rect l="l" t="t" r="r" b="b"/>
              <a:pathLst>
                <a:path w="12420" h="47220" extrusionOk="0">
                  <a:moveTo>
                    <a:pt x="9226" y="45032"/>
                  </a:moveTo>
                  <a:cubicBezTo>
                    <a:pt x="9231" y="45033"/>
                    <a:pt x="9232" y="45033"/>
                    <a:pt x="9233" y="45033"/>
                  </a:cubicBezTo>
                  <a:cubicBezTo>
                    <a:pt x="9233" y="45033"/>
                    <a:pt x="9229" y="45032"/>
                    <a:pt x="9226" y="45032"/>
                  </a:cubicBezTo>
                  <a:close/>
                  <a:moveTo>
                    <a:pt x="9157" y="44977"/>
                  </a:moveTo>
                  <a:cubicBezTo>
                    <a:pt x="9236" y="44977"/>
                    <a:pt x="9261" y="45041"/>
                    <a:pt x="9304" y="45099"/>
                  </a:cubicBezTo>
                  <a:lnTo>
                    <a:pt x="9304" y="45099"/>
                  </a:lnTo>
                  <a:cubicBezTo>
                    <a:pt x="9288" y="45082"/>
                    <a:pt x="9271" y="45065"/>
                    <a:pt x="9252" y="45048"/>
                  </a:cubicBezTo>
                  <a:cubicBezTo>
                    <a:pt x="9224" y="45035"/>
                    <a:pt x="9222" y="45031"/>
                    <a:pt x="9225" y="45031"/>
                  </a:cubicBezTo>
                  <a:cubicBezTo>
                    <a:pt x="9225" y="45031"/>
                    <a:pt x="9225" y="45031"/>
                    <a:pt x="9226" y="45032"/>
                  </a:cubicBezTo>
                  <a:lnTo>
                    <a:pt x="9226" y="45032"/>
                  </a:lnTo>
                  <a:cubicBezTo>
                    <a:pt x="9221" y="45030"/>
                    <a:pt x="9215" y="45028"/>
                    <a:pt x="9204" y="45025"/>
                  </a:cubicBezTo>
                  <a:cubicBezTo>
                    <a:pt x="9157" y="45013"/>
                    <a:pt x="9145" y="44977"/>
                    <a:pt x="9157" y="44977"/>
                  </a:cubicBezTo>
                  <a:close/>
                  <a:moveTo>
                    <a:pt x="7613" y="0"/>
                  </a:moveTo>
                  <a:cubicBezTo>
                    <a:pt x="7285" y="0"/>
                    <a:pt x="7254" y="168"/>
                    <a:pt x="7228" y="698"/>
                  </a:cubicBezTo>
                  <a:cubicBezTo>
                    <a:pt x="7240" y="912"/>
                    <a:pt x="7311" y="1091"/>
                    <a:pt x="7430" y="1257"/>
                  </a:cubicBezTo>
                  <a:cubicBezTo>
                    <a:pt x="7633" y="1507"/>
                    <a:pt x="7716" y="1829"/>
                    <a:pt x="7942" y="2055"/>
                  </a:cubicBezTo>
                  <a:cubicBezTo>
                    <a:pt x="8181" y="2424"/>
                    <a:pt x="8371" y="2829"/>
                    <a:pt x="8478" y="3293"/>
                  </a:cubicBezTo>
                  <a:cubicBezTo>
                    <a:pt x="8621" y="3793"/>
                    <a:pt x="8752" y="4317"/>
                    <a:pt x="8669" y="4865"/>
                  </a:cubicBezTo>
                  <a:cubicBezTo>
                    <a:pt x="8681" y="5210"/>
                    <a:pt x="8538" y="5544"/>
                    <a:pt x="8681" y="5865"/>
                  </a:cubicBezTo>
                  <a:cubicBezTo>
                    <a:pt x="8954" y="6234"/>
                    <a:pt x="8692" y="6615"/>
                    <a:pt x="8692" y="6984"/>
                  </a:cubicBezTo>
                  <a:cubicBezTo>
                    <a:pt x="8609" y="7282"/>
                    <a:pt x="8800" y="7687"/>
                    <a:pt x="8431" y="7877"/>
                  </a:cubicBezTo>
                  <a:cubicBezTo>
                    <a:pt x="8252" y="8163"/>
                    <a:pt x="8204" y="8484"/>
                    <a:pt x="8121" y="8794"/>
                  </a:cubicBezTo>
                  <a:cubicBezTo>
                    <a:pt x="8073" y="8937"/>
                    <a:pt x="8002" y="9032"/>
                    <a:pt x="7930" y="9139"/>
                  </a:cubicBezTo>
                  <a:cubicBezTo>
                    <a:pt x="7776" y="9330"/>
                    <a:pt x="7609" y="9508"/>
                    <a:pt x="7549" y="9782"/>
                  </a:cubicBezTo>
                  <a:cubicBezTo>
                    <a:pt x="7526" y="9913"/>
                    <a:pt x="7442" y="10008"/>
                    <a:pt x="7371" y="10104"/>
                  </a:cubicBezTo>
                  <a:cubicBezTo>
                    <a:pt x="7288" y="10258"/>
                    <a:pt x="7145" y="10377"/>
                    <a:pt x="7073" y="10544"/>
                  </a:cubicBezTo>
                  <a:cubicBezTo>
                    <a:pt x="7061" y="10580"/>
                    <a:pt x="7049" y="10628"/>
                    <a:pt x="7049" y="10687"/>
                  </a:cubicBezTo>
                  <a:cubicBezTo>
                    <a:pt x="7049" y="10842"/>
                    <a:pt x="6966" y="10913"/>
                    <a:pt x="6871" y="10973"/>
                  </a:cubicBezTo>
                  <a:cubicBezTo>
                    <a:pt x="6811" y="10997"/>
                    <a:pt x="6752" y="11056"/>
                    <a:pt x="6716" y="11139"/>
                  </a:cubicBezTo>
                  <a:cubicBezTo>
                    <a:pt x="6692" y="11235"/>
                    <a:pt x="6645" y="11330"/>
                    <a:pt x="6597" y="11437"/>
                  </a:cubicBezTo>
                  <a:cubicBezTo>
                    <a:pt x="6418" y="11735"/>
                    <a:pt x="6299" y="12068"/>
                    <a:pt x="6121" y="12354"/>
                  </a:cubicBezTo>
                  <a:lnTo>
                    <a:pt x="6037" y="12485"/>
                  </a:lnTo>
                  <a:cubicBezTo>
                    <a:pt x="5942" y="12652"/>
                    <a:pt x="5847" y="12783"/>
                    <a:pt x="5692" y="12890"/>
                  </a:cubicBezTo>
                  <a:cubicBezTo>
                    <a:pt x="5466" y="13021"/>
                    <a:pt x="5275" y="13175"/>
                    <a:pt x="5561" y="13461"/>
                  </a:cubicBezTo>
                  <a:cubicBezTo>
                    <a:pt x="5859" y="14021"/>
                    <a:pt x="5323" y="13795"/>
                    <a:pt x="5180" y="13961"/>
                  </a:cubicBezTo>
                  <a:cubicBezTo>
                    <a:pt x="4835" y="14080"/>
                    <a:pt x="4537" y="14271"/>
                    <a:pt x="4466" y="14735"/>
                  </a:cubicBezTo>
                  <a:cubicBezTo>
                    <a:pt x="4418" y="14854"/>
                    <a:pt x="4323" y="14949"/>
                    <a:pt x="4275" y="15069"/>
                  </a:cubicBezTo>
                  <a:cubicBezTo>
                    <a:pt x="4228" y="15188"/>
                    <a:pt x="4204" y="15307"/>
                    <a:pt x="4144" y="15402"/>
                  </a:cubicBezTo>
                  <a:cubicBezTo>
                    <a:pt x="4109" y="15485"/>
                    <a:pt x="4085" y="15545"/>
                    <a:pt x="4085" y="15616"/>
                  </a:cubicBezTo>
                  <a:cubicBezTo>
                    <a:pt x="4168" y="15866"/>
                    <a:pt x="3918" y="15723"/>
                    <a:pt x="3894" y="15819"/>
                  </a:cubicBezTo>
                  <a:cubicBezTo>
                    <a:pt x="3739" y="16021"/>
                    <a:pt x="3549" y="16021"/>
                    <a:pt x="3335" y="16021"/>
                  </a:cubicBezTo>
                  <a:cubicBezTo>
                    <a:pt x="3275" y="16033"/>
                    <a:pt x="3239" y="16045"/>
                    <a:pt x="3192" y="16081"/>
                  </a:cubicBezTo>
                  <a:cubicBezTo>
                    <a:pt x="3025" y="16223"/>
                    <a:pt x="2918" y="16438"/>
                    <a:pt x="2942" y="16676"/>
                  </a:cubicBezTo>
                  <a:cubicBezTo>
                    <a:pt x="2954" y="17033"/>
                    <a:pt x="2799" y="17271"/>
                    <a:pt x="2585" y="17474"/>
                  </a:cubicBezTo>
                  <a:lnTo>
                    <a:pt x="2442" y="17569"/>
                  </a:lnTo>
                  <a:cubicBezTo>
                    <a:pt x="2287" y="17640"/>
                    <a:pt x="2085" y="17664"/>
                    <a:pt x="2013" y="17890"/>
                  </a:cubicBezTo>
                  <a:cubicBezTo>
                    <a:pt x="1965" y="18057"/>
                    <a:pt x="1906" y="18236"/>
                    <a:pt x="1989" y="18378"/>
                  </a:cubicBezTo>
                  <a:cubicBezTo>
                    <a:pt x="2085" y="18640"/>
                    <a:pt x="1989" y="18855"/>
                    <a:pt x="1834" y="18938"/>
                  </a:cubicBezTo>
                  <a:cubicBezTo>
                    <a:pt x="1537" y="19081"/>
                    <a:pt x="1644" y="19295"/>
                    <a:pt x="1763" y="19426"/>
                  </a:cubicBezTo>
                  <a:cubicBezTo>
                    <a:pt x="2120" y="19855"/>
                    <a:pt x="1942" y="20164"/>
                    <a:pt x="1608" y="20450"/>
                  </a:cubicBezTo>
                  <a:cubicBezTo>
                    <a:pt x="1573" y="20617"/>
                    <a:pt x="1632" y="20748"/>
                    <a:pt x="1751" y="20843"/>
                  </a:cubicBezTo>
                  <a:cubicBezTo>
                    <a:pt x="1778" y="20864"/>
                    <a:pt x="1808" y="20871"/>
                    <a:pt x="1840" y="20871"/>
                  </a:cubicBezTo>
                  <a:cubicBezTo>
                    <a:pt x="1890" y="20871"/>
                    <a:pt x="1946" y="20855"/>
                    <a:pt x="2001" y="20855"/>
                  </a:cubicBezTo>
                  <a:cubicBezTo>
                    <a:pt x="2068" y="20855"/>
                    <a:pt x="2136" y="20879"/>
                    <a:pt x="2192" y="20986"/>
                  </a:cubicBezTo>
                  <a:cubicBezTo>
                    <a:pt x="1954" y="21034"/>
                    <a:pt x="1870" y="21260"/>
                    <a:pt x="1775" y="21474"/>
                  </a:cubicBezTo>
                  <a:cubicBezTo>
                    <a:pt x="1687" y="21605"/>
                    <a:pt x="1626" y="21801"/>
                    <a:pt x="1486" y="21801"/>
                  </a:cubicBezTo>
                  <a:cubicBezTo>
                    <a:pt x="1435" y="21801"/>
                    <a:pt x="1374" y="21775"/>
                    <a:pt x="1299" y="21712"/>
                  </a:cubicBezTo>
                  <a:cubicBezTo>
                    <a:pt x="1112" y="21332"/>
                    <a:pt x="1038" y="21181"/>
                    <a:pt x="878" y="21181"/>
                  </a:cubicBezTo>
                  <a:cubicBezTo>
                    <a:pt x="773" y="21181"/>
                    <a:pt x="630" y="21246"/>
                    <a:pt x="394" y="21355"/>
                  </a:cubicBezTo>
                  <a:cubicBezTo>
                    <a:pt x="263" y="21415"/>
                    <a:pt x="227" y="21557"/>
                    <a:pt x="180" y="21688"/>
                  </a:cubicBezTo>
                  <a:cubicBezTo>
                    <a:pt x="120" y="21855"/>
                    <a:pt x="1" y="22034"/>
                    <a:pt x="215" y="22165"/>
                  </a:cubicBezTo>
                  <a:cubicBezTo>
                    <a:pt x="322" y="22236"/>
                    <a:pt x="275" y="22331"/>
                    <a:pt x="263" y="22427"/>
                  </a:cubicBezTo>
                  <a:cubicBezTo>
                    <a:pt x="168" y="22724"/>
                    <a:pt x="60" y="23046"/>
                    <a:pt x="418" y="23224"/>
                  </a:cubicBezTo>
                  <a:cubicBezTo>
                    <a:pt x="834" y="23320"/>
                    <a:pt x="656" y="23677"/>
                    <a:pt x="656" y="23962"/>
                  </a:cubicBezTo>
                  <a:cubicBezTo>
                    <a:pt x="656" y="24093"/>
                    <a:pt x="691" y="24201"/>
                    <a:pt x="739" y="24320"/>
                  </a:cubicBezTo>
                  <a:cubicBezTo>
                    <a:pt x="763" y="24379"/>
                    <a:pt x="858" y="24451"/>
                    <a:pt x="763" y="24546"/>
                  </a:cubicBezTo>
                  <a:cubicBezTo>
                    <a:pt x="811" y="24379"/>
                    <a:pt x="691" y="24415"/>
                    <a:pt x="620" y="24391"/>
                  </a:cubicBezTo>
                  <a:lnTo>
                    <a:pt x="620" y="24391"/>
                  </a:lnTo>
                  <a:cubicBezTo>
                    <a:pt x="382" y="24772"/>
                    <a:pt x="680" y="24855"/>
                    <a:pt x="858" y="25022"/>
                  </a:cubicBezTo>
                  <a:cubicBezTo>
                    <a:pt x="918" y="25094"/>
                    <a:pt x="953" y="25141"/>
                    <a:pt x="834" y="25189"/>
                  </a:cubicBezTo>
                  <a:cubicBezTo>
                    <a:pt x="703" y="25225"/>
                    <a:pt x="656" y="25320"/>
                    <a:pt x="763" y="25451"/>
                  </a:cubicBezTo>
                  <a:cubicBezTo>
                    <a:pt x="1096" y="25915"/>
                    <a:pt x="1477" y="26320"/>
                    <a:pt x="1882" y="26677"/>
                  </a:cubicBezTo>
                  <a:cubicBezTo>
                    <a:pt x="1954" y="26677"/>
                    <a:pt x="2077" y="26572"/>
                    <a:pt x="2111" y="26572"/>
                  </a:cubicBezTo>
                  <a:cubicBezTo>
                    <a:pt x="2117" y="26572"/>
                    <a:pt x="2120" y="26575"/>
                    <a:pt x="2120" y="26582"/>
                  </a:cubicBezTo>
                  <a:cubicBezTo>
                    <a:pt x="2120" y="26987"/>
                    <a:pt x="2370" y="27034"/>
                    <a:pt x="2620" y="27106"/>
                  </a:cubicBezTo>
                  <a:cubicBezTo>
                    <a:pt x="2727" y="27130"/>
                    <a:pt x="2668" y="27284"/>
                    <a:pt x="2680" y="27391"/>
                  </a:cubicBezTo>
                  <a:cubicBezTo>
                    <a:pt x="2716" y="27808"/>
                    <a:pt x="3073" y="27892"/>
                    <a:pt x="3263" y="28130"/>
                  </a:cubicBezTo>
                  <a:cubicBezTo>
                    <a:pt x="3370" y="28237"/>
                    <a:pt x="3489" y="28344"/>
                    <a:pt x="3609" y="28439"/>
                  </a:cubicBezTo>
                  <a:cubicBezTo>
                    <a:pt x="3859" y="28594"/>
                    <a:pt x="4037" y="28844"/>
                    <a:pt x="4204" y="29094"/>
                  </a:cubicBezTo>
                  <a:cubicBezTo>
                    <a:pt x="4228" y="29154"/>
                    <a:pt x="4275" y="29201"/>
                    <a:pt x="4311" y="29261"/>
                  </a:cubicBezTo>
                  <a:cubicBezTo>
                    <a:pt x="4466" y="29487"/>
                    <a:pt x="4692" y="29630"/>
                    <a:pt x="4859" y="29856"/>
                  </a:cubicBezTo>
                  <a:cubicBezTo>
                    <a:pt x="5038" y="29962"/>
                    <a:pt x="5218" y="30114"/>
                    <a:pt x="5439" y="30114"/>
                  </a:cubicBezTo>
                  <a:cubicBezTo>
                    <a:pt x="5467" y="30114"/>
                    <a:pt x="5496" y="30111"/>
                    <a:pt x="5525" y="30106"/>
                  </a:cubicBezTo>
                  <a:cubicBezTo>
                    <a:pt x="5692" y="30082"/>
                    <a:pt x="5835" y="30023"/>
                    <a:pt x="5954" y="29904"/>
                  </a:cubicBezTo>
                  <a:cubicBezTo>
                    <a:pt x="6097" y="29689"/>
                    <a:pt x="6454" y="29749"/>
                    <a:pt x="6430" y="29368"/>
                  </a:cubicBezTo>
                  <a:cubicBezTo>
                    <a:pt x="6406" y="29368"/>
                    <a:pt x="6395" y="29356"/>
                    <a:pt x="6395" y="29332"/>
                  </a:cubicBezTo>
                  <a:cubicBezTo>
                    <a:pt x="6395" y="29308"/>
                    <a:pt x="6395" y="29296"/>
                    <a:pt x="6418" y="29296"/>
                  </a:cubicBezTo>
                  <a:cubicBezTo>
                    <a:pt x="6418" y="29296"/>
                    <a:pt x="6442" y="29308"/>
                    <a:pt x="6454" y="29332"/>
                  </a:cubicBezTo>
                  <a:cubicBezTo>
                    <a:pt x="6514" y="29737"/>
                    <a:pt x="6252" y="29797"/>
                    <a:pt x="6002" y="29868"/>
                  </a:cubicBezTo>
                  <a:cubicBezTo>
                    <a:pt x="5859" y="30035"/>
                    <a:pt x="5680" y="30201"/>
                    <a:pt x="5597" y="30439"/>
                  </a:cubicBezTo>
                  <a:cubicBezTo>
                    <a:pt x="5585" y="30499"/>
                    <a:pt x="5585" y="30547"/>
                    <a:pt x="5585" y="30606"/>
                  </a:cubicBezTo>
                  <a:cubicBezTo>
                    <a:pt x="5585" y="30701"/>
                    <a:pt x="5585" y="30797"/>
                    <a:pt x="5573" y="30904"/>
                  </a:cubicBezTo>
                  <a:lnTo>
                    <a:pt x="5573" y="30987"/>
                  </a:lnTo>
                  <a:cubicBezTo>
                    <a:pt x="5811" y="31094"/>
                    <a:pt x="5859" y="31380"/>
                    <a:pt x="6025" y="31559"/>
                  </a:cubicBezTo>
                  <a:cubicBezTo>
                    <a:pt x="6121" y="31594"/>
                    <a:pt x="6240" y="31582"/>
                    <a:pt x="6347" y="31642"/>
                  </a:cubicBezTo>
                  <a:cubicBezTo>
                    <a:pt x="6502" y="31713"/>
                    <a:pt x="6573" y="31916"/>
                    <a:pt x="6752" y="31952"/>
                  </a:cubicBezTo>
                  <a:cubicBezTo>
                    <a:pt x="6811" y="31940"/>
                    <a:pt x="6859" y="31940"/>
                    <a:pt x="6895" y="31916"/>
                  </a:cubicBezTo>
                  <a:cubicBezTo>
                    <a:pt x="7157" y="31749"/>
                    <a:pt x="7192" y="31523"/>
                    <a:pt x="7002" y="31261"/>
                  </a:cubicBezTo>
                  <a:cubicBezTo>
                    <a:pt x="7072" y="31239"/>
                    <a:pt x="7134" y="31229"/>
                    <a:pt x="7189" y="31229"/>
                  </a:cubicBezTo>
                  <a:cubicBezTo>
                    <a:pt x="7580" y="31229"/>
                    <a:pt x="7617" y="31729"/>
                    <a:pt x="7847" y="31928"/>
                  </a:cubicBezTo>
                  <a:cubicBezTo>
                    <a:pt x="7478" y="32654"/>
                    <a:pt x="8145" y="32452"/>
                    <a:pt x="8371" y="32642"/>
                  </a:cubicBezTo>
                  <a:cubicBezTo>
                    <a:pt x="7942" y="32785"/>
                    <a:pt x="7764" y="33226"/>
                    <a:pt x="7788" y="33999"/>
                  </a:cubicBezTo>
                  <a:cubicBezTo>
                    <a:pt x="7788" y="34059"/>
                    <a:pt x="7788" y="34118"/>
                    <a:pt x="7811" y="34178"/>
                  </a:cubicBezTo>
                  <a:cubicBezTo>
                    <a:pt x="7847" y="34333"/>
                    <a:pt x="7859" y="34499"/>
                    <a:pt x="7930" y="34666"/>
                  </a:cubicBezTo>
                  <a:cubicBezTo>
                    <a:pt x="8002" y="34809"/>
                    <a:pt x="8073" y="34952"/>
                    <a:pt x="8121" y="35107"/>
                  </a:cubicBezTo>
                  <a:cubicBezTo>
                    <a:pt x="8157" y="35226"/>
                    <a:pt x="8192" y="35369"/>
                    <a:pt x="8240" y="35500"/>
                  </a:cubicBezTo>
                  <a:cubicBezTo>
                    <a:pt x="8311" y="35762"/>
                    <a:pt x="8502" y="35964"/>
                    <a:pt x="8597" y="36226"/>
                  </a:cubicBezTo>
                  <a:cubicBezTo>
                    <a:pt x="8740" y="36476"/>
                    <a:pt x="8847" y="36750"/>
                    <a:pt x="8895" y="37059"/>
                  </a:cubicBezTo>
                  <a:cubicBezTo>
                    <a:pt x="8919" y="37155"/>
                    <a:pt x="8954" y="37214"/>
                    <a:pt x="9014" y="37274"/>
                  </a:cubicBezTo>
                  <a:cubicBezTo>
                    <a:pt x="9157" y="37452"/>
                    <a:pt x="9014" y="37667"/>
                    <a:pt x="9097" y="37869"/>
                  </a:cubicBezTo>
                  <a:cubicBezTo>
                    <a:pt x="9157" y="38107"/>
                    <a:pt x="9121" y="38345"/>
                    <a:pt x="9157" y="38583"/>
                  </a:cubicBezTo>
                  <a:cubicBezTo>
                    <a:pt x="9181" y="38643"/>
                    <a:pt x="9216" y="38679"/>
                    <a:pt x="9193" y="38726"/>
                  </a:cubicBezTo>
                  <a:cubicBezTo>
                    <a:pt x="9179" y="38743"/>
                    <a:pt x="9165" y="38750"/>
                    <a:pt x="9152" y="38750"/>
                  </a:cubicBezTo>
                  <a:cubicBezTo>
                    <a:pt x="9120" y="38750"/>
                    <a:pt x="9090" y="38711"/>
                    <a:pt x="9073" y="38702"/>
                  </a:cubicBezTo>
                  <a:cubicBezTo>
                    <a:pt x="8895" y="38702"/>
                    <a:pt x="8752" y="38821"/>
                    <a:pt x="8633" y="38952"/>
                  </a:cubicBezTo>
                  <a:cubicBezTo>
                    <a:pt x="8609" y="39000"/>
                    <a:pt x="8609" y="39060"/>
                    <a:pt x="8609" y="39119"/>
                  </a:cubicBezTo>
                  <a:cubicBezTo>
                    <a:pt x="8669" y="39322"/>
                    <a:pt x="8835" y="39452"/>
                    <a:pt x="8919" y="39655"/>
                  </a:cubicBezTo>
                  <a:cubicBezTo>
                    <a:pt x="8919" y="39798"/>
                    <a:pt x="8788" y="39833"/>
                    <a:pt x="8716" y="39905"/>
                  </a:cubicBezTo>
                  <a:cubicBezTo>
                    <a:pt x="8419" y="40214"/>
                    <a:pt x="8442" y="40393"/>
                    <a:pt x="8800" y="40584"/>
                  </a:cubicBezTo>
                  <a:cubicBezTo>
                    <a:pt x="8871" y="40631"/>
                    <a:pt x="8966" y="40667"/>
                    <a:pt x="9038" y="40726"/>
                  </a:cubicBezTo>
                  <a:cubicBezTo>
                    <a:pt x="9157" y="40857"/>
                    <a:pt x="9407" y="40905"/>
                    <a:pt x="9312" y="41179"/>
                  </a:cubicBezTo>
                  <a:cubicBezTo>
                    <a:pt x="9251" y="41315"/>
                    <a:pt x="9152" y="41336"/>
                    <a:pt x="9047" y="41336"/>
                  </a:cubicBezTo>
                  <a:cubicBezTo>
                    <a:pt x="9003" y="41336"/>
                    <a:pt x="8957" y="41332"/>
                    <a:pt x="8913" y="41332"/>
                  </a:cubicBezTo>
                  <a:cubicBezTo>
                    <a:pt x="8899" y="41332"/>
                    <a:pt x="8885" y="41333"/>
                    <a:pt x="8871" y="41334"/>
                  </a:cubicBezTo>
                  <a:cubicBezTo>
                    <a:pt x="8843" y="41338"/>
                    <a:pt x="8814" y="41339"/>
                    <a:pt x="8785" y="41339"/>
                  </a:cubicBezTo>
                  <a:cubicBezTo>
                    <a:pt x="8726" y="41339"/>
                    <a:pt x="8665" y="41334"/>
                    <a:pt x="8609" y="41334"/>
                  </a:cubicBezTo>
                  <a:cubicBezTo>
                    <a:pt x="8478" y="41346"/>
                    <a:pt x="8335" y="41346"/>
                    <a:pt x="8204" y="41393"/>
                  </a:cubicBezTo>
                  <a:cubicBezTo>
                    <a:pt x="8133" y="41417"/>
                    <a:pt x="8073" y="41477"/>
                    <a:pt x="8038" y="41572"/>
                  </a:cubicBezTo>
                  <a:cubicBezTo>
                    <a:pt x="8014" y="41810"/>
                    <a:pt x="8216" y="41858"/>
                    <a:pt x="8395" y="41989"/>
                  </a:cubicBezTo>
                  <a:cubicBezTo>
                    <a:pt x="8192" y="42012"/>
                    <a:pt x="8038" y="41977"/>
                    <a:pt x="7907" y="42060"/>
                  </a:cubicBezTo>
                  <a:cubicBezTo>
                    <a:pt x="7859" y="42108"/>
                    <a:pt x="7847" y="42155"/>
                    <a:pt x="7847" y="42215"/>
                  </a:cubicBezTo>
                  <a:cubicBezTo>
                    <a:pt x="8014" y="42489"/>
                    <a:pt x="7859" y="42810"/>
                    <a:pt x="7919" y="43084"/>
                  </a:cubicBezTo>
                  <a:cubicBezTo>
                    <a:pt x="7835" y="43358"/>
                    <a:pt x="7621" y="43346"/>
                    <a:pt x="7430" y="43382"/>
                  </a:cubicBezTo>
                  <a:cubicBezTo>
                    <a:pt x="7371" y="43405"/>
                    <a:pt x="7323" y="43417"/>
                    <a:pt x="7288" y="43429"/>
                  </a:cubicBezTo>
                  <a:cubicBezTo>
                    <a:pt x="7168" y="43477"/>
                    <a:pt x="7073" y="43560"/>
                    <a:pt x="7061" y="43727"/>
                  </a:cubicBezTo>
                  <a:cubicBezTo>
                    <a:pt x="7073" y="43846"/>
                    <a:pt x="7145" y="43905"/>
                    <a:pt x="7204" y="44001"/>
                  </a:cubicBezTo>
                  <a:cubicBezTo>
                    <a:pt x="7264" y="44072"/>
                    <a:pt x="7311" y="44155"/>
                    <a:pt x="7347" y="44263"/>
                  </a:cubicBezTo>
                  <a:cubicBezTo>
                    <a:pt x="7549" y="44798"/>
                    <a:pt x="7073" y="44846"/>
                    <a:pt x="6883" y="45084"/>
                  </a:cubicBezTo>
                  <a:cubicBezTo>
                    <a:pt x="6758" y="45084"/>
                    <a:pt x="6826" y="45400"/>
                    <a:pt x="6703" y="45400"/>
                  </a:cubicBezTo>
                  <a:cubicBezTo>
                    <a:pt x="6673" y="45400"/>
                    <a:pt x="6632" y="45381"/>
                    <a:pt x="6573" y="45334"/>
                  </a:cubicBezTo>
                  <a:cubicBezTo>
                    <a:pt x="6534" y="45317"/>
                    <a:pt x="6496" y="45309"/>
                    <a:pt x="6459" y="45309"/>
                  </a:cubicBezTo>
                  <a:cubicBezTo>
                    <a:pt x="6396" y="45309"/>
                    <a:pt x="6336" y="45332"/>
                    <a:pt x="6276" y="45370"/>
                  </a:cubicBezTo>
                  <a:cubicBezTo>
                    <a:pt x="6121" y="45572"/>
                    <a:pt x="5764" y="45727"/>
                    <a:pt x="6049" y="46108"/>
                  </a:cubicBezTo>
                  <a:cubicBezTo>
                    <a:pt x="6101" y="46124"/>
                    <a:pt x="6165" y="46126"/>
                    <a:pt x="6230" y="46126"/>
                  </a:cubicBezTo>
                  <a:cubicBezTo>
                    <a:pt x="6245" y="46126"/>
                    <a:pt x="6260" y="46126"/>
                    <a:pt x="6275" y="46126"/>
                  </a:cubicBezTo>
                  <a:cubicBezTo>
                    <a:pt x="6483" y="46126"/>
                    <a:pt x="6676" y="46141"/>
                    <a:pt x="6478" y="46596"/>
                  </a:cubicBezTo>
                  <a:cubicBezTo>
                    <a:pt x="6478" y="46870"/>
                    <a:pt x="6645" y="46953"/>
                    <a:pt x="6847" y="46989"/>
                  </a:cubicBezTo>
                  <a:cubicBezTo>
                    <a:pt x="7633" y="46620"/>
                    <a:pt x="7669" y="46477"/>
                    <a:pt x="7371" y="45560"/>
                  </a:cubicBezTo>
                  <a:lnTo>
                    <a:pt x="7371" y="45560"/>
                  </a:lnTo>
                  <a:cubicBezTo>
                    <a:pt x="7645" y="45810"/>
                    <a:pt x="7645" y="46144"/>
                    <a:pt x="7538" y="46501"/>
                  </a:cubicBezTo>
                  <a:cubicBezTo>
                    <a:pt x="7347" y="47180"/>
                    <a:pt x="7347" y="47192"/>
                    <a:pt x="7978" y="47192"/>
                  </a:cubicBezTo>
                  <a:cubicBezTo>
                    <a:pt x="8111" y="47087"/>
                    <a:pt x="8242" y="47034"/>
                    <a:pt x="8371" y="47034"/>
                  </a:cubicBezTo>
                  <a:cubicBezTo>
                    <a:pt x="8507" y="47034"/>
                    <a:pt x="8641" y="47093"/>
                    <a:pt x="8776" y="47215"/>
                  </a:cubicBezTo>
                  <a:cubicBezTo>
                    <a:pt x="8785" y="47218"/>
                    <a:pt x="8794" y="47220"/>
                    <a:pt x="8802" y="47220"/>
                  </a:cubicBezTo>
                  <a:cubicBezTo>
                    <a:pt x="8829" y="47220"/>
                    <a:pt x="8853" y="47206"/>
                    <a:pt x="8871" y="47180"/>
                  </a:cubicBezTo>
                  <a:cubicBezTo>
                    <a:pt x="8966" y="47013"/>
                    <a:pt x="8931" y="46799"/>
                    <a:pt x="9050" y="46632"/>
                  </a:cubicBezTo>
                  <a:cubicBezTo>
                    <a:pt x="9193" y="46441"/>
                    <a:pt x="9121" y="46263"/>
                    <a:pt x="8966" y="46108"/>
                  </a:cubicBezTo>
                  <a:cubicBezTo>
                    <a:pt x="8917" y="46065"/>
                    <a:pt x="8876" y="46047"/>
                    <a:pt x="8839" y="46047"/>
                  </a:cubicBezTo>
                  <a:cubicBezTo>
                    <a:pt x="8685" y="46047"/>
                    <a:pt x="8627" y="46369"/>
                    <a:pt x="8467" y="46369"/>
                  </a:cubicBezTo>
                  <a:cubicBezTo>
                    <a:pt x="8439" y="46369"/>
                    <a:pt x="8407" y="46358"/>
                    <a:pt x="8371" y="46334"/>
                  </a:cubicBezTo>
                  <a:lnTo>
                    <a:pt x="8371" y="46334"/>
                  </a:lnTo>
                  <a:cubicBezTo>
                    <a:pt x="8390" y="46337"/>
                    <a:pt x="8408" y="46338"/>
                    <a:pt x="8425" y="46338"/>
                  </a:cubicBezTo>
                  <a:cubicBezTo>
                    <a:pt x="8559" y="46338"/>
                    <a:pt x="8641" y="46256"/>
                    <a:pt x="8704" y="46108"/>
                  </a:cubicBezTo>
                  <a:cubicBezTo>
                    <a:pt x="8755" y="45948"/>
                    <a:pt x="8807" y="45893"/>
                    <a:pt x="8860" y="45893"/>
                  </a:cubicBezTo>
                  <a:cubicBezTo>
                    <a:pt x="8945" y="45893"/>
                    <a:pt x="9033" y="46035"/>
                    <a:pt x="9121" y="46108"/>
                  </a:cubicBezTo>
                  <a:cubicBezTo>
                    <a:pt x="9150" y="46123"/>
                    <a:pt x="9180" y="46129"/>
                    <a:pt x="9211" y="46129"/>
                  </a:cubicBezTo>
                  <a:cubicBezTo>
                    <a:pt x="9281" y="46129"/>
                    <a:pt x="9353" y="46094"/>
                    <a:pt x="9419" y="46037"/>
                  </a:cubicBezTo>
                  <a:cubicBezTo>
                    <a:pt x="9525" y="45709"/>
                    <a:pt x="9555" y="45399"/>
                    <a:pt x="9343" y="45142"/>
                  </a:cubicBezTo>
                  <a:lnTo>
                    <a:pt x="9343" y="45142"/>
                  </a:lnTo>
                  <a:cubicBezTo>
                    <a:pt x="9405" y="45204"/>
                    <a:pt x="9481" y="45252"/>
                    <a:pt x="9571" y="45252"/>
                  </a:cubicBezTo>
                  <a:cubicBezTo>
                    <a:pt x="9580" y="45252"/>
                    <a:pt x="9589" y="45252"/>
                    <a:pt x="9597" y="45251"/>
                  </a:cubicBezTo>
                  <a:cubicBezTo>
                    <a:pt x="9919" y="45025"/>
                    <a:pt x="9931" y="44596"/>
                    <a:pt x="10109" y="44275"/>
                  </a:cubicBezTo>
                  <a:cubicBezTo>
                    <a:pt x="10336" y="44096"/>
                    <a:pt x="10371" y="43798"/>
                    <a:pt x="10431" y="43536"/>
                  </a:cubicBezTo>
                  <a:cubicBezTo>
                    <a:pt x="10609" y="43143"/>
                    <a:pt x="10645" y="42727"/>
                    <a:pt x="10621" y="42310"/>
                  </a:cubicBezTo>
                  <a:cubicBezTo>
                    <a:pt x="10609" y="42072"/>
                    <a:pt x="10645" y="41893"/>
                    <a:pt x="10764" y="41738"/>
                  </a:cubicBezTo>
                  <a:cubicBezTo>
                    <a:pt x="10800" y="41679"/>
                    <a:pt x="10812" y="41631"/>
                    <a:pt x="10824" y="41572"/>
                  </a:cubicBezTo>
                  <a:cubicBezTo>
                    <a:pt x="10848" y="41393"/>
                    <a:pt x="10871" y="41215"/>
                    <a:pt x="10919" y="41036"/>
                  </a:cubicBezTo>
                  <a:cubicBezTo>
                    <a:pt x="10930" y="40968"/>
                    <a:pt x="10931" y="40868"/>
                    <a:pt x="11032" y="40868"/>
                  </a:cubicBezTo>
                  <a:cubicBezTo>
                    <a:pt x="11038" y="40868"/>
                    <a:pt x="11044" y="40869"/>
                    <a:pt x="11050" y="40869"/>
                  </a:cubicBezTo>
                  <a:cubicBezTo>
                    <a:pt x="11163" y="41066"/>
                    <a:pt x="11262" y="41139"/>
                    <a:pt x="11352" y="41139"/>
                  </a:cubicBezTo>
                  <a:cubicBezTo>
                    <a:pt x="11508" y="41139"/>
                    <a:pt x="11636" y="40919"/>
                    <a:pt x="11764" y="40738"/>
                  </a:cubicBezTo>
                  <a:cubicBezTo>
                    <a:pt x="11919" y="40345"/>
                    <a:pt x="11740" y="40143"/>
                    <a:pt x="11455" y="39976"/>
                  </a:cubicBezTo>
                  <a:cubicBezTo>
                    <a:pt x="11413" y="39963"/>
                    <a:pt x="11378" y="39956"/>
                    <a:pt x="11349" y="39956"/>
                  </a:cubicBezTo>
                  <a:cubicBezTo>
                    <a:pt x="11199" y="39956"/>
                    <a:pt x="11189" y="40125"/>
                    <a:pt x="11229" y="40393"/>
                  </a:cubicBezTo>
                  <a:cubicBezTo>
                    <a:pt x="11121" y="40036"/>
                    <a:pt x="11336" y="39893"/>
                    <a:pt x="11359" y="39679"/>
                  </a:cubicBezTo>
                  <a:cubicBezTo>
                    <a:pt x="11353" y="39415"/>
                    <a:pt x="11273" y="39328"/>
                    <a:pt x="11158" y="39328"/>
                  </a:cubicBezTo>
                  <a:cubicBezTo>
                    <a:pt x="11070" y="39328"/>
                    <a:pt x="10961" y="39379"/>
                    <a:pt x="10848" y="39441"/>
                  </a:cubicBezTo>
                  <a:cubicBezTo>
                    <a:pt x="10931" y="39179"/>
                    <a:pt x="11236" y="39129"/>
                    <a:pt x="11292" y="38942"/>
                  </a:cubicBezTo>
                  <a:lnTo>
                    <a:pt x="11292" y="38942"/>
                  </a:lnTo>
                  <a:cubicBezTo>
                    <a:pt x="11276" y="39107"/>
                    <a:pt x="11264" y="39329"/>
                    <a:pt x="11455" y="39500"/>
                  </a:cubicBezTo>
                  <a:cubicBezTo>
                    <a:pt x="11574" y="39607"/>
                    <a:pt x="11359" y="39619"/>
                    <a:pt x="11383" y="39714"/>
                  </a:cubicBezTo>
                  <a:cubicBezTo>
                    <a:pt x="11336" y="39798"/>
                    <a:pt x="11348" y="39869"/>
                    <a:pt x="11407" y="39953"/>
                  </a:cubicBezTo>
                  <a:cubicBezTo>
                    <a:pt x="11565" y="39990"/>
                    <a:pt x="11685" y="40013"/>
                    <a:pt x="11777" y="40013"/>
                  </a:cubicBezTo>
                  <a:cubicBezTo>
                    <a:pt x="12003" y="40013"/>
                    <a:pt x="12062" y="39874"/>
                    <a:pt x="12121" y="39476"/>
                  </a:cubicBezTo>
                  <a:cubicBezTo>
                    <a:pt x="12133" y="39322"/>
                    <a:pt x="12062" y="39179"/>
                    <a:pt x="12217" y="39071"/>
                  </a:cubicBezTo>
                  <a:cubicBezTo>
                    <a:pt x="12419" y="38762"/>
                    <a:pt x="12312" y="38381"/>
                    <a:pt x="12395" y="38048"/>
                  </a:cubicBezTo>
                  <a:cubicBezTo>
                    <a:pt x="12312" y="37714"/>
                    <a:pt x="12407" y="37369"/>
                    <a:pt x="12407" y="37047"/>
                  </a:cubicBezTo>
                  <a:cubicBezTo>
                    <a:pt x="12276" y="36535"/>
                    <a:pt x="12121" y="36035"/>
                    <a:pt x="12062" y="35571"/>
                  </a:cubicBezTo>
                  <a:cubicBezTo>
                    <a:pt x="11824" y="35273"/>
                    <a:pt x="11693" y="34845"/>
                    <a:pt x="11252" y="34797"/>
                  </a:cubicBezTo>
                  <a:cubicBezTo>
                    <a:pt x="11248" y="34795"/>
                    <a:pt x="11242" y="34794"/>
                    <a:pt x="11237" y="34794"/>
                  </a:cubicBezTo>
                  <a:cubicBezTo>
                    <a:pt x="11215" y="34794"/>
                    <a:pt x="11188" y="34809"/>
                    <a:pt x="11169" y="34809"/>
                  </a:cubicBezTo>
                  <a:cubicBezTo>
                    <a:pt x="11181" y="34785"/>
                    <a:pt x="11217" y="34750"/>
                    <a:pt x="11229" y="34738"/>
                  </a:cubicBezTo>
                  <a:cubicBezTo>
                    <a:pt x="11276" y="34678"/>
                    <a:pt x="11312" y="34559"/>
                    <a:pt x="11288" y="34511"/>
                  </a:cubicBezTo>
                  <a:cubicBezTo>
                    <a:pt x="11074" y="34214"/>
                    <a:pt x="11109" y="33797"/>
                    <a:pt x="10776" y="33547"/>
                  </a:cubicBezTo>
                  <a:cubicBezTo>
                    <a:pt x="10562" y="33368"/>
                    <a:pt x="10300" y="33059"/>
                    <a:pt x="10336" y="32642"/>
                  </a:cubicBezTo>
                  <a:cubicBezTo>
                    <a:pt x="10264" y="32487"/>
                    <a:pt x="10228" y="32309"/>
                    <a:pt x="10145" y="32166"/>
                  </a:cubicBezTo>
                  <a:cubicBezTo>
                    <a:pt x="9788" y="31975"/>
                    <a:pt x="9454" y="31594"/>
                    <a:pt x="9335" y="31285"/>
                  </a:cubicBezTo>
                  <a:cubicBezTo>
                    <a:pt x="8954" y="30332"/>
                    <a:pt x="8609" y="29356"/>
                    <a:pt x="8311" y="28368"/>
                  </a:cubicBezTo>
                  <a:cubicBezTo>
                    <a:pt x="7954" y="27177"/>
                    <a:pt x="7311" y="26201"/>
                    <a:pt x="6668" y="25248"/>
                  </a:cubicBezTo>
                  <a:cubicBezTo>
                    <a:pt x="6180" y="24510"/>
                    <a:pt x="5704" y="23843"/>
                    <a:pt x="5621" y="22903"/>
                  </a:cubicBezTo>
                  <a:cubicBezTo>
                    <a:pt x="5644" y="22760"/>
                    <a:pt x="5228" y="22819"/>
                    <a:pt x="5478" y="22546"/>
                  </a:cubicBezTo>
                  <a:cubicBezTo>
                    <a:pt x="5466" y="22046"/>
                    <a:pt x="5537" y="21534"/>
                    <a:pt x="5537" y="21045"/>
                  </a:cubicBezTo>
                  <a:cubicBezTo>
                    <a:pt x="5525" y="20105"/>
                    <a:pt x="5597" y="19248"/>
                    <a:pt x="6180" y="18521"/>
                  </a:cubicBezTo>
                  <a:cubicBezTo>
                    <a:pt x="6228" y="18355"/>
                    <a:pt x="6371" y="18247"/>
                    <a:pt x="6335" y="18057"/>
                  </a:cubicBezTo>
                  <a:cubicBezTo>
                    <a:pt x="6277" y="17893"/>
                    <a:pt x="6172" y="17821"/>
                    <a:pt x="6135" y="17819"/>
                  </a:cubicBezTo>
                  <a:lnTo>
                    <a:pt x="6135" y="17819"/>
                  </a:lnTo>
                  <a:cubicBezTo>
                    <a:pt x="6142" y="17819"/>
                    <a:pt x="6150" y="17819"/>
                    <a:pt x="6157" y="17819"/>
                  </a:cubicBezTo>
                  <a:cubicBezTo>
                    <a:pt x="6473" y="17819"/>
                    <a:pt x="6607" y="17592"/>
                    <a:pt x="6526" y="17093"/>
                  </a:cubicBezTo>
                  <a:cubicBezTo>
                    <a:pt x="6462" y="16735"/>
                    <a:pt x="6790" y="16358"/>
                    <a:pt x="7073" y="16358"/>
                  </a:cubicBezTo>
                  <a:cubicBezTo>
                    <a:pt x="7110" y="16358"/>
                    <a:pt x="7146" y="16364"/>
                    <a:pt x="7180" y="16378"/>
                  </a:cubicBezTo>
                  <a:cubicBezTo>
                    <a:pt x="7490" y="16057"/>
                    <a:pt x="7788" y="15735"/>
                    <a:pt x="8026" y="15330"/>
                  </a:cubicBezTo>
                  <a:cubicBezTo>
                    <a:pt x="8145" y="15033"/>
                    <a:pt x="7919" y="14568"/>
                    <a:pt x="8383" y="14473"/>
                  </a:cubicBezTo>
                  <a:cubicBezTo>
                    <a:pt x="8431" y="14426"/>
                    <a:pt x="8454" y="14378"/>
                    <a:pt x="8490" y="14330"/>
                  </a:cubicBezTo>
                  <a:cubicBezTo>
                    <a:pt x="8383" y="13723"/>
                    <a:pt x="8800" y="13545"/>
                    <a:pt x="9145" y="13306"/>
                  </a:cubicBezTo>
                  <a:cubicBezTo>
                    <a:pt x="9204" y="13164"/>
                    <a:pt x="8966" y="12949"/>
                    <a:pt x="9204" y="12830"/>
                  </a:cubicBezTo>
                  <a:cubicBezTo>
                    <a:pt x="9276" y="12604"/>
                    <a:pt x="9419" y="12402"/>
                    <a:pt x="9574" y="12235"/>
                  </a:cubicBezTo>
                  <a:cubicBezTo>
                    <a:pt x="9919" y="11437"/>
                    <a:pt x="10586" y="10806"/>
                    <a:pt x="10538" y="9806"/>
                  </a:cubicBezTo>
                  <a:cubicBezTo>
                    <a:pt x="10519" y="9593"/>
                    <a:pt x="10515" y="9531"/>
                    <a:pt x="10604" y="9531"/>
                  </a:cubicBezTo>
                  <a:cubicBezTo>
                    <a:pt x="10630" y="9531"/>
                    <a:pt x="10662" y="9536"/>
                    <a:pt x="10705" y="9544"/>
                  </a:cubicBezTo>
                  <a:cubicBezTo>
                    <a:pt x="10718" y="9546"/>
                    <a:pt x="10730" y="9546"/>
                    <a:pt x="10742" y="9546"/>
                  </a:cubicBezTo>
                  <a:cubicBezTo>
                    <a:pt x="10924" y="9546"/>
                    <a:pt x="10961" y="9382"/>
                    <a:pt x="11050" y="9270"/>
                  </a:cubicBezTo>
                  <a:cubicBezTo>
                    <a:pt x="10836" y="8889"/>
                    <a:pt x="11038" y="7901"/>
                    <a:pt x="11371" y="7520"/>
                  </a:cubicBezTo>
                  <a:cubicBezTo>
                    <a:pt x="11407" y="6079"/>
                    <a:pt x="11312" y="4662"/>
                    <a:pt x="10776" y="3305"/>
                  </a:cubicBezTo>
                  <a:cubicBezTo>
                    <a:pt x="10216" y="1876"/>
                    <a:pt x="9335" y="817"/>
                    <a:pt x="8157" y="67"/>
                  </a:cubicBezTo>
                  <a:cubicBezTo>
                    <a:pt x="7918" y="26"/>
                    <a:pt x="7742" y="0"/>
                    <a:pt x="76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509700" y="4336239"/>
              <a:ext cx="312286" cy="221204"/>
            </a:xfrm>
            <a:custGeom>
              <a:avLst/>
              <a:gdLst/>
              <a:ahLst/>
              <a:cxnLst/>
              <a:rect l="l" t="t" r="r" b="b"/>
              <a:pathLst>
                <a:path w="9895" h="7009" extrusionOk="0">
                  <a:moveTo>
                    <a:pt x="8147" y="0"/>
                  </a:moveTo>
                  <a:cubicBezTo>
                    <a:pt x="8126" y="0"/>
                    <a:pt x="8104" y="6"/>
                    <a:pt x="8085" y="16"/>
                  </a:cubicBezTo>
                  <a:cubicBezTo>
                    <a:pt x="7966" y="99"/>
                    <a:pt x="7906" y="230"/>
                    <a:pt x="7847" y="361"/>
                  </a:cubicBezTo>
                  <a:cubicBezTo>
                    <a:pt x="7811" y="468"/>
                    <a:pt x="7787" y="587"/>
                    <a:pt x="7799" y="706"/>
                  </a:cubicBezTo>
                  <a:cubicBezTo>
                    <a:pt x="7788" y="774"/>
                    <a:pt x="7893" y="862"/>
                    <a:pt x="7865" y="862"/>
                  </a:cubicBezTo>
                  <a:cubicBezTo>
                    <a:pt x="7863" y="862"/>
                    <a:pt x="7861" y="862"/>
                    <a:pt x="7858" y="861"/>
                  </a:cubicBezTo>
                  <a:cubicBezTo>
                    <a:pt x="7746" y="821"/>
                    <a:pt x="7637" y="805"/>
                    <a:pt x="7531" y="805"/>
                  </a:cubicBezTo>
                  <a:cubicBezTo>
                    <a:pt x="7202" y="805"/>
                    <a:pt x="6900" y="959"/>
                    <a:pt x="6584" y="1004"/>
                  </a:cubicBezTo>
                  <a:cubicBezTo>
                    <a:pt x="6465" y="1111"/>
                    <a:pt x="6299" y="1076"/>
                    <a:pt x="6180" y="1171"/>
                  </a:cubicBezTo>
                  <a:cubicBezTo>
                    <a:pt x="6108" y="1278"/>
                    <a:pt x="6108" y="1421"/>
                    <a:pt x="6013" y="1516"/>
                  </a:cubicBezTo>
                  <a:cubicBezTo>
                    <a:pt x="5942" y="1588"/>
                    <a:pt x="5882" y="1671"/>
                    <a:pt x="5858" y="1778"/>
                  </a:cubicBezTo>
                  <a:cubicBezTo>
                    <a:pt x="5798" y="1898"/>
                    <a:pt x="5738" y="1993"/>
                    <a:pt x="5621" y="1993"/>
                  </a:cubicBezTo>
                  <a:cubicBezTo>
                    <a:pt x="5575" y="1993"/>
                    <a:pt x="5520" y="1978"/>
                    <a:pt x="5453" y="1945"/>
                  </a:cubicBezTo>
                  <a:cubicBezTo>
                    <a:pt x="5834" y="1945"/>
                    <a:pt x="5834" y="1540"/>
                    <a:pt x="6013" y="1361"/>
                  </a:cubicBezTo>
                  <a:cubicBezTo>
                    <a:pt x="6096" y="1254"/>
                    <a:pt x="6156" y="1171"/>
                    <a:pt x="6227" y="1099"/>
                  </a:cubicBezTo>
                  <a:cubicBezTo>
                    <a:pt x="6237" y="874"/>
                    <a:pt x="6172" y="752"/>
                    <a:pt x="6027" y="752"/>
                  </a:cubicBezTo>
                  <a:cubicBezTo>
                    <a:pt x="5988" y="752"/>
                    <a:pt x="5944" y="760"/>
                    <a:pt x="5894" y="778"/>
                  </a:cubicBezTo>
                  <a:cubicBezTo>
                    <a:pt x="5727" y="861"/>
                    <a:pt x="5549" y="945"/>
                    <a:pt x="5394" y="1016"/>
                  </a:cubicBezTo>
                  <a:cubicBezTo>
                    <a:pt x="5013" y="1302"/>
                    <a:pt x="4965" y="1933"/>
                    <a:pt x="4489" y="2100"/>
                  </a:cubicBezTo>
                  <a:cubicBezTo>
                    <a:pt x="4156" y="2290"/>
                    <a:pt x="4025" y="2731"/>
                    <a:pt x="3656" y="2873"/>
                  </a:cubicBezTo>
                  <a:cubicBezTo>
                    <a:pt x="3298" y="2885"/>
                    <a:pt x="3334" y="3433"/>
                    <a:pt x="3024" y="3504"/>
                  </a:cubicBezTo>
                  <a:cubicBezTo>
                    <a:pt x="2905" y="3552"/>
                    <a:pt x="2786" y="3588"/>
                    <a:pt x="2679" y="3683"/>
                  </a:cubicBezTo>
                  <a:cubicBezTo>
                    <a:pt x="2437" y="3916"/>
                    <a:pt x="2211" y="4195"/>
                    <a:pt x="1884" y="4195"/>
                  </a:cubicBezTo>
                  <a:cubicBezTo>
                    <a:pt x="1810" y="4195"/>
                    <a:pt x="1730" y="4181"/>
                    <a:pt x="1643" y="4147"/>
                  </a:cubicBezTo>
                  <a:cubicBezTo>
                    <a:pt x="1072" y="4528"/>
                    <a:pt x="560" y="4981"/>
                    <a:pt x="48" y="5457"/>
                  </a:cubicBezTo>
                  <a:cubicBezTo>
                    <a:pt x="0" y="5588"/>
                    <a:pt x="0" y="5743"/>
                    <a:pt x="179" y="5743"/>
                  </a:cubicBezTo>
                  <a:cubicBezTo>
                    <a:pt x="584" y="5755"/>
                    <a:pt x="846" y="6064"/>
                    <a:pt x="1179" y="6279"/>
                  </a:cubicBezTo>
                  <a:cubicBezTo>
                    <a:pt x="1191" y="6283"/>
                    <a:pt x="1202" y="6285"/>
                    <a:pt x="1213" y="6285"/>
                  </a:cubicBezTo>
                  <a:cubicBezTo>
                    <a:pt x="1312" y="6285"/>
                    <a:pt x="1353" y="6110"/>
                    <a:pt x="1459" y="6110"/>
                  </a:cubicBezTo>
                  <a:cubicBezTo>
                    <a:pt x="1464" y="6110"/>
                    <a:pt x="1470" y="6111"/>
                    <a:pt x="1477" y="6112"/>
                  </a:cubicBezTo>
                  <a:cubicBezTo>
                    <a:pt x="1504" y="6100"/>
                    <a:pt x="1522" y="6094"/>
                    <a:pt x="1532" y="6094"/>
                  </a:cubicBezTo>
                  <a:cubicBezTo>
                    <a:pt x="1562" y="6094"/>
                    <a:pt x="1533" y="6136"/>
                    <a:pt x="1524" y="6171"/>
                  </a:cubicBezTo>
                  <a:cubicBezTo>
                    <a:pt x="1608" y="6302"/>
                    <a:pt x="1584" y="6398"/>
                    <a:pt x="1477" y="6564"/>
                  </a:cubicBezTo>
                  <a:cubicBezTo>
                    <a:pt x="1331" y="6755"/>
                    <a:pt x="1301" y="7008"/>
                    <a:pt x="1615" y="7008"/>
                  </a:cubicBezTo>
                  <a:cubicBezTo>
                    <a:pt x="1635" y="7008"/>
                    <a:pt x="1656" y="7007"/>
                    <a:pt x="1679" y="7005"/>
                  </a:cubicBezTo>
                  <a:cubicBezTo>
                    <a:pt x="1858" y="6779"/>
                    <a:pt x="2203" y="6874"/>
                    <a:pt x="2334" y="6576"/>
                  </a:cubicBezTo>
                  <a:lnTo>
                    <a:pt x="2334" y="6588"/>
                  </a:lnTo>
                  <a:cubicBezTo>
                    <a:pt x="2751" y="6160"/>
                    <a:pt x="3286" y="5874"/>
                    <a:pt x="3751" y="5505"/>
                  </a:cubicBezTo>
                  <a:cubicBezTo>
                    <a:pt x="3838" y="5450"/>
                    <a:pt x="3932" y="5437"/>
                    <a:pt x="4028" y="5437"/>
                  </a:cubicBezTo>
                  <a:cubicBezTo>
                    <a:pt x="4120" y="5437"/>
                    <a:pt x="4213" y="5449"/>
                    <a:pt x="4306" y="5449"/>
                  </a:cubicBezTo>
                  <a:cubicBezTo>
                    <a:pt x="4392" y="5449"/>
                    <a:pt x="4478" y="5439"/>
                    <a:pt x="4560" y="5398"/>
                  </a:cubicBezTo>
                  <a:cubicBezTo>
                    <a:pt x="4822" y="5219"/>
                    <a:pt x="5180" y="4981"/>
                    <a:pt x="4989" y="4624"/>
                  </a:cubicBezTo>
                  <a:cubicBezTo>
                    <a:pt x="4961" y="4568"/>
                    <a:pt x="4929" y="4546"/>
                    <a:pt x="4895" y="4546"/>
                  </a:cubicBezTo>
                  <a:cubicBezTo>
                    <a:pt x="4766" y="4546"/>
                    <a:pt x="4596" y="4851"/>
                    <a:pt x="4418" y="4897"/>
                  </a:cubicBezTo>
                  <a:cubicBezTo>
                    <a:pt x="4346" y="4897"/>
                    <a:pt x="4453" y="4897"/>
                    <a:pt x="4382" y="4909"/>
                  </a:cubicBezTo>
                  <a:cubicBezTo>
                    <a:pt x="4357" y="4914"/>
                    <a:pt x="4343" y="4917"/>
                    <a:pt x="4336" y="4917"/>
                  </a:cubicBezTo>
                  <a:cubicBezTo>
                    <a:pt x="4326" y="4917"/>
                    <a:pt x="4332" y="4911"/>
                    <a:pt x="4346" y="4897"/>
                  </a:cubicBezTo>
                  <a:cubicBezTo>
                    <a:pt x="4453" y="4802"/>
                    <a:pt x="4632" y="4731"/>
                    <a:pt x="4537" y="4516"/>
                  </a:cubicBezTo>
                  <a:cubicBezTo>
                    <a:pt x="4492" y="4414"/>
                    <a:pt x="4429" y="4387"/>
                    <a:pt x="4359" y="4387"/>
                  </a:cubicBezTo>
                  <a:cubicBezTo>
                    <a:pt x="4277" y="4387"/>
                    <a:pt x="4183" y="4425"/>
                    <a:pt x="4096" y="4425"/>
                  </a:cubicBezTo>
                  <a:cubicBezTo>
                    <a:pt x="4059" y="4425"/>
                    <a:pt x="4023" y="4418"/>
                    <a:pt x="3989" y="4397"/>
                  </a:cubicBezTo>
                  <a:cubicBezTo>
                    <a:pt x="4263" y="4374"/>
                    <a:pt x="4513" y="4421"/>
                    <a:pt x="4751" y="4255"/>
                  </a:cubicBezTo>
                  <a:cubicBezTo>
                    <a:pt x="4780" y="4226"/>
                    <a:pt x="4817" y="4171"/>
                    <a:pt x="4858" y="4171"/>
                  </a:cubicBezTo>
                  <a:cubicBezTo>
                    <a:pt x="4884" y="4171"/>
                    <a:pt x="4913" y="4195"/>
                    <a:pt x="4941" y="4266"/>
                  </a:cubicBezTo>
                  <a:cubicBezTo>
                    <a:pt x="5156" y="4719"/>
                    <a:pt x="5584" y="4755"/>
                    <a:pt x="5930" y="4981"/>
                  </a:cubicBezTo>
                  <a:cubicBezTo>
                    <a:pt x="6537" y="4612"/>
                    <a:pt x="7251" y="4362"/>
                    <a:pt x="7596" y="3564"/>
                  </a:cubicBezTo>
                  <a:cubicBezTo>
                    <a:pt x="7858" y="3433"/>
                    <a:pt x="7739" y="3052"/>
                    <a:pt x="7954" y="2873"/>
                  </a:cubicBezTo>
                  <a:cubicBezTo>
                    <a:pt x="7992" y="2841"/>
                    <a:pt x="8020" y="2828"/>
                    <a:pt x="8043" y="2828"/>
                  </a:cubicBezTo>
                  <a:cubicBezTo>
                    <a:pt x="8129" y="2828"/>
                    <a:pt x="8134" y="3007"/>
                    <a:pt x="8228" y="3016"/>
                  </a:cubicBezTo>
                  <a:cubicBezTo>
                    <a:pt x="8278" y="3050"/>
                    <a:pt x="8322" y="3067"/>
                    <a:pt x="8361" y="3067"/>
                  </a:cubicBezTo>
                  <a:cubicBezTo>
                    <a:pt x="8432" y="3067"/>
                    <a:pt x="8482" y="3009"/>
                    <a:pt x="8513" y="2885"/>
                  </a:cubicBezTo>
                  <a:cubicBezTo>
                    <a:pt x="8513" y="2754"/>
                    <a:pt x="8454" y="2647"/>
                    <a:pt x="8394" y="2540"/>
                  </a:cubicBezTo>
                  <a:cubicBezTo>
                    <a:pt x="8323" y="2421"/>
                    <a:pt x="8216" y="2302"/>
                    <a:pt x="8335" y="2159"/>
                  </a:cubicBezTo>
                  <a:cubicBezTo>
                    <a:pt x="8409" y="2063"/>
                    <a:pt x="8496" y="2004"/>
                    <a:pt x="8589" y="2004"/>
                  </a:cubicBezTo>
                  <a:cubicBezTo>
                    <a:pt x="8646" y="2004"/>
                    <a:pt x="8705" y="2026"/>
                    <a:pt x="8763" y="2076"/>
                  </a:cubicBezTo>
                  <a:cubicBezTo>
                    <a:pt x="8854" y="2148"/>
                    <a:pt x="8944" y="2202"/>
                    <a:pt x="9026" y="2202"/>
                  </a:cubicBezTo>
                  <a:cubicBezTo>
                    <a:pt x="9105" y="2202"/>
                    <a:pt x="9175" y="2151"/>
                    <a:pt x="9228" y="2016"/>
                  </a:cubicBezTo>
                  <a:cubicBezTo>
                    <a:pt x="9335" y="1742"/>
                    <a:pt x="9109" y="1683"/>
                    <a:pt x="8930" y="1623"/>
                  </a:cubicBezTo>
                  <a:cubicBezTo>
                    <a:pt x="8891" y="1604"/>
                    <a:pt x="8884" y="1584"/>
                    <a:pt x="8902" y="1584"/>
                  </a:cubicBezTo>
                  <a:cubicBezTo>
                    <a:pt x="8906" y="1584"/>
                    <a:pt x="8912" y="1585"/>
                    <a:pt x="8918" y="1588"/>
                  </a:cubicBezTo>
                  <a:cubicBezTo>
                    <a:pt x="8959" y="1596"/>
                    <a:pt x="8995" y="1610"/>
                    <a:pt x="9032" y="1610"/>
                  </a:cubicBezTo>
                  <a:cubicBezTo>
                    <a:pt x="9049" y="1610"/>
                    <a:pt x="9066" y="1607"/>
                    <a:pt x="9085" y="1599"/>
                  </a:cubicBezTo>
                  <a:cubicBezTo>
                    <a:pt x="9240" y="1504"/>
                    <a:pt x="9275" y="1290"/>
                    <a:pt x="9406" y="1171"/>
                  </a:cubicBezTo>
                  <a:cubicBezTo>
                    <a:pt x="9894" y="1111"/>
                    <a:pt x="9740" y="671"/>
                    <a:pt x="9799" y="337"/>
                  </a:cubicBezTo>
                  <a:cubicBezTo>
                    <a:pt x="9669" y="154"/>
                    <a:pt x="9485" y="25"/>
                    <a:pt x="9326" y="25"/>
                  </a:cubicBezTo>
                  <a:cubicBezTo>
                    <a:pt x="9238" y="25"/>
                    <a:pt x="9156" y="65"/>
                    <a:pt x="9097" y="159"/>
                  </a:cubicBezTo>
                  <a:cubicBezTo>
                    <a:pt x="8970" y="363"/>
                    <a:pt x="8862" y="434"/>
                    <a:pt x="8761" y="434"/>
                  </a:cubicBezTo>
                  <a:cubicBezTo>
                    <a:pt x="8614" y="434"/>
                    <a:pt x="8483" y="284"/>
                    <a:pt x="8335" y="171"/>
                  </a:cubicBezTo>
                  <a:cubicBezTo>
                    <a:pt x="8311" y="135"/>
                    <a:pt x="8263" y="87"/>
                    <a:pt x="8228" y="40"/>
                  </a:cubicBezTo>
                  <a:cubicBezTo>
                    <a:pt x="8207" y="12"/>
                    <a:pt x="8177" y="0"/>
                    <a:pt x="81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586736" y="3404426"/>
              <a:ext cx="72904" cy="125672"/>
            </a:xfrm>
            <a:custGeom>
              <a:avLst/>
              <a:gdLst/>
              <a:ahLst/>
              <a:cxnLst/>
              <a:rect l="l" t="t" r="r" b="b"/>
              <a:pathLst>
                <a:path w="2310" h="3982" extrusionOk="0">
                  <a:moveTo>
                    <a:pt x="1820" y="1"/>
                  </a:moveTo>
                  <a:cubicBezTo>
                    <a:pt x="1451" y="1"/>
                    <a:pt x="1119" y="254"/>
                    <a:pt x="750" y="265"/>
                  </a:cubicBezTo>
                  <a:cubicBezTo>
                    <a:pt x="691" y="324"/>
                    <a:pt x="619" y="372"/>
                    <a:pt x="536" y="431"/>
                  </a:cubicBezTo>
                  <a:cubicBezTo>
                    <a:pt x="441" y="574"/>
                    <a:pt x="512" y="646"/>
                    <a:pt x="619" y="705"/>
                  </a:cubicBezTo>
                  <a:cubicBezTo>
                    <a:pt x="654" y="714"/>
                    <a:pt x="688" y="718"/>
                    <a:pt x="721" y="718"/>
                  </a:cubicBezTo>
                  <a:cubicBezTo>
                    <a:pt x="814" y="718"/>
                    <a:pt x="904" y="690"/>
                    <a:pt x="1000" y="681"/>
                  </a:cubicBezTo>
                  <a:cubicBezTo>
                    <a:pt x="1007" y="682"/>
                    <a:pt x="1014" y="682"/>
                    <a:pt x="1021" y="682"/>
                  </a:cubicBezTo>
                  <a:cubicBezTo>
                    <a:pt x="1101" y="682"/>
                    <a:pt x="1187" y="650"/>
                    <a:pt x="1278" y="650"/>
                  </a:cubicBezTo>
                  <a:cubicBezTo>
                    <a:pt x="1357" y="650"/>
                    <a:pt x="1439" y="675"/>
                    <a:pt x="1524" y="765"/>
                  </a:cubicBezTo>
                  <a:cubicBezTo>
                    <a:pt x="1426" y="750"/>
                    <a:pt x="1334" y="739"/>
                    <a:pt x="1252" y="739"/>
                  </a:cubicBezTo>
                  <a:cubicBezTo>
                    <a:pt x="995" y="739"/>
                    <a:pt x="841" y="846"/>
                    <a:pt x="941" y="1288"/>
                  </a:cubicBezTo>
                  <a:cubicBezTo>
                    <a:pt x="1191" y="1812"/>
                    <a:pt x="691" y="1610"/>
                    <a:pt x="583" y="1800"/>
                  </a:cubicBezTo>
                  <a:cubicBezTo>
                    <a:pt x="0" y="1991"/>
                    <a:pt x="405" y="2515"/>
                    <a:pt x="333" y="2872"/>
                  </a:cubicBezTo>
                  <a:cubicBezTo>
                    <a:pt x="393" y="3110"/>
                    <a:pt x="155" y="3313"/>
                    <a:pt x="298" y="3551"/>
                  </a:cubicBezTo>
                  <a:cubicBezTo>
                    <a:pt x="364" y="3617"/>
                    <a:pt x="418" y="3643"/>
                    <a:pt x="462" y="3643"/>
                  </a:cubicBezTo>
                  <a:cubicBezTo>
                    <a:pt x="601" y="3643"/>
                    <a:pt x="657" y="3393"/>
                    <a:pt x="774" y="3348"/>
                  </a:cubicBezTo>
                  <a:cubicBezTo>
                    <a:pt x="917" y="3551"/>
                    <a:pt x="917" y="3789"/>
                    <a:pt x="1072" y="3944"/>
                  </a:cubicBezTo>
                  <a:cubicBezTo>
                    <a:pt x="1130" y="3970"/>
                    <a:pt x="1183" y="3981"/>
                    <a:pt x="1233" y="3981"/>
                  </a:cubicBezTo>
                  <a:cubicBezTo>
                    <a:pt x="1431" y="3981"/>
                    <a:pt x="1579" y="3805"/>
                    <a:pt x="1750" y="3682"/>
                  </a:cubicBezTo>
                  <a:cubicBezTo>
                    <a:pt x="1822" y="3539"/>
                    <a:pt x="1893" y="3289"/>
                    <a:pt x="1965" y="3289"/>
                  </a:cubicBezTo>
                  <a:cubicBezTo>
                    <a:pt x="2310" y="3289"/>
                    <a:pt x="2167" y="3146"/>
                    <a:pt x="2107" y="2943"/>
                  </a:cubicBezTo>
                  <a:cubicBezTo>
                    <a:pt x="2061" y="2802"/>
                    <a:pt x="2014" y="2755"/>
                    <a:pt x="1967" y="2755"/>
                  </a:cubicBezTo>
                  <a:cubicBezTo>
                    <a:pt x="1875" y="2755"/>
                    <a:pt x="1782" y="2934"/>
                    <a:pt x="1696" y="2934"/>
                  </a:cubicBezTo>
                  <a:cubicBezTo>
                    <a:pt x="1678" y="2934"/>
                    <a:pt x="1660" y="2926"/>
                    <a:pt x="1643" y="2908"/>
                  </a:cubicBezTo>
                  <a:cubicBezTo>
                    <a:pt x="1584" y="2967"/>
                    <a:pt x="1548" y="3062"/>
                    <a:pt x="1476" y="3098"/>
                  </a:cubicBezTo>
                  <a:cubicBezTo>
                    <a:pt x="1476" y="3098"/>
                    <a:pt x="1475" y="3098"/>
                    <a:pt x="1474" y="3098"/>
                  </a:cubicBezTo>
                  <a:cubicBezTo>
                    <a:pt x="1458" y="3098"/>
                    <a:pt x="1427" y="3180"/>
                    <a:pt x="1397" y="3180"/>
                  </a:cubicBezTo>
                  <a:cubicBezTo>
                    <a:pt x="1383" y="3180"/>
                    <a:pt x="1369" y="3160"/>
                    <a:pt x="1357" y="3098"/>
                  </a:cubicBezTo>
                  <a:cubicBezTo>
                    <a:pt x="1369" y="2896"/>
                    <a:pt x="1357" y="2670"/>
                    <a:pt x="1536" y="2539"/>
                  </a:cubicBezTo>
                  <a:cubicBezTo>
                    <a:pt x="1691" y="2431"/>
                    <a:pt x="1893" y="2539"/>
                    <a:pt x="2000" y="2277"/>
                  </a:cubicBezTo>
                  <a:cubicBezTo>
                    <a:pt x="2191" y="1765"/>
                    <a:pt x="1596" y="1634"/>
                    <a:pt x="1643" y="1205"/>
                  </a:cubicBezTo>
                  <a:cubicBezTo>
                    <a:pt x="1654" y="1202"/>
                    <a:pt x="1665" y="1200"/>
                    <a:pt x="1677" y="1200"/>
                  </a:cubicBezTo>
                  <a:cubicBezTo>
                    <a:pt x="1754" y="1200"/>
                    <a:pt x="1831" y="1270"/>
                    <a:pt x="1909" y="1270"/>
                  </a:cubicBezTo>
                  <a:cubicBezTo>
                    <a:pt x="1939" y="1270"/>
                    <a:pt x="1970" y="1259"/>
                    <a:pt x="2000" y="1229"/>
                  </a:cubicBezTo>
                  <a:cubicBezTo>
                    <a:pt x="1786" y="991"/>
                    <a:pt x="2119" y="705"/>
                    <a:pt x="2084" y="693"/>
                  </a:cubicBezTo>
                  <a:cubicBezTo>
                    <a:pt x="1786" y="503"/>
                    <a:pt x="2012" y="229"/>
                    <a:pt x="1965" y="14"/>
                  </a:cubicBezTo>
                  <a:cubicBezTo>
                    <a:pt x="1916" y="5"/>
                    <a:pt x="1867" y="1"/>
                    <a:pt x="1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8700569" y="4289753"/>
              <a:ext cx="96226" cy="83066"/>
            </a:xfrm>
            <a:custGeom>
              <a:avLst/>
              <a:gdLst/>
              <a:ahLst/>
              <a:cxnLst/>
              <a:rect l="l" t="t" r="r" b="b"/>
              <a:pathLst>
                <a:path w="3049" h="2632" extrusionOk="0">
                  <a:moveTo>
                    <a:pt x="2906" y="1"/>
                  </a:moveTo>
                  <a:cubicBezTo>
                    <a:pt x="2680" y="36"/>
                    <a:pt x="2513" y="84"/>
                    <a:pt x="2334" y="120"/>
                  </a:cubicBezTo>
                  <a:cubicBezTo>
                    <a:pt x="2049" y="203"/>
                    <a:pt x="1965" y="513"/>
                    <a:pt x="1787" y="715"/>
                  </a:cubicBezTo>
                  <a:cubicBezTo>
                    <a:pt x="1723" y="760"/>
                    <a:pt x="1659" y="797"/>
                    <a:pt x="1596" y="797"/>
                  </a:cubicBezTo>
                  <a:cubicBezTo>
                    <a:pt x="1540" y="797"/>
                    <a:pt x="1485" y="769"/>
                    <a:pt x="1429" y="691"/>
                  </a:cubicBezTo>
                  <a:cubicBezTo>
                    <a:pt x="1387" y="665"/>
                    <a:pt x="1337" y="646"/>
                    <a:pt x="1282" y="646"/>
                  </a:cubicBezTo>
                  <a:cubicBezTo>
                    <a:pt x="1261" y="646"/>
                    <a:pt x="1238" y="649"/>
                    <a:pt x="1215" y="655"/>
                  </a:cubicBezTo>
                  <a:cubicBezTo>
                    <a:pt x="1179" y="667"/>
                    <a:pt x="1132" y="679"/>
                    <a:pt x="1084" y="715"/>
                  </a:cubicBezTo>
                  <a:cubicBezTo>
                    <a:pt x="941" y="917"/>
                    <a:pt x="739" y="977"/>
                    <a:pt x="525" y="989"/>
                  </a:cubicBezTo>
                  <a:cubicBezTo>
                    <a:pt x="441" y="1001"/>
                    <a:pt x="382" y="1048"/>
                    <a:pt x="322" y="1108"/>
                  </a:cubicBezTo>
                  <a:cubicBezTo>
                    <a:pt x="251" y="1120"/>
                    <a:pt x="191" y="1144"/>
                    <a:pt x="120" y="1156"/>
                  </a:cubicBezTo>
                  <a:cubicBezTo>
                    <a:pt x="1" y="1298"/>
                    <a:pt x="84" y="1429"/>
                    <a:pt x="167" y="1537"/>
                  </a:cubicBezTo>
                  <a:cubicBezTo>
                    <a:pt x="227" y="1632"/>
                    <a:pt x="346" y="1703"/>
                    <a:pt x="298" y="1858"/>
                  </a:cubicBezTo>
                  <a:cubicBezTo>
                    <a:pt x="144" y="2215"/>
                    <a:pt x="227" y="2477"/>
                    <a:pt x="560" y="2632"/>
                  </a:cubicBezTo>
                  <a:cubicBezTo>
                    <a:pt x="952" y="2623"/>
                    <a:pt x="1331" y="2449"/>
                    <a:pt x="1725" y="2449"/>
                  </a:cubicBezTo>
                  <a:cubicBezTo>
                    <a:pt x="1870" y="2449"/>
                    <a:pt x="2017" y="2473"/>
                    <a:pt x="2168" y="2537"/>
                  </a:cubicBezTo>
                  <a:cubicBezTo>
                    <a:pt x="2144" y="2203"/>
                    <a:pt x="1870" y="2299"/>
                    <a:pt x="1799" y="2120"/>
                  </a:cubicBezTo>
                  <a:cubicBezTo>
                    <a:pt x="1668" y="2096"/>
                    <a:pt x="1513" y="2049"/>
                    <a:pt x="1489" y="1846"/>
                  </a:cubicBezTo>
                  <a:cubicBezTo>
                    <a:pt x="1394" y="1703"/>
                    <a:pt x="1251" y="1679"/>
                    <a:pt x="1120" y="1548"/>
                  </a:cubicBezTo>
                  <a:lnTo>
                    <a:pt x="1120" y="1548"/>
                  </a:lnTo>
                  <a:cubicBezTo>
                    <a:pt x="1275" y="1644"/>
                    <a:pt x="1418" y="1703"/>
                    <a:pt x="1537" y="1810"/>
                  </a:cubicBezTo>
                  <a:cubicBezTo>
                    <a:pt x="1602" y="1859"/>
                    <a:pt x="1678" y="1897"/>
                    <a:pt x="1765" y="1897"/>
                  </a:cubicBezTo>
                  <a:cubicBezTo>
                    <a:pt x="1806" y="1897"/>
                    <a:pt x="1849" y="1889"/>
                    <a:pt x="1894" y="1870"/>
                  </a:cubicBezTo>
                  <a:cubicBezTo>
                    <a:pt x="1965" y="1751"/>
                    <a:pt x="2037" y="1620"/>
                    <a:pt x="2108" y="1501"/>
                  </a:cubicBezTo>
                  <a:cubicBezTo>
                    <a:pt x="2263" y="1406"/>
                    <a:pt x="2287" y="1251"/>
                    <a:pt x="2310" y="1072"/>
                  </a:cubicBezTo>
                  <a:cubicBezTo>
                    <a:pt x="2322" y="727"/>
                    <a:pt x="2584" y="727"/>
                    <a:pt x="2787" y="620"/>
                  </a:cubicBezTo>
                  <a:cubicBezTo>
                    <a:pt x="3049" y="453"/>
                    <a:pt x="2858" y="215"/>
                    <a:pt x="29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8772713" y="3830789"/>
              <a:ext cx="77827" cy="168373"/>
            </a:xfrm>
            <a:custGeom>
              <a:avLst/>
              <a:gdLst/>
              <a:ahLst/>
              <a:cxnLst/>
              <a:rect l="l" t="t" r="r" b="b"/>
              <a:pathLst>
                <a:path w="2466" h="5335" extrusionOk="0">
                  <a:moveTo>
                    <a:pt x="155" y="1"/>
                  </a:moveTo>
                  <a:cubicBezTo>
                    <a:pt x="122" y="1"/>
                    <a:pt x="87" y="28"/>
                    <a:pt x="48" y="101"/>
                  </a:cubicBezTo>
                  <a:cubicBezTo>
                    <a:pt x="36" y="232"/>
                    <a:pt x="1" y="375"/>
                    <a:pt x="48" y="506"/>
                  </a:cubicBezTo>
                  <a:cubicBezTo>
                    <a:pt x="84" y="649"/>
                    <a:pt x="96" y="792"/>
                    <a:pt x="155" y="923"/>
                  </a:cubicBezTo>
                  <a:cubicBezTo>
                    <a:pt x="751" y="2173"/>
                    <a:pt x="1465" y="3328"/>
                    <a:pt x="1882" y="4673"/>
                  </a:cubicBezTo>
                  <a:cubicBezTo>
                    <a:pt x="1953" y="4900"/>
                    <a:pt x="1965" y="5173"/>
                    <a:pt x="2191" y="5316"/>
                  </a:cubicBezTo>
                  <a:cubicBezTo>
                    <a:pt x="2215" y="5328"/>
                    <a:pt x="2239" y="5334"/>
                    <a:pt x="2261" y="5334"/>
                  </a:cubicBezTo>
                  <a:cubicBezTo>
                    <a:pt x="2284" y="5334"/>
                    <a:pt x="2305" y="5328"/>
                    <a:pt x="2322" y="5316"/>
                  </a:cubicBezTo>
                  <a:cubicBezTo>
                    <a:pt x="2430" y="5162"/>
                    <a:pt x="2430" y="4983"/>
                    <a:pt x="2465" y="4816"/>
                  </a:cubicBezTo>
                  <a:cubicBezTo>
                    <a:pt x="2465" y="4757"/>
                    <a:pt x="2441" y="4721"/>
                    <a:pt x="2430" y="4661"/>
                  </a:cubicBezTo>
                  <a:cubicBezTo>
                    <a:pt x="2263" y="4495"/>
                    <a:pt x="2144" y="4316"/>
                    <a:pt x="2299" y="4042"/>
                  </a:cubicBezTo>
                  <a:cubicBezTo>
                    <a:pt x="2322" y="3888"/>
                    <a:pt x="2239" y="3792"/>
                    <a:pt x="2180" y="3673"/>
                  </a:cubicBezTo>
                  <a:cubicBezTo>
                    <a:pt x="2154" y="3682"/>
                    <a:pt x="2132" y="3686"/>
                    <a:pt x="2112" y="3686"/>
                  </a:cubicBezTo>
                  <a:cubicBezTo>
                    <a:pt x="2048" y="3686"/>
                    <a:pt x="2013" y="3640"/>
                    <a:pt x="2013" y="3530"/>
                  </a:cubicBezTo>
                  <a:cubicBezTo>
                    <a:pt x="2013" y="3447"/>
                    <a:pt x="1965" y="3376"/>
                    <a:pt x="1965" y="3292"/>
                  </a:cubicBezTo>
                  <a:cubicBezTo>
                    <a:pt x="1953" y="3114"/>
                    <a:pt x="2049" y="2899"/>
                    <a:pt x="1870" y="2768"/>
                  </a:cubicBezTo>
                  <a:cubicBezTo>
                    <a:pt x="1668" y="2733"/>
                    <a:pt x="1537" y="2637"/>
                    <a:pt x="1477" y="2399"/>
                  </a:cubicBezTo>
                  <a:cubicBezTo>
                    <a:pt x="1477" y="2340"/>
                    <a:pt x="1465" y="2292"/>
                    <a:pt x="1429" y="2245"/>
                  </a:cubicBezTo>
                  <a:cubicBezTo>
                    <a:pt x="1346" y="2173"/>
                    <a:pt x="1239" y="2125"/>
                    <a:pt x="1239" y="1983"/>
                  </a:cubicBezTo>
                  <a:cubicBezTo>
                    <a:pt x="1215" y="1887"/>
                    <a:pt x="1167" y="1804"/>
                    <a:pt x="1120" y="1709"/>
                  </a:cubicBezTo>
                  <a:cubicBezTo>
                    <a:pt x="1037" y="1578"/>
                    <a:pt x="1120" y="1459"/>
                    <a:pt x="1132" y="1328"/>
                  </a:cubicBezTo>
                  <a:cubicBezTo>
                    <a:pt x="1132" y="1232"/>
                    <a:pt x="1120" y="1149"/>
                    <a:pt x="1060" y="1090"/>
                  </a:cubicBezTo>
                  <a:cubicBezTo>
                    <a:pt x="1001" y="994"/>
                    <a:pt x="632" y="1149"/>
                    <a:pt x="917" y="804"/>
                  </a:cubicBezTo>
                  <a:cubicBezTo>
                    <a:pt x="986" y="736"/>
                    <a:pt x="956" y="493"/>
                    <a:pt x="766" y="493"/>
                  </a:cubicBezTo>
                  <a:cubicBezTo>
                    <a:pt x="757" y="493"/>
                    <a:pt x="748" y="493"/>
                    <a:pt x="739" y="494"/>
                  </a:cubicBezTo>
                  <a:lnTo>
                    <a:pt x="739" y="506"/>
                  </a:lnTo>
                  <a:cubicBezTo>
                    <a:pt x="721" y="509"/>
                    <a:pt x="704" y="511"/>
                    <a:pt x="688" y="511"/>
                  </a:cubicBezTo>
                  <a:cubicBezTo>
                    <a:pt x="463" y="511"/>
                    <a:pt x="442" y="213"/>
                    <a:pt x="286" y="113"/>
                  </a:cubicBezTo>
                  <a:cubicBezTo>
                    <a:pt x="244" y="57"/>
                    <a:pt x="202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8563413" y="3452964"/>
              <a:ext cx="36483" cy="128796"/>
            </a:xfrm>
            <a:custGeom>
              <a:avLst/>
              <a:gdLst/>
              <a:ahLst/>
              <a:cxnLst/>
              <a:rect l="l" t="t" r="r" b="b"/>
              <a:pathLst>
                <a:path w="1156" h="4081" extrusionOk="0">
                  <a:moveTo>
                    <a:pt x="239" y="0"/>
                  </a:moveTo>
                  <a:cubicBezTo>
                    <a:pt x="120" y="96"/>
                    <a:pt x="132" y="239"/>
                    <a:pt x="108" y="381"/>
                  </a:cubicBezTo>
                  <a:cubicBezTo>
                    <a:pt x="60" y="584"/>
                    <a:pt x="49" y="798"/>
                    <a:pt x="120" y="1001"/>
                  </a:cubicBezTo>
                  <a:cubicBezTo>
                    <a:pt x="1" y="1298"/>
                    <a:pt x="108" y="1596"/>
                    <a:pt x="132" y="1894"/>
                  </a:cubicBezTo>
                  <a:cubicBezTo>
                    <a:pt x="263" y="2167"/>
                    <a:pt x="132" y="2477"/>
                    <a:pt x="239" y="2763"/>
                  </a:cubicBezTo>
                  <a:cubicBezTo>
                    <a:pt x="299" y="3203"/>
                    <a:pt x="168" y="3691"/>
                    <a:pt x="501" y="4049"/>
                  </a:cubicBezTo>
                  <a:cubicBezTo>
                    <a:pt x="555" y="4071"/>
                    <a:pt x="604" y="4081"/>
                    <a:pt x="648" y="4081"/>
                  </a:cubicBezTo>
                  <a:cubicBezTo>
                    <a:pt x="817" y="4081"/>
                    <a:pt x="919" y="3935"/>
                    <a:pt x="1013" y="3775"/>
                  </a:cubicBezTo>
                  <a:cubicBezTo>
                    <a:pt x="668" y="3549"/>
                    <a:pt x="1156" y="3239"/>
                    <a:pt x="941" y="3001"/>
                  </a:cubicBezTo>
                  <a:cubicBezTo>
                    <a:pt x="822" y="2906"/>
                    <a:pt x="1025" y="2739"/>
                    <a:pt x="894" y="2667"/>
                  </a:cubicBezTo>
                  <a:cubicBezTo>
                    <a:pt x="537" y="2537"/>
                    <a:pt x="1001" y="2501"/>
                    <a:pt x="918" y="2406"/>
                  </a:cubicBezTo>
                  <a:cubicBezTo>
                    <a:pt x="799" y="2060"/>
                    <a:pt x="918" y="1691"/>
                    <a:pt x="787" y="1358"/>
                  </a:cubicBezTo>
                  <a:cubicBezTo>
                    <a:pt x="775" y="1310"/>
                    <a:pt x="739" y="1274"/>
                    <a:pt x="703" y="1227"/>
                  </a:cubicBezTo>
                  <a:cubicBezTo>
                    <a:pt x="644" y="1191"/>
                    <a:pt x="596" y="1191"/>
                    <a:pt x="549" y="1191"/>
                  </a:cubicBezTo>
                  <a:cubicBezTo>
                    <a:pt x="514" y="1209"/>
                    <a:pt x="472" y="1220"/>
                    <a:pt x="453" y="1220"/>
                  </a:cubicBezTo>
                  <a:cubicBezTo>
                    <a:pt x="446" y="1220"/>
                    <a:pt x="441" y="1218"/>
                    <a:pt x="441" y="1215"/>
                  </a:cubicBezTo>
                  <a:cubicBezTo>
                    <a:pt x="406" y="1001"/>
                    <a:pt x="584" y="989"/>
                    <a:pt x="668" y="893"/>
                  </a:cubicBezTo>
                  <a:cubicBezTo>
                    <a:pt x="799" y="751"/>
                    <a:pt x="787" y="596"/>
                    <a:pt x="668" y="453"/>
                  </a:cubicBezTo>
                  <a:cubicBezTo>
                    <a:pt x="549" y="346"/>
                    <a:pt x="418" y="286"/>
                    <a:pt x="346" y="120"/>
                  </a:cubicBezTo>
                  <a:cubicBezTo>
                    <a:pt x="310" y="84"/>
                    <a:pt x="287" y="36"/>
                    <a:pt x="2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8824943" y="2936594"/>
              <a:ext cx="39482" cy="81646"/>
            </a:xfrm>
            <a:custGeom>
              <a:avLst/>
              <a:gdLst/>
              <a:ahLst/>
              <a:cxnLst/>
              <a:rect l="l" t="t" r="r" b="b"/>
              <a:pathLst>
                <a:path w="1251" h="2587" extrusionOk="0">
                  <a:moveTo>
                    <a:pt x="416" y="1"/>
                  </a:moveTo>
                  <a:cubicBezTo>
                    <a:pt x="343" y="1"/>
                    <a:pt x="267" y="17"/>
                    <a:pt x="191" y="51"/>
                  </a:cubicBezTo>
                  <a:cubicBezTo>
                    <a:pt x="1" y="218"/>
                    <a:pt x="179" y="372"/>
                    <a:pt x="227" y="491"/>
                  </a:cubicBezTo>
                  <a:cubicBezTo>
                    <a:pt x="525" y="1158"/>
                    <a:pt x="596" y="1873"/>
                    <a:pt x="703" y="2587"/>
                  </a:cubicBezTo>
                  <a:cubicBezTo>
                    <a:pt x="1013" y="2456"/>
                    <a:pt x="929" y="2051"/>
                    <a:pt x="1084" y="1825"/>
                  </a:cubicBezTo>
                  <a:cubicBezTo>
                    <a:pt x="1251" y="1230"/>
                    <a:pt x="1013" y="730"/>
                    <a:pt x="870" y="194"/>
                  </a:cubicBezTo>
                  <a:cubicBezTo>
                    <a:pt x="724" y="72"/>
                    <a:pt x="573" y="1"/>
                    <a:pt x="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8802410" y="4139153"/>
              <a:ext cx="52263" cy="63404"/>
            </a:xfrm>
            <a:custGeom>
              <a:avLst/>
              <a:gdLst/>
              <a:ahLst/>
              <a:cxnLst/>
              <a:rect l="l" t="t" r="r" b="b"/>
              <a:pathLst>
                <a:path w="1656" h="2009" extrusionOk="0">
                  <a:moveTo>
                    <a:pt x="639" y="0"/>
                  </a:moveTo>
                  <a:cubicBezTo>
                    <a:pt x="569" y="0"/>
                    <a:pt x="488" y="30"/>
                    <a:pt x="393" y="105"/>
                  </a:cubicBezTo>
                  <a:cubicBezTo>
                    <a:pt x="346" y="260"/>
                    <a:pt x="298" y="427"/>
                    <a:pt x="250" y="570"/>
                  </a:cubicBezTo>
                  <a:cubicBezTo>
                    <a:pt x="0" y="927"/>
                    <a:pt x="0" y="1237"/>
                    <a:pt x="310" y="1534"/>
                  </a:cubicBezTo>
                  <a:cubicBezTo>
                    <a:pt x="499" y="1734"/>
                    <a:pt x="664" y="2008"/>
                    <a:pt x="943" y="2008"/>
                  </a:cubicBezTo>
                  <a:cubicBezTo>
                    <a:pt x="997" y="2008"/>
                    <a:pt x="1056" y="1998"/>
                    <a:pt x="1119" y="1975"/>
                  </a:cubicBezTo>
                  <a:cubicBezTo>
                    <a:pt x="1143" y="1796"/>
                    <a:pt x="965" y="1629"/>
                    <a:pt x="1084" y="1451"/>
                  </a:cubicBezTo>
                  <a:cubicBezTo>
                    <a:pt x="1310" y="1153"/>
                    <a:pt x="1024" y="1106"/>
                    <a:pt x="905" y="975"/>
                  </a:cubicBezTo>
                  <a:cubicBezTo>
                    <a:pt x="881" y="963"/>
                    <a:pt x="846" y="927"/>
                    <a:pt x="822" y="915"/>
                  </a:cubicBezTo>
                  <a:lnTo>
                    <a:pt x="822" y="915"/>
                  </a:lnTo>
                  <a:cubicBezTo>
                    <a:pt x="846" y="927"/>
                    <a:pt x="881" y="939"/>
                    <a:pt x="905" y="975"/>
                  </a:cubicBezTo>
                  <a:lnTo>
                    <a:pt x="1131" y="975"/>
                  </a:lnTo>
                  <a:cubicBezTo>
                    <a:pt x="1136" y="974"/>
                    <a:pt x="1140" y="974"/>
                    <a:pt x="1145" y="974"/>
                  </a:cubicBezTo>
                  <a:cubicBezTo>
                    <a:pt x="1216" y="974"/>
                    <a:pt x="1309" y="1021"/>
                    <a:pt x="1390" y="1021"/>
                  </a:cubicBezTo>
                  <a:cubicBezTo>
                    <a:pt x="1457" y="1021"/>
                    <a:pt x="1517" y="988"/>
                    <a:pt x="1548" y="867"/>
                  </a:cubicBezTo>
                  <a:cubicBezTo>
                    <a:pt x="1655" y="522"/>
                    <a:pt x="1322" y="725"/>
                    <a:pt x="1250" y="582"/>
                  </a:cubicBezTo>
                  <a:cubicBezTo>
                    <a:pt x="1227" y="522"/>
                    <a:pt x="1179" y="498"/>
                    <a:pt x="1131" y="451"/>
                  </a:cubicBezTo>
                  <a:cubicBezTo>
                    <a:pt x="978" y="297"/>
                    <a:pt x="859" y="0"/>
                    <a:pt x="6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8782118" y="3109916"/>
              <a:ext cx="52642" cy="73061"/>
            </a:xfrm>
            <a:custGeom>
              <a:avLst/>
              <a:gdLst/>
              <a:ahLst/>
              <a:cxnLst/>
              <a:rect l="l" t="t" r="r" b="b"/>
              <a:pathLst>
                <a:path w="1668" h="2315" extrusionOk="0">
                  <a:moveTo>
                    <a:pt x="1120" y="0"/>
                  </a:moveTo>
                  <a:cubicBezTo>
                    <a:pt x="989" y="203"/>
                    <a:pt x="810" y="381"/>
                    <a:pt x="798" y="667"/>
                  </a:cubicBezTo>
                  <a:cubicBezTo>
                    <a:pt x="953" y="869"/>
                    <a:pt x="798" y="869"/>
                    <a:pt x="679" y="893"/>
                  </a:cubicBezTo>
                  <a:cubicBezTo>
                    <a:pt x="381" y="1262"/>
                    <a:pt x="143" y="1667"/>
                    <a:pt x="0" y="2155"/>
                  </a:cubicBezTo>
                  <a:cubicBezTo>
                    <a:pt x="24" y="2167"/>
                    <a:pt x="36" y="2203"/>
                    <a:pt x="48" y="2215"/>
                  </a:cubicBezTo>
                  <a:cubicBezTo>
                    <a:pt x="137" y="2290"/>
                    <a:pt x="226" y="2314"/>
                    <a:pt x="318" y="2314"/>
                  </a:cubicBezTo>
                  <a:cubicBezTo>
                    <a:pt x="385" y="2314"/>
                    <a:pt x="454" y="2301"/>
                    <a:pt x="524" y="2286"/>
                  </a:cubicBezTo>
                  <a:cubicBezTo>
                    <a:pt x="631" y="2262"/>
                    <a:pt x="715" y="2227"/>
                    <a:pt x="774" y="2143"/>
                  </a:cubicBezTo>
                  <a:cubicBezTo>
                    <a:pt x="774" y="2108"/>
                    <a:pt x="798" y="2060"/>
                    <a:pt x="798" y="2024"/>
                  </a:cubicBezTo>
                  <a:cubicBezTo>
                    <a:pt x="762" y="1881"/>
                    <a:pt x="560" y="1810"/>
                    <a:pt x="679" y="1619"/>
                  </a:cubicBezTo>
                  <a:cubicBezTo>
                    <a:pt x="858" y="1405"/>
                    <a:pt x="1131" y="1548"/>
                    <a:pt x="1334" y="1369"/>
                  </a:cubicBezTo>
                  <a:cubicBezTo>
                    <a:pt x="1310" y="1048"/>
                    <a:pt x="1596" y="905"/>
                    <a:pt x="1667" y="631"/>
                  </a:cubicBezTo>
                  <a:cubicBezTo>
                    <a:pt x="1667" y="262"/>
                    <a:pt x="1310" y="262"/>
                    <a:pt x="1191" y="36"/>
                  </a:cubicBezTo>
                  <a:cubicBezTo>
                    <a:pt x="1167" y="24"/>
                    <a:pt x="1155" y="12"/>
                    <a:pt x="1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8610405" y="3340992"/>
              <a:ext cx="74797" cy="72304"/>
            </a:xfrm>
            <a:custGeom>
              <a:avLst/>
              <a:gdLst/>
              <a:ahLst/>
              <a:cxnLst/>
              <a:rect l="l" t="t" r="r" b="b"/>
              <a:pathLst>
                <a:path w="2370" h="2291" extrusionOk="0">
                  <a:moveTo>
                    <a:pt x="2012" y="0"/>
                  </a:moveTo>
                  <a:cubicBezTo>
                    <a:pt x="1881" y="119"/>
                    <a:pt x="1738" y="191"/>
                    <a:pt x="1727" y="393"/>
                  </a:cubicBezTo>
                  <a:cubicBezTo>
                    <a:pt x="1905" y="774"/>
                    <a:pt x="1524" y="893"/>
                    <a:pt x="1453" y="1143"/>
                  </a:cubicBezTo>
                  <a:cubicBezTo>
                    <a:pt x="1084" y="1703"/>
                    <a:pt x="655" y="2167"/>
                    <a:pt x="0" y="2275"/>
                  </a:cubicBezTo>
                  <a:cubicBezTo>
                    <a:pt x="65" y="2285"/>
                    <a:pt x="128" y="2290"/>
                    <a:pt x="191" y="2290"/>
                  </a:cubicBezTo>
                  <a:cubicBezTo>
                    <a:pt x="547" y="2290"/>
                    <a:pt x="881" y="2136"/>
                    <a:pt x="1215" y="2024"/>
                  </a:cubicBezTo>
                  <a:cubicBezTo>
                    <a:pt x="1322" y="1822"/>
                    <a:pt x="1560" y="1965"/>
                    <a:pt x="1679" y="1786"/>
                  </a:cubicBezTo>
                  <a:cubicBezTo>
                    <a:pt x="1667" y="1751"/>
                    <a:pt x="1631" y="1727"/>
                    <a:pt x="1619" y="1691"/>
                  </a:cubicBezTo>
                  <a:lnTo>
                    <a:pt x="1619" y="1691"/>
                  </a:lnTo>
                  <a:cubicBezTo>
                    <a:pt x="1655" y="1727"/>
                    <a:pt x="1667" y="1751"/>
                    <a:pt x="1679" y="1786"/>
                  </a:cubicBezTo>
                  <a:cubicBezTo>
                    <a:pt x="1774" y="1763"/>
                    <a:pt x="1834" y="1691"/>
                    <a:pt x="1905" y="1632"/>
                  </a:cubicBezTo>
                  <a:cubicBezTo>
                    <a:pt x="2370" y="1298"/>
                    <a:pt x="2036" y="643"/>
                    <a:pt x="2370" y="262"/>
                  </a:cubicBezTo>
                  <a:cubicBezTo>
                    <a:pt x="2286" y="96"/>
                    <a:pt x="2155" y="24"/>
                    <a:pt x="2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888062" y="3870427"/>
              <a:ext cx="73693" cy="94554"/>
            </a:xfrm>
            <a:custGeom>
              <a:avLst/>
              <a:gdLst/>
              <a:ahLst/>
              <a:cxnLst/>
              <a:rect l="l" t="t" r="r" b="b"/>
              <a:pathLst>
                <a:path w="2335" h="2996" extrusionOk="0">
                  <a:moveTo>
                    <a:pt x="617" y="0"/>
                  </a:moveTo>
                  <a:cubicBezTo>
                    <a:pt x="596" y="0"/>
                    <a:pt x="573" y="4"/>
                    <a:pt x="549" y="12"/>
                  </a:cubicBezTo>
                  <a:cubicBezTo>
                    <a:pt x="596" y="155"/>
                    <a:pt x="1" y="453"/>
                    <a:pt x="632" y="488"/>
                  </a:cubicBezTo>
                  <a:cubicBezTo>
                    <a:pt x="680" y="488"/>
                    <a:pt x="751" y="608"/>
                    <a:pt x="751" y="679"/>
                  </a:cubicBezTo>
                  <a:cubicBezTo>
                    <a:pt x="787" y="1108"/>
                    <a:pt x="1227" y="1215"/>
                    <a:pt x="1334" y="1643"/>
                  </a:cubicBezTo>
                  <a:cubicBezTo>
                    <a:pt x="1358" y="1810"/>
                    <a:pt x="1442" y="1977"/>
                    <a:pt x="1430" y="2167"/>
                  </a:cubicBezTo>
                  <a:cubicBezTo>
                    <a:pt x="1620" y="2429"/>
                    <a:pt x="2180" y="2334"/>
                    <a:pt x="2049" y="2965"/>
                  </a:cubicBezTo>
                  <a:cubicBezTo>
                    <a:pt x="2046" y="2987"/>
                    <a:pt x="2057" y="2996"/>
                    <a:pt x="2077" y="2996"/>
                  </a:cubicBezTo>
                  <a:cubicBezTo>
                    <a:pt x="2133" y="2996"/>
                    <a:pt x="2256" y="2932"/>
                    <a:pt x="2335" y="2905"/>
                  </a:cubicBezTo>
                  <a:cubicBezTo>
                    <a:pt x="2096" y="2239"/>
                    <a:pt x="1763" y="1620"/>
                    <a:pt x="1442" y="1024"/>
                  </a:cubicBezTo>
                  <a:cubicBezTo>
                    <a:pt x="1227" y="750"/>
                    <a:pt x="953" y="524"/>
                    <a:pt x="858" y="155"/>
                  </a:cubicBezTo>
                  <a:cubicBezTo>
                    <a:pt x="789" y="86"/>
                    <a:pt x="720" y="0"/>
                    <a:pt x="6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8758827" y="3342128"/>
              <a:ext cx="54883" cy="71357"/>
            </a:xfrm>
            <a:custGeom>
              <a:avLst/>
              <a:gdLst/>
              <a:ahLst/>
              <a:cxnLst/>
              <a:rect l="l" t="t" r="r" b="b"/>
              <a:pathLst>
                <a:path w="1739" h="2261" extrusionOk="0">
                  <a:moveTo>
                    <a:pt x="1512" y="0"/>
                  </a:moveTo>
                  <a:lnTo>
                    <a:pt x="1512" y="0"/>
                  </a:lnTo>
                  <a:cubicBezTo>
                    <a:pt x="1250" y="72"/>
                    <a:pt x="1203" y="476"/>
                    <a:pt x="953" y="607"/>
                  </a:cubicBezTo>
                  <a:cubicBezTo>
                    <a:pt x="726" y="738"/>
                    <a:pt x="595" y="953"/>
                    <a:pt x="774" y="1310"/>
                  </a:cubicBezTo>
                  <a:cubicBezTo>
                    <a:pt x="888" y="1538"/>
                    <a:pt x="827" y="1788"/>
                    <a:pt x="530" y="1788"/>
                  </a:cubicBezTo>
                  <a:cubicBezTo>
                    <a:pt x="516" y="1788"/>
                    <a:pt x="503" y="1787"/>
                    <a:pt x="488" y="1786"/>
                  </a:cubicBezTo>
                  <a:cubicBezTo>
                    <a:pt x="322" y="1786"/>
                    <a:pt x="167" y="1810"/>
                    <a:pt x="0" y="1822"/>
                  </a:cubicBezTo>
                  <a:cubicBezTo>
                    <a:pt x="107" y="2239"/>
                    <a:pt x="524" y="1881"/>
                    <a:pt x="619" y="2239"/>
                  </a:cubicBezTo>
                  <a:cubicBezTo>
                    <a:pt x="650" y="2254"/>
                    <a:pt x="676" y="2261"/>
                    <a:pt x="697" y="2261"/>
                  </a:cubicBezTo>
                  <a:cubicBezTo>
                    <a:pt x="774" y="2261"/>
                    <a:pt x="796" y="2175"/>
                    <a:pt x="834" y="2119"/>
                  </a:cubicBezTo>
                  <a:cubicBezTo>
                    <a:pt x="1012" y="1738"/>
                    <a:pt x="1036" y="1298"/>
                    <a:pt x="1417" y="1060"/>
                  </a:cubicBezTo>
                  <a:cubicBezTo>
                    <a:pt x="1560" y="953"/>
                    <a:pt x="1691" y="750"/>
                    <a:pt x="1548" y="488"/>
                  </a:cubicBezTo>
                  <a:cubicBezTo>
                    <a:pt x="1322" y="334"/>
                    <a:pt x="1738" y="179"/>
                    <a:pt x="1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8768579" y="4185671"/>
              <a:ext cx="39482" cy="62868"/>
            </a:xfrm>
            <a:custGeom>
              <a:avLst/>
              <a:gdLst/>
              <a:ahLst/>
              <a:cxnLst/>
              <a:rect l="l" t="t" r="r" b="b"/>
              <a:pathLst>
                <a:path w="1251" h="1992" extrusionOk="0">
                  <a:moveTo>
                    <a:pt x="929" y="1"/>
                  </a:moveTo>
                  <a:cubicBezTo>
                    <a:pt x="608" y="584"/>
                    <a:pt x="417" y="1251"/>
                    <a:pt x="1" y="1775"/>
                  </a:cubicBezTo>
                  <a:cubicBezTo>
                    <a:pt x="54" y="1944"/>
                    <a:pt x="163" y="1991"/>
                    <a:pt x="295" y="1991"/>
                  </a:cubicBezTo>
                  <a:cubicBezTo>
                    <a:pt x="312" y="1991"/>
                    <a:pt x="329" y="1990"/>
                    <a:pt x="346" y="1989"/>
                  </a:cubicBezTo>
                  <a:cubicBezTo>
                    <a:pt x="667" y="1906"/>
                    <a:pt x="1060" y="1941"/>
                    <a:pt x="1179" y="1453"/>
                  </a:cubicBezTo>
                  <a:cubicBezTo>
                    <a:pt x="1191" y="1358"/>
                    <a:pt x="1191" y="1275"/>
                    <a:pt x="1168" y="1179"/>
                  </a:cubicBezTo>
                  <a:cubicBezTo>
                    <a:pt x="1132" y="989"/>
                    <a:pt x="1144" y="798"/>
                    <a:pt x="1203" y="620"/>
                  </a:cubicBezTo>
                  <a:cubicBezTo>
                    <a:pt x="1227" y="572"/>
                    <a:pt x="1239" y="525"/>
                    <a:pt x="1251" y="465"/>
                  </a:cubicBezTo>
                  <a:cubicBezTo>
                    <a:pt x="1251" y="417"/>
                    <a:pt x="1239" y="358"/>
                    <a:pt x="1203" y="322"/>
                  </a:cubicBezTo>
                  <a:cubicBezTo>
                    <a:pt x="1120" y="215"/>
                    <a:pt x="1084" y="36"/>
                    <a:pt x="9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8672387" y="4326204"/>
              <a:ext cx="46646" cy="49833"/>
            </a:xfrm>
            <a:custGeom>
              <a:avLst/>
              <a:gdLst/>
              <a:ahLst/>
              <a:cxnLst/>
              <a:rect l="l" t="t" r="r" b="b"/>
              <a:pathLst>
                <a:path w="1478" h="1579" extrusionOk="0">
                  <a:moveTo>
                    <a:pt x="1037" y="1"/>
                  </a:moveTo>
                  <a:cubicBezTo>
                    <a:pt x="727" y="286"/>
                    <a:pt x="429" y="548"/>
                    <a:pt x="120" y="846"/>
                  </a:cubicBezTo>
                  <a:cubicBezTo>
                    <a:pt x="1" y="1108"/>
                    <a:pt x="144" y="1286"/>
                    <a:pt x="239" y="1489"/>
                  </a:cubicBezTo>
                  <a:cubicBezTo>
                    <a:pt x="429" y="1441"/>
                    <a:pt x="608" y="1382"/>
                    <a:pt x="787" y="1263"/>
                  </a:cubicBezTo>
                  <a:cubicBezTo>
                    <a:pt x="840" y="1228"/>
                    <a:pt x="879" y="1214"/>
                    <a:pt x="908" y="1214"/>
                  </a:cubicBezTo>
                  <a:cubicBezTo>
                    <a:pt x="1008" y="1214"/>
                    <a:pt x="988" y="1387"/>
                    <a:pt x="1025" y="1489"/>
                  </a:cubicBezTo>
                  <a:cubicBezTo>
                    <a:pt x="1102" y="1548"/>
                    <a:pt x="1176" y="1578"/>
                    <a:pt x="1251" y="1578"/>
                  </a:cubicBezTo>
                  <a:cubicBezTo>
                    <a:pt x="1325" y="1578"/>
                    <a:pt x="1400" y="1548"/>
                    <a:pt x="1477" y="1489"/>
                  </a:cubicBezTo>
                  <a:cubicBezTo>
                    <a:pt x="1358" y="1251"/>
                    <a:pt x="1132" y="1048"/>
                    <a:pt x="1370" y="751"/>
                  </a:cubicBezTo>
                  <a:cubicBezTo>
                    <a:pt x="1275" y="632"/>
                    <a:pt x="1096" y="584"/>
                    <a:pt x="1144" y="358"/>
                  </a:cubicBezTo>
                  <a:cubicBezTo>
                    <a:pt x="1120" y="239"/>
                    <a:pt x="1072" y="120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8736262" y="4267630"/>
              <a:ext cx="46646" cy="49202"/>
            </a:xfrm>
            <a:custGeom>
              <a:avLst/>
              <a:gdLst/>
              <a:ahLst/>
              <a:cxnLst/>
              <a:rect l="l" t="t" r="r" b="b"/>
              <a:pathLst>
                <a:path w="1478" h="1559" extrusionOk="0">
                  <a:moveTo>
                    <a:pt x="1170" y="0"/>
                  </a:moveTo>
                  <a:cubicBezTo>
                    <a:pt x="959" y="0"/>
                    <a:pt x="750" y="193"/>
                    <a:pt x="536" y="193"/>
                  </a:cubicBezTo>
                  <a:cubicBezTo>
                    <a:pt x="521" y="193"/>
                    <a:pt x="505" y="192"/>
                    <a:pt x="489" y="190"/>
                  </a:cubicBezTo>
                  <a:cubicBezTo>
                    <a:pt x="382" y="321"/>
                    <a:pt x="167" y="321"/>
                    <a:pt x="132" y="547"/>
                  </a:cubicBezTo>
                  <a:cubicBezTo>
                    <a:pt x="1" y="725"/>
                    <a:pt x="191" y="940"/>
                    <a:pt x="84" y="1118"/>
                  </a:cubicBezTo>
                  <a:cubicBezTo>
                    <a:pt x="179" y="1214"/>
                    <a:pt x="60" y="1333"/>
                    <a:pt x="120" y="1440"/>
                  </a:cubicBezTo>
                  <a:lnTo>
                    <a:pt x="346" y="1440"/>
                  </a:lnTo>
                  <a:cubicBezTo>
                    <a:pt x="381" y="1495"/>
                    <a:pt x="422" y="1511"/>
                    <a:pt x="467" y="1511"/>
                  </a:cubicBezTo>
                  <a:cubicBezTo>
                    <a:pt x="530" y="1511"/>
                    <a:pt x="599" y="1480"/>
                    <a:pt x="664" y="1480"/>
                  </a:cubicBezTo>
                  <a:cubicBezTo>
                    <a:pt x="712" y="1480"/>
                    <a:pt x="759" y="1497"/>
                    <a:pt x="798" y="1559"/>
                  </a:cubicBezTo>
                  <a:lnTo>
                    <a:pt x="1251" y="797"/>
                  </a:lnTo>
                  <a:cubicBezTo>
                    <a:pt x="1096" y="487"/>
                    <a:pt x="1453" y="416"/>
                    <a:pt x="1477" y="178"/>
                  </a:cubicBezTo>
                  <a:cubicBezTo>
                    <a:pt x="1374" y="45"/>
                    <a:pt x="1272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8819326" y="3063303"/>
              <a:ext cx="36831" cy="60248"/>
            </a:xfrm>
            <a:custGeom>
              <a:avLst/>
              <a:gdLst/>
              <a:ahLst/>
              <a:cxnLst/>
              <a:rect l="l" t="t" r="r" b="b"/>
              <a:pathLst>
                <a:path w="1167" h="1909" extrusionOk="0">
                  <a:moveTo>
                    <a:pt x="726" y="1"/>
                  </a:moveTo>
                  <a:cubicBezTo>
                    <a:pt x="691" y="1"/>
                    <a:pt x="643" y="1"/>
                    <a:pt x="595" y="25"/>
                  </a:cubicBezTo>
                  <a:cubicBezTo>
                    <a:pt x="357" y="286"/>
                    <a:pt x="274" y="620"/>
                    <a:pt x="155" y="953"/>
                  </a:cubicBezTo>
                  <a:cubicBezTo>
                    <a:pt x="0" y="1215"/>
                    <a:pt x="167" y="1441"/>
                    <a:pt x="226" y="1680"/>
                  </a:cubicBezTo>
                  <a:cubicBezTo>
                    <a:pt x="318" y="1788"/>
                    <a:pt x="405" y="1909"/>
                    <a:pt x="522" y="1909"/>
                  </a:cubicBezTo>
                  <a:cubicBezTo>
                    <a:pt x="572" y="1909"/>
                    <a:pt x="627" y="1887"/>
                    <a:pt x="691" y="1834"/>
                  </a:cubicBezTo>
                  <a:cubicBezTo>
                    <a:pt x="774" y="1501"/>
                    <a:pt x="845" y="1179"/>
                    <a:pt x="941" y="846"/>
                  </a:cubicBezTo>
                  <a:cubicBezTo>
                    <a:pt x="1060" y="727"/>
                    <a:pt x="1167" y="608"/>
                    <a:pt x="1024" y="406"/>
                  </a:cubicBezTo>
                  <a:cubicBezTo>
                    <a:pt x="881" y="310"/>
                    <a:pt x="869" y="108"/>
                    <a:pt x="7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8631423" y="4352492"/>
              <a:ext cx="56019" cy="57376"/>
            </a:xfrm>
            <a:custGeom>
              <a:avLst/>
              <a:gdLst/>
              <a:ahLst/>
              <a:cxnLst/>
              <a:rect l="l" t="t" r="r" b="b"/>
              <a:pathLst>
                <a:path w="1775" h="1818" extrusionOk="0">
                  <a:moveTo>
                    <a:pt x="1430" y="1"/>
                  </a:moveTo>
                  <a:lnTo>
                    <a:pt x="1430" y="1"/>
                  </a:lnTo>
                  <a:cubicBezTo>
                    <a:pt x="1239" y="168"/>
                    <a:pt x="1001" y="275"/>
                    <a:pt x="894" y="537"/>
                  </a:cubicBezTo>
                  <a:cubicBezTo>
                    <a:pt x="996" y="907"/>
                    <a:pt x="961" y="1061"/>
                    <a:pt x="716" y="1061"/>
                  </a:cubicBezTo>
                  <a:cubicBezTo>
                    <a:pt x="646" y="1061"/>
                    <a:pt x="559" y="1049"/>
                    <a:pt x="453" y="1025"/>
                  </a:cubicBezTo>
                  <a:cubicBezTo>
                    <a:pt x="215" y="1025"/>
                    <a:pt x="108" y="1239"/>
                    <a:pt x="1" y="1418"/>
                  </a:cubicBezTo>
                  <a:cubicBezTo>
                    <a:pt x="47" y="1717"/>
                    <a:pt x="153" y="1817"/>
                    <a:pt x="288" y="1817"/>
                  </a:cubicBezTo>
                  <a:cubicBezTo>
                    <a:pt x="400" y="1817"/>
                    <a:pt x="533" y="1749"/>
                    <a:pt x="668" y="1668"/>
                  </a:cubicBezTo>
                  <a:cubicBezTo>
                    <a:pt x="1251" y="1656"/>
                    <a:pt x="1263" y="1001"/>
                    <a:pt x="1549" y="644"/>
                  </a:cubicBezTo>
                  <a:cubicBezTo>
                    <a:pt x="1775" y="370"/>
                    <a:pt x="1418" y="227"/>
                    <a:pt x="1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8751316" y="4241657"/>
              <a:ext cx="50748" cy="39923"/>
            </a:xfrm>
            <a:custGeom>
              <a:avLst/>
              <a:gdLst/>
              <a:ahLst/>
              <a:cxnLst/>
              <a:rect l="l" t="t" r="r" b="b"/>
              <a:pathLst>
                <a:path w="1608" h="1265" extrusionOk="0">
                  <a:moveTo>
                    <a:pt x="548" y="1"/>
                  </a:moveTo>
                  <a:cubicBezTo>
                    <a:pt x="369" y="346"/>
                    <a:pt x="179" y="679"/>
                    <a:pt x="0" y="1025"/>
                  </a:cubicBezTo>
                  <a:cubicBezTo>
                    <a:pt x="83" y="1070"/>
                    <a:pt x="179" y="1264"/>
                    <a:pt x="252" y="1264"/>
                  </a:cubicBezTo>
                  <a:cubicBezTo>
                    <a:pt x="274" y="1264"/>
                    <a:pt x="293" y="1247"/>
                    <a:pt x="310" y="1203"/>
                  </a:cubicBezTo>
                  <a:cubicBezTo>
                    <a:pt x="388" y="1005"/>
                    <a:pt x="484" y="953"/>
                    <a:pt x="586" y="953"/>
                  </a:cubicBezTo>
                  <a:cubicBezTo>
                    <a:pt x="699" y="953"/>
                    <a:pt x="818" y="1018"/>
                    <a:pt x="927" y="1018"/>
                  </a:cubicBezTo>
                  <a:cubicBezTo>
                    <a:pt x="944" y="1018"/>
                    <a:pt x="960" y="1016"/>
                    <a:pt x="976" y="1013"/>
                  </a:cubicBezTo>
                  <a:lnTo>
                    <a:pt x="1310" y="1013"/>
                  </a:lnTo>
                  <a:cubicBezTo>
                    <a:pt x="1607" y="953"/>
                    <a:pt x="1310" y="715"/>
                    <a:pt x="1393" y="596"/>
                  </a:cubicBezTo>
                  <a:cubicBezTo>
                    <a:pt x="1393" y="536"/>
                    <a:pt x="1381" y="477"/>
                    <a:pt x="1369" y="429"/>
                  </a:cubicBezTo>
                  <a:cubicBezTo>
                    <a:pt x="1262" y="191"/>
                    <a:pt x="1060" y="179"/>
                    <a:pt x="881" y="120"/>
                  </a:cubicBezTo>
                  <a:cubicBezTo>
                    <a:pt x="762" y="84"/>
                    <a:pt x="655" y="48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8586357" y="4409993"/>
              <a:ext cx="46235" cy="44373"/>
            </a:xfrm>
            <a:custGeom>
              <a:avLst/>
              <a:gdLst/>
              <a:ahLst/>
              <a:cxnLst/>
              <a:rect l="l" t="t" r="r" b="b"/>
              <a:pathLst>
                <a:path w="1465" h="1406" extrusionOk="0">
                  <a:moveTo>
                    <a:pt x="1084" y="1"/>
                  </a:moveTo>
                  <a:cubicBezTo>
                    <a:pt x="786" y="298"/>
                    <a:pt x="405" y="453"/>
                    <a:pt x="191" y="858"/>
                  </a:cubicBezTo>
                  <a:cubicBezTo>
                    <a:pt x="0" y="1406"/>
                    <a:pt x="488" y="1203"/>
                    <a:pt x="643" y="1370"/>
                  </a:cubicBezTo>
                  <a:cubicBezTo>
                    <a:pt x="834" y="1346"/>
                    <a:pt x="953" y="1251"/>
                    <a:pt x="965" y="1025"/>
                  </a:cubicBezTo>
                  <a:cubicBezTo>
                    <a:pt x="988" y="751"/>
                    <a:pt x="1131" y="727"/>
                    <a:pt x="1310" y="727"/>
                  </a:cubicBezTo>
                  <a:cubicBezTo>
                    <a:pt x="1465" y="382"/>
                    <a:pt x="1298" y="179"/>
                    <a:pt x="1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8677657" y="3297030"/>
              <a:ext cx="34211" cy="54567"/>
            </a:xfrm>
            <a:custGeom>
              <a:avLst/>
              <a:gdLst/>
              <a:ahLst/>
              <a:cxnLst/>
              <a:rect l="l" t="t" r="r" b="b"/>
              <a:pathLst>
                <a:path w="1084" h="1729" extrusionOk="0">
                  <a:moveTo>
                    <a:pt x="977" y="0"/>
                  </a:moveTo>
                  <a:cubicBezTo>
                    <a:pt x="679" y="417"/>
                    <a:pt x="215" y="643"/>
                    <a:pt x="0" y="1155"/>
                  </a:cubicBezTo>
                  <a:cubicBezTo>
                    <a:pt x="0" y="1405"/>
                    <a:pt x="143" y="1524"/>
                    <a:pt x="310" y="1643"/>
                  </a:cubicBezTo>
                  <a:cubicBezTo>
                    <a:pt x="427" y="1650"/>
                    <a:pt x="565" y="1729"/>
                    <a:pt x="674" y="1729"/>
                  </a:cubicBezTo>
                  <a:cubicBezTo>
                    <a:pt x="776" y="1729"/>
                    <a:pt x="852" y="1659"/>
                    <a:pt x="858" y="1393"/>
                  </a:cubicBezTo>
                  <a:cubicBezTo>
                    <a:pt x="893" y="1036"/>
                    <a:pt x="846" y="643"/>
                    <a:pt x="1072" y="334"/>
                  </a:cubicBezTo>
                  <a:cubicBezTo>
                    <a:pt x="1084" y="215"/>
                    <a:pt x="1072" y="96"/>
                    <a:pt x="9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8878689" y="3147598"/>
              <a:ext cx="42480" cy="85212"/>
            </a:xfrm>
            <a:custGeom>
              <a:avLst/>
              <a:gdLst/>
              <a:ahLst/>
              <a:cxnLst/>
              <a:rect l="l" t="t" r="r" b="b"/>
              <a:pathLst>
                <a:path w="1346" h="2700" extrusionOk="0">
                  <a:moveTo>
                    <a:pt x="1176" y="1"/>
                  </a:moveTo>
                  <a:cubicBezTo>
                    <a:pt x="1136" y="1"/>
                    <a:pt x="1091" y="22"/>
                    <a:pt x="1036" y="68"/>
                  </a:cubicBezTo>
                  <a:cubicBezTo>
                    <a:pt x="810" y="378"/>
                    <a:pt x="1024" y="842"/>
                    <a:pt x="667" y="1199"/>
                  </a:cubicBezTo>
                  <a:cubicBezTo>
                    <a:pt x="393" y="1485"/>
                    <a:pt x="215" y="2021"/>
                    <a:pt x="36" y="2461"/>
                  </a:cubicBezTo>
                  <a:cubicBezTo>
                    <a:pt x="0" y="2592"/>
                    <a:pt x="60" y="2652"/>
                    <a:pt x="143" y="2699"/>
                  </a:cubicBezTo>
                  <a:cubicBezTo>
                    <a:pt x="596" y="1902"/>
                    <a:pt x="1167" y="1164"/>
                    <a:pt x="1346" y="187"/>
                  </a:cubicBezTo>
                  <a:cubicBezTo>
                    <a:pt x="1299" y="72"/>
                    <a:pt x="1248" y="1"/>
                    <a:pt x="1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8798276" y="2864355"/>
              <a:ext cx="40996" cy="57692"/>
            </a:xfrm>
            <a:custGeom>
              <a:avLst/>
              <a:gdLst/>
              <a:ahLst/>
              <a:cxnLst/>
              <a:rect l="l" t="t" r="r" b="b"/>
              <a:pathLst>
                <a:path w="1299" h="1828" extrusionOk="0">
                  <a:moveTo>
                    <a:pt x="216" y="0"/>
                  </a:moveTo>
                  <a:cubicBezTo>
                    <a:pt x="166" y="0"/>
                    <a:pt x="114" y="15"/>
                    <a:pt x="60" y="42"/>
                  </a:cubicBezTo>
                  <a:cubicBezTo>
                    <a:pt x="12" y="66"/>
                    <a:pt x="0" y="125"/>
                    <a:pt x="12" y="197"/>
                  </a:cubicBezTo>
                  <a:cubicBezTo>
                    <a:pt x="405" y="661"/>
                    <a:pt x="346" y="1423"/>
                    <a:pt x="834" y="1828"/>
                  </a:cubicBezTo>
                  <a:cubicBezTo>
                    <a:pt x="1036" y="1685"/>
                    <a:pt x="1298" y="1602"/>
                    <a:pt x="1143" y="1233"/>
                  </a:cubicBezTo>
                  <a:cubicBezTo>
                    <a:pt x="917" y="1042"/>
                    <a:pt x="905" y="673"/>
                    <a:pt x="703" y="483"/>
                  </a:cubicBezTo>
                  <a:cubicBezTo>
                    <a:pt x="608" y="316"/>
                    <a:pt x="203" y="447"/>
                    <a:pt x="381" y="66"/>
                  </a:cubicBezTo>
                  <a:cubicBezTo>
                    <a:pt x="330" y="21"/>
                    <a:pt x="275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8913246" y="3078326"/>
              <a:ext cx="26353" cy="55293"/>
            </a:xfrm>
            <a:custGeom>
              <a:avLst/>
              <a:gdLst/>
              <a:ahLst/>
              <a:cxnLst/>
              <a:rect l="l" t="t" r="r" b="b"/>
              <a:pathLst>
                <a:path w="835" h="1752" extrusionOk="0">
                  <a:moveTo>
                    <a:pt x="834" y="1"/>
                  </a:moveTo>
                  <a:lnTo>
                    <a:pt x="834" y="1"/>
                  </a:lnTo>
                  <a:cubicBezTo>
                    <a:pt x="382" y="49"/>
                    <a:pt x="120" y="180"/>
                    <a:pt x="548" y="680"/>
                  </a:cubicBezTo>
                  <a:cubicBezTo>
                    <a:pt x="523" y="694"/>
                    <a:pt x="496" y="700"/>
                    <a:pt x="470" y="700"/>
                  </a:cubicBezTo>
                  <a:cubicBezTo>
                    <a:pt x="384" y="700"/>
                    <a:pt x="296" y="641"/>
                    <a:pt x="220" y="641"/>
                  </a:cubicBezTo>
                  <a:cubicBezTo>
                    <a:pt x="168" y="641"/>
                    <a:pt x="121" y="669"/>
                    <a:pt x="84" y="763"/>
                  </a:cubicBezTo>
                  <a:cubicBezTo>
                    <a:pt x="1" y="1013"/>
                    <a:pt x="358" y="1013"/>
                    <a:pt x="346" y="1299"/>
                  </a:cubicBezTo>
                  <a:cubicBezTo>
                    <a:pt x="340" y="1299"/>
                    <a:pt x="333" y="1300"/>
                    <a:pt x="327" y="1300"/>
                  </a:cubicBezTo>
                  <a:cubicBezTo>
                    <a:pt x="285" y="1300"/>
                    <a:pt x="234" y="1288"/>
                    <a:pt x="186" y="1288"/>
                  </a:cubicBezTo>
                  <a:cubicBezTo>
                    <a:pt x="110" y="1288"/>
                    <a:pt x="43" y="1318"/>
                    <a:pt x="36" y="1477"/>
                  </a:cubicBezTo>
                  <a:cubicBezTo>
                    <a:pt x="191" y="1561"/>
                    <a:pt x="346" y="1668"/>
                    <a:pt x="513" y="1751"/>
                  </a:cubicBezTo>
                  <a:cubicBezTo>
                    <a:pt x="715" y="1192"/>
                    <a:pt x="775" y="584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8759553" y="3177547"/>
              <a:ext cx="36483" cy="52074"/>
            </a:xfrm>
            <a:custGeom>
              <a:avLst/>
              <a:gdLst/>
              <a:ahLst/>
              <a:cxnLst/>
              <a:rect l="l" t="t" r="r" b="b"/>
              <a:pathLst>
                <a:path w="1156" h="1650" extrusionOk="0">
                  <a:moveTo>
                    <a:pt x="703" y="0"/>
                  </a:moveTo>
                  <a:cubicBezTo>
                    <a:pt x="394" y="262"/>
                    <a:pt x="180" y="619"/>
                    <a:pt x="37" y="1024"/>
                  </a:cubicBezTo>
                  <a:cubicBezTo>
                    <a:pt x="1" y="1191"/>
                    <a:pt x="215" y="1143"/>
                    <a:pt x="215" y="1286"/>
                  </a:cubicBezTo>
                  <a:cubicBezTo>
                    <a:pt x="215" y="1465"/>
                    <a:pt x="275" y="1619"/>
                    <a:pt x="453" y="1643"/>
                  </a:cubicBezTo>
                  <a:cubicBezTo>
                    <a:pt x="474" y="1647"/>
                    <a:pt x="492" y="1649"/>
                    <a:pt x="508" y="1649"/>
                  </a:cubicBezTo>
                  <a:cubicBezTo>
                    <a:pt x="684" y="1649"/>
                    <a:pt x="648" y="1431"/>
                    <a:pt x="692" y="1322"/>
                  </a:cubicBezTo>
                  <a:cubicBezTo>
                    <a:pt x="775" y="1096"/>
                    <a:pt x="930" y="953"/>
                    <a:pt x="1049" y="762"/>
                  </a:cubicBezTo>
                  <a:cubicBezTo>
                    <a:pt x="1132" y="715"/>
                    <a:pt x="1156" y="607"/>
                    <a:pt x="1156" y="500"/>
                  </a:cubicBezTo>
                  <a:cubicBezTo>
                    <a:pt x="1013" y="322"/>
                    <a:pt x="834" y="203"/>
                    <a:pt x="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8716633" y="3241928"/>
              <a:ext cx="50496" cy="68454"/>
            </a:xfrm>
            <a:custGeom>
              <a:avLst/>
              <a:gdLst/>
              <a:ahLst/>
              <a:cxnLst/>
              <a:rect l="l" t="t" r="r" b="b"/>
              <a:pathLst>
                <a:path w="1600" h="2169" extrusionOk="0">
                  <a:moveTo>
                    <a:pt x="1390" y="0"/>
                  </a:moveTo>
                  <a:cubicBezTo>
                    <a:pt x="1332" y="0"/>
                    <a:pt x="1265" y="22"/>
                    <a:pt x="1206" y="32"/>
                  </a:cubicBezTo>
                  <a:cubicBezTo>
                    <a:pt x="1004" y="80"/>
                    <a:pt x="849" y="211"/>
                    <a:pt x="635" y="211"/>
                  </a:cubicBezTo>
                  <a:cubicBezTo>
                    <a:pt x="587" y="306"/>
                    <a:pt x="563" y="377"/>
                    <a:pt x="516" y="472"/>
                  </a:cubicBezTo>
                  <a:cubicBezTo>
                    <a:pt x="813" y="889"/>
                    <a:pt x="516" y="1103"/>
                    <a:pt x="289" y="1354"/>
                  </a:cubicBezTo>
                  <a:cubicBezTo>
                    <a:pt x="170" y="1484"/>
                    <a:pt x="75" y="1627"/>
                    <a:pt x="39" y="1806"/>
                  </a:cubicBezTo>
                  <a:cubicBezTo>
                    <a:pt x="1" y="1999"/>
                    <a:pt x="17" y="2169"/>
                    <a:pt x="177" y="2169"/>
                  </a:cubicBezTo>
                  <a:cubicBezTo>
                    <a:pt x="214" y="2169"/>
                    <a:pt x="259" y="2160"/>
                    <a:pt x="313" y="2139"/>
                  </a:cubicBezTo>
                  <a:cubicBezTo>
                    <a:pt x="337" y="1675"/>
                    <a:pt x="611" y="1473"/>
                    <a:pt x="968" y="1365"/>
                  </a:cubicBezTo>
                  <a:cubicBezTo>
                    <a:pt x="1028" y="1056"/>
                    <a:pt x="1397" y="973"/>
                    <a:pt x="1409" y="603"/>
                  </a:cubicBezTo>
                  <a:cubicBezTo>
                    <a:pt x="1004" y="270"/>
                    <a:pt x="1599" y="389"/>
                    <a:pt x="1540" y="234"/>
                  </a:cubicBezTo>
                  <a:cubicBezTo>
                    <a:pt x="1540" y="45"/>
                    <a:pt x="1474" y="0"/>
                    <a:pt x="1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8839966" y="3023381"/>
              <a:ext cx="31592" cy="54630"/>
            </a:xfrm>
            <a:custGeom>
              <a:avLst/>
              <a:gdLst/>
              <a:ahLst/>
              <a:cxnLst/>
              <a:rect l="l" t="t" r="r" b="b"/>
              <a:pathLst>
                <a:path w="1001" h="1731" extrusionOk="0">
                  <a:moveTo>
                    <a:pt x="389" y="0"/>
                  </a:moveTo>
                  <a:cubicBezTo>
                    <a:pt x="379" y="0"/>
                    <a:pt x="369" y="1"/>
                    <a:pt x="358" y="4"/>
                  </a:cubicBezTo>
                  <a:cubicBezTo>
                    <a:pt x="346" y="75"/>
                    <a:pt x="310" y="158"/>
                    <a:pt x="287" y="242"/>
                  </a:cubicBezTo>
                  <a:cubicBezTo>
                    <a:pt x="179" y="444"/>
                    <a:pt x="334" y="742"/>
                    <a:pt x="72" y="873"/>
                  </a:cubicBezTo>
                  <a:lnTo>
                    <a:pt x="72" y="861"/>
                  </a:lnTo>
                  <a:cubicBezTo>
                    <a:pt x="37" y="1028"/>
                    <a:pt x="1" y="1194"/>
                    <a:pt x="37" y="1349"/>
                  </a:cubicBezTo>
                  <a:cubicBezTo>
                    <a:pt x="179" y="1409"/>
                    <a:pt x="60" y="1730"/>
                    <a:pt x="287" y="1730"/>
                  </a:cubicBezTo>
                  <a:cubicBezTo>
                    <a:pt x="465" y="1623"/>
                    <a:pt x="406" y="1313"/>
                    <a:pt x="632" y="1254"/>
                  </a:cubicBezTo>
                  <a:cubicBezTo>
                    <a:pt x="584" y="873"/>
                    <a:pt x="1001" y="492"/>
                    <a:pt x="632" y="99"/>
                  </a:cubicBezTo>
                  <a:cubicBezTo>
                    <a:pt x="546" y="88"/>
                    <a:pt x="480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8620535" y="4397212"/>
              <a:ext cx="31592" cy="35726"/>
            </a:xfrm>
            <a:custGeom>
              <a:avLst/>
              <a:gdLst/>
              <a:ahLst/>
              <a:cxnLst/>
              <a:rect l="l" t="t" r="r" b="b"/>
              <a:pathLst>
                <a:path w="1001" h="1132" extrusionOk="0">
                  <a:moveTo>
                    <a:pt x="334" y="1"/>
                  </a:moveTo>
                  <a:cubicBezTo>
                    <a:pt x="215" y="120"/>
                    <a:pt x="13" y="144"/>
                    <a:pt x="1" y="382"/>
                  </a:cubicBezTo>
                  <a:cubicBezTo>
                    <a:pt x="84" y="644"/>
                    <a:pt x="155" y="882"/>
                    <a:pt x="227" y="1132"/>
                  </a:cubicBezTo>
                  <a:cubicBezTo>
                    <a:pt x="560" y="906"/>
                    <a:pt x="775" y="584"/>
                    <a:pt x="1001" y="251"/>
                  </a:cubicBezTo>
                  <a:lnTo>
                    <a:pt x="1001" y="251"/>
                  </a:lnTo>
                  <a:cubicBezTo>
                    <a:pt x="926" y="262"/>
                    <a:pt x="852" y="271"/>
                    <a:pt x="779" y="271"/>
                  </a:cubicBezTo>
                  <a:cubicBezTo>
                    <a:pt x="609" y="271"/>
                    <a:pt x="451" y="218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8797897" y="4179012"/>
              <a:ext cx="40239" cy="34495"/>
            </a:xfrm>
            <a:custGeom>
              <a:avLst/>
              <a:gdLst/>
              <a:ahLst/>
              <a:cxnLst/>
              <a:rect l="l" t="t" r="r" b="b"/>
              <a:pathLst>
                <a:path w="1275" h="1093" extrusionOk="0">
                  <a:moveTo>
                    <a:pt x="203" y="1"/>
                  </a:moveTo>
                  <a:cubicBezTo>
                    <a:pt x="160" y="1"/>
                    <a:pt x="112" y="20"/>
                    <a:pt x="60" y="69"/>
                  </a:cubicBezTo>
                  <a:cubicBezTo>
                    <a:pt x="36" y="116"/>
                    <a:pt x="12" y="152"/>
                    <a:pt x="0" y="200"/>
                  </a:cubicBezTo>
                  <a:cubicBezTo>
                    <a:pt x="92" y="314"/>
                    <a:pt x="29" y="594"/>
                    <a:pt x="247" y="594"/>
                  </a:cubicBezTo>
                  <a:cubicBezTo>
                    <a:pt x="256" y="594"/>
                    <a:pt x="265" y="594"/>
                    <a:pt x="274" y="593"/>
                  </a:cubicBezTo>
                  <a:cubicBezTo>
                    <a:pt x="358" y="676"/>
                    <a:pt x="453" y="747"/>
                    <a:pt x="512" y="855"/>
                  </a:cubicBezTo>
                  <a:cubicBezTo>
                    <a:pt x="536" y="926"/>
                    <a:pt x="560" y="1009"/>
                    <a:pt x="608" y="1069"/>
                  </a:cubicBezTo>
                  <a:cubicBezTo>
                    <a:pt x="870" y="1033"/>
                    <a:pt x="1167" y="1093"/>
                    <a:pt x="1274" y="688"/>
                  </a:cubicBezTo>
                  <a:cubicBezTo>
                    <a:pt x="965" y="652"/>
                    <a:pt x="774" y="319"/>
                    <a:pt x="489" y="188"/>
                  </a:cubicBezTo>
                  <a:cubicBezTo>
                    <a:pt x="396" y="112"/>
                    <a:pt x="309" y="1"/>
                    <a:pt x="2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8753936" y="3201974"/>
              <a:ext cx="39103" cy="32759"/>
            </a:xfrm>
            <a:custGeom>
              <a:avLst/>
              <a:gdLst/>
              <a:ahLst/>
              <a:cxnLst/>
              <a:rect l="l" t="t" r="r" b="b"/>
              <a:pathLst>
                <a:path w="1239" h="1038" extrusionOk="0">
                  <a:moveTo>
                    <a:pt x="1239" y="0"/>
                  </a:moveTo>
                  <a:cubicBezTo>
                    <a:pt x="989" y="119"/>
                    <a:pt x="822" y="310"/>
                    <a:pt x="798" y="631"/>
                  </a:cubicBezTo>
                  <a:cubicBezTo>
                    <a:pt x="780" y="722"/>
                    <a:pt x="762" y="799"/>
                    <a:pt x="696" y="799"/>
                  </a:cubicBezTo>
                  <a:cubicBezTo>
                    <a:pt x="676" y="799"/>
                    <a:pt x="651" y="791"/>
                    <a:pt x="619" y="774"/>
                  </a:cubicBezTo>
                  <a:cubicBezTo>
                    <a:pt x="536" y="726"/>
                    <a:pt x="500" y="679"/>
                    <a:pt x="536" y="572"/>
                  </a:cubicBezTo>
                  <a:cubicBezTo>
                    <a:pt x="669" y="288"/>
                    <a:pt x="621" y="228"/>
                    <a:pt x="525" y="228"/>
                  </a:cubicBezTo>
                  <a:cubicBezTo>
                    <a:pt x="453" y="228"/>
                    <a:pt x="354" y="262"/>
                    <a:pt x="283" y="262"/>
                  </a:cubicBezTo>
                  <a:cubicBezTo>
                    <a:pt x="261" y="262"/>
                    <a:pt x="242" y="258"/>
                    <a:pt x="227" y="250"/>
                  </a:cubicBezTo>
                  <a:cubicBezTo>
                    <a:pt x="60" y="298"/>
                    <a:pt x="0" y="429"/>
                    <a:pt x="0" y="607"/>
                  </a:cubicBezTo>
                  <a:cubicBezTo>
                    <a:pt x="70" y="911"/>
                    <a:pt x="215" y="1038"/>
                    <a:pt x="423" y="1038"/>
                  </a:cubicBezTo>
                  <a:cubicBezTo>
                    <a:pt x="500" y="1038"/>
                    <a:pt x="586" y="1021"/>
                    <a:pt x="679" y="988"/>
                  </a:cubicBezTo>
                  <a:cubicBezTo>
                    <a:pt x="1000" y="774"/>
                    <a:pt x="1060" y="334"/>
                    <a:pt x="12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8561173" y="4449915"/>
              <a:ext cx="34590" cy="26069"/>
            </a:xfrm>
            <a:custGeom>
              <a:avLst/>
              <a:gdLst/>
              <a:ahLst/>
              <a:cxnLst/>
              <a:rect l="l" t="t" r="r" b="b"/>
              <a:pathLst>
                <a:path w="1096" h="826" extrusionOk="0">
                  <a:moveTo>
                    <a:pt x="789" y="1"/>
                  </a:moveTo>
                  <a:cubicBezTo>
                    <a:pt x="676" y="1"/>
                    <a:pt x="554" y="51"/>
                    <a:pt x="429" y="105"/>
                  </a:cubicBezTo>
                  <a:cubicBezTo>
                    <a:pt x="415" y="103"/>
                    <a:pt x="401" y="102"/>
                    <a:pt x="388" y="102"/>
                  </a:cubicBezTo>
                  <a:cubicBezTo>
                    <a:pt x="143" y="102"/>
                    <a:pt x="136" y="410"/>
                    <a:pt x="0" y="557"/>
                  </a:cubicBezTo>
                  <a:cubicBezTo>
                    <a:pt x="162" y="753"/>
                    <a:pt x="292" y="826"/>
                    <a:pt x="404" y="826"/>
                  </a:cubicBezTo>
                  <a:cubicBezTo>
                    <a:pt x="686" y="826"/>
                    <a:pt x="848" y="354"/>
                    <a:pt x="1096" y="200"/>
                  </a:cubicBezTo>
                  <a:cubicBezTo>
                    <a:pt x="1007" y="51"/>
                    <a:pt x="902" y="1"/>
                    <a:pt x="7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8824565" y="2902478"/>
              <a:ext cx="28215" cy="40397"/>
            </a:xfrm>
            <a:custGeom>
              <a:avLst/>
              <a:gdLst/>
              <a:ahLst/>
              <a:cxnLst/>
              <a:rect l="l" t="t" r="r" b="b"/>
              <a:pathLst>
                <a:path w="894" h="128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94" y="322"/>
                    <a:pt x="1" y="334"/>
                    <a:pt x="13" y="596"/>
                  </a:cubicBezTo>
                  <a:cubicBezTo>
                    <a:pt x="120" y="715"/>
                    <a:pt x="227" y="822"/>
                    <a:pt x="215" y="1013"/>
                  </a:cubicBezTo>
                  <a:lnTo>
                    <a:pt x="215" y="1132"/>
                  </a:lnTo>
                  <a:cubicBezTo>
                    <a:pt x="383" y="1253"/>
                    <a:pt x="558" y="1279"/>
                    <a:pt x="740" y="1279"/>
                  </a:cubicBezTo>
                  <a:cubicBezTo>
                    <a:pt x="791" y="1279"/>
                    <a:pt x="842" y="1277"/>
                    <a:pt x="894" y="1275"/>
                  </a:cubicBezTo>
                  <a:cubicBezTo>
                    <a:pt x="834" y="763"/>
                    <a:pt x="584" y="394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8582223" y="3418028"/>
              <a:ext cx="28593" cy="34590"/>
            </a:xfrm>
            <a:custGeom>
              <a:avLst/>
              <a:gdLst/>
              <a:ahLst/>
              <a:cxnLst/>
              <a:rect l="l" t="t" r="r" b="b"/>
              <a:pathLst>
                <a:path w="906" h="1096" extrusionOk="0">
                  <a:moveTo>
                    <a:pt x="667" y="0"/>
                  </a:moveTo>
                  <a:cubicBezTo>
                    <a:pt x="381" y="60"/>
                    <a:pt x="238" y="334"/>
                    <a:pt x="24" y="512"/>
                  </a:cubicBezTo>
                  <a:cubicBezTo>
                    <a:pt x="0" y="869"/>
                    <a:pt x="0" y="869"/>
                    <a:pt x="596" y="1096"/>
                  </a:cubicBezTo>
                  <a:cubicBezTo>
                    <a:pt x="786" y="953"/>
                    <a:pt x="905" y="738"/>
                    <a:pt x="893" y="453"/>
                  </a:cubicBezTo>
                  <a:cubicBezTo>
                    <a:pt x="881" y="369"/>
                    <a:pt x="834" y="274"/>
                    <a:pt x="774" y="203"/>
                  </a:cubicBezTo>
                  <a:cubicBezTo>
                    <a:pt x="679" y="179"/>
                    <a:pt x="667" y="84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8791491" y="2837908"/>
              <a:ext cx="47024" cy="30424"/>
            </a:xfrm>
            <a:custGeom>
              <a:avLst/>
              <a:gdLst/>
              <a:ahLst/>
              <a:cxnLst/>
              <a:rect l="l" t="t" r="r" b="b"/>
              <a:pathLst>
                <a:path w="1490" h="964" extrusionOk="0">
                  <a:moveTo>
                    <a:pt x="1139" y="1"/>
                  </a:moveTo>
                  <a:cubicBezTo>
                    <a:pt x="1001" y="1"/>
                    <a:pt x="858" y="39"/>
                    <a:pt x="714" y="39"/>
                  </a:cubicBezTo>
                  <a:cubicBezTo>
                    <a:pt x="686" y="39"/>
                    <a:pt x="659" y="38"/>
                    <a:pt x="632" y="35"/>
                  </a:cubicBezTo>
                  <a:cubicBezTo>
                    <a:pt x="477" y="130"/>
                    <a:pt x="239" y="11"/>
                    <a:pt x="168" y="297"/>
                  </a:cubicBezTo>
                  <a:lnTo>
                    <a:pt x="168" y="273"/>
                  </a:lnTo>
                  <a:lnTo>
                    <a:pt x="168" y="273"/>
                  </a:lnTo>
                  <a:cubicBezTo>
                    <a:pt x="1" y="535"/>
                    <a:pt x="156" y="713"/>
                    <a:pt x="275" y="892"/>
                  </a:cubicBezTo>
                  <a:cubicBezTo>
                    <a:pt x="382" y="904"/>
                    <a:pt x="465" y="904"/>
                    <a:pt x="572" y="916"/>
                  </a:cubicBezTo>
                  <a:cubicBezTo>
                    <a:pt x="594" y="949"/>
                    <a:pt x="614" y="964"/>
                    <a:pt x="633" y="964"/>
                  </a:cubicBezTo>
                  <a:cubicBezTo>
                    <a:pt x="655" y="964"/>
                    <a:pt x="678" y="943"/>
                    <a:pt x="703" y="904"/>
                  </a:cubicBezTo>
                  <a:cubicBezTo>
                    <a:pt x="595" y="262"/>
                    <a:pt x="871" y="128"/>
                    <a:pt x="1247" y="128"/>
                  </a:cubicBezTo>
                  <a:cubicBezTo>
                    <a:pt x="1324" y="128"/>
                    <a:pt x="1406" y="134"/>
                    <a:pt x="1489" y="142"/>
                  </a:cubicBezTo>
                  <a:cubicBezTo>
                    <a:pt x="1378" y="31"/>
                    <a:pt x="1260" y="1"/>
                    <a:pt x="1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8736641" y="3228421"/>
              <a:ext cx="37998" cy="24869"/>
            </a:xfrm>
            <a:custGeom>
              <a:avLst/>
              <a:gdLst/>
              <a:ahLst/>
              <a:cxnLst/>
              <a:rect l="l" t="t" r="r" b="b"/>
              <a:pathLst>
                <a:path w="1204" h="788" extrusionOk="0">
                  <a:moveTo>
                    <a:pt x="503" y="0"/>
                  </a:moveTo>
                  <a:cubicBezTo>
                    <a:pt x="461" y="0"/>
                    <a:pt x="417" y="9"/>
                    <a:pt x="370" y="31"/>
                  </a:cubicBezTo>
                  <a:cubicBezTo>
                    <a:pt x="251" y="246"/>
                    <a:pt x="120" y="436"/>
                    <a:pt x="1" y="650"/>
                  </a:cubicBezTo>
                  <a:cubicBezTo>
                    <a:pt x="75" y="748"/>
                    <a:pt x="150" y="787"/>
                    <a:pt x="226" y="787"/>
                  </a:cubicBezTo>
                  <a:cubicBezTo>
                    <a:pt x="308" y="787"/>
                    <a:pt x="391" y="742"/>
                    <a:pt x="477" y="674"/>
                  </a:cubicBezTo>
                  <a:cubicBezTo>
                    <a:pt x="553" y="605"/>
                    <a:pt x="634" y="539"/>
                    <a:pt x="716" y="539"/>
                  </a:cubicBezTo>
                  <a:cubicBezTo>
                    <a:pt x="774" y="539"/>
                    <a:pt x="834" y="573"/>
                    <a:pt x="894" y="662"/>
                  </a:cubicBezTo>
                  <a:cubicBezTo>
                    <a:pt x="1025" y="567"/>
                    <a:pt x="1144" y="448"/>
                    <a:pt x="1203" y="269"/>
                  </a:cubicBezTo>
                  <a:lnTo>
                    <a:pt x="1203" y="269"/>
                  </a:lnTo>
                  <a:cubicBezTo>
                    <a:pt x="1178" y="276"/>
                    <a:pt x="1154" y="279"/>
                    <a:pt x="1130" y="279"/>
                  </a:cubicBezTo>
                  <a:cubicBezTo>
                    <a:pt x="903" y="279"/>
                    <a:pt x="735" y="0"/>
                    <a:pt x="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8708459" y="3279104"/>
              <a:ext cx="21082" cy="38503"/>
            </a:xfrm>
            <a:custGeom>
              <a:avLst/>
              <a:gdLst/>
              <a:ahLst/>
              <a:cxnLst/>
              <a:rect l="l" t="t" r="r" b="b"/>
              <a:pathLst>
                <a:path w="668" h="1220" extrusionOk="0">
                  <a:moveTo>
                    <a:pt x="474" y="0"/>
                  </a:moveTo>
                  <a:cubicBezTo>
                    <a:pt x="435" y="0"/>
                    <a:pt x="392" y="18"/>
                    <a:pt x="346" y="56"/>
                  </a:cubicBezTo>
                  <a:cubicBezTo>
                    <a:pt x="155" y="152"/>
                    <a:pt x="48" y="330"/>
                    <a:pt x="1" y="557"/>
                  </a:cubicBezTo>
                  <a:lnTo>
                    <a:pt x="1" y="949"/>
                  </a:lnTo>
                  <a:cubicBezTo>
                    <a:pt x="60" y="1068"/>
                    <a:pt x="103" y="1220"/>
                    <a:pt x="239" y="1220"/>
                  </a:cubicBezTo>
                  <a:cubicBezTo>
                    <a:pt x="266" y="1220"/>
                    <a:pt x="298" y="1214"/>
                    <a:pt x="334" y="1199"/>
                  </a:cubicBezTo>
                  <a:cubicBezTo>
                    <a:pt x="406" y="1104"/>
                    <a:pt x="477" y="1033"/>
                    <a:pt x="548" y="961"/>
                  </a:cubicBezTo>
                  <a:cubicBezTo>
                    <a:pt x="60" y="604"/>
                    <a:pt x="667" y="449"/>
                    <a:pt x="656" y="187"/>
                  </a:cubicBezTo>
                  <a:cubicBezTo>
                    <a:pt x="615" y="75"/>
                    <a:pt x="554" y="0"/>
                    <a:pt x="4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8719000" y="3257202"/>
              <a:ext cx="28941" cy="27836"/>
            </a:xfrm>
            <a:custGeom>
              <a:avLst/>
              <a:gdLst/>
              <a:ahLst/>
              <a:cxnLst/>
              <a:rect l="l" t="t" r="r" b="b"/>
              <a:pathLst>
                <a:path w="917" h="882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91" y="179"/>
                    <a:pt x="191" y="536"/>
                    <a:pt x="0" y="762"/>
                  </a:cubicBezTo>
                  <a:cubicBezTo>
                    <a:pt x="95" y="786"/>
                    <a:pt x="214" y="834"/>
                    <a:pt x="322" y="881"/>
                  </a:cubicBezTo>
                  <a:cubicBezTo>
                    <a:pt x="905" y="369"/>
                    <a:pt x="917" y="274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8642343" y="3669049"/>
              <a:ext cx="33832" cy="34937"/>
            </a:xfrm>
            <a:custGeom>
              <a:avLst/>
              <a:gdLst/>
              <a:ahLst/>
              <a:cxnLst/>
              <a:rect l="l" t="t" r="r" b="b"/>
              <a:pathLst>
                <a:path w="1072" h="1107" extrusionOk="0">
                  <a:moveTo>
                    <a:pt x="340" y="0"/>
                  </a:moveTo>
                  <a:cubicBezTo>
                    <a:pt x="309" y="0"/>
                    <a:pt x="278" y="11"/>
                    <a:pt x="250" y="35"/>
                  </a:cubicBezTo>
                  <a:cubicBezTo>
                    <a:pt x="131" y="119"/>
                    <a:pt x="72" y="285"/>
                    <a:pt x="0" y="416"/>
                  </a:cubicBezTo>
                  <a:cubicBezTo>
                    <a:pt x="0" y="571"/>
                    <a:pt x="119" y="643"/>
                    <a:pt x="226" y="726"/>
                  </a:cubicBezTo>
                  <a:cubicBezTo>
                    <a:pt x="381" y="952"/>
                    <a:pt x="584" y="1107"/>
                    <a:pt x="846" y="1107"/>
                  </a:cubicBezTo>
                  <a:cubicBezTo>
                    <a:pt x="1072" y="940"/>
                    <a:pt x="1000" y="666"/>
                    <a:pt x="822" y="654"/>
                  </a:cubicBezTo>
                  <a:cubicBezTo>
                    <a:pt x="476" y="643"/>
                    <a:pt x="203" y="714"/>
                    <a:pt x="476" y="166"/>
                  </a:cubicBezTo>
                  <a:cubicBezTo>
                    <a:pt x="512" y="87"/>
                    <a:pt x="429" y="0"/>
                    <a:pt x="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8835831" y="4042519"/>
              <a:ext cx="24080" cy="47308"/>
            </a:xfrm>
            <a:custGeom>
              <a:avLst/>
              <a:gdLst/>
              <a:ahLst/>
              <a:cxnLst/>
              <a:rect l="l" t="t" r="r" b="b"/>
              <a:pathLst>
                <a:path w="763" h="1499" extrusionOk="0">
                  <a:moveTo>
                    <a:pt x="275" y="0"/>
                  </a:moveTo>
                  <a:cubicBezTo>
                    <a:pt x="180" y="48"/>
                    <a:pt x="180" y="143"/>
                    <a:pt x="144" y="250"/>
                  </a:cubicBezTo>
                  <a:cubicBezTo>
                    <a:pt x="1" y="584"/>
                    <a:pt x="60" y="893"/>
                    <a:pt x="203" y="1191"/>
                  </a:cubicBezTo>
                  <a:cubicBezTo>
                    <a:pt x="267" y="1307"/>
                    <a:pt x="311" y="1498"/>
                    <a:pt x="437" y="1498"/>
                  </a:cubicBezTo>
                  <a:cubicBezTo>
                    <a:pt x="453" y="1498"/>
                    <a:pt x="470" y="1495"/>
                    <a:pt x="489" y="1489"/>
                  </a:cubicBezTo>
                  <a:cubicBezTo>
                    <a:pt x="680" y="1417"/>
                    <a:pt x="763" y="1227"/>
                    <a:pt x="620" y="1000"/>
                  </a:cubicBezTo>
                  <a:cubicBezTo>
                    <a:pt x="620" y="953"/>
                    <a:pt x="644" y="905"/>
                    <a:pt x="656" y="881"/>
                  </a:cubicBezTo>
                  <a:cubicBezTo>
                    <a:pt x="668" y="715"/>
                    <a:pt x="608" y="548"/>
                    <a:pt x="656" y="393"/>
                  </a:cubicBezTo>
                  <a:cubicBezTo>
                    <a:pt x="656" y="334"/>
                    <a:pt x="656" y="286"/>
                    <a:pt x="632" y="227"/>
                  </a:cubicBezTo>
                  <a:cubicBezTo>
                    <a:pt x="549" y="96"/>
                    <a:pt x="418" y="48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8578846" y="3571279"/>
              <a:ext cx="39355" cy="25879"/>
            </a:xfrm>
            <a:custGeom>
              <a:avLst/>
              <a:gdLst/>
              <a:ahLst/>
              <a:cxnLst/>
              <a:rect l="l" t="t" r="r" b="b"/>
              <a:pathLst>
                <a:path w="1247" h="820" extrusionOk="0">
                  <a:moveTo>
                    <a:pt x="758" y="1"/>
                  </a:moveTo>
                  <a:cubicBezTo>
                    <a:pt x="698" y="1"/>
                    <a:pt x="625" y="9"/>
                    <a:pt x="536" y="26"/>
                  </a:cubicBezTo>
                  <a:cubicBezTo>
                    <a:pt x="527" y="25"/>
                    <a:pt x="518" y="24"/>
                    <a:pt x="509" y="24"/>
                  </a:cubicBezTo>
                  <a:cubicBezTo>
                    <a:pt x="303" y="24"/>
                    <a:pt x="219" y="288"/>
                    <a:pt x="36" y="300"/>
                  </a:cubicBezTo>
                  <a:cubicBezTo>
                    <a:pt x="12" y="335"/>
                    <a:pt x="0" y="359"/>
                    <a:pt x="12" y="395"/>
                  </a:cubicBezTo>
                  <a:cubicBezTo>
                    <a:pt x="89" y="515"/>
                    <a:pt x="160" y="660"/>
                    <a:pt x="283" y="660"/>
                  </a:cubicBezTo>
                  <a:cubicBezTo>
                    <a:pt x="331" y="660"/>
                    <a:pt x="386" y="638"/>
                    <a:pt x="452" y="585"/>
                  </a:cubicBezTo>
                  <a:cubicBezTo>
                    <a:pt x="474" y="578"/>
                    <a:pt x="493" y="575"/>
                    <a:pt x="510" y="575"/>
                  </a:cubicBezTo>
                  <a:cubicBezTo>
                    <a:pt x="635" y="575"/>
                    <a:pt x="656" y="749"/>
                    <a:pt x="750" y="812"/>
                  </a:cubicBezTo>
                  <a:cubicBezTo>
                    <a:pt x="765" y="817"/>
                    <a:pt x="782" y="819"/>
                    <a:pt x="800" y="819"/>
                  </a:cubicBezTo>
                  <a:cubicBezTo>
                    <a:pt x="825" y="819"/>
                    <a:pt x="853" y="814"/>
                    <a:pt x="881" y="800"/>
                  </a:cubicBezTo>
                  <a:cubicBezTo>
                    <a:pt x="871" y="514"/>
                    <a:pt x="1247" y="1"/>
                    <a:pt x="7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8644962" y="4369029"/>
              <a:ext cx="25216" cy="24648"/>
            </a:xfrm>
            <a:custGeom>
              <a:avLst/>
              <a:gdLst/>
              <a:ahLst/>
              <a:cxnLst/>
              <a:rect l="l" t="t" r="r" b="b"/>
              <a:pathLst>
                <a:path w="799" h="781" extrusionOk="0">
                  <a:moveTo>
                    <a:pt x="453" y="1"/>
                  </a:moveTo>
                  <a:cubicBezTo>
                    <a:pt x="239" y="84"/>
                    <a:pt x="155" y="322"/>
                    <a:pt x="1" y="477"/>
                  </a:cubicBezTo>
                  <a:cubicBezTo>
                    <a:pt x="147" y="672"/>
                    <a:pt x="245" y="781"/>
                    <a:pt x="335" y="781"/>
                  </a:cubicBezTo>
                  <a:cubicBezTo>
                    <a:pt x="466" y="781"/>
                    <a:pt x="580" y="553"/>
                    <a:pt x="798" y="25"/>
                  </a:cubicBezTo>
                  <a:cubicBezTo>
                    <a:pt x="791" y="23"/>
                    <a:pt x="785" y="23"/>
                    <a:pt x="778" y="23"/>
                  </a:cubicBezTo>
                  <a:cubicBezTo>
                    <a:pt x="706" y="23"/>
                    <a:pt x="635" y="92"/>
                    <a:pt x="566" y="92"/>
                  </a:cubicBezTo>
                  <a:cubicBezTo>
                    <a:pt x="527" y="92"/>
                    <a:pt x="489" y="70"/>
                    <a:pt x="4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8571303" y="3434186"/>
              <a:ext cx="29730" cy="27710"/>
            </a:xfrm>
            <a:custGeom>
              <a:avLst/>
              <a:gdLst/>
              <a:ahLst/>
              <a:cxnLst/>
              <a:rect l="l" t="t" r="r" b="b"/>
              <a:pathLst>
                <a:path w="942" h="878" extrusionOk="0">
                  <a:moveTo>
                    <a:pt x="358" y="0"/>
                  </a:moveTo>
                  <a:cubicBezTo>
                    <a:pt x="132" y="119"/>
                    <a:pt x="120" y="393"/>
                    <a:pt x="1" y="584"/>
                  </a:cubicBezTo>
                  <a:cubicBezTo>
                    <a:pt x="1" y="631"/>
                    <a:pt x="13" y="679"/>
                    <a:pt x="13" y="715"/>
                  </a:cubicBezTo>
                  <a:cubicBezTo>
                    <a:pt x="68" y="751"/>
                    <a:pt x="122" y="760"/>
                    <a:pt x="176" y="760"/>
                  </a:cubicBezTo>
                  <a:cubicBezTo>
                    <a:pt x="224" y="760"/>
                    <a:pt x="271" y="753"/>
                    <a:pt x="317" y="753"/>
                  </a:cubicBezTo>
                  <a:cubicBezTo>
                    <a:pt x="355" y="753"/>
                    <a:pt x="393" y="757"/>
                    <a:pt x="430" y="774"/>
                  </a:cubicBezTo>
                  <a:cubicBezTo>
                    <a:pt x="443" y="769"/>
                    <a:pt x="457" y="767"/>
                    <a:pt x="471" y="767"/>
                  </a:cubicBezTo>
                  <a:cubicBezTo>
                    <a:pt x="572" y="767"/>
                    <a:pt x="678" y="877"/>
                    <a:pt x="777" y="877"/>
                  </a:cubicBezTo>
                  <a:cubicBezTo>
                    <a:pt x="831" y="877"/>
                    <a:pt x="883" y="843"/>
                    <a:pt x="930" y="738"/>
                  </a:cubicBezTo>
                  <a:cubicBezTo>
                    <a:pt x="942" y="679"/>
                    <a:pt x="906" y="631"/>
                    <a:pt x="882" y="584"/>
                  </a:cubicBezTo>
                  <a:cubicBezTo>
                    <a:pt x="785" y="476"/>
                    <a:pt x="775" y="234"/>
                    <a:pt x="605" y="234"/>
                  </a:cubicBezTo>
                  <a:cubicBezTo>
                    <a:pt x="567" y="234"/>
                    <a:pt x="522" y="246"/>
                    <a:pt x="465" y="274"/>
                  </a:cubicBezTo>
                  <a:cubicBezTo>
                    <a:pt x="450" y="281"/>
                    <a:pt x="436" y="284"/>
                    <a:pt x="425" y="284"/>
                  </a:cubicBezTo>
                  <a:cubicBezTo>
                    <a:pt x="340" y="284"/>
                    <a:pt x="358" y="105"/>
                    <a:pt x="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8711836" y="4297264"/>
              <a:ext cx="31970" cy="28215"/>
            </a:xfrm>
            <a:custGeom>
              <a:avLst/>
              <a:gdLst/>
              <a:ahLst/>
              <a:cxnLst/>
              <a:rect l="l" t="t" r="r" b="b"/>
              <a:pathLst>
                <a:path w="1013" h="894" extrusionOk="0">
                  <a:moveTo>
                    <a:pt x="787" y="1"/>
                  </a:moveTo>
                  <a:cubicBezTo>
                    <a:pt x="560" y="334"/>
                    <a:pt x="60" y="358"/>
                    <a:pt x="1" y="894"/>
                  </a:cubicBezTo>
                  <a:lnTo>
                    <a:pt x="239" y="894"/>
                  </a:lnTo>
                  <a:cubicBezTo>
                    <a:pt x="418" y="739"/>
                    <a:pt x="703" y="787"/>
                    <a:pt x="799" y="501"/>
                  </a:cubicBezTo>
                  <a:lnTo>
                    <a:pt x="894" y="501"/>
                  </a:lnTo>
                  <a:cubicBezTo>
                    <a:pt x="894" y="417"/>
                    <a:pt x="1013" y="334"/>
                    <a:pt x="894" y="251"/>
                  </a:cubicBezTo>
                  <a:cubicBezTo>
                    <a:pt x="834" y="179"/>
                    <a:pt x="882" y="36"/>
                    <a:pt x="7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8841859" y="3260958"/>
              <a:ext cx="27836" cy="32349"/>
            </a:xfrm>
            <a:custGeom>
              <a:avLst/>
              <a:gdLst/>
              <a:ahLst/>
              <a:cxnLst/>
              <a:rect l="l" t="t" r="r" b="b"/>
              <a:pathLst>
                <a:path w="882" h="1025" extrusionOk="0">
                  <a:moveTo>
                    <a:pt x="881" y="0"/>
                  </a:moveTo>
                  <a:lnTo>
                    <a:pt x="881" y="0"/>
                  </a:lnTo>
                  <a:cubicBezTo>
                    <a:pt x="108" y="167"/>
                    <a:pt x="0" y="310"/>
                    <a:pt x="227" y="1024"/>
                  </a:cubicBezTo>
                  <a:cubicBezTo>
                    <a:pt x="429" y="691"/>
                    <a:pt x="655" y="346"/>
                    <a:pt x="8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8588219" y="3601386"/>
              <a:ext cx="25974" cy="32002"/>
            </a:xfrm>
            <a:custGeom>
              <a:avLst/>
              <a:gdLst/>
              <a:ahLst/>
              <a:cxnLst/>
              <a:rect l="l" t="t" r="r" b="b"/>
              <a:pathLst>
                <a:path w="823" h="1014" extrusionOk="0">
                  <a:moveTo>
                    <a:pt x="239" y="0"/>
                  </a:moveTo>
                  <a:cubicBezTo>
                    <a:pt x="108" y="48"/>
                    <a:pt x="1" y="108"/>
                    <a:pt x="48" y="298"/>
                  </a:cubicBezTo>
                  <a:cubicBezTo>
                    <a:pt x="48" y="584"/>
                    <a:pt x="251" y="739"/>
                    <a:pt x="370" y="953"/>
                  </a:cubicBezTo>
                  <a:cubicBezTo>
                    <a:pt x="461" y="953"/>
                    <a:pt x="560" y="1014"/>
                    <a:pt x="646" y="1014"/>
                  </a:cubicBezTo>
                  <a:cubicBezTo>
                    <a:pt x="717" y="1014"/>
                    <a:pt x="779" y="973"/>
                    <a:pt x="822" y="822"/>
                  </a:cubicBezTo>
                  <a:cubicBezTo>
                    <a:pt x="703" y="643"/>
                    <a:pt x="286" y="703"/>
                    <a:pt x="465" y="274"/>
                  </a:cubicBezTo>
                  <a:cubicBezTo>
                    <a:pt x="477" y="179"/>
                    <a:pt x="453" y="108"/>
                    <a:pt x="394" y="48"/>
                  </a:cubicBezTo>
                  <a:cubicBezTo>
                    <a:pt x="346" y="24"/>
                    <a:pt x="286" y="0"/>
                    <a:pt x="2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8827942" y="4073384"/>
              <a:ext cx="19567" cy="39292"/>
            </a:xfrm>
            <a:custGeom>
              <a:avLst/>
              <a:gdLst/>
              <a:ahLst/>
              <a:cxnLst/>
              <a:rect l="l" t="t" r="r" b="b"/>
              <a:pathLst>
                <a:path w="620" h="1245" extrusionOk="0">
                  <a:moveTo>
                    <a:pt x="298" y="1"/>
                  </a:moveTo>
                  <a:cubicBezTo>
                    <a:pt x="273" y="1"/>
                    <a:pt x="245" y="8"/>
                    <a:pt x="215" y="22"/>
                  </a:cubicBezTo>
                  <a:cubicBezTo>
                    <a:pt x="144" y="320"/>
                    <a:pt x="72" y="606"/>
                    <a:pt x="1" y="904"/>
                  </a:cubicBezTo>
                  <a:cubicBezTo>
                    <a:pt x="37" y="975"/>
                    <a:pt x="72" y="1082"/>
                    <a:pt x="120" y="1142"/>
                  </a:cubicBezTo>
                  <a:cubicBezTo>
                    <a:pt x="213" y="1199"/>
                    <a:pt x="304" y="1244"/>
                    <a:pt x="382" y="1244"/>
                  </a:cubicBezTo>
                  <a:cubicBezTo>
                    <a:pt x="484" y="1244"/>
                    <a:pt x="563" y="1168"/>
                    <a:pt x="596" y="939"/>
                  </a:cubicBezTo>
                  <a:cubicBezTo>
                    <a:pt x="418" y="701"/>
                    <a:pt x="620" y="392"/>
                    <a:pt x="477" y="142"/>
                  </a:cubicBezTo>
                  <a:cubicBezTo>
                    <a:pt x="432" y="61"/>
                    <a:pt x="374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575059" y="4436660"/>
              <a:ext cx="34432" cy="19599"/>
            </a:xfrm>
            <a:custGeom>
              <a:avLst/>
              <a:gdLst/>
              <a:ahLst/>
              <a:cxnLst/>
              <a:rect l="l" t="t" r="r" b="b"/>
              <a:pathLst>
                <a:path w="1091" h="621" extrusionOk="0">
                  <a:moveTo>
                    <a:pt x="549" y="1"/>
                  </a:moveTo>
                  <a:cubicBezTo>
                    <a:pt x="299" y="72"/>
                    <a:pt x="156" y="287"/>
                    <a:pt x="1" y="501"/>
                  </a:cubicBezTo>
                  <a:cubicBezTo>
                    <a:pt x="83" y="542"/>
                    <a:pt x="168" y="548"/>
                    <a:pt x="253" y="548"/>
                  </a:cubicBezTo>
                  <a:cubicBezTo>
                    <a:pt x="291" y="548"/>
                    <a:pt x="328" y="547"/>
                    <a:pt x="366" y="547"/>
                  </a:cubicBezTo>
                  <a:cubicBezTo>
                    <a:pt x="466" y="547"/>
                    <a:pt x="565" y="556"/>
                    <a:pt x="656" y="620"/>
                  </a:cubicBezTo>
                  <a:cubicBezTo>
                    <a:pt x="736" y="509"/>
                    <a:pt x="843" y="501"/>
                    <a:pt x="945" y="501"/>
                  </a:cubicBezTo>
                  <a:cubicBezTo>
                    <a:pt x="964" y="501"/>
                    <a:pt x="983" y="501"/>
                    <a:pt x="1001" y="501"/>
                  </a:cubicBezTo>
                  <a:cubicBezTo>
                    <a:pt x="1021" y="422"/>
                    <a:pt x="1090" y="293"/>
                    <a:pt x="983" y="293"/>
                  </a:cubicBezTo>
                  <a:cubicBezTo>
                    <a:pt x="961" y="293"/>
                    <a:pt x="932" y="299"/>
                    <a:pt x="894" y="311"/>
                  </a:cubicBezTo>
                  <a:cubicBezTo>
                    <a:pt x="845" y="329"/>
                    <a:pt x="802" y="338"/>
                    <a:pt x="766" y="338"/>
                  </a:cubicBezTo>
                  <a:cubicBezTo>
                    <a:pt x="614" y="338"/>
                    <a:pt x="558" y="192"/>
                    <a:pt x="5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8579193" y="3583334"/>
              <a:ext cx="18841" cy="27489"/>
            </a:xfrm>
            <a:custGeom>
              <a:avLst/>
              <a:gdLst/>
              <a:ahLst/>
              <a:cxnLst/>
              <a:rect l="l" t="t" r="r" b="b"/>
              <a:pathLst>
                <a:path w="597" h="871" extrusionOk="0">
                  <a:moveTo>
                    <a:pt x="1" y="1"/>
                  </a:moveTo>
                  <a:cubicBezTo>
                    <a:pt x="60" y="322"/>
                    <a:pt x="108" y="632"/>
                    <a:pt x="334" y="870"/>
                  </a:cubicBezTo>
                  <a:cubicBezTo>
                    <a:pt x="406" y="799"/>
                    <a:pt x="477" y="715"/>
                    <a:pt x="561" y="632"/>
                  </a:cubicBezTo>
                  <a:cubicBezTo>
                    <a:pt x="596" y="513"/>
                    <a:pt x="584" y="382"/>
                    <a:pt x="584" y="239"/>
                  </a:cubicBezTo>
                  <a:cubicBezTo>
                    <a:pt x="572" y="120"/>
                    <a:pt x="525" y="25"/>
                    <a:pt x="418" y="1"/>
                  </a:cubicBezTo>
                  <a:cubicBezTo>
                    <a:pt x="374" y="104"/>
                    <a:pt x="329" y="139"/>
                    <a:pt x="283" y="139"/>
                  </a:cubicBezTo>
                  <a:cubicBezTo>
                    <a:pt x="191" y="139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8828320" y="3297787"/>
              <a:ext cx="17705" cy="27078"/>
            </a:xfrm>
            <a:custGeom>
              <a:avLst/>
              <a:gdLst/>
              <a:ahLst/>
              <a:cxnLst/>
              <a:rect l="l" t="t" r="r" b="b"/>
              <a:pathLst>
                <a:path w="561" h="858" extrusionOk="0">
                  <a:moveTo>
                    <a:pt x="548" y="0"/>
                  </a:moveTo>
                  <a:cubicBezTo>
                    <a:pt x="84" y="24"/>
                    <a:pt x="1" y="250"/>
                    <a:pt x="191" y="857"/>
                  </a:cubicBezTo>
                  <a:cubicBezTo>
                    <a:pt x="418" y="619"/>
                    <a:pt x="560" y="357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8904220" y="3128694"/>
              <a:ext cx="24459" cy="24838"/>
            </a:xfrm>
            <a:custGeom>
              <a:avLst/>
              <a:gdLst/>
              <a:ahLst/>
              <a:cxnLst/>
              <a:rect l="l" t="t" r="r" b="b"/>
              <a:pathLst>
                <a:path w="775" h="787" extrusionOk="0">
                  <a:moveTo>
                    <a:pt x="203" y="0"/>
                  </a:moveTo>
                  <a:cubicBezTo>
                    <a:pt x="203" y="298"/>
                    <a:pt x="1" y="500"/>
                    <a:pt x="239" y="667"/>
                  </a:cubicBezTo>
                  <a:cubicBezTo>
                    <a:pt x="346" y="715"/>
                    <a:pt x="453" y="739"/>
                    <a:pt x="560" y="786"/>
                  </a:cubicBezTo>
                  <a:cubicBezTo>
                    <a:pt x="632" y="572"/>
                    <a:pt x="715" y="370"/>
                    <a:pt x="775" y="143"/>
                  </a:cubicBezTo>
                  <a:lnTo>
                    <a:pt x="775" y="143"/>
                  </a:lnTo>
                  <a:cubicBezTo>
                    <a:pt x="696" y="254"/>
                    <a:pt x="619" y="302"/>
                    <a:pt x="545" y="302"/>
                  </a:cubicBezTo>
                  <a:cubicBezTo>
                    <a:pt x="426" y="302"/>
                    <a:pt x="313" y="183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8695677" y="3735512"/>
              <a:ext cx="21840" cy="23354"/>
            </a:xfrm>
            <a:custGeom>
              <a:avLst/>
              <a:gdLst/>
              <a:ahLst/>
              <a:cxnLst/>
              <a:rect l="l" t="t" r="r" b="b"/>
              <a:pathLst>
                <a:path w="692" h="740" extrusionOk="0">
                  <a:moveTo>
                    <a:pt x="60" y="1"/>
                  </a:moveTo>
                  <a:lnTo>
                    <a:pt x="60" y="1"/>
                  </a:lnTo>
                  <a:cubicBezTo>
                    <a:pt x="25" y="84"/>
                    <a:pt x="1" y="156"/>
                    <a:pt x="84" y="239"/>
                  </a:cubicBezTo>
                  <a:cubicBezTo>
                    <a:pt x="168" y="537"/>
                    <a:pt x="322" y="739"/>
                    <a:pt x="632" y="739"/>
                  </a:cubicBezTo>
                  <a:cubicBezTo>
                    <a:pt x="691" y="251"/>
                    <a:pt x="358" y="144"/>
                    <a:pt x="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8651716" y="3353016"/>
              <a:ext cx="24459" cy="23702"/>
            </a:xfrm>
            <a:custGeom>
              <a:avLst/>
              <a:gdLst/>
              <a:ahLst/>
              <a:cxnLst/>
              <a:rect l="l" t="t" r="r" b="b"/>
              <a:pathLst>
                <a:path w="775" h="751" extrusionOk="0">
                  <a:moveTo>
                    <a:pt x="406" y="0"/>
                  </a:moveTo>
                  <a:cubicBezTo>
                    <a:pt x="346" y="274"/>
                    <a:pt x="1" y="405"/>
                    <a:pt x="144" y="751"/>
                  </a:cubicBezTo>
                  <a:cubicBezTo>
                    <a:pt x="251" y="703"/>
                    <a:pt x="370" y="691"/>
                    <a:pt x="441" y="596"/>
                  </a:cubicBezTo>
                  <a:cubicBezTo>
                    <a:pt x="608" y="405"/>
                    <a:pt x="775" y="167"/>
                    <a:pt x="4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8734779" y="3779790"/>
              <a:ext cx="27836" cy="33327"/>
            </a:xfrm>
            <a:custGeom>
              <a:avLst/>
              <a:gdLst/>
              <a:ahLst/>
              <a:cxnLst/>
              <a:rect l="l" t="t" r="r" b="b"/>
              <a:pathLst>
                <a:path w="882" h="1056" extrusionOk="0">
                  <a:moveTo>
                    <a:pt x="71" y="0"/>
                  </a:moveTo>
                  <a:cubicBezTo>
                    <a:pt x="60" y="0"/>
                    <a:pt x="48" y="1"/>
                    <a:pt x="36" y="3"/>
                  </a:cubicBezTo>
                  <a:cubicBezTo>
                    <a:pt x="0" y="158"/>
                    <a:pt x="107" y="241"/>
                    <a:pt x="167" y="360"/>
                  </a:cubicBezTo>
                  <a:cubicBezTo>
                    <a:pt x="179" y="396"/>
                    <a:pt x="191" y="443"/>
                    <a:pt x="191" y="467"/>
                  </a:cubicBezTo>
                  <a:cubicBezTo>
                    <a:pt x="381" y="515"/>
                    <a:pt x="429" y="717"/>
                    <a:pt x="488" y="884"/>
                  </a:cubicBezTo>
                  <a:cubicBezTo>
                    <a:pt x="512" y="920"/>
                    <a:pt x="512" y="955"/>
                    <a:pt x="524" y="991"/>
                  </a:cubicBezTo>
                  <a:cubicBezTo>
                    <a:pt x="577" y="1036"/>
                    <a:pt x="621" y="1055"/>
                    <a:pt x="659" y="1055"/>
                  </a:cubicBezTo>
                  <a:cubicBezTo>
                    <a:pt x="742" y="1055"/>
                    <a:pt x="797" y="966"/>
                    <a:pt x="845" y="860"/>
                  </a:cubicBezTo>
                  <a:cubicBezTo>
                    <a:pt x="845" y="824"/>
                    <a:pt x="834" y="777"/>
                    <a:pt x="834" y="753"/>
                  </a:cubicBezTo>
                  <a:cubicBezTo>
                    <a:pt x="750" y="598"/>
                    <a:pt x="881" y="384"/>
                    <a:pt x="703" y="265"/>
                  </a:cubicBezTo>
                  <a:cubicBezTo>
                    <a:pt x="681" y="269"/>
                    <a:pt x="661" y="272"/>
                    <a:pt x="641" y="272"/>
                  </a:cubicBezTo>
                  <a:cubicBezTo>
                    <a:pt x="418" y="272"/>
                    <a:pt x="281" y="0"/>
                    <a:pt x="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8758448" y="3817724"/>
              <a:ext cx="22565" cy="29445"/>
            </a:xfrm>
            <a:custGeom>
              <a:avLst/>
              <a:gdLst/>
              <a:ahLst/>
              <a:cxnLst/>
              <a:rect l="l" t="t" r="r" b="b"/>
              <a:pathLst>
                <a:path w="715" h="933" extrusionOk="0">
                  <a:moveTo>
                    <a:pt x="97" y="0"/>
                  </a:moveTo>
                  <a:cubicBezTo>
                    <a:pt x="68" y="0"/>
                    <a:pt x="36" y="5"/>
                    <a:pt x="0" y="15"/>
                  </a:cubicBezTo>
                  <a:cubicBezTo>
                    <a:pt x="60" y="396"/>
                    <a:pt x="262" y="682"/>
                    <a:pt x="512" y="932"/>
                  </a:cubicBezTo>
                  <a:cubicBezTo>
                    <a:pt x="560" y="801"/>
                    <a:pt x="715" y="670"/>
                    <a:pt x="512" y="527"/>
                  </a:cubicBezTo>
                  <a:cubicBezTo>
                    <a:pt x="330" y="409"/>
                    <a:pt x="360" y="0"/>
                    <a:pt x="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846751" y="2993810"/>
              <a:ext cx="15054" cy="34085"/>
            </a:xfrm>
            <a:custGeom>
              <a:avLst/>
              <a:gdLst/>
              <a:ahLst/>
              <a:cxnLst/>
              <a:rect l="l" t="t" r="r" b="b"/>
              <a:pathLst>
                <a:path w="477" h="1080" extrusionOk="0">
                  <a:moveTo>
                    <a:pt x="381" y="0"/>
                  </a:moveTo>
                  <a:lnTo>
                    <a:pt x="381" y="0"/>
                  </a:lnTo>
                  <a:cubicBezTo>
                    <a:pt x="119" y="167"/>
                    <a:pt x="131" y="500"/>
                    <a:pt x="0" y="762"/>
                  </a:cubicBezTo>
                  <a:cubicBezTo>
                    <a:pt x="0" y="857"/>
                    <a:pt x="72" y="869"/>
                    <a:pt x="131" y="905"/>
                  </a:cubicBezTo>
                  <a:cubicBezTo>
                    <a:pt x="183" y="948"/>
                    <a:pt x="222" y="1079"/>
                    <a:pt x="295" y="1079"/>
                  </a:cubicBezTo>
                  <a:cubicBezTo>
                    <a:pt x="322" y="1079"/>
                    <a:pt x="354" y="1061"/>
                    <a:pt x="393" y="1012"/>
                  </a:cubicBezTo>
                  <a:cubicBezTo>
                    <a:pt x="215" y="679"/>
                    <a:pt x="476" y="345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8814813" y="4128170"/>
              <a:ext cx="27078" cy="25280"/>
            </a:xfrm>
            <a:custGeom>
              <a:avLst/>
              <a:gdLst/>
              <a:ahLst/>
              <a:cxnLst/>
              <a:rect l="l" t="t" r="r" b="b"/>
              <a:pathLst>
                <a:path w="858" h="801" extrusionOk="0">
                  <a:moveTo>
                    <a:pt x="191" y="1"/>
                  </a:moveTo>
                  <a:cubicBezTo>
                    <a:pt x="84" y="132"/>
                    <a:pt x="12" y="275"/>
                    <a:pt x="0" y="453"/>
                  </a:cubicBezTo>
                  <a:cubicBezTo>
                    <a:pt x="38" y="439"/>
                    <a:pt x="73" y="432"/>
                    <a:pt x="106" y="432"/>
                  </a:cubicBezTo>
                  <a:cubicBezTo>
                    <a:pt x="351" y="432"/>
                    <a:pt x="466" y="800"/>
                    <a:pt x="709" y="800"/>
                  </a:cubicBezTo>
                  <a:cubicBezTo>
                    <a:pt x="718" y="800"/>
                    <a:pt x="728" y="800"/>
                    <a:pt x="738" y="799"/>
                  </a:cubicBezTo>
                  <a:lnTo>
                    <a:pt x="857" y="680"/>
                  </a:lnTo>
                  <a:cubicBezTo>
                    <a:pt x="810" y="275"/>
                    <a:pt x="476" y="239"/>
                    <a:pt x="262" y="25"/>
                  </a:cubicBezTo>
                  <a:cubicBezTo>
                    <a:pt x="238" y="13"/>
                    <a:pt x="214" y="13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8748286" y="3221130"/>
              <a:ext cx="27078" cy="19409"/>
            </a:xfrm>
            <a:custGeom>
              <a:avLst/>
              <a:gdLst/>
              <a:ahLst/>
              <a:cxnLst/>
              <a:rect l="l" t="t" r="r" b="b"/>
              <a:pathLst>
                <a:path w="858" h="615" extrusionOk="0">
                  <a:moveTo>
                    <a:pt x="179" y="0"/>
                  </a:moveTo>
                  <a:cubicBezTo>
                    <a:pt x="96" y="72"/>
                    <a:pt x="1" y="119"/>
                    <a:pt x="1" y="262"/>
                  </a:cubicBezTo>
                  <a:cubicBezTo>
                    <a:pt x="230" y="262"/>
                    <a:pt x="381" y="615"/>
                    <a:pt x="607" y="615"/>
                  </a:cubicBezTo>
                  <a:cubicBezTo>
                    <a:pt x="675" y="615"/>
                    <a:pt x="749" y="583"/>
                    <a:pt x="834" y="500"/>
                  </a:cubicBezTo>
                  <a:cubicBezTo>
                    <a:pt x="834" y="477"/>
                    <a:pt x="834" y="429"/>
                    <a:pt x="858" y="381"/>
                  </a:cubicBezTo>
                  <a:cubicBezTo>
                    <a:pt x="596" y="322"/>
                    <a:pt x="358" y="227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8842238" y="4029233"/>
              <a:ext cx="19567" cy="21208"/>
            </a:xfrm>
            <a:custGeom>
              <a:avLst/>
              <a:gdLst/>
              <a:ahLst/>
              <a:cxnLst/>
              <a:rect l="l" t="t" r="r" b="b"/>
              <a:pathLst>
                <a:path w="620" h="672" extrusionOk="0">
                  <a:moveTo>
                    <a:pt x="350" y="0"/>
                  </a:moveTo>
                  <a:cubicBezTo>
                    <a:pt x="312" y="0"/>
                    <a:pt x="267" y="9"/>
                    <a:pt x="215" y="28"/>
                  </a:cubicBezTo>
                  <a:cubicBezTo>
                    <a:pt x="167" y="64"/>
                    <a:pt x="143" y="112"/>
                    <a:pt x="96" y="136"/>
                  </a:cubicBezTo>
                  <a:cubicBezTo>
                    <a:pt x="0" y="243"/>
                    <a:pt x="143" y="326"/>
                    <a:pt x="107" y="421"/>
                  </a:cubicBezTo>
                  <a:cubicBezTo>
                    <a:pt x="107" y="671"/>
                    <a:pt x="358" y="529"/>
                    <a:pt x="417" y="671"/>
                  </a:cubicBezTo>
                  <a:cubicBezTo>
                    <a:pt x="500" y="659"/>
                    <a:pt x="560" y="600"/>
                    <a:pt x="596" y="529"/>
                  </a:cubicBezTo>
                  <a:cubicBezTo>
                    <a:pt x="619" y="469"/>
                    <a:pt x="619" y="421"/>
                    <a:pt x="619" y="362"/>
                  </a:cubicBezTo>
                  <a:cubicBezTo>
                    <a:pt x="571" y="177"/>
                    <a:pt x="522" y="0"/>
                    <a:pt x="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599485" y="3627296"/>
              <a:ext cx="21082" cy="16190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453" y="1"/>
                  </a:moveTo>
                  <a:cubicBezTo>
                    <a:pt x="398" y="47"/>
                    <a:pt x="335" y="54"/>
                    <a:pt x="272" y="54"/>
                  </a:cubicBezTo>
                  <a:cubicBezTo>
                    <a:pt x="246" y="54"/>
                    <a:pt x="221" y="53"/>
                    <a:pt x="195" y="53"/>
                  </a:cubicBezTo>
                  <a:cubicBezTo>
                    <a:pt x="123" y="53"/>
                    <a:pt x="55" y="62"/>
                    <a:pt x="1" y="132"/>
                  </a:cubicBezTo>
                  <a:cubicBezTo>
                    <a:pt x="96" y="251"/>
                    <a:pt x="72" y="453"/>
                    <a:pt x="227" y="513"/>
                  </a:cubicBezTo>
                  <a:cubicBezTo>
                    <a:pt x="267" y="483"/>
                    <a:pt x="232" y="353"/>
                    <a:pt x="289" y="353"/>
                  </a:cubicBezTo>
                  <a:cubicBezTo>
                    <a:pt x="300" y="353"/>
                    <a:pt x="315" y="358"/>
                    <a:pt x="334" y="370"/>
                  </a:cubicBezTo>
                  <a:cubicBezTo>
                    <a:pt x="398" y="402"/>
                    <a:pt x="461" y="443"/>
                    <a:pt x="515" y="443"/>
                  </a:cubicBezTo>
                  <a:cubicBezTo>
                    <a:pt x="563" y="443"/>
                    <a:pt x="604" y="411"/>
                    <a:pt x="632" y="311"/>
                  </a:cubicBezTo>
                  <a:cubicBezTo>
                    <a:pt x="668" y="156"/>
                    <a:pt x="596" y="49"/>
                    <a:pt x="4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867769" y="3225265"/>
              <a:ext cx="15464" cy="24838"/>
            </a:xfrm>
            <a:custGeom>
              <a:avLst/>
              <a:gdLst/>
              <a:ahLst/>
              <a:cxnLst/>
              <a:rect l="l" t="t" r="r" b="b"/>
              <a:pathLst>
                <a:path w="490" h="787" extrusionOk="0">
                  <a:moveTo>
                    <a:pt x="382" y="0"/>
                  </a:moveTo>
                  <a:cubicBezTo>
                    <a:pt x="180" y="131"/>
                    <a:pt x="84" y="358"/>
                    <a:pt x="60" y="631"/>
                  </a:cubicBezTo>
                  <a:cubicBezTo>
                    <a:pt x="1" y="691"/>
                    <a:pt x="13" y="750"/>
                    <a:pt x="72" y="786"/>
                  </a:cubicBezTo>
                  <a:cubicBezTo>
                    <a:pt x="311" y="715"/>
                    <a:pt x="299" y="369"/>
                    <a:pt x="489" y="238"/>
                  </a:cubicBezTo>
                  <a:cubicBezTo>
                    <a:pt x="465" y="167"/>
                    <a:pt x="418" y="72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8913624" y="3875319"/>
              <a:ext cx="19567" cy="27457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476"/>
                    <a:pt x="334" y="655"/>
                    <a:pt x="620" y="869"/>
                  </a:cubicBezTo>
                  <a:cubicBezTo>
                    <a:pt x="477" y="524"/>
                    <a:pt x="298" y="226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8823460" y="2920751"/>
              <a:ext cx="14675" cy="13697"/>
            </a:xfrm>
            <a:custGeom>
              <a:avLst/>
              <a:gdLst/>
              <a:ahLst/>
              <a:cxnLst/>
              <a:rect l="l" t="t" r="r" b="b"/>
              <a:pathLst>
                <a:path w="465" h="434" extrusionOk="0">
                  <a:moveTo>
                    <a:pt x="171" y="0"/>
                  </a:moveTo>
                  <a:cubicBezTo>
                    <a:pt x="131" y="0"/>
                    <a:pt x="86" y="13"/>
                    <a:pt x="36" y="41"/>
                  </a:cubicBezTo>
                  <a:cubicBezTo>
                    <a:pt x="24" y="231"/>
                    <a:pt x="0" y="422"/>
                    <a:pt x="238" y="434"/>
                  </a:cubicBezTo>
                  <a:cubicBezTo>
                    <a:pt x="333" y="422"/>
                    <a:pt x="464" y="398"/>
                    <a:pt x="405" y="231"/>
                  </a:cubicBezTo>
                  <a:cubicBezTo>
                    <a:pt x="361" y="100"/>
                    <a:pt x="285" y="0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8817054" y="3093758"/>
              <a:ext cx="17326" cy="21082"/>
            </a:xfrm>
            <a:custGeom>
              <a:avLst/>
              <a:gdLst/>
              <a:ahLst/>
              <a:cxnLst/>
              <a:rect l="l" t="t" r="r" b="b"/>
              <a:pathLst>
                <a:path w="549" h="668" extrusionOk="0">
                  <a:moveTo>
                    <a:pt x="227" y="0"/>
                  </a:moveTo>
                  <a:cubicBezTo>
                    <a:pt x="72" y="131"/>
                    <a:pt x="24" y="310"/>
                    <a:pt x="1" y="512"/>
                  </a:cubicBezTo>
                  <a:lnTo>
                    <a:pt x="1" y="572"/>
                  </a:lnTo>
                  <a:cubicBezTo>
                    <a:pt x="78" y="598"/>
                    <a:pt x="144" y="667"/>
                    <a:pt x="223" y="667"/>
                  </a:cubicBezTo>
                  <a:cubicBezTo>
                    <a:pt x="254" y="667"/>
                    <a:pt x="286" y="657"/>
                    <a:pt x="322" y="631"/>
                  </a:cubicBezTo>
                  <a:cubicBezTo>
                    <a:pt x="548" y="357"/>
                    <a:pt x="84" y="250"/>
                    <a:pt x="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8738156" y="3551207"/>
              <a:ext cx="20325" cy="12245"/>
            </a:xfrm>
            <a:custGeom>
              <a:avLst/>
              <a:gdLst/>
              <a:ahLst/>
              <a:cxnLst/>
              <a:rect l="l" t="t" r="r" b="b"/>
              <a:pathLst>
                <a:path w="644" h="388" extrusionOk="0">
                  <a:moveTo>
                    <a:pt x="282" y="0"/>
                  </a:moveTo>
                  <a:cubicBezTo>
                    <a:pt x="168" y="0"/>
                    <a:pt x="66" y="55"/>
                    <a:pt x="0" y="305"/>
                  </a:cubicBezTo>
                  <a:cubicBezTo>
                    <a:pt x="82" y="249"/>
                    <a:pt x="154" y="228"/>
                    <a:pt x="222" y="228"/>
                  </a:cubicBezTo>
                  <a:cubicBezTo>
                    <a:pt x="371" y="228"/>
                    <a:pt x="496" y="331"/>
                    <a:pt x="643" y="388"/>
                  </a:cubicBezTo>
                  <a:lnTo>
                    <a:pt x="500" y="31"/>
                  </a:lnTo>
                  <a:cubicBezTo>
                    <a:pt x="427" y="22"/>
                    <a:pt x="352" y="0"/>
                    <a:pt x="2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8687062" y="3726518"/>
              <a:ext cx="10541" cy="16664"/>
            </a:xfrm>
            <a:custGeom>
              <a:avLst/>
              <a:gdLst/>
              <a:ahLst/>
              <a:cxnLst/>
              <a:rect l="l" t="t" r="r" b="b"/>
              <a:pathLst>
                <a:path w="334" h="528" extrusionOk="0">
                  <a:moveTo>
                    <a:pt x="24" y="0"/>
                  </a:moveTo>
                  <a:cubicBezTo>
                    <a:pt x="12" y="84"/>
                    <a:pt x="12" y="191"/>
                    <a:pt x="0" y="286"/>
                  </a:cubicBezTo>
                  <a:cubicBezTo>
                    <a:pt x="65" y="416"/>
                    <a:pt x="141" y="527"/>
                    <a:pt x="289" y="527"/>
                  </a:cubicBezTo>
                  <a:cubicBezTo>
                    <a:pt x="303" y="527"/>
                    <a:pt x="318" y="526"/>
                    <a:pt x="333" y="524"/>
                  </a:cubicBezTo>
                  <a:lnTo>
                    <a:pt x="333" y="286"/>
                  </a:lnTo>
                  <a:cubicBezTo>
                    <a:pt x="262" y="143"/>
                    <a:pt x="191" y="12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40397" y="3790930"/>
              <a:ext cx="15054" cy="16411"/>
            </a:xfrm>
            <a:custGeom>
              <a:avLst/>
              <a:gdLst/>
              <a:ahLst/>
              <a:cxnLst/>
              <a:rect l="l" t="t" r="r" b="b"/>
              <a:pathLst>
                <a:path w="477" h="520" extrusionOk="0">
                  <a:moveTo>
                    <a:pt x="250" y="0"/>
                  </a:moveTo>
                  <a:cubicBezTo>
                    <a:pt x="167" y="0"/>
                    <a:pt x="84" y="77"/>
                    <a:pt x="1" y="102"/>
                  </a:cubicBezTo>
                  <a:cubicBezTo>
                    <a:pt x="36" y="329"/>
                    <a:pt x="179" y="412"/>
                    <a:pt x="310" y="519"/>
                  </a:cubicBezTo>
                  <a:cubicBezTo>
                    <a:pt x="286" y="352"/>
                    <a:pt x="477" y="209"/>
                    <a:pt x="358" y="55"/>
                  </a:cubicBezTo>
                  <a:cubicBezTo>
                    <a:pt x="322" y="15"/>
                    <a:pt x="286" y="0"/>
                    <a:pt x="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802789" y="3129830"/>
              <a:ext cx="15054" cy="11014"/>
            </a:xfrm>
            <a:custGeom>
              <a:avLst/>
              <a:gdLst/>
              <a:ahLst/>
              <a:cxnLst/>
              <a:rect l="l" t="t" r="r" b="b"/>
              <a:pathLst>
                <a:path w="477" h="349" extrusionOk="0">
                  <a:moveTo>
                    <a:pt x="119" y="36"/>
                  </a:moveTo>
                  <a:cubicBezTo>
                    <a:pt x="24" y="60"/>
                    <a:pt x="48" y="179"/>
                    <a:pt x="0" y="262"/>
                  </a:cubicBezTo>
                  <a:cubicBezTo>
                    <a:pt x="64" y="325"/>
                    <a:pt x="118" y="348"/>
                    <a:pt x="166" y="348"/>
                  </a:cubicBezTo>
                  <a:cubicBezTo>
                    <a:pt x="282" y="348"/>
                    <a:pt x="367" y="219"/>
                    <a:pt x="476" y="203"/>
                  </a:cubicBezTo>
                  <a:cubicBezTo>
                    <a:pt x="381" y="0"/>
                    <a:pt x="226" y="107"/>
                    <a:pt x="119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8673144" y="3333481"/>
              <a:ext cx="14297" cy="15433"/>
            </a:xfrm>
            <a:custGeom>
              <a:avLst/>
              <a:gdLst/>
              <a:ahLst/>
              <a:cxnLst/>
              <a:rect l="l" t="t" r="r" b="b"/>
              <a:pathLst>
                <a:path w="453" h="489" extrusionOk="0">
                  <a:moveTo>
                    <a:pt x="143" y="0"/>
                  </a:moveTo>
                  <a:lnTo>
                    <a:pt x="1" y="215"/>
                  </a:lnTo>
                  <a:cubicBezTo>
                    <a:pt x="60" y="417"/>
                    <a:pt x="203" y="488"/>
                    <a:pt x="358" y="488"/>
                  </a:cubicBezTo>
                  <a:lnTo>
                    <a:pt x="453" y="488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8736262" y="4285240"/>
              <a:ext cx="13950" cy="19946"/>
            </a:xfrm>
            <a:custGeom>
              <a:avLst/>
              <a:gdLst/>
              <a:ahLst/>
              <a:cxnLst/>
              <a:rect l="l" t="t" r="r" b="b"/>
              <a:pathLst>
                <a:path w="442" h="632" extrusionOk="0">
                  <a:moveTo>
                    <a:pt x="120" y="1"/>
                  </a:moveTo>
                  <a:cubicBezTo>
                    <a:pt x="1" y="96"/>
                    <a:pt x="13" y="227"/>
                    <a:pt x="1" y="358"/>
                  </a:cubicBezTo>
                  <a:cubicBezTo>
                    <a:pt x="1" y="465"/>
                    <a:pt x="13" y="584"/>
                    <a:pt x="120" y="632"/>
                  </a:cubicBezTo>
                  <a:cubicBezTo>
                    <a:pt x="441" y="417"/>
                    <a:pt x="144" y="215"/>
                    <a:pt x="1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8900464" y="3855026"/>
              <a:ext cx="14328" cy="20482"/>
            </a:xfrm>
            <a:custGeom>
              <a:avLst/>
              <a:gdLst/>
              <a:ahLst/>
              <a:cxnLst/>
              <a:rect l="l" t="t" r="r" b="b"/>
              <a:pathLst>
                <a:path w="454" h="649" extrusionOk="0">
                  <a:moveTo>
                    <a:pt x="1" y="0"/>
                  </a:moveTo>
                  <a:lnTo>
                    <a:pt x="144" y="500"/>
                  </a:lnTo>
                  <a:cubicBezTo>
                    <a:pt x="228" y="532"/>
                    <a:pt x="304" y="649"/>
                    <a:pt x="412" y="649"/>
                  </a:cubicBezTo>
                  <a:cubicBezTo>
                    <a:pt x="425" y="649"/>
                    <a:pt x="439" y="647"/>
                    <a:pt x="453" y="643"/>
                  </a:cubicBezTo>
                  <a:cubicBezTo>
                    <a:pt x="334" y="405"/>
                    <a:pt x="215" y="16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8770472" y="3408623"/>
              <a:ext cx="14675" cy="16190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465" y="1"/>
                  </a:moveTo>
                  <a:cubicBezTo>
                    <a:pt x="393" y="36"/>
                    <a:pt x="334" y="84"/>
                    <a:pt x="250" y="132"/>
                  </a:cubicBezTo>
                  <a:cubicBezTo>
                    <a:pt x="250" y="262"/>
                    <a:pt x="0" y="322"/>
                    <a:pt x="167" y="513"/>
                  </a:cubicBezTo>
                  <a:cubicBezTo>
                    <a:pt x="429" y="453"/>
                    <a:pt x="417" y="203"/>
                    <a:pt x="4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8861015" y="3245178"/>
              <a:ext cx="13192" cy="15812"/>
            </a:xfrm>
            <a:custGeom>
              <a:avLst/>
              <a:gdLst/>
              <a:ahLst/>
              <a:cxnLst/>
              <a:rect l="l" t="t" r="r" b="b"/>
              <a:pathLst>
                <a:path w="418" h="501" extrusionOk="0">
                  <a:moveTo>
                    <a:pt x="274" y="0"/>
                  </a:moveTo>
                  <a:cubicBezTo>
                    <a:pt x="1" y="155"/>
                    <a:pt x="84" y="322"/>
                    <a:pt x="251" y="500"/>
                  </a:cubicBezTo>
                  <a:cubicBezTo>
                    <a:pt x="417" y="393"/>
                    <a:pt x="346" y="274"/>
                    <a:pt x="286" y="155"/>
                  </a:cubicBezTo>
                  <a:cubicBezTo>
                    <a:pt x="286" y="96"/>
                    <a:pt x="274" y="60"/>
                    <a:pt x="2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8751316" y="3806173"/>
              <a:ext cx="15812" cy="9058"/>
            </a:xfrm>
            <a:custGeom>
              <a:avLst/>
              <a:gdLst/>
              <a:ahLst/>
              <a:cxnLst/>
              <a:rect l="l" t="t" r="r" b="b"/>
              <a:pathLst>
                <a:path w="501" h="287" extrusionOk="0">
                  <a:moveTo>
                    <a:pt x="321" y="0"/>
                  </a:moveTo>
                  <a:cubicBezTo>
                    <a:pt x="226" y="48"/>
                    <a:pt x="107" y="96"/>
                    <a:pt x="0" y="143"/>
                  </a:cubicBezTo>
                  <a:cubicBezTo>
                    <a:pt x="24" y="274"/>
                    <a:pt x="119" y="274"/>
                    <a:pt x="202" y="286"/>
                  </a:cubicBezTo>
                  <a:cubicBezTo>
                    <a:pt x="369" y="262"/>
                    <a:pt x="500" y="215"/>
                    <a:pt x="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8757312" y="4347948"/>
              <a:ext cx="86443" cy="80983"/>
            </a:xfrm>
            <a:custGeom>
              <a:avLst/>
              <a:gdLst/>
              <a:ahLst/>
              <a:cxnLst/>
              <a:rect l="l" t="t" r="r" b="b"/>
              <a:pathLst>
                <a:path w="2739" h="2566" extrusionOk="0">
                  <a:moveTo>
                    <a:pt x="1989" y="1"/>
                  </a:moveTo>
                  <a:cubicBezTo>
                    <a:pt x="1957" y="1"/>
                    <a:pt x="1926" y="5"/>
                    <a:pt x="1894" y="14"/>
                  </a:cubicBezTo>
                  <a:cubicBezTo>
                    <a:pt x="1733" y="198"/>
                    <a:pt x="1849" y="635"/>
                    <a:pt x="1485" y="635"/>
                  </a:cubicBezTo>
                  <a:cubicBezTo>
                    <a:pt x="1471" y="635"/>
                    <a:pt x="1456" y="634"/>
                    <a:pt x="1441" y="633"/>
                  </a:cubicBezTo>
                  <a:lnTo>
                    <a:pt x="1441" y="633"/>
                  </a:lnTo>
                  <a:cubicBezTo>
                    <a:pt x="1334" y="788"/>
                    <a:pt x="1453" y="1074"/>
                    <a:pt x="1215" y="1145"/>
                  </a:cubicBezTo>
                  <a:cubicBezTo>
                    <a:pt x="1206" y="1148"/>
                    <a:pt x="1197" y="1149"/>
                    <a:pt x="1187" y="1149"/>
                  </a:cubicBezTo>
                  <a:cubicBezTo>
                    <a:pt x="1079" y="1149"/>
                    <a:pt x="950" y="981"/>
                    <a:pt x="855" y="981"/>
                  </a:cubicBezTo>
                  <a:cubicBezTo>
                    <a:pt x="817" y="981"/>
                    <a:pt x="785" y="1008"/>
                    <a:pt x="763" y="1086"/>
                  </a:cubicBezTo>
                  <a:cubicBezTo>
                    <a:pt x="655" y="1395"/>
                    <a:pt x="1024" y="1205"/>
                    <a:pt x="1132" y="1348"/>
                  </a:cubicBezTo>
                  <a:cubicBezTo>
                    <a:pt x="1203" y="1443"/>
                    <a:pt x="1358" y="1467"/>
                    <a:pt x="1263" y="1633"/>
                  </a:cubicBezTo>
                  <a:cubicBezTo>
                    <a:pt x="1231" y="1706"/>
                    <a:pt x="1185" y="1733"/>
                    <a:pt x="1139" y="1733"/>
                  </a:cubicBezTo>
                  <a:cubicBezTo>
                    <a:pt x="1079" y="1733"/>
                    <a:pt x="1021" y="1687"/>
                    <a:pt x="1001" y="1633"/>
                  </a:cubicBezTo>
                  <a:cubicBezTo>
                    <a:pt x="906" y="1449"/>
                    <a:pt x="816" y="1384"/>
                    <a:pt x="732" y="1384"/>
                  </a:cubicBezTo>
                  <a:cubicBezTo>
                    <a:pt x="570" y="1384"/>
                    <a:pt x="427" y="1619"/>
                    <a:pt x="310" y="1705"/>
                  </a:cubicBezTo>
                  <a:cubicBezTo>
                    <a:pt x="1" y="1967"/>
                    <a:pt x="393" y="2098"/>
                    <a:pt x="453" y="2288"/>
                  </a:cubicBezTo>
                  <a:cubicBezTo>
                    <a:pt x="477" y="2371"/>
                    <a:pt x="524" y="2467"/>
                    <a:pt x="572" y="2562"/>
                  </a:cubicBezTo>
                  <a:cubicBezTo>
                    <a:pt x="586" y="2564"/>
                    <a:pt x="599" y="2565"/>
                    <a:pt x="611" y="2565"/>
                  </a:cubicBezTo>
                  <a:cubicBezTo>
                    <a:pt x="785" y="2565"/>
                    <a:pt x="779" y="2340"/>
                    <a:pt x="846" y="2229"/>
                  </a:cubicBezTo>
                  <a:cubicBezTo>
                    <a:pt x="882" y="2169"/>
                    <a:pt x="893" y="2098"/>
                    <a:pt x="905" y="2038"/>
                  </a:cubicBezTo>
                  <a:cubicBezTo>
                    <a:pt x="905" y="2145"/>
                    <a:pt x="917" y="2229"/>
                    <a:pt x="1001" y="2300"/>
                  </a:cubicBezTo>
                  <a:cubicBezTo>
                    <a:pt x="1191" y="2240"/>
                    <a:pt x="1358" y="2110"/>
                    <a:pt x="1489" y="1931"/>
                  </a:cubicBezTo>
                  <a:cubicBezTo>
                    <a:pt x="1870" y="1431"/>
                    <a:pt x="2275" y="931"/>
                    <a:pt x="2679" y="431"/>
                  </a:cubicBezTo>
                  <a:cubicBezTo>
                    <a:pt x="2727" y="335"/>
                    <a:pt x="2739" y="252"/>
                    <a:pt x="2703" y="157"/>
                  </a:cubicBezTo>
                  <a:cubicBezTo>
                    <a:pt x="2644" y="85"/>
                    <a:pt x="2572" y="62"/>
                    <a:pt x="2501" y="38"/>
                  </a:cubicBezTo>
                  <a:cubicBezTo>
                    <a:pt x="2456" y="55"/>
                    <a:pt x="2413" y="62"/>
                    <a:pt x="2370" y="62"/>
                  </a:cubicBezTo>
                  <a:cubicBezTo>
                    <a:pt x="2239" y="62"/>
                    <a:pt x="2115" y="1"/>
                    <a:pt x="19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8909112" y="4121417"/>
              <a:ext cx="44752" cy="92471"/>
            </a:xfrm>
            <a:custGeom>
              <a:avLst/>
              <a:gdLst/>
              <a:ahLst/>
              <a:cxnLst/>
              <a:rect l="l" t="t" r="r" b="b"/>
              <a:pathLst>
                <a:path w="1418" h="2930" extrusionOk="0">
                  <a:moveTo>
                    <a:pt x="430" y="1047"/>
                  </a:moveTo>
                  <a:cubicBezTo>
                    <a:pt x="465" y="1092"/>
                    <a:pt x="510" y="1132"/>
                    <a:pt x="548" y="1179"/>
                  </a:cubicBezTo>
                  <a:cubicBezTo>
                    <a:pt x="493" y="1142"/>
                    <a:pt x="459" y="1091"/>
                    <a:pt x="430" y="1047"/>
                  </a:cubicBezTo>
                  <a:close/>
                  <a:moveTo>
                    <a:pt x="727" y="1"/>
                  </a:moveTo>
                  <a:cubicBezTo>
                    <a:pt x="644" y="120"/>
                    <a:pt x="560" y="251"/>
                    <a:pt x="501" y="382"/>
                  </a:cubicBezTo>
                  <a:cubicBezTo>
                    <a:pt x="370" y="572"/>
                    <a:pt x="322" y="775"/>
                    <a:pt x="405" y="1013"/>
                  </a:cubicBezTo>
                  <a:cubicBezTo>
                    <a:pt x="322" y="1191"/>
                    <a:pt x="1" y="1251"/>
                    <a:pt x="72" y="1418"/>
                  </a:cubicBezTo>
                  <a:cubicBezTo>
                    <a:pt x="322" y="1941"/>
                    <a:pt x="13" y="2430"/>
                    <a:pt x="84" y="2930"/>
                  </a:cubicBezTo>
                  <a:cubicBezTo>
                    <a:pt x="703" y="2120"/>
                    <a:pt x="1120" y="1167"/>
                    <a:pt x="1417" y="132"/>
                  </a:cubicBezTo>
                  <a:cubicBezTo>
                    <a:pt x="1407" y="129"/>
                    <a:pt x="1396" y="127"/>
                    <a:pt x="1384" y="127"/>
                  </a:cubicBezTo>
                  <a:cubicBezTo>
                    <a:pt x="1246" y="127"/>
                    <a:pt x="1076" y="325"/>
                    <a:pt x="936" y="325"/>
                  </a:cubicBezTo>
                  <a:cubicBezTo>
                    <a:pt x="850" y="325"/>
                    <a:pt x="775" y="248"/>
                    <a:pt x="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8693437" y="4444929"/>
              <a:ext cx="68422" cy="51885"/>
            </a:xfrm>
            <a:custGeom>
              <a:avLst/>
              <a:gdLst/>
              <a:ahLst/>
              <a:cxnLst/>
              <a:rect l="l" t="t" r="r" b="b"/>
              <a:pathLst>
                <a:path w="2168" h="1644" extrusionOk="0">
                  <a:moveTo>
                    <a:pt x="1679" y="1"/>
                  </a:moveTo>
                  <a:cubicBezTo>
                    <a:pt x="1536" y="108"/>
                    <a:pt x="1322" y="168"/>
                    <a:pt x="1370" y="453"/>
                  </a:cubicBezTo>
                  <a:cubicBezTo>
                    <a:pt x="1417" y="691"/>
                    <a:pt x="1251" y="715"/>
                    <a:pt x="1120" y="775"/>
                  </a:cubicBezTo>
                  <a:cubicBezTo>
                    <a:pt x="703" y="930"/>
                    <a:pt x="393" y="1251"/>
                    <a:pt x="36" y="1513"/>
                  </a:cubicBezTo>
                  <a:cubicBezTo>
                    <a:pt x="12" y="1537"/>
                    <a:pt x="12" y="1573"/>
                    <a:pt x="0" y="1584"/>
                  </a:cubicBezTo>
                  <a:cubicBezTo>
                    <a:pt x="12" y="1596"/>
                    <a:pt x="24" y="1632"/>
                    <a:pt x="48" y="1644"/>
                  </a:cubicBezTo>
                  <a:cubicBezTo>
                    <a:pt x="739" y="1537"/>
                    <a:pt x="1215" y="882"/>
                    <a:pt x="1894" y="656"/>
                  </a:cubicBezTo>
                  <a:cubicBezTo>
                    <a:pt x="2108" y="584"/>
                    <a:pt x="2167" y="358"/>
                    <a:pt x="2025" y="108"/>
                  </a:cubicBezTo>
                  <a:cubicBezTo>
                    <a:pt x="2013" y="63"/>
                    <a:pt x="1994" y="47"/>
                    <a:pt x="1970" y="47"/>
                  </a:cubicBezTo>
                  <a:cubicBezTo>
                    <a:pt x="1912" y="47"/>
                    <a:pt x="1827" y="149"/>
                    <a:pt x="1762" y="149"/>
                  </a:cubicBezTo>
                  <a:cubicBezTo>
                    <a:pt x="1724" y="149"/>
                    <a:pt x="1693" y="114"/>
                    <a:pt x="16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8740397" y="4411887"/>
              <a:ext cx="48508" cy="50748"/>
            </a:xfrm>
            <a:custGeom>
              <a:avLst/>
              <a:gdLst/>
              <a:ahLst/>
              <a:cxnLst/>
              <a:rect l="l" t="t" r="r" b="b"/>
              <a:pathLst>
                <a:path w="1537" h="1608" extrusionOk="0">
                  <a:moveTo>
                    <a:pt x="1477" y="0"/>
                  </a:moveTo>
                  <a:cubicBezTo>
                    <a:pt x="1418" y="24"/>
                    <a:pt x="1322" y="60"/>
                    <a:pt x="1299" y="119"/>
                  </a:cubicBezTo>
                  <a:cubicBezTo>
                    <a:pt x="1227" y="250"/>
                    <a:pt x="1168" y="393"/>
                    <a:pt x="1084" y="536"/>
                  </a:cubicBezTo>
                  <a:cubicBezTo>
                    <a:pt x="1059" y="586"/>
                    <a:pt x="1036" y="602"/>
                    <a:pt x="1014" y="602"/>
                  </a:cubicBezTo>
                  <a:cubicBezTo>
                    <a:pt x="971" y="602"/>
                    <a:pt x="933" y="544"/>
                    <a:pt x="894" y="536"/>
                  </a:cubicBezTo>
                  <a:cubicBezTo>
                    <a:pt x="787" y="536"/>
                    <a:pt x="715" y="441"/>
                    <a:pt x="632" y="393"/>
                  </a:cubicBezTo>
                  <a:cubicBezTo>
                    <a:pt x="557" y="350"/>
                    <a:pt x="494" y="327"/>
                    <a:pt x="445" y="327"/>
                  </a:cubicBezTo>
                  <a:cubicBezTo>
                    <a:pt x="345" y="327"/>
                    <a:pt x="302" y="420"/>
                    <a:pt x="334" y="619"/>
                  </a:cubicBezTo>
                  <a:cubicBezTo>
                    <a:pt x="358" y="810"/>
                    <a:pt x="406" y="965"/>
                    <a:pt x="191" y="1048"/>
                  </a:cubicBezTo>
                  <a:cubicBezTo>
                    <a:pt x="286" y="1250"/>
                    <a:pt x="1" y="1405"/>
                    <a:pt x="167" y="1608"/>
                  </a:cubicBezTo>
                  <a:cubicBezTo>
                    <a:pt x="357" y="1530"/>
                    <a:pt x="254" y="1149"/>
                    <a:pt x="484" y="1149"/>
                  </a:cubicBezTo>
                  <a:cubicBezTo>
                    <a:pt x="500" y="1149"/>
                    <a:pt x="517" y="1151"/>
                    <a:pt x="537" y="1155"/>
                  </a:cubicBezTo>
                  <a:cubicBezTo>
                    <a:pt x="542" y="1155"/>
                    <a:pt x="548" y="1155"/>
                    <a:pt x="554" y="1155"/>
                  </a:cubicBezTo>
                  <a:cubicBezTo>
                    <a:pt x="1088" y="1155"/>
                    <a:pt x="1242" y="616"/>
                    <a:pt x="1537" y="298"/>
                  </a:cubicBezTo>
                  <a:cubicBezTo>
                    <a:pt x="1525" y="191"/>
                    <a:pt x="1489" y="95"/>
                    <a:pt x="14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8582223" y="4501988"/>
              <a:ext cx="49612" cy="47245"/>
            </a:xfrm>
            <a:custGeom>
              <a:avLst/>
              <a:gdLst/>
              <a:ahLst/>
              <a:cxnLst/>
              <a:rect l="l" t="t" r="r" b="b"/>
              <a:pathLst>
                <a:path w="1572" h="1497" extrusionOk="0">
                  <a:moveTo>
                    <a:pt x="1084" y="0"/>
                  </a:moveTo>
                  <a:cubicBezTo>
                    <a:pt x="1055" y="0"/>
                    <a:pt x="1034" y="38"/>
                    <a:pt x="1024" y="146"/>
                  </a:cubicBezTo>
                  <a:cubicBezTo>
                    <a:pt x="1000" y="574"/>
                    <a:pt x="846" y="610"/>
                    <a:pt x="560" y="681"/>
                  </a:cubicBezTo>
                  <a:cubicBezTo>
                    <a:pt x="298" y="753"/>
                    <a:pt x="72" y="1015"/>
                    <a:pt x="0" y="1348"/>
                  </a:cubicBezTo>
                  <a:cubicBezTo>
                    <a:pt x="59" y="1407"/>
                    <a:pt x="106" y="1496"/>
                    <a:pt x="184" y="1496"/>
                  </a:cubicBezTo>
                  <a:cubicBezTo>
                    <a:pt x="216" y="1496"/>
                    <a:pt x="253" y="1481"/>
                    <a:pt x="298" y="1443"/>
                  </a:cubicBezTo>
                  <a:cubicBezTo>
                    <a:pt x="667" y="1146"/>
                    <a:pt x="977" y="717"/>
                    <a:pt x="1488" y="693"/>
                  </a:cubicBezTo>
                  <a:cubicBezTo>
                    <a:pt x="1512" y="693"/>
                    <a:pt x="1536" y="622"/>
                    <a:pt x="1548" y="598"/>
                  </a:cubicBezTo>
                  <a:cubicBezTo>
                    <a:pt x="1572" y="431"/>
                    <a:pt x="1429" y="336"/>
                    <a:pt x="1417" y="193"/>
                  </a:cubicBezTo>
                  <a:cubicBezTo>
                    <a:pt x="1401" y="207"/>
                    <a:pt x="1384" y="213"/>
                    <a:pt x="1367" y="213"/>
                  </a:cubicBezTo>
                  <a:cubicBezTo>
                    <a:pt x="1265" y="213"/>
                    <a:pt x="1153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8829078" y="4315253"/>
              <a:ext cx="30834" cy="37651"/>
            </a:xfrm>
            <a:custGeom>
              <a:avLst/>
              <a:gdLst/>
              <a:ahLst/>
              <a:cxnLst/>
              <a:rect l="l" t="t" r="r" b="b"/>
              <a:pathLst>
                <a:path w="977" h="1193" extrusionOk="0">
                  <a:moveTo>
                    <a:pt x="538" y="1"/>
                  </a:moveTo>
                  <a:cubicBezTo>
                    <a:pt x="441" y="1"/>
                    <a:pt x="349" y="149"/>
                    <a:pt x="167" y="443"/>
                  </a:cubicBezTo>
                  <a:cubicBezTo>
                    <a:pt x="155" y="455"/>
                    <a:pt x="120" y="467"/>
                    <a:pt x="108" y="479"/>
                  </a:cubicBezTo>
                  <a:cubicBezTo>
                    <a:pt x="36" y="621"/>
                    <a:pt x="24" y="776"/>
                    <a:pt x="1" y="943"/>
                  </a:cubicBezTo>
                  <a:cubicBezTo>
                    <a:pt x="24" y="1074"/>
                    <a:pt x="84" y="1157"/>
                    <a:pt x="167" y="1193"/>
                  </a:cubicBezTo>
                  <a:lnTo>
                    <a:pt x="382" y="1193"/>
                  </a:lnTo>
                  <a:cubicBezTo>
                    <a:pt x="739" y="1169"/>
                    <a:pt x="751" y="764"/>
                    <a:pt x="941" y="574"/>
                  </a:cubicBezTo>
                  <a:cubicBezTo>
                    <a:pt x="953" y="538"/>
                    <a:pt x="977" y="514"/>
                    <a:pt x="953" y="479"/>
                  </a:cubicBezTo>
                  <a:cubicBezTo>
                    <a:pt x="742" y="158"/>
                    <a:pt x="638" y="1"/>
                    <a:pt x="5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8637451" y="4492773"/>
              <a:ext cx="57534" cy="32128"/>
            </a:xfrm>
            <a:custGeom>
              <a:avLst/>
              <a:gdLst/>
              <a:ahLst/>
              <a:cxnLst/>
              <a:rect l="l" t="t" r="r" b="b"/>
              <a:pathLst>
                <a:path w="1823" h="1018" extrusionOk="0">
                  <a:moveTo>
                    <a:pt x="1342" y="0"/>
                  </a:moveTo>
                  <a:cubicBezTo>
                    <a:pt x="1073" y="0"/>
                    <a:pt x="818" y="112"/>
                    <a:pt x="584" y="330"/>
                  </a:cubicBezTo>
                  <a:cubicBezTo>
                    <a:pt x="274" y="378"/>
                    <a:pt x="227" y="735"/>
                    <a:pt x="0" y="902"/>
                  </a:cubicBezTo>
                  <a:cubicBezTo>
                    <a:pt x="84" y="985"/>
                    <a:pt x="168" y="1017"/>
                    <a:pt x="248" y="1017"/>
                  </a:cubicBezTo>
                  <a:cubicBezTo>
                    <a:pt x="386" y="1017"/>
                    <a:pt x="514" y="925"/>
                    <a:pt x="620" y="842"/>
                  </a:cubicBezTo>
                  <a:cubicBezTo>
                    <a:pt x="989" y="545"/>
                    <a:pt x="1429" y="414"/>
                    <a:pt x="1822" y="140"/>
                  </a:cubicBezTo>
                  <a:lnTo>
                    <a:pt x="1774" y="92"/>
                  </a:lnTo>
                  <a:cubicBezTo>
                    <a:pt x="1627" y="31"/>
                    <a:pt x="1483" y="0"/>
                    <a:pt x="13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8546151" y="4523890"/>
              <a:ext cx="26321" cy="38756"/>
            </a:xfrm>
            <a:custGeom>
              <a:avLst/>
              <a:gdLst/>
              <a:ahLst/>
              <a:cxnLst/>
              <a:rect l="l" t="t" r="r" b="b"/>
              <a:pathLst>
                <a:path w="834" h="1228" extrusionOk="0">
                  <a:moveTo>
                    <a:pt x="216" y="0"/>
                  </a:moveTo>
                  <a:cubicBezTo>
                    <a:pt x="116" y="0"/>
                    <a:pt x="97" y="264"/>
                    <a:pt x="0" y="273"/>
                  </a:cubicBezTo>
                  <a:cubicBezTo>
                    <a:pt x="12" y="440"/>
                    <a:pt x="12" y="595"/>
                    <a:pt x="24" y="761"/>
                  </a:cubicBezTo>
                  <a:cubicBezTo>
                    <a:pt x="156" y="912"/>
                    <a:pt x="198" y="1228"/>
                    <a:pt x="406" y="1228"/>
                  </a:cubicBezTo>
                  <a:cubicBezTo>
                    <a:pt x="460" y="1228"/>
                    <a:pt x="526" y="1206"/>
                    <a:pt x="607" y="1154"/>
                  </a:cubicBezTo>
                  <a:cubicBezTo>
                    <a:pt x="596" y="1059"/>
                    <a:pt x="548" y="1011"/>
                    <a:pt x="476" y="999"/>
                  </a:cubicBezTo>
                  <a:cubicBezTo>
                    <a:pt x="215" y="976"/>
                    <a:pt x="238" y="714"/>
                    <a:pt x="357" y="678"/>
                  </a:cubicBezTo>
                  <a:cubicBezTo>
                    <a:pt x="834" y="464"/>
                    <a:pt x="429" y="297"/>
                    <a:pt x="357" y="118"/>
                  </a:cubicBezTo>
                  <a:cubicBezTo>
                    <a:pt x="296" y="32"/>
                    <a:pt x="251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8943322" y="4074078"/>
              <a:ext cx="25185" cy="52263"/>
            </a:xfrm>
            <a:custGeom>
              <a:avLst/>
              <a:gdLst/>
              <a:ahLst/>
              <a:cxnLst/>
              <a:rect l="l" t="t" r="r" b="b"/>
              <a:pathLst>
                <a:path w="798" h="1656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50" y="36"/>
                    <a:pt x="643" y="96"/>
                    <a:pt x="643" y="131"/>
                  </a:cubicBezTo>
                  <a:cubicBezTo>
                    <a:pt x="703" y="691"/>
                    <a:pt x="405" y="846"/>
                    <a:pt x="0" y="882"/>
                  </a:cubicBezTo>
                  <a:cubicBezTo>
                    <a:pt x="119" y="1132"/>
                    <a:pt x="393" y="1310"/>
                    <a:pt x="345" y="1655"/>
                  </a:cubicBezTo>
                  <a:cubicBezTo>
                    <a:pt x="595" y="1143"/>
                    <a:pt x="774" y="608"/>
                    <a:pt x="7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8617537" y="4502461"/>
              <a:ext cx="38724" cy="18431"/>
            </a:xfrm>
            <a:custGeom>
              <a:avLst/>
              <a:gdLst/>
              <a:ahLst/>
              <a:cxnLst/>
              <a:rect l="l" t="t" r="r" b="b"/>
              <a:pathLst>
                <a:path w="1227" h="584" extrusionOk="0">
                  <a:moveTo>
                    <a:pt x="575" y="1"/>
                  </a:moveTo>
                  <a:cubicBezTo>
                    <a:pt x="478" y="1"/>
                    <a:pt x="387" y="34"/>
                    <a:pt x="310" y="154"/>
                  </a:cubicBezTo>
                  <a:cubicBezTo>
                    <a:pt x="0" y="452"/>
                    <a:pt x="310" y="476"/>
                    <a:pt x="441" y="559"/>
                  </a:cubicBezTo>
                  <a:cubicBezTo>
                    <a:pt x="512" y="583"/>
                    <a:pt x="572" y="583"/>
                    <a:pt x="655" y="583"/>
                  </a:cubicBezTo>
                  <a:cubicBezTo>
                    <a:pt x="662" y="584"/>
                    <a:pt x="669" y="584"/>
                    <a:pt x="676" y="584"/>
                  </a:cubicBezTo>
                  <a:cubicBezTo>
                    <a:pt x="975" y="584"/>
                    <a:pt x="936" y="83"/>
                    <a:pt x="1227" y="71"/>
                  </a:cubicBezTo>
                  <a:cubicBezTo>
                    <a:pt x="1210" y="30"/>
                    <a:pt x="1183" y="12"/>
                    <a:pt x="1148" y="12"/>
                  </a:cubicBezTo>
                  <a:cubicBezTo>
                    <a:pt x="1132" y="12"/>
                    <a:pt x="1115" y="16"/>
                    <a:pt x="1096" y="23"/>
                  </a:cubicBezTo>
                  <a:cubicBezTo>
                    <a:pt x="1051" y="47"/>
                    <a:pt x="1003" y="56"/>
                    <a:pt x="954" y="56"/>
                  </a:cubicBezTo>
                  <a:cubicBezTo>
                    <a:pt x="830" y="56"/>
                    <a:pt x="698" y="1"/>
                    <a:pt x="5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8872661" y="4260340"/>
              <a:ext cx="18463" cy="33201"/>
            </a:xfrm>
            <a:custGeom>
              <a:avLst/>
              <a:gdLst/>
              <a:ahLst/>
              <a:cxnLst/>
              <a:rect l="l" t="t" r="r" b="b"/>
              <a:pathLst>
                <a:path w="585" h="1052" extrusionOk="0">
                  <a:moveTo>
                    <a:pt x="77" y="1"/>
                  </a:moveTo>
                  <a:cubicBezTo>
                    <a:pt x="53" y="1"/>
                    <a:pt x="27" y="19"/>
                    <a:pt x="1" y="52"/>
                  </a:cubicBezTo>
                  <a:cubicBezTo>
                    <a:pt x="215" y="349"/>
                    <a:pt x="144" y="718"/>
                    <a:pt x="227" y="1052"/>
                  </a:cubicBezTo>
                  <a:cubicBezTo>
                    <a:pt x="441" y="849"/>
                    <a:pt x="548" y="599"/>
                    <a:pt x="584" y="302"/>
                  </a:cubicBezTo>
                  <a:cubicBezTo>
                    <a:pt x="525" y="194"/>
                    <a:pt x="406" y="254"/>
                    <a:pt x="346" y="171"/>
                  </a:cubicBezTo>
                  <a:lnTo>
                    <a:pt x="132" y="40"/>
                  </a:lnTo>
                  <a:cubicBezTo>
                    <a:pt x="116" y="13"/>
                    <a:pt x="97" y="1"/>
                    <a:pt x="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8858396" y="4292751"/>
              <a:ext cx="21429" cy="36483"/>
            </a:xfrm>
            <a:custGeom>
              <a:avLst/>
              <a:gdLst/>
              <a:ahLst/>
              <a:cxnLst/>
              <a:rect l="l" t="t" r="r" b="b"/>
              <a:pathLst>
                <a:path w="679" h="1156" extrusionOk="0">
                  <a:moveTo>
                    <a:pt x="369" y="1"/>
                  </a:moveTo>
                  <a:cubicBezTo>
                    <a:pt x="262" y="1"/>
                    <a:pt x="191" y="49"/>
                    <a:pt x="131" y="144"/>
                  </a:cubicBezTo>
                  <a:cubicBezTo>
                    <a:pt x="477" y="477"/>
                    <a:pt x="0" y="811"/>
                    <a:pt x="131" y="1156"/>
                  </a:cubicBezTo>
                  <a:cubicBezTo>
                    <a:pt x="369" y="799"/>
                    <a:pt x="536" y="406"/>
                    <a:pt x="6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8561173" y="4544151"/>
              <a:ext cx="22565" cy="16569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667" y="0"/>
                  </a:moveTo>
                  <a:cubicBezTo>
                    <a:pt x="477" y="179"/>
                    <a:pt x="131" y="36"/>
                    <a:pt x="0" y="369"/>
                  </a:cubicBezTo>
                  <a:cubicBezTo>
                    <a:pt x="36" y="417"/>
                    <a:pt x="84" y="476"/>
                    <a:pt x="131" y="524"/>
                  </a:cubicBezTo>
                  <a:cubicBezTo>
                    <a:pt x="298" y="310"/>
                    <a:pt x="715" y="476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8883580" y="4237523"/>
              <a:ext cx="18431" cy="31970"/>
            </a:xfrm>
            <a:custGeom>
              <a:avLst/>
              <a:gdLst/>
              <a:ahLst/>
              <a:cxnLst/>
              <a:rect l="l" t="t" r="r" b="b"/>
              <a:pathLst>
                <a:path w="584" h="1013" extrusionOk="0">
                  <a:moveTo>
                    <a:pt x="583" y="1"/>
                  </a:moveTo>
                  <a:lnTo>
                    <a:pt x="583" y="1"/>
                  </a:lnTo>
                  <a:cubicBezTo>
                    <a:pt x="274" y="191"/>
                    <a:pt x="345" y="715"/>
                    <a:pt x="0" y="882"/>
                  </a:cubicBezTo>
                  <a:cubicBezTo>
                    <a:pt x="60" y="977"/>
                    <a:pt x="155" y="1013"/>
                    <a:pt x="238" y="1013"/>
                  </a:cubicBezTo>
                  <a:cubicBezTo>
                    <a:pt x="417" y="703"/>
                    <a:pt x="583" y="382"/>
                    <a:pt x="5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8841102" y="4333336"/>
              <a:ext cx="17705" cy="28593"/>
            </a:xfrm>
            <a:custGeom>
              <a:avLst/>
              <a:gdLst/>
              <a:ahLst/>
              <a:cxnLst/>
              <a:rect l="l" t="t" r="r" b="b"/>
              <a:pathLst>
                <a:path w="561" h="906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10" y="120"/>
                    <a:pt x="239" y="465"/>
                    <a:pt x="1" y="620"/>
                  </a:cubicBezTo>
                  <a:cubicBezTo>
                    <a:pt x="13" y="715"/>
                    <a:pt x="24" y="798"/>
                    <a:pt x="24" y="906"/>
                  </a:cubicBezTo>
                  <a:cubicBezTo>
                    <a:pt x="263" y="656"/>
                    <a:pt x="477" y="370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8793384" y="3818449"/>
              <a:ext cx="63530" cy="96605"/>
            </a:xfrm>
            <a:custGeom>
              <a:avLst/>
              <a:gdLst/>
              <a:ahLst/>
              <a:cxnLst/>
              <a:rect l="l" t="t" r="r" b="b"/>
              <a:pathLst>
                <a:path w="2013" h="3061" extrusionOk="0">
                  <a:moveTo>
                    <a:pt x="438" y="0"/>
                  </a:moveTo>
                  <a:cubicBezTo>
                    <a:pt x="314" y="0"/>
                    <a:pt x="171" y="44"/>
                    <a:pt x="1" y="147"/>
                  </a:cubicBezTo>
                  <a:cubicBezTo>
                    <a:pt x="227" y="361"/>
                    <a:pt x="584" y="576"/>
                    <a:pt x="96" y="873"/>
                  </a:cubicBezTo>
                  <a:cubicBezTo>
                    <a:pt x="215" y="933"/>
                    <a:pt x="227" y="1088"/>
                    <a:pt x="191" y="1195"/>
                  </a:cubicBezTo>
                  <a:cubicBezTo>
                    <a:pt x="117" y="1471"/>
                    <a:pt x="101" y="1527"/>
                    <a:pt x="245" y="1527"/>
                  </a:cubicBezTo>
                  <a:cubicBezTo>
                    <a:pt x="288" y="1527"/>
                    <a:pt x="344" y="1522"/>
                    <a:pt x="417" y="1516"/>
                  </a:cubicBezTo>
                  <a:cubicBezTo>
                    <a:pt x="512" y="1588"/>
                    <a:pt x="620" y="1635"/>
                    <a:pt x="703" y="1683"/>
                  </a:cubicBezTo>
                  <a:cubicBezTo>
                    <a:pt x="774" y="1731"/>
                    <a:pt x="858" y="1754"/>
                    <a:pt x="834" y="1850"/>
                  </a:cubicBezTo>
                  <a:cubicBezTo>
                    <a:pt x="821" y="1919"/>
                    <a:pt x="782" y="1932"/>
                    <a:pt x="737" y="1932"/>
                  </a:cubicBezTo>
                  <a:cubicBezTo>
                    <a:pt x="712" y="1932"/>
                    <a:pt x="685" y="1928"/>
                    <a:pt x="660" y="1928"/>
                  </a:cubicBezTo>
                  <a:cubicBezTo>
                    <a:pt x="645" y="1928"/>
                    <a:pt x="632" y="1929"/>
                    <a:pt x="620" y="1933"/>
                  </a:cubicBezTo>
                  <a:cubicBezTo>
                    <a:pt x="489" y="1957"/>
                    <a:pt x="405" y="1981"/>
                    <a:pt x="405" y="2147"/>
                  </a:cubicBezTo>
                  <a:cubicBezTo>
                    <a:pt x="453" y="2231"/>
                    <a:pt x="501" y="2314"/>
                    <a:pt x="536" y="2397"/>
                  </a:cubicBezTo>
                  <a:cubicBezTo>
                    <a:pt x="572" y="2528"/>
                    <a:pt x="679" y="2588"/>
                    <a:pt x="763" y="2647"/>
                  </a:cubicBezTo>
                  <a:cubicBezTo>
                    <a:pt x="774" y="2683"/>
                    <a:pt x="774" y="2707"/>
                    <a:pt x="763" y="2743"/>
                  </a:cubicBezTo>
                  <a:cubicBezTo>
                    <a:pt x="769" y="2742"/>
                    <a:pt x="775" y="2742"/>
                    <a:pt x="780" y="2742"/>
                  </a:cubicBezTo>
                  <a:cubicBezTo>
                    <a:pt x="959" y="2742"/>
                    <a:pt x="961" y="3061"/>
                    <a:pt x="1138" y="3061"/>
                  </a:cubicBezTo>
                  <a:cubicBezTo>
                    <a:pt x="1154" y="3061"/>
                    <a:pt x="1172" y="3058"/>
                    <a:pt x="1191" y="3052"/>
                  </a:cubicBezTo>
                  <a:cubicBezTo>
                    <a:pt x="1405" y="2576"/>
                    <a:pt x="1179" y="1826"/>
                    <a:pt x="2013" y="1695"/>
                  </a:cubicBezTo>
                  <a:cubicBezTo>
                    <a:pt x="1718" y="1593"/>
                    <a:pt x="1704" y="1276"/>
                    <a:pt x="1467" y="1276"/>
                  </a:cubicBezTo>
                  <a:cubicBezTo>
                    <a:pt x="1455" y="1276"/>
                    <a:pt x="1443" y="1276"/>
                    <a:pt x="1429" y="1278"/>
                  </a:cubicBezTo>
                  <a:cubicBezTo>
                    <a:pt x="1382" y="1286"/>
                    <a:pt x="1335" y="1403"/>
                    <a:pt x="1285" y="1403"/>
                  </a:cubicBezTo>
                  <a:cubicBezTo>
                    <a:pt x="1258" y="1403"/>
                    <a:pt x="1231" y="1372"/>
                    <a:pt x="1203" y="1278"/>
                  </a:cubicBezTo>
                  <a:cubicBezTo>
                    <a:pt x="1179" y="1159"/>
                    <a:pt x="1120" y="1040"/>
                    <a:pt x="1298" y="992"/>
                  </a:cubicBezTo>
                  <a:cubicBezTo>
                    <a:pt x="1358" y="981"/>
                    <a:pt x="1441" y="921"/>
                    <a:pt x="1358" y="838"/>
                  </a:cubicBezTo>
                  <a:cubicBezTo>
                    <a:pt x="1071" y="523"/>
                    <a:pt x="871" y="0"/>
                    <a:pt x="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820809" y="4088564"/>
              <a:ext cx="54536" cy="60690"/>
            </a:xfrm>
            <a:custGeom>
              <a:avLst/>
              <a:gdLst/>
              <a:ahLst/>
              <a:cxnLst/>
              <a:rect l="l" t="t" r="r" b="b"/>
              <a:pathLst>
                <a:path w="1728" h="1923" extrusionOk="0">
                  <a:moveTo>
                    <a:pt x="1367" y="0"/>
                  </a:moveTo>
                  <a:cubicBezTo>
                    <a:pt x="1120" y="0"/>
                    <a:pt x="941" y="176"/>
                    <a:pt x="786" y="399"/>
                  </a:cubicBezTo>
                  <a:cubicBezTo>
                    <a:pt x="759" y="602"/>
                    <a:pt x="696" y="663"/>
                    <a:pt x="619" y="663"/>
                  </a:cubicBezTo>
                  <a:cubicBezTo>
                    <a:pt x="528" y="663"/>
                    <a:pt x="418" y="580"/>
                    <a:pt x="322" y="542"/>
                  </a:cubicBezTo>
                  <a:lnTo>
                    <a:pt x="322" y="542"/>
                  </a:lnTo>
                  <a:cubicBezTo>
                    <a:pt x="358" y="875"/>
                    <a:pt x="72" y="1042"/>
                    <a:pt x="1" y="1327"/>
                  </a:cubicBezTo>
                  <a:cubicBezTo>
                    <a:pt x="227" y="1530"/>
                    <a:pt x="441" y="1744"/>
                    <a:pt x="656" y="1923"/>
                  </a:cubicBezTo>
                  <a:lnTo>
                    <a:pt x="1096" y="1923"/>
                  </a:lnTo>
                  <a:cubicBezTo>
                    <a:pt x="1227" y="1649"/>
                    <a:pt x="1179" y="1220"/>
                    <a:pt x="1596" y="1196"/>
                  </a:cubicBezTo>
                  <a:cubicBezTo>
                    <a:pt x="1608" y="1196"/>
                    <a:pt x="1596" y="1089"/>
                    <a:pt x="1548" y="1042"/>
                  </a:cubicBezTo>
                  <a:cubicBezTo>
                    <a:pt x="1501" y="994"/>
                    <a:pt x="1489" y="923"/>
                    <a:pt x="1441" y="899"/>
                  </a:cubicBezTo>
                  <a:cubicBezTo>
                    <a:pt x="1410" y="870"/>
                    <a:pt x="1369" y="864"/>
                    <a:pt x="1326" y="864"/>
                  </a:cubicBezTo>
                  <a:cubicBezTo>
                    <a:pt x="1288" y="864"/>
                    <a:pt x="1248" y="869"/>
                    <a:pt x="1211" y="869"/>
                  </a:cubicBezTo>
                  <a:cubicBezTo>
                    <a:pt x="1132" y="869"/>
                    <a:pt x="1066" y="845"/>
                    <a:pt x="1060" y="696"/>
                  </a:cubicBezTo>
                  <a:cubicBezTo>
                    <a:pt x="1037" y="482"/>
                    <a:pt x="1251" y="434"/>
                    <a:pt x="1394" y="363"/>
                  </a:cubicBezTo>
                  <a:cubicBezTo>
                    <a:pt x="1513" y="303"/>
                    <a:pt x="1727" y="268"/>
                    <a:pt x="1548" y="30"/>
                  </a:cubicBezTo>
                  <a:cubicBezTo>
                    <a:pt x="1484" y="10"/>
                    <a:pt x="1424" y="0"/>
                    <a:pt x="1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8659227" y="3549345"/>
              <a:ext cx="48886" cy="67097"/>
            </a:xfrm>
            <a:custGeom>
              <a:avLst/>
              <a:gdLst/>
              <a:ahLst/>
              <a:cxnLst/>
              <a:rect l="l" t="t" r="r" b="b"/>
              <a:pathLst>
                <a:path w="1549" h="2126" extrusionOk="0">
                  <a:moveTo>
                    <a:pt x="774" y="0"/>
                  </a:moveTo>
                  <a:cubicBezTo>
                    <a:pt x="713" y="0"/>
                    <a:pt x="642" y="23"/>
                    <a:pt x="561" y="78"/>
                  </a:cubicBezTo>
                  <a:cubicBezTo>
                    <a:pt x="561" y="256"/>
                    <a:pt x="465" y="328"/>
                    <a:pt x="311" y="328"/>
                  </a:cubicBezTo>
                  <a:cubicBezTo>
                    <a:pt x="144" y="328"/>
                    <a:pt x="1" y="364"/>
                    <a:pt x="13" y="602"/>
                  </a:cubicBezTo>
                  <a:cubicBezTo>
                    <a:pt x="49" y="560"/>
                    <a:pt x="78" y="544"/>
                    <a:pt x="103" y="544"/>
                  </a:cubicBezTo>
                  <a:cubicBezTo>
                    <a:pt x="186" y="544"/>
                    <a:pt x="212" y="732"/>
                    <a:pt x="288" y="732"/>
                  </a:cubicBezTo>
                  <a:cubicBezTo>
                    <a:pt x="299" y="732"/>
                    <a:pt x="310" y="729"/>
                    <a:pt x="322" y="721"/>
                  </a:cubicBezTo>
                  <a:cubicBezTo>
                    <a:pt x="501" y="721"/>
                    <a:pt x="608" y="816"/>
                    <a:pt x="680" y="995"/>
                  </a:cubicBezTo>
                  <a:cubicBezTo>
                    <a:pt x="846" y="1149"/>
                    <a:pt x="834" y="1316"/>
                    <a:pt x="703" y="1459"/>
                  </a:cubicBezTo>
                  <a:cubicBezTo>
                    <a:pt x="584" y="1471"/>
                    <a:pt x="430" y="1435"/>
                    <a:pt x="346" y="1590"/>
                  </a:cubicBezTo>
                  <a:cubicBezTo>
                    <a:pt x="680" y="1816"/>
                    <a:pt x="1037" y="2042"/>
                    <a:pt x="1442" y="2126"/>
                  </a:cubicBezTo>
                  <a:cubicBezTo>
                    <a:pt x="1549" y="1947"/>
                    <a:pt x="1537" y="1769"/>
                    <a:pt x="1454" y="1578"/>
                  </a:cubicBezTo>
                  <a:cubicBezTo>
                    <a:pt x="1358" y="1161"/>
                    <a:pt x="1120" y="816"/>
                    <a:pt x="1073" y="375"/>
                  </a:cubicBezTo>
                  <a:cubicBezTo>
                    <a:pt x="1046" y="198"/>
                    <a:pt x="953" y="0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8661499" y="3600250"/>
              <a:ext cx="64288" cy="41691"/>
            </a:xfrm>
            <a:custGeom>
              <a:avLst/>
              <a:gdLst/>
              <a:ahLst/>
              <a:cxnLst/>
              <a:rect l="l" t="t" r="r" b="b"/>
              <a:pathLst>
                <a:path w="2037" h="1321" extrusionOk="0">
                  <a:moveTo>
                    <a:pt x="274" y="1"/>
                  </a:moveTo>
                  <a:lnTo>
                    <a:pt x="274" y="1"/>
                  </a:lnTo>
                  <a:cubicBezTo>
                    <a:pt x="0" y="537"/>
                    <a:pt x="727" y="275"/>
                    <a:pt x="679" y="644"/>
                  </a:cubicBezTo>
                  <a:cubicBezTo>
                    <a:pt x="724" y="636"/>
                    <a:pt x="768" y="632"/>
                    <a:pt x="810" y="632"/>
                  </a:cubicBezTo>
                  <a:cubicBezTo>
                    <a:pt x="1154" y="632"/>
                    <a:pt x="1390" y="882"/>
                    <a:pt x="1560" y="1179"/>
                  </a:cubicBezTo>
                  <a:cubicBezTo>
                    <a:pt x="1622" y="1284"/>
                    <a:pt x="1670" y="1320"/>
                    <a:pt x="1710" y="1320"/>
                  </a:cubicBezTo>
                  <a:cubicBezTo>
                    <a:pt x="1795" y="1320"/>
                    <a:pt x="1849" y="1160"/>
                    <a:pt x="1929" y="1120"/>
                  </a:cubicBezTo>
                  <a:cubicBezTo>
                    <a:pt x="2024" y="1025"/>
                    <a:pt x="1953" y="858"/>
                    <a:pt x="2036" y="751"/>
                  </a:cubicBezTo>
                  <a:cubicBezTo>
                    <a:pt x="2013" y="441"/>
                    <a:pt x="1882" y="275"/>
                    <a:pt x="1596" y="251"/>
                  </a:cubicBezTo>
                  <a:cubicBezTo>
                    <a:pt x="1513" y="322"/>
                    <a:pt x="1441" y="382"/>
                    <a:pt x="1393" y="489"/>
                  </a:cubicBezTo>
                  <a:cubicBezTo>
                    <a:pt x="1048" y="275"/>
                    <a:pt x="691" y="36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8797140" y="4271733"/>
              <a:ext cx="38345" cy="71042"/>
            </a:xfrm>
            <a:custGeom>
              <a:avLst/>
              <a:gdLst/>
              <a:ahLst/>
              <a:cxnLst/>
              <a:rect l="l" t="t" r="r" b="b"/>
              <a:pathLst>
                <a:path w="1215" h="2251" extrusionOk="0">
                  <a:moveTo>
                    <a:pt x="263" y="0"/>
                  </a:moveTo>
                  <a:lnTo>
                    <a:pt x="263" y="0"/>
                  </a:lnTo>
                  <a:cubicBezTo>
                    <a:pt x="798" y="762"/>
                    <a:pt x="774" y="917"/>
                    <a:pt x="120" y="1536"/>
                  </a:cubicBezTo>
                  <a:cubicBezTo>
                    <a:pt x="108" y="1536"/>
                    <a:pt x="96" y="1548"/>
                    <a:pt x="84" y="1560"/>
                  </a:cubicBezTo>
                  <a:cubicBezTo>
                    <a:pt x="1" y="1643"/>
                    <a:pt x="1" y="1715"/>
                    <a:pt x="48" y="1822"/>
                  </a:cubicBezTo>
                  <a:cubicBezTo>
                    <a:pt x="67" y="1819"/>
                    <a:pt x="84" y="1818"/>
                    <a:pt x="101" y="1818"/>
                  </a:cubicBezTo>
                  <a:cubicBezTo>
                    <a:pt x="393" y="1818"/>
                    <a:pt x="492" y="2183"/>
                    <a:pt x="751" y="2250"/>
                  </a:cubicBezTo>
                  <a:cubicBezTo>
                    <a:pt x="917" y="2143"/>
                    <a:pt x="1096" y="2024"/>
                    <a:pt x="1191" y="1834"/>
                  </a:cubicBezTo>
                  <a:lnTo>
                    <a:pt x="1215" y="1822"/>
                  </a:lnTo>
                  <a:cubicBezTo>
                    <a:pt x="1132" y="1715"/>
                    <a:pt x="1132" y="1536"/>
                    <a:pt x="977" y="1500"/>
                  </a:cubicBezTo>
                  <a:cubicBezTo>
                    <a:pt x="970" y="1499"/>
                    <a:pt x="964" y="1498"/>
                    <a:pt x="959" y="1498"/>
                  </a:cubicBezTo>
                  <a:cubicBezTo>
                    <a:pt x="852" y="1498"/>
                    <a:pt x="946" y="1756"/>
                    <a:pt x="868" y="1756"/>
                  </a:cubicBezTo>
                  <a:cubicBezTo>
                    <a:pt x="849" y="1756"/>
                    <a:pt x="819" y="1741"/>
                    <a:pt x="774" y="1703"/>
                  </a:cubicBezTo>
                  <a:cubicBezTo>
                    <a:pt x="632" y="1584"/>
                    <a:pt x="798" y="1441"/>
                    <a:pt x="858" y="1298"/>
                  </a:cubicBezTo>
                  <a:cubicBezTo>
                    <a:pt x="1155" y="631"/>
                    <a:pt x="882" y="95"/>
                    <a:pt x="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850664" y="4121417"/>
              <a:ext cx="32917" cy="28404"/>
            </a:xfrm>
            <a:custGeom>
              <a:avLst/>
              <a:gdLst/>
              <a:ahLst/>
              <a:cxnLst/>
              <a:rect l="l" t="t" r="r" b="b"/>
              <a:pathLst>
                <a:path w="1043" h="900" extrusionOk="0">
                  <a:moveTo>
                    <a:pt x="591" y="1"/>
                  </a:moveTo>
                  <a:cubicBezTo>
                    <a:pt x="591" y="94"/>
                    <a:pt x="591" y="160"/>
                    <a:pt x="489" y="160"/>
                  </a:cubicBezTo>
                  <a:cubicBezTo>
                    <a:pt x="474" y="160"/>
                    <a:pt x="456" y="159"/>
                    <a:pt x="436" y="155"/>
                  </a:cubicBezTo>
                  <a:cubicBezTo>
                    <a:pt x="366" y="146"/>
                    <a:pt x="307" y="140"/>
                    <a:pt x="257" y="140"/>
                  </a:cubicBezTo>
                  <a:cubicBezTo>
                    <a:pt x="1" y="140"/>
                    <a:pt x="1" y="296"/>
                    <a:pt x="150" y="894"/>
                  </a:cubicBezTo>
                  <a:cubicBezTo>
                    <a:pt x="227" y="894"/>
                    <a:pt x="302" y="897"/>
                    <a:pt x="372" y="897"/>
                  </a:cubicBezTo>
                  <a:cubicBezTo>
                    <a:pt x="442" y="897"/>
                    <a:pt x="507" y="894"/>
                    <a:pt x="567" y="882"/>
                  </a:cubicBezTo>
                  <a:cubicBezTo>
                    <a:pt x="639" y="882"/>
                    <a:pt x="727" y="900"/>
                    <a:pt x="801" y="900"/>
                  </a:cubicBezTo>
                  <a:cubicBezTo>
                    <a:pt x="886" y="900"/>
                    <a:pt x="953" y="876"/>
                    <a:pt x="960" y="775"/>
                  </a:cubicBezTo>
                  <a:cubicBezTo>
                    <a:pt x="972" y="596"/>
                    <a:pt x="1043" y="310"/>
                    <a:pt x="805" y="179"/>
                  </a:cubicBezTo>
                  <a:cubicBezTo>
                    <a:pt x="733" y="132"/>
                    <a:pt x="662" y="60"/>
                    <a:pt x="5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8922114" y="4057320"/>
              <a:ext cx="29509" cy="39324"/>
            </a:xfrm>
            <a:custGeom>
              <a:avLst/>
              <a:gdLst/>
              <a:ahLst/>
              <a:cxnLst/>
              <a:rect l="l" t="t" r="r" b="b"/>
              <a:pathLst>
                <a:path w="935" h="1246" extrusionOk="0">
                  <a:moveTo>
                    <a:pt x="737" y="0"/>
                  </a:moveTo>
                  <a:cubicBezTo>
                    <a:pt x="423" y="0"/>
                    <a:pt x="409" y="590"/>
                    <a:pt x="94" y="590"/>
                  </a:cubicBezTo>
                  <a:cubicBezTo>
                    <a:pt x="70" y="590"/>
                    <a:pt x="45" y="586"/>
                    <a:pt x="17" y="579"/>
                  </a:cubicBezTo>
                  <a:cubicBezTo>
                    <a:pt x="17" y="578"/>
                    <a:pt x="16" y="578"/>
                    <a:pt x="16" y="578"/>
                  </a:cubicBezTo>
                  <a:lnTo>
                    <a:pt x="16" y="578"/>
                  </a:lnTo>
                  <a:cubicBezTo>
                    <a:pt x="1" y="578"/>
                    <a:pt x="133" y="1014"/>
                    <a:pt x="5" y="1246"/>
                  </a:cubicBezTo>
                  <a:cubicBezTo>
                    <a:pt x="196" y="1024"/>
                    <a:pt x="284" y="920"/>
                    <a:pt x="357" y="920"/>
                  </a:cubicBezTo>
                  <a:cubicBezTo>
                    <a:pt x="420" y="920"/>
                    <a:pt x="470" y="1000"/>
                    <a:pt x="565" y="1151"/>
                  </a:cubicBezTo>
                  <a:cubicBezTo>
                    <a:pt x="583" y="1174"/>
                    <a:pt x="604" y="1186"/>
                    <a:pt x="623" y="1186"/>
                  </a:cubicBezTo>
                  <a:cubicBezTo>
                    <a:pt x="642" y="1186"/>
                    <a:pt x="660" y="1174"/>
                    <a:pt x="672" y="1151"/>
                  </a:cubicBezTo>
                  <a:cubicBezTo>
                    <a:pt x="744" y="1127"/>
                    <a:pt x="803" y="1079"/>
                    <a:pt x="863" y="1032"/>
                  </a:cubicBezTo>
                  <a:cubicBezTo>
                    <a:pt x="922" y="996"/>
                    <a:pt x="934" y="948"/>
                    <a:pt x="863" y="901"/>
                  </a:cubicBezTo>
                  <a:cubicBezTo>
                    <a:pt x="434" y="603"/>
                    <a:pt x="684" y="317"/>
                    <a:pt x="922" y="55"/>
                  </a:cubicBezTo>
                  <a:cubicBezTo>
                    <a:pt x="850" y="17"/>
                    <a:pt x="789" y="0"/>
                    <a:pt x="7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8843374" y="3982399"/>
              <a:ext cx="31970" cy="63215"/>
            </a:xfrm>
            <a:custGeom>
              <a:avLst/>
              <a:gdLst/>
              <a:ahLst/>
              <a:cxnLst/>
              <a:rect l="l" t="t" r="r" b="b"/>
              <a:pathLst>
                <a:path w="1013" h="2003" extrusionOk="0">
                  <a:moveTo>
                    <a:pt x="179" y="0"/>
                  </a:moveTo>
                  <a:cubicBezTo>
                    <a:pt x="0" y="131"/>
                    <a:pt x="83" y="322"/>
                    <a:pt x="60" y="512"/>
                  </a:cubicBezTo>
                  <a:cubicBezTo>
                    <a:pt x="0" y="893"/>
                    <a:pt x="131" y="1262"/>
                    <a:pt x="143" y="1643"/>
                  </a:cubicBezTo>
                  <a:cubicBezTo>
                    <a:pt x="204" y="1617"/>
                    <a:pt x="252" y="1606"/>
                    <a:pt x="291" y="1606"/>
                  </a:cubicBezTo>
                  <a:cubicBezTo>
                    <a:pt x="466" y="1606"/>
                    <a:pt x="451" y="1835"/>
                    <a:pt x="500" y="2001"/>
                  </a:cubicBezTo>
                  <a:cubicBezTo>
                    <a:pt x="512" y="2002"/>
                    <a:pt x="523" y="2002"/>
                    <a:pt x="533" y="2002"/>
                  </a:cubicBezTo>
                  <a:cubicBezTo>
                    <a:pt x="724" y="2002"/>
                    <a:pt x="704" y="1803"/>
                    <a:pt x="726" y="1667"/>
                  </a:cubicBezTo>
                  <a:cubicBezTo>
                    <a:pt x="476" y="1405"/>
                    <a:pt x="1012" y="1274"/>
                    <a:pt x="822" y="1012"/>
                  </a:cubicBezTo>
                  <a:cubicBezTo>
                    <a:pt x="786" y="965"/>
                    <a:pt x="738" y="917"/>
                    <a:pt x="714" y="881"/>
                  </a:cubicBezTo>
                  <a:cubicBezTo>
                    <a:pt x="476" y="822"/>
                    <a:pt x="250" y="750"/>
                    <a:pt x="322" y="358"/>
                  </a:cubicBezTo>
                  <a:cubicBezTo>
                    <a:pt x="357" y="227"/>
                    <a:pt x="322" y="60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8869663" y="4163359"/>
              <a:ext cx="26321" cy="40839"/>
            </a:xfrm>
            <a:custGeom>
              <a:avLst/>
              <a:gdLst/>
              <a:ahLst/>
              <a:cxnLst/>
              <a:rect l="l" t="t" r="r" b="b"/>
              <a:pathLst>
                <a:path w="834" h="1294" extrusionOk="0">
                  <a:moveTo>
                    <a:pt x="303" y="1"/>
                  </a:moveTo>
                  <a:cubicBezTo>
                    <a:pt x="274" y="1"/>
                    <a:pt x="237" y="13"/>
                    <a:pt x="191" y="41"/>
                  </a:cubicBezTo>
                  <a:cubicBezTo>
                    <a:pt x="0" y="160"/>
                    <a:pt x="84" y="291"/>
                    <a:pt x="108" y="458"/>
                  </a:cubicBezTo>
                  <a:cubicBezTo>
                    <a:pt x="120" y="696"/>
                    <a:pt x="120" y="946"/>
                    <a:pt x="120" y="1208"/>
                  </a:cubicBezTo>
                  <a:cubicBezTo>
                    <a:pt x="132" y="1204"/>
                    <a:pt x="144" y="1202"/>
                    <a:pt x="157" y="1202"/>
                  </a:cubicBezTo>
                  <a:cubicBezTo>
                    <a:pt x="246" y="1202"/>
                    <a:pt x="339" y="1293"/>
                    <a:pt x="430" y="1293"/>
                  </a:cubicBezTo>
                  <a:cubicBezTo>
                    <a:pt x="474" y="1293"/>
                    <a:pt x="517" y="1272"/>
                    <a:pt x="560" y="1208"/>
                  </a:cubicBezTo>
                  <a:cubicBezTo>
                    <a:pt x="227" y="743"/>
                    <a:pt x="239" y="696"/>
                    <a:pt x="834" y="577"/>
                  </a:cubicBezTo>
                  <a:cubicBezTo>
                    <a:pt x="786" y="386"/>
                    <a:pt x="620" y="327"/>
                    <a:pt x="501" y="219"/>
                  </a:cubicBezTo>
                  <a:cubicBezTo>
                    <a:pt x="426" y="154"/>
                    <a:pt x="410" y="1"/>
                    <a:pt x="3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8707701" y="3668638"/>
              <a:ext cx="38188" cy="55262"/>
            </a:xfrm>
            <a:custGeom>
              <a:avLst/>
              <a:gdLst/>
              <a:ahLst/>
              <a:cxnLst/>
              <a:rect l="l" t="t" r="r" b="b"/>
              <a:pathLst>
                <a:path w="1210" h="17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179"/>
                    <a:pt x="84" y="346"/>
                    <a:pt x="191" y="501"/>
                  </a:cubicBezTo>
                  <a:cubicBezTo>
                    <a:pt x="275" y="656"/>
                    <a:pt x="394" y="786"/>
                    <a:pt x="322" y="1001"/>
                  </a:cubicBezTo>
                  <a:cubicBezTo>
                    <a:pt x="310" y="1060"/>
                    <a:pt x="310" y="1096"/>
                    <a:pt x="310" y="1156"/>
                  </a:cubicBezTo>
                  <a:cubicBezTo>
                    <a:pt x="328" y="1218"/>
                    <a:pt x="360" y="1268"/>
                    <a:pt x="415" y="1268"/>
                  </a:cubicBezTo>
                  <a:cubicBezTo>
                    <a:pt x="433" y="1268"/>
                    <a:pt x="454" y="1263"/>
                    <a:pt x="477" y="1251"/>
                  </a:cubicBezTo>
                  <a:cubicBezTo>
                    <a:pt x="490" y="1249"/>
                    <a:pt x="502" y="1249"/>
                    <a:pt x="514" y="1249"/>
                  </a:cubicBezTo>
                  <a:cubicBezTo>
                    <a:pt x="786" y="1249"/>
                    <a:pt x="781" y="1637"/>
                    <a:pt x="930" y="1751"/>
                  </a:cubicBezTo>
                  <a:cubicBezTo>
                    <a:pt x="1122" y="1644"/>
                    <a:pt x="727" y="1247"/>
                    <a:pt x="1054" y="1247"/>
                  </a:cubicBezTo>
                  <a:cubicBezTo>
                    <a:pt x="1090" y="1247"/>
                    <a:pt x="1136" y="1252"/>
                    <a:pt x="1192" y="1263"/>
                  </a:cubicBezTo>
                  <a:cubicBezTo>
                    <a:pt x="1209" y="1019"/>
                    <a:pt x="1123" y="980"/>
                    <a:pt x="1016" y="980"/>
                  </a:cubicBezTo>
                  <a:cubicBezTo>
                    <a:pt x="966" y="980"/>
                    <a:pt x="912" y="988"/>
                    <a:pt x="862" y="988"/>
                  </a:cubicBezTo>
                  <a:cubicBezTo>
                    <a:pt x="803" y="988"/>
                    <a:pt x="750" y="977"/>
                    <a:pt x="715" y="929"/>
                  </a:cubicBezTo>
                  <a:cubicBezTo>
                    <a:pt x="715" y="906"/>
                    <a:pt x="727" y="882"/>
                    <a:pt x="727" y="870"/>
                  </a:cubicBezTo>
                  <a:cubicBezTo>
                    <a:pt x="680" y="429"/>
                    <a:pt x="418" y="215"/>
                    <a:pt x="1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792248" y="4233041"/>
              <a:ext cx="35000" cy="32317"/>
            </a:xfrm>
            <a:custGeom>
              <a:avLst/>
              <a:gdLst/>
              <a:ahLst/>
              <a:cxnLst/>
              <a:rect l="l" t="t" r="r" b="b"/>
              <a:pathLst>
                <a:path w="1109" h="1024" extrusionOk="0">
                  <a:moveTo>
                    <a:pt x="682" y="1"/>
                  </a:moveTo>
                  <a:cubicBezTo>
                    <a:pt x="264" y="1"/>
                    <a:pt x="199" y="477"/>
                    <a:pt x="13" y="762"/>
                  </a:cubicBezTo>
                  <a:cubicBezTo>
                    <a:pt x="1" y="809"/>
                    <a:pt x="1" y="845"/>
                    <a:pt x="1" y="881"/>
                  </a:cubicBezTo>
                  <a:cubicBezTo>
                    <a:pt x="13" y="905"/>
                    <a:pt x="322" y="1024"/>
                    <a:pt x="346" y="1024"/>
                  </a:cubicBezTo>
                  <a:cubicBezTo>
                    <a:pt x="787" y="845"/>
                    <a:pt x="1108" y="619"/>
                    <a:pt x="799" y="12"/>
                  </a:cubicBezTo>
                  <a:cubicBezTo>
                    <a:pt x="757" y="4"/>
                    <a:pt x="718" y="1"/>
                    <a:pt x="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8834348" y="4074457"/>
              <a:ext cx="35347" cy="27615"/>
            </a:xfrm>
            <a:custGeom>
              <a:avLst/>
              <a:gdLst/>
              <a:ahLst/>
              <a:cxnLst/>
              <a:rect l="l" t="t" r="r" b="b"/>
              <a:pathLst>
                <a:path w="1120" h="875" extrusionOk="0">
                  <a:moveTo>
                    <a:pt x="667" y="0"/>
                  </a:moveTo>
                  <a:cubicBezTo>
                    <a:pt x="619" y="119"/>
                    <a:pt x="584" y="250"/>
                    <a:pt x="536" y="393"/>
                  </a:cubicBezTo>
                  <a:cubicBezTo>
                    <a:pt x="465" y="298"/>
                    <a:pt x="405" y="191"/>
                    <a:pt x="322" y="108"/>
                  </a:cubicBezTo>
                  <a:cubicBezTo>
                    <a:pt x="298" y="119"/>
                    <a:pt x="274" y="131"/>
                    <a:pt x="238" y="131"/>
                  </a:cubicBezTo>
                  <a:cubicBezTo>
                    <a:pt x="238" y="298"/>
                    <a:pt x="238" y="453"/>
                    <a:pt x="155" y="596"/>
                  </a:cubicBezTo>
                  <a:cubicBezTo>
                    <a:pt x="1" y="834"/>
                    <a:pt x="53" y="874"/>
                    <a:pt x="149" y="874"/>
                  </a:cubicBezTo>
                  <a:cubicBezTo>
                    <a:pt x="197" y="874"/>
                    <a:pt x="257" y="864"/>
                    <a:pt x="307" y="864"/>
                  </a:cubicBezTo>
                  <a:cubicBezTo>
                    <a:pt x="325" y="864"/>
                    <a:pt x="343" y="866"/>
                    <a:pt x="357" y="870"/>
                  </a:cubicBezTo>
                  <a:cubicBezTo>
                    <a:pt x="608" y="727"/>
                    <a:pt x="869" y="608"/>
                    <a:pt x="1119" y="489"/>
                  </a:cubicBezTo>
                  <a:cubicBezTo>
                    <a:pt x="965" y="310"/>
                    <a:pt x="822" y="15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8901979" y="3992151"/>
              <a:ext cx="31592" cy="37998"/>
            </a:xfrm>
            <a:custGeom>
              <a:avLst/>
              <a:gdLst/>
              <a:ahLst/>
              <a:cxnLst/>
              <a:rect l="l" t="t" r="r" b="b"/>
              <a:pathLst>
                <a:path w="1001" h="1204" extrusionOk="0">
                  <a:moveTo>
                    <a:pt x="358" y="1"/>
                  </a:moveTo>
                  <a:cubicBezTo>
                    <a:pt x="0" y="108"/>
                    <a:pt x="250" y="287"/>
                    <a:pt x="298" y="453"/>
                  </a:cubicBezTo>
                  <a:cubicBezTo>
                    <a:pt x="334" y="525"/>
                    <a:pt x="417" y="620"/>
                    <a:pt x="298" y="691"/>
                  </a:cubicBezTo>
                  <a:cubicBezTo>
                    <a:pt x="239" y="930"/>
                    <a:pt x="334" y="1108"/>
                    <a:pt x="512" y="1180"/>
                  </a:cubicBezTo>
                  <a:cubicBezTo>
                    <a:pt x="544" y="1196"/>
                    <a:pt x="570" y="1203"/>
                    <a:pt x="592" y="1203"/>
                  </a:cubicBezTo>
                  <a:cubicBezTo>
                    <a:pt x="697" y="1203"/>
                    <a:pt x="713" y="1042"/>
                    <a:pt x="762" y="953"/>
                  </a:cubicBezTo>
                  <a:cubicBezTo>
                    <a:pt x="810" y="953"/>
                    <a:pt x="834" y="942"/>
                    <a:pt x="870" y="942"/>
                  </a:cubicBezTo>
                  <a:cubicBezTo>
                    <a:pt x="953" y="822"/>
                    <a:pt x="953" y="691"/>
                    <a:pt x="881" y="561"/>
                  </a:cubicBezTo>
                  <a:cubicBezTo>
                    <a:pt x="905" y="477"/>
                    <a:pt x="953" y="394"/>
                    <a:pt x="989" y="322"/>
                  </a:cubicBezTo>
                  <a:cubicBezTo>
                    <a:pt x="1001" y="60"/>
                    <a:pt x="834" y="49"/>
                    <a:pt x="691" y="25"/>
                  </a:cubicBezTo>
                  <a:cubicBezTo>
                    <a:pt x="641" y="64"/>
                    <a:pt x="588" y="85"/>
                    <a:pt x="535" y="85"/>
                  </a:cubicBezTo>
                  <a:cubicBezTo>
                    <a:pt x="475" y="85"/>
                    <a:pt x="415" y="58"/>
                    <a:pt x="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8848991" y="3980947"/>
              <a:ext cx="17705" cy="34905"/>
            </a:xfrm>
            <a:custGeom>
              <a:avLst/>
              <a:gdLst/>
              <a:ahLst/>
              <a:cxnLst/>
              <a:rect l="l" t="t" r="r" b="b"/>
              <a:pathLst>
                <a:path w="561" h="1106" extrusionOk="0">
                  <a:moveTo>
                    <a:pt x="106" y="0"/>
                  </a:moveTo>
                  <a:cubicBezTo>
                    <a:pt x="69" y="0"/>
                    <a:pt x="35" y="18"/>
                    <a:pt x="1" y="58"/>
                  </a:cubicBezTo>
                  <a:cubicBezTo>
                    <a:pt x="24" y="404"/>
                    <a:pt x="48" y="749"/>
                    <a:pt x="60" y="1106"/>
                  </a:cubicBezTo>
                  <a:cubicBezTo>
                    <a:pt x="203" y="1058"/>
                    <a:pt x="382" y="999"/>
                    <a:pt x="548" y="939"/>
                  </a:cubicBezTo>
                  <a:cubicBezTo>
                    <a:pt x="560" y="582"/>
                    <a:pt x="501" y="273"/>
                    <a:pt x="239" y="58"/>
                  </a:cubicBezTo>
                  <a:cubicBezTo>
                    <a:pt x="189" y="21"/>
                    <a:pt x="146" y="0"/>
                    <a:pt x="1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8847855" y="4034250"/>
              <a:ext cx="29351" cy="35726"/>
            </a:xfrm>
            <a:custGeom>
              <a:avLst/>
              <a:gdLst/>
              <a:ahLst/>
              <a:cxnLst/>
              <a:rect l="l" t="t" r="r" b="b"/>
              <a:pathLst>
                <a:path w="930" h="1132" extrusionOk="0">
                  <a:moveTo>
                    <a:pt x="799" y="0"/>
                  </a:moveTo>
                  <a:cubicBezTo>
                    <a:pt x="754" y="65"/>
                    <a:pt x="707" y="88"/>
                    <a:pt x="661" y="88"/>
                  </a:cubicBezTo>
                  <a:cubicBezTo>
                    <a:pt x="595" y="88"/>
                    <a:pt x="528" y="42"/>
                    <a:pt x="465" y="0"/>
                  </a:cubicBezTo>
                  <a:lnTo>
                    <a:pt x="465" y="0"/>
                  </a:lnTo>
                  <a:cubicBezTo>
                    <a:pt x="465" y="131"/>
                    <a:pt x="501" y="274"/>
                    <a:pt x="358" y="370"/>
                  </a:cubicBezTo>
                  <a:cubicBezTo>
                    <a:pt x="322" y="453"/>
                    <a:pt x="382" y="608"/>
                    <a:pt x="227" y="608"/>
                  </a:cubicBezTo>
                  <a:cubicBezTo>
                    <a:pt x="1" y="798"/>
                    <a:pt x="108" y="965"/>
                    <a:pt x="263" y="1132"/>
                  </a:cubicBezTo>
                  <a:cubicBezTo>
                    <a:pt x="268" y="1132"/>
                    <a:pt x="272" y="1132"/>
                    <a:pt x="277" y="1132"/>
                  </a:cubicBezTo>
                  <a:cubicBezTo>
                    <a:pt x="446" y="1132"/>
                    <a:pt x="529" y="928"/>
                    <a:pt x="680" y="870"/>
                  </a:cubicBezTo>
                  <a:cubicBezTo>
                    <a:pt x="702" y="881"/>
                    <a:pt x="722" y="886"/>
                    <a:pt x="738" y="886"/>
                  </a:cubicBezTo>
                  <a:cubicBezTo>
                    <a:pt x="793" y="886"/>
                    <a:pt x="817" y="830"/>
                    <a:pt x="799" y="739"/>
                  </a:cubicBezTo>
                  <a:cubicBezTo>
                    <a:pt x="834" y="500"/>
                    <a:pt x="930" y="250"/>
                    <a:pt x="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8900464" y="3977444"/>
              <a:ext cx="37241" cy="29035"/>
            </a:xfrm>
            <a:custGeom>
              <a:avLst/>
              <a:gdLst/>
              <a:ahLst/>
              <a:cxnLst/>
              <a:rect l="l" t="t" r="r" b="b"/>
              <a:pathLst>
                <a:path w="1180" h="920" extrusionOk="0">
                  <a:moveTo>
                    <a:pt x="277" y="0"/>
                  </a:moveTo>
                  <a:cubicBezTo>
                    <a:pt x="226" y="0"/>
                    <a:pt x="174" y="11"/>
                    <a:pt x="120" y="38"/>
                  </a:cubicBezTo>
                  <a:cubicBezTo>
                    <a:pt x="167" y="336"/>
                    <a:pt x="1" y="705"/>
                    <a:pt x="346" y="919"/>
                  </a:cubicBezTo>
                  <a:cubicBezTo>
                    <a:pt x="416" y="815"/>
                    <a:pt x="156" y="562"/>
                    <a:pt x="456" y="562"/>
                  </a:cubicBezTo>
                  <a:cubicBezTo>
                    <a:pt x="463" y="562"/>
                    <a:pt x="470" y="562"/>
                    <a:pt x="477" y="562"/>
                  </a:cubicBezTo>
                  <a:cubicBezTo>
                    <a:pt x="508" y="587"/>
                    <a:pt x="546" y="602"/>
                    <a:pt x="581" y="602"/>
                  </a:cubicBezTo>
                  <a:cubicBezTo>
                    <a:pt x="611" y="602"/>
                    <a:pt x="639" y="590"/>
                    <a:pt x="656" y="562"/>
                  </a:cubicBezTo>
                  <a:cubicBezTo>
                    <a:pt x="799" y="574"/>
                    <a:pt x="929" y="669"/>
                    <a:pt x="1013" y="788"/>
                  </a:cubicBezTo>
                  <a:cubicBezTo>
                    <a:pt x="1180" y="526"/>
                    <a:pt x="1001" y="348"/>
                    <a:pt x="894" y="157"/>
                  </a:cubicBezTo>
                  <a:cubicBezTo>
                    <a:pt x="875" y="161"/>
                    <a:pt x="856" y="162"/>
                    <a:pt x="837" y="162"/>
                  </a:cubicBezTo>
                  <a:cubicBezTo>
                    <a:pt x="648" y="162"/>
                    <a:pt x="474" y="0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01600" y="3949009"/>
              <a:ext cx="27836" cy="36199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186" y="0"/>
                  </a:moveTo>
                  <a:cubicBezTo>
                    <a:pt x="62" y="0"/>
                    <a:pt x="58" y="192"/>
                    <a:pt x="12" y="320"/>
                  </a:cubicBezTo>
                  <a:cubicBezTo>
                    <a:pt x="1" y="356"/>
                    <a:pt x="1" y="392"/>
                    <a:pt x="1" y="439"/>
                  </a:cubicBezTo>
                  <a:cubicBezTo>
                    <a:pt x="143" y="570"/>
                    <a:pt x="12" y="796"/>
                    <a:pt x="108" y="939"/>
                  </a:cubicBezTo>
                  <a:cubicBezTo>
                    <a:pt x="287" y="991"/>
                    <a:pt x="454" y="1146"/>
                    <a:pt x="645" y="1146"/>
                  </a:cubicBezTo>
                  <a:cubicBezTo>
                    <a:pt x="719" y="1146"/>
                    <a:pt x="798" y="1122"/>
                    <a:pt x="882" y="1058"/>
                  </a:cubicBezTo>
                  <a:cubicBezTo>
                    <a:pt x="524" y="856"/>
                    <a:pt x="489" y="392"/>
                    <a:pt x="334" y="58"/>
                  </a:cubicBezTo>
                  <a:cubicBezTo>
                    <a:pt x="271" y="17"/>
                    <a:pt x="223" y="0"/>
                    <a:pt x="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779120" y="4224552"/>
              <a:ext cx="38345" cy="32538"/>
            </a:xfrm>
            <a:custGeom>
              <a:avLst/>
              <a:gdLst/>
              <a:ahLst/>
              <a:cxnLst/>
              <a:rect l="l" t="t" r="r" b="b"/>
              <a:pathLst>
                <a:path w="1215" h="1031" extrusionOk="0">
                  <a:moveTo>
                    <a:pt x="1015" y="0"/>
                  </a:moveTo>
                  <a:cubicBezTo>
                    <a:pt x="920" y="0"/>
                    <a:pt x="840" y="77"/>
                    <a:pt x="774" y="162"/>
                  </a:cubicBezTo>
                  <a:cubicBezTo>
                    <a:pt x="679" y="662"/>
                    <a:pt x="214" y="436"/>
                    <a:pt x="0" y="662"/>
                  </a:cubicBezTo>
                  <a:cubicBezTo>
                    <a:pt x="143" y="781"/>
                    <a:pt x="274" y="912"/>
                    <a:pt x="429" y="1031"/>
                  </a:cubicBezTo>
                  <a:cubicBezTo>
                    <a:pt x="750" y="876"/>
                    <a:pt x="834" y="364"/>
                    <a:pt x="1215" y="281"/>
                  </a:cubicBezTo>
                  <a:cubicBezTo>
                    <a:pt x="1167" y="197"/>
                    <a:pt x="1131" y="114"/>
                    <a:pt x="1095" y="19"/>
                  </a:cubicBezTo>
                  <a:cubicBezTo>
                    <a:pt x="1068" y="6"/>
                    <a:pt x="1041" y="0"/>
                    <a:pt x="10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835831" y="4279402"/>
              <a:ext cx="34243" cy="28530"/>
            </a:xfrm>
            <a:custGeom>
              <a:avLst/>
              <a:gdLst/>
              <a:ahLst/>
              <a:cxnLst/>
              <a:rect l="l" t="t" r="r" b="b"/>
              <a:pathLst>
                <a:path w="1085" h="904" extrusionOk="0">
                  <a:moveTo>
                    <a:pt x="870" y="1"/>
                  </a:moveTo>
                  <a:cubicBezTo>
                    <a:pt x="851" y="1"/>
                    <a:pt x="834" y="17"/>
                    <a:pt x="822" y="55"/>
                  </a:cubicBezTo>
                  <a:cubicBezTo>
                    <a:pt x="680" y="543"/>
                    <a:pt x="227" y="531"/>
                    <a:pt x="1" y="864"/>
                  </a:cubicBezTo>
                  <a:cubicBezTo>
                    <a:pt x="73" y="892"/>
                    <a:pt x="140" y="903"/>
                    <a:pt x="202" y="903"/>
                  </a:cubicBezTo>
                  <a:cubicBezTo>
                    <a:pt x="465" y="903"/>
                    <a:pt x="644" y="692"/>
                    <a:pt x="846" y="567"/>
                  </a:cubicBezTo>
                  <a:cubicBezTo>
                    <a:pt x="953" y="567"/>
                    <a:pt x="1037" y="531"/>
                    <a:pt x="1084" y="424"/>
                  </a:cubicBezTo>
                  <a:cubicBezTo>
                    <a:pt x="1065" y="262"/>
                    <a:pt x="947" y="1"/>
                    <a:pt x="8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21293" y="3541266"/>
              <a:ext cx="28972" cy="21997"/>
            </a:xfrm>
            <a:custGeom>
              <a:avLst/>
              <a:gdLst/>
              <a:ahLst/>
              <a:cxnLst/>
              <a:rect l="l" t="t" r="r" b="b"/>
              <a:pathLst>
                <a:path w="918" h="697" extrusionOk="0">
                  <a:moveTo>
                    <a:pt x="905" y="0"/>
                  </a:moveTo>
                  <a:cubicBezTo>
                    <a:pt x="715" y="36"/>
                    <a:pt x="548" y="203"/>
                    <a:pt x="358" y="203"/>
                  </a:cubicBezTo>
                  <a:cubicBezTo>
                    <a:pt x="250" y="215"/>
                    <a:pt x="12" y="274"/>
                    <a:pt x="0" y="524"/>
                  </a:cubicBezTo>
                  <a:cubicBezTo>
                    <a:pt x="0" y="572"/>
                    <a:pt x="72" y="655"/>
                    <a:pt x="84" y="655"/>
                  </a:cubicBezTo>
                  <a:cubicBezTo>
                    <a:pt x="111" y="643"/>
                    <a:pt x="139" y="639"/>
                    <a:pt x="167" y="639"/>
                  </a:cubicBezTo>
                  <a:cubicBezTo>
                    <a:pt x="267" y="639"/>
                    <a:pt x="373" y="697"/>
                    <a:pt x="469" y="697"/>
                  </a:cubicBezTo>
                  <a:cubicBezTo>
                    <a:pt x="537" y="697"/>
                    <a:pt x="601" y="669"/>
                    <a:pt x="655" y="572"/>
                  </a:cubicBezTo>
                  <a:cubicBezTo>
                    <a:pt x="739" y="405"/>
                    <a:pt x="917" y="274"/>
                    <a:pt x="9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02358" y="4042140"/>
              <a:ext cx="37588" cy="23070"/>
            </a:xfrm>
            <a:custGeom>
              <a:avLst/>
              <a:gdLst/>
              <a:ahLst/>
              <a:cxnLst/>
              <a:rect l="l" t="t" r="r" b="b"/>
              <a:pathLst>
                <a:path w="1191" h="731" extrusionOk="0">
                  <a:moveTo>
                    <a:pt x="858" y="0"/>
                  </a:moveTo>
                  <a:cubicBezTo>
                    <a:pt x="730" y="9"/>
                    <a:pt x="651" y="321"/>
                    <a:pt x="508" y="321"/>
                  </a:cubicBezTo>
                  <a:cubicBezTo>
                    <a:pt x="451" y="321"/>
                    <a:pt x="383" y="271"/>
                    <a:pt x="298" y="131"/>
                  </a:cubicBezTo>
                  <a:lnTo>
                    <a:pt x="298" y="131"/>
                  </a:lnTo>
                  <a:cubicBezTo>
                    <a:pt x="0" y="310"/>
                    <a:pt x="143" y="465"/>
                    <a:pt x="322" y="620"/>
                  </a:cubicBezTo>
                  <a:cubicBezTo>
                    <a:pt x="409" y="699"/>
                    <a:pt x="487" y="731"/>
                    <a:pt x="559" y="731"/>
                  </a:cubicBezTo>
                  <a:cubicBezTo>
                    <a:pt x="701" y="731"/>
                    <a:pt x="818" y="604"/>
                    <a:pt x="929" y="477"/>
                  </a:cubicBezTo>
                  <a:cubicBezTo>
                    <a:pt x="1072" y="298"/>
                    <a:pt x="1191" y="84"/>
                    <a:pt x="8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8901979" y="4011591"/>
              <a:ext cx="27457" cy="26889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85" y="0"/>
                  </a:moveTo>
                  <a:cubicBezTo>
                    <a:pt x="36" y="0"/>
                    <a:pt x="0" y="32"/>
                    <a:pt x="0" y="135"/>
                  </a:cubicBezTo>
                  <a:cubicBezTo>
                    <a:pt x="12" y="421"/>
                    <a:pt x="96" y="754"/>
                    <a:pt x="417" y="849"/>
                  </a:cubicBezTo>
                  <a:cubicBezTo>
                    <a:pt x="441" y="851"/>
                    <a:pt x="465" y="852"/>
                    <a:pt x="489" y="852"/>
                  </a:cubicBezTo>
                  <a:cubicBezTo>
                    <a:pt x="651" y="852"/>
                    <a:pt x="797" y="807"/>
                    <a:pt x="870" y="599"/>
                  </a:cubicBezTo>
                  <a:cubicBezTo>
                    <a:pt x="822" y="504"/>
                    <a:pt x="786" y="433"/>
                    <a:pt x="762" y="361"/>
                  </a:cubicBezTo>
                  <a:cubicBezTo>
                    <a:pt x="669" y="448"/>
                    <a:pt x="601" y="483"/>
                    <a:pt x="549" y="483"/>
                  </a:cubicBezTo>
                  <a:cubicBezTo>
                    <a:pt x="403" y="483"/>
                    <a:pt x="386" y="207"/>
                    <a:pt x="298" y="75"/>
                  </a:cubicBezTo>
                  <a:cubicBezTo>
                    <a:pt x="237" y="55"/>
                    <a:pt x="149" y="0"/>
                    <a:pt x="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89681" y="3676149"/>
              <a:ext cx="29698" cy="28309"/>
            </a:xfrm>
            <a:custGeom>
              <a:avLst/>
              <a:gdLst/>
              <a:ahLst/>
              <a:cxnLst/>
              <a:rect l="l" t="t" r="r" b="b"/>
              <a:pathLst>
                <a:path w="941" h="897" extrusionOk="0">
                  <a:moveTo>
                    <a:pt x="227" y="1"/>
                  </a:moveTo>
                  <a:cubicBezTo>
                    <a:pt x="119" y="37"/>
                    <a:pt x="0" y="60"/>
                    <a:pt x="48" y="239"/>
                  </a:cubicBezTo>
                  <a:cubicBezTo>
                    <a:pt x="110" y="487"/>
                    <a:pt x="159" y="768"/>
                    <a:pt x="366" y="768"/>
                  </a:cubicBezTo>
                  <a:cubicBezTo>
                    <a:pt x="438" y="768"/>
                    <a:pt x="528" y="735"/>
                    <a:pt x="643" y="656"/>
                  </a:cubicBezTo>
                  <a:cubicBezTo>
                    <a:pt x="644" y="655"/>
                    <a:pt x="644" y="655"/>
                    <a:pt x="645" y="655"/>
                  </a:cubicBezTo>
                  <a:cubicBezTo>
                    <a:pt x="664" y="655"/>
                    <a:pt x="765" y="790"/>
                    <a:pt x="822" y="870"/>
                  </a:cubicBezTo>
                  <a:cubicBezTo>
                    <a:pt x="834" y="888"/>
                    <a:pt x="852" y="897"/>
                    <a:pt x="871" y="897"/>
                  </a:cubicBezTo>
                  <a:cubicBezTo>
                    <a:pt x="890" y="897"/>
                    <a:pt x="911" y="888"/>
                    <a:pt x="929" y="870"/>
                  </a:cubicBezTo>
                  <a:cubicBezTo>
                    <a:pt x="929" y="822"/>
                    <a:pt x="941" y="775"/>
                    <a:pt x="941" y="727"/>
                  </a:cubicBezTo>
                  <a:cubicBezTo>
                    <a:pt x="905" y="346"/>
                    <a:pt x="643" y="179"/>
                    <a:pt x="393" y="13"/>
                  </a:cubicBezTo>
                  <a:cubicBezTo>
                    <a:pt x="334" y="1"/>
                    <a:pt x="286" y="1"/>
                    <a:pt x="2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8697571" y="3664125"/>
              <a:ext cx="27710" cy="37115"/>
            </a:xfrm>
            <a:custGeom>
              <a:avLst/>
              <a:gdLst/>
              <a:ahLst/>
              <a:cxnLst/>
              <a:rect l="l" t="t" r="r" b="b"/>
              <a:pathLst>
                <a:path w="878" h="1176" extrusionOk="0">
                  <a:moveTo>
                    <a:pt x="119" y="1"/>
                  </a:moveTo>
                  <a:cubicBezTo>
                    <a:pt x="84" y="37"/>
                    <a:pt x="48" y="84"/>
                    <a:pt x="36" y="144"/>
                  </a:cubicBezTo>
                  <a:cubicBezTo>
                    <a:pt x="0" y="275"/>
                    <a:pt x="36" y="394"/>
                    <a:pt x="119" y="489"/>
                  </a:cubicBezTo>
                  <a:cubicBezTo>
                    <a:pt x="322" y="691"/>
                    <a:pt x="500" y="906"/>
                    <a:pt x="691" y="1108"/>
                  </a:cubicBezTo>
                  <a:cubicBezTo>
                    <a:pt x="731" y="1121"/>
                    <a:pt x="796" y="1175"/>
                    <a:pt x="834" y="1175"/>
                  </a:cubicBezTo>
                  <a:cubicBezTo>
                    <a:pt x="865" y="1175"/>
                    <a:pt x="877" y="1141"/>
                    <a:pt x="846" y="1025"/>
                  </a:cubicBezTo>
                  <a:cubicBezTo>
                    <a:pt x="798" y="691"/>
                    <a:pt x="453" y="513"/>
                    <a:pt x="441" y="144"/>
                  </a:cubicBezTo>
                  <a:cubicBezTo>
                    <a:pt x="334" y="84"/>
                    <a:pt x="227" y="37"/>
                    <a:pt x="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8696435" y="3309054"/>
              <a:ext cx="23323" cy="31749"/>
            </a:xfrm>
            <a:custGeom>
              <a:avLst/>
              <a:gdLst/>
              <a:ahLst/>
              <a:cxnLst/>
              <a:rect l="l" t="t" r="r" b="b"/>
              <a:pathLst>
                <a:path w="739" h="1006" extrusionOk="0">
                  <a:moveTo>
                    <a:pt x="382" y="0"/>
                  </a:moveTo>
                  <a:cubicBezTo>
                    <a:pt x="1" y="274"/>
                    <a:pt x="96" y="631"/>
                    <a:pt x="263" y="989"/>
                  </a:cubicBezTo>
                  <a:cubicBezTo>
                    <a:pt x="275" y="986"/>
                    <a:pt x="288" y="985"/>
                    <a:pt x="302" y="985"/>
                  </a:cubicBezTo>
                  <a:cubicBezTo>
                    <a:pt x="359" y="985"/>
                    <a:pt x="417" y="1005"/>
                    <a:pt x="472" y="1005"/>
                  </a:cubicBezTo>
                  <a:cubicBezTo>
                    <a:pt x="522" y="1005"/>
                    <a:pt x="568" y="989"/>
                    <a:pt x="608" y="929"/>
                  </a:cubicBezTo>
                  <a:cubicBezTo>
                    <a:pt x="608" y="917"/>
                    <a:pt x="536" y="810"/>
                    <a:pt x="489" y="750"/>
                  </a:cubicBezTo>
                  <a:cubicBezTo>
                    <a:pt x="441" y="727"/>
                    <a:pt x="417" y="679"/>
                    <a:pt x="453" y="620"/>
                  </a:cubicBezTo>
                  <a:cubicBezTo>
                    <a:pt x="477" y="596"/>
                    <a:pt x="501" y="584"/>
                    <a:pt x="525" y="584"/>
                  </a:cubicBezTo>
                  <a:cubicBezTo>
                    <a:pt x="548" y="584"/>
                    <a:pt x="572" y="596"/>
                    <a:pt x="596" y="620"/>
                  </a:cubicBezTo>
                  <a:cubicBezTo>
                    <a:pt x="739" y="548"/>
                    <a:pt x="715" y="381"/>
                    <a:pt x="715" y="250"/>
                  </a:cubicBezTo>
                  <a:cubicBezTo>
                    <a:pt x="608" y="155"/>
                    <a:pt x="489" y="84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8585599" y="3490898"/>
              <a:ext cx="20703" cy="37241"/>
            </a:xfrm>
            <a:custGeom>
              <a:avLst/>
              <a:gdLst/>
              <a:ahLst/>
              <a:cxnLst/>
              <a:rect l="l" t="t" r="r" b="b"/>
              <a:pathLst>
                <a:path w="656" h="1180" extrusionOk="0">
                  <a:moveTo>
                    <a:pt x="187" y="1"/>
                  </a:moveTo>
                  <a:cubicBezTo>
                    <a:pt x="126" y="1"/>
                    <a:pt x="62" y="18"/>
                    <a:pt x="0" y="37"/>
                  </a:cubicBezTo>
                  <a:cubicBezTo>
                    <a:pt x="0" y="442"/>
                    <a:pt x="36" y="823"/>
                    <a:pt x="215" y="1180"/>
                  </a:cubicBezTo>
                  <a:cubicBezTo>
                    <a:pt x="238" y="1049"/>
                    <a:pt x="203" y="882"/>
                    <a:pt x="322" y="799"/>
                  </a:cubicBezTo>
                  <a:cubicBezTo>
                    <a:pt x="310" y="584"/>
                    <a:pt x="655" y="442"/>
                    <a:pt x="429" y="168"/>
                  </a:cubicBezTo>
                  <a:cubicBezTo>
                    <a:pt x="365" y="39"/>
                    <a:pt x="279" y="1"/>
                    <a:pt x="1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8854262" y="4222469"/>
              <a:ext cx="28593" cy="21903"/>
            </a:xfrm>
            <a:custGeom>
              <a:avLst/>
              <a:gdLst/>
              <a:ahLst/>
              <a:cxnLst/>
              <a:rect l="l" t="t" r="r" b="b"/>
              <a:pathLst>
                <a:path w="906" h="694" extrusionOk="0">
                  <a:moveTo>
                    <a:pt x="668" y="0"/>
                  </a:moveTo>
                  <a:cubicBezTo>
                    <a:pt x="498" y="0"/>
                    <a:pt x="335" y="87"/>
                    <a:pt x="163" y="87"/>
                  </a:cubicBezTo>
                  <a:cubicBezTo>
                    <a:pt x="114" y="87"/>
                    <a:pt x="63" y="79"/>
                    <a:pt x="12" y="61"/>
                  </a:cubicBezTo>
                  <a:lnTo>
                    <a:pt x="12" y="61"/>
                  </a:lnTo>
                  <a:cubicBezTo>
                    <a:pt x="0" y="359"/>
                    <a:pt x="262" y="371"/>
                    <a:pt x="310" y="609"/>
                  </a:cubicBezTo>
                  <a:cubicBezTo>
                    <a:pt x="319" y="671"/>
                    <a:pt x="356" y="693"/>
                    <a:pt x="397" y="693"/>
                  </a:cubicBezTo>
                  <a:cubicBezTo>
                    <a:pt x="468" y="693"/>
                    <a:pt x="551" y="630"/>
                    <a:pt x="536" y="585"/>
                  </a:cubicBezTo>
                  <a:cubicBezTo>
                    <a:pt x="250" y="25"/>
                    <a:pt x="905" y="371"/>
                    <a:pt x="869" y="49"/>
                  </a:cubicBezTo>
                  <a:cubicBezTo>
                    <a:pt x="801" y="13"/>
                    <a:pt x="734" y="0"/>
                    <a:pt x="6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8851611" y="4190531"/>
              <a:ext cx="21840" cy="22187"/>
            </a:xfrm>
            <a:custGeom>
              <a:avLst/>
              <a:gdLst/>
              <a:ahLst/>
              <a:cxnLst/>
              <a:rect l="l" t="t" r="r" b="b"/>
              <a:pathLst>
                <a:path w="692" h="703" extrusionOk="0">
                  <a:moveTo>
                    <a:pt x="202" y="0"/>
                  </a:moveTo>
                  <a:cubicBezTo>
                    <a:pt x="96" y="0"/>
                    <a:pt x="1" y="70"/>
                    <a:pt x="1" y="168"/>
                  </a:cubicBezTo>
                  <a:cubicBezTo>
                    <a:pt x="1" y="442"/>
                    <a:pt x="275" y="585"/>
                    <a:pt x="453" y="668"/>
                  </a:cubicBezTo>
                  <a:cubicBezTo>
                    <a:pt x="497" y="692"/>
                    <a:pt x="532" y="702"/>
                    <a:pt x="560" y="702"/>
                  </a:cubicBezTo>
                  <a:cubicBezTo>
                    <a:pt x="688" y="702"/>
                    <a:pt x="682" y="493"/>
                    <a:pt x="692" y="347"/>
                  </a:cubicBezTo>
                  <a:cubicBezTo>
                    <a:pt x="572" y="251"/>
                    <a:pt x="465" y="132"/>
                    <a:pt x="346" y="49"/>
                  </a:cubicBezTo>
                  <a:cubicBezTo>
                    <a:pt x="301" y="15"/>
                    <a:pt x="250" y="0"/>
                    <a:pt x="2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8743773" y="3260958"/>
              <a:ext cx="26731" cy="24080"/>
            </a:xfrm>
            <a:custGeom>
              <a:avLst/>
              <a:gdLst/>
              <a:ahLst/>
              <a:cxnLst/>
              <a:rect l="l" t="t" r="r" b="b"/>
              <a:pathLst>
                <a:path w="847" h="763" extrusionOk="0">
                  <a:moveTo>
                    <a:pt x="537" y="0"/>
                  </a:moveTo>
                  <a:lnTo>
                    <a:pt x="537" y="0"/>
                  </a:lnTo>
                  <a:cubicBezTo>
                    <a:pt x="346" y="227"/>
                    <a:pt x="1" y="334"/>
                    <a:pt x="108" y="762"/>
                  </a:cubicBezTo>
                  <a:cubicBezTo>
                    <a:pt x="822" y="584"/>
                    <a:pt x="846" y="536"/>
                    <a:pt x="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8771104" y="4307237"/>
              <a:ext cx="28688" cy="23481"/>
            </a:xfrm>
            <a:custGeom>
              <a:avLst/>
              <a:gdLst/>
              <a:ahLst/>
              <a:cxnLst/>
              <a:rect l="l" t="t" r="r" b="b"/>
              <a:pathLst>
                <a:path w="909" h="744" extrusionOk="0">
                  <a:moveTo>
                    <a:pt x="290" y="0"/>
                  </a:moveTo>
                  <a:cubicBezTo>
                    <a:pt x="117" y="0"/>
                    <a:pt x="0" y="108"/>
                    <a:pt x="16" y="435"/>
                  </a:cubicBezTo>
                  <a:cubicBezTo>
                    <a:pt x="33" y="432"/>
                    <a:pt x="51" y="430"/>
                    <a:pt x="67" y="430"/>
                  </a:cubicBezTo>
                  <a:cubicBezTo>
                    <a:pt x="310" y="430"/>
                    <a:pt x="496" y="744"/>
                    <a:pt x="744" y="744"/>
                  </a:cubicBezTo>
                  <a:cubicBezTo>
                    <a:pt x="796" y="744"/>
                    <a:pt x="851" y="730"/>
                    <a:pt x="909" y="697"/>
                  </a:cubicBezTo>
                  <a:lnTo>
                    <a:pt x="909" y="435"/>
                  </a:lnTo>
                  <a:cubicBezTo>
                    <a:pt x="754" y="352"/>
                    <a:pt x="576" y="304"/>
                    <a:pt x="576" y="66"/>
                  </a:cubicBezTo>
                  <a:cubicBezTo>
                    <a:pt x="473" y="26"/>
                    <a:pt x="375" y="0"/>
                    <a:pt x="2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8676521" y="3653837"/>
              <a:ext cx="24838" cy="25721"/>
            </a:xfrm>
            <a:custGeom>
              <a:avLst/>
              <a:gdLst/>
              <a:ahLst/>
              <a:cxnLst/>
              <a:rect l="l" t="t" r="r" b="b"/>
              <a:pathLst>
                <a:path w="787" h="815" extrusionOk="0">
                  <a:moveTo>
                    <a:pt x="131" y="1"/>
                  </a:moveTo>
                  <a:cubicBezTo>
                    <a:pt x="90" y="1"/>
                    <a:pt x="47" y="19"/>
                    <a:pt x="1" y="65"/>
                  </a:cubicBezTo>
                  <a:cubicBezTo>
                    <a:pt x="60" y="279"/>
                    <a:pt x="48" y="482"/>
                    <a:pt x="1" y="696"/>
                  </a:cubicBezTo>
                  <a:cubicBezTo>
                    <a:pt x="80" y="762"/>
                    <a:pt x="164" y="778"/>
                    <a:pt x="249" y="778"/>
                  </a:cubicBezTo>
                  <a:cubicBezTo>
                    <a:pt x="324" y="778"/>
                    <a:pt x="400" y="765"/>
                    <a:pt x="474" y="765"/>
                  </a:cubicBezTo>
                  <a:cubicBezTo>
                    <a:pt x="541" y="765"/>
                    <a:pt x="606" y="776"/>
                    <a:pt x="667" y="815"/>
                  </a:cubicBezTo>
                  <a:lnTo>
                    <a:pt x="786" y="815"/>
                  </a:lnTo>
                  <a:lnTo>
                    <a:pt x="786" y="422"/>
                  </a:lnTo>
                  <a:cubicBezTo>
                    <a:pt x="632" y="351"/>
                    <a:pt x="453" y="303"/>
                    <a:pt x="346" y="124"/>
                  </a:cubicBezTo>
                  <a:cubicBezTo>
                    <a:pt x="276" y="63"/>
                    <a:pt x="207" y="1"/>
                    <a:pt x="1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8912867" y="4030495"/>
              <a:ext cx="19188" cy="24238"/>
            </a:xfrm>
            <a:custGeom>
              <a:avLst/>
              <a:gdLst/>
              <a:ahLst/>
              <a:cxnLst/>
              <a:rect l="l" t="t" r="r" b="b"/>
              <a:pathLst>
                <a:path w="608" h="768" extrusionOk="0">
                  <a:moveTo>
                    <a:pt x="536" y="0"/>
                  </a:moveTo>
                  <a:cubicBezTo>
                    <a:pt x="382" y="84"/>
                    <a:pt x="239" y="155"/>
                    <a:pt x="84" y="250"/>
                  </a:cubicBezTo>
                  <a:cubicBezTo>
                    <a:pt x="84" y="358"/>
                    <a:pt x="72" y="441"/>
                    <a:pt x="1" y="512"/>
                  </a:cubicBezTo>
                  <a:cubicBezTo>
                    <a:pt x="115" y="694"/>
                    <a:pt x="207" y="768"/>
                    <a:pt x="283" y="768"/>
                  </a:cubicBezTo>
                  <a:cubicBezTo>
                    <a:pt x="397" y="768"/>
                    <a:pt x="477" y="602"/>
                    <a:pt x="548" y="381"/>
                  </a:cubicBezTo>
                  <a:lnTo>
                    <a:pt x="548" y="262"/>
                  </a:lnTo>
                  <a:cubicBezTo>
                    <a:pt x="608" y="179"/>
                    <a:pt x="608" y="84"/>
                    <a:pt x="536" y="12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8771577" y="3762527"/>
              <a:ext cx="27489" cy="27110"/>
            </a:xfrm>
            <a:custGeom>
              <a:avLst/>
              <a:gdLst/>
              <a:ahLst/>
              <a:cxnLst/>
              <a:rect l="l" t="t" r="r" b="b"/>
              <a:pathLst>
                <a:path w="871" h="859" extrusionOk="0">
                  <a:moveTo>
                    <a:pt x="382" y="1"/>
                  </a:moveTo>
                  <a:cubicBezTo>
                    <a:pt x="325" y="1"/>
                    <a:pt x="313" y="43"/>
                    <a:pt x="322" y="133"/>
                  </a:cubicBezTo>
                  <a:cubicBezTo>
                    <a:pt x="433" y="266"/>
                    <a:pt x="349" y="337"/>
                    <a:pt x="269" y="337"/>
                  </a:cubicBezTo>
                  <a:cubicBezTo>
                    <a:pt x="263" y="337"/>
                    <a:pt x="257" y="336"/>
                    <a:pt x="251" y="336"/>
                  </a:cubicBezTo>
                  <a:cubicBezTo>
                    <a:pt x="235" y="334"/>
                    <a:pt x="221" y="333"/>
                    <a:pt x="207" y="333"/>
                  </a:cubicBezTo>
                  <a:cubicBezTo>
                    <a:pt x="23" y="333"/>
                    <a:pt x="12" y="479"/>
                    <a:pt x="1" y="645"/>
                  </a:cubicBezTo>
                  <a:cubicBezTo>
                    <a:pt x="82" y="678"/>
                    <a:pt x="163" y="859"/>
                    <a:pt x="236" y="859"/>
                  </a:cubicBezTo>
                  <a:cubicBezTo>
                    <a:pt x="271" y="859"/>
                    <a:pt x="304" y="819"/>
                    <a:pt x="334" y="705"/>
                  </a:cubicBezTo>
                  <a:cubicBezTo>
                    <a:pt x="418" y="490"/>
                    <a:pt x="870" y="336"/>
                    <a:pt x="453" y="14"/>
                  </a:cubicBezTo>
                  <a:cubicBezTo>
                    <a:pt x="424" y="5"/>
                    <a:pt x="401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787388" y="3155393"/>
              <a:ext cx="29698" cy="18431"/>
            </a:xfrm>
            <a:custGeom>
              <a:avLst/>
              <a:gdLst/>
              <a:ahLst/>
              <a:cxnLst/>
              <a:rect l="l" t="t" r="r" b="b"/>
              <a:pathLst>
                <a:path w="941" h="584" extrusionOk="0">
                  <a:moveTo>
                    <a:pt x="619" y="1"/>
                  </a:moveTo>
                  <a:cubicBezTo>
                    <a:pt x="550" y="1"/>
                    <a:pt x="477" y="21"/>
                    <a:pt x="405" y="59"/>
                  </a:cubicBezTo>
                  <a:cubicBezTo>
                    <a:pt x="0" y="500"/>
                    <a:pt x="393" y="500"/>
                    <a:pt x="631" y="583"/>
                  </a:cubicBezTo>
                  <a:cubicBezTo>
                    <a:pt x="762" y="500"/>
                    <a:pt x="881" y="381"/>
                    <a:pt x="941" y="202"/>
                  </a:cubicBezTo>
                  <a:cubicBezTo>
                    <a:pt x="857" y="65"/>
                    <a:pt x="743" y="1"/>
                    <a:pt x="6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8826080" y="3957972"/>
              <a:ext cx="30834" cy="24459"/>
            </a:xfrm>
            <a:custGeom>
              <a:avLst/>
              <a:gdLst/>
              <a:ahLst/>
              <a:cxnLst/>
              <a:rect l="l" t="t" r="r" b="b"/>
              <a:pathLst>
                <a:path w="977" h="775" extrusionOk="0">
                  <a:moveTo>
                    <a:pt x="596" y="0"/>
                  </a:moveTo>
                  <a:cubicBezTo>
                    <a:pt x="417" y="191"/>
                    <a:pt x="0" y="370"/>
                    <a:pt x="596" y="584"/>
                  </a:cubicBezTo>
                  <a:cubicBezTo>
                    <a:pt x="655" y="596"/>
                    <a:pt x="679" y="715"/>
                    <a:pt x="727" y="774"/>
                  </a:cubicBezTo>
                  <a:lnTo>
                    <a:pt x="965" y="774"/>
                  </a:lnTo>
                  <a:cubicBezTo>
                    <a:pt x="977" y="429"/>
                    <a:pt x="679" y="29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8663014" y="3625182"/>
              <a:ext cx="17674" cy="24680"/>
            </a:xfrm>
            <a:custGeom>
              <a:avLst/>
              <a:gdLst/>
              <a:ahLst/>
              <a:cxnLst/>
              <a:rect l="l" t="t" r="r" b="b"/>
              <a:pathLst>
                <a:path w="560" h="782" extrusionOk="0">
                  <a:moveTo>
                    <a:pt x="321" y="1"/>
                  </a:moveTo>
                  <a:cubicBezTo>
                    <a:pt x="248" y="1"/>
                    <a:pt x="146" y="57"/>
                    <a:pt x="0" y="199"/>
                  </a:cubicBezTo>
                  <a:cubicBezTo>
                    <a:pt x="12" y="342"/>
                    <a:pt x="322" y="425"/>
                    <a:pt x="71" y="604"/>
                  </a:cubicBezTo>
                  <a:cubicBezTo>
                    <a:pt x="60" y="639"/>
                    <a:pt x="107" y="723"/>
                    <a:pt x="143" y="759"/>
                  </a:cubicBezTo>
                  <a:cubicBezTo>
                    <a:pt x="182" y="774"/>
                    <a:pt x="219" y="781"/>
                    <a:pt x="254" y="781"/>
                  </a:cubicBezTo>
                  <a:cubicBezTo>
                    <a:pt x="378" y="781"/>
                    <a:pt x="476" y="692"/>
                    <a:pt x="560" y="580"/>
                  </a:cubicBezTo>
                  <a:cubicBezTo>
                    <a:pt x="509" y="335"/>
                    <a:pt x="500" y="1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712214" y="3703574"/>
              <a:ext cx="20703" cy="28215"/>
            </a:xfrm>
            <a:custGeom>
              <a:avLst/>
              <a:gdLst/>
              <a:ahLst/>
              <a:cxnLst/>
              <a:rect l="l" t="t" r="r" b="b"/>
              <a:pathLst>
                <a:path w="656" h="894" extrusionOk="0">
                  <a:moveTo>
                    <a:pt x="108" y="1"/>
                  </a:moveTo>
                  <a:cubicBezTo>
                    <a:pt x="1" y="382"/>
                    <a:pt x="239" y="596"/>
                    <a:pt x="406" y="894"/>
                  </a:cubicBezTo>
                  <a:cubicBezTo>
                    <a:pt x="656" y="561"/>
                    <a:pt x="298" y="382"/>
                    <a:pt x="334" y="132"/>
                  </a:cubicBezTo>
                  <a:cubicBezTo>
                    <a:pt x="287" y="84"/>
                    <a:pt x="251" y="37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8664876" y="3643833"/>
              <a:ext cx="26700" cy="17074"/>
            </a:xfrm>
            <a:custGeom>
              <a:avLst/>
              <a:gdLst/>
              <a:ahLst/>
              <a:cxnLst/>
              <a:rect l="l" t="t" r="r" b="b"/>
              <a:pathLst>
                <a:path w="846" h="541" extrusionOk="0">
                  <a:moveTo>
                    <a:pt x="489" y="1"/>
                  </a:moveTo>
                  <a:lnTo>
                    <a:pt x="48" y="132"/>
                  </a:lnTo>
                  <a:cubicBezTo>
                    <a:pt x="1" y="168"/>
                    <a:pt x="1" y="227"/>
                    <a:pt x="12" y="287"/>
                  </a:cubicBezTo>
                  <a:cubicBezTo>
                    <a:pt x="81" y="370"/>
                    <a:pt x="159" y="381"/>
                    <a:pt x="237" y="381"/>
                  </a:cubicBezTo>
                  <a:cubicBezTo>
                    <a:pt x="265" y="381"/>
                    <a:pt x="293" y="380"/>
                    <a:pt x="320" y="380"/>
                  </a:cubicBezTo>
                  <a:cubicBezTo>
                    <a:pt x="337" y="380"/>
                    <a:pt x="353" y="380"/>
                    <a:pt x="370" y="382"/>
                  </a:cubicBezTo>
                  <a:cubicBezTo>
                    <a:pt x="489" y="418"/>
                    <a:pt x="596" y="465"/>
                    <a:pt x="715" y="501"/>
                  </a:cubicBezTo>
                  <a:cubicBezTo>
                    <a:pt x="742" y="528"/>
                    <a:pt x="761" y="540"/>
                    <a:pt x="779" y="540"/>
                  </a:cubicBezTo>
                  <a:cubicBezTo>
                    <a:pt x="801" y="540"/>
                    <a:pt x="820" y="522"/>
                    <a:pt x="846" y="489"/>
                  </a:cubicBezTo>
                  <a:cubicBezTo>
                    <a:pt x="834" y="227"/>
                    <a:pt x="548" y="227"/>
                    <a:pt x="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8848991" y="3062199"/>
              <a:ext cx="19188" cy="27836"/>
            </a:xfrm>
            <a:custGeom>
              <a:avLst/>
              <a:gdLst/>
              <a:ahLst/>
              <a:cxnLst/>
              <a:rect l="l" t="t" r="r" b="b"/>
              <a:pathLst>
                <a:path w="608" h="882" extrusionOk="0">
                  <a:moveTo>
                    <a:pt x="346" y="0"/>
                  </a:moveTo>
                  <a:lnTo>
                    <a:pt x="346" y="0"/>
                  </a:lnTo>
                  <a:cubicBezTo>
                    <a:pt x="72" y="36"/>
                    <a:pt x="48" y="274"/>
                    <a:pt x="1" y="500"/>
                  </a:cubicBezTo>
                  <a:cubicBezTo>
                    <a:pt x="167" y="619"/>
                    <a:pt x="24" y="750"/>
                    <a:pt x="13" y="881"/>
                  </a:cubicBezTo>
                  <a:cubicBezTo>
                    <a:pt x="608" y="822"/>
                    <a:pt x="191" y="286"/>
                    <a:pt x="3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8781360" y="3177894"/>
              <a:ext cx="28215" cy="15464"/>
            </a:xfrm>
            <a:custGeom>
              <a:avLst/>
              <a:gdLst/>
              <a:ahLst/>
              <a:cxnLst/>
              <a:rect l="l" t="t" r="r" b="b"/>
              <a:pathLst>
                <a:path w="894" h="490" extrusionOk="0">
                  <a:moveTo>
                    <a:pt x="33" y="0"/>
                  </a:moveTo>
                  <a:cubicBezTo>
                    <a:pt x="26" y="0"/>
                    <a:pt x="19" y="1"/>
                    <a:pt x="12" y="1"/>
                  </a:cubicBezTo>
                  <a:cubicBezTo>
                    <a:pt x="1" y="358"/>
                    <a:pt x="203" y="442"/>
                    <a:pt x="465" y="489"/>
                  </a:cubicBezTo>
                  <a:cubicBezTo>
                    <a:pt x="501" y="442"/>
                    <a:pt x="536" y="406"/>
                    <a:pt x="584" y="370"/>
                  </a:cubicBezTo>
                  <a:cubicBezTo>
                    <a:pt x="893" y="108"/>
                    <a:pt x="560" y="108"/>
                    <a:pt x="465" y="1"/>
                  </a:cubicBezTo>
                  <a:cubicBezTo>
                    <a:pt x="416" y="39"/>
                    <a:pt x="368" y="52"/>
                    <a:pt x="320" y="52"/>
                  </a:cubicBezTo>
                  <a:cubicBezTo>
                    <a:pt x="225" y="52"/>
                    <a:pt x="131" y="0"/>
                    <a:pt x="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8618295" y="3484144"/>
              <a:ext cx="22565" cy="20672"/>
            </a:xfrm>
            <a:custGeom>
              <a:avLst/>
              <a:gdLst/>
              <a:ahLst/>
              <a:cxnLst/>
              <a:rect l="l" t="t" r="r" b="b"/>
              <a:pathLst>
                <a:path w="715" h="655" extrusionOk="0">
                  <a:moveTo>
                    <a:pt x="524" y="1"/>
                  </a:moveTo>
                  <a:cubicBezTo>
                    <a:pt x="0" y="1"/>
                    <a:pt x="286" y="382"/>
                    <a:pt x="286" y="644"/>
                  </a:cubicBezTo>
                  <a:cubicBezTo>
                    <a:pt x="294" y="651"/>
                    <a:pt x="301" y="655"/>
                    <a:pt x="308" y="655"/>
                  </a:cubicBezTo>
                  <a:cubicBezTo>
                    <a:pt x="359" y="655"/>
                    <a:pt x="402" y="494"/>
                    <a:pt x="453" y="494"/>
                  </a:cubicBezTo>
                  <a:cubicBezTo>
                    <a:pt x="475" y="494"/>
                    <a:pt x="498" y="524"/>
                    <a:pt x="524" y="608"/>
                  </a:cubicBezTo>
                  <a:cubicBezTo>
                    <a:pt x="596" y="620"/>
                    <a:pt x="655" y="620"/>
                    <a:pt x="715" y="644"/>
                  </a:cubicBezTo>
                  <a:cubicBezTo>
                    <a:pt x="679" y="548"/>
                    <a:pt x="667" y="465"/>
                    <a:pt x="643" y="370"/>
                  </a:cubicBezTo>
                  <a:cubicBezTo>
                    <a:pt x="596" y="251"/>
                    <a:pt x="572" y="120"/>
                    <a:pt x="5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8651337" y="3632188"/>
              <a:ext cx="22976" cy="20703"/>
            </a:xfrm>
            <a:custGeom>
              <a:avLst/>
              <a:gdLst/>
              <a:ahLst/>
              <a:cxnLst/>
              <a:rect l="l" t="t" r="r" b="b"/>
              <a:pathLst>
                <a:path w="728" h="656" extrusionOk="0">
                  <a:moveTo>
                    <a:pt x="370" y="1"/>
                  </a:moveTo>
                  <a:lnTo>
                    <a:pt x="370" y="1"/>
                  </a:lnTo>
                  <a:cubicBezTo>
                    <a:pt x="1" y="298"/>
                    <a:pt x="263" y="453"/>
                    <a:pt x="453" y="656"/>
                  </a:cubicBezTo>
                  <a:cubicBezTo>
                    <a:pt x="453" y="596"/>
                    <a:pt x="477" y="548"/>
                    <a:pt x="477" y="501"/>
                  </a:cubicBezTo>
                  <a:cubicBezTo>
                    <a:pt x="441" y="298"/>
                    <a:pt x="632" y="275"/>
                    <a:pt x="727" y="179"/>
                  </a:cubicBezTo>
                  <a:cubicBezTo>
                    <a:pt x="596" y="120"/>
                    <a:pt x="489" y="60"/>
                    <a:pt x="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659605" y="3566482"/>
              <a:ext cx="16948" cy="20703"/>
            </a:xfrm>
            <a:custGeom>
              <a:avLst/>
              <a:gdLst/>
              <a:ahLst/>
              <a:cxnLst/>
              <a:rect l="l" t="t" r="r" b="b"/>
              <a:pathLst>
                <a:path w="537" h="656" extrusionOk="0">
                  <a:moveTo>
                    <a:pt x="112" y="0"/>
                  </a:moveTo>
                  <a:cubicBezTo>
                    <a:pt x="82" y="0"/>
                    <a:pt x="45" y="20"/>
                    <a:pt x="1" y="71"/>
                  </a:cubicBezTo>
                  <a:cubicBezTo>
                    <a:pt x="12" y="313"/>
                    <a:pt x="2" y="655"/>
                    <a:pt x="282" y="655"/>
                  </a:cubicBezTo>
                  <a:cubicBezTo>
                    <a:pt x="291" y="655"/>
                    <a:pt x="301" y="655"/>
                    <a:pt x="310" y="654"/>
                  </a:cubicBezTo>
                  <a:cubicBezTo>
                    <a:pt x="537" y="606"/>
                    <a:pt x="287" y="356"/>
                    <a:pt x="310" y="190"/>
                  </a:cubicBezTo>
                  <a:cubicBezTo>
                    <a:pt x="241" y="146"/>
                    <a:pt x="196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620157" y="3520216"/>
              <a:ext cx="21082" cy="14423"/>
            </a:xfrm>
            <a:custGeom>
              <a:avLst/>
              <a:gdLst/>
              <a:ahLst/>
              <a:cxnLst/>
              <a:rect l="l" t="t" r="r" b="b"/>
              <a:pathLst>
                <a:path w="668" h="457" extrusionOk="0">
                  <a:moveTo>
                    <a:pt x="644" y="0"/>
                  </a:moveTo>
                  <a:cubicBezTo>
                    <a:pt x="405" y="0"/>
                    <a:pt x="220" y="170"/>
                    <a:pt x="1" y="251"/>
                  </a:cubicBezTo>
                  <a:cubicBezTo>
                    <a:pt x="115" y="384"/>
                    <a:pt x="197" y="456"/>
                    <a:pt x="277" y="456"/>
                  </a:cubicBezTo>
                  <a:cubicBezTo>
                    <a:pt x="389" y="456"/>
                    <a:pt x="493" y="314"/>
                    <a:pt x="667" y="1"/>
                  </a:cubicBezTo>
                  <a:cubicBezTo>
                    <a:pt x="659" y="0"/>
                    <a:pt x="652" y="0"/>
                    <a:pt x="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928268" y="4093613"/>
              <a:ext cx="18084" cy="22218"/>
            </a:xfrm>
            <a:custGeom>
              <a:avLst/>
              <a:gdLst/>
              <a:ahLst/>
              <a:cxnLst/>
              <a:rect l="l" t="t" r="r" b="b"/>
              <a:pathLst>
                <a:path w="573" h="704" extrusionOk="0">
                  <a:moveTo>
                    <a:pt x="370" y="1"/>
                  </a:moveTo>
                  <a:cubicBezTo>
                    <a:pt x="1" y="632"/>
                    <a:pt x="1" y="632"/>
                    <a:pt x="525" y="703"/>
                  </a:cubicBezTo>
                  <a:cubicBezTo>
                    <a:pt x="572" y="560"/>
                    <a:pt x="120" y="441"/>
                    <a:pt x="489" y="263"/>
                  </a:cubicBezTo>
                  <a:lnTo>
                    <a:pt x="4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8856503" y="4014337"/>
              <a:ext cx="19188" cy="24175"/>
            </a:xfrm>
            <a:custGeom>
              <a:avLst/>
              <a:gdLst/>
              <a:ahLst/>
              <a:cxnLst/>
              <a:rect l="l" t="t" r="r" b="b"/>
              <a:pathLst>
                <a:path w="608" h="766" extrusionOk="0">
                  <a:moveTo>
                    <a:pt x="417" y="0"/>
                  </a:moveTo>
                  <a:cubicBezTo>
                    <a:pt x="441" y="250"/>
                    <a:pt x="1" y="298"/>
                    <a:pt x="203" y="631"/>
                  </a:cubicBezTo>
                  <a:cubicBezTo>
                    <a:pt x="257" y="721"/>
                    <a:pt x="310" y="765"/>
                    <a:pt x="365" y="765"/>
                  </a:cubicBezTo>
                  <a:cubicBezTo>
                    <a:pt x="420" y="765"/>
                    <a:pt x="477" y="721"/>
                    <a:pt x="537" y="631"/>
                  </a:cubicBezTo>
                  <a:cubicBezTo>
                    <a:pt x="465" y="489"/>
                    <a:pt x="477" y="358"/>
                    <a:pt x="537" y="227"/>
                  </a:cubicBezTo>
                  <a:cubicBezTo>
                    <a:pt x="608" y="72"/>
                    <a:pt x="560" y="0"/>
                    <a:pt x="4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8894089" y="3962106"/>
              <a:ext cx="17326" cy="16948"/>
            </a:xfrm>
            <a:custGeom>
              <a:avLst/>
              <a:gdLst/>
              <a:ahLst/>
              <a:cxnLst/>
              <a:rect l="l" t="t" r="r" b="b"/>
              <a:pathLst>
                <a:path w="549" h="537" extrusionOk="0">
                  <a:moveTo>
                    <a:pt x="227" y="0"/>
                  </a:moveTo>
                  <a:cubicBezTo>
                    <a:pt x="72" y="24"/>
                    <a:pt x="0" y="108"/>
                    <a:pt x="12" y="274"/>
                  </a:cubicBezTo>
                  <a:cubicBezTo>
                    <a:pt x="12" y="536"/>
                    <a:pt x="250" y="393"/>
                    <a:pt x="322" y="512"/>
                  </a:cubicBezTo>
                  <a:cubicBezTo>
                    <a:pt x="524" y="286"/>
                    <a:pt x="548" y="96"/>
                    <a:pt x="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8846751" y="3880936"/>
              <a:ext cx="15433" cy="18810"/>
            </a:xfrm>
            <a:custGeom>
              <a:avLst/>
              <a:gdLst/>
              <a:ahLst/>
              <a:cxnLst/>
              <a:rect l="l" t="t" r="r" b="b"/>
              <a:pathLst>
                <a:path w="489" h="596" extrusionOk="0">
                  <a:moveTo>
                    <a:pt x="357" y="1"/>
                  </a:moveTo>
                  <a:lnTo>
                    <a:pt x="357" y="1"/>
                  </a:lnTo>
                  <a:cubicBezTo>
                    <a:pt x="0" y="513"/>
                    <a:pt x="0" y="513"/>
                    <a:pt x="488" y="596"/>
                  </a:cubicBezTo>
                  <a:cubicBezTo>
                    <a:pt x="441" y="405"/>
                    <a:pt x="393" y="215"/>
                    <a:pt x="3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8817432" y="3111084"/>
              <a:ext cx="24080" cy="18399"/>
            </a:xfrm>
            <a:custGeom>
              <a:avLst/>
              <a:gdLst/>
              <a:ahLst/>
              <a:cxnLst/>
              <a:rect l="l" t="t" r="r" b="b"/>
              <a:pathLst>
                <a:path w="763" h="583" extrusionOk="0">
                  <a:moveTo>
                    <a:pt x="95" y="0"/>
                  </a:moveTo>
                  <a:cubicBezTo>
                    <a:pt x="64" y="0"/>
                    <a:pt x="33" y="7"/>
                    <a:pt x="1" y="23"/>
                  </a:cubicBezTo>
                  <a:cubicBezTo>
                    <a:pt x="36" y="404"/>
                    <a:pt x="405" y="344"/>
                    <a:pt x="572" y="582"/>
                  </a:cubicBezTo>
                  <a:cubicBezTo>
                    <a:pt x="667" y="535"/>
                    <a:pt x="751" y="451"/>
                    <a:pt x="763" y="320"/>
                  </a:cubicBezTo>
                  <a:cubicBezTo>
                    <a:pt x="584" y="296"/>
                    <a:pt x="453" y="213"/>
                    <a:pt x="334" y="82"/>
                  </a:cubicBezTo>
                  <a:cubicBezTo>
                    <a:pt x="256" y="47"/>
                    <a:pt x="178" y="0"/>
                    <a:pt x="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887336" y="4191699"/>
              <a:ext cx="18810" cy="11835"/>
            </a:xfrm>
            <a:custGeom>
              <a:avLst/>
              <a:gdLst/>
              <a:ahLst/>
              <a:cxnLst/>
              <a:rect l="l" t="t" r="r" b="b"/>
              <a:pathLst>
                <a:path w="596" h="375" extrusionOk="0">
                  <a:moveTo>
                    <a:pt x="308" y="0"/>
                  </a:moveTo>
                  <a:cubicBezTo>
                    <a:pt x="164" y="0"/>
                    <a:pt x="36" y="47"/>
                    <a:pt x="0" y="310"/>
                  </a:cubicBezTo>
                  <a:cubicBezTo>
                    <a:pt x="73" y="355"/>
                    <a:pt x="135" y="374"/>
                    <a:pt x="189" y="374"/>
                  </a:cubicBezTo>
                  <a:cubicBezTo>
                    <a:pt x="377" y="374"/>
                    <a:pt x="476" y="150"/>
                    <a:pt x="595" y="12"/>
                  </a:cubicBezTo>
                  <a:lnTo>
                    <a:pt x="595" y="12"/>
                  </a:lnTo>
                  <a:cubicBezTo>
                    <a:pt x="580" y="14"/>
                    <a:pt x="563" y="15"/>
                    <a:pt x="546" y="15"/>
                  </a:cubicBezTo>
                  <a:cubicBezTo>
                    <a:pt x="471" y="15"/>
                    <a:pt x="387" y="0"/>
                    <a:pt x="3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811057" y="3904984"/>
              <a:ext cx="20672" cy="17958"/>
            </a:xfrm>
            <a:custGeom>
              <a:avLst/>
              <a:gdLst/>
              <a:ahLst/>
              <a:cxnLst/>
              <a:rect l="l" t="t" r="r" b="b"/>
              <a:pathLst>
                <a:path w="655" h="569" extrusionOk="0">
                  <a:moveTo>
                    <a:pt x="303" y="0"/>
                  </a:moveTo>
                  <a:cubicBezTo>
                    <a:pt x="274" y="0"/>
                    <a:pt x="241" y="8"/>
                    <a:pt x="203" y="24"/>
                  </a:cubicBezTo>
                  <a:cubicBezTo>
                    <a:pt x="203" y="132"/>
                    <a:pt x="0" y="322"/>
                    <a:pt x="203" y="346"/>
                  </a:cubicBezTo>
                  <a:cubicBezTo>
                    <a:pt x="321" y="346"/>
                    <a:pt x="398" y="569"/>
                    <a:pt x="505" y="569"/>
                  </a:cubicBezTo>
                  <a:cubicBezTo>
                    <a:pt x="548" y="569"/>
                    <a:pt x="597" y="532"/>
                    <a:pt x="655" y="429"/>
                  </a:cubicBezTo>
                  <a:cubicBezTo>
                    <a:pt x="655" y="405"/>
                    <a:pt x="631" y="370"/>
                    <a:pt x="631" y="346"/>
                  </a:cubicBezTo>
                  <a:cubicBezTo>
                    <a:pt x="498" y="274"/>
                    <a:pt x="479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794520" y="3789257"/>
              <a:ext cx="9784" cy="25374"/>
            </a:xfrm>
            <a:custGeom>
              <a:avLst/>
              <a:gdLst/>
              <a:ahLst/>
              <a:cxnLst/>
              <a:rect l="l" t="t" r="r" b="b"/>
              <a:pathLst>
                <a:path w="310" h="804" extrusionOk="0">
                  <a:moveTo>
                    <a:pt x="310" y="1"/>
                  </a:moveTo>
                  <a:cubicBezTo>
                    <a:pt x="84" y="298"/>
                    <a:pt x="0" y="477"/>
                    <a:pt x="84" y="739"/>
                  </a:cubicBezTo>
                  <a:cubicBezTo>
                    <a:pt x="105" y="782"/>
                    <a:pt x="165" y="803"/>
                    <a:pt x="210" y="803"/>
                  </a:cubicBezTo>
                  <a:cubicBezTo>
                    <a:pt x="239" y="803"/>
                    <a:pt x="262" y="794"/>
                    <a:pt x="262" y="774"/>
                  </a:cubicBezTo>
                  <a:cubicBezTo>
                    <a:pt x="298" y="572"/>
                    <a:pt x="298" y="358"/>
                    <a:pt x="3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755798" y="3783072"/>
              <a:ext cx="16190" cy="20135"/>
            </a:xfrm>
            <a:custGeom>
              <a:avLst/>
              <a:gdLst/>
              <a:ahLst/>
              <a:cxnLst/>
              <a:rect l="l" t="t" r="r" b="b"/>
              <a:pathLst>
                <a:path w="513" h="638" extrusionOk="0">
                  <a:moveTo>
                    <a:pt x="415" y="1"/>
                  </a:moveTo>
                  <a:cubicBezTo>
                    <a:pt x="277" y="1"/>
                    <a:pt x="148" y="56"/>
                    <a:pt x="37" y="137"/>
                  </a:cubicBezTo>
                  <a:cubicBezTo>
                    <a:pt x="84" y="304"/>
                    <a:pt x="1" y="518"/>
                    <a:pt x="168" y="637"/>
                  </a:cubicBezTo>
                  <a:cubicBezTo>
                    <a:pt x="239" y="411"/>
                    <a:pt x="513" y="292"/>
                    <a:pt x="489" y="6"/>
                  </a:cubicBezTo>
                  <a:cubicBezTo>
                    <a:pt x="464" y="3"/>
                    <a:pt x="440" y="1"/>
                    <a:pt x="4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8734400" y="3442770"/>
              <a:ext cx="14675" cy="16979"/>
            </a:xfrm>
            <a:custGeom>
              <a:avLst/>
              <a:gdLst/>
              <a:ahLst/>
              <a:cxnLst/>
              <a:rect l="l" t="t" r="r" b="b"/>
              <a:pathLst>
                <a:path w="465" h="538" extrusionOk="0">
                  <a:moveTo>
                    <a:pt x="326" y="1"/>
                  </a:moveTo>
                  <a:cubicBezTo>
                    <a:pt x="320" y="1"/>
                    <a:pt x="315" y="1"/>
                    <a:pt x="310" y="2"/>
                  </a:cubicBezTo>
                  <a:cubicBezTo>
                    <a:pt x="0" y="50"/>
                    <a:pt x="226" y="407"/>
                    <a:pt x="60" y="538"/>
                  </a:cubicBezTo>
                  <a:cubicBezTo>
                    <a:pt x="286" y="502"/>
                    <a:pt x="465" y="419"/>
                    <a:pt x="465" y="145"/>
                  </a:cubicBezTo>
                  <a:cubicBezTo>
                    <a:pt x="465" y="68"/>
                    <a:pt x="393" y="1"/>
                    <a:pt x="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707701" y="3514598"/>
              <a:ext cx="13950" cy="16222"/>
            </a:xfrm>
            <a:custGeom>
              <a:avLst/>
              <a:gdLst/>
              <a:ahLst/>
              <a:cxnLst/>
              <a:rect l="l" t="t" r="r" b="b"/>
              <a:pathLst>
                <a:path w="442" h="514" extrusionOk="0">
                  <a:moveTo>
                    <a:pt x="1" y="0"/>
                  </a:moveTo>
                  <a:cubicBezTo>
                    <a:pt x="1" y="286"/>
                    <a:pt x="144" y="417"/>
                    <a:pt x="334" y="512"/>
                  </a:cubicBezTo>
                  <a:cubicBezTo>
                    <a:pt x="336" y="513"/>
                    <a:pt x="338" y="513"/>
                    <a:pt x="341" y="513"/>
                  </a:cubicBezTo>
                  <a:cubicBezTo>
                    <a:pt x="370" y="513"/>
                    <a:pt x="441" y="450"/>
                    <a:pt x="441" y="417"/>
                  </a:cubicBezTo>
                  <a:cubicBezTo>
                    <a:pt x="441" y="72"/>
                    <a:pt x="120" y="19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08459" y="3462368"/>
              <a:ext cx="15433" cy="20325"/>
            </a:xfrm>
            <a:custGeom>
              <a:avLst/>
              <a:gdLst/>
              <a:ahLst/>
              <a:cxnLst/>
              <a:rect l="l" t="t" r="r" b="b"/>
              <a:pathLst>
                <a:path w="489" h="644" extrusionOk="0">
                  <a:moveTo>
                    <a:pt x="453" y="0"/>
                  </a:moveTo>
                  <a:cubicBezTo>
                    <a:pt x="406" y="274"/>
                    <a:pt x="1" y="238"/>
                    <a:pt x="13" y="643"/>
                  </a:cubicBezTo>
                  <a:cubicBezTo>
                    <a:pt x="286" y="500"/>
                    <a:pt x="489" y="381"/>
                    <a:pt x="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785116" y="4260813"/>
              <a:ext cx="17705" cy="19567"/>
            </a:xfrm>
            <a:custGeom>
              <a:avLst/>
              <a:gdLst/>
              <a:ahLst/>
              <a:cxnLst/>
              <a:rect l="l" t="t" r="r" b="b"/>
              <a:pathLst>
                <a:path w="561" h="620" extrusionOk="0">
                  <a:moveTo>
                    <a:pt x="227" y="1"/>
                  </a:moveTo>
                  <a:cubicBezTo>
                    <a:pt x="1" y="144"/>
                    <a:pt x="370" y="275"/>
                    <a:pt x="227" y="406"/>
                  </a:cubicBezTo>
                  <a:lnTo>
                    <a:pt x="227" y="620"/>
                  </a:lnTo>
                  <a:cubicBezTo>
                    <a:pt x="286" y="596"/>
                    <a:pt x="370" y="596"/>
                    <a:pt x="405" y="560"/>
                  </a:cubicBezTo>
                  <a:cubicBezTo>
                    <a:pt x="489" y="441"/>
                    <a:pt x="417" y="227"/>
                    <a:pt x="560" y="144"/>
                  </a:cubicBezTo>
                  <a:cubicBezTo>
                    <a:pt x="539" y="63"/>
                    <a:pt x="499" y="43"/>
                    <a:pt x="454" y="43"/>
                  </a:cubicBezTo>
                  <a:cubicBezTo>
                    <a:pt x="410" y="43"/>
                    <a:pt x="359" y="63"/>
                    <a:pt x="315" y="63"/>
                  </a:cubicBezTo>
                  <a:cubicBezTo>
                    <a:pt x="279" y="63"/>
                    <a:pt x="248" y="49"/>
                    <a:pt x="2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8624291" y="3570963"/>
              <a:ext cx="17705" cy="15086"/>
            </a:xfrm>
            <a:custGeom>
              <a:avLst/>
              <a:gdLst/>
              <a:ahLst/>
              <a:cxnLst/>
              <a:rect l="l" t="t" r="r" b="b"/>
              <a:pathLst>
                <a:path w="561" h="478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39" y="167"/>
                    <a:pt x="1" y="405"/>
                    <a:pt x="239" y="476"/>
                  </a:cubicBezTo>
                  <a:cubicBezTo>
                    <a:pt x="243" y="477"/>
                    <a:pt x="248" y="478"/>
                    <a:pt x="254" y="478"/>
                  </a:cubicBezTo>
                  <a:cubicBezTo>
                    <a:pt x="321" y="478"/>
                    <a:pt x="454" y="411"/>
                    <a:pt x="465" y="345"/>
                  </a:cubicBezTo>
                  <a:cubicBezTo>
                    <a:pt x="560" y="95"/>
                    <a:pt x="286" y="119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8822703" y="4258573"/>
              <a:ext cx="15812" cy="13729"/>
            </a:xfrm>
            <a:custGeom>
              <a:avLst/>
              <a:gdLst/>
              <a:ahLst/>
              <a:cxnLst/>
              <a:rect l="l" t="t" r="r" b="b"/>
              <a:pathLst>
                <a:path w="501" h="435" extrusionOk="0">
                  <a:moveTo>
                    <a:pt x="500" y="0"/>
                  </a:moveTo>
                  <a:lnTo>
                    <a:pt x="500" y="0"/>
                  </a:lnTo>
                  <a:cubicBezTo>
                    <a:pt x="262" y="96"/>
                    <a:pt x="107" y="131"/>
                    <a:pt x="0" y="334"/>
                  </a:cubicBezTo>
                  <a:cubicBezTo>
                    <a:pt x="87" y="403"/>
                    <a:pt x="156" y="434"/>
                    <a:pt x="213" y="434"/>
                  </a:cubicBezTo>
                  <a:cubicBezTo>
                    <a:pt x="350" y="434"/>
                    <a:pt x="416" y="253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8897087" y="3940299"/>
              <a:ext cx="14675" cy="18084"/>
            </a:xfrm>
            <a:custGeom>
              <a:avLst/>
              <a:gdLst/>
              <a:ahLst/>
              <a:cxnLst/>
              <a:rect l="l" t="t" r="r" b="b"/>
              <a:pathLst>
                <a:path w="465" h="573" extrusionOk="0">
                  <a:moveTo>
                    <a:pt x="264" y="1"/>
                  </a:moveTo>
                  <a:cubicBezTo>
                    <a:pt x="249" y="1"/>
                    <a:pt x="233" y="4"/>
                    <a:pt x="215" y="13"/>
                  </a:cubicBezTo>
                  <a:cubicBezTo>
                    <a:pt x="1" y="120"/>
                    <a:pt x="1" y="370"/>
                    <a:pt x="144" y="572"/>
                  </a:cubicBezTo>
                  <a:cubicBezTo>
                    <a:pt x="256" y="494"/>
                    <a:pt x="283" y="320"/>
                    <a:pt x="435" y="320"/>
                  </a:cubicBezTo>
                  <a:cubicBezTo>
                    <a:pt x="445" y="320"/>
                    <a:pt x="455" y="321"/>
                    <a:pt x="465" y="322"/>
                  </a:cubicBezTo>
                  <a:cubicBezTo>
                    <a:pt x="402" y="217"/>
                    <a:pt x="376" y="1"/>
                    <a:pt x="2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824186" y="3934682"/>
              <a:ext cx="17705" cy="19946"/>
            </a:xfrm>
            <a:custGeom>
              <a:avLst/>
              <a:gdLst/>
              <a:ahLst/>
              <a:cxnLst/>
              <a:rect l="l" t="t" r="r" b="b"/>
              <a:pathLst>
                <a:path w="561" h="632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238"/>
                    <a:pt x="489" y="417"/>
                    <a:pt x="358" y="631"/>
                  </a:cubicBezTo>
                  <a:cubicBezTo>
                    <a:pt x="429" y="548"/>
                    <a:pt x="489" y="477"/>
                    <a:pt x="549" y="381"/>
                  </a:cubicBezTo>
                  <a:cubicBezTo>
                    <a:pt x="560" y="191"/>
                    <a:pt x="477" y="72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725753" y="3485659"/>
              <a:ext cx="18052" cy="13571"/>
            </a:xfrm>
            <a:custGeom>
              <a:avLst/>
              <a:gdLst/>
              <a:ahLst/>
              <a:cxnLst/>
              <a:rect l="l" t="t" r="r" b="b"/>
              <a:pathLst>
                <a:path w="572" h="430" extrusionOk="0">
                  <a:moveTo>
                    <a:pt x="0" y="0"/>
                  </a:moveTo>
                  <a:cubicBezTo>
                    <a:pt x="82" y="263"/>
                    <a:pt x="159" y="430"/>
                    <a:pt x="312" y="430"/>
                  </a:cubicBezTo>
                  <a:cubicBezTo>
                    <a:pt x="380" y="430"/>
                    <a:pt x="465" y="396"/>
                    <a:pt x="572" y="322"/>
                  </a:cubicBezTo>
                  <a:cubicBezTo>
                    <a:pt x="381" y="203"/>
                    <a:pt x="227" y="1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8794520" y="4201829"/>
              <a:ext cx="20703" cy="20609"/>
            </a:xfrm>
            <a:custGeom>
              <a:avLst/>
              <a:gdLst/>
              <a:ahLst/>
              <a:cxnLst/>
              <a:rect l="l" t="t" r="r" b="b"/>
              <a:pathLst>
                <a:path w="656" h="653" extrusionOk="0">
                  <a:moveTo>
                    <a:pt x="381" y="1"/>
                  </a:moveTo>
                  <a:cubicBezTo>
                    <a:pt x="0" y="120"/>
                    <a:pt x="262" y="382"/>
                    <a:pt x="286" y="596"/>
                  </a:cubicBezTo>
                  <a:cubicBezTo>
                    <a:pt x="293" y="635"/>
                    <a:pt x="303" y="653"/>
                    <a:pt x="320" y="653"/>
                  </a:cubicBezTo>
                  <a:cubicBezTo>
                    <a:pt x="335" y="653"/>
                    <a:pt x="354" y="641"/>
                    <a:pt x="381" y="620"/>
                  </a:cubicBezTo>
                  <a:cubicBezTo>
                    <a:pt x="465" y="536"/>
                    <a:pt x="524" y="441"/>
                    <a:pt x="596" y="358"/>
                  </a:cubicBezTo>
                  <a:cubicBezTo>
                    <a:pt x="655" y="143"/>
                    <a:pt x="500" y="84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8800138" y="3152205"/>
              <a:ext cx="24080" cy="9594"/>
            </a:xfrm>
            <a:custGeom>
              <a:avLst/>
              <a:gdLst/>
              <a:ahLst/>
              <a:cxnLst/>
              <a:rect l="l" t="t" r="r" b="b"/>
              <a:pathLst>
                <a:path w="763" h="304" extrusionOk="0">
                  <a:moveTo>
                    <a:pt x="378" y="1"/>
                  </a:moveTo>
                  <a:cubicBezTo>
                    <a:pt x="245" y="1"/>
                    <a:pt x="117" y="32"/>
                    <a:pt x="1" y="160"/>
                  </a:cubicBezTo>
                  <a:cubicBezTo>
                    <a:pt x="179" y="220"/>
                    <a:pt x="358" y="267"/>
                    <a:pt x="537" y="303"/>
                  </a:cubicBezTo>
                  <a:cubicBezTo>
                    <a:pt x="608" y="220"/>
                    <a:pt x="679" y="113"/>
                    <a:pt x="763" y="29"/>
                  </a:cubicBezTo>
                  <a:cubicBezTo>
                    <a:pt x="635" y="29"/>
                    <a:pt x="504" y="1"/>
                    <a:pt x="3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680655" y="3580557"/>
              <a:ext cx="10541" cy="14833"/>
            </a:xfrm>
            <a:custGeom>
              <a:avLst/>
              <a:gdLst/>
              <a:ahLst/>
              <a:cxnLst/>
              <a:rect l="l" t="t" r="r" b="b"/>
              <a:pathLst>
                <a:path w="334" h="470" extrusionOk="0">
                  <a:moveTo>
                    <a:pt x="65" y="1"/>
                  </a:moveTo>
                  <a:cubicBezTo>
                    <a:pt x="44" y="1"/>
                    <a:pt x="23" y="2"/>
                    <a:pt x="1" y="6"/>
                  </a:cubicBezTo>
                  <a:cubicBezTo>
                    <a:pt x="1" y="160"/>
                    <a:pt x="24" y="327"/>
                    <a:pt x="24" y="470"/>
                  </a:cubicBezTo>
                  <a:cubicBezTo>
                    <a:pt x="155" y="446"/>
                    <a:pt x="334" y="399"/>
                    <a:pt x="298" y="184"/>
                  </a:cubicBezTo>
                  <a:cubicBezTo>
                    <a:pt x="278" y="62"/>
                    <a:pt x="187" y="1"/>
                    <a:pt x="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8597623" y="3593970"/>
              <a:ext cx="15054" cy="22124"/>
            </a:xfrm>
            <a:custGeom>
              <a:avLst/>
              <a:gdLst/>
              <a:ahLst/>
              <a:cxnLst/>
              <a:rect l="l" t="t" r="r" b="b"/>
              <a:pathLst>
                <a:path w="477" h="701" extrusionOk="0">
                  <a:moveTo>
                    <a:pt x="127" y="0"/>
                  </a:moveTo>
                  <a:cubicBezTo>
                    <a:pt x="109" y="0"/>
                    <a:pt x="91" y="7"/>
                    <a:pt x="72" y="21"/>
                  </a:cubicBezTo>
                  <a:cubicBezTo>
                    <a:pt x="0" y="104"/>
                    <a:pt x="72" y="212"/>
                    <a:pt x="72" y="319"/>
                  </a:cubicBezTo>
                  <a:cubicBezTo>
                    <a:pt x="108" y="390"/>
                    <a:pt x="131" y="450"/>
                    <a:pt x="167" y="509"/>
                  </a:cubicBezTo>
                  <a:cubicBezTo>
                    <a:pt x="224" y="578"/>
                    <a:pt x="292" y="701"/>
                    <a:pt x="329" y="701"/>
                  </a:cubicBezTo>
                  <a:cubicBezTo>
                    <a:pt x="331" y="701"/>
                    <a:pt x="332" y="700"/>
                    <a:pt x="334" y="700"/>
                  </a:cubicBezTo>
                  <a:cubicBezTo>
                    <a:pt x="477" y="640"/>
                    <a:pt x="381" y="509"/>
                    <a:pt x="369" y="402"/>
                  </a:cubicBezTo>
                  <a:cubicBezTo>
                    <a:pt x="358" y="283"/>
                    <a:pt x="310" y="176"/>
                    <a:pt x="286" y="57"/>
                  </a:cubicBezTo>
                  <a:cubicBezTo>
                    <a:pt x="250" y="57"/>
                    <a:pt x="227" y="45"/>
                    <a:pt x="191" y="45"/>
                  </a:cubicBezTo>
                  <a:cubicBezTo>
                    <a:pt x="176" y="16"/>
                    <a:pt x="153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8676521" y="3674224"/>
              <a:ext cx="21082" cy="9468"/>
            </a:xfrm>
            <a:custGeom>
              <a:avLst/>
              <a:gdLst/>
              <a:ahLst/>
              <a:cxnLst/>
              <a:rect l="l" t="t" r="r" b="b"/>
              <a:pathLst>
                <a:path w="668" h="300" extrusionOk="0">
                  <a:moveTo>
                    <a:pt x="306" y="1"/>
                  </a:moveTo>
                  <a:cubicBezTo>
                    <a:pt x="207" y="1"/>
                    <a:pt x="104" y="24"/>
                    <a:pt x="1" y="50"/>
                  </a:cubicBezTo>
                  <a:cubicBezTo>
                    <a:pt x="96" y="288"/>
                    <a:pt x="275" y="300"/>
                    <a:pt x="453" y="300"/>
                  </a:cubicBezTo>
                  <a:cubicBezTo>
                    <a:pt x="489" y="193"/>
                    <a:pt x="584" y="181"/>
                    <a:pt x="667" y="169"/>
                  </a:cubicBezTo>
                  <a:cubicBezTo>
                    <a:pt x="559" y="41"/>
                    <a:pt x="436" y="1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8782118" y="3835018"/>
              <a:ext cx="14297" cy="13760"/>
            </a:xfrm>
            <a:custGeom>
              <a:avLst/>
              <a:gdLst/>
              <a:ahLst/>
              <a:cxnLst/>
              <a:rect l="l" t="t" r="r" b="b"/>
              <a:pathLst>
                <a:path w="453" h="436" extrusionOk="0">
                  <a:moveTo>
                    <a:pt x="42" y="0"/>
                  </a:moveTo>
                  <a:cubicBezTo>
                    <a:pt x="29" y="0"/>
                    <a:pt x="15" y="1"/>
                    <a:pt x="0" y="3"/>
                  </a:cubicBezTo>
                  <a:cubicBezTo>
                    <a:pt x="67" y="193"/>
                    <a:pt x="88" y="436"/>
                    <a:pt x="275" y="436"/>
                  </a:cubicBezTo>
                  <a:cubicBezTo>
                    <a:pt x="322" y="436"/>
                    <a:pt x="380" y="420"/>
                    <a:pt x="453" y="384"/>
                  </a:cubicBezTo>
                  <a:cubicBezTo>
                    <a:pt x="295" y="272"/>
                    <a:pt x="265" y="0"/>
                    <a:pt x="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8687409" y="3658887"/>
              <a:ext cx="13950" cy="11235"/>
            </a:xfrm>
            <a:custGeom>
              <a:avLst/>
              <a:gdLst/>
              <a:ahLst/>
              <a:cxnLst/>
              <a:rect l="l" t="t" r="r" b="b"/>
              <a:pathLst>
                <a:path w="442" h="356" extrusionOk="0">
                  <a:moveTo>
                    <a:pt x="132" y="12"/>
                  </a:moveTo>
                  <a:cubicBezTo>
                    <a:pt x="84" y="12"/>
                    <a:pt x="49" y="24"/>
                    <a:pt x="1" y="24"/>
                  </a:cubicBezTo>
                  <a:cubicBezTo>
                    <a:pt x="52" y="193"/>
                    <a:pt x="120" y="355"/>
                    <a:pt x="249" y="355"/>
                  </a:cubicBezTo>
                  <a:cubicBezTo>
                    <a:pt x="302" y="355"/>
                    <a:pt x="365" y="328"/>
                    <a:pt x="441" y="262"/>
                  </a:cubicBezTo>
                  <a:lnTo>
                    <a:pt x="441" y="167"/>
                  </a:lnTo>
                  <a:cubicBezTo>
                    <a:pt x="382" y="0"/>
                    <a:pt x="251" y="24"/>
                    <a:pt x="132" y="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8826458" y="4226635"/>
              <a:ext cx="10920" cy="16190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238" y="0"/>
                  </a:moveTo>
                  <a:cubicBezTo>
                    <a:pt x="143" y="179"/>
                    <a:pt x="72" y="346"/>
                    <a:pt x="0" y="512"/>
                  </a:cubicBezTo>
                  <a:cubicBezTo>
                    <a:pt x="238" y="429"/>
                    <a:pt x="346" y="274"/>
                    <a:pt x="2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929404" y="4010202"/>
              <a:ext cx="9184" cy="12056"/>
            </a:xfrm>
            <a:custGeom>
              <a:avLst/>
              <a:gdLst/>
              <a:ahLst/>
              <a:cxnLst/>
              <a:rect l="l" t="t" r="r" b="b"/>
              <a:pathLst>
                <a:path w="291" h="382" extrusionOk="0">
                  <a:moveTo>
                    <a:pt x="12" y="0"/>
                  </a:moveTo>
                  <a:cubicBezTo>
                    <a:pt x="12" y="131"/>
                    <a:pt x="1" y="250"/>
                    <a:pt x="1" y="381"/>
                  </a:cubicBezTo>
                  <a:cubicBezTo>
                    <a:pt x="14" y="380"/>
                    <a:pt x="28" y="380"/>
                    <a:pt x="42" y="380"/>
                  </a:cubicBezTo>
                  <a:cubicBezTo>
                    <a:pt x="71" y="380"/>
                    <a:pt x="101" y="381"/>
                    <a:pt x="130" y="381"/>
                  </a:cubicBezTo>
                  <a:cubicBezTo>
                    <a:pt x="216" y="381"/>
                    <a:pt x="290" y="366"/>
                    <a:pt x="274" y="239"/>
                  </a:cubicBezTo>
                  <a:cubicBezTo>
                    <a:pt x="274" y="72"/>
                    <a:pt x="143" y="24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8796004" y="3177926"/>
              <a:ext cx="15149" cy="11709"/>
            </a:xfrm>
            <a:custGeom>
              <a:avLst/>
              <a:gdLst/>
              <a:ahLst/>
              <a:cxnLst/>
              <a:rect l="l" t="t" r="r" b="b"/>
              <a:pathLst>
                <a:path w="480" h="371" extrusionOk="0">
                  <a:moveTo>
                    <a:pt x="1" y="0"/>
                  </a:moveTo>
                  <a:cubicBezTo>
                    <a:pt x="72" y="119"/>
                    <a:pt x="251" y="179"/>
                    <a:pt x="120" y="369"/>
                  </a:cubicBezTo>
                  <a:cubicBezTo>
                    <a:pt x="135" y="370"/>
                    <a:pt x="149" y="370"/>
                    <a:pt x="163" y="370"/>
                  </a:cubicBezTo>
                  <a:cubicBezTo>
                    <a:pt x="403" y="370"/>
                    <a:pt x="480" y="27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8761068" y="3761832"/>
              <a:ext cx="6785" cy="11298"/>
            </a:xfrm>
            <a:custGeom>
              <a:avLst/>
              <a:gdLst/>
              <a:ahLst/>
              <a:cxnLst/>
              <a:rect l="l" t="t" r="r" b="b"/>
              <a:pathLst>
                <a:path w="215" h="358" extrusionOk="0">
                  <a:moveTo>
                    <a:pt x="108" y="0"/>
                  </a:moveTo>
                  <a:cubicBezTo>
                    <a:pt x="1" y="0"/>
                    <a:pt x="1" y="96"/>
                    <a:pt x="1" y="179"/>
                  </a:cubicBezTo>
                  <a:cubicBezTo>
                    <a:pt x="1" y="250"/>
                    <a:pt x="12" y="334"/>
                    <a:pt x="108" y="358"/>
                  </a:cubicBezTo>
                  <a:cubicBezTo>
                    <a:pt x="215" y="358"/>
                    <a:pt x="215" y="262"/>
                    <a:pt x="215" y="179"/>
                  </a:cubicBezTo>
                  <a:cubicBezTo>
                    <a:pt x="215" y="96"/>
                    <a:pt x="215" y="0"/>
                    <a:pt x="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8715970" y="3623919"/>
              <a:ext cx="18084" cy="12056"/>
            </a:xfrm>
            <a:custGeom>
              <a:avLst/>
              <a:gdLst/>
              <a:ahLst/>
              <a:cxnLst/>
              <a:rect l="l" t="t" r="r" b="b"/>
              <a:pathLst>
                <a:path w="573" h="382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25"/>
                    <a:pt x="156" y="227"/>
                    <a:pt x="191" y="382"/>
                  </a:cubicBezTo>
                  <a:cubicBezTo>
                    <a:pt x="572" y="382"/>
                    <a:pt x="370" y="168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8862909" y="4254186"/>
              <a:ext cx="13918" cy="10225"/>
            </a:xfrm>
            <a:custGeom>
              <a:avLst/>
              <a:gdLst/>
              <a:ahLst/>
              <a:cxnLst/>
              <a:rect l="l" t="t" r="r" b="b"/>
              <a:pathLst>
                <a:path w="441" h="324" extrusionOk="0">
                  <a:moveTo>
                    <a:pt x="164" y="0"/>
                  </a:moveTo>
                  <a:cubicBezTo>
                    <a:pt x="146" y="0"/>
                    <a:pt x="127" y="3"/>
                    <a:pt x="107" y="8"/>
                  </a:cubicBezTo>
                  <a:cubicBezTo>
                    <a:pt x="60" y="8"/>
                    <a:pt x="0" y="199"/>
                    <a:pt x="36" y="258"/>
                  </a:cubicBezTo>
                  <a:cubicBezTo>
                    <a:pt x="62" y="307"/>
                    <a:pt x="91" y="324"/>
                    <a:pt x="120" y="324"/>
                  </a:cubicBezTo>
                  <a:cubicBezTo>
                    <a:pt x="185" y="324"/>
                    <a:pt x="256" y="243"/>
                    <a:pt x="322" y="235"/>
                  </a:cubicBezTo>
                  <a:lnTo>
                    <a:pt x="441" y="235"/>
                  </a:lnTo>
                  <a:cubicBezTo>
                    <a:pt x="357" y="140"/>
                    <a:pt x="292" y="0"/>
                    <a:pt x="1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8832455" y="4277729"/>
              <a:ext cx="12435" cy="10225"/>
            </a:xfrm>
            <a:custGeom>
              <a:avLst/>
              <a:gdLst/>
              <a:ahLst/>
              <a:cxnLst/>
              <a:rect l="l" t="t" r="r" b="b"/>
              <a:pathLst>
                <a:path w="394" h="324" extrusionOk="0">
                  <a:moveTo>
                    <a:pt x="394" y="1"/>
                  </a:moveTo>
                  <a:lnTo>
                    <a:pt x="394" y="1"/>
                  </a:lnTo>
                  <a:cubicBezTo>
                    <a:pt x="179" y="60"/>
                    <a:pt x="1" y="36"/>
                    <a:pt x="36" y="322"/>
                  </a:cubicBezTo>
                  <a:cubicBezTo>
                    <a:pt x="48" y="323"/>
                    <a:pt x="60" y="324"/>
                    <a:pt x="72" y="324"/>
                  </a:cubicBezTo>
                  <a:cubicBezTo>
                    <a:pt x="208" y="324"/>
                    <a:pt x="306" y="253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8701327" y="3599492"/>
              <a:ext cx="10920" cy="16190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43" y="168"/>
                    <a:pt x="0" y="346"/>
                    <a:pt x="143" y="513"/>
                  </a:cubicBezTo>
                  <a:cubicBezTo>
                    <a:pt x="262" y="501"/>
                    <a:pt x="346" y="441"/>
                    <a:pt x="334" y="275"/>
                  </a:cubicBezTo>
                  <a:cubicBezTo>
                    <a:pt x="262" y="180"/>
                    <a:pt x="179" y="96"/>
                    <a:pt x="1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8703946" y="3323824"/>
              <a:ext cx="10573" cy="10005"/>
            </a:xfrm>
            <a:custGeom>
              <a:avLst/>
              <a:gdLst/>
              <a:ahLst/>
              <a:cxnLst/>
              <a:rect l="l" t="t" r="r" b="b"/>
              <a:pathLst>
                <a:path w="335" h="317" extrusionOk="0">
                  <a:moveTo>
                    <a:pt x="249" y="0"/>
                  </a:moveTo>
                  <a:cubicBezTo>
                    <a:pt x="217" y="0"/>
                    <a:pt x="177" y="17"/>
                    <a:pt x="132" y="44"/>
                  </a:cubicBezTo>
                  <a:cubicBezTo>
                    <a:pt x="37" y="104"/>
                    <a:pt x="1" y="199"/>
                    <a:pt x="60" y="306"/>
                  </a:cubicBezTo>
                  <a:cubicBezTo>
                    <a:pt x="68" y="314"/>
                    <a:pt x="85" y="317"/>
                    <a:pt x="107" y="317"/>
                  </a:cubicBezTo>
                  <a:cubicBezTo>
                    <a:pt x="150" y="317"/>
                    <a:pt x="211" y="306"/>
                    <a:pt x="251" y="306"/>
                  </a:cubicBezTo>
                  <a:cubicBezTo>
                    <a:pt x="298" y="259"/>
                    <a:pt x="322" y="199"/>
                    <a:pt x="334" y="163"/>
                  </a:cubicBezTo>
                  <a:cubicBezTo>
                    <a:pt x="334" y="45"/>
                    <a:pt x="302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8663740" y="3538268"/>
              <a:ext cx="13192" cy="13918"/>
            </a:xfrm>
            <a:custGeom>
              <a:avLst/>
              <a:gdLst/>
              <a:ahLst/>
              <a:cxnLst/>
              <a:rect l="l" t="t" r="r" b="b"/>
              <a:pathLst>
                <a:path w="418" h="441" extrusionOk="0">
                  <a:moveTo>
                    <a:pt x="418" y="0"/>
                  </a:moveTo>
                  <a:cubicBezTo>
                    <a:pt x="346" y="143"/>
                    <a:pt x="1" y="310"/>
                    <a:pt x="418" y="441"/>
                  </a:cubicBezTo>
                  <a:lnTo>
                    <a:pt x="4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869663" y="4057920"/>
              <a:ext cx="10162" cy="11614"/>
            </a:xfrm>
            <a:custGeom>
              <a:avLst/>
              <a:gdLst/>
              <a:ahLst/>
              <a:cxnLst/>
              <a:rect l="l" t="t" r="r" b="b"/>
              <a:pathLst>
                <a:path w="322" h="368" extrusionOk="0">
                  <a:moveTo>
                    <a:pt x="120" y="1"/>
                  </a:moveTo>
                  <a:cubicBezTo>
                    <a:pt x="72" y="48"/>
                    <a:pt x="48" y="96"/>
                    <a:pt x="0" y="143"/>
                  </a:cubicBezTo>
                  <a:cubicBezTo>
                    <a:pt x="12" y="215"/>
                    <a:pt x="0" y="358"/>
                    <a:pt x="24" y="358"/>
                  </a:cubicBezTo>
                  <a:cubicBezTo>
                    <a:pt x="43" y="365"/>
                    <a:pt x="61" y="368"/>
                    <a:pt x="78" y="368"/>
                  </a:cubicBezTo>
                  <a:cubicBezTo>
                    <a:pt x="175" y="368"/>
                    <a:pt x="232" y="260"/>
                    <a:pt x="262" y="179"/>
                  </a:cubicBezTo>
                  <a:cubicBezTo>
                    <a:pt x="322" y="48"/>
                    <a:pt x="203" y="36"/>
                    <a:pt x="1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923755" y="3935944"/>
              <a:ext cx="9436" cy="9310"/>
            </a:xfrm>
            <a:custGeom>
              <a:avLst/>
              <a:gdLst/>
              <a:ahLst/>
              <a:cxnLst/>
              <a:rect l="l" t="t" r="r" b="b"/>
              <a:pathLst>
                <a:path w="299" h="295" extrusionOk="0">
                  <a:moveTo>
                    <a:pt x="106" y="0"/>
                  </a:moveTo>
                  <a:cubicBezTo>
                    <a:pt x="73" y="0"/>
                    <a:pt x="42" y="20"/>
                    <a:pt x="13" y="79"/>
                  </a:cubicBezTo>
                  <a:cubicBezTo>
                    <a:pt x="1" y="103"/>
                    <a:pt x="61" y="234"/>
                    <a:pt x="96" y="270"/>
                  </a:cubicBezTo>
                  <a:cubicBezTo>
                    <a:pt x="128" y="287"/>
                    <a:pt x="155" y="295"/>
                    <a:pt x="177" y="295"/>
                  </a:cubicBezTo>
                  <a:cubicBezTo>
                    <a:pt x="261" y="295"/>
                    <a:pt x="280" y="186"/>
                    <a:pt x="299" y="91"/>
                  </a:cubicBezTo>
                  <a:cubicBezTo>
                    <a:pt x="229" y="68"/>
                    <a:pt x="165" y="0"/>
                    <a:pt x="1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8776469" y="3756562"/>
              <a:ext cx="9436" cy="10194"/>
            </a:xfrm>
            <a:custGeom>
              <a:avLst/>
              <a:gdLst/>
              <a:ahLst/>
              <a:cxnLst/>
              <a:rect l="l" t="t" r="r" b="b"/>
              <a:pathLst>
                <a:path w="299" h="323" extrusionOk="0">
                  <a:moveTo>
                    <a:pt x="172" y="1"/>
                  </a:moveTo>
                  <a:cubicBezTo>
                    <a:pt x="111" y="1"/>
                    <a:pt x="90" y="84"/>
                    <a:pt x="60" y="144"/>
                  </a:cubicBezTo>
                  <a:cubicBezTo>
                    <a:pt x="1" y="298"/>
                    <a:pt x="84" y="310"/>
                    <a:pt x="179" y="322"/>
                  </a:cubicBezTo>
                  <a:cubicBezTo>
                    <a:pt x="215" y="286"/>
                    <a:pt x="263" y="251"/>
                    <a:pt x="298" y="203"/>
                  </a:cubicBezTo>
                  <a:cubicBezTo>
                    <a:pt x="263" y="144"/>
                    <a:pt x="239" y="48"/>
                    <a:pt x="215" y="13"/>
                  </a:cubicBezTo>
                  <a:cubicBezTo>
                    <a:pt x="199" y="4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8641995" y="3657719"/>
              <a:ext cx="8647" cy="7511"/>
            </a:xfrm>
            <a:custGeom>
              <a:avLst/>
              <a:gdLst/>
              <a:ahLst/>
              <a:cxnLst/>
              <a:rect l="l" t="t" r="r" b="b"/>
              <a:pathLst>
                <a:path w="274" h="238" extrusionOk="0">
                  <a:moveTo>
                    <a:pt x="99" y="0"/>
                  </a:moveTo>
                  <a:cubicBezTo>
                    <a:pt x="20" y="0"/>
                    <a:pt x="0" y="68"/>
                    <a:pt x="11" y="156"/>
                  </a:cubicBezTo>
                  <a:cubicBezTo>
                    <a:pt x="19" y="205"/>
                    <a:pt x="44" y="237"/>
                    <a:pt x="94" y="237"/>
                  </a:cubicBezTo>
                  <a:cubicBezTo>
                    <a:pt x="116" y="237"/>
                    <a:pt x="144" y="231"/>
                    <a:pt x="178" y="216"/>
                  </a:cubicBezTo>
                  <a:cubicBezTo>
                    <a:pt x="190" y="180"/>
                    <a:pt x="273" y="144"/>
                    <a:pt x="273" y="85"/>
                  </a:cubicBezTo>
                  <a:cubicBezTo>
                    <a:pt x="273" y="16"/>
                    <a:pt x="241" y="7"/>
                    <a:pt x="203" y="7"/>
                  </a:cubicBezTo>
                  <a:cubicBezTo>
                    <a:pt x="189" y="7"/>
                    <a:pt x="175" y="8"/>
                    <a:pt x="161" y="8"/>
                  </a:cubicBezTo>
                  <a:cubicBezTo>
                    <a:pt x="146" y="8"/>
                    <a:pt x="131" y="7"/>
                    <a:pt x="118" y="1"/>
                  </a:cubicBezTo>
                  <a:cubicBezTo>
                    <a:pt x="111" y="1"/>
                    <a:pt x="105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8929404" y="4030179"/>
              <a:ext cx="9436" cy="9720"/>
            </a:xfrm>
            <a:custGeom>
              <a:avLst/>
              <a:gdLst/>
              <a:ahLst/>
              <a:cxnLst/>
              <a:rect l="l" t="t" r="r" b="b"/>
              <a:pathLst>
                <a:path w="299" h="308" extrusionOk="0">
                  <a:moveTo>
                    <a:pt x="150" y="1"/>
                  </a:moveTo>
                  <a:cubicBezTo>
                    <a:pt x="99" y="1"/>
                    <a:pt x="43" y="10"/>
                    <a:pt x="1" y="10"/>
                  </a:cubicBezTo>
                  <a:cubicBezTo>
                    <a:pt x="12" y="94"/>
                    <a:pt x="12" y="165"/>
                    <a:pt x="12" y="260"/>
                  </a:cubicBezTo>
                  <a:cubicBezTo>
                    <a:pt x="120" y="225"/>
                    <a:pt x="298" y="308"/>
                    <a:pt x="274" y="82"/>
                  </a:cubicBezTo>
                  <a:cubicBezTo>
                    <a:pt x="268" y="16"/>
                    <a:pt x="213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8922650" y="4121795"/>
              <a:ext cx="10541" cy="12435"/>
            </a:xfrm>
            <a:custGeom>
              <a:avLst/>
              <a:gdLst/>
              <a:ahLst/>
              <a:cxnLst/>
              <a:rect l="l" t="t" r="r" b="b"/>
              <a:pathLst>
                <a:path w="334" h="394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31" y="36"/>
                    <a:pt x="0" y="120"/>
                    <a:pt x="107" y="393"/>
                  </a:cubicBezTo>
                  <a:cubicBezTo>
                    <a:pt x="250" y="322"/>
                    <a:pt x="334" y="179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8806166" y="4199904"/>
              <a:ext cx="10920" cy="13602"/>
            </a:xfrm>
            <a:custGeom>
              <a:avLst/>
              <a:gdLst/>
              <a:ahLst/>
              <a:cxnLst/>
              <a:rect l="l" t="t" r="r" b="b"/>
              <a:pathLst>
                <a:path w="346" h="431" extrusionOk="0">
                  <a:moveTo>
                    <a:pt x="154" y="0"/>
                  </a:moveTo>
                  <a:cubicBezTo>
                    <a:pt x="113" y="0"/>
                    <a:pt x="67" y="19"/>
                    <a:pt x="12" y="62"/>
                  </a:cubicBezTo>
                  <a:cubicBezTo>
                    <a:pt x="0" y="240"/>
                    <a:pt x="167" y="300"/>
                    <a:pt x="227" y="419"/>
                  </a:cubicBezTo>
                  <a:cubicBezTo>
                    <a:pt x="250" y="419"/>
                    <a:pt x="298" y="419"/>
                    <a:pt x="334" y="431"/>
                  </a:cubicBezTo>
                  <a:cubicBezTo>
                    <a:pt x="346" y="359"/>
                    <a:pt x="346" y="264"/>
                    <a:pt x="346" y="193"/>
                  </a:cubicBezTo>
                  <a:cubicBezTo>
                    <a:pt x="297" y="80"/>
                    <a:pt x="238" y="0"/>
                    <a:pt x="1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8845236" y="4230390"/>
              <a:ext cx="7922" cy="16190"/>
            </a:xfrm>
            <a:custGeom>
              <a:avLst/>
              <a:gdLst/>
              <a:ahLst/>
              <a:cxnLst/>
              <a:rect l="l" t="t" r="r" b="b"/>
              <a:pathLst>
                <a:path w="251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274"/>
                    <a:pt x="48" y="405"/>
                    <a:pt x="191" y="512"/>
                  </a:cubicBezTo>
                  <a:cubicBezTo>
                    <a:pt x="251" y="298"/>
                    <a:pt x="167" y="19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8805408" y="2866406"/>
              <a:ext cx="15054" cy="13571"/>
            </a:xfrm>
            <a:custGeom>
              <a:avLst/>
              <a:gdLst/>
              <a:ahLst/>
              <a:cxnLst/>
              <a:rect l="l" t="t" r="r" b="b"/>
              <a:pathLst>
                <a:path w="477" h="430" extrusionOk="0">
                  <a:moveTo>
                    <a:pt x="262" y="1"/>
                  </a:moveTo>
                  <a:cubicBezTo>
                    <a:pt x="215" y="13"/>
                    <a:pt x="179" y="13"/>
                    <a:pt x="131" y="13"/>
                  </a:cubicBezTo>
                  <a:cubicBezTo>
                    <a:pt x="1" y="429"/>
                    <a:pt x="262" y="382"/>
                    <a:pt x="477" y="406"/>
                  </a:cubicBezTo>
                  <a:cubicBezTo>
                    <a:pt x="441" y="239"/>
                    <a:pt x="251" y="19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776090" y="3817439"/>
              <a:ext cx="7543" cy="8679"/>
            </a:xfrm>
            <a:custGeom>
              <a:avLst/>
              <a:gdLst/>
              <a:ahLst/>
              <a:cxnLst/>
              <a:rect l="l" t="t" r="r" b="b"/>
              <a:pathLst>
                <a:path w="239" h="275" extrusionOk="0">
                  <a:moveTo>
                    <a:pt x="156" y="1"/>
                  </a:moveTo>
                  <a:cubicBezTo>
                    <a:pt x="108" y="1"/>
                    <a:pt x="48" y="36"/>
                    <a:pt x="13" y="84"/>
                  </a:cubicBezTo>
                  <a:cubicBezTo>
                    <a:pt x="1" y="108"/>
                    <a:pt x="13" y="167"/>
                    <a:pt x="13" y="274"/>
                  </a:cubicBezTo>
                  <a:cubicBezTo>
                    <a:pt x="120" y="215"/>
                    <a:pt x="179" y="167"/>
                    <a:pt x="239" y="120"/>
                  </a:cubicBezTo>
                  <a:cubicBezTo>
                    <a:pt x="215" y="84"/>
                    <a:pt x="179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8803515" y="4220607"/>
              <a:ext cx="10194" cy="9058"/>
            </a:xfrm>
            <a:custGeom>
              <a:avLst/>
              <a:gdLst/>
              <a:ahLst/>
              <a:cxnLst/>
              <a:rect l="l" t="t" r="r" b="b"/>
              <a:pathLst>
                <a:path w="323" h="287" extrusionOk="0">
                  <a:moveTo>
                    <a:pt x="1" y="1"/>
                  </a:moveTo>
                  <a:lnTo>
                    <a:pt x="1" y="287"/>
                  </a:lnTo>
                  <a:cubicBezTo>
                    <a:pt x="96" y="239"/>
                    <a:pt x="215" y="191"/>
                    <a:pt x="322" y="144"/>
                  </a:cubicBezTo>
                  <a:cubicBezTo>
                    <a:pt x="275" y="49"/>
                    <a:pt x="191" y="25"/>
                    <a:pt x="96" y="25"/>
                  </a:cubicBezTo>
                  <a:cubicBezTo>
                    <a:pt x="61" y="25"/>
                    <a:pt x="2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8933538" y="3950840"/>
              <a:ext cx="8300" cy="6785"/>
            </a:xfrm>
            <a:custGeom>
              <a:avLst/>
              <a:gdLst/>
              <a:ahLst/>
              <a:cxnLst/>
              <a:rect l="l" t="t" r="r" b="b"/>
              <a:pathLst>
                <a:path w="263" h="215" extrusionOk="0">
                  <a:moveTo>
                    <a:pt x="132" y="0"/>
                  </a:moveTo>
                  <a:cubicBezTo>
                    <a:pt x="108" y="24"/>
                    <a:pt x="48" y="48"/>
                    <a:pt x="24" y="95"/>
                  </a:cubicBezTo>
                  <a:cubicBezTo>
                    <a:pt x="1" y="167"/>
                    <a:pt x="36" y="215"/>
                    <a:pt x="108" y="215"/>
                  </a:cubicBezTo>
                  <a:cubicBezTo>
                    <a:pt x="143" y="203"/>
                    <a:pt x="191" y="167"/>
                    <a:pt x="215" y="119"/>
                  </a:cubicBezTo>
                  <a:cubicBezTo>
                    <a:pt x="262" y="36"/>
                    <a:pt x="203" y="24"/>
                    <a:pt x="1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8922997" y="3061126"/>
              <a:ext cx="8332" cy="7858"/>
            </a:xfrm>
            <a:custGeom>
              <a:avLst/>
              <a:gdLst/>
              <a:ahLst/>
              <a:cxnLst/>
              <a:rect l="l" t="t" r="r" b="b"/>
              <a:pathLst>
                <a:path w="264" h="249" extrusionOk="0">
                  <a:moveTo>
                    <a:pt x="55" y="0"/>
                  </a:moveTo>
                  <a:cubicBezTo>
                    <a:pt x="21" y="0"/>
                    <a:pt x="0" y="33"/>
                    <a:pt x="25" y="82"/>
                  </a:cubicBezTo>
                  <a:cubicBezTo>
                    <a:pt x="37" y="141"/>
                    <a:pt x="96" y="201"/>
                    <a:pt x="156" y="248"/>
                  </a:cubicBezTo>
                  <a:cubicBezTo>
                    <a:pt x="168" y="248"/>
                    <a:pt x="215" y="213"/>
                    <a:pt x="263" y="189"/>
                  </a:cubicBezTo>
                  <a:cubicBezTo>
                    <a:pt x="215" y="129"/>
                    <a:pt x="168" y="58"/>
                    <a:pt x="108" y="22"/>
                  </a:cubicBezTo>
                  <a:cubicBezTo>
                    <a:pt x="90" y="7"/>
                    <a:pt x="71" y="0"/>
                    <a:pt x="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8586736" y="3536753"/>
              <a:ext cx="14675" cy="10920"/>
            </a:xfrm>
            <a:custGeom>
              <a:avLst/>
              <a:gdLst/>
              <a:ahLst/>
              <a:cxnLst/>
              <a:rect l="l" t="t" r="r" b="b"/>
              <a:pathLst>
                <a:path w="465" h="346" extrusionOk="0">
                  <a:moveTo>
                    <a:pt x="155" y="1"/>
                  </a:moveTo>
                  <a:cubicBezTo>
                    <a:pt x="155" y="120"/>
                    <a:pt x="0" y="251"/>
                    <a:pt x="202" y="346"/>
                  </a:cubicBezTo>
                  <a:cubicBezTo>
                    <a:pt x="298" y="203"/>
                    <a:pt x="464" y="60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8626563" y="4458468"/>
              <a:ext cx="68422" cy="46235"/>
            </a:xfrm>
            <a:custGeom>
              <a:avLst/>
              <a:gdLst/>
              <a:ahLst/>
              <a:cxnLst/>
              <a:rect l="l" t="t" r="r" b="b"/>
              <a:pathLst>
                <a:path w="2168" h="1465" extrusionOk="0">
                  <a:moveTo>
                    <a:pt x="1250" y="1"/>
                  </a:moveTo>
                  <a:cubicBezTo>
                    <a:pt x="1004" y="218"/>
                    <a:pt x="796" y="443"/>
                    <a:pt x="524" y="443"/>
                  </a:cubicBezTo>
                  <a:cubicBezTo>
                    <a:pt x="454" y="443"/>
                    <a:pt x="379" y="428"/>
                    <a:pt x="298" y="393"/>
                  </a:cubicBezTo>
                  <a:cubicBezTo>
                    <a:pt x="259" y="370"/>
                    <a:pt x="210" y="271"/>
                    <a:pt x="161" y="271"/>
                  </a:cubicBezTo>
                  <a:cubicBezTo>
                    <a:pt x="135" y="271"/>
                    <a:pt x="108" y="299"/>
                    <a:pt x="83" y="382"/>
                  </a:cubicBezTo>
                  <a:cubicBezTo>
                    <a:pt x="48" y="477"/>
                    <a:pt x="0" y="632"/>
                    <a:pt x="36" y="703"/>
                  </a:cubicBezTo>
                  <a:cubicBezTo>
                    <a:pt x="61" y="759"/>
                    <a:pt x="97" y="778"/>
                    <a:pt x="138" y="778"/>
                  </a:cubicBezTo>
                  <a:cubicBezTo>
                    <a:pt x="194" y="778"/>
                    <a:pt x="260" y="742"/>
                    <a:pt x="322" y="715"/>
                  </a:cubicBezTo>
                  <a:cubicBezTo>
                    <a:pt x="401" y="679"/>
                    <a:pt x="490" y="590"/>
                    <a:pt x="579" y="590"/>
                  </a:cubicBezTo>
                  <a:cubicBezTo>
                    <a:pt x="636" y="590"/>
                    <a:pt x="694" y="627"/>
                    <a:pt x="750" y="739"/>
                  </a:cubicBezTo>
                  <a:cubicBezTo>
                    <a:pt x="619" y="858"/>
                    <a:pt x="500" y="953"/>
                    <a:pt x="369" y="1060"/>
                  </a:cubicBezTo>
                  <a:cubicBezTo>
                    <a:pt x="405" y="1179"/>
                    <a:pt x="524" y="1120"/>
                    <a:pt x="584" y="1203"/>
                  </a:cubicBezTo>
                  <a:cubicBezTo>
                    <a:pt x="593" y="1204"/>
                    <a:pt x="602" y="1204"/>
                    <a:pt x="611" y="1204"/>
                  </a:cubicBezTo>
                  <a:cubicBezTo>
                    <a:pt x="876" y="1204"/>
                    <a:pt x="986" y="866"/>
                    <a:pt x="1286" y="739"/>
                  </a:cubicBezTo>
                  <a:lnTo>
                    <a:pt x="1286" y="739"/>
                  </a:lnTo>
                  <a:cubicBezTo>
                    <a:pt x="1143" y="1060"/>
                    <a:pt x="1000" y="1275"/>
                    <a:pt x="822" y="1441"/>
                  </a:cubicBezTo>
                  <a:cubicBezTo>
                    <a:pt x="857" y="1441"/>
                    <a:pt x="905" y="1453"/>
                    <a:pt x="941" y="1465"/>
                  </a:cubicBezTo>
                  <a:cubicBezTo>
                    <a:pt x="1286" y="1144"/>
                    <a:pt x="1738" y="1275"/>
                    <a:pt x="2131" y="1179"/>
                  </a:cubicBezTo>
                  <a:cubicBezTo>
                    <a:pt x="2143" y="1132"/>
                    <a:pt x="2167" y="1108"/>
                    <a:pt x="2167" y="1072"/>
                  </a:cubicBezTo>
                  <a:cubicBezTo>
                    <a:pt x="1988" y="572"/>
                    <a:pt x="1215" y="751"/>
                    <a:pt x="1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767822" y="4315852"/>
              <a:ext cx="66560" cy="39513"/>
            </a:xfrm>
            <a:custGeom>
              <a:avLst/>
              <a:gdLst/>
              <a:ahLst/>
              <a:cxnLst/>
              <a:rect l="l" t="t" r="r" b="b"/>
              <a:pathLst>
                <a:path w="2109" h="1252" extrusionOk="0">
                  <a:moveTo>
                    <a:pt x="401" y="1"/>
                  </a:moveTo>
                  <a:cubicBezTo>
                    <a:pt x="305" y="1"/>
                    <a:pt x="213" y="105"/>
                    <a:pt x="120" y="162"/>
                  </a:cubicBezTo>
                  <a:cubicBezTo>
                    <a:pt x="84" y="329"/>
                    <a:pt x="37" y="507"/>
                    <a:pt x="1" y="662"/>
                  </a:cubicBezTo>
                  <a:cubicBezTo>
                    <a:pt x="84" y="745"/>
                    <a:pt x="203" y="721"/>
                    <a:pt x="299" y="805"/>
                  </a:cubicBezTo>
                  <a:cubicBezTo>
                    <a:pt x="235" y="797"/>
                    <a:pt x="165" y="740"/>
                    <a:pt x="98" y="740"/>
                  </a:cubicBezTo>
                  <a:cubicBezTo>
                    <a:pt x="65" y="740"/>
                    <a:pt x="32" y="754"/>
                    <a:pt x="1" y="793"/>
                  </a:cubicBezTo>
                  <a:cubicBezTo>
                    <a:pt x="115" y="1031"/>
                    <a:pt x="520" y="1239"/>
                    <a:pt x="786" y="1239"/>
                  </a:cubicBezTo>
                  <a:cubicBezTo>
                    <a:pt x="853" y="1239"/>
                    <a:pt x="911" y="1226"/>
                    <a:pt x="953" y="1198"/>
                  </a:cubicBezTo>
                  <a:cubicBezTo>
                    <a:pt x="989" y="1162"/>
                    <a:pt x="1037" y="1138"/>
                    <a:pt x="977" y="1055"/>
                  </a:cubicBezTo>
                  <a:cubicBezTo>
                    <a:pt x="783" y="844"/>
                    <a:pt x="869" y="799"/>
                    <a:pt x="974" y="799"/>
                  </a:cubicBezTo>
                  <a:cubicBezTo>
                    <a:pt x="1024" y="799"/>
                    <a:pt x="1078" y="809"/>
                    <a:pt x="1108" y="817"/>
                  </a:cubicBezTo>
                  <a:cubicBezTo>
                    <a:pt x="1275" y="864"/>
                    <a:pt x="1453" y="876"/>
                    <a:pt x="1561" y="1043"/>
                  </a:cubicBezTo>
                  <a:cubicBezTo>
                    <a:pt x="1677" y="1118"/>
                    <a:pt x="1788" y="1251"/>
                    <a:pt x="1921" y="1251"/>
                  </a:cubicBezTo>
                  <a:cubicBezTo>
                    <a:pt x="1979" y="1251"/>
                    <a:pt x="2040" y="1226"/>
                    <a:pt x="2108" y="1162"/>
                  </a:cubicBezTo>
                  <a:cubicBezTo>
                    <a:pt x="2084" y="1091"/>
                    <a:pt x="2037" y="995"/>
                    <a:pt x="2001" y="924"/>
                  </a:cubicBezTo>
                  <a:cubicBezTo>
                    <a:pt x="1962" y="805"/>
                    <a:pt x="1907" y="729"/>
                    <a:pt x="1825" y="729"/>
                  </a:cubicBezTo>
                  <a:cubicBezTo>
                    <a:pt x="1784" y="729"/>
                    <a:pt x="1736" y="749"/>
                    <a:pt x="1680" y="793"/>
                  </a:cubicBezTo>
                  <a:cubicBezTo>
                    <a:pt x="1486" y="738"/>
                    <a:pt x="1464" y="284"/>
                    <a:pt x="1255" y="284"/>
                  </a:cubicBezTo>
                  <a:cubicBezTo>
                    <a:pt x="1193" y="284"/>
                    <a:pt x="1116" y="324"/>
                    <a:pt x="1013" y="424"/>
                  </a:cubicBezTo>
                  <a:cubicBezTo>
                    <a:pt x="846" y="400"/>
                    <a:pt x="668" y="340"/>
                    <a:pt x="596" y="186"/>
                  </a:cubicBezTo>
                  <a:cubicBezTo>
                    <a:pt x="529" y="47"/>
                    <a:pt x="464" y="1"/>
                    <a:pt x="4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8674659" y="4376540"/>
              <a:ext cx="27457" cy="27836"/>
            </a:xfrm>
            <a:custGeom>
              <a:avLst/>
              <a:gdLst/>
              <a:ahLst/>
              <a:cxnLst/>
              <a:rect l="l" t="t" r="r" b="b"/>
              <a:pathLst>
                <a:path w="870" h="882" extrusionOk="0">
                  <a:moveTo>
                    <a:pt x="726" y="1"/>
                  </a:moveTo>
                  <a:cubicBezTo>
                    <a:pt x="584" y="370"/>
                    <a:pt x="226" y="501"/>
                    <a:pt x="0" y="799"/>
                  </a:cubicBezTo>
                  <a:cubicBezTo>
                    <a:pt x="9" y="798"/>
                    <a:pt x="18" y="798"/>
                    <a:pt x="28" y="798"/>
                  </a:cubicBezTo>
                  <a:cubicBezTo>
                    <a:pt x="168" y="798"/>
                    <a:pt x="332" y="882"/>
                    <a:pt x="466" y="882"/>
                  </a:cubicBezTo>
                  <a:cubicBezTo>
                    <a:pt x="592" y="882"/>
                    <a:pt x="693" y="808"/>
                    <a:pt x="726" y="525"/>
                  </a:cubicBezTo>
                  <a:cubicBezTo>
                    <a:pt x="631" y="358"/>
                    <a:pt x="869" y="227"/>
                    <a:pt x="774" y="61"/>
                  </a:cubicBezTo>
                  <a:cubicBezTo>
                    <a:pt x="762" y="49"/>
                    <a:pt x="750" y="13"/>
                    <a:pt x="7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746424" y="4380327"/>
              <a:ext cx="14297" cy="25942"/>
            </a:xfrm>
            <a:custGeom>
              <a:avLst/>
              <a:gdLst/>
              <a:ahLst/>
              <a:cxnLst/>
              <a:rect l="l" t="t" r="r" b="b"/>
              <a:pathLst>
                <a:path w="453" h="822" extrusionOk="0">
                  <a:moveTo>
                    <a:pt x="453" y="0"/>
                  </a:moveTo>
                  <a:cubicBezTo>
                    <a:pt x="24" y="310"/>
                    <a:pt x="24" y="310"/>
                    <a:pt x="0" y="822"/>
                  </a:cubicBezTo>
                  <a:cubicBezTo>
                    <a:pt x="155" y="524"/>
                    <a:pt x="381" y="381"/>
                    <a:pt x="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579950" y="4502430"/>
              <a:ext cx="17705" cy="12372"/>
            </a:xfrm>
            <a:custGeom>
              <a:avLst/>
              <a:gdLst/>
              <a:ahLst/>
              <a:cxnLst/>
              <a:rect l="l" t="t" r="r" b="b"/>
              <a:pathLst>
                <a:path w="561" h="39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501" y="87"/>
                    <a:pt x="419" y="98"/>
                    <a:pt x="329" y="98"/>
                  </a:cubicBezTo>
                  <a:cubicBezTo>
                    <a:pt x="302" y="98"/>
                    <a:pt x="274" y="97"/>
                    <a:pt x="245" y="97"/>
                  </a:cubicBezTo>
                  <a:cubicBezTo>
                    <a:pt x="163" y="97"/>
                    <a:pt x="78" y="105"/>
                    <a:pt x="1" y="167"/>
                  </a:cubicBezTo>
                  <a:cubicBezTo>
                    <a:pt x="133" y="287"/>
                    <a:pt x="256" y="392"/>
                    <a:pt x="354" y="392"/>
                  </a:cubicBezTo>
                  <a:cubicBezTo>
                    <a:pt x="451" y="392"/>
                    <a:pt x="525" y="290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68200" y="4337060"/>
              <a:ext cx="19567" cy="11740"/>
            </a:xfrm>
            <a:custGeom>
              <a:avLst/>
              <a:gdLst/>
              <a:ahLst/>
              <a:cxnLst/>
              <a:rect l="l" t="t" r="r" b="b"/>
              <a:pathLst>
                <a:path w="620" h="372" extrusionOk="0">
                  <a:moveTo>
                    <a:pt x="43" y="1"/>
                  </a:moveTo>
                  <a:cubicBezTo>
                    <a:pt x="29" y="1"/>
                    <a:pt x="15" y="1"/>
                    <a:pt x="1" y="2"/>
                  </a:cubicBezTo>
                  <a:lnTo>
                    <a:pt x="1" y="133"/>
                  </a:lnTo>
                  <a:cubicBezTo>
                    <a:pt x="6" y="132"/>
                    <a:pt x="10" y="132"/>
                    <a:pt x="15" y="132"/>
                  </a:cubicBezTo>
                  <a:cubicBezTo>
                    <a:pt x="155" y="132"/>
                    <a:pt x="273" y="372"/>
                    <a:pt x="423" y="372"/>
                  </a:cubicBezTo>
                  <a:cubicBezTo>
                    <a:pt x="483" y="372"/>
                    <a:pt x="547" y="334"/>
                    <a:pt x="620" y="228"/>
                  </a:cubicBezTo>
                  <a:cubicBezTo>
                    <a:pt x="430" y="83"/>
                    <a:pt x="251" y="1"/>
                    <a:pt x="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746361" y="4344981"/>
              <a:ext cx="14739" cy="12750"/>
            </a:xfrm>
            <a:custGeom>
              <a:avLst/>
              <a:gdLst/>
              <a:ahLst/>
              <a:cxnLst/>
              <a:rect l="l" t="t" r="r" b="b"/>
              <a:pathLst>
                <a:path w="467" h="404" extrusionOk="0">
                  <a:moveTo>
                    <a:pt x="145" y="1"/>
                  </a:moveTo>
                  <a:cubicBezTo>
                    <a:pt x="62" y="13"/>
                    <a:pt x="38" y="60"/>
                    <a:pt x="38" y="120"/>
                  </a:cubicBezTo>
                  <a:cubicBezTo>
                    <a:pt x="1" y="349"/>
                    <a:pt x="65" y="404"/>
                    <a:pt x="162" y="404"/>
                  </a:cubicBezTo>
                  <a:cubicBezTo>
                    <a:pt x="221" y="404"/>
                    <a:pt x="292" y="383"/>
                    <a:pt x="359" y="370"/>
                  </a:cubicBezTo>
                  <a:cubicBezTo>
                    <a:pt x="395" y="287"/>
                    <a:pt x="443" y="215"/>
                    <a:pt x="467" y="120"/>
                  </a:cubicBezTo>
                  <a:cubicBezTo>
                    <a:pt x="359" y="96"/>
                    <a:pt x="240" y="48"/>
                    <a:pt x="1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796004" y="4369029"/>
              <a:ext cx="17169" cy="16948"/>
            </a:xfrm>
            <a:custGeom>
              <a:avLst/>
              <a:gdLst/>
              <a:ahLst/>
              <a:cxnLst/>
              <a:rect l="l" t="t" r="r" b="b"/>
              <a:pathLst>
                <a:path w="544" h="537" extrusionOk="0">
                  <a:moveTo>
                    <a:pt x="215" y="1"/>
                  </a:moveTo>
                  <a:cubicBezTo>
                    <a:pt x="72" y="120"/>
                    <a:pt x="13" y="299"/>
                    <a:pt x="1" y="501"/>
                  </a:cubicBezTo>
                  <a:cubicBezTo>
                    <a:pt x="99" y="526"/>
                    <a:pt x="173" y="536"/>
                    <a:pt x="228" y="536"/>
                  </a:cubicBezTo>
                  <a:cubicBezTo>
                    <a:pt x="544" y="536"/>
                    <a:pt x="215" y="173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659227" y="4417725"/>
              <a:ext cx="15086" cy="11835"/>
            </a:xfrm>
            <a:custGeom>
              <a:avLst/>
              <a:gdLst/>
              <a:ahLst/>
              <a:cxnLst/>
              <a:rect l="l" t="t" r="r" b="b"/>
              <a:pathLst>
                <a:path w="478" h="375" extrusionOk="0">
                  <a:moveTo>
                    <a:pt x="329" y="1"/>
                  </a:moveTo>
                  <a:cubicBezTo>
                    <a:pt x="206" y="1"/>
                    <a:pt x="141" y="154"/>
                    <a:pt x="1" y="375"/>
                  </a:cubicBezTo>
                  <a:cubicBezTo>
                    <a:pt x="239" y="268"/>
                    <a:pt x="358" y="208"/>
                    <a:pt x="477" y="149"/>
                  </a:cubicBezTo>
                  <a:cubicBezTo>
                    <a:pt x="465" y="113"/>
                    <a:pt x="430" y="29"/>
                    <a:pt x="406" y="18"/>
                  </a:cubicBezTo>
                  <a:cubicBezTo>
                    <a:pt x="378" y="6"/>
                    <a:pt x="353" y="1"/>
                    <a:pt x="3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685926" y="4464843"/>
              <a:ext cx="10541" cy="7574"/>
            </a:xfrm>
            <a:custGeom>
              <a:avLst/>
              <a:gdLst/>
              <a:ahLst/>
              <a:cxnLst/>
              <a:rect l="l" t="t" r="r" b="b"/>
              <a:pathLst>
                <a:path w="334" h="240" extrusionOk="0">
                  <a:moveTo>
                    <a:pt x="167" y="1"/>
                  </a:moveTo>
                  <a:cubicBezTo>
                    <a:pt x="96" y="1"/>
                    <a:pt x="0" y="1"/>
                    <a:pt x="0" y="120"/>
                  </a:cubicBezTo>
                  <a:cubicBezTo>
                    <a:pt x="0" y="239"/>
                    <a:pt x="96" y="239"/>
                    <a:pt x="167" y="239"/>
                  </a:cubicBezTo>
                  <a:cubicBezTo>
                    <a:pt x="238" y="239"/>
                    <a:pt x="310" y="227"/>
                    <a:pt x="334" y="120"/>
                  </a:cubicBezTo>
                  <a:cubicBezTo>
                    <a:pt x="310" y="1"/>
                    <a:pt x="238" y="1"/>
                    <a:pt x="1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328" y="4372785"/>
              <a:ext cx="12435" cy="12056"/>
            </a:xfrm>
            <a:custGeom>
              <a:avLst/>
              <a:gdLst/>
              <a:ahLst/>
              <a:cxnLst/>
              <a:rect l="l" t="t" r="r" b="b"/>
              <a:pathLst>
                <a:path w="394" h="382" extrusionOk="0">
                  <a:moveTo>
                    <a:pt x="203" y="1"/>
                  </a:moveTo>
                  <a:cubicBezTo>
                    <a:pt x="119" y="1"/>
                    <a:pt x="36" y="25"/>
                    <a:pt x="0" y="120"/>
                  </a:cubicBezTo>
                  <a:lnTo>
                    <a:pt x="0" y="132"/>
                  </a:lnTo>
                  <a:cubicBezTo>
                    <a:pt x="72" y="191"/>
                    <a:pt x="24" y="322"/>
                    <a:pt x="95" y="382"/>
                  </a:cubicBezTo>
                  <a:cubicBezTo>
                    <a:pt x="393" y="358"/>
                    <a:pt x="155" y="120"/>
                    <a:pt x="2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691196" y="4376919"/>
              <a:ext cx="9784" cy="16190"/>
            </a:xfrm>
            <a:custGeom>
              <a:avLst/>
              <a:gdLst/>
              <a:ahLst/>
              <a:cxnLst/>
              <a:rect l="l" t="t" r="r" b="b"/>
              <a:pathLst>
                <a:path w="310" h="513" extrusionOk="0">
                  <a:moveTo>
                    <a:pt x="202" y="1"/>
                  </a:moveTo>
                  <a:cubicBezTo>
                    <a:pt x="250" y="168"/>
                    <a:pt x="0" y="334"/>
                    <a:pt x="202" y="513"/>
                  </a:cubicBezTo>
                  <a:cubicBezTo>
                    <a:pt x="238" y="418"/>
                    <a:pt x="286" y="346"/>
                    <a:pt x="310" y="251"/>
                  </a:cubicBezTo>
                  <a:cubicBezTo>
                    <a:pt x="310" y="156"/>
                    <a:pt x="298" y="49"/>
                    <a:pt x="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8760310" y="4422648"/>
              <a:ext cx="8300" cy="9436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01" y="1"/>
                  </a:moveTo>
                  <a:cubicBezTo>
                    <a:pt x="73" y="1"/>
                    <a:pt x="40" y="15"/>
                    <a:pt x="1" y="52"/>
                  </a:cubicBezTo>
                  <a:cubicBezTo>
                    <a:pt x="16" y="185"/>
                    <a:pt x="42" y="298"/>
                    <a:pt x="113" y="298"/>
                  </a:cubicBezTo>
                  <a:cubicBezTo>
                    <a:pt x="149" y="298"/>
                    <a:pt x="198" y="268"/>
                    <a:pt x="263" y="195"/>
                  </a:cubicBezTo>
                  <a:cubicBezTo>
                    <a:pt x="218" y="124"/>
                    <a:pt x="181" y="1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4453" y="4491920"/>
              <a:ext cx="10541" cy="8111"/>
            </a:xfrm>
            <a:custGeom>
              <a:avLst/>
              <a:gdLst/>
              <a:ahLst/>
              <a:cxnLst/>
              <a:rect l="l" t="t" r="r" b="b"/>
              <a:pathLst>
                <a:path w="334" h="257" extrusionOk="0">
                  <a:moveTo>
                    <a:pt x="119" y="0"/>
                  </a:moveTo>
                  <a:cubicBezTo>
                    <a:pt x="72" y="60"/>
                    <a:pt x="0" y="143"/>
                    <a:pt x="72" y="215"/>
                  </a:cubicBezTo>
                  <a:cubicBezTo>
                    <a:pt x="99" y="245"/>
                    <a:pt x="125" y="257"/>
                    <a:pt x="148" y="257"/>
                  </a:cubicBezTo>
                  <a:cubicBezTo>
                    <a:pt x="216" y="257"/>
                    <a:pt x="272" y="161"/>
                    <a:pt x="334" y="143"/>
                  </a:cubicBezTo>
                  <a:cubicBezTo>
                    <a:pt x="298" y="24"/>
                    <a:pt x="203" y="24"/>
                    <a:pt x="1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557417" y="4521176"/>
              <a:ext cx="8300" cy="7227"/>
            </a:xfrm>
            <a:custGeom>
              <a:avLst/>
              <a:gdLst/>
              <a:ahLst/>
              <a:cxnLst/>
              <a:rect l="l" t="t" r="r" b="b"/>
              <a:pathLst>
                <a:path w="263" h="229" extrusionOk="0">
                  <a:moveTo>
                    <a:pt x="166" y="1"/>
                  </a:moveTo>
                  <a:cubicBezTo>
                    <a:pt x="33" y="1"/>
                    <a:pt x="12" y="93"/>
                    <a:pt x="0" y="228"/>
                  </a:cubicBezTo>
                  <a:cubicBezTo>
                    <a:pt x="119" y="204"/>
                    <a:pt x="239" y="204"/>
                    <a:pt x="250" y="73"/>
                  </a:cubicBezTo>
                  <a:cubicBezTo>
                    <a:pt x="262" y="50"/>
                    <a:pt x="215" y="2"/>
                    <a:pt x="191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582601" y="3454668"/>
              <a:ext cx="25942" cy="41533"/>
            </a:xfrm>
            <a:custGeom>
              <a:avLst/>
              <a:gdLst/>
              <a:ahLst/>
              <a:cxnLst/>
              <a:rect l="l" t="t" r="r" b="b"/>
              <a:pathLst>
                <a:path w="822" h="1316" extrusionOk="0">
                  <a:moveTo>
                    <a:pt x="194" y="0"/>
                  </a:moveTo>
                  <a:cubicBezTo>
                    <a:pt x="165" y="0"/>
                    <a:pt x="136" y="18"/>
                    <a:pt x="107" y="66"/>
                  </a:cubicBezTo>
                  <a:cubicBezTo>
                    <a:pt x="72" y="113"/>
                    <a:pt x="60" y="173"/>
                    <a:pt x="72" y="232"/>
                  </a:cubicBezTo>
                  <a:cubicBezTo>
                    <a:pt x="345" y="542"/>
                    <a:pt x="0" y="875"/>
                    <a:pt x="95" y="1197"/>
                  </a:cubicBezTo>
                  <a:lnTo>
                    <a:pt x="107" y="1185"/>
                  </a:lnTo>
                  <a:cubicBezTo>
                    <a:pt x="238" y="1232"/>
                    <a:pt x="393" y="1280"/>
                    <a:pt x="536" y="1316"/>
                  </a:cubicBezTo>
                  <a:cubicBezTo>
                    <a:pt x="607" y="1161"/>
                    <a:pt x="714" y="994"/>
                    <a:pt x="595" y="816"/>
                  </a:cubicBezTo>
                  <a:cubicBezTo>
                    <a:pt x="345" y="482"/>
                    <a:pt x="595" y="423"/>
                    <a:pt x="774" y="304"/>
                  </a:cubicBezTo>
                  <a:cubicBezTo>
                    <a:pt x="822" y="268"/>
                    <a:pt x="822" y="220"/>
                    <a:pt x="810" y="161"/>
                  </a:cubicBezTo>
                  <a:cubicBezTo>
                    <a:pt x="748" y="90"/>
                    <a:pt x="699" y="32"/>
                    <a:pt x="628" y="32"/>
                  </a:cubicBezTo>
                  <a:cubicBezTo>
                    <a:pt x="604" y="32"/>
                    <a:pt x="578" y="39"/>
                    <a:pt x="548" y="54"/>
                  </a:cubicBezTo>
                  <a:cubicBezTo>
                    <a:pt x="515" y="120"/>
                    <a:pt x="481" y="143"/>
                    <a:pt x="447" y="143"/>
                  </a:cubicBezTo>
                  <a:cubicBezTo>
                    <a:pt x="364" y="143"/>
                    <a:pt x="278" y="0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8606649" y="3419132"/>
              <a:ext cx="34590" cy="27110"/>
            </a:xfrm>
            <a:custGeom>
              <a:avLst/>
              <a:gdLst/>
              <a:ahLst/>
              <a:cxnLst/>
              <a:rect l="l" t="t" r="r" b="b"/>
              <a:pathLst>
                <a:path w="1096" h="859" extrusionOk="0">
                  <a:moveTo>
                    <a:pt x="857" y="1"/>
                  </a:moveTo>
                  <a:cubicBezTo>
                    <a:pt x="679" y="1"/>
                    <a:pt x="500" y="37"/>
                    <a:pt x="322" y="49"/>
                  </a:cubicBezTo>
                  <a:cubicBezTo>
                    <a:pt x="191" y="156"/>
                    <a:pt x="60" y="263"/>
                    <a:pt x="60" y="465"/>
                  </a:cubicBezTo>
                  <a:cubicBezTo>
                    <a:pt x="72" y="632"/>
                    <a:pt x="0" y="858"/>
                    <a:pt x="262" y="858"/>
                  </a:cubicBezTo>
                  <a:cubicBezTo>
                    <a:pt x="298" y="834"/>
                    <a:pt x="310" y="822"/>
                    <a:pt x="345" y="811"/>
                  </a:cubicBezTo>
                  <a:cubicBezTo>
                    <a:pt x="362" y="595"/>
                    <a:pt x="367" y="361"/>
                    <a:pt x="506" y="361"/>
                  </a:cubicBezTo>
                  <a:cubicBezTo>
                    <a:pt x="566" y="361"/>
                    <a:pt x="652" y="405"/>
                    <a:pt x="774" y="513"/>
                  </a:cubicBezTo>
                  <a:cubicBezTo>
                    <a:pt x="812" y="548"/>
                    <a:pt x="841" y="563"/>
                    <a:pt x="864" y="563"/>
                  </a:cubicBezTo>
                  <a:cubicBezTo>
                    <a:pt x="951" y="563"/>
                    <a:pt x="953" y="362"/>
                    <a:pt x="1000" y="287"/>
                  </a:cubicBezTo>
                  <a:cubicBezTo>
                    <a:pt x="1095" y="120"/>
                    <a:pt x="1024" y="1"/>
                    <a:pt x="8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8606649" y="3444663"/>
              <a:ext cx="23323" cy="19599"/>
            </a:xfrm>
            <a:custGeom>
              <a:avLst/>
              <a:gdLst/>
              <a:ahLst/>
              <a:cxnLst/>
              <a:rect l="l" t="t" r="r" b="b"/>
              <a:pathLst>
                <a:path w="739" h="621" extrusionOk="0">
                  <a:moveTo>
                    <a:pt x="506" y="0"/>
                  </a:moveTo>
                  <a:cubicBezTo>
                    <a:pt x="464" y="0"/>
                    <a:pt x="421" y="6"/>
                    <a:pt x="378" y="6"/>
                  </a:cubicBezTo>
                  <a:cubicBezTo>
                    <a:pt x="359" y="6"/>
                    <a:pt x="340" y="5"/>
                    <a:pt x="322" y="2"/>
                  </a:cubicBezTo>
                  <a:cubicBezTo>
                    <a:pt x="203" y="144"/>
                    <a:pt x="24" y="263"/>
                    <a:pt x="0" y="502"/>
                  </a:cubicBezTo>
                  <a:lnTo>
                    <a:pt x="0" y="621"/>
                  </a:lnTo>
                  <a:cubicBezTo>
                    <a:pt x="298" y="549"/>
                    <a:pt x="500" y="323"/>
                    <a:pt x="738" y="144"/>
                  </a:cubicBezTo>
                  <a:cubicBezTo>
                    <a:pt x="670" y="21"/>
                    <a:pt x="589" y="0"/>
                    <a:pt x="5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8622429" y="3498945"/>
              <a:ext cx="12056" cy="15149"/>
            </a:xfrm>
            <a:custGeom>
              <a:avLst/>
              <a:gdLst/>
              <a:ahLst/>
              <a:cxnLst/>
              <a:rect l="l" t="t" r="r" b="b"/>
              <a:pathLst>
                <a:path w="382" h="480" extrusionOk="0">
                  <a:moveTo>
                    <a:pt x="294" y="1"/>
                  </a:moveTo>
                  <a:cubicBezTo>
                    <a:pt x="220" y="1"/>
                    <a:pt x="196" y="92"/>
                    <a:pt x="155" y="175"/>
                  </a:cubicBezTo>
                  <a:cubicBezTo>
                    <a:pt x="155" y="270"/>
                    <a:pt x="0" y="437"/>
                    <a:pt x="143" y="472"/>
                  </a:cubicBezTo>
                  <a:cubicBezTo>
                    <a:pt x="159" y="477"/>
                    <a:pt x="172" y="479"/>
                    <a:pt x="184" y="479"/>
                  </a:cubicBezTo>
                  <a:cubicBezTo>
                    <a:pt x="318" y="479"/>
                    <a:pt x="239" y="195"/>
                    <a:pt x="381" y="151"/>
                  </a:cubicBezTo>
                  <a:cubicBezTo>
                    <a:pt x="357" y="115"/>
                    <a:pt x="357" y="8"/>
                    <a:pt x="334" y="8"/>
                  </a:cubicBezTo>
                  <a:cubicBezTo>
                    <a:pt x="319" y="3"/>
                    <a:pt x="306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8610784" y="3474045"/>
              <a:ext cx="9026" cy="7890"/>
            </a:xfrm>
            <a:custGeom>
              <a:avLst/>
              <a:gdLst/>
              <a:ahLst/>
              <a:cxnLst/>
              <a:rect l="l" t="t" r="r" b="b"/>
              <a:pathLst>
                <a:path w="286" h="250" extrusionOk="0">
                  <a:moveTo>
                    <a:pt x="102" y="1"/>
                  </a:moveTo>
                  <a:cubicBezTo>
                    <a:pt x="38" y="1"/>
                    <a:pt x="0" y="54"/>
                    <a:pt x="0" y="130"/>
                  </a:cubicBezTo>
                  <a:cubicBezTo>
                    <a:pt x="0" y="166"/>
                    <a:pt x="60" y="249"/>
                    <a:pt x="72" y="249"/>
                  </a:cubicBezTo>
                  <a:cubicBezTo>
                    <a:pt x="131" y="225"/>
                    <a:pt x="191" y="190"/>
                    <a:pt x="286" y="142"/>
                  </a:cubicBezTo>
                  <a:cubicBezTo>
                    <a:pt x="214" y="71"/>
                    <a:pt x="179" y="23"/>
                    <a:pt x="155" y="11"/>
                  </a:cubicBezTo>
                  <a:cubicBezTo>
                    <a:pt x="136" y="4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8607028" y="3420647"/>
              <a:ext cx="9784" cy="13287"/>
            </a:xfrm>
            <a:custGeom>
              <a:avLst/>
              <a:gdLst/>
              <a:ahLst/>
              <a:cxnLst/>
              <a:rect l="l" t="t" r="r" b="b"/>
              <a:pathLst>
                <a:path w="310" h="421" extrusionOk="0">
                  <a:moveTo>
                    <a:pt x="310" y="1"/>
                  </a:moveTo>
                  <a:cubicBezTo>
                    <a:pt x="214" y="48"/>
                    <a:pt x="95" y="96"/>
                    <a:pt x="0" y="120"/>
                  </a:cubicBezTo>
                  <a:lnTo>
                    <a:pt x="0" y="393"/>
                  </a:lnTo>
                  <a:cubicBezTo>
                    <a:pt x="18" y="411"/>
                    <a:pt x="33" y="420"/>
                    <a:pt x="49" y="420"/>
                  </a:cubicBezTo>
                  <a:cubicBezTo>
                    <a:pt x="66" y="420"/>
                    <a:pt x="83" y="411"/>
                    <a:pt x="107" y="393"/>
                  </a:cubicBezTo>
                  <a:cubicBezTo>
                    <a:pt x="167" y="251"/>
                    <a:pt x="238" y="132"/>
                    <a:pt x="3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8727268" y="4335608"/>
              <a:ext cx="23702" cy="13539"/>
            </a:xfrm>
            <a:custGeom>
              <a:avLst/>
              <a:gdLst/>
              <a:ahLst/>
              <a:cxnLst/>
              <a:rect l="l" t="t" r="r" b="b"/>
              <a:pathLst>
                <a:path w="751" h="429" extrusionOk="0">
                  <a:moveTo>
                    <a:pt x="313" y="1"/>
                  </a:moveTo>
                  <a:cubicBezTo>
                    <a:pt x="216" y="1"/>
                    <a:pt x="112" y="41"/>
                    <a:pt x="0" y="131"/>
                  </a:cubicBezTo>
                  <a:cubicBezTo>
                    <a:pt x="9" y="130"/>
                    <a:pt x="18" y="130"/>
                    <a:pt x="26" y="130"/>
                  </a:cubicBezTo>
                  <a:cubicBezTo>
                    <a:pt x="260" y="130"/>
                    <a:pt x="401" y="429"/>
                    <a:pt x="631" y="429"/>
                  </a:cubicBezTo>
                  <a:cubicBezTo>
                    <a:pt x="667" y="393"/>
                    <a:pt x="702" y="345"/>
                    <a:pt x="750" y="298"/>
                  </a:cubicBezTo>
                  <a:cubicBezTo>
                    <a:pt x="617" y="112"/>
                    <a:pt x="474" y="1"/>
                    <a:pt x="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8700948" y="4337092"/>
              <a:ext cx="22218" cy="13381"/>
            </a:xfrm>
            <a:custGeom>
              <a:avLst/>
              <a:gdLst/>
              <a:ahLst/>
              <a:cxnLst/>
              <a:rect l="l" t="t" r="r" b="b"/>
              <a:pathLst>
                <a:path w="704" h="424" extrusionOk="0">
                  <a:moveTo>
                    <a:pt x="239" y="1"/>
                  </a:moveTo>
                  <a:cubicBezTo>
                    <a:pt x="132" y="84"/>
                    <a:pt x="1" y="239"/>
                    <a:pt x="60" y="358"/>
                  </a:cubicBezTo>
                  <a:cubicBezTo>
                    <a:pt x="88" y="407"/>
                    <a:pt x="124" y="423"/>
                    <a:pt x="163" y="423"/>
                  </a:cubicBezTo>
                  <a:cubicBezTo>
                    <a:pt x="236" y="423"/>
                    <a:pt x="324" y="367"/>
                    <a:pt x="402" y="367"/>
                  </a:cubicBezTo>
                  <a:cubicBezTo>
                    <a:pt x="424" y="367"/>
                    <a:pt x="445" y="371"/>
                    <a:pt x="465" y="382"/>
                  </a:cubicBezTo>
                  <a:cubicBezTo>
                    <a:pt x="703" y="13"/>
                    <a:pt x="298" y="144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8747182" y="4310172"/>
              <a:ext cx="13918" cy="10699"/>
            </a:xfrm>
            <a:custGeom>
              <a:avLst/>
              <a:gdLst/>
              <a:ahLst/>
              <a:cxnLst/>
              <a:rect l="l" t="t" r="r" b="b"/>
              <a:pathLst>
                <a:path w="441" h="339" extrusionOk="0">
                  <a:moveTo>
                    <a:pt x="311" y="1"/>
                  </a:moveTo>
                  <a:cubicBezTo>
                    <a:pt x="226" y="1"/>
                    <a:pt x="120" y="99"/>
                    <a:pt x="35" y="99"/>
                  </a:cubicBezTo>
                  <a:cubicBezTo>
                    <a:pt x="23" y="99"/>
                    <a:pt x="11" y="96"/>
                    <a:pt x="0" y="92"/>
                  </a:cubicBezTo>
                  <a:lnTo>
                    <a:pt x="0" y="92"/>
                  </a:lnTo>
                  <a:cubicBezTo>
                    <a:pt x="13" y="281"/>
                    <a:pt x="57" y="338"/>
                    <a:pt x="114" y="338"/>
                  </a:cubicBezTo>
                  <a:cubicBezTo>
                    <a:pt x="202" y="338"/>
                    <a:pt x="321" y="201"/>
                    <a:pt x="406" y="201"/>
                  </a:cubicBezTo>
                  <a:cubicBezTo>
                    <a:pt x="418" y="201"/>
                    <a:pt x="430" y="204"/>
                    <a:pt x="441" y="211"/>
                  </a:cubicBezTo>
                  <a:cubicBezTo>
                    <a:pt x="418" y="48"/>
                    <a:pt x="370" y="1"/>
                    <a:pt x="3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8719000" y="4312665"/>
              <a:ext cx="17674" cy="12403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560" y="1"/>
                  </a:moveTo>
                  <a:lnTo>
                    <a:pt x="560" y="1"/>
                  </a:lnTo>
                  <a:cubicBezTo>
                    <a:pt x="429" y="227"/>
                    <a:pt x="83" y="72"/>
                    <a:pt x="0" y="382"/>
                  </a:cubicBezTo>
                  <a:cubicBezTo>
                    <a:pt x="57" y="387"/>
                    <a:pt x="117" y="393"/>
                    <a:pt x="174" y="393"/>
                  </a:cubicBezTo>
                  <a:cubicBezTo>
                    <a:pt x="367" y="393"/>
                    <a:pt x="541" y="33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8806545" y="3865409"/>
              <a:ext cx="22439" cy="21114"/>
            </a:xfrm>
            <a:custGeom>
              <a:avLst/>
              <a:gdLst/>
              <a:ahLst/>
              <a:cxnLst/>
              <a:rect l="l" t="t" r="r" b="b"/>
              <a:pathLst>
                <a:path w="711" h="669" extrusionOk="0">
                  <a:moveTo>
                    <a:pt x="105" y="1"/>
                  </a:moveTo>
                  <a:cubicBezTo>
                    <a:pt x="73" y="1"/>
                    <a:pt x="38" y="14"/>
                    <a:pt x="0" y="52"/>
                  </a:cubicBezTo>
                  <a:cubicBezTo>
                    <a:pt x="0" y="124"/>
                    <a:pt x="0" y="207"/>
                    <a:pt x="24" y="290"/>
                  </a:cubicBezTo>
                  <a:cubicBezTo>
                    <a:pt x="24" y="445"/>
                    <a:pt x="155" y="469"/>
                    <a:pt x="226" y="552"/>
                  </a:cubicBezTo>
                  <a:cubicBezTo>
                    <a:pt x="309" y="575"/>
                    <a:pt x="397" y="669"/>
                    <a:pt x="483" y="669"/>
                  </a:cubicBezTo>
                  <a:cubicBezTo>
                    <a:pt x="533" y="669"/>
                    <a:pt x="583" y="637"/>
                    <a:pt x="631" y="540"/>
                  </a:cubicBezTo>
                  <a:cubicBezTo>
                    <a:pt x="469" y="475"/>
                    <a:pt x="710" y="75"/>
                    <a:pt x="442" y="75"/>
                  </a:cubicBezTo>
                  <a:cubicBezTo>
                    <a:pt x="415" y="75"/>
                    <a:pt x="383" y="79"/>
                    <a:pt x="346" y="88"/>
                  </a:cubicBezTo>
                  <a:cubicBezTo>
                    <a:pt x="339" y="89"/>
                    <a:pt x="333" y="90"/>
                    <a:pt x="327" y="90"/>
                  </a:cubicBezTo>
                  <a:cubicBezTo>
                    <a:pt x="255" y="90"/>
                    <a:pt x="188" y="1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8800138" y="3874561"/>
              <a:ext cx="13571" cy="12056"/>
            </a:xfrm>
            <a:custGeom>
              <a:avLst/>
              <a:gdLst/>
              <a:ahLst/>
              <a:cxnLst/>
              <a:rect l="l" t="t" r="r" b="b"/>
              <a:pathLst>
                <a:path w="430" h="382" extrusionOk="0">
                  <a:moveTo>
                    <a:pt x="227" y="0"/>
                  </a:moveTo>
                  <a:cubicBezTo>
                    <a:pt x="132" y="36"/>
                    <a:pt x="25" y="96"/>
                    <a:pt x="13" y="226"/>
                  </a:cubicBezTo>
                  <a:cubicBezTo>
                    <a:pt x="1" y="381"/>
                    <a:pt x="120" y="369"/>
                    <a:pt x="191" y="381"/>
                  </a:cubicBezTo>
                  <a:cubicBezTo>
                    <a:pt x="287" y="334"/>
                    <a:pt x="358" y="310"/>
                    <a:pt x="429" y="262"/>
                  </a:cubicBezTo>
                  <a:cubicBezTo>
                    <a:pt x="358" y="179"/>
                    <a:pt x="298" y="84"/>
                    <a:pt x="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8806545" y="3894097"/>
              <a:ext cx="10920" cy="10225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119" y="0"/>
                  </a:moveTo>
                  <a:cubicBezTo>
                    <a:pt x="36" y="60"/>
                    <a:pt x="0" y="131"/>
                    <a:pt x="48" y="239"/>
                  </a:cubicBezTo>
                  <a:cubicBezTo>
                    <a:pt x="91" y="303"/>
                    <a:pt x="132" y="324"/>
                    <a:pt x="173" y="324"/>
                  </a:cubicBezTo>
                  <a:cubicBezTo>
                    <a:pt x="224" y="324"/>
                    <a:pt x="275" y="294"/>
                    <a:pt x="334" y="274"/>
                  </a:cubicBezTo>
                  <a:cubicBezTo>
                    <a:pt x="346" y="96"/>
                    <a:pt x="274" y="12"/>
                    <a:pt x="1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8577331" y="3458676"/>
              <a:ext cx="21461" cy="33769"/>
            </a:xfrm>
            <a:custGeom>
              <a:avLst/>
              <a:gdLst/>
              <a:ahLst/>
              <a:cxnLst/>
              <a:rect l="l" t="t" r="r" b="b"/>
              <a:pathLst>
                <a:path w="680" h="1070" extrusionOk="0">
                  <a:moveTo>
                    <a:pt x="152" y="1"/>
                  </a:moveTo>
                  <a:cubicBezTo>
                    <a:pt x="109" y="1"/>
                    <a:pt x="74" y="24"/>
                    <a:pt x="48" y="81"/>
                  </a:cubicBezTo>
                  <a:cubicBezTo>
                    <a:pt x="0" y="177"/>
                    <a:pt x="84" y="260"/>
                    <a:pt x="155" y="320"/>
                  </a:cubicBezTo>
                  <a:cubicBezTo>
                    <a:pt x="298" y="415"/>
                    <a:pt x="322" y="558"/>
                    <a:pt x="167" y="689"/>
                  </a:cubicBezTo>
                  <a:cubicBezTo>
                    <a:pt x="60" y="808"/>
                    <a:pt x="60" y="927"/>
                    <a:pt x="155" y="1058"/>
                  </a:cubicBezTo>
                  <a:cubicBezTo>
                    <a:pt x="179" y="1058"/>
                    <a:pt x="227" y="1070"/>
                    <a:pt x="262" y="1070"/>
                  </a:cubicBezTo>
                  <a:cubicBezTo>
                    <a:pt x="322" y="736"/>
                    <a:pt x="679" y="391"/>
                    <a:pt x="274" y="46"/>
                  </a:cubicBezTo>
                  <a:cubicBezTo>
                    <a:pt x="230" y="18"/>
                    <a:pt x="188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8571303" y="3480294"/>
              <a:ext cx="10951" cy="21808"/>
            </a:xfrm>
            <a:custGeom>
              <a:avLst/>
              <a:gdLst/>
              <a:ahLst/>
              <a:cxnLst/>
              <a:rect l="l" t="t" r="r" b="b"/>
              <a:pathLst>
                <a:path w="347" h="691" extrusionOk="0">
                  <a:moveTo>
                    <a:pt x="290" y="0"/>
                  </a:moveTo>
                  <a:cubicBezTo>
                    <a:pt x="44" y="0"/>
                    <a:pt x="12" y="224"/>
                    <a:pt x="1" y="468"/>
                  </a:cubicBezTo>
                  <a:cubicBezTo>
                    <a:pt x="1" y="542"/>
                    <a:pt x="1" y="690"/>
                    <a:pt x="75" y="690"/>
                  </a:cubicBezTo>
                  <a:cubicBezTo>
                    <a:pt x="85" y="690"/>
                    <a:pt x="96" y="688"/>
                    <a:pt x="108" y="682"/>
                  </a:cubicBezTo>
                  <a:cubicBezTo>
                    <a:pt x="215" y="658"/>
                    <a:pt x="251" y="480"/>
                    <a:pt x="334" y="373"/>
                  </a:cubicBezTo>
                  <a:cubicBezTo>
                    <a:pt x="334" y="254"/>
                    <a:pt x="346" y="123"/>
                    <a:pt x="346" y="4"/>
                  </a:cubicBezTo>
                  <a:cubicBezTo>
                    <a:pt x="326" y="1"/>
                    <a:pt x="307" y="0"/>
                    <a:pt x="2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8571303" y="3454573"/>
              <a:ext cx="14707" cy="13445"/>
            </a:xfrm>
            <a:custGeom>
              <a:avLst/>
              <a:gdLst/>
              <a:ahLst/>
              <a:cxnLst/>
              <a:rect l="l" t="t" r="r" b="b"/>
              <a:pathLst>
                <a:path w="466" h="426" extrusionOk="0">
                  <a:moveTo>
                    <a:pt x="321" y="1"/>
                  </a:moveTo>
                  <a:cubicBezTo>
                    <a:pt x="229" y="1"/>
                    <a:pt x="134" y="61"/>
                    <a:pt x="49" y="92"/>
                  </a:cubicBezTo>
                  <a:cubicBezTo>
                    <a:pt x="1" y="342"/>
                    <a:pt x="156" y="414"/>
                    <a:pt x="346" y="426"/>
                  </a:cubicBezTo>
                  <a:cubicBezTo>
                    <a:pt x="287" y="295"/>
                    <a:pt x="287" y="176"/>
                    <a:pt x="465" y="176"/>
                  </a:cubicBezTo>
                  <a:cubicBezTo>
                    <a:pt x="453" y="152"/>
                    <a:pt x="453" y="104"/>
                    <a:pt x="465" y="69"/>
                  </a:cubicBezTo>
                  <a:cubicBezTo>
                    <a:pt x="419" y="18"/>
                    <a:pt x="370" y="1"/>
                    <a:pt x="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8576573" y="3544264"/>
              <a:ext cx="7858" cy="7227"/>
            </a:xfrm>
            <a:custGeom>
              <a:avLst/>
              <a:gdLst/>
              <a:ahLst/>
              <a:cxnLst/>
              <a:rect l="l" t="t" r="r" b="b"/>
              <a:pathLst>
                <a:path w="249" h="229" extrusionOk="0">
                  <a:moveTo>
                    <a:pt x="72" y="1"/>
                  </a:moveTo>
                  <a:cubicBezTo>
                    <a:pt x="48" y="48"/>
                    <a:pt x="1" y="108"/>
                    <a:pt x="1" y="132"/>
                  </a:cubicBezTo>
                  <a:cubicBezTo>
                    <a:pt x="13" y="179"/>
                    <a:pt x="72" y="227"/>
                    <a:pt x="120" y="227"/>
                  </a:cubicBezTo>
                  <a:cubicBezTo>
                    <a:pt x="127" y="228"/>
                    <a:pt x="134" y="229"/>
                    <a:pt x="141" y="229"/>
                  </a:cubicBezTo>
                  <a:cubicBezTo>
                    <a:pt x="202" y="229"/>
                    <a:pt x="248" y="180"/>
                    <a:pt x="227" y="84"/>
                  </a:cubicBezTo>
                  <a:cubicBezTo>
                    <a:pt x="203" y="48"/>
                    <a:pt x="132" y="25"/>
                    <a:pt x="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8819326" y="4162444"/>
              <a:ext cx="11677" cy="13571"/>
            </a:xfrm>
            <a:custGeom>
              <a:avLst/>
              <a:gdLst/>
              <a:ahLst/>
              <a:cxnLst/>
              <a:rect l="l" t="t" r="r" b="b"/>
              <a:pathLst>
                <a:path w="370" h="430" extrusionOk="0">
                  <a:moveTo>
                    <a:pt x="233" y="0"/>
                  </a:moveTo>
                  <a:cubicBezTo>
                    <a:pt x="201" y="0"/>
                    <a:pt x="164" y="14"/>
                    <a:pt x="119" y="46"/>
                  </a:cubicBezTo>
                  <a:cubicBezTo>
                    <a:pt x="12" y="106"/>
                    <a:pt x="0" y="284"/>
                    <a:pt x="71" y="368"/>
                  </a:cubicBezTo>
                  <a:cubicBezTo>
                    <a:pt x="111" y="412"/>
                    <a:pt x="142" y="429"/>
                    <a:pt x="170" y="429"/>
                  </a:cubicBezTo>
                  <a:cubicBezTo>
                    <a:pt x="258" y="429"/>
                    <a:pt x="296" y="246"/>
                    <a:pt x="369" y="237"/>
                  </a:cubicBezTo>
                  <a:cubicBezTo>
                    <a:pt x="360" y="106"/>
                    <a:pt x="320" y="0"/>
                    <a:pt x="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8653641" y="3387826"/>
              <a:ext cx="13161" cy="8805"/>
            </a:xfrm>
            <a:custGeom>
              <a:avLst/>
              <a:gdLst/>
              <a:ahLst/>
              <a:cxnLst/>
              <a:rect l="l" t="t" r="r" b="b"/>
              <a:pathLst>
                <a:path w="417" h="279" extrusionOk="0">
                  <a:moveTo>
                    <a:pt x="233" y="1"/>
                  </a:moveTo>
                  <a:cubicBezTo>
                    <a:pt x="149" y="1"/>
                    <a:pt x="1" y="79"/>
                    <a:pt x="11" y="195"/>
                  </a:cubicBezTo>
                  <a:cubicBezTo>
                    <a:pt x="18" y="265"/>
                    <a:pt x="67" y="277"/>
                    <a:pt x="129" y="277"/>
                  </a:cubicBezTo>
                  <a:cubicBezTo>
                    <a:pt x="164" y="277"/>
                    <a:pt x="202" y="273"/>
                    <a:pt x="238" y="273"/>
                  </a:cubicBezTo>
                  <a:cubicBezTo>
                    <a:pt x="259" y="273"/>
                    <a:pt x="279" y="275"/>
                    <a:pt x="297" y="279"/>
                  </a:cubicBezTo>
                  <a:cubicBezTo>
                    <a:pt x="309" y="183"/>
                    <a:pt x="416" y="29"/>
                    <a:pt x="261" y="5"/>
                  </a:cubicBezTo>
                  <a:cubicBezTo>
                    <a:pt x="253" y="2"/>
                    <a:pt x="243" y="1"/>
                    <a:pt x="2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8806545" y="4196969"/>
              <a:ext cx="12308" cy="8647"/>
            </a:xfrm>
            <a:custGeom>
              <a:avLst/>
              <a:gdLst/>
              <a:ahLst/>
              <a:cxnLst/>
              <a:rect l="l" t="t" r="r" b="b"/>
              <a:pathLst>
                <a:path w="390" h="274" extrusionOk="0">
                  <a:moveTo>
                    <a:pt x="269" y="1"/>
                  </a:moveTo>
                  <a:cubicBezTo>
                    <a:pt x="204" y="1"/>
                    <a:pt x="117" y="39"/>
                    <a:pt x="54" y="39"/>
                  </a:cubicBezTo>
                  <a:cubicBezTo>
                    <a:pt x="33" y="39"/>
                    <a:pt x="14" y="35"/>
                    <a:pt x="0" y="24"/>
                  </a:cubicBezTo>
                  <a:lnTo>
                    <a:pt x="0" y="143"/>
                  </a:lnTo>
                  <a:cubicBezTo>
                    <a:pt x="107" y="178"/>
                    <a:pt x="226" y="226"/>
                    <a:pt x="334" y="274"/>
                  </a:cubicBezTo>
                  <a:cubicBezTo>
                    <a:pt x="389" y="52"/>
                    <a:pt x="344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030" y="4290384"/>
              <a:ext cx="8584" cy="8995"/>
            </a:xfrm>
            <a:custGeom>
              <a:avLst/>
              <a:gdLst/>
              <a:ahLst/>
              <a:cxnLst/>
              <a:rect l="l" t="t" r="r" b="b"/>
              <a:pathLst>
                <a:path w="272" h="285" extrusionOk="0">
                  <a:moveTo>
                    <a:pt x="109" y="0"/>
                  </a:moveTo>
                  <a:cubicBezTo>
                    <a:pt x="35" y="0"/>
                    <a:pt x="0" y="75"/>
                    <a:pt x="21" y="159"/>
                  </a:cubicBezTo>
                  <a:cubicBezTo>
                    <a:pt x="21" y="195"/>
                    <a:pt x="57" y="254"/>
                    <a:pt x="105" y="278"/>
                  </a:cubicBezTo>
                  <a:cubicBezTo>
                    <a:pt x="116" y="282"/>
                    <a:pt x="128" y="284"/>
                    <a:pt x="139" y="284"/>
                  </a:cubicBezTo>
                  <a:cubicBezTo>
                    <a:pt x="195" y="284"/>
                    <a:pt x="241" y="233"/>
                    <a:pt x="271" y="124"/>
                  </a:cubicBezTo>
                  <a:cubicBezTo>
                    <a:pt x="224" y="100"/>
                    <a:pt x="176" y="16"/>
                    <a:pt x="140" y="4"/>
                  </a:cubicBezTo>
                  <a:cubicBezTo>
                    <a:pt x="129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8599107" y="3433050"/>
              <a:ext cx="17705" cy="27457"/>
            </a:xfrm>
            <a:custGeom>
              <a:avLst/>
              <a:gdLst/>
              <a:ahLst/>
              <a:cxnLst/>
              <a:rect l="l" t="t" r="r" b="b"/>
              <a:pathLst>
                <a:path w="561" h="870" extrusionOk="0">
                  <a:moveTo>
                    <a:pt x="239" y="0"/>
                  </a:moveTo>
                  <a:cubicBezTo>
                    <a:pt x="311" y="274"/>
                    <a:pt x="13" y="381"/>
                    <a:pt x="1" y="620"/>
                  </a:cubicBezTo>
                  <a:cubicBezTo>
                    <a:pt x="13" y="667"/>
                    <a:pt x="13" y="691"/>
                    <a:pt x="13" y="739"/>
                  </a:cubicBezTo>
                  <a:lnTo>
                    <a:pt x="239" y="870"/>
                  </a:lnTo>
                  <a:cubicBezTo>
                    <a:pt x="406" y="751"/>
                    <a:pt x="549" y="620"/>
                    <a:pt x="561" y="370"/>
                  </a:cubicBezTo>
                  <a:cubicBezTo>
                    <a:pt x="346" y="358"/>
                    <a:pt x="346" y="191"/>
                    <a:pt x="3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55019" y="4046274"/>
              <a:ext cx="12782" cy="11362"/>
            </a:xfrm>
            <a:custGeom>
              <a:avLst/>
              <a:gdLst/>
              <a:ahLst/>
              <a:cxnLst/>
              <a:rect l="l" t="t" r="r" b="b"/>
              <a:pathLst>
                <a:path w="405" h="360" extrusionOk="0">
                  <a:moveTo>
                    <a:pt x="131" y="0"/>
                  </a:moveTo>
                  <a:cubicBezTo>
                    <a:pt x="95" y="48"/>
                    <a:pt x="48" y="96"/>
                    <a:pt x="0" y="119"/>
                  </a:cubicBezTo>
                  <a:lnTo>
                    <a:pt x="0" y="227"/>
                  </a:lnTo>
                  <a:cubicBezTo>
                    <a:pt x="48" y="299"/>
                    <a:pt x="112" y="360"/>
                    <a:pt x="178" y="360"/>
                  </a:cubicBezTo>
                  <a:cubicBezTo>
                    <a:pt x="210" y="360"/>
                    <a:pt x="243" y="345"/>
                    <a:pt x="274" y="310"/>
                  </a:cubicBezTo>
                  <a:cubicBezTo>
                    <a:pt x="405" y="131"/>
                    <a:pt x="155" y="119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592353" y="3582450"/>
              <a:ext cx="11298" cy="13729"/>
            </a:xfrm>
            <a:custGeom>
              <a:avLst/>
              <a:gdLst/>
              <a:ahLst/>
              <a:cxnLst/>
              <a:rect l="l" t="t" r="r" b="b"/>
              <a:pathLst>
                <a:path w="358" h="435" extrusionOk="0">
                  <a:moveTo>
                    <a:pt x="146" y="0"/>
                  </a:moveTo>
                  <a:cubicBezTo>
                    <a:pt x="109" y="0"/>
                    <a:pt x="61" y="13"/>
                    <a:pt x="1" y="41"/>
                  </a:cubicBezTo>
                  <a:cubicBezTo>
                    <a:pt x="48" y="112"/>
                    <a:pt x="84" y="208"/>
                    <a:pt x="120" y="291"/>
                  </a:cubicBezTo>
                  <a:cubicBezTo>
                    <a:pt x="93" y="390"/>
                    <a:pt x="107" y="435"/>
                    <a:pt x="162" y="435"/>
                  </a:cubicBezTo>
                  <a:cubicBezTo>
                    <a:pt x="180" y="435"/>
                    <a:pt x="201" y="430"/>
                    <a:pt x="227" y="422"/>
                  </a:cubicBezTo>
                  <a:lnTo>
                    <a:pt x="358" y="422"/>
                  </a:lnTo>
                  <a:cubicBezTo>
                    <a:pt x="279" y="293"/>
                    <a:pt x="331" y="0"/>
                    <a:pt x="1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8590491" y="3591603"/>
              <a:ext cx="12782" cy="12435"/>
            </a:xfrm>
            <a:custGeom>
              <a:avLst/>
              <a:gdLst/>
              <a:ahLst/>
              <a:cxnLst/>
              <a:rect l="l" t="t" r="r" b="b"/>
              <a:pathLst>
                <a:path w="405" h="394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132"/>
                    <a:pt x="143" y="251"/>
                    <a:pt x="203" y="370"/>
                  </a:cubicBezTo>
                  <a:cubicBezTo>
                    <a:pt x="226" y="370"/>
                    <a:pt x="262" y="370"/>
                    <a:pt x="286" y="394"/>
                  </a:cubicBezTo>
                  <a:cubicBezTo>
                    <a:pt x="405" y="310"/>
                    <a:pt x="286" y="227"/>
                    <a:pt x="286" y="132"/>
                  </a:cubicBezTo>
                  <a:cubicBezTo>
                    <a:pt x="262" y="96"/>
                    <a:pt x="214" y="49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919999" y="4153733"/>
              <a:ext cx="15212" cy="15401"/>
            </a:xfrm>
            <a:custGeom>
              <a:avLst/>
              <a:gdLst/>
              <a:ahLst/>
              <a:cxnLst/>
              <a:rect l="l" t="t" r="r" b="b"/>
              <a:pathLst>
                <a:path w="482" h="488" extrusionOk="0">
                  <a:moveTo>
                    <a:pt x="72" y="1"/>
                  </a:moveTo>
                  <a:cubicBezTo>
                    <a:pt x="96" y="167"/>
                    <a:pt x="1" y="394"/>
                    <a:pt x="215" y="477"/>
                  </a:cubicBezTo>
                  <a:cubicBezTo>
                    <a:pt x="234" y="484"/>
                    <a:pt x="252" y="488"/>
                    <a:pt x="269" y="488"/>
                  </a:cubicBezTo>
                  <a:cubicBezTo>
                    <a:pt x="362" y="488"/>
                    <a:pt x="431" y="387"/>
                    <a:pt x="441" y="286"/>
                  </a:cubicBezTo>
                  <a:cubicBezTo>
                    <a:pt x="482" y="43"/>
                    <a:pt x="404" y="3"/>
                    <a:pt x="302" y="3"/>
                  </a:cubicBezTo>
                  <a:cubicBezTo>
                    <a:pt x="252" y="3"/>
                    <a:pt x="197" y="13"/>
                    <a:pt x="148" y="13"/>
                  </a:cubicBezTo>
                  <a:cubicBezTo>
                    <a:pt x="120" y="13"/>
                    <a:pt x="94" y="10"/>
                    <a:pt x="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820809" y="4329580"/>
              <a:ext cx="15812" cy="1581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441" y="1"/>
                  </a:moveTo>
                  <a:lnTo>
                    <a:pt x="441" y="1"/>
                  </a:lnTo>
                  <a:cubicBezTo>
                    <a:pt x="310" y="132"/>
                    <a:pt x="1" y="25"/>
                    <a:pt x="1" y="370"/>
                  </a:cubicBezTo>
                  <a:cubicBezTo>
                    <a:pt x="108" y="417"/>
                    <a:pt x="227" y="465"/>
                    <a:pt x="322" y="501"/>
                  </a:cubicBezTo>
                  <a:cubicBezTo>
                    <a:pt x="501" y="370"/>
                    <a:pt x="429" y="167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15518" y="3995180"/>
              <a:ext cx="6785" cy="8300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0"/>
                  </a:moveTo>
                  <a:cubicBezTo>
                    <a:pt x="24" y="84"/>
                    <a:pt x="48" y="250"/>
                    <a:pt x="60" y="262"/>
                  </a:cubicBezTo>
                  <a:cubicBezTo>
                    <a:pt x="202" y="262"/>
                    <a:pt x="214" y="143"/>
                    <a:pt x="202" y="12"/>
                  </a:cubicBezTo>
                  <a:cubicBezTo>
                    <a:pt x="143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" name="Google Shape;302;p2"/>
          <p:cNvGrpSpPr/>
          <p:nvPr/>
        </p:nvGrpSpPr>
        <p:grpSpPr>
          <a:xfrm>
            <a:off x="232360" y="119988"/>
            <a:ext cx="1141821" cy="550498"/>
            <a:chOff x="184194" y="-1480409"/>
            <a:chExt cx="1112995" cy="536600"/>
          </a:xfrm>
        </p:grpSpPr>
        <p:sp>
          <p:nvSpPr>
            <p:cNvPr id="303" name="Google Shape;303;p2"/>
            <p:cNvSpPr/>
            <p:nvPr/>
          </p:nvSpPr>
          <p:spPr>
            <a:xfrm>
              <a:off x="218372" y="-1450333"/>
              <a:ext cx="1068716" cy="486245"/>
            </a:xfrm>
            <a:custGeom>
              <a:avLst/>
              <a:gdLst/>
              <a:ahLst/>
              <a:cxnLst/>
              <a:rect l="l" t="t" r="r" b="b"/>
              <a:pathLst>
                <a:path w="33863" h="15407" extrusionOk="0">
                  <a:moveTo>
                    <a:pt x="20318" y="5888"/>
                  </a:moveTo>
                  <a:cubicBezTo>
                    <a:pt x="20382" y="5888"/>
                    <a:pt x="20433" y="5943"/>
                    <a:pt x="20480" y="6013"/>
                  </a:cubicBezTo>
                  <a:cubicBezTo>
                    <a:pt x="20544" y="6045"/>
                    <a:pt x="20606" y="6085"/>
                    <a:pt x="20669" y="6127"/>
                  </a:cubicBezTo>
                  <a:lnTo>
                    <a:pt x="20669" y="6127"/>
                  </a:lnTo>
                  <a:cubicBezTo>
                    <a:pt x="20589" y="6092"/>
                    <a:pt x="20487" y="6069"/>
                    <a:pt x="20444" y="5989"/>
                  </a:cubicBezTo>
                  <a:cubicBezTo>
                    <a:pt x="20419" y="5968"/>
                    <a:pt x="20393" y="5963"/>
                    <a:pt x="20365" y="5963"/>
                  </a:cubicBezTo>
                  <a:cubicBezTo>
                    <a:pt x="20342" y="5963"/>
                    <a:pt x="20317" y="5967"/>
                    <a:pt x="20293" y="5967"/>
                  </a:cubicBezTo>
                  <a:cubicBezTo>
                    <a:pt x="20264" y="5967"/>
                    <a:pt x="20235" y="5962"/>
                    <a:pt x="20206" y="5941"/>
                  </a:cubicBezTo>
                  <a:cubicBezTo>
                    <a:pt x="20247" y="5904"/>
                    <a:pt x="20285" y="5888"/>
                    <a:pt x="20318" y="5888"/>
                  </a:cubicBezTo>
                  <a:close/>
                  <a:moveTo>
                    <a:pt x="8701" y="6823"/>
                  </a:moveTo>
                  <a:cubicBezTo>
                    <a:pt x="8770" y="6823"/>
                    <a:pt x="8845" y="6866"/>
                    <a:pt x="8931" y="6977"/>
                  </a:cubicBezTo>
                  <a:cubicBezTo>
                    <a:pt x="8936" y="6985"/>
                    <a:pt x="8942" y="6992"/>
                    <a:pt x="8948" y="6998"/>
                  </a:cubicBezTo>
                  <a:lnTo>
                    <a:pt x="8948" y="6998"/>
                  </a:lnTo>
                  <a:cubicBezTo>
                    <a:pt x="8853" y="6917"/>
                    <a:pt x="8774" y="6882"/>
                    <a:pt x="8703" y="6882"/>
                  </a:cubicBezTo>
                  <a:cubicBezTo>
                    <a:pt x="8579" y="6882"/>
                    <a:pt x="8476" y="6984"/>
                    <a:pt x="8347" y="7120"/>
                  </a:cubicBezTo>
                  <a:cubicBezTo>
                    <a:pt x="8464" y="6979"/>
                    <a:pt x="8571" y="6823"/>
                    <a:pt x="8701" y="6823"/>
                  </a:cubicBezTo>
                  <a:close/>
                  <a:moveTo>
                    <a:pt x="5359" y="13347"/>
                  </a:moveTo>
                  <a:lnTo>
                    <a:pt x="5359" y="13347"/>
                  </a:lnTo>
                  <a:cubicBezTo>
                    <a:pt x="5386" y="13374"/>
                    <a:pt x="5410" y="13398"/>
                    <a:pt x="5434" y="13417"/>
                  </a:cubicBezTo>
                  <a:lnTo>
                    <a:pt x="5434" y="13417"/>
                  </a:lnTo>
                  <a:cubicBezTo>
                    <a:pt x="5399" y="13401"/>
                    <a:pt x="5367" y="13389"/>
                    <a:pt x="5359" y="13347"/>
                  </a:cubicBezTo>
                  <a:close/>
                  <a:moveTo>
                    <a:pt x="28600" y="0"/>
                  </a:moveTo>
                  <a:cubicBezTo>
                    <a:pt x="28445" y="0"/>
                    <a:pt x="28290" y="48"/>
                    <a:pt x="28183" y="214"/>
                  </a:cubicBezTo>
                  <a:cubicBezTo>
                    <a:pt x="28147" y="512"/>
                    <a:pt x="28421" y="488"/>
                    <a:pt x="28564" y="643"/>
                  </a:cubicBezTo>
                  <a:cubicBezTo>
                    <a:pt x="28395" y="741"/>
                    <a:pt x="28298" y="796"/>
                    <a:pt x="28230" y="796"/>
                  </a:cubicBezTo>
                  <a:cubicBezTo>
                    <a:pt x="28140" y="796"/>
                    <a:pt x="28099" y="700"/>
                    <a:pt x="28004" y="476"/>
                  </a:cubicBezTo>
                  <a:cubicBezTo>
                    <a:pt x="27976" y="373"/>
                    <a:pt x="27881" y="276"/>
                    <a:pt x="27807" y="276"/>
                  </a:cubicBezTo>
                  <a:cubicBezTo>
                    <a:pt x="27787" y="276"/>
                    <a:pt x="27769" y="283"/>
                    <a:pt x="27754" y="298"/>
                  </a:cubicBezTo>
                  <a:cubicBezTo>
                    <a:pt x="27705" y="337"/>
                    <a:pt x="27661" y="352"/>
                    <a:pt x="27622" y="352"/>
                  </a:cubicBezTo>
                  <a:cubicBezTo>
                    <a:pt x="27492" y="352"/>
                    <a:pt x="27406" y="188"/>
                    <a:pt x="27282" y="188"/>
                  </a:cubicBezTo>
                  <a:cubicBezTo>
                    <a:pt x="27273" y="188"/>
                    <a:pt x="27264" y="189"/>
                    <a:pt x="27254" y="191"/>
                  </a:cubicBezTo>
                  <a:cubicBezTo>
                    <a:pt x="26861" y="214"/>
                    <a:pt x="26480" y="310"/>
                    <a:pt x="26088" y="464"/>
                  </a:cubicBezTo>
                  <a:cubicBezTo>
                    <a:pt x="25946" y="539"/>
                    <a:pt x="25800" y="553"/>
                    <a:pt x="25658" y="553"/>
                  </a:cubicBezTo>
                  <a:cubicBezTo>
                    <a:pt x="25573" y="553"/>
                    <a:pt x="25489" y="548"/>
                    <a:pt x="25409" y="548"/>
                  </a:cubicBezTo>
                  <a:cubicBezTo>
                    <a:pt x="24611" y="655"/>
                    <a:pt x="23873" y="881"/>
                    <a:pt x="23111" y="1107"/>
                  </a:cubicBezTo>
                  <a:cubicBezTo>
                    <a:pt x="22730" y="1238"/>
                    <a:pt x="22325" y="1250"/>
                    <a:pt x="21932" y="1369"/>
                  </a:cubicBezTo>
                  <a:cubicBezTo>
                    <a:pt x="21742" y="1429"/>
                    <a:pt x="21575" y="1560"/>
                    <a:pt x="21385" y="1560"/>
                  </a:cubicBezTo>
                  <a:cubicBezTo>
                    <a:pt x="21254" y="1584"/>
                    <a:pt x="21123" y="1595"/>
                    <a:pt x="20980" y="1619"/>
                  </a:cubicBezTo>
                  <a:cubicBezTo>
                    <a:pt x="20408" y="1786"/>
                    <a:pt x="19777" y="1738"/>
                    <a:pt x="19241" y="2119"/>
                  </a:cubicBezTo>
                  <a:cubicBezTo>
                    <a:pt x="19211" y="2122"/>
                    <a:pt x="19179" y="2123"/>
                    <a:pt x="19148" y="2123"/>
                  </a:cubicBezTo>
                  <a:cubicBezTo>
                    <a:pt x="18950" y="2123"/>
                    <a:pt x="18747" y="2073"/>
                    <a:pt x="18547" y="2073"/>
                  </a:cubicBezTo>
                  <a:cubicBezTo>
                    <a:pt x="18390" y="2073"/>
                    <a:pt x="18236" y="2104"/>
                    <a:pt x="18087" y="2215"/>
                  </a:cubicBezTo>
                  <a:cubicBezTo>
                    <a:pt x="18039" y="2298"/>
                    <a:pt x="18039" y="2381"/>
                    <a:pt x="18063" y="2477"/>
                  </a:cubicBezTo>
                  <a:cubicBezTo>
                    <a:pt x="18182" y="2691"/>
                    <a:pt x="18218" y="2774"/>
                    <a:pt x="18158" y="2786"/>
                  </a:cubicBezTo>
                  <a:cubicBezTo>
                    <a:pt x="17801" y="2858"/>
                    <a:pt x="17789" y="3096"/>
                    <a:pt x="17908" y="3429"/>
                  </a:cubicBezTo>
                  <a:cubicBezTo>
                    <a:pt x="17944" y="3560"/>
                    <a:pt x="17848" y="3667"/>
                    <a:pt x="17765" y="3750"/>
                  </a:cubicBezTo>
                  <a:cubicBezTo>
                    <a:pt x="17734" y="3819"/>
                    <a:pt x="17693" y="3836"/>
                    <a:pt x="17650" y="3836"/>
                  </a:cubicBezTo>
                  <a:cubicBezTo>
                    <a:pt x="17606" y="3836"/>
                    <a:pt x="17560" y="3818"/>
                    <a:pt x="17520" y="3818"/>
                  </a:cubicBezTo>
                  <a:cubicBezTo>
                    <a:pt x="17510" y="3818"/>
                    <a:pt x="17500" y="3819"/>
                    <a:pt x="17491" y="3822"/>
                  </a:cubicBezTo>
                  <a:cubicBezTo>
                    <a:pt x="17253" y="3965"/>
                    <a:pt x="17086" y="4203"/>
                    <a:pt x="16860" y="4358"/>
                  </a:cubicBezTo>
                  <a:cubicBezTo>
                    <a:pt x="16777" y="4560"/>
                    <a:pt x="17015" y="4703"/>
                    <a:pt x="16932" y="4893"/>
                  </a:cubicBezTo>
                  <a:cubicBezTo>
                    <a:pt x="16777" y="5167"/>
                    <a:pt x="16860" y="5417"/>
                    <a:pt x="17015" y="5608"/>
                  </a:cubicBezTo>
                  <a:cubicBezTo>
                    <a:pt x="17005" y="5609"/>
                    <a:pt x="16996" y="5609"/>
                    <a:pt x="16987" y="5609"/>
                  </a:cubicBezTo>
                  <a:cubicBezTo>
                    <a:pt x="16661" y="5609"/>
                    <a:pt x="16506" y="5214"/>
                    <a:pt x="16193" y="5191"/>
                  </a:cubicBezTo>
                  <a:cubicBezTo>
                    <a:pt x="16016" y="5132"/>
                    <a:pt x="15839" y="4950"/>
                    <a:pt x="15671" y="4950"/>
                  </a:cubicBezTo>
                  <a:cubicBezTo>
                    <a:pt x="15567" y="4950"/>
                    <a:pt x="15467" y="5018"/>
                    <a:pt x="15372" y="5227"/>
                  </a:cubicBezTo>
                  <a:cubicBezTo>
                    <a:pt x="15339" y="5239"/>
                    <a:pt x="15308" y="5244"/>
                    <a:pt x="15278" y="5244"/>
                  </a:cubicBezTo>
                  <a:cubicBezTo>
                    <a:pt x="15059" y="5244"/>
                    <a:pt x="14892" y="4975"/>
                    <a:pt x="14671" y="4975"/>
                  </a:cubicBezTo>
                  <a:cubicBezTo>
                    <a:pt x="14644" y="4975"/>
                    <a:pt x="14616" y="4979"/>
                    <a:pt x="14586" y="4989"/>
                  </a:cubicBezTo>
                  <a:cubicBezTo>
                    <a:pt x="14419" y="5096"/>
                    <a:pt x="14431" y="5286"/>
                    <a:pt x="14408" y="5513"/>
                  </a:cubicBezTo>
                  <a:cubicBezTo>
                    <a:pt x="13753" y="4501"/>
                    <a:pt x="13753" y="4501"/>
                    <a:pt x="13384" y="4441"/>
                  </a:cubicBezTo>
                  <a:cubicBezTo>
                    <a:pt x="13229" y="4512"/>
                    <a:pt x="13122" y="4679"/>
                    <a:pt x="12991" y="4774"/>
                  </a:cubicBezTo>
                  <a:cubicBezTo>
                    <a:pt x="12919" y="4834"/>
                    <a:pt x="12824" y="4893"/>
                    <a:pt x="12764" y="4977"/>
                  </a:cubicBezTo>
                  <a:cubicBezTo>
                    <a:pt x="12741" y="5013"/>
                    <a:pt x="12741" y="5060"/>
                    <a:pt x="12741" y="5120"/>
                  </a:cubicBezTo>
                  <a:cubicBezTo>
                    <a:pt x="12753" y="5167"/>
                    <a:pt x="12788" y="5215"/>
                    <a:pt x="12824" y="5239"/>
                  </a:cubicBezTo>
                  <a:cubicBezTo>
                    <a:pt x="12943" y="5310"/>
                    <a:pt x="13050" y="5429"/>
                    <a:pt x="13181" y="5477"/>
                  </a:cubicBezTo>
                  <a:lnTo>
                    <a:pt x="13276" y="5477"/>
                  </a:lnTo>
                  <a:cubicBezTo>
                    <a:pt x="13229" y="5536"/>
                    <a:pt x="13169" y="5513"/>
                    <a:pt x="13122" y="5525"/>
                  </a:cubicBezTo>
                  <a:cubicBezTo>
                    <a:pt x="12884" y="5691"/>
                    <a:pt x="12550" y="5786"/>
                    <a:pt x="12848" y="6239"/>
                  </a:cubicBezTo>
                  <a:cubicBezTo>
                    <a:pt x="12856" y="6239"/>
                    <a:pt x="12835" y="6274"/>
                    <a:pt x="12818" y="6274"/>
                  </a:cubicBezTo>
                  <a:cubicBezTo>
                    <a:pt x="12810" y="6274"/>
                    <a:pt x="12804" y="6268"/>
                    <a:pt x="12800" y="6251"/>
                  </a:cubicBezTo>
                  <a:cubicBezTo>
                    <a:pt x="12645" y="6060"/>
                    <a:pt x="12681" y="5751"/>
                    <a:pt x="12491" y="5596"/>
                  </a:cubicBezTo>
                  <a:cubicBezTo>
                    <a:pt x="12396" y="5530"/>
                    <a:pt x="12310" y="5382"/>
                    <a:pt x="12201" y="5382"/>
                  </a:cubicBezTo>
                  <a:cubicBezTo>
                    <a:pt x="12172" y="5382"/>
                    <a:pt x="12142" y="5392"/>
                    <a:pt x="12110" y="5417"/>
                  </a:cubicBezTo>
                  <a:cubicBezTo>
                    <a:pt x="11931" y="5572"/>
                    <a:pt x="12050" y="5763"/>
                    <a:pt x="12157" y="5906"/>
                  </a:cubicBezTo>
                  <a:cubicBezTo>
                    <a:pt x="12217" y="5989"/>
                    <a:pt x="12264" y="6048"/>
                    <a:pt x="12312" y="6132"/>
                  </a:cubicBezTo>
                  <a:cubicBezTo>
                    <a:pt x="12287" y="6182"/>
                    <a:pt x="12266" y="6200"/>
                    <a:pt x="12247" y="6200"/>
                  </a:cubicBezTo>
                  <a:cubicBezTo>
                    <a:pt x="12205" y="6200"/>
                    <a:pt x="12175" y="6108"/>
                    <a:pt x="12133" y="6108"/>
                  </a:cubicBezTo>
                  <a:cubicBezTo>
                    <a:pt x="12086" y="6084"/>
                    <a:pt x="12038" y="6072"/>
                    <a:pt x="11991" y="6072"/>
                  </a:cubicBezTo>
                  <a:cubicBezTo>
                    <a:pt x="11848" y="6108"/>
                    <a:pt x="11752" y="6239"/>
                    <a:pt x="11621" y="6287"/>
                  </a:cubicBezTo>
                  <a:lnTo>
                    <a:pt x="11360" y="6370"/>
                  </a:lnTo>
                  <a:cubicBezTo>
                    <a:pt x="11193" y="6417"/>
                    <a:pt x="11026" y="6477"/>
                    <a:pt x="10883" y="6560"/>
                  </a:cubicBezTo>
                  <a:cubicBezTo>
                    <a:pt x="10740" y="6644"/>
                    <a:pt x="10633" y="6727"/>
                    <a:pt x="10490" y="6798"/>
                  </a:cubicBezTo>
                  <a:cubicBezTo>
                    <a:pt x="10300" y="6906"/>
                    <a:pt x="10062" y="6941"/>
                    <a:pt x="9871" y="7072"/>
                  </a:cubicBezTo>
                  <a:cubicBezTo>
                    <a:pt x="9727" y="7153"/>
                    <a:pt x="9569" y="7197"/>
                    <a:pt x="9419" y="7197"/>
                  </a:cubicBezTo>
                  <a:cubicBezTo>
                    <a:pt x="9270" y="7197"/>
                    <a:pt x="9129" y="7154"/>
                    <a:pt x="9016" y="7059"/>
                  </a:cubicBezTo>
                  <a:lnTo>
                    <a:pt x="9016" y="7059"/>
                  </a:lnTo>
                  <a:cubicBezTo>
                    <a:pt x="9057" y="7087"/>
                    <a:pt x="9098" y="7099"/>
                    <a:pt x="9140" y="7099"/>
                  </a:cubicBezTo>
                  <a:cubicBezTo>
                    <a:pt x="9247" y="7099"/>
                    <a:pt x="9355" y="7020"/>
                    <a:pt x="9455" y="6906"/>
                  </a:cubicBezTo>
                  <a:cubicBezTo>
                    <a:pt x="9490" y="6477"/>
                    <a:pt x="8990" y="6406"/>
                    <a:pt x="9002" y="6001"/>
                  </a:cubicBezTo>
                  <a:cubicBezTo>
                    <a:pt x="8978" y="5894"/>
                    <a:pt x="8943" y="5775"/>
                    <a:pt x="8931" y="5667"/>
                  </a:cubicBezTo>
                  <a:cubicBezTo>
                    <a:pt x="8907" y="5548"/>
                    <a:pt x="8883" y="5429"/>
                    <a:pt x="8847" y="5334"/>
                  </a:cubicBezTo>
                  <a:cubicBezTo>
                    <a:pt x="8775" y="5230"/>
                    <a:pt x="8738" y="5099"/>
                    <a:pt x="8611" y="5099"/>
                  </a:cubicBezTo>
                  <a:cubicBezTo>
                    <a:pt x="8593" y="5099"/>
                    <a:pt x="8572" y="5102"/>
                    <a:pt x="8550" y="5108"/>
                  </a:cubicBezTo>
                  <a:cubicBezTo>
                    <a:pt x="8502" y="5155"/>
                    <a:pt x="8466" y="5191"/>
                    <a:pt x="8454" y="5251"/>
                  </a:cubicBezTo>
                  <a:cubicBezTo>
                    <a:pt x="8347" y="5810"/>
                    <a:pt x="7966" y="6167"/>
                    <a:pt x="7681" y="6596"/>
                  </a:cubicBezTo>
                  <a:cubicBezTo>
                    <a:pt x="7609" y="6707"/>
                    <a:pt x="7523" y="6753"/>
                    <a:pt x="7423" y="6753"/>
                  </a:cubicBezTo>
                  <a:cubicBezTo>
                    <a:pt x="7340" y="6753"/>
                    <a:pt x="7247" y="6721"/>
                    <a:pt x="7145" y="6668"/>
                  </a:cubicBezTo>
                  <a:cubicBezTo>
                    <a:pt x="7007" y="6593"/>
                    <a:pt x="6909" y="6556"/>
                    <a:pt x="6831" y="6556"/>
                  </a:cubicBezTo>
                  <a:cubicBezTo>
                    <a:pt x="6673" y="6556"/>
                    <a:pt x="6602" y="6709"/>
                    <a:pt x="6466" y="7013"/>
                  </a:cubicBezTo>
                  <a:cubicBezTo>
                    <a:pt x="6379" y="7196"/>
                    <a:pt x="6284" y="7568"/>
                    <a:pt x="6023" y="7568"/>
                  </a:cubicBezTo>
                  <a:cubicBezTo>
                    <a:pt x="5962" y="7568"/>
                    <a:pt x="5892" y="7548"/>
                    <a:pt x="5811" y="7501"/>
                  </a:cubicBezTo>
                  <a:cubicBezTo>
                    <a:pt x="5702" y="7441"/>
                    <a:pt x="5602" y="7415"/>
                    <a:pt x="5511" y="7415"/>
                  </a:cubicBezTo>
                  <a:cubicBezTo>
                    <a:pt x="5225" y="7415"/>
                    <a:pt x="5021" y="7668"/>
                    <a:pt x="4859" y="7894"/>
                  </a:cubicBezTo>
                  <a:cubicBezTo>
                    <a:pt x="4561" y="8275"/>
                    <a:pt x="4204" y="8501"/>
                    <a:pt x="3763" y="8584"/>
                  </a:cubicBezTo>
                  <a:cubicBezTo>
                    <a:pt x="3382" y="8811"/>
                    <a:pt x="3120" y="9275"/>
                    <a:pt x="2668" y="9358"/>
                  </a:cubicBezTo>
                  <a:cubicBezTo>
                    <a:pt x="2382" y="9715"/>
                    <a:pt x="2025" y="9989"/>
                    <a:pt x="1739" y="10347"/>
                  </a:cubicBezTo>
                  <a:cubicBezTo>
                    <a:pt x="1501" y="10608"/>
                    <a:pt x="1180" y="10751"/>
                    <a:pt x="989" y="11025"/>
                  </a:cubicBezTo>
                  <a:cubicBezTo>
                    <a:pt x="933" y="11105"/>
                    <a:pt x="882" y="11130"/>
                    <a:pt x="835" y="11130"/>
                  </a:cubicBezTo>
                  <a:cubicBezTo>
                    <a:pt x="758" y="11130"/>
                    <a:pt x="691" y="11063"/>
                    <a:pt x="625" y="11063"/>
                  </a:cubicBezTo>
                  <a:cubicBezTo>
                    <a:pt x="611" y="11063"/>
                    <a:pt x="598" y="11066"/>
                    <a:pt x="584" y="11073"/>
                  </a:cubicBezTo>
                  <a:cubicBezTo>
                    <a:pt x="406" y="11287"/>
                    <a:pt x="203" y="11490"/>
                    <a:pt x="13" y="11704"/>
                  </a:cubicBezTo>
                  <a:cubicBezTo>
                    <a:pt x="1" y="12001"/>
                    <a:pt x="239" y="12001"/>
                    <a:pt x="406" y="12073"/>
                  </a:cubicBezTo>
                  <a:cubicBezTo>
                    <a:pt x="537" y="12085"/>
                    <a:pt x="608" y="12204"/>
                    <a:pt x="680" y="12323"/>
                  </a:cubicBezTo>
                  <a:cubicBezTo>
                    <a:pt x="1025" y="12835"/>
                    <a:pt x="1025" y="12894"/>
                    <a:pt x="525" y="13168"/>
                  </a:cubicBezTo>
                  <a:cubicBezTo>
                    <a:pt x="430" y="13216"/>
                    <a:pt x="346" y="13264"/>
                    <a:pt x="346" y="13383"/>
                  </a:cubicBezTo>
                  <a:cubicBezTo>
                    <a:pt x="357" y="13545"/>
                    <a:pt x="476" y="13648"/>
                    <a:pt x="578" y="13648"/>
                  </a:cubicBezTo>
                  <a:cubicBezTo>
                    <a:pt x="588" y="13648"/>
                    <a:pt x="598" y="13647"/>
                    <a:pt x="608" y="13645"/>
                  </a:cubicBezTo>
                  <a:cubicBezTo>
                    <a:pt x="647" y="13638"/>
                    <a:pt x="682" y="13635"/>
                    <a:pt x="715" y="13635"/>
                  </a:cubicBezTo>
                  <a:cubicBezTo>
                    <a:pt x="986" y="13635"/>
                    <a:pt x="1068" y="13847"/>
                    <a:pt x="1132" y="14145"/>
                  </a:cubicBezTo>
                  <a:cubicBezTo>
                    <a:pt x="1156" y="14228"/>
                    <a:pt x="1239" y="14299"/>
                    <a:pt x="1323" y="14347"/>
                  </a:cubicBezTo>
                  <a:cubicBezTo>
                    <a:pt x="1346" y="14353"/>
                    <a:pt x="1373" y="14356"/>
                    <a:pt x="1400" y="14356"/>
                  </a:cubicBezTo>
                  <a:cubicBezTo>
                    <a:pt x="1427" y="14356"/>
                    <a:pt x="1454" y="14353"/>
                    <a:pt x="1477" y="14347"/>
                  </a:cubicBezTo>
                  <a:cubicBezTo>
                    <a:pt x="1571" y="14332"/>
                    <a:pt x="1666" y="14318"/>
                    <a:pt x="1757" y="14318"/>
                  </a:cubicBezTo>
                  <a:cubicBezTo>
                    <a:pt x="1956" y="14318"/>
                    <a:pt x="2137" y="14384"/>
                    <a:pt x="2251" y="14645"/>
                  </a:cubicBezTo>
                  <a:cubicBezTo>
                    <a:pt x="2264" y="14646"/>
                    <a:pt x="2277" y="14647"/>
                    <a:pt x="2289" y="14647"/>
                  </a:cubicBezTo>
                  <a:cubicBezTo>
                    <a:pt x="2550" y="14647"/>
                    <a:pt x="2738" y="14336"/>
                    <a:pt x="3008" y="14336"/>
                  </a:cubicBezTo>
                  <a:cubicBezTo>
                    <a:pt x="3037" y="14336"/>
                    <a:pt x="3066" y="14339"/>
                    <a:pt x="3097" y="14347"/>
                  </a:cubicBezTo>
                  <a:cubicBezTo>
                    <a:pt x="3144" y="14347"/>
                    <a:pt x="3204" y="14347"/>
                    <a:pt x="3239" y="14335"/>
                  </a:cubicBezTo>
                  <a:cubicBezTo>
                    <a:pt x="3525" y="14359"/>
                    <a:pt x="3597" y="14585"/>
                    <a:pt x="3644" y="14859"/>
                  </a:cubicBezTo>
                  <a:cubicBezTo>
                    <a:pt x="3597" y="15220"/>
                    <a:pt x="3693" y="15407"/>
                    <a:pt x="3940" y="15407"/>
                  </a:cubicBezTo>
                  <a:cubicBezTo>
                    <a:pt x="4003" y="15407"/>
                    <a:pt x="4075" y="15395"/>
                    <a:pt x="4156" y="15371"/>
                  </a:cubicBezTo>
                  <a:cubicBezTo>
                    <a:pt x="4335" y="15276"/>
                    <a:pt x="4513" y="15192"/>
                    <a:pt x="4668" y="15097"/>
                  </a:cubicBezTo>
                  <a:cubicBezTo>
                    <a:pt x="4704" y="15049"/>
                    <a:pt x="4716" y="14990"/>
                    <a:pt x="4752" y="14942"/>
                  </a:cubicBezTo>
                  <a:cubicBezTo>
                    <a:pt x="4954" y="14502"/>
                    <a:pt x="4966" y="14502"/>
                    <a:pt x="5359" y="14347"/>
                  </a:cubicBezTo>
                  <a:cubicBezTo>
                    <a:pt x="5585" y="14264"/>
                    <a:pt x="5716" y="14026"/>
                    <a:pt x="5966" y="13930"/>
                  </a:cubicBezTo>
                  <a:cubicBezTo>
                    <a:pt x="6145" y="13871"/>
                    <a:pt x="6037" y="13633"/>
                    <a:pt x="5966" y="13502"/>
                  </a:cubicBezTo>
                  <a:cubicBezTo>
                    <a:pt x="5920" y="13401"/>
                    <a:pt x="5866" y="13370"/>
                    <a:pt x="5808" y="13370"/>
                  </a:cubicBezTo>
                  <a:cubicBezTo>
                    <a:pt x="5717" y="13370"/>
                    <a:pt x="5616" y="13448"/>
                    <a:pt x="5520" y="13448"/>
                  </a:cubicBezTo>
                  <a:cubicBezTo>
                    <a:pt x="5513" y="13448"/>
                    <a:pt x="5507" y="13447"/>
                    <a:pt x="5500" y="13447"/>
                  </a:cubicBezTo>
                  <a:lnTo>
                    <a:pt x="5500" y="13447"/>
                  </a:lnTo>
                  <a:cubicBezTo>
                    <a:pt x="5605" y="13370"/>
                    <a:pt x="5705" y="13315"/>
                    <a:pt x="5796" y="13315"/>
                  </a:cubicBezTo>
                  <a:cubicBezTo>
                    <a:pt x="5897" y="13315"/>
                    <a:pt x="5987" y="13382"/>
                    <a:pt x="6061" y="13561"/>
                  </a:cubicBezTo>
                  <a:cubicBezTo>
                    <a:pt x="6121" y="13704"/>
                    <a:pt x="6204" y="13787"/>
                    <a:pt x="6359" y="13787"/>
                  </a:cubicBezTo>
                  <a:cubicBezTo>
                    <a:pt x="6418" y="13787"/>
                    <a:pt x="6454" y="13764"/>
                    <a:pt x="6502" y="13740"/>
                  </a:cubicBezTo>
                  <a:cubicBezTo>
                    <a:pt x="6966" y="13216"/>
                    <a:pt x="7550" y="12918"/>
                    <a:pt x="8121" y="12609"/>
                  </a:cubicBezTo>
                  <a:cubicBezTo>
                    <a:pt x="8228" y="12549"/>
                    <a:pt x="8335" y="12478"/>
                    <a:pt x="8466" y="12478"/>
                  </a:cubicBezTo>
                  <a:cubicBezTo>
                    <a:pt x="8800" y="12478"/>
                    <a:pt x="9109" y="12442"/>
                    <a:pt x="9276" y="12061"/>
                  </a:cubicBezTo>
                  <a:cubicBezTo>
                    <a:pt x="9292" y="11872"/>
                    <a:pt x="9333" y="11808"/>
                    <a:pt x="9385" y="11808"/>
                  </a:cubicBezTo>
                  <a:cubicBezTo>
                    <a:pt x="9447" y="11808"/>
                    <a:pt x="9526" y="11900"/>
                    <a:pt x="9597" y="11978"/>
                  </a:cubicBezTo>
                  <a:cubicBezTo>
                    <a:pt x="9658" y="12004"/>
                    <a:pt x="9712" y="12015"/>
                    <a:pt x="9763" y="12015"/>
                  </a:cubicBezTo>
                  <a:cubicBezTo>
                    <a:pt x="9921" y="12015"/>
                    <a:pt x="10034" y="11896"/>
                    <a:pt x="10133" y="11716"/>
                  </a:cubicBezTo>
                  <a:cubicBezTo>
                    <a:pt x="10205" y="11597"/>
                    <a:pt x="9990" y="11490"/>
                    <a:pt x="10121" y="11442"/>
                  </a:cubicBezTo>
                  <a:cubicBezTo>
                    <a:pt x="10669" y="11228"/>
                    <a:pt x="10967" y="10597"/>
                    <a:pt x="11502" y="10347"/>
                  </a:cubicBezTo>
                  <a:cubicBezTo>
                    <a:pt x="11812" y="10013"/>
                    <a:pt x="12288" y="10061"/>
                    <a:pt x="12610" y="9739"/>
                  </a:cubicBezTo>
                  <a:cubicBezTo>
                    <a:pt x="12828" y="9739"/>
                    <a:pt x="13047" y="9676"/>
                    <a:pt x="13282" y="9676"/>
                  </a:cubicBezTo>
                  <a:cubicBezTo>
                    <a:pt x="13316" y="9676"/>
                    <a:pt x="13349" y="9677"/>
                    <a:pt x="13384" y="9680"/>
                  </a:cubicBezTo>
                  <a:cubicBezTo>
                    <a:pt x="13562" y="9632"/>
                    <a:pt x="13586" y="9465"/>
                    <a:pt x="13622" y="9287"/>
                  </a:cubicBezTo>
                  <a:cubicBezTo>
                    <a:pt x="13622" y="9059"/>
                    <a:pt x="13715" y="9023"/>
                    <a:pt x="13826" y="9023"/>
                  </a:cubicBezTo>
                  <a:cubicBezTo>
                    <a:pt x="13878" y="9023"/>
                    <a:pt x="13934" y="9031"/>
                    <a:pt x="13986" y="9031"/>
                  </a:cubicBezTo>
                  <a:cubicBezTo>
                    <a:pt x="14008" y="9031"/>
                    <a:pt x="14030" y="9029"/>
                    <a:pt x="14050" y="9025"/>
                  </a:cubicBezTo>
                  <a:cubicBezTo>
                    <a:pt x="14122" y="9001"/>
                    <a:pt x="14193" y="8977"/>
                    <a:pt x="14253" y="8918"/>
                  </a:cubicBezTo>
                  <a:cubicBezTo>
                    <a:pt x="14539" y="8394"/>
                    <a:pt x="15086" y="8573"/>
                    <a:pt x="15479" y="8322"/>
                  </a:cubicBezTo>
                  <a:cubicBezTo>
                    <a:pt x="15717" y="8203"/>
                    <a:pt x="15955" y="8084"/>
                    <a:pt x="16158" y="7930"/>
                  </a:cubicBezTo>
                  <a:cubicBezTo>
                    <a:pt x="16444" y="7680"/>
                    <a:pt x="16134" y="7275"/>
                    <a:pt x="16336" y="7013"/>
                  </a:cubicBezTo>
                  <a:lnTo>
                    <a:pt x="16336" y="7013"/>
                  </a:lnTo>
                  <a:cubicBezTo>
                    <a:pt x="16336" y="7191"/>
                    <a:pt x="16193" y="7382"/>
                    <a:pt x="16384" y="7513"/>
                  </a:cubicBezTo>
                  <a:cubicBezTo>
                    <a:pt x="16426" y="7542"/>
                    <a:pt x="16467" y="7555"/>
                    <a:pt x="16506" y="7555"/>
                  </a:cubicBezTo>
                  <a:cubicBezTo>
                    <a:pt x="16609" y="7555"/>
                    <a:pt x="16699" y="7468"/>
                    <a:pt x="16777" y="7382"/>
                  </a:cubicBezTo>
                  <a:cubicBezTo>
                    <a:pt x="16904" y="7223"/>
                    <a:pt x="17038" y="7162"/>
                    <a:pt x="17179" y="7162"/>
                  </a:cubicBezTo>
                  <a:cubicBezTo>
                    <a:pt x="17302" y="7162"/>
                    <a:pt x="17430" y="7208"/>
                    <a:pt x="17563" y="7275"/>
                  </a:cubicBezTo>
                  <a:cubicBezTo>
                    <a:pt x="17741" y="7370"/>
                    <a:pt x="17908" y="7513"/>
                    <a:pt x="18110" y="7537"/>
                  </a:cubicBezTo>
                  <a:cubicBezTo>
                    <a:pt x="18456" y="7299"/>
                    <a:pt x="18753" y="7001"/>
                    <a:pt x="19003" y="6668"/>
                  </a:cubicBezTo>
                  <a:cubicBezTo>
                    <a:pt x="19122" y="6477"/>
                    <a:pt x="19170" y="6227"/>
                    <a:pt x="19361" y="6060"/>
                  </a:cubicBezTo>
                  <a:lnTo>
                    <a:pt x="19361" y="6060"/>
                  </a:lnTo>
                  <a:cubicBezTo>
                    <a:pt x="19343" y="6527"/>
                    <a:pt x="19494" y="6790"/>
                    <a:pt x="19762" y="6790"/>
                  </a:cubicBezTo>
                  <a:cubicBezTo>
                    <a:pt x="19851" y="6790"/>
                    <a:pt x="19951" y="6762"/>
                    <a:pt x="20063" y="6703"/>
                  </a:cubicBezTo>
                  <a:cubicBezTo>
                    <a:pt x="20111" y="6668"/>
                    <a:pt x="20146" y="6656"/>
                    <a:pt x="20194" y="6620"/>
                  </a:cubicBezTo>
                  <a:cubicBezTo>
                    <a:pt x="20408" y="6548"/>
                    <a:pt x="20706" y="6644"/>
                    <a:pt x="20777" y="6310"/>
                  </a:cubicBezTo>
                  <a:cubicBezTo>
                    <a:pt x="20790" y="6251"/>
                    <a:pt x="20779" y="6212"/>
                    <a:pt x="20754" y="6183"/>
                  </a:cubicBezTo>
                  <a:lnTo>
                    <a:pt x="20754" y="6183"/>
                  </a:lnTo>
                  <a:cubicBezTo>
                    <a:pt x="20885" y="6267"/>
                    <a:pt x="21020" y="6342"/>
                    <a:pt x="21175" y="6342"/>
                  </a:cubicBezTo>
                  <a:cubicBezTo>
                    <a:pt x="21220" y="6342"/>
                    <a:pt x="21265" y="6336"/>
                    <a:pt x="21313" y="6322"/>
                  </a:cubicBezTo>
                  <a:cubicBezTo>
                    <a:pt x="21373" y="6298"/>
                    <a:pt x="21432" y="6263"/>
                    <a:pt x="21480" y="6191"/>
                  </a:cubicBezTo>
                  <a:cubicBezTo>
                    <a:pt x="21492" y="6144"/>
                    <a:pt x="21480" y="6108"/>
                    <a:pt x="21444" y="6060"/>
                  </a:cubicBezTo>
                  <a:cubicBezTo>
                    <a:pt x="21420" y="6025"/>
                    <a:pt x="21420" y="6001"/>
                    <a:pt x="21420" y="5965"/>
                  </a:cubicBezTo>
                  <a:lnTo>
                    <a:pt x="21420" y="5965"/>
                  </a:lnTo>
                  <a:cubicBezTo>
                    <a:pt x="21444" y="5989"/>
                    <a:pt x="21444" y="6025"/>
                    <a:pt x="21480" y="6048"/>
                  </a:cubicBezTo>
                  <a:cubicBezTo>
                    <a:pt x="21510" y="6060"/>
                    <a:pt x="21542" y="6066"/>
                    <a:pt x="21575" y="6066"/>
                  </a:cubicBezTo>
                  <a:cubicBezTo>
                    <a:pt x="21608" y="6066"/>
                    <a:pt x="21641" y="6060"/>
                    <a:pt x="21670" y="6048"/>
                  </a:cubicBezTo>
                  <a:cubicBezTo>
                    <a:pt x="21813" y="5906"/>
                    <a:pt x="21992" y="5953"/>
                    <a:pt x="22159" y="5894"/>
                  </a:cubicBezTo>
                  <a:cubicBezTo>
                    <a:pt x="22366" y="5746"/>
                    <a:pt x="22540" y="5475"/>
                    <a:pt x="22804" y="5475"/>
                  </a:cubicBezTo>
                  <a:cubicBezTo>
                    <a:pt x="22859" y="5475"/>
                    <a:pt x="22917" y="5486"/>
                    <a:pt x="22980" y="5513"/>
                  </a:cubicBezTo>
                  <a:cubicBezTo>
                    <a:pt x="23349" y="5655"/>
                    <a:pt x="23742" y="5596"/>
                    <a:pt x="24111" y="5703"/>
                  </a:cubicBezTo>
                  <a:cubicBezTo>
                    <a:pt x="24671" y="5644"/>
                    <a:pt x="25254" y="5584"/>
                    <a:pt x="25707" y="5132"/>
                  </a:cubicBezTo>
                  <a:cubicBezTo>
                    <a:pt x="25742" y="5097"/>
                    <a:pt x="25767" y="5084"/>
                    <a:pt x="25788" y="5084"/>
                  </a:cubicBezTo>
                  <a:cubicBezTo>
                    <a:pt x="25838" y="5084"/>
                    <a:pt x="25859" y="5155"/>
                    <a:pt x="25909" y="5155"/>
                  </a:cubicBezTo>
                  <a:cubicBezTo>
                    <a:pt x="26244" y="5164"/>
                    <a:pt x="26579" y="5408"/>
                    <a:pt x="26886" y="5408"/>
                  </a:cubicBezTo>
                  <a:cubicBezTo>
                    <a:pt x="26993" y="5408"/>
                    <a:pt x="27096" y="5378"/>
                    <a:pt x="27195" y="5298"/>
                  </a:cubicBezTo>
                  <a:cubicBezTo>
                    <a:pt x="27438" y="5099"/>
                    <a:pt x="27684" y="5042"/>
                    <a:pt x="27929" y="5042"/>
                  </a:cubicBezTo>
                  <a:cubicBezTo>
                    <a:pt x="28245" y="5042"/>
                    <a:pt x="28560" y="5136"/>
                    <a:pt x="28870" y="5136"/>
                  </a:cubicBezTo>
                  <a:cubicBezTo>
                    <a:pt x="28907" y="5136"/>
                    <a:pt x="28944" y="5135"/>
                    <a:pt x="28981" y="5132"/>
                  </a:cubicBezTo>
                  <a:cubicBezTo>
                    <a:pt x="29779" y="5096"/>
                    <a:pt x="29826" y="5167"/>
                    <a:pt x="29898" y="4286"/>
                  </a:cubicBezTo>
                  <a:cubicBezTo>
                    <a:pt x="29898" y="4179"/>
                    <a:pt x="29886" y="4084"/>
                    <a:pt x="29886" y="3977"/>
                  </a:cubicBezTo>
                  <a:cubicBezTo>
                    <a:pt x="29898" y="3786"/>
                    <a:pt x="29969" y="3572"/>
                    <a:pt x="29826" y="3381"/>
                  </a:cubicBezTo>
                  <a:cubicBezTo>
                    <a:pt x="29716" y="3238"/>
                    <a:pt x="29830" y="3105"/>
                    <a:pt x="29895" y="3105"/>
                  </a:cubicBezTo>
                  <a:cubicBezTo>
                    <a:pt x="29900" y="3105"/>
                    <a:pt x="29905" y="3106"/>
                    <a:pt x="29909" y="3108"/>
                  </a:cubicBezTo>
                  <a:cubicBezTo>
                    <a:pt x="30011" y="3160"/>
                    <a:pt x="30111" y="3179"/>
                    <a:pt x="30209" y="3179"/>
                  </a:cubicBezTo>
                  <a:cubicBezTo>
                    <a:pt x="30504" y="3179"/>
                    <a:pt x="30787" y="3003"/>
                    <a:pt x="31085" y="3003"/>
                  </a:cubicBezTo>
                  <a:cubicBezTo>
                    <a:pt x="31141" y="3003"/>
                    <a:pt x="31198" y="3010"/>
                    <a:pt x="31255" y="3024"/>
                  </a:cubicBezTo>
                  <a:cubicBezTo>
                    <a:pt x="31289" y="3033"/>
                    <a:pt x="31328" y="3041"/>
                    <a:pt x="31361" y="3041"/>
                  </a:cubicBezTo>
                  <a:cubicBezTo>
                    <a:pt x="31375" y="3041"/>
                    <a:pt x="31387" y="3040"/>
                    <a:pt x="31398" y="3036"/>
                  </a:cubicBezTo>
                  <a:cubicBezTo>
                    <a:pt x="31409" y="3058"/>
                    <a:pt x="31421" y="3067"/>
                    <a:pt x="31432" y="3067"/>
                  </a:cubicBezTo>
                  <a:cubicBezTo>
                    <a:pt x="31480" y="3067"/>
                    <a:pt x="31523" y="2912"/>
                    <a:pt x="31562" y="2912"/>
                  </a:cubicBezTo>
                  <a:cubicBezTo>
                    <a:pt x="31579" y="2912"/>
                    <a:pt x="31596" y="2944"/>
                    <a:pt x="31612" y="3036"/>
                  </a:cubicBezTo>
                  <a:cubicBezTo>
                    <a:pt x="31644" y="3290"/>
                    <a:pt x="31741" y="3351"/>
                    <a:pt x="31860" y="3351"/>
                  </a:cubicBezTo>
                  <a:cubicBezTo>
                    <a:pt x="31970" y="3351"/>
                    <a:pt x="32098" y="3299"/>
                    <a:pt x="32208" y="3299"/>
                  </a:cubicBezTo>
                  <a:cubicBezTo>
                    <a:pt x="32246" y="3299"/>
                    <a:pt x="32282" y="3305"/>
                    <a:pt x="32315" y="3322"/>
                  </a:cubicBezTo>
                  <a:cubicBezTo>
                    <a:pt x="32624" y="3167"/>
                    <a:pt x="33100" y="3405"/>
                    <a:pt x="33243" y="2869"/>
                  </a:cubicBezTo>
                  <a:cubicBezTo>
                    <a:pt x="33327" y="2560"/>
                    <a:pt x="33517" y="2393"/>
                    <a:pt x="33708" y="2215"/>
                  </a:cubicBezTo>
                  <a:cubicBezTo>
                    <a:pt x="33862" y="1953"/>
                    <a:pt x="33755" y="1726"/>
                    <a:pt x="33636" y="1488"/>
                  </a:cubicBezTo>
                  <a:lnTo>
                    <a:pt x="33648" y="1488"/>
                  </a:lnTo>
                  <a:cubicBezTo>
                    <a:pt x="33315" y="1405"/>
                    <a:pt x="32969" y="1262"/>
                    <a:pt x="32767" y="881"/>
                  </a:cubicBezTo>
                  <a:cubicBezTo>
                    <a:pt x="32338" y="667"/>
                    <a:pt x="31755" y="845"/>
                    <a:pt x="31433" y="286"/>
                  </a:cubicBezTo>
                  <a:cubicBezTo>
                    <a:pt x="31298" y="255"/>
                    <a:pt x="31173" y="160"/>
                    <a:pt x="31032" y="160"/>
                  </a:cubicBezTo>
                  <a:cubicBezTo>
                    <a:pt x="31011" y="160"/>
                    <a:pt x="30990" y="162"/>
                    <a:pt x="30969" y="167"/>
                  </a:cubicBezTo>
                  <a:cubicBezTo>
                    <a:pt x="30776" y="176"/>
                    <a:pt x="30583" y="191"/>
                    <a:pt x="30392" y="191"/>
                  </a:cubicBezTo>
                  <a:cubicBezTo>
                    <a:pt x="30099" y="191"/>
                    <a:pt x="29809" y="156"/>
                    <a:pt x="29528" y="12"/>
                  </a:cubicBezTo>
                  <a:cubicBezTo>
                    <a:pt x="29513" y="9"/>
                    <a:pt x="29497" y="7"/>
                    <a:pt x="29481" y="7"/>
                  </a:cubicBezTo>
                  <a:cubicBezTo>
                    <a:pt x="29438" y="7"/>
                    <a:pt x="29397" y="18"/>
                    <a:pt x="29362" y="36"/>
                  </a:cubicBezTo>
                  <a:cubicBezTo>
                    <a:pt x="29280" y="139"/>
                    <a:pt x="29201" y="175"/>
                    <a:pt x="29123" y="175"/>
                  </a:cubicBezTo>
                  <a:cubicBezTo>
                    <a:pt x="28949" y="175"/>
                    <a:pt x="28780" y="0"/>
                    <a:pt x="286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33374" y="-1290770"/>
              <a:ext cx="155212" cy="114657"/>
            </a:xfrm>
            <a:custGeom>
              <a:avLst/>
              <a:gdLst/>
              <a:ahLst/>
              <a:cxnLst/>
              <a:rect l="l" t="t" r="r" b="b"/>
              <a:pathLst>
                <a:path w="4918" h="3633" extrusionOk="0">
                  <a:moveTo>
                    <a:pt x="4594" y="0"/>
                  </a:moveTo>
                  <a:cubicBezTo>
                    <a:pt x="4576" y="0"/>
                    <a:pt x="4557" y="2"/>
                    <a:pt x="4537" y="4"/>
                  </a:cubicBezTo>
                  <a:cubicBezTo>
                    <a:pt x="4529" y="4"/>
                    <a:pt x="4522" y="3"/>
                    <a:pt x="4515" y="3"/>
                  </a:cubicBezTo>
                  <a:cubicBezTo>
                    <a:pt x="4368" y="3"/>
                    <a:pt x="4233" y="115"/>
                    <a:pt x="4108" y="183"/>
                  </a:cubicBezTo>
                  <a:cubicBezTo>
                    <a:pt x="3965" y="266"/>
                    <a:pt x="3822" y="373"/>
                    <a:pt x="3691" y="469"/>
                  </a:cubicBezTo>
                  <a:cubicBezTo>
                    <a:pt x="3394" y="564"/>
                    <a:pt x="3132" y="719"/>
                    <a:pt x="2894" y="945"/>
                  </a:cubicBezTo>
                  <a:cubicBezTo>
                    <a:pt x="2572" y="1159"/>
                    <a:pt x="2274" y="1373"/>
                    <a:pt x="1965" y="1600"/>
                  </a:cubicBezTo>
                  <a:cubicBezTo>
                    <a:pt x="1786" y="1719"/>
                    <a:pt x="1596" y="1802"/>
                    <a:pt x="1441" y="1981"/>
                  </a:cubicBezTo>
                  <a:cubicBezTo>
                    <a:pt x="1143" y="2195"/>
                    <a:pt x="893" y="2493"/>
                    <a:pt x="536" y="2612"/>
                  </a:cubicBezTo>
                  <a:cubicBezTo>
                    <a:pt x="412" y="2736"/>
                    <a:pt x="352" y="2947"/>
                    <a:pt x="152" y="2947"/>
                  </a:cubicBezTo>
                  <a:cubicBezTo>
                    <a:pt x="141" y="2947"/>
                    <a:pt x="130" y="2946"/>
                    <a:pt x="119" y="2945"/>
                  </a:cubicBezTo>
                  <a:cubicBezTo>
                    <a:pt x="96" y="2993"/>
                    <a:pt x="48" y="3052"/>
                    <a:pt x="0" y="3100"/>
                  </a:cubicBezTo>
                  <a:cubicBezTo>
                    <a:pt x="12" y="3147"/>
                    <a:pt x="36" y="3195"/>
                    <a:pt x="60" y="3231"/>
                  </a:cubicBezTo>
                  <a:cubicBezTo>
                    <a:pt x="107" y="3338"/>
                    <a:pt x="96" y="3445"/>
                    <a:pt x="96" y="3540"/>
                  </a:cubicBezTo>
                  <a:cubicBezTo>
                    <a:pt x="107" y="3576"/>
                    <a:pt x="119" y="3588"/>
                    <a:pt x="131" y="3624"/>
                  </a:cubicBezTo>
                  <a:cubicBezTo>
                    <a:pt x="216" y="3629"/>
                    <a:pt x="282" y="3632"/>
                    <a:pt x="336" y="3632"/>
                  </a:cubicBezTo>
                  <a:cubicBezTo>
                    <a:pt x="539" y="3632"/>
                    <a:pt x="559" y="3583"/>
                    <a:pt x="691" y="3386"/>
                  </a:cubicBezTo>
                  <a:cubicBezTo>
                    <a:pt x="727" y="3314"/>
                    <a:pt x="858" y="3290"/>
                    <a:pt x="941" y="3278"/>
                  </a:cubicBezTo>
                  <a:cubicBezTo>
                    <a:pt x="943" y="3278"/>
                    <a:pt x="946" y="3278"/>
                    <a:pt x="948" y="3278"/>
                  </a:cubicBezTo>
                  <a:cubicBezTo>
                    <a:pt x="1023" y="3278"/>
                    <a:pt x="1082" y="3402"/>
                    <a:pt x="1171" y="3402"/>
                  </a:cubicBezTo>
                  <a:cubicBezTo>
                    <a:pt x="1205" y="3402"/>
                    <a:pt x="1242" y="3385"/>
                    <a:pt x="1286" y="3338"/>
                  </a:cubicBezTo>
                  <a:cubicBezTo>
                    <a:pt x="869" y="2755"/>
                    <a:pt x="1584" y="2909"/>
                    <a:pt x="1655" y="2600"/>
                  </a:cubicBezTo>
                  <a:cubicBezTo>
                    <a:pt x="1682" y="2484"/>
                    <a:pt x="1740" y="2443"/>
                    <a:pt x="1808" y="2443"/>
                  </a:cubicBezTo>
                  <a:cubicBezTo>
                    <a:pt x="1893" y="2443"/>
                    <a:pt x="1994" y="2509"/>
                    <a:pt x="2060" y="2576"/>
                  </a:cubicBezTo>
                  <a:cubicBezTo>
                    <a:pt x="2165" y="2674"/>
                    <a:pt x="2251" y="2713"/>
                    <a:pt x="2322" y="2713"/>
                  </a:cubicBezTo>
                  <a:cubicBezTo>
                    <a:pt x="2596" y="2713"/>
                    <a:pt x="2677" y="2150"/>
                    <a:pt x="2949" y="2150"/>
                  </a:cubicBezTo>
                  <a:cubicBezTo>
                    <a:pt x="2969" y="2150"/>
                    <a:pt x="2990" y="2153"/>
                    <a:pt x="3013" y="2159"/>
                  </a:cubicBezTo>
                  <a:cubicBezTo>
                    <a:pt x="3015" y="2162"/>
                    <a:pt x="3019" y="2163"/>
                    <a:pt x="3023" y="2163"/>
                  </a:cubicBezTo>
                  <a:cubicBezTo>
                    <a:pt x="3050" y="2163"/>
                    <a:pt x="3099" y="2095"/>
                    <a:pt x="3120" y="2064"/>
                  </a:cubicBezTo>
                  <a:cubicBezTo>
                    <a:pt x="3144" y="1969"/>
                    <a:pt x="3120" y="1885"/>
                    <a:pt x="3024" y="1862"/>
                  </a:cubicBezTo>
                  <a:cubicBezTo>
                    <a:pt x="3018" y="1860"/>
                    <a:pt x="3012" y="1860"/>
                    <a:pt x="3005" y="1860"/>
                  </a:cubicBezTo>
                  <a:cubicBezTo>
                    <a:pt x="2980" y="1860"/>
                    <a:pt x="2952" y="1865"/>
                    <a:pt x="2927" y="1865"/>
                  </a:cubicBezTo>
                  <a:cubicBezTo>
                    <a:pt x="2879" y="1865"/>
                    <a:pt x="2846" y="1846"/>
                    <a:pt x="2882" y="1731"/>
                  </a:cubicBezTo>
                  <a:cubicBezTo>
                    <a:pt x="2891" y="1667"/>
                    <a:pt x="2934" y="1638"/>
                    <a:pt x="2996" y="1638"/>
                  </a:cubicBezTo>
                  <a:cubicBezTo>
                    <a:pt x="3015" y="1638"/>
                    <a:pt x="3037" y="1641"/>
                    <a:pt x="3060" y="1647"/>
                  </a:cubicBezTo>
                  <a:cubicBezTo>
                    <a:pt x="3086" y="1652"/>
                    <a:pt x="3113" y="1654"/>
                    <a:pt x="3141" y="1654"/>
                  </a:cubicBezTo>
                  <a:cubicBezTo>
                    <a:pt x="3193" y="1654"/>
                    <a:pt x="3247" y="1648"/>
                    <a:pt x="3299" y="1648"/>
                  </a:cubicBezTo>
                  <a:cubicBezTo>
                    <a:pt x="3412" y="1648"/>
                    <a:pt x="3516" y="1676"/>
                    <a:pt x="3572" y="1850"/>
                  </a:cubicBezTo>
                  <a:cubicBezTo>
                    <a:pt x="3612" y="1940"/>
                    <a:pt x="3627" y="2013"/>
                    <a:pt x="3715" y="2013"/>
                  </a:cubicBezTo>
                  <a:cubicBezTo>
                    <a:pt x="3732" y="2013"/>
                    <a:pt x="3752" y="2010"/>
                    <a:pt x="3775" y="2004"/>
                  </a:cubicBezTo>
                  <a:cubicBezTo>
                    <a:pt x="4096" y="1897"/>
                    <a:pt x="4918" y="635"/>
                    <a:pt x="4918" y="183"/>
                  </a:cubicBezTo>
                  <a:cubicBezTo>
                    <a:pt x="4832" y="87"/>
                    <a:pt x="4747" y="0"/>
                    <a:pt x="4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84194" y="-1073107"/>
              <a:ext cx="106010" cy="121948"/>
            </a:xfrm>
            <a:custGeom>
              <a:avLst/>
              <a:gdLst/>
              <a:ahLst/>
              <a:cxnLst/>
              <a:rect l="l" t="t" r="r" b="b"/>
              <a:pathLst>
                <a:path w="3359" h="3864" extrusionOk="0">
                  <a:moveTo>
                    <a:pt x="2548" y="2358"/>
                  </a:moveTo>
                  <a:cubicBezTo>
                    <a:pt x="2584" y="2394"/>
                    <a:pt x="2620" y="2442"/>
                    <a:pt x="2644" y="2477"/>
                  </a:cubicBezTo>
                  <a:cubicBezTo>
                    <a:pt x="2584" y="2465"/>
                    <a:pt x="2584" y="2394"/>
                    <a:pt x="2548" y="2358"/>
                  </a:cubicBezTo>
                  <a:close/>
                  <a:moveTo>
                    <a:pt x="1513" y="1"/>
                  </a:moveTo>
                  <a:cubicBezTo>
                    <a:pt x="1453" y="179"/>
                    <a:pt x="1513" y="322"/>
                    <a:pt x="1596" y="489"/>
                  </a:cubicBezTo>
                  <a:cubicBezTo>
                    <a:pt x="1834" y="894"/>
                    <a:pt x="1596" y="1013"/>
                    <a:pt x="1322" y="1132"/>
                  </a:cubicBezTo>
                  <a:cubicBezTo>
                    <a:pt x="1144" y="1311"/>
                    <a:pt x="953" y="1489"/>
                    <a:pt x="774" y="1668"/>
                  </a:cubicBezTo>
                  <a:cubicBezTo>
                    <a:pt x="837" y="1918"/>
                    <a:pt x="791" y="1981"/>
                    <a:pt x="708" y="1981"/>
                  </a:cubicBezTo>
                  <a:cubicBezTo>
                    <a:pt x="632" y="1981"/>
                    <a:pt x="526" y="1929"/>
                    <a:pt x="441" y="1918"/>
                  </a:cubicBezTo>
                  <a:lnTo>
                    <a:pt x="310" y="2001"/>
                  </a:lnTo>
                  <a:cubicBezTo>
                    <a:pt x="262" y="2180"/>
                    <a:pt x="1" y="2465"/>
                    <a:pt x="251" y="2513"/>
                  </a:cubicBezTo>
                  <a:cubicBezTo>
                    <a:pt x="905" y="2632"/>
                    <a:pt x="1155" y="3180"/>
                    <a:pt x="1441" y="3716"/>
                  </a:cubicBezTo>
                  <a:cubicBezTo>
                    <a:pt x="1574" y="3789"/>
                    <a:pt x="1702" y="3863"/>
                    <a:pt x="1838" y="3863"/>
                  </a:cubicBezTo>
                  <a:cubicBezTo>
                    <a:pt x="1920" y="3863"/>
                    <a:pt x="2006" y="3836"/>
                    <a:pt x="2096" y="3763"/>
                  </a:cubicBezTo>
                  <a:lnTo>
                    <a:pt x="2144" y="3751"/>
                  </a:lnTo>
                  <a:lnTo>
                    <a:pt x="2179" y="3751"/>
                  </a:lnTo>
                  <a:cubicBezTo>
                    <a:pt x="2608" y="3406"/>
                    <a:pt x="3120" y="3216"/>
                    <a:pt x="3358" y="2632"/>
                  </a:cubicBezTo>
                  <a:cubicBezTo>
                    <a:pt x="3337" y="2309"/>
                    <a:pt x="3233" y="2146"/>
                    <a:pt x="3041" y="2146"/>
                  </a:cubicBezTo>
                  <a:cubicBezTo>
                    <a:pt x="2915" y="2146"/>
                    <a:pt x="2752" y="2217"/>
                    <a:pt x="2548" y="2358"/>
                  </a:cubicBezTo>
                  <a:cubicBezTo>
                    <a:pt x="2203" y="2168"/>
                    <a:pt x="2227" y="1846"/>
                    <a:pt x="2334" y="1513"/>
                  </a:cubicBezTo>
                  <a:cubicBezTo>
                    <a:pt x="2304" y="1504"/>
                    <a:pt x="2274" y="1501"/>
                    <a:pt x="2243" y="1501"/>
                  </a:cubicBezTo>
                  <a:cubicBezTo>
                    <a:pt x="2084" y="1501"/>
                    <a:pt x="1925" y="1598"/>
                    <a:pt x="1782" y="1598"/>
                  </a:cubicBezTo>
                  <a:cubicBezTo>
                    <a:pt x="1683" y="1598"/>
                    <a:pt x="1591" y="1551"/>
                    <a:pt x="1513" y="1394"/>
                  </a:cubicBezTo>
                  <a:cubicBezTo>
                    <a:pt x="1581" y="1333"/>
                    <a:pt x="1659" y="1318"/>
                    <a:pt x="1738" y="1318"/>
                  </a:cubicBezTo>
                  <a:cubicBezTo>
                    <a:pt x="1813" y="1318"/>
                    <a:pt x="1889" y="1331"/>
                    <a:pt x="1958" y="1331"/>
                  </a:cubicBezTo>
                  <a:cubicBezTo>
                    <a:pt x="2046" y="1331"/>
                    <a:pt x="2125" y="1310"/>
                    <a:pt x="2179" y="1215"/>
                  </a:cubicBezTo>
                  <a:cubicBezTo>
                    <a:pt x="2346" y="941"/>
                    <a:pt x="1894" y="108"/>
                    <a:pt x="1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978915" y="-1326495"/>
              <a:ext cx="196177" cy="61290"/>
            </a:xfrm>
            <a:custGeom>
              <a:avLst/>
              <a:gdLst/>
              <a:ahLst/>
              <a:cxnLst/>
              <a:rect l="l" t="t" r="r" b="b"/>
              <a:pathLst>
                <a:path w="6216" h="1942" extrusionOk="0">
                  <a:moveTo>
                    <a:pt x="5783" y="1"/>
                  </a:moveTo>
                  <a:cubicBezTo>
                    <a:pt x="5753" y="1"/>
                    <a:pt x="5719" y="16"/>
                    <a:pt x="5691" y="53"/>
                  </a:cubicBezTo>
                  <a:cubicBezTo>
                    <a:pt x="5620" y="112"/>
                    <a:pt x="5632" y="172"/>
                    <a:pt x="5632" y="255"/>
                  </a:cubicBezTo>
                  <a:cubicBezTo>
                    <a:pt x="5671" y="817"/>
                    <a:pt x="5552" y="1126"/>
                    <a:pt x="5295" y="1126"/>
                  </a:cubicBezTo>
                  <a:cubicBezTo>
                    <a:pt x="5236" y="1126"/>
                    <a:pt x="5169" y="1110"/>
                    <a:pt x="5096" y="1077"/>
                  </a:cubicBezTo>
                  <a:cubicBezTo>
                    <a:pt x="4969" y="1018"/>
                    <a:pt x="4841" y="999"/>
                    <a:pt x="4713" y="999"/>
                  </a:cubicBezTo>
                  <a:cubicBezTo>
                    <a:pt x="4497" y="999"/>
                    <a:pt x="4282" y="1052"/>
                    <a:pt x="4073" y="1052"/>
                  </a:cubicBezTo>
                  <a:cubicBezTo>
                    <a:pt x="3930" y="1052"/>
                    <a:pt x="3791" y="1028"/>
                    <a:pt x="3655" y="946"/>
                  </a:cubicBezTo>
                  <a:cubicBezTo>
                    <a:pt x="3616" y="919"/>
                    <a:pt x="3584" y="908"/>
                    <a:pt x="3558" y="908"/>
                  </a:cubicBezTo>
                  <a:cubicBezTo>
                    <a:pt x="3490" y="908"/>
                    <a:pt x="3457" y="981"/>
                    <a:pt x="3405" y="1041"/>
                  </a:cubicBezTo>
                  <a:cubicBezTo>
                    <a:pt x="3236" y="1229"/>
                    <a:pt x="3044" y="1291"/>
                    <a:pt x="2824" y="1291"/>
                  </a:cubicBezTo>
                  <a:cubicBezTo>
                    <a:pt x="2766" y="1291"/>
                    <a:pt x="2706" y="1287"/>
                    <a:pt x="2643" y="1279"/>
                  </a:cubicBezTo>
                  <a:cubicBezTo>
                    <a:pt x="2462" y="1262"/>
                    <a:pt x="2324" y="973"/>
                    <a:pt x="2134" y="973"/>
                  </a:cubicBezTo>
                  <a:cubicBezTo>
                    <a:pt x="2063" y="973"/>
                    <a:pt x="1984" y="1014"/>
                    <a:pt x="1893" y="1124"/>
                  </a:cubicBezTo>
                  <a:cubicBezTo>
                    <a:pt x="1893" y="1124"/>
                    <a:pt x="1892" y="1124"/>
                    <a:pt x="1892" y="1124"/>
                  </a:cubicBezTo>
                  <a:cubicBezTo>
                    <a:pt x="1858" y="1124"/>
                    <a:pt x="1822" y="728"/>
                    <a:pt x="1587" y="728"/>
                  </a:cubicBezTo>
                  <a:cubicBezTo>
                    <a:pt x="1575" y="728"/>
                    <a:pt x="1562" y="729"/>
                    <a:pt x="1548" y="731"/>
                  </a:cubicBezTo>
                  <a:lnTo>
                    <a:pt x="1548" y="1208"/>
                  </a:lnTo>
                  <a:cubicBezTo>
                    <a:pt x="1506" y="1195"/>
                    <a:pt x="1466" y="1189"/>
                    <a:pt x="1428" y="1189"/>
                  </a:cubicBezTo>
                  <a:cubicBezTo>
                    <a:pt x="1114" y="1189"/>
                    <a:pt x="895" y="1578"/>
                    <a:pt x="577" y="1578"/>
                  </a:cubicBezTo>
                  <a:cubicBezTo>
                    <a:pt x="545" y="1578"/>
                    <a:pt x="511" y="1574"/>
                    <a:pt x="476" y="1565"/>
                  </a:cubicBezTo>
                  <a:cubicBezTo>
                    <a:pt x="425" y="1557"/>
                    <a:pt x="369" y="1550"/>
                    <a:pt x="313" y="1550"/>
                  </a:cubicBezTo>
                  <a:cubicBezTo>
                    <a:pt x="201" y="1550"/>
                    <a:pt x="88" y="1577"/>
                    <a:pt x="0" y="1672"/>
                  </a:cubicBezTo>
                  <a:cubicBezTo>
                    <a:pt x="12" y="1731"/>
                    <a:pt x="48" y="1779"/>
                    <a:pt x="95" y="1779"/>
                  </a:cubicBezTo>
                  <a:cubicBezTo>
                    <a:pt x="209" y="1807"/>
                    <a:pt x="285" y="1941"/>
                    <a:pt x="395" y="1941"/>
                  </a:cubicBezTo>
                  <a:cubicBezTo>
                    <a:pt x="423" y="1941"/>
                    <a:pt x="454" y="1932"/>
                    <a:pt x="488" y="1910"/>
                  </a:cubicBezTo>
                  <a:cubicBezTo>
                    <a:pt x="512" y="1874"/>
                    <a:pt x="548" y="1874"/>
                    <a:pt x="572" y="1874"/>
                  </a:cubicBezTo>
                  <a:cubicBezTo>
                    <a:pt x="685" y="1826"/>
                    <a:pt x="799" y="1813"/>
                    <a:pt x="914" y="1813"/>
                  </a:cubicBezTo>
                  <a:cubicBezTo>
                    <a:pt x="1044" y="1813"/>
                    <a:pt x="1174" y="1829"/>
                    <a:pt x="1304" y="1829"/>
                  </a:cubicBezTo>
                  <a:cubicBezTo>
                    <a:pt x="1398" y="1829"/>
                    <a:pt x="1491" y="1821"/>
                    <a:pt x="1584" y="1791"/>
                  </a:cubicBezTo>
                  <a:cubicBezTo>
                    <a:pt x="1691" y="1684"/>
                    <a:pt x="1827" y="1634"/>
                    <a:pt x="1975" y="1634"/>
                  </a:cubicBezTo>
                  <a:cubicBezTo>
                    <a:pt x="1991" y="1634"/>
                    <a:pt x="2008" y="1635"/>
                    <a:pt x="2024" y="1636"/>
                  </a:cubicBezTo>
                  <a:cubicBezTo>
                    <a:pt x="3155" y="1505"/>
                    <a:pt x="4286" y="1493"/>
                    <a:pt x="5418" y="1458"/>
                  </a:cubicBezTo>
                  <a:cubicBezTo>
                    <a:pt x="5787" y="1458"/>
                    <a:pt x="5965" y="1339"/>
                    <a:pt x="6084" y="981"/>
                  </a:cubicBezTo>
                  <a:cubicBezTo>
                    <a:pt x="5870" y="779"/>
                    <a:pt x="6215" y="529"/>
                    <a:pt x="6037" y="303"/>
                  </a:cubicBezTo>
                  <a:cubicBezTo>
                    <a:pt x="5953" y="207"/>
                    <a:pt x="5930" y="65"/>
                    <a:pt x="5810" y="5"/>
                  </a:cubicBezTo>
                  <a:cubicBezTo>
                    <a:pt x="5802" y="2"/>
                    <a:pt x="5793" y="1"/>
                    <a:pt x="5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054814" y="-1480409"/>
              <a:ext cx="99982" cy="30455"/>
            </a:xfrm>
            <a:custGeom>
              <a:avLst/>
              <a:gdLst/>
              <a:ahLst/>
              <a:cxnLst/>
              <a:rect l="l" t="t" r="r" b="b"/>
              <a:pathLst>
                <a:path w="3168" h="965" extrusionOk="0">
                  <a:moveTo>
                    <a:pt x="1286" y="1"/>
                  </a:moveTo>
                  <a:cubicBezTo>
                    <a:pt x="1036" y="12"/>
                    <a:pt x="762" y="12"/>
                    <a:pt x="512" y="36"/>
                  </a:cubicBezTo>
                  <a:cubicBezTo>
                    <a:pt x="472" y="65"/>
                    <a:pt x="425" y="72"/>
                    <a:pt x="375" y="72"/>
                  </a:cubicBezTo>
                  <a:cubicBezTo>
                    <a:pt x="329" y="72"/>
                    <a:pt x="281" y="66"/>
                    <a:pt x="235" y="66"/>
                  </a:cubicBezTo>
                  <a:cubicBezTo>
                    <a:pt x="167" y="66"/>
                    <a:pt x="104" y="79"/>
                    <a:pt x="60" y="143"/>
                  </a:cubicBezTo>
                  <a:cubicBezTo>
                    <a:pt x="0" y="251"/>
                    <a:pt x="119" y="346"/>
                    <a:pt x="215" y="417"/>
                  </a:cubicBezTo>
                  <a:cubicBezTo>
                    <a:pt x="250" y="441"/>
                    <a:pt x="310" y="465"/>
                    <a:pt x="357" y="477"/>
                  </a:cubicBezTo>
                  <a:cubicBezTo>
                    <a:pt x="453" y="489"/>
                    <a:pt x="536" y="512"/>
                    <a:pt x="548" y="643"/>
                  </a:cubicBezTo>
                  <a:cubicBezTo>
                    <a:pt x="548" y="679"/>
                    <a:pt x="548" y="751"/>
                    <a:pt x="572" y="786"/>
                  </a:cubicBezTo>
                  <a:cubicBezTo>
                    <a:pt x="596" y="905"/>
                    <a:pt x="679" y="965"/>
                    <a:pt x="774" y="965"/>
                  </a:cubicBezTo>
                  <a:cubicBezTo>
                    <a:pt x="822" y="965"/>
                    <a:pt x="869" y="953"/>
                    <a:pt x="905" y="941"/>
                  </a:cubicBezTo>
                  <a:cubicBezTo>
                    <a:pt x="1048" y="858"/>
                    <a:pt x="1167" y="810"/>
                    <a:pt x="1310" y="786"/>
                  </a:cubicBezTo>
                  <a:cubicBezTo>
                    <a:pt x="1615" y="898"/>
                    <a:pt x="1929" y="954"/>
                    <a:pt x="2250" y="954"/>
                  </a:cubicBezTo>
                  <a:cubicBezTo>
                    <a:pt x="2443" y="954"/>
                    <a:pt x="2638" y="934"/>
                    <a:pt x="2834" y="893"/>
                  </a:cubicBezTo>
                  <a:cubicBezTo>
                    <a:pt x="2848" y="875"/>
                    <a:pt x="2866" y="869"/>
                    <a:pt x="2886" y="869"/>
                  </a:cubicBezTo>
                  <a:cubicBezTo>
                    <a:pt x="2942" y="869"/>
                    <a:pt x="3015" y="917"/>
                    <a:pt x="3072" y="917"/>
                  </a:cubicBezTo>
                  <a:cubicBezTo>
                    <a:pt x="3121" y="917"/>
                    <a:pt x="3158" y="884"/>
                    <a:pt x="3167" y="763"/>
                  </a:cubicBezTo>
                  <a:cubicBezTo>
                    <a:pt x="3013" y="536"/>
                    <a:pt x="2870" y="298"/>
                    <a:pt x="2572" y="251"/>
                  </a:cubicBezTo>
                  <a:cubicBezTo>
                    <a:pt x="2143" y="191"/>
                    <a:pt x="1715" y="96"/>
                    <a:pt x="12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89907" y="-1442822"/>
              <a:ext cx="92092" cy="43805"/>
            </a:xfrm>
            <a:custGeom>
              <a:avLst/>
              <a:gdLst/>
              <a:ahLst/>
              <a:cxnLst/>
              <a:rect l="l" t="t" r="r" b="b"/>
              <a:pathLst>
                <a:path w="2918" h="1388" extrusionOk="0">
                  <a:moveTo>
                    <a:pt x="2596" y="0"/>
                  </a:moveTo>
                  <a:cubicBezTo>
                    <a:pt x="1882" y="238"/>
                    <a:pt x="1179" y="476"/>
                    <a:pt x="477" y="715"/>
                  </a:cubicBezTo>
                  <a:cubicBezTo>
                    <a:pt x="405" y="774"/>
                    <a:pt x="346" y="786"/>
                    <a:pt x="286" y="786"/>
                  </a:cubicBezTo>
                  <a:cubicBezTo>
                    <a:pt x="203" y="822"/>
                    <a:pt x="48" y="834"/>
                    <a:pt x="36" y="965"/>
                  </a:cubicBezTo>
                  <a:cubicBezTo>
                    <a:pt x="0" y="1167"/>
                    <a:pt x="167" y="1179"/>
                    <a:pt x="274" y="1226"/>
                  </a:cubicBezTo>
                  <a:cubicBezTo>
                    <a:pt x="405" y="1286"/>
                    <a:pt x="560" y="1250"/>
                    <a:pt x="691" y="1310"/>
                  </a:cubicBezTo>
                  <a:cubicBezTo>
                    <a:pt x="766" y="1366"/>
                    <a:pt x="840" y="1386"/>
                    <a:pt x="914" y="1386"/>
                  </a:cubicBezTo>
                  <a:cubicBezTo>
                    <a:pt x="1073" y="1386"/>
                    <a:pt x="1231" y="1294"/>
                    <a:pt x="1393" y="1286"/>
                  </a:cubicBezTo>
                  <a:cubicBezTo>
                    <a:pt x="1427" y="1275"/>
                    <a:pt x="1461" y="1270"/>
                    <a:pt x="1495" y="1270"/>
                  </a:cubicBezTo>
                  <a:cubicBezTo>
                    <a:pt x="1663" y="1270"/>
                    <a:pt x="1828" y="1388"/>
                    <a:pt x="2001" y="1388"/>
                  </a:cubicBezTo>
                  <a:cubicBezTo>
                    <a:pt x="2048" y="1388"/>
                    <a:pt x="2095" y="1379"/>
                    <a:pt x="2144" y="1357"/>
                  </a:cubicBezTo>
                  <a:cubicBezTo>
                    <a:pt x="2179" y="1310"/>
                    <a:pt x="2191" y="1262"/>
                    <a:pt x="2191" y="1203"/>
                  </a:cubicBezTo>
                  <a:cubicBezTo>
                    <a:pt x="2203" y="1072"/>
                    <a:pt x="2048" y="881"/>
                    <a:pt x="2322" y="869"/>
                  </a:cubicBezTo>
                  <a:cubicBezTo>
                    <a:pt x="2465" y="869"/>
                    <a:pt x="2584" y="786"/>
                    <a:pt x="2620" y="631"/>
                  </a:cubicBezTo>
                  <a:cubicBezTo>
                    <a:pt x="2739" y="548"/>
                    <a:pt x="2322" y="429"/>
                    <a:pt x="2655" y="334"/>
                  </a:cubicBezTo>
                  <a:cubicBezTo>
                    <a:pt x="2906" y="250"/>
                    <a:pt x="2917" y="48"/>
                    <a:pt x="2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96818" y="-1330977"/>
              <a:ext cx="71042" cy="57376"/>
            </a:xfrm>
            <a:custGeom>
              <a:avLst/>
              <a:gdLst/>
              <a:ahLst/>
              <a:cxnLst/>
              <a:rect l="l" t="t" r="r" b="b"/>
              <a:pathLst>
                <a:path w="2251" h="1818" extrusionOk="0">
                  <a:moveTo>
                    <a:pt x="2053" y="1"/>
                  </a:moveTo>
                  <a:cubicBezTo>
                    <a:pt x="1995" y="1"/>
                    <a:pt x="1933" y="32"/>
                    <a:pt x="1870" y="76"/>
                  </a:cubicBezTo>
                  <a:cubicBezTo>
                    <a:pt x="1274" y="242"/>
                    <a:pt x="739" y="540"/>
                    <a:pt x="203" y="850"/>
                  </a:cubicBezTo>
                  <a:cubicBezTo>
                    <a:pt x="1" y="1088"/>
                    <a:pt x="120" y="1373"/>
                    <a:pt x="131" y="1623"/>
                  </a:cubicBezTo>
                  <a:cubicBezTo>
                    <a:pt x="155" y="1683"/>
                    <a:pt x="179" y="1743"/>
                    <a:pt x="227" y="1766"/>
                  </a:cubicBezTo>
                  <a:cubicBezTo>
                    <a:pt x="302" y="1800"/>
                    <a:pt x="372" y="1817"/>
                    <a:pt x="437" y="1817"/>
                  </a:cubicBezTo>
                  <a:cubicBezTo>
                    <a:pt x="579" y="1817"/>
                    <a:pt x="697" y="1735"/>
                    <a:pt x="786" y="1564"/>
                  </a:cubicBezTo>
                  <a:cubicBezTo>
                    <a:pt x="880" y="1236"/>
                    <a:pt x="1070" y="1077"/>
                    <a:pt x="1321" y="1077"/>
                  </a:cubicBezTo>
                  <a:cubicBezTo>
                    <a:pt x="1389" y="1077"/>
                    <a:pt x="1461" y="1089"/>
                    <a:pt x="1536" y="1111"/>
                  </a:cubicBezTo>
                  <a:cubicBezTo>
                    <a:pt x="1582" y="1119"/>
                    <a:pt x="1625" y="1123"/>
                    <a:pt x="1666" y="1123"/>
                  </a:cubicBezTo>
                  <a:cubicBezTo>
                    <a:pt x="1830" y="1123"/>
                    <a:pt x="1956" y="1054"/>
                    <a:pt x="2013" y="826"/>
                  </a:cubicBezTo>
                  <a:cubicBezTo>
                    <a:pt x="2036" y="707"/>
                    <a:pt x="1906" y="623"/>
                    <a:pt x="1977" y="504"/>
                  </a:cubicBezTo>
                  <a:cubicBezTo>
                    <a:pt x="2025" y="445"/>
                    <a:pt x="2072" y="397"/>
                    <a:pt x="2120" y="338"/>
                  </a:cubicBezTo>
                  <a:cubicBezTo>
                    <a:pt x="2167" y="266"/>
                    <a:pt x="2251" y="171"/>
                    <a:pt x="2191" y="88"/>
                  </a:cubicBezTo>
                  <a:cubicBezTo>
                    <a:pt x="2152" y="26"/>
                    <a:pt x="2104" y="1"/>
                    <a:pt x="20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945083" y="-1476275"/>
              <a:ext cx="88336" cy="40618"/>
            </a:xfrm>
            <a:custGeom>
              <a:avLst/>
              <a:gdLst/>
              <a:ahLst/>
              <a:cxnLst/>
              <a:rect l="l" t="t" r="r" b="b"/>
              <a:pathLst>
                <a:path w="2799" h="1287" extrusionOk="0">
                  <a:moveTo>
                    <a:pt x="2334" y="0"/>
                  </a:moveTo>
                  <a:lnTo>
                    <a:pt x="1001" y="143"/>
                  </a:lnTo>
                  <a:cubicBezTo>
                    <a:pt x="727" y="227"/>
                    <a:pt x="477" y="322"/>
                    <a:pt x="203" y="393"/>
                  </a:cubicBezTo>
                  <a:cubicBezTo>
                    <a:pt x="120" y="572"/>
                    <a:pt x="1" y="774"/>
                    <a:pt x="286" y="870"/>
                  </a:cubicBezTo>
                  <a:cubicBezTo>
                    <a:pt x="477" y="929"/>
                    <a:pt x="536" y="1096"/>
                    <a:pt x="620" y="1239"/>
                  </a:cubicBezTo>
                  <a:cubicBezTo>
                    <a:pt x="632" y="1241"/>
                    <a:pt x="645" y="1243"/>
                    <a:pt x="658" y="1243"/>
                  </a:cubicBezTo>
                  <a:cubicBezTo>
                    <a:pt x="755" y="1243"/>
                    <a:pt x="858" y="1176"/>
                    <a:pt x="956" y="1176"/>
                  </a:cubicBezTo>
                  <a:cubicBezTo>
                    <a:pt x="1017" y="1176"/>
                    <a:pt x="1077" y="1202"/>
                    <a:pt x="1132" y="1286"/>
                  </a:cubicBezTo>
                  <a:cubicBezTo>
                    <a:pt x="1277" y="946"/>
                    <a:pt x="1460" y="796"/>
                    <a:pt x="1676" y="796"/>
                  </a:cubicBezTo>
                  <a:cubicBezTo>
                    <a:pt x="1830" y="796"/>
                    <a:pt x="2003" y="873"/>
                    <a:pt x="2191" y="1013"/>
                  </a:cubicBezTo>
                  <a:cubicBezTo>
                    <a:pt x="2227" y="1048"/>
                    <a:pt x="2287" y="1048"/>
                    <a:pt x="2346" y="1048"/>
                  </a:cubicBezTo>
                  <a:cubicBezTo>
                    <a:pt x="2799" y="751"/>
                    <a:pt x="2370" y="524"/>
                    <a:pt x="2287" y="274"/>
                  </a:cubicBezTo>
                  <a:cubicBezTo>
                    <a:pt x="2334" y="203"/>
                    <a:pt x="2394" y="108"/>
                    <a:pt x="2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159275" y="-1359191"/>
              <a:ext cx="112006" cy="42638"/>
            </a:xfrm>
            <a:custGeom>
              <a:avLst/>
              <a:gdLst/>
              <a:ahLst/>
              <a:cxnLst/>
              <a:rect l="l" t="t" r="r" b="b"/>
              <a:pathLst>
                <a:path w="3549" h="1351" extrusionOk="0">
                  <a:moveTo>
                    <a:pt x="1370" y="0"/>
                  </a:moveTo>
                  <a:cubicBezTo>
                    <a:pt x="1355" y="0"/>
                    <a:pt x="1343" y="5"/>
                    <a:pt x="1334" y="17"/>
                  </a:cubicBezTo>
                  <a:cubicBezTo>
                    <a:pt x="1084" y="374"/>
                    <a:pt x="715" y="362"/>
                    <a:pt x="381" y="493"/>
                  </a:cubicBezTo>
                  <a:cubicBezTo>
                    <a:pt x="143" y="589"/>
                    <a:pt x="0" y="779"/>
                    <a:pt x="84" y="1101"/>
                  </a:cubicBezTo>
                  <a:cubicBezTo>
                    <a:pt x="167" y="1196"/>
                    <a:pt x="238" y="1267"/>
                    <a:pt x="310" y="1351"/>
                  </a:cubicBezTo>
                  <a:cubicBezTo>
                    <a:pt x="346" y="1220"/>
                    <a:pt x="274" y="1053"/>
                    <a:pt x="405" y="946"/>
                  </a:cubicBezTo>
                  <a:cubicBezTo>
                    <a:pt x="501" y="896"/>
                    <a:pt x="599" y="883"/>
                    <a:pt x="698" y="883"/>
                  </a:cubicBezTo>
                  <a:cubicBezTo>
                    <a:pt x="802" y="883"/>
                    <a:pt x="907" y="897"/>
                    <a:pt x="1010" y="897"/>
                  </a:cubicBezTo>
                  <a:cubicBezTo>
                    <a:pt x="1112" y="897"/>
                    <a:pt x="1213" y="883"/>
                    <a:pt x="1310" y="827"/>
                  </a:cubicBezTo>
                  <a:lnTo>
                    <a:pt x="1858" y="827"/>
                  </a:lnTo>
                  <a:cubicBezTo>
                    <a:pt x="2274" y="648"/>
                    <a:pt x="2739" y="684"/>
                    <a:pt x="3179" y="612"/>
                  </a:cubicBezTo>
                  <a:lnTo>
                    <a:pt x="3310" y="612"/>
                  </a:lnTo>
                  <a:cubicBezTo>
                    <a:pt x="3548" y="493"/>
                    <a:pt x="3394" y="386"/>
                    <a:pt x="3298" y="279"/>
                  </a:cubicBezTo>
                  <a:cubicBezTo>
                    <a:pt x="3225" y="265"/>
                    <a:pt x="3150" y="259"/>
                    <a:pt x="3074" y="259"/>
                  </a:cubicBezTo>
                  <a:cubicBezTo>
                    <a:pt x="2890" y="259"/>
                    <a:pt x="2701" y="293"/>
                    <a:pt x="2524" y="327"/>
                  </a:cubicBezTo>
                  <a:cubicBezTo>
                    <a:pt x="2502" y="341"/>
                    <a:pt x="2480" y="347"/>
                    <a:pt x="2460" y="347"/>
                  </a:cubicBezTo>
                  <a:cubicBezTo>
                    <a:pt x="2338" y="347"/>
                    <a:pt x="2261" y="123"/>
                    <a:pt x="2196" y="123"/>
                  </a:cubicBezTo>
                  <a:cubicBezTo>
                    <a:pt x="2182" y="123"/>
                    <a:pt x="2168" y="134"/>
                    <a:pt x="2155" y="160"/>
                  </a:cubicBezTo>
                  <a:cubicBezTo>
                    <a:pt x="2083" y="311"/>
                    <a:pt x="2038" y="364"/>
                    <a:pt x="2008" y="364"/>
                  </a:cubicBezTo>
                  <a:cubicBezTo>
                    <a:pt x="1937" y="364"/>
                    <a:pt x="1952" y="66"/>
                    <a:pt x="1891" y="66"/>
                  </a:cubicBezTo>
                  <a:cubicBezTo>
                    <a:pt x="1885" y="66"/>
                    <a:pt x="1878" y="69"/>
                    <a:pt x="1870" y="77"/>
                  </a:cubicBezTo>
                  <a:cubicBezTo>
                    <a:pt x="1850" y="57"/>
                    <a:pt x="1831" y="49"/>
                    <a:pt x="1813" y="49"/>
                  </a:cubicBezTo>
                  <a:cubicBezTo>
                    <a:pt x="1739" y="49"/>
                    <a:pt x="1674" y="179"/>
                    <a:pt x="1602" y="179"/>
                  </a:cubicBezTo>
                  <a:cubicBezTo>
                    <a:pt x="1574" y="179"/>
                    <a:pt x="1544" y="158"/>
                    <a:pt x="1512" y="100"/>
                  </a:cubicBezTo>
                  <a:cubicBezTo>
                    <a:pt x="1477" y="47"/>
                    <a:pt x="1414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94368" y="-1282281"/>
              <a:ext cx="85685" cy="35095"/>
            </a:xfrm>
            <a:custGeom>
              <a:avLst/>
              <a:gdLst/>
              <a:ahLst/>
              <a:cxnLst/>
              <a:rect l="l" t="t" r="r" b="b"/>
              <a:pathLst>
                <a:path w="2715" h="1112" extrusionOk="0">
                  <a:moveTo>
                    <a:pt x="1434" y="1"/>
                  </a:moveTo>
                  <a:cubicBezTo>
                    <a:pt x="1125" y="1"/>
                    <a:pt x="884" y="168"/>
                    <a:pt x="715" y="557"/>
                  </a:cubicBezTo>
                  <a:cubicBezTo>
                    <a:pt x="584" y="664"/>
                    <a:pt x="381" y="557"/>
                    <a:pt x="262" y="676"/>
                  </a:cubicBezTo>
                  <a:lnTo>
                    <a:pt x="36" y="676"/>
                  </a:lnTo>
                  <a:cubicBezTo>
                    <a:pt x="24" y="676"/>
                    <a:pt x="24" y="688"/>
                    <a:pt x="12" y="723"/>
                  </a:cubicBezTo>
                  <a:cubicBezTo>
                    <a:pt x="0" y="747"/>
                    <a:pt x="12" y="783"/>
                    <a:pt x="36" y="807"/>
                  </a:cubicBezTo>
                  <a:cubicBezTo>
                    <a:pt x="131" y="914"/>
                    <a:pt x="155" y="1045"/>
                    <a:pt x="274" y="1104"/>
                  </a:cubicBezTo>
                  <a:cubicBezTo>
                    <a:pt x="305" y="1109"/>
                    <a:pt x="334" y="1112"/>
                    <a:pt x="361" y="1112"/>
                  </a:cubicBezTo>
                  <a:cubicBezTo>
                    <a:pt x="408" y="1112"/>
                    <a:pt x="451" y="1103"/>
                    <a:pt x="488" y="1081"/>
                  </a:cubicBezTo>
                  <a:cubicBezTo>
                    <a:pt x="499" y="1081"/>
                    <a:pt x="510" y="1082"/>
                    <a:pt x="521" y="1082"/>
                  </a:cubicBezTo>
                  <a:cubicBezTo>
                    <a:pt x="790" y="1082"/>
                    <a:pt x="988" y="807"/>
                    <a:pt x="1262" y="807"/>
                  </a:cubicBezTo>
                  <a:cubicBezTo>
                    <a:pt x="1453" y="783"/>
                    <a:pt x="1643" y="807"/>
                    <a:pt x="1846" y="747"/>
                  </a:cubicBezTo>
                  <a:cubicBezTo>
                    <a:pt x="2155" y="664"/>
                    <a:pt x="2524" y="723"/>
                    <a:pt x="2715" y="319"/>
                  </a:cubicBezTo>
                  <a:lnTo>
                    <a:pt x="2691" y="283"/>
                  </a:lnTo>
                  <a:cubicBezTo>
                    <a:pt x="2441" y="69"/>
                    <a:pt x="2132" y="188"/>
                    <a:pt x="1846" y="80"/>
                  </a:cubicBezTo>
                  <a:cubicBezTo>
                    <a:pt x="1697" y="29"/>
                    <a:pt x="1560" y="1"/>
                    <a:pt x="1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3389" y="-1366544"/>
              <a:ext cx="62394" cy="51506"/>
            </a:xfrm>
            <a:custGeom>
              <a:avLst/>
              <a:gdLst/>
              <a:ahLst/>
              <a:cxnLst/>
              <a:rect l="l" t="t" r="r" b="b"/>
              <a:pathLst>
                <a:path w="1977" h="1632" extrusionOk="0">
                  <a:moveTo>
                    <a:pt x="1572" y="0"/>
                  </a:moveTo>
                  <a:cubicBezTo>
                    <a:pt x="1167" y="191"/>
                    <a:pt x="751" y="381"/>
                    <a:pt x="358" y="572"/>
                  </a:cubicBezTo>
                  <a:cubicBezTo>
                    <a:pt x="0" y="822"/>
                    <a:pt x="322" y="1012"/>
                    <a:pt x="417" y="1215"/>
                  </a:cubicBezTo>
                  <a:cubicBezTo>
                    <a:pt x="489" y="1322"/>
                    <a:pt x="512" y="1453"/>
                    <a:pt x="560" y="1572"/>
                  </a:cubicBezTo>
                  <a:cubicBezTo>
                    <a:pt x="623" y="1614"/>
                    <a:pt x="677" y="1632"/>
                    <a:pt x="727" y="1632"/>
                  </a:cubicBezTo>
                  <a:cubicBezTo>
                    <a:pt x="912" y="1632"/>
                    <a:pt x="1022" y="1388"/>
                    <a:pt x="1191" y="1322"/>
                  </a:cubicBezTo>
                  <a:cubicBezTo>
                    <a:pt x="1262" y="1238"/>
                    <a:pt x="1298" y="1155"/>
                    <a:pt x="1346" y="1048"/>
                  </a:cubicBezTo>
                  <a:cubicBezTo>
                    <a:pt x="1465" y="750"/>
                    <a:pt x="1822" y="953"/>
                    <a:pt x="1941" y="667"/>
                  </a:cubicBezTo>
                  <a:cubicBezTo>
                    <a:pt x="1941" y="357"/>
                    <a:pt x="1977" y="24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704887" y="-1207328"/>
              <a:ext cx="73030" cy="46646"/>
            </a:xfrm>
            <a:custGeom>
              <a:avLst/>
              <a:gdLst/>
              <a:ahLst/>
              <a:cxnLst/>
              <a:rect l="l" t="t" r="r" b="b"/>
              <a:pathLst>
                <a:path w="2314" h="1478" extrusionOk="0">
                  <a:moveTo>
                    <a:pt x="1763" y="1"/>
                  </a:moveTo>
                  <a:cubicBezTo>
                    <a:pt x="1727" y="1"/>
                    <a:pt x="1692" y="5"/>
                    <a:pt x="1659" y="15"/>
                  </a:cubicBezTo>
                  <a:cubicBezTo>
                    <a:pt x="1349" y="99"/>
                    <a:pt x="1028" y="146"/>
                    <a:pt x="718" y="158"/>
                  </a:cubicBezTo>
                  <a:cubicBezTo>
                    <a:pt x="480" y="265"/>
                    <a:pt x="230" y="349"/>
                    <a:pt x="39" y="551"/>
                  </a:cubicBezTo>
                  <a:cubicBezTo>
                    <a:pt x="0" y="746"/>
                    <a:pt x="89" y="781"/>
                    <a:pt x="207" y="781"/>
                  </a:cubicBezTo>
                  <a:cubicBezTo>
                    <a:pt x="233" y="781"/>
                    <a:pt x="261" y="779"/>
                    <a:pt x="289" y="777"/>
                  </a:cubicBezTo>
                  <a:cubicBezTo>
                    <a:pt x="382" y="777"/>
                    <a:pt x="475" y="711"/>
                    <a:pt x="577" y="711"/>
                  </a:cubicBezTo>
                  <a:cubicBezTo>
                    <a:pt x="618" y="711"/>
                    <a:pt x="661" y="722"/>
                    <a:pt x="706" y="753"/>
                  </a:cubicBezTo>
                  <a:cubicBezTo>
                    <a:pt x="551" y="861"/>
                    <a:pt x="408" y="920"/>
                    <a:pt x="301" y="1075"/>
                  </a:cubicBezTo>
                  <a:cubicBezTo>
                    <a:pt x="242" y="1134"/>
                    <a:pt x="206" y="1230"/>
                    <a:pt x="230" y="1313"/>
                  </a:cubicBezTo>
                  <a:cubicBezTo>
                    <a:pt x="275" y="1412"/>
                    <a:pt x="327" y="1477"/>
                    <a:pt x="401" y="1477"/>
                  </a:cubicBezTo>
                  <a:cubicBezTo>
                    <a:pt x="425" y="1477"/>
                    <a:pt x="451" y="1470"/>
                    <a:pt x="480" y="1456"/>
                  </a:cubicBezTo>
                  <a:cubicBezTo>
                    <a:pt x="539" y="1456"/>
                    <a:pt x="611" y="1444"/>
                    <a:pt x="670" y="1444"/>
                  </a:cubicBezTo>
                  <a:cubicBezTo>
                    <a:pt x="1075" y="1146"/>
                    <a:pt x="1504" y="920"/>
                    <a:pt x="1920" y="682"/>
                  </a:cubicBezTo>
                  <a:cubicBezTo>
                    <a:pt x="2040" y="551"/>
                    <a:pt x="2313" y="611"/>
                    <a:pt x="2278" y="289"/>
                  </a:cubicBezTo>
                  <a:cubicBezTo>
                    <a:pt x="2148" y="120"/>
                    <a:pt x="1944" y="1"/>
                    <a:pt x="17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55802" y="-1348524"/>
              <a:ext cx="56776" cy="46993"/>
            </a:xfrm>
            <a:custGeom>
              <a:avLst/>
              <a:gdLst/>
              <a:ahLst/>
              <a:cxnLst/>
              <a:rect l="l" t="t" r="r" b="b"/>
              <a:pathLst>
                <a:path w="1799" h="1489" extrusionOk="0">
                  <a:moveTo>
                    <a:pt x="1549" y="1"/>
                  </a:moveTo>
                  <a:cubicBezTo>
                    <a:pt x="1441" y="1"/>
                    <a:pt x="1346" y="1"/>
                    <a:pt x="1251" y="24"/>
                  </a:cubicBezTo>
                  <a:cubicBezTo>
                    <a:pt x="1132" y="203"/>
                    <a:pt x="929" y="167"/>
                    <a:pt x="775" y="239"/>
                  </a:cubicBezTo>
                  <a:cubicBezTo>
                    <a:pt x="513" y="358"/>
                    <a:pt x="251" y="501"/>
                    <a:pt x="1" y="632"/>
                  </a:cubicBezTo>
                  <a:cubicBezTo>
                    <a:pt x="72" y="644"/>
                    <a:pt x="156" y="679"/>
                    <a:pt x="239" y="691"/>
                  </a:cubicBezTo>
                  <a:lnTo>
                    <a:pt x="96" y="870"/>
                  </a:lnTo>
                  <a:cubicBezTo>
                    <a:pt x="13" y="989"/>
                    <a:pt x="548" y="941"/>
                    <a:pt x="156" y="1156"/>
                  </a:cubicBezTo>
                  <a:cubicBezTo>
                    <a:pt x="144" y="1239"/>
                    <a:pt x="156" y="1310"/>
                    <a:pt x="191" y="1406"/>
                  </a:cubicBezTo>
                  <a:cubicBezTo>
                    <a:pt x="263" y="1465"/>
                    <a:pt x="334" y="1489"/>
                    <a:pt x="418" y="1489"/>
                  </a:cubicBezTo>
                  <a:cubicBezTo>
                    <a:pt x="560" y="1477"/>
                    <a:pt x="691" y="1406"/>
                    <a:pt x="846" y="1358"/>
                  </a:cubicBezTo>
                  <a:cubicBezTo>
                    <a:pt x="965" y="1298"/>
                    <a:pt x="1108" y="1298"/>
                    <a:pt x="1251" y="1298"/>
                  </a:cubicBezTo>
                  <a:cubicBezTo>
                    <a:pt x="1441" y="1227"/>
                    <a:pt x="1465" y="977"/>
                    <a:pt x="1584" y="822"/>
                  </a:cubicBezTo>
                  <a:cubicBezTo>
                    <a:pt x="1632" y="763"/>
                    <a:pt x="1668" y="691"/>
                    <a:pt x="1668" y="596"/>
                  </a:cubicBezTo>
                  <a:cubicBezTo>
                    <a:pt x="1799" y="358"/>
                    <a:pt x="1251" y="286"/>
                    <a:pt x="1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22760" y="-1096398"/>
              <a:ext cx="87579" cy="57723"/>
            </a:xfrm>
            <a:custGeom>
              <a:avLst/>
              <a:gdLst/>
              <a:ahLst/>
              <a:cxnLst/>
              <a:rect l="l" t="t" r="r" b="b"/>
              <a:pathLst>
                <a:path w="2775" h="1829" extrusionOk="0">
                  <a:moveTo>
                    <a:pt x="2488" y="0"/>
                  </a:moveTo>
                  <a:cubicBezTo>
                    <a:pt x="2430" y="0"/>
                    <a:pt x="2370" y="15"/>
                    <a:pt x="2310" y="36"/>
                  </a:cubicBezTo>
                  <a:cubicBezTo>
                    <a:pt x="2249" y="110"/>
                    <a:pt x="2181" y="129"/>
                    <a:pt x="2110" y="129"/>
                  </a:cubicBezTo>
                  <a:cubicBezTo>
                    <a:pt x="2040" y="129"/>
                    <a:pt x="1968" y="110"/>
                    <a:pt x="1901" y="110"/>
                  </a:cubicBezTo>
                  <a:cubicBezTo>
                    <a:pt x="1851" y="110"/>
                    <a:pt x="1804" y="120"/>
                    <a:pt x="1762" y="155"/>
                  </a:cubicBezTo>
                  <a:cubicBezTo>
                    <a:pt x="1619" y="334"/>
                    <a:pt x="1357" y="275"/>
                    <a:pt x="1238" y="489"/>
                  </a:cubicBezTo>
                  <a:cubicBezTo>
                    <a:pt x="1110" y="592"/>
                    <a:pt x="1025" y="842"/>
                    <a:pt x="863" y="842"/>
                  </a:cubicBezTo>
                  <a:cubicBezTo>
                    <a:pt x="800" y="842"/>
                    <a:pt x="725" y="804"/>
                    <a:pt x="631" y="703"/>
                  </a:cubicBezTo>
                  <a:cubicBezTo>
                    <a:pt x="617" y="689"/>
                    <a:pt x="599" y="683"/>
                    <a:pt x="581" y="683"/>
                  </a:cubicBezTo>
                  <a:cubicBezTo>
                    <a:pt x="521" y="683"/>
                    <a:pt x="452" y="744"/>
                    <a:pt x="452" y="798"/>
                  </a:cubicBezTo>
                  <a:cubicBezTo>
                    <a:pt x="488" y="1215"/>
                    <a:pt x="12" y="1287"/>
                    <a:pt x="0" y="1656"/>
                  </a:cubicBezTo>
                  <a:cubicBezTo>
                    <a:pt x="12" y="1727"/>
                    <a:pt x="48" y="1775"/>
                    <a:pt x="95" y="1810"/>
                  </a:cubicBezTo>
                  <a:cubicBezTo>
                    <a:pt x="145" y="1819"/>
                    <a:pt x="194" y="1828"/>
                    <a:pt x="243" y="1828"/>
                  </a:cubicBezTo>
                  <a:cubicBezTo>
                    <a:pt x="324" y="1828"/>
                    <a:pt x="402" y="1804"/>
                    <a:pt x="476" y="1715"/>
                  </a:cubicBezTo>
                  <a:lnTo>
                    <a:pt x="464" y="1715"/>
                  </a:lnTo>
                  <a:cubicBezTo>
                    <a:pt x="643" y="1632"/>
                    <a:pt x="774" y="1501"/>
                    <a:pt x="917" y="1358"/>
                  </a:cubicBezTo>
                  <a:lnTo>
                    <a:pt x="953" y="1334"/>
                  </a:lnTo>
                  <a:lnTo>
                    <a:pt x="976" y="1334"/>
                  </a:lnTo>
                  <a:cubicBezTo>
                    <a:pt x="1095" y="1263"/>
                    <a:pt x="1238" y="1179"/>
                    <a:pt x="1357" y="1096"/>
                  </a:cubicBezTo>
                  <a:lnTo>
                    <a:pt x="1393" y="1084"/>
                  </a:lnTo>
                  <a:lnTo>
                    <a:pt x="1441" y="1096"/>
                  </a:lnTo>
                  <a:cubicBezTo>
                    <a:pt x="1857" y="882"/>
                    <a:pt x="2203" y="560"/>
                    <a:pt x="2608" y="370"/>
                  </a:cubicBezTo>
                  <a:cubicBezTo>
                    <a:pt x="2667" y="334"/>
                    <a:pt x="2774" y="370"/>
                    <a:pt x="2750" y="227"/>
                  </a:cubicBezTo>
                  <a:cubicBezTo>
                    <a:pt x="2750" y="155"/>
                    <a:pt x="2738" y="108"/>
                    <a:pt x="2691" y="72"/>
                  </a:cubicBezTo>
                  <a:cubicBezTo>
                    <a:pt x="2626" y="20"/>
                    <a:pt x="2558" y="0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875937" y="-1458255"/>
              <a:ext cx="57913" cy="43774"/>
            </a:xfrm>
            <a:custGeom>
              <a:avLst/>
              <a:gdLst/>
              <a:ahLst/>
              <a:cxnLst/>
              <a:rect l="l" t="t" r="r" b="b"/>
              <a:pathLst>
                <a:path w="1835" h="1387" extrusionOk="0">
                  <a:moveTo>
                    <a:pt x="1276" y="0"/>
                  </a:moveTo>
                  <a:cubicBezTo>
                    <a:pt x="1205" y="0"/>
                    <a:pt x="1136" y="13"/>
                    <a:pt x="1072" y="61"/>
                  </a:cubicBezTo>
                  <a:cubicBezTo>
                    <a:pt x="775" y="322"/>
                    <a:pt x="394" y="263"/>
                    <a:pt x="72" y="442"/>
                  </a:cubicBezTo>
                  <a:cubicBezTo>
                    <a:pt x="180" y="644"/>
                    <a:pt x="1" y="1001"/>
                    <a:pt x="346" y="1073"/>
                  </a:cubicBezTo>
                  <a:cubicBezTo>
                    <a:pt x="360" y="1078"/>
                    <a:pt x="375" y="1081"/>
                    <a:pt x="390" y="1081"/>
                  </a:cubicBezTo>
                  <a:cubicBezTo>
                    <a:pt x="498" y="1081"/>
                    <a:pt x="619" y="947"/>
                    <a:pt x="726" y="947"/>
                  </a:cubicBezTo>
                  <a:cubicBezTo>
                    <a:pt x="788" y="947"/>
                    <a:pt x="846" y="992"/>
                    <a:pt x="894" y="1132"/>
                  </a:cubicBezTo>
                  <a:cubicBezTo>
                    <a:pt x="1001" y="1215"/>
                    <a:pt x="1084" y="1323"/>
                    <a:pt x="1203" y="1382"/>
                  </a:cubicBezTo>
                  <a:cubicBezTo>
                    <a:pt x="1219" y="1385"/>
                    <a:pt x="1234" y="1387"/>
                    <a:pt x="1249" y="1387"/>
                  </a:cubicBezTo>
                  <a:cubicBezTo>
                    <a:pt x="1288" y="1387"/>
                    <a:pt x="1323" y="1376"/>
                    <a:pt x="1358" y="1358"/>
                  </a:cubicBezTo>
                  <a:cubicBezTo>
                    <a:pt x="1549" y="1144"/>
                    <a:pt x="1489" y="942"/>
                    <a:pt x="1370" y="727"/>
                  </a:cubicBezTo>
                  <a:cubicBezTo>
                    <a:pt x="1192" y="620"/>
                    <a:pt x="1358" y="608"/>
                    <a:pt x="1382" y="549"/>
                  </a:cubicBezTo>
                  <a:cubicBezTo>
                    <a:pt x="1453" y="370"/>
                    <a:pt x="1834" y="322"/>
                    <a:pt x="1549" y="13"/>
                  </a:cubicBezTo>
                  <a:lnTo>
                    <a:pt x="1549" y="13"/>
                  </a:lnTo>
                  <a:cubicBezTo>
                    <a:pt x="1535" y="14"/>
                    <a:pt x="1521" y="14"/>
                    <a:pt x="1508" y="14"/>
                  </a:cubicBezTo>
                  <a:cubicBezTo>
                    <a:pt x="1429" y="14"/>
                    <a:pt x="1351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1239309" y="-1380840"/>
              <a:ext cx="52263" cy="36389"/>
            </a:xfrm>
            <a:custGeom>
              <a:avLst/>
              <a:gdLst/>
              <a:ahLst/>
              <a:cxnLst/>
              <a:rect l="l" t="t" r="r" b="b"/>
              <a:pathLst>
                <a:path w="1656" h="1153" extrusionOk="0">
                  <a:moveTo>
                    <a:pt x="1334" y="1"/>
                  </a:moveTo>
                  <a:cubicBezTo>
                    <a:pt x="1072" y="48"/>
                    <a:pt x="762" y="120"/>
                    <a:pt x="810" y="465"/>
                  </a:cubicBezTo>
                  <a:cubicBezTo>
                    <a:pt x="858" y="798"/>
                    <a:pt x="715" y="822"/>
                    <a:pt x="512" y="870"/>
                  </a:cubicBezTo>
                  <a:cubicBezTo>
                    <a:pt x="467" y="880"/>
                    <a:pt x="419" y="880"/>
                    <a:pt x="370" y="880"/>
                  </a:cubicBezTo>
                  <a:cubicBezTo>
                    <a:pt x="359" y="880"/>
                    <a:pt x="348" y="880"/>
                    <a:pt x="337" y="880"/>
                  </a:cubicBezTo>
                  <a:cubicBezTo>
                    <a:pt x="217" y="880"/>
                    <a:pt x="96" y="886"/>
                    <a:pt x="0" y="1013"/>
                  </a:cubicBezTo>
                  <a:cubicBezTo>
                    <a:pt x="75" y="1057"/>
                    <a:pt x="149" y="1071"/>
                    <a:pt x="223" y="1071"/>
                  </a:cubicBezTo>
                  <a:cubicBezTo>
                    <a:pt x="360" y="1071"/>
                    <a:pt x="498" y="1023"/>
                    <a:pt x="638" y="1023"/>
                  </a:cubicBezTo>
                  <a:cubicBezTo>
                    <a:pt x="691" y="1023"/>
                    <a:pt x="744" y="1030"/>
                    <a:pt x="798" y="1048"/>
                  </a:cubicBezTo>
                  <a:cubicBezTo>
                    <a:pt x="858" y="1084"/>
                    <a:pt x="929" y="1120"/>
                    <a:pt x="988" y="1132"/>
                  </a:cubicBezTo>
                  <a:cubicBezTo>
                    <a:pt x="1044" y="1146"/>
                    <a:pt x="1096" y="1153"/>
                    <a:pt x="1146" y="1153"/>
                  </a:cubicBezTo>
                  <a:cubicBezTo>
                    <a:pt x="1311" y="1153"/>
                    <a:pt x="1445" y="1071"/>
                    <a:pt x="1536" y="870"/>
                  </a:cubicBezTo>
                  <a:cubicBezTo>
                    <a:pt x="1584" y="715"/>
                    <a:pt x="1608" y="548"/>
                    <a:pt x="1655" y="382"/>
                  </a:cubicBezTo>
                  <a:cubicBezTo>
                    <a:pt x="1631" y="179"/>
                    <a:pt x="1512" y="48"/>
                    <a:pt x="1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63039" y="-1040033"/>
              <a:ext cx="57155" cy="61668"/>
            </a:xfrm>
            <a:custGeom>
              <a:avLst/>
              <a:gdLst/>
              <a:ahLst/>
              <a:cxnLst/>
              <a:rect l="l" t="t" r="r" b="b"/>
              <a:pathLst>
                <a:path w="1811" h="1954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989" y="143"/>
                    <a:pt x="1108" y="405"/>
                    <a:pt x="882" y="453"/>
                  </a:cubicBezTo>
                  <a:cubicBezTo>
                    <a:pt x="906" y="522"/>
                    <a:pt x="943" y="543"/>
                    <a:pt x="985" y="543"/>
                  </a:cubicBezTo>
                  <a:cubicBezTo>
                    <a:pt x="1048" y="543"/>
                    <a:pt x="1124" y="496"/>
                    <a:pt x="1191" y="496"/>
                  </a:cubicBezTo>
                  <a:cubicBezTo>
                    <a:pt x="1232" y="496"/>
                    <a:pt x="1270" y="514"/>
                    <a:pt x="1299" y="572"/>
                  </a:cubicBezTo>
                  <a:cubicBezTo>
                    <a:pt x="1344" y="651"/>
                    <a:pt x="1400" y="860"/>
                    <a:pt x="1364" y="860"/>
                  </a:cubicBezTo>
                  <a:cubicBezTo>
                    <a:pt x="1363" y="860"/>
                    <a:pt x="1361" y="859"/>
                    <a:pt x="1358" y="858"/>
                  </a:cubicBezTo>
                  <a:cubicBezTo>
                    <a:pt x="1294" y="820"/>
                    <a:pt x="1243" y="804"/>
                    <a:pt x="1200" y="804"/>
                  </a:cubicBezTo>
                  <a:cubicBezTo>
                    <a:pt x="1041" y="804"/>
                    <a:pt x="999" y="1017"/>
                    <a:pt x="906" y="1120"/>
                  </a:cubicBezTo>
                  <a:cubicBezTo>
                    <a:pt x="811" y="1228"/>
                    <a:pt x="745" y="1277"/>
                    <a:pt x="699" y="1277"/>
                  </a:cubicBezTo>
                  <a:cubicBezTo>
                    <a:pt x="630" y="1277"/>
                    <a:pt x="608" y="1164"/>
                    <a:pt x="608" y="977"/>
                  </a:cubicBezTo>
                  <a:cubicBezTo>
                    <a:pt x="572" y="989"/>
                    <a:pt x="513" y="989"/>
                    <a:pt x="513" y="1001"/>
                  </a:cubicBezTo>
                  <a:cubicBezTo>
                    <a:pt x="430" y="1334"/>
                    <a:pt x="1" y="1513"/>
                    <a:pt x="168" y="1953"/>
                  </a:cubicBezTo>
                  <a:cubicBezTo>
                    <a:pt x="239" y="1918"/>
                    <a:pt x="310" y="1870"/>
                    <a:pt x="406" y="1822"/>
                  </a:cubicBezTo>
                  <a:cubicBezTo>
                    <a:pt x="763" y="1703"/>
                    <a:pt x="1037" y="1429"/>
                    <a:pt x="1322" y="1179"/>
                  </a:cubicBezTo>
                  <a:lnTo>
                    <a:pt x="1322" y="1179"/>
                  </a:lnTo>
                  <a:lnTo>
                    <a:pt x="1311" y="1191"/>
                  </a:lnTo>
                  <a:cubicBezTo>
                    <a:pt x="1430" y="1120"/>
                    <a:pt x="1596" y="1132"/>
                    <a:pt x="1703" y="1013"/>
                  </a:cubicBezTo>
                  <a:cubicBezTo>
                    <a:pt x="1775" y="929"/>
                    <a:pt x="1811" y="834"/>
                    <a:pt x="1799" y="715"/>
                  </a:cubicBezTo>
                  <a:cubicBezTo>
                    <a:pt x="1501" y="560"/>
                    <a:pt x="1406" y="155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36803" y="-1141117"/>
              <a:ext cx="43616" cy="55293"/>
            </a:xfrm>
            <a:custGeom>
              <a:avLst/>
              <a:gdLst/>
              <a:ahLst/>
              <a:cxnLst/>
              <a:rect l="l" t="t" r="r" b="b"/>
              <a:pathLst>
                <a:path w="1382" h="1752" extrusionOk="0">
                  <a:moveTo>
                    <a:pt x="1203" y="1"/>
                  </a:moveTo>
                  <a:cubicBezTo>
                    <a:pt x="727" y="358"/>
                    <a:pt x="310" y="739"/>
                    <a:pt x="0" y="1275"/>
                  </a:cubicBezTo>
                  <a:cubicBezTo>
                    <a:pt x="227" y="1322"/>
                    <a:pt x="48" y="1620"/>
                    <a:pt x="227" y="1751"/>
                  </a:cubicBezTo>
                  <a:cubicBezTo>
                    <a:pt x="358" y="1144"/>
                    <a:pt x="965" y="1108"/>
                    <a:pt x="1203" y="632"/>
                  </a:cubicBezTo>
                  <a:cubicBezTo>
                    <a:pt x="1274" y="418"/>
                    <a:pt x="1382" y="203"/>
                    <a:pt x="1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863188" y="-1444337"/>
              <a:ext cx="51506" cy="43616"/>
            </a:xfrm>
            <a:custGeom>
              <a:avLst/>
              <a:gdLst/>
              <a:ahLst/>
              <a:cxnLst/>
              <a:rect l="l" t="t" r="r" b="b"/>
              <a:pathLst>
                <a:path w="1632" h="1382" extrusionOk="0">
                  <a:moveTo>
                    <a:pt x="476" y="1"/>
                  </a:moveTo>
                  <a:cubicBezTo>
                    <a:pt x="405" y="24"/>
                    <a:pt x="333" y="36"/>
                    <a:pt x="238" y="60"/>
                  </a:cubicBezTo>
                  <a:cubicBezTo>
                    <a:pt x="357" y="155"/>
                    <a:pt x="429" y="239"/>
                    <a:pt x="226" y="334"/>
                  </a:cubicBezTo>
                  <a:cubicBezTo>
                    <a:pt x="0" y="429"/>
                    <a:pt x="36" y="536"/>
                    <a:pt x="226" y="643"/>
                  </a:cubicBezTo>
                  <a:cubicBezTo>
                    <a:pt x="274" y="810"/>
                    <a:pt x="310" y="965"/>
                    <a:pt x="453" y="1072"/>
                  </a:cubicBezTo>
                  <a:cubicBezTo>
                    <a:pt x="457" y="1072"/>
                    <a:pt x="461" y="1072"/>
                    <a:pt x="466" y="1072"/>
                  </a:cubicBezTo>
                  <a:cubicBezTo>
                    <a:pt x="695" y="1072"/>
                    <a:pt x="802" y="1370"/>
                    <a:pt x="1012" y="1382"/>
                  </a:cubicBezTo>
                  <a:cubicBezTo>
                    <a:pt x="1155" y="1382"/>
                    <a:pt x="1250" y="1298"/>
                    <a:pt x="1369" y="1239"/>
                  </a:cubicBezTo>
                  <a:cubicBezTo>
                    <a:pt x="1476" y="1155"/>
                    <a:pt x="1631" y="1084"/>
                    <a:pt x="1572" y="893"/>
                  </a:cubicBezTo>
                  <a:cubicBezTo>
                    <a:pt x="1572" y="739"/>
                    <a:pt x="1512" y="643"/>
                    <a:pt x="1357" y="632"/>
                  </a:cubicBezTo>
                  <a:cubicBezTo>
                    <a:pt x="1298" y="586"/>
                    <a:pt x="1234" y="574"/>
                    <a:pt x="1167" y="574"/>
                  </a:cubicBezTo>
                  <a:cubicBezTo>
                    <a:pt x="1083" y="574"/>
                    <a:pt x="996" y="594"/>
                    <a:pt x="912" y="594"/>
                  </a:cubicBezTo>
                  <a:cubicBezTo>
                    <a:pt x="834" y="594"/>
                    <a:pt x="759" y="577"/>
                    <a:pt x="691" y="512"/>
                  </a:cubicBezTo>
                  <a:cubicBezTo>
                    <a:pt x="500" y="405"/>
                    <a:pt x="762" y="60"/>
                    <a:pt x="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21676" y="-1054866"/>
              <a:ext cx="77795" cy="38913"/>
            </a:xfrm>
            <a:custGeom>
              <a:avLst/>
              <a:gdLst/>
              <a:ahLst/>
              <a:cxnLst/>
              <a:rect l="l" t="t" r="r" b="b"/>
              <a:pathLst>
                <a:path w="2465" h="1233" extrusionOk="0">
                  <a:moveTo>
                    <a:pt x="1733" y="1"/>
                  </a:moveTo>
                  <a:cubicBezTo>
                    <a:pt x="1713" y="1"/>
                    <a:pt x="1691" y="6"/>
                    <a:pt x="1667" y="18"/>
                  </a:cubicBezTo>
                  <a:cubicBezTo>
                    <a:pt x="1012" y="221"/>
                    <a:pt x="441" y="554"/>
                    <a:pt x="0" y="1161"/>
                  </a:cubicBezTo>
                  <a:cubicBezTo>
                    <a:pt x="42" y="1209"/>
                    <a:pt x="81" y="1233"/>
                    <a:pt x="118" y="1233"/>
                  </a:cubicBezTo>
                  <a:cubicBezTo>
                    <a:pt x="155" y="1233"/>
                    <a:pt x="191" y="1209"/>
                    <a:pt x="226" y="1161"/>
                  </a:cubicBezTo>
                  <a:cubicBezTo>
                    <a:pt x="603" y="941"/>
                    <a:pt x="915" y="529"/>
                    <a:pt x="1373" y="529"/>
                  </a:cubicBezTo>
                  <a:cubicBezTo>
                    <a:pt x="1437" y="529"/>
                    <a:pt x="1503" y="537"/>
                    <a:pt x="1572" y="554"/>
                  </a:cubicBezTo>
                  <a:cubicBezTo>
                    <a:pt x="1655" y="709"/>
                    <a:pt x="1810" y="756"/>
                    <a:pt x="1929" y="864"/>
                  </a:cubicBezTo>
                  <a:cubicBezTo>
                    <a:pt x="1955" y="868"/>
                    <a:pt x="1981" y="871"/>
                    <a:pt x="2008" y="871"/>
                  </a:cubicBezTo>
                  <a:cubicBezTo>
                    <a:pt x="2053" y="871"/>
                    <a:pt x="2098" y="862"/>
                    <a:pt x="2143" y="840"/>
                  </a:cubicBezTo>
                  <a:cubicBezTo>
                    <a:pt x="2465" y="387"/>
                    <a:pt x="1905" y="363"/>
                    <a:pt x="1870" y="90"/>
                  </a:cubicBezTo>
                  <a:cubicBezTo>
                    <a:pt x="1834" y="45"/>
                    <a:pt x="1792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95029" y="-1193348"/>
              <a:ext cx="44752" cy="40460"/>
            </a:xfrm>
            <a:custGeom>
              <a:avLst/>
              <a:gdLst/>
              <a:ahLst/>
              <a:cxnLst/>
              <a:rect l="l" t="t" r="r" b="b"/>
              <a:pathLst>
                <a:path w="1418" h="1282" extrusionOk="0">
                  <a:moveTo>
                    <a:pt x="1239" y="1"/>
                  </a:moveTo>
                  <a:cubicBezTo>
                    <a:pt x="918" y="144"/>
                    <a:pt x="644" y="370"/>
                    <a:pt x="406" y="644"/>
                  </a:cubicBezTo>
                  <a:cubicBezTo>
                    <a:pt x="418" y="644"/>
                    <a:pt x="429" y="656"/>
                    <a:pt x="429" y="680"/>
                  </a:cubicBezTo>
                  <a:cubicBezTo>
                    <a:pt x="429" y="731"/>
                    <a:pt x="411" y="765"/>
                    <a:pt x="375" y="765"/>
                  </a:cubicBezTo>
                  <a:cubicBezTo>
                    <a:pt x="370" y="765"/>
                    <a:pt x="364" y="764"/>
                    <a:pt x="358" y="763"/>
                  </a:cubicBezTo>
                  <a:cubicBezTo>
                    <a:pt x="287" y="787"/>
                    <a:pt x="179" y="763"/>
                    <a:pt x="132" y="882"/>
                  </a:cubicBezTo>
                  <a:cubicBezTo>
                    <a:pt x="60" y="1037"/>
                    <a:pt x="1" y="1203"/>
                    <a:pt x="239" y="1263"/>
                  </a:cubicBezTo>
                  <a:cubicBezTo>
                    <a:pt x="293" y="1276"/>
                    <a:pt x="344" y="1282"/>
                    <a:pt x="392" y="1282"/>
                  </a:cubicBezTo>
                  <a:cubicBezTo>
                    <a:pt x="841" y="1282"/>
                    <a:pt x="1048" y="772"/>
                    <a:pt x="1370" y="525"/>
                  </a:cubicBezTo>
                  <a:lnTo>
                    <a:pt x="1358" y="501"/>
                  </a:lnTo>
                  <a:cubicBezTo>
                    <a:pt x="1239" y="322"/>
                    <a:pt x="1418" y="179"/>
                    <a:pt x="1370" y="13"/>
                  </a:cubicBezTo>
                  <a:cubicBezTo>
                    <a:pt x="1322" y="13"/>
                    <a:pt x="1275" y="1"/>
                    <a:pt x="1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56128" y="-1374528"/>
              <a:ext cx="50023" cy="53336"/>
            </a:xfrm>
            <a:custGeom>
              <a:avLst/>
              <a:gdLst/>
              <a:ahLst/>
              <a:cxnLst/>
              <a:rect l="l" t="t" r="r" b="b"/>
              <a:pathLst>
                <a:path w="1585" h="1690" extrusionOk="0">
                  <a:moveTo>
                    <a:pt x="420" y="0"/>
                  </a:moveTo>
                  <a:cubicBezTo>
                    <a:pt x="363" y="0"/>
                    <a:pt x="304" y="18"/>
                    <a:pt x="239" y="51"/>
                  </a:cubicBezTo>
                  <a:lnTo>
                    <a:pt x="156" y="98"/>
                  </a:lnTo>
                  <a:cubicBezTo>
                    <a:pt x="1" y="277"/>
                    <a:pt x="156" y="384"/>
                    <a:pt x="227" y="515"/>
                  </a:cubicBezTo>
                  <a:cubicBezTo>
                    <a:pt x="191" y="848"/>
                    <a:pt x="417" y="944"/>
                    <a:pt x="608" y="1087"/>
                  </a:cubicBezTo>
                  <a:cubicBezTo>
                    <a:pt x="751" y="1265"/>
                    <a:pt x="763" y="1515"/>
                    <a:pt x="953" y="1646"/>
                  </a:cubicBezTo>
                  <a:cubicBezTo>
                    <a:pt x="1016" y="1675"/>
                    <a:pt x="1076" y="1689"/>
                    <a:pt x="1137" y="1689"/>
                  </a:cubicBezTo>
                  <a:cubicBezTo>
                    <a:pt x="1203" y="1689"/>
                    <a:pt x="1271" y="1672"/>
                    <a:pt x="1346" y="1634"/>
                  </a:cubicBezTo>
                  <a:cubicBezTo>
                    <a:pt x="1465" y="1503"/>
                    <a:pt x="1382" y="1360"/>
                    <a:pt x="1346" y="1229"/>
                  </a:cubicBezTo>
                  <a:cubicBezTo>
                    <a:pt x="1239" y="1087"/>
                    <a:pt x="1322" y="967"/>
                    <a:pt x="1406" y="848"/>
                  </a:cubicBezTo>
                  <a:cubicBezTo>
                    <a:pt x="1477" y="729"/>
                    <a:pt x="1584" y="610"/>
                    <a:pt x="1406" y="491"/>
                  </a:cubicBezTo>
                  <a:cubicBezTo>
                    <a:pt x="1324" y="496"/>
                    <a:pt x="1258" y="500"/>
                    <a:pt x="1202" y="500"/>
                  </a:cubicBezTo>
                  <a:cubicBezTo>
                    <a:pt x="983" y="500"/>
                    <a:pt x="924" y="440"/>
                    <a:pt x="668" y="146"/>
                  </a:cubicBezTo>
                  <a:cubicBezTo>
                    <a:pt x="588" y="44"/>
                    <a:pt x="508" y="0"/>
                    <a:pt x="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911284" y="-1463493"/>
              <a:ext cx="56524" cy="33359"/>
            </a:xfrm>
            <a:custGeom>
              <a:avLst/>
              <a:gdLst/>
              <a:ahLst/>
              <a:cxnLst/>
              <a:rect l="l" t="t" r="r" b="b"/>
              <a:pathLst>
                <a:path w="1791" h="1057" extrusionOk="0">
                  <a:moveTo>
                    <a:pt x="1274" y="0"/>
                  </a:moveTo>
                  <a:lnTo>
                    <a:pt x="1274" y="0"/>
                  </a:lnTo>
                  <a:cubicBezTo>
                    <a:pt x="1036" y="48"/>
                    <a:pt x="786" y="72"/>
                    <a:pt x="548" y="119"/>
                  </a:cubicBezTo>
                  <a:cubicBezTo>
                    <a:pt x="464" y="119"/>
                    <a:pt x="441" y="167"/>
                    <a:pt x="500" y="238"/>
                  </a:cubicBezTo>
                  <a:cubicBezTo>
                    <a:pt x="357" y="417"/>
                    <a:pt x="179" y="572"/>
                    <a:pt x="60" y="762"/>
                  </a:cubicBezTo>
                  <a:cubicBezTo>
                    <a:pt x="0" y="881"/>
                    <a:pt x="131" y="846"/>
                    <a:pt x="179" y="881"/>
                  </a:cubicBezTo>
                  <a:cubicBezTo>
                    <a:pt x="209" y="896"/>
                    <a:pt x="234" y="911"/>
                    <a:pt x="264" y="911"/>
                  </a:cubicBezTo>
                  <a:cubicBezTo>
                    <a:pt x="281" y="911"/>
                    <a:pt x="300" y="906"/>
                    <a:pt x="322" y="893"/>
                  </a:cubicBezTo>
                  <a:cubicBezTo>
                    <a:pt x="507" y="832"/>
                    <a:pt x="594" y="575"/>
                    <a:pt x="798" y="575"/>
                  </a:cubicBezTo>
                  <a:cubicBezTo>
                    <a:pt x="831" y="575"/>
                    <a:pt x="866" y="581"/>
                    <a:pt x="905" y="596"/>
                  </a:cubicBezTo>
                  <a:cubicBezTo>
                    <a:pt x="1024" y="631"/>
                    <a:pt x="1131" y="667"/>
                    <a:pt x="1238" y="715"/>
                  </a:cubicBezTo>
                  <a:cubicBezTo>
                    <a:pt x="1334" y="762"/>
                    <a:pt x="1393" y="881"/>
                    <a:pt x="1476" y="965"/>
                  </a:cubicBezTo>
                  <a:cubicBezTo>
                    <a:pt x="1522" y="1025"/>
                    <a:pt x="1567" y="1057"/>
                    <a:pt x="1621" y="1057"/>
                  </a:cubicBezTo>
                  <a:cubicBezTo>
                    <a:pt x="1653" y="1057"/>
                    <a:pt x="1687" y="1046"/>
                    <a:pt x="1727" y="1024"/>
                  </a:cubicBezTo>
                  <a:cubicBezTo>
                    <a:pt x="1750" y="989"/>
                    <a:pt x="1774" y="941"/>
                    <a:pt x="1738" y="881"/>
                  </a:cubicBezTo>
                  <a:cubicBezTo>
                    <a:pt x="1692" y="675"/>
                    <a:pt x="1791" y="368"/>
                    <a:pt x="1520" y="368"/>
                  </a:cubicBezTo>
                  <a:cubicBezTo>
                    <a:pt x="1510" y="368"/>
                    <a:pt x="1499" y="369"/>
                    <a:pt x="1488" y="369"/>
                  </a:cubicBezTo>
                  <a:cubicBezTo>
                    <a:pt x="1469" y="371"/>
                    <a:pt x="1452" y="372"/>
                    <a:pt x="1436" y="372"/>
                  </a:cubicBezTo>
                  <a:cubicBezTo>
                    <a:pt x="1158" y="372"/>
                    <a:pt x="1387" y="90"/>
                    <a:pt x="1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71360" y="-1165544"/>
              <a:ext cx="31213" cy="44373"/>
            </a:xfrm>
            <a:custGeom>
              <a:avLst/>
              <a:gdLst/>
              <a:ahLst/>
              <a:cxnLst/>
              <a:rect l="l" t="t" r="r" b="b"/>
              <a:pathLst>
                <a:path w="989" h="1406" extrusionOk="0">
                  <a:moveTo>
                    <a:pt x="882" y="1"/>
                  </a:moveTo>
                  <a:cubicBezTo>
                    <a:pt x="632" y="263"/>
                    <a:pt x="287" y="418"/>
                    <a:pt x="108" y="775"/>
                  </a:cubicBezTo>
                  <a:cubicBezTo>
                    <a:pt x="156" y="977"/>
                    <a:pt x="1" y="1203"/>
                    <a:pt x="108" y="1406"/>
                  </a:cubicBezTo>
                  <a:cubicBezTo>
                    <a:pt x="382" y="1037"/>
                    <a:pt x="882" y="930"/>
                    <a:pt x="989" y="382"/>
                  </a:cubicBezTo>
                  <a:cubicBezTo>
                    <a:pt x="870" y="299"/>
                    <a:pt x="894" y="132"/>
                    <a:pt x="8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757591" y="-1418616"/>
              <a:ext cx="54125" cy="39134"/>
            </a:xfrm>
            <a:custGeom>
              <a:avLst/>
              <a:gdLst/>
              <a:ahLst/>
              <a:cxnLst/>
              <a:rect l="l" t="t" r="r" b="b"/>
              <a:pathLst>
                <a:path w="1715" h="1240" extrusionOk="0">
                  <a:moveTo>
                    <a:pt x="1173" y="1"/>
                  </a:moveTo>
                  <a:cubicBezTo>
                    <a:pt x="1096" y="1"/>
                    <a:pt x="1017" y="29"/>
                    <a:pt x="941" y="67"/>
                  </a:cubicBezTo>
                  <a:cubicBezTo>
                    <a:pt x="762" y="293"/>
                    <a:pt x="465" y="162"/>
                    <a:pt x="274" y="340"/>
                  </a:cubicBezTo>
                  <a:cubicBezTo>
                    <a:pt x="72" y="495"/>
                    <a:pt x="12" y="733"/>
                    <a:pt x="0" y="1007"/>
                  </a:cubicBezTo>
                  <a:cubicBezTo>
                    <a:pt x="100" y="1169"/>
                    <a:pt x="209" y="1240"/>
                    <a:pt x="323" y="1240"/>
                  </a:cubicBezTo>
                  <a:cubicBezTo>
                    <a:pt x="428" y="1240"/>
                    <a:pt x="535" y="1181"/>
                    <a:pt x="643" y="1079"/>
                  </a:cubicBezTo>
                  <a:cubicBezTo>
                    <a:pt x="652" y="760"/>
                    <a:pt x="754" y="609"/>
                    <a:pt x="941" y="609"/>
                  </a:cubicBezTo>
                  <a:cubicBezTo>
                    <a:pt x="1012" y="609"/>
                    <a:pt x="1096" y="631"/>
                    <a:pt x="1191" y="674"/>
                  </a:cubicBezTo>
                  <a:cubicBezTo>
                    <a:pt x="1286" y="721"/>
                    <a:pt x="1358" y="769"/>
                    <a:pt x="1465" y="781"/>
                  </a:cubicBezTo>
                  <a:cubicBezTo>
                    <a:pt x="1596" y="781"/>
                    <a:pt x="1667" y="698"/>
                    <a:pt x="1715" y="543"/>
                  </a:cubicBezTo>
                  <a:lnTo>
                    <a:pt x="1715" y="459"/>
                  </a:lnTo>
                  <a:cubicBezTo>
                    <a:pt x="1648" y="378"/>
                    <a:pt x="1567" y="364"/>
                    <a:pt x="1484" y="364"/>
                  </a:cubicBezTo>
                  <a:cubicBezTo>
                    <a:pt x="1441" y="364"/>
                    <a:pt x="1397" y="368"/>
                    <a:pt x="1354" y="368"/>
                  </a:cubicBezTo>
                  <a:cubicBezTo>
                    <a:pt x="1274" y="368"/>
                    <a:pt x="1196" y="355"/>
                    <a:pt x="1132" y="281"/>
                  </a:cubicBezTo>
                  <a:cubicBezTo>
                    <a:pt x="1203" y="221"/>
                    <a:pt x="1298" y="138"/>
                    <a:pt x="1370" y="78"/>
                  </a:cubicBezTo>
                  <a:cubicBezTo>
                    <a:pt x="1308" y="23"/>
                    <a:pt x="1241" y="1"/>
                    <a:pt x="1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95577" y="-1394095"/>
              <a:ext cx="35379" cy="41186"/>
            </a:xfrm>
            <a:custGeom>
              <a:avLst/>
              <a:gdLst/>
              <a:ahLst/>
              <a:cxnLst/>
              <a:rect l="l" t="t" r="r" b="b"/>
              <a:pathLst>
                <a:path w="1121" h="1305" extrusionOk="0">
                  <a:moveTo>
                    <a:pt x="847" y="0"/>
                  </a:moveTo>
                  <a:cubicBezTo>
                    <a:pt x="786" y="0"/>
                    <a:pt x="725" y="9"/>
                    <a:pt x="668" y="52"/>
                  </a:cubicBezTo>
                  <a:cubicBezTo>
                    <a:pt x="549" y="99"/>
                    <a:pt x="441" y="135"/>
                    <a:pt x="346" y="183"/>
                  </a:cubicBezTo>
                  <a:cubicBezTo>
                    <a:pt x="310" y="218"/>
                    <a:pt x="287" y="254"/>
                    <a:pt x="275" y="314"/>
                  </a:cubicBezTo>
                  <a:cubicBezTo>
                    <a:pt x="299" y="528"/>
                    <a:pt x="120" y="587"/>
                    <a:pt x="60" y="730"/>
                  </a:cubicBezTo>
                  <a:cubicBezTo>
                    <a:pt x="1" y="1016"/>
                    <a:pt x="227" y="1087"/>
                    <a:pt x="334" y="1254"/>
                  </a:cubicBezTo>
                  <a:cubicBezTo>
                    <a:pt x="393" y="1291"/>
                    <a:pt x="455" y="1305"/>
                    <a:pt x="520" y="1305"/>
                  </a:cubicBezTo>
                  <a:cubicBezTo>
                    <a:pt x="561" y="1305"/>
                    <a:pt x="602" y="1299"/>
                    <a:pt x="644" y="1290"/>
                  </a:cubicBezTo>
                  <a:cubicBezTo>
                    <a:pt x="775" y="1230"/>
                    <a:pt x="870" y="1123"/>
                    <a:pt x="930" y="992"/>
                  </a:cubicBezTo>
                  <a:cubicBezTo>
                    <a:pt x="930" y="790"/>
                    <a:pt x="1049" y="635"/>
                    <a:pt x="1025" y="433"/>
                  </a:cubicBezTo>
                  <a:cubicBezTo>
                    <a:pt x="894" y="302"/>
                    <a:pt x="1120" y="123"/>
                    <a:pt x="965" y="4"/>
                  </a:cubicBezTo>
                  <a:cubicBezTo>
                    <a:pt x="927" y="4"/>
                    <a:pt x="887" y="0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209990" y="-1444937"/>
              <a:ext cx="47372" cy="24743"/>
            </a:xfrm>
            <a:custGeom>
              <a:avLst/>
              <a:gdLst/>
              <a:ahLst/>
              <a:cxnLst/>
              <a:rect l="l" t="t" r="r" b="b"/>
              <a:pathLst>
                <a:path w="1501" h="784" extrusionOk="0">
                  <a:moveTo>
                    <a:pt x="223" y="0"/>
                  </a:moveTo>
                  <a:cubicBezTo>
                    <a:pt x="169" y="0"/>
                    <a:pt x="115" y="9"/>
                    <a:pt x="60" y="31"/>
                  </a:cubicBezTo>
                  <a:cubicBezTo>
                    <a:pt x="36" y="31"/>
                    <a:pt x="24" y="31"/>
                    <a:pt x="12" y="55"/>
                  </a:cubicBezTo>
                  <a:cubicBezTo>
                    <a:pt x="1" y="67"/>
                    <a:pt x="1" y="91"/>
                    <a:pt x="24" y="127"/>
                  </a:cubicBezTo>
                  <a:cubicBezTo>
                    <a:pt x="239" y="174"/>
                    <a:pt x="1" y="520"/>
                    <a:pt x="251" y="531"/>
                  </a:cubicBezTo>
                  <a:cubicBezTo>
                    <a:pt x="597" y="542"/>
                    <a:pt x="897" y="784"/>
                    <a:pt x="1241" y="784"/>
                  </a:cubicBezTo>
                  <a:cubicBezTo>
                    <a:pt x="1287" y="784"/>
                    <a:pt x="1334" y="779"/>
                    <a:pt x="1382" y="770"/>
                  </a:cubicBezTo>
                  <a:cubicBezTo>
                    <a:pt x="1501" y="591"/>
                    <a:pt x="1382" y="496"/>
                    <a:pt x="1275" y="412"/>
                  </a:cubicBezTo>
                  <a:lnTo>
                    <a:pt x="834" y="139"/>
                  </a:lnTo>
                  <a:cubicBezTo>
                    <a:pt x="636" y="129"/>
                    <a:pt x="431" y="0"/>
                    <a:pt x="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17215" y="-1001689"/>
              <a:ext cx="32349" cy="46235"/>
            </a:xfrm>
            <a:custGeom>
              <a:avLst/>
              <a:gdLst/>
              <a:ahLst/>
              <a:cxnLst/>
              <a:rect l="l" t="t" r="r" b="b"/>
              <a:pathLst>
                <a:path w="1025" h="1465" extrusionOk="0">
                  <a:moveTo>
                    <a:pt x="0" y="0"/>
                  </a:moveTo>
                  <a:cubicBezTo>
                    <a:pt x="24" y="119"/>
                    <a:pt x="72" y="250"/>
                    <a:pt x="96" y="369"/>
                  </a:cubicBezTo>
                  <a:cubicBezTo>
                    <a:pt x="179" y="655"/>
                    <a:pt x="250" y="941"/>
                    <a:pt x="334" y="1238"/>
                  </a:cubicBezTo>
                  <a:cubicBezTo>
                    <a:pt x="508" y="1387"/>
                    <a:pt x="638" y="1465"/>
                    <a:pt x="739" y="1465"/>
                  </a:cubicBezTo>
                  <a:cubicBezTo>
                    <a:pt x="873" y="1465"/>
                    <a:pt x="956" y="1328"/>
                    <a:pt x="1024" y="1036"/>
                  </a:cubicBezTo>
                  <a:lnTo>
                    <a:pt x="1024" y="1036"/>
                  </a:lnTo>
                  <a:cubicBezTo>
                    <a:pt x="926" y="1075"/>
                    <a:pt x="845" y="1096"/>
                    <a:pt x="782" y="1096"/>
                  </a:cubicBezTo>
                  <a:cubicBezTo>
                    <a:pt x="615" y="1096"/>
                    <a:pt x="572" y="954"/>
                    <a:pt x="667" y="643"/>
                  </a:cubicBezTo>
                  <a:cubicBezTo>
                    <a:pt x="500" y="393"/>
                    <a:pt x="334" y="179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63639" y="-1380809"/>
              <a:ext cx="42511" cy="27426"/>
            </a:xfrm>
            <a:custGeom>
              <a:avLst/>
              <a:gdLst/>
              <a:ahLst/>
              <a:cxnLst/>
              <a:rect l="l" t="t" r="r" b="b"/>
              <a:pathLst>
                <a:path w="1347" h="869" extrusionOk="0">
                  <a:moveTo>
                    <a:pt x="739" y="0"/>
                  </a:moveTo>
                  <a:cubicBezTo>
                    <a:pt x="726" y="0"/>
                    <a:pt x="710" y="4"/>
                    <a:pt x="691" y="12"/>
                  </a:cubicBezTo>
                  <a:cubicBezTo>
                    <a:pt x="453" y="59"/>
                    <a:pt x="215" y="119"/>
                    <a:pt x="1" y="285"/>
                  </a:cubicBezTo>
                  <a:cubicBezTo>
                    <a:pt x="96" y="297"/>
                    <a:pt x="239" y="297"/>
                    <a:pt x="251" y="345"/>
                  </a:cubicBezTo>
                  <a:cubicBezTo>
                    <a:pt x="362" y="758"/>
                    <a:pt x="579" y="869"/>
                    <a:pt x="835" y="869"/>
                  </a:cubicBezTo>
                  <a:cubicBezTo>
                    <a:pt x="963" y="869"/>
                    <a:pt x="1100" y="841"/>
                    <a:pt x="1239" y="809"/>
                  </a:cubicBezTo>
                  <a:cubicBezTo>
                    <a:pt x="1255" y="813"/>
                    <a:pt x="1268" y="816"/>
                    <a:pt x="1280" y="816"/>
                  </a:cubicBezTo>
                  <a:cubicBezTo>
                    <a:pt x="1304" y="816"/>
                    <a:pt x="1322" y="805"/>
                    <a:pt x="1346" y="774"/>
                  </a:cubicBezTo>
                  <a:cubicBezTo>
                    <a:pt x="1287" y="595"/>
                    <a:pt x="1108" y="488"/>
                    <a:pt x="1132" y="274"/>
                  </a:cubicBezTo>
                  <a:cubicBezTo>
                    <a:pt x="1120" y="239"/>
                    <a:pt x="1097" y="227"/>
                    <a:pt x="1068" y="227"/>
                  </a:cubicBezTo>
                  <a:cubicBezTo>
                    <a:pt x="1003" y="227"/>
                    <a:pt x="910" y="284"/>
                    <a:pt x="851" y="284"/>
                  </a:cubicBezTo>
                  <a:cubicBezTo>
                    <a:pt x="797" y="284"/>
                    <a:pt x="772" y="237"/>
                    <a:pt x="822" y="59"/>
                  </a:cubicBezTo>
                  <a:cubicBezTo>
                    <a:pt x="790" y="19"/>
                    <a:pt x="768" y="0"/>
                    <a:pt x="7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50890" y="-1163429"/>
              <a:ext cx="56366" cy="32507"/>
            </a:xfrm>
            <a:custGeom>
              <a:avLst/>
              <a:gdLst/>
              <a:ahLst/>
              <a:cxnLst/>
              <a:rect l="l" t="t" r="r" b="b"/>
              <a:pathLst>
                <a:path w="1786" h="1030" extrusionOk="0">
                  <a:moveTo>
                    <a:pt x="1414" y="0"/>
                  </a:moveTo>
                  <a:cubicBezTo>
                    <a:pt x="1396" y="0"/>
                    <a:pt x="1377" y="2"/>
                    <a:pt x="1357" y="5"/>
                  </a:cubicBezTo>
                  <a:cubicBezTo>
                    <a:pt x="1238" y="65"/>
                    <a:pt x="1167" y="172"/>
                    <a:pt x="1072" y="243"/>
                  </a:cubicBezTo>
                  <a:cubicBezTo>
                    <a:pt x="1012" y="303"/>
                    <a:pt x="964" y="351"/>
                    <a:pt x="905" y="386"/>
                  </a:cubicBezTo>
                  <a:cubicBezTo>
                    <a:pt x="858" y="418"/>
                    <a:pt x="809" y="428"/>
                    <a:pt x="758" y="428"/>
                  </a:cubicBezTo>
                  <a:cubicBezTo>
                    <a:pt x="649" y="428"/>
                    <a:pt x="535" y="379"/>
                    <a:pt x="427" y="379"/>
                  </a:cubicBezTo>
                  <a:cubicBezTo>
                    <a:pt x="357" y="379"/>
                    <a:pt x="289" y="400"/>
                    <a:pt x="226" y="470"/>
                  </a:cubicBezTo>
                  <a:cubicBezTo>
                    <a:pt x="0" y="863"/>
                    <a:pt x="274" y="946"/>
                    <a:pt x="524" y="1029"/>
                  </a:cubicBezTo>
                  <a:cubicBezTo>
                    <a:pt x="964" y="982"/>
                    <a:pt x="1322" y="779"/>
                    <a:pt x="1643" y="434"/>
                  </a:cubicBezTo>
                  <a:cubicBezTo>
                    <a:pt x="1655" y="410"/>
                    <a:pt x="1667" y="386"/>
                    <a:pt x="1703" y="386"/>
                  </a:cubicBezTo>
                  <a:cubicBezTo>
                    <a:pt x="1774" y="386"/>
                    <a:pt x="1786" y="363"/>
                    <a:pt x="1786" y="291"/>
                  </a:cubicBezTo>
                  <a:cubicBezTo>
                    <a:pt x="1679" y="141"/>
                    <a:pt x="1581" y="0"/>
                    <a:pt x="1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05792" y="-1127515"/>
              <a:ext cx="45478" cy="37178"/>
            </a:xfrm>
            <a:custGeom>
              <a:avLst/>
              <a:gdLst/>
              <a:ahLst/>
              <a:cxnLst/>
              <a:rect l="l" t="t" r="r" b="b"/>
              <a:pathLst>
                <a:path w="1441" h="1178" extrusionOk="0">
                  <a:moveTo>
                    <a:pt x="1073" y="1"/>
                  </a:moveTo>
                  <a:cubicBezTo>
                    <a:pt x="894" y="1"/>
                    <a:pt x="705" y="141"/>
                    <a:pt x="524" y="225"/>
                  </a:cubicBezTo>
                  <a:cubicBezTo>
                    <a:pt x="405" y="320"/>
                    <a:pt x="334" y="487"/>
                    <a:pt x="227" y="606"/>
                  </a:cubicBezTo>
                  <a:cubicBezTo>
                    <a:pt x="143" y="737"/>
                    <a:pt x="0" y="856"/>
                    <a:pt x="48" y="1058"/>
                  </a:cubicBezTo>
                  <a:cubicBezTo>
                    <a:pt x="84" y="1094"/>
                    <a:pt x="96" y="1130"/>
                    <a:pt x="107" y="1177"/>
                  </a:cubicBezTo>
                  <a:cubicBezTo>
                    <a:pt x="203" y="1141"/>
                    <a:pt x="286" y="1118"/>
                    <a:pt x="358" y="1058"/>
                  </a:cubicBezTo>
                  <a:cubicBezTo>
                    <a:pt x="477" y="975"/>
                    <a:pt x="608" y="939"/>
                    <a:pt x="703" y="796"/>
                  </a:cubicBezTo>
                  <a:cubicBezTo>
                    <a:pt x="869" y="701"/>
                    <a:pt x="1048" y="606"/>
                    <a:pt x="1167" y="427"/>
                  </a:cubicBezTo>
                  <a:cubicBezTo>
                    <a:pt x="1239" y="415"/>
                    <a:pt x="1298" y="415"/>
                    <a:pt x="1358" y="415"/>
                  </a:cubicBezTo>
                  <a:cubicBezTo>
                    <a:pt x="1417" y="403"/>
                    <a:pt x="1441" y="356"/>
                    <a:pt x="1429" y="284"/>
                  </a:cubicBezTo>
                  <a:cubicBezTo>
                    <a:pt x="1320" y="72"/>
                    <a:pt x="1199" y="1"/>
                    <a:pt x="1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853404" y="-1260600"/>
              <a:ext cx="39860" cy="20325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334" y="1"/>
                  </a:moveTo>
                  <a:cubicBezTo>
                    <a:pt x="535" y="302"/>
                    <a:pt x="566" y="484"/>
                    <a:pt x="286" y="484"/>
                  </a:cubicBezTo>
                  <a:cubicBezTo>
                    <a:pt x="234" y="484"/>
                    <a:pt x="171" y="478"/>
                    <a:pt x="96" y="465"/>
                  </a:cubicBezTo>
                  <a:cubicBezTo>
                    <a:pt x="91" y="464"/>
                    <a:pt x="86" y="464"/>
                    <a:pt x="82" y="464"/>
                  </a:cubicBezTo>
                  <a:cubicBezTo>
                    <a:pt x="11" y="464"/>
                    <a:pt x="1" y="554"/>
                    <a:pt x="1" y="644"/>
                  </a:cubicBezTo>
                  <a:cubicBezTo>
                    <a:pt x="334" y="632"/>
                    <a:pt x="655" y="596"/>
                    <a:pt x="989" y="584"/>
                  </a:cubicBezTo>
                  <a:cubicBezTo>
                    <a:pt x="999" y="522"/>
                    <a:pt x="1019" y="487"/>
                    <a:pt x="1063" y="487"/>
                  </a:cubicBezTo>
                  <a:cubicBezTo>
                    <a:pt x="1069" y="487"/>
                    <a:pt x="1076" y="487"/>
                    <a:pt x="1084" y="489"/>
                  </a:cubicBezTo>
                  <a:cubicBezTo>
                    <a:pt x="1144" y="477"/>
                    <a:pt x="1203" y="465"/>
                    <a:pt x="1251" y="394"/>
                  </a:cubicBezTo>
                  <a:cubicBezTo>
                    <a:pt x="1263" y="334"/>
                    <a:pt x="1263" y="286"/>
                    <a:pt x="1227" y="251"/>
                  </a:cubicBezTo>
                  <a:cubicBezTo>
                    <a:pt x="1207" y="253"/>
                    <a:pt x="1188" y="254"/>
                    <a:pt x="1169" y="254"/>
                  </a:cubicBezTo>
                  <a:cubicBezTo>
                    <a:pt x="864" y="254"/>
                    <a:pt x="625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43000" y="-1371435"/>
              <a:ext cx="24427" cy="36894"/>
            </a:xfrm>
            <a:custGeom>
              <a:avLst/>
              <a:gdLst/>
              <a:ahLst/>
              <a:cxnLst/>
              <a:rect l="l" t="t" r="r" b="b"/>
              <a:pathLst>
                <a:path w="774" h="116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69" y="48"/>
                    <a:pt x="191" y="107"/>
                    <a:pt x="0" y="155"/>
                  </a:cubicBezTo>
                  <a:cubicBezTo>
                    <a:pt x="298" y="274"/>
                    <a:pt x="191" y="631"/>
                    <a:pt x="333" y="846"/>
                  </a:cubicBezTo>
                  <a:cubicBezTo>
                    <a:pt x="274" y="941"/>
                    <a:pt x="274" y="1024"/>
                    <a:pt x="310" y="1120"/>
                  </a:cubicBezTo>
                  <a:cubicBezTo>
                    <a:pt x="352" y="1153"/>
                    <a:pt x="395" y="1169"/>
                    <a:pt x="435" y="1169"/>
                  </a:cubicBezTo>
                  <a:cubicBezTo>
                    <a:pt x="496" y="1169"/>
                    <a:pt x="552" y="1132"/>
                    <a:pt x="595" y="1060"/>
                  </a:cubicBezTo>
                  <a:cubicBezTo>
                    <a:pt x="536" y="786"/>
                    <a:pt x="643" y="572"/>
                    <a:pt x="774" y="358"/>
                  </a:cubicBezTo>
                  <a:cubicBezTo>
                    <a:pt x="643" y="286"/>
                    <a:pt x="548" y="179"/>
                    <a:pt x="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143874" y="-1455982"/>
              <a:ext cx="54883" cy="14265"/>
            </a:xfrm>
            <a:custGeom>
              <a:avLst/>
              <a:gdLst/>
              <a:ahLst/>
              <a:cxnLst/>
              <a:rect l="l" t="t" r="r" b="b"/>
              <a:pathLst>
                <a:path w="1739" h="452" extrusionOk="0">
                  <a:moveTo>
                    <a:pt x="369" y="0"/>
                  </a:moveTo>
                  <a:cubicBezTo>
                    <a:pt x="340" y="36"/>
                    <a:pt x="309" y="48"/>
                    <a:pt x="278" y="48"/>
                  </a:cubicBezTo>
                  <a:cubicBezTo>
                    <a:pt x="222" y="48"/>
                    <a:pt x="163" y="8"/>
                    <a:pt x="107" y="8"/>
                  </a:cubicBezTo>
                  <a:cubicBezTo>
                    <a:pt x="83" y="8"/>
                    <a:pt x="59" y="16"/>
                    <a:pt x="36" y="36"/>
                  </a:cubicBezTo>
                  <a:cubicBezTo>
                    <a:pt x="0" y="131"/>
                    <a:pt x="36" y="179"/>
                    <a:pt x="131" y="215"/>
                  </a:cubicBezTo>
                  <a:cubicBezTo>
                    <a:pt x="408" y="390"/>
                    <a:pt x="700" y="451"/>
                    <a:pt x="999" y="451"/>
                  </a:cubicBezTo>
                  <a:cubicBezTo>
                    <a:pt x="1227" y="451"/>
                    <a:pt x="1459" y="416"/>
                    <a:pt x="1691" y="370"/>
                  </a:cubicBezTo>
                  <a:cubicBezTo>
                    <a:pt x="1703" y="370"/>
                    <a:pt x="1703" y="358"/>
                    <a:pt x="1715" y="334"/>
                  </a:cubicBezTo>
                  <a:cubicBezTo>
                    <a:pt x="1738" y="298"/>
                    <a:pt x="1715" y="286"/>
                    <a:pt x="1691" y="250"/>
                  </a:cubicBezTo>
                  <a:cubicBezTo>
                    <a:pt x="1629" y="237"/>
                    <a:pt x="1565" y="232"/>
                    <a:pt x="1500" y="232"/>
                  </a:cubicBezTo>
                  <a:cubicBezTo>
                    <a:pt x="1322" y="232"/>
                    <a:pt x="1136" y="269"/>
                    <a:pt x="955" y="269"/>
                  </a:cubicBezTo>
                  <a:cubicBezTo>
                    <a:pt x="746" y="269"/>
                    <a:pt x="544" y="219"/>
                    <a:pt x="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7414" y="-1304183"/>
              <a:ext cx="21461" cy="24680"/>
            </a:xfrm>
            <a:custGeom>
              <a:avLst/>
              <a:gdLst/>
              <a:ahLst/>
              <a:cxnLst/>
              <a:rect l="l" t="t" r="r" b="b"/>
              <a:pathLst>
                <a:path w="680" h="78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346" y="72"/>
                    <a:pt x="203" y="167"/>
                    <a:pt x="60" y="227"/>
                  </a:cubicBezTo>
                  <a:cubicBezTo>
                    <a:pt x="1" y="310"/>
                    <a:pt x="1" y="382"/>
                    <a:pt x="60" y="477"/>
                  </a:cubicBezTo>
                  <a:cubicBezTo>
                    <a:pt x="120" y="560"/>
                    <a:pt x="203" y="655"/>
                    <a:pt x="275" y="739"/>
                  </a:cubicBezTo>
                  <a:cubicBezTo>
                    <a:pt x="322" y="739"/>
                    <a:pt x="370" y="781"/>
                    <a:pt x="421" y="781"/>
                  </a:cubicBezTo>
                  <a:cubicBezTo>
                    <a:pt x="447" y="781"/>
                    <a:pt x="473" y="770"/>
                    <a:pt x="501" y="739"/>
                  </a:cubicBezTo>
                  <a:cubicBezTo>
                    <a:pt x="680" y="501"/>
                    <a:pt x="406" y="25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280619" y="-1404131"/>
              <a:ext cx="16569" cy="35726"/>
            </a:xfrm>
            <a:custGeom>
              <a:avLst/>
              <a:gdLst/>
              <a:ahLst/>
              <a:cxnLst/>
              <a:rect l="l" t="t" r="r" b="b"/>
              <a:pathLst>
                <a:path w="525" h="1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51"/>
                    <a:pt x="96" y="489"/>
                    <a:pt x="25" y="739"/>
                  </a:cubicBezTo>
                  <a:cubicBezTo>
                    <a:pt x="132" y="870"/>
                    <a:pt x="251" y="989"/>
                    <a:pt x="346" y="1132"/>
                  </a:cubicBezTo>
                  <a:cubicBezTo>
                    <a:pt x="525" y="655"/>
                    <a:pt x="215" y="35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10861" y="-1080997"/>
              <a:ext cx="25974" cy="23702"/>
            </a:xfrm>
            <a:custGeom>
              <a:avLst/>
              <a:gdLst/>
              <a:ahLst/>
              <a:cxnLst/>
              <a:rect l="l" t="t" r="r" b="b"/>
              <a:pathLst>
                <a:path w="823" h="751" extrusionOk="0">
                  <a:moveTo>
                    <a:pt x="251" y="1"/>
                  </a:moveTo>
                  <a:cubicBezTo>
                    <a:pt x="168" y="72"/>
                    <a:pt x="96" y="156"/>
                    <a:pt x="1" y="239"/>
                  </a:cubicBezTo>
                  <a:cubicBezTo>
                    <a:pt x="156" y="632"/>
                    <a:pt x="644" y="370"/>
                    <a:pt x="787" y="751"/>
                  </a:cubicBezTo>
                  <a:cubicBezTo>
                    <a:pt x="822" y="560"/>
                    <a:pt x="775" y="394"/>
                    <a:pt x="668" y="251"/>
                  </a:cubicBezTo>
                  <a:cubicBezTo>
                    <a:pt x="513" y="239"/>
                    <a:pt x="370" y="144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97354" y="-1020498"/>
              <a:ext cx="24838" cy="17011"/>
            </a:xfrm>
            <a:custGeom>
              <a:avLst/>
              <a:gdLst/>
              <a:ahLst/>
              <a:cxnLst/>
              <a:rect l="l" t="t" r="r" b="b"/>
              <a:pathLst>
                <a:path w="787" h="539" extrusionOk="0">
                  <a:moveTo>
                    <a:pt x="346" y="1"/>
                  </a:moveTo>
                  <a:lnTo>
                    <a:pt x="346" y="1"/>
                  </a:lnTo>
                  <a:cubicBezTo>
                    <a:pt x="226" y="48"/>
                    <a:pt x="84" y="108"/>
                    <a:pt x="0" y="239"/>
                  </a:cubicBezTo>
                  <a:cubicBezTo>
                    <a:pt x="24" y="469"/>
                    <a:pt x="109" y="538"/>
                    <a:pt x="204" y="538"/>
                  </a:cubicBezTo>
                  <a:cubicBezTo>
                    <a:pt x="302" y="538"/>
                    <a:pt x="410" y="466"/>
                    <a:pt x="476" y="417"/>
                  </a:cubicBezTo>
                  <a:cubicBezTo>
                    <a:pt x="786" y="156"/>
                    <a:pt x="298" y="179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229292" y="-958106"/>
              <a:ext cx="20703" cy="14297"/>
            </a:xfrm>
            <a:custGeom>
              <a:avLst/>
              <a:gdLst/>
              <a:ahLst/>
              <a:cxnLst/>
              <a:rect l="l" t="t" r="r" b="b"/>
              <a:pathLst>
                <a:path w="656" h="453" extrusionOk="0">
                  <a:moveTo>
                    <a:pt x="0" y="0"/>
                  </a:moveTo>
                  <a:cubicBezTo>
                    <a:pt x="0" y="453"/>
                    <a:pt x="310" y="369"/>
                    <a:pt x="548" y="405"/>
                  </a:cubicBezTo>
                  <a:cubicBezTo>
                    <a:pt x="596" y="310"/>
                    <a:pt x="619" y="226"/>
                    <a:pt x="655" y="131"/>
                  </a:cubicBezTo>
                  <a:cubicBezTo>
                    <a:pt x="441" y="95"/>
                    <a:pt x="226" y="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742569" y="-1408644"/>
              <a:ext cx="27457" cy="17895"/>
            </a:xfrm>
            <a:custGeom>
              <a:avLst/>
              <a:gdLst/>
              <a:ahLst/>
              <a:cxnLst/>
              <a:rect l="l" t="t" r="r" b="b"/>
              <a:pathLst>
                <a:path w="870" h="567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76" y="24"/>
                    <a:pt x="250" y="155"/>
                    <a:pt x="0" y="274"/>
                  </a:cubicBezTo>
                  <a:cubicBezTo>
                    <a:pt x="24" y="298"/>
                    <a:pt x="60" y="334"/>
                    <a:pt x="107" y="358"/>
                  </a:cubicBezTo>
                  <a:cubicBezTo>
                    <a:pt x="215" y="405"/>
                    <a:pt x="298" y="501"/>
                    <a:pt x="381" y="560"/>
                  </a:cubicBezTo>
                  <a:cubicBezTo>
                    <a:pt x="397" y="564"/>
                    <a:pt x="413" y="567"/>
                    <a:pt x="428" y="567"/>
                  </a:cubicBezTo>
                  <a:cubicBezTo>
                    <a:pt x="459" y="567"/>
                    <a:pt x="488" y="556"/>
                    <a:pt x="512" y="524"/>
                  </a:cubicBezTo>
                  <a:cubicBezTo>
                    <a:pt x="869" y="501"/>
                    <a:pt x="572" y="120"/>
                    <a:pt x="7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479903" y="-1031576"/>
              <a:ext cx="19946" cy="13760"/>
            </a:xfrm>
            <a:custGeom>
              <a:avLst/>
              <a:gdLst/>
              <a:ahLst/>
              <a:cxnLst/>
              <a:rect l="l" t="t" r="r" b="b"/>
              <a:pathLst>
                <a:path w="632" h="436" extrusionOk="0">
                  <a:moveTo>
                    <a:pt x="454" y="0"/>
                  </a:moveTo>
                  <a:cubicBezTo>
                    <a:pt x="410" y="0"/>
                    <a:pt x="359" y="17"/>
                    <a:pt x="298" y="54"/>
                  </a:cubicBezTo>
                  <a:lnTo>
                    <a:pt x="84" y="54"/>
                  </a:lnTo>
                  <a:cubicBezTo>
                    <a:pt x="1" y="197"/>
                    <a:pt x="120" y="233"/>
                    <a:pt x="179" y="304"/>
                  </a:cubicBezTo>
                  <a:cubicBezTo>
                    <a:pt x="215" y="352"/>
                    <a:pt x="263" y="399"/>
                    <a:pt x="286" y="435"/>
                  </a:cubicBezTo>
                  <a:cubicBezTo>
                    <a:pt x="394" y="399"/>
                    <a:pt x="513" y="340"/>
                    <a:pt x="632" y="292"/>
                  </a:cubicBezTo>
                  <a:cubicBezTo>
                    <a:pt x="623" y="112"/>
                    <a:pt x="56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703151" y="-1165418"/>
              <a:ext cx="16885" cy="15054"/>
            </a:xfrm>
            <a:custGeom>
              <a:avLst/>
              <a:gdLst/>
              <a:ahLst/>
              <a:cxnLst/>
              <a:rect l="l" t="t" r="r" b="b"/>
              <a:pathLst>
                <a:path w="535" h="477" extrusionOk="0">
                  <a:moveTo>
                    <a:pt x="229" y="1"/>
                  </a:moveTo>
                  <a:cubicBezTo>
                    <a:pt x="46" y="1"/>
                    <a:pt x="0" y="155"/>
                    <a:pt x="11" y="366"/>
                  </a:cubicBezTo>
                  <a:cubicBezTo>
                    <a:pt x="35" y="390"/>
                    <a:pt x="35" y="426"/>
                    <a:pt x="47" y="449"/>
                  </a:cubicBezTo>
                  <a:cubicBezTo>
                    <a:pt x="92" y="468"/>
                    <a:pt x="132" y="476"/>
                    <a:pt x="169" y="476"/>
                  </a:cubicBezTo>
                  <a:cubicBezTo>
                    <a:pt x="346" y="476"/>
                    <a:pt x="436" y="288"/>
                    <a:pt x="535" y="140"/>
                  </a:cubicBezTo>
                  <a:lnTo>
                    <a:pt x="309" y="9"/>
                  </a:lnTo>
                  <a:cubicBezTo>
                    <a:pt x="280" y="3"/>
                    <a:pt x="253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268343" y="-1353415"/>
              <a:ext cx="20956" cy="12656"/>
            </a:xfrm>
            <a:custGeom>
              <a:avLst/>
              <a:gdLst/>
              <a:ahLst/>
              <a:cxnLst/>
              <a:rect l="l" t="t" r="r" b="b"/>
              <a:pathLst>
                <a:path w="664" h="401" extrusionOk="0">
                  <a:moveTo>
                    <a:pt x="640" y="1"/>
                  </a:moveTo>
                  <a:cubicBezTo>
                    <a:pt x="471" y="60"/>
                    <a:pt x="344" y="170"/>
                    <a:pt x="182" y="170"/>
                  </a:cubicBezTo>
                  <a:cubicBezTo>
                    <a:pt x="149" y="170"/>
                    <a:pt x="116" y="165"/>
                    <a:pt x="80" y="156"/>
                  </a:cubicBezTo>
                  <a:lnTo>
                    <a:pt x="80" y="156"/>
                  </a:lnTo>
                  <a:cubicBezTo>
                    <a:pt x="18" y="292"/>
                    <a:pt x="1" y="400"/>
                    <a:pt x="135" y="400"/>
                  </a:cubicBezTo>
                  <a:cubicBezTo>
                    <a:pt x="154" y="400"/>
                    <a:pt x="175" y="398"/>
                    <a:pt x="199" y="394"/>
                  </a:cubicBezTo>
                  <a:cubicBezTo>
                    <a:pt x="438" y="394"/>
                    <a:pt x="664" y="370"/>
                    <a:pt x="6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476904" y="-1297808"/>
              <a:ext cx="11677" cy="12813"/>
            </a:xfrm>
            <a:custGeom>
              <a:avLst/>
              <a:gdLst/>
              <a:ahLst/>
              <a:cxnLst/>
              <a:rect l="l" t="t" r="r" b="b"/>
              <a:pathLst>
                <a:path w="370" h="406" extrusionOk="0">
                  <a:moveTo>
                    <a:pt x="370" y="37"/>
                  </a:moveTo>
                  <a:cubicBezTo>
                    <a:pt x="251" y="60"/>
                    <a:pt x="96" y="1"/>
                    <a:pt x="24" y="168"/>
                  </a:cubicBezTo>
                  <a:cubicBezTo>
                    <a:pt x="12" y="168"/>
                    <a:pt x="0" y="180"/>
                    <a:pt x="0" y="215"/>
                  </a:cubicBezTo>
                  <a:cubicBezTo>
                    <a:pt x="0" y="239"/>
                    <a:pt x="12" y="275"/>
                    <a:pt x="36" y="287"/>
                  </a:cubicBezTo>
                  <a:cubicBezTo>
                    <a:pt x="143" y="334"/>
                    <a:pt x="262" y="358"/>
                    <a:pt x="370" y="406"/>
                  </a:cubicBezTo>
                  <a:lnTo>
                    <a:pt x="370" y="287"/>
                  </a:lnTo>
                  <a:lnTo>
                    <a:pt x="370" y="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1161137" y="-1316586"/>
              <a:ext cx="15054" cy="19946"/>
            </a:xfrm>
            <a:custGeom>
              <a:avLst/>
              <a:gdLst/>
              <a:ahLst/>
              <a:cxnLst/>
              <a:rect l="l" t="t" r="r" b="b"/>
              <a:pathLst>
                <a:path w="477" h="632" extrusionOk="0">
                  <a:moveTo>
                    <a:pt x="251" y="1"/>
                  </a:moveTo>
                  <a:cubicBezTo>
                    <a:pt x="358" y="215"/>
                    <a:pt x="1" y="417"/>
                    <a:pt x="251" y="632"/>
                  </a:cubicBezTo>
                  <a:cubicBezTo>
                    <a:pt x="287" y="632"/>
                    <a:pt x="322" y="632"/>
                    <a:pt x="358" y="620"/>
                  </a:cubicBezTo>
                  <a:cubicBezTo>
                    <a:pt x="322" y="405"/>
                    <a:pt x="477" y="167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06328" y="-1173055"/>
              <a:ext cx="9026" cy="7353"/>
            </a:xfrm>
            <a:custGeom>
              <a:avLst/>
              <a:gdLst/>
              <a:ahLst/>
              <a:cxnLst/>
              <a:rect l="l" t="t" r="r" b="b"/>
              <a:pathLst>
                <a:path w="286" h="233" extrusionOk="0">
                  <a:moveTo>
                    <a:pt x="48" y="1"/>
                  </a:moveTo>
                  <a:cubicBezTo>
                    <a:pt x="24" y="37"/>
                    <a:pt x="12" y="72"/>
                    <a:pt x="0" y="120"/>
                  </a:cubicBezTo>
                  <a:cubicBezTo>
                    <a:pt x="45" y="183"/>
                    <a:pt x="97" y="232"/>
                    <a:pt x="155" y="232"/>
                  </a:cubicBezTo>
                  <a:cubicBezTo>
                    <a:pt x="174" y="232"/>
                    <a:pt x="194" y="227"/>
                    <a:pt x="214" y="215"/>
                  </a:cubicBezTo>
                  <a:cubicBezTo>
                    <a:pt x="250" y="203"/>
                    <a:pt x="262" y="132"/>
                    <a:pt x="286" y="84"/>
                  </a:cubicBezTo>
                  <a:cubicBezTo>
                    <a:pt x="202" y="60"/>
                    <a:pt x="119" y="25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004067" y="-1480409"/>
              <a:ext cx="69558" cy="43048"/>
            </a:xfrm>
            <a:custGeom>
              <a:avLst/>
              <a:gdLst/>
              <a:ahLst/>
              <a:cxnLst/>
              <a:rect l="l" t="t" r="r" b="b"/>
              <a:pathLst>
                <a:path w="2204" h="1364" extrusionOk="0">
                  <a:moveTo>
                    <a:pt x="1215" y="1"/>
                  </a:moveTo>
                  <a:cubicBezTo>
                    <a:pt x="1157" y="26"/>
                    <a:pt x="1096" y="31"/>
                    <a:pt x="1035" y="31"/>
                  </a:cubicBezTo>
                  <a:cubicBezTo>
                    <a:pt x="990" y="31"/>
                    <a:pt x="946" y="29"/>
                    <a:pt x="901" y="29"/>
                  </a:cubicBezTo>
                  <a:cubicBezTo>
                    <a:pt x="808" y="29"/>
                    <a:pt x="716" y="41"/>
                    <a:pt x="632" y="120"/>
                  </a:cubicBezTo>
                  <a:cubicBezTo>
                    <a:pt x="680" y="203"/>
                    <a:pt x="751" y="191"/>
                    <a:pt x="822" y="203"/>
                  </a:cubicBezTo>
                  <a:cubicBezTo>
                    <a:pt x="1037" y="251"/>
                    <a:pt x="1096" y="393"/>
                    <a:pt x="1013" y="608"/>
                  </a:cubicBezTo>
                  <a:cubicBezTo>
                    <a:pt x="1013" y="608"/>
                    <a:pt x="1001" y="643"/>
                    <a:pt x="977" y="643"/>
                  </a:cubicBezTo>
                  <a:lnTo>
                    <a:pt x="882" y="643"/>
                  </a:lnTo>
                  <a:cubicBezTo>
                    <a:pt x="700" y="408"/>
                    <a:pt x="634" y="323"/>
                    <a:pt x="542" y="323"/>
                  </a:cubicBezTo>
                  <a:cubicBezTo>
                    <a:pt x="490" y="323"/>
                    <a:pt x="429" y="350"/>
                    <a:pt x="334" y="393"/>
                  </a:cubicBezTo>
                  <a:cubicBezTo>
                    <a:pt x="1" y="524"/>
                    <a:pt x="406" y="560"/>
                    <a:pt x="358" y="667"/>
                  </a:cubicBezTo>
                  <a:cubicBezTo>
                    <a:pt x="644" y="774"/>
                    <a:pt x="632" y="941"/>
                    <a:pt x="453" y="1144"/>
                  </a:cubicBezTo>
                  <a:cubicBezTo>
                    <a:pt x="418" y="1203"/>
                    <a:pt x="441" y="1263"/>
                    <a:pt x="441" y="1322"/>
                  </a:cubicBezTo>
                  <a:cubicBezTo>
                    <a:pt x="537" y="1352"/>
                    <a:pt x="631" y="1364"/>
                    <a:pt x="722" y="1364"/>
                  </a:cubicBezTo>
                  <a:cubicBezTo>
                    <a:pt x="1108" y="1364"/>
                    <a:pt x="1462" y="1149"/>
                    <a:pt x="1846" y="1120"/>
                  </a:cubicBezTo>
                  <a:cubicBezTo>
                    <a:pt x="1989" y="1024"/>
                    <a:pt x="2108" y="917"/>
                    <a:pt x="2204" y="786"/>
                  </a:cubicBezTo>
                  <a:lnTo>
                    <a:pt x="2204" y="655"/>
                  </a:lnTo>
                  <a:cubicBezTo>
                    <a:pt x="2192" y="643"/>
                    <a:pt x="2180" y="608"/>
                    <a:pt x="2168" y="596"/>
                  </a:cubicBezTo>
                  <a:cubicBezTo>
                    <a:pt x="2073" y="512"/>
                    <a:pt x="1942" y="536"/>
                    <a:pt x="1882" y="405"/>
                  </a:cubicBezTo>
                  <a:cubicBezTo>
                    <a:pt x="1704" y="166"/>
                    <a:pt x="1788" y="142"/>
                    <a:pt x="1902" y="142"/>
                  </a:cubicBezTo>
                  <a:cubicBezTo>
                    <a:pt x="1932" y="142"/>
                    <a:pt x="1963" y="144"/>
                    <a:pt x="1992" y="144"/>
                  </a:cubicBezTo>
                  <a:cubicBezTo>
                    <a:pt x="2070" y="144"/>
                    <a:pt x="2133" y="132"/>
                    <a:pt x="2108" y="48"/>
                  </a:cubicBezTo>
                  <a:lnTo>
                    <a:pt x="12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1014987" y="-1476653"/>
              <a:ext cx="27804" cy="26668"/>
            </a:xfrm>
            <a:custGeom>
              <a:avLst/>
              <a:gdLst/>
              <a:ahLst/>
              <a:cxnLst/>
              <a:rect l="l" t="t" r="r" b="b"/>
              <a:pathLst>
                <a:path w="881" h="845" extrusionOk="0">
                  <a:moveTo>
                    <a:pt x="298" y="1"/>
                  </a:moveTo>
                  <a:cubicBezTo>
                    <a:pt x="238" y="12"/>
                    <a:pt x="167" y="12"/>
                    <a:pt x="107" y="48"/>
                  </a:cubicBezTo>
                  <a:cubicBezTo>
                    <a:pt x="72" y="120"/>
                    <a:pt x="36" y="215"/>
                    <a:pt x="0" y="286"/>
                  </a:cubicBezTo>
                  <a:cubicBezTo>
                    <a:pt x="24" y="295"/>
                    <a:pt x="48" y="299"/>
                    <a:pt x="71" y="299"/>
                  </a:cubicBezTo>
                  <a:cubicBezTo>
                    <a:pt x="186" y="299"/>
                    <a:pt x="298" y="211"/>
                    <a:pt x="416" y="211"/>
                  </a:cubicBezTo>
                  <a:cubicBezTo>
                    <a:pt x="467" y="211"/>
                    <a:pt x="518" y="227"/>
                    <a:pt x="572" y="274"/>
                  </a:cubicBezTo>
                  <a:cubicBezTo>
                    <a:pt x="631" y="393"/>
                    <a:pt x="524" y="417"/>
                    <a:pt x="476" y="465"/>
                  </a:cubicBezTo>
                  <a:cubicBezTo>
                    <a:pt x="393" y="548"/>
                    <a:pt x="298" y="655"/>
                    <a:pt x="405" y="774"/>
                  </a:cubicBezTo>
                  <a:cubicBezTo>
                    <a:pt x="445" y="825"/>
                    <a:pt x="473" y="845"/>
                    <a:pt x="493" y="845"/>
                  </a:cubicBezTo>
                  <a:cubicBezTo>
                    <a:pt x="560" y="845"/>
                    <a:pt x="546" y="631"/>
                    <a:pt x="643" y="631"/>
                  </a:cubicBezTo>
                  <a:cubicBezTo>
                    <a:pt x="647" y="631"/>
                    <a:pt x="651" y="631"/>
                    <a:pt x="655" y="632"/>
                  </a:cubicBezTo>
                  <a:cubicBezTo>
                    <a:pt x="659" y="632"/>
                    <a:pt x="662" y="632"/>
                    <a:pt x="666" y="632"/>
                  </a:cubicBezTo>
                  <a:cubicBezTo>
                    <a:pt x="880" y="632"/>
                    <a:pt x="845" y="273"/>
                    <a:pt x="822" y="179"/>
                  </a:cubicBezTo>
                  <a:cubicBezTo>
                    <a:pt x="787" y="34"/>
                    <a:pt x="704" y="5"/>
                    <a:pt x="608" y="5"/>
                  </a:cubicBezTo>
                  <a:cubicBezTo>
                    <a:pt x="543" y="5"/>
                    <a:pt x="472" y="18"/>
                    <a:pt x="405" y="18"/>
                  </a:cubicBezTo>
                  <a:cubicBezTo>
                    <a:pt x="368" y="18"/>
                    <a:pt x="331" y="1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96818" y="-1306077"/>
              <a:ext cx="102602" cy="75334"/>
            </a:xfrm>
            <a:custGeom>
              <a:avLst/>
              <a:gdLst/>
              <a:ahLst/>
              <a:cxnLst/>
              <a:rect l="l" t="t" r="r" b="b"/>
              <a:pathLst>
                <a:path w="3251" h="2387" extrusionOk="0">
                  <a:moveTo>
                    <a:pt x="2022" y="0"/>
                  </a:moveTo>
                  <a:cubicBezTo>
                    <a:pt x="2011" y="0"/>
                    <a:pt x="2006" y="15"/>
                    <a:pt x="2013" y="49"/>
                  </a:cubicBezTo>
                  <a:cubicBezTo>
                    <a:pt x="1894" y="227"/>
                    <a:pt x="1715" y="239"/>
                    <a:pt x="1548" y="299"/>
                  </a:cubicBezTo>
                  <a:cubicBezTo>
                    <a:pt x="1536" y="273"/>
                    <a:pt x="1516" y="261"/>
                    <a:pt x="1493" y="261"/>
                  </a:cubicBezTo>
                  <a:cubicBezTo>
                    <a:pt x="1473" y="261"/>
                    <a:pt x="1451" y="270"/>
                    <a:pt x="1429" y="287"/>
                  </a:cubicBezTo>
                  <a:cubicBezTo>
                    <a:pt x="1421" y="350"/>
                    <a:pt x="1413" y="424"/>
                    <a:pt x="1374" y="424"/>
                  </a:cubicBezTo>
                  <a:cubicBezTo>
                    <a:pt x="1354" y="424"/>
                    <a:pt x="1326" y="406"/>
                    <a:pt x="1286" y="358"/>
                  </a:cubicBezTo>
                  <a:cubicBezTo>
                    <a:pt x="1265" y="355"/>
                    <a:pt x="1244" y="353"/>
                    <a:pt x="1224" y="353"/>
                  </a:cubicBezTo>
                  <a:cubicBezTo>
                    <a:pt x="1024" y="353"/>
                    <a:pt x="906" y="509"/>
                    <a:pt x="798" y="703"/>
                  </a:cubicBezTo>
                  <a:cubicBezTo>
                    <a:pt x="677" y="925"/>
                    <a:pt x="505" y="942"/>
                    <a:pt x="325" y="942"/>
                  </a:cubicBezTo>
                  <a:cubicBezTo>
                    <a:pt x="293" y="942"/>
                    <a:pt x="260" y="942"/>
                    <a:pt x="227" y="942"/>
                  </a:cubicBezTo>
                  <a:cubicBezTo>
                    <a:pt x="120" y="977"/>
                    <a:pt x="84" y="1096"/>
                    <a:pt x="1" y="1180"/>
                  </a:cubicBezTo>
                  <a:cubicBezTo>
                    <a:pt x="36" y="1263"/>
                    <a:pt x="84" y="1335"/>
                    <a:pt x="108" y="1430"/>
                  </a:cubicBezTo>
                  <a:cubicBezTo>
                    <a:pt x="172" y="1634"/>
                    <a:pt x="227" y="1867"/>
                    <a:pt x="455" y="1867"/>
                  </a:cubicBezTo>
                  <a:cubicBezTo>
                    <a:pt x="480" y="1867"/>
                    <a:pt x="507" y="1864"/>
                    <a:pt x="536" y="1858"/>
                  </a:cubicBezTo>
                  <a:cubicBezTo>
                    <a:pt x="545" y="1858"/>
                    <a:pt x="554" y="1857"/>
                    <a:pt x="563" y="1857"/>
                  </a:cubicBezTo>
                  <a:cubicBezTo>
                    <a:pt x="688" y="1857"/>
                    <a:pt x="754" y="1937"/>
                    <a:pt x="810" y="2049"/>
                  </a:cubicBezTo>
                  <a:cubicBezTo>
                    <a:pt x="971" y="2302"/>
                    <a:pt x="1172" y="2387"/>
                    <a:pt x="1389" y="2387"/>
                  </a:cubicBezTo>
                  <a:cubicBezTo>
                    <a:pt x="1510" y="2387"/>
                    <a:pt x="1635" y="2361"/>
                    <a:pt x="1763" y="2323"/>
                  </a:cubicBezTo>
                  <a:cubicBezTo>
                    <a:pt x="1870" y="2227"/>
                    <a:pt x="1989" y="2156"/>
                    <a:pt x="2084" y="2073"/>
                  </a:cubicBezTo>
                  <a:cubicBezTo>
                    <a:pt x="2197" y="1952"/>
                    <a:pt x="2310" y="1864"/>
                    <a:pt x="2437" y="1864"/>
                  </a:cubicBezTo>
                  <a:cubicBezTo>
                    <a:pt x="2498" y="1864"/>
                    <a:pt x="2563" y="1884"/>
                    <a:pt x="2632" y="1930"/>
                  </a:cubicBezTo>
                  <a:cubicBezTo>
                    <a:pt x="2715" y="1906"/>
                    <a:pt x="2787" y="1858"/>
                    <a:pt x="2858" y="1811"/>
                  </a:cubicBezTo>
                  <a:cubicBezTo>
                    <a:pt x="3251" y="1084"/>
                    <a:pt x="3203" y="823"/>
                    <a:pt x="2608" y="465"/>
                  </a:cubicBezTo>
                  <a:cubicBezTo>
                    <a:pt x="2441" y="370"/>
                    <a:pt x="2346" y="251"/>
                    <a:pt x="2298" y="61"/>
                  </a:cubicBezTo>
                  <a:cubicBezTo>
                    <a:pt x="2203" y="37"/>
                    <a:pt x="2132" y="37"/>
                    <a:pt x="2060" y="25"/>
                  </a:cubicBezTo>
                  <a:cubicBezTo>
                    <a:pt x="2045" y="9"/>
                    <a:pt x="2031" y="0"/>
                    <a:pt x="20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77178" y="-1348176"/>
              <a:ext cx="89851" cy="87611"/>
            </a:xfrm>
            <a:custGeom>
              <a:avLst/>
              <a:gdLst/>
              <a:ahLst/>
              <a:cxnLst/>
              <a:rect l="l" t="t" r="r" b="b"/>
              <a:pathLst>
                <a:path w="2847" h="2776" extrusionOk="0">
                  <a:moveTo>
                    <a:pt x="2190" y="0"/>
                  </a:moveTo>
                  <a:cubicBezTo>
                    <a:pt x="2141" y="0"/>
                    <a:pt x="2086" y="8"/>
                    <a:pt x="2025" y="25"/>
                  </a:cubicBezTo>
                  <a:cubicBezTo>
                    <a:pt x="1882" y="109"/>
                    <a:pt x="1751" y="216"/>
                    <a:pt x="1572" y="240"/>
                  </a:cubicBezTo>
                  <a:cubicBezTo>
                    <a:pt x="1538" y="236"/>
                    <a:pt x="1506" y="234"/>
                    <a:pt x="1474" y="234"/>
                  </a:cubicBezTo>
                  <a:cubicBezTo>
                    <a:pt x="1136" y="234"/>
                    <a:pt x="910" y="458"/>
                    <a:pt x="703" y="752"/>
                  </a:cubicBezTo>
                  <a:lnTo>
                    <a:pt x="262" y="752"/>
                  </a:lnTo>
                  <a:cubicBezTo>
                    <a:pt x="239" y="728"/>
                    <a:pt x="215" y="713"/>
                    <a:pt x="188" y="713"/>
                  </a:cubicBezTo>
                  <a:cubicBezTo>
                    <a:pt x="161" y="713"/>
                    <a:pt x="131" y="728"/>
                    <a:pt x="96" y="764"/>
                  </a:cubicBezTo>
                  <a:cubicBezTo>
                    <a:pt x="48" y="835"/>
                    <a:pt x="48" y="930"/>
                    <a:pt x="60" y="1025"/>
                  </a:cubicBezTo>
                  <a:cubicBezTo>
                    <a:pt x="120" y="1133"/>
                    <a:pt x="179" y="1228"/>
                    <a:pt x="286" y="1287"/>
                  </a:cubicBezTo>
                  <a:cubicBezTo>
                    <a:pt x="334" y="1287"/>
                    <a:pt x="358" y="1323"/>
                    <a:pt x="346" y="1347"/>
                  </a:cubicBezTo>
                  <a:cubicBezTo>
                    <a:pt x="341" y="1353"/>
                    <a:pt x="338" y="1357"/>
                    <a:pt x="335" y="1361"/>
                  </a:cubicBezTo>
                  <a:lnTo>
                    <a:pt x="335" y="1361"/>
                  </a:lnTo>
                  <a:cubicBezTo>
                    <a:pt x="335" y="1353"/>
                    <a:pt x="329" y="1343"/>
                    <a:pt x="310" y="1335"/>
                  </a:cubicBezTo>
                  <a:cubicBezTo>
                    <a:pt x="298" y="1329"/>
                    <a:pt x="280" y="1326"/>
                    <a:pt x="262" y="1326"/>
                  </a:cubicBezTo>
                  <a:cubicBezTo>
                    <a:pt x="245" y="1326"/>
                    <a:pt x="227" y="1329"/>
                    <a:pt x="215" y="1335"/>
                  </a:cubicBezTo>
                  <a:cubicBezTo>
                    <a:pt x="1" y="1454"/>
                    <a:pt x="60" y="1621"/>
                    <a:pt x="120" y="1799"/>
                  </a:cubicBezTo>
                  <a:cubicBezTo>
                    <a:pt x="348" y="1869"/>
                    <a:pt x="477" y="2213"/>
                    <a:pt x="729" y="2213"/>
                  </a:cubicBezTo>
                  <a:cubicBezTo>
                    <a:pt x="779" y="2213"/>
                    <a:pt x="833" y="2200"/>
                    <a:pt x="893" y="2168"/>
                  </a:cubicBezTo>
                  <a:cubicBezTo>
                    <a:pt x="1070" y="2016"/>
                    <a:pt x="875" y="1585"/>
                    <a:pt x="1167" y="1585"/>
                  </a:cubicBezTo>
                  <a:cubicBezTo>
                    <a:pt x="1171" y="1585"/>
                    <a:pt x="1175" y="1585"/>
                    <a:pt x="1179" y="1585"/>
                  </a:cubicBezTo>
                  <a:cubicBezTo>
                    <a:pt x="1370" y="1597"/>
                    <a:pt x="1703" y="1645"/>
                    <a:pt x="1667" y="2049"/>
                  </a:cubicBezTo>
                  <a:cubicBezTo>
                    <a:pt x="2013" y="2288"/>
                    <a:pt x="2358" y="2526"/>
                    <a:pt x="2703" y="2776"/>
                  </a:cubicBezTo>
                  <a:cubicBezTo>
                    <a:pt x="2846" y="2335"/>
                    <a:pt x="2144" y="2109"/>
                    <a:pt x="2560" y="1656"/>
                  </a:cubicBezTo>
                  <a:cubicBezTo>
                    <a:pt x="2537" y="1430"/>
                    <a:pt x="2108" y="1359"/>
                    <a:pt x="2406" y="1025"/>
                  </a:cubicBezTo>
                  <a:cubicBezTo>
                    <a:pt x="2429" y="930"/>
                    <a:pt x="2441" y="859"/>
                    <a:pt x="2429" y="764"/>
                  </a:cubicBezTo>
                  <a:cubicBezTo>
                    <a:pt x="2287" y="621"/>
                    <a:pt x="2382" y="561"/>
                    <a:pt x="2501" y="502"/>
                  </a:cubicBezTo>
                  <a:cubicBezTo>
                    <a:pt x="2520" y="178"/>
                    <a:pt x="2419" y="0"/>
                    <a:pt x="21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60315" y="-1327852"/>
              <a:ext cx="79310" cy="82088"/>
            </a:xfrm>
            <a:custGeom>
              <a:avLst/>
              <a:gdLst/>
              <a:ahLst/>
              <a:cxnLst/>
              <a:rect l="l" t="t" r="r" b="b"/>
              <a:pathLst>
                <a:path w="2513" h="2601" extrusionOk="0">
                  <a:moveTo>
                    <a:pt x="2182" y="0"/>
                  </a:moveTo>
                  <a:cubicBezTo>
                    <a:pt x="1997" y="0"/>
                    <a:pt x="1916" y="296"/>
                    <a:pt x="1733" y="296"/>
                  </a:cubicBezTo>
                  <a:cubicBezTo>
                    <a:pt x="1699" y="296"/>
                    <a:pt x="1662" y="286"/>
                    <a:pt x="1620" y="262"/>
                  </a:cubicBezTo>
                  <a:cubicBezTo>
                    <a:pt x="1584" y="155"/>
                    <a:pt x="1489" y="143"/>
                    <a:pt x="1382" y="143"/>
                  </a:cubicBezTo>
                  <a:cubicBezTo>
                    <a:pt x="1156" y="191"/>
                    <a:pt x="1239" y="512"/>
                    <a:pt x="1072" y="631"/>
                  </a:cubicBezTo>
                  <a:cubicBezTo>
                    <a:pt x="1002" y="631"/>
                    <a:pt x="926" y="781"/>
                    <a:pt x="855" y="781"/>
                  </a:cubicBezTo>
                  <a:cubicBezTo>
                    <a:pt x="818" y="781"/>
                    <a:pt x="783" y="741"/>
                    <a:pt x="751" y="620"/>
                  </a:cubicBezTo>
                  <a:cubicBezTo>
                    <a:pt x="731" y="617"/>
                    <a:pt x="712" y="615"/>
                    <a:pt x="692" y="615"/>
                  </a:cubicBezTo>
                  <a:cubicBezTo>
                    <a:pt x="548" y="615"/>
                    <a:pt x="414" y="689"/>
                    <a:pt x="298" y="762"/>
                  </a:cubicBezTo>
                  <a:cubicBezTo>
                    <a:pt x="1" y="1072"/>
                    <a:pt x="263" y="1132"/>
                    <a:pt x="465" y="1251"/>
                  </a:cubicBezTo>
                  <a:cubicBezTo>
                    <a:pt x="644" y="1370"/>
                    <a:pt x="1013" y="1417"/>
                    <a:pt x="965" y="1572"/>
                  </a:cubicBezTo>
                  <a:cubicBezTo>
                    <a:pt x="846" y="1882"/>
                    <a:pt x="1025" y="2215"/>
                    <a:pt x="846" y="2501"/>
                  </a:cubicBezTo>
                  <a:cubicBezTo>
                    <a:pt x="855" y="2502"/>
                    <a:pt x="863" y="2503"/>
                    <a:pt x="871" y="2503"/>
                  </a:cubicBezTo>
                  <a:cubicBezTo>
                    <a:pt x="1019" y="2503"/>
                    <a:pt x="1078" y="2308"/>
                    <a:pt x="1179" y="2263"/>
                  </a:cubicBezTo>
                  <a:cubicBezTo>
                    <a:pt x="1263" y="2144"/>
                    <a:pt x="1429" y="2167"/>
                    <a:pt x="1501" y="2025"/>
                  </a:cubicBezTo>
                  <a:cubicBezTo>
                    <a:pt x="1477" y="1882"/>
                    <a:pt x="1227" y="1858"/>
                    <a:pt x="1346" y="1620"/>
                  </a:cubicBezTo>
                  <a:lnTo>
                    <a:pt x="1346" y="1620"/>
                  </a:lnTo>
                  <a:cubicBezTo>
                    <a:pt x="1596" y="1786"/>
                    <a:pt x="1787" y="2001"/>
                    <a:pt x="1834" y="2322"/>
                  </a:cubicBezTo>
                  <a:cubicBezTo>
                    <a:pt x="1852" y="2468"/>
                    <a:pt x="1871" y="2600"/>
                    <a:pt x="1975" y="2600"/>
                  </a:cubicBezTo>
                  <a:cubicBezTo>
                    <a:pt x="2007" y="2600"/>
                    <a:pt x="2046" y="2588"/>
                    <a:pt x="2096" y="2560"/>
                  </a:cubicBezTo>
                  <a:cubicBezTo>
                    <a:pt x="2203" y="2513"/>
                    <a:pt x="2358" y="2536"/>
                    <a:pt x="2358" y="2370"/>
                  </a:cubicBezTo>
                  <a:cubicBezTo>
                    <a:pt x="2358" y="2108"/>
                    <a:pt x="2096" y="2298"/>
                    <a:pt x="2013" y="2144"/>
                  </a:cubicBezTo>
                  <a:cubicBezTo>
                    <a:pt x="2096" y="1965"/>
                    <a:pt x="2191" y="1786"/>
                    <a:pt x="2394" y="1763"/>
                  </a:cubicBezTo>
                  <a:cubicBezTo>
                    <a:pt x="2477" y="1667"/>
                    <a:pt x="2477" y="1596"/>
                    <a:pt x="2418" y="1501"/>
                  </a:cubicBezTo>
                  <a:cubicBezTo>
                    <a:pt x="2312" y="1384"/>
                    <a:pt x="2216" y="1231"/>
                    <a:pt x="2046" y="1231"/>
                  </a:cubicBezTo>
                  <a:cubicBezTo>
                    <a:pt x="2024" y="1231"/>
                    <a:pt x="2001" y="1233"/>
                    <a:pt x="1977" y="1239"/>
                  </a:cubicBezTo>
                  <a:cubicBezTo>
                    <a:pt x="1967" y="1280"/>
                    <a:pt x="1920" y="1312"/>
                    <a:pt x="1909" y="1312"/>
                  </a:cubicBezTo>
                  <a:cubicBezTo>
                    <a:pt x="1907" y="1312"/>
                    <a:pt x="1906" y="1312"/>
                    <a:pt x="1906" y="1310"/>
                  </a:cubicBezTo>
                  <a:cubicBezTo>
                    <a:pt x="1894" y="1239"/>
                    <a:pt x="1906" y="1167"/>
                    <a:pt x="1965" y="1120"/>
                  </a:cubicBezTo>
                  <a:cubicBezTo>
                    <a:pt x="2084" y="1036"/>
                    <a:pt x="2060" y="822"/>
                    <a:pt x="2180" y="739"/>
                  </a:cubicBezTo>
                  <a:lnTo>
                    <a:pt x="2180" y="739"/>
                  </a:lnTo>
                  <a:cubicBezTo>
                    <a:pt x="2096" y="834"/>
                    <a:pt x="2120" y="929"/>
                    <a:pt x="2191" y="1001"/>
                  </a:cubicBezTo>
                  <a:cubicBezTo>
                    <a:pt x="2322" y="917"/>
                    <a:pt x="2513" y="870"/>
                    <a:pt x="2513" y="631"/>
                  </a:cubicBezTo>
                  <a:cubicBezTo>
                    <a:pt x="2501" y="477"/>
                    <a:pt x="2370" y="405"/>
                    <a:pt x="2322" y="262"/>
                  </a:cubicBezTo>
                  <a:cubicBezTo>
                    <a:pt x="2287" y="167"/>
                    <a:pt x="2263" y="60"/>
                    <a:pt x="2191" y="0"/>
                  </a:cubicBezTo>
                  <a:cubicBezTo>
                    <a:pt x="2188" y="0"/>
                    <a:pt x="2185" y="0"/>
                    <a:pt x="2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81417" y="-1129914"/>
              <a:ext cx="115005" cy="90672"/>
            </a:xfrm>
            <a:custGeom>
              <a:avLst/>
              <a:gdLst/>
              <a:ahLst/>
              <a:cxnLst/>
              <a:rect l="l" t="t" r="r" b="b"/>
              <a:pathLst>
                <a:path w="3644" h="2873" extrusionOk="0">
                  <a:moveTo>
                    <a:pt x="3449" y="1"/>
                  </a:moveTo>
                  <a:cubicBezTo>
                    <a:pt x="3370" y="1"/>
                    <a:pt x="3270" y="58"/>
                    <a:pt x="3156" y="158"/>
                  </a:cubicBezTo>
                  <a:cubicBezTo>
                    <a:pt x="2929" y="313"/>
                    <a:pt x="2632" y="253"/>
                    <a:pt x="2489" y="539"/>
                  </a:cubicBezTo>
                  <a:cubicBezTo>
                    <a:pt x="2417" y="670"/>
                    <a:pt x="1822" y="1146"/>
                    <a:pt x="1667" y="1170"/>
                  </a:cubicBezTo>
                  <a:cubicBezTo>
                    <a:pt x="1536" y="1206"/>
                    <a:pt x="1441" y="1289"/>
                    <a:pt x="1441" y="1408"/>
                  </a:cubicBezTo>
                  <a:cubicBezTo>
                    <a:pt x="1438" y="1485"/>
                    <a:pt x="1458" y="1508"/>
                    <a:pt x="1489" y="1508"/>
                  </a:cubicBezTo>
                  <a:cubicBezTo>
                    <a:pt x="1537" y="1508"/>
                    <a:pt x="1612" y="1451"/>
                    <a:pt x="1665" y="1451"/>
                  </a:cubicBezTo>
                  <a:cubicBezTo>
                    <a:pt x="1699" y="1451"/>
                    <a:pt x="1723" y="1474"/>
                    <a:pt x="1727" y="1551"/>
                  </a:cubicBezTo>
                  <a:cubicBezTo>
                    <a:pt x="1617" y="1737"/>
                    <a:pt x="1467" y="1802"/>
                    <a:pt x="1296" y="1802"/>
                  </a:cubicBezTo>
                  <a:cubicBezTo>
                    <a:pt x="1281" y="1802"/>
                    <a:pt x="1266" y="1802"/>
                    <a:pt x="1251" y="1801"/>
                  </a:cubicBezTo>
                  <a:cubicBezTo>
                    <a:pt x="1189" y="1746"/>
                    <a:pt x="1128" y="1716"/>
                    <a:pt x="1069" y="1716"/>
                  </a:cubicBezTo>
                  <a:cubicBezTo>
                    <a:pt x="1012" y="1716"/>
                    <a:pt x="957" y="1743"/>
                    <a:pt x="905" y="1801"/>
                  </a:cubicBezTo>
                  <a:cubicBezTo>
                    <a:pt x="732" y="2090"/>
                    <a:pt x="488" y="2184"/>
                    <a:pt x="212" y="2184"/>
                  </a:cubicBezTo>
                  <a:cubicBezTo>
                    <a:pt x="147" y="2184"/>
                    <a:pt x="80" y="2179"/>
                    <a:pt x="12" y="2170"/>
                  </a:cubicBezTo>
                  <a:lnTo>
                    <a:pt x="12" y="2170"/>
                  </a:lnTo>
                  <a:cubicBezTo>
                    <a:pt x="0" y="2444"/>
                    <a:pt x="191" y="2587"/>
                    <a:pt x="298" y="2777"/>
                  </a:cubicBezTo>
                  <a:cubicBezTo>
                    <a:pt x="378" y="2837"/>
                    <a:pt x="442" y="2863"/>
                    <a:pt x="495" y="2863"/>
                  </a:cubicBezTo>
                  <a:cubicBezTo>
                    <a:pt x="629" y="2863"/>
                    <a:pt x="684" y="2695"/>
                    <a:pt x="727" y="2515"/>
                  </a:cubicBezTo>
                  <a:cubicBezTo>
                    <a:pt x="810" y="2468"/>
                    <a:pt x="536" y="2396"/>
                    <a:pt x="750" y="2360"/>
                  </a:cubicBezTo>
                  <a:cubicBezTo>
                    <a:pt x="757" y="2360"/>
                    <a:pt x="763" y="2360"/>
                    <a:pt x="769" y="2360"/>
                  </a:cubicBezTo>
                  <a:cubicBezTo>
                    <a:pt x="950" y="2360"/>
                    <a:pt x="906" y="2531"/>
                    <a:pt x="941" y="2658"/>
                  </a:cubicBezTo>
                  <a:cubicBezTo>
                    <a:pt x="998" y="2812"/>
                    <a:pt x="1060" y="2873"/>
                    <a:pt x="1127" y="2873"/>
                  </a:cubicBezTo>
                  <a:cubicBezTo>
                    <a:pt x="1199" y="2873"/>
                    <a:pt x="1277" y="2800"/>
                    <a:pt x="1358" y="2694"/>
                  </a:cubicBezTo>
                  <a:cubicBezTo>
                    <a:pt x="1584" y="2456"/>
                    <a:pt x="1965" y="2360"/>
                    <a:pt x="1834" y="1860"/>
                  </a:cubicBezTo>
                  <a:cubicBezTo>
                    <a:pt x="1836" y="1860"/>
                    <a:pt x="1839" y="1860"/>
                    <a:pt x="1841" y="1860"/>
                  </a:cubicBezTo>
                  <a:cubicBezTo>
                    <a:pt x="1994" y="1860"/>
                    <a:pt x="1984" y="2163"/>
                    <a:pt x="2066" y="2163"/>
                  </a:cubicBezTo>
                  <a:cubicBezTo>
                    <a:pt x="2087" y="2163"/>
                    <a:pt x="2116" y="2141"/>
                    <a:pt x="2155" y="2087"/>
                  </a:cubicBezTo>
                  <a:cubicBezTo>
                    <a:pt x="2298" y="1884"/>
                    <a:pt x="2786" y="2051"/>
                    <a:pt x="2572" y="1551"/>
                  </a:cubicBezTo>
                  <a:cubicBezTo>
                    <a:pt x="2560" y="1527"/>
                    <a:pt x="2548" y="1503"/>
                    <a:pt x="2536" y="1491"/>
                  </a:cubicBezTo>
                  <a:cubicBezTo>
                    <a:pt x="2382" y="1348"/>
                    <a:pt x="2417" y="1253"/>
                    <a:pt x="2548" y="1146"/>
                  </a:cubicBezTo>
                  <a:cubicBezTo>
                    <a:pt x="2572" y="1098"/>
                    <a:pt x="2620" y="1075"/>
                    <a:pt x="2655" y="1039"/>
                  </a:cubicBezTo>
                  <a:cubicBezTo>
                    <a:pt x="2718" y="1007"/>
                    <a:pt x="2781" y="963"/>
                    <a:pt x="2836" y="963"/>
                  </a:cubicBezTo>
                  <a:cubicBezTo>
                    <a:pt x="2884" y="963"/>
                    <a:pt x="2925" y="998"/>
                    <a:pt x="2953" y="1110"/>
                  </a:cubicBezTo>
                  <a:cubicBezTo>
                    <a:pt x="2973" y="1199"/>
                    <a:pt x="2984" y="1289"/>
                    <a:pt x="3063" y="1289"/>
                  </a:cubicBezTo>
                  <a:cubicBezTo>
                    <a:pt x="3079" y="1289"/>
                    <a:pt x="3098" y="1285"/>
                    <a:pt x="3120" y="1277"/>
                  </a:cubicBezTo>
                  <a:cubicBezTo>
                    <a:pt x="3139" y="1257"/>
                    <a:pt x="3162" y="1250"/>
                    <a:pt x="3186" y="1250"/>
                  </a:cubicBezTo>
                  <a:cubicBezTo>
                    <a:pt x="3266" y="1250"/>
                    <a:pt x="3366" y="1335"/>
                    <a:pt x="3446" y="1335"/>
                  </a:cubicBezTo>
                  <a:cubicBezTo>
                    <a:pt x="3501" y="1335"/>
                    <a:pt x="3547" y="1294"/>
                    <a:pt x="3572" y="1158"/>
                  </a:cubicBezTo>
                  <a:cubicBezTo>
                    <a:pt x="3632" y="932"/>
                    <a:pt x="3501" y="836"/>
                    <a:pt x="3406" y="741"/>
                  </a:cubicBezTo>
                  <a:cubicBezTo>
                    <a:pt x="3322" y="658"/>
                    <a:pt x="3156" y="717"/>
                    <a:pt x="3096" y="610"/>
                  </a:cubicBezTo>
                  <a:lnTo>
                    <a:pt x="3096" y="610"/>
                  </a:lnTo>
                  <a:cubicBezTo>
                    <a:pt x="3141" y="619"/>
                    <a:pt x="3193" y="642"/>
                    <a:pt x="3257" y="642"/>
                  </a:cubicBezTo>
                  <a:cubicBezTo>
                    <a:pt x="3278" y="642"/>
                    <a:pt x="3299" y="640"/>
                    <a:pt x="3322" y="634"/>
                  </a:cubicBezTo>
                  <a:cubicBezTo>
                    <a:pt x="3453" y="598"/>
                    <a:pt x="3572" y="539"/>
                    <a:pt x="3644" y="384"/>
                  </a:cubicBezTo>
                  <a:cubicBezTo>
                    <a:pt x="3630" y="113"/>
                    <a:pt x="3559" y="1"/>
                    <a:pt x="3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723760" y="-1236552"/>
              <a:ext cx="68801" cy="41344"/>
            </a:xfrm>
            <a:custGeom>
              <a:avLst/>
              <a:gdLst/>
              <a:ahLst/>
              <a:cxnLst/>
              <a:rect l="l" t="t" r="r" b="b"/>
              <a:pathLst>
                <a:path w="2180" h="1310" extrusionOk="0">
                  <a:moveTo>
                    <a:pt x="275" y="1"/>
                  </a:moveTo>
                  <a:cubicBezTo>
                    <a:pt x="1" y="322"/>
                    <a:pt x="275" y="739"/>
                    <a:pt x="120" y="1084"/>
                  </a:cubicBezTo>
                  <a:cubicBezTo>
                    <a:pt x="287" y="1147"/>
                    <a:pt x="572" y="1309"/>
                    <a:pt x="664" y="1309"/>
                  </a:cubicBezTo>
                  <a:cubicBezTo>
                    <a:pt x="678" y="1309"/>
                    <a:pt x="687" y="1306"/>
                    <a:pt x="691" y="1298"/>
                  </a:cubicBezTo>
                  <a:cubicBezTo>
                    <a:pt x="810" y="1109"/>
                    <a:pt x="931" y="1048"/>
                    <a:pt x="1051" y="1048"/>
                  </a:cubicBezTo>
                  <a:cubicBezTo>
                    <a:pt x="1256" y="1048"/>
                    <a:pt x="1461" y="1224"/>
                    <a:pt x="1656" y="1239"/>
                  </a:cubicBezTo>
                  <a:cubicBezTo>
                    <a:pt x="1799" y="1108"/>
                    <a:pt x="1965" y="1001"/>
                    <a:pt x="2120" y="882"/>
                  </a:cubicBezTo>
                  <a:lnTo>
                    <a:pt x="2156" y="834"/>
                  </a:lnTo>
                  <a:cubicBezTo>
                    <a:pt x="2180" y="798"/>
                    <a:pt x="2156" y="775"/>
                    <a:pt x="2132" y="739"/>
                  </a:cubicBezTo>
                  <a:cubicBezTo>
                    <a:pt x="1836" y="495"/>
                    <a:pt x="1534" y="247"/>
                    <a:pt x="1220" y="247"/>
                  </a:cubicBezTo>
                  <a:cubicBezTo>
                    <a:pt x="953" y="247"/>
                    <a:pt x="679" y="426"/>
                    <a:pt x="394" y="941"/>
                  </a:cubicBezTo>
                  <a:cubicBezTo>
                    <a:pt x="394" y="465"/>
                    <a:pt x="608" y="144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29082" y="-1324476"/>
              <a:ext cx="58638" cy="57913"/>
            </a:xfrm>
            <a:custGeom>
              <a:avLst/>
              <a:gdLst/>
              <a:ahLst/>
              <a:cxnLst/>
              <a:rect l="l" t="t" r="r" b="b"/>
              <a:pathLst>
                <a:path w="1858" h="1835" extrusionOk="0">
                  <a:moveTo>
                    <a:pt x="1655" y="1"/>
                  </a:moveTo>
                  <a:cubicBezTo>
                    <a:pt x="1332" y="34"/>
                    <a:pt x="1009" y="125"/>
                    <a:pt x="682" y="125"/>
                  </a:cubicBezTo>
                  <a:cubicBezTo>
                    <a:pt x="539" y="125"/>
                    <a:pt x="395" y="107"/>
                    <a:pt x="251" y="60"/>
                  </a:cubicBezTo>
                  <a:cubicBezTo>
                    <a:pt x="234" y="54"/>
                    <a:pt x="219" y="51"/>
                    <a:pt x="204" y="51"/>
                  </a:cubicBezTo>
                  <a:cubicBezTo>
                    <a:pt x="112" y="51"/>
                    <a:pt x="52" y="168"/>
                    <a:pt x="1" y="251"/>
                  </a:cubicBezTo>
                  <a:cubicBezTo>
                    <a:pt x="120" y="346"/>
                    <a:pt x="215" y="417"/>
                    <a:pt x="334" y="513"/>
                  </a:cubicBezTo>
                  <a:cubicBezTo>
                    <a:pt x="355" y="511"/>
                    <a:pt x="375" y="511"/>
                    <a:pt x="394" y="511"/>
                  </a:cubicBezTo>
                  <a:cubicBezTo>
                    <a:pt x="1149" y="511"/>
                    <a:pt x="1021" y="1393"/>
                    <a:pt x="1358" y="1834"/>
                  </a:cubicBezTo>
                  <a:cubicBezTo>
                    <a:pt x="1655" y="1667"/>
                    <a:pt x="1441" y="1251"/>
                    <a:pt x="1655" y="1025"/>
                  </a:cubicBezTo>
                  <a:cubicBezTo>
                    <a:pt x="1798" y="941"/>
                    <a:pt x="1572" y="715"/>
                    <a:pt x="1763" y="644"/>
                  </a:cubicBezTo>
                  <a:cubicBezTo>
                    <a:pt x="1858" y="465"/>
                    <a:pt x="1655" y="394"/>
                    <a:pt x="1655" y="251"/>
                  </a:cubicBezTo>
                  <a:lnTo>
                    <a:pt x="16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67111" y="-1192148"/>
              <a:ext cx="53305" cy="38314"/>
            </a:xfrm>
            <a:custGeom>
              <a:avLst/>
              <a:gdLst/>
              <a:ahLst/>
              <a:cxnLst/>
              <a:rect l="l" t="t" r="r" b="b"/>
              <a:pathLst>
                <a:path w="1689" h="1214" extrusionOk="0">
                  <a:moveTo>
                    <a:pt x="1075" y="1"/>
                  </a:moveTo>
                  <a:cubicBezTo>
                    <a:pt x="851" y="1"/>
                    <a:pt x="680" y="298"/>
                    <a:pt x="461" y="298"/>
                  </a:cubicBezTo>
                  <a:cubicBezTo>
                    <a:pt x="434" y="298"/>
                    <a:pt x="407" y="294"/>
                    <a:pt x="379" y="284"/>
                  </a:cubicBezTo>
                  <a:cubicBezTo>
                    <a:pt x="317" y="264"/>
                    <a:pt x="264" y="255"/>
                    <a:pt x="221" y="255"/>
                  </a:cubicBezTo>
                  <a:cubicBezTo>
                    <a:pt x="7" y="255"/>
                    <a:pt x="0" y="478"/>
                    <a:pt x="10" y="725"/>
                  </a:cubicBezTo>
                  <a:cubicBezTo>
                    <a:pt x="58" y="749"/>
                    <a:pt x="93" y="784"/>
                    <a:pt x="141" y="784"/>
                  </a:cubicBezTo>
                  <a:cubicBezTo>
                    <a:pt x="242" y="772"/>
                    <a:pt x="343" y="749"/>
                    <a:pt x="442" y="749"/>
                  </a:cubicBezTo>
                  <a:cubicBezTo>
                    <a:pt x="540" y="749"/>
                    <a:pt x="635" y="772"/>
                    <a:pt x="724" y="856"/>
                  </a:cubicBezTo>
                  <a:cubicBezTo>
                    <a:pt x="736" y="903"/>
                    <a:pt x="772" y="939"/>
                    <a:pt x="796" y="975"/>
                  </a:cubicBezTo>
                  <a:cubicBezTo>
                    <a:pt x="807" y="973"/>
                    <a:pt x="818" y="972"/>
                    <a:pt x="828" y="972"/>
                  </a:cubicBezTo>
                  <a:cubicBezTo>
                    <a:pt x="981" y="972"/>
                    <a:pt x="1032" y="1202"/>
                    <a:pt x="1177" y="1213"/>
                  </a:cubicBezTo>
                  <a:cubicBezTo>
                    <a:pt x="1260" y="1094"/>
                    <a:pt x="1308" y="915"/>
                    <a:pt x="1474" y="856"/>
                  </a:cubicBezTo>
                  <a:cubicBezTo>
                    <a:pt x="1498" y="808"/>
                    <a:pt x="1546" y="761"/>
                    <a:pt x="1570" y="701"/>
                  </a:cubicBezTo>
                  <a:cubicBezTo>
                    <a:pt x="1641" y="546"/>
                    <a:pt x="1689" y="380"/>
                    <a:pt x="1570" y="213"/>
                  </a:cubicBezTo>
                  <a:cubicBezTo>
                    <a:pt x="1554" y="213"/>
                    <a:pt x="1539" y="213"/>
                    <a:pt x="1524" y="213"/>
                  </a:cubicBezTo>
                  <a:cubicBezTo>
                    <a:pt x="1409" y="213"/>
                    <a:pt x="1298" y="204"/>
                    <a:pt x="1224" y="46"/>
                  </a:cubicBezTo>
                  <a:cubicBezTo>
                    <a:pt x="1172" y="14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716248" y="-1371972"/>
              <a:ext cx="57913" cy="58828"/>
            </a:xfrm>
            <a:custGeom>
              <a:avLst/>
              <a:gdLst/>
              <a:ahLst/>
              <a:cxnLst/>
              <a:rect l="l" t="t" r="r" b="b"/>
              <a:pathLst>
                <a:path w="1835" h="1864" extrusionOk="0">
                  <a:moveTo>
                    <a:pt x="986" y="0"/>
                  </a:moveTo>
                  <a:cubicBezTo>
                    <a:pt x="856" y="0"/>
                    <a:pt x="727" y="77"/>
                    <a:pt x="597" y="77"/>
                  </a:cubicBezTo>
                  <a:cubicBezTo>
                    <a:pt x="569" y="77"/>
                    <a:pt x="541" y="74"/>
                    <a:pt x="513" y="65"/>
                  </a:cubicBezTo>
                  <a:cubicBezTo>
                    <a:pt x="502" y="63"/>
                    <a:pt x="492" y="62"/>
                    <a:pt x="482" y="62"/>
                  </a:cubicBezTo>
                  <a:cubicBezTo>
                    <a:pt x="379" y="62"/>
                    <a:pt x="303" y="165"/>
                    <a:pt x="227" y="220"/>
                  </a:cubicBezTo>
                  <a:cubicBezTo>
                    <a:pt x="120" y="267"/>
                    <a:pt x="48" y="363"/>
                    <a:pt x="1" y="482"/>
                  </a:cubicBezTo>
                  <a:cubicBezTo>
                    <a:pt x="13" y="565"/>
                    <a:pt x="60" y="625"/>
                    <a:pt x="120" y="672"/>
                  </a:cubicBezTo>
                  <a:cubicBezTo>
                    <a:pt x="251" y="744"/>
                    <a:pt x="394" y="744"/>
                    <a:pt x="525" y="803"/>
                  </a:cubicBezTo>
                  <a:cubicBezTo>
                    <a:pt x="608" y="851"/>
                    <a:pt x="703" y="863"/>
                    <a:pt x="787" y="863"/>
                  </a:cubicBezTo>
                  <a:cubicBezTo>
                    <a:pt x="836" y="843"/>
                    <a:pt x="880" y="834"/>
                    <a:pt x="919" y="834"/>
                  </a:cubicBezTo>
                  <a:cubicBezTo>
                    <a:pt x="1112" y="834"/>
                    <a:pt x="1180" y="1055"/>
                    <a:pt x="1239" y="1244"/>
                  </a:cubicBezTo>
                  <a:cubicBezTo>
                    <a:pt x="1251" y="1363"/>
                    <a:pt x="1179" y="1422"/>
                    <a:pt x="1096" y="1482"/>
                  </a:cubicBezTo>
                  <a:lnTo>
                    <a:pt x="1096" y="1732"/>
                  </a:lnTo>
                  <a:cubicBezTo>
                    <a:pt x="1084" y="1732"/>
                    <a:pt x="1072" y="1744"/>
                    <a:pt x="1072" y="1779"/>
                  </a:cubicBezTo>
                  <a:cubicBezTo>
                    <a:pt x="1072" y="1803"/>
                    <a:pt x="1084" y="1827"/>
                    <a:pt x="1120" y="1863"/>
                  </a:cubicBezTo>
                  <a:cubicBezTo>
                    <a:pt x="1131" y="1864"/>
                    <a:pt x="1142" y="1864"/>
                    <a:pt x="1152" y="1864"/>
                  </a:cubicBezTo>
                  <a:cubicBezTo>
                    <a:pt x="1471" y="1864"/>
                    <a:pt x="1556" y="1524"/>
                    <a:pt x="1775" y="1351"/>
                  </a:cubicBezTo>
                  <a:cubicBezTo>
                    <a:pt x="1834" y="1041"/>
                    <a:pt x="1596" y="934"/>
                    <a:pt x="1441" y="756"/>
                  </a:cubicBezTo>
                  <a:cubicBezTo>
                    <a:pt x="1322" y="672"/>
                    <a:pt x="1346" y="553"/>
                    <a:pt x="1382" y="434"/>
                  </a:cubicBezTo>
                  <a:cubicBezTo>
                    <a:pt x="1406" y="315"/>
                    <a:pt x="1358" y="208"/>
                    <a:pt x="1287" y="136"/>
                  </a:cubicBezTo>
                  <a:cubicBezTo>
                    <a:pt x="1227" y="89"/>
                    <a:pt x="1168" y="53"/>
                    <a:pt x="1084" y="17"/>
                  </a:cubicBezTo>
                  <a:cubicBezTo>
                    <a:pt x="1052" y="5"/>
                    <a:pt x="1019" y="0"/>
                    <a:pt x="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79850" y="-1149386"/>
              <a:ext cx="47024" cy="56019"/>
            </a:xfrm>
            <a:custGeom>
              <a:avLst/>
              <a:gdLst/>
              <a:ahLst/>
              <a:cxnLst/>
              <a:rect l="l" t="t" r="r" b="b"/>
              <a:pathLst>
                <a:path w="1490" h="1775" extrusionOk="0">
                  <a:moveTo>
                    <a:pt x="1120" y="1"/>
                  </a:moveTo>
                  <a:cubicBezTo>
                    <a:pt x="904" y="217"/>
                    <a:pt x="708" y="462"/>
                    <a:pt x="390" y="462"/>
                  </a:cubicBezTo>
                  <a:cubicBezTo>
                    <a:pt x="357" y="462"/>
                    <a:pt x="322" y="459"/>
                    <a:pt x="287" y="453"/>
                  </a:cubicBezTo>
                  <a:cubicBezTo>
                    <a:pt x="274" y="451"/>
                    <a:pt x="262" y="450"/>
                    <a:pt x="250" y="450"/>
                  </a:cubicBezTo>
                  <a:cubicBezTo>
                    <a:pt x="121" y="450"/>
                    <a:pt x="1" y="567"/>
                    <a:pt x="1" y="763"/>
                  </a:cubicBezTo>
                  <a:cubicBezTo>
                    <a:pt x="87" y="744"/>
                    <a:pt x="176" y="717"/>
                    <a:pt x="253" y="717"/>
                  </a:cubicBezTo>
                  <a:cubicBezTo>
                    <a:pt x="367" y="717"/>
                    <a:pt x="453" y="777"/>
                    <a:pt x="453" y="1013"/>
                  </a:cubicBezTo>
                  <a:cubicBezTo>
                    <a:pt x="406" y="1096"/>
                    <a:pt x="370" y="1132"/>
                    <a:pt x="322" y="1192"/>
                  </a:cubicBezTo>
                  <a:cubicBezTo>
                    <a:pt x="263" y="1251"/>
                    <a:pt x="227" y="1311"/>
                    <a:pt x="227" y="1406"/>
                  </a:cubicBezTo>
                  <a:cubicBezTo>
                    <a:pt x="310" y="1525"/>
                    <a:pt x="382" y="1656"/>
                    <a:pt x="453" y="1775"/>
                  </a:cubicBezTo>
                  <a:cubicBezTo>
                    <a:pt x="608" y="1775"/>
                    <a:pt x="739" y="1763"/>
                    <a:pt x="882" y="1763"/>
                  </a:cubicBezTo>
                  <a:cubicBezTo>
                    <a:pt x="965" y="1632"/>
                    <a:pt x="1049" y="1513"/>
                    <a:pt x="1120" y="1394"/>
                  </a:cubicBezTo>
                  <a:cubicBezTo>
                    <a:pt x="1108" y="1358"/>
                    <a:pt x="1096" y="1346"/>
                    <a:pt x="1084" y="1334"/>
                  </a:cubicBezTo>
                  <a:cubicBezTo>
                    <a:pt x="1037" y="1311"/>
                    <a:pt x="1001" y="1299"/>
                    <a:pt x="965" y="1287"/>
                  </a:cubicBezTo>
                  <a:cubicBezTo>
                    <a:pt x="894" y="1227"/>
                    <a:pt x="929" y="1168"/>
                    <a:pt x="941" y="1108"/>
                  </a:cubicBezTo>
                  <a:cubicBezTo>
                    <a:pt x="977" y="894"/>
                    <a:pt x="1132" y="834"/>
                    <a:pt x="1263" y="715"/>
                  </a:cubicBezTo>
                  <a:lnTo>
                    <a:pt x="1346" y="584"/>
                  </a:lnTo>
                  <a:cubicBezTo>
                    <a:pt x="1489" y="287"/>
                    <a:pt x="1299" y="156"/>
                    <a:pt x="1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148734" y="-1362883"/>
              <a:ext cx="59049" cy="38440"/>
            </a:xfrm>
            <a:custGeom>
              <a:avLst/>
              <a:gdLst/>
              <a:ahLst/>
              <a:cxnLst/>
              <a:rect l="l" t="t" r="r" b="b"/>
              <a:pathLst>
                <a:path w="1871" h="1218" extrusionOk="0">
                  <a:moveTo>
                    <a:pt x="1686" y="1"/>
                  </a:moveTo>
                  <a:cubicBezTo>
                    <a:pt x="1659" y="1"/>
                    <a:pt x="1630" y="9"/>
                    <a:pt x="1596" y="27"/>
                  </a:cubicBezTo>
                  <a:cubicBezTo>
                    <a:pt x="1334" y="120"/>
                    <a:pt x="1083" y="268"/>
                    <a:pt x="810" y="268"/>
                  </a:cubicBezTo>
                  <a:cubicBezTo>
                    <a:pt x="699" y="268"/>
                    <a:pt x="585" y="244"/>
                    <a:pt x="465" y="182"/>
                  </a:cubicBezTo>
                  <a:cubicBezTo>
                    <a:pt x="459" y="178"/>
                    <a:pt x="452" y="176"/>
                    <a:pt x="443" y="176"/>
                  </a:cubicBezTo>
                  <a:cubicBezTo>
                    <a:pt x="360" y="176"/>
                    <a:pt x="191" y="383"/>
                    <a:pt x="60" y="491"/>
                  </a:cubicBezTo>
                  <a:cubicBezTo>
                    <a:pt x="1" y="551"/>
                    <a:pt x="25" y="670"/>
                    <a:pt x="108" y="670"/>
                  </a:cubicBezTo>
                  <a:cubicBezTo>
                    <a:pt x="129" y="668"/>
                    <a:pt x="149" y="668"/>
                    <a:pt x="167" y="668"/>
                  </a:cubicBezTo>
                  <a:cubicBezTo>
                    <a:pt x="598" y="668"/>
                    <a:pt x="208" y="1058"/>
                    <a:pt x="322" y="1218"/>
                  </a:cubicBezTo>
                  <a:lnTo>
                    <a:pt x="418" y="1218"/>
                  </a:lnTo>
                  <a:cubicBezTo>
                    <a:pt x="472" y="712"/>
                    <a:pt x="831" y="633"/>
                    <a:pt x="1148" y="633"/>
                  </a:cubicBezTo>
                  <a:cubicBezTo>
                    <a:pt x="1175" y="633"/>
                    <a:pt x="1201" y="633"/>
                    <a:pt x="1227" y="634"/>
                  </a:cubicBezTo>
                  <a:cubicBezTo>
                    <a:pt x="1272" y="634"/>
                    <a:pt x="1313" y="635"/>
                    <a:pt x="1351" y="635"/>
                  </a:cubicBezTo>
                  <a:cubicBezTo>
                    <a:pt x="1547" y="635"/>
                    <a:pt x="1652" y="610"/>
                    <a:pt x="1632" y="301"/>
                  </a:cubicBezTo>
                  <a:cubicBezTo>
                    <a:pt x="1632" y="277"/>
                    <a:pt x="1775" y="253"/>
                    <a:pt x="1870" y="217"/>
                  </a:cubicBezTo>
                  <a:cubicBezTo>
                    <a:pt x="1833" y="106"/>
                    <a:pt x="1781" y="1"/>
                    <a:pt x="16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822603" y="-1412462"/>
              <a:ext cx="62394" cy="32033"/>
            </a:xfrm>
            <a:custGeom>
              <a:avLst/>
              <a:gdLst/>
              <a:ahLst/>
              <a:cxnLst/>
              <a:rect l="l" t="t" r="r" b="b"/>
              <a:pathLst>
                <a:path w="1977" h="1015" extrusionOk="0">
                  <a:moveTo>
                    <a:pt x="1533" y="0"/>
                  </a:moveTo>
                  <a:cubicBezTo>
                    <a:pt x="1346" y="0"/>
                    <a:pt x="1206" y="123"/>
                    <a:pt x="1096" y="360"/>
                  </a:cubicBezTo>
                  <a:cubicBezTo>
                    <a:pt x="906" y="334"/>
                    <a:pt x="729" y="183"/>
                    <a:pt x="537" y="183"/>
                  </a:cubicBezTo>
                  <a:cubicBezTo>
                    <a:pt x="464" y="183"/>
                    <a:pt x="389" y="205"/>
                    <a:pt x="310" y="264"/>
                  </a:cubicBezTo>
                  <a:cubicBezTo>
                    <a:pt x="262" y="324"/>
                    <a:pt x="250" y="384"/>
                    <a:pt x="298" y="467"/>
                  </a:cubicBezTo>
                  <a:cubicBezTo>
                    <a:pt x="314" y="508"/>
                    <a:pt x="325" y="521"/>
                    <a:pt x="346" y="521"/>
                  </a:cubicBezTo>
                  <a:cubicBezTo>
                    <a:pt x="355" y="521"/>
                    <a:pt x="367" y="518"/>
                    <a:pt x="381" y="515"/>
                  </a:cubicBezTo>
                  <a:lnTo>
                    <a:pt x="381" y="515"/>
                  </a:lnTo>
                  <a:cubicBezTo>
                    <a:pt x="368" y="534"/>
                    <a:pt x="356" y="541"/>
                    <a:pt x="347" y="541"/>
                  </a:cubicBezTo>
                  <a:cubicBezTo>
                    <a:pt x="318" y="541"/>
                    <a:pt x="304" y="476"/>
                    <a:pt x="282" y="476"/>
                  </a:cubicBezTo>
                  <a:cubicBezTo>
                    <a:pt x="280" y="476"/>
                    <a:pt x="277" y="477"/>
                    <a:pt x="274" y="479"/>
                  </a:cubicBezTo>
                  <a:cubicBezTo>
                    <a:pt x="155" y="503"/>
                    <a:pt x="84" y="562"/>
                    <a:pt x="36" y="681"/>
                  </a:cubicBezTo>
                  <a:cubicBezTo>
                    <a:pt x="0" y="812"/>
                    <a:pt x="12" y="931"/>
                    <a:pt x="95" y="1015"/>
                  </a:cubicBezTo>
                  <a:cubicBezTo>
                    <a:pt x="381" y="943"/>
                    <a:pt x="655" y="800"/>
                    <a:pt x="965" y="753"/>
                  </a:cubicBezTo>
                  <a:cubicBezTo>
                    <a:pt x="1250" y="717"/>
                    <a:pt x="1619" y="765"/>
                    <a:pt x="1870" y="503"/>
                  </a:cubicBezTo>
                  <a:cubicBezTo>
                    <a:pt x="1977" y="324"/>
                    <a:pt x="1965" y="169"/>
                    <a:pt x="1786" y="62"/>
                  </a:cubicBezTo>
                  <a:cubicBezTo>
                    <a:pt x="1693" y="21"/>
                    <a:pt x="1609" y="0"/>
                    <a:pt x="1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1081860" y="-1445094"/>
              <a:ext cx="47372" cy="22597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775" y="0"/>
                  </a:moveTo>
                  <a:cubicBezTo>
                    <a:pt x="735" y="0"/>
                    <a:pt x="695" y="18"/>
                    <a:pt x="655" y="25"/>
                  </a:cubicBezTo>
                  <a:cubicBezTo>
                    <a:pt x="429" y="72"/>
                    <a:pt x="191" y="1"/>
                    <a:pt x="1" y="167"/>
                  </a:cubicBezTo>
                  <a:cubicBezTo>
                    <a:pt x="15" y="158"/>
                    <a:pt x="28" y="155"/>
                    <a:pt x="41" y="155"/>
                  </a:cubicBezTo>
                  <a:cubicBezTo>
                    <a:pt x="121" y="155"/>
                    <a:pt x="182" y="302"/>
                    <a:pt x="269" y="302"/>
                  </a:cubicBezTo>
                  <a:cubicBezTo>
                    <a:pt x="299" y="302"/>
                    <a:pt x="332" y="285"/>
                    <a:pt x="370" y="239"/>
                  </a:cubicBezTo>
                  <a:cubicBezTo>
                    <a:pt x="396" y="205"/>
                    <a:pt x="425" y="191"/>
                    <a:pt x="453" y="191"/>
                  </a:cubicBezTo>
                  <a:cubicBezTo>
                    <a:pt x="514" y="191"/>
                    <a:pt x="571" y="253"/>
                    <a:pt x="596" y="310"/>
                  </a:cubicBezTo>
                  <a:cubicBezTo>
                    <a:pt x="667" y="536"/>
                    <a:pt x="453" y="429"/>
                    <a:pt x="393" y="489"/>
                  </a:cubicBezTo>
                  <a:cubicBezTo>
                    <a:pt x="334" y="548"/>
                    <a:pt x="215" y="584"/>
                    <a:pt x="274" y="715"/>
                  </a:cubicBezTo>
                  <a:cubicBezTo>
                    <a:pt x="1251" y="679"/>
                    <a:pt x="1251" y="679"/>
                    <a:pt x="1501" y="203"/>
                  </a:cubicBezTo>
                  <a:cubicBezTo>
                    <a:pt x="1467" y="184"/>
                    <a:pt x="1432" y="178"/>
                    <a:pt x="1395" y="178"/>
                  </a:cubicBezTo>
                  <a:cubicBezTo>
                    <a:pt x="1286" y="178"/>
                    <a:pt x="1169" y="239"/>
                    <a:pt x="1068" y="239"/>
                  </a:cubicBezTo>
                  <a:cubicBezTo>
                    <a:pt x="986" y="239"/>
                    <a:pt x="915" y="198"/>
                    <a:pt x="870" y="48"/>
                  </a:cubicBezTo>
                  <a:cubicBezTo>
                    <a:pt x="838" y="11"/>
                    <a:pt x="806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15091" y="-1261168"/>
              <a:ext cx="39860" cy="40428"/>
            </a:xfrm>
            <a:custGeom>
              <a:avLst/>
              <a:gdLst/>
              <a:ahLst/>
              <a:cxnLst/>
              <a:rect l="l" t="t" r="r" b="b"/>
              <a:pathLst>
                <a:path w="1263" h="1281" extrusionOk="0">
                  <a:moveTo>
                    <a:pt x="536" y="0"/>
                  </a:moveTo>
                  <a:cubicBezTo>
                    <a:pt x="442" y="0"/>
                    <a:pt x="335" y="76"/>
                    <a:pt x="262" y="173"/>
                  </a:cubicBezTo>
                  <a:cubicBezTo>
                    <a:pt x="155" y="316"/>
                    <a:pt x="83" y="483"/>
                    <a:pt x="0" y="650"/>
                  </a:cubicBezTo>
                  <a:cubicBezTo>
                    <a:pt x="132" y="837"/>
                    <a:pt x="193" y="1156"/>
                    <a:pt x="474" y="1156"/>
                  </a:cubicBezTo>
                  <a:cubicBezTo>
                    <a:pt x="497" y="1156"/>
                    <a:pt x="522" y="1154"/>
                    <a:pt x="548" y="1150"/>
                  </a:cubicBezTo>
                  <a:cubicBezTo>
                    <a:pt x="714" y="888"/>
                    <a:pt x="1262" y="1281"/>
                    <a:pt x="1226" y="662"/>
                  </a:cubicBezTo>
                  <a:cubicBezTo>
                    <a:pt x="1169" y="652"/>
                    <a:pt x="1111" y="619"/>
                    <a:pt x="1066" y="619"/>
                  </a:cubicBezTo>
                  <a:cubicBezTo>
                    <a:pt x="1055" y="619"/>
                    <a:pt x="1045" y="621"/>
                    <a:pt x="1036" y="626"/>
                  </a:cubicBezTo>
                  <a:cubicBezTo>
                    <a:pt x="982" y="653"/>
                    <a:pt x="982" y="807"/>
                    <a:pt x="920" y="807"/>
                  </a:cubicBezTo>
                  <a:cubicBezTo>
                    <a:pt x="900" y="807"/>
                    <a:pt x="872" y="790"/>
                    <a:pt x="834" y="745"/>
                  </a:cubicBezTo>
                  <a:cubicBezTo>
                    <a:pt x="714" y="602"/>
                    <a:pt x="595" y="435"/>
                    <a:pt x="512" y="257"/>
                  </a:cubicBezTo>
                  <a:cubicBezTo>
                    <a:pt x="488" y="185"/>
                    <a:pt x="869" y="293"/>
                    <a:pt x="655" y="54"/>
                  </a:cubicBezTo>
                  <a:cubicBezTo>
                    <a:pt x="621" y="17"/>
                    <a:pt x="58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790286" y="-1240686"/>
              <a:ext cx="42101" cy="32349"/>
            </a:xfrm>
            <a:custGeom>
              <a:avLst/>
              <a:gdLst/>
              <a:ahLst/>
              <a:cxnLst/>
              <a:rect l="l" t="t" r="r" b="b"/>
              <a:pathLst>
                <a:path w="1334" h="1025" extrusionOk="0">
                  <a:moveTo>
                    <a:pt x="786" y="1"/>
                  </a:moveTo>
                  <a:cubicBezTo>
                    <a:pt x="560" y="322"/>
                    <a:pt x="167" y="489"/>
                    <a:pt x="0" y="894"/>
                  </a:cubicBezTo>
                  <a:lnTo>
                    <a:pt x="0" y="1025"/>
                  </a:lnTo>
                  <a:cubicBezTo>
                    <a:pt x="8" y="1025"/>
                    <a:pt x="16" y="1025"/>
                    <a:pt x="24" y="1025"/>
                  </a:cubicBezTo>
                  <a:cubicBezTo>
                    <a:pt x="512" y="1025"/>
                    <a:pt x="889" y="665"/>
                    <a:pt x="1334" y="501"/>
                  </a:cubicBezTo>
                  <a:cubicBezTo>
                    <a:pt x="1096" y="429"/>
                    <a:pt x="1060" y="25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71634" y="-1236867"/>
              <a:ext cx="59049" cy="18778"/>
            </a:xfrm>
            <a:custGeom>
              <a:avLst/>
              <a:gdLst/>
              <a:ahLst/>
              <a:cxnLst/>
              <a:rect l="l" t="t" r="r" b="b"/>
              <a:pathLst>
                <a:path w="1871" h="595" extrusionOk="0">
                  <a:moveTo>
                    <a:pt x="723" y="1"/>
                  </a:moveTo>
                  <a:cubicBezTo>
                    <a:pt x="495" y="1"/>
                    <a:pt x="11" y="270"/>
                    <a:pt x="1" y="439"/>
                  </a:cubicBezTo>
                  <a:cubicBezTo>
                    <a:pt x="1" y="487"/>
                    <a:pt x="48" y="546"/>
                    <a:pt x="72" y="594"/>
                  </a:cubicBezTo>
                  <a:cubicBezTo>
                    <a:pt x="111" y="556"/>
                    <a:pt x="165" y="546"/>
                    <a:pt x="224" y="546"/>
                  </a:cubicBezTo>
                  <a:cubicBezTo>
                    <a:pt x="288" y="546"/>
                    <a:pt x="359" y="557"/>
                    <a:pt x="422" y="557"/>
                  </a:cubicBezTo>
                  <a:cubicBezTo>
                    <a:pt x="555" y="557"/>
                    <a:pt x="658" y="506"/>
                    <a:pt x="608" y="189"/>
                  </a:cubicBezTo>
                  <a:lnTo>
                    <a:pt x="608" y="189"/>
                  </a:lnTo>
                  <a:cubicBezTo>
                    <a:pt x="946" y="429"/>
                    <a:pt x="1218" y="548"/>
                    <a:pt x="1448" y="548"/>
                  </a:cubicBezTo>
                  <a:cubicBezTo>
                    <a:pt x="1606" y="548"/>
                    <a:pt x="1744" y="491"/>
                    <a:pt x="1870" y="380"/>
                  </a:cubicBezTo>
                  <a:cubicBezTo>
                    <a:pt x="1870" y="356"/>
                    <a:pt x="1858" y="320"/>
                    <a:pt x="1846" y="308"/>
                  </a:cubicBezTo>
                  <a:cubicBezTo>
                    <a:pt x="1751" y="177"/>
                    <a:pt x="1620" y="142"/>
                    <a:pt x="1489" y="130"/>
                  </a:cubicBezTo>
                  <a:lnTo>
                    <a:pt x="1418" y="130"/>
                  </a:lnTo>
                  <a:cubicBezTo>
                    <a:pt x="1306" y="154"/>
                    <a:pt x="1202" y="198"/>
                    <a:pt x="1100" y="198"/>
                  </a:cubicBezTo>
                  <a:cubicBezTo>
                    <a:pt x="1006" y="198"/>
                    <a:pt x="914" y="161"/>
                    <a:pt x="822" y="34"/>
                  </a:cubicBezTo>
                  <a:cubicBezTo>
                    <a:pt x="803" y="11"/>
                    <a:pt x="768" y="1"/>
                    <a:pt x="7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745188" y="-1401385"/>
              <a:ext cx="60911" cy="37115"/>
            </a:xfrm>
            <a:custGeom>
              <a:avLst/>
              <a:gdLst/>
              <a:ahLst/>
              <a:cxnLst/>
              <a:rect l="l" t="t" r="r" b="b"/>
              <a:pathLst>
                <a:path w="1930" h="1176" extrusionOk="0">
                  <a:moveTo>
                    <a:pt x="1464" y="0"/>
                  </a:moveTo>
                  <a:cubicBezTo>
                    <a:pt x="1249" y="0"/>
                    <a:pt x="1093" y="156"/>
                    <a:pt x="989" y="402"/>
                  </a:cubicBezTo>
                  <a:cubicBezTo>
                    <a:pt x="876" y="491"/>
                    <a:pt x="768" y="562"/>
                    <a:pt x="673" y="562"/>
                  </a:cubicBezTo>
                  <a:cubicBezTo>
                    <a:pt x="578" y="562"/>
                    <a:pt x="495" y="491"/>
                    <a:pt x="429" y="294"/>
                  </a:cubicBezTo>
                  <a:lnTo>
                    <a:pt x="310" y="294"/>
                  </a:lnTo>
                  <a:cubicBezTo>
                    <a:pt x="286" y="271"/>
                    <a:pt x="262" y="259"/>
                    <a:pt x="239" y="259"/>
                  </a:cubicBezTo>
                  <a:cubicBezTo>
                    <a:pt x="215" y="259"/>
                    <a:pt x="191" y="271"/>
                    <a:pt x="167" y="294"/>
                  </a:cubicBezTo>
                  <a:cubicBezTo>
                    <a:pt x="1" y="545"/>
                    <a:pt x="334" y="783"/>
                    <a:pt x="203" y="1056"/>
                  </a:cubicBezTo>
                  <a:lnTo>
                    <a:pt x="322" y="1176"/>
                  </a:lnTo>
                  <a:cubicBezTo>
                    <a:pt x="607" y="1067"/>
                    <a:pt x="876" y="943"/>
                    <a:pt x="1162" y="943"/>
                  </a:cubicBezTo>
                  <a:cubicBezTo>
                    <a:pt x="1222" y="943"/>
                    <a:pt x="1284" y="949"/>
                    <a:pt x="1346" y="961"/>
                  </a:cubicBezTo>
                  <a:cubicBezTo>
                    <a:pt x="1382" y="949"/>
                    <a:pt x="1394" y="937"/>
                    <a:pt x="1417" y="926"/>
                  </a:cubicBezTo>
                  <a:cubicBezTo>
                    <a:pt x="1441" y="830"/>
                    <a:pt x="1441" y="759"/>
                    <a:pt x="1441" y="664"/>
                  </a:cubicBezTo>
                  <a:cubicBezTo>
                    <a:pt x="1465" y="628"/>
                    <a:pt x="1501" y="580"/>
                    <a:pt x="1525" y="545"/>
                  </a:cubicBezTo>
                  <a:cubicBezTo>
                    <a:pt x="1620" y="390"/>
                    <a:pt x="1929" y="461"/>
                    <a:pt x="1870" y="152"/>
                  </a:cubicBezTo>
                  <a:cubicBezTo>
                    <a:pt x="1798" y="104"/>
                    <a:pt x="1715" y="68"/>
                    <a:pt x="1644" y="33"/>
                  </a:cubicBezTo>
                  <a:cubicBezTo>
                    <a:pt x="1580" y="10"/>
                    <a:pt x="1520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766995" y="-1375191"/>
              <a:ext cx="37209" cy="46614"/>
            </a:xfrm>
            <a:custGeom>
              <a:avLst/>
              <a:gdLst/>
              <a:ahLst/>
              <a:cxnLst/>
              <a:rect l="l" t="t" r="r" b="b"/>
              <a:pathLst>
                <a:path w="1179" h="1477" extrusionOk="0">
                  <a:moveTo>
                    <a:pt x="750" y="96"/>
                  </a:moveTo>
                  <a:cubicBezTo>
                    <a:pt x="488" y="215"/>
                    <a:pt x="95" y="0"/>
                    <a:pt x="0" y="477"/>
                  </a:cubicBezTo>
                  <a:cubicBezTo>
                    <a:pt x="0" y="536"/>
                    <a:pt x="0" y="596"/>
                    <a:pt x="12" y="655"/>
                  </a:cubicBezTo>
                  <a:cubicBezTo>
                    <a:pt x="214" y="893"/>
                    <a:pt x="250" y="1215"/>
                    <a:pt x="417" y="1477"/>
                  </a:cubicBezTo>
                  <a:cubicBezTo>
                    <a:pt x="643" y="1322"/>
                    <a:pt x="893" y="1203"/>
                    <a:pt x="607" y="834"/>
                  </a:cubicBezTo>
                  <a:cubicBezTo>
                    <a:pt x="476" y="667"/>
                    <a:pt x="607" y="524"/>
                    <a:pt x="786" y="524"/>
                  </a:cubicBezTo>
                  <a:cubicBezTo>
                    <a:pt x="794" y="523"/>
                    <a:pt x="802" y="522"/>
                    <a:pt x="810" y="522"/>
                  </a:cubicBezTo>
                  <a:cubicBezTo>
                    <a:pt x="887" y="522"/>
                    <a:pt x="980" y="574"/>
                    <a:pt x="1051" y="574"/>
                  </a:cubicBezTo>
                  <a:cubicBezTo>
                    <a:pt x="1111" y="574"/>
                    <a:pt x="1157" y="538"/>
                    <a:pt x="1167" y="405"/>
                  </a:cubicBezTo>
                  <a:cubicBezTo>
                    <a:pt x="1179" y="167"/>
                    <a:pt x="929" y="131"/>
                    <a:pt x="750" y="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260756" y="-1034006"/>
              <a:ext cx="30550" cy="24112"/>
            </a:xfrm>
            <a:custGeom>
              <a:avLst/>
              <a:gdLst/>
              <a:ahLst/>
              <a:cxnLst/>
              <a:rect l="l" t="t" r="r" b="b"/>
              <a:pathLst>
                <a:path w="968" h="764" extrusionOk="0">
                  <a:moveTo>
                    <a:pt x="295" y="1"/>
                  </a:moveTo>
                  <a:cubicBezTo>
                    <a:pt x="50" y="1"/>
                    <a:pt x="160" y="370"/>
                    <a:pt x="87" y="548"/>
                  </a:cubicBezTo>
                  <a:cubicBezTo>
                    <a:pt x="1" y="729"/>
                    <a:pt x="83" y="754"/>
                    <a:pt x="176" y="754"/>
                  </a:cubicBezTo>
                  <a:cubicBezTo>
                    <a:pt x="211" y="754"/>
                    <a:pt x="248" y="750"/>
                    <a:pt x="277" y="750"/>
                  </a:cubicBezTo>
                  <a:cubicBezTo>
                    <a:pt x="317" y="759"/>
                    <a:pt x="354" y="764"/>
                    <a:pt x="391" y="764"/>
                  </a:cubicBezTo>
                  <a:cubicBezTo>
                    <a:pt x="685" y="764"/>
                    <a:pt x="878" y="485"/>
                    <a:pt x="920" y="262"/>
                  </a:cubicBezTo>
                  <a:cubicBezTo>
                    <a:pt x="968" y="12"/>
                    <a:pt x="599" y="83"/>
                    <a:pt x="420" y="24"/>
                  </a:cubicBezTo>
                  <a:cubicBezTo>
                    <a:pt x="370" y="8"/>
                    <a:pt x="329" y="1"/>
                    <a:pt x="2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84480" y="-1459738"/>
              <a:ext cx="63562" cy="17642"/>
            </a:xfrm>
            <a:custGeom>
              <a:avLst/>
              <a:gdLst/>
              <a:ahLst/>
              <a:cxnLst/>
              <a:rect l="l" t="t" r="r" b="b"/>
              <a:pathLst>
                <a:path w="2014" h="559" extrusionOk="0">
                  <a:moveTo>
                    <a:pt x="251" y="0"/>
                  </a:moveTo>
                  <a:cubicBezTo>
                    <a:pt x="215" y="131"/>
                    <a:pt x="72" y="167"/>
                    <a:pt x="1" y="250"/>
                  </a:cubicBezTo>
                  <a:cubicBezTo>
                    <a:pt x="156" y="465"/>
                    <a:pt x="418" y="286"/>
                    <a:pt x="572" y="489"/>
                  </a:cubicBezTo>
                  <a:cubicBezTo>
                    <a:pt x="593" y="542"/>
                    <a:pt x="616" y="558"/>
                    <a:pt x="640" y="558"/>
                  </a:cubicBezTo>
                  <a:cubicBezTo>
                    <a:pt x="682" y="558"/>
                    <a:pt x="728" y="510"/>
                    <a:pt x="771" y="510"/>
                  </a:cubicBezTo>
                  <a:cubicBezTo>
                    <a:pt x="776" y="510"/>
                    <a:pt x="781" y="511"/>
                    <a:pt x="787" y="512"/>
                  </a:cubicBezTo>
                  <a:lnTo>
                    <a:pt x="1239" y="369"/>
                  </a:lnTo>
                  <a:cubicBezTo>
                    <a:pt x="1377" y="408"/>
                    <a:pt x="1519" y="480"/>
                    <a:pt x="1663" y="480"/>
                  </a:cubicBezTo>
                  <a:cubicBezTo>
                    <a:pt x="1744" y="480"/>
                    <a:pt x="1825" y="457"/>
                    <a:pt x="1906" y="393"/>
                  </a:cubicBezTo>
                  <a:cubicBezTo>
                    <a:pt x="1954" y="369"/>
                    <a:pt x="1977" y="346"/>
                    <a:pt x="2013" y="334"/>
                  </a:cubicBezTo>
                  <a:lnTo>
                    <a:pt x="1918" y="155"/>
                  </a:lnTo>
                  <a:cubicBezTo>
                    <a:pt x="1794" y="176"/>
                    <a:pt x="1671" y="185"/>
                    <a:pt x="1548" y="185"/>
                  </a:cubicBezTo>
                  <a:cubicBezTo>
                    <a:pt x="1112" y="185"/>
                    <a:pt x="678" y="75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706497" y="-1306392"/>
              <a:ext cx="33454" cy="25532"/>
            </a:xfrm>
            <a:custGeom>
              <a:avLst/>
              <a:gdLst/>
              <a:ahLst/>
              <a:cxnLst/>
              <a:rect l="l" t="t" r="r" b="b"/>
              <a:pathLst>
                <a:path w="1060" h="809" extrusionOk="0">
                  <a:moveTo>
                    <a:pt x="139" y="1"/>
                  </a:moveTo>
                  <a:cubicBezTo>
                    <a:pt x="67" y="1"/>
                    <a:pt x="10" y="133"/>
                    <a:pt x="0" y="249"/>
                  </a:cubicBezTo>
                  <a:lnTo>
                    <a:pt x="0" y="809"/>
                  </a:lnTo>
                  <a:cubicBezTo>
                    <a:pt x="106" y="711"/>
                    <a:pt x="205" y="537"/>
                    <a:pt x="349" y="537"/>
                  </a:cubicBezTo>
                  <a:cubicBezTo>
                    <a:pt x="416" y="537"/>
                    <a:pt x="492" y="575"/>
                    <a:pt x="584" y="678"/>
                  </a:cubicBezTo>
                  <a:cubicBezTo>
                    <a:pt x="593" y="697"/>
                    <a:pt x="616" y="703"/>
                    <a:pt x="645" y="703"/>
                  </a:cubicBezTo>
                  <a:cubicBezTo>
                    <a:pt x="687" y="703"/>
                    <a:pt x="743" y="690"/>
                    <a:pt x="786" y="690"/>
                  </a:cubicBezTo>
                  <a:cubicBezTo>
                    <a:pt x="655" y="380"/>
                    <a:pt x="1060" y="356"/>
                    <a:pt x="1060" y="82"/>
                  </a:cubicBezTo>
                  <a:cubicBezTo>
                    <a:pt x="1045" y="81"/>
                    <a:pt x="1030" y="81"/>
                    <a:pt x="1015" y="81"/>
                  </a:cubicBezTo>
                  <a:cubicBezTo>
                    <a:pt x="830" y="81"/>
                    <a:pt x="661" y="161"/>
                    <a:pt x="497" y="161"/>
                  </a:cubicBezTo>
                  <a:cubicBezTo>
                    <a:pt x="393" y="161"/>
                    <a:pt x="292" y="129"/>
                    <a:pt x="191" y="23"/>
                  </a:cubicBezTo>
                  <a:cubicBezTo>
                    <a:pt x="173" y="7"/>
                    <a:pt x="156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96439" y="-1260979"/>
              <a:ext cx="55262" cy="36105"/>
            </a:xfrm>
            <a:custGeom>
              <a:avLst/>
              <a:gdLst/>
              <a:ahLst/>
              <a:cxnLst/>
              <a:rect l="l" t="t" r="r" b="b"/>
              <a:pathLst>
                <a:path w="1751" h="1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501"/>
                    <a:pt x="489" y="560"/>
                    <a:pt x="644" y="894"/>
                  </a:cubicBezTo>
                  <a:cubicBezTo>
                    <a:pt x="775" y="1001"/>
                    <a:pt x="1013" y="906"/>
                    <a:pt x="1084" y="1144"/>
                  </a:cubicBezTo>
                  <a:cubicBezTo>
                    <a:pt x="1310" y="1060"/>
                    <a:pt x="1560" y="1084"/>
                    <a:pt x="1751" y="894"/>
                  </a:cubicBezTo>
                  <a:cubicBezTo>
                    <a:pt x="1441" y="834"/>
                    <a:pt x="1072" y="918"/>
                    <a:pt x="870" y="525"/>
                  </a:cubicBezTo>
                  <a:cubicBezTo>
                    <a:pt x="775" y="382"/>
                    <a:pt x="644" y="370"/>
                    <a:pt x="536" y="263"/>
                  </a:cubicBezTo>
                  <a:cubicBezTo>
                    <a:pt x="475" y="306"/>
                    <a:pt x="427" y="324"/>
                    <a:pt x="387" y="324"/>
                  </a:cubicBezTo>
                  <a:cubicBezTo>
                    <a:pt x="240" y="324"/>
                    <a:pt x="208" y="85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45293" y="-1229420"/>
              <a:ext cx="43237" cy="19094"/>
            </a:xfrm>
            <a:custGeom>
              <a:avLst/>
              <a:gdLst/>
              <a:ahLst/>
              <a:cxnLst/>
              <a:rect l="l" t="t" r="r" b="b"/>
              <a:pathLst>
                <a:path w="1370" h="605" extrusionOk="0">
                  <a:moveTo>
                    <a:pt x="584" y="1"/>
                  </a:moveTo>
                  <a:cubicBezTo>
                    <a:pt x="393" y="191"/>
                    <a:pt x="227" y="334"/>
                    <a:pt x="0" y="549"/>
                  </a:cubicBezTo>
                  <a:cubicBezTo>
                    <a:pt x="206" y="581"/>
                    <a:pt x="397" y="605"/>
                    <a:pt x="578" y="605"/>
                  </a:cubicBezTo>
                  <a:cubicBezTo>
                    <a:pt x="859" y="605"/>
                    <a:pt x="1116" y="548"/>
                    <a:pt x="1370" y="382"/>
                  </a:cubicBezTo>
                  <a:cubicBezTo>
                    <a:pt x="1317" y="274"/>
                    <a:pt x="1242" y="242"/>
                    <a:pt x="1159" y="242"/>
                  </a:cubicBezTo>
                  <a:cubicBezTo>
                    <a:pt x="1038" y="242"/>
                    <a:pt x="900" y="310"/>
                    <a:pt x="789" y="310"/>
                  </a:cubicBezTo>
                  <a:cubicBezTo>
                    <a:pt x="683" y="310"/>
                    <a:pt x="601" y="247"/>
                    <a:pt x="5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790665" y="-1399239"/>
              <a:ext cx="34968" cy="28720"/>
            </a:xfrm>
            <a:custGeom>
              <a:avLst/>
              <a:gdLst/>
              <a:ahLst/>
              <a:cxnLst/>
              <a:rect l="l" t="t" r="r" b="b"/>
              <a:pathLst>
                <a:path w="1108" h="910" extrusionOk="0">
                  <a:moveTo>
                    <a:pt x="774" y="0"/>
                  </a:moveTo>
                  <a:cubicBezTo>
                    <a:pt x="536" y="215"/>
                    <a:pt x="262" y="334"/>
                    <a:pt x="0" y="477"/>
                  </a:cubicBezTo>
                  <a:lnTo>
                    <a:pt x="0" y="596"/>
                  </a:lnTo>
                  <a:cubicBezTo>
                    <a:pt x="46" y="617"/>
                    <a:pt x="94" y="625"/>
                    <a:pt x="144" y="625"/>
                  </a:cubicBezTo>
                  <a:cubicBezTo>
                    <a:pt x="289" y="625"/>
                    <a:pt x="447" y="559"/>
                    <a:pt x="594" y="559"/>
                  </a:cubicBezTo>
                  <a:cubicBezTo>
                    <a:pt x="740" y="559"/>
                    <a:pt x="875" y="624"/>
                    <a:pt x="977" y="881"/>
                  </a:cubicBezTo>
                  <a:cubicBezTo>
                    <a:pt x="984" y="901"/>
                    <a:pt x="993" y="910"/>
                    <a:pt x="1001" y="910"/>
                  </a:cubicBezTo>
                  <a:cubicBezTo>
                    <a:pt x="1043" y="910"/>
                    <a:pt x="1088" y="695"/>
                    <a:pt x="1107" y="596"/>
                  </a:cubicBezTo>
                  <a:lnTo>
                    <a:pt x="1107" y="226"/>
                  </a:lnTo>
                  <a:cubicBezTo>
                    <a:pt x="1048" y="36"/>
                    <a:pt x="917" y="24"/>
                    <a:pt x="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506223" y="-1214965"/>
              <a:ext cx="30077" cy="21114"/>
            </a:xfrm>
            <a:custGeom>
              <a:avLst/>
              <a:gdLst/>
              <a:ahLst/>
              <a:cxnLst/>
              <a:rect l="l" t="t" r="r" b="b"/>
              <a:pathLst>
                <a:path w="953" h="669" extrusionOk="0">
                  <a:moveTo>
                    <a:pt x="252" y="0"/>
                  </a:moveTo>
                  <a:cubicBezTo>
                    <a:pt x="230" y="0"/>
                    <a:pt x="200" y="16"/>
                    <a:pt x="155" y="55"/>
                  </a:cubicBezTo>
                  <a:cubicBezTo>
                    <a:pt x="60" y="138"/>
                    <a:pt x="0" y="257"/>
                    <a:pt x="107" y="436"/>
                  </a:cubicBezTo>
                  <a:cubicBezTo>
                    <a:pt x="226" y="620"/>
                    <a:pt x="360" y="668"/>
                    <a:pt x="503" y="668"/>
                  </a:cubicBezTo>
                  <a:cubicBezTo>
                    <a:pt x="646" y="668"/>
                    <a:pt x="798" y="620"/>
                    <a:pt x="953" y="614"/>
                  </a:cubicBezTo>
                  <a:cubicBezTo>
                    <a:pt x="848" y="510"/>
                    <a:pt x="854" y="278"/>
                    <a:pt x="681" y="278"/>
                  </a:cubicBezTo>
                  <a:cubicBezTo>
                    <a:pt x="656" y="278"/>
                    <a:pt x="628" y="283"/>
                    <a:pt x="595" y="293"/>
                  </a:cubicBezTo>
                  <a:cubicBezTo>
                    <a:pt x="551" y="310"/>
                    <a:pt x="495" y="332"/>
                    <a:pt x="445" y="332"/>
                  </a:cubicBezTo>
                  <a:cubicBezTo>
                    <a:pt x="389" y="332"/>
                    <a:pt x="341" y="304"/>
                    <a:pt x="322" y="210"/>
                  </a:cubicBezTo>
                  <a:cubicBezTo>
                    <a:pt x="295" y="138"/>
                    <a:pt x="315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5698" y="-1425749"/>
              <a:ext cx="43174" cy="22344"/>
            </a:xfrm>
            <a:custGeom>
              <a:avLst/>
              <a:gdLst/>
              <a:ahLst/>
              <a:cxnLst/>
              <a:rect l="l" t="t" r="r" b="b"/>
              <a:pathLst>
                <a:path w="1368" h="708" extrusionOk="0">
                  <a:moveTo>
                    <a:pt x="924" y="1"/>
                  </a:moveTo>
                  <a:cubicBezTo>
                    <a:pt x="863" y="1"/>
                    <a:pt x="797" y="36"/>
                    <a:pt x="737" y="66"/>
                  </a:cubicBezTo>
                  <a:cubicBezTo>
                    <a:pt x="606" y="126"/>
                    <a:pt x="475" y="197"/>
                    <a:pt x="344" y="257"/>
                  </a:cubicBezTo>
                  <a:cubicBezTo>
                    <a:pt x="308" y="281"/>
                    <a:pt x="260" y="281"/>
                    <a:pt x="237" y="293"/>
                  </a:cubicBezTo>
                  <a:cubicBezTo>
                    <a:pt x="201" y="435"/>
                    <a:pt x="82" y="471"/>
                    <a:pt x="10" y="543"/>
                  </a:cubicBezTo>
                  <a:cubicBezTo>
                    <a:pt x="1" y="648"/>
                    <a:pt x="30" y="708"/>
                    <a:pt x="104" y="708"/>
                  </a:cubicBezTo>
                  <a:cubicBezTo>
                    <a:pt x="122" y="708"/>
                    <a:pt x="142" y="704"/>
                    <a:pt x="165" y="697"/>
                  </a:cubicBezTo>
                  <a:cubicBezTo>
                    <a:pt x="558" y="638"/>
                    <a:pt x="975" y="602"/>
                    <a:pt x="1368" y="424"/>
                  </a:cubicBezTo>
                  <a:cubicBezTo>
                    <a:pt x="1348" y="422"/>
                    <a:pt x="1327" y="421"/>
                    <a:pt x="1306" y="421"/>
                  </a:cubicBezTo>
                  <a:cubicBezTo>
                    <a:pt x="1295" y="421"/>
                    <a:pt x="1284" y="421"/>
                    <a:pt x="1274" y="421"/>
                  </a:cubicBezTo>
                  <a:cubicBezTo>
                    <a:pt x="1176" y="421"/>
                    <a:pt x="1076" y="415"/>
                    <a:pt x="1022" y="281"/>
                  </a:cubicBezTo>
                  <a:cubicBezTo>
                    <a:pt x="1082" y="209"/>
                    <a:pt x="1082" y="126"/>
                    <a:pt x="1022" y="43"/>
                  </a:cubicBezTo>
                  <a:cubicBezTo>
                    <a:pt x="992" y="12"/>
                    <a:pt x="959" y="1"/>
                    <a:pt x="9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758727" y="-1356445"/>
              <a:ext cx="22565" cy="30171"/>
            </a:xfrm>
            <a:custGeom>
              <a:avLst/>
              <a:gdLst/>
              <a:ahLst/>
              <a:cxnLst/>
              <a:rect l="l" t="t" r="r" b="b"/>
              <a:pathLst>
                <a:path w="715" h="956" extrusionOk="0">
                  <a:moveTo>
                    <a:pt x="307" y="1"/>
                  </a:moveTo>
                  <a:cubicBezTo>
                    <a:pt x="110" y="1"/>
                    <a:pt x="0" y="132"/>
                    <a:pt x="0" y="394"/>
                  </a:cubicBezTo>
                  <a:cubicBezTo>
                    <a:pt x="191" y="514"/>
                    <a:pt x="334" y="692"/>
                    <a:pt x="441" y="895"/>
                  </a:cubicBezTo>
                  <a:cubicBezTo>
                    <a:pt x="487" y="902"/>
                    <a:pt x="539" y="955"/>
                    <a:pt x="589" y="955"/>
                  </a:cubicBezTo>
                  <a:cubicBezTo>
                    <a:pt x="616" y="955"/>
                    <a:pt x="642" y="940"/>
                    <a:pt x="667" y="895"/>
                  </a:cubicBezTo>
                  <a:cubicBezTo>
                    <a:pt x="715" y="525"/>
                    <a:pt x="655" y="192"/>
                    <a:pt x="334" y="2"/>
                  </a:cubicBezTo>
                  <a:cubicBezTo>
                    <a:pt x="325" y="1"/>
                    <a:pt x="316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46924" y="-1424423"/>
              <a:ext cx="30455" cy="14170"/>
            </a:xfrm>
            <a:custGeom>
              <a:avLst/>
              <a:gdLst/>
              <a:ahLst/>
              <a:cxnLst/>
              <a:rect l="l" t="t" r="r" b="b"/>
              <a:pathLst>
                <a:path w="965" h="449" extrusionOk="0">
                  <a:moveTo>
                    <a:pt x="698" y="0"/>
                  </a:moveTo>
                  <a:cubicBezTo>
                    <a:pt x="539" y="0"/>
                    <a:pt x="400" y="111"/>
                    <a:pt x="237" y="111"/>
                  </a:cubicBezTo>
                  <a:cubicBezTo>
                    <a:pt x="164" y="111"/>
                    <a:pt x="87" y="89"/>
                    <a:pt x="0" y="24"/>
                  </a:cubicBezTo>
                  <a:lnTo>
                    <a:pt x="0" y="24"/>
                  </a:lnTo>
                  <a:cubicBezTo>
                    <a:pt x="84" y="354"/>
                    <a:pt x="202" y="449"/>
                    <a:pt x="334" y="449"/>
                  </a:cubicBezTo>
                  <a:cubicBezTo>
                    <a:pt x="464" y="449"/>
                    <a:pt x="609" y="357"/>
                    <a:pt x="750" y="310"/>
                  </a:cubicBezTo>
                  <a:cubicBezTo>
                    <a:pt x="758" y="309"/>
                    <a:pt x="765" y="309"/>
                    <a:pt x="773" y="309"/>
                  </a:cubicBezTo>
                  <a:cubicBezTo>
                    <a:pt x="801" y="309"/>
                    <a:pt x="832" y="314"/>
                    <a:pt x="861" y="314"/>
                  </a:cubicBezTo>
                  <a:cubicBezTo>
                    <a:pt x="917" y="314"/>
                    <a:pt x="965" y="294"/>
                    <a:pt x="965" y="179"/>
                  </a:cubicBezTo>
                  <a:cubicBezTo>
                    <a:pt x="953" y="1"/>
                    <a:pt x="822" y="12"/>
                    <a:pt x="715" y="1"/>
                  </a:cubicBezTo>
                  <a:cubicBezTo>
                    <a:pt x="709" y="0"/>
                    <a:pt x="703" y="0"/>
                    <a:pt x="6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660641" y="-1229861"/>
              <a:ext cx="34590" cy="23197"/>
            </a:xfrm>
            <a:custGeom>
              <a:avLst/>
              <a:gdLst/>
              <a:ahLst/>
              <a:cxnLst/>
              <a:rect l="l" t="t" r="r" b="b"/>
              <a:pathLst>
                <a:path w="1096" h="735" extrusionOk="0">
                  <a:moveTo>
                    <a:pt x="791" y="0"/>
                  </a:moveTo>
                  <a:cubicBezTo>
                    <a:pt x="441" y="0"/>
                    <a:pt x="289" y="348"/>
                    <a:pt x="60" y="491"/>
                  </a:cubicBezTo>
                  <a:cubicBezTo>
                    <a:pt x="1" y="515"/>
                    <a:pt x="48" y="634"/>
                    <a:pt x="108" y="694"/>
                  </a:cubicBezTo>
                  <a:cubicBezTo>
                    <a:pt x="137" y="723"/>
                    <a:pt x="160" y="735"/>
                    <a:pt x="178" y="735"/>
                  </a:cubicBezTo>
                  <a:cubicBezTo>
                    <a:pt x="226" y="735"/>
                    <a:pt x="247" y="657"/>
                    <a:pt x="298" y="622"/>
                  </a:cubicBezTo>
                  <a:cubicBezTo>
                    <a:pt x="548" y="455"/>
                    <a:pt x="679" y="146"/>
                    <a:pt x="1096" y="74"/>
                  </a:cubicBezTo>
                  <a:cubicBezTo>
                    <a:pt x="979" y="22"/>
                    <a:pt x="879" y="0"/>
                    <a:pt x="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15165" y="-1150332"/>
              <a:ext cx="24459" cy="23133"/>
            </a:xfrm>
            <a:custGeom>
              <a:avLst/>
              <a:gdLst/>
              <a:ahLst/>
              <a:cxnLst/>
              <a:rect l="l" t="t" r="r" b="b"/>
              <a:pathLst>
                <a:path w="775" h="733" extrusionOk="0">
                  <a:moveTo>
                    <a:pt x="594" y="1"/>
                  </a:moveTo>
                  <a:cubicBezTo>
                    <a:pt x="461" y="1"/>
                    <a:pt x="313" y="130"/>
                    <a:pt x="176" y="130"/>
                  </a:cubicBezTo>
                  <a:cubicBezTo>
                    <a:pt x="115" y="130"/>
                    <a:pt x="56" y="105"/>
                    <a:pt x="1" y="31"/>
                  </a:cubicBezTo>
                  <a:lnTo>
                    <a:pt x="1" y="31"/>
                  </a:lnTo>
                  <a:cubicBezTo>
                    <a:pt x="84" y="233"/>
                    <a:pt x="299" y="412"/>
                    <a:pt x="108" y="662"/>
                  </a:cubicBezTo>
                  <a:cubicBezTo>
                    <a:pt x="193" y="712"/>
                    <a:pt x="263" y="733"/>
                    <a:pt x="322" y="733"/>
                  </a:cubicBezTo>
                  <a:cubicBezTo>
                    <a:pt x="561" y="733"/>
                    <a:pt x="620" y="391"/>
                    <a:pt x="763" y="209"/>
                  </a:cubicBezTo>
                  <a:cubicBezTo>
                    <a:pt x="763" y="186"/>
                    <a:pt x="775" y="150"/>
                    <a:pt x="775" y="126"/>
                  </a:cubicBezTo>
                  <a:cubicBezTo>
                    <a:pt x="720" y="32"/>
                    <a:pt x="659" y="1"/>
                    <a:pt x="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33974" y="-1213261"/>
              <a:ext cx="22187" cy="24459"/>
            </a:xfrm>
            <a:custGeom>
              <a:avLst/>
              <a:gdLst/>
              <a:ahLst/>
              <a:cxnLst/>
              <a:rect l="l" t="t" r="r" b="b"/>
              <a:pathLst>
                <a:path w="703" h="775" extrusionOk="0">
                  <a:moveTo>
                    <a:pt x="512" y="1"/>
                  </a:moveTo>
                  <a:lnTo>
                    <a:pt x="512" y="1"/>
                  </a:lnTo>
                  <a:cubicBezTo>
                    <a:pt x="584" y="465"/>
                    <a:pt x="36" y="299"/>
                    <a:pt x="0" y="775"/>
                  </a:cubicBezTo>
                  <a:cubicBezTo>
                    <a:pt x="286" y="584"/>
                    <a:pt x="631" y="680"/>
                    <a:pt x="691" y="227"/>
                  </a:cubicBezTo>
                  <a:cubicBezTo>
                    <a:pt x="703" y="144"/>
                    <a:pt x="691" y="84"/>
                    <a:pt x="608" y="37"/>
                  </a:cubicBezTo>
                  <a:cubicBezTo>
                    <a:pt x="584" y="25"/>
                    <a:pt x="536" y="25"/>
                    <a:pt x="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47787" y="-1271046"/>
              <a:ext cx="21051" cy="15812"/>
            </a:xfrm>
            <a:custGeom>
              <a:avLst/>
              <a:gdLst/>
              <a:ahLst/>
              <a:cxnLst/>
              <a:rect l="l" t="t" r="r" b="b"/>
              <a:pathLst>
                <a:path w="667" h="501" extrusionOk="0">
                  <a:moveTo>
                    <a:pt x="499" y="1"/>
                  </a:moveTo>
                  <a:cubicBezTo>
                    <a:pt x="386" y="1"/>
                    <a:pt x="264" y="139"/>
                    <a:pt x="123" y="139"/>
                  </a:cubicBezTo>
                  <a:cubicBezTo>
                    <a:pt x="102" y="139"/>
                    <a:pt x="81" y="136"/>
                    <a:pt x="59" y="129"/>
                  </a:cubicBezTo>
                  <a:cubicBezTo>
                    <a:pt x="55" y="128"/>
                    <a:pt x="51" y="127"/>
                    <a:pt x="48" y="127"/>
                  </a:cubicBezTo>
                  <a:cubicBezTo>
                    <a:pt x="0" y="127"/>
                    <a:pt x="3" y="264"/>
                    <a:pt x="48" y="320"/>
                  </a:cubicBezTo>
                  <a:cubicBezTo>
                    <a:pt x="100" y="398"/>
                    <a:pt x="145" y="501"/>
                    <a:pt x="230" y="501"/>
                  </a:cubicBezTo>
                  <a:cubicBezTo>
                    <a:pt x="262" y="501"/>
                    <a:pt x="300" y="486"/>
                    <a:pt x="345" y="451"/>
                  </a:cubicBezTo>
                  <a:lnTo>
                    <a:pt x="524" y="320"/>
                  </a:lnTo>
                  <a:cubicBezTo>
                    <a:pt x="536" y="213"/>
                    <a:pt x="667" y="70"/>
                    <a:pt x="548" y="10"/>
                  </a:cubicBezTo>
                  <a:cubicBezTo>
                    <a:pt x="532" y="3"/>
                    <a:pt x="515" y="1"/>
                    <a:pt x="4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20214" y="-1005476"/>
              <a:ext cx="25216" cy="23354"/>
            </a:xfrm>
            <a:custGeom>
              <a:avLst/>
              <a:gdLst/>
              <a:ahLst/>
              <a:cxnLst/>
              <a:rect l="l" t="t" r="r" b="b"/>
              <a:pathLst>
                <a:path w="799" h="740" extrusionOk="0">
                  <a:moveTo>
                    <a:pt x="253" y="0"/>
                  </a:moveTo>
                  <a:cubicBezTo>
                    <a:pt x="181" y="0"/>
                    <a:pt x="78" y="77"/>
                    <a:pt x="1" y="108"/>
                  </a:cubicBezTo>
                  <a:cubicBezTo>
                    <a:pt x="120" y="406"/>
                    <a:pt x="322" y="596"/>
                    <a:pt x="560" y="739"/>
                  </a:cubicBezTo>
                  <a:cubicBezTo>
                    <a:pt x="644" y="727"/>
                    <a:pt x="798" y="620"/>
                    <a:pt x="703" y="584"/>
                  </a:cubicBezTo>
                  <a:cubicBezTo>
                    <a:pt x="513" y="465"/>
                    <a:pt x="370" y="382"/>
                    <a:pt x="334" y="84"/>
                  </a:cubicBezTo>
                  <a:cubicBezTo>
                    <a:pt x="322" y="22"/>
                    <a:pt x="292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08579" y="-1183627"/>
              <a:ext cx="22124" cy="15875"/>
            </a:xfrm>
            <a:custGeom>
              <a:avLst/>
              <a:gdLst/>
              <a:ahLst/>
              <a:cxnLst/>
              <a:rect l="l" t="t" r="r" b="b"/>
              <a:pathLst>
                <a:path w="701" h="503" extrusionOk="0">
                  <a:moveTo>
                    <a:pt x="676" y="1"/>
                  </a:moveTo>
                  <a:cubicBezTo>
                    <a:pt x="526" y="1"/>
                    <a:pt x="421" y="157"/>
                    <a:pt x="268" y="157"/>
                  </a:cubicBezTo>
                  <a:cubicBezTo>
                    <a:pt x="230" y="157"/>
                    <a:pt x="188" y="147"/>
                    <a:pt x="141" y="122"/>
                  </a:cubicBezTo>
                  <a:cubicBezTo>
                    <a:pt x="122" y="113"/>
                    <a:pt x="107" y="109"/>
                    <a:pt x="94" y="109"/>
                  </a:cubicBezTo>
                  <a:cubicBezTo>
                    <a:pt x="0" y="109"/>
                    <a:pt x="45" y="312"/>
                    <a:pt x="34" y="395"/>
                  </a:cubicBezTo>
                  <a:cubicBezTo>
                    <a:pt x="29" y="479"/>
                    <a:pt x="52" y="503"/>
                    <a:pt x="86" y="503"/>
                  </a:cubicBezTo>
                  <a:cubicBezTo>
                    <a:pt x="124" y="503"/>
                    <a:pt x="175" y="473"/>
                    <a:pt x="213" y="467"/>
                  </a:cubicBezTo>
                  <a:cubicBezTo>
                    <a:pt x="439" y="431"/>
                    <a:pt x="582" y="252"/>
                    <a:pt x="701" y="2"/>
                  </a:cubicBezTo>
                  <a:cubicBezTo>
                    <a:pt x="692" y="1"/>
                    <a:pt x="684" y="1"/>
                    <a:pt x="6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77074" y="-1413283"/>
              <a:ext cx="21082" cy="1669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153" y="1"/>
                  </a:moveTo>
                  <a:cubicBezTo>
                    <a:pt x="118" y="1"/>
                    <a:pt x="79" y="9"/>
                    <a:pt x="36" y="29"/>
                  </a:cubicBezTo>
                  <a:cubicBezTo>
                    <a:pt x="24" y="52"/>
                    <a:pt x="13" y="76"/>
                    <a:pt x="1" y="88"/>
                  </a:cubicBezTo>
                  <a:cubicBezTo>
                    <a:pt x="1" y="112"/>
                    <a:pt x="13" y="136"/>
                    <a:pt x="24" y="148"/>
                  </a:cubicBezTo>
                  <a:cubicBezTo>
                    <a:pt x="155" y="243"/>
                    <a:pt x="144" y="386"/>
                    <a:pt x="144" y="529"/>
                  </a:cubicBezTo>
                  <a:cubicBezTo>
                    <a:pt x="298" y="529"/>
                    <a:pt x="441" y="529"/>
                    <a:pt x="608" y="505"/>
                  </a:cubicBezTo>
                  <a:cubicBezTo>
                    <a:pt x="667" y="421"/>
                    <a:pt x="655" y="350"/>
                    <a:pt x="596" y="267"/>
                  </a:cubicBezTo>
                  <a:cubicBezTo>
                    <a:pt x="427" y="217"/>
                    <a:pt x="332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602794" y="-1193348"/>
              <a:ext cx="15433" cy="19567"/>
            </a:xfrm>
            <a:custGeom>
              <a:avLst/>
              <a:gdLst/>
              <a:ahLst/>
              <a:cxnLst/>
              <a:rect l="l" t="t" r="r" b="b"/>
              <a:pathLst>
                <a:path w="489" h="620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477"/>
                    <a:pt x="0" y="477"/>
                    <a:pt x="488" y="620"/>
                  </a:cubicBezTo>
                  <a:cubicBezTo>
                    <a:pt x="333" y="418"/>
                    <a:pt x="274" y="179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101395" y="-1360548"/>
              <a:ext cx="22218" cy="9626"/>
            </a:xfrm>
            <a:custGeom>
              <a:avLst/>
              <a:gdLst/>
              <a:ahLst/>
              <a:cxnLst/>
              <a:rect l="l" t="t" r="r" b="b"/>
              <a:pathLst>
                <a:path w="704" h="305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2"/>
                    <a:pt x="658" y="2"/>
                    <a:pt x="635" y="2"/>
                  </a:cubicBezTo>
                  <a:cubicBezTo>
                    <a:pt x="590" y="2"/>
                    <a:pt x="544" y="1"/>
                    <a:pt x="499" y="1"/>
                  </a:cubicBezTo>
                  <a:cubicBezTo>
                    <a:pt x="326" y="1"/>
                    <a:pt x="154" y="22"/>
                    <a:pt x="1" y="227"/>
                  </a:cubicBezTo>
                  <a:cubicBezTo>
                    <a:pt x="130" y="263"/>
                    <a:pt x="256" y="304"/>
                    <a:pt x="367" y="304"/>
                  </a:cubicBezTo>
                  <a:cubicBezTo>
                    <a:pt x="510" y="304"/>
                    <a:pt x="629" y="236"/>
                    <a:pt x="7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744431" y="-1316586"/>
              <a:ext cx="21082" cy="19946"/>
            </a:xfrm>
            <a:custGeom>
              <a:avLst/>
              <a:gdLst/>
              <a:ahLst/>
              <a:cxnLst/>
              <a:rect l="l" t="t" r="r" b="b"/>
              <a:pathLst>
                <a:path w="668" h="632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39"/>
                    <a:pt x="36" y="334"/>
                    <a:pt x="465" y="632"/>
                  </a:cubicBezTo>
                  <a:cubicBezTo>
                    <a:pt x="667" y="322"/>
                    <a:pt x="227" y="358"/>
                    <a:pt x="251" y="144"/>
                  </a:cubicBezTo>
                  <a:cubicBezTo>
                    <a:pt x="251" y="96"/>
                    <a:pt x="239" y="48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44168" y="-1232071"/>
              <a:ext cx="13034" cy="18747"/>
            </a:xfrm>
            <a:custGeom>
              <a:avLst/>
              <a:gdLst/>
              <a:ahLst/>
              <a:cxnLst/>
              <a:rect l="l" t="t" r="r" b="b"/>
              <a:pathLst>
                <a:path w="413" h="594" extrusionOk="0">
                  <a:moveTo>
                    <a:pt x="253" y="0"/>
                  </a:moveTo>
                  <a:cubicBezTo>
                    <a:pt x="248" y="0"/>
                    <a:pt x="242" y="1"/>
                    <a:pt x="237" y="2"/>
                  </a:cubicBezTo>
                  <a:cubicBezTo>
                    <a:pt x="23" y="49"/>
                    <a:pt x="82" y="287"/>
                    <a:pt x="11" y="418"/>
                  </a:cubicBezTo>
                  <a:cubicBezTo>
                    <a:pt x="1" y="518"/>
                    <a:pt x="83" y="593"/>
                    <a:pt x="117" y="593"/>
                  </a:cubicBezTo>
                  <a:cubicBezTo>
                    <a:pt x="123" y="593"/>
                    <a:pt x="128" y="591"/>
                    <a:pt x="130" y="585"/>
                  </a:cubicBezTo>
                  <a:cubicBezTo>
                    <a:pt x="237" y="454"/>
                    <a:pt x="320" y="287"/>
                    <a:pt x="380" y="121"/>
                  </a:cubicBezTo>
                  <a:cubicBezTo>
                    <a:pt x="413" y="66"/>
                    <a:pt x="324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42810" y="-1170341"/>
              <a:ext cx="20135" cy="13097"/>
            </a:xfrm>
            <a:custGeom>
              <a:avLst/>
              <a:gdLst/>
              <a:ahLst/>
              <a:cxnLst/>
              <a:rect l="l" t="t" r="r" b="b"/>
              <a:pathLst>
                <a:path w="638" h="415" extrusionOk="0">
                  <a:moveTo>
                    <a:pt x="202" y="0"/>
                  </a:moveTo>
                  <a:cubicBezTo>
                    <a:pt x="0" y="0"/>
                    <a:pt x="24" y="103"/>
                    <a:pt x="125" y="415"/>
                  </a:cubicBezTo>
                  <a:lnTo>
                    <a:pt x="197" y="415"/>
                  </a:lnTo>
                  <a:cubicBezTo>
                    <a:pt x="328" y="367"/>
                    <a:pt x="482" y="391"/>
                    <a:pt x="601" y="272"/>
                  </a:cubicBezTo>
                  <a:cubicBezTo>
                    <a:pt x="637" y="189"/>
                    <a:pt x="637" y="117"/>
                    <a:pt x="578" y="46"/>
                  </a:cubicBezTo>
                  <a:cubicBezTo>
                    <a:pt x="407" y="18"/>
                    <a:pt x="285" y="0"/>
                    <a:pt x="2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123581" y="-1448093"/>
              <a:ext cx="23354" cy="9878"/>
            </a:xfrm>
            <a:custGeom>
              <a:avLst/>
              <a:gdLst/>
              <a:ahLst/>
              <a:cxnLst/>
              <a:rect l="l" t="t" r="r" b="b"/>
              <a:pathLst>
                <a:path w="740" h="313" extrusionOk="0">
                  <a:moveTo>
                    <a:pt x="0" y="0"/>
                  </a:moveTo>
                  <a:cubicBezTo>
                    <a:pt x="143" y="96"/>
                    <a:pt x="262" y="215"/>
                    <a:pt x="417" y="274"/>
                  </a:cubicBezTo>
                  <a:cubicBezTo>
                    <a:pt x="474" y="297"/>
                    <a:pt x="531" y="313"/>
                    <a:pt x="579" y="313"/>
                  </a:cubicBezTo>
                  <a:cubicBezTo>
                    <a:pt x="681" y="313"/>
                    <a:pt x="740" y="243"/>
                    <a:pt x="667" y="24"/>
                  </a:cubicBezTo>
                  <a:cubicBezTo>
                    <a:pt x="441" y="24"/>
                    <a:pt x="226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123581" y="-1364745"/>
              <a:ext cx="20672" cy="14013"/>
            </a:xfrm>
            <a:custGeom>
              <a:avLst/>
              <a:gdLst/>
              <a:ahLst/>
              <a:cxnLst/>
              <a:rect l="l" t="t" r="r" b="b"/>
              <a:pathLst>
                <a:path w="655" h="444" extrusionOk="0">
                  <a:moveTo>
                    <a:pt x="258" y="0"/>
                  </a:moveTo>
                  <a:cubicBezTo>
                    <a:pt x="189" y="0"/>
                    <a:pt x="112" y="48"/>
                    <a:pt x="0" y="134"/>
                  </a:cubicBezTo>
                  <a:cubicBezTo>
                    <a:pt x="238" y="134"/>
                    <a:pt x="405" y="360"/>
                    <a:pt x="655" y="443"/>
                  </a:cubicBezTo>
                  <a:cubicBezTo>
                    <a:pt x="462" y="132"/>
                    <a:pt x="371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74285" y="-1061494"/>
              <a:ext cx="18052" cy="18494"/>
            </a:xfrm>
            <a:custGeom>
              <a:avLst/>
              <a:gdLst/>
              <a:ahLst/>
              <a:cxnLst/>
              <a:rect l="l" t="t" r="r" b="b"/>
              <a:pathLst>
                <a:path w="572" h="586" extrusionOk="0">
                  <a:moveTo>
                    <a:pt x="212" y="1"/>
                  </a:moveTo>
                  <a:cubicBezTo>
                    <a:pt x="87" y="1"/>
                    <a:pt x="22" y="84"/>
                    <a:pt x="0" y="240"/>
                  </a:cubicBezTo>
                  <a:cubicBezTo>
                    <a:pt x="48" y="300"/>
                    <a:pt x="95" y="347"/>
                    <a:pt x="143" y="407"/>
                  </a:cubicBezTo>
                  <a:cubicBezTo>
                    <a:pt x="236" y="466"/>
                    <a:pt x="323" y="585"/>
                    <a:pt x="430" y="585"/>
                  </a:cubicBezTo>
                  <a:cubicBezTo>
                    <a:pt x="473" y="585"/>
                    <a:pt x="520" y="566"/>
                    <a:pt x="572" y="514"/>
                  </a:cubicBezTo>
                  <a:cubicBezTo>
                    <a:pt x="512" y="300"/>
                    <a:pt x="381" y="157"/>
                    <a:pt x="238" y="2"/>
                  </a:cubicBezTo>
                  <a:cubicBezTo>
                    <a:pt x="229" y="1"/>
                    <a:pt x="221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75821" y="-1035173"/>
              <a:ext cx="14707" cy="13192"/>
            </a:xfrm>
            <a:custGeom>
              <a:avLst/>
              <a:gdLst/>
              <a:ahLst/>
              <a:cxnLst/>
              <a:rect l="l" t="t" r="r" b="b"/>
              <a:pathLst>
                <a:path w="466" h="418" extrusionOk="0">
                  <a:moveTo>
                    <a:pt x="322" y="1"/>
                  </a:moveTo>
                  <a:cubicBezTo>
                    <a:pt x="296" y="1"/>
                    <a:pt x="265" y="8"/>
                    <a:pt x="227" y="25"/>
                  </a:cubicBezTo>
                  <a:cubicBezTo>
                    <a:pt x="120" y="73"/>
                    <a:pt x="1" y="204"/>
                    <a:pt x="72" y="323"/>
                  </a:cubicBezTo>
                  <a:cubicBezTo>
                    <a:pt x="113" y="393"/>
                    <a:pt x="156" y="417"/>
                    <a:pt x="200" y="417"/>
                  </a:cubicBezTo>
                  <a:cubicBezTo>
                    <a:pt x="283" y="417"/>
                    <a:pt x="372" y="330"/>
                    <a:pt x="465" y="299"/>
                  </a:cubicBezTo>
                  <a:cubicBezTo>
                    <a:pt x="445" y="162"/>
                    <a:pt x="442" y="1"/>
                    <a:pt x="3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39591" y="-1159011"/>
              <a:ext cx="17705" cy="20577"/>
            </a:xfrm>
            <a:custGeom>
              <a:avLst/>
              <a:gdLst/>
              <a:ahLst/>
              <a:cxnLst/>
              <a:rect l="l" t="t" r="r" b="b"/>
              <a:pathLst>
                <a:path w="561" h="652" extrusionOk="0">
                  <a:moveTo>
                    <a:pt x="354" y="1"/>
                  </a:moveTo>
                  <a:cubicBezTo>
                    <a:pt x="308" y="1"/>
                    <a:pt x="264" y="19"/>
                    <a:pt x="227" y="56"/>
                  </a:cubicBezTo>
                  <a:cubicBezTo>
                    <a:pt x="156" y="175"/>
                    <a:pt x="144" y="342"/>
                    <a:pt x="1" y="401"/>
                  </a:cubicBezTo>
                  <a:lnTo>
                    <a:pt x="1" y="449"/>
                  </a:lnTo>
                  <a:cubicBezTo>
                    <a:pt x="86" y="597"/>
                    <a:pt x="158" y="652"/>
                    <a:pt x="223" y="652"/>
                  </a:cubicBezTo>
                  <a:cubicBezTo>
                    <a:pt x="341" y="652"/>
                    <a:pt x="433" y="472"/>
                    <a:pt x="525" y="342"/>
                  </a:cubicBezTo>
                  <a:cubicBezTo>
                    <a:pt x="560" y="234"/>
                    <a:pt x="537" y="127"/>
                    <a:pt x="477" y="44"/>
                  </a:cubicBezTo>
                  <a:cubicBezTo>
                    <a:pt x="437" y="16"/>
                    <a:pt x="395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1129199" y="-1399428"/>
              <a:ext cx="13571" cy="9247"/>
            </a:xfrm>
            <a:custGeom>
              <a:avLst/>
              <a:gdLst/>
              <a:ahLst/>
              <a:cxnLst/>
              <a:rect l="l" t="t" r="r" b="b"/>
              <a:pathLst>
                <a:path w="430" h="293" extrusionOk="0">
                  <a:moveTo>
                    <a:pt x="210" y="0"/>
                  </a:moveTo>
                  <a:cubicBezTo>
                    <a:pt x="108" y="0"/>
                    <a:pt x="38" y="87"/>
                    <a:pt x="1" y="280"/>
                  </a:cubicBezTo>
                  <a:cubicBezTo>
                    <a:pt x="144" y="232"/>
                    <a:pt x="310" y="292"/>
                    <a:pt x="429" y="90"/>
                  </a:cubicBezTo>
                  <a:cubicBezTo>
                    <a:pt x="344" y="32"/>
                    <a:pt x="271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1206992" y="-1369952"/>
              <a:ext cx="16948" cy="20703"/>
            </a:xfrm>
            <a:custGeom>
              <a:avLst/>
              <a:gdLst/>
              <a:ahLst/>
              <a:cxnLst/>
              <a:rect l="l" t="t" r="r" b="b"/>
              <a:pathLst>
                <a:path w="537" h="656" extrusionOk="0">
                  <a:moveTo>
                    <a:pt x="393" y="1"/>
                  </a:moveTo>
                  <a:cubicBezTo>
                    <a:pt x="286" y="191"/>
                    <a:pt x="167" y="334"/>
                    <a:pt x="0" y="441"/>
                  </a:cubicBezTo>
                  <a:cubicBezTo>
                    <a:pt x="47" y="601"/>
                    <a:pt x="85" y="656"/>
                    <a:pt x="119" y="656"/>
                  </a:cubicBezTo>
                  <a:cubicBezTo>
                    <a:pt x="193" y="656"/>
                    <a:pt x="245" y="390"/>
                    <a:pt x="317" y="390"/>
                  </a:cubicBezTo>
                  <a:cubicBezTo>
                    <a:pt x="330" y="390"/>
                    <a:pt x="343" y="398"/>
                    <a:pt x="358" y="418"/>
                  </a:cubicBezTo>
                  <a:cubicBezTo>
                    <a:pt x="393" y="287"/>
                    <a:pt x="536" y="168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02089" y="-1082764"/>
              <a:ext cx="19283" cy="9310"/>
            </a:xfrm>
            <a:custGeom>
              <a:avLst/>
              <a:gdLst/>
              <a:ahLst/>
              <a:cxnLst/>
              <a:rect l="l" t="t" r="r" b="b"/>
              <a:pathLst>
                <a:path w="611" h="295" extrusionOk="0">
                  <a:moveTo>
                    <a:pt x="459" y="0"/>
                  </a:moveTo>
                  <a:cubicBezTo>
                    <a:pt x="390" y="0"/>
                    <a:pt x="304" y="38"/>
                    <a:pt x="226" y="69"/>
                  </a:cubicBezTo>
                  <a:cubicBezTo>
                    <a:pt x="60" y="128"/>
                    <a:pt x="0" y="235"/>
                    <a:pt x="238" y="295"/>
                  </a:cubicBezTo>
                  <a:lnTo>
                    <a:pt x="584" y="295"/>
                  </a:lnTo>
                  <a:cubicBezTo>
                    <a:pt x="611" y="65"/>
                    <a:pt x="549" y="0"/>
                    <a:pt x="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02636" y="-1268553"/>
              <a:ext cx="14297" cy="10478"/>
            </a:xfrm>
            <a:custGeom>
              <a:avLst/>
              <a:gdLst/>
              <a:ahLst/>
              <a:cxnLst/>
              <a:rect l="l" t="t" r="r" b="b"/>
              <a:pathLst>
                <a:path w="453" h="332" extrusionOk="0">
                  <a:moveTo>
                    <a:pt x="159" y="1"/>
                  </a:moveTo>
                  <a:cubicBezTo>
                    <a:pt x="86" y="1"/>
                    <a:pt x="27" y="57"/>
                    <a:pt x="0" y="241"/>
                  </a:cubicBezTo>
                  <a:cubicBezTo>
                    <a:pt x="87" y="297"/>
                    <a:pt x="163" y="331"/>
                    <a:pt x="230" y="331"/>
                  </a:cubicBezTo>
                  <a:cubicBezTo>
                    <a:pt x="319" y="331"/>
                    <a:pt x="392" y="271"/>
                    <a:pt x="453" y="122"/>
                  </a:cubicBezTo>
                  <a:cubicBezTo>
                    <a:pt x="355" y="83"/>
                    <a:pt x="247" y="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1148355" y="-1376453"/>
              <a:ext cx="10951" cy="15938"/>
            </a:xfrm>
            <a:custGeom>
              <a:avLst/>
              <a:gdLst/>
              <a:ahLst/>
              <a:cxnLst/>
              <a:rect l="l" t="t" r="r" b="b"/>
              <a:pathLst>
                <a:path w="347" h="505" extrusionOk="0">
                  <a:moveTo>
                    <a:pt x="112" y="1"/>
                  </a:moveTo>
                  <a:cubicBezTo>
                    <a:pt x="66" y="1"/>
                    <a:pt x="13" y="16"/>
                    <a:pt x="13" y="16"/>
                  </a:cubicBezTo>
                  <a:cubicBezTo>
                    <a:pt x="1" y="171"/>
                    <a:pt x="1" y="326"/>
                    <a:pt x="108" y="505"/>
                  </a:cubicBezTo>
                  <a:cubicBezTo>
                    <a:pt x="215" y="326"/>
                    <a:pt x="346" y="195"/>
                    <a:pt x="168" y="16"/>
                  </a:cubicBezTo>
                  <a:cubicBezTo>
                    <a:pt x="156" y="5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93715" y="-1220772"/>
              <a:ext cx="11677" cy="9089"/>
            </a:xfrm>
            <a:custGeom>
              <a:avLst/>
              <a:gdLst/>
              <a:ahLst/>
              <a:cxnLst/>
              <a:rect l="l" t="t" r="r" b="b"/>
              <a:pathLst>
                <a:path w="370" h="288" extrusionOk="0">
                  <a:moveTo>
                    <a:pt x="215" y="1"/>
                  </a:moveTo>
                  <a:cubicBezTo>
                    <a:pt x="119" y="1"/>
                    <a:pt x="0" y="1"/>
                    <a:pt x="12" y="132"/>
                  </a:cubicBezTo>
                  <a:cubicBezTo>
                    <a:pt x="12" y="263"/>
                    <a:pt x="155" y="239"/>
                    <a:pt x="227" y="275"/>
                  </a:cubicBezTo>
                  <a:cubicBezTo>
                    <a:pt x="249" y="282"/>
                    <a:pt x="270" y="287"/>
                    <a:pt x="288" y="287"/>
                  </a:cubicBezTo>
                  <a:cubicBezTo>
                    <a:pt x="330" y="287"/>
                    <a:pt x="361" y="262"/>
                    <a:pt x="369" y="179"/>
                  </a:cubicBezTo>
                  <a:cubicBezTo>
                    <a:pt x="369" y="48"/>
                    <a:pt x="298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562209" y="-1249302"/>
              <a:ext cx="17295" cy="8647"/>
            </a:xfrm>
            <a:custGeom>
              <a:avLst/>
              <a:gdLst/>
              <a:ahLst/>
              <a:cxnLst/>
              <a:rect l="l" t="t" r="r" b="b"/>
              <a:pathLst>
                <a:path w="548" h="274" extrusionOk="0">
                  <a:moveTo>
                    <a:pt x="274" y="1"/>
                  </a:moveTo>
                  <a:cubicBezTo>
                    <a:pt x="164" y="1"/>
                    <a:pt x="76" y="87"/>
                    <a:pt x="0" y="274"/>
                  </a:cubicBezTo>
                  <a:cubicBezTo>
                    <a:pt x="191" y="226"/>
                    <a:pt x="369" y="178"/>
                    <a:pt x="548" y="131"/>
                  </a:cubicBezTo>
                  <a:cubicBezTo>
                    <a:pt x="443" y="46"/>
                    <a:pt x="353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635836" y="-1282944"/>
              <a:ext cx="12687" cy="10383"/>
            </a:xfrm>
            <a:custGeom>
              <a:avLst/>
              <a:gdLst/>
              <a:ahLst/>
              <a:cxnLst/>
              <a:rect l="l" t="t" r="r" b="b"/>
              <a:pathLst>
                <a:path w="402" h="329" extrusionOk="0">
                  <a:moveTo>
                    <a:pt x="295" y="0"/>
                  </a:moveTo>
                  <a:cubicBezTo>
                    <a:pt x="226" y="0"/>
                    <a:pt x="130" y="72"/>
                    <a:pt x="50" y="72"/>
                  </a:cubicBezTo>
                  <a:cubicBezTo>
                    <a:pt x="37" y="72"/>
                    <a:pt x="25" y="70"/>
                    <a:pt x="13" y="66"/>
                  </a:cubicBezTo>
                  <a:cubicBezTo>
                    <a:pt x="1" y="161"/>
                    <a:pt x="1" y="232"/>
                    <a:pt x="1" y="328"/>
                  </a:cubicBezTo>
                  <a:cubicBezTo>
                    <a:pt x="27" y="328"/>
                    <a:pt x="55" y="328"/>
                    <a:pt x="84" y="328"/>
                  </a:cubicBezTo>
                  <a:cubicBezTo>
                    <a:pt x="231" y="328"/>
                    <a:pt x="402" y="312"/>
                    <a:pt x="382" y="113"/>
                  </a:cubicBezTo>
                  <a:cubicBezTo>
                    <a:pt x="369" y="27"/>
                    <a:pt x="337" y="0"/>
                    <a:pt x="2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888340" y="-1272435"/>
              <a:ext cx="12056" cy="15243"/>
            </a:xfrm>
            <a:custGeom>
              <a:avLst/>
              <a:gdLst/>
              <a:ahLst/>
              <a:cxnLst/>
              <a:rect l="l" t="t" r="r" b="b"/>
              <a:pathLst>
                <a:path w="382" h="483" extrusionOk="0">
                  <a:moveTo>
                    <a:pt x="173" y="1"/>
                  </a:moveTo>
                  <a:cubicBezTo>
                    <a:pt x="144" y="1"/>
                    <a:pt x="114" y="7"/>
                    <a:pt x="96" y="18"/>
                  </a:cubicBezTo>
                  <a:cubicBezTo>
                    <a:pt x="1" y="90"/>
                    <a:pt x="60" y="197"/>
                    <a:pt x="96" y="292"/>
                  </a:cubicBezTo>
                  <a:cubicBezTo>
                    <a:pt x="132" y="364"/>
                    <a:pt x="191" y="423"/>
                    <a:pt x="239" y="483"/>
                  </a:cubicBezTo>
                  <a:lnTo>
                    <a:pt x="239" y="364"/>
                  </a:lnTo>
                  <a:cubicBezTo>
                    <a:pt x="251" y="257"/>
                    <a:pt x="382" y="149"/>
                    <a:pt x="251" y="18"/>
                  </a:cubicBezTo>
                  <a:cubicBezTo>
                    <a:pt x="233" y="7"/>
                    <a:pt x="203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11409" y="-1292538"/>
              <a:ext cx="17705" cy="14675"/>
            </a:xfrm>
            <a:custGeom>
              <a:avLst/>
              <a:gdLst/>
              <a:ahLst/>
              <a:cxnLst/>
              <a:rect l="l" t="t" r="r" b="b"/>
              <a:pathLst>
                <a:path w="561" h="465" extrusionOk="0">
                  <a:moveTo>
                    <a:pt x="346" y="1"/>
                  </a:moveTo>
                  <a:cubicBezTo>
                    <a:pt x="1" y="84"/>
                    <a:pt x="275" y="263"/>
                    <a:pt x="322" y="382"/>
                  </a:cubicBezTo>
                  <a:cubicBezTo>
                    <a:pt x="337" y="432"/>
                    <a:pt x="381" y="465"/>
                    <a:pt x="422" y="465"/>
                  </a:cubicBezTo>
                  <a:cubicBezTo>
                    <a:pt x="449" y="465"/>
                    <a:pt x="475" y="450"/>
                    <a:pt x="489" y="417"/>
                  </a:cubicBezTo>
                  <a:cubicBezTo>
                    <a:pt x="561" y="263"/>
                    <a:pt x="358" y="239"/>
                    <a:pt x="346" y="120"/>
                  </a:cubicBezTo>
                  <a:lnTo>
                    <a:pt x="3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73949" y="-1174538"/>
              <a:ext cx="8963" cy="11803"/>
            </a:xfrm>
            <a:custGeom>
              <a:avLst/>
              <a:gdLst/>
              <a:ahLst/>
              <a:cxnLst/>
              <a:rect l="l" t="t" r="r" b="b"/>
              <a:pathLst>
                <a:path w="284" h="374" extrusionOk="0">
                  <a:moveTo>
                    <a:pt x="116" y="0"/>
                  </a:moveTo>
                  <a:cubicBezTo>
                    <a:pt x="81" y="72"/>
                    <a:pt x="21" y="167"/>
                    <a:pt x="9" y="238"/>
                  </a:cubicBezTo>
                  <a:cubicBezTo>
                    <a:pt x="0" y="320"/>
                    <a:pt x="39" y="374"/>
                    <a:pt x="96" y="374"/>
                  </a:cubicBezTo>
                  <a:cubicBezTo>
                    <a:pt x="113" y="374"/>
                    <a:pt x="132" y="369"/>
                    <a:pt x="152" y="357"/>
                  </a:cubicBezTo>
                  <a:cubicBezTo>
                    <a:pt x="188" y="322"/>
                    <a:pt x="259" y="250"/>
                    <a:pt x="271" y="179"/>
                  </a:cubicBezTo>
                  <a:cubicBezTo>
                    <a:pt x="283" y="107"/>
                    <a:pt x="235" y="24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33700" y="-1203320"/>
              <a:ext cx="8679" cy="9626"/>
            </a:xfrm>
            <a:custGeom>
              <a:avLst/>
              <a:gdLst/>
              <a:ahLst/>
              <a:cxnLst/>
              <a:rect l="l" t="t" r="r" b="b"/>
              <a:pathLst>
                <a:path w="275" h="305" extrusionOk="0">
                  <a:moveTo>
                    <a:pt x="209" y="0"/>
                  </a:moveTo>
                  <a:cubicBezTo>
                    <a:pt x="200" y="0"/>
                    <a:pt x="190" y="2"/>
                    <a:pt x="179" y="7"/>
                  </a:cubicBezTo>
                  <a:cubicBezTo>
                    <a:pt x="119" y="7"/>
                    <a:pt x="60" y="79"/>
                    <a:pt x="24" y="138"/>
                  </a:cubicBezTo>
                  <a:cubicBezTo>
                    <a:pt x="0" y="222"/>
                    <a:pt x="36" y="305"/>
                    <a:pt x="131" y="305"/>
                  </a:cubicBezTo>
                  <a:cubicBezTo>
                    <a:pt x="203" y="305"/>
                    <a:pt x="262" y="269"/>
                    <a:pt x="274" y="162"/>
                  </a:cubicBezTo>
                  <a:cubicBezTo>
                    <a:pt x="274" y="90"/>
                    <a:pt x="265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00143" y="-1259180"/>
              <a:ext cx="14707" cy="11677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168" y="0"/>
                  </a:moveTo>
                  <a:cubicBezTo>
                    <a:pt x="113" y="0"/>
                    <a:pt x="57" y="25"/>
                    <a:pt x="1" y="87"/>
                  </a:cubicBezTo>
                  <a:cubicBezTo>
                    <a:pt x="32" y="242"/>
                    <a:pt x="99" y="370"/>
                    <a:pt x="225" y="370"/>
                  </a:cubicBezTo>
                  <a:cubicBezTo>
                    <a:pt x="244" y="370"/>
                    <a:pt x="264" y="367"/>
                    <a:pt x="286" y="360"/>
                  </a:cubicBezTo>
                  <a:cubicBezTo>
                    <a:pt x="382" y="325"/>
                    <a:pt x="465" y="206"/>
                    <a:pt x="346" y="75"/>
                  </a:cubicBezTo>
                  <a:cubicBezTo>
                    <a:pt x="289" y="31"/>
                    <a:pt x="230" y="0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620435" y="-1305382"/>
              <a:ext cx="10289" cy="12876"/>
            </a:xfrm>
            <a:custGeom>
              <a:avLst/>
              <a:gdLst/>
              <a:ahLst/>
              <a:cxnLst/>
              <a:rect l="l" t="t" r="r" b="b"/>
              <a:pathLst>
                <a:path w="326" h="408" extrusionOk="0">
                  <a:moveTo>
                    <a:pt x="203" y="1"/>
                  </a:moveTo>
                  <a:cubicBezTo>
                    <a:pt x="196" y="1"/>
                    <a:pt x="188" y="2"/>
                    <a:pt x="179" y="3"/>
                  </a:cubicBezTo>
                  <a:cubicBezTo>
                    <a:pt x="1" y="39"/>
                    <a:pt x="60" y="265"/>
                    <a:pt x="48" y="408"/>
                  </a:cubicBezTo>
                  <a:lnTo>
                    <a:pt x="275" y="277"/>
                  </a:lnTo>
                  <a:cubicBezTo>
                    <a:pt x="252" y="187"/>
                    <a:pt x="325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495682" y="-1282597"/>
              <a:ext cx="7543" cy="13760"/>
            </a:xfrm>
            <a:custGeom>
              <a:avLst/>
              <a:gdLst/>
              <a:ahLst/>
              <a:cxnLst/>
              <a:rect l="l" t="t" r="r" b="b"/>
              <a:pathLst>
                <a:path w="239" h="436" extrusionOk="0">
                  <a:moveTo>
                    <a:pt x="75" y="0"/>
                  </a:moveTo>
                  <a:cubicBezTo>
                    <a:pt x="50" y="0"/>
                    <a:pt x="26" y="17"/>
                    <a:pt x="1" y="67"/>
                  </a:cubicBezTo>
                  <a:cubicBezTo>
                    <a:pt x="1" y="198"/>
                    <a:pt x="13" y="317"/>
                    <a:pt x="13" y="436"/>
                  </a:cubicBezTo>
                  <a:cubicBezTo>
                    <a:pt x="156" y="436"/>
                    <a:pt x="215" y="340"/>
                    <a:pt x="239" y="198"/>
                  </a:cubicBezTo>
                  <a:cubicBezTo>
                    <a:pt x="239" y="150"/>
                    <a:pt x="215" y="102"/>
                    <a:pt x="215" y="67"/>
                  </a:cubicBezTo>
                  <a:cubicBezTo>
                    <a:pt x="168" y="59"/>
                    <a:pt x="122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488171" y="-1210232"/>
              <a:ext cx="9815" cy="9026"/>
            </a:xfrm>
            <a:custGeom>
              <a:avLst/>
              <a:gdLst/>
              <a:ahLst/>
              <a:cxnLst/>
              <a:rect l="l" t="t" r="r" b="b"/>
              <a:pathLst>
                <a:path w="311" h="286" extrusionOk="0">
                  <a:moveTo>
                    <a:pt x="203" y="0"/>
                  </a:moveTo>
                  <a:cubicBezTo>
                    <a:pt x="132" y="72"/>
                    <a:pt x="72" y="167"/>
                    <a:pt x="1" y="238"/>
                  </a:cubicBezTo>
                  <a:cubicBezTo>
                    <a:pt x="36" y="250"/>
                    <a:pt x="84" y="286"/>
                    <a:pt x="132" y="286"/>
                  </a:cubicBezTo>
                  <a:cubicBezTo>
                    <a:pt x="239" y="286"/>
                    <a:pt x="310" y="262"/>
                    <a:pt x="310" y="107"/>
                  </a:cubicBezTo>
                  <a:cubicBezTo>
                    <a:pt x="275" y="72"/>
                    <a:pt x="215" y="0"/>
                    <a:pt x="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1170920" y="-1427421"/>
              <a:ext cx="9058" cy="9594"/>
            </a:xfrm>
            <a:custGeom>
              <a:avLst/>
              <a:gdLst/>
              <a:ahLst/>
              <a:cxnLst/>
              <a:rect l="l" t="t" r="r" b="b"/>
              <a:pathLst>
                <a:path w="287" h="304" extrusionOk="0">
                  <a:moveTo>
                    <a:pt x="155" y="0"/>
                  </a:moveTo>
                  <a:cubicBezTo>
                    <a:pt x="60" y="36"/>
                    <a:pt x="0" y="84"/>
                    <a:pt x="12" y="167"/>
                  </a:cubicBezTo>
                  <a:cubicBezTo>
                    <a:pt x="32" y="256"/>
                    <a:pt x="85" y="304"/>
                    <a:pt x="143" y="304"/>
                  </a:cubicBezTo>
                  <a:cubicBezTo>
                    <a:pt x="155" y="304"/>
                    <a:pt x="167" y="302"/>
                    <a:pt x="179" y="298"/>
                  </a:cubicBezTo>
                  <a:cubicBezTo>
                    <a:pt x="227" y="286"/>
                    <a:pt x="274" y="215"/>
                    <a:pt x="274" y="167"/>
                  </a:cubicBezTo>
                  <a:cubicBezTo>
                    <a:pt x="286" y="96"/>
                    <a:pt x="238" y="24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895851" y="-1407886"/>
              <a:ext cx="15464" cy="11298"/>
            </a:xfrm>
            <a:custGeom>
              <a:avLst/>
              <a:gdLst/>
              <a:ahLst/>
              <a:cxnLst/>
              <a:rect l="l" t="t" r="r" b="b"/>
              <a:pathLst>
                <a:path w="490" h="358" extrusionOk="0">
                  <a:moveTo>
                    <a:pt x="334" y="0"/>
                  </a:moveTo>
                  <a:cubicBezTo>
                    <a:pt x="215" y="36"/>
                    <a:pt x="120" y="72"/>
                    <a:pt x="1" y="119"/>
                  </a:cubicBezTo>
                  <a:cubicBezTo>
                    <a:pt x="1" y="191"/>
                    <a:pt x="13" y="274"/>
                    <a:pt x="13" y="358"/>
                  </a:cubicBezTo>
                  <a:cubicBezTo>
                    <a:pt x="191" y="334"/>
                    <a:pt x="334" y="250"/>
                    <a:pt x="489" y="143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597523" y="-1264513"/>
              <a:ext cx="13539" cy="8079"/>
            </a:xfrm>
            <a:custGeom>
              <a:avLst/>
              <a:gdLst/>
              <a:ahLst/>
              <a:cxnLst/>
              <a:rect l="l" t="t" r="r" b="b"/>
              <a:pathLst>
                <a:path w="429" h="256" extrusionOk="0">
                  <a:moveTo>
                    <a:pt x="225" y="1"/>
                  </a:moveTo>
                  <a:cubicBezTo>
                    <a:pt x="105" y="1"/>
                    <a:pt x="0" y="36"/>
                    <a:pt x="0" y="244"/>
                  </a:cubicBezTo>
                  <a:cubicBezTo>
                    <a:pt x="48" y="244"/>
                    <a:pt x="72" y="256"/>
                    <a:pt x="108" y="256"/>
                  </a:cubicBezTo>
                  <a:cubicBezTo>
                    <a:pt x="203" y="244"/>
                    <a:pt x="322" y="244"/>
                    <a:pt x="429" y="244"/>
                  </a:cubicBezTo>
                  <a:cubicBezTo>
                    <a:pt x="405" y="160"/>
                    <a:pt x="369" y="77"/>
                    <a:pt x="322" y="6"/>
                  </a:cubicBezTo>
                  <a:cubicBezTo>
                    <a:pt x="290" y="3"/>
                    <a:pt x="257" y="1"/>
                    <a:pt x="2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1021740" y="-1432439"/>
              <a:ext cx="21461" cy="4702"/>
            </a:xfrm>
            <a:custGeom>
              <a:avLst/>
              <a:gdLst/>
              <a:ahLst/>
              <a:cxnLst/>
              <a:rect l="l" t="t" r="r" b="b"/>
              <a:pathLst>
                <a:path w="680" h="149" extrusionOk="0">
                  <a:moveTo>
                    <a:pt x="426" y="0"/>
                  </a:moveTo>
                  <a:cubicBezTo>
                    <a:pt x="276" y="0"/>
                    <a:pt x="131" y="36"/>
                    <a:pt x="1" y="135"/>
                  </a:cubicBezTo>
                  <a:cubicBezTo>
                    <a:pt x="14" y="135"/>
                    <a:pt x="28" y="134"/>
                    <a:pt x="41" y="134"/>
                  </a:cubicBezTo>
                  <a:cubicBezTo>
                    <a:pt x="134" y="134"/>
                    <a:pt x="233" y="149"/>
                    <a:pt x="332" y="149"/>
                  </a:cubicBezTo>
                  <a:cubicBezTo>
                    <a:pt x="454" y="149"/>
                    <a:pt x="574" y="127"/>
                    <a:pt x="679" y="28"/>
                  </a:cubicBezTo>
                  <a:cubicBezTo>
                    <a:pt x="594" y="11"/>
                    <a:pt x="509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661020" y="-1170877"/>
              <a:ext cx="18084" cy="11772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445" y="0"/>
                  </a:moveTo>
                  <a:cubicBezTo>
                    <a:pt x="399" y="0"/>
                    <a:pt x="358" y="14"/>
                    <a:pt x="322" y="51"/>
                  </a:cubicBezTo>
                  <a:lnTo>
                    <a:pt x="203" y="51"/>
                  </a:lnTo>
                  <a:cubicBezTo>
                    <a:pt x="132" y="51"/>
                    <a:pt x="72" y="63"/>
                    <a:pt x="1" y="63"/>
                  </a:cubicBezTo>
                  <a:lnTo>
                    <a:pt x="1" y="301"/>
                  </a:lnTo>
                  <a:cubicBezTo>
                    <a:pt x="24" y="349"/>
                    <a:pt x="72" y="360"/>
                    <a:pt x="120" y="372"/>
                  </a:cubicBezTo>
                  <a:cubicBezTo>
                    <a:pt x="143" y="360"/>
                    <a:pt x="155" y="360"/>
                    <a:pt x="191" y="360"/>
                  </a:cubicBezTo>
                  <a:cubicBezTo>
                    <a:pt x="322" y="313"/>
                    <a:pt x="489" y="313"/>
                    <a:pt x="572" y="170"/>
                  </a:cubicBezTo>
                  <a:cubicBezTo>
                    <a:pt x="572" y="110"/>
                    <a:pt x="560" y="63"/>
                    <a:pt x="536" y="15"/>
                  </a:cubicBezTo>
                  <a:cubicBezTo>
                    <a:pt x="504" y="6"/>
                    <a:pt x="474" y="0"/>
                    <a:pt x="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1148387" y="-1424044"/>
              <a:ext cx="7890" cy="6849"/>
            </a:xfrm>
            <a:custGeom>
              <a:avLst/>
              <a:gdLst/>
              <a:ahLst/>
              <a:cxnLst/>
              <a:rect l="l" t="t" r="r" b="b"/>
              <a:pathLst>
                <a:path w="250" h="217" extrusionOk="0">
                  <a:moveTo>
                    <a:pt x="119" y="0"/>
                  </a:moveTo>
                  <a:cubicBezTo>
                    <a:pt x="107" y="36"/>
                    <a:pt x="48" y="60"/>
                    <a:pt x="12" y="108"/>
                  </a:cubicBezTo>
                  <a:cubicBezTo>
                    <a:pt x="1" y="162"/>
                    <a:pt x="40" y="216"/>
                    <a:pt x="92" y="216"/>
                  </a:cubicBezTo>
                  <a:cubicBezTo>
                    <a:pt x="97" y="216"/>
                    <a:pt x="102" y="216"/>
                    <a:pt x="107" y="215"/>
                  </a:cubicBezTo>
                  <a:cubicBezTo>
                    <a:pt x="155" y="191"/>
                    <a:pt x="202" y="155"/>
                    <a:pt x="226" y="108"/>
                  </a:cubicBezTo>
                  <a:cubicBezTo>
                    <a:pt x="250" y="12"/>
                    <a:pt x="190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560694" y="-1155792"/>
              <a:ext cx="7543" cy="7574"/>
            </a:xfrm>
            <a:custGeom>
              <a:avLst/>
              <a:gdLst/>
              <a:ahLst/>
              <a:cxnLst/>
              <a:rect l="l" t="t" r="r" b="b"/>
              <a:pathLst>
                <a:path w="239" h="240" extrusionOk="0">
                  <a:moveTo>
                    <a:pt x="69" y="0"/>
                  </a:moveTo>
                  <a:cubicBezTo>
                    <a:pt x="1" y="0"/>
                    <a:pt x="4" y="76"/>
                    <a:pt x="48" y="121"/>
                  </a:cubicBezTo>
                  <a:cubicBezTo>
                    <a:pt x="96" y="168"/>
                    <a:pt x="155" y="192"/>
                    <a:pt x="215" y="240"/>
                  </a:cubicBezTo>
                  <a:cubicBezTo>
                    <a:pt x="227" y="204"/>
                    <a:pt x="227" y="168"/>
                    <a:pt x="239" y="109"/>
                  </a:cubicBezTo>
                  <a:cubicBezTo>
                    <a:pt x="203" y="73"/>
                    <a:pt x="143" y="1"/>
                    <a:pt x="84" y="1"/>
                  </a:cubicBezTo>
                  <a:cubicBezTo>
                    <a:pt x="78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892474" y="-1256844"/>
              <a:ext cx="10194" cy="7922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08" y="1"/>
                  </a:moveTo>
                  <a:cubicBezTo>
                    <a:pt x="72" y="36"/>
                    <a:pt x="25" y="72"/>
                    <a:pt x="1" y="120"/>
                  </a:cubicBezTo>
                  <a:lnTo>
                    <a:pt x="1" y="251"/>
                  </a:lnTo>
                  <a:cubicBezTo>
                    <a:pt x="108" y="251"/>
                    <a:pt x="227" y="239"/>
                    <a:pt x="322" y="239"/>
                  </a:cubicBezTo>
                  <a:cubicBezTo>
                    <a:pt x="310" y="72"/>
                    <a:pt x="239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128094" y="-1427832"/>
              <a:ext cx="7164" cy="7574"/>
            </a:xfrm>
            <a:custGeom>
              <a:avLst/>
              <a:gdLst/>
              <a:ahLst/>
              <a:cxnLst/>
              <a:rect l="l" t="t" r="r" b="b"/>
              <a:pathLst>
                <a:path w="227" h="240" extrusionOk="0">
                  <a:moveTo>
                    <a:pt x="141" y="0"/>
                  </a:moveTo>
                  <a:cubicBezTo>
                    <a:pt x="118" y="0"/>
                    <a:pt x="94" y="6"/>
                    <a:pt x="71" y="13"/>
                  </a:cubicBezTo>
                  <a:cubicBezTo>
                    <a:pt x="36" y="49"/>
                    <a:pt x="0" y="109"/>
                    <a:pt x="0" y="156"/>
                  </a:cubicBezTo>
                  <a:cubicBezTo>
                    <a:pt x="0" y="180"/>
                    <a:pt x="71" y="216"/>
                    <a:pt x="119" y="240"/>
                  </a:cubicBezTo>
                  <a:cubicBezTo>
                    <a:pt x="167" y="180"/>
                    <a:pt x="214" y="132"/>
                    <a:pt x="226" y="97"/>
                  </a:cubicBezTo>
                  <a:cubicBezTo>
                    <a:pt x="226" y="24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01005" y="-1248955"/>
              <a:ext cx="21461" cy="20577"/>
            </a:xfrm>
            <a:custGeom>
              <a:avLst/>
              <a:gdLst/>
              <a:ahLst/>
              <a:cxnLst/>
              <a:rect l="l" t="t" r="r" b="b"/>
              <a:pathLst>
                <a:path w="680" h="65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334" y="60"/>
                    <a:pt x="179" y="358"/>
                    <a:pt x="0" y="644"/>
                  </a:cubicBezTo>
                  <a:cubicBezTo>
                    <a:pt x="36" y="649"/>
                    <a:pt x="70" y="651"/>
                    <a:pt x="100" y="651"/>
                  </a:cubicBezTo>
                  <a:cubicBezTo>
                    <a:pt x="501" y="651"/>
                    <a:pt x="513" y="244"/>
                    <a:pt x="6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22433" y="-1259085"/>
              <a:ext cx="21051" cy="11677"/>
            </a:xfrm>
            <a:custGeom>
              <a:avLst/>
              <a:gdLst/>
              <a:ahLst/>
              <a:cxnLst/>
              <a:rect l="l" t="t" r="r" b="b"/>
              <a:pathLst>
                <a:path w="667" h="370" extrusionOk="0">
                  <a:moveTo>
                    <a:pt x="667" y="0"/>
                  </a:moveTo>
                  <a:lnTo>
                    <a:pt x="667" y="0"/>
                  </a:lnTo>
                  <a:cubicBezTo>
                    <a:pt x="488" y="203"/>
                    <a:pt x="191" y="131"/>
                    <a:pt x="0" y="322"/>
                  </a:cubicBezTo>
                  <a:cubicBezTo>
                    <a:pt x="89" y="352"/>
                    <a:pt x="171" y="369"/>
                    <a:pt x="247" y="369"/>
                  </a:cubicBezTo>
                  <a:cubicBezTo>
                    <a:pt x="436" y="369"/>
                    <a:pt x="582" y="264"/>
                    <a:pt x="6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25105" y="-1192969"/>
              <a:ext cx="20325" cy="15433"/>
            </a:xfrm>
            <a:custGeom>
              <a:avLst/>
              <a:gdLst/>
              <a:ahLst/>
              <a:cxnLst/>
              <a:rect l="l" t="t" r="r" b="b"/>
              <a:pathLst>
                <a:path w="644" h="489" extrusionOk="0">
                  <a:moveTo>
                    <a:pt x="417" y="1"/>
                  </a:moveTo>
                  <a:cubicBezTo>
                    <a:pt x="405" y="167"/>
                    <a:pt x="0" y="310"/>
                    <a:pt x="405" y="489"/>
                  </a:cubicBezTo>
                  <a:cubicBezTo>
                    <a:pt x="584" y="346"/>
                    <a:pt x="643" y="179"/>
                    <a:pt x="4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61608" y="-997934"/>
              <a:ext cx="16190" cy="18810"/>
            </a:xfrm>
            <a:custGeom>
              <a:avLst/>
              <a:gdLst/>
              <a:ahLst/>
              <a:cxnLst/>
              <a:rect l="l" t="t" r="r" b="b"/>
              <a:pathLst>
                <a:path w="513" h="596" extrusionOk="0">
                  <a:moveTo>
                    <a:pt x="95" y="0"/>
                  </a:moveTo>
                  <a:cubicBezTo>
                    <a:pt x="119" y="191"/>
                    <a:pt x="0" y="417"/>
                    <a:pt x="226" y="595"/>
                  </a:cubicBezTo>
                  <a:cubicBezTo>
                    <a:pt x="429" y="310"/>
                    <a:pt x="512" y="83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063840" y="-1456077"/>
              <a:ext cx="18052" cy="8079"/>
            </a:xfrm>
            <a:custGeom>
              <a:avLst/>
              <a:gdLst/>
              <a:ahLst/>
              <a:cxnLst/>
              <a:rect l="l" t="t" r="r" b="b"/>
              <a:pathLst>
                <a:path w="572" h="256" extrusionOk="0">
                  <a:moveTo>
                    <a:pt x="270" y="0"/>
                  </a:moveTo>
                  <a:cubicBezTo>
                    <a:pt x="132" y="0"/>
                    <a:pt x="10" y="40"/>
                    <a:pt x="0" y="242"/>
                  </a:cubicBezTo>
                  <a:cubicBezTo>
                    <a:pt x="19" y="239"/>
                    <a:pt x="38" y="238"/>
                    <a:pt x="57" y="238"/>
                  </a:cubicBezTo>
                  <a:cubicBezTo>
                    <a:pt x="139" y="238"/>
                    <a:pt x="222" y="255"/>
                    <a:pt x="304" y="255"/>
                  </a:cubicBezTo>
                  <a:cubicBezTo>
                    <a:pt x="399" y="255"/>
                    <a:pt x="491" y="232"/>
                    <a:pt x="572" y="134"/>
                  </a:cubicBezTo>
                  <a:cubicBezTo>
                    <a:pt x="476" y="122"/>
                    <a:pt x="393" y="111"/>
                    <a:pt x="345" y="3"/>
                  </a:cubicBezTo>
                  <a:cubicBezTo>
                    <a:pt x="320" y="2"/>
                    <a:pt x="295" y="0"/>
                    <a:pt x="2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065323" y="-1471068"/>
              <a:ext cx="13950" cy="10983"/>
            </a:xfrm>
            <a:custGeom>
              <a:avLst/>
              <a:gdLst/>
              <a:ahLst/>
              <a:cxnLst/>
              <a:rect l="l" t="t" r="r" b="b"/>
              <a:pathLst>
                <a:path w="442" h="348" extrusionOk="0">
                  <a:moveTo>
                    <a:pt x="272" y="1"/>
                  </a:moveTo>
                  <a:cubicBezTo>
                    <a:pt x="205" y="1"/>
                    <a:pt x="139" y="72"/>
                    <a:pt x="72" y="97"/>
                  </a:cubicBezTo>
                  <a:cubicBezTo>
                    <a:pt x="1" y="347"/>
                    <a:pt x="239" y="240"/>
                    <a:pt x="298" y="347"/>
                  </a:cubicBezTo>
                  <a:cubicBezTo>
                    <a:pt x="405" y="276"/>
                    <a:pt x="441" y="157"/>
                    <a:pt x="358" y="50"/>
                  </a:cubicBezTo>
                  <a:cubicBezTo>
                    <a:pt x="329" y="14"/>
                    <a:pt x="301" y="1"/>
                    <a:pt x="2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1063461" y="-1468006"/>
              <a:ext cx="11298" cy="7922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0" y="223"/>
                    <a:pt x="98" y="244"/>
                    <a:pt x="205" y="244"/>
                  </a:cubicBezTo>
                  <a:cubicBezTo>
                    <a:pt x="230" y="244"/>
                    <a:pt x="255" y="243"/>
                    <a:pt x="280" y="243"/>
                  </a:cubicBezTo>
                  <a:cubicBezTo>
                    <a:pt x="308" y="243"/>
                    <a:pt x="334" y="244"/>
                    <a:pt x="357" y="250"/>
                  </a:cubicBezTo>
                  <a:cubicBezTo>
                    <a:pt x="286" y="155"/>
                    <a:pt x="203" y="84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1081103" y="-1459738"/>
              <a:ext cx="13571" cy="7922"/>
            </a:xfrm>
            <a:custGeom>
              <a:avLst/>
              <a:gdLst/>
              <a:ahLst/>
              <a:cxnLst/>
              <a:rect l="l" t="t" r="r" b="b"/>
              <a:pathLst>
                <a:path w="430" h="251" extrusionOk="0">
                  <a:moveTo>
                    <a:pt x="358" y="0"/>
                  </a:moveTo>
                  <a:cubicBezTo>
                    <a:pt x="239" y="72"/>
                    <a:pt x="120" y="155"/>
                    <a:pt x="1" y="238"/>
                  </a:cubicBezTo>
                  <a:cubicBezTo>
                    <a:pt x="36" y="238"/>
                    <a:pt x="84" y="250"/>
                    <a:pt x="108" y="250"/>
                  </a:cubicBezTo>
                  <a:cubicBezTo>
                    <a:pt x="129" y="244"/>
                    <a:pt x="154" y="243"/>
                    <a:pt x="179" y="243"/>
                  </a:cubicBezTo>
                  <a:cubicBezTo>
                    <a:pt x="202" y="243"/>
                    <a:pt x="226" y="244"/>
                    <a:pt x="249" y="244"/>
                  </a:cubicBezTo>
                  <a:cubicBezTo>
                    <a:pt x="347" y="244"/>
                    <a:pt x="429" y="223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50027" y="-1424044"/>
              <a:ext cx="28215" cy="20325"/>
            </a:xfrm>
            <a:custGeom>
              <a:avLst/>
              <a:gdLst/>
              <a:ahLst/>
              <a:cxnLst/>
              <a:rect l="l" t="t" r="r" b="b"/>
              <a:pathLst>
                <a:path w="894" h="644" extrusionOk="0">
                  <a:moveTo>
                    <a:pt x="679" y="0"/>
                  </a:moveTo>
                  <a:cubicBezTo>
                    <a:pt x="584" y="128"/>
                    <a:pt x="471" y="163"/>
                    <a:pt x="347" y="163"/>
                  </a:cubicBezTo>
                  <a:cubicBezTo>
                    <a:pt x="239" y="163"/>
                    <a:pt x="122" y="136"/>
                    <a:pt x="0" y="120"/>
                  </a:cubicBezTo>
                  <a:lnTo>
                    <a:pt x="0" y="120"/>
                  </a:lnTo>
                  <a:cubicBezTo>
                    <a:pt x="108" y="310"/>
                    <a:pt x="84" y="524"/>
                    <a:pt x="227" y="643"/>
                  </a:cubicBezTo>
                  <a:cubicBezTo>
                    <a:pt x="405" y="405"/>
                    <a:pt x="679" y="477"/>
                    <a:pt x="893" y="393"/>
                  </a:cubicBezTo>
                  <a:cubicBezTo>
                    <a:pt x="893" y="215"/>
                    <a:pt x="822" y="72"/>
                    <a:pt x="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811336" y="-1409433"/>
              <a:ext cx="21429" cy="17358"/>
            </a:xfrm>
            <a:custGeom>
              <a:avLst/>
              <a:gdLst/>
              <a:ahLst/>
              <a:cxnLst/>
              <a:rect l="l" t="t" r="r" b="b"/>
              <a:pathLst>
                <a:path w="679" h="550" extrusionOk="0">
                  <a:moveTo>
                    <a:pt x="513" y="0"/>
                  </a:moveTo>
                  <a:cubicBezTo>
                    <a:pt x="502" y="0"/>
                    <a:pt x="493" y="8"/>
                    <a:pt x="488" y="26"/>
                  </a:cubicBezTo>
                  <a:cubicBezTo>
                    <a:pt x="436" y="198"/>
                    <a:pt x="365" y="247"/>
                    <a:pt x="289" y="247"/>
                  </a:cubicBezTo>
                  <a:cubicBezTo>
                    <a:pt x="192" y="247"/>
                    <a:pt x="87" y="168"/>
                    <a:pt x="0" y="168"/>
                  </a:cubicBezTo>
                  <a:lnTo>
                    <a:pt x="12" y="204"/>
                  </a:lnTo>
                  <a:cubicBezTo>
                    <a:pt x="0" y="311"/>
                    <a:pt x="36" y="371"/>
                    <a:pt x="119" y="419"/>
                  </a:cubicBezTo>
                  <a:cubicBezTo>
                    <a:pt x="214" y="466"/>
                    <a:pt x="333" y="502"/>
                    <a:pt x="441" y="549"/>
                  </a:cubicBezTo>
                  <a:cubicBezTo>
                    <a:pt x="536" y="502"/>
                    <a:pt x="607" y="466"/>
                    <a:pt x="679" y="419"/>
                  </a:cubicBezTo>
                  <a:cubicBezTo>
                    <a:pt x="667" y="323"/>
                    <a:pt x="667" y="252"/>
                    <a:pt x="667" y="168"/>
                  </a:cubicBezTo>
                  <a:cubicBezTo>
                    <a:pt x="629" y="103"/>
                    <a:pt x="555" y="0"/>
                    <a:pt x="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57160" y="-1413157"/>
              <a:ext cx="21082" cy="12056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352" y="0"/>
                  </a:moveTo>
                  <a:cubicBezTo>
                    <a:pt x="207" y="0"/>
                    <a:pt x="77" y="49"/>
                    <a:pt x="1" y="286"/>
                  </a:cubicBezTo>
                  <a:cubicBezTo>
                    <a:pt x="1" y="310"/>
                    <a:pt x="1" y="358"/>
                    <a:pt x="13" y="382"/>
                  </a:cubicBezTo>
                  <a:cubicBezTo>
                    <a:pt x="184" y="260"/>
                    <a:pt x="356" y="131"/>
                    <a:pt x="557" y="131"/>
                  </a:cubicBezTo>
                  <a:cubicBezTo>
                    <a:pt x="593" y="131"/>
                    <a:pt x="630" y="135"/>
                    <a:pt x="667" y="144"/>
                  </a:cubicBezTo>
                  <a:lnTo>
                    <a:pt x="667" y="25"/>
                  </a:lnTo>
                  <a:cubicBezTo>
                    <a:pt x="564" y="25"/>
                    <a:pt x="454" y="0"/>
                    <a:pt x="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36489" y="-1422908"/>
              <a:ext cx="7543" cy="7953"/>
            </a:xfrm>
            <a:custGeom>
              <a:avLst/>
              <a:gdLst/>
              <a:ahLst/>
              <a:cxnLst/>
              <a:rect l="l" t="t" r="r" b="b"/>
              <a:pathLst>
                <a:path w="239" h="252" extrusionOk="0">
                  <a:moveTo>
                    <a:pt x="191" y="0"/>
                  </a:moveTo>
                  <a:cubicBezTo>
                    <a:pt x="156" y="36"/>
                    <a:pt x="72" y="72"/>
                    <a:pt x="36" y="131"/>
                  </a:cubicBezTo>
                  <a:cubicBezTo>
                    <a:pt x="3" y="176"/>
                    <a:pt x="1" y="251"/>
                    <a:pt x="59" y="251"/>
                  </a:cubicBezTo>
                  <a:cubicBezTo>
                    <a:pt x="63" y="251"/>
                    <a:pt x="68" y="251"/>
                    <a:pt x="72" y="250"/>
                  </a:cubicBezTo>
                  <a:cubicBezTo>
                    <a:pt x="132" y="226"/>
                    <a:pt x="179" y="155"/>
                    <a:pt x="239" y="119"/>
                  </a:cubicBezTo>
                  <a:cubicBezTo>
                    <a:pt x="227" y="60"/>
                    <a:pt x="215" y="24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512976" y="-1302163"/>
              <a:ext cx="31970" cy="18684"/>
            </a:xfrm>
            <a:custGeom>
              <a:avLst/>
              <a:gdLst/>
              <a:ahLst/>
              <a:cxnLst/>
              <a:rect l="l" t="t" r="r" b="b"/>
              <a:pathLst>
                <a:path w="1013" h="592" extrusionOk="0">
                  <a:moveTo>
                    <a:pt x="761" y="1"/>
                  </a:moveTo>
                  <a:cubicBezTo>
                    <a:pt x="648" y="1"/>
                    <a:pt x="537" y="86"/>
                    <a:pt x="441" y="175"/>
                  </a:cubicBezTo>
                  <a:cubicBezTo>
                    <a:pt x="346" y="258"/>
                    <a:pt x="0" y="258"/>
                    <a:pt x="239" y="591"/>
                  </a:cubicBezTo>
                  <a:cubicBezTo>
                    <a:pt x="436" y="545"/>
                    <a:pt x="554" y="305"/>
                    <a:pt x="771" y="305"/>
                  </a:cubicBezTo>
                  <a:cubicBezTo>
                    <a:pt x="776" y="305"/>
                    <a:pt x="781" y="305"/>
                    <a:pt x="786" y="306"/>
                  </a:cubicBezTo>
                  <a:cubicBezTo>
                    <a:pt x="858" y="306"/>
                    <a:pt x="858" y="234"/>
                    <a:pt x="905" y="187"/>
                  </a:cubicBezTo>
                  <a:cubicBezTo>
                    <a:pt x="953" y="187"/>
                    <a:pt x="977" y="175"/>
                    <a:pt x="1013" y="175"/>
                  </a:cubicBezTo>
                  <a:cubicBezTo>
                    <a:pt x="931" y="48"/>
                    <a:pt x="846" y="1"/>
                    <a:pt x="7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54698" y="-1320720"/>
              <a:ext cx="15433" cy="9847"/>
            </a:xfrm>
            <a:custGeom>
              <a:avLst/>
              <a:gdLst/>
              <a:ahLst/>
              <a:cxnLst/>
              <a:rect l="l" t="t" r="r" b="b"/>
              <a:pathLst>
                <a:path w="489" h="312" extrusionOk="0">
                  <a:moveTo>
                    <a:pt x="131" y="1"/>
                  </a:moveTo>
                  <a:lnTo>
                    <a:pt x="0" y="132"/>
                  </a:lnTo>
                  <a:cubicBezTo>
                    <a:pt x="21" y="260"/>
                    <a:pt x="60" y="312"/>
                    <a:pt x="116" y="312"/>
                  </a:cubicBezTo>
                  <a:cubicBezTo>
                    <a:pt x="153" y="312"/>
                    <a:pt x="198" y="289"/>
                    <a:pt x="250" y="251"/>
                  </a:cubicBezTo>
                  <a:cubicBezTo>
                    <a:pt x="333" y="239"/>
                    <a:pt x="417" y="203"/>
                    <a:pt x="488" y="191"/>
                  </a:cubicBezTo>
                  <a:cubicBezTo>
                    <a:pt x="405" y="60"/>
                    <a:pt x="274" y="36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548670" y="-1316586"/>
              <a:ext cx="13950" cy="11677"/>
            </a:xfrm>
            <a:custGeom>
              <a:avLst/>
              <a:gdLst/>
              <a:ahLst/>
              <a:cxnLst/>
              <a:rect l="l" t="t" r="r" b="b"/>
              <a:pathLst>
                <a:path w="442" h="37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132"/>
                    <a:pt x="1" y="132"/>
                    <a:pt x="346" y="370"/>
                  </a:cubicBezTo>
                  <a:cubicBezTo>
                    <a:pt x="370" y="370"/>
                    <a:pt x="405" y="370"/>
                    <a:pt x="429" y="358"/>
                  </a:cubicBezTo>
                  <a:cubicBezTo>
                    <a:pt x="429" y="286"/>
                    <a:pt x="441" y="203"/>
                    <a:pt x="441" y="120"/>
                  </a:cubicBezTo>
                  <a:cubicBezTo>
                    <a:pt x="346" y="108"/>
                    <a:pt x="251" y="108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974780" y="-1461789"/>
              <a:ext cx="43995" cy="32128"/>
            </a:xfrm>
            <a:custGeom>
              <a:avLst/>
              <a:gdLst/>
              <a:ahLst/>
              <a:cxnLst/>
              <a:rect l="l" t="t" r="r" b="b"/>
              <a:pathLst>
                <a:path w="1394" h="1018" extrusionOk="0">
                  <a:moveTo>
                    <a:pt x="546" y="0"/>
                  </a:moveTo>
                  <a:cubicBezTo>
                    <a:pt x="531" y="0"/>
                    <a:pt x="515" y="2"/>
                    <a:pt x="500" y="6"/>
                  </a:cubicBezTo>
                  <a:cubicBezTo>
                    <a:pt x="238" y="77"/>
                    <a:pt x="369" y="554"/>
                    <a:pt x="179" y="792"/>
                  </a:cubicBezTo>
                  <a:cubicBezTo>
                    <a:pt x="170" y="791"/>
                    <a:pt x="161" y="791"/>
                    <a:pt x="153" y="791"/>
                  </a:cubicBezTo>
                  <a:cubicBezTo>
                    <a:pt x="0" y="791"/>
                    <a:pt x="3" y="894"/>
                    <a:pt x="60" y="1018"/>
                  </a:cubicBezTo>
                  <a:cubicBezTo>
                    <a:pt x="488" y="899"/>
                    <a:pt x="929" y="780"/>
                    <a:pt x="1381" y="661"/>
                  </a:cubicBezTo>
                  <a:cubicBezTo>
                    <a:pt x="1381" y="637"/>
                    <a:pt x="1381" y="589"/>
                    <a:pt x="1393" y="542"/>
                  </a:cubicBezTo>
                  <a:cubicBezTo>
                    <a:pt x="1322" y="494"/>
                    <a:pt x="1250" y="423"/>
                    <a:pt x="1167" y="375"/>
                  </a:cubicBezTo>
                  <a:cubicBezTo>
                    <a:pt x="970" y="243"/>
                    <a:pt x="732" y="0"/>
                    <a:pt x="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936436" y="-1449229"/>
              <a:ext cx="43269" cy="32728"/>
            </a:xfrm>
            <a:custGeom>
              <a:avLst/>
              <a:gdLst/>
              <a:ahLst/>
              <a:cxnLst/>
              <a:rect l="l" t="t" r="r" b="b"/>
              <a:pathLst>
                <a:path w="1371" h="1037" extrusionOk="0">
                  <a:moveTo>
                    <a:pt x="1096" y="1"/>
                  </a:moveTo>
                  <a:cubicBezTo>
                    <a:pt x="1037" y="144"/>
                    <a:pt x="989" y="275"/>
                    <a:pt x="930" y="429"/>
                  </a:cubicBezTo>
                  <a:cubicBezTo>
                    <a:pt x="930" y="477"/>
                    <a:pt x="918" y="501"/>
                    <a:pt x="918" y="548"/>
                  </a:cubicBezTo>
                  <a:cubicBezTo>
                    <a:pt x="857" y="582"/>
                    <a:pt x="794" y="592"/>
                    <a:pt x="730" y="592"/>
                  </a:cubicBezTo>
                  <a:cubicBezTo>
                    <a:pt x="630" y="592"/>
                    <a:pt x="527" y="567"/>
                    <a:pt x="428" y="567"/>
                  </a:cubicBezTo>
                  <a:cubicBezTo>
                    <a:pt x="341" y="567"/>
                    <a:pt x="258" y="586"/>
                    <a:pt x="179" y="656"/>
                  </a:cubicBezTo>
                  <a:cubicBezTo>
                    <a:pt x="108" y="691"/>
                    <a:pt x="37" y="739"/>
                    <a:pt x="1" y="846"/>
                  </a:cubicBezTo>
                  <a:cubicBezTo>
                    <a:pt x="25" y="906"/>
                    <a:pt x="25" y="965"/>
                    <a:pt x="37" y="1037"/>
                  </a:cubicBezTo>
                  <a:cubicBezTo>
                    <a:pt x="441" y="906"/>
                    <a:pt x="858" y="775"/>
                    <a:pt x="1251" y="632"/>
                  </a:cubicBezTo>
                  <a:cubicBezTo>
                    <a:pt x="1275" y="537"/>
                    <a:pt x="1287" y="453"/>
                    <a:pt x="1370" y="417"/>
                  </a:cubicBezTo>
                  <a:cubicBezTo>
                    <a:pt x="1370" y="203"/>
                    <a:pt x="1287" y="72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29082" y="-1345115"/>
              <a:ext cx="55640" cy="29540"/>
            </a:xfrm>
            <a:custGeom>
              <a:avLst/>
              <a:gdLst/>
              <a:ahLst/>
              <a:cxnLst/>
              <a:rect l="l" t="t" r="r" b="b"/>
              <a:pathLst>
                <a:path w="1763" h="936" extrusionOk="0">
                  <a:moveTo>
                    <a:pt x="1344" y="1"/>
                  </a:moveTo>
                  <a:cubicBezTo>
                    <a:pt x="1217" y="1"/>
                    <a:pt x="1098" y="26"/>
                    <a:pt x="989" y="143"/>
                  </a:cubicBezTo>
                  <a:cubicBezTo>
                    <a:pt x="959" y="222"/>
                    <a:pt x="897" y="268"/>
                    <a:pt x="822" y="268"/>
                  </a:cubicBezTo>
                  <a:cubicBezTo>
                    <a:pt x="807" y="268"/>
                    <a:pt x="791" y="266"/>
                    <a:pt x="774" y="262"/>
                  </a:cubicBezTo>
                  <a:cubicBezTo>
                    <a:pt x="649" y="216"/>
                    <a:pt x="524" y="180"/>
                    <a:pt x="399" y="180"/>
                  </a:cubicBezTo>
                  <a:cubicBezTo>
                    <a:pt x="298" y="180"/>
                    <a:pt x="197" y="203"/>
                    <a:pt x="96" y="262"/>
                  </a:cubicBezTo>
                  <a:cubicBezTo>
                    <a:pt x="96" y="369"/>
                    <a:pt x="84" y="464"/>
                    <a:pt x="1" y="524"/>
                  </a:cubicBezTo>
                  <a:lnTo>
                    <a:pt x="1" y="893"/>
                  </a:lnTo>
                  <a:cubicBezTo>
                    <a:pt x="58" y="835"/>
                    <a:pt x="120" y="815"/>
                    <a:pt x="183" y="815"/>
                  </a:cubicBezTo>
                  <a:cubicBezTo>
                    <a:pt x="289" y="815"/>
                    <a:pt x="401" y="870"/>
                    <a:pt x="512" y="893"/>
                  </a:cubicBezTo>
                  <a:cubicBezTo>
                    <a:pt x="634" y="920"/>
                    <a:pt x="753" y="935"/>
                    <a:pt x="870" y="935"/>
                  </a:cubicBezTo>
                  <a:cubicBezTo>
                    <a:pt x="1154" y="935"/>
                    <a:pt x="1423" y="849"/>
                    <a:pt x="1667" y="655"/>
                  </a:cubicBezTo>
                  <a:cubicBezTo>
                    <a:pt x="1703" y="655"/>
                    <a:pt x="1739" y="655"/>
                    <a:pt x="1763" y="643"/>
                  </a:cubicBezTo>
                  <a:cubicBezTo>
                    <a:pt x="1715" y="428"/>
                    <a:pt x="1691" y="190"/>
                    <a:pt x="1548" y="12"/>
                  </a:cubicBezTo>
                  <a:cubicBezTo>
                    <a:pt x="1478" y="8"/>
                    <a:pt x="1410" y="1"/>
                    <a:pt x="13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32838" y="-1347009"/>
              <a:ext cx="21082" cy="13066"/>
            </a:xfrm>
            <a:custGeom>
              <a:avLst/>
              <a:gdLst/>
              <a:ahLst/>
              <a:cxnLst/>
              <a:rect l="l" t="t" r="r" b="b"/>
              <a:pathLst>
                <a:path w="668" h="414" extrusionOk="0">
                  <a:moveTo>
                    <a:pt x="655" y="72"/>
                  </a:moveTo>
                  <a:cubicBezTo>
                    <a:pt x="429" y="119"/>
                    <a:pt x="143" y="0"/>
                    <a:pt x="1" y="334"/>
                  </a:cubicBezTo>
                  <a:cubicBezTo>
                    <a:pt x="12" y="332"/>
                    <a:pt x="24" y="332"/>
                    <a:pt x="35" y="332"/>
                  </a:cubicBezTo>
                  <a:cubicBezTo>
                    <a:pt x="172" y="332"/>
                    <a:pt x="313" y="413"/>
                    <a:pt x="455" y="413"/>
                  </a:cubicBezTo>
                  <a:cubicBezTo>
                    <a:pt x="526" y="413"/>
                    <a:pt x="596" y="393"/>
                    <a:pt x="667" y="334"/>
                  </a:cubicBezTo>
                  <a:cubicBezTo>
                    <a:pt x="655" y="238"/>
                    <a:pt x="655" y="155"/>
                    <a:pt x="655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03898" y="-1328988"/>
              <a:ext cx="13192" cy="8679"/>
            </a:xfrm>
            <a:custGeom>
              <a:avLst/>
              <a:gdLst/>
              <a:ahLst/>
              <a:cxnLst/>
              <a:rect l="l" t="t" r="r" b="b"/>
              <a:pathLst>
                <a:path w="418" h="275" extrusionOk="0">
                  <a:moveTo>
                    <a:pt x="144" y="1"/>
                  </a:moveTo>
                  <a:cubicBezTo>
                    <a:pt x="96" y="60"/>
                    <a:pt x="48" y="96"/>
                    <a:pt x="1" y="156"/>
                  </a:cubicBezTo>
                  <a:cubicBezTo>
                    <a:pt x="84" y="191"/>
                    <a:pt x="167" y="239"/>
                    <a:pt x="239" y="275"/>
                  </a:cubicBezTo>
                  <a:cubicBezTo>
                    <a:pt x="418" y="72"/>
                    <a:pt x="263" y="36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716627" y="-1191675"/>
              <a:ext cx="21840" cy="22408"/>
            </a:xfrm>
            <a:custGeom>
              <a:avLst/>
              <a:gdLst/>
              <a:ahLst/>
              <a:cxnLst/>
              <a:rect l="l" t="t" r="r" b="b"/>
              <a:pathLst>
                <a:path w="692" h="710" extrusionOk="0">
                  <a:moveTo>
                    <a:pt x="206" y="1"/>
                  </a:moveTo>
                  <a:cubicBezTo>
                    <a:pt x="135" y="1"/>
                    <a:pt x="67" y="49"/>
                    <a:pt x="1" y="210"/>
                  </a:cubicBezTo>
                  <a:lnTo>
                    <a:pt x="1" y="710"/>
                  </a:lnTo>
                  <a:cubicBezTo>
                    <a:pt x="144" y="424"/>
                    <a:pt x="513" y="496"/>
                    <a:pt x="691" y="67"/>
                  </a:cubicBezTo>
                  <a:lnTo>
                    <a:pt x="691" y="67"/>
                  </a:lnTo>
                  <a:cubicBezTo>
                    <a:pt x="645" y="101"/>
                    <a:pt x="600" y="114"/>
                    <a:pt x="557" y="114"/>
                  </a:cubicBezTo>
                  <a:cubicBezTo>
                    <a:pt x="429" y="114"/>
                    <a:pt x="314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73096" y="-1330850"/>
              <a:ext cx="21840" cy="1054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53" y="36"/>
                    <a:pt x="239" y="72"/>
                    <a:pt x="0" y="334"/>
                  </a:cubicBezTo>
                  <a:cubicBezTo>
                    <a:pt x="501" y="310"/>
                    <a:pt x="501" y="310"/>
                    <a:pt x="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76095" y="-1312262"/>
              <a:ext cx="18179" cy="14959"/>
            </a:xfrm>
            <a:custGeom>
              <a:avLst/>
              <a:gdLst/>
              <a:ahLst/>
              <a:cxnLst/>
              <a:rect l="l" t="t" r="r" b="b"/>
              <a:pathLst>
                <a:path w="576" h="474" extrusionOk="0">
                  <a:moveTo>
                    <a:pt x="397" y="1"/>
                  </a:moveTo>
                  <a:cubicBezTo>
                    <a:pt x="340" y="1"/>
                    <a:pt x="281" y="42"/>
                    <a:pt x="215" y="126"/>
                  </a:cubicBezTo>
                  <a:cubicBezTo>
                    <a:pt x="215" y="245"/>
                    <a:pt x="1" y="388"/>
                    <a:pt x="286" y="459"/>
                  </a:cubicBezTo>
                  <a:cubicBezTo>
                    <a:pt x="322" y="469"/>
                    <a:pt x="352" y="474"/>
                    <a:pt x="376" y="474"/>
                  </a:cubicBezTo>
                  <a:cubicBezTo>
                    <a:pt x="576" y="474"/>
                    <a:pt x="412" y="157"/>
                    <a:pt x="560" y="126"/>
                  </a:cubicBezTo>
                  <a:cubicBezTo>
                    <a:pt x="507" y="42"/>
                    <a:pt x="453" y="1"/>
                    <a:pt x="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75390" y="-1054772"/>
              <a:ext cx="48886" cy="32444"/>
            </a:xfrm>
            <a:custGeom>
              <a:avLst/>
              <a:gdLst/>
              <a:ahLst/>
              <a:cxnLst/>
              <a:rect l="l" t="t" r="r" b="b"/>
              <a:pathLst>
                <a:path w="1549" h="1028" extrusionOk="0">
                  <a:moveTo>
                    <a:pt x="984" y="0"/>
                  </a:moveTo>
                  <a:cubicBezTo>
                    <a:pt x="953" y="0"/>
                    <a:pt x="919" y="9"/>
                    <a:pt x="882" y="27"/>
                  </a:cubicBezTo>
                  <a:cubicBezTo>
                    <a:pt x="799" y="110"/>
                    <a:pt x="809" y="349"/>
                    <a:pt x="685" y="349"/>
                  </a:cubicBezTo>
                  <a:cubicBezTo>
                    <a:pt x="649" y="349"/>
                    <a:pt x="602" y="329"/>
                    <a:pt x="537" y="277"/>
                  </a:cubicBezTo>
                  <a:cubicBezTo>
                    <a:pt x="382" y="253"/>
                    <a:pt x="251" y="206"/>
                    <a:pt x="108" y="182"/>
                  </a:cubicBezTo>
                  <a:lnTo>
                    <a:pt x="108" y="182"/>
                  </a:lnTo>
                  <a:cubicBezTo>
                    <a:pt x="1" y="515"/>
                    <a:pt x="608" y="396"/>
                    <a:pt x="429" y="789"/>
                  </a:cubicBezTo>
                  <a:cubicBezTo>
                    <a:pt x="584" y="801"/>
                    <a:pt x="703" y="872"/>
                    <a:pt x="775" y="1027"/>
                  </a:cubicBezTo>
                  <a:cubicBezTo>
                    <a:pt x="1037" y="837"/>
                    <a:pt x="1334" y="682"/>
                    <a:pt x="1549" y="420"/>
                  </a:cubicBezTo>
                  <a:lnTo>
                    <a:pt x="1549" y="277"/>
                  </a:lnTo>
                  <a:cubicBezTo>
                    <a:pt x="1469" y="308"/>
                    <a:pt x="1389" y="364"/>
                    <a:pt x="1326" y="364"/>
                  </a:cubicBezTo>
                  <a:cubicBezTo>
                    <a:pt x="1266" y="364"/>
                    <a:pt x="1221" y="314"/>
                    <a:pt x="1203" y="146"/>
                  </a:cubicBezTo>
                  <a:cubicBezTo>
                    <a:pt x="1142" y="67"/>
                    <a:pt x="1073" y="0"/>
                    <a:pt x="9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54698" y="-1099049"/>
              <a:ext cx="24806" cy="17358"/>
            </a:xfrm>
            <a:custGeom>
              <a:avLst/>
              <a:gdLst/>
              <a:ahLst/>
              <a:cxnLst/>
              <a:rect l="l" t="t" r="r" b="b"/>
              <a:pathLst>
                <a:path w="786" h="550" extrusionOk="0">
                  <a:moveTo>
                    <a:pt x="576" y="0"/>
                  </a:moveTo>
                  <a:cubicBezTo>
                    <a:pt x="491" y="0"/>
                    <a:pt x="408" y="79"/>
                    <a:pt x="322" y="79"/>
                  </a:cubicBezTo>
                  <a:cubicBezTo>
                    <a:pt x="294" y="79"/>
                    <a:pt x="267" y="71"/>
                    <a:pt x="238" y="49"/>
                  </a:cubicBezTo>
                  <a:cubicBezTo>
                    <a:pt x="12" y="216"/>
                    <a:pt x="0" y="394"/>
                    <a:pt x="238" y="549"/>
                  </a:cubicBezTo>
                  <a:cubicBezTo>
                    <a:pt x="285" y="512"/>
                    <a:pt x="342" y="505"/>
                    <a:pt x="401" y="505"/>
                  </a:cubicBezTo>
                  <a:cubicBezTo>
                    <a:pt x="445" y="505"/>
                    <a:pt x="491" y="509"/>
                    <a:pt x="534" y="509"/>
                  </a:cubicBezTo>
                  <a:cubicBezTo>
                    <a:pt x="644" y="509"/>
                    <a:pt x="743" y="483"/>
                    <a:pt x="786" y="299"/>
                  </a:cubicBezTo>
                  <a:cubicBezTo>
                    <a:pt x="714" y="251"/>
                    <a:pt x="691" y="168"/>
                    <a:pt x="691" y="61"/>
                  </a:cubicBezTo>
                  <a:cubicBezTo>
                    <a:pt x="652" y="16"/>
                    <a:pt x="614" y="0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916522" y="-1436100"/>
              <a:ext cx="15086" cy="19788"/>
            </a:xfrm>
            <a:custGeom>
              <a:avLst/>
              <a:gdLst/>
              <a:ahLst/>
              <a:cxnLst/>
              <a:rect l="l" t="t" r="r" b="b"/>
              <a:pathLst>
                <a:path w="478" h="627" extrusionOk="0">
                  <a:moveTo>
                    <a:pt x="156" y="0"/>
                  </a:moveTo>
                  <a:cubicBezTo>
                    <a:pt x="145" y="0"/>
                    <a:pt x="132" y="1"/>
                    <a:pt x="120" y="1"/>
                  </a:cubicBezTo>
                  <a:cubicBezTo>
                    <a:pt x="84" y="1"/>
                    <a:pt x="37" y="13"/>
                    <a:pt x="13" y="13"/>
                  </a:cubicBezTo>
                  <a:cubicBezTo>
                    <a:pt x="13" y="204"/>
                    <a:pt x="156" y="418"/>
                    <a:pt x="1" y="609"/>
                  </a:cubicBezTo>
                  <a:cubicBezTo>
                    <a:pt x="10" y="608"/>
                    <a:pt x="20" y="608"/>
                    <a:pt x="30" y="608"/>
                  </a:cubicBezTo>
                  <a:cubicBezTo>
                    <a:pt x="105" y="608"/>
                    <a:pt x="184" y="627"/>
                    <a:pt x="262" y="627"/>
                  </a:cubicBezTo>
                  <a:cubicBezTo>
                    <a:pt x="337" y="627"/>
                    <a:pt x="411" y="609"/>
                    <a:pt x="477" y="537"/>
                  </a:cubicBezTo>
                  <a:cubicBezTo>
                    <a:pt x="443" y="285"/>
                    <a:pt x="452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885342" y="-1435911"/>
              <a:ext cx="21082" cy="13192"/>
            </a:xfrm>
            <a:custGeom>
              <a:avLst/>
              <a:gdLst/>
              <a:ahLst/>
              <a:cxnLst/>
              <a:rect l="l" t="t" r="r" b="b"/>
              <a:pathLst>
                <a:path w="668" h="418" extrusionOk="0">
                  <a:moveTo>
                    <a:pt x="382" y="0"/>
                  </a:moveTo>
                  <a:cubicBezTo>
                    <a:pt x="324" y="0"/>
                    <a:pt x="255" y="62"/>
                    <a:pt x="167" y="234"/>
                  </a:cubicBezTo>
                  <a:cubicBezTo>
                    <a:pt x="149" y="245"/>
                    <a:pt x="123" y="248"/>
                    <a:pt x="93" y="248"/>
                  </a:cubicBezTo>
                  <a:cubicBezTo>
                    <a:pt x="63" y="248"/>
                    <a:pt x="30" y="245"/>
                    <a:pt x="1" y="245"/>
                  </a:cubicBezTo>
                  <a:cubicBezTo>
                    <a:pt x="85" y="380"/>
                    <a:pt x="185" y="417"/>
                    <a:pt x="292" y="417"/>
                  </a:cubicBezTo>
                  <a:cubicBezTo>
                    <a:pt x="412" y="417"/>
                    <a:pt x="541" y="371"/>
                    <a:pt x="667" y="365"/>
                  </a:cubicBezTo>
                  <a:cubicBezTo>
                    <a:pt x="572" y="246"/>
                    <a:pt x="498" y="0"/>
                    <a:pt x="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95577" y="-1352784"/>
              <a:ext cx="38756" cy="27962"/>
            </a:xfrm>
            <a:custGeom>
              <a:avLst/>
              <a:gdLst/>
              <a:ahLst/>
              <a:cxnLst/>
              <a:rect l="l" t="t" r="r" b="b"/>
              <a:pathLst>
                <a:path w="1228" h="886" extrusionOk="0">
                  <a:moveTo>
                    <a:pt x="973" y="0"/>
                  </a:moveTo>
                  <a:cubicBezTo>
                    <a:pt x="921" y="0"/>
                    <a:pt x="867" y="6"/>
                    <a:pt x="815" y="6"/>
                  </a:cubicBezTo>
                  <a:cubicBezTo>
                    <a:pt x="802" y="6"/>
                    <a:pt x="788" y="6"/>
                    <a:pt x="775" y="5"/>
                  </a:cubicBezTo>
                  <a:cubicBezTo>
                    <a:pt x="477" y="88"/>
                    <a:pt x="156" y="124"/>
                    <a:pt x="1" y="505"/>
                  </a:cubicBezTo>
                  <a:cubicBezTo>
                    <a:pt x="37" y="624"/>
                    <a:pt x="72" y="767"/>
                    <a:pt x="108" y="886"/>
                  </a:cubicBezTo>
                  <a:cubicBezTo>
                    <a:pt x="393" y="787"/>
                    <a:pt x="608" y="486"/>
                    <a:pt x="929" y="486"/>
                  </a:cubicBezTo>
                  <a:cubicBezTo>
                    <a:pt x="956" y="486"/>
                    <a:pt x="984" y="488"/>
                    <a:pt x="1013" y="493"/>
                  </a:cubicBezTo>
                  <a:cubicBezTo>
                    <a:pt x="1108" y="374"/>
                    <a:pt x="1227" y="290"/>
                    <a:pt x="1227" y="124"/>
                  </a:cubicBezTo>
                  <a:cubicBezTo>
                    <a:pt x="1157" y="19"/>
                    <a:pt x="1067" y="0"/>
                    <a:pt x="9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87687" y="-1356792"/>
              <a:ext cx="32349" cy="20325"/>
            </a:xfrm>
            <a:custGeom>
              <a:avLst/>
              <a:gdLst/>
              <a:ahLst/>
              <a:cxnLst/>
              <a:rect l="l" t="t" r="r" b="b"/>
              <a:pathLst>
                <a:path w="1025" h="644" extrusionOk="0">
                  <a:moveTo>
                    <a:pt x="584" y="1"/>
                  </a:moveTo>
                  <a:cubicBezTo>
                    <a:pt x="549" y="13"/>
                    <a:pt x="501" y="13"/>
                    <a:pt x="477" y="24"/>
                  </a:cubicBezTo>
                  <a:cubicBezTo>
                    <a:pt x="370" y="227"/>
                    <a:pt x="1" y="286"/>
                    <a:pt x="251" y="644"/>
                  </a:cubicBezTo>
                  <a:cubicBezTo>
                    <a:pt x="477" y="417"/>
                    <a:pt x="846" y="477"/>
                    <a:pt x="1025" y="132"/>
                  </a:cubicBezTo>
                  <a:cubicBezTo>
                    <a:pt x="1001" y="84"/>
                    <a:pt x="953" y="60"/>
                    <a:pt x="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53888" y="-1360548"/>
              <a:ext cx="24459" cy="20325"/>
            </a:xfrm>
            <a:custGeom>
              <a:avLst/>
              <a:gdLst/>
              <a:ahLst/>
              <a:cxnLst/>
              <a:rect l="l" t="t" r="r" b="b"/>
              <a:pathLst>
                <a:path w="775" h="644" extrusionOk="0">
                  <a:moveTo>
                    <a:pt x="429" y="1"/>
                  </a:moveTo>
                  <a:cubicBezTo>
                    <a:pt x="12" y="72"/>
                    <a:pt x="0" y="298"/>
                    <a:pt x="227" y="644"/>
                  </a:cubicBezTo>
                  <a:cubicBezTo>
                    <a:pt x="417" y="644"/>
                    <a:pt x="608" y="620"/>
                    <a:pt x="774" y="501"/>
                  </a:cubicBezTo>
                  <a:cubicBezTo>
                    <a:pt x="536" y="441"/>
                    <a:pt x="524" y="191"/>
                    <a:pt x="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920278" y="-1451154"/>
              <a:ext cx="27457" cy="32033"/>
            </a:xfrm>
            <a:custGeom>
              <a:avLst/>
              <a:gdLst/>
              <a:ahLst/>
              <a:cxnLst/>
              <a:rect l="l" t="t" r="r" b="b"/>
              <a:pathLst>
                <a:path w="870" h="1015" extrusionOk="0">
                  <a:moveTo>
                    <a:pt x="435" y="1"/>
                  </a:moveTo>
                  <a:cubicBezTo>
                    <a:pt x="223" y="1"/>
                    <a:pt x="147" y="314"/>
                    <a:pt x="1" y="478"/>
                  </a:cubicBezTo>
                  <a:cubicBezTo>
                    <a:pt x="239" y="550"/>
                    <a:pt x="156" y="895"/>
                    <a:pt x="358" y="1014"/>
                  </a:cubicBezTo>
                  <a:cubicBezTo>
                    <a:pt x="418" y="967"/>
                    <a:pt x="477" y="931"/>
                    <a:pt x="537" y="895"/>
                  </a:cubicBezTo>
                  <a:cubicBezTo>
                    <a:pt x="608" y="895"/>
                    <a:pt x="691" y="871"/>
                    <a:pt x="775" y="859"/>
                  </a:cubicBezTo>
                  <a:cubicBezTo>
                    <a:pt x="846" y="574"/>
                    <a:pt x="870" y="324"/>
                    <a:pt x="668" y="97"/>
                  </a:cubicBezTo>
                  <a:cubicBezTo>
                    <a:pt x="574" y="29"/>
                    <a:pt x="499" y="1"/>
                    <a:pt x="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940192" y="-1448471"/>
              <a:ext cx="25595" cy="24080"/>
            </a:xfrm>
            <a:custGeom>
              <a:avLst/>
              <a:gdLst/>
              <a:ahLst/>
              <a:cxnLst/>
              <a:rect l="l" t="t" r="r" b="b"/>
              <a:pathLst>
                <a:path w="811" h="763" extrusionOk="0">
                  <a:moveTo>
                    <a:pt x="37" y="1"/>
                  </a:moveTo>
                  <a:lnTo>
                    <a:pt x="37" y="1"/>
                  </a:lnTo>
                  <a:cubicBezTo>
                    <a:pt x="120" y="251"/>
                    <a:pt x="1" y="524"/>
                    <a:pt x="144" y="763"/>
                  </a:cubicBezTo>
                  <a:cubicBezTo>
                    <a:pt x="334" y="572"/>
                    <a:pt x="632" y="727"/>
                    <a:pt x="811" y="513"/>
                  </a:cubicBezTo>
                  <a:cubicBezTo>
                    <a:pt x="715" y="513"/>
                    <a:pt x="632" y="489"/>
                    <a:pt x="584" y="393"/>
                  </a:cubicBezTo>
                  <a:cubicBezTo>
                    <a:pt x="477" y="334"/>
                    <a:pt x="441" y="227"/>
                    <a:pt x="358" y="132"/>
                  </a:cubicBezTo>
                  <a:cubicBezTo>
                    <a:pt x="263" y="96"/>
                    <a:pt x="144" y="48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951111" y="-1444337"/>
              <a:ext cx="7543" cy="10541"/>
            </a:xfrm>
            <a:custGeom>
              <a:avLst/>
              <a:gdLst/>
              <a:ahLst/>
              <a:cxnLst/>
              <a:rect l="l" t="t" r="r" b="b"/>
              <a:pathLst>
                <a:path w="239" h="334" extrusionOk="0">
                  <a:moveTo>
                    <a:pt x="12" y="1"/>
                  </a:moveTo>
                  <a:cubicBezTo>
                    <a:pt x="12" y="108"/>
                    <a:pt x="0" y="227"/>
                    <a:pt x="0" y="334"/>
                  </a:cubicBezTo>
                  <a:cubicBezTo>
                    <a:pt x="72" y="298"/>
                    <a:pt x="167" y="286"/>
                    <a:pt x="238" y="262"/>
                  </a:cubicBezTo>
                  <a:cubicBezTo>
                    <a:pt x="238" y="96"/>
                    <a:pt x="167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768100" y="-1405172"/>
              <a:ext cx="28972" cy="19409"/>
            </a:xfrm>
            <a:custGeom>
              <a:avLst/>
              <a:gdLst/>
              <a:ahLst/>
              <a:cxnLst/>
              <a:rect l="l" t="t" r="r" b="b"/>
              <a:pathLst>
                <a:path w="918" h="615" extrusionOk="0">
                  <a:moveTo>
                    <a:pt x="519" y="1"/>
                  </a:moveTo>
                  <a:cubicBezTo>
                    <a:pt x="382" y="1"/>
                    <a:pt x="245" y="45"/>
                    <a:pt x="120" y="117"/>
                  </a:cubicBezTo>
                  <a:cubicBezTo>
                    <a:pt x="1" y="188"/>
                    <a:pt x="298" y="343"/>
                    <a:pt x="263" y="522"/>
                  </a:cubicBezTo>
                  <a:cubicBezTo>
                    <a:pt x="321" y="560"/>
                    <a:pt x="434" y="615"/>
                    <a:pt x="474" y="615"/>
                  </a:cubicBezTo>
                  <a:cubicBezTo>
                    <a:pt x="483" y="615"/>
                    <a:pt x="489" y="612"/>
                    <a:pt x="489" y="605"/>
                  </a:cubicBezTo>
                  <a:cubicBezTo>
                    <a:pt x="370" y="117"/>
                    <a:pt x="775" y="295"/>
                    <a:pt x="918" y="153"/>
                  </a:cubicBezTo>
                  <a:cubicBezTo>
                    <a:pt x="793" y="45"/>
                    <a:pt x="656" y="1"/>
                    <a:pt x="5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789907" y="-1402995"/>
              <a:ext cx="25216" cy="19283"/>
            </a:xfrm>
            <a:custGeom>
              <a:avLst/>
              <a:gdLst/>
              <a:ahLst/>
              <a:cxnLst/>
              <a:rect l="l" t="t" r="r" b="b"/>
              <a:pathLst>
                <a:path w="799" h="611" extrusionOk="0">
                  <a:moveTo>
                    <a:pt x="691" y="0"/>
                  </a:moveTo>
                  <a:cubicBezTo>
                    <a:pt x="620" y="60"/>
                    <a:pt x="524" y="143"/>
                    <a:pt x="453" y="215"/>
                  </a:cubicBezTo>
                  <a:cubicBezTo>
                    <a:pt x="358" y="417"/>
                    <a:pt x="0" y="238"/>
                    <a:pt x="24" y="596"/>
                  </a:cubicBezTo>
                  <a:cubicBezTo>
                    <a:pt x="65" y="606"/>
                    <a:pt x="104" y="611"/>
                    <a:pt x="141" y="611"/>
                  </a:cubicBezTo>
                  <a:cubicBezTo>
                    <a:pt x="400" y="611"/>
                    <a:pt x="590" y="381"/>
                    <a:pt x="798" y="215"/>
                  </a:cubicBezTo>
                  <a:cubicBezTo>
                    <a:pt x="762" y="143"/>
                    <a:pt x="715" y="84"/>
                    <a:pt x="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80555" y="-1384596"/>
              <a:ext cx="33485" cy="22502"/>
            </a:xfrm>
            <a:custGeom>
              <a:avLst/>
              <a:gdLst/>
              <a:ahLst/>
              <a:cxnLst/>
              <a:rect l="l" t="t" r="r" b="b"/>
              <a:pathLst>
                <a:path w="1061" h="713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71" y="94"/>
                    <a:pt x="531" y="143"/>
                    <a:pt x="380" y="143"/>
                  </a:cubicBezTo>
                  <a:cubicBezTo>
                    <a:pt x="338" y="143"/>
                    <a:pt x="295" y="139"/>
                    <a:pt x="251" y="132"/>
                  </a:cubicBezTo>
                  <a:lnTo>
                    <a:pt x="251" y="132"/>
                  </a:lnTo>
                  <a:cubicBezTo>
                    <a:pt x="13" y="334"/>
                    <a:pt x="1" y="548"/>
                    <a:pt x="275" y="703"/>
                  </a:cubicBezTo>
                  <a:cubicBezTo>
                    <a:pt x="290" y="710"/>
                    <a:pt x="304" y="712"/>
                    <a:pt x="316" y="712"/>
                  </a:cubicBezTo>
                  <a:cubicBezTo>
                    <a:pt x="441" y="712"/>
                    <a:pt x="364" y="378"/>
                    <a:pt x="527" y="378"/>
                  </a:cubicBezTo>
                  <a:cubicBezTo>
                    <a:pt x="547" y="378"/>
                    <a:pt x="569" y="383"/>
                    <a:pt x="596" y="394"/>
                  </a:cubicBezTo>
                  <a:cubicBezTo>
                    <a:pt x="846" y="394"/>
                    <a:pt x="1060" y="358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718521" y="-1381692"/>
              <a:ext cx="18021" cy="19062"/>
            </a:xfrm>
            <a:custGeom>
              <a:avLst/>
              <a:gdLst/>
              <a:ahLst/>
              <a:cxnLst/>
              <a:rect l="l" t="t" r="r" b="b"/>
              <a:pathLst>
                <a:path w="571" h="604" extrusionOk="0">
                  <a:moveTo>
                    <a:pt x="392" y="1"/>
                  </a:moveTo>
                  <a:cubicBezTo>
                    <a:pt x="378" y="1"/>
                    <a:pt x="362" y="2"/>
                    <a:pt x="345" y="4"/>
                  </a:cubicBezTo>
                  <a:cubicBezTo>
                    <a:pt x="334" y="28"/>
                    <a:pt x="298" y="40"/>
                    <a:pt x="286" y="63"/>
                  </a:cubicBezTo>
                  <a:cubicBezTo>
                    <a:pt x="203" y="206"/>
                    <a:pt x="0" y="325"/>
                    <a:pt x="167" y="552"/>
                  </a:cubicBezTo>
                  <a:cubicBezTo>
                    <a:pt x="207" y="589"/>
                    <a:pt x="238" y="603"/>
                    <a:pt x="262" y="603"/>
                  </a:cubicBezTo>
                  <a:cubicBezTo>
                    <a:pt x="331" y="603"/>
                    <a:pt x="349" y="485"/>
                    <a:pt x="393" y="432"/>
                  </a:cubicBezTo>
                  <a:cubicBezTo>
                    <a:pt x="453" y="385"/>
                    <a:pt x="524" y="337"/>
                    <a:pt x="560" y="266"/>
                  </a:cubicBezTo>
                  <a:cubicBezTo>
                    <a:pt x="571" y="104"/>
                    <a:pt x="532" y="1"/>
                    <a:pt x="3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717385" y="-1392485"/>
              <a:ext cx="23702" cy="12056"/>
            </a:xfrm>
            <a:custGeom>
              <a:avLst/>
              <a:gdLst/>
              <a:ahLst/>
              <a:cxnLst/>
              <a:rect l="l" t="t" r="r" b="b"/>
              <a:pathLst>
                <a:path w="751" h="382" extrusionOk="0">
                  <a:moveTo>
                    <a:pt x="310" y="1"/>
                  </a:moveTo>
                  <a:cubicBezTo>
                    <a:pt x="84" y="132"/>
                    <a:pt x="0" y="263"/>
                    <a:pt x="322" y="382"/>
                  </a:cubicBezTo>
                  <a:cubicBezTo>
                    <a:pt x="393" y="286"/>
                    <a:pt x="751" y="286"/>
                    <a:pt x="429" y="12"/>
                  </a:cubicBezTo>
                  <a:cubicBezTo>
                    <a:pt x="381" y="1"/>
                    <a:pt x="358" y="1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15922" y="-1151311"/>
              <a:ext cx="51506" cy="33201"/>
            </a:xfrm>
            <a:custGeom>
              <a:avLst/>
              <a:gdLst/>
              <a:ahLst/>
              <a:cxnLst/>
              <a:rect l="l" t="t" r="r" b="b"/>
              <a:pathLst>
                <a:path w="1632" h="1052" extrusionOk="0">
                  <a:moveTo>
                    <a:pt x="1300" y="1"/>
                  </a:moveTo>
                  <a:cubicBezTo>
                    <a:pt x="1269" y="1"/>
                    <a:pt x="1237" y="16"/>
                    <a:pt x="1203" y="50"/>
                  </a:cubicBezTo>
                  <a:cubicBezTo>
                    <a:pt x="1112" y="133"/>
                    <a:pt x="1026" y="275"/>
                    <a:pt x="909" y="275"/>
                  </a:cubicBezTo>
                  <a:cubicBezTo>
                    <a:pt x="859" y="275"/>
                    <a:pt x="803" y="249"/>
                    <a:pt x="739" y="181"/>
                  </a:cubicBezTo>
                  <a:cubicBezTo>
                    <a:pt x="459" y="202"/>
                    <a:pt x="471" y="700"/>
                    <a:pt x="187" y="700"/>
                  </a:cubicBezTo>
                  <a:cubicBezTo>
                    <a:pt x="156" y="700"/>
                    <a:pt x="122" y="694"/>
                    <a:pt x="84" y="681"/>
                  </a:cubicBezTo>
                  <a:lnTo>
                    <a:pt x="72" y="693"/>
                  </a:lnTo>
                  <a:cubicBezTo>
                    <a:pt x="13" y="752"/>
                    <a:pt x="1" y="824"/>
                    <a:pt x="13" y="907"/>
                  </a:cubicBezTo>
                  <a:cubicBezTo>
                    <a:pt x="37" y="991"/>
                    <a:pt x="96" y="1038"/>
                    <a:pt x="179" y="1050"/>
                  </a:cubicBezTo>
                  <a:cubicBezTo>
                    <a:pt x="188" y="1051"/>
                    <a:pt x="196" y="1051"/>
                    <a:pt x="204" y="1051"/>
                  </a:cubicBezTo>
                  <a:cubicBezTo>
                    <a:pt x="382" y="1051"/>
                    <a:pt x="570" y="891"/>
                    <a:pt x="761" y="891"/>
                  </a:cubicBezTo>
                  <a:cubicBezTo>
                    <a:pt x="856" y="891"/>
                    <a:pt x="952" y="931"/>
                    <a:pt x="1049" y="1050"/>
                  </a:cubicBezTo>
                  <a:cubicBezTo>
                    <a:pt x="1203" y="955"/>
                    <a:pt x="1346" y="883"/>
                    <a:pt x="1501" y="788"/>
                  </a:cubicBezTo>
                  <a:lnTo>
                    <a:pt x="1632" y="574"/>
                  </a:lnTo>
                  <a:cubicBezTo>
                    <a:pt x="1561" y="395"/>
                    <a:pt x="1156" y="407"/>
                    <a:pt x="1406" y="50"/>
                  </a:cubicBezTo>
                  <a:cubicBezTo>
                    <a:pt x="1368" y="19"/>
                    <a:pt x="1334" y="1"/>
                    <a:pt x="1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53888" y="-1162356"/>
              <a:ext cx="28215" cy="17958"/>
            </a:xfrm>
            <a:custGeom>
              <a:avLst/>
              <a:gdLst/>
              <a:ahLst/>
              <a:cxnLst/>
              <a:rect l="l" t="t" r="r" b="b"/>
              <a:pathLst>
                <a:path w="894" h="569" extrusionOk="0">
                  <a:moveTo>
                    <a:pt x="497" y="0"/>
                  </a:moveTo>
                  <a:cubicBezTo>
                    <a:pt x="453" y="0"/>
                    <a:pt x="402" y="10"/>
                    <a:pt x="346" y="31"/>
                  </a:cubicBezTo>
                  <a:lnTo>
                    <a:pt x="346" y="55"/>
                  </a:lnTo>
                  <a:cubicBezTo>
                    <a:pt x="238" y="150"/>
                    <a:pt x="107" y="90"/>
                    <a:pt x="0" y="162"/>
                  </a:cubicBezTo>
                  <a:cubicBezTo>
                    <a:pt x="0" y="257"/>
                    <a:pt x="12" y="329"/>
                    <a:pt x="12" y="412"/>
                  </a:cubicBezTo>
                  <a:lnTo>
                    <a:pt x="227" y="412"/>
                  </a:lnTo>
                  <a:cubicBezTo>
                    <a:pt x="240" y="408"/>
                    <a:pt x="253" y="406"/>
                    <a:pt x="266" y="406"/>
                  </a:cubicBezTo>
                  <a:cubicBezTo>
                    <a:pt x="395" y="406"/>
                    <a:pt x="533" y="569"/>
                    <a:pt x="677" y="569"/>
                  </a:cubicBezTo>
                  <a:cubicBezTo>
                    <a:pt x="748" y="569"/>
                    <a:pt x="820" y="529"/>
                    <a:pt x="893" y="412"/>
                  </a:cubicBezTo>
                  <a:cubicBezTo>
                    <a:pt x="795" y="206"/>
                    <a:pt x="705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664018" y="-1165165"/>
              <a:ext cx="23323" cy="15843"/>
            </a:xfrm>
            <a:custGeom>
              <a:avLst/>
              <a:gdLst/>
              <a:ahLst/>
              <a:cxnLst/>
              <a:rect l="l" t="t" r="r" b="b"/>
              <a:pathLst>
                <a:path w="739" h="502" extrusionOk="0">
                  <a:moveTo>
                    <a:pt x="441" y="1"/>
                  </a:moveTo>
                  <a:cubicBezTo>
                    <a:pt x="418" y="4"/>
                    <a:pt x="395" y="6"/>
                    <a:pt x="371" y="6"/>
                  </a:cubicBezTo>
                  <a:cubicBezTo>
                    <a:pt x="327" y="6"/>
                    <a:pt x="283" y="1"/>
                    <a:pt x="239" y="1"/>
                  </a:cubicBezTo>
                  <a:cubicBezTo>
                    <a:pt x="152" y="1"/>
                    <a:pt x="69" y="18"/>
                    <a:pt x="1" y="120"/>
                  </a:cubicBezTo>
                  <a:cubicBezTo>
                    <a:pt x="18" y="116"/>
                    <a:pt x="34" y="115"/>
                    <a:pt x="50" y="115"/>
                  </a:cubicBezTo>
                  <a:cubicBezTo>
                    <a:pt x="281" y="115"/>
                    <a:pt x="302" y="502"/>
                    <a:pt x="540" y="502"/>
                  </a:cubicBezTo>
                  <a:cubicBezTo>
                    <a:pt x="547" y="502"/>
                    <a:pt x="554" y="502"/>
                    <a:pt x="560" y="501"/>
                  </a:cubicBezTo>
                  <a:cubicBezTo>
                    <a:pt x="596" y="465"/>
                    <a:pt x="632" y="418"/>
                    <a:pt x="656" y="382"/>
                  </a:cubicBezTo>
                  <a:cubicBezTo>
                    <a:pt x="739" y="144"/>
                    <a:pt x="596" y="60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678314" y="-1169804"/>
              <a:ext cx="13918" cy="16317"/>
            </a:xfrm>
            <a:custGeom>
              <a:avLst/>
              <a:gdLst/>
              <a:ahLst/>
              <a:cxnLst/>
              <a:rect l="l" t="t" r="r" b="b"/>
              <a:pathLst>
                <a:path w="441" h="517" extrusionOk="0">
                  <a:moveTo>
                    <a:pt x="125" y="0"/>
                  </a:moveTo>
                  <a:cubicBezTo>
                    <a:pt x="89" y="0"/>
                    <a:pt x="51" y="6"/>
                    <a:pt x="12" y="17"/>
                  </a:cubicBezTo>
                  <a:cubicBezTo>
                    <a:pt x="12" y="53"/>
                    <a:pt x="12" y="88"/>
                    <a:pt x="0" y="136"/>
                  </a:cubicBezTo>
                  <a:cubicBezTo>
                    <a:pt x="72" y="267"/>
                    <a:pt x="143" y="386"/>
                    <a:pt x="226" y="517"/>
                  </a:cubicBezTo>
                  <a:cubicBezTo>
                    <a:pt x="357" y="517"/>
                    <a:pt x="429" y="434"/>
                    <a:pt x="441" y="267"/>
                  </a:cubicBezTo>
                  <a:lnTo>
                    <a:pt x="441" y="148"/>
                  </a:lnTo>
                  <a:cubicBezTo>
                    <a:pt x="350" y="57"/>
                    <a:pt x="24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603141" y="-1121582"/>
              <a:ext cx="18841" cy="16190"/>
            </a:xfrm>
            <a:custGeom>
              <a:avLst/>
              <a:gdLst/>
              <a:ahLst/>
              <a:cxnLst/>
              <a:rect l="l" t="t" r="r" b="b"/>
              <a:pathLst>
                <a:path w="597" h="513" extrusionOk="0">
                  <a:moveTo>
                    <a:pt x="489" y="1"/>
                  </a:moveTo>
                  <a:cubicBezTo>
                    <a:pt x="1" y="49"/>
                    <a:pt x="311" y="311"/>
                    <a:pt x="382" y="513"/>
                  </a:cubicBezTo>
                  <a:cubicBezTo>
                    <a:pt x="537" y="430"/>
                    <a:pt x="596" y="287"/>
                    <a:pt x="596" y="108"/>
                  </a:cubicBezTo>
                  <a:lnTo>
                    <a:pt x="4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727168" y="-1400375"/>
              <a:ext cx="28183" cy="29445"/>
            </a:xfrm>
            <a:custGeom>
              <a:avLst/>
              <a:gdLst/>
              <a:ahLst/>
              <a:cxnLst/>
              <a:rect l="l" t="t" r="r" b="b"/>
              <a:pathLst>
                <a:path w="893" h="933" extrusionOk="0">
                  <a:moveTo>
                    <a:pt x="572" y="1"/>
                  </a:moveTo>
                  <a:cubicBezTo>
                    <a:pt x="417" y="84"/>
                    <a:pt x="262" y="179"/>
                    <a:pt x="107" y="262"/>
                  </a:cubicBezTo>
                  <a:cubicBezTo>
                    <a:pt x="238" y="441"/>
                    <a:pt x="60" y="513"/>
                    <a:pt x="0" y="632"/>
                  </a:cubicBezTo>
                  <a:cubicBezTo>
                    <a:pt x="9" y="631"/>
                    <a:pt x="17" y="631"/>
                    <a:pt x="25" y="631"/>
                  </a:cubicBezTo>
                  <a:cubicBezTo>
                    <a:pt x="173" y="631"/>
                    <a:pt x="227" y="734"/>
                    <a:pt x="238" y="870"/>
                  </a:cubicBezTo>
                  <a:cubicBezTo>
                    <a:pt x="341" y="914"/>
                    <a:pt x="420" y="933"/>
                    <a:pt x="482" y="933"/>
                  </a:cubicBezTo>
                  <a:cubicBezTo>
                    <a:pt x="787" y="933"/>
                    <a:pt x="665" y="468"/>
                    <a:pt x="774" y="251"/>
                  </a:cubicBezTo>
                  <a:lnTo>
                    <a:pt x="869" y="251"/>
                  </a:lnTo>
                  <a:cubicBezTo>
                    <a:pt x="893" y="12"/>
                    <a:pt x="726" y="12"/>
                    <a:pt x="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048786" y="-1463872"/>
              <a:ext cx="7922" cy="8300"/>
            </a:xfrm>
            <a:custGeom>
              <a:avLst/>
              <a:gdLst/>
              <a:ahLst/>
              <a:cxnLst/>
              <a:rect l="l" t="t" r="r" b="b"/>
              <a:pathLst>
                <a:path w="251" h="263" extrusionOk="0">
                  <a:moveTo>
                    <a:pt x="108" y="0"/>
                  </a:moveTo>
                  <a:cubicBezTo>
                    <a:pt x="72" y="24"/>
                    <a:pt x="1" y="60"/>
                    <a:pt x="1" y="60"/>
                  </a:cubicBezTo>
                  <a:cubicBezTo>
                    <a:pt x="13" y="131"/>
                    <a:pt x="60" y="191"/>
                    <a:pt x="84" y="262"/>
                  </a:cubicBezTo>
                  <a:cubicBezTo>
                    <a:pt x="132" y="239"/>
                    <a:pt x="191" y="227"/>
                    <a:pt x="203" y="179"/>
                  </a:cubicBezTo>
                  <a:cubicBezTo>
                    <a:pt x="251" y="84"/>
                    <a:pt x="203" y="24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549048" y="-1279188"/>
              <a:ext cx="24459" cy="17642"/>
            </a:xfrm>
            <a:custGeom>
              <a:avLst/>
              <a:gdLst/>
              <a:ahLst/>
              <a:cxnLst/>
              <a:rect l="l" t="t" r="r" b="b"/>
              <a:pathLst>
                <a:path w="775" h="559" extrusionOk="0">
                  <a:moveTo>
                    <a:pt x="446" y="0"/>
                  </a:moveTo>
                  <a:cubicBezTo>
                    <a:pt x="172" y="0"/>
                    <a:pt x="200" y="353"/>
                    <a:pt x="0" y="530"/>
                  </a:cubicBezTo>
                  <a:cubicBezTo>
                    <a:pt x="69" y="550"/>
                    <a:pt x="131" y="559"/>
                    <a:pt x="187" y="559"/>
                  </a:cubicBezTo>
                  <a:cubicBezTo>
                    <a:pt x="435" y="559"/>
                    <a:pt x="577" y="388"/>
                    <a:pt x="703" y="232"/>
                  </a:cubicBezTo>
                  <a:cubicBezTo>
                    <a:pt x="774" y="125"/>
                    <a:pt x="596" y="30"/>
                    <a:pt x="512" y="6"/>
                  </a:cubicBezTo>
                  <a:cubicBezTo>
                    <a:pt x="489" y="2"/>
                    <a:pt x="466" y="0"/>
                    <a:pt x="4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534405" y="-1296293"/>
              <a:ext cx="9026" cy="12624"/>
            </a:xfrm>
            <a:custGeom>
              <a:avLst/>
              <a:gdLst/>
              <a:ahLst/>
              <a:cxnLst/>
              <a:rect l="l" t="t" r="r" b="b"/>
              <a:pathLst>
                <a:path w="286" h="400" extrusionOk="0">
                  <a:moveTo>
                    <a:pt x="226" y="1"/>
                  </a:moveTo>
                  <a:lnTo>
                    <a:pt x="107" y="120"/>
                  </a:lnTo>
                  <a:cubicBezTo>
                    <a:pt x="95" y="215"/>
                    <a:pt x="0" y="298"/>
                    <a:pt x="95" y="382"/>
                  </a:cubicBezTo>
                  <a:cubicBezTo>
                    <a:pt x="101" y="393"/>
                    <a:pt x="119" y="399"/>
                    <a:pt x="137" y="399"/>
                  </a:cubicBezTo>
                  <a:cubicBezTo>
                    <a:pt x="155" y="399"/>
                    <a:pt x="173" y="393"/>
                    <a:pt x="179" y="382"/>
                  </a:cubicBezTo>
                  <a:cubicBezTo>
                    <a:pt x="286" y="286"/>
                    <a:pt x="286" y="155"/>
                    <a:pt x="2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24622" y="-1275370"/>
              <a:ext cx="11298" cy="8237"/>
            </a:xfrm>
            <a:custGeom>
              <a:avLst/>
              <a:gdLst/>
              <a:ahLst/>
              <a:cxnLst/>
              <a:rect l="l" t="t" r="r" b="b"/>
              <a:pathLst>
                <a:path w="358" h="261" extrusionOk="0">
                  <a:moveTo>
                    <a:pt x="191" y="1"/>
                  </a:moveTo>
                  <a:cubicBezTo>
                    <a:pt x="142" y="1"/>
                    <a:pt x="94" y="41"/>
                    <a:pt x="48" y="100"/>
                  </a:cubicBezTo>
                  <a:cubicBezTo>
                    <a:pt x="36" y="111"/>
                    <a:pt x="1" y="183"/>
                    <a:pt x="12" y="207"/>
                  </a:cubicBezTo>
                  <a:cubicBezTo>
                    <a:pt x="42" y="247"/>
                    <a:pt x="72" y="260"/>
                    <a:pt x="103" y="260"/>
                  </a:cubicBezTo>
                  <a:cubicBezTo>
                    <a:pt x="162" y="260"/>
                    <a:pt x="222" y="213"/>
                    <a:pt x="279" y="213"/>
                  </a:cubicBezTo>
                  <a:cubicBezTo>
                    <a:pt x="289" y="213"/>
                    <a:pt x="300" y="215"/>
                    <a:pt x="310" y="219"/>
                  </a:cubicBezTo>
                  <a:lnTo>
                    <a:pt x="346" y="183"/>
                  </a:lnTo>
                  <a:cubicBezTo>
                    <a:pt x="358" y="159"/>
                    <a:pt x="346" y="123"/>
                    <a:pt x="310" y="100"/>
                  </a:cubicBezTo>
                  <a:cubicBezTo>
                    <a:pt x="272" y="29"/>
                    <a:pt x="232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34405" y="-1272245"/>
              <a:ext cx="9026" cy="10194"/>
            </a:xfrm>
            <a:custGeom>
              <a:avLst/>
              <a:gdLst/>
              <a:ahLst/>
              <a:cxnLst/>
              <a:rect l="l" t="t" r="r" b="b"/>
              <a:pathLst>
                <a:path w="286" h="323" extrusionOk="0">
                  <a:moveTo>
                    <a:pt x="0" y="1"/>
                  </a:moveTo>
                  <a:lnTo>
                    <a:pt x="0" y="120"/>
                  </a:lnTo>
                  <a:cubicBezTo>
                    <a:pt x="48" y="227"/>
                    <a:pt x="95" y="322"/>
                    <a:pt x="238" y="322"/>
                  </a:cubicBezTo>
                  <a:cubicBezTo>
                    <a:pt x="262" y="310"/>
                    <a:pt x="286" y="263"/>
                    <a:pt x="286" y="239"/>
                  </a:cubicBezTo>
                  <a:cubicBezTo>
                    <a:pt x="238" y="72"/>
                    <a:pt x="107" y="7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541916" y="-1252710"/>
              <a:ext cx="8679" cy="6817"/>
            </a:xfrm>
            <a:custGeom>
              <a:avLst/>
              <a:gdLst/>
              <a:ahLst/>
              <a:cxnLst/>
              <a:rect l="l" t="t" r="r" b="b"/>
              <a:pathLst>
                <a:path w="275" h="216" extrusionOk="0">
                  <a:moveTo>
                    <a:pt x="143" y="1"/>
                  </a:moveTo>
                  <a:cubicBezTo>
                    <a:pt x="107" y="25"/>
                    <a:pt x="48" y="48"/>
                    <a:pt x="36" y="96"/>
                  </a:cubicBezTo>
                  <a:cubicBezTo>
                    <a:pt x="0" y="167"/>
                    <a:pt x="48" y="215"/>
                    <a:pt x="107" y="215"/>
                  </a:cubicBezTo>
                  <a:cubicBezTo>
                    <a:pt x="155" y="203"/>
                    <a:pt x="203" y="167"/>
                    <a:pt x="226" y="120"/>
                  </a:cubicBezTo>
                  <a:cubicBezTo>
                    <a:pt x="274" y="48"/>
                    <a:pt x="215" y="25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3355" y="-1253089"/>
              <a:ext cx="10541" cy="7922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0" y="1"/>
                  </a:moveTo>
                  <a:cubicBezTo>
                    <a:pt x="60" y="167"/>
                    <a:pt x="167" y="251"/>
                    <a:pt x="334" y="251"/>
                  </a:cubicBezTo>
                  <a:cubicBezTo>
                    <a:pt x="334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727168" y="-1348902"/>
              <a:ext cx="14675" cy="11677"/>
            </a:xfrm>
            <a:custGeom>
              <a:avLst/>
              <a:gdLst/>
              <a:ahLst/>
              <a:cxnLst/>
              <a:rect l="l" t="t" r="r" b="b"/>
              <a:pathLst>
                <a:path w="465" h="370" extrusionOk="0">
                  <a:moveTo>
                    <a:pt x="238" y="1"/>
                  </a:moveTo>
                  <a:cubicBezTo>
                    <a:pt x="107" y="72"/>
                    <a:pt x="0" y="179"/>
                    <a:pt x="24" y="370"/>
                  </a:cubicBezTo>
                  <a:cubicBezTo>
                    <a:pt x="191" y="370"/>
                    <a:pt x="345" y="298"/>
                    <a:pt x="464" y="132"/>
                  </a:cubicBezTo>
                  <a:cubicBezTo>
                    <a:pt x="417" y="36"/>
                    <a:pt x="322" y="13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749322" y="-1332744"/>
              <a:ext cx="12435" cy="8300"/>
            </a:xfrm>
            <a:custGeom>
              <a:avLst/>
              <a:gdLst/>
              <a:ahLst/>
              <a:cxnLst/>
              <a:rect l="l" t="t" r="r" b="b"/>
              <a:pathLst>
                <a:path w="394" h="263" extrusionOk="0">
                  <a:moveTo>
                    <a:pt x="191" y="1"/>
                  </a:moveTo>
                  <a:cubicBezTo>
                    <a:pt x="1" y="1"/>
                    <a:pt x="12" y="120"/>
                    <a:pt x="84" y="263"/>
                  </a:cubicBezTo>
                  <a:cubicBezTo>
                    <a:pt x="97" y="261"/>
                    <a:pt x="112" y="260"/>
                    <a:pt x="127" y="260"/>
                  </a:cubicBezTo>
                  <a:cubicBezTo>
                    <a:pt x="146" y="260"/>
                    <a:pt x="166" y="261"/>
                    <a:pt x="187" y="261"/>
                  </a:cubicBezTo>
                  <a:cubicBezTo>
                    <a:pt x="257" y="261"/>
                    <a:pt x="326" y="251"/>
                    <a:pt x="358" y="155"/>
                  </a:cubicBezTo>
                  <a:cubicBezTo>
                    <a:pt x="393" y="13"/>
                    <a:pt x="262" y="24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687687" y="-1311379"/>
              <a:ext cx="12056" cy="9373"/>
            </a:xfrm>
            <a:custGeom>
              <a:avLst/>
              <a:gdLst/>
              <a:ahLst/>
              <a:cxnLst/>
              <a:rect l="l" t="t" r="r" b="b"/>
              <a:pathLst>
                <a:path w="382" h="297" extrusionOk="0">
                  <a:moveTo>
                    <a:pt x="235" y="0"/>
                  </a:moveTo>
                  <a:cubicBezTo>
                    <a:pt x="170" y="0"/>
                    <a:pt x="106" y="66"/>
                    <a:pt x="49" y="74"/>
                  </a:cubicBezTo>
                  <a:cubicBezTo>
                    <a:pt x="25" y="74"/>
                    <a:pt x="13" y="98"/>
                    <a:pt x="13" y="121"/>
                  </a:cubicBezTo>
                  <a:cubicBezTo>
                    <a:pt x="1" y="157"/>
                    <a:pt x="13" y="181"/>
                    <a:pt x="49" y="217"/>
                  </a:cubicBezTo>
                  <a:cubicBezTo>
                    <a:pt x="107" y="233"/>
                    <a:pt x="171" y="296"/>
                    <a:pt x="237" y="296"/>
                  </a:cubicBezTo>
                  <a:cubicBezTo>
                    <a:pt x="265" y="296"/>
                    <a:pt x="294" y="285"/>
                    <a:pt x="322" y="252"/>
                  </a:cubicBezTo>
                  <a:cubicBezTo>
                    <a:pt x="382" y="193"/>
                    <a:pt x="382" y="109"/>
                    <a:pt x="322" y="50"/>
                  </a:cubicBezTo>
                  <a:cubicBezTo>
                    <a:pt x="293" y="13"/>
                    <a:pt x="264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677178" y="-1316964"/>
              <a:ext cx="12056" cy="12435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" y="191"/>
                    <a:pt x="262" y="251"/>
                    <a:pt x="262" y="394"/>
                  </a:cubicBezTo>
                  <a:lnTo>
                    <a:pt x="382" y="394"/>
                  </a:lnTo>
                  <a:lnTo>
                    <a:pt x="382" y="251"/>
                  </a:lnTo>
                  <a:cubicBezTo>
                    <a:pt x="286" y="167"/>
                    <a:pt x="215" y="96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97902" y="-1298913"/>
              <a:ext cx="12813" cy="13161"/>
            </a:xfrm>
            <a:custGeom>
              <a:avLst/>
              <a:gdLst/>
              <a:ahLst/>
              <a:cxnLst/>
              <a:rect l="l" t="t" r="r" b="b"/>
              <a:pathLst>
                <a:path w="406" h="417" extrusionOk="0">
                  <a:moveTo>
                    <a:pt x="310" y="0"/>
                  </a:moveTo>
                  <a:cubicBezTo>
                    <a:pt x="155" y="12"/>
                    <a:pt x="0" y="84"/>
                    <a:pt x="12" y="417"/>
                  </a:cubicBezTo>
                  <a:cubicBezTo>
                    <a:pt x="191" y="322"/>
                    <a:pt x="346" y="298"/>
                    <a:pt x="393" y="119"/>
                  </a:cubicBezTo>
                  <a:cubicBezTo>
                    <a:pt x="405" y="84"/>
                    <a:pt x="346" y="0"/>
                    <a:pt x="3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99816" y="-1060705"/>
              <a:ext cx="16948" cy="10951"/>
            </a:xfrm>
            <a:custGeom>
              <a:avLst/>
              <a:gdLst/>
              <a:ahLst/>
              <a:cxnLst/>
              <a:rect l="l" t="t" r="r" b="b"/>
              <a:pathLst>
                <a:path w="537" h="347" extrusionOk="0">
                  <a:moveTo>
                    <a:pt x="317" y="0"/>
                  </a:moveTo>
                  <a:cubicBezTo>
                    <a:pt x="198" y="0"/>
                    <a:pt x="92" y="84"/>
                    <a:pt x="1" y="203"/>
                  </a:cubicBezTo>
                  <a:cubicBezTo>
                    <a:pt x="13" y="203"/>
                    <a:pt x="25" y="215"/>
                    <a:pt x="48" y="215"/>
                  </a:cubicBezTo>
                  <a:cubicBezTo>
                    <a:pt x="72" y="227"/>
                    <a:pt x="84" y="227"/>
                    <a:pt x="108" y="227"/>
                  </a:cubicBezTo>
                  <a:cubicBezTo>
                    <a:pt x="203" y="263"/>
                    <a:pt x="322" y="298"/>
                    <a:pt x="429" y="346"/>
                  </a:cubicBezTo>
                  <a:cubicBezTo>
                    <a:pt x="406" y="227"/>
                    <a:pt x="537" y="72"/>
                    <a:pt x="429" y="25"/>
                  </a:cubicBezTo>
                  <a:cubicBezTo>
                    <a:pt x="391" y="8"/>
                    <a:pt x="353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50563" y="-1097534"/>
              <a:ext cx="11677" cy="16948"/>
            </a:xfrm>
            <a:custGeom>
              <a:avLst/>
              <a:gdLst/>
              <a:ahLst/>
              <a:cxnLst/>
              <a:rect l="l" t="t" r="r" b="b"/>
              <a:pathLst>
                <a:path w="370" h="537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25"/>
                    <a:pt x="0" y="108"/>
                    <a:pt x="12" y="346"/>
                  </a:cubicBezTo>
                  <a:cubicBezTo>
                    <a:pt x="24" y="537"/>
                    <a:pt x="238" y="489"/>
                    <a:pt x="369" y="501"/>
                  </a:cubicBezTo>
                  <a:cubicBezTo>
                    <a:pt x="262" y="346"/>
                    <a:pt x="262" y="168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62209" y="-1106939"/>
              <a:ext cx="14297" cy="13918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67" y="0"/>
                  </a:moveTo>
                  <a:cubicBezTo>
                    <a:pt x="114" y="0"/>
                    <a:pt x="59" y="78"/>
                    <a:pt x="0" y="311"/>
                  </a:cubicBezTo>
                  <a:cubicBezTo>
                    <a:pt x="51" y="408"/>
                    <a:pt x="100" y="441"/>
                    <a:pt x="149" y="441"/>
                  </a:cubicBezTo>
                  <a:cubicBezTo>
                    <a:pt x="247" y="441"/>
                    <a:pt x="343" y="311"/>
                    <a:pt x="444" y="311"/>
                  </a:cubicBezTo>
                  <a:cubicBezTo>
                    <a:pt x="447" y="311"/>
                    <a:pt x="450" y="311"/>
                    <a:pt x="453" y="311"/>
                  </a:cubicBezTo>
                  <a:cubicBezTo>
                    <a:pt x="353" y="257"/>
                    <a:pt x="263" y="0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76095" y="-1112935"/>
              <a:ext cx="14707" cy="7922"/>
            </a:xfrm>
            <a:custGeom>
              <a:avLst/>
              <a:gdLst/>
              <a:ahLst/>
              <a:cxnLst/>
              <a:rect l="l" t="t" r="r" b="b"/>
              <a:pathLst>
                <a:path w="466" h="251" extrusionOk="0">
                  <a:moveTo>
                    <a:pt x="263" y="1"/>
                  </a:moveTo>
                  <a:cubicBezTo>
                    <a:pt x="167" y="13"/>
                    <a:pt x="96" y="25"/>
                    <a:pt x="1" y="37"/>
                  </a:cubicBezTo>
                  <a:cubicBezTo>
                    <a:pt x="60" y="203"/>
                    <a:pt x="215" y="215"/>
                    <a:pt x="346" y="251"/>
                  </a:cubicBezTo>
                  <a:lnTo>
                    <a:pt x="465" y="132"/>
                  </a:lnTo>
                  <a:cubicBezTo>
                    <a:pt x="417" y="13"/>
                    <a:pt x="322" y="37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84363" y="-1117448"/>
              <a:ext cx="13571" cy="8679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310" y="1"/>
                  </a:moveTo>
                  <a:lnTo>
                    <a:pt x="1" y="144"/>
                  </a:lnTo>
                  <a:cubicBezTo>
                    <a:pt x="60" y="180"/>
                    <a:pt x="132" y="227"/>
                    <a:pt x="203" y="275"/>
                  </a:cubicBezTo>
                  <a:cubicBezTo>
                    <a:pt x="263" y="203"/>
                    <a:pt x="429" y="168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70803" y="-1173087"/>
              <a:ext cx="21051" cy="8332"/>
            </a:xfrm>
            <a:custGeom>
              <a:avLst/>
              <a:gdLst/>
              <a:ahLst/>
              <a:cxnLst/>
              <a:rect l="l" t="t" r="r" b="b"/>
              <a:pathLst>
                <a:path w="667" h="264" extrusionOk="0">
                  <a:moveTo>
                    <a:pt x="378" y="1"/>
                  </a:moveTo>
                  <a:cubicBezTo>
                    <a:pt x="295" y="1"/>
                    <a:pt x="183" y="45"/>
                    <a:pt x="0" y="121"/>
                  </a:cubicBezTo>
                  <a:cubicBezTo>
                    <a:pt x="83" y="133"/>
                    <a:pt x="167" y="133"/>
                    <a:pt x="238" y="133"/>
                  </a:cubicBezTo>
                  <a:cubicBezTo>
                    <a:pt x="381" y="180"/>
                    <a:pt x="524" y="216"/>
                    <a:pt x="667" y="264"/>
                  </a:cubicBezTo>
                  <a:cubicBezTo>
                    <a:pt x="551" y="80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755350" y="-1376643"/>
              <a:ext cx="35347" cy="20577"/>
            </a:xfrm>
            <a:custGeom>
              <a:avLst/>
              <a:gdLst/>
              <a:ahLst/>
              <a:cxnLst/>
              <a:rect l="l" t="t" r="r" b="b"/>
              <a:pathLst>
                <a:path w="1120" h="652" extrusionOk="0">
                  <a:moveTo>
                    <a:pt x="663" y="1"/>
                  </a:moveTo>
                  <a:cubicBezTo>
                    <a:pt x="416" y="1"/>
                    <a:pt x="196" y="134"/>
                    <a:pt x="0" y="368"/>
                  </a:cubicBezTo>
                  <a:cubicBezTo>
                    <a:pt x="83" y="439"/>
                    <a:pt x="119" y="523"/>
                    <a:pt x="119" y="630"/>
                  </a:cubicBezTo>
                  <a:cubicBezTo>
                    <a:pt x="147" y="645"/>
                    <a:pt x="174" y="652"/>
                    <a:pt x="200" y="652"/>
                  </a:cubicBezTo>
                  <a:cubicBezTo>
                    <a:pt x="291" y="652"/>
                    <a:pt x="366" y="567"/>
                    <a:pt x="441" y="511"/>
                  </a:cubicBezTo>
                  <a:cubicBezTo>
                    <a:pt x="484" y="345"/>
                    <a:pt x="588" y="319"/>
                    <a:pt x="702" y="319"/>
                  </a:cubicBezTo>
                  <a:cubicBezTo>
                    <a:pt x="755" y="319"/>
                    <a:pt x="811" y="325"/>
                    <a:pt x="864" y="325"/>
                  </a:cubicBezTo>
                  <a:cubicBezTo>
                    <a:pt x="976" y="325"/>
                    <a:pt x="1076" y="299"/>
                    <a:pt x="1119" y="142"/>
                  </a:cubicBezTo>
                  <a:cubicBezTo>
                    <a:pt x="958" y="45"/>
                    <a:pt x="806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731302" y="-1392485"/>
              <a:ext cx="30834" cy="28656"/>
            </a:xfrm>
            <a:custGeom>
              <a:avLst/>
              <a:gdLst/>
              <a:ahLst/>
              <a:cxnLst/>
              <a:rect l="l" t="t" r="r" b="b"/>
              <a:pathLst>
                <a:path w="977" h="908" extrusionOk="0">
                  <a:moveTo>
                    <a:pt x="655" y="1"/>
                  </a:moveTo>
                  <a:cubicBezTo>
                    <a:pt x="493" y="185"/>
                    <a:pt x="566" y="634"/>
                    <a:pt x="232" y="634"/>
                  </a:cubicBezTo>
                  <a:cubicBezTo>
                    <a:pt x="199" y="634"/>
                    <a:pt x="161" y="629"/>
                    <a:pt x="119" y="620"/>
                  </a:cubicBezTo>
                  <a:cubicBezTo>
                    <a:pt x="71" y="679"/>
                    <a:pt x="36" y="727"/>
                    <a:pt x="0" y="774"/>
                  </a:cubicBezTo>
                  <a:cubicBezTo>
                    <a:pt x="60" y="874"/>
                    <a:pt x="119" y="908"/>
                    <a:pt x="179" y="908"/>
                  </a:cubicBezTo>
                  <a:cubicBezTo>
                    <a:pt x="308" y="908"/>
                    <a:pt x="438" y="752"/>
                    <a:pt x="571" y="752"/>
                  </a:cubicBezTo>
                  <a:cubicBezTo>
                    <a:pt x="599" y="752"/>
                    <a:pt x="627" y="758"/>
                    <a:pt x="655" y="774"/>
                  </a:cubicBezTo>
                  <a:cubicBezTo>
                    <a:pt x="976" y="501"/>
                    <a:pt x="572" y="251"/>
                    <a:pt x="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747808" y="-1360548"/>
              <a:ext cx="21461" cy="16569"/>
            </a:xfrm>
            <a:custGeom>
              <a:avLst/>
              <a:gdLst/>
              <a:ahLst/>
              <a:cxnLst/>
              <a:rect l="l" t="t" r="r" b="b"/>
              <a:pathLst>
                <a:path w="680" h="525" extrusionOk="0">
                  <a:moveTo>
                    <a:pt x="680" y="1"/>
                  </a:moveTo>
                  <a:cubicBezTo>
                    <a:pt x="584" y="24"/>
                    <a:pt x="465" y="72"/>
                    <a:pt x="358" y="120"/>
                  </a:cubicBezTo>
                  <a:cubicBezTo>
                    <a:pt x="1" y="251"/>
                    <a:pt x="168" y="382"/>
                    <a:pt x="358" y="524"/>
                  </a:cubicBezTo>
                  <a:cubicBezTo>
                    <a:pt x="465" y="382"/>
                    <a:pt x="584" y="263"/>
                    <a:pt x="680" y="132"/>
                  </a:cubicBezTo>
                  <a:lnTo>
                    <a:pt x="6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00900" y="-1129093"/>
              <a:ext cx="18084" cy="23702"/>
            </a:xfrm>
            <a:custGeom>
              <a:avLst/>
              <a:gdLst/>
              <a:ahLst/>
              <a:cxnLst/>
              <a:rect l="l" t="t" r="r" b="b"/>
              <a:pathLst>
                <a:path w="573" h="751" extrusionOk="0">
                  <a:moveTo>
                    <a:pt x="572" y="1"/>
                  </a:moveTo>
                  <a:cubicBezTo>
                    <a:pt x="441" y="156"/>
                    <a:pt x="1" y="37"/>
                    <a:pt x="239" y="489"/>
                  </a:cubicBezTo>
                  <a:cubicBezTo>
                    <a:pt x="239" y="584"/>
                    <a:pt x="155" y="656"/>
                    <a:pt x="239" y="751"/>
                  </a:cubicBezTo>
                  <a:lnTo>
                    <a:pt x="453" y="751"/>
                  </a:lnTo>
                  <a:cubicBezTo>
                    <a:pt x="548" y="596"/>
                    <a:pt x="203" y="310"/>
                    <a:pt x="560" y="239"/>
                  </a:cubicBezTo>
                  <a:cubicBezTo>
                    <a:pt x="560" y="168"/>
                    <a:pt x="560" y="72"/>
                    <a:pt x="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00143" y="-1113692"/>
              <a:ext cx="12056" cy="9152"/>
            </a:xfrm>
            <a:custGeom>
              <a:avLst/>
              <a:gdLst/>
              <a:ahLst/>
              <a:cxnLst/>
              <a:rect l="l" t="t" r="r" b="b"/>
              <a:pathLst>
                <a:path w="382" h="290" extrusionOk="0">
                  <a:moveTo>
                    <a:pt x="239" y="1"/>
                  </a:moveTo>
                  <a:cubicBezTo>
                    <a:pt x="156" y="84"/>
                    <a:pt x="1" y="108"/>
                    <a:pt x="60" y="287"/>
                  </a:cubicBezTo>
                  <a:cubicBezTo>
                    <a:pt x="65" y="289"/>
                    <a:pt x="72" y="290"/>
                    <a:pt x="81" y="290"/>
                  </a:cubicBezTo>
                  <a:cubicBezTo>
                    <a:pt x="119" y="290"/>
                    <a:pt x="191" y="273"/>
                    <a:pt x="239" y="263"/>
                  </a:cubicBezTo>
                  <a:cubicBezTo>
                    <a:pt x="251" y="168"/>
                    <a:pt x="382" y="96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832733" y="-1399870"/>
              <a:ext cx="13192" cy="7385"/>
            </a:xfrm>
            <a:custGeom>
              <a:avLst/>
              <a:gdLst/>
              <a:ahLst/>
              <a:cxnLst/>
              <a:rect l="l" t="t" r="r" b="b"/>
              <a:pathLst>
                <a:path w="418" h="234" extrusionOk="0">
                  <a:moveTo>
                    <a:pt x="249" y="1"/>
                  </a:moveTo>
                  <a:cubicBezTo>
                    <a:pt x="164" y="1"/>
                    <a:pt x="85" y="73"/>
                    <a:pt x="1" y="116"/>
                  </a:cubicBezTo>
                  <a:cubicBezTo>
                    <a:pt x="56" y="199"/>
                    <a:pt x="125" y="234"/>
                    <a:pt x="195" y="234"/>
                  </a:cubicBezTo>
                  <a:cubicBezTo>
                    <a:pt x="245" y="234"/>
                    <a:pt x="297" y="217"/>
                    <a:pt x="346" y="187"/>
                  </a:cubicBezTo>
                  <a:cubicBezTo>
                    <a:pt x="406" y="163"/>
                    <a:pt x="417" y="80"/>
                    <a:pt x="358" y="44"/>
                  </a:cubicBezTo>
                  <a:cubicBezTo>
                    <a:pt x="320" y="13"/>
                    <a:pt x="284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16732" y="-1232828"/>
              <a:ext cx="13950" cy="7953"/>
            </a:xfrm>
            <a:custGeom>
              <a:avLst/>
              <a:gdLst/>
              <a:ahLst/>
              <a:cxnLst/>
              <a:rect l="l" t="t" r="r" b="b"/>
              <a:pathLst>
                <a:path w="442" h="252" extrusionOk="0">
                  <a:moveTo>
                    <a:pt x="202" y="0"/>
                  </a:moveTo>
                  <a:cubicBezTo>
                    <a:pt x="156" y="0"/>
                    <a:pt x="107" y="5"/>
                    <a:pt x="60" y="5"/>
                  </a:cubicBezTo>
                  <a:cubicBezTo>
                    <a:pt x="40" y="5"/>
                    <a:pt x="20" y="4"/>
                    <a:pt x="1" y="2"/>
                  </a:cubicBezTo>
                  <a:lnTo>
                    <a:pt x="1" y="2"/>
                  </a:lnTo>
                  <a:cubicBezTo>
                    <a:pt x="143" y="73"/>
                    <a:pt x="298" y="168"/>
                    <a:pt x="441" y="252"/>
                  </a:cubicBezTo>
                  <a:cubicBezTo>
                    <a:pt x="418" y="32"/>
                    <a:pt x="318" y="0"/>
                    <a:pt x="2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646377" y="-1163082"/>
              <a:ext cx="17674" cy="7795"/>
            </a:xfrm>
            <a:custGeom>
              <a:avLst/>
              <a:gdLst/>
              <a:ahLst/>
              <a:cxnLst/>
              <a:rect l="l" t="t" r="r" b="b"/>
              <a:pathLst>
                <a:path w="560" h="247" extrusionOk="0">
                  <a:moveTo>
                    <a:pt x="272" y="1"/>
                  </a:moveTo>
                  <a:cubicBezTo>
                    <a:pt x="168" y="1"/>
                    <a:pt x="79" y="67"/>
                    <a:pt x="0" y="185"/>
                  </a:cubicBezTo>
                  <a:lnTo>
                    <a:pt x="215" y="185"/>
                  </a:lnTo>
                  <a:cubicBezTo>
                    <a:pt x="277" y="224"/>
                    <a:pt x="335" y="247"/>
                    <a:pt x="385" y="247"/>
                  </a:cubicBezTo>
                  <a:cubicBezTo>
                    <a:pt x="458" y="247"/>
                    <a:pt x="517" y="198"/>
                    <a:pt x="560" y="78"/>
                  </a:cubicBezTo>
                  <a:cubicBezTo>
                    <a:pt x="524" y="66"/>
                    <a:pt x="488" y="66"/>
                    <a:pt x="441" y="54"/>
                  </a:cubicBezTo>
                  <a:cubicBezTo>
                    <a:pt x="380" y="18"/>
                    <a:pt x="324" y="1"/>
                    <a:pt x="2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" name="Google Shape;490;p2"/>
          <p:cNvGrpSpPr/>
          <p:nvPr/>
        </p:nvGrpSpPr>
        <p:grpSpPr>
          <a:xfrm>
            <a:off x="49271" y="3101706"/>
            <a:ext cx="501547" cy="1272979"/>
            <a:chOff x="49271" y="2026419"/>
            <a:chExt cx="501547" cy="1272979"/>
          </a:xfrm>
        </p:grpSpPr>
        <p:grpSp>
          <p:nvGrpSpPr>
            <p:cNvPr id="491" name="Google Shape;491;p2"/>
            <p:cNvGrpSpPr/>
            <p:nvPr/>
          </p:nvGrpSpPr>
          <p:grpSpPr>
            <a:xfrm>
              <a:off x="49271" y="2585269"/>
              <a:ext cx="373950" cy="403282"/>
              <a:chOff x="5727" y="2502183"/>
              <a:chExt cx="364509" cy="393101"/>
            </a:xfrm>
          </p:grpSpPr>
          <p:sp>
            <p:nvSpPr>
              <p:cNvPr id="492" name="Google Shape;492;p2"/>
              <p:cNvSpPr/>
              <p:nvPr/>
            </p:nvSpPr>
            <p:spPr>
              <a:xfrm>
                <a:off x="16237" y="2504266"/>
                <a:ext cx="337092" cy="375596"/>
              </a:xfrm>
              <a:custGeom>
                <a:avLst/>
                <a:gdLst/>
                <a:ahLst/>
                <a:cxnLst/>
                <a:rect l="l" t="t" r="r" b="b"/>
                <a:pathLst>
                  <a:path w="10681" h="11901" extrusionOk="0">
                    <a:moveTo>
                      <a:pt x="7799" y="655"/>
                    </a:moveTo>
                    <a:lnTo>
                      <a:pt x="7799" y="655"/>
                    </a:lnTo>
                    <a:cubicBezTo>
                      <a:pt x="7643" y="759"/>
                      <a:pt x="7495" y="911"/>
                      <a:pt x="7251" y="998"/>
                    </a:cubicBezTo>
                    <a:cubicBezTo>
                      <a:pt x="7410" y="692"/>
                      <a:pt x="7634" y="743"/>
                      <a:pt x="7799" y="655"/>
                    </a:cubicBezTo>
                    <a:close/>
                    <a:moveTo>
                      <a:pt x="8995" y="1034"/>
                    </a:moveTo>
                    <a:cubicBezTo>
                      <a:pt x="8987" y="1055"/>
                      <a:pt x="8983" y="1081"/>
                      <a:pt x="8966" y="1081"/>
                    </a:cubicBezTo>
                    <a:cubicBezTo>
                      <a:pt x="8960" y="1081"/>
                      <a:pt x="8952" y="1078"/>
                      <a:pt x="8942" y="1070"/>
                    </a:cubicBezTo>
                    <a:cubicBezTo>
                      <a:pt x="8964" y="1062"/>
                      <a:pt x="8982" y="1051"/>
                      <a:pt x="8995" y="1034"/>
                    </a:cubicBezTo>
                    <a:close/>
                    <a:moveTo>
                      <a:pt x="7522" y="0"/>
                    </a:moveTo>
                    <a:cubicBezTo>
                      <a:pt x="7446" y="0"/>
                      <a:pt x="7372" y="19"/>
                      <a:pt x="7299" y="82"/>
                    </a:cubicBezTo>
                    <a:cubicBezTo>
                      <a:pt x="7285" y="88"/>
                      <a:pt x="7271" y="95"/>
                      <a:pt x="7258" y="95"/>
                    </a:cubicBezTo>
                    <a:cubicBezTo>
                      <a:pt x="7248" y="95"/>
                      <a:pt x="7238" y="92"/>
                      <a:pt x="7228" y="82"/>
                    </a:cubicBezTo>
                    <a:cubicBezTo>
                      <a:pt x="7001" y="165"/>
                      <a:pt x="6739" y="94"/>
                      <a:pt x="6525" y="296"/>
                    </a:cubicBezTo>
                    <a:cubicBezTo>
                      <a:pt x="6346" y="403"/>
                      <a:pt x="6180" y="498"/>
                      <a:pt x="6001" y="582"/>
                    </a:cubicBezTo>
                    <a:cubicBezTo>
                      <a:pt x="5882" y="772"/>
                      <a:pt x="5692" y="748"/>
                      <a:pt x="5501" y="820"/>
                    </a:cubicBezTo>
                    <a:cubicBezTo>
                      <a:pt x="5299" y="939"/>
                      <a:pt x="5120" y="1070"/>
                      <a:pt x="4930" y="1201"/>
                    </a:cubicBezTo>
                    <a:cubicBezTo>
                      <a:pt x="4799" y="1296"/>
                      <a:pt x="4632" y="1308"/>
                      <a:pt x="4525" y="1439"/>
                    </a:cubicBezTo>
                    <a:cubicBezTo>
                      <a:pt x="4370" y="1606"/>
                      <a:pt x="4251" y="1772"/>
                      <a:pt x="4275" y="2034"/>
                    </a:cubicBezTo>
                    <a:cubicBezTo>
                      <a:pt x="4275" y="2141"/>
                      <a:pt x="4370" y="2260"/>
                      <a:pt x="4263" y="2368"/>
                    </a:cubicBezTo>
                    <a:cubicBezTo>
                      <a:pt x="3953" y="2439"/>
                      <a:pt x="3691" y="2606"/>
                      <a:pt x="3513" y="2915"/>
                    </a:cubicBezTo>
                    <a:cubicBezTo>
                      <a:pt x="3429" y="3284"/>
                      <a:pt x="3025" y="3189"/>
                      <a:pt x="2894" y="3475"/>
                    </a:cubicBezTo>
                    <a:cubicBezTo>
                      <a:pt x="2906" y="3558"/>
                      <a:pt x="2941" y="3630"/>
                      <a:pt x="3001" y="3689"/>
                    </a:cubicBezTo>
                    <a:cubicBezTo>
                      <a:pt x="3156" y="3832"/>
                      <a:pt x="3156" y="4011"/>
                      <a:pt x="3144" y="4249"/>
                    </a:cubicBezTo>
                    <a:cubicBezTo>
                      <a:pt x="3120" y="4082"/>
                      <a:pt x="3132" y="3963"/>
                      <a:pt x="3072" y="3856"/>
                    </a:cubicBezTo>
                    <a:cubicBezTo>
                      <a:pt x="2973" y="3741"/>
                      <a:pt x="2878" y="3688"/>
                      <a:pt x="2786" y="3688"/>
                    </a:cubicBezTo>
                    <a:cubicBezTo>
                      <a:pt x="2668" y="3688"/>
                      <a:pt x="2555" y="3774"/>
                      <a:pt x="2441" y="3927"/>
                    </a:cubicBezTo>
                    <a:cubicBezTo>
                      <a:pt x="2405" y="3987"/>
                      <a:pt x="2358" y="4046"/>
                      <a:pt x="2310" y="4118"/>
                    </a:cubicBezTo>
                    <a:cubicBezTo>
                      <a:pt x="2251" y="4273"/>
                      <a:pt x="2144" y="4380"/>
                      <a:pt x="2013" y="4439"/>
                    </a:cubicBezTo>
                    <a:cubicBezTo>
                      <a:pt x="1929" y="4487"/>
                      <a:pt x="1834" y="4523"/>
                      <a:pt x="1763" y="4606"/>
                    </a:cubicBezTo>
                    <a:cubicBezTo>
                      <a:pt x="1572" y="4796"/>
                      <a:pt x="1608" y="5130"/>
                      <a:pt x="1417" y="5308"/>
                    </a:cubicBezTo>
                    <a:cubicBezTo>
                      <a:pt x="929" y="5666"/>
                      <a:pt x="917" y="6368"/>
                      <a:pt x="560" y="6821"/>
                    </a:cubicBezTo>
                    <a:cubicBezTo>
                      <a:pt x="536" y="6832"/>
                      <a:pt x="584" y="6928"/>
                      <a:pt x="631" y="6963"/>
                    </a:cubicBezTo>
                    <a:cubicBezTo>
                      <a:pt x="679" y="7011"/>
                      <a:pt x="774" y="7011"/>
                      <a:pt x="798" y="7071"/>
                    </a:cubicBezTo>
                    <a:cubicBezTo>
                      <a:pt x="803" y="7093"/>
                      <a:pt x="792" y="7099"/>
                      <a:pt x="775" y="7099"/>
                    </a:cubicBezTo>
                    <a:cubicBezTo>
                      <a:pt x="760" y="7099"/>
                      <a:pt x="740" y="7094"/>
                      <a:pt x="722" y="7094"/>
                    </a:cubicBezTo>
                    <a:cubicBezTo>
                      <a:pt x="709" y="7094"/>
                      <a:pt x="697" y="7097"/>
                      <a:pt x="691" y="7106"/>
                    </a:cubicBezTo>
                    <a:cubicBezTo>
                      <a:pt x="560" y="7142"/>
                      <a:pt x="465" y="7237"/>
                      <a:pt x="405" y="7368"/>
                    </a:cubicBezTo>
                    <a:cubicBezTo>
                      <a:pt x="358" y="7535"/>
                      <a:pt x="334" y="7690"/>
                      <a:pt x="334" y="7880"/>
                    </a:cubicBezTo>
                    <a:cubicBezTo>
                      <a:pt x="346" y="7975"/>
                      <a:pt x="393" y="8083"/>
                      <a:pt x="441" y="8190"/>
                    </a:cubicBezTo>
                    <a:cubicBezTo>
                      <a:pt x="477" y="8380"/>
                      <a:pt x="453" y="8606"/>
                      <a:pt x="631" y="8714"/>
                    </a:cubicBezTo>
                    <a:cubicBezTo>
                      <a:pt x="524" y="8916"/>
                      <a:pt x="0" y="8678"/>
                      <a:pt x="227" y="9130"/>
                    </a:cubicBezTo>
                    <a:cubicBezTo>
                      <a:pt x="346" y="9368"/>
                      <a:pt x="262" y="9595"/>
                      <a:pt x="393" y="9773"/>
                    </a:cubicBezTo>
                    <a:cubicBezTo>
                      <a:pt x="560" y="9892"/>
                      <a:pt x="703" y="10035"/>
                      <a:pt x="870" y="10154"/>
                    </a:cubicBezTo>
                    <a:cubicBezTo>
                      <a:pt x="1036" y="10416"/>
                      <a:pt x="1179" y="10714"/>
                      <a:pt x="1298" y="11012"/>
                    </a:cubicBezTo>
                    <a:cubicBezTo>
                      <a:pt x="1524" y="11345"/>
                      <a:pt x="1894" y="11476"/>
                      <a:pt x="2132" y="11785"/>
                    </a:cubicBezTo>
                    <a:cubicBezTo>
                      <a:pt x="2244" y="11845"/>
                      <a:pt x="2361" y="11901"/>
                      <a:pt x="2471" y="11901"/>
                    </a:cubicBezTo>
                    <a:cubicBezTo>
                      <a:pt x="2536" y="11901"/>
                      <a:pt x="2598" y="11882"/>
                      <a:pt x="2656" y="11833"/>
                    </a:cubicBezTo>
                    <a:cubicBezTo>
                      <a:pt x="3001" y="11523"/>
                      <a:pt x="3418" y="11595"/>
                      <a:pt x="3810" y="11547"/>
                    </a:cubicBezTo>
                    <a:cubicBezTo>
                      <a:pt x="3912" y="11518"/>
                      <a:pt x="4013" y="11506"/>
                      <a:pt x="4113" y="11506"/>
                    </a:cubicBezTo>
                    <a:cubicBezTo>
                      <a:pt x="4212" y="11506"/>
                      <a:pt x="4310" y="11518"/>
                      <a:pt x="4406" y="11535"/>
                    </a:cubicBezTo>
                    <a:cubicBezTo>
                      <a:pt x="4632" y="11523"/>
                      <a:pt x="4822" y="11321"/>
                      <a:pt x="4977" y="11202"/>
                    </a:cubicBezTo>
                    <a:cubicBezTo>
                      <a:pt x="5299" y="10952"/>
                      <a:pt x="5751" y="11023"/>
                      <a:pt x="6013" y="10714"/>
                    </a:cubicBezTo>
                    <a:cubicBezTo>
                      <a:pt x="6394" y="10250"/>
                      <a:pt x="6930" y="10035"/>
                      <a:pt x="7287" y="9535"/>
                    </a:cubicBezTo>
                    <a:cubicBezTo>
                      <a:pt x="7942" y="9071"/>
                      <a:pt x="8180" y="8142"/>
                      <a:pt x="8799" y="7642"/>
                    </a:cubicBezTo>
                    <a:cubicBezTo>
                      <a:pt x="8871" y="7380"/>
                      <a:pt x="9049" y="7202"/>
                      <a:pt x="9144" y="6963"/>
                    </a:cubicBezTo>
                    <a:cubicBezTo>
                      <a:pt x="9454" y="6451"/>
                      <a:pt x="9573" y="5797"/>
                      <a:pt x="10025" y="5356"/>
                    </a:cubicBezTo>
                    <a:cubicBezTo>
                      <a:pt x="10037" y="5142"/>
                      <a:pt x="10204" y="4999"/>
                      <a:pt x="10264" y="4808"/>
                    </a:cubicBezTo>
                    <a:cubicBezTo>
                      <a:pt x="10383" y="4392"/>
                      <a:pt x="10395" y="3963"/>
                      <a:pt x="10621" y="3582"/>
                    </a:cubicBezTo>
                    <a:cubicBezTo>
                      <a:pt x="10680" y="3511"/>
                      <a:pt x="10680" y="3427"/>
                      <a:pt x="10645" y="3332"/>
                    </a:cubicBezTo>
                    <a:cubicBezTo>
                      <a:pt x="10418" y="3034"/>
                      <a:pt x="10561" y="2653"/>
                      <a:pt x="10466" y="2320"/>
                    </a:cubicBezTo>
                    <a:cubicBezTo>
                      <a:pt x="10442" y="2201"/>
                      <a:pt x="10442" y="2070"/>
                      <a:pt x="10311" y="2034"/>
                    </a:cubicBezTo>
                    <a:cubicBezTo>
                      <a:pt x="10299" y="2032"/>
                      <a:pt x="10287" y="2031"/>
                      <a:pt x="10276" y="2031"/>
                    </a:cubicBezTo>
                    <a:cubicBezTo>
                      <a:pt x="10162" y="2031"/>
                      <a:pt x="10127" y="2140"/>
                      <a:pt x="10073" y="2249"/>
                    </a:cubicBezTo>
                    <a:cubicBezTo>
                      <a:pt x="10025" y="2320"/>
                      <a:pt x="10049" y="2451"/>
                      <a:pt x="9930" y="2487"/>
                    </a:cubicBezTo>
                    <a:cubicBezTo>
                      <a:pt x="9740" y="2368"/>
                      <a:pt x="9656" y="2177"/>
                      <a:pt x="9585" y="1951"/>
                    </a:cubicBezTo>
                    <a:cubicBezTo>
                      <a:pt x="9573" y="1844"/>
                      <a:pt x="9537" y="1760"/>
                      <a:pt x="9478" y="1665"/>
                    </a:cubicBezTo>
                    <a:cubicBezTo>
                      <a:pt x="9383" y="1582"/>
                      <a:pt x="9371" y="1439"/>
                      <a:pt x="9371" y="1332"/>
                    </a:cubicBezTo>
                    <a:cubicBezTo>
                      <a:pt x="9327" y="1134"/>
                      <a:pt x="9252" y="1008"/>
                      <a:pt x="9073" y="1008"/>
                    </a:cubicBezTo>
                    <a:cubicBezTo>
                      <a:pt x="9058" y="1008"/>
                      <a:pt x="9042" y="1008"/>
                      <a:pt x="9025" y="1010"/>
                    </a:cubicBezTo>
                    <a:cubicBezTo>
                      <a:pt x="9023" y="1010"/>
                      <a:pt x="9021" y="1009"/>
                      <a:pt x="9019" y="1009"/>
                    </a:cubicBezTo>
                    <a:cubicBezTo>
                      <a:pt x="9014" y="1009"/>
                      <a:pt x="9011" y="1011"/>
                      <a:pt x="9007" y="1013"/>
                    </a:cubicBezTo>
                    <a:lnTo>
                      <a:pt x="9007" y="1013"/>
                    </a:lnTo>
                    <a:cubicBezTo>
                      <a:pt x="9010" y="1009"/>
                      <a:pt x="9012" y="1004"/>
                      <a:pt x="9013" y="998"/>
                    </a:cubicBezTo>
                    <a:cubicBezTo>
                      <a:pt x="9061" y="820"/>
                      <a:pt x="9002" y="665"/>
                      <a:pt x="8918" y="522"/>
                    </a:cubicBezTo>
                    <a:cubicBezTo>
                      <a:pt x="8823" y="495"/>
                      <a:pt x="8728" y="484"/>
                      <a:pt x="8632" y="484"/>
                    </a:cubicBezTo>
                    <a:cubicBezTo>
                      <a:pt x="8393" y="484"/>
                      <a:pt x="8153" y="551"/>
                      <a:pt x="7906" y="594"/>
                    </a:cubicBezTo>
                    <a:cubicBezTo>
                      <a:pt x="7881" y="605"/>
                      <a:pt x="7857" y="619"/>
                      <a:pt x="7833" y="634"/>
                    </a:cubicBezTo>
                    <a:lnTo>
                      <a:pt x="7833" y="634"/>
                    </a:lnTo>
                    <a:cubicBezTo>
                      <a:pt x="7951" y="545"/>
                      <a:pt x="8120" y="516"/>
                      <a:pt x="8120" y="308"/>
                    </a:cubicBezTo>
                    <a:cubicBezTo>
                      <a:pt x="8120" y="105"/>
                      <a:pt x="7942" y="94"/>
                      <a:pt x="7811" y="46"/>
                    </a:cubicBezTo>
                    <a:cubicBezTo>
                      <a:pt x="7717" y="32"/>
                      <a:pt x="7619" y="0"/>
                      <a:pt x="75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2"/>
              <p:cNvSpPr/>
              <p:nvPr/>
            </p:nvSpPr>
            <p:spPr>
              <a:xfrm>
                <a:off x="315701" y="2528629"/>
                <a:ext cx="54536" cy="81551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2584" extrusionOk="0">
                    <a:moveTo>
                      <a:pt x="1179" y="0"/>
                    </a:moveTo>
                    <a:lnTo>
                      <a:pt x="1179" y="0"/>
                    </a:lnTo>
                    <a:cubicBezTo>
                      <a:pt x="882" y="298"/>
                      <a:pt x="1156" y="560"/>
                      <a:pt x="1263" y="869"/>
                    </a:cubicBezTo>
                    <a:cubicBezTo>
                      <a:pt x="1175" y="720"/>
                      <a:pt x="1088" y="539"/>
                      <a:pt x="995" y="539"/>
                    </a:cubicBezTo>
                    <a:cubicBezTo>
                      <a:pt x="962" y="539"/>
                      <a:pt x="928" y="563"/>
                      <a:pt x="894" y="619"/>
                    </a:cubicBezTo>
                    <a:cubicBezTo>
                      <a:pt x="656" y="965"/>
                      <a:pt x="263" y="929"/>
                      <a:pt x="25" y="1191"/>
                    </a:cubicBezTo>
                    <a:cubicBezTo>
                      <a:pt x="1" y="1596"/>
                      <a:pt x="191" y="1893"/>
                      <a:pt x="501" y="1953"/>
                    </a:cubicBezTo>
                    <a:cubicBezTo>
                      <a:pt x="517" y="1956"/>
                      <a:pt x="531" y="1957"/>
                      <a:pt x="545" y="1957"/>
                    </a:cubicBezTo>
                    <a:cubicBezTo>
                      <a:pt x="804" y="1957"/>
                      <a:pt x="520" y="1426"/>
                      <a:pt x="894" y="1369"/>
                    </a:cubicBezTo>
                    <a:lnTo>
                      <a:pt x="894" y="1369"/>
                    </a:lnTo>
                    <a:cubicBezTo>
                      <a:pt x="703" y="1727"/>
                      <a:pt x="1037" y="2024"/>
                      <a:pt x="858" y="2417"/>
                    </a:cubicBezTo>
                    <a:cubicBezTo>
                      <a:pt x="787" y="2584"/>
                      <a:pt x="1025" y="2548"/>
                      <a:pt x="1144" y="2584"/>
                    </a:cubicBezTo>
                    <a:cubicBezTo>
                      <a:pt x="1370" y="2286"/>
                      <a:pt x="1418" y="1929"/>
                      <a:pt x="1477" y="1572"/>
                    </a:cubicBezTo>
                    <a:cubicBezTo>
                      <a:pt x="1513" y="1453"/>
                      <a:pt x="1549" y="1310"/>
                      <a:pt x="1596" y="1191"/>
                    </a:cubicBezTo>
                    <a:cubicBezTo>
                      <a:pt x="1727" y="345"/>
                      <a:pt x="1668" y="167"/>
                      <a:pt x="1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2"/>
              <p:cNvSpPr/>
              <p:nvPr/>
            </p:nvSpPr>
            <p:spPr>
              <a:xfrm>
                <a:off x="13964" y="2667773"/>
                <a:ext cx="50401" cy="64193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034" extrusionOk="0">
                    <a:moveTo>
                      <a:pt x="818" y="0"/>
                    </a:moveTo>
                    <a:cubicBezTo>
                      <a:pt x="778" y="0"/>
                      <a:pt x="741" y="19"/>
                      <a:pt x="703" y="56"/>
                    </a:cubicBezTo>
                    <a:cubicBezTo>
                      <a:pt x="632" y="187"/>
                      <a:pt x="477" y="270"/>
                      <a:pt x="465" y="449"/>
                    </a:cubicBezTo>
                    <a:cubicBezTo>
                      <a:pt x="453" y="651"/>
                      <a:pt x="358" y="806"/>
                      <a:pt x="239" y="925"/>
                    </a:cubicBezTo>
                    <a:cubicBezTo>
                      <a:pt x="108" y="1032"/>
                      <a:pt x="1" y="1128"/>
                      <a:pt x="120" y="1330"/>
                    </a:cubicBezTo>
                    <a:cubicBezTo>
                      <a:pt x="275" y="1532"/>
                      <a:pt x="299" y="1806"/>
                      <a:pt x="453" y="2009"/>
                    </a:cubicBezTo>
                    <a:cubicBezTo>
                      <a:pt x="491" y="2026"/>
                      <a:pt x="525" y="2033"/>
                      <a:pt x="556" y="2033"/>
                    </a:cubicBezTo>
                    <a:cubicBezTo>
                      <a:pt x="655" y="2033"/>
                      <a:pt x="729" y="1959"/>
                      <a:pt x="811" y="1878"/>
                    </a:cubicBezTo>
                    <a:cubicBezTo>
                      <a:pt x="823" y="1878"/>
                      <a:pt x="834" y="1842"/>
                      <a:pt x="834" y="1818"/>
                    </a:cubicBezTo>
                    <a:cubicBezTo>
                      <a:pt x="846" y="1782"/>
                      <a:pt x="834" y="1747"/>
                      <a:pt x="811" y="1711"/>
                    </a:cubicBezTo>
                    <a:cubicBezTo>
                      <a:pt x="727" y="1354"/>
                      <a:pt x="1156" y="1330"/>
                      <a:pt x="1180" y="973"/>
                    </a:cubicBezTo>
                    <a:cubicBezTo>
                      <a:pt x="1204" y="711"/>
                      <a:pt x="1370" y="389"/>
                      <a:pt x="1596" y="199"/>
                    </a:cubicBezTo>
                    <a:cubicBezTo>
                      <a:pt x="1554" y="73"/>
                      <a:pt x="1494" y="30"/>
                      <a:pt x="1390" y="30"/>
                    </a:cubicBezTo>
                    <a:cubicBezTo>
                      <a:pt x="1376" y="30"/>
                      <a:pt x="1362" y="31"/>
                      <a:pt x="1346" y="32"/>
                    </a:cubicBezTo>
                    <a:cubicBezTo>
                      <a:pt x="1265" y="76"/>
                      <a:pt x="1186" y="107"/>
                      <a:pt x="1108" y="107"/>
                    </a:cubicBezTo>
                    <a:cubicBezTo>
                      <a:pt x="1038" y="107"/>
                      <a:pt x="967" y="82"/>
                      <a:pt x="894" y="20"/>
                    </a:cubicBezTo>
                    <a:cubicBezTo>
                      <a:pt x="867" y="7"/>
                      <a:pt x="842" y="0"/>
                      <a:pt x="8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2"/>
              <p:cNvSpPr/>
              <p:nvPr/>
            </p:nvSpPr>
            <p:spPr>
              <a:xfrm>
                <a:off x="72980" y="2582722"/>
                <a:ext cx="59838" cy="5078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609" extrusionOk="0">
                    <a:moveTo>
                      <a:pt x="1286" y="1"/>
                    </a:moveTo>
                    <a:cubicBezTo>
                      <a:pt x="1036" y="60"/>
                      <a:pt x="858" y="239"/>
                      <a:pt x="691" y="465"/>
                    </a:cubicBezTo>
                    <a:cubicBezTo>
                      <a:pt x="536" y="656"/>
                      <a:pt x="369" y="822"/>
                      <a:pt x="179" y="953"/>
                    </a:cubicBezTo>
                    <a:lnTo>
                      <a:pt x="191" y="1001"/>
                    </a:lnTo>
                    <a:cubicBezTo>
                      <a:pt x="0" y="1513"/>
                      <a:pt x="274" y="1596"/>
                      <a:pt x="619" y="1608"/>
                    </a:cubicBezTo>
                    <a:cubicBezTo>
                      <a:pt x="655" y="1584"/>
                      <a:pt x="691" y="1537"/>
                      <a:pt x="727" y="1489"/>
                    </a:cubicBezTo>
                    <a:cubicBezTo>
                      <a:pt x="655" y="1084"/>
                      <a:pt x="1119" y="1263"/>
                      <a:pt x="1167" y="965"/>
                    </a:cubicBezTo>
                    <a:cubicBezTo>
                      <a:pt x="1453" y="894"/>
                      <a:pt x="1786" y="906"/>
                      <a:pt x="1846" y="465"/>
                    </a:cubicBezTo>
                    <a:cubicBezTo>
                      <a:pt x="1895" y="19"/>
                      <a:pt x="1664" y="2"/>
                      <a:pt x="1427" y="2"/>
                    </a:cubicBezTo>
                    <a:cubicBezTo>
                      <a:pt x="1408" y="2"/>
                      <a:pt x="1389" y="2"/>
                      <a:pt x="1370" y="2"/>
                    </a:cubicBezTo>
                    <a:cubicBezTo>
                      <a:pt x="1342" y="2"/>
                      <a:pt x="1314" y="2"/>
                      <a:pt x="12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2"/>
              <p:cNvSpPr/>
              <p:nvPr/>
            </p:nvSpPr>
            <p:spPr>
              <a:xfrm>
                <a:off x="260094" y="2502183"/>
                <a:ext cx="74418" cy="28404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900" extrusionOk="0">
                    <a:moveTo>
                      <a:pt x="400" y="0"/>
                    </a:moveTo>
                    <a:cubicBezTo>
                      <a:pt x="248" y="0"/>
                      <a:pt x="102" y="40"/>
                      <a:pt x="1" y="243"/>
                    </a:cubicBezTo>
                    <a:cubicBezTo>
                      <a:pt x="108" y="279"/>
                      <a:pt x="263" y="231"/>
                      <a:pt x="286" y="350"/>
                    </a:cubicBezTo>
                    <a:cubicBezTo>
                      <a:pt x="334" y="576"/>
                      <a:pt x="60" y="469"/>
                      <a:pt x="24" y="636"/>
                    </a:cubicBezTo>
                    <a:cubicBezTo>
                      <a:pt x="11" y="773"/>
                      <a:pt x="44" y="815"/>
                      <a:pt x="98" y="815"/>
                    </a:cubicBezTo>
                    <a:cubicBezTo>
                      <a:pt x="138" y="815"/>
                      <a:pt x="188" y="792"/>
                      <a:pt x="239" y="767"/>
                    </a:cubicBezTo>
                    <a:cubicBezTo>
                      <a:pt x="305" y="729"/>
                      <a:pt x="374" y="718"/>
                      <a:pt x="445" y="718"/>
                    </a:cubicBezTo>
                    <a:cubicBezTo>
                      <a:pt x="566" y="718"/>
                      <a:pt x="693" y="752"/>
                      <a:pt x="816" y="752"/>
                    </a:cubicBezTo>
                    <a:cubicBezTo>
                      <a:pt x="921" y="752"/>
                      <a:pt x="1024" y="727"/>
                      <a:pt x="1120" y="636"/>
                    </a:cubicBezTo>
                    <a:cubicBezTo>
                      <a:pt x="1259" y="839"/>
                      <a:pt x="1433" y="900"/>
                      <a:pt x="1612" y="900"/>
                    </a:cubicBezTo>
                    <a:cubicBezTo>
                      <a:pt x="1768" y="900"/>
                      <a:pt x="1928" y="853"/>
                      <a:pt x="2072" y="814"/>
                    </a:cubicBezTo>
                    <a:cubicBezTo>
                      <a:pt x="2358" y="731"/>
                      <a:pt x="2298" y="481"/>
                      <a:pt x="2072" y="314"/>
                    </a:cubicBezTo>
                    <a:cubicBezTo>
                      <a:pt x="1936" y="261"/>
                      <a:pt x="1790" y="256"/>
                      <a:pt x="1643" y="256"/>
                    </a:cubicBezTo>
                    <a:cubicBezTo>
                      <a:pt x="1609" y="256"/>
                      <a:pt x="1576" y="256"/>
                      <a:pt x="1543" y="256"/>
                    </a:cubicBezTo>
                    <a:cubicBezTo>
                      <a:pt x="1300" y="256"/>
                      <a:pt x="1061" y="242"/>
                      <a:pt x="870" y="17"/>
                    </a:cubicBezTo>
                    <a:lnTo>
                      <a:pt x="691" y="17"/>
                    </a:lnTo>
                    <a:cubicBezTo>
                      <a:pt x="598" y="17"/>
                      <a:pt x="497" y="0"/>
                      <a:pt x="4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2"/>
              <p:cNvSpPr/>
              <p:nvPr/>
            </p:nvSpPr>
            <p:spPr>
              <a:xfrm>
                <a:off x="113565" y="2547975"/>
                <a:ext cx="48855" cy="49802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578" extrusionOk="0">
                    <a:moveTo>
                      <a:pt x="1441" y="0"/>
                    </a:moveTo>
                    <a:cubicBezTo>
                      <a:pt x="1405" y="0"/>
                      <a:pt x="1369" y="18"/>
                      <a:pt x="1334" y="54"/>
                    </a:cubicBezTo>
                    <a:cubicBezTo>
                      <a:pt x="893" y="411"/>
                      <a:pt x="453" y="756"/>
                      <a:pt x="0" y="1114"/>
                    </a:cubicBezTo>
                    <a:cubicBezTo>
                      <a:pt x="143" y="1352"/>
                      <a:pt x="536" y="1161"/>
                      <a:pt x="560" y="1578"/>
                    </a:cubicBezTo>
                    <a:cubicBezTo>
                      <a:pt x="750" y="1280"/>
                      <a:pt x="1036" y="1173"/>
                      <a:pt x="1334" y="1090"/>
                    </a:cubicBezTo>
                    <a:cubicBezTo>
                      <a:pt x="1357" y="947"/>
                      <a:pt x="1238" y="828"/>
                      <a:pt x="1334" y="697"/>
                    </a:cubicBezTo>
                    <a:cubicBezTo>
                      <a:pt x="1286" y="435"/>
                      <a:pt x="1441" y="256"/>
                      <a:pt x="1548" y="54"/>
                    </a:cubicBezTo>
                    <a:cubicBezTo>
                      <a:pt x="1512" y="18"/>
                      <a:pt x="1477" y="0"/>
                      <a:pt x="14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2"/>
              <p:cNvSpPr/>
              <p:nvPr/>
            </p:nvSpPr>
            <p:spPr>
              <a:xfrm>
                <a:off x="5727" y="2758948"/>
                <a:ext cx="40207" cy="53778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704" extrusionOk="0">
                    <a:moveTo>
                      <a:pt x="565" y="1"/>
                    </a:moveTo>
                    <a:cubicBezTo>
                      <a:pt x="505" y="1"/>
                      <a:pt x="444" y="21"/>
                      <a:pt x="381" y="84"/>
                    </a:cubicBezTo>
                    <a:cubicBezTo>
                      <a:pt x="369" y="310"/>
                      <a:pt x="274" y="501"/>
                      <a:pt x="83" y="596"/>
                    </a:cubicBezTo>
                    <a:cubicBezTo>
                      <a:pt x="0" y="906"/>
                      <a:pt x="476" y="1013"/>
                      <a:pt x="274" y="1358"/>
                    </a:cubicBezTo>
                    <a:cubicBezTo>
                      <a:pt x="393" y="1548"/>
                      <a:pt x="512" y="1703"/>
                      <a:pt x="750" y="1703"/>
                    </a:cubicBezTo>
                    <a:cubicBezTo>
                      <a:pt x="964" y="1382"/>
                      <a:pt x="786" y="1144"/>
                      <a:pt x="560" y="870"/>
                    </a:cubicBezTo>
                    <a:lnTo>
                      <a:pt x="560" y="870"/>
                    </a:lnTo>
                    <a:cubicBezTo>
                      <a:pt x="661" y="927"/>
                      <a:pt x="744" y="951"/>
                      <a:pt x="813" y="951"/>
                    </a:cubicBezTo>
                    <a:cubicBezTo>
                      <a:pt x="1060" y="951"/>
                      <a:pt x="1134" y="647"/>
                      <a:pt x="1274" y="489"/>
                    </a:cubicBezTo>
                    <a:cubicBezTo>
                      <a:pt x="1260" y="463"/>
                      <a:pt x="1235" y="454"/>
                      <a:pt x="1205" y="454"/>
                    </a:cubicBezTo>
                    <a:cubicBezTo>
                      <a:pt x="1129" y="454"/>
                      <a:pt x="1017" y="510"/>
                      <a:pt x="950" y="510"/>
                    </a:cubicBezTo>
                    <a:cubicBezTo>
                      <a:pt x="880" y="510"/>
                      <a:pt x="860" y="447"/>
                      <a:pt x="988" y="191"/>
                    </a:cubicBezTo>
                    <a:cubicBezTo>
                      <a:pt x="1060" y="84"/>
                      <a:pt x="917" y="84"/>
                      <a:pt x="857" y="72"/>
                    </a:cubicBezTo>
                    <a:cubicBezTo>
                      <a:pt x="761" y="57"/>
                      <a:pt x="664" y="1"/>
                      <a:pt x="5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2"/>
              <p:cNvSpPr/>
              <p:nvPr/>
            </p:nvSpPr>
            <p:spPr>
              <a:xfrm>
                <a:off x="154497" y="2805182"/>
                <a:ext cx="93228" cy="68769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2179" extrusionOk="0">
                    <a:moveTo>
                      <a:pt x="2954" y="0"/>
                    </a:moveTo>
                    <a:cubicBezTo>
                      <a:pt x="2573" y="24"/>
                      <a:pt x="2454" y="500"/>
                      <a:pt x="2132" y="560"/>
                    </a:cubicBezTo>
                    <a:cubicBezTo>
                      <a:pt x="1731" y="631"/>
                      <a:pt x="1681" y="1262"/>
                      <a:pt x="1251" y="1262"/>
                    </a:cubicBezTo>
                    <a:cubicBezTo>
                      <a:pt x="1247" y="1262"/>
                      <a:pt x="1243" y="1262"/>
                      <a:pt x="1239" y="1262"/>
                    </a:cubicBezTo>
                    <a:cubicBezTo>
                      <a:pt x="1224" y="1262"/>
                      <a:pt x="1209" y="1261"/>
                      <a:pt x="1195" y="1261"/>
                    </a:cubicBezTo>
                    <a:cubicBezTo>
                      <a:pt x="719" y="1261"/>
                      <a:pt x="395" y="1628"/>
                      <a:pt x="37" y="1893"/>
                    </a:cubicBezTo>
                    <a:cubicBezTo>
                      <a:pt x="1" y="2108"/>
                      <a:pt x="132" y="2155"/>
                      <a:pt x="299" y="2179"/>
                    </a:cubicBezTo>
                    <a:cubicBezTo>
                      <a:pt x="549" y="2143"/>
                      <a:pt x="691" y="1822"/>
                      <a:pt x="953" y="1786"/>
                    </a:cubicBezTo>
                    <a:cubicBezTo>
                      <a:pt x="1132" y="1655"/>
                      <a:pt x="1299" y="1477"/>
                      <a:pt x="1501" y="1369"/>
                    </a:cubicBezTo>
                    <a:cubicBezTo>
                      <a:pt x="1608" y="1310"/>
                      <a:pt x="1704" y="1274"/>
                      <a:pt x="1799" y="1226"/>
                    </a:cubicBezTo>
                    <a:cubicBezTo>
                      <a:pt x="1918" y="1155"/>
                      <a:pt x="2025" y="1036"/>
                      <a:pt x="2156" y="953"/>
                    </a:cubicBezTo>
                    <a:lnTo>
                      <a:pt x="2156" y="953"/>
                    </a:lnTo>
                    <a:lnTo>
                      <a:pt x="2144" y="988"/>
                    </a:lnTo>
                    <a:cubicBezTo>
                      <a:pt x="2382" y="750"/>
                      <a:pt x="2680" y="584"/>
                      <a:pt x="2835" y="226"/>
                    </a:cubicBezTo>
                    <a:cubicBezTo>
                      <a:pt x="2858" y="155"/>
                      <a:pt x="2906" y="83"/>
                      <a:pt x="29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2"/>
              <p:cNvSpPr/>
              <p:nvPr/>
            </p:nvSpPr>
            <p:spPr>
              <a:xfrm>
                <a:off x="6453" y="2708989"/>
                <a:ext cx="27457" cy="53052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681" extrusionOk="0">
                    <a:moveTo>
                      <a:pt x="382" y="0"/>
                    </a:moveTo>
                    <a:cubicBezTo>
                      <a:pt x="120" y="238"/>
                      <a:pt x="263" y="607"/>
                      <a:pt x="120" y="881"/>
                    </a:cubicBezTo>
                    <a:cubicBezTo>
                      <a:pt x="13" y="1131"/>
                      <a:pt x="1" y="1393"/>
                      <a:pt x="48" y="1643"/>
                    </a:cubicBezTo>
                    <a:cubicBezTo>
                      <a:pt x="74" y="1669"/>
                      <a:pt x="96" y="1681"/>
                      <a:pt x="118" y="1681"/>
                    </a:cubicBezTo>
                    <a:cubicBezTo>
                      <a:pt x="138" y="1681"/>
                      <a:pt x="157" y="1672"/>
                      <a:pt x="179" y="1655"/>
                    </a:cubicBezTo>
                    <a:cubicBezTo>
                      <a:pt x="182" y="1655"/>
                      <a:pt x="184" y="1655"/>
                      <a:pt x="186" y="1655"/>
                    </a:cubicBezTo>
                    <a:cubicBezTo>
                      <a:pt x="323" y="1655"/>
                      <a:pt x="137" y="1355"/>
                      <a:pt x="260" y="1355"/>
                    </a:cubicBezTo>
                    <a:cubicBezTo>
                      <a:pt x="283" y="1355"/>
                      <a:pt x="319" y="1367"/>
                      <a:pt x="370" y="1393"/>
                    </a:cubicBezTo>
                    <a:cubicBezTo>
                      <a:pt x="436" y="1408"/>
                      <a:pt x="507" y="1436"/>
                      <a:pt x="579" y="1436"/>
                    </a:cubicBezTo>
                    <a:cubicBezTo>
                      <a:pt x="624" y="1436"/>
                      <a:pt x="670" y="1425"/>
                      <a:pt x="715" y="1393"/>
                    </a:cubicBezTo>
                    <a:cubicBezTo>
                      <a:pt x="775" y="1227"/>
                      <a:pt x="870" y="1072"/>
                      <a:pt x="822" y="881"/>
                    </a:cubicBezTo>
                    <a:cubicBezTo>
                      <a:pt x="763" y="810"/>
                      <a:pt x="810" y="691"/>
                      <a:pt x="715" y="631"/>
                    </a:cubicBezTo>
                    <a:cubicBezTo>
                      <a:pt x="703" y="345"/>
                      <a:pt x="620" y="119"/>
                      <a:pt x="3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2"/>
              <p:cNvSpPr/>
              <p:nvPr/>
            </p:nvSpPr>
            <p:spPr>
              <a:xfrm>
                <a:off x="58684" y="2614659"/>
                <a:ext cx="34211" cy="35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109" extrusionOk="0">
                    <a:moveTo>
                      <a:pt x="644" y="1"/>
                    </a:moveTo>
                    <a:lnTo>
                      <a:pt x="644" y="1"/>
                    </a:lnTo>
                    <a:cubicBezTo>
                      <a:pt x="358" y="179"/>
                      <a:pt x="132" y="417"/>
                      <a:pt x="1" y="763"/>
                    </a:cubicBezTo>
                    <a:cubicBezTo>
                      <a:pt x="1" y="1000"/>
                      <a:pt x="98" y="1109"/>
                      <a:pt x="301" y="1109"/>
                    </a:cubicBezTo>
                    <a:cubicBezTo>
                      <a:pt x="312" y="1109"/>
                      <a:pt x="323" y="1109"/>
                      <a:pt x="334" y="1108"/>
                    </a:cubicBezTo>
                    <a:cubicBezTo>
                      <a:pt x="370" y="1084"/>
                      <a:pt x="418" y="1072"/>
                      <a:pt x="465" y="1048"/>
                    </a:cubicBezTo>
                    <a:cubicBezTo>
                      <a:pt x="525" y="1006"/>
                      <a:pt x="596" y="1000"/>
                      <a:pt x="667" y="1000"/>
                    </a:cubicBezTo>
                    <a:cubicBezTo>
                      <a:pt x="696" y="1000"/>
                      <a:pt x="724" y="1001"/>
                      <a:pt x="751" y="1001"/>
                    </a:cubicBezTo>
                    <a:cubicBezTo>
                      <a:pt x="760" y="1001"/>
                      <a:pt x="770" y="1002"/>
                      <a:pt x="779" y="1002"/>
                    </a:cubicBezTo>
                    <a:cubicBezTo>
                      <a:pt x="986" y="1002"/>
                      <a:pt x="1084" y="870"/>
                      <a:pt x="1072" y="608"/>
                    </a:cubicBezTo>
                    <a:cubicBezTo>
                      <a:pt x="906" y="417"/>
                      <a:pt x="549" y="417"/>
                      <a:pt x="6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2"/>
              <p:cNvSpPr/>
              <p:nvPr/>
            </p:nvSpPr>
            <p:spPr>
              <a:xfrm>
                <a:off x="36908" y="2645713"/>
                <a:ext cx="40239" cy="2834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898" extrusionOk="0">
                    <a:moveTo>
                      <a:pt x="1176" y="0"/>
                    </a:moveTo>
                    <a:cubicBezTo>
                      <a:pt x="1158" y="0"/>
                      <a:pt x="1135" y="6"/>
                      <a:pt x="1108" y="17"/>
                    </a:cubicBezTo>
                    <a:cubicBezTo>
                      <a:pt x="976" y="133"/>
                      <a:pt x="823" y="154"/>
                      <a:pt x="674" y="154"/>
                    </a:cubicBezTo>
                    <a:cubicBezTo>
                      <a:pt x="594" y="154"/>
                      <a:pt x="515" y="148"/>
                      <a:pt x="441" y="148"/>
                    </a:cubicBezTo>
                    <a:cubicBezTo>
                      <a:pt x="203" y="279"/>
                      <a:pt x="96" y="517"/>
                      <a:pt x="0" y="779"/>
                    </a:cubicBezTo>
                    <a:lnTo>
                      <a:pt x="203" y="779"/>
                    </a:lnTo>
                    <a:cubicBezTo>
                      <a:pt x="296" y="787"/>
                      <a:pt x="394" y="845"/>
                      <a:pt x="491" y="845"/>
                    </a:cubicBezTo>
                    <a:cubicBezTo>
                      <a:pt x="542" y="845"/>
                      <a:pt x="594" y="828"/>
                      <a:pt x="643" y="779"/>
                    </a:cubicBezTo>
                    <a:cubicBezTo>
                      <a:pt x="727" y="803"/>
                      <a:pt x="798" y="850"/>
                      <a:pt x="869" y="898"/>
                    </a:cubicBezTo>
                    <a:cubicBezTo>
                      <a:pt x="1274" y="803"/>
                      <a:pt x="988" y="326"/>
                      <a:pt x="1227" y="148"/>
                    </a:cubicBezTo>
                    <a:cubicBezTo>
                      <a:pt x="1245" y="57"/>
                      <a:pt x="1235" y="0"/>
                      <a:pt x="11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2"/>
              <p:cNvSpPr/>
              <p:nvPr/>
            </p:nvSpPr>
            <p:spPr>
              <a:xfrm>
                <a:off x="35772" y="2824338"/>
                <a:ext cx="24459" cy="25216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99" extrusionOk="0">
                    <a:moveTo>
                      <a:pt x="262" y="0"/>
                    </a:moveTo>
                    <a:cubicBezTo>
                      <a:pt x="262" y="238"/>
                      <a:pt x="1" y="500"/>
                      <a:pt x="346" y="679"/>
                    </a:cubicBezTo>
                    <a:cubicBezTo>
                      <a:pt x="489" y="727"/>
                      <a:pt x="620" y="750"/>
                      <a:pt x="774" y="798"/>
                    </a:cubicBezTo>
                    <a:cubicBezTo>
                      <a:pt x="679" y="489"/>
                      <a:pt x="655" y="96"/>
                      <a:pt x="2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2"/>
              <p:cNvSpPr/>
              <p:nvPr/>
            </p:nvSpPr>
            <p:spPr>
              <a:xfrm>
                <a:off x="131206" y="2871866"/>
                <a:ext cx="35726" cy="18242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578" extrusionOk="0">
                    <a:moveTo>
                      <a:pt x="818" y="0"/>
                    </a:moveTo>
                    <a:cubicBezTo>
                      <a:pt x="747" y="0"/>
                      <a:pt x="677" y="28"/>
                      <a:pt x="608" y="66"/>
                    </a:cubicBezTo>
                    <a:cubicBezTo>
                      <a:pt x="513" y="114"/>
                      <a:pt x="417" y="126"/>
                      <a:pt x="322" y="161"/>
                    </a:cubicBezTo>
                    <a:cubicBezTo>
                      <a:pt x="156" y="221"/>
                      <a:pt x="1" y="280"/>
                      <a:pt x="96" y="530"/>
                    </a:cubicBezTo>
                    <a:cubicBezTo>
                      <a:pt x="203" y="542"/>
                      <a:pt x="322" y="554"/>
                      <a:pt x="441" y="578"/>
                    </a:cubicBezTo>
                    <a:cubicBezTo>
                      <a:pt x="667" y="435"/>
                      <a:pt x="965" y="459"/>
                      <a:pt x="1132" y="161"/>
                    </a:cubicBezTo>
                    <a:cubicBezTo>
                      <a:pt x="1096" y="114"/>
                      <a:pt x="1048" y="78"/>
                      <a:pt x="1013" y="78"/>
                    </a:cubicBezTo>
                    <a:cubicBezTo>
                      <a:pt x="946" y="22"/>
                      <a:pt x="881" y="0"/>
                      <a:pt x="8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2"/>
              <p:cNvSpPr/>
              <p:nvPr/>
            </p:nvSpPr>
            <p:spPr>
              <a:xfrm>
                <a:off x="49689" y="2637571"/>
                <a:ext cx="21808" cy="1925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10" extrusionOk="0">
                    <a:moveTo>
                      <a:pt x="274" y="1"/>
                    </a:moveTo>
                    <a:cubicBezTo>
                      <a:pt x="202" y="144"/>
                      <a:pt x="0" y="168"/>
                      <a:pt x="24" y="394"/>
                    </a:cubicBezTo>
                    <a:cubicBezTo>
                      <a:pt x="130" y="551"/>
                      <a:pt x="221" y="609"/>
                      <a:pt x="302" y="609"/>
                    </a:cubicBezTo>
                    <a:cubicBezTo>
                      <a:pt x="450" y="609"/>
                      <a:pt x="568" y="416"/>
                      <a:pt x="691" y="263"/>
                    </a:cubicBezTo>
                    <a:lnTo>
                      <a:pt x="691" y="263"/>
                    </a:lnTo>
                    <a:cubicBezTo>
                      <a:pt x="668" y="267"/>
                      <a:pt x="646" y="269"/>
                      <a:pt x="625" y="269"/>
                    </a:cubicBezTo>
                    <a:cubicBezTo>
                      <a:pt x="472" y="269"/>
                      <a:pt x="368" y="158"/>
                      <a:pt x="2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2"/>
              <p:cNvSpPr/>
              <p:nvPr/>
            </p:nvSpPr>
            <p:spPr>
              <a:xfrm>
                <a:off x="161282" y="2859463"/>
                <a:ext cx="28941" cy="17516"/>
              </a:xfrm>
              <a:custGeom>
                <a:avLst/>
                <a:gdLst/>
                <a:ahLst/>
                <a:cxnLst/>
                <a:rect l="l" t="t" r="r" b="b"/>
                <a:pathLst>
                  <a:path w="917" h="555" extrusionOk="0">
                    <a:moveTo>
                      <a:pt x="808" y="1"/>
                    </a:moveTo>
                    <a:cubicBezTo>
                      <a:pt x="771" y="1"/>
                      <a:pt x="732" y="18"/>
                      <a:pt x="691" y="54"/>
                    </a:cubicBezTo>
                    <a:cubicBezTo>
                      <a:pt x="659" y="47"/>
                      <a:pt x="628" y="43"/>
                      <a:pt x="599" y="43"/>
                    </a:cubicBezTo>
                    <a:cubicBezTo>
                      <a:pt x="351" y="43"/>
                      <a:pt x="217" y="298"/>
                      <a:pt x="36" y="447"/>
                    </a:cubicBezTo>
                    <a:cubicBezTo>
                      <a:pt x="36" y="447"/>
                      <a:pt x="24" y="447"/>
                      <a:pt x="12" y="471"/>
                    </a:cubicBezTo>
                    <a:cubicBezTo>
                      <a:pt x="0" y="495"/>
                      <a:pt x="12" y="519"/>
                      <a:pt x="36" y="554"/>
                    </a:cubicBezTo>
                    <a:lnTo>
                      <a:pt x="155" y="554"/>
                    </a:lnTo>
                    <a:cubicBezTo>
                      <a:pt x="417" y="388"/>
                      <a:pt x="667" y="209"/>
                      <a:pt x="917" y="54"/>
                    </a:cubicBezTo>
                    <a:cubicBezTo>
                      <a:pt x="881" y="18"/>
                      <a:pt x="846" y="1"/>
                      <a:pt x="80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2"/>
              <p:cNvSpPr/>
              <p:nvPr/>
            </p:nvSpPr>
            <p:spPr>
              <a:xfrm>
                <a:off x="183058" y="2848796"/>
                <a:ext cx="18084" cy="12024"/>
              </a:xfrm>
              <a:custGeom>
                <a:avLst/>
                <a:gdLst/>
                <a:ahLst/>
                <a:cxnLst/>
                <a:rect l="l" t="t" r="r" b="b"/>
                <a:pathLst>
                  <a:path w="573" h="381" extrusionOk="0">
                    <a:moveTo>
                      <a:pt x="471" y="0"/>
                    </a:moveTo>
                    <a:cubicBezTo>
                      <a:pt x="251" y="0"/>
                      <a:pt x="126" y="172"/>
                      <a:pt x="1" y="380"/>
                    </a:cubicBezTo>
                    <a:lnTo>
                      <a:pt x="227" y="380"/>
                    </a:lnTo>
                    <a:cubicBezTo>
                      <a:pt x="382" y="297"/>
                      <a:pt x="501" y="190"/>
                      <a:pt x="572" y="11"/>
                    </a:cubicBezTo>
                    <a:cubicBezTo>
                      <a:pt x="536" y="4"/>
                      <a:pt x="503" y="0"/>
                      <a:pt x="47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2"/>
              <p:cNvSpPr/>
              <p:nvPr/>
            </p:nvSpPr>
            <p:spPr>
              <a:xfrm>
                <a:off x="8347" y="2755949"/>
                <a:ext cx="14391" cy="22218"/>
              </a:xfrm>
              <a:custGeom>
                <a:avLst/>
                <a:gdLst/>
                <a:ahLst/>
                <a:cxnLst/>
                <a:rect l="l" t="t" r="r" b="b"/>
                <a:pathLst>
                  <a:path w="456" h="704" extrusionOk="0">
                    <a:moveTo>
                      <a:pt x="262" y="0"/>
                    </a:moveTo>
                    <a:cubicBezTo>
                      <a:pt x="179" y="12"/>
                      <a:pt x="167" y="96"/>
                      <a:pt x="119" y="155"/>
                    </a:cubicBezTo>
                    <a:cubicBezTo>
                      <a:pt x="84" y="167"/>
                      <a:pt x="48" y="167"/>
                      <a:pt x="0" y="167"/>
                    </a:cubicBezTo>
                    <a:lnTo>
                      <a:pt x="0" y="667"/>
                    </a:lnTo>
                    <a:cubicBezTo>
                      <a:pt x="85" y="692"/>
                      <a:pt x="155" y="703"/>
                      <a:pt x="212" y="703"/>
                    </a:cubicBezTo>
                    <a:cubicBezTo>
                      <a:pt x="456" y="703"/>
                      <a:pt x="450" y="486"/>
                      <a:pt x="334" y="167"/>
                    </a:cubicBezTo>
                    <a:cubicBezTo>
                      <a:pt x="381" y="60"/>
                      <a:pt x="322" y="36"/>
                      <a:pt x="2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2"/>
              <p:cNvSpPr/>
              <p:nvPr/>
            </p:nvSpPr>
            <p:spPr>
              <a:xfrm>
                <a:off x="296166" y="2510136"/>
                <a:ext cx="66528" cy="56082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1777" extrusionOk="0">
                    <a:moveTo>
                      <a:pt x="1151" y="0"/>
                    </a:moveTo>
                    <a:cubicBezTo>
                      <a:pt x="1054" y="0"/>
                      <a:pt x="957" y="26"/>
                      <a:pt x="858" y="98"/>
                    </a:cubicBezTo>
                    <a:cubicBezTo>
                      <a:pt x="915" y="246"/>
                      <a:pt x="1190" y="492"/>
                      <a:pt x="879" y="492"/>
                    </a:cubicBezTo>
                    <a:cubicBezTo>
                      <a:pt x="865" y="492"/>
                      <a:pt x="850" y="492"/>
                      <a:pt x="834" y="491"/>
                    </a:cubicBezTo>
                    <a:cubicBezTo>
                      <a:pt x="792" y="483"/>
                      <a:pt x="749" y="481"/>
                      <a:pt x="705" y="481"/>
                    </a:cubicBezTo>
                    <a:cubicBezTo>
                      <a:pt x="593" y="481"/>
                      <a:pt x="476" y="498"/>
                      <a:pt x="360" y="498"/>
                    </a:cubicBezTo>
                    <a:cubicBezTo>
                      <a:pt x="236" y="498"/>
                      <a:pt x="114" y="478"/>
                      <a:pt x="1" y="396"/>
                    </a:cubicBezTo>
                    <a:lnTo>
                      <a:pt x="1" y="396"/>
                    </a:lnTo>
                    <a:cubicBezTo>
                      <a:pt x="36" y="562"/>
                      <a:pt x="84" y="741"/>
                      <a:pt x="108" y="908"/>
                    </a:cubicBezTo>
                    <a:cubicBezTo>
                      <a:pt x="322" y="908"/>
                      <a:pt x="417" y="1039"/>
                      <a:pt x="441" y="1277"/>
                    </a:cubicBezTo>
                    <a:cubicBezTo>
                      <a:pt x="358" y="1420"/>
                      <a:pt x="691" y="1336"/>
                      <a:pt x="536" y="1527"/>
                    </a:cubicBezTo>
                    <a:cubicBezTo>
                      <a:pt x="572" y="1622"/>
                      <a:pt x="620" y="1693"/>
                      <a:pt x="644" y="1777"/>
                    </a:cubicBezTo>
                    <a:cubicBezTo>
                      <a:pt x="689" y="1745"/>
                      <a:pt x="740" y="1735"/>
                      <a:pt x="792" y="1735"/>
                    </a:cubicBezTo>
                    <a:cubicBezTo>
                      <a:pt x="893" y="1735"/>
                      <a:pt x="1003" y="1773"/>
                      <a:pt x="1105" y="1773"/>
                    </a:cubicBezTo>
                    <a:cubicBezTo>
                      <a:pt x="1211" y="1773"/>
                      <a:pt x="1309" y="1732"/>
                      <a:pt x="1382" y="1562"/>
                    </a:cubicBezTo>
                    <a:cubicBezTo>
                      <a:pt x="1413" y="1468"/>
                      <a:pt x="1463" y="1264"/>
                      <a:pt x="1595" y="1264"/>
                    </a:cubicBezTo>
                    <a:cubicBezTo>
                      <a:pt x="1614" y="1264"/>
                      <a:pt x="1634" y="1268"/>
                      <a:pt x="1656" y="1277"/>
                    </a:cubicBezTo>
                    <a:cubicBezTo>
                      <a:pt x="1894" y="1360"/>
                      <a:pt x="1477" y="1574"/>
                      <a:pt x="1715" y="1741"/>
                    </a:cubicBezTo>
                    <a:cubicBezTo>
                      <a:pt x="1882" y="1562"/>
                      <a:pt x="2108" y="1420"/>
                      <a:pt x="1834" y="1110"/>
                    </a:cubicBezTo>
                    <a:cubicBezTo>
                      <a:pt x="1739" y="979"/>
                      <a:pt x="1763" y="800"/>
                      <a:pt x="1763" y="634"/>
                    </a:cubicBezTo>
                    <a:cubicBezTo>
                      <a:pt x="1513" y="324"/>
                      <a:pt x="1513" y="324"/>
                      <a:pt x="1858" y="158"/>
                    </a:cubicBezTo>
                    <a:cubicBezTo>
                      <a:pt x="1620" y="158"/>
                      <a:pt x="1389" y="0"/>
                      <a:pt x="11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2"/>
              <p:cNvSpPr/>
              <p:nvPr/>
            </p:nvSpPr>
            <p:spPr>
              <a:xfrm>
                <a:off x="84625" y="2863029"/>
                <a:ext cx="62394" cy="32254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022" extrusionOk="0">
                    <a:moveTo>
                      <a:pt x="679" y="1"/>
                    </a:moveTo>
                    <a:cubicBezTo>
                      <a:pt x="660" y="323"/>
                      <a:pt x="548" y="400"/>
                      <a:pt x="408" y="400"/>
                    </a:cubicBezTo>
                    <a:cubicBezTo>
                      <a:pt x="279" y="400"/>
                      <a:pt x="126" y="334"/>
                      <a:pt x="0" y="334"/>
                    </a:cubicBezTo>
                    <a:cubicBezTo>
                      <a:pt x="12" y="453"/>
                      <a:pt x="12" y="572"/>
                      <a:pt x="24" y="691"/>
                    </a:cubicBezTo>
                    <a:cubicBezTo>
                      <a:pt x="306" y="914"/>
                      <a:pt x="584" y="1021"/>
                      <a:pt x="866" y="1021"/>
                    </a:cubicBezTo>
                    <a:cubicBezTo>
                      <a:pt x="1097" y="1021"/>
                      <a:pt x="1331" y="950"/>
                      <a:pt x="1572" y="810"/>
                    </a:cubicBezTo>
                    <a:cubicBezTo>
                      <a:pt x="1590" y="599"/>
                      <a:pt x="1687" y="551"/>
                      <a:pt x="1807" y="551"/>
                    </a:cubicBezTo>
                    <a:cubicBezTo>
                      <a:pt x="1842" y="551"/>
                      <a:pt x="1879" y="555"/>
                      <a:pt x="1917" y="560"/>
                    </a:cubicBezTo>
                    <a:cubicBezTo>
                      <a:pt x="1977" y="489"/>
                      <a:pt x="1977" y="417"/>
                      <a:pt x="1977" y="334"/>
                    </a:cubicBezTo>
                    <a:cubicBezTo>
                      <a:pt x="1929" y="179"/>
                      <a:pt x="1834" y="120"/>
                      <a:pt x="1715" y="60"/>
                    </a:cubicBezTo>
                    <a:cubicBezTo>
                      <a:pt x="1620" y="60"/>
                      <a:pt x="1536" y="60"/>
                      <a:pt x="1441" y="36"/>
                    </a:cubicBezTo>
                    <a:cubicBezTo>
                      <a:pt x="1411" y="28"/>
                      <a:pt x="1380" y="24"/>
                      <a:pt x="1350" y="24"/>
                    </a:cubicBezTo>
                    <a:cubicBezTo>
                      <a:pt x="1209" y="24"/>
                      <a:pt x="1068" y="100"/>
                      <a:pt x="924" y="100"/>
                    </a:cubicBezTo>
                    <a:cubicBezTo>
                      <a:pt x="844" y="100"/>
                      <a:pt x="762" y="76"/>
                      <a:pt x="6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2"/>
              <p:cNvSpPr/>
              <p:nvPr/>
            </p:nvSpPr>
            <p:spPr>
              <a:xfrm>
                <a:off x="180817" y="2697691"/>
                <a:ext cx="79310" cy="54536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728" extrusionOk="0">
                    <a:moveTo>
                      <a:pt x="1215" y="1"/>
                    </a:moveTo>
                    <a:cubicBezTo>
                      <a:pt x="1036" y="501"/>
                      <a:pt x="798" y="858"/>
                      <a:pt x="250" y="930"/>
                    </a:cubicBezTo>
                    <a:cubicBezTo>
                      <a:pt x="0" y="953"/>
                      <a:pt x="322" y="1120"/>
                      <a:pt x="346" y="1251"/>
                    </a:cubicBezTo>
                    <a:cubicBezTo>
                      <a:pt x="400" y="1370"/>
                      <a:pt x="458" y="1410"/>
                      <a:pt x="520" y="1410"/>
                    </a:cubicBezTo>
                    <a:cubicBezTo>
                      <a:pt x="594" y="1410"/>
                      <a:pt x="672" y="1351"/>
                      <a:pt x="750" y="1299"/>
                    </a:cubicBezTo>
                    <a:cubicBezTo>
                      <a:pt x="822" y="1257"/>
                      <a:pt x="896" y="1212"/>
                      <a:pt x="962" y="1212"/>
                    </a:cubicBezTo>
                    <a:cubicBezTo>
                      <a:pt x="1027" y="1212"/>
                      <a:pt x="1084" y="1257"/>
                      <a:pt x="1120" y="1394"/>
                    </a:cubicBezTo>
                    <a:cubicBezTo>
                      <a:pt x="1131" y="1513"/>
                      <a:pt x="1072" y="1656"/>
                      <a:pt x="1203" y="1727"/>
                    </a:cubicBezTo>
                    <a:cubicBezTo>
                      <a:pt x="1227" y="1715"/>
                      <a:pt x="1251" y="1692"/>
                      <a:pt x="1262" y="1656"/>
                    </a:cubicBezTo>
                    <a:cubicBezTo>
                      <a:pt x="1482" y="1370"/>
                      <a:pt x="1489" y="750"/>
                      <a:pt x="1873" y="750"/>
                    </a:cubicBezTo>
                    <a:cubicBezTo>
                      <a:pt x="1905" y="750"/>
                      <a:pt x="1939" y="754"/>
                      <a:pt x="1977" y="763"/>
                    </a:cubicBezTo>
                    <a:cubicBezTo>
                      <a:pt x="2031" y="777"/>
                      <a:pt x="2078" y="783"/>
                      <a:pt x="2117" y="783"/>
                    </a:cubicBezTo>
                    <a:cubicBezTo>
                      <a:pt x="2391" y="783"/>
                      <a:pt x="2357" y="493"/>
                      <a:pt x="2513" y="358"/>
                    </a:cubicBezTo>
                    <a:cubicBezTo>
                      <a:pt x="2463" y="330"/>
                      <a:pt x="2416" y="319"/>
                      <a:pt x="2370" y="319"/>
                    </a:cubicBezTo>
                    <a:cubicBezTo>
                      <a:pt x="2211" y="319"/>
                      <a:pt x="2076" y="455"/>
                      <a:pt x="1936" y="455"/>
                    </a:cubicBezTo>
                    <a:cubicBezTo>
                      <a:pt x="1880" y="455"/>
                      <a:pt x="1823" y="433"/>
                      <a:pt x="1762" y="370"/>
                    </a:cubicBezTo>
                    <a:cubicBezTo>
                      <a:pt x="1716" y="390"/>
                      <a:pt x="1676" y="398"/>
                      <a:pt x="1641" y="398"/>
                    </a:cubicBezTo>
                    <a:cubicBezTo>
                      <a:pt x="1419" y="398"/>
                      <a:pt x="1379" y="63"/>
                      <a:pt x="121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2"/>
              <p:cNvSpPr/>
              <p:nvPr/>
            </p:nvSpPr>
            <p:spPr>
              <a:xfrm>
                <a:off x="97406" y="2675063"/>
                <a:ext cx="51885" cy="54599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730" extrusionOk="0">
                    <a:moveTo>
                      <a:pt x="1092" y="0"/>
                    </a:moveTo>
                    <a:cubicBezTo>
                      <a:pt x="1047" y="0"/>
                      <a:pt x="992" y="53"/>
                      <a:pt x="917" y="170"/>
                    </a:cubicBezTo>
                    <a:cubicBezTo>
                      <a:pt x="786" y="385"/>
                      <a:pt x="512" y="206"/>
                      <a:pt x="476" y="397"/>
                    </a:cubicBezTo>
                    <a:cubicBezTo>
                      <a:pt x="369" y="873"/>
                      <a:pt x="143" y="1278"/>
                      <a:pt x="0" y="1730"/>
                    </a:cubicBezTo>
                    <a:cubicBezTo>
                      <a:pt x="310" y="1480"/>
                      <a:pt x="631" y="1278"/>
                      <a:pt x="905" y="932"/>
                    </a:cubicBezTo>
                    <a:cubicBezTo>
                      <a:pt x="1131" y="682"/>
                      <a:pt x="1643" y="742"/>
                      <a:pt x="1500" y="123"/>
                    </a:cubicBezTo>
                    <a:cubicBezTo>
                      <a:pt x="1488" y="118"/>
                      <a:pt x="1476" y="115"/>
                      <a:pt x="1465" y="115"/>
                    </a:cubicBezTo>
                    <a:cubicBezTo>
                      <a:pt x="1349" y="115"/>
                      <a:pt x="1324" y="376"/>
                      <a:pt x="1290" y="376"/>
                    </a:cubicBezTo>
                    <a:cubicBezTo>
                      <a:pt x="1281" y="376"/>
                      <a:pt x="1273" y="361"/>
                      <a:pt x="1262" y="325"/>
                    </a:cubicBezTo>
                    <a:cubicBezTo>
                      <a:pt x="1205" y="123"/>
                      <a:pt x="1160" y="0"/>
                      <a:pt x="109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2"/>
              <p:cNvSpPr/>
              <p:nvPr/>
            </p:nvSpPr>
            <p:spPr>
              <a:xfrm>
                <a:off x="222160" y="2634194"/>
                <a:ext cx="32317" cy="5336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691" extrusionOk="0">
                    <a:moveTo>
                      <a:pt x="643" y="1"/>
                    </a:moveTo>
                    <a:lnTo>
                      <a:pt x="643" y="1"/>
                    </a:lnTo>
                    <a:cubicBezTo>
                      <a:pt x="714" y="632"/>
                      <a:pt x="310" y="632"/>
                      <a:pt x="0" y="751"/>
                    </a:cubicBezTo>
                    <a:cubicBezTo>
                      <a:pt x="95" y="989"/>
                      <a:pt x="155" y="1263"/>
                      <a:pt x="405" y="1334"/>
                    </a:cubicBezTo>
                    <a:cubicBezTo>
                      <a:pt x="655" y="1406"/>
                      <a:pt x="464" y="1525"/>
                      <a:pt x="441" y="1632"/>
                    </a:cubicBezTo>
                    <a:cubicBezTo>
                      <a:pt x="484" y="1669"/>
                      <a:pt x="524" y="1690"/>
                      <a:pt x="562" y="1690"/>
                    </a:cubicBezTo>
                    <a:cubicBezTo>
                      <a:pt x="598" y="1690"/>
                      <a:pt x="632" y="1672"/>
                      <a:pt x="667" y="1632"/>
                    </a:cubicBezTo>
                    <a:cubicBezTo>
                      <a:pt x="595" y="1263"/>
                      <a:pt x="798" y="965"/>
                      <a:pt x="905" y="632"/>
                    </a:cubicBezTo>
                    <a:cubicBezTo>
                      <a:pt x="1024" y="287"/>
                      <a:pt x="929" y="144"/>
                      <a:pt x="6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2"/>
              <p:cNvSpPr/>
              <p:nvPr/>
            </p:nvSpPr>
            <p:spPr>
              <a:xfrm>
                <a:off x="173685" y="2729692"/>
                <a:ext cx="48129" cy="32822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040" extrusionOk="0">
                    <a:moveTo>
                      <a:pt x="1248" y="0"/>
                    </a:moveTo>
                    <a:cubicBezTo>
                      <a:pt x="1018" y="0"/>
                      <a:pt x="855" y="254"/>
                      <a:pt x="634" y="254"/>
                    </a:cubicBezTo>
                    <a:cubicBezTo>
                      <a:pt x="603" y="254"/>
                      <a:pt x="570" y="249"/>
                      <a:pt x="536" y="237"/>
                    </a:cubicBezTo>
                    <a:cubicBezTo>
                      <a:pt x="441" y="535"/>
                      <a:pt x="0" y="499"/>
                      <a:pt x="12" y="892"/>
                    </a:cubicBezTo>
                    <a:cubicBezTo>
                      <a:pt x="34" y="904"/>
                      <a:pt x="58" y="908"/>
                      <a:pt x="83" y="908"/>
                    </a:cubicBezTo>
                    <a:cubicBezTo>
                      <a:pt x="125" y="908"/>
                      <a:pt x="169" y="898"/>
                      <a:pt x="210" y="898"/>
                    </a:cubicBezTo>
                    <a:cubicBezTo>
                      <a:pt x="267" y="898"/>
                      <a:pt x="318" y="917"/>
                      <a:pt x="345" y="1011"/>
                    </a:cubicBezTo>
                    <a:cubicBezTo>
                      <a:pt x="403" y="1031"/>
                      <a:pt x="455" y="1040"/>
                      <a:pt x="503" y="1040"/>
                    </a:cubicBezTo>
                    <a:cubicBezTo>
                      <a:pt x="889" y="1040"/>
                      <a:pt x="983" y="465"/>
                      <a:pt x="1322" y="380"/>
                    </a:cubicBezTo>
                    <a:cubicBezTo>
                      <a:pt x="1322" y="237"/>
                      <a:pt x="1524" y="201"/>
                      <a:pt x="1477" y="82"/>
                    </a:cubicBezTo>
                    <a:cubicBezTo>
                      <a:pt x="1392" y="23"/>
                      <a:pt x="1317" y="0"/>
                      <a:pt x="12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2"/>
              <p:cNvSpPr/>
              <p:nvPr/>
            </p:nvSpPr>
            <p:spPr>
              <a:xfrm>
                <a:off x="231059" y="2667584"/>
                <a:ext cx="43711" cy="37746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196" extrusionOk="0">
                    <a:moveTo>
                      <a:pt x="1281" y="1"/>
                    </a:moveTo>
                    <a:cubicBezTo>
                      <a:pt x="1243" y="1"/>
                      <a:pt x="1202" y="19"/>
                      <a:pt x="1159" y="50"/>
                    </a:cubicBezTo>
                    <a:cubicBezTo>
                      <a:pt x="909" y="217"/>
                      <a:pt x="647" y="395"/>
                      <a:pt x="385" y="562"/>
                    </a:cubicBezTo>
                    <a:lnTo>
                      <a:pt x="170" y="562"/>
                    </a:lnTo>
                    <a:cubicBezTo>
                      <a:pt x="91" y="619"/>
                      <a:pt x="0" y="741"/>
                      <a:pt x="24" y="741"/>
                    </a:cubicBezTo>
                    <a:cubicBezTo>
                      <a:pt x="25" y="741"/>
                      <a:pt x="26" y="741"/>
                      <a:pt x="28" y="741"/>
                    </a:cubicBezTo>
                    <a:cubicBezTo>
                      <a:pt x="468" y="753"/>
                      <a:pt x="87" y="1050"/>
                      <a:pt x="170" y="1181"/>
                    </a:cubicBezTo>
                    <a:cubicBezTo>
                      <a:pt x="198" y="1191"/>
                      <a:pt x="224" y="1195"/>
                      <a:pt x="248" y="1195"/>
                    </a:cubicBezTo>
                    <a:cubicBezTo>
                      <a:pt x="469" y="1195"/>
                      <a:pt x="540" y="825"/>
                      <a:pt x="739" y="825"/>
                    </a:cubicBezTo>
                    <a:cubicBezTo>
                      <a:pt x="759" y="825"/>
                      <a:pt x="779" y="828"/>
                      <a:pt x="802" y="836"/>
                    </a:cubicBezTo>
                    <a:cubicBezTo>
                      <a:pt x="891" y="870"/>
                      <a:pt x="980" y="920"/>
                      <a:pt x="1053" y="920"/>
                    </a:cubicBezTo>
                    <a:cubicBezTo>
                      <a:pt x="1107" y="920"/>
                      <a:pt x="1152" y="893"/>
                      <a:pt x="1183" y="812"/>
                    </a:cubicBezTo>
                    <a:cubicBezTo>
                      <a:pt x="1242" y="598"/>
                      <a:pt x="909" y="717"/>
                      <a:pt x="909" y="503"/>
                    </a:cubicBezTo>
                    <a:cubicBezTo>
                      <a:pt x="1028" y="300"/>
                      <a:pt x="1325" y="336"/>
                      <a:pt x="1385" y="50"/>
                    </a:cubicBezTo>
                    <a:cubicBezTo>
                      <a:pt x="1351" y="16"/>
                      <a:pt x="1317" y="1"/>
                      <a:pt x="12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2"/>
              <p:cNvSpPr/>
              <p:nvPr/>
            </p:nvSpPr>
            <p:spPr>
              <a:xfrm>
                <a:off x="180060" y="2611787"/>
                <a:ext cx="31970" cy="25816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818" extrusionOk="0">
                    <a:moveTo>
                      <a:pt x="726" y="0"/>
                    </a:moveTo>
                    <a:cubicBezTo>
                      <a:pt x="479" y="0"/>
                      <a:pt x="1" y="529"/>
                      <a:pt x="1" y="818"/>
                    </a:cubicBezTo>
                    <a:cubicBezTo>
                      <a:pt x="203" y="508"/>
                      <a:pt x="548" y="699"/>
                      <a:pt x="798" y="544"/>
                    </a:cubicBezTo>
                    <a:cubicBezTo>
                      <a:pt x="894" y="461"/>
                      <a:pt x="989" y="461"/>
                      <a:pt x="989" y="318"/>
                    </a:cubicBezTo>
                    <a:cubicBezTo>
                      <a:pt x="1013" y="116"/>
                      <a:pt x="894" y="44"/>
                      <a:pt x="774" y="8"/>
                    </a:cubicBezTo>
                    <a:cubicBezTo>
                      <a:pt x="760" y="3"/>
                      <a:pt x="743" y="0"/>
                      <a:pt x="7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2"/>
              <p:cNvSpPr/>
              <p:nvPr/>
            </p:nvSpPr>
            <p:spPr>
              <a:xfrm>
                <a:off x="134962" y="2776400"/>
                <a:ext cx="39482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785" extrusionOk="0">
                    <a:moveTo>
                      <a:pt x="819" y="1"/>
                    </a:moveTo>
                    <a:cubicBezTo>
                      <a:pt x="802" y="1"/>
                      <a:pt x="784" y="10"/>
                      <a:pt x="763" y="31"/>
                    </a:cubicBezTo>
                    <a:cubicBezTo>
                      <a:pt x="656" y="67"/>
                      <a:pt x="548" y="114"/>
                      <a:pt x="429" y="162"/>
                    </a:cubicBezTo>
                    <a:cubicBezTo>
                      <a:pt x="358" y="364"/>
                      <a:pt x="25" y="174"/>
                      <a:pt x="13" y="460"/>
                    </a:cubicBezTo>
                    <a:cubicBezTo>
                      <a:pt x="1" y="626"/>
                      <a:pt x="144" y="745"/>
                      <a:pt x="239" y="769"/>
                    </a:cubicBezTo>
                    <a:cubicBezTo>
                      <a:pt x="266" y="780"/>
                      <a:pt x="293" y="785"/>
                      <a:pt x="318" y="785"/>
                    </a:cubicBezTo>
                    <a:cubicBezTo>
                      <a:pt x="461" y="785"/>
                      <a:pt x="584" y="637"/>
                      <a:pt x="715" y="567"/>
                    </a:cubicBezTo>
                    <a:cubicBezTo>
                      <a:pt x="787" y="519"/>
                      <a:pt x="751" y="353"/>
                      <a:pt x="906" y="305"/>
                    </a:cubicBezTo>
                    <a:cubicBezTo>
                      <a:pt x="1251" y="186"/>
                      <a:pt x="834" y="150"/>
                      <a:pt x="870" y="43"/>
                    </a:cubicBezTo>
                    <a:cubicBezTo>
                      <a:pt x="857" y="16"/>
                      <a:pt x="839" y="1"/>
                      <a:pt x="8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2"/>
              <p:cNvSpPr/>
              <p:nvPr/>
            </p:nvSpPr>
            <p:spPr>
              <a:xfrm>
                <a:off x="223264" y="2573443"/>
                <a:ext cx="31434" cy="32223"/>
              </a:xfrm>
              <a:custGeom>
                <a:avLst/>
                <a:gdLst/>
                <a:ahLst/>
                <a:cxnLst/>
                <a:rect l="l" t="t" r="r" b="b"/>
                <a:pathLst>
                  <a:path w="996" h="1021" extrusionOk="0">
                    <a:moveTo>
                      <a:pt x="707" y="0"/>
                    </a:moveTo>
                    <a:cubicBezTo>
                      <a:pt x="642" y="0"/>
                      <a:pt x="573" y="15"/>
                      <a:pt x="513" y="33"/>
                    </a:cubicBezTo>
                    <a:cubicBezTo>
                      <a:pt x="239" y="116"/>
                      <a:pt x="1" y="354"/>
                      <a:pt x="72" y="771"/>
                    </a:cubicBezTo>
                    <a:cubicBezTo>
                      <a:pt x="84" y="890"/>
                      <a:pt x="96" y="985"/>
                      <a:pt x="191" y="1021"/>
                    </a:cubicBezTo>
                    <a:cubicBezTo>
                      <a:pt x="251" y="902"/>
                      <a:pt x="334" y="795"/>
                      <a:pt x="370" y="664"/>
                    </a:cubicBezTo>
                    <a:cubicBezTo>
                      <a:pt x="423" y="398"/>
                      <a:pt x="525" y="278"/>
                      <a:pt x="668" y="278"/>
                    </a:cubicBezTo>
                    <a:cubicBezTo>
                      <a:pt x="750" y="278"/>
                      <a:pt x="845" y="317"/>
                      <a:pt x="953" y="390"/>
                    </a:cubicBezTo>
                    <a:cubicBezTo>
                      <a:pt x="995" y="81"/>
                      <a:pt x="861" y="0"/>
                      <a:pt x="7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2"/>
              <p:cNvSpPr/>
              <p:nvPr/>
            </p:nvSpPr>
            <p:spPr>
              <a:xfrm>
                <a:off x="293546" y="2587487"/>
                <a:ext cx="27078" cy="2720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62" extrusionOk="0">
                    <a:moveTo>
                      <a:pt x="602" y="1"/>
                    </a:moveTo>
                    <a:cubicBezTo>
                      <a:pt x="471" y="1"/>
                      <a:pt x="422" y="157"/>
                      <a:pt x="381" y="278"/>
                    </a:cubicBezTo>
                    <a:cubicBezTo>
                      <a:pt x="322" y="505"/>
                      <a:pt x="84" y="552"/>
                      <a:pt x="0" y="731"/>
                    </a:cubicBezTo>
                    <a:cubicBezTo>
                      <a:pt x="35" y="784"/>
                      <a:pt x="75" y="805"/>
                      <a:pt x="116" y="805"/>
                    </a:cubicBezTo>
                    <a:cubicBezTo>
                      <a:pt x="263" y="805"/>
                      <a:pt x="442" y="547"/>
                      <a:pt x="591" y="547"/>
                    </a:cubicBezTo>
                    <a:cubicBezTo>
                      <a:pt x="672" y="547"/>
                      <a:pt x="745" y="624"/>
                      <a:pt x="798" y="862"/>
                    </a:cubicBezTo>
                    <a:cubicBezTo>
                      <a:pt x="786" y="695"/>
                      <a:pt x="762" y="552"/>
                      <a:pt x="738" y="385"/>
                    </a:cubicBezTo>
                    <a:cubicBezTo>
                      <a:pt x="738" y="254"/>
                      <a:pt x="857" y="88"/>
                      <a:pt x="679" y="16"/>
                    </a:cubicBezTo>
                    <a:cubicBezTo>
                      <a:pt x="650" y="6"/>
                      <a:pt x="625" y="1"/>
                      <a:pt x="6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2"/>
              <p:cNvSpPr/>
              <p:nvPr/>
            </p:nvSpPr>
            <p:spPr>
              <a:xfrm>
                <a:off x="239044" y="2521907"/>
                <a:ext cx="29351" cy="23291"/>
              </a:xfrm>
              <a:custGeom>
                <a:avLst/>
                <a:gdLst/>
                <a:ahLst/>
                <a:cxnLst/>
                <a:rect l="l" t="t" r="r" b="b"/>
                <a:pathLst>
                  <a:path w="930" h="738" extrusionOk="0">
                    <a:moveTo>
                      <a:pt x="391" y="1"/>
                    </a:moveTo>
                    <a:cubicBezTo>
                      <a:pt x="271" y="1"/>
                      <a:pt x="162" y="32"/>
                      <a:pt x="96" y="189"/>
                    </a:cubicBezTo>
                    <a:cubicBezTo>
                      <a:pt x="1" y="380"/>
                      <a:pt x="108" y="570"/>
                      <a:pt x="275" y="737"/>
                    </a:cubicBezTo>
                    <a:cubicBezTo>
                      <a:pt x="477" y="487"/>
                      <a:pt x="691" y="285"/>
                      <a:pt x="930" y="142"/>
                    </a:cubicBezTo>
                    <a:cubicBezTo>
                      <a:pt x="822" y="142"/>
                      <a:pt x="727" y="118"/>
                      <a:pt x="691" y="11"/>
                    </a:cubicBezTo>
                    <a:cubicBezTo>
                      <a:pt x="671" y="13"/>
                      <a:pt x="651" y="14"/>
                      <a:pt x="631" y="14"/>
                    </a:cubicBezTo>
                    <a:cubicBezTo>
                      <a:pt x="552" y="14"/>
                      <a:pt x="469" y="1"/>
                      <a:pt x="3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2"/>
              <p:cNvSpPr/>
              <p:nvPr/>
            </p:nvSpPr>
            <p:spPr>
              <a:xfrm>
                <a:off x="220645" y="2529481"/>
                <a:ext cx="18810" cy="25469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07" extrusionOk="0">
                    <a:moveTo>
                      <a:pt x="220" y="0"/>
                    </a:moveTo>
                    <a:cubicBezTo>
                      <a:pt x="97" y="0"/>
                      <a:pt x="0" y="222"/>
                      <a:pt x="0" y="318"/>
                    </a:cubicBezTo>
                    <a:cubicBezTo>
                      <a:pt x="0" y="676"/>
                      <a:pt x="322" y="628"/>
                      <a:pt x="536" y="807"/>
                    </a:cubicBezTo>
                    <a:cubicBezTo>
                      <a:pt x="596" y="390"/>
                      <a:pt x="524" y="116"/>
                      <a:pt x="262" y="9"/>
                    </a:cubicBezTo>
                    <a:cubicBezTo>
                      <a:pt x="248" y="3"/>
                      <a:pt x="234" y="0"/>
                      <a:pt x="2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"/>
              <p:cNvSpPr/>
              <p:nvPr/>
            </p:nvSpPr>
            <p:spPr>
              <a:xfrm>
                <a:off x="116184" y="2769993"/>
                <a:ext cx="32349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72" extrusionOk="0">
                    <a:moveTo>
                      <a:pt x="764" y="0"/>
                    </a:moveTo>
                    <a:cubicBezTo>
                      <a:pt x="636" y="0"/>
                      <a:pt x="447" y="250"/>
                      <a:pt x="0" y="841"/>
                    </a:cubicBezTo>
                    <a:cubicBezTo>
                      <a:pt x="56" y="861"/>
                      <a:pt x="110" y="872"/>
                      <a:pt x="159" y="872"/>
                    </a:cubicBezTo>
                    <a:cubicBezTo>
                      <a:pt x="292" y="872"/>
                      <a:pt x="398" y="797"/>
                      <a:pt x="441" y="615"/>
                    </a:cubicBezTo>
                    <a:cubicBezTo>
                      <a:pt x="504" y="377"/>
                      <a:pt x="613" y="316"/>
                      <a:pt x="740" y="316"/>
                    </a:cubicBezTo>
                    <a:cubicBezTo>
                      <a:pt x="829" y="316"/>
                      <a:pt x="927" y="345"/>
                      <a:pt x="1024" y="365"/>
                    </a:cubicBezTo>
                    <a:cubicBezTo>
                      <a:pt x="919" y="134"/>
                      <a:pt x="858" y="0"/>
                      <a:pt x="7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"/>
              <p:cNvSpPr/>
              <p:nvPr/>
            </p:nvSpPr>
            <p:spPr>
              <a:xfrm>
                <a:off x="176683" y="2548543"/>
                <a:ext cx="21461" cy="15243"/>
              </a:xfrm>
              <a:custGeom>
                <a:avLst/>
                <a:gdLst/>
                <a:ahLst/>
                <a:cxnLst/>
                <a:rect l="l" t="t" r="r" b="b"/>
                <a:pathLst>
                  <a:path w="680" h="483" extrusionOk="0">
                    <a:moveTo>
                      <a:pt x="584" y="0"/>
                    </a:moveTo>
                    <a:cubicBezTo>
                      <a:pt x="322" y="12"/>
                      <a:pt x="72" y="84"/>
                      <a:pt x="0" y="429"/>
                    </a:cubicBezTo>
                    <a:cubicBezTo>
                      <a:pt x="29" y="412"/>
                      <a:pt x="59" y="406"/>
                      <a:pt x="91" y="406"/>
                    </a:cubicBezTo>
                    <a:cubicBezTo>
                      <a:pt x="201" y="406"/>
                      <a:pt x="329" y="482"/>
                      <a:pt x="440" y="482"/>
                    </a:cubicBezTo>
                    <a:cubicBezTo>
                      <a:pt x="528" y="482"/>
                      <a:pt x="605" y="434"/>
                      <a:pt x="655" y="262"/>
                    </a:cubicBezTo>
                    <a:cubicBezTo>
                      <a:pt x="679" y="167"/>
                      <a:pt x="667" y="0"/>
                      <a:pt x="5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"/>
              <p:cNvSpPr/>
              <p:nvPr/>
            </p:nvSpPr>
            <p:spPr>
              <a:xfrm>
                <a:off x="109052" y="2618036"/>
                <a:ext cx="12056" cy="26984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55" extrusionOk="0">
                    <a:moveTo>
                      <a:pt x="143" y="1"/>
                    </a:moveTo>
                    <a:cubicBezTo>
                      <a:pt x="84" y="72"/>
                      <a:pt x="72" y="168"/>
                      <a:pt x="131" y="239"/>
                    </a:cubicBezTo>
                    <a:cubicBezTo>
                      <a:pt x="119" y="465"/>
                      <a:pt x="0" y="703"/>
                      <a:pt x="238" y="846"/>
                    </a:cubicBezTo>
                    <a:cubicBezTo>
                      <a:pt x="247" y="852"/>
                      <a:pt x="261" y="854"/>
                      <a:pt x="276" y="854"/>
                    </a:cubicBezTo>
                    <a:cubicBezTo>
                      <a:pt x="321" y="854"/>
                      <a:pt x="381" y="834"/>
                      <a:pt x="381" y="834"/>
                    </a:cubicBezTo>
                    <a:cubicBezTo>
                      <a:pt x="381" y="620"/>
                      <a:pt x="369" y="429"/>
                      <a:pt x="357" y="215"/>
                    </a:cubicBezTo>
                    <a:cubicBezTo>
                      <a:pt x="357" y="72"/>
                      <a:pt x="262" y="13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2"/>
              <p:cNvSpPr/>
              <p:nvPr/>
            </p:nvSpPr>
            <p:spPr>
              <a:xfrm>
                <a:off x="82353" y="2613902"/>
                <a:ext cx="31244" cy="1619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513" extrusionOk="0">
                    <a:moveTo>
                      <a:pt x="870" y="1"/>
                    </a:moveTo>
                    <a:cubicBezTo>
                      <a:pt x="739" y="37"/>
                      <a:pt x="608" y="96"/>
                      <a:pt x="453" y="132"/>
                    </a:cubicBezTo>
                    <a:cubicBezTo>
                      <a:pt x="1" y="215"/>
                      <a:pt x="394" y="382"/>
                      <a:pt x="430" y="513"/>
                    </a:cubicBezTo>
                    <a:cubicBezTo>
                      <a:pt x="543" y="443"/>
                      <a:pt x="663" y="328"/>
                      <a:pt x="808" y="328"/>
                    </a:cubicBezTo>
                    <a:cubicBezTo>
                      <a:pt x="861" y="328"/>
                      <a:pt x="917" y="344"/>
                      <a:pt x="977" y="382"/>
                    </a:cubicBezTo>
                    <a:cubicBezTo>
                      <a:pt x="989" y="299"/>
                      <a:pt x="989" y="215"/>
                      <a:pt x="989" y="132"/>
                    </a:cubicBezTo>
                    <a:cubicBezTo>
                      <a:pt x="953" y="84"/>
                      <a:pt x="918" y="37"/>
                      <a:pt x="8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2"/>
              <p:cNvSpPr/>
              <p:nvPr/>
            </p:nvSpPr>
            <p:spPr>
              <a:xfrm>
                <a:off x="165038" y="2750143"/>
                <a:ext cx="26321" cy="21997"/>
              </a:xfrm>
              <a:custGeom>
                <a:avLst/>
                <a:gdLst/>
                <a:ahLst/>
                <a:cxnLst/>
                <a:rect l="l" t="t" r="r" b="b"/>
                <a:pathLst>
                  <a:path w="834" h="697" extrusionOk="0">
                    <a:moveTo>
                      <a:pt x="662" y="1"/>
                    </a:moveTo>
                    <a:cubicBezTo>
                      <a:pt x="599" y="1"/>
                      <a:pt x="532" y="73"/>
                      <a:pt x="477" y="113"/>
                    </a:cubicBezTo>
                    <a:cubicBezTo>
                      <a:pt x="393" y="161"/>
                      <a:pt x="334" y="208"/>
                      <a:pt x="274" y="244"/>
                    </a:cubicBezTo>
                    <a:cubicBezTo>
                      <a:pt x="191" y="327"/>
                      <a:pt x="119" y="399"/>
                      <a:pt x="24" y="482"/>
                    </a:cubicBezTo>
                    <a:cubicBezTo>
                      <a:pt x="0" y="696"/>
                      <a:pt x="131" y="661"/>
                      <a:pt x="238" y="685"/>
                    </a:cubicBezTo>
                    <a:cubicBezTo>
                      <a:pt x="310" y="685"/>
                      <a:pt x="334" y="649"/>
                      <a:pt x="357" y="577"/>
                    </a:cubicBezTo>
                    <a:cubicBezTo>
                      <a:pt x="441" y="506"/>
                      <a:pt x="512" y="446"/>
                      <a:pt x="608" y="363"/>
                    </a:cubicBezTo>
                    <a:cubicBezTo>
                      <a:pt x="631" y="244"/>
                      <a:pt x="834" y="208"/>
                      <a:pt x="750" y="65"/>
                    </a:cubicBezTo>
                    <a:cubicBezTo>
                      <a:pt x="723" y="18"/>
                      <a:pt x="693" y="1"/>
                      <a:pt x="6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"/>
              <p:cNvSpPr/>
              <p:nvPr/>
            </p:nvSpPr>
            <p:spPr>
              <a:xfrm>
                <a:off x="167278" y="2637571"/>
                <a:ext cx="19567" cy="18084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73" extrusionOk="0">
                    <a:moveTo>
                      <a:pt x="406" y="1"/>
                    </a:moveTo>
                    <a:cubicBezTo>
                      <a:pt x="346" y="180"/>
                      <a:pt x="1" y="191"/>
                      <a:pt x="132" y="453"/>
                    </a:cubicBezTo>
                    <a:cubicBezTo>
                      <a:pt x="179" y="549"/>
                      <a:pt x="429" y="525"/>
                      <a:pt x="620" y="572"/>
                    </a:cubicBezTo>
                    <a:cubicBezTo>
                      <a:pt x="537" y="334"/>
                      <a:pt x="548" y="120"/>
                      <a:pt x="4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"/>
              <p:cNvSpPr/>
              <p:nvPr/>
            </p:nvSpPr>
            <p:spPr>
              <a:xfrm>
                <a:off x="138717" y="2861388"/>
                <a:ext cx="23702" cy="15591"/>
              </a:xfrm>
              <a:custGeom>
                <a:avLst/>
                <a:gdLst/>
                <a:ahLst/>
                <a:cxnLst/>
                <a:rect l="l" t="t" r="r" b="b"/>
                <a:pathLst>
                  <a:path w="751" h="494" extrusionOk="0">
                    <a:moveTo>
                      <a:pt x="253" y="0"/>
                    </a:moveTo>
                    <a:cubicBezTo>
                      <a:pt x="169" y="0"/>
                      <a:pt x="85" y="34"/>
                      <a:pt x="1" y="112"/>
                    </a:cubicBezTo>
                    <a:cubicBezTo>
                      <a:pt x="25" y="231"/>
                      <a:pt x="96" y="315"/>
                      <a:pt x="203" y="350"/>
                    </a:cubicBezTo>
                    <a:cubicBezTo>
                      <a:pt x="275" y="386"/>
                      <a:pt x="334" y="469"/>
                      <a:pt x="418" y="493"/>
                    </a:cubicBezTo>
                    <a:cubicBezTo>
                      <a:pt x="465" y="446"/>
                      <a:pt x="519" y="422"/>
                      <a:pt x="574" y="422"/>
                    </a:cubicBezTo>
                    <a:cubicBezTo>
                      <a:pt x="629" y="422"/>
                      <a:pt x="685" y="446"/>
                      <a:pt x="739" y="493"/>
                    </a:cubicBezTo>
                    <a:cubicBezTo>
                      <a:pt x="751" y="446"/>
                      <a:pt x="751" y="410"/>
                      <a:pt x="751" y="374"/>
                    </a:cubicBezTo>
                    <a:cubicBezTo>
                      <a:pt x="680" y="291"/>
                      <a:pt x="608" y="207"/>
                      <a:pt x="537" y="112"/>
                    </a:cubicBezTo>
                    <a:cubicBezTo>
                      <a:pt x="442" y="43"/>
                      <a:pt x="347" y="0"/>
                      <a:pt x="2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"/>
              <p:cNvSpPr/>
              <p:nvPr/>
            </p:nvSpPr>
            <p:spPr>
              <a:xfrm>
                <a:off x="218372" y="2696050"/>
                <a:ext cx="18084" cy="25721"/>
              </a:xfrm>
              <a:custGeom>
                <a:avLst/>
                <a:gdLst/>
                <a:ahLst/>
                <a:cxnLst/>
                <a:rect l="l" t="t" r="r" b="b"/>
                <a:pathLst>
                  <a:path w="573" h="815" extrusionOk="0">
                    <a:moveTo>
                      <a:pt x="113" y="0"/>
                    </a:moveTo>
                    <a:cubicBezTo>
                      <a:pt x="81" y="0"/>
                      <a:pt x="44" y="12"/>
                      <a:pt x="1" y="41"/>
                    </a:cubicBezTo>
                    <a:cubicBezTo>
                      <a:pt x="120" y="291"/>
                      <a:pt x="227" y="529"/>
                      <a:pt x="346" y="815"/>
                    </a:cubicBezTo>
                    <a:cubicBezTo>
                      <a:pt x="406" y="624"/>
                      <a:pt x="418" y="470"/>
                      <a:pt x="572" y="422"/>
                    </a:cubicBezTo>
                    <a:cubicBezTo>
                      <a:pt x="572" y="386"/>
                      <a:pt x="572" y="339"/>
                      <a:pt x="549" y="291"/>
                    </a:cubicBezTo>
                    <a:cubicBezTo>
                      <a:pt x="526" y="301"/>
                      <a:pt x="505" y="305"/>
                      <a:pt x="486" y="305"/>
                    </a:cubicBezTo>
                    <a:cubicBezTo>
                      <a:pt x="326" y="305"/>
                      <a:pt x="276" y="0"/>
                      <a:pt x="1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"/>
              <p:cNvSpPr/>
              <p:nvPr/>
            </p:nvSpPr>
            <p:spPr>
              <a:xfrm>
                <a:off x="171034" y="2768352"/>
                <a:ext cx="19188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846" extrusionOk="0">
                    <a:moveTo>
                      <a:pt x="144" y="0"/>
                    </a:moveTo>
                    <a:cubicBezTo>
                      <a:pt x="120" y="0"/>
                      <a:pt x="84" y="12"/>
                      <a:pt x="60" y="24"/>
                    </a:cubicBezTo>
                    <a:cubicBezTo>
                      <a:pt x="48" y="24"/>
                      <a:pt x="48" y="48"/>
                      <a:pt x="13" y="60"/>
                    </a:cubicBezTo>
                    <a:cubicBezTo>
                      <a:pt x="1" y="84"/>
                      <a:pt x="13" y="96"/>
                      <a:pt x="48" y="131"/>
                    </a:cubicBezTo>
                    <a:cubicBezTo>
                      <a:pt x="48" y="369"/>
                      <a:pt x="263" y="489"/>
                      <a:pt x="203" y="846"/>
                    </a:cubicBezTo>
                    <a:cubicBezTo>
                      <a:pt x="406" y="631"/>
                      <a:pt x="501" y="536"/>
                      <a:pt x="608" y="417"/>
                    </a:cubicBezTo>
                    <a:cubicBezTo>
                      <a:pt x="429" y="310"/>
                      <a:pt x="227" y="250"/>
                      <a:pt x="1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"/>
              <p:cNvSpPr/>
              <p:nvPr/>
            </p:nvSpPr>
            <p:spPr>
              <a:xfrm>
                <a:off x="13238" y="2749574"/>
                <a:ext cx="20325" cy="14518"/>
              </a:xfrm>
              <a:custGeom>
                <a:avLst/>
                <a:gdLst/>
                <a:ahLst/>
                <a:cxnLst/>
                <a:rect l="l" t="t" r="r" b="b"/>
                <a:pathLst>
                  <a:path w="644" h="460" extrusionOk="0">
                    <a:moveTo>
                      <a:pt x="167" y="0"/>
                    </a:moveTo>
                    <a:cubicBezTo>
                      <a:pt x="107" y="71"/>
                      <a:pt x="0" y="119"/>
                      <a:pt x="84" y="250"/>
                    </a:cubicBezTo>
                    <a:cubicBezTo>
                      <a:pt x="119" y="298"/>
                      <a:pt x="143" y="322"/>
                      <a:pt x="179" y="369"/>
                    </a:cubicBezTo>
                    <a:cubicBezTo>
                      <a:pt x="191" y="365"/>
                      <a:pt x="203" y="363"/>
                      <a:pt x="215" y="363"/>
                    </a:cubicBezTo>
                    <a:cubicBezTo>
                      <a:pt x="304" y="363"/>
                      <a:pt x="398" y="460"/>
                      <a:pt x="496" y="460"/>
                    </a:cubicBezTo>
                    <a:cubicBezTo>
                      <a:pt x="544" y="460"/>
                      <a:pt x="593" y="437"/>
                      <a:pt x="643" y="369"/>
                    </a:cubicBezTo>
                    <a:cubicBezTo>
                      <a:pt x="595" y="274"/>
                      <a:pt x="560" y="202"/>
                      <a:pt x="524" y="119"/>
                    </a:cubicBezTo>
                    <a:cubicBezTo>
                      <a:pt x="405" y="71"/>
                      <a:pt x="286" y="36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"/>
              <p:cNvSpPr/>
              <p:nvPr/>
            </p:nvSpPr>
            <p:spPr>
              <a:xfrm>
                <a:off x="274390" y="2637224"/>
                <a:ext cx="15812" cy="2442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74" extrusionOk="0">
                    <a:moveTo>
                      <a:pt x="417" y="0"/>
                    </a:moveTo>
                    <a:lnTo>
                      <a:pt x="417" y="0"/>
                    </a:lnTo>
                    <a:cubicBezTo>
                      <a:pt x="369" y="310"/>
                      <a:pt x="0" y="417"/>
                      <a:pt x="12" y="774"/>
                    </a:cubicBezTo>
                    <a:cubicBezTo>
                      <a:pt x="250" y="583"/>
                      <a:pt x="500" y="417"/>
                      <a:pt x="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2"/>
              <p:cNvSpPr/>
              <p:nvPr/>
            </p:nvSpPr>
            <p:spPr>
              <a:xfrm>
                <a:off x="206348" y="2651994"/>
                <a:ext cx="15843" cy="1006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319" extrusionOk="0">
                    <a:moveTo>
                      <a:pt x="134" y="1"/>
                    </a:moveTo>
                    <a:cubicBezTo>
                      <a:pt x="97" y="1"/>
                      <a:pt x="61" y="18"/>
                      <a:pt x="25" y="68"/>
                    </a:cubicBezTo>
                    <a:cubicBezTo>
                      <a:pt x="13" y="115"/>
                      <a:pt x="1" y="199"/>
                      <a:pt x="13" y="235"/>
                    </a:cubicBezTo>
                    <a:cubicBezTo>
                      <a:pt x="52" y="299"/>
                      <a:pt x="105" y="318"/>
                      <a:pt x="162" y="318"/>
                    </a:cubicBezTo>
                    <a:cubicBezTo>
                      <a:pt x="210" y="318"/>
                      <a:pt x="262" y="305"/>
                      <a:pt x="311" y="294"/>
                    </a:cubicBezTo>
                    <a:cubicBezTo>
                      <a:pt x="370" y="258"/>
                      <a:pt x="442" y="223"/>
                      <a:pt x="501" y="187"/>
                    </a:cubicBezTo>
                    <a:cubicBezTo>
                      <a:pt x="442" y="139"/>
                      <a:pt x="382" y="68"/>
                      <a:pt x="322" y="68"/>
                    </a:cubicBezTo>
                    <a:cubicBezTo>
                      <a:pt x="256" y="46"/>
                      <a:pt x="194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2"/>
              <p:cNvSpPr/>
              <p:nvPr/>
            </p:nvSpPr>
            <p:spPr>
              <a:xfrm>
                <a:off x="231533" y="2787130"/>
                <a:ext cx="13571" cy="11014"/>
              </a:xfrm>
              <a:custGeom>
                <a:avLst/>
                <a:gdLst/>
                <a:ahLst/>
                <a:cxnLst/>
                <a:rect l="l" t="t" r="r" b="b"/>
                <a:pathLst>
                  <a:path w="430" h="349" extrusionOk="0">
                    <a:moveTo>
                      <a:pt x="331" y="0"/>
                    </a:moveTo>
                    <a:cubicBezTo>
                      <a:pt x="186" y="0"/>
                      <a:pt x="89" y="89"/>
                      <a:pt x="1" y="227"/>
                    </a:cubicBezTo>
                    <a:cubicBezTo>
                      <a:pt x="1" y="239"/>
                      <a:pt x="60" y="346"/>
                      <a:pt x="108" y="346"/>
                    </a:cubicBezTo>
                    <a:cubicBezTo>
                      <a:pt x="120" y="347"/>
                      <a:pt x="132" y="348"/>
                      <a:pt x="143" y="348"/>
                    </a:cubicBezTo>
                    <a:cubicBezTo>
                      <a:pt x="307" y="348"/>
                      <a:pt x="374" y="191"/>
                      <a:pt x="429" y="13"/>
                    </a:cubicBezTo>
                    <a:cubicBezTo>
                      <a:pt x="394" y="4"/>
                      <a:pt x="361" y="0"/>
                      <a:pt x="3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2"/>
              <p:cNvSpPr/>
              <p:nvPr/>
            </p:nvSpPr>
            <p:spPr>
              <a:xfrm>
                <a:off x="38012" y="2721392"/>
                <a:ext cx="13571" cy="10604"/>
              </a:xfrm>
              <a:custGeom>
                <a:avLst/>
                <a:gdLst/>
                <a:ahLst/>
                <a:cxnLst/>
                <a:rect l="l" t="t" r="r" b="b"/>
                <a:pathLst>
                  <a:path w="430" h="336" extrusionOk="0">
                    <a:moveTo>
                      <a:pt x="49" y="0"/>
                    </a:moveTo>
                    <a:lnTo>
                      <a:pt x="49" y="131"/>
                    </a:lnTo>
                    <a:lnTo>
                      <a:pt x="1" y="179"/>
                    </a:lnTo>
                    <a:cubicBezTo>
                      <a:pt x="1" y="202"/>
                      <a:pt x="13" y="238"/>
                      <a:pt x="61" y="250"/>
                    </a:cubicBezTo>
                    <a:cubicBezTo>
                      <a:pt x="140" y="295"/>
                      <a:pt x="227" y="335"/>
                      <a:pt x="297" y="335"/>
                    </a:cubicBezTo>
                    <a:cubicBezTo>
                      <a:pt x="374" y="335"/>
                      <a:pt x="430" y="287"/>
                      <a:pt x="430" y="143"/>
                    </a:cubicBezTo>
                    <a:cubicBezTo>
                      <a:pt x="430" y="54"/>
                      <a:pt x="395" y="32"/>
                      <a:pt x="346" y="32"/>
                    </a:cubicBezTo>
                    <a:cubicBezTo>
                      <a:pt x="294" y="32"/>
                      <a:pt x="224" y="58"/>
                      <a:pt x="162" y="58"/>
                    </a:cubicBezTo>
                    <a:cubicBezTo>
                      <a:pt x="118" y="58"/>
                      <a:pt x="77" y="45"/>
                      <a:pt x="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2"/>
              <p:cNvSpPr/>
              <p:nvPr/>
            </p:nvSpPr>
            <p:spPr>
              <a:xfrm>
                <a:off x="304434" y="2548922"/>
                <a:ext cx="18431" cy="9026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86" extrusionOk="0">
                    <a:moveTo>
                      <a:pt x="584" y="0"/>
                    </a:moveTo>
                    <a:lnTo>
                      <a:pt x="584" y="0"/>
                    </a:lnTo>
                    <a:cubicBezTo>
                      <a:pt x="486" y="8"/>
                      <a:pt x="393" y="89"/>
                      <a:pt x="303" y="89"/>
                    </a:cubicBezTo>
                    <a:cubicBezTo>
                      <a:pt x="261" y="89"/>
                      <a:pt x="220" y="72"/>
                      <a:pt x="179" y="24"/>
                    </a:cubicBezTo>
                    <a:lnTo>
                      <a:pt x="179" y="24"/>
                    </a:lnTo>
                    <a:cubicBezTo>
                      <a:pt x="1" y="238"/>
                      <a:pt x="131" y="274"/>
                      <a:pt x="286" y="286"/>
                    </a:cubicBezTo>
                    <a:cubicBezTo>
                      <a:pt x="429" y="262"/>
                      <a:pt x="584" y="250"/>
                      <a:pt x="5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2"/>
              <p:cNvSpPr/>
              <p:nvPr/>
            </p:nvSpPr>
            <p:spPr>
              <a:xfrm>
                <a:off x="220645" y="2597744"/>
                <a:ext cx="8679" cy="1994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632" extrusionOk="0">
                    <a:moveTo>
                      <a:pt x="155" y="1"/>
                    </a:moveTo>
                    <a:cubicBezTo>
                      <a:pt x="108" y="215"/>
                      <a:pt x="60" y="406"/>
                      <a:pt x="0" y="632"/>
                    </a:cubicBezTo>
                    <a:cubicBezTo>
                      <a:pt x="227" y="537"/>
                      <a:pt x="239" y="394"/>
                      <a:pt x="274" y="251"/>
                    </a:cubicBezTo>
                    <a:cubicBezTo>
                      <a:pt x="274" y="156"/>
                      <a:pt x="239" y="60"/>
                      <a:pt x="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2"/>
              <p:cNvSpPr/>
              <p:nvPr/>
            </p:nvSpPr>
            <p:spPr>
              <a:xfrm>
                <a:off x="146228" y="2569940"/>
                <a:ext cx="18084" cy="1243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394" extrusionOk="0">
                    <a:moveTo>
                      <a:pt x="299" y="1"/>
                    </a:moveTo>
                    <a:cubicBezTo>
                      <a:pt x="1" y="144"/>
                      <a:pt x="215" y="275"/>
                      <a:pt x="299" y="394"/>
                    </a:cubicBezTo>
                    <a:cubicBezTo>
                      <a:pt x="572" y="251"/>
                      <a:pt x="394" y="144"/>
                      <a:pt x="2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2"/>
              <p:cNvSpPr/>
              <p:nvPr/>
            </p:nvSpPr>
            <p:spPr>
              <a:xfrm>
                <a:off x="159010" y="2764975"/>
                <a:ext cx="13950" cy="12782"/>
              </a:xfrm>
              <a:custGeom>
                <a:avLst/>
                <a:gdLst/>
                <a:ahLst/>
                <a:cxnLst/>
                <a:rect l="l" t="t" r="r" b="b"/>
                <a:pathLst>
                  <a:path w="442" h="405" extrusionOk="0">
                    <a:moveTo>
                      <a:pt x="215" y="0"/>
                    </a:moveTo>
                    <a:cubicBezTo>
                      <a:pt x="60" y="72"/>
                      <a:pt x="1" y="215"/>
                      <a:pt x="1" y="393"/>
                    </a:cubicBezTo>
                    <a:cubicBezTo>
                      <a:pt x="37" y="393"/>
                      <a:pt x="84" y="405"/>
                      <a:pt x="108" y="405"/>
                    </a:cubicBezTo>
                    <a:cubicBezTo>
                      <a:pt x="215" y="345"/>
                      <a:pt x="334" y="298"/>
                      <a:pt x="441" y="238"/>
                    </a:cubicBezTo>
                    <a:lnTo>
                      <a:pt x="441" y="131"/>
                    </a:lnTo>
                    <a:cubicBezTo>
                      <a:pt x="346" y="131"/>
                      <a:pt x="263" y="107"/>
                      <a:pt x="2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2"/>
              <p:cNvSpPr/>
              <p:nvPr/>
            </p:nvSpPr>
            <p:spPr>
              <a:xfrm>
                <a:off x="153771" y="2658242"/>
                <a:ext cx="9531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2" extrusionOk="0">
                    <a:moveTo>
                      <a:pt x="131" y="1"/>
                    </a:moveTo>
                    <a:cubicBezTo>
                      <a:pt x="36" y="1"/>
                      <a:pt x="0" y="48"/>
                      <a:pt x="36" y="108"/>
                    </a:cubicBezTo>
                    <a:cubicBezTo>
                      <a:pt x="72" y="179"/>
                      <a:pt x="131" y="251"/>
                      <a:pt x="191" y="275"/>
                    </a:cubicBezTo>
                    <a:cubicBezTo>
                      <a:pt x="206" y="279"/>
                      <a:pt x="218" y="281"/>
                      <a:pt x="229" y="281"/>
                    </a:cubicBezTo>
                    <a:cubicBezTo>
                      <a:pt x="301" y="281"/>
                      <a:pt x="272" y="182"/>
                      <a:pt x="262" y="120"/>
                    </a:cubicBezTo>
                    <a:cubicBezTo>
                      <a:pt x="250" y="37"/>
                      <a:pt x="191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2"/>
              <p:cNvSpPr/>
              <p:nvPr/>
            </p:nvSpPr>
            <p:spPr>
              <a:xfrm>
                <a:off x="140611" y="2634100"/>
                <a:ext cx="13192" cy="539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171" extrusionOk="0">
                    <a:moveTo>
                      <a:pt x="270" y="1"/>
                    </a:moveTo>
                    <a:cubicBezTo>
                      <a:pt x="196" y="1"/>
                      <a:pt x="112" y="44"/>
                      <a:pt x="0" y="171"/>
                    </a:cubicBezTo>
                    <a:cubicBezTo>
                      <a:pt x="39" y="156"/>
                      <a:pt x="76" y="151"/>
                      <a:pt x="111" y="151"/>
                    </a:cubicBezTo>
                    <a:cubicBezTo>
                      <a:pt x="173" y="151"/>
                      <a:pt x="228" y="166"/>
                      <a:pt x="276" y="166"/>
                    </a:cubicBezTo>
                    <a:cubicBezTo>
                      <a:pt x="333" y="166"/>
                      <a:pt x="381" y="145"/>
                      <a:pt x="417" y="51"/>
                    </a:cubicBezTo>
                    <a:cubicBezTo>
                      <a:pt x="368" y="22"/>
                      <a:pt x="321" y="1"/>
                      <a:pt x="2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2"/>
              <p:cNvSpPr/>
              <p:nvPr/>
            </p:nvSpPr>
            <p:spPr>
              <a:xfrm>
                <a:off x="290169" y="2538002"/>
                <a:ext cx="9026" cy="1025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325" extrusionOk="0">
                    <a:moveTo>
                      <a:pt x="286" y="1"/>
                    </a:moveTo>
                    <a:cubicBezTo>
                      <a:pt x="179" y="96"/>
                      <a:pt x="0" y="72"/>
                      <a:pt x="24" y="322"/>
                    </a:cubicBezTo>
                    <a:cubicBezTo>
                      <a:pt x="37" y="324"/>
                      <a:pt x="49" y="324"/>
                      <a:pt x="61" y="324"/>
                    </a:cubicBezTo>
                    <a:cubicBezTo>
                      <a:pt x="242" y="324"/>
                      <a:pt x="275" y="157"/>
                      <a:pt x="2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2"/>
              <p:cNvSpPr/>
              <p:nvPr/>
            </p:nvSpPr>
            <p:spPr>
              <a:xfrm>
                <a:off x="216163" y="2783721"/>
                <a:ext cx="9026" cy="8048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55" extrusionOk="0">
                    <a:moveTo>
                      <a:pt x="143" y="0"/>
                    </a:moveTo>
                    <a:cubicBezTo>
                      <a:pt x="143" y="0"/>
                      <a:pt x="142" y="1"/>
                      <a:pt x="142" y="2"/>
                    </a:cubicBezTo>
                    <a:cubicBezTo>
                      <a:pt x="83" y="49"/>
                      <a:pt x="47" y="109"/>
                      <a:pt x="11" y="168"/>
                    </a:cubicBezTo>
                    <a:cubicBezTo>
                      <a:pt x="1" y="168"/>
                      <a:pt x="67" y="255"/>
                      <a:pt x="98" y="255"/>
                    </a:cubicBezTo>
                    <a:cubicBezTo>
                      <a:pt x="101" y="255"/>
                      <a:pt x="104" y="254"/>
                      <a:pt x="107" y="252"/>
                    </a:cubicBezTo>
                    <a:cubicBezTo>
                      <a:pt x="166" y="240"/>
                      <a:pt x="202" y="180"/>
                      <a:pt x="285" y="121"/>
                    </a:cubicBezTo>
                    <a:cubicBezTo>
                      <a:pt x="208" y="65"/>
                      <a:pt x="151" y="0"/>
                      <a:pt x="14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2"/>
              <p:cNvSpPr/>
              <p:nvPr/>
            </p:nvSpPr>
            <p:spPr>
              <a:xfrm>
                <a:off x="264259" y="2661209"/>
                <a:ext cx="10509" cy="836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65" extrusionOk="0">
                    <a:moveTo>
                      <a:pt x="110" y="0"/>
                    </a:moveTo>
                    <a:cubicBezTo>
                      <a:pt x="35" y="0"/>
                      <a:pt x="0" y="45"/>
                      <a:pt x="107" y="264"/>
                    </a:cubicBezTo>
                    <a:lnTo>
                      <a:pt x="333" y="264"/>
                    </a:lnTo>
                    <a:lnTo>
                      <a:pt x="333" y="14"/>
                    </a:lnTo>
                    <a:cubicBezTo>
                      <a:pt x="320" y="19"/>
                      <a:pt x="304" y="21"/>
                      <a:pt x="287" y="21"/>
                    </a:cubicBezTo>
                    <a:cubicBezTo>
                      <a:pt x="231" y="21"/>
                      <a:pt x="161" y="0"/>
                      <a:pt x="1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2"/>
              <p:cNvSpPr/>
              <p:nvPr/>
            </p:nvSpPr>
            <p:spPr>
              <a:xfrm>
                <a:off x="190569" y="2773780"/>
                <a:ext cx="11330" cy="7764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46" extrusionOk="0">
                    <a:moveTo>
                      <a:pt x="236" y="1"/>
                    </a:moveTo>
                    <a:cubicBezTo>
                      <a:pt x="113" y="1"/>
                      <a:pt x="19" y="36"/>
                      <a:pt x="1" y="245"/>
                    </a:cubicBezTo>
                    <a:cubicBezTo>
                      <a:pt x="144" y="209"/>
                      <a:pt x="275" y="197"/>
                      <a:pt x="358" y="7"/>
                    </a:cubicBezTo>
                    <a:cubicBezTo>
                      <a:pt x="316" y="4"/>
                      <a:pt x="274" y="1"/>
                      <a:pt x="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2"/>
              <p:cNvSpPr/>
              <p:nvPr/>
            </p:nvSpPr>
            <p:spPr>
              <a:xfrm>
                <a:off x="299921" y="2570698"/>
                <a:ext cx="7164" cy="5744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82" extrusionOk="0">
                    <a:moveTo>
                      <a:pt x="203" y="1"/>
                    </a:moveTo>
                    <a:cubicBezTo>
                      <a:pt x="144" y="1"/>
                      <a:pt x="84" y="1"/>
                      <a:pt x="48" y="36"/>
                    </a:cubicBezTo>
                    <a:cubicBezTo>
                      <a:pt x="1" y="96"/>
                      <a:pt x="36" y="179"/>
                      <a:pt x="96" y="179"/>
                    </a:cubicBezTo>
                    <a:cubicBezTo>
                      <a:pt x="101" y="181"/>
                      <a:pt x="106" y="181"/>
                      <a:pt x="111" y="181"/>
                    </a:cubicBezTo>
                    <a:cubicBezTo>
                      <a:pt x="154" y="181"/>
                      <a:pt x="195" y="141"/>
                      <a:pt x="227" y="120"/>
                    </a:cubicBezTo>
                    <a:cubicBezTo>
                      <a:pt x="215" y="72"/>
                      <a:pt x="203" y="1"/>
                      <a:pt x="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2"/>
              <p:cNvSpPr/>
              <p:nvPr/>
            </p:nvSpPr>
            <p:spPr>
              <a:xfrm>
                <a:off x="293167" y="2644356"/>
                <a:ext cx="6028" cy="792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51" extrusionOk="0">
                    <a:moveTo>
                      <a:pt x="60" y="0"/>
                    </a:moveTo>
                    <a:cubicBezTo>
                      <a:pt x="48" y="48"/>
                      <a:pt x="0" y="84"/>
                      <a:pt x="0" y="131"/>
                    </a:cubicBezTo>
                    <a:cubicBezTo>
                      <a:pt x="0" y="179"/>
                      <a:pt x="60" y="203"/>
                      <a:pt x="84" y="250"/>
                    </a:cubicBezTo>
                    <a:cubicBezTo>
                      <a:pt x="119" y="203"/>
                      <a:pt x="143" y="179"/>
                      <a:pt x="191" y="119"/>
                    </a:cubicBezTo>
                    <a:cubicBezTo>
                      <a:pt x="131" y="72"/>
                      <a:pt x="107" y="48"/>
                      <a:pt x="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"/>
              <p:cNvSpPr/>
              <p:nvPr/>
            </p:nvSpPr>
            <p:spPr>
              <a:xfrm>
                <a:off x="248827" y="2767973"/>
                <a:ext cx="7543" cy="7101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25" extrusionOk="0">
                    <a:moveTo>
                      <a:pt x="196" y="0"/>
                    </a:moveTo>
                    <a:cubicBezTo>
                      <a:pt x="185" y="0"/>
                      <a:pt x="172" y="4"/>
                      <a:pt x="155" y="12"/>
                    </a:cubicBezTo>
                    <a:cubicBezTo>
                      <a:pt x="108" y="24"/>
                      <a:pt x="48" y="60"/>
                      <a:pt x="24" y="96"/>
                    </a:cubicBezTo>
                    <a:cubicBezTo>
                      <a:pt x="0" y="108"/>
                      <a:pt x="48" y="203"/>
                      <a:pt x="84" y="215"/>
                    </a:cubicBezTo>
                    <a:cubicBezTo>
                      <a:pt x="99" y="221"/>
                      <a:pt x="113" y="224"/>
                      <a:pt x="126" y="224"/>
                    </a:cubicBezTo>
                    <a:cubicBezTo>
                      <a:pt x="184" y="224"/>
                      <a:pt x="219" y="164"/>
                      <a:pt x="239" y="96"/>
                    </a:cubicBezTo>
                    <a:cubicBezTo>
                      <a:pt x="239" y="41"/>
                      <a:pt x="232" y="0"/>
                      <a:pt x="1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"/>
              <p:cNvSpPr/>
              <p:nvPr/>
            </p:nvSpPr>
            <p:spPr>
              <a:xfrm>
                <a:off x="166900" y="2560788"/>
                <a:ext cx="9815" cy="7038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23" extrusionOk="0">
                    <a:moveTo>
                      <a:pt x="89" y="0"/>
                    </a:moveTo>
                    <a:cubicBezTo>
                      <a:pt x="62" y="0"/>
                      <a:pt x="36" y="11"/>
                      <a:pt x="13" y="41"/>
                    </a:cubicBezTo>
                    <a:cubicBezTo>
                      <a:pt x="1" y="53"/>
                      <a:pt x="37" y="172"/>
                      <a:pt x="72" y="196"/>
                    </a:cubicBezTo>
                    <a:cubicBezTo>
                      <a:pt x="104" y="214"/>
                      <a:pt x="131" y="222"/>
                      <a:pt x="154" y="222"/>
                    </a:cubicBezTo>
                    <a:cubicBezTo>
                      <a:pt x="236" y="222"/>
                      <a:pt x="273" y="124"/>
                      <a:pt x="310" y="41"/>
                    </a:cubicBezTo>
                    <a:lnTo>
                      <a:pt x="310" y="41"/>
                    </a:lnTo>
                    <a:cubicBezTo>
                      <a:pt x="298" y="45"/>
                      <a:pt x="285" y="47"/>
                      <a:pt x="273" y="47"/>
                    </a:cubicBezTo>
                    <a:cubicBezTo>
                      <a:pt x="209" y="47"/>
                      <a:pt x="146" y="0"/>
                      <a:pt x="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"/>
              <p:cNvSpPr/>
              <p:nvPr/>
            </p:nvSpPr>
            <p:spPr>
              <a:xfrm>
                <a:off x="210483" y="2804045"/>
                <a:ext cx="9500" cy="8048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55" extrusionOk="0">
                    <a:moveTo>
                      <a:pt x="120" y="0"/>
                    </a:moveTo>
                    <a:cubicBezTo>
                      <a:pt x="120" y="0"/>
                      <a:pt x="84" y="36"/>
                      <a:pt x="1" y="131"/>
                    </a:cubicBezTo>
                    <a:cubicBezTo>
                      <a:pt x="72" y="179"/>
                      <a:pt x="132" y="227"/>
                      <a:pt x="180" y="250"/>
                    </a:cubicBezTo>
                    <a:cubicBezTo>
                      <a:pt x="192" y="253"/>
                      <a:pt x="205" y="254"/>
                      <a:pt x="217" y="254"/>
                    </a:cubicBezTo>
                    <a:cubicBezTo>
                      <a:pt x="264" y="254"/>
                      <a:pt x="301" y="233"/>
                      <a:pt x="263" y="167"/>
                    </a:cubicBezTo>
                    <a:cubicBezTo>
                      <a:pt x="239" y="84"/>
                      <a:pt x="180" y="36"/>
                      <a:pt x="1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"/>
              <p:cNvSpPr/>
              <p:nvPr/>
            </p:nvSpPr>
            <p:spPr>
              <a:xfrm>
                <a:off x="71086" y="2641895"/>
                <a:ext cx="10573" cy="8111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57" extrusionOk="0">
                    <a:moveTo>
                      <a:pt x="167" y="1"/>
                    </a:moveTo>
                    <a:cubicBezTo>
                      <a:pt x="114" y="1"/>
                      <a:pt x="60" y="43"/>
                      <a:pt x="1" y="126"/>
                    </a:cubicBezTo>
                    <a:cubicBezTo>
                      <a:pt x="36" y="162"/>
                      <a:pt x="72" y="209"/>
                      <a:pt x="120" y="257"/>
                    </a:cubicBezTo>
                    <a:cubicBezTo>
                      <a:pt x="203" y="257"/>
                      <a:pt x="298" y="221"/>
                      <a:pt x="334" y="126"/>
                    </a:cubicBezTo>
                    <a:cubicBezTo>
                      <a:pt x="275" y="43"/>
                      <a:pt x="221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2"/>
              <p:cNvSpPr/>
              <p:nvPr/>
            </p:nvSpPr>
            <p:spPr>
              <a:xfrm>
                <a:off x="217647" y="2760084"/>
                <a:ext cx="6785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63" extrusionOk="0">
                    <a:moveTo>
                      <a:pt x="157" y="0"/>
                    </a:moveTo>
                    <a:cubicBezTo>
                      <a:pt x="136" y="0"/>
                      <a:pt x="112" y="14"/>
                      <a:pt x="95" y="36"/>
                    </a:cubicBezTo>
                    <a:cubicBezTo>
                      <a:pt x="60" y="96"/>
                      <a:pt x="24" y="167"/>
                      <a:pt x="0" y="227"/>
                    </a:cubicBezTo>
                    <a:cubicBezTo>
                      <a:pt x="24" y="239"/>
                      <a:pt x="60" y="239"/>
                      <a:pt x="119" y="262"/>
                    </a:cubicBezTo>
                    <a:cubicBezTo>
                      <a:pt x="143" y="203"/>
                      <a:pt x="214" y="131"/>
                      <a:pt x="203" y="72"/>
                    </a:cubicBezTo>
                    <a:cubicBezTo>
                      <a:pt x="203" y="20"/>
                      <a:pt x="182" y="0"/>
                      <a:pt x="1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2"/>
              <p:cNvSpPr/>
              <p:nvPr/>
            </p:nvSpPr>
            <p:spPr>
              <a:xfrm>
                <a:off x="29018" y="2725526"/>
                <a:ext cx="11298" cy="1167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70" extrusionOk="0">
                    <a:moveTo>
                      <a:pt x="334" y="0"/>
                    </a:moveTo>
                    <a:cubicBezTo>
                      <a:pt x="226" y="48"/>
                      <a:pt x="119" y="71"/>
                      <a:pt x="0" y="119"/>
                    </a:cubicBezTo>
                    <a:cubicBezTo>
                      <a:pt x="0" y="226"/>
                      <a:pt x="24" y="310"/>
                      <a:pt x="107" y="369"/>
                    </a:cubicBezTo>
                    <a:cubicBezTo>
                      <a:pt x="203" y="298"/>
                      <a:pt x="274" y="214"/>
                      <a:pt x="357" y="131"/>
                    </a:cubicBezTo>
                    <a:cubicBezTo>
                      <a:pt x="346" y="95"/>
                      <a:pt x="346" y="48"/>
                      <a:pt x="3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2"/>
              <p:cNvSpPr/>
              <p:nvPr/>
            </p:nvSpPr>
            <p:spPr>
              <a:xfrm>
                <a:off x="253719" y="2586035"/>
                <a:ext cx="12056" cy="647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05" extrusionOk="0">
                    <a:moveTo>
                      <a:pt x="97" y="1"/>
                    </a:moveTo>
                    <a:cubicBezTo>
                      <a:pt x="64" y="1"/>
                      <a:pt x="32" y="3"/>
                      <a:pt x="0" y="3"/>
                    </a:cubicBezTo>
                    <a:cubicBezTo>
                      <a:pt x="91" y="103"/>
                      <a:pt x="173" y="204"/>
                      <a:pt x="304" y="204"/>
                    </a:cubicBezTo>
                    <a:cubicBezTo>
                      <a:pt x="328" y="204"/>
                      <a:pt x="354" y="201"/>
                      <a:pt x="381" y="193"/>
                    </a:cubicBezTo>
                    <a:cubicBezTo>
                      <a:pt x="309" y="21"/>
                      <a:pt x="202" y="1"/>
                      <a:pt x="9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2"/>
              <p:cNvSpPr/>
              <p:nvPr/>
            </p:nvSpPr>
            <p:spPr>
              <a:xfrm>
                <a:off x="43283" y="2667836"/>
                <a:ext cx="13950" cy="9689"/>
              </a:xfrm>
              <a:custGeom>
                <a:avLst/>
                <a:gdLst/>
                <a:ahLst/>
                <a:cxnLst/>
                <a:rect l="l" t="t" r="r" b="b"/>
                <a:pathLst>
                  <a:path w="442" h="307" extrusionOk="0">
                    <a:moveTo>
                      <a:pt x="164" y="1"/>
                    </a:moveTo>
                    <a:cubicBezTo>
                      <a:pt x="109" y="1"/>
                      <a:pt x="54" y="14"/>
                      <a:pt x="1" y="54"/>
                    </a:cubicBezTo>
                    <a:cubicBezTo>
                      <a:pt x="80" y="199"/>
                      <a:pt x="162" y="307"/>
                      <a:pt x="244" y="307"/>
                    </a:cubicBezTo>
                    <a:cubicBezTo>
                      <a:pt x="311" y="307"/>
                      <a:pt x="377" y="235"/>
                      <a:pt x="441" y="54"/>
                    </a:cubicBezTo>
                    <a:cubicBezTo>
                      <a:pt x="351" y="39"/>
                      <a:pt x="257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2"/>
              <p:cNvSpPr/>
              <p:nvPr/>
            </p:nvSpPr>
            <p:spPr>
              <a:xfrm>
                <a:off x="106780" y="2593262"/>
                <a:ext cx="19220" cy="12561"/>
              </a:xfrm>
              <a:custGeom>
                <a:avLst/>
                <a:gdLst/>
                <a:ahLst/>
                <a:cxnLst/>
                <a:rect l="l" t="t" r="r" b="b"/>
                <a:pathLst>
                  <a:path w="609" h="398" extrusionOk="0">
                    <a:moveTo>
                      <a:pt x="608" y="0"/>
                    </a:moveTo>
                    <a:cubicBezTo>
                      <a:pt x="509" y="74"/>
                      <a:pt x="428" y="93"/>
                      <a:pt x="357" y="93"/>
                    </a:cubicBezTo>
                    <a:cubicBezTo>
                      <a:pt x="285" y="93"/>
                      <a:pt x="224" y="74"/>
                      <a:pt x="168" y="74"/>
                    </a:cubicBezTo>
                    <a:cubicBezTo>
                      <a:pt x="118" y="74"/>
                      <a:pt x="72" y="88"/>
                      <a:pt x="25" y="143"/>
                    </a:cubicBezTo>
                    <a:cubicBezTo>
                      <a:pt x="1" y="167"/>
                      <a:pt x="25" y="322"/>
                      <a:pt x="72" y="357"/>
                    </a:cubicBezTo>
                    <a:cubicBezTo>
                      <a:pt x="116" y="384"/>
                      <a:pt x="155" y="397"/>
                      <a:pt x="193" y="397"/>
                    </a:cubicBezTo>
                    <a:cubicBezTo>
                      <a:pt x="322" y="397"/>
                      <a:pt x="433" y="248"/>
                      <a:pt x="6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"/>
              <p:cNvSpPr/>
              <p:nvPr/>
            </p:nvSpPr>
            <p:spPr>
              <a:xfrm>
                <a:off x="7716" y="2748912"/>
                <a:ext cx="10068" cy="12340"/>
              </a:xfrm>
              <a:custGeom>
                <a:avLst/>
                <a:gdLst/>
                <a:ahLst/>
                <a:cxnLst/>
                <a:rect l="l" t="t" r="r" b="b"/>
                <a:pathLst>
                  <a:path w="319" h="391" extrusionOk="0">
                    <a:moveTo>
                      <a:pt x="199" y="1"/>
                    </a:moveTo>
                    <a:cubicBezTo>
                      <a:pt x="0" y="1"/>
                      <a:pt x="191" y="276"/>
                      <a:pt x="139" y="390"/>
                    </a:cubicBezTo>
                    <a:cubicBezTo>
                      <a:pt x="175" y="343"/>
                      <a:pt x="223" y="319"/>
                      <a:pt x="247" y="271"/>
                    </a:cubicBezTo>
                    <a:cubicBezTo>
                      <a:pt x="282" y="188"/>
                      <a:pt x="294" y="104"/>
                      <a:pt x="318" y="21"/>
                    </a:cubicBezTo>
                    <a:cubicBezTo>
                      <a:pt x="268" y="7"/>
                      <a:pt x="229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"/>
              <p:cNvSpPr/>
              <p:nvPr/>
            </p:nvSpPr>
            <p:spPr>
              <a:xfrm>
                <a:off x="145124" y="2869909"/>
                <a:ext cx="7164" cy="10604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36" extrusionOk="0">
                    <a:moveTo>
                      <a:pt x="121" y="0"/>
                    </a:moveTo>
                    <a:cubicBezTo>
                      <a:pt x="93" y="0"/>
                      <a:pt x="54" y="23"/>
                      <a:pt x="0" y="80"/>
                    </a:cubicBezTo>
                    <a:lnTo>
                      <a:pt x="0" y="318"/>
                    </a:lnTo>
                    <a:cubicBezTo>
                      <a:pt x="27" y="330"/>
                      <a:pt x="50" y="335"/>
                      <a:pt x="71" y="335"/>
                    </a:cubicBezTo>
                    <a:cubicBezTo>
                      <a:pt x="137" y="335"/>
                      <a:pt x="182" y="286"/>
                      <a:pt x="226" y="223"/>
                    </a:cubicBezTo>
                    <a:cubicBezTo>
                      <a:pt x="201" y="123"/>
                      <a:pt x="188" y="0"/>
                      <a:pt x="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" name="Google Shape;559;p2"/>
            <p:cNvGrpSpPr/>
            <p:nvPr/>
          </p:nvGrpSpPr>
          <p:grpSpPr>
            <a:xfrm>
              <a:off x="55423" y="2996548"/>
              <a:ext cx="308815" cy="302850"/>
              <a:chOff x="11724" y="2903078"/>
              <a:chExt cx="301019" cy="295205"/>
            </a:xfrm>
          </p:grpSpPr>
          <p:sp>
            <p:nvSpPr>
              <p:cNvPr id="560" name="Google Shape;560;p2"/>
              <p:cNvSpPr/>
              <p:nvPr/>
            </p:nvSpPr>
            <p:spPr>
              <a:xfrm>
                <a:off x="35393" y="2916838"/>
                <a:ext cx="277349" cy="270974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8586" extrusionOk="0">
                    <a:moveTo>
                      <a:pt x="5180" y="3689"/>
                    </a:moveTo>
                    <a:lnTo>
                      <a:pt x="5180" y="3689"/>
                    </a:lnTo>
                    <a:cubicBezTo>
                      <a:pt x="5017" y="3736"/>
                      <a:pt x="5002" y="3942"/>
                      <a:pt x="4868" y="4029"/>
                    </a:cubicBezTo>
                    <a:lnTo>
                      <a:pt x="4868" y="4029"/>
                    </a:lnTo>
                    <a:cubicBezTo>
                      <a:pt x="4978" y="3925"/>
                      <a:pt x="4989" y="3712"/>
                      <a:pt x="5180" y="3689"/>
                    </a:cubicBezTo>
                    <a:close/>
                    <a:moveTo>
                      <a:pt x="7069" y="0"/>
                    </a:moveTo>
                    <a:cubicBezTo>
                      <a:pt x="6739" y="0"/>
                      <a:pt x="6427" y="150"/>
                      <a:pt x="6144" y="558"/>
                    </a:cubicBezTo>
                    <a:cubicBezTo>
                      <a:pt x="5799" y="891"/>
                      <a:pt x="6144" y="1213"/>
                      <a:pt x="6132" y="1534"/>
                    </a:cubicBezTo>
                    <a:cubicBezTo>
                      <a:pt x="6144" y="1558"/>
                      <a:pt x="6168" y="1594"/>
                      <a:pt x="6192" y="1618"/>
                    </a:cubicBezTo>
                    <a:cubicBezTo>
                      <a:pt x="6246" y="1720"/>
                      <a:pt x="6348" y="1725"/>
                      <a:pt x="6447" y="1725"/>
                    </a:cubicBezTo>
                    <a:cubicBezTo>
                      <a:pt x="6457" y="1725"/>
                      <a:pt x="6467" y="1725"/>
                      <a:pt x="6478" y="1725"/>
                    </a:cubicBezTo>
                    <a:cubicBezTo>
                      <a:pt x="6585" y="1725"/>
                      <a:pt x="6680" y="1731"/>
                      <a:pt x="6692" y="1868"/>
                    </a:cubicBezTo>
                    <a:cubicBezTo>
                      <a:pt x="6728" y="2201"/>
                      <a:pt x="6287" y="1891"/>
                      <a:pt x="6228" y="2189"/>
                    </a:cubicBezTo>
                    <a:cubicBezTo>
                      <a:pt x="6192" y="2368"/>
                      <a:pt x="6287" y="2487"/>
                      <a:pt x="6394" y="2606"/>
                    </a:cubicBezTo>
                    <a:cubicBezTo>
                      <a:pt x="6454" y="2665"/>
                      <a:pt x="6573" y="2725"/>
                      <a:pt x="6430" y="2808"/>
                    </a:cubicBezTo>
                    <a:cubicBezTo>
                      <a:pt x="6382" y="2829"/>
                      <a:pt x="6330" y="2865"/>
                      <a:pt x="6286" y="2865"/>
                    </a:cubicBezTo>
                    <a:cubicBezTo>
                      <a:pt x="6253" y="2865"/>
                      <a:pt x="6224" y="2845"/>
                      <a:pt x="6204" y="2784"/>
                    </a:cubicBezTo>
                    <a:cubicBezTo>
                      <a:pt x="6168" y="2677"/>
                      <a:pt x="6109" y="2606"/>
                      <a:pt x="6025" y="2570"/>
                    </a:cubicBezTo>
                    <a:cubicBezTo>
                      <a:pt x="5978" y="2570"/>
                      <a:pt x="5918" y="2570"/>
                      <a:pt x="5870" y="2582"/>
                    </a:cubicBezTo>
                    <a:cubicBezTo>
                      <a:pt x="5835" y="2606"/>
                      <a:pt x="5787" y="2630"/>
                      <a:pt x="5739" y="2665"/>
                    </a:cubicBezTo>
                    <a:cubicBezTo>
                      <a:pt x="5489" y="2856"/>
                      <a:pt x="5156" y="2737"/>
                      <a:pt x="4942" y="2999"/>
                    </a:cubicBezTo>
                    <a:cubicBezTo>
                      <a:pt x="4787" y="3320"/>
                      <a:pt x="4406" y="3213"/>
                      <a:pt x="4251" y="3511"/>
                    </a:cubicBezTo>
                    <a:cubicBezTo>
                      <a:pt x="4180" y="3654"/>
                      <a:pt x="4204" y="3796"/>
                      <a:pt x="4299" y="3927"/>
                    </a:cubicBezTo>
                    <a:cubicBezTo>
                      <a:pt x="4323" y="3975"/>
                      <a:pt x="4370" y="4011"/>
                      <a:pt x="4418" y="4046"/>
                    </a:cubicBezTo>
                    <a:cubicBezTo>
                      <a:pt x="4504" y="4082"/>
                      <a:pt x="4590" y="4136"/>
                      <a:pt x="4676" y="4136"/>
                    </a:cubicBezTo>
                    <a:cubicBezTo>
                      <a:pt x="4725" y="4136"/>
                      <a:pt x="4774" y="4119"/>
                      <a:pt x="4823" y="4072"/>
                    </a:cubicBezTo>
                    <a:lnTo>
                      <a:pt x="4823" y="4072"/>
                    </a:lnTo>
                    <a:cubicBezTo>
                      <a:pt x="4775" y="4154"/>
                      <a:pt x="4871" y="4264"/>
                      <a:pt x="4799" y="4356"/>
                    </a:cubicBezTo>
                    <a:cubicBezTo>
                      <a:pt x="4787" y="4404"/>
                      <a:pt x="4763" y="4427"/>
                      <a:pt x="4727" y="4475"/>
                    </a:cubicBezTo>
                    <a:cubicBezTo>
                      <a:pt x="4668" y="4582"/>
                      <a:pt x="4561" y="4654"/>
                      <a:pt x="4465" y="4713"/>
                    </a:cubicBezTo>
                    <a:cubicBezTo>
                      <a:pt x="4418" y="4749"/>
                      <a:pt x="4382" y="4785"/>
                      <a:pt x="4358" y="4832"/>
                    </a:cubicBezTo>
                    <a:cubicBezTo>
                      <a:pt x="4346" y="4939"/>
                      <a:pt x="4370" y="5047"/>
                      <a:pt x="4406" y="5142"/>
                    </a:cubicBezTo>
                    <a:cubicBezTo>
                      <a:pt x="4383" y="5187"/>
                      <a:pt x="4489" y="5286"/>
                      <a:pt x="4389" y="5286"/>
                    </a:cubicBezTo>
                    <a:cubicBezTo>
                      <a:pt x="4383" y="5286"/>
                      <a:pt x="4377" y="5285"/>
                      <a:pt x="4370" y="5285"/>
                    </a:cubicBezTo>
                    <a:cubicBezTo>
                      <a:pt x="4263" y="5261"/>
                      <a:pt x="4144" y="5189"/>
                      <a:pt x="4049" y="5130"/>
                    </a:cubicBezTo>
                    <a:cubicBezTo>
                      <a:pt x="4000" y="5116"/>
                      <a:pt x="3955" y="5110"/>
                      <a:pt x="3912" y="5110"/>
                    </a:cubicBezTo>
                    <a:cubicBezTo>
                      <a:pt x="3882" y="5110"/>
                      <a:pt x="3852" y="5113"/>
                      <a:pt x="3823" y="5118"/>
                    </a:cubicBezTo>
                    <a:cubicBezTo>
                      <a:pt x="3632" y="5201"/>
                      <a:pt x="3430" y="5261"/>
                      <a:pt x="3275" y="5428"/>
                    </a:cubicBezTo>
                    <a:cubicBezTo>
                      <a:pt x="3156" y="5654"/>
                      <a:pt x="3334" y="5999"/>
                      <a:pt x="3049" y="6142"/>
                    </a:cubicBezTo>
                    <a:cubicBezTo>
                      <a:pt x="3096" y="5892"/>
                      <a:pt x="3239" y="5654"/>
                      <a:pt x="3108" y="5380"/>
                    </a:cubicBezTo>
                    <a:cubicBezTo>
                      <a:pt x="3046" y="5298"/>
                      <a:pt x="2985" y="5259"/>
                      <a:pt x="2919" y="5259"/>
                    </a:cubicBezTo>
                    <a:cubicBezTo>
                      <a:pt x="2870" y="5259"/>
                      <a:pt x="2818" y="5280"/>
                      <a:pt x="2763" y="5320"/>
                    </a:cubicBezTo>
                    <a:cubicBezTo>
                      <a:pt x="2584" y="5535"/>
                      <a:pt x="2382" y="5642"/>
                      <a:pt x="2108" y="5666"/>
                    </a:cubicBezTo>
                    <a:cubicBezTo>
                      <a:pt x="2275" y="5499"/>
                      <a:pt x="2418" y="5404"/>
                      <a:pt x="2596" y="5356"/>
                    </a:cubicBezTo>
                    <a:cubicBezTo>
                      <a:pt x="2822" y="5178"/>
                      <a:pt x="3108" y="5249"/>
                      <a:pt x="3358" y="5178"/>
                    </a:cubicBezTo>
                    <a:cubicBezTo>
                      <a:pt x="3763" y="4761"/>
                      <a:pt x="3406" y="4713"/>
                      <a:pt x="3180" y="4630"/>
                    </a:cubicBezTo>
                    <a:cubicBezTo>
                      <a:pt x="3210" y="4627"/>
                      <a:pt x="3241" y="4626"/>
                      <a:pt x="3272" y="4626"/>
                    </a:cubicBezTo>
                    <a:cubicBezTo>
                      <a:pt x="3408" y="4626"/>
                      <a:pt x="3549" y="4648"/>
                      <a:pt x="3685" y="4648"/>
                    </a:cubicBezTo>
                    <a:cubicBezTo>
                      <a:pt x="3919" y="4648"/>
                      <a:pt x="4139" y="4584"/>
                      <a:pt x="4299" y="4237"/>
                    </a:cubicBezTo>
                    <a:cubicBezTo>
                      <a:pt x="4287" y="4046"/>
                      <a:pt x="4108" y="3927"/>
                      <a:pt x="4120" y="3737"/>
                    </a:cubicBezTo>
                    <a:cubicBezTo>
                      <a:pt x="4073" y="3526"/>
                      <a:pt x="4141" y="3213"/>
                      <a:pt x="3828" y="3213"/>
                    </a:cubicBezTo>
                    <a:cubicBezTo>
                      <a:pt x="3823" y="3213"/>
                      <a:pt x="3817" y="3213"/>
                      <a:pt x="3811" y="3213"/>
                    </a:cubicBezTo>
                    <a:cubicBezTo>
                      <a:pt x="3692" y="3237"/>
                      <a:pt x="3573" y="3273"/>
                      <a:pt x="3453" y="3332"/>
                    </a:cubicBezTo>
                    <a:cubicBezTo>
                      <a:pt x="3394" y="3392"/>
                      <a:pt x="3346" y="3439"/>
                      <a:pt x="3370" y="3534"/>
                    </a:cubicBezTo>
                    <a:cubicBezTo>
                      <a:pt x="3382" y="3618"/>
                      <a:pt x="3477" y="3570"/>
                      <a:pt x="3489" y="3654"/>
                    </a:cubicBezTo>
                    <a:cubicBezTo>
                      <a:pt x="3453" y="3642"/>
                      <a:pt x="3406" y="3594"/>
                      <a:pt x="3370" y="3558"/>
                    </a:cubicBezTo>
                    <a:cubicBezTo>
                      <a:pt x="3322" y="3534"/>
                      <a:pt x="3271" y="3527"/>
                      <a:pt x="3220" y="3527"/>
                    </a:cubicBezTo>
                    <a:cubicBezTo>
                      <a:pt x="3140" y="3527"/>
                      <a:pt x="3057" y="3544"/>
                      <a:pt x="2976" y="3544"/>
                    </a:cubicBezTo>
                    <a:cubicBezTo>
                      <a:pt x="2903" y="3544"/>
                      <a:pt x="2831" y="3530"/>
                      <a:pt x="2763" y="3475"/>
                    </a:cubicBezTo>
                    <a:cubicBezTo>
                      <a:pt x="2748" y="3474"/>
                      <a:pt x="2733" y="3473"/>
                      <a:pt x="2718" y="3473"/>
                    </a:cubicBezTo>
                    <a:cubicBezTo>
                      <a:pt x="2613" y="3473"/>
                      <a:pt x="2496" y="3501"/>
                      <a:pt x="2391" y="3501"/>
                    </a:cubicBezTo>
                    <a:cubicBezTo>
                      <a:pt x="2376" y="3501"/>
                      <a:pt x="2361" y="3500"/>
                      <a:pt x="2346" y="3499"/>
                    </a:cubicBezTo>
                    <a:cubicBezTo>
                      <a:pt x="2263" y="3499"/>
                      <a:pt x="2168" y="3534"/>
                      <a:pt x="2084" y="3582"/>
                    </a:cubicBezTo>
                    <a:cubicBezTo>
                      <a:pt x="1941" y="3677"/>
                      <a:pt x="1846" y="3761"/>
                      <a:pt x="1787" y="3927"/>
                    </a:cubicBezTo>
                    <a:cubicBezTo>
                      <a:pt x="1787" y="3987"/>
                      <a:pt x="1787" y="4035"/>
                      <a:pt x="1810" y="4070"/>
                    </a:cubicBezTo>
                    <a:cubicBezTo>
                      <a:pt x="1918" y="4130"/>
                      <a:pt x="1977" y="4213"/>
                      <a:pt x="1858" y="4308"/>
                    </a:cubicBezTo>
                    <a:cubicBezTo>
                      <a:pt x="1726" y="4561"/>
                      <a:pt x="1179" y="4702"/>
                      <a:pt x="1571" y="5096"/>
                    </a:cubicBezTo>
                    <a:lnTo>
                      <a:pt x="1571" y="5096"/>
                    </a:lnTo>
                    <a:cubicBezTo>
                      <a:pt x="1511" y="5043"/>
                      <a:pt x="1454" y="4999"/>
                      <a:pt x="1392" y="4999"/>
                    </a:cubicBezTo>
                    <a:cubicBezTo>
                      <a:pt x="1338" y="4999"/>
                      <a:pt x="1281" y="5032"/>
                      <a:pt x="1215" y="5118"/>
                    </a:cubicBezTo>
                    <a:cubicBezTo>
                      <a:pt x="1025" y="5606"/>
                      <a:pt x="691" y="5892"/>
                      <a:pt x="263" y="6070"/>
                    </a:cubicBezTo>
                    <a:cubicBezTo>
                      <a:pt x="203" y="6082"/>
                      <a:pt x="155" y="6118"/>
                      <a:pt x="120" y="6142"/>
                    </a:cubicBezTo>
                    <a:cubicBezTo>
                      <a:pt x="48" y="6201"/>
                      <a:pt x="13" y="6273"/>
                      <a:pt x="1" y="6368"/>
                    </a:cubicBezTo>
                    <a:cubicBezTo>
                      <a:pt x="24" y="6499"/>
                      <a:pt x="120" y="6547"/>
                      <a:pt x="215" y="6594"/>
                    </a:cubicBezTo>
                    <a:cubicBezTo>
                      <a:pt x="596" y="6713"/>
                      <a:pt x="394" y="6952"/>
                      <a:pt x="310" y="7166"/>
                    </a:cubicBezTo>
                    <a:cubicBezTo>
                      <a:pt x="298" y="7309"/>
                      <a:pt x="382" y="7380"/>
                      <a:pt x="453" y="7452"/>
                    </a:cubicBezTo>
                    <a:cubicBezTo>
                      <a:pt x="477" y="7487"/>
                      <a:pt x="489" y="7523"/>
                      <a:pt x="501" y="7571"/>
                    </a:cubicBezTo>
                    <a:cubicBezTo>
                      <a:pt x="567" y="7629"/>
                      <a:pt x="621" y="7652"/>
                      <a:pt x="670" y="7652"/>
                    </a:cubicBezTo>
                    <a:cubicBezTo>
                      <a:pt x="778" y="7652"/>
                      <a:pt x="854" y="7538"/>
                      <a:pt x="953" y="7464"/>
                    </a:cubicBezTo>
                    <a:cubicBezTo>
                      <a:pt x="1167" y="7749"/>
                      <a:pt x="1215" y="8106"/>
                      <a:pt x="1322" y="8440"/>
                    </a:cubicBezTo>
                    <a:cubicBezTo>
                      <a:pt x="1346" y="8499"/>
                      <a:pt x="1394" y="8535"/>
                      <a:pt x="1441" y="8571"/>
                    </a:cubicBezTo>
                    <a:cubicBezTo>
                      <a:pt x="1519" y="8581"/>
                      <a:pt x="1597" y="8586"/>
                      <a:pt x="1673" y="8586"/>
                    </a:cubicBezTo>
                    <a:cubicBezTo>
                      <a:pt x="2214" y="8586"/>
                      <a:pt x="2713" y="8343"/>
                      <a:pt x="3203" y="8083"/>
                    </a:cubicBezTo>
                    <a:cubicBezTo>
                      <a:pt x="3614" y="7683"/>
                      <a:pt x="3978" y="7161"/>
                      <a:pt x="4559" y="7161"/>
                    </a:cubicBezTo>
                    <a:cubicBezTo>
                      <a:pt x="4635" y="7161"/>
                      <a:pt x="4715" y="7170"/>
                      <a:pt x="4799" y="7190"/>
                    </a:cubicBezTo>
                    <a:cubicBezTo>
                      <a:pt x="4846" y="7166"/>
                      <a:pt x="4894" y="7142"/>
                      <a:pt x="4930" y="7106"/>
                    </a:cubicBezTo>
                    <a:cubicBezTo>
                      <a:pt x="5151" y="6996"/>
                      <a:pt x="5126" y="6503"/>
                      <a:pt x="5421" y="6503"/>
                    </a:cubicBezTo>
                    <a:cubicBezTo>
                      <a:pt x="5476" y="6503"/>
                      <a:pt x="5541" y="6520"/>
                      <a:pt x="5620" y="6559"/>
                    </a:cubicBezTo>
                    <a:cubicBezTo>
                      <a:pt x="6263" y="6332"/>
                      <a:pt x="6716" y="5820"/>
                      <a:pt x="7168" y="5285"/>
                    </a:cubicBezTo>
                    <a:cubicBezTo>
                      <a:pt x="7371" y="5070"/>
                      <a:pt x="7430" y="4725"/>
                      <a:pt x="7704" y="4582"/>
                    </a:cubicBezTo>
                    <a:cubicBezTo>
                      <a:pt x="7775" y="4344"/>
                      <a:pt x="7990" y="4189"/>
                      <a:pt x="8061" y="3939"/>
                    </a:cubicBezTo>
                    <a:cubicBezTo>
                      <a:pt x="8049" y="3892"/>
                      <a:pt x="8061" y="3868"/>
                      <a:pt x="8061" y="3820"/>
                    </a:cubicBezTo>
                    <a:cubicBezTo>
                      <a:pt x="8208" y="3757"/>
                      <a:pt x="7875" y="3381"/>
                      <a:pt x="8134" y="3381"/>
                    </a:cubicBezTo>
                    <a:cubicBezTo>
                      <a:pt x="8169" y="3381"/>
                      <a:pt x="8216" y="3388"/>
                      <a:pt x="8275" y="3403"/>
                    </a:cubicBezTo>
                    <a:cubicBezTo>
                      <a:pt x="8335" y="3392"/>
                      <a:pt x="8371" y="3356"/>
                      <a:pt x="8406" y="3320"/>
                    </a:cubicBezTo>
                    <a:cubicBezTo>
                      <a:pt x="8478" y="3142"/>
                      <a:pt x="8537" y="2963"/>
                      <a:pt x="8609" y="2784"/>
                    </a:cubicBezTo>
                    <a:lnTo>
                      <a:pt x="8609" y="2784"/>
                    </a:lnTo>
                    <a:lnTo>
                      <a:pt x="8597" y="2796"/>
                    </a:lnTo>
                    <a:cubicBezTo>
                      <a:pt x="8787" y="2606"/>
                      <a:pt x="8609" y="2332"/>
                      <a:pt x="8728" y="2130"/>
                    </a:cubicBezTo>
                    <a:cubicBezTo>
                      <a:pt x="8692" y="1951"/>
                      <a:pt x="8656" y="1749"/>
                      <a:pt x="8609" y="1570"/>
                    </a:cubicBezTo>
                    <a:cubicBezTo>
                      <a:pt x="8537" y="1368"/>
                      <a:pt x="8609" y="1070"/>
                      <a:pt x="8395" y="915"/>
                    </a:cubicBezTo>
                    <a:cubicBezTo>
                      <a:pt x="8335" y="653"/>
                      <a:pt x="8252" y="379"/>
                      <a:pt x="7990" y="284"/>
                    </a:cubicBezTo>
                    <a:cubicBezTo>
                      <a:pt x="7674" y="121"/>
                      <a:pt x="7364" y="0"/>
                      <a:pt x="70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2"/>
              <p:cNvSpPr/>
              <p:nvPr/>
            </p:nvSpPr>
            <p:spPr>
              <a:xfrm>
                <a:off x="98132" y="2933690"/>
                <a:ext cx="103012" cy="99319"/>
              </a:xfrm>
              <a:custGeom>
                <a:avLst/>
                <a:gdLst/>
                <a:ahLst/>
                <a:cxnLst/>
                <a:rect l="l" t="t" r="r" b="b"/>
                <a:pathLst>
                  <a:path w="3264" h="3147" extrusionOk="0">
                    <a:moveTo>
                      <a:pt x="1727" y="0"/>
                    </a:moveTo>
                    <a:cubicBezTo>
                      <a:pt x="1680" y="24"/>
                      <a:pt x="1656" y="72"/>
                      <a:pt x="1608" y="95"/>
                    </a:cubicBezTo>
                    <a:cubicBezTo>
                      <a:pt x="1418" y="298"/>
                      <a:pt x="1049" y="441"/>
                      <a:pt x="1120" y="750"/>
                    </a:cubicBezTo>
                    <a:cubicBezTo>
                      <a:pt x="1171" y="953"/>
                      <a:pt x="1157" y="1011"/>
                      <a:pt x="1119" y="1011"/>
                    </a:cubicBezTo>
                    <a:cubicBezTo>
                      <a:pt x="1067" y="1011"/>
                      <a:pt x="970" y="906"/>
                      <a:pt x="925" y="906"/>
                    </a:cubicBezTo>
                    <a:cubicBezTo>
                      <a:pt x="917" y="906"/>
                      <a:pt x="910" y="909"/>
                      <a:pt x="906" y="917"/>
                    </a:cubicBezTo>
                    <a:cubicBezTo>
                      <a:pt x="870" y="929"/>
                      <a:pt x="834" y="964"/>
                      <a:pt x="811" y="1012"/>
                    </a:cubicBezTo>
                    <a:cubicBezTo>
                      <a:pt x="811" y="1048"/>
                      <a:pt x="846" y="1107"/>
                      <a:pt x="811" y="1143"/>
                    </a:cubicBezTo>
                    <a:cubicBezTo>
                      <a:pt x="803" y="1149"/>
                      <a:pt x="797" y="1151"/>
                      <a:pt x="791" y="1151"/>
                    </a:cubicBezTo>
                    <a:cubicBezTo>
                      <a:pt x="762" y="1151"/>
                      <a:pt x="756" y="1082"/>
                      <a:pt x="715" y="1072"/>
                    </a:cubicBezTo>
                    <a:cubicBezTo>
                      <a:pt x="699" y="1068"/>
                      <a:pt x="684" y="1066"/>
                      <a:pt x="669" y="1066"/>
                    </a:cubicBezTo>
                    <a:cubicBezTo>
                      <a:pt x="587" y="1066"/>
                      <a:pt x="526" y="1120"/>
                      <a:pt x="465" y="1191"/>
                    </a:cubicBezTo>
                    <a:cubicBezTo>
                      <a:pt x="406" y="1262"/>
                      <a:pt x="358" y="1369"/>
                      <a:pt x="358" y="1488"/>
                    </a:cubicBezTo>
                    <a:cubicBezTo>
                      <a:pt x="415" y="1682"/>
                      <a:pt x="385" y="1811"/>
                      <a:pt x="194" y="1811"/>
                    </a:cubicBezTo>
                    <a:cubicBezTo>
                      <a:pt x="185" y="1811"/>
                      <a:pt x="177" y="1810"/>
                      <a:pt x="168" y="1810"/>
                    </a:cubicBezTo>
                    <a:cubicBezTo>
                      <a:pt x="72" y="1822"/>
                      <a:pt x="25" y="1869"/>
                      <a:pt x="1" y="1965"/>
                    </a:cubicBezTo>
                    <a:cubicBezTo>
                      <a:pt x="1" y="2024"/>
                      <a:pt x="1" y="2072"/>
                      <a:pt x="13" y="2119"/>
                    </a:cubicBezTo>
                    <a:cubicBezTo>
                      <a:pt x="84" y="2310"/>
                      <a:pt x="227" y="2417"/>
                      <a:pt x="346" y="2572"/>
                    </a:cubicBezTo>
                    <a:cubicBezTo>
                      <a:pt x="418" y="2762"/>
                      <a:pt x="727" y="2691"/>
                      <a:pt x="715" y="2989"/>
                    </a:cubicBezTo>
                    <a:cubicBezTo>
                      <a:pt x="817" y="3101"/>
                      <a:pt x="920" y="3146"/>
                      <a:pt x="1021" y="3146"/>
                    </a:cubicBezTo>
                    <a:cubicBezTo>
                      <a:pt x="1143" y="3146"/>
                      <a:pt x="1265" y="3080"/>
                      <a:pt x="1382" y="2989"/>
                    </a:cubicBezTo>
                    <a:cubicBezTo>
                      <a:pt x="1418" y="2965"/>
                      <a:pt x="1465" y="2917"/>
                      <a:pt x="1489" y="2869"/>
                    </a:cubicBezTo>
                    <a:cubicBezTo>
                      <a:pt x="1549" y="2762"/>
                      <a:pt x="1668" y="2750"/>
                      <a:pt x="1799" y="2715"/>
                    </a:cubicBezTo>
                    <a:cubicBezTo>
                      <a:pt x="1846" y="2703"/>
                      <a:pt x="1882" y="2691"/>
                      <a:pt x="1918" y="2655"/>
                    </a:cubicBezTo>
                    <a:cubicBezTo>
                      <a:pt x="2025" y="2596"/>
                      <a:pt x="2108" y="2524"/>
                      <a:pt x="2216" y="2477"/>
                    </a:cubicBezTo>
                    <a:cubicBezTo>
                      <a:pt x="2288" y="2505"/>
                      <a:pt x="2357" y="2516"/>
                      <a:pt x="2425" y="2516"/>
                    </a:cubicBezTo>
                    <a:cubicBezTo>
                      <a:pt x="2615" y="2516"/>
                      <a:pt x="2790" y="2425"/>
                      <a:pt x="2966" y="2346"/>
                    </a:cubicBezTo>
                    <a:cubicBezTo>
                      <a:pt x="3168" y="2238"/>
                      <a:pt x="3097" y="2000"/>
                      <a:pt x="3156" y="1846"/>
                    </a:cubicBezTo>
                    <a:cubicBezTo>
                      <a:pt x="3263" y="1524"/>
                      <a:pt x="3049" y="1310"/>
                      <a:pt x="2989" y="1048"/>
                    </a:cubicBezTo>
                    <a:lnTo>
                      <a:pt x="2858" y="607"/>
                    </a:lnTo>
                    <a:cubicBezTo>
                      <a:pt x="2823" y="572"/>
                      <a:pt x="2787" y="548"/>
                      <a:pt x="2739" y="512"/>
                    </a:cubicBezTo>
                    <a:cubicBezTo>
                      <a:pt x="2684" y="472"/>
                      <a:pt x="2627" y="459"/>
                      <a:pt x="2569" y="459"/>
                    </a:cubicBezTo>
                    <a:cubicBezTo>
                      <a:pt x="2465" y="459"/>
                      <a:pt x="2359" y="501"/>
                      <a:pt x="2258" y="501"/>
                    </a:cubicBezTo>
                    <a:cubicBezTo>
                      <a:pt x="2198" y="501"/>
                      <a:pt x="2140" y="486"/>
                      <a:pt x="2085" y="441"/>
                    </a:cubicBezTo>
                    <a:cubicBezTo>
                      <a:pt x="1966" y="369"/>
                      <a:pt x="1858" y="262"/>
                      <a:pt x="1823" y="119"/>
                    </a:cubicBezTo>
                    <a:cubicBezTo>
                      <a:pt x="1799" y="72"/>
                      <a:pt x="1775" y="24"/>
                      <a:pt x="17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2"/>
              <p:cNvSpPr/>
              <p:nvPr/>
            </p:nvSpPr>
            <p:spPr>
              <a:xfrm>
                <a:off x="182679" y="2907749"/>
                <a:ext cx="53400" cy="86632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2745" extrusionOk="0">
                    <a:moveTo>
                      <a:pt x="1322" y="1"/>
                    </a:moveTo>
                    <a:cubicBezTo>
                      <a:pt x="1072" y="48"/>
                      <a:pt x="834" y="120"/>
                      <a:pt x="584" y="167"/>
                    </a:cubicBezTo>
                    <a:cubicBezTo>
                      <a:pt x="525" y="215"/>
                      <a:pt x="441" y="239"/>
                      <a:pt x="370" y="262"/>
                    </a:cubicBezTo>
                    <a:cubicBezTo>
                      <a:pt x="251" y="358"/>
                      <a:pt x="120" y="429"/>
                      <a:pt x="108" y="620"/>
                    </a:cubicBezTo>
                    <a:cubicBezTo>
                      <a:pt x="120" y="667"/>
                      <a:pt x="132" y="715"/>
                      <a:pt x="179" y="739"/>
                    </a:cubicBezTo>
                    <a:cubicBezTo>
                      <a:pt x="334" y="786"/>
                      <a:pt x="239" y="882"/>
                      <a:pt x="191" y="953"/>
                    </a:cubicBezTo>
                    <a:cubicBezTo>
                      <a:pt x="120" y="1096"/>
                      <a:pt x="1" y="1239"/>
                      <a:pt x="132" y="1429"/>
                    </a:cubicBezTo>
                    <a:cubicBezTo>
                      <a:pt x="184" y="1489"/>
                      <a:pt x="235" y="1510"/>
                      <a:pt x="284" y="1510"/>
                    </a:cubicBezTo>
                    <a:cubicBezTo>
                      <a:pt x="393" y="1510"/>
                      <a:pt x="494" y="1406"/>
                      <a:pt x="584" y="1382"/>
                    </a:cubicBezTo>
                    <a:lnTo>
                      <a:pt x="584" y="1382"/>
                    </a:lnTo>
                    <a:cubicBezTo>
                      <a:pt x="525" y="1572"/>
                      <a:pt x="168" y="1441"/>
                      <a:pt x="239" y="1798"/>
                    </a:cubicBezTo>
                    <a:cubicBezTo>
                      <a:pt x="251" y="1941"/>
                      <a:pt x="1" y="2096"/>
                      <a:pt x="156" y="2132"/>
                    </a:cubicBezTo>
                    <a:cubicBezTo>
                      <a:pt x="572" y="2191"/>
                      <a:pt x="275" y="2513"/>
                      <a:pt x="358" y="2679"/>
                    </a:cubicBezTo>
                    <a:cubicBezTo>
                      <a:pt x="406" y="2727"/>
                      <a:pt x="449" y="2744"/>
                      <a:pt x="490" y="2744"/>
                    </a:cubicBezTo>
                    <a:cubicBezTo>
                      <a:pt x="542" y="2744"/>
                      <a:pt x="591" y="2718"/>
                      <a:pt x="644" y="2691"/>
                    </a:cubicBezTo>
                    <a:cubicBezTo>
                      <a:pt x="799" y="2406"/>
                      <a:pt x="1072" y="2263"/>
                      <a:pt x="1322" y="2108"/>
                    </a:cubicBezTo>
                    <a:cubicBezTo>
                      <a:pt x="1394" y="2025"/>
                      <a:pt x="1430" y="1906"/>
                      <a:pt x="1418" y="1786"/>
                    </a:cubicBezTo>
                    <a:cubicBezTo>
                      <a:pt x="1477" y="1453"/>
                      <a:pt x="1227" y="1251"/>
                      <a:pt x="1192" y="953"/>
                    </a:cubicBezTo>
                    <a:cubicBezTo>
                      <a:pt x="1144" y="834"/>
                      <a:pt x="977" y="822"/>
                      <a:pt x="1013" y="655"/>
                    </a:cubicBezTo>
                    <a:cubicBezTo>
                      <a:pt x="1045" y="634"/>
                      <a:pt x="1076" y="626"/>
                      <a:pt x="1108" y="626"/>
                    </a:cubicBezTo>
                    <a:cubicBezTo>
                      <a:pt x="1223" y="626"/>
                      <a:pt x="1335" y="739"/>
                      <a:pt x="1450" y="739"/>
                    </a:cubicBezTo>
                    <a:cubicBezTo>
                      <a:pt x="1479" y="739"/>
                      <a:pt x="1508" y="732"/>
                      <a:pt x="1537" y="715"/>
                    </a:cubicBezTo>
                    <a:cubicBezTo>
                      <a:pt x="1692" y="382"/>
                      <a:pt x="1584" y="167"/>
                      <a:pt x="13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"/>
              <p:cNvSpPr/>
              <p:nvPr/>
            </p:nvSpPr>
            <p:spPr>
              <a:xfrm>
                <a:off x="29397" y="3021614"/>
                <a:ext cx="52989" cy="77038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2441" extrusionOk="0">
                    <a:moveTo>
                      <a:pt x="679" y="214"/>
                    </a:moveTo>
                    <a:lnTo>
                      <a:pt x="679" y="214"/>
                    </a:lnTo>
                    <a:cubicBezTo>
                      <a:pt x="703" y="250"/>
                      <a:pt x="726" y="262"/>
                      <a:pt x="738" y="262"/>
                    </a:cubicBezTo>
                    <a:cubicBezTo>
                      <a:pt x="726" y="262"/>
                      <a:pt x="691" y="250"/>
                      <a:pt x="679" y="214"/>
                    </a:cubicBezTo>
                    <a:close/>
                    <a:moveTo>
                      <a:pt x="890" y="0"/>
                    </a:moveTo>
                    <a:cubicBezTo>
                      <a:pt x="856" y="0"/>
                      <a:pt x="821" y="4"/>
                      <a:pt x="786" y="12"/>
                    </a:cubicBezTo>
                    <a:cubicBezTo>
                      <a:pt x="667" y="24"/>
                      <a:pt x="691" y="131"/>
                      <a:pt x="679" y="214"/>
                    </a:cubicBezTo>
                    <a:cubicBezTo>
                      <a:pt x="322" y="441"/>
                      <a:pt x="262" y="917"/>
                      <a:pt x="0" y="1226"/>
                    </a:cubicBezTo>
                    <a:cubicBezTo>
                      <a:pt x="39" y="1343"/>
                      <a:pt x="109" y="1388"/>
                      <a:pt x="198" y="1388"/>
                    </a:cubicBezTo>
                    <a:cubicBezTo>
                      <a:pt x="219" y="1388"/>
                      <a:pt x="240" y="1386"/>
                      <a:pt x="262" y="1381"/>
                    </a:cubicBezTo>
                    <a:cubicBezTo>
                      <a:pt x="333" y="1365"/>
                      <a:pt x="393" y="1358"/>
                      <a:pt x="443" y="1358"/>
                    </a:cubicBezTo>
                    <a:cubicBezTo>
                      <a:pt x="726" y="1358"/>
                      <a:pt x="683" y="1601"/>
                      <a:pt x="572" y="1905"/>
                    </a:cubicBezTo>
                    <a:cubicBezTo>
                      <a:pt x="548" y="2036"/>
                      <a:pt x="548" y="2155"/>
                      <a:pt x="584" y="2274"/>
                    </a:cubicBezTo>
                    <a:cubicBezTo>
                      <a:pt x="631" y="2358"/>
                      <a:pt x="691" y="2417"/>
                      <a:pt x="786" y="2441"/>
                    </a:cubicBezTo>
                    <a:cubicBezTo>
                      <a:pt x="976" y="2405"/>
                      <a:pt x="1060" y="2262"/>
                      <a:pt x="1119" y="2060"/>
                    </a:cubicBezTo>
                    <a:cubicBezTo>
                      <a:pt x="1262" y="1691"/>
                      <a:pt x="1155" y="1226"/>
                      <a:pt x="1417" y="917"/>
                    </a:cubicBezTo>
                    <a:cubicBezTo>
                      <a:pt x="1679" y="607"/>
                      <a:pt x="1596" y="369"/>
                      <a:pt x="1381" y="131"/>
                    </a:cubicBezTo>
                    <a:cubicBezTo>
                      <a:pt x="1214" y="82"/>
                      <a:pt x="1055" y="0"/>
                      <a:pt x="8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"/>
              <p:cNvSpPr/>
              <p:nvPr/>
            </p:nvSpPr>
            <p:spPr>
              <a:xfrm>
                <a:off x="11724" y="3080756"/>
                <a:ext cx="44373" cy="59617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889" extrusionOk="0">
                    <a:moveTo>
                      <a:pt x="848" y="1"/>
                    </a:moveTo>
                    <a:cubicBezTo>
                      <a:pt x="734" y="1"/>
                      <a:pt x="658" y="238"/>
                      <a:pt x="547" y="238"/>
                    </a:cubicBezTo>
                    <a:cubicBezTo>
                      <a:pt x="506" y="238"/>
                      <a:pt x="460" y="205"/>
                      <a:pt x="405" y="114"/>
                    </a:cubicBezTo>
                    <a:cubicBezTo>
                      <a:pt x="370" y="103"/>
                      <a:pt x="358" y="67"/>
                      <a:pt x="346" y="55"/>
                    </a:cubicBezTo>
                    <a:cubicBezTo>
                      <a:pt x="191" y="210"/>
                      <a:pt x="251" y="412"/>
                      <a:pt x="215" y="591"/>
                    </a:cubicBezTo>
                    <a:cubicBezTo>
                      <a:pt x="179" y="805"/>
                      <a:pt x="96" y="996"/>
                      <a:pt x="108" y="1222"/>
                    </a:cubicBezTo>
                    <a:cubicBezTo>
                      <a:pt x="1" y="1662"/>
                      <a:pt x="334" y="1734"/>
                      <a:pt x="572" y="1889"/>
                    </a:cubicBezTo>
                    <a:cubicBezTo>
                      <a:pt x="596" y="1889"/>
                      <a:pt x="608" y="1877"/>
                      <a:pt x="643" y="1877"/>
                    </a:cubicBezTo>
                    <a:cubicBezTo>
                      <a:pt x="822" y="1722"/>
                      <a:pt x="1132" y="1638"/>
                      <a:pt x="965" y="1246"/>
                    </a:cubicBezTo>
                    <a:cubicBezTo>
                      <a:pt x="882" y="1246"/>
                      <a:pt x="798" y="1234"/>
                      <a:pt x="774" y="1115"/>
                    </a:cubicBezTo>
                    <a:cubicBezTo>
                      <a:pt x="751" y="1055"/>
                      <a:pt x="643" y="1019"/>
                      <a:pt x="727" y="936"/>
                    </a:cubicBezTo>
                    <a:cubicBezTo>
                      <a:pt x="756" y="906"/>
                      <a:pt x="779" y="895"/>
                      <a:pt x="798" y="895"/>
                    </a:cubicBezTo>
                    <a:cubicBezTo>
                      <a:pt x="839" y="895"/>
                      <a:pt x="861" y="951"/>
                      <a:pt x="894" y="984"/>
                    </a:cubicBezTo>
                    <a:lnTo>
                      <a:pt x="989" y="984"/>
                    </a:lnTo>
                    <a:cubicBezTo>
                      <a:pt x="1132" y="865"/>
                      <a:pt x="1405" y="829"/>
                      <a:pt x="1298" y="484"/>
                    </a:cubicBezTo>
                    <a:cubicBezTo>
                      <a:pt x="1263" y="448"/>
                      <a:pt x="1239" y="388"/>
                      <a:pt x="1203" y="341"/>
                    </a:cubicBezTo>
                    <a:cubicBezTo>
                      <a:pt x="1132" y="186"/>
                      <a:pt x="1060" y="31"/>
                      <a:pt x="882" y="7"/>
                    </a:cubicBezTo>
                    <a:cubicBezTo>
                      <a:pt x="870" y="3"/>
                      <a:pt x="859" y="1"/>
                      <a:pt x="8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"/>
              <p:cNvSpPr/>
              <p:nvPr/>
            </p:nvSpPr>
            <p:spPr>
              <a:xfrm>
                <a:off x="225536" y="2903078"/>
                <a:ext cx="66150" cy="33643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066" extrusionOk="0">
                    <a:moveTo>
                      <a:pt x="571" y="1"/>
                    </a:moveTo>
                    <a:cubicBezTo>
                      <a:pt x="383" y="1"/>
                      <a:pt x="194" y="54"/>
                      <a:pt x="0" y="196"/>
                    </a:cubicBezTo>
                    <a:cubicBezTo>
                      <a:pt x="72" y="399"/>
                      <a:pt x="226" y="577"/>
                      <a:pt x="119" y="815"/>
                    </a:cubicBezTo>
                    <a:cubicBezTo>
                      <a:pt x="48" y="899"/>
                      <a:pt x="48" y="982"/>
                      <a:pt x="119" y="1065"/>
                    </a:cubicBezTo>
                    <a:cubicBezTo>
                      <a:pt x="298" y="1065"/>
                      <a:pt x="429" y="1042"/>
                      <a:pt x="465" y="791"/>
                    </a:cubicBezTo>
                    <a:cubicBezTo>
                      <a:pt x="482" y="649"/>
                      <a:pt x="533" y="534"/>
                      <a:pt x="652" y="534"/>
                    </a:cubicBezTo>
                    <a:cubicBezTo>
                      <a:pt x="692" y="534"/>
                      <a:pt x="741" y="547"/>
                      <a:pt x="798" y="577"/>
                    </a:cubicBezTo>
                    <a:cubicBezTo>
                      <a:pt x="1143" y="756"/>
                      <a:pt x="1560" y="577"/>
                      <a:pt x="1905" y="803"/>
                    </a:cubicBezTo>
                    <a:cubicBezTo>
                      <a:pt x="2096" y="458"/>
                      <a:pt x="1846" y="399"/>
                      <a:pt x="1655" y="315"/>
                    </a:cubicBezTo>
                    <a:cubicBezTo>
                      <a:pt x="1640" y="320"/>
                      <a:pt x="1628" y="323"/>
                      <a:pt x="1615" y="323"/>
                    </a:cubicBezTo>
                    <a:cubicBezTo>
                      <a:pt x="1598" y="323"/>
                      <a:pt x="1581" y="317"/>
                      <a:pt x="1560" y="303"/>
                    </a:cubicBezTo>
                    <a:cubicBezTo>
                      <a:pt x="1226" y="167"/>
                      <a:pt x="901" y="1"/>
                      <a:pt x="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"/>
              <p:cNvSpPr/>
              <p:nvPr/>
            </p:nvSpPr>
            <p:spPr>
              <a:xfrm>
                <a:off x="69224" y="2973139"/>
                <a:ext cx="40618" cy="40776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292" extrusionOk="0">
                    <a:moveTo>
                      <a:pt x="977" y="0"/>
                    </a:moveTo>
                    <a:cubicBezTo>
                      <a:pt x="572" y="191"/>
                      <a:pt x="274" y="536"/>
                      <a:pt x="0" y="869"/>
                    </a:cubicBezTo>
                    <a:cubicBezTo>
                      <a:pt x="0" y="1167"/>
                      <a:pt x="179" y="1250"/>
                      <a:pt x="381" y="1274"/>
                    </a:cubicBezTo>
                    <a:cubicBezTo>
                      <a:pt x="452" y="1283"/>
                      <a:pt x="522" y="1291"/>
                      <a:pt x="589" y="1291"/>
                    </a:cubicBezTo>
                    <a:cubicBezTo>
                      <a:pt x="791" y="1291"/>
                      <a:pt x="956" y="1216"/>
                      <a:pt x="965" y="857"/>
                    </a:cubicBezTo>
                    <a:cubicBezTo>
                      <a:pt x="953" y="822"/>
                      <a:pt x="953" y="786"/>
                      <a:pt x="953" y="738"/>
                    </a:cubicBezTo>
                    <a:cubicBezTo>
                      <a:pt x="857" y="536"/>
                      <a:pt x="1036" y="465"/>
                      <a:pt x="1131" y="357"/>
                    </a:cubicBezTo>
                    <a:cubicBezTo>
                      <a:pt x="1286" y="119"/>
                      <a:pt x="1155" y="36"/>
                      <a:pt x="9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"/>
              <p:cNvSpPr/>
              <p:nvPr/>
            </p:nvSpPr>
            <p:spPr>
              <a:xfrm>
                <a:off x="67709" y="3165586"/>
                <a:ext cx="75933" cy="32696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1036" extrusionOk="0">
                    <a:moveTo>
                      <a:pt x="2219" y="1"/>
                    </a:moveTo>
                    <a:cubicBezTo>
                      <a:pt x="2177" y="1"/>
                      <a:pt x="2141" y="18"/>
                      <a:pt x="2108" y="58"/>
                    </a:cubicBezTo>
                    <a:cubicBezTo>
                      <a:pt x="1548" y="379"/>
                      <a:pt x="953" y="522"/>
                      <a:pt x="346" y="558"/>
                    </a:cubicBezTo>
                    <a:cubicBezTo>
                      <a:pt x="191" y="570"/>
                      <a:pt x="24" y="558"/>
                      <a:pt x="12" y="796"/>
                    </a:cubicBezTo>
                    <a:lnTo>
                      <a:pt x="1" y="844"/>
                    </a:lnTo>
                    <a:cubicBezTo>
                      <a:pt x="183" y="973"/>
                      <a:pt x="365" y="1036"/>
                      <a:pt x="548" y="1036"/>
                    </a:cubicBezTo>
                    <a:cubicBezTo>
                      <a:pt x="734" y="1036"/>
                      <a:pt x="921" y="970"/>
                      <a:pt x="1108" y="844"/>
                    </a:cubicBezTo>
                    <a:cubicBezTo>
                      <a:pt x="1144" y="832"/>
                      <a:pt x="1191" y="832"/>
                      <a:pt x="1215" y="832"/>
                    </a:cubicBezTo>
                    <a:cubicBezTo>
                      <a:pt x="1293" y="714"/>
                      <a:pt x="1364" y="629"/>
                      <a:pt x="1486" y="629"/>
                    </a:cubicBezTo>
                    <a:cubicBezTo>
                      <a:pt x="1512" y="629"/>
                      <a:pt x="1541" y="633"/>
                      <a:pt x="1572" y="641"/>
                    </a:cubicBezTo>
                    <a:cubicBezTo>
                      <a:pt x="1619" y="651"/>
                      <a:pt x="1664" y="657"/>
                      <a:pt x="1708" y="657"/>
                    </a:cubicBezTo>
                    <a:cubicBezTo>
                      <a:pt x="1866" y="657"/>
                      <a:pt x="2005" y="588"/>
                      <a:pt x="2108" y="439"/>
                    </a:cubicBezTo>
                    <a:cubicBezTo>
                      <a:pt x="2144" y="391"/>
                      <a:pt x="2179" y="355"/>
                      <a:pt x="2215" y="320"/>
                    </a:cubicBezTo>
                    <a:cubicBezTo>
                      <a:pt x="2298" y="236"/>
                      <a:pt x="2406" y="177"/>
                      <a:pt x="2334" y="34"/>
                    </a:cubicBezTo>
                    <a:cubicBezTo>
                      <a:pt x="2291" y="13"/>
                      <a:pt x="2253" y="1"/>
                      <a:pt x="22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"/>
              <p:cNvSpPr/>
              <p:nvPr/>
            </p:nvSpPr>
            <p:spPr>
              <a:xfrm>
                <a:off x="116563" y="2936310"/>
                <a:ext cx="31970" cy="43332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373" extrusionOk="0">
                    <a:moveTo>
                      <a:pt x="1012" y="0"/>
                    </a:moveTo>
                    <a:lnTo>
                      <a:pt x="1012" y="0"/>
                    </a:lnTo>
                    <a:cubicBezTo>
                      <a:pt x="655" y="48"/>
                      <a:pt x="441" y="405"/>
                      <a:pt x="119" y="560"/>
                    </a:cubicBezTo>
                    <a:cubicBezTo>
                      <a:pt x="0" y="739"/>
                      <a:pt x="84" y="822"/>
                      <a:pt x="239" y="893"/>
                    </a:cubicBezTo>
                    <a:cubicBezTo>
                      <a:pt x="358" y="917"/>
                      <a:pt x="489" y="929"/>
                      <a:pt x="500" y="1072"/>
                    </a:cubicBezTo>
                    <a:cubicBezTo>
                      <a:pt x="528" y="1229"/>
                      <a:pt x="542" y="1372"/>
                      <a:pt x="641" y="1372"/>
                    </a:cubicBezTo>
                    <a:cubicBezTo>
                      <a:pt x="670" y="1372"/>
                      <a:pt x="705" y="1360"/>
                      <a:pt x="750" y="1334"/>
                    </a:cubicBezTo>
                    <a:cubicBezTo>
                      <a:pt x="929" y="1227"/>
                      <a:pt x="893" y="1060"/>
                      <a:pt x="739" y="941"/>
                    </a:cubicBezTo>
                    <a:cubicBezTo>
                      <a:pt x="489" y="739"/>
                      <a:pt x="548" y="572"/>
                      <a:pt x="750" y="405"/>
                    </a:cubicBezTo>
                    <a:cubicBezTo>
                      <a:pt x="893" y="298"/>
                      <a:pt x="953" y="155"/>
                      <a:pt x="10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"/>
              <p:cNvSpPr/>
              <p:nvPr/>
            </p:nvSpPr>
            <p:spPr>
              <a:xfrm>
                <a:off x="27882" y="3056550"/>
                <a:ext cx="28593" cy="26226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31" extrusionOk="0">
                    <a:moveTo>
                      <a:pt x="544" y="0"/>
                    </a:moveTo>
                    <a:cubicBezTo>
                      <a:pt x="469" y="0"/>
                      <a:pt x="391" y="45"/>
                      <a:pt x="310" y="119"/>
                    </a:cubicBezTo>
                    <a:cubicBezTo>
                      <a:pt x="271" y="159"/>
                      <a:pt x="234" y="174"/>
                      <a:pt x="199" y="174"/>
                    </a:cubicBezTo>
                    <a:cubicBezTo>
                      <a:pt x="148" y="174"/>
                      <a:pt x="102" y="143"/>
                      <a:pt x="60" y="108"/>
                    </a:cubicBezTo>
                    <a:cubicBezTo>
                      <a:pt x="36" y="155"/>
                      <a:pt x="24" y="203"/>
                      <a:pt x="12" y="250"/>
                    </a:cubicBezTo>
                    <a:cubicBezTo>
                      <a:pt x="1" y="310"/>
                      <a:pt x="1" y="358"/>
                      <a:pt x="24" y="417"/>
                    </a:cubicBezTo>
                    <a:cubicBezTo>
                      <a:pt x="120" y="620"/>
                      <a:pt x="191" y="786"/>
                      <a:pt x="417" y="810"/>
                    </a:cubicBezTo>
                    <a:cubicBezTo>
                      <a:pt x="458" y="820"/>
                      <a:pt x="501" y="830"/>
                      <a:pt x="542" y="830"/>
                    </a:cubicBezTo>
                    <a:cubicBezTo>
                      <a:pt x="597" y="830"/>
                      <a:pt x="650" y="812"/>
                      <a:pt x="691" y="751"/>
                    </a:cubicBezTo>
                    <a:cubicBezTo>
                      <a:pt x="905" y="584"/>
                      <a:pt x="905" y="393"/>
                      <a:pt x="774" y="167"/>
                    </a:cubicBezTo>
                    <a:cubicBezTo>
                      <a:pt x="701" y="50"/>
                      <a:pt x="624" y="0"/>
                      <a:pt x="5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2"/>
              <p:cNvSpPr/>
              <p:nvPr/>
            </p:nvSpPr>
            <p:spPr>
              <a:xfrm>
                <a:off x="152256" y="2923023"/>
                <a:ext cx="38345" cy="25721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815" extrusionOk="0">
                    <a:moveTo>
                      <a:pt x="634" y="1"/>
                    </a:moveTo>
                    <a:cubicBezTo>
                      <a:pt x="570" y="1"/>
                      <a:pt x="505" y="9"/>
                      <a:pt x="441" y="52"/>
                    </a:cubicBezTo>
                    <a:lnTo>
                      <a:pt x="0" y="326"/>
                    </a:lnTo>
                    <a:lnTo>
                      <a:pt x="0" y="445"/>
                    </a:lnTo>
                    <a:cubicBezTo>
                      <a:pt x="143" y="588"/>
                      <a:pt x="310" y="695"/>
                      <a:pt x="524" y="802"/>
                    </a:cubicBezTo>
                    <a:cubicBezTo>
                      <a:pt x="786" y="683"/>
                      <a:pt x="1215" y="814"/>
                      <a:pt x="1120" y="207"/>
                    </a:cubicBezTo>
                    <a:cubicBezTo>
                      <a:pt x="1024" y="64"/>
                      <a:pt x="905" y="5"/>
                      <a:pt x="762" y="5"/>
                    </a:cubicBezTo>
                    <a:cubicBezTo>
                      <a:pt x="720" y="5"/>
                      <a:pt x="677" y="1"/>
                      <a:pt x="6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2"/>
              <p:cNvSpPr/>
              <p:nvPr/>
            </p:nvSpPr>
            <p:spPr>
              <a:xfrm>
                <a:off x="54549" y="3158454"/>
                <a:ext cx="24080" cy="3225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1022" extrusionOk="0">
                    <a:moveTo>
                      <a:pt x="169" y="0"/>
                    </a:moveTo>
                    <a:cubicBezTo>
                      <a:pt x="103" y="0"/>
                      <a:pt x="48" y="52"/>
                      <a:pt x="1" y="153"/>
                    </a:cubicBezTo>
                    <a:cubicBezTo>
                      <a:pt x="144" y="439"/>
                      <a:pt x="25" y="903"/>
                      <a:pt x="429" y="1022"/>
                    </a:cubicBezTo>
                    <a:cubicBezTo>
                      <a:pt x="501" y="903"/>
                      <a:pt x="715" y="974"/>
                      <a:pt x="763" y="784"/>
                    </a:cubicBezTo>
                    <a:cubicBezTo>
                      <a:pt x="763" y="736"/>
                      <a:pt x="763" y="700"/>
                      <a:pt x="739" y="677"/>
                    </a:cubicBezTo>
                    <a:cubicBezTo>
                      <a:pt x="608" y="486"/>
                      <a:pt x="525" y="260"/>
                      <a:pt x="346" y="93"/>
                    </a:cubicBezTo>
                    <a:cubicBezTo>
                      <a:pt x="279" y="31"/>
                      <a:pt x="220" y="0"/>
                      <a:pt x="1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2"/>
              <p:cNvSpPr/>
              <p:nvPr/>
            </p:nvSpPr>
            <p:spPr>
              <a:xfrm>
                <a:off x="51172" y="3133207"/>
                <a:ext cx="27457" cy="46614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477" extrusionOk="0">
                    <a:moveTo>
                      <a:pt x="239" y="0"/>
                    </a:moveTo>
                    <a:lnTo>
                      <a:pt x="239" y="0"/>
                    </a:lnTo>
                    <a:cubicBezTo>
                      <a:pt x="250" y="386"/>
                      <a:pt x="413" y="717"/>
                      <a:pt x="58" y="717"/>
                    </a:cubicBezTo>
                    <a:cubicBezTo>
                      <a:pt x="40" y="717"/>
                      <a:pt x="21" y="716"/>
                      <a:pt x="1" y="715"/>
                    </a:cubicBezTo>
                    <a:lnTo>
                      <a:pt x="1" y="715"/>
                    </a:lnTo>
                    <a:cubicBezTo>
                      <a:pt x="25" y="786"/>
                      <a:pt x="72" y="881"/>
                      <a:pt x="108" y="953"/>
                    </a:cubicBezTo>
                    <a:cubicBezTo>
                      <a:pt x="156" y="937"/>
                      <a:pt x="199" y="930"/>
                      <a:pt x="238" y="930"/>
                    </a:cubicBezTo>
                    <a:cubicBezTo>
                      <a:pt x="550" y="930"/>
                      <a:pt x="616" y="1382"/>
                      <a:pt x="870" y="1477"/>
                    </a:cubicBezTo>
                    <a:cubicBezTo>
                      <a:pt x="822" y="953"/>
                      <a:pt x="548" y="548"/>
                      <a:pt x="2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2"/>
              <p:cNvSpPr/>
              <p:nvPr/>
            </p:nvSpPr>
            <p:spPr>
              <a:xfrm>
                <a:off x="92515" y="2966007"/>
                <a:ext cx="21082" cy="3045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965" extrusionOk="0">
                    <a:moveTo>
                      <a:pt x="465" y="0"/>
                    </a:moveTo>
                    <a:cubicBezTo>
                      <a:pt x="405" y="12"/>
                      <a:pt x="358" y="36"/>
                      <a:pt x="334" y="71"/>
                    </a:cubicBezTo>
                    <a:cubicBezTo>
                      <a:pt x="298" y="119"/>
                      <a:pt x="250" y="179"/>
                      <a:pt x="227" y="226"/>
                    </a:cubicBezTo>
                    <a:cubicBezTo>
                      <a:pt x="227" y="333"/>
                      <a:pt x="536" y="393"/>
                      <a:pt x="274" y="524"/>
                    </a:cubicBezTo>
                    <a:cubicBezTo>
                      <a:pt x="0" y="655"/>
                      <a:pt x="60" y="786"/>
                      <a:pt x="215" y="964"/>
                    </a:cubicBezTo>
                    <a:cubicBezTo>
                      <a:pt x="250" y="929"/>
                      <a:pt x="286" y="881"/>
                      <a:pt x="334" y="822"/>
                    </a:cubicBezTo>
                    <a:cubicBezTo>
                      <a:pt x="345" y="822"/>
                      <a:pt x="356" y="822"/>
                      <a:pt x="367" y="822"/>
                    </a:cubicBezTo>
                    <a:cubicBezTo>
                      <a:pt x="590" y="822"/>
                      <a:pt x="650" y="703"/>
                      <a:pt x="548" y="452"/>
                    </a:cubicBezTo>
                    <a:cubicBezTo>
                      <a:pt x="596" y="369"/>
                      <a:pt x="631" y="286"/>
                      <a:pt x="667" y="202"/>
                    </a:cubicBezTo>
                    <a:cubicBezTo>
                      <a:pt x="655" y="71"/>
                      <a:pt x="572" y="12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2"/>
              <p:cNvSpPr/>
              <p:nvPr/>
            </p:nvSpPr>
            <p:spPr>
              <a:xfrm>
                <a:off x="277262" y="3017101"/>
                <a:ext cx="21555" cy="1881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96" extrusionOk="0">
                    <a:moveTo>
                      <a:pt x="308" y="0"/>
                    </a:moveTo>
                    <a:cubicBezTo>
                      <a:pt x="195" y="0"/>
                      <a:pt x="98" y="68"/>
                      <a:pt x="40" y="262"/>
                    </a:cubicBezTo>
                    <a:cubicBezTo>
                      <a:pt x="1" y="403"/>
                      <a:pt x="23" y="442"/>
                      <a:pt x="70" y="442"/>
                    </a:cubicBezTo>
                    <a:cubicBezTo>
                      <a:pt x="130" y="442"/>
                      <a:pt x="230" y="378"/>
                      <a:pt x="293" y="378"/>
                    </a:cubicBezTo>
                    <a:cubicBezTo>
                      <a:pt x="331" y="378"/>
                      <a:pt x="356" y="401"/>
                      <a:pt x="350" y="477"/>
                    </a:cubicBezTo>
                    <a:cubicBezTo>
                      <a:pt x="338" y="524"/>
                      <a:pt x="350" y="560"/>
                      <a:pt x="373" y="596"/>
                    </a:cubicBezTo>
                    <a:lnTo>
                      <a:pt x="445" y="596"/>
                    </a:lnTo>
                    <a:cubicBezTo>
                      <a:pt x="611" y="477"/>
                      <a:pt x="683" y="334"/>
                      <a:pt x="611" y="107"/>
                    </a:cubicBezTo>
                    <a:cubicBezTo>
                      <a:pt x="508" y="48"/>
                      <a:pt x="403" y="0"/>
                      <a:pt x="3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2"/>
              <p:cNvSpPr/>
              <p:nvPr/>
            </p:nvSpPr>
            <p:spPr>
              <a:xfrm>
                <a:off x="54549" y="3006560"/>
                <a:ext cx="18463" cy="21966"/>
              </a:xfrm>
              <a:custGeom>
                <a:avLst/>
                <a:gdLst/>
                <a:ahLst/>
                <a:cxnLst/>
                <a:rect l="l" t="t" r="r" b="b"/>
                <a:pathLst>
                  <a:path w="585" h="696" extrusionOk="0">
                    <a:moveTo>
                      <a:pt x="322" y="1"/>
                    </a:moveTo>
                    <a:cubicBezTo>
                      <a:pt x="144" y="96"/>
                      <a:pt x="72" y="299"/>
                      <a:pt x="1" y="489"/>
                    </a:cubicBezTo>
                    <a:cubicBezTo>
                      <a:pt x="127" y="616"/>
                      <a:pt x="282" y="695"/>
                      <a:pt x="465" y="695"/>
                    </a:cubicBezTo>
                    <a:cubicBezTo>
                      <a:pt x="488" y="695"/>
                      <a:pt x="512" y="694"/>
                      <a:pt x="537" y="691"/>
                    </a:cubicBezTo>
                    <a:cubicBezTo>
                      <a:pt x="560" y="632"/>
                      <a:pt x="584" y="572"/>
                      <a:pt x="572" y="537"/>
                    </a:cubicBezTo>
                    <a:cubicBezTo>
                      <a:pt x="537" y="322"/>
                      <a:pt x="501" y="120"/>
                      <a:pt x="3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2"/>
              <p:cNvSpPr/>
              <p:nvPr/>
            </p:nvSpPr>
            <p:spPr>
              <a:xfrm>
                <a:off x="64711" y="3000564"/>
                <a:ext cx="19567" cy="23702"/>
              </a:xfrm>
              <a:custGeom>
                <a:avLst/>
                <a:gdLst/>
                <a:ahLst/>
                <a:cxnLst/>
                <a:rect l="l" t="t" r="r" b="b"/>
                <a:pathLst>
                  <a:path w="620" h="751" extrusionOk="0">
                    <a:moveTo>
                      <a:pt x="143" y="0"/>
                    </a:moveTo>
                    <a:cubicBezTo>
                      <a:pt x="96" y="48"/>
                      <a:pt x="48" y="108"/>
                      <a:pt x="0" y="167"/>
                    </a:cubicBezTo>
                    <a:cubicBezTo>
                      <a:pt x="48" y="381"/>
                      <a:pt x="60" y="584"/>
                      <a:pt x="215" y="750"/>
                    </a:cubicBezTo>
                    <a:cubicBezTo>
                      <a:pt x="238" y="750"/>
                      <a:pt x="262" y="739"/>
                      <a:pt x="286" y="739"/>
                    </a:cubicBezTo>
                    <a:cubicBezTo>
                      <a:pt x="393" y="667"/>
                      <a:pt x="512" y="620"/>
                      <a:pt x="584" y="500"/>
                    </a:cubicBezTo>
                    <a:cubicBezTo>
                      <a:pt x="619" y="405"/>
                      <a:pt x="619" y="334"/>
                      <a:pt x="560" y="262"/>
                    </a:cubicBezTo>
                    <a:cubicBezTo>
                      <a:pt x="543" y="264"/>
                      <a:pt x="526" y="265"/>
                      <a:pt x="510" y="265"/>
                    </a:cubicBezTo>
                    <a:cubicBezTo>
                      <a:pt x="337" y="265"/>
                      <a:pt x="230" y="153"/>
                      <a:pt x="14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2"/>
              <p:cNvSpPr/>
              <p:nvPr/>
            </p:nvSpPr>
            <p:spPr>
              <a:xfrm>
                <a:off x="105675" y="2953415"/>
                <a:ext cx="18810" cy="19757"/>
              </a:xfrm>
              <a:custGeom>
                <a:avLst/>
                <a:gdLst/>
                <a:ahLst/>
                <a:cxnLst/>
                <a:rect l="l" t="t" r="r" b="b"/>
                <a:pathLst>
                  <a:path w="596" h="626" extrusionOk="0">
                    <a:moveTo>
                      <a:pt x="446" y="1"/>
                    </a:moveTo>
                    <a:cubicBezTo>
                      <a:pt x="394" y="1"/>
                      <a:pt x="364" y="51"/>
                      <a:pt x="333" y="101"/>
                    </a:cubicBezTo>
                    <a:cubicBezTo>
                      <a:pt x="250" y="268"/>
                      <a:pt x="12" y="232"/>
                      <a:pt x="0" y="459"/>
                    </a:cubicBezTo>
                    <a:cubicBezTo>
                      <a:pt x="72" y="518"/>
                      <a:pt x="167" y="566"/>
                      <a:pt x="250" y="625"/>
                    </a:cubicBezTo>
                    <a:cubicBezTo>
                      <a:pt x="333" y="578"/>
                      <a:pt x="381" y="530"/>
                      <a:pt x="476" y="482"/>
                    </a:cubicBezTo>
                    <a:cubicBezTo>
                      <a:pt x="498" y="499"/>
                      <a:pt x="515" y="508"/>
                      <a:pt x="532" y="508"/>
                    </a:cubicBezTo>
                    <a:cubicBezTo>
                      <a:pt x="551" y="508"/>
                      <a:pt x="570" y="496"/>
                      <a:pt x="595" y="470"/>
                    </a:cubicBezTo>
                    <a:lnTo>
                      <a:pt x="595" y="351"/>
                    </a:lnTo>
                    <a:cubicBezTo>
                      <a:pt x="548" y="256"/>
                      <a:pt x="524" y="125"/>
                      <a:pt x="476" y="6"/>
                    </a:cubicBezTo>
                    <a:cubicBezTo>
                      <a:pt x="465" y="2"/>
                      <a:pt x="455" y="1"/>
                      <a:pt x="4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2"/>
              <p:cNvSpPr/>
              <p:nvPr/>
            </p:nvSpPr>
            <p:spPr>
              <a:xfrm>
                <a:off x="176683" y="2915638"/>
                <a:ext cx="17674" cy="1328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421" extrusionOk="0">
                    <a:moveTo>
                      <a:pt x="560" y="1"/>
                    </a:moveTo>
                    <a:cubicBezTo>
                      <a:pt x="465" y="1"/>
                      <a:pt x="334" y="12"/>
                      <a:pt x="227" y="36"/>
                    </a:cubicBezTo>
                    <a:cubicBezTo>
                      <a:pt x="131" y="120"/>
                      <a:pt x="36" y="167"/>
                      <a:pt x="0" y="286"/>
                    </a:cubicBezTo>
                    <a:cubicBezTo>
                      <a:pt x="50" y="403"/>
                      <a:pt x="130" y="421"/>
                      <a:pt x="213" y="421"/>
                    </a:cubicBezTo>
                    <a:cubicBezTo>
                      <a:pt x="249" y="421"/>
                      <a:pt x="286" y="417"/>
                      <a:pt x="322" y="417"/>
                    </a:cubicBezTo>
                    <a:cubicBezTo>
                      <a:pt x="405" y="274"/>
                      <a:pt x="489" y="143"/>
                      <a:pt x="5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2"/>
              <p:cNvSpPr/>
              <p:nvPr/>
            </p:nvSpPr>
            <p:spPr>
              <a:xfrm>
                <a:off x="60956" y="3000185"/>
                <a:ext cx="54504" cy="86506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2741" extrusionOk="0">
                    <a:moveTo>
                      <a:pt x="1239" y="0"/>
                    </a:moveTo>
                    <a:cubicBezTo>
                      <a:pt x="1151" y="218"/>
                      <a:pt x="1026" y="309"/>
                      <a:pt x="867" y="309"/>
                    </a:cubicBezTo>
                    <a:cubicBezTo>
                      <a:pt x="809" y="309"/>
                      <a:pt x="746" y="297"/>
                      <a:pt x="679" y="274"/>
                    </a:cubicBezTo>
                    <a:cubicBezTo>
                      <a:pt x="655" y="358"/>
                      <a:pt x="655" y="441"/>
                      <a:pt x="655" y="524"/>
                    </a:cubicBezTo>
                    <a:cubicBezTo>
                      <a:pt x="560" y="608"/>
                      <a:pt x="405" y="643"/>
                      <a:pt x="334" y="774"/>
                    </a:cubicBezTo>
                    <a:lnTo>
                      <a:pt x="334" y="893"/>
                    </a:lnTo>
                    <a:cubicBezTo>
                      <a:pt x="500" y="1167"/>
                      <a:pt x="655" y="1441"/>
                      <a:pt x="203" y="1548"/>
                    </a:cubicBezTo>
                    <a:cubicBezTo>
                      <a:pt x="119" y="1584"/>
                      <a:pt x="48" y="1644"/>
                      <a:pt x="96" y="1727"/>
                    </a:cubicBezTo>
                    <a:cubicBezTo>
                      <a:pt x="274" y="2072"/>
                      <a:pt x="0" y="2370"/>
                      <a:pt x="24" y="2679"/>
                    </a:cubicBezTo>
                    <a:cubicBezTo>
                      <a:pt x="82" y="2722"/>
                      <a:pt x="135" y="2741"/>
                      <a:pt x="185" y="2741"/>
                    </a:cubicBezTo>
                    <a:cubicBezTo>
                      <a:pt x="287" y="2741"/>
                      <a:pt x="372" y="2661"/>
                      <a:pt x="453" y="2548"/>
                    </a:cubicBezTo>
                    <a:cubicBezTo>
                      <a:pt x="496" y="2495"/>
                      <a:pt x="539" y="2474"/>
                      <a:pt x="583" y="2474"/>
                    </a:cubicBezTo>
                    <a:cubicBezTo>
                      <a:pt x="719" y="2474"/>
                      <a:pt x="859" y="2672"/>
                      <a:pt x="999" y="2672"/>
                    </a:cubicBezTo>
                    <a:cubicBezTo>
                      <a:pt x="1063" y="2672"/>
                      <a:pt x="1127" y="2632"/>
                      <a:pt x="1191" y="2513"/>
                    </a:cubicBezTo>
                    <a:cubicBezTo>
                      <a:pt x="1036" y="2429"/>
                      <a:pt x="810" y="2513"/>
                      <a:pt x="738" y="2275"/>
                    </a:cubicBezTo>
                    <a:cubicBezTo>
                      <a:pt x="643" y="1977"/>
                      <a:pt x="1000" y="2156"/>
                      <a:pt x="1012" y="1953"/>
                    </a:cubicBezTo>
                    <a:cubicBezTo>
                      <a:pt x="1036" y="1846"/>
                      <a:pt x="1096" y="1763"/>
                      <a:pt x="1119" y="1667"/>
                    </a:cubicBezTo>
                    <a:cubicBezTo>
                      <a:pt x="1119" y="1548"/>
                      <a:pt x="1060" y="1477"/>
                      <a:pt x="1000" y="1405"/>
                    </a:cubicBezTo>
                    <a:lnTo>
                      <a:pt x="1000" y="1286"/>
                    </a:lnTo>
                    <a:cubicBezTo>
                      <a:pt x="1053" y="1128"/>
                      <a:pt x="1116" y="1007"/>
                      <a:pt x="1271" y="1007"/>
                    </a:cubicBezTo>
                    <a:cubicBezTo>
                      <a:pt x="1290" y="1007"/>
                      <a:pt x="1311" y="1009"/>
                      <a:pt x="1334" y="1013"/>
                    </a:cubicBezTo>
                    <a:cubicBezTo>
                      <a:pt x="1405" y="977"/>
                      <a:pt x="1477" y="941"/>
                      <a:pt x="1548" y="893"/>
                    </a:cubicBezTo>
                    <a:cubicBezTo>
                      <a:pt x="1727" y="739"/>
                      <a:pt x="1596" y="560"/>
                      <a:pt x="1572" y="381"/>
                    </a:cubicBezTo>
                    <a:cubicBezTo>
                      <a:pt x="1465" y="262"/>
                      <a:pt x="1346" y="120"/>
                      <a:pt x="12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2"/>
              <p:cNvSpPr/>
              <p:nvPr/>
            </p:nvSpPr>
            <p:spPr>
              <a:xfrm>
                <a:off x="122938" y="3040770"/>
                <a:ext cx="65424" cy="47372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1501" extrusionOk="0">
                    <a:moveTo>
                      <a:pt x="1596" y="0"/>
                    </a:moveTo>
                    <a:cubicBezTo>
                      <a:pt x="1406" y="0"/>
                      <a:pt x="1406" y="108"/>
                      <a:pt x="1477" y="250"/>
                    </a:cubicBezTo>
                    <a:cubicBezTo>
                      <a:pt x="1370" y="477"/>
                      <a:pt x="1191" y="500"/>
                      <a:pt x="989" y="560"/>
                    </a:cubicBezTo>
                    <a:cubicBezTo>
                      <a:pt x="938" y="575"/>
                      <a:pt x="885" y="581"/>
                      <a:pt x="831" y="581"/>
                    </a:cubicBezTo>
                    <a:cubicBezTo>
                      <a:pt x="691" y="581"/>
                      <a:pt x="545" y="543"/>
                      <a:pt x="404" y="543"/>
                    </a:cubicBezTo>
                    <a:cubicBezTo>
                      <a:pt x="260" y="543"/>
                      <a:pt x="122" y="582"/>
                      <a:pt x="1" y="739"/>
                    </a:cubicBezTo>
                    <a:cubicBezTo>
                      <a:pt x="81" y="831"/>
                      <a:pt x="161" y="853"/>
                      <a:pt x="243" y="853"/>
                    </a:cubicBezTo>
                    <a:cubicBezTo>
                      <a:pt x="319" y="853"/>
                      <a:pt x="397" y="834"/>
                      <a:pt x="477" y="834"/>
                    </a:cubicBezTo>
                    <a:cubicBezTo>
                      <a:pt x="486" y="833"/>
                      <a:pt x="494" y="833"/>
                      <a:pt x="503" y="833"/>
                    </a:cubicBezTo>
                    <a:cubicBezTo>
                      <a:pt x="675" y="833"/>
                      <a:pt x="743" y="950"/>
                      <a:pt x="584" y="1131"/>
                    </a:cubicBezTo>
                    <a:cubicBezTo>
                      <a:pt x="513" y="1215"/>
                      <a:pt x="453" y="1298"/>
                      <a:pt x="453" y="1429"/>
                    </a:cubicBezTo>
                    <a:cubicBezTo>
                      <a:pt x="453" y="1453"/>
                      <a:pt x="465" y="1477"/>
                      <a:pt x="477" y="1501"/>
                    </a:cubicBezTo>
                    <a:cubicBezTo>
                      <a:pt x="691" y="1501"/>
                      <a:pt x="882" y="1441"/>
                      <a:pt x="1037" y="1251"/>
                    </a:cubicBezTo>
                    <a:cubicBezTo>
                      <a:pt x="1180" y="1060"/>
                      <a:pt x="1465" y="1120"/>
                      <a:pt x="1584" y="858"/>
                    </a:cubicBezTo>
                    <a:lnTo>
                      <a:pt x="1703" y="858"/>
                    </a:lnTo>
                    <a:cubicBezTo>
                      <a:pt x="1811" y="727"/>
                      <a:pt x="1930" y="608"/>
                      <a:pt x="2037" y="500"/>
                    </a:cubicBezTo>
                    <a:cubicBezTo>
                      <a:pt x="2072" y="131"/>
                      <a:pt x="1715" y="191"/>
                      <a:pt x="15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2"/>
              <p:cNvSpPr/>
              <p:nvPr/>
            </p:nvSpPr>
            <p:spPr>
              <a:xfrm>
                <a:off x="201110" y="2972760"/>
                <a:ext cx="47372" cy="4188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327" extrusionOk="0">
                    <a:moveTo>
                      <a:pt x="655" y="0"/>
                    </a:moveTo>
                    <a:cubicBezTo>
                      <a:pt x="369" y="60"/>
                      <a:pt x="119" y="179"/>
                      <a:pt x="0" y="500"/>
                    </a:cubicBezTo>
                    <a:cubicBezTo>
                      <a:pt x="64" y="737"/>
                      <a:pt x="134" y="966"/>
                      <a:pt x="328" y="966"/>
                    </a:cubicBezTo>
                    <a:cubicBezTo>
                      <a:pt x="389" y="966"/>
                      <a:pt x="461" y="944"/>
                      <a:pt x="548" y="893"/>
                    </a:cubicBezTo>
                    <a:cubicBezTo>
                      <a:pt x="574" y="860"/>
                      <a:pt x="594" y="835"/>
                      <a:pt x="613" y="835"/>
                    </a:cubicBezTo>
                    <a:cubicBezTo>
                      <a:pt x="629" y="835"/>
                      <a:pt x="646" y="851"/>
                      <a:pt x="667" y="893"/>
                    </a:cubicBezTo>
                    <a:cubicBezTo>
                      <a:pt x="760" y="1184"/>
                      <a:pt x="822" y="1327"/>
                      <a:pt x="928" y="1327"/>
                    </a:cubicBezTo>
                    <a:cubicBezTo>
                      <a:pt x="1040" y="1327"/>
                      <a:pt x="1202" y="1169"/>
                      <a:pt x="1500" y="858"/>
                    </a:cubicBezTo>
                    <a:cubicBezTo>
                      <a:pt x="1274" y="774"/>
                      <a:pt x="1036" y="715"/>
                      <a:pt x="1000" y="381"/>
                    </a:cubicBezTo>
                    <a:cubicBezTo>
                      <a:pt x="1024" y="84"/>
                      <a:pt x="834" y="60"/>
                      <a:pt x="6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2"/>
              <p:cNvSpPr/>
              <p:nvPr/>
            </p:nvSpPr>
            <p:spPr>
              <a:xfrm>
                <a:off x="134204" y="3138162"/>
                <a:ext cx="53021" cy="30014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951" extrusionOk="0">
                    <a:moveTo>
                      <a:pt x="1355" y="1"/>
                    </a:moveTo>
                    <a:cubicBezTo>
                      <a:pt x="841" y="1"/>
                      <a:pt x="265" y="380"/>
                      <a:pt x="1" y="927"/>
                    </a:cubicBezTo>
                    <a:cubicBezTo>
                      <a:pt x="72" y="927"/>
                      <a:pt x="156" y="951"/>
                      <a:pt x="227" y="951"/>
                    </a:cubicBezTo>
                    <a:cubicBezTo>
                      <a:pt x="547" y="873"/>
                      <a:pt x="795" y="551"/>
                      <a:pt x="1142" y="551"/>
                    </a:cubicBezTo>
                    <a:cubicBezTo>
                      <a:pt x="1170" y="551"/>
                      <a:pt x="1198" y="553"/>
                      <a:pt x="1227" y="558"/>
                    </a:cubicBezTo>
                    <a:cubicBezTo>
                      <a:pt x="1239" y="236"/>
                      <a:pt x="1596" y="296"/>
                      <a:pt x="1680" y="58"/>
                    </a:cubicBezTo>
                    <a:cubicBezTo>
                      <a:pt x="1577" y="19"/>
                      <a:pt x="1468" y="1"/>
                      <a:pt x="1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2"/>
              <p:cNvSpPr/>
              <p:nvPr/>
            </p:nvSpPr>
            <p:spPr>
              <a:xfrm>
                <a:off x="154497" y="3004446"/>
                <a:ext cx="37998" cy="32507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1030" extrusionOk="0">
                    <a:moveTo>
                      <a:pt x="1026" y="1"/>
                    </a:moveTo>
                    <a:cubicBezTo>
                      <a:pt x="801" y="1"/>
                      <a:pt x="571" y="79"/>
                      <a:pt x="358" y="139"/>
                    </a:cubicBezTo>
                    <a:cubicBezTo>
                      <a:pt x="275" y="258"/>
                      <a:pt x="132" y="282"/>
                      <a:pt x="49" y="377"/>
                    </a:cubicBezTo>
                    <a:cubicBezTo>
                      <a:pt x="37" y="377"/>
                      <a:pt x="37" y="389"/>
                      <a:pt x="13" y="425"/>
                    </a:cubicBezTo>
                    <a:cubicBezTo>
                      <a:pt x="1" y="449"/>
                      <a:pt x="13" y="485"/>
                      <a:pt x="49" y="508"/>
                    </a:cubicBezTo>
                    <a:cubicBezTo>
                      <a:pt x="310" y="568"/>
                      <a:pt x="180" y="854"/>
                      <a:pt x="251" y="1020"/>
                    </a:cubicBezTo>
                    <a:cubicBezTo>
                      <a:pt x="274" y="1027"/>
                      <a:pt x="294" y="1030"/>
                      <a:pt x="311" y="1030"/>
                    </a:cubicBezTo>
                    <a:cubicBezTo>
                      <a:pt x="452" y="1030"/>
                      <a:pt x="403" y="833"/>
                      <a:pt x="477" y="758"/>
                    </a:cubicBezTo>
                    <a:cubicBezTo>
                      <a:pt x="691" y="568"/>
                      <a:pt x="1108" y="723"/>
                      <a:pt x="1144" y="258"/>
                    </a:cubicBezTo>
                    <a:cubicBezTo>
                      <a:pt x="1203" y="163"/>
                      <a:pt x="1203" y="92"/>
                      <a:pt x="1144" y="8"/>
                    </a:cubicBezTo>
                    <a:cubicBezTo>
                      <a:pt x="1105" y="3"/>
                      <a:pt x="1065" y="1"/>
                      <a:pt x="10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2"/>
              <p:cNvSpPr/>
              <p:nvPr/>
            </p:nvSpPr>
            <p:spPr>
              <a:xfrm>
                <a:off x="221781" y="2962693"/>
                <a:ext cx="37904" cy="27394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868" extrusionOk="0">
                    <a:moveTo>
                      <a:pt x="170" y="1"/>
                    </a:moveTo>
                    <a:cubicBezTo>
                      <a:pt x="149" y="1"/>
                      <a:pt x="131" y="16"/>
                      <a:pt x="119" y="45"/>
                    </a:cubicBezTo>
                    <a:cubicBezTo>
                      <a:pt x="72" y="129"/>
                      <a:pt x="48" y="212"/>
                      <a:pt x="0" y="296"/>
                    </a:cubicBezTo>
                    <a:cubicBezTo>
                      <a:pt x="119" y="426"/>
                      <a:pt x="226" y="557"/>
                      <a:pt x="345" y="688"/>
                    </a:cubicBezTo>
                    <a:cubicBezTo>
                      <a:pt x="395" y="638"/>
                      <a:pt x="437" y="619"/>
                      <a:pt x="473" y="619"/>
                    </a:cubicBezTo>
                    <a:cubicBezTo>
                      <a:pt x="592" y="619"/>
                      <a:pt x="653" y="830"/>
                      <a:pt x="762" y="867"/>
                    </a:cubicBezTo>
                    <a:cubicBezTo>
                      <a:pt x="1201" y="155"/>
                      <a:pt x="842" y="68"/>
                      <a:pt x="401" y="68"/>
                    </a:cubicBezTo>
                    <a:cubicBezTo>
                      <a:pt x="363" y="68"/>
                      <a:pt x="325" y="68"/>
                      <a:pt x="286" y="69"/>
                    </a:cubicBezTo>
                    <a:cubicBezTo>
                      <a:pt x="262" y="69"/>
                      <a:pt x="250" y="57"/>
                      <a:pt x="238" y="45"/>
                    </a:cubicBezTo>
                    <a:cubicBezTo>
                      <a:pt x="214" y="16"/>
                      <a:pt x="191" y="1"/>
                      <a:pt x="1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2"/>
              <p:cNvSpPr/>
              <p:nvPr/>
            </p:nvSpPr>
            <p:spPr>
              <a:xfrm>
                <a:off x="127451" y="3086405"/>
                <a:ext cx="24838" cy="36673"/>
              </a:xfrm>
              <a:custGeom>
                <a:avLst/>
                <a:gdLst/>
                <a:ahLst/>
                <a:cxnLst/>
                <a:rect l="l" t="t" r="r" b="b"/>
                <a:pathLst>
                  <a:path w="787" h="1162" extrusionOk="0">
                    <a:moveTo>
                      <a:pt x="227" y="1"/>
                    </a:moveTo>
                    <a:cubicBezTo>
                      <a:pt x="191" y="1"/>
                      <a:pt x="155" y="19"/>
                      <a:pt x="120" y="55"/>
                    </a:cubicBezTo>
                    <a:cubicBezTo>
                      <a:pt x="84" y="340"/>
                      <a:pt x="36" y="638"/>
                      <a:pt x="13" y="924"/>
                    </a:cubicBezTo>
                    <a:cubicBezTo>
                      <a:pt x="1" y="1019"/>
                      <a:pt x="36" y="1126"/>
                      <a:pt x="144" y="1162"/>
                    </a:cubicBezTo>
                    <a:cubicBezTo>
                      <a:pt x="191" y="1162"/>
                      <a:pt x="251" y="1114"/>
                      <a:pt x="298" y="1102"/>
                    </a:cubicBezTo>
                    <a:cubicBezTo>
                      <a:pt x="155" y="745"/>
                      <a:pt x="786" y="424"/>
                      <a:pt x="334" y="55"/>
                    </a:cubicBezTo>
                    <a:cubicBezTo>
                      <a:pt x="298" y="19"/>
                      <a:pt x="263" y="1"/>
                      <a:pt x="2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2"/>
              <p:cNvSpPr/>
              <p:nvPr/>
            </p:nvSpPr>
            <p:spPr>
              <a:xfrm>
                <a:off x="42525" y="3080219"/>
                <a:ext cx="32349" cy="315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1" extrusionOk="0">
                    <a:moveTo>
                      <a:pt x="1025" y="1"/>
                    </a:moveTo>
                    <a:lnTo>
                      <a:pt x="1025" y="1"/>
                    </a:lnTo>
                    <a:cubicBezTo>
                      <a:pt x="882" y="48"/>
                      <a:pt x="739" y="84"/>
                      <a:pt x="584" y="131"/>
                    </a:cubicBezTo>
                    <a:cubicBezTo>
                      <a:pt x="572" y="310"/>
                      <a:pt x="489" y="441"/>
                      <a:pt x="322" y="501"/>
                    </a:cubicBezTo>
                    <a:lnTo>
                      <a:pt x="1" y="1001"/>
                    </a:lnTo>
                    <a:cubicBezTo>
                      <a:pt x="525" y="905"/>
                      <a:pt x="870" y="596"/>
                      <a:pt x="10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2"/>
              <p:cNvSpPr/>
              <p:nvPr/>
            </p:nvSpPr>
            <p:spPr>
              <a:xfrm>
                <a:off x="187949" y="2988540"/>
                <a:ext cx="30455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6" extrusionOk="0">
                    <a:moveTo>
                      <a:pt x="417" y="0"/>
                    </a:moveTo>
                    <a:cubicBezTo>
                      <a:pt x="370" y="108"/>
                      <a:pt x="286" y="119"/>
                      <a:pt x="191" y="119"/>
                    </a:cubicBezTo>
                    <a:cubicBezTo>
                      <a:pt x="1" y="191"/>
                      <a:pt x="227" y="417"/>
                      <a:pt x="84" y="500"/>
                    </a:cubicBezTo>
                    <a:lnTo>
                      <a:pt x="84" y="762"/>
                    </a:lnTo>
                    <a:cubicBezTo>
                      <a:pt x="346" y="512"/>
                      <a:pt x="786" y="846"/>
                      <a:pt x="965" y="369"/>
                    </a:cubicBezTo>
                    <a:lnTo>
                      <a:pt x="965" y="369"/>
                    </a:lnTo>
                    <a:cubicBezTo>
                      <a:pt x="932" y="378"/>
                      <a:pt x="902" y="382"/>
                      <a:pt x="873" y="382"/>
                    </a:cubicBezTo>
                    <a:cubicBezTo>
                      <a:pt x="656" y="382"/>
                      <a:pt x="565" y="158"/>
                      <a:pt x="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2"/>
              <p:cNvSpPr/>
              <p:nvPr/>
            </p:nvSpPr>
            <p:spPr>
              <a:xfrm>
                <a:off x="29775" y="3120425"/>
                <a:ext cx="33832" cy="23702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751" extrusionOk="0">
                    <a:moveTo>
                      <a:pt x="393" y="0"/>
                    </a:moveTo>
                    <a:cubicBezTo>
                      <a:pt x="381" y="298"/>
                      <a:pt x="155" y="417"/>
                      <a:pt x="0" y="584"/>
                    </a:cubicBezTo>
                    <a:cubicBezTo>
                      <a:pt x="179" y="632"/>
                      <a:pt x="357" y="691"/>
                      <a:pt x="536" y="751"/>
                    </a:cubicBezTo>
                    <a:cubicBezTo>
                      <a:pt x="738" y="441"/>
                      <a:pt x="1072" y="108"/>
                      <a:pt x="3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2"/>
              <p:cNvSpPr/>
              <p:nvPr/>
            </p:nvSpPr>
            <p:spPr>
              <a:xfrm>
                <a:off x="94030" y="3080219"/>
                <a:ext cx="30077" cy="22187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03" extrusionOk="0">
                    <a:moveTo>
                      <a:pt x="607" y="1"/>
                    </a:moveTo>
                    <a:cubicBezTo>
                      <a:pt x="357" y="108"/>
                      <a:pt x="167" y="298"/>
                      <a:pt x="0" y="703"/>
                    </a:cubicBezTo>
                    <a:cubicBezTo>
                      <a:pt x="369" y="501"/>
                      <a:pt x="762" y="679"/>
                      <a:pt x="953" y="239"/>
                    </a:cubicBezTo>
                    <a:cubicBezTo>
                      <a:pt x="857" y="120"/>
                      <a:pt x="714" y="108"/>
                      <a:pt x="6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2"/>
              <p:cNvSpPr/>
              <p:nvPr/>
            </p:nvSpPr>
            <p:spPr>
              <a:xfrm>
                <a:off x="211240" y="2920183"/>
                <a:ext cx="25216" cy="4396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393" extrusionOk="0">
                    <a:moveTo>
                      <a:pt x="226" y="0"/>
                    </a:moveTo>
                    <a:cubicBezTo>
                      <a:pt x="160" y="0"/>
                      <a:pt x="87" y="36"/>
                      <a:pt x="1" y="130"/>
                    </a:cubicBezTo>
                    <a:cubicBezTo>
                      <a:pt x="156" y="202"/>
                      <a:pt x="215" y="333"/>
                      <a:pt x="227" y="511"/>
                    </a:cubicBezTo>
                    <a:cubicBezTo>
                      <a:pt x="167" y="857"/>
                      <a:pt x="525" y="1047"/>
                      <a:pt x="453" y="1392"/>
                    </a:cubicBezTo>
                    <a:lnTo>
                      <a:pt x="572" y="1392"/>
                    </a:lnTo>
                    <a:cubicBezTo>
                      <a:pt x="798" y="1107"/>
                      <a:pt x="287" y="809"/>
                      <a:pt x="572" y="511"/>
                    </a:cubicBezTo>
                    <a:lnTo>
                      <a:pt x="572" y="261"/>
                    </a:lnTo>
                    <a:cubicBezTo>
                      <a:pt x="460" y="150"/>
                      <a:pt x="359" y="0"/>
                      <a:pt x="2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2"/>
              <p:cNvSpPr/>
              <p:nvPr/>
            </p:nvSpPr>
            <p:spPr>
              <a:xfrm>
                <a:off x="186813" y="3112914"/>
                <a:ext cx="24459" cy="27457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70" extrusionOk="0">
                    <a:moveTo>
                      <a:pt x="60" y="0"/>
                    </a:moveTo>
                    <a:lnTo>
                      <a:pt x="60" y="0"/>
                    </a:lnTo>
                    <a:cubicBezTo>
                      <a:pt x="477" y="358"/>
                      <a:pt x="60" y="596"/>
                      <a:pt x="1" y="870"/>
                    </a:cubicBezTo>
                    <a:cubicBezTo>
                      <a:pt x="299" y="715"/>
                      <a:pt x="632" y="619"/>
                      <a:pt x="775" y="227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2"/>
              <p:cNvSpPr/>
              <p:nvPr/>
            </p:nvSpPr>
            <p:spPr>
              <a:xfrm>
                <a:off x="256338" y="2958843"/>
                <a:ext cx="18431" cy="3348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061" extrusionOk="0">
                    <a:moveTo>
                      <a:pt x="489" y="1"/>
                    </a:moveTo>
                    <a:lnTo>
                      <a:pt x="489" y="1"/>
                    </a:lnTo>
                    <a:cubicBezTo>
                      <a:pt x="84" y="298"/>
                      <a:pt x="167" y="679"/>
                      <a:pt x="1" y="1060"/>
                    </a:cubicBezTo>
                    <a:cubicBezTo>
                      <a:pt x="584" y="858"/>
                      <a:pt x="286" y="406"/>
                      <a:pt x="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2"/>
              <p:cNvSpPr/>
              <p:nvPr/>
            </p:nvSpPr>
            <p:spPr>
              <a:xfrm>
                <a:off x="113565" y="3075422"/>
                <a:ext cx="27836" cy="1234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91" extrusionOk="0">
                    <a:moveTo>
                      <a:pt x="722" y="0"/>
                    </a:moveTo>
                    <a:cubicBezTo>
                      <a:pt x="481" y="0"/>
                      <a:pt x="244" y="129"/>
                      <a:pt x="0" y="129"/>
                    </a:cubicBezTo>
                    <a:cubicBezTo>
                      <a:pt x="60" y="295"/>
                      <a:pt x="167" y="391"/>
                      <a:pt x="334" y="391"/>
                    </a:cubicBezTo>
                    <a:cubicBezTo>
                      <a:pt x="369" y="331"/>
                      <a:pt x="405" y="301"/>
                      <a:pt x="441" y="301"/>
                    </a:cubicBezTo>
                    <a:cubicBezTo>
                      <a:pt x="476" y="301"/>
                      <a:pt x="512" y="331"/>
                      <a:pt x="548" y="391"/>
                    </a:cubicBezTo>
                    <a:lnTo>
                      <a:pt x="774" y="391"/>
                    </a:lnTo>
                    <a:cubicBezTo>
                      <a:pt x="810" y="272"/>
                      <a:pt x="845" y="129"/>
                      <a:pt x="881" y="22"/>
                    </a:cubicBezTo>
                    <a:cubicBezTo>
                      <a:pt x="828" y="7"/>
                      <a:pt x="775" y="0"/>
                      <a:pt x="7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2"/>
              <p:cNvSpPr/>
              <p:nvPr/>
            </p:nvSpPr>
            <p:spPr>
              <a:xfrm>
                <a:off x="186813" y="3024139"/>
                <a:ext cx="20325" cy="2004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5" extrusionOk="0">
                    <a:moveTo>
                      <a:pt x="489" y="1"/>
                    </a:moveTo>
                    <a:cubicBezTo>
                      <a:pt x="477" y="1"/>
                      <a:pt x="465" y="2"/>
                      <a:pt x="453" y="3"/>
                    </a:cubicBezTo>
                    <a:cubicBezTo>
                      <a:pt x="203" y="51"/>
                      <a:pt x="84" y="242"/>
                      <a:pt x="48" y="515"/>
                    </a:cubicBezTo>
                    <a:cubicBezTo>
                      <a:pt x="37" y="551"/>
                      <a:pt x="25" y="587"/>
                      <a:pt x="1" y="635"/>
                    </a:cubicBezTo>
                    <a:cubicBezTo>
                      <a:pt x="84" y="599"/>
                      <a:pt x="168" y="599"/>
                      <a:pt x="215" y="539"/>
                    </a:cubicBezTo>
                    <a:cubicBezTo>
                      <a:pt x="310" y="349"/>
                      <a:pt x="644" y="492"/>
                      <a:pt x="644" y="170"/>
                    </a:cubicBezTo>
                    <a:cubicBezTo>
                      <a:pt x="644" y="37"/>
                      <a:pt x="565" y="1"/>
                      <a:pt x="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2"/>
              <p:cNvSpPr/>
              <p:nvPr/>
            </p:nvSpPr>
            <p:spPr>
              <a:xfrm>
                <a:off x="162387" y="3073749"/>
                <a:ext cx="19599" cy="20419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47" extrusionOk="0">
                    <a:moveTo>
                      <a:pt x="168" y="1"/>
                    </a:moveTo>
                    <a:cubicBezTo>
                      <a:pt x="81" y="1"/>
                      <a:pt x="58" y="62"/>
                      <a:pt x="1" y="206"/>
                    </a:cubicBezTo>
                    <a:cubicBezTo>
                      <a:pt x="108" y="456"/>
                      <a:pt x="394" y="396"/>
                      <a:pt x="513" y="646"/>
                    </a:cubicBezTo>
                    <a:cubicBezTo>
                      <a:pt x="620" y="384"/>
                      <a:pt x="513" y="229"/>
                      <a:pt x="453" y="75"/>
                    </a:cubicBezTo>
                    <a:cubicBezTo>
                      <a:pt x="312" y="27"/>
                      <a:pt x="226" y="1"/>
                      <a:pt x="1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2"/>
              <p:cNvSpPr/>
              <p:nvPr/>
            </p:nvSpPr>
            <p:spPr>
              <a:xfrm>
                <a:off x="106780" y="3012209"/>
                <a:ext cx="18841" cy="19094"/>
              </a:xfrm>
              <a:custGeom>
                <a:avLst/>
                <a:gdLst/>
                <a:ahLst/>
                <a:cxnLst/>
                <a:rect l="l" t="t" r="r" b="b"/>
                <a:pathLst>
                  <a:path w="597" h="605" extrusionOk="0">
                    <a:moveTo>
                      <a:pt x="120" y="0"/>
                    </a:moveTo>
                    <a:lnTo>
                      <a:pt x="120" y="0"/>
                    </a:lnTo>
                    <a:cubicBezTo>
                      <a:pt x="1" y="179"/>
                      <a:pt x="156" y="334"/>
                      <a:pt x="96" y="512"/>
                    </a:cubicBezTo>
                    <a:cubicBezTo>
                      <a:pt x="132" y="581"/>
                      <a:pt x="170" y="605"/>
                      <a:pt x="209" y="605"/>
                    </a:cubicBezTo>
                    <a:cubicBezTo>
                      <a:pt x="284" y="605"/>
                      <a:pt x="363" y="516"/>
                      <a:pt x="441" y="501"/>
                    </a:cubicBezTo>
                    <a:cubicBezTo>
                      <a:pt x="596" y="131"/>
                      <a:pt x="203" y="179"/>
                      <a:pt x="1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2"/>
              <p:cNvSpPr/>
              <p:nvPr/>
            </p:nvSpPr>
            <p:spPr>
              <a:xfrm>
                <a:off x="24505" y="3104204"/>
                <a:ext cx="16190" cy="13381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24" extrusionOk="0">
                    <a:moveTo>
                      <a:pt x="432" y="0"/>
                    </a:moveTo>
                    <a:cubicBezTo>
                      <a:pt x="419" y="0"/>
                      <a:pt x="403" y="5"/>
                      <a:pt x="381" y="14"/>
                    </a:cubicBezTo>
                    <a:cubicBezTo>
                      <a:pt x="274" y="74"/>
                      <a:pt x="0" y="74"/>
                      <a:pt x="60" y="324"/>
                    </a:cubicBezTo>
                    <a:cubicBezTo>
                      <a:pt x="72" y="400"/>
                      <a:pt x="99" y="424"/>
                      <a:pt x="133" y="424"/>
                    </a:cubicBezTo>
                    <a:cubicBezTo>
                      <a:pt x="189" y="424"/>
                      <a:pt x="265" y="362"/>
                      <a:pt x="329" y="362"/>
                    </a:cubicBezTo>
                    <a:cubicBezTo>
                      <a:pt x="343" y="362"/>
                      <a:pt x="357" y="365"/>
                      <a:pt x="369" y="372"/>
                    </a:cubicBezTo>
                    <a:cubicBezTo>
                      <a:pt x="417" y="324"/>
                      <a:pt x="441" y="276"/>
                      <a:pt x="489" y="253"/>
                    </a:cubicBezTo>
                    <a:cubicBezTo>
                      <a:pt x="447" y="170"/>
                      <a:pt x="512" y="0"/>
                      <a:pt x="4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2"/>
              <p:cNvSpPr/>
              <p:nvPr/>
            </p:nvSpPr>
            <p:spPr>
              <a:xfrm>
                <a:off x="155633" y="3067816"/>
                <a:ext cx="21082" cy="1243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394" extrusionOk="0">
                    <a:moveTo>
                      <a:pt x="548" y="1"/>
                    </a:moveTo>
                    <a:cubicBezTo>
                      <a:pt x="334" y="96"/>
                      <a:pt x="60" y="36"/>
                      <a:pt x="1" y="394"/>
                    </a:cubicBezTo>
                    <a:cubicBezTo>
                      <a:pt x="72" y="370"/>
                      <a:pt x="144" y="370"/>
                      <a:pt x="215" y="370"/>
                    </a:cubicBezTo>
                    <a:cubicBezTo>
                      <a:pt x="251" y="309"/>
                      <a:pt x="295" y="291"/>
                      <a:pt x="343" y="291"/>
                    </a:cubicBezTo>
                    <a:cubicBezTo>
                      <a:pt x="410" y="291"/>
                      <a:pt x="485" y="327"/>
                      <a:pt x="552" y="327"/>
                    </a:cubicBezTo>
                    <a:cubicBezTo>
                      <a:pt x="595" y="327"/>
                      <a:pt x="635" y="312"/>
                      <a:pt x="667" y="263"/>
                    </a:cubicBezTo>
                    <a:cubicBezTo>
                      <a:pt x="620" y="179"/>
                      <a:pt x="596" y="96"/>
                      <a:pt x="5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2"/>
              <p:cNvSpPr/>
              <p:nvPr/>
            </p:nvSpPr>
            <p:spPr>
              <a:xfrm>
                <a:off x="172927" y="3040392"/>
                <a:ext cx="22187" cy="15812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" y="155"/>
                      <a:pt x="298" y="334"/>
                      <a:pt x="441" y="501"/>
                    </a:cubicBezTo>
                    <a:cubicBezTo>
                      <a:pt x="548" y="489"/>
                      <a:pt x="703" y="489"/>
                      <a:pt x="679" y="370"/>
                    </a:cubicBezTo>
                    <a:cubicBezTo>
                      <a:pt x="679" y="274"/>
                      <a:pt x="536" y="203"/>
                      <a:pt x="441" y="1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2"/>
              <p:cNvSpPr/>
              <p:nvPr/>
            </p:nvSpPr>
            <p:spPr>
              <a:xfrm>
                <a:off x="156390" y="3027989"/>
                <a:ext cx="16948" cy="19567"/>
              </a:xfrm>
              <a:custGeom>
                <a:avLst/>
                <a:gdLst/>
                <a:ahLst/>
                <a:cxnLst/>
                <a:rect l="l" t="t" r="r" b="b"/>
                <a:pathLst>
                  <a:path w="537" h="620" extrusionOk="0">
                    <a:moveTo>
                      <a:pt x="417" y="1"/>
                    </a:moveTo>
                    <a:cubicBezTo>
                      <a:pt x="346" y="84"/>
                      <a:pt x="274" y="167"/>
                      <a:pt x="191" y="251"/>
                    </a:cubicBezTo>
                    <a:cubicBezTo>
                      <a:pt x="0" y="584"/>
                      <a:pt x="334" y="524"/>
                      <a:pt x="417" y="620"/>
                    </a:cubicBezTo>
                    <a:cubicBezTo>
                      <a:pt x="429" y="524"/>
                      <a:pt x="441" y="429"/>
                      <a:pt x="536" y="370"/>
                    </a:cubicBezTo>
                    <a:cubicBezTo>
                      <a:pt x="489" y="251"/>
                      <a:pt x="465" y="120"/>
                      <a:pt x="4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2"/>
              <p:cNvSpPr/>
              <p:nvPr/>
            </p:nvSpPr>
            <p:spPr>
              <a:xfrm>
                <a:off x="116184" y="3042632"/>
                <a:ext cx="15812" cy="1357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30" extrusionOk="0">
                    <a:moveTo>
                      <a:pt x="501" y="1"/>
                    </a:moveTo>
                    <a:lnTo>
                      <a:pt x="501" y="1"/>
                    </a:lnTo>
                    <a:cubicBezTo>
                      <a:pt x="322" y="49"/>
                      <a:pt x="143" y="120"/>
                      <a:pt x="0" y="430"/>
                    </a:cubicBezTo>
                    <a:lnTo>
                      <a:pt x="0" y="430"/>
                    </a:lnTo>
                    <a:cubicBezTo>
                      <a:pt x="298" y="346"/>
                      <a:pt x="441" y="227"/>
                      <a:pt x="5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2"/>
              <p:cNvSpPr/>
              <p:nvPr/>
            </p:nvSpPr>
            <p:spPr>
              <a:xfrm>
                <a:off x="139696" y="3027926"/>
                <a:ext cx="12592" cy="9689"/>
              </a:xfrm>
              <a:custGeom>
                <a:avLst/>
                <a:gdLst/>
                <a:ahLst/>
                <a:cxnLst/>
                <a:rect l="l" t="t" r="r" b="b"/>
                <a:pathLst>
                  <a:path w="399" h="307" extrusionOk="0">
                    <a:moveTo>
                      <a:pt x="254" y="0"/>
                    </a:moveTo>
                    <a:cubicBezTo>
                      <a:pt x="208" y="0"/>
                      <a:pt x="159" y="14"/>
                      <a:pt x="113" y="14"/>
                    </a:cubicBezTo>
                    <a:cubicBezTo>
                      <a:pt x="92" y="14"/>
                      <a:pt x="72" y="11"/>
                      <a:pt x="53" y="3"/>
                    </a:cubicBezTo>
                    <a:lnTo>
                      <a:pt x="53" y="3"/>
                    </a:lnTo>
                    <a:cubicBezTo>
                      <a:pt x="86" y="111"/>
                      <a:pt x="0" y="307"/>
                      <a:pt x="153" y="307"/>
                    </a:cubicBezTo>
                    <a:cubicBezTo>
                      <a:pt x="169" y="307"/>
                      <a:pt x="187" y="305"/>
                      <a:pt x="208" y="300"/>
                    </a:cubicBezTo>
                    <a:cubicBezTo>
                      <a:pt x="279" y="288"/>
                      <a:pt x="398" y="134"/>
                      <a:pt x="387" y="98"/>
                    </a:cubicBezTo>
                    <a:cubicBezTo>
                      <a:pt x="355" y="19"/>
                      <a:pt x="307" y="0"/>
                      <a:pt x="2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2"/>
              <p:cNvSpPr/>
              <p:nvPr/>
            </p:nvSpPr>
            <p:spPr>
              <a:xfrm>
                <a:off x="211240" y="3018584"/>
                <a:ext cx="9436" cy="1243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94" extrusionOk="0">
                    <a:moveTo>
                      <a:pt x="48" y="1"/>
                    </a:moveTo>
                    <a:cubicBezTo>
                      <a:pt x="1" y="227"/>
                      <a:pt x="60" y="346"/>
                      <a:pt x="203" y="394"/>
                    </a:cubicBezTo>
                    <a:cubicBezTo>
                      <a:pt x="227" y="394"/>
                      <a:pt x="298" y="334"/>
                      <a:pt x="298" y="299"/>
                    </a:cubicBezTo>
                    <a:cubicBezTo>
                      <a:pt x="298" y="132"/>
                      <a:pt x="203" y="49"/>
                      <a:pt x="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2"/>
              <p:cNvSpPr/>
              <p:nvPr/>
            </p:nvSpPr>
            <p:spPr>
              <a:xfrm>
                <a:off x="176683" y="3056171"/>
                <a:ext cx="10162" cy="11677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70" extrusionOk="0">
                    <a:moveTo>
                      <a:pt x="322" y="1"/>
                    </a:moveTo>
                    <a:lnTo>
                      <a:pt x="322" y="1"/>
                    </a:lnTo>
                    <a:cubicBezTo>
                      <a:pt x="119" y="12"/>
                      <a:pt x="0" y="120"/>
                      <a:pt x="0" y="370"/>
                    </a:cubicBezTo>
                    <a:cubicBezTo>
                      <a:pt x="227" y="370"/>
                      <a:pt x="310" y="227"/>
                      <a:pt x="3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2"/>
              <p:cNvSpPr/>
              <p:nvPr/>
            </p:nvSpPr>
            <p:spPr>
              <a:xfrm>
                <a:off x="238318" y="2946503"/>
                <a:ext cx="10068" cy="981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311" extrusionOk="0">
                    <a:moveTo>
                      <a:pt x="79" y="0"/>
                    </a:moveTo>
                    <a:cubicBezTo>
                      <a:pt x="56" y="0"/>
                      <a:pt x="29" y="3"/>
                      <a:pt x="0" y="11"/>
                    </a:cubicBezTo>
                    <a:cubicBezTo>
                      <a:pt x="36" y="142"/>
                      <a:pt x="36" y="273"/>
                      <a:pt x="202" y="308"/>
                    </a:cubicBezTo>
                    <a:cubicBezTo>
                      <a:pt x="210" y="310"/>
                      <a:pt x="218" y="311"/>
                      <a:pt x="225" y="311"/>
                    </a:cubicBezTo>
                    <a:cubicBezTo>
                      <a:pt x="276" y="311"/>
                      <a:pt x="318" y="276"/>
                      <a:pt x="298" y="213"/>
                    </a:cubicBezTo>
                    <a:cubicBezTo>
                      <a:pt x="257" y="102"/>
                      <a:pt x="209" y="0"/>
                      <a:pt x="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2"/>
              <p:cNvSpPr/>
              <p:nvPr/>
            </p:nvSpPr>
            <p:spPr>
              <a:xfrm>
                <a:off x="124453" y="3134154"/>
                <a:ext cx="9058" cy="8837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0" extrusionOk="0">
                    <a:moveTo>
                      <a:pt x="166" y="1"/>
                    </a:moveTo>
                    <a:cubicBezTo>
                      <a:pt x="155" y="1"/>
                      <a:pt x="144" y="2"/>
                      <a:pt x="131" y="6"/>
                    </a:cubicBezTo>
                    <a:cubicBezTo>
                      <a:pt x="48" y="30"/>
                      <a:pt x="0" y="101"/>
                      <a:pt x="36" y="197"/>
                    </a:cubicBezTo>
                    <a:cubicBezTo>
                      <a:pt x="48" y="244"/>
                      <a:pt x="108" y="280"/>
                      <a:pt x="155" y="280"/>
                    </a:cubicBezTo>
                    <a:cubicBezTo>
                      <a:pt x="227" y="280"/>
                      <a:pt x="286" y="244"/>
                      <a:pt x="286" y="137"/>
                    </a:cubicBezTo>
                    <a:cubicBezTo>
                      <a:pt x="256" y="56"/>
                      <a:pt x="225" y="1"/>
                      <a:pt x="16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2"/>
              <p:cNvSpPr/>
              <p:nvPr/>
            </p:nvSpPr>
            <p:spPr>
              <a:xfrm>
                <a:off x="92515" y="3042569"/>
                <a:ext cx="10920" cy="9878"/>
              </a:xfrm>
              <a:custGeom>
                <a:avLst/>
                <a:gdLst/>
                <a:ahLst/>
                <a:cxnLst/>
                <a:rect l="l" t="t" r="r" b="b"/>
                <a:pathLst>
                  <a:path w="346" h="313" extrusionOk="0">
                    <a:moveTo>
                      <a:pt x="230" y="0"/>
                    </a:moveTo>
                    <a:cubicBezTo>
                      <a:pt x="174" y="0"/>
                      <a:pt x="105" y="61"/>
                      <a:pt x="41" y="61"/>
                    </a:cubicBezTo>
                    <a:cubicBezTo>
                      <a:pt x="27" y="61"/>
                      <a:pt x="14" y="58"/>
                      <a:pt x="0" y="51"/>
                    </a:cubicBezTo>
                    <a:lnTo>
                      <a:pt x="0" y="51"/>
                    </a:lnTo>
                    <a:cubicBezTo>
                      <a:pt x="0" y="146"/>
                      <a:pt x="36" y="253"/>
                      <a:pt x="119" y="312"/>
                    </a:cubicBezTo>
                    <a:cubicBezTo>
                      <a:pt x="227" y="301"/>
                      <a:pt x="346" y="241"/>
                      <a:pt x="310" y="86"/>
                    </a:cubicBezTo>
                    <a:cubicBezTo>
                      <a:pt x="291" y="21"/>
                      <a:pt x="263" y="0"/>
                      <a:pt x="2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2"/>
              <p:cNvSpPr/>
              <p:nvPr/>
            </p:nvSpPr>
            <p:spPr>
              <a:xfrm>
                <a:off x="91126" y="3030671"/>
                <a:ext cx="11930" cy="9752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9" extrusionOk="0">
                    <a:moveTo>
                      <a:pt x="181" y="0"/>
                    </a:moveTo>
                    <a:cubicBezTo>
                      <a:pt x="40" y="0"/>
                      <a:pt x="1" y="90"/>
                      <a:pt x="44" y="308"/>
                    </a:cubicBezTo>
                    <a:cubicBezTo>
                      <a:pt x="152" y="213"/>
                      <a:pt x="259" y="130"/>
                      <a:pt x="378" y="35"/>
                    </a:cubicBezTo>
                    <a:cubicBezTo>
                      <a:pt x="298" y="12"/>
                      <a:pt x="233" y="0"/>
                      <a:pt x="18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2"/>
              <p:cNvSpPr/>
              <p:nvPr/>
            </p:nvSpPr>
            <p:spPr>
              <a:xfrm>
                <a:off x="144745" y="3016343"/>
                <a:ext cx="10920" cy="8048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55" extrusionOk="0">
                    <a:moveTo>
                      <a:pt x="346" y="0"/>
                    </a:moveTo>
                    <a:cubicBezTo>
                      <a:pt x="179" y="0"/>
                      <a:pt x="12" y="0"/>
                      <a:pt x="0" y="250"/>
                    </a:cubicBezTo>
                    <a:cubicBezTo>
                      <a:pt x="42" y="250"/>
                      <a:pt x="82" y="254"/>
                      <a:pt x="120" y="254"/>
                    </a:cubicBezTo>
                    <a:cubicBezTo>
                      <a:pt x="204" y="254"/>
                      <a:pt x="280" y="237"/>
                      <a:pt x="346" y="131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2"/>
              <p:cNvSpPr/>
              <p:nvPr/>
            </p:nvSpPr>
            <p:spPr>
              <a:xfrm>
                <a:off x="226452" y="3070057"/>
                <a:ext cx="6154" cy="688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218" extrusionOk="0">
                    <a:moveTo>
                      <a:pt x="63" y="1"/>
                    </a:moveTo>
                    <a:cubicBezTo>
                      <a:pt x="24" y="1"/>
                      <a:pt x="1" y="42"/>
                      <a:pt x="19" y="96"/>
                    </a:cubicBezTo>
                    <a:cubicBezTo>
                      <a:pt x="31" y="144"/>
                      <a:pt x="78" y="192"/>
                      <a:pt x="90" y="215"/>
                    </a:cubicBezTo>
                    <a:cubicBezTo>
                      <a:pt x="99" y="217"/>
                      <a:pt x="108" y="218"/>
                      <a:pt x="116" y="218"/>
                    </a:cubicBezTo>
                    <a:cubicBezTo>
                      <a:pt x="170" y="218"/>
                      <a:pt x="194" y="184"/>
                      <a:pt x="174" y="132"/>
                    </a:cubicBezTo>
                    <a:cubicBezTo>
                      <a:pt x="174" y="84"/>
                      <a:pt x="138" y="25"/>
                      <a:pt x="102" y="13"/>
                    </a:cubicBezTo>
                    <a:cubicBezTo>
                      <a:pt x="88" y="5"/>
                      <a:pt x="75" y="1"/>
                      <a:pt x="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2"/>
              <p:cNvSpPr/>
              <p:nvPr/>
            </p:nvSpPr>
            <p:spPr>
              <a:xfrm>
                <a:off x="217015" y="2990213"/>
                <a:ext cx="10036" cy="1000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317" extrusionOk="0">
                    <a:moveTo>
                      <a:pt x="131" y="1"/>
                    </a:moveTo>
                    <a:cubicBezTo>
                      <a:pt x="0" y="1"/>
                      <a:pt x="77" y="208"/>
                      <a:pt x="44" y="316"/>
                    </a:cubicBezTo>
                    <a:lnTo>
                      <a:pt x="163" y="316"/>
                    </a:lnTo>
                    <a:cubicBezTo>
                      <a:pt x="175" y="197"/>
                      <a:pt x="318" y="43"/>
                      <a:pt x="175" y="7"/>
                    </a:cubicBezTo>
                    <a:cubicBezTo>
                      <a:pt x="158" y="3"/>
                      <a:pt x="143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2"/>
              <p:cNvSpPr/>
              <p:nvPr/>
            </p:nvSpPr>
            <p:spPr>
              <a:xfrm>
                <a:off x="162039" y="2927284"/>
                <a:ext cx="37588" cy="2913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923" extrusionOk="0">
                    <a:moveTo>
                      <a:pt x="1191" y="1"/>
                    </a:moveTo>
                    <a:lnTo>
                      <a:pt x="1191" y="1"/>
                    </a:lnTo>
                    <a:cubicBezTo>
                      <a:pt x="1048" y="24"/>
                      <a:pt x="905" y="24"/>
                      <a:pt x="786" y="36"/>
                    </a:cubicBezTo>
                    <a:cubicBezTo>
                      <a:pt x="750" y="513"/>
                      <a:pt x="393" y="429"/>
                      <a:pt x="131" y="536"/>
                    </a:cubicBezTo>
                    <a:cubicBezTo>
                      <a:pt x="60" y="560"/>
                      <a:pt x="12" y="608"/>
                      <a:pt x="0" y="691"/>
                    </a:cubicBezTo>
                    <a:cubicBezTo>
                      <a:pt x="27" y="800"/>
                      <a:pt x="82" y="922"/>
                      <a:pt x="159" y="922"/>
                    </a:cubicBezTo>
                    <a:cubicBezTo>
                      <a:pt x="183" y="922"/>
                      <a:pt x="210" y="910"/>
                      <a:pt x="238" y="882"/>
                    </a:cubicBezTo>
                    <a:cubicBezTo>
                      <a:pt x="322" y="798"/>
                      <a:pt x="403" y="776"/>
                      <a:pt x="483" y="776"/>
                    </a:cubicBezTo>
                    <a:cubicBezTo>
                      <a:pt x="569" y="776"/>
                      <a:pt x="654" y="801"/>
                      <a:pt x="738" y="801"/>
                    </a:cubicBezTo>
                    <a:cubicBezTo>
                      <a:pt x="754" y="801"/>
                      <a:pt x="770" y="801"/>
                      <a:pt x="786" y="798"/>
                    </a:cubicBezTo>
                    <a:cubicBezTo>
                      <a:pt x="810" y="453"/>
                      <a:pt x="1107" y="298"/>
                      <a:pt x="11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2"/>
              <p:cNvSpPr/>
              <p:nvPr/>
            </p:nvSpPr>
            <p:spPr>
              <a:xfrm>
                <a:off x="181196" y="2945809"/>
                <a:ext cx="29698" cy="18715"/>
              </a:xfrm>
              <a:custGeom>
                <a:avLst/>
                <a:gdLst/>
                <a:ahLst/>
                <a:cxnLst/>
                <a:rect l="l" t="t" r="r" b="b"/>
                <a:pathLst>
                  <a:path w="941" h="593" extrusionOk="0">
                    <a:moveTo>
                      <a:pt x="741" y="0"/>
                    </a:moveTo>
                    <a:cubicBezTo>
                      <a:pt x="561" y="0"/>
                      <a:pt x="417" y="219"/>
                      <a:pt x="236" y="219"/>
                    </a:cubicBezTo>
                    <a:cubicBezTo>
                      <a:pt x="217" y="219"/>
                      <a:pt x="198" y="216"/>
                      <a:pt x="179" y="211"/>
                    </a:cubicBezTo>
                    <a:lnTo>
                      <a:pt x="179" y="211"/>
                    </a:lnTo>
                    <a:cubicBezTo>
                      <a:pt x="119" y="378"/>
                      <a:pt x="0" y="569"/>
                      <a:pt x="286" y="592"/>
                    </a:cubicBezTo>
                    <a:cubicBezTo>
                      <a:pt x="393" y="259"/>
                      <a:pt x="834" y="438"/>
                      <a:pt x="941" y="92"/>
                    </a:cubicBezTo>
                    <a:cubicBezTo>
                      <a:pt x="868" y="25"/>
                      <a:pt x="803" y="0"/>
                      <a:pt x="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2"/>
              <p:cNvSpPr/>
              <p:nvPr/>
            </p:nvSpPr>
            <p:spPr>
              <a:xfrm>
                <a:off x="151183" y="2936625"/>
                <a:ext cx="14991" cy="1252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97" extrusionOk="0">
                    <a:moveTo>
                      <a:pt x="84" y="1"/>
                    </a:moveTo>
                    <a:cubicBezTo>
                      <a:pt x="68" y="1"/>
                      <a:pt x="51" y="1"/>
                      <a:pt x="34" y="2"/>
                    </a:cubicBezTo>
                    <a:cubicBezTo>
                      <a:pt x="0" y="275"/>
                      <a:pt x="107" y="396"/>
                      <a:pt x="324" y="396"/>
                    </a:cubicBezTo>
                    <a:cubicBezTo>
                      <a:pt x="335" y="396"/>
                      <a:pt x="345" y="396"/>
                      <a:pt x="356" y="395"/>
                    </a:cubicBezTo>
                    <a:cubicBezTo>
                      <a:pt x="392" y="348"/>
                      <a:pt x="439" y="288"/>
                      <a:pt x="475" y="240"/>
                    </a:cubicBezTo>
                    <a:cubicBezTo>
                      <a:pt x="389" y="57"/>
                      <a:pt x="243" y="1"/>
                      <a:pt x="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2"/>
              <p:cNvSpPr/>
              <p:nvPr/>
            </p:nvSpPr>
            <p:spPr>
              <a:xfrm>
                <a:off x="116942" y="3005834"/>
                <a:ext cx="15433" cy="9941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15" extrusionOk="0">
                    <a:moveTo>
                      <a:pt x="0" y="0"/>
                    </a:moveTo>
                    <a:cubicBezTo>
                      <a:pt x="73" y="241"/>
                      <a:pt x="177" y="314"/>
                      <a:pt x="300" y="314"/>
                    </a:cubicBezTo>
                    <a:cubicBezTo>
                      <a:pt x="359" y="314"/>
                      <a:pt x="423" y="297"/>
                      <a:pt x="488" y="274"/>
                    </a:cubicBezTo>
                    <a:cubicBezTo>
                      <a:pt x="393" y="48"/>
                      <a:pt x="238" y="0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2"/>
              <p:cNvSpPr/>
              <p:nvPr/>
            </p:nvSpPr>
            <p:spPr>
              <a:xfrm>
                <a:off x="103024" y="2980650"/>
                <a:ext cx="15812" cy="15622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95" extrusionOk="0">
                    <a:moveTo>
                      <a:pt x="215" y="0"/>
                    </a:moveTo>
                    <a:lnTo>
                      <a:pt x="215" y="0"/>
                    </a:lnTo>
                    <a:cubicBezTo>
                      <a:pt x="239" y="179"/>
                      <a:pt x="144" y="298"/>
                      <a:pt x="1" y="369"/>
                    </a:cubicBezTo>
                    <a:cubicBezTo>
                      <a:pt x="58" y="456"/>
                      <a:pt x="121" y="495"/>
                      <a:pt x="183" y="495"/>
                    </a:cubicBezTo>
                    <a:cubicBezTo>
                      <a:pt x="249" y="495"/>
                      <a:pt x="314" y="450"/>
                      <a:pt x="370" y="369"/>
                    </a:cubicBezTo>
                    <a:cubicBezTo>
                      <a:pt x="501" y="179"/>
                      <a:pt x="358" y="84"/>
                      <a:pt x="2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2"/>
              <p:cNvSpPr/>
              <p:nvPr/>
            </p:nvSpPr>
            <p:spPr>
              <a:xfrm>
                <a:off x="136098" y="2993242"/>
                <a:ext cx="10920" cy="968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307" extrusionOk="0">
                    <a:moveTo>
                      <a:pt x="143" y="1"/>
                    </a:moveTo>
                    <a:cubicBezTo>
                      <a:pt x="103" y="1"/>
                      <a:pt x="56" y="11"/>
                      <a:pt x="1" y="30"/>
                    </a:cubicBezTo>
                    <a:cubicBezTo>
                      <a:pt x="77" y="183"/>
                      <a:pt x="134" y="307"/>
                      <a:pt x="263" y="307"/>
                    </a:cubicBezTo>
                    <a:cubicBezTo>
                      <a:pt x="274" y="307"/>
                      <a:pt x="286" y="306"/>
                      <a:pt x="298" y="304"/>
                    </a:cubicBezTo>
                    <a:cubicBezTo>
                      <a:pt x="322" y="304"/>
                      <a:pt x="346" y="244"/>
                      <a:pt x="346" y="209"/>
                    </a:cubicBezTo>
                    <a:cubicBezTo>
                      <a:pt x="311" y="70"/>
                      <a:pt x="251" y="1"/>
                      <a:pt x="1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2"/>
              <p:cNvSpPr/>
              <p:nvPr/>
            </p:nvSpPr>
            <p:spPr>
              <a:xfrm>
                <a:off x="157905" y="2977273"/>
                <a:ext cx="9405" cy="908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8" extrusionOk="0">
                    <a:moveTo>
                      <a:pt x="119" y="0"/>
                    </a:moveTo>
                    <a:cubicBezTo>
                      <a:pt x="83" y="0"/>
                      <a:pt x="36" y="48"/>
                      <a:pt x="0" y="72"/>
                    </a:cubicBezTo>
                    <a:cubicBezTo>
                      <a:pt x="60" y="155"/>
                      <a:pt x="107" y="226"/>
                      <a:pt x="179" y="286"/>
                    </a:cubicBezTo>
                    <a:cubicBezTo>
                      <a:pt x="180" y="287"/>
                      <a:pt x="181" y="288"/>
                      <a:pt x="183" y="288"/>
                    </a:cubicBezTo>
                    <a:cubicBezTo>
                      <a:pt x="203" y="288"/>
                      <a:pt x="265" y="236"/>
                      <a:pt x="298" y="215"/>
                    </a:cubicBezTo>
                    <a:cubicBezTo>
                      <a:pt x="298" y="60"/>
                      <a:pt x="226" y="0"/>
                      <a:pt x="1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2"/>
              <p:cNvSpPr/>
              <p:nvPr/>
            </p:nvSpPr>
            <p:spPr>
              <a:xfrm>
                <a:off x="155633" y="3008612"/>
                <a:ext cx="10194" cy="7764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46" extrusionOk="0">
                    <a:moveTo>
                      <a:pt x="261" y="0"/>
                    </a:moveTo>
                    <a:cubicBezTo>
                      <a:pt x="131" y="0"/>
                      <a:pt x="52" y="100"/>
                      <a:pt x="1" y="245"/>
                    </a:cubicBezTo>
                    <a:cubicBezTo>
                      <a:pt x="13" y="245"/>
                      <a:pt x="26" y="246"/>
                      <a:pt x="38" y="246"/>
                    </a:cubicBezTo>
                    <a:cubicBezTo>
                      <a:pt x="171" y="246"/>
                      <a:pt x="311" y="236"/>
                      <a:pt x="322" y="7"/>
                    </a:cubicBezTo>
                    <a:cubicBezTo>
                      <a:pt x="300" y="3"/>
                      <a:pt x="280" y="0"/>
                      <a:pt x="2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2"/>
              <p:cNvSpPr/>
              <p:nvPr/>
            </p:nvSpPr>
            <p:spPr>
              <a:xfrm>
                <a:off x="119971" y="2968247"/>
                <a:ext cx="6754" cy="1019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23" extrusionOk="0">
                    <a:moveTo>
                      <a:pt x="131" y="0"/>
                    </a:moveTo>
                    <a:cubicBezTo>
                      <a:pt x="95" y="0"/>
                      <a:pt x="47" y="24"/>
                      <a:pt x="11" y="24"/>
                    </a:cubicBezTo>
                    <a:cubicBezTo>
                      <a:pt x="23" y="128"/>
                      <a:pt x="1" y="322"/>
                      <a:pt x="87" y="322"/>
                    </a:cubicBezTo>
                    <a:cubicBezTo>
                      <a:pt x="89" y="322"/>
                      <a:pt x="92" y="322"/>
                      <a:pt x="95" y="322"/>
                    </a:cubicBezTo>
                    <a:cubicBezTo>
                      <a:pt x="202" y="298"/>
                      <a:pt x="214" y="12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2"/>
              <p:cNvSpPr/>
              <p:nvPr/>
            </p:nvSpPr>
            <p:spPr>
              <a:xfrm>
                <a:off x="206348" y="2924380"/>
                <a:ext cx="14991" cy="1271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03" extrusionOk="0">
                    <a:moveTo>
                      <a:pt x="249" y="0"/>
                    </a:moveTo>
                    <a:cubicBezTo>
                      <a:pt x="222" y="0"/>
                      <a:pt x="191" y="3"/>
                      <a:pt x="156" y="9"/>
                    </a:cubicBezTo>
                    <a:cubicBezTo>
                      <a:pt x="120" y="33"/>
                      <a:pt x="1" y="81"/>
                      <a:pt x="1" y="105"/>
                    </a:cubicBezTo>
                    <a:cubicBezTo>
                      <a:pt x="25" y="355"/>
                      <a:pt x="215" y="355"/>
                      <a:pt x="382" y="402"/>
                    </a:cubicBezTo>
                    <a:cubicBezTo>
                      <a:pt x="414" y="211"/>
                      <a:pt x="474" y="0"/>
                      <a:pt x="2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2"/>
              <p:cNvSpPr/>
              <p:nvPr/>
            </p:nvSpPr>
            <p:spPr>
              <a:xfrm>
                <a:off x="50794" y="3028367"/>
                <a:ext cx="11298" cy="10194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23" extrusionOk="0">
                    <a:moveTo>
                      <a:pt x="1" y="0"/>
                    </a:moveTo>
                    <a:cubicBezTo>
                      <a:pt x="70" y="161"/>
                      <a:pt x="139" y="323"/>
                      <a:pt x="337" y="323"/>
                    </a:cubicBezTo>
                    <a:cubicBezTo>
                      <a:pt x="344" y="323"/>
                      <a:pt x="351" y="322"/>
                      <a:pt x="358" y="322"/>
                    </a:cubicBezTo>
                    <a:cubicBezTo>
                      <a:pt x="191" y="108"/>
                      <a:pt x="191" y="108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2"/>
              <p:cNvSpPr/>
              <p:nvPr/>
            </p:nvSpPr>
            <p:spPr>
              <a:xfrm>
                <a:off x="38391" y="3080219"/>
                <a:ext cx="11330" cy="11298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58" extrusionOk="0">
                    <a:moveTo>
                      <a:pt x="49" y="1"/>
                    </a:moveTo>
                    <a:cubicBezTo>
                      <a:pt x="37" y="1"/>
                      <a:pt x="37" y="12"/>
                      <a:pt x="25" y="24"/>
                    </a:cubicBezTo>
                    <a:cubicBezTo>
                      <a:pt x="1" y="60"/>
                      <a:pt x="1" y="84"/>
                      <a:pt x="37" y="120"/>
                    </a:cubicBezTo>
                    <a:cubicBezTo>
                      <a:pt x="144" y="203"/>
                      <a:pt x="263" y="286"/>
                      <a:pt x="358" y="358"/>
                    </a:cubicBez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2"/>
              <p:cNvSpPr/>
              <p:nvPr/>
            </p:nvSpPr>
            <p:spPr>
              <a:xfrm>
                <a:off x="21507" y="3067816"/>
                <a:ext cx="1843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936" extrusionOk="0">
                    <a:moveTo>
                      <a:pt x="226" y="1"/>
                    </a:moveTo>
                    <a:lnTo>
                      <a:pt x="226" y="1"/>
                    </a:lnTo>
                    <a:cubicBezTo>
                      <a:pt x="238" y="227"/>
                      <a:pt x="179" y="441"/>
                      <a:pt x="0" y="572"/>
                    </a:cubicBezTo>
                    <a:cubicBezTo>
                      <a:pt x="36" y="691"/>
                      <a:pt x="12" y="870"/>
                      <a:pt x="72" y="917"/>
                    </a:cubicBezTo>
                    <a:cubicBezTo>
                      <a:pt x="92" y="930"/>
                      <a:pt x="113" y="936"/>
                      <a:pt x="134" y="936"/>
                    </a:cubicBezTo>
                    <a:cubicBezTo>
                      <a:pt x="211" y="936"/>
                      <a:pt x="289" y="859"/>
                      <a:pt x="345" y="775"/>
                    </a:cubicBezTo>
                    <a:cubicBezTo>
                      <a:pt x="417" y="691"/>
                      <a:pt x="488" y="620"/>
                      <a:pt x="572" y="524"/>
                    </a:cubicBezTo>
                    <a:cubicBezTo>
                      <a:pt x="572" y="477"/>
                      <a:pt x="584" y="441"/>
                      <a:pt x="584" y="394"/>
                    </a:cubicBezTo>
                    <a:cubicBezTo>
                      <a:pt x="476" y="263"/>
                      <a:pt x="357" y="143"/>
                      <a:pt x="2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2"/>
              <p:cNvSpPr/>
              <p:nvPr/>
            </p:nvSpPr>
            <p:spPr>
              <a:xfrm>
                <a:off x="84625" y="2992674"/>
                <a:ext cx="7543" cy="6407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03" extrusionOk="0">
                    <a:moveTo>
                      <a:pt x="108" y="0"/>
                    </a:moveTo>
                    <a:cubicBezTo>
                      <a:pt x="72" y="0"/>
                      <a:pt x="24" y="60"/>
                      <a:pt x="0" y="96"/>
                    </a:cubicBezTo>
                    <a:cubicBezTo>
                      <a:pt x="24" y="119"/>
                      <a:pt x="60" y="179"/>
                      <a:pt x="108" y="203"/>
                    </a:cubicBezTo>
                    <a:cubicBezTo>
                      <a:pt x="131" y="203"/>
                      <a:pt x="179" y="155"/>
                      <a:pt x="238" y="108"/>
                    </a:cubicBezTo>
                    <a:cubicBezTo>
                      <a:pt x="179" y="60"/>
                      <a:pt x="131" y="24"/>
                      <a:pt x="1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2"/>
              <p:cNvSpPr/>
              <p:nvPr/>
            </p:nvSpPr>
            <p:spPr>
              <a:xfrm>
                <a:off x="71465" y="3016596"/>
                <a:ext cx="10194" cy="8048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55" extrusionOk="0">
                    <a:moveTo>
                      <a:pt x="240" y="1"/>
                    </a:moveTo>
                    <a:cubicBezTo>
                      <a:pt x="114" y="1"/>
                      <a:pt x="1" y="38"/>
                      <a:pt x="1" y="254"/>
                    </a:cubicBezTo>
                    <a:cubicBezTo>
                      <a:pt x="167" y="254"/>
                      <a:pt x="263" y="171"/>
                      <a:pt x="322" y="4"/>
                    </a:cubicBezTo>
                    <a:cubicBezTo>
                      <a:pt x="295" y="2"/>
                      <a:pt x="267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" name="Google Shape;627;p2"/>
            <p:cNvGrpSpPr/>
            <p:nvPr/>
          </p:nvGrpSpPr>
          <p:grpSpPr>
            <a:xfrm>
              <a:off x="221190" y="2026419"/>
              <a:ext cx="329628" cy="338141"/>
              <a:chOff x="173306" y="1957441"/>
              <a:chExt cx="321306" cy="329604"/>
            </a:xfrm>
          </p:grpSpPr>
          <p:sp>
            <p:nvSpPr>
              <p:cNvPr id="628" name="Google Shape;628;p2"/>
              <p:cNvSpPr/>
              <p:nvPr/>
            </p:nvSpPr>
            <p:spPr>
              <a:xfrm>
                <a:off x="251825" y="1977292"/>
                <a:ext cx="87200" cy="79784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528" extrusionOk="0">
                    <a:moveTo>
                      <a:pt x="2589" y="0"/>
                    </a:moveTo>
                    <a:cubicBezTo>
                      <a:pt x="2514" y="0"/>
                      <a:pt x="2445" y="34"/>
                      <a:pt x="2394" y="111"/>
                    </a:cubicBezTo>
                    <a:lnTo>
                      <a:pt x="1596" y="599"/>
                    </a:lnTo>
                    <a:cubicBezTo>
                      <a:pt x="1453" y="706"/>
                      <a:pt x="1298" y="730"/>
                      <a:pt x="1203" y="837"/>
                    </a:cubicBezTo>
                    <a:lnTo>
                      <a:pt x="953" y="1087"/>
                    </a:lnTo>
                    <a:cubicBezTo>
                      <a:pt x="739" y="1159"/>
                      <a:pt x="560" y="1302"/>
                      <a:pt x="417" y="1480"/>
                    </a:cubicBezTo>
                    <a:lnTo>
                      <a:pt x="298" y="1599"/>
                    </a:lnTo>
                    <a:cubicBezTo>
                      <a:pt x="179" y="1718"/>
                      <a:pt x="1" y="1790"/>
                      <a:pt x="24" y="2028"/>
                    </a:cubicBezTo>
                    <a:cubicBezTo>
                      <a:pt x="108" y="2230"/>
                      <a:pt x="263" y="2230"/>
                      <a:pt x="429" y="2266"/>
                    </a:cubicBezTo>
                    <a:cubicBezTo>
                      <a:pt x="620" y="2266"/>
                      <a:pt x="786" y="2409"/>
                      <a:pt x="965" y="2504"/>
                    </a:cubicBezTo>
                    <a:cubicBezTo>
                      <a:pt x="1025" y="2516"/>
                      <a:pt x="1072" y="2528"/>
                      <a:pt x="1120" y="2528"/>
                    </a:cubicBezTo>
                    <a:cubicBezTo>
                      <a:pt x="1156" y="2516"/>
                      <a:pt x="1203" y="2504"/>
                      <a:pt x="1227" y="2456"/>
                    </a:cubicBezTo>
                    <a:cubicBezTo>
                      <a:pt x="1275" y="2397"/>
                      <a:pt x="1310" y="2337"/>
                      <a:pt x="1334" y="2266"/>
                    </a:cubicBezTo>
                    <a:cubicBezTo>
                      <a:pt x="1382" y="2171"/>
                      <a:pt x="1453" y="2135"/>
                      <a:pt x="1525" y="2075"/>
                    </a:cubicBezTo>
                    <a:cubicBezTo>
                      <a:pt x="1560" y="2040"/>
                      <a:pt x="1608" y="2016"/>
                      <a:pt x="1632" y="1980"/>
                    </a:cubicBezTo>
                    <a:cubicBezTo>
                      <a:pt x="1734" y="1853"/>
                      <a:pt x="1860" y="1834"/>
                      <a:pt x="1989" y="1834"/>
                    </a:cubicBezTo>
                    <a:cubicBezTo>
                      <a:pt x="2041" y="1834"/>
                      <a:pt x="2093" y="1837"/>
                      <a:pt x="2144" y="1837"/>
                    </a:cubicBezTo>
                    <a:cubicBezTo>
                      <a:pt x="2310" y="1802"/>
                      <a:pt x="2394" y="1659"/>
                      <a:pt x="2465" y="1492"/>
                    </a:cubicBezTo>
                    <a:cubicBezTo>
                      <a:pt x="2501" y="1397"/>
                      <a:pt x="2513" y="1313"/>
                      <a:pt x="2513" y="1218"/>
                    </a:cubicBezTo>
                    <a:cubicBezTo>
                      <a:pt x="2608" y="1040"/>
                      <a:pt x="2215" y="778"/>
                      <a:pt x="2584" y="659"/>
                    </a:cubicBezTo>
                    <a:cubicBezTo>
                      <a:pt x="2680" y="492"/>
                      <a:pt x="2739" y="313"/>
                      <a:pt x="2763" y="135"/>
                    </a:cubicBezTo>
                    <a:cubicBezTo>
                      <a:pt x="2751" y="87"/>
                      <a:pt x="2727" y="39"/>
                      <a:pt x="2680" y="16"/>
                    </a:cubicBezTo>
                    <a:cubicBezTo>
                      <a:pt x="2649" y="6"/>
                      <a:pt x="2619" y="0"/>
                      <a:pt x="25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2"/>
              <p:cNvSpPr/>
              <p:nvPr/>
            </p:nvSpPr>
            <p:spPr>
              <a:xfrm>
                <a:off x="351394" y="2154654"/>
                <a:ext cx="79310" cy="7495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2375" extrusionOk="0">
                    <a:moveTo>
                      <a:pt x="687" y="1"/>
                    </a:moveTo>
                    <a:cubicBezTo>
                      <a:pt x="631" y="1"/>
                      <a:pt x="570" y="35"/>
                      <a:pt x="501" y="123"/>
                    </a:cubicBezTo>
                    <a:cubicBezTo>
                      <a:pt x="298" y="396"/>
                      <a:pt x="418" y="635"/>
                      <a:pt x="632" y="813"/>
                    </a:cubicBezTo>
                    <a:cubicBezTo>
                      <a:pt x="763" y="920"/>
                      <a:pt x="918" y="873"/>
                      <a:pt x="989" y="956"/>
                    </a:cubicBezTo>
                    <a:cubicBezTo>
                      <a:pt x="944" y="940"/>
                      <a:pt x="902" y="933"/>
                      <a:pt x="865" y="933"/>
                    </a:cubicBezTo>
                    <a:cubicBezTo>
                      <a:pt x="674" y="933"/>
                      <a:pt x="582" y="1120"/>
                      <a:pt x="632" y="1349"/>
                    </a:cubicBezTo>
                    <a:cubicBezTo>
                      <a:pt x="681" y="1532"/>
                      <a:pt x="642" y="1565"/>
                      <a:pt x="583" y="1565"/>
                    </a:cubicBezTo>
                    <a:cubicBezTo>
                      <a:pt x="550" y="1565"/>
                      <a:pt x="509" y="1554"/>
                      <a:pt x="475" y="1554"/>
                    </a:cubicBezTo>
                    <a:cubicBezTo>
                      <a:pt x="452" y="1554"/>
                      <a:pt x="432" y="1559"/>
                      <a:pt x="418" y="1575"/>
                    </a:cubicBezTo>
                    <a:cubicBezTo>
                      <a:pt x="298" y="1599"/>
                      <a:pt x="203" y="1658"/>
                      <a:pt x="144" y="1778"/>
                    </a:cubicBezTo>
                    <a:cubicBezTo>
                      <a:pt x="84" y="1956"/>
                      <a:pt x="1" y="2135"/>
                      <a:pt x="132" y="2325"/>
                    </a:cubicBezTo>
                    <a:cubicBezTo>
                      <a:pt x="180" y="2361"/>
                      <a:pt x="226" y="2375"/>
                      <a:pt x="270" y="2375"/>
                    </a:cubicBezTo>
                    <a:cubicBezTo>
                      <a:pt x="344" y="2375"/>
                      <a:pt x="414" y="2334"/>
                      <a:pt x="489" y="2289"/>
                    </a:cubicBezTo>
                    <a:cubicBezTo>
                      <a:pt x="1025" y="1885"/>
                      <a:pt x="1620" y="1611"/>
                      <a:pt x="2108" y="1123"/>
                    </a:cubicBezTo>
                    <a:cubicBezTo>
                      <a:pt x="2168" y="1051"/>
                      <a:pt x="2251" y="980"/>
                      <a:pt x="2311" y="896"/>
                    </a:cubicBezTo>
                    <a:cubicBezTo>
                      <a:pt x="2453" y="837"/>
                      <a:pt x="2513" y="718"/>
                      <a:pt x="2477" y="575"/>
                    </a:cubicBezTo>
                    <a:cubicBezTo>
                      <a:pt x="2215" y="301"/>
                      <a:pt x="1822" y="361"/>
                      <a:pt x="1561" y="111"/>
                    </a:cubicBezTo>
                    <a:cubicBezTo>
                      <a:pt x="1382" y="146"/>
                      <a:pt x="1275" y="277"/>
                      <a:pt x="1215" y="468"/>
                    </a:cubicBezTo>
                    <a:cubicBezTo>
                      <a:pt x="1251" y="515"/>
                      <a:pt x="1251" y="563"/>
                      <a:pt x="1215" y="587"/>
                    </a:cubicBezTo>
                    <a:cubicBezTo>
                      <a:pt x="1227" y="539"/>
                      <a:pt x="1215" y="504"/>
                      <a:pt x="1191" y="480"/>
                    </a:cubicBezTo>
                    <a:cubicBezTo>
                      <a:pt x="1132" y="408"/>
                      <a:pt x="1049" y="337"/>
                      <a:pt x="989" y="265"/>
                    </a:cubicBezTo>
                    <a:cubicBezTo>
                      <a:pt x="900" y="152"/>
                      <a:pt x="806" y="1"/>
                      <a:pt x="6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2"/>
              <p:cNvSpPr/>
              <p:nvPr/>
            </p:nvSpPr>
            <p:spPr>
              <a:xfrm>
                <a:off x="173306" y="2114164"/>
                <a:ext cx="68043" cy="74071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347" extrusionOk="0">
                    <a:moveTo>
                      <a:pt x="1727" y="1"/>
                    </a:moveTo>
                    <a:cubicBezTo>
                      <a:pt x="1441" y="108"/>
                      <a:pt x="1167" y="239"/>
                      <a:pt x="905" y="429"/>
                    </a:cubicBezTo>
                    <a:cubicBezTo>
                      <a:pt x="643" y="798"/>
                      <a:pt x="298" y="1132"/>
                      <a:pt x="107" y="1560"/>
                    </a:cubicBezTo>
                    <a:cubicBezTo>
                      <a:pt x="0" y="1679"/>
                      <a:pt x="72" y="1787"/>
                      <a:pt x="107" y="1882"/>
                    </a:cubicBezTo>
                    <a:cubicBezTo>
                      <a:pt x="198" y="1981"/>
                      <a:pt x="278" y="2126"/>
                      <a:pt x="397" y="2126"/>
                    </a:cubicBezTo>
                    <a:cubicBezTo>
                      <a:pt x="450" y="2126"/>
                      <a:pt x="511" y="2098"/>
                      <a:pt x="584" y="2025"/>
                    </a:cubicBezTo>
                    <a:cubicBezTo>
                      <a:pt x="587" y="2021"/>
                      <a:pt x="590" y="2020"/>
                      <a:pt x="594" y="2020"/>
                    </a:cubicBezTo>
                    <a:cubicBezTo>
                      <a:pt x="643" y="2020"/>
                      <a:pt x="726" y="2302"/>
                      <a:pt x="881" y="2346"/>
                    </a:cubicBezTo>
                    <a:cubicBezTo>
                      <a:pt x="1381" y="2179"/>
                      <a:pt x="1179" y="1560"/>
                      <a:pt x="1441" y="1227"/>
                    </a:cubicBezTo>
                    <a:cubicBezTo>
                      <a:pt x="1417" y="1048"/>
                      <a:pt x="1191" y="810"/>
                      <a:pt x="1548" y="739"/>
                    </a:cubicBezTo>
                    <a:cubicBezTo>
                      <a:pt x="1762" y="667"/>
                      <a:pt x="2084" y="798"/>
                      <a:pt x="2131" y="417"/>
                    </a:cubicBezTo>
                    <a:cubicBezTo>
                      <a:pt x="2155" y="143"/>
                      <a:pt x="1953" y="36"/>
                      <a:pt x="17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2"/>
              <p:cNvSpPr/>
              <p:nvPr/>
            </p:nvSpPr>
            <p:spPr>
              <a:xfrm>
                <a:off x="419782" y="2062849"/>
                <a:ext cx="71420" cy="83666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651" extrusionOk="0">
                    <a:moveTo>
                      <a:pt x="1462" y="1"/>
                    </a:moveTo>
                    <a:cubicBezTo>
                      <a:pt x="1268" y="1"/>
                      <a:pt x="1150" y="184"/>
                      <a:pt x="1048" y="376"/>
                    </a:cubicBezTo>
                    <a:cubicBezTo>
                      <a:pt x="953" y="531"/>
                      <a:pt x="953" y="698"/>
                      <a:pt x="1191" y="698"/>
                    </a:cubicBezTo>
                    <a:cubicBezTo>
                      <a:pt x="1234" y="690"/>
                      <a:pt x="1269" y="687"/>
                      <a:pt x="1298" y="687"/>
                    </a:cubicBezTo>
                    <a:cubicBezTo>
                      <a:pt x="1498" y="687"/>
                      <a:pt x="1410" y="852"/>
                      <a:pt x="1358" y="1007"/>
                    </a:cubicBezTo>
                    <a:cubicBezTo>
                      <a:pt x="1310" y="1150"/>
                      <a:pt x="1346" y="1281"/>
                      <a:pt x="1334" y="1400"/>
                    </a:cubicBezTo>
                    <a:cubicBezTo>
                      <a:pt x="1239" y="1579"/>
                      <a:pt x="1001" y="1508"/>
                      <a:pt x="941" y="1722"/>
                    </a:cubicBezTo>
                    <a:cubicBezTo>
                      <a:pt x="901" y="1802"/>
                      <a:pt x="870" y="1873"/>
                      <a:pt x="791" y="1873"/>
                    </a:cubicBezTo>
                    <a:cubicBezTo>
                      <a:pt x="775" y="1873"/>
                      <a:pt x="758" y="1871"/>
                      <a:pt x="739" y="1865"/>
                    </a:cubicBezTo>
                    <a:cubicBezTo>
                      <a:pt x="623" y="1784"/>
                      <a:pt x="500" y="1764"/>
                      <a:pt x="371" y="1764"/>
                    </a:cubicBezTo>
                    <a:cubicBezTo>
                      <a:pt x="327" y="1764"/>
                      <a:pt x="283" y="1767"/>
                      <a:pt x="239" y="1769"/>
                    </a:cubicBezTo>
                    <a:cubicBezTo>
                      <a:pt x="120" y="1817"/>
                      <a:pt x="25" y="1900"/>
                      <a:pt x="1" y="2067"/>
                    </a:cubicBezTo>
                    <a:cubicBezTo>
                      <a:pt x="263" y="2496"/>
                      <a:pt x="751" y="2365"/>
                      <a:pt x="1060" y="2651"/>
                    </a:cubicBezTo>
                    <a:cubicBezTo>
                      <a:pt x="1108" y="2651"/>
                      <a:pt x="1156" y="2615"/>
                      <a:pt x="1191" y="2591"/>
                    </a:cubicBezTo>
                    <a:cubicBezTo>
                      <a:pt x="1245" y="2484"/>
                      <a:pt x="1241" y="2298"/>
                      <a:pt x="1379" y="2298"/>
                    </a:cubicBezTo>
                    <a:cubicBezTo>
                      <a:pt x="1394" y="2298"/>
                      <a:pt x="1411" y="2301"/>
                      <a:pt x="1429" y="2305"/>
                    </a:cubicBezTo>
                    <a:cubicBezTo>
                      <a:pt x="1513" y="2293"/>
                      <a:pt x="1572" y="2246"/>
                      <a:pt x="1632" y="2186"/>
                    </a:cubicBezTo>
                    <a:cubicBezTo>
                      <a:pt x="1727" y="2020"/>
                      <a:pt x="1715" y="1769"/>
                      <a:pt x="1906" y="1662"/>
                    </a:cubicBezTo>
                    <a:cubicBezTo>
                      <a:pt x="2072" y="1531"/>
                      <a:pt x="2013" y="1246"/>
                      <a:pt x="2180" y="1115"/>
                    </a:cubicBezTo>
                    <a:cubicBezTo>
                      <a:pt x="2168" y="1091"/>
                      <a:pt x="2168" y="1055"/>
                      <a:pt x="2191" y="1043"/>
                    </a:cubicBezTo>
                    <a:cubicBezTo>
                      <a:pt x="2263" y="817"/>
                      <a:pt x="2251" y="567"/>
                      <a:pt x="2203" y="341"/>
                    </a:cubicBezTo>
                    <a:cubicBezTo>
                      <a:pt x="2049" y="115"/>
                      <a:pt x="1787" y="79"/>
                      <a:pt x="1572" y="19"/>
                    </a:cubicBezTo>
                    <a:cubicBezTo>
                      <a:pt x="1533" y="7"/>
                      <a:pt x="1496" y="1"/>
                      <a:pt x="1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2"/>
              <p:cNvSpPr/>
              <p:nvPr/>
            </p:nvSpPr>
            <p:spPr>
              <a:xfrm>
                <a:off x="201867" y="2038548"/>
                <a:ext cx="73282" cy="8956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838" extrusionOk="0">
                    <a:moveTo>
                      <a:pt x="1523" y="0"/>
                    </a:moveTo>
                    <a:cubicBezTo>
                      <a:pt x="1488" y="0"/>
                      <a:pt x="1453" y="15"/>
                      <a:pt x="1417" y="39"/>
                    </a:cubicBezTo>
                    <a:cubicBezTo>
                      <a:pt x="1369" y="87"/>
                      <a:pt x="1322" y="146"/>
                      <a:pt x="1286" y="194"/>
                    </a:cubicBezTo>
                    <a:cubicBezTo>
                      <a:pt x="1274" y="230"/>
                      <a:pt x="1250" y="289"/>
                      <a:pt x="1274" y="349"/>
                    </a:cubicBezTo>
                    <a:cubicBezTo>
                      <a:pt x="1512" y="825"/>
                      <a:pt x="1036" y="694"/>
                      <a:pt x="929" y="873"/>
                    </a:cubicBezTo>
                    <a:cubicBezTo>
                      <a:pt x="822" y="968"/>
                      <a:pt x="726" y="1063"/>
                      <a:pt x="691" y="1218"/>
                    </a:cubicBezTo>
                    <a:cubicBezTo>
                      <a:pt x="619" y="1456"/>
                      <a:pt x="798" y="1706"/>
                      <a:pt x="643" y="1944"/>
                    </a:cubicBezTo>
                    <a:cubicBezTo>
                      <a:pt x="512" y="2099"/>
                      <a:pt x="405" y="2278"/>
                      <a:pt x="298" y="2456"/>
                    </a:cubicBezTo>
                    <a:cubicBezTo>
                      <a:pt x="214" y="2587"/>
                      <a:pt x="107" y="2706"/>
                      <a:pt x="0" y="2837"/>
                    </a:cubicBezTo>
                    <a:cubicBezTo>
                      <a:pt x="322" y="2778"/>
                      <a:pt x="631" y="2730"/>
                      <a:pt x="869" y="2456"/>
                    </a:cubicBezTo>
                    <a:cubicBezTo>
                      <a:pt x="892" y="2463"/>
                      <a:pt x="912" y="2466"/>
                      <a:pt x="930" y="2466"/>
                    </a:cubicBezTo>
                    <a:cubicBezTo>
                      <a:pt x="1062" y="2466"/>
                      <a:pt x="1072" y="2290"/>
                      <a:pt x="1072" y="2206"/>
                    </a:cubicBezTo>
                    <a:cubicBezTo>
                      <a:pt x="1167" y="1682"/>
                      <a:pt x="1524" y="1349"/>
                      <a:pt x="1834" y="992"/>
                    </a:cubicBezTo>
                    <a:cubicBezTo>
                      <a:pt x="1869" y="646"/>
                      <a:pt x="2262" y="849"/>
                      <a:pt x="2322" y="563"/>
                    </a:cubicBezTo>
                    <a:cubicBezTo>
                      <a:pt x="2322" y="349"/>
                      <a:pt x="2143" y="325"/>
                      <a:pt x="2060" y="194"/>
                    </a:cubicBezTo>
                    <a:cubicBezTo>
                      <a:pt x="2036" y="190"/>
                      <a:pt x="2011" y="189"/>
                      <a:pt x="1986" y="189"/>
                    </a:cubicBezTo>
                    <a:cubicBezTo>
                      <a:pt x="1949" y="189"/>
                      <a:pt x="1911" y="192"/>
                      <a:pt x="1874" y="192"/>
                    </a:cubicBezTo>
                    <a:cubicBezTo>
                      <a:pt x="1777" y="192"/>
                      <a:pt x="1685" y="175"/>
                      <a:pt x="1619" y="51"/>
                    </a:cubicBezTo>
                    <a:cubicBezTo>
                      <a:pt x="1590" y="15"/>
                      <a:pt x="1557" y="0"/>
                      <a:pt x="152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2"/>
              <p:cNvSpPr/>
              <p:nvPr/>
            </p:nvSpPr>
            <p:spPr>
              <a:xfrm>
                <a:off x="220645" y="2235540"/>
                <a:ext cx="66907" cy="3733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1183" extrusionOk="0">
                    <a:moveTo>
                      <a:pt x="274" y="0"/>
                    </a:moveTo>
                    <a:cubicBezTo>
                      <a:pt x="167" y="84"/>
                      <a:pt x="48" y="143"/>
                      <a:pt x="48" y="322"/>
                    </a:cubicBezTo>
                    <a:cubicBezTo>
                      <a:pt x="0" y="560"/>
                      <a:pt x="84" y="774"/>
                      <a:pt x="179" y="977"/>
                    </a:cubicBezTo>
                    <a:cubicBezTo>
                      <a:pt x="397" y="1114"/>
                      <a:pt x="619" y="1182"/>
                      <a:pt x="840" y="1182"/>
                    </a:cubicBezTo>
                    <a:cubicBezTo>
                      <a:pt x="1041" y="1182"/>
                      <a:pt x="1243" y="1126"/>
                      <a:pt x="1441" y="1012"/>
                    </a:cubicBezTo>
                    <a:cubicBezTo>
                      <a:pt x="2120" y="810"/>
                      <a:pt x="2120" y="810"/>
                      <a:pt x="1953" y="286"/>
                    </a:cubicBezTo>
                    <a:cubicBezTo>
                      <a:pt x="1905" y="274"/>
                      <a:pt x="1870" y="238"/>
                      <a:pt x="1810" y="238"/>
                    </a:cubicBezTo>
                    <a:cubicBezTo>
                      <a:pt x="1792" y="237"/>
                      <a:pt x="1774" y="236"/>
                      <a:pt x="1756" y="236"/>
                    </a:cubicBezTo>
                    <a:cubicBezTo>
                      <a:pt x="1506" y="236"/>
                      <a:pt x="1303" y="377"/>
                      <a:pt x="1193" y="504"/>
                    </a:cubicBezTo>
                    <a:lnTo>
                      <a:pt x="1193" y="504"/>
                    </a:lnTo>
                    <a:cubicBezTo>
                      <a:pt x="1246" y="422"/>
                      <a:pt x="1257" y="279"/>
                      <a:pt x="1060" y="155"/>
                    </a:cubicBezTo>
                    <a:cubicBezTo>
                      <a:pt x="1029" y="158"/>
                      <a:pt x="998" y="159"/>
                      <a:pt x="968" y="159"/>
                    </a:cubicBezTo>
                    <a:cubicBezTo>
                      <a:pt x="734" y="159"/>
                      <a:pt x="495" y="84"/>
                      <a:pt x="2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2"/>
              <p:cNvSpPr/>
              <p:nvPr/>
            </p:nvSpPr>
            <p:spPr>
              <a:xfrm>
                <a:off x="184951" y="2204328"/>
                <a:ext cx="44752" cy="41754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23" extrusionOk="0">
                    <a:moveTo>
                      <a:pt x="632" y="1"/>
                    </a:moveTo>
                    <a:cubicBezTo>
                      <a:pt x="596" y="1"/>
                      <a:pt x="560" y="7"/>
                      <a:pt x="524" y="25"/>
                    </a:cubicBezTo>
                    <a:cubicBezTo>
                      <a:pt x="346" y="323"/>
                      <a:pt x="0" y="608"/>
                      <a:pt x="405" y="1001"/>
                    </a:cubicBezTo>
                    <a:cubicBezTo>
                      <a:pt x="631" y="1049"/>
                      <a:pt x="834" y="1168"/>
                      <a:pt x="1060" y="1251"/>
                    </a:cubicBezTo>
                    <a:cubicBezTo>
                      <a:pt x="1108" y="1263"/>
                      <a:pt x="1131" y="1287"/>
                      <a:pt x="1179" y="1323"/>
                    </a:cubicBezTo>
                    <a:cubicBezTo>
                      <a:pt x="1250" y="1251"/>
                      <a:pt x="1334" y="1192"/>
                      <a:pt x="1405" y="1108"/>
                    </a:cubicBezTo>
                    <a:cubicBezTo>
                      <a:pt x="1417" y="596"/>
                      <a:pt x="1405" y="96"/>
                      <a:pt x="810" y="25"/>
                    </a:cubicBezTo>
                    <a:cubicBezTo>
                      <a:pt x="751" y="17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2"/>
              <p:cNvSpPr/>
              <p:nvPr/>
            </p:nvSpPr>
            <p:spPr>
              <a:xfrm>
                <a:off x="226294" y="2261545"/>
                <a:ext cx="52611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808" extrusionOk="0">
                    <a:moveTo>
                      <a:pt x="1322" y="0"/>
                    </a:moveTo>
                    <a:cubicBezTo>
                      <a:pt x="1286" y="0"/>
                      <a:pt x="1244" y="14"/>
                      <a:pt x="1191" y="45"/>
                    </a:cubicBezTo>
                    <a:cubicBezTo>
                      <a:pt x="1022" y="182"/>
                      <a:pt x="843" y="221"/>
                      <a:pt x="660" y="221"/>
                    </a:cubicBezTo>
                    <a:cubicBezTo>
                      <a:pt x="443" y="221"/>
                      <a:pt x="220" y="166"/>
                      <a:pt x="0" y="153"/>
                    </a:cubicBezTo>
                    <a:lnTo>
                      <a:pt x="0" y="153"/>
                    </a:lnTo>
                    <a:cubicBezTo>
                      <a:pt x="34" y="796"/>
                      <a:pt x="424" y="807"/>
                      <a:pt x="815" y="807"/>
                    </a:cubicBezTo>
                    <a:cubicBezTo>
                      <a:pt x="829" y="807"/>
                      <a:pt x="843" y="807"/>
                      <a:pt x="857" y="807"/>
                    </a:cubicBezTo>
                    <a:cubicBezTo>
                      <a:pt x="906" y="745"/>
                      <a:pt x="964" y="731"/>
                      <a:pt x="1023" y="731"/>
                    </a:cubicBezTo>
                    <a:cubicBezTo>
                      <a:pt x="1072" y="731"/>
                      <a:pt x="1122" y="741"/>
                      <a:pt x="1170" y="741"/>
                    </a:cubicBezTo>
                    <a:cubicBezTo>
                      <a:pt x="1220" y="741"/>
                      <a:pt x="1268" y="730"/>
                      <a:pt x="1310" y="688"/>
                    </a:cubicBezTo>
                    <a:cubicBezTo>
                      <a:pt x="1405" y="546"/>
                      <a:pt x="1607" y="700"/>
                      <a:pt x="1667" y="486"/>
                    </a:cubicBezTo>
                    <a:cubicBezTo>
                      <a:pt x="1667" y="426"/>
                      <a:pt x="1643" y="391"/>
                      <a:pt x="1607" y="343"/>
                    </a:cubicBezTo>
                    <a:cubicBezTo>
                      <a:pt x="1490" y="284"/>
                      <a:pt x="1485" y="0"/>
                      <a:pt x="13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2"/>
              <p:cNvSpPr/>
              <p:nvPr/>
            </p:nvSpPr>
            <p:spPr>
              <a:xfrm>
                <a:off x="173685" y="2172043"/>
                <a:ext cx="37209" cy="3541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1122" extrusionOk="0">
                    <a:moveTo>
                      <a:pt x="179" y="0"/>
                    </a:moveTo>
                    <a:cubicBezTo>
                      <a:pt x="48" y="191"/>
                      <a:pt x="0" y="381"/>
                      <a:pt x="83" y="619"/>
                    </a:cubicBezTo>
                    <a:cubicBezTo>
                      <a:pt x="119" y="738"/>
                      <a:pt x="226" y="750"/>
                      <a:pt x="322" y="762"/>
                    </a:cubicBezTo>
                    <a:cubicBezTo>
                      <a:pt x="386" y="814"/>
                      <a:pt x="454" y="825"/>
                      <a:pt x="522" y="825"/>
                    </a:cubicBezTo>
                    <a:cubicBezTo>
                      <a:pt x="574" y="825"/>
                      <a:pt x="626" y="818"/>
                      <a:pt x="677" y="818"/>
                    </a:cubicBezTo>
                    <a:cubicBezTo>
                      <a:pt x="744" y="818"/>
                      <a:pt x="809" y="830"/>
                      <a:pt x="869" y="881"/>
                    </a:cubicBezTo>
                    <a:cubicBezTo>
                      <a:pt x="869" y="929"/>
                      <a:pt x="881" y="988"/>
                      <a:pt x="881" y="1048"/>
                    </a:cubicBezTo>
                    <a:cubicBezTo>
                      <a:pt x="913" y="1111"/>
                      <a:pt x="961" y="1122"/>
                      <a:pt x="1013" y="1122"/>
                    </a:cubicBezTo>
                    <a:cubicBezTo>
                      <a:pt x="1040" y="1122"/>
                      <a:pt x="1068" y="1119"/>
                      <a:pt x="1096" y="1119"/>
                    </a:cubicBezTo>
                    <a:cubicBezTo>
                      <a:pt x="1131" y="1084"/>
                      <a:pt x="1155" y="1036"/>
                      <a:pt x="1167" y="988"/>
                    </a:cubicBezTo>
                    <a:cubicBezTo>
                      <a:pt x="1179" y="917"/>
                      <a:pt x="1167" y="822"/>
                      <a:pt x="1131" y="750"/>
                    </a:cubicBezTo>
                    <a:cubicBezTo>
                      <a:pt x="1072" y="619"/>
                      <a:pt x="953" y="560"/>
                      <a:pt x="857" y="500"/>
                    </a:cubicBezTo>
                    <a:cubicBezTo>
                      <a:pt x="740" y="410"/>
                      <a:pt x="773" y="46"/>
                      <a:pt x="610" y="46"/>
                    </a:cubicBezTo>
                    <a:cubicBezTo>
                      <a:pt x="557" y="46"/>
                      <a:pt x="485" y="84"/>
                      <a:pt x="381" y="179"/>
                    </a:cubicBezTo>
                    <a:cubicBezTo>
                      <a:pt x="381" y="181"/>
                      <a:pt x="380" y="181"/>
                      <a:pt x="379" y="181"/>
                    </a:cubicBezTo>
                    <a:cubicBezTo>
                      <a:pt x="363" y="181"/>
                      <a:pt x="256" y="55"/>
                      <a:pt x="1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2"/>
              <p:cNvSpPr/>
              <p:nvPr/>
            </p:nvSpPr>
            <p:spPr>
              <a:xfrm>
                <a:off x="362313" y="1957441"/>
                <a:ext cx="69905" cy="24270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769" extrusionOk="0">
                    <a:moveTo>
                      <a:pt x="1870" y="0"/>
                    </a:moveTo>
                    <a:cubicBezTo>
                      <a:pt x="1802" y="0"/>
                      <a:pt x="1735" y="24"/>
                      <a:pt x="1667" y="85"/>
                    </a:cubicBezTo>
                    <a:lnTo>
                      <a:pt x="1548" y="85"/>
                    </a:lnTo>
                    <a:cubicBezTo>
                      <a:pt x="1389" y="60"/>
                      <a:pt x="1233" y="34"/>
                      <a:pt x="1077" y="34"/>
                    </a:cubicBezTo>
                    <a:cubicBezTo>
                      <a:pt x="941" y="34"/>
                      <a:pt x="805" y="53"/>
                      <a:pt x="667" y="109"/>
                    </a:cubicBezTo>
                    <a:cubicBezTo>
                      <a:pt x="476" y="323"/>
                      <a:pt x="191" y="156"/>
                      <a:pt x="0" y="347"/>
                    </a:cubicBezTo>
                    <a:cubicBezTo>
                      <a:pt x="95" y="502"/>
                      <a:pt x="214" y="621"/>
                      <a:pt x="310" y="752"/>
                    </a:cubicBezTo>
                    <a:cubicBezTo>
                      <a:pt x="345" y="763"/>
                      <a:pt x="378" y="768"/>
                      <a:pt x="409" y="768"/>
                    </a:cubicBezTo>
                    <a:cubicBezTo>
                      <a:pt x="577" y="768"/>
                      <a:pt x="687" y="620"/>
                      <a:pt x="798" y="490"/>
                    </a:cubicBezTo>
                    <a:cubicBezTo>
                      <a:pt x="857" y="418"/>
                      <a:pt x="953" y="395"/>
                      <a:pt x="1036" y="395"/>
                    </a:cubicBezTo>
                    <a:cubicBezTo>
                      <a:pt x="1112" y="401"/>
                      <a:pt x="1186" y="403"/>
                      <a:pt x="1261" y="403"/>
                    </a:cubicBezTo>
                    <a:cubicBezTo>
                      <a:pt x="1381" y="403"/>
                      <a:pt x="1500" y="398"/>
                      <a:pt x="1621" y="398"/>
                    </a:cubicBezTo>
                    <a:cubicBezTo>
                      <a:pt x="1695" y="398"/>
                      <a:pt x="1770" y="400"/>
                      <a:pt x="1846" y="407"/>
                    </a:cubicBezTo>
                    <a:cubicBezTo>
                      <a:pt x="1977" y="335"/>
                      <a:pt x="2215" y="347"/>
                      <a:pt x="2060" y="49"/>
                    </a:cubicBezTo>
                    <a:cubicBezTo>
                      <a:pt x="1997" y="21"/>
                      <a:pt x="1933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2"/>
              <p:cNvSpPr/>
              <p:nvPr/>
            </p:nvSpPr>
            <p:spPr>
              <a:xfrm>
                <a:off x="423475" y="1959303"/>
                <a:ext cx="44436" cy="33769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070" extrusionOk="0">
                    <a:moveTo>
                      <a:pt x="338" y="1"/>
                    </a:moveTo>
                    <a:cubicBezTo>
                      <a:pt x="318" y="1"/>
                      <a:pt x="299" y="9"/>
                      <a:pt x="277" y="26"/>
                    </a:cubicBezTo>
                    <a:cubicBezTo>
                      <a:pt x="234" y="261"/>
                      <a:pt x="0" y="600"/>
                      <a:pt x="371" y="600"/>
                    </a:cubicBezTo>
                    <a:cubicBezTo>
                      <a:pt x="414" y="600"/>
                      <a:pt x="466" y="596"/>
                      <a:pt x="527" y="586"/>
                    </a:cubicBezTo>
                    <a:cubicBezTo>
                      <a:pt x="540" y="583"/>
                      <a:pt x="553" y="582"/>
                      <a:pt x="566" y="582"/>
                    </a:cubicBezTo>
                    <a:cubicBezTo>
                      <a:pt x="722" y="582"/>
                      <a:pt x="822" y="772"/>
                      <a:pt x="943" y="871"/>
                    </a:cubicBezTo>
                    <a:cubicBezTo>
                      <a:pt x="1029" y="931"/>
                      <a:pt x="1102" y="1070"/>
                      <a:pt x="1206" y="1070"/>
                    </a:cubicBezTo>
                    <a:cubicBezTo>
                      <a:pt x="1248" y="1070"/>
                      <a:pt x="1294" y="1048"/>
                      <a:pt x="1348" y="990"/>
                    </a:cubicBezTo>
                    <a:cubicBezTo>
                      <a:pt x="1408" y="621"/>
                      <a:pt x="1277" y="395"/>
                      <a:pt x="955" y="288"/>
                    </a:cubicBezTo>
                    <a:cubicBezTo>
                      <a:pt x="777" y="205"/>
                      <a:pt x="586" y="121"/>
                      <a:pt x="408" y="38"/>
                    </a:cubicBezTo>
                    <a:cubicBezTo>
                      <a:pt x="382" y="12"/>
                      <a:pt x="360" y="1"/>
                      <a:pt x="33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2"/>
              <p:cNvSpPr/>
              <p:nvPr/>
            </p:nvSpPr>
            <p:spPr>
              <a:xfrm>
                <a:off x="223990" y="2047669"/>
                <a:ext cx="28246" cy="21682"/>
              </a:xfrm>
              <a:custGeom>
                <a:avLst/>
                <a:gdLst/>
                <a:ahLst/>
                <a:cxnLst/>
                <a:rect l="l" t="t" r="r" b="b"/>
                <a:pathLst>
                  <a:path w="895" h="687" extrusionOk="0">
                    <a:moveTo>
                      <a:pt x="585" y="0"/>
                    </a:moveTo>
                    <a:cubicBezTo>
                      <a:pt x="427" y="45"/>
                      <a:pt x="355" y="240"/>
                      <a:pt x="206" y="240"/>
                    </a:cubicBezTo>
                    <a:cubicBezTo>
                      <a:pt x="197" y="240"/>
                      <a:pt x="189" y="240"/>
                      <a:pt x="180" y="238"/>
                    </a:cubicBezTo>
                    <a:cubicBezTo>
                      <a:pt x="133" y="298"/>
                      <a:pt x="109" y="345"/>
                      <a:pt x="61" y="393"/>
                    </a:cubicBezTo>
                    <a:cubicBezTo>
                      <a:pt x="0" y="584"/>
                      <a:pt x="22" y="686"/>
                      <a:pt x="130" y="686"/>
                    </a:cubicBezTo>
                    <a:cubicBezTo>
                      <a:pt x="170" y="686"/>
                      <a:pt x="223" y="672"/>
                      <a:pt x="287" y="643"/>
                    </a:cubicBezTo>
                    <a:cubicBezTo>
                      <a:pt x="341" y="577"/>
                      <a:pt x="414" y="565"/>
                      <a:pt x="491" y="565"/>
                    </a:cubicBezTo>
                    <a:cubicBezTo>
                      <a:pt x="534" y="565"/>
                      <a:pt x="577" y="569"/>
                      <a:pt x="619" y="569"/>
                    </a:cubicBezTo>
                    <a:cubicBezTo>
                      <a:pt x="719" y="569"/>
                      <a:pt x="808" y="548"/>
                      <a:pt x="847" y="405"/>
                    </a:cubicBezTo>
                    <a:cubicBezTo>
                      <a:pt x="895" y="215"/>
                      <a:pt x="704" y="119"/>
                      <a:pt x="5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2"/>
              <p:cNvSpPr/>
              <p:nvPr/>
            </p:nvSpPr>
            <p:spPr>
              <a:xfrm>
                <a:off x="341642" y="1971958"/>
                <a:ext cx="25185" cy="22723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20" extrusionOk="0">
                    <a:moveTo>
                      <a:pt x="479" y="0"/>
                    </a:moveTo>
                    <a:cubicBezTo>
                      <a:pt x="460" y="0"/>
                      <a:pt x="439" y="2"/>
                      <a:pt x="417" y="6"/>
                    </a:cubicBezTo>
                    <a:cubicBezTo>
                      <a:pt x="322" y="18"/>
                      <a:pt x="238" y="18"/>
                      <a:pt x="143" y="42"/>
                    </a:cubicBezTo>
                    <a:cubicBezTo>
                      <a:pt x="84" y="54"/>
                      <a:pt x="36" y="77"/>
                      <a:pt x="24" y="161"/>
                    </a:cubicBezTo>
                    <a:cubicBezTo>
                      <a:pt x="0" y="256"/>
                      <a:pt x="0" y="351"/>
                      <a:pt x="24" y="458"/>
                    </a:cubicBezTo>
                    <a:cubicBezTo>
                      <a:pt x="150" y="639"/>
                      <a:pt x="271" y="719"/>
                      <a:pt x="389" y="719"/>
                    </a:cubicBezTo>
                    <a:cubicBezTo>
                      <a:pt x="528" y="719"/>
                      <a:pt x="663" y="609"/>
                      <a:pt x="798" y="423"/>
                    </a:cubicBezTo>
                    <a:cubicBezTo>
                      <a:pt x="732" y="237"/>
                      <a:pt x="697" y="0"/>
                      <a:pt x="4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2"/>
              <p:cNvSpPr/>
              <p:nvPr/>
            </p:nvSpPr>
            <p:spPr>
              <a:xfrm>
                <a:off x="213134" y="2061902"/>
                <a:ext cx="21808" cy="41407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312" extrusionOk="0">
                    <a:moveTo>
                      <a:pt x="292" y="0"/>
                    </a:moveTo>
                    <a:cubicBezTo>
                      <a:pt x="169" y="0"/>
                      <a:pt x="106" y="71"/>
                      <a:pt x="84" y="192"/>
                    </a:cubicBezTo>
                    <a:cubicBezTo>
                      <a:pt x="0" y="383"/>
                      <a:pt x="0" y="597"/>
                      <a:pt x="60" y="799"/>
                    </a:cubicBezTo>
                    <a:cubicBezTo>
                      <a:pt x="84" y="847"/>
                      <a:pt x="96" y="895"/>
                      <a:pt x="119" y="942"/>
                    </a:cubicBezTo>
                    <a:cubicBezTo>
                      <a:pt x="179" y="1014"/>
                      <a:pt x="227" y="1085"/>
                      <a:pt x="238" y="1180"/>
                    </a:cubicBezTo>
                    <a:cubicBezTo>
                      <a:pt x="274" y="1252"/>
                      <a:pt x="322" y="1276"/>
                      <a:pt x="369" y="1311"/>
                    </a:cubicBezTo>
                    <a:cubicBezTo>
                      <a:pt x="691" y="1026"/>
                      <a:pt x="405" y="728"/>
                      <a:pt x="405" y="442"/>
                    </a:cubicBezTo>
                    <a:cubicBezTo>
                      <a:pt x="393" y="299"/>
                      <a:pt x="357" y="145"/>
                      <a:pt x="322" y="2"/>
                    </a:cubicBezTo>
                    <a:cubicBezTo>
                      <a:pt x="311" y="1"/>
                      <a:pt x="301" y="0"/>
                      <a:pt x="29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2"/>
              <p:cNvSpPr/>
              <p:nvPr/>
            </p:nvSpPr>
            <p:spPr>
              <a:xfrm>
                <a:off x="276725" y="2256653"/>
                <a:ext cx="29635" cy="19315"/>
              </a:xfrm>
              <a:custGeom>
                <a:avLst/>
                <a:gdLst/>
                <a:ahLst/>
                <a:cxnLst/>
                <a:rect l="l" t="t" r="r" b="b"/>
                <a:pathLst>
                  <a:path w="939" h="612" extrusionOk="0">
                    <a:moveTo>
                      <a:pt x="619" y="0"/>
                    </a:moveTo>
                    <a:cubicBezTo>
                      <a:pt x="295" y="0"/>
                      <a:pt x="0" y="235"/>
                      <a:pt x="9" y="558"/>
                    </a:cubicBezTo>
                    <a:cubicBezTo>
                      <a:pt x="45" y="570"/>
                      <a:pt x="57" y="581"/>
                      <a:pt x="69" y="605"/>
                    </a:cubicBezTo>
                    <a:cubicBezTo>
                      <a:pt x="94" y="610"/>
                      <a:pt x="119" y="612"/>
                      <a:pt x="143" y="612"/>
                    </a:cubicBezTo>
                    <a:cubicBezTo>
                      <a:pt x="311" y="612"/>
                      <a:pt x="449" y="513"/>
                      <a:pt x="605" y="451"/>
                    </a:cubicBezTo>
                    <a:lnTo>
                      <a:pt x="926" y="320"/>
                    </a:lnTo>
                    <a:cubicBezTo>
                      <a:pt x="926" y="248"/>
                      <a:pt x="938" y="153"/>
                      <a:pt x="938" y="81"/>
                    </a:cubicBezTo>
                    <a:cubicBezTo>
                      <a:pt x="835" y="25"/>
                      <a:pt x="725" y="0"/>
                      <a:pt x="6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2"/>
              <p:cNvSpPr/>
              <p:nvPr/>
            </p:nvSpPr>
            <p:spPr>
              <a:xfrm>
                <a:off x="189464" y="2084845"/>
                <a:ext cx="30455" cy="18873"/>
              </a:xfrm>
              <a:custGeom>
                <a:avLst/>
                <a:gdLst/>
                <a:ahLst/>
                <a:cxnLst/>
                <a:rect l="l" t="t" r="r" b="b"/>
                <a:pathLst>
                  <a:path w="965" h="598" extrusionOk="0">
                    <a:moveTo>
                      <a:pt x="726" y="1"/>
                    </a:moveTo>
                    <a:cubicBezTo>
                      <a:pt x="560" y="1"/>
                      <a:pt x="476" y="132"/>
                      <a:pt x="357" y="203"/>
                    </a:cubicBezTo>
                    <a:cubicBezTo>
                      <a:pt x="0" y="346"/>
                      <a:pt x="203" y="465"/>
                      <a:pt x="357" y="596"/>
                    </a:cubicBezTo>
                    <a:cubicBezTo>
                      <a:pt x="369" y="597"/>
                      <a:pt x="380" y="597"/>
                      <a:pt x="392" y="597"/>
                    </a:cubicBezTo>
                    <a:cubicBezTo>
                      <a:pt x="556" y="597"/>
                      <a:pt x="701" y="519"/>
                      <a:pt x="846" y="430"/>
                    </a:cubicBezTo>
                    <a:cubicBezTo>
                      <a:pt x="905" y="394"/>
                      <a:pt x="965" y="322"/>
                      <a:pt x="917" y="227"/>
                    </a:cubicBezTo>
                    <a:lnTo>
                      <a:pt x="917" y="96"/>
                    </a:lnTo>
                    <a:cubicBezTo>
                      <a:pt x="869" y="49"/>
                      <a:pt x="798" y="13"/>
                      <a:pt x="7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2"/>
              <p:cNvSpPr/>
              <p:nvPr/>
            </p:nvSpPr>
            <p:spPr>
              <a:xfrm>
                <a:off x="355149" y="1968329"/>
                <a:ext cx="19125" cy="1622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514" extrusionOk="0">
                    <a:moveTo>
                      <a:pt x="281" y="1"/>
                    </a:moveTo>
                    <a:cubicBezTo>
                      <a:pt x="267" y="1"/>
                      <a:pt x="253" y="1"/>
                      <a:pt x="239" y="2"/>
                    </a:cubicBezTo>
                    <a:cubicBezTo>
                      <a:pt x="132" y="2"/>
                      <a:pt x="48" y="2"/>
                      <a:pt x="1" y="121"/>
                    </a:cubicBezTo>
                    <a:cubicBezTo>
                      <a:pt x="120" y="252"/>
                      <a:pt x="227" y="371"/>
                      <a:pt x="346" y="514"/>
                    </a:cubicBezTo>
                    <a:cubicBezTo>
                      <a:pt x="441" y="514"/>
                      <a:pt x="525" y="478"/>
                      <a:pt x="572" y="371"/>
                    </a:cubicBezTo>
                    <a:cubicBezTo>
                      <a:pt x="606" y="91"/>
                      <a:pt x="492" y="1"/>
                      <a:pt x="2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2"/>
              <p:cNvSpPr/>
              <p:nvPr/>
            </p:nvSpPr>
            <p:spPr>
              <a:xfrm>
                <a:off x="201488" y="2098384"/>
                <a:ext cx="23702" cy="1770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561" extrusionOk="0">
                    <a:moveTo>
                      <a:pt x="568" y="0"/>
                    </a:moveTo>
                    <a:cubicBezTo>
                      <a:pt x="551" y="0"/>
                      <a:pt x="533" y="4"/>
                      <a:pt x="512" y="12"/>
                    </a:cubicBezTo>
                    <a:cubicBezTo>
                      <a:pt x="334" y="60"/>
                      <a:pt x="155" y="120"/>
                      <a:pt x="0" y="286"/>
                    </a:cubicBezTo>
                    <a:cubicBezTo>
                      <a:pt x="119" y="382"/>
                      <a:pt x="226" y="465"/>
                      <a:pt x="334" y="560"/>
                    </a:cubicBezTo>
                    <a:cubicBezTo>
                      <a:pt x="548" y="536"/>
                      <a:pt x="584" y="239"/>
                      <a:pt x="750" y="155"/>
                    </a:cubicBezTo>
                    <a:cubicBezTo>
                      <a:pt x="703" y="120"/>
                      <a:pt x="667" y="84"/>
                      <a:pt x="643" y="36"/>
                    </a:cubicBezTo>
                    <a:cubicBezTo>
                      <a:pt x="620" y="13"/>
                      <a:pt x="597" y="0"/>
                      <a:pt x="5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2"/>
              <p:cNvSpPr/>
              <p:nvPr/>
            </p:nvSpPr>
            <p:spPr>
              <a:xfrm>
                <a:off x="203729" y="2067961"/>
                <a:ext cx="16569" cy="19946"/>
              </a:xfrm>
              <a:custGeom>
                <a:avLst/>
                <a:gdLst/>
                <a:ahLst/>
                <a:cxnLst/>
                <a:rect l="l" t="t" r="r" b="b"/>
                <a:pathLst>
                  <a:path w="525" h="632" extrusionOk="0">
                    <a:moveTo>
                      <a:pt x="358" y="0"/>
                    </a:moveTo>
                    <a:lnTo>
                      <a:pt x="358" y="0"/>
                    </a:lnTo>
                    <a:cubicBezTo>
                      <a:pt x="263" y="48"/>
                      <a:pt x="167" y="119"/>
                      <a:pt x="144" y="250"/>
                    </a:cubicBezTo>
                    <a:cubicBezTo>
                      <a:pt x="1" y="453"/>
                      <a:pt x="96" y="536"/>
                      <a:pt x="239" y="595"/>
                    </a:cubicBezTo>
                    <a:cubicBezTo>
                      <a:pt x="322" y="607"/>
                      <a:pt x="394" y="607"/>
                      <a:pt x="465" y="631"/>
                    </a:cubicBezTo>
                    <a:cubicBezTo>
                      <a:pt x="346" y="453"/>
                      <a:pt x="525" y="191"/>
                      <a:pt x="3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2"/>
              <p:cNvSpPr/>
              <p:nvPr/>
            </p:nvSpPr>
            <p:spPr>
              <a:xfrm>
                <a:off x="196975" y="2076577"/>
                <a:ext cx="14297" cy="17074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41" extrusionOk="0">
                    <a:moveTo>
                      <a:pt x="358" y="1"/>
                    </a:moveTo>
                    <a:cubicBezTo>
                      <a:pt x="203" y="96"/>
                      <a:pt x="0" y="191"/>
                      <a:pt x="119" y="489"/>
                    </a:cubicBezTo>
                    <a:cubicBezTo>
                      <a:pt x="159" y="526"/>
                      <a:pt x="192" y="541"/>
                      <a:pt x="220" y="541"/>
                    </a:cubicBezTo>
                    <a:cubicBezTo>
                      <a:pt x="318" y="541"/>
                      <a:pt x="360" y="362"/>
                      <a:pt x="453" y="334"/>
                    </a:cubicBezTo>
                    <a:cubicBezTo>
                      <a:pt x="429" y="215"/>
                      <a:pt x="381" y="120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2"/>
              <p:cNvSpPr/>
              <p:nvPr/>
            </p:nvSpPr>
            <p:spPr>
              <a:xfrm>
                <a:off x="201110" y="2096143"/>
                <a:ext cx="17674" cy="11298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58" extrusionOk="0">
                    <a:moveTo>
                      <a:pt x="453" y="0"/>
                    </a:moveTo>
                    <a:cubicBezTo>
                      <a:pt x="262" y="0"/>
                      <a:pt x="119" y="72"/>
                      <a:pt x="0" y="250"/>
                    </a:cubicBezTo>
                    <a:cubicBezTo>
                      <a:pt x="0" y="286"/>
                      <a:pt x="0" y="333"/>
                      <a:pt x="12" y="357"/>
                    </a:cubicBezTo>
                    <a:cubicBezTo>
                      <a:pt x="203" y="333"/>
                      <a:pt x="405" y="274"/>
                      <a:pt x="560" y="131"/>
                    </a:cubicBezTo>
                    <a:cubicBezTo>
                      <a:pt x="560" y="48"/>
                      <a:pt x="488" y="48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2"/>
              <p:cNvSpPr/>
              <p:nvPr/>
            </p:nvSpPr>
            <p:spPr>
              <a:xfrm>
                <a:off x="220645" y="2060071"/>
                <a:ext cx="12056" cy="15812"/>
              </a:xfrm>
              <a:custGeom>
                <a:avLst/>
                <a:gdLst/>
                <a:ahLst/>
                <a:cxnLst/>
                <a:rect l="l" t="t" r="r" b="b"/>
                <a:pathLst>
                  <a:path w="382" h="501" extrusionOk="0">
                    <a:moveTo>
                      <a:pt x="155" y="0"/>
                    </a:moveTo>
                    <a:cubicBezTo>
                      <a:pt x="119" y="12"/>
                      <a:pt x="96" y="24"/>
                      <a:pt x="60" y="60"/>
                    </a:cubicBezTo>
                    <a:cubicBezTo>
                      <a:pt x="60" y="226"/>
                      <a:pt x="0" y="405"/>
                      <a:pt x="167" y="500"/>
                    </a:cubicBezTo>
                    <a:cubicBezTo>
                      <a:pt x="274" y="464"/>
                      <a:pt x="346" y="369"/>
                      <a:pt x="381" y="250"/>
                    </a:cubicBezTo>
                    <a:cubicBezTo>
                      <a:pt x="227" y="250"/>
                      <a:pt x="155" y="167"/>
                      <a:pt x="1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2"/>
              <p:cNvSpPr/>
              <p:nvPr/>
            </p:nvSpPr>
            <p:spPr>
              <a:xfrm>
                <a:off x="201488" y="2017214"/>
                <a:ext cx="188287" cy="233386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7395" extrusionOk="0">
                    <a:moveTo>
                      <a:pt x="4929" y="1"/>
                    </a:moveTo>
                    <a:cubicBezTo>
                      <a:pt x="4834" y="48"/>
                      <a:pt x="4775" y="132"/>
                      <a:pt x="4703" y="179"/>
                    </a:cubicBezTo>
                    <a:cubicBezTo>
                      <a:pt x="4675" y="191"/>
                      <a:pt x="4648" y="196"/>
                      <a:pt x="4621" y="196"/>
                    </a:cubicBezTo>
                    <a:cubicBezTo>
                      <a:pt x="4513" y="196"/>
                      <a:pt x="4413" y="115"/>
                      <a:pt x="4298" y="96"/>
                    </a:cubicBezTo>
                    <a:cubicBezTo>
                      <a:pt x="4275" y="90"/>
                      <a:pt x="4251" y="87"/>
                      <a:pt x="4228" y="87"/>
                    </a:cubicBezTo>
                    <a:cubicBezTo>
                      <a:pt x="4153" y="87"/>
                      <a:pt x="4079" y="116"/>
                      <a:pt x="4025" y="179"/>
                    </a:cubicBezTo>
                    <a:cubicBezTo>
                      <a:pt x="3912" y="247"/>
                      <a:pt x="3863" y="431"/>
                      <a:pt x="3708" y="431"/>
                    </a:cubicBezTo>
                    <a:cubicBezTo>
                      <a:pt x="3698" y="431"/>
                      <a:pt x="3689" y="431"/>
                      <a:pt x="3679" y="429"/>
                    </a:cubicBezTo>
                    <a:cubicBezTo>
                      <a:pt x="3501" y="525"/>
                      <a:pt x="3274" y="513"/>
                      <a:pt x="3132" y="691"/>
                    </a:cubicBezTo>
                    <a:cubicBezTo>
                      <a:pt x="3055" y="833"/>
                      <a:pt x="2979" y="944"/>
                      <a:pt x="2830" y="944"/>
                    </a:cubicBezTo>
                    <a:cubicBezTo>
                      <a:pt x="2816" y="944"/>
                      <a:pt x="2802" y="943"/>
                      <a:pt x="2786" y="941"/>
                    </a:cubicBezTo>
                    <a:lnTo>
                      <a:pt x="2786" y="1191"/>
                    </a:lnTo>
                    <a:lnTo>
                      <a:pt x="2667" y="1191"/>
                    </a:lnTo>
                    <a:cubicBezTo>
                      <a:pt x="2631" y="1191"/>
                      <a:pt x="2620" y="1203"/>
                      <a:pt x="2596" y="1227"/>
                    </a:cubicBezTo>
                    <a:cubicBezTo>
                      <a:pt x="2489" y="1322"/>
                      <a:pt x="2453" y="1465"/>
                      <a:pt x="2453" y="1608"/>
                    </a:cubicBezTo>
                    <a:cubicBezTo>
                      <a:pt x="2477" y="1680"/>
                      <a:pt x="2501" y="1763"/>
                      <a:pt x="2536" y="1834"/>
                    </a:cubicBezTo>
                    <a:cubicBezTo>
                      <a:pt x="2560" y="1858"/>
                      <a:pt x="2596" y="1858"/>
                      <a:pt x="2620" y="1858"/>
                    </a:cubicBezTo>
                    <a:cubicBezTo>
                      <a:pt x="2620" y="1858"/>
                      <a:pt x="2620" y="1894"/>
                      <a:pt x="2608" y="1894"/>
                    </a:cubicBezTo>
                    <a:cubicBezTo>
                      <a:pt x="2595" y="1897"/>
                      <a:pt x="2583" y="1899"/>
                      <a:pt x="2573" y="1899"/>
                    </a:cubicBezTo>
                    <a:cubicBezTo>
                      <a:pt x="2506" y="1899"/>
                      <a:pt x="2484" y="1838"/>
                      <a:pt x="2453" y="1787"/>
                    </a:cubicBezTo>
                    <a:cubicBezTo>
                      <a:pt x="2393" y="1715"/>
                      <a:pt x="2310" y="1656"/>
                      <a:pt x="2215" y="1644"/>
                    </a:cubicBezTo>
                    <a:cubicBezTo>
                      <a:pt x="2183" y="1696"/>
                      <a:pt x="2157" y="1716"/>
                      <a:pt x="2133" y="1716"/>
                    </a:cubicBezTo>
                    <a:cubicBezTo>
                      <a:pt x="2060" y="1716"/>
                      <a:pt x="2013" y="1540"/>
                      <a:pt x="1938" y="1540"/>
                    </a:cubicBezTo>
                    <a:cubicBezTo>
                      <a:pt x="1924" y="1540"/>
                      <a:pt x="1909" y="1546"/>
                      <a:pt x="1893" y="1561"/>
                    </a:cubicBezTo>
                    <a:cubicBezTo>
                      <a:pt x="1798" y="1596"/>
                      <a:pt x="1715" y="1561"/>
                      <a:pt x="1608" y="1680"/>
                    </a:cubicBezTo>
                    <a:cubicBezTo>
                      <a:pt x="1262" y="2084"/>
                      <a:pt x="965" y="2501"/>
                      <a:pt x="893" y="3085"/>
                    </a:cubicBezTo>
                    <a:cubicBezTo>
                      <a:pt x="953" y="3251"/>
                      <a:pt x="1238" y="3263"/>
                      <a:pt x="1167" y="3501"/>
                    </a:cubicBezTo>
                    <a:cubicBezTo>
                      <a:pt x="1129" y="3600"/>
                      <a:pt x="1077" y="3628"/>
                      <a:pt x="1019" y="3628"/>
                    </a:cubicBezTo>
                    <a:cubicBezTo>
                      <a:pt x="943" y="3628"/>
                      <a:pt x="858" y="3580"/>
                      <a:pt x="785" y="3580"/>
                    </a:cubicBezTo>
                    <a:cubicBezTo>
                      <a:pt x="773" y="3580"/>
                      <a:pt x="761" y="3582"/>
                      <a:pt x="750" y="3585"/>
                    </a:cubicBezTo>
                    <a:cubicBezTo>
                      <a:pt x="715" y="3608"/>
                      <a:pt x="691" y="3692"/>
                      <a:pt x="655" y="3739"/>
                    </a:cubicBezTo>
                    <a:cubicBezTo>
                      <a:pt x="596" y="3811"/>
                      <a:pt x="596" y="3906"/>
                      <a:pt x="631" y="3989"/>
                    </a:cubicBezTo>
                    <a:cubicBezTo>
                      <a:pt x="762" y="4180"/>
                      <a:pt x="988" y="4168"/>
                      <a:pt x="1191" y="4287"/>
                    </a:cubicBezTo>
                    <a:cubicBezTo>
                      <a:pt x="1147" y="4308"/>
                      <a:pt x="1106" y="4317"/>
                      <a:pt x="1069" y="4317"/>
                    </a:cubicBezTo>
                    <a:cubicBezTo>
                      <a:pt x="924" y="4317"/>
                      <a:pt x="824" y="4188"/>
                      <a:pt x="703" y="4188"/>
                    </a:cubicBezTo>
                    <a:cubicBezTo>
                      <a:pt x="680" y="4188"/>
                      <a:pt x="656" y="4193"/>
                      <a:pt x="631" y="4204"/>
                    </a:cubicBezTo>
                    <a:cubicBezTo>
                      <a:pt x="607" y="4228"/>
                      <a:pt x="584" y="4239"/>
                      <a:pt x="572" y="4263"/>
                    </a:cubicBezTo>
                    <a:cubicBezTo>
                      <a:pt x="179" y="4513"/>
                      <a:pt x="345" y="5120"/>
                      <a:pt x="0" y="5394"/>
                    </a:cubicBezTo>
                    <a:cubicBezTo>
                      <a:pt x="36" y="5525"/>
                      <a:pt x="119" y="5597"/>
                      <a:pt x="226" y="5644"/>
                    </a:cubicBezTo>
                    <a:cubicBezTo>
                      <a:pt x="339" y="5723"/>
                      <a:pt x="334" y="5812"/>
                      <a:pt x="284" y="5812"/>
                    </a:cubicBezTo>
                    <a:cubicBezTo>
                      <a:pt x="281" y="5812"/>
                      <a:pt x="277" y="5812"/>
                      <a:pt x="274" y="5811"/>
                    </a:cubicBezTo>
                    <a:cubicBezTo>
                      <a:pt x="250" y="5847"/>
                      <a:pt x="250" y="5882"/>
                      <a:pt x="250" y="5930"/>
                    </a:cubicBezTo>
                    <a:cubicBezTo>
                      <a:pt x="476" y="6144"/>
                      <a:pt x="1084" y="6085"/>
                      <a:pt x="703" y="6740"/>
                    </a:cubicBezTo>
                    <a:cubicBezTo>
                      <a:pt x="703" y="6764"/>
                      <a:pt x="846" y="6883"/>
                      <a:pt x="929" y="6954"/>
                    </a:cubicBezTo>
                    <a:cubicBezTo>
                      <a:pt x="979" y="6942"/>
                      <a:pt x="1018" y="6937"/>
                      <a:pt x="1049" y="6937"/>
                    </a:cubicBezTo>
                    <a:cubicBezTo>
                      <a:pt x="1326" y="6937"/>
                      <a:pt x="900" y="7373"/>
                      <a:pt x="1179" y="7395"/>
                    </a:cubicBezTo>
                    <a:cubicBezTo>
                      <a:pt x="1239" y="7183"/>
                      <a:pt x="1385" y="7074"/>
                      <a:pt x="1586" y="7074"/>
                    </a:cubicBezTo>
                    <a:cubicBezTo>
                      <a:pt x="1623" y="7074"/>
                      <a:pt x="1662" y="7078"/>
                      <a:pt x="1703" y="7085"/>
                    </a:cubicBezTo>
                    <a:cubicBezTo>
                      <a:pt x="1775" y="7061"/>
                      <a:pt x="1847" y="7052"/>
                      <a:pt x="1920" y="7052"/>
                    </a:cubicBezTo>
                    <a:cubicBezTo>
                      <a:pt x="2097" y="7052"/>
                      <a:pt x="2275" y="7107"/>
                      <a:pt x="2453" y="7133"/>
                    </a:cubicBezTo>
                    <a:cubicBezTo>
                      <a:pt x="2608" y="7073"/>
                      <a:pt x="2751" y="7002"/>
                      <a:pt x="2905" y="6942"/>
                    </a:cubicBezTo>
                    <a:cubicBezTo>
                      <a:pt x="2971" y="6912"/>
                      <a:pt x="3036" y="6903"/>
                      <a:pt x="3103" y="6903"/>
                    </a:cubicBezTo>
                    <a:cubicBezTo>
                      <a:pt x="3170" y="6903"/>
                      <a:pt x="3239" y="6912"/>
                      <a:pt x="3310" y="6918"/>
                    </a:cubicBezTo>
                    <a:cubicBezTo>
                      <a:pt x="3324" y="6921"/>
                      <a:pt x="3338" y="6922"/>
                      <a:pt x="3351" y="6922"/>
                    </a:cubicBezTo>
                    <a:cubicBezTo>
                      <a:pt x="3573" y="6922"/>
                      <a:pt x="3620" y="6561"/>
                      <a:pt x="3847" y="6561"/>
                    </a:cubicBezTo>
                    <a:cubicBezTo>
                      <a:pt x="3851" y="6561"/>
                      <a:pt x="3854" y="6561"/>
                      <a:pt x="3858" y="6561"/>
                    </a:cubicBezTo>
                    <a:cubicBezTo>
                      <a:pt x="3965" y="6537"/>
                      <a:pt x="4048" y="6490"/>
                      <a:pt x="4060" y="6359"/>
                    </a:cubicBezTo>
                    <a:cubicBezTo>
                      <a:pt x="3944" y="6173"/>
                      <a:pt x="4213" y="5715"/>
                      <a:pt x="3773" y="5715"/>
                    </a:cubicBezTo>
                    <a:cubicBezTo>
                      <a:pt x="3762" y="5715"/>
                      <a:pt x="3751" y="5715"/>
                      <a:pt x="3739" y="5716"/>
                    </a:cubicBezTo>
                    <a:cubicBezTo>
                      <a:pt x="3632" y="5728"/>
                      <a:pt x="3548" y="5763"/>
                      <a:pt x="3453" y="5775"/>
                    </a:cubicBezTo>
                    <a:cubicBezTo>
                      <a:pt x="3441" y="5776"/>
                      <a:pt x="3430" y="5777"/>
                      <a:pt x="3418" y="5777"/>
                    </a:cubicBezTo>
                    <a:cubicBezTo>
                      <a:pt x="3299" y="5777"/>
                      <a:pt x="3178" y="5726"/>
                      <a:pt x="3048" y="5704"/>
                    </a:cubicBezTo>
                    <a:cubicBezTo>
                      <a:pt x="2977" y="5656"/>
                      <a:pt x="2834" y="5704"/>
                      <a:pt x="2858" y="5513"/>
                    </a:cubicBezTo>
                    <a:cubicBezTo>
                      <a:pt x="2893" y="5406"/>
                      <a:pt x="3012" y="5299"/>
                      <a:pt x="2929" y="5156"/>
                    </a:cubicBezTo>
                    <a:cubicBezTo>
                      <a:pt x="2827" y="5074"/>
                      <a:pt x="2744" y="5041"/>
                      <a:pt x="2674" y="5041"/>
                    </a:cubicBezTo>
                    <a:cubicBezTo>
                      <a:pt x="2399" y="5041"/>
                      <a:pt x="2318" y="5544"/>
                      <a:pt x="2072" y="5573"/>
                    </a:cubicBezTo>
                    <a:cubicBezTo>
                      <a:pt x="2250" y="5427"/>
                      <a:pt x="2179" y="4922"/>
                      <a:pt x="2498" y="4922"/>
                    </a:cubicBezTo>
                    <a:cubicBezTo>
                      <a:pt x="2542" y="4922"/>
                      <a:pt x="2594" y="4932"/>
                      <a:pt x="2655" y="4954"/>
                    </a:cubicBezTo>
                    <a:cubicBezTo>
                      <a:pt x="2736" y="4985"/>
                      <a:pt x="2815" y="4997"/>
                      <a:pt x="2894" y="4997"/>
                    </a:cubicBezTo>
                    <a:cubicBezTo>
                      <a:pt x="3083" y="4997"/>
                      <a:pt x="3268" y="4928"/>
                      <a:pt x="3453" y="4894"/>
                    </a:cubicBezTo>
                    <a:cubicBezTo>
                      <a:pt x="3560" y="4882"/>
                      <a:pt x="3644" y="4835"/>
                      <a:pt x="3739" y="4763"/>
                    </a:cubicBezTo>
                    <a:cubicBezTo>
                      <a:pt x="3798" y="4716"/>
                      <a:pt x="3846" y="4656"/>
                      <a:pt x="3882" y="4585"/>
                    </a:cubicBezTo>
                    <a:cubicBezTo>
                      <a:pt x="3960" y="4517"/>
                      <a:pt x="3912" y="4345"/>
                      <a:pt x="4035" y="4345"/>
                    </a:cubicBezTo>
                    <a:cubicBezTo>
                      <a:pt x="4043" y="4345"/>
                      <a:pt x="4051" y="4345"/>
                      <a:pt x="4060" y="4347"/>
                    </a:cubicBezTo>
                    <a:cubicBezTo>
                      <a:pt x="4108" y="4347"/>
                      <a:pt x="4155" y="4335"/>
                      <a:pt x="4179" y="4299"/>
                    </a:cubicBezTo>
                    <a:cubicBezTo>
                      <a:pt x="4215" y="4275"/>
                      <a:pt x="4227" y="4228"/>
                      <a:pt x="4263" y="4180"/>
                    </a:cubicBezTo>
                    <a:cubicBezTo>
                      <a:pt x="4334" y="4037"/>
                      <a:pt x="4453" y="3966"/>
                      <a:pt x="4572" y="3870"/>
                    </a:cubicBezTo>
                    <a:cubicBezTo>
                      <a:pt x="4929" y="3704"/>
                      <a:pt x="5215" y="3501"/>
                      <a:pt x="5096" y="2965"/>
                    </a:cubicBezTo>
                    <a:cubicBezTo>
                      <a:pt x="5064" y="2852"/>
                      <a:pt x="5120" y="2810"/>
                      <a:pt x="5196" y="2810"/>
                    </a:cubicBezTo>
                    <a:cubicBezTo>
                      <a:pt x="5232" y="2810"/>
                      <a:pt x="5272" y="2819"/>
                      <a:pt x="5310" y="2834"/>
                    </a:cubicBezTo>
                    <a:cubicBezTo>
                      <a:pt x="5358" y="2846"/>
                      <a:pt x="5418" y="2846"/>
                      <a:pt x="5465" y="2846"/>
                    </a:cubicBezTo>
                    <a:cubicBezTo>
                      <a:pt x="5596" y="2811"/>
                      <a:pt x="5703" y="2739"/>
                      <a:pt x="5727" y="2573"/>
                    </a:cubicBezTo>
                    <a:cubicBezTo>
                      <a:pt x="5715" y="2537"/>
                      <a:pt x="5703" y="2477"/>
                      <a:pt x="5668" y="2430"/>
                    </a:cubicBezTo>
                    <a:cubicBezTo>
                      <a:pt x="5549" y="2251"/>
                      <a:pt x="5489" y="2013"/>
                      <a:pt x="5251" y="1965"/>
                    </a:cubicBezTo>
                    <a:cubicBezTo>
                      <a:pt x="5191" y="1965"/>
                      <a:pt x="5156" y="1965"/>
                      <a:pt x="5108" y="2001"/>
                    </a:cubicBezTo>
                    <a:cubicBezTo>
                      <a:pt x="4985" y="2105"/>
                      <a:pt x="4870" y="2216"/>
                      <a:pt x="4720" y="2216"/>
                    </a:cubicBezTo>
                    <a:cubicBezTo>
                      <a:pt x="4682" y="2216"/>
                      <a:pt x="4640" y="2209"/>
                      <a:pt x="4596" y="2192"/>
                    </a:cubicBezTo>
                    <a:cubicBezTo>
                      <a:pt x="4536" y="2192"/>
                      <a:pt x="4465" y="2192"/>
                      <a:pt x="4394" y="2203"/>
                    </a:cubicBezTo>
                    <a:cubicBezTo>
                      <a:pt x="4343" y="2222"/>
                      <a:pt x="4292" y="2226"/>
                      <a:pt x="4241" y="2226"/>
                    </a:cubicBezTo>
                    <a:cubicBezTo>
                      <a:pt x="4183" y="2226"/>
                      <a:pt x="4126" y="2220"/>
                      <a:pt x="4070" y="2220"/>
                    </a:cubicBezTo>
                    <a:cubicBezTo>
                      <a:pt x="4014" y="2220"/>
                      <a:pt x="3959" y="2226"/>
                      <a:pt x="3905" y="2251"/>
                    </a:cubicBezTo>
                    <a:cubicBezTo>
                      <a:pt x="3846" y="2299"/>
                      <a:pt x="3798" y="2358"/>
                      <a:pt x="3763" y="2430"/>
                    </a:cubicBezTo>
                    <a:cubicBezTo>
                      <a:pt x="3739" y="2596"/>
                      <a:pt x="4036" y="2608"/>
                      <a:pt x="3882" y="2811"/>
                    </a:cubicBezTo>
                    <a:cubicBezTo>
                      <a:pt x="3989" y="2965"/>
                      <a:pt x="4108" y="3096"/>
                      <a:pt x="4227" y="3215"/>
                    </a:cubicBezTo>
                    <a:cubicBezTo>
                      <a:pt x="4246" y="3229"/>
                      <a:pt x="4264" y="3234"/>
                      <a:pt x="4282" y="3234"/>
                    </a:cubicBezTo>
                    <a:cubicBezTo>
                      <a:pt x="4310" y="3234"/>
                      <a:pt x="4336" y="3223"/>
                      <a:pt x="4358" y="3215"/>
                    </a:cubicBezTo>
                    <a:cubicBezTo>
                      <a:pt x="4429" y="3205"/>
                      <a:pt x="4457" y="3125"/>
                      <a:pt x="4524" y="3125"/>
                    </a:cubicBezTo>
                    <a:cubicBezTo>
                      <a:pt x="4535" y="3125"/>
                      <a:pt x="4547" y="3127"/>
                      <a:pt x="4560" y="3132"/>
                    </a:cubicBezTo>
                    <a:cubicBezTo>
                      <a:pt x="4462" y="3197"/>
                      <a:pt x="4364" y="3253"/>
                      <a:pt x="4248" y="3253"/>
                    </a:cubicBezTo>
                    <a:cubicBezTo>
                      <a:pt x="4237" y="3253"/>
                      <a:pt x="4226" y="3252"/>
                      <a:pt x="4215" y="3251"/>
                    </a:cubicBezTo>
                    <a:cubicBezTo>
                      <a:pt x="3941" y="3501"/>
                      <a:pt x="3632" y="3704"/>
                      <a:pt x="3429" y="4025"/>
                    </a:cubicBezTo>
                    <a:cubicBezTo>
                      <a:pt x="3359" y="4122"/>
                      <a:pt x="3308" y="4270"/>
                      <a:pt x="3215" y="4270"/>
                    </a:cubicBezTo>
                    <a:cubicBezTo>
                      <a:pt x="3182" y="4270"/>
                      <a:pt x="3143" y="4251"/>
                      <a:pt x="3096" y="4204"/>
                    </a:cubicBezTo>
                    <a:cubicBezTo>
                      <a:pt x="2965" y="4049"/>
                      <a:pt x="3096" y="3906"/>
                      <a:pt x="3203" y="3787"/>
                    </a:cubicBezTo>
                    <a:cubicBezTo>
                      <a:pt x="3251" y="3727"/>
                      <a:pt x="3322" y="3680"/>
                      <a:pt x="3370" y="3620"/>
                    </a:cubicBezTo>
                    <a:cubicBezTo>
                      <a:pt x="3644" y="3275"/>
                      <a:pt x="3584" y="3085"/>
                      <a:pt x="3143" y="2906"/>
                    </a:cubicBezTo>
                    <a:cubicBezTo>
                      <a:pt x="2988" y="3017"/>
                      <a:pt x="2885" y="3231"/>
                      <a:pt x="2679" y="3231"/>
                    </a:cubicBezTo>
                    <a:cubicBezTo>
                      <a:pt x="2664" y="3231"/>
                      <a:pt x="2648" y="3230"/>
                      <a:pt x="2631" y="3227"/>
                    </a:cubicBezTo>
                    <a:cubicBezTo>
                      <a:pt x="2953" y="3073"/>
                      <a:pt x="2953" y="3073"/>
                      <a:pt x="2989" y="2323"/>
                    </a:cubicBezTo>
                    <a:cubicBezTo>
                      <a:pt x="3038" y="2277"/>
                      <a:pt x="3092" y="2265"/>
                      <a:pt x="3147" y="2265"/>
                    </a:cubicBezTo>
                    <a:cubicBezTo>
                      <a:pt x="3215" y="2265"/>
                      <a:pt x="3286" y="2284"/>
                      <a:pt x="3353" y="2284"/>
                    </a:cubicBezTo>
                    <a:cubicBezTo>
                      <a:pt x="3387" y="2284"/>
                      <a:pt x="3421" y="2279"/>
                      <a:pt x="3453" y="2263"/>
                    </a:cubicBezTo>
                    <a:cubicBezTo>
                      <a:pt x="3572" y="2203"/>
                      <a:pt x="3667" y="2120"/>
                      <a:pt x="3763" y="2037"/>
                    </a:cubicBezTo>
                    <a:cubicBezTo>
                      <a:pt x="4120" y="1965"/>
                      <a:pt x="4263" y="1584"/>
                      <a:pt x="4525" y="1370"/>
                    </a:cubicBezTo>
                    <a:cubicBezTo>
                      <a:pt x="4534" y="1371"/>
                      <a:pt x="4544" y="1372"/>
                      <a:pt x="4553" y="1372"/>
                    </a:cubicBezTo>
                    <a:cubicBezTo>
                      <a:pt x="4797" y="1372"/>
                      <a:pt x="4904" y="980"/>
                      <a:pt x="5149" y="980"/>
                    </a:cubicBezTo>
                    <a:cubicBezTo>
                      <a:pt x="5181" y="980"/>
                      <a:pt x="5214" y="987"/>
                      <a:pt x="5251" y="1001"/>
                    </a:cubicBezTo>
                    <a:cubicBezTo>
                      <a:pt x="5286" y="1013"/>
                      <a:pt x="5320" y="1018"/>
                      <a:pt x="5352" y="1018"/>
                    </a:cubicBezTo>
                    <a:cubicBezTo>
                      <a:pt x="5451" y="1018"/>
                      <a:pt x="5536" y="969"/>
                      <a:pt x="5608" y="906"/>
                    </a:cubicBezTo>
                    <a:cubicBezTo>
                      <a:pt x="5751" y="775"/>
                      <a:pt x="5965" y="703"/>
                      <a:pt x="5894" y="429"/>
                    </a:cubicBezTo>
                    <a:cubicBezTo>
                      <a:pt x="5834" y="215"/>
                      <a:pt x="5644" y="215"/>
                      <a:pt x="5477" y="215"/>
                    </a:cubicBezTo>
                    <a:cubicBezTo>
                      <a:pt x="5310" y="191"/>
                      <a:pt x="5179" y="156"/>
                      <a:pt x="5060" y="48"/>
                    </a:cubicBezTo>
                    <a:cubicBezTo>
                      <a:pt x="5013" y="13"/>
                      <a:pt x="4977" y="1"/>
                      <a:pt x="492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2"/>
              <p:cNvSpPr/>
              <p:nvPr/>
            </p:nvSpPr>
            <p:spPr>
              <a:xfrm>
                <a:off x="316458" y="1964889"/>
                <a:ext cx="102602" cy="53620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1699" extrusionOk="0">
                    <a:moveTo>
                      <a:pt x="2981" y="0"/>
                    </a:moveTo>
                    <a:cubicBezTo>
                      <a:pt x="2862" y="0"/>
                      <a:pt x="2744" y="38"/>
                      <a:pt x="2628" y="38"/>
                    </a:cubicBezTo>
                    <a:cubicBezTo>
                      <a:pt x="2573" y="38"/>
                      <a:pt x="2518" y="29"/>
                      <a:pt x="2465" y="4"/>
                    </a:cubicBezTo>
                    <a:cubicBezTo>
                      <a:pt x="2430" y="83"/>
                      <a:pt x="2382" y="129"/>
                      <a:pt x="2316" y="129"/>
                    </a:cubicBezTo>
                    <a:cubicBezTo>
                      <a:pt x="2293" y="129"/>
                      <a:pt x="2267" y="124"/>
                      <a:pt x="2239" y="111"/>
                    </a:cubicBezTo>
                    <a:cubicBezTo>
                      <a:pt x="2096" y="242"/>
                      <a:pt x="2001" y="444"/>
                      <a:pt x="1798" y="480"/>
                    </a:cubicBezTo>
                    <a:cubicBezTo>
                      <a:pt x="1715" y="528"/>
                      <a:pt x="1644" y="575"/>
                      <a:pt x="1572" y="623"/>
                    </a:cubicBezTo>
                    <a:cubicBezTo>
                      <a:pt x="1427" y="684"/>
                      <a:pt x="1282" y="814"/>
                      <a:pt x="1146" y="814"/>
                    </a:cubicBezTo>
                    <a:cubicBezTo>
                      <a:pt x="1070" y="814"/>
                      <a:pt x="997" y="774"/>
                      <a:pt x="929" y="659"/>
                    </a:cubicBezTo>
                    <a:cubicBezTo>
                      <a:pt x="902" y="635"/>
                      <a:pt x="880" y="626"/>
                      <a:pt x="861" y="626"/>
                    </a:cubicBezTo>
                    <a:cubicBezTo>
                      <a:pt x="821" y="626"/>
                      <a:pt x="795" y="666"/>
                      <a:pt x="763" y="706"/>
                    </a:cubicBezTo>
                    <a:cubicBezTo>
                      <a:pt x="691" y="802"/>
                      <a:pt x="667" y="933"/>
                      <a:pt x="596" y="1016"/>
                    </a:cubicBezTo>
                    <a:cubicBezTo>
                      <a:pt x="453" y="1063"/>
                      <a:pt x="286" y="1111"/>
                      <a:pt x="1" y="1218"/>
                    </a:cubicBezTo>
                    <a:cubicBezTo>
                      <a:pt x="334" y="1254"/>
                      <a:pt x="370" y="1433"/>
                      <a:pt x="358" y="1647"/>
                    </a:cubicBezTo>
                    <a:cubicBezTo>
                      <a:pt x="385" y="1683"/>
                      <a:pt x="412" y="1699"/>
                      <a:pt x="450" y="1699"/>
                    </a:cubicBezTo>
                    <a:cubicBezTo>
                      <a:pt x="462" y="1699"/>
                      <a:pt x="475" y="1697"/>
                      <a:pt x="489" y="1695"/>
                    </a:cubicBezTo>
                    <a:cubicBezTo>
                      <a:pt x="882" y="1421"/>
                      <a:pt x="1405" y="1456"/>
                      <a:pt x="1715" y="1004"/>
                    </a:cubicBezTo>
                    <a:cubicBezTo>
                      <a:pt x="2013" y="825"/>
                      <a:pt x="2370" y="944"/>
                      <a:pt x="2620" y="659"/>
                    </a:cubicBezTo>
                    <a:cubicBezTo>
                      <a:pt x="2679" y="623"/>
                      <a:pt x="2751" y="587"/>
                      <a:pt x="2810" y="540"/>
                    </a:cubicBezTo>
                    <a:cubicBezTo>
                      <a:pt x="2894" y="325"/>
                      <a:pt x="3239" y="409"/>
                      <a:pt x="3251" y="99"/>
                    </a:cubicBezTo>
                    <a:cubicBezTo>
                      <a:pt x="3162" y="22"/>
                      <a:pt x="3071" y="0"/>
                      <a:pt x="298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2"/>
              <p:cNvSpPr/>
              <p:nvPr/>
            </p:nvSpPr>
            <p:spPr>
              <a:xfrm>
                <a:off x="299542" y="2029585"/>
                <a:ext cx="17705" cy="10604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36" extrusionOk="0">
                    <a:moveTo>
                      <a:pt x="333" y="0"/>
                    </a:moveTo>
                    <a:cubicBezTo>
                      <a:pt x="176" y="0"/>
                      <a:pt x="77" y="150"/>
                      <a:pt x="1" y="335"/>
                    </a:cubicBezTo>
                    <a:cubicBezTo>
                      <a:pt x="37" y="293"/>
                      <a:pt x="84" y="281"/>
                      <a:pt x="135" y="281"/>
                    </a:cubicBezTo>
                    <a:cubicBezTo>
                      <a:pt x="209" y="281"/>
                      <a:pt x="293" y="307"/>
                      <a:pt x="367" y="307"/>
                    </a:cubicBezTo>
                    <a:cubicBezTo>
                      <a:pt x="459" y="307"/>
                      <a:pt x="535" y="267"/>
                      <a:pt x="560" y="85"/>
                    </a:cubicBezTo>
                    <a:cubicBezTo>
                      <a:pt x="473" y="26"/>
                      <a:pt x="398" y="0"/>
                      <a:pt x="3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2"/>
              <p:cNvSpPr/>
              <p:nvPr/>
            </p:nvSpPr>
            <p:spPr>
              <a:xfrm>
                <a:off x="266847" y="2043882"/>
                <a:ext cx="18841" cy="14612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63" extrusionOk="0">
                    <a:moveTo>
                      <a:pt x="43" y="1"/>
                    </a:moveTo>
                    <a:cubicBezTo>
                      <a:pt x="37" y="1"/>
                      <a:pt x="31" y="1"/>
                      <a:pt x="25" y="1"/>
                    </a:cubicBezTo>
                    <a:cubicBezTo>
                      <a:pt x="1" y="215"/>
                      <a:pt x="179" y="263"/>
                      <a:pt x="263" y="382"/>
                    </a:cubicBezTo>
                    <a:cubicBezTo>
                      <a:pt x="313" y="438"/>
                      <a:pt x="364" y="463"/>
                      <a:pt x="416" y="463"/>
                    </a:cubicBezTo>
                    <a:cubicBezTo>
                      <a:pt x="474" y="463"/>
                      <a:pt x="533" y="432"/>
                      <a:pt x="596" y="382"/>
                    </a:cubicBezTo>
                    <a:cubicBezTo>
                      <a:pt x="422" y="231"/>
                      <a:pt x="293" y="1"/>
                      <a:pt x="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2"/>
              <p:cNvSpPr/>
              <p:nvPr/>
            </p:nvSpPr>
            <p:spPr>
              <a:xfrm>
                <a:off x="327346" y="2013932"/>
                <a:ext cx="15433" cy="10888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45" extrusionOk="0">
                    <a:moveTo>
                      <a:pt x="300" y="0"/>
                    </a:moveTo>
                    <a:cubicBezTo>
                      <a:pt x="237" y="0"/>
                      <a:pt x="175" y="29"/>
                      <a:pt x="108" y="81"/>
                    </a:cubicBezTo>
                    <a:lnTo>
                      <a:pt x="1" y="81"/>
                    </a:lnTo>
                    <a:lnTo>
                      <a:pt x="1" y="307"/>
                    </a:lnTo>
                    <a:cubicBezTo>
                      <a:pt x="108" y="307"/>
                      <a:pt x="227" y="331"/>
                      <a:pt x="334" y="331"/>
                    </a:cubicBezTo>
                    <a:cubicBezTo>
                      <a:pt x="353" y="341"/>
                      <a:pt x="370" y="345"/>
                      <a:pt x="386" y="345"/>
                    </a:cubicBezTo>
                    <a:cubicBezTo>
                      <a:pt x="447" y="345"/>
                      <a:pt x="479" y="276"/>
                      <a:pt x="489" y="200"/>
                    </a:cubicBezTo>
                    <a:cubicBezTo>
                      <a:pt x="489" y="141"/>
                      <a:pt x="465" y="81"/>
                      <a:pt x="418" y="33"/>
                    </a:cubicBezTo>
                    <a:cubicBezTo>
                      <a:pt x="377" y="11"/>
                      <a:pt x="338" y="0"/>
                      <a:pt x="3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2"/>
              <p:cNvSpPr/>
              <p:nvPr/>
            </p:nvSpPr>
            <p:spPr>
              <a:xfrm>
                <a:off x="332238" y="1984519"/>
                <a:ext cx="9784" cy="12119"/>
              </a:xfrm>
              <a:custGeom>
                <a:avLst/>
                <a:gdLst/>
                <a:ahLst/>
                <a:cxnLst/>
                <a:rect l="l" t="t" r="r" b="b"/>
                <a:pathLst>
                  <a:path w="310" h="384" extrusionOk="0">
                    <a:moveTo>
                      <a:pt x="191" y="1"/>
                    </a:moveTo>
                    <a:cubicBezTo>
                      <a:pt x="24" y="72"/>
                      <a:pt x="1" y="203"/>
                      <a:pt x="84" y="382"/>
                    </a:cubicBezTo>
                    <a:cubicBezTo>
                      <a:pt x="94" y="383"/>
                      <a:pt x="104" y="383"/>
                      <a:pt x="114" y="383"/>
                    </a:cubicBezTo>
                    <a:cubicBezTo>
                      <a:pt x="258" y="383"/>
                      <a:pt x="309" y="299"/>
                      <a:pt x="298" y="132"/>
                    </a:cubicBezTo>
                    <a:cubicBezTo>
                      <a:pt x="251" y="72"/>
                      <a:pt x="251" y="1"/>
                      <a:pt x="1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2"/>
              <p:cNvSpPr/>
              <p:nvPr/>
            </p:nvSpPr>
            <p:spPr>
              <a:xfrm>
                <a:off x="288276" y="2040126"/>
                <a:ext cx="11930" cy="918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291" extrusionOk="0">
                    <a:moveTo>
                      <a:pt x="321" y="0"/>
                    </a:moveTo>
                    <a:cubicBezTo>
                      <a:pt x="168" y="0"/>
                      <a:pt x="68" y="105"/>
                      <a:pt x="1" y="263"/>
                    </a:cubicBezTo>
                    <a:cubicBezTo>
                      <a:pt x="70" y="275"/>
                      <a:pt x="138" y="290"/>
                      <a:pt x="196" y="290"/>
                    </a:cubicBezTo>
                    <a:cubicBezTo>
                      <a:pt x="306" y="290"/>
                      <a:pt x="377" y="235"/>
                      <a:pt x="346" y="1"/>
                    </a:cubicBezTo>
                    <a:cubicBezTo>
                      <a:pt x="337" y="0"/>
                      <a:pt x="329" y="0"/>
                      <a:pt x="3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2"/>
              <p:cNvSpPr/>
              <p:nvPr/>
            </p:nvSpPr>
            <p:spPr>
              <a:xfrm>
                <a:off x="338265" y="1976282"/>
                <a:ext cx="7164" cy="12403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93" extrusionOk="0">
                    <a:moveTo>
                      <a:pt x="226" y="0"/>
                    </a:moveTo>
                    <a:cubicBezTo>
                      <a:pt x="131" y="0"/>
                      <a:pt x="60" y="24"/>
                      <a:pt x="0" y="107"/>
                    </a:cubicBezTo>
                    <a:lnTo>
                      <a:pt x="0" y="262"/>
                    </a:lnTo>
                    <a:cubicBezTo>
                      <a:pt x="24" y="298"/>
                      <a:pt x="72" y="345"/>
                      <a:pt x="107" y="393"/>
                    </a:cubicBezTo>
                    <a:cubicBezTo>
                      <a:pt x="131" y="345"/>
                      <a:pt x="179" y="298"/>
                      <a:pt x="226" y="274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2"/>
              <p:cNvSpPr/>
              <p:nvPr/>
            </p:nvSpPr>
            <p:spPr>
              <a:xfrm>
                <a:off x="307053" y="2107315"/>
                <a:ext cx="95848" cy="110965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3516" extrusionOk="0">
                    <a:moveTo>
                      <a:pt x="1604" y="2395"/>
                    </a:moveTo>
                    <a:cubicBezTo>
                      <a:pt x="1611" y="2395"/>
                      <a:pt x="1617" y="2395"/>
                      <a:pt x="1624" y="2396"/>
                    </a:cubicBezTo>
                    <a:lnTo>
                      <a:pt x="1624" y="2396"/>
                    </a:lnTo>
                    <a:cubicBezTo>
                      <a:pt x="1628" y="2416"/>
                      <a:pt x="1638" y="2445"/>
                      <a:pt x="1652" y="2445"/>
                    </a:cubicBezTo>
                    <a:cubicBezTo>
                      <a:pt x="1657" y="2445"/>
                      <a:pt x="1662" y="2442"/>
                      <a:pt x="1668" y="2432"/>
                    </a:cubicBezTo>
                    <a:cubicBezTo>
                      <a:pt x="1681" y="2416"/>
                      <a:pt x="1691" y="2409"/>
                      <a:pt x="1698" y="2409"/>
                    </a:cubicBezTo>
                    <a:cubicBezTo>
                      <a:pt x="1716" y="2409"/>
                      <a:pt x="1708" y="2454"/>
                      <a:pt x="1656" y="2480"/>
                    </a:cubicBezTo>
                    <a:cubicBezTo>
                      <a:pt x="1584" y="2504"/>
                      <a:pt x="1513" y="2504"/>
                      <a:pt x="1453" y="2551"/>
                    </a:cubicBezTo>
                    <a:cubicBezTo>
                      <a:pt x="1424" y="2590"/>
                      <a:pt x="1411" y="2621"/>
                      <a:pt x="1414" y="2663"/>
                    </a:cubicBezTo>
                    <a:lnTo>
                      <a:pt x="1414" y="2663"/>
                    </a:lnTo>
                    <a:cubicBezTo>
                      <a:pt x="1367" y="2622"/>
                      <a:pt x="1240" y="2610"/>
                      <a:pt x="1358" y="2492"/>
                    </a:cubicBezTo>
                    <a:cubicBezTo>
                      <a:pt x="1423" y="2448"/>
                      <a:pt x="1508" y="2395"/>
                      <a:pt x="1604" y="2395"/>
                    </a:cubicBezTo>
                    <a:close/>
                    <a:moveTo>
                      <a:pt x="1811" y="1"/>
                    </a:moveTo>
                    <a:cubicBezTo>
                      <a:pt x="1634" y="1"/>
                      <a:pt x="1643" y="222"/>
                      <a:pt x="1692" y="396"/>
                    </a:cubicBezTo>
                    <a:cubicBezTo>
                      <a:pt x="1859" y="911"/>
                      <a:pt x="1680" y="1089"/>
                      <a:pt x="1293" y="1089"/>
                    </a:cubicBezTo>
                    <a:cubicBezTo>
                      <a:pt x="1268" y="1089"/>
                      <a:pt x="1242" y="1088"/>
                      <a:pt x="1215" y="1087"/>
                    </a:cubicBezTo>
                    <a:cubicBezTo>
                      <a:pt x="1061" y="1194"/>
                      <a:pt x="894" y="1289"/>
                      <a:pt x="751" y="1408"/>
                    </a:cubicBezTo>
                    <a:lnTo>
                      <a:pt x="751" y="1527"/>
                    </a:lnTo>
                    <a:cubicBezTo>
                      <a:pt x="739" y="1777"/>
                      <a:pt x="882" y="2015"/>
                      <a:pt x="799" y="2254"/>
                    </a:cubicBezTo>
                    <a:cubicBezTo>
                      <a:pt x="713" y="2091"/>
                      <a:pt x="616" y="1960"/>
                      <a:pt x="471" y="1960"/>
                    </a:cubicBezTo>
                    <a:cubicBezTo>
                      <a:pt x="413" y="1960"/>
                      <a:pt x="349" y="1980"/>
                      <a:pt x="275" y="2027"/>
                    </a:cubicBezTo>
                    <a:cubicBezTo>
                      <a:pt x="215" y="2135"/>
                      <a:pt x="203" y="2242"/>
                      <a:pt x="215" y="2361"/>
                    </a:cubicBezTo>
                    <a:cubicBezTo>
                      <a:pt x="239" y="2456"/>
                      <a:pt x="322" y="2587"/>
                      <a:pt x="156" y="2635"/>
                    </a:cubicBezTo>
                    <a:cubicBezTo>
                      <a:pt x="60" y="2706"/>
                      <a:pt x="25" y="2813"/>
                      <a:pt x="1" y="2932"/>
                    </a:cubicBezTo>
                    <a:cubicBezTo>
                      <a:pt x="1" y="3027"/>
                      <a:pt x="37" y="3111"/>
                      <a:pt x="96" y="3170"/>
                    </a:cubicBezTo>
                    <a:lnTo>
                      <a:pt x="322" y="3039"/>
                    </a:lnTo>
                    <a:cubicBezTo>
                      <a:pt x="412" y="2976"/>
                      <a:pt x="494" y="2949"/>
                      <a:pt x="570" y="2949"/>
                    </a:cubicBezTo>
                    <a:cubicBezTo>
                      <a:pt x="766" y="2949"/>
                      <a:pt x="925" y="3128"/>
                      <a:pt x="1096" y="3325"/>
                    </a:cubicBezTo>
                    <a:cubicBezTo>
                      <a:pt x="1156" y="3432"/>
                      <a:pt x="1215" y="3516"/>
                      <a:pt x="1334" y="3516"/>
                    </a:cubicBezTo>
                    <a:cubicBezTo>
                      <a:pt x="1453" y="3504"/>
                      <a:pt x="1489" y="3408"/>
                      <a:pt x="1513" y="3278"/>
                    </a:cubicBezTo>
                    <a:cubicBezTo>
                      <a:pt x="1525" y="3158"/>
                      <a:pt x="1406" y="3039"/>
                      <a:pt x="1489" y="2920"/>
                    </a:cubicBezTo>
                    <a:cubicBezTo>
                      <a:pt x="1489" y="2873"/>
                      <a:pt x="1485" y="2825"/>
                      <a:pt x="1473" y="2782"/>
                    </a:cubicBezTo>
                    <a:lnTo>
                      <a:pt x="1473" y="2782"/>
                    </a:lnTo>
                    <a:cubicBezTo>
                      <a:pt x="1552" y="2902"/>
                      <a:pt x="1638" y="3012"/>
                      <a:pt x="1763" y="3099"/>
                    </a:cubicBezTo>
                    <a:cubicBezTo>
                      <a:pt x="1787" y="3135"/>
                      <a:pt x="1834" y="3158"/>
                      <a:pt x="1870" y="3206"/>
                    </a:cubicBezTo>
                    <a:cubicBezTo>
                      <a:pt x="1922" y="3206"/>
                      <a:pt x="1983" y="3212"/>
                      <a:pt x="2038" y="3212"/>
                    </a:cubicBezTo>
                    <a:cubicBezTo>
                      <a:pt x="2184" y="3212"/>
                      <a:pt x="2293" y="3168"/>
                      <a:pt x="2120" y="2849"/>
                    </a:cubicBezTo>
                    <a:cubicBezTo>
                      <a:pt x="2084" y="2789"/>
                      <a:pt x="2144" y="2635"/>
                      <a:pt x="2204" y="2563"/>
                    </a:cubicBezTo>
                    <a:cubicBezTo>
                      <a:pt x="2222" y="2537"/>
                      <a:pt x="2245" y="2526"/>
                      <a:pt x="2266" y="2526"/>
                    </a:cubicBezTo>
                    <a:cubicBezTo>
                      <a:pt x="2314" y="2526"/>
                      <a:pt x="2358" y="2577"/>
                      <a:pt x="2358" y="2635"/>
                    </a:cubicBezTo>
                    <a:cubicBezTo>
                      <a:pt x="2366" y="2756"/>
                      <a:pt x="2396" y="2833"/>
                      <a:pt x="2452" y="2833"/>
                    </a:cubicBezTo>
                    <a:cubicBezTo>
                      <a:pt x="2478" y="2833"/>
                      <a:pt x="2511" y="2816"/>
                      <a:pt x="2549" y="2777"/>
                    </a:cubicBezTo>
                    <a:cubicBezTo>
                      <a:pt x="2596" y="2718"/>
                      <a:pt x="2608" y="2516"/>
                      <a:pt x="2489" y="2444"/>
                    </a:cubicBezTo>
                    <a:cubicBezTo>
                      <a:pt x="2323" y="2337"/>
                      <a:pt x="2132" y="2277"/>
                      <a:pt x="1989" y="2099"/>
                    </a:cubicBezTo>
                    <a:cubicBezTo>
                      <a:pt x="1834" y="1908"/>
                      <a:pt x="1906" y="1777"/>
                      <a:pt x="2013" y="1670"/>
                    </a:cubicBezTo>
                    <a:cubicBezTo>
                      <a:pt x="2045" y="1639"/>
                      <a:pt x="2071" y="1626"/>
                      <a:pt x="2094" y="1626"/>
                    </a:cubicBezTo>
                    <a:cubicBezTo>
                      <a:pt x="2167" y="1626"/>
                      <a:pt x="2203" y="1753"/>
                      <a:pt x="2239" y="1825"/>
                    </a:cubicBezTo>
                    <a:cubicBezTo>
                      <a:pt x="2317" y="2002"/>
                      <a:pt x="2446" y="2076"/>
                      <a:pt x="2607" y="2076"/>
                    </a:cubicBezTo>
                    <a:cubicBezTo>
                      <a:pt x="2619" y="2076"/>
                      <a:pt x="2631" y="2076"/>
                      <a:pt x="2644" y="2075"/>
                    </a:cubicBezTo>
                    <a:cubicBezTo>
                      <a:pt x="2715" y="1896"/>
                      <a:pt x="2823" y="1777"/>
                      <a:pt x="2966" y="1682"/>
                    </a:cubicBezTo>
                    <a:cubicBezTo>
                      <a:pt x="3037" y="1408"/>
                      <a:pt x="2823" y="1349"/>
                      <a:pt x="2704" y="1206"/>
                    </a:cubicBezTo>
                    <a:cubicBezTo>
                      <a:pt x="2323" y="1027"/>
                      <a:pt x="2168" y="706"/>
                      <a:pt x="2192" y="253"/>
                    </a:cubicBezTo>
                    <a:cubicBezTo>
                      <a:pt x="2180" y="170"/>
                      <a:pt x="2144" y="99"/>
                      <a:pt x="2073" y="39"/>
                    </a:cubicBezTo>
                    <a:lnTo>
                      <a:pt x="1965" y="39"/>
                    </a:lnTo>
                    <a:cubicBezTo>
                      <a:pt x="1903" y="12"/>
                      <a:pt x="1852" y="1"/>
                      <a:pt x="18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2"/>
              <p:cNvSpPr/>
              <p:nvPr/>
            </p:nvSpPr>
            <p:spPr>
              <a:xfrm>
                <a:off x="389360" y="2127766"/>
                <a:ext cx="65392" cy="4730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99" extrusionOk="0">
                    <a:moveTo>
                      <a:pt x="964" y="0"/>
                    </a:moveTo>
                    <a:cubicBezTo>
                      <a:pt x="792" y="0"/>
                      <a:pt x="756" y="272"/>
                      <a:pt x="584" y="272"/>
                    </a:cubicBezTo>
                    <a:cubicBezTo>
                      <a:pt x="548" y="296"/>
                      <a:pt x="500" y="308"/>
                      <a:pt x="465" y="332"/>
                    </a:cubicBezTo>
                    <a:cubicBezTo>
                      <a:pt x="386" y="411"/>
                      <a:pt x="307" y="457"/>
                      <a:pt x="214" y="457"/>
                    </a:cubicBezTo>
                    <a:cubicBezTo>
                      <a:pt x="195" y="457"/>
                      <a:pt x="176" y="455"/>
                      <a:pt x="155" y="451"/>
                    </a:cubicBezTo>
                    <a:cubicBezTo>
                      <a:pt x="107" y="451"/>
                      <a:pt x="60" y="474"/>
                      <a:pt x="12" y="498"/>
                    </a:cubicBezTo>
                    <a:cubicBezTo>
                      <a:pt x="12" y="498"/>
                      <a:pt x="0" y="522"/>
                      <a:pt x="0" y="546"/>
                    </a:cubicBezTo>
                    <a:cubicBezTo>
                      <a:pt x="0" y="582"/>
                      <a:pt x="12" y="605"/>
                      <a:pt x="48" y="641"/>
                    </a:cubicBezTo>
                    <a:cubicBezTo>
                      <a:pt x="155" y="760"/>
                      <a:pt x="274" y="891"/>
                      <a:pt x="369" y="1010"/>
                    </a:cubicBezTo>
                    <a:cubicBezTo>
                      <a:pt x="548" y="1498"/>
                      <a:pt x="965" y="1296"/>
                      <a:pt x="1274" y="1403"/>
                    </a:cubicBezTo>
                    <a:lnTo>
                      <a:pt x="1322" y="1272"/>
                    </a:lnTo>
                    <a:cubicBezTo>
                      <a:pt x="1322" y="1141"/>
                      <a:pt x="1358" y="1034"/>
                      <a:pt x="1441" y="951"/>
                    </a:cubicBezTo>
                    <a:cubicBezTo>
                      <a:pt x="1620" y="832"/>
                      <a:pt x="1905" y="915"/>
                      <a:pt x="2024" y="629"/>
                    </a:cubicBezTo>
                    <a:cubicBezTo>
                      <a:pt x="2036" y="605"/>
                      <a:pt x="2060" y="570"/>
                      <a:pt x="2072" y="534"/>
                    </a:cubicBezTo>
                    <a:cubicBezTo>
                      <a:pt x="1774" y="236"/>
                      <a:pt x="1417" y="70"/>
                      <a:pt x="1024" y="10"/>
                    </a:cubicBezTo>
                    <a:cubicBezTo>
                      <a:pt x="1002" y="3"/>
                      <a:pt x="982" y="0"/>
                      <a:pt x="9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2"/>
              <p:cNvSpPr/>
              <p:nvPr/>
            </p:nvSpPr>
            <p:spPr>
              <a:xfrm>
                <a:off x="344483" y="2206569"/>
                <a:ext cx="14454" cy="21997"/>
              </a:xfrm>
              <a:custGeom>
                <a:avLst/>
                <a:gdLst/>
                <a:ahLst/>
                <a:cxnLst/>
                <a:rect l="l" t="t" r="r" b="b"/>
                <a:pathLst>
                  <a:path w="458" h="697" extrusionOk="0">
                    <a:moveTo>
                      <a:pt x="290" y="1"/>
                    </a:moveTo>
                    <a:cubicBezTo>
                      <a:pt x="273" y="1"/>
                      <a:pt x="253" y="5"/>
                      <a:pt x="232" y="13"/>
                    </a:cubicBezTo>
                    <a:cubicBezTo>
                      <a:pt x="232" y="133"/>
                      <a:pt x="220" y="228"/>
                      <a:pt x="113" y="287"/>
                    </a:cubicBezTo>
                    <a:cubicBezTo>
                      <a:pt x="25" y="512"/>
                      <a:pt x="1" y="696"/>
                      <a:pt x="192" y="696"/>
                    </a:cubicBezTo>
                    <a:cubicBezTo>
                      <a:pt x="234" y="696"/>
                      <a:pt x="287" y="688"/>
                      <a:pt x="351" y="668"/>
                    </a:cubicBezTo>
                    <a:lnTo>
                      <a:pt x="339" y="656"/>
                    </a:lnTo>
                    <a:cubicBezTo>
                      <a:pt x="386" y="490"/>
                      <a:pt x="410" y="323"/>
                      <a:pt x="458" y="168"/>
                    </a:cubicBezTo>
                    <a:cubicBezTo>
                      <a:pt x="409" y="81"/>
                      <a:pt x="368" y="1"/>
                      <a:pt x="2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2"/>
              <p:cNvSpPr/>
              <p:nvPr/>
            </p:nvSpPr>
            <p:spPr>
              <a:xfrm>
                <a:off x="347638" y="2197669"/>
                <a:ext cx="17705" cy="14234"/>
              </a:xfrm>
              <a:custGeom>
                <a:avLst/>
                <a:gdLst/>
                <a:ahLst/>
                <a:cxnLst/>
                <a:rect l="l" t="t" r="r" b="b"/>
                <a:pathLst>
                  <a:path w="561" h="451" extrusionOk="0">
                    <a:moveTo>
                      <a:pt x="248" y="1"/>
                    </a:moveTo>
                    <a:cubicBezTo>
                      <a:pt x="209" y="1"/>
                      <a:pt x="166" y="13"/>
                      <a:pt x="120" y="45"/>
                    </a:cubicBezTo>
                    <a:cubicBezTo>
                      <a:pt x="1" y="129"/>
                      <a:pt x="120" y="212"/>
                      <a:pt x="132" y="295"/>
                    </a:cubicBezTo>
                    <a:cubicBezTo>
                      <a:pt x="203" y="355"/>
                      <a:pt x="286" y="403"/>
                      <a:pt x="358" y="450"/>
                    </a:cubicBezTo>
                    <a:cubicBezTo>
                      <a:pt x="406" y="343"/>
                      <a:pt x="489" y="307"/>
                      <a:pt x="560" y="295"/>
                    </a:cubicBezTo>
                    <a:lnTo>
                      <a:pt x="560" y="176"/>
                    </a:lnTo>
                    <a:cubicBezTo>
                      <a:pt x="461" y="122"/>
                      <a:pt x="369" y="1"/>
                      <a:pt x="2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2"/>
              <p:cNvSpPr/>
              <p:nvPr/>
            </p:nvSpPr>
            <p:spPr>
              <a:xfrm>
                <a:off x="390496" y="2171664"/>
                <a:ext cx="9405" cy="9531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6" y="110"/>
                      <a:pt x="71" y="302"/>
                      <a:pt x="231" y="302"/>
                    </a:cubicBezTo>
                    <a:cubicBezTo>
                      <a:pt x="245" y="302"/>
                      <a:pt x="259" y="301"/>
                      <a:pt x="274" y="298"/>
                    </a:cubicBezTo>
                    <a:cubicBezTo>
                      <a:pt x="298" y="48"/>
                      <a:pt x="143" y="24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2"/>
              <p:cNvSpPr/>
              <p:nvPr/>
            </p:nvSpPr>
            <p:spPr>
              <a:xfrm>
                <a:off x="208999" y="2133857"/>
                <a:ext cx="15054" cy="1830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580" extrusionOk="0">
                    <a:moveTo>
                      <a:pt x="223" y="0"/>
                    </a:moveTo>
                    <a:cubicBezTo>
                      <a:pt x="129" y="0"/>
                      <a:pt x="51" y="55"/>
                      <a:pt x="36" y="151"/>
                    </a:cubicBezTo>
                    <a:cubicBezTo>
                      <a:pt x="0" y="305"/>
                      <a:pt x="96" y="532"/>
                      <a:pt x="298" y="579"/>
                    </a:cubicBezTo>
                    <a:cubicBezTo>
                      <a:pt x="358" y="484"/>
                      <a:pt x="477" y="460"/>
                      <a:pt x="417" y="305"/>
                    </a:cubicBezTo>
                    <a:cubicBezTo>
                      <a:pt x="417" y="234"/>
                      <a:pt x="405" y="151"/>
                      <a:pt x="405" y="67"/>
                    </a:cubicBezTo>
                    <a:cubicBezTo>
                      <a:pt x="346" y="22"/>
                      <a:pt x="281" y="0"/>
                      <a:pt x="22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2"/>
              <p:cNvSpPr/>
              <p:nvPr/>
            </p:nvSpPr>
            <p:spPr>
              <a:xfrm>
                <a:off x="375063" y="1959587"/>
                <a:ext cx="119549" cy="180397"/>
              </a:xfrm>
              <a:custGeom>
                <a:avLst/>
                <a:gdLst/>
                <a:ahLst/>
                <a:cxnLst/>
                <a:rect l="l" t="t" r="r" b="b"/>
                <a:pathLst>
                  <a:path w="3788" h="5716" extrusionOk="0">
                    <a:moveTo>
                      <a:pt x="953" y="4541"/>
                    </a:moveTo>
                    <a:cubicBezTo>
                      <a:pt x="945" y="4551"/>
                      <a:pt x="937" y="4560"/>
                      <a:pt x="929" y="4569"/>
                    </a:cubicBezTo>
                    <a:lnTo>
                      <a:pt x="929" y="4569"/>
                    </a:lnTo>
                    <a:cubicBezTo>
                      <a:pt x="936" y="4558"/>
                      <a:pt x="942" y="4547"/>
                      <a:pt x="953" y="4541"/>
                    </a:cubicBezTo>
                    <a:close/>
                    <a:moveTo>
                      <a:pt x="1718" y="1"/>
                    </a:moveTo>
                    <a:cubicBezTo>
                      <a:pt x="1709" y="1"/>
                      <a:pt x="1700" y="2"/>
                      <a:pt x="1692" y="5"/>
                    </a:cubicBezTo>
                    <a:cubicBezTo>
                      <a:pt x="1608" y="148"/>
                      <a:pt x="1477" y="184"/>
                      <a:pt x="1358" y="231"/>
                    </a:cubicBezTo>
                    <a:cubicBezTo>
                      <a:pt x="1192" y="339"/>
                      <a:pt x="894" y="231"/>
                      <a:pt x="918" y="624"/>
                    </a:cubicBezTo>
                    <a:cubicBezTo>
                      <a:pt x="1037" y="1005"/>
                      <a:pt x="1394" y="862"/>
                      <a:pt x="1596" y="1053"/>
                    </a:cubicBezTo>
                    <a:cubicBezTo>
                      <a:pt x="1668" y="1196"/>
                      <a:pt x="1823" y="1184"/>
                      <a:pt x="1954" y="1279"/>
                    </a:cubicBezTo>
                    <a:cubicBezTo>
                      <a:pt x="1727" y="1196"/>
                      <a:pt x="1595" y="1152"/>
                      <a:pt x="1518" y="1152"/>
                    </a:cubicBezTo>
                    <a:cubicBezTo>
                      <a:pt x="1429" y="1152"/>
                      <a:pt x="1412" y="1211"/>
                      <a:pt x="1406" y="1339"/>
                    </a:cubicBezTo>
                    <a:cubicBezTo>
                      <a:pt x="1370" y="1720"/>
                      <a:pt x="1430" y="2113"/>
                      <a:pt x="1525" y="2494"/>
                    </a:cubicBezTo>
                    <a:cubicBezTo>
                      <a:pt x="1644" y="3017"/>
                      <a:pt x="1942" y="3041"/>
                      <a:pt x="2406" y="3041"/>
                    </a:cubicBezTo>
                    <a:cubicBezTo>
                      <a:pt x="2120" y="3184"/>
                      <a:pt x="1906" y="3160"/>
                      <a:pt x="1763" y="3303"/>
                    </a:cubicBezTo>
                    <a:cubicBezTo>
                      <a:pt x="1727" y="3327"/>
                      <a:pt x="1703" y="3375"/>
                      <a:pt x="1668" y="3422"/>
                    </a:cubicBezTo>
                    <a:cubicBezTo>
                      <a:pt x="1641" y="3488"/>
                      <a:pt x="1606" y="3508"/>
                      <a:pt x="1569" y="3508"/>
                    </a:cubicBezTo>
                    <a:cubicBezTo>
                      <a:pt x="1505" y="3508"/>
                      <a:pt x="1432" y="3448"/>
                      <a:pt x="1372" y="3448"/>
                    </a:cubicBezTo>
                    <a:cubicBezTo>
                      <a:pt x="1359" y="3448"/>
                      <a:pt x="1346" y="3451"/>
                      <a:pt x="1334" y="3458"/>
                    </a:cubicBezTo>
                    <a:cubicBezTo>
                      <a:pt x="977" y="3637"/>
                      <a:pt x="572" y="3565"/>
                      <a:pt x="227" y="3791"/>
                    </a:cubicBezTo>
                    <a:cubicBezTo>
                      <a:pt x="144" y="3994"/>
                      <a:pt x="1" y="4196"/>
                      <a:pt x="37" y="4434"/>
                    </a:cubicBezTo>
                    <a:lnTo>
                      <a:pt x="156" y="4434"/>
                    </a:lnTo>
                    <a:cubicBezTo>
                      <a:pt x="344" y="4556"/>
                      <a:pt x="531" y="4597"/>
                      <a:pt x="731" y="4597"/>
                    </a:cubicBezTo>
                    <a:cubicBezTo>
                      <a:pt x="784" y="4597"/>
                      <a:pt x="839" y="4594"/>
                      <a:pt x="894" y="4589"/>
                    </a:cubicBezTo>
                    <a:cubicBezTo>
                      <a:pt x="900" y="4589"/>
                      <a:pt x="905" y="4588"/>
                      <a:pt x="909" y="4586"/>
                    </a:cubicBezTo>
                    <a:lnTo>
                      <a:pt x="909" y="4586"/>
                    </a:lnTo>
                    <a:cubicBezTo>
                      <a:pt x="857" y="4629"/>
                      <a:pt x="799" y="4644"/>
                      <a:pt x="737" y="4644"/>
                    </a:cubicBezTo>
                    <a:cubicBezTo>
                      <a:pt x="602" y="4644"/>
                      <a:pt x="452" y="4573"/>
                      <a:pt x="314" y="4573"/>
                    </a:cubicBezTo>
                    <a:cubicBezTo>
                      <a:pt x="210" y="4573"/>
                      <a:pt x="113" y="4614"/>
                      <a:pt x="37" y="4756"/>
                    </a:cubicBezTo>
                    <a:cubicBezTo>
                      <a:pt x="156" y="5030"/>
                      <a:pt x="501" y="4970"/>
                      <a:pt x="620" y="5256"/>
                    </a:cubicBezTo>
                    <a:cubicBezTo>
                      <a:pt x="751" y="5434"/>
                      <a:pt x="930" y="5530"/>
                      <a:pt x="1049" y="5696"/>
                    </a:cubicBezTo>
                    <a:cubicBezTo>
                      <a:pt x="1082" y="5710"/>
                      <a:pt x="1111" y="5716"/>
                      <a:pt x="1137" y="5716"/>
                    </a:cubicBezTo>
                    <a:cubicBezTo>
                      <a:pt x="1336" y="5716"/>
                      <a:pt x="1311" y="5348"/>
                      <a:pt x="1501" y="5327"/>
                    </a:cubicBezTo>
                    <a:cubicBezTo>
                      <a:pt x="1573" y="5256"/>
                      <a:pt x="1644" y="5161"/>
                      <a:pt x="1703" y="5041"/>
                    </a:cubicBezTo>
                    <a:cubicBezTo>
                      <a:pt x="1870" y="4934"/>
                      <a:pt x="2096" y="5089"/>
                      <a:pt x="2215" y="4863"/>
                    </a:cubicBezTo>
                    <a:cubicBezTo>
                      <a:pt x="2331" y="4842"/>
                      <a:pt x="2122" y="4561"/>
                      <a:pt x="2284" y="4561"/>
                    </a:cubicBezTo>
                    <a:cubicBezTo>
                      <a:pt x="2306" y="4561"/>
                      <a:pt x="2334" y="4566"/>
                      <a:pt x="2370" y="4577"/>
                    </a:cubicBezTo>
                    <a:cubicBezTo>
                      <a:pt x="2493" y="4643"/>
                      <a:pt x="2611" y="4759"/>
                      <a:pt x="2738" y="4759"/>
                    </a:cubicBezTo>
                    <a:cubicBezTo>
                      <a:pt x="2795" y="4759"/>
                      <a:pt x="2855" y="4735"/>
                      <a:pt x="2918" y="4672"/>
                    </a:cubicBezTo>
                    <a:cubicBezTo>
                      <a:pt x="2882" y="4553"/>
                      <a:pt x="2846" y="4422"/>
                      <a:pt x="2811" y="4303"/>
                    </a:cubicBezTo>
                    <a:cubicBezTo>
                      <a:pt x="2787" y="4125"/>
                      <a:pt x="2823" y="3922"/>
                      <a:pt x="2692" y="3791"/>
                    </a:cubicBezTo>
                    <a:cubicBezTo>
                      <a:pt x="2654" y="3799"/>
                      <a:pt x="2607" y="3844"/>
                      <a:pt x="2572" y="3844"/>
                    </a:cubicBezTo>
                    <a:cubicBezTo>
                      <a:pt x="2551" y="3844"/>
                      <a:pt x="2534" y="3828"/>
                      <a:pt x="2525" y="3779"/>
                    </a:cubicBezTo>
                    <a:cubicBezTo>
                      <a:pt x="2513" y="3720"/>
                      <a:pt x="2585" y="3648"/>
                      <a:pt x="2632" y="3589"/>
                    </a:cubicBezTo>
                    <a:cubicBezTo>
                      <a:pt x="2724" y="3453"/>
                      <a:pt x="2819" y="3409"/>
                      <a:pt x="2916" y="3409"/>
                    </a:cubicBezTo>
                    <a:cubicBezTo>
                      <a:pt x="3098" y="3409"/>
                      <a:pt x="3288" y="3563"/>
                      <a:pt x="3480" y="3563"/>
                    </a:cubicBezTo>
                    <a:cubicBezTo>
                      <a:pt x="3519" y="3563"/>
                      <a:pt x="3558" y="3557"/>
                      <a:pt x="3597" y="3541"/>
                    </a:cubicBezTo>
                    <a:cubicBezTo>
                      <a:pt x="3620" y="3541"/>
                      <a:pt x="3656" y="3517"/>
                      <a:pt x="3680" y="3517"/>
                    </a:cubicBezTo>
                    <a:cubicBezTo>
                      <a:pt x="3489" y="3184"/>
                      <a:pt x="3787" y="2601"/>
                      <a:pt x="3287" y="2386"/>
                    </a:cubicBezTo>
                    <a:cubicBezTo>
                      <a:pt x="3216" y="2005"/>
                      <a:pt x="2942" y="1696"/>
                      <a:pt x="3025" y="1255"/>
                    </a:cubicBezTo>
                    <a:cubicBezTo>
                      <a:pt x="2954" y="1184"/>
                      <a:pt x="2894" y="1101"/>
                      <a:pt x="2823" y="1005"/>
                    </a:cubicBezTo>
                    <a:cubicBezTo>
                      <a:pt x="2535" y="909"/>
                      <a:pt x="2417" y="358"/>
                      <a:pt x="2078" y="358"/>
                    </a:cubicBezTo>
                    <a:cubicBezTo>
                      <a:pt x="1996" y="358"/>
                      <a:pt x="1901" y="391"/>
                      <a:pt x="1787" y="469"/>
                    </a:cubicBezTo>
                    <a:cubicBezTo>
                      <a:pt x="1751" y="327"/>
                      <a:pt x="1930" y="184"/>
                      <a:pt x="1787" y="41"/>
                    </a:cubicBezTo>
                    <a:cubicBezTo>
                      <a:pt x="1769" y="14"/>
                      <a:pt x="1744" y="1"/>
                      <a:pt x="17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"/>
              <p:cNvSpPr/>
              <p:nvPr/>
            </p:nvSpPr>
            <p:spPr>
              <a:xfrm>
                <a:off x="428808" y="2099899"/>
                <a:ext cx="38724" cy="24743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784" extrusionOk="0">
                    <a:moveTo>
                      <a:pt x="667" y="0"/>
                    </a:moveTo>
                    <a:cubicBezTo>
                      <a:pt x="512" y="60"/>
                      <a:pt x="536" y="250"/>
                      <a:pt x="453" y="393"/>
                    </a:cubicBezTo>
                    <a:cubicBezTo>
                      <a:pt x="358" y="595"/>
                      <a:pt x="96" y="429"/>
                      <a:pt x="0" y="643"/>
                    </a:cubicBezTo>
                    <a:cubicBezTo>
                      <a:pt x="155" y="667"/>
                      <a:pt x="298" y="715"/>
                      <a:pt x="453" y="762"/>
                    </a:cubicBezTo>
                    <a:cubicBezTo>
                      <a:pt x="476" y="777"/>
                      <a:pt x="498" y="783"/>
                      <a:pt x="517" y="783"/>
                    </a:cubicBezTo>
                    <a:cubicBezTo>
                      <a:pt x="607" y="783"/>
                      <a:pt x="665" y="655"/>
                      <a:pt x="762" y="655"/>
                    </a:cubicBezTo>
                    <a:cubicBezTo>
                      <a:pt x="772" y="542"/>
                      <a:pt x="804" y="458"/>
                      <a:pt x="888" y="458"/>
                    </a:cubicBezTo>
                    <a:cubicBezTo>
                      <a:pt x="910" y="458"/>
                      <a:pt x="935" y="464"/>
                      <a:pt x="965" y="476"/>
                    </a:cubicBezTo>
                    <a:cubicBezTo>
                      <a:pt x="996" y="488"/>
                      <a:pt x="1024" y="493"/>
                      <a:pt x="1049" y="493"/>
                    </a:cubicBezTo>
                    <a:cubicBezTo>
                      <a:pt x="1157" y="493"/>
                      <a:pt x="1207" y="395"/>
                      <a:pt x="1227" y="250"/>
                    </a:cubicBezTo>
                    <a:lnTo>
                      <a:pt x="1227" y="250"/>
                    </a:lnTo>
                    <a:cubicBezTo>
                      <a:pt x="1200" y="259"/>
                      <a:pt x="1176" y="264"/>
                      <a:pt x="1152" y="264"/>
                    </a:cubicBezTo>
                    <a:cubicBezTo>
                      <a:pt x="964" y="264"/>
                      <a:pt x="858" y="0"/>
                      <a:pt x="6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"/>
              <p:cNvSpPr/>
              <p:nvPr/>
            </p:nvSpPr>
            <p:spPr>
              <a:xfrm>
                <a:off x="456233" y="2076103"/>
                <a:ext cx="16948" cy="20072"/>
              </a:xfrm>
              <a:custGeom>
                <a:avLst/>
                <a:gdLst/>
                <a:ahLst/>
                <a:cxnLst/>
                <a:rect l="l" t="t" r="r" b="b"/>
                <a:pathLst>
                  <a:path w="537" h="636" extrusionOk="0">
                    <a:moveTo>
                      <a:pt x="318" y="1"/>
                    </a:moveTo>
                    <a:cubicBezTo>
                      <a:pt x="260" y="1"/>
                      <a:pt x="192" y="55"/>
                      <a:pt x="132" y="135"/>
                    </a:cubicBezTo>
                    <a:cubicBezTo>
                      <a:pt x="144" y="314"/>
                      <a:pt x="1" y="528"/>
                      <a:pt x="251" y="635"/>
                    </a:cubicBezTo>
                    <a:cubicBezTo>
                      <a:pt x="536" y="564"/>
                      <a:pt x="513" y="314"/>
                      <a:pt x="429" y="111"/>
                    </a:cubicBezTo>
                    <a:cubicBezTo>
                      <a:pt x="403" y="33"/>
                      <a:pt x="364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"/>
              <p:cNvSpPr/>
              <p:nvPr/>
            </p:nvSpPr>
            <p:spPr>
              <a:xfrm>
                <a:off x="443073" y="2118109"/>
                <a:ext cx="9815" cy="1133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359" extrusionOk="0">
                    <a:moveTo>
                      <a:pt x="195" y="0"/>
                    </a:moveTo>
                    <a:cubicBezTo>
                      <a:pt x="114" y="0"/>
                      <a:pt x="70" y="142"/>
                      <a:pt x="1" y="185"/>
                    </a:cubicBezTo>
                    <a:cubicBezTo>
                      <a:pt x="69" y="313"/>
                      <a:pt x="115" y="359"/>
                      <a:pt x="150" y="359"/>
                    </a:cubicBezTo>
                    <a:cubicBezTo>
                      <a:pt x="225" y="359"/>
                      <a:pt x="245" y="143"/>
                      <a:pt x="310" y="78"/>
                    </a:cubicBezTo>
                    <a:cubicBezTo>
                      <a:pt x="264" y="22"/>
                      <a:pt x="227" y="0"/>
                      <a:pt x="1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"/>
              <p:cNvSpPr/>
              <p:nvPr/>
            </p:nvSpPr>
            <p:spPr>
              <a:xfrm>
                <a:off x="454434" y="2130732"/>
                <a:ext cx="11614" cy="12403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93" extrusionOk="0">
                    <a:moveTo>
                      <a:pt x="167" y="1"/>
                    </a:moveTo>
                    <a:cubicBezTo>
                      <a:pt x="8" y="1"/>
                      <a:pt x="0" y="148"/>
                      <a:pt x="81" y="392"/>
                    </a:cubicBezTo>
                    <a:cubicBezTo>
                      <a:pt x="248" y="345"/>
                      <a:pt x="308" y="202"/>
                      <a:pt x="367" y="47"/>
                    </a:cubicBezTo>
                    <a:cubicBezTo>
                      <a:pt x="284" y="16"/>
                      <a:pt x="218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2"/>
              <p:cNvSpPr/>
              <p:nvPr/>
            </p:nvSpPr>
            <p:spPr>
              <a:xfrm>
                <a:off x="264606" y="2217867"/>
                <a:ext cx="85717" cy="58323"/>
              </a:xfrm>
              <a:custGeom>
                <a:avLst/>
                <a:gdLst/>
                <a:ahLst/>
                <a:cxnLst/>
                <a:rect l="l" t="t" r="r" b="b"/>
                <a:pathLst>
                  <a:path w="2716" h="1848" extrusionOk="0">
                    <a:moveTo>
                      <a:pt x="2120" y="1"/>
                    </a:moveTo>
                    <a:cubicBezTo>
                      <a:pt x="2084" y="1"/>
                      <a:pt x="2036" y="13"/>
                      <a:pt x="1989" y="60"/>
                    </a:cubicBezTo>
                    <a:cubicBezTo>
                      <a:pt x="1941" y="167"/>
                      <a:pt x="1858" y="179"/>
                      <a:pt x="1763" y="191"/>
                    </a:cubicBezTo>
                    <a:cubicBezTo>
                      <a:pt x="1593" y="496"/>
                      <a:pt x="1544" y="584"/>
                      <a:pt x="1419" y="584"/>
                    </a:cubicBezTo>
                    <a:cubicBezTo>
                      <a:pt x="1368" y="584"/>
                      <a:pt x="1305" y="569"/>
                      <a:pt x="1215" y="548"/>
                    </a:cubicBezTo>
                    <a:cubicBezTo>
                      <a:pt x="1155" y="471"/>
                      <a:pt x="1096" y="429"/>
                      <a:pt x="1038" y="429"/>
                    </a:cubicBezTo>
                    <a:cubicBezTo>
                      <a:pt x="980" y="429"/>
                      <a:pt x="923" y="471"/>
                      <a:pt x="870" y="560"/>
                    </a:cubicBezTo>
                    <a:cubicBezTo>
                      <a:pt x="786" y="703"/>
                      <a:pt x="501" y="620"/>
                      <a:pt x="548" y="953"/>
                    </a:cubicBezTo>
                    <a:cubicBezTo>
                      <a:pt x="524" y="1251"/>
                      <a:pt x="524" y="1251"/>
                      <a:pt x="0" y="1453"/>
                    </a:cubicBezTo>
                    <a:cubicBezTo>
                      <a:pt x="14" y="1449"/>
                      <a:pt x="26" y="1448"/>
                      <a:pt x="37" y="1448"/>
                    </a:cubicBezTo>
                    <a:cubicBezTo>
                      <a:pt x="199" y="1448"/>
                      <a:pt x="101" y="1847"/>
                      <a:pt x="267" y="1847"/>
                    </a:cubicBezTo>
                    <a:cubicBezTo>
                      <a:pt x="299" y="1847"/>
                      <a:pt x="339" y="1833"/>
                      <a:pt x="393" y="1799"/>
                    </a:cubicBezTo>
                    <a:cubicBezTo>
                      <a:pt x="584" y="1487"/>
                      <a:pt x="817" y="1303"/>
                      <a:pt x="1136" y="1303"/>
                    </a:cubicBezTo>
                    <a:cubicBezTo>
                      <a:pt x="1195" y="1303"/>
                      <a:pt x="1257" y="1309"/>
                      <a:pt x="1322" y="1322"/>
                    </a:cubicBezTo>
                    <a:cubicBezTo>
                      <a:pt x="1691" y="1072"/>
                      <a:pt x="2060" y="834"/>
                      <a:pt x="2441" y="584"/>
                    </a:cubicBezTo>
                    <a:cubicBezTo>
                      <a:pt x="2715" y="120"/>
                      <a:pt x="2417" y="60"/>
                      <a:pt x="2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2"/>
              <p:cNvSpPr/>
              <p:nvPr/>
            </p:nvSpPr>
            <p:spPr>
              <a:xfrm>
                <a:off x="327409" y="2205212"/>
                <a:ext cx="27773" cy="30582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69" extrusionOk="0">
                    <a:moveTo>
                      <a:pt x="223" y="0"/>
                    </a:moveTo>
                    <a:cubicBezTo>
                      <a:pt x="85" y="0"/>
                      <a:pt x="1" y="91"/>
                      <a:pt x="94" y="449"/>
                    </a:cubicBezTo>
                    <a:cubicBezTo>
                      <a:pt x="285" y="545"/>
                      <a:pt x="630" y="533"/>
                      <a:pt x="451" y="961"/>
                    </a:cubicBezTo>
                    <a:cubicBezTo>
                      <a:pt x="478" y="966"/>
                      <a:pt x="503" y="969"/>
                      <a:pt x="527" y="969"/>
                    </a:cubicBezTo>
                    <a:cubicBezTo>
                      <a:pt x="680" y="969"/>
                      <a:pt x="798" y="874"/>
                      <a:pt x="880" y="699"/>
                    </a:cubicBezTo>
                    <a:cubicBezTo>
                      <a:pt x="654" y="687"/>
                      <a:pt x="654" y="485"/>
                      <a:pt x="642" y="306"/>
                    </a:cubicBezTo>
                    <a:cubicBezTo>
                      <a:pt x="546" y="271"/>
                      <a:pt x="535" y="176"/>
                      <a:pt x="535" y="68"/>
                    </a:cubicBezTo>
                    <a:cubicBezTo>
                      <a:pt x="430" y="40"/>
                      <a:pt x="315" y="0"/>
                      <a:pt x="22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"/>
              <p:cNvSpPr/>
              <p:nvPr/>
            </p:nvSpPr>
            <p:spPr>
              <a:xfrm>
                <a:off x="257095" y="2055495"/>
                <a:ext cx="27836" cy="18463"/>
              </a:xfrm>
              <a:custGeom>
                <a:avLst/>
                <a:gdLst/>
                <a:ahLst/>
                <a:cxnLst/>
                <a:rect l="l" t="t" r="r" b="b"/>
                <a:pathLst>
                  <a:path w="882" h="585" extrusionOk="0">
                    <a:moveTo>
                      <a:pt x="135" y="1"/>
                    </a:moveTo>
                    <a:cubicBezTo>
                      <a:pt x="0" y="1"/>
                      <a:pt x="63" y="210"/>
                      <a:pt x="131" y="407"/>
                    </a:cubicBezTo>
                    <a:cubicBezTo>
                      <a:pt x="192" y="468"/>
                      <a:pt x="246" y="585"/>
                      <a:pt x="335" y="585"/>
                    </a:cubicBezTo>
                    <a:cubicBezTo>
                      <a:pt x="369" y="585"/>
                      <a:pt x="407" y="568"/>
                      <a:pt x="453" y="526"/>
                    </a:cubicBezTo>
                    <a:cubicBezTo>
                      <a:pt x="572" y="526"/>
                      <a:pt x="691" y="514"/>
                      <a:pt x="786" y="395"/>
                    </a:cubicBezTo>
                    <a:cubicBezTo>
                      <a:pt x="810" y="264"/>
                      <a:pt x="858" y="145"/>
                      <a:pt x="881" y="14"/>
                    </a:cubicBezTo>
                    <a:lnTo>
                      <a:pt x="572" y="14"/>
                    </a:lnTo>
                    <a:cubicBezTo>
                      <a:pt x="500" y="38"/>
                      <a:pt x="417" y="109"/>
                      <a:pt x="393" y="109"/>
                    </a:cubicBezTo>
                    <a:cubicBezTo>
                      <a:pt x="270" y="33"/>
                      <a:pt x="187" y="1"/>
                      <a:pt x="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"/>
              <p:cNvSpPr/>
              <p:nvPr/>
            </p:nvSpPr>
            <p:spPr>
              <a:xfrm>
                <a:off x="249584" y="2236708"/>
                <a:ext cx="30077" cy="22913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26" extrusionOk="0">
                    <a:moveTo>
                      <a:pt x="434" y="1"/>
                    </a:moveTo>
                    <a:cubicBezTo>
                      <a:pt x="332" y="1"/>
                      <a:pt x="232" y="53"/>
                      <a:pt x="131" y="201"/>
                    </a:cubicBezTo>
                    <a:cubicBezTo>
                      <a:pt x="381" y="463"/>
                      <a:pt x="0" y="499"/>
                      <a:pt x="24" y="725"/>
                    </a:cubicBezTo>
                    <a:cubicBezTo>
                      <a:pt x="342" y="646"/>
                      <a:pt x="551" y="318"/>
                      <a:pt x="869" y="318"/>
                    </a:cubicBezTo>
                    <a:cubicBezTo>
                      <a:pt x="885" y="318"/>
                      <a:pt x="901" y="319"/>
                      <a:pt x="917" y="321"/>
                    </a:cubicBezTo>
                    <a:cubicBezTo>
                      <a:pt x="929" y="321"/>
                      <a:pt x="953" y="309"/>
                      <a:pt x="953" y="285"/>
                    </a:cubicBezTo>
                    <a:cubicBezTo>
                      <a:pt x="953" y="249"/>
                      <a:pt x="929" y="237"/>
                      <a:pt x="905" y="201"/>
                    </a:cubicBezTo>
                    <a:cubicBezTo>
                      <a:pt x="741" y="116"/>
                      <a:pt x="586" y="1"/>
                      <a:pt x="4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"/>
              <p:cNvSpPr/>
              <p:nvPr/>
            </p:nvSpPr>
            <p:spPr>
              <a:xfrm>
                <a:off x="278145" y="2235382"/>
                <a:ext cx="13918" cy="12214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87" extrusionOk="0">
                    <a:moveTo>
                      <a:pt x="364" y="0"/>
                    </a:moveTo>
                    <a:cubicBezTo>
                      <a:pt x="206" y="0"/>
                      <a:pt x="72" y="69"/>
                      <a:pt x="0" y="243"/>
                    </a:cubicBezTo>
                    <a:cubicBezTo>
                      <a:pt x="0" y="291"/>
                      <a:pt x="12" y="327"/>
                      <a:pt x="12" y="363"/>
                    </a:cubicBezTo>
                    <a:cubicBezTo>
                      <a:pt x="48" y="363"/>
                      <a:pt x="72" y="386"/>
                      <a:pt x="107" y="386"/>
                    </a:cubicBezTo>
                    <a:cubicBezTo>
                      <a:pt x="202" y="232"/>
                      <a:pt x="405" y="208"/>
                      <a:pt x="441" y="5"/>
                    </a:cubicBezTo>
                    <a:cubicBezTo>
                      <a:pt x="415" y="2"/>
                      <a:pt x="389" y="0"/>
                      <a:pt x="3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"/>
              <p:cNvSpPr/>
              <p:nvPr/>
            </p:nvSpPr>
            <p:spPr>
              <a:xfrm>
                <a:off x="208621" y="2192841"/>
                <a:ext cx="13571" cy="10794"/>
              </a:xfrm>
              <a:custGeom>
                <a:avLst/>
                <a:gdLst/>
                <a:ahLst/>
                <a:cxnLst/>
                <a:rect l="l" t="t" r="r" b="b"/>
                <a:pathLst>
                  <a:path w="430" h="342" extrusionOk="0">
                    <a:moveTo>
                      <a:pt x="310" y="0"/>
                    </a:moveTo>
                    <a:cubicBezTo>
                      <a:pt x="242" y="0"/>
                      <a:pt x="130" y="86"/>
                      <a:pt x="39" y="86"/>
                    </a:cubicBezTo>
                    <a:cubicBezTo>
                      <a:pt x="26" y="86"/>
                      <a:pt x="13" y="84"/>
                      <a:pt x="0" y="79"/>
                    </a:cubicBezTo>
                    <a:lnTo>
                      <a:pt x="0" y="341"/>
                    </a:lnTo>
                    <a:cubicBezTo>
                      <a:pt x="167" y="317"/>
                      <a:pt x="429" y="341"/>
                      <a:pt x="370" y="67"/>
                    </a:cubicBezTo>
                    <a:cubicBezTo>
                      <a:pt x="363" y="17"/>
                      <a:pt x="341" y="0"/>
                      <a:pt x="3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"/>
              <p:cNvSpPr/>
              <p:nvPr/>
            </p:nvSpPr>
            <p:spPr>
              <a:xfrm>
                <a:off x="426189" y="2147995"/>
                <a:ext cx="27078" cy="24459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75" extrusionOk="0">
                    <a:moveTo>
                      <a:pt x="857" y="0"/>
                    </a:moveTo>
                    <a:cubicBezTo>
                      <a:pt x="806" y="81"/>
                      <a:pt x="738" y="102"/>
                      <a:pt x="665" y="102"/>
                    </a:cubicBezTo>
                    <a:cubicBezTo>
                      <a:pt x="589" y="102"/>
                      <a:pt x="508" y="80"/>
                      <a:pt x="432" y="80"/>
                    </a:cubicBezTo>
                    <a:cubicBezTo>
                      <a:pt x="342" y="80"/>
                      <a:pt x="260" y="110"/>
                      <a:pt x="203" y="238"/>
                    </a:cubicBezTo>
                    <a:cubicBezTo>
                      <a:pt x="274" y="393"/>
                      <a:pt x="0" y="441"/>
                      <a:pt x="95" y="619"/>
                    </a:cubicBezTo>
                    <a:cubicBezTo>
                      <a:pt x="95" y="667"/>
                      <a:pt x="119" y="726"/>
                      <a:pt x="119" y="774"/>
                    </a:cubicBezTo>
                    <a:cubicBezTo>
                      <a:pt x="500" y="691"/>
                      <a:pt x="726" y="393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"/>
              <p:cNvSpPr/>
              <p:nvPr/>
            </p:nvSpPr>
            <p:spPr>
              <a:xfrm>
                <a:off x="387087" y="1964794"/>
                <a:ext cx="11677" cy="11204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55" extrusionOk="0">
                    <a:moveTo>
                      <a:pt x="179" y="1"/>
                    </a:moveTo>
                    <a:cubicBezTo>
                      <a:pt x="107" y="1"/>
                      <a:pt x="50" y="45"/>
                      <a:pt x="1" y="114"/>
                    </a:cubicBezTo>
                    <a:cubicBezTo>
                      <a:pt x="10" y="245"/>
                      <a:pt x="49" y="354"/>
                      <a:pt x="146" y="354"/>
                    </a:cubicBezTo>
                    <a:cubicBezTo>
                      <a:pt x="173" y="354"/>
                      <a:pt x="203" y="346"/>
                      <a:pt x="239" y="328"/>
                    </a:cubicBezTo>
                    <a:cubicBezTo>
                      <a:pt x="370" y="233"/>
                      <a:pt x="251" y="114"/>
                      <a:pt x="227" y="7"/>
                    </a:cubicBezTo>
                    <a:cubicBezTo>
                      <a:pt x="210" y="3"/>
                      <a:pt x="195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"/>
              <p:cNvSpPr/>
              <p:nvPr/>
            </p:nvSpPr>
            <p:spPr>
              <a:xfrm>
                <a:off x="452478" y="2000330"/>
                <a:ext cx="30455" cy="35726"/>
              </a:xfrm>
              <a:custGeom>
                <a:avLst/>
                <a:gdLst/>
                <a:ahLst/>
                <a:cxnLst/>
                <a:rect l="l" t="t" r="r" b="b"/>
                <a:pathLst>
                  <a:path w="965" h="1132" extrusionOk="0">
                    <a:moveTo>
                      <a:pt x="596" y="0"/>
                    </a:moveTo>
                    <a:cubicBezTo>
                      <a:pt x="632" y="167"/>
                      <a:pt x="1" y="71"/>
                      <a:pt x="477" y="464"/>
                    </a:cubicBezTo>
                    <a:cubicBezTo>
                      <a:pt x="596" y="548"/>
                      <a:pt x="786" y="869"/>
                      <a:pt x="846" y="1131"/>
                    </a:cubicBezTo>
                    <a:cubicBezTo>
                      <a:pt x="965" y="726"/>
                      <a:pt x="667" y="393"/>
                      <a:pt x="6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2"/>
              <p:cNvSpPr/>
              <p:nvPr/>
            </p:nvSpPr>
            <p:spPr>
              <a:xfrm>
                <a:off x="215374" y="2089863"/>
                <a:ext cx="10194" cy="1044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31" extrusionOk="0">
                    <a:moveTo>
                      <a:pt x="253" y="1"/>
                    </a:moveTo>
                    <a:cubicBezTo>
                      <a:pt x="213" y="1"/>
                      <a:pt x="151" y="60"/>
                      <a:pt x="108" y="68"/>
                    </a:cubicBezTo>
                    <a:cubicBezTo>
                      <a:pt x="84" y="116"/>
                      <a:pt x="36" y="151"/>
                      <a:pt x="1" y="199"/>
                    </a:cubicBezTo>
                    <a:cubicBezTo>
                      <a:pt x="36" y="247"/>
                      <a:pt x="84" y="294"/>
                      <a:pt x="108" y="330"/>
                    </a:cubicBezTo>
                    <a:cubicBezTo>
                      <a:pt x="144" y="318"/>
                      <a:pt x="167" y="306"/>
                      <a:pt x="215" y="306"/>
                    </a:cubicBezTo>
                    <a:cubicBezTo>
                      <a:pt x="251" y="211"/>
                      <a:pt x="322" y="92"/>
                      <a:pt x="286" y="32"/>
                    </a:cubicBezTo>
                    <a:cubicBezTo>
                      <a:pt x="280" y="9"/>
                      <a:pt x="268" y="1"/>
                      <a:pt x="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2"/>
              <p:cNvSpPr/>
              <p:nvPr/>
            </p:nvSpPr>
            <p:spPr>
              <a:xfrm>
                <a:off x="357800" y="1987170"/>
                <a:ext cx="99288" cy="89820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2846" extrusionOk="0">
                    <a:moveTo>
                      <a:pt x="2250" y="36"/>
                    </a:moveTo>
                    <a:cubicBezTo>
                      <a:pt x="1953" y="72"/>
                      <a:pt x="1631" y="0"/>
                      <a:pt x="1358" y="250"/>
                    </a:cubicBezTo>
                    <a:cubicBezTo>
                      <a:pt x="1188" y="370"/>
                      <a:pt x="1051" y="599"/>
                      <a:pt x="836" y="599"/>
                    </a:cubicBezTo>
                    <a:cubicBezTo>
                      <a:pt x="795" y="599"/>
                      <a:pt x="750" y="591"/>
                      <a:pt x="703" y="572"/>
                    </a:cubicBezTo>
                    <a:cubicBezTo>
                      <a:pt x="671" y="572"/>
                      <a:pt x="634" y="561"/>
                      <a:pt x="602" y="561"/>
                    </a:cubicBezTo>
                    <a:cubicBezTo>
                      <a:pt x="586" y="561"/>
                      <a:pt x="572" y="564"/>
                      <a:pt x="560" y="572"/>
                    </a:cubicBezTo>
                    <a:cubicBezTo>
                      <a:pt x="381" y="715"/>
                      <a:pt x="36" y="643"/>
                      <a:pt x="24" y="1024"/>
                    </a:cubicBezTo>
                    <a:cubicBezTo>
                      <a:pt x="0" y="1405"/>
                      <a:pt x="262" y="1298"/>
                      <a:pt x="441" y="1346"/>
                    </a:cubicBezTo>
                    <a:cubicBezTo>
                      <a:pt x="450" y="1347"/>
                      <a:pt x="459" y="1348"/>
                      <a:pt x="469" y="1348"/>
                    </a:cubicBezTo>
                    <a:cubicBezTo>
                      <a:pt x="539" y="1348"/>
                      <a:pt x="619" y="1309"/>
                      <a:pt x="688" y="1309"/>
                    </a:cubicBezTo>
                    <a:cubicBezTo>
                      <a:pt x="744" y="1309"/>
                      <a:pt x="792" y="1335"/>
                      <a:pt x="822" y="1429"/>
                    </a:cubicBezTo>
                    <a:cubicBezTo>
                      <a:pt x="893" y="1667"/>
                      <a:pt x="607" y="1643"/>
                      <a:pt x="572" y="1786"/>
                    </a:cubicBezTo>
                    <a:cubicBezTo>
                      <a:pt x="655" y="1965"/>
                      <a:pt x="893" y="1846"/>
                      <a:pt x="953" y="2036"/>
                    </a:cubicBezTo>
                    <a:cubicBezTo>
                      <a:pt x="1274" y="2251"/>
                      <a:pt x="1608" y="2417"/>
                      <a:pt x="1905" y="2679"/>
                    </a:cubicBezTo>
                    <a:cubicBezTo>
                      <a:pt x="2024" y="2739"/>
                      <a:pt x="2131" y="2846"/>
                      <a:pt x="2239" y="2846"/>
                    </a:cubicBezTo>
                    <a:cubicBezTo>
                      <a:pt x="2417" y="2834"/>
                      <a:pt x="2310" y="2739"/>
                      <a:pt x="2250" y="2679"/>
                    </a:cubicBezTo>
                    <a:cubicBezTo>
                      <a:pt x="2239" y="2655"/>
                      <a:pt x="2131" y="2596"/>
                      <a:pt x="2250" y="2560"/>
                    </a:cubicBezTo>
                    <a:cubicBezTo>
                      <a:pt x="2384" y="2516"/>
                      <a:pt x="2528" y="2440"/>
                      <a:pt x="2653" y="2440"/>
                    </a:cubicBezTo>
                    <a:cubicBezTo>
                      <a:pt x="2662" y="2440"/>
                      <a:pt x="2671" y="2440"/>
                      <a:pt x="2679" y="2441"/>
                    </a:cubicBezTo>
                    <a:cubicBezTo>
                      <a:pt x="2715" y="2445"/>
                      <a:pt x="2749" y="2446"/>
                      <a:pt x="2779" y="2446"/>
                    </a:cubicBezTo>
                    <a:cubicBezTo>
                      <a:pt x="3146" y="2446"/>
                      <a:pt x="3086" y="2188"/>
                      <a:pt x="2965" y="1858"/>
                    </a:cubicBezTo>
                    <a:lnTo>
                      <a:pt x="2965" y="1858"/>
                    </a:lnTo>
                    <a:cubicBezTo>
                      <a:pt x="2812" y="1888"/>
                      <a:pt x="2624" y="2072"/>
                      <a:pt x="2481" y="2072"/>
                    </a:cubicBezTo>
                    <a:cubicBezTo>
                      <a:pt x="2402" y="2072"/>
                      <a:pt x="2336" y="2016"/>
                      <a:pt x="2298" y="1846"/>
                    </a:cubicBezTo>
                    <a:cubicBezTo>
                      <a:pt x="2203" y="1370"/>
                      <a:pt x="1929" y="893"/>
                      <a:pt x="2108" y="357"/>
                    </a:cubicBezTo>
                    <a:lnTo>
                      <a:pt x="2108" y="357"/>
                    </a:lnTo>
                    <a:cubicBezTo>
                      <a:pt x="2227" y="393"/>
                      <a:pt x="2370" y="357"/>
                      <a:pt x="2441" y="512"/>
                    </a:cubicBezTo>
                    <a:cubicBezTo>
                      <a:pt x="2469" y="577"/>
                      <a:pt x="2417" y="736"/>
                      <a:pt x="2494" y="736"/>
                    </a:cubicBezTo>
                    <a:cubicBezTo>
                      <a:pt x="2516" y="736"/>
                      <a:pt x="2548" y="723"/>
                      <a:pt x="2596" y="691"/>
                    </a:cubicBezTo>
                    <a:cubicBezTo>
                      <a:pt x="2703" y="608"/>
                      <a:pt x="2703" y="477"/>
                      <a:pt x="2596" y="369"/>
                    </a:cubicBezTo>
                    <a:cubicBezTo>
                      <a:pt x="2477" y="250"/>
                      <a:pt x="2250" y="298"/>
                      <a:pt x="2250" y="3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2"/>
              <p:cNvSpPr/>
              <p:nvPr/>
            </p:nvSpPr>
            <p:spPr>
              <a:xfrm>
                <a:off x="289033" y="2084372"/>
                <a:ext cx="47372" cy="77669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2461" extrusionOk="0">
                    <a:moveTo>
                      <a:pt x="297" y="0"/>
                    </a:moveTo>
                    <a:cubicBezTo>
                      <a:pt x="239" y="0"/>
                      <a:pt x="180" y="28"/>
                      <a:pt x="119" y="111"/>
                    </a:cubicBezTo>
                    <a:cubicBezTo>
                      <a:pt x="131" y="147"/>
                      <a:pt x="155" y="183"/>
                      <a:pt x="191" y="206"/>
                    </a:cubicBezTo>
                    <a:cubicBezTo>
                      <a:pt x="250" y="266"/>
                      <a:pt x="322" y="302"/>
                      <a:pt x="381" y="361"/>
                    </a:cubicBezTo>
                    <a:cubicBezTo>
                      <a:pt x="429" y="421"/>
                      <a:pt x="405" y="480"/>
                      <a:pt x="393" y="540"/>
                    </a:cubicBezTo>
                    <a:cubicBezTo>
                      <a:pt x="369" y="599"/>
                      <a:pt x="322" y="659"/>
                      <a:pt x="310" y="730"/>
                    </a:cubicBezTo>
                    <a:cubicBezTo>
                      <a:pt x="298" y="790"/>
                      <a:pt x="310" y="837"/>
                      <a:pt x="334" y="885"/>
                    </a:cubicBezTo>
                    <a:cubicBezTo>
                      <a:pt x="643" y="1028"/>
                      <a:pt x="762" y="1207"/>
                      <a:pt x="429" y="1480"/>
                    </a:cubicBezTo>
                    <a:cubicBezTo>
                      <a:pt x="262" y="1611"/>
                      <a:pt x="119" y="1742"/>
                      <a:pt x="48" y="1992"/>
                    </a:cubicBezTo>
                    <a:cubicBezTo>
                      <a:pt x="0" y="2230"/>
                      <a:pt x="143" y="2278"/>
                      <a:pt x="262" y="2350"/>
                    </a:cubicBezTo>
                    <a:cubicBezTo>
                      <a:pt x="331" y="2388"/>
                      <a:pt x="439" y="2460"/>
                      <a:pt x="514" y="2460"/>
                    </a:cubicBezTo>
                    <a:cubicBezTo>
                      <a:pt x="556" y="2460"/>
                      <a:pt x="587" y="2437"/>
                      <a:pt x="596" y="2373"/>
                    </a:cubicBezTo>
                    <a:cubicBezTo>
                      <a:pt x="631" y="1742"/>
                      <a:pt x="1346" y="1838"/>
                      <a:pt x="1441" y="1266"/>
                    </a:cubicBezTo>
                    <a:cubicBezTo>
                      <a:pt x="1453" y="1266"/>
                      <a:pt x="1465" y="1254"/>
                      <a:pt x="1489" y="1218"/>
                    </a:cubicBezTo>
                    <a:cubicBezTo>
                      <a:pt x="1501" y="1195"/>
                      <a:pt x="1489" y="1159"/>
                      <a:pt x="1453" y="1135"/>
                    </a:cubicBezTo>
                    <a:cubicBezTo>
                      <a:pt x="1370" y="968"/>
                      <a:pt x="1227" y="885"/>
                      <a:pt x="1108" y="742"/>
                    </a:cubicBezTo>
                    <a:cubicBezTo>
                      <a:pt x="1227" y="552"/>
                      <a:pt x="1048" y="480"/>
                      <a:pt x="989" y="361"/>
                    </a:cubicBezTo>
                    <a:cubicBezTo>
                      <a:pt x="883" y="308"/>
                      <a:pt x="852" y="114"/>
                      <a:pt x="721" y="114"/>
                    </a:cubicBezTo>
                    <a:cubicBezTo>
                      <a:pt x="704" y="114"/>
                      <a:pt x="687" y="117"/>
                      <a:pt x="667" y="123"/>
                    </a:cubicBezTo>
                    <a:cubicBezTo>
                      <a:pt x="663" y="123"/>
                      <a:pt x="660" y="123"/>
                      <a:pt x="656" y="123"/>
                    </a:cubicBezTo>
                    <a:cubicBezTo>
                      <a:pt x="538" y="123"/>
                      <a:pt x="419" y="0"/>
                      <a:pt x="2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2"/>
              <p:cNvSpPr/>
              <p:nvPr/>
            </p:nvSpPr>
            <p:spPr>
              <a:xfrm>
                <a:off x="255202" y="2169708"/>
                <a:ext cx="60532" cy="32791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039" extrusionOk="0">
                    <a:moveTo>
                      <a:pt x="598" y="1"/>
                    </a:moveTo>
                    <a:cubicBezTo>
                      <a:pt x="519" y="1"/>
                      <a:pt x="338" y="51"/>
                      <a:pt x="370" y="169"/>
                    </a:cubicBezTo>
                    <a:cubicBezTo>
                      <a:pt x="477" y="586"/>
                      <a:pt x="96" y="717"/>
                      <a:pt x="1" y="1039"/>
                    </a:cubicBezTo>
                    <a:cubicBezTo>
                      <a:pt x="358" y="1003"/>
                      <a:pt x="608" y="860"/>
                      <a:pt x="775" y="562"/>
                    </a:cubicBezTo>
                    <a:cubicBezTo>
                      <a:pt x="846" y="427"/>
                      <a:pt x="917" y="369"/>
                      <a:pt x="996" y="369"/>
                    </a:cubicBezTo>
                    <a:cubicBezTo>
                      <a:pt x="1049" y="369"/>
                      <a:pt x="1105" y="395"/>
                      <a:pt x="1168" y="443"/>
                    </a:cubicBezTo>
                    <a:cubicBezTo>
                      <a:pt x="1293" y="652"/>
                      <a:pt x="1336" y="962"/>
                      <a:pt x="1602" y="962"/>
                    </a:cubicBezTo>
                    <a:cubicBezTo>
                      <a:pt x="1639" y="962"/>
                      <a:pt x="1681" y="956"/>
                      <a:pt x="1727" y="943"/>
                    </a:cubicBezTo>
                    <a:cubicBezTo>
                      <a:pt x="1763" y="860"/>
                      <a:pt x="1799" y="777"/>
                      <a:pt x="1846" y="693"/>
                    </a:cubicBezTo>
                    <a:cubicBezTo>
                      <a:pt x="1918" y="515"/>
                      <a:pt x="1703" y="384"/>
                      <a:pt x="1763" y="181"/>
                    </a:cubicBezTo>
                    <a:cubicBezTo>
                      <a:pt x="1787" y="122"/>
                      <a:pt x="1751" y="86"/>
                      <a:pt x="1727" y="50"/>
                    </a:cubicBezTo>
                    <a:cubicBezTo>
                      <a:pt x="1689" y="48"/>
                      <a:pt x="1650" y="47"/>
                      <a:pt x="1612" y="47"/>
                    </a:cubicBezTo>
                    <a:cubicBezTo>
                      <a:pt x="1432" y="47"/>
                      <a:pt x="1248" y="69"/>
                      <a:pt x="1063" y="69"/>
                    </a:cubicBezTo>
                    <a:cubicBezTo>
                      <a:pt x="915" y="69"/>
                      <a:pt x="767" y="55"/>
                      <a:pt x="620" y="3"/>
                    </a:cubicBezTo>
                    <a:cubicBezTo>
                      <a:pt x="614" y="2"/>
                      <a:pt x="607" y="1"/>
                      <a:pt x="5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2"/>
              <p:cNvSpPr/>
              <p:nvPr/>
            </p:nvSpPr>
            <p:spPr>
              <a:xfrm>
                <a:off x="341642" y="2099899"/>
                <a:ext cx="27457" cy="46267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466" extrusionOk="0">
                    <a:moveTo>
                      <a:pt x="679" y="0"/>
                    </a:moveTo>
                    <a:cubicBezTo>
                      <a:pt x="524" y="36"/>
                      <a:pt x="405" y="179"/>
                      <a:pt x="453" y="298"/>
                    </a:cubicBezTo>
                    <a:cubicBezTo>
                      <a:pt x="691" y="881"/>
                      <a:pt x="274" y="1024"/>
                      <a:pt x="0" y="1250"/>
                    </a:cubicBezTo>
                    <a:cubicBezTo>
                      <a:pt x="12" y="1322"/>
                      <a:pt x="36" y="1369"/>
                      <a:pt x="107" y="1381"/>
                    </a:cubicBezTo>
                    <a:cubicBezTo>
                      <a:pt x="286" y="1436"/>
                      <a:pt x="424" y="1465"/>
                      <a:pt x="526" y="1465"/>
                    </a:cubicBezTo>
                    <a:cubicBezTo>
                      <a:pt x="806" y="1465"/>
                      <a:pt x="821" y="1246"/>
                      <a:pt x="691" y="715"/>
                    </a:cubicBezTo>
                    <a:cubicBezTo>
                      <a:pt x="631" y="512"/>
                      <a:pt x="607" y="298"/>
                      <a:pt x="869" y="250"/>
                    </a:cubicBezTo>
                    <a:cubicBezTo>
                      <a:pt x="869" y="119"/>
                      <a:pt x="834" y="0"/>
                      <a:pt x="6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2"/>
              <p:cNvSpPr/>
              <p:nvPr/>
            </p:nvSpPr>
            <p:spPr>
              <a:xfrm>
                <a:off x="331101" y="1990547"/>
                <a:ext cx="47024" cy="30929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80" extrusionOk="0">
                    <a:moveTo>
                      <a:pt x="1299" y="0"/>
                    </a:moveTo>
                    <a:cubicBezTo>
                      <a:pt x="1282" y="0"/>
                      <a:pt x="1263" y="8"/>
                      <a:pt x="1239" y="24"/>
                    </a:cubicBezTo>
                    <a:cubicBezTo>
                      <a:pt x="1218" y="19"/>
                      <a:pt x="1199" y="17"/>
                      <a:pt x="1181" y="17"/>
                    </a:cubicBezTo>
                    <a:cubicBezTo>
                      <a:pt x="963" y="17"/>
                      <a:pt x="973" y="382"/>
                      <a:pt x="791" y="382"/>
                    </a:cubicBezTo>
                    <a:cubicBezTo>
                      <a:pt x="786" y="382"/>
                      <a:pt x="780" y="382"/>
                      <a:pt x="775" y="381"/>
                    </a:cubicBezTo>
                    <a:cubicBezTo>
                      <a:pt x="765" y="381"/>
                      <a:pt x="755" y="381"/>
                      <a:pt x="745" y="381"/>
                    </a:cubicBezTo>
                    <a:cubicBezTo>
                      <a:pt x="438" y="381"/>
                      <a:pt x="208" y="556"/>
                      <a:pt x="1" y="786"/>
                    </a:cubicBezTo>
                    <a:cubicBezTo>
                      <a:pt x="120" y="798"/>
                      <a:pt x="227" y="798"/>
                      <a:pt x="346" y="798"/>
                    </a:cubicBezTo>
                    <a:cubicBezTo>
                      <a:pt x="432" y="901"/>
                      <a:pt x="524" y="979"/>
                      <a:pt x="636" y="979"/>
                    </a:cubicBezTo>
                    <a:cubicBezTo>
                      <a:pt x="679" y="979"/>
                      <a:pt x="725" y="968"/>
                      <a:pt x="775" y="941"/>
                    </a:cubicBezTo>
                    <a:lnTo>
                      <a:pt x="882" y="941"/>
                    </a:lnTo>
                    <a:cubicBezTo>
                      <a:pt x="989" y="620"/>
                      <a:pt x="1311" y="786"/>
                      <a:pt x="1442" y="548"/>
                    </a:cubicBezTo>
                    <a:cubicBezTo>
                      <a:pt x="1489" y="405"/>
                      <a:pt x="1322" y="298"/>
                      <a:pt x="1382" y="108"/>
                    </a:cubicBezTo>
                    <a:cubicBezTo>
                      <a:pt x="1365" y="48"/>
                      <a:pt x="1342" y="0"/>
                      <a:pt x="1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2"/>
              <p:cNvSpPr/>
              <p:nvPr/>
            </p:nvSpPr>
            <p:spPr>
              <a:xfrm>
                <a:off x="372823" y="2099110"/>
                <a:ext cx="40618" cy="28562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905" extrusionOk="0">
                    <a:moveTo>
                      <a:pt x="322" y="1"/>
                    </a:moveTo>
                    <a:cubicBezTo>
                      <a:pt x="290" y="1"/>
                      <a:pt x="258" y="4"/>
                      <a:pt x="227" y="13"/>
                    </a:cubicBezTo>
                    <a:cubicBezTo>
                      <a:pt x="155" y="97"/>
                      <a:pt x="84" y="180"/>
                      <a:pt x="0" y="263"/>
                    </a:cubicBezTo>
                    <a:lnTo>
                      <a:pt x="0" y="513"/>
                    </a:lnTo>
                    <a:cubicBezTo>
                      <a:pt x="96" y="680"/>
                      <a:pt x="179" y="859"/>
                      <a:pt x="381" y="894"/>
                    </a:cubicBezTo>
                    <a:cubicBezTo>
                      <a:pt x="418" y="900"/>
                      <a:pt x="454" y="904"/>
                      <a:pt x="489" y="904"/>
                    </a:cubicBezTo>
                    <a:cubicBezTo>
                      <a:pt x="591" y="904"/>
                      <a:pt x="686" y="873"/>
                      <a:pt x="774" y="775"/>
                    </a:cubicBezTo>
                    <a:cubicBezTo>
                      <a:pt x="751" y="382"/>
                      <a:pt x="405" y="478"/>
                      <a:pt x="203" y="311"/>
                    </a:cubicBezTo>
                    <a:cubicBezTo>
                      <a:pt x="260" y="289"/>
                      <a:pt x="317" y="281"/>
                      <a:pt x="374" y="281"/>
                    </a:cubicBezTo>
                    <a:cubicBezTo>
                      <a:pt x="533" y="281"/>
                      <a:pt x="688" y="346"/>
                      <a:pt x="835" y="346"/>
                    </a:cubicBezTo>
                    <a:cubicBezTo>
                      <a:pt x="917" y="346"/>
                      <a:pt x="996" y="326"/>
                      <a:pt x="1072" y="263"/>
                    </a:cubicBezTo>
                    <a:cubicBezTo>
                      <a:pt x="1286" y="97"/>
                      <a:pt x="1155" y="61"/>
                      <a:pt x="1001" y="25"/>
                    </a:cubicBezTo>
                    <a:cubicBezTo>
                      <a:pt x="935" y="72"/>
                      <a:pt x="867" y="89"/>
                      <a:pt x="799" y="89"/>
                    </a:cubicBezTo>
                    <a:cubicBezTo>
                      <a:pt x="640" y="89"/>
                      <a:pt x="478" y="1"/>
                      <a:pt x="3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2"/>
              <p:cNvSpPr/>
              <p:nvPr/>
            </p:nvSpPr>
            <p:spPr>
              <a:xfrm>
                <a:off x="312324" y="2056316"/>
                <a:ext cx="36105" cy="3894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234" extrusionOk="0">
                    <a:moveTo>
                      <a:pt x="929" y="0"/>
                    </a:moveTo>
                    <a:cubicBezTo>
                      <a:pt x="667" y="262"/>
                      <a:pt x="513" y="643"/>
                      <a:pt x="155" y="762"/>
                    </a:cubicBezTo>
                    <a:cubicBezTo>
                      <a:pt x="1" y="1036"/>
                      <a:pt x="179" y="1095"/>
                      <a:pt x="393" y="1143"/>
                    </a:cubicBezTo>
                    <a:cubicBezTo>
                      <a:pt x="404" y="1139"/>
                      <a:pt x="415" y="1137"/>
                      <a:pt x="426" y="1137"/>
                    </a:cubicBezTo>
                    <a:cubicBezTo>
                      <a:pt x="508" y="1137"/>
                      <a:pt x="595" y="1234"/>
                      <a:pt x="686" y="1234"/>
                    </a:cubicBezTo>
                    <a:cubicBezTo>
                      <a:pt x="730" y="1234"/>
                      <a:pt x="776" y="1211"/>
                      <a:pt x="822" y="1143"/>
                    </a:cubicBezTo>
                    <a:cubicBezTo>
                      <a:pt x="1144" y="881"/>
                      <a:pt x="941" y="476"/>
                      <a:pt x="1001" y="143"/>
                    </a:cubicBezTo>
                    <a:cubicBezTo>
                      <a:pt x="989" y="83"/>
                      <a:pt x="953" y="48"/>
                      <a:pt x="9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2"/>
              <p:cNvSpPr/>
              <p:nvPr/>
            </p:nvSpPr>
            <p:spPr>
              <a:xfrm>
                <a:off x="272496" y="2088254"/>
                <a:ext cx="27457" cy="37588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191" extrusionOk="0">
                    <a:moveTo>
                      <a:pt x="608" y="0"/>
                    </a:moveTo>
                    <a:cubicBezTo>
                      <a:pt x="477" y="405"/>
                      <a:pt x="620" y="1012"/>
                      <a:pt x="0" y="1060"/>
                    </a:cubicBezTo>
                    <a:lnTo>
                      <a:pt x="0" y="1179"/>
                    </a:lnTo>
                    <a:cubicBezTo>
                      <a:pt x="59" y="1187"/>
                      <a:pt x="116" y="1191"/>
                      <a:pt x="172" y="1191"/>
                    </a:cubicBezTo>
                    <a:cubicBezTo>
                      <a:pt x="453" y="1191"/>
                      <a:pt x="687" y="1080"/>
                      <a:pt x="846" y="762"/>
                    </a:cubicBezTo>
                    <a:lnTo>
                      <a:pt x="846" y="619"/>
                    </a:lnTo>
                    <a:cubicBezTo>
                      <a:pt x="858" y="405"/>
                      <a:pt x="870" y="179"/>
                      <a:pt x="7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2"/>
              <p:cNvSpPr/>
              <p:nvPr/>
            </p:nvSpPr>
            <p:spPr>
              <a:xfrm>
                <a:off x="334131" y="2059377"/>
                <a:ext cx="34211" cy="3266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35" extrusionOk="0">
                    <a:moveTo>
                      <a:pt x="300" y="0"/>
                    </a:moveTo>
                    <a:cubicBezTo>
                      <a:pt x="282" y="0"/>
                      <a:pt x="261" y="7"/>
                      <a:pt x="238" y="22"/>
                    </a:cubicBezTo>
                    <a:cubicBezTo>
                      <a:pt x="0" y="332"/>
                      <a:pt x="274" y="725"/>
                      <a:pt x="119" y="1034"/>
                    </a:cubicBezTo>
                    <a:cubicBezTo>
                      <a:pt x="191" y="1034"/>
                      <a:pt x="262" y="1034"/>
                      <a:pt x="333" y="998"/>
                    </a:cubicBezTo>
                    <a:cubicBezTo>
                      <a:pt x="548" y="963"/>
                      <a:pt x="714" y="808"/>
                      <a:pt x="905" y="760"/>
                    </a:cubicBezTo>
                    <a:cubicBezTo>
                      <a:pt x="929" y="760"/>
                      <a:pt x="976" y="748"/>
                      <a:pt x="1012" y="748"/>
                    </a:cubicBezTo>
                    <a:cubicBezTo>
                      <a:pt x="1036" y="725"/>
                      <a:pt x="1072" y="677"/>
                      <a:pt x="1084" y="617"/>
                    </a:cubicBezTo>
                    <a:cubicBezTo>
                      <a:pt x="1084" y="320"/>
                      <a:pt x="881" y="344"/>
                      <a:pt x="726" y="332"/>
                    </a:cubicBezTo>
                    <a:cubicBezTo>
                      <a:pt x="607" y="320"/>
                      <a:pt x="512" y="260"/>
                      <a:pt x="453" y="141"/>
                    </a:cubicBezTo>
                    <a:cubicBezTo>
                      <a:pt x="406" y="85"/>
                      <a:pt x="367" y="0"/>
                      <a:pt x="3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2"/>
              <p:cNvSpPr/>
              <p:nvPr/>
            </p:nvSpPr>
            <p:spPr>
              <a:xfrm>
                <a:off x="315322" y="2155506"/>
                <a:ext cx="21082" cy="35726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32" extrusionOk="0">
                    <a:moveTo>
                      <a:pt x="489" y="0"/>
                    </a:moveTo>
                    <a:cubicBezTo>
                      <a:pt x="394" y="119"/>
                      <a:pt x="263" y="179"/>
                      <a:pt x="144" y="250"/>
                    </a:cubicBezTo>
                    <a:cubicBezTo>
                      <a:pt x="108" y="286"/>
                      <a:pt x="72" y="334"/>
                      <a:pt x="37" y="381"/>
                    </a:cubicBezTo>
                    <a:cubicBezTo>
                      <a:pt x="37" y="381"/>
                      <a:pt x="25" y="393"/>
                      <a:pt x="13" y="429"/>
                    </a:cubicBezTo>
                    <a:cubicBezTo>
                      <a:pt x="1" y="453"/>
                      <a:pt x="13" y="488"/>
                      <a:pt x="37" y="512"/>
                    </a:cubicBezTo>
                    <a:cubicBezTo>
                      <a:pt x="61" y="508"/>
                      <a:pt x="83" y="506"/>
                      <a:pt x="104" y="506"/>
                    </a:cubicBezTo>
                    <a:cubicBezTo>
                      <a:pt x="439" y="506"/>
                      <a:pt x="338" y="1019"/>
                      <a:pt x="596" y="1131"/>
                    </a:cubicBezTo>
                    <a:cubicBezTo>
                      <a:pt x="668" y="298"/>
                      <a:pt x="668" y="298"/>
                      <a:pt x="4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2"/>
              <p:cNvSpPr/>
              <p:nvPr/>
            </p:nvSpPr>
            <p:spPr>
              <a:xfrm>
                <a:off x="317215" y="2196659"/>
                <a:ext cx="27457" cy="23133"/>
              </a:xfrm>
              <a:custGeom>
                <a:avLst/>
                <a:gdLst/>
                <a:ahLst/>
                <a:cxnLst/>
                <a:rect l="l" t="t" r="r" b="b"/>
                <a:pathLst>
                  <a:path w="870" h="733" extrusionOk="0">
                    <a:moveTo>
                      <a:pt x="346" y="1"/>
                    </a:moveTo>
                    <a:cubicBezTo>
                      <a:pt x="237" y="1"/>
                      <a:pt x="123" y="60"/>
                      <a:pt x="0" y="208"/>
                    </a:cubicBezTo>
                    <a:cubicBezTo>
                      <a:pt x="8" y="218"/>
                      <a:pt x="22" y="222"/>
                      <a:pt x="39" y="222"/>
                    </a:cubicBezTo>
                    <a:cubicBezTo>
                      <a:pt x="73" y="222"/>
                      <a:pt x="119" y="208"/>
                      <a:pt x="154" y="208"/>
                    </a:cubicBezTo>
                    <a:cubicBezTo>
                      <a:pt x="206" y="208"/>
                      <a:pt x="232" y="238"/>
                      <a:pt x="155" y="387"/>
                    </a:cubicBezTo>
                    <a:cubicBezTo>
                      <a:pt x="48" y="613"/>
                      <a:pt x="143" y="697"/>
                      <a:pt x="322" y="732"/>
                    </a:cubicBezTo>
                    <a:lnTo>
                      <a:pt x="429" y="732"/>
                    </a:lnTo>
                    <a:cubicBezTo>
                      <a:pt x="346" y="268"/>
                      <a:pt x="750" y="518"/>
                      <a:pt x="869" y="363"/>
                    </a:cubicBezTo>
                    <a:cubicBezTo>
                      <a:pt x="704" y="175"/>
                      <a:pt x="533" y="1"/>
                      <a:pt x="3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2"/>
              <p:cNvSpPr/>
              <p:nvPr/>
            </p:nvSpPr>
            <p:spPr>
              <a:xfrm>
                <a:off x="366069" y="2065594"/>
                <a:ext cx="19188" cy="3358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064" extrusionOk="0">
                    <a:moveTo>
                      <a:pt x="228" y="1"/>
                    </a:moveTo>
                    <a:cubicBezTo>
                      <a:pt x="202" y="1"/>
                      <a:pt x="174" y="5"/>
                      <a:pt x="143" y="16"/>
                    </a:cubicBezTo>
                    <a:cubicBezTo>
                      <a:pt x="12" y="123"/>
                      <a:pt x="143" y="349"/>
                      <a:pt x="12" y="444"/>
                    </a:cubicBezTo>
                    <a:cubicBezTo>
                      <a:pt x="0" y="492"/>
                      <a:pt x="0" y="528"/>
                      <a:pt x="0" y="563"/>
                    </a:cubicBezTo>
                    <a:cubicBezTo>
                      <a:pt x="214" y="647"/>
                      <a:pt x="179" y="956"/>
                      <a:pt x="334" y="1063"/>
                    </a:cubicBezTo>
                    <a:cubicBezTo>
                      <a:pt x="524" y="909"/>
                      <a:pt x="595" y="682"/>
                      <a:pt x="560" y="432"/>
                    </a:cubicBezTo>
                    <a:cubicBezTo>
                      <a:pt x="607" y="349"/>
                      <a:pt x="560" y="289"/>
                      <a:pt x="512" y="206"/>
                    </a:cubicBezTo>
                    <a:cubicBezTo>
                      <a:pt x="433" y="108"/>
                      <a:pt x="354" y="1"/>
                      <a:pt x="2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2"/>
              <p:cNvSpPr/>
              <p:nvPr/>
            </p:nvSpPr>
            <p:spPr>
              <a:xfrm>
                <a:off x="218751" y="2143482"/>
                <a:ext cx="27489" cy="17453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53" extrusionOk="0">
                    <a:moveTo>
                      <a:pt x="120" y="0"/>
                    </a:moveTo>
                    <a:cubicBezTo>
                      <a:pt x="84" y="96"/>
                      <a:pt x="49" y="179"/>
                      <a:pt x="1" y="274"/>
                    </a:cubicBezTo>
                    <a:cubicBezTo>
                      <a:pt x="14" y="271"/>
                      <a:pt x="26" y="270"/>
                      <a:pt x="37" y="270"/>
                    </a:cubicBezTo>
                    <a:cubicBezTo>
                      <a:pt x="177" y="270"/>
                      <a:pt x="237" y="457"/>
                      <a:pt x="358" y="512"/>
                    </a:cubicBezTo>
                    <a:cubicBezTo>
                      <a:pt x="420" y="536"/>
                      <a:pt x="479" y="552"/>
                      <a:pt x="533" y="552"/>
                    </a:cubicBezTo>
                    <a:cubicBezTo>
                      <a:pt x="614" y="552"/>
                      <a:pt x="687" y="517"/>
                      <a:pt x="751" y="417"/>
                    </a:cubicBezTo>
                    <a:cubicBezTo>
                      <a:pt x="787" y="346"/>
                      <a:pt x="870" y="286"/>
                      <a:pt x="822" y="215"/>
                    </a:cubicBezTo>
                    <a:cubicBezTo>
                      <a:pt x="758" y="114"/>
                      <a:pt x="666" y="91"/>
                      <a:pt x="568" y="91"/>
                    </a:cubicBezTo>
                    <a:cubicBezTo>
                      <a:pt x="538" y="91"/>
                      <a:pt x="507" y="93"/>
                      <a:pt x="477" y="96"/>
                    </a:cubicBezTo>
                    <a:cubicBezTo>
                      <a:pt x="470" y="96"/>
                      <a:pt x="462" y="97"/>
                      <a:pt x="455" y="97"/>
                    </a:cubicBezTo>
                    <a:cubicBezTo>
                      <a:pt x="360" y="97"/>
                      <a:pt x="230" y="33"/>
                      <a:pt x="1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2"/>
              <p:cNvSpPr/>
              <p:nvPr/>
            </p:nvSpPr>
            <p:spPr>
              <a:xfrm>
                <a:off x="354045" y="2043061"/>
                <a:ext cx="4058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629" extrusionOk="0">
                    <a:moveTo>
                      <a:pt x="1042" y="0"/>
                    </a:moveTo>
                    <a:cubicBezTo>
                      <a:pt x="930" y="0"/>
                      <a:pt x="809" y="18"/>
                      <a:pt x="703" y="27"/>
                    </a:cubicBezTo>
                    <a:cubicBezTo>
                      <a:pt x="595" y="63"/>
                      <a:pt x="500" y="110"/>
                      <a:pt x="357" y="146"/>
                    </a:cubicBezTo>
                    <a:cubicBezTo>
                      <a:pt x="155" y="182"/>
                      <a:pt x="12" y="265"/>
                      <a:pt x="0" y="539"/>
                    </a:cubicBezTo>
                    <a:cubicBezTo>
                      <a:pt x="87" y="604"/>
                      <a:pt x="167" y="629"/>
                      <a:pt x="243" y="629"/>
                    </a:cubicBezTo>
                    <a:cubicBezTo>
                      <a:pt x="461" y="629"/>
                      <a:pt x="646" y="428"/>
                      <a:pt x="857" y="384"/>
                    </a:cubicBezTo>
                    <a:cubicBezTo>
                      <a:pt x="988" y="384"/>
                      <a:pt x="1072" y="289"/>
                      <a:pt x="1155" y="182"/>
                    </a:cubicBezTo>
                    <a:cubicBezTo>
                      <a:pt x="1226" y="110"/>
                      <a:pt x="1286" y="15"/>
                      <a:pt x="1119" y="3"/>
                    </a:cubicBezTo>
                    <a:cubicBezTo>
                      <a:pt x="1094" y="1"/>
                      <a:pt x="1068" y="0"/>
                      <a:pt x="10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"/>
              <p:cNvSpPr/>
              <p:nvPr/>
            </p:nvSpPr>
            <p:spPr>
              <a:xfrm>
                <a:off x="285278" y="2183688"/>
                <a:ext cx="24838" cy="23702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51" extrusionOk="0">
                    <a:moveTo>
                      <a:pt x="215" y="0"/>
                    </a:moveTo>
                    <a:cubicBezTo>
                      <a:pt x="143" y="84"/>
                      <a:pt x="72" y="155"/>
                      <a:pt x="0" y="250"/>
                    </a:cubicBezTo>
                    <a:cubicBezTo>
                      <a:pt x="60" y="429"/>
                      <a:pt x="215" y="500"/>
                      <a:pt x="322" y="631"/>
                    </a:cubicBezTo>
                    <a:cubicBezTo>
                      <a:pt x="488" y="667"/>
                      <a:pt x="631" y="715"/>
                      <a:pt x="786" y="750"/>
                    </a:cubicBezTo>
                    <a:cubicBezTo>
                      <a:pt x="774" y="667"/>
                      <a:pt x="774" y="596"/>
                      <a:pt x="774" y="500"/>
                    </a:cubicBezTo>
                    <a:cubicBezTo>
                      <a:pt x="488" y="488"/>
                      <a:pt x="500" y="24"/>
                      <a:pt x="2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"/>
              <p:cNvSpPr/>
              <p:nvPr/>
            </p:nvSpPr>
            <p:spPr>
              <a:xfrm>
                <a:off x="302193" y="2220265"/>
                <a:ext cx="19125" cy="20609"/>
              </a:xfrm>
              <a:custGeom>
                <a:avLst/>
                <a:gdLst/>
                <a:ahLst/>
                <a:cxnLst/>
                <a:rect l="l" t="t" r="r" b="b"/>
                <a:pathLst>
                  <a:path w="606" h="653" extrusionOk="0">
                    <a:moveTo>
                      <a:pt x="352" y="0"/>
                    </a:moveTo>
                    <a:cubicBezTo>
                      <a:pt x="313" y="0"/>
                      <a:pt x="289" y="41"/>
                      <a:pt x="298" y="175"/>
                    </a:cubicBezTo>
                    <a:cubicBezTo>
                      <a:pt x="298" y="425"/>
                      <a:pt x="179" y="449"/>
                      <a:pt x="24" y="461"/>
                    </a:cubicBezTo>
                    <a:cubicBezTo>
                      <a:pt x="12" y="472"/>
                      <a:pt x="0" y="484"/>
                      <a:pt x="0" y="508"/>
                    </a:cubicBezTo>
                    <a:cubicBezTo>
                      <a:pt x="0" y="520"/>
                      <a:pt x="0" y="568"/>
                      <a:pt x="12" y="568"/>
                    </a:cubicBezTo>
                    <a:cubicBezTo>
                      <a:pt x="131" y="623"/>
                      <a:pt x="232" y="653"/>
                      <a:pt x="314" y="653"/>
                    </a:cubicBezTo>
                    <a:cubicBezTo>
                      <a:pt x="514" y="653"/>
                      <a:pt x="605" y="482"/>
                      <a:pt x="572" y="103"/>
                    </a:cubicBezTo>
                    <a:cubicBezTo>
                      <a:pt x="513" y="103"/>
                      <a:pt x="414" y="0"/>
                      <a:pt x="3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"/>
              <p:cNvSpPr/>
              <p:nvPr/>
            </p:nvSpPr>
            <p:spPr>
              <a:xfrm>
                <a:off x="341642" y="2041420"/>
                <a:ext cx="24459" cy="27047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57" extrusionOk="0">
                    <a:moveTo>
                      <a:pt x="596" y="0"/>
                    </a:moveTo>
                    <a:cubicBezTo>
                      <a:pt x="534" y="0"/>
                      <a:pt x="477" y="66"/>
                      <a:pt x="441" y="186"/>
                    </a:cubicBezTo>
                    <a:cubicBezTo>
                      <a:pt x="334" y="460"/>
                      <a:pt x="191" y="472"/>
                      <a:pt x="0" y="472"/>
                    </a:cubicBezTo>
                    <a:lnTo>
                      <a:pt x="0" y="603"/>
                    </a:lnTo>
                    <a:cubicBezTo>
                      <a:pt x="84" y="651"/>
                      <a:pt x="95" y="758"/>
                      <a:pt x="107" y="853"/>
                    </a:cubicBezTo>
                    <a:cubicBezTo>
                      <a:pt x="126" y="855"/>
                      <a:pt x="144" y="856"/>
                      <a:pt x="161" y="856"/>
                    </a:cubicBezTo>
                    <a:cubicBezTo>
                      <a:pt x="327" y="856"/>
                      <a:pt x="408" y="752"/>
                      <a:pt x="441" y="579"/>
                    </a:cubicBezTo>
                    <a:cubicBezTo>
                      <a:pt x="548" y="460"/>
                      <a:pt x="667" y="317"/>
                      <a:pt x="774" y="198"/>
                    </a:cubicBezTo>
                    <a:cubicBezTo>
                      <a:pt x="721" y="63"/>
                      <a:pt x="657" y="0"/>
                      <a:pt x="5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2"/>
              <p:cNvSpPr/>
              <p:nvPr/>
            </p:nvSpPr>
            <p:spPr>
              <a:xfrm>
                <a:off x="310462" y="2048773"/>
                <a:ext cx="17674" cy="14739"/>
              </a:xfrm>
              <a:custGeom>
                <a:avLst/>
                <a:gdLst/>
                <a:ahLst/>
                <a:cxnLst/>
                <a:rect l="l" t="t" r="r" b="b"/>
                <a:pathLst>
                  <a:path w="560" h="4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4" y="239"/>
                      <a:pt x="151" y="467"/>
                      <a:pt x="371" y="467"/>
                    </a:cubicBezTo>
                    <a:cubicBezTo>
                      <a:pt x="382" y="467"/>
                      <a:pt x="393" y="466"/>
                      <a:pt x="405" y="465"/>
                    </a:cubicBezTo>
                    <a:cubicBezTo>
                      <a:pt x="536" y="441"/>
                      <a:pt x="560" y="287"/>
                      <a:pt x="524" y="168"/>
                    </a:cubicBezTo>
                    <a:cubicBezTo>
                      <a:pt x="476" y="46"/>
                      <a:pt x="412" y="21"/>
                      <a:pt x="336" y="21"/>
                    </a:cubicBezTo>
                    <a:cubicBezTo>
                      <a:pt x="281" y="21"/>
                      <a:pt x="221" y="34"/>
                      <a:pt x="155" y="34"/>
                    </a:cubicBezTo>
                    <a:cubicBezTo>
                      <a:pt x="106" y="34"/>
                      <a:pt x="54" y="26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2"/>
              <p:cNvSpPr/>
              <p:nvPr/>
            </p:nvSpPr>
            <p:spPr>
              <a:xfrm>
                <a:off x="334510" y="2104759"/>
                <a:ext cx="18431" cy="1922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609" extrusionOk="0">
                    <a:moveTo>
                      <a:pt x="298" y="1"/>
                    </a:moveTo>
                    <a:cubicBezTo>
                      <a:pt x="191" y="156"/>
                      <a:pt x="191" y="394"/>
                      <a:pt x="0" y="477"/>
                    </a:cubicBezTo>
                    <a:lnTo>
                      <a:pt x="0" y="608"/>
                    </a:lnTo>
                    <a:cubicBezTo>
                      <a:pt x="583" y="513"/>
                      <a:pt x="583" y="513"/>
                      <a:pt x="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2"/>
              <p:cNvSpPr/>
              <p:nvPr/>
            </p:nvSpPr>
            <p:spPr>
              <a:xfrm>
                <a:off x="344640" y="2081468"/>
                <a:ext cx="18052" cy="1382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38" extrusionOk="0">
                    <a:moveTo>
                      <a:pt x="371" y="1"/>
                    </a:moveTo>
                    <a:cubicBezTo>
                      <a:pt x="209" y="1"/>
                      <a:pt x="115" y="191"/>
                      <a:pt x="0" y="322"/>
                    </a:cubicBezTo>
                    <a:cubicBezTo>
                      <a:pt x="96" y="402"/>
                      <a:pt x="179" y="438"/>
                      <a:pt x="251" y="438"/>
                    </a:cubicBezTo>
                    <a:cubicBezTo>
                      <a:pt x="393" y="438"/>
                      <a:pt x="493" y="298"/>
                      <a:pt x="572" y="84"/>
                    </a:cubicBezTo>
                    <a:cubicBezTo>
                      <a:pt x="494" y="25"/>
                      <a:pt x="428" y="1"/>
                      <a:pt x="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2"/>
              <p:cNvSpPr/>
              <p:nvPr/>
            </p:nvSpPr>
            <p:spPr>
              <a:xfrm>
                <a:off x="261230" y="2144555"/>
                <a:ext cx="12813" cy="13318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22" extrusionOk="0">
                    <a:moveTo>
                      <a:pt x="237" y="1"/>
                    </a:moveTo>
                    <a:cubicBezTo>
                      <a:pt x="131" y="1"/>
                      <a:pt x="57" y="71"/>
                      <a:pt x="24" y="193"/>
                    </a:cubicBezTo>
                    <a:cubicBezTo>
                      <a:pt x="0" y="312"/>
                      <a:pt x="72" y="407"/>
                      <a:pt x="167" y="419"/>
                    </a:cubicBezTo>
                    <a:cubicBezTo>
                      <a:pt x="178" y="421"/>
                      <a:pt x="188" y="421"/>
                      <a:pt x="197" y="421"/>
                    </a:cubicBezTo>
                    <a:cubicBezTo>
                      <a:pt x="312" y="421"/>
                      <a:pt x="328" y="290"/>
                      <a:pt x="405" y="169"/>
                    </a:cubicBezTo>
                    <a:cubicBezTo>
                      <a:pt x="405" y="85"/>
                      <a:pt x="381" y="2"/>
                      <a:pt x="262" y="2"/>
                    </a:cubicBezTo>
                    <a:cubicBezTo>
                      <a:pt x="254" y="1"/>
                      <a:pt x="245" y="1"/>
                      <a:pt x="2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"/>
              <p:cNvSpPr/>
              <p:nvPr/>
            </p:nvSpPr>
            <p:spPr>
              <a:xfrm>
                <a:off x="278145" y="2072411"/>
                <a:ext cx="15812" cy="1066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38" extrusionOk="0">
                    <a:moveTo>
                      <a:pt x="369" y="1"/>
                    </a:moveTo>
                    <a:cubicBezTo>
                      <a:pt x="280" y="1"/>
                      <a:pt x="200" y="85"/>
                      <a:pt x="119" y="109"/>
                    </a:cubicBezTo>
                    <a:cubicBezTo>
                      <a:pt x="95" y="91"/>
                      <a:pt x="77" y="82"/>
                      <a:pt x="60" y="82"/>
                    </a:cubicBezTo>
                    <a:cubicBezTo>
                      <a:pt x="42" y="82"/>
                      <a:pt x="24" y="91"/>
                      <a:pt x="0" y="109"/>
                    </a:cubicBezTo>
                    <a:cubicBezTo>
                      <a:pt x="41" y="260"/>
                      <a:pt x="75" y="337"/>
                      <a:pt x="142" y="337"/>
                    </a:cubicBezTo>
                    <a:cubicBezTo>
                      <a:pt x="212" y="337"/>
                      <a:pt x="317" y="251"/>
                      <a:pt x="500" y="73"/>
                    </a:cubicBezTo>
                    <a:cubicBezTo>
                      <a:pt x="454" y="20"/>
                      <a:pt x="410" y="1"/>
                      <a:pt x="3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"/>
              <p:cNvSpPr/>
              <p:nvPr/>
            </p:nvSpPr>
            <p:spPr>
              <a:xfrm>
                <a:off x="289033" y="2056316"/>
                <a:ext cx="19188" cy="1032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32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6" y="227"/>
                      <a:pt x="168" y="327"/>
                      <a:pt x="277" y="327"/>
                    </a:cubicBezTo>
                    <a:cubicBezTo>
                      <a:pt x="374" y="327"/>
                      <a:pt x="484" y="247"/>
                      <a:pt x="608" y="107"/>
                    </a:cubicBezTo>
                    <a:cubicBezTo>
                      <a:pt x="518" y="107"/>
                      <a:pt x="431" y="118"/>
                      <a:pt x="346" y="118"/>
                    </a:cubicBezTo>
                    <a:cubicBezTo>
                      <a:pt x="227" y="118"/>
                      <a:pt x="111" y="97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"/>
              <p:cNvSpPr/>
              <p:nvPr/>
            </p:nvSpPr>
            <p:spPr>
              <a:xfrm>
                <a:off x="280765" y="2191578"/>
                <a:ext cx="14675" cy="12813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06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0" y="405"/>
                      <a:pt x="274" y="357"/>
                      <a:pt x="465" y="381"/>
                    </a:cubicBezTo>
                    <a:cubicBezTo>
                      <a:pt x="465" y="131"/>
                      <a:pt x="346" y="12"/>
                      <a:pt x="14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"/>
              <p:cNvSpPr/>
              <p:nvPr/>
            </p:nvSpPr>
            <p:spPr>
              <a:xfrm>
                <a:off x="309704" y="2080364"/>
                <a:ext cx="14297" cy="17421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52" extrusionOk="0">
                    <a:moveTo>
                      <a:pt x="238" y="0"/>
                    </a:moveTo>
                    <a:lnTo>
                      <a:pt x="238" y="0"/>
                    </a:lnTo>
                    <a:cubicBezTo>
                      <a:pt x="119" y="36"/>
                      <a:pt x="36" y="119"/>
                      <a:pt x="0" y="250"/>
                    </a:cubicBezTo>
                    <a:cubicBezTo>
                      <a:pt x="116" y="289"/>
                      <a:pt x="91" y="552"/>
                      <a:pt x="215" y="552"/>
                    </a:cubicBezTo>
                    <a:cubicBezTo>
                      <a:pt x="245" y="552"/>
                      <a:pt x="283" y="537"/>
                      <a:pt x="334" y="500"/>
                    </a:cubicBezTo>
                    <a:lnTo>
                      <a:pt x="453" y="381"/>
                    </a:lnTo>
                    <a:cubicBezTo>
                      <a:pt x="381" y="250"/>
                      <a:pt x="215" y="191"/>
                      <a:pt x="2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"/>
              <p:cNvSpPr/>
              <p:nvPr/>
            </p:nvSpPr>
            <p:spPr>
              <a:xfrm>
                <a:off x="313839" y="2149068"/>
                <a:ext cx="16916" cy="14739"/>
              </a:xfrm>
              <a:custGeom>
                <a:avLst/>
                <a:gdLst/>
                <a:ahLst/>
                <a:cxnLst/>
                <a:rect l="l" t="t" r="r" b="b"/>
                <a:pathLst>
                  <a:path w="536" h="467" extrusionOk="0">
                    <a:moveTo>
                      <a:pt x="246" y="0"/>
                    </a:moveTo>
                    <a:cubicBezTo>
                      <a:pt x="225" y="0"/>
                      <a:pt x="203" y="8"/>
                      <a:pt x="179" y="26"/>
                    </a:cubicBezTo>
                    <a:cubicBezTo>
                      <a:pt x="0" y="145"/>
                      <a:pt x="381" y="300"/>
                      <a:pt x="203" y="466"/>
                    </a:cubicBezTo>
                    <a:cubicBezTo>
                      <a:pt x="369" y="466"/>
                      <a:pt x="524" y="466"/>
                      <a:pt x="536" y="216"/>
                    </a:cubicBezTo>
                    <a:cubicBezTo>
                      <a:pt x="427" y="186"/>
                      <a:pt x="351" y="0"/>
                      <a:pt x="2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2"/>
              <p:cNvSpPr/>
              <p:nvPr/>
            </p:nvSpPr>
            <p:spPr>
              <a:xfrm>
                <a:off x="257474" y="2127229"/>
                <a:ext cx="12056" cy="11172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54" extrusionOk="0">
                    <a:moveTo>
                      <a:pt x="110" y="0"/>
                    </a:moveTo>
                    <a:cubicBezTo>
                      <a:pt x="40" y="0"/>
                      <a:pt x="0" y="108"/>
                      <a:pt x="0" y="206"/>
                    </a:cubicBezTo>
                    <a:cubicBezTo>
                      <a:pt x="0" y="297"/>
                      <a:pt x="35" y="353"/>
                      <a:pt x="105" y="353"/>
                    </a:cubicBezTo>
                    <a:cubicBezTo>
                      <a:pt x="126" y="353"/>
                      <a:pt x="151" y="348"/>
                      <a:pt x="179" y="337"/>
                    </a:cubicBezTo>
                    <a:cubicBezTo>
                      <a:pt x="226" y="277"/>
                      <a:pt x="381" y="325"/>
                      <a:pt x="322" y="182"/>
                    </a:cubicBezTo>
                    <a:cubicBezTo>
                      <a:pt x="298" y="99"/>
                      <a:pt x="203" y="15"/>
                      <a:pt x="131" y="3"/>
                    </a:cubicBezTo>
                    <a:cubicBezTo>
                      <a:pt x="124" y="1"/>
                      <a:pt x="117" y="0"/>
                      <a:pt x="1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2"/>
              <p:cNvSpPr/>
              <p:nvPr/>
            </p:nvSpPr>
            <p:spPr>
              <a:xfrm>
                <a:off x="330376" y="2139727"/>
                <a:ext cx="15054" cy="12214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87" extrusionOk="0">
                    <a:moveTo>
                      <a:pt x="357" y="0"/>
                    </a:moveTo>
                    <a:cubicBezTo>
                      <a:pt x="214" y="107"/>
                      <a:pt x="0" y="107"/>
                      <a:pt x="12" y="381"/>
                    </a:cubicBezTo>
                    <a:cubicBezTo>
                      <a:pt x="43" y="385"/>
                      <a:pt x="72" y="387"/>
                      <a:pt x="101" y="387"/>
                    </a:cubicBezTo>
                    <a:cubicBezTo>
                      <a:pt x="263" y="387"/>
                      <a:pt x="395" y="325"/>
                      <a:pt x="476" y="143"/>
                    </a:cubicBezTo>
                    <a:cubicBezTo>
                      <a:pt x="441" y="95"/>
                      <a:pt x="393" y="48"/>
                      <a:pt x="3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2"/>
              <p:cNvSpPr/>
              <p:nvPr/>
            </p:nvSpPr>
            <p:spPr>
              <a:xfrm>
                <a:off x="255581" y="2105737"/>
                <a:ext cx="11677" cy="9279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94" extrusionOk="0">
                    <a:moveTo>
                      <a:pt x="109" y="0"/>
                    </a:moveTo>
                    <a:cubicBezTo>
                      <a:pt x="47" y="0"/>
                      <a:pt x="11" y="57"/>
                      <a:pt x="1" y="149"/>
                    </a:cubicBezTo>
                    <a:cubicBezTo>
                      <a:pt x="43" y="253"/>
                      <a:pt x="103" y="294"/>
                      <a:pt x="182" y="294"/>
                    </a:cubicBezTo>
                    <a:cubicBezTo>
                      <a:pt x="193" y="294"/>
                      <a:pt x="204" y="293"/>
                      <a:pt x="215" y="291"/>
                    </a:cubicBezTo>
                    <a:cubicBezTo>
                      <a:pt x="298" y="291"/>
                      <a:pt x="370" y="232"/>
                      <a:pt x="322" y="149"/>
                    </a:cubicBezTo>
                    <a:cubicBezTo>
                      <a:pt x="298" y="89"/>
                      <a:pt x="203" y="41"/>
                      <a:pt x="144" y="6"/>
                    </a:cubicBezTo>
                    <a:cubicBezTo>
                      <a:pt x="131" y="2"/>
                      <a:pt x="120" y="0"/>
                      <a:pt x="1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2"/>
              <p:cNvSpPr/>
              <p:nvPr/>
            </p:nvSpPr>
            <p:spPr>
              <a:xfrm>
                <a:off x="341642" y="2016267"/>
                <a:ext cx="13539" cy="1224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388" extrusionOk="0">
                    <a:moveTo>
                      <a:pt x="78" y="1"/>
                    </a:moveTo>
                    <a:cubicBezTo>
                      <a:pt x="52" y="1"/>
                      <a:pt x="26" y="3"/>
                      <a:pt x="0" y="7"/>
                    </a:cubicBezTo>
                    <a:lnTo>
                      <a:pt x="0" y="138"/>
                    </a:lnTo>
                    <a:cubicBezTo>
                      <a:pt x="60" y="293"/>
                      <a:pt x="179" y="388"/>
                      <a:pt x="322" y="388"/>
                    </a:cubicBezTo>
                    <a:cubicBezTo>
                      <a:pt x="417" y="328"/>
                      <a:pt x="429" y="233"/>
                      <a:pt x="429" y="138"/>
                    </a:cubicBezTo>
                    <a:cubicBezTo>
                      <a:pt x="320" y="49"/>
                      <a:pt x="203" y="1"/>
                      <a:pt x="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2"/>
              <p:cNvSpPr/>
              <p:nvPr/>
            </p:nvSpPr>
            <p:spPr>
              <a:xfrm>
                <a:off x="338265" y="2020244"/>
                <a:ext cx="13918" cy="10951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47" extrusionOk="0">
                    <a:moveTo>
                      <a:pt x="119" y="0"/>
                    </a:moveTo>
                    <a:cubicBezTo>
                      <a:pt x="72" y="36"/>
                      <a:pt x="24" y="83"/>
                      <a:pt x="0" y="131"/>
                    </a:cubicBezTo>
                    <a:cubicBezTo>
                      <a:pt x="91" y="213"/>
                      <a:pt x="170" y="347"/>
                      <a:pt x="277" y="347"/>
                    </a:cubicBezTo>
                    <a:cubicBezTo>
                      <a:pt x="325" y="347"/>
                      <a:pt x="378" y="320"/>
                      <a:pt x="441" y="250"/>
                    </a:cubicBezTo>
                    <a:cubicBezTo>
                      <a:pt x="322" y="179"/>
                      <a:pt x="226" y="83"/>
                      <a:pt x="1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"/>
              <p:cNvSpPr/>
              <p:nvPr/>
            </p:nvSpPr>
            <p:spPr>
              <a:xfrm>
                <a:off x="271360" y="2067582"/>
                <a:ext cx="10573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63" extrusionOk="0">
                    <a:moveTo>
                      <a:pt x="334" y="12"/>
                    </a:moveTo>
                    <a:cubicBezTo>
                      <a:pt x="215" y="24"/>
                      <a:pt x="84" y="0"/>
                      <a:pt x="1" y="143"/>
                    </a:cubicBezTo>
                    <a:cubicBezTo>
                      <a:pt x="48" y="238"/>
                      <a:pt x="144" y="262"/>
                      <a:pt x="227" y="262"/>
                    </a:cubicBezTo>
                    <a:lnTo>
                      <a:pt x="334" y="262"/>
                    </a:lnTo>
                    <a:lnTo>
                      <a:pt x="334" y="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"/>
              <p:cNvSpPr/>
              <p:nvPr/>
            </p:nvSpPr>
            <p:spPr>
              <a:xfrm>
                <a:off x="323590" y="2107410"/>
                <a:ext cx="10920" cy="1243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394" extrusionOk="0">
                    <a:moveTo>
                      <a:pt x="1" y="0"/>
                    </a:moveTo>
                    <a:cubicBezTo>
                      <a:pt x="1" y="274"/>
                      <a:pt x="191" y="298"/>
                      <a:pt x="346" y="393"/>
                    </a:cubicBezTo>
                    <a:cubicBezTo>
                      <a:pt x="334" y="155"/>
                      <a:pt x="227" y="36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"/>
              <p:cNvSpPr/>
              <p:nvPr/>
            </p:nvSpPr>
            <p:spPr>
              <a:xfrm>
                <a:off x="309136" y="2167530"/>
                <a:ext cx="8111" cy="1584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02" extrusionOk="0">
                    <a:moveTo>
                      <a:pt x="256" y="0"/>
                    </a:moveTo>
                    <a:cubicBezTo>
                      <a:pt x="173" y="48"/>
                      <a:pt x="102" y="96"/>
                      <a:pt x="30" y="107"/>
                    </a:cubicBezTo>
                    <a:lnTo>
                      <a:pt x="30" y="238"/>
                    </a:lnTo>
                    <a:cubicBezTo>
                      <a:pt x="1" y="414"/>
                      <a:pt x="35" y="501"/>
                      <a:pt x="160" y="501"/>
                    </a:cubicBezTo>
                    <a:cubicBezTo>
                      <a:pt x="187" y="501"/>
                      <a:pt x="220" y="497"/>
                      <a:pt x="256" y="488"/>
                    </a:cubicBezTo>
                    <a:lnTo>
                      <a:pt x="256" y="119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2"/>
              <p:cNvSpPr/>
              <p:nvPr/>
            </p:nvSpPr>
            <p:spPr>
              <a:xfrm>
                <a:off x="369824" y="1980763"/>
                <a:ext cx="36105" cy="30361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962" extrusionOk="0">
                    <a:moveTo>
                      <a:pt x="893" y="1"/>
                    </a:moveTo>
                    <a:cubicBezTo>
                      <a:pt x="631" y="251"/>
                      <a:pt x="250" y="96"/>
                      <a:pt x="0" y="370"/>
                    </a:cubicBezTo>
                    <a:cubicBezTo>
                      <a:pt x="24" y="418"/>
                      <a:pt x="72" y="441"/>
                      <a:pt x="95" y="489"/>
                    </a:cubicBezTo>
                    <a:cubicBezTo>
                      <a:pt x="155" y="620"/>
                      <a:pt x="250" y="739"/>
                      <a:pt x="322" y="870"/>
                    </a:cubicBezTo>
                    <a:cubicBezTo>
                      <a:pt x="402" y="936"/>
                      <a:pt x="469" y="962"/>
                      <a:pt x="529" y="962"/>
                    </a:cubicBezTo>
                    <a:cubicBezTo>
                      <a:pt x="718" y="962"/>
                      <a:pt x="826" y="701"/>
                      <a:pt x="988" y="620"/>
                    </a:cubicBezTo>
                    <a:cubicBezTo>
                      <a:pt x="1143" y="370"/>
                      <a:pt x="1024" y="191"/>
                      <a:pt x="89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2"/>
              <p:cNvSpPr/>
              <p:nvPr/>
            </p:nvSpPr>
            <p:spPr>
              <a:xfrm>
                <a:off x="398007" y="1980038"/>
                <a:ext cx="31213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644" extrusionOk="0">
                    <a:moveTo>
                      <a:pt x="214" y="0"/>
                    </a:moveTo>
                    <a:cubicBezTo>
                      <a:pt x="143" y="24"/>
                      <a:pt x="72" y="24"/>
                      <a:pt x="0" y="24"/>
                    </a:cubicBezTo>
                    <a:cubicBezTo>
                      <a:pt x="24" y="226"/>
                      <a:pt x="72" y="441"/>
                      <a:pt x="95" y="643"/>
                    </a:cubicBezTo>
                    <a:cubicBezTo>
                      <a:pt x="369" y="417"/>
                      <a:pt x="691" y="393"/>
                      <a:pt x="988" y="262"/>
                    </a:cubicBezTo>
                    <a:cubicBezTo>
                      <a:pt x="738" y="143"/>
                      <a:pt x="441" y="202"/>
                      <a:pt x="2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2"/>
              <p:cNvSpPr/>
              <p:nvPr/>
            </p:nvSpPr>
            <p:spPr>
              <a:xfrm>
                <a:off x="372823" y="2116057"/>
                <a:ext cx="20703" cy="31592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001" extrusionOk="0">
                    <a:moveTo>
                      <a:pt x="0" y="0"/>
                    </a:moveTo>
                    <a:cubicBezTo>
                      <a:pt x="0" y="476"/>
                      <a:pt x="0" y="929"/>
                      <a:pt x="560" y="1000"/>
                    </a:cubicBezTo>
                    <a:lnTo>
                      <a:pt x="560" y="869"/>
                    </a:lnTo>
                    <a:cubicBezTo>
                      <a:pt x="655" y="595"/>
                      <a:pt x="358" y="476"/>
                      <a:pt x="334" y="250"/>
                    </a:cubicBezTo>
                    <a:cubicBezTo>
                      <a:pt x="227" y="155"/>
                      <a:pt x="108" y="83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2"/>
              <p:cNvSpPr/>
              <p:nvPr/>
            </p:nvSpPr>
            <p:spPr>
              <a:xfrm>
                <a:off x="296923" y="2175420"/>
                <a:ext cx="27078" cy="16253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15" extrusionOk="0">
                    <a:moveTo>
                      <a:pt x="417" y="0"/>
                    </a:moveTo>
                    <a:lnTo>
                      <a:pt x="417" y="0"/>
                    </a:lnTo>
                    <a:cubicBezTo>
                      <a:pt x="0" y="298"/>
                      <a:pt x="489" y="346"/>
                      <a:pt x="536" y="512"/>
                    </a:cubicBezTo>
                    <a:cubicBezTo>
                      <a:pt x="547" y="511"/>
                      <a:pt x="559" y="511"/>
                      <a:pt x="570" y="511"/>
                    </a:cubicBezTo>
                    <a:cubicBezTo>
                      <a:pt x="605" y="511"/>
                      <a:pt x="641" y="515"/>
                      <a:pt x="675" y="515"/>
                    </a:cubicBezTo>
                    <a:cubicBezTo>
                      <a:pt x="738" y="515"/>
                      <a:pt x="794" y="500"/>
                      <a:pt x="822" y="417"/>
                    </a:cubicBezTo>
                    <a:cubicBezTo>
                      <a:pt x="858" y="274"/>
                      <a:pt x="655" y="381"/>
                      <a:pt x="643" y="262"/>
                    </a:cubicBezTo>
                    <a:cubicBezTo>
                      <a:pt x="536" y="215"/>
                      <a:pt x="465" y="119"/>
                      <a:pt x="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"/>
              <p:cNvSpPr/>
              <p:nvPr/>
            </p:nvSpPr>
            <p:spPr>
              <a:xfrm>
                <a:off x="351015" y="2176398"/>
                <a:ext cx="18841" cy="12087"/>
              </a:xfrm>
              <a:custGeom>
                <a:avLst/>
                <a:gdLst/>
                <a:ahLst/>
                <a:cxnLst/>
                <a:rect l="l" t="t" r="r" b="b"/>
                <a:pathLst>
                  <a:path w="597" h="383" extrusionOk="0">
                    <a:moveTo>
                      <a:pt x="462" y="0"/>
                    </a:moveTo>
                    <a:cubicBezTo>
                      <a:pt x="399" y="0"/>
                      <a:pt x="326" y="73"/>
                      <a:pt x="263" y="88"/>
                    </a:cubicBezTo>
                    <a:cubicBezTo>
                      <a:pt x="132" y="112"/>
                      <a:pt x="25" y="148"/>
                      <a:pt x="1" y="291"/>
                    </a:cubicBezTo>
                    <a:cubicBezTo>
                      <a:pt x="13" y="303"/>
                      <a:pt x="25" y="327"/>
                      <a:pt x="37" y="350"/>
                    </a:cubicBezTo>
                    <a:cubicBezTo>
                      <a:pt x="127" y="359"/>
                      <a:pt x="231" y="382"/>
                      <a:pt x="328" y="382"/>
                    </a:cubicBezTo>
                    <a:cubicBezTo>
                      <a:pt x="359" y="382"/>
                      <a:pt x="389" y="380"/>
                      <a:pt x="418" y="374"/>
                    </a:cubicBezTo>
                    <a:cubicBezTo>
                      <a:pt x="513" y="350"/>
                      <a:pt x="596" y="184"/>
                      <a:pt x="549" y="76"/>
                    </a:cubicBezTo>
                    <a:cubicBezTo>
                      <a:pt x="524" y="20"/>
                      <a:pt x="494" y="0"/>
                      <a:pt x="4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"/>
              <p:cNvSpPr/>
              <p:nvPr/>
            </p:nvSpPr>
            <p:spPr>
              <a:xfrm>
                <a:off x="340538" y="2180690"/>
                <a:ext cx="11646" cy="10951"/>
              </a:xfrm>
              <a:custGeom>
                <a:avLst/>
                <a:gdLst/>
                <a:ahLst/>
                <a:cxnLst/>
                <a:rect l="l" t="t" r="r" b="b"/>
                <a:pathLst>
                  <a:path w="369" h="347" extrusionOk="0">
                    <a:moveTo>
                      <a:pt x="68" y="0"/>
                    </a:moveTo>
                    <a:cubicBezTo>
                      <a:pt x="41" y="0"/>
                      <a:pt x="19" y="24"/>
                      <a:pt x="11" y="95"/>
                    </a:cubicBezTo>
                    <a:cubicBezTo>
                      <a:pt x="1" y="290"/>
                      <a:pt x="157" y="347"/>
                      <a:pt x="319" y="347"/>
                    </a:cubicBezTo>
                    <a:cubicBezTo>
                      <a:pt x="336" y="347"/>
                      <a:pt x="352" y="346"/>
                      <a:pt x="369" y="345"/>
                    </a:cubicBezTo>
                    <a:lnTo>
                      <a:pt x="369" y="226"/>
                    </a:lnTo>
                    <a:cubicBezTo>
                      <a:pt x="333" y="167"/>
                      <a:pt x="309" y="95"/>
                      <a:pt x="250" y="95"/>
                    </a:cubicBezTo>
                    <a:cubicBezTo>
                      <a:pt x="202" y="95"/>
                      <a:pt x="123" y="0"/>
                      <a:pt x="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"/>
              <p:cNvSpPr/>
              <p:nvPr/>
            </p:nvSpPr>
            <p:spPr>
              <a:xfrm>
                <a:off x="351773" y="2191957"/>
                <a:ext cx="14328" cy="11677"/>
              </a:xfrm>
              <a:custGeom>
                <a:avLst/>
                <a:gdLst/>
                <a:ahLst/>
                <a:cxnLst/>
                <a:rect l="l" t="t" r="r" b="b"/>
                <a:pathLst>
                  <a:path w="454" h="370" extrusionOk="0">
                    <a:moveTo>
                      <a:pt x="1" y="0"/>
                    </a:moveTo>
                    <a:lnTo>
                      <a:pt x="1" y="238"/>
                    </a:lnTo>
                    <a:lnTo>
                      <a:pt x="453" y="369"/>
                    </a:lnTo>
                    <a:cubicBezTo>
                      <a:pt x="370" y="131"/>
                      <a:pt x="167" y="95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"/>
              <p:cNvSpPr/>
              <p:nvPr/>
            </p:nvSpPr>
            <p:spPr>
              <a:xfrm>
                <a:off x="348017" y="2176461"/>
                <a:ext cx="10920" cy="11393"/>
              </a:xfrm>
              <a:custGeom>
                <a:avLst/>
                <a:gdLst/>
                <a:ahLst/>
                <a:cxnLst/>
                <a:rect l="l" t="t" r="r" b="b"/>
                <a:pathLst>
                  <a:path w="346" h="361" extrusionOk="0">
                    <a:moveTo>
                      <a:pt x="204" y="1"/>
                    </a:moveTo>
                    <a:cubicBezTo>
                      <a:pt x="116" y="1"/>
                      <a:pt x="67" y="130"/>
                      <a:pt x="1" y="229"/>
                    </a:cubicBezTo>
                    <a:cubicBezTo>
                      <a:pt x="48" y="265"/>
                      <a:pt x="72" y="313"/>
                      <a:pt x="120" y="360"/>
                    </a:cubicBezTo>
                    <a:lnTo>
                      <a:pt x="346" y="86"/>
                    </a:lnTo>
                    <a:cubicBezTo>
                      <a:pt x="288" y="25"/>
                      <a:pt x="243" y="1"/>
                      <a:pt x="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"/>
              <p:cNvSpPr/>
              <p:nvPr/>
            </p:nvSpPr>
            <p:spPr>
              <a:xfrm>
                <a:off x="379955" y="2123947"/>
                <a:ext cx="30487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644" extrusionOk="0">
                    <a:moveTo>
                      <a:pt x="120" y="0"/>
                    </a:moveTo>
                    <a:cubicBezTo>
                      <a:pt x="1" y="298"/>
                      <a:pt x="334" y="381"/>
                      <a:pt x="346" y="619"/>
                    </a:cubicBezTo>
                    <a:cubicBezTo>
                      <a:pt x="370" y="619"/>
                      <a:pt x="405" y="619"/>
                      <a:pt x="453" y="643"/>
                    </a:cubicBezTo>
                    <a:cubicBezTo>
                      <a:pt x="572" y="607"/>
                      <a:pt x="667" y="584"/>
                      <a:pt x="775" y="500"/>
                    </a:cubicBezTo>
                    <a:lnTo>
                      <a:pt x="894" y="500"/>
                    </a:lnTo>
                    <a:cubicBezTo>
                      <a:pt x="965" y="179"/>
                      <a:pt x="703" y="143"/>
                      <a:pt x="5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2"/>
              <p:cNvSpPr/>
              <p:nvPr/>
            </p:nvSpPr>
            <p:spPr>
              <a:xfrm>
                <a:off x="408768" y="2144176"/>
                <a:ext cx="12182" cy="10509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33" extrusionOk="0">
                    <a:moveTo>
                      <a:pt x="277" y="1"/>
                    </a:moveTo>
                    <a:cubicBezTo>
                      <a:pt x="261" y="1"/>
                      <a:pt x="245" y="5"/>
                      <a:pt x="231" y="14"/>
                    </a:cubicBezTo>
                    <a:cubicBezTo>
                      <a:pt x="159" y="38"/>
                      <a:pt x="88" y="121"/>
                      <a:pt x="40" y="193"/>
                    </a:cubicBezTo>
                    <a:cubicBezTo>
                      <a:pt x="0" y="262"/>
                      <a:pt x="52" y="332"/>
                      <a:pt x="112" y="332"/>
                    </a:cubicBezTo>
                    <a:cubicBezTo>
                      <a:pt x="124" y="332"/>
                      <a:pt x="136" y="329"/>
                      <a:pt x="147" y="324"/>
                    </a:cubicBezTo>
                    <a:cubicBezTo>
                      <a:pt x="231" y="276"/>
                      <a:pt x="350" y="276"/>
                      <a:pt x="385" y="133"/>
                    </a:cubicBezTo>
                    <a:cubicBezTo>
                      <a:pt x="376" y="43"/>
                      <a:pt x="327" y="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2"/>
              <p:cNvSpPr/>
              <p:nvPr/>
            </p:nvSpPr>
            <p:spPr>
              <a:xfrm>
                <a:off x="394251" y="2137801"/>
                <a:ext cx="10162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10" extrusionOk="0">
                    <a:moveTo>
                      <a:pt x="175" y="1"/>
                    </a:moveTo>
                    <a:cubicBezTo>
                      <a:pt x="99" y="1"/>
                      <a:pt x="38" y="53"/>
                      <a:pt x="0" y="180"/>
                    </a:cubicBezTo>
                    <a:cubicBezTo>
                      <a:pt x="73" y="267"/>
                      <a:pt x="131" y="309"/>
                      <a:pt x="179" y="309"/>
                    </a:cubicBezTo>
                    <a:cubicBezTo>
                      <a:pt x="248" y="309"/>
                      <a:pt x="293" y="219"/>
                      <a:pt x="322" y="49"/>
                    </a:cubicBezTo>
                    <a:cubicBezTo>
                      <a:pt x="269" y="19"/>
                      <a:pt x="219" y="1"/>
                      <a:pt x="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2"/>
              <p:cNvSpPr/>
              <p:nvPr/>
            </p:nvSpPr>
            <p:spPr>
              <a:xfrm>
                <a:off x="422781" y="2155506"/>
                <a:ext cx="20325" cy="12056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82" extrusionOk="0">
                    <a:moveTo>
                      <a:pt x="311" y="0"/>
                    </a:moveTo>
                    <a:lnTo>
                      <a:pt x="311" y="0"/>
                    </a:lnTo>
                    <a:cubicBezTo>
                      <a:pt x="203" y="96"/>
                      <a:pt x="1" y="155"/>
                      <a:pt x="203" y="381"/>
                    </a:cubicBezTo>
                    <a:cubicBezTo>
                      <a:pt x="191" y="238"/>
                      <a:pt x="644" y="250"/>
                      <a:pt x="3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2"/>
              <p:cNvSpPr/>
              <p:nvPr/>
            </p:nvSpPr>
            <p:spPr>
              <a:xfrm>
                <a:off x="374685" y="2048426"/>
                <a:ext cx="43995" cy="3171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005" extrusionOk="0">
                    <a:moveTo>
                      <a:pt x="513" y="0"/>
                    </a:moveTo>
                    <a:cubicBezTo>
                      <a:pt x="394" y="36"/>
                      <a:pt x="287" y="71"/>
                      <a:pt x="168" y="119"/>
                    </a:cubicBezTo>
                    <a:cubicBezTo>
                      <a:pt x="1" y="369"/>
                      <a:pt x="180" y="619"/>
                      <a:pt x="156" y="857"/>
                    </a:cubicBezTo>
                    <a:cubicBezTo>
                      <a:pt x="203" y="905"/>
                      <a:pt x="227" y="953"/>
                      <a:pt x="275" y="988"/>
                    </a:cubicBezTo>
                    <a:cubicBezTo>
                      <a:pt x="365" y="999"/>
                      <a:pt x="453" y="1005"/>
                      <a:pt x="540" y="1005"/>
                    </a:cubicBezTo>
                    <a:cubicBezTo>
                      <a:pt x="842" y="1005"/>
                      <a:pt x="1125" y="933"/>
                      <a:pt x="1394" y="738"/>
                    </a:cubicBezTo>
                    <a:cubicBezTo>
                      <a:pt x="1251" y="262"/>
                      <a:pt x="823" y="214"/>
                      <a:pt x="5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"/>
              <p:cNvSpPr/>
              <p:nvPr/>
            </p:nvSpPr>
            <p:spPr>
              <a:xfrm>
                <a:off x="425053" y="2057957"/>
                <a:ext cx="6028" cy="1417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49" extrusionOk="0">
                    <a:moveTo>
                      <a:pt x="153" y="1"/>
                    </a:moveTo>
                    <a:cubicBezTo>
                      <a:pt x="125" y="1"/>
                      <a:pt x="83" y="29"/>
                      <a:pt x="60" y="67"/>
                    </a:cubicBezTo>
                    <a:cubicBezTo>
                      <a:pt x="0" y="210"/>
                      <a:pt x="0" y="353"/>
                      <a:pt x="131" y="448"/>
                    </a:cubicBezTo>
                    <a:lnTo>
                      <a:pt x="131" y="329"/>
                    </a:lnTo>
                    <a:cubicBezTo>
                      <a:pt x="143" y="234"/>
                      <a:pt x="191" y="127"/>
                      <a:pt x="179" y="31"/>
                    </a:cubicBezTo>
                    <a:cubicBezTo>
                      <a:pt x="179" y="10"/>
                      <a:pt x="168" y="1"/>
                      <a:pt x="1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"/>
              <p:cNvSpPr/>
              <p:nvPr/>
            </p:nvSpPr>
            <p:spPr>
              <a:xfrm>
                <a:off x="398385" y="2090053"/>
                <a:ext cx="7543" cy="9878"/>
              </a:xfrm>
              <a:custGeom>
                <a:avLst/>
                <a:gdLst/>
                <a:ahLst/>
                <a:cxnLst/>
                <a:rect l="l" t="t" r="r" b="b"/>
                <a:pathLst>
                  <a:path w="239" h="313" extrusionOk="0">
                    <a:moveTo>
                      <a:pt x="76" y="0"/>
                    </a:moveTo>
                    <a:cubicBezTo>
                      <a:pt x="56" y="0"/>
                      <a:pt x="12" y="30"/>
                      <a:pt x="12" y="50"/>
                    </a:cubicBezTo>
                    <a:cubicBezTo>
                      <a:pt x="0" y="193"/>
                      <a:pt x="107" y="253"/>
                      <a:pt x="191" y="312"/>
                    </a:cubicBezTo>
                    <a:cubicBezTo>
                      <a:pt x="179" y="193"/>
                      <a:pt x="238" y="62"/>
                      <a:pt x="83" y="3"/>
                    </a:cubicBezTo>
                    <a:cubicBezTo>
                      <a:pt x="82" y="1"/>
                      <a:pt x="79" y="0"/>
                      <a:pt x="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"/>
              <p:cNvSpPr/>
              <p:nvPr/>
            </p:nvSpPr>
            <p:spPr>
              <a:xfrm>
                <a:off x="439507" y="2099047"/>
                <a:ext cx="10383" cy="12529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97" extrusionOk="0">
                    <a:moveTo>
                      <a:pt x="196" y="0"/>
                    </a:moveTo>
                    <a:cubicBezTo>
                      <a:pt x="0" y="0"/>
                      <a:pt x="175" y="294"/>
                      <a:pt x="114" y="396"/>
                    </a:cubicBezTo>
                    <a:cubicBezTo>
                      <a:pt x="185" y="277"/>
                      <a:pt x="257" y="146"/>
                      <a:pt x="328" y="27"/>
                    </a:cubicBezTo>
                    <a:cubicBezTo>
                      <a:pt x="272" y="8"/>
                      <a:pt x="229" y="0"/>
                      <a:pt x="1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2"/>
              <p:cNvSpPr/>
              <p:nvPr/>
            </p:nvSpPr>
            <p:spPr>
              <a:xfrm>
                <a:off x="357422" y="1996196"/>
                <a:ext cx="22944" cy="12056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82" extrusionOk="0">
                    <a:moveTo>
                      <a:pt x="488" y="0"/>
                    </a:moveTo>
                    <a:lnTo>
                      <a:pt x="488" y="0"/>
                    </a:lnTo>
                    <a:cubicBezTo>
                      <a:pt x="0" y="322"/>
                      <a:pt x="703" y="202"/>
                      <a:pt x="608" y="381"/>
                    </a:cubicBezTo>
                    <a:lnTo>
                      <a:pt x="715" y="381"/>
                    </a:lnTo>
                    <a:cubicBezTo>
                      <a:pt x="727" y="191"/>
                      <a:pt x="715" y="12"/>
                      <a:pt x="4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2"/>
              <p:cNvSpPr/>
              <p:nvPr/>
            </p:nvSpPr>
            <p:spPr>
              <a:xfrm>
                <a:off x="293546" y="2088254"/>
                <a:ext cx="11677" cy="19567"/>
              </a:xfrm>
              <a:custGeom>
                <a:avLst/>
                <a:gdLst/>
                <a:ahLst/>
                <a:cxnLst/>
                <a:rect l="l" t="t" r="r" b="b"/>
                <a:pathLst>
                  <a:path w="370" h="620" extrusionOk="0">
                    <a:moveTo>
                      <a:pt x="60" y="0"/>
                    </a:moveTo>
                    <a:lnTo>
                      <a:pt x="60" y="0"/>
                    </a:lnTo>
                    <a:cubicBezTo>
                      <a:pt x="95" y="202"/>
                      <a:pt x="0" y="441"/>
                      <a:pt x="179" y="619"/>
                    </a:cubicBezTo>
                    <a:cubicBezTo>
                      <a:pt x="226" y="583"/>
                      <a:pt x="250" y="536"/>
                      <a:pt x="286" y="488"/>
                    </a:cubicBezTo>
                    <a:cubicBezTo>
                      <a:pt x="357" y="369"/>
                      <a:pt x="369" y="250"/>
                      <a:pt x="286" y="131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2"/>
              <p:cNvSpPr/>
              <p:nvPr/>
            </p:nvSpPr>
            <p:spPr>
              <a:xfrm>
                <a:off x="302919" y="2092009"/>
                <a:ext cx="6817" cy="11298"/>
              </a:xfrm>
              <a:custGeom>
                <a:avLst/>
                <a:gdLst/>
                <a:ahLst/>
                <a:cxnLst/>
                <a:rect l="l" t="t" r="r" b="b"/>
                <a:pathLst>
                  <a:path w="216" h="358" extrusionOk="0">
                    <a:moveTo>
                      <a:pt x="1" y="0"/>
                    </a:moveTo>
                    <a:lnTo>
                      <a:pt x="1" y="357"/>
                    </a:lnTo>
                    <a:cubicBezTo>
                      <a:pt x="60" y="298"/>
                      <a:pt x="168" y="238"/>
                      <a:pt x="179" y="143"/>
                    </a:cubicBezTo>
                    <a:cubicBezTo>
                      <a:pt x="215" y="24"/>
                      <a:pt x="96" y="12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2"/>
              <p:cNvSpPr/>
              <p:nvPr/>
            </p:nvSpPr>
            <p:spPr>
              <a:xfrm>
                <a:off x="345398" y="2052182"/>
                <a:ext cx="40618" cy="23702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751" extrusionOk="0">
                    <a:moveTo>
                      <a:pt x="1096" y="0"/>
                    </a:moveTo>
                    <a:cubicBezTo>
                      <a:pt x="862" y="11"/>
                      <a:pt x="666" y="249"/>
                      <a:pt x="415" y="249"/>
                    </a:cubicBezTo>
                    <a:cubicBezTo>
                      <a:pt x="384" y="249"/>
                      <a:pt x="354" y="246"/>
                      <a:pt x="322" y="238"/>
                    </a:cubicBezTo>
                    <a:cubicBezTo>
                      <a:pt x="215" y="322"/>
                      <a:pt x="96" y="429"/>
                      <a:pt x="0" y="512"/>
                    </a:cubicBezTo>
                    <a:cubicBezTo>
                      <a:pt x="96" y="607"/>
                      <a:pt x="191" y="679"/>
                      <a:pt x="298" y="750"/>
                    </a:cubicBezTo>
                    <a:cubicBezTo>
                      <a:pt x="441" y="667"/>
                      <a:pt x="572" y="548"/>
                      <a:pt x="750" y="512"/>
                    </a:cubicBezTo>
                    <a:cubicBezTo>
                      <a:pt x="761" y="511"/>
                      <a:pt x="772" y="510"/>
                      <a:pt x="782" y="510"/>
                    </a:cubicBezTo>
                    <a:cubicBezTo>
                      <a:pt x="936" y="510"/>
                      <a:pt x="995" y="672"/>
                      <a:pt x="1096" y="750"/>
                    </a:cubicBezTo>
                    <a:cubicBezTo>
                      <a:pt x="1286" y="500"/>
                      <a:pt x="1131" y="250"/>
                      <a:pt x="10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"/>
              <p:cNvSpPr/>
              <p:nvPr/>
            </p:nvSpPr>
            <p:spPr>
              <a:xfrm>
                <a:off x="354771" y="2066320"/>
                <a:ext cx="18841" cy="13697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34" extrusionOk="0">
                    <a:moveTo>
                      <a:pt x="294" y="1"/>
                    </a:moveTo>
                    <a:cubicBezTo>
                      <a:pt x="159" y="1"/>
                      <a:pt x="90" y="168"/>
                      <a:pt x="1" y="302"/>
                    </a:cubicBezTo>
                    <a:cubicBezTo>
                      <a:pt x="14" y="309"/>
                      <a:pt x="28" y="311"/>
                      <a:pt x="43" y="311"/>
                    </a:cubicBezTo>
                    <a:cubicBezTo>
                      <a:pt x="108" y="311"/>
                      <a:pt x="185" y="260"/>
                      <a:pt x="248" y="260"/>
                    </a:cubicBezTo>
                    <a:cubicBezTo>
                      <a:pt x="301" y="260"/>
                      <a:pt x="344" y="297"/>
                      <a:pt x="358" y="433"/>
                    </a:cubicBezTo>
                    <a:cubicBezTo>
                      <a:pt x="549" y="386"/>
                      <a:pt x="596" y="266"/>
                      <a:pt x="453" y="64"/>
                    </a:cubicBezTo>
                    <a:cubicBezTo>
                      <a:pt x="391" y="19"/>
                      <a:pt x="339" y="1"/>
                      <a:pt x="2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4" name="Google Shape;734;p2"/>
          <p:cNvGrpSpPr/>
          <p:nvPr/>
        </p:nvGrpSpPr>
        <p:grpSpPr>
          <a:xfrm>
            <a:off x="-34778" y="1441234"/>
            <a:ext cx="1013839" cy="1858153"/>
            <a:chOff x="-76200" y="2841948"/>
            <a:chExt cx="988244" cy="1811242"/>
          </a:xfrm>
        </p:grpSpPr>
        <p:sp>
          <p:nvSpPr>
            <p:cNvPr id="735" name="Google Shape;735;p2"/>
            <p:cNvSpPr/>
            <p:nvPr/>
          </p:nvSpPr>
          <p:spPr>
            <a:xfrm>
              <a:off x="70329" y="2859653"/>
              <a:ext cx="129301" cy="126903"/>
            </a:xfrm>
            <a:custGeom>
              <a:avLst/>
              <a:gdLst/>
              <a:ahLst/>
              <a:cxnLst/>
              <a:rect l="l" t="t" r="r" b="b"/>
              <a:pathLst>
                <a:path w="4097" h="4021" extrusionOk="0">
                  <a:moveTo>
                    <a:pt x="2202" y="1"/>
                  </a:moveTo>
                  <a:cubicBezTo>
                    <a:pt x="1836" y="1"/>
                    <a:pt x="1460" y="125"/>
                    <a:pt x="1132" y="382"/>
                  </a:cubicBezTo>
                  <a:cubicBezTo>
                    <a:pt x="180" y="1144"/>
                    <a:pt x="1" y="2156"/>
                    <a:pt x="656" y="3191"/>
                  </a:cubicBezTo>
                  <a:cubicBezTo>
                    <a:pt x="1012" y="3764"/>
                    <a:pt x="1382" y="4021"/>
                    <a:pt x="1813" y="4021"/>
                  </a:cubicBezTo>
                  <a:cubicBezTo>
                    <a:pt x="2188" y="4021"/>
                    <a:pt x="2610" y="3826"/>
                    <a:pt x="3108" y="3477"/>
                  </a:cubicBezTo>
                  <a:cubicBezTo>
                    <a:pt x="3930" y="2906"/>
                    <a:pt x="4097" y="1656"/>
                    <a:pt x="3597" y="810"/>
                  </a:cubicBezTo>
                  <a:cubicBezTo>
                    <a:pt x="3282" y="281"/>
                    <a:pt x="2753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-13082" y="3502574"/>
              <a:ext cx="110523" cy="109324"/>
            </a:xfrm>
            <a:custGeom>
              <a:avLst/>
              <a:gdLst/>
              <a:ahLst/>
              <a:cxnLst/>
              <a:rect l="l" t="t" r="r" b="b"/>
              <a:pathLst>
                <a:path w="3502" h="3464" extrusionOk="0">
                  <a:moveTo>
                    <a:pt x="1782" y="1"/>
                  </a:moveTo>
                  <a:cubicBezTo>
                    <a:pt x="1437" y="1"/>
                    <a:pt x="1085" y="121"/>
                    <a:pt x="787" y="369"/>
                  </a:cubicBezTo>
                  <a:cubicBezTo>
                    <a:pt x="120" y="929"/>
                    <a:pt x="1" y="1917"/>
                    <a:pt x="489" y="2715"/>
                  </a:cubicBezTo>
                  <a:cubicBezTo>
                    <a:pt x="795" y="3206"/>
                    <a:pt x="1267" y="3463"/>
                    <a:pt x="1750" y="3463"/>
                  </a:cubicBezTo>
                  <a:cubicBezTo>
                    <a:pt x="2075" y="3463"/>
                    <a:pt x="2404" y="3347"/>
                    <a:pt x="2692" y="3108"/>
                  </a:cubicBezTo>
                  <a:cubicBezTo>
                    <a:pt x="3346" y="2560"/>
                    <a:pt x="3501" y="1441"/>
                    <a:pt x="3025" y="679"/>
                  </a:cubicBezTo>
                  <a:cubicBezTo>
                    <a:pt x="2734" y="235"/>
                    <a:pt x="2264" y="1"/>
                    <a:pt x="17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6195" y="3837511"/>
              <a:ext cx="117656" cy="98373"/>
            </a:xfrm>
            <a:custGeom>
              <a:avLst/>
              <a:gdLst/>
              <a:ahLst/>
              <a:cxnLst/>
              <a:rect l="l" t="t" r="r" b="b"/>
              <a:pathLst>
                <a:path w="3728" h="3117" extrusionOk="0">
                  <a:moveTo>
                    <a:pt x="1313" y="0"/>
                  </a:moveTo>
                  <a:cubicBezTo>
                    <a:pt x="870" y="0"/>
                    <a:pt x="501" y="260"/>
                    <a:pt x="275" y="734"/>
                  </a:cubicBezTo>
                  <a:cubicBezTo>
                    <a:pt x="1" y="1270"/>
                    <a:pt x="37" y="1829"/>
                    <a:pt x="275" y="2282"/>
                  </a:cubicBezTo>
                  <a:cubicBezTo>
                    <a:pt x="579" y="2829"/>
                    <a:pt x="1123" y="3116"/>
                    <a:pt x="1719" y="3116"/>
                  </a:cubicBezTo>
                  <a:cubicBezTo>
                    <a:pt x="1940" y="3116"/>
                    <a:pt x="2169" y="3076"/>
                    <a:pt x="2394" y="2996"/>
                  </a:cubicBezTo>
                  <a:cubicBezTo>
                    <a:pt x="3442" y="2627"/>
                    <a:pt x="3728" y="1305"/>
                    <a:pt x="2894" y="543"/>
                  </a:cubicBezTo>
                  <a:cubicBezTo>
                    <a:pt x="2537" y="222"/>
                    <a:pt x="2001" y="127"/>
                    <a:pt x="1525" y="19"/>
                  </a:cubicBezTo>
                  <a:cubicBezTo>
                    <a:pt x="1453" y="6"/>
                    <a:pt x="1382" y="0"/>
                    <a:pt x="13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13891" y="3451733"/>
              <a:ext cx="102223" cy="108503"/>
            </a:xfrm>
            <a:custGeom>
              <a:avLst/>
              <a:gdLst/>
              <a:ahLst/>
              <a:cxnLst/>
              <a:rect l="l" t="t" r="r" b="b"/>
              <a:pathLst>
                <a:path w="3239" h="3438" extrusionOk="0">
                  <a:moveTo>
                    <a:pt x="1577" y="0"/>
                  </a:moveTo>
                  <a:cubicBezTo>
                    <a:pt x="1358" y="0"/>
                    <a:pt x="1144" y="66"/>
                    <a:pt x="965" y="206"/>
                  </a:cubicBezTo>
                  <a:cubicBezTo>
                    <a:pt x="238" y="754"/>
                    <a:pt x="0" y="2028"/>
                    <a:pt x="453" y="2778"/>
                  </a:cubicBezTo>
                  <a:cubicBezTo>
                    <a:pt x="726" y="3207"/>
                    <a:pt x="1160" y="3438"/>
                    <a:pt x="1601" y="3438"/>
                  </a:cubicBezTo>
                  <a:cubicBezTo>
                    <a:pt x="1870" y="3438"/>
                    <a:pt x="2142" y="3351"/>
                    <a:pt x="2381" y="3171"/>
                  </a:cubicBezTo>
                  <a:cubicBezTo>
                    <a:pt x="3060" y="2635"/>
                    <a:pt x="3239" y="1516"/>
                    <a:pt x="2750" y="718"/>
                  </a:cubicBezTo>
                  <a:cubicBezTo>
                    <a:pt x="2474" y="259"/>
                    <a:pt x="2013" y="0"/>
                    <a:pt x="1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-48018" y="4135492"/>
              <a:ext cx="106357" cy="105000"/>
            </a:xfrm>
            <a:custGeom>
              <a:avLst/>
              <a:gdLst/>
              <a:ahLst/>
              <a:cxnLst/>
              <a:rect l="l" t="t" r="r" b="b"/>
              <a:pathLst>
                <a:path w="3370" h="3327" extrusionOk="0">
                  <a:moveTo>
                    <a:pt x="1464" y="1"/>
                  </a:moveTo>
                  <a:cubicBezTo>
                    <a:pt x="1275" y="1"/>
                    <a:pt x="1108" y="44"/>
                    <a:pt x="989" y="138"/>
                  </a:cubicBezTo>
                  <a:cubicBezTo>
                    <a:pt x="239" y="698"/>
                    <a:pt x="0" y="1936"/>
                    <a:pt x="477" y="2698"/>
                  </a:cubicBezTo>
                  <a:cubicBezTo>
                    <a:pt x="739" y="3112"/>
                    <a:pt x="1125" y="3326"/>
                    <a:pt x="1538" y="3326"/>
                  </a:cubicBezTo>
                  <a:cubicBezTo>
                    <a:pt x="1838" y="3326"/>
                    <a:pt x="2151" y="3214"/>
                    <a:pt x="2441" y="2984"/>
                  </a:cubicBezTo>
                  <a:cubicBezTo>
                    <a:pt x="3156" y="2412"/>
                    <a:pt x="3370" y="1519"/>
                    <a:pt x="2965" y="805"/>
                  </a:cubicBezTo>
                  <a:cubicBezTo>
                    <a:pt x="2676" y="332"/>
                    <a:pt x="1988" y="1"/>
                    <a:pt x="14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754214" y="4482358"/>
              <a:ext cx="96605" cy="114153"/>
            </a:xfrm>
            <a:custGeom>
              <a:avLst/>
              <a:gdLst/>
              <a:ahLst/>
              <a:cxnLst/>
              <a:rect l="l" t="t" r="r" b="b"/>
              <a:pathLst>
                <a:path w="3061" h="3617" extrusionOk="0">
                  <a:moveTo>
                    <a:pt x="1184" y="0"/>
                  </a:moveTo>
                  <a:cubicBezTo>
                    <a:pt x="761" y="0"/>
                    <a:pt x="490" y="364"/>
                    <a:pt x="405" y="1041"/>
                  </a:cubicBezTo>
                  <a:cubicBezTo>
                    <a:pt x="393" y="1232"/>
                    <a:pt x="274" y="1410"/>
                    <a:pt x="203" y="1601"/>
                  </a:cubicBezTo>
                  <a:cubicBezTo>
                    <a:pt x="0" y="2172"/>
                    <a:pt x="24" y="2720"/>
                    <a:pt x="405" y="3185"/>
                  </a:cubicBezTo>
                  <a:cubicBezTo>
                    <a:pt x="654" y="3474"/>
                    <a:pt x="947" y="3617"/>
                    <a:pt x="1261" y="3617"/>
                  </a:cubicBezTo>
                  <a:cubicBezTo>
                    <a:pt x="1412" y="3617"/>
                    <a:pt x="1568" y="3584"/>
                    <a:pt x="1727" y="3518"/>
                  </a:cubicBezTo>
                  <a:cubicBezTo>
                    <a:pt x="2679" y="3161"/>
                    <a:pt x="3060" y="1815"/>
                    <a:pt x="2501" y="768"/>
                  </a:cubicBezTo>
                  <a:cubicBezTo>
                    <a:pt x="2262" y="577"/>
                    <a:pt x="2060" y="339"/>
                    <a:pt x="1774" y="184"/>
                  </a:cubicBezTo>
                  <a:cubicBezTo>
                    <a:pt x="1554" y="60"/>
                    <a:pt x="1357" y="0"/>
                    <a:pt x="11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41316" y="3227632"/>
              <a:ext cx="103359" cy="103675"/>
            </a:xfrm>
            <a:custGeom>
              <a:avLst/>
              <a:gdLst/>
              <a:ahLst/>
              <a:cxnLst/>
              <a:rect l="l" t="t" r="r" b="b"/>
              <a:pathLst>
                <a:path w="3275" h="3285" extrusionOk="0">
                  <a:moveTo>
                    <a:pt x="1604" y="0"/>
                  </a:moveTo>
                  <a:cubicBezTo>
                    <a:pt x="1355" y="0"/>
                    <a:pt x="1102" y="77"/>
                    <a:pt x="869" y="235"/>
                  </a:cubicBezTo>
                  <a:cubicBezTo>
                    <a:pt x="215" y="699"/>
                    <a:pt x="0" y="1699"/>
                    <a:pt x="417" y="2461"/>
                  </a:cubicBezTo>
                  <a:cubicBezTo>
                    <a:pt x="707" y="2986"/>
                    <a:pt x="1218" y="3284"/>
                    <a:pt x="1721" y="3284"/>
                  </a:cubicBezTo>
                  <a:cubicBezTo>
                    <a:pt x="1982" y="3284"/>
                    <a:pt x="2241" y="3204"/>
                    <a:pt x="2465" y="3033"/>
                  </a:cubicBezTo>
                  <a:cubicBezTo>
                    <a:pt x="3144" y="2521"/>
                    <a:pt x="3274" y="1640"/>
                    <a:pt x="2798" y="771"/>
                  </a:cubicBezTo>
                  <a:cubicBezTo>
                    <a:pt x="2519" y="267"/>
                    <a:pt x="2069" y="0"/>
                    <a:pt x="16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46208" y="4555386"/>
              <a:ext cx="101087" cy="97804"/>
            </a:xfrm>
            <a:custGeom>
              <a:avLst/>
              <a:gdLst/>
              <a:ahLst/>
              <a:cxnLst/>
              <a:rect l="l" t="t" r="r" b="b"/>
              <a:pathLst>
                <a:path w="3203" h="3099" extrusionOk="0">
                  <a:moveTo>
                    <a:pt x="1956" y="0"/>
                  </a:moveTo>
                  <a:cubicBezTo>
                    <a:pt x="1278" y="0"/>
                    <a:pt x="253" y="826"/>
                    <a:pt x="131" y="1537"/>
                  </a:cubicBezTo>
                  <a:cubicBezTo>
                    <a:pt x="0" y="2252"/>
                    <a:pt x="369" y="2990"/>
                    <a:pt x="1024" y="3085"/>
                  </a:cubicBezTo>
                  <a:cubicBezTo>
                    <a:pt x="1106" y="3095"/>
                    <a:pt x="1187" y="3099"/>
                    <a:pt x="1268" y="3099"/>
                  </a:cubicBezTo>
                  <a:cubicBezTo>
                    <a:pt x="1694" y="3099"/>
                    <a:pt x="2095" y="2986"/>
                    <a:pt x="2346" y="2966"/>
                  </a:cubicBezTo>
                  <a:cubicBezTo>
                    <a:pt x="2989" y="2418"/>
                    <a:pt x="3203" y="1918"/>
                    <a:pt x="3108" y="1311"/>
                  </a:cubicBezTo>
                  <a:cubicBezTo>
                    <a:pt x="3000" y="704"/>
                    <a:pt x="2548" y="109"/>
                    <a:pt x="2096" y="13"/>
                  </a:cubicBezTo>
                  <a:cubicBezTo>
                    <a:pt x="2051" y="5"/>
                    <a:pt x="2005" y="0"/>
                    <a:pt x="1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-76200" y="3254993"/>
              <a:ext cx="100361" cy="106452"/>
            </a:xfrm>
            <a:custGeom>
              <a:avLst/>
              <a:gdLst/>
              <a:ahLst/>
              <a:cxnLst/>
              <a:rect l="l" t="t" r="r" b="b"/>
              <a:pathLst>
                <a:path w="3180" h="3373" extrusionOk="0">
                  <a:moveTo>
                    <a:pt x="1541" y="0"/>
                  </a:moveTo>
                  <a:cubicBezTo>
                    <a:pt x="1317" y="0"/>
                    <a:pt x="1094" y="73"/>
                    <a:pt x="893" y="225"/>
                  </a:cubicBezTo>
                  <a:cubicBezTo>
                    <a:pt x="274" y="666"/>
                    <a:pt x="0" y="1928"/>
                    <a:pt x="393" y="2630"/>
                  </a:cubicBezTo>
                  <a:cubicBezTo>
                    <a:pt x="651" y="3106"/>
                    <a:pt x="1123" y="3372"/>
                    <a:pt x="1602" y="3372"/>
                  </a:cubicBezTo>
                  <a:cubicBezTo>
                    <a:pt x="1854" y="3372"/>
                    <a:pt x="2108" y="3298"/>
                    <a:pt x="2334" y="3142"/>
                  </a:cubicBezTo>
                  <a:cubicBezTo>
                    <a:pt x="3025" y="2666"/>
                    <a:pt x="3179" y="1630"/>
                    <a:pt x="2715" y="797"/>
                  </a:cubicBezTo>
                  <a:cubicBezTo>
                    <a:pt x="2431" y="283"/>
                    <a:pt x="1984" y="0"/>
                    <a:pt x="15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94630" y="3493107"/>
              <a:ext cx="99603" cy="98877"/>
            </a:xfrm>
            <a:custGeom>
              <a:avLst/>
              <a:gdLst/>
              <a:ahLst/>
              <a:cxnLst/>
              <a:rect l="l" t="t" r="r" b="b"/>
              <a:pathLst>
                <a:path w="3156" h="3133" extrusionOk="0">
                  <a:moveTo>
                    <a:pt x="1211" y="0"/>
                  </a:moveTo>
                  <a:cubicBezTo>
                    <a:pt x="700" y="0"/>
                    <a:pt x="259" y="399"/>
                    <a:pt x="131" y="1074"/>
                  </a:cubicBezTo>
                  <a:cubicBezTo>
                    <a:pt x="0" y="1729"/>
                    <a:pt x="250" y="2455"/>
                    <a:pt x="738" y="2836"/>
                  </a:cubicBezTo>
                  <a:cubicBezTo>
                    <a:pt x="985" y="3032"/>
                    <a:pt x="1269" y="3133"/>
                    <a:pt x="1563" y="3133"/>
                  </a:cubicBezTo>
                  <a:cubicBezTo>
                    <a:pt x="1877" y="3133"/>
                    <a:pt x="2204" y="3017"/>
                    <a:pt x="2512" y="2777"/>
                  </a:cubicBezTo>
                  <a:cubicBezTo>
                    <a:pt x="2858" y="2479"/>
                    <a:pt x="3155" y="2038"/>
                    <a:pt x="3096" y="1384"/>
                  </a:cubicBezTo>
                  <a:cubicBezTo>
                    <a:pt x="3024" y="788"/>
                    <a:pt x="2679" y="491"/>
                    <a:pt x="2167" y="372"/>
                  </a:cubicBezTo>
                  <a:cubicBezTo>
                    <a:pt x="2048" y="336"/>
                    <a:pt x="1929" y="264"/>
                    <a:pt x="1834" y="193"/>
                  </a:cubicBezTo>
                  <a:cubicBezTo>
                    <a:pt x="1625" y="62"/>
                    <a:pt x="1413" y="0"/>
                    <a:pt x="1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523864" y="4487692"/>
              <a:ext cx="102633" cy="91808"/>
            </a:xfrm>
            <a:custGeom>
              <a:avLst/>
              <a:gdLst/>
              <a:ahLst/>
              <a:cxnLst/>
              <a:rect l="l" t="t" r="r" b="b"/>
              <a:pathLst>
                <a:path w="3252" h="2909" extrusionOk="0">
                  <a:moveTo>
                    <a:pt x="1797" y="1"/>
                  </a:moveTo>
                  <a:cubicBezTo>
                    <a:pt x="1601" y="1"/>
                    <a:pt x="1413" y="123"/>
                    <a:pt x="1215" y="134"/>
                  </a:cubicBezTo>
                  <a:cubicBezTo>
                    <a:pt x="537" y="182"/>
                    <a:pt x="25" y="753"/>
                    <a:pt x="13" y="1503"/>
                  </a:cubicBezTo>
                  <a:cubicBezTo>
                    <a:pt x="1" y="2254"/>
                    <a:pt x="441" y="2896"/>
                    <a:pt x="1108" y="2908"/>
                  </a:cubicBezTo>
                  <a:cubicBezTo>
                    <a:pt x="1124" y="2909"/>
                    <a:pt x="1139" y="2909"/>
                    <a:pt x="1155" y="2909"/>
                  </a:cubicBezTo>
                  <a:cubicBezTo>
                    <a:pt x="1591" y="2909"/>
                    <a:pt x="2009" y="2752"/>
                    <a:pt x="2239" y="2718"/>
                  </a:cubicBezTo>
                  <a:cubicBezTo>
                    <a:pt x="3108" y="2075"/>
                    <a:pt x="3251" y="872"/>
                    <a:pt x="2692" y="241"/>
                  </a:cubicBezTo>
                  <a:cubicBezTo>
                    <a:pt x="2501" y="39"/>
                    <a:pt x="2120" y="39"/>
                    <a:pt x="1846" y="3"/>
                  </a:cubicBezTo>
                  <a:cubicBezTo>
                    <a:pt x="1830" y="1"/>
                    <a:pt x="1813" y="1"/>
                    <a:pt x="17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116184" y="3061757"/>
              <a:ext cx="100740" cy="96921"/>
            </a:xfrm>
            <a:custGeom>
              <a:avLst/>
              <a:gdLst/>
              <a:ahLst/>
              <a:cxnLst/>
              <a:rect l="l" t="t" r="r" b="b"/>
              <a:pathLst>
                <a:path w="3192" h="3071" extrusionOk="0">
                  <a:moveTo>
                    <a:pt x="2100" y="1"/>
                  </a:moveTo>
                  <a:cubicBezTo>
                    <a:pt x="1988" y="1"/>
                    <a:pt x="1871" y="18"/>
                    <a:pt x="1751" y="50"/>
                  </a:cubicBezTo>
                  <a:cubicBezTo>
                    <a:pt x="1620" y="97"/>
                    <a:pt x="1465" y="121"/>
                    <a:pt x="1322" y="133"/>
                  </a:cubicBezTo>
                  <a:cubicBezTo>
                    <a:pt x="667" y="228"/>
                    <a:pt x="298" y="550"/>
                    <a:pt x="143" y="1181"/>
                  </a:cubicBezTo>
                  <a:cubicBezTo>
                    <a:pt x="0" y="1788"/>
                    <a:pt x="203" y="2431"/>
                    <a:pt x="643" y="2788"/>
                  </a:cubicBezTo>
                  <a:cubicBezTo>
                    <a:pt x="868" y="2975"/>
                    <a:pt x="1121" y="3070"/>
                    <a:pt x="1391" y="3070"/>
                  </a:cubicBezTo>
                  <a:cubicBezTo>
                    <a:pt x="1707" y="3070"/>
                    <a:pt x="2047" y="2939"/>
                    <a:pt x="2394" y="2669"/>
                  </a:cubicBezTo>
                  <a:cubicBezTo>
                    <a:pt x="2513" y="2502"/>
                    <a:pt x="2751" y="2217"/>
                    <a:pt x="2929" y="1859"/>
                  </a:cubicBezTo>
                  <a:cubicBezTo>
                    <a:pt x="3179" y="1407"/>
                    <a:pt x="3191" y="895"/>
                    <a:pt x="2894" y="455"/>
                  </a:cubicBezTo>
                  <a:cubicBezTo>
                    <a:pt x="2675" y="132"/>
                    <a:pt x="2406" y="1"/>
                    <a:pt x="21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767" y="4021785"/>
              <a:ext cx="100361" cy="99730"/>
            </a:xfrm>
            <a:custGeom>
              <a:avLst/>
              <a:gdLst/>
              <a:ahLst/>
              <a:cxnLst/>
              <a:rect l="l" t="t" r="r" b="b"/>
              <a:pathLst>
                <a:path w="3180" h="3160" extrusionOk="0">
                  <a:moveTo>
                    <a:pt x="1436" y="1"/>
                  </a:moveTo>
                  <a:cubicBezTo>
                    <a:pt x="1164" y="1"/>
                    <a:pt x="904" y="81"/>
                    <a:pt x="703" y="253"/>
                  </a:cubicBezTo>
                  <a:cubicBezTo>
                    <a:pt x="120" y="729"/>
                    <a:pt x="1" y="1777"/>
                    <a:pt x="417" y="2479"/>
                  </a:cubicBezTo>
                  <a:cubicBezTo>
                    <a:pt x="682" y="2922"/>
                    <a:pt x="1131" y="3160"/>
                    <a:pt x="1595" y="3160"/>
                  </a:cubicBezTo>
                  <a:cubicBezTo>
                    <a:pt x="1903" y="3160"/>
                    <a:pt x="2218" y="3055"/>
                    <a:pt x="2489" y="2836"/>
                  </a:cubicBezTo>
                  <a:cubicBezTo>
                    <a:pt x="3084" y="2336"/>
                    <a:pt x="3180" y="1443"/>
                    <a:pt x="2727" y="705"/>
                  </a:cubicBezTo>
                  <a:cubicBezTo>
                    <a:pt x="2437" y="255"/>
                    <a:pt x="1919" y="1"/>
                    <a:pt x="14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753078" y="3477927"/>
              <a:ext cx="101497" cy="98467"/>
            </a:xfrm>
            <a:custGeom>
              <a:avLst/>
              <a:gdLst/>
              <a:ahLst/>
              <a:cxnLst/>
              <a:rect l="l" t="t" r="r" b="b"/>
              <a:pathLst>
                <a:path w="3216" h="3120" extrusionOk="0">
                  <a:moveTo>
                    <a:pt x="2250" y="1"/>
                  </a:moveTo>
                  <a:cubicBezTo>
                    <a:pt x="2078" y="1"/>
                    <a:pt x="1903" y="94"/>
                    <a:pt x="1727" y="257"/>
                  </a:cubicBezTo>
                  <a:cubicBezTo>
                    <a:pt x="1572" y="400"/>
                    <a:pt x="1346" y="519"/>
                    <a:pt x="1144" y="543"/>
                  </a:cubicBezTo>
                  <a:cubicBezTo>
                    <a:pt x="679" y="579"/>
                    <a:pt x="263" y="757"/>
                    <a:pt x="120" y="1257"/>
                  </a:cubicBezTo>
                  <a:cubicBezTo>
                    <a:pt x="1" y="1650"/>
                    <a:pt x="36" y="2115"/>
                    <a:pt x="24" y="2341"/>
                  </a:cubicBezTo>
                  <a:cubicBezTo>
                    <a:pt x="341" y="2870"/>
                    <a:pt x="796" y="3119"/>
                    <a:pt x="1269" y="3119"/>
                  </a:cubicBezTo>
                  <a:cubicBezTo>
                    <a:pt x="1669" y="3119"/>
                    <a:pt x="2080" y="2941"/>
                    <a:pt x="2429" y="2603"/>
                  </a:cubicBezTo>
                  <a:cubicBezTo>
                    <a:pt x="3060" y="2031"/>
                    <a:pt x="3215" y="805"/>
                    <a:pt x="2703" y="245"/>
                  </a:cubicBezTo>
                  <a:cubicBezTo>
                    <a:pt x="2557" y="76"/>
                    <a:pt x="2405" y="1"/>
                    <a:pt x="2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38265" y="3941688"/>
              <a:ext cx="100361" cy="100203"/>
            </a:xfrm>
            <a:custGeom>
              <a:avLst/>
              <a:gdLst/>
              <a:ahLst/>
              <a:cxnLst/>
              <a:rect l="l" t="t" r="r" b="b"/>
              <a:pathLst>
                <a:path w="3180" h="3175" extrusionOk="0">
                  <a:moveTo>
                    <a:pt x="1878" y="1"/>
                  </a:moveTo>
                  <a:cubicBezTo>
                    <a:pt x="1546" y="1"/>
                    <a:pt x="1166" y="156"/>
                    <a:pt x="762" y="469"/>
                  </a:cubicBezTo>
                  <a:cubicBezTo>
                    <a:pt x="167" y="933"/>
                    <a:pt x="0" y="1874"/>
                    <a:pt x="405" y="2529"/>
                  </a:cubicBezTo>
                  <a:cubicBezTo>
                    <a:pt x="661" y="2946"/>
                    <a:pt x="1089" y="3175"/>
                    <a:pt x="1527" y="3175"/>
                  </a:cubicBezTo>
                  <a:cubicBezTo>
                    <a:pt x="1801" y="3175"/>
                    <a:pt x="2079" y="3085"/>
                    <a:pt x="2322" y="2898"/>
                  </a:cubicBezTo>
                  <a:cubicBezTo>
                    <a:pt x="2977" y="2374"/>
                    <a:pt x="3179" y="1278"/>
                    <a:pt x="2762" y="552"/>
                  </a:cubicBezTo>
                  <a:cubicBezTo>
                    <a:pt x="2545" y="186"/>
                    <a:pt x="2240" y="1"/>
                    <a:pt x="1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746703" y="4222153"/>
              <a:ext cx="101465" cy="99256"/>
            </a:xfrm>
            <a:custGeom>
              <a:avLst/>
              <a:gdLst/>
              <a:ahLst/>
              <a:cxnLst/>
              <a:rect l="l" t="t" r="r" b="b"/>
              <a:pathLst>
                <a:path w="3215" h="3145" extrusionOk="0">
                  <a:moveTo>
                    <a:pt x="1952" y="1"/>
                  </a:moveTo>
                  <a:cubicBezTo>
                    <a:pt x="1867" y="1"/>
                    <a:pt x="1785" y="12"/>
                    <a:pt x="1715" y="35"/>
                  </a:cubicBezTo>
                  <a:cubicBezTo>
                    <a:pt x="1369" y="154"/>
                    <a:pt x="1107" y="476"/>
                    <a:pt x="810" y="714"/>
                  </a:cubicBezTo>
                  <a:cubicBezTo>
                    <a:pt x="107" y="1154"/>
                    <a:pt x="0" y="2178"/>
                    <a:pt x="548" y="2762"/>
                  </a:cubicBezTo>
                  <a:cubicBezTo>
                    <a:pt x="800" y="3020"/>
                    <a:pt x="1130" y="3145"/>
                    <a:pt x="1468" y="3145"/>
                  </a:cubicBezTo>
                  <a:cubicBezTo>
                    <a:pt x="1895" y="3145"/>
                    <a:pt x="2336" y="2945"/>
                    <a:pt x="2655" y="2559"/>
                  </a:cubicBezTo>
                  <a:cubicBezTo>
                    <a:pt x="3215" y="1869"/>
                    <a:pt x="3203" y="726"/>
                    <a:pt x="2560" y="202"/>
                  </a:cubicBezTo>
                  <a:cubicBezTo>
                    <a:pt x="2415" y="74"/>
                    <a:pt x="2171" y="1"/>
                    <a:pt x="1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450963" y="3271436"/>
              <a:ext cx="92850" cy="103043"/>
            </a:xfrm>
            <a:custGeom>
              <a:avLst/>
              <a:gdLst/>
              <a:ahLst/>
              <a:cxnLst/>
              <a:rect l="l" t="t" r="r" b="b"/>
              <a:pathLst>
                <a:path w="2942" h="3265" extrusionOk="0">
                  <a:moveTo>
                    <a:pt x="1608" y="1"/>
                  </a:moveTo>
                  <a:cubicBezTo>
                    <a:pt x="1345" y="1"/>
                    <a:pt x="1076" y="90"/>
                    <a:pt x="846" y="276"/>
                  </a:cubicBezTo>
                  <a:cubicBezTo>
                    <a:pt x="191" y="835"/>
                    <a:pt x="1" y="1931"/>
                    <a:pt x="430" y="2633"/>
                  </a:cubicBezTo>
                  <a:cubicBezTo>
                    <a:pt x="690" y="3042"/>
                    <a:pt x="1117" y="3265"/>
                    <a:pt x="1540" y="3265"/>
                  </a:cubicBezTo>
                  <a:cubicBezTo>
                    <a:pt x="1795" y="3265"/>
                    <a:pt x="2048" y="3184"/>
                    <a:pt x="2263" y="3014"/>
                  </a:cubicBezTo>
                  <a:cubicBezTo>
                    <a:pt x="2763" y="2621"/>
                    <a:pt x="2942" y="1145"/>
                    <a:pt x="2573" y="538"/>
                  </a:cubicBezTo>
                  <a:cubicBezTo>
                    <a:pt x="2355" y="186"/>
                    <a:pt x="1988" y="1"/>
                    <a:pt x="16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502467" y="3765714"/>
              <a:ext cx="87958" cy="110839"/>
            </a:xfrm>
            <a:custGeom>
              <a:avLst/>
              <a:gdLst/>
              <a:ahLst/>
              <a:cxnLst/>
              <a:rect l="l" t="t" r="r" b="b"/>
              <a:pathLst>
                <a:path w="2787" h="3512" extrusionOk="0">
                  <a:moveTo>
                    <a:pt x="1593" y="0"/>
                  </a:moveTo>
                  <a:cubicBezTo>
                    <a:pt x="1417" y="0"/>
                    <a:pt x="1245" y="85"/>
                    <a:pt x="1095" y="258"/>
                  </a:cubicBezTo>
                  <a:cubicBezTo>
                    <a:pt x="893" y="485"/>
                    <a:pt x="714" y="711"/>
                    <a:pt x="524" y="925"/>
                  </a:cubicBezTo>
                  <a:cubicBezTo>
                    <a:pt x="0" y="1556"/>
                    <a:pt x="0" y="2580"/>
                    <a:pt x="524" y="3152"/>
                  </a:cubicBezTo>
                  <a:cubicBezTo>
                    <a:pt x="748" y="3392"/>
                    <a:pt x="1035" y="3512"/>
                    <a:pt x="1321" y="3512"/>
                  </a:cubicBezTo>
                  <a:cubicBezTo>
                    <a:pt x="1645" y="3512"/>
                    <a:pt x="1969" y="3359"/>
                    <a:pt x="2203" y="3056"/>
                  </a:cubicBezTo>
                  <a:cubicBezTo>
                    <a:pt x="2715" y="2437"/>
                    <a:pt x="2786" y="1306"/>
                    <a:pt x="2369" y="592"/>
                  </a:cubicBezTo>
                  <a:cubicBezTo>
                    <a:pt x="2146" y="202"/>
                    <a:pt x="1865" y="0"/>
                    <a:pt x="15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70329" y="4332831"/>
              <a:ext cx="101497" cy="95721"/>
            </a:xfrm>
            <a:custGeom>
              <a:avLst/>
              <a:gdLst/>
              <a:ahLst/>
              <a:cxnLst/>
              <a:rect l="l" t="t" r="r" b="b"/>
              <a:pathLst>
                <a:path w="3216" h="3033" extrusionOk="0">
                  <a:moveTo>
                    <a:pt x="1424" y="0"/>
                  </a:moveTo>
                  <a:cubicBezTo>
                    <a:pt x="1401" y="0"/>
                    <a:pt x="1379" y="2"/>
                    <a:pt x="1358" y="5"/>
                  </a:cubicBezTo>
                  <a:cubicBezTo>
                    <a:pt x="465" y="100"/>
                    <a:pt x="1" y="1386"/>
                    <a:pt x="537" y="2303"/>
                  </a:cubicBezTo>
                  <a:cubicBezTo>
                    <a:pt x="809" y="2775"/>
                    <a:pt x="1249" y="3033"/>
                    <a:pt x="1743" y="3033"/>
                  </a:cubicBezTo>
                  <a:cubicBezTo>
                    <a:pt x="1896" y="3033"/>
                    <a:pt x="2055" y="3008"/>
                    <a:pt x="2215" y="2958"/>
                  </a:cubicBezTo>
                  <a:cubicBezTo>
                    <a:pt x="2847" y="2779"/>
                    <a:pt x="3216" y="2231"/>
                    <a:pt x="3144" y="1612"/>
                  </a:cubicBezTo>
                  <a:cubicBezTo>
                    <a:pt x="3075" y="994"/>
                    <a:pt x="2004" y="0"/>
                    <a:pt x="14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55959" y="3739930"/>
              <a:ext cx="99603" cy="88494"/>
            </a:xfrm>
            <a:custGeom>
              <a:avLst/>
              <a:gdLst/>
              <a:ahLst/>
              <a:cxnLst/>
              <a:rect l="l" t="t" r="r" b="b"/>
              <a:pathLst>
                <a:path w="3156" h="2804" extrusionOk="0">
                  <a:moveTo>
                    <a:pt x="1569" y="0"/>
                  </a:moveTo>
                  <a:cubicBezTo>
                    <a:pt x="1278" y="0"/>
                    <a:pt x="989" y="89"/>
                    <a:pt x="751" y="278"/>
                  </a:cubicBezTo>
                  <a:cubicBezTo>
                    <a:pt x="179" y="706"/>
                    <a:pt x="1" y="1528"/>
                    <a:pt x="346" y="2147"/>
                  </a:cubicBezTo>
                  <a:cubicBezTo>
                    <a:pt x="580" y="2581"/>
                    <a:pt x="970" y="2804"/>
                    <a:pt x="1406" y="2804"/>
                  </a:cubicBezTo>
                  <a:cubicBezTo>
                    <a:pt x="1725" y="2804"/>
                    <a:pt x="2068" y="2685"/>
                    <a:pt x="2394" y="2445"/>
                  </a:cubicBezTo>
                  <a:cubicBezTo>
                    <a:pt x="3013" y="2004"/>
                    <a:pt x="3156" y="1314"/>
                    <a:pt x="2787" y="671"/>
                  </a:cubicBezTo>
                  <a:cubicBezTo>
                    <a:pt x="2527" y="241"/>
                    <a:pt x="2047" y="0"/>
                    <a:pt x="15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390117" y="4296759"/>
              <a:ext cx="96605" cy="88400"/>
            </a:xfrm>
            <a:custGeom>
              <a:avLst/>
              <a:gdLst/>
              <a:ahLst/>
              <a:cxnLst/>
              <a:rect l="l" t="t" r="r" b="b"/>
              <a:pathLst>
                <a:path w="3061" h="2801" extrusionOk="0">
                  <a:moveTo>
                    <a:pt x="1908" y="1"/>
                  </a:moveTo>
                  <a:cubicBezTo>
                    <a:pt x="1784" y="1"/>
                    <a:pt x="1655" y="13"/>
                    <a:pt x="1524" y="29"/>
                  </a:cubicBezTo>
                  <a:lnTo>
                    <a:pt x="1465" y="29"/>
                  </a:lnTo>
                  <a:cubicBezTo>
                    <a:pt x="1452" y="28"/>
                    <a:pt x="1440" y="28"/>
                    <a:pt x="1428" y="28"/>
                  </a:cubicBezTo>
                  <a:cubicBezTo>
                    <a:pt x="782" y="28"/>
                    <a:pt x="377" y="338"/>
                    <a:pt x="179" y="969"/>
                  </a:cubicBezTo>
                  <a:cubicBezTo>
                    <a:pt x="0" y="1565"/>
                    <a:pt x="167" y="2184"/>
                    <a:pt x="584" y="2541"/>
                  </a:cubicBezTo>
                  <a:cubicBezTo>
                    <a:pt x="796" y="2714"/>
                    <a:pt x="1037" y="2801"/>
                    <a:pt x="1287" y="2801"/>
                  </a:cubicBezTo>
                  <a:cubicBezTo>
                    <a:pt x="1568" y="2801"/>
                    <a:pt x="1860" y="2690"/>
                    <a:pt x="2131" y="2469"/>
                  </a:cubicBezTo>
                  <a:cubicBezTo>
                    <a:pt x="2762" y="1957"/>
                    <a:pt x="3060" y="1291"/>
                    <a:pt x="2893" y="743"/>
                  </a:cubicBezTo>
                  <a:cubicBezTo>
                    <a:pt x="2709" y="143"/>
                    <a:pt x="2337" y="1"/>
                    <a:pt x="19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596766" y="4081526"/>
              <a:ext cx="99225" cy="89978"/>
            </a:xfrm>
            <a:custGeom>
              <a:avLst/>
              <a:gdLst/>
              <a:ahLst/>
              <a:cxnLst/>
              <a:rect l="l" t="t" r="r" b="b"/>
              <a:pathLst>
                <a:path w="3144" h="2851" extrusionOk="0">
                  <a:moveTo>
                    <a:pt x="1686" y="1"/>
                  </a:moveTo>
                  <a:cubicBezTo>
                    <a:pt x="1353" y="1"/>
                    <a:pt x="1012" y="93"/>
                    <a:pt x="751" y="288"/>
                  </a:cubicBezTo>
                  <a:cubicBezTo>
                    <a:pt x="167" y="705"/>
                    <a:pt x="1" y="1574"/>
                    <a:pt x="358" y="2217"/>
                  </a:cubicBezTo>
                  <a:cubicBezTo>
                    <a:pt x="595" y="2633"/>
                    <a:pt x="991" y="2851"/>
                    <a:pt x="1410" y="2851"/>
                  </a:cubicBezTo>
                  <a:cubicBezTo>
                    <a:pt x="1686" y="2851"/>
                    <a:pt x="1972" y="2756"/>
                    <a:pt x="2227" y="2562"/>
                  </a:cubicBezTo>
                  <a:cubicBezTo>
                    <a:pt x="2894" y="2050"/>
                    <a:pt x="3144" y="1122"/>
                    <a:pt x="2775" y="491"/>
                  </a:cubicBezTo>
                  <a:cubicBezTo>
                    <a:pt x="2582" y="174"/>
                    <a:pt x="2142" y="1"/>
                    <a:pt x="16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4689" y="3135353"/>
              <a:ext cx="95469" cy="94522"/>
            </a:xfrm>
            <a:custGeom>
              <a:avLst/>
              <a:gdLst/>
              <a:ahLst/>
              <a:cxnLst/>
              <a:rect l="l" t="t" r="r" b="b"/>
              <a:pathLst>
                <a:path w="3025" h="2995" extrusionOk="0">
                  <a:moveTo>
                    <a:pt x="1701" y="1"/>
                  </a:moveTo>
                  <a:cubicBezTo>
                    <a:pt x="1419" y="1"/>
                    <a:pt x="1112" y="112"/>
                    <a:pt x="810" y="337"/>
                  </a:cubicBezTo>
                  <a:cubicBezTo>
                    <a:pt x="179" y="813"/>
                    <a:pt x="1" y="1706"/>
                    <a:pt x="405" y="2373"/>
                  </a:cubicBezTo>
                  <a:cubicBezTo>
                    <a:pt x="655" y="2776"/>
                    <a:pt x="1043" y="2994"/>
                    <a:pt x="1444" y="2994"/>
                  </a:cubicBezTo>
                  <a:cubicBezTo>
                    <a:pt x="1695" y="2994"/>
                    <a:pt x="1950" y="2909"/>
                    <a:pt x="2179" y="2730"/>
                  </a:cubicBezTo>
                  <a:cubicBezTo>
                    <a:pt x="2822" y="2242"/>
                    <a:pt x="3025" y="1242"/>
                    <a:pt x="2620" y="575"/>
                  </a:cubicBezTo>
                  <a:cubicBezTo>
                    <a:pt x="2403" y="195"/>
                    <a:pt x="2074" y="1"/>
                    <a:pt x="17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625327" y="3620574"/>
              <a:ext cx="96605" cy="89283"/>
            </a:xfrm>
            <a:custGeom>
              <a:avLst/>
              <a:gdLst/>
              <a:ahLst/>
              <a:cxnLst/>
              <a:rect l="l" t="t" r="r" b="b"/>
              <a:pathLst>
                <a:path w="3061" h="2829" extrusionOk="0">
                  <a:moveTo>
                    <a:pt x="1358" y="0"/>
                  </a:moveTo>
                  <a:cubicBezTo>
                    <a:pt x="1097" y="0"/>
                    <a:pt x="853" y="64"/>
                    <a:pt x="679" y="202"/>
                  </a:cubicBezTo>
                  <a:cubicBezTo>
                    <a:pt x="131" y="631"/>
                    <a:pt x="0" y="1571"/>
                    <a:pt x="393" y="2202"/>
                  </a:cubicBezTo>
                  <a:cubicBezTo>
                    <a:pt x="657" y="2615"/>
                    <a:pt x="1048" y="2828"/>
                    <a:pt x="1457" y="2828"/>
                  </a:cubicBezTo>
                  <a:cubicBezTo>
                    <a:pt x="1733" y="2828"/>
                    <a:pt x="2016" y="2732"/>
                    <a:pt x="2275" y="2536"/>
                  </a:cubicBezTo>
                  <a:cubicBezTo>
                    <a:pt x="2858" y="2071"/>
                    <a:pt x="3060" y="1262"/>
                    <a:pt x="2715" y="678"/>
                  </a:cubicBezTo>
                  <a:cubicBezTo>
                    <a:pt x="2477" y="257"/>
                    <a:pt x="1882" y="0"/>
                    <a:pt x="13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508842" y="2880829"/>
              <a:ext cx="92471" cy="93228"/>
            </a:xfrm>
            <a:custGeom>
              <a:avLst/>
              <a:gdLst/>
              <a:ahLst/>
              <a:cxnLst/>
              <a:rect l="l" t="t" r="r" b="b"/>
              <a:pathLst>
                <a:path w="2930" h="2954" extrusionOk="0">
                  <a:moveTo>
                    <a:pt x="1787" y="1"/>
                  </a:moveTo>
                  <a:cubicBezTo>
                    <a:pt x="1490" y="1"/>
                    <a:pt x="1137" y="150"/>
                    <a:pt x="727" y="449"/>
                  </a:cubicBezTo>
                  <a:cubicBezTo>
                    <a:pt x="155" y="865"/>
                    <a:pt x="1" y="1687"/>
                    <a:pt x="370" y="2330"/>
                  </a:cubicBezTo>
                  <a:cubicBezTo>
                    <a:pt x="601" y="2733"/>
                    <a:pt x="1005" y="2953"/>
                    <a:pt x="1416" y="2953"/>
                  </a:cubicBezTo>
                  <a:cubicBezTo>
                    <a:pt x="1660" y="2953"/>
                    <a:pt x="1907" y="2875"/>
                    <a:pt x="2120" y="2711"/>
                  </a:cubicBezTo>
                  <a:cubicBezTo>
                    <a:pt x="2715" y="2270"/>
                    <a:pt x="2929" y="1139"/>
                    <a:pt x="2525" y="473"/>
                  </a:cubicBezTo>
                  <a:cubicBezTo>
                    <a:pt x="2337" y="158"/>
                    <a:pt x="2092" y="1"/>
                    <a:pt x="17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817332" y="3918397"/>
              <a:ext cx="94712" cy="89315"/>
            </a:xfrm>
            <a:custGeom>
              <a:avLst/>
              <a:gdLst/>
              <a:ahLst/>
              <a:cxnLst/>
              <a:rect l="l" t="t" r="r" b="b"/>
              <a:pathLst>
                <a:path w="3001" h="2830" extrusionOk="0">
                  <a:moveTo>
                    <a:pt x="1588" y="0"/>
                  </a:moveTo>
                  <a:cubicBezTo>
                    <a:pt x="1312" y="0"/>
                    <a:pt x="1025" y="95"/>
                    <a:pt x="763" y="290"/>
                  </a:cubicBezTo>
                  <a:cubicBezTo>
                    <a:pt x="179" y="719"/>
                    <a:pt x="1" y="1588"/>
                    <a:pt x="370" y="2219"/>
                  </a:cubicBezTo>
                  <a:cubicBezTo>
                    <a:pt x="594" y="2616"/>
                    <a:pt x="1006" y="2829"/>
                    <a:pt x="1436" y="2829"/>
                  </a:cubicBezTo>
                  <a:cubicBezTo>
                    <a:pt x="1716" y="2829"/>
                    <a:pt x="2003" y="2740"/>
                    <a:pt x="2251" y="2552"/>
                  </a:cubicBezTo>
                  <a:cubicBezTo>
                    <a:pt x="2846" y="2100"/>
                    <a:pt x="3001" y="1254"/>
                    <a:pt x="2632" y="612"/>
                  </a:cubicBezTo>
                  <a:cubicBezTo>
                    <a:pt x="2389" y="212"/>
                    <a:pt x="2001" y="0"/>
                    <a:pt x="15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446829" y="3092716"/>
              <a:ext cx="85338" cy="96574"/>
            </a:xfrm>
            <a:custGeom>
              <a:avLst/>
              <a:gdLst/>
              <a:ahLst/>
              <a:cxnLst/>
              <a:rect l="l" t="t" r="r" b="b"/>
              <a:pathLst>
                <a:path w="2704" h="3060" extrusionOk="0">
                  <a:moveTo>
                    <a:pt x="1259" y="1"/>
                  </a:moveTo>
                  <a:cubicBezTo>
                    <a:pt x="1062" y="1"/>
                    <a:pt x="858" y="72"/>
                    <a:pt x="668" y="224"/>
                  </a:cubicBezTo>
                  <a:cubicBezTo>
                    <a:pt x="144" y="640"/>
                    <a:pt x="1" y="1498"/>
                    <a:pt x="322" y="2212"/>
                  </a:cubicBezTo>
                  <a:cubicBezTo>
                    <a:pt x="557" y="2729"/>
                    <a:pt x="1059" y="3060"/>
                    <a:pt x="1547" y="3060"/>
                  </a:cubicBezTo>
                  <a:cubicBezTo>
                    <a:pt x="1677" y="3060"/>
                    <a:pt x="1807" y="3036"/>
                    <a:pt x="1930" y="2986"/>
                  </a:cubicBezTo>
                  <a:cubicBezTo>
                    <a:pt x="2466" y="2760"/>
                    <a:pt x="2704" y="2105"/>
                    <a:pt x="2430" y="1498"/>
                  </a:cubicBezTo>
                  <a:cubicBezTo>
                    <a:pt x="2347" y="1283"/>
                    <a:pt x="2263" y="1093"/>
                    <a:pt x="2204" y="867"/>
                  </a:cubicBezTo>
                  <a:cubicBezTo>
                    <a:pt x="2066" y="323"/>
                    <a:pt x="1679" y="1"/>
                    <a:pt x="12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308947" y="4136975"/>
              <a:ext cx="87579" cy="83539"/>
            </a:xfrm>
            <a:custGeom>
              <a:avLst/>
              <a:gdLst/>
              <a:ahLst/>
              <a:cxnLst/>
              <a:rect l="l" t="t" r="r" b="b"/>
              <a:pathLst>
                <a:path w="2775" h="2647" extrusionOk="0">
                  <a:moveTo>
                    <a:pt x="1504" y="1"/>
                  </a:moveTo>
                  <a:cubicBezTo>
                    <a:pt x="1215" y="1"/>
                    <a:pt x="910" y="104"/>
                    <a:pt x="643" y="317"/>
                  </a:cubicBezTo>
                  <a:cubicBezTo>
                    <a:pt x="131" y="710"/>
                    <a:pt x="0" y="1508"/>
                    <a:pt x="346" y="2079"/>
                  </a:cubicBezTo>
                  <a:cubicBezTo>
                    <a:pt x="560" y="2450"/>
                    <a:pt x="919" y="2646"/>
                    <a:pt x="1290" y="2646"/>
                  </a:cubicBezTo>
                  <a:cubicBezTo>
                    <a:pt x="1539" y="2646"/>
                    <a:pt x="1793" y="2558"/>
                    <a:pt x="2013" y="2377"/>
                  </a:cubicBezTo>
                  <a:cubicBezTo>
                    <a:pt x="2596" y="1925"/>
                    <a:pt x="2775" y="1032"/>
                    <a:pt x="2405" y="460"/>
                  </a:cubicBezTo>
                  <a:cubicBezTo>
                    <a:pt x="2195" y="158"/>
                    <a:pt x="1861" y="1"/>
                    <a:pt x="15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87897" y="2841948"/>
              <a:ext cx="90609" cy="79342"/>
            </a:xfrm>
            <a:custGeom>
              <a:avLst/>
              <a:gdLst/>
              <a:ahLst/>
              <a:cxnLst/>
              <a:rect l="l" t="t" r="r" b="b"/>
              <a:pathLst>
                <a:path w="2871" h="2514" extrusionOk="0">
                  <a:moveTo>
                    <a:pt x="1374" y="1"/>
                  </a:moveTo>
                  <a:cubicBezTo>
                    <a:pt x="1112" y="1"/>
                    <a:pt x="861" y="61"/>
                    <a:pt x="679" y="192"/>
                  </a:cubicBezTo>
                  <a:cubicBezTo>
                    <a:pt x="155" y="585"/>
                    <a:pt x="1" y="1371"/>
                    <a:pt x="346" y="1955"/>
                  </a:cubicBezTo>
                  <a:cubicBezTo>
                    <a:pt x="565" y="2325"/>
                    <a:pt x="911" y="2514"/>
                    <a:pt x="1286" y="2514"/>
                  </a:cubicBezTo>
                  <a:cubicBezTo>
                    <a:pt x="1561" y="2514"/>
                    <a:pt x="1852" y="2412"/>
                    <a:pt x="2120" y="2205"/>
                  </a:cubicBezTo>
                  <a:cubicBezTo>
                    <a:pt x="2680" y="1752"/>
                    <a:pt x="2870" y="1050"/>
                    <a:pt x="2560" y="538"/>
                  </a:cubicBezTo>
                  <a:cubicBezTo>
                    <a:pt x="2361" y="200"/>
                    <a:pt x="1850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704982" y="3805763"/>
              <a:ext cx="84960" cy="77511"/>
            </a:xfrm>
            <a:custGeom>
              <a:avLst/>
              <a:gdLst/>
              <a:ahLst/>
              <a:cxnLst/>
              <a:rect l="l" t="t" r="r" b="b"/>
              <a:pathLst>
                <a:path w="2692" h="2456" extrusionOk="0">
                  <a:moveTo>
                    <a:pt x="1311" y="1"/>
                  </a:moveTo>
                  <a:cubicBezTo>
                    <a:pt x="1070" y="1"/>
                    <a:pt x="830" y="73"/>
                    <a:pt x="632" y="228"/>
                  </a:cubicBezTo>
                  <a:cubicBezTo>
                    <a:pt x="132" y="609"/>
                    <a:pt x="1" y="1383"/>
                    <a:pt x="334" y="1942"/>
                  </a:cubicBezTo>
                  <a:cubicBezTo>
                    <a:pt x="534" y="2278"/>
                    <a:pt x="868" y="2456"/>
                    <a:pt x="1219" y="2456"/>
                  </a:cubicBezTo>
                  <a:cubicBezTo>
                    <a:pt x="1451" y="2456"/>
                    <a:pt x="1692" y="2378"/>
                    <a:pt x="1906" y="2216"/>
                  </a:cubicBezTo>
                  <a:cubicBezTo>
                    <a:pt x="2513" y="1764"/>
                    <a:pt x="2691" y="1133"/>
                    <a:pt x="2358" y="585"/>
                  </a:cubicBezTo>
                  <a:cubicBezTo>
                    <a:pt x="2133" y="210"/>
                    <a:pt x="1720" y="1"/>
                    <a:pt x="1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97680" y="3027610"/>
              <a:ext cx="79689" cy="82971"/>
            </a:xfrm>
            <a:custGeom>
              <a:avLst/>
              <a:gdLst/>
              <a:ahLst/>
              <a:cxnLst/>
              <a:rect l="l" t="t" r="r" b="b"/>
              <a:pathLst>
                <a:path w="2525" h="2629" extrusionOk="0">
                  <a:moveTo>
                    <a:pt x="1298" y="1"/>
                  </a:moveTo>
                  <a:cubicBezTo>
                    <a:pt x="1093" y="1"/>
                    <a:pt x="884" y="79"/>
                    <a:pt x="691" y="239"/>
                  </a:cubicBezTo>
                  <a:cubicBezTo>
                    <a:pt x="155" y="667"/>
                    <a:pt x="0" y="1548"/>
                    <a:pt x="369" y="2132"/>
                  </a:cubicBezTo>
                  <a:cubicBezTo>
                    <a:pt x="579" y="2457"/>
                    <a:pt x="902" y="2628"/>
                    <a:pt x="1230" y="2628"/>
                  </a:cubicBezTo>
                  <a:cubicBezTo>
                    <a:pt x="1443" y="2628"/>
                    <a:pt x="1658" y="2556"/>
                    <a:pt x="1846" y="2406"/>
                  </a:cubicBezTo>
                  <a:cubicBezTo>
                    <a:pt x="2405" y="1989"/>
                    <a:pt x="2524" y="1156"/>
                    <a:pt x="2131" y="536"/>
                  </a:cubicBezTo>
                  <a:cubicBezTo>
                    <a:pt x="1915" y="184"/>
                    <a:pt x="1612" y="1"/>
                    <a:pt x="12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-75064" y="3021046"/>
              <a:ext cx="77417" cy="84328"/>
            </a:xfrm>
            <a:custGeom>
              <a:avLst/>
              <a:gdLst/>
              <a:ahLst/>
              <a:cxnLst/>
              <a:rect l="l" t="t" r="r" b="b"/>
              <a:pathLst>
                <a:path w="2453" h="2672" extrusionOk="0">
                  <a:moveTo>
                    <a:pt x="1473" y="0"/>
                  </a:moveTo>
                  <a:cubicBezTo>
                    <a:pt x="1266" y="0"/>
                    <a:pt x="1036" y="89"/>
                    <a:pt x="798" y="268"/>
                  </a:cubicBezTo>
                  <a:cubicBezTo>
                    <a:pt x="203" y="733"/>
                    <a:pt x="0" y="1578"/>
                    <a:pt x="369" y="2173"/>
                  </a:cubicBezTo>
                  <a:cubicBezTo>
                    <a:pt x="560" y="2493"/>
                    <a:pt x="886" y="2672"/>
                    <a:pt x="1212" y="2672"/>
                  </a:cubicBezTo>
                  <a:cubicBezTo>
                    <a:pt x="1396" y="2672"/>
                    <a:pt x="1580" y="2615"/>
                    <a:pt x="1739" y="2495"/>
                  </a:cubicBezTo>
                  <a:cubicBezTo>
                    <a:pt x="2250" y="2126"/>
                    <a:pt x="2453" y="994"/>
                    <a:pt x="2108" y="411"/>
                  </a:cubicBezTo>
                  <a:cubicBezTo>
                    <a:pt x="1955" y="139"/>
                    <a:pt x="1733" y="0"/>
                    <a:pt x="1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7" name="Google Shape;767;p2"/>
          <p:cNvSpPr/>
          <p:nvPr/>
        </p:nvSpPr>
        <p:spPr>
          <a:xfrm>
            <a:off x="7909370" y="4239411"/>
            <a:ext cx="1323042" cy="966047"/>
          </a:xfrm>
          <a:custGeom>
            <a:avLst/>
            <a:gdLst/>
            <a:ahLst/>
            <a:cxnLst/>
            <a:rect l="l" t="t" r="r" b="b"/>
            <a:pathLst>
              <a:path w="40863" h="29837" extrusionOk="0">
                <a:moveTo>
                  <a:pt x="32243" y="5548"/>
                </a:moveTo>
                <a:cubicBezTo>
                  <a:pt x="33624" y="6703"/>
                  <a:pt x="34624" y="7953"/>
                  <a:pt x="34945" y="9620"/>
                </a:cubicBezTo>
                <a:cubicBezTo>
                  <a:pt x="35005" y="9905"/>
                  <a:pt x="34886" y="10215"/>
                  <a:pt x="34838" y="10513"/>
                </a:cubicBezTo>
                <a:cubicBezTo>
                  <a:pt x="34576" y="10370"/>
                  <a:pt x="34267" y="10274"/>
                  <a:pt x="34064" y="10072"/>
                </a:cubicBezTo>
                <a:cubicBezTo>
                  <a:pt x="32933" y="8834"/>
                  <a:pt x="32385" y="7357"/>
                  <a:pt x="32243" y="5548"/>
                </a:cubicBezTo>
                <a:close/>
                <a:moveTo>
                  <a:pt x="22872" y="12179"/>
                </a:moveTo>
                <a:cubicBezTo>
                  <a:pt x="25063" y="12894"/>
                  <a:pt x="26682" y="14180"/>
                  <a:pt x="27837" y="16013"/>
                </a:cubicBezTo>
                <a:cubicBezTo>
                  <a:pt x="28099" y="16442"/>
                  <a:pt x="28218" y="16978"/>
                  <a:pt x="28337" y="17466"/>
                </a:cubicBezTo>
                <a:cubicBezTo>
                  <a:pt x="28410" y="17712"/>
                  <a:pt x="28294" y="17868"/>
                  <a:pt x="28086" y="17868"/>
                </a:cubicBezTo>
                <a:cubicBezTo>
                  <a:pt x="28022" y="17868"/>
                  <a:pt x="27951" y="17853"/>
                  <a:pt x="27873" y="17823"/>
                </a:cubicBezTo>
                <a:cubicBezTo>
                  <a:pt x="27623" y="17716"/>
                  <a:pt x="27361" y="17609"/>
                  <a:pt x="27135" y="17466"/>
                </a:cubicBezTo>
                <a:cubicBezTo>
                  <a:pt x="25313" y="16263"/>
                  <a:pt x="23908" y="14715"/>
                  <a:pt x="23051" y="12691"/>
                </a:cubicBezTo>
                <a:cubicBezTo>
                  <a:pt x="22991" y="12549"/>
                  <a:pt x="22956" y="12418"/>
                  <a:pt x="22872" y="12179"/>
                </a:cubicBezTo>
                <a:close/>
                <a:moveTo>
                  <a:pt x="15336" y="18287"/>
                </a:moveTo>
                <a:cubicBezTo>
                  <a:pt x="16788" y="18585"/>
                  <a:pt x="18205" y="19883"/>
                  <a:pt x="18550" y="21264"/>
                </a:cubicBezTo>
                <a:cubicBezTo>
                  <a:pt x="17098" y="20609"/>
                  <a:pt x="16193" y="19502"/>
                  <a:pt x="15336" y="18287"/>
                </a:cubicBezTo>
                <a:close/>
                <a:moveTo>
                  <a:pt x="9216" y="23467"/>
                </a:moveTo>
                <a:cubicBezTo>
                  <a:pt x="10490" y="24181"/>
                  <a:pt x="11561" y="25633"/>
                  <a:pt x="11680" y="26860"/>
                </a:cubicBezTo>
                <a:cubicBezTo>
                  <a:pt x="10728" y="26526"/>
                  <a:pt x="9418" y="24740"/>
                  <a:pt x="9216" y="23467"/>
                </a:cubicBezTo>
                <a:close/>
                <a:moveTo>
                  <a:pt x="35547" y="1"/>
                </a:moveTo>
                <a:cubicBezTo>
                  <a:pt x="33221" y="1"/>
                  <a:pt x="31427" y="930"/>
                  <a:pt x="30552" y="3297"/>
                </a:cubicBezTo>
                <a:cubicBezTo>
                  <a:pt x="30540" y="3345"/>
                  <a:pt x="30492" y="3381"/>
                  <a:pt x="30468" y="3428"/>
                </a:cubicBezTo>
                <a:cubicBezTo>
                  <a:pt x="29490" y="3134"/>
                  <a:pt x="28523" y="2984"/>
                  <a:pt x="27542" y="2984"/>
                </a:cubicBezTo>
                <a:cubicBezTo>
                  <a:pt x="27175" y="2984"/>
                  <a:pt x="26805" y="3005"/>
                  <a:pt x="26432" y="3047"/>
                </a:cubicBezTo>
                <a:cubicBezTo>
                  <a:pt x="22896" y="3416"/>
                  <a:pt x="20836" y="5631"/>
                  <a:pt x="20777" y="9191"/>
                </a:cubicBezTo>
                <a:lnTo>
                  <a:pt x="20777" y="10251"/>
                </a:lnTo>
                <a:cubicBezTo>
                  <a:pt x="20598" y="10227"/>
                  <a:pt x="20467" y="10215"/>
                  <a:pt x="20348" y="10203"/>
                </a:cubicBezTo>
                <a:cubicBezTo>
                  <a:pt x="19946" y="10172"/>
                  <a:pt x="19546" y="10156"/>
                  <a:pt x="19149" y="10156"/>
                </a:cubicBezTo>
                <a:cubicBezTo>
                  <a:pt x="17861" y="10156"/>
                  <a:pt x="16596" y="10327"/>
                  <a:pt x="15359" y="10727"/>
                </a:cubicBezTo>
                <a:cubicBezTo>
                  <a:pt x="13347" y="11382"/>
                  <a:pt x="12431" y="12715"/>
                  <a:pt x="12550" y="14835"/>
                </a:cubicBezTo>
                <a:cubicBezTo>
                  <a:pt x="12573" y="15323"/>
                  <a:pt x="12669" y="15811"/>
                  <a:pt x="12740" y="16323"/>
                </a:cubicBezTo>
                <a:cubicBezTo>
                  <a:pt x="9859" y="16561"/>
                  <a:pt x="7680" y="17609"/>
                  <a:pt x="7370" y="20859"/>
                </a:cubicBezTo>
                <a:cubicBezTo>
                  <a:pt x="6692" y="20728"/>
                  <a:pt x="6073" y="20561"/>
                  <a:pt x="5430" y="20502"/>
                </a:cubicBezTo>
                <a:cubicBezTo>
                  <a:pt x="5087" y="20471"/>
                  <a:pt x="4739" y="20453"/>
                  <a:pt x="4390" y="20453"/>
                </a:cubicBezTo>
                <a:cubicBezTo>
                  <a:pt x="4072" y="20453"/>
                  <a:pt x="3754" y="20468"/>
                  <a:pt x="3441" y="20502"/>
                </a:cubicBezTo>
                <a:cubicBezTo>
                  <a:pt x="1417" y="20704"/>
                  <a:pt x="203" y="21895"/>
                  <a:pt x="60" y="23907"/>
                </a:cubicBezTo>
                <a:cubicBezTo>
                  <a:pt x="0" y="24729"/>
                  <a:pt x="108" y="25574"/>
                  <a:pt x="250" y="26384"/>
                </a:cubicBezTo>
                <a:cubicBezTo>
                  <a:pt x="465" y="27538"/>
                  <a:pt x="786" y="28681"/>
                  <a:pt x="1072" y="29836"/>
                </a:cubicBezTo>
                <a:lnTo>
                  <a:pt x="2846" y="29836"/>
                </a:lnTo>
                <a:cubicBezTo>
                  <a:pt x="2501" y="28431"/>
                  <a:pt x="2132" y="27050"/>
                  <a:pt x="1834" y="25633"/>
                </a:cubicBezTo>
                <a:cubicBezTo>
                  <a:pt x="1715" y="25050"/>
                  <a:pt x="1703" y="24443"/>
                  <a:pt x="1739" y="23859"/>
                </a:cubicBezTo>
                <a:cubicBezTo>
                  <a:pt x="1834" y="22728"/>
                  <a:pt x="2334" y="22204"/>
                  <a:pt x="3453" y="22014"/>
                </a:cubicBezTo>
                <a:cubicBezTo>
                  <a:pt x="3829" y="21953"/>
                  <a:pt x="4201" y="21925"/>
                  <a:pt x="4571" y="21925"/>
                </a:cubicBezTo>
                <a:cubicBezTo>
                  <a:pt x="5361" y="21925"/>
                  <a:pt x="6139" y="22053"/>
                  <a:pt x="6918" y="22264"/>
                </a:cubicBezTo>
                <a:cubicBezTo>
                  <a:pt x="7275" y="22359"/>
                  <a:pt x="7454" y="22526"/>
                  <a:pt x="7525" y="22931"/>
                </a:cubicBezTo>
                <a:cubicBezTo>
                  <a:pt x="7859" y="24574"/>
                  <a:pt x="8513" y="26098"/>
                  <a:pt x="9764" y="27241"/>
                </a:cubicBezTo>
                <a:cubicBezTo>
                  <a:pt x="10252" y="27705"/>
                  <a:pt x="10918" y="28039"/>
                  <a:pt x="11573" y="28217"/>
                </a:cubicBezTo>
                <a:cubicBezTo>
                  <a:pt x="11695" y="28254"/>
                  <a:pt x="11813" y="28271"/>
                  <a:pt x="11924" y="28271"/>
                </a:cubicBezTo>
                <a:cubicBezTo>
                  <a:pt x="12572" y="28271"/>
                  <a:pt x="13010" y="27685"/>
                  <a:pt x="12919" y="26943"/>
                </a:cubicBezTo>
                <a:cubicBezTo>
                  <a:pt x="12871" y="26586"/>
                  <a:pt x="12788" y="26241"/>
                  <a:pt x="12669" y="25919"/>
                </a:cubicBezTo>
                <a:cubicBezTo>
                  <a:pt x="12038" y="24133"/>
                  <a:pt x="10776" y="22859"/>
                  <a:pt x="9228" y="21835"/>
                </a:cubicBezTo>
                <a:cubicBezTo>
                  <a:pt x="9061" y="21740"/>
                  <a:pt x="8835" y="21538"/>
                  <a:pt x="8823" y="21371"/>
                </a:cubicBezTo>
                <a:cubicBezTo>
                  <a:pt x="8728" y="19847"/>
                  <a:pt x="9109" y="18859"/>
                  <a:pt x="10371" y="18299"/>
                </a:cubicBezTo>
                <a:cubicBezTo>
                  <a:pt x="10966" y="18025"/>
                  <a:pt x="11645" y="17894"/>
                  <a:pt x="12300" y="17787"/>
                </a:cubicBezTo>
                <a:cubicBezTo>
                  <a:pt x="12555" y="17744"/>
                  <a:pt x="12737" y="17715"/>
                  <a:pt x="12877" y="17715"/>
                </a:cubicBezTo>
                <a:cubicBezTo>
                  <a:pt x="13234" y="17715"/>
                  <a:pt x="13317" y="17900"/>
                  <a:pt x="13633" y="18490"/>
                </a:cubicBezTo>
                <a:cubicBezTo>
                  <a:pt x="14562" y="20192"/>
                  <a:pt x="15776" y="21597"/>
                  <a:pt x="17574" y="22407"/>
                </a:cubicBezTo>
                <a:cubicBezTo>
                  <a:pt x="17911" y="22561"/>
                  <a:pt x="18266" y="22676"/>
                  <a:pt x="18609" y="22676"/>
                </a:cubicBezTo>
                <a:cubicBezTo>
                  <a:pt x="18957" y="22676"/>
                  <a:pt x="19293" y="22558"/>
                  <a:pt x="19586" y="22240"/>
                </a:cubicBezTo>
                <a:cubicBezTo>
                  <a:pt x="20134" y="21645"/>
                  <a:pt x="19812" y="20978"/>
                  <a:pt x="19515" y="20383"/>
                </a:cubicBezTo>
                <a:cubicBezTo>
                  <a:pt x="18681" y="18668"/>
                  <a:pt x="17276" y="17537"/>
                  <a:pt x="15526" y="16978"/>
                </a:cubicBezTo>
                <a:cubicBezTo>
                  <a:pt x="14633" y="16680"/>
                  <a:pt x="14300" y="16144"/>
                  <a:pt x="14216" y="15323"/>
                </a:cubicBezTo>
                <a:cubicBezTo>
                  <a:pt x="14181" y="15144"/>
                  <a:pt x="14169" y="14954"/>
                  <a:pt x="14157" y="14775"/>
                </a:cubicBezTo>
                <a:cubicBezTo>
                  <a:pt x="14050" y="13251"/>
                  <a:pt x="14514" y="12584"/>
                  <a:pt x="15967" y="12156"/>
                </a:cubicBezTo>
                <a:cubicBezTo>
                  <a:pt x="17131" y="11808"/>
                  <a:pt x="18311" y="11661"/>
                  <a:pt x="19511" y="11661"/>
                </a:cubicBezTo>
                <a:cubicBezTo>
                  <a:pt x="19832" y="11661"/>
                  <a:pt x="20155" y="11671"/>
                  <a:pt x="20479" y="11691"/>
                </a:cubicBezTo>
                <a:cubicBezTo>
                  <a:pt x="20884" y="11703"/>
                  <a:pt x="21027" y="11858"/>
                  <a:pt x="21134" y="12239"/>
                </a:cubicBezTo>
                <a:cubicBezTo>
                  <a:pt x="21801" y="14858"/>
                  <a:pt x="23372" y="16859"/>
                  <a:pt x="25599" y="18311"/>
                </a:cubicBezTo>
                <a:cubicBezTo>
                  <a:pt x="26206" y="18716"/>
                  <a:pt x="26956" y="19014"/>
                  <a:pt x="27682" y="19145"/>
                </a:cubicBezTo>
                <a:cubicBezTo>
                  <a:pt x="27805" y="19168"/>
                  <a:pt x="27922" y="19179"/>
                  <a:pt x="28033" y="19179"/>
                </a:cubicBezTo>
                <a:cubicBezTo>
                  <a:pt x="28833" y="19179"/>
                  <a:pt x="29305" y="18592"/>
                  <a:pt x="29325" y="17692"/>
                </a:cubicBezTo>
                <a:cubicBezTo>
                  <a:pt x="29337" y="16763"/>
                  <a:pt x="28944" y="15966"/>
                  <a:pt x="28456" y="15216"/>
                </a:cubicBezTo>
                <a:cubicBezTo>
                  <a:pt x="27099" y="13144"/>
                  <a:pt x="25289" y="11632"/>
                  <a:pt x="22920" y="10810"/>
                </a:cubicBezTo>
                <a:cubicBezTo>
                  <a:pt x="22575" y="10691"/>
                  <a:pt x="22396" y="10524"/>
                  <a:pt x="22384" y="10155"/>
                </a:cubicBezTo>
                <a:cubicBezTo>
                  <a:pt x="22360" y="9417"/>
                  <a:pt x="22253" y="8655"/>
                  <a:pt x="22301" y="7893"/>
                </a:cubicBezTo>
                <a:cubicBezTo>
                  <a:pt x="22396" y="6000"/>
                  <a:pt x="23396" y="4798"/>
                  <a:pt x="25230" y="4309"/>
                </a:cubicBezTo>
                <a:cubicBezTo>
                  <a:pt x="25944" y="4117"/>
                  <a:pt x="26656" y="4026"/>
                  <a:pt x="27365" y="4026"/>
                </a:cubicBezTo>
                <a:cubicBezTo>
                  <a:pt x="28193" y="4026"/>
                  <a:pt x="29017" y="4150"/>
                  <a:pt x="29837" y="4381"/>
                </a:cubicBezTo>
                <a:cubicBezTo>
                  <a:pt x="30195" y="4476"/>
                  <a:pt x="30302" y="4631"/>
                  <a:pt x="30338" y="5024"/>
                </a:cubicBezTo>
                <a:cubicBezTo>
                  <a:pt x="30528" y="7596"/>
                  <a:pt x="31766" y="9572"/>
                  <a:pt x="33814" y="11060"/>
                </a:cubicBezTo>
                <a:cubicBezTo>
                  <a:pt x="33933" y="11155"/>
                  <a:pt x="34064" y="11215"/>
                  <a:pt x="34207" y="11275"/>
                </a:cubicBezTo>
                <a:cubicBezTo>
                  <a:pt x="34406" y="11356"/>
                  <a:pt x="34600" y="11395"/>
                  <a:pt x="34780" y="11395"/>
                </a:cubicBezTo>
                <a:cubicBezTo>
                  <a:pt x="35312" y="11395"/>
                  <a:pt x="35719" y="11052"/>
                  <a:pt x="35755" y="10429"/>
                </a:cubicBezTo>
                <a:cubicBezTo>
                  <a:pt x="35791" y="9727"/>
                  <a:pt x="35695" y="8965"/>
                  <a:pt x="35469" y="8310"/>
                </a:cubicBezTo>
                <a:cubicBezTo>
                  <a:pt x="34933" y="6786"/>
                  <a:pt x="33981" y="5560"/>
                  <a:pt x="32683" y="4595"/>
                </a:cubicBezTo>
                <a:cubicBezTo>
                  <a:pt x="32397" y="4381"/>
                  <a:pt x="32362" y="4202"/>
                  <a:pt x="32481" y="3893"/>
                </a:cubicBezTo>
                <a:cubicBezTo>
                  <a:pt x="32874" y="2845"/>
                  <a:pt x="33576" y="2142"/>
                  <a:pt x="34707" y="1952"/>
                </a:cubicBezTo>
                <a:cubicBezTo>
                  <a:pt x="35145" y="1877"/>
                  <a:pt x="35603" y="1831"/>
                  <a:pt x="36045" y="1831"/>
                </a:cubicBezTo>
                <a:cubicBezTo>
                  <a:pt x="36095" y="1831"/>
                  <a:pt x="36146" y="1832"/>
                  <a:pt x="36195" y="1833"/>
                </a:cubicBezTo>
                <a:cubicBezTo>
                  <a:pt x="37815" y="1881"/>
                  <a:pt x="39362" y="2285"/>
                  <a:pt x="40851" y="2952"/>
                </a:cubicBezTo>
                <a:cubicBezTo>
                  <a:pt x="40851" y="2357"/>
                  <a:pt x="40851" y="1773"/>
                  <a:pt x="40863" y="1166"/>
                </a:cubicBezTo>
                <a:cubicBezTo>
                  <a:pt x="39327" y="488"/>
                  <a:pt x="37684" y="83"/>
                  <a:pt x="35981" y="11"/>
                </a:cubicBezTo>
                <a:cubicBezTo>
                  <a:pt x="35834" y="4"/>
                  <a:pt x="35690" y="1"/>
                  <a:pt x="355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" name="Google Shape;768;p2"/>
          <p:cNvSpPr/>
          <p:nvPr/>
        </p:nvSpPr>
        <p:spPr>
          <a:xfrm>
            <a:off x="8601686" y="4796560"/>
            <a:ext cx="630293" cy="409640"/>
          </a:xfrm>
          <a:custGeom>
            <a:avLst/>
            <a:gdLst/>
            <a:ahLst/>
            <a:cxnLst/>
            <a:rect l="l" t="t" r="r" b="b"/>
            <a:pathLst>
              <a:path w="19467" h="12652" extrusionOk="0">
                <a:moveTo>
                  <a:pt x="14180" y="4900"/>
                </a:moveTo>
                <a:lnTo>
                  <a:pt x="14180" y="4900"/>
                </a:lnTo>
                <a:cubicBezTo>
                  <a:pt x="15002" y="5579"/>
                  <a:pt x="15454" y="6448"/>
                  <a:pt x="15514" y="7520"/>
                </a:cubicBezTo>
                <a:cubicBezTo>
                  <a:pt x="14680" y="6841"/>
                  <a:pt x="14347" y="5912"/>
                  <a:pt x="14180" y="4900"/>
                </a:cubicBezTo>
                <a:close/>
                <a:moveTo>
                  <a:pt x="6394" y="8615"/>
                </a:moveTo>
                <a:lnTo>
                  <a:pt x="6394" y="8615"/>
                </a:lnTo>
                <a:cubicBezTo>
                  <a:pt x="7977" y="8913"/>
                  <a:pt x="9406" y="10996"/>
                  <a:pt x="8977" y="12520"/>
                </a:cubicBezTo>
                <a:cubicBezTo>
                  <a:pt x="7596" y="11508"/>
                  <a:pt x="6870" y="10163"/>
                  <a:pt x="6394" y="8615"/>
                </a:cubicBezTo>
                <a:close/>
                <a:moveTo>
                  <a:pt x="17172" y="0"/>
                </a:moveTo>
                <a:cubicBezTo>
                  <a:pt x="16611" y="0"/>
                  <a:pt x="16047" y="81"/>
                  <a:pt x="15478" y="257"/>
                </a:cubicBezTo>
                <a:cubicBezTo>
                  <a:pt x="14276" y="638"/>
                  <a:pt x="13383" y="1400"/>
                  <a:pt x="12906" y="2590"/>
                </a:cubicBezTo>
                <a:cubicBezTo>
                  <a:pt x="12024" y="2281"/>
                  <a:pt x="11152" y="2131"/>
                  <a:pt x="10290" y="2131"/>
                </a:cubicBezTo>
                <a:cubicBezTo>
                  <a:pt x="9361" y="2131"/>
                  <a:pt x="8444" y="2305"/>
                  <a:pt x="7537" y="2638"/>
                </a:cubicBezTo>
                <a:cubicBezTo>
                  <a:pt x="5703" y="3317"/>
                  <a:pt x="4620" y="4853"/>
                  <a:pt x="4560" y="6781"/>
                </a:cubicBezTo>
                <a:cubicBezTo>
                  <a:pt x="4560" y="6924"/>
                  <a:pt x="4536" y="7043"/>
                  <a:pt x="4524" y="7186"/>
                </a:cubicBezTo>
                <a:cubicBezTo>
                  <a:pt x="2738" y="7436"/>
                  <a:pt x="1536" y="8472"/>
                  <a:pt x="833" y="10056"/>
                </a:cubicBezTo>
                <a:cubicBezTo>
                  <a:pt x="476" y="10877"/>
                  <a:pt x="274" y="11770"/>
                  <a:pt x="0" y="12639"/>
                </a:cubicBezTo>
                <a:lnTo>
                  <a:pt x="1893" y="12639"/>
                </a:lnTo>
                <a:cubicBezTo>
                  <a:pt x="2048" y="11544"/>
                  <a:pt x="2417" y="10532"/>
                  <a:pt x="3024" y="9615"/>
                </a:cubicBezTo>
                <a:cubicBezTo>
                  <a:pt x="3429" y="9020"/>
                  <a:pt x="4024" y="8722"/>
                  <a:pt x="4763" y="8532"/>
                </a:cubicBezTo>
                <a:cubicBezTo>
                  <a:pt x="5155" y="10056"/>
                  <a:pt x="5739" y="11472"/>
                  <a:pt x="6787" y="12651"/>
                </a:cubicBezTo>
                <a:lnTo>
                  <a:pt x="10239" y="12651"/>
                </a:lnTo>
                <a:cubicBezTo>
                  <a:pt x="10275" y="10222"/>
                  <a:pt x="8751" y="8079"/>
                  <a:pt x="6465" y="7329"/>
                </a:cubicBezTo>
                <a:cubicBezTo>
                  <a:pt x="6144" y="7222"/>
                  <a:pt x="6060" y="7067"/>
                  <a:pt x="6060" y="6769"/>
                </a:cubicBezTo>
                <a:cubicBezTo>
                  <a:pt x="6084" y="5496"/>
                  <a:pt x="6596" y="4495"/>
                  <a:pt x="7799" y="3972"/>
                </a:cubicBezTo>
                <a:cubicBezTo>
                  <a:pt x="8638" y="3615"/>
                  <a:pt x="9493" y="3439"/>
                  <a:pt x="10361" y="3439"/>
                </a:cubicBezTo>
                <a:cubicBezTo>
                  <a:pt x="10970" y="3439"/>
                  <a:pt x="11585" y="3526"/>
                  <a:pt x="12204" y="3698"/>
                </a:cubicBezTo>
                <a:cubicBezTo>
                  <a:pt x="12597" y="3793"/>
                  <a:pt x="12752" y="3995"/>
                  <a:pt x="12775" y="4424"/>
                </a:cubicBezTo>
                <a:cubicBezTo>
                  <a:pt x="12811" y="5793"/>
                  <a:pt x="13192" y="7079"/>
                  <a:pt x="14061" y="8186"/>
                </a:cubicBezTo>
                <a:cubicBezTo>
                  <a:pt x="14505" y="8741"/>
                  <a:pt x="15034" y="9020"/>
                  <a:pt x="15535" y="9020"/>
                </a:cubicBezTo>
                <a:cubicBezTo>
                  <a:pt x="15733" y="9020"/>
                  <a:pt x="15927" y="8977"/>
                  <a:pt x="16109" y="8889"/>
                </a:cubicBezTo>
                <a:cubicBezTo>
                  <a:pt x="16752" y="8555"/>
                  <a:pt x="17002" y="7782"/>
                  <a:pt x="16764" y="6829"/>
                </a:cubicBezTo>
                <a:cubicBezTo>
                  <a:pt x="16716" y="6662"/>
                  <a:pt x="16669" y="6519"/>
                  <a:pt x="16609" y="6353"/>
                </a:cubicBezTo>
                <a:cubicBezTo>
                  <a:pt x="16193" y="5174"/>
                  <a:pt x="15490" y="4210"/>
                  <a:pt x="14478" y="3519"/>
                </a:cubicBezTo>
                <a:cubicBezTo>
                  <a:pt x="14109" y="3257"/>
                  <a:pt x="14085" y="3007"/>
                  <a:pt x="14323" y="2709"/>
                </a:cubicBezTo>
                <a:cubicBezTo>
                  <a:pt x="14561" y="2412"/>
                  <a:pt x="14811" y="2114"/>
                  <a:pt x="15121" y="1888"/>
                </a:cubicBezTo>
                <a:cubicBezTo>
                  <a:pt x="15728" y="1477"/>
                  <a:pt x="16408" y="1291"/>
                  <a:pt x="17107" y="1291"/>
                </a:cubicBezTo>
                <a:cubicBezTo>
                  <a:pt x="17258" y="1291"/>
                  <a:pt x="17410" y="1300"/>
                  <a:pt x="17562" y="1316"/>
                </a:cubicBezTo>
                <a:cubicBezTo>
                  <a:pt x="18205" y="1376"/>
                  <a:pt x="18836" y="1519"/>
                  <a:pt x="19467" y="1638"/>
                </a:cubicBezTo>
                <a:cubicBezTo>
                  <a:pt x="19467" y="1233"/>
                  <a:pt x="19467" y="816"/>
                  <a:pt x="19455" y="412"/>
                </a:cubicBezTo>
                <a:cubicBezTo>
                  <a:pt x="18699" y="150"/>
                  <a:pt x="17939" y="0"/>
                  <a:pt x="171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" name="Google Shape;769;p2"/>
          <p:cNvSpPr/>
          <p:nvPr/>
        </p:nvSpPr>
        <p:spPr>
          <a:xfrm>
            <a:off x="8812903" y="1764276"/>
            <a:ext cx="670797" cy="705085"/>
          </a:xfrm>
          <a:custGeom>
            <a:avLst/>
            <a:gdLst/>
            <a:ahLst/>
            <a:cxnLst/>
            <a:rect l="l" t="t" r="r" b="b"/>
            <a:pathLst>
              <a:path w="20718" h="21777" extrusionOk="0">
                <a:moveTo>
                  <a:pt x="20718" y="0"/>
                </a:moveTo>
                <a:cubicBezTo>
                  <a:pt x="19396" y="0"/>
                  <a:pt x="18051" y="0"/>
                  <a:pt x="16717" y="12"/>
                </a:cubicBezTo>
                <a:cubicBezTo>
                  <a:pt x="16622" y="215"/>
                  <a:pt x="16550" y="405"/>
                  <a:pt x="16443" y="572"/>
                </a:cubicBezTo>
                <a:cubicBezTo>
                  <a:pt x="13836" y="4584"/>
                  <a:pt x="10942" y="8382"/>
                  <a:pt x="7704" y="11907"/>
                </a:cubicBezTo>
                <a:cubicBezTo>
                  <a:pt x="5561" y="14240"/>
                  <a:pt x="3358" y="16538"/>
                  <a:pt x="1203" y="18872"/>
                </a:cubicBezTo>
                <a:cubicBezTo>
                  <a:pt x="775" y="19336"/>
                  <a:pt x="382" y="19872"/>
                  <a:pt x="132" y="20455"/>
                </a:cubicBezTo>
                <a:cubicBezTo>
                  <a:pt x="1" y="20741"/>
                  <a:pt x="108" y="21301"/>
                  <a:pt x="322" y="21503"/>
                </a:cubicBezTo>
                <a:cubicBezTo>
                  <a:pt x="508" y="21680"/>
                  <a:pt x="868" y="21776"/>
                  <a:pt x="1181" y="21776"/>
                </a:cubicBezTo>
                <a:cubicBezTo>
                  <a:pt x="1269" y="21776"/>
                  <a:pt x="1354" y="21769"/>
                  <a:pt x="1429" y="21753"/>
                </a:cubicBezTo>
                <a:cubicBezTo>
                  <a:pt x="1834" y="21658"/>
                  <a:pt x="2203" y="21360"/>
                  <a:pt x="2549" y="21098"/>
                </a:cubicBezTo>
                <a:cubicBezTo>
                  <a:pt x="2856" y="20847"/>
                  <a:pt x="3119" y="20625"/>
                  <a:pt x="3503" y="20625"/>
                </a:cubicBezTo>
                <a:cubicBezTo>
                  <a:pt x="3611" y="20625"/>
                  <a:pt x="3728" y="20643"/>
                  <a:pt x="3858" y="20682"/>
                </a:cubicBezTo>
                <a:cubicBezTo>
                  <a:pt x="3910" y="20695"/>
                  <a:pt x="3966" y="20702"/>
                  <a:pt x="4025" y="20702"/>
                </a:cubicBezTo>
                <a:cubicBezTo>
                  <a:pt x="4321" y="20702"/>
                  <a:pt x="4695" y="20543"/>
                  <a:pt x="4954" y="20384"/>
                </a:cubicBezTo>
                <a:cubicBezTo>
                  <a:pt x="5620" y="19967"/>
                  <a:pt x="6251" y="19491"/>
                  <a:pt x="6859" y="18979"/>
                </a:cubicBezTo>
                <a:cubicBezTo>
                  <a:pt x="9311" y="16943"/>
                  <a:pt x="11395" y="14562"/>
                  <a:pt x="13169" y="11942"/>
                </a:cubicBezTo>
                <a:cubicBezTo>
                  <a:pt x="15610" y="8359"/>
                  <a:pt x="17860" y="4632"/>
                  <a:pt x="20182" y="977"/>
                </a:cubicBezTo>
                <a:cubicBezTo>
                  <a:pt x="20372" y="655"/>
                  <a:pt x="20539" y="334"/>
                  <a:pt x="207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0" name="Google Shape;770;p2"/>
          <p:cNvGrpSpPr/>
          <p:nvPr/>
        </p:nvGrpSpPr>
        <p:grpSpPr>
          <a:xfrm>
            <a:off x="-20888" y="-4266"/>
            <a:ext cx="1466417" cy="1270995"/>
            <a:chOff x="-62661" y="-21977"/>
            <a:chExt cx="1429396" cy="1238908"/>
          </a:xfrm>
        </p:grpSpPr>
        <p:sp>
          <p:nvSpPr>
            <p:cNvPr id="771" name="Google Shape;771;p2"/>
            <p:cNvSpPr/>
            <p:nvPr/>
          </p:nvSpPr>
          <p:spPr>
            <a:xfrm>
              <a:off x="-61935" y="-21977"/>
              <a:ext cx="952607" cy="885321"/>
            </a:xfrm>
            <a:custGeom>
              <a:avLst/>
              <a:gdLst/>
              <a:ahLst/>
              <a:cxnLst/>
              <a:rect l="l" t="t" r="r" b="b"/>
              <a:pathLst>
                <a:path w="30184" h="28052" extrusionOk="0">
                  <a:moveTo>
                    <a:pt x="24587" y="1"/>
                  </a:moveTo>
                  <a:cubicBezTo>
                    <a:pt x="22587" y="3239"/>
                    <a:pt x="19884" y="5859"/>
                    <a:pt x="17098" y="8395"/>
                  </a:cubicBezTo>
                  <a:cubicBezTo>
                    <a:pt x="12705" y="12383"/>
                    <a:pt x="8097" y="16086"/>
                    <a:pt x="3180" y="19384"/>
                  </a:cubicBezTo>
                  <a:cubicBezTo>
                    <a:pt x="2108" y="20122"/>
                    <a:pt x="1049" y="20849"/>
                    <a:pt x="1" y="21575"/>
                  </a:cubicBezTo>
                  <a:lnTo>
                    <a:pt x="1" y="28052"/>
                  </a:lnTo>
                  <a:cubicBezTo>
                    <a:pt x="1132" y="27397"/>
                    <a:pt x="2323" y="26802"/>
                    <a:pt x="3406" y="26075"/>
                  </a:cubicBezTo>
                  <a:cubicBezTo>
                    <a:pt x="12729" y="19801"/>
                    <a:pt x="20884" y="12264"/>
                    <a:pt x="27862" y="3430"/>
                  </a:cubicBezTo>
                  <a:cubicBezTo>
                    <a:pt x="28707" y="2358"/>
                    <a:pt x="29409" y="1156"/>
                    <a:pt x="30183" y="13"/>
                  </a:cubicBezTo>
                  <a:cubicBezTo>
                    <a:pt x="28302" y="13"/>
                    <a:pt x="26445" y="13"/>
                    <a:pt x="245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-62661" y="383905"/>
              <a:ext cx="851489" cy="833026"/>
            </a:xfrm>
            <a:custGeom>
              <a:avLst/>
              <a:gdLst/>
              <a:ahLst/>
              <a:cxnLst/>
              <a:rect l="l" t="t" r="r" b="b"/>
              <a:pathLst>
                <a:path w="26980" h="26395" extrusionOk="0">
                  <a:moveTo>
                    <a:pt x="25026" y="1"/>
                  </a:moveTo>
                  <a:cubicBezTo>
                    <a:pt x="24558" y="1"/>
                    <a:pt x="24223" y="334"/>
                    <a:pt x="23896" y="689"/>
                  </a:cubicBezTo>
                  <a:cubicBezTo>
                    <a:pt x="23801" y="796"/>
                    <a:pt x="23717" y="915"/>
                    <a:pt x="23610" y="1022"/>
                  </a:cubicBezTo>
                  <a:cubicBezTo>
                    <a:pt x="21229" y="3475"/>
                    <a:pt x="18979" y="6094"/>
                    <a:pt x="16443" y="8369"/>
                  </a:cubicBezTo>
                  <a:cubicBezTo>
                    <a:pt x="11918" y="12440"/>
                    <a:pt x="7049" y="16108"/>
                    <a:pt x="1881" y="19346"/>
                  </a:cubicBezTo>
                  <a:lnTo>
                    <a:pt x="0" y="20501"/>
                  </a:lnTo>
                  <a:lnTo>
                    <a:pt x="0" y="26395"/>
                  </a:lnTo>
                  <a:cubicBezTo>
                    <a:pt x="691" y="26145"/>
                    <a:pt x="1453" y="26002"/>
                    <a:pt x="2048" y="25609"/>
                  </a:cubicBezTo>
                  <a:cubicBezTo>
                    <a:pt x="3453" y="24656"/>
                    <a:pt x="4846" y="23668"/>
                    <a:pt x="6132" y="22573"/>
                  </a:cubicBezTo>
                  <a:cubicBezTo>
                    <a:pt x="8954" y="20179"/>
                    <a:pt x="11609" y="17620"/>
                    <a:pt x="14478" y="15298"/>
                  </a:cubicBezTo>
                  <a:cubicBezTo>
                    <a:pt x="19026" y="11607"/>
                    <a:pt x="23003" y="7404"/>
                    <a:pt x="26456" y="2689"/>
                  </a:cubicBezTo>
                  <a:cubicBezTo>
                    <a:pt x="26980" y="1975"/>
                    <a:pt x="26896" y="1737"/>
                    <a:pt x="26051" y="1606"/>
                  </a:cubicBezTo>
                  <a:cubicBezTo>
                    <a:pt x="26111" y="677"/>
                    <a:pt x="25968" y="296"/>
                    <a:pt x="25444" y="82"/>
                  </a:cubicBezTo>
                  <a:cubicBezTo>
                    <a:pt x="25293" y="26"/>
                    <a:pt x="25155" y="1"/>
                    <a:pt x="250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14060" y="-21598"/>
              <a:ext cx="752674" cy="790957"/>
            </a:xfrm>
            <a:custGeom>
              <a:avLst/>
              <a:gdLst/>
              <a:ahLst/>
              <a:cxnLst/>
              <a:rect l="l" t="t" r="r" b="b"/>
              <a:pathLst>
                <a:path w="23849" h="25062" extrusionOk="0">
                  <a:moveTo>
                    <a:pt x="19253" y="1"/>
                  </a:moveTo>
                  <a:cubicBezTo>
                    <a:pt x="19146" y="203"/>
                    <a:pt x="19062" y="429"/>
                    <a:pt x="18943" y="620"/>
                  </a:cubicBezTo>
                  <a:cubicBezTo>
                    <a:pt x="15955" y="5251"/>
                    <a:pt x="12597" y="9609"/>
                    <a:pt x="8882" y="13693"/>
                  </a:cubicBezTo>
                  <a:cubicBezTo>
                    <a:pt x="6406" y="16395"/>
                    <a:pt x="3870" y="19039"/>
                    <a:pt x="1381" y="21729"/>
                  </a:cubicBezTo>
                  <a:cubicBezTo>
                    <a:pt x="893" y="22265"/>
                    <a:pt x="441" y="22884"/>
                    <a:pt x="143" y="23539"/>
                  </a:cubicBezTo>
                  <a:cubicBezTo>
                    <a:pt x="0" y="23861"/>
                    <a:pt x="119" y="24516"/>
                    <a:pt x="369" y="24754"/>
                  </a:cubicBezTo>
                  <a:cubicBezTo>
                    <a:pt x="586" y="24952"/>
                    <a:pt x="980" y="25062"/>
                    <a:pt x="1329" y="25062"/>
                  </a:cubicBezTo>
                  <a:cubicBezTo>
                    <a:pt x="1441" y="25062"/>
                    <a:pt x="1548" y="25051"/>
                    <a:pt x="1643" y="25028"/>
                  </a:cubicBezTo>
                  <a:cubicBezTo>
                    <a:pt x="2108" y="24944"/>
                    <a:pt x="2536" y="24599"/>
                    <a:pt x="2929" y="24289"/>
                  </a:cubicBezTo>
                  <a:cubicBezTo>
                    <a:pt x="3273" y="24010"/>
                    <a:pt x="3581" y="23746"/>
                    <a:pt x="4023" y="23746"/>
                  </a:cubicBezTo>
                  <a:cubicBezTo>
                    <a:pt x="4147" y="23746"/>
                    <a:pt x="4281" y="23766"/>
                    <a:pt x="4429" y="23813"/>
                  </a:cubicBezTo>
                  <a:cubicBezTo>
                    <a:pt x="4492" y="23832"/>
                    <a:pt x="4561" y="23840"/>
                    <a:pt x="4634" y="23840"/>
                  </a:cubicBezTo>
                  <a:cubicBezTo>
                    <a:pt x="4974" y="23840"/>
                    <a:pt x="5397" y="23654"/>
                    <a:pt x="5691" y="23468"/>
                  </a:cubicBezTo>
                  <a:cubicBezTo>
                    <a:pt x="6453" y="22992"/>
                    <a:pt x="7180" y="22444"/>
                    <a:pt x="7882" y="21860"/>
                  </a:cubicBezTo>
                  <a:cubicBezTo>
                    <a:pt x="10692" y="19515"/>
                    <a:pt x="13109" y="16753"/>
                    <a:pt x="15145" y="13752"/>
                  </a:cubicBezTo>
                  <a:cubicBezTo>
                    <a:pt x="17955" y="9609"/>
                    <a:pt x="20550" y="5335"/>
                    <a:pt x="23229" y="1120"/>
                  </a:cubicBezTo>
                  <a:cubicBezTo>
                    <a:pt x="23467" y="763"/>
                    <a:pt x="23646" y="370"/>
                    <a:pt x="238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-62661" y="-21598"/>
              <a:ext cx="540370" cy="485519"/>
            </a:xfrm>
            <a:custGeom>
              <a:avLst/>
              <a:gdLst/>
              <a:ahLst/>
              <a:cxnLst/>
              <a:rect l="l" t="t" r="r" b="b"/>
              <a:pathLst>
                <a:path w="17122" h="15384" extrusionOk="0">
                  <a:moveTo>
                    <a:pt x="17121" y="1"/>
                  </a:moveTo>
                  <a:cubicBezTo>
                    <a:pt x="15204" y="1"/>
                    <a:pt x="13287" y="1"/>
                    <a:pt x="11382" y="13"/>
                  </a:cubicBezTo>
                  <a:cubicBezTo>
                    <a:pt x="11204" y="203"/>
                    <a:pt x="11061" y="429"/>
                    <a:pt x="10871" y="596"/>
                  </a:cubicBezTo>
                  <a:cubicBezTo>
                    <a:pt x="8132" y="2918"/>
                    <a:pt x="5382" y="5251"/>
                    <a:pt x="2608" y="7561"/>
                  </a:cubicBezTo>
                  <a:cubicBezTo>
                    <a:pt x="1762" y="8275"/>
                    <a:pt x="881" y="8954"/>
                    <a:pt x="0" y="9645"/>
                  </a:cubicBezTo>
                  <a:lnTo>
                    <a:pt x="0" y="15383"/>
                  </a:lnTo>
                  <a:cubicBezTo>
                    <a:pt x="3274" y="13681"/>
                    <a:pt x="5977" y="11252"/>
                    <a:pt x="8465" y="8573"/>
                  </a:cubicBezTo>
                  <a:cubicBezTo>
                    <a:pt x="9394" y="7585"/>
                    <a:pt x="10454" y="6728"/>
                    <a:pt x="11418" y="5763"/>
                  </a:cubicBezTo>
                  <a:cubicBezTo>
                    <a:pt x="13347" y="3858"/>
                    <a:pt x="15216" y="1918"/>
                    <a:pt x="17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" name="Google Shape;775;p2"/>
          <p:cNvGrpSpPr/>
          <p:nvPr/>
        </p:nvGrpSpPr>
        <p:grpSpPr>
          <a:xfrm>
            <a:off x="7895350" y="241731"/>
            <a:ext cx="1419775" cy="1383093"/>
            <a:chOff x="7653723" y="217809"/>
            <a:chExt cx="1383931" cy="1348175"/>
          </a:xfrm>
        </p:grpSpPr>
        <p:sp>
          <p:nvSpPr>
            <p:cNvPr id="776" name="Google Shape;776;p2"/>
            <p:cNvSpPr/>
            <p:nvPr/>
          </p:nvSpPr>
          <p:spPr>
            <a:xfrm>
              <a:off x="7970103" y="949791"/>
              <a:ext cx="109387" cy="120307"/>
            </a:xfrm>
            <a:custGeom>
              <a:avLst/>
              <a:gdLst/>
              <a:ahLst/>
              <a:cxnLst/>
              <a:rect l="l" t="t" r="r" b="b"/>
              <a:pathLst>
                <a:path w="3466" h="3812" extrusionOk="0">
                  <a:moveTo>
                    <a:pt x="450" y="0"/>
                  </a:moveTo>
                  <a:cubicBezTo>
                    <a:pt x="387" y="0"/>
                    <a:pt x="329" y="11"/>
                    <a:pt x="287" y="34"/>
                  </a:cubicBezTo>
                  <a:cubicBezTo>
                    <a:pt x="156" y="117"/>
                    <a:pt x="1" y="379"/>
                    <a:pt x="37" y="534"/>
                  </a:cubicBezTo>
                  <a:cubicBezTo>
                    <a:pt x="72" y="820"/>
                    <a:pt x="191" y="1117"/>
                    <a:pt x="358" y="1332"/>
                  </a:cubicBezTo>
                  <a:cubicBezTo>
                    <a:pt x="834" y="1987"/>
                    <a:pt x="1346" y="2629"/>
                    <a:pt x="1858" y="3261"/>
                  </a:cubicBezTo>
                  <a:cubicBezTo>
                    <a:pt x="2025" y="3451"/>
                    <a:pt x="2239" y="3630"/>
                    <a:pt x="2454" y="3737"/>
                  </a:cubicBezTo>
                  <a:cubicBezTo>
                    <a:pt x="2560" y="3787"/>
                    <a:pt x="2666" y="3812"/>
                    <a:pt x="2768" y="3812"/>
                  </a:cubicBezTo>
                  <a:cubicBezTo>
                    <a:pt x="3144" y="3812"/>
                    <a:pt x="3456" y="3478"/>
                    <a:pt x="3466" y="2915"/>
                  </a:cubicBezTo>
                  <a:cubicBezTo>
                    <a:pt x="3394" y="2760"/>
                    <a:pt x="3287" y="2451"/>
                    <a:pt x="3073" y="2260"/>
                  </a:cubicBezTo>
                  <a:cubicBezTo>
                    <a:pt x="2335" y="1522"/>
                    <a:pt x="1596" y="808"/>
                    <a:pt x="822" y="129"/>
                  </a:cubicBezTo>
                  <a:cubicBezTo>
                    <a:pt x="742" y="48"/>
                    <a:pt x="584" y="0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7992667" y="341742"/>
              <a:ext cx="99982" cy="101087"/>
            </a:xfrm>
            <a:custGeom>
              <a:avLst/>
              <a:gdLst/>
              <a:ahLst/>
              <a:cxnLst/>
              <a:rect l="l" t="t" r="r" b="b"/>
              <a:pathLst>
                <a:path w="3168" h="3203" extrusionOk="0">
                  <a:moveTo>
                    <a:pt x="597" y="1"/>
                  </a:moveTo>
                  <a:cubicBezTo>
                    <a:pt x="416" y="1"/>
                    <a:pt x="215" y="48"/>
                    <a:pt x="131" y="132"/>
                  </a:cubicBezTo>
                  <a:cubicBezTo>
                    <a:pt x="0" y="287"/>
                    <a:pt x="0" y="715"/>
                    <a:pt x="131" y="918"/>
                  </a:cubicBezTo>
                  <a:cubicBezTo>
                    <a:pt x="584" y="1573"/>
                    <a:pt x="1084" y="2180"/>
                    <a:pt x="1608" y="2775"/>
                  </a:cubicBezTo>
                  <a:cubicBezTo>
                    <a:pt x="1774" y="2966"/>
                    <a:pt x="2060" y="3120"/>
                    <a:pt x="2310" y="3180"/>
                  </a:cubicBezTo>
                  <a:cubicBezTo>
                    <a:pt x="2370" y="3195"/>
                    <a:pt x="2429" y="3203"/>
                    <a:pt x="2486" y="3203"/>
                  </a:cubicBezTo>
                  <a:cubicBezTo>
                    <a:pt x="2867" y="3203"/>
                    <a:pt x="3157" y="2869"/>
                    <a:pt x="3167" y="2382"/>
                  </a:cubicBezTo>
                  <a:cubicBezTo>
                    <a:pt x="3144" y="2299"/>
                    <a:pt x="3108" y="2085"/>
                    <a:pt x="2989" y="1965"/>
                  </a:cubicBezTo>
                  <a:cubicBezTo>
                    <a:pt x="2322" y="1311"/>
                    <a:pt x="1643" y="656"/>
                    <a:pt x="905" y="72"/>
                  </a:cubicBezTo>
                  <a:cubicBezTo>
                    <a:pt x="842" y="24"/>
                    <a:pt x="724" y="1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8188428" y="804998"/>
              <a:ext cx="99225" cy="126240"/>
            </a:xfrm>
            <a:custGeom>
              <a:avLst/>
              <a:gdLst/>
              <a:ahLst/>
              <a:cxnLst/>
              <a:rect l="l" t="t" r="r" b="b"/>
              <a:pathLst>
                <a:path w="3144" h="4000" extrusionOk="0">
                  <a:moveTo>
                    <a:pt x="665" y="0"/>
                  </a:moveTo>
                  <a:cubicBezTo>
                    <a:pt x="565" y="0"/>
                    <a:pt x="458" y="36"/>
                    <a:pt x="346" y="121"/>
                  </a:cubicBezTo>
                  <a:cubicBezTo>
                    <a:pt x="0" y="371"/>
                    <a:pt x="167" y="717"/>
                    <a:pt x="334" y="1014"/>
                  </a:cubicBezTo>
                  <a:cubicBezTo>
                    <a:pt x="822" y="1860"/>
                    <a:pt x="1334" y="2705"/>
                    <a:pt x="1834" y="3538"/>
                  </a:cubicBezTo>
                  <a:cubicBezTo>
                    <a:pt x="1905" y="3646"/>
                    <a:pt x="1989" y="3777"/>
                    <a:pt x="2084" y="3824"/>
                  </a:cubicBezTo>
                  <a:cubicBezTo>
                    <a:pt x="2255" y="3900"/>
                    <a:pt x="2457" y="3999"/>
                    <a:pt x="2617" y="3999"/>
                  </a:cubicBezTo>
                  <a:cubicBezTo>
                    <a:pt x="2656" y="3999"/>
                    <a:pt x="2694" y="3993"/>
                    <a:pt x="2727" y="3979"/>
                  </a:cubicBezTo>
                  <a:cubicBezTo>
                    <a:pt x="2917" y="3896"/>
                    <a:pt x="3025" y="3622"/>
                    <a:pt x="3144" y="3467"/>
                  </a:cubicBezTo>
                  <a:cubicBezTo>
                    <a:pt x="3084" y="3217"/>
                    <a:pt x="3084" y="3050"/>
                    <a:pt x="3001" y="2967"/>
                  </a:cubicBezTo>
                  <a:cubicBezTo>
                    <a:pt x="2417" y="2086"/>
                    <a:pt x="1834" y="1205"/>
                    <a:pt x="1215" y="360"/>
                  </a:cubicBezTo>
                  <a:cubicBezTo>
                    <a:pt x="1076" y="171"/>
                    <a:pt x="886" y="0"/>
                    <a:pt x="6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8118904" y="330980"/>
              <a:ext cx="81583" cy="111754"/>
            </a:xfrm>
            <a:custGeom>
              <a:avLst/>
              <a:gdLst/>
              <a:ahLst/>
              <a:cxnLst/>
              <a:rect l="l" t="t" r="r" b="b"/>
              <a:pathLst>
                <a:path w="2585" h="3541" extrusionOk="0">
                  <a:moveTo>
                    <a:pt x="494" y="1"/>
                  </a:moveTo>
                  <a:cubicBezTo>
                    <a:pt x="430" y="1"/>
                    <a:pt x="370" y="10"/>
                    <a:pt x="322" y="32"/>
                  </a:cubicBezTo>
                  <a:cubicBezTo>
                    <a:pt x="156" y="104"/>
                    <a:pt x="84" y="366"/>
                    <a:pt x="1" y="473"/>
                  </a:cubicBezTo>
                  <a:cubicBezTo>
                    <a:pt x="144" y="1759"/>
                    <a:pt x="799" y="2652"/>
                    <a:pt x="1608" y="3426"/>
                  </a:cubicBezTo>
                  <a:cubicBezTo>
                    <a:pt x="1677" y="3501"/>
                    <a:pt x="1831" y="3541"/>
                    <a:pt x="1978" y="3541"/>
                  </a:cubicBezTo>
                  <a:cubicBezTo>
                    <a:pt x="2086" y="3541"/>
                    <a:pt x="2190" y="3519"/>
                    <a:pt x="2251" y="3473"/>
                  </a:cubicBezTo>
                  <a:cubicBezTo>
                    <a:pt x="2418" y="3354"/>
                    <a:pt x="2584" y="3009"/>
                    <a:pt x="2537" y="2830"/>
                  </a:cubicBezTo>
                  <a:cubicBezTo>
                    <a:pt x="2239" y="1795"/>
                    <a:pt x="1834" y="794"/>
                    <a:pt x="918" y="116"/>
                  </a:cubicBezTo>
                  <a:cubicBezTo>
                    <a:pt x="810" y="50"/>
                    <a:pt x="640" y="1"/>
                    <a:pt x="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8764066" y="518347"/>
              <a:ext cx="101876" cy="128165"/>
            </a:xfrm>
            <a:custGeom>
              <a:avLst/>
              <a:gdLst/>
              <a:ahLst/>
              <a:cxnLst/>
              <a:rect l="l" t="t" r="r" b="b"/>
              <a:pathLst>
                <a:path w="3228" h="4061" extrusionOk="0">
                  <a:moveTo>
                    <a:pt x="144" y="1"/>
                  </a:moveTo>
                  <a:cubicBezTo>
                    <a:pt x="132" y="275"/>
                    <a:pt x="1" y="584"/>
                    <a:pt x="96" y="799"/>
                  </a:cubicBezTo>
                  <a:cubicBezTo>
                    <a:pt x="382" y="1370"/>
                    <a:pt x="751" y="1906"/>
                    <a:pt x="1108" y="2442"/>
                  </a:cubicBezTo>
                  <a:cubicBezTo>
                    <a:pt x="1430" y="2918"/>
                    <a:pt x="1727" y="3406"/>
                    <a:pt x="2096" y="3847"/>
                  </a:cubicBezTo>
                  <a:cubicBezTo>
                    <a:pt x="2206" y="3966"/>
                    <a:pt x="2457" y="4060"/>
                    <a:pt x="2654" y="4060"/>
                  </a:cubicBezTo>
                  <a:cubicBezTo>
                    <a:pt x="2693" y="4060"/>
                    <a:pt x="2730" y="4057"/>
                    <a:pt x="2763" y="4049"/>
                  </a:cubicBezTo>
                  <a:cubicBezTo>
                    <a:pt x="2942" y="4025"/>
                    <a:pt x="3073" y="3775"/>
                    <a:pt x="3227" y="3608"/>
                  </a:cubicBezTo>
                  <a:cubicBezTo>
                    <a:pt x="3132" y="3370"/>
                    <a:pt x="3120" y="3192"/>
                    <a:pt x="3001" y="3061"/>
                  </a:cubicBezTo>
                  <a:cubicBezTo>
                    <a:pt x="2299" y="2120"/>
                    <a:pt x="1584" y="1168"/>
                    <a:pt x="846" y="263"/>
                  </a:cubicBezTo>
                  <a:cubicBezTo>
                    <a:pt x="715" y="96"/>
                    <a:pt x="382" y="84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7923521" y="1036610"/>
              <a:ext cx="85717" cy="109892"/>
            </a:xfrm>
            <a:custGeom>
              <a:avLst/>
              <a:gdLst/>
              <a:ahLst/>
              <a:cxnLst/>
              <a:rect l="l" t="t" r="r" b="b"/>
              <a:pathLst>
                <a:path w="2716" h="3482" extrusionOk="0">
                  <a:moveTo>
                    <a:pt x="626" y="0"/>
                  </a:moveTo>
                  <a:cubicBezTo>
                    <a:pt x="603" y="0"/>
                    <a:pt x="580" y="3"/>
                    <a:pt x="560" y="9"/>
                  </a:cubicBezTo>
                  <a:cubicBezTo>
                    <a:pt x="322" y="93"/>
                    <a:pt x="179" y="462"/>
                    <a:pt x="1" y="688"/>
                  </a:cubicBezTo>
                  <a:cubicBezTo>
                    <a:pt x="393" y="1843"/>
                    <a:pt x="917" y="2772"/>
                    <a:pt x="1775" y="3427"/>
                  </a:cubicBezTo>
                  <a:cubicBezTo>
                    <a:pt x="1835" y="3464"/>
                    <a:pt x="1930" y="3481"/>
                    <a:pt x="2034" y="3481"/>
                  </a:cubicBezTo>
                  <a:cubicBezTo>
                    <a:pt x="2195" y="3481"/>
                    <a:pt x="2376" y="3439"/>
                    <a:pt x="2477" y="3367"/>
                  </a:cubicBezTo>
                  <a:cubicBezTo>
                    <a:pt x="2644" y="3236"/>
                    <a:pt x="2715" y="2915"/>
                    <a:pt x="2703" y="2688"/>
                  </a:cubicBezTo>
                  <a:cubicBezTo>
                    <a:pt x="2679" y="2474"/>
                    <a:pt x="2537" y="2248"/>
                    <a:pt x="2406" y="2045"/>
                  </a:cubicBezTo>
                  <a:cubicBezTo>
                    <a:pt x="2048" y="1486"/>
                    <a:pt x="1703" y="926"/>
                    <a:pt x="1286" y="402"/>
                  </a:cubicBezTo>
                  <a:cubicBezTo>
                    <a:pt x="1137" y="211"/>
                    <a:pt x="827" y="0"/>
                    <a:pt x="6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8133200" y="1090134"/>
              <a:ext cx="88715" cy="109482"/>
            </a:xfrm>
            <a:custGeom>
              <a:avLst/>
              <a:gdLst/>
              <a:ahLst/>
              <a:cxnLst/>
              <a:rect l="l" t="t" r="r" b="b"/>
              <a:pathLst>
                <a:path w="2811" h="3469" extrusionOk="0">
                  <a:moveTo>
                    <a:pt x="503" y="0"/>
                  </a:moveTo>
                  <a:cubicBezTo>
                    <a:pt x="269" y="0"/>
                    <a:pt x="57" y="202"/>
                    <a:pt x="24" y="504"/>
                  </a:cubicBezTo>
                  <a:cubicBezTo>
                    <a:pt x="0" y="683"/>
                    <a:pt x="12" y="897"/>
                    <a:pt x="107" y="1040"/>
                  </a:cubicBezTo>
                  <a:cubicBezTo>
                    <a:pt x="524" y="1731"/>
                    <a:pt x="941" y="2397"/>
                    <a:pt x="1393" y="3040"/>
                  </a:cubicBezTo>
                  <a:cubicBezTo>
                    <a:pt x="1536" y="3219"/>
                    <a:pt x="1786" y="3302"/>
                    <a:pt x="2036" y="3469"/>
                  </a:cubicBezTo>
                  <a:cubicBezTo>
                    <a:pt x="2262" y="3314"/>
                    <a:pt x="2572" y="3231"/>
                    <a:pt x="2643" y="3040"/>
                  </a:cubicBezTo>
                  <a:cubicBezTo>
                    <a:pt x="2751" y="2778"/>
                    <a:pt x="2810" y="2350"/>
                    <a:pt x="2667" y="2171"/>
                  </a:cubicBezTo>
                  <a:cubicBezTo>
                    <a:pt x="2096" y="1457"/>
                    <a:pt x="1477" y="778"/>
                    <a:pt x="822" y="135"/>
                  </a:cubicBezTo>
                  <a:cubicBezTo>
                    <a:pt x="721" y="42"/>
                    <a:pt x="610" y="0"/>
                    <a:pt x="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8383053" y="374847"/>
              <a:ext cx="104116" cy="132741"/>
            </a:xfrm>
            <a:custGeom>
              <a:avLst/>
              <a:gdLst/>
              <a:ahLst/>
              <a:cxnLst/>
              <a:rect l="l" t="t" r="r" b="b"/>
              <a:pathLst>
                <a:path w="3299" h="4206" extrusionOk="0">
                  <a:moveTo>
                    <a:pt x="453" y="0"/>
                  </a:moveTo>
                  <a:cubicBezTo>
                    <a:pt x="207" y="0"/>
                    <a:pt x="10" y="214"/>
                    <a:pt x="1" y="583"/>
                  </a:cubicBezTo>
                  <a:cubicBezTo>
                    <a:pt x="25" y="666"/>
                    <a:pt x="60" y="833"/>
                    <a:pt x="132" y="976"/>
                  </a:cubicBezTo>
                  <a:cubicBezTo>
                    <a:pt x="727" y="1869"/>
                    <a:pt x="1322" y="2786"/>
                    <a:pt x="1977" y="3655"/>
                  </a:cubicBezTo>
                  <a:cubicBezTo>
                    <a:pt x="2168" y="3893"/>
                    <a:pt x="2501" y="4060"/>
                    <a:pt x="2799" y="4191"/>
                  </a:cubicBezTo>
                  <a:cubicBezTo>
                    <a:pt x="2825" y="4201"/>
                    <a:pt x="2856" y="4206"/>
                    <a:pt x="2890" y="4206"/>
                  </a:cubicBezTo>
                  <a:cubicBezTo>
                    <a:pt x="3013" y="4206"/>
                    <a:pt x="3172" y="4144"/>
                    <a:pt x="3227" y="4060"/>
                  </a:cubicBezTo>
                  <a:cubicBezTo>
                    <a:pt x="3299" y="3976"/>
                    <a:pt x="3287" y="3738"/>
                    <a:pt x="3216" y="3631"/>
                  </a:cubicBezTo>
                  <a:cubicBezTo>
                    <a:pt x="2561" y="2595"/>
                    <a:pt x="1870" y="1571"/>
                    <a:pt x="1192" y="547"/>
                  </a:cubicBezTo>
                  <a:cubicBezTo>
                    <a:pt x="1072" y="369"/>
                    <a:pt x="906" y="190"/>
                    <a:pt x="727" y="83"/>
                  </a:cubicBezTo>
                  <a:cubicBezTo>
                    <a:pt x="634" y="27"/>
                    <a:pt x="540" y="0"/>
                    <a:pt x="4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8539365" y="520934"/>
              <a:ext cx="99256" cy="128007"/>
            </a:xfrm>
            <a:custGeom>
              <a:avLst/>
              <a:gdLst/>
              <a:ahLst/>
              <a:cxnLst/>
              <a:rect l="l" t="t" r="r" b="b"/>
              <a:pathLst>
                <a:path w="3145" h="4056" extrusionOk="0">
                  <a:moveTo>
                    <a:pt x="833" y="0"/>
                  </a:moveTo>
                  <a:cubicBezTo>
                    <a:pt x="235" y="0"/>
                    <a:pt x="0" y="508"/>
                    <a:pt x="334" y="1026"/>
                  </a:cubicBezTo>
                  <a:cubicBezTo>
                    <a:pt x="882" y="1919"/>
                    <a:pt x="1477" y="2788"/>
                    <a:pt x="2084" y="3657"/>
                  </a:cubicBezTo>
                  <a:cubicBezTo>
                    <a:pt x="2204" y="3824"/>
                    <a:pt x="2418" y="3967"/>
                    <a:pt x="2608" y="4038"/>
                  </a:cubicBezTo>
                  <a:cubicBezTo>
                    <a:pt x="2638" y="4050"/>
                    <a:pt x="2672" y="4055"/>
                    <a:pt x="2709" y="4055"/>
                  </a:cubicBezTo>
                  <a:cubicBezTo>
                    <a:pt x="2821" y="4055"/>
                    <a:pt x="2956" y="4006"/>
                    <a:pt x="3037" y="3943"/>
                  </a:cubicBezTo>
                  <a:cubicBezTo>
                    <a:pt x="3108" y="3860"/>
                    <a:pt x="3144" y="3646"/>
                    <a:pt x="3085" y="3538"/>
                  </a:cubicBezTo>
                  <a:cubicBezTo>
                    <a:pt x="2537" y="2479"/>
                    <a:pt x="1977" y="1443"/>
                    <a:pt x="1382" y="419"/>
                  </a:cubicBezTo>
                  <a:cubicBezTo>
                    <a:pt x="1263" y="205"/>
                    <a:pt x="1013" y="86"/>
                    <a:pt x="894" y="2"/>
                  </a:cubicBezTo>
                  <a:cubicBezTo>
                    <a:pt x="873" y="1"/>
                    <a:pt x="853" y="0"/>
                    <a:pt x="8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8003177" y="1236284"/>
              <a:ext cx="108251" cy="110018"/>
            </a:xfrm>
            <a:custGeom>
              <a:avLst/>
              <a:gdLst/>
              <a:ahLst/>
              <a:cxnLst/>
              <a:rect l="l" t="t" r="r" b="b"/>
              <a:pathLst>
                <a:path w="3430" h="3486" extrusionOk="0">
                  <a:moveTo>
                    <a:pt x="587" y="0"/>
                  </a:moveTo>
                  <a:cubicBezTo>
                    <a:pt x="511" y="0"/>
                    <a:pt x="427" y="26"/>
                    <a:pt x="334" y="88"/>
                  </a:cubicBezTo>
                  <a:cubicBezTo>
                    <a:pt x="1" y="326"/>
                    <a:pt x="36" y="743"/>
                    <a:pt x="263" y="981"/>
                  </a:cubicBezTo>
                  <a:cubicBezTo>
                    <a:pt x="989" y="1814"/>
                    <a:pt x="1751" y="2612"/>
                    <a:pt x="2561" y="3362"/>
                  </a:cubicBezTo>
                  <a:cubicBezTo>
                    <a:pt x="2658" y="3447"/>
                    <a:pt x="2765" y="3486"/>
                    <a:pt x="2869" y="3486"/>
                  </a:cubicBezTo>
                  <a:cubicBezTo>
                    <a:pt x="3149" y="3486"/>
                    <a:pt x="3412" y="3206"/>
                    <a:pt x="3430" y="2755"/>
                  </a:cubicBezTo>
                  <a:cubicBezTo>
                    <a:pt x="3334" y="2600"/>
                    <a:pt x="3192" y="2338"/>
                    <a:pt x="2977" y="2124"/>
                  </a:cubicBezTo>
                  <a:cubicBezTo>
                    <a:pt x="2382" y="1517"/>
                    <a:pt x="1739" y="969"/>
                    <a:pt x="1120" y="374"/>
                  </a:cubicBezTo>
                  <a:cubicBezTo>
                    <a:pt x="961" y="207"/>
                    <a:pt x="803" y="0"/>
                    <a:pt x="5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8251168" y="1049928"/>
              <a:ext cx="88715" cy="99919"/>
            </a:xfrm>
            <a:custGeom>
              <a:avLst/>
              <a:gdLst/>
              <a:ahLst/>
              <a:cxnLst/>
              <a:rect l="l" t="t" r="r" b="b"/>
              <a:pathLst>
                <a:path w="2811" h="3166" extrusionOk="0">
                  <a:moveTo>
                    <a:pt x="590" y="0"/>
                  </a:moveTo>
                  <a:cubicBezTo>
                    <a:pt x="374" y="0"/>
                    <a:pt x="170" y="149"/>
                    <a:pt x="96" y="409"/>
                  </a:cubicBezTo>
                  <a:cubicBezTo>
                    <a:pt x="25" y="647"/>
                    <a:pt x="1" y="980"/>
                    <a:pt x="120" y="1159"/>
                  </a:cubicBezTo>
                  <a:cubicBezTo>
                    <a:pt x="560" y="1802"/>
                    <a:pt x="1049" y="2445"/>
                    <a:pt x="1584" y="3040"/>
                  </a:cubicBezTo>
                  <a:cubicBezTo>
                    <a:pt x="1664" y="3127"/>
                    <a:pt x="1823" y="3165"/>
                    <a:pt x="1987" y="3165"/>
                  </a:cubicBezTo>
                  <a:cubicBezTo>
                    <a:pt x="2115" y="3165"/>
                    <a:pt x="2247" y="3142"/>
                    <a:pt x="2346" y="3100"/>
                  </a:cubicBezTo>
                  <a:cubicBezTo>
                    <a:pt x="2537" y="3028"/>
                    <a:pt x="2656" y="2743"/>
                    <a:pt x="2811" y="2552"/>
                  </a:cubicBezTo>
                  <a:cubicBezTo>
                    <a:pt x="2704" y="2314"/>
                    <a:pt x="2656" y="2088"/>
                    <a:pt x="2537" y="1945"/>
                  </a:cubicBezTo>
                  <a:cubicBezTo>
                    <a:pt x="2037" y="1338"/>
                    <a:pt x="1513" y="742"/>
                    <a:pt x="965" y="171"/>
                  </a:cubicBezTo>
                  <a:cubicBezTo>
                    <a:pt x="853" y="54"/>
                    <a:pt x="719" y="0"/>
                    <a:pt x="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8724617" y="1144984"/>
              <a:ext cx="90609" cy="106357"/>
            </a:xfrm>
            <a:custGeom>
              <a:avLst/>
              <a:gdLst/>
              <a:ahLst/>
              <a:cxnLst/>
              <a:rect l="l" t="t" r="r" b="b"/>
              <a:pathLst>
                <a:path w="2871" h="3370" extrusionOk="0">
                  <a:moveTo>
                    <a:pt x="537" y="1"/>
                  </a:moveTo>
                  <a:cubicBezTo>
                    <a:pt x="447" y="1"/>
                    <a:pt x="365" y="17"/>
                    <a:pt x="310" y="52"/>
                  </a:cubicBezTo>
                  <a:cubicBezTo>
                    <a:pt x="144" y="147"/>
                    <a:pt x="1" y="600"/>
                    <a:pt x="84" y="731"/>
                  </a:cubicBezTo>
                  <a:cubicBezTo>
                    <a:pt x="667" y="1600"/>
                    <a:pt x="1275" y="2457"/>
                    <a:pt x="1977" y="3231"/>
                  </a:cubicBezTo>
                  <a:cubicBezTo>
                    <a:pt x="2063" y="3327"/>
                    <a:pt x="2170" y="3370"/>
                    <a:pt x="2280" y="3370"/>
                  </a:cubicBezTo>
                  <a:cubicBezTo>
                    <a:pt x="2566" y="3370"/>
                    <a:pt x="2870" y="3082"/>
                    <a:pt x="2870" y="2695"/>
                  </a:cubicBezTo>
                  <a:cubicBezTo>
                    <a:pt x="2858" y="2636"/>
                    <a:pt x="2834" y="2481"/>
                    <a:pt x="2763" y="2398"/>
                  </a:cubicBezTo>
                  <a:cubicBezTo>
                    <a:pt x="2203" y="1636"/>
                    <a:pt x="1632" y="886"/>
                    <a:pt x="1025" y="171"/>
                  </a:cubicBezTo>
                  <a:cubicBezTo>
                    <a:pt x="937" y="67"/>
                    <a:pt x="720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8707701" y="750148"/>
              <a:ext cx="102254" cy="104905"/>
            </a:xfrm>
            <a:custGeom>
              <a:avLst/>
              <a:gdLst/>
              <a:ahLst/>
              <a:cxnLst/>
              <a:rect l="l" t="t" r="r" b="b"/>
              <a:pathLst>
                <a:path w="3240" h="3324" extrusionOk="0">
                  <a:moveTo>
                    <a:pt x="502" y="0"/>
                  </a:moveTo>
                  <a:cubicBezTo>
                    <a:pt x="448" y="0"/>
                    <a:pt x="399" y="8"/>
                    <a:pt x="358" y="26"/>
                  </a:cubicBezTo>
                  <a:cubicBezTo>
                    <a:pt x="1" y="204"/>
                    <a:pt x="96" y="597"/>
                    <a:pt x="299" y="847"/>
                  </a:cubicBezTo>
                  <a:cubicBezTo>
                    <a:pt x="811" y="1550"/>
                    <a:pt x="1370" y="2240"/>
                    <a:pt x="1930" y="2931"/>
                  </a:cubicBezTo>
                  <a:cubicBezTo>
                    <a:pt x="2061" y="3074"/>
                    <a:pt x="2239" y="3217"/>
                    <a:pt x="2418" y="3288"/>
                  </a:cubicBezTo>
                  <a:cubicBezTo>
                    <a:pt x="2486" y="3312"/>
                    <a:pt x="2554" y="3324"/>
                    <a:pt x="2620" y="3324"/>
                  </a:cubicBezTo>
                  <a:cubicBezTo>
                    <a:pt x="2948" y="3324"/>
                    <a:pt x="3229" y="3039"/>
                    <a:pt x="3239" y="2574"/>
                  </a:cubicBezTo>
                  <a:cubicBezTo>
                    <a:pt x="3156" y="2419"/>
                    <a:pt x="3037" y="2157"/>
                    <a:pt x="2835" y="1967"/>
                  </a:cubicBezTo>
                  <a:cubicBezTo>
                    <a:pt x="2275" y="1371"/>
                    <a:pt x="1727" y="776"/>
                    <a:pt x="1108" y="240"/>
                  </a:cubicBezTo>
                  <a:cubicBezTo>
                    <a:pt x="968" y="109"/>
                    <a:pt x="702" y="0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8251547" y="346034"/>
              <a:ext cx="93607" cy="110365"/>
            </a:xfrm>
            <a:custGeom>
              <a:avLst/>
              <a:gdLst/>
              <a:ahLst/>
              <a:cxnLst/>
              <a:rect l="l" t="t" r="r" b="b"/>
              <a:pathLst>
                <a:path w="2966" h="3497" extrusionOk="0">
                  <a:moveTo>
                    <a:pt x="713" y="1"/>
                  </a:moveTo>
                  <a:cubicBezTo>
                    <a:pt x="601" y="1"/>
                    <a:pt x="482" y="39"/>
                    <a:pt x="358" y="127"/>
                  </a:cubicBezTo>
                  <a:cubicBezTo>
                    <a:pt x="1" y="377"/>
                    <a:pt x="25" y="734"/>
                    <a:pt x="239" y="1056"/>
                  </a:cubicBezTo>
                  <a:cubicBezTo>
                    <a:pt x="667" y="1758"/>
                    <a:pt x="1096" y="2449"/>
                    <a:pt x="1560" y="3115"/>
                  </a:cubicBezTo>
                  <a:cubicBezTo>
                    <a:pt x="1691" y="3306"/>
                    <a:pt x="1953" y="3413"/>
                    <a:pt x="2072" y="3496"/>
                  </a:cubicBezTo>
                  <a:cubicBezTo>
                    <a:pt x="2668" y="3496"/>
                    <a:pt x="2965" y="3068"/>
                    <a:pt x="2703" y="2651"/>
                  </a:cubicBezTo>
                  <a:cubicBezTo>
                    <a:pt x="2263" y="1877"/>
                    <a:pt x="1775" y="1103"/>
                    <a:pt x="1263" y="365"/>
                  </a:cubicBezTo>
                  <a:cubicBezTo>
                    <a:pt x="1128" y="151"/>
                    <a:pt x="936" y="1"/>
                    <a:pt x="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8623912" y="1331845"/>
              <a:ext cx="84581" cy="100108"/>
            </a:xfrm>
            <a:custGeom>
              <a:avLst/>
              <a:gdLst/>
              <a:ahLst/>
              <a:cxnLst/>
              <a:rect l="l" t="t" r="r" b="b"/>
              <a:pathLst>
                <a:path w="2680" h="3172" extrusionOk="0">
                  <a:moveTo>
                    <a:pt x="510" y="1"/>
                  </a:moveTo>
                  <a:cubicBezTo>
                    <a:pt x="388" y="1"/>
                    <a:pt x="269" y="25"/>
                    <a:pt x="227" y="72"/>
                  </a:cubicBezTo>
                  <a:cubicBezTo>
                    <a:pt x="96" y="227"/>
                    <a:pt x="1" y="572"/>
                    <a:pt x="96" y="715"/>
                  </a:cubicBezTo>
                  <a:cubicBezTo>
                    <a:pt x="501" y="1489"/>
                    <a:pt x="953" y="2263"/>
                    <a:pt x="1465" y="2977"/>
                  </a:cubicBezTo>
                  <a:cubicBezTo>
                    <a:pt x="1553" y="3101"/>
                    <a:pt x="1810" y="3172"/>
                    <a:pt x="2029" y="3172"/>
                  </a:cubicBezTo>
                  <a:cubicBezTo>
                    <a:pt x="2107" y="3172"/>
                    <a:pt x="2180" y="3163"/>
                    <a:pt x="2239" y="3144"/>
                  </a:cubicBezTo>
                  <a:cubicBezTo>
                    <a:pt x="2430" y="3085"/>
                    <a:pt x="2549" y="2775"/>
                    <a:pt x="2680" y="2596"/>
                  </a:cubicBezTo>
                  <a:cubicBezTo>
                    <a:pt x="2573" y="2299"/>
                    <a:pt x="2561" y="2073"/>
                    <a:pt x="2453" y="1918"/>
                  </a:cubicBezTo>
                  <a:cubicBezTo>
                    <a:pt x="1918" y="1287"/>
                    <a:pt x="1382" y="656"/>
                    <a:pt x="810" y="72"/>
                  </a:cubicBezTo>
                  <a:cubicBezTo>
                    <a:pt x="757" y="25"/>
                    <a:pt x="632" y="1"/>
                    <a:pt x="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7749536" y="1141323"/>
              <a:ext cx="95879" cy="86853"/>
            </a:xfrm>
            <a:custGeom>
              <a:avLst/>
              <a:gdLst/>
              <a:ahLst/>
              <a:cxnLst/>
              <a:rect l="l" t="t" r="r" b="b"/>
              <a:pathLst>
                <a:path w="3038" h="2752" extrusionOk="0">
                  <a:moveTo>
                    <a:pt x="730" y="1"/>
                  </a:moveTo>
                  <a:cubicBezTo>
                    <a:pt x="546" y="1"/>
                    <a:pt x="310" y="73"/>
                    <a:pt x="203" y="180"/>
                  </a:cubicBezTo>
                  <a:cubicBezTo>
                    <a:pt x="60" y="323"/>
                    <a:pt x="1" y="763"/>
                    <a:pt x="96" y="906"/>
                  </a:cubicBezTo>
                  <a:cubicBezTo>
                    <a:pt x="513" y="1490"/>
                    <a:pt x="1013" y="2025"/>
                    <a:pt x="1501" y="2549"/>
                  </a:cubicBezTo>
                  <a:cubicBezTo>
                    <a:pt x="1632" y="2680"/>
                    <a:pt x="1858" y="2704"/>
                    <a:pt x="1965" y="2752"/>
                  </a:cubicBezTo>
                  <a:cubicBezTo>
                    <a:pt x="2680" y="2752"/>
                    <a:pt x="3037" y="2073"/>
                    <a:pt x="2620" y="1549"/>
                  </a:cubicBezTo>
                  <a:cubicBezTo>
                    <a:pt x="2144" y="966"/>
                    <a:pt x="1525" y="490"/>
                    <a:pt x="930" y="49"/>
                  </a:cubicBezTo>
                  <a:cubicBezTo>
                    <a:pt x="885" y="16"/>
                    <a:pt x="813" y="1"/>
                    <a:pt x="7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8365033" y="885095"/>
              <a:ext cx="85338" cy="96984"/>
            </a:xfrm>
            <a:custGeom>
              <a:avLst/>
              <a:gdLst/>
              <a:ahLst/>
              <a:cxnLst/>
              <a:rect l="l" t="t" r="r" b="b"/>
              <a:pathLst>
                <a:path w="2704" h="3073" extrusionOk="0">
                  <a:moveTo>
                    <a:pt x="631" y="1"/>
                  </a:moveTo>
                  <a:cubicBezTo>
                    <a:pt x="576" y="1"/>
                    <a:pt x="531" y="11"/>
                    <a:pt x="500" y="36"/>
                  </a:cubicBezTo>
                  <a:cubicBezTo>
                    <a:pt x="274" y="203"/>
                    <a:pt x="0" y="691"/>
                    <a:pt x="96" y="822"/>
                  </a:cubicBezTo>
                  <a:cubicBezTo>
                    <a:pt x="596" y="1584"/>
                    <a:pt x="1131" y="2334"/>
                    <a:pt x="1786" y="2953"/>
                  </a:cubicBezTo>
                  <a:cubicBezTo>
                    <a:pt x="1874" y="3035"/>
                    <a:pt x="1975" y="3073"/>
                    <a:pt x="2076" y="3073"/>
                  </a:cubicBezTo>
                  <a:cubicBezTo>
                    <a:pt x="2385" y="3073"/>
                    <a:pt x="2703" y="2723"/>
                    <a:pt x="2703" y="2239"/>
                  </a:cubicBezTo>
                  <a:cubicBezTo>
                    <a:pt x="2620" y="2108"/>
                    <a:pt x="2536" y="1834"/>
                    <a:pt x="2370" y="1620"/>
                  </a:cubicBezTo>
                  <a:cubicBezTo>
                    <a:pt x="2013" y="1143"/>
                    <a:pt x="1655" y="667"/>
                    <a:pt x="1239" y="250"/>
                  </a:cubicBezTo>
                  <a:cubicBezTo>
                    <a:pt x="1101" y="122"/>
                    <a:pt x="815" y="1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7946055" y="450431"/>
              <a:ext cx="84202" cy="100992"/>
            </a:xfrm>
            <a:custGeom>
              <a:avLst/>
              <a:gdLst/>
              <a:ahLst/>
              <a:cxnLst/>
              <a:rect l="l" t="t" r="r" b="b"/>
              <a:pathLst>
                <a:path w="2668" h="3200" extrusionOk="0">
                  <a:moveTo>
                    <a:pt x="660" y="1"/>
                  </a:moveTo>
                  <a:cubicBezTo>
                    <a:pt x="461" y="1"/>
                    <a:pt x="207" y="70"/>
                    <a:pt x="108" y="188"/>
                  </a:cubicBezTo>
                  <a:cubicBezTo>
                    <a:pt x="1" y="343"/>
                    <a:pt x="1" y="700"/>
                    <a:pt x="108" y="879"/>
                  </a:cubicBezTo>
                  <a:cubicBezTo>
                    <a:pt x="418" y="1438"/>
                    <a:pt x="775" y="1974"/>
                    <a:pt x="1156" y="2498"/>
                  </a:cubicBezTo>
                  <a:cubicBezTo>
                    <a:pt x="1334" y="2748"/>
                    <a:pt x="1573" y="2986"/>
                    <a:pt x="1834" y="3129"/>
                  </a:cubicBezTo>
                  <a:cubicBezTo>
                    <a:pt x="1931" y="3178"/>
                    <a:pt x="2027" y="3200"/>
                    <a:pt x="2117" y="3200"/>
                  </a:cubicBezTo>
                  <a:cubicBezTo>
                    <a:pt x="2425" y="3200"/>
                    <a:pt x="2668" y="2938"/>
                    <a:pt x="2668" y="2570"/>
                  </a:cubicBezTo>
                  <a:cubicBezTo>
                    <a:pt x="2668" y="2058"/>
                    <a:pt x="1299" y="117"/>
                    <a:pt x="775" y="10"/>
                  </a:cubicBezTo>
                  <a:cubicBezTo>
                    <a:pt x="740" y="4"/>
                    <a:pt x="701" y="1"/>
                    <a:pt x="6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8311667" y="1483076"/>
              <a:ext cx="88336" cy="82908"/>
            </a:xfrm>
            <a:custGeom>
              <a:avLst/>
              <a:gdLst/>
              <a:ahLst/>
              <a:cxnLst/>
              <a:rect l="l" t="t" r="r" b="b"/>
              <a:pathLst>
                <a:path w="2799" h="2627" extrusionOk="0">
                  <a:moveTo>
                    <a:pt x="698" y="0"/>
                  </a:moveTo>
                  <a:cubicBezTo>
                    <a:pt x="519" y="0"/>
                    <a:pt x="340" y="42"/>
                    <a:pt x="263" y="126"/>
                  </a:cubicBezTo>
                  <a:cubicBezTo>
                    <a:pt x="108" y="317"/>
                    <a:pt x="1" y="840"/>
                    <a:pt x="132" y="1007"/>
                  </a:cubicBezTo>
                  <a:cubicBezTo>
                    <a:pt x="596" y="1567"/>
                    <a:pt x="1120" y="2103"/>
                    <a:pt x="1715" y="2519"/>
                  </a:cubicBezTo>
                  <a:cubicBezTo>
                    <a:pt x="1823" y="2593"/>
                    <a:pt x="1939" y="2627"/>
                    <a:pt x="2053" y="2627"/>
                  </a:cubicBezTo>
                  <a:cubicBezTo>
                    <a:pt x="2419" y="2627"/>
                    <a:pt x="2771" y="2280"/>
                    <a:pt x="2799" y="1781"/>
                  </a:cubicBezTo>
                  <a:cubicBezTo>
                    <a:pt x="2751" y="1674"/>
                    <a:pt x="2692" y="1436"/>
                    <a:pt x="2549" y="1281"/>
                  </a:cubicBezTo>
                  <a:cubicBezTo>
                    <a:pt x="2084" y="864"/>
                    <a:pt x="1620" y="436"/>
                    <a:pt x="1096" y="90"/>
                  </a:cubicBezTo>
                  <a:cubicBezTo>
                    <a:pt x="1003" y="30"/>
                    <a:pt x="851" y="0"/>
                    <a:pt x="6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8248548" y="1318717"/>
              <a:ext cx="89473" cy="91745"/>
            </a:xfrm>
            <a:custGeom>
              <a:avLst/>
              <a:gdLst/>
              <a:ahLst/>
              <a:cxnLst/>
              <a:rect l="l" t="t" r="r" b="b"/>
              <a:pathLst>
                <a:path w="2835" h="2907" extrusionOk="0">
                  <a:moveTo>
                    <a:pt x="215" y="0"/>
                  </a:moveTo>
                  <a:cubicBezTo>
                    <a:pt x="179" y="274"/>
                    <a:pt x="0" y="631"/>
                    <a:pt x="120" y="798"/>
                  </a:cubicBezTo>
                  <a:cubicBezTo>
                    <a:pt x="584" y="1488"/>
                    <a:pt x="1108" y="2167"/>
                    <a:pt x="1667" y="2786"/>
                  </a:cubicBezTo>
                  <a:cubicBezTo>
                    <a:pt x="1740" y="2866"/>
                    <a:pt x="1911" y="2906"/>
                    <a:pt x="2079" y="2906"/>
                  </a:cubicBezTo>
                  <a:cubicBezTo>
                    <a:pt x="2185" y="2906"/>
                    <a:pt x="2291" y="2890"/>
                    <a:pt x="2370" y="2858"/>
                  </a:cubicBezTo>
                  <a:cubicBezTo>
                    <a:pt x="2548" y="2786"/>
                    <a:pt x="2667" y="2536"/>
                    <a:pt x="2834" y="2322"/>
                  </a:cubicBezTo>
                  <a:cubicBezTo>
                    <a:pt x="2667" y="2036"/>
                    <a:pt x="2584" y="1774"/>
                    <a:pt x="2406" y="1584"/>
                  </a:cubicBezTo>
                  <a:cubicBezTo>
                    <a:pt x="1953" y="1096"/>
                    <a:pt x="1489" y="619"/>
                    <a:pt x="989" y="179"/>
                  </a:cubicBezTo>
                  <a:cubicBezTo>
                    <a:pt x="810" y="36"/>
                    <a:pt x="477" y="60"/>
                    <a:pt x="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8582601" y="1071830"/>
              <a:ext cx="91713" cy="94743"/>
            </a:xfrm>
            <a:custGeom>
              <a:avLst/>
              <a:gdLst/>
              <a:ahLst/>
              <a:cxnLst/>
              <a:rect l="l" t="t" r="r" b="b"/>
              <a:pathLst>
                <a:path w="2906" h="3002" extrusionOk="0">
                  <a:moveTo>
                    <a:pt x="167" y="1"/>
                  </a:moveTo>
                  <a:cubicBezTo>
                    <a:pt x="131" y="239"/>
                    <a:pt x="0" y="548"/>
                    <a:pt x="107" y="679"/>
                  </a:cubicBezTo>
                  <a:cubicBezTo>
                    <a:pt x="631" y="1394"/>
                    <a:pt x="1191" y="2072"/>
                    <a:pt x="1762" y="2739"/>
                  </a:cubicBezTo>
                  <a:cubicBezTo>
                    <a:pt x="1857" y="2858"/>
                    <a:pt x="2072" y="2882"/>
                    <a:pt x="2322" y="3001"/>
                  </a:cubicBezTo>
                  <a:cubicBezTo>
                    <a:pt x="2500" y="2858"/>
                    <a:pt x="2786" y="2739"/>
                    <a:pt x="2846" y="2549"/>
                  </a:cubicBezTo>
                  <a:cubicBezTo>
                    <a:pt x="2905" y="2322"/>
                    <a:pt x="2834" y="1965"/>
                    <a:pt x="2679" y="1799"/>
                  </a:cubicBezTo>
                  <a:cubicBezTo>
                    <a:pt x="2119" y="1203"/>
                    <a:pt x="1500" y="632"/>
                    <a:pt x="869" y="108"/>
                  </a:cubicBezTo>
                  <a:cubicBezTo>
                    <a:pt x="758" y="13"/>
                    <a:pt x="589" y="7"/>
                    <a:pt x="418" y="7"/>
                  </a:cubicBezTo>
                  <a:cubicBezTo>
                    <a:pt x="396" y="7"/>
                    <a:pt x="375" y="7"/>
                    <a:pt x="354" y="7"/>
                  </a:cubicBezTo>
                  <a:cubicBezTo>
                    <a:pt x="290" y="7"/>
                    <a:pt x="226" y="7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7831464" y="777668"/>
              <a:ext cx="89189" cy="95627"/>
            </a:xfrm>
            <a:custGeom>
              <a:avLst/>
              <a:gdLst/>
              <a:ahLst/>
              <a:cxnLst/>
              <a:rect l="l" t="t" r="r" b="b"/>
              <a:pathLst>
                <a:path w="2826" h="3030" extrusionOk="0">
                  <a:moveTo>
                    <a:pt x="460" y="1"/>
                  </a:moveTo>
                  <a:cubicBezTo>
                    <a:pt x="389" y="1"/>
                    <a:pt x="320" y="9"/>
                    <a:pt x="262" y="23"/>
                  </a:cubicBezTo>
                  <a:cubicBezTo>
                    <a:pt x="155" y="47"/>
                    <a:pt x="1" y="392"/>
                    <a:pt x="48" y="511"/>
                  </a:cubicBezTo>
                  <a:cubicBezTo>
                    <a:pt x="405" y="1464"/>
                    <a:pt x="977" y="2321"/>
                    <a:pt x="1810" y="2916"/>
                  </a:cubicBezTo>
                  <a:cubicBezTo>
                    <a:pt x="1914" y="2994"/>
                    <a:pt x="2028" y="3029"/>
                    <a:pt x="2140" y="3029"/>
                  </a:cubicBezTo>
                  <a:cubicBezTo>
                    <a:pt x="2491" y="3029"/>
                    <a:pt x="2826" y="2686"/>
                    <a:pt x="2798" y="2226"/>
                  </a:cubicBezTo>
                  <a:cubicBezTo>
                    <a:pt x="2739" y="2118"/>
                    <a:pt x="2679" y="1904"/>
                    <a:pt x="2548" y="1773"/>
                  </a:cubicBezTo>
                  <a:cubicBezTo>
                    <a:pt x="2013" y="1214"/>
                    <a:pt x="1477" y="654"/>
                    <a:pt x="893" y="142"/>
                  </a:cubicBezTo>
                  <a:cubicBezTo>
                    <a:pt x="802" y="42"/>
                    <a:pt x="624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8045655" y="594246"/>
              <a:ext cx="90956" cy="110239"/>
            </a:xfrm>
            <a:custGeom>
              <a:avLst/>
              <a:gdLst/>
              <a:ahLst/>
              <a:cxnLst/>
              <a:rect l="l" t="t" r="r" b="b"/>
              <a:pathLst>
                <a:path w="2882" h="3493" extrusionOk="0">
                  <a:moveTo>
                    <a:pt x="36" y="1"/>
                  </a:moveTo>
                  <a:lnTo>
                    <a:pt x="36" y="1"/>
                  </a:lnTo>
                  <a:cubicBezTo>
                    <a:pt x="48" y="239"/>
                    <a:pt x="0" y="513"/>
                    <a:pt x="107" y="691"/>
                  </a:cubicBezTo>
                  <a:cubicBezTo>
                    <a:pt x="572" y="1465"/>
                    <a:pt x="1072" y="2215"/>
                    <a:pt x="1596" y="2954"/>
                  </a:cubicBezTo>
                  <a:cubicBezTo>
                    <a:pt x="1726" y="3156"/>
                    <a:pt x="1905" y="3335"/>
                    <a:pt x="2119" y="3430"/>
                  </a:cubicBezTo>
                  <a:cubicBezTo>
                    <a:pt x="2202" y="3472"/>
                    <a:pt x="2285" y="3492"/>
                    <a:pt x="2365" y="3492"/>
                  </a:cubicBezTo>
                  <a:cubicBezTo>
                    <a:pt x="2644" y="3492"/>
                    <a:pt x="2881" y="3250"/>
                    <a:pt x="2881" y="2870"/>
                  </a:cubicBezTo>
                  <a:cubicBezTo>
                    <a:pt x="2834" y="2763"/>
                    <a:pt x="2798" y="2561"/>
                    <a:pt x="2703" y="2442"/>
                  </a:cubicBezTo>
                  <a:cubicBezTo>
                    <a:pt x="2048" y="1668"/>
                    <a:pt x="1405" y="894"/>
                    <a:pt x="703" y="144"/>
                  </a:cubicBezTo>
                  <a:cubicBezTo>
                    <a:pt x="572" y="1"/>
                    <a:pt x="262" y="37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8332338" y="586546"/>
              <a:ext cx="64666" cy="110807"/>
            </a:xfrm>
            <a:custGeom>
              <a:avLst/>
              <a:gdLst/>
              <a:ahLst/>
              <a:cxnLst/>
              <a:rect l="l" t="t" r="r" b="b"/>
              <a:pathLst>
                <a:path w="2049" h="3511" extrusionOk="0">
                  <a:moveTo>
                    <a:pt x="470" y="0"/>
                  </a:moveTo>
                  <a:cubicBezTo>
                    <a:pt x="451" y="0"/>
                    <a:pt x="434" y="2"/>
                    <a:pt x="417" y="7"/>
                  </a:cubicBezTo>
                  <a:cubicBezTo>
                    <a:pt x="239" y="43"/>
                    <a:pt x="120" y="376"/>
                    <a:pt x="1" y="554"/>
                  </a:cubicBezTo>
                  <a:cubicBezTo>
                    <a:pt x="203" y="1388"/>
                    <a:pt x="358" y="2102"/>
                    <a:pt x="548" y="2817"/>
                  </a:cubicBezTo>
                  <a:cubicBezTo>
                    <a:pt x="644" y="3187"/>
                    <a:pt x="833" y="3511"/>
                    <a:pt x="1234" y="3511"/>
                  </a:cubicBezTo>
                  <a:cubicBezTo>
                    <a:pt x="1284" y="3511"/>
                    <a:pt x="1337" y="3506"/>
                    <a:pt x="1394" y="3495"/>
                  </a:cubicBezTo>
                  <a:cubicBezTo>
                    <a:pt x="1810" y="3436"/>
                    <a:pt x="2048" y="2948"/>
                    <a:pt x="1870" y="2424"/>
                  </a:cubicBezTo>
                  <a:cubicBezTo>
                    <a:pt x="1632" y="1733"/>
                    <a:pt x="1370" y="1031"/>
                    <a:pt x="1036" y="376"/>
                  </a:cubicBezTo>
                  <a:cubicBezTo>
                    <a:pt x="950" y="203"/>
                    <a:pt x="657" y="0"/>
                    <a:pt x="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8393973" y="546592"/>
              <a:ext cx="74040" cy="97552"/>
            </a:xfrm>
            <a:custGeom>
              <a:avLst/>
              <a:gdLst/>
              <a:ahLst/>
              <a:cxnLst/>
              <a:rect l="l" t="t" r="r" b="b"/>
              <a:pathLst>
                <a:path w="2346" h="3091" extrusionOk="0">
                  <a:moveTo>
                    <a:pt x="509" y="1"/>
                  </a:moveTo>
                  <a:cubicBezTo>
                    <a:pt x="243" y="1"/>
                    <a:pt x="8" y="234"/>
                    <a:pt x="0" y="582"/>
                  </a:cubicBezTo>
                  <a:cubicBezTo>
                    <a:pt x="0" y="630"/>
                    <a:pt x="0" y="701"/>
                    <a:pt x="24" y="749"/>
                  </a:cubicBezTo>
                  <a:cubicBezTo>
                    <a:pt x="417" y="1475"/>
                    <a:pt x="774" y="2213"/>
                    <a:pt x="1227" y="2904"/>
                  </a:cubicBezTo>
                  <a:cubicBezTo>
                    <a:pt x="1307" y="3016"/>
                    <a:pt x="1577" y="3091"/>
                    <a:pt x="1792" y="3091"/>
                  </a:cubicBezTo>
                  <a:cubicBezTo>
                    <a:pt x="1895" y="3091"/>
                    <a:pt x="1986" y="3074"/>
                    <a:pt x="2036" y="3035"/>
                  </a:cubicBezTo>
                  <a:cubicBezTo>
                    <a:pt x="2227" y="2880"/>
                    <a:pt x="2346" y="2440"/>
                    <a:pt x="2286" y="2190"/>
                  </a:cubicBezTo>
                  <a:cubicBezTo>
                    <a:pt x="2203" y="1820"/>
                    <a:pt x="1929" y="1463"/>
                    <a:pt x="1703" y="1130"/>
                  </a:cubicBezTo>
                  <a:cubicBezTo>
                    <a:pt x="1453" y="773"/>
                    <a:pt x="1191" y="416"/>
                    <a:pt x="857" y="142"/>
                  </a:cubicBezTo>
                  <a:cubicBezTo>
                    <a:pt x="746" y="44"/>
                    <a:pt x="624" y="1"/>
                    <a:pt x="5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30423" y="217809"/>
              <a:ext cx="80794" cy="100392"/>
            </a:xfrm>
            <a:custGeom>
              <a:avLst/>
              <a:gdLst/>
              <a:ahLst/>
              <a:cxnLst/>
              <a:rect l="l" t="t" r="r" b="b"/>
              <a:pathLst>
                <a:path w="2560" h="3181" extrusionOk="0">
                  <a:moveTo>
                    <a:pt x="512" y="1"/>
                  </a:moveTo>
                  <a:cubicBezTo>
                    <a:pt x="366" y="1"/>
                    <a:pt x="227" y="26"/>
                    <a:pt x="131" y="94"/>
                  </a:cubicBezTo>
                  <a:cubicBezTo>
                    <a:pt x="12" y="189"/>
                    <a:pt x="0" y="547"/>
                    <a:pt x="72" y="737"/>
                  </a:cubicBezTo>
                  <a:cubicBezTo>
                    <a:pt x="250" y="1130"/>
                    <a:pt x="512" y="1511"/>
                    <a:pt x="750" y="1880"/>
                  </a:cubicBezTo>
                  <a:cubicBezTo>
                    <a:pt x="988" y="2249"/>
                    <a:pt x="1179" y="2654"/>
                    <a:pt x="1476" y="2975"/>
                  </a:cubicBezTo>
                  <a:cubicBezTo>
                    <a:pt x="1590" y="3108"/>
                    <a:pt x="1825" y="3180"/>
                    <a:pt x="2017" y="3180"/>
                  </a:cubicBezTo>
                  <a:cubicBezTo>
                    <a:pt x="2067" y="3180"/>
                    <a:pt x="2114" y="3176"/>
                    <a:pt x="2155" y="3166"/>
                  </a:cubicBezTo>
                  <a:cubicBezTo>
                    <a:pt x="2322" y="3130"/>
                    <a:pt x="2441" y="2856"/>
                    <a:pt x="2560" y="2725"/>
                  </a:cubicBezTo>
                  <a:cubicBezTo>
                    <a:pt x="2488" y="2523"/>
                    <a:pt x="2488" y="2404"/>
                    <a:pt x="2441" y="2309"/>
                  </a:cubicBezTo>
                  <a:cubicBezTo>
                    <a:pt x="2060" y="1654"/>
                    <a:pt x="1667" y="1011"/>
                    <a:pt x="1250" y="380"/>
                  </a:cubicBezTo>
                  <a:cubicBezTo>
                    <a:pt x="1167" y="225"/>
                    <a:pt x="1000" y="58"/>
                    <a:pt x="834" y="35"/>
                  </a:cubicBezTo>
                  <a:cubicBezTo>
                    <a:pt x="732" y="14"/>
                    <a:pt x="620" y="1"/>
                    <a:pt x="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8707102" y="1295395"/>
              <a:ext cx="79941" cy="87863"/>
            </a:xfrm>
            <a:custGeom>
              <a:avLst/>
              <a:gdLst/>
              <a:ahLst/>
              <a:cxnLst/>
              <a:rect l="l" t="t" r="r" b="b"/>
              <a:pathLst>
                <a:path w="2533" h="2784" extrusionOk="0">
                  <a:moveTo>
                    <a:pt x="704" y="0"/>
                  </a:moveTo>
                  <a:cubicBezTo>
                    <a:pt x="294" y="0"/>
                    <a:pt x="1" y="372"/>
                    <a:pt x="198" y="799"/>
                  </a:cubicBezTo>
                  <a:cubicBezTo>
                    <a:pt x="508" y="1442"/>
                    <a:pt x="913" y="2049"/>
                    <a:pt x="1341" y="2620"/>
                  </a:cubicBezTo>
                  <a:cubicBezTo>
                    <a:pt x="1424" y="2728"/>
                    <a:pt x="1651" y="2784"/>
                    <a:pt x="1849" y="2784"/>
                  </a:cubicBezTo>
                  <a:cubicBezTo>
                    <a:pt x="1936" y="2784"/>
                    <a:pt x="2018" y="2773"/>
                    <a:pt x="2080" y="2751"/>
                  </a:cubicBezTo>
                  <a:cubicBezTo>
                    <a:pt x="2294" y="2680"/>
                    <a:pt x="2425" y="2382"/>
                    <a:pt x="2520" y="2275"/>
                  </a:cubicBezTo>
                  <a:cubicBezTo>
                    <a:pt x="2532" y="1584"/>
                    <a:pt x="1413" y="168"/>
                    <a:pt x="889" y="25"/>
                  </a:cubicBezTo>
                  <a:cubicBezTo>
                    <a:pt x="826" y="8"/>
                    <a:pt x="764" y="0"/>
                    <a:pt x="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8513077" y="1168495"/>
              <a:ext cx="72935" cy="92439"/>
            </a:xfrm>
            <a:custGeom>
              <a:avLst/>
              <a:gdLst/>
              <a:ahLst/>
              <a:cxnLst/>
              <a:rect l="l" t="t" r="r" b="b"/>
              <a:pathLst>
                <a:path w="2311" h="2929" extrusionOk="0">
                  <a:moveTo>
                    <a:pt x="488" y="0"/>
                  </a:moveTo>
                  <a:cubicBezTo>
                    <a:pt x="435" y="0"/>
                    <a:pt x="386" y="7"/>
                    <a:pt x="346" y="21"/>
                  </a:cubicBezTo>
                  <a:cubicBezTo>
                    <a:pt x="179" y="81"/>
                    <a:pt x="0" y="331"/>
                    <a:pt x="0" y="510"/>
                  </a:cubicBezTo>
                  <a:cubicBezTo>
                    <a:pt x="12" y="1474"/>
                    <a:pt x="512" y="2236"/>
                    <a:pt x="1191" y="2843"/>
                  </a:cubicBezTo>
                  <a:cubicBezTo>
                    <a:pt x="1255" y="2901"/>
                    <a:pt x="1381" y="2928"/>
                    <a:pt x="1515" y="2928"/>
                  </a:cubicBezTo>
                  <a:cubicBezTo>
                    <a:pt x="1657" y="2928"/>
                    <a:pt x="1808" y="2898"/>
                    <a:pt x="1905" y="2843"/>
                  </a:cubicBezTo>
                  <a:cubicBezTo>
                    <a:pt x="2096" y="2760"/>
                    <a:pt x="2203" y="2474"/>
                    <a:pt x="2310" y="2319"/>
                  </a:cubicBezTo>
                  <a:cubicBezTo>
                    <a:pt x="2263" y="2117"/>
                    <a:pt x="2263" y="1986"/>
                    <a:pt x="2191" y="1903"/>
                  </a:cubicBezTo>
                  <a:cubicBezTo>
                    <a:pt x="1786" y="1307"/>
                    <a:pt x="1370" y="712"/>
                    <a:pt x="929" y="164"/>
                  </a:cubicBezTo>
                  <a:cubicBezTo>
                    <a:pt x="848" y="65"/>
                    <a:pt x="651" y="0"/>
                    <a:pt x="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7653723" y="958722"/>
              <a:ext cx="87232" cy="91019"/>
            </a:xfrm>
            <a:custGeom>
              <a:avLst/>
              <a:gdLst/>
              <a:ahLst/>
              <a:cxnLst/>
              <a:rect l="l" t="t" r="r" b="b"/>
              <a:pathLst>
                <a:path w="2764" h="2884" extrusionOk="0">
                  <a:moveTo>
                    <a:pt x="639" y="1"/>
                  </a:moveTo>
                  <a:cubicBezTo>
                    <a:pt x="487" y="1"/>
                    <a:pt x="278" y="61"/>
                    <a:pt x="203" y="144"/>
                  </a:cubicBezTo>
                  <a:cubicBezTo>
                    <a:pt x="72" y="287"/>
                    <a:pt x="1" y="668"/>
                    <a:pt x="84" y="787"/>
                  </a:cubicBezTo>
                  <a:cubicBezTo>
                    <a:pt x="668" y="1489"/>
                    <a:pt x="1263" y="2168"/>
                    <a:pt x="1930" y="2763"/>
                  </a:cubicBezTo>
                  <a:cubicBezTo>
                    <a:pt x="2023" y="2846"/>
                    <a:pt x="2128" y="2883"/>
                    <a:pt x="2232" y="2883"/>
                  </a:cubicBezTo>
                  <a:cubicBezTo>
                    <a:pt x="2499" y="2883"/>
                    <a:pt x="2755" y="2640"/>
                    <a:pt x="2763" y="2323"/>
                  </a:cubicBezTo>
                  <a:cubicBezTo>
                    <a:pt x="2763" y="2275"/>
                    <a:pt x="2763" y="2204"/>
                    <a:pt x="2751" y="2168"/>
                  </a:cubicBezTo>
                  <a:cubicBezTo>
                    <a:pt x="2096" y="1454"/>
                    <a:pt x="1465" y="727"/>
                    <a:pt x="787" y="37"/>
                  </a:cubicBezTo>
                  <a:cubicBezTo>
                    <a:pt x="758" y="12"/>
                    <a:pt x="704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8792248" y="1007576"/>
              <a:ext cx="83097" cy="99193"/>
            </a:xfrm>
            <a:custGeom>
              <a:avLst/>
              <a:gdLst/>
              <a:ahLst/>
              <a:cxnLst/>
              <a:rect l="l" t="t" r="r" b="b"/>
              <a:pathLst>
                <a:path w="2633" h="3143" extrusionOk="0">
                  <a:moveTo>
                    <a:pt x="310" y="1"/>
                  </a:moveTo>
                  <a:cubicBezTo>
                    <a:pt x="215" y="239"/>
                    <a:pt x="1" y="548"/>
                    <a:pt x="84" y="691"/>
                  </a:cubicBezTo>
                  <a:cubicBezTo>
                    <a:pt x="513" y="1501"/>
                    <a:pt x="1013" y="2275"/>
                    <a:pt x="1525" y="3013"/>
                  </a:cubicBezTo>
                  <a:cubicBezTo>
                    <a:pt x="1593" y="3104"/>
                    <a:pt x="1773" y="3142"/>
                    <a:pt x="1950" y="3142"/>
                  </a:cubicBezTo>
                  <a:cubicBezTo>
                    <a:pt x="2050" y="3142"/>
                    <a:pt x="2150" y="3130"/>
                    <a:pt x="2227" y="3108"/>
                  </a:cubicBezTo>
                  <a:cubicBezTo>
                    <a:pt x="2394" y="3061"/>
                    <a:pt x="2477" y="2811"/>
                    <a:pt x="2632" y="2620"/>
                  </a:cubicBezTo>
                  <a:cubicBezTo>
                    <a:pt x="2477" y="2346"/>
                    <a:pt x="2382" y="2108"/>
                    <a:pt x="2227" y="1906"/>
                  </a:cubicBezTo>
                  <a:cubicBezTo>
                    <a:pt x="1811" y="1370"/>
                    <a:pt x="1394" y="834"/>
                    <a:pt x="929" y="322"/>
                  </a:cubicBezTo>
                  <a:cubicBezTo>
                    <a:pt x="787" y="156"/>
                    <a:pt x="513" y="96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8849749" y="916338"/>
              <a:ext cx="78932" cy="83792"/>
            </a:xfrm>
            <a:custGeom>
              <a:avLst/>
              <a:gdLst/>
              <a:ahLst/>
              <a:cxnLst/>
              <a:rect l="l" t="t" r="r" b="b"/>
              <a:pathLst>
                <a:path w="2501" h="2655" extrusionOk="0">
                  <a:moveTo>
                    <a:pt x="550" y="1"/>
                  </a:moveTo>
                  <a:cubicBezTo>
                    <a:pt x="480" y="1"/>
                    <a:pt x="414" y="11"/>
                    <a:pt x="358" y="34"/>
                  </a:cubicBezTo>
                  <a:cubicBezTo>
                    <a:pt x="167" y="106"/>
                    <a:pt x="84" y="403"/>
                    <a:pt x="0" y="487"/>
                  </a:cubicBezTo>
                  <a:cubicBezTo>
                    <a:pt x="24" y="1249"/>
                    <a:pt x="1274" y="2630"/>
                    <a:pt x="1846" y="2654"/>
                  </a:cubicBezTo>
                  <a:cubicBezTo>
                    <a:pt x="1855" y="2654"/>
                    <a:pt x="1865" y="2654"/>
                    <a:pt x="1875" y="2654"/>
                  </a:cubicBezTo>
                  <a:cubicBezTo>
                    <a:pt x="2075" y="2654"/>
                    <a:pt x="2349" y="2539"/>
                    <a:pt x="2406" y="2392"/>
                  </a:cubicBezTo>
                  <a:cubicBezTo>
                    <a:pt x="2489" y="2201"/>
                    <a:pt x="2501" y="1856"/>
                    <a:pt x="2382" y="1701"/>
                  </a:cubicBezTo>
                  <a:cubicBezTo>
                    <a:pt x="1989" y="1165"/>
                    <a:pt x="1536" y="641"/>
                    <a:pt x="1048" y="165"/>
                  </a:cubicBezTo>
                  <a:cubicBezTo>
                    <a:pt x="936" y="71"/>
                    <a:pt x="731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467600" y="816391"/>
              <a:ext cx="69937" cy="99603"/>
            </a:xfrm>
            <a:custGeom>
              <a:avLst/>
              <a:gdLst/>
              <a:ahLst/>
              <a:cxnLst/>
              <a:rect l="l" t="t" r="r" b="b"/>
              <a:pathLst>
                <a:path w="2216" h="3156" extrusionOk="0">
                  <a:moveTo>
                    <a:pt x="504" y="0"/>
                  </a:moveTo>
                  <a:cubicBezTo>
                    <a:pt x="477" y="0"/>
                    <a:pt x="452" y="4"/>
                    <a:pt x="429" y="10"/>
                  </a:cubicBezTo>
                  <a:cubicBezTo>
                    <a:pt x="263" y="58"/>
                    <a:pt x="144" y="320"/>
                    <a:pt x="1" y="499"/>
                  </a:cubicBezTo>
                  <a:cubicBezTo>
                    <a:pt x="310" y="1356"/>
                    <a:pt x="548" y="2142"/>
                    <a:pt x="894" y="2880"/>
                  </a:cubicBezTo>
                  <a:cubicBezTo>
                    <a:pt x="954" y="3030"/>
                    <a:pt x="1302" y="3155"/>
                    <a:pt x="1552" y="3155"/>
                  </a:cubicBezTo>
                  <a:cubicBezTo>
                    <a:pt x="1599" y="3155"/>
                    <a:pt x="1642" y="3151"/>
                    <a:pt x="1680" y="3142"/>
                  </a:cubicBezTo>
                  <a:cubicBezTo>
                    <a:pt x="2072" y="3047"/>
                    <a:pt x="2215" y="2642"/>
                    <a:pt x="2049" y="2285"/>
                  </a:cubicBezTo>
                  <a:cubicBezTo>
                    <a:pt x="1727" y="1582"/>
                    <a:pt x="1370" y="903"/>
                    <a:pt x="977" y="237"/>
                  </a:cubicBezTo>
                  <a:cubicBezTo>
                    <a:pt x="906" y="114"/>
                    <a:pt x="668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8858775" y="462550"/>
              <a:ext cx="71799" cy="93923"/>
            </a:xfrm>
            <a:custGeom>
              <a:avLst/>
              <a:gdLst/>
              <a:ahLst/>
              <a:cxnLst/>
              <a:rect l="l" t="t" r="r" b="b"/>
              <a:pathLst>
                <a:path w="2275" h="2976" extrusionOk="0">
                  <a:moveTo>
                    <a:pt x="474" y="1"/>
                  </a:moveTo>
                  <a:cubicBezTo>
                    <a:pt x="346" y="1"/>
                    <a:pt x="216" y="27"/>
                    <a:pt x="131" y="78"/>
                  </a:cubicBezTo>
                  <a:cubicBezTo>
                    <a:pt x="12" y="138"/>
                    <a:pt x="0" y="495"/>
                    <a:pt x="48" y="697"/>
                  </a:cubicBezTo>
                  <a:cubicBezTo>
                    <a:pt x="95" y="959"/>
                    <a:pt x="226" y="1174"/>
                    <a:pt x="345" y="1412"/>
                  </a:cubicBezTo>
                  <a:cubicBezTo>
                    <a:pt x="548" y="1864"/>
                    <a:pt x="750" y="2340"/>
                    <a:pt x="1024" y="2745"/>
                  </a:cubicBezTo>
                  <a:cubicBezTo>
                    <a:pt x="1122" y="2872"/>
                    <a:pt x="1404" y="2975"/>
                    <a:pt x="1614" y="2975"/>
                  </a:cubicBezTo>
                  <a:cubicBezTo>
                    <a:pt x="1660" y="2975"/>
                    <a:pt x="1702" y="2970"/>
                    <a:pt x="1739" y="2959"/>
                  </a:cubicBezTo>
                  <a:cubicBezTo>
                    <a:pt x="1941" y="2900"/>
                    <a:pt x="2084" y="2602"/>
                    <a:pt x="2274" y="2388"/>
                  </a:cubicBezTo>
                  <a:cubicBezTo>
                    <a:pt x="2012" y="1912"/>
                    <a:pt x="1822" y="1495"/>
                    <a:pt x="1596" y="1102"/>
                  </a:cubicBezTo>
                  <a:cubicBezTo>
                    <a:pt x="1369" y="745"/>
                    <a:pt x="1131" y="388"/>
                    <a:pt x="822" y="102"/>
                  </a:cubicBezTo>
                  <a:cubicBezTo>
                    <a:pt x="753" y="33"/>
                    <a:pt x="615" y="1"/>
                    <a:pt x="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8575437" y="948686"/>
              <a:ext cx="90230" cy="84612"/>
            </a:xfrm>
            <a:custGeom>
              <a:avLst/>
              <a:gdLst/>
              <a:ahLst/>
              <a:cxnLst/>
              <a:rect l="l" t="t" r="r" b="b"/>
              <a:pathLst>
                <a:path w="2859" h="2681" extrusionOk="0">
                  <a:moveTo>
                    <a:pt x="479" y="1"/>
                  </a:moveTo>
                  <a:cubicBezTo>
                    <a:pt x="221" y="1"/>
                    <a:pt x="1" y="231"/>
                    <a:pt x="1" y="569"/>
                  </a:cubicBezTo>
                  <a:cubicBezTo>
                    <a:pt x="25" y="617"/>
                    <a:pt x="1" y="688"/>
                    <a:pt x="49" y="759"/>
                  </a:cubicBezTo>
                  <a:cubicBezTo>
                    <a:pt x="501" y="1688"/>
                    <a:pt x="1299" y="2236"/>
                    <a:pt x="2180" y="2664"/>
                  </a:cubicBezTo>
                  <a:cubicBezTo>
                    <a:pt x="2200" y="2676"/>
                    <a:pt x="2226" y="2681"/>
                    <a:pt x="2256" y="2681"/>
                  </a:cubicBezTo>
                  <a:cubicBezTo>
                    <a:pt x="2416" y="2681"/>
                    <a:pt x="2683" y="2533"/>
                    <a:pt x="2763" y="2403"/>
                  </a:cubicBezTo>
                  <a:cubicBezTo>
                    <a:pt x="2858" y="2248"/>
                    <a:pt x="2835" y="1879"/>
                    <a:pt x="2716" y="1760"/>
                  </a:cubicBezTo>
                  <a:cubicBezTo>
                    <a:pt x="2108" y="1176"/>
                    <a:pt x="1453" y="617"/>
                    <a:pt x="775" y="105"/>
                  </a:cubicBezTo>
                  <a:cubicBezTo>
                    <a:pt x="677" y="33"/>
                    <a:pt x="575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862928" y="1295963"/>
              <a:ext cx="86569" cy="73125"/>
            </a:xfrm>
            <a:custGeom>
              <a:avLst/>
              <a:gdLst/>
              <a:ahLst/>
              <a:cxnLst/>
              <a:rect l="l" t="t" r="r" b="b"/>
              <a:pathLst>
                <a:path w="2743" h="2317" extrusionOk="0">
                  <a:moveTo>
                    <a:pt x="599" y="1"/>
                  </a:moveTo>
                  <a:cubicBezTo>
                    <a:pt x="252" y="1"/>
                    <a:pt x="0" y="387"/>
                    <a:pt x="99" y="781"/>
                  </a:cubicBezTo>
                  <a:cubicBezTo>
                    <a:pt x="217" y="1266"/>
                    <a:pt x="1584" y="2317"/>
                    <a:pt x="2208" y="2317"/>
                  </a:cubicBezTo>
                  <a:cubicBezTo>
                    <a:pt x="2211" y="2317"/>
                    <a:pt x="2215" y="2317"/>
                    <a:pt x="2218" y="2317"/>
                  </a:cubicBezTo>
                  <a:cubicBezTo>
                    <a:pt x="2325" y="2245"/>
                    <a:pt x="2611" y="2138"/>
                    <a:pt x="2671" y="1959"/>
                  </a:cubicBezTo>
                  <a:cubicBezTo>
                    <a:pt x="2742" y="1721"/>
                    <a:pt x="2742" y="1305"/>
                    <a:pt x="2611" y="1197"/>
                  </a:cubicBezTo>
                  <a:cubicBezTo>
                    <a:pt x="2063" y="769"/>
                    <a:pt x="1468" y="352"/>
                    <a:pt x="825" y="54"/>
                  </a:cubicBezTo>
                  <a:cubicBezTo>
                    <a:pt x="747" y="17"/>
                    <a:pt x="671" y="1"/>
                    <a:pt x="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8183158" y="530528"/>
              <a:ext cx="78584" cy="102696"/>
            </a:xfrm>
            <a:custGeom>
              <a:avLst/>
              <a:gdLst/>
              <a:ahLst/>
              <a:cxnLst/>
              <a:rect l="l" t="t" r="r" b="b"/>
              <a:pathLst>
                <a:path w="2490" h="3254" extrusionOk="0">
                  <a:moveTo>
                    <a:pt x="416" y="1"/>
                  </a:moveTo>
                  <a:cubicBezTo>
                    <a:pt x="286" y="1"/>
                    <a:pt x="143" y="45"/>
                    <a:pt x="108" y="115"/>
                  </a:cubicBezTo>
                  <a:cubicBezTo>
                    <a:pt x="36" y="258"/>
                    <a:pt x="1" y="508"/>
                    <a:pt x="84" y="663"/>
                  </a:cubicBezTo>
                  <a:cubicBezTo>
                    <a:pt x="322" y="1139"/>
                    <a:pt x="632" y="1579"/>
                    <a:pt x="894" y="2044"/>
                  </a:cubicBezTo>
                  <a:cubicBezTo>
                    <a:pt x="1096" y="2377"/>
                    <a:pt x="1227" y="2758"/>
                    <a:pt x="1477" y="3044"/>
                  </a:cubicBezTo>
                  <a:cubicBezTo>
                    <a:pt x="1600" y="3166"/>
                    <a:pt x="1853" y="3254"/>
                    <a:pt x="2058" y="3254"/>
                  </a:cubicBezTo>
                  <a:cubicBezTo>
                    <a:pt x="2092" y="3254"/>
                    <a:pt x="2125" y="3251"/>
                    <a:pt x="2156" y="3246"/>
                  </a:cubicBezTo>
                  <a:cubicBezTo>
                    <a:pt x="2299" y="3234"/>
                    <a:pt x="2418" y="2972"/>
                    <a:pt x="2477" y="2889"/>
                  </a:cubicBezTo>
                  <a:cubicBezTo>
                    <a:pt x="2489" y="2199"/>
                    <a:pt x="1084" y="151"/>
                    <a:pt x="548" y="20"/>
                  </a:cubicBezTo>
                  <a:cubicBezTo>
                    <a:pt x="510" y="7"/>
                    <a:pt x="464" y="1"/>
                    <a:pt x="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8909490" y="780792"/>
              <a:ext cx="76312" cy="103959"/>
            </a:xfrm>
            <a:custGeom>
              <a:avLst/>
              <a:gdLst/>
              <a:ahLst/>
              <a:cxnLst/>
              <a:rect l="l" t="t" r="r" b="b"/>
              <a:pathLst>
                <a:path w="2418" h="3294" extrusionOk="0">
                  <a:moveTo>
                    <a:pt x="422" y="0"/>
                  </a:moveTo>
                  <a:cubicBezTo>
                    <a:pt x="302" y="0"/>
                    <a:pt x="161" y="42"/>
                    <a:pt x="108" y="103"/>
                  </a:cubicBezTo>
                  <a:cubicBezTo>
                    <a:pt x="12" y="186"/>
                    <a:pt x="1" y="460"/>
                    <a:pt x="60" y="591"/>
                  </a:cubicBezTo>
                  <a:cubicBezTo>
                    <a:pt x="274" y="1067"/>
                    <a:pt x="536" y="1543"/>
                    <a:pt x="774" y="2019"/>
                  </a:cubicBezTo>
                  <a:cubicBezTo>
                    <a:pt x="953" y="2389"/>
                    <a:pt x="1084" y="2781"/>
                    <a:pt x="1346" y="3091"/>
                  </a:cubicBezTo>
                  <a:cubicBezTo>
                    <a:pt x="1444" y="3209"/>
                    <a:pt x="1687" y="3294"/>
                    <a:pt x="1883" y="3294"/>
                  </a:cubicBezTo>
                  <a:cubicBezTo>
                    <a:pt x="1925" y="3294"/>
                    <a:pt x="1965" y="3290"/>
                    <a:pt x="2001" y="3282"/>
                  </a:cubicBezTo>
                  <a:cubicBezTo>
                    <a:pt x="2179" y="3234"/>
                    <a:pt x="2275" y="2960"/>
                    <a:pt x="2418" y="2781"/>
                  </a:cubicBezTo>
                  <a:cubicBezTo>
                    <a:pt x="1941" y="1710"/>
                    <a:pt x="1477" y="722"/>
                    <a:pt x="584" y="43"/>
                  </a:cubicBezTo>
                  <a:cubicBezTo>
                    <a:pt x="550" y="13"/>
                    <a:pt x="489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8345119" y="994258"/>
              <a:ext cx="75933" cy="89914"/>
            </a:xfrm>
            <a:custGeom>
              <a:avLst/>
              <a:gdLst/>
              <a:ahLst/>
              <a:cxnLst/>
              <a:rect l="l" t="t" r="r" b="b"/>
              <a:pathLst>
                <a:path w="2406" h="2849" extrusionOk="0">
                  <a:moveTo>
                    <a:pt x="646" y="0"/>
                  </a:moveTo>
                  <a:cubicBezTo>
                    <a:pt x="468" y="0"/>
                    <a:pt x="274" y="50"/>
                    <a:pt x="155" y="149"/>
                  </a:cubicBezTo>
                  <a:cubicBezTo>
                    <a:pt x="36" y="256"/>
                    <a:pt x="0" y="554"/>
                    <a:pt x="72" y="697"/>
                  </a:cubicBezTo>
                  <a:cubicBezTo>
                    <a:pt x="358" y="1340"/>
                    <a:pt x="667" y="1971"/>
                    <a:pt x="1036" y="2566"/>
                  </a:cubicBezTo>
                  <a:cubicBezTo>
                    <a:pt x="1140" y="2721"/>
                    <a:pt x="1422" y="2849"/>
                    <a:pt x="1635" y="2849"/>
                  </a:cubicBezTo>
                  <a:cubicBezTo>
                    <a:pt x="1668" y="2849"/>
                    <a:pt x="1698" y="2846"/>
                    <a:pt x="1727" y="2840"/>
                  </a:cubicBezTo>
                  <a:cubicBezTo>
                    <a:pt x="1941" y="2780"/>
                    <a:pt x="2120" y="2483"/>
                    <a:pt x="2405" y="2221"/>
                  </a:cubicBezTo>
                  <a:cubicBezTo>
                    <a:pt x="1965" y="1494"/>
                    <a:pt x="1572" y="851"/>
                    <a:pt x="1167" y="256"/>
                  </a:cubicBezTo>
                  <a:cubicBezTo>
                    <a:pt x="1084" y="125"/>
                    <a:pt x="905" y="18"/>
                    <a:pt x="750" y="6"/>
                  </a:cubicBezTo>
                  <a:cubicBezTo>
                    <a:pt x="717" y="2"/>
                    <a:pt x="682" y="0"/>
                    <a:pt x="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8645719" y="898002"/>
              <a:ext cx="84960" cy="91019"/>
            </a:xfrm>
            <a:custGeom>
              <a:avLst/>
              <a:gdLst/>
              <a:ahLst/>
              <a:cxnLst/>
              <a:rect l="l" t="t" r="r" b="b"/>
              <a:pathLst>
                <a:path w="2692" h="2884" extrusionOk="0">
                  <a:moveTo>
                    <a:pt x="314" y="0"/>
                  </a:moveTo>
                  <a:cubicBezTo>
                    <a:pt x="279" y="0"/>
                    <a:pt x="252" y="6"/>
                    <a:pt x="238" y="20"/>
                  </a:cubicBezTo>
                  <a:cubicBezTo>
                    <a:pt x="96" y="151"/>
                    <a:pt x="0" y="413"/>
                    <a:pt x="36" y="580"/>
                  </a:cubicBezTo>
                  <a:cubicBezTo>
                    <a:pt x="262" y="1520"/>
                    <a:pt x="893" y="2199"/>
                    <a:pt x="1608" y="2794"/>
                  </a:cubicBezTo>
                  <a:cubicBezTo>
                    <a:pt x="1684" y="2857"/>
                    <a:pt x="1813" y="2884"/>
                    <a:pt x="1947" y="2884"/>
                  </a:cubicBezTo>
                  <a:cubicBezTo>
                    <a:pt x="2065" y="2884"/>
                    <a:pt x="2185" y="2863"/>
                    <a:pt x="2274" y="2830"/>
                  </a:cubicBezTo>
                  <a:cubicBezTo>
                    <a:pt x="2441" y="2770"/>
                    <a:pt x="2524" y="2520"/>
                    <a:pt x="2691" y="2306"/>
                  </a:cubicBezTo>
                  <a:cubicBezTo>
                    <a:pt x="2501" y="2044"/>
                    <a:pt x="2358" y="1782"/>
                    <a:pt x="2179" y="1603"/>
                  </a:cubicBezTo>
                  <a:cubicBezTo>
                    <a:pt x="1727" y="1115"/>
                    <a:pt x="1251" y="627"/>
                    <a:pt x="739" y="163"/>
                  </a:cubicBezTo>
                  <a:cubicBezTo>
                    <a:pt x="647" y="71"/>
                    <a:pt x="434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8122817" y="893269"/>
              <a:ext cx="75050" cy="91114"/>
            </a:xfrm>
            <a:custGeom>
              <a:avLst/>
              <a:gdLst/>
              <a:ahLst/>
              <a:cxnLst/>
              <a:rect l="l" t="t" r="r" b="b"/>
              <a:pathLst>
                <a:path w="2378" h="2887" extrusionOk="0">
                  <a:moveTo>
                    <a:pt x="520" y="0"/>
                  </a:moveTo>
                  <a:cubicBezTo>
                    <a:pt x="242" y="0"/>
                    <a:pt x="0" y="243"/>
                    <a:pt x="115" y="503"/>
                  </a:cubicBezTo>
                  <a:cubicBezTo>
                    <a:pt x="460" y="1277"/>
                    <a:pt x="877" y="2027"/>
                    <a:pt x="1329" y="2742"/>
                  </a:cubicBezTo>
                  <a:cubicBezTo>
                    <a:pt x="1389" y="2835"/>
                    <a:pt x="1600" y="2886"/>
                    <a:pt x="1793" y="2886"/>
                  </a:cubicBezTo>
                  <a:cubicBezTo>
                    <a:pt x="1871" y="2886"/>
                    <a:pt x="1947" y="2878"/>
                    <a:pt x="2008" y="2861"/>
                  </a:cubicBezTo>
                  <a:cubicBezTo>
                    <a:pt x="2187" y="2801"/>
                    <a:pt x="2306" y="2527"/>
                    <a:pt x="2365" y="2444"/>
                  </a:cubicBezTo>
                  <a:cubicBezTo>
                    <a:pt x="2377" y="1753"/>
                    <a:pt x="1151" y="134"/>
                    <a:pt x="639" y="15"/>
                  </a:cubicBezTo>
                  <a:cubicBezTo>
                    <a:pt x="599" y="5"/>
                    <a:pt x="559" y="0"/>
                    <a:pt x="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107258" y="1206303"/>
              <a:ext cx="68801" cy="91934"/>
            </a:xfrm>
            <a:custGeom>
              <a:avLst/>
              <a:gdLst/>
              <a:ahLst/>
              <a:cxnLst/>
              <a:rect l="l" t="t" r="r" b="b"/>
              <a:pathLst>
                <a:path w="2180" h="2913" extrusionOk="0">
                  <a:moveTo>
                    <a:pt x="536" y="0"/>
                  </a:moveTo>
                  <a:cubicBezTo>
                    <a:pt x="429" y="0"/>
                    <a:pt x="324" y="18"/>
                    <a:pt x="239" y="50"/>
                  </a:cubicBezTo>
                  <a:cubicBezTo>
                    <a:pt x="132" y="86"/>
                    <a:pt x="1" y="383"/>
                    <a:pt x="48" y="502"/>
                  </a:cubicBezTo>
                  <a:cubicBezTo>
                    <a:pt x="358" y="1240"/>
                    <a:pt x="703" y="1991"/>
                    <a:pt x="1084" y="2693"/>
                  </a:cubicBezTo>
                  <a:cubicBezTo>
                    <a:pt x="1152" y="2818"/>
                    <a:pt x="1421" y="2912"/>
                    <a:pt x="1616" y="2912"/>
                  </a:cubicBezTo>
                  <a:cubicBezTo>
                    <a:pt x="1663" y="2912"/>
                    <a:pt x="1705" y="2907"/>
                    <a:pt x="1739" y="2895"/>
                  </a:cubicBezTo>
                  <a:cubicBezTo>
                    <a:pt x="1953" y="2836"/>
                    <a:pt x="2084" y="2550"/>
                    <a:pt x="2180" y="2455"/>
                  </a:cubicBezTo>
                  <a:cubicBezTo>
                    <a:pt x="2180" y="1836"/>
                    <a:pt x="1298" y="276"/>
                    <a:pt x="906" y="86"/>
                  </a:cubicBezTo>
                  <a:cubicBezTo>
                    <a:pt x="801" y="27"/>
                    <a:pt x="667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8928647" y="405144"/>
              <a:ext cx="82340" cy="92187"/>
            </a:xfrm>
            <a:custGeom>
              <a:avLst/>
              <a:gdLst/>
              <a:ahLst/>
              <a:cxnLst/>
              <a:rect l="l" t="t" r="r" b="b"/>
              <a:pathLst>
                <a:path w="2609" h="2921" extrusionOk="0">
                  <a:moveTo>
                    <a:pt x="641" y="1"/>
                  </a:moveTo>
                  <a:cubicBezTo>
                    <a:pt x="626" y="1"/>
                    <a:pt x="611" y="2"/>
                    <a:pt x="596" y="4"/>
                  </a:cubicBezTo>
                  <a:cubicBezTo>
                    <a:pt x="215" y="52"/>
                    <a:pt x="1" y="302"/>
                    <a:pt x="203" y="611"/>
                  </a:cubicBezTo>
                  <a:cubicBezTo>
                    <a:pt x="632" y="1361"/>
                    <a:pt x="1132" y="2076"/>
                    <a:pt x="1656" y="2778"/>
                  </a:cubicBezTo>
                  <a:cubicBezTo>
                    <a:pt x="1734" y="2865"/>
                    <a:pt x="1927" y="2921"/>
                    <a:pt x="2091" y="2921"/>
                  </a:cubicBezTo>
                  <a:cubicBezTo>
                    <a:pt x="2151" y="2921"/>
                    <a:pt x="2206" y="2913"/>
                    <a:pt x="2251" y="2897"/>
                  </a:cubicBezTo>
                  <a:cubicBezTo>
                    <a:pt x="2418" y="2850"/>
                    <a:pt x="2525" y="2600"/>
                    <a:pt x="2596" y="2516"/>
                  </a:cubicBezTo>
                  <a:cubicBezTo>
                    <a:pt x="2608" y="1778"/>
                    <a:pt x="1406" y="183"/>
                    <a:pt x="822" y="40"/>
                  </a:cubicBezTo>
                  <a:cubicBezTo>
                    <a:pt x="764" y="20"/>
                    <a:pt x="706" y="1"/>
                    <a:pt x="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7997906" y="758133"/>
              <a:ext cx="86096" cy="92786"/>
            </a:xfrm>
            <a:custGeom>
              <a:avLst/>
              <a:gdLst/>
              <a:ahLst/>
              <a:cxnLst/>
              <a:rect l="l" t="t" r="r" b="b"/>
              <a:pathLst>
                <a:path w="2728" h="2940" extrusionOk="0">
                  <a:moveTo>
                    <a:pt x="414" y="1"/>
                  </a:moveTo>
                  <a:cubicBezTo>
                    <a:pt x="314" y="1"/>
                    <a:pt x="217" y="47"/>
                    <a:pt x="132" y="166"/>
                  </a:cubicBezTo>
                  <a:cubicBezTo>
                    <a:pt x="1" y="344"/>
                    <a:pt x="61" y="773"/>
                    <a:pt x="203" y="975"/>
                  </a:cubicBezTo>
                  <a:cubicBezTo>
                    <a:pt x="596" y="1511"/>
                    <a:pt x="1037" y="2011"/>
                    <a:pt x="1501" y="2499"/>
                  </a:cubicBezTo>
                  <a:cubicBezTo>
                    <a:pt x="1668" y="2678"/>
                    <a:pt x="1918" y="2785"/>
                    <a:pt x="2192" y="2940"/>
                  </a:cubicBezTo>
                  <a:cubicBezTo>
                    <a:pt x="2382" y="2797"/>
                    <a:pt x="2632" y="2678"/>
                    <a:pt x="2680" y="2523"/>
                  </a:cubicBezTo>
                  <a:cubicBezTo>
                    <a:pt x="2728" y="2309"/>
                    <a:pt x="2680" y="1975"/>
                    <a:pt x="2525" y="1833"/>
                  </a:cubicBezTo>
                  <a:cubicBezTo>
                    <a:pt x="2037" y="1297"/>
                    <a:pt x="1489" y="797"/>
                    <a:pt x="942" y="297"/>
                  </a:cubicBezTo>
                  <a:cubicBezTo>
                    <a:pt x="788" y="151"/>
                    <a:pt x="596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8358374" y="1234138"/>
              <a:ext cx="84107" cy="89914"/>
            </a:xfrm>
            <a:custGeom>
              <a:avLst/>
              <a:gdLst/>
              <a:ahLst/>
              <a:cxnLst/>
              <a:rect l="l" t="t" r="r" b="b"/>
              <a:pathLst>
                <a:path w="2665" h="2849" extrusionOk="0">
                  <a:moveTo>
                    <a:pt x="435" y="1"/>
                  </a:moveTo>
                  <a:cubicBezTo>
                    <a:pt x="210" y="1"/>
                    <a:pt x="0" y="225"/>
                    <a:pt x="9" y="513"/>
                  </a:cubicBezTo>
                  <a:cubicBezTo>
                    <a:pt x="21" y="978"/>
                    <a:pt x="1497" y="2763"/>
                    <a:pt x="1962" y="2847"/>
                  </a:cubicBezTo>
                  <a:cubicBezTo>
                    <a:pt x="1977" y="2848"/>
                    <a:pt x="1992" y="2848"/>
                    <a:pt x="2008" y="2848"/>
                  </a:cubicBezTo>
                  <a:cubicBezTo>
                    <a:pt x="2183" y="2848"/>
                    <a:pt x="2410" y="2789"/>
                    <a:pt x="2497" y="2680"/>
                  </a:cubicBezTo>
                  <a:cubicBezTo>
                    <a:pt x="2593" y="2537"/>
                    <a:pt x="2664" y="2192"/>
                    <a:pt x="2581" y="2085"/>
                  </a:cubicBezTo>
                  <a:cubicBezTo>
                    <a:pt x="1985" y="1394"/>
                    <a:pt x="1366" y="704"/>
                    <a:pt x="676" y="96"/>
                  </a:cubicBezTo>
                  <a:cubicBezTo>
                    <a:pt x="600" y="30"/>
                    <a:pt x="516" y="1"/>
                    <a:pt x="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8554419" y="331233"/>
              <a:ext cx="84581" cy="97047"/>
            </a:xfrm>
            <a:custGeom>
              <a:avLst/>
              <a:gdLst/>
              <a:ahLst/>
              <a:cxnLst/>
              <a:rect l="l" t="t" r="r" b="b"/>
              <a:pathLst>
                <a:path w="2680" h="3075" extrusionOk="0">
                  <a:moveTo>
                    <a:pt x="449" y="0"/>
                  </a:moveTo>
                  <a:cubicBezTo>
                    <a:pt x="320" y="0"/>
                    <a:pt x="146" y="44"/>
                    <a:pt x="0" y="60"/>
                  </a:cubicBezTo>
                  <a:cubicBezTo>
                    <a:pt x="48" y="227"/>
                    <a:pt x="36" y="441"/>
                    <a:pt x="119" y="584"/>
                  </a:cubicBezTo>
                  <a:cubicBezTo>
                    <a:pt x="488" y="1215"/>
                    <a:pt x="905" y="1822"/>
                    <a:pt x="1310" y="2441"/>
                  </a:cubicBezTo>
                  <a:cubicBezTo>
                    <a:pt x="1429" y="2632"/>
                    <a:pt x="1560" y="2858"/>
                    <a:pt x="1738" y="2989"/>
                  </a:cubicBezTo>
                  <a:cubicBezTo>
                    <a:pt x="1828" y="3041"/>
                    <a:pt x="1965" y="3075"/>
                    <a:pt x="2093" y="3075"/>
                  </a:cubicBezTo>
                  <a:cubicBezTo>
                    <a:pt x="2168" y="3075"/>
                    <a:pt x="2241" y="3063"/>
                    <a:pt x="2298" y="3037"/>
                  </a:cubicBezTo>
                  <a:cubicBezTo>
                    <a:pt x="2477" y="2953"/>
                    <a:pt x="2560" y="2739"/>
                    <a:pt x="2679" y="2584"/>
                  </a:cubicBezTo>
                  <a:cubicBezTo>
                    <a:pt x="2596" y="2382"/>
                    <a:pt x="2560" y="2215"/>
                    <a:pt x="2477" y="2108"/>
                  </a:cubicBezTo>
                  <a:cubicBezTo>
                    <a:pt x="1858" y="1406"/>
                    <a:pt x="1250" y="715"/>
                    <a:pt x="595" y="36"/>
                  </a:cubicBezTo>
                  <a:cubicBezTo>
                    <a:pt x="561" y="10"/>
                    <a:pt x="510" y="0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8717863" y="345655"/>
              <a:ext cx="71799" cy="91556"/>
            </a:xfrm>
            <a:custGeom>
              <a:avLst/>
              <a:gdLst/>
              <a:ahLst/>
              <a:cxnLst/>
              <a:rect l="l" t="t" r="r" b="b"/>
              <a:pathLst>
                <a:path w="2275" h="2901" extrusionOk="0">
                  <a:moveTo>
                    <a:pt x="397" y="1"/>
                  </a:moveTo>
                  <a:cubicBezTo>
                    <a:pt x="285" y="1"/>
                    <a:pt x="186" y="18"/>
                    <a:pt x="119" y="79"/>
                  </a:cubicBezTo>
                  <a:cubicBezTo>
                    <a:pt x="0" y="175"/>
                    <a:pt x="0" y="579"/>
                    <a:pt x="96" y="794"/>
                  </a:cubicBezTo>
                  <a:cubicBezTo>
                    <a:pt x="310" y="1330"/>
                    <a:pt x="619" y="1830"/>
                    <a:pt x="905" y="2353"/>
                  </a:cubicBezTo>
                  <a:cubicBezTo>
                    <a:pt x="989" y="2496"/>
                    <a:pt x="1072" y="2663"/>
                    <a:pt x="1203" y="2734"/>
                  </a:cubicBezTo>
                  <a:cubicBezTo>
                    <a:pt x="1341" y="2817"/>
                    <a:pt x="1537" y="2900"/>
                    <a:pt x="1684" y="2900"/>
                  </a:cubicBezTo>
                  <a:cubicBezTo>
                    <a:pt x="1727" y="2900"/>
                    <a:pt x="1766" y="2893"/>
                    <a:pt x="1798" y="2877"/>
                  </a:cubicBezTo>
                  <a:cubicBezTo>
                    <a:pt x="1977" y="2794"/>
                    <a:pt x="2084" y="2532"/>
                    <a:pt x="2274" y="2258"/>
                  </a:cubicBezTo>
                  <a:cubicBezTo>
                    <a:pt x="1846" y="1532"/>
                    <a:pt x="1429" y="818"/>
                    <a:pt x="1000" y="115"/>
                  </a:cubicBezTo>
                  <a:cubicBezTo>
                    <a:pt x="965" y="79"/>
                    <a:pt x="905" y="32"/>
                    <a:pt x="870" y="32"/>
                  </a:cubicBezTo>
                  <a:cubicBezTo>
                    <a:pt x="720" y="32"/>
                    <a:pt x="547" y="1"/>
                    <a:pt x="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706597" y="613024"/>
              <a:ext cx="74797" cy="101876"/>
            </a:xfrm>
            <a:custGeom>
              <a:avLst/>
              <a:gdLst/>
              <a:ahLst/>
              <a:cxnLst/>
              <a:rect l="l" t="t" r="r" b="b"/>
              <a:pathLst>
                <a:path w="2370" h="3228" extrusionOk="0">
                  <a:moveTo>
                    <a:pt x="373" y="0"/>
                  </a:moveTo>
                  <a:cubicBezTo>
                    <a:pt x="316" y="0"/>
                    <a:pt x="261" y="8"/>
                    <a:pt x="214" y="25"/>
                  </a:cubicBezTo>
                  <a:cubicBezTo>
                    <a:pt x="119" y="73"/>
                    <a:pt x="0" y="311"/>
                    <a:pt x="36" y="382"/>
                  </a:cubicBezTo>
                  <a:cubicBezTo>
                    <a:pt x="465" y="1311"/>
                    <a:pt x="929" y="2228"/>
                    <a:pt x="1417" y="3121"/>
                  </a:cubicBezTo>
                  <a:cubicBezTo>
                    <a:pt x="1454" y="3194"/>
                    <a:pt x="1605" y="3227"/>
                    <a:pt x="1757" y="3227"/>
                  </a:cubicBezTo>
                  <a:cubicBezTo>
                    <a:pt x="1851" y="3227"/>
                    <a:pt x="1944" y="3215"/>
                    <a:pt x="2012" y="3192"/>
                  </a:cubicBezTo>
                  <a:cubicBezTo>
                    <a:pt x="2155" y="3156"/>
                    <a:pt x="2250" y="2918"/>
                    <a:pt x="2370" y="2763"/>
                  </a:cubicBezTo>
                  <a:cubicBezTo>
                    <a:pt x="2274" y="2537"/>
                    <a:pt x="2239" y="2359"/>
                    <a:pt x="2131" y="2192"/>
                  </a:cubicBezTo>
                  <a:cubicBezTo>
                    <a:pt x="1798" y="1668"/>
                    <a:pt x="1477" y="1132"/>
                    <a:pt x="1131" y="608"/>
                  </a:cubicBezTo>
                  <a:cubicBezTo>
                    <a:pt x="1000" y="394"/>
                    <a:pt x="846" y="204"/>
                    <a:pt x="655" y="73"/>
                  </a:cubicBezTo>
                  <a:cubicBezTo>
                    <a:pt x="586" y="27"/>
                    <a:pt x="477" y="0"/>
                    <a:pt x="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7807794" y="537724"/>
              <a:ext cx="87200" cy="82877"/>
            </a:xfrm>
            <a:custGeom>
              <a:avLst/>
              <a:gdLst/>
              <a:ahLst/>
              <a:cxnLst/>
              <a:rect l="l" t="t" r="r" b="b"/>
              <a:pathLst>
                <a:path w="2763" h="2626" extrusionOk="0">
                  <a:moveTo>
                    <a:pt x="447" y="1"/>
                  </a:moveTo>
                  <a:cubicBezTo>
                    <a:pt x="328" y="1"/>
                    <a:pt x="197" y="19"/>
                    <a:pt x="75" y="19"/>
                  </a:cubicBezTo>
                  <a:cubicBezTo>
                    <a:pt x="58" y="19"/>
                    <a:pt x="41" y="19"/>
                    <a:pt x="24" y="18"/>
                  </a:cubicBezTo>
                  <a:lnTo>
                    <a:pt x="24" y="18"/>
                  </a:lnTo>
                  <a:cubicBezTo>
                    <a:pt x="60" y="244"/>
                    <a:pt x="0" y="554"/>
                    <a:pt x="119" y="697"/>
                  </a:cubicBezTo>
                  <a:cubicBezTo>
                    <a:pt x="608" y="1280"/>
                    <a:pt x="1167" y="1828"/>
                    <a:pt x="1727" y="2363"/>
                  </a:cubicBezTo>
                  <a:cubicBezTo>
                    <a:pt x="1846" y="2482"/>
                    <a:pt x="2048" y="2518"/>
                    <a:pt x="2275" y="2625"/>
                  </a:cubicBezTo>
                  <a:cubicBezTo>
                    <a:pt x="2441" y="2482"/>
                    <a:pt x="2703" y="2363"/>
                    <a:pt x="2739" y="2221"/>
                  </a:cubicBezTo>
                  <a:cubicBezTo>
                    <a:pt x="2763" y="1982"/>
                    <a:pt x="2703" y="1637"/>
                    <a:pt x="2536" y="1494"/>
                  </a:cubicBezTo>
                  <a:cubicBezTo>
                    <a:pt x="1965" y="970"/>
                    <a:pt x="1346" y="506"/>
                    <a:pt x="715" y="66"/>
                  </a:cubicBezTo>
                  <a:cubicBezTo>
                    <a:pt x="643" y="14"/>
                    <a:pt x="549" y="1"/>
                    <a:pt x="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7707594" y="681980"/>
              <a:ext cx="76943" cy="82750"/>
            </a:xfrm>
            <a:custGeom>
              <a:avLst/>
              <a:gdLst/>
              <a:ahLst/>
              <a:cxnLst/>
              <a:rect l="l" t="t" r="r" b="b"/>
              <a:pathLst>
                <a:path w="2438" h="2622" extrusionOk="0">
                  <a:moveTo>
                    <a:pt x="659" y="1"/>
                  </a:moveTo>
                  <a:cubicBezTo>
                    <a:pt x="274" y="1"/>
                    <a:pt x="0" y="359"/>
                    <a:pt x="211" y="769"/>
                  </a:cubicBezTo>
                  <a:cubicBezTo>
                    <a:pt x="508" y="1364"/>
                    <a:pt x="889" y="1936"/>
                    <a:pt x="1306" y="2472"/>
                  </a:cubicBezTo>
                  <a:cubicBezTo>
                    <a:pt x="1390" y="2564"/>
                    <a:pt x="1606" y="2621"/>
                    <a:pt x="1796" y="2621"/>
                  </a:cubicBezTo>
                  <a:cubicBezTo>
                    <a:pt x="1875" y="2621"/>
                    <a:pt x="1949" y="2612"/>
                    <a:pt x="2009" y="2591"/>
                  </a:cubicBezTo>
                  <a:cubicBezTo>
                    <a:pt x="2223" y="2531"/>
                    <a:pt x="2342" y="2245"/>
                    <a:pt x="2425" y="2162"/>
                  </a:cubicBezTo>
                  <a:cubicBezTo>
                    <a:pt x="2437" y="1519"/>
                    <a:pt x="1235" y="78"/>
                    <a:pt x="747" y="7"/>
                  </a:cubicBezTo>
                  <a:cubicBezTo>
                    <a:pt x="717" y="3"/>
                    <a:pt x="687" y="1"/>
                    <a:pt x="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8555524" y="687061"/>
              <a:ext cx="74040" cy="98373"/>
            </a:xfrm>
            <a:custGeom>
              <a:avLst/>
              <a:gdLst/>
              <a:ahLst/>
              <a:cxnLst/>
              <a:rect l="l" t="t" r="r" b="b"/>
              <a:pathLst>
                <a:path w="2346" h="3117" extrusionOk="0">
                  <a:moveTo>
                    <a:pt x="775" y="1"/>
                  </a:moveTo>
                  <a:cubicBezTo>
                    <a:pt x="275" y="13"/>
                    <a:pt x="1" y="429"/>
                    <a:pt x="191" y="846"/>
                  </a:cubicBezTo>
                  <a:cubicBezTo>
                    <a:pt x="513" y="1537"/>
                    <a:pt x="918" y="2203"/>
                    <a:pt x="1322" y="2858"/>
                  </a:cubicBezTo>
                  <a:cubicBezTo>
                    <a:pt x="1394" y="2989"/>
                    <a:pt x="1620" y="3084"/>
                    <a:pt x="1787" y="3108"/>
                  </a:cubicBezTo>
                  <a:cubicBezTo>
                    <a:pt x="1821" y="3114"/>
                    <a:pt x="1854" y="3117"/>
                    <a:pt x="1886" y="3117"/>
                  </a:cubicBezTo>
                  <a:cubicBezTo>
                    <a:pt x="2182" y="3117"/>
                    <a:pt x="2346" y="2874"/>
                    <a:pt x="2227" y="2573"/>
                  </a:cubicBezTo>
                  <a:cubicBezTo>
                    <a:pt x="1930" y="1858"/>
                    <a:pt x="1632" y="1144"/>
                    <a:pt x="1275" y="465"/>
                  </a:cubicBezTo>
                  <a:cubicBezTo>
                    <a:pt x="1156" y="251"/>
                    <a:pt x="894" y="108"/>
                    <a:pt x="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7701093" y="818947"/>
              <a:ext cx="77417" cy="82813"/>
            </a:xfrm>
            <a:custGeom>
              <a:avLst/>
              <a:gdLst/>
              <a:ahLst/>
              <a:cxnLst/>
              <a:rect l="l" t="t" r="r" b="b"/>
              <a:pathLst>
                <a:path w="2453" h="2624" extrusionOk="0">
                  <a:moveTo>
                    <a:pt x="726" y="1"/>
                  </a:moveTo>
                  <a:cubicBezTo>
                    <a:pt x="262" y="1"/>
                    <a:pt x="0" y="358"/>
                    <a:pt x="202" y="751"/>
                  </a:cubicBezTo>
                  <a:cubicBezTo>
                    <a:pt x="583" y="1370"/>
                    <a:pt x="1024" y="1965"/>
                    <a:pt x="1500" y="2525"/>
                  </a:cubicBezTo>
                  <a:cubicBezTo>
                    <a:pt x="1560" y="2590"/>
                    <a:pt x="1712" y="2623"/>
                    <a:pt x="1868" y="2623"/>
                  </a:cubicBezTo>
                  <a:cubicBezTo>
                    <a:pt x="2024" y="2623"/>
                    <a:pt x="2185" y="2590"/>
                    <a:pt x="2262" y="2525"/>
                  </a:cubicBezTo>
                  <a:cubicBezTo>
                    <a:pt x="2405" y="2382"/>
                    <a:pt x="2453" y="1930"/>
                    <a:pt x="2334" y="1751"/>
                  </a:cubicBezTo>
                  <a:cubicBezTo>
                    <a:pt x="1988" y="1215"/>
                    <a:pt x="1548" y="739"/>
                    <a:pt x="1131" y="239"/>
                  </a:cubicBezTo>
                  <a:cubicBezTo>
                    <a:pt x="1012" y="108"/>
                    <a:pt x="822" y="48"/>
                    <a:pt x="7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8154692" y="249305"/>
              <a:ext cx="77732" cy="81078"/>
            </a:xfrm>
            <a:custGeom>
              <a:avLst/>
              <a:gdLst/>
              <a:ahLst/>
              <a:cxnLst/>
              <a:rect l="l" t="t" r="r" b="b"/>
              <a:pathLst>
                <a:path w="2463" h="2569" extrusionOk="0">
                  <a:moveTo>
                    <a:pt x="695" y="1"/>
                  </a:moveTo>
                  <a:cubicBezTo>
                    <a:pt x="344" y="1"/>
                    <a:pt x="1" y="351"/>
                    <a:pt x="176" y="656"/>
                  </a:cubicBezTo>
                  <a:cubicBezTo>
                    <a:pt x="522" y="1275"/>
                    <a:pt x="915" y="1906"/>
                    <a:pt x="1415" y="2394"/>
                  </a:cubicBezTo>
                  <a:cubicBezTo>
                    <a:pt x="1536" y="2516"/>
                    <a:pt x="1677" y="2569"/>
                    <a:pt x="1815" y="2569"/>
                  </a:cubicBezTo>
                  <a:cubicBezTo>
                    <a:pt x="2138" y="2569"/>
                    <a:pt x="2446" y="2281"/>
                    <a:pt x="2462" y="1906"/>
                  </a:cubicBezTo>
                  <a:cubicBezTo>
                    <a:pt x="2462" y="1430"/>
                    <a:pt x="1177" y="49"/>
                    <a:pt x="712" y="1"/>
                  </a:cubicBezTo>
                  <a:cubicBezTo>
                    <a:pt x="706" y="1"/>
                    <a:pt x="70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423259" y="1086032"/>
              <a:ext cx="76691" cy="71199"/>
            </a:xfrm>
            <a:custGeom>
              <a:avLst/>
              <a:gdLst/>
              <a:ahLst/>
              <a:cxnLst/>
              <a:rect l="l" t="t" r="r" b="b"/>
              <a:pathLst>
                <a:path w="2430" h="2256" extrusionOk="0">
                  <a:moveTo>
                    <a:pt x="546" y="0"/>
                  </a:moveTo>
                  <a:cubicBezTo>
                    <a:pt x="280" y="0"/>
                    <a:pt x="37" y="244"/>
                    <a:pt x="1" y="575"/>
                  </a:cubicBezTo>
                  <a:cubicBezTo>
                    <a:pt x="25" y="646"/>
                    <a:pt x="37" y="765"/>
                    <a:pt x="60" y="860"/>
                  </a:cubicBezTo>
                  <a:cubicBezTo>
                    <a:pt x="346" y="1622"/>
                    <a:pt x="977" y="2015"/>
                    <a:pt x="1692" y="2242"/>
                  </a:cubicBezTo>
                  <a:cubicBezTo>
                    <a:pt x="1720" y="2251"/>
                    <a:pt x="1753" y="2255"/>
                    <a:pt x="1789" y="2255"/>
                  </a:cubicBezTo>
                  <a:cubicBezTo>
                    <a:pt x="1980" y="2255"/>
                    <a:pt x="2252" y="2132"/>
                    <a:pt x="2323" y="1992"/>
                  </a:cubicBezTo>
                  <a:cubicBezTo>
                    <a:pt x="2430" y="1801"/>
                    <a:pt x="2418" y="1384"/>
                    <a:pt x="2287" y="1241"/>
                  </a:cubicBezTo>
                  <a:cubicBezTo>
                    <a:pt x="1834" y="813"/>
                    <a:pt x="1334" y="432"/>
                    <a:pt x="810" y="87"/>
                  </a:cubicBezTo>
                  <a:cubicBezTo>
                    <a:pt x="724" y="27"/>
                    <a:pt x="634" y="0"/>
                    <a:pt x="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7829665" y="255112"/>
              <a:ext cx="77732" cy="83255"/>
            </a:xfrm>
            <a:custGeom>
              <a:avLst/>
              <a:gdLst/>
              <a:ahLst/>
              <a:cxnLst/>
              <a:rect l="l" t="t" r="r" b="b"/>
              <a:pathLst>
                <a:path w="2463" h="2638" extrusionOk="0">
                  <a:moveTo>
                    <a:pt x="619" y="1"/>
                  </a:moveTo>
                  <a:cubicBezTo>
                    <a:pt x="292" y="1"/>
                    <a:pt x="1" y="319"/>
                    <a:pt x="177" y="627"/>
                  </a:cubicBezTo>
                  <a:cubicBezTo>
                    <a:pt x="569" y="1293"/>
                    <a:pt x="1046" y="1936"/>
                    <a:pt x="1534" y="2544"/>
                  </a:cubicBezTo>
                  <a:cubicBezTo>
                    <a:pt x="1586" y="2608"/>
                    <a:pt x="1708" y="2638"/>
                    <a:pt x="1836" y="2638"/>
                  </a:cubicBezTo>
                  <a:cubicBezTo>
                    <a:pt x="1943" y="2638"/>
                    <a:pt x="2053" y="2617"/>
                    <a:pt x="2129" y="2579"/>
                  </a:cubicBezTo>
                  <a:cubicBezTo>
                    <a:pt x="2308" y="2508"/>
                    <a:pt x="2403" y="2270"/>
                    <a:pt x="2463" y="2198"/>
                  </a:cubicBezTo>
                  <a:cubicBezTo>
                    <a:pt x="2439" y="1603"/>
                    <a:pt x="1129" y="91"/>
                    <a:pt x="700" y="8"/>
                  </a:cubicBezTo>
                  <a:cubicBezTo>
                    <a:pt x="673" y="3"/>
                    <a:pt x="646" y="1"/>
                    <a:pt x="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7695444" y="544162"/>
              <a:ext cx="70284" cy="79247"/>
            </a:xfrm>
            <a:custGeom>
              <a:avLst/>
              <a:gdLst/>
              <a:ahLst/>
              <a:cxnLst/>
              <a:rect l="l" t="t" r="r" b="b"/>
              <a:pathLst>
                <a:path w="2227" h="2511" extrusionOk="0">
                  <a:moveTo>
                    <a:pt x="820" y="0"/>
                  </a:moveTo>
                  <a:cubicBezTo>
                    <a:pt x="745" y="0"/>
                    <a:pt x="662" y="16"/>
                    <a:pt x="572" y="52"/>
                  </a:cubicBezTo>
                  <a:cubicBezTo>
                    <a:pt x="203" y="195"/>
                    <a:pt x="0" y="576"/>
                    <a:pt x="155" y="897"/>
                  </a:cubicBezTo>
                  <a:cubicBezTo>
                    <a:pt x="429" y="1421"/>
                    <a:pt x="774" y="1957"/>
                    <a:pt x="1203" y="2362"/>
                  </a:cubicBezTo>
                  <a:cubicBezTo>
                    <a:pt x="1315" y="2464"/>
                    <a:pt x="1444" y="2511"/>
                    <a:pt x="1572" y="2511"/>
                  </a:cubicBezTo>
                  <a:cubicBezTo>
                    <a:pt x="1904" y="2511"/>
                    <a:pt x="2227" y="2195"/>
                    <a:pt x="2227" y="1731"/>
                  </a:cubicBezTo>
                  <a:cubicBezTo>
                    <a:pt x="2167" y="1624"/>
                    <a:pt x="2096" y="1421"/>
                    <a:pt x="1965" y="1231"/>
                  </a:cubicBezTo>
                  <a:cubicBezTo>
                    <a:pt x="1786" y="945"/>
                    <a:pt x="1572" y="695"/>
                    <a:pt x="1393" y="409"/>
                  </a:cubicBezTo>
                  <a:cubicBezTo>
                    <a:pt x="1247" y="180"/>
                    <a:pt x="1072" y="0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7784882" y="967369"/>
              <a:ext cx="89346" cy="80699"/>
            </a:xfrm>
            <a:custGeom>
              <a:avLst/>
              <a:gdLst/>
              <a:ahLst/>
              <a:cxnLst/>
              <a:rect l="l" t="t" r="r" b="b"/>
              <a:pathLst>
                <a:path w="2831" h="2557" extrusionOk="0">
                  <a:moveTo>
                    <a:pt x="284" y="1"/>
                  </a:moveTo>
                  <a:cubicBezTo>
                    <a:pt x="244" y="1"/>
                    <a:pt x="211" y="8"/>
                    <a:pt x="191" y="25"/>
                  </a:cubicBezTo>
                  <a:cubicBezTo>
                    <a:pt x="72" y="108"/>
                    <a:pt x="0" y="322"/>
                    <a:pt x="0" y="477"/>
                  </a:cubicBezTo>
                  <a:cubicBezTo>
                    <a:pt x="0" y="620"/>
                    <a:pt x="83" y="799"/>
                    <a:pt x="191" y="882"/>
                  </a:cubicBezTo>
                  <a:cubicBezTo>
                    <a:pt x="798" y="1418"/>
                    <a:pt x="1393" y="1989"/>
                    <a:pt x="2036" y="2465"/>
                  </a:cubicBezTo>
                  <a:cubicBezTo>
                    <a:pt x="2122" y="2528"/>
                    <a:pt x="2215" y="2557"/>
                    <a:pt x="2306" y="2557"/>
                  </a:cubicBezTo>
                  <a:cubicBezTo>
                    <a:pt x="2579" y="2557"/>
                    <a:pt x="2831" y="2296"/>
                    <a:pt x="2822" y="1894"/>
                  </a:cubicBezTo>
                  <a:cubicBezTo>
                    <a:pt x="2715" y="1775"/>
                    <a:pt x="2548" y="1549"/>
                    <a:pt x="2346" y="1394"/>
                  </a:cubicBezTo>
                  <a:cubicBezTo>
                    <a:pt x="1774" y="953"/>
                    <a:pt x="1203" y="525"/>
                    <a:pt x="619" y="108"/>
                  </a:cubicBezTo>
                  <a:cubicBezTo>
                    <a:pt x="534" y="48"/>
                    <a:pt x="387" y="1"/>
                    <a:pt x="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7785261" y="358153"/>
              <a:ext cx="73282" cy="69306"/>
            </a:xfrm>
            <a:custGeom>
              <a:avLst/>
              <a:gdLst/>
              <a:ahLst/>
              <a:cxnLst/>
              <a:rect l="l" t="t" r="r" b="b"/>
              <a:pathLst>
                <a:path w="2322" h="2196" extrusionOk="0">
                  <a:moveTo>
                    <a:pt x="514" y="1"/>
                  </a:moveTo>
                  <a:cubicBezTo>
                    <a:pt x="390" y="1"/>
                    <a:pt x="242" y="48"/>
                    <a:pt x="179" y="112"/>
                  </a:cubicBezTo>
                  <a:cubicBezTo>
                    <a:pt x="60" y="219"/>
                    <a:pt x="0" y="469"/>
                    <a:pt x="36" y="600"/>
                  </a:cubicBezTo>
                  <a:cubicBezTo>
                    <a:pt x="274" y="1326"/>
                    <a:pt x="810" y="1803"/>
                    <a:pt x="1465" y="2136"/>
                  </a:cubicBezTo>
                  <a:cubicBezTo>
                    <a:pt x="1549" y="2177"/>
                    <a:pt x="1634" y="2196"/>
                    <a:pt x="1716" y="2196"/>
                  </a:cubicBezTo>
                  <a:cubicBezTo>
                    <a:pt x="2041" y="2196"/>
                    <a:pt x="2322" y="1899"/>
                    <a:pt x="2322" y="1481"/>
                  </a:cubicBezTo>
                  <a:cubicBezTo>
                    <a:pt x="2286" y="1422"/>
                    <a:pt x="2262" y="1243"/>
                    <a:pt x="2167" y="1148"/>
                  </a:cubicBezTo>
                  <a:cubicBezTo>
                    <a:pt x="1679" y="767"/>
                    <a:pt x="1191" y="374"/>
                    <a:pt x="667" y="41"/>
                  </a:cubicBezTo>
                  <a:cubicBezTo>
                    <a:pt x="631" y="13"/>
                    <a:pt x="576" y="1"/>
                    <a:pt x="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8884306" y="1185411"/>
              <a:ext cx="71799" cy="79594"/>
            </a:xfrm>
            <a:custGeom>
              <a:avLst/>
              <a:gdLst/>
              <a:ahLst/>
              <a:cxnLst/>
              <a:rect l="l" t="t" r="r" b="b"/>
              <a:pathLst>
                <a:path w="2275" h="2522" extrusionOk="0">
                  <a:moveTo>
                    <a:pt x="484" y="0"/>
                  </a:moveTo>
                  <a:cubicBezTo>
                    <a:pt x="451" y="0"/>
                    <a:pt x="421" y="3"/>
                    <a:pt x="394" y="9"/>
                  </a:cubicBezTo>
                  <a:cubicBezTo>
                    <a:pt x="263" y="81"/>
                    <a:pt x="179" y="295"/>
                    <a:pt x="1" y="557"/>
                  </a:cubicBezTo>
                  <a:cubicBezTo>
                    <a:pt x="334" y="1093"/>
                    <a:pt x="668" y="1629"/>
                    <a:pt x="989" y="2129"/>
                  </a:cubicBezTo>
                  <a:cubicBezTo>
                    <a:pt x="1139" y="2345"/>
                    <a:pt x="1336" y="2521"/>
                    <a:pt x="1567" y="2521"/>
                  </a:cubicBezTo>
                  <a:cubicBezTo>
                    <a:pt x="1666" y="2521"/>
                    <a:pt x="1771" y="2489"/>
                    <a:pt x="1882" y="2414"/>
                  </a:cubicBezTo>
                  <a:cubicBezTo>
                    <a:pt x="2275" y="2164"/>
                    <a:pt x="2215" y="1771"/>
                    <a:pt x="1977" y="1450"/>
                  </a:cubicBezTo>
                  <a:cubicBezTo>
                    <a:pt x="1644" y="998"/>
                    <a:pt x="1311" y="569"/>
                    <a:pt x="918" y="164"/>
                  </a:cubicBezTo>
                  <a:cubicBezTo>
                    <a:pt x="829" y="66"/>
                    <a:pt x="636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8478519" y="1424787"/>
              <a:ext cx="79689" cy="75113"/>
            </a:xfrm>
            <a:custGeom>
              <a:avLst/>
              <a:gdLst/>
              <a:ahLst/>
              <a:cxnLst/>
              <a:rect l="l" t="t" r="r" b="b"/>
              <a:pathLst>
                <a:path w="2525" h="2380" extrusionOk="0">
                  <a:moveTo>
                    <a:pt x="509" y="1"/>
                  </a:moveTo>
                  <a:cubicBezTo>
                    <a:pt x="489" y="1"/>
                    <a:pt x="470" y="3"/>
                    <a:pt x="453" y="9"/>
                  </a:cubicBezTo>
                  <a:cubicBezTo>
                    <a:pt x="262" y="68"/>
                    <a:pt x="143" y="342"/>
                    <a:pt x="0" y="544"/>
                  </a:cubicBezTo>
                  <a:cubicBezTo>
                    <a:pt x="131" y="854"/>
                    <a:pt x="179" y="1140"/>
                    <a:pt x="345" y="1294"/>
                  </a:cubicBezTo>
                  <a:cubicBezTo>
                    <a:pt x="643" y="1628"/>
                    <a:pt x="1000" y="1890"/>
                    <a:pt x="1357" y="2152"/>
                  </a:cubicBezTo>
                  <a:cubicBezTo>
                    <a:pt x="1517" y="2270"/>
                    <a:pt x="1693" y="2380"/>
                    <a:pt x="1869" y="2380"/>
                  </a:cubicBezTo>
                  <a:cubicBezTo>
                    <a:pt x="1995" y="2380"/>
                    <a:pt x="2120" y="2324"/>
                    <a:pt x="2238" y="2176"/>
                  </a:cubicBezTo>
                  <a:cubicBezTo>
                    <a:pt x="2524" y="1818"/>
                    <a:pt x="2250" y="1556"/>
                    <a:pt x="2024" y="1318"/>
                  </a:cubicBezTo>
                  <a:cubicBezTo>
                    <a:pt x="1691" y="973"/>
                    <a:pt x="1357" y="616"/>
                    <a:pt x="1024" y="282"/>
                  </a:cubicBezTo>
                  <a:cubicBezTo>
                    <a:pt x="887" y="156"/>
                    <a:pt x="665" y="1"/>
                    <a:pt x="5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956829" y="1086095"/>
              <a:ext cx="80825" cy="74576"/>
            </a:xfrm>
            <a:custGeom>
              <a:avLst/>
              <a:gdLst/>
              <a:ahLst/>
              <a:cxnLst/>
              <a:rect l="l" t="t" r="r" b="b"/>
              <a:pathLst>
                <a:path w="2561" h="2363" extrusionOk="0">
                  <a:moveTo>
                    <a:pt x="472" y="1"/>
                  </a:moveTo>
                  <a:cubicBezTo>
                    <a:pt x="424" y="1"/>
                    <a:pt x="380" y="8"/>
                    <a:pt x="346" y="25"/>
                  </a:cubicBezTo>
                  <a:cubicBezTo>
                    <a:pt x="203" y="108"/>
                    <a:pt x="120" y="323"/>
                    <a:pt x="1" y="501"/>
                  </a:cubicBezTo>
                  <a:cubicBezTo>
                    <a:pt x="144" y="751"/>
                    <a:pt x="215" y="989"/>
                    <a:pt x="382" y="1156"/>
                  </a:cubicBezTo>
                  <a:cubicBezTo>
                    <a:pt x="656" y="1478"/>
                    <a:pt x="977" y="1811"/>
                    <a:pt x="1310" y="2097"/>
                  </a:cubicBezTo>
                  <a:cubicBezTo>
                    <a:pt x="1476" y="2241"/>
                    <a:pt x="1669" y="2362"/>
                    <a:pt x="1865" y="2362"/>
                  </a:cubicBezTo>
                  <a:cubicBezTo>
                    <a:pt x="2007" y="2362"/>
                    <a:pt x="2151" y="2298"/>
                    <a:pt x="2287" y="2132"/>
                  </a:cubicBezTo>
                  <a:cubicBezTo>
                    <a:pt x="2561" y="1775"/>
                    <a:pt x="2299" y="1478"/>
                    <a:pt x="2049" y="1228"/>
                  </a:cubicBezTo>
                  <a:cubicBezTo>
                    <a:pt x="1644" y="847"/>
                    <a:pt x="1239" y="466"/>
                    <a:pt x="822" y="108"/>
                  </a:cubicBezTo>
                  <a:cubicBezTo>
                    <a:pt x="745" y="48"/>
                    <a:pt x="595" y="1"/>
                    <a:pt x="4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8295508" y="715907"/>
              <a:ext cx="64666" cy="82403"/>
            </a:xfrm>
            <a:custGeom>
              <a:avLst/>
              <a:gdLst/>
              <a:ahLst/>
              <a:cxnLst/>
              <a:rect l="l" t="t" r="r" b="b"/>
              <a:pathLst>
                <a:path w="2049" h="2611" extrusionOk="0">
                  <a:moveTo>
                    <a:pt x="488" y="0"/>
                  </a:moveTo>
                  <a:cubicBezTo>
                    <a:pt x="387" y="0"/>
                    <a:pt x="282" y="27"/>
                    <a:pt x="215" y="87"/>
                  </a:cubicBezTo>
                  <a:cubicBezTo>
                    <a:pt x="96" y="158"/>
                    <a:pt x="1" y="396"/>
                    <a:pt x="48" y="504"/>
                  </a:cubicBezTo>
                  <a:cubicBezTo>
                    <a:pt x="394" y="1170"/>
                    <a:pt x="739" y="1825"/>
                    <a:pt x="1132" y="2468"/>
                  </a:cubicBezTo>
                  <a:cubicBezTo>
                    <a:pt x="1193" y="2555"/>
                    <a:pt x="1388" y="2611"/>
                    <a:pt x="1553" y="2611"/>
                  </a:cubicBezTo>
                  <a:cubicBezTo>
                    <a:pt x="1614" y="2611"/>
                    <a:pt x="1671" y="2603"/>
                    <a:pt x="1715" y="2587"/>
                  </a:cubicBezTo>
                  <a:cubicBezTo>
                    <a:pt x="1882" y="2528"/>
                    <a:pt x="1965" y="2290"/>
                    <a:pt x="2025" y="2218"/>
                  </a:cubicBezTo>
                  <a:cubicBezTo>
                    <a:pt x="2049" y="1694"/>
                    <a:pt x="1013" y="123"/>
                    <a:pt x="656" y="27"/>
                  </a:cubicBezTo>
                  <a:cubicBezTo>
                    <a:pt x="607" y="10"/>
                    <a:pt x="548" y="0"/>
                    <a:pt x="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7894961" y="649443"/>
              <a:ext cx="65045" cy="71799"/>
            </a:xfrm>
            <a:custGeom>
              <a:avLst/>
              <a:gdLst/>
              <a:ahLst/>
              <a:cxnLst/>
              <a:rect l="l" t="t" r="r" b="b"/>
              <a:pathLst>
                <a:path w="2061" h="2275" extrusionOk="0">
                  <a:moveTo>
                    <a:pt x="622" y="1"/>
                  </a:moveTo>
                  <a:cubicBezTo>
                    <a:pt x="469" y="1"/>
                    <a:pt x="305" y="43"/>
                    <a:pt x="215" y="133"/>
                  </a:cubicBezTo>
                  <a:cubicBezTo>
                    <a:pt x="96" y="252"/>
                    <a:pt x="1" y="550"/>
                    <a:pt x="72" y="669"/>
                  </a:cubicBezTo>
                  <a:cubicBezTo>
                    <a:pt x="394" y="1193"/>
                    <a:pt x="751" y="1705"/>
                    <a:pt x="1132" y="2157"/>
                  </a:cubicBezTo>
                  <a:cubicBezTo>
                    <a:pt x="1192" y="2232"/>
                    <a:pt x="1346" y="2274"/>
                    <a:pt x="1494" y="2274"/>
                  </a:cubicBezTo>
                  <a:cubicBezTo>
                    <a:pt x="1581" y="2274"/>
                    <a:pt x="1665" y="2259"/>
                    <a:pt x="1727" y="2229"/>
                  </a:cubicBezTo>
                  <a:cubicBezTo>
                    <a:pt x="1906" y="2157"/>
                    <a:pt x="2001" y="1919"/>
                    <a:pt x="2060" y="1848"/>
                  </a:cubicBezTo>
                  <a:cubicBezTo>
                    <a:pt x="2037" y="1240"/>
                    <a:pt x="1203" y="97"/>
                    <a:pt x="763" y="14"/>
                  </a:cubicBezTo>
                  <a:cubicBezTo>
                    <a:pt x="719" y="5"/>
                    <a:pt x="671" y="1"/>
                    <a:pt x="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8275595" y="238039"/>
              <a:ext cx="72178" cy="79721"/>
            </a:xfrm>
            <a:custGeom>
              <a:avLst/>
              <a:gdLst/>
              <a:ahLst/>
              <a:cxnLst/>
              <a:rect l="l" t="t" r="r" b="b"/>
              <a:pathLst>
                <a:path w="2287" h="2526" extrusionOk="0">
                  <a:moveTo>
                    <a:pt x="489" y="1"/>
                  </a:moveTo>
                  <a:cubicBezTo>
                    <a:pt x="179" y="60"/>
                    <a:pt x="1" y="310"/>
                    <a:pt x="155" y="608"/>
                  </a:cubicBezTo>
                  <a:cubicBezTo>
                    <a:pt x="501" y="1203"/>
                    <a:pt x="858" y="1822"/>
                    <a:pt x="1310" y="2358"/>
                  </a:cubicBezTo>
                  <a:cubicBezTo>
                    <a:pt x="1405" y="2474"/>
                    <a:pt x="1531" y="2525"/>
                    <a:pt x="1658" y="2525"/>
                  </a:cubicBezTo>
                  <a:cubicBezTo>
                    <a:pt x="1896" y="2525"/>
                    <a:pt x="2141" y="2345"/>
                    <a:pt x="2203" y="2073"/>
                  </a:cubicBezTo>
                  <a:cubicBezTo>
                    <a:pt x="2287" y="1620"/>
                    <a:pt x="965" y="1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8956071" y="539018"/>
              <a:ext cx="73314" cy="72178"/>
            </a:xfrm>
            <a:custGeom>
              <a:avLst/>
              <a:gdLst/>
              <a:ahLst/>
              <a:cxnLst/>
              <a:rect l="l" t="t" r="r" b="b"/>
              <a:pathLst>
                <a:path w="2323" h="2287" extrusionOk="0">
                  <a:moveTo>
                    <a:pt x="656" y="1"/>
                  </a:moveTo>
                  <a:cubicBezTo>
                    <a:pt x="191" y="1"/>
                    <a:pt x="1" y="358"/>
                    <a:pt x="239" y="715"/>
                  </a:cubicBezTo>
                  <a:cubicBezTo>
                    <a:pt x="584" y="1215"/>
                    <a:pt x="953" y="1703"/>
                    <a:pt x="1382" y="2132"/>
                  </a:cubicBezTo>
                  <a:cubicBezTo>
                    <a:pt x="1549" y="2287"/>
                    <a:pt x="1894" y="2239"/>
                    <a:pt x="2156" y="2287"/>
                  </a:cubicBezTo>
                  <a:cubicBezTo>
                    <a:pt x="2168" y="2013"/>
                    <a:pt x="2323" y="1656"/>
                    <a:pt x="2204" y="1489"/>
                  </a:cubicBezTo>
                  <a:cubicBezTo>
                    <a:pt x="1858" y="1013"/>
                    <a:pt x="1430" y="620"/>
                    <a:pt x="1013" y="203"/>
                  </a:cubicBezTo>
                  <a:cubicBezTo>
                    <a:pt x="906" y="96"/>
                    <a:pt x="727" y="48"/>
                    <a:pt x="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8880929" y="647234"/>
              <a:ext cx="56398" cy="82435"/>
            </a:xfrm>
            <a:custGeom>
              <a:avLst/>
              <a:gdLst/>
              <a:ahLst/>
              <a:cxnLst/>
              <a:rect l="l" t="t" r="r" b="b"/>
              <a:pathLst>
                <a:path w="1787" h="2612" extrusionOk="0">
                  <a:moveTo>
                    <a:pt x="489" y="1"/>
                  </a:moveTo>
                  <a:cubicBezTo>
                    <a:pt x="286" y="322"/>
                    <a:pt x="24" y="536"/>
                    <a:pt x="48" y="751"/>
                  </a:cubicBezTo>
                  <a:cubicBezTo>
                    <a:pt x="1" y="1513"/>
                    <a:pt x="370" y="2108"/>
                    <a:pt x="965" y="2537"/>
                  </a:cubicBezTo>
                  <a:cubicBezTo>
                    <a:pt x="1038" y="2587"/>
                    <a:pt x="1156" y="2611"/>
                    <a:pt x="1275" y="2611"/>
                  </a:cubicBezTo>
                  <a:cubicBezTo>
                    <a:pt x="1407" y="2611"/>
                    <a:pt x="1539" y="2581"/>
                    <a:pt x="1608" y="2525"/>
                  </a:cubicBezTo>
                  <a:cubicBezTo>
                    <a:pt x="1739" y="2418"/>
                    <a:pt x="1787" y="2084"/>
                    <a:pt x="1727" y="1906"/>
                  </a:cubicBezTo>
                  <a:cubicBezTo>
                    <a:pt x="1560" y="1453"/>
                    <a:pt x="1334" y="1025"/>
                    <a:pt x="1096" y="608"/>
                  </a:cubicBezTo>
                  <a:cubicBezTo>
                    <a:pt x="977" y="417"/>
                    <a:pt x="775" y="286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8673081" y="488555"/>
              <a:ext cx="52326" cy="64698"/>
            </a:xfrm>
            <a:custGeom>
              <a:avLst/>
              <a:gdLst/>
              <a:ahLst/>
              <a:cxnLst/>
              <a:rect l="l" t="t" r="r" b="b"/>
              <a:pathLst>
                <a:path w="1658" h="2050" extrusionOk="0">
                  <a:moveTo>
                    <a:pt x="384" y="1"/>
                  </a:moveTo>
                  <a:cubicBezTo>
                    <a:pt x="189" y="1"/>
                    <a:pt x="1" y="161"/>
                    <a:pt x="50" y="350"/>
                  </a:cubicBezTo>
                  <a:cubicBezTo>
                    <a:pt x="205" y="873"/>
                    <a:pt x="407" y="1397"/>
                    <a:pt x="645" y="1885"/>
                  </a:cubicBezTo>
                  <a:cubicBezTo>
                    <a:pt x="695" y="1984"/>
                    <a:pt x="914" y="2049"/>
                    <a:pt x="1076" y="2049"/>
                  </a:cubicBezTo>
                  <a:cubicBezTo>
                    <a:pt x="1110" y="2049"/>
                    <a:pt x="1142" y="2047"/>
                    <a:pt x="1169" y="2040"/>
                  </a:cubicBezTo>
                  <a:cubicBezTo>
                    <a:pt x="1336" y="1969"/>
                    <a:pt x="1455" y="1754"/>
                    <a:pt x="1657" y="1516"/>
                  </a:cubicBezTo>
                  <a:cubicBezTo>
                    <a:pt x="1288" y="992"/>
                    <a:pt x="1015" y="504"/>
                    <a:pt x="634" y="111"/>
                  </a:cubicBezTo>
                  <a:cubicBezTo>
                    <a:pt x="563" y="34"/>
                    <a:pt x="473" y="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7943814" y="241857"/>
              <a:ext cx="52263" cy="67728"/>
            </a:xfrm>
            <a:custGeom>
              <a:avLst/>
              <a:gdLst/>
              <a:ahLst/>
              <a:cxnLst/>
              <a:rect l="l" t="t" r="r" b="b"/>
              <a:pathLst>
                <a:path w="1656" h="2146" extrusionOk="0">
                  <a:moveTo>
                    <a:pt x="379" y="1"/>
                  </a:moveTo>
                  <a:cubicBezTo>
                    <a:pt x="270" y="1"/>
                    <a:pt x="130" y="35"/>
                    <a:pt x="24" y="35"/>
                  </a:cubicBezTo>
                  <a:cubicBezTo>
                    <a:pt x="48" y="213"/>
                    <a:pt x="0" y="392"/>
                    <a:pt x="60" y="535"/>
                  </a:cubicBezTo>
                  <a:cubicBezTo>
                    <a:pt x="227" y="963"/>
                    <a:pt x="405" y="1404"/>
                    <a:pt x="620" y="1785"/>
                  </a:cubicBezTo>
                  <a:cubicBezTo>
                    <a:pt x="719" y="1940"/>
                    <a:pt x="952" y="2146"/>
                    <a:pt x="1099" y="2146"/>
                  </a:cubicBezTo>
                  <a:cubicBezTo>
                    <a:pt x="1111" y="2146"/>
                    <a:pt x="1121" y="2145"/>
                    <a:pt x="1132" y="2142"/>
                  </a:cubicBezTo>
                  <a:cubicBezTo>
                    <a:pt x="1298" y="2118"/>
                    <a:pt x="1417" y="1844"/>
                    <a:pt x="1655" y="1559"/>
                  </a:cubicBezTo>
                  <a:cubicBezTo>
                    <a:pt x="1251" y="1011"/>
                    <a:pt x="905" y="511"/>
                    <a:pt x="524" y="47"/>
                  </a:cubicBezTo>
                  <a:cubicBezTo>
                    <a:pt x="494" y="12"/>
                    <a:pt x="442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7714600" y="424427"/>
              <a:ext cx="52642" cy="62015"/>
            </a:xfrm>
            <a:custGeom>
              <a:avLst/>
              <a:gdLst/>
              <a:ahLst/>
              <a:cxnLst/>
              <a:rect l="l" t="t" r="r" b="b"/>
              <a:pathLst>
                <a:path w="1668" h="1965" extrusionOk="0">
                  <a:moveTo>
                    <a:pt x="286" y="0"/>
                  </a:moveTo>
                  <a:cubicBezTo>
                    <a:pt x="191" y="286"/>
                    <a:pt x="1" y="572"/>
                    <a:pt x="72" y="715"/>
                  </a:cubicBezTo>
                  <a:cubicBezTo>
                    <a:pt x="275" y="1120"/>
                    <a:pt x="548" y="1489"/>
                    <a:pt x="870" y="1822"/>
                  </a:cubicBezTo>
                  <a:cubicBezTo>
                    <a:pt x="989" y="1941"/>
                    <a:pt x="1263" y="1929"/>
                    <a:pt x="1477" y="1965"/>
                  </a:cubicBezTo>
                  <a:cubicBezTo>
                    <a:pt x="1525" y="1762"/>
                    <a:pt x="1668" y="1489"/>
                    <a:pt x="1596" y="1346"/>
                  </a:cubicBezTo>
                  <a:cubicBezTo>
                    <a:pt x="1382" y="977"/>
                    <a:pt x="1084" y="631"/>
                    <a:pt x="810" y="298"/>
                  </a:cubicBezTo>
                  <a:cubicBezTo>
                    <a:pt x="727" y="203"/>
                    <a:pt x="572" y="155"/>
                    <a:pt x="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" name="Google Shape;844;p2"/>
          <p:cNvGrpSpPr/>
          <p:nvPr/>
        </p:nvGrpSpPr>
        <p:grpSpPr>
          <a:xfrm>
            <a:off x="8351425" y="1789818"/>
            <a:ext cx="964528" cy="1021252"/>
            <a:chOff x="7782610" y="-185800"/>
            <a:chExt cx="940178" cy="995470"/>
          </a:xfrm>
        </p:grpSpPr>
        <p:sp>
          <p:nvSpPr>
            <p:cNvPr id="845" name="Google Shape;845;p2"/>
            <p:cNvSpPr/>
            <p:nvPr/>
          </p:nvSpPr>
          <p:spPr>
            <a:xfrm>
              <a:off x="7782610" y="-185800"/>
              <a:ext cx="936795" cy="983915"/>
            </a:xfrm>
            <a:custGeom>
              <a:avLst/>
              <a:gdLst/>
              <a:ahLst/>
              <a:cxnLst/>
              <a:rect l="l" t="t" r="r" b="b"/>
              <a:pathLst>
                <a:path w="29683" h="31176" extrusionOk="0">
                  <a:moveTo>
                    <a:pt x="4668" y="1"/>
                  </a:moveTo>
                  <a:cubicBezTo>
                    <a:pt x="4442" y="84"/>
                    <a:pt x="4204" y="96"/>
                    <a:pt x="4073" y="251"/>
                  </a:cubicBezTo>
                  <a:cubicBezTo>
                    <a:pt x="3946" y="291"/>
                    <a:pt x="3804" y="409"/>
                    <a:pt x="3691" y="409"/>
                  </a:cubicBezTo>
                  <a:cubicBezTo>
                    <a:pt x="3603" y="409"/>
                    <a:pt x="3533" y="336"/>
                    <a:pt x="3501" y="96"/>
                  </a:cubicBezTo>
                  <a:cubicBezTo>
                    <a:pt x="3432" y="50"/>
                    <a:pt x="3362" y="30"/>
                    <a:pt x="3294" y="30"/>
                  </a:cubicBezTo>
                  <a:cubicBezTo>
                    <a:pt x="3185" y="30"/>
                    <a:pt x="3079" y="78"/>
                    <a:pt x="2977" y="143"/>
                  </a:cubicBezTo>
                  <a:cubicBezTo>
                    <a:pt x="2792" y="286"/>
                    <a:pt x="2602" y="408"/>
                    <a:pt x="2403" y="408"/>
                  </a:cubicBezTo>
                  <a:cubicBezTo>
                    <a:pt x="2270" y="408"/>
                    <a:pt x="2132" y="353"/>
                    <a:pt x="1989" y="215"/>
                  </a:cubicBezTo>
                  <a:cubicBezTo>
                    <a:pt x="1910" y="176"/>
                    <a:pt x="1832" y="161"/>
                    <a:pt x="1755" y="161"/>
                  </a:cubicBezTo>
                  <a:cubicBezTo>
                    <a:pt x="1535" y="161"/>
                    <a:pt x="1318" y="277"/>
                    <a:pt x="1098" y="277"/>
                  </a:cubicBezTo>
                  <a:cubicBezTo>
                    <a:pt x="1042" y="277"/>
                    <a:pt x="986" y="269"/>
                    <a:pt x="929" y="251"/>
                  </a:cubicBezTo>
                  <a:cubicBezTo>
                    <a:pt x="834" y="382"/>
                    <a:pt x="703" y="465"/>
                    <a:pt x="691" y="644"/>
                  </a:cubicBezTo>
                  <a:cubicBezTo>
                    <a:pt x="691" y="691"/>
                    <a:pt x="739" y="703"/>
                    <a:pt x="703" y="751"/>
                  </a:cubicBezTo>
                  <a:cubicBezTo>
                    <a:pt x="578" y="612"/>
                    <a:pt x="485" y="558"/>
                    <a:pt x="414" y="558"/>
                  </a:cubicBezTo>
                  <a:cubicBezTo>
                    <a:pt x="240" y="558"/>
                    <a:pt x="189" y="875"/>
                    <a:pt x="96" y="1060"/>
                  </a:cubicBezTo>
                  <a:cubicBezTo>
                    <a:pt x="1" y="1322"/>
                    <a:pt x="36" y="1501"/>
                    <a:pt x="322" y="1513"/>
                  </a:cubicBezTo>
                  <a:cubicBezTo>
                    <a:pt x="465" y="1513"/>
                    <a:pt x="596" y="1537"/>
                    <a:pt x="703" y="1679"/>
                  </a:cubicBezTo>
                  <a:cubicBezTo>
                    <a:pt x="870" y="1751"/>
                    <a:pt x="1060" y="1798"/>
                    <a:pt x="1072" y="2048"/>
                  </a:cubicBezTo>
                  <a:cubicBezTo>
                    <a:pt x="1096" y="2072"/>
                    <a:pt x="1096" y="2096"/>
                    <a:pt x="1108" y="2120"/>
                  </a:cubicBezTo>
                  <a:cubicBezTo>
                    <a:pt x="1132" y="2168"/>
                    <a:pt x="1168" y="2215"/>
                    <a:pt x="1215" y="2239"/>
                  </a:cubicBezTo>
                  <a:cubicBezTo>
                    <a:pt x="1403" y="2504"/>
                    <a:pt x="1375" y="2646"/>
                    <a:pt x="1104" y="2646"/>
                  </a:cubicBezTo>
                  <a:cubicBezTo>
                    <a:pt x="1083" y="2646"/>
                    <a:pt x="1060" y="2645"/>
                    <a:pt x="1037" y="2644"/>
                  </a:cubicBezTo>
                  <a:cubicBezTo>
                    <a:pt x="1006" y="2639"/>
                    <a:pt x="977" y="2637"/>
                    <a:pt x="949" y="2637"/>
                  </a:cubicBezTo>
                  <a:cubicBezTo>
                    <a:pt x="901" y="2637"/>
                    <a:pt x="856" y="2645"/>
                    <a:pt x="810" y="2668"/>
                  </a:cubicBezTo>
                  <a:cubicBezTo>
                    <a:pt x="679" y="3132"/>
                    <a:pt x="775" y="3465"/>
                    <a:pt x="1120" y="3561"/>
                  </a:cubicBezTo>
                  <a:cubicBezTo>
                    <a:pt x="1251" y="3596"/>
                    <a:pt x="1406" y="3620"/>
                    <a:pt x="1489" y="3775"/>
                  </a:cubicBezTo>
                  <a:cubicBezTo>
                    <a:pt x="1539" y="3824"/>
                    <a:pt x="1605" y="3849"/>
                    <a:pt x="1667" y="3849"/>
                  </a:cubicBezTo>
                  <a:cubicBezTo>
                    <a:pt x="1679" y="3849"/>
                    <a:pt x="1691" y="3848"/>
                    <a:pt x="1703" y="3846"/>
                  </a:cubicBezTo>
                  <a:cubicBezTo>
                    <a:pt x="1754" y="3817"/>
                    <a:pt x="1798" y="3804"/>
                    <a:pt x="1837" y="3804"/>
                  </a:cubicBezTo>
                  <a:cubicBezTo>
                    <a:pt x="1969" y="3804"/>
                    <a:pt x="2040" y="3953"/>
                    <a:pt x="2132" y="4073"/>
                  </a:cubicBezTo>
                  <a:cubicBezTo>
                    <a:pt x="2430" y="4132"/>
                    <a:pt x="2703" y="4215"/>
                    <a:pt x="2918" y="4454"/>
                  </a:cubicBezTo>
                  <a:cubicBezTo>
                    <a:pt x="2965" y="4477"/>
                    <a:pt x="3025" y="4489"/>
                    <a:pt x="3073" y="4501"/>
                  </a:cubicBezTo>
                  <a:cubicBezTo>
                    <a:pt x="3170" y="4483"/>
                    <a:pt x="3281" y="4412"/>
                    <a:pt x="3386" y="4412"/>
                  </a:cubicBezTo>
                  <a:cubicBezTo>
                    <a:pt x="3421" y="4412"/>
                    <a:pt x="3456" y="4421"/>
                    <a:pt x="3489" y="4442"/>
                  </a:cubicBezTo>
                  <a:cubicBezTo>
                    <a:pt x="4096" y="4846"/>
                    <a:pt x="4858" y="4680"/>
                    <a:pt x="5442" y="5156"/>
                  </a:cubicBezTo>
                  <a:cubicBezTo>
                    <a:pt x="5692" y="5263"/>
                    <a:pt x="5918" y="5466"/>
                    <a:pt x="6192" y="5489"/>
                  </a:cubicBezTo>
                  <a:cubicBezTo>
                    <a:pt x="6280" y="5441"/>
                    <a:pt x="6362" y="5421"/>
                    <a:pt x="6440" y="5421"/>
                  </a:cubicBezTo>
                  <a:cubicBezTo>
                    <a:pt x="6593" y="5421"/>
                    <a:pt x="6733" y="5498"/>
                    <a:pt x="6883" y="5585"/>
                  </a:cubicBezTo>
                  <a:cubicBezTo>
                    <a:pt x="7156" y="6005"/>
                    <a:pt x="7513" y="6240"/>
                    <a:pt x="7961" y="6240"/>
                  </a:cubicBezTo>
                  <a:cubicBezTo>
                    <a:pt x="8021" y="6240"/>
                    <a:pt x="8082" y="6236"/>
                    <a:pt x="8145" y="6228"/>
                  </a:cubicBezTo>
                  <a:cubicBezTo>
                    <a:pt x="8323" y="6287"/>
                    <a:pt x="8311" y="6561"/>
                    <a:pt x="8478" y="6644"/>
                  </a:cubicBezTo>
                  <a:cubicBezTo>
                    <a:pt x="8740" y="6692"/>
                    <a:pt x="9026" y="6692"/>
                    <a:pt x="9252" y="6918"/>
                  </a:cubicBezTo>
                  <a:cubicBezTo>
                    <a:pt x="9621" y="7311"/>
                    <a:pt x="10157" y="7454"/>
                    <a:pt x="10478" y="7906"/>
                  </a:cubicBezTo>
                  <a:cubicBezTo>
                    <a:pt x="10509" y="7921"/>
                    <a:pt x="10539" y="7927"/>
                    <a:pt x="10569" y="7927"/>
                  </a:cubicBezTo>
                  <a:cubicBezTo>
                    <a:pt x="10689" y="7927"/>
                    <a:pt x="10795" y="7828"/>
                    <a:pt x="10905" y="7828"/>
                  </a:cubicBezTo>
                  <a:cubicBezTo>
                    <a:pt x="10921" y="7828"/>
                    <a:pt x="10938" y="7830"/>
                    <a:pt x="10954" y="7835"/>
                  </a:cubicBezTo>
                  <a:lnTo>
                    <a:pt x="11097" y="7835"/>
                  </a:lnTo>
                  <a:cubicBezTo>
                    <a:pt x="11359" y="8144"/>
                    <a:pt x="11574" y="8502"/>
                    <a:pt x="11812" y="8847"/>
                  </a:cubicBezTo>
                  <a:cubicBezTo>
                    <a:pt x="11895" y="9145"/>
                    <a:pt x="12228" y="8978"/>
                    <a:pt x="12347" y="9216"/>
                  </a:cubicBezTo>
                  <a:cubicBezTo>
                    <a:pt x="12443" y="9430"/>
                    <a:pt x="12598" y="9561"/>
                    <a:pt x="12800" y="9621"/>
                  </a:cubicBezTo>
                  <a:cubicBezTo>
                    <a:pt x="13038" y="9680"/>
                    <a:pt x="13205" y="9811"/>
                    <a:pt x="13217" y="10109"/>
                  </a:cubicBezTo>
                  <a:cubicBezTo>
                    <a:pt x="13252" y="10169"/>
                    <a:pt x="13264" y="10216"/>
                    <a:pt x="13312" y="10264"/>
                  </a:cubicBezTo>
                  <a:cubicBezTo>
                    <a:pt x="13340" y="10278"/>
                    <a:pt x="13372" y="10283"/>
                    <a:pt x="13401" y="10283"/>
                  </a:cubicBezTo>
                  <a:cubicBezTo>
                    <a:pt x="13421" y="10283"/>
                    <a:pt x="13440" y="10281"/>
                    <a:pt x="13455" y="10276"/>
                  </a:cubicBezTo>
                  <a:cubicBezTo>
                    <a:pt x="13537" y="10215"/>
                    <a:pt x="13607" y="10189"/>
                    <a:pt x="13669" y="10189"/>
                  </a:cubicBezTo>
                  <a:cubicBezTo>
                    <a:pt x="13846" y="10189"/>
                    <a:pt x="13950" y="10399"/>
                    <a:pt x="14074" y="10550"/>
                  </a:cubicBezTo>
                  <a:cubicBezTo>
                    <a:pt x="14217" y="10728"/>
                    <a:pt x="14276" y="10990"/>
                    <a:pt x="14514" y="11061"/>
                  </a:cubicBezTo>
                  <a:cubicBezTo>
                    <a:pt x="14562" y="11061"/>
                    <a:pt x="14622" y="11085"/>
                    <a:pt x="14669" y="11085"/>
                  </a:cubicBezTo>
                  <a:cubicBezTo>
                    <a:pt x="14701" y="11082"/>
                    <a:pt x="14732" y="11080"/>
                    <a:pt x="14761" y="11080"/>
                  </a:cubicBezTo>
                  <a:cubicBezTo>
                    <a:pt x="15133" y="11080"/>
                    <a:pt x="15280" y="11356"/>
                    <a:pt x="15324" y="11764"/>
                  </a:cubicBezTo>
                  <a:cubicBezTo>
                    <a:pt x="15348" y="11812"/>
                    <a:pt x="15384" y="11835"/>
                    <a:pt x="15419" y="11871"/>
                  </a:cubicBezTo>
                  <a:cubicBezTo>
                    <a:pt x="15426" y="11878"/>
                    <a:pt x="15434" y="11881"/>
                    <a:pt x="15443" y="11881"/>
                  </a:cubicBezTo>
                  <a:cubicBezTo>
                    <a:pt x="15482" y="11881"/>
                    <a:pt x="15533" y="11819"/>
                    <a:pt x="15575" y="11819"/>
                  </a:cubicBezTo>
                  <a:cubicBezTo>
                    <a:pt x="15600" y="11819"/>
                    <a:pt x="15622" y="11843"/>
                    <a:pt x="15634" y="11919"/>
                  </a:cubicBezTo>
                  <a:cubicBezTo>
                    <a:pt x="15634" y="12050"/>
                    <a:pt x="15657" y="12169"/>
                    <a:pt x="15753" y="12276"/>
                  </a:cubicBezTo>
                  <a:cubicBezTo>
                    <a:pt x="15931" y="12395"/>
                    <a:pt x="16157" y="12407"/>
                    <a:pt x="16277" y="12633"/>
                  </a:cubicBezTo>
                  <a:cubicBezTo>
                    <a:pt x="16360" y="12788"/>
                    <a:pt x="16217" y="12836"/>
                    <a:pt x="16134" y="12931"/>
                  </a:cubicBezTo>
                  <a:cubicBezTo>
                    <a:pt x="16038" y="13288"/>
                    <a:pt x="16253" y="13324"/>
                    <a:pt x="16467" y="13324"/>
                  </a:cubicBezTo>
                  <a:cubicBezTo>
                    <a:pt x="16484" y="13326"/>
                    <a:pt x="16501" y="13327"/>
                    <a:pt x="16518" y="13327"/>
                  </a:cubicBezTo>
                  <a:cubicBezTo>
                    <a:pt x="16627" y="13327"/>
                    <a:pt x="16736" y="13286"/>
                    <a:pt x="16845" y="13286"/>
                  </a:cubicBezTo>
                  <a:cubicBezTo>
                    <a:pt x="16898" y="13286"/>
                    <a:pt x="16950" y="13296"/>
                    <a:pt x="17003" y="13324"/>
                  </a:cubicBezTo>
                  <a:cubicBezTo>
                    <a:pt x="17193" y="13407"/>
                    <a:pt x="17372" y="13467"/>
                    <a:pt x="17431" y="13740"/>
                  </a:cubicBezTo>
                  <a:cubicBezTo>
                    <a:pt x="17539" y="14193"/>
                    <a:pt x="17836" y="14490"/>
                    <a:pt x="18182" y="14621"/>
                  </a:cubicBezTo>
                  <a:cubicBezTo>
                    <a:pt x="18574" y="14788"/>
                    <a:pt x="18443" y="15026"/>
                    <a:pt x="18372" y="15288"/>
                  </a:cubicBezTo>
                  <a:cubicBezTo>
                    <a:pt x="18308" y="15596"/>
                    <a:pt x="18349" y="15810"/>
                    <a:pt x="18621" y="15810"/>
                  </a:cubicBezTo>
                  <a:cubicBezTo>
                    <a:pt x="18653" y="15810"/>
                    <a:pt x="18690" y="15807"/>
                    <a:pt x="18729" y="15800"/>
                  </a:cubicBezTo>
                  <a:cubicBezTo>
                    <a:pt x="18734" y="15800"/>
                    <a:pt x="18739" y="15799"/>
                    <a:pt x="18743" y="15799"/>
                  </a:cubicBezTo>
                  <a:cubicBezTo>
                    <a:pt x="18832" y="15799"/>
                    <a:pt x="18789" y="15910"/>
                    <a:pt x="18801" y="15967"/>
                  </a:cubicBezTo>
                  <a:cubicBezTo>
                    <a:pt x="18813" y="16026"/>
                    <a:pt x="18848" y="16062"/>
                    <a:pt x="18872" y="16110"/>
                  </a:cubicBezTo>
                  <a:cubicBezTo>
                    <a:pt x="19086" y="16145"/>
                    <a:pt x="19229" y="16217"/>
                    <a:pt x="19170" y="16503"/>
                  </a:cubicBezTo>
                  <a:cubicBezTo>
                    <a:pt x="19194" y="16741"/>
                    <a:pt x="19253" y="16943"/>
                    <a:pt x="19503" y="16955"/>
                  </a:cubicBezTo>
                  <a:cubicBezTo>
                    <a:pt x="19682" y="16979"/>
                    <a:pt x="19694" y="17122"/>
                    <a:pt x="19694" y="17277"/>
                  </a:cubicBezTo>
                  <a:cubicBezTo>
                    <a:pt x="19789" y="17431"/>
                    <a:pt x="20027" y="17467"/>
                    <a:pt x="20027" y="17717"/>
                  </a:cubicBezTo>
                  <a:cubicBezTo>
                    <a:pt x="20051" y="17765"/>
                    <a:pt x="20087" y="17812"/>
                    <a:pt x="20122" y="17836"/>
                  </a:cubicBezTo>
                  <a:cubicBezTo>
                    <a:pt x="20337" y="17991"/>
                    <a:pt x="20563" y="18122"/>
                    <a:pt x="20718" y="18324"/>
                  </a:cubicBezTo>
                  <a:cubicBezTo>
                    <a:pt x="20813" y="18431"/>
                    <a:pt x="20920" y="18539"/>
                    <a:pt x="20920" y="18717"/>
                  </a:cubicBezTo>
                  <a:cubicBezTo>
                    <a:pt x="20932" y="18848"/>
                    <a:pt x="20884" y="18979"/>
                    <a:pt x="20980" y="19098"/>
                  </a:cubicBezTo>
                  <a:cubicBezTo>
                    <a:pt x="21036" y="19161"/>
                    <a:pt x="21100" y="19183"/>
                    <a:pt x="21168" y="19183"/>
                  </a:cubicBezTo>
                  <a:cubicBezTo>
                    <a:pt x="21215" y="19183"/>
                    <a:pt x="21264" y="19172"/>
                    <a:pt x="21313" y="19158"/>
                  </a:cubicBezTo>
                  <a:cubicBezTo>
                    <a:pt x="21357" y="19151"/>
                    <a:pt x="21398" y="19147"/>
                    <a:pt x="21437" y="19147"/>
                  </a:cubicBezTo>
                  <a:cubicBezTo>
                    <a:pt x="21598" y="19147"/>
                    <a:pt x="21708" y="19220"/>
                    <a:pt x="21718" y="19479"/>
                  </a:cubicBezTo>
                  <a:cubicBezTo>
                    <a:pt x="21706" y="19622"/>
                    <a:pt x="21670" y="19753"/>
                    <a:pt x="21658" y="19896"/>
                  </a:cubicBezTo>
                  <a:cubicBezTo>
                    <a:pt x="21648" y="20090"/>
                    <a:pt x="21726" y="20213"/>
                    <a:pt x="21858" y="20213"/>
                  </a:cubicBezTo>
                  <a:cubicBezTo>
                    <a:pt x="21888" y="20213"/>
                    <a:pt x="21921" y="20207"/>
                    <a:pt x="21956" y="20194"/>
                  </a:cubicBezTo>
                  <a:cubicBezTo>
                    <a:pt x="22030" y="20167"/>
                    <a:pt x="22080" y="20155"/>
                    <a:pt x="22112" y="20155"/>
                  </a:cubicBezTo>
                  <a:cubicBezTo>
                    <a:pt x="22252" y="20155"/>
                    <a:pt x="22067" y="20366"/>
                    <a:pt x="22087" y="20444"/>
                  </a:cubicBezTo>
                  <a:cubicBezTo>
                    <a:pt x="22063" y="20515"/>
                    <a:pt x="22027" y="20586"/>
                    <a:pt x="22015" y="20682"/>
                  </a:cubicBezTo>
                  <a:cubicBezTo>
                    <a:pt x="22134" y="20920"/>
                    <a:pt x="22361" y="21051"/>
                    <a:pt x="22444" y="21325"/>
                  </a:cubicBezTo>
                  <a:cubicBezTo>
                    <a:pt x="22480" y="21360"/>
                    <a:pt x="22504" y="21408"/>
                    <a:pt x="22551" y="21444"/>
                  </a:cubicBezTo>
                  <a:cubicBezTo>
                    <a:pt x="22825" y="21741"/>
                    <a:pt x="23039" y="22039"/>
                    <a:pt x="23075" y="22491"/>
                  </a:cubicBezTo>
                  <a:cubicBezTo>
                    <a:pt x="23087" y="22789"/>
                    <a:pt x="23206" y="23015"/>
                    <a:pt x="23492" y="23087"/>
                  </a:cubicBezTo>
                  <a:cubicBezTo>
                    <a:pt x="23539" y="23087"/>
                    <a:pt x="23623" y="23027"/>
                    <a:pt x="23623" y="23027"/>
                  </a:cubicBezTo>
                  <a:lnTo>
                    <a:pt x="23623" y="23027"/>
                  </a:lnTo>
                  <a:cubicBezTo>
                    <a:pt x="23575" y="23420"/>
                    <a:pt x="23932" y="23658"/>
                    <a:pt x="23920" y="24063"/>
                  </a:cubicBezTo>
                  <a:cubicBezTo>
                    <a:pt x="23920" y="24274"/>
                    <a:pt x="24006" y="24371"/>
                    <a:pt x="24133" y="24371"/>
                  </a:cubicBezTo>
                  <a:cubicBezTo>
                    <a:pt x="24206" y="24371"/>
                    <a:pt x="24293" y="24338"/>
                    <a:pt x="24385" y="24277"/>
                  </a:cubicBezTo>
                  <a:cubicBezTo>
                    <a:pt x="24801" y="24385"/>
                    <a:pt x="24968" y="24873"/>
                    <a:pt x="25301" y="25087"/>
                  </a:cubicBezTo>
                  <a:cubicBezTo>
                    <a:pt x="25290" y="25099"/>
                    <a:pt x="25290" y="25111"/>
                    <a:pt x="25278" y="25135"/>
                  </a:cubicBezTo>
                  <a:cubicBezTo>
                    <a:pt x="25171" y="25337"/>
                    <a:pt x="25123" y="25563"/>
                    <a:pt x="25218" y="25801"/>
                  </a:cubicBezTo>
                  <a:cubicBezTo>
                    <a:pt x="25325" y="25980"/>
                    <a:pt x="25468" y="26147"/>
                    <a:pt x="25456" y="26385"/>
                  </a:cubicBezTo>
                  <a:cubicBezTo>
                    <a:pt x="25480" y="26540"/>
                    <a:pt x="25516" y="26718"/>
                    <a:pt x="25694" y="26778"/>
                  </a:cubicBezTo>
                  <a:lnTo>
                    <a:pt x="25921" y="26825"/>
                  </a:lnTo>
                  <a:cubicBezTo>
                    <a:pt x="25972" y="26836"/>
                    <a:pt x="26032" y="26863"/>
                    <a:pt x="26093" y="26863"/>
                  </a:cubicBezTo>
                  <a:cubicBezTo>
                    <a:pt x="26103" y="26863"/>
                    <a:pt x="26113" y="26863"/>
                    <a:pt x="26123" y="26861"/>
                  </a:cubicBezTo>
                  <a:cubicBezTo>
                    <a:pt x="26226" y="26840"/>
                    <a:pt x="26321" y="26828"/>
                    <a:pt x="26407" y="26828"/>
                  </a:cubicBezTo>
                  <a:cubicBezTo>
                    <a:pt x="26757" y="26828"/>
                    <a:pt x="26956" y="27026"/>
                    <a:pt x="26956" y="27599"/>
                  </a:cubicBezTo>
                  <a:cubicBezTo>
                    <a:pt x="26956" y="27799"/>
                    <a:pt x="27058" y="27905"/>
                    <a:pt x="27211" y="27905"/>
                  </a:cubicBezTo>
                  <a:cubicBezTo>
                    <a:pt x="27341" y="27905"/>
                    <a:pt x="27508" y="27829"/>
                    <a:pt x="27683" y="27671"/>
                  </a:cubicBezTo>
                  <a:lnTo>
                    <a:pt x="27683" y="27671"/>
                  </a:lnTo>
                  <a:cubicBezTo>
                    <a:pt x="27445" y="28075"/>
                    <a:pt x="27504" y="28540"/>
                    <a:pt x="27195" y="28826"/>
                  </a:cubicBezTo>
                  <a:cubicBezTo>
                    <a:pt x="27171" y="28873"/>
                    <a:pt x="27171" y="28933"/>
                    <a:pt x="27171" y="28992"/>
                  </a:cubicBezTo>
                  <a:cubicBezTo>
                    <a:pt x="27183" y="29159"/>
                    <a:pt x="27254" y="29266"/>
                    <a:pt x="27385" y="29326"/>
                  </a:cubicBezTo>
                  <a:cubicBezTo>
                    <a:pt x="27552" y="29385"/>
                    <a:pt x="27528" y="29492"/>
                    <a:pt x="27445" y="29611"/>
                  </a:cubicBezTo>
                  <a:cubicBezTo>
                    <a:pt x="27421" y="29659"/>
                    <a:pt x="27409" y="29695"/>
                    <a:pt x="27385" y="29754"/>
                  </a:cubicBezTo>
                  <a:cubicBezTo>
                    <a:pt x="27445" y="29969"/>
                    <a:pt x="27564" y="30111"/>
                    <a:pt x="27349" y="30350"/>
                  </a:cubicBezTo>
                  <a:cubicBezTo>
                    <a:pt x="27150" y="30561"/>
                    <a:pt x="27055" y="30945"/>
                    <a:pt x="27541" y="30945"/>
                  </a:cubicBezTo>
                  <a:cubicBezTo>
                    <a:pt x="27549" y="30945"/>
                    <a:pt x="27556" y="30945"/>
                    <a:pt x="27564" y="30945"/>
                  </a:cubicBezTo>
                  <a:cubicBezTo>
                    <a:pt x="27643" y="30897"/>
                    <a:pt x="27722" y="30880"/>
                    <a:pt x="27801" y="30880"/>
                  </a:cubicBezTo>
                  <a:cubicBezTo>
                    <a:pt x="28023" y="30880"/>
                    <a:pt x="28242" y="31020"/>
                    <a:pt x="28464" y="31020"/>
                  </a:cubicBezTo>
                  <a:cubicBezTo>
                    <a:pt x="28517" y="31020"/>
                    <a:pt x="28570" y="31012"/>
                    <a:pt x="28623" y="30993"/>
                  </a:cubicBezTo>
                  <a:cubicBezTo>
                    <a:pt x="28730" y="30993"/>
                    <a:pt x="28838" y="31004"/>
                    <a:pt x="28933" y="31052"/>
                  </a:cubicBezTo>
                  <a:cubicBezTo>
                    <a:pt x="29039" y="31095"/>
                    <a:pt x="29159" y="31175"/>
                    <a:pt x="29266" y="31175"/>
                  </a:cubicBezTo>
                  <a:cubicBezTo>
                    <a:pt x="29338" y="31175"/>
                    <a:pt x="29404" y="31139"/>
                    <a:pt x="29457" y="31028"/>
                  </a:cubicBezTo>
                  <a:cubicBezTo>
                    <a:pt x="29623" y="30695"/>
                    <a:pt x="29385" y="30552"/>
                    <a:pt x="29135" y="30409"/>
                  </a:cubicBezTo>
                  <a:lnTo>
                    <a:pt x="29135" y="30409"/>
                  </a:lnTo>
                  <a:cubicBezTo>
                    <a:pt x="29285" y="30447"/>
                    <a:pt x="29384" y="30588"/>
                    <a:pt x="29506" y="30588"/>
                  </a:cubicBezTo>
                  <a:cubicBezTo>
                    <a:pt x="29539" y="30588"/>
                    <a:pt x="29574" y="30577"/>
                    <a:pt x="29612" y="30552"/>
                  </a:cubicBezTo>
                  <a:cubicBezTo>
                    <a:pt x="29612" y="30397"/>
                    <a:pt x="29588" y="30254"/>
                    <a:pt x="29588" y="30100"/>
                  </a:cubicBezTo>
                  <a:cubicBezTo>
                    <a:pt x="29683" y="29838"/>
                    <a:pt x="29433" y="29695"/>
                    <a:pt x="29409" y="29480"/>
                  </a:cubicBezTo>
                  <a:cubicBezTo>
                    <a:pt x="29350" y="29254"/>
                    <a:pt x="29100" y="29099"/>
                    <a:pt x="29159" y="28826"/>
                  </a:cubicBezTo>
                  <a:cubicBezTo>
                    <a:pt x="28850" y="28195"/>
                    <a:pt x="28480" y="27587"/>
                    <a:pt x="28600" y="26813"/>
                  </a:cubicBezTo>
                  <a:cubicBezTo>
                    <a:pt x="28611" y="26635"/>
                    <a:pt x="28552" y="26480"/>
                    <a:pt x="28516" y="26325"/>
                  </a:cubicBezTo>
                  <a:cubicBezTo>
                    <a:pt x="28504" y="26266"/>
                    <a:pt x="28480" y="26182"/>
                    <a:pt x="28445" y="26123"/>
                  </a:cubicBezTo>
                  <a:cubicBezTo>
                    <a:pt x="28433" y="25885"/>
                    <a:pt x="28219" y="25754"/>
                    <a:pt x="28207" y="25516"/>
                  </a:cubicBezTo>
                  <a:cubicBezTo>
                    <a:pt x="28159" y="25444"/>
                    <a:pt x="28135" y="25385"/>
                    <a:pt x="28099" y="25325"/>
                  </a:cubicBezTo>
                  <a:cubicBezTo>
                    <a:pt x="28141" y="25262"/>
                    <a:pt x="28174" y="25239"/>
                    <a:pt x="28203" y="25239"/>
                  </a:cubicBezTo>
                  <a:cubicBezTo>
                    <a:pt x="28281" y="25239"/>
                    <a:pt x="28329" y="25398"/>
                    <a:pt x="28409" y="25398"/>
                  </a:cubicBezTo>
                  <a:cubicBezTo>
                    <a:pt x="28413" y="25398"/>
                    <a:pt x="28417" y="25397"/>
                    <a:pt x="28421" y="25397"/>
                  </a:cubicBezTo>
                  <a:lnTo>
                    <a:pt x="28730" y="25706"/>
                  </a:lnTo>
                  <a:cubicBezTo>
                    <a:pt x="28804" y="25741"/>
                    <a:pt x="28861" y="25756"/>
                    <a:pt x="28906" y="25756"/>
                  </a:cubicBezTo>
                  <a:cubicBezTo>
                    <a:pt x="29107" y="25756"/>
                    <a:pt x="29060" y="25455"/>
                    <a:pt x="29147" y="25289"/>
                  </a:cubicBezTo>
                  <a:cubicBezTo>
                    <a:pt x="28802" y="23825"/>
                    <a:pt x="28219" y="22432"/>
                    <a:pt x="27564" y="21110"/>
                  </a:cubicBezTo>
                  <a:cubicBezTo>
                    <a:pt x="27028" y="20039"/>
                    <a:pt x="26468" y="18991"/>
                    <a:pt x="25861" y="17979"/>
                  </a:cubicBezTo>
                  <a:cubicBezTo>
                    <a:pt x="25087" y="16693"/>
                    <a:pt x="24254" y="15443"/>
                    <a:pt x="23337" y="14264"/>
                  </a:cubicBezTo>
                  <a:cubicBezTo>
                    <a:pt x="22670" y="13407"/>
                    <a:pt x="21932" y="12633"/>
                    <a:pt x="21194" y="11823"/>
                  </a:cubicBezTo>
                  <a:cubicBezTo>
                    <a:pt x="19872" y="10347"/>
                    <a:pt x="18574" y="8847"/>
                    <a:pt x="17134" y="7513"/>
                  </a:cubicBezTo>
                  <a:cubicBezTo>
                    <a:pt x="17034" y="7467"/>
                    <a:pt x="16935" y="7398"/>
                    <a:pt x="16841" y="7398"/>
                  </a:cubicBezTo>
                  <a:cubicBezTo>
                    <a:pt x="16767" y="7398"/>
                    <a:pt x="16697" y="7441"/>
                    <a:pt x="16634" y="7573"/>
                  </a:cubicBezTo>
                  <a:cubicBezTo>
                    <a:pt x="16717" y="7359"/>
                    <a:pt x="16705" y="7121"/>
                    <a:pt x="16527" y="7037"/>
                  </a:cubicBezTo>
                  <a:cubicBezTo>
                    <a:pt x="16241" y="6870"/>
                    <a:pt x="16062" y="6597"/>
                    <a:pt x="15836" y="6359"/>
                  </a:cubicBezTo>
                  <a:cubicBezTo>
                    <a:pt x="15732" y="6266"/>
                    <a:pt x="15660" y="6227"/>
                    <a:pt x="15612" y="6227"/>
                  </a:cubicBezTo>
                  <a:cubicBezTo>
                    <a:pt x="15512" y="6227"/>
                    <a:pt x="15514" y="6396"/>
                    <a:pt x="15538" y="6597"/>
                  </a:cubicBezTo>
                  <a:cubicBezTo>
                    <a:pt x="15467" y="6394"/>
                    <a:pt x="15586" y="6108"/>
                    <a:pt x="15348" y="5942"/>
                  </a:cubicBezTo>
                  <a:cubicBezTo>
                    <a:pt x="14884" y="5513"/>
                    <a:pt x="14372" y="5204"/>
                    <a:pt x="13871" y="4799"/>
                  </a:cubicBezTo>
                  <a:cubicBezTo>
                    <a:pt x="12609" y="3775"/>
                    <a:pt x="11240" y="2894"/>
                    <a:pt x="9811" y="2168"/>
                  </a:cubicBezTo>
                  <a:cubicBezTo>
                    <a:pt x="8788" y="1644"/>
                    <a:pt x="7787" y="1048"/>
                    <a:pt x="6704" y="679"/>
                  </a:cubicBezTo>
                  <a:cubicBezTo>
                    <a:pt x="6013" y="453"/>
                    <a:pt x="5299" y="358"/>
                    <a:pt x="46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8610784" y="694762"/>
              <a:ext cx="53747" cy="102822"/>
            </a:xfrm>
            <a:custGeom>
              <a:avLst/>
              <a:gdLst/>
              <a:ahLst/>
              <a:cxnLst/>
              <a:rect l="l" t="t" r="r" b="b"/>
              <a:pathLst>
                <a:path w="1703" h="3258" extrusionOk="0">
                  <a:moveTo>
                    <a:pt x="468" y="0"/>
                  </a:moveTo>
                  <a:cubicBezTo>
                    <a:pt x="422" y="0"/>
                    <a:pt x="373" y="16"/>
                    <a:pt x="322" y="54"/>
                  </a:cubicBezTo>
                  <a:cubicBezTo>
                    <a:pt x="0" y="257"/>
                    <a:pt x="476" y="412"/>
                    <a:pt x="345" y="638"/>
                  </a:cubicBezTo>
                  <a:cubicBezTo>
                    <a:pt x="191" y="876"/>
                    <a:pt x="405" y="1150"/>
                    <a:pt x="298" y="1424"/>
                  </a:cubicBezTo>
                  <a:cubicBezTo>
                    <a:pt x="310" y="1555"/>
                    <a:pt x="345" y="1709"/>
                    <a:pt x="417" y="1828"/>
                  </a:cubicBezTo>
                  <a:cubicBezTo>
                    <a:pt x="464" y="2186"/>
                    <a:pt x="583" y="2495"/>
                    <a:pt x="786" y="2757"/>
                  </a:cubicBezTo>
                  <a:cubicBezTo>
                    <a:pt x="845" y="2960"/>
                    <a:pt x="893" y="3198"/>
                    <a:pt x="1119" y="3257"/>
                  </a:cubicBezTo>
                  <a:lnTo>
                    <a:pt x="1203" y="3210"/>
                  </a:lnTo>
                  <a:cubicBezTo>
                    <a:pt x="1322" y="3186"/>
                    <a:pt x="1417" y="3138"/>
                    <a:pt x="1334" y="2960"/>
                  </a:cubicBezTo>
                  <a:cubicBezTo>
                    <a:pt x="822" y="2948"/>
                    <a:pt x="1131" y="2650"/>
                    <a:pt x="1215" y="2448"/>
                  </a:cubicBezTo>
                  <a:cubicBezTo>
                    <a:pt x="1322" y="2245"/>
                    <a:pt x="1607" y="2329"/>
                    <a:pt x="1703" y="2126"/>
                  </a:cubicBezTo>
                  <a:cubicBezTo>
                    <a:pt x="1688" y="1999"/>
                    <a:pt x="1636" y="1964"/>
                    <a:pt x="1572" y="1964"/>
                  </a:cubicBezTo>
                  <a:cubicBezTo>
                    <a:pt x="1497" y="1964"/>
                    <a:pt x="1406" y="2010"/>
                    <a:pt x="1334" y="2010"/>
                  </a:cubicBezTo>
                  <a:cubicBezTo>
                    <a:pt x="1270" y="2010"/>
                    <a:pt x="1222" y="1974"/>
                    <a:pt x="1215" y="1840"/>
                  </a:cubicBezTo>
                  <a:cubicBezTo>
                    <a:pt x="1191" y="1781"/>
                    <a:pt x="1179" y="1697"/>
                    <a:pt x="1203" y="1674"/>
                  </a:cubicBezTo>
                  <a:cubicBezTo>
                    <a:pt x="1212" y="1666"/>
                    <a:pt x="1219" y="1663"/>
                    <a:pt x="1225" y="1663"/>
                  </a:cubicBezTo>
                  <a:cubicBezTo>
                    <a:pt x="1260" y="1663"/>
                    <a:pt x="1258" y="1757"/>
                    <a:pt x="1298" y="1757"/>
                  </a:cubicBezTo>
                  <a:cubicBezTo>
                    <a:pt x="1536" y="1590"/>
                    <a:pt x="1643" y="1400"/>
                    <a:pt x="1286" y="1281"/>
                  </a:cubicBezTo>
                  <a:cubicBezTo>
                    <a:pt x="1167" y="1233"/>
                    <a:pt x="1060" y="1197"/>
                    <a:pt x="1012" y="1055"/>
                  </a:cubicBezTo>
                  <a:cubicBezTo>
                    <a:pt x="869" y="1043"/>
                    <a:pt x="834" y="924"/>
                    <a:pt x="881" y="816"/>
                  </a:cubicBezTo>
                  <a:cubicBezTo>
                    <a:pt x="893" y="650"/>
                    <a:pt x="905" y="471"/>
                    <a:pt x="845" y="304"/>
                  </a:cubicBezTo>
                  <a:cubicBezTo>
                    <a:pt x="822" y="221"/>
                    <a:pt x="762" y="162"/>
                    <a:pt x="703" y="102"/>
                  </a:cubicBezTo>
                  <a:cubicBezTo>
                    <a:pt x="626" y="49"/>
                    <a:pt x="550" y="0"/>
                    <a:pt x="4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505187" y="530844"/>
              <a:ext cx="72935" cy="93354"/>
            </a:xfrm>
            <a:custGeom>
              <a:avLst/>
              <a:gdLst/>
              <a:ahLst/>
              <a:cxnLst/>
              <a:rect l="l" t="t" r="r" b="b"/>
              <a:pathLst>
                <a:path w="2311" h="2958" extrusionOk="0">
                  <a:moveTo>
                    <a:pt x="741" y="0"/>
                  </a:moveTo>
                  <a:cubicBezTo>
                    <a:pt x="607" y="0"/>
                    <a:pt x="649" y="200"/>
                    <a:pt x="596" y="295"/>
                  </a:cubicBezTo>
                  <a:cubicBezTo>
                    <a:pt x="584" y="297"/>
                    <a:pt x="572" y="298"/>
                    <a:pt x="560" y="298"/>
                  </a:cubicBezTo>
                  <a:cubicBezTo>
                    <a:pt x="424" y="298"/>
                    <a:pt x="298" y="208"/>
                    <a:pt x="156" y="208"/>
                  </a:cubicBezTo>
                  <a:cubicBezTo>
                    <a:pt x="114" y="208"/>
                    <a:pt x="70" y="216"/>
                    <a:pt x="24" y="236"/>
                  </a:cubicBezTo>
                  <a:cubicBezTo>
                    <a:pt x="0" y="295"/>
                    <a:pt x="0" y="331"/>
                    <a:pt x="0" y="391"/>
                  </a:cubicBezTo>
                  <a:cubicBezTo>
                    <a:pt x="60" y="629"/>
                    <a:pt x="167" y="807"/>
                    <a:pt x="322" y="974"/>
                  </a:cubicBezTo>
                  <a:cubicBezTo>
                    <a:pt x="381" y="1034"/>
                    <a:pt x="441" y="1081"/>
                    <a:pt x="500" y="1141"/>
                  </a:cubicBezTo>
                  <a:cubicBezTo>
                    <a:pt x="953" y="1629"/>
                    <a:pt x="1191" y="2284"/>
                    <a:pt x="1560" y="2831"/>
                  </a:cubicBezTo>
                  <a:cubicBezTo>
                    <a:pt x="1708" y="2898"/>
                    <a:pt x="1851" y="2957"/>
                    <a:pt x="1973" y="2957"/>
                  </a:cubicBezTo>
                  <a:cubicBezTo>
                    <a:pt x="2137" y="2957"/>
                    <a:pt x="2263" y="2851"/>
                    <a:pt x="2310" y="2510"/>
                  </a:cubicBezTo>
                  <a:cubicBezTo>
                    <a:pt x="1917" y="2212"/>
                    <a:pt x="1655" y="1808"/>
                    <a:pt x="1441" y="1343"/>
                  </a:cubicBezTo>
                  <a:cubicBezTo>
                    <a:pt x="1370" y="1415"/>
                    <a:pt x="1298" y="1522"/>
                    <a:pt x="1239" y="1522"/>
                  </a:cubicBezTo>
                  <a:cubicBezTo>
                    <a:pt x="1096" y="1510"/>
                    <a:pt x="1096" y="1367"/>
                    <a:pt x="1096" y="1224"/>
                  </a:cubicBezTo>
                  <a:cubicBezTo>
                    <a:pt x="1096" y="1046"/>
                    <a:pt x="1274" y="772"/>
                    <a:pt x="1096" y="736"/>
                  </a:cubicBezTo>
                  <a:cubicBezTo>
                    <a:pt x="786" y="676"/>
                    <a:pt x="881" y="426"/>
                    <a:pt x="822" y="248"/>
                  </a:cubicBezTo>
                  <a:cubicBezTo>
                    <a:pt x="798" y="176"/>
                    <a:pt x="965" y="57"/>
                    <a:pt x="798" y="10"/>
                  </a:cubicBezTo>
                  <a:cubicBezTo>
                    <a:pt x="776" y="3"/>
                    <a:pt x="757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8432664" y="412182"/>
              <a:ext cx="59396" cy="86443"/>
            </a:xfrm>
            <a:custGeom>
              <a:avLst/>
              <a:gdLst/>
              <a:ahLst/>
              <a:cxnLst/>
              <a:rect l="l" t="t" r="r" b="b"/>
              <a:pathLst>
                <a:path w="1882" h="2739" extrusionOk="0">
                  <a:moveTo>
                    <a:pt x="180" y="1"/>
                  </a:moveTo>
                  <a:cubicBezTo>
                    <a:pt x="104" y="1"/>
                    <a:pt x="44" y="56"/>
                    <a:pt x="1" y="186"/>
                  </a:cubicBezTo>
                  <a:cubicBezTo>
                    <a:pt x="167" y="722"/>
                    <a:pt x="512" y="1115"/>
                    <a:pt x="810" y="1555"/>
                  </a:cubicBezTo>
                  <a:cubicBezTo>
                    <a:pt x="774" y="1758"/>
                    <a:pt x="893" y="1865"/>
                    <a:pt x="1024" y="1960"/>
                  </a:cubicBezTo>
                  <a:cubicBezTo>
                    <a:pt x="1191" y="2091"/>
                    <a:pt x="1310" y="2258"/>
                    <a:pt x="1322" y="2496"/>
                  </a:cubicBezTo>
                  <a:cubicBezTo>
                    <a:pt x="1298" y="2603"/>
                    <a:pt x="1417" y="2603"/>
                    <a:pt x="1441" y="2674"/>
                  </a:cubicBezTo>
                  <a:cubicBezTo>
                    <a:pt x="1498" y="2717"/>
                    <a:pt x="1551" y="2739"/>
                    <a:pt x="1607" y="2739"/>
                  </a:cubicBezTo>
                  <a:cubicBezTo>
                    <a:pt x="1645" y="2739"/>
                    <a:pt x="1684" y="2729"/>
                    <a:pt x="1727" y="2710"/>
                  </a:cubicBezTo>
                  <a:cubicBezTo>
                    <a:pt x="1882" y="2603"/>
                    <a:pt x="1822" y="2412"/>
                    <a:pt x="1870" y="2269"/>
                  </a:cubicBezTo>
                  <a:cubicBezTo>
                    <a:pt x="1834" y="1936"/>
                    <a:pt x="1691" y="1746"/>
                    <a:pt x="1405" y="1698"/>
                  </a:cubicBezTo>
                  <a:cubicBezTo>
                    <a:pt x="1417" y="1567"/>
                    <a:pt x="1477" y="1543"/>
                    <a:pt x="1584" y="1531"/>
                  </a:cubicBezTo>
                  <a:cubicBezTo>
                    <a:pt x="1636" y="1178"/>
                    <a:pt x="1650" y="1081"/>
                    <a:pt x="1501" y="1081"/>
                  </a:cubicBezTo>
                  <a:cubicBezTo>
                    <a:pt x="1444" y="1081"/>
                    <a:pt x="1363" y="1095"/>
                    <a:pt x="1251" y="1115"/>
                  </a:cubicBezTo>
                  <a:cubicBezTo>
                    <a:pt x="1235" y="1118"/>
                    <a:pt x="1222" y="1120"/>
                    <a:pt x="1210" y="1120"/>
                  </a:cubicBezTo>
                  <a:cubicBezTo>
                    <a:pt x="1108" y="1120"/>
                    <a:pt x="1105" y="995"/>
                    <a:pt x="1084" y="888"/>
                  </a:cubicBezTo>
                  <a:cubicBezTo>
                    <a:pt x="1013" y="793"/>
                    <a:pt x="846" y="888"/>
                    <a:pt x="822" y="710"/>
                  </a:cubicBezTo>
                  <a:cubicBezTo>
                    <a:pt x="786" y="507"/>
                    <a:pt x="715" y="329"/>
                    <a:pt x="655" y="138"/>
                  </a:cubicBezTo>
                  <a:cubicBezTo>
                    <a:pt x="548" y="114"/>
                    <a:pt x="453" y="91"/>
                    <a:pt x="346" y="67"/>
                  </a:cubicBezTo>
                  <a:cubicBezTo>
                    <a:pt x="285" y="24"/>
                    <a:pt x="229" y="1"/>
                    <a:pt x="1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8260194" y="197738"/>
              <a:ext cx="69558" cy="66276"/>
            </a:xfrm>
            <a:custGeom>
              <a:avLst/>
              <a:gdLst/>
              <a:ahLst/>
              <a:cxnLst/>
              <a:rect l="l" t="t" r="r" b="b"/>
              <a:pathLst>
                <a:path w="2204" h="2100" extrusionOk="0">
                  <a:moveTo>
                    <a:pt x="416" y="1"/>
                  </a:moveTo>
                  <a:cubicBezTo>
                    <a:pt x="379" y="1"/>
                    <a:pt x="340" y="10"/>
                    <a:pt x="298" y="28"/>
                  </a:cubicBezTo>
                  <a:cubicBezTo>
                    <a:pt x="155" y="87"/>
                    <a:pt x="1" y="135"/>
                    <a:pt x="24" y="373"/>
                  </a:cubicBezTo>
                  <a:cubicBezTo>
                    <a:pt x="60" y="528"/>
                    <a:pt x="203" y="575"/>
                    <a:pt x="274" y="694"/>
                  </a:cubicBezTo>
                  <a:cubicBezTo>
                    <a:pt x="405" y="849"/>
                    <a:pt x="536" y="1016"/>
                    <a:pt x="679" y="1159"/>
                  </a:cubicBezTo>
                  <a:cubicBezTo>
                    <a:pt x="870" y="1314"/>
                    <a:pt x="1072" y="1456"/>
                    <a:pt x="1227" y="1671"/>
                  </a:cubicBezTo>
                  <a:cubicBezTo>
                    <a:pt x="1334" y="1921"/>
                    <a:pt x="1548" y="1980"/>
                    <a:pt x="1751" y="2099"/>
                  </a:cubicBezTo>
                  <a:cubicBezTo>
                    <a:pt x="1763" y="2040"/>
                    <a:pt x="1763" y="1992"/>
                    <a:pt x="1751" y="1933"/>
                  </a:cubicBezTo>
                  <a:cubicBezTo>
                    <a:pt x="1715" y="1861"/>
                    <a:pt x="1632" y="1814"/>
                    <a:pt x="1810" y="1742"/>
                  </a:cubicBezTo>
                  <a:cubicBezTo>
                    <a:pt x="2203" y="1575"/>
                    <a:pt x="2191" y="1385"/>
                    <a:pt x="1834" y="1075"/>
                  </a:cubicBezTo>
                  <a:cubicBezTo>
                    <a:pt x="1763" y="962"/>
                    <a:pt x="1692" y="895"/>
                    <a:pt x="1603" y="895"/>
                  </a:cubicBezTo>
                  <a:cubicBezTo>
                    <a:pt x="1543" y="895"/>
                    <a:pt x="1475" y="925"/>
                    <a:pt x="1394" y="992"/>
                  </a:cubicBezTo>
                  <a:cubicBezTo>
                    <a:pt x="1329" y="1037"/>
                    <a:pt x="1249" y="1074"/>
                    <a:pt x="1178" y="1074"/>
                  </a:cubicBezTo>
                  <a:cubicBezTo>
                    <a:pt x="1081" y="1074"/>
                    <a:pt x="1001" y="1004"/>
                    <a:pt x="1001" y="790"/>
                  </a:cubicBezTo>
                  <a:cubicBezTo>
                    <a:pt x="941" y="552"/>
                    <a:pt x="1263" y="659"/>
                    <a:pt x="1179" y="444"/>
                  </a:cubicBezTo>
                  <a:cubicBezTo>
                    <a:pt x="1077" y="168"/>
                    <a:pt x="896" y="15"/>
                    <a:pt x="650" y="15"/>
                  </a:cubicBezTo>
                  <a:cubicBezTo>
                    <a:pt x="610" y="15"/>
                    <a:pt x="568" y="19"/>
                    <a:pt x="524" y="28"/>
                  </a:cubicBezTo>
                  <a:cubicBezTo>
                    <a:pt x="489" y="10"/>
                    <a:pt x="453" y="1"/>
                    <a:pt x="4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8067810" y="31011"/>
              <a:ext cx="66907" cy="60153"/>
            </a:xfrm>
            <a:custGeom>
              <a:avLst/>
              <a:gdLst/>
              <a:ahLst/>
              <a:cxnLst/>
              <a:rect l="l" t="t" r="r" b="b"/>
              <a:pathLst>
                <a:path w="2120" h="1906" extrusionOk="0">
                  <a:moveTo>
                    <a:pt x="215" y="0"/>
                  </a:moveTo>
                  <a:cubicBezTo>
                    <a:pt x="48" y="191"/>
                    <a:pt x="1" y="417"/>
                    <a:pt x="96" y="655"/>
                  </a:cubicBezTo>
                  <a:cubicBezTo>
                    <a:pt x="132" y="679"/>
                    <a:pt x="191" y="715"/>
                    <a:pt x="239" y="739"/>
                  </a:cubicBezTo>
                  <a:cubicBezTo>
                    <a:pt x="691" y="1108"/>
                    <a:pt x="1179" y="1394"/>
                    <a:pt x="1596" y="1810"/>
                  </a:cubicBezTo>
                  <a:cubicBezTo>
                    <a:pt x="1620" y="1846"/>
                    <a:pt x="1667" y="1870"/>
                    <a:pt x="1703" y="1905"/>
                  </a:cubicBezTo>
                  <a:cubicBezTo>
                    <a:pt x="1786" y="1894"/>
                    <a:pt x="1822" y="1810"/>
                    <a:pt x="1834" y="1727"/>
                  </a:cubicBezTo>
                  <a:cubicBezTo>
                    <a:pt x="1775" y="1429"/>
                    <a:pt x="2120" y="1167"/>
                    <a:pt x="1894" y="870"/>
                  </a:cubicBezTo>
                  <a:cubicBezTo>
                    <a:pt x="1877" y="865"/>
                    <a:pt x="1862" y="863"/>
                    <a:pt x="1847" y="863"/>
                  </a:cubicBezTo>
                  <a:cubicBezTo>
                    <a:pt x="1705" y="863"/>
                    <a:pt x="1615" y="1038"/>
                    <a:pt x="1487" y="1038"/>
                  </a:cubicBezTo>
                  <a:cubicBezTo>
                    <a:pt x="1480" y="1038"/>
                    <a:pt x="1472" y="1037"/>
                    <a:pt x="1465" y="1036"/>
                  </a:cubicBezTo>
                  <a:cubicBezTo>
                    <a:pt x="1286" y="322"/>
                    <a:pt x="632" y="358"/>
                    <a:pt x="2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8364276" y="314980"/>
              <a:ext cx="66181" cy="88431"/>
            </a:xfrm>
            <a:custGeom>
              <a:avLst/>
              <a:gdLst/>
              <a:ahLst/>
              <a:cxnLst/>
              <a:rect l="l" t="t" r="r" b="b"/>
              <a:pathLst>
                <a:path w="2097" h="2802" extrusionOk="0">
                  <a:moveTo>
                    <a:pt x="198" y="1"/>
                  </a:moveTo>
                  <a:cubicBezTo>
                    <a:pt x="113" y="1"/>
                    <a:pt x="45" y="61"/>
                    <a:pt x="1" y="194"/>
                  </a:cubicBezTo>
                  <a:cubicBezTo>
                    <a:pt x="12" y="468"/>
                    <a:pt x="179" y="611"/>
                    <a:pt x="322" y="789"/>
                  </a:cubicBezTo>
                  <a:cubicBezTo>
                    <a:pt x="465" y="968"/>
                    <a:pt x="703" y="1051"/>
                    <a:pt x="715" y="1349"/>
                  </a:cubicBezTo>
                  <a:cubicBezTo>
                    <a:pt x="727" y="1361"/>
                    <a:pt x="739" y="1385"/>
                    <a:pt x="739" y="1420"/>
                  </a:cubicBezTo>
                  <a:cubicBezTo>
                    <a:pt x="1013" y="1623"/>
                    <a:pt x="1191" y="1909"/>
                    <a:pt x="1334" y="2218"/>
                  </a:cubicBezTo>
                  <a:cubicBezTo>
                    <a:pt x="1334" y="2313"/>
                    <a:pt x="1358" y="2385"/>
                    <a:pt x="1358" y="2480"/>
                  </a:cubicBezTo>
                  <a:cubicBezTo>
                    <a:pt x="1548" y="2504"/>
                    <a:pt x="1632" y="2730"/>
                    <a:pt x="1810" y="2802"/>
                  </a:cubicBezTo>
                  <a:cubicBezTo>
                    <a:pt x="2013" y="2683"/>
                    <a:pt x="2096" y="2278"/>
                    <a:pt x="2025" y="2278"/>
                  </a:cubicBezTo>
                  <a:lnTo>
                    <a:pt x="2025" y="2278"/>
                  </a:lnTo>
                  <a:cubicBezTo>
                    <a:pt x="2016" y="2278"/>
                    <a:pt x="2008" y="2279"/>
                    <a:pt x="2000" y="2279"/>
                  </a:cubicBezTo>
                  <a:cubicBezTo>
                    <a:pt x="1700" y="2279"/>
                    <a:pt x="1852" y="1849"/>
                    <a:pt x="1632" y="1837"/>
                  </a:cubicBezTo>
                  <a:cubicBezTo>
                    <a:pt x="1441" y="1766"/>
                    <a:pt x="1370" y="1563"/>
                    <a:pt x="1275" y="1385"/>
                  </a:cubicBezTo>
                  <a:cubicBezTo>
                    <a:pt x="1421" y="1176"/>
                    <a:pt x="1494" y="866"/>
                    <a:pt x="1268" y="866"/>
                  </a:cubicBezTo>
                  <a:cubicBezTo>
                    <a:pt x="1236" y="866"/>
                    <a:pt x="1199" y="872"/>
                    <a:pt x="1155" y="885"/>
                  </a:cubicBezTo>
                  <a:cubicBezTo>
                    <a:pt x="1094" y="902"/>
                    <a:pt x="1045" y="910"/>
                    <a:pt x="1005" y="910"/>
                  </a:cubicBezTo>
                  <a:cubicBezTo>
                    <a:pt x="775" y="910"/>
                    <a:pt x="866" y="649"/>
                    <a:pt x="774" y="527"/>
                  </a:cubicBezTo>
                  <a:cubicBezTo>
                    <a:pt x="620" y="432"/>
                    <a:pt x="477" y="361"/>
                    <a:pt x="429" y="170"/>
                  </a:cubicBezTo>
                  <a:cubicBezTo>
                    <a:pt x="417" y="135"/>
                    <a:pt x="382" y="87"/>
                    <a:pt x="370" y="63"/>
                  </a:cubicBezTo>
                  <a:cubicBezTo>
                    <a:pt x="307" y="23"/>
                    <a:pt x="249" y="1"/>
                    <a:pt x="1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7877319" y="-53252"/>
              <a:ext cx="75933" cy="33959"/>
            </a:xfrm>
            <a:custGeom>
              <a:avLst/>
              <a:gdLst/>
              <a:ahLst/>
              <a:cxnLst/>
              <a:rect l="l" t="t" r="r" b="b"/>
              <a:pathLst>
                <a:path w="2406" h="1076" extrusionOk="0">
                  <a:moveTo>
                    <a:pt x="251" y="1"/>
                  </a:moveTo>
                  <a:cubicBezTo>
                    <a:pt x="137" y="1"/>
                    <a:pt x="47" y="66"/>
                    <a:pt x="0" y="289"/>
                  </a:cubicBezTo>
                  <a:cubicBezTo>
                    <a:pt x="595" y="670"/>
                    <a:pt x="1274" y="730"/>
                    <a:pt x="1869" y="1063"/>
                  </a:cubicBezTo>
                  <a:cubicBezTo>
                    <a:pt x="1977" y="1075"/>
                    <a:pt x="2084" y="1075"/>
                    <a:pt x="2179" y="1075"/>
                  </a:cubicBezTo>
                  <a:cubicBezTo>
                    <a:pt x="2298" y="1039"/>
                    <a:pt x="2381" y="968"/>
                    <a:pt x="2405" y="837"/>
                  </a:cubicBezTo>
                  <a:cubicBezTo>
                    <a:pt x="2128" y="804"/>
                    <a:pt x="1995" y="317"/>
                    <a:pt x="1873" y="317"/>
                  </a:cubicBezTo>
                  <a:cubicBezTo>
                    <a:pt x="1864" y="317"/>
                    <a:pt x="1855" y="319"/>
                    <a:pt x="1846" y="325"/>
                  </a:cubicBezTo>
                  <a:cubicBezTo>
                    <a:pt x="1698" y="423"/>
                    <a:pt x="1565" y="461"/>
                    <a:pt x="1440" y="461"/>
                  </a:cubicBezTo>
                  <a:cubicBezTo>
                    <a:pt x="1110" y="461"/>
                    <a:pt x="841" y="196"/>
                    <a:pt x="548" y="75"/>
                  </a:cubicBezTo>
                  <a:cubicBezTo>
                    <a:pt x="440" y="39"/>
                    <a:pt x="338" y="1"/>
                    <a:pt x="2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8191426" y="135535"/>
              <a:ext cx="55262" cy="57092"/>
            </a:xfrm>
            <a:custGeom>
              <a:avLst/>
              <a:gdLst/>
              <a:ahLst/>
              <a:cxnLst/>
              <a:rect l="l" t="t" r="r" b="b"/>
              <a:pathLst>
                <a:path w="1751" h="1809" extrusionOk="0">
                  <a:moveTo>
                    <a:pt x="472" y="1"/>
                  </a:moveTo>
                  <a:cubicBezTo>
                    <a:pt x="429" y="1"/>
                    <a:pt x="379" y="12"/>
                    <a:pt x="322" y="34"/>
                  </a:cubicBezTo>
                  <a:cubicBezTo>
                    <a:pt x="305" y="31"/>
                    <a:pt x="290" y="30"/>
                    <a:pt x="275" y="30"/>
                  </a:cubicBezTo>
                  <a:cubicBezTo>
                    <a:pt x="99" y="30"/>
                    <a:pt x="45" y="216"/>
                    <a:pt x="1" y="391"/>
                  </a:cubicBezTo>
                  <a:cubicBezTo>
                    <a:pt x="108" y="677"/>
                    <a:pt x="346" y="796"/>
                    <a:pt x="560" y="915"/>
                  </a:cubicBezTo>
                  <a:cubicBezTo>
                    <a:pt x="917" y="1201"/>
                    <a:pt x="1132" y="1713"/>
                    <a:pt x="1608" y="1808"/>
                  </a:cubicBezTo>
                  <a:cubicBezTo>
                    <a:pt x="1679" y="1701"/>
                    <a:pt x="1715" y="1582"/>
                    <a:pt x="1715" y="1451"/>
                  </a:cubicBezTo>
                  <a:cubicBezTo>
                    <a:pt x="1691" y="1344"/>
                    <a:pt x="1656" y="1237"/>
                    <a:pt x="1679" y="1141"/>
                  </a:cubicBezTo>
                  <a:cubicBezTo>
                    <a:pt x="1715" y="1034"/>
                    <a:pt x="1751" y="927"/>
                    <a:pt x="1739" y="820"/>
                  </a:cubicBezTo>
                  <a:cubicBezTo>
                    <a:pt x="1727" y="760"/>
                    <a:pt x="1679" y="737"/>
                    <a:pt x="1632" y="737"/>
                  </a:cubicBezTo>
                  <a:cubicBezTo>
                    <a:pt x="1608" y="749"/>
                    <a:pt x="1560" y="760"/>
                    <a:pt x="1537" y="760"/>
                  </a:cubicBezTo>
                  <a:cubicBezTo>
                    <a:pt x="1490" y="768"/>
                    <a:pt x="1446" y="771"/>
                    <a:pt x="1403" y="771"/>
                  </a:cubicBezTo>
                  <a:cubicBezTo>
                    <a:pt x="1094" y="771"/>
                    <a:pt x="875" y="585"/>
                    <a:pt x="739" y="260"/>
                  </a:cubicBezTo>
                  <a:cubicBezTo>
                    <a:pt x="669" y="86"/>
                    <a:pt x="593" y="1"/>
                    <a:pt x="4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7987018" y="-13424"/>
              <a:ext cx="53021" cy="40334"/>
            </a:xfrm>
            <a:custGeom>
              <a:avLst/>
              <a:gdLst/>
              <a:ahLst/>
              <a:cxnLst/>
              <a:rect l="l" t="t" r="r" b="b"/>
              <a:pathLst>
                <a:path w="1680" h="1278" extrusionOk="0">
                  <a:moveTo>
                    <a:pt x="407" y="1"/>
                  </a:moveTo>
                  <a:cubicBezTo>
                    <a:pt x="396" y="1"/>
                    <a:pt x="383" y="2"/>
                    <a:pt x="370" y="4"/>
                  </a:cubicBezTo>
                  <a:cubicBezTo>
                    <a:pt x="179" y="27"/>
                    <a:pt x="1" y="87"/>
                    <a:pt x="1" y="361"/>
                  </a:cubicBezTo>
                  <a:cubicBezTo>
                    <a:pt x="72" y="575"/>
                    <a:pt x="263" y="623"/>
                    <a:pt x="382" y="766"/>
                  </a:cubicBezTo>
                  <a:cubicBezTo>
                    <a:pt x="505" y="813"/>
                    <a:pt x="620" y="905"/>
                    <a:pt x="752" y="905"/>
                  </a:cubicBezTo>
                  <a:cubicBezTo>
                    <a:pt x="786" y="905"/>
                    <a:pt x="821" y="899"/>
                    <a:pt x="858" y="885"/>
                  </a:cubicBezTo>
                  <a:cubicBezTo>
                    <a:pt x="861" y="884"/>
                    <a:pt x="865" y="884"/>
                    <a:pt x="868" y="884"/>
                  </a:cubicBezTo>
                  <a:cubicBezTo>
                    <a:pt x="1047" y="884"/>
                    <a:pt x="1021" y="1187"/>
                    <a:pt x="1190" y="1187"/>
                  </a:cubicBezTo>
                  <a:cubicBezTo>
                    <a:pt x="1201" y="1187"/>
                    <a:pt x="1214" y="1185"/>
                    <a:pt x="1227" y="1182"/>
                  </a:cubicBezTo>
                  <a:cubicBezTo>
                    <a:pt x="1322" y="1206"/>
                    <a:pt x="1418" y="1242"/>
                    <a:pt x="1501" y="1278"/>
                  </a:cubicBezTo>
                  <a:cubicBezTo>
                    <a:pt x="1644" y="1111"/>
                    <a:pt x="1608" y="885"/>
                    <a:pt x="1679" y="706"/>
                  </a:cubicBezTo>
                  <a:cubicBezTo>
                    <a:pt x="1563" y="696"/>
                    <a:pt x="1502" y="475"/>
                    <a:pt x="1388" y="475"/>
                  </a:cubicBezTo>
                  <a:cubicBezTo>
                    <a:pt x="1361" y="475"/>
                    <a:pt x="1332" y="486"/>
                    <a:pt x="1298" y="516"/>
                  </a:cubicBezTo>
                  <a:cubicBezTo>
                    <a:pt x="1200" y="593"/>
                    <a:pt x="1117" y="625"/>
                    <a:pt x="1045" y="625"/>
                  </a:cubicBezTo>
                  <a:cubicBezTo>
                    <a:pt x="875" y="625"/>
                    <a:pt x="768" y="445"/>
                    <a:pt x="667" y="277"/>
                  </a:cubicBezTo>
                  <a:cubicBezTo>
                    <a:pt x="601" y="134"/>
                    <a:pt x="556" y="1"/>
                    <a:pt x="4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333853" y="275562"/>
              <a:ext cx="49234" cy="47151"/>
            </a:xfrm>
            <a:custGeom>
              <a:avLst/>
              <a:gdLst/>
              <a:ahLst/>
              <a:cxnLst/>
              <a:rect l="l" t="t" r="r" b="b"/>
              <a:pathLst>
                <a:path w="1560" h="1494" extrusionOk="0">
                  <a:moveTo>
                    <a:pt x="498" y="0"/>
                  </a:moveTo>
                  <a:cubicBezTo>
                    <a:pt x="368" y="0"/>
                    <a:pt x="205" y="59"/>
                    <a:pt x="0" y="169"/>
                  </a:cubicBezTo>
                  <a:cubicBezTo>
                    <a:pt x="0" y="443"/>
                    <a:pt x="191" y="586"/>
                    <a:pt x="310" y="788"/>
                  </a:cubicBezTo>
                  <a:cubicBezTo>
                    <a:pt x="334" y="824"/>
                    <a:pt x="381" y="860"/>
                    <a:pt x="429" y="895"/>
                  </a:cubicBezTo>
                  <a:cubicBezTo>
                    <a:pt x="595" y="967"/>
                    <a:pt x="619" y="1205"/>
                    <a:pt x="774" y="1276"/>
                  </a:cubicBezTo>
                  <a:cubicBezTo>
                    <a:pt x="786" y="1324"/>
                    <a:pt x="810" y="1360"/>
                    <a:pt x="834" y="1384"/>
                  </a:cubicBezTo>
                  <a:cubicBezTo>
                    <a:pt x="840" y="1465"/>
                    <a:pt x="859" y="1494"/>
                    <a:pt x="887" y="1494"/>
                  </a:cubicBezTo>
                  <a:cubicBezTo>
                    <a:pt x="912" y="1494"/>
                    <a:pt x="943" y="1471"/>
                    <a:pt x="976" y="1443"/>
                  </a:cubicBezTo>
                  <a:cubicBezTo>
                    <a:pt x="1096" y="1407"/>
                    <a:pt x="1203" y="1372"/>
                    <a:pt x="1322" y="1324"/>
                  </a:cubicBezTo>
                  <a:cubicBezTo>
                    <a:pt x="1453" y="1229"/>
                    <a:pt x="1560" y="1074"/>
                    <a:pt x="1441" y="895"/>
                  </a:cubicBezTo>
                  <a:cubicBezTo>
                    <a:pt x="1404" y="847"/>
                    <a:pt x="1372" y="828"/>
                    <a:pt x="1343" y="828"/>
                  </a:cubicBezTo>
                  <a:cubicBezTo>
                    <a:pt x="1280" y="828"/>
                    <a:pt x="1229" y="921"/>
                    <a:pt x="1155" y="1003"/>
                  </a:cubicBezTo>
                  <a:cubicBezTo>
                    <a:pt x="1118" y="1047"/>
                    <a:pt x="1087" y="1070"/>
                    <a:pt x="1061" y="1070"/>
                  </a:cubicBezTo>
                  <a:cubicBezTo>
                    <a:pt x="1004" y="1070"/>
                    <a:pt x="973" y="952"/>
                    <a:pt x="965" y="681"/>
                  </a:cubicBezTo>
                  <a:cubicBezTo>
                    <a:pt x="879" y="213"/>
                    <a:pt x="747" y="0"/>
                    <a:pt x="4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8597245" y="687282"/>
              <a:ext cx="28972" cy="52421"/>
            </a:xfrm>
            <a:custGeom>
              <a:avLst/>
              <a:gdLst/>
              <a:ahLst/>
              <a:cxnLst/>
              <a:rect l="l" t="t" r="r" b="b"/>
              <a:pathLst>
                <a:path w="918" h="1661" extrusionOk="0">
                  <a:moveTo>
                    <a:pt x="197" y="0"/>
                  </a:moveTo>
                  <a:cubicBezTo>
                    <a:pt x="128" y="0"/>
                    <a:pt x="57" y="21"/>
                    <a:pt x="12" y="101"/>
                  </a:cubicBezTo>
                  <a:cubicBezTo>
                    <a:pt x="0" y="351"/>
                    <a:pt x="84" y="541"/>
                    <a:pt x="203" y="720"/>
                  </a:cubicBezTo>
                  <a:cubicBezTo>
                    <a:pt x="274" y="958"/>
                    <a:pt x="381" y="1184"/>
                    <a:pt x="560" y="1351"/>
                  </a:cubicBezTo>
                  <a:cubicBezTo>
                    <a:pt x="596" y="1375"/>
                    <a:pt x="608" y="1423"/>
                    <a:pt x="643" y="1458"/>
                  </a:cubicBezTo>
                  <a:cubicBezTo>
                    <a:pt x="620" y="1553"/>
                    <a:pt x="667" y="1637"/>
                    <a:pt x="751" y="1661"/>
                  </a:cubicBezTo>
                  <a:cubicBezTo>
                    <a:pt x="905" y="1530"/>
                    <a:pt x="917" y="1375"/>
                    <a:pt x="893" y="1172"/>
                  </a:cubicBezTo>
                  <a:cubicBezTo>
                    <a:pt x="846" y="887"/>
                    <a:pt x="882" y="577"/>
                    <a:pt x="774" y="291"/>
                  </a:cubicBezTo>
                  <a:cubicBezTo>
                    <a:pt x="715" y="232"/>
                    <a:pt x="655" y="184"/>
                    <a:pt x="596" y="160"/>
                  </a:cubicBezTo>
                  <a:cubicBezTo>
                    <a:pt x="489" y="113"/>
                    <a:pt x="381" y="53"/>
                    <a:pt x="262" y="6"/>
                  </a:cubicBezTo>
                  <a:cubicBezTo>
                    <a:pt x="242" y="3"/>
                    <a:pt x="219" y="0"/>
                    <a:pt x="1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8581086" y="656260"/>
              <a:ext cx="36862" cy="34811"/>
            </a:xfrm>
            <a:custGeom>
              <a:avLst/>
              <a:gdLst/>
              <a:ahLst/>
              <a:cxnLst/>
              <a:rect l="l" t="t" r="r" b="b"/>
              <a:pathLst>
                <a:path w="1168" h="1103" extrusionOk="0">
                  <a:moveTo>
                    <a:pt x="405" y="0"/>
                  </a:moveTo>
                  <a:cubicBezTo>
                    <a:pt x="227" y="96"/>
                    <a:pt x="0" y="155"/>
                    <a:pt x="120" y="489"/>
                  </a:cubicBezTo>
                  <a:cubicBezTo>
                    <a:pt x="167" y="620"/>
                    <a:pt x="262" y="727"/>
                    <a:pt x="274" y="870"/>
                  </a:cubicBezTo>
                  <a:cubicBezTo>
                    <a:pt x="274" y="1047"/>
                    <a:pt x="348" y="1102"/>
                    <a:pt x="455" y="1102"/>
                  </a:cubicBezTo>
                  <a:cubicBezTo>
                    <a:pt x="477" y="1102"/>
                    <a:pt x="500" y="1100"/>
                    <a:pt x="524" y="1096"/>
                  </a:cubicBezTo>
                  <a:cubicBezTo>
                    <a:pt x="596" y="1084"/>
                    <a:pt x="691" y="1084"/>
                    <a:pt x="762" y="1072"/>
                  </a:cubicBezTo>
                  <a:cubicBezTo>
                    <a:pt x="777" y="1074"/>
                    <a:pt x="792" y="1074"/>
                    <a:pt x="807" y="1074"/>
                  </a:cubicBezTo>
                  <a:cubicBezTo>
                    <a:pt x="908" y="1074"/>
                    <a:pt x="999" y="1038"/>
                    <a:pt x="1072" y="965"/>
                  </a:cubicBezTo>
                  <a:cubicBezTo>
                    <a:pt x="1132" y="893"/>
                    <a:pt x="1167" y="798"/>
                    <a:pt x="1155" y="691"/>
                  </a:cubicBezTo>
                  <a:cubicBezTo>
                    <a:pt x="1132" y="608"/>
                    <a:pt x="1096" y="524"/>
                    <a:pt x="1036" y="465"/>
                  </a:cubicBezTo>
                  <a:cubicBezTo>
                    <a:pt x="1030" y="432"/>
                    <a:pt x="999" y="424"/>
                    <a:pt x="962" y="424"/>
                  </a:cubicBezTo>
                  <a:cubicBezTo>
                    <a:pt x="933" y="424"/>
                    <a:pt x="900" y="429"/>
                    <a:pt x="871" y="429"/>
                  </a:cubicBezTo>
                  <a:cubicBezTo>
                    <a:pt x="807" y="429"/>
                    <a:pt x="768" y="405"/>
                    <a:pt x="858" y="250"/>
                  </a:cubicBezTo>
                  <a:cubicBezTo>
                    <a:pt x="810" y="96"/>
                    <a:pt x="655" y="84"/>
                    <a:pt x="572" y="12"/>
                  </a:cubicBezTo>
                  <a:cubicBezTo>
                    <a:pt x="512" y="0"/>
                    <a:pt x="465" y="0"/>
                    <a:pt x="4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8036251" y="19808"/>
              <a:ext cx="38724" cy="34148"/>
            </a:xfrm>
            <a:custGeom>
              <a:avLst/>
              <a:gdLst/>
              <a:ahLst/>
              <a:cxnLst/>
              <a:rect l="l" t="t" r="r" b="b"/>
              <a:pathLst>
                <a:path w="1227" h="1082" extrusionOk="0">
                  <a:moveTo>
                    <a:pt x="744" y="0"/>
                  </a:moveTo>
                  <a:cubicBezTo>
                    <a:pt x="632" y="0"/>
                    <a:pt x="513" y="30"/>
                    <a:pt x="393" y="70"/>
                  </a:cubicBezTo>
                  <a:cubicBezTo>
                    <a:pt x="0" y="225"/>
                    <a:pt x="215" y="379"/>
                    <a:pt x="370" y="546"/>
                  </a:cubicBezTo>
                  <a:cubicBezTo>
                    <a:pt x="417" y="594"/>
                    <a:pt x="465" y="653"/>
                    <a:pt x="512" y="713"/>
                  </a:cubicBezTo>
                  <a:cubicBezTo>
                    <a:pt x="560" y="760"/>
                    <a:pt x="584" y="784"/>
                    <a:pt x="631" y="820"/>
                  </a:cubicBezTo>
                  <a:cubicBezTo>
                    <a:pt x="798" y="856"/>
                    <a:pt x="941" y="939"/>
                    <a:pt x="1060" y="1082"/>
                  </a:cubicBezTo>
                  <a:lnTo>
                    <a:pt x="1096" y="1034"/>
                  </a:lnTo>
                  <a:cubicBezTo>
                    <a:pt x="1179" y="820"/>
                    <a:pt x="1227" y="594"/>
                    <a:pt x="1215" y="355"/>
                  </a:cubicBezTo>
                  <a:cubicBezTo>
                    <a:pt x="1103" y="86"/>
                    <a:pt x="934" y="0"/>
                    <a:pt x="7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8240280" y="162139"/>
              <a:ext cx="33106" cy="48539"/>
            </a:xfrm>
            <a:custGeom>
              <a:avLst/>
              <a:gdLst/>
              <a:ahLst/>
              <a:cxnLst/>
              <a:rect l="l" t="t" r="r" b="b"/>
              <a:pathLst>
                <a:path w="1049" h="1538" extrusionOk="0">
                  <a:moveTo>
                    <a:pt x="143" y="1"/>
                  </a:moveTo>
                  <a:cubicBezTo>
                    <a:pt x="108" y="72"/>
                    <a:pt x="72" y="156"/>
                    <a:pt x="24" y="239"/>
                  </a:cubicBezTo>
                  <a:cubicBezTo>
                    <a:pt x="24" y="370"/>
                    <a:pt x="179" y="453"/>
                    <a:pt x="143" y="620"/>
                  </a:cubicBezTo>
                  <a:cubicBezTo>
                    <a:pt x="12" y="715"/>
                    <a:pt x="1" y="810"/>
                    <a:pt x="72" y="965"/>
                  </a:cubicBezTo>
                  <a:cubicBezTo>
                    <a:pt x="120" y="1037"/>
                    <a:pt x="143" y="1096"/>
                    <a:pt x="191" y="1156"/>
                  </a:cubicBezTo>
                  <a:cubicBezTo>
                    <a:pt x="361" y="1262"/>
                    <a:pt x="455" y="1538"/>
                    <a:pt x="684" y="1538"/>
                  </a:cubicBezTo>
                  <a:cubicBezTo>
                    <a:pt x="712" y="1538"/>
                    <a:pt x="742" y="1534"/>
                    <a:pt x="774" y="1525"/>
                  </a:cubicBezTo>
                  <a:cubicBezTo>
                    <a:pt x="751" y="1310"/>
                    <a:pt x="917" y="1334"/>
                    <a:pt x="1036" y="1287"/>
                  </a:cubicBezTo>
                  <a:cubicBezTo>
                    <a:pt x="1048" y="1203"/>
                    <a:pt x="1024" y="1144"/>
                    <a:pt x="977" y="1084"/>
                  </a:cubicBezTo>
                  <a:cubicBezTo>
                    <a:pt x="893" y="1025"/>
                    <a:pt x="893" y="918"/>
                    <a:pt x="893" y="810"/>
                  </a:cubicBezTo>
                  <a:cubicBezTo>
                    <a:pt x="858" y="787"/>
                    <a:pt x="846" y="751"/>
                    <a:pt x="834" y="727"/>
                  </a:cubicBezTo>
                  <a:cubicBezTo>
                    <a:pt x="774" y="668"/>
                    <a:pt x="608" y="739"/>
                    <a:pt x="643" y="596"/>
                  </a:cubicBezTo>
                  <a:cubicBezTo>
                    <a:pt x="739" y="84"/>
                    <a:pt x="429" y="72"/>
                    <a:pt x="1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8685168" y="769178"/>
              <a:ext cx="37620" cy="40491"/>
            </a:xfrm>
            <a:custGeom>
              <a:avLst/>
              <a:gdLst/>
              <a:ahLst/>
              <a:cxnLst/>
              <a:rect l="l" t="t" r="r" b="b"/>
              <a:pathLst>
                <a:path w="1192" h="1283" extrusionOk="0">
                  <a:moveTo>
                    <a:pt x="512" y="0"/>
                  </a:moveTo>
                  <a:cubicBezTo>
                    <a:pt x="439" y="0"/>
                    <a:pt x="361" y="54"/>
                    <a:pt x="274" y="209"/>
                  </a:cubicBezTo>
                  <a:cubicBezTo>
                    <a:pt x="370" y="244"/>
                    <a:pt x="453" y="268"/>
                    <a:pt x="548" y="292"/>
                  </a:cubicBezTo>
                  <a:cubicBezTo>
                    <a:pt x="751" y="316"/>
                    <a:pt x="858" y="471"/>
                    <a:pt x="786" y="673"/>
                  </a:cubicBezTo>
                  <a:cubicBezTo>
                    <a:pt x="751" y="775"/>
                    <a:pt x="716" y="810"/>
                    <a:pt x="681" y="810"/>
                  </a:cubicBezTo>
                  <a:cubicBezTo>
                    <a:pt x="610" y="810"/>
                    <a:pt x="541" y="665"/>
                    <a:pt x="477" y="649"/>
                  </a:cubicBezTo>
                  <a:cubicBezTo>
                    <a:pt x="362" y="625"/>
                    <a:pt x="253" y="578"/>
                    <a:pt x="146" y="578"/>
                  </a:cubicBezTo>
                  <a:cubicBezTo>
                    <a:pt x="97" y="578"/>
                    <a:pt x="49" y="587"/>
                    <a:pt x="1" y="613"/>
                  </a:cubicBezTo>
                  <a:cubicBezTo>
                    <a:pt x="24" y="780"/>
                    <a:pt x="120" y="911"/>
                    <a:pt x="262" y="983"/>
                  </a:cubicBezTo>
                  <a:lnTo>
                    <a:pt x="251" y="983"/>
                  </a:lnTo>
                  <a:cubicBezTo>
                    <a:pt x="405" y="1070"/>
                    <a:pt x="513" y="1283"/>
                    <a:pt x="682" y="1283"/>
                  </a:cubicBezTo>
                  <a:cubicBezTo>
                    <a:pt x="721" y="1283"/>
                    <a:pt x="763" y="1271"/>
                    <a:pt x="810" y="1244"/>
                  </a:cubicBezTo>
                  <a:cubicBezTo>
                    <a:pt x="1084" y="1078"/>
                    <a:pt x="1191" y="792"/>
                    <a:pt x="1108" y="447"/>
                  </a:cubicBezTo>
                  <a:cubicBezTo>
                    <a:pt x="1084" y="387"/>
                    <a:pt x="1036" y="328"/>
                    <a:pt x="1013" y="268"/>
                  </a:cubicBezTo>
                  <a:cubicBezTo>
                    <a:pt x="1007" y="269"/>
                    <a:pt x="1002" y="269"/>
                    <a:pt x="997" y="269"/>
                  </a:cubicBezTo>
                  <a:cubicBezTo>
                    <a:pt x="821" y="269"/>
                    <a:pt x="677" y="0"/>
                    <a:pt x="5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7944950" y="-26868"/>
              <a:ext cx="42480" cy="26163"/>
            </a:xfrm>
            <a:custGeom>
              <a:avLst/>
              <a:gdLst/>
              <a:ahLst/>
              <a:cxnLst/>
              <a:rect l="l" t="t" r="r" b="b"/>
              <a:pathLst>
                <a:path w="1346" h="829" extrusionOk="0">
                  <a:moveTo>
                    <a:pt x="274" y="1"/>
                  </a:moveTo>
                  <a:cubicBezTo>
                    <a:pt x="179" y="60"/>
                    <a:pt x="84" y="132"/>
                    <a:pt x="0" y="191"/>
                  </a:cubicBezTo>
                  <a:cubicBezTo>
                    <a:pt x="0" y="299"/>
                    <a:pt x="52" y="307"/>
                    <a:pt x="108" y="307"/>
                  </a:cubicBezTo>
                  <a:cubicBezTo>
                    <a:pt x="119" y="307"/>
                    <a:pt x="130" y="307"/>
                    <a:pt x="141" y="307"/>
                  </a:cubicBezTo>
                  <a:cubicBezTo>
                    <a:pt x="168" y="307"/>
                    <a:pt x="194" y="309"/>
                    <a:pt x="215" y="322"/>
                  </a:cubicBezTo>
                  <a:cubicBezTo>
                    <a:pt x="476" y="656"/>
                    <a:pt x="857" y="596"/>
                    <a:pt x="1155" y="799"/>
                  </a:cubicBezTo>
                  <a:cubicBezTo>
                    <a:pt x="1176" y="820"/>
                    <a:pt x="1197" y="829"/>
                    <a:pt x="1217" y="829"/>
                  </a:cubicBezTo>
                  <a:cubicBezTo>
                    <a:pt x="1242" y="829"/>
                    <a:pt x="1266" y="813"/>
                    <a:pt x="1286" y="787"/>
                  </a:cubicBezTo>
                  <a:cubicBezTo>
                    <a:pt x="1346" y="537"/>
                    <a:pt x="1262" y="394"/>
                    <a:pt x="1024" y="370"/>
                  </a:cubicBezTo>
                  <a:cubicBezTo>
                    <a:pt x="774" y="251"/>
                    <a:pt x="536" y="120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8141468" y="91131"/>
              <a:ext cx="33043" cy="28436"/>
            </a:xfrm>
            <a:custGeom>
              <a:avLst/>
              <a:gdLst/>
              <a:ahLst/>
              <a:cxnLst/>
              <a:rect l="l" t="t" r="r" b="b"/>
              <a:pathLst>
                <a:path w="1047" h="901" extrusionOk="0">
                  <a:moveTo>
                    <a:pt x="405" y="0"/>
                  </a:moveTo>
                  <a:cubicBezTo>
                    <a:pt x="262" y="12"/>
                    <a:pt x="179" y="131"/>
                    <a:pt x="107" y="262"/>
                  </a:cubicBezTo>
                  <a:cubicBezTo>
                    <a:pt x="48" y="370"/>
                    <a:pt x="0" y="477"/>
                    <a:pt x="36" y="596"/>
                  </a:cubicBezTo>
                  <a:cubicBezTo>
                    <a:pt x="60" y="679"/>
                    <a:pt x="95" y="762"/>
                    <a:pt x="179" y="774"/>
                  </a:cubicBezTo>
                  <a:cubicBezTo>
                    <a:pt x="262" y="798"/>
                    <a:pt x="334" y="846"/>
                    <a:pt x="405" y="893"/>
                  </a:cubicBezTo>
                  <a:cubicBezTo>
                    <a:pt x="420" y="898"/>
                    <a:pt x="434" y="900"/>
                    <a:pt x="448" y="900"/>
                  </a:cubicBezTo>
                  <a:cubicBezTo>
                    <a:pt x="590" y="900"/>
                    <a:pt x="629" y="651"/>
                    <a:pt x="775" y="651"/>
                  </a:cubicBezTo>
                  <a:cubicBezTo>
                    <a:pt x="786" y="651"/>
                    <a:pt x="797" y="652"/>
                    <a:pt x="810" y="655"/>
                  </a:cubicBezTo>
                  <a:cubicBezTo>
                    <a:pt x="976" y="620"/>
                    <a:pt x="988" y="477"/>
                    <a:pt x="1000" y="322"/>
                  </a:cubicBezTo>
                  <a:cubicBezTo>
                    <a:pt x="1046" y="139"/>
                    <a:pt x="979" y="118"/>
                    <a:pt x="886" y="118"/>
                  </a:cubicBezTo>
                  <a:cubicBezTo>
                    <a:pt x="858" y="118"/>
                    <a:pt x="828" y="120"/>
                    <a:pt x="798" y="120"/>
                  </a:cubicBezTo>
                  <a:cubicBezTo>
                    <a:pt x="746" y="120"/>
                    <a:pt x="694" y="126"/>
                    <a:pt x="644" y="126"/>
                  </a:cubicBezTo>
                  <a:cubicBezTo>
                    <a:pt x="556" y="126"/>
                    <a:pt x="473" y="107"/>
                    <a:pt x="4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8561551" y="625711"/>
              <a:ext cx="32349" cy="44847"/>
            </a:xfrm>
            <a:custGeom>
              <a:avLst/>
              <a:gdLst/>
              <a:ahLst/>
              <a:cxnLst/>
              <a:rect l="l" t="t" r="r" b="b"/>
              <a:pathLst>
                <a:path w="1025" h="1421" extrusionOk="0">
                  <a:moveTo>
                    <a:pt x="234" y="1"/>
                  </a:moveTo>
                  <a:cubicBezTo>
                    <a:pt x="169" y="1"/>
                    <a:pt x="112" y="28"/>
                    <a:pt x="60" y="87"/>
                  </a:cubicBezTo>
                  <a:cubicBezTo>
                    <a:pt x="0" y="159"/>
                    <a:pt x="12" y="254"/>
                    <a:pt x="24" y="337"/>
                  </a:cubicBezTo>
                  <a:cubicBezTo>
                    <a:pt x="119" y="409"/>
                    <a:pt x="203" y="504"/>
                    <a:pt x="298" y="576"/>
                  </a:cubicBezTo>
                  <a:cubicBezTo>
                    <a:pt x="358" y="933"/>
                    <a:pt x="441" y="1266"/>
                    <a:pt x="774" y="1421"/>
                  </a:cubicBezTo>
                  <a:cubicBezTo>
                    <a:pt x="739" y="1195"/>
                    <a:pt x="977" y="1159"/>
                    <a:pt x="1024" y="968"/>
                  </a:cubicBezTo>
                  <a:cubicBezTo>
                    <a:pt x="846" y="933"/>
                    <a:pt x="953" y="695"/>
                    <a:pt x="846" y="635"/>
                  </a:cubicBezTo>
                  <a:cubicBezTo>
                    <a:pt x="548" y="564"/>
                    <a:pt x="655" y="99"/>
                    <a:pt x="358" y="28"/>
                  </a:cubicBezTo>
                  <a:cubicBezTo>
                    <a:pt x="313" y="10"/>
                    <a:pt x="272" y="1"/>
                    <a:pt x="2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8282380" y="15989"/>
              <a:ext cx="41344" cy="38409"/>
            </a:xfrm>
            <a:custGeom>
              <a:avLst/>
              <a:gdLst/>
              <a:ahLst/>
              <a:cxnLst/>
              <a:rect l="l" t="t" r="r" b="b"/>
              <a:pathLst>
                <a:path w="1310" h="1217" extrusionOk="0">
                  <a:moveTo>
                    <a:pt x="0" y="0"/>
                  </a:moveTo>
                  <a:cubicBezTo>
                    <a:pt x="179" y="250"/>
                    <a:pt x="226" y="667"/>
                    <a:pt x="619" y="703"/>
                  </a:cubicBezTo>
                  <a:cubicBezTo>
                    <a:pt x="714" y="703"/>
                    <a:pt x="822" y="881"/>
                    <a:pt x="774" y="977"/>
                  </a:cubicBezTo>
                  <a:cubicBezTo>
                    <a:pt x="693" y="1163"/>
                    <a:pt x="693" y="1216"/>
                    <a:pt x="738" y="1216"/>
                  </a:cubicBezTo>
                  <a:cubicBezTo>
                    <a:pt x="778" y="1216"/>
                    <a:pt x="855" y="1172"/>
                    <a:pt x="941" y="1143"/>
                  </a:cubicBezTo>
                  <a:cubicBezTo>
                    <a:pt x="983" y="1124"/>
                    <a:pt x="1030" y="1118"/>
                    <a:pt x="1079" y="1118"/>
                  </a:cubicBezTo>
                  <a:cubicBezTo>
                    <a:pt x="1153" y="1118"/>
                    <a:pt x="1231" y="1131"/>
                    <a:pt x="1310" y="1131"/>
                  </a:cubicBezTo>
                  <a:cubicBezTo>
                    <a:pt x="881" y="738"/>
                    <a:pt x="452" y="357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8121555" y="77687"/>
              <a:ext cx="33075" cy="22944"/>
            </a:xfrm>
            <a:custGeom>
              <a:avLst/>
              <a:gdLst/>
              <a:ahLst/>
              <a:cxnLst/>
              <a:rect l="l" t="t" r="r" b="b"/>
              <a:pathLst>
                <a:path w="1048" h="727" extrusionOk="0">
                  <a:moveTo>
                    <a:pt x="415" y="0"/>
                  </a:moveTo>
                  <a:cubicBezTo>
                    <a:pt x="259" y="0"/>
                    <a:pt x="115" y="78"/>
                    <a:pt x="36" y="296"/>
                  </a:cubicBezTo>
                  <a:lnTo>
                    <a:pt x="0" y="426"/>
                  </a:lnTo>
                  <a:cubicBezTo>
                    <a:pt x="83" y="534"/>
                    <a:pt x="179" y="617"/>
                    <a:pt x="262" y="688"/>
                  </a:cubicBezTo>
                  <a:cubicBezTo>
                    <a:pt x="310" y="712"/>
                    <a:pt x="369" y="724"/>
                    <a:pt x="417" y="724"/>
                  </a:cubicBezTo>
                  <a:cubicBezTo>
                    <a:pt x="430" y="723"/>
                    <a:pt x="442" y="723"/>
                    <a:pt x="455" y="723"/>
                  </a:cubicBezTo>
                  <a:cubicBezTo>
                    <a:pt x="496" y="723"/>
                    <a:pt x="537" y="726"/>
                    <a:pt x="577" y="726"/>
                  </a:cubicBezTo>
                  <a:cubicBezTo>
                    <a:pt x="670" y="726"/>
                    <a:pt x="757" y="706"/>
                    <a:pt x="810" y="569"/>
                  </a:cubicBezTo>
                  <a:cubicBezTo>
                    <a:pt x="1048" y="153"/>
                    <a:pt x="798" y="57"/>
                    <a:pt x="512" y="10"/>
                  </a:cubicBezTo>
                  <a:cubicBezTo>
                    <a:pt x="480" y="4"/>
                    <a:pt x="447" y="0"/>
                    <a:pt x="4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8028739" y="8289"/>
              <a:ext cx="22029" cy="28404"/>
            </a:xfrm>
            <a:custGeom>
              <a:avLst/>
              <a:gdLst/>
              <a:ahLst/>
              <a:cxnLst/>
              <a:rect l="l" t="t" r="r" b="b"/>
              <a:pathLst>
                <a:path w="698" h="900" extrusionOk="0">
                  <a:moveTo>
                    <a:pt x="469" y="0"/>
                  </a:moveTo>
                  <a:cubicBezTo>
                    <a:pt x="439" y="0"/>
                    <a:pt x="403" y="6"/>
                    <a:pt x="357" y="18"/>
                  </a:cubicBezTo>
                  <a:cubicBezTo>
                    <a:pt x="0" y="78"/>
                    <a:pt x="143" y="351"/>
                    <a:pt x="179" y="590"/>
                  </a:cubicBezTo>
                  <a:cubicBezTo>
                    <a:pt x="298" y="744"/>
                    <a:pt x="441" y="863"/>
                    <a:pt x="619" y="899"/>
                  </a:cubicBezTo>
                  <a:cubicBezTo>
                    <a:pt x="524" y="732"/>
                    <a:pt x="441" y="566"/>
                    <a:pt x="631" y="423"/>
                  </a:cubicBezTo>
                  <a:cubicBezTo>
                    <a:pt x="515" y="328"/>
                    <a:pt x="698" y="0"/>
                    <a:pt x="4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8154218" y="104386"/>
              <a:ext cx="13192" cy="26321"/>
            </a:xfrm>
            <a:custGeom>
              <a:avLst/>
              <a:gdLst/>
              <a:ahLst/>
              <a:cxnLst/>
              <a:rect l="l" t="t" r="r" b="b"/>
              <a:pathLst>
                <a:path w="418" h="834" extrusionOk="0">
                  <a:moveTo>
                    <a:pt x="179" y="1"/>
                  </a:moveTo>
                  <a:cubicBezTo>
                    <a:pt x="165" y="1"/>
                    <a:pt x="149" y="3"/>
                    <a:pt x="132" y="9"/>
                  </a:cubicBezTo>
                  <a:cubicBezTo>
                    <a:pt x="13" y="57"/>
                    <a:pt x="120" y="188"/>
                    <a:pt x="108" y="283"/>
                  </a:cubicBezTo>
                  <a:cubicBezTo>
                    <a:pt x="96" y="342"/>
                    <a:pt x="37" y="414"/>
                    <a:pt x="1" y="473"/>
                  </a:cubicBezTo>
                  <a:cubicBezTo>
                    <a:pt x="61" y="581"/>
                    <a:pt x="120" y="700"/>
                    <a:pt x="168" y="831"/>
                  </a:cubicBezTo>
                  <a:cubicBezTo>
                    <a:pt x="180" y="833"/>
                    <a:pt x="191" y="834"/>
                    <a:pt x="203" y="834"/>
                  </a:cubicBezTo>
                  <a:cubicBezTo>
                    <a:pt x="262" y="834"/>
                    <a:pt x="318" y="809"/>
                    <a:pt x="358" y="759"/>
                  </a:cubicBezTo>
                  <a:cubicBezTo>
                    <a:pt x="394" y="712"/>
                    <a:pt x="406" y="664"/>
                    <a:pt x="406" y="604"/>
                  </a:cubicBezTo>
                  <a:cubicBezTo>
                    <a:pt x="418" y="497"/>
                    <a:pt x="406" y="390"/>
                    <a:pt x="394" y="295"/>
                  </a:cubicBezTo>
                  <a:cubicBezTo>
                    <a:pt x="370" y="259"/>
                    <a:pt x="370" y="247"/>
                    <a:pt x="358" y="223"/>
                  </a:cubicBezTo>
                  <a:cubicBezTo>
                    <a:pt x="306" y="140"/>
                    <a:pt x="281" y="1"/>
                    <a:pt x="1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8267326" y="2450"/>
              <a:ext cx="15812" cy="22218"/>
            </a:xfrm>
            <a:custGeom>
              <a:avLst/>
              <a:gdLst/>
              <a:ahLst/>
              <a:cxnLst/>
              <a:rect l="l" t="t" r="r" b="b"/>
              <a:pathLst>
                <a:path w="501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15"/>
                    <a:pt x="108" y="453"/>
                    <a:pt x="167" y="703"/>
                  </a:cubicBezTo>
                  <a:cubicBezTo>
                    <a:pt x="256" y="605"/>
                    <a:pt x="247" y="370"/>
                    <a:pt x="388" y="370"/>
                  </a:cubicBezTo>
                  <a:cubicBezTo>
                    <a:pt x="418" y="370"/>
                    <a:pt x="455" y="380"/>
                    <a:pt x="501" y="405"/>
                  </a:cubicBezTo>
                  <a:cubicBezTo>
                    <a:pt x="358" y="215"/>
                    <a:pt x="203" y="7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8598760" y="654966"/>
              <a:ext cx="65014" cy="69369"/>
            </a:xfrm>
            <a:custGeom>
              <a:avLst/>
              <a:gdLst/>
              <a:ahLst/>
              <a:cxnLst/>
              <a:rect l="l" t="t" r="r" b="b"/>
              <a:pathLst>
                <a:path w="2060" h="2198" extrusionOk="0">
                  <a:moveTo>
                    <a:pt x="742" y="1"/>
                  </a:moveTo>
                  <a:cubicBezTo>
                    <a:pt x="704" y="1"/>
                    <a:pt x="666" y="7"/>
                    <a:pt x="631" y="18"/>
                  </a:cubicBezTo>
                  <a:cubicBezTo>
                    <a:pt x="552" y="49"/>
                    <a:pt x="478" y="59"/>
                    <a:pt x="407" y="59"/>
                  </a:cubicBezTo>
                  <a:cubicBezTo>
                    <a:pt x="307" y="59"/>
                    <a:pt x="214" y="41"/>
                    <a:pt x="121" y="41"/>
                  </a:cubicBezTo>
                  <a:cubicBezTo>
                    <a:pt x="81" y="41"/>
                    <a:pt x="41" y="44"/>
                    <a:pt x="0" y="53"/>
                  </a:cubicBezTo>
                  <a:cubicBezTo>
                    <a:pt x="36" y="184"/>
                    <a:pt x="155" y="244"/>
                    <a:pt x="262" y="303"/>
                  </a:cubicBezTo>
                  <a:lnTo>
                    <a:pt x="393" y="530"/>
                  </a:lnTo>
                  <a:cubicBezTo>
                    <a:pt x="429" y="589"/>
                    <a:pt x="476" y="649"/>
                    <a:pt x="500" y="708"/>
                  </a:cubicBezTo>
                  <a:cubicBezTo>
                    <a:pt x="691" y="839"/>
                    <a:pt x="619" y="1018"/>
                    <a:pt x="548" y="1208"/>
                  </a:cubicBezTo>
                  <a:lnTo>
                    <a:pt x="548" y="1304"/>
                  </a:lnTo>
                  <a:cubicBezTo>
                    <a:pt x="595" y="1304"/>
                    <a:pt x="655" y="1315"/>
                    <a:pt x="691" y="1327"/>
                  </a:cubicBezTo>
                  <a:cubicBezTo>
                    <a:pt x="798" y="1363"/>
                    <a:pt x="905" y="1375"/>
                    <a:pt x="1012" y="1411"/>
                  </a:cubicBezTo>
                  <a:cubicBezTo>
                    <a:pt x="1025" y="1408"/>
                    <a:pt x="1036" y="1407"/>
                    <a:pt x="1046" y="1407"/>
                  </a:cubicBezTo>
                  <a:cubicBezTo>
                    <a:pt x="1145" y="1407"/>
                    <a:pt x="1153" y="1505"/>
                    <a:pt x="1131" y="1613"/>
                  </a:cubicBezTo>
                  <a:lnTo>
                    <a:pt x="1131" y="2042"/>
                  </a:lnTo>
                  <a:cubicBezTo>
                    <a:pt x="1186" y="2130"/>
                    <a:pt x="1242" y="2198"/>
                    <a:pt x="1344" y="2198"/>
                  </a:cubicBezTo>
                  <a:cubicBezTo>
                    <a:pt x="1352" y="2198"/>
                    <a:pt x="1361" y="2197"/>
                    <a:pt x="1369" y="2196"/>
                  </a:cubicBezTo>
                  <a:cubicBezTo>
                    <a:pt x="2060" y="2018"/>
                    <a:pt x="1500" y="1077"/>
                    <a:pt x="2060" y="815"/>
                  </a:cubicBezTo>
                  <a:cubicBezTo>
                    <a:pt x="2010" y="800"/>
                    <a:pt x="1968" y="794"/>
                    <a:pt x="1933" y="794"/>
                  </a:cubicBezTo>
                  <a:cubicBezTo>
                    <a:pt x="1883" y="794"/>
                    <a:pt x="1844" y="807"/>
                    <a:pt x="1810" y="827"/>
                  </a:cubicBezTo>
                  <a:cubicBezTo>
                    <a:pt x="1689" y="898"/>
                    <a:pt x="1704" y="1165"/>
                    <a:pt x="1509" y="1165"/>
                  </a:cubicBezTo>
                  <a:cubicBezTo>
                    <a:pt x="1474" y="1165"/>
                    <a:pt x="1432" y="1157"/>
                    <a:pt x="1381" y="1137"/>
                  </a:cubicBezTo>
                  <a:cubicBezTo>
                    <a:pt x="1036" y="994"/>
                    <a:pt x="1215" y="720"/>
                    <a:pt x="1203" y="542"/>
                  </a:cubicBezTo>
                  <a:cubicBezTo>
                    <a:pt x="1193" y="169"/>
                    <a:pt x="953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306049" y="231664"/>
              <a:ext cx="75555" cy="66150"/>
            </a:xfrm>
            <a:custGeom>
              <a:avLst/>
              <a:gdLst/>
              <a:ahLst/>
              <a:cxnLst/>
              <a:rect l="l" t="t" r="r" b="b"/>
              <a:pathLst>
                <a:path w="2394" h="2096" extrusionOk="0">
                  <a:moveTo>
                    <a:pt x="405" y="0"/>
                  </a:moveTo>
                  <a:cubicBezTo>
                    <a:pt x="191" y="250"/>
                    <a:pt x="762" y="143"/>
                    <a:pt x="548" y="429"/>
                  </a:cubicBezTo>
                  <a:cubicBezTo>
                    <a:pt x="486" y="513"/>
                    <a:pt x="426" y="541"/>
                    <a:pt x="363" y="541"/>
                  </a:cubicBezTo>
                  <a:cubicBezTo>
                    <a:pt x="257" y="541"/>
                    <a:pt x="143" y="459"/>
                    <a:pt x="0" y="429"/>
                  </a:cubicBezTo>
                  <a:lnTo>
                    <a:pt x="0" y="429"/>
                  </a:lnTo>
                  <a:cubicBezTo>
                    <a:pt x="119" y="655"/>
                    <a:pt x="179" y="786"/>
                    <a:pt x="250" y="929"/>
                  </a:cubicBezTo>
                  <a:cubicBezTo>
                    <a:pt x="536" y="1072"/>
                    <a:pt x="655" y="1370"/>
                    <a:pt x="798" y="1643"/>
                  </a:cubicBezTo>
                  <a:cubicBezTo>
                    <a:pt x="824" y="1626"/>
                    <a:pt x="837" y="1615"/>
                    <a:pt x="852" y="1615"/>
                  </a:cubicBezTo>
                  <a:cubicBezTo>
                    <a:pt x="857" y="1615"/>
                    <a:pt x="863" y="1616"/>
                    <a:pt x="869" y="1620"/>
                  </a:cubicBezTo>
                  <a:cubicBezTo>
                    <a:pt x="1013" y="1570"/>
                    <a:pt x="1149" y="1539"/>
                    <a:pt x="1272" y="1539"/>
                  </a:cubicBezTo>
                  <a:cubicBezTo>
                    <a:pt x="1535" y="1539"/>
                    <a:pt x="1740" y="1682"/>
                    <a:pt x="1846" y="2096"/>
                  </a:cubicBezTo>
                  <a:cubicBezTo>
                    <a:pt x="1881" y="1989"/>
                    <a:pt x="1905" y="1834"/>
                    <a:pt x="1941" y="1822"/>
                  </a:cubicBezTo>
                  <a:cubicBezTo>
                    <a:pt x="2393" y="1679"/>
                    <a:pt x="1607" y="1453"/>
                    <a:pt x="1977" y="1286"/>
                  </a:cubicBezTo>
                  <a:cubicBezTo>
                    <a:pt x="2010" y="1275"/>
                    <a:pt x="1921" y="1214"/>
                    <a:pt x="1851" y="1214"/>
                  </a:cubicBezTo>
                  <a:cubicBezTo>
                    <a:pt x="1845" y="1214"/>
                    <a:pt x="1839" y="1214"/>
                    <a:pt x="1834" y="1215"/>
                  </a:cubicBezTo>
                  <a:cubicBezTo>
                    <a:pt x="1765" y="1234"/>
                    <a:pt x="1701" y="1242"/>
                    <a:pt x="1644" y="1242"/>
                  </a:cubicBezTo>
                  <a:cubicBezTo>
                    <a:pt x="1222" y="1242"/>
                    <a:pt x="1080" y="786"/>
                    <a:pt x="965" y="441"/>
                  </a:cubicBezTo>
                  <a:cubicBezTo>
                    <a:pt x="834" y="84"/>
                    <a:pt x="679" y="0"/>
                    <a:pt x="4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8486409" y="487545"/>
              <a:ext cx="37588" cy="56492"/>
            </a:xfrm>
            <a:custGeom>
              <a:avLst/>
              <a:gdLst/>
              <a:ahLst/>
              <a:cxnLst/>
              <a:rect l="l" t="t" r="r" b="b"/>
              <a:pathLst>
                <a:path w="1191" h="1790" extrusionOk="0">
                  <a:moveTo>
                    <a:pt x="214" y="1"/>
                  </a:moveTo>
                  <a:cubicBezTo>
                    <a:pt x="0" y="60"/>
                    <a:pt x="203" y="322"/>
                    <a:pt x="60" y="417"/>
                  </a:cubicBezTo>
                  <a:cubicBezTo>
                    <a:pt x="24" y="703"/>
                    <a:pt x="381" y="798"/>
                    <a:pt x="345" y="1096"/>
                  </a:cubicBezTo>
                  <a:cubicBezTo>
                    <a:pt x="595" y="1179"/>
                    <a:pt x="548" y="1489"/>
                    <a:pt x="714" y="1632"/>
                  </a:cubicBezTo>
                  <a:cubicBezTo>
                    <a:pt x="804" y="1706"/>
                    <a:pt x="898" y="1790"/>
                    <a:pt x="999" y="1790"/>
                  </a:cubicBezTo>
                  <a:cubicBezTo>
                    <a:pt x="1060" y="1790"/>
                    <a:pt x="1124" y="1760"/>
                    <a:pt x="1191" y="1679"/>
                  </a:cubicBezTo>
                  <a:cubicBezTo>
                    <a:pt x="965" y="1501"/>
                    <a:pt x="834" y="1263"/>
                    <a:pt x="845" y="953"/>
                  </a:cubicBezTo>
                  <a:cubicBezTo>
                    <a:pt x="857" y="429"/>
                    <a:pt x="560" y="203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8117042" y="55406"/>
              <a:ext cx="40965" cy="44910"/>
            </a:xfrm>
            <a:custGeom>
              <a:avLst/>
              <a:gdLst/>
              <a:ahLst/>
              <a:cxnLst/>
              <a:rect l="l" t="t" r="r" b="b"/>
              <a:pathLst>
                <a:path w="1298" h="1423" extrusionOk="0">
                  <a:moveTo>
                    <a:pt x="528" y="1"/>
                  </a:moveTo>
                  <a:cubicBezTo>
                    <a:pt x="526" y="1"/>
                    <a:pt x="525" y="1"/>
                    <a:pt x="524" y="1"/>
                  </a:cubicBezTo>
                  <a:cubicBezTo>
                    <a:pt x="453" y="13"/>
                    <a:pt x="393" y="73"/>
                    <a:pt x="334" y="120"/>
                  </a:cubicBezTo>
                  <a:cubicBezTo>
                    <a:pt x="381" y="430"/>
                    <a:pt x="0" y="668"/>
                    <a:pt x="179" y="1013"/>
                  </a:cubicBezTo>
                  <a:cubicBezTo>
                    <a:pt x="450" y="901"/>
                    <a:pt x="626" y="838"/>
                    <a:pt x="736" y="838"/>
                  </a:cubicBezTo>
                  <a:cubicBezTo>
                    <a:pt x="907" y="838"/>
                    <a:pt x="922" y="988"/>
                    <a:pt x="893" y="1335"/>
                  </a:cubicBezTo>
                  <a:cubicBezTo>
                    <a:pt x="881" y="1335"/>
                    <a:pt x="881" y="1359"/>
                    <a:pt x="917" y="1383"/>
                  </a:cubicBezTo>
                  <a:cubicBezTo>
                    <a:pt x="917" y="1409"/>
                    <a:pt x="930" y="1423"/>
                    <a:pt x="957" y="1423"/>
                  </a:cubicBezTo>
                  <a:cubicBezTo>
                    <a:pt x="966" y="1423"/>
                    <a:pt x="977" y="1421"/>
                    <a:pt x="988" y="1418"/>
                  </a:cubicBezTo>
                  <a:cubicBezTo>
                    <a:pt x="1048" y="1323"/>
                    <a:pt x="1119" y="1216"/>
                    <a:pt x="1179" y="1132"/>
                  </a:cubicBezTo>
                  <a:cubicBezTo>
                    <a:pt x="1227" y="1132"/>
                    <a:pt x="1286" y="1121"/>
                    <a:pt x="1286" y="1097"/>
                  </a:cubicBezTo>
                  <a:cubicBezTo>
                    <a:pt x="1298" y="1003"/>
                    <a:pt x="635" y="1"/>
                    <a:pt x="5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8550663" y="571587"/>
              <a:ext cx="40491" cy="36231"/>
            </a:xfrm>
            <a:custGeom>
              <a:avLst/>
              <a:gdLst/>
              <a:ahLst/>
              <a:cxnLst/>
              <a:rect l="l" t="t" r="r" b="b"/>
              <a:pathLst>
                <a:path w="1283" h="1148" extrusionOk="0">
                  <a:moveTo>
                    <a:pt x="143" y="0"/>
                  </a:moveTo>
                  <a:cubicBezTo>
                    <a:pt x="100" y="0"/>
                    <a:pt x="52" y="12"/>
                    <a:pt x="0" y="40"/>
                  </a:cubicBezTo>
                  <a:cubicBezTo>
                    <a:pt x="48" y="600"/>
                    <a:pt x="179" y="1076"/>
                    <a:pt x="762" y="1148"/>
                  </a:cubicBezTo>
                  <a:cubicBezTo>
                    <a:pt x="834" y="1100"/>
                    <a:pt x="929" y="1100"/>
                    <a:pt x="1000" y="1100"/>
                  </a:cubicBezTo>
                  <a:cubicBezTo>
                    <a:pt x="1107" y="1052"/>
                    <a:pt x="1250" y="1124"/>
                    <a:pt x="1262" y="957"/>
                  </a:cubicBezTo>
                  <a:cubicBezTo>
                    <a:pt x="1283" y="823"/>
                    <a:pt x="1196" y="724"/>
                    <a:pt x="1102" y="724"/>
                  </a:cubicBezTo>
                  <a:cubicBezTo>
                    <a:pt x="1088" y="724"/>
                    <a:pt x="1074" y="726"/>
                    <a:pt x="1060" y="731"/>
                  </a:cubicBezTo>
                  <a:cubicBezTo>
                    <a:pt x="1006" y="744"/>
                    <a:pt x="959" y="751"/>
                    <a:pt x="916" y="751"/>
                  </a:cubicBezTo>
                  <a:cubicBezTo>
                    <a:pt x="695" y="751"/>
                    <a:pt x="608" y="578"/>
                    <a:pt x="488" y="338"/>
                  </a:cubicBezTo>
                  <a:cubicBezTo>
                    <a:pt x="440" y="241"/>
                    <a:pt x="335" y="0"/>
                    <a:pt x="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8201589" y="129318"/>
              <a:ext cx="38345" cy="33422"/>
            </a:xfrm>
            <a:custGeom>
              <a:avLst/>
              <a:gdLst/>
              <a:ahLst/>
              <a:cxnLst/>
              <a:rect l="l" t="t" r="r" b="b"/>
              <a:pathLst>
                <a:path w="1215" h="1059" extrusionOk="0">
                  <a:moveTo>
                    <a:pt x="357" y="0"/>
                  </a:moveTo>
                  <a:cubicBezTo>
                    <a:pt x="250" y="0"/>
                    <a:pt x="134" y="69"/>
                    <a:pt x="0" y="243"/>
                  </a:cubicBezTo>
                  <a:cubicBezTo>
                    <a:pt x="167" y="279"/>
                    <a:pt x="238" y="386"/>
                    <a:pt x="322" y="576"/>
                  </a:cubicBezTo>
                  <a:cubicBezTo>
                    <a:pt x="421" y="884"/>
                    <a:pt x="678" y="1058"/>
                    <a:pt x="921" y="1058"/>
                  </a:cubicBezTo>
                  <a:cubicBezTo>
                    <a:pt x="1026" y="1058"/>
                    <a:pt x="1128" y="1026"/>
                    <a:pt x="1215" y="957"/>
                  </a:cubicBezTo>
                  <a:cubicBezTo>
                    <a:pt x="953" y="898"/>
                    <a:pt x="988" y="588"/>
                    <a:pt x="857" y="398"/>
                  </a:cubicBezTo>
                  <a:cubicBezTo>
                    <a:pt x="686" y="190"/>
                    <a:pt x="534" y="0"/>
                    <a:pt x="3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415748" y="373333"/>
              <a:ext cx="29730" cy="44342"/>
            </a:xfrm>
            <a:custGeom>
              <a:avLst/>
              <a:gdLst/>
              <a:ahLst/>
              <a:cxnLst/>
              <a:rect l="l" t="t" r="r" b="b"/>
              <a:pathLst>
                <a:path w="942" h="1405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10"/>
                    <a:pt x="501" y="536"/>
                    <a:pt x="167" y="941"/>
                  </a:cubicBezTo>
                  <a:cubicBezTo>
                    <a:pt x="167" y="988"/>
                    <a:pt x="203" y="1012"/>
                    <a:pt x="227" y="1024"/>
                  </a:cubicBezTo>
                  <a:cubicBezTo>
                    <a:pt x="394" y="1084"/>
                    <a:pt x="382" y="1345"/>
                    <a:pt x="537" y="1405"/>
                  </a:cubicBezTo>
                  <a:lnTo>
                    <a:pt x="548" y="1381"/>
                  </a:lnTo>
                  <a:cubicBezTo>
                    <a:pt x="656" y="1369"/>
                    <a:pt x="775" y="1345"/>
                    <a:pt x="882" y="1310"/>
                  </a:cubicBezTo>
                  <a:cubicBezTo>
                    <a:pt x="894" y="1191"/>
                    <a:pt x="929" y="1072"/>
                    <a:pt x="941" y="953"/>
                  </a:cubicBezTo>
                  <a:cubicBezTo>
                    <a:pt x="798" y="869"/>
                    <a:pt x="691" y="750"/>
                    <a:pt x="703" y="536"/>
                  </a:cubicBezTo>
                  <a:cubicBezTo>
                    <a:pt x="560" y="238"/>
                    <a:pt x="298" y="72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165516" y="100914"/>
              <a:ext cx="39860" cy="33832"/>
            </a:xfrm>
            <a:custGeom>
              <a:avLst/>
              <a:gdLst/>
              <a:ahLst/>
              <a:cxnLst/>
              <a:rect l="l" t="t" r="r" b="b"/>
              <a:pathLst>
                <a:path w="1263" h="1072" extrusionOk="0">
                  <a:moveTo>
                    <a:pt x="238" y="0"/>
                  </a:moveTo>
                  <a:cubicBezTo>
                    <a:pt x="167" y="107"/>
                    <a:pt x="72" y="214"/>
                    <a:pt x="0" y="310"/>
                  </a:cubicBezTo>
                  <a:cubicBezTo>
                    <a:pt x="48" y="488"/>
                    <a:pt x="238" y="548"/>
                    <a:pt x="226" y="774"/>
                  </a:cubicBezTo>
                  <a:cubicBezTo>
                    <a:pt x="286" y="929"/>
                    <a:pt x="417" y="905"/>
                    <a:pt x="536" y="941"/>
                  </a:cubicBezTo>
                  <a:cubicBezTo>
                    <a:pt x="703" y="964"/>
                    <a:pt x="846" y="1072"/>
                    <a:pt x="1024" y="1072"/>
                  </a:cubicBezTo>
                  <a:cubicBezTo>
                    <a:pt x="1060" y="1060"/>
                    <a:pt x="1072" y="1060"/>
                    <a:pt x="1107" y="1048"/>
                  </a:cubicBezTo>
                  <a:cubicBezTo>
                    <a:pt x="1262" y="572"/>
                    <a:pt x="965" y="429"/>
                    <a:pt x="691" y="369"/>
                  </a:cubicBezTo>
                  <a:cubicBezTo>
                    <a:pt x="465" y="333"/>
                    <a:pt x="334" y="202"/>
                    <a:pt x="2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443931" y="411677"/>
              <a:ext cx="29730" cy="26132"/>
            </a:xfrm>
            <a:custGeom>
              <a:avLst/>
              <a:gdLst/>
              <a:ahLst/>
              <a:cxnLst/>
              <a:rect l="l" t="t" r="r" b="b"/>
              <a:pathLst>
                <a:path w="942" h="828" extrusionOk="0">
                  <a:moveTo>
                    <a:pt x="444" y="1"/>
                  </a:moveTo>
                  <a:cubicBezTo>
                    <a:pt x="407" y="1"/>
                    <a:pt x="369" y="49"/>
                    <a:pt x="286" y="154"/>
                  </a:cubicBezTo>
                  <a:cubicBezTo>
                    <a:pt x="1" y="452"/>
                    <a:pt x="465" y="583"/>
                    <a:pt x="406" y="821"/>
                  </a:cubicBezTo>
                  <a:cubicBezTo>
                    <a:pt x="433" y="826"/>
                    <a:pt x="459" y="828"/>
                    <a:pt x="483" y="828"/>
                  </a:cubicBezTo>
                  <a:cubicBezTo>
                    <a:pt x="649" y="828"/>
                    <a:pt x="746" y="724"/>
                    <a:pt x="798" y="547"/>
                  </a:cubicBezTo>
                  <a:cubicBezTo>
                    <a:pt x="834" y="369"/>
                    <a:pt x="894" y="190"/>
                    <a:pt x="941" y="35"/>
                  </a:cubicBezTo>
                  <a:cubicBezTo>
                    <a:pt x="911" y="16"/>
                    <a:pt x="886" y="8"/>
                    <a:pt x="864" y="8"/>
                  </a:cubicBezTo>
                  <a:cubicBezTo>
                    <a:pt x="758" y="8"/>
                    <a:pt x="748" y="204"/>
                    <a:pt x="678" y="204"/>
                  </a:cubicBezTo>
                  <a:cubicBezTo>
                    <a:pt x="657" y="204"/>
                    <a:pt x="631" y="187"/>
                    <a:pt x="596" y="142"/>
                  </a:cubicBezTo>
                  <a:cubicBezTo>
                    <a:pt x="517" y="52"/>
                    <a:pt x="482" y="1"/>
                    <a:pt x="4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242899" y="158541"/>
              <a:ext cx="25721" cy="31749"/>
            </a:xfrm>
            <a:custGeom>
              <a:avLst/>
              <a:gdLst/>
              <a:ahLst/>
              <a:cxnLst/>
              <a:rect l="l" t="t" r="r" b="b"/>
              <a:pathLst>
                <a:path w="815" h="1006" extrusionOk="0">
                  <a:moveTo>
                    <a:pt x="139" y="1"/>
                  </a:moveTo>
                  <a:cubicBezTo>
                    <a:pt x="95" y="1"/>
                    <a:pt x="49" y="3"/>
                    <a:pt x="1" y="8"/>
                  </a:cubicBezTo>
                  <a:cubicBezTo>
                    <a:pt x="37" y="31"/>
                    <a:pt x="48" y="79"/>
                    <a:pt x="60" y="115"/>
                  </a:cubicBezTo>
                  <a:cubicBezTo>
                    <a:pt x="108" y="365"/>
                    <a:pt x="608" y="186"/>
                    <a:pt x="453" y="627"/>
                  </a:cubicBezTo>
                  <a:cubicBezTo>
                    <a:pt x="406" y="734"/>
                    <a:pt x="156" y="734"/>
                    <a:pt x="299" y="924"/>
                  </a:cubicBezTo>
                  <a:cubicBezTo>
                    <a:pt x="345" y="984"/>
                    <a:pt x="387" y="1006"/>
                    <a:pt x="428" y="1006"/>
                  </a:cubicBezTo>
                  <a:cubicBezTo>
                    <a:pt x="534" y="1006"/>
                    <a:pt x="627" y="858"/>
                    <a:pt x="739" y="841"/>
                  </a:cubicBezTo>
                  <a:cubicBezTo>
                    <a:pt x="815" y="224"/>
                    <a:pt x="576" y="1"/>
                    <a:pt x="1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483001" y="323722"/>
              <a:ext cx="28152" cy="26731"/>
            </a:xfrm>
            <a:custGeom>
              <a:avLst/>
              <a:gdLst/>
              <a:ahLst/>
              <a:cxnLst/>
              <a:rect l="l" t="t" r="r" b="b"/>
              <a:pathLst>
                <a:path w="892" h="847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51" y="60"/>
                    <a:pt x="1" y="36"/>
                    <a:pt x="120" y="370"/>
                  </a:cubicBezTo>
                  <a:cubicBezTo>
                    <a:pt x="227" y="691"/>
                    <a:pt x="584" y="679"/>
                    <a:pt x="799" y="846"/>
                  </a:cubicBezTo>
                  <a:cubicBezTo>
                    <a:pt x="799" y="846"/>
                    <a:pt x="800" y="846"/>
                    <a:pt x="801" y="846"/>
                  </a:cubicBezTo>
                  <a:cubicBezTo>
                    <a:pt x="827" y="846"/>
                    <a:pt x="892" y="689"/>
                    <a:pt x="834" y="631"/>
                  </a:cubicBezTo>
                  <a:cubicBezTo>
                    <a:pt x="751" y="548"/>
                    <a:pt x="644" y="393"/>
                    <a:pt x="537" y="393"/>
                  </a:cubicBezTo>
                  <a:cubicBezTo>
                    <a:pt x="526" y="394"/>
                    <a:pt x="516" y="394"/>
                    <a:pt x="506" y="394"/>
                  </a:cubicBezTo>
                  <a:cubicBezTo>
                    <a:pt x="67" y="394"/>
                    <a:pt x="477" y="140"/>
                    <a:pt x="4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8556660" y="602262"/>
              <a:ext cx="25595" cy="27394"/>
            </a:xfrm>
            <a:custGeom>
              <a:avLst/>
              <a:gdLst/>
              <a:ahLst/>
              <a:cxnLst/>
              <a:rect l="l" t="t" r="r" b="b"/>
              <a:pathLst>
                <a:path w="811" h="868" extrusionOk="0">
                  <a:moveTo>
                    <a:pt x="661" y="1"/>
                  </a:moveTo>
                  <a:cubicBezTo>
                    <a:pt x="624" y="1"/>
                    <a:pt x="594" y="48"/>
                    <a:pt x="572" y="176"/>
                  </a:cubicBezTo>
                  <a:cubicBezTo>
                    <a:pt x="620" y="711"/>
                    <a:pt x="179" y="426"/>
                    <a:pt x="1" y="580"/>
                  </a:cubicBezTo>
                  <a:cubicBezTo>
                    <a:pt x="72" y="676"/>
                    <a:pt x="143" y="771"/>
                    <a:pt x="215" y="854"/>
                  </a:cubicBezTo>
                  <a:lnTo>
                    <a:pt x="441" y="854"/>
                  </a:lnTo>
                  <a:cubicBezTo>
                    <a:pt x="486" y="854"/>
                    <a:pt x="543" y="868"/>
                    <a:pt x="598" y="868"/>
                  </a:cubicBezTo>
                  <a:cubicBezTo>
                    <a:pt x="659" y="868"/>
                    <a:pt x="719" y="851"/>
                    <a:pt x="763" y="783"/>
                  </a:cubicBezTo>
                  <a:cubicBezTo>
                    <a:pt x="691" y="557"/>
                    <a:pt x="798" y="354"/>
                    <a:pt x="810" y="140"/>
                  </a:cubicBezTo>
                  <a:cubicBezTo>
                    <a:pt x="753" y="63"/>
                    <a:pt x="702" y="1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8570577" y="626941"/>
              <a:ext cx="20672" cy="22344"/>
            </a:xfrm>
            <a:custGeom>
              <a:avLst/>
              <a:gdLst/>
              <a:ahLst/>
              <a:cxnLst/>
              <a:rect l="l" t="t" r="r" b="b"/>
              <a:pathLst>
                <a:path w="655" h="708" extrusionOk="0">
                  <a:moveTo>
                    <a:pt x="322" y="1"/>
                  </a:moveTo>
                  <a:cubicBezTo>
                    <a:pt x="214" y="13"/>
                    <a:pt x="95" y="48"/>
                    <a:pt x="0" y="72"/>
                  </a:cubicBezTo>
                  <a:cubicBezTo>
                    <a:pt x="83" y="167"/>
                    <a:pt x="214" y="215"/>
                    <a:pt x="191" y="406"/>
                  </a:cubicBezTo>
                  <a:cubicBezTo>
                    <a:pt x="158" y="633"/>
                    <a:pt x="200" y="708"/>
                    <a:pt x="280" y="708"/>
                  </a:cubicBezTo>
                  <a:cubicBezTo>
                    <a:pt x="346" y="708"/>
                    <a:pt x="438" y="656"/>
                    <a:pt x="536" y="596"/>
                  </a:cubicBezTo>
                  <a:cubicBezTo>
                    <a:pt x="655" y="310"/>
                    <a:pt x="429" y="179"/>
                    <a:pt x="3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7976888" y="-21409"/>
              <a:ext cx="22565" cy="18620"/>
            </a:xfrm>
            <a:custGeom>
              <a:avLst/>
              <a:gdLst/>
              <a:ahLst/>
              <a:cxnLst/>
              <a:rect l="l" t="t" r="r" b="b"/>
              <a:pathLst>
                <a:path w="715" h="590" extrusionOk="0">
                  <a:moveTo>
                    <a:pt x="247" y="1"/>
                  </a:moveTo>
                  <a:cubicBezTo>
                    <a:pt x="168" y="1"/>
                    <a:pt x="87" y="51"/>
                    <a:pt x="0" y="197"/>
                  </a:cubicBezTo>
                  <a:cubicBezTo>
                    <a:pt x="84" y="316"/>
                    <a:pt x="238" y="399"/>
                    <a:pt x="238" y="590"/>
                  </a:cubicBezTo>
                  <a:lnTo>
                    <a:pt x="381" y="590"/>
                  </a:lnTo>
                  <a:cubicBezTo>
                    <a:pt x="417" y="399"/>
                    <a:pt x="596" y="364"/>
                    <a:pt x="715" y="257"/>
                  </a:cubicBezTo>
                  <a:cubicBezTo>
                    <a:pt x="555" y="209"/>
                    <a:pt x="406" y="1"/>
                    <a:pt x="2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8375100" y="315895"/>
              <a:ext cx="18904" cy="16632"/>
            </a:xfrm>
            <a:custGeom>
              <a:avLst/>
              <a:gdLst/>
              <a:ahLst/>
              <a:cxnLst/>
              <a:rect l="l" t="t" r="r" b="b"/>
              <a:pathLst>
                <a:path w="599" h="527" extrusionOk="0">
                  <a:moveTo>
                    <a:pt x="421" y="0"/>
                  </a:moveTo>
                  <a:cubicBezTo>
                    <a:pt x="341" y="0"/>
                    <a:pt x="188" y="103"/>
                    <a:pt x="86" y="153"/>
                  </a:cubicBezTo>
                  <a:cubicBezTo>
                    <a:pt x="0" y="446"/>
                    <a:pt x="88" y="527"/>
                    <a:pt x="238" y="527"/>
                  </a:cubicBezTo>
                  <a:cubicBezTo>
                    <a:pt x="296" y="527"/>
                    <a:pt x="362" y="515"/>
                    <a:pt x="431" y="498"/>
                  </a:cubicBezTo>
                  <a:cubicBezTo>
                    <a:pt x="479" y="332"/>
                    <a:pt x="598" y="141"/>
                    <a:pt x="455" y="10"/>
                  </a:cubicBezTo>
                  <a:cubicBezTo>
                    <a:pt x="446" y="3"/>
                    <a:pt x="435" y="0"/>
                    <a:pt x="4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8404482" y="358437"/>
              <a:ext cx="13729" cy="15559"/>
            </a:xfrm>
            <a:custGeom>
              <a:avLst/>
              <a:gdLst/>
              <a:ahLst/>
              <a:cxnLst/>
              <a:rect l="l" t="t" r="r" b="b"/>
              <a:pathLst>
                <a:path w="435" h="493" extrusionOk="0">
                  <a:moveTo>
                    <a:pt x="179" y="1"/>
                  </a:moveTo>
                  <a:cubicBezTo>
                    <a:pt x="129" y="1"/>
                    <a:pt x="70" y="11"/>
                    <a:pt x="1" y="32"/>
                  </a:cubicBezTo>
                  <a:cubicBezTo>
                    <a:pt x="42" y="217"/>
                    <a:pt x="12" y="493"/>
                    <a:pt x="236" y="493"/>
                  </a:cubicBezTo>
                  <a:cubicBezTo>
                    <a:pt x="270" y="493"/>
                    <a:pt x="310" y="486"/>
                    <a:pt x="358" y="472"/>
                  </a:cubicBezTo>
                  <a:cubicBezTo>
                    <a:pt x="435" y="174"/>
                    <a:pt x="387" y="1"/>
                    <a:pt x="1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8272218" y="130959"/>
              <a:ext cx="13950" cy="20325"/>
            </a:xfrm>
            <a:custGeom>
              <a:avLst/>
              <a:gdLst/>
              <a:ahLst/>
              <a:cxnLst/>
              <a:rect l="l" t="t" r="r" b="b"/>
              <a:pathLst>
                <a:path w="442" h="644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" y="72"/>
                    <a:pt x="72" y="370"/>
                    <a:pt x="132" y="643"/>
                  </a:cubicBezTo>
                  <a:cubicBezTo>
                    <a:pt x="179" y="405"/>
                    <a:pt x="441" y="286"/>
                    <a:pt x="3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8430423" y="390217"/>
              <a:ext cx="15433" cy="14959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226" y="1"/>
                  </a:moveTo>
                  <a:cubicBezTo>
                    <a:pt x="119" y="37"/>
                    <a:pt x="0" y="48"/>
                    <a:pt x="107" y="227"/>
                  </a:cubicBezTo>
                  <a:cubicBezTo>
                    <a:pt x="169" y="334"/>
                    <a:pt x="232" y="473"/>
                    <a:pt x="343" y="473"/>
                  </a:cubicBezTo>
                  <a:cubicBezTo>
                    <a:pt x="381" y="473"/>
                    <a:pt x="425" y="457"/>
                    <a:pt x="476" y="418"/>
                  </a:cubicBezTo>
                  <a:cubicBezTo>
                    <a:pt x="488" y="215"/>
                    <a:pt x="405" y="72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8262434" y="179812"/>
              <a:ext cx="17705" cy="18557"/>
            </a:xfrm>
            <a:custGeom>
              <a:avLst/>
              <a:gdLst/>
              <a:ahLst/>
              <a:cxnLst/>
              <a:rect l="l" t="t" r="r" b="b"/>
              <a:pathLst>
                <a:path w="561" h="588" extrusionOk="0">
                  <a:moveTo>
                    <a:pt x="384" y="0"/>
                  </a:moveTo>
                  <a:cubicBezTo>
                    <a:pt x="281" y="0"/>
                    <a:pt x="245" y="176"/>
                    <a:pt x="180" y="250"/>
                  </a:cubicBezTo>
                  <a:cubicBezTo>
                    <a:pt x="84" y="334"/>
                    <a:pt x="1" y="417"/>
                    <a:pt x="37" y="536"/>
                  </a:cubicBezTo>
                  <a:cubicBezTo>
                    <a:pt x="51" y="574"/>
                    <a:pt x="71" y="588"/>
                    <a:pt x="94" y="588"/>
                  </a:cubicBezTo>
                  <a:cubicBezTo>
                    <a:pt x="128" y="588"/>
                    <a:pt x="168" y="558"/>
                    <a:pt x="203" y="536"/>
                  </a:cubicBezTo>
                  <a:cubicBezTo>
                    <a:pt x="382" y="524"/>
                    <a:pt x="382" y="358"/>
                    <a:pt x="418" y="227"/>
                  </a:cubicBezTo>
                  <a:cubicBezTo>
                    <a:pt x="453" y="179"/>
                    <a:pt x="561" y="108"/>
                    <a:pt x="489" y="48"/>
                  </a:cubicBezTo>
                  <a:cubicBezTo>
                    <a:pt x="447" y="14"/>
                    <a:pt x="413" y="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282727" y="209478"/>
              <a:ext cx="21461" cy="13760"/>
            </a:xfrm>
            <a:custGeom>
              <a:avLst/>
              <a:gdLst/>
              <a:ahLst/>
              <a:cxnLst/>
              <a:rect l="l" t="t" r="r" b="b"/>
              <a:pathLst>
                <a:path w="680" h="436" extrusionOk="0">
                  <a:moveTo>
                    <a:pt x="513" y="72"/>
                  </a:moveTo>
                  <a:lnTo>
                    <a:pt x="513" y="72"/>
                  </a:lnTo>
                  <a:cubicBezTo>
                    <a:pt x="549" y="287"/>
                    <a:pt x="1" y="1"/>
                    <a:pt x="287" y="418"/>
                  </a:cubicBezTo>
                  <a:cubicBezTo>
                    <a:pt x="323" y="430"/>
                    <a:pt x="357" y="436"/>
                    <a:pt x="389" y="436"/>
                  </a:cubicBezTo>
                  <a:cubicBezTo>
                    <a:pt x="512" y="436"/>
                    <a:pt x="597" y="350"/>
                    <a:pt x="644" y="227"/>
                  </a:cubicBezTo>
                  <a:cubicBezTo>
                    <a:pt x="680" y="144"/>
                    <a:pt x="584" y="84"/>
                    <a:pt x="513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8456712" y="429318"/>
              <a:ext cx="14297" cy="14013"/>
            </a:xfrm>
            <a:custGeom>
              <a:avLst/>
              <a:gdLst/>
              <a:ahLst/>
              <a:cxnLst/>
              <a:rect l="l" t="t" r="r" b="b"/>
              <a:pathLst>
                <a:path w="453" h="444" extrusionOk="0">
                  <a:moveTo>
                    <a:pt x="370" y="0"/>
                  </a:moveTo>
                  <a:lnTo>
                    <a:pt x="370" y="0"/>
                  </a:lnTo>
                  <a:cubicBezTo>
                    <a:pt x="251" y="83"/>
                    <a:pt x="120" y="179"/>
                    <a:pt x="1" y="262"/>
                  </a:cubicBezTo>
                  <a:cubicBezTo>
                    <a:pt x="25" y="402"/>
                    <a:pt x="67" y="443"/>
                    <a:pt x="114" y="443"/>
                  </a:cubicBezTo>
                  <a:cubicBezTo>
                    <a:pt x="179" y="443"/>
                    <a:pt x="255" y="364"/>
                    <a:pt x="310" y="357"/>
                  </a:cubicBezTo>
                  <a:cubicBezTo>
                    <a:pt x="429" y="250"/>
                    <a:pt x="453" y="131"/>
                    <a:pt x="3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8631076" y="719378"/>
              <a:ext cx="11677" cy="12403"/>
            </a:xfrm>
            <a:custGeom>
              <a:avLst/>
              <a:gdLst/>
              <a:ahLst/>
              <a:cxnLst/>
              <a:rect l="l" t="t" r="r" b="b"/>
              <a:pathLst>
                <a:path w="370" h="393" extrusionOk="0">
                  <a:moveTo>
                    <a:pt x="119" y="1"/>
                  </a:moveTo>
                  <a:cubicBezTo>
                    <a:pt x="71" y="108"/>
                    <a:pt x="0" y="239"/>
                    <a:pt x="83" y="346"/>
                  </a:cubicBezTo>
                  <a:cubicBezTo>
                    <a:pt x="113" y="379"/>
                    <a:pt x="142" y="392"/>
                    <a:pt x="169" y="392"/>
                  </a:cubicBezTo>
                  <a:cubicBezTo>
                    <a:pt x="238" y="392"/>
                    <a:pt x="301" y="309"/>
                    <a:pt x="369" y="275"/>
                  </a:cubicBezTo>
                  <a:cubicBezTo>
                    <a:pt x="369" y="227"/>
                    <a:pt x="357" y="203"/>
                    <a:pt x="357" y="155"/>
                  </a:cubicBezTo>
                  <a:cubicBezTo>
                    <a:pt x="262" y="108"/>
                    <a:pt x="191" y="48"/>
                    <a:pt x="1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8204965" y="-31823"/>
              <a:ext cx="10541" cy="11172"/>
            </a:xfrm>
            <a:custGeom>
              <a:avLst/>
              <a:gdLst/>
              <a:ahLst/>
              <a:cxnLst/>
              <a:rect l="l" t="t" r="r" b="b"/>
              <a:pathLst>
                <a:path w="334" h="354" extrusionOk="0">
                  <a:moveTo>
                    <a:pt x="180" y="1"/>
                  </a:moveTo>
                  <a:cubicBezTo>
                    <a:pt x="146" y="1"/>
                    <a:pt x="106" y="13"/>
                    <a:pt x="60" y="39"/>
                  </a:cubicBezTo>
                  <a:cubicBezTo>
                    <a:pt x="48" y="110"/>
                    <a:pt x="0" y="229"/>
                    <a:pt x="48" y="301"/>
                  </a:cubicBezTo>
                  <a:cubicBezTo>
                    <a:pt x="61" y="339"/>
                    <a:pt x="80" y="353"/>
                    <a:pt x="101" y="353"/>
                  </a:cubicBezTo>
                  <a:cubicBezTo>
                    <a:pt x="140" y="353"/>
                    <a:pt x="188" y="308"/>
                    <a:pt x="227" y="277"/>
                  </a:cubicBezTo>
                  <a:cubicBezTo>
                    <a:pt x="286" y="229"/>
                    <a:pt x="334" y="158"/>
                    <a:pt x="286" y="63"/>
                  </a:cubicBezTo>
                  <a:cubicBezTo>
                    <a:pt x="259" y="22"/>
                    <a:pt x="224" y="1"/>
                    <a:pt x="1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8519830" y="365601"/>
              <a:ext cx="9436" cy="10383"/>
            </a:xfrm>
            <a:custGeom>
              <a:avLst/>
              <a:gdLst/>
              <a:ahLst/>
              <a:cxnLst/>
              <a:rect l="l" t="t" r="r" b="b"/>
              <a:pathLst>
                <a:path w="299" h="329" extrusionOk="0">
                  <a:moveTo>
                    <a:pt x="145" y="1"/>
                  </a:moveTo>
                  <a:cubicBezTo>
                    <a:pt x="124" y="1"/>
                    <a:pt x="103" y="7"/>
                    <a:pt x="84" y="19"/>
                  </a:cubicBezTo>
                  <a:cubicBezTo>
                    <a:pt x="13" y="78"/>
                    <a:pt x="1" y="174"/>
                    <a:pt x="36" y="245"/>
                  </a:cubicBezTo>
                  <a:cubicBezTo>
                    <a:pt x="68" y="292"/>
                    <a:pt x="109" y="328"/>
                    <a:pt x="150" y="328"/>
                  </a:cubicBezTo>
                  <a:cubicBezTo>
                    <a:pt x="172" y="328"/>
                    <a:pt x="194" y="318"/>
                    <a:pt x="215" y="293"/>
                  </a:cubicBezTo>
                  <a:cubicBezTo>
                    <a:pt x="263" y="245"/>
                    <a:pt x="275" y="162"/>
                    <a:pt x="298" y="102"/>
                  </a:cubicBezTo>
                  <a:cubicBezTo>
                    <a:pt x="242" y="30"/>
                    <a:pt x="191" y="1"/>
                    <a:pt x="1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8678036" y="723891"/>
              <a:ext cx="8300" cy="17326"/>
            </a:xfrm>
            <a:custGeom>
              <a:avLst/>
              <a:gdLst/>
              <a:ahLst/>
              <a:cxnLst/>
              <a:rect l="l" t="t" r="r" b="b"/>
              <a:pathLst>
                <a:path w="263" h="549" extrusionOk="0">
                  <a:moveTo>
                    <a:pt x="262" y="1"/>
                  </a:moveTo>
                  <a:lnTo>
                    <a:pt x="262" y="1"/>
                  </a:lnTo>
                  <a:cubicBezTo>
                    <a:pt x="84" y="155"/>
                    <a:pt x="0" y="298"/>
                    <a:pt x="119" y="548"/>
                  </a:cubicBezTo>
                  <a:cubicBezTo>
                    <a:pt x="167" y="334"/>
                    <a:pt x="203" y="191"/>
                    <a:pt x="2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8268841" y="186945"/>
              <a:ext cx="9058" cy="15812"/>
            </a:xfrm>
            <a:custGeom>
              <a:avLst/>
              <a:gdLst/>
              <a:ahLst/>
              <a:cxnLst/>
              <a:rect l="l" t="t" r="r" b="b"/>
              <a:pathLst>
                <a:path w="287" h="501" extrusionOk="0">
                  <a:moveTo>
                    <a:pt x="215" y="1"/>
                  </a:moveTo>
                  <a:cubicBezTo>
                    <a:pt x="131" y="108"/>
                    <a:pt x="72" y="203"/>
                    <a:pt x="0" y="310"/>
                  </a:cubicBezTo>
                  <a:cubicBezTo>
                    <a:pt x="48" y="370"/>
                    <a:pt x="72" y="429"/>
                    <a:pt x="108" y="501"/>
                  </a:cubicBezTo>
                  <a:lnTo>
                    <a:pt x="286" y="370"/>
                  </a:lnTo>
                  <a:cubicBezTo>
                    <a:pt x="274" y="251"/>
                    <a:pt x="239" y="120"/>
                    <a:pt x="2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8113665" y="55974"/>
              <a:ext cx="13918" cy="10383"/>
            </a:xfrm>
            <a:custGeom>
              <a:avLst/>
              <a:gdLst/>
              <a:ahLst/>
              <a:cxnLst/>
              <a:rect l="l" t="t" r="r" b="b"/>
              <a:pathLst>
                <a:path w="441" h="329" extrusionOk="0">
                  <a:moveTo>
                    <a:pt x="255" y="0"/>
                  </a:moveTo>
                  <a:cubicBezTo>
                    <a:pt x="144" y="0"/>
                    <a:pt x="64" y="101"/>
                    <a:pt x="0" y="245"/>
                  </a:cubicBezTo>
                  <a:cubicBezTo>
                    <a:pt x="60" y="305"/>
                    <a:pt x="109" y="328"/>
                    <a:pt x="151" y="328"/>
                  </a:cubicBezTo>
                  <a:cubicBezTo>
                    <a:pt x="269" y="328"/>
                    <a:pt x="336" y="149"/>
                    <a:pt x="441" y="79"/>
                  </a:cubicBezTo>
                  <a:cubicBezTo>
                    <a:pt x="370" y="24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8642343" y="740807"/>
              <a:ext cx="9784" cy="11677"/>
            </a:xfrm>
            <a:custGeom>
              <a:avLst/>
              <a:gdLst/>
              <a:ahLst/>
              <a:cxnLst/>
              <a:rect l="l" t="t" r="r" b="b"/>
              <a:pathLst>
                <a:path w="310" h="370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62" y="12"/>
                    <a:pt x="179" y="12"/>
                    <a:pt x="179" y="24"/>
                  </a:cubicBezTo>
                  <a:cubicBezTo>
                    <a:pt x="143" y="143"/>
                    <a:pt x="0" y="298"/>
                    <a:pt x="226" y="369"/>
                  </a:cubicBezTo>
                  <a:cubicBezTo>
                    <a:pt x="250" y="358"/>
                    <a:pt x="286" y="322"/>
                    <a:pt x="298" y="274"/>
                  </a:cubicBezTo>
                  <a:cubicBezTo>
                    <a:pt x="298" y="191"/>
                    <a:pt x="310" y="84"/>
                    <a:pt x="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8486409" y="483789"/>
              <a:ext cx="12056" cy="16569"/>
            </a:xfrm>
            <a:custGeom>
              <a:avLst/>
              <a:gdLst/>
              <a:ahLst/>
              <a:cxnLst/>
              <a:rect l="l" t="t" r="r" b="b"/>
              <a:pathLst>
                <a:path w="382" h="525" extrusionOk="0">
                  <a:moveTo>
                    <a:pt x="167" y="0"/>
                  </a:moveTo>
                  <a:cubicBezTo>
                    <a:pt x="0" y="84"/>
                    <a:pt x="60" y="274"/>
                    <a:pt x="0" y="417"/>
                  </a:cubicBezTo>
                  <a:cubicBezTo>
                    <a:pt x="12" y="453"/>
                    <a:pt x="24" y="489"/>
                    <a:pt x="60" y="524"/>
                  </a:cubicBezTo>
                  <a:cubicBezTo>
                    <a:pt x="381" y="524"/>
                    <a:pt x="119" y="227"/>
                    <a:pt x="226" y="108"/>
                  </a:cubicBezTo>
                  <a:cubicBezTo>
                    <a:pt x="203" y="72"/>
                    <a:pt x="179" y="24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8424017" y="354902"/>
              <a:ext cx="7922" cy="11298"/>
            </a:xfrm>
            <a:custGeom>
              <a:avLst/>
              <a:gdLst/>
              <a:ahLst/>
              <a:cxnLst/>
              <a:rect l="l" t="t" r="r" b="b"/>
              <a:pathLst>
                <a:path w="251" h="358" extrusionOk="0">
                  <a:moveTo>
                    <a:pt x="215" y="1"/>
                  </a:moveTo>
                  <a:cubicBezTo>
                    <a:pt x="144" y="96"/>
                    <a:pt x="1" y="155"/>
                    <a:pt x="72" y="358"/>
                  </a:cubicBezTo>
                  <a:cubicBezTo>
                    <a:pt x="203" y="298"/>
                    <a:pt x="251" y="179"/>
                    <a:pt x="2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8188428" y="133199"/>
              <a:ext cx="13192" cy="15843"/>
            </a:xfrm>
            <a:custGeom>
              <a:avLst/>
              <a:gdLst/>
              <a:ahLst/>
              <a:cxnLst/>
              <a:rect l="l" t="t" r="r" b="b"/>
              <a:pathLst>
                <a:path w="418" h="502" extrusionOk="0">
                  <a:moveTo>
                    <a:pt x="334" y="1"/>
                  </a:moveTo>
                  <a:cubicBezTo>
                    <a:pt x="120" y="25"/>
                    <a:pt x="0" y="132"/>
                    <a:pt x="36" y="394"/>
                  </a:cubicBezTo>
                  <a:cubicBezTo>
                    <a:pt x="60" y="442"/>
                    <a:pt x="84" y="465"/>
                    <a:pt x="108" y="501"/>
                  </a:cubicBezTo>
                  <a:cubicBezTo>
                    <a:pt x="215" y="370"/>
                    <a:pt x="322" y="263"/>
                    <a:pt x="417" y="120"/>
                  </a:cubicBezTo>
                  <a:cubicBezTo>
                    <a:pt x="405" y="72"/>
                    <a:pt x="393" y="49"/>
                    <a:pt x="3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8472113" y="457564"/>
              <a:ext cx="10573" cy="8206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187" y="1"/>
                  </a:moveTo>
                  <a:cubicBezTo>
                    <a:pt x="163" y="1"/>
                    <a:pt x="136" y="14"/>
                    <a:pt x="108" y="46"/>
                  </a:cubicBezTo>
                  <a:cubicBezTo>
                    <a:pt x="48" y="117"/>
                    <a:pt x="1" y="224"/>
                    <a:pt x="155" y="260"/>
                  </a:cubicBezTo>
                  <a:lnTo>
                    <a:pt x="334" y="129"/>
                  </a:lnTo>
                  <a:cubicBezTo>
                    <a:pt x="292" y="71"/>
                    <a:pt x="245" y="1"/>
                    <a:pt x="1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8631076" y="693973"/>
              <a:ext cx="13161" cy="11551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167" y="0"/>
                  </a:moveTo>
                  <a:cubicBezTo>
                    <a:pt x="101" y="0"/>
                    <a:pt x="34" y="43"/>
                    <a:pt x="0" y="151"/>
                  </a:cubicBezTo>
                  <a:cubicBezTo>
                    <a:pt x="48" y="222"/>
                    <a:pt x="83" y="306"/>
                    <a:pt x="131" y="365"/>
                  </a:cubicBezTo>
                  <a:cubicBezTo>
                    <a:pt x="191" y="258"/>
                    <a:pt x="417" y="246"/>
                    <a:pt x="298" y="68"/>
                  </a:cubicBezTo>
                  <a:cubicBezTo>
                    <a:pt x="267" y="26"/>
                    <a:pt x="217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233526" y="169650"/>
              <a:ext cx="18052" cy="12056"/>
            </a:xfrm>
            <a:custGeom>
              <a:avLst/>
              <a:gdLst/>
              <a:ahLst/>
              <a:cxnLst/>
              <a:rect l="l" t="t" r="r" b="b"/>
              <a:pathLst>
                <a:path w="572" h="382" extrusionOk="0">
                  <a:moveTo>
                    <a:pt x="238" y="1"/>
                  </a:moveTo>
                  <a:lnTo>
                    <a:pt x="238" y="1"/>
                  </a:lnTo>
                  <a:cubicBezTo>
                    <a:pt x="0" y="203"/>
                    <a:pt x="298" y="251"/>
                    <a:pt x="334" y="382"/>
                  </a:cubicBezTo>
                  <a:cubicBezTo>
                    <a:pt x="572" y="179"/>
                    <a:pt x="381" y="96"/>
                    <a:pt x="2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8605134" y="683306"/>
              <a:ext cx="13571" cy="12719"/>
            </a:xfrm>
            <a:custGeom>
              <a:avLst/>
              <a:gdLst/>
              <a:ahLst/>
              <a:cxnLst/>
              <a:rect l="l" t="t" r="r" b="b"/>
              <a:pathLst>
                <a:path w="430" h="403" extrusionOk="0">
                  <a:moveTo>
                    <a:pt x="286" y="1"/>
                  </a:moveTo>
                  <a:cubicBezTo>
                    <a:pt x="191" y="72"/>
                    <a:pt x="96" y="132"/>
                    <a:pt x="0" y="215"/>
                  </a:cubicBezTo>
                  <a:cubicBezTo>
                    <a:pt x="79" y="333"/>
                    <a:pt x="175" y="403"/>
                    <a:pt x="293" y="403"/>
                  </a:cubicBezTo>
                  <a:cubicBezTo>
                    <a:pt x="318" y="403"/>
                    <a:pt x="343" y="400"/>
                    <a:pt x="370" y="394"/>
                  </a:cubicBezTo>
                  <a:cubicBezTo>
                    <a:pt x="393" y="251"/>
                    <a:pt x="429" y="96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8613782" y="677310"/>
              <a:ext cx="17674" cy="18431"/>
            </a:xfrm>
            <a:custGeom>
              <a:avLst/>
              <a:gdLst/>
              <a:ahLst/>
              <a:cxnLst/>
              <a:rect l="l" t="t" r="r" b="b"/>
              <a:pathLst>
                <a:path w="560" h="584" extrusionOk="0">
                  <a:moveTo>
                    <a:pt x="24" y="0"/>
                  </a:moveTo>
                  <a:cubicBezTo>
                    <a:pt x="12" y="60"/>
                    <a:pt x="12" y="131"/>
                    <a:pt x="0" y="191"/>
                  </a:cubicBezTo>
                  <a:cubicBezTo>
                    <a:pt x="24" y="310"/>
                    <a:pt x="60" y="441"/>
                    <a:pt x="84" y="584"/>
                  </a:cubicBezTo>
                  <a:cubicBezTo>
                    <a:pt x="310" y="357"/>
                    <a:pt x="560" y="119"/>
                    <a:pt x="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8604377" y="664150"/>
              <a:ext cx="8679" cy="7322"/>
            </a:xfrm>
            <a:custGeom>
              <a:avLst/>
              <a:gdLst/>
              <a:ahLst/>
              <a:cxnLst/>
              <a:rect l="l" t="t" r="r" b="b"/>
              <a:pathLst>
                <a:path w="275" h="232" extrusionOk="0">
                  <a:moveTo>
                    <a:pt x="84" y="0"/>
                  </a:moveTo>
                  <a:cubicBezTo>
                    <a:pt x="60" y="48"/>
                    <a:pt x="1" y="108"/>
                    <a:pt x="1" y="131"/>
                  </a:cubicBezTo>
                  <a:cubicBezTo>
                    <a:pt x="24" y="216"/>
                    <a:pt x="72" y="231"/>
                    <a:pt x="125" y="231"/>
                  </a:cubicBezTo>
                  <a:cubicBezTo>
                    <a:pt x="155" y="231"/>
                    <a:pt x="186" y="227"/>
                    <a:pt x="215" y="227"/>
                  </a:cubicBezTo>
                  <a:cubicBezTo>
                    <a:pt x="275" y="60"/>
                    <a:pt x="239" y="0"/>
                    <a:pt x="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132064" y="95865"/>
              <a:ext cx="15812" cy="12592"/>
            </a:xfrm>
            <a:custGeom>
              <a:avLst/>
              <a:gdLst/>
              <a:ahLst/>
              <a:cxnLst/>
              <a:rect l="l" t="t" r="r" b="b"/>
              <a:pathLst>
                <a:path w="501" h="399" extrusionOk="0">
                  <a:moveTo>
                    <a:pt x="173" y="1"/>
                  </a:moveTo>
                  <a:cubicBezTo>
                    <a:pt x="116" y="1"/>
                    <a:pt x="58" y="21"/>
                    <a:pt x="1" y="89"/>
                  </a:cubicBezTo>
                  <a:cubicBezTo>
                    <a:pt x="120" y="196"/>
                    <a:pt x="262" y="291"/>
                    <a:pt x="382" y="398"/>
                  </a:cubicBezTo>
                  <a:cubicBezTo>
                    <a:pt x="417" y="315"/>
                    <a:pt x="453" y="231"/>
                    <a:pt x="501" y="148"/>
                  </a:cubicBezTo>
                  <a:cubicBezTo>
                    <a:pt x="465" y="112"/>
                    <a:pt x="453" y="89"/>
                    <a:pt x="417" y="53"/>
                  </a:cubicBezTo>
                  <a:cubicBezTo>
                    <a:pt x="339" y="46"/>
                    <a:pt x="257" y="1"/>
                    <a:pt x="1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422881" y="405586"/>
              <a:ext cx="9815" cy="12087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34" y="0"/>
                  </a:moveTo>
                  <a:cubicBezTo>
                    <a:pt x="24" y="0"/>
                    <a:pt x="13" y="1"/>
                    <a:pt x="1" y="2"/>
                  </a:cubicBezTo>
                  <a:cubicBezTo>
                    <a:pt x="72" y="169"/>
                    <a:pt x="120" y="359"/>
                    <a:pt x="311" y="383"/>
                  </a:cubicBezTo>
                  <a:cubicBezTo>
                    <a:pt x="242" y="224"/>
                    <a:pt x="250" y="0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8164002" y="109530"/>
              <a:ext cx="19946" cy="15622"/>
            </a:xfrm>
            <a:custGeom>
              <a:avLst/>
              <a:gdLst/>
              <a:ahLst/>
              <a:cxnLst/>
              <a:rect l="l" t="t" r="r" b="b"/>
              <a:pathLst>
                <a:path w="632" h="495" extrusionOk="0">
                  <a:moveTo>
                    <a:pt x="36" y="60"/>
                  </a:moveTo>
                  <a:cubicBezTo>
                    <a:pt x="36" y="179"/>
                    <a:pt x="24" y="275"/>
                    <a:pt x="1" y="394"/>
                  </a:cubicBezTo>
                  <a:cubicBezTo>
                    <a:pt x="76" y="422"/>
                    <a:pt x="144" y="495"/>
                    <a:pt x="227" y="495"/>
                  </a:cubicBezTo>
                  <a:cubicBezTo>
                    <a:pt x="250" y="495"/>
                    <a:pt x="273" y="490"/>
                    <a:pt x="298" y="477"/>
                  </a:cubicBezTo>
                  <a:cubicBezTo>
                    <a:pt x="632" y="1"/>
                    <a:pt x="167" y="156"/>
                    <a:pt x="36" y="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8164002" y="121680"/>
              <a:ext cx="19946" cy="13066"/>
            </a:xfrm>
            <a:custGeom>
              <a:avLst/>
              <a:gdLst/>
              <a:ahLst/>
              <a:cxnLst/>
              <a:rect l="l" t="t" r="r" b="b"/>
              <a:pathLst>
                <a:path w="632" h="414" extrusionOk="0">
                  <a:moveTo>
                    <a:pt x="83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24" y="56"/>
                    <a:pt x="36" y="104"/>
                    <a:pt x="36" y="140"/>
                  </a:cubicBezTo>
                  <a:cubicBezTo>
                    <a:pt x="155" y="259"/>
                    <a:pt x="286" y="378"/>
                    <a:pt x="465" y="414"/>
                  </a:cubicBezTo>
                  <a:cubicBezTo>
                    <a:pt x="620" y="390"/>
                    <a:pt x="632" y="283"/>
                    <a:pt x="596" y="140"/>
                  </a:cubicBezTo>
                  <a:cubicBezTo>
                    <a:pt x="501" y="116"/>
                    <a:pt x="405" y="104"/>
                    <a:pt x="298" y="92"/>
                  </a:cubicBezTo>
                  <a:cubicBezTo>
                    <a:pt x="235" y="29"/>
                    <a:pt x="165" y="0"/>
                    <a:pt x="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8179024" y="126446"/>
              <a:ext cx="19946" cy="21461"/>
            </a:xfrm>
            <a:custGeom>
              <a:avLst/>
              <a:gdLst/>
              <a:ahLst/>
              <a:cxnLst/>
              <a:rect l="l" t="t" r="r" b="b"/>
              <a:pathLst>
                <a:path w="632" h="680" extrusionOk="0">
                  <a:moveTo>
                    <a:pt x="144" y="1"/>
                  </a:moveTo>
                  <a:lnTo>
                    <a:pt x="1" y="263"/>
                  </a:lnTo>
                  <a:cubicBezTo>
                    <a:pt x="84" y="394"/>
                    <a:pt x="167" y="536"/>
                    <a:pt x="239" y="679"/>
                  </a:cubicBezTo>
                  <a:cubicBezTo>
                    <a:pt x="275" y="667"/>
                    <a:pt x="298" y="632"/>
                    <a:pt x="334" y="620"/>
                  </a:cubicBezTo>
                  <a:cubicBezTo>
                    <a:pt x="441" y="501"/>
                    <a:pt x="525" y="370"/>
                    <a:pt x="632" y="239"/>
                  </a:cubicBezTo>
                  <a:cubicBezTo>
                    <a:pt x="501" y="84"/>
                    <a:pt x="334" y="1"/>
                    <a:pt x="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1" name="Google Shape;911;p2"/>
          <p:cNvSpPr/>
          <p:nvPr/>
        </p:nvSpPr>
        <p:spPr>
          <a:xfrm>
            <a:off x="-266997" y="4796551"/>
            <a:ext cx="670797" cy="705085"/>
          </a:xfrm>
          <a:custGeom>
            <a:avLst/>
            <a:gdLst/>
            <a:ahLst/>
            <a:cxnLst/>
            <a:rect l="l" t="t" r="r" b="b"/>
            <a:pathLst>
              <a:path w="20718" h="21777" extrusionOk="0">
                <a:moveTo>
                  <a:pt x="20718" y="0"/>
                </a:moveTo>
                <a:cubicBezTo>
                  <a:pt x="19396" y="0"/>
                  <a:pt x="18051" y="0"/>
                  <a:pt x="16717" y="12"/>
                </a:cubicBezTo>
                <a:cubicBezTo>
                  <a:pt x="16622" y="215"/>
                  <a:pt x="16550" y="405"/>
                  <a:pt x="16443" y="572"/>
                </a:cubicBezTo>
                <a:cubicBezTo>
                  <a:pt x="13836" y="4584"/>
                  <a:pt x="10942" y="8382"/>
                  <a:pt x="7704" y="11907"/>
                </a:cubicBezTo>
                <a:cubicBezTo>
                  <a:pt x="5561" y="14240"/>
                  <a:pt x="3358" y="16538"/>
                  <a:pt x="1203" y="18872"/>
                </a:cubicBezTo>
                <a:cubicBezTo>
                  <a:pt x="775" y="19336"/>
                  <a:pt x="382" y="19872"/>
                  <a:pt x="132" y="20455"/>
                </a:cubicBezTo>
                <a:cubicBezTo>
                  <a:pt x="1" y="20741"/>
                  <a:pt x="108" y="21301"/>
                  <a:pt x="322" y="21503"/>
                </a:cubicBezTo>
                <a:cubicBezTo>
                  <a:pt x="508" y="21680"/>
                  <a:pt x="868" y="21776"/>
                  <a:pt x="1181" y="21776"/>
                </a:cubicBezTo>
                <a:cubicBezTo>
                  <a:pt x="1269" y="21776"/>
                  <a:pt x="1354" y="21769"/>
                  <a:pt x="1429" y="21753"/>
                </a:cubicBezTo>
                <a:cubicBezTo>
                  <a:pt x="1834" y="21658"/>
                  <a:pt x="2203" y="21360"/>
                  <a:pt x="2549" y="21098"/>
                </a:cubicBezTo>
                <a:cubicBezTo>
                  <a:pt x="2856" y="20847"/>
                  <a:pt x="3119" y="20625"/>
                  <a:pt x="3503" y="20625"/>
                </a:cubicBezTo>
                <a:cubicBezTo>
                  <a:pt x="3611" y="20625"/>
                  <a:pt x="3728" y="20643"/>
                  <a:pt x="3858" y="20682"/>
                </a:cubicBezTo>
                <a:cubicBezTo>
                  <a:pt x="3910" y="20695"/>
                  <a:pt x="3966" y="20702"/>
                  <a:pt x="4025" y="20702"/>
                </a:cubicBezTo>
                <a:cubicBezTo>
                  <a:pt x="4321" y="20702"/>
                  <a:pt x="4695" y="20543"/>
                  <a:pt x="4954" y="20384"/>
                </a:cubicBezTo>
                <a:cubicBezTo>
                  <a:pt x="5620" y="19967"/>
                  <a:pt x="6251" y="19491"/>
                  <a:pt x="6859" y="18979"/>
                </a:cubicBezTo>
                <a:cubicBezTo>
                  <a:pt x="9311" y="16943"/>
                  <a:pt x="11395" y="14562"/>
                  <a:pt x="13169" y="11942"/>
                </a:cubicBezTo>
                <a:cubicBezTo>
                  <a:pt x="15610" y="8359"/>
                  <a:pt x="17860" y="4632"/>
                  <a:pt x="20182" y="977"/>
                </a:cubicBezTo>
                <a:cubicBezTo>
                  <a:pt x="20372" y="655"/>
                  <a:pt x="20539" y="334"/>
                  <a:pt x="207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3"/>
        </a:solidFill>
        <a:effectLst/>
      </p:bgPr>
    </p:bg>
    <p:spTree>
      <p:nvGrpSpPr>
        <p:cNvPr id="1" name="Shape 1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0" name="Google Shape;1820;p11"/>
          <p:cNvSpPr txBox="1">
            <a:spLocks noGrp="1"/>
          </p:cNvSpPr>
          <p:nvPr>
            <p:ph type="title" hasCustomPrompt="1"/>
          </p:nvPr>
        </p:nvSpPr>
        <p:spPr>
          <a:xfrm>
            <a:off x="1466500" y="1265400"/>
            <a:ext cx="6210900" cy="13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821" name="Google Shape;1821;p11"/>
          <p:cNvSpPr txBox="1">
            <a:spLocks noGrp="1"/>
          </p:cNvSpPr>
          <p:nvPr>
            <p:ph type="body" idx="1"/>
          </p:nvPr>
        </p:nvSpPr>
        <p:spPr>
          <a:xfrm>
            <a:off x="1846050" y="2577300"/>
            <a:ext cx="54519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822" name="Google Shape;1822;p11"/>
          <p:cNvSpPr/>
          <p:nvPr/>
        </p:nvSpPr>
        <p:spPr>
          <a:xfrm>
            <a:off x="-1295475" y="1682150"/>
            <a:ext cx="2910842" cy="2706667"/>
          </a:xfrm>
          <a:custGeom>
            <a:avLst/>
            <a:gdLst/>
            <a:ahLst/>
            <a:cxnLst/>
            <a:rect l="l" t="t" r="r" b="b"/>
            <a:pathLst>
              <a:path w="89931" h="83623" extrusionOk="0">
                <a:moveTo>
                  <a:pt x="24924" y="0"/>
                </a:moveTo>
                <a:cubicBezTo>
                  <a:pt x="21943" y="0"/>
                  <a:pt x="18745" y="2788"/>
                  <a:pt x="14945" y="9903"/>
                </a:cubicBezTo>
                <a:cubicBezTo>
                  <a:pt x="0" y="37887"/>
                  <a:pt x="9968" y="83623"/>
                  <a:pt x="48027" y="83623"/>
                </a:cubicBezTo>
                <a:cubicBezTo>
                  <a:pt x="52749" y="83623"/>
                  <a:pt x="57905" y="82918"/>
                  <a:pt x="63499" y="81388"/>
                </a:cubicBezTo>
                <a:cubicBezTo>
                  <a:pt x="86847" y="75007"/>
                  <a:pt x="89931" y="41050"/>
                  <a:pt x="63356" y="36300"/>
                </a:cubicBezTo>
                <a:cubicBezTo>
                  <a:pt x="42783" y="32633"/>
                  <a:pt x="35121" y="0"/>
                  <a:pt x="249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3" name="Google Shape;1823;p11"/>
          <p:cNvSpPr/>
          <p:nvPr/>
        </p:nvSpPr>
        <p:spPr>
          <a:xfrm>
            <a:off x="5484728" y="-1105300"/>
            <a:ext cx="4906622" cy="2944925"/>
          </a:xfrm>
          <a:custGeom>
            <a:avLst/>
            <a:gdLst/>
            <a:ahLst/>
            <a:cxnLst/>
            <a:rect l="l" t="t" r="r" b="b"/>
            <a:pathLst>
              <a:path w="151591" h="90984" extrusionOk="0">
                <a:moveTo>
                  <a:pt x="151591" y="1"/>
                </a:moveTo>
                <a:lnTo>
                  <a:pt x="1834" y="501"/>
                </a:lnTo>
                <a:cubicBezTo>
                  <a:pt x="1834" y="501"/>
                  <a:pt x="1" y="12621"/>
                  <a:pt x="23670" y="29409"/>
                </a:cubicBezTo>
                <a:cubicBezTo>
                  <a:pt x="51924" y="49447"/>
                  <a:pt x="90440" y="42816"/>
                  <a:pt x="103514" y="66985"/>
                </a:cubicBezTo>
                <a:cubicBezTo>
                  <a:pt x="114371" y="87061"/>
                  <a:pt x="129359" y="90984"/>
                  <a:pt x="139417" y="90984"/>
                </a:cubicBezTo>
                <a:cubicBezTo>
                  <a:pt x="145870" y="90984"/>
                  <a:pt x="150293" y="89369"/>
                  <a:pt x="150293" y="89369"/>
                </a:cubicBezTo>
                <a:lnTo>
                  <a:pt x="151591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4" name="Google Shape;1824;p11"/>
          <p:cNvSpPr/>
          <p:nvPr/>
        </p:nvSpPr>
        <p:spPr>
          <a:xfrm>
            <a:off x="4495506" y="4184353"/>
            <a:ext cx="5476969" cy="1825818"/>
          </a:xfrm>
          <a:custGeom>
            <a:avLst/>
            <a:gdLst/>
            <a:ahLst/>
            <a:cxnLst/>
            <a:rect l="l" t="t" r="r" b="b"/>
            <a:pathLst>
              <a:path w="169212" h="56409" extrusionOk="0">
                <a:moveTo>
                  <a:pt x="73266" y="0"/>
                </a:moveTo>
                <a:cubicBezTo>
                  <a:pt x="67644" y="0"/>
                  <a:pt x="62643" y="1494"/>
                  <a:pt x="58734" y="5259"/>
                </a:cubicBezTo>
                <a:cubicBezTo>
                  <a:pt x="40279" y="23035"/>
                  <a:pt x="0" y="18344"/>
                  <a:pt x="4096" y="40061"/>
                </a:cubicBezTo>
                <a:lnTo>
                  <a:pt x="169212" y="56408"/>
                </a:lnTo>
                <a:cubicBezTo>
                  <a:pt x="169212" y="56408"/>
                  <a:pt x="155413" y="23452"/>
                  <a:pt x="137696" y="21904"/>
                </a:cubicBezTo>
                <a:cubicBezTo>
                  <a:pt x="123723" y="20675"/>
                  <a:pt x="94188" y="0"/>
                  <a:pt x="732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5" name="Google Shape;1825;p11"/>
          <p:cNvSpPr/>
          <p:nvPr/>
        </p:nvSpPr>
        <p:spPr>
          <a:xfrm>
            <a:off x="-977472" y="-797007"/>
            <a:ext cx="3491935" cy="1419639"/>
          </a:xfrm>
          <a:custGeom>
            <a:avLst/>
            <a:gdLst/>
            <a:ahLst/>
            <a:cxnLst/>
            <a:rect l="l" t="t" r="r" b="b"/>
            <a:pathLst>
              <a:path w="107884" h="43860" extrusionOk="0">
                <a:moveTo>
                  <a:pt x="107883" y="1"/>
                </a:moveTo>
                <a:lnTo>
                  <a:pt x="1" y="1965"/>
                </a:lnTo>
                <a:cubicBezTo>
                  <a:pt x="1" y="1965"/>
                  <a:pt x="15407" y="34124"/>
                  <a:pt x="50864" y="42863"/>
                </a:cubicBezTo>
                <a:cubicBezTo>
                  <a:pt x="53632" y="43545"/>
                  <a:pt x="56316" y="43860"/>
                  <a:pt x="58911" y="43860"/>
                </a:cubicBezTo>
                <a:cubicBezTo>
                  <a:pt x="89556" y="43860"/>
                  <a:pt x="107883" y="1"/>
                  <a:pt x="1078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8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">
    <p:bg>
      <p:bgPr>
        <a:solidFill>
          <a:schemeClr val="accent3"/>
        </a:solidFill>
        <a:effectLst/>
      </p:bgPr>
    </p:bg>
    <p:spTree>
      <p:nvGrpSpPr>
        <p:cNvPr id="1" name="Shape 1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8" name="Google Shape;1828;p13"/>
          <p:cNvGrpSpPr/>
          <p:nvPr/>
        </p:nvGrpSpPr>
        <p:grpSpPr>
          <a:xfrm>
            <a:off x="-1495706" y="-1832238"/>
            <a:ext cx="12225605" cy="8458452"/>
            <a:chOff x="-992100" y="-432575"/>
            <a:chExt cx="9566950" cy="6619025"/>
          </a:xfrm>
        </p:grpSpPr>
        <p:sp>
          <p:nvSpPr>
            <p:cNvPr id="1829" name="Google Shape;1829;p13"/>
            <p:cNvSpPr/>
            <p:nvPr/>
          </p:nvSpPr>
          <p:spPr>
            <a:xfrm>
              <a:off x="6099850" y="496500"/>
              <a:ext cx="2475000" cy="2310875"/>
            </a:xfrm>
            <a:custGeom>
              <a:avLst/>
              <a:gdLst/>
              <a:ahLst/>
              <a:cxnLst/>
              <a:rect l="l" t="t" r="r" b="b"/>
              <a:pathLst>
                <a:path w="99000" h="92435" extrusionOk="0">
                  <a:moveTo>
                    <a:pt x="28892" y="0"/>
                  </a:moveTo>
                  <a:cubicBezTo>
                    <a:pt x="20401" y="0"/>
                    <a:pt x="12115" y="4088"/>
                    <a:pt x="6871" y="11185"/>
                  </a:cubicBezTo>
                  <a:cubicBezTo>
                    <a:pt x="1561" y="18353"/>
                    <a:pt x="1" y="28568"/>
                    <a:pt x="1346" y="37260"/>
                  </a:cubicBezTo>
                  <a:cubicBezTo>
                    <a:pt x="3049" y="48130"/>
                    <a:pt x="7156" y="60417"/>
                    <a:pt x="12276" y="70133"/>
                  </a:cubicBezTo>
                  <a:cubicBezTo>
                    <a:pt x="17860" y="80718"/>
                    <a:pt x="27278" y="90064"/>
                    <a:pt x="39065" y="92040"/>
                  </a:cubicBezTo>
                  <a:cubicBezTo>
                    <a:pt x="40690" y="92309"/>
                    <a:pt x="42329" y="92434"/>
                    <a:pt x="43969" y="92434"/>
                  </a:cubicBezTo>
                  <a:cubicBezTo>
                    <a:pt x="49369" y="92434"/>
                    <a:pt x="54788" y="91079"/>
                    <a:pt x="59830" y="89052"/>
                  </a:cubicBezTo>
                  <a:cubicBezTo>
                    <a:pt x="79737" y="81015"/>
                    <a:pt x="97025" y="60322"/>
                    <a:pt x="98335" y="38367"/>
                  </a:cubicBezTo>
                  <a:cubicBezTo>
                    <a:pt x="99000" y="27605"/>
                    <a:pt x="93443" y="9590"/>
                    <a:pt x="80115" y="9590"/>
                  </a:cubicBezTo>
                  <a:cubicBezTo>
                    <a:pt x="80084" y="9590"/>
                    <a:pt x="80053" y="9590"/>
                    <a:pt x="80023" y="9590"/>
                  </a:cubicBezTo>
                  <a:cubicBezTo>
                    <a:pt x="79856" y="9590"/>
                    <a:pt x="79689" y="9590"/>
                    <a:pt x="79523" y="9614"/>
                  </a:cubicBezTo>
                  <a:cubicBezTo>
                    <a:pt x="75260" y="9768"/>
                    <a:pt x="71307" y="11935"/>
                    <a:pt x="67069" y="12471"/>
                  </a:cubicBezTo>
                  <a:cubicBezTo>
                    <a:pt x="66289" y="12570"/>
                    <a:pt x="65521" y="12617"/>
                    <a:pt x="64761" y="12617"/>
                  </a:cubicBezTo>
                  <a:cubicBezTo>
                    <a:pt x="55022" y="12617"/>
                    <a:pt x="46846" y="4941"/>
                    <a:pt x="38065" y="1660"/>
                  </a:cubicBezTo>
                  <a:cubicBezTo>
                    <a:pt x="35070" y="536"/>
                    <a:pt x="31968" y="0"/>
                    <a:pt x="288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13"/>
            <p:cNvSpPr/>
            <p:nvPr/>
          </p:nvSpPr>
          <p:spPr>
            <a:xfrm>
              <a:off x="-316425" y="3372550"/>
              <a:ext cx="2556600" cy="2425125"/>
            </a:xfrm>
            <a:custGeom>
              <a:avLst/>
              <a:gdLst/>
              <a:ahLst/>
              <a:cxnLst/>
              <a:rect l="l" t="t" r="r" b="b"/>
              <a:pathLst>
                <a:path w="102264" h="97005" extrusionOk="0">
                  <a:moveTo>
                    <a:pt x="38626" y="0"/>
                  </a:moveTo>
                  <a:cubicBezTo>
                    <a:pt x="35430" y="0"/>
                    <a:pt x="32203" y="553"/>
                    <a:pt x="29100" y="1692"/>
                  </a:cubicBezTo>
                  <a:cubicBezTo>
                    <a:pt x="20718" y="4752"/>
                    <a:pt x="13800" y="12419"/>
                    <a:pt x="10145" y="20420"/>
                  </a:cubicBezTo>
                  <a:cubicBezTo>
                    <a:pt x="5561" y="30445"/>
                    <a:pt x="2239" y="42959"/>
                    <a:pt x="1167" y="53901"/>
                  </a:cubicBezTo>
                  <a:cubicBezTo>
                    <a:pt x="1" y="65807"/>
                    <a:pt x="2727" y="78797"/>
                    <a:pt x="11478" y="86940"/>
                  </a:cubicBezTo>
                  <a:cubicBezTo>
                    <a:pt x="16658" y="91763"/>
                    <a:pt x="23516" y="94465"/>
                    <a:pt x="30457" y="95870"/>
                  </a:cubicBezTo>
                  <a:cubicBezTo>
                    <a:pt x="34234" y="96630"/>
                    <a:pt x="38164" y="97004"/>
                    <a:pt x="42146" y="97004"/>
                  </a:cubicBezTo>
                  <a:cubicBezTo>
                    <a:pt x="60368" y="97004"/>
                    <a:pt x="79686" y="89178"/>
                    <a:pt x="90512" y="74737"/>
                  </a:cubicBezTo>
                  <a:cubicBezTo>
                    <a:pt x="96989" y="66069"/>
                    <a:pt x="102263" y="47912"/>
                    <a:pt x="91048" y="40601"/>
                  </a:cubicBezTo>
                  <a:cubicBezTo>
                    <a:pt x="90917" y="40518"/>
                    <a:pt x="90774" y="40423"/>
                    <a:pt x="90643" y="40363"/>
                  </a:cubicBezTo>
                  <a:cubicBezTo>
                    <a:pt x="86976" y="38149"/>
                    <a:pt x="82487" y="37792"/>
                    <a:pt x="78665" y="35898"/>
                  </a:cubicBezTo>
                  <a:cubicBezTo>
                    <a:pt x="68914" y="31100"/>
                    <a:pt x="66354" y="19075"/>
                    <a:pt x="60401" y="10895"/>
                  </a:cubicBezTo>
                  <a:cubicBezTo>
                    <a:pt x="55264" y="3842"/>
                    <a:pt x="47055" y="0"/>
                    <a:pt x="386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13"/>
            <p:cNvSpPr/>
            <p:nvPr/>
          </p:nvSpPr>
          <p:spPr>
            <a:xfrm>
              <a:off x="4844950" y="3410300"/>
              <a:ext cx="3025100" cy="2776150"/>
            </a:xfrm>
            <a:custGeom>
              <a:avLst/>
              <a:gdLst/>
              <a:ahLst/>
              <a:cxnLst/>
              <a:rect l="l" t="t" r="r" b="b"/>
              <a:pathLst>
                <a:path w="121004" h="111046" extrusionOk="0">
                  <a:moveTo>
                    <a:pt x="34887" y="0"/>
                  </a:moveTo>
                  <a:cubicBezTo>
                    <a:pt x="23602" y="0"/>
                    <a:pt x="12761" y="5967"/>
                    <a:pt x="6608" y="15874"/>
                  </a:cubicBezTo>
                  <a:cubicBezTo>
                    <a:pt x="881" y="25125"/>
                    <a:pt x="0" y="37663"/>
                    <a:pt x="2500" y="48104"/>
                  </a:cubicBezTo>
                  <a:cubicBezTo>
                    <a:pt x="5632" y="61154"/>
                    <a:pt x="11835" y="75655"/>
                    <a:pt x="19026" y="86954"/>
                  </a:cubicBezTo>
                  <a:cubicBezTo>
                    <a:pt x="26861" y="99254"/>
                    <a:pt x="39219" y="109683"/>
                    <a:pt x="53733" y="110922"/>
                  </a:cubicBezTo>
                  <a:cubicBezTo>
                    <a:pt x="54720" y="111005"/>
                    <a:pt x="55708" y="111045"/>
                    <a:pt x="56694" y="111045"/>
                  </a:cubicBezTo>
                  <a:cubicBezTo>
                    <a:pt x="64297" y="111045"/>
                    <a:pt x="71835" y="108656"/>
                    <a:pt x="78665" y="105231"/>
                  </a:cubicBezTo>
                  <a:cubicBezTo>
                    <a:pt x="102060" y="93491"/>
                    <a:pt x="121003" y="66642"/>
                    <a:pt x="120420" y="39853"/>
                  </a:cubicBezTo>
                  <a:cubicBezTo>
                    <a:pt x="120155" y="27100"/>
                    <a:pt x="112117" y="6641"/>
                    <a:pt x="96836" y="6641"/>
                  </a:cubicBezTo>
                  <a:cubicBezTo>
                    <a:pt x="96338" y="6641"/>
                    <a:pt x="95834" y="6662"/>
                    <a:pt x="95321" y="6707"/>
                  </a:cubicBezTo>
                  <a:cubicBezTo>
                    <a:pt x="95119" y="6730"/>
                    <a:pt x="94929" y="6742"/>
                    <a:pt x="94714" y="6754"/>
                  </a:cubicBezTo>
                  <a:cubicBezTo>
                    <a:pt x="89559" y="7373"/>
                    <a:pt x="84975" y="10397"/>
                    <a:pt x="79879" y="11469"/>
                  </a:cubicBezTo>
                  <a:cubicBezTo>
                    <a:pt x="78302" y="11801"/>
                    <a:pt x="76746" y="11950"/>
                    <a:pt x="75209" y="11950"/>
                  </a:cubicBezTo>
                  <a:cubicBezTo>
                    <a:pt x="64112" y="11950"/>
                    <a:pt x="53981" y="4176"/>
                    <a:pt x="43565" y="1206"/>
                  </a:cubicBezTo>
                  <a:cubicBezTo>
                    <a:pt x="40691" y="391"/>
                    <a:pt x="37775" y="0"/>
                    <a:pt x="3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13"/>
            <p:cNvSpPr/>
            <p:nvPr/>
          </p:nvSpPr>
          <p:spPr>
            <a:xfrm>
              <a:off x="2373800" y="-432575"/>
              <a:ext cx="3024500" cy="1637675"/>
            </a:xfrm>
            <a:custGeom>
              <a:avLst/>
              <a:gdLst/>
              <a:ahLst/>
              <a:cxnLst/>
              <a:rect l="l" t="t" r="r" b="b"/>
              <a:pathLst>
                <a:path w="120980" h="65507" extrusionOk="0">
                  <a:moveTo>
                    <a:pt x="34887" y="1"/>
                  </a:moveTo>
                  <a:cubicBezTo>
                    <a:pt x="23602" y="1"/>
                    <a:pt x="12761" y="3518"/>
                    <a:pt x="6608" y="9367"/>
                  </a:cubicBezTo>
                  <a:cubicBezTo>
                    <a:pt x="881" y="14808"/>
                    <a:pt x="0" y="22226"/>
                    <a:pt x="2501" y="28370"/>
                  </a:cubicBezTo>
                  <a:cubicBezTo>
                    <a:pt x="5620" y="36061"/>
                    <a:pt x="11835" y="44622"/>
                    <a:pt x="19027" y="51289"/>
                  </a:cubicBezTo>
                  <a:cubicBezTo>
                    <a:pt x="26849" y="58552"/>
                    <a:pt x="39220" y="64695"/>
                    <a:pt x="53733" y="65434"/>
                  </a:cubicBezTo>
                  <a:cubicBezTo>
                    <a:pt x="54722" y="65483"/>
                    <a:pt x="55711" y="65507"/>
                    <a:pt x="56698" y="65507"/>
                  </a:cubicBezTo>
                  <a:cubicBezTo>
                    <a:pt x="64296" y="65507"/>
                    <a:pt x="71813" y="64099"/>
                    <a:pt x="78641" y="62076"/>
                  </a:cubicBezTo>
                  <a:cubicBezTo>
                    <a:pt x="102037" y="55159"/>
                    <a:pt x="120980" y="39323"/>
                    <a:pt x="120408" y="23512"/>
                  </a:cubicBezTo>
                  <a:cubicBezTo>
                    <a:pt x="120132" y="15995"/>
                    <a:pt x="112096" y="3923"/>
                    <a:pt x="96819" y="3923"/>
                  </a:cubicBezTo>
                  <a:cubicBezTo>
                    <a:pt x="96320" y="3923"/>
                    <a:pt x="95813" y="3935"/>
                    <a:pt x="95298" y="3962"/>
                  </a:cubicBezTo>
                  <a:cubicBezTo>
                    <a:pt x="95107" y="3962"/>
                    <a:pt x="94905" y="3974"/>
                    <a:pt x="94715" y="3986"/>
                  </a:cubicBezTo>
                  <a:cubicBezTo>
                    <a:pt x="89547" y="4367"/>
                    <a:pt x="84963" y="6153"/>
                    <a:pt x="79879" y="6772"/>
                  </a:cubicBezTo>
                  <a:cubicBezTo>
                    <a:pt x="78303" y="6967"/>
                    <a:pt x="76748" y="7055"/>
                    <a:pt x="75212" y="7055"/>
                  </a:cubicBezTo>
                  <a:cubicBezTo>
                    <a:pt x="64114" y="7055"/>
                    <a:pt x="53982" y="2468"/>
                    <a:pt x="43565" y="711"/>
                  </a:cubicBezTo>
                  <a:cubicBezTo>
                    <a:pt x="40691" y="231"/>
                    <a:pt x="37774" y="1"/>
                    <a:pt x="34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13"/>
            <p:cNvSpPr/>
            <p:nvPr/>
          </p:nvSpPr>
          <p:spPr>
            <a:xfrm>
              <a:off x="-992100" y="332625"/>
              <a:ext cx="2386625" cy="2439350"/>
            </a:xfrm>
            <a:custGeom>
              <a:avLst/>
              <a:gdLst/>
              <a:ahLst/>
              <a:cxnLst/>
              <a:rect l="l" t="t" r="r" b="b"/>
              <a:pathLst>
                <a:path w="95465" h="97574" extrusionOk="0">
                  <a:moveTo>
                    <a:pt x="61914" y="1"/>
                  </a:moveTo>
                  <a:cubicBezTo>
                    <a:pt x="59617" y="1"/>
                    <a:pt x="57347" y="196"/>
                    <a:pt x="55174" y="571"/>
                  </a:cubicBezTo>
                  <a:cubicBezTo>
                    <a:pt x="44327" y="2453"/>
                    <a:pt x="32124" y="6763"/>
                    <a:pt x="22491" y="12061"/>
                  </a:cubicBezTo>
                  <a:cubicBezTo>
                    <a:pt x="12014" y="17824"/>
                    <a:pt x="2834" y="27408"/>
                    <a:pt x="1060" y="39219"/>
                  </a:cubicBezTo>
                  <a:cubicBezTo>
                    <a:pt x="0" y="46220"/>
                    <a:pt x="1644" y="53411"/>
                    <a:pt x="4406" y="59924"/>
                  </a:cubicBezTo>
                  <a:cubicBezTo>
                    <a:pt x="12788" y="79712"/>
                    <a:pt x="33779" y="96607"/>
                    <a:pt x="55757" y="97548"/>
                  </a:cubicBezTo>
                  <a:cubicBezTo>
                    <a:pt x="56150" y="97565"/>
                    <a:pt x="56552" y="97573"/>
                    <a:pt x="56963" y="97573"/>
                  </a:cubicBezTo>
                  <a:cubicBezTo>
                    <a:pt x="67828" y="97573"/>
                    <a:pt x="84500" y="91631"/>
                    <a:pt x="84213" y="78724"/>
                  </a:cubicBezTo>
                  <a:cubicBezTo>
                    <a:pt x="84213" y="78557"/>
                    <a:pt x="84201" y="78402"/>
                    <a:pt x="84201" y="78236"/>
                  </a:cubicBezTo>
                  <a:cubicBezTo>
                    <a:pt x="83963" y="73973"/>
                    <a:pt x="81725" y="70068"/>
                    <a:pt x="81118" y="65841"/>
                  </a:cubicBezTo>
                  <a:cubicBezTo>
                    <a:pt x="79570" y="55090"/>
                    <a:pt x="88035" y="46172"/>
                    <a:pt x="91429" y="36659"/>
                  </a:cubicBezTo>
                  <a:cubicBezTo>
                    <a:pt x="95465" y="25324"/>
                    <a:pt x="91155" y="12609"/>
                    <a:pt x="81356" y="5632"/>
                  </a:cubicBezTo>
                  <a:cubicBezTo>
                    <a:pt x="75902" y="1749"/>
                    <a:pt x="68790" y="1"/>
                    <a:pt x="619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4" name="Google Shape;1834;p13"/>
          <p:cNvSpPr txBox="1">
            <a:spLocks noGrp="1"/>
          </p:cNvSpPr>
          <p:nvPr>
            <p:ph type="title"/>
          </p:nvPr>
        </p:nvSpPr>
        <p:spPr>
          <a:xfrm>
            <a:off x="2439675" y="331200"/>
            <a:ext cx="4264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_1">
    <p:bg>
      <p:bgPr>
        <a:noFill/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6" name="Google Shape;1836;p14"/>
          <p:cNvSpPr txBox="1">
            <a:spLocks noGrp="1"/>
          </p:cNvSpPr>
          <p:nvPr>
            <p:ph type="title"/>
          </p:nvPr>
        </p:nvSpPr>
        <p:spPr>
          <a:xfrm>
            <a:off x="720000" y="3312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1_1_2">
    <p:bg>
      <p:bgPr>
        <a:solidFill>
          <a:schemeClr val="lt2"/>
        </a:solidFill>
        <a:effectLst/>
      </p:bgPr>
    </p:bg>
    <p:spTree>
      <p:nvGrpSpPr>
        <p:cNvPr id="1" name="Shape 1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8" name="Google Shape;1838;p15"/>
          <p:cNvSpPr txBox="1">
            <a:spLocks noGrp="1"/>
          </p:cNvSpPr>
          <p:nvPr>
            <p:ph type="title"/>
          </p:nvPr>
        </p:nvSpPr>
        <p:spPr>
          <a:xfrm>
            <a:off x="720000" y="3312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_1_2_1">
    <p:bg>
      <p:bgPr>
        <a:solidFill>
          <a:schemeClr val="accent3"/>
        </a:solidFill>
        <a:effectLst/>
      </p:bgPr>
    </p:bg>
    <p:spTree>
      <p:nvGrpSpPr>
        <p:cNvPr id="1" name="Shape 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0" name="Google Shape;1840;p16"/>
          <p:cNvSpPr/>
          <p:nvPr/>
        </p:nvSpPr>
        <p:spPr>
          <a:xfrm>
            <a:off x="8707826" y="-116095"/>
            <a:ext cx="476176" cy="1382075"/>
          </a:xfrm>
          <a:custGeom>
            <a:avLst/>
            <a:gdLst/>
            <a:ahLst/>
            <a:cxnLst/>
            <a:rect l="l" t="t" r="r" b="b"/>
            <a:pathLst>
              <a:path w="13645" h="39601" extrusionOk="0">
                <a:moveTo>
                  <a:pt x="3798" y="1"/>
                </a:moveTo>
                <a:cubicBezTo>
                  <a:pt x="845" y="5632"/>
                  <a:pt x="0" y="12514"/>
                  <a:pt x="1417" y="18586"/>
                </a:cubicBezTo>
                <a:cubicBezTo>
                  <a:pt x="3262" y="26552"/>
                  <a:pt x="8549" y="33171"/>
                  <a:pt x="13645" y="39601"/>
                </a:cubicBezTo>
                <a:lnTo>
                  <a:pt x="13645" y="4549"/>
                </a:lnTo>
                <a:cubicBezTo>
                  <a:pt x="13645" y="2037"/>
                  <a:pt x="11609" y="1"/>
                  <a:pt x="90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1" name="Google Shape;1841;p16"/>
          <p:cNvSpPr/>
          <p:nvPr/>
        </p:nvSpPr>
        <p:spPr>
          <a:xfrm>
            <a:off x="-85625" y="-101619"/>
            <a:ext cx="1086258" cy="1289163"/>
          </a:xfrm>
          <a:custGeom>
            <a:avLst/>
            <a:gdLst/>
            <a:ahLst/>
            <a:cxnLst/>
            <a:rect l="l" t="t" r="r" b="b"/>
            <a:pathLst>
              <a:path w="31302" h="37149" extrusionOk="0">
                <a:moveTo>
                  <a:pt x="4548" y="1"/>
                </a:moveTo>
                <a:cubicBezTo>
                  <a:pt x="2036" y="1"/>
                  <a:pt x="0" y="2037"/>
                  <a:pt x="0" y="4549"/>
                </a:cubicBezTo>
                <a:lnTo>
                  <a:pt x="0" y="37148"/>
                </a:lnTo>
                <a:cubicBezTo>
                  <a:pt x="9442" y="33314"/>
                  <a:pt x="19776" y="30064"/>
                  <a:pt x="25729" y="21872"/>
                </a:cubicBezTo>
                <a:cubicBezTo>
                  <a:pt x="30099" y="15860"/>
                  <a:pt x="31302" y="8025"/>
                  <a:pt x="30766" y="620"/>
                </a:cubicBezTo>
                <a:cubicBezTo>
                  <a:pt x="30754" y="417"/>
                  <a:pt x="30742" y="215"/>
                  <a:pt x="3071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2" name="Google Shape;1842;p16"/>
          <p:cNvSpPr/>
          <p:nvPr/>
        </p:nvSpPr>
        <p:spPr>
          <a:xfrm>
            <a:off x="1796475" y="1525"/>
            <a:ext cx="5764514" cy="1024221"/>
          </a:xfrm>
          <a:custGeom>
            <a:avLst/>
            <a:gdLst/>
            <a:ahLst/>
            <a:cxnLst/>
            <a:rect l="l" t="t" r="r" b="b"/>
            <a:pathLst>
              <a:path w="151032" h="29542" extrusionOk="0">
                <a:moveTo>
                  <a:pt x="1" y="0"/>
                </a:moveTo>
                <a:cubicBezTo>
                  <a:pt x="2573" y="4763"/>
                  <a:pt x="6371" y="8894"/>
                  <a:pt x="10717" y="12157"/>
                </a:cubicBezTo>
                <a:cubicBezTo>
                  <a:pt x="16634" y="16609"/>
                  <a:pt x="23528" y="19598"/>
                  <a:pt x="30541" y="21991"/>
                </a:cubicBezTo>
                <a:cubicBezTo>
                  <a:pt x="45223" y="26995"/>
                  <a:pt x="60620" y="29542"/>
                  <a:pt x="76119" y="29542"/>
                </a:cubicBezTo>
                <a:cubicBezTo>
                  <a:pt x="76369" y="29542"/>
                  <a:pt x="76618" y="29541"/>
                  <a:pt x="76868" y="29540"/>
                </a:cubicBezTo>
                <a:cubicBezTo>
                  <a:pt x="89988" y="29456"/>
                  <a:pt x="103288" y="27468"/>
                  <a:pt x="115182" y="21920"/>
                </a:cubicBezTo>
                <a:cubicBezTo>
                  <a:pt x="127100" y="16348"/>
                  <a:pt x="137149" y="7430"/>
                  <a:pt x="148722" y="1191"/>
                </a:cubicBezTo>
                <a:cubicBezTo>
                  <a:pt x="149484" y="786"/>
                  <a:pt x="150258" y="381"/>
                  <a:pt x="151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3" name="Google Shape;1843;p16"/>
          <p:cNvSpPr/>
          <p:nvPr/>
        </p:nvSpPr>
        <p:spPr>
          <a:xfrm>
            <a:off x="4213654" y="1134593"/>
            <a:ext cx="90596" cy="82220"/>
          </a:xfrm>
          <a:custGeom>
            <a:avLst/>
            <a:gdLst/>
            <a:ahLst/>
            <a:cxnLst/>
            <a:rect l="l" t="t" r="r" b="b"/>
            <a:pathLst>
              <a:path w="2834" h="2572" extrusionOk="0">
                <a:moveTo>
                  <a:pt x="1417" y="0"/>
                </a:moveTo>
                <a:cubicBezTo>
                  <a:pt x="1346" y="0"/>
                  <a:pt x="1286" y="405"/>
                  <a:pt x="1262" y="965"/>
                </a:cubicBezTo>
                <a:cubicBezTo>
                  <a:pt x="800" y="568"/>
                  <a:pt x="419" y="304"/>
                  <a:pt x="317" y="304"/>
                </a:cubicBezTo>
                <a:cubicBezTo>
                  <a:pt x="309" y="304"/>
                  <a:pt x="302" y="306"/>
                  <a:pt x="298" y="310"/>
                </a:cubicBezTo>
                <a:cubicBezTo>
                  <a:pt x="250" y="369"/>
                  <a:pt x="572" y="715"/>
                  <a:pt x="1024" y="1143"/>
                </a:cubicBezTo>
                <a:cubicBezTo>
                  <a:pt x="429" y="1155"/>
                  <a:pt x="0" y="1215"/>
                  <a:pt x="0" y="1286"/>
                </a:cubicBezTo>
                <a:cubicBezTo>
                  <a:pt x="0" y="1357"/>
                  <a:pt x="464" y="1417"/>
                  <a:pt x="1095" y="1441"/>
                </a:cubicBezTo>
                <a:cubicBezTo>
                  <a:pt x="726" y="1905"/>
                  <a:pt x="476" y="2286"/>
                  <a:pt x="536" y="2334"/>
                </a:cubicBezTo>
                <a:cubicBezTo>
                  <a:pt x="539" y="2337"/>
                  <a:pt x="544" y="2339"/>
                  <a:pt x="550" y="2339"/>
                </a:cubicBezTo>
                <a:cubicBezTo>
                  <a:pt x="629" y="2339"/>
                  <a:pt x="921" y="2065"/>
                  <a:pt x="1274" y="1679"/>
                </a:cubicBezTo>
                <a:cubicBezTo>
                  <a:pt x="1286" y="2203"/>
                  <a:pt x="1346" y="2572"/>
                  <a:pt x="1417" y="2572"/>
                </a:cubicBezTo>
                <a:cubicBezTo>
                  <a:pt x="1488" y="2572"/>
                  <a:pt x="1548" y="2167"/>
                  <a:pt x="1572" y="1607"/>
                </a:cubicBezTo>
                <a:cubicBezTo>
                  <a:pt x="2034" y="2004"/>
                  <a:pt x="2415" y="2268"/>
                  <a:pt x="2507" y="2268"/>
                </a:cubicBezTo>
                <a:cubicBezTo>
                  <a:pt x="2515" y="2268"/>
                  <a:pt x="2521" y="2266"/>
                  <a:pt x="2524" y="2262"/>
                </a:cubicBezTo>
                <a:cubicBezTo>
                  <a:pt x="2572" y="2203"/>
                  <a:pt x="2262" y="1858"/>
                  <a:pt x="1810" y="1429"/>
                </a:cubicBezTo>
                <a:cubicBezTo>
                  <a:pt x="2405" y="1405"/>
                  <a:pt x="2834" y="1357"/>
                  <a:pt x="2834" y="1286"/>
                </a:cubicBezTo>
                <a:cubicBezTo>
                  <a:pt x="2834" y="1215"/>
                  <a:pt x="2369" y="1155"/>
                  <a:pt x="1738" y="1131"/>
                </a:cubicBezTo>
                <a:cubicBezTo>
                  <a:pt x="2108" y="667"/>
                  <a:pt x="2358" y="286"/>
                  <a:pt x="2298" y="238"/>
                </a:cubicBezTo>
                <a:cubicBezTo>
                  <a:pt x="2295" y="236"/>
                  <a:pt x="2292" y="235"/>
                  <a:pt x="2287" y="235"/>
                </a:cubicBezTo>
                <a:cubicBezTo>
                  <a:pt x="2214" y="235"/>
                  <a:pt x="1918" y="501"/>
                  <a:pt x="1560" y="893"/>
                </a:cubicBezTo>
                <a:cubicBezTo>
                  <a:pt x="1548" y="369"/>
                  <a:pt x="1488" y="0"/>
                  <a:pt x="141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4" name="Google Shape;1844;p16"/>
          <p:cNvSpPr/>
          <p:nvPr/>
        </p:nvSpPr>
        <p:spPr>
          <a:xfrm>
            <a:off x="394660" y="4891507"/>
            <a:ext cx="90628" cy="82252"/>
          </a:xfrm>
          <a:custGeom>
            <a:avLst/>
            <a:gdLst/>
            <a:ahLst/>
            <a:cxnLst/>
            <a:rect l="l" t="t" r="r" b="b"/>
            <a:pathLst>
              <a:path w="2835" h="2573" extrusionOk="0">
                <a:moveTo>
                  <a:pt x="1418" y="0"/>
                </a:moveTo>
                <a:cubicBezTo>
                  <a:pt x="1346" y="0"/>
                  <a:pt x="1287" y="405"/>
                  <a:pt x="1263" y="965"/>
                </a:cubicBezTo>
                <a:cubicBezTo>
                  <a:pt x="807" y="585"/>
                  <a:pt x="421" y="314"/>
                  <a:pt x="320" y="314"/>
                </a:cubicBezTo>
                <a:cubicBezTo>
                  <a:pt x="310" y="314"/>
                  <a:pt x="303" y="317"/>
                  <a:pt x="298" y="322"/>
                </a:cubicBezTo>
                <a:cubicBezTo>
                  <a:pt x="251" y="370"/>
                  <a:pt x="572" y="715"/>
                  <a:pt x="1025" y="1143"/>
                </a:cubicBezTo>
                <a:cubicBezTo>
                  <a:pt x="429" y="1155"/>
                  <a:pt x="1" y="1215"/>
                  <a:pt x="1" y="1298"/>
                </a:cubicBezTo>
                <a:cubicBezTo>
                  <a:pt x="1" y="1370"/>
                  <a:pt x="465" y="1429"/>
                  <a:pt x="1096" y="1441"/>
                </a:cubicBezTo>
                <a:cubicBezTo>
                  <a:pt x="727" y="1905"/>
                  <a:pt x="477" y="2286"/>
                  <a:pt x="537" y="2334"/>
                </a:cubicBezTo>
                <a:cubicBezTo>
                  <a:pt x="540" y="2338"/>
                  <a:pt x="545" y="2339"/>
                  <a:pt x="552" y="2339"/>
                </a:cubicBezTo>
                <a:cubicBezTo>
                  <a:pt x="631" y="2339"/>
                  <a:pt x="922" y="2076"/>
                  <a:pt x="1263" y="1679"/>
                </a:cubicBezTo>
                <a:cubicBezTo>
                  <a:pt x="1287" y="2203"/>
                  <a:pt x="1346" y="2572"/>
                  <a:pt x="1418" y="2572"/>
                </a:cubicBezTo>
                <a:cubicBezTo>
                  <a:pt x="1489" y="2572"/>
                  <a:pt x="1549" y="2167"/>
                  <a:pt x="1561" y="1608"/>
                </a:cubicBezTo>
                <a:cubicBezTo>
                  <a:pt x="2034" y="2004"/>
                  <a:pt x="2416" y="2268"/>
                  <a:pt x="2508" y="2268"/>
                </a:cubicBezTo>
                <a:cubicBezTo>
                  <a:pt x="2516" y="2268"/>
                  <a:pt x="2521" y="2266"/>
                  <a:pt x="2525" y="2263"/>
                </a:cubicBezTo>
                <a:cubicBezTo>
                  <a:pt x="2573" y="2203"/>
                  <a:pt x="2263" y="1858"/>
                  <a:pt x="1799" y="1429"/>
                </a:cubicBezTo>
                <a:cubicBezTo>
                  <a:pt x="2406" y="1417"/>
                  <a:pt x="2834" y="1358"/>
                  <a:pt x="2834" y="1286"/>
                </a:cubicBezTo>
                <a:cubicBezTo>
                  <a:pt x="2834" y="1215"/>
                  <a:pt x="2370" y="1155"/>
                  <a:pt x="1739" y="1143"/>
                </a:cubicBezTo>
                <a:cubicBezTo>
                  <a:pt x="2108" y="667"/>
                  <a:pt x="2358" y="286"/>
                  <a:pt x="2299" y="251"/>
                </a:cubicBezTo>
                <a:cubicBezTo>
                  <a:pt x="2295" y="247"/>
                  <a:pt x="2290" y="245"/>
                  <a:pt x="2283" y="245"/>
                </a:cubicBezTo>
                <a:cubicBezTo>
                  <a:pt x="2204" y="245"/>
                  <a:pt x="1913" y="508"/>
                  <a:pt x="1561" y="893"/>
                </a:cubicBezTo>
                <a:cubicBezTo>
                  <a:pt x="1549" y="370"/>
                  <a:pt x="1489" y="0"/>
                  <a:pt x="1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5" name="Google Shape;1845;p16"/>
          <p:cNvSpPr/>
          <p:nvPr/>
        </p:nvSpPr>
        <p:spPr>
          <a:xfrm>
            <a:off x="76496" y="2924182"/>
            <a:ext cx="90596" cy="82220"/>
          </a:xfrm>
          <a:custGeom>
            <a:avLst/>
            <a:gdLst/>
            <a:ahLst/>
            <a:cxnLst/>
            <a:rect l="l" t="t" r="r" b="b"/>
            <a:pathLst>
              <a:path w="2834" h="2572" extrusionOk="0">
                <a:moveTo>
                  <a:pt x="1417" y="0"/>
                </a:moveTo>
                <a:cubicBezTo>
                  <a:pt x="1346" y="0"/>
                  <a:pt x="1286" y="405"/>
                  <a:pt x="1262" y="965"/>
                </a:cubicBezTo>
                <a:cubicBezTo>
                  <a:pt x="800" y="568"/>
                  <a:pt x="409" y="304"/>
                  <a:pt x="315" y="304"/>
                </a:cubicBezTo>
                <a:cubicBezTo>
                  <a:pt x="307" y="304"/>
                  <a:pt x="301" y="306"/>
                  <a:pt x="298" y="310"/>
                </a:cubicBezTo>
                <a:cubicBezTo>
                  <a:pt x="250" y="369"/>
                  <a:pt x="572" y="715"/>
                  <a:pt x="1036" y="1143"/>
                </a:cubicBezTo>
                <a:cubicBezTo>
                  <a:pt x="441" y="1167"/>
                  <a:pt x="0" y="1215"/>
                  <a:pt x="0" y="1298"/>
                </a:cubicBezTo>
                <a:cubicBezTo>
                  <a:pt x="0" y="1369"/>
                  <a:pt x="465" y="1429"/>
                  <a:pt x="1096" y="1441"/>
                </a:cubicBezTo>
                <a:cubicBezTo>
                  <a:pt x="726" y="1905"/>
                  <a:pt x="476" y="2286"/>
                  <a:pt x="536" y="2334"/>
                </a:cubicBezTo>
                <a:cubicBezTo>
                  <a:pt x="540" y="2337"/>
                  <a:pt x="545" y="2339"/>
                  <a:pt x="551" y="2339"/>
                </a:cubicBezTo>
                <a:cubicBezTo>
                  <a:pt x="631" y="2339"/>
                  <a:pt x="922" y="2075"/>
                  <a:pt x="1274" y="1679"/>
                </a:cubicBezTo>
                <a:cubicBezTo>
                  <a:pt x="1286" y="2203"/>
                  <a:pt x="1346" y="2572"/>
                  <a:pt x="1417" y="2572"/>
                </a:cubicBezTo>
                <a:cubicBezTo>
                  <a:pt x="1488" y="2572"/>
                  <a:pt x="1548" y="2167"/>
                  <a:pt x="1572" y="1608"/>
                </a:cubicBezTo>
                <a:cubicBezTo>
                  <a:pt x="2034" y="2004"/>
                  <a:pt x="2425" y="2268"/>
                  <a:pt x="2519" y="2268"/>
                </a:cubicBezTo>
                <a:cubicBezTo>
                  <a:pt x="2527" y="2268"/>
                  <a:pt x="2533" y="2266"/>
                  <a:pt x="2536" y="2262"/>
                </a:cubicBezTo>
                <a:cubicBezTo>
                  <a:pt x="2584" y="2203"/>
                  <a:pt x="2262" y="1858"/>
                  <a:pt x="1810" y="1429"/>
                </a:cubicBezTo>
                <a:cubicBezTo>
                  <a:pt x="2393" y="1405"/>
                  <a:pt x="2834" y="1358"/>
                  <a:pt x="2834" y="1286"/>
                </a:cubicBezTo>
                <a:cubicBezTo>
                  <a:pt x="2834" y="1215"/>
                  <a:pt x="2358" y="1155"/>
                  <a:pt x="1727" y="1131"/>
                </a:cubicBezTo>
                <a:cubicBezTo>
                  <a:pt x="2108" y="667"/>
                  <a:pt x="2346" y="286"/>
                  <a:pt x="2298" y="238"/>
                </a:cubicBezTo>
                <a:cubicBezTo>
                  <a:pt x="2295" y="236"/>
                  <a:pt x="2290" y="235"/>
                  <a:pt x="2285" y="235"/>
                </a:cubicBezTo>
                <a:cubicBezTo>
                  <a:pt x="2203" y="235"/>
                  <a:pt x="1919" y="501"/>
                  <a:pt x="1560" y="893"/>
                </a:cubicBezTo>
                <a:cubicBezTo>
                  <a:pt x="1548" y="369"/>
                  <a:pt x="1488" y="0"/>
                  <a:pt x="141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6" name="Google Shape;1846;p16"/>
          <p:cNvSpPr/>
          <p:nvPr/>
        </p:nvSpPr>
        <p:spPr>
          <a:xfrm>
            <a:off x="1385755" y="98585"/>
            <a:ext cx="90628" cy="82636"/>
          </a:xfrm>
          <a:custGeom>
            <a:avLst/>
            <a:gdLst/>
            <a:ahLst/>
            <a:cxnLst/>
            <a:rect l="l" t="t" r="r" b="b"/>
            <a:pathLst>
              <a:path w="2835" h="2585" extrusionOk="0">
                <a:moveTo>
                  <a:pt x="1418" y="0"/>
                </a:moveTo>
                <a:cubicBezTo>
                  <a:pt x="1346" y="0"/>
                  <a:pt x="1287" y="417"/>
                  <a:pt x="1275" y="965"/>
                </a:cubicBezTo>
                <a:cubicBezTo>
                  <a:pt x="808" y="585"/>
                  <a:pt x="430" y="314"/>
                  <a:pt x="331" y="314"/>
                </a:cubicBezTo>
                <a:cubicBezTo>
                  <a:pt x="321" y="314"/>
                  <a:pt x="314" y="317"/>
                  <a:pt x="310" y="322"/>
                </a:cubicBezTo>
                <a:cubicBezTo>
                  <a:pt x="263" y="369"/>
                  <a:pt x="572" y="715"/>
                  <a:pt x="1037" y="1143"/>
                </a:cubicBezTo>
                <a:cubicBezTo>
                  <a:pt x="441" y="1167"/>
                  <a:pt x="1" y="1215"/>
                  <a:pt x="1" y="1298"/>
                </a:cubicBezTo>
                <a:cubicBezTo>
                  <a:pt x="1" y="1370"/>
                  <a:pt x="477" y="1429"/>
                  <a:pt x="1096" y="1441"/>
                </a:cubicBezTo>
                <a:cubicBezTo>
                  <a:pt x="727" y="1905"/>
                  <a:pt x="489" y="2286"/>
                  <a:pt x="536" y="2334"/>
                </a:cubicBezTo>
                <a:cubicBezTo>
                  <a:pt x="540" y="2338"/>
                  <a:pt x="545" y="2339"/>
                  <a:pt x="552" y="2339"/>
                </a:cubicBezTo>
                <a:cubicBezTo>
                  <a:pt x="631" y="2339"/>
                  <a:pt x="922" y="2076"/>
                  <a:pt x="1275" y="1691"/>
                </a:cubicBezTo>
                <a:cubicBezTo>
                  <a:pt x="1287" y="2203"/>
                  <a:pt x="1346" y="2584"/>
                  <a:pt x="1418" y="2584"/>
                </a:cubicBezTo>
                <a:cubicBezTo>
                  <a:pt x="1489" y="2584"/>
                  <a:pt x="1548" y="2167"/>
                  <a:pt x="1572" y="1608"/>
                </a:cubicBezTo>
                <a:cubicBezTo>
                  <a:pt x="2035" y="2004"/>
                  <a:pt x="2426" y="2268"/>
                  <a:pt x="2520" y="2268"/>
                </a:cubicBezTo>
                <a:cubicBezTo>
                  <a:pt x="2527" y="2268"/>
                  <a:pt x="2533" y="2266"/>
                  <a:pt x="2537" y="2263"/>
                </a:cubicBezTo>
                <a:cubicBezTo>
                  <a:pt x="2584" y="2203"/>
                  <a:pt x="2275" y="1858"/>
                  <a:pt x="1810" y="1441"/>
                </a:cubicBezTo>
                <a:cubicBezTo>
                  <a:pt x="2406" y="1417"/>
                  <a:pt x="2834" y="1358"/>
                  <a:pt x="2834" y="1286"/>
                </a:cubicBezTo>
                <a:cubicBezTo>
                  <a:pt x="2834" y="1215"/>
                  <a:pt x="2370" y="1155"/>
                  <a:pt x="1739" y="1143"/>
                </a:cubicBezTo>
                <a:cubicBezTo>
                  <a:pt x="2120" y="667"/>
                  <a:pt x="2358" y="286"/>
                  <a:pt x="2299" y="250"/>
                </a:cubicBezTo>
                <a:cubicBezTo>
                  <a:pt x="2295" y="247"/>
                  <a:pt x="2290" y="245"/>
                  <a:pt x="2283" y="245"/>
                </a:cubicBezTo>
                <a:cubicBezTo>
                  <a:pt x="2204" y="245"/>
                  <a:pt x="1913" y="508"/>
                  <a:pt x="1572" y="893"/>
                </a:cubicBezTo>
                <a:cubicBezTo>
                  <a:pt x="1548" y="369"/>
                  <a:pt x="1489" y="0"/>
                  <a:pt x="1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7" name="Google Shape;1847;p16"/>
          <p:cNvSpPr/>
          <p:nvPr/>
        </p:nvSpPr>
        <p:spPr>
          <a:xfrm>
            <a:off x="2454113" y="761606"/>
            <a:ext cx="90628" cy="82220"/>
          </a:xfrm>
          <a:custGeom>
            <a:avLst/>
            <a:gdLst/>
            <a:ahLst/>
            <a:cxnLst/>
            <a:rect l="l" t="t" r="r" b="b"/>
            <a:pathLst>
              <a:path w="2835" h="2572" extrusionOk="0">
                <a:moveTo>
                  <a:pt x="1417" y="0"/>
                </a:moveTo>
                <a:cubicBezTo>
                  <a:pt x="1346" y="0"/>
                  <a:pt x="1286" y="405"/>
                  <a:pt x="1274" y="964"/>
                </a:cubicBezTo>
                <a:cubicBezTo>
                  <a:pt x="808" y="585"/>
                  <a:pt x="430" y="314"/>
                  <a:pt x="331" y="314"/>
                </a:cubicBezTo>
                <a:cubicBezTo>
                  <a:pt x="321" y="314"/>
                  <a:pt x="314" y="316"/>
                  <a:pt x="310" y="322"/>
                </a:cubicBezTo>
                <a:cubicBezTo>
                  <a:pt x="262" y="369"/>
                  <a:pt x="572" y="714"/>
                  <a:pt x="1036" y="1143"/>
                </a:cubicBezTo>
                <a:cubicBezTo>
                  <a:pt x="441" y="1155"/>
                  <a:pt x="1" y="1214"/>
                  <a:pt x="1" y="1286"/>
                </a:cubicBezTo>
                <a:cubicBezTo>
                  <a:pt x="1" y="1369"/>
                  <a:pt x="465" y="1417"/>
                  <a:pt x="1096" y="1441"/>
                </a:cubicBezTo>
                <a:cubicBezTo>
                  <a:pt x="727" y="1905"/>
                  <a:pt x="477" y="2286"/>
                  <a:pt x="536" y="2334"/>
                </a:cubicBezTo>
                <a:cubicBezTo>
                  <a:pt x="540" y="2337"/>
                  <a:pt x="545" y="2339"/>
                  <a:pt x="551" y="2339"/>
                </a:cubicBezTo>
                <a:cubicBezTo>
                  <a:pt x="630" y="2339"/>
                  <a:pt x="921" y="2065"/>
                  <a:pt x="1274" y="1679"/>
                </a:cubicBezTo>
                <a:cubicBezTo>
                  <a:pt x="1286" y="2203"/>
                  <a:pt x="1346" y="2572"/>
                  <a:pt x="1417" y="2572"/>
                </a:cubicBezTo>
                <a:cubicBezTo>
                  <a:pt x="1489" y="2572"/>
                  <a:pt x="1548" y="2167"/>
                  <a:pt x="1572" y="1607"/>
                </a:cubicBezTo>
                <a:cubicBezTo>
                  <a:pt x="2034" y="2004"/>
                  <a:pt x="2425" y="2268"/>
                  <a:pt x="2520" y="2268"/>
                </a:cubicBezTo>
                <a:cubicBezTo>
                  <a:pt x="2527" y="2268"/>
                  <a:pt x="2533" y="2266"/>
                  <a:pt x="2537" y="2262"/>
                </a:cubicBezTo>
                <a:cubicBezTo>
                  <a:pt x="2584" y="2203"/>
                  <a:pt x="2275" y="1857"/>
                  <a:pt x="1810" y="1429"/>
                </a:cubicBezTo>
                <a:cubicBezTo>
                  <a:pt x="2406" y="1417"/>
                  <a:pt x="2834" y="1357"/>
                  <a:pt x="2834" y="1286"/>
                </a:cubicBezTo>
                <a:cubicBezTo>
                  <a:pt x="2834" y="1214"/>
                  <a:pt x="2370" y="1155"/>
                  <a:pt x="1739" y="1131"/>
                </a:cubicBezTo>
                <a:cubicBezTo>
                  <a:pt x="2120" y="667"/>
                  <a:pt x="2358" y="286"/>
                  <a:pt x="2298" y="238"/>
                </a:cubicBezTo>
                <a:cubicBezTo>
                  <a:pt x="2296" y="236"/>
                  <a:pt x="2292" y="235"/>
                  <a:pt x="2287" y="235"/>
                </a:cubicBezTo>
                <a:cubicBezTo>
                  <a:pt x="2214" y="235"/>
                  <a:pt x="1920" y="501"/>
                  <a:pt x="1572" y="893"/>
                </a:cubicBezTo>
                <a:cubicBezTo>
                  <a:pt x="1548" y="369"/>
                  <a:pt x="1489" y="0"/>
                  <a:pt x="141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8" name="Google Shape;1848;p16"/>
          <p:cNvSpPr/>
          <p:nvPr/>
        </p:nvSpPr>
        <p:spPr>
          <a:xfrm>
            <a:off x="6452343" y="948451"/>
            <a:ext cx="179689" cy="163706"/>
          </a:xfrm>
          <a:custGeom>
            <a:avLst/>
            <a:gdLst/>
            <a:ahLst/>
            <a:cxnLst/>
            <a:rect l="l" t="t" r="r" b="b"/>
            <a:pathLst>
              <a:path w="5621" h="5121" extrusionOk="0">
                <a:moveTo>
                  <a:pt x="2811" y="1"/>
                </a:moveTo>
                <a:cubicBezTo>
                  <a:pt x="2680" y="1"/>
                  <a:pt x="2561" y="823"/>
                  <a:pt x="2525" y="1918"/>
                </a:cubicBezTo>
                <a:cubicBezTo>
                  <a:pt x="1607" y="1153"/>
                  <a:pt x="840" y="619"/>
                  <a:pt x="655" y="619"/>
                </a:cubicBezTo>
                <a:cubicBezTo>
                  <a:pt x="639" y="619"/>
                  <a:pt x="627" y="623"/>
                  <a:pt x="620" y="632"/>
                </a:cubicBezTo>
                <a:cubicBezTo>
                  <a:pt x="525" y="739"/>
                  <a:pt x="1144" y="1430"/>
                  <a:pt x="2049" y="2275"/>
                </a:cubicBezTo>
                <a:cubicBezTo>
                  <a:pt x="870" y="2311"/>
                  <a:pt x="1" y="2418"/>
                  <a:pt x="1" y="2561"/>
                </a:cubicBezTo>
                <a:cubicBezTo>
                  <a:pt x="1" y="2692"/>
                  <a:pt x="941" y="2811"/>
                  <a:pt x="2191" y="2847"/>
                </a:cubicBezTo>
                <a:cubicBezTo>
                  <a:pt x="1441" y="3775"/>
                  <a:pt x="965" y="4525"/>
                  <a:pt x="1072" y="4621"/>
                </a:cubicBezTo>
                <a:cubicBezTo>
                  <a:pt x="1080" y="4628"/>
                  <a:pt x="1091" y="4631"/>
                  <a:pt x="1104" y="4631"/>
                </a:cubicBezTo>
                <a:cubicBezTo>
                  <a:pt x="1271" y="4631"/>
                  <a:pt x="1842" y="4095"/>
                  <a:pt x="2537" y="3335"/>
                </a:cubicBezTo>
                <a:cubicBezTo>
                  <a:pt x="2572" y="4359"/>
                  <a:pt x="2680" y="5121"/>
                  <a:pt x="2811" y="5121"/>
                </a:cubicBezTo>
                <a:cubicBezTo>
                  <a:pt x="2953" y="5121"/>
                  <a:pt x="3072" y="4299"/>
                  <a:pt x="3096" y="3204"/>
                </a:cubicBezTo>
                <a:cubicBezTo>
                  <a:pt x="4025" y="3969"/>
                  <a:pt x="4783" y="4503"/>
                  <a:pt x="4975" y="4503"/>
                </a:cubicBezTo>
                <a:cubicBezTo>
                  <a:pt x="4993" y="4503"/>
                  <a:pt x="5005" y="4498"/>
                  <a:pt x="5013" y="4490"/>
                </a:cubicBezTo>
                <a:cubicBezTo>
                  <a:pt x="5108" y="4382"/>
                  <a:pt x="4489" y="3692"/>
                  <a:pt x="3573" y="2847"/>
                </a:cubicBezTo>
                <a:cubicBezTo>
                  <a:pt x="4763" y="2811"/>
                  <a:pt x="5620" y="2692"/>
                  <a:pt x="5620" y="2561"/>
                </a:cubicBezTo>
                <a:cubicBezTo>
                  <a:pt x="5620" y="2406"/>
                  <a:pt x="4692" y="2299"/>
                  <a:pt x="3430" y="2263"/>
                </a:cubicBezTo>
                <a:cubicBezTo>
                  <a:pt x="4180" y="1334"/>
                  <a:pt x="4668" y="584"/>
                  <a:pt x="4561" y="489"/>
                </a:cubicBezTo>
                <a:cubicBezTo>
                  <a:pt x="4554" y="484"/>
                  <a:pt x="4544" y="481"/>
                  <a:pt x="4532" y="481"/>
                </a:cubicBezTo>
                <a:cubicBezTo>
                  <a:pt x="4371" y="481"/>
                  <a:pt x="3796" y="1009"/>
                  <a:pt x="3096" y="1775"/>
                </a:cubicBezTo>
                <a:cubicBezTo>
                  <a:pt x="3061" y="751"/>
                  <a:pt x="2953" y="1"/>
                  <a:pt x="281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9" name="Google Shape;1849;p16"/>
          <p:cNvSpPr/>
          <p:nvPr/>
        </p:nvSpPr>
        <p:spPr>
          <a:xfrm>
            <a:off x="7588618" y="205162"/>
            <a:ext cx="149224" cy="135510"/>
          </a:xfrm>
          <a:custGeom>
            <a:avLst/>
            <a:gdLst/>
            <a:ahLst/>
            <a:cxnLst/>
            <a:rect l="l" t="t" r="r" b="b"/>
            <a:pathLst>
              <a:path w="4668" h="4239" extrusionOk="0">
                <a:moveTo>
                  <a:pt x="2334" y="0"/>
                </a:moveTo>
                <a:cubicBezTo>
                  <a:pt x="2227" y="0"/>
                  <a:pt x="2132" y="667"/>
                  <a:pt x="2096" y="1584"/>
                </a:cubicBezTo>
                <a:cubicBezTo>
                  <a:pt x="1328" y="947"/>
                  <a:pt x="701" y="502"/>
                  <a:pt x="542" y="502"/>
                </a:cubicBezTo>
                <a:cubicBezTo>
                  <a:pt x="529" y="502"/>
                  <a:pt x="519" y="506"/>
                  <a:pt x="513" y="512"/>
                </a:cubicBezTo>
                <a:cubicBezTo>
                  <a:pt x="441" y="607"/>
                  <a:pt x="953" y="1179"/>
                  <a:pt x="1703" y="1881"/>
                </a:cubicBezTo>
                <a:cubicBezTo>
                  <a:pt x="727" y="1905"/>
                  <a:pt x="1" y="2000"/>
                  <a:pt x="1" y="2119"/>
                </a:cubicBezTo>
                <a:cubicBezTo>
                  <a:pt x="1" y="2227"/>
                  <a:pt x="786" y="2334"/>
                  <a:pt x="1822" y="2358"/>
                </a:cubicBezTo>
                <a:cubicBezTo>
                  <a:pt x="1203" y="3120"/>
                  <a:pt x="798" y="3751"/>
                  <a:pt x="894" y="3822"/>
                </a:cubicBezTo>
                <a:cubicBezTo>
                  <a:pt x="900" y="3829"/>
                  <a:pt x="909" y="3832"/>
                  <a:pt x="921" y="3832"/>
                </a:cubicBezTo>
                <a:cubicBezTo>
                  <a:pt x="1057" y="3832"/>
                  <a:pt x="1536" y="3388"/>
                  <a:pt x="2096" y="2762"/>
                </a:cubicBezTo>
                <a:cubicBezTo>
                  <a:pt x="2132" y="3608"/>
                  <a:pt x="2227" y="4239"/>
                  <a:pt x="2334" y="4239"/>
                </a:cubicBezTo>
                <a:cubicBezTo>
                  <a:pt x="2441" y="4239"/>
                  <a:pt x="2549" y="3560"/>
                  <a:pt x="2572" y="2643"/>
                </a:cubicBezTo>
                <a:cubicBezTo>
                  <a:pt x="3341" y="3280"/>
                  <a:pt x="3978" y="3725"/>
                  <a:pt x="4128" y="3725"/>
                </a:cubicBezTo>
                <a:cubicBezTo>
                  <a:pt x="4141" y="3725"/>
                  <a:pt x="4150" y="3721"/>
                  <a:pt x="4156" y="3715"/>
                </a:cubicBezTo>
                <a:cubicBezTo>
                  <a:pt x="4239" y="3620"/>
                  <a:pt x="3727" y="3048"/>
                  <a:pt x="2965" y="2346"/>
                </a:cubicBezTo>
                <a:cubicBezTo>
                  <a:pt x="3953" y="2322"/>
                  <a:pt x="4668" y="2227"/>
                  <a:pt x="4668" y="2119"/>
                </a:cubicBezTo>
                <a:cubicBezTo>
                  <a:pt x="4668" y="2000"/>
                  <a:pt x="3894" y="1893"/>
                  <a:pt x="2858" y="1869"/>
                </a:cubicBezTo>
                <a:cubicBezTo>
                  <a:pt x="3477" y="1096"/>
                  <a:pt x="3870" y="476"/>
                  <a:pt x="3787" y="405"/>
                </a:cubicBezTo>
                <a:cubicBezTo>
                  <a:pt x="3779" y="398"/>
                  <a:pt x="3769" y="395"/>
                  <a:pt x="3757" y="395"/>
                </a:cubicBezTo>
                <a:cubicBezTo>
                  <a:pt x="3613" y="395"/>
                  <a:pt x="3143" y="839"/>
                  <a:pt x="2572" y="1465"/>
                </a:cubicBezTo>
                <a:cubicBezTo>
                  <a:pt x="2537" y="619"/>
                  <a:pt x="2453" y="0"/>
                  <a:pt x="233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0" name="Google Shape;1850;p16"/>
          <p:cNvSpPr/>
          <p:nvPr/>
        </p:nvSpPr>
        <p:spPr>
          <a:xfrm>
            <a:off x="2015658" y="4851165"/>
            <a:ext cx="179306" cy="163322"/>
          </a:xfrm>
          <a:custGeom>
            <a:avLst/>
            <a:gdLst/>
            <a:ahLst/>
            <a:cxnLst/>
            <a:rect l="l" t="t" r="r" b="b"/>
            <a:pathLst>
              <a:path w="5609" h="5109" extrusionOk="0">
                <a:moveTo>
                  <a:pt x="2810" y="0"/>
                </a:moveTo>
                <a:cubicBezTo>
                  <a:pt x="2668" y="0"/>
                  <a:pt x="2548" y="810"/>
                  <a:pt x="2513" y="1917"/>
                </a:cubicBezTo>
                <a:cubicBezTo>
                  <a:pt x="1595" y="1142"/>
                  <a:pt x="838" y="606"/>
                  <a:pt x="645" y="606"/>
                </a:cubicBezTo>
                <a:cubicBezTo>
                  <a:pt x="628" y="606"/>
                  <a:pt x="616" y="611"/>
                  <a:pt x="608" y="620"/>
                </a:cubicBezTo>
                <a:cubicBezTo>
                  <a:pt x="512" y="727"/>
                  <a:pt x="1132" y="1417"/>
                  <a:pt x="2048" y="2263"/>
                </a:cubicBezTo>
                <a:cubicBezTo>
                  <a:pt x="858" y="2298"/>
                  <a:pt x="1" y="2405"/>
                  <a:pt x="1" y="2548"/>
                </a:cubicBezTo>
                <a:cubicBezTo>
                  <a:pt x="1" y="2679"/>
                  <a:pt x="929" y="2810"/>
                  <a:pt x="2179" y="2834"/>
                </a:cubicBezTo>
                <a:cubicBezTo>
                  <a:pt x="1441" y="3763"/>
                  <a:pt x="953" y="4525"/>
                  <a:pt x="1060" y="4620"/>
                </a:cubicBezTo>
                <a:cubicBezTo>
                  <a:pt x="1067" y="4626"/>
                  <a:pt x="1077" y="4628"/>
                  <a:pt x="1088" y="4628"/>
                </a:cubicBezTo>
                <a:cubicBezTo>
                  <a:pt x="1250" y="4628"/>
                  <a:pt x="1825" y="4100"/>
                  <a:pt x="2525" y="3322"/>
                </a:cubicBezTo>
                <a:cubicBezTo>
                  <a:pt x="2560" y="4358"/>
                  <a:pt x="2668" y="5108"/>
                  <a:pt x="2810" y="5108"/>
                </a:cubicBezTo>
                <a:cubicBezTo>
                  <a:pt x="2941" y="5108"/>
                  <a:pt x="3060" y="4299"/>
                  <a:pt x="3096" y="3191"/>
                </a:cubicBezTo>
                <a:cubicBezTo>
                  <a:pt x="4013" y="3966"/>
                  <a:pt x="4769" y="4491"/>
                  <a:pt x="4962" y="4491"/>
                </a:cubicBezTo>
                <a:cubicBezTo>
                  <a:pt x="4980" y="4491"/>
                  <a:pt x="4993" y="4486"/>
                  <a:pt x="5001" y="4477"/>
                </a:cubicBezTo>
                <a:cubicBezTo>
                  <a:pt x="5096" y="4370"/>
                  <a:pt x="4477" y="3691"/>
                  <a:pt x="3572" y="2846"/>
                </a:cubicBezTo>
                <a:cubicBezTo>
                  <a:pt x="4751" y="2798"/>
                  <a:pt x="5608" y="2679"/>
                  <a:pt x="5608" y="2548"/>
                </a:cubicBezTo>
                <a:cubicBezTo>
                  <a:pt x="5608" y="2405"/>
                  <a:pt x="4680" y="2286"/>
                  <a:pt x="3430" y="2263"/>
                </a:cubicBezTo>
                <a:cubicBezTo>
                  <a:pt x="4168" y="1322"/>
                  <a:pt x="4656" y="572"/>
                  <a:pt x="4549" y="477"/>
                </a:cubicBezTo>
                <a:cubicBezTo>
                  <a:pt x="4541" y="471"/>
                  <a:pt x="4532" y="468"/>
                  <a:pt x="4520" y="468"/>
                </a:cubicBezTo>
                <a:cubicBezTo>
                  <a:pt x="4359" y="468"/>
                  <a:pt x="3784" y="997"/>
                  <a:pt x="3084" y="1774"/>
                </a:cubicBezTo>
                <a:cubicBezTo>
                  <a:pt x="3049" y="739"/>
                  <a:pt x="2941" y="0"/>
                  <a:pt x="281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1" name="Google Shape;1851;p16"/>
          <p:cNvSpPr/>
          <p:nvPr/>
        </p:nvSpPr>
        <p:spPr>
          <a:xfrm>
            <a:off x="1160454" y="781393"/>
            <a:ext cx="179657" cy="163290"/>
          </a:xfrm>
          <a:custGeom>
            <a:avLst/>
            <a:gdLst/>
            <a:ahLst/>
            <a:cxnLst/>
            <a:rect l="l" t="t" r="r" b="b"/>
            <a:pathLst>
              <a:path w="5620" h="5108" extrusionOk="0">
                <a:moveTo>
                  <a:pt x="2810" y="0"/>
                </a:moveTo>
                <a:cubicBezTo>
                  <a:pt x="2679" y="0"/>
                  <a:pt x="2560" y="810"/>
                  <a:pt x="2524" y="1917"/>
                </a:cubicBezTo>
                <a:cubicBezTo>
                  <a:pt x="1608" y="1143"/>
                  <a:pt x="841" y="618"/>
                  <a:pt x="646" y="618"/>
                </a:cubicBezTo>
                <a:cubicBezTo>
                  <a:pt x="628" y="618"/>
                  <a:pt x="615" y="622"/>
                  <a:pt x="607" y="631"/>
                </a:cubicBezTo>
                <a:cubicBezTo>
                  <a:pt x="524" y="738"/>
                  <a:pt x="1131" y="1417"/>
                  <a:pt x="2048" y="2262"/>
                </a:cubicBezTo>
                <a:cubicBezTo>
                  <a:pt x="869" y="2298"/>
                  <a:pt x="0" y="2417"/>
                  <a:pt x="0" y="2548"/>
                </a:cubicBezTo>
                <a:cubicBezTo>
                  <a:pt x="0" y="2691"/>
                  <a:pt x="941" y="2810"/>
                  <a:pt x="2191" y="2834"/>
                </a:cubicBezTo>
                <a:cubicBezTo>
                  <a:pt x="1441" y="3763"/>
                  <a:pt x="965" y="4525"/>
                  <a:pt x="1072" y="4620"/>
                </a:cubicBezTo>
                <a:cubicBezTo>
                  <a:pt x="1079" y="4625"/>
                  <a:pt x="1088" y="4628"/>
                  <a:pt x="1100" y="4628"/>
                </a:cubicBezTo>
                <a:cubicBezTo>
                  <a:pt x="1261" y="4628"/>
                  <a:pt x="1836" y="4099"/>
                  <a:pt x="2524" y="3322"/>
                </a:cubicBezTo>
                <a:cubicBezTo>
                  <a:pt x="2572" y="4358"/>
                  <a:pt x="2679" y="5108"/>
                  <a:pt x="2810" y="5108"/>
                </a:cubicBezTo>
                <a:cubicBezTo>
                  <a:pt x="2941" y="5108"/>
                  <a:pt x="3072" y="4298"/>
                  <a:pt x="3096" y="3191"/>
                </a:cubicBezTo>
                <a:cubicBezTo>
                  <a:pt x="4023" y="3966"/>
                  <a:pt x="4780" y="4490"/>
                  <a:pt x="4974" y="4490"/>
                </a:cubicBezTo>
                <a:cubicBezTo>
                  <a:pt x="4992" y="4490"/>
                  <a:pt x="5005" y="4486"/>
                  <a:pt x="5013" y="4477"/>
                </a:cubicBezTo>
                <a:cubicBezTo>
                  <a:pt x="5108" y="4370"/>
                  <a:pt x="4489" y="3691"/>
                  <a:pt x="3572" y="2846"/>
                </a:cubicBezTo>
                <a:cubicBezTo>
                  <a:pt x="4751" y="2798"/>
                  <a:pt x="5620" y="2691"/>
                  <a:pt x="5620" y="2548"/>
                </a:cubicBezTo>
                <a:cubicBezTo>
                  <a:pt x="5620" y="2405"/>
                  <a:pt x="4679" y="2286"/>
                  <a:pt x="3429" y="2262"/>
                </a:cubicBezTo>
                <a:cubicBezTo>
                  <a:pt x="4179" y="1322"/>
                  <a:pt x="4667" y="572"/>
                  <a:pt x="4560" y="488"/>
                </a:cubicBezTo>
                <a:cubicBezTo>
                  <a:pt x="4551" y="481"/>
                  <a:pt x="4540" y="478"/>
                  <a:pt x="4525" y="478"/>
                </a:cubicBezTo>
                <a:cubicBezTo>
                  <a:pt x="4350" y="478"/>
                  <a:pt x="3789" y="1004"/>
                  <a:pt x="3096" y="1774"/>
                </a:cubicBezTo>
                <a:cubicBezTo>
                  <a:pt x="3060" y="738"/>
                  <a:pt x="2941" y="0"/>
                  <a:pt x="281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2" name="Google Shape;1852;p16"/>
          <p:cNvSpPr txBox="1">
            <a:spLocks noGrp="1"/>
          </p:cNvSpPr>
          <p:nvPr>
            <p:ph type="title"/>
          </p:nvPr>
        </p:nvSpPr>
        <p:spPr>
          <a:xfrm>
            <a:off x="720000" y="3312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4">
    <p:bg>
      <p:bgPr>
        <a:solidFill>
          <a:schemeClr val="lt2"/>
        </a:solidFill>
        <a:effectLst/>
      </p:bgPr>
    </p:bg>
    <p:spTree>
      <p:nvGrpSpPr>
        <p:cNvPr id="1" name="Shape 1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4" name="Google Shape;1854;p17"/>
          <p:cNvGrpSpPr/>
          <p:nvPr/>
        </p:nvGrpSpPr>
        <p:grpSpPr>
          <a:xfrm>
            <a:off x="8027575" y="-172332"/>
            <a:ext cx="964528" cy="1021252"/>
            <a:chOff x="7782610" y="-185800"/>
            <a:chExt cx="940178" cy="995470"/>
          </a:xfrm>
        </p:grpSpPr>
        <p:sp>
          <p:nvSpPr>
            <p:cNvPr id="1855" name="Google Shape;1855;p17"/>
            <p:cNvSpPr/>
            <p:nvPr/>
          </p:nvSpPr>
          <p:spPr>
            <a:xfrm>
              <a:off x="7782610" y="-185800"/>
              <a:ext cx="936795" cy="983915"/>
            </a:xfrm>
            <a:custGeom>
              <a:avLst/>
              <a:gdLst/>
              <a:ahLst/>
              <a:cxnLst/>
              <a:rect l="l" t="t" r="r" b="b"/>
              <a:pathLst>
                <a:path w="29683" h="31176" extrusionOk="0">
                  <a:moveTo>
                    <a:pt x="4668" y="1"/>
                  </a:moveTo>
                  <a:cubicBezTo>
                    <a:pt x="4442" y="84"/>
                    <a:pt x="4204" y="96"/>
                    <a:pt x="4073" y="251"/>
                  </a:cubicBezTo>
                  <a:cubicBezTo>
                    <a:pt x="3946" y="291"/>
                    <a:pt x="3804" y="409"/>
                    <a:pt x="3691" y="409"/>
                  </a:cubicBezTo>
                  <a:cubicBezTo>
                    <a:pt x="3603" y="409"/>
                    <a:pt x="3533" y="336"/>
                    <a:pt x="3501" y="96"/>
                  </a:cubicBezTo>
                  <a:cubicBezTo>
                    <a:pt x="3432" y="50"/>
                    <a:pt x="3362" y="30"/>
                    <a:pt x="3294" y="30"/>
                  </a:cubicBezTo>
                  <a:cubicBezTo>
                    <a:pt x="3185" y="30"/>
                    <a:pt x="3079" y="78"/>
                    <a:pt x="2977" y="143"/>
                  </a:cubicBezTo>
                  <a:cubicBezTo>
                    <a:pt x="2792" y="286"/>
                    <a:pt x="2602" y="408"/>
                    <a:pt x="2403" y="408"/>
                  </a:cubicBezTo>
                  <a:cubicBezTo>
                    <a:pt x="2270" y="408"/>
                    <a:pt x="2132" y="353"/>
                    <a:pt x="1989" y="215"/>
                  </a:cubicBezTo>
                  <a:cubicBezTo>
                    <a:pt x="1910" y="176"/>
                    <a:pt x="1832" y="161"/>
                    <a:pt x="1755" y="161"/>
                  </a:cubicBezTo>
                  <a:cubicBezTo>
                    <a:pt x="1535" y="161"/>
                    <a:pt x="1318" y="277"/>
                    <a:pt x="1098" y="277"/>
                  </a:cubicBezTo>
                  <a:cubicBezTo>
                    <a:pt x="1042" y="277"/>
                    <a:pt x="986" y="269"/>
                    <a:pt x="929" y="251"/>
                  </a:cubicBezTo>
                  <a:cubicBezTo>
                    <a:pt x="834" y="382"/>
                    <a:pt x="703" y="465"/>
                    <a:pt x="691" y="644"/>
                  </a:cubicBezTo>
                  <a:cubicBezTo>
                    <a:pt x="691" y="691"/>
                    <a:pt x="739" y="703"/>
                    <a:pt x="703" y="751"/>
                  </a:cubicBezTo>
                  <a:cubicBezTo>
                    <a:pt x="578" y="612"/>
                    <a:pt x="485" y="558"/>
                    <a:pt x="414" y="558"/>
                  </a:cubicBezTo>
                  <a:cubicBezTo>
                    <a:pt x="240" y="558"/>
                    <a:pt x="189" y="875"/>
                    <a:pt x="96" y="1060"/>
                  </a:cubicBezTo>
                  <a:cubicBezTo>
                    <a:pt x="1" y="1322"/>
                    <a:pt x="36" y="1501"/>
                    <a:pt x="322" y="1513"/>
                  </a:cubicBezTo>
                  <a:cubicBezTo>
                    <a:pt x="465" y="1513"/>
                    <a:pt x="596" y="1537"/>
                    <a:pt x="703" y="1679"/>
                  </a:cubicBezTo>
                  <a:cubicBezTo>
                    <a:pt x="870" y="1751"/>
                    <a:pt x="1060" y="1798"/>
                    <a:pt x="1072" y="2048"/>
                  </a:cubicBezTo>
                  <a:cubicBezTo>
                    <a:pt x="1096" y="2072"/>
                    <a:pt x="1096" y="2096"/>
                    <a:pt x="1108" y="2120"/>
                  </a:cubicBezTo>
                  <a:cubicBezTo>
                    <a:pt x="1132" y="2168"/>
                    <a:pt x="1168" y="2215"/>
                    <a:pt x="1215" y="2239"/>
                  </a:cubicBezTo>
                  <a:cubicBezTo>
                    <a:pt x="1403" y="2504"/>
                    <a:pt x="1375" y="2646"/>
                    <a:pt x="1104" y="2646"/>
                  </a:cubicBezTo>
                  <a:cubicBezTo>
                    <a:pt x="1083" y="2646"/>
                    <a:pt x="1060" y="2645"/>
                    <a:pt x="1037" y="2644"/>
                  </a:cubicBezTo>
                  <a:cubicBezTo>
                    <a:pt x="1006" y="2639"/>
                    <a:pt x="977" y="2637"/>
                    <a:pt x="949" y="2637"/>
                  </a:cubicBezTo>
                  <a:cubicBezTo>
                    <a:pt x="901" y="2637"/>
                    <a:pt x="856" y="2645"/>
                    <a:pt x="810" y="2668"/>
                  </a:cubicBezTo>
                  <a:cubicBezTo>
                    <a:pt x="679" y="3132"/>
                    <a:pt x="775" y="3465"/>
                    <a:pt x="1120" y="3561"/>
                  </a:cubicBezTo>
                  <a:cubicBezTo>
                    <a:pt x="1251" y="3596"/>
                    <a:pt x="1406" y="3620"/>
                    <a:pt x="1489" y="3775"/>
                  </a:cubicBezTo>
                  <a:cubicBezTo>
                    <a:pt x="1539" y="3824"/>
                    <a:pt x="1605" y="3849"/>
                    <a:pt x="1667" y="3849"/>
                  </a:cubicBezTo>
                  <a:cubicBezTo>
                    <a:pt x="1679" y="3849"/>
                    <a:pt x="1691" y="3848"/>
                    <a:pt x="1703" y="3846"/>
                  </a:cubicBezTo>
                  <a:cubicBezTo>
                    <a:pt x="1754" y="3817"/>
                    <a:pt x="1798" y="3804"/>
                    <a:pt x="1837" y="3804"/>
                  </a:cubicBezTo>
                  <a:cubicBezTo>
                    <a:pt x="1969" y="3804"/>
                    <a:pt x="2040" y="3953"/>
                    <a:pt x="2132" y="4073"/>
                  </a:cubicBezTo>
                  <a:cubicBezTo>
                    <a:pt x="2430" y="4132"/>
                    <a:pt x="2703" y="4215"/>
                    <a:pt x="2918" y="4454"/>
                  </a:cubicBezTo>
                  <a:cubicBezTo>
                    <a:pt x="2965" y="4477"/>
                    <a:pt x="3025" y="4489"/>
                    <a:pt x="3073" y="4501"/>
                  </a:cubicBezTo>
                  <a:cubicBezTo>
                    <a:pt x="3170" y="4483"/>
                    <a:pt x="3281" y="4412"/>
                    <a:pt x="3386" y="4412"/>
                  </a:cubicBezTo>
                  <a:cubicBezTo>
                    <a:pt x="3421" y="4412"/>
                    <a:pt x="3456" y="4421"/>
                    <a:pt x="3489" y="4442"/>
                  </a:cubicBezTo>
                  <a:cubicBezTo>
                    <a:pt x="4096" y="4846"/>
                    <a:pt x="4858" y="4680"/>
                    <a:pt x="5442" y="5156"/>
                  </a:cubicBezTo>
                  <a:cubicBezTo>
                    <a:pt x="5692" y="5263"/>
                    <a:pt x="5918" y="5466"/>
                    <a:pt x="6192" y="5489"/>
                  </a:cubicBezTo>
                  <a:cubicBezTo>
                    <a:pt x="6280" y="5441"/>
                    <a:pt x="6362" y="5421"/>
                    <a:pt x="6440" y="5421"/>
                  </a:cubicBezTo>
                  <a:cubicBezTo>
                    <a:pt x="6593" y="5421"/>
                    <a:pt x="6733" y="5498"/>
                    <a:pt x="6883" y="5585"/>
                  </a:cubicBezTo>
                  <a:cubicBezTo>
                    <a:pt x="7156" y="6005"/>
                    <a:pt x="7513" y="6240"/>
                    <a:pt x="7961" y="6240"/>
                  </a:cubicBezTo>
                  <a:cubicBezTo>
                    <a:pt x="8021" y="6240"/>
                    <a:pt x="8082" y="6236"/>
                    <a:pt x="8145" y="6228"/>
                  </a:cubicBezTo>
                  <a:cubicBezTo>
                    <a:pt x="8323" y="6287"/>
                    <a:pt x="8311" y="6561"/>
                    <a:pt x="8478" y="6644"/>
                  </a:cubicBezTo>
                  <a:cubicBezTo>
                    <a:pt x="8740" y="6692"/>
                    <a:pt x="9026" y="6692"/>
                    <a:pt x="9252" y="6918"/>
                  </a:cubicBezTo>
                  <a:cubicBezTo>
                    <a:pt x="9621" y="7311"/>
                    <a:pt x="10157" y="7454"/>
                    <a:pt x="10478" y="7906"/>
                  </a:cubicBezTo>
                  <a:cubicBezTo>
                    <a:pt x="10509" y="7921"/>
                    <a:pt x="10539" y="7927"/>
                    <a:pt x="10569" y="7927"/>
                  </a:cubicBezTo>
                  <a:cubicBezTo>
                    <a:pt x="10689" y="7927"/>
                    <a:pt x="10795" y="7828"/>
                    <a:pt x="10905" y="7828"/>
                  </a:cubicBezTo>
                  <a:cubicBezTo>
                    <a:pt x="10921" y="7828"/>
                    <a:pt x="10938" y="7830"/>
                    <a:pt x="10954" y="7835"/>
                  </a:cubicBezTo>
                  <a:lnTo>
                    <a:pt x="11097" y="7835"/>
                  </a:lnTo>
                  <a:cubicBezTo>
                    <a:pt x="11359" y="8144"/>
                    <a:pt x="11574" y="8502"/>
                    <a:pt x="11812" y="8847"/>
                  </a:cubicBezTo>
                  <a:cubicBezTo>
                    <a:pt x="11895" y="9145"/>
                    <a:pt x="12228" y="8978"/>
                    <a:pt x="12347" y="9216"/>
                  </a:cubicBezTo>
                  <a:cubicBezTo>
                    <a:pt x="12443" y="9430"/>
                    <a:pt x="12598" y="9561"/>
                    <a:pt x="12800" y="9621"/>
                  </a:cubicBezTo>
                  <a:cubicBezTo>
                    <a:pt x="13038" y="9680"/>
                    <a:pt x="13205" y="9811"/>
                    <a:pt x="13217" y="10109"/>
                  </a:cubicBezTo>
                  <a:cubicBezTo>
                    <a:pt x="13252" y="10169"/>
                    <a:pt x="13264" y="10216"/>
                    <a:pt x="13312" y="10264"/>
                  </a:cubicBezTo>
                  <a:cubicBezTo>
                    <a:pt x="13340" y="10278"/>
                    <a:pt x="13372" y="10283"/>
                    <a:pt x="13401" y="10283"/>
                  </a:cubicBezTo>
                  <a:cubicBezTo>
                    <a:pt x="13421" y="10283"/>
                    <a:pt x="13440" y="10281"/>
                    <a:pt x="13455" y="10276"/>
                  </a:cubicBezTo>
                  <a:cubicBezTo>
                    <a:pt x="13537" y="10215"/>
                    <a:pt x="13607" y="10189"/>
                    <a:pt x="13669" y="10189"/>
                  </a:cubicBezTo>
                  <a:cubicBezTo>
                    <a:pt x="13846" y="10189"/>
                    <a:pt x="13950" y="10399"/>
                    <a:pt x="14074" y="10550"/>
                  </a:cubicBezTo>
                  <a:cubicBezTo>
                    <a:pt x="14217" y="10728"/>
                    <a:pt x="14276" y="10990"/>
                    <a:pt x="14514" y="11061"/>
                  </a:cubicBezTo>
                  <a:cubicBezTo>
                    <a:pt x="14562" y="11061"/>
                    <a:pt x="14622" y="11085"/>
                    <a:pt x="14669" y="11085"/>
                  </a:cubicBezTo>
                  <a:cubicBezTo>
                    <a:pt x="14701" y="11082"/>
                    <a:pt x="14732" y="11080"/>
                    <a:pt x="14761" y="11080"/>
                  </a:cubicBezTo>
                  <a:cubicBezTo>
                    <a:pt x="15133" y="11080"/>
                    <a:pt x="15280" y="11356"/>
                    <a:pt x="15324" y="11764"/>
                  </a:cubicBezTo>
                  <a:cubicBezTo>
                    <a:pt x="15348" y="11812"/>
                    <a:pt x="15384" y="11835"/>
                    <a:pt x="15419" y="11871"/>
                  </a:cubicBezTo>
                  <a:cubicBezTo>
                    <a:pt x="15426" y="11878"/>
                    <a:pt x="15434" y="11881"/>
                    <a:pt x="15443" y="11881"/>
                  </a:cubicBezTo>
                  <a:cubicBezTo>
                    <a:pt x="15482" y="11881"/>
                    <a:pt x="15533" y="11819"/>
                    <a:pt x="15575" y="11819"/>
                  </a:cubicBezTo>
                  <a:cubicBezTo>
                    <a:pt x="15600" y="11819"/>
                    <a:pt x="15622" y="11843"/>
                    <a:pt x="15634" y="11919"/>
                  </a:cubicBezTo>
                  <a:cubicBezTo>
                    <a:pt x="15634" y="12050"/>
                    <a:pt x="15657" y="12169"/>
                    <a:pt x="15753" y="12276"/>
                  </a:cubicBezTo>
                  <a:cubicBezTo>
                    <a:pt x="15931" y="12395"/>
                    <a:pt x="16157" y="12407"/>
                    <a:pt x="16277" y="12633"/>
                  </a:cubicBezTo>
                  <a:cubicBezTo>
                    <a:pt x="16360" y="12788"/>
                    <a:pt x="16217" y="12836"/>
                    <a:pt x="16134" y="12931"/>
                  </a:cubicBezTo>
                  <a:cubicBezTo>
                    <a:pt x="16038" y="13288"/>
                    <a:pt x="16253" y="13324"/>
                    <a:pt x="16467" y="13324"/>
                  </a:cubicBezTo>
                  <a:cubicBezTo>
                    <a:pt x="16484" y="13326"/>
                    <a:pt x="16501" y="13327"/>
                    <a:pt x="16518" y="13327"/>
                  </a:cubicBezTo>
                  <a:cubicBezTo>
                    <a:pt x="16627" y="13327"/>
                    <a:pt x="16736" y="13286"/>
                    <a:pt x="16845" y="13286"/>
                  </a:cubicBezTo>
                  <a:cubicBezTo>
                    <a:pt x="16898" y="13286"/>
                    <a:pt x="16950" y="13296"/>
                    <a:pt x="17003" y="13324"/>
                  </a:cubicBezTo>
                  <a:cubicBezTo>
                    <a:pt x="17193" y="13407"/>
                    <a:pt x="17372" y="13467"/>
                    <a:pt x="17431" y="13740"/>
                  </a:cubicBezTo>
                  <a:cubicBezTo>
                    <a:pt x="17539" y="14193"/>
                    <a:pt x="17836" y="14490"/>
                    <a:pt x="18182" y="14621"/>
                  </a:cubicBezTo>
                  <a:cubicBezTo>
                    <a:pt x="18574" y="14788"/>
                    <a:pt x="18443" y="15026"/>
                    <a:pt x="18372" y="15288"/>
                  </a:cubicBezTo>
                  <a:cubicBezTo>
                    <a:pt x="18308" y="15596"/>
                    <a:pt x="18349" y="15810"/>
                    <a:pt x="18621" y="15810"/>
                  </a:cubicBezTo>
                  <a:cubicBezTo>
                    <a:pt x="18653" y="15810"/>
                    <a:pt x="18690" y="15807"/>
                    <a:pt x="18729" y="15800"/>
                  </a:cubicBezTo>
                  <a:cubicBezTo>
                    <a:pt x="18734" y="15800"/>
                    <a:pt x="18739" y="15799"/>
                    <a:pt x="18743" y="15799"/>
                  </a:cubicBezTo>
                  <a:cubicBezTo>
                    <a:pt x="18832" y="15799"/>
                    <a:pt x="18789" y="15910"/>
                    <a:pt x="18801" y="15967"/>
                  </a:cubicBezTo>
                  <a:cubicBezTo>
                    <a:pt x="18813" y="16026"/>
                    <a:pt x="18848" y="16062"/>
                    <a:pt x="18872" y="16110"/>
                  </a:cubicBezTo>
                  <a:cubicBezTo>
                    <a:pt x="19086" y="16145"/>
                    <a:pt x="19229" y="16217"/>
                    <a:pt x="19170" y="16503"/>
                  </a:cubicBezTo>
                  <a:cubicBezTo>
                    <a:pt x="19194" y="16741"/>
                    <a:pt x="19253" y="16943"/>
                    <a:pt x="19503" y="16955"/>
                  </a:cubicBezTo>
                  <a:cubicBezTo>
                    <a:pt x="19682" y="16979"/>
                    <a:pt x="19694" y="17122"/>
                    <a:pt x="19694" y="17277"/>
                  </a:cubicBezTo>
                  <a:cubicBezTo>
                    <a:pt x="19789" y="17431"/>
                    <a:pt x="20027" y="17467"/>
                    <a:pt x="20027" y="17717"/>
                  </a:cubicBezTo>
                  <a:cubicBezTo>
                    <a:pt x="20051" y="17765"/>
                    <a:pt x="20087" y="17812"/>
                    <a:pt x="20122" y="17836"/>
                  </a:cubicBezTo>
                  <a:cubicBezTo>
                    <a:pt x="20337" y="17991"/>
                    <a:pt x="20563" y="18122"/>
                    <a:pt x="20718" y="18324"/>
                  </a:cubicBezTo>
                  <a:cubicBezTo>
                    <a:pt x="20813" y="18431"/>
                    <a:pt x="20920" y="18539"/>
                    <a:pt x="20920" y="18717"/>
                  </a:cubicBezTo>
                  <a:cubicBezTo>
                    <a:pt x="20932" y="18848"/>
                    <a:pt x="20884" y="18979"/>
                    <a:pt x="20980" y="19098"/>
                  </a:cubicBezTo>
                  <a:cubicBezTo>
                    <a:pt x="21036" y="19161"/>
                    <a:pt x="21100" y="19183"/>
                    <a:pt x="21168" y="19183"/>
                  </a:cubicBezTo>
                  <a:cubicBezTo>
                    <a:pt x="21215" y="19183"/>
                    <a:pt x="21264" y="19172"/>
                    <a:pt x="21313" y="19158"/>
                  </a:cubicBezTo>
                  <a:cubicBezTo>
                    <a:pt x="21357" y="19151"/>
                    <a:pt x="21398" y="19147"/>
                    <a:pt x="21437" y="19147"/>
                  </a:cubicBezTo>
                  <a:cubicBezTo>
                    <a:pt x="21598" y="19147"/>
                    <a:pt x="21708" y="19220"/>
                    <a:pt x="21718" y="19479"/>
                  </a:cubicBezTo>
                  <a:cubicBezTo>
                    <a:pt x="21706" y="19622"/>
                    <a:pt x="21670" y="19753"/>
                    <a:pt x="21658" y="19896"/>
                  </a:cubicBezTo>
                  <a:cubicBezTo>
                    <a:pt x="21648" y="20090"/>
                    <a:pt x="21726" y="20213"/>
                    <a:pt x="21858" y="20213"/>
                  </a:cubicBezTo>
                  <a:cubicBezTo>
                    <a:pt x="21888" y="20213"/>
                    <a:pt x="21921" y="20207"/>
                    <a:pt x="21956" y="20194"/>
                  </a:cubicBezTo>
                  <a:cubicBezTo>
                    <a:pt x="22030" y="20167"/>
                    <a:pt x="22080" y="20155"/>
                    <a:pt x="22112" y="20155"/>
                  </a:cubicBezTo>
                  <a:cubicBezTo>
                    <a:pt x="22252" y="20155"/>
                    <a:pt x="22067" y="20366"/>
                    <a:pt x="22087" y="20444"/>
                  </a:cubicBezTo>
                  <a:cubicBezTo>
                    <a:pt x="22063" y="20515"/>
                    <a:pt x="22027" y="20586"/>
                    <a:pt x="22015" y="20682"/>
                  </a:cubicBezTo>
                  <a:cubicBezTo>
                    <a:pt x="22134" y="20920"/>
                    <a:pt x="22361" y="21051"/>
                    <a:pt x="22444" y="21325"/>
                  </a:cubicBezTo>
                  <a:cubicBezTo>
                    <a:pt x="22480" y="21360"/>
                    <a:pt x="22504" y="21408"/>
                    <a:pt x="22551" y="21444"/>
                  </a:cubicBezTo>
                  <a:cubicBezTo>
                    <a:pt x="22825" y="21741"/>
                    <a:pt x="23039" y="22039"/>
                    <a:pt x="23075" y="22491"/>
                  </a:cubicBezTo>
                  <a:cubicBezTo>
                    <a:pt x="23087" y="22789"/>
                    <a:pt x="23206" y="23015"/>
                    <a:pt x="23492" y="23087"/>
                  </a:cubicBezTo>
                  <a:cubicBezTo>
                    <a:pt x="23539" y="23087"/>
                    <a:pt x="23623" y="23027"/>
                    <a:pt x="23623" y="23027"/>
                  </a:cubicBezTo>
                  <a:lnTo>
                    <a:pt x="23623" y="23027"/>
                  </a:lnTo>
                  <a:cubicBezTo>
                    <a:pt x="23575" y="23420"/>
                    <a:pt x="23932" y="23658"/>
                    <a:pt x="23920" y="24063"/>
                  </a:cubicBezTo>
                  <a:cubicBezTo>
                    <a:pt x="23920" y="24274"/>
                    <a:pt x="24006" y="24371"/>
                    <a:pt x="24133" y="24371"/>
                  </a:cubicBezTo>
                  <a:cubicBezTo>
                    <a:pt x="24206" y="24371"/>
                    <a:pt x="24293" y="24338"/>
                    <a:pt x="24385" y="24277"/>
                  </a:cubicBezTo>
                  <a:cubicBezTo>
                    <a:pt x="24801" y="24385"/>
                    <a:pt x="24968" y="24873"/>
                    <a:pt x="25301" y="25087"/>
                  </a:cubicBezTo>
                  <a:cubicBezTo>
                    <a:pt x="25290" y="25099"/>
                    <a:pt x="25290" y="25111"/>
                    <a:pt x="25278" y="25135"/>
                  </a:cubicBezTo>
                  <a:cubicBezTo>
                    <a:pt x="25171" y="25337"/>
                    <a:pt x="25123" y="25563"/>
                    <a:pt x="25218" y="25801"/>
                  </a:cubicBezTo>
                  <a:cubicBezTo>
                    <a:pt x="25325" y="25980"/>
                    <a:pt x="25468" y="26147"/>
                    <a:pt x="25456" y="26385"/>
                  </a:cubicBezTo>
                  <a:cubicBezTo>
                    <a:pt x="25480" y="26540"/>
                    <a:pt x="25516" y="26718"/>
                    <a:pt x="25694" y="26778"/>
                  </a:cubicBezTo>
                  <a:lnTo>
                    <a:pt x="25921" y="26825"/>
                  </a:lnTo>
                  <a:cubicBezTo>
                    <a:pt x="25972" y="26836"/>
                    <a:pt x="26032" y="26863"/>
                    <a:pt x="26093" y="26863"/>
                  </a:cubicBezTo>
                  <a:cubicBezTo>
                    <a:pt x="26103" y="26863"/>
                    <a:pt x="26113" y="26863"/>
                    <a:pt x="26123" y="26861"/>
                  </a:cubicBezTo>
                  <a:cubicBezTo>
                    <a:pt x="26226" y="26840"/>
                    <a:pt x="26321" y="26828"/>
                    <a:pt x="26407" y="26828"/>
                  </a:cubicBezTo>
                  <a:cubicBezTo>
                    <a:pt x="26757" y="26828"/>
                    <a:pt x="26956" y="27026"/>
                    <a:pt x="26956" y="27599"/>
                  </a:cubicBezTo>
                  <a:cubicBezTo>
                    <a:pt x="26956" y="27799"/>
                    <a:pt x="27058" y="27905"/>
                    <a:pt x="27211" y="27905"/>
                  </a:cubicBezTo>
                  <a:cubicBezTo>
                    <a:pt x="27341" y="27905"/>
                    <a:pt x="27508" y="27829"/>
                    <a:pt x="27683" y="27671"/>
                  </a:cubicBezTo>
                  <a:lnTo>
                    <a:pt x="27683" y="27671"/>
                  </a:lnTo>
                  <a:cubicBezTo>
                    <a:pt x="27445" y="28075"/>
                    <a:pt x="27504" y="28540"/>
                    <a:pt x="27195" y="28826"/>
                  </a:cubicBezTo>
                  <a:cubicBezTo>
                    <a:pt x="27171" y="28873"/>
                    <a:pt x="27171" y="28933"/>
                    <a:pt x="27171" y="28992"/>
                  </a:cubicBezTo>
                  <a:cubicBezTo>
                    <a:pt x="27183" y="29159"/>
                    <a:pt x="27254" y="29266"/>
                    <a:pt x="27385" y="29326"/>
                  </a:cubicBezTo>
                  <a:cubicBezTo>
                    <a:pt x="27552" y="29385"/>
                    <a:pt x="27528" y="29492"/>
                    <a:pt x="27445" y="29611"/>
                  </a:cubicBezTo>
                  <a:cubicBezTo>
                    <a:pt x="27421" y="29659"/>
                    <a:pt x="27409" y="29695"/>
                    <a:pt x="27385" y="29754"/>
                  </a:cubicBezTo>
                  <a:cubicBezTo>
                    <a:pt x="27445" y="29969"/>
                    <a:pt x="27564" y="30111"/>
                    <a:pt x="27349" y="30350"/>
                  </a:cubicBezTo>
                  <a:cubicBezTo>
                    <a:pt x="27150" y="30561"/>
                    <a:pt x="27055" y="30945"/>
                    <a:pt x="27541" y="30945"/>
                  </a:cubicBezTo>
                  <a:cubicBezTo>
                    <a:pt x="27549" y="30945"/>
                    <a:pt x="27556" y="30945"/>
                    <a:pt x="27564" y="30945"/>
                  </a:cubicBezTo>
                  <a:cubicBezTo>
                    <a:pt x="27643" y="30897"/>
                    <a:pt x="27722" y="30880"/>
                    <a:pt x="27801" y="30880"/>
                  </a:cubicBezTo>
                  <a:cubicBezTo>
                    <a:pt x="28023" y="30880"/>
                    <a:pt x="28242" y="31020"/>
                    <a:pt x="28464" y="31020"/>
                  </a:cubicBezTo>
                  <a:cubicBezTo>
                    <a:pt x="28517" y="31020"/>
                    <a:pt x="28570" y="31012"/>
                    <a:pt x="28623" y="30993"/>
                  </a:cubicBezTo>
                  <a:cubicBezTo>
                    <a:pt x="28730" y="30993"/>
                    <a:pt x="28838" y="31004"/>
                    <a:pt x="28933" y="31052"/>
                  </a:cubicBezTo>
                  <a:cubicBezTo>
                    <a:pt x="29039" y="31095"/>
                    <a:pt x="29159" y="31175"/>
                    <a:pt x="29266" y="31175"/>
                  </a:cubicBezTo>
                  <a:cubicBezTo>
                    <a:pt x="29338" y="31175"/>
                    <a:pt x="29404" y="31139"/>
                    <a:pt x="29457" y="31028"/>
                  </a:cubicBezTo>
                  <a:cubicBezTo>
                    <a:pt x="29623" y="30695"/>
                    <a:pt x="29385" y="30552"/>
                    <a:pt x="29135" y="30409"/>
                  </a:cubicBezTo>
                  <a:lnTo>
                    <a:pt x="29135" y="30409"/>
                  </a:lnTo>
                  <a:cubicBezTo>
                    <a:pt x="29285" y="30447"/>
                    <a:pt x="29384" y="30588"/>
                    <a:pt x="29506" y="30588"/>
                  </a:cubicBezTo>
                  <a:cubicBezTo>
                    <a:pt x="29539" y="30588"/>
                    <a:pt x="29574" y="30577"/>
                    <a:pt x="29612" y="30552"/>
                  </a:cubicBezTo>
                  <a:cubicBezTo>
                    <a:pt x="29612" y="30397"/>
                    <a:pt x="29588" y="30254"/>
                    <a:pt x="29588" y="30100"/>
                  </a:cubicBezTo>
                  <a:cubicBezTo>
                    <a:pt x="29683" y="29838"/>
                    <a:pt x="29433" y="29695"/>
                    <a:pt x="29409" y="29480"/>
                  </a:cubicBezTo>
                  <a:cubicBezTo>
                    <a:pt x="29350" y="29254"/>
                    <a:pt x="29100" y="29099"/>
                    <a:pt x="29159" y="28826"/>
                  </a:cubicBezTo>
                  <a:cubicBezTo>
                    <a:pt x="28850" y="28195"/>
                    <a:pt x="28480" y="27587"/>
                    <a:pt x="28600" y="26813"/>
                  </a:cubicBezTo>
                  <a:cubicBezTo>
                    <a:pt x="28611" y="26635"/>
                    <a:pt x="28552" y="26480"/>
                    <a:pt x="28516" y="26325"/>
                  </a:cubicBezTo>
                  <a:cubicBezTo>
                    <a:pt x="28504" y="26266"/>
                    <a:pt x="28480" y="26182"/>
                    <a:pt x="28445" y="26123"/>
                  </a:cubicBezTo>
                  <a:cubicBezTo>
                    <a:pt x="28433" y="25885"/>
                    <a:pt x="28219" y="25754"/>
                    <a:pt x="28207" y="25516"/>
                  </a:cubicBezTo>
                  <a:cubicBezTo>
                    <a:pt x="28159" y="25444"/>
                    <a:pt x="28135" y="25385"/>
                    <a:pt x="28099" y="25325"/>
                  </a:cubicBezTo>
                  <a:cubicBezTo>
                    <a:pt x="28141" y="25262"/>
                    <a:pt x="28174" y="25239"/>
                    <a:pt x="28203" y="25239"/>
                  </a:cubicBezTo>
                  <a:cubicBezTo>
                    <a:pt x="28281" y="25239"/>
                    <a:pt x="28329" y="25398"/>
                    <a:pt x="28409" y="25398"/>
                  </a:cubicBezTo>
                  <a:cubicBezTo>
                    <a:pt x="28413" y="25398"/>
                    <a:pt x="28417" y="25397"/>
                    <a:pt x="28421" y="25397"/>
                  </a:cubicBezTo>
                  <a:lnTo>
                    <a:pt x="28730" y="25706"/>
                  </a:lnTo>
                  <a:cubicBezTo>
                    <a:pt x="28804" y="25741"/>
                    <a:pt x="28861" y="25756"/>
                    <a:pt x="28906" y="25756"/>
                  </a:cubicBezTo>
                  <a:cubicBezTo>
                    <a:pt x="29107" y="25756"/>
                    <a:pt x="29060" y="25455"/>
                    <a:pt x="29147" y="25289"/>
                  </a:cubicBezTo>
                  <a:cubicBezTo>
                    <a:pt x="28802" y="23825"/>
                    <a:pt x="28219" y="22432"/>
                    <a:pt x="27564" y="21110"/>
                  </a:cubicBezTo>
                  <a:cubicBezTo>
                    <a:pt x="27028" y="20039"/>
                    <a:pt x="26468" y="18991"/>
                    <a:pt x="25861" y="17979"/>
                  </a:cubicBezTo>
                  <a:cubicBezTo>
                    <a:pt x="25087" y="16693"/>
                    <a:pt x="24254" y="15443"/>
                    <a:pt x="23337" y="14264"/>
                  </a:cubicBezTo>
                  <a:cubicBezTo>
                    <a:pt x="22670" y="13407"/>
                    <a:pt x="21932" y="12633"/>
                    <a:pt x="21194" y="11823"/>
                  </a:cubicBezTo>
                  <a:cubicBezTo>
                    <a:pt x="19872" y="10347"/>
                    <a:pt x="18574" y="8847"/>
                    <a:pt x="17134" y="7513"/>
                  </a:cubicBezTo>
                  <a:cubicBezTo>
                    <a:pt x="17034" y="7467"/>
                    <a:pt x="16935" y="7398"/>
                    <a:pt x="16841" y="7398"/>
                  </a:cubicBezTo>
                  <a:cubicBezTo>
                    <a:pt x="16767" y="7398"/>
                    <a:pt x="16697" y="7441"/>
                    <a:pt x="16634" y="7573"/>
                  </a:cubicBezTo>
                  <a:cubicBezTo>
                    <a:pt x="16717" y="7359"/>
                    <a:pt x="16705" y="7121"/>
                    <a:pt x="16527" y="7037"/>
                  </a:cubicBezTo>
                  <a:cubicBezTo>
                    <a:pt x="16241" y="6870"/>
                    <a:pt x="16062" y="6597"/>
                    <a:pt x="15836" y="6359"/>
                  </a:cubicBezTo>
                  <a:cubicBezTo>
                    <a:pt x="15732" y="6266"/>
                    <a:pt x="15660" y="6227"/>
                    <a:pt x="15612" y="6227"/>
                  </a:cubicBezTo>
                  <a:cubicBezTo>
                    <a:pt x="15512" y="6227"/>
                    <a:pt x="15514" y="6396"/>
                    <a:pt x="15538" y="6597"/>
                  </a:cubicBezTo>
                  <a:cubicBezTo>
                    <a:pt x="15467" y="6394"/>
                    <a:pt x="15586" y="6108"/>
                    <a:pt x="15348" y="5942"/>
                  </a:cubicBezTo>
                  <a:cubicBezTo>
                    <a:pt x="14884" y="5513"/>
                    <a:pt x="14372" y="5204"/>
                    <a:pt x="13871" y="4799"/>
                  </a:cubicBezTo>
                  <a:cubicBezTo>
                    <a:pt x="12609" y="3775"/>
                    <a:pt x="11240" y="2894"/>
                    <a:pt x="9811" y="2168"/>
                  </a:cubicBezTo>
                  <a:cubicBezTo>
                    <a:pt x="8788" y="1644"/>
                    <a:pt x="7787" y="1048"/>
                    <a:pt x="6704" y="679"/>
                  </a:cubicBezTo>
                  <a:cubicBezTo>
                    <a:pt x="6013" y="453"/>
                    <a:pt x="5299" y="358"/>
                    <a:pt x="4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17"/>
            <p:cNvSpPr/>
            <p:nvPr/>
          </p:nvSpPr>
          <p:spPr>
            <a:xfrm>
              <a:off x="8610784" y="694762"/>
              <a:ext cx="53747" cy="102822"/>
            </a:xfrm>
            <a:custGeom>
              <a:avLst/>
              <a:gdLst/>
              <a:ahLst/>
              <a:cxnLst/>
              <a:rect l="l" t="t" r="r" b="b"/>
              <a:pathLst>
                <a:path w="1703" h="3258" extrusionOk="0">
                  <a:moveTo>
                    <a:pt x="468" y="0"/>
                  </a:moveTo>
                  <a:cubicBezTo>
                    <a:pt x="422" y="0"/>
                    <a:pt x="373" y="16"/>
                    <a:pt x="322" y="54"/>
                  </a:cubicBezTo>
                  <a:cubicBezTo>
                    <a:pt x="0" y="257"/>
                    <a:pt x="476" y="412"/>
                    <a:pt x="345" y="638"/>
                  </a:cubicBezTo>
                  <a:cubicBezTo>
                    <a:pt x="191" y="876"/>
                    <a:pt x="405" y="1150"/>
                    <a:pt x="298" y="1424"/>
                  </a:cubicBezTo>
                  <a:cubicBezTo>
                    <a:pt x="310" y="1555"/>
                    <a:pt x="345" y="1709"/>
                    <a:pt x="417" y="1828"/>
                  </a:cubicBezTo>
                  <a:cubicBezTo>
                    <a:pt x="464" y="2186"/>
                    <a:pt x="583" y="2495"/>
                    <a:pt x="786" y="2757"/>
                  </a:cubicBezTo>
                  <a:cubicBezTo>
                    <a:pt x="845" y="2960"/>
                    <a:pt x="893" y="3198"/>
                    <a:pt x="1119" y="3257"/>
                  </a:cubicBezTo>
                  <a:lnTo>
                    <a:pt x="1203" y="3210"/>
                  </a:lnTo>
                  <a:cubicBezTo>
                    <a:pt x="1322" y="3186"/>
                    <a:pt x="1417" y="3138"/>
                    <a:pt x="1334" y="2960"/>
                  </a:cubicBezTo>
                  <a:cubicBezTo>
                    <a:pt x="822" y="2948"/>
                    <a:pt x="1131" y="2650"/>
                    <a:pt x="1215" y="2448"/>
                  </a:cubicBezTo>
                  <a:cubicBezTo>
                    <a:pt x="1322" y="2245"/>
                    <a:pt x="1607" y="2329"/>
                    <a:pt x="1703" y="2126"/>
                  </a:cubicBezTo>
                  <a:cubicBezTo>
                    <a:pt x="1688" y="1999"/>
                    <a:pt x="1636" y="1964"/>
                    <a:pt x="1572" y="1964"/>
                  </a:cubicBezTo>
                  <a:cubicBezTo>
                    <a:pt x="1497" y="1964"/>
                    <a:pt x="1406" y="2010"/>
                    <a:pt x="1334" y="2010"/>
                  </a:cubicBezTo>
                  <a:cubicBezTo>
                    <a:pt x="1270" y="2010"/>
                    <a:pt x="1222" y="1974"/>
                    <a:pt x="1215" y="1840"/>
                  </a:cubicBezTo>
                  <a:cubicBezTo>
                    <a:pt x="1191" y="1781"/>
                    <a:pt x="1179" y="1697"/>
                    <a:pt x="1203" y="1674"/>
                  </a:cubicBezTo>
                  <a:cubicBezTo>
                    <a:pt x="1212" y="1666"/>
                    <a:pt x="1219" y="1663"/>
                    <a:pt x="1225" y="1663"/>
                  </a:cubicBezTo>
                  <a:cubicBezTo>
                    <a:pt x="1260" y="1663"/>
                    <a:pt x="1258" y="1757"/>
                    <a:pt x="1298" y="1757"/>
                  </a:cubicBezTo>
                  <a:cubicBezTo>
                    <a:pt x="1536" y="1590"/>
                    <a:pt x="1643" y="1400"/>
                    <a:pt x="1286" y="1281"/>
                  </a:cubicBezTo>
                  <a:cubicBezTo>
                    <a:pt x="1167" y="1233"/>
                    <a:pt x="1060" y="1197"/>
                    <a:pt x="1012" y="1055"/>
                  </a:cubicBezTo>
                  <a:cubicBezTo>
                    <a:pt x="869" y="1043"/>
                    <a:pt x="834" y="924"/>
                    <a:pt x="881" y="816"/>
                  </a:cubicBezTo>
                  <a:cubicBezTo>
                    <a:pt x="893" y="650"/>
                    <a:pt x="905" y="471"/>
                    <a:pt x="845" y="304"/>
                  </a:cubicBezTo>
                  <a:cubicBezTo>
                    <a:pt x="822" y="221"/>
                    <a:pt x="762" y="162"/>
                    <a:pt x="703" y="102"/>
                  </a:cubicBezTo>
                  <a:cubicBezTo>
                    <a:pt x="626" y="49"/>
                    <a:pt x="550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17"/>
            <p:cNvSpPr/>
            <p:nvPr/>
          </p:nvSpPr>
          <p:spPr>
            <a:xfrm>
              <a:off x="8505187" y="530844"/>
              <a:ext cx="72935" cy="93354"/>
            </a:xfrm>
            <a:custGeom>
              <a:avLst/>
              <a:gdLst/>
              <a:ahLst/>
              <a:cxnLst/>
              <a:rect l="l" t="t" r="r" b="b"/>
              <a:pathLst>
                <a:path w="2311" h="2958" extrusionOk="0">
                  <a:moveTo>
                    <a:pt x="741" y="0"/>
                  </a:moveTo>
                  <a:cubicBezTo>
                    <a:pt x="607" y="0"/>
                    <a:pt x="649" y="200"/>
                    <a:pt x="596" y="295"/>
                  </a:cubicBezTo>
                  <a:cubicBezTo>
                    <a:pt x="584" y="297"/>
                    <a:pt x="572" y="298"/>
                    <a:pt x="560" y="298"/>
                  </a:cubicBezTo>
                  <a:cubicBezTo>
                    <a:pt x="424" y="298"/>
                    <a:pt x="298" y="208"/>
                    <a:pt x="156" y="208"/>
                  </a:cubicBezTo>
                  <a:cubicBezTo>
                    <a:pt x="114" y="208"/>
                    <a:pt x="70" y="216"/>
                    <a:pt x="24" y="236"/>
                  </a:cubicBezTo>
                  <a:cubicBezTo>
                    <a:pt x="0" y="295"/>
                    <a:pt x="0" y="331"/>
                    <a:pt x="0" y="391"/>
                  </a:cubicBezTo>
                  <a:cubicBezTo>
                    <a:pt x="60" y="629"/>
                    <a:pt x="167" y="807"/>
                    <a:pt x="322" y="974"/>
                  </a:cubicBezTo>
                  <a:cubicBezTo>
                    <a:pt x="381" y="1034"/>
                    <a:pt x="441" y="1081"/>
                    <a:pt x="500" y="1141"/>
                  </a:cubicBezTo>
                  <a:cubicBezTo>
                    <a:pt x="953" y="1629"/>
                    <a:pt x="1191" y="2284"/>
                    <a:pt x="1560" y="2831"/>
                  </a:cubicBezTo>
                  <a:cubicBezTo>
                    <a:pt x="1708" y="2898"/>
                    <a:pt x="1851" y="2957"/>
                    <a:pt x="1973" y="2957"/>
                  </a:cubicBezTo>
                  <a:cubicBezTo>
                    <a:pt x="2137" y="2957"/>
                    <a:pt x="2263" y="2851"/>
                    <a:pt x="2310" y="2510"/>
                  </a:cubicBezTo>
                  <a:cubicBezTo>
                    <a:pt x="1917" y="2212"/>
                    <a:pt x="1655" y="1808"/>
                    <a:pt x="1441" y="1343"/>
                  </a:cubicBezTo>
                  <a:cubicBezTo>
                    <a:pt x="1370" y="1415"/>
                    <a:pt x="1298" y="1522"/>
                    <a:pt x="1239" y="1522"/>
                  </a:cubicBezTo>
                  <a:cubicBezTo>
                    <a:pt x="1096" y="1510"/>
                    <a:pt x="1096" y="1367"/>
                    <a:pt x="1096" y="1224"/>
                  </a:cubicBezTo>
                  <a:cubicBezTo>
                    <a:pt x="1096" y="1046"/>
                    <a:pt x="1274" y="772"/>
                    <a:pt x="1096" y="736"/>
                  </a:cubicBezTo>
                  <a:cubicBezTo>
                    <a:pt x="786" y="676"/>
                    <a:pt x="881" y="426"/>
                    <a:pt x="822" y="248"/>
                  </a:cubicBezTo>
                  <a:cubicBezTo>
                    <a:pt x="798" y="176"/>
                    <a:pt x="965" y="57"/>
                    <a:pt x="798" y="10"/>
                  </a:cubicBezTo>
                  <a:cubicBezTo>
                    <a:pt x="776" y="3"/>
                    <a:pt x="757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17"/>
            <p:cNvSpPr/>
            <p:nvPr/>
          </p:nvSpPr>
          <p:spPr>
            <a:xfrm>
              <a:off x="8432664" y="412182"/>
              <a:ext cx="59396" cy="86443"/>
            </a:xfrm>
            <a:custGeom>
              <a:avLst/>
              <a:gdLst/>
              <a:ahLst/>
              <a:cxnLst/>
              <a:rect l="l" t="t" r="r" b="b"/>
              <a:pathLst>
                <a:path w="1882" h="2739" extrusionOk="0">
                  <a:moveTo>
                    <a:pt x="180" y="1"/>
                  </a:moveTo>
                  <a:cubicBezTo>
                    <a:pt x="104" y="1"/>
                    <a:pt x="44" y="56"/>
                    <a:pt x="1" y="186"/>
                  </a:cubicBezTo>
                  <a:cubicBezTo>
                    <a:pt x="167" y="722"/>
                    <a:pt x="512" y="1115"/>
                    <a:pt x="810" y="1555"/>
                  </a:cubicBezTo>
                  <a:cubicBezTo>
                    <a:pt x="774" y="1758"/>
                    <a:pt x="893" y="1865"/>
                    <a:pt x="1024" y="1960"/>
                  </a:cubicBezTo>
                  <a:cubicBezTo>
                    <a:pt x="1191" y="2091"/>
                    <a:pt x="1310" y="2258"/>
                    <a:pt x="1322" y="2496"/>
                  </a:cubicBezTo>
                  <a:cubicBezTo>
                    <a:pt x="1298" y="2603"/>
                    <a:pt x="1417" y="2603"/>
                    <a:pt x="1441" y="2674"/>
                  </a:cubicBezTo>
                  <a:cubicBezTo>
                    <a:pt x="1498" y="2717"/>
                    <a:pt x="1551" y="2739"/>
                    <a:pt x="1607" y="2739"/>
                  </a:cubicBezTo>
                  <a:cubicBezTo>
                    <a:pt x="1645" y="2739"/>
                    <a:pt x="1684" y="2729"/>
                    <a:pt x="1727" y="2710"/>
                  </a:cubicBezTo>
                  <a:cubicBezTo>
                    <a:pt x="1882" y="2603"/>
                    <a:pt x="1822" y="2412"/>
                    <a:pt x="1870" y="2269"/>
                  </a:cubicBezTo>
                  <a:cubicBezTo>
                    <a:pt x="1834" y="1936"/>
                    <a:pt x="1691" y="1746"/>
                    <a:pt x="1405" y="1698"/>
                  </a:cubicBezTo>
                  <a:cubicBezTo>
                    <a:pt x="1417" y="1567"/>
                    <a:pt x="1477" y="1543"/>
                    <a:pt x="1584" y="1531"/>
                  </a:cubicBezTo>
                  <a:cubicBezTo>
                    <a:pt x="1636" y="1178"/>
                    <a:pt x="1650" y="1081"/>
                    <a:pt x="1501" y="1081"/>
                  </a:cubicBezTo>
                  <a:cubicBezTo>
                    <a:pt x="1444" y="1081"/>
                    <a:pt x="1363" y="1095"/>
                    <a:pt x="1251" y="1115"/>
                  </a:cubicBezTo>
                  <a:cubicBezTo>
                    <a:pt x="1235" y="1118"/>
                    <a:pt x="1222" y="1120"/>
                    <a:pt x="1210" y="1120"/>
                  </a:cubicBezTo>
                  <a:cubicBezTo>
                    <a:pt x="1108" y="1120"/>
                    <a:pt x="1105" y="995"/>
                    <a:pt x="1084" y="888"/>
                  </a:cubicBezTo>
                  <a:cubicBezTo>
                    <a:pt x="1013" y="793"/>
                    <a:pt x="846" y="888"/>
                    <a:pt x="822" y="710"/>
                  </a:cubicBezTo>
                  <a:cubicBezTo>
                    <a:pt x="786" y="507"/>
                    <a:pt x="715" y="329"/>
                    <a:pt x="655" y="138"/>
                  </a:cubicBezTo>
                  <a:cubicBezTo>
                    <a:pt x="548" y="114"/>
                    <a:pt x="453" y="91"/>
                    <a:pt x="346" y="67"/>
                  </a:cubicBezTo>
                  <a:cubicBezTo>
                    <a:pt x="285" y="24"/>
                    <a:pt x="229" y="1"/>
                    <a:pt x="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17"/>
            <p:cNvSpPr/>
            <p:nvPr/>
          </p:nvSpPr>
          <p:spPr>
            <a:xfrm>
              <a:off x="8260194" y="197738"/>
              <a:ext cx="69558" cy="66276"/>
            </a:xfrm>
            <a:custGeom>
              <a:avLst/>
              <a:gdLst/>
              <a:ahLst/>
              <a:cxnLst/>
              <a:rect l="l" t="t" r="r" b="b"/>
              <a:pathLst>
                <a:path w="2204" h="2100" extrusionOk="0">
                  <a:moveTo>
                    <a:pt x="416" y="1"/>
                  </a:moveTo>
                  <a:cubicBezTo>
                    <a:pt x="379" y="1"/>
                    <a:pt x="340" y="10"/>
                    <a:pt x="298" y="28"/>
                  </a:cubicBezTo>
                  <a:cubicBezTo>
                    <a:pt x="155" y="87"/>
                    <a:pt x="1" y="135"/>
                    <a:pt x="24" y="373"/>
                  </a:cubicBezTo>
                  <a:cubicBezTo>
                    <a:pt x="60" y="528"/>
                    <a:pt x="203" y="575"/>
                    <a:pt x="274" y="694"/>
                  </a:cubicBezTo>
                  <a:cubicBezTo>
                    <a:pt x="405" y="849"/>
                    <a:pt x="536" y="1016"/>
                    <a:pt x="679" y="1159"/>
                  </a:cubicBezTo>
                  <a:cubicBezTo>
                    <a:pt x="870" y="1314"/>
                    <a:pt x="1072" y="1456"/>
                    <a:pt x="1227" y="1671"/>
                  </a:cubicBezTo>
                  <a:cubicBezTo>
                    <a:pt x="1334" y="1921"/>
                    <a:pt x="1548" y="1980"/>
                    <a:pt x="1751" y="2099"/>
                  </a:cubicBezTo>
                  <a:cubicBezTo>
                    <a:pt x="1763" y="2040"/>
                    <a:pt x="1763" y="1992"/>
                    <a:pt x="1751" y="1933"/>
                  </a:cubicBezTo>
                  <a:cubicBezTo>
                    <a:pt x="1715" y="1861"/>
                    <a:pt x="1632" y="1814"/>
                    <a:pt x="1810" y="1742"/>
                  </a:cubicBezTo>
                  <a:cubicBezTo>
                    <a:pt x="2203" y="1575"/>
                    <a:pt x="2191" y="1385"/>
                    <a:pt x="1834" y="1075"/>
                  </a:cubicBezTo>
                  <a:cubicBezTo>
                    <a:pt x="1763" y="962"/>
                    <a:pt x="1692" y="895"/>
                    <a:pt x="1603" y="895"/>
                  </a:cubicBezTo>
                  <a:cubicBezTo>
                    <a:pt x="1543" y="895"/>
                    <a:pt x="1475" y="925"/>
                    <a:pt x="1394" y="992"/>
                  </a:cubicBezTo>
                  <a:cubicBezTo>
                    <a:pt x="1329" y="1037"/>
                    <a:pt x="1249" y="1074"/>
                    <a:pt x="1178" y="1074"/>
                  </a:cubicBezTo>
                  <a:cubicBezTo>
                    <a:pt x="1081" y="1074"/>
                    <a:pt x="1001" y="1004"/>
                    <a:pt x="1001" y="790"/>
                  </a:cubicBezTo>
                  <a:cubicBezTo>
                    <a:pt x="941" y="552"/>
                    <a:pt x="1263" y="659"/>
                    <a:pt x="1179" y="444"/>
                  </a:cubicBezTo>
                  <a:cubicBezTo>
                    <a:pt x="1077" y="168"/>
                    <a:pt x="896" y="15"/>
                    <a:pt x="650" y="15"/>
                  </a:cubicBezTo>
                  <a:cubicBezTo>
                    <a:pt x="610" y="15"/>
                    <a:pt x="568" y="19"/>
                    <a:pt x="524" y="28"/>
                  </a:cubicBezTo>
                  <a:cubicBezTo>
                    <a:pt x="489" y="10"/>
                    <a:pt x="453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17"/>
            <p:cNvSpPr/>
            <p:nvPr/>
          </p:nvSpPr>
          <p:spPr>
            <a:xfrm>
              <a:off x="8067810" y="31011"/>
              <a:ext cx="66907" cy="60153"/>
            </a:xfrm>
            <a:custGeom>
              <a:avLst/>
              <a:gdLst/>
              <a:ahLst/>
              <a:cxnLst/>
              <a:rect l="l" t="t" r="r" b="b"/>
              <a:pathLst>
                <a:path w="2120" h="1906" extrusionOk="0">
                  <a:moveTo>
                    <a:pt x="215" y="0"/>
                  </a:moveTo>
                  <a:cubicBezTo>
                    <a:pt x="48" y="191"/>
                    <a:pt x="1" y="417"/>
                    <a:pt x="96" y="655"/>
                  </a:cubicBezTo>
                  <a:cubicBezTo>
                    <a:pt x="132" y="679"/>
                    <a:pt x="191" y="715"/>
                    <a:pt x="239" y="739"/>
                  </a:cubicBezTo>
                  <a:cubicBezTo>
                    <a:pt x="691" y="1108"/>
                    <a:pt x="1179" y="1394"/>
                    <a:pt x="1596" y="1810"/>
                  </a:cubicBezTo>
                  <a:cubicBezTo>
                    <a:pt x="1620" y="1846"/>
                    <a:pt x="1667" y="1870"/>
                    <a:pt x="1703" y="1905"/>
                  </a:cubicBezTo>
                  <a:cubicBezTo>
                    <a:pt x="1786" y="1894"/>
                    <a:pt x="1822" y="1810"/>
                    <a:pt x="1834" y="1727"/>
                  </a:cubicBezTo>
                  <a:cubicBezTo>
                    <a:pt x="1775" y="1429"/>
                    <a:pt x="2120" y="1167"/>
                    <a:pt x="1894" y="870"/>
                  </a:cubicBezTo>
                  <a:cubicBezTo>
                    <a:pt x="1877" y="865"/>
                    <a:pt x="1862" y="863"/>
                    <a:pt x="1847" y="863"/>
                  </a:cubicBezTo>
                  <a:cubicBezTo>
                    <a:pt x="1705" y="863"/>
                    <a:pt x="1615" y="1038"/>
                    <a:pt x="1487" y="1038"/>
                  </a:cubicBezTo>
                  <a:cubicBezTo>
                    <a:pt x="1480" y="1038"/>
                    <a:pt x="1472" y="1037"/>
                    <a:pt x="1465" y="1036"/>
                  </a:cubicBezTo>
                  <a:cubicBezTo>
                    <a:pt x="1286" y="322"/>
                    <a:pt x="632" y="358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17"/>
            <p:cNvSpPr/>
            <p:nvPr/>
          </p:nvSpPr>
          <p:spPr>
            <a:xfrm>
              <a:off x="8364276" y="314980"/>
              <a:ext cx="66181" cy="88431"/>
            </a:xfrm>
            <a:custGeom>
              <a:avLst/>
              <a:gdLst/>
              <a:ahLst/>
              <a:cxnLst/>
              <a:rect l="l" t="t" r="r" b="b"/>
              <a:pathLst>
                <a:path w="2097" h="2802" extrusionOk="0">
                  <a:moveTo>
                    <a:pt x="198" y="1"/>
                  </a:moveTo>
                  <a:cubicBezTo>
                    <a:pt x="113" y="1"/>
                    <a:pt x="45" y="61"/>
                    <a:pt x="1" y="194"/>
                  </a:cubicBezTo>
                  <a:cubicBezTo>
                    <a:pt x="12" y="468"/>
                    <a:pt x="179" y="611"/>
                    <a:pt x="322" y="789"/>
                  </a:cubicBezTo>
                  <a:cubicBezTo>
                    <a:pt x="465" y="968"/>
                    <a:pt x="703" y="1051"/>
                    <a:pt x="715" y="1349"/>
                  </a:cubicBezTo>
                  <a:cubicBezTo>
                    <a:pt x="727" y="1361"/>
                    <a:pt x="739" y="1385"/>
                    <a:pt x="739" y="1420"/>
                  </a:cubicBezTo>
                  <a:cubicBezTo>
                    <a:pt x="1013" y="1623"/>
                    <a:pt x="1191" y="1909"/>
                    <a:pt x="1334" y="2218"/>
                  </a:cubicBezTo>
                  <a:cubicBezTo>
                    <a:pt x="1334" y="2313"/>
                    <a:pt x="1358" y="2385"/>
                    <a:pt x="1358" y="2480"/>
                  </a:cubicBezTo>
                  <a:cubicBezTo>
                    <a:pt x="1548" y="2504"/>
                    <a:pt x="1632" y="2730"/>
                    <a:pt x="1810" y="2802"/>
                  </a:cubicBezTo>
                  <a:cubicBezTo>
                    <a:pt x="2013" y="2683"/>
                    <a:pt x="2096" y="2278"/>
                    <a:pt x="2025" y="2278"/>
                  </a:cubicBezTo>
                  <a:lnTo>
                    <a:pt x="2025" y="2278"/>
                  </a:lnTo>
                  <a:cubicBezTo>
                    <a:pt x="2016" y="2278"/>
                    <a:pt x="2008" y="2279"/>
                    <a:pt x="2000" y="2279"/>
                  </a:cubicBezTo>
                  <a:cubicBezTo>
                    <a:pt x="1700" y="2279"/>
                    <a:pt x="1852" y="1849"/>
                    <a:pt x="1632" y="1837"/>
                  </a:cubicBezTo>
                  <a:cubicBezTo>
                    <a:pt x="1441" y="1766"/>
                    <a:pt x="1370" y="1563"/>
                    <a:pt x="1275" y="1385"/>
                  </a:cubicBezTo>
                  <a:cubicBezTo>
                    <a:pt x="1421" y="1176"/>
                    <a:pt x="1494" y="866"/>
                    <a:pt x="1268" y="866"/>
                  </a:cubicBezTo>
                  <a:cubicBezTo>
                    <a:pt x="1236" y="866"/>
                    <a:pt x="1199" y="872"/>
                    <a:pt x="1155" y="885"/>
                  </a:cubicBezTo>
                  <a:cubicBezTo>
                    <a:pt x="1094" y="902"/>
                    <a:pt x="1045" y="910"/>
                    <a:pt x="1005" y="910"/>
                  </a:cubicBezTo>
                  <a:cubicBezTo>
                    <a:pt x="775" y="910"/>
                    <a:pt x="866" y="649"/>
                    <a:pt x="774" y="527"/>
                  </a:cubicBezTo>
                  <a:cubicBezTo>
                    <a:pt x="620" y="432"/>
                    <a:pt x="477" y="361"/>
                    <a:pt x="429" y="170"/>
                  </a:cubicBezTo>
                  <a:cubicBezTo>
                    <a:pt x="417" y="135"/>
                    <a:pt x="382" y="87"/>
                    <a:pt x="370" y="63"/>
                  </a:cubicBezTo>
                  <a:cubicBezTo>
                    <a:pt x="307" y="23"/>
                    <a:pt x="249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17"/>
            <p:cNvSpPr/>
            <p:nvPr/>
          </p:nvSpPr>
          <p:spPr>
            <a:xfrm>
              <a:off x="7877319" y="-53252"/>
              <a:ext cx="75933" cy="33959"/>
            </a:xfrm>
            <a:custGeom>
              <a:avLst/>
              <a:gdLst/>
              <a:ahLst/>
              <a:cxnLst/>
              <a:rect l="l" t="t" r="r" b="b"/>
              <a:pathLst>
                <a:path w="2406" h="1076" extrusionOk="0">
                  <a:moveTo>
                    <a:pt x="251" y="1"/>
                  </a:moveTo>
                  <a:cubicBezTo>
                    <a:pt x="137" y="1"/>
                    <a:pt x="47" y="66"/>
                    <a:pt x="0" y="289"/>
                  </a:cubicBezTo>
                  <a:cubicBezTo>
                    <a:pt x="595" y="670"/>
                    <a:pt x="1274" y="730"/>
                    <a:pt x="1869" y="1063"/>
                  </a:cubicBezTo>
                  <a:cubicBezTo>
                    <a:pt x="1977" y="1075"/>
                    <a:pt x="2084" y="1075"/>
                    <a:pt x="2179" y="1075"/>
                  </a:cubicBezTo>
                  <a:cubicBezTo>
                    <a:pt x="2298" y="1039"/>
                    <a:pt x="2381" y="968"/>
                    <a:pt x="2405" y="837"/>
                  </a:cubicBezTo>
                  <a:cubicBezTo>
                    <a:pt x="2128" y="804"/>
                    <a:pt x="1995" y="317"/>
                    <a:pt x="1873" y="317"/>
                  </a:cubicBezTo>
                  <a:cubicBezTo>
                    <a:pt x="1864" y="317"/>
                    <a:pt x="1855" y="319"/>
                    <a:pt x="1846" y="325"/>
                  </a:cubicBezTo>
                  <a:cubicBezTo>
                    <a:pt x="1698" y="423"/>
                    <a:pt x="1565" y="461"/>
                    <a:pt x="1440" y="461"/>
                  </a:cubicBezTo>
                  <a:cubicBezTo>
                    <a:pt x="1110" y="461"/>
                    <a:pt x="841" y="196"/>
                    <a:pt x="548" y="75"/>
                  </a:cubicBezTo>
                  <a:cubicBezTo>
                    <a:pt x="440" y="39"/>
                    <a:pt x="338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17"/>
            <p:cNvSpPr/>
            <p:nvPr/>
          </p:nvSpPr>
          <p:spPr>
            <a:xfrm>
              <a:off x="8191426" y="135535"/>
              <a:ext cx="55262" cy="57092"/>
            </a:xfrm>
            <a:custGeom>
              <a:avLst/>
              <a:gdLst/>
              <a:ahLst/>
              <a:cxnLst/>
              <a:rect l="l" t="t" r="r" b="b"/>
              <a:pathLst>
                <a:path w="1751" h="1809" extrusionOk="0">
                  <a:moveTo>
                    <a:pt x="472" y="1"/>
                  </a:moveTo>
                  <a:cubicBezTo>
                    <a:pt x="429" y="1"/>
                    <a:pt x="379" y="12"/>
                    <a:pt x="322" y="34"/>
                  </a:cubicBezTo>
                  <a:cubicBezTo>
                    <a:pt x="305" y="31"/>
                    <a:pt x="290" y="30"/>
                    <a:pt x="275" y="30"/>
                  </a:cubicBezTo>
                  <a:cubicBezTo>
                    <a:pt x="99" y="30"/>
                    <a:pt x="45" y="216"/>
                    <a:pt x="1" y="391"/>
                  </a:cubicBezTo>
                  <a:cubicBezTo>
                    <a:pt x="108" y="677"/>
                    <a:pt x="346" y="796"/>
                    <a:pt x="560" y="915"/>
                  </a:cubicBezTo>
                  <a:cubicBezTo>
                    <a:pt x="917" y="1201"/>
                    <a:pt x="1132" y="1713"/>
                    <a:pt x="1608" y="1808"/>
                  </a:cubicBezTo>
                  <a:cubicBezTo>
                    <a:pt x="1679" y="1701"/>
                    <a:pt x="1715" y="1582"/>
                    <a:pt x="1715" y="1451"/>
                  </a:cubicBezTo>
                  <a:cubicBezTo>
                    <a:pt x="1691" y="1344"/>
                    <a:pt x="1656" y="1237"/>
                    <a:pt x="1679" y="1141"/>
                  </a:cubicBezTo>
                  <a:cubicBezTo>
                    <a:pt x="1715" y="1034"/>
                    <a:pt x="1751" y="927"/>
                    <a:pt x="1739" y="820"/>
                  </a:cubicBezTo>
                  <a:cubicBezTo>
                    <a:pt x="1727" y="760"/>
                    <a:pt x="1679" y="737"/>
                    <a:pt x="1632" y="737"/>
                  </a:cubicBezTo>
                  <a:cubicBezTo>
                    <a:pt x="1608" y="749"/>
                    <a:pt x="1560" y="760"/>
                    <a:pt x="1537" y="760"/>
                  </a:cubicBezTo>
                  <a:cubicBezTo>
                    <a:pt x="1490" y="768"/>
                    <a:pt x="1446" y="771"/>
                    <a:pt x="1403" y="771"/>
                  </a:cubicBezTo>
                  <a:cubicBezTo>
                    <a:pt x="1094" y="771"/>
                    <a:pt x="875" y="585"/>
                    <a:pt x="739" y="260"/>
                  </a:cubicBezTo>
                  <a:cubicBezTo>
                    <a:pt x="669" y="86"/>
                    <a:pt x="593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17"/>
            <p:cNvSpPr/>
            <p:nvPr/>
          </p:nvSpPr>
          <p:spPr>
            <a:xfrm>
              <a:off x="7987018" y="-13424"/>
              <a:ext cx="53021" cy="40334"/>
            </a:xfrm>
            <a:custGeom>
              <a:avLst/>
              <a:gdLst/>
              <a:ahLst/>
              <a:cxnLst/>
              <a:rect l="l" t="t" r="r" b="b"/>
              <a:pathLst>
                <a:path w="1680" h="1278" extrusionOk="0">
                  <a:moveTo>
                    <a:pt x="407" y="1"/>
                  </a:moveTo>
                  <a:cubicBezTo>
                    <a:pt x="396" y="1"/>
                    <a:pt x="383" y="2"/>
                    <a:pt x="370" y="4"/>
                  </a:cubicBezTo>
                  <a:cubicBezTo>
                    <a:pt x="179" y="27"/>
                    <a:pt x="1" y="87"/>
                    <a:pt x="1" y="361"/>
                  </a:cubicBezTo>
                  <a:cubicBezTo>
                    <a:pt x="72" y="575"/>
                    <a:pt x="263" y="623"/>
                    <a:pt x="382" y="766"/>
                  </a:cubicBezTo>
                  <a:cubicBezTo>
                    <a:pt x="505" y="813"/>
                    <a:pt x="620" y="905"/>
                    <a:pt x="752" y="905"/>
                  </a:cubicBezTo>
                  <a:cubicBezTo>
                    <a:pt x="786" y="905"/>
                    <a:pt x="821" y="899"/>
                    <a:pt x="858" y="885"/>
                  </a:cubicBezTo>
                  <a:cubicBezTo>
                    <a:pt x="861" y="884"/>
                    <a:pt x="865" y="884"/>
                    <a:pt x="868" y="884"/>
                  </a:cubicBezTo>
                  <a:cubicBezTo>
                    <a:pt x="1047" y="884"/>
                    <a:pt x="1021" y="1187"/>
                    <a:pt x="1190" y="1187"/>
                  </a:cubicBezTo>
                  <a:cubicBezTo>
                    <a:pt x="1201" y="1187"/>
                    <a:pt x="1214" y="1185"/>
                    <a:pt x="1227" y="1182"/>
                  </a:cubicBezTo>
                  <a:cubicBezTo>
                    <a:pt x="1322" y="1206"/>
                    <a:pt x="1418" y="1242"/>
                    <a:pt x="1501" y="1278"/>
                  </a:cubicBezTo>
                  <a:cubicBezTo>
                    <a:pt x="1644" y="1111"/>
                    <a:pt x="1608" y="885"/>
                    <a:pt x="1679" y="706"/>
                  </a:cubicBezTo>
                  <a:cubicBezTo>
                    <a:pt x="1563" y="696"/>
                    <a:pt x="1502" y="475"/>
                    <a:pt x="1388" y="475"/>
                  </a:cubicBezTo>
                  <a:cubicBezTo>
                    <a:pt x="1361" y="475"/>
                    <a:pt x="1332" y="486"/>
                    <a:pt x="1298" y="516"/>
                  </a:cubicBezTo>
                  <a:cubicBezTo>
                    <a:pt x="1200" y="593"/>
                    <a:pt x="1117" y="625"/>
                    <a:pt x="1045" y="625"/>
                  </a:cubicBezTo>
                  <a:cubicBezTo>
                    <a:pt x="875" y="625"/>
                    <a:pt x="768" y="445"/>
                    <a:pt x="667" y="277"/>
                  </a:cubicBezTo>
                  <a:cubicBezTo>
                    <a:pt x="601" y="134"/>
                    <a:pt x="556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17"/>
            <p:cNvSpPr/>
            <p:nvPr/>
          </p:nvSpPr>
          <p:spPr>
            <a:xfrm>
              <a:off x="8333853" y="275562"/>
              <a:ext cx="49234" cy="47151"/>
            </a:xfrm>
            <a:custGeom>
              <a:avLst/>
              <a:gdLst/>
              <a:ahLst/>
              <a:cxnLst/>
              <a:rect l="l" t="t" r="r" b="b"/>
              <a:pathLst>
                <a:path w="1560" h="1494" extrusionOk="0">
                  <a:moveTo>
                    <a:pt x="498" y="0"/>
                  </a:moveTo>
                  <a:cubicBezTo>
                    <a:pt x="368" y="0"/>
                    <a:pt x="205" y="59"/>
                    <a:pt x="0" y="169"/>
                  </a:cubicBezTo>
                  <a:cubicBezTo>
                    <a:pt x="0" y="443"/>
                    <a:pt x="191" y="586"/>
                    <a:pt x="310" y="788"/>
                  </a:cubicBezTo>
                  <a:cubicBezTo>
                    <a:pt x="334" y="824"/>
                    <a:pt x="381" y="860"/>
                    <a:pt x="429" y="895"/>
                  </a:cubicBezTo>
                  <a:cubicBezTo>
                    <a:pt x="595" y="967"/>
                    <a:pt x="619" y="1205"/>
                    <a:pt x="774" y="1276"/>
                  </a:cubicBezTo>
                  <a:cubicBezTo>
                    <a:pt x="786" y="1324"/>
                    <a:pt x="810" y="1360"/>
                    <a:pt x="834" y="1384"/>
                  </a:cubicBezTo>
                  <a:cubicBezTo>
                    <a:pt x="840" y="1465"/>
                    <a:pt x="859" y="1494"/>
                    <a:pt x="887" y="1494"/>
                  </a:cubicBezTo>
                  <a:cubicBezTo>
                    <a:pt x="912" y="1494"/>
                    <a:pt x="943" y="1471"/>
                    <a:pt x="976" y="1443"/>
                  </a:cubicBezTo>
                  <a:cubicBezTo>
                    <a:pt x="1096" y="1407"/>
                    <a:pt x="1203" y="1372"/>
                    <a:pt x="1322" y="1324"/>
                  </a:cubicBezTo>
                  <a:cubicBezTo>
                    <a:pt x="1453" y="1229"/>
                    <a:pt x="1560" y="1074"/>
                    <a:pt x="1441" y="895"/>
                  </a:cubicBezTo>
                  <a:cubicBezTo>
                    <a:pt x="1404" y="847"/>
                    <a:pt x="1372" y="828"/>
                    <a:pt x="1343" y="828"/>
                  </a:cubicBezTo>
                  <a:cubicBezTo>
                    <a:pt x="1280" y="828"/>
                    <a:pt x="1229" y="921"/>
                    <a:pt x="1155" y="1003"/>
                  </a:cubicBezTo>
                  <a:cubicBezTo>
                    <a:pt x="1118" y="1047"/>
                    <a:pt x="1087" y="1070"/>
                    <a:pt x="1061" y="1070"/>
                  </a:cubicBezTo>
                  <a:cubicBezTo>
                    <a:pt x="1004" y="1070"/>
                    <a:pt x="973" y="952"/>
                    <a:pt x="965" y="681"/>
                  </a:cubicBezTo>
                  <a:cubicBezTo>
                    <a:pt x="879" y="213"/>
                    <a:pt x="747" y="0"/>
                    <a:pt x="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17"/>
            <p:cNvSpPr/>
            <p:nvPr/>
          </p:nvSpPr>
          <p:spPr>
            <a:xfrm>
              <a:off x="8597245" y="687282"/>
              <a:ext cx="28972" cy="52421"/>
            </a:xfrm>
            <a:custGeom>
              <a:avLst/>
              <a:gdLst/>
              <a:ahLst/>
              <a:cxnLst/>
              <a:rect l="l" t="t" r="r" b="b"/>
              <a:pathLst>
                <a:path w="918" h="1661" extrusionOk="0">
                  <a:moveTo>
                    <a:pt x="197" y="0"/>
                  </a:moveTo>
                  <a:cubicBezTo>
                    <a:pt x="128" y="0"/>
                    <a:pt x="57" y="21"/>
                    <a:pt x="12" y="101"/>
                  </a:cubicBezTo>
                  <a:cubicBezTo>
                    <a:pt x="0" y="351"/>
                    <a:pt x="84" y="541"/>
                    <a:pt x="203" y="720"/>
                  </a:cubicBezTo>
                  <a:cubicBezTo>
                    <a:pt x="274" y="958"/>
                    <a:pt x="381" y="1184"/>
                    <a:pt x="560" y="1351"/>
                  </a:cubicBezTo>
                  <a:cubicBezTo>
                    <a:pt x="596" y="1375"/>
                    <a:pt x="608" y="1423"/>
                    <a:pt x="643" y="1458"/>
                  </a:cubicBezTo>
                  <a:cubicBezTo>
                    <a:pt x="620" y="1553"/>
                    <a:pt x="667" y="1637"/>
                    <a:pt x="751" y="1661"/>
                  </a:cubicBezTo>
                  <a:cubicBezTo>
                    <a:pt x="905" y="1530"/>
                    <a:pt x="917" y="1375"/>
                    <a:pt x="893" y="1172"/>
                  </a:cubicBezTo>
                  <a:cubicBezTo>
                    <a:pt x="846" y="887"/>
                    <a:pt x="882" y="577"/>
                    <a:pt x="774" y="291"/>
                  </a:cubicBezTo>
                  <a:cubicBezTo>
                    <a:pt x="715" y="232"/>
                    <a:pt x="655" y="184"/>
                    <a:pt x="596" y="160"/>
                  </a:cubicBezTo>
                  <a:cubicBezTo>
                    <a:pt x="489" y="113"/>
                    <a:pt x="381" y="53"/>
                    <a:pt x="262" y="6"/>
                  </a:cubicBezTo>
                  <a:cubicBezTo>
                    <a:pt x="242" y="3"/>
                    <a:pt x="219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17"/>
            <p:cNvSpPr/>
            <p:nvPr/>
          </p:nvSpPr>
          <p:spPr>
            <a:xfrm>
              <a:off x="8581086" y="656260"/>
              <a:ext cx="36862" cy="34811"/>
            </a:xfrm>
            <a:custGeom>
              <a:avLst/>
              <a:gdLst/>
              <a:ahLst/>
              <a:cxnLst/>
              <a:rect l="l" t="t" r="r" b="b"/>
              <a:pathLst>
                <a:path w="1168" h="1103" extrusionOk="0">
                  <a:moveTo>
                    <a:pt x="405" y="0"/>
                  </a:moveTo>
                  <a:cubicBezTo>
                    <a:pt x="227" y="96"/>
                    <a:pt x="0" y="155"/>
                    <a:pt x="120" y="489"/>
                  </a:cubicBezTo>
                  <a:cubicBezTo>
                    <a:pt x="167" y="620"/>
                    <a:pt x="262" y="727"/>
                    <a:pt x="274" y="870"/>
                  </a:cubicBezTo>
                  <a:cubicBezTo>
                    <a:pt x="274" y="1047"/>
                    <a:pt x="348" y="1102"/>
                    <a:pt x="455" y="1102"/>
                  </a:cubicBezTo>
                  <a:cubicBezTo>
                    <a:pt x="477" y="1102"/>
                    <a:pt x="500" y="1100"/>
                    <a:pt x="524" y="1096"/>
                  </a:cubicBezTo>
                  <a:cubicBezTo>
                    <a:pt x="596" y="1084"/>
                    <a:pt x="691" y="1084"/>
                    <a:pt x="762" y="1072"/>
                  </a:cubicBezTo>
                  <a:cubicBezTo>
                    <a:pt x="777" y="1074"/>
                    <a:pt x="792" y="1074"/>
                    <a:pt x="807" y="1074"/>
                  </a:cubicBezTo>
                  <a:cubicBezTo>
                    <a:pt x="908" y="1074"/>
                    <a:pt x="999" y="1038"/>
                    <a:pt x="1072" y="965"/>
                  </a:cubicBezTo>
                  <a:cubicBezTo>
                    <a:pt x="1132" y="893"/>
                    <a:pt x="1167" y="798"/>
                    <a:pt x="1155" y="691"/>
                  </a:cubicBezTo>
                  <a:cubicBezTo>
                    <a:pt x="1132" y="608"/>
                    <a:pt x="1096" y="524"/>
                    <a:pt x="1036" y="465"/>
                  </a:cubicBezTo>
                  <a:cubicBezTo>
                    <a:pt x="1030" y="432"/>
                    <a:pt x="999" y="424"/>
                    <a:pt x="962" y="424"/>
                  </a:cubicBezTo>
                  <a:cubicBezTo>
                    <a:pt x="933" y="424"/>
                    <a:pt x="900" y="429"/>
                    <a:pt x="871" y="429"/>
                  </a:cubicBezTo>
                  <a:cubicBezTo>
                    <a:pt x="807" y="429"/>
                    <a:pt x="768" y="405"/>
                    <a:pt x="858" y="250"/>
                  </a:cubicBezTo>
                  <a:cubicBezTo>
                    <a:pt x="810" y="96"/>
                    <a:pt x="655" y="84"/>
                    <a:pt x="572" y="12"/>
                  </a:cubicBezTo>
                  <a:cubicBezTo>
                    <a:pt x="512" y="0"/>
                    <a:pt x="465" y="0"/>
                    <a:pt x="4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17"/>
            <p:cNvSpPr/>
            <p:nvPr/>
          </p:nvSpPr>
          <p:spPr>
            <a:xfrm>
              <a:off x="8036251" y="19808"/>
              <a:ext cx="38724" cy="34148"/>
            </a:xfrm>
            <a:custGeom>
              <a:avLst/>
              <a:gdLst/>
              <a:ahLst/>
              <a:cxnLst/>
              <a:rect l="l" t="t" r="r" b="b"/>
              <a:pathLst>
                <a:path w="1227" h="1082" extrusionOk="0">
                  <a:moveTo>
                    <a:pt x="744" y="0"/>
                  </a:moveTo>
                  <a:cubicBezTo>
                    <a:pt x="632" y="0"/>
                    <a:pt x="513" y="30"/>
                    <a:pt x="393" y="70"/>
                  </a:cubicBezTo>
                  <a:cubicBezTo>
                    <a:pt x="0" y="225"/>
                    <a:pt x="215" y="379"/>
                    <a:pt x="370" y="546"/>
                  </a:cubicBezTo>
                  <a:cubicBezTo>
                    <a:pt x="417" y="594"/>
                    <a:pt x="465" y="653"/>
                    <a:pt x="512" y="713"/>
                  </a:cubicBezTo>
                  <a:cubicBezTo>
                    <a:pt x="560" y="760"/>
                    <a:pt x="584" y="784"/>
                    <a:pt x="631" y="820"/>
                  </a:cubicBezTo>
                  <a:cubicBezTo>
                    <a:pt x="798" y="856"/>
                    <a:pt x="941" y="939"/>
                    <a:pt x="1060" y="1082"/>
                  </a:cubicBezTo>
                  <a:lnTo>
                    <a:pt x="1096" y="1034"/>
                  </a:lnTo>
                  <a:cubicBezTo>
                    <a:pt x="1179" y="820"/>
                    <a:pt x="1227" y="594"/>
                    <a:pt x="1215" y="355"/>
                  </a:cubicBezTo>
                  <a:cubicBezTo>
                    <a:pt x="1103" y="86"/>
                    <a:pt x="934" y="0"/>
                    <a:pt x="7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17"/>
            <p:cNvSpPr/>
            <p:nvPr/>
          </p:nvSpPr>
          <p:spPr>
            <a:xfrm>
              <a:off x="8240280" y="162139"/>
              <a:ext cx="33106" cy="48539"/>
            </a:xfrm>
            <a:custGeom>
              <a:avLst/>
              <a:gdLst/>
              <a:ahLst/>
              <a:cxnLst/>
              <a:rect l="l" t="t" r="r" b="b"/>
              <a:pathLst>
                <a:path w="1049" h="1538" extrusionOk="0">
                  <a:moveTo>
                    <a:pt x="143" y="1"/>
                  </a:moveTo>
                  <a:cubicBezTo>
                    <a:pt x="108" y="72"/>
                    <a:pt x="72" y="156"/>
                    <a:pt x="24" y="239"/>
                  </a:cubicBezTo>
                  <a:cubicBezTo>
                    <a:pt x="24" y="370"/>
                    <a:pt x="179" y="453"/>
                    <a:pt x="143" y="620"/>
                  </a:cubicBezTo>
                  <a:cubicBezTo>
                    <a:pt x="12" y="715"/>
                    <a:pt x="1" y="810"/>
                    <a:pt x="72" y="965"/>
                  </a:cubicBezTo>
                  <a:cubicBezTo>
                    <a:pt x="120" y="1037"/>
                    <a:pt x="143" y="1096"/>
                    <a:pt x="191" y="1156"/>
                  </a:cubicBezTo>
                  <a:cubicBezTo>
                    <a:pt x="361" y="1262"/>
                    <a:pt x="455" y="1538"/>
                    <a:pt x="684" y="1538"/>
                  </a:cubicBezTo>
                  <a:cubicBezTo>
                    <a:pt x="712" y="1538"/>
                    <a:pt x="742" y="1534"/>
                    <a:pt x="774" y="1525"/>
                  </a:cubicBezTo>
                  <a:cubicBezTo>
                    <a:pt x="751" y="1310"/>
                    <a:pt x="917" y="1334"/>
                    <a:pt x="1036" y="1287"/>
                  </a:cubicBezTo>
                  <a:cubicBezTo>
                    <a:pt x="1048" y="1203"/>
                    <a:pt x="1024" y="1144"/>
                    <a:pt x="977" y="1084"/>
                  </a:cubicBezTo>
                  <a:cubicBezTo>
                    <a:pt x="893" y="1025"/>
                    <a:pt x="893" y="918"/>
                    <a:pt x="893" y="810"/>
                  </a:cubicBezTo>
                  <a:cubicBezTo>
                    <a:pt x="858" y="787"/>
                    <a:pt x="846" y="751"/>
                    <a:pt x="834" y="727"/>
                  </a:cubicBezTo>
                  <a:cubicBezTo>
                    <a:pt x="774" y="668"/>
                    <a:pt x="608" y="739"/>
                    <a:pt x="643" y="596"/>
                  </a:cubicBezTo>
                  <a:cubicBezTo>
                    <a:pt x="739" y="84"/>
                    <a:pt x="429" y="72"/>
                    <a:pt x="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17"/>
            <p:cNvSpPr/>
            <p:nvPr/>
          </p:nvSpPr>
          <p:spPr>
            <a:xfrm>
              <a:off x="8685168" y="769178"/>
              <a:ext cx="37620" cy="40491"/>
            </a:xfrm>
            <a:custGeom>
              <a:avLst/>
              <a:gdLst/>
              <a:ahLst/>
              <a:cxnLst/>
              <a:rect l="l" t="t" r="r" b="b"/>
              <a:pathLst>
                <a:path w="1192" h="1283" extrusionOk="0">
                  <a:moveTo>
                    <a:pt x="512" y="0"/>
                  </a:moveTo>
                  <a:cubicBezTo>
                    <a:pt x="439" y="0"/>
                    <a:pt x="361" y="54"/>
                    <a:pt x="274" y="209"/>
                  </a:cubicBezTo>
                  <a:cubicBezTo>
                    <a:pt x="370" y="244"/>
                    <a:pt x="453" y="268"/>
                    <a:pt x="548" y="292"/>
                  </a:cubicBezTo>
                  <a:cubicBezTo>
                    <a:pt x="751" y="316"/>
                    <a:pt x="858" y="471"/>
                    <a:pt x="786" y="673"/>
                  </a:cubicBezTo>
                  <a:cubicBezTo>
                    <a:pt x="751" y="775"/>
                    <a:pt x="716" y="810"/>
                    <a:pt x="681" y="810"/>
                  </a:cubicBezTo>
                  <a:cubicBezTo>
                    <a:pt x="610" y="810"/>
                    <a:pt x="541" y="665"/>
                    <a:pt x="477" y="649"/>
                  </a:cubicBezTo>
                  <a:cubicBezTo>
                    <a:pt x="362" y="625"/>
                    <a:pt x="253" y="578"/>
                    <a:pt x="146" y="578"/>
                  </a:cubicBezTo>
                  <a:cubicBezTo>
                    <a:pt x="97" y="578"/>
                    <a:pt x="49" y="587"/>
                    <a:pt x="1" y="613"/>
                  </a:cubicBezTo>
                  <a:cubicBezTo>
                    <a:pt x="24" y="780"/>
                    <a:pt x="120" y="911"/>
                    <a:pt x="262" y="983"/>
                  </a:cubicBezTo>
                  <a:lnTo>
                    <a:pt x="251" y="983"/>
                  </a:lnTo>
                  <a:cubicBezTo>
                    <a:pt x="405" y="1070"/>
                    <a:pt x="513" y="1283"/>
                    <a:pt x="682" y="1283"/>
                  </a:cubicBezTo>
                  <a:cubicBezTo>
                    <a:pt x="721" y="1283"/>
                    <a:pt x="763" y="1271"/>
                    <a:pt x="810" y="1244"/>
                  </a:cubicBezTo>
                  <a:cubicBezTo>
                    <a:pt x="1084" y="1078"/>
                    <a:pt x="1191" y="792"/>
                    <a:pt x="1108" y="447"/>
                  </a:cubicBezTo>
                  <a:cubicBezTo>
                    <a:pt x="1084" y="387"/>
                    <a:pt x="1036" y="328"/>
                    <a:pt x="1013" y="268"/>
                  </a:cubicBezTo>
                  <a:cubicBezTo>
                    <a:pt x="1007" y="269"/>
                    <a:pt x="1002" y="269"/>
                    <a:pt x="997" y="269"/>
                  </a:cubicBezTo>
                  <a:cubicBezTo>
                    <a:pt x="821" y="269"/>
                    <a:pt x="677" y="0"/>
                    <a:pt x="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17"/>
            <p:cNvSpPr/>
            <p:nvPr/>
          </p:nvSpPr>
          <p:spPr>
            <a:xfrm>
              <a:off x="7944950" y="-26868"/>
              <a:ext cx="42480" cy="26163"/>
            </a:xfrm>
            <a:custGeom>
              <a:avLst/>
              <a:gdLst/>
              <a:ahLst/>
              <a:cxnLst/>
              <a:rect l="l" t="t" r="r" b="b"/>
              <a:pathLst>
                <a:path w="1346" h="829" extrusionOk="0">
                  <a:moveTo>
                    <a:pt x="274" y="1"/>
                  </a:moveTo>
                  <a:cubicBezTo>
                    <a:pt x="179" y="60"/>
                    <a:pt x="84" y="132"/>
                    <a:pt x="0" y="191"/>
                  </a:cubicBezTo>
                  <a:cubicBezTo>
                    <a:pt x="0" y="299"/>
                    <a:pt x="52" y="307"/>
                    <a:pt x="108" y="307"/>
                  </a:cubicBezTo>
                  <a:cubicBezTo>
                    <a:pt x="119" y="307"/>
                    <a:pt x="130" y="307"/>
                    <a:pt x="141" y="307"/>
                  </a:cubicBezTo>
                  <a:cubicBezTo>
                    <a:pt x="168" y="307"/>
                    <a:pt x="194" y="309"/>
                    <a:pt x="215" y="322"/>
                  </a:cubicBezTo>
                  <a:cubicBezTo>
                    <a:pt x="476" y="656"/>
                    <a:pt x="857" y="596"/>
                    <a:pt x="1155" y="799"/>
                  </a:cubicBezTo>
                  <a:cubicBezTo>
                    <a:pt x="1176" y="820"/>
                    <a:pt x="1197" y="829"/>
                    <a:pt x="1217" y="829"/>
                  </a:cubicBezTo>
                  <a:cubicBezTo>
                    <a:pt x="1242" y="829"/>
                    <a:pt x="1266" y="813"/>
                    <a:pt x="1286" y="787"/>
                  </a:cubicBezTo>
                  <a:cubicBezTo>
                    <a:pt x="1346" y="537"/>
                    <a:pt x="1262" y="394"/>
                    <a:pt x="1024" y="370"/>
                  </a:cubicBezTo>
                  <a:cubicBezTo>
                    <a:pt x="774" y="251"/>
                    <a:pt x="536" y="120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17"/>
            <p:cNvSpPr/>
            <p:nvPr/>
          </p:nvSpPr>
          <p:spPr>
            <a:xfrm>
              <a:off x="8141468" y="91131"/>
              <a:ext cx="33043" cy="28436"/>
            </a:xfrm>
            <a:custGeom>
              <a:avLst/>
              <a:gdLst/>
              <a:ahLst/>
              <a:cxnLst/>
              <a:rect l="l" t="t" r="r" b="b"/>
              <a:pathLst>
                <a:path w="1047" h="901" extrusionOk="0">
                  <a:moveTo>
                    <a:pt x="405" y="0"/>
                  </a:moveTo>
                  <a:cubicBezTo>
                    <a:pt x="262" y="12"/>
                    <a:pt x="179" y="131"/>
                    <a:pt x="107" y="262"/>
                  </a:cubicBezTo>
                  <a:cubicBezTo>
                    <a:pt x="48" y="370"/>
                    <a:pt x="0" y="477"/>
                    <a:pt x="36" y="596"/>
                  </a:cubicBezTo>
                  <a:cubicBezTo>
                    <a:pt x="60" y="679"/>
                    <a:pt x="95" y="762"/>
                    <a:pt x="179" y="774"/>
                  </a:cubicBezTo>
                  <a:cubicBezTo>
                    <a:pt x="262" y="798"/>
                    <a:pt x="334" y="846"/>
                    <a:pt x="405" y="893"/>
                  </a:cubicBezTo>
                  <a:cubicBezTo>
                    <a:pt x="420" y="898"/>
                    <a:pt x="434" y="900"/>
                    <a:pt x="448" y="900"/>
                  </a:cubicBezTo>
                  <a:cubicBezTo>
                    <a:pt x="590" y="900"/>
                    <a:pt x="629" y="651"/>
                    <a:pt x="775" y="651"/>
                  </a:cubicBezTo>
                  <a:cubicBezTo>
                    <a:pt x="786" y="651"/>
                    <a:pt x="797" y="652"/>
                    <a:pt x="810" y="655"/>
                  </a:cubicBezTo>
                  <a:cubicBezTo>
                    <a:pt x="976" y="620"/>
                    <a:pt x="988" y="477"/>
                    <a:pt x="1000" y="322"/>
                  </a:cubicBezTo>
                  <a:cubicBezTo>
                    <a:pt x="1046" y="139"/>
                    <a:pt x="979" y="118"/>
                    <a:pt x="886" y="118"/>
                  </a:cubicBezTo>
                  <a:cubicBezTo>
                    <a:pt x="858" y="118"/>
                    <a:pt x="828" y="120"/>
                    <a:pt x="798" y="120"/>
                  </a:cubicBezTo>
                  <a:cubicBezTo>
                    <a:pt x="746" y="120"/>
                    <a:pt x="694" y="126"/>
                    <a:pt x="644" y="126"/>
                  </a:cubicBezTo>
                  <a:cubicBezTo>
                    <a:pt x="556" y="126"/>
                    <a:pt x="473" y="107"/>
                    <a:pt x="4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17"/>
            <p:cNvSpPr/>
            <p:nvPr/>
          </p:nvSpPr>
          <p:spPr>
            <a:xfrm>
              <a:off x="8561551" y="625711"/>
              <a:ext cx="32349" cy="44847"/>
            </a:xfrm>
            <a:custGeom>
              <a:avLst/>
              <a:gdLst/>
              <a:ahLst/>
              <a:cxnLst/>
              <a:rect l="l" t="t" r="r" b="b"/>
              <a:pathLst>
                <a:path w="1025" h="1421" extrusionOk="0">
                  <a:moveTo>
                    <a:pt x="234" y="1"/>
                  </a:moveTo>
                  <a:cubicBezTo>
                    <a:pt x="169" y="1"/>
                    <a:pt x="112" y="28"/>
                    <a:pt x="60" y="87"/>
                  </a:cubicBezTo>
                  <a:cubicBezTo>
                    <a:pt x="0" y="159"/>
                    <a:pt x="12" y="254"/>
                    <a:pt x="24" y="337"/>
                  </a:cubicBezTo>
                  <a:cubicBezTo>
                    <a:pt x="119" y="409"/>
                    <a:pt x="203" y="504"/>
                    <a:pt x="298" y="576"/>
                  </a:cubicBezTo>
                  <a:cubicBezTo>
                    <a:pt x="358" y="933"/>
                    <a:pt x="441" y="1266"/>
                    <a:pt x="774" y="1421"/>
                  </a:cubicBezTo>
                  <a:cubicBezTo>
                    <a:pt x="739" y="1195"/>
                    <a:pt x="977" y="1159"/>
                    <a:pt x="1024" y="968"/>
                  </a:cubicBezTo>
                  <a:cubicBezTo>
                    <a:pt x="846" y="933"/>
                    <a:pt x="953" y="695"/>
                    <a:pt x="846" y="635"/>
                  </a:cubicBezTo>
                  <a:cubicBezTo>
                    <a:pt x="548" y="564"/>
                    <a:pt x="655" y="99"/>
                    <a:pt x="358" y="28"/>
                  </a:cubicBezTo>
                  <a:cubicBezTo>
                    <a:pt x="313" y="10"/>
                    <a:pt x="272" y="1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17"/>
            <p:cNvSpPr/>
            <p:nvPr/>
          </p:nvSpPr>
          <p:spPr>
            <a:xfrm>
              <a:off x="8282380" y="15989"/>
              <a:ext cx="41344" cy="38409"/>
            </a:xfrm>
            <a:custGeom>
              <a:avLst/>
              <a:gdLst/>
              <a:ahLst/>
              <a:cxnLst/>
              <a:rect l="l" t="t" r="r" b="b"/>
              <a:pathLst>
                <a:path w="1310" h="1217" extrusionOk="0">
                  <a:moveTo>
                    <a:pt x="0" y="0"/>
                  </a:moveTo>
                  <a:cubicBezTo>
                    <a:pt x="179" y="250"/>
                    <a:pt x="226" y="667"/>
                    <a:pt x="619" y="703"/>
                  </a:cubicBezTo>
                  <a:cubicBezTo>
                    <a:pt x="714" y="703"/>
                    <a:pt x="822" y="881"/>
                    <a:pt x="774" y="977"/>
                  </a:cubicBezTo>
                  <a:cubicBezTo>
                    <a:pt x="693" y="1163"/>
                    <a:pt x="693" y="1216"/>
                    <a:pt x="738" y="1216"/>
                  </a:cubicBezTo>
                  <a:cubicBezTo>
                    <a:pt x="778" y="1216"/>
                    <a:pt x="855" y="1172"/>
                    <a:pt x="941" y="1143"/>
                  </a:cubicBezTo>
                  <a:cubicBezTo>
                    <a:pt x="983" y="1124"/>
                    <a:pt x="1030" y="1118"/>
                    <a:pt x="1079" y="1118"/>
                  </a:cubicBezTo>
                  <a:cubicBezTo>
                    <a:pt x="1153" y="1118"/>
                    <a:pt x="1231" y="1131"/>
                    <a:pt x="1310" y="1131"/>
                  </a:cubicBezTo>
                  <a:cubicBezTo>
                    <a:pt x="881" y="738"/>
                    <a:pt x="452" y="35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17"/>
            <p:cNvSpPr/>
            <p:nvPr/>
          </p:nvSpPr>
          <p:spPr>
            <a:xfrm>
              <a:off x="8121555" y="77687"/>
              <a:ext cx="33075" cy="22944"/>
            </a:xfrm>
            <a:custGeom>
              <a:avLst/>
              <a:gdLst/>
              <a:ahLst/>
              <a:cxnLst/>
              <a:rect l="l" t="t" r="r" b="b"/>
              <a:pathLst>
                <a:path w="1048" h="727" extrusionOk="0">
                  <a:moveTo>
                    <a:pt x="415" y="0"/>
                  </a:moveTo>
                  <a:cubicBezTo>
                    <a:pt x="259" y="0"/>
                    <a:pt x="115" y="78"/>
                    <a:pt x="36" y="296"/>
                  </a:cubicBezTo>
                  <a:lnTo>
                    <a:pt x="0" y="426"/>
                  </a:lnTo>
                  <a:cubicBezTo>
                    <a:pt x="83" y="534"/>
                    <a:pt x="179" y="617"/>
                    <a:pt x="262" y="688"/>
                  </a:cubicBezTo>
                  <a:cubicBezTo>
                    <a:pt x="310" y="712"/>
                    <a:pt x="369" y="724"/>
                    <a:pt x="417" y="724"/>
                  </a:cubicBezTo>
                  <a:cubicBezTo>
                    <a:pt x="430" y="723"/>
                    <a:pt x="442" y="723"/>
                    <a:pt x="455" y="723"/>
                  </a:cubicBezTo>
                  <a:cubicBezTo>
                    <a:pt x="496" y="723"/>
                    <a:pt x="537" y="726"/>
                    <a:pt x="577" y="726"/>
                  </a:cubicBezTo>
                  <a:cubicBezTo>
                    <a:pt x="670" y="726"/>
                    <a:pt x="757" y="706"/>
                    <a:pt x="810" y="569"/>
                  </a:cubicBezTo>
                  <a:cubicBezTo>
                    <a:pt x="1048" y="153"/>
                    <a:pt x="798" y="57"/>
                    <a:pt x="512" y="10"/>
                  </a:cubicBezTo>
                  <a:cubicBezTo>
                    <a:pt x="480" y="4"/>
                    <a:pt x="447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17"/>
            <p:cNvSpPr/>
            <p:nvPr/>
          </p:nvSpPr>
          <p:spPr>
            <a:xfrm>
              <a:off x="8028739" y="8289"/>
              <a:ext cx="22029" cy="28404"/>
            </a:xfrm>
            <a:custGeom>
              <a:avLst/>
              <a:gdLst/>
              <a:ahLst/>
              <a:cxnLst/>
              <a:rect l="l" t="t" r="r" b="b"/>
              <a:pathLst>
                <a:path w="698" h="900" extrusionOk="0">
                  <a:moveTo>
                    <a:pt x="469" y="0"/>
                  </a:moveTo>
                  <a:cubicBezTo>
                    <a:pt x="439" y="0"/>
                    <a:pt x="403" y="6"/>
                    <a:pt x="357" y="18"/>
                  </a:cubicBezTo>
                  <a:cubicBezTo>
                    <a:pt x="0" y="78"/>
                    <a:pt x="143" y="351"/>
                    <a:pt x="179" y="590"/>
                  </a:cubicBezTo>
                  <a:cubicBezTo>
                    <a:pt x="298" y="744"/>
                    <a:pt x="441" y="863"/>
                    <a:pt x="619" y="899"/>
                  </a:cubicBezTo>
                  <a:cubicBezTo>
                    <a:pt x="524" y="732"/>
                    <a:pt x="441" y="566"/>
                    <a:pt x="631" y="423"/>
                  </a:cubicBezTo>
                  <a:cubicBezTo>
                    <a:pt x="515" y="328"/>
                    <a:pt x="698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17"/>
            <p:cNvSpPr/>
            <p:nvPr/>
          </p:nvSpPr>
          <p:spPr>
            <a:xfrm>
              <a:off x="8154218" y="104386"/>
              <a:ext cx="13192" cy="26321"/>
            </a:xfrm>
            <a:custGeom>
              <a:avLst/>
              <a:gdLst/>
              <a:ahLst/>
              <a:cxnLst/>
              <a:rect l="l" t="t" r="r" b="b"/>
              <a:pathLst>
                <a:path w="418" h="834" extrusionOk="0">
                  <a:moveTo>
                    <a:pt x="179" y="1"/>
                  </a:moveTo>
                  <a:cubicBezTo>
                    <a:pt x="165" y="1"/>
                    <a:pt x="149" y="3"/>
                    <a:pt x="132" y="9"/>
                  </a:cubicBezTo>
                  <a:cubicBezTo>
                    <a:pt x="13" y="57"/>
                    <a:pt x="120" y="188"/>
                    <a:pt x="108" y="283"/>
                  </a:cubicBezTo>
                  <a:cubicBezTo>
                    <a:pt x="96" y="342"/>
                    <a:pt x="37" y="414"/>
                    <a:pt x="1" y="473"/>
                  </a:cubicBezTo>
                  <a:cubicBezTo>
                    <a:pt x="61" y="581"/>
                    <a:pt x="120" y="700"/>
                    <a:pt x="168" y="831"/>
                  </a:cubicBezTo>
                  <a:cubicBezTo>
                    <a:pt x="180" y="833"/>
                    <a:pt x="191" y="834"/>
                    <a:pt x="203" y="834"/>
                  </a:cubicBezTo>
                  <a:cubicBezTo>
                    <a:pt x="262" y="834"/>
                    <a:pt x="318" y="809"/>
                    <a:pt x="358" y="759"/>
                  </a:cubicBezTo>
                  <a:cubicBezTo>
                    <a:pt x="394" y="712"/>
                    <a:pt x="406" y="664"/>
                    <a:pt x="406" y="604"/>
                  </a:cubicBezTo>
                  <a:cubicBezTo>
                    <a:pt x="418" y="497"/>
                    <a:pt x="406" y="390"/>
                    <a:pt x="394" y="295"/>
                  </a:cubicBezTo>
                  <a:cubicBezTo>
                    <a:pt x="370" y="259"/>
                    <a:pt x="370" y="247"/>
                    <a:pt x="358" y="223"/>
                  </a:cubicBezTo>
                  <a:cubicBezTo>
                    <a:pt x="306" y="140"/>
                    <a:pt x="281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17"/>
            <p:cNvSpPr/>
            <p:nvPr/>
          </p:nvSpPr>
          <p:spPr>
            <a:xfrm>
              <a:off x="8267326" y="2450"/>
              <a:ext cx="15812" cy="22218"/>
            </a:xfrm>
            <a:custGeom>
              <a:avLst/>
              <a:gdLst/>
              <a:ahLst/>
              <a:cxnLst/>
              <a:rect l="l" t="t" r="r" b="b"/>
              <a:pathLst>
                <a:path w="501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15"/>
                    <a:pt x="108" y="453"/>
                    <a:pt x="167" y="703"/>
                  </a:cubicBezTo>
                  <a:cubicBezTo>
                    <a:pt x="256" y="605"/>
                    <a:pt x="247" y="370"/>
                    <a:pt x="388" y="370"/>
                  </a:cubicBezTo>
                  <a:cubicBezTo>
                    <a:pt x="418" y="370"/>
                    <a:pt x="455" y="380"/>
                    <a:pt x="501" y="405"/>
                  </a:cubicBezTo>
                  <a:cubicBezTo>
                    <a:pt x="358" y="215"/>
                    <a:pt x="203" y="7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17"/>
            <p:cNvSpPr/>
            <p:nvPr/>
          </p:nvSpPr>
          <p:spPr>
            <a:xfrm>
              <a:off x="8598760" y="654966"/>
              <a:ext cx="65014" cy="69369"/>
            </a:xfrm>
            <a:custGeom>
              <a:avLst/>
              <a:gdLst/>
              <a:ahLst/>
              <a:cxnLst/>
              <a:rect l="l" t="t" r="r" b="b"/>
              <a:pathLst>
                <a:path w="2060" h="2198" extrusionOk="0">
                  <a:moveTo>
                    <a:pt x="742" y="1"/>
                  </a:moveTo>
                  <a:cubicBezTo>
                    <a:pt x="704" y="1"/>
                    <a:pt x="666" y="7"/>
                    <a:pt x="631" y="18"/>
                  </a:cubicBezTo>
                  <a:cubicBezTo>
                    <a:pt x="552" y="49"/>
                    <a:pt x="478" y="59"/>
                    <a:pt x="407" y="59"/>
                  </a:cubicBezTo>
                  <a:cubicBezTo>
                    <a:pt x="307" y="59"/>
                    <a:pt x="214" y="41"/>
                    <a:pt x="121" y="41"/>
                  </a:cubicBezTo>
                  <a:cubicBezTo>
                    <a:pt x="81" y="41"/>
                    <a:pt x="41" y="44"/>
                    <a:pt x="0" y="53"/>
                  </a:cubicBezTo>
                  <a:cubicBezTo>
                    <a:pt x="36" y="184"/>
                    <a:pt x="155" y="244"/>
                    <a:pt x="262" y="303"/>
                  </a:cubicBezTo>
                  <a:lnTo>
                    <a:pt x="393" y="530"/>
                  </a:lnTo>
                  <a:cubicBezTo>
                    <a:pt x="429" y="589"/>
                    <a:pt x="476" y="649"/>
                    <a:pt x="500" y="708"/>
                  </a:cubicBezTo>
                  <a:cubicBezTo>
                    <a:pt x="691" y="839"/>
                    <a:pt x="619" y="1018"/>
                    <a:pt x="548" y="1208"/>
                  </a:cubicBezTo>
                  <a:lnTo>
                    <a:pt x="548" y="1304"/>
                  </a:lnTo>
                  <a:cubicBezTo>
                    <a:pt x="595" y="1304"/>
                    <a:pt x="655" y="1315"/>
                    <a:pt x="691" y="1327"/>
                  </a:cubicBezTo>
                  <a:cubicBezTo>
                    <a:pt x="798" y="1363"/>
                    <a:pt x="905" y="1375"/>
                    <a:pt x="1012" y="1411"/>
                  </a:cubicBezTo>
                  <a:cubicBezTo>
                    <a:pt x="1025" y="1408"/>
                    <a:pt x="1036" y="1407"/>
                    <a:pt x="1046" y="1407"/>
                  </a:cubicBezTo>
                  <a:cubicBezTo>
                    <a:pt x="1145" y="1407"/>
                    <a:pt x="1153" y="1505"/>
                    <a:pt x="1131" y="1613"/>
                  </a:cubicBezTo>
                  <a:lnTo>
                    <a:pt x="1131" y="2042"/>
                  </a:lnTo>
                  <a:cubicBezTo>
                    <a:pt x="1186" y="2130"/>
                    <a:pt x="1242" y="2198"/>
                    <a:pt x="1344" y="2198"/>
                  </a:cubicBezTo>
                  <a:cubicBezTo>
                    <a:pt x="1352" y="2198"/>
                    <a:pt x="1361" y="2197"/>
                    <a:pt x="1369" y="2196"/>
                  </a:cubicBezTo>
                  <a:cubicBezTo>
                    <a:pt x="2060" y="2018"/>
                    <a:pt x="1500" y="1077"/>
                    <a:pt x="2060" y="815"/>
                  </a:cubicBezTo>
                  <a:cubicBezTo>
                    <a:pt x="2010" y="800"/>
                    <a:pt x="1968" y="794"/>
                    <a:pt x="1933" y="794"/>
                  </a:cubicBezTo>
                  <a:cubicBezTo>
                    <a:pt x="1883" y="794"/>
                    <a:pt x="1844" y="807"/>
                    <a:pt x="1810" y="827"/>
                  </a:cubicBezTo>
                  <a:cubicBezTo>
                    <a:pt x="1689" y="898"/>
                    <a:pt x="1704" y="1165"/>
                    <a:pt x="1509" y="1165"/>
                  </a:cubicBezTo>
                  <a:cubicBezTo>
                    <a:pt x="1474" y="1165"/>
                    <a:pt x="1432" y="1157"/>
                    <a:pt x="1381" y="1137"/>
                  </a:cubicBezTo>
                  <a:cubicBezTo>
                    <a:pt x="1036" y="994"/>
                    <a:pt x="1215" y="720"/>
                    <a:pt x="1203" y="542"/>
                  </a:cubicBezTo>
                  <a:cubicBezTo>
                    <a:pt x="1193" y="169"/>
                    <a:pt x="953" y="1"/>
                    <a:pt x="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17"/>
            <p:cNvSpPr/>
            <p:nvPr/>
          </p:nvSpPr>
          <p:spPr>
            <a:xfrm>
              <a:off x="8306049" y="231664"/>
              <a:ext cx="75555" cy="66150"/>
            </a:xfrm>
            <a:custGeom>
              <a:avLst/>
              <a:gdLst/>
              <a:ahLst/>
              <a:cxnLst/>
              <a:rect l="l" t="t" r="r" b="b"/>
              <a:pathLst>
                <a:path w="2394" h="2096" extrusionOk="0">
                  <a:moveTo>
                    <a:pt x="405" y="0"/>
                  </a:moveTo>
                  <a:cubicBezTo>
                    <a:pt x="191" y="250"/>
                    <a:pt x="762" y="143"/>
                    <a:pt x="548" y="429"/>
                  </a:cubicBezTo>
                  <a:cubicBezTo>
                    <a:pt x="486" y="513"/>
                    <a:pt x="426" y="541"/>
                    <a:pt x="363" y="541"/>
                  </a:cubicBezTo>
                  <a:cubicBezTo>
                    <a:pt x="257" y="541"/>
                    <a:pt x="143" y="459"/>
                    <a:pt x="0" y="429"/>
                  </a:cubicBezTo>
                  <a:lnTo>
                    <a:pt x="0" y="429"/>
                  </a:lnTo>
                  <a:cubicBezTo>
                    <a:pt x="119" y="655"/>
                    <a:pt x="179" y="786"/>
                    <a:pt x="250" y="929"/>
                  </a:cubicBezTo>
                  <a:cubicBezTo>
                    <a:pt x="536" y="1072"/>
                    <a:pt x="655" y="1370"/>
                    <a:pt x="798" y="1643"/>
                  </a:cubicBezTo>
                  <a:cubicBezTo>
                    <a:pt x="824" y="1626"/>
                    <a:pt x="837" y="1615"/>
                    <a:pt x="852" y="1615"/>
                  </a:cubicBezTo>
                  <a:cubicBezTo>
                    <a:pt x="857" y="1615"/>
                    <a:pt x="863" y="1616"/>
                    <a:pt x="869" y="1620"/>
                  </a:cubicBezTo>
                  <a:cubicBezTo>
                    <a:pt x="1013" y="1570"/>
                    <a:pt x="1149" y="1539"/>
                    <a:pt x="1272" y="1539"/>
                  </a:cubicBezTo>
                  <a:cubicBezTo>
                    <a:pt x="1535" y="1539"/>
                    <a:pt x="1740" y="1682"/>
                    <a:pt x="1846" y="2096"/>
                  </a:cubicBezTo>
                  <a:cubicBezTo>
                    <a:pt x="1881" y="1989"/>
                    <a:pt x="1905" y="1834"/>
                    <a:pt x="1941" y="1822"/>
                  </a:cubicBezTo>
                  <a:cubicBezTo>
                    <a:pt x="2393" y="1679"/>
                    <a:pt x="1607" y="1453"/>
                    <a:pt x="1977" y="1286"/>
                  </a:cubicBezTo>
                  <a:cubicBezTo>
                    <a:pt x="2010" y="1275"/>
                    <a:pt x="1921" y="1214"/>
                    <a:pt x="1851" y="1214"/>
                  </a:cubicBezTo>
                  <a:cubicBezTo>
                    <a:pt x="1845" y="1214"/>
                    <a:pt x="1839" y="1214"/>
                    <a:pt x="1834" y="1215"/>
                  </a:cubicBezTo>
                  <a:cubicBezTo>
                    <a:pt x="1765" y="1234"/>
                    <a:pt x="1701" y="1242"/>
                    <a:pt x="1644" y="1242"/>
                  </a:cubicBezTo>
                  <a:cubicBezTo>
                    <a:pt x="1222" y="1242"/>
                    <a:pt x="1080" y="786"/>
                    <a:pt x="965" y="441"/>
                  </a:cubicBezTo>
                  <a:cubicBezTo>
                    <a:pt x="834" y="84"/>
                    <a:pt x="679" y="0"/>
                    <a:pt x="4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7"/>
            <p:cNvSpPr/>
            <p:nvPr/>
          </p:nvSpPr>
          <p:spPr>
            <a:xfrm>
              <a:off x="8486409" y="487545"/>
              <a:ext cx="37588" cy="56492"/>
            </a:xfrm>
            <a:custGeom>
              <a:avLst/>
              <a:gdLst/>
              <a:ahLst/>
              <a:cxnLst/>
              <a:rect l="l" t="t" r="r" b="b"/>
              <a:pathLst>
                <a:path w="1191" h="1790" extrusionOk="0">
                  <a:moveTo>
                    <a:pt x="214" y="1"/>
                  </a:moveTo>
                  <a:cubicBezTo>
                    <a:pt x="0" y="60"/>
                    <a:pt x="203" y="322"/>
                    <a:pt x="60" y="417"/>
                  </a:cubicBezTo>
                  <a:cubicBezTo>
                    <a:pt x="24" y="703"/>
                    <a:pt x="381" y="798"/>
                    <a:pt x="345" y="1096"/>
                  </a:cubicBezTo>
                  <a:cubicBezTo>
                    <a:pt x="595" y="1179"/>
                    <a:pt x="548" y="1489"/>
                    <a:pt x="714" y="1632"/>
                  </a:cubicBezTo>
                  <a:cubicBezTo>
                    <a:pt x="804" y="1706"/>
                    <a:pt x="898" y="1790"/>
                    <a:pt x="999" y="1790"/>
                  </a:cubicBezTo>
                  <a:cubicBezTo>
                    <a:pt x="1060" y="1790"/>
                    <a:pt x="1124" y="1760"/>
                    <a:pt x="1191" y="1679"/>
                  </a:cubicBezTo>
                  <a:cubicBezTo>
                    <a:pt x="965" y="1501"/>
                    <a:pt x="834" y="1263"/>
                    <a:pt x="845" y="953"/>
                  </a:cubicBezTo>
                  <a:cubicBezTo>
                    <a:pt x="857" y="429"/>
                    <a:pt x="560" y="203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7"/>
            <p:cNvSpPr/>
            <p:nvPr/>
          </p:nvSpPr>
          <p:spPr>
            <a:xfrm>
              <a:off x="8117042" y="55406"/>
              <a:ext cx="40965" cy="44910"/>
            </a:xfrm>
            <a:custGeom>
              <a:avLst/>
              <a:gdLst/>
              <a:ahLst/>
              <a:cxnLst/>
              <a:rect l="l" t="t" r="r" b="b"/>
              <a:pathLst>
                <a:path w="1298" h="1423" extrusionOk="0">
                  <a:moveTo>
                    <a:pt x="528" y="1"/>
                  </a:moveTo>
                  <a:cubicBezTo>
                    <a:pt x="526" y="1"/>
                    <a:pt x="525" y="1"/>
                    <a:pt x="524" y="1"/>
                  </a:cubicBezTo>
                  <a:cubicBezTo>
                    <a:pt x="453" y="13"/>
                    <a:pt x="393" y="73"/>
                    <a:pt x="334" y="120"/>
                  </a:cubicBezTo>
                  <a:cubicBezTo>
                    <a:pt x="381" y="430"/>
                    <a:pt x="0" y="668"/>
                    <a:pt x="179" y="1013"/>
                  </a:cubicBezTo>
                  <a:cubicBezTo>
                    <a:pt x="450" y="901"/>
                    <a:pt x="626" y="838"/>
                    <a:pt x="736" y="838"/>
                  </a:cubicBezTo>
                  <a:cubicBezTo>
                    <a:pt x="907" y="838"/>
                    <a:pt x="922" y="988"/>
                    <a:pt x="893" y="1335"/>
                  </a:cubicBezTo>
                  <a:cubicBezTo>
                    <a:pt x="881" y="1335"/>
                    <a:pt x="881" y="1359"/>
                    <a:pt x="917" y="1383"/>
                  </a:cubicBezTo>
                  <a:cubicBezTo>
                    <a:pt x="917" y="1409"/>
                    <a:pt x="930" y="1423"/>
                    <a:pt x="957" y="1423"/>
                  </a:cubicBezTo>
                  <a:cubicBezTo>
                    <a:pt x="966" y="1423"/>
                    <a:pt x="977" y="1421"/>
                    <a:pt x="988" y="1418"/>
                  </a:cubicBezTo>
                  <a:cubicBezTo>
                    <a:pt x="1048" y="1323"/>
                    <a:pt x="1119" y="1216"/>
                    <a:pt x="1179" y="1132"/>
                  </a:cubicBezTo>
                  <a:cubicBezTo>
                    <a:pt x="1227" y="1132"/>
                    <a:pt x="1286" y="1121"/>
                    <a:pt x="1286" y="1097"/>
                  </a:cubicBezTo>
                  <a:cubicBezTo>
                    <a:pt x="1298" y="1003"/>
                    <a:pt x="635" y="1"/>
                    <a:pt x="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17"/>
            <p:cNvSpPr/>
            <p:nvPr/>
          </p:nvSpPr>
          <p:spPr>
            <a:xfrm>
              <a:off x="8550663" y="571587"/>
              <a:ext cx="40491" cy="36231"/>
            </a:xfrm>
            <a:custGeom>
              <a:avLst/>
              <a:gdLst/>
              <a:ahLst/>
              <a:cxnLst/>
              <a:rect l="l" t="t" r="r" b="b"/>
              <a:pathLst>
                <a:path w="1283" h="1148" extrusionOk="0">
                  <a:moveTo>
                    <a:pt x="143" y="0"/>
                  </a:moveTo>
                  <a:cubicBezTo>
                    <a:pt x="100" y="0"/>
                    <a:pt x="52" y="12"/>
                    <a:pt x="0" y="40"/>
                  </a:cubicBezTo>
                  <a:cubicBezTo>
                    <a:pt x="48" y="600"/>
                    <a:pt x="179" y="1076"/>
                    <a:pt x="762" y="1148"/>
                  </a:cubicBezTo>
                  <a:cubicBezTo>
                    <a:pt x="834" y="1100"/>
                    <a:pt x="929" y="1100"/>
                    <a:pt x="1000" y="1100"/>
                  </a:cubicBezTo>
                  <a:cubicBezTo>
                    <a:pt x="1107" y="1052"/>
                    <a:pt x="1250" y="1124"/>
                    <a:pt x="1262" y="957"/>
                  </a:cubicBezTo>
                  <a:cubicBezTo>
                    <a:pt x="1283" y="823"/>
                    <a:pt x="1196" y="724"/>
                    <a:pt x="1102" y="724"/>
                  </a:cubicBezTo>
                  <a:cubicBezTo>
                    <a:pt x="1088" y="724"/>
                    <a:pt x="1074" y="726"/>
                    <a:pt x="1060" y="731"/>
                  </a:cubicBezTo>
                  <a:cubicBezTo>
                    <a:pt x="1006" y="744"/>
                    <a:pt x="959" y="751"/>
                    <a:pt x="916" y="751"/>
                  </a:cubicBezTo>
                  <a:cubicBezTo>
                    <a:pt x="695" y="751"/>
                    <a:pt x="608" y="578"/>
                    <a:pt x="488" y="338"/>
                  </a:cubicBezTo>
                  <a:cubicBezTo>
                    <a:pt x="440" y="241"/>
                    <a:pt x="335" y="0"/>
                    <a:pt x="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17"/>
            <p:cNvSpPr/>
            <p:nvPr/>
          </p:nvSpPr>
          <p:spPr>
            <a:xfrm>
              <a:off x="8201589" y="129318"/>
              <a:ext cx="38345" cy="33422"/>
            </a:xfrm>
            <a:custGeom>
              <a:avLst/>
              <a:gdLst/>
              <a:ahLst/>
              <a:cxnLst/>
              <a:rect l="l" t="t" r="r" b="b"/>
              <a:pathLst>
                <a:path w="1215" h="1059" extrusionOk="0">
                  <a:moveTo>
                    <a:pt x="357" y="0"/>
                  </a:moveTo>
                  <a:cubicBezTo>
                    <a:pt x="250" y="0"/>
                    <a:pt x="134" y="69"/>
                    <a:pt x="0" y="243"/>
                  </a:cubicBezTo>
                  <a:cubicBezTo>
                    <a:pt x="167" y="279"/>
                    <a:pt x="238" y="386"/>
                    <a:pt x="322" y="576"/>
                  </a:cubicBezTo>
                  <a:cubicBezTo>
                    <a:pt x="421" y="884"/>
                    <a:pt x="678" y="1058"/>
                    <a:pt x="921" y="1058"/>
                  </a:cubicBezTo>
                  <a:cubicBezTo>
                    <a:pt x="1026" y="1058"/>
                    <a:pt x="1128" y="1026"/>
                    <a:pt x="1215" y="957"/>
                  </a:cubicBezTo>
                  <a:cubicBezTo>
                    <a:pt x="953" y="898"/>
                    <a:pt x="988" y="588"/>
                    <a:pt x="857" y="398"/>
                  </a:cubicBezTo>
                  <a:cubicBezTo>
                    <a:pt x="686" y="190"/>
                    <a:pt x="534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17"/>
            <p:cNvSpPr/>
            <p:nvPr/>
          </p:nvSpPr>
          <p:spPr>
            <a:xfrm>
              <a:off x="8415748" y="373333"/>
              <a:ext cx="29730" cy="44342"/>
            </a:xfrm>
            <a:custGeom>
              <a:avLst/>
              <a:gdLst/>
              <a:ahLst/>
              <a:cxnLst/>
              <a:rect l="l" t="t" r="r" b="b"/>
              <a:pathLst>
                <a:path w="942" h="1405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10"/>
                    <a:pt x="501" y="536"/>
                    <a:pt x="167" y="941"/>
                  </a:cubicBezTo>
                  <a:cubicBezTo>
                    <a:pt x="167" y="988"/>
                    <a:pt x="203" y="1012"/>
                    <a:pt x="227" y="1024"/>
                  </a:cubicBezTo>
                  <a:cubicBezTo>
                    <a:pt x="394" y="1084"/>
                    <a:pt x="382" y="1345"/>
                    <a:pt x="537" y="1405"/>
                  </a:cubicBezTo>
                  <a:lnTo>
                    <a:pt x="548" y="1381"/>
                  </a:lnTo>
                  <a:cubicBezTo>
                    <a:pt x="656" y="1369"/>
                    <a:pt x="775" y="1345"/>
                    <a:pt x="882" y="1310"/>
                  </a:cubicBezTo>
                  <a:cubicBezTo>
                    <a:pt x="894" y="1191"/>
                    <a:pt x="929" y="1072"/>
                    <a:pt x="941" y="953"/>
                  </a:cubicBezTo>
                  <a:cubicBezTo>
                    <a:pt x="798" y="869"/>
                    <a:pt x="691" y="750"/>
                    <a:pt x="703" y="536"/>
                  </a:cubicBezTo>
                  <a:cubicBezTo>
                    <a:pt x="560" y="238"/>
                    <a:pt x="298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17"/>
            <p:cNvSpPr/>
            <p:nvPr/>
          </p:nvSpPr>
          <p:spPr>
            <a:xfrm>
              <a:off x="8165516" y="100914"/>
              <a:ext cx="39860" cy="33832"/>
            </a:xfrm>
            <a:custGeom>
              <a:avLst/>
              <a:gdLst/>
              <a:ahLst/>
              <a:cxnLst/>
              <a:rect l="l" t="t" r="r" b="b"/>
              <a:pathLst>
                <a:path w="1263" h="1072" extrusionOk="0">
                  <a:moveTo>
                    <a:pt x="238" y="0"/>
                  </a:moveTo>
                  <a:cubicBezTo>
                    <a:pt x="167" y="107"/>
                    <a:pt x="72" y="214"/>
                    <a:pt x="0" y="310"/>
                  </a:cubicBezTo>
                  <a:cubicBezTo>
                    <a:pt x="48" y="488"/>
                    <a:pt x="238" y="548"/>
                    <a:pt x="226" y="774"/>
                  </a:cubicBezTo>
                  <a:cubicBezTo>
                    <a:pt x="286" y="929"/>
                    <a:pt x="417" y="905"/>
                    <a:pt x="536" y="941"/>
                  </a:cubicBezTo>
                  <a:cubicBezTo>
                    <a:pt x="703" y="964"/>
                    <a:pt x="846" y="1072"/>
                    <a:pt x="1024" y="1072"/>
                  </a:cubicBezTo>
                  <a:cubicBezTo>
                    <a:pt x="1060" y="1060"/>
                    <a:pt x="1072" y="1060"/>
                    <a:pt x="1107" y="1048"/>
                  </a:cubicBezTo>
                  <a:cubicBezTo>
                    <a:pt x="1262" y="572"/>
                    <a:pt x="965" y="429"/>
                    <a:pt x="691" y="369"/>
                  </a:cubicBezTo>
                  <a:cubicBezTo>
                    <a:pt x="465" y="333"/>
                    <a:pt x="334" y="202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7"/>
            <p:cNvSpPr/>
            <p:nvPr/>
          </p:nvSpPr>
          <p:spPr>
            <a:xfrm>
              <a:off x="8443931" y="411677"/>
              <a:ext cx="29730" cy="26132"/>
            </a:xfrm>
            <a:custGeom>
              <a:avLst/>
              <a:gdLst/>
              <a:ahLst/>
              <a:cxnLst/>
              <a:rect l="l" t="t" r="r" b="b"/>
              <a:pathLst>
                <a:path w="942" h="828" extrusionOk="0">
                  <a:moveTo>
                    <a:pt x="444" y="1"/>
                  </a:moveTo>
                  <a:cubicBezTo>
                    <a:pt x="407" y="1"/>
                    <a:pt x="369" y="49"/>
                    <a:pt x="286" y="154"/>
                  </a:cubicBezTo>
                  <a:cubicBezTo>
                    <a:pt x="1" y="452"/>
                    <a:pt x="465" y="583"/>
                    <a:pt x="406" y="821"/>
                  </a:cubicBezTo>
                  <a:cubicBezTo>
                    <a:pt x="433" y="826"/>
                    <a:pt x="459" y="828"/>
                    <a:pt x="483" y="828"/>
                  </a:cubicBezTo>
                  <a:cubicBezTo>
                    <a:pt x="649" y="828"/>
                    <a:pt x="746" y="724"/>
                    <a:pt x="798" y="547"/>
                  </a:cubicBezTo>
                  <a:cubicBezTo>
                    <a:pt x="834" y="369"/>
                    <a:pt x="894" y="190"/>
                    <a:pt x="941" y="35"/>
                  </a:cubicBezTo>
                  <a:cubicBezTo>
                    <a:pt x="911" y="16"/>
                    <a:pt x="886" y="8"/>
                    <a:pt x="864" y="8"/>
                  </a:cubicBezTo>
                  <a:cubicBezTo>
                    <a:pt x="758" y="8"/>
                    <a:pt x="748" y="204"/>
                    <a:pt x="678" y="204"/>
                  </a:cubicBezTo>
                  <a:cubicBezTo>
                    <a:pt x="657" y="204"/>
                    <a:pt x="631" y="187"/>
                    <a:pt x="596" y="142"/>
                  </a:cubicBezTo>
                  <a:cubicBezTo>
                    <a:pt x="517" y="52"/>
                    <a:pt x="482" y="1"/>
                    <a:pt x="4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17"/>
            <p:cNvSpPr/>
            <p:nvPr/>
          </p:nvSpPr>
          <p:spPr>
            <a:xfrm>
              <a:off x="8242899" y="158541"/>
              <a:ext cx="25721" cy="31749"/>
            </a:xfrm>
            <a:custGeom>
              <a:avLst/>
              <a:gdLst/>
              <a:ahLst/>
              <a:cxnLst/>
              <a:rect l="l" t="t" r="r" b="b"/>
              <a:pathLst>
                <a:path w="815" h="1006" extrusionOk="0">
                  <a:moveTo>
                    <a:pt x="139" y="1"/>
                  </a:moveTo>
                  <a:cubicBezTo>
                    <a:pt x="95" y="1"/>
                    <a:pt x="49" y="3"/>
                    <a:pt x="1" y="8"/>
                  </a:cubicBezTo>
                  <a:cubicBezTo>
                    <a:pt x="37" y="31"/>
                    <a:pt x="48" y="79"/>
                    <a:pt x="60" y="115"/>
                  </a:cubicBezTo>
                  <a:cubicBezTo>
                    <a:pt x="108" y="365"/>
                    <a:pt x="608" y="186"/>
                    <a:pt x="453" y="627"/>
                  </a:cubicBezTo>
                  <a:cubicBezTo>
                    <a:pt x="406" y="734"/>
                    <a:pt x="156" y="734"/>
                    <a:pt x="299" y="924"/>
                  </a:cubicBezTo>
                  <a:cubicBezTo>
                    <a:pt x="345" y="984"/>
                    <a:pt x="387" y="1006"/>
                    <a:pt x="428" y="1006"/>
                  </a:cubicBezTo>
                  <a:cubicBezTo>
                    <a:pt x="534" y="1006"/>
                    <a:pt x="627" y="858"/>
                    <a:pt x="739" y="841"/>
                  </a:cubicBezTo>
                  <a:cubicBezTo>
                    <a:pt x="815" y="224"/>
                    <a:pt x="576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7"/>
            <p:cNvSpPr/>
            <p:nvPr/>
          </p:nvSpPr>
          <p:spPr>
            <a:xfrm>
              <a:off x="8483001" y="323722"/>
              <a:ext cx="28152" cy="26731"/>
            </a:xfrm>
            <a:custGeom>
              <a:avLst/>
              <a:gdLst/>
              <a:ahLst/>
              <a:cxnLst/>
              <a:rect l="l" t="t" r="r" b="b"/>
              <a:pathLst>
                <a:path w="892" h="847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51" y="60"/>
                    <a:pt x="1" y="36"/>
                    <a:pt x="120" y="370"/>
                  </a:cubicBezTo>
                  <a:cubicBezTo>
                    <a:pt x="227" y="691"/>
                    <a:pt x="584" y="679"/>
                    <a:pt x="799" y="846"/>
                  </a:cubicBezTo>
                  <a:cubicBezTo>
                    <a:pt x="799" y="846"/>
                    <a:pt x="800" y="846"/>
                    <a:pt x="801" y="846"/>
                  </a:cubicBezTo>
                  <a:cubicBezTo>
                    <a:pt x="827" y="846"/>
                    <a:pt x="892" y="689"/>
                    <a:pt x="834" y="631"/>
                  </a:cubicBezTo>
                  <a:cubicBezTo>
                    <a:pt x="751" y="548"/>
                    <a:pt x="644" y="393"/>
                    <a:pt x="537" y="393"/>
                  </a:cubicBezTo>
                  <a:cubicBezTo>
                    <a:pt x="526" y="394"/>
                    <a:pt x="516" y="394"/>
                    <a:pt x="506" y="394"/>
                  </a:cubicBezTo>
                  <a:cubicBezTo>
                    <a:pt x="67" y="394"/>
                    <a:pt x="477" y="140"/>
                    <a:pt x="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7"/>
            <p:cNvSpPr/>
            <p:nvPr/>
          </p:nvSpPr>
          <p:spPr>
            <a:xfrm>
              <a:off x="8556660" y="602262"/>
              <a:ext cx="25595" cy="27394"/>
            </a:xfrm>
            <a:custGeom>
              <a:avLst/>
              <a:gdLst/>
              <a:ahLst/>
              <a:cxnLst/>
              <a:rect l="l" t="t" r="r" b="b"/>
              <a:pathLst>
                <a:path w="811" h="868" extrusionOk="0">
                  <a:moveTo>
                    <a:pt x="661" y="1"/>
                  </a:moveTo>
                  <a:cubicBezTo>
                    <a:pt x="624" y="1"/>
                    <a:pt x="594" y="48"/>
                    <a:pt x="572" y="176"/>
                  </a:cubicBezTo>
                  <a:cubicBezTo>
                    <a:pt x="620" y="711"/>
                    <a:pt x="179" y="426"/>
                    <a:pt x="1" y="580"/>
                  </a:cubicBezTo>
                  <a:cubicBezTo>
                    <a:pt x="72" y="676"/>
                    <a:pt x="143" y="771"/>
                    <a:pt x="215" y="854"/>
                  </a:cubicBezTo>
                  <a:lnTo>
                    <a:pt x="441" y="854"/>
                  </a:lnTo>
                  <a:cubicBezTo>
                    <a:pt x="486" y="854"/>
                    <a:pt x="543" y="868"/>
                    <a:pt x="598" y="868"/>
                  </a:cubicBezTo>
                  <a:cubicBezTo>
                    <a:pt x="659" y="868"/>
                    <a:pt x="719" y="851"/>
                    <a:pt x="763" y="783"/>
                  </a:cubicBezTo>
                  <a:cubicBezTo>
                    <a:pt x="691" y="557"/>
                    <a:pt x="798" y="354"/>
                    <a:pt x="810" y="140"/>
                  </a:cubicBezTo>
                  <a:cubicBezTo>
                    <a:pt x="753" y="63"/>
                    <a:pt x="702" y="1"/>
                    <a:pt x="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17"/>
            <p:cNvSpPr/>
            <p:nvPr/>
          </p:nvSpPr>
          <p:spPr>
            <a:xfrm>
              <a:off x="8570577" y="626941"/>
              <a:ext cx="20672" cy="22344"/>
            </a:xfrm>
            <a:custGeom>
              <a:avLst/>
              <a:gdLst/>
              <a:ahLst/>
              <a:cxnLst/>
              <a:rect l="l" t="t" r="r" b="b"/>
              <a:pathLst>
                <a:path w="655" h="708" extrusionOk="0">
                  <a:moveTo>
                    <a:pt x="322" y="1"/>
                  </a:moveTo>
                  <a:cubicBezTo>
                    <a:pt x="214" y="13"/>
                    <a:pt x="95" y="48"/>
                    <a:pt x="0" y="72"/>
                  </a:cubicBezTo>
                  <a:cubicBezTo>
                    <a:pt x="83" y="167"/>
                    <a:pt x="214" y="215"/>
                    <a:pt x="191" y="406"/>
                  </a:cubicBezTo>
                  <a:cubicBezTo>
                    <a:pt x="158" y="633"/>
                    <a:pt x="200" y="708"/>
                    <a:pt x="280" y="708"/>
                  </a:cubicBezTo>
                  <a:cubicBezTo>
                    <a:pt x="346" y="708"/>
                    <a:pt x="438" y="656"/>
                    <a:pt x="536" y="596"/>
                  </a:cubicBezTo>
                  <a:cubicBezTo>
                    <a:pt x="655" y="310"/>
                    <a:pt x="429" y="179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17"/>
            <p:cNvSpPr/>
            <p:nvPr/>
          </p:nvSpPr>
          <p:spPr>
            <a:xfrm>
              <a:off x="7976888" y="-21409"/>
              <a:ext cx="22565" cy="18620"/>
            </a:xfrm>
            <a:custGeom>
              <a:avLst/>
              <a:gdLst/>
              <a:ahLst/>
              <a:cxnLst/>
              <a:rect l="l" t="t" r="r" b="b"/>
              <a:pathLst>
                <a:path w="715" h="590" extrusionOk="0">
                  <a:moveTo>
                    <a:pt x="247" y="1"/>
                  </a:moveTo>
                  <a:cubicBezTo>
                    <a:pt x="168" y="1"/>
                    <a:pt x="87" y="51"/>
                    <a:pt x="0" y="197"/>
                  </a:cubicBezTo>
                  <a:cubicBezTo>
                    <a:pt x="84" y="316"/>
                    <a:pt x="238" y="399"/>
                    <a:pt x="238" y="590"/>
                  </a:cubicBezTo>
                  <a:lnTo>
                    <a:pt x="381" y="590"/>
                  </a:lnTo>
                  <a:cubicBezTo>
                    <a:pt x="417" y="399"/>
                    <a:pt x="596" y="364"/>
                    <a:pt x="715" y="257"/>
                  </a:cubicBezTo>
                  <a:cubicBezTo>
                    <a:pt x="555" y="209"/>
                    <a:pt x="40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17"/>
            <p:cNvSpPr/>
            <p:nvPr/>
          </p:nvSpPr>
          <p:spPr>
            <a:xfrm>
              <a:off x="8375100" y="315895"/>
              <a:ext cx="18904" cy="16632"/>
            </a:xfrm>
            <a:custGeom>
              <a:avLst/>
              <a:gdLst/>
              <a:ahLst/>
              <a:cxnLst/>
              <a:rect l="l" t="t" r="r" b="b"/>
              <a:pathLst>
                <a:path w="599" h="527" extrusionOk="0">
                  <a:moveTo>
                    <a:pt x="421" y="0"/>
                  </a:moveTo>
                  <a:cubicBezTo>
                    <a:pt x="341" y="0"/>
                    <a:pt x="188" y="103"/>
                    <a:pt x="86" y="153"/>
                  </a:cubicBezTo>
                  <a:cubicBezTo>
                    <a:pt x="0" y="446"/>
                    <a:pt x="88" y="527"/>
                    <a:pt x="238" y="527"/>
                  </a:cubicBezTo>
                  <a:cubicBezTo>
                    <a:pt x="296" y="527"/>
                    <a:pt x="362" y="515"/>
                    <a:pt x="431" y="498"/>
                  </a:cubicBezTo>
                  <a:cubicBezTo>
                    <a:pt x="479" y="332"/>
                    <a:pt x="598" y="141"/>
                    <a:pt x="455" y="10"/>
                  </a:cubicBezTo>
                  <a:cubicBezTo>
                    <a:pt x="446" y="3"/>
                    <a:pt x="435" y="0"/>
                    <a:pt x="4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17"/>
            <p:cNvSpPr/>
            <p:nvPr/>
          </p:nvSpPr>
          <p:spPr>
            <a:xfrm>
              <a:off x="8404482" y="358437"/>
              <a:ext cx="13729" cy="15559"/>
            </a:xfrm>
            <a:custGeom>
              <a:avLst/>
              <a:gdLst/>
              <a:ahLst/>
              <a:cxnLst/>
              <a:rect l="l" t="t" r="r" b="b"/>
              <a:pathLst>
                <a:path w="435" h="493" extrusionOk="0">
                  <a:moveTo>
                    <a:pt x="179" y="1"/>
                  </a:moveTo>
                  <a:cubicBezTo>
                    <a:pt x="129" y="1"/>
                    <a:pt x="70" y="11"/>
                    <a:pt x="1" y="32"/>
                  </a:cubicBezTo>
                  <a:cubicBezTo>
                    <a:pt x="42" y="217"/>
                    <a:pt x="12" y="493"/>
                    <a:pt x="236" y="493"/>
                  </a:cubicBezTo>
                  <a:cubicBezTo>
                    <a:pt x="270" y="493"/>
                    <a:pt x="310" y="486"/>
                    <a:pt x="358" y="472"/>
                  </a:cubicBezTo>
                  <a:cubicBezTo>
                    <a:pt x="435" y="174"/>
                    <a:pt x="387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17"/>
            <p:cNvSpPr/>
            <p:nvPr/>
          </p:nvSpPr>
          <p:spPr>
            <a:xfrm>
              <a:off x="8272218" y="130959"/>
              <a:ext cx="13950" cy="20325"/>
            </a:xfrm>
            <a:custGeom>
              <a:avLst/>
              <a:gdLst/>
              <a:ahLst/>
              <a:cxnLst/>
              <a:rect l="l" t="t" r="r" b="b"/>
              <a:pathLst>
                <a:path w="442" h="644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" y="72"/>
                    <a:pt x="72" y="370"/>
                    <a:pt x="132" y="643"/>
                  </a:cubicBezTo>
                  <a:cubicBezTo>
                    <a:pt x="179" y="405"/>
                    <a:pt x="441" y="286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17"/>
            <p:cNvSpPr/>
            <p:nvPr/>
          </p:nvSpPr>
          <p:spPr>
            <a:xfrm>
              <a:off x="8430423" y="390217"/>
              <a:ext cx="15433" cy="14959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226" y="1"/>
                  </a:moveTo>
                  <a:cubicBezTo>
                    <a:pt x="119" y="37"/>
                    <a:pt x="0" y="48"/>
                    <a:pt x="107" y="227"/>
                  </a:cubicBezTo>
                  <a:cubicBezTo>
                    <a:pt x="169" y="334"/>
                    <a:pt x="232" y="473"/>
                    <a:pt x="343" y="473"/>
                  </a:cubicBezTo>
                  <a:cubicBezTo>
                    <a:pt x="381" y="473"/>
                    <a:pt x="425" y="457"/>
                    <a:pt x="476" y="418"/>
                  </a:cubicBezTo>
                  <a:cubicBezTo>
                    <a:pt x="488" y="215"/>
                    <a:pt x="405" y="72"/>
                    <a:pt x="2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7"/>
            <p:cNvSpPr/>
            <p:nvPr/>
          </p:nvSpPr>
          <p:spPr>
            <a:xfrm>
              <a:off x="8262434" y="179812"/>
              <a:ext cx="17705" cy="18557"/>
            </a:xfrm>
            <a:custGeom>
              <a:avLst/>
              <a:gdLst/>
              <a:ahLst/>
              <a:cxnLst/>
              <a:rect l="l" t="t" r="r" b="b"/>
              <a:pathLst>
                <a:path w="561" h="588" extrusionOk="0">
                  <a:moveTo>
                    <a:pt x="384" y="0"/>
                  </a:moveTo>
                  <a:cubicBezTo>
                    <a:pt x="281" y="0"/>
                    <a:pt x="245" y="176"/>
                    <a:pt x="180" y="250"/>
                  </a:cubicBezTo>
                  <a:cubicBezTo>
                    <a:pt x="84" y="334"/>
                    <a:pt x="1" y="417"/>
                    <a:pt x="37" y="536"/>
                  </a:cubicBezTo>
                  <a:cubicBezTo>
                    <a:pt x="51" y="574"/>
                    <a:pt x="71" y="588"/>
                    <a:pt x="94" y="588"/>
                  </a:cubicBezTo>
                  <a:cubicBezTo>
                    <a:pt x="128" y="588"/>
                    <a:pt x="168" y="558"/>
                    <a:pt x="203" y="536"/>
                  </a:cubicBezTo>
                  <a:cubicBezTo>
                    <a:pt x="382" y="524"/>
                    <a:pt x="382" y="358"/>
                    <a:pt x="418" y="227"/>
                  </a:cubicBezTo>
                  <a:cubicBezTo>
                    <a:pt x="453" y="179"/>
                    <a:pt x="561" y="108"/>
                    <a:pt x="489" y="48"/>
                  </a:cubicBezTo>
                  <a:cubicBezTo>
                    <a:pt x="447" y="14"/>
                    <a:pt x="413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17"/>
            <p:cNvSpPr/>
            <p:nvPr/>
          </p:nvSpPr>
          <p:spPr>
            <a:xfrm>
              <a:off x="8282727" y="209478"/>
              <a:ext cx="21461" cy="13760"/>
            </a:xfrm>
            <a:custGeom>
              <a:avLst/>
              <a:gdLst/>
              <a:ahLst/>
              <a:cxnLst/>
              <a:rect l="l" t="t" r="r" b="b"/>
              <a:pathLst>
                <a:path w="680" h="436" extrusionOk="0">
                  <a:moveTo>
                    <a:pt x="513" y="72"/>
                  </a:moveTo>
                  <a:lnTo>
                    <a:pt x="513" y="72"/>
                  </a:lnTo>
                  <a:cubicBezTo>
                    <a:pt x="549" y="287"/>
                    <a:pt x="1" y="1"/>
                    <a:pt x="287" y="418"/>
                  </a:cubicBezTo>
                  <a:cubicBezTo>
                    <a:pt x="323" y="430"/>
                    <a:pt x="357" y="436"/>
                    <a:pt x="389" y="436"/>
                  </a:cubicBezTo>
                  <a:cubicBezTo>
                    <a:pt x="512" y="436"/>
                    <a:pt x="597" y="350"/>
                    <a:pt x="644" y="227"/>
                  </a:cubicBezTo>
                  <a:cubicBezTo>
                    <a:pt x="680" y="144"/>
                    <a:pt x="584" y="84"/>
                    <a:pt x="513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17"/>
            <p:cNvSpPr/>
            <p:nvPr/>
          </p:nvSpPr>
          <p:spPr>
            <a:xfrm>
              <a:off x="8456712" y="429318"/>
              <a:ext cx="14297" cy="14013"/>
            </a:xfrm>
            <a:custGeom>
              <a:avLst/>
              <a:gdLst/>
              <a:ahLst/>
              <a:cxnLst/>
              <a:rect l="l" t="t" r="r" b="b"/>
              <a:pathLst>
                <a:path w="453" h="444" extrusionOk="0">
                  <a:moveTo>
                    <a:pt x="370" y="0"/>
                  </a:moveTo>
                  <a:lnTo>
                    <a:pt x="370" y="0"/>
                  </a:lnTo>
                  <a:cubicBezTo>
                    <a:pt x="251" y="83"/>
                    <a:pt x="120" y="179"/>
                    <a:pt x="1" y="262"/>
                  </a:cubicBezTo>
                  <a:cubicBezTo>
                    <a:pt x="25" y="402"/>
                    <a:pt x="67" y="443"/>
                    <a:pt x="114" y="443"/>
                  </a:cubicBezTo>
                  <a:cubicBezTo>
                    <a:pt x="179" y="443"/>
                    <a:pt x="255" y="364"/>
                    <a:pt x="310" y="357"/>
                  </a:cubicBezTo>
                  <a:cubicBezTo>
                    <a:pt x="429" y="250"/>
                    <a:pt x="453" y="131"/>
                    <a:pt x="3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17"/>
            <p:cNvSpPr/>
            <p:nvPr/>
          </p:nvSpPr>
          <p:spPr>
            <a:xfrm>
              <a:off x="8631076" y="719378"/>
              <a:ext cx="11677" cy="12403"/>
            </a:xfrm>
            <a:custGeom>
              <a:avLst/>
              <a:gdLst/>
              <a:ahLst/>
              <a:cxnLst/>
              <a:rect l="l" t="t" r="r" b="b"/>
              <a:pathLst>
                <a:path w="370" h="393" extrusionOk="0">
                  <a:moveTo>
                    <a:pt x="119" y="1"/>
                  </a:moveTo>
                  <a:cubicBezTo>
                    <a:pt x="71" y="108"/>
                    <a:pt x="0" y="239"/>
                    <a:pt x="83" y="346"/>
                  </a:cubicBezTo>
                  <a:cubicBezTo>
                    <a:pt x="113" y="379"/>
                    <a:pt x="142" y="392"/>
                    <a:pt x="169" y="392"/>
                  </a:cubicBezTo>
                  <a:cubicBezTo>
                    <a:pt x="238" y="392"/>
                    <a:pt x="301" y="309"/>
                    <a:pt x="369" y="275"/>
                  </a:cubicBezTo>
                  <a:cubicBezTo>
                    <a:pt x="369" y="227"/>
                    <a:pt x="357" y="203"/>
                    <a:pt x="357" y="155"/>
                  </a:cubicBezTo>
                  <a:cubicBezTo>
                    <a:pt x="262" y="108"/>
                    <a:pt x="191" y="48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7"/>
            <p:cNvSpPr/>
            <p:nvPr/>
          </p:nvSpPr>
          <p:spPr>
            <a:xfrm>
              <a:off x="8204965" y="-31823"/>
              <a:ext cx="10541" cy="11172"/>
            </a:xfrm>
            <a:custGeom>
              <a:avLst/>
              <a:gdLst/>
              <a:ahLst/>
              <a:cxnLst/>
              <a:rect l="l" t="t" r="r" b="b"/>
              <a:pathLst>
                <a:path w="334" h="354" extrusionOk="0">
                  <a:moveTo>
                    <a:pt x="180" y="1"/>
                  </a:moveTo>
                  <a:cubicBezTo>
                    <a:pt x="146" y="1"/>
                    <a:pt x="106" y="13"/>
                    <a:pt x="60" y="39"/>
                  </a:cubicBezTo>
                  <a:cubicBezTo>
                    <a:pt x="48" y="110"/>
                    <a:pt x="0" y="229"/>
                    <a:pt x="48" y="301"/>
                  </a:cubicBezTo>
                  <a:cubicBezTo>
                    <a:pt x="61" y="339"/>
                    <a:pt x="80" y="353"/>
                    <a:pt x="101" y="353"/>
                  </a:cubicBezTo>
                  <a:cubicBezTo>
                    <a:pt x="140" y="353"/>
                    <a:pt x="188" y="308"/>
                    <a:pt x="227" y="277"/>
                  </a:cubicBezTo>
                  <a:cubicBezTo>
                    <a:pt x="286" y="229"/>
                    <a:pt x="334" y="158"/>
                    <a:pt x="286" y="63"/>
                  </a:cubicBezTo>
                  <a:cubicBezTo>
                    <a:pt x="259" y="22"/>
                    <a:pt x="224" y="1"/>
                    <a:pt x="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7"/>
            <p:cNvSpPr/>
            <p:nvPr/>
          </p:nvSpPr>
          <p:spPr>
            <a:xfrm>
              <a:off x="8519830" y="365601"/>
              <a:ext cx="9436" cy="10383"/>
            </a:xfrm>
            <a:custGeom>
              <a:avLst/>
              <a:gdLst/>
              <a:ahLst/>
              <a:cxnLst/>
              <a:rect l="l" t="t" r="r" b="b"/>
              <a:pathLst>
                <a:path w="299" h="329" extrusionOk="0">
                  <a:moveTo>
                    <a:pt x="145" y="1"/>
                  </a:moveTo>
                  <a:cubicBezTo>
                    <a:pt x="124" y="1"/>
                    <a:pt x="103" y="7"/>
                    <a:pt x="84" y="19"/>
                  </a:cubicBezTo>
                  <a:cubicBezTo>
                    <a:pt x="13" y="78"/>
                    <a:pt x="1" y="174"/>
                    <a:pt x="36" y="245"/>
                  </a:cubicBezTo>
                  <a:cubicBezTo>
                    <a:pt x="68" y="292"/>
                    <a:pt x="109" y="328"/>
                    <a:pt x="150" y="328"/>
                  </a:cubicBezTo>
                  <a:cubicBezTo>
                    <a:pt x="172" y="328"/>
                    <a:pt x="194" y="318"/>
                    <a:pt x="215" y="293"/>
                  </a:cubicBezTo>
                  <a:cubicBezTo>
                    <a:pt x="263" y="245"/>
                    <a:pt x="275" y="162"/>
                    <a:pt x="298" y="102"/>
                  </a:cubicBezTo>
                  <a:cubicBezTo>
                    <a:pt x="242" y="30"/>
                    <a:pt x="191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17"/>
            <p:cNvSpPr/>
            <p:nvPr/>
          </p:nvSpPr>
          <p:spPr>
            <a:xfrm>
              <a:off x="8678036" y="723891"/>
              <a:ext cx="8300" cy="17326"/>
            </a:xfrm>
            <a:custGeom>
              <a:avLst/>
              <a:gdLst/>
              <a:ahLst/>
              <a:cxnLst/>
              <a:rect l="l" t="t" r="r" b="b"/>
              <a:pathLst>
                <a:path w="263" h="549" extrusionOk="0">
                  <a:moveTo>
                    <a:pt x="262" y="1"/>
                  </a:moveTo>
                  <a:lnTo>
                    <a:pt x="262" y="1"/>
                  </a:lnTo>
                  <a:cubicBezTo>
                    <a:pt x="84" y="155"/>
                    <a:pt x="0" y="298"/>
                    <a:pt x="119" y="548"/>
                  </a:cubicBezTo>
                  <a:cubicBezTo>
                    <a:pt x="167" y="334"/>
                    <a:pt x="203" y="19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17"/>
            <p:cNvSpPr/>
            <p:nvPr/>
          </p:nvSpPr>
          <p:spPr>
            <a:xfrm>
              <a:off x="8268841" y="186945"/>
              <a:ext cx="9058" cy="15812"/>
            </a:xfrm>
            <a:custGeom>
              <a:avLst/>
              <a:gdLst/>
              <a:ahLst/>
              <a:cxnLst/>
              <a:rect l="l" t="t" r="r" b="b"/>
              <a:pathLst>
                <a:path w="287" h="501" extrusionOk="0">
                  <a:moveTo>
                    <a:pt x="215" y="1"/>
                  </a:moveTo>
                  <a:cubicBezTo>
                    <a:pt x="131" y="108"/>
                    <a:pt x="72" y="203"/>
                    <a:pt x="0" y="310"/>
                  </a:cubicBezTo>
                  <a:cubicBezTo>
                    <a:pt x="48" y="370"/>
                    <a:pt x="72" y="429"/>
                    <a:pt x="108" y="501"/>
                  </a:cubicBezTo>
                  <a:lnTo>
                    <a:pt x="286" y="370"/>
                  </a:lnTo>
                  <a:cubicBezTo>
                    <a:pt x="274" y="251"/>
                    <a:pt x="239" y="120"/>
                    <a:pt x="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7"/>
            <p:cNvSpPr/>
            <p:nvPr/>
          </p:nvSpPr>
          <p:spPr>
            <a:xfrm>
              <a:off x="8113665" y="55974"/>
              <a:ext cx="13918" cy="10383"/>
            </a:xfrm>
            <a:custGeom>
              <a:avLst/>
              <a:gdLst/>
              <a:ahLst/>
              <a:cxnLst/>
              <a:rect l="l" t="t" r="r" b="b"/>
              <a:pathLst>
                <a:path w="441" h="329" extrusionOk="0">
                  <a:moveTo>
                    <a:pt x="255" y="0"/>
                  </a:moveTo>
                  <a:cubicBezTo>
                    <a:pt x="144" y="0"/>
                    <a:pt x="64" y="101"/>
                    <a:pt x="0" y="245"/>
                  </a:cubicBezTo>
                  <a:cubicBezTo>
                    <a:pt x="60" y="305"/>
                    <a:pt x="109" y="328"/>
                    <a:pt x="151" y="328"/>
                  </a:cubicBezTo>
                  <a:cubicBezTo>
                    <a:pt x="269" y="328"/>
                    <a:pt x="336" y="149"/>
                    <a:pt x="441" y="79"/>
                  </a:cubicBezTo>
                  <a:cubicBezTo>
                    <a:pt x="370" y="24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7"/>
            <p:cNvSpPr/>
            <p:nvPr/>
          </p:nvSpPr>
          <p:spPr>
            <a:xfrm>
              <a:off x="8642343" y="740807"/>
              <a:ext cx="9784" cy="11677"/>
            </a:xfrm>
            <a:custGeom>
              <a:avLst/>
              <a:gdLst/>
              <a:ahLst/>
              <a:cxnLst/>
              <a:rect l="l" t="t" r="r" b="b"/>
              <a:pathLst>
                <a:path w="310" h="370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62" y="12"/>
                    <a:pt x="179" y="12"/>
                    <a:pt x="179" y="24"/>
                  </a:cubicBezTo>
                  <a:cubicBezTo>
                    <a:pt x="143" y="143"/>
                    <a:pt x="0" y="298"/>
                    <a:pt x="226" y="369"/>
                  </a:cubicBezTo>
                  <a:cubicBezTo>
                    <a:pt x="250" y="358"/>
                    <a:pt x="286" y="322"/>
                    <a:pt x="298" y="274"/>
                  </a:cubicBezTo>
                  <a:cubicBezTo>
                    <a:pt x="298" y="191"/>
                    <a:pt x="310" y="84"/>
                    <a:pt x="3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17"/>
            <p:cNvSpPr/>
            <p:nvPr/>
          </p:nvSpPr>
          <p:spPr>
            <a:xfrm>
              <a:off x="8486409" y="483789"/>
              <a:ext cx="12056" cy="16569"/>
            </a:xfrm>
            <a:custGeom>
              <a:avLst/>
              <a:gdLst/>
              <a:ahLst/>
              <a:cxnLst/>
              <a:rect l="l" t="t" r="r" b="b"/>
              <a:pathLst>
                <a:path w="382" h="525" extrusionOk="0">
                  <a:moveTo>
                    <a:pt x="167" y="0"/>
                  </a:moveTo>
                  <a:cubicBezTo>
                    <a:pt x="0" y="84"/>
                    <a:pt x="60" y="274"/>
                    <a:pt x="0" y="417"/>
                  </a:cubicBezTo>
                  <a:cubicBezTo>
                    <a:pt x="12" y="453"/>
                    <a:pt x="24" y="489"/>
                    <a:pt x="60" y="524"/>
                  </a:cubicBezTo>
                  <a:cubicBezTo>
                    <a:pt x="381" y="524"/>
                    <a:pt x="119" y="227"/>
                    <a:pt x="226" y="108"/>
                  </a:cubicBezTo>
                  <a:cubicBezTo>
                    <a:pt x="203" y="72"/>
                    <a:pt x="179" y="2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17"/>
            <p:cNvSpPr/>
            <p:nvPr/>
          </p:nvSpPr>
          <p:spPr>
            <a:xfrm>
              <a:off x="8424017" y="354902"/>
              <a:ext cx="7922" cy="11298"/>
            </a:xfrm>
            <a:custGeom>
              <a:avLst/>
              <a:gdLst/>
              <a:ahLst/>
              <a:cxnLst/>
              <a:rect l="l" t="t" r="r" b="b"/>
              <a:pathLst>
                <a:path w="251" h="358" extrusionOk="0">
                  <a:moveTo>
                    <a:pt x="215" y="1"/>
                  </a:moveTo>
                  <a:cubicBezTo>
                    <a:pt x="144" y="96"/>
                    <a:pt x="1" y="155"/>
                    <a:pt x="72" y="358"/>
                  </a:cubicBezTo>
                  <a:cubicBezTo>
                    <a:pt x="203" y="298"/>
                    <a:pt x="251" y="179"/>
                    <a:pt x="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17"/>
            <p:cNvSpPr/>
            <p:nvPr/>
          </p:nvSpPr>
          <p:spPr>
            <a:xfrm>
              <a:off x="8188428" y="133199"/>
              <a:ext cx="13192" cy="15843"/>
            </a:xfrm>
            <a:custGeom>
              <a:avLst/>
              <a:gdLst/>
              <a:ahLst/>
              <a:cxnLst/>
              <a:rect l="l" t="t" r="r" b="b"/>
              <a:pathLst>
                <a:path w="418" h="502" extrusionOk="0">
                  <a:moveTo>
                    <a:pt x="334" y="1"/>
                  </a:moveTo>
                  <a:cubicBezTo>
                    <a:pt x="120" y="25"/>
                    <a:pt x="0" y="132"/>
                    <a:pt x="36" y="394"/>
                  </a:cubicBezTo>
                  <a:cubicBezTo>
                    <a:pt x="60" y="442"/>
                    <a:pt x="84" y="465"/>
                    <a:pt x="108" y="501"/>
                  </a:cubicBezTo>
                  <a:cubicBezTo>
                    <a:pt x="215" y="370"/>
                    <a:pt x="322" y="263"/>
                    <a:pt x="417" y="120"/>
                  </a:cubicBezTo>
                  <a:cubicBezTo>
                    <a:pt x="405" y="72"/>
                    <a:pt x="393" y="49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7"/>
            <p:cNvSpPr/>
            <p:nvPr/>
          </p:nvSpPr>
          <p:spPr>
            <a:xfrm>
              <a:off x="8472113" y="457564"/>
              <a:ext cx="10573" cy="8206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187" y="1"/>
                  </a:moveTo>
                  <a:cubicBezTo>
                    <a:pt x="163" y="1"/>
                    <a:pt x="136" y="14"/>
                    <a:pt x="108" y="46"/>
                  </a:cubicBezTo>
                  <a:cubicBezTo>
                    <a:pt x="48" y="117"/>
                    <a:pt x="1" y="224"/>
                    <a:pt x="155" y="260"/>
                  </a:cubicBezTo>
                  <a:lnTo>
                    <a:pt x="334" y="129"/>
                  </a:lnTo>
                  <a:cubicBezTo>
                    <a:pt x="292" y="71"/>
                    <a:pt x="245" y="1"/>
                    <a:pt x="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17"/>
            <p:cNvSpPr/>
            <p:nvPr/>
          </p:nvSpPr>
          <p:spPr>
            <a:xfrm>
              <a:off x="8631076" y="693973"/>
              <a:ext cx="13161" cy="11551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167" y="0"/>
                  </a:moveTo>
                  <a:cubicBezTo>
                    <a:pt x="101" y="0"/>
                    <a:pt x="34" y="43"/>
                    <a:pt x="0" y="151"/>
                  </a:cubicBezTo>
                  <a:cubicBezTo>
                    <a:pt x="48" y="222"/>
                    <a:pt x="83" y="306"/>
                    <a:pt x="131" y="365"/>
                  </a:cubicBezTo>
                  <a:cubicBezTo>
                    <a:pt x="191" y="258"/>
                    <a:pt x="417" y="246"/>
                    <a:pt x="298" y="68"/>
                  </a:cubicBezTo>
                  <a:cubicBezTo>
                    <a:pt x="267" y="26"/>
                    <a:pt x="217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17"/>
            <p:cNvSpPr/>
            <p:nvPr/>
          </p:nvSpPr>
          <p:spPr>
            <a:xfrm>
              <a:off x="8233526" y="169650"/>
              <a:ext cx="18052" cy="12056"/>
            </a:xfrm>
            <a:custGeom>
              <a:avLst/>
              <a:gdLst/>
              <a:ahLst/>
              <a:cxnLst/>
              <a:rect l="l" t="t" r="r" b="b"/>
              <a:pathLst>
                <a:path w="572" h="382" extrusionOk="0">
                  <a:moveTo>
                    <a:pt x="238" y="1"/>
                  </a:moveTo>
                  <a:lnTo>
                    <a:pt x="238" y="1"/>
                  </a:lnTo>
                  <a:cubicBezTo>
                    <a:pt x="0" y="203"/>
                    <a:pt x="298" y="251"/>
                    <a:pt x="334" y="382"/>
                  </a:cubicBezTo>
                  <a:cubicBezTo>
                    <a:pt x="572" y="179"/>
                    <a:pt x="381" y="96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17"/>
            <p:cNvSpPr/>
            <p:nvPr/>
          </p:nvSpPr>
          <p:spPr>
            <a:xfrm>
              <a:off x="8605134" y="683306"/>
              <a:ext cx="13571" cy="12719"/>
            </a:xfrm>
            <a:custGeom>
              <a:avLst/>
              <a:gdLst/>
              <a:ahLst/>
              <a:cxnLst/>
              <a:rect l="l" t="t" r="r" b="b"/>
              <a:pathLst>
                <a:path w="430" h="403" extrusionOk="0">
                  <a:moveTo>
                    <a:pt x="286" y="1"/>
                  </a:moveTo>
                  <a:cubicBezTo>
                    <a:pt x="191" y="72"/>
                    <a:pt x="96" y="132"/>
                    <a:pt x="0" y="215"/>
                  </a:cubicBezTo>
                  <a:cubicBezTo>
                    <a:pt x="79" y="333"/>
                    <a:pt x="175" y="403"/>
                    <a:pt x="293" y="403"/>
                  </a:cubicBezTo>
                  <a:cubicBezTo>
                    <a:pt x="318" y="403"/>
                    <a:pt x="343" y="400"/>
                    <a:pt x="370" y="394"/>
                  </a:cubicBezTo>
                  <a:cubicBezTo>
                    <a:pt x="393" y="251"/>
                    <a:pt x="429" y="96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17"/>
            <p:cNvSpPr/>
            <p:nvPr/>
          </p:nvSpPr>
          <p:spPr>
            <a:xfrm>
              <a:off x="8613782" y="677310"/>
              <a:ext cx="17674" cy="18431"/>
            </a:xfrm>
            <a:custGeom>
              <a:avLst/>
              <a:gdLst/>
              <a:ahLst/>
              <a:cxnLst/>
              <a:rect l="l" t="t" r="r" b="b"/>
              <a:pathLst>
                <a:path w="560" h="584" extrusionOk="0">
                  <a:moveTo>
                    <a:pt x="24" y="0"/>
                  </a:moveTo>
                  <a:cubicBezTo>
                    <a:pt x="12" y="60"/>
                    <a:pt x="12" y="131"/>
                    <a:pt x="0" y="191"/>
                  </a:cubicBezTo>
                  <a:cubicBezTo>
                    <a:pt x="24" y="310"/>
                    <a:pt x="60" y="441"/>
                    <a:pt x="84" y="584"/>
                  </a:cubicBezTo>
                  <a:cubicBezTo>
                    <a:pt x="310" y="357"/>
                    <a:pt x="560" y="119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17"/>
            <p:cNvSpPr/>
            <p:nvPr/>
          </p:nvSpPr>
          <p:spPr>
            <a:xfrm>
              <a:off x="8604377" y="664150"/>
              <a:ext cx="8679" cy="7322"/>
            </a:xfrm>
            <a:custGeom>
              <a:avLst/>
              <a:gdLst/>
              <a:ahLst/>
              <a:cxnLst/>
              <a:rect l="l" t="t" r="r" b="b"/>
              <a:pathLst>
                <a:path w="275" h="232" extrusionOk="0">
                  <a:moveTo>
                    <a:pt x="84" y="0"/>
                  </a:moveTo>
                  <a:cubicBezTo>
                    <a:pt x="60" y="48"/>
                    <a:pt x="1" y="108"/>
                    <a:pt x="1" y="131"/>
                  </a:cubicBezTo>
                  <a:cubicBezTo>
                    <a:pt x="24" y="216"/>
                    <a:pt x="72" y="231"/>
                    <a:pt x="125" y="231"/>
                  </a:cubicBezTo>
                  <a:cubicBezTo>
                    <a:pt x="155" y="231"/>
                    <a:pt x="186" y="227"/>
                    <a:pt x="215" y="227"/>
                  </a:cubicBezTo>
                  <a:cubicBezTo>
                    <a:pt x="275" y="60"/>
                    <a:pt x="239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17"/>
            <p:cNvSpPr/>
            <p:nvPr/>
          </p:nvSpPr>
          <p:spPr>
            <a:xfrm>
              <a:off x="8132064" y="95865"/>
              <a:ext cx="15812" cy="12592"/>
            </a:xfrm>
            <a:custGeom>
              <a:avLst/>
              <a:gdLst/>
              <a:ahLst/>
              <a:cxnLst/>
              <a:rect l="l" t="t" r="r" b="b"/>
              <a:pathLst>
                <a:path w="501" h="399" extrusionOk="0">
                  <a:moveTo>
                    <a:pt x="173" y="1"/>
                  </a:moveTo>
                  <a:cubicBezTo>
                    <a:pt x="116" y="1"/>
                    <a:pt x="58" y="21"/>
                    <a:pt x="1" y="89"/>
                  </a:cubicBezTo>
                  <a:cubicBezTo>
                    <a:pt x="120" y="196"/>
                    <a:pt x="262" y="291"/>
                    <a:pt x="382" y="398"/>
                  </a:cubicBezTo>
                  <a:cubicBezTo>
                    <a:pt x="417" y="315"/>
                    <a:pt x="453" y="231"/>
                    <a:pt x="501" y="148"/>
                  </a:cubicBezTo>
                  <a:cubicBezTo>
                    <a:pt x="465" y="112"/>
                    <a:pt x="453" y="89"/>
                    <a:pt x="417" y="53"/>
                  </a:cubicBezTo>
                  <a:cubicBezTo>
                    <a:pt x="339" y="46"/>
                    <a:pt x="25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17"/>
            <p:cNvSpPr/>
            <p:nvPr/>
          </p:nvSpPr>
          <p:spPr>
            <a:xfrm>
              <a:off x="8422881" y="405586"/>
              <a:ext cx="9815" cy="12087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34" y="0"/>
                  </a:moveTo>
                  <a:cubicBezTo>
                    <a:pt x="24" y="0"/>
                    <a:pt x="13" y="1"/>
                    <a:pt x="1" y="2"/>
                  </a:cubicBezTo>
                  <a:cubicBezTo>
                    <a:pt x="72" y="169"/>
                    <a:pt x="120" y="359"/>
                    <a:pt x="311" y="383"/>
                  </a:cubicBezTo>
                  <a:cubicBezTo>
                    <a:pt x="242" y="224"/>
                    <a:pt x="250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17"/>
            <p:cNvSpPr/>
            <p:nvPr/>
          </p:nvSpPr>
          <p:spPr>
            <a:xfrm>
              <a:off x="8164002" y="109530"/>
              <a:ext cx="19946" cy="15622"/>
            </a:xfrm>
            <a:custGeom>
              <a:avLst/>
              <a:gdLst/>
              <a:ahLst/>
              <a:cxnLst/>
              <a:rect l="l" t="t" r="r" b="b"/>
              <a:pathLst>
                <a:path w="632" h="495" extrusionOk="0">
                  <a:moveTo>
                    <a:pt x="36" y="60"/>
                  </a:moveTo>
                  <a:cubicBezTo>
                    <a:pt x="36" y="179"/>
                    <a:pt x="24" y="275"/>
                    <a:pt x="1" y="394"/>
                  </a:cubicBezTo>
                  <a:cubicBezTo>
                    <a:pt x="76" y="422"/>
                    <a:pt x="144" y="495"/>
                    <a:pt x="227" y="495"/>
                  </a:cubicBezTo>
                  <a:cubicBezTo>
                    <a:pt x="250" y="495"/>
                    <a:pt x="273" y="490"/>
                    <a:pt x="298" y="477"/>
                  </a:cubicBezTo>
                  <a:cubicBezTo>
                    <a:pt x="632" y="1"/>
                    <a:pt x="167" y="156"/>
                    <a:pt x="36" y="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17"/>
            <p:cNvSpPr/>
            <p:nvPr/>
          </p:nvSpPr>
          <p:spPr>
            <a:xfrm>
              <a:off x="8164002" y="121680"/>
              <a:ext cx="19946" cy="13066"/>
            </a:xfrm>
            <a:custGeom>
              <a:avLst/>
              <a:gdLst/>
              <a:ahLst/>
              <a:cxnLst/>
              <a:rect l="l" t="t" r="r" b="b"/>
              <a:pathLst>
                <a:path w="632" h="414" extrusionOk="0">
                  <a:moveTo>
                    <a:pt x="83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24" y="56"/>
                    <a:pt x="36" y="104"/>
                    <a:pt x="36" y="140"/>
                  </a:cubicBezTo>
                  <a:cubicBezTo>
                    <a:pt x="155" y="259"/>
                    <a:pt x="286" y="378"/>
                    <a:pt x="465" y="414"/>
                  </a:cubicBezTo>
                  <a:cubicBezTo>
                    <a:pt x="620" y="390"/>
                    <a:pt x="632" y="283"/>
                    <a:pt x="596" y="140"/>
                  </a:cubicBezTo>
                  <a:cubicBezTo>
                    <a:pt x="501" y="116"/>
                    <a:pt x="405" y="104"/>
                    <a:pt x="298" y="92"/>
                  </a:cubicBezTo>
                  <a:cubicBezTo>
                    <a:pt x="235" y="29"/>
                    <a:pt x="165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17"/>
            <p:cNvSpPr/>
            <p:nvPr/>
          </p:nvSpPr>
          <p:spPr>
            <a:xfrm>
              <a:off x="8179024" y="126446"/>
              <a:ext cx="19946" cy="21461"/>
            </a:xfrm>
            <a:custGeom>
              <a:avLst/>
              <a:gdLst/>
              <a:ahLst/>
              <a:cxnLst/>
              <a:rect l="l" t="t" r="r" b="b"/>
              <a:pathLst>
                <a:path w="632" h="680" extrusionOk="0">
                  <a:moveTo>
                    <a:pt x="144" y="1"/>
                  </a:moveTo>
                  <a:lnTo>
                    <a:pt x="1" y="263"/>
                  </a:lnTo>
                  <a:cubicBezTo>
                    <a:pt x="84" y="394"/>
                    <a:pt x="167" y="536"/>
                    <a:pt x="239" y="679"/>
                  </a:cubicBezTo>
                  <a:cubicBezTo>
                    <a:pt x="275" y="667"/>
                    <a:pt x="298" y="632"/>
                    <a:pt x="334" y="620"/>
                  </a:cubicBezTo>
                  <a:cubicBezTo>
                    <a:pt x="441" y="501"/>
                    <a:pt x="525" y="370"/>
                    <a:pt x="632" y="239"/>
                  </a:cubicBezTo>
                  <a:cubicBezTo>
                    <a:pt x="501" y="84"/>
                    <a:pt x="334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1" name="Google Shape;1921;p17"/>
          <p:cNvGrpSpPr/>
          <p:nvPr/>
        </p:nvGrpSpPr>
        <p:grpSpPr>
          <a:xfrm>
            <a:off x="8773497" y="2929690"/>
            <a:ext cx="477662" cy="1769408"/>
            <a:chOff x="8509700" y="2837908"/>
            <a:chExt cx="465603" cy="1724737"/>
          </a:xfrm>
        </p:grpSpPr>
        <p:sp>
          <p:nvSpPr>
            <p:cNvPr id="1922" name="Google Shape;1922;p17"/>
            <p:cNvSpPr/>
            <p:nvPr/>
          </p:nvSpPr>
          <p:spPr>
            <a:xfrm>
              <a:off x="8583327" y="2841033"/>
              <a:ext cx="391975" cy="1490263"/>
            </a:xfrm>
            <a:custGeom>
              <a:avLst/>
              <a:gdLst/>
              <a:ahLst/>
              <a:cxnLst/>
              <a:rect l="l" t="t" r="r" b="b"/>
              <a:pathLst>
                <a:path w="12420" h="47220" extrusionOk="0">
                  <a:moveTo>
                    <a:pt x="9226" y="45032"/>
                  </a:moveTo>
                  <a:cubicBezTo>
                    <a:pt x="9231" y="45033"/>
                    <a:pt x="9232" y="45033"/>
                    <a:pt x="9233" y="45033"/>
                  </a:cubicBezTo>
                  <a:cubicBezTo>
                    <a:pt x="9233" y="45033"/>
                    <a:pt x="9229" y="45032"/>
                    <a:pt x="9226" y="45032"/>
                  </a:cubicBezTo>
                  <a:close/>
                  <a:moveTo>
                    <a:pt x="9157" y="44977"/>
                  </a:moveTo>
                  <a:cubicBezTo>
                    <a:pt x="9236" y="44977"/>
                    <a:pt x="9261" y="45041"/>
                    <a:pt x="9304" y="45099"/>
                  </a:cubicBezTo>
                  <a:lnTo>
                    <a:pt x="9304" y="45099"/>
                  </a:lnTo>
                  <a:cubicBezTo>
                    <a:pt x="9288" y="45082"/>
                    <a:pt x="9271" y="45065"/>
                    <a:pt x="9252" y="45048"/>
                  </a:cubicBezTo>
                  <a:cubicBezTo>
                    <a:pt x="9224" y="45035"/>
                    <a:pt x="9222" y="45031"/>
                    <a:pt x="9225" y="45031"/>
                  </a:cubicBezTo>
                  <a:cubicBezTo>
                    <a:pt x="9225" y="45031"/>
                    <a:pt x="9225" y="45031"/>
                    <a:pt x="9226" y="45032"/>
                  </a:cubicBezTo>
                  <a:lnTo>
                    <a:pt x="9226" y="45032"/>
                  </a:lnTo>
                  <a:cubicBezTo>
                    <a:pt x="9221" y="45030"/>
                    <a:pt x="9215" y="45028"/>
                    <a:pt x="9204" y="45025"/>
                  </a:cubicBezTo>
                  <a:cubicBezTo>
                    <a:pt x="9157" y="45013"/>
                    <a:pt x="9145" y="44977"/>
                    <a:pt x="9157" y="44977"/>
                  </a:cubicBezTo>
                  <a:close/>
                  <a:moveTo>
                    <a:pt x="7613" y="0"/>
                  </a:moveTo>
                  <a:cubicBezTo>
                    <a:pt x="7285" y="0"/>
                    <a:pt x="7254" y="168"/>
                    <a:pt x="7228" y="698"/>
                  </a:cubicBezTo>
                  <a:cubicBezTo>
                    <a:pt x="7240" y="912"/>
                    <a:pt x="7311" y="1091"/>
                    <a:pt x="7430" y="1257"/>
                  </a:cubicBezTo>
                  <a:cubicBezTo>
                    <a:pt x="7633" y="1507"/>
                    <a:pt x="7716" y="1829"/>
                    <a:pt x="7942" y="2055"/>
                  </a:cubicBezTo>
                  <a:cubicBezTo>
                    <a:pt x="8181" y="2424"/>
                    <a:pt x="8371" y="2829"/>
                    <a:pt x="8478" y="3293"/>
                  </a:cubicBezTo>
                  <a:cubicBezTo>
                    <a:pt x="8621" y="3793"/>
                    <a:pt x="8752" y="4317"/>
                    <a:pt x="8669" y="4865"/>
                  </a:cubicBezTo>
                  <a:cubicBezTo>
                    <a:pt x="8681" y="5210"/>
                    <a:pt x="8538" y="5544"/>
                    <a:pt x="8681" y="5865"/>
                  </a:cubicBezTo>
                  <a:cubicBezTo>
                    <a:pt x="8954" y="6234"/>
                    <a:pt x="8692" y="6615"/>
                    <a:pt x="8692" y="6984"/>
                  </a:cubicBezTo>
                  <a:cubicBezTo>
                    <a:pt x="8609" y="7282"/>
                    <a:pt x="8800" y="7687"/>
                    <a:pt x="8431" y="7877"/>
                  </a:cubicBezTo>
                  <a:cubicBezTo>
                    <a:pt x="8252" y="8163"/>
                    <a:pt x="8204" y="8484"/>
                    <a:pt x="8121" y="8794"/>
                  </a:cubicBezTo>
                  <a:cubicBezTo>
                    <a:pt x="8073" y="8937"/>
                    <a:pt x="8002" y="9032"/>
                    <a:pt x="7930" y="9139"/>
                  </a:cubicBezTo>
                  <a:cubicBezTo>
                    <a:pt x="7776" y="9330"/>
                    <a:pt x="7609" y="9508"/>
                    <a:pt x="7549" y="9782"/>
                  </a:cubicBezTo>
                  <a:cubicBezTo>
                    <a:pt x="7526" y="9913"/>
                    <a:pt x="7442" y="10008"/>
                    <a:pt x="7371" y="10104"/>
                  </a:cubicBezTo>
                  <a:cubicBezTo>
                    <a:pt x="7288" y="10258"/>
                    <a:pt x="7145" y="10377"/>
                    <a:pt x="7073" y="10544"/>
                  </a:cubicBezTo>
                  <a:cubicBezTo>
                    <a:pt x="7061" y="10580"/>
                    <a:pt x="7049" y="10628"/>
                    <a:pt x="7049" y="10687"/>
                  </a:cubicBezTo>
                  <a:cubicBezTo>
                    <a:pt x="7049" y="10842"/>
                    <a:pt x="6966" y="10913"/>
                    <a:pt x="6871" y="10973"/>
                  </a:cubicBezTo>
                  <a:cubicBezTo>
                    <a:pt x="6811" y="10997"/>
                    <a:pt x="6752" y="11056"/>
                    <a:pt x="6716" y="11139"/>
                  </a:cubicBezTo>
                  <a:cubicBezTo>
                    <a:pt x="6692" y="11235"/>
                    <a:pt x="6645" y="11330"/>
                    <a:pt x="6597" y="11437"/>
                  </a:cubicBezTo>
                  <a:cubicBezTo>
                    <a:pt x="6418" y="11735"/>
                    <a:pt x="6299" y="12068"/>
                    <a:pt x="6121" y="12354"/>
                  </a:cubicBezTo>
                  <a:lnTo>
                    <a:pt x="6037" y="12485"/>
                  </a:lnTo>
                  <a:cubicBezTo>
                    <a:pt x="5942" y="12652"/>
                    <a:pt x="5847" y="12783"/>
                    <a:pt x="5692" y="12890"/>
                  </a:cubicBezTo>
                  <a:cubicBezTo>
                    <a:pt x="5466" y="13021"/>
                    <a:pt x="5275" y="13175"/>
                    <a:pt x="5561" y="13461"/>
                  </a:cubicBezTo>
                  <a:cubicBezTo>
                    <a:pt x="5859" y="14021"/>
                    <a:pt x="5323" y="13795"/>
                    <a:pt x="5180" y="13961"/>
                  </a:cubicBezTo>
                  <a:cubicBezTo>
                    <a:pt x="4835" y="14080"/>
                    <a:pt x="4537" y="14271"/>
                    <a:pt x="4466" y="14735"/>
                  </a:cubicBezTo>
                  <a:cubicBezTo>
                    <a:pt x="4418" y="14854"/>
                    <a:pt x="4323" y="14949"/>
                    <a:pt x="4275" y="15069"/>
                  </a:cubicBezTo>
                  <a:cubicBezTo>
                    <a:pt x="4228" y="15188"/>
                    <a:pt x="4204" y="15307"/>
                    <a:pt x="4144" y="15402"/>
                  </a:cubicBezTo>
                  <a:cubicBezTo>
                    <a:pt x="4109" y="15485"/>
                    <a:pt x="4085" y="15545"/>
                    <a:pt x="4085" y="15616"/>
                  </a:cubicBezTo>
                  <a:cubicBezTo>
                    <a:pt x="4168" y="15866"/>
                    <a:pt x="3918" y="15723"/>
                    <a:pt x="3894" y="15819"/>
                  </a:cubicBezTo>
                  <a:cubicBezTo>
                    <a:pt x="3739" y="16021"/>
                    <a:pt x="3549" y="16021"/>
                    <a:pt x="3335" y="16021"/>
                  </a:cubicBezTo>
                  <a:cubicBezTo>
                    <a:pt x="3275" y="16033"/>
                    <a:pt x="3239" y="16045"/>
                    <a:pt x="3192" y="16081"/>
                  </a:cubicBezTo>
                  <a:cubicBezTo>
                    <a:pt x="3025" y="16223"/>
                    <a:pt x="2918" y="16438"/>
                    <a:pt x="2942" y="16676"/>
                  </a:cubicBezTo>
                  <a:cubicBezTo>
                    <a:pt x="2954" y="17033"/>
                    <a:pt x="2799" y="17271"/>
                    <a:pt x="2585" y="17474"/>
                  </a:cubicBezTo>
                  <a:lnTo>
                    <a:pt x="2442" y="17569"/>
                  </a:lnTo>
                  <a:cubicBezTo>
                    <a:pt x="2287" y="17640"/>
                    <a:pt x="2085" y="17664"/>
                    <a:pt x="2013" y="17890"/>
                  </a:cubicBezTo>
                  <a:cubicBezTo>
                    <a:pt x="1965" y="18057"/>
                    <a:pt x="1906" y="18236"/>
                    <a:pt x="1989" y="18378"/>
                  </a:cubicBezTo>
                  <a:cubicBezTo>
                    <a:pt x="2085" y="18640"/>
                    <a:pt x="1989" y="18855"/>
                    <a:pt x="1834" y="18938"/>
                  </a:cubicBezTo>
                  <a:cubicBezTo>
                    <a:pt x="1537" y="19081"/>
                    <a:pt x="1644" y="19295"/>
                    <a:pt x="1763" y="19426"/>
                  </a:cubicBezTo>
                  <a:cubicBezTo>
                    <a:pt x="2120" y="19855"/>
                    <a:pt x="1942" y="20164"/>
                    <a:pt x="1608" y="20450"/>
                  </a:cubicBezTo>
                  <a:cubicBezTo>
                    <a:pt x="1573" y="20617"/>
                    <a:pt x="1632" y="20748"/>
                    <a:pt x="1751" y="20843"/>
                  </a:cubicBezTo>
                  <a:cubicBezTo>
                    <a:pt x="1778" y="20864"/>
                    <a:pt x="1808" y="20871"/>
                    <a:pt x="1840" y="20871"/>
                  </a:cubicBezTo>
                  <a:cubicBezTo>
                    <a:pt x="1890" y="20871"/>
                    <a:pt x="1946" y="20855"/>
                    <a:pt x="2001" y="20855"/>
                  </a:cubicBezTo>
                  <a:cubicBezTo>
                    <a:pt x="2068" y="20855"/>
                    <a:pt x="2136" y="20879"/>
                    <a:pt x="2192" y="20986"/>
                  </a:cubicBezTo>
                  <a:cubicBezTo>
                    <a:pt x="1954" y="21034"/>
                    <a:pt x="1870" y="21260"/>
                    <a:pt x="1775" y="21474"/>
                  </a:cubicBezTo>
                  <a:cubicBezTo>
                    <a:pt x="1687" y="21605"/>
                    <a:pt x="1626" y="21801"/>
                    <a:pt x="1486" y="21801"/>
                  </a:cubicBezTo>
                  <a:cubicBezTo>
                    <a:pt x="1435" y="21801"/>
                    <a:pt x="1374" y="21775"/>
                    <a:pt x="1299" y="21712"/>
                  </a:cubicBezTo>
                  <a:cubicBezTo>
                    <a:pt x="1112" y="21332"/>
                    <a:pt x="1038" y="21181"/>
                    <a:pt x="878" y="21181"/>
                  </a:cubicBezTo>
                  <a:cubicBezTo>
                    <a:pt x="773" y="21181"/>
                    <a:pt x="630" y="21246"/>
                    <a:pt x="394" y="21355"/>
                  </a:cubicBezTo>
                  <a:cubicBezTo>
                    <a:pt x="263" y="21415"/>
                    <a:pt x="227" y="21557"/>
                    <a:pt x="180" y="21688"/>
                  </a:cubicBezTo>
                  <a:cubicBezTo>
                    <a:pt x="120" y="21855"/>
                    <a:pt x="1" y="22034"/>
                    <a:pt x="215" y="22165"/>
                  </a:cubicBezTo>
                  <a:cubicBezTo>
                    <a:pt x="322" y="22236"/>
                    <a:pt x="275" y="22331"/>
                    <a:pt x="263" y="22427"/>
                  </a:cubicBezTo>
                  <a:cubicBezTo>
                    <a:pt x="168" y="22724"/>
                    <a:pt x="60" y="23046"/>
                    <a:pt x="418" y="23224"/>
                  </a:cubicBezTo>
                  <a:cubicBezTo>
                    <a:pt x="834" y="23320"/>
                    <a:pt x="656" y="23677"/>
                    <a:pt x="656" y="23962"/>
                  </a:cubicBezTo>
                  <a:cubicBezTo>
                    <a:pt x="656" y="24093"/>
                    <a:pt x="691" y="24201"/>
                    <a:pt x="739" y="24320"/>
                  </a:cubicBezTo>
                  <a:cubicBezTo>
                    <a:pt x="763" y="24379"/>
                    <a:pt x="858" y="24451"/>
                    <a:pt x="763" y="24546"/>
                  </a:cubicBezTo>
                  <a:cubicBezTo>
                    <a:pt x="811" y="24379"/>
                    <a:pt x="691" y="24415"/>
                    <a:pt x="620" y="24391"/>
                  </a:cubicBezTo>
                  <a:lnTo>
                    <a:pt x="620" y="24391"/>
                  </a:lnTo>
                  <a:cubicBezTo>
                    <a:pt x="382" y="24772"/>
                    <a:pt x="680" y="24855"/>
                    <a:pt x="858" y="25022"/>
                  </a:cubicBezTo>
                  <a:cubicBezTo>
                    <a:pt x="918" y="25094"/>
                    <a:pt x="953" y="25141"/>
                    <a:pt x="834" y="25189"/>
                  </a:cubicBezTo>
                  <a:cubicBezTo>
                    <a:pt x="703" y="25225"/>
                    <a:pt x="656" y="25320"/>
                    <a:pt x="763" y="25451"/>
                  </a:cubicBezTo>
                  <a:cubicBezTo>
                    <a:pt x="1096" y="25915"/>
                    <a:pt x="1477" y="26320"/>
                    <a:pt x="1882" y="26677"/>
                  </a:cubicBezTo>
                  <a:cubicBezTo>
                    <a:pt x="1954" y="26677"/>
                    <a:pt x="2077" y="26572"/>
                    <a:pt x="2111" y="26572"/>
                  </a:cubicBezTo>
                  <a:cubicBezTo>
                    <a:pt x="2117" y="26572"/>
                    <a:pt x="2120" y="26575"/>
                    <a:pt x="2120" y="26582"/>
                  </a:cubicBezTo>
                  <a:cubicBezTo>
                    <a:pt x="2120" y="26987"/>
                    <a:pt x="2370" y="27034"/>
                    <a:pt x="2620" y="27106"/>
                  </a:cubicBezTo>
                  <a:cubicBezTo>
                    <a:pt x="2727" y="27130"/>
                    <a:pt x="2668" y="27284"/>
                    <a:pt x="2680" y="27391"/>
                  </a:cubicBezTo>
                  <a:cubicBezTo>
                    <a:pt x="2716" y="27808"/>
                    <a:pt x="3073" y="27892"/>
                    <a:pt x="3263" y="28130"/>
                  </a:cubicBezTo>
                  <a:cubicBezTo>
                    <a:pt x="3370" y="28237"/>
                    <a:pt x="3489" y="28344"/>
                    <a:pt x="3609" y="28439"/>
                  </a:cubicBezTo>
                  <a:cubicBezTo>
                    <a:pt x="3859" y="28594"/>
                    <a:pt x="4037" y="28844"/>
                    <a:pt x="4204" y="29094"/>
                  </a:cubicBezTo>
                  <a:cubicBezTo>
                    <a:pt x="4228" y="29154"/>
                    <a:pt x="4275" y="29201"/>
                    <a:pt x="4311" y="29261"/>
                  </a:cubicBezTo>
                  <a:cubicBezTo>
                    <a:pt x="4466" y="29487"/>
                    <a:pt x="4692" y="29630"/>
                    <a:pt x="4859" y="29856"/>
                  </a:cubicBezTo>
                  <a:cubicBezTo>
                    <a:pt x="5038" y="29962"/>
                    <a:pt x="5218" y="30114"/>
                    <a:pt x="5439" y="30114"/>
                  </a:cubicBezTo>
                  <a:cubicBezTo>
                    <a:pt x="5467" y="30114"/>
                    <a:pt x="5496" y="30111"/>
                    <a:pt x="5525" y="30106"/>
                  </a:cubicBezTo>
                  <a:cubicBezTo>
                    <a:pt x="5692" y="30082"/>
                    <a:pt x="5835" y="30023"/>
                    <a:pt x="5954" y="29904"/>
                  </a:cubicBezTo>
                  <a:cubicBezTo>
                    <a:pt x="6097" y="29689"/>
                    <a:pt x="6454" y="29749"/>
                    <a:pt x="6430" y="29368"/>
                  </a:cubicBezTo>
                  <a:cubicBezTo>
                    <a:pt x="6406" y="29368"/>
                    <a:pt x="6395" y="29356"/>
                    <a:pt x="6395" y="29332"/>
                  </a:cubicBezTo>
                  <a:cubicBezTo>
                    <a:pt x="6395" y="29308"/>
                    <a:pt x="6395" y="29296"/>
                    <a:pt x="6418" y="29296"/>
                  </a:cubicBezTo>
                  <a:cubicBezTo>
                    <a:pt x="6418" y="29296"/>
                    <a:pt x="6442" y="29308"/>
                    <a:pt x="6454" y="29332"/>
                  </a:cubicBezTo>
                  <a:cubicBezTo>
                    <a:pt x="6514" y="29737"/>
                    <a:pt x="6252" y="29797"/>
                    <a:pt x="6002" y="29868"/>
                  </a:cubicBezTo>
                  <a:cubicBezTo>
                    <a:pt x="5859" y="30035"/>
                    <a:pt x="5680" y="30201"/>
                    <a:pt x="5597" y="30439"/>
                  </a:cubicBezTo>
                  <a:cubicBezTo>
                    <a:pt x="5585" y="30499"/>
                    <a:pt x="5585" y="30547"/>
                    <a:pt x="5585" y="30606"/>
                  </a:cubicBezTo>
                  <a:cubicBezTo>
                    <a:pt x="5585" y="30701"/>
                    <a:pt x="5585" y="30797"/>
                    <a:pt x="5573" y="30904"/>
                  </a:cubicBezTo>
                  <a:lnTo>
                    <a:pt x="5573" y="30987"/>
                  </a:lnTo>
                  <a:cubicBezTo>
                    <a:pt x="5811" y="31094"/>
                    <a:pt x="5859" y="31380"/>
                    <a:pt x="6025" y="31559"/>
                  </a:cubicBezTo>
                  <a:cubicBezTo>
                    <a:pt x="6121" y="31594"/>
                    <a:pt x="6240" y="31582"/>
                    <a:pt x="6347" y="31642"/>
                  </a:cubicBezTo>
                  <a:cubicBezTo>
                    <a:pt x="6502" y="31713"/>
                    <a:pt x="6573" y="31916"/>
                    <a:pt x="6752" y="31952"/>
                  </a:cubicBezTo>
                  <a:cubicBezTo>
                    <a:pt x="6811" y="31940"/>
                    <a:pt x="6859" y="31940"/>
                    <a:pt x="6895" y="31916"/>
                  </a:cubicBezTo>
                  <a:cubicBezTo>
                    <a:pt x="7157" y="31749"/>
                    <a:pt x="7192" y="31523"/>
                    <a:pt x="7002" y="31261"/>
                  </a:cubicBezTo>
                  <a:cubicBezTo>
                    <a:pt x="7072" y="31239"/>
                    <a:pt x="7134" y="31229"/>
                    <a:pt x="7189" y="31229"/>
                  </a:cubicBezTo>
                  <a:cubicBezTo>
                    <a:pt x="7580" y="31229"/>
                    <a:pt x="7617" y="31729"/>
                    <a:pt x="7847" y="31928"/>
                  </a:cubicBezTo>
                  <a:cubicBezTo>
                    <a:pt x="7478" y="32654"/>
                    <a:pt x="8145" y="32452"/>
                    <a:pt x="8371" y="32642"/>
                  </a:cubicBezTo>
                  <a:cubicBezTo>
                    <a:pt x="7942" y="32785"/>
                    <a:pt x="7764" y="33226"/>
                    <a:pt x="7788" y="33999"/>
                  </a:cubicBezTo>
                  <a:cubicBezTo>
                    <a:pt x="7788" y="34059"/>
                    <a:pt x="7788" y="34118"/>
                    <a:pt x="7811" y="34178"/>
                  </a:cubicBezTo>
                  <a:cubicBezTo>
                    <a:pt x="7847" y="34333"/>
                    <a:pt x="7859" y="34499"/>
                    <a:pt x="7930" y="34666"/>
                  </a:cubicBezTo>
                  <a:cubicBezTo>
                    <a:pt x="8002" y="34809"/>
                    <a:pt x="8073" y="34952"/>
                    <a:pt x="8121" y="35107"/>
                  </a:cubicBezTo>
                  <a:cubicBezTo>
                    <a:pt x="8157" y="35226"/>
                    <a:pt x="8192" y="35369"/>
                    <a:pt x="8240" y="35500"/>
                  </a:cubicBezTo>
                  <a:cubicBezTo>
                    <a:pt x="8311" y="35762"/>
                    <a:pt x="8502" y="35964"/>
                    <a:pt x="8597" y="36226"/>
                  </a:cubicBezTo>
                  <a:cubicBezTo>
                    <a:pt x="8740" y="36476"/>
                    <a:pt x="8847" y="36750"/>
                    <a:pt x="8895" y="37059"/>
                  </a:cubicBezTo>
                  <a:cubicBezTo>
                    <a:pt x="8919" y="37155"/>
                    <a:pt x="8954" y="37214"/>
                    <a:pt x="9014" y="37274"/>
                  </a:cubicBezTo>
                  <a:cubicBezTo>
                    <a:pt x="9157" y="37452"/>
                    <a:pt x="9014" y="37667"/>
                    <a:pt x="9097" y="37869"/>
                  </a:cubicBezTo>
                  <a:cubicBezTo>
                    <a:pt x="9157" y="38107"/>
                    <a:pt x="9121" y="38345"/>
                    <a:pt x="9157" y="38583"/>
                  </a:cubicBezTo>
                  <a:cubicBezTo>
                    <a:pt x="9181" y="38643"/>
                    <a:pt x="9216" y="38679"/>
                    <a:pt x="9193" y="38726"/>
                  </a:cubicBezTo>
                  <a:cubicBezTo>
                    <a:pt x="9179" y="38743"/>
                    <a:pt x="9165" y="38750"/>
                    <a:pt x="9152" y="38750"/>
                  </a:cubicBezTo>
                  <a:cubicBezTo>
                    <a:pt x="9120" y="38750"/>
                    <a:pt x="9090" y="38711"/>
                    <a:pt x="9073" y="38702"/>
                  </a:cubicBezTo>
                  <a:cubicBezTo>
                    <a:pt x="8895" y="38702"/>
                    <a:pt x="8752" y="38821"/>
                    <a:pt x="8633" y="38952"/>
                  </a:cubicBezTo>
                  <a:cubicBezTo>
                    <a:pt x="8609" y="39000"/>
                    <a:pt x="8609" y="39060"/>
                    <a:pt x="8609" y="39119"/>
                  </a:cubicBezTo>
                  <a:cubicBezTo>
                    <a:pt x="8669" y="39322"/>
                    <a:pt x="8835" y="39452"/>
                    <a:pt x="8919" y="39655"/>
                  </a:cubicBezTo>
                  <a:cubicBezTo>
                    <a:pt x="8919" y="39798"/>
                    <a:pt x="8788" y="39833"/>
                    <a:pt x="8716" y="39905"/>
                  </a:cubicBezTo>
                  <a:cubicBezTo>
                    <a:pt x="8419" y="40214"/>
                    <a:pt x="8442" y="40393"/>
                    <a:pt x="8800" y="40584"/>
                  </a:cubicBezTo>
                  <a:cubicBezTo>
                    <a:pt x="8871" y="40631"/>
                    <a:pt x="8966" y="40667"/>
                    <a:pt x="9038" y="40726"/>
                  </a:cubicBezTo>
                  <a:cubicBezTo>
                    <a:pt x="9157" y="40857"/>
                    <a:pt x="9407" y="40905"/>
                    <a:pt x="9312" y="41179"/>
                  </a:cubicBezTo>
                  <a:cubicBezTo>
                    <a:pt x="9251" y="41315"/>
                    <a:pt x="9152" y="41336"/>
                    <a:pt x="9047" y="41336"/>
                  </a:cubicBezTo>
                  <a:cubicBezTo>
                    <a:pt x="9003" y="41336"/>
                    <a:pt x="8957" y="41332"/>
                    <a:pt x="8913" y="41332"/>
                  </a:cubicBezTo>
                  <a:cubicBezTo>
                    <a:pt x="8899" y="41332"/>
                    <a:pt x="8885" y="41333"/>
                    <a:pt x="8871" y="41334"/>
                  </a:cubicBezTo>
                  <a:cubicBezTo>
                    <a:pt x="8843" y="41338"/>
                    <a:pt x="8814" y="41339"/>
                    <a:pt x="8785" y="41339"/>
                  </a:cubicBezTo>
                  <a:cubicBezTo>
                    <a:pt x="8726" y="41339"/>
                    <a:pt x="8665" y="41334"/>
                    <a:pt x="8609" y="41334"/>
                  </a:cubicBezTo>
                  <a:cubicBezTo>
                    <a:pt x="8478" y="41346"/>
                    <a:pt x="8335" y="41346"/>
                    <a:pt x="8204" y="41393"/>
                  </a:cubicBezTo>
                  <a:cubicBezTo>
                    <a:pt x="8133" y="41417"/>
                    <a:pt x="8073" y="41477"/>
                    <a:pt x="8038" y="41572"/>
                  </a:cubicBezTo>
                  <a:cubicBezTo>
                    <a:pt x="8014" y="41810"/>
                    <a:pt x="8216" y="41858"/>
                    <a:pt x="8395" y="41989"/>
                  </a:cubicBezTo>
                  <a:cubicBezTo>
                    <a:pt x="8192" y="42012"/>
                    <a:pt x="8038" y="41977"/>
                    <a:pt x="7907" y="42060"/>
                  </a:cubicBezTo>
                  <a:cubicBezTo>
                    <a:pt x="7859" y="42108"/>
                    <a:pt x="7847" y="42155"/>
                    <a:pt x="7847" y="42215"/>
                  </a:cubicBezTo>
                  <a:cubicBezTo>
                    <a:pt x="8014" y="42489"/>
                    <a:pt x="7859" y="42810"/>
                    <a:pt x="7919" y="43084"/>
                  </a:cubicBezTo>
                  <a:cubicBezTo>
                    <a:pt x="7835" y="43358"/>
                    <a:pt x="7621" y="43346"/>
                    <a:pt x="7430" y="43382"/>
                  </a:cubicBezTo>
                  <a:cubicBezTo>
                    <a:pt x="7371" y="43405"/>
                    <a:pt x="7323" y="43417"/>
                    <a:pt x="7288" y="43429"/>
                  </a:cubicBezTo>
                  <a:cubicBezTo>
                    <a:pt x="7168" y="43477"/>
                    <a:pt x="7073" y="43560"/>
                    <a:pt x="7061" y="43727"/>
                  </a:cubicBezTo>
                  <a:cubicBezTo>
                    <a:pt x="7073" y="43846"/>
                    <a:pt x="7145" y="43905"/>
                    <a:pt x="7204" y="44001"/>
                  </a:cubicBezTo>
                  <a:cubicBezTo>
                    <a:pt x="7264" y="44072"/>
                    <a:pt x="7311" y="44155"/>
                    <a:pt x="7347" y="44263"/>
                  </a:cubicBezTo>
                  <a:cubicBezTo>
                    <a:pt x="7549" y="44798"/>
                    <a:pt x="7073" y="44846"/>
                    <a:pt x="6883" y="45084"/>
                  </a:cubicBezTo>
                  <a:cubicBezTo>
                    <a:pt x="6758" y="45084"/>
                    <a:pt x="6826" y="45400"/>
                    <a:pt x="6703" y="45400"/>
                  </a:cubicBezTo>
                  <a:cubicBezTo>
                    <a:pt x="6673" y="45400"/>
                    <a:pt x="6632" y="45381"/>
                    <a:pt x="6573" y="45334"/>
                  </a:cubicBezTo>
                  <a:cubicBezTo>
                    <a:pt x="6534" y="45317"/>
                    <a:pt x="6496" y="45309"/>
                    <a:pt x="6459" y="45309"/>
                  </a:cubicBezTo>
                  <a:cubicBezTo>
                    <a:pt x="6396" y="45309"/>
                    <a:pt x="6336" y="45332"/>
                    <a:pt x="6276" y="45370"/>
                  </a:cubicBezTo>
                  <a:cubicBezTo>
                    <a:pt x="6121" y="45572"/>
                    <a:pt x="5764" y="45727"/>
                    <a:pt x="6049" y="46108"/>
                  </a:cubicBezTo>
                  <a:cubicBezTo>
                    <a:pt x="6101" y="46124"/>
                    <a:pt x="6165" y="46126"/>
                    <a:pt x="6230" y="46126"/>
                  </a:cubicBezTo>
                  <a:cubicBezTo>
                    <a:pt x="6245" y="46126"/>
                    <a:pt x="6260" y="46126"/>
                    <a:pt x="6275" y="46126"/>
                  </a:cubicBezTo>
                  <a:cubicBezTo>
                    <a:pt x="6483" y="46126"/>
                    <a:pt x="6676" y="46141"/>
                    <a:pt x="6478" y="46596"/>
                  </a:cubicBezTo>
                  <a:cubicBezTo>
                    <a:pt x="6478" y="46870"/>
                    <a:pt x="6645" y="46953"/>
                    <a:pt x="6847" y="46989"/>
                  </a:cubicBezTo>
                  <a:cubicBezTo>
                    <a:pt x="7633" y="46620"/>
                    <a:pt x="7669" y="46477"/>
                    <a:pt x="7371" y="45560"/>
                  </a:cubicBezTo>
                  <a:lnTo>
                    <a:pt x="7371" y="45560"/>
                  </a:lnTo>
                  <a:cubicBezTo>
                    <a:pt x="7645" y="45810"/>
                    <a:pt x="7645" y="46144"/>
                    <a:pt x="7538" y="46501"/>
                  </a:cubicBezTo>
                  <a:cubicBezTo>
                    <a:pt x="7347" y="47180"/>
                    <a:pt x="7347" y="47192"/>
                    <a:pt x="7978" y="47192"/>
                  </a:cubicBezTo>
                  <a:cubicBezTo>
                    <a:pt x="8111" y="47087"/>
                    <a:pt x="8242" y="47034"/>
                    <a:pt x="8371" y="47034"/>
                  </a:cubicBezTo>
                  <a:cubicBezTo>
                    <a:pt x="8507" y="47034"/>
                    <a:pt x="8641" y="47093"/>
                    <a:pt x="8776" y="47215"/>
                  </a:cubicBezTo>
                  <a:cubicBezTo>
                    <a:pt x="8785" y="47218"/>
                    <a:pt x="8794" y="47220"/>
                    <a:pt x="8802" y="47220"/>
                  </a:cubicBezTo>
                  <a:cubicBezTo>
                    <a:pt x="8829" y="47220"/>
                    <a:pt x="8853" y="47206"/>
                    <a:pt x="8871" y="47180"/>
                  </a:cubicBezTo>
                  <a:cubicBezTo>
                    <a:pt x="8966" y="47013"/>
                    <a:pt x="8931" y="46799"/>
                    <a:pt x="9050" y="46632"/>
                  </a:cubicBezTo>
                  <a:cubicBezTo>
                    <a:pt x="9193" y="46441"/>
                    <a:pt x="9121" y="46263"/>
                    <a:pt x="8966" y="46108"/>
                  </a:cubicBezTo>
                  <a:cubicBezTo>
                    <a:pt x="8917" y="46065"/>
                    <a:pt x="8876" y="46047"/>
                    <a:pt x="8839" y="46047"/>
                  </a:cubicBezTo>
                  <a:cubicBezTo>
                    <a:pt x="8685" y="46047"/>
                    <a:pt x="8627" y="46369"/>
                    <a:pt x="8467" y="46369"/>
                  </a:cubicBezTo>
                  <a:cubicBezTo>
                    <a:pt x="8439" y="46369"/>
                    <a:pt x="8407" y="46358"/>
                    <a:pt x="8371" y="46334"/>
                  </a:cubicBezTo>
                  <a:lnTo>
                    <a:pt x="8371" y="46334"/>
                  </a:lnTo>
                  <a:cubicBezTo>
                    <a:pt x="8390" y="46337"/>
                    <a:pt x="8408" y="46338"/>
                    <a:pt x="8425" y="46338"/>
                  </a:cubicBezTo>
                  <a:cubicBezTo>
                    <a:pt x="8559" y="46338"/>
                    <a:pt x="8641" y="46256"/>
                    <a:pt x="8704" y="46108"/>
                  </a:cubicBezTo>
                  <a:cubicBezTo>
                    <a:pt x="8755" y="45948"/>
                    <a:pt x="8807" y="45893"/>
                    <a:pt x="8860" y="45893"/>
                  </a:cubicBezTo>
                  <a:cubicBezTo>
                    <a:pt x="8945" y="45893"/>
                    <a:pt x="9033" y="46035"/>
                    <a:pt x="9121" y="46108"/>
                  </a:cubicBezTo>
                  <a:cubicBezTo>
                    <a:pt x="9150" y="46123"/>
                    <a:pt x="9180" y="46129"/>
                    <a:pt x="9211" y="46129"/>
                  </a:cubicBezTo>
                  <a:cubicBezTo>
                    <a:pt x="9281" y="46129"/>
                    <a:pt x="9353" y="46094"/>
                    <a:pt x="9419" y="46037"/>
                  </a:cubicBezTo>
                  <a:cubicBezTo>
                    <a:pt x="9525" y="45709"/>
                    <a:pt x="9555" y="45399"/>
                    <a:pt x="9343" y="45142"/>
                  </a:cubicBezTo>
                  <a:lnTo>
                    <a:pt x="9343" y="45142"/>
                  </a:lnTo>
                  <a:cubicBezTo>
                    <a:pt x="9405" y="45204"/>
                    <a:pt x="9481" y="45252"/>
                    <a:pt x="9571" y="45252"/>
                  </a:cubicBezTo>
                  <a:cubicBezTo>
                    <a:pt x="9580" y="45252"/>
                    <a:pt x="9589" y="45252"/>
                    <a:pt x="9597" y="45251"/>
                  </a:cubicBezTo>
                  <a:cubicBezTo>
                    <a:pt x="9919" y="45025"/>
                    <a:pt x="9931" y="44596"/>
                    <a:pt x="10109" y="44275"/>
                  </a:cubicBezTo>
                  <a:cubicBezTo>
                    <a:pt x="10336" y="44096"/>
                    <a:pt x="10371" y="43798"/>
                    <a:pt x="10431" y="43536"/>
                  </a:cubicBezTo>
                  <a:cubicBezTo>
                    <a:pt x="10609" y="43143"/>
                    <a:pt x="10645" y="42727"/>
                    <a:pt x="10621" y="42310"/>
                  </a:cubicBezTo>
                  <a:cubicBezTo>
                    <a:pt x="10609" y="42072"/>
                    <a:pt x="10645" y="41893"/>
                    <a:pt x="10764" y="41738"/>
                  </a:cubicBezTo>
                  <a:cubicBezTo>
                    <a:pt x="10800" y="41679"/>
                    <a:pt x="10812" y="41631"/>
                    <a:pt x="10824" y="41572"/>
                  </a:cubicBezTo>
                  <a:cubicBezTo>
                    <a:pt x="10848" y="41393"/>
                    <a:pt x="10871" y="41215"/>
                    <a:pt x="10919" y="41036"/>
                  </a:cubicBezTo>
                  <a:cubicBezTo>
                    <a:pt x="10930" y="40968"/>
                    <a:pt x="10931" y="40868"/>
                    <a:pt x="11032" y="40868"/>
                  </a:cubicBezTo>
                  <a:cubicBezTo>
                    <a:pt x="11038" y="40868"/>
                    <a:pt x="11044" y="40869"/>
                    <a:pt x="11050" y="40869"/>
                  </a:cubicBezTo>
                  <a:cubicBezTo>
                    <a:pt x="11163" y="41066"/>
                    <a:pt x="11262" y="41139"/>
                    <a:pt x="11352" y="41139"/>
                  </a:cubicBezTo>
                  <a:cubicBezTo>
                    <a:pt x="11508" y="41139"/>
                    <a:pt x="11636" y="40919"/>
                    <a:pt x="11764" y="40738"/>
                  </a:cubicBezTo>
                  <a:cubicBezTo>
                    <a:pt x="11919" y="40345"/>
                    <a:pt x="11740" y="40143"/>
                    <a:pt x="11455" y="39976"/>
                  </a:cubicBezTo>
                  <a:cubicBezTo>
                    <a:pt x="11413" y="39963"/>
                    <a:pt x="11378" y="39956"/>
                    <a:pt x="11349" y="39956"/>
                  </a:cubicBezTo>
                  <a:cubicBezTo>
                    <a:pt x="11199" y="39956"/>
                    <a:pt x="11189" y="40125"/>
                    <a:pt x="11229" y="40393"/>
                  </a:cubicBezTo>
                  <a:cubicBezTo>
                    <a:pt x="11121" y="40036"/>
                    <a:pt x="11336" y="39893"/>
                    <a:pt x="11359" y="39679"/>
                  </a:cubicBezTo>
                  <a:cubicBezTo>
                    <a:pt x="11353" y="39415"/>
                    <a:pt x="11273" y="39328"/>
                    <a:pt x="11158" y="39328"/>
                  </a:cubicBezTo>
                  <a:cubicBezTo>
                    <a:pt x="11070" y="39328"/>
                    <a:pt x="10961" y="39379"/>
                    <a:pt x="10848" y="39441"/>
                  </a:cubicBezTo>
                  <a:cubicBezTo>
                    <a:pt x="10931" y="39179"/>
                    <a:pt x="11236" y="39129"/>
                    <a:pt x="11292" y="38942"/>
                  </a:cubicBezTo>
                  <a:lnTo>
                    <a:pt x="11292" y="38942"/>
                  </a:lnTo>
                  <a:cubicBezTo>
                    <a:pt x="11276" y="39107"/>
                    <a:pt x="11264" y="39329"/>
                    <a:pt x="11455" y="39500"/>
                  </a:cubicBezTo>
                  <a:cubicBezTo>
                    <a:pt x="11574" y="39607"/>
                    <a:pt x="11359" y="39619"/>
                    <a:pt x="11383" y="39714"/>
                  </a:cubicBezTo>
                  <a:cubicBezTo>
                    <a:pt x="11336" y="39798"/>
                    <a:pt x="11348" y="39869"/>
                    <a:pt x="11407" y="39953"/>
                  </a:cubicBezTo>
                  <a:cubicBezTo>
                    <a:pt x="11565" y="39990"/>
                    <a:pt x="11685" y="40013"/>
                    <a:pt x="11777" y="40013"/>
                  </a:cubicBezTo>
                  <a:cubicBezTo>
                    <a:pt x="12003" y="40013"/>
                    <a:pt x="12062" y="39874"/>
                    <a:pt x="12121" y="39476"/>
                  </a:cubicBezTo>
                  <a:cubicBezTo>
                    <a:pt x="12133" y="39322"/>
                    <a:pt x="12062" y="39179"/>
                    <a:pt x="12217" y="39071"/>
                  </a:cubicBezTo>
                  <a:cubicBezTo>
                    <a:pt x="12419" y="38762"/>
                    <a:pt x="12312" y="38381"/>
                    <a:pt x="12395" y="38048"/>
                  </a:cubicBezTo>
                  <a:cubicBezTo>
                    <a:pt x="12312" y="37714"/>
                    <a:pt x="12407" y="37369"/>
                    <a:pt x="12407" y="37047"/>
                  </a:cubicBezTo>
                  <a:cubicBezTo>
                    <a:pt x="12276" y="36535"/>
                    <a:pt x="12121" y="36035"/>
                    <a:pt x="12062" y="35571"/>
                  </a:cubicBezTo>
                  <a:cubicBezTo>
                    <a:pt x="11824" y="35273"/>
                    <a:pt x="11693" y="34845"/>
                    <a:pt x="11252" y="34797"/>
                  </a:cubicBezTo>
                  <a:cubicBezTo>
                    <a:pt x="11248" y="34795"/>
                    <a:pt x="11242" y="34794"/>
                    <a:pt x="11237" y="34794"/>
                  </a:cubicBezTo>
                  <a:cubicBezTo>
                    <a:pt x="11215" y="34794"/>
                    <a:pt x="11188" y="34809"/>
                    <a:pt x="11169" y="34809"/>
                  </a:cubicBezTo>
                  <a:cubicBezTo>
                    <a:pt x="11181" y="34785"/>
                    <a:pt x="11217" y="34750"/>
                    <a:pt x="11229" y="34738"/>
                  </a:cubicBezTo>
                  <a:cubicBezTo>
                    <a:pt x="11276" y="34678"/>
                    <a:pt x="11312" y="34559"/>
                    <a:pt x="11288" y="34511"/>
                  </a:cubicBezTo>
                  <a:cubicBezTo>
                    <a:pt x="11074" y="34214"/>
                    <a:pt x="11109" y="33797"/>
                    <a:pt x="10776" y="33547"/>
                  </a:cubicBezTo>
                  <a:cubicBezTo>
                    <a:pt x="10562" y="33368"/>
                    <a:pt x="10300" y="33059"/>
                    <a:pt x="10336" y="32642"/>
                  </a:cubicBezTo>
                  <a:cubicBezTo>
                    <a:pt x="10264" y="32487"/>
                    <a:pt x="10228" y="32309"/>
                    <a:pt x="10145" y="32166"/>
                  </a:cubicBezTo>
                  <a:cubicBezTo>
                    <a:pt x="9788" y="31975"/>
                    <a:pt x="9454" y="31594"/>
                    <a:pt x="9335" y="31285"/>
                  </a:cubicBezTo>
                  <a:cubicBezTo>
                    <a:pt x="8954" y="30332"/>
                    <a:pt x="8609" y="29356"/>
                    <a:pt x="8311" y="28368"/>
                  </a:cubicBezTo>
                  <a:cubicBezTo>
                    <a:pt x="7954" y="27177"/>
                    <a:pt x="7311" y="26201"/>
                    <a:pt x="6668" y="25248"/>
                  </a:cubicBezTo>
                  <a:cubicBezTo>
                    <a:pt x="6180" y="24510"/>
                    <a:pt x="5704" y="23843"/>
                    <a:pt x="5621" y="22903"/>
                  </a:cubicBezTo>
                  <a:cubicBezTo>
                    <a:pt x="5644" y="22760"/>
                    <a:pt x="5228" y="22819"/>
                    <a:pt x="5478" y="22546"/>
                  </a:cubicBezTo>
                  <a:cubicBezTo>
                    <a:pt x="5466" y="22046"/>
                    <a:pt x="5537" y="21534"/>
                    <a:pt x="5537" y="21045"/>
                  </a:cubicBezTo>
                  <a:cubicBezTo>
                    <a:pt x="5525" y="20105"/>
                    <a:pt x="5597" y="19248"/>
                    <a:pt x="6180" y="18521"/>
                  </a:cubicBezTo>
                  <a:cubicBezTo>
                    <a:pt x="6228" y="18355"/>
                    <a:pt x="6371" y="18247"/>
                    <a:pt x="6335" y="18057"/>
                  </a:cubicBezTo>
                  <a:cubicBezTo>
                    <a:pt x="6277" y="17893"/>
                    <a:pt x="6172" y="17821"/>
                    <a:pt x="6135" y="17819"/>
                  </a:cubicBezTo>
                  <a:lnTo>
                    <a:pt x="6135" y="17819"/>
                  </a:lnTo>
                  <a:cubicBezTo>
                    <a:pt x="6142" y="17819"/>
                    <a:pt x="6150" y="17819"/>
                    <a:pt x="6157" y="17819"/>
                  </a:cubicBezTo>
                  <a:cubicBezTo>
                    <a:pt x="6473" y="17819"/>
                    <a:pt x="6607" y="17592"/>
                    <a:pt x="6526" y="17093"/>
                  </a:cubicBezTo>
                  <a:cubicBezTo>
                    <a:pt x="6462" y="16735"/>
                    <a:pt x="6790" y="16358"/>
                    <a:pt x="7073" y="16358"/>
                  </a:cubicBezTo>
                  <a:cubicBezTo>
                    <a:pt x="7110" y="16358"/>
                    <a:pt x="7146" y="16364"/>
                    <a:pt x="7180" y="16378"/>
                  </a:cubicBezTo>
                  <a:cubicBezTo>
                    <a:pt x="7490" y="16057"/>
                    <a:pt x="7788" y="15735"/>
                    <a:pt x="8026" y="15330"/>
                  </a:cubicBezTo>
                  <a:cubicBezTo>
                    <a:pt x="8145" y="15033"/>
                    <a:pt x="7919" y="14568"/>
                    <a:pt x="8383" y="14473"/>
                  </a:cubicBezTo>
                  <a:cubicBezTo>
                    <a:pt x="8431" y="14426"/>
                    <a:pt x="8454" y="14378"/>
                    <a:pt x="8490" y="14330"/>
                  </a:cubicBezTo>
                  <a:cubicBezTo>
                    <a:pt x="8383" y="13723"/>
                    <a:pt x="8800" y="13545"/>
                    <a:pt x="9145" y="13306"/>
                  </a:cubicBezTo>
                  <a:cubicBezTo>
                    <a:pt x="9204" y="13164"/>
                    <a:pt x="8966" y="12949"/>
                    <a:pt x="9204" y="12830"/>
                  </a:cubicBezTo>
                  <a:cubicBezTo>
                    <a:pt x="9276" y="12604"/>
                    <a:pt x="9419" y="12402"/>
                    <a:pt x="9574" y="12235"/>
                  </a:cubicBezTo>
                  <a:cubicBezTo>
                    <a:pt x="9919" y="11437"/>
                    <a:pt x="10586" y="10806"/>
                    <a:pt x="10538" y="9806"/>
                  </a:cubicBezTo>
                  <a:cubicBezTo>
                    <a:pt x="10519" y="9593"/>
                    <a:pt x="10515" y="9531"/>
                    <a:pt x="10604" y="9531"/>
                  </a:cubicBezTo>
                  <a:cubicBezTo>
                    <a:pt x="10630" y="9531"/>
                    <a:pt x="10662" y="9536"/>
                    <a:pt x="10705" y="9544"/>
                  </a:cubicBezTo>
                  <a:cubicBezTo>
                    <a:pt x="10718" y="9546"/>
                    <a:pt x="10730" y="9546"/>
                    <a:pt x="10742" y="9546"/>
                  </a:cubicBezTo>
                  <a:cubicBezTo>
                    <a:pt x="10924" y="9546"/>
                    <a:pt x="10961" y="9382"/>
                    <a:pt x="11050" y="9270"/>
                  </a:cubicBezTo>
                  <a:cubicBezTo>
                    <a:pt x="10836" y="8889"/>
                    <a:pt x="11038" y="7901"/>
                    <a:pt x="11371" y="7520"/>
                  </a:cubicBezTo>
                  <a:cubicBezTo>
                    <a:pt x="11407" y="6079"/>
                    <a:pt x="11312" y="4662"/>
                    <a:pt x="10776" y="3305"/>
                  </a:cubicBezTo>
                  <a:cubicBezTo>
                    <a:pt x="10216" y="1876"/>
                    <a:pt x="9335" y="817"/>
                    <a:pt x="8157" y="67"/>
                  </a:cubicBezTo>
                  <a:cubicBezTo>
                    <a:pt x="7918" y="26"/>
                    <a:pt x="7742" y="0"/>
                    <a:pt x="7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17"/>
            <p:cNvSpPr/>
            <p:nvPr/>
          </p:nvSpPr>
          <p:spPr>
            <a:xfrm>
              <a:off x="8509700" y="4336239"/>
              <a:ext cx="312286" cy="221204"/>
            </a:xfrm>
            <a:custGeom>
              <a:avLst/>
              <a:gdLst/>
              <a:ahLst/>
              <a:cxnLst/>
              <a:rect l="l" t="t" r="r" b="b"/>
              <a:pathLst>
                <a:path w="9895" h="7009" extrusionOk="0">
                  <a:moveTo>
                    <a:pt x="8147" y="0"/>
                  </a:moveTo>
                  <a:cubicBezTo>
                    <a:pt x="8126" y="0"/>
                    <a:pt x="8104" y="6"/>
                    <a:pt x="8085" y="16"/>
                  </a:cubicBezTo>
                  <a:cubicBezTo>
                    <a:pt x="7966" y="99"/>
                    <a:pt x="7906" y="230"/>
                    <a:pt x="7847" y="361"/>
                  </a:cubicBezTo>
                  <a:cubicBezTo>
                    <a:pt x="7811" y="468"/>
                    <a:pt x="7787" y="587"/>
                    <a:pt x="7799" y="706"/>
                  </a:cubicBezTo>
                  <a:cubicBezTo>
                    <a:pt x="7788" y="774"/>
                    <a:pt x="7893" y="862"/>
                    <a:pt x="7865" y="862"/>
                  </a:cubicBezTo>
                  <a:cubicBezTo>
                    <a:pt x="7863" y="862"/>
                    <a:pt x="7861" y="862"/>
                    <a:pt x="7858" y="861"/>
                  </a:cubicBezTo>
                  <a:cubicBezTo>
                    <a:pt x="7746" y="821"/>
                    <a:pt x="7637" y="805"/>
                    <a:pt x="7531" y="805"/>
                  </a:cubicBezTo>
                  <a:cubicBezTo>
                    <a:pt x="7202" y="805"/>
                    <a:pt x="6900" y="959"/>
                    <a:pt x="6584" y="1004"/>
                  </a:cubicBezTo>
                  <a:cubicBezTo>
                    <a:pt x="6465" y="1111"/>
                    <a:pt x="6299" y="1076"/>
                    <a:pt x="6180" y="1171"/>
                  </a:cubicBezTo>
                  <a:cubicBezTo>
                    <a:pt x="6108" y="1278"/>
                    <a:pt x="6108" y="1421"/>
                    <a:pt x="6013" y="1516"/>
                  </a:cubicBezTo>
                  <a:cubicBezTo>
                    <a:pt x="5942" y="1588"/>
                    <a:pt x="5882" y="1671"/>
                    <a:pt x="5858" y="1778"/>
                  </a:cubicBezTo>
                  <a:cubicBezTo>
                    <a:pt x="5798" y="1898"/>
                    <a:pt x="5738" y="1993"/>
                    <a:pt x="5621" y="1993"/>
                  </a:cubicBezTo>
                  <a:cubicBezTo>
                    <a:pt x="5575" y="1993"/>
                    <a:pt x="5520" y="1978"/>
                    <a:pt x="5453" y="1945"/>
                  </a:cubicBezTo>
                  <a:cubicBezTo>
                    <a:pt x="5834" y="1945"/>
                    <a:pt x="5834" y="1540"/>
                    <a:pt x="6013" y="1361"/>
                  </a:cubicBezTo>
                  <a:cubicBezTo>
                    <a:pt x="6096" y="1254"/>
                    <a:pt x="6156" y="1171"/>
                    <a:pt x="6227" y="1099"/>
                  </a:cubicBezTo>
                  <a:cubicBezTo>
                    <a:pt x="6237" y="874"/>
                    <a:pt x="6172" y="752"/>
                    <a:pt x="6027" y="752"/>
                  </a:cubicBezTo>
                  <a:cubicBezTo>
                    <a:pt x="5988" y="752"/>
                    <a:pt x="5944" y="760"/>
                    <a:pt x="5894" y="778"/>
                  </a:cubicBezTo>
                  <a:cubicBezTo>
                    <a:pt x="5727" y="861"/>
                    <a:pt x="5549" y="945"/>
                    <a:pt x="5394" y="1016"/>
                  </a:cubicBezTo>
                  <a:cubicBezTo>
                    <a:pt x="5013" y="1302"/>
                    <a:pt x="4965" y="1933"/>
                    <a:pt x="4489" y="2100"/>
                  </a:cubicBezTo>
                  <a:cubicBezTo>
                    <a:pt x="4156" y="2290"/>
                    <a:pt x="4025" y="2731"/>
                    <a:pt x="3656" y="2873"/>
                  </a:cubicBezTo>
                  <a:cubicBezTo>
                    <a:pt x="3298" y="2885"/>
                    <a:pt x="3334" y="3433"/>
                    <a:pt x="3024" y="3504"/>
                  </a:cubicBezTo>
                  <a:cubicBezTo>
                    <a:pt x="2905" y="3552"/>
                    <a:pt x="2786" y="3588"/>
                    <a:pt x="2679" y="3683"/>
                  </a:cubicBezTo>
                  <a:cubicBezTo>
                    <a:pt x="2437" y="3916"/>
                    <a:pt x="2211" y="4195"/>
                    <a:pt x="1884" y="4195"/>
                  </a:cubicBezTo>
                  <a:cubicBezTo>
                    <a:pt x="1810" y="4195"/>
                    <a:pt x="1730" y="4181"/>
                    <a:pt x="1643" y="4147"/>
                  </a:cubicBezTo>
                  <a:cubicBezTo>
                    <a:pt x="1072" y="4528"/>
                    <a:pt x="560" y="4981"/>
                    <a:pt x="48" y="5457"/>
                  </a:cubicBezTo>
                  <a:cubicBezTo>
                    <a:pt x="0" y="5588"/>
                    <a:pt x="0" y="5743"/>
                    <a:pt x="179" y="5743"/>
                  </a:cubicBezTo>
                  <a:cubicBezTo>
                    <a:pt x="584" y="5755"/>
                    <a:pt x="846" y="6064"/>
                    <a:pt x="1179" y="6279"/>
                  </a:cubicBezTo>
                  <a:cubicBezTo>
                    <a:pt x="1191" y="6283"/>
                    <a:pt x="1202" y="6285"/>
                    <a:pt x="1213" y="6285"/>
                  </a:cubicBezTo>
                  <a:cubicBezTo>
                    <a:pt x="1312" y="6285"/>
                    <a:pt x="1353" y="6110"/>
                    <a:pt x="1459" y="6110"/>
                  </a:cubicBezTo>
                  <a:cubicBezTo>
                    <a:pt x="1464" y="6110"/>
                    <a:pt x="1470" y="6111"/>
                    <a:pt x="1477" y="6112"/>
                  </a:cubicBezTo>
                  <a:cubicBezTo>
                    <a:pt x="1504" y="6100"/>
                    <a:pt x="1522" y="6094"/>
                    <a:pt x="1532" y="6094"/>
                  </a:cubicBezTo>
                  <a:cubicBezTo>
                    <a:pt x="1562" y="6094"/>
                    <a:pt x="1533" y="6136"/>
                    <a:pt x="1524" y="6171"/>
                  </a:cubicBezTo>
                  <a:cubicBezTo>
                    <a:pt x="1608" y="6302"/>
                    <a:pt x="1584" y="6398"/>
                    <a:pt x="1477" y="6564"/>
                  </a:cubicBezTo>
                  <a:cubicBezTo>
                    <a:pt x="1331" y="6755"/>
                    <a:pt x="1301" y="7008"/>
                    <a:pt x="1615" y="7008"/>
                  </a:cubicBezTo>
                  <a:cubicBezTo>
                    <a:pt x="1635" y="7008"/>
                    <a:pt x="1656" y="7007"/>
                    <a:pt x="1679" y="7005"/>
                  </a:cubicBezTo>
                  <a:cubicBezTo>
                    <a:pt x="1858" y="6779"/>
                    <a:pt x="2203" y="6874"/>
                    <a:pt x="2334" y="6576"/>
                  </a:cubicBezTo>
                  <a:lnTo>
                    <a:pt x="2334" y="6588"/>
                  </a:lnTo>
                  <a:cubicBezTo>
                    <a:pt x="2751" y="6160"/>
                    <a:pt x="3286" y="5874"/>
                    <a:pt x="3751" y="5505"/>
                  </a:cubicBezTo>
                  <a:cubicBezTo>
                    <a:pt x="3838" y="5450"/>
                    <a:pt x="3932" y="5437"/>
                    <a:pt x="4028" y="5437"/>
                  </a:cubicBezTo>
                  <a:cubicBezTo>
                    <a:pt x="4120" y="5437"/>
                    <a:pt x="4213" y="5449"/>
                    <a:pt x="4306" y="5449"/>
                  </a:cubicBezTo>
                  <a:cubicBezTo>
                    <a:pt x="4392" y="5449"/>
                    <a:pt x="4478" y="5439"/>
                    <a:pt x="4560" y="5398"/>
                  </a:cubicBezTo>
                  <a:cubicBezTo>
                    <a:pt x="4822" y="5219"/>
                    <a:pt x="5180" y="4981"/>
                    <a:pt x="4989" y="4624"/>
                  </a:cubicBezTo>
                  <a:cubicBezTo>
                    <a:pt x="4961" y="4568"/>
                    <a:pt x="4929" y="4546"/>
                    <a:pt x="4895" y="4546"/>
                  </a:cubicBezTo>
                  <a:cubicBezTo>
                    <a:pt x="4766" y="4546"/>
                    <a:pt x="4596" y="4851"/>
                    <a:pt x="4418" y="4897"/>
                  </a:cubicBezTo>
                  <a:cubicBezTo>
                    <a:pt x="4346" y="4897"/>
                    <a:pt x="4453" y="4897"/>
                    <a:pt x="4382" y="4909"/>
                  </a:cubicBezTo>
                  <a:cubicBezTo>
                    <a:pt x="4357" y="4914"/>
                    <a:pt x="4343" y="4917"/>
                    <a:pt x="4336" y="4917"/>
                  </a:cubicBezTo>
                  <a:cubicBezTo>
                    <a:pt x="4326" y="4917"/>
                    <a:pt x="4332" y="4911"/>
                    <a:pt x="4346" y="4897"/>
                  </a:cubicBezTo>
                  <a:cubicBezTo>
                    <a:pt x="4453" y="4802"/>
                    <a:pt x="4632" y="4731"/>
                    <a:pt x="4537" y="4516"/>
                  </a:cubicBezTo>
                  <a:cubicBezTo>
                    <a:pt x="4492" y="4414"/>
                    <a:pt x="4429" y="4387"/>
                    <a:pt x="4359" y="4387"/>
                  </a:cubicBezTo>
                  <a:cubicBezTo>
                    <a:pt x="4277" y="4387"/>
                    <a:pt x="4183" y="4425"/>
                    <a:pt x="4096" y="4425"/>
                  </a:cubicBezTo>
                  <a:cubicBezTo>
                    <a:pt x="4059" y="4425"/>
                    <a:pt x="4023" y="4418"/>
                    <a:pt x="3989" y="4397"/>
                  </a:cubicBezTo>
                  <a:cubicBezTo>
                    <a:pt x="4263" y="4374"/>
                    <a:pt x="4513" y="4421"/>
                    <a:pt x="4751" y="4255"/>
                  </a:cubicBezTo>
                  <a:cubicBezTo>
                    <a:pt x="4780" y="4226"/>
                    <a:pt x="4817" y="4171"/>
                    <a:pt x="4858" y="4171"/>
                  </a:cubicBezTo>
                  <a:cubicBezTo>
                    <a:pt x="4884" y="4171"/>
                    <a:pt x="4913" y="4195"/>
                    <a:pt x="4941" y="4266"/>
                  </a:cubicBezTo>
                  <a:cubicBezTo>
                    <a:pt x="5156" y="4719"/>
                    <a:pt x="5584" y="4755"/>
                    <a:pt x="5930" y="4981"/>
                  </a:cubicBezTo>
                  <a:cubicBezTo>
                    <a:pt x="6537" y="4612"/>
                    <a:pt x="7251" y="4362"/>
                    <a:pt x="7596" y="3564"/>
                  </a:cubicBezTo>
                  <a:cubicBezTo>
                    <a:pt x="7858" y="3433"/>
                    <a:pt x="7739" y="3052"/>
                    <a:pt x="7954" y="2873"/>
                  </a:cubicBezTo>
                  <a:cubicBezTo>
                    <a:pt x="7992" y="2841"/>
                    <a:pt x="8020" y="2828"/>
                    <a:pt x="8043" y="2828"/>
                  </a:cubicBezTo>
                  <a:cubicBezTo>
                    <a:pt x="8129" y="2828"/>
                    <a:pt x="8134" y="3007"/>
                    <a:pt x="8228" y="3016"/>
                  </a:cubicBezTo>
                  <a:cubicBezTo>
                    <a:pt x="8278" y="3050"/>
                    <a:pt x="8322" y="3067"/>
                    <a:pt x="8361" y="3067"/>
                  </a:cubicBezTo>
                  <a:cubicBezTo>
                    <a:pt x="8432" y="3067"/>
                    <a:pt x="8482" y="3009"/>
                    <a:pt x="8513" y="2885"/>
                  </a:cubicBezTo>
                  <a:cubicBezTo>
                    <a:pt x="8513" y="2754"/>
                    <a:pt x="8454" y="2647"/>
                    <a:pt x="8394" y="2540"/>
                  </a:cubicBezTo>
                  <a:cubicBezTo>
                    <a:pt x="8323" y="2421"/>
                    <a:pt x="8216" y="2302"/>
                    <a:pt x="8335" y="2159"/>
                  </a:cubicBezTo>
                  <a:cubicBezTo>
                    <a:pt x="8409" y="2063"/>
                    <a:pt x="8496" y="2004"/>
                    <a:pt x="8589" y="2004"/>
                  </a:cubicBezTo>
                  <a:cubicBezTo>
                    <a:pt x="8646" y="2004"/>
                    <a:pt x="8705" y="2026"/>
                    <a:pt x="8763" y="2076"/>
                  </a:cubicBezTo>
                  <a:cubicBezTo>
                    <a:pt x="8854" y="2148"/>
                    <a:pt x="8944" y="2202"/>
                    <a:pt x="9026" y="2202"/>
                  </a:cubicBezTo>
                  <a:cubicBezTo>
                    <a:pt x="9105" y="2202"/>
                    <a:pt x="9175" y="2151"/>
                    <a:pt x="9228" y="2016"/>
                  </a:cubicBezTo>
                  <a:cubicBezTo>
                    <a:pt x="9335" y="1742"/>
                    <a:pt x="9109" y="1683"/>
                    <a:pt x="8930" y="1623"/>
                  </a:cubicBezTo>
                  <a:cubicBezTo>
                    <a:pt x="8891" y="1604"/>
                    <a:pt x="8884" y="1584"/>
                    <a:pt x="8902" y="1584"/>
                  </a:cubicBezTo>
                  <a:cubicBezTo>
                    <a:pt x="8906" y="1584"/>
                    <a:pt x="8912" y="1585"/>
                    <a:pt x="8918" y="1588"/>
                  </a:cubicBezTo>
                  <a:cubicBezTo>
                    <a:pt x="8959" y="1596"/>
                    <a:pt x="8995" y="1610"/>
                    <a:pt x="9032" y="1610"/>
                  </a:cubicBezTo>
                  <a:cubicBezTo>
                    <a:pt x="9049" y="1610"/>
                    <a:pt x="9066" y="1607"/>
                    <a:pt x="9085" y="1599"/>
                  </a:cubicBezTo>
                  <a:cubicBezTo>
                    <a:pt x="9240" y="1504"/>
                    <a:pt x="9275" y="1290"/>
                    <a:pt x="9406" y="1171"/>
                  </a:cubicBezTo>
                  <a:cubicBezTo>
                    <a:pt x="9894" y="1111"/>
                    <a:pt x="9740" y="671"/>
                    <a:pt x="9799" y="337"/>
                  </a:cubicBezTo>
                  <a:cubicBezTo>
                    <a:pt x="9669" y="154"/>
                    <a:pt x="9485" y="25"/>
                    <a:pt x="9326" y="25"/>
                  </a:cubicBezTo>
                  <a:cubicBezTo>
                    <a:pt x="9238" y="25"/>
                    <a:pt x="9156" y="65"/>
                    <a:pt x="9097" y="159"/>
                  </a:cubicBezTo>
                  <a:cubicBezTo>
                    <a:pt x="8970" y="363"/>
                    <a:pt x="8862" y="434"/>
                    <a:pt x="8761" y="434"/>
                  </a:cubicBezTo>
                  <a:cubicBezTo>
                    <a:pt x="8614" y="434"/>
                    <a:pt x="8483" y="284"/>
                    <a:pt x="8335" y="171"/>
                  </a:cubicBezTo>
                  <a:cubicBezTo>
                    <a:pt x="8311" y="135"/>
                    <a:pt x="8263" y="87"/>
                    <a:pt x="8228" y="40"/>
                  </a:cubicBezTo>
                  <a:cubicBezTo>
                    <a:pt x="8207" y="12"/>
                    <a:pt x="8177" y="0"/>
                    <a:pt x="8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17"/>
            <p:cNvSpPr/>
            <p:nvPr/>
          </p:nvSpPr>
          <p:spPr>
            <a:xfrm>
              <a:off x="8586736" y="3404426"/>
              <a:ext cx="72904" cy="125672"/>
            </a:xfrm>
            <a:custGeom>
              <a:avLst/>
              <a:gdLst/>
              <a:ahLst/>
              <a:cxnLst/>
              <a:rect l="l" t="t" r="r" b="b"/>
              <a:pathLst>
                <a:path w="2310" h="3982" extrusionOk="0">
                  <a:moveTo>
                    <a:pt x="1820" y="1"/>
                  </a:moveTo>
                  <a:cubicBezTo>
                    <a:pt x="1451" y="1"/>
                    <a:pt x="1119" y="254"/>
                    <a:pt x="750" y="265"/>
                  </a:cubicBezTo>
                  <a:cubicBezTo>
                    <a:pt x="691" y="324"/>
                    <a:pt x="619" y="372"/>
                    <a:pt x="536" y="431"/>
                  </a:cubicBezTo>
                  <a:cubicBezTo>
                    <a:pt x="441" y="574"/>
                    <a:pt x="512" y="646"/>
                    <a:pt x="619" y="705"/>
                  </a:cubicBezTo>
                  <a:cubicBezTo>
                    <a:pt x="654" y="714"/>
                    <a:pt x="688" y="718"/>
                    <a:pt x="721" y="718"/>
                  </a:cubicBezTo>
                  <a:cubicBezTo>
                    <a:pt x="814" y="718"/>
                    <a:pt x="904" y="690"/>
                    <a:pt x="1000" y="681"/>
                  </a:cubicBezTo>
                  <a:cubicBezTo>
                    <a:pt x="1007" y="682"/>
                    <a:pt x="1014" y="682"/>
                    <a:pt x="1021" y="682"/>
                  </a:cubicBezTo>
                  <a:cubicBezTo>
                    <a:pt x="1101" y="682"/>
                    <a:pt x="1187" y="650"/>
                    <a:pt x="1278" y="650"/>
                  </a:cubicBezTo>
                  <a:cubicBezTo>
                    <a:pt x="1357" y="650"/>
                    <a:pt x="1439" y="675"/>
                    <a:pt x="1524" y="765"/>
                  </a:cubicBezTo>
                  <a:cubicBezTo>
                    <a:pt x="1426" y="750"/>
                    <a:pt x="1334" y="739"/>
                    <a:pt x="1252" y="739"/>
                  </a:cubicBezTo>
                  <a:cubicBezTo>
                    <a:pt x="995" y="739"/>
                    <a:pt x="841" y="846"/>
                    <a:pt x="941" y="1288"/>
                  </a:cubicBezTo>
                  <a:cubicBezTo>
                    <a:pt x="1191" y="1812"/>
                    <a:pt x="691" y="1610"/>
                    <a:pt x="583" y="1800"/>
                  </a:cubicBezTo>
                  <a:cubicBezTo>
                    <a:pt x="0" y="1991"/>
                    <a:pt x="405" y="2515"/>
                    <a:pt x="333" y="2872"/>
                  </a:cubicBezTo>
                  <a:cubicBezTo>
                    <a:pt x="393" y="3110"/>
                    <a:pt x="155" y="3313"/>
                    <a:pt x="298" y="3551"/>
                  </a:cubicBezTo>
                  <a:cubicBezTo>
                    <a:pt x="364" y="3617"/>
                    <a:pt x="418" y="3643"/>
                    <a:pt x="462" y="3643"/>
                  </a:cubicBezTo>
                  <a:cubicBezTo>
                    <a:pt x="601" y="3643"/>
                    <a:pt x="657" y="3393"/>
                    <a:pt x="774" y="3348"/>
                  </a:cubicBezTo>
                  <a:cubicBezTo>
                    <a:pt x="917" y="3551"/>
                    <a:pt x="917" y="3789"/>
                    <a:pt x="1072" y="3944"/>
                  </a:cubicBezTo>
                  <a:cubicBezTo>
                    <a:pt x="1130" y="3970"/>
                    <a:pt x="1183" y="3981"/>
                    <a:pt x="1233" y="3981"/>
                  </a:cubicBezTo>
                  <a:cubicBezTo>
                    <a:pt x="1431" y="3981"/>
                    <a:pt x="1579" y="3805"/>
                    <a:pt x="1750" y="3682"/>
                  </a:cubicBezTo>
                  <a:cubicBezTo>
                    <a:pt x="1822" y="3539"/>
                    <a:pt x="1893" y="3289"/>
                    <a:pt x="1965" y="3289"/>
                  </a:cubicBezTo>
                  <a:cubicBezTo>
                    <a:pt x="2310" y="3289"/>
                    <a:pt x="2167" y="3146"/>
                    <a:pt x="2107" y="2943"/>
                  </a:cubicBezTo>
                  <a:cubicBezTo>
                    <a:pt x="2061" y="2802"/>
                    <a:pt x="2014" y="2755"/>
                    <a:pt x="1967" y="2755"/>
                  </a:cubicBezTo>
                  <a:cubicBezTo>
                    <a:pt x="1875" y="2755"/>
                    <a:pt x="1782" y="2934"/>
                    <a:pt x="1696" y="2934"/>
                  </a:cubicBezTo>
                  <a:cubicBezTo>
                    <a:pt x="1678" y="2934"/>
                    <a:pt x="1660" y="2926"/>
                    <a:pt x="1643" y="2908"/>
                  </a:cubicBezTo>
                  <a:cubicBezTo>
                    <a:pt x="1584" y="2967"/>
                    <a:pt x="1548" y="3062"/>
                    <a:pt x="1476" y="3098"/>
                  </a:cubicBezTo>
                  <a:cubicBezTo>
                    <a:pt x="1476" y="3098"/>
                    <a:pt x="1475" y="3098"/>
                    <a:pt x="1474" y="3098"/>
                  </a:cubicBezTo>
                  <a:cubicBezTo>
                    <a:pt x="1458" y="3098"/>
                    <a:pt x="1427" y="3180"/>
                    <a:pt x="1397" y="3180"/>
                  </a:cubicBezTo>
                  <a:cubicBezTo>
                    <a:pt x="1383" y="3180"/>
                    <a:pt x="1369" y="3160"/>
                    <a:pt x="1357" y="3098"/>
                  </a:cubicBezTo>
                  <a:cubicBezTo>
                    <a:pt x="1369" y="2896"/>
                    <a:pt x="1357" y="2670"/>
                    <a:pt x="1536" y="2539"/>
                  </a:cubicBezTo>
                  <a:cubicBezTo>
                    <a:pt x="1691" y="2431"/>
                    <a:pt x="1893" y="2539"/>
                    <a:pt x="2000" y="2277"/>
                  </a:cubicBezTo>
                  <a:cubicBezTo>
                    <a:pt x="2191" y="1765"/>
                    <a:pt x="1596" y="1634"/>
                    <a:pt x="1643" y="1205"/>
                  </a:cubicBezTo>
                  <a:cubicBezTo>
                    <a:pt x="1654" y="1202"/>
                    <a:pt x="1665" y="1200"/>
                    <a:pt x="1677" y="1200"/>
                  </a:cubicBezTo>
                  <a:cubicBezTo>
                    <a:pt x="1754" y="1200"/>
                    <a:pt x="1831" y="1270"/>
                    <a:pt x="1909" y="1270"/>
                  </a:cubicBezTo>
                  <a:cubicBezTo>
                    <a:pt x="1939" y="1270"/>
                    <a:pt x="1970" y="1259"/>
                    <a:pt x="2000" y="1229"/>
                  </a:cubicBezTo>
                  <a:cubicBezTo>
                    <a:pt x="1786" y="991"/>
                    <a:pt x="2119" y="705"/>
                    <a:pt x="2084" y="693"/>
                  </a:cubicBezTo>
                  <a:cubicBezTo>
                    <a:pt x="1786" y="503"/>
                    <a:pt x="2012" y="229"/>
                    <a:pt x="1965" y="14"/>
                  </a:cubicBezTo>
                  <a:cubicBezTo>
                    <a:pt x="1916" y="5"/>
                    <a:pt x="1867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17"/>
            <p:cNvSpPr/>
            <p:nvPr/>
          </p:nvSpPr>
          <p:spPr>
            <a:xfrm>
              <a:off x="8700569" y="4289753"/>
              <a:ext cx="96226" cy="83066"/>
            </a:xfrm>
            <a:custGeom>
              <a:avLst/>
              <a:gdLst/>
              <a:ahLst/>
              <a:cxnLst/>
              <a:rect l="l" t="t" r="r" b="b"/>
              <a:pathLst>
                <a:path w="3049" h="2632" extrusionOk="0">
                  <a:moveTo>
                    <a:pt x="2906" y="1"/>
                  </a:moveTo>
                  <a:cubicBezTo>
                    <a:pt x="2680" y="36"/>
                    <a:pt x="2513" y="84"/>
                    <a:pt x="2334" y="120"/>
                  </a:cubicBezTo>
                  <a:cubicBezTo>
                    <a:pt x="2049" y="203"/>
                    <a:pt x="1965" y="513"/>
                    <a:pt x="1787" y="715"/>
                  </a:cubicBezTo>
                  <a:cubicBezTo>
                    <a:pt x="1723" y="760"/>
                    <a:pt x="1659" y="797"/>
                    <a:pt x="1596" y="797"/>
                  </a:cubicBezTo>
                  <a:cubicBezTo>
                    <a:pt x="1540" y="797"/>
                    <a:pt x="1485" y="769"/>
                    <a:pt x="1429" y="691"/>
                  </a:cubicBezTo>
                  <a:cubicBezTo>
                    <a:pt x="1387" y="665"/>
                    <a:pt x="1337" y="646"/>
                    <a:pt x="1282" y="646"/>
                  </a:cubicBezTo>
                  <a:cubicBezTo>
                    <a:pt x="1261" y="646"/>
                    <a:pt x="1238" y="649"/>
                    <a:pt x="1215" y="655"/>
                  </a:cubicBezTo>
                  <a:cubicBezTo>
                    <a:pt x="1179" y="667"/>
                    <a:pt x="1132" y="679"/>
                    <a:pt x="1084" y="715"/>
                  </a:cubicBezTo>
                  <a:cubicBezTo>
                    <a:pt x="941" y="917"/>
                    <a:pt x="739" y="977"/>
                    <a:pt x="525" y="989"/>
                  </a:cubicBezTo>
                  <a:cubicBezTo>
                    <a:pt x="441" y="1001"/>
                    <a:pt x="382" y="1048"/>
                    <a:pt x="322" y="1108"/>
                  </a:cubicBezTo>
                  <a:cubicBezTo>
                    <a:pt x="251" y="1120"/>
                    <a:pt x="191" y="1144"/>
                    <a:pt x="120" y="1156"/>
                  </a:cubicBezTo>
                  <a:cubicBezTo>
                    <a:pt x="1" y="1298"/>
                    <a:pt x="84" y="1429"/>
                    <a:pt x="167" y="1537"/>
                  </a:cubicBezTo>
                  <a:cubicBezTo>
                    <a:pt x="227" y="1632"/>
                    <a:pt x="346" y="1703"/>
                    <a:pt x="298" y="1858"/>
                  </a:cubicBezTo>
                  <a:cubicBezTo>
                    <a:pt x="144" y="2215"/>
                    <a:pt x="227" y="2477"/>
                    <a:pt x="560" y="2632"/>
                  </a:cubicBezTo>
                  <a:cubicBezTo>
                    <a:pt x="952" y="2623"/>
                    <a:pt x="1331" y="2449"/>
                    <a:pt x="1725" y="2449"/>
                  </a:cubicBezTo>
                  <a:cubicBezTo>
                    <a:pt x="1870" y="2449"/>
                    <a:pt x="2017" y="2473"/>
                    <a:pt x="2168" y="2537"/>
                  </a:cubicBezTo>
                  <a:cubicBezTo>
                    <a:pt x="2144" y="2203"/>
                    <a:pt x="1870" y="2299"/>
                    <a:pt x="1799" y="2120"/>
                  </a:cubicBezTo>
                  <a:cubicBezTo>
                    <a:pt x="1668" y="2096"/>
                    <a:pt x="1513" y="2049"/>
                    <a:pt x="1489" y="1846"/>
                  </a:cubicBezTo>
                  <a:cubicBezTo>
                    <a:pt x="1394" y="1703"/>
                    <a:pt x="1251" y="1679"/>
                    <a:pt x="1120" y="1548"/>
                  </a:cubicBezTo>
                  <a:lnTo>
                    <a:pt x="1120" y="1548"/>
                  </a:lnTo>
                  <a:cubicBezTo>
                    <a:pt x="1275" y="1644"/>
                    <a:pt x="1418" y="1703"/>
                    <a:pt x="1537" y="1810"/>
                  </a:cubicBezTo>
                  <a:cubicBezTo>
                    <a:pt x="1602" y="1859"/>
                    <a:pt x="1678" y="1897"/>
                    <a:pt x="1765" y="1897"/>
                  </a:cubicBezTo>
                  <a:cubicBezTo>
                    <a:pt x="1806" y="1897"/>
                    <a:pt x="1849" y="1889"/>
                    <a:pt x="1894" y="1870"/>
                  </a:cubicBezTo>
                  <a:cubicBezTo>
                    <a:pt x="1965" y="1751"/>
                    <a:pt x="2037" y="1620"/>
                    <a:pt x="2108" y="1501"/>
                  </a:cubicBezTo>
                  <a:cubicBezTo>
                    <a:pt x="2263" y="1406"/>
                    <a:pt x="2287" y="1251"/>
                    <a:pt x="2310" y="1072"/>
                  </a:cubicBezTo>
                  <a:cubicBezTo>
                    <a:pt x="2322" y="727"/>
                    <a:pt x="2584" y="727"/>
                    <a:pt x="2787" y="620"/>
                  </a:cubicBezTo>
                  <a:cubicBezTo>
                    <a:pt x="3049" y="453"/>
                    <a:pt x="2858" y="215"/>
                    <a:pt x="2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17"/>
            <p:cNvSpPr/>
            <p:nvPr/>
          </p:nvSpPr>
          <p:spPr>
            <a:xfrm>
              <a:off x="8772713" y="3830789"/>
              <a:ext cx="77827" cy="168373"/>
            </a:xfrm>
            <a:custGeom>
              <a:avLst/>
              <a:gdLst/>
              <a:ahLst/>
              <a:cxnLst/>
              <a:rect l="l" t="t" r="r" b="b"/>
              <a:pathLst>
                <a:path w="2466" h="5335" extrusionOk="0">
                  <a:moveTo>
                    <a:pt x="155" y="1"/>
                  </a:moveTo>
                  <a:cubicBezTo>
                    <a:pt x="122" y="1"/>
                    <a:pt x="87" y="28"/>
                    <a:pt x="48" y="101"/>
                  </a:cubicBezTo>
                  <a:cubicBezTo>
                    <a:pt x="36" y="232"/>
                    <a:pt x="1" y="375"/>
                    <a:pt x="48" y="506"/>
                  </a:cubicBezTo>
                  <a:cubicBezTo>
                    <a:pt x="84" y="649"/>
                    <a:pt x="96" y="792"/>
                    <a:pt x="155" y="923"/>
                  </a:cubicBezTo>
                  <a:cubicBezTo>
                    <a:pt x="751" y="2173"/>
                    <a:pt x="1465" y="3328"/>
                    <a:pt x="1882" y="4673"/>
                  </a:cubicBezTo>
                  <a:cubicBezTo>
                    <a:pt x="1953" y="4900"/>
                    <a:pt x="1965" y="5173"/>
                    <a:pt x="2191" y="5316"/>
                  </a:cubicBezTo>
                  <a:cubicBezTo>
                    <a:pt x="2215" y="5328"/>
                    <a:pt x="2239" y="5334"/>
                    <a:pt x="2261" y="5334"/>
                  </a:cubicBezTo>
                  <a:cubicBezTo>
                    <a:pt x="2284" y="5334"/>
                    <a:pt x="2305" y="5328"/>
                    <a:pt x="2322" y="5316"/>
                  </a:cubicBezTo>
                  <a:cubicBezTo>
                    <a:pt x="2430" y="5162"/>
                    <a:pt x="2430" y="4983"/>
                    <a:pt x="2465" y="4816"/>
                  </a:cubicBezTo>
                  <a:cubicBezTo>
                    <a:pt x="2465" y="4757"/>
                    <a:pt x="2441" y="4721"/>
                    <a:pt x="2430" y="4661"/>
                  </a:cubicBezTo>
                  <a:cubicBezTo>
                    <a:pt x="2263" y="4495"/>
                    <a:pt x="2144" y="4316"/>
                    <a:pt x="2299" y="4042"/>
                  </a:cubicBezTo>
                  <a:cubicBezTo>
                    <a:pt x="2322" y="3888"/>
                    <a:pt x="2239" y="3792"/>
                    <a:pt x="2180" y="3673"/>
                  </a:cubicBezTo>
                  <a:cubicBezTo>
                    <a:pt x="2154" y="3682"/>
                    <a:pt x="2132" y="3686"/>
                    <a:pt x="2112" y="3686"/>
                  </a:cubicBezTo>
                  <a:cubicBezTo>
                    <a:pt x="2048" y="3686"/>
                    <a:pt x="2013" y="3640"/>
                    <a:pt x="2013" y="3530"/>
                  </a:cubicBezTo>
                  <a:cubicBezTo>
                    <a:pt x="2013" y="3447"/>
                    <a:pt x="1965" y="3376"/>
                    <a:pt x="1965" y="3292"/>
                  </a:cubicBezTo>
                  <a:cubicBezTo>
                    <a:pt x="1953" y="3114"/>
                    <a:pt x="2049" y="2899"/>
                    <a:pt x="1870" y="2768"/>
                  </a:cubicBezTo>
                  <a:cubicBezTo>
                    <a:pt x="1668" y="2733"/>
                    <a:pt x="1537" y="2637"/>
                    <a:pt x="1477" y="2399"/>
                  </a:cubicBezTo>
                  <a:cubicBezTo>
                    <a:pt x="1477" y="2340"/>
                    <a:pt x="1465" y="2292"/>
                    <a:pt x="1429" y="2245"/>
                  </a:cubicBezTo>
                  <a:cubicBezTo>
                    <a:pt x="1346" y="2173"/>
                    <a:pt x="1239" y="2125"/>
                    <a:pt x="1239" y="1983"/>
                  </a:cubicBezTo>
                  <a:cubicBezTo>
                    <a:pt x="1215" y="1887"/>
                    <a:pt x="1167" y="1804"/>
                    <a:pt x="1120" y="1709"/>
                  </a:cubicBezTo>
                  <a:cubicBezTo>
                    <a:pt x="1037" y="1578"/>
                    <a:pt x="1120" y="1459"/>
                    <a:pt x="1132" y="1328"/>
                  </a:cubicBezTo>
                  <a:cubicBezTo>
                    <a:pt x="1132" y="1232"/>
                    <a:pt x="1120" y="1149"/>
                    <a:pt x="1060" y="1090"/>
                  </a:cubicBezTo>
                  <a:cubicBezTo>
                    <a:pt x="1001" y="994"/>
                    <a:pt x="632" y="1149"/>
                    <a:pt x="917" y="804"/>
                  </a:cubicBezTo>
                  <a:cubicBezTo>
                    <a:pt x="986" y="736"/>
                    <a:pt x="956" y="493"/>
                    <a:pt x="766" y="493"/>
                  </a:cubicBezTo>
                  <a:cubicBezTo>
                    <a:pt x="757" y="493"/>
                    <a:pt x="748" y="493"/>
                    <a:pt x="739" y="494"/>
                  </a:cubicBezTo>
                  <a:lnTo>
                    <a:pt x="739" y="506"/>
                  </a:lnTo>
                  <a:cubicBezTo>
                    <a:pt x="721" y="509"/>
                    <a:pt x="704" y="511"/>
                    <a:pt x="688" y="511"/>
                  </a:cubicBezTo>
                  <a:cubicBezTo>
                    <a:pt x="463" y="511"/>
                    <a:pt x="442" y="213"/>
                    <a:pt x="286" y="113"/>
                  </a:cubicBezTo>
                  <a:cubicBezTo>
                    <a:pt x="244" y="57"/>
                    <a:pt x="202" y="1"/>
                    <a:pt x="1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17"/>
            <p:cNvSpPr/>
            <p:nvPr/>
          </p:nvSpPr>
          <p:spPr>
            <a:xfrm>
              <a:off x="8563413" y="3452964"/>
              <a:ext cx="36483" cy="128796"/>
            </a:xfrm>
            <a:custGeom>
              <a:avLst/>
              <a:gdLst/>
              <a:ahLst/>
              <a:cxnLst/>
              <a:rect l="l" t="t" r="r" b="b"/>
              <a:pathLst>
                <a:path w="1156" h="4081" extrusionOk="0">
                  <a:moveTo>
                    <a:pt x="239" y="0"/>
                  </a:moveTo>
                  <a:cubicBezTo>
                    <a:pt x="120" y="96"/>
                    <a:pt x="132" y="239"/>
                    <a:pt x="108" y="381"/>
                  </a:cubicBezTo>
                  <a:cubicBezTo>
                    <a:pt x="60" y="584"/>
                    <a:pt x="49" y="798"/>
                    <a:pt x="120" y="1001"/>
                  </a:cubicBezTo>
                  <a:cubicBezTo>
                    <a:pt x="1" y="1298"/>
                    <a:pt x="108" y="1596"/>
                    <a:pt x="132" y="1894"/>
                  </a:cubicBezTo>
                  <a:cubicBezTo>
                    <a:pt x="263" y="2167"/>
                    <a:pt x="132" y="2477"/>
                    <a:pt x="239" y="2763"/>
                  </a:cubicBezTo>
                  <a:cubicBezTo>
                    <a:pt x="299" y="3203"/>
                    <a:pt x="168" y="3691"/>
                    <a:pt x="501" y="4049"/>
                  </a:cubicBezTo>
                  <a:cubicBezTo>
                    <a:pt x="555" y="4071"/>
                    <a:pt x="604" y="4081"/>
                    <a:pt x="648" y="4081"/>
                  </a:cubicBezTo>
                  <a:cubicBezTo>
                    <a:pt x="817" y="4081"/>
                    <a:pt x="919" y="3935"/>
                    <a:pt x="1013" y="3775"/>
                  </a:cubicBezTo>
                  <a:cubicBezTo>
                    <a:pt x="668" y="3549"/>
                    <a:pt x="1156" y="3239"/>
                    <a:pt x="941" y="3001"/>
                  </a:cubicBezTo>
                  <a:cubicBezTo>
                    <a:pt x="822" y="2906"/>
                    <a:pt x="1025" y="2739"/>
                    <a:pt x="894" y="2667"/>
                  </a:cubicBezTo>
                  <a:cubicBezTo>
                    <a:pt x="537" y="2537"/>
                    <a:pt x="1001" y="2501"/>
                    <a:pt x="918" y="2406"/>
                  </a:cubicBezTo>
                  <a:cubicBezTo>
                    <a:pt x="799" y="2060"/>
                    <a:pt x="918" y="1691"/>
                    <a:pt x="787" y="1358"/>
                  </a:cubicBezTo>
                  <a:cubicBezTo>
                    <a:pt x="775" y="1310"/>
                    <a:pt x="739" y="1274"/>
                    <a:pt x="703" y="1227"/>
                  </a:cubicBezTo>
                  <a:cubicBezTo>
                    <a:pt x="644" y="1191"/>
                    <a:pt x="596" y="1191"/>
                    <a:pt x="549" y="1191"/>
                  </a:cubicBezTo>
                  <a:cubicBezTo>
                    <a:pt x="514" y="1209"/>
                    <a:pt x="472" y="1220"/>
                    <a:pt x="453" y="1220"/>
                  </a:cubicBezTo>
                  <a:cubicBezTo>
                    <a:pt x="446" y="1220"/>
                    <a:pt x="441" y="1218"/>
                    <a:pt x="441" y="1215"/>
                  </a:cubicBezTo>
                  <a:cubicBezTo>
                    <a:pt x="406" y="1001"/>
                    <a:pt x="584" y="989"/>
                    <a:pt x="668" y="893"/>
                  </a:cubicBezTo>
                  <a:cubicBezTo>
                    <a:pt x="799" y="751"/>
                    <a:pt x="787" y="596"/>
                    <a:pt x="668" y="453"/>
                  </a:cubicBezTo>
                  <a:cubicBezTo>
                    <a:pt x="549" y="346"/>
                    <a:pt x="418" y="286"/>
                    <a:pt x="346" y="120"/>
                  </a:cubicBezTo>
                  <a:cubicBezTo>
                    <a:pt x="310" y="84"/>
                    <a:pt x="287" y="36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17"/>
            <p:cNvSpPr/>
            <p:nvPr/>
          </p:nvSpPr>
          <p:spPr>
            <a:xfrm>
              <a:off x="8824943" y="2936594"/>
              <a:ext cx="39482" cy="81646"/>
            </a:xfrm>
            <a:custGeom>
              <a:avLst/>
              <a:gdLst/>
              <a:ahLst/>
              <a:cxnLst/>
              <a:rect l="l" t="t" r="r" b="b"/>
              <a:pathLst>
                <a:path w="1251" h="2587" extrusionOk="0">
                  <a:moveTo>
                    <a:pt x="416" y="1"/>
                  </a:moveTo>
                  <a:cubicBezTo>
                    <a:pt x="343" y="1"/>
                    <a:pt x="267" y="17"/>
                    <a:pt x="191" y="51"/>
                  </a:cubicBezTo>
                  <a:cubicBezTo>
                    <a:pt x="1" y="218"/>
                    <a:pt x="179" y="372"/>
                    <a:pt x="227" y="491"/>
                  </a:cubicBezTo>
                  <a:cubicBezTo>
                    <a:pt x="525" y="1158"/>
                    <a:pt x="596" y="1873"/>
                    <a:pt x="703" y="2587"/>
                  </a:cubicBezTo>
                  <a:cubicBezTo>
                    <a:pt x="1013" y="2456"/>
                    <a:pt x="929" y="2051"/>
                    <a:pt x="1084" y="1825"/>
                  </a:cubicBezTo>
                  <a:cubicBezTo>
                    <a:pt x="1251" y="1230"/>
                    <a:pt x="1013" y="730"/>
                    <a:pt x="870" y="194"/>
                  </a:cubicBezTo>
                  <a:cubicBezTo>
                    <a:pt x="724" y="72"/>
                    <a:pt x="573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17"/>
            <p:cNvSpPr/>
            <p:nvPr/>
          </p:nvSpPr>
          <p:spPr>
            <a:xfrm>
              <a:off x="8802410" y="4139153"/>
              <a:ext cx="52263" cy="63404"/>
            </a:xfrm>
            <a:custGeom>
              <a:avLst/>
              <a:gdLst/>
              <a:ahLst/>
              <a:cxnLst/>
              <a:rect l="l" t="t" r="r" b="b"/>
              <a:pathLst>
                <a:path w="1656" h="2009" extrusionOk="0">
                  <a:moveTo>
                    <a:pt x="639" y="0"/>
                  </a:moveTo>
                  <a:cubicBezTo>
                    <a:pt x="569" y="0"/>
                    <a:pt x="488" y="30"/>
                    <a:pt x="393" y="105"/>
                  </a:cubicBezTo>
                  <a:cubicBezTo>
                    <a:pt x="346" y="260"/>
                    <a:pt x="298" y="427"/>
                    <a:pt x="250" y="570"/>
                  </a:cubicBezTo>
                  <a:cubicBezTo>
                    <a:pt x="0" y="927"/>
                    <a:pt x="0" y="1237"/>
                    <a:pt x="310" y="1534"/>
                  </a:cubicBezTo>
                  <a:cubicBezTo>
                    <a:pt x="499" y="1734"/>
                    <a:pt x="664" y="2008"/>
                    <a:pt x="943" y="2008"/>
                  </a:cubicBezTo>
                  <a:cubicBezTo>
                    <a:pt x="997" y="2008"/>
                    <a:pt x="1056" y="1998"/>
                    <a:pt x="1119" y="1975"/>
                  </a:cubicBezTo>
                  <a:cubicBezTo>
                    <a:pt x="1143" y="1796"/>
                    <a:pt x="965" y="1629"/>
                    <a:pt x="1084" y="1451"/>
                  </a:cubicBezTo>
                  <a:cubicBezTo>
                    <a:pt x="1310" y="1153"/>
                    <a:pt x="1024" y="1106"/>
                    <a:pt x="905" y="975"/>
                  </a:cubicBezTo>
                  <a:cubicBezTo>
                    <a:pt x="881" y="963"/>
                    <a:pt x="846" y="927"/>
                    <a:pt x="822" y="915"/>
                  </a:cubicBezTo>
                  <a:lnTo>
                    <a:pt x="822" y="915"/>
                  </a:lnTo>
                  <a:cubicBezTo>
                    <a:pt x="846" y="927"/>
                    <a:pt x="881" y="939"/>
                    <a:pt x="905" y="975"/>
                  </a:cubicBezTo>
                  <a:lnTo>
                    <a:pt x="1131" y="975"/>
                  </a:lnTo>
                  <a:cubicBezTo>
                    <a:pt x="1136" y="974"/>
                    <a:pt x="1140" y="974"/>
                    <a:pt x="1145" y="974"/>
                  </a:cubicBezTo>
                  <a:cubicBezTo>
                    <a:pt x="1216" y="974"/>
                    <a:pt x="1309" y="1021"/>
                    <a:pt x="1390" y="1021"/>
                  </a:cubicBezTo>
                  <a:cubicBezTo>
                    <a:pt x="1457" y="1021"/>
                    <a:pt x="1517" y="988"/>
                    <a:pt x="1548" y="867"/>
                  </a:cubicBezTo>
                  <a:cubicBezTo>
                    <a:pt x="1655" y="522"/>
                    <a:pt x="1322" y="725"/>
                    <a:pt x="1250" y="582"/>
                  </a:cubicBezTo>
                  <a:cubicBezTo>
                    <a:pt x="1227" y="522"/>
                    <a:pt x="1179" y="498"/>
                    <a:pt x="1131" y="451"/>
                  </a:cubicBezTo>
                  <a:cubicBezTo>
                    <a:pt x="978" y="297"/>
                    <a:pt x="859" y="0"/>
                    <a:pt x="6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17"/>
            <p:cNvSpPr/>
            <p:nvPr/>
          </p:nvSpPr>
          <p:spPr>
            <a:xfrm>
              <a:off x="8782118" y="3109916"/>
              <a:ext cx="52642" cy="73061"/>
            </a:xfrm>
            <a:custGeom>
              <a:avLst/>
              <a:gdLst/>
              <a:ahLst/>
              <a:cxnLst/>
              <a:rect l="l" t="t" r="r" b="b"/>
              <a:pathLst>
                <a:path w="1668" h="2315" extrusionOk="0">
                  <a:moveTo>
                    <a:pt x="1120" y="0"/>
                  </a:moveTo>
                  <a:cubicBezTo>
                    <a:pt x="989" y="203"/>
                    <a:pt x="810" y="381"/>
                    <a:pt x="798" y="667"/>
                  </a:cubicBezTo>
                  <a:cubicBezTo>
                    <a:pt x="953" y="869"/>
                    <a:pt x="798" y="869"/>
                    <a:pt x="679" y="893"/>
                  </a:cubicBezTo>
                  <a:cubicBezTo>
                    <a:pt x="381" y="1262"/>
                    <a:pt x="143" y="1667"/>
                    <a:pt x="0" y="2155"/>
                  </a:cubicBezTo>
                  <a:cubicBezTo>
                    <a:pt x="24" y="2167"/>
                    <a:pt x="36" y="2203"/>
                    <a:pt x="48" y="2215"/>
                  </a:cubicBezTo>
                  <a:cubicBezTo>
                    <a:pt x="137" y="2290"/>
                    <a:pt x="226" y="2314"/>
                    <a:pt x="318" y="2314"/>
                  </a:cubicBezTo>
                  <a:cubicBezTo>
                    <a:pt x="385" y="2314"/>
                    <a:pt x="454" y="2301"/>
                    <a:pt x="524" y="2286"/>
                  </a:cubicBezTo>
                  <a:cubicBezTo>
                    <a:pt x="631" y="2262"/>
                    <a:pt x="715" y="2227"/>
                    <a:pt x="774" y="2143"/>
                  </a:cubicBezTo>
                  <a:cubicBezTo>
                    <a:pt x="774" y="2108"/>
                    <a:pt x="798" y="2060"/>
                    <a:pt x="798" y="2024"/>
                  </a:cubicBezTo>
                  <a:cubicBezTo>
                    <a:pt x="762" y="1881"/>
                    <a:pt x="560" y="1810"/>
                    <a:pt x="679" y="1619"/>
                  </a:cubicBezTo>
                  <a:cubicBezTo>
                    <a:pt x="858" y="1405"/>
                    <a:pt x="1131" y="1548"/>
                    <a:pt x="1334" y="1369"/>
                  </a:cubicBezTo>
                  <a:cubicBezTo>
                    <a:pt x="1310" y="1048"/>
                    <a:pt x="1596" y="905"/>
                    <a:pt x="1667" y="631"/>
                  </a:cubicBezTo>
                  <a:cubicBezTo>
                    <a:pt x="1667" y="262"/>
                    <a:pt x="1310" y="262"/>
                    <a:pt x="1191" y="36"/>
                  </a:cubicBezTo>
                  <a:cubicBezTo>
                    <a:pt x="1167" y="24"/>
                    <a:pt x="1155" y="12"/>
                    <a:pt x="1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17"/>
            <p:cNvSpPr/>
            <p:nvPr/>
          </p:nvSpPr>
          <p:spPr>
            <a:xfrm>
              <a:off x="8610405" y="3340992"/>
              <a:ext cx="74797" cy="72304"/>
            </a:xfrm>
            <a:custGeom>
              <a:avLst/>
              <a:gdLst/>
              <a:ahLst/>
              <a:cxnLst/>
              <a:rect l="l" t="t" r="r" b="b"/>
              <a:pathLst>
                <a:path w="2370" h="2291" extrusionOk="0">
                  <a:moveTo>
                    <a:pt x="2012" y="0"/>
                  </a:moveTo>
                  <a:cubicBezTo>
                    <a:pt x="1881" y="119"/>
                    <a:pt x="1738" y="191"/>
                    <a:pt x="1727" y="393"/>
                  </a:cubicBezTo>
                  <a:cubicBezTo>
                    <a:pt x="1905" y="774"/>
                    <a:pt x="1524" y="893"/>
                    <a:pt x="1453" y="1143"/>
                  </a:cubicBezTo>
                  <a:cubicBezTo>
                    <a:pt x="1084" y="1703"/>
                    <a:pt x="655" y="2167"/>
                    <a:pt x="0" y="2275"/>
                  </a:cubicBezTo>
                  <a:cubicBezTo>
                    <a:pt x="65" y="2285"/>
                    <a:pt x="128" y="2290"/>
                    <a:pt x="191" y="2290"/>
                  </a:cubicBezTo>
                  <a:cubicBezTo>
                    <a:pt x="547" y="2290"/>
                    <a:pt x="881" y="2136"/>
                    <a:pt x="1215" y="2024"/>
                  </a:cubicBezTo>
                  <a:cubicBezTo>
                    <a:pt x="1322" y="1822"/>
                    <a:pt x="1560" y="1965"/>
                    <a:pt x="1679" y="1786"/>
                  </a:cubicBezTo>
                  <a:cubicBezTo>
                    <a:pt x="1667" y="1751"/>
                    <a:pt x="1631" y="1727"/>
                    <a:pt x="1619" y="1691"/>
                  </a:cubicBezTo>
                  <a:lnTo>
                    <a:pt x="1619" y="1691"/>
                  </a:lnTo>
                  <a:cubicBezTo>
                    <a:pt x="1655" y="1727"/>
                    <a:pt x="1667" y="1751"/>
                    <a:pt x="1679" y="1786"/>
                  </a:cubicBezTo>
                  <a:cubicBezTo>
                    <a:pt x="1774" y="1763"/>
                    <a:pt x="1834" y="1691"/>
                    <a:pt x="1905" y="1632"/>
                  </a:cubicBezTo>
                  <a:cubicBezTo>
                    <a:pt x="2370" y="1298"/>
                    <a:pt x="2036" y="643"/>
                    <a:pt x="2370" y="262"/>
                  </a:cubicBezTo>
                  <a:cubicBezTo>
                    <a:pt x="2286" y="96"/>
                    <a:pt x="2155" y="24"/>
                    <a:pt x="20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17"/>
            <p:cNvSpPr/>
            <p:nvPr/>
          </p:nvSpPr>
          <p:spPr>
            <a:xfrm>
              <a:off x="8888062" y="3870427"/>
              <a:ext cx="73693" cy="94554"/>
            </a:xfrm>
            <a:custGeom>
              <a:avLst/>
              <a:gdLst/>
              <a:ahLst/>
              <a:cxnLst/>
              <a:rect l="l" t="t" r="r" b="b"/>
              <a:pathLst>
                <a:path w="2335" h="2996" extrusionOk="0">
                  <a:moveTo>
                    <a:pt x="617" y="0"/>
                  </a:moveTo>
                  <a:cubicBezTo>
                    <a:pt x="596" y="0"/>
                    <a:pt x="573" y="4"/>
                    <a:pt x="549" y="12"/>
                  </a:cubicBezTo>
                  <a:cubicBezTo>
                    <a:pt x="596" y="155"/>
                    <a:pt x="1" y="453"/>
                    <a:pt x="632" y="488"/>
                  </a:cubicBezTo>
                  <a:cubicBezTo>
                    <a:pt x="680" y="488"/>
                    <a:pt x="751" y="608"/>
                    <a:pt x="751" y="679"/>
                  </a:cubicBezTo>
                  <a:cubicBezTo>
                    <a:pt x="787" y="1108"/>
                    <a:pt x="1227" y="1215"/>
                    <a:pt x="1334" y="1643"/>
                  </a:cubicBezTo>
                  <a:cubicBezTo>
                    <a:pt x="1358" y="1810"/>
                    <a:pt x="1442" y="1977"/>
                    <a:pt x="1430" y="2167"/>
                  </a:cubicBezTo>
                  <a:cubicBezTo>
                    <a:pt x="1620" y="2429"/>
                    <a:pt x="2180" y="2334"/>
                    <a:pt x="2049" y="2965"/>
                  </a:cubicBezTo>
                  <a:cubicBezTo>
                    <a:pt x="2046" y="2987"/>
                    <a:pt x="2057" y="2996"/>
                    <a:pt x="2077" y="2996"/>
                  </a:cubicBezTo>
                  <a:cubicBezTo>
                    <a:pt x="2133" y="2996"/>
                    <a:pt x="2256" y="2932"/>
                    <a:pt x="2335" y="2905"/>
                  </a:cubicBezTo>
                  <a:cubicBezTo>
                    <a:pt x="2096" y="2239"/>
                    <a:pt x="1763" y="1620"/>
                    <a:pt x="1442" y="1024"/>
                  </a:cubicBezTo>
                  <a:cubicBezTo>
                    <a:pt x="1227" y="750"/>
                    <a:pt x="953" y="524"/>
                    <a:pt x="858" y="155"/>
                  </a:cubicBezTo>
                  <a:cubicBezTo>
                    <a:pt x="789" y="86"/>
                    <a:pt x="720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17"/>
            <p:cNvSpPr/>
            <p:nvPr/>
          </p:nvSpPr>
          <p:spPr>
            <a:xfrm>
              <a:off x="8758827" y="3342128"/>
              <a:ext cx="54883" cy="71357"/>
            </a:xfrm>
            <a:custGeom>
              <a:avLst/>
              <a:gdLst/>
              <a:ahLst/>
              <a:cxnLst/>
              <a:rect l="l" t="t" r="r" b="b"/>
              <a:pathLst>
                <a:path w="1739" h="2261" extrusionOk="0">
                  <a:moveTo>
                    <a:pt x="1512" y="0"/>
                  </a:moveTo>
                  <a:lnTo>
                    <a:pt x="1512" y="0"/>
                  </a:lnTo>
                  <a:cubicBezTo>
                    <a:pt x="1250" y="72"/>
                    <a:pt x="1203" y="476"/>
                    <a:pt x="953" y="607"/>
                  </a:cubicBezTo>
                  <a:cubicBezTo>
                    <a:pt x="726" y="738"/>
                    <a:pt x="595" y="953"/>
                    <a:pt x="774" y="1310"/>
                  </a:cubicBezTo>
                  <a:cubicBezTo>
                    <a:pt x="888" y="1538"/>
                    <a:pt x="827" y="1788"/>
                    <a:pt x="530" y="1788"/>
                  </a:cubicBezTo>
                  <a:cubicBezTo>
                    <a:pt x="516" y="1788"/>
                    <a:pt x="503" y="1787"/>
                    <a:pt x="488" y="1786"/>
                  </a:cubicBezTo>
                  <a:cubicBezTo>
                    <a:pt x="322" y="1786"/>
                    <a:pt x="167" y="1810"/>
                    <a:pt x="0" y="1822"/>
                  </a:cubicBezTo>
                  <a:cubicBezTo>
                    <a:pt x="107" y="2239"/>
                    <a:pt x="524" y="1881"/>
                    <a:pt x="619" y="2239"/>
                  </a:cubicBezTo>
                  <a:cubicBezTo>
                    <a:pt x="650" y="2254"/>
                    <a:pt x="676" y="2261"/>
                    <a:pt x="697" y="2261"/>
                  </a:cubicBezTo>
                  <a:cubicBezTo>
                    <a:pt x="774" y="2261"/>
                    <a:pt x="796" y="2175"/>
                    <a:pt x="834" y="2119"/>
                  </a:cubicBezTo>
                  <a:cubicBezTo>
                    <a:pt x="1012" y="1738"/>
                    <a:pt x="1036" y="1298"/>
                    <a:pt x="1417" y="1060"/>
                  </a:cubicBezTo>
                  <a:cubicBezTo>
                    <a:pt x="1560" y="953"/>
                    <a:pt x="1691" y="750"/>
                    <a:pt x="1548" y="488"/>
                  </a:cubicBezTo>
                  <a:cubicBezTo>
                    <a:pt x="1322" y="334"/>
                    <a:pt x="1738" y="179"/>
                    <a:pt x="1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17"/>
            <p:cNvSpPr/>
            <p:nvPr/>
          </p:nvSpPr>
          <p:spPr>
            <a:xfrm>
              <a:off x="8768579" y="4185671"/>
              <a:ext cx="39482" cy="62868"/>
            </a:xfrm>
            <a:custGeom>
              <a:avLst/>
              <a:gdLst/>
              <a:ahLst/>
              <a:cxnLst/>
              <a:rect l="l" t="t" r="r" b="b"/>
              <a:pathLst>
                <a:path w="1251" h="1992" extrusionOk="0">
                  <a:moveTo>
                    <a:pt x="929" y="1"/>
                  </a:moveTo>
                  <a:cubicBezTo>
                    <a:pt x="608" y="584"/>
                    <a:pt x="417" y="1251"/>
                    <a:pt x="1" y="1775"/>
                  </a:cubicBezTo>
                  <a:cubicBezTo>
                    <a:pt x="54" y="1944"/>
                    <a:pt x="163" y="1991"/>
                    <a:pt x="295" y="1991"/>
                  </a:cubicBezTo>
                  <a:cubicBezTo>
                    <a:pt x="312" y="1991"/>
                    <a:pt x="329" y="1990"/>
                    <a:pt x="346" y="1989"/>
                  </a:cubicBezTo>
                  <a:cubicBezTo>
                    <a:pt x="667" y="1906"/>
                    <a:pt x="1060" y="1941"/>
                    <a:pt x="1179" y="1453"/>
                  </a:cubicBezTo>
                  <a:cubicBezTo>
                    <a:pt x="1191" y="1358"/>
                    <a:pt x="1191" y="1275"/>
                    <a:pt x="1168" y="1179"/>
                  </a:cubicBezTo>
                  <a:cubicBezTo>
                    <a:pt x="1132" y="989"/>
                    <a:pt x="1144" y="798"/>
                    <a:pt x="1203" y="620"/>
                  </a:cubicBezTo>
                  <a:cubicBezTo>
                    <a:pt x="1227" y="572"/>
                    <a:pt x="1239" y="525"/>
                    <a:pt x="1251" y="465"/>
                  </a:cubicBezTo>
                  <a:cubicBezTo>
                    <a:pt x="1251" y="417"/>
                    <a:pt x="1239" y="358"/>
                    <a:pt x="1203" y="322"/>
                  </a:cubicBezTo>
                  <a:cubicBezTo>
                    <a:pt x="1120" y="215"/>
                    <a:pt x="1084" y="36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17"/>
            <p:cNvSpPr/>
            <p:nvPr/>
          </p:nvSpPr>
          <p:spPr>
            <a:xfrm>
              <a:off x="8672387" y="4326204"/>
              <a:ext cx="46646" cy="49833"/>
            </a:xfrm>
            <a:custGeom>
              <a:avLst/>
              <a:gdLst/>
              <a:ahLst/>
              <a:cxnLst/>
              <a:rect l="l" t="t" r="r" b="b"/>
              <a:pathLst>
                <a:path w="1478" h="1579" extrusionOk="0">
                  <a:moveTo>
                    <a:pt x="1037" y="1"/>
                  </a:moveTo>
                  <a:cubicBezTo>
                    <a:pt x="727" y="286"/>
                    <a:pt x="429" y="548"/>
                    <a:pt x="120" y="846"/>
                  </a:cubicBezTo>
                  <a:cubicBezTo>
                    <a:pt x="1" y="1108"/>
                    <a:pt x="144" y="1286"/>
                    <a:pt x="239" y="1489"/>
                  </a:cubicBezTo>
                  <a:cubicBezTo>
                    <a:pt x="429" y="1441"/>
                    <a:pt x="608" y="1382"/>
                    <a:pt x="787" y="1263"/>
                  </a:cubicBezTo>
                  <a:cubicBezTo>
                    <a:pt x="840" y="1228"/>
                    <a:pt x="879" y="1214"/>
                    <a:pt x="908" y="1214"/>
                  </a:cubicBezTo>
                  <a:cubicBezTo>
                    <a:pt x="1008" y="1214"/>
                    <a:pt x="988" y="1387"/>
                    <a:pt x="1025" y="1489"/>
                  </a:cubicBezTo>
                  <a:cubicBezTo>
                    <a:pt x="1102" y="1548"/>
                    <a:pt x="1176" y="1578"/>
                    <a:pt x="1251" y="1578"/>
                  </a:cubicBezTo>
                  <a:cubicBezTo>
                    <a:pt x="1325" y="1578"/>
                    <a:pt x="1400" y="1548"/>
                    <a:pt x="1477" y="1489"/>
                  </a:cubicBezTo>
                  <a:cubicBezTo>
                    <a:pt x="1358" y="1251"/>
                    <a:pt x="1132" y="1048"/>
                    <a:pt x="1370" y="751"/>
                  </a:cubicBezTo>
                  <a:cubicBezTo>
                    <a:pt x="1275" y="632"/>
                    <a:pt x="1096" y="584"/>
                    <a:pt x="1144" y="358"/>
                  </a:cubicBezTo>
                  <a:cubicBezTo>
                    <a:pt x="1120" y="239"/>
                    <a:pt x="1072" y="120"/>
                    <a:pt x="1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17"/>
            <p:cNvSpPr/>
            <p:nvPr/>
          </p:nvSpPr>
          <p:spPr>
            <a:xfrm>
              <a:off x="8736262" y="4267630"/>
              <a:ext cx="46646" cy="49202"/>
            </a:xfrm>
            <a:custGeom>
              <a:avLst/>
              <a:gdLst/>
              <a:ahLst/>
              <a:cxnLst/>
              <a:rect l="l" t="t" r="r" b="b"/>
              <a:pathLst>
                <a:path w="1478" h="1559" extrusionOk="0">
                  <a:moveTo>
                    <a:pt x="1170" y="0"/>
                  </a:moveTo>
                  <a:cubicBezTo>
                    <a:pt x="959" y="0"/>
                    <a:pt x="750" y="193"/>
                    <a:pt x="536" y="193"/>
                  </a:cubicBezTo>
                  <a:cubicBezTo>
                    <a:pt x="521" y="193"/>
                    <a:pt x="505" y="192"/>
                    <a:pt x="489" y="190"/>
                  </a:cubicBezTo>
                  <a:cubicBezTo>
                    <a:pt x="382" y="321"/>
                    <a:pt x="167" y="321"/>
                    <a:pt x="132" y="547"/>
                  </a:cubicBezTo>
                  <a:cubicBezTo>
                    <a:pt x="1" y="725"/>
                    <a:pt x="191" y="940"/>
                    <a:pt x="84" y="1118"/>
                  </a:cubicBezTo>
                  <a:cubicBezTo>
                    <a:pt x="179" y="1214"/>
                    <a:pt x="60" y="1333"/>
                    <a:pt x="120" y="1440"/>
                  </a:cubicBezTo>
                  <a:lnTo>
                    <a:pt x="346" y="1440"/>
                  </a:lnTo>
                  <a:cubicBezTo>
                    <a:pt x="381" y="1495"/>
                    <a:pt x="422" y="1511"/>
                    <a:pt x="467" y="1511"/>
                  </a:cubicBezTo>
                  <a:cubicBezTo>
                    <a:pt x="530" y="1511"/>
                    <a:pt x="599" y="1480"/>
                    <a:pt x="664" y="1480"/>
                  </a:cubicBezTo>
                  <a:cubicBezTo>
                    <a:pt x="712" y="1480"/>
                    <a:pt x="759" y="1497"/>
                    <a:pt x="798" y="1559"/>
                  </a:cubicBezTo>
                  <a:lnTo>
                    <a:pt x="1251" y="797"/>
                  </a:lnTo>
                  <a:cubicBezTo>
                    <a:pt x="1096" y="487"/>
                    <a:pt x="1453" y="416"/>
                    <a:pt x="1477" y="178"/>
                  </a:cubicBezTo>
                  <a:cubicBezTo>
                    <a:pt x="1374" y="45"/>
                    <a:pt x="1272" y="0"/>
                    <a:pt x="1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17"/>
            <p:cNvSpPr/>
            <p:nvPr/>
          </p:nvSpPr>
          <p:spPr>
            <a:xfrm>
              <a:off x="8819326" y="3063303"/>
              <a:ext cx="36831" cy="60248"/>
            </a:xfrm>
            <a:custGeom>
              <a:avLst/>
              <a:gdLst/>
              <a:ahLst/>
              <a:cxnLst/>
              <a:rect l="l" t="t" r="r" b="b"/>
              <a:pathLst>
                <a:path w="1167" h="1909" extrusionOk="0">
                  <a:moveTo>
                    <a:pt x="726" y="1"/>
                  </a:moveTo>
                  <a:cubicBezTo>
                    <a:pt x="691" y="1"/>
                    <a:pt x="643" y="1"/>
                    <a:pt x="595" y="25"/>
                  </a:cubicBezTo>
                  <a:cubicBezTo>
                    <a:pt x="357" y="286"/>
                    <a:pt x="274" y="620"/>
                    <a:pt x="155" y="953"/>
                  </a:cubicBezTo>
                  <a:cubicBezTo>
                    <a:pt x="0" y="1215"/>
                    <a:pt x="167" y="1441"/>
                    <a:pt x="226" y="1680"/>
                  </a:cubicBezTo>
                  <a:cubicBezTo>
                    <a:pt x="318" y="1788"/>
                    <a:pt x="405" y="1909"/>
                    <a:pt x="522" y="1909"/>
                  </a:cubicBezTo>
                  <a:cubicBezTo>
                    <a:pt x="572" y="1909"/>
                    <a:pt x="627" y="1887"/>
                    <a:pt x="691" y="1834"/>
                  </a:cubicBezTo>
                  <a:cubicBezTo>
                    <a:pt x="774" y="1501"/>
                    <a:pt x="845" y="1179"/>
                    <a:pt x="941" y="846"/>
                  </a:cubicBezTo>
                  <a:cubicBezTo>
                    <a:pt x="1060" y="727"/>
                    <a:pt x="1167" y="608"/>
                    <a:pt x="1024" y="406"/>
                  </a:cubicBezTo>
                  <a:cubicBezTo>
                    <a:pt x="881" y="310"/>
                    <a:pt x="869" y="108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17"/>
            <p:cNvSpPr/>
            <p:nvPr/>
          </p:nvSpPr>
          <p:spPr>
            <a:xfrm>
              <a:off x="8631423" y="4352492"/>
              <a:ext cx="56019" cy="57376"/>
            </a:xfrm>
            <a:custGeom>
              <a:avLst/>
              <a:gdLst/>
              <a:ahLst/>
              <a:cxnLst/>
              <a:rect l="l" t="t" r="r" b="b"/>
              <a:pathLst>
                <a:path w="1775" h="1818" extrusionOk="0">
                  <a:moveTo>
                    <a:pt x="1430" y="1"/>
                  </a:moveTo>
                  <a:lnTo>
                    <a:pt x="1430" y="1"/>
                  </a:lnTo>
                  <a:cubicBezTo>
                    <a:pt x="1239" y="168"/>
                    <a:pt x="1001" y="275"/>
                    <a:pt x="894" y="537"/>
                  </a:cubicBezTo>
                  <a:cubicBezTo>
                    <a:pt x="996" y="907"/>
                    <a:pt x="961" y="1061"/>
                    <a:pt x="716" y="1061"/>
                  </a:cubicBezTo>
                  <a:cubicBezTo>
                    <a:pt x="646" y="1061"/>
                    <a:pt x="559" y="1049"/>
                    <a:pt x="453" y="1025"/>
                  </a:cubicBezTo>
                  <a:cubicBezTo>
                    <a:pt x="215" y="1025"/>
                    <a:pt x="108" y="1239"/>
                    <a:pt x="1" y="1418"/>
                  </a:cubicBezTo>
                  <a:cubicBezTo>
                    <a:pt x="47" y="1717"/>
                    <a:pt x="153" y="1817"/>
                    <a:pt x="288" y="1817"/>
                  </a:cubicBezTo>
                  <a:cubicBezTo>
                    <a:pt x="400" y="1817"/>
                    <a:pt x="533" y="1749"/>
                    <a:pt x="668" y="1668"/>
                  </a:cubicBezTo>
                  <a:cubicBezTo>
                    <a:pt x="1251" y="1656"/>
                    <a:pt x="1263" y="1001"/>
                    <a:pt x="1549" y="644"/>
                  </a:cubicBezTo>
                  <a:cubicBezTo>
                    <a:pt x="1775" y="370"/>
                    <a:pt x="1418" y="227"/>
                    <a:pt x="1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17"/>
            <p:cNvSpPr/>
            <p:nvPr/>
          </p:nvSpPr>
          <p:spPr>
            <a:xfrm>
              <a:off x="8751316" y="4241657"/>
              <a:ext cx="50748" cy="39923"/>
            </a:xfrm>
            <a:custGeom>
              <a:avLst/>
              <a:gdLst/>
              <a:ahLst/>
              <a:cxnLst/>
              <a:rect l="l" t="t" r="r" b="b"/>
              <a:pathLst>
                <a:path w="1608" h="1265" extrusionOk="0">
                  <a:moveTo>
                    <a:pt x="548" y="1"/>
                  </a:moveTo>
                  <a:cubicBezTo>
                    <a:pt x="369" y="346"/>
                    <a:pt x="179" y="679"/>
                    <a:pt x="0" y="1025"/>
                  </a:cubicBezTo>
                  <a:cubicBezTo>
                    <a:pt x="83" y="1070"/>
                    <a:pt x="179" y="1264"/>
                    <a:pt x="252" y="1264"/>
                  </a:cubicBezTo>
                  <a:cubicBezTo>
                    <a:pt x="274" y="1264"/>
                    <a:pt x="293" y="1247"/>
                    <a:pt x="310" y="1203"/>
                  </a:cubicBezTo>
                  <a:cubicBezTo>
                    <a:pt x="388" y="1005"/>
                    <a:pt x="484" y="953"/>
                    <a:pt x="586" y="953"/>
                  </a:cubicBezTo>
                  <a:cubicBezTo>
                    <a:pt x="699" y="953"/>
                    <a:pt x="818" y="1018"/>
                    <a:pt x="927" y="1018"/>
                  </a:cubicBezTo>
                  <a:cubicBezTo>
                    <a:pt x="944" y="1018"/>
                    <a:pt x="960" y="1016"/>
                    <a:pt x="976" y="1013"/>
                  </a:cubicBezTo>
                  <a:lnTo>
                    <a:pt x="1310" y="1013"/>
                  </a:lnTo>
                  <a:cubicBezTo>
                    <a:pt x="1607" y="953"/>
                    <a:pt x="1310" y="715"/>
                    <a:pt x="1393" y="596"/>
                  </a:cubicBezTo>
                  <a:cubicBezTo>
                    <a:pt x="1393" y="536"/>
                    <a:pt x="1381" y="477"/>
                    <a:pt x="1369" y="429"/>
                  </a:cubicBezTo>
                  <a:cubicBezTo>
                    <a:pt x="1262" y="191"/>
                    <a:pt x="1060" y="179"/>
                    <a:pt x="881" y="120"/>
                  </a:cubicBezTo>
                  <a:cubicBezTo>
                    <a:pt x="762" y="84"/>
                    <a:pt x="655" y="48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17"/>
            <p:cNvSpPr/>
            <p:nvPr/>
          </p:nvSpPr>
          <p:spPr>
            <a:xfrm>
              <a:off x="8586357" y="4409993"/>
              <a:ext cx="46235" cy="44373"/>
            </a:xfrm>
            <a:custGeom>
              <a:avLst/>
              <a:gdLst/>
              <a:ahLst/>
              <a:cxnLst/>
              <a:rect l="l" t="t" r="r" b="b"/>
              <a:pathLst>
                <a:path w="1465" h="1406" extrusionOk="0">
                  <a:moveTo>
                    <a:pt x="1084" y="1"/>
                  </a:moveTo>
                  <a:cubicBezTo>
                    <a:pt x="786" y="298"/>
                    <a:pt x="405" y="453"/>
                    <a:pt x="191" y="858"/>
                  </a:cubicBezTo>
                  <a:cubicBezTo>
                    <a:pt x="0" y="1406"/>
                    <a:pt x="488" y="1203"/>
                    <a:pt x="643" y="1370"/>
                  </a:cubicBezTo>
                  <a:cubicBezTo>
                    <a:pt x="834" y="1346"/>
                    <a:pt x="953" y="1251"/>
                    <a:pt x="965" y="1025"/>
                  </a:cubicBezTo>
                  <a:cubicBezTo>
                    <a:pt x="988" y="751"/>
                    <a:pt x="1131" y="727"/>
                    <a:pt x="1310" y="727"/>
                  </a:cubicBezTo>
                  <a:cubicBezTo>
                    <a:pt x="1465" y="382"/>
                    <a:pt x="1298" y="179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17"/>
            <p:cNvSpPr/>
            <p:nvPr/>
          </p:nvSpPr>
          <p:spPr>
            <a:xfrm>
              <a:off x="8677657" y="3297030"/>
              <a:ext cx="34211" cy="54567"/>
            </a:xfrm>
            <a:custGeom>
              <a:avLst/>
              <a:gdLst/>
              <a:ahLst/>
              <a:cxnLst/>
              <a:rect l="l" t="t" r="r" b="b"/>
              <a:pathLst>
                <a:path w="1084" h="1729" extrusionOk="0">
                  <a:moveTo>
                    <a:pt x="977" y="0"/>
                  </a:moveTo>
                  <a:cubicBezTo>
                    <a:pt x="679" y="417"/>
                    <a:pt x="215" y="643"/>
                    <a:pt x="0" y="1155"/>
                  </a:cubicBezTo>
                  <a:cubicBezTo>
                    <a:pt x="0" y="1405"/>
                    <a:pt x="143" y="1524"/>
                    <a:pt x="310" y="1643"/>
                  </a:cubicBezTo>
                  <a:cubicBezTo>
                    <a:pt x="427" y="1650"/>
                    <a:pt x="565" y="1729"/>
                    <a:pt x="674" y="1729"/>
                  </a:cubicBezTo>
                  <a:cubicBezTo>
                    <a:pt x="776" y="1729"/>
                    <a:pt x="852" y="1659"/>
                    <a:pt x="858" y="1393"/>
                  </a:cubicBezTo>
                  <a:cubicBezTo>
                    <a:pt x="893" y="1036"/>
                    <a:pt x="846" y="643"/>
                    <a:pt x="1072" y="334"/>
                  </a:cubicBezTo>
                  <a:cubicBezTo>
                    <a:pt x="1084" y="215"/>
                    <a:pt x="1072" y="96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17"/>
            <p:cNvSpPr/>
            <p:nvPr/>
          </p:nvSpPr>
          <p:spPr>
            <a:xfrm>
              <a:off x="8878689" y="3147598"/>
              <a:ext cx="42480" cy="85212"/>
            </a:xfrm>
            <a:custGeom>
              <a:avLst/>
              <a:gdLst/>
              <a:ahLst/>
              <a:cxnLst/>
              <a:rect l="l" t="t" r="r" b="b"/>
              <a:pathLst>
                <a:path w="1346" h="2700" extrusionOk="0">
                  <a:moveTo>
                    <a:pt x="1176" y="1"/>
                  </a:moveTo>
                  <a:cubicBezTo>
                    <a:pt x="1136" y="1"/>
                    <a:pt x="1091" y="22"/>
                    <a:pt x="1036" y="68"/>
                  </a:cubicBezTo>
                  <a:cubicBezTo>
                    <a:pt x="810" y="378"/>
                    <a:pt x="1024" y="842"/>
                    <a:pt x="667" y="1199"/>
                  </a:cubicBezTo>
                  <a:cubicBezTo>
                    <a:pt x="393" y="1485"/>
                    <a:pt x="215" y="2021"/>
                    <a:pt x="36" y="2461"/>
                  </a:cubicBezTo>
                  <a:cubicBezTo>
                    <a:pt x="0" y="2592"/>
                    <a:pt x="60" y="2652"/>
                    <a:pt x="143" y="2699"/>
                  </a:cubicBezTo>
                  <a:cubicBezTo>
                    <a:pt x="596" y="1902"/>
                    <a:pt x="1167" y="1164"/>
                    <a:pt x="1346" y="187"/>
                  </a:cubicBezTo>
                  <a:cubicBezTo>
                    <a:pt x="1299" y="72"/>
                    <a:pt x="1248" y="1"/>
                    <a:pt x="1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17"/>
            <p:cNvSpPr/>
            <p:nvPr/>
          </p:nvSpPr>
          <p:spPr>
            <a:xfrm>
              <a:off x="8798276" y="2864355"/>
              <a:ext cx="40996" cy="57692"/>
            </a:xfrm>
            <a:custGeom>
              <a:avLst/>
              <a:gdLst/>
              <a:ahLst/>
              <a:cxnLst/>
              <a:rect l="l" t="t" r="r" b="b"/>
              <a:pathLst>
                <a:path w="1299" h="1828" extrusionOk="0">
                  <a:moveTo>
                    <a:pt x="216" y="0"/>
                  </a:moveTo>
                  <a:cubicBezTo>
                    <a:pt x="166" y="0"/>
                    <a:pt x="114" y="15"/>
                    <a:pt x="60" y="42"/>
                  </a:cubicBezTo>
                  <a:cubicBezTo>
                    <a:pt x="12" y="66"/>
                    <a:pt x="0" y="125"/>
                    <a:pt x="12" y="197"/>
                  </a:cubicBezTo>
                  <a:cubicBezTo>
                    <a:pt x="405" y="661"/>
                    <a:pt x="346" y="1423"/>
                    <a:pt x="834" y="1828"/>
                  </a:cubicBezTo>
                  <a:cubicBezTo>
                    <a:pt x="1036" y="1685"/>
                    <a:pt x="1298" y="1602"/>
                    <a:pt x="1143" y="1233"/>
                  </a:cubicBezTo>
                  <a:cubicBezTo>
                    <a:pt x="917" y="1042"/>
                    <a:pt x="905" y="673"/>
                    <a:pt x="703" y="483"/>
                  </a:cubicBezTo>
                  <a:cubicBezTo>
                    <a:pt x="608" y="316"/>
                    <a:pt x="203" y="447"/>
                    <a:pt x="381" y="66"/>
                  </a:cubicBezTo>
                  <a:cubicBezTo>
                    <a:pt x="330" y="21"/>
                    <a:pt x="275" y="0"/>
                    <a:pt x="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17"/>
            <p:cNvSpPr/>
            <p:nvPr/>
          </p:nvSpPr>
          <p:spPr>
            <a:xfrm>
              <a:off x="8913246" y="3078326"/>
              <a:ext cx="26353" cy="55293"/>
            </a:xfrm>
            <a:custGeom>
              <a:avLst/>
              <a:gdLst/>
              <a:ahLst/>
              <a:cxnLst/>
              <a:rect l="l" t="t" r="r" b="b"/>
              <a:pathLst>
                <a:path w="835" h="1752" extrusionOk="0">
                  <a:moveTo>
                    <a:pt x="834" y="1"/>
                  </a:moveTo>
                  <a:lnTo>
                    <a:pt x="834" y="1"/>
                  </a:lnTo>
                  <a:cubicBezTo>
                    <a:pt x="382" y="49"/>
                    <a:pt x="120" y="180"/>
                    <a:pt x="548" y="680"/>
                  </a:cubicBezTo>
                  <a:cubicBezTo>
                    <a:pt x="523" y="694"/>
                    <a:pt x="496" y="700"/>
                    <a:pt x="470" y="700"/>
                  </a:cubicBezTo>
                  <a:cubicBezTo>
                    <a:pt x="384" y="700"/>
                    <a:pt x="296" y="641"/>
                    <a:pt x="220" y="641"/>
                  </a:cubicBezTo>
                  <a:cubicBezTo>
                    <a:pt x="168" y="641"/>
                    <a:pt x="121" y="669"/>
                    <a:pt x="84" y="763"/>
                  </a:cubicBezTo>
                  <a:cubicBezTo>
                    <a:pt x="1" y="1013"/>
                    <a:pt x="358" y="1013"/>
                    <a:pt x="346" y="1299"/>
                  </a:cubicBezTo>
                  <a:cubicBezTo>
                    <a:pt x="340" y="1299"/>
                    <a:pt x="333" y="1300"/>
                    <a:pt x="327" y="1300"/>
                  </a:cubicBezTo>
                  <a:cubicBezTo>
                    <a:pt x="285" y="1300"/>
                    <a:pt x="234" y="1288"/>
                    <a:pt x="186" y="1288"/>
                  </a:cubicBezTo>
                  <a:cubicBezTo>
                    <a:pt x="110" y="1288"/>
                    <a:pt x="43" y="1318"/>
                    <a:pt x="36" y="1477"/>
                  </a:cubicBezTo>
                  <a:cubicBezTo>
                    <a:pt x="191" y="1561"/>
                    <a:pt x="346" y="1668"/>
                    <a:pt x="513" y="1751"/>
                  </a:cubicBezTo>
                  <a:cubicBezTo>
                    <a:pt x="715" y="1192"/>
                    <a:pt x="775" y="584"/>
                    <a:pt x="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17"/>
            <p:cNvSpPr/>
            <p:nvPr/>
          </p:nvSpPr>
          <p:spPr>
            <a:xfrm>
              <a:off x="8759553" y="3177547"/>
              <a:ext cx="36483" cy="52074"/>
            </a:xfrm>
            <a:custGeom>
              <a:avLst/>
              <a:gdLst/>
              <a:ahLst/>
              <a:cxnLst/>
              <a:rect l="l" t="t" r="r" b="b"/>
              <a:pathLst>
                <a:path w="1156" h="1650" extrusionOk="0">
                  <a:moveTo>
                    <a:pt x="703" y="0"/>
                  </a:moveTo>
                  <a:cubicBezTo>
                    <a:pt x="394" y="262"/>
                    <a:pt x="180" y="619"/>
                    <a:pt x="37" y="1024"/>
                  </a:cubicBezTo>
                  <a:cubicBezTo>
                    <a:pt x="1" y="1191"/>
                    <a:pt x="215" y="1143"/>
                    <a:pt x="215" y="1286"/>
                  </a:cubicBezTo>
                  <a:cubicBezTo>
                    <a:pt x="215" y="1465"/>
                    <a:pt x="275" y="1619"/>
                    <a:pt x="453" y="1643"/>
                  </a:cubicBezTo>
                  <a:cubicBezTo>
                    <a:pt x="474" y="1647"/>
                    <a:pt x="492" y="1649"/>
                    <a:pt x="508" y="1649"/>
                  </a:cubicBezTo>
                  <a:cubicBezTo>
                    <a:pt x="684" y="1649"/>
                    <a:pt x="648" y="1431"/>
                    <a:pt x="692" y="1322"/>
                  </a:cubicBezTo>
                  <a:cubicBezTo>
                    <a:pt x="775" y="1096"/>
                    <a:pt x="930" y="953"/>
                    <a:pt x="1049" y="762"/>
                  </a:cubicBezTo>
                  <a:cubicBezTo>
                    <a:pt x="1132" y="715"/>
                    <a:pt x="1156" y="607"/>
                    <a:pt x="1156" y="500"/>
                  </a:cubicBezTo>
                  <a:cubicBezTo>
                    <a:pt x="1013" y="322"/>
                    <a:pt x="834" y="203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17"/>
            <p:cNvSpPr/>
            <p:nvPr/>
          </p:nvSpPr>
          <p:spPr>
            <a:xfrm>
              <a:off x="8716633" y="3241928"/>
              <a:ext cx="50496" cy="68454"/>
            </a:xfrm>
            <a:custGeom>
              <a:avLst/>
              <a:gdLst/>
              <a:ahLst/>
              <a:cxnLst/>
              <a:rect l="l" t="t" r="r" b="b"/>
              <a:pathLst>
                <a:path w="1600" h="2169" extrusionOk="0">
                  <a:moveTo>
                    <a:pt x="1390" y="0"/>
                  </a:moveTo>
                  <a:cubicBezTo>
                    <a:pt x="1332" y="0"/>
                    <a:pt x="1265" y="22"/>
                    <a:pt x="1206" y="32"/>
                  </a:cubicBezTo>
                  <a:cubicBezTo>
                    <a:pt x="1004" y="80"/>
                    <a:pt x="849" y="211"/>
                    <a:pt x="635" y="211"/>
                  </a:cubicBezTo>
                  <a:cubicBezTo>
                    <a:pt x="587" y="306"/>
                    <a:pt x="563" y="377"/>
                    <a:pt x="516" y="472"/>
                  </a:cubicBezTo>
                  <a:cubicBezTo>
                    <a:pt x="813" y="889"/>
                    <a:pt x="516" y="1103"/>
                    <a:pt x="289" y="1354"/>
                  </a:cubicBezTo>
                  <a:cubicBezTo>
                    <a:pt x="170" y="1484"/>
                    <a:pt x="75" y="1627"/>
                    <a:pt x="39" y="1806"/>
                  </a:cubicBezTo>
                  <a:cubicBezTo>
                    <a:pt x="1" y="1999"/>
                    <a:pt x="17" y="2169"/>
                    <a:pt x="177" y="2169"/>
                  </a:cubicBezTo>
                  <a:cubicBezTo>
                    <a:pt x="214" y="2169"/>
                    <a:pt x="259" y="2160"/>
                    <a:pt x="313" y="2139"/>
                  </a:cubicBezTo>
                  <a:cubicBezTo>
                    <a:pt x="337" y="1675"/>
                    <a:pt x="611" y="1473"/>
                    <a:pt x="968" y="1365"/>
                  </a:cubicBezTo>
                  <a:cubicBezTo>
                    <a:pt x="1028" y="1056"/>
                    <a:pt x="1397" y="973"/>
                    <a:pt x="1409" y="603"/>
                  </a:cubicBezTo>
                  <a:cubicBezTo>
                    <a:pt x="1004" y="270"/>
                    <a:pt x="1599" y="389"/>
                    <a:pt x="1540" y="234"/>
                  </a:cubicBezTo>
                  <a:cubicBezTo>
                    <a:pt x="1540" y="45"/>
                    <a:pt x="1474" y="0"/>
                    <a:pt x="1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17"/>
            <p:cNvSpPr/>
            <p:nvPr/>
          </p:nvSpPr>
          <p:spPr>
            <a:xfrm>
              <a:off x="8839966" y="3023381"/>
              <a:ext cx="31592" cy="54630"/>
            </a:xfrm>
            <a:custGeom>
              <a:avLst/>
              <a:gdLst/>
              <a:ahLst/>
              <a:cxnLst/>
              <a:rect l="l" t="t" r="r" b="b"/>
              <a:pathLst>
                <a:path w="1001" h="1731" extrusionOk="0">
                  <a:moveTo>
                    <a:pt x="389" y="0"/>
                  </a:moveTo>
                  <a:cubicBezTo>
                    <a:pt x="379" y="0"/>
                    <a:pt x="369" y="1"/>
                    <a:pt x="358" y="4"/>
                  </a:cubicBezTo>
                  <a:cubicBezTo>
                    <a:pt x="346" y="75"/>
                    <a:pt x="310" y="158"/>
                    <a:pt x="287" y="242"/>
                  </a:cubicBezTo>
                  <a:cubicBezTo>
                    <a:pt x="179" y="444"/>
                    <a:pt x="334" y="742"/>
                    <a:pt x="72" y="873"/>
                  </a:cubicBezTo>
                  <a:lnTo>
                    <a:pt x="72" y="861"/>
                  </a:lnTo>
                  <a:cubicBezTo>
                    <a:pt x="37" y="1028"/>
                    <a:pt x="1" y="1194"/>
                    <a:pt x="37" y="1349"/>
                  </a:cubicBezTo>
                  <a:cubicBezTo>
                    <a:pt x="179" y="1409"/>
                    <a:pt x="60" y="1730"/>
                    <a:pt x="287" y="1730"/>
                  </a:cubicBezTo>
                  <a:cubicBezTo>
                    <a:pt x="465" y="1623"/>
                    <a:pt x="406" y="1313"/>
                    <a:pt x="632" y="1254"/>
                  </a:cubicBezTo>
                  <a:cubicBezTo>
                    <a:pt x="584" y="873"/>
                    <a:pt x="1001" y="492"/>
                    <a:pt x="632" y="99"/>
                  </a:cubicBezTo>
                  <a:cubicBezTo>
                    <a:pt x="546" y="88"/>
                    <a:pt x="480" y="0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17"/>
            <p:cNvSpPr/>
            <p:nvPr/>
          </p:nvSpPr>
          <p:spPr>
            <a:xfrm>
              <a:off x="8620535" y="4397212"/>
              <a:ext cx="31592" cy="35726"/>
            </a:xfrm>
            <a:custGeom>
              <a:avLst/>
              <a:gdLst/>
              <a:ahLst/>
              <a:cxnLst/>
              <a:rect l="l" t="t" r="r" b="b"/>
              <a:pathLst>
                <a:path w="1001" h="1132" extrusionOk="0">
                  <a:moveTo>
                    <a:pt x="334" y="1"/>
                  </a:moveTo>
                  <a:cubicBezTo>
                    <a:pt x="215" y="120"/>
                    <a:pt x="13" y="144"/>
                    <a:pt x="1" y="382"/>
                  </a:cubicBezTo>
                  <a:cubicBezTo>
                    <a:pt x="84" y="644"/>
                    <a:pt x="155" y="882"/>
                    <a:pt x="227" y="1132"/>
                  </a:cubicBezTo>
                  <a:cubicBezTo>
                    <a:pt x="560" y="906"/>
                    <a:pt x="775" y="584"/>
                    <a:pt x="1001" y="251"/>
                  </a:cubicBezTo>
                  <a:lnTo>
                    <a:pt x="1001" y="251"/>
                  </a:lnTo>
                  <a:cubicBezTo>
                    <a:pt x="926" y="262"/>
                    <a:pt x="852" y="271"/>
                    <a:pt x="779" y="271"/>
                  </a:cubicBezTo>
                  <a:cubicBezTo>
                    <a:pt x="609" y="271"/>
                    <a:pt x="451" y="218"/>
                    <a:pt x="3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17"/>
            <p:cNvSpPr/>
            <p:nvPr/>
          </p:nvSpPr>
          <p:spPr>
            <a:xfrm>
              <a:off x="8797897" y="4179012"/>
              <a:ext cx="40239" cy="34495"/>
            </a:xfrm>
            <a:custGeom>
              <a:avLst/>
              <a:gdLst/>
              <a:ahLst/>
              <a:cxnLst/>
              <a:rect l="l" t="t" r="r" b="b"/>
              <a:pathLst>
                <a:path w="1275" h="1093" extrusionOk="0">
                  <a:moveTo>
                    <a:pt x="203" y="1"/>
                  </a:moveTo>
                  <a:cubicBezTo>
                    <a:pt x="160" y="1"/>
                    <a:pt x="112" y="20"/>
                    <a:pt x="60" y="69"/>
                  </a:cubicBezTo>
                  <a:cubicBezTo>
                    <a:pt x="36" y="116"/>
                    <a:pt x="12" y="152"/>
                    <a:pt x="0" y="200"/>
                  </a:cubicBezTo>
                  <a:cubicBezTo>
                    <a:pt x="92" y="314"/>
                    <a:pt x="29" y="594"/>
                    <a:pt x="247" y="594"/>
                  </a:cubicBezTo>
                  <a:cubicBezTo>
                    <a:pt x="256" y="594"/>
                    <a:pt x="265" y="594"/>
                    <a:pt x="274" y="593"/>
                  </a:cubicBezTo>
                  <a:cubicBezTo>
                    <a:pt x="358" y="676"/>
                    <a:pt x="453" y="747"/>
                    <a:pt x="512" y="855"/>
                  </a:cubicBezTo>
                  <a:cubicBezTo>
                    <a:pt x="536" y="926"/>
                    <a:pt x="560" y="1009"/>
                    <a:pt x="608" y="1069"/>
                  </a:cubicBezTo>
                  <a:cubicBezTo>
                    <a:pt x="870" y="1033"/>
                    <a:pt x="1167" y="1093"/>
                    <a:pt x="1274" y="688"/>
                  </a:cubicBezTo>
                  <a:cubicBezTo>
                    <a:pt x="965" y="652"/>
                    <a:pt x="774" y="319"/>
                    <a:pt x="489" y="188"/>
                  </a:cubicBezTo>
                  <a:cubicBezTo>
                    <a:pt x="396" y="112"/>
                    <a:pt x="309" y="1"/>
                    <a:pt x="2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17"/>
            <p:cNvSpPr/>
            <p:nvPr/>
          </p:nvSpPr>
          <p:spPr>
            <a:xfrm>
              <a:off x="8753936" y="3201974"/>
              <a:ext cx="39103" cy="32759"/>
            </a:xfrm>
            <a:custGeom>
              <a:avLst/>
              <a:gdLst/>
              <a:ahLst/>
              <a:cxnLst/>
              <a:rect l="l" t="t" r="r" b="b"/>
              <a:pathLst>
                <a:path w="1239" h="1038" extrusionOk="0">
                  <a:moveTo>
                    <a:pt x="1239" y="0"/>
                  </a:moveTo>
                  <a:cubicBezTo>
                    <a:pt x="989" y="119"/>
                    <a:pt x="822" y="310"/>
                    <a:pt x="798" y="631"/>
                  </a:cubicBezTo>
                  <a:cubicBezTo>
                    <a:pt x="780" y="722"/>
                    <a:pt x="762" y="799"/>
                    <a:pt x="696" y="799"/>
                  </a:cubicBezTo>
                  <a:cubicBezTo>
                    <a:pt x="676" y="799"/>
                    <a:pt x="651" y="791"/>
                    <a:pt x="619" y="774"/>
                  </a:cubicBezTo>
                  <a:cubicBezTo>
                    <a:pt x="536" y="726"/>
                    <a:pt x="500" y="679"/>
                    <a:pt x="536" y="572"/>
                  </a:cubicBezTo>
                  <a:cubicBezTo>
                    <a:pt x="669" y="288"/>
                    <a:pt x="621" y="228"/>
                    <a:pt x="525" y="228"/>
                  </a:cubicBezTo>
                  <a:cubicBezTo>
                    <a:pt x="453" y="228"/>
                    <a:pt x="354" y="262"/>
                    <a:pt x="283" y="262"/>
                  </a:cubicBezTo>
                  <a:cubicBezTo>
                    <a:pt x="261" y="262"/>
                    <a:pt x="242" y="258"/>
                    <a:pt x="227" y="250"/>
                  </a:cubicBezTo>
                  <a:cubicBezTo>
                    <a:pt x="60" y="298"/>
                    <a:pt x="0" y="429"/>
                    <a:pt x="0" y="607"/>
                  </a:cubicBezTo>
                  <a:cubicBezTo>
                    <a:pt x="70" y="911"/>
                    <a:pt x="215" y="1038"/>
                    <a:pt x="423" y="1038"/>
                  </a:cubicBezTo>
                  <a:cubicBezTo>
                    <a:pt x="500" y="1038"/>
                    <a:pt x="586" y="1021"/>
                    <a:pt x="679" y="988"/>
                  </a:cubicBezTo>
                  <a:cubicBezTo>
                    <a:pt x="1000" y="774"/>
                    <a:pt x="1060" y="334"/>
                    <a:pt x="1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17"/>
            <p:cNvSpPr/>
            <p:nvPr/>
          </p:nvSpPr>
          <p:spPr>
            <a:xfrm>
              <a:off x="8561173" y="4449915"/>
              <a:ext cx="34590" cy="26069"/>
            </a:xfrm>
            <a:custGeom>
              <a:avLst/>
              <a:gdLst/>
              <a:ahLst/>
              <a:cxnLst/>
              <a:rect l="l" t="t" r="r" b="b"/>
              <a:pathLst>
                <a:path w="1096" h="826" extrusionOk="0">
                  <a:moveTo>
                    <a:pt x="789" y="1"/>
                  </a:moveTo>
                  <a:cubicBezTo>
                    <a:pt x="676" y="1"/>
                    <a:pt x="554" y="51"/>
                    <a:pt x="429" y="105"/>
                  </a:cubicBezTo>
                  <a:cubicBezTo>
                    <a:pt x="415" y="103"/>
                    <a:pt x="401" y="102"/>
                    <a:pt x="388" y="102"/>
                  </a:cubicBezTo>
                  <a:cubicBezTo>
                    <a:pt x="143" y="102"/>
                    <a:pt x="136" y="410"/>
                    <a:pt x="0" y="557"/>
                  </a:cubicBezTo>
                  <a:cubicBezTo>
                    <a:pt x="162" y="753"/>
                    <a:pt x="292" y="826"/>
                    <a:pt x="404" y="826"/>
                  </a:cubicBezTo>
                  <a:cubicBezTo>
                    <a:pt x="686" y="826"/>
                    <a:pt x="848" y="354"/>
                    <a:pt x="1096" y="200"/>
                  </a:cubicBezTo>
                  <a:cubicBezTo>
                    <a:pt x="1007" y="51"/>
                    <a:pt x="902" y="1"/>
                    <a:pt x="7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17"/>
            <p:cNvSpPr/>
            <p:nvPr/>
          </p:nvSpPr>
          <p:spPr>
            <a:xfrm>
              <a:off x="8824565" y="2902478"/>
              <a:ext cx="28215" cy="40397"/>
            </a:xfrm>
            <a:custGeom>
              <a:avLst/>
              <a:gdLst/>
              <a:ahLst/>
              <a:cxnLst/>
              <a:rect l="l" t="t" r="r" b="b"/>
              <a:pathLst>
                <a:path w="894" h="128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94" y="322"/>
                    <a:pt x="1" y="334"/>
                    <a:pt x="13" y="596"/>
                  </a:cubicBezTo>
                  <a:cubicBezTo>
                    <a:pt x="120" y="715"/>
                    <a:pt x="227" y="822"/>
                    <a:pt x="215" y="1013"/>
                  </a:cubicBezTo>
                  <a:lnTo>
                    <a:pt x="215" y="1132"/>
                  </a:lnTo>
                  <a:cubicBezTo>
                    <a:pt x="383" y="1253"/>
                    <a:pt x="558" y="1279"/>
                    <a:pt x="740" y="1279"/>
                  </a:cubicBezTo>
                  <a:cubicBezTo>
                    <a:pt x="791" y="1279"/>
                    <a:pt x="842" y="1277"/>
                    <a:pt x="894" y="1275"/>
                  </a:cubicBezTo>
                  <a:cubicBezTo>
                    <a:pt x="834" y="763"/>
                    <a:pt x="584" y="394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17"/>
            <p:cNvSpPr/>
            <p:nvPr/>
          </p:nvSpPr>
          <p:spPr>
            <a:xfrm>
              <a:off x="8582223" y="3418028"/>
              <a:ext cx="28593" cy="34590"/>
            </a:xfrm>
            <a:custGeom>
              <a:avLst/>
              <a:gdLst/>
              <a:ahLst/>
              <a:cxnLst/>
              <a:rect l="l" t="t" r="r" b="b"/>
              <a:pathLst>
                <a:path w="906" h="1096" extrusionOk="0">
                  <a:moveTo>
                    <a:pt x="667" y="0"/>
                  </a:moveTo>
                  <a:cubicBezTo>
                    <a:pt x="381" y="60"/>
                    <a:pt x="238" y="334"/>
                    <a:pt x="24" y="512"/>
                  </a:cubicBezTo>
                  <a:cubicBezTo>
                    <a:pt x="0" y="869"/>
                    <a:pt x="0" y="869"/>
                    <a:pt x="596" y="1096"/>
                  </a:cubicBezTo>
                  <a:cubicBezTo>
                    <a:pt x="786" y="953"/>
                    <a:pt x="905" y="738"/>
                    <a:pt x="893" y="453"/>
                  </a:cubicBezTo>
                  <a:cubicBezTo>
                    <a:pt x="881" y="369"/>
                    <a:pt x="834" y="274"/>
                    <a:pt x="774" y="203"/>
                  </a:cubicBezTo>
                  <a:cubicBezTo>
                    <a:pt x="679" y="179"/>
                    <a:pt x="667" y="84"/>
                    <a:pt x="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17"/>
            <p:cNvSpPr/>
            <p:nvPr/>
          </p:nvSpPr>
          <p:spPr>
            <a:xfrm>
              <a:off x="8791491" y="2837908"/>
              <a:ext cx="47024" cy="30424"/>
            </a:xfrm>
            <a:custGeom>
              <a:avLst/>
              <a:gdLst/>
              <a:ahLst/>
              <a:cxnLst/>
              <a:rect l="l" t="t" r="r" b="b"/>
              <a:pathLst>
                <a:path w="1490" h="964" extrusionOk="0">
                  <a:moveTo>
                    <a:pt x="1139" y="1"/>
                  </a:moveTo>
                  <a:cubicBezTo>
                    <a:pt x="1001" y="1"/>
                    <a:pt x="858" y="39"/>
                    <a:pt x="714" y="39"/>
                  </a:cubicBezTo>
                  <a:cubicBezTo>
                    <a:pt x="686" y="39"/>
                    <a:pt x="659" y="38"/>
                    <a:pt x="632" y="35"/>
                  </a:cubicBezTo>
                  <a:cubicBezTo>
                    <a:pt x="477" y="130"/>
                    <a:pt x="239" y="11"/>
                    <a:pt x="168" y="297"/>
                  </a:cubicBezTo>
                  <a:lnTo>
                    <a:pt x="168" y="273"/>
                  </a:lnTo>
                  <a:lnTo>
                    <a:pt x="168" y="273"/>
                  </a:lnTo>
                  <a:cubicBezTo>
                    <a:pt x="1" y="535"/>
                    <a:pt x="156" y="713"/>
                    <a:pt x="275" y="892"/>
                  </a:cubicBezTo>
                  <a:cubicBezTo>
                    <a:pt x="382" y="904"/>
                    <a:pt x="465" y="904"/>
                    <a:pt x="572" y="916"/>
                  </a:cubicBezTo>
                  <a:cubicBezTo>
                    <a:pt x="594" y="949"/>
                    <a:pt x="614" y="964"/>
                    <a:pt x="633" y="964"/>
                  </a:cubicBezTo>
                  <a:cubicBezTo>
                    <a:pt x="655" y="964"/>
                    <a:pt x="678" y="943"/>
                    <a:pt x="703" y="904"/>
                  </a:cubicBezTo>
                  <a:cubicBezTo>
                    <a:pt x="595" y="262"/>
                    <a:pt x="871" y="128"/>
                    <a:pt x="1247" y="128"/>
                  </a:cubicBezTo>
                  <a:cubicBezTo>
                    <a:pt x="1324" y="128"/>
                    <a:pt x="1406" y="134"/>
                    <a:pt x="1489" y="142"/>
                  </a:cubicBezTo>
                  <a:cubicBezTo>
                    <a:pt x="1378" y="31"/>
                    <a:pt x="1260" y="1"/>
                    <a:pt x="1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17"/>
            <p:cNvSpPr/>
            <p:nvPr/>
          </p:nvSpPr>
          <p:spPr>
            <a:xfrm>
              <a:off x="8736641" y="3228421"/>
              <a:ext cx="37998" cy="24869"/>
            </a:xfrm>
            <a:custGeom>
              <a:avLst/>
              <a:gdLst/>
              <a:ahLst/>
              <a:cxnLst/>
              <a:rect l="l" t="t" r="r" b="b"/>
              <a:pathLst>
                <a:path w="1204" h="788" extrusionOk="0">
                  <a:moveTo>
                    <a:pt x="503" y="0"/>
                  </a:moveTo>
                  <a:cubicBezTo>
                    <a:pt x="461" y="0"/>
                    <a:pt x="417" y="9"/>
                    <a:pt x="370" y="31"/>
                  </a:cubicBezTo>
                  <a:cubicBezTo>
                    <a:pt x="251" y="246"/>
                    <a:pt x="120" y="436"/>
                    <a:pt x="1" y="650"/>
                  </a:cubicBezTo>
                  <a:cubicBezTo>
                    <a:pt x="75" y="748"/>
                    <a:pt x="150" y="787"/>
                    <a:pt x="226" y="787"/>
                  </a:cubicBezTo>
                  <a:cubicBezTo>
                    <a:pt x="308" y="787"/>
                    <a:pt x="391" y="742"/>
                    <a:pt x="477" y="674"/>
                  </a:cubicBezTo>
                  <a:cubicBezTo>
                    <a:pt x="553" y="605"/>
                    <a:pt x="634" y="539"/>
                    <a:pt x="716" y="539"/>
                  </a:cubicBezTo>
                  <a:cubicBezTo>
                    <a:pt x="774" y="539"/>
                    <a:pt x="834" y="573"/>
                    <a:pt x="894" y="662"/>
                  </a:cubicBezTo>
                  <a:cubicBezTo>
                    <a:pt x="1025" y="567"/>
                    <a:pt x="1144" y="448"/>
                    <a:pt x="1203" y="269"/>
                  </a:cubicBezTo>
                  <a:lnTo>
                    <a:pt x="1203" y="269"/>
                  </a:lnTo>
                  <a:cubicBezTo>
                    <a:pt x="1178" y="276"/>
                    <a:pt x="1154" y="279"/>
                    <a:pt x="1130" y="279"/>
                  </a:cubicBezTo>
                  <a:cubicBezTo>
                    <a:pt x="903" y="279"/>
                    <a:pt x="735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17"/>
            <p:cNvSpPr/>
            <p:nvPr/>
          </p:nvSpPr>
          <p:spPr>
            <a:xfrm>
              <a:off x="8708459" y="3279104"/>
              <a:ext cx="21082" cy="38503"/>
            </a:xfrm>
            <a:custGeom>
              <a:avLst/>
              <a:gdLst/>
              <a:ahLst/>
              <a:cxnLst/>
              <a:rect l="l" t="t" r="r" b="b"/>
              <a:pathLst>
                <a:path w="668" h="1220" extrusionOk="0">
                  <a:moveTo>
                    <a:pt x="474" y="0"/>
                  </a:moveTo>
                  <a:cubicBezTo>
                    <a:pt x="435" y="0"/>
                    <a:pt x="392" y="18"/>
                    <a:pt x="346" y="56"/>
                  </a:cubicBezTo>
                  <a:cubicBezTo>
                    <a:pt x="155" y="152"/>
                    <a:pt x="48" y="330"/>
                    <a:pt x="1" y="557"/>
                  </a:cubicBezTo>
                  <a:lnTo>
                    <a:pt x="1" y="949"/>
                  </a:lnTo>
                  <a:cubicBezTo>
                    <a:pt x="60" y="1068"/>
                    <a:pt x="103" y="1220"/>
                    <a:pt x="239" y="1220"/>
                  </a:cubicBezTo>
                  <a:cubicBezTo>
                    <a:pt x="266" y="1220"/>
                    <a:pt x="298" y="1214"/>
                    <a:pt x="334" y="1199"/>
                  </a:cubicBezTo>
                  <a:cubicBezTo>
                    <a:pt x="406" y="1104"/>
                    <a:pt x="477" y="1033"/>
                    <a:pt x="548" y="961"/>
                  </a:cubicBezTo>
                  <a:cubicBezTo>
                    <a:pt x="60" y="604"/>
                    <a:pt x="667" y="449"/>
                    <a:pt x="656" y="187"/>
                  </a:cubicBezTo>
                  <a:cubicBezTo>
                    <a:pt x="615" y="75"/>
                    <a:pt x="554" y="0"/>
                    <a:pt x="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17"/>
            <p:cNvSpPr/>
            <p:nvPr/>
          </p:nvSpPr>
          <p:spPr>
            <a:xfrm>
              <a:off x="8719000" y="3257202"/>
              <a:ext cx="28941" cy="27836"/>
            </a:xfrm>
            <a:custGeom>
              <a:avLst/>
              <a:gdLst/>
              <a:ahLst/>
              <a:cxnLst/>
              <a:rect l="l" t="t" r="r" b="b"/>
              <a:pathLst>
                <a:path w="917" h="882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91" y="179"/>
                    <a:pt x="191" y="536"/>
                    <a:pt x="0" y="762"/>
                  </a:cubicBezTo>
                  <a:cubicBezTo>
                    <a:pt x="95" y="786"/>
                    <a:pt x="214" y="834"/>
                    <a:pt x="322" y="881"/>
                  </a:cubicBezTo>
                  <a:cubicBezTo>
                    <a:pt x="905" y="369"/>
                    <a:pt x="917" y="274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17"/>
            <p:cNvSpPr/>
            <p:nvPr/>
          </p:nvSpPr>
          <p:spPr>
            <a:xfrm>
              <a:off x="8642343" y="3669049"/>
              <a:ext cx="33832" cy="34937"/>
            </a:xfrm>
            <a:custGeom>
              <a:avLst/>
              <a:gdLst/>
              <a:ahLst/>
              <a:cxnLst/>
              <a:rect l="l" t="t" r="r" b="b"/>
              <a:pathLst>
                <a:path w="1072" h="1107" extrusionOk="0">
                  <a:moveTo>
                    <a:pt x="340" y="0"/>
                  </a:moveTo>
                  <a:cubicBezTo>
                    <a:pt x="309" y="0"/>
                    <a:pt x="278" y="11"/>
                    <a:pt x="250" y="35"/>
                  </a:cubicBezTo>
                  <a:cubicBezTo>
                    <a:pt x="131" y="119"/>
                    <a:pt x="72" y="285"/>
                    <a:pt x="0" y="416"/>
                  </a:cubicBezTo>
                  <a:cubicBezTo>
                    <a:pt x="0" y="571"/>
                    <a:pt x="119" y="643"/>
                    <a:pt x="226" y="726"/>
                  </a:cubicBezTo>
                  <a:cubicBezTo>
                    <a:pt x="381" y="952"/>
                    <a:pt x="584" y="1107"/>
                    <a:pt x="846" y="1107"/>
                  </a:cubicBezTo>
                  <a:cubicBezTo>
                    <a:pt x="1072" y="940"/>
                    <a:pt x="1000" y="666"/>
                    <a:pt x="822" y="654"/>
                  </a:cubicBezTo>
                  <a:cubicBezTo>
                    <a:pt x="476" y="643"/>
                    <a:pt x="203" y="714"/>
                    <a:pt x="476" y="166"/>
                  </a:cubicBezTo>
                  <a:cubicBezTo>
                    <a:pt x="512" y="87"/>
                    <a:pt x="429" y="0"/>
                    <a:pt x="3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17"/>
            <p:cNvSpPr/>
            <p:nvPr/>
          </p:nvSpPr>
          <p:spPr>
            <a:xfrm>
              <a:off x="8835831" y="4042519"/>
              <a:ext cx="24080" cy="47308"/>
            </a:xfrm>
            <a:custGeom>
              <a:avLst/>
              <a:gdLst/>
              <a:ahLst/>
              <a:cxnLst/>
              <a:rect l="l" t="t" r="r" b="b"/>
              <a:pathLst>
                <a:path w="763" h="1499" extrusionOk="0">
                  <a:moveTo>
                    <a:pt x="275" y="0"/>
                  </a:moveTo>
                  <a:cubicBezTo>
                    <a:pt x="180" y="48"/>
                    <a:pt x="180" y="143"/>
                    <a:pt x="144" y="250"/>
                  </a:cubicBezTo>
                  <a:cubicBezTo>
                    <a:pt x="1" y="584"/>
                    <a:pt x="60" y="893"/>
                    <a:pt x="203" y="1191"/>
                  </a:cubicBezTo>
                  <a:cubicBezTo>
                    <a:pt x="267" y="1307"/>
                    <a:pt x="311" y="1498"/>
                    <a:pt x="437" y="1498"/>
                  </a:cubicBezTo>
                  <a:cubicBezTo>
                    <a:pt x="453" y="1498"/>
                    <a:pt x="470" y="1495"/>
                    <a:pt x="489" y="1489"/>
                  </a:cubicBezTo>
                  <a:cubicBezTo>
                    <a:pt x="680" y="1417"/>
                    <a:pt x="763" y="1227"/>
                    <a:pt x="620" y="1000"/>
                  </a:cubicBezTo>
                  <a:cubicBezTo>
                    <a:pt x="620" y="953"/>
                    <a:pt x="644" y="905"/>
                    <a:pt x="656" y="881"/>
                  </a:cubicBezTo>
                  <a:cubicBezTo>
                    <a:pt x="668" y="715"/>
                    <a:pt x="608" y="548"/>
                    <a:pt x="656" y="393"/>
                  </a:cubicBezTo>
                  <a:cubicBezTo>
                    <a:pt x="656" y="334"/>
                    <a:pt x="656" y="286"/>
                    <a:pt x="632" y="227"/>
                  </a:cubicBezTo>
                  <a:cubicBezTo>
                    <a:pt x="549" y="96"/>
                    <a:pt x="418" y="48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17"/>
            <p:cNvSpPr/>
            <p:nvPr/>
          </p:nvSpPr>
          <p:spPr>
            <a:xfrm>
              <a:off x="8578846" y="3571279"/>
              <a:ext cx="39355" cy="25879"/>
            </a:xfrm>
            <a:custGeom>
              <a:avLst/>
              <a:gdLst/>
              <a:ahLst/>
              <a:cxnLst/>
              <a:rect l="l" t="t" r="r" b="b"/>
              <a:pathLst>
                <a:path w="1247" h="820" extrusionOk="0">
                  <a:moveTo>
                    <a:pt x="758" y="1"/>
                  </a:moveTo>
                  <a:cubicBezTo>
                    <a:pt x="698" y="1"/>
                    <a:pt x="625" y="9"/>
                    <a:pt x="536" y="26"/>
                  </a:cubicBezTo>
                  <a:cubicBezTo>
                    <a:pt x="527" y="25"/>
                    <a:pt x="518" y="24"/>
                    <a:pt x="509" y="24"/>
                  </a:cubicBezTo>
                  <a:cubicBezTo>
                    <a:pt x="303" y="24"/>
                    <a:pt x="219" y="288"/>
                    <a:pt x="36" y="300"/>
                  </a:cubicBezTo>
                  <a:cubicBezTo>
                    <a:pt x="12" y="335"/>
                    <a:pt x="0" y="359"/>
                    <a:pt x="12" y="395"/>
                  </a:cubicBezTo>
                  <a:cubicBezTo>
                    <a:pt x="89" y="515"/>
                    <a:pt x="160" y="660"/>
                    <a:pt x="283" y="660"/>
                  </a:cubicBezTo>
                  <a:cubicBezTo>
                    <a:pt x="331" y="660"/>
                    <a:pt x="386" y="638"/>
                    <a:pt x="452" y="585"/>
                  </a:cubicBezTo>
                  <a:cubicBezTo>
                    <a:pt x="474" y="578"/>
                    <a:pt x="493" y="575"/>
                    <a:pt x="510" y="575"/>
                  </a:cubicBezTo>
                  <a:cubicBezTo>
                    <a:pt x="635" y="575"/>
                    <a:pt x="656" y="749"/>
                    <a:pt x="750" y="812"/>
                  </a:cubicBezTo>
                  <a:cubicBezTo>
                    <a:pt x="765" y="817"/>
                    <a:pt x="782" y="819"/>
                    <a:pt x="800" y="819"/>
                  </a:cubicBezTo>
                  <a:cubicBezTo>
                    <a:pt x="825" y="819"/>
                    <a:pt x="853" y="814"/>
                    <a:pt x="881" y="800"/>
                  </a:cubicBezTo>
                  <a:cubicBezTo>
                    <a:pt x="871" y="514"/>
                    <a:pt x="1247" y="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17"/>
            <p:cNvSpPr/>
            <p:nvPr/>
          </p:nvSpPr>
          <p:spPr>
            <a:xfrm>
              <a:off x="8644962" y="4369029"/>
              <a:ext cx="25216" cy="24648"/>
            </a:xfrm>
            <a:custGeom>
              <a:avLst/>
              <a:gdLst/>
              <a:ahLst/>
              <a:cxnLst/>
              <a:rect l="l" t="t" r="r" b="b"/>
              <a:pathLst>
                <a:path w="799" h="781" extrusionOk="0">
                  <a:moveTo>
                    <a:pt x="453" y="1"/>
                  </a:moveTo>
                  <a:cubicBezTo>
                    <a:pt x="239" y="84"/>
                    <a:pt x="155" y="322"/>
                    <a:pt x="1" y="477"/>
                  </a:cubicBezTo>
                  <a:cubicBezTo>
                    <a:pt x="147" y="672"/>
                    <a:pt x="245" y="781"/>
                    <a:pt x="335" y="781"/>
                  </a:cubicBezTo>
                  <a:cubicBezTo>
                    <a:pt x="466" y="781"/>
                    <a:pt x="580" y="553"/>
                    <a:pt x="798" y="25"/>
                  </a:cubicBezTo>
                  <a:cubicBezTo>
                    <a:pt x="791" y="23"/>
                    <a:pt x="785" y="23"/>
                    <a:pt x="778" y="23"/>
                  </a:cubicBezTo>
                  <a:cubicBezTo>
                    <a:pt x="706" y="23"/>
                    <a:pt x="635" y="92"/>
                    <a:pt x="566" y="92"/>
                  </a:cubicBezTo>
                  <a:cubicBezTo>
                    <a:pt x="527" y="92"/>
                    <a:pt x="489" y="70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17"/>
            <p:cNvSpPr/>
            <p:nvPr/>
          </p:nvSpPr>
          <p:spPr>
            <a:xfrm>
              <a:off x="8571303" y="3434186"/>
              <a:ext cx="29730" cy="27710"/>
            </a:xfrm>
            <a:custGeom>
              <a:avLst/>
              <a:gdLst/>
              <a:ahLst/>
              <a:cxnLst/>
              <a:rect l="l" t="t" r="r" b="b"/>
              <a:pathLst>
                <a:path w="942" h="878" extrusionOk="0">
                  <a:moveTo>
                    <a:pt x="358" y="0"/>
                  </a:moveTo>
                  <a:cubicBezTo>
                    <a:pt x="132" y="119"/>
                    <a:pt x="120" y="393"/>
                    <a:pt x="1" y="584"/>
                  </a:cubicBezTo>
                  <a:cubicBezTo>
                    <a:pt x="1" y="631"/>
                    <a:pt x="13" y="679"/>
                    <a:pt x="13" y="715"/>
                  </a:cubicBezTo>
                  <a:cubicBezTo>
                    <a:pt x="68" y="751"/>
                    <a:pt x="122" y="760"/>
                    <a:pt x="176" y="760"/>
                  </a:cubicBezTo>
                  <a:cubicBezTo>
                    <a:pt x="224" y="760"/>
                    <a:pt x="271" y="753"/>
                    <a:pt x="317" y="753"/>
                  </a:cubicBezTo>
                  <a:cubicBezTo>
                    <a:pt x="355" y="753"/>
                    <a:pt x="393" y="757"/>
                    <a:pt x="430" y="774"/>
                  </a:cubicBezTo>
                  <a:cubicBezTo>
                    <a:pt x="443" y="769"/>
                    <a:pt x="457" y="767"/>
                    <a:pt x="471" y="767"/>
                  </a:cubicBezTo>
                  <a:cubicBezTo>
                    <a:pt x="572" y="767"/>
                    <a:pt x="678" y="877"/>
                    <a:pt x="777" y="877"/>
                  </a:cubicBezTo>
                  <a:cubicBezTo>
                    <a:pt x="831" y="877"/>
                    <a:pt x="883" y="843"/>
                    <a:pt x="930" y="738"/>
                  </a:cubicBezTo>
                  <a:cubicBezTo>
                    <a:pt x="942" y="679"/>
                    <a:pt x="906" y="631"/>
                    <a:pt x="882" y="584"/>
                  </a:cubicBezTo>
                  <a:cubicBezTo>
                    <a:pt x="785" y="476"/>
                    <a:pt x="775" y="234"/>
                    <a:pt x="605" y="234"/>
                  </a:cubicBezTo>
                  <a:cubicBezTo>
                    <a:pt x="567" y="234"/>
                    <a:pt x="522" y="246"/>
                    <a:pt x="465" y="274"/>
                  </a:cubicBezTo>
                  <a:cubicBezTo>
                    <a:pt x="450" y="281"/>
                    <a:pt x="436" y="284"/>
                    <a:pt x="425" y="284"/>
                  </a:cubicBezTo>
                  <a:cubicBezTo>
                    <a:pt x="340" y="284"/>
                    <a:pt x="358" y="105"/>
                    <a:pt x="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17"/>
            <p:cNvSpPr/>
            <p:nvPr/>
          </p:nvSpPr>
          <p:spPr>
            <a:xfrm>
              <a:off x="8711836" y="4297264"/>
              <a:ext cx="31970" cy="28215"/>
            </a:xfrm>
            <a:custGeom>
              <a:avLst/>
              <a:gdLst/>
              <a:ahLst/>
              <a:cxnLst/>
              <a:rect l="l" t="t" r="r" b="b"/>
              <a:pathLst>
                <a:path w="1013" h="894" extrusionOk="0">
                  <a:moveTo>
                    <a:pt x="787" y="1"/>
                  </a:moveTo>
                  <a:cubicBezTo>
                    <a:pt x="560" y="334"/>
                    <a:pt x="60" y="358"/>
                    <a:pt x="1" y="894"/>
                  </a:cubicBezTo>
                  <a:lnTo>
                    <a:pt x="239" y="894"/>
                  </a:lnTo>
                  <a:cubicBezTo>
                    <a:pt x="418" y="739"/>
                    <a:pt x="703" y="787"/>
                    <a:pt x="799" y="501"/>
                  </a:cubicBezTo>
                  <a:lnTo>
                    <a:pt x="894" y="501"/>
                  </a:lnTo>
                  <a:cubicBezTo>
                    <a:pt x="894" y="417"/>
                    <a:pt x="1013" y="334"/>
                    <a:pt x="894" y="251"/>
                  </a:cubicBezTo>
                  <a:cubicBezTo>
                    <a:pt x="834" y="179"/>
                    <a:pt x="882" y="36"/>
                    <a:pt x="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17"/>
            <p:cNvSpPr/>
            <p:nvPr/>
          </p:nvSpPr>
          <p:spPr>
            <a:xfrm>
              <a:off x="8841859" y="3260958"/>
              <a:ext cx="27836" cy="32349"/>
            </a:xfrm>
            <a:custGeom>
              <a:avLst/>
              <a:gdLst/>
              <a:ahLst/>
              <a:cxnLst/>
              <a:rect l="l" t="t" r="r" b="b"/>
              <a:pathLst>
                <a:path w="882" h="1025" extrusionOk="0">
                  <a:moveTo>
                    <a:pt x="881" y="0"/>
                  </a:moveTo>
                  <a:lnTo>
                    <a:pt x="881" y="0"/>
                  </a:lnTo>
                  <a:cubicBezTo>
                    <a:pt x="108" y="167"/>
                    <a:pt x="0" y="310"/>
                    <a:pt x="227" y="1024"/>
                  </a:cubicBezTo>
                  <a:cubicBezTo>
                    <a:pt x="429" y="691"/>
                    <a:pt x="655" y="346"/>
                    <a:pt x="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17"/>
            <p:cNvSpPr/>
            <p:nvPr/>
          </p:nvSpPr>
          <p:spPr>
            <a:xfrm>
              <a:off x="8588219" y="3601386"/>
              <a:ext cx="25974" cy="32002"/>
            </a:xfrm>
            <a:custGeom>
              <a:avLst/>
              <a:gdLst/>
              <a:ahLst/>
              <a:cxnLst/>
              <a:rect l="l" t="t" r="r" b="b"/>
              <a:pathLst>
                <a:path w="823" h="1014" extrusionOk="0">
                  <a:moveTo>
                    <a:pt x="239" y="0"/>
                  </a:moveTo>
                  <a:cubicBezTo>
                    <a:pt x="108" y="48"/>
                    <a:pt x="1" y="108"/>
                    <a:pt x="48" y="298"/>
                  </a:cubicBezTo>
                  <a:cubicBezTo>
                    <a:pt x="48" y="584"/>
                    <a:pt x="251" y="739"/>
                    <a:pt x="370" y="953"/>
                  </a:cubicBezTo>
                  <a:cubicBezTo>
                    <a:pt x="461" y="953"/>
                    <a:pt x="560" y="1014"/>
                    <a:pt x="646" y="1014"/>
                  </a:cubicBezTo>
                  <a:cubicBezTo>
                    <a:pt x="717" y="1014"/>
                    <a:pt x="779" y="973"/>
                    <a:pt x="822" y="822"/>
                  </a:cubicBezTo>
                  <a:cubicBezTo>
                    <a:pt x="703" y="643"/>
                    <a:pt x="286" y="703"/>
                    <a:pt x="465" y="274"/>
                  </a:cubicBezTo>
                  <a:cubicBezTo>
                    <a:pt x="477" y="179"/>
                    <a:pt x="453" y="108"/>
                    <a:pt x="394" y="48"/>
                  </a:cubicBezTo>
                  <a:cubicBezTo>
                    <a:pt x="346" y="24"/>
                    <a:pt x="286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17"/>
            <p:cNvSpPr/>
            <p:nvPr/>
          </p:nvSpPr>
          <p:spPr>
            <a:xfrm>
              <a:off x="8827942" y="4073384"/>
              <a:ext cx="19567" cy="39292"/>
            </a:xfrm>
            <a:custGeom>
              <a:avLst/>
              <a:gdLst/>
              <a:ahLst/>
              <a:cxnLst/>
              <a:rect l="l" t="t" r="r" b="b"/>
              <a:pathLst>
                <a:path w="620" h="1245" extrusionOk="0">
                  <a:moveTo>
                    <a:pt x="298" y="1"/>
                  </a:moveTo>
                  <a:cubicBezTo>
                    <a:pt x="273" y="1"/>
                    <a:pt x="245" y="8"/>
                    <a:pt x="215" y="22"/>
                  </a:cubicBezTo>
                  <a:cubicBezTo>
                    <a:pt x="144" y="320"/>
                    <a:pt x="72" y="606"/>
                    <a:pt x="1" y="904"/>
                  </a:cubicBezTo>
                  <a:cubicBezTo>
                    <a:pt x="37" y="975"/>
                    <a:pt x="72" y="1082"/>
                    <a:pt x="120" y="1142"/>
                  </a:cubicBezTo>
                  <a:cubicBezTo>
                    <a:pt x="213" y="1199"/>
                    <a:pt x="304" y="1244"/>
                    <a:pt x="382" y="1244"/>
                  </a:cubicBezTo>
                  <a:cubicBezTo>
                    <a:pt x="484" y="1244"/>
                    <a:pt x="563" y="1168"/>
                    <a:pt x="596" y="939"/>
                  </a:cubicBezTo>
                  <a:cubicBezTo>
                    <a:pt x="418" y="701"/>
                    <a:pt x="620" y="392"/>
                    <a:pt x="477" y="142"/>
                  </a:cubicBezTo>
                  <a:cubicBezTo>
                    <a:pt x="432" y="61"/>
                    <a:pt x="374" y="1"/>
                    <a:pt x="2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17"/>
            <p:cNvSpPr/>
            <p:nvPr/>
          </p:nvSpPr>
          <p:spPr>
            <a:xfrm>
              <a:off x="8575059" y="4436660"/>
              <a:ext cx="34432" cy="19599"/>
            </a:xfrm>
            <a:custGeom>
              <a:avLst/>
              <a:gdLst/>
              <a:ahLst/>
              <a:cxnLst/>
              <a:rect l="l" t="t" r="r" b="b"/>
              <a:pathLst>
                <a:path w="1091" h="621" extrusionOk="0">
                  <a:moveTo>
                    <a:pt x="549" y="1"/>
                  </a:moveTo>
                  <a:cubicBezTo>
                    <a:pt x="299" y="72"/>
                    <a:pt x="156" y="287"/>
                    <a:pt x="1" y="501"/>
                  </a:cubicBezTo>
                  <a:cubicBezTo>
                    <a:pt x="83" y="542"/>
                    <a:pt x="168" y="548"/>
                    <a:pt x="253" y="548"/>
                  </a:cubicBezTo>
                  <a:cubicBezTo>
                    <a:pt x="291" y="548"/>
                    <a:pt x="328" y="547"/>
                    <a:pt x="366" y="547"/>
                  </a:cubicBezTo>
                  <a:cubicBezTo>
                    <a:pt x="466" y="547"/>
                    <a:pt x="565" y="556"/>
                    <a:pt x="656" y="620"/>
                  </a:cubicBezTo>
                  <a:cubicBezTo>
                    <a:pt x="736" y="509"/>
                    <a:pt x="843" y="501"/>
                    <a:pt x="945" y="501"/>
                  </a:cubicBezTo>
                  <a:cubicBezTo>
                    <a:pt x="964" y="501"/>
                    <a:pt x="983" y="501"/>
                    <a:pt x="1001" y="501"/>
                  </a:cubicBezTo>
                  <a:cubicBezTo>
                    <a:pt x="1021" y="422"/>
                    <a:pt x="1090" y="293"/>
                    <a:pt x="983" y="293"/>
                  </a:cubicBezTo>
                  <a:cubicBezTo>
                    <a:pt x="961" y="293"/>
                    <a:pt x="932" y="299"/>
                    <a:pt x="894" y="311"/>
                  </a:cubicBezTo>
                  <a:cubicBezTo>
                    <a:pt x="845" y="329"/>
                    <a:pt x="802" y="338"/>
                    <a:pt x="766" y="338"/>
                  </a:cubicBezTo>
                  <a:cubicBezTo>
                    <a:pt x="614" y="338"/>
                    <a:pt x="558" y="192"/>
                    <a:pt x="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17"/>
            <p:cNvSpPr/>
            <p:nvPr/>
          </p:nvSpPr>
          <p:spPr>
            <a:xfrm>
              <a:off x="8579193" y="3583334"/>
              <a:ext cx="18841" cy="27489"/>
            </a:xfrm>
            <a:custGeom>
              <a:avLst/>
              <a:gdLst/>
              <a:ahLst/>
              <a:cxnLst/>
              <a:rect l="l" t="t" r="r" b="b"/>
              <a:pathLst>
                <a:path w="597" h="871" extrusionOk="0">
                  <a:moveTo>
                    <a:pt x="1" y="1"/>
                  </a:moveTo>
                  <a:cubicBezTo>
                    <a:pt x="60" y="322"/>
                    <a:pt x="108" y="632"/>
                    <a:pt x="334" y="870"/>
                  </a:cubicBezTo>
                  <a:cubicBezTo>
                    <a:pt x="406" y="799"/>
                    <a:pt x="477" y="715"/>
                    <a:pt x="561" y="632"/>
                  </a:cubicBezTo>
                  <a:cubicBezTo>
                    <a:pt x="596" y="513"/>
                    <a:pt x="584" y="382"/>
                    <a:pt x="584" y="239"/>
                  </a:cubicBezTo>
                  <a:cubicBezTo>
                    <a:pt x="572" y="120"/>
                    <a:pt x="525" y="25"/>
                    <a:pt x="418" y="1"/>
                  </a:cubicBezTo>
                  <a:cubicBezTo>
                    <a:pt x="374" y="104"/>
                    <a:pt x="329" y="139"/>
                    <a:pt x="283" y="139"/>
                  </a:cubicBezTo>
                  <a:cubicBezTo>
                    <a:pt x="191" y="139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17"/>
            <p:cNvSpPr/>
            <p:nvPr/>
          </p:nvSpPr>
          <p:spPr>
            <a:xfrm>
              <a:off x="8828320" y="3297787"/>
              <a:ext cx="17705" cy="27078"/>
            </a:xfrm>
            <a:custGeom>
              <a:avLst/>
              <a:gdLst/>
              <a:ahLst/>
              <a:cxnLst/>
              <a:rect l="l" t="t" r="r" b="b"/>
              <a:pathLst>
                <a:path w="561" h="858" extrusionOk="0">
                  <a:moveTo>
                    <a:pt x="548" y="0"/>
                  </a:moveTo>
                  <a:cubicBezTo>
                    <a:pt x="84" y="24"/>
                    <a:pt x="1" y="250"/>
                    <a:pt x="191" y="857"/>
                  </a:cubicBezTo>
                  <a:cubicBezTo>
                    <a:pt x="418" y="619"/>
                    <a:pt x="560" y="357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17"/>
            <p:cNvSpPr/>
            <p:nvPr/>
          </p:nvSpPr>
          <p:spPr>
            <a:xfrm>
              <a:off x="8904220" y="3128694"/>
              <a:ext cx="24459" cy="24838"/>
            </a:xfrm>
            <a:custGeom>
              <a:avLst/>
              <a:gdLst/>
              <a:ahLst/>
              <a:cxnLst/>
              <a:rect l="l" t="t" r="r" b="b"/>
              <a:pathLst>
                <a:path w="775" h="787" extrusionOk="0">
                  <a:moveTo>
                    <a:pt x="203" y="0"/>
                  </a:moveTo>
                  <a:cubicBezTo>
                    <a:pt x="203" y="298"/>
                    <a:pt x="1" y="500"/>
                    <a:pt x="239" y="667"/>
                  </a:cubicBezTo>
                  <a:cubicBezTo>
                    <a:pt x="346" y="715"/>
                    <a:pt x="453" y="739"/>
                    <a:pt x="560" y="786"/>
                  </a:cubicBezTo>
                  <a:cubicBezTo>
                    <a:pt x="632" y="572"/>
                    <a:pt x="715" y="370"/>
                    <a:pt x="775" y="143"/>
                  </a:cubicBezTo>
                  <a:lnTo>
                    <a:pt x="775" y="143"/>
                  </a:lnTo>
                  <a:cubicBezTo>
                    <a:pt x="696" y="254"/>
                    <a:pt x="619" y="302"/>
                    <a:pt x="545" y="302"/>
                  </a:cubicBezTo>
                  <a:cubicBezTo>
                    <a:pt x="426" y="302"/>
                    <a:pt x="313" y="183"/>
                    <a:pt x="2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17"/>
            <p:cNvSpPr/>
            <p:nvPr/>
          </p:nvSpPr>
          <p:spPr>
            <a:xfrm>
              <a:off x="8695677" y="3735512"/>
              <a:ext cx="21840" cy="23354"/>
            </a:xfrm>
            <a:custGeom>
              <a:avLst/>
              <a:gdLst/>
              <a:ahLst/>
              <a:cxnLst/>
              <a:rect l="l" t="t" r="r" b="b"/>
              <a:pathLst>
                <a:path w="692" h="740" extrusionOk="0">
                  <a:moveTo>
                    <a:pt x="60" y="1"/>
                  </a:moveTo>
                  <a:lnTo>
                    <a:pt x="60" y="1"/>
                  </a:lnTo>
                  <a:cubicBezTo>
                    <a:pt x="25" y="84"/>
                    <a:pt x="1" y="156"/>
                    <a:pt x="84" y="239"/>
                  </a:cubicBezTo>
                  <a:cubicBezTo>
                    <a:pt x="168" y="537"/>
                    <a:pt x="322" y="739"/>
                    <a:pt x="632" y="739"/>
                  </a:cubicBezTo>
                  <a:cubicBezTo>
                    <a:pt x="691" y="251"/>
                    <a:pt x="358" y="144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17"/>
            <p:cNvSpPr/>
            <p:nvPr/>
          </p:nvSpPr>
          <p:spPr>
            <a:xfrm>
              <a:off x="8651716" y="3353016"/>
              <a:ext cx="24459" cy="23702"/>
            </a:xfrm>
            <a:custGeom>
              <a:avLst/>
              <a:gdLst/>
              <a:ahLst/>
              <a:cxnLst/>
              <a:rect l="l" t="t" r="r" b="b"/>
              <a:pathLst>
                <a:path w="775" h="751" extrusionOk="0">
                  <a:moveTo>
                    <a:pt x="406" y="0"/>
                  </a:moveTo>
                  <a:cubicBezTo>
                    <a:pt x="346" y="274"/>
                    <a:pt x="1" y="405"/>
                    <a:pt x="144" y="751"/>
                  </a:cubicBezTo>
                  <a:cubicBezTo>
                    <a:pt x="251" y="703"/>
                    <a:pt x="370" y="691"/>
                    <a:pt x="441" y="596"/>
                  </a:cubicBezTo>
                  <a:cubicBezTo>
                    <a:pt x="608" y="405"/>
                    <a:pt x="775" y="167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17"/>
            <p:cNvSpPr/>
            <p:nvPr/>
          </p:nvSpPr>
          <p:spPr>
            <a:xfrm>
              <a:off x="8734779" y="3779790"/>
              <a:ext cx="27836" cy="33327"/>
            </a:xfrm>
            <a:custGeom>
              <a:avLst/>
              <a:gdLst/>
              <a:ahLst/>
              <a:cxnLst/>
              <a:rect l="l" t="t" r="r" b="b"/>
              <a:pathLst>
                <a:path w="882" h="1056" extrusionOk="0">
                  <a:moveTo>
                    <a:pt x="71" y="0"/>
                  </a:moveTo>
                  <a:cubicBezTo>
                    <a:pt x="60" y="0"/>
                    <a:pt x="48" y="1"/>
                    <a:pt x="36" y="3"/>
                  </a:cubicBezTo>
                  <a:cubicBezTo>
                    <a:pt x="0" y="158"/>
                    <a:pt x="107" y="241"/>
                    <a:pt x="167" y="360"/>
                  </a:cubicBezTo>
                  <a:cubicBezTo>
                    <a:pt x="179" y="396"/>
                    <a:pt x="191" y="443"/>
                    <a:pt x="191" y="467"/>
                  </a:cubicBezTo>
                  <a:cubicBezTo>
                    <a:pt x="381" y="515"/>
                    <a:pt x="429" y="717"/>
                    <a:pt x="488" y="884"/>
                  </a:cubicBezTo>
                  <a:cubicBezTo>
                    <a:pt x="512" y="920"/>
                    <a:pt x="512" y="955"/>
                    <a:pt x="524" y="991"/>
                  </a:cubicBezTo>
                  <a:cubicBezTo>
                    <a:pt x="577" y="1036"/>
                    <a:pt x="621" y="1055"/>
                    <a:pt x="659" y="1055"/>
                  </a:cubicBezTo>
                  <a:cubicBezTo>
                    <a:pt x="742" y="1055"/>
                    <a:pt x="797" y="966"/>
                    <a:pt x="845" y="860"/>
                  </a:cubicBezTo>
                  <a:cubicBezTo>
                    <a:pt x="845" y="824"/>
                    <a:pt x="834" y="777"/>
                    <a:pt x="834" y="753"/>
                  </a:cubicBezTo>
                  <a:cubicBezTo>
                    <a:pt x="750" y="598"/>
                    <a:pt x="881" y="384"/>
                    <a:pt x="703" y="265"/>
                  </a:cubicBezTo>
                  <a:cubicBezTo>
                    <a:pt x="681" y="269"/>
                    <a:pt x="661" y="272"/>
                    <a:pt x="641" y="272"/>
                  </a:cubicBezTo>
                  <a:cubicBezTo>
                    <a:pt x="418" y="272"/>
                    <a:pt x="281" y="0"/>
                    <a:pt x="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17"/>
            <p:cNvSpPr/>
            <p:nvPr/>
          </p:nvSpPr>
          <p:spPr>
            <a:xfrm>
              <a:off x="8758448" y="3817724"/>
              <a:ext cx="22565" cy="29445"/>
            </a:xfrm>
            <a:custGeom>
              <a:avLst/>
              <a:gdLst/>
              <a:ahLst/>
              <a:cxnLst/>
              <a:rect l="l" t="t" r="r" b="b"/>
              <a:pathLst>
                <a:path w="715" h="933" extrusionOk="0">
                  <a:moveTo>
                    <a:pt x="97" y="0"/>
                  </a:moveTo>
                  <a:cubicBezTo>
                    <a:pt x="68" y="0"/>
                    <a:pt x="36" y="5"/>
                    <a:pt x="0" y="15"/>
                  </a:cubicBezTo>
                  <a:cubicBezTo>
                    <a:pt x="60" y="396"/>
                    <a:pt x="262" y="682"/>
                    <a:pt x="512" y="932"/>
                  </a:cubicBezTo>
                  <a:cubicBezTo>
                    <a:pt x="560" y="801"/>
                    <a:pt x="715" y="670"/>
                    <a:pt x="512" y="527"/>
                  </a:cubicBezTo>
                  <a:cubicBezTo>
                    <a:pt x="330" y="409"/>
                    <a:pt x="360" y="0"/>
                    <a:pt x="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17"/>
            <p:cNvSpPr/>
            <p:nvPr/>
          </p:nvSpPr>
          <p:spPr>
            <a:xfrm>
              <a:off x="8846751" y="2993810"/>
              <a:ext cx="15054" cy="34085"/>
            </a:xfrm>
            <a:custGeom>
              <a:avLst/>
              <a:gdLst/>
              <a:ahLst/>
              <a:cxnLst/>
              <a:rect l="l" t="t" r="r" b="b"/>
              <a:pathLst>
                <a:path w="477" h="1080" extrusionOk="0">
                  <a:moveTo>
                    <a:pt x="381" y="0"/>
                  </a:moveTo>
                  <a:lnTo>
                    <a:pt x="381" y="0"/>
                  </a:lnTo>
                  <a:cubicBezTo>
                    <a:pt x="119" y="167"/>
                    <a:pt x="131" y="500"/>
                    <a:pt x="0" y="762"/>
                  </a:cubicBezTo>
                  <a:cubicBezTo>
                    <a:pt x="0" y="857"/>
                    <a:pt x="72" y="869"/>
                    <a:pt x="131" y="905"/>
                  </a:cubicBezTo>
                  <a:cubicBezTo>
                    <a:pt x="183" y="948"/>
                    <a:pt x="222" y="1079"/>
                    <a:pt x="295" y="1079"/>
                  </a:cubicBezTo>
                  <a:cubicBezTo>
                    <a:pt x="322" y="1079"/>
                    <a:pt x="354" y="1061"/>
                    <a:pt x="393" y="1012"/>
                  </a:cubicBezTo>
                  <a:cubicBezTo>
                    <a:pt x="215" y="679"/>
                    <a:pt x="476" y="345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17"/>
            <p:cNvSpPr/>
            <p:nvPr/>
          </p:nvSpPr>
          <p:spPr>
            <a:xfrm>
              <a:off x="8814813" y="4128170"/>
              <a:ext cx="27078" cy="25280"/>
            </a:xfrm>
            <a:custGeom>
              <a:avLst/>
              <a:gdLst/>
              <a:ahLst/>
              <a:cxnLst/>
              <a:rect l="l" t="t" r="r" b="b"/>
              <a:pathLst>
                <a:path w="858" h="801" extrusionOk="0">
                  <a:moveTo>
                    <a:pt x="191" y="1"/>
                  </a:moveTo>
                  <a:cubicBezTo>
                    <a:pt x="84" y="132"/>
                    <a:pt x="12" y="275"/>
                    <a:pt x="0" y="453"/>
                  </a:cubicBezTo>
                  <a:cubicBezTo>
                    <a:pt x="38" y="439"/>
                    <a:pt x="73" y="432"/>
                    <a:pt x="106" y="432"/>
                  </a:cubicBezTo>
                  <a:cubicBezTo>
                    <a:pt x="351" y="432"/>
                    <a:pt x="466" y="800"/>
                    <a:pt x="709" y="800"/>
                  </a:cubicBezTo>
                  <a:cubicBezTo>
                    <a:pt x="718" y="800"/>
                    <a:pt x="728" y="800"/>
                    <a:pt x="738" y="799"/>
                  </a:cubicBezTo>
                  <a:lnTo>
                    <a:pt x="857" y="680"/>
                  </a:lnTo>
                  <a:cubicBezTo>
                    <a:pt x="810" y="275"/>
                    <a:pt x="476" y="239"/>
                    <a:pt x="262" y="25"/>
                  </a:cubicBezTo>
                  <a:cubicBezTo>
                    <a:pt x="238" y="13"/>
                    <a:pt x="214" y="13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17"/>
            <p:cNvSpPr/>
            <p:nvPr/>
          </p:nvSpPr>
          <p:spPr>
            <a:xfrm>
              <a:off x="8748286" y="3221130"/>
              <a:ext cx="27078" cy="19409"/>
            </a:xfrm>
            <a:custGeom>
              <a:avLst/>
              <a:gdLst/>
              <a:ahLst/>
              <a:cxnLst/>
              <a:rect l="l" t="t" r="r" b="b"/>
              <a:pathLst>
                <a:path w="858" h="615" extrusionOk="0">
                  <a:moveTo>
                    <a:pt x="179" y="0"/>
                  </a:moveTo>
                  <a:cubicBezTo>
                    <a:pt x="96" y="72"/>
                    <a:pt x="1" y="119"/>
                    <a:pt x="1" y="262"/>
                  </a:cubicBezTo>
                  <a:cubicBezTo>
                    <a:pt x="230" y="262"/>
                    <a:pt x="381" y="615"/>
                    <a:pt x="607" y="615"/>
                  </a:cubicBezTo>
                  <a:cubicBezTo>
                    <a:pt x="675" y="615"/>
                    <a:pt x="749" y="583"/>
                    <a:pt x="834" y="500"/>
                  </a:cubicBezTo>
                  <a:cubicBezTo>
                    <a:pt x="834" y="477"/>
                    <a:pt x="834" y="429"/>
                    <a:pt x="858" y="381"/>
                  </a:cubicBezTo>
                  <a:cubicBezTo>
                    <a:pt x="596" y="322"/>
                    <a:pt x="358" y="227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17"/>
            <p:cNvSpPr/>
            <p:nvPr/>
          </p:nvSpPr>
          <p:spPr>
            <a:xfrm>
              <a:off x="8842238" y="4029233"/>
              <a:ext cx="19567" cy="21208"/>
            </a:xfrm>
            <a:custGeom>
              <a:avLst/>
              <a:gdLst/>
              <a:ahLst/>
              <a:cxnLst/>
              <a:rect l="l" t="t" r="r" b="b"/>
              <a:pathLst>
                <a:path w="620" h="672" extrusionOk="0">
                  <a:moveTo>
                    <a:pt x="350" y="0"/>
                  </a:moveTo>
                  <a:cubicBezTo>
                    <a:pt x="312" y="0"/>
                    <a:pt x="267" y="9"/>
                    <a:pt x="215" y="28"/>
                  </a:cubicBezTo>
                  <a:cubicBezTo>
                    <a:pt x="167" y="64"/>
                    <a:pt x="143" y="112"/>
                    <a:pt x="96" y="136"/>
                  </a:cubicBezTo>
                  <a:cubicBezTo>
                    <a:pt x="0" y="243"/>
                    <a:pt x="143" y="326"/>
                    <a:pt x="107" y="421"/>
                  </a:cubicBezTo>
                  <a:cubicBezTo>
                    <a:pt x="107" y="671"/>
                    <a:pt x="358" y="529"/>
                    <a:pt x="417" y="671"/>
                  </a:cubicBezTo>
                  <a:cubicBezTo>
                    <a:pt x="500" y="659"/>
                    <a:pt x="560" y="600"/>
                    <a:pt x="596" y="529"/>
                  </a:cubicBezTo>
                  <a:cubicBezTo>
                    <a:pt x="619" y="469"/>
                    <a:pt x="619" y="421"/>
                    <a:pt x="619" y="362"/>
                  </a:cubicBezTo>
                  <a:cubicBezTo>
                    <a:pt x="571" y="177"/>
                    <a:pt x="522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17"/>
            <p:cNvSpPr/>
            <p:nvPr/>
          </p:nvSpPr>
          <p:spPr>
            <a:xfrm>
              <a:off x="8599485" y="3627296"/>
              <a:ext cx="21082" cy="16190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453" y="1"/>
                  </a:moveTo>
                  <a:cubicBezTo>
                    <a:pt x="398" y="47"/>
                    <a:pt x="335" y="54"/>
                    <a:pt x="272" y="54"/>
                  </a:cubicBezTo>
                  <a:cubicBezTo>
                    <a:pt x="246" y="54"/>
                    <a:pt x="221" y="53"/>
                    <a:pt x="195" y="53"/>
                  </a:cubicBezTo>
                  <a:cubicBezTo>
                    <a:pt x="123" y="53"/>
                    <a:pt x="55" y="62"/>
                    <a:pt x="1" y="132"/>
                  </a:cubicBezTo>
                  <a:cubicBezTo>
                    <a:pt x="96" y="251"/>
                    <a:pt x="72" y="453"/>
                    <a:pt x="227" y="513"/>
                  </a:cubicBezTo>
                  <a:cubicBezTo>
                    <a:pt x="267" y="483"/>
                    <a:pt x="232" y="353"/>
                    <a:pt x="289" y="353"/>
                  </a:cubicBezTo>
                  <a:cubicBezTo>
                    <a:pt x="300" y="353"/>
                    <a:pt x="315" y="358"/>
                    <a:pt x="334" y="370"/>
                  </a:cubicBezTo>
                  <a:cubicBezTo>
                    <a:pt x="398" y="402"/>
                    <a:pt x="461" y="443"/>
                    <a:pt x="515" y="443"/>
                  </a:cubicBezTo>
                  <a:cubicBezTo>
                    <a:pt x="563" y="443"/>
                    <a:pt x="604" y="411"/>
                    <a:pt x="632" y="311"/>
                  </a:cubicBezTo>
                  <a:cubicBezTo>
                    <a:pt x="668" y="156"/>
                    <a:pt x="596" y="49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17"/>
            <p:cNvSpPr/>
            <p:nvPr/>
          </p:nvSpPr>
          <p:spPr>
            <a:xfrm>
              <a:off x="8867769" y="3225265"/>
              <a:ext cx="15464" cy="24838"/>
            </a:xfrm>
            <a:custGeom>
              <a:avLst/>
              <a:gdLst/>
              <a:ahLst/>
              <a:cxnLst/>
              <a:rect l="l" t="t" r="r" b="b"/>
              <a:pathLst>
                <a:path w="490" h="787" extrusionOk="0">
                  <a:moveTo>
                    <a:pt x="382" y="0"/>
                  </a:moveTo>
                  <a:cubicBezTo>
                    <a:pt x="180" y="131"/>
                    <a:pt x="84" y="358"/>
                    <a:pt x="60" y="631"/>
                  </a:cubicBezTo>
                  <a:cubicBezTo>
                    <a:pt x="1" y="691"/>
                    <a:pt x="13" y="750"/>
                    <a:pt x="72" y="786"/>
                  </a:cubicBezTo>
                  <a:cubicBezTo>
                    <a:pt x="311" y="715"/>
                    <a:pt x="299" y="369"/>
                    <a:pt x="489" y="238"/>
                  </a:cubicBezTo>
                  <a:cubicBezTo>
                    <a:pt x="465" y="167"/>
                    <a:pt x="418" y="72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17"/>
            <p:cNvSpPr/>
            <p:nvPr/>
          </p:nvSpPr>
          <p:spPr>
            <a:xfrm>
              <a:off x="8913624" y="3875319"/>
              <a:ext cx="19567" cy="27457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476"/>
                    <a:pt x="334" y="655"/>
                    <a:pt x="620" y="869"/>
                  </a:cubicBezTo>
                  <a:cubicBezTo>
                    <a:pt x="477" y="524"/>
                    <a:pt x="298" y="226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17"/>
            <p:cNvSpPr/>
            <p:nvPr/>
          </p:nvSpPr>
          <p:spPr>
            <a:xfrm>
              <a:off x="8823460" y="2920751"/>
              <a:ext cx="14675" cy="13697"/>
            </a:xfrm>
            <a:custGeom>
              <a:avLst/>
              <a:gdLst/>
              <a:ahLst/>
              <a:cxnLst/>
              <a:rect l="l" t="t" r="r" b="b"/>
              <a:pathLst>
                <a:path w="465" h="434" extrusionOk="0">
                  <a:moveTo>
                    <a:pt x="171" y="0"/>
                  </a:moveTo>
                  <a:cubicBezTo>
                    <a:pt x="131" y="0"/>
                    <a:pt x="86" y="13"/>
                    <a:pt x="36" y="41"/>
                  </a:cubicBezTo>
                  <a:cubicBezTo>
                    <a:pt x="24" y="231"/>
                    <a:pt x="0" y="422"/>
                    <a:pt x="238" y="434"/>
                  </a:cubicBezTo>
                  <a:cubicBezTo>
                    <a:pt x="333" y="422"/>
                    <a:pt x="464" y="398"/>
                    <a:pt x="405" y="231"/>
                  </a:cubicBezTo>
                  <a:cubicBezTo>
                    <a:pt x="361" y="100"/>
                    <a:pt x="285" y="0"/>
                    <a:pt x="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17"/>
            <p:cNvSpPr/>
            <p:nvPr/>
          </p:nvSpPr>
          <p:spPr>
            <a:xfrm>
              <a:off x="8817054" y="3093758"/>
              <a:ext cx="17326" cy="21082"/>
            </a:xfrm>
            <a:custGeom>
              <a:avLst/>
              <a:gdLst/>
              <a:ahLst/>
              <a:cxnLst/>
              <a:rect l="l" t="t" r="r" b="b"/>
              <a:pathLst>
                <a:path w="549" h="668" extrusionOk="0">
                  <a:moveTo>
                    <a:pt x="227" y="0"/>
                  </a:moveTo>
                  <a:cubicBezTo>
                    <a:pt x="72" y="131"/>
                    <a:pt x="24" y="310"/>
                    <a:pt x="1" y="512"/>
                  </a:cubicBezTo>
                  <a:lnTo>
                    <a:pt x="1" y="572"/>
                  </a:lnTo>
                  <a:cubicBezTo>
                    <a:pt x="78" y="598"/>
                    <a:pt x="144" y="667"/>
                    <a:pt x="223" y="667"/>
                  </a:cubicBezTo>
                  <a:cubicBezTo>
                    <a:pt x="254" y="667"/>
                    <a:pt x="286" y="657"/>
                    <a:pt x="322" y="631"/>
                  </a:cubicBezTo>
                  <a:cubicBezTo>
                    <a:pt x="548" y="357"/>
                    <a:pt x="84" y="250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17"/>
            <p:cNvSpPr/>
            <p:nvPr/>
          </p:nvSpPr>
          <p:spPr>
            <a:xfrm>
              <a:off x="8738156" y="3551207"/>
              <a:ext cx="20325" cy="12245"/>
            </a:xfrm>
            <a:custGeom>
              <a:avLst/>
              <a:gdLst/>
              <a:ahLst/>
              <a:cxnLst/>
              <a:rect l="l" t="t" r="r" b="b"/>
              <a:pathLst>
                <a:path w="644" h="388" extrusionOk="0">
                  <a:moveTo>
                    <a:pt x="282" y="0"/>
                  </a:moveTo>
                  <a:cubicBezTo>
                    <a:pt x="168" y="0"/>
                    <a:pt x="66" y="55"/>
                    <a:pt x="0" y="305"/>
                  </a:cubicBezTo>
                  <a:cubicBezTo>
                    <a:pt x="82" y="249"/>
                    <a:pt x="154" y="228"/>
                    <a:pt x="222" y="228"/>
                  </a:cubicBezTo>
                  <a:cubicBezTo>
                    <a:pt x="371" y="228"/>
                    <a:pt x="496" y="331"/>
                    <a:pt x="643" y="388"/>
                  </a:cubicBezTo>
                  <a:lnTo>
                    <a:pt x="500" y="31"/>
                  </a:lnTo>
                  <a:cubicBezTo>
                    <a:pt x="427" y="22"/>
                    <a:pt x="352" y="0"/>
                    <a:pt x="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17"/>
            <p:cNvSpPr/>
            <p:nvPr/>
          </p:nvSpPr>
          <p:spPr>
            <a:xfrm>
              <a:off x="8687062" y="3726518"/>
              <a:ext cx="10541" cy="16664"/>
            </a:xfrm>
            <a:custGeom>
              <a:avLst/>
              <a:gdLst/>
              <a:ahLst/>
              <a:cxnLst/>
              <a:rect l="l" t="t" r="r" b="b"/>
              <a:pathLst>
                <a:path w="334" h="528" extrusionOk="0">
                  <a:moveTo>
                    <a:pt x="24" y="0"/>
                  </a:moveTo>
                  <a:cubicBezTo>
                    <a:pt x="12" y="84"/>
                    <a:pt x="12" y="191"/>
                    <a:pt x="0" y="286"/>
                  </a:cubicBezTo>
                  <a:cubicBezTo>
                    <a:pt x="65" y="416"/>
                    <a:pt x="141" y="527"/>
                    <a:pt x="289" y="527"/>
                  </a:cubicBezTo>
                  <a:cubicBezTo>
                    <a:pt x="303" y="527"/>
                    <a:pt x="318" y="526"/>
                    <a:pt x="333" y="524"/>
                  </a:cubicBezTo>
                  <a:lnTo>
                    <a:pt x="333" y="286"/>
                  </a:lnTo>
                  <a:cubicBezTo>
                    <a:pt x="262" y="143"/>
                    <a:pt x="191" y="12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17"/>
            <p:cNvSpPr/>
            <p:nvPr/>
          </p:nvSpPr>
          <p:spPr>
            <a:xfrm>
              <a:off x="8740397" y="3790930"/>
              <a:ext cx="15054" cy="16411"/>
            </a:xfrm>
            <a:custGeom>
              <a:avLst/>
              <a:gdLst/>
              <a:ahLst/>
              <a:cxnLst/>
              <a:rect l="l" t="t" r="r" b="b"/>
              <a:pathLst>
                <a:path w="477" h="520" extrusionOk="0">
                  <a:moveTo>
                    <a:pt x="250" y="0"/>
                  </a:moveTo>
                  <a:cubicBezTo>
                    <a:pt x="167" y="0"/>
                    <a:pt x="84" y="77"/>
                    <a:pt x="1" y="102"/>
                  </a:cubicBezTo>
                  <a:cubicBezTo>
                    <a:pt x="36" y="329"/>
                    <a:pt x="179" y="412"/>
                    <a:pt x="310" y="519"/>
                  </a:cubicBezTo>
                  <a:cubicBezTo>
                    <a:pt x="286" y="352"/>
                    <a:pt x="477" y="209"/>
                    <a:pt x="358" y="55"/>
                  </a:cubicBezTo>
                  <a:cubicBezTo>
                    <a:pt x="322" y="15"/>
                    <a:pt x="286" y="0"/>
                    <a:pt x="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17"/>
            <p:cNvSpPr/>
            <p:nvPr/>
          </p:nvSpPr>
          <p:spPr>
            <a:xfrm>
              <a:off x="8802789" y="3129830"/>
              <a:ext cx="15054" cy="11014"/>
            </a:xfrm>
            <a:custGeom>
              <a:avLst/>
              <a:gdLst/>
              <a:ahLst/>
              <a:cxnLst/>
              <a:rect l="l" t="t" r="r" b="b"/>
              <a:pathLst>
                <a:path w="477" h="349" extrusionOk="0">
                  <a:moveTo>
                    <a:pt x="119" y="36"/>
                  </a:moveTo>
                  <a:cubicBezTo>
                    <a:pt x="24" y="60"/>
                    <a:pt x="48" y="179"/>
                    <a:pt x="0" y="262"/>
                  </a:cubicBezTo>
                  <a:cubicBezTo>
                    <a:pt x="64" y="325"/>
                    <a:pt x="118" y="348"/>
                    <a:pt x="166" y="348"/>
                  </a:cubicBezTo>
                  <a:cubicBezTo>
                    <a:pt x="282" y="348"/>
                    <a:pt x="367" y="219"/>
                    <a:pt x="476" y="203"/>
                  </a:cubicBezTo>
                  <a:cubicBezTo>
                    <a:pt x="381" y="0"/>
                    <a:pt x="226" y="107"/>
                    <a:pt x="119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17"/>
            <p:cNvSpPr/>
            <p:nvPr/>
          </p:nvSpPr>
          <p:spPr>
            <a:xfrm>
              <a:off x="8673144" y="3333481"/>
              <a:ext cx="14297" cy="15433"/>
            </a:xfrm>
            <a:custGeom>
              <a:avLst/>
              <a:gdLst/>
              <a:ahLst/>
              <a:cxnLst/>
              <a:rect l="l" t="t" r="r" b="b"/>
              <a:pathLst>
                <a:path w="453" h="489" extrusionOk="0">
                  <a:moveTo>
                    <a:pt x="143" y="0"/>
                  </a:moveTo>
                  <a:lnTo>
                    <a:pt x="1" y="215"/>
                  </a:lnTo>
                  <a:cubicBezTo>
                    <a:pt x="60" y="417"/>
                    <a:pt x="203" y="488"/>
                    <a:pt x="358" y="488"/>
                  </a:cubicBezTo>
                  <a:lnTo>
                    <a:pt x="453" y="488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17"/>
            <p:cNvSpPr/>
            <p:nvPr/>
          </p:nvSpPr>
          <p:spPr>
            <a:xfrm>
              <a:off x="8736262" y="4285240"/>
              <a:ext cx="13950" cy="19946"/>
            </a:xfrm>
            <a:custGeom>
              <a:avLst/>
              <a:gdLst/>
              <a:ahLst/>
              <a:cxnLst/>
              <a:rect l="l" t="t" r="r" b="b"/>
              <a:pathLst>
                <a:path w="442" h="632" extrusionOk="0">
                  <a:moveTo>
                    <a:pt x="120" y="1"/>
                  </a:moveTo>
                  <a:cubicBezTo>
                    <a:pt x="1" y="96"/>
                    <a:pt x="13" y="227"/>
                    <a:pt x="1" y="358"/>
                  </a:cubicBezTo>
                  <a:cubicBezTo>
                    <a:pt x="1" y="465"/>
                    <a:pt x="13" y="584"/>
                    <a:pt x="120" y="632"/>
                  </a:cubicBezTo>
                  <a:cubicBezTo>
                    <a:pt x="441" y="417"/>
                    <a:pt x="144" y="215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17"/>
            <p:cNvSpPr/>
            <p:nvPr/>
          </p:nvSpPr>
          <p:spPr>
            <a:xfrm>
              <a:off x="8900464" y="3855026"/>
              <a:ext cx="14328" cy="20482"/>
            </a:xfrm>
            <a:custGeom>
              <a:avLst/>
              <a:gdLst/>
              <a:ahLst/>
              <a:cxnLst/>
              <a:rect l="l" t="t" r="r" b="b"/>
              <a:pathLst>
                <a:path w="454" h="649" extrusionOk="0">
                  <a:moveTo>
                    <a:pt x="1" y="0"/>
                  </a:moveTo>
                  <a:lnTo>
                    <a:pt x="144" y="500"/>
                  </a:lnTo>
                  <a:cubicBezTo>
                    <a:pt x="228" y="532"/>
                    <a:pt x="304" y="649"/>
                    <a:pt x="412" y="649"/>
                  </a:cubicBezTo>
                  <a:cubicBezTo>
                    <a:pt x="425" y="649"/>
                    <a:pt x="439" y="647"/>
                    <a:pt x="453" y="643"/>
                  </a:cubicBezTo>
                  <a:cubicBezTo>
                    <a:pt x="334" y="405"/>
                    <a:pt x="215" y="16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17"/>
            <p:cNvSpPr/>
            <p:nvPr/>
          </p:nvSpPr>
          <p:spPr>
            <a:xfrm>
              <a:off x="8770472" y="3408623"/>
              <a:ext cx="14675" cy="16190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465" y="1"/>
                  </a:moveTo>
                  <a:cubicBezTo>
                    <a:pt x="393" y="36"/>
                    <a:pt x="334" y="84"/>
                    <a:pt x="250" y="132"/>
                  </a:cubicBezTo>
                  <a:cubicBezTo>
                    <a:pt x="250" y="262"/>
                    <a:pt x="0" y="322"/>
                    <a:pt x="167" y="513"/>
                  </a:cubicBezTo>
                  <a:cubicBezTo>
                    <a:pt x="429" y="453"/>
                    <a:pt x="417" y="203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17"/>
            <p:cNvSpPr/>
            <p:nvPr/>
          </p:nvSpPr>
          <p:spPr>
            <a:xfrm>
              <a:off x="8861015" y="3245178"/>
              <a:ext cx="13192" cy="15812"/>
            </a:xfrm>
            <a:custGeom>
              <a:avLst/>
              <a:gdLst/>
              <a:ahLst/>
              <a:cxnLst/>
              <a:rect l="l" t="t" r="r" b="b"/>
              <a:pathLst>
                <a:path w="418" h="501" extrusionOk="0">
                  <a:moveTo>
                    <a:pt x="274" y="0"/>
                  </a:moveTo>
                  <a:cubicBezTo>
                    <a:pt x="1" y="155"/>
                    <a:pt x="84" y="322"/>
                    <a:pt x="251" y="500"/>
                  </a:cubicBezTo>
                  <a:cubicBezTo>
                    <a:pt x="417" y="393"/>
                    <a:pt x="346" y="274"/>
                    <a:pt x="286" y="155"/>
                  </a:cubicBezTo>
                  <a:cubicBezTo>
                    <a:pt x="286" y="96"/>
                    <a:pt x="274" y="6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17"/>
            <p:cNvSpPr/>
            <p:nvPr/>
          </p:nvSpPr>
          <p:spPr>
            <a:xfrm>
              <a:off x="8751316" y="3806173"/>
              <a:ext cx="15812" cy="9058"/>
            </a:xfrm>
            <a:custGeom>
              <a:avLst/>
              <a:gdLst/>
              <a:ahLst/>
              <a:cxnLst/>
              <a:rect l="l" t="t" r="r" b="b"/>
              <a:pathLst>
                <a:path w="501" h="287" extrusionOk="0">
                  <a:moveTo>
                    <a:pt x="321" y="0"/>
                  </a:moveTo>
                  <a:cubicBezTo>
                    <a:pt x="226" y="48"/>
                    <a:pt x="107" y="96"/>
                    <a:pt x="0" y="143"/>
                  </a:cubicBezTo>
                  <a:cubicBezTo>
                    <a:pt x="24" y="274"/>
                    <a:pt x="119" y="274"/>
                    <a:pt x="202" y="286"/>
                  </a:cubicBezTo>
                  <a:cubicBezTo>
                    <a:pt x="369" y="262"/>
                    <a:pt x="500" y="215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17"/>
            <p:cNvSpPr/>
            <p:nvPr/>
          </p:nvSpPr>
          <p:spPr>
            <a:xfrm>
              <a:off x="8757312" y="4347948"/>
              <a:ext cx="86443" cy="80983"/>
            </a:xfrm>
            <a:custGeom>
              <a:avLst/>
              <a:gdLst/>
              <a:ahLst/>
              <a:cxnLst/>
              <a:rect l="l" t="t" r="r" b="b"/>
              <a:pathLst>
                <a:path w="2739" h="2566" extrusionOk="0">
                  <a:moveTo>
                    <a:pt x="1989" y="1"/>
                  </a:moveTo>
                  <a:cubicBezTo>
                    <a:pt x="1957" y="1"/>
                    <a:pt x="1926" y="5"/>
                    <a:pt x="1894" y="14"/>
                  </a:cubicBezTo>
                  <a:cubicBezTo>
                    <a:pt x="1733" y="198"/>
                    <a:pt x="1849" y="635"/>
                    <a:pt x="1485" y="635"/>
                  </a:cubicBezTo>
                  <a:cubicBezTo>
                    <a:pt x="1471" y="635"/>
                    <a:pt x="1456" y="634"/>
                    <a:pt x="1441" y="633"/>
                  </a:cubicBezTo>
                  <a:lnTo>
                    <a:pt x="1441" y="633"/>
                  </a:lnTo>
                  <a:cubicBezTo>
                    <a:pt x="1334" y="788"/>
                    <a:pt x="1453" y="1074"/>
                    <a:pt x="1215" y="1145"/>
                  </a:cubicBezTo>
                  <a:cubicBezTo>
                    <a:pt x="1206" y="1148"/>
                    <a:pt x="1197" y="1149"/>
                    <a:pt x="1187" y="1149"/>
                  </a:cubicBezTo>
                  <a:cubicBezTo>
                    <a:pt x="1079" y="1149"/>
                    <a:pt x="950" y="981"/>
                    <a:pt x="855" y="981"/>
                  </a:cubicBezTo>
                  <a:cubicBezTo>
                    <a:pt x="817" y="981"/>
                    <a:pt x="785" y="1008"/>
                    <a:pt x="763" y="1086"/>
                  </a:cubicBezTo>
                  <a:cubicBezTo>
                    <a:pt x="655" y="1395"/>
                    <a:pt x="1024" y="1205"/>
                    <a:pt x="1132" y="1348"/>
                  </a:cubicBezTo>
                  <a:cubicBezTo>
                    <a:pt x="1203" y="1443"/>
                    <a:pt x="1358" y="1467"/>
                    <a:pt x="1263" y="1633"/>
                  </a:cubicBezTo>
                  <a:cubicBezTo>
                    <a:pt x="1231" y="1706"/>
                    <a:pt x="1185" y="1733"/>
                    <a:pt x="1139" y="1733"/>
                  </a:cubicBezTo>
                  <a:cubicBezTo>
                    <a:pt x="1079" y="1733"/>
                    <a:pt x="1021" y="1687"/>
                    <a:pt x="1001" y="1633"/>
                  </a:cubicBezTo>
                  <a:cubicBezTo>
                    <a:pt x="906" y="1449"/>
                    <a:pt x="816" y="1384"/>
                    <a:pt x="732" y="1384"/>
                  </a:cubicBezTo>
                  <a:cubicBezTo>
                    <a:pt x="570" y="1384"/>
                    <a:pt x="427" y="1619"/>
                    <a:pt x="310" y="1705"/>
                  </a:cubicBezTo>
                  <a:cubicBezTo>
                    <a:pt x="1" y="1967"/>
                    <a:pt x="393" y="2098"/>
                    <a:pt x="453" y="2288"/>
                  </a:cubicBezTo>
                  <a:cubicBezTo>
                    <a:pt x="477" y="2371"/>
                    <a:pt x="524" y="2467"/>
                    <a:pt x="572" y="2562"/>
                  </a:cubicBezTo>
                  <a:cubicBezTo>
                    <a:pt x="586" y="2564"/>
                    <a:pt x="599" y="2565"/>
                    <a:pt x="611" y="2565"/>
                  </a:cubicBezTo>
                  <a:cubicBezTo>
                    <a:pt x="785" y="2565"/>
                    <a:pt x="779" y="2340"/>
                    <a:pt x="846" y="2229"/>
                  </a:cubicBezTo>
                  <a:cubicBezTo>
                    <a:pt x="882" y="2169"/>
                    <a:pt x="893" y="2098"/>
                    <a:pt x="905" y="2038"/>
                  </a:cubicBezTo>
                  <a:cubicBezTo>
                    <a:pt x="905" y="2145"/>
                    <a:pt x="917" y="2229"/>
                    <a:pt x="1001" y="2300"/>
                  </a:cubicBezTo>
                  <a:cubicBezTo>
                    <a:pt x="1191" y="2240"/>
                    <a:pt x="1358" y="2110"/>
                    <a:pt x="1489" y="1931"/>
                  </a:cubicBezTo>
                  <a:cubicBezTo>
                    <a:pt x="1870" y="1431"/>
                    <a:pt x="2275" y="931"/>
                    <a:pt x="2679" y="431"/>
                  </a:cubicBezTo>
                  <a:cubicBezTo>
                    <a:pt x="2727" y="335"/>
                    <a:pt x="2739" y="252"/>
                    <a:pt x="2703" y="157"/>
                  </a:cubicBezTo>
                  <a:cubicBezTo>
                    <a:pt x="2644" y="85"/>
                    <a:pt x="2572" y="62"/>
                    <a:pt x="2501" y="38"/>
                  </a:cubicBezTo>
                  <a:cubicBezTo>
                    <a:pt x="2456" y="55"/>
                    <a:pt x="2413" y="62"/>
                    <a:pt x="2370" y="62"/>
                  </a:cubicBezTo>
                  <a:cubicBezTo>
                    <a:pt x="2239" y="62"/>
                    <a:pt x="2115" y="1"/>
                    <a:pt x="19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17"/>
            <p:cNvSpPr/>
            <p:nvPr/>
          </p:nvSpPr>
          <p:spPr>
            <a:xfrm>
              <a:off x="8909112" y="4121417"/>
              <a:ext cx="44752" cy="92471"/>
            </a:xfrm>
            <a:custGeom>
              <a:avLst/>
              <a:gdLst/>
              <a:ahLst/>
              <a:cxnLst/>
              <a:rect l="l" t="t" r="r" b="b"/>
              <a:pathLst>
                <a:path w="1418" h="2930" extrusionOk="0">
                  <a:moveTo>
                    <a:pt x="430" y="1047"/>
                  </a:moveTo>
                  <a:cubicBezTo>
                    <a:pt x="465" y="1092"/>
                    <a:pt x="510" y="1132"/>
                    <a:pt x="548" y="1179"/>
                  </a:cubicBezTo>
                  <a:cubicBezTo>
                    <a:pt x="493" y="1142"/>
                    <a:pt x="459" y="1091"/>
                    <a:pt x="430" y="1047"/>
                  </a:cubicBezTo>
                  <a:close/>
                  <a:moveTo>
                    <a:pt x="727" y="1"/>
                  </a:moveTo>
                  <a:cubicBezTo>
                    <a:pt x="644" y="120"/>
                    <a:pt x="560" y="251"/>
                    <a:pt x="501" y="382"/>
                  </a:cubicBezTo>
                  <a:cubicBezTo>
                    <a:pt x="370" y="572"/>
                    <a:pt x="322" y="775"/>
                    <a:pt x="405" y="1013"/>
                  </a:cubicBezTo>
                  <a:cubicBezTo>
                    <a:pt x="322" y="1191"/>
                    <a:pt x="1" y="1251"/>
                    <a:pt x="72" y="1418"/>
                  </a:cubicBezTo>
                  <a:cubicBezTo>
                    <a:pt x="322" y="1941"/>
                    <a:pt x="13" y="2430"/>
                    <a:pt x="84" y="2930"/>
                  </a:cubicBezTo>
                  <a:cubicBezTo>
                    <a:pt x="703" y="2120"/>
                    <a:pt x="1120" y="1167"/>
                    <a:pt x="1417" y="132"/>
                  </a:cubicBezTo>
                  <a:cubicBezTo>
                    <a:pt x="1407" y="129"/>
                    <a:pt x="1396" y="127"/>
                    <a:pt x="1384" y="127"/>
                  </a:cubicBezTo>
                  <a:cubicBezTo>
                    <a:pt x="1246" y="127"/>
                    <a:pt x="1076" y="325"/>
                    <a:pt x="936" y="325"/>
                  </a:cubicBezTo>
                  <a:cubicBezTo>
                    <a:pt x="850" y="325"/>
                    <a:pt x="775" y="248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17"/>
            <p:cNvSpPr/>
            <p:nvPr/>
          </p:nvSpPr>
          <p:spPr>
            <a:xfrm>
              <a:off x="8693437" y="4444929"/>
              <a:ext cx="68422" cy="51885"/>
            </a:xfrm>
            <a:custGeom>
              <a:avLst/>
              <a:gdLst/>
              <a:ahLst/>
              <a:cxnLst/>
              <a:rect l="l" t="t" r="r" b="b"/>
              <a:pathLst>
                <a:path w="2168" h="1644" extrusionOk="0">
                  <a:moveTo>
                    <a:pt x="1679" y="1"/>
                  </a:moveTo>
                  <a:cubicBezTo>
                    <a:pt x="1536" y="108"/>
                    <a:pt x="1322" y="168"/>
                    <a:pt x="1370" y="453"/>
                  </a:cubicBezTo>
                  <a:cubicBezTo>
                    <a:pt x="1417" y="691"/>
                    <a:pt x="1251" y="715"/>
                    <a:pt x="1120" y="775"/>
                  </a:cubicBezTo>
                  <a:cubicBezTo>
                    <a:pt x="703" y="930"/>
                    <a:pt x="393" y="1251"/>
                    <a:pt x="36" y="1513"/>
                  </a:cubicBezTo>
                  <a:cubicBezTo>
                    <a:pt x="12" y="1537"/>
                    <a:pt x="12" y="1573"/>
                    <a:pt x="0" y="1584"/>
                  </a:cubicBezTo>
                  <a:cubicBezTo>
                    <a:pt x="12" y="1596"/>
                    <a:pt x="24" y="1632"/>
                    <a:pt x="48" y="1644"/>
                  </a:cubicBezTo>
                  <a:cubicBezTo>
                    <a:pt x="739" y="1537"/>
                    <a:pt x="1215" y="882"/>
                    <a:pt x="1894" y="656"/>
                  </a:cubicBezTo>
                  <a:cubicBezTo>
                    <a:pt x="2108" y="584"/>
                    <a:pt x="2167" y="358"/>
                    <a:pt x="2025" y="108"/>
                  </a:cubicBezTo>
                  <a:cubicBezTo>
                    <a:pt x="2013" y="63"/>
                    <a:pt x="1994" y="47"/>
                    <a:pt x="1970" y="47"/>
                  </a:cubicBezTo>
                  <a:cubicBezTo>
                    <a:pt x="1912" y="47"/>
                    <a:pt x="1827" y="149"/>
                    <a:pt x="1762" y="149"/>
                  </a:cubicBezTo>
                  <a:cubicBezTo>
                    <a:pt x="1724" y="149"/>
                    <a:pt x="1693" y="114"/>
                    <a:pt x="1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17"/>
            <p:cNvSpPr/>
            <p:nvPr/>
          </p:nvSpPr>
          <p:spPr>
            <a:xfrm>
              <a:off x="8740397" y="4411887"/>
              <a:ext cx="48508" cy="50748"/>
            </a:xfrm>
            <a:custGeom>
              <a:avLst/>
              <a:gdLst/>
              <a:ahLst/>
              <a:cxnLst/>
              <a:rect l="l" t="t" r="r" b="b"/>
              <a:pathLst>
                <a:path w="1537" h="1608" extrusionOk="0">
                  <a:moveTo>
                    <a:pt x="1477" y="0"/>
                  </a:moveTo>
                  <a:cubicBezTo>
                    <a:pt x="1418" y="24"/>
                    <a:pt x="1322" y="60"/>
                    <a:pt x="1299" y="119"/>
                  </a:cubicBezTo>
                  <a:cubicBezTo>
                    <a:pt x="1227" y="250"/>
                    <a:pt x="1168" y="393"/>
                    <a:pt x="1084" y="536"/>
                  </a:cubicBezTo>
                  <a:cubicBezTo>
                    <a:pt x="1059" y="586"/>
                    <a:pt x="1036" y="602"/>
                    <a:pt x="1014" y="602"/>
                  </a:cubicBezTo>
                  <a:cubicBezTo>
                    <a:pt x="971" y="602"/>
                    <a:pt x="933" y="544"/>
                    <a:pt x="894" y="536"/>
                  </a:cubicBezTo>
                  <a:cubicBezTo>
                    <a:pt x="787" y="536"/>
                    <a:pt x="715" y="441"/>
                    <a:pt x="632" y="393"/>
                  </a:cubicBezTo>
                  <a:cubicBezTo>
                    <a:pt x="557" y="350"/>
                    <a:pt x="494" y="327"/>
                    <a:pt x="445" y="327"/>
                  </a:cubicBezTo>
                  <a:cubicBezTo>
                    <a:pt x="345" y="327"/>
                    <a:pt x="302" y="420"/>
                    <a:pt x="334" y="619"/>
                  </a:cubicBezTo>
                  <a:cubicBezTo>
                    <a:pt x="358" y="810"/>
                    <a:pt x="406" y="965"/>
                    <a:pt x="191" y="1048"/>
                  </a:cubicBezTo>
                  <a:cubicBezTo>
                    <a:pt x="286" y="1250"/>
                    <a:pt x="1" y="1405"/>
                    <a:pt x="167" y="1608"/>
                  </a:cubicBezTo>
                  <a:cubicBezTo>
                    <a:pt x="357" y="1530"/>
                    <a:pt x="254" y="1149"/>
                    <a:pt x="484" y="1149"/>
                  </a:cubicBezTo>
                  <a:cubicBezTo>
                    <a:pt x="500" y="1149"/>
                    <a:pt x="517" y="1151"/>
                    <a:pt x="537" y="1155"/>
                  </a:cubicBezTo>
                  <a:cubicBezTo>
                    <a:pt x="542" y="1155"/>
                    <a:pt x="548" y="1155"/>
                    <a:pt x="554" y="1155"/>
                  </a:cubicBezTo>
                  <a:cubicBezTo>
                    <a:pt x="1088" y="1155"/>
                    <a:pt x="1242" y="616"/>
                    <a:pt x="1537" y="298"/>
                  </a:cubicBezTo>
                  <a:cubicBezTo>
                    <a:pt x="1525" y="191"/>
                    <a:pt x="1489" y="95"/>
                    <a:pt x="1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17"/>
            <p:cNvSpPr/>
            <p:nvPr/>
          </p:nvSpPr>
          <p:spPr>
            <a:xfrm>
              <a:off x="8582223" y="4501988"/>
              <a:ext cx="49612" cy="47245"/>
            </a:xfrm>
            <a:custGeom>
              <a:avLst/>
              <a:gdLst/>
              <a:ahLst/>
              <a:cxnLst/>
              <a:rect l="l" t="t" r="r" b="b"/>
              <a:pathLst>
                <a:path w="1572" h="1497" extrusionOk="0">
                  <a:moveTo>
                    <a:pt x="1084" y="0"/>
                  </a:moveTo>
                  <a:cubicBezTo>
                    <a:pt x="1055" y="0"/>
                    <a:pt x="1034" y="38"/>
                    <a:pt x="1024" y="146"/>
                  </a:cubicBezTo>
                  <a:cubicBezTo>
                    <a:pt x="1000" y="574"/>
                    <a:pt x="846" y="610"/>
                    <a:pt x="560" y="681"/>
                  </a:cubicBezTo>
                  <a:cubicBezTo>
                    <a:pt x="298" y="753"/>
                    <a:pt x="72" y="1015"/>
                    <a:pt x="0" y="1348"/>
                  </a:cubicBezTo>
                  <a:cubicBezTo>
                    <a:pt x="59" y="1407"/>
                    <a:pt x="106" y="1496"/>
                    <a:pt x="184" y="1496"/>
                  </a:cubicBezTo>
                  <a:cubicBezTo>
                    <a:pt x="216" y="1496"/>
                    <a:pt x="253" y="1481"/>
                    <a:pt x="298" y="1443"/>
                  </a:cubicBezTo>
                  <a:cubicBezTo>
                    <a:pt x="667" y="1146"/>
                    <a:pt x="977" y="717"/>
                    <a:pt x="1488" y="693"/>
                  </a:cubicBezTo>
                  <a:cubicBezTo>
                    <a:pt x="1512" y="693"/>
                    <a:pt x="1536" y="622"/>
                    <a:pt x="1548" y="598"/>
                  </a:cubicBezTo>
                  <a:cubicBezTo>
                    <a:pt x="1572" y="431"/>
                    <a:pt x="1429" y="336"/>
                    <a:pt x="1417" y="193"/>
                  </a:cubicBezTo>
                  <a:cubicBezTo>
                    <a:pt x="1401" y="207"/>
                    <a:pt x="1384" y="213"/>
                    <a:pt x="1367" y="213"/>
                  </a:cubicBezTo>
                  <a:cubicBezTo>
                    <a:pt x="1265" y="213"/>
                    <a:pt x="1153" y="0"/>
                    <a:pt x="10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17"/>
            <p:cNvSpPr/>
            <p:nvPr/>
          </p:nvSpPr>
          <p:spPr>
            <a:xfrm>
              <a:off x="8829078" y="4315253"/>
              <a:ext cx="30834" cy="37651"/>
            </a:xfrm>
            <a:custGeom>
              <a:avLst/>
              <a:gdLst/>
              <a:ahLst/>
              <a:cxnLst/>
              <a:rect l="l" t="t" r="r" b="b"/>
              <a:pathLst>
                <a:path w="977" h="1193" extrusionOk="0">
                  <a:moveTo>
                    <a:pt x="538" y="1"/>
                  </a:moveTo>
                  <a:cubicBezTo>
                    <a:pt x="441" y="1"/>
                    <a:pt x="349" y="149"/>
                    <a:pt x="167" y="443"/>
                  </a:cubicBezTo>
                  <a:cubicBezTo>
                    <a:pt x="155" y="455"/>
                    <a:pt x="120" y="467"/>
                    <a:pt x="108" y="479"/>
                  </a:cubicBezTo>
                  <a:cubicBezTo>
                    <a:pt x="36" y="621"/>
                    <a:pt x="24" y="776"/>
                    <a:pt x="1" y="943"/>
                  </a:cubicBezTo>
                  <a:cubicBezTo>
                    <a:pt x="24" y="1074"/>
                    <a:pt x="84" y="1157"/>
                    <a:pt x="167" y="1193"/>
                  </a:cubicBezTo>
                  <a:lnTo>
                    <a:pt x="382" y="1193"/>
                  </a:lnTo>
                  <a:cubicBezTo>
                    <a:pt x="739" y="1169"/>
                    <a:pt x="751" y="764"/>
                    <a:pt x="941" y="574"/>
                  </a:cubicBezTo>
                  <a:cubicBezTo>
                    <a:pt x="953" y="538"/>
                    <a:pt x="977" y="514"/>
                    <a:pt x="953" y="479"/>
                  </a:cubicBezTo>
                  <a:cubicBezTo>
                    <a:pt x="742" y="158"/>
                    <a:pt x="638" y="1"/>
                    <a:pt x="5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17"/>
            <p:cNvSpPr/>
            <p:nvPr/>
          </p:nvSpPr>
          <p:spPr>
            <a:xfrm>
              <a:off x="8637451" y="4492773"/>
              <a:ext cx="57534" cy="32128"/>
            </a:xfrm>
            <a:custGeom>
              <a:avLst/>
              <a:gdLst/>
              <a:ahLst/>
              <a:cxnLst/>
              <a:rect l="l" t="t" r="r" b="b"/>
              <a:pathLst>
                <a:path w="1823" h="1018" extrusionOk="0">
                  <a:moveTo>
                    <a:pt x="1342" y="0"/>
                  </a:moveTo>
                  <a:cubicBezTo>
                    <a:pt x="1073" y="0"/>
                    <a:pt x="818" y="112"/>
                    <a:pt x="584" y="330"/>
                  </a:cubicBezTo>
                  <a:cubicBezTo>
                    <a:pt x="274" y="378"/>
                    <a:pt x="227" y="735"/>
                    <a:pt x="0" y="902"/>
                  </a:cubicBezTo>
                  <a:cubicBezTo>
                    <a:pt x="84" y="985"/>
                    <a:pt x="168" y="1017"/>
                    <a:pt x="248" y="1017"/>
                  </a:cubicBezTo>
                  <a:cubicBezTo>
                    <a:pt x="386" y="1017"/>
                    <a:pt x="514" y="925"/>
                    <a:pt x="620" y="842"/>
                  </a:cubicBezTo>
                  <a:cubicBezTo>
                    <a:pt x="989" y="545"/>
                    <a:pt x="1429" y="414"/>
                    <a:pt x="1822" y="140"/>
                  </a:cubicBezTo>
                  <a:lnTo>
                    <a:pt x="1774" y="92"/>
                  </a:lnTo>
                  <a:cubicBezTo>
                    <a:pt x="1627" y="31"/>
                    <a:pt x="1483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17"/>
            <p:cNvSpPr/>
            <p:nvPr/>
          </p:nvSpPr>
          <p:spPr>
            <a:xfrm>
              <a:off x="8546151" y="4523890"/>
              <a:ext cx="26321" cy="38756"/>
            </a:xfrm>
            <a:custGeom>
              <a:avLst/>
              <a:gdLst/>
              <a:ahLst/>
              <a:cxnLst/>
              <a:rect l="l" t="t" r="r" b="b"/>
              <a:pathLst>
                <a:path w="834" h="1228" extrusionOk="0">
                  <a:moveTo>
                    <a:pt x="216" y="0"/>
                  </a:moveTo>
                  <a:cubicBezTo>
                    <a:pt x="116" y="0"/>
                    <a:pt x="97" y="264"/>
                    <a:pt x="0" y="273"/>
                  </a:cubicBezTo>
                  <a:cubicBezTo>
                    <a:pt x="12" y="440"/>
                    <a:pt x="12" y="595"/>
                    <a:pt x="24" y="761"/>
                  </a:cubicBezTo>
                  <a:cubicBezTo>
                    <a:pt x="156" y="912"/>
                    <a:pt x="198" y="1228"/>
                    <a:pt x="406" y="1228"/>
                  </a:cubicBezTo>
                  <a:cubicBezTo>
                    <a:pt x="460" y="1228"/>
                    <a:pt x="526" y="1206"/>
                    <a:pt x="607" y="1154"/>
                  </a:cubicBezTo>
                  <a:cubicBezTo>
                    <a:pt x="596" y="1059"/>
                    <a:pt x="548" y="1011"/>
                    <a:pt x="476" y="999"/>
                  </a:cubicBezTo>
                  <a:cubicBezTo>
                    <a:pt x="215" y="976"/>
                    <a:pt x="238" y="714"/>
                    <a:pt x="357" y="678"/>
                  </a:cubicBezTo>
                  <a:cubicBezTo>
                    <a:pt x="834" y="464"/>
                    <a:pt x="429" y="297"/>
                    <a:pt x="357" y="118"/>
                  </a:cubicBezTo>
                  <a:cubicBezTo>
                    <a:pt x="296" y="32"/>
                    <a:pt x="251" y="0"/>
                    <a:pt x="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17"/>
            <p:cNvSpPr/>
            <p:nvPr/>
          </p:nvSpPr>
          <p:spPr>
            <a:xfrm>
              <a:off x="8943322" y="4074078"/>
              <a:ext cx="25185" cy="52263"/>
            </a:xfrm>
            <a:custGeom>
              <a:avLst/>
              <a:gdLst/>
              <a:ahLst/>
              <a:cxnLst/>
              <a:rect l="l" t="t" r="r" b="b"/>
              <a:pathLst>
                <a:path w="798" h="1656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50" y="36"/>
                    <a:pt x="643" y="96"/>
                    <a:pt x="643" y="131"/>
                  </a:cubicBezTo>
                  <a:cubicBezTo>
                    <a:pt x="703" y="691"/>
                    <a:pt x="405" y="846"/>
                    <a:pt x="0" y="882"/>
                  </a:cubicBezTo>
                  <a:cubicBezTo>
                    <a:pt x="119" y="1132"/>
                    <a:pt x="393" y="1310"/>
                    <a:pt x="345" y="1655"/>
                  </a:cubicBezTo>
                  <a:cubicBezTo>
                    <a:pt x="595" y="1143"/>
                    <a:pt x="774" y="608"/>
                    <a:pt x="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17"/>
            <p:cNvSpPr/>
            <p:nvPr/>
          </p:nvSpPr>
          <p:spPr>
            <a:xfrm>
              <a:off x="8617537" y="4502461"/>
              <a:ext cx="38724" cy="18431"/>
            </a:xfrm>
            <a:custGeom>
              <a:avLst/>
              <a:gdLst/>
              <a:ahLst/>
              <a:cxnLst/>
              <a:rect l="l" t="t" r="r" b="b"/>
              <a:pathLst>
                <a:path w="1227" h="584" extrusionOk="0">
                  <a:moveTo>
                    <a:pt x="575" y="1"/>
                  </a:moveTo>
                  <a:cubicBezTo>
                    <a:pt x="478" y="1"/>
                    <a:pt x="387" y="34"/>
                    <a:pt x="310" y="154"/>
                  </a:cubicBezTo>
                  <a:cubicBezTo>
                    <a:pt x="0" y="452"/>
                    <a:pt x="310" y="476"/>
                    <a:pt x="441" y="559"/>
                  </a:cubicBezTo>
                  <a:cubicBezTo>
                    <a:pt x="512" y="583"/>
                    <a:pt x="572" y="583"/>
                    <a:pt x="655" y="583"/>
                  </a:cubicBezTo>
                  <a:cubicBezTo>
                    <a:pt x="662" y="584"/>
                    <a:pt x="669" y="584"/>
                    <a:pt x="676" y="584"/>
                  </a:cubicBezTo>
                  <a:cubicBezTo>
                    <a:pt x="975" y="584"/>
                    <a:pt x="936" y="83"/>
                    <a:pt x="1227" y="71"/>
                  </a:cubicBezTo>
                  <a:cubicBezTo>
                    <a:pt x="1210" y="30"/>
                    <a:pt x="1183" y="12"/>
                    <a:pt x="1148" y="12"/>
                  </a:cubicBezTo>
                  <a:cubicBezTo>
                    <a:pt x="1132" y="12"/>
                    <a:pt x="1115" y="16"/>
                    <a:pt x="1096" y="23"/>
                  </a:cubicBezTo>
                  <a:cubicBezTo>
                    <a:pt x="1051" y="47"/>
                    <a:pt x="1003" y="56"/>
                    <a:pt x="954" y="56"/>
                  </a:cubicBezTo>
                  <a:cubicBezTo>
                    <a:pt x="830" y="56"/>
                    <a:pt x="698" y="1"/>
                    <a:pt x="5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17"/>
            <p:cNvSpPr/>
            <p:nvPr/>
          </p:nvSpPr>
          <p:spPr>
            <a:xfrm>
              <a:off x="8872661" y="4260340"/>
              <a:ext cx="18463" cy="33201"/>
            </a:xfrm>
            <a:custGeom>
              <a:avLst/>
              <a:gdLst/>
              <a:ahLst/>
              <a:cxnLst/>
              <a:rect l="l" t="t" r="r" b="b"/>
              <a:pathLst>
                <a:path w="585" h="1052" extrusionOk="0">
                  <a:moveTo>
                    <a:pt x="77" y="1"/>
                  </a:moveTo>
                  <a:cubicBezTo>
                    <a:pt x="53" y="1"/>
                    <a:pt x="27" y="19"/>
                    <a:pt x="1" y="52"/>
                  </a:cubicBezTo>
                  <a:cubicBezTo>
                    <a:pt x="215" y="349"/>
                    <a:pt x="144" y="718"/>
                    <a:pt x="227" y="1052"/>
                  </a:cubicBezTo>
                  <a:cubicBezTo>
                    <a:pt x="441" y="849"/>
                    <a:pt x="548" y="599"/>
                    <a:pt x="584" y="302"/>
                  </a:cubicBezTo>
                  <a:cubicBezTo>
                    <a:pt x="525" y="194"/>
                    <a:pt x="406" y="254"/>
                    <a:pt x="346" y="171"/>
                  </a:cubicBezTo>
                  <a:lnTo>
                    <a:pt x="132" y="40"/>
                  </a:lnTo>
                  <a:cubicBezTo>
                    <a:pt x="116" y="13"/>
                    <a:pt x="97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17"/>
            <p:cNvSpPr/>
            <p:nvPr/>
          </p:nvSpPr>
          <p:spPr>
            <a:xfrm>
              <a:off x="8858396" y="4292751"/>
              <a:ext cx="21429" cy="36483"/>
            </a:xfrm>
            <a:custGeom>
              <a:avLst/>
              <a:gdLst/>
              <a:ahLst/>
              <a:cxnLst/>
              <a:rect l="l" t="t" r="r" b="b"/>
              <a:pathLst>
                <a:path w="679" h="1156" extrusionOk="0">
                  <a:moveTo>
                    <a:pt x="369" y="1"/>
                  </a:moveTo>
                  <a:cubicBezTo>
                    <a:pt x="262" y="1"/>
                    <a:pt x="191" y="49"/>
                    <a:pt x="131" y="144"/>
                  </a:cubicBezTo>
                  <a:cubicBezTo>
                    <a:pt x="477" y="477"/>
                    <a:pt x="0" y="811"/>
                    <a:pt x="131" y="1156"/>
                  </a:cubicBezTo>
                  <a:cubicBezTo>
                    <a:pt x="369" y="799"/>
                    <a:pt x="536" y="406"/>
                    <a:pt x="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17"/>
            <p:cNvSpPr/>
            <p:nvPr/>
          </p:nvSpPr>
          <p:spPr>
            <a:xfrm>
              <a:off x="8561173" y="4544151"/>
              <a:ext cx="22565" cy="16569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667" y="0"/>
                  </a:moveTo>
                  <a:cubicBezTo>
                    <a:pt x="477" y="179"/>
                    <a:pt x="131" y="36"/>
                    <a:pt x="0" y="369"/>
                  </a:cubicBezTo>
                  <a:cubicBezTo>
                    <a:pt x="36" y="417"/>
                    <a:pt x="84" y="476"/>
                    <a:pt x="131" y="524"/>
                  </a:cubicBezTo>
                  <a:cubicBezTo>
                    <a:pt x="298" y="310"/>
                    <a:pt x="715" y="476"/>
                    <a:pt x="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17"/>
            <p:cNvSpPr/>
            <p:nvPr/>
          </p:nvSpPr>
          <p:spPr>
            <a:xfrm>
              <a:off x="8883580" y="4237523"/>
              <a:ext cx="18431" cy="31970"/>
            </a:xfrm>
            <a:custGeom>
              <a:avLst/>
              <a:gdLst/>
              <a:ahLst/>
              <a:cxnLst/>
              <a:rect l="l" t="t" r="r" b="b"/>
              <a:pathLst>
                <a:path w="584" h="1013" extrusionOk="0">
                  <a:moveTo>
                    <a:pt x="583" y="1"/>
                  </a:moveTo>
                  <a:lnTo>
                    <a:pt x="583" y="1"/>
                  </a:lnTo>
                  <a:cubicBezTo>
                    <a:pt x="274" y="191"/>
                    <a:pt x="345" y="715"/>
                    <a:pt x="0" y="882"/>
                  </a:cubicBezTo>
                  <a:cubicBezTo>
                    <a:pt x="60" y="977"/>
                    <a:pt x="155" y="1013"/>
                    <a:pt x="238" y="1013"/>
                  </a:cubicBezTo>
                  <a:cubicBezTo>
                    <a:pt x="417" y="703"/>
                    <a:pt x="583" y="382"/>
                    <a:pt x="5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17"/>
            <p:cNvSpPr/>
            <p:nvPr/>
          </p:nvSpPr>
          <p:spPr>
            <a:xfrm>
              <a:off x="8841102" y="4333336"/>
              <a:ext cx="17705" cy="28593"/>
            </a:xfrm>
            <a:custGeom>
              <a:avLst/>
              <a:gdLst/>
              <a:ahLst/>
              <a:cxnLst/>
              <a:rect l="l" t="t" r="r" b="b"/>
              <a:pathLst>
                <a:path w="561" h="906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10" y="120"/>
                    <a:pt x="239" y="465"/>
                    <a:pt x="1" y="620"/>
                  </a:cubicBezTo>
                  <a:cubicBezTo>
                    <a:pt x="13" y="715"/>
                    <a:pt x="24" y="798"/>
                    <a:pt x="24" y="906"/>
                  </a:cubicBezTo>
                  <a:cubicBezTo>
                    <a:pt x="263" y="656"/>
                    <a:pt x="477" y="370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17"/>
            <p:cNvSpPr/>
            <p:nvPr/>
          </p:nvSpPr>
          <p:spPr>
            <a:xfrm>
              <a:off x="8793384" y="3818449"/>
              <a:ext cx="63530" cy="96605"/>
            </a:xfrm>
            <a:custGeom>
              <a:avLst/>
              <a:gdLst/>
              <a:ahLst/>
              <a:cxnLst/>
              <a:rect l="l" t="t" r="r" b="b"/>
              <a:pathLst>
                <a:path w="2013" h="3061" extrusionOk="0">
                  <a:moveTo>
                    <a:pt x="438" y="0"/>
                  </a:moveTo>
                  <a:cubicBezTo>
                    <a:pt x="314" y="0"/>
                    <a:pt x="171" y="44"/>
                    <a:pt x="1" y="147"/>
                  </a:cubicBezTo>
                  <a:cubicBezTo>
                    <a:pt x="227" y="361"/>
                    <a:pt x="584" y="576"/>
                    <a:pt x="96" y="873"/>
                  </a:cubicBezTo>
                  <a:cubicBezTo>
                    <a:pt x="215" y="933"/>
                    <a:pt x="227" y="1088"/>
                    <a:pt x="191" y="1195"/>
                  </a:cubicBezTo>
                  <a:cubicBezTo>
                    <a:pt x="117" y="1471"/>
                    <a:pt x="101" y="1527"/>
                    <a:pt x="245" y="1527"/>
                  </a:cubicBezTo>
                  <a:cubicBezTo>
                    <a:pt x="288" y="1527"/>
                    <a:pt x="344" y="1522"/>
                    <a:pt x="417" y="1516"/>
                  </a:cubicBezTo>
                  <a:cubicBezTo>
                    <a:pt x="512" y="1588"/>
                    <a:pt x="620" y="1635"/>
                    <a:pt x="703" y="1683"/>
                  </a:cubicBezTo>
                  <a:cubicBezTo>
                    <a:pt x="774" y="1731"/>
                    <a:pt x="858" y="1754"/>
                    <a:pt x="834" y="1850"/>
                  </a:cubicBezTo>
                  <a:cubicBezTo>
                    <a:pt x="821" y="1919"/>
                    <a:pt x="782" y="1932"/>
                    <a:pt x="737" y="1932"/>
                  </a:cubicBezTo>
                  <a:cubicBezTo>
                    <a:pt x="712" y="1932"/>
                    <a:pt x="685" y="1928"/>
                    <a:pt x="660" y="1928"/>
                  </a:cubicBezTo>
                  <a:cubicBezTo>
                    <a:pt x="645" y="1928"/>
                    <a:pt x="632" y="1929"/>
                    <a:pt x="620" y="1933"/>
                  </a:cubicBezTo>
                  <a:cubicBezTo>
                    <a:pt x="489" y="1957"/>
                    <a:pt x="405" y="1981"/>
                    <a:pt x="405" y="2147"/>
                  </a:cubicBezTo>
                  <a:cubicBezTo>
                    <a:pt x="453" y="2231"/>
                    <a:pt x="501" y="2314"/>
                    <a:pt x="536" y="2397"/>
                  </a:cubicBezTo>
                  <a:cubicBezTo>
                    <a:pt x="572" y="2528"/>
                    <a:pt x="679" y="2588"/>
                    <a:pt x="763" y="2647"/>
                  </a:cubicBezTo>
                  <a:cubicBezTo>
                    <a:pt x="774" y="2683"/>
                    <a:pt x="774" y="2707"/>
                    <a:pt x="763" y="2743"/>
                  </a:cubicBezTo>
                  <a:cubicBezTo>
                    <a:pt x="769" y="2742"/>
                    <a:pt x="775" y="2742"/>
                    <a:pt x="780" y="2742"/>
                  </a:cubicBezTo>
                  <a:cubicBezTo>
                    <a:pt x="959" y="2742"/>
                    <a:pt x="961" y="3061"/>
                    <a:pt x="1138" y="3061"/>
                  </a:cubicBezTo>
                  <a:cubicBezTo>
                    <a:pt x="1154" y="3061"/>
                    <a:pt x="1172" y="3058"/>
                    <a:pt x="1191" y="3052"/>
                  </a:cubicBezTo>
                  <a:cubicBezTo>
                    <a:pt x="1405" y="2576"/>
                    <a:pt x="1179" y="1826"/>
                    <a:pt x="2013" y="1695"/>
                  </a:cubicBezTo>
                  <a:cubicBezTo>
                    <a:pt x="1718" y="1593"/>
                    <a:pt x="1704" y="1276"/>
                    <a:pt x="1467" y="1276"/>
                  </a:cubicBezTo>
                  <a:cubicBezTo>
                    <a:pt x="1455" y="1276"/>
                    <a:pt x="1443" y="1276"/>
                    <a:pt x="1429" y="1278"/>
                  </a:cubicBezTo>
                  <a:cubicBezTo>
                    <a:pt x="1382" y="1286"/>
                    <a:pt x="1335" y="1403"/>
                    <a:pt x="1285" y="1403"/>
                  </a:cubicBezTo>
                  <a:cubicBezTo>
                    <a:pt x="1258" y="1403"/>
                    <a:pt x="1231" y="1372"/>
                    <a:pt x="1203" y="1278"/>
                  </a:cubicBezTo>
                  <a:cubicBezTo>
                    <a:pt x="1179" y="1159"/>
                    <a:pt x="1120" y="1040"/>
                    <a:pt x="1298" y="992"/>
                  </a:cubicBezTo>
                  <a:cubicBezTo>
                    <a:pt x="1358" y="981"/>
                    <a:pt x="1441" y="921"/>
                    <a:pt x="1358" y="838"/>
                  </a:cubicBezTo>
                  <a:cubicBezTo>
                    <a:pt x="1071" y="523"/>
                    <a:pt x="871" y="0"/>
                    <a:pt x="4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17"/>
            <p:cNvSpPr/>
            <p:nvPr/>
          </p:nvSpPr>
          <p:spPr>
            <a:xfrm>
              <a:off x="8820809" y="4088564"/>
              <a:ext cx="54536" cy="60690"/>
            </a:xfrm>
            <a:custGeom>
              <a:avLst/>
              <a:gdLst/>
              <a:ahLst/>
              <a:cxnLst/>
              <a:rect l="l" t="t" r="r" b="b"/>
              <a:pathLst>
                <a:path w="1728" h="1923" extrusionOk="0">
                  <a:moveTo>
                    <a:pt x="1367" y="0"/>
                  </a:moveTo>
                  <a:cubicBezTo>
                    <a:pt x="1120" y="0"/>
                    <a:pt x="941" y="176"/>
                    <a:pt x="786" y="399"/>
                  </a:cubicBezTo>
                  <a:cubicBezTo>
                    <a:pt x="759" y="602"/>
                    <a:pt x="696" y="663"/>
                    <a:pt x="619" y="663"/>
                  </a:cubicBezTo>
                  <a:cubicBezTo>
                    <a:pt x="528" y="663"/>
                    <a:pt x="418" y="580"/>
                    <a:pt x="322" y="542"/>
                  </a:cubicBezTo>
                  <a:lnTo>
                    <a:pt x="322" y="542"/>
                  </a:lnTo>
                  <a:cubicBezTo>
                    <a:pt x="358" y="875"/>
                    <a:pt x="72" y="1042"/>
                    <a:pt x="1" y="1327"/>
                  </a:cubicBezTo>
                  <a:cubicBezTo>
                    <a:pt x="227" y="1530"/>
                    <a:pt x="441" y="1744"/>
                    <a:pt x="656" y="1923"/>
                  </a:cubicBezTo>
                  <a:lnTo>
                    <a:pt x="1096" y="1923"/>
                  </a:lnTo>
                  <a:cubicBezTo>
                    <a:pt x="1227" y="1649"/>
                    <a:pt x="1179" y="1220"/>
                    <a:pt x="1596" y="1196"/>
                  </a:cubicBezTo>
                  <a:cubicBezTo>
                    <a:pt x="1608" y="1196"/>
                    <a:pt x="1596" y="1089"/>
                    <a:pt x="1548" y="1042"/>
                  </a:cubicBezTo>
                  <a:cubicBezTo>
                    <a:pt x="1501" y="994"/>
                    <a:pt x="1489" y="923"/>
                    <a:pt x="1441" y="899"/>
                  </a:cubicBezTo>
                  <a:cubicBezTo>
                    <a:pt x="1410" y="870"/>
                    <a:pt x="1369" y="864"/>
                    <a:pt x="1326" y="864"/>
                  </a:cubicBezTo>
                  <a:cubicBezTo>
                    <a:pt x="1288" y="864"/>
                    <a:pt x="1248" y="869"/>
                    <a:pt x="1211" y="869"/>
                  </a:cubicBezTo>
                  <a:cubicBezTo>
                    <a:pt x="1132" y="869"/>
                    <a:pt x="1066" y="845"/>
                    <a:pt x="1060" y="696"/>
                  </a:cubicBezTo>
                  <a:cubicBezTo>
                    <a:pt x="1037" y="482"/>
                    <a:pt x="1251" y="434"/>
                    <a:pt x="1394" y="363"/>
                  </a:cubicBezTo>
                  <a:cubicBezTo>
                    <a:pt x="1513" y="303"/>
                    <a:pt x="1727" y="268"/>
                    <a:pt x="1548" y="30"/>
                  </a:cubicBezTo>
                  <a:cubicBezTo>
                    <a:pt x="1484" y="10"/>
                    <a:pt x="1424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17"/>
            <p:cNvSpPr/>
            <p:nvPr/>
          </p:nvSpPr>
          <p:spPr>
            <a:xfrm>
              <a:off x="8659227" y="3549345"/>
              <a:ext cx="48886" cy="67097"/>
            </a:xfrm>
            <a:custGeom>
              <a:avLst/>
              <a:gdLst/>
              <a:ahLst/>
              <a:cxnLst/>
              <a:rect l="l" t="t" r="r" b="b"/>
              <a:pathLst>
                <a:path w="1549" h="2126" extrusionOk="0">
                  <a:moveTo>
                    <a:pt x="774" y="0"/>
                  </a:moveTo>
                  <a:cubicBezTo>
                    <a:pt x="713" y="0"/>
                    <a:pt x="642" y="23"/>
                    <a:pt x="561" y="78"/>
                  </a:cubicBezTo>
                  <a:cubicBezTo>
                    <a:pt x="561" y="256"/>
                    <a:pt x="465" y="328"/>
                    <a:pt x="311" y="328"/>
                  </a:cubicBezTo>
                  <a:cubicBezTo>
                    <a:pt x="144" y="328"/>
                    <a:pt x="1" y="364"/>
                    <a:pt x="13" y="602"/>
                  </a:cubicBezTo>
                  <a:cubicBezTo>
                    <a:pt x="49" y="560"/>
                    <a:pt x="78" y="544"/>
                    <a:pt x="103" y="544"/>
                  </a:cubicBezTo>
                  <a:cubicBezTo>
                    <a:pt x="186" y="544"/>
                    <a:pt x="212" y="732"/>
                    <a:pt x="288" y="732"/>
                  </a:cubicBezTo>
                  <a:cubicBezTo>
                    <a:pt x="299" y="732"/>
                    <a:pt x="310" y="729"/>
                    <a:pt x="322" y="721"/>
                  </a:cubicBezTo>
                  <a:cubicBezTo>
                    <a:pt x="501" y="721"/>
                    <a:pt x="608" y="816"/>
                    <a:pt x="680" y="995"/>
                  </a:cubicBezTo>
                  <a:cubicBezTo>
                    <a:pt x="846" y="1149"/>
                    <a:pt x="834" y="1316"/>
                    <a:pt x="703" y="1459"/>
                  </a:cubicBezTo>
                  <a:cubicBezTo>
                    <a:pt x="584" y="1471"/>
                    <a:pt x="430" y="1435"/>
                    <a:pt x="346" y="1590"/>
                  </a:cubicBezTo>
                  <a:cubicBezTo>
                    <a:pt x="680" y="1816"/>
                    <a:pt x="1037" y="2042"/>
                    <a:pt x="1442" y="2126"/>
                  </a:cubicBezTo>
                  <a:cubicBezTo>
                    <a:pt x="1549" y="1947"/>
                    <a:pt x="1537" y="1769"/>
                    <a:pt x="1454" y="1578"/>
                  </a:cubicBezTo>
                  <a:cubicBezTo>
                    <a:pt x="1358" y="1161"/>
                    <a:pt x="1120" y="816"/>
                    <a:pt x="1073" y="375"/>
                  </a:cubicBezTo>
                  <a:cubicBezTo>
                    <a:pt x="1046" y="198"/>
                    <a:pt x="953" y="0"/>
                    <a:pt x="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17"/>
            <p:cNvSpPr/>
            <p:nvPr/>
          </p:nvSpPr>
          <p:spPr>
            <a:xfrm>
              <a:off x="8661499" y="3600250"/>
              <a:ext cx="64288" cy="41691"/>
            </a:xfrm>
            <a:custGeom>
              <a:avLst/>
              <a:gdLst/>
              <a:ahLst/>
              <a:cxnLst/>
              <a:rect l="l" t="t" r="r" b="b"/>
              <a:pathLst>
                <a:path w="2037" h="1321" extrusionOk="0">
                  <a:moveTo>
                    <a:pt x="274" y="1"/>
                  </a:moveTo>
                  <a:lnTo>
                    <a:pt x="274" y="1"/>
                  </a:lnTo>
                  <a:cubicBezTo>
                    <a:pt x="0" y="537"/>
                    <a:pt x="727" y="275"/>
                    <a:pt x="679" y="644"/>
                  </a:cubicBezTo>
                  <a:cubicBezTo>
                    <a:pt x="724" y="636"/>
                    <a:pt x="768" y="632"/>
                    <a:pt x="810" y="632"/>
                  </a:cubicBezTo>
                  <a:cubicBezTo>
                    <a:pt x="1154" y="632"/>
                    <a:pt x="1390" y="882"/>
                    <a:pt x="1560" y="1179"/>
                  </a:cubicBezTo>
                  <a:cubicBezTo>
                    <a:pt x="1622" y="1284"/>
                    <a:pt x="1670" y="1320"/>
                    <a:pt x="1710" y="1320"/>
                  </a:cubicBezTo>
                  <a:cubicBezTo>
                    <a:pt x="1795" y="1320"/>
                    <a:pt x="1849" y="1160"/>
                    <a:pt x="1929" y="1120"/>
                  </a:cubicBezTo>
                  <a:cubicBezTo>
                    <a:pt x="2024" y="1025"/>
                    <a:pt x="1953" y="858"/>
                    <a:pt x="2036" y="751"/>
                  </a:cubicBezTo>
                  <a:cubicBezTo>
                    <a:pt x="2013" y="441"/>
                    <a:pt x="1882" y="275"/>
                    <a:pt x="1596" y="251"/>
                  </a:cubicBezTo>
                  <a:cubicBezTo>
                    <a:pt x="1513" y="322"/>
                    <a:pt x="1441" y="382"/>
                    <a:pt x="1393" y="489"/>
                  </a:cubicBezTo>
                  <a:cubicBezTo>
                    <a:pt x="1048" y="275"/>
                    <a:pt x="691" y="36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17"/>
            <p:cNvSpPr/>
            <p:nvPr/>
          </p:nvSpPr>
          <p:spPr>
            <a:xfrm>
              <a:off x="8797140" y="4271733"/>
              <a:ext cx="38345" cy="71042"/>
            </a:xfrm>
            <a:custGeom>
              <a:avLst/>
              <a:gdLst/>
              <a:ahLst/>
              <a:cxnLst/>
              <a:rect l="l" t="t" r="r" b="b"/>
              <a:pathLst>
                <a:path w="1215" h="2251" extrusionOk="0">
                  <a:moveTo>
                    <a:pt x="263" y="0"/>
                  </a:moveTo>
                  <a:lnTo>
                    <a:pt x="263" y="0"/>
                  </a:lnTo>
                  <a:cubicBezTo>
                    <a:pt x="798" y="762"/>
                    <a:pt x="774" y="917"/>
                    <a:pt x="120" y="1536"/>
                  </a:cubicBezTo>
                  <a:cubicBezTo>
                    <a:pt x="108" y="1536"/>
                    <a:pt x="96" y="1548"/>
                    <a:pt x="84" y="1560"/>
                  </a:cubicBezTo>
                  <a:cubicBezTo>
                    <a:pt x="1" y="1643"/>
                    <a:pt x="1" y="1715"/>
                    <a:pt x="48" y="1822"/>
                  </a:cubicBezTo>
                  <a:cubicBezTo>
                    <a:pt x="67" y="1819"/>
                    <a:pt x="84" y="1818"/>
                    <a:pt x="101" y="1818"/>
                  </a:cubicBezTo>
                  <a:cubicBezTo>
                    <a:pt x="393" y="1818"/>
                    <a:pt x="492" y="2183"/>
                    <a:pt x="751" y="2250"/>
                  </a:cubicBezTo>
                  <a:cubicBezTo>
                    <a:pt x="917" y="2143"/>
                    <a:pt x="1096" y="2024"/>
                    <a:pt x="1191" y="1834"/>
                  </a:cubicBezTo>
                  <a:lnTo>
                    <a:pt x="1215" y="1822"/>
                  </a:lnTo>
                  <a:cubicBezTo>
                    <a:pt x="1132" y="1715"/>
                    <a:pt x="1132" y="1536"/>
                    <a:pt x="977" y="1500"/>
                  </a:cubicBezTo>
                  <a:cubicBezTo>
                    <a:pt x="970" y="1499"/>
                    <a:pt x="964" y="1498"/>
                    <a:pt x="959" y="1498"/>
                  </a:cubicBezTo>
                  <a:cubicBezTo>
                    <a:pt x="852" y="1498"/>
                    <a:pt x="946" y="1756"/>
                    <a:pt x="868" y="1756"/>
                  </a:cubicBezTo>
                  <a:cubicBezTo>
                    <a:pt x="849" y="1756"/>
                    <a:pt x="819" y="1741"/>
                    <a:pt x="774" y="1703"/>
                  </a:cubicBezTo>
                  <a:cubicBezTo>
                    <a:pt x="632" y="1584"/>
                    <a:pt x="798" y="1441"/>
                    <a:pt x="858" y="1298"/>
                  </a:cubicBezTo>
                  <a:cubicBezTo>
                    <a:pt x="1155" y="631"/>
                    <a:pt x="882" y="95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17"/>
            <p:cNvSpPr/>
            <p:nvPr/>
          </p:nvSpPr>
          <p:spPr>
            <a:xfrm>
              <a:off x="8850664" y="4121417"/>
              <a:ext cx="32917" cy="28404"/>
            </a:xfrm>
            <a:custGeom>
              <a:avLst/>
              <a:gdLst/>
              <a:ahLst/>
              <a:cxnLst/>
              <a:rect l="l" t="t" r="r" b="b"/>
              <a:pathLst>
                <a:path w="1043" h="900" extrusionOk="0">
                  <a:moveTo>
                    <a:pt x="591" y="1"/>
                  </a:moveTo>
                  <a:cubicBezTo>
                    <a:pt x="591" y="94"/>
                    <a:pt x="591" y="160"/>
                    <a:pt x="489" y="160"/>
                  </a:cubicBezTo>
                  <a:cubicBezTo>
                    <a:pt x="474" y="160"/>
                    <a:pt x="456" y="159"/>
                    <a:pt x="436" y="155"/>
                  </a:cubicBezTo>
                  <a:cubicBezTo>
                    <a:pt x="366" y="146"/>
                    <a:pt x="307" y="140"/>
                    <a:pt x="257" y="140"/>
                  </a:cubicBezTo>
                  <a:cubicBezTo>
                    <a:pt x="1" y="140"/>
                    <a:pt x="1" y="296"/>
                    <a:pt x="150" y="894"/>
                  </a:cubicBezTo>
                  <a:cubicBezTo>
                    <a:pt x="227" y="894"/>
                    <a:pt x="302" y="897"/>
                    <a:pt x="372" y="897"/>
                  </a:cubicBezTo>
                  <a:cubicBezTo>
                    <a:pt x="442" y="897"/>
                    <a:pt x="507" y="894"/>
                    <a:pt x="567" y="882"/>
                  </a:cubicBezTo>
                  <a:cubicBezTo>
                    <a:pt x="639" y="882"/>
                    <a:pt x="727" y="900"/>
                    <a:pt x="801" y="900"/>
                  </a:cubicBezTo>
                  <a:cubicBezTo>
                    <a:pt x="886" y="900"/>
                    <a:pt x="953" y="876"/>
                    <a:pt x="960" y="775"/>
                  </a:cubicBezTo>
                  <a:cubicBezTo>
                    <a:pt x="972" y="596"/>
                    <a:pt x="1043" y="310"/>
                    <a:pt x="805" y="179"/>
                  </a:cubicBezTo>
                  <a:cubicBezTo>
                    <a:pt x="733" y="132"/>
                    <a:pt x="662" y="60"/>
                    <a:pt x="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17"/>
            <p:cNvSpPr/>
            <p:nvPr/>
          </p:nvSpPr>
          <p:spPr>
            <a:xfrm>
              <a:off x="8922114" y="4057320"/>
              <a:ext cx="29509" cy="39324"/>
            </a:xfrm>
            <a:custGeom>
              <a:avLst/>
              <a:gdLst/>
              <a:ahLst/>
              <a:cxnLst/>
              <a:rect l="l" t="t" r="r" b="b"/>
              <a:pathLst>
                <a:path w="935" h="1246" extrusionOk="0">
                  <a:moveTo>
                    <a:pt x="737" y="0"/>
                  </a:moveTo>
                  <a:cubicBezTo>
                    <a:pt x="423" y="0"/>
                    <a:pt x="409" y="590"/>
                    <a:pt x="94" y="590"/>
                  </a:cubicBezTo>
                  <a:cubicBezTo>
                    <a:pt x="70" y="590"/>
                    <a:pt x="45" y="586"/>
                    <a:pt x="17" y="579"/>
                  </a:cubicBezTo>
                  <a:cubicBezTo>
                    <a:pt x="17" y="578"/>
                    <a:pt x="16" y="578"/>
                    <a:pt x="16" y="578"/>
                  </a:cubicBezTo>
                  <a:lnTo>
                    <a:pt x="16" y="578"/>
                  </a:lnTo>
                  <a:cubicBezTo>
                    <a:pt x="1" y="578"/>
                    <a:pt x="133" y="1014"/>
                    <a:pt x="5" y="1246"/>
                  </a:cubicBezTo>
                  <a:cubicBezTo>
                    <a:pt x="196" y="1024"/>
                    <a:pt x="284" y="920"/>
                    <a:pt x="357" y="920"/>
                  </a:cubicBezTo>
                  <a:cubicBezTo>
                    <a:pt x="420" y="920"/>
                    <a:pt x="470" y="1000"/>
                    <a:pt x="565" y="1151"/>
                  </a:cubicBezTo>
                  <a:cubicBezTo>
                    <a:pt x="583" y="1174"/>
                    <a:pt x="604" y="1186"/>
                    <a:pt x="623" y="1186"/>
                  </a:cubicBezTo>
                  <a:cubicBezTo>
                    <a:pt x="642" y="1186"/>
                    <a:pt x="660" y="1174"/>
                    <a:pt x="672" y="1151"/>
                  </a:cubicBezTo>
                  <a:cubicBezTo>
                    <a:pt x="744" y="1127"/>
                    <a:pt x="803" y="1079"/>
                    <a:pt x="863" y="1032"/>
                  </a:cubicBezTo>
                  <a:cubicBezTo>
                    <a:pt x="922" y="996"/>
                    <a:pt x="934" y="948"/>
                    <a:pt x="863" y="901"/>
                  </a:cubicBezTo>
                  <a:cubicBezTo>
                    <a:pt x="434" y="603"/>
                    <a:pt x="684" y="317"/>
                    <a:pt x="922" y="55"/>
                  </a:cubicBezTo>
                  <a:cubicBezTo>
                    <a:pt x="850" y="17"/>
                    <a:pt x="789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17"/>
            <p:cNvSpPr/>
            <p:nvPr/>
          </p:nvSpPr>
          <p:spPr>
            <a:xfrm>
              <a:off x="8843374" y="3982399"/>
              <a:ext cx="31970" cy="63215"/>
            </a:xfrm>
            <a:custGeom>
              <a:avLst/>
              <a:gdLst/>
              <a:ahLst/>
              <a:cxnLst/>
              <a:rect l="l" t="t" r="r" b="b"/>
              <a:pathLst>
                <a:path w="1013" h="2003" extrusionOk="0">
                  <a:moveTo>
                    <a:pt x="179" y="0"/>
                  </a:moveTo>
                  <a:cubicBezTo>
                    <a:pt x="0" y="131"/>
                    <a:pt x="83" y="322"/>
                    <a:pt x="60" y="512"/>
                  </a:cubicBezTo>
                  <a:cubicBezTo>
                    <a:pt x="0" y="893"/>
                    <a:pt x="131" y="1262"/>
                    <a:pt x="143" y="1643"/>
                  </a:cubicBezTo>
                  <a:cubicBezTo>
                    <a:pt x="204" y="1617"/>
                    <a:pt x="252" y="1606"/>
                    <a:pt x="291" y="1606"/>
                  </a:cubicBezTo>
                  <a:cubicBezTo>
                    <a:pt x="466" y="1606"/>
                    <a:pt x="451" y="1835"/>
                    <a:pt x="500" y="2001"/>
                  </a:cubicBezTo>
                  <a:cubicBezTo>
                    <a:pt x="512" y="2002"/>
                    <a:pt x="523" y="2002"/>
                    <a:pt x="533" y="2002"/>
                  </a:cubicBezTo>
                  <a:cubicBezTo>
                    <a:pt x="724" y="2002"/>
                    <a:pt x="704" y="1803"/>
                    <a:pt x="726" y="1667"/>
                  </a:cubicBezTo>
                  <a:cubicBezTo>
                    <a:pt x="476" y="1405"/>
                    <a:pt x="1012" y="1274"/>
                    <a:pt x="822" y="1012"/>
                  </a:cubicBezTo>
                  <a:cubicBezTo>
                    <a:pt x="786" y="965"/>
                    <a:pt x="738" y="917"/>
                    <a:pt x="714" y="881"/>
                  </a:cubicBezTo>
                  <a:cubicBezTo>
                    <a:pt x="476" y="822"/>
                    <a:pt x="250" y="750"/>
                    <a:pt x="322" y="358"/>
                  </a:cubicBezTo>
                  <a:cubicBezTo>
                    <a:pt x="357" y="227"/>
                    <a:pt x="322" y="6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17"/>
            <p:cNvSpPr/>
            <p:nvPr/>
          </p:nvSpPr>
          <p:spPr>
            <a:xfrm>
              <a:off x="8869663" y="4163359"/>
              <a:ext cx="26321" cy="40839"/>
            </a:xfrm>
            <a:custGeom>
              <a:avLst/>
              <a:gdLst/>
              <a:ahLst/>
              <a:cxnLst/>
              <a:rect l="l" t="t" r="r" b="b"/>
              <a:pathLst>
                <a:path w="834" h="1294" extrusionOk="0">
                  <a:moveTo>
                    <a:pt x="303" y="1"/>
                  </a:moveTo>
                  <a:cubicBezTo>
                    <a:pt x="274" y="1"/>
                    <a:pt x="237" y="13"/>
                    <a:pt x="191" y="41"/>
                  </a:cubicBezTo>
                  <a:cubicBezTo>
                    <a:pt x="0" y="160"/>
                    <a:pt x="84" y="291"/>
                    <a:pt x="108" y="458"/>
                  </a:cubicBezTo>
                  <a:cubicBezTo>
                    <a:pt x="120" y="696"/>
                    <a:pt x="120" y="946"/>
                    <a:pt x="120" y="1208"/>
                  </a:cubicBezTo>
                  <a:cubicBezTo>
                    <a:pt x="132" y="1204"/>
                    <a:pt x="144" y="1202"/>
                    <a:pt x="157" y="1202"/>
                  </a:cubicBezTo>
                  <a:cubicBezTo>
                    <a:pt x="246" y="1202"/>
                    <a:pt x="339" y="1293"/>
                    <a:pt x="430" y="1293"/>
                  </a:cubicBezTo>
                  <a:cubicBezTo>
                    <a:pt x="474" y="1293"/>
                    <a:pt x="517" y="1272"/>
                    <a:pt x="560" y="1208"/>
                  </a:cubicBezTo>
                  <a:cubicBezTo>
                    <a:pt x="227" y="743"/>
                    <a:pt x="239" y="696"/>
                    <a:pt x="834" y="577"/>
                  </a:cubicBezTo>
                  <a:cubicBezTo>
                    <a:pt x="786" y="386"/>
                    <a:pt x="620" y="327"/>
                    <a:pt x="501" y="219"/>
                  </a:cubicBezTo>
                  <a:cubicBezTo>
                    <a:pt x="426" y="154"/>
                    <a:pt x="410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17"/>
            <p:cNvSpPr/>
            <p:nvPr/>
          </p:nvSpPr>
          <p:spPr>
            <a:xfrm>
              <a:off x="8707701" y="3668638"/>
              <a:ext cx="38188" cy="55262"/>
            </a:xfrm>
            <a:custGeom>
              <a:avLst/>
              <a:gdLst/>
              <a:ahLst/>
              <a:cxnLst/>
              <a:rect l="l" t="t" r="r" b="b"/>
              <a:pathLst>
                <a:path w="1210" h="17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179"/>
                    <a:pt x="84" y="346"/>
                    <a:pt x="191" y="501"/>
                  </a:cubicBezTo>
                  <a:cubicBezTo>
                    <a:pt x="275" y="656"/>
                    <a:pt x="394" y="786"/>
                    <a:pt x="322" y="1001"/>
                  </a:cubicBezTo>
                  <a:cubicBezTo>
                    <a:pt x="310" y="1060"/>
                    <a:pt x="310" y="1096"/>
                    <a:pt x="310" y="1156"/>
                  </a:cubicBezTo>
                  <a:cubicBezTo>
                    <a:pt x="328" y="1218"/>
                    <a:pt x="360" y="1268"/>
                    <a:pt x="415" y="1268"/>
                  </a:cubicBezTo>
                  <a:cubicBezTo>
                    <a:pt x="433" y="1268"/>
                    <a:pt x="454" y="1263"/>
                    <a:pt x="477" y="1251"/>
                  </a:cubicBezTo>
                  <a:cubicBezTo>
                    <a:pt x="490" y="1249"/>
                    <a:pt x="502" y="1249"/>
                    <a:pt x="514" y="1249"/>
                  </a:cubicBezTo>
                  <a:cubicBezTo>
                    <a:pt x="786" y="1249"/>
                    <a:pt x="781" y="1637"/>
                    <a:pt x="930" y="1751"/>
                  </a:cubicBezTo>
                  <a:cubicBezTo>
                    <a:pt x="1122" y="1644"/>
                    <a:pt x="727" y="1247"/>
                    <a:pt x="1054" y="1247"/>
                  </a:cubicBezTo>
                  <a:cubicBezTo>
                    <a:pt x="1090" y="1247"/>
                    <a:pt x="1136" y="1252"/>
                    <a:pt x="1192" y="1263"/>
                  </a:cubicBezTo>
                  <a:cubicBezTo>
                    <a:pt x="1209" y="1019"/>
                    <a:pt x="1123" y="980"/>
                    <a:pt x="1016" y="980"/>
                  </a:cubicBezTo>
                  <a:cubicBezTo>
                    <a:pt x="966" y="980"/>
                    <a:pt x="912" y="988"/>
                    <a:pt x="862" y="988"/>
                  </a:cubicBezTo>
                  <a:cubicBezTo>
                    <a:pt x="803" y="988"/>
                    <a:pt x="750" y="977"/>
                    <a:pt x="715" y="929"/>
                  </a:cubicBezTo>
                  <a:cubicBezTo>
                    <a:pt x="715" y="906"/>
                    <a:pt x="727" y="882"/>
                    <a:pt x="727" y="870"/>
                  </a:cubicBezTo>
                  <a:cubicBezTo>
                    <a:pt x="680" y="429"/>
                    <a:pt x="418" y="215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17"/>
            <p:cNvSpPr/>
            <p:nvPr/>
          </p:nvSpPr>
          <p:spPr>
            <a:xfrm>
              <a:off x="8792248" y="4233041"/>
              <a:ext cx="35000" cy="32317"/>
            </a:xfrm>
            <a:custGeom>
              <a:avLst/>
              <a:gdLst/>
              <a:ahLst/>
              <a:cxnLst/>
              <a:rect l="l" t="t" r="r" b="b"/>
              <a:pathLst>
                <a:path w="1109" h="1024" extrusionOk="0">
                  <a:moveTo>
                    <a:pt x="682" y="1"/>
                  </a:moveTo>
                  <a:cubicBezTo>
                    <a:pt x="264" y="1"/>
                    <a:pt x="199" y="477"/>
                    <a:pt x="13" y="762"/>
                  </a:cubicBezTo>
                  <a:cubicBezTo>
                    <a:pt x="1" y="809"/>
                    <a:pt x="1" y="845"/>
                    <a:pt x="1" y="881"/>
                  </a:cubicBezTo>
                  <a:cubicBezTo>
                    <a:pt x="13" y="905"/>
                    <a:pt x="322" y="1024"/>
                    <a:pt x="346" y="1024"/>
                  </a:cubicBezTo>
                  <a:cubicBezTo>
                    <a:pt x="787" y="845"/>
                    <a:pt x="1108" y="619"/>
                    <a:pt x="799" y="12"/>
                  </a:cubicBezTo>
                  <a:cubicBezTo>
                    <a:pt x="757" y="4"/>
                    <a:pt x="718" y="1"/>
                    <a:pt x="6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17"/>
            <p:cNvSpPr/>
            <p:nvPr/>
          </p:nvSpPr>
          <p:spPr>
            <a:xfrm>
              <a:off x="8834348" y="4074457"/>
              <a:ext cx="35347" cy="27615"/>
            </a:xfrm>
            <a:custGeom>
              <a:avLst/>
              <a:gdLst/>
              <a:ahLst/>
              <a:cxnLst/>
              <a:rect l="l" t="t" r="r" b="b"/>
              <a:pathLst>
                <a:path w="1120" h="875" extrusionOk="0">
                  <a:moveTo>
                    <a:pt x="667" y="0"/>
                  </a:moveTo>
                  <a:cubicBezTo>
                    <a:pt x="619" y="119"/>
                    <a:pt x="584" y="250"/>
                    <a:pt x="536" y="393"/>
                  </a:cubicBezTo>
                  <a:cubicBezTo>
                    <a:pt x="465" y="298"/>
                    <a:pt x="405" y="191"/>
                    <a:pt x="322" y="108"/>
                  </a:cubicBezTo>
                  <a:cubicBezTo>
                    <a:pt x="298" y="119"/>
                    <a:pt x="274" y="131"/>
                    <a:pt x="238" y="131"/>
                  </a:cubicBezTo>
                  <a:cubicBezTo>
                    <a:pt x="238" y="298"/>
                    <a:pt x="238" y="453"/>
                    <a:pt x="155" y="596"/>
                  </a:cubicBezTo>
                  <a:cubicBezTo>
                    <a:pt x="1" y="834"/>
                    <a:pt x="53" y="874"/>
                    <a:pt x="149" y="874"/>
                  </a:cubicBezTo>
                  <a:cubicBezTo>
                    <a:pt x="197" y="874"/>
                    <a:pt x="257" y="864"/>
                    <a:pt x="307" y="864"/>
                  </a:cubicBezTo>
                  <a:cubicBezTo>
                    <a:pt x="325" y="864"/>
                    <a:pt x="343" y="866"/>
                    <a:pt x="357" y="870"/>
                  </a:cubicBezTo>
                  <a:cubicBezTo>
                    <a:pt x="608" y="727"/>
                    <a:pt x="869" y="608"/>
                    <a:pt x="1119" y="489"/>
                  </a:cubicBezTo>
                  <a:cubicBezTo>
                    <a:pt x="965" y="310"/>
                    <a:pt x="822" y="155"/>
                    <a:pt x="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17"/>
            <p:cNvSpPr/>
            <p:nvPr/>
          </p:nvSpPr>
          <p:spPr>
            <a:xfrm>
              <a:off x="8901979" y="3992151"/>
              <a:ext cx="31592" cy="37998"/>
            </a:xfrm>
            <a:custGeom>
              <a:avLst/>
              <a:gdLst/>
              <a:ahLst/>
              <a:cxnLst/>
              <a:rect l="l" t="t" r="r" b="b"/>
              <a:pathLst>
                <a:path w="1001" h="1204" extrusionOk="0">
                  <a:moveTo>
                    <a:pt x="358" y="1"/>
                  </a:moveTo>
                  <a:cubicBezTo>
                    <a:pt x="0" y="108"/>
                    <a:pt x="250" y="287"/>
                    <a:pt x="298" y="453"/>
                  </a:cubicBezTo>
                  <a:cubicBezTo>
                    <a:pt x="334" y="525"/>
                    <a:pt x="417" y="620"/>
                    <a:pt x="298" y="691"/>
                  </a:cubicBezTo>
                  <a:cubicBezTo>
                    <a:pt x="239" y="930"/>
                    <a:pt x="334" y="1108"/>
                    <a:pt x="512" y="1180"/>
                  </a:cubicBezTo>
                  <a:cubicBezTo>
                    <a:pt x="544" y="1196"/>
                    <a:pt x="570" y="1203"/>
                    <a:pt x="592" y="1203"/>
                  </a:cubicBezTo>
                  <a:cubicBezTo>
                    <a:pt x="697" y="1203"/>
                    <a:pt x="713" y="1042"/>
                    <a:pt x="762" y="953"/>
                  </a:cubicBezTo>
                  <a:cubicBezTo>
                    <a:pt x="810" y="953"/>
                    <a:pt x="834" y="942"/>
                    <a:pt x="870" y="942"/>
                  </a:cubicBezTo>
                  <a:cubicBezTo>
                    <a:pt x="953" y="822"/>
                    <a:pt x="953" y="691"/>
                    <a:pt x="881" y="561"/>
                  </a:cubicBezTo>
                  <a:cubicBezTo>
                    <a:pt x="905" y="477"/>
                    <a:pt x="953" y="394"/>
                    <a:pt x="989" y="322"/>
                  </a:cubicBezTo>
                  <a:cubicBezTo>
                    <a:pt x="1001" y="60"/>
                    <a:pt x="834" y="49"/>
                    <a:pt x="691" y="25"/>
                  </a:cubicBezTo>
                  <a:cubicBezTo>
                    <a:pt x="641" y="64"/>
                    <a:pt x="588" y="85"/>
                    <a:pt x="535" y="85"/>
                  </a:cubicBezTo>
                  <a:cubicBezTo>
                    <a:pt x="475" y="85"/>
                    <a:pt x="415" y="58"/>
                    <a:pt x="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17"/>
            <p:cNvSpPr/>
            <p:nvPr/>
          </p:nvSpPr>
          <p:spPr>
            <a:xfrm>
              <a:off x="8848991" y="3980947"/>
              <a:ext cx="17705" cy="34905"/>
            </a:xfrm>
            <a:custGeom>
              <a:avLst/>
              <a:gdLst/>
              <a:ahLst/>
              <a:cxnLst/>
              <a:rect l="l" t="t" r="r" b="b"/>
              <a:pathLst>
                <a:path w="561" h="1106" extrusionOk="0">
                  <a:moveTo>
                    <a:pt x="106" y="0"/>
                  </a:moveTo>
                  <a:cubicBezTo>
                    <a:pt x="69" y="0"/>
                    <a:pt x="35" y="18"/>
                    <a:pt x="1" y="58"/>
                  </a:cubicBezTo>
                  <a:cubicBezTo>
                    <a:pt x="24" y="404"/>
                    <a:pt x="48" y="749"/>
                    <a:pt x="60" y="1106"/>
                  </a:cubicBezTo>
                  <a:cubicBezTo>
                    <a:pt x="203" y="1058"/>
                    <a:pt x="382" y="999"/>
                    <a:pt x="548" y="939"/>
                  </a:cubicBezTo>
                  <a:cubicBezTo>
                    <a:pt x="560" y="582"/>
                    <a:pt x="501" y="273"/>
                    <a:pt x="239" y="58"/>
                  </a:cubicBezTo>
                  <a:cubicBezTo>
                    <a:pt x="189" y="21"/>
                    <a:pt x="14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8847855" y="4034250"/>
              <a:ext cx="29351" cy="35726"/>
            </a:xfrm>
            <a:custGeom>
              <a:avLst/>
              <a:gdLst/>
              <a:ahLst/>
              <a:cxnLst/>
              <a:rect l="l" t="t" r="r" b="b"/>
              <a:pathLst>
                <a:path w="930" h="1132" extrusionOk="0">
                  <a:moveTo>
                    <a:pt x="799" y="0"/>
                  </a:moveTo>
                  <a:cubicBezTo>
                    <a:pt x="754" y="65"/>
                    <a:pt x="707" y="88"/>
                    <a:pt x="661" y="88"/>
                  </a:cubicBezTo>
                  <a:cubicBezTo>
                    <a:pt x="595" y="88"/>
                    <a:pt x="528" y="42"/>
                    <a:pt x="465" y="0"/>
                  </a:cubicBezTo>
                  <a:lnTo>
                    <a:pt x="465" y="0"/>
                  </a:lnTo>
                  <a:cubicBezTo>
                    <a:pt x="465" y="131"/>
                    <a:pt x="501" y="274"/>
                    <a:pt x="358" y="370"/>
                  </a:cubicBezTo>
                  <a:cubicBezTo>
                    <a:pt x="322" y="453"/>
                    <a:pt x="382" y="608"/>
                    <a:pt x="227" y="608"/>
                  </a:cubicBezTo>
                  <a:cubicBezTo>
                    <a:pt x="1" y="798"/>
                    <a:pt x="108" y="965"/>
                    <a:pt x="263" y="1132"/>
                  </a:cubicBezTo>
                  <a:cubicBezTo>
                    <a:pt x="268" y="1132"/>
                    <a:pt x="272" y="1132"/>
                    <a:pt x="277" y="1132"/>
                  </a:cubicBezTo>
                  <a:cubicBezTo>
                    <a:pt x="446" y="1132"/>
                    <a:pt x="529" y="928"/>
                    <a:pt x="680" y="870"/>
                  </a:cubicBezTo>
                  <a:cubicBezTo>
                    <a:pt x="702" y="881"/>
                    <a:pt x="722" y="886"/>
                    <a:pt x="738" y="886"/>
                  </a:cubicBezTo>
                  <a:cubicBezTo>
                    <a:pt x="793" y="886"/>
                    <a:pt x="817" y="830"/>
                    <a:pt x="799" y="739"/>
                  </a:cubicBezTo>
                  <a:cubicBezTo>
                    <a:pt x="834" y="500"/>
                    <a:pt x="930" y="250"/>
                    <a:pt x="7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8900464" y="3977444"/>
              <a:ext cx="37241" cy="29035"/>
            </a:xfrm>
            <a:custGeom>
              <a:avLst/>
              <a:gdLst/>
              <a:ahLst/>
              <a:cxnLst/>
              <a:rect l="l" t="t" r="r" b="b"/>
              <a:pathLst>
                <a:path w="1180" h="920" extrusionOk="0">
                  <a:moveTo>
                    <a:pt x="277" y="0"/>
                  </a:moveTo>
                  <a:cubicBezTo>
                    <a:pt x="226" y="0"/>
                    <a:pt x="174" y="11"/>
                    <a:pt x="120" y="38"/>
                  </a:cubicBezTo>
                  <a:cubicBezTo>
                    <a:pt x="167" y="336"/>
                    <a:pt x="1" y="705"/>
                    <a:pt x="346" y="919"/>
                  </a:cubicBezTo>
                  <a:cubicBezTo>
                    <a:pt x="416" y="815"/>
                    <a:pt x="156" y="562"/>
                    <a:pt x="456" y="562"/>
                  </a:cubicBezTo>
                  <a:cubicBezTo>
                    <a:pt x="463" y="562"/>
                    <a:pt x="470" y="562"/>
                    <a:pt x="477" y="562"/>
                  </a:cubicBezTo>
                  <a:cubicBezTo>
                    <a:pt x="508" y="587"/>
                    <a:pt x="546" y="602"/>
                    <a:pt x="581" y="602"/>
                  </a:cubicBezTo>
                  <a:cubicBezTo>
                    <a:pt x="611" y="602"/>
                    <a:pt x="639" y="590"/>
                    <a:pt x="656" y="562"/>
                  </a:cubicBezTo>
                  <a:cubicBezTo>
                    <a:pt x="799" y="574"/>
                    <a:pt x="929" y="669"/>
                    <a:pt x="1013" y="788"/>
                  </a:cubicBezTo>
                  <a:cubicBezTo>
                    <a:pt x="1180" y="526"/>
                    <a:pt x="1001" y="348"/>
                    <a:pt x="894" y="157"/>
                  </a:cubicBezTo>
                  <a:cubicBezTo>
                    <a:pt x="875" y="161"/>
                    <a:pt x="856" y="162"/>
                    <a:pt x="837" y="162"/>
                  </a:cubicBezTo>
                  <a:cubicBezTo>
                    <a:pt x="648" y="162"/>
                    <a:pt x="474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8901600" y="3949009"/>
              <a:ext cx="27836" cy="36199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186" y="0"/>
                  </a:moveTo>
                  <a:cubicBezTo>
                    <a:pt x="62" y="0"/>
                    <a:pt x="58" y="192"/>
                    <a:pt x="12" y="320"/>
                  </a:cubicBezTo>
                  <a:cubicBezTo>
                    <a:pt x="1" y="356"/>
                    <a:pt x="1" y="392"/>
                    <a:pt x="1" y="439"/>
                  </a:cubicBezTo>
                  <a:cubicBezTo>
                    <a:pt x="143" y="570"/>
                    <a:pt x="12" y="796"/>
                    <a:pt x="108" y="939"/>
                  </a:cubicBezTo>
                  <a:cubicBezTo>
                    <a:pt x="287" y="991"/>
                    <a:pt x="454" y="1146"/>
                    <a:pt x="645" y="1146"/>
                  </a:cubicBezTo>
                  <a:cubicBezTo>
                    <a:pt x="719" y="1146"/>
                    <a:pt x="798" y="1122"/>
                    <a:pt x="882" y="1058"/>
                  </a:cubicBezTo>
                  <a:cubicBezTo>
                    <a:pt x="524" y="856"/>
                    <a:pt x="489" y="392"/>
                    <a:pt x="334" y="58"/>
                  </a:cubicBezTo>
                  <a:cubicBezTo>
                    <a:pt x="271" y="17"/>
                    <a:pt x="223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17"/>
            <p:cNvSpPr/>
            <p:nvPr/>
          </p:nvSpPr>
          <p:spPr>
            <a:xfrm>
              <a:off x="8779120" y="4224552"/>
              <a:ext cx="38345" cy="32538"/>
            </a:xfrm>
            <a:custGeom>
              <a:avLst/>
              <a:gdLst/>
              <a:ahLst/>
              <a:cxnLst/>
              <a:rect l="l" t="t" r="r" b="b"/>
              <a:pathLst>
                <a:path w="1215" h="1031" extrusionOk="0">
                  <a:moveTo>
                    <a:pt x="1015" y="0"/>
                  </a:moveTo>
                  <a:cubicBezTo>
                    <a:pt x="920" y="0"/>
                    <a:pt x="840" y="77"/>
                    <a:pt x="774" y="162"/>
                  </a:cubicBezTo>
                  <a:cubicBezTo>
                    <a:pt x="679" y="662"/>
                    <a:pt x="214" y="436"/>
                    <a:pt x="0" y="662"/>
                  </a:cubicBezTo>
                  <a:cubicBezTo>
                    <a:pt x="143" y="781"/>
                    <a:pt x="274" y="912"/>
                    <a:pt x="429" y="1031"/>
                  </a:cubicBezTo>
                  <a:cubicBezTo>
                    <a:pt x="750" y="876"/>
                    <a:pt x="834" y="364"/>
                    <a:pt x="1215" y="281"/>
                  </a:cubicBezTo>
                  <a:cubicBezTo>
                    <a:pt x="1167" y="197"/>
                    <a:pt x="1131" y="114"/>
                    <a:pt x="1095" y="19"/>
                  </a:cubicBezTo>
                  <a:cubicBezTo>
                    <a:pt x="1068" y="6"/>
                    <a:pt x="1041" y="0"/>
                    <a:pt x="10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17"/>
            <p:cNvSpPr/>
            <p:nvPr/>
          </p:nvSpPr>
          <p:spPr>
            <a:xfrm>
              <a:off x="8835831" y="4279402"/>
              <a:ext cx="34243" cy="28530"/>
            </a:xfrm>
            <a:custGeom>
              <a:avLst/>
              <a:gdLst/>
              <a:ahLst/>
              <a:cxnLst/>
              <a:rect l="l" t="t" r="r" b="b"/>
              <a:pathLst>
                <a:path w="1085" h="904" extrusionOk="0">
                  <a:moveTo>
                    <a:pt x="870" y="1"/>
                  </a:moveTo>
                  <a:cubicBezTo>
                    <a:pt x="851" y="1"/>
                    <a:pt x="834" y="17"/>
                    <a:pt x="822" y="55"/>
                  </a:cubicBezTo>
                  <a:cubicBezTo>
                    <a:pt x="680" y="543"/>
                    <a:pt x="227" y="531"/>
                    <a:pt x="1" y="864"/>
                  </a:cubicBezTo>
                  <a:cubicBezTo>
                    <a:pt x="73" y="892"/>
                    <a:pt x="140" y="903"/>
                    <a:pt x="202" y="903"/>
                  </a:cubicBezTo>
                  <a:cubicBezTo>
                    <a:pt x="465" y="903"/>
                    <a:pt x="644" y="692"/>
                    <a:pt x="846" y="567"/>
                  </a:cubicBezTo>
                  <a:cubicBezTo>
                    <a:pt x="953" y="567"/>
                    <a:pt x="1037" y="531"/>
                    <a:pt x="1084" y="424"/>
                  </a:cubicBezTo>
                  <a:cubicBezTo>
                    <a:pt x="1065" y="262"/>
                    <a:pt x="947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8621293" y="3541266"/>
              <a:ext cx="28972" cy="21997"/>
            </a:xfrm>
            <a:custGeom>
              <a:avLst/>
              <a:gdLst/>
              <a:ahLst/>
              <a:cxnLst/>
              <a:rect l="l" t="t" r="r" b="b"/>
              <a:pathLst>
                <a:path w="918" h="697" extrusionOk="0">
                  <a:moveTo>
                    <a:pt x="905" y="0"/>
                  </a:moveTo>
                  <a:cubicBezTo>
                    <a:pt x="715" y="36"/>
                    <a:pt x="548" y="203"/>
                    <a:pt x="358" y="203"/>
                  </a:cubicBezTo>
                  <a:cubicBezTo>
                    <a:pt x="250" y="215"/>
                    <a:pt x="12" y="274"/>
                    <a:pt x="0" y="524"/>
                  </a:cubicBezTo>
                  <a:cubicBezTo>
                    <a:pt x="0" y="572"/>
                    <a:pt x="72" y="655"/>
                    <a:pt x="84" y="655"/>
                  </a:cubicBezTo>
                  <a:cubicBezTo>
                    <a:pt x="111" y="643"/>
                    <a:pt x="139" y="639"/>
                    <a:pt x="167" y="639"/>
                  </a:cubicBezTo>
                  <a:cubicBezTo>
                    <a:pt x="267" y="639"/>
                    <a:pt x="373" y="697"/>
                    <a:pt x="469" y="697"/>
                  </a:cubicBezTo>
                  <a:cubicBezTo>
                    <a:pt x="537" y="697"/>
                    <a:pt x="601" y="669"/>
                    <a:pt x="655" y="572"/>
                  </a:cubicBezTo>
                  <a:cubicBezTo>
                    <a:pt x="739" y="405"/>
                    <a:pt x="917" y="274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17"/>
            <p:cNvSpPr/>
            <p:nvPr/>
          </p:nvSpPr>
          <p:spPr>
            <a:xfrm>
              <a:off x="8902358" y="4042140"/>
              <a:ext cx="37588" cy="23070"/>
            </a:xfrm>
            <a:custGeom>
              <a:avLst/>
              <a:gdLst/>
              <a:ahLst/>
              <a:cxnLst/>
              <a:rect l="l" t="t" r="r" b="b"/>
              <a:pathLst>
                <a:path w="1191" h="731" extrusionOk="0">
                  <a:moveTo>
                    <a:pt x="858" y="0"/>
                  </a:moveTo>
                  <a:cubicBezTo>
                    <a:pt x="730" y="9"/>
                    <a:pt x="651" y="321"/>
                    <a:pt x="508" y="321"/>
                  </a:cubicBezTo>
                  <a:cubicBezTo>
                    <a:pt x="451" y="321"/>
                    <a:pt x="383" y="271"/>
                    <a:pt x="298" y="131"/>
                  </a:cubicBezTo>
                  <a:lnTo>
                    <a:pt x="298" y="131"/>
                  </a:lnTo>
                  <a:cubicBezTo>
                    <a:pt x="0" y="310"/>
                    <a:pt x="143" y="465"/>
                    <a:pt x="322" y="620"/>
                  </a:cubicBezTo>
                  <a:cubicBezTo>
                    <a:pt x="409" y="699"/>
                    <a:pt x="487" y="731"/>
                    <a:pt x="559" y="731"/>
                  </a:cubicBezTo>
                  <a:cubicBezTo>
                    <a:pt x="701" y="731"/>
                    <a:pt x="818" y="604"/>
                    <a:pt x="929" y="477"/>
                  </a:cubicBezTo>
                  <a:cubicBezTo>
                    <a:pt x="1072" y="298"/>
                    <a:pt x="1191" y="84"/>
                    <a:pt x="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17"/>
            <p:cNvSpPr/>
            <p:nvPr/>
          </p:nvSpPr>
          <p:spPr>
            <a:xfrm>
              <a:off x="8901979" y="4011591"/>
              <a:ext cx="27457" cy="26889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85" y="0"/>
                  </a:moveTo>
                  <a:cubicBezTo>
                    <a:pt x="36" y="0"/>
                    <a:pt x="0" y="32"/>
                    <a:pt x="0" y="135"/>
                  </a:cubicBezTo>
                  <a:cubicBezTo>
                    <a:pt x="12" y="421"/>
                    <a:pt x="96" y="754"/>
                    <a:pt x="417" y="849"/>
                  </a:cubicBezTo>
                  <a:cubicBezTo>
                    <a:pt x="441" y="851"/>
                    <a:pt x="465" y="852"/>
                    <a:pt x="489" y="852"/>
                  </a:cubicBezTo>
                  <a:cubicBezTo>
                    <a:pt x="651" y="852"/>
                    <a:pt x="797" y="807"/>
                    <a:pt x="870" y="599"/>
                  </a:cubicBezTo>
                  <a:cubicBezTo>
                    <a:pt x="822" y="504"/>
                    <a:pt x="786" y="433"/>
                    <a:pt x="762" y="361"/>
                  </a:cubicBezTo>
                  <a:cubicBezTo>
                    <a:pt x="669" y="448"/>
                    <a:pt x="601" y="483"/>
                    <a:pt x="549" y="483"/>
                  </a:cubicBezTo>
                  <a:cubicBezTo>
                    <a:pt x="403" y="483"/>
                    <a:pt x="386" y="207"/>
                    <a:pt x="298" y="75"/>
                  </a:cubicBezTo>
                  <a:cubicBezTo>
                    <a:pt x="237" y="55"/>
                    <a:pt x="149" y="0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17"/>
            <p:cNvSpPr/>
            <p:nvPr/>
          </p:nvSpPr>
          <p:spPr>
            <a:xfrm>
              <a:off x="8689681" y="3676149"/>
              <a:ext cx="29698" cy="28309"/>
            </a:xfrm>
            <a:custGeom>
              <a:avLst/>
              <a:gdLst/>
              <a:ahLst/>
              <a:cxnLst/>
              <a:rect l="l" t="t" r="r" b="b"/>
              <a:pathLst>
                <a:path w="941" h="897" extrusionOk="0">
                  <a:moveTo>
                    <a:pt x="227" y="1"/>
                  </a:moveTo>
                  <a:cubicBezTo>
                    <a:pt x="119" y="37"/>
                    <a:pt x="0" y="60"/>
                    <a:pt x="48" y="239"/>
                  </a:cubicBezTo>
                  <a:cubicBezTo>
                    <a:pt x="110" y="487"/>
                    <a:pt x="159" y="768"/>
                    <a:pt x="366" y="768"/>
                  </a:cubicBezTo>
                  <a:cubicBezTo>
                    <a:pt x="438" y="768"/>
                    <a:pt x="528" y="735"/>
                    <a:pt x="643" y="656"/>
                  </a:cubicBezTo>
                  <a:cubicBezTo>
                    <a:pt x="644" y="655"/>
                    <a:pt x="644" y="655"/>
                    <a:pt x="645" y="655"/>
                  </a:cubicBezTo>
                  <a:cubicBezTo>
                    <a:pt x="664" y="655"/>
                    <a:pt x="765" y="790"/>
                    <a:pt x="822" y="870"/>
                  </a:cubicBezTo>
                  <a:cubicBezTo>
                    <a:pt x="834" y="888"/>
                    <a:pt x="852" y="897"/>
                    <a:pt x="871" y="897"/>
                  </a:cubicBezTo>
                  <a:cubicBezTo>
                    <a:pt x="890" y="897"/>
                    <a:pt x="911" y="888"/>
                    <a:pt x="929" y="870"/>
                  </a:cubicBezTo>
                  <a:cubicBezTo>
                    <a:pt x="929" y="822"/>
                    <a:pt x="941" y="775"/>
                    <a:pt x="941" y="727"/>
                  </a:cubicBezTo>
                  <a:cubicBezTo>
                    <a:pt x="905" y="346"/>
                    <a:pt x="643" y="179"/>
                    <a:pt x="393" y="13"/>
                  </a:cubicBezTo>
                  <a:cubicBezTo>
                    <a:pt x="334" y="1"/>
                    <a:pt x="286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8697571" y="3664125"/>
              <a:ext cx="27710" cy="37115"/>
            </a:xfrm>
            <a:custGeom>
              <a:avLst/>
              <a:gdLst/>
              <a:ahLst/>
              <a:cxnLst/>
              <a:rect l="l" t="t" r="r" b="b"/>
              <a:pathLst>
                <a:path w="878" h="1176" extrusionOk="0">
                  <a:moveTo>
                    <a:pt x="119" y="1"/>
                  </a:moveTo>
                  <a:cubicBezTo>
                    <a:pt x="84" y="37"/>
                    <a:pt x="48" y="84"/>
                    <a:pt x="36" y="144"/>
                  </a:cubicBezTo>
                  <a:cubicBezTo>
                    <a:pt x="0" y="275"/>
                    <a:pt x="36" y="394"/>
                    <a:pt x="119" y="489"/>
                  </a:cubicBezTo>
                  <a:cubicBezTo>
                    <a:pt x="322" y="691"/>
                    <a:pt x="500" y="906"/>
                    <a:pt x="691" y="1108"/>
                  </a:cubicBezTo>
                  <a:cubicBezTo>
                    <a:pt x="731" y="1121"/>
                    <a:pt x="796" y="1175"/>
                    <a:pt x="834" y="1175"/>
                  </a:cubicBezTo>
                  <a:cubicBezTo>
                    <a:pt x="865" y="1175"/>
                    <a:pt x="877" y="1141"/>
                    <a:pt x="846" y="1025"/>
                  </a:cubicBezTo>
                  <a:cubicBezTo>
                    <a:pt x="798" y="691"/>
                    <a:pt x="453" y="513"/>
                    <a:pt x="441" y="144"/>
                  </a:cubicBezTo>
                  <a:cubicBezTo>
                    <a:pt x="334" y="84"/>
                    <a:pt x="227" y="37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8696435" y="3309054"/>
              <a:ext cx="23323" cy="31749"/>
            </a:xfrm>
            <a:custGeom>
              <a:avLst/>
              <a:gdLst/>
              <a:ahLst/>
              <a:cxnLst/>
              <a:rect l="l" t="t" r="r" b="b"/>
              <a:pathLst>
                <a:path w="739" h="1006" extrusionOk="0">
                  <a:moveTo>
                    <a:pt x="382" y="0"/>
                  </a:moveTo>
                  <a:cubicBezTo>
                    <a:pt x="1" y="274"/>
                    <a:pt x="96" y="631"/>
                    <a:pt x="263" y="989"/>
                  </a:cubicBezTo>
                  <a:cubicBezTo>
                    <a:pt x="275" y="986"/>
                    <a:pt x="288" y="985"/>
                    <a:pt x="302" y="985"/>
                  </a:cubicBezTo>
                  <a:cubicBezTo>
                    <a:pt x="359" y="985"/>
                    <a:pt x="417" y="1005"/>
                    <a:pt x="472" y="1005"/>
                  </a:cubicBezTo>
                  <a:cubicBezTo>
                    <a:pt x="522" y="1005"/>
                    <a:pt x="568" y="989"/>
                    <a:pt x="608" y="929"/>
                  </a:cubicBezTo>
                  <a:cubicBezTo>
                    <a:pt x="608" y="917"/>
                    <a:pt x="536" y="810"/>
                    <a:pt x="489" y="750"/>
                  </a:cubicBezTo>
                  <a:cubicBezTo>
                    <a:pt x="441" y="727"/>
                    <a:pt x="417" y="679"/>
                    <a:pt x="453" y="620"/>
                  </a:cubicBezTo>
                  <a:cubicBezTo>
                    <a:pt x="477" y="596"/>
                    <a:pt x="501" y="584"/>
                    <a:pt x="525" y="584"/>
                  </a:cubicBezTo>
                  <a:cubicBezTo>
                    <a:pt x="548" y="584"/>
                    <a:pt x="572" y="596"/>
                    <a:pt x="596" y="620"/>
                  </a:cubicBezTo>
                  <a:cubicBezTo>
                    <a:pt x="739" y="548"/>
                    <a:pt x="715" y="381"/>
                    <a:pt x="715" y="250"/>
                  </a:cubicBezTo>
                  <a:cubicBezTo>
                    <a:pt x="608" y="155"/>
                    <a:pt x="489" y="84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8585599" y="3490898"/>
              <a:ext cx="20703" cy="37241"/>
            </a:xfrm>
            <a:custGeom>
              <a:avLst/>
              <a:gdLst/>
              <a:ahLst/>
              <a:cxnLst/>
              <a:rect l="l" t="t" r="r" b="b"/>
              <a:pathLst>
                <a:path w="656" h="1180" extrusionOk="0">
                  <a:moveTo>
                    <a:pt x="187" y="1"/>
                  </a:moveTo>
                  <a:cubicBezTo>
                    <a:pt x="126" y="1"/>
                    <a:pt x="62" y="18"/>
                    <a:pt x="0" y="37"/>
                  </a:cubicBezTo>
                  <a:cubicBezTo>
                    <a:pt x="0" y="442"/>
                    <a:pt x="36" y="823"/>
                    <a:pt x="215" y="1180"/>
                  </a:cubicBezTo>
                  <a:cubicBezTo>
                    <a:pt x="238" y="1049"/>
                    <a:pt x="203" y="882"/>
                    <a:pt x="322" y="799"/>
                  </a:cubicBezTo>
                  <a:cubicBezTo>
                    <a:pt x="310" y="584"/>
                    <a:pt x="655" y="442"/>
                    <a:pt x="429" y="168"/>
                  </a:cubicBezTo>
                  <a:cubicBezTo>
                    <a:pt x="365" y="39"/>
                    <a:pt x="279" y="1"/>
                    <a:pt x="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17"/>
            <p:cNvSpPr/>
            <p:nvPr/>
          </p:nvSpPr>
          <p:spPr>
            <a:xfrm>
              <a:off x="8854262" y="4222469"/>
              <a:ext cx="28593" cy="21903"/>
            </a:xfrm>
            <a:custGeom>
              <a:avLst/>
              <a:gdLst/>
              <a:ahLst/>
              <a:cxnLst/>
              <a:rect l="l" t="t" r="r" b="b"/>
              <a:pathLst>
                <a:path w="906" h="694" extrusionOk="0">
                  <a:moveTo>
                    <a:pt x="668" y="0"/>
                  </a:moveTo>
                  <a:cubicBezTo>
                    <a:pt x="498" y="0"/>
                    <a:pt x="335" y="87"/>
                    <a:pt x="163" y="87"/>
                  </a:cubicBezTo>
                  <a:cubicBezTo>
                    <a:pt x="114" y="87"/>
                    <a:pt x="63" y="79"/>
                    <a:pt x="12" y="61"/>
                  </a:cubicBezTo>
                  <a:lnTo>
                    <a:pt x="12" y="61"/>
                  </a:lnTo>
                  <a:cubicBezTo>
                    <a:pt x="0" y="359"/>
                    <a:pt x="262" y="371"/>
                    <a:pt x="310" y="609"/>
                  </a:cubicBezTo>
                  <a:cubicBezTo>
                    <a:pt x="319" y="671"/>
                    <a:pt x="356" y="693"/>
                    <a:pt x="397" y="693"/>
                  </a:cubicBezTo>
                  <a:cubicBezTo>
                    <a:pt x="468" y="693"/>
                    <a:pt x="551" y="630"/>
                    <a:pt x="536" y="585"/>
                  </a:cubicBezTo>
                  <a:cubicBezTo>
                    <a:pt x="250" y="25"/>
                    <a:pt x="905" y="371"/>
                    <a:pt x="869" y="49"/>
                  </a:cubicBezTo>
                  <a:cubicBezTo>
                    <a:pt x="801" y="13"/>
                    <a:pt x="734" y="0"/>
                    <a:pt x="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17"/>
            <p:cNvSpPr/>
            <p:nvPr/>
          </p:nvSpPr>
          <p:spPr>
            <a:xfrm>
              <a:off x="8851611" y="4190531"/>
              <a:ext cx="21840" cy="22187"/>
            </a:xfrm>
            <a:custGeom>
              <a:avLst/>
              <a:gdLst/>
              <a:ahLst/>
              <a:cxnLst/>
              <a:rect l="l" t="t" r="r" b="b"/>
              <a:pathLst>
                <a:path w="692" h="703" extrusionOk="0">
                  <a:moveTo>
                    <a:pt x="202" y="0"/>
                  </a:moveTo>
                  <a:cubicBezTo>
                    <a:pt x="96" y="0"/>
                    <a:pt x="1" y="70"/>
                    <a:pt x="1" y="168"/>
                  </a:cubicBezTo>
                  <a:cubicBezTo>
                    <a:pt x="1" y="442"/>
                    <a:pt x="275" y="585"/>
                    <a:pt x="453" y="668"/>
                  </a:cubicBezTo>
                  <a:cubicBezTo>
                    <a:pt x="497" y="692"/>
                    <a:pt x="532" y="702"/>
                    <a:pt x="560" y="702"/>
                  </a:cubicBezTo>
                  <a:cubicBezTo>
                    <a:pt x="688" y="702"/>
                    <a:pt x="682" y="493"/>
                    <a:pt x="692" y="347"/>
                  </a:cubicBezTo>
                  <a:cubicBezTo>
                    <a:pt x="572" y="251"/>
                    <a:pt x="465" y="132"/>
                    <a:pt x="346" y="49"/>
                  </a:cubicBezTo>
                  <a:cubicBezTo>
                    <a:pt x="301" y="15"/>
                    <a:pt x="250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17"/>
            <p:cNvSpPr/>
            <p:nvPr/>
          </p:nvSpPr>
          <p:spPr>
            <a:xfrm>
              <a:off x="8743773" y="3260958"/>
              <a:ext cx="26731" cy="24080"/>
            </a:xfrm>
            <a:custGeom>
              <a:avLst/>
              <a:gdLst/>
              <a:ahLst/>
              <a:cxnLst/>
              <a:rect l="l" t="t" r="r" b="b"/>
              <a:pathLst>
                <a:path w="847" h="763" extrusionOk="0">
                  <a:moveTo>
                    <a:pt x="537" y="0"/>
                  </a:moveTo>
                  <a:lnTo>
                    <a:pt x="537" y="0"/>
                  </a:lnTo>
                  <a:cubicBezTo>
                    <a:pt x="346" y="227"/>
                    <a:pt x="1" y="334"/>
                    <a:pt x="108" y="762"/>
                  </a:cubicBezTo>
                  <a:cubicBezTo>
                    <a:pt x="822" y="584"/>
                    <a:pt x="846" y="536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17"/>
            <p:cNvSpPr/>
            <p:nvPr/>
          </p:nvSpPr>
          <p:spPr>
            <a:xfrm>
              <a:off x="8771104" y="4307237"/>
              <a:ext cx="28688" cy="23481"/>
            </a:xfrm>
            <a:custGeom>
              <a:avLst/>
              <a:gdLst/>
              <a:ahLst/>
              <a:cxnLst/>
              <a:rect l="l" t="t" r="r" b="b"/>
              <a:pathLst>
                <a:path w="909" h="744" extrusionOk="0">
                  <a:moveTo>
                    <a:pt x="290" y="0"/>
                  </a:moveTo>
                  <a:cubicBezTo>
                    <a:pt x="117" y="0"/>
                    <a:pt x="0" y="108"/>
                    <a:pt x="16" y="435"/>
                  </a:cubicBezTo>
                  <a:cubicBezTo>
                    <a:pt x="33" y="432"/>
                    <a:pt x="51" y="430"/>
                    <a:pt x="67" y="430"/>
                  </a:cubicBezTo>
                  <a:cubicBezTo>
                    <a:pt x="310" y="430"/>
                    <a:pt x="496" y="744"/>
                    <a:pt x="744" y="744"/>
                  </a:cubicBezTo>
                  <a:cubicBezTo>
                    <a:pt x="796" y="744"/>
                    <a:pt x="851" y="730"/>
                    <a:pt x="909" y="697"/>
                  </a:cubicBezTo>
                  <a:lnTo>
                    <a:pt x="909" y="435"/>
                  </a:lnTo>
                  <a:cubicBezTo>
                    <a:pt x="754" y="352"/>
                    <a:pt x="576" y="304"/>
                    <a:pt x="576" y="66"/>
                  </a:cubicBezTo>
                  <a:cubicBezTo>
                    <a:pt x="473" y="26"/>
                    <a:pt x="37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17"/>
            <p:cNvSpPr/>
            <p:nvPr/>
          </p:nvSpPr>
          <p:spPr>
            <a:xfrm>
              <a:off x="8676521" y="3653837"/>
              <a:ext cx="24838" cy="25721"/>
            </a:xfrm>
            <a:custGeom>
              <a:avLst/>
              <a:gdLst/>
              <a:ahLst/>
              <a:cxnLst/>
              <a:rect l="l" t="t" r="r" b="b"/>
              <a:pathLst>
                <a:path w="787" h="815" extrusionOk="0">
                  <a:moveTo>
                    <a:pt x="131" y="1"/>
                  </a:moveTo>
                  <a:cubicBezTo>
                    <a:pt x="90" y="1"/>
                    <a:pt x="47" y="19"/>
                    <a:pt x="1" y="65"/>
                  </a:cubicBezTo>
                  <a:cubicBezTo>
                    <a:pt x="60" y="279"/>
                    <a:pt x="48" y="482"/>
                    <a:pt x="1" y="696"/>
                  </a:cubicBezTo>
                  <a:cubicBezTo>
                    <a:pt x="80" y="762"/>
                    <a:pt x="164" y="778"/>
                    <a:pt x="249" y="778"/>
                  </a:cubicBezTo>
                  <a:cubicBezTo>
                    <a:pt x="324" y="778"/>
                    <a:pt x="400" y="765"/>
                    <a:pt x="474" y="765"/>
                  </a:cubicBezTo>
                  <a:cubicBezTo>
                    <a:pt x="541" y="765"/>
                    <a:pt x="606" y="776"/>
                    <a:pt x="667" y="815"/>
                  </a:cubicBezTo>
                  <a:lnTo>
                    <a:pt x="786" y="815"/>
                  </a:lnTo>
                  <a:lnTo>
                    <a:pt x="786" y="422"/>
                  </a:lnTo>
                  <a:cubicBezTo>
                    <a:pt x="632" y="351"/>
                    <a:pt x="453" y="303"/>
                    <a:pt x="346" y="124"/>
                  </a:cubicBezTo>
                  <a:cubicBezTo>
                    <a:pt x="276" y="63"/>
                    <a:pt x="207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17"/>
            <p:cNvSpPr/>
            <p:nvPr/>
          </p:nvSpPr>
          <p:spPr>
            <a:xfrm>
              <a:off x="8912867" y="4030495"/>
              <a:ext cx="19188" cy="24238"/>
            </a:xfrm>
            <a:custGeom>
              <a:avLst/>
              <a:gdLst/>
              <a:ahLst/>
              <a:cxnLst/>
              <a:rect l="l" t="t" r="r" b="b"/>
              <a:pathLst>
                <a:path w="608" h="768" extrusionOk="0">
                  <a:moveTo>
                    <a:pt x="536" y="0"/>
                  </a:moveTo>
                  <a:cubicBezTo>
                    <a:pt x="382" y="84"/>
                    <a:pt x="239" y="155"/>
                    <a:pt x="84" y="250"/>
                  </a:cubicBezTo>
                  <a:cubicBezTo>
                    <a:pt x="84" y="358"/>
                    <a:pt x="72" y="441"/>
                    <a:pt x="1" y="512"/>
                  </a:cubicBezTo>
                  <a:cubicBezTo>
                    <a:pt x="115" y="694"/>
                    <a:pt x="207" y="768"/>
                    <a:pt x="283" y="768"/>
                  </a:cubicBezTo>
                  <a:cubicBezTo>
                    <a:pt x="397" y="768"/>
                    <a:pt x="477" y="602"/>
                    <a:pt x="548" y="381"/>
                  </a:cubicBezTo>
                  <a:lnTo>
                    <a:pt x="548" y="262"/>
                  </a:lnTo>
                  <a:cubicBezTo>
                    <a:pt x="608" y="179"/>
                    <a:pt x="608" y="84"/>
                    <a:pt x="536" y="12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17"/>
            <p:cNvSpPr/>
            <p:nvPr/>
          </p:nvSpPr>
          <p:spPr>
            <a:xfrm>
              <a:off x="8771577" y="3762527"/>
              <a:ext cx="27489" cy="27110"/>
            </a:xfrm>
            <a:custGeom>
              <a:avLst/>
              <a:gdLst/>
              <a:ahLst/>
              <a:cxnLst/>
              <a:rect l="l" t="t" r="r" b="b"/>
              <a:pathLst>
                <a:path w="871" h="859" extrusionOk="0">
                  <a:moveTo>
                    <a:pt x="382" y="1"/>
                  </a:moveTo>
                  <a:cubicBezTo>
                    <a:pt x="325" y="1"/>
                    <a:pt x="313" y="43"/>
                    <a:pt x="322" y="133"/>
                  </a:cubicBezTo>
                  <a:cubicBezTo>
                    <a:pt x="433" y="266"/>
                    <a:pt x="349" y="337"/>
                    <a:pt x="269" y="337"/>
                  </a:cubicBezTo>
                  <a:cubicBezTo>
                    <a:pt x="263" y="337"/>
                    <a:pt x="257" y="336"/>
                    <a:pt x="251" y="336"/>
                  </a:cubicBezTo>
                  <a:cubicBezTo>
                    <a:pt x="235" y="334"/>
                    <a:pt x="221" y="333"/>
                    <a:pt x="207" y="333"/>
                  </a:cubicBezTo>
                  <a:cubicBezTo>
                    <a:pt x="23" y="333"/>
                    <a:pt x="12" y="479"/>
                    <a:pt x="1" y="645"/>
                  </a:cubicBezTo>
                  <a:cubicBezTo>
                    <a:pt x="82" y="678"/>
                    <a:pt x="163" y="859"/>
                    <a:pt x="236" y="859"/>
                  </a:cubicBezTo>
                  <a:cubicBezTo>
                    <a:pt x="271" y="859"/>
                    <a:pt x="304" y="819"/>
                    <a:pt x="334" y="705"/>
                  </a:cubicBezTo>
                  <a:cubicBezTo>
                    <a:pt x="418" y="490"/>
                    <a:pt x="870" y="336"/>
                    <a:pt x="453" y="14"/>
                  </a:cubicBezTo>
                  <a:cubicBezTo>
                    <a:pt x="424" y="5"/>
                    <a:pt x="401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17"/>
            <p:cNvSpPr/>
            <p:nvPr/>
          </p:nvSpPr>
          <p:spPr>
            <a:xfrm>
              <a:off x="8787388" y="3155393"/>
              <a:ext cx="29698" cy="18431"/>
            </a:xfrm>
            <a:custGeom>
              <a:avLst/>
              <a:gdLst/>
              <a:ahLst/>
              <a:cxnLst/>
              <a:rect l="l" t="t" r="r" b="b"/>
              <a:pathLst>
                <a:path w="941" h="584" extrusionOk="0">
                  <a:moveTo>
                    <a:pt x="619" y="1"/>
                  </a:moveTo>
                  <a:cubicBezTo>
                    <a:pt x="550" y="1"/>
                    <a:pt x="477" y="21"/>
                    <a:pt x="405" y="59"/>
                  </a:cubicBezTo>
                  <a:cubicBezTo>
                    <a:pt x="0" y="500"/>
                    <a:pt x="393" y="500"/>
                    <a:pt x="631" y="583"/>
                  </a:cubicBezTo>
                  <a:cubicBezTo>
                    <a:pt x="762" y="500"/>
                    <a:pt x="881" y="381"/>
                    <a:pt x="941" y="202"/>
                  </a:cubicBezTo>
                  <a:cubicBezTo>
                    <a:pt x="857" y="65"/>
                    <a:pt x="743" y="1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17"/>
            <p:cNvSpPr/>
            <p:nvPr/>
          </p:nvSpPr>
          <p:spPr>
            <a:xfrm>
              <a:off x="8826080" y="3957972"/>
              <a:ext cx="30834" cy="24459"/>
            </a:xfrm>
            <a:custGeom>
              <a:avLst/>
              <a:gdLst/>
              <a:ahLst/>
              <a:cxnLst/>
              <a:rect l="l" t="t" r="r" b="b"/>
              <a:pathLst>
                <a:path w="977" h="775" extrusionOk="0">
                  <a:moveTo>
                    <a:pt x="596" y="0"/>
                  </a:moveTo>
                  <a:cubicBezTo>
                    <a:pt x="417" y="191"/>
                    <a:pt x="0" y="370"/>
                    <a:pt x="596" y="584"/>
                  </a:cubicBezTo>
                  <a:cubicBezTo>
                    <a:pt x="655" y="596"/>
                    <a:pt x="679" y="715"/>
                    <a:pt x="727" y="774"/>
                  </a:cubicBezTo>
                  <a:lnTo>
                    <a:pt x="965" y="774"/>
                  </a:lnTo>
                  <a:cubicBezTo>
                    <a:pt x="977" y="429"/>
                    <a:pt x="679" y="298"/>
                    <a:pt x="5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17"/>
            <p:cNvSpPr/>
            <p:nvPr/>
          </p:nvSpPr>
          <p:spPr>
            <a:xfrm>
              <a:off x="8663014" y="3625182"/>
              <a:ext cx="17674" cy="24680"/>
            </a:xfrm>
            <a:custGeom>
              <a:avLst/>
              <a:gdLst/>
              <a:ahLst/>
              <a:cxnLst/>
              <a:rect l="l" t="t" r="r" b="b"/>
              <a:pathLst>
                <a:path w="560" h="782" extrusionOk="0">
                  <a:moveTo>
                    <a:pt x="321" y="1"/>
                  </a:moveTo>
                  <a:cubicBezTo>
                    <a:pt x="248" y="1"/>
                    <a:pt x="146" y="57"/>
                    <a:pt x="0" y="199"/>
                  </a:cubicBezTo>
                  <a:cubicBezTo>
                    <a:pt x="12" y="342"/>
                    <a:pt x="322" y="425"/>
                    <a:pt x="71" y="604"/>
                  </a:cubicBezTo>
                  <a:cubicBezTo>
                    <a:pt x="60" y="639"/>
                    <a:pt x="107" y="723"/>
                    <a:pt x="143" y="759"/>
                  </a:cubicBezTo>
                  <a:cubicBezTo>
                    <a:pt x="182" y="774"/>
                    <a:pt x="219" y="781"/>
                    <a:pt x="254" y="781"/>
                  </a:cubicBezTo>
                  <a:cubicBezTo>
                    <a:pt x="378" y="781"/>
                    <a:pt x="476" y="692"/>
                    <a:pt x="560" y="580"/>
                  </a:cubicBezTo>
                  <a:cubicBezTo>
                    <a:pt x="509" y="335"/>
                    <a:pt x="500" y="1"/>
                    <a:pt x="3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17"/>
            <p:cNvSpPr/>
            <p:nvPr/>
          </p:nvSpPr>
          <p:spPr>
            <a:xfrm>
              <a:off x="8712214" y="3703574"/>
              <a:ext cx="20703" cy="28215"/>
            </a:xfrm>
            <a:custGeom>
              <a:avLst/>
              <a:gdLst/>
              <a:ahLst/>
              <a:cxnLst/>
              <a:rect l="l" t="t" r="r" b="b"/>
              <a:pathLst>
                <a:path w="656" h="894" extrusionOk="0">
                  <a:moveTo>
                    <a:pt x="108" y="1"/>
                  </a:moveTo>
                  <a:cubicBezTo>
                    <a:pt x="1" y="382"/>
                    <a:pt x="239" y="596"/>
                    <a:pt x="406" y="894"/>
                  </a:cubicBezTo>
                  <a:cubicBezTo>
                    <a:pt x="656" y="561"/>
                    <a:pt x="298" y="382"/>
                    <a:pt x="334" y="132"/>
                  </a:cubicBezTo>
                  <a:cubicBezTo>
                    <a:pt x="287" y="84"/>
                    <a:pt x="251" y="37"/>
                    <a:pt x="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17"/>
            <p:cNvSpPr/>
            <p:nvPr/>
          </p:nvSpPr>
          <p:spPr>
            <a:xfrm>
              <a:off x="8664876" y="3643833"/>
              <a:ext cx="26700" cy="17074"/>
            </a:xfrm>
            <a:custGeom>
              <a:avLst/>
              <a:gdLst/>
              <a:ahLst/>
              <a:cxnLst/>
              <a:rect l="l" t="t" r="r" b="b"/>
              <a:pathLst>
                <a:path w="846" h="541" extrusionOk="0">
                  <a:moveTo>
                    <a:pt x="489" y="1"/>
                  </a:moveTo>
                  <a:lnTo>
                    <a:pt x="48" y="132"/>
                  </a:lnTo>
                  <a:cubicBezTo>
                    <a:pt x="1" y="168"/>
                    <a:pt x="1" y="227"/>
                    <a:pt x="12" y="287"/>
                  </a:cubicBezTo>
                  <a:cubicBezTo>
                    <a:pt x="81" y="370"/>
                    <a:pt x="159" y="381"/>
                    <a:pt x="237" y="381"/>
                  </a:cubicBezTo>
                  <a:cubicBezTo>
                    <a:pt x="265" y="381"/>
                    <a:pt x="293" y="380"/>
                    <a:pt x="320" y="380"/>
                  </a:cubicBezTo>
                  <a:cubicBezTo>
                    <a:pt x="337" y="380"/>
                    <a:pt x="353" y="380"/>
                    <a:pt x="370" y="382"/>
                  </a:cubicBezTo>
                  <a:cubicBezTo>
                    <a:pt x="489" y="418"/>
                    <a:pt x="596" y="465"/>
                    <a:pt x="715" y="501"/>
                  </a:cubicBezTo>
                  <a:cubicBezTo>
                    <a:pt x="742" y="528"/>
                    <a:pt x="761" y="540"/>
                    <a:pt x="779" y="540"/>
                  </a:cubicBezTo>
                  <a:cubicBezTo>
                    <a:pt x="801" y="540"/>
                    <a:pt x="820" y="522"/>
                    <a:pt x="846" y="489"/>
                  </a:cubicBezTo>
                  <a:cubicBezTo>
                    <a:pt x="834" y="227"/>
                    <a:pt x="548" y="227"/>
                    <a:pt x="4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17"/>
            <p:cNvSpPr/>
            <p:nvPr/>
          </p:nvSpPr>
          <p:spPr>
            <a:xfrm>
              <a:off x="8848991" y="3062199"/>
              <a:ext cx="19188" cy="27836"/>
            </a:xfrm>
            <a:custGeom>
              <a:avLst/>
              <a:gdLst/>
              <a:ahLst/>
              <a:cxnLst/>
              <a:rect l="l" t="t" r="r" b="b"/>
              <a:pathLst>
                <a:path w="608" h="882" extrusionOk="0">
                  <a:moveTo>
                    <a:pt x="346" y="0"/>
                  </a:moveTo>
                  <a:lnTo>
                    <a:pt x="346" y="0"/>
                  </a:lnTo>
                  <a:cubicBezTo>
                    <a:pt x="72" y="36"/>
                    <a:pt x="48" y="274"/>
                    <a:pt x="1" y="500"/>
                  </a:cubicBezTo>
                  <a:cubicBezTo>
                    <a:pt x="167" y="619"/>
                    <a:pt x="24" y="750"/>
                    <a:pt x="13" y="881"/>
                  </a:cubicBezTo>
                  <a:cubicBezTo>
                    <a:pt x="608" y="822"/>
                    <a:pt x="191" y="286"/>
                    <a:pt x="3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17"/>
            <p:cNvSpPr/>
            <p:nvPr/>
          </p:nvSpPr>
          <p:spPr>
            <a:xfrm>
              <a:off x="8781360" y="3177894"/>
              <a:ext cx="28215" cy="15464"/>
            </a:xfrm>
            <a:custGeom>
              <a:avLst/>
              <a:gdLst/>
              <a:ahLst/>
              <a:cxnLst/>
              <a:rect l="l" t="t" r="r" b="b"/>
              <a:pathLst>
                <a:path w="894" h="490" extrusionOk="0">
                  <a:moveTo>
                    <a:pt x="33" y="0"/>
                  </a:moveTo>
                  <a:cubicBezTo>
                    <a:pt x="26" y="0"/>
                    <a:pt x="19" y="1"/>
                    <a:pt x="12" y="1"/>
                  </a:cubicBezTo>
                  <a:cubicBezTo>
                    <a:pt x="1" y="358"/>
                    <a:pt x="203" y="442"/>
                    <a:pt x="465" y="489"/>
                  </a:cubicBezTo>
                  <a:cubicBezTo>
                    <a:pt x="501" y="442"/>
                    <a:pt x="536" y="406"/>
                    <a:pt x="584" y="370"/>
                  </a:cubicBezTo>
                  <a:cubicBezTo>
                    <a:pt x="893" y="108"/>
                    <a:pt x="560" y="108"/>
                    <a:pt x="465" y="1"/>
                  </a:cubicBezTo>
                  <a:cubicBezTo>
                    <a:pt x="416" y="39"/>
                    <a:pt x="368" y="52"/>
                    <a:pt x="320" y="52"/>
                  </a:cubicBezTo>
                  <a:cubicBezTo>
                    <a:pt x="225" y="52"/>
                    <a:pt x="13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17"/>
            <p:cNvSpPr/>
            <p:nvPr/>
          </p:nvSpPr>
          <p:spPr>
            <a:xfrm>
              <a:off x="8618295" y="3484144"/>
              <a:ext cx="22565" cy="20672"/>
            </a:xfrm>
            <a:custGeom>
              <a:avLst/>
              <a:gdLst/>
              <a:ahLst/>
              <a:cxnLst/>
              <a:rect l="l" t="t" r="r" b="b"/>
              <a:pathLst>
                <a:path w="715" h="655" extrusionOk="0">
                  <a:moveTo>
                    <a:pt x="524" y="1"/>
                  </a:moveTo>
                  <a:cubicBezTo>
                    <a:pt x="0" y="1"/>
                    <a:pt x="286" y="382"/>
                    <a:pt x="286" y="644"/>
                  </a:cubicBezTo>
                  <a:cubicBezTo>
                    <a:pt x="294" y="651"/>
                    <a:pt x="301" y="655"/>
                    <a:pt x="308" y="655"/>
                  </a:cubicBezTo>
                  <a:cubicBezTo>
                    <a:pt x="359" y="655"/>
                    <a:pt x="402" y="494"/>
                    <a:pt x="453" y="494"/>
                  </a:cubicBezTo>
                  <a:cubicBezTo>
                    <a:pt x="475" y="494"/>
                    <a:pt x="498" y="524"/>
                    <a:pt x="524" y="608"/>
                  </a:cubicBezTo>
                  <a:cubicBezTo>
                    <a:pt x="596" y="620"/>
                    <a:pt x="655" y="620"/>
                    <a:pt x="715" y="644"/>
                  </a:cubicBezTo>
                  <a:cubicBezTo>
                    <a:pt x="679" y="548"/>
                    <a:pt x="667" y="465"/>
                    <a:pt x="643" y="370"/>
                  </a:cubicBezTo>
                  <a:cubicBezTo>
                    <a:pt x="596" y="251"/>
                    <a:pt x="572" y="120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17"/>
            <p:cNvSpPr/>
            <p:nvPr/>
          </p:nvSpPr>
          <p:spPr>
            <a:xfrm>
              <a:off x="8651337" y="3632188"/>
              <a:ext cx="22976" cy="20703"/>
            </a:xfrm>
            <a:custGeom>
              <a:avLst/>
              <a:gdLst/>
              <a:ahLst/>
              <a:cxnLst/>
              <a:rect l="l" t="t" r="r" b="b"/>
              <a:pathLst>
                <a:path w="728" h="656" extrusionOk="0">
                  <a:moveTo>
                    <a:pt x="370" y="1"/>
                  </a:moveTo>
                  <a:lnTo>
                    <a:pt x="370" y="1"/>
                  </a:lnTo>
                  <a:cubicBezTo>
                    <a:pt x="1" y="298"/>
                    <a:pt x="263" y="453"/>
                    <a:pt x="453" y="656"/>
                  </a:cubicBezTo>
                  <a:cubicBezTo>
                    <a:pt x="453" y="596"/>
                    <a:pt x="477" y="548"/>
                    <a:pt x="477" y="501"/>
                  </a:cubicBezTo>
                  <a:cubicBezTo>
                    <a:pt x="441" y="298"/>
                    <a:pt x="632" y="275"/>
                    <a:pt x="727" y="179"/>
                  </a:cubicBezTo>
                  <a:cubicBezTo>
                    <a:pt x="596" y="120"/>
                    <a:pt x="489" y="60"/>
                    <a:pt x="3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17"/>
            <p:cNvSpPr/>
            <p:nvPr/>
          </p:nvSpPr>
          <p:spPr>
            <a:xfrm>
              <a:off x="8659605" y="3566482"/>
              <a:ext cx="16948" cy="20703"/>
            </a:xfrm>
            <a:custGeom>
              <a:avLst/>
              <a:gdLst/>
              <a:ahLst/>
              <a:cxnLst/>
              <a:rect l="l" t="t" r="r" b="b"/>
              <a:pathLst>
                <a:path w="537" h="656" extrusionOk="0">
                  <a:moveTo>
                    <a:pt x="112" y="0"/>
                  </a:moveTo>
                  <a:cubicBezTo>
                    <a:pt x="82" y="0"/>
                    <a:pt x="45" y="20"/>
                    <a:pt x="1" y="71"/>
                  </a:cubicBezTo>
                  <a:cubicBezTo>
                    <a:pt x="12" y="313"/>
                    <a:pt x="2" y="655"/>
                    <a:pt x="282" y="655"/>
                  </a:cubicBezTo>
                  <a:cubicBezTo>
                    <a:pt x="291" y="655"/>
                    <a:pt x="301" y="655"/>
                    <a:pt x="310" y="654"/>
                  </a:cubicBezTo>
                  <a:cubicBezTo>
                    <a:pt x="537" y="606"/>
                    <a:pt x="287" y="356"/>
                    <a:pt x="310" y="190"/>
                  </a:cubicBezTo>
                  <a:cubicBezTo>
                    <a:pt x="241" y="146"/>
                    <a:pt x="196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17"/>
            <p:cNvSpPr/>
            <p:nvPr/>
          </p:nvSpPr>
          <p:spPr>
            <a:xfrm>
              <a:off x="8620157" y="3520216"/>
              <a:ext cx="21082" cy="14423"/>
            </a:xfrm>
            <a:custGeom>
              <a:avLst/>
              <a:gdLst/>
              <a:ahLst/>
              <a:cxnLst/>
              <a:rect l="l" t="t" r="r" b="b"/>
              <a:pathLst>
                <a:path w="668" h="457" extrusionOk="0">
                  <a:moveTo>
                    <a:pt x="644" y="0"/>
                  </a:moveTo>
                  <a:cubicBezTo>
                    <a:pt x="405" y="0"/>
                    <a:pt x="220" y="170"/>
                    <a:pt x="1" y="251"/>
                  </a:cubicBezTo>
                  <a:cubicBezTo>
                    <a:pt x="115" y="384"/>
                    <a:pt x="197" y="456"/>
                    <a:pt x="277" y="456"/>
                  </a:cubicBezTo>
                  <a:cubicBezTo>
                    <a:pt x="389" y="456"/>
                    <a:pt x="493" y="314"/>
                    <a:pt x="667" y="1"/>
                  </a:cubicBezTo>
                  <a:cubicBezTo>
                    <a:pt x="659" y="0"/>
                    <a:pt x="652" y="0"/>
                    <a:pt x="6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17"/>
            <p:cNvSpPr/>
            <p:nvPr/>
          </p:nvSpPr>
          <p:spPr>
            <a:xfrm>
              <a:off x="8928268" y="4093613"/>
              <a:ext cx="18084" cy="22218"/>
            </a:xfrm>
            <a:custGeom>
              <a:avLst/>
              <a:gdLst/>
              <a:ahLst/>
              <a:cxnLst/>
              <a:rect l="l" t="t" r="r" b="b"/>
              <a:pathLst>
                <a:path w="573" h="704" extrusionOk="0">
                  <a:moveTo>
                    <a:pt x="370" y="1"/>
                  </a:moveTo>
                  <a:cubicBezTo>
                    <a:pt x="1" y="632"/>
                    <a:pt x="1" y="632"/>
                    <a:pt x="525" y="703"/>
                  </a:cubicBezTo>
                  <a:cubicBezTo>
                    <a:pt x="572" y="560"/>
                    <a:pt x="120" y="441"/>
                    <a:pt x="489" y="263"/>
                  </a:cubicBezTo>
                  <a:lnTo>
                    <a:pt x="4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17"/>
            <p:cNvSpPr/>
            <p:nvPr/>
          </p:nvSpPr>
          <p:spPr>
            <a:xfrm>
              <a:off x="8856503" y="4014337"/>
              <a:ext cx="19188" cy="24175"/>
            </a:xfrm>
            <a:custGeom>
              <a:avLst/>
              <a:gdLst/>
              <a:ahLst/>
              <a:cxnLst/>
              <a:rect l="l" t="t" r="r" b="b"/>
              <a:pathLst>
                <a:path w="608" h="766" extrusionOk="0">
                  <a:moveTo>
                    <a:pt x="417" y="0"/>
                  </a:moveTo>
                  <a:cubicBezTo>
                    <a:pt x="441" y="250"/>
                    <a:pt x="1" y="298"/>
                    <a:pt x="203" y="631"/>
                  </a:cubicBezTo>
                  <a:cubicBezTo>
                    <a:pt x="257" y="721"/>
                    <a:pt x="310" y="765"/>
                    <a:pt x="365" y="765"/>
                  </a:cubicBezTo>
                  <a:cubicBezTo>
                    <a:pt x="420" y="765"/>
                    <a:pt x="477" y="721"/>
                    <a:pt x="537" y="631"/>
                  </a:cubicBezTo>
                  <a:cubicBezTo>
                    <a:pt x="465" y="489"/>
                    <a:pt x="477" y="358"/>
                    <a:pt x="537" y="227"/>
                  </a:cubicBezTo>
                  <a:cubicBezTo>
                    <a:pt x="608" y="72"/>
                    <a:pt x="560" y="0"/>
                    <a:pt x="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17"/>
            <p:cNvSpPr/>
            <p:nvPr/>
          </p:nvSpPr>
          <p:spPr>
            <a:xfrm>
              <a:off x="8894089" y="3962106"/>
              <a:ext cx="17326" cy="16948"/>
            </a:xfrm>
            <a:custGeom>
              <a:avLst/>
              <a:gdLst/>
              <a:ahLst/>
              <a:cxnLst/>
              <a:rect l="l" t="t" r="r" b="b"/>
              <a:pathLst>
                <a:path w="549" h="537" extrusionOk="0">
                  <a:moveTo>
                    <a:pt x="227" y="0"/>
                  </a:moveTo>
                  <a:cubicBezTo>
                    <a:pt x="72" y="24"/>
                    <a:pt x="0" y="108"/>
                    <a:pt x="12" y="274"/>
                  </a:cubicBezTo>
                  <a:cubicBezTo>
                    <a:pt x="12" y="536"/>
                    <a:pt x="250" y="393"/>
                    <a:pt x="322" y="512"/>
                  </a:cubicBezTo>
                  <a:cubicBezTo>
                    <a:pt x="524" y="286"/>
                    <a:pt x="548" y="96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17"/>
            <p:cNvSpPr/>
            <p:nvPr/>
          </p:nvSpPr>
          <p:spPr>
            <a:xfrm>
              <a:off x="8846751" y="3880936"/>
              <a:ext cx="15433" cy="18810"/>
            </a:xfrm>
            <a:custGeom>
              <a:avLst/>
              <a:gdLst/>
              <a:ahLst/>
              <a:cxnLst/>
              <a:rect l="l" t="t" r="r" b="b"/>
              <a:pathLst>
                <a:path w="489" h="596" extrusionOk="0">
                  <a:moveTo>
                    <a:pt x="357" y="1"/>
                  </a:moveTo>
                  <a:lnTo>
                    <a:pt x="357" y="1"/>
                  </a:lnTo>
                  <a:cubicBezTo>
                    <a:pt x="0" y="513"/>
                    <a:pt x="0" y="513"/>
                    <a:pt x="488" y="596"/>
                  </a:cubicBezTo>
                  <a:cubicBezTo>
                    <a:pt x="441" y="405"/>
                    <a:pt x="393" y="215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17"/>
            <p:cNvSpPr/>
            <p:nvPr/>
          </p:nvSpPr>
          <p:spPr>
            <a:xfrm>
              <a:off x="8817432" y="3111084"/>
              <a:ext cx="24080" cy="18399"/>
            </a:xfrm>
            <a:custGeom>
              <a:avLst/>
              <a:gdLst/>
              <a:ahLst/>
              <a:cxnLst/>
              <a:rect l="l" t="t" r="r" b="b"/>
              <a:pathLst>
                <a:path w="763" h="583" extrusionOk="0">
                  <a:moveTo>
                    <a:pt x="95" y="0"/>
                  </a:moveTo>
                  <a:cubicBezTo>
                    <a:pt x="64" y="0"/>
                    <a:pt x="33" y="7"/>
                    <a:pt x="1" y="23"/>
                  </a:cubicBezTo>
                  <a:cubicBezTo>
                    <a:pt x="36" y="404"/>
                    <a:pt x="405" y="344"/>
                    <a:pt x="572" y="582"/>
                  </a:cubicBezTo>
                  <a:cubicBezTo>
                    <a:pt x="667" y="535"/>
                    <a:pt x="751" y="451"/>
                    <a:pt x="763" y="320"/>
                  </a:cubicBezTo>
                  <a:cubicBezTo>
                    <a:pt x="584" y="296"/>
                    <a:pt x="453" y="213"/>
                    <a:pt x="334" y="82"/>
                  </a:cubicBezTo>
                  <a:cubicBezTo>
                    <a:pt x="256" y="47"/>
                    <a:pt x="178" y="0"/>
                    <a:pt x="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17"/>
            <p:cNvSpPr/>
            <p:nvPr/>
          </p:nvSpPr>
          <p:spPr>
            <a:xfrm>
              <a:off x="8887336" y="4191699"/>
              <a:ext cx="18810" cy="11835"/>
            </a:xfrm>
            <a:custGeom>
              <a:avLst/>
              <a:gdLst/>
              <a:ahLst/>
              <a:cxnLst/>
              <a:rect l="l" t="t" r="r" b="b"/>
              <a:pathLst>
                <a:path w="596" h="375" extrusionOk="0">
                  <a:moveTo>
                    <a:pt x="308" y="0"/>
                  </a:moveTo>
                  <a:cubicBezTo>
                    <a:pt x="164" y="0"/>
                    <a:pt x="36" y="47"/>
                    <a:pt x="0" y="310"/>
                  </a:cubicBezTo>
                  <a:cubicBezTo>
                    <a:pt x="73" y="355"/>
                    <a:pt x="135" y="374"/>
                    <a:pt x="189" y="374"/>
                  </a:cubicBezTo>
                  <a:cubicBezTo>
                    <a:pt x="377" y="374"/>
                    <a:pt x="476" y="150"/>
                    <a:pt x="595" y="12"/>
                  </a:cubicBezTo>
                  <a:lnTo>
                    <a:pt x="595" y="12"/>
                  </a:lnTo>
                  <a:cubicBezTo>
                    <a:pt x="580" y="14"/>
                    <a:pt x="563" y="15"/>
                    <a:pt x="546" y="15"/>
                  </a:cubicBezTo>
                  <a:cubicBezTo>
                    <a:pt x="471" y="15"/>
                    <a:pt x="387" y="0"/>
                    <a:pt x="3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17"/>
            <p:cNvSpPr/>
            <p:nvPr/>
          </p:nvSpPr>
          <p:spPr>
            <a:xfrm>
              <a:off x="8811057" y="3904984"/>
              <a:ext cx="20672" cy="17958"/>
            </a:xfrm>
            <a:custGeom>
              <a:avLst/>
              <a:gdLst/>
              <a:ahLst/>
              <a:cxnLst/>
              <a:rect l="l" t="t" r="r" b="b"/>
              <a:pathLst>
                <a:path w="655" h="569" extrusionOk="0">
                  <a:moveTo>
                    <a:pt x="303" y="0"/>
                  </a:moveTo>
                  <a:cubicBezTo>
                    <a:pt x="274" y="0"/>
                    <a:pt x="241" y="8"/>
                    <a:pt x="203" y="24"/>
                  </a:cubicBezTo>
                  <a:cubicBezTo>
                    <a:pt x="203" y="132"/>
                    <a:pt x="0" y="322"/>
                    <a:pt x="203" y="346"/>
                  </a:cubicBezTo>
                  <a:cubicBezTo>
                    <a:pt x="321" y="346"/>
                    <a:pt x="398" y="569"/>
                    <a:pt x="505" y="569"/>
                  </a:cubicBezTo>
                  <a:cubicBezTo>
                    <a:pt x="548" y="569"/>
                    <a:pt x="597" y="532"/>
                    <a:pt x="655" y="429"/>
                  </a:cubicBezTo>
                  <a:cubicBezTo>
                    <a:pt x="655" y="405"/>
                    <a:pt x="631" y="370"/>
                    <a:pt x="631" y="346"/>
                  </a:cubicBezTo>
                  <a:cubicBezTo>
                    <a:pt x="498" y="274"/>
                    <a:pt x="479" y="0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17"/>
            <p:cNvSpPr/>
            <p:nvPr/>
          </p:nvSpPr>
          <p:spPr>
            <a:xfrm>
              <a:off x="8794520" y="3789257"/>
              <a:ext cx="9784" cy="25374"/>
            </a:xfrm>
            <a:custGeom>
              <a:avLst/>
              <a:gdLst/>
              <a:ahLst/>
              <a:cxnLst/>
              <a:rect l="l" t="t" r="r" b="b"/>
              <a:pathLst>
                <a:path w="310" h="804" extrusionOk="0">
                  <a:moveTo>
                    <a:pt x="310" y="1"/>
                  </a:moveTo>
                  <a:cubicBezTo>
                    <a:pt x="84" y="298"/>
                    <a:pt x="0" y="477"/>
                    <a:pt x="84" y="739"/>
                  </a:cubicBezTo>
                  <a:cubicBezTo>
                    <a:pt x="105" y="782"/>
                    <a:pt x="165" y="803"/>
                    <a:pt x="210" y="803"/>
                  </a:cubicBezTo>
                  <a:cubicBezTo>
                    <a:pt x="239" y="803"/>
                    <a:pt x="262" y="794"/>
                    <a:pt x="262" y="774"/>
                  </a:cubicBezTo>
                  <a:cubicBezTo>
                    <a:pt x="298" y="572"/>
                    <a:pt x="298" y="358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17"/>
            <p:cNvSpPr/>
            <p:nvPr/>
          </p:nvSpPr>
          <p:spPr>
            <a:xfrm>
              <a:off x="8755798" y="3783072"/>
              <a:ext cx="16190" cy="20135"/>
            </a:xfrm>
            <a:custGeom>
              <a:avLst/>
              <a:gdLst/>
              <a:ahLst/>
              <a:cxnLst/>
              <a:rect l="l" t="t" r="r" b="b"/>
              <a:pathLst>
                <a:path w="513" h="638" extrusionOk="0">
                  <a:moveTo>
                    <a:pt x="415" y="1"/>
                  </a:moveTo>
                  <a:cubicBezTo>
                    <a:pt x="277" y="1"/>
                    <a:pt x="148" y="56"/>
                    <a:pt x="37" y="137"/>
                  </a:cubicBezTo>
                  <a:cubicBezTo>
                    <a:pt x="84" y="304"/>
                    <a:pt x="1" y="518"/>
                    <a:pt x="168" y="637"/>
                  </a:cubicBezTo>
                  <a:cubicBezTo>
                    <a:pt x="239" y="411"/>
                    <a:pt x="513" y="292"/>
                    <a:pt x="489" y="6"/>
                  </a:cubicBezTo>
                  <a:cubicBezTo>
                    <a:pt x="464" y="3"/>
                    <a:pt x="440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17"/>
            <p:cNvSpPr/>
            <p:nvPr/>
          </p:nvSpPr>
          <p:spPr>
            <a:xfrm>
              <a:off x="8734400" y="3442770"/>
              <a:ext cx="14675" cy="16979"/>
            </a:xfrm>
            <a:custGeom>
              <a:avLst/>
              <a:gdLst/>
              <a:ahLst/>
              <a:cxnLst/>
              <a:rect l="l" t="t" r="r" b="b"/>
              <a:pathLst>
                <a:path w="465" h="538" extrusionOk="0">
                  <a:moveTo>
                    <a:pt x="326" y="1"/>
                  </a:moveTo>
                  <a:cubicBezTo>
                    <a:pt x="320" y="1"/>
                    <a:pt x="315" y="1"/>
                    <a:pt x="310" y="2"/>
                  </a:cubicBezTo>
                  <a:cubicBezTo>
                    <a:pt x="0" y="50"/>
                    <a:pt x="226" y="407"/>
                    <a:pt x="60" y="538"/>
                  </a:cubicBezTo>
                  <a:cubicBezTo>
                    <a:pt x="286" y="502"/>
                    <a:pt x="465" y="419"/>
                    <a:pt x="465" y="145"/>
                  </a:cubicBezTo>
                  <a:cubicBezTo>
                    <a:pt x="465" y="68"/>
                    <a:pt x="393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17"/>
            <p:cNvSpPr/>
            <p:nvPr/>
          </p:nvSpPr>
          <p:spPr>
            <a:xfrm>
              <a:off x="8707701" y="3514598"/>
              <a:ext cx="13950" cy="16222"/>
            </a:xfrm>
            <a:custGeom>
              <a:avLst/>
              <a:gdLst/>
              <a:ahLst/>
              <a:cxnLst/>
              <a:rect l="l" t="t" r="r" b="b"/>
              <a:pathLst>
                <a:path w="442" h="514" extrusionOk="0">
                  <a:moveTo>
                    <a:pt x="1" y="0"/>
                  </a:moveTo>
                  <a:cubicBezTo>
                    <a:pt x="1" y="286"/>
                    <a:pt x="144" y="417"/>
                    <a:pt x="334" y="512"/>
                  </a:cubicBezTo>
                  <a:cubicBezTo>
                    <a:pt x="336" y="513"/>
                    <a:pt x="338" y="513"/>
                    <a:pt x="341" y="513"/>
                  </a:cubicBezTo>
                  <a:cubicBezTo>
                    <a:pt x="370" y="513"/>
                    <a:pt x="441" y="450"/>
                    <a:pt x="441" y="417"/>
                  </a:cubicBezTo>
                  <a:cubicBezTo>
                    <a:pt x="441" y="72"/>
                    <a:pt x="120" y="19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17"/>
            <p:cNvSpPr/>
            <p:nvPr/>
          </p:nvSpPr>
          <p:spPr>
            <a:xfrm>
              <a:off x="8708459" y="3462368"/>
              <a:ext cx="15433" cy="20325"/>
            </a:xfrm>
            <a:custGeom>
              <a:avLst/>
              <a:gdLst/>
              <a:ahLst/>
              <a:cxnLst/>
              <a:rect l="l" t="t" r="r" b="b"/>
              <a:pathLst>
                <a:path w="489" h="644" extrusionOk="0">
                  <a:moveTo>
                    <a:pt x="453" y="0"/>
                  </a:moveTo>
                  <a:cubicBezTo>
                    <a:pt x="406" y="274"/>
                    <a:pt x="1" y="238"/>
                    <a:pt x="13" y="643"/>
                  </a:cubicBezTo>
                  <a:cubicBezTo>
                    <a:pt x="286" y="500"/>
                    <a:pt x="489" y="381"/>
                    <a:pt x="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17"/>
            <p:cNvSpPr/>
            <p:nvPr/>
          </p:nvSpPr>
          <p:spPr>
            <a:xfrm>
              <a:off x="8785116" y="4260813"/>
              <a:ext cx="17705" cy="19567"/>
            </a:xfrm>
            <a:custGeom>
              <a:avLst/>
              <a:gdLst/>
              <a:ahLst/>
              <a:cxnLst/>
              <a:rect l="l" t="t" r="r" b="b"/>
              <a:pathLst>
                <a:path w="561" h="620" extrusionOk="0">
                  <a:moveTo>
                    <a:pt x="227" y="1"/>
                  </a:moveTo>
                  <a:cubicBezTo>
                    <a:pt x="1" y="144"/>
                    <a:pt x="370" y="275"/>
                    <a:pt x="227" y="406"/>
                  </a:cubicBezTo>
                  <a:lnTo>
                    <a:pt x="227" y="620"/>
                  </a:lnTo>
                  <a:cubicBezTo>
                    <a:pt x="286" y="596"/>
                    <a:pt x="370" y="596"/>
                    <a:pt x="405" y="560"/>
                  </a:cubicBezTo>
                  <a:cubicBezTo>
                    <a:pt x="489" y="441"/>
                    <a:pt x="417" y="227"/>
                    <a:pt x="560" y="144"/>
                  </a:cubicBezTo>
                  <a:cubicBezTo>
                    <a:pt x="539" y="63"/>
                    <a:pt x="499" y="43"/>
                    <a:pt x="454" y="43"/>
                  </a:cubicBezTo>
                  <a:cubicBezTo>
                    <a:pt x="410" y="43"/>
                    <a:pt x="359" y="63"/>
                    <a:pt x="315" y="63"/>
                  </a:cubicBezTo>
                  <a:cubicBezTo>
                    <a:pt x="279" y="63"/>
                    <a:pt x="248" y="49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17"/>
            <p:cNvSpPr/>
            <p:nvPr/>
          </p:nvSpPr>
          <p:spPr>
            <a:xfrm>
              <a:off x="8624291" y="3570963"/>
              <a:ext cx="17705" cy="15086"/>
            </a:xfrm>
            <a:custGeom>
              <a:avLst/>
              <a:gdLst/>
              <a:ahLst/>
              <a:cxnLst/>
              <a:rect l="l" t="t" r="r" b="b"/>
              <a:pathLst>
                <a:path w="561" h="478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39" y="167"/>
                    <a:pt x="1" y="405"/>
                    <a:pt x="239" y="476"/>
                  </a:cubicBezTo>
                  <a:cubicBezTo>
                    <a:pt x="243" y="477"/>
                    <a:pt x="248" y="478"/>
                    <a:pt x="254" y="478"/>
                  </a:cubicBezTo>
                  <a:cubicBezTo>
                    <a:pt x="321" y="478"/>
                    <a:pt x="454" y="411"/>
                    <a:pt x="465" y="345"/>
                  </a:cubicBezTo>
                  <a:cubicBezTo>
                    <a:pt x="560" y="95"/>
                    <a:pt x="286" y="119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17"/>
            <p:cNvSpPr/>
            <p:nvPr/>
          </p:nvSpPr>
          <p:spPr>
            <a:xfrm>
              <a:off x="8822703" y="4258573"/>
              <a:ext cx="15812" cy="13729"/>
            </a:xfrm>
            <a:custGeom>
              <a:avLst/>
              <a:gdLst/>
              <a:ahLst/>
              <a:cxnLst/>
              <a:rect l="l" t="t" r="r" b="b"/>
              <a:pathLst>
                <a:path w="501" h="435" extrusionOk="0">
                  <a:moveTo>
                    <a:pt x="500" y="0"/>
                  </a:moveTo>
                  <a:lnTo>
                    <a:pt x="500" y="0"/>
                  </a:lnTo>
                  <a:cubicBezTo>
                    <a:pt x="262" y="96"/>
                    <a:pt x="107" y="131"/>
                    <a:pt x="0" y="334"/>
                  </a:cubicBezTo>
                  <a:cubicBezTo>
                    <a:pt x="87" y="403"/>
                    <a:pt x="156" y="434"/>
                    <a:pt x="213" y="434"/>
                  </a:cubicBezTo>
                  <a:cubicBezTo>
                    <a:pt x="350" y="434"/>
                    <a:pt x="416" y="253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17"/>
            <p:cNvSpPr/>
            <p:nvPr/>
          </p:nvSpPr>
          <p:spPr>
            <a:xfrm>
              <a:off x="8897087" y="3940299"/>
              <a:ext cx="14675" cy="18084"/>
            </a:xfrm>
            <a:custGeom>
              <a:avLst/>
              <a:gdLst/>
              <a:ahLst/>
              <a:cxnLst/>
              <a:rect l="l" t="t" r="r" b="b"/>
              <a:pathLst>
                <a:path w="465" h="573" extrusionOk="0">
                  <a:moveTo>
                    <a:pt x="264" y="1"/>
                  </a:moveTo>
                  <a:cubicBezTo>
                    <a:pt x="249" y="1"/>
                    <a:pt x="233" y="4"/>
                    <a:pt x="215" y="13"/>
                  </a:cubicBezTo>
                  <a:cubicBezTo>
                    <a:pt x="1" y="120"/>
                    <a:pt x="1" y="370"/>
                    <a:pt x="144" y="572"/>
                  </a:cubicBezTo>
                  <a:cubicBezTo>
                    <a:pt x="256" y="494"/>
                    <a:pt x="283" y="320"/>
                    <a:pt x="435" y="320"/>
                  </a:cubicBezTo>
                  <a:cubicBezTo>
                    <a:pt x="445" y="320"/>
                    <a:pt x="455" y="321"/>
                    <a:pt x="465" y="322"/>
                  </a:cubicBezTo>
                  <a:cubicBezTo>
                    <a:pt x="402" y="217"/>
                    <a:pt x="376" y="1"/>
                    <a:pt x="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17"/>
            <p:cNvSpPr/>
            <p:nvPr/>
          </p:nvSpPr>
          <p:spPr>
            <a:xfrm>
              <a:off x="8824186" y="3934682"/>
              <a:ext cx="17705" cy="19946"/>
            </a:xfrm>
            <a:custGeom>
              <a:avLst/>
              <a:gdLst/>
              <a:ahLst/>
              <a:cxnLst/>
              <a:rect l="l" t="t" r="r" b="b"/>
              <a:pathLst>
                <a:path w="561" h="632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238"/>
                    <a:pt x="489" y="417"/>
                    <a:pt x="358" y="631"/>
                  </a:cubicBezTo>
                  <a:cubicBezTo>
                    <a:pt x="429" y="548"/>
                    <a:pt x="489" y="477"/>
                    <a:pt x="549" y="381"/>
                  </a:cubicBezTo>
                  <a:cubicBezTo>
                    <a:pt x="560" y="191"/>
                    <a:pt x="477" y="72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17"/>
            <p:cNvSpPr/>
            <p:nvPr/>
          </p:nvSpPr>
          <p:spPr>
            <a:xfrm>
              <a:off x="8725753" y="3485659"/>
              <a:ext cx="18052" cy="13571"/>
            </a:xfrm>
            <a:custGeom>
              <a:avLst/>
              <a:gdLst/>
              <a:ahLst/>
              <a:cxnLst/>
              <a:rect l="l" t="t" r="r" b="b"/>
              <a:pathLst>
                <a:path w="572" h="430" extrusionOk="0">
                  <a:moveTo>
                    <a:pt x="0" y="0"/>
                  </a:moveTo>
                  <a:cubicBezTo>
                    <a:pt x="82" y="263"/>
                    <a:pt x="159" y="430"/>
                    <a:pt x="312" y="430"/>
                  </a:cubicBezTo>
                  <a:cubicBezTo>
                    <a:pt x="380" y="430"/>
                    <a:pt x="465" y="396"/>
                    <a:pt x="572" y="322"/>
                  </a:cubicBezTo>
                  <a:cubicBezTo>
                    <a:pt x="381" y="203"/>
                    <a:pt x="227" y="1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17"/>
            <p:cNvSpPr/>
            <p:nvPr/>
          </p:nvSpPr>
          <p:spPr>
            <a:xfrm>
              <a:off x="8794520" y="4201829"/>
              <a:ext cx="20703" cy="20609"/>
            </a:xfrm>
            <a:custGeom>
              <a:avLst/>
              <a:gdLst/>
              <a:ahLst/>
              <a:cxnLst/>
              <a:rect l="l" t="t" r="r" b="b"/>
              <a:pathLst>
                <a:path w="656" h="653" extrusionOk="0">
                  <a:moveTo>
                    <a:pt x="381" y="1"/>
                  </a:moveTo>
                  <a:cubicBezTo>
                    <a:pt x="0" y="120"/>
                    <a:pt x="262" y="382"/>
                    <a:pt x="286" y="596"/>
                  </a:cubicBezTo>
                  <a:cubicBezTo>
                    <a:pt x="293" y="635"/>
                    <a:pt x="303" y="653"/>
                    <a:pt x="320" y="653"/>
                  </a:cubicBezTo>
                  <a:cubicBezTo>
                    <a:pt x="335" y="653"/>
                    <a:pt x="354" y="641"/>
                    <a:pt x="381" y="620"/>
                  </a:cubicBezTo>
                  <a:cubicBezTo>
                    <a:pt x="465" y="536"/>
                    <a:pt x="524" y="441"/>
                    <a:pt x="596" y="358"/>
                  </a:cubicBezTo>
                  <a:cubicBezTo>
                    <a:pt x="655" y="143"/>
                    <a:pt x="500" y="84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17"/>
            <p:cNvSpPr/>
            <p:nvPr/>
          </p:nvSpPr>
          <p:spPr>
            <a:xfrm>
              <a:off x="8800138" y="3152205"/>
              <a:ext cx="24080" cy="9594"/>
            </a:xfrm>
            <a:custGeom>
              <a:avLst/>
              <a:gdLst/>
              <a:ahLst/>
              <a:cxnLst/>
              <a:rect l="l" t="t" r="r" b="b"/>
              <a:pathLst>
                <a:path w="763" h="304" extrusionOk="0">
                  <a:moveTo>
                    <a:pt x="378" y="1"/>
                  </a:moveTo>
                  <a:cubicBezTo>
                    <a:pt x="245" y="1"/>
                    <a:pt x="117" y="32"/>
                    <a:pt x="1" y="160"/>
                  </a:cubicBezTo>
                  <a:cubicBezTo>
                    <a:pt x="179" y="220"/>
                    <a:pt x="358" y="267"/>
                    <a:pt x="537" y="303"/>
                  </a:cubicBezTo>
                  <a:cubicBezTo>
                    <a:pt x="608" y="220"/>
                    <a:pt x="679" y="113"/>
                    <a:pt x="763" y="29"/>
                  </a:cubicBezTo>
                  <a:cubicBezTo>
                    <a:pt x="635" y="29"/>
                    <a:pt x="504" y="1"/>
                    <a:pt x="3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17"/>
            <p:cNvSpPr/>
            <p:nvPr/>
          </p:nvSpPr>
          <p:spPr>
            <a:xfrm>
              <a:off x="8680655" y="3580557"/>
              <a:ext cx="10541" cy="14833"/>
            </a:xfrm>
            <a:custGeom>
              <a:avLst/>
              <a:gdLst/>
              <a:ahLst/>
              <a:cxnLst/>
              <a:rect l="l" t="t" r="r" b="b"/>
              <a:pathLst>
                <a:path w="334" h="470" extrusionOk="0">
                  <a:moveTo>
                    <a:pt x="65" y="1"/>
                  </a:moveTo>
                  <a:cubicBezTo>
                    <a:pt x="44" y="1"/>
                    <a:pt x="23" y="2"/>
                    <a:pt x="1" y="6"/>
                  </a:cubicBezTo>
                  <a:cubicBezTo>
                    <a:pt x="1" y="160"/>
                    <a:pt x="24" y="327"/>
                    <a:pt x="24" y="470"/>
                  </a:cubicBezTo>
                  <a:cubicBezTo>
                    <a:pt x="155" y="446"/>
                    <a:pt x="334" y="399"/>
                    <a:pt x="298" y="184"/>
                  </a:cubicBezTo>
                  <a:cubicBezTo>
                    <a:pt x="278" y="62"/>
                    <a:pt x="187" y="1"/>
                    <a:pt x="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17"/>
            <p:cNvSpPr/>
            <p:nvPr/>
          </p:nvSpPr>
          <p:spPr>
            <a:xfrm>
              <a:off x="8597623" y="3593970"/>
              <a:ext cx="15054" cy="22124"/>
            </a:xfrm>
            <a:custGeom>
              <a:avLst/>
              <a:gdLst/>
              <a:ahLst/>
              <a:cxnLst/>
              <a:rect l="l" t="t" r="r" b="b"/>
              <a:pathLst>
                <a:path w="477" h="701" extrusionOk="0">
                  <a:moveTo>
                    <a:pt x="127" y="0"/>
                  </a:moveTo>
                  <a:cubicBezTo>
                    <a:pt x="109" y="0"/>
                    <a:pt x="91" y="7"/>
                    <a:pt x="72" y="21"/>
                  </a:cubicBezTo>
                  <a:cubicBezTo>
                    <a:pt x="0" y="104"/>
                    <a:pt x="72" y="212"/>
                    <a:pt x="72" y="319"/>
                  </a:cubicBezTo>
                  <a:cubicBezTo>
                    <a:pt x="108" y="390"/>
                    <a:pt x="131" y="450"/>
                    <a:pt x="167" y="509"/>
                  </a:cubicBezTo>
                  <a:cubicBezTo>
                    <a:pt x="224" y="578"/>
                    <a:pt x="292" y="701"/>
                    <a:pt x="329" y="701"/>
                  </a:cubicBezTo>
                  <a:cubicBezTo>
                    <a:pt x="331" y="701"/>
                    <a:pt x="332" y="700"/>
                    <a:pt x="334" y="700"/>
                  </a:cubicBezTo>
                  <a:cubicBezTo>
                    <a:pt x="477" y="640"/>
                    <a:pt x="381" y="509"/>
                    <a:pt x="369" y="402"/>
                  </a:cubicBezTo>
                  <a:cubicBezTo>
                    <a:pt x="358" y="283"/>
                    <a:pt x="310" y="176"/>
                    <a:pt x="286" y="57"/>
                  </a:cubicBezTo>
                  <a:cubicBezTo>
                    <a:pt x="250" y="57"/>
                    <a:pt x="227" y="45"/>
                    <a:pt x="191" y="45"/>
                  </a:cubicBezTo>
                  <a:cubicBezTo>
                    <a:pt x="176" y="16"/>
                    <a:pt x="153" y="0"/>
                    <a:pt x="1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17"/>
            <p:cNvSpPr/>
            <p:nvPr/>
          </p:nvSpPr>
          <p:spPr>
            <a:xfrm>
              <a:off x="8676521" y="3674224"/>
              <a:ext cx="21082" cy="9468"/>
            </a:xfrm>
            <a:custGeom>
              <a:avLst/>
              <a:gdLst/>
              <a:ahLst/>
              <a:cxnLst/>
              <a:rect l="l" t="t" r="r" b="b"/>
              <a:pathLst>
                <a:path w="668" h="300" extrusionOk="0">
                  <a:moveTo>
                    <a:pt x="306" y="1"/>
                  </a:moveTo>
                  <a:cubicBezTo>
                    <a:pt x="207" y="1"/>
                    <a:pt x="104" y="24"/>
                    <a:pt x="1" y="50"/>
                  </a:cubicBezTo>
                  <a:cubicBezTo>
                    <a:pt x="96" y="288"/>
                    <a:pt x="275" y="300"/>
                    <a:pt x="453" y="300"/>
                  </a:cubicBezTo>
                  <a:cubicBezTo>
                    <a:pt x="489" y="193"/>
                    <a:pt x="584" y="181"/>
                    <a:pt x="667" y="169"/>
                  </a:cubicBezTo>
                  <a:cubicBezTo>
                    <a:pt x="559" y="41"/>
                    <a:pt x="436" y="1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17"/>
            <p:cNvSpPr/>
            <p:nvPr/>
          </p:nvSpPr>
          <p:spPr>
            <a:xfrm>
              <a:off x="8782118" y="3835018"/>
              <a:ext cx="14297" cy="13760"/>
            </a:xfrm>
            <a:custGeom>
              <a:avLst/>
              <a:gdLst/>
              <a:ahLst/>
              <a:cxnLst/>
              <a:rect l="l" t="t" r="r" b="b"/>
              <a:pathLst>
                <a:path w="453" h="436" extrusionOk="0">
                  <a:moveTo>
                    <a:pt x="42" y="0"/>
                  </a:moveTo>
                  <a:cubicBezTo>
                    <a:pt x="29" y="0"/>
                    <a:pt x="15" y="1"/>
                    <a:pt x="0" y="3"/>
                  </a:cubicBezTo>
                  <a:cubicBezTo>
                    <a:pt x="67" y="193"/>
                    <a:pt x="88" y="436"/>
                    <a:pt x="275" y="436"/>
                  </a:cubicBezTo>
                  <a:cubicBezTo>
                    <a:pt x="322" y="436"/>
                    <a:pt x="380" y="420"/>
                    <a:pt x="453" y="384"/>
                  </a:cubicBezTo>
                  <a:cubicBezTo>
                    <a:pt x="295" y="272"/>
                    <a:pt x="265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17"/>
            <p:cNvSpPr/>
            <p:nvPr/>
          </p:nvSpPr>
          <p:spPr>
            <a:xfrm>
              <a:off x="8687409" y="3658887"/>
              <a:ext cx="13950" cy="11235"/>
            </a:xfrm>
            <a:custGeom>
              <a:avLst/>
              <a:gdLst/>
              <a:ahLst/>
              <a:cxnLst/>
              <a:rect l="l" t="t" r="r" b="b"/>
              <a:pathLst>
                <a:path w="442" h="356" extrusionOk="0">
                  <a:moveTo>
                    <a:pt x="132" y="12"/>
                  </a:moveTo>
                  <a:cubicBezTo>
                    <a:pt x="84" y="12"/>
                    <a:pt x="49" y="24"/>
                    <a:pt x="1" y="24"/>
                  </a:cubicBezTo>
                  <a:cubicBezTo>
                    <a:pt x="52" y="193"/>
                    <a:pt x="120" y="355"/>
                    <a:pt x="249" y="355"/>
                  </a:cubicBezTo>
                  <a:cubicBezTo>
                    <a:pt x="302" y="355"/>
                    <a:pt x="365" y="328"/>
                    <a:pt x="441" y="262"/>
                  </a:cubicBezTo>
                  <a:lnTo>
                    <a:pt x="441" y="167"/>
                  </a:lnTo>
                  <a:cubicBezTo>
                    <a:pt x="382" y="0"/>
                    <a:pt x="251" y="24"/>
                    <a:pt x="132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17"/>
            <p:cNvSpPr/>
            <p:nvPr/>
          </p:nvSpPr>
          <p:spPr>
            <a:xfrm>
              <a:off x="8826458" y="4226635"/>
              <a:ext cx="10920" cy="16190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238" y="0"/>
                  </a:moveTo>
                  <a:cubicBezTo>
                    <a:pt x="143" y="179"/>
                    <a:pt x="72" y="346"/>
                    <a:pt x="0" y="512"/>
                  </a:cubicBezTo>
                  <a:cubicBezTo>
                    <a:pt x="238" y="429"/>
                    <a:pt x="346" y="274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17"/>
            <p:cNvSpPr/>
            <p:nvPr/>
          </p:nvSpPr>
          <p:spPr>
            <a:xfrm>
              <a:off x="8929404" y="4010202"/>
              <a:ext cx="9184" cy="12056"/>
            </a:xfrm>
            <a:custGeom>
              <a:avLst/>
              <a:gdLst/>
              <a:ahLst/>
              <a:cxnLst/>
              <a:rect l="l" t="t" r="r" b="b"/>
              <a:pathLst>
                <a:path w="291" h="382" extrusionOk="0">
                  <a:moveTo>
                    <a:pt x="12" y="0"/>
                  </a:moveTo>
                  <a:cubicBezTo>
                    <a:pt x="12" y="131"/>
                    <a:pt x="1" y="250"/>
                    <a:pt x="1" y="381"/>
                  </a:cubicBezTo>
                  <a:cubicBezTo>
                    <a:pt x="14" y="380"/>
                    <a:pt x="28" y="380"/>
                    <a:pt x="42" y="380"/>
                  </a:cubicBezTo>
                  <a:cubicBezTo>
                    <a:pt x="71" y="380"/>
                    <a:pt x="101" y="381"/>
                    <a:pt x="130" y="381"/>
                  </a:cubicBezTo>
                  <a:cubicBezTo>
                    <a:pt x="216" y="381"/>
                    <a:pt x="290" y="366"/>
                    <a:pt x="274" y="239"/>
                  </a:cubicBezTo>
                  <a:cubicBezTo>
                    <a:pt x="274" y="72"/>
                    <a:pt x="143" y="24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17"/>
            <p:cNvSpPr/>
            <p:nvPr/>
          </p:nvSpPr>
          <p:spPr>
            <a:xfrm>
              <a:off x="8796004" y="3177926"/>
              <a:ext cx="15149" cy="11709"/>
            </a:xfrm>
            <a:custGeom>
              <a:avLst/>
              <a:gdLst/>
              <a:ahLst/>
              <a:cxnLst/>
              <a:rect l="l" t="t" r="r" b="b"/>
              <a:pathLst>
                <a:path w="480" h="371" extrusionOk="0">
                  <a:moveTo>
                    <a:pt x="1" y="0"/>
                  </a:moveTo>
                  <a:cubicBezTo>
                    <a:pt x="72" y="119"/>
                    <a:pt x="251" y="179"/>
                    <a:pt x="120" y="369"/>
                  </a:cubicBezTo>
                  <a:cubicBezTo>
                    <a:pt x="135" y="370"/>
                    <a:pt x="149" y="370"/>
                    <a:pt x="163" y="370"/>
                  </a:cubicBezTo>
                  <a:cubicBezTo>
                    <a:pt x="403" y="370"/>
                    <a:pt x="480" y="270"/>
                    <a:pt x="3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17"/>
            <p:cNvSpPr/>
            <p:nvPr/>
          </p:nvSpPr>
          <p:spPr>
            <a:xfrm>
              <a:off x="8761068" y="3761832"/>
              <a:ext cx="6785" cy="11298"/>
            </a:xfrm>
            <a:custGeom>
              <a:avLst/>
              <a:gdLst/>
              <a:ahLst/>
              <a:cxnLst/>
              <a:rect l="l" t="t" r="r" b="b"/>
              <a:pathLst>
                <a:path w="215" h="358" extrusionOk="0">
                  <a:moveTo>
                    <a:pt x="108" y="0"/>
                  </a:moveTo>
                  <a:cubicBezTo>
                    <a:pt x="1" y="0"/>
                    <a:pt x="1" y="96"/>
                    <a:pt x="1" y="179"/>
                  </a:cubicBezTo>
                  <a:cubicBezTo>
                    <a:pt x="1" y="250"/>
                    <a:pt x="12" y="334"/>
                    <a:pt x="108" y="358"/>
                  </a:cubicBezTo>
                  <a:cubicBezTo>
                    <a:pt x="215" y="358"/>
                    <a:pt x="215" y="262"/>
                    <a:pt x="215" y="179"/>
                  </a:cubicBezTo>
                  <a:cubicBezTo>
                    <a:pt x="215" y="96"/>
                    <a:pt x="215" y="0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17"/>
            <p:cNvSpPr/>
            <p:nvPr/>
          </p:nvSpPr>
          <p:spPr>
            <a:xfrm>
              <a:off x="8715970" y="3623919"/>
              <a:ext cx="18084" cy="12056"/>
            </a:xfrm>
            <a:custGeom>
              <a:avLst/>
              <a:gdLst/>
              <a:ahLst/>
              <a:cxnLst/>
              <a:rect l="l" t="t" r="r" b="b"/>
              <a:pathLst>
                <a:path w="573" h="382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25"/>
                    <a:pt x="156" y="227"/>
                    <a:pt x="191" y="382"/>
                  </a:cubicBezTo>
                  <a:cubicBezTo>
                    <a:pt x="572" y="382"/>
                    <a:pt x="370" y="168"/>
                    <a:pt x="2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17"/>
            <p:cNvSpPr/>
            <p:nvPr/>
          </p:nvSpPr>
          <p:spPr>
            <a:xfrm>
              <a:off x="8862909" y="4254186"/>
              <a:ext cx="13918" cy="10225"/>
            </a:xfrm>
            <a:custGeom>
              <a:avLst/>
              <a:gdLst/>
              <a:ahLst/>
              <a:cxnLst/>
              <a:rect l="l" t="t" r="r" b="b"/>
              <a:pathLst>
                <a:path w="441" h="324" extrusionOk="0">
                  <a:moveTo>
                    <a:pt x="164" y="0"/>
                  </a:moveTo>
                  <a:cubicBezTo>
                    <a:pt x="146" y="0"/>
                    <a:pt x="127" y="3"/>
                    <a:pt x="107" y="8"/>
                  </a:cubicBezTo>
                  <a:cubicBezTo>
                    <a:pt x="60" y="8"/>
                    <a:pt x="0" y="199"/>
                    <a:pt x="36" y="258"/>
                  </a:cubicBezTo>
                  <a:cubicBezTo>
                    <a:pt x="62" y="307"/>
                    <a:pt x="91" y="324"/>
                    <a:pt x="120" y="324"/>
                  </a:cubicBezTo>
                  <a:cubicBezTo>
                    <a:pt x="185" y="324"/>
                    <a:pt x="256" y="243"/>
                    <a:pt x="322" y="235"/>
                  </a:cubicBezTo>
                  <a:lnTo>
                    <a:pt x="441" y="235"/>
                  </a:lnTo>
                  <a:cubicBezTo>
                    <a:pt x="357" y="140"/>
                    <a:pt x="292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17"/>
            <p:cNvSpPr/>
            <p:nvPr/>
          </p:nvSpPr>
          <p:spPr>
            <a:xfrm>
              <a:off x="8832455" y="4277729"/>
              <a:ext cx="12435" cy="10225"/>
            </a:xfrm>
            <a:custGeom>
              <a:avLst/>
              <a:gdLst/>
              <a:ahLst/>
              <a:cxnLst/>
              <a:rect l="l" t="t" r="r" b="b"/>
              <a:pathLst>
                <a:path w="394" h="324" extrusionOk="0">
                  <a:moveTo>
                    <a:pt x="394" y="1"/>
                  </a:moveTo>
                  <a:lnTo>
                    <a:pt x="394" y="1"/>
                  </a:lnTo>
                  <a:cubicBezTo>
                    <a:pt x="179" y="60"/>
                    <a:pt x="1" y="36"/>
                    <a:pt x="36" y="322"/>
                  </a:cubicBezTo>
                  <a:cubicBezTo>
                    <a:pt x="48" y="323"/>
                    <a:pt x="60" y="324"/>
                    <a:pt x="72" y="324"/>
                  </a:cubicBezTo>
                  <a:cubicBezTo>
                    <a:pt x="208" y="324"/>
                    <a:pt x="306" y="253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17"/>
            <p:cNvSpPr/>
            <p:nvPr/>
          </p:nvSpPr>
          <p:spPr>
            <a:xfrm>
              <a:off x="8701327" y="3599492"/>
              <a:ext cx="10920" cy="16190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43" y="168"/>
                    <a:pt x="0" y="346"/>
                    <a:pt x="143" y="513"/>
                  </a:cubicBezTo>
                  <a:cubicBezTo>
                    <a:pt x="262" y="501"/>
                    <a:pt x="346" y="441"/>
                    <a:pt x="334" y="275"/>
                  </a:cubicBezTo>
                  <a:cubicBezTo>
                    <a:pt x="262" y="180"/>
                    <a:pt x="179" y="96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17"/>
            <p:cNvSpPr/>
            <p:nvPr/>
          </p:nvSpPr>
          <p:spPr>
            <a:xfrm>
              <a:off x="8703946" y="3323824"/>
              <a:ext cx="10573" cy="10005"/>
            </a:xfrm>
            <a:custGeom>
              <a:avLst/>
              <a:gdLst/>
              <a:ahLst/>
              <a:cxnLst/>
              <a:rect l="l" t="t" r="r" b="b"/>
              <a:pathLst>
                <a:path w="335" h="317" extrusionOk="0">
                  <a:moveTo>
                    <a:pt x="249" y="0"/>
                  </a:moveTo>
                  <a:cubicBezTo>
                    <a:pt x="217" y="0"/>
                    <a:pt x="177" y="17"/>
                    <a:pt x="132" y="44"/>
                  </a:cubicBezTo>
                  <a:cubicBezTo>
                    <a:pt x="37" y="104"/>
                    <a:pt x="1" y="199"/>
                    <a:pt x="60" y="306"/>
                  </a:cubicBezTo>
                  <a:cubicBezTo>
                    <a:pt x="68" y="314"/>
                    <a:pt x="85" y="317"/>
                    <a:pt x="107" y="317"/>
                  </a:cubicBezTo>
                  <a:cubicBezTo>
                    <a:pt x="150" y="317"/>
                    <a:pt x="211" y="306"/>
                    <a:pt x="251" y="306"/>
                  </a:cubicBezTo>
                  <a:cubicBezTo>
                    <a:pt x="298" y="259"/>
                    <a:pt x="322" y="199"/>
                    <a:pt x="334" y="163"/>
                  </a:cubicBezTo>
                  <a:cubicBezTo>
                    <a:pt x="334" y="45"/>
                    <a:pt x="302" y="0"/>
                    <a:pt x="2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17"/>
            <p:cNvSpPr/>
            <p:nvPr/>
          </p:nvSpPr>
          <p:spPr>
            <a:xfrm>
              <a:off x="8663740" y="3538268"/>
              <a:ext cx="13192" cy="13918"/>
            </a:xfrm>
            <a:custGeom>
              <a:avLst/>
              <a:gdLst/>
              <a:ahLst/>
              <a:cxnLst/>
              <a:rect l="l" t="t" r="r" b="b"/>
              <a:pathLst>
                <a:path w="418" h="441" extrusionOk="0">
                  <a:moveTo>
                    <a:pt x="418" y="0"/>
                  </a:moveTo>
                  <a:cubicBezTo>
                    <a:pt x="346" y="143"/>
                    <a:pt x="1" y="310"/>
                    <a:pt x="418" y="441"/>
                  </a:cubicBezTo>
                  <a:lnTo>
                    <a:pt x="4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17"/>
            <p:cNvSpPr/>
            <p:nvPr/>
          </p:nvSpPr>
          <p:spPr>
            <a:xfrm>
              <a:off x="8869663" y="4057920"/>
              <a:ext cx="10162" cy="11614"/>
            </a:xfrm>
            <a:custGeom>
              <a:avLst/>
              <a:gdLst/>
              <a:ahLst/>
              <a:cxnLst/>
              <a:rect l="l" t="t" r="r" b="b"/>
              <a:pathLst>
                <a:path w="322" h="368" extrusionOk="0">
                  <a:moveTo>
                    <a:pt x="120" y="1"/>
                  </a:moveTo>
                  <a:cubicBezTo>
                    <a:pt x="72" y="48"/>
                    <a:pt x="48" y="96"/>
                    <a:pt x="0" y="143"/>
                  </a:cubicBezTo>
                  <a:cubicBezTo>
                    <a:pt x="12" y="215"/>
                    <a:pt x="0" y="358"/>
                    <a:pt x="24" y="358"/>
                  </a:cubicBezTo>
                  <a:cubicBezTo>
                    <a:pt x="43" y="365"/>
                    <a:pt x="61" y="368"/>
                    <a:pt x="78" y="368"/>
                  </a:cubicBezTo>
                  <a:cubicBezTo>
                    <a:pt x="175" y="368"/>
                    <a:pt x="232" y="260"/>
                    <a:pt x="262" y="179"/>
                  </a:cubicBezTo>
                  <a:cubicBezTo>
                    <a:pt x="322" y="48"/>
                    <a:pt x="203" y="36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17"/>
            <p:cNvSpPr/>
            <p:nvPr/>
          </p:nvSpPr>
          <p:spPr>
            <a:xfrm>
              <a:off x="8923755" y="3935944"/>
              <a:ext cx="9436" cy="9310"/>
            </a:xfrm>
            <a:custGeom>
              <a:avLst/>
              <a:gdLst/>
              <a:ahLst/>
              <a:cxnLst/>
              <a:rect l="l" t="t" r="r" b="b"/>
              <a:pathLst>
                <a:path w="299" h="295" extrusionOk="0">
                  <a:moveTo>
                    <a:pt x="106" y="0"/>
                  </a:moveTo>
                  <a:cubicBezTo>
                    <a:pt x="73" y="0"/>
                    <a:pt x="42" y="20"/>
                    <a:pt x="13" y="79"/>
                  </a:cubicBezTo>
                  <a:cubicBezTo>
                    <a:pt x="1" y="103"/>
                    <a:pt x="61" y="234"/>
                    <a:pt x="96" y="270"/>
                  </a:cubicBezTo>
                  <a:cubicBezTo>
                    <a:pt x="128" y="287"/>
                    <a:pt x="155" y="295"/>
                    <a:pt x="177" y="295"/>
                  </a:cubicBezTo>
                  <a:cubicBezTo>
                    <a:pt x="261" y="295"/>
                    <a:pt x="280" y="186"/>
                    <a:pt x="299" y="91"/>
                  </a:cubicBezTo>
                  <a:cubicBezTo>
                    <a:pt x="229" y="68"/>
                    <a:pt x="165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17"/>
            <p:cNvSpPr/>
            <p:nvPr/>
          </p:nvSpPr>
          <p:spPr>
            <a:xfrm>
              <a:off x="8776469" y="3756562"/>
              <a:ext cx="9436" cy="10194"/>
            </a:xfrm>
            <a:custGeom>
              <a:avLst/>
              <a:gdLst/>
              <a:ahLst/>
              <a:cxnLst/>
              <a:rect l="l" t="t" r="r" b="b"/>
              <a:pathLst>
                <a:path w="299" h="323" extrusionOk="0">
                  <a:moveTo>
                    <a:pt x="172" y="1"/>
                  </a:moveTo>
                  <a:cubicBezTo>
                    <a:pt x="111" y="1"/>
                    <a:pt x="90" y="84"/>
                    <a:pt x="60" y="144"/>
                  </a:cubicBezTo>
                  <a:cubicBezTo>
                    <a:pt x="1" y="298"/>
                    <a:pt x="84" y="310"/>
                    <a:pt x="179" y="322"/>
                  </a:cubicBezTo>
                  <a:cubicBezTo>
                    <a:pt x="215" y="286"/>
                    <a:pt x="263" y="251"/>
                    <a:pt x="298" y="203"/>
                  </a:cubicBezTo>
                  <a:cubicBezTo>
                    <a:pt x="263" y="144"/>
                    <a:pt x="239" y="48"/>
                    <a:pt x="215" y="13"/>
                  </a:cubicBezTo>
                  <a:cubicBezTo>
                    <a:pt x="199" y="4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17"/>
            <p:cNvSpPr/>
            <p:nvPr/>
          </p:nvSpPr>
          <p:spPr>
            <a:xfrm>
              <a:off x="8641995" y="3657719"/>
              <a:ext cx="8647" cy="7511"/>
            </a:xfrm>
            <a:custGeom>
              <a:avLst/>
              <a:gdLst/>
              <a:ahLst/>
              <a:cxnLst/>
              <a:rect l="l" t="t" r="r" b="b"/>
              <a:pathLst>
                <a:path w="274" h="238" extrusionOk="0">
                  <a:moveTo>
                    <a:pt x="99" y="0"/>
                  </a:moveTo>
                  <a:cubicBezTo>
                    <a:pt x="20" y="0"/>
                    <a:pt x="0" y="68"/>
                    <a:pt x="11" y="156"/>
                  </a:cubicBezTo>
                  <a:cubicBezTo>
                    <a:pt x="19" y="205"/>
                    <a:pt x="44" y="237"/>
                    <a:pt x="94" y="237"/>
                  </a:cubicBezTo>
                  <a:cubicBezTo>
                    <a:pt x="116" y="237"/>
                    <a:pt x="144" y="231"/>
                    <a:pt x="178" y="216"/>
                  </a:cubicBezTo>
                  <a:cubicBezTo>
                    <a:pt x="190" y="180"/>
                    <a:pt x="273" y="144"/>
                    <a:pt x="273" y="85"/>
                  </a:cubicBezTo>
                  <a:cubicBezTo>
                    <a:pt x="273" y="16"/>
                    <a:pt x="241" y="7"/>
                    <a:pt x="203" y="7"/>
                  </a:cubicBezTo>
                  <a:cubicBezTo>
                    <a:pt x="189" y="7"/>
                    <a:pt x="175" y="8"/>
                    <a:pt x="161" y="8"/>
                  </a:cubicBezTo>
                  <a:cubicBezTo>
                    <a:pt x="146" y="8"/>
                    <a:pt x="131" y="7"/>
                    <a:pt x="118" y="1"/>
                  </a:cubicBezTo>
                  <a:cubicBezTo>
                    <a:pt x="111" y="1"/>
                    <a:pt x="105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17"/>
            <p:cNvSpPr/>
            <p:nvPr/>
          </p:nvSpPr>
          <p:spPr>
            <a:xfrm>
              <a:off x="8929404" y="4030179"/>
              <a:ext cx="9436" cy="9720"/>
            </a:xfrm>
            <a:custGeom>
              <a:avLst/>
              <a:gdLst/>
              <a:ahLst/>
              <a:cxnLst/>
              <a:rect l="l" t="t" r="r" b="b"/>
              <a:pathLst>
                <a:path w="299" h="308" extrusionOk="0">
                  <a:moveTo>
                    <a:pt x="150" y="1"/>
                  </a:moveTo>
                  <a:cubicBezTo>
                    <a:pt x="99" y="1"/>
                    <a:pt x="43" y="10"/>
                    <a:pt x="1" y="10"/>
                  </a:cubicBezTo>
                  <a:cubicBezTo>
                    <a:pt x="12" y="94"/>
                    <a:pt x="12" y="165"/>
                    <a:pt x="12" y="260"/>
                  </a:cubicBezTo>
                  <a:cubicBezTo>
                    <a:pt x="120" y="225"/>
                    <a:pt x="298" y="308"/>
                    <a:pt x="274" y="82"/>
                  </a:cubicBezTo>
                  <a:cubicBezTo>
                    <a:pt x="268" y="16"/>
                    <a:pt x="213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17"/>
            <p:cNvSpPr/>
            <p:nvPr/>
          </p:nvSpPr>
          <p:spPr>
            <a:xfrm>
              <a:off x="8922650" y="4121795"/>
              <a:ext cx="10541" cy="12435"/>
            </a:xfrm>
            <a:custGeom>
              <a:avLst/>
              <a:gdLst/>
              <a:ahLst/>
              <a:cxnLst/>
              <a:rect l="l" t="t" r="r" b="b"/>
              <a:pathLst>
                <a:path w="334" h="394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31" y="36"/>
                    <a:pt x="0" y="120"/>
                    <a:pt x="107" y="393"/>
                  </a:cubicBezTo>
                  <a:cubicBezTo>
                    <a:pt x="250" y="322"/>
                    <a:pt x="334" y="179"/>
                    <a:pt x="3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17"/>
            <p:cNvSpPr/>
            <p:nvPr/>
          </p:nvSpPr>
          <p:spPr>
            <a:xfrm>
              <a:off x="8806166" y="4199904"/>
              <a:ext cx="10920" cy="13602"/>
            </a:xfrm>
            <a:custGeom>
              <a:avLst/>
              <a:gdLst/>
              <a:ahLst/>
              <a:cxnLst/>
              <a:rect l="l" t="t" r="r" b="b"/>
              <a:pathLst>
                <a:path w="346" h="431" extrusionOk="0">
                  <a:moveTo>
                    <a:pt x="154" y="0"/>
                  </a:moveTo>
                  <a:cubicBezTo>
                    <a:pt x="113" y="0"/>
                    <a:pt x="67" y="19"/>
                    <a:pt x="12" y="62"/>
                  </a:cubicBezTo>
                  <a:cubicBezTo>
                    <a:pt x="0" y="240"/>
                    <a:pt x="167" y="300"/>
                    <a:pt x="227" y="419"/>
                  </a:cubicBezTo>
                  <a:cubicBezTo>
                    <a:pt x="250" y="419"/>
                    <a:pt x="298" y="419"/>
                    <a:pt x="334" y="431"/>
                  </a:cubicBezTo>
                  <a:cubicBezTo>
                    <a:pt x="346" y="359"/>
                    <a:pt x="346" y="264"/>
                    <a:pt x="346" y="193"/>
                  </a:cubicBezTo>
                  <a:cubicBezTo>
                    <a:pt x="297" y="80"/>
                    <a:pt x="238" y="0"/>
                    <a:pt x="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17"/>
            <p:cNvSpPr/>
            <p:nvPr/>
          </p:nvSpPr>
          <p:spPr>
            <a:xfrm>
              <a:off x="8845236" y="4230390"/>
              <a:ext cx="7922" cy="16190"/>
            </a:xfrm>
            <a:custGeom>
              <a:avLst/>
              <a:gdLst/>
              <a:ahLst/>
              <a:cxnLst/>
              <a:rect l="l" t="t" r="r" b="b"/>
              <a:pathLst>
                <a:path w="251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274"/>
                    <a:pt x="48" y="405"/>
                    <a:pt x="191" y="512"/>
                  </a:cubicBezTo>
                  <a:cubicBezTo>
                    <a:pt x="251" y="298"/>
                    <a:pt x="167" y="19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17"/>
            <p:cNvSpPr/>
            <p:nvPr/>
          </p:nvSpPr>
          <p:spPr>
            <a:xfrm>
              <a:off x="8805408" y="2866406"/>
              <a:ext cx="15054" cy="13571"/>
            </a:xfrm>
            <a:custGeom>
              <a:avLst/>
              <a:gdLst/>
              <a:ahLst/>
              <a:cxnLst/>
              <a:rect l="l" t="t" r="r" b="b"/>
              <a:pathLst>
                <a:path w="477" h="430" extrusionOk="0">
                  <a:moveTo>
                    <a:pt x="262" y="1"/>
                  </a:moveTo>
                  <a:cubicBezTo>
                    <a:pt x="215" y="13"/>
                    <a:pt x="179" y="13"/>
                    <a:pt x="131" y="13"/>
                  </a:cubicBezTo>
                  <a:cubicBezTo>
                    <a:pt x="1" y="429"/>
                    <a:pt x="262" y="382"/>
                    <a:pt x="477" y="406"/>
                  </a:cubicBezTo>
                  <a:cubicBezTo>
                    <a:pt x="441" y="239"/>
                    <a:pt x="251" y="19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17"/>
            <p:cNvSpPr/>
            <p:nvPr/>
          </p:nvSpPr>
          <p:spPr>
            <a:xfrm>
              <a:off x="8776090" y="3817439"/>
              <a:ext cx="7543" cy="8679"/>
            </a:xfrm>
            <a:custGeom>
              <a:avLst/>
              <a:gdLst/>
              <a:ahLst/>
              <a:cxnLst/>
              <a:rect l="l" t="t" r="r" b="b"/>
              <a:pathLst>
                <a:path w="239" h="275" extrusionOk="0">
                  <a:moveTo>
                    <a:pt x="156" y="1"/>
                  </a:moveTo>
                  <a:cubicBezTo>
                    <a:pt x="108" y="1"/>
                    <a:pt x="48" y="36"/>
                    <a:pt x="13" y="84"/>
                  </a:cubicBezTo>
                  <a:cubicBezTo>
                    <a:pt x="1" y="108"/>
                    <a:pt x="13" y="167"/>
                    <a:pt x="13" y="274"/>
                  </a:cubicBezTo>
                  <a:cubicBezTo>
                    <a:pt x="120" y="215"/>
                    <a:pt x="179" y="167"/>
                    <a:pt x="239" y="120"/>
                  </a:cubicBezTo>
                  <a:cubicBezTo>
                    <a:pt x="215" y="84"/>
                    <a:pt x="179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17"/>
            <p:cNvSpPr/>
            <p:nvPr/>
          </p:nvSpPr>
          <p:spPr>
            <a:xfrm>
              <a:off x="8803515" y="4220607"/>
              <a:ext cx="10194" cy="9058"/>
            </a:xfrm>
            <a:custGeom>
              <a:avLst/>
              <a:gdLst/>
              <a:ahLst/>
              <a:cxnLst/>
              <a:rect l="l" t="t" r="r" b="b"/>
              <a:pathLst>
                <a:path w="323" h="287" extrusionOk="0">
                  <a:moveTo>
                    <a:pt x="1" y="1"/>
                  </a:moveTo>
                  <a:lnTo>
                    <a:pt x="1" y="287"/>
                  </a:lnTo>
                  <a:cubicBezTo>
                    <a:pt x="96" y="239"/>
                    <a:pt x="215" y="191"/>
                    <a:pt x="322" y="144"/>
                  </a:cubicBezTo>
                  <a:cubicBezTo>
                    <a:pt x="275" y="49"/>
                    <a:pt x="191" y="25"/>
                    <a:pt x="96" y="25"/>
                  </a:cubicBezTo>
                  <a:cubicBezTo>
                    <a:pt x="61" y="25"/>
                    <a:pt x="25" y="1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17"/>
            <p:cNvSpPr/>
            <p:nvPr/>
          </p:nvSpPr>
          <p:spPr>
            <a:xfrm>
              <a:off x="8933538" y="3950840"/>
              <a:ext cx="8300" cy="6785"/>
            </a:xfrm>
            <a:custGeom>
              <a:avLst/>
              <a:gdLst/>
              <a:ahLst/>
              <a:cxnLst/>
              <a:rect l="l" t="t" r="r" b="b"/>
              <a:pathLst>
                <a:path w="263" h="215" extrusionOk="0">
                  <a:moveTo>
                    <a:pt x="132" y="0"/>
                  </a:moveTo>
                  <a:cubicBezTo>
                    <a:pt x="108" y="24"/>
                    <a:pt x="48" y="48"/>
                    <a:pt x="24" y="95"/>
                  </a:cubicBezTo>
                  <a:cubicBezTo>
                    <a:pt x="1" y="167"/>
                    <a:pt x="36" y="215"/>
                    <a:pt x="108" y="215"/>
                  </a:cubicBezTo>
                  <a:cubicBezTo>
                    <a:pt x="143" y="203"/>
                    <a:pt x="191" y="167"/>
                    <a:pt x="215" y="119"/>
                  </a:cubicBezTo>
                  <a:cubicBezTo>
                    <a:pt x="262" y="36"/>
                    <a:pt x="203" y="24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17"/>
            <p:cNvSpPr/>
            <p:nvPr/>
          </p:nvSpPr>
          <p:spPr>
            <a:xfrm>
              <a:off x="8922997" y="3061126"/>
              <a:ext cx="8332" cy="7858"/>
            </a:xfrm>
            <a:custGeom>
              <a:avLst/>
              <a:gdLst/>
              <a:ahLst/>
              <a:cxnLst/>
              <a:rect l="l" t="t" r="r" b="b"/>
              <a:pathLst>
                <a:path w="264" h="249" extrusionOk="0">
                  <a:moveTo>
                    <a:pt x="55" y="0"/>
                  </a:moveTo>
                  <a:cubicBezTo>
                    <a:pt x="21" y="0"/>
                    <a:pt x="0" y="33"/>
                    <a:pt x="25" y="82"/>
                  </a:cubicBezTo>
                  <a:cubicBezTo>
                    <a:pt x="37" y="141"/>
                    <a:pt x="96" y="201"/>
                    <a:pt x="156" y="248"/>
                  </a:cubicBezTo>
                  <a:cubicBezTo>
                    <a:pt x="168" y="248"/>
                    <a:pt x="215" y="213"/>
                    <a:pt x="263" y="189"/>
                  </a:cubicBezTo>
                  <a:cubicBezTo>
                    <a:pt x="215" y="129"/>
                    <a:pt x="168" y="58"/>
                    <a:pt x="108" y="22"/>
                  </a:cubicBezTo>
                  <a:cubicBezTo>
                    <a:pt x="90" y="7"/>
                    <a:pt x="71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17"/>
            <p:cNvSpPr/>
            <p:nvPr/>
          </p:nvSpPr>
          <p:spPr>
            <a:xfrm>
              <a:off x="8586736" y="3536753"/>
              <a:ext cx="14675" cy="10920"/>
            </a:xfrm>
            <a:custGeom>
              <a:avLst/>
              <a:gdLst/>
              <a:ahLst/>
              <a:cxnLst/>
              <a:rect l="l" t="t" r="r" b="b"/>
              <a:pathLst>
                <a:path w="465" h="346" extrusionOk="0">
                  <a:moveTo>
                    <a:pt x="155" y="1"/>
                  </a:moveTo>
                  <a:cubicBezTo>
                    <a:pt x="155" y="120"/>
                    <a:pt x="0" y="251"/>
                    <a:pt x="202" y="346"/>
                  </a:cubicBezTo>
                  <a:cubicBezTo>
                    <a:pt x="298" y="203"/>
                    <a:pt x="464" y="60"/>
                    <a:pt x="1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17"/>
            <p:cNvSpPr/>
            <p:nvPr/>
          </p:nvSpPr>
          <p:spPr>
            <a:xfrm>
              <a:off x="8626563" y="4458468"/>
              <a:ext cx="68422" cy="46235"/>
            </a:xfrm>
            <a:custGeom>
              <a:avLst/>
              <a:gdLst/>
              <a:ahLst/>
              <a:cxnLst/>
              <a:rect l="l" t="t" r="r" b="b"/>
              <a:pathLst>
                <a:path w="2168" h="1465" extrusionOk="0">
                  <a:moveTo>
                    <a:pt x="1250" y="1"/>
                  </a:moveTo>
                  <a:cubicBezTo>
                    <a:pt x="1004" y="218"/>
                    <a:pt x="796" y="443"/>
                    <a:pt x="524" y="443"/>
                  </a:cubicBezTo>
                  <a:cubicBezTo>
                    <a:pt x="454" y="443"/>
                    <a:pt x="379" y="428"/>
                    <a:pt x="298" y="393"/>
                  </a:cubicBezTo>
                  <a:cubicBezTo>
                    <a:pt x="259" y="370"/>
                    <a:pt x="210" y="271"/>
                    <a:pt x="161" y="271"/>
                  </a:cubicBezTo>
                  <a:cubicBezTo>
                    <a:pt x="135" y="271"/>
                    <a:pt x="108" y="299"/>
                    <a:pt x="83" y="382"/>
                  </a:cubicBezTo>
                  <a:cubicBezTo>
                    <a:pt x="48" y="477"/>
                    <a:pt x="0" y="632"/>
                    <a:pt x="36" y="703"/>
                  </a:cubicBezTo>
                  <a:cubicBezTo>
                    <a:pt x="61" y="759"/>
                    <a:pt x="97" y="778"/>
                    <a:pt x="138" y="778"/>
                  </a:cubicBezTo>
                  <a:cubicBezTo>
                    <a:pt x="194" y="778"/>
                    <a:pt x="260" y="742"/>
                    <a:pt x="322" y="715"/>
                  </a:cubicBezTo>
                  <a:cubicBezTo>
                    <a:pt x="401" y="679"/>
                    <a:pt x="490" y="590"/>
                    <a:pt x="579" y="590"/>
                  </a:cubicBezTo>
                  <a:cubicBezTo>
                    <a:pt x="636" y="590"/>
                    <a:pt x="694" y="627"/>
                    <a:pt x="750" y="739"/>
                  </a:cubicBezTo>
                  <a:cubicBezTo>
                    <a:pt x="619" y="858"/>
                    <a:pt x="500" y="953"/>
                    <a:pt x="369" y="1060"/>
                  </a:cubicBezTo>
                  <a:cubicBezTo>
                    <a:pt x="405" y="1179"/>
                    <a:pt x="524" y="1120"/>
                    <a:pt x="584" y="1203"/>
                  </a:cubicBezTo>
                  <a:cubicBezTo>
                    <a:pt x="593" y="1204"/>
                    <a:pt x="602" y="1204"/>
                    <a:pt x="611" y="1204"/>
                  </a:cubicBezTo>
                  <a:cubicBezTo>
                    <a:pt x="876" y="1204"/>
                    <a:pt x="986" y="866"/>
                    <a:pt x="1286" y="739"/>
                  </a:cubicBezTo>
                  <a:lnTo>
                    <a:pt x="1286" y="739"/>
                  </a:lnTo>
                  <a:cubicBezTo>
                    <a:pt x="1143" y="1060"/>
                    <a:pt x="1000" y="1275"/>
                    <a:pt x="822" y="1441"/>
                  </a:cubicBezTo>
                  <a:cubicBezTo>
                    <a:pt x="857" y="1441"/>
                    <a:pt x="905" y="1453"/>
                    <a:pt x="941" y="1465"/>
                  </a:cubicBezTo>
                  <a:cubicBezTo>
                    <a:pt x="1286" y="1144"/>
                    <a:pt x="1738" y="1275"/>
                    <a:pt x="2131" y="1179"/>
                  </a:cubicBezTo>
                  <a:cubicBezTo>
                    <a:pt x="2143" y="1132"/>
                    <a:pt x="2167" y="1108"/>
                    <a:pt x="2167" y="1072"/>
                  </a:cubicBezTo>
                  <a:cubicBezTo>
                    <a:pt x="1988" y="572"/>
                    <a:pt x="1215" y="751"/>
                    <a:pt x="1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17"/>
            <p:cNvSpPr/>
            <p:nvPr/>
          </p:nvSpPr>
          <p:spPr>
            <a:xfrm>
              <a:off x="8767822" y="4315852"/>
              <a:ext cx="66560" cy="39513"/>
            </a:xfrm>
            <a:custGeom>
              <a:avLst/>
              <a:gdLst/>
              <a:ahLst/>
              <a:cxnLst/>
              <a:rect l="l" t="t" r="r" b="b"/>
              <a:pathLst>
                <a:path w="2109" h="1252" extrusionOk="0">
                  <a:moveTo>
                    <a:pt x="401" y="1"/>
                  </a:moveTo>
                  <a:cubicBezTo>
                    <a:pt x="305" y="1"/>
                    <a:pt x="213" y="105"/>
                    <a:pt x="120" y="162"/>
                  </a:cubicBezTo>
                  <a:cubicBezTo>
                    <a:pt x="84" y="329"/>
                    <a:pt x="37" y="507"/>
                    <a:pt x="1" y="662"/>
                  </a:cubicBezTo>
                  <a:cubicBezTo>
                    <a:pt x="84" y="745"/>
                    <a:pt x="203" y="721"/>
                    <a:pt x="299" y="805"/>
                  </a:cubicBezTo>
                  <a:cubicBezTo>
                    <a:pt x="235" y="797"/>
                    <a:pt x="165" y="740"/>
                    <a:pt x="98" y="740"/>
                  </a:cubicBezTo>
                  <a:cubicBezTo>
                    <a:pt x="65" y="740"/>
                    <a:pt x="32" y="754"/>
                    <a:pt x="1" y="793"/>
                  </a:cubicBezTo>
                  <a:cubicBezTo>
                    <a:pt x="115" y="1031"/>
                    <a:pt x="520" y="1239"/>
                    <a:pt x="786" y="1239"/>
                  </a:cubicBezTo>
                  <a:cubicBezTo>
                    <a:pt x="853" y="1239"/>
                    <a:pt x="911" y="1226"/>
                    <a:pt x="953" y="1198"/>
                  </a:cubicBezTo>
                  <a:cubicBezTo>
                    <a:pt x="989" y="1162"/>
                    <a:pt x="1037" y="1138"/>
                    <a:pt x="977" y="1055"/>
                  </a:cubicBezTo>
                  <a:cubicBezTo>
                    <a:pt x="783" y="844"/>
                    <a:pt x="869" y="799"/>
                    <a:pt x="974" y="799"/>
                  </a:cubicBezTo>
                  <a:cubicBezTo>
                    <a:pt x="1024" y="799"/>
                    <a:pt x="1078" y="809"/>
                    <a:pt x="1108" y="817"/>
                  </a:cubicBezTo>
                  <a:cubicBezTo>
                    <a:pt x="1275" y="864"/>
                    <a:pt x="1453" y="876"/>
                    <a:pt x="1561" y="1043"/>
                  </a:cubicBezTo>
                  <a:cubicBezTo>
                    <a:pt x="1677" y="1118"/>
                    <a:pt x="1788" y="1251"/>
                    <a:pt x="1921" y="1251"/>
                  </a:cubicBezTo>
                  <a:cubicBezTo>
                    <a:pt x="1979" y="1251"/>
                    <a:pt x="2040" y="1226"/>
                    <a:pt x="2108" y="1162"/>
                  </a:cubicBezTo>
                  <a:cubicBezTo>
                    <a:pt x="2084" y="1091"/>
                    <a:pt x="2037" y="995"/>
                    <a:pt x="2001" y="924"/>
                  </a:cubicBezTo>
                  <a:cubicBezTo>
                    <a:pt x="1962" y="805"/>
                    <a:pt x="1907" y="729"/>
                    <a:pt x="1825" y="729"/>
                  </a:cubicBezTo>
                  <a:cubicBezTo>
                    <a:pt x="1784" y="729"/>
                    <a:pt x="1736" y="749"/>
                    <a:pt x="1680" y="793"/>
                  </a:cubicBezTo>
                  <a:cubicBezTo>
                    <a:pt x="1486" y="738"/>
                    <a:pt x="1464" y="284"/>
                    <a:pt x="1255" y="284"/>
                  </a:cubicBezTo>
                  <a:cubicBezTo>
                    <a:pt x="1193" y="284"/>
                    <a:pt x="1116" y="324"/>
                    <a:pt x="1013" y="424"/>
                  </a:cubicBezTo>
                  <a:cubicBezTo>
                    <a:pt x="846" y="400"/>
                    <a:pt x="668" y="340"/>
                    <a:pt x="596" y="186"/>
                  </a:cubicBezTo>
                  <a:cubicBezTo>
                    <a:pt x="529" y="47"/>
                    <a:pt x="464" y="1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17"/>
            <p:cNvSpPr/>
            <p:nvPr/>
          </p:nvSpPr>
          <p:spPr>
            <a:xfrm>
              <a:off x="8674659" y="4376540"/>
              <a:ext cx="27457" cy="27836"/>
            </a:xfrm>
            <a:custGeom>
              <a:avLst/>
              <a:gdLst/>
              <a:ahLst/>
              <a:cxnLst/>
              <a:rect l="l" t="t" r="r" b="b"/>
              <a:pathLst>
                <a:path w="870" h="882" extrusionOk="0">
                  <a:moveTo>
                    <a:pt x="726" y="1"/>
                  </a:moveTo>
                  <a:cubicBezTo>
                    <a:pt x="584" y="370"/>
                    <a:pt x="226" y="501"/>
                    <a:pt x="0" y="799"/>
                  </a:cubicBezTo>
                  <a:cubicBezTo>
                    <a:pt x="9" y="798"/>
                    <a:pt x="18" y="798"/>
                    <a:pt x="28" y="798"/>
                  </a:cubicBezTo>
                  <a:cubicBezTo>
                    <a:pt x="168" y="798"/>
                    <a:pt x="332" y="882"/>
                    <a:pt x="466" y="882"/>
                  </a:cubicBezTo>
                  <a:cubicBezTo>
                    <a:pt x="592" y="882"/>
                    <a:pt x="693" y="808"/>
                    <a:pt x="726" y="525"/>
                  </a:cubicBezTo>
                  <a:cubicBezTo>
                    <a:pt x="631" y="358"/>
                    <a:pt x="869" y="227"/>
                    <a:pt x="774" y="61"/>
                  </a:cubicBezTo>
                  <a:cubicBezTo>
                    <a:pt x="762" y="49"/>
                    <a:pt x="750" y="13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17"/>
            <p:cNvSpPr/>
            <p:nvPr/>
          </p:nvSpPr>
          <p:spPr>
            <a:xfrm>
              <a:off x="8746424" y="4380327"/>
              <a:ext cx="14297" cy="25942"/>
            </a:xfrm>
            <a:custGeom>
              <a:avLst/>
              <a:gdLst/>
              <a:ahLst/>
              <a:cxnLst/>
              <a:rect l="l" t="t" r="r" b="b"/>
              <a:pathLst>
                <a:path w="453" h="822" extrusionOk="0">
                  <a:moveTo>
                    <a:pt x="453" y="0"/>
                  </a:moveTo>
                  <a:cubicBezTo>
                    <a:pt x="24" y="310"/>
                    <a:pt x="24" y="310"/>
                    <a:pt x="0" y="822"/>
                  </a:cubicBezTo>
                  <a:cubicBezTo>
                    <a:pt x="155" y="524"/>
                    <a:pt x="381" y="381"/>
                    <a:pt x="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17"/>
            <p:cNvSpPr/>
            <p:nvPr/>
          </p:nvSpPr>
          <p:spPr>
            <a:xfrm>
              <a:off x="8579950" y="4502430"/>
              <a:ext cx="17705" cy="12372"/>
            </a:xfrm>
            <a:custGeom>
              <a:avLst/>
              <a:gdLst/>
              <a:ahLst/>
              <a:cxnLst/>
              <a:rect l="l" t="t" r="r" b="b"/>
              <a:pathLst>
                <a:path w="561" h="39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501" y="87"/>
                    <a:pt x="419" y="98"/>
                    <a:pt x="329" y="98"/>
                  </a:cubicBezTo>
                  <a:cubicBezTo>
                    <a:pt x="302" y="98"/>
                    <a:pt x="274" y="97"/>
                    <a:pt x="245" y="97"/>
                  </a:cubicBezTo>
                  <a:cubicBezTo>
                    <a:pt x="163" y="97"/>
                    <a:pt x="78" y="105"/>
                    <a:pt x="1" y="167"/>
                  </a:cubicBezTo>
                  <a:cubicBezTo>
                    <a:pt x="133" y="287"/>
                    <a:pt x="256" y="392"/>
                    <a:pt x="354" y="392"/>
                  </a:cubicBezTo>
                  <a:cubicBezTo>
                    <a:pt x="451" y="392"/>
                    <a:pt x="525" y="290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17"/>
            <p:cNvSpPr/>
            <p:nvPr/>
          </p:nvSpPr>
          <p:spPr>
            <a:xfrm>
              <a:off x="8768200" y="4337060"/>
              <a:ext cx="19567" cy="11740"/>
            </a:xfrm>
            <a:custGeom>
              <a:avLst/>
              <a:gdLst/>
              <a:ahLst/>
              <a:cxnLst/>
              <a:rect l="l" t="t" r="r" b="b"/>
              <a:pathLst>
                <a:path w="620" h="372" extrusionOk="0">
                  <a:moveTo>
                    <a:pt x="43" y="1"/>
                  </a:moveTo>
                  <a:cubicBezTo>
                    <a:pt x="29" y="1"/>
                    <a:pt x="15" y="1"/>
                    <a:pt x="1" y="2"/>
                  </a:cubicBezTo>
                  <a:lnTo>
                    <a:pt x="1" y="133"/>
                  </a:lnTo>
                  <a:cubicBezTo>
                    <a:pt x="6" y="132"/>
                    <a:pt x="10" y="132"/>
                    <a:pt x="15" y="132"/>
                  </a:cubicBezTo>
                  <a:cubicBezTo>
                    <a:pt x="155" y="132"/>
                    <a:pt x="273" y="372"/>
                    <a:pt x="423" y="372"/>
                  </a:cubicBezTo>
                  <a:cubicBezTo>
                    <a:pt x="483" y="372"/>
                    <a:pt x="547" y="334"/>
                    <a:pt x="620" y="228"/>
                  </a:cubicBezTo>
                  <a:cubicBezTo>
                    <a:pt x="430" y="83"/>
                    <a:pt x="251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17"/>
            <p:cNvSpPr/>
            <p:nvPr/>
          </p:nvSpPr>
          <p:spPr>
            <a:xfrm>
              <a:off x="8746361" y="4344981"/>
              <a:ext cx="14739" cy="12750"/>
            </a:xfrm>
            <a:custGeom>
              <a:avLst/>
              <a:gdLst/>
              <a:ahLst/>
              <a:cxnLst/>
              <a:rect l="l" t="t" r="r" b="b"/>
              <a:pathLst>
                <a:path w="467" h="404" extrusionOk="0">
                  <a:moveTo>
                    <a:pt x="145" y="1"/>
                  </a:moveTo>
                  <a:cubicBezTo>
                    <a:pt x="62" y="13"/>
                    <a:pt x="38" y="60"/>
                    <a:pt x="38" y="120"/>
                  </a:cubicBezTo>
                  <a:cubicBezTo>
                    <a:pt x="1" y="349"/>
                    <a:pt x="65" y="404"/>
                    <a:pt x="162" y="404"/>
                  </a:cubicBezTo>
                  <a:cubicBezTo>
                    <a:pt x="221" y="404"/>
                    <a:pt x="292" y="383"/>
                    <a:pt x="359" y="370"/>
                  </a:cubicBezTo>
                  <a:cubicBezTo>
                    <a:pt x="395" y="287"/>
                    <a:pt x="443" y="215"/>
                    <a:pt x="467" y="120"/>
                  </a:cubicBezTo>
                  <a:cubicBezTo>
                    <a:pt x="359" y="96"/>
                    <a:pt x="240" y="48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17"/>
            <p:cNvSpPr/>
            <p:nvPr/>
          </p:nvSpPr>
          <p:spPr>
            <a:xfrm>
              <a:off x="8796004" y="4369029"/>
              <a:ext cx="17169" cy="16948"/>
            </a:xfrm>
            <a:custGeom>
              <a:avLst/>
              <a:gdLst/>
              <a:ahLst/>
              <a:cxnLst/>
              <a:rect l="l" t="t" r="r" b="b"/>
              <a:pathLst>
                <a:path w="544" h="537" extrusionOk="0">
                  <a:moveTo>
                    <a:pt x="215" y="1"/>
                  </a:moveTo>
                  <a:cubicBezTo>
                    <a:pt x="72" y="120"/>
                    <a:pt x="13" y="299"/>
                    <a:pt x="1" y="501"/>
                  </a:cubicBezTo>
                  <a:cubicBezTo>
                    <a:pt x="99" y="526"/>
                    <a:pt x="173" y="536"/>
                    <a:pt x="228" y="536"/>
                  </a:cubicBezTo>
                  <a:cubicBezTo>
                    <a:pt x="544" y="536"/>
                    <a:pt x="215" y="173"/>
                    <a:pt x="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17"/>
            <p:cNvSpPr/>
            <p:nvPr/>
          </p:nvSpPr>
          <p:spPr>
            <a:xfrm>
              <a:off x="8659227" y="4417725"/>
              <a:ext cx="15086" cy="11835"/>
            </a:xfrm>
            <a:custGeom>
              <a:avLst/>
              <a:gdLst/>
              <a:ahLst/>
              <a:cxnLst/>
              <a:rect l="l" t="t" r="r" b="b"/>
              <a:pathLst>
                <a:path w="478" h="375" extrusionOk="0">
                  <a:moveTo>
                    <a:pt x="329" y="1"/>
                  </a:moveTo>
                  <a:cubicBezTo>
                    <a:pt x="206" y="1"/>
                    <a:pt x="141" y="154"/>
                    <a:pt x="1" y="375"/>
                  </a:cubicBezTo>
                  <a:cubicBezTo>
                    <a:pt x="239" y="268"/>
                    <a:pt x="358" y="208"/>
                    <a:pt x="477" y="149"/>
                  </a:cubicBezTo>
                  <a:cubicBezTo>
                    <a:pt x="465" y="113"/>
                    <a:pt x="430" y="29"/>
                    <a:pt x="406" y="18"/>
                  </a:cubicBezTo>
                  <a:cubicBezTo>
                    <a:pt x="378" y="6"/>
                    <a:pt x="353" y="1"/>
                    <a:pt x="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17"/>
            <p:cNvSpPr/>
            <p:nvPr/>
          </p:nvSpPr>
          <p:spPr>
            <a:xfrm>
              <a:off x="8685926" y="4464843"/>
              <a:ext cx="10541" cy="7574"/>
            </a:xfrm>
            <a:custGeom>
              <a:avLst/>
              <a:gdLst/>
              <a:ahLst/>
              <a:cxnLst/>
              <a:rect l="l" t="t" r="r" b="b"/>
              <a:pathLst>
                <a:path w="334" h="240" extrusionOk="0">
                  <a:moveTo>
                    <a:pt x="167" y="1"/>
                  </a:moveTo>
                  <a:cubicBezTo>
                    <a:pt x="96" y="1"/>
                    <a:pt x="0" y="1"/>
                    <a:pt x="0" y="120"/>
                  </a:cubicBezTo>
                  <a:cubicBezTo>
                    <a:pt x="0" y="239"/>
                    <a:pt x="96" y="239"/>
                    <a:pt x="167" y="239"/>
                  </a:cubicBezTo>
                  <a:cubicBezTo>
                    <a:pt x="238" y="239"/>
                    <a:pt x="310" y="227"/>
                    <a:pt x="334" y="120"/>
                  </a:cubicBezTo>
                  <a:cubicBezTo>
                    <a:pt x="310" y="1"/>
                    <a:pt x="238" y="1"/>
                    <a:pt x="1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17"/>
            <p:cNvSpPr/>
            <p:nvPr/>
          </p:nvSpPr>
          <p:spPr>
            <a:xfrm>
              <a:off x="8698328" y="4372785"/>
              <a:ext cx="12435" cy="12056"/>
            </a:xfrm>
            <a:custGeom>
              <a:avLst/>
              <a:gdLst/>
              <a:ahLst/>
              <a:cxnLst/>
              <a:rect l="l" t="t" r="r" b="b"/>
              <a:pathLst>
                <a:path w="394" h="382" extrusionOk="0">
                  <a:moveTo>
                    <a:pt x="203" y="1"/>
                  </a:moveTo>
                  <a:cubicBezTo>
                    <a:pt x="119" y="1"/>
                    <a:pt x="36" y="25"/>
                    <a:pt x="0" y="120"/>
                  </a:cubicBezTo>
                  <a:lnTo>
                    <a:pt x="0" y="132"/>
                  </a:lnTo>
                  <a:cubicBezTo>
                    <a:pt x="72" y="191"/>
                    <a:pt x="24" y="322"/>
                    <a:pt x="95" y="382"/>
                  </a:cubicBezTo>
                  <a:cubicBezTo>
                    <a:pt x="393" y="358"/>
                    <a:pt x="155" y="120"/>
                    <a:pt x="2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17"/>
            <p:cNvSpPr/>
            <p:nvPr/>
          </p:nvSpPr>
          <p:spPr>
            <a:xfrm>
              <a:off x="8691196" y="4376919"/>
              <a:ext cx="9784" cy="16190"/>
            </a:xfrm>
            <a:custGeom>
              <a:avLst/>
              <a:gdLst/>
              <a:ahLst/>
              <a:cxnLst/>
              <a:rect l="l" t="t" r="r" b="b"/>
              <a:pathLst>
                <a:path w="310" h="513" extrusionOk="0">
                  <a:moveTo>
                    <a:pt x="202" y="1"/>
                  </a:moveTo>
                  <a:cubicBezTo>
                    <a:pt x="250" y="168"/>
                    <a:pt x="0" y="334"/>
                    <a:pt x="202" y="513"/>
                  </a:cubicBezTo>
                  <a:cubicBezTo>
                    <a:pt x="238" y="418"/>
                    <a:pt x="286" y="346"/>
                    <a:pt x="310" y="251"/>
                  </a:cubicBezTo>
                  <a:cubicBezTo>
                    <a:pt x="310" y="156"/>
                    <a:pt x="298" y="49"/>
                    <a:pt x="2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17"/>
            <p:cNvSpPr/>
            <p:nvPr/>
          </p:nvSpPr>
          <p:spPr>
            <a:xfrm>
              <a:off x="8760310" y="4422648"/>
              <a:ext cx="8300" cy="9436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01" y="1"/>
                  </a:moveTo>
                  <a:cubicBezTo>
                    <a:pt x="73" y="1"/>
                    <a:pt x="40" y="15"/>
                    <a:pt x="1" y="52"/>
                  </a:cubicBezTo>
                  <a:cubicBezTo>
                    <a:pt x="16" y="185"/>
                    <a:pt x="42" y="298"/>
                    <a:pt x="113" y="298"/>
                  </a:cubicBezTo>
                  <a:cubicBezTo>
                    <a:pt x="149" y="298"/>
                    <a:pt x="198" y="268"/>
                    <a:pt x="263" y="195"/>
                  </a:cubicBezTo>
                  <a:cubicBezTo>
                    <a:pt x="218" y="124"/>
                    <a:pt x="181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17"/>
            <p:cNvSpPr/>
            <p:nvPr/>
          </p:nvSpPr>
          <p:spPr>
            <a:xfrm>
              <a:off x="8634453" y="4491920"/>
              <a:ext cx="10541" cy="8111"/>
            </a:xfrm>
            <a:custGeom>
              <a:avLst/>
              <a:gdLst/>
              <a:ahLst/>
              <a:cxnLst/>
              <a:rect l="l" t="t" r="r" b="b"/>
              <a:pathLst>
                <a:path w="334" h="257" extrusionOk="0">
                  <a:moveTo>
                    <a:pt x="119" y="0"/>
                  </a:moveTo>
                  <a:cubicBezTo>
                    <a:pt x="72" y="60"/>
                    <a:pt x="0" y="143"/>
                    <a:pt x="72" y="215"/>
                  </a:cubicBezTo>
                  <a:cubicBezTo>
                    <a:pt x="99" y="245"/>
                    <a:pt x="125" y="257"/>
                    <a:pt x="148" y="257"/>
                  </a:cubicBezTo>
                  <a:cubicBezTo>
                    <a:pt x="216" y="257"/>
                    <a:pt x="272" y="161"/>
                    <a:pt x="334" y="143"/>
                  </a:cubicBezTo>
                  <a:cubicBezTo>
                    <a:pt x="298" y="24"/>
                    <a:pt x="203" y="24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17"/>
            <p:cNvSpPr/>
            <p:nvPr/>
          </p:nvSpPr>
          <p:spPr>
            <a:xfrm>
              <a:off x="8557417" y="4521176"/>
              <a:ext cx="8300" cy="7227"/>
            </a:xfrm>
            <a:custGeom>
              <a:avLst/>
              <a:gdLst/>
              <a:ahLst/>
              <a:cxnLst/>
              <a:rect l="l" t="t" r="r" b="b"/>
              <a:pathLst>
                <a:path w="263" h="229" extrusionOk="0">
                  <a:moveTo>
                    <a:pt x="166" y="1"/>
                  </a:moveTo>
                  <a:cubicBezTo>
                    <a:pt x="33" y="1"/>
                    <a:pt x="12" y="93"/>
                    <a:pt x="0" y="228"/>
                  </a:cubicBezTo>
                  <a:cubicBezTo>
                    <a:pt x="119" y="204"/>
                    <a:pt x="239" y="204"/>
                    <a:pt x="250" y="73"/>
                  </a:cubicBezTo>
                  <a:cubicBezTo>
                    <a:pt x="262" y="50"/>
                    <a:pt x="215" y="2"/>
                    <a:pt x="191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17"/>
            <p:cNvSpPr/>
            <p:nvPr/>
          </p:nvSpPr>
          <p:spPr>
            <a:xfrm>
              <a:off x="8582601" y="3454668"/>
              <a:ext cx="25942" cy="41533"/>
            </a:xfrm>
            <a:custGeom>
              <a:avLst/>
              <a:gdLst/>
              <a:ahLst/>
              <a:cxnLst/>
              <a:rect l="l" t="t" r="r" b="b"/>
              <a:pathLst>
                <a:path w="822" h="1316" extrusionOk="0">
                  <a:moveTo>
                    <a:pt x="194" y="0"/>
                  </a:moveTo>
                  <a:cubicBezTo>
                    <a:pt x="165" y="0"/>
                    <a:pt x="136" y="18"/>
                    <a:pt x="107" y="66"/>
                  </a:cubicBezTo>
                  <a:cubicBezTo>
                    <a:pt x="72" y="113"/>
                    <a:pt x="60" y="173"/>
                    <a:pt x="72" y="232"/>
                  </a:cubicBezTo>
                  <a:cubicBezTo>
                    <a:pt x="345" y="542"/>
                    <a:pt x="0" y="875"/>
                    <a:pt x="95" y="1197"/>
                  </a:cubicBezTo>
                  <a:lnTo>
                    <a:pt x="107" y="1185"/>
                  </a:lnTo>
                  <a:cubicBezTo>
                    <a:pt x="238" y="1232"/>
                    <a:pt x="393" y="1280"/>
                    <a:pt x="536" y="1316"/>
                  </a:cubicBezTo>
                  <a:cubicBezTo>
                    <a:pt x="607" y="1161"/>
                    <a:pt x="714" y="994"/>
                    <a:pt x="595" y="816"/>
                  </a:cubicBezTo>
                  <a:cubicBezTo>
                    <a:pt x="345" y="482"/>
                    <a:pt x="595" y="423"/>
                    <a:pt x="774" y="304"/>
                  </a:cubicBezTo>
                  <a:cubicBezTo>
                    <a:pt x="822" y="268"/>
                    <a:pt x="822" y="220"/>
                    <a:pt x="810" y="161"/>
                  </a:cubicBezTo>
                  <a:cubicBezTo>
                    <a:pt x="748" y="90"/>
                    <a:pt x="699" y="32"/>
                    <a:pt x="628" y="32"/>
                  </a:cubicBezTo>
                  <a:cubicBezTo>
                    <a:pt x="604" y="32"/>
                    <a:pt x="578" y="39"/>
                    <a:pt x="548" y="54"/>
                  </a:cubicBezTo>
                  <a:cubicBezTo>
                    <a:pt x="515" y="120"/>
                    <a:pt x="481" y="143"/>
                    <a:pt x="447" y="143"/>
                  </a:cubicBezTo>
                  <a:cubicBezTo>
                    <a:pt x="364" y="143"/>
                    <a:pt x="278" y="0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17"/>
            <p:cNvSpPr/>
            <p:nvPr/>
          </p:nvSpPr>
          <p:spPr>
            <a:xfrm>
              <a:off x="8606649" y="3419132"/>
              <a:ext cx="34590" cy="27110"/>
            </a:xfrm>
            <a:custGeom>
              <a:avLst/>
              <a:gdLst/>
              <a:ahLst/>
              <a:cxnLst/>
              <a:rect l="l" t="t" r="r" b="b"/>
              <a:pathLst>
                <a:path w="1096" h="859" extrusionOk="0">
                  <a:moveTo>
                    <a:pt x="857" y="1"/>
                  </a:moveTo>
                  <a:cubicBezTo>
                    <a:pt x="679" y="1"/>
                    <a:pt x="500" y="37"/>
                    <a:pt x="322" y="49"/>
                  </a:cubicBezTo>
                  <a:cubicBezTo>
                    <a:pt x="191" y="156"/>
                    <a:pt x="60" y="263"/>
                    <a:pt x="60" y="465"/>
                  </a:cubicBezTo>
                  <a:cubicBezTo>
                    <a:pt x="72" y="632"/>
                    <a:pt x="0" y="858"/>
                    <a:pt x="262" y="858"/>
                  </a:cubicBezTo>
                  <a:cubicBezTo>
                    <a:pt x="298" y="834"/>
                    <a:pt x="310" y="822"/>
                    <a:pt x="345" y="811"/>
                  </a:cubicBezTo>
                  <a:cubicBezTo>
                    <a:pt x="362" y="595"/>
                    <a:pt x="367" y="361"/>
                    <a:pt x="506" y="361"/>
                  </a:cubicBezTo>
                  <a:cubicBezTo>
                    <a:pt x="566" y="361"/>
                    <a:pt x="652" y="405"/>
                    <a:pt x="774" y="513"/>
                  </a:cubicBezTo>
                  <a:cubicBezTo>
                    <a:pt x="812" y="548"/>
                    <a:pt x="841" y="563"/>
                    <a:pt x="864" y="563"/>
                  </a:cubicBezTo>
                  <a:cubicBezTo>
                    <a:pt x="951" y="563"/>
                    <a:pt x="953" y="362"/>
                    <a:pt x="1000" y="287"/>
                  </a:cubicBezTo>
                  <a:cubicBezTo>
                    <a:pt x="1095" y="120"/>
                    <a:pt x="1024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17"/>
            <p:cNvSpPr/>
            <p:nvPr/>
          </p:nvSpPr>
          <p:spPr>
            <a:xfrm>
              <a:off x="8606649" y="3444663"/>
              <a:ext cx="23323" cy="19599"/>
            </a:xfrm>
            <a:custGeom>
              <a:avLst/>
              <a:gdLst/>
              <a:ahLst/>
              <a:cxnLst/>
              <a:rect l="l" t="t" r="r" b="b"/>
              <a:pathLst>
                <a:path w="739" h="621" extrusionOk="0">
                  <a:moveTo>
                    <a:pt x="506" y="0"/>
                  </a:moveTo>
                  <a:cubicBezTo>
                    <a:pt x="464" y="0"/>
                    <a:pt x="421" y="6"/>
                    <a:pt x="378" y="6"/>
                  </a:cubicBezTo>
                  <a:cubicBezTo>
                    <a:pt x="359" y="6"/>
                    <a:pt x="340" y="5"/>
                    <a:pt x="322" y="2"/>
                  </a:cubicBezTo>
                  <a:cubicBezTo>
                    <a:pt x="203" y="144"/>
                    <a:pt x="24" y="263"/>
                    <a:pt x="0" y="502"/>
                  </a:cubicBezTo>
                  <a:lnTo>
                    <a:pt x="0" y="621"/>
                  </a:lnTo>
                  <a:cubicBezTo>
                    <a:pt x="298" y="549"/>
                    <a:pt x="500" y="323"/>
                    <a:pt x="738" y="144"/>
                  </a:cubicBezTo>
                  <a:cubicBezTo>
                    <a:pt x="670" y="21"/>
                    <a:pt x="589" y="0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17"/>
            <p:cNvSpPr/>
            <p:nvPr/>
          </p:nvSpPr>
          <p:spPr>
            <a:xfrm>
              <a:off x="8622429" y="3498945"/>
              <a:ext cx="12056" cy="15149"/>
            </a:xfrm>
            <a:custGeom>
              <a:avLst/>
              <a:gdLst/>
              <a:ahLst/>
              <a:cxnLst/>
              <a:rect l="l" t="t" r="r" b="b"/>
              <a:pathLst>
                <a:path w="382" h="480" extrusionOk="0">
                  <a:moveTo>
                    <a:pt x="294" y="1"/>
                  </a:moveTo>
                  <a:cubicBezTo>
                    <a:pt x="220" y="1"/>
                    <a:pt x="196" y="92"/>
                    <a:pt x="155" y="175"/>
                  </a:cubicBezTo>
                  <a:cubicBezTo>
                    <a:pt x="155" y="270"/>
                    <a:pt x="0" y="437"/>
                    <a:pt x="143" y="472"/>
                  </a:cubicBezTo>
                  <a:cubicBezTo>
                    <a:pt x="159" y="477"/>
                    <a:pt x="172" y="479"/>
                    <a:pt x="184" y="479"/>
                  </a:cubicBezTo>
                  <a:cubicBezTo>
                    <a:pt x="318" y="479"/>
                    <a:pt x="239" y="195"/>
                    <a:pt x="381" y="151"/>
                  </a:cubicBezTo>
                  <a:cubicBezTo>
                    <a:pt x="357" y="115"/>
                    <a:pt x="357" y="8"/>
                    <a:pt x="334" y="8"/>
                  </a:cubicBezTo>
                  <a:cubicBezTo>
                    <a:pt x="319" y="3"/>
                    <a:pt x="306" y="1"/>
                    <a:pt x="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17"/>
            <p:cNvSpPr/>
            <p:nvPr/>
          </p:nvSpPr>
          <p:spPr>
            <a:xfrm>
              <a:off x="8610784" y="3474045"/>
              <a:ext cx="9026" cy="7890"/>
            </a:xfrm>
            <a:custGeom>
              <a:avLst/>
              <a:gdLst/>
              <a:ahLst/>
              <a:cxnLst/>
              <a:rect l="l" t="t" r="r" b="b"/>
              <a:pathLst>
                <a:path w="286" h="250" extrusionOk="0">
                  <a:moveTo>
                    <a:pt x="102" y="1"/>
                  </a:moveTo>
                  <a:cubicBezTo>
                    <a:pt x="38" y="1"/>
                    <a:pt x="0" y="54"/>
                    <a:pt x="0" y="130"/>
                  </a:cubicBezTo>
                  <a:cubicBezTo>
                    <a:pt x="0" y="166"/>
                    <a:pt x="60" y="249"/>
                    <a:pt x="72" y="249"/>
                  </a:cubicBezTo>
                  <a:cubicBezTo>
                    <a:pt x="131" y="225"/>
                    <a:pt x="191" y="190"/>
                    <a:pt x="286" y="142"/>
                  </a:cubicBezTo>
                  <a:cubicBezTo>
                    <a:pt x="214" y="71"/>
                    <a:pt x="179" y="23"/>
                    <a:pt x="155" y="11"/>
                  </a:cubicBezTo>
                  <a:cubicBezTo>
                    <a:pt x="136" y="4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17"/>
            <p:cNvSpPr/>
            <p:nvPr/>
          </p:nvSpPr>
          <p:spPr>
            <a:xfrm>
              <a:off x="8607028" y="3420647"/>
              <a:ext cx="9784" cy="13287"/>
            </a:xfrm>
            <a:custGeom>
              <a:avLst/>
              <a:gdLst/>
              <a:ahLst/>
              <a:cxnLst/>
              <a:rect l="l" t="t" r="r" b="b"/>
              <a:pathLst>
                <a:path w="310" h="421" extrusionOk="0">
                  <a:moveTo>
                    <a:pt x="310" y="1"/>
                  </a:moveTo>
                  <a:cubicBezTo>
                    <a:pt x="214" y="48"/>
                    <a:pt x="95" y="96"/>
                    <a:pt x="0" y="120"/>
                  </a:cubicBezTo>
                  <a:lnTo>
                    <a:pt x="0" y="393"/>
                  </a:lnTo>
                  <a:cubicBezTo>
                    <a:pt x="18" y="411"/>
                    <a:pt x="33" y="420"/>
                    <a:pt x="49" y="420"/>
                  </a:cubicBezTo>
                  <a:cubicBezTo>
                    <a:pt x="66" y="420"/>
                    <a:pt x="83" y="411"/>
                    <a:pt x="107" y="393"/>
                  </a:cubicBezTo>
                  <a:cubicBezTo>
                    <a:pt x="167" y="251"/>
                    <a:pt x="238" y="132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17"/>
            <p:cNvSpPr/>
            <p:nvPr/>
          </p:nvSpPr>
          <p:spPr>
            <a:xfrm>
              <a:off x="8727268" y="4335608"/>
              <a:ext cx="23702" cy="13539"/>
            </a:xfrm>
            <a:custGeom>
              <a:avLst/>
              <a:gdLst/>
              <a:ahLst/>
              <a:cxnLst/>
              <a:rect l="l" t="t" r="r" b="b"/>
              <a:pathLst>
                <a:path w="751" h="429" extrusionOk="0">
                  <a:moveTo>
                    <a:pt x="313" y="1"/>
                  </a:moveTo>
                  <a:cubicBezTo>
                    <a:pt x="216" y="1"/>
                    <a:pt x="112" y="41"/>
                    <a:pt x="0" y="131"/>
                  </a:cubicBezTo>
                  <a:cubicBezTo>
                    <a:pt x="9" y="130"/>
                    <a:pt x="18" y="130"/>
                    <a:pt x="26" y="130"/>
                  </a:cubicBezTo>
                  <a:cubicBezTo>
                    <a:pt x="260" y="130"/>
                    <a:pt x="401" y="429"/>
                    <a:pt x="631" y="429"/>
                  </a:cubicBezTo>
                  <a:cubicBezTo>
                    <a:pt x="667" y="393"/>
                    <a:pt x="702" y="345"/>
                    <a:pt x="750" y="298"/>
                  </a:cubicBezTo>
                  <a:cubicBezTo>
                    <a:pt x="617" y="112"/>
                    <a:pt x="474" y="1"/>
                    <a:pt x="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17"/>
            <p:cNvSpPr/>
            <p:nvPr/>
          </p:nvSpPr>
          <p:spPr>
            <a:xfrm>
              <a:off x="8700948" y="4337092"/>
              <a:ext cx="22218" cy="13381"/>
            </a:xfrm>
            <a:custGeom>
              <a:avLst/>
              <a:gdLst/>
              <a:ahLst/>
              <a:cxnLst/>
              <a:rect l="l" t="t" r="r" b="b"/>
              <a:pathLst>
                <a:path w="704" h="424" extrusionOk="0">
                  <a:moveTo>
                    <a:pt x="239" y="1"/>
                  </a:moveTo>
                  <a:cubicBezTo>
                    <a:pt x="132" y="84"/>
                    <a:pt x="1" y="239"/>
                    <a:pt x="60" y="358"/>
                  </a:cubicBezTo>
                  <a:cubicBezTo>
                    <a:pt x="88" y="407"/>
                    <a:pt x="124" y="423"/>
                    <a:pt x="163" y="423"/>
                  </a:cubicBezTo>
                  <a:cubicBezTo>
                    <a:pt x="236" y="423"/>
                    <a:pt x="324" y="367"/>
                    <a:pt x="402" y="367"/>
                  </a:cubicBezTo>
                  <a:cubicBezTo>
                    <a:pt x="424" y="367"/>
                    <a:pt x="445" y="371"/>
                    <a:pt x="465" y="382"/>
                  </a:cubicBezTo>
                  <a:cubicBezTo>
                    <a:pt x="703" y="13"/>
                    <a:pt x="298" y="144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17"/>
            <p:cNvSpPr/>
            <p:nvPr/>
          </p:nvSpPr>
          <p:spPr>
            <a:xfrm>
              <a:off x="8747182" y="4310172"/>
              <a:ext cx="13918" cy="10699"/>
            </a:xfrm>
            <a:custGeom>
              <a:avLst/>
              <a:gdLst/>
              <a:ahLst/>
              <a:cxnLst/>
              <a:rect l="l" t="t" r="r" b="b"/>
              <a:pathLst>
                <a:path w="441" h="339" extrusionOk="0">
                  <a:moveTo>
                    <a:pt x="311" y="1"/>
                  </a:moveTo>
                  <a:cubicBezTo>
                    <a:pt x="226" y="1"/>
                    <a:pt x="120" y="99"/>
                    <a:pt x="35" y="99"/>
                  </a:cubicBezTo>
                  <a:cubicBezTo>
                    <a:pt x="23" y="99"/>
                    <a:pt x="11" y="96"/>
                    <a:pt x="0" y="92"/>
                  </a:cubicBezTo>
                  <a:lnTo>
                    <a:pt x="0" y="92"/>
                  </a:lnTo>
                  <a:cubicBezTo>
                    <a:pt x="13" y="281"/>
                    <a:pt x="57" y="338"/>
                    <a:pt x="114" y="338"/>
                  </a:cubicBezTo>
                  <a:cubicBezTo>
                    <a:pt x="202" y="338"/>
                    <a:pt x="321" y="201"/>
                    <a:pt x="406" y="201"/>
                  </a:cubicBezTo>
                  <a:cubicBezTo>
                    <a:pt x="418" y="201"/>
                    <a:pt x="430" y="204"/>
                    <a:pt x="441" y="211"/>
                  </a:cubicBezTo>
                  <a:cubicBezTo>
                    <a:pt x="418" y="48"/>
                    <a:pt x="370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17"/>
            <p:cNvSpPr/>
            <p:nvPr/>
          </p:nvSpPr>
          <p:spPr>
            <a:xfrm>
              <a:off x="8719000" y="4312665"/>
              <a:ext cx="17674" cy="12403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560" y="1"/>
                  </a:moveTo>
                  <a:lnTo>
                    <a:pt x="560" y="1"/>
                  </a:lnTo>
                  <a:cubicBezTo>
                    <a:pt x="429" y="227"/>
                    <a:pt x="83" y="72"/>
                    <a:pt x="0" y="382"/>
                  </a:cubicBezTo>
                  <a:cubicBezTo>
                    <a:pt x="57" y="387"/>
                    <a:pt x="117" y="393"/>
                    <a:pt x="174" y="393"/>
                  </a:cubicBezTo>
                  <a:cubicBezTo>
                    <a:pt x="367" y="393"/>
                    <a:pt x="541" y="33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17"/>
            <p:cNvSpPr/>
            <p:nvPr/>
          </p:nvSpPr>
          <p:spPr>
            <a:xfrm>
              <a:off x="8806545" y="3865409"/>
              <a:ext cx="22439" cy="21114"/>
            </a:xfrm>
            <a:custGeom>
              <a:avLst/>
              <a:gdLst/>
              <a:ahLst/>
              <a:cxnLst/>
              <a:rect l="l" t="t" r="r" b="b"/>
              <a:pathLst>
                <a:path w="711" h="669" extrusionOk="0">
                  <a:moveTo>
                    <a:pt x="105" y="1"/>
                  </a:moveTo>
                  <a:cubicBezTo>
                    <a:pt x="73" y="1"/>
                    <a:pt x="38" y="14"/>
                    <a:pt x="0" y="52"/>
                  </a:cubicBezTo>
                  <a:cubicBezTo>
                    <a:pt x="0" y="124"/>
                    <a:pt x="0" y="207"/>
                    <a:pt x="24" y="290"/>
                  </a:cubicBezTo>
                  <a:cubicBezTo>
                    <a:pt x="24" y="445"/>
                    <a:pt x="155" y="469"/>
                    <a:pt x="226" y="552"/>
                  </a:cubicBezTo>
                  <a:cubicBezTo>
                    <a:pt x="309" y="575"/>
                    <a:pt x="397" y="669"/>
                    <a:pt x="483" y="669"/>
                  </a:cubicBezTo>
                  <a:cubicBezTo>
                    <a:pt x="533" y="669"/>
                    <a:pt x="583" y="637"/>
                    <a:pt x="631" y="540"/>
                  </a:cubicBezTo>
                  <a:cubicBezTo>
                    <a:pt x="469" y="475"/>
                    <a:pt x="710" y="75"/>
                    <a:pt x="442" y="75"/>
                  </a:cubicBezTo>
                  <a:cubicBezTo>
                    <a:pt x="415" y="75"/>
                    <a:pt x="383" y="79"/>
                    <a:pt x="346" y="88"/>
                  </a:cubicBezTo>
                  <a:cubicBezTo>
                    <a:pt x="339" y="89"/>
                    <a:pt x="333" y="90"/>
                    <a:pt x="327" y="90"/>
                  </a:cubicBezTo>
                  <a:cubicBezTo>
                    <a:pt x="255" y="90"/>
                    <a:pt x="188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17"/>
            <p:cNvSpPr/>
            <p:nvPr/>
          </p:nvSpPr>
          <p:spPr>
            <a:xfrm>
              <a:off x="8800138" y="3874561"/>
              <a:ext cx="13571" cy="12056"/>
            </a:xfrm>
            <a:custGeom>
              <a:avLst/>
              <a:gdLst/>
              <a:ahLst/>
              <a:cxnLst/>
              <a:rect l="l" t="t" r="r" b="b"/>
              <a:pathLst>
                <a:path w="430" h="382" extrusionOk="0">
                  <a:moveTo>
                    <a:pt x="227" y="0"/>
                  </a:moveTo>
                  <a:cubicBezTo>
                    <a:pt x="132" y="36"/>
                    <a:pt x="25" y="96"/>
                    <a:pt x="13" y="226"/>
                  </a:cubicBezTo>
                  <a:cubicBezTo>
                    <a:pt x="1" y="381"/>
                    <a:pt x="120" y="369"/>
                    <a:pt x="191" y="381"/>
                  </a:cubicBezTo>
                  <a:cubicBezTo>
                    <a:pt x="287" y="334"/>
                    <a:pt x="358" y="310"/>
                    <a:pt x="429" y="262"/>
                  </a:cubicBezTo>
                  <a:cubicBezTo>
                    <a:pt x="358" y="179"/>
                    <a:pt x="298" y="84"/>
                    <a:pt x="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17"/>
            <p:cNvSpPr/>
            <p:nvPr/>
          </p:nvSpPr>
          <p:spPr>
            <a:xfrm>
              <a:off x="8806545" y="3894097"/>
              <a:ext cx="10920" cy="10225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119" y="0"/>
                  </a:moveTo>
                  <a:cubicBezTo>
                    <a:pt x="36" y="60"/>
                    <a:pt x="0" y="131"/>
                    <a:pt x="48" y="239"/>
                  </a:cubicBezTo>
                  <a:cubicBezTo>
                    <a:pt x="91" y="303"/>
                    <a:pt x="132" y="324"/>
                    <a:pt x="173" y="324"/>
                  </a:cubicBezTo>
                  <a:cubicBezTo>
                    <a:pt x="224" y="324"/>
                    <a:pt x="275" y="294"/>
                    <a:pt x="334" y="274"/>
                  </a:cubicBezTo>
                  <a:cubicBezTo>
                    <a:pt x="346" y="96"/>
                    <a:pt x="274" y="12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17"/>
            <p:cNvSpPr/>
            <p:nvPr/>
          </p:nvSpPr>
          <p:spPr>
            <a:xfrm>
              <a:off x="8577331" y="3458676"/>
              <a:ext cx="21461" cy="33769"/>
            </a:xfrm>
            <a:custGeom>
              <a:avLst/>
              <a:gdLst/>
              <a:ahLst/>
              <a:cxnLst/>
              <a:rect l="l" t="t" r="r" b="b"/>
              <a:pathLst>
                <a:path w="680" h="1070" extrusionOk="0">
                  <a:moveTo>
                    <a:pt x="152" y="1"/>
                  </a:moveTo>
                  <a:cubicBezTo>
                    <a:pt x="109" y="1"/>
                    <a:pt x="74" y="24"/>
                    <a:pt x="48" y="81"/>
                  </a:cubicBezTo>
                  <a:cubicBezTo>
                    <a:pt x="0" y="177"/>
                    <a:pt x="84" y="260"/>
                    <a:pt x="155" y="320"/>
                  </a:cubicBezTo>
                  <a:cubicBezTo>
                    <a:pt x="298" y="415"/>
                    <a:pt x="322" y="558"/>
                    <a:pt x="167" y="689"/>
                  </a:cubicBezTo>
                  <a:cubicBezTo>
                    <a:pt x="60" y="808"/>
                    <a:pt x="60" y="927"/>
                    <a:pt x="155" y="1058"/>
                  </a:cubicBezTo>
                  <a:cubicBezTo>
                    <a:pt x="179" y="1058"/>
                    <a:pt x="227" y="1070"/>
                    <a:pt x="262" y="1070"/>
                  </a:cubicBezTo>
                  <a:cubicBezTo>
                    <a:pt x="322" y="736"/>
                    <a:pt x="679" y="391"/>
                    <a:pt x="274" y="46"/>
                  </a:cubicBezTo>
                  <a:cubicBezTo>
                    <a:pt x="230" y="18"/>
                    <a:pt x="188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17"/>
            <p:cNvSpPr/>
            <p:nvPr/>
          </p:nvSpPr>
          <p:spPr>
            <a:xfrm>
              <a:off x="8571303" y="3480294"/>
              <a:ext cx="10951" cy="21808"/>
            </a:xfrm>
            <a:custGeom>
              <a:avLst/>
              <a:gdLst/>
              <a:ahLst/>
              <a:cxnLst/>
              <a:rect l="l" t="t" r="r" b="b"/>
              <a:pathLst>
                <a:path w="347" h="691" extrusionOk="0">
                  <a:moveTo>
                    <a:pt x="290" y="0"/>
                  </a:moveTo>
                  <a:cubicBezTo>
                    <a:pt x="44" y="0"/>
                    <a:pt x="12" y="224"/>
                    <a:pt x="1" y="468"/>
                  </a:cubicBezTo>
                  <a:cubicBezTo>
                    <a:pt x="1" y="542"/>
                    <a:pt x="1" y="690"/>
                    <a:pt x="75" y="690"/>
                  </a:cubicBezTo>
                  <a:cubicBezTo>
                    <a:pt x="85" y="690"/>
                    <a:pt x="96" y="688"/>
                    <a:pt x="108" y="682"/>
                  </a:cubicBezTo>
                  <a:cubicBezTo>
                    <a:pt x="215" y="658"/>
                    <a:pt x="251" y="480"/>
                    <a:pt x="334" y="373"/>
                  </a:cubicBezTo>
                  <a:cubicBezTo>
                    <a:pt x="334" y="254"/>
                    <a:pt x="346" y="123"/>
                    <a:pt x="346" y="4"/>
                  </a:cubicBezTo>
                  <a:cubicBezTo>
                    <a:pt x="326" y="1"/>
                    <a:pt x="3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17"/>
            <p:cNvSpPr/>
            <p:nvPr/>
          </p:nvSpPr>
          <p:spPr>
            <a:xfrm>
              <a:off x="8571303" y="3454573"/>
              <a:ext cx="14707" cy="13445"/>
            </a:xfrm>
            <a:custGeom>
              <a:avLst/>
              <a:gdLst/>
              <a:ahLst/>
              <a:cxnLst/>
              <a:rect l="l" t="t" r="r" b="b"/>
              <a:pathLst>
                <a:path w="466" h="426" extrusionOk="0">
                  <a:moveTo>
                    <a:pt x="321" y="1"/>
                  </a:moveTo>
                  <a:cubicBezTo>
                    <a:pt x="229" y="1"/>
                    <a:pt x="134" y="61"/>
                    <a:pt x="49" y="92"/>
                  </a:cubicBezTo>
                  <a:cubicBezTo>
                    <a:pt x="1" y="342"/>
                    <a:pt x="156" y="414"/>
                    <a:pt x="346" y="426"/>
                  </a:cubicBezTo>
                  <a:cubicBezTo>
                    <a:pt x="287" y="295"/>
                    <a:pt x="287" y="176"/>
                    <a:pt x="465" y="176"/>
                  </a:cubicBezTo>
                  <a:cubicBezTo>
                    <a:pt x="453" y="152"/>
                    <a:pt x="453" y="104"/>
                    <a:pt x="465" y="69"/>
                  </a:cubicBezTo>
                  <a:cubicBezTo>
                    <a:pt x="419" y="18"/>
                    <a:pt x="370" y="1"/>
                    <a:pt x="3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17"/>
            <p:cNvSpPr/>
            <p:nvPr/>
          </p:nvSpPr>
          <p:spPr>
            <a:xfrm>
              <a:off x="8576573" y="3544264"/>
              <a:ext cx="7858" cy="7227"/>
            </a:xfrm>
            <a:custGeom>
              <a:avLst/>
              <a:gdLst/>
              <a:ahLst/>
              <a:cxnLst/>
              <a:rect l="l" t="t" r="r" b="b"/>
              <a:pathLst>
                <a:path w="249" h="229" extrusionOk="0">
                  <a:moveTo>
                    <a:pt x="72" y="1"/>
                  </a:moveTo>
                  <a:cubicBezTo>
                    <a:pt x="48" y="48"/>
                    <a:pt x="1" y="108"/>
                    <a:pt x="1" y="132"/>
                  </a:cubicBezTo>
                  <a:cubicBezTo>
                    <a:pt x="13" y="179"/>
                    <a:pt x="72" y="227"/>
                    <a:pt x="120" y="227"/>
                  </a:cubicBezTo>
                  <a:cubicBezTo>
                    <a:pt x="127" y="228"/>
                    <a:pt x="134" y="229"/>
                    <a:pt x="141" y="229"/>
                  </a:cubicBezTo>
                  <a:cubicBezTo>
                    <a:pt x="202" y="229"/>
                    <a:pt x="248" y="180"/>
                    <a:pt x="227" y="84"/>
                  </a:cubicBezTo>
                  <a:cubicBezTo>
                    <a:pt x="203" y="48"/>
                    <a:pt x="132" y="25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17"/>
            <p:cNvSpPr/>
            <p:nvPr/>
          </p:nvSpPr>
          <p:spPr>
            <a:xfrm>
              <a:off x="8819326" y="4162444"/>
              <a:ext cx="11677" cy="13571"/>
            </a:xfrm>
            <a:custGeom>
              <a:avLst/>
              <a:gdLst/>
              <a:ahLst/>
              <a:cxnLst/>
              <a:rect l="l" t="t" r="r" b="b"/>
              <a:pathLst>
                <a:path w="370" h="430" extrusionOk="0">
                  <a:moveTo>
                    <a:pt x="233" y="0"/>
                  </a:moveTo>
                  <a:cubicBezTo>
                    <a:pt x="201" y="0"/>
                    <a:pt x="164" y="14"/>
                    <a:pt x="119" y="46"/>
                  </a:cubicBezTo>
                  <a:cubicBezTo>
                    <a:pt x="12" y="106"/>
                    <a:pt x="0" y="284"/>
                    <a:pt x="71" y="368"/>
                  </a:cubicBezTo>
                  <a:cubicBezTo>
                    <a:pt x="111" y="412"/>
                    <a:pt x="142" y="429"/>
                    <a:pt x="170" y="429"/>
                  </a:cubicBezTo>
                  <a:cubicBezTo>
                    <a:pt x="258" y="429"/>
                    <a:pt x="296" y="246"/>
                    <a:pt x="369" y="237"/>
                  </a:cubicBezTo>
                  <a:cubicBezTo>
                    <a:pt x="360" y="106"/>
                    <a:pt x="320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17"/>
            <p:cNvSpPr/>
            <p:nvPr/>
          </p:nvSpPr>
          <p:spPr>
            <a:xfrm>
              <a:off x="8653641" y="3387826"/>
              <a:ext cx="13161" cy="8805"/>
            </a:xfrm>
            <a:custGeom>
              <a:avLst/>
              <a:gdLst/>
              <a:ahLst/>
              <a:cxnLst/>
              <a:rect l="l" t="t" r="r" b="b"/>
              <a:pathLst>
                <a:path w="417" h="279" extrusionOk="0">
                  <a:moveTo>
                    <a:pt x="233" y="1"/>
                  </a:moveTo>
                  <a:cubicBezTo>
                    <a:pt x="149" y="1"/>
                    <a:pt x="1" y="79"/>
                    <a:pt x="11" y="195"/>
                  </a:cubicBezTo>
                  <a:cubicBezTo>
                    <a:pt x="18" y="265"/>
                    <a:pt x="67" y="277"/>
                    <a:pt x="129" y="277"/>
                  </a:cubicBezTo>
                  <a:cubicBezTo>
                    <a:pt x="164" y="277"/>
                    <a:pt x="202" y="273"/>
                    <a:pt x="238" y="273"/>
                  </a:cubicBezTo>
                  <a:cubicBezTo>
                    <a:pt x="259" y="273"/>
                    <a:pt x="279" y="275"/>
                    <a:pt x="297" y="279"/>
                  </a:cubicBezTo>
                  <a:cubicBezTo>
                    <a:pt x="309" y="183"/>
                    <a:pt x="416" y="29"/>
                    <a:pt x="261" y="5"/>
                  </a:cubicBezTo>
                  <a:cubicBezTo>
                    <a:pt x="253" y="2"/>
                    <a:pt x="24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17"/>
            <p:cNvSpPr/>
            <p:nvPr/>
          </p:nvSpPr>
          <p:spPr>
            <a:xfrm>
              <a:off x="8806545" y="4196969"/>
              <a:ext cx="12308" cy="8647"/>
            </a:xfrm>
            <a:custGeom>
              <a:avLst/>
              <a:gdLst/>
              <a:ahLst/>
              <a:cxnLst/>
              <a:rect l="l" t="t" r="r" b="b"/>
              <a:pathLst>
                <a:path w="390" h="274" extrusionOk="0">
                  <a:moveTo>
                    <a:pt x="269" y="1"/>
                  </a:moveTo>
                  <a:cubicBezTo>
                    <a:pt x="204" y="1"/>
                    <a:pt x="117" y="39"/>
                    <a:pt x="54" y="39"/>
                  </a:cubicBezTo>
                  <a:cubicBezTo>
                    <a:pt x="33" y="39"/>
                    <a:pt x="14" y="35"/>
                    <a:pt x="0" y="24"/>
                  </a:cubicBezTo>
                  <a:lnTo>
                    <a:pt x="0" y="143"/>
                  </a:lnTo>
                  <a:cubicBezTo>
                    <a:pt x="107" y="178"/>
                    <a:pt x="226" y="226"/>
                    <a:pt x="334" y="274"/>
                  </a:cubicBezTo>
                  <a:cubicBezTo>
                    <a:pt x="389" y="52"/>
                    <a:pt x="344" y="1"/>
                    <a:pt x="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17"/>
            <p:cNvSpPr/>
            <p:nvPr/>
          </p:nvSpPr>
          <p:spPr>
            <a:xfrm>
              <a:off x="8754030" y="4290384"/>
              <a:ext cx="8584" cy="8995"/>
            </a:xfrm>
            <a:custGeom>
              <a:avLst/>
              <a:gdLst/>
              <a:ahLst/>
              <a:cxnLst/>
              <a:rect l="l" t="t" r="r" b="b"/>
              <a:pathLst>
                <a:path w="272" h="285" extrusionOk="0">
                  <a:moveTo>
                    <a:pt x="109" y="0"/>
                  </a:moveTo>
                  <a:cubicBezTo>
                    <a:pt x="35" y="0"/>
                    <a:pt x="0" y="75"/>
                    <a:pt x="21" y="159"/>
                  </a:cubicBezTo>
                  <a:cubicBezTo>
                    <a:pt x="21" y="195"/>
                    <a:pt x="57" y="254"/>
                    <a:pt x="105" y="278"/>
                  </a:cubicBezTo>
                  <a:cubicBezTo>
                    <a:pt x="116" y="282"/>
                    <a:pt x="128" y="284"/>
                    <a:pt x="139" y="284"/>
                  </a:cubicBezTo>
                  <a:cubicBezTo>
                    <a:pt x="195" y="284"/>
                    <a:pt x="241" y="233"/>
                    <a:pt x="271" y="124"/>
                  </a:cubicBezTo>
                  <a:cubicBezTo>
                    <a:pt x="224" y="100"/>
                    <a:pt x="176" y="16"/>
                    <a:pt x="140" y="4"/>
                  </a:cubicBezTo>
                  <a:cubicBezTo>
                    <a:pt x="129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17"/>
            <p:cNvSpPr/>
            <p:nvPr/>
          </p:nvSpPr>
          <p:spPr>
            <a:xfrm>
              <a:off x="8599107" y="3433050"/>
              <a:ext cx="17705" cy="27457"/>
            </a:xfrm>
            <a:custGeom>
              <a:avLst/>
              <a:gdLst/>
              <a:ahLst/>
              <a:cxnLst/>
              <a:rect l="l" t="t" r="r" b="b"/>
              <a:pathLst>
                <a:path w="561" h="870" extrusionOk="0">
                  <a:moveTo>
                    <a:pt x="239" y="0"/>
                  </a:moveTo>
                  <a:cubicBezTo>
                    <a:pt x="311" y="274"/>
                    <a:pt x="13" y="381"/>
                    <a:pt x="1" y="620"/>
                  </a:cubicBezTo>
                  <a:cubicBezTo>
                    <a:pt x="13" y="667"/>
                    <a:pt x="13" y="691"/>
                    <a:pt x="13" y="739"/>
                  </a:cubicBezTo>
                  <a:lnTo>
                    <a:pt x="239" y="870"/>
                  </a:lnTo>
                  <a:cubicBezTo>
                    <a:pt x="406" y="751"/>
                    <a:pt x="549" y="620"/>
                    <a:pt x="561" y="370"/>
                  </a:cubicBezTo>
                  <a:cubicBezTo>
                    <a:pt x="346" y="358"/>
                    <a:pt x="346" y="191"/>
                    <a:pt x="3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17"/>
            <p:cNvSpPr/>
            <p:nvPr/>
          </p:nvSpPr>
          <p:spPr>
            <a:xfrm>
              <a:off x="8855019" y="4046274"/>
              <a:ext cx="12782" cy="11362"/>
            </a:xfrm>
            <a:custGeom>
              <a:avLst/>
              <a:gdLst/>
              <a:ahLst/>
              <a:cxnLst/>
              <a:rect l="l" t="t" r="r" b="b"/>
              <a:pathLst>
                <a:path w="405" h="360" extrusionOk="0">
                  <a:moveTo>
                    <a:pt x="131" y="0"/>
                  </a:moveTo>
                  <a:cubicBezTo>
                    <a:pt x="95" y="48"/>
                    <a:pt x="48" y="96"/>
                    <a:pt x="0" y="119"/>
                  </a:cubicBezTo>
                  <a:lnTo>
                    <a:pt x="0" y="227"/>
                  </a:lnTo>
                  <a:cubicBezTo>
                    <a:pt x="48" y="299"/>
                    <a:pt x="112" y="360"/>
                    <a:pt x="178" y="360"/>
                  </a:cubicBezTo>
                  <a:cubicBezTo>
                    <a:pt x="210" y="360"/>
                    <a:pt x="243" y="345"/>
                    <a:pt x="274" y="310"/>
                  </a:cubicBezTo>
                  <a:cubicBezTo>
                    <a:pt x="405" y="131"/>
                    <a:pt x="155" y="119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17"/>
            <p:cNvSpPr/>
            <p:nvPr/>
          </p:nvSpPr>
          <p:spPr>
            <a:xfrm>
              <a:off x="8592353" y="3582450"/>
              <a:ext cx="11298" cy="13729"/>
            </a:xfrm>
            <a:custGeom>
              <a:avLst/>
              <a:gdLst/>
              <a:ahLst/>
              <a:cxnLst/>
              <a:rect l="l" t="t" r="r" b="b"/>
              <a:pathLst>
                <a:path w="358" h="435" extrusionOk="0">
                  <a:moveTo>
                    <a:pt x="146" y="0"/>
                  </a:moveTo>
                  <a:cubicBezTo>
                    <a:pt x="109" y="0"/>
                    <a:pt x="61" y="13"/>
                    <a:pt x="1" y="41"/>
                  </a:cubicBezTo>
                  <a:cubicBezTo>
                    <a:pt x="48" y="112"/>
                    <a:pt x="84" y="208"/>
                    <a:pt x="120" y="291"/>
                  </a:cubicBezTo>
                  <a:cubicBezTo>
                    <a:pt x="93" y="390"/>
                    <a:pt x="107" y="435"/>
                    <a:pt x="162" y="435"/>
                  </a:cubicBezTo>
                  <a:cubicBezTo>
                    <a:pt x="180" y="435"/>
                    <a:pt x="201" y="430"/>
                    <a:pt x="227" y="422"/>
                  </a:cubicBezTo>
                  <a:lnTo>
                    <a:pt x="358" y="422"/>
                  </a:lnTo>
                  <a:cubicBezTo>
                    <a:pt x="279" y="293"/>
                    <a:pt x="331" y="0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17"/>
            <p:cNvSpPr/>
            <p:nvPr/>
          </p:nvSpPr>
          <p:spPr>
            <a:xfrm>
              <a:off x="8590491" y="3591603"/>
              <a:ext cx="12782" cy="12435"/>
            </a:xfrm>
            <a:custGeom>
              <a:avLst/>
              <a:gdLst/>
              <a:ahLst/>
              <a:cxnLst/>
              <a:rect l="l" t="t" r="r" b="b"/>
              <a:pathLst>
                <a:path w="405" h="394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132"/>
                    <a:pt x="143" y="251"/>
                    <a:pt x="203" y="370"/>
                  </a:cubicBezTo>
                  <a:cubicBezTo>
                    <a:pt x="226" y="370"/>
                    <a:pt x="262" y="370"/>
                    <a:pt x="286" y="394"/>
                  </a:cubicBezTo>
                  <a:cubicBezTo>
                    <a:pt x="405" y="310"/>
                    <a:pt x="286" y="227"/>
                    <a:pt x="286" y="132"/>
                  </a:cubicBezTo>
                  <a:cubicBezTo>
                    <a:pt x="262" y="96"/>
                    <a:pt x="214" y="49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17"/>
            <p:cNvSpPr/>
            <p:nvPr/>
          </p:nvSpPr>
          <p:spPr>
            <a:xfrm>
              <a:off x="8919999" y="4153733"/>
              <a:ext cx="15212" cy="15401"/>
            </a:xfrm>
            <a:custGeom>
              <a:avLst/>
              <a:gdLst/>
              <a:ahLst/>
              <a:cxnLst/>
              <a:rect l="l" t="t" r="r" b="b"/>
              <a:pathLst>
                <a:path w="482" h="488" extrusionOk="0">
                  <a:moveTo>
                    <a:pt x="72" y="1"/>
                  </a:moveTo>
                  <a:cubicBezTo>
                    <a:pt x="96" y="167"/>
                    <a:pt x="1" y="394"/>
                    <a:pt x="215" y="477"/>
                  </a:cubicBezTo>
                  <a:cubicBezTo>
                    <a:pt x="234" y="484"/>
                    <a:pt x="252" y="488"/>
                    <a:pt x="269" y="488"/>
                  </a:cubicBezTo>
                  <a:cubicBezTo>
                    <a:pt x="362" y="488"/>
                    <a:pt x="431" y="387"/>
                    <a:pt x="441" y="286"/>
                  </a:cubicBezTo>
                  <a:cubicBezTo>
                    <a:pt x="482" y="43"/>
                    <a:pt x="404" y="3"/>
                    <a:pt x="302" y="3"/>
                  </a:cubicBezTo>
                  <a:cubicBezTo>
                    <a:pt x="252" y="3"/>
                    <a:pt x="197" y="13"/>
                    <a:pt x="148" y="13"/>
                  </a:cubicBezTo>
                  <a:cubicBezTo>
                    <a:pt x="120" y="13"/>
                    <a:pt x="94" y="10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17"/>
            <p:cNvSpPr/>
            <p:nvPr/>
          </p:nvSpPr>
          <p:spPr>
            <a:xfrm>
              <a:off x="8820809" y="4329580"/>
              <a:ext cx="15812" cy="1581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441" y="1"/>
                  </a:moveTo>
                  <a:lnTo>
                    <a:pt x="441" y="1"/>
                  </a:lnTo>
                  <a:cubicBezTo>
                    <a:pt x="310" y="132"/>
                    <a:pt x="1" y="25"/>
                    <a:pt x="1" y="370"/>
                  </a:cubicBezTo>
                  <a:cubicBezTo>
                    <a:pt x="108" y="417"/>
                    <a:pt x="227" y="465"/>
                    <a:pt x="322" y="501"/>
                  </a:cubicBezTo>
                  <a:cubicBezTo>
                    <a:pt x="501" y="370"/>
                    <a:pt x="429" y="167"/>
                    <a:pt x="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17"/>
            <p:cNvSpPr/>
            <p:nvPr/>
          </p:nvSpPr>
          <p:spPr>
            <a:xfrm>
              <a:off x="8915518" y="3995180"/>
              <a:ext cx="6785" cy="8300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0"/>
                  </a:moveTo>
                  <a:cubicBezTo>
                    <a:pt x="24" y="84"/>
                    <a:pt x="48" y="250"/>
                    <a:pt x="60" y="262"/>
                  </a:cubicBezTo>
                  <a:cubicBezTo>
                    <a:pt x="202" y="262"/>
                    <a:pt x="214" y="143"/>
                    <a:pt x="202" y="12"/>
                  </a:cubicBezTo>
                  <a:cubicBezTo>
                    <a:pt x="143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5" name="Google Shape;2145;p17"/>
          <p:cNvGrpSpPr/>
          <p:nvPr/>
        </p:nvGrpSpPr>
        <p:grpSpPr>
          <a:xfrm>
            <a:off x="232360" y="119988"/>
            <a:ext cx="1141821" cy="550498"/>
            <a:chOff x="184194" y="-1480409"/>
            <a:chExt cx="1112995" cy="536600"/>
          </a:xfrm>
        </p:grpSpPr>
        <p:sp>
          <p:nvSpPr>
            <p:cNvPr id="2146" name="Google Shape;2146;p17"/>
            <p:cNvSpPr/>
            <p:nvPr/>
          </p:nvSpPr>
          <p:spPr>
            <a:xfrm>
              <a:off x="218372" y="-1450333"/>
              <a:ext cx="1068716" cy="486245"/>
            </a:xfrm>
            <a:custGeom>
              <a:avLst/>
              <a:gdLst/>
              <a:ahLst/>
              <a:cxnLst/>
              <a:rect l="l" t="t" r="r" b="b"/>
              <a:pathLst>
                <a:path w="33863" h="15407" extrusionOk="0">
                  <a:moveTo>
                    <a:pt x="20318" y="5888"/>
                  </a:moveTo>
                  <a:cubicBezTo>
                    <a:pt x="20382" y="5888"/>
                    <a:pt x="20433" y="5943"/>
                    <a:pt x="20480" y="6013"/>
                  </a:cubicBezTo>
                  <a:cubicBezTo>
                    <a:pt x="20544" y="6045"/>
                    <a:pt x="20606" y="6085"/>
                    <a:pt x="20669" y="6127"/>
                  </a:cubicBezTo>
                  <a:lnTo>
                    <a:pt x="20669" y="6127"/>
                  </a:lnTo>
                  <a:cubicBezTo>
                    <a:pt x="20589" y="6092"/>
                    <a:pt x="20487" y="6069"/>
                    <a:pt x="20444" y="5989"/>
                  </a:cubicBezTo>
                  <a:cubicBezTo>
                    <a:pt x="20419" y="5968"/>
                    <a:pt x="20393" y="5963"/>
                    <a:pt x="20365" y="5963"/>
                  </a:cubicBezTo>
                  <a:cubicBezTo>
                    <a:pt x="20342" y="5963"/>
                    <a:pt x="20317" y="5967"/>
                    <a:pt x="20293" y="5967"/>
                  </a:cubicBezTo>
                  <a:cubicBezTo>
                    <a:pt x="20264" y="5967"/>
                    <a:pt x="20235" y="5962"/>
                    <a:pt x="20206" y="5941"/>
                  </a:cubicBezTo>
                  <a:cubicBezTo>
                    <a:pt x="20247" y="5904"/>
                    <a:pt x="20285" y="5888"/>
                    <a:pt x="20318" y="5888"/>
                  </a:cubicBezTo>
                  <a:close/>
                  <a:moveTo>
                    <a:pt x="8701" y="6823"/>
                  </a:moveTo>
                  <a:cubicBezTo>
                    <a:pt x="8770" y="6823"/>
                    <a:pt x="8845" y="6866"/>
                    <a:pt x="8931" y="6977"/>
                  </a:cubicBezTo>
                  <a:cubicBezTo>
                    <a:pt x="8936" y="6985"/>
                    <a:pt x="8942" y="6992"/>
                    <a:pt x="8948" y="6998"/>
                  </a:cubicBezTo>
                  <a:lnTo>
                    <a:pt x="8948" y="6998"/>
                  </a:lnTo>
                  <a:cubicBezTo>
                    <a:pt x="8853" y="6917"/>
                    <a:pt x="8774" y="6882"/>
                    <a:pt x="8703" y="6882"/>
                  </a:cubicBezTo>
                  <a:cubicBezTo>
                    <a:pt x="8579" y="6882"/>
                    <a:pt x="8476" y="6984"/>
                    <a:pt x="8347" y="7120"/>
                  </a:cubicBezTo>
                  <a:cubicBezTo>
                    <a:pt x="8464" y="6979"/>
                    <a:pt x="8571" y="6823"/>
                    <a:pt x="8701" y="6823"/>
                  </a:cubicBezTo>
                  <a:close/>
                  <a:moveTo>
                    <a:pt x="5359" y="13347"/>
                  </a:moveTo>
                  <a:lnTo>
                    <a:pt x="5359" y="13347"/>
                  </a:lnTo>
                  <a:cubicBezTo>
                    <a:pt x="5386" y="13374"/>
                    <a:pt x="5410" y="13398"/>
                    <a:pt x="5434" y="13417"/>
                  </a:cubicBezTo>
                  <a:lnTo>
                    <a:pt x="5434" y="13417"/>
                  </a:lnTo>
                  <a:cubicBezTo>
                    <a:pt x="5399" y="13401"/>
                    <a:pt x="5367" y="13389"/>
                    <a:pt x="5359" y="13347"/>
                  </a:cubicBezTo>
                  <a:close/>
                  <a:moveTo>
                    <a:pt x="28600" y="0"/>
                  </a:moveTo>
                  <a:cubicBezTo>
                    <a:pt x="28445" y="0"/>
                    <a:pt x="28290" y="48"/>
                    <a:pt x="28183" y="214"/>
                  </a:cubicBezTo>
                  <a:cubicBezTo>
                    <a:pt x="28147" y="512"/>
                    <a:pt x="28421" y="488"/>
                    <a:pt x="28564" y="643"/>
                  </a:cubicBezTo>
                  <a:cubicBezTo>
                    <a:pt x="28395" y="741"/>
                    <a:pt x="28298" y="796"/>
                    <a:pt x="28230" y="796"/>
                  </a:cubicBezTo>
                  <a:cubicBezTo>
                    <a:pt x="28140" y="796"/>
                    <a:pt x="28099" y="700"/>
                    <a:pt x="28004" y="476"/>
                  </a:cubicBezTo>
                  <a:cubicBezTo>
                    <a:pt x="27976" y="373"/>
                    <a:pt x="27881" y="276"/>
                    <a:pt x="27807" y="276"/>
                  </a:cubicBezTo>
                  <a:cubicBezTo>
                    <a:pt x="27787" y="276"/>
                    <a:pt x="27769" y="283"/>
                    <a:pt x="27754" y="298"/>
                  </a:cubicBezTo>
                  <a:cubicBezTo>
                    <a:pt x="27705" y="337"/>
                    <a:pt x="27661" y="352"/>
                    <a:pt x="27622" y="352"/>
                  </a:cubicBezTo>
                  <a:cubicBezTo>
                    <a:pt x="27492" y="352"/>
                    <a:pt x="27406" y="188"/>
                    <a:pt x="27282" y="188"/>
                  </a:cubicBezTo>
                  <a:cubicBezTo>
                    <a:pt x="27273" y="188"/>
                    <a:pt x="27264" y="189"/>
                    <a:pt x="27254" y="191"/>
                  </a:cubicBezTo>
                  <a:cubicBezTo>
                    <a:pt x="26861" y="214"/>
                    <a:pt x="26480" y="310"/>
                    <a:pt x="26088" y="464"/>
                  </a:cubicBezTo>
                  <a:cubicBezTo>
                    <a:pt x="25946" y="539"/>
                    <a:pt x="25800" y="553"/>
                    <a:pt x="25658" y="553"/>
                  </a:cubicBezTo>
                  <a:cubicBezTo>
                    <a:pt x="25573" y="553"/>
                    <a:pt x="25489" y="548"/>
                    <a:pt x="25409" y="548"/>
                  </a:cubicBezTo>
                  <a:cubicBezTo>
                    <a:pt x="24611" y="655"/>
                    <a:pt x="23873" y="881"/>
                    <a:pt x="23111" y="1107"/>
                  </a:cubicBezTo>
                  <a:cubicBezTo>
                    <a:pt x="22730" y="1238"/>
                    <a:pt x="22325" y="1250"/>
                    <a:pt x="21932" y="1369"/>
                  </a:cubicBezTo>
                  <a:cubicBezTo>
                    <a:pt x="21742" y="1429"/>
                    <a:pt x="21575" y="1560"/>
                    <a:pt x="21385" y="1560"/>
                  </a:cubicBezTo>
                  <a:cubicBezTo>
                    <a:pt x="21254" y="1584"/>
                    <a:pt x="21123" y="1595"/>
                    <a:pt x="20980" y="1619"/>
                  </a:cubicBezTo>
                  <a:cubicBezTo>
                    <a:pt x="20408" y="1786"/>
                    <a:pt x="19777" y="1738"/>
                    <a:pt x="19241" y="2119"/>
                  </a:cubicBezTo>
                  <a:cubicBezTo>
                    <a:pt x="19211" y="2122"/>
                    <a:pt x="19179" y="2123"/>
                    <a:pt x="19148" y="2123"/>
                  </a:cubicBezTo>
                  <a:cubicBezTo>
                    <a:pt x="18950" y="2123"/>
                    <a:pt x="18747" y="2073"/>
                    <a:pt x="18547" y="2073"/>
                  </a:cubicBezTo>
                  <a:cubicBezTo>
                    <a:pt x="18390" y="2073"/>
                    <a:pt x="18236" y="2104"/>
                    <a:pt x="18087" y="2215"/>
                  </a:cubicBezTo>
                  <a:cubicBezTo>
                    <a:pt x="18039" y="2298"/>
                    <a:pt x="18039" y="2381"/>
                    <a:pt x="18063" y="2477"/>
                  </a:cubicBezTo>
                  <a:cubicBezTo>
                    <a:pt x="18182" y="2691"/>
                    <a:pt x="18218" y="2774"/>
                    <a:pt x="18158" y="2786"/>
                  </a:cubicBezTo>
                  <a:cubicBezTo>
                    <a:pt x="17801" y="2858"/>
                    <a:pt x="17789" y="3096"/>
                    <a:pt x="17908" y="3429"/>
                  </a:cubicBezTo>
                  <a:cubicBezTo>
                    <a:pt x="17944" y="3560"/>
                    <a:pt x="17848" y="3667"/>
                    <a:pt x="17765" y="3750"/>
                  </a:cubicBezTo>
                  <a:cubicBezTo>
                    <a:pt x="17734" y="3819"/>
                    <a:pt x="17693" y="3836"/>
                    <a:pt x="17650" y="3836"/>
                  </a:cubicBezTo>
                  <a:cubicBezTo>
                    <a:pt x="17606" y="3836"/>
                    <a:pt x="17560" y="3818"/>
                    <a:pt x="17520" y="3818"/>
                  </a:cubicBezTo>
                  <a:cubicBezTo>
                    <a:pt x="17510" y="3818"/>
                    <a:pt x="17500" y="3819"/>
                    <a:pt x="17491" y="3822"/>
                  </a:cubicBezTo>
                  <a:cubicBezTo>
                    <a:pt x="17253" y="3965"/>
                    <a:pt x="17086" y="4203"/>
                    <a:pt x="16860" y="4358"/>
                  </a:cubicBezTo>
                  <a:cubicBezTo>
                    <a:pt x="16777" y="4560"/>
                    <a:pt x="17015" y="4703"/>
                    <a:pt x="16932" y="4893"/>
                  </a:cubicBezTo>
                  <a:cubicBezTo>
                    <a:pt x="16777" y="5167"/>
                    <a:pt x="16860" y="5417"/>
                    <a:pt x="17015" y="5608"/>
                  </a:cubicBezTo>
                  <a:cubicBezTo>
                    <a:pt x="17005" y="5609"/>
                    <a:pt x="16996" y="5609"/>
                    <a:pt x="16987" y="5609"/>
                  </a:cubicBezTo>
                  <a:cubicBezTo>
                    <a:pt x="16661" y="5609"/>
                    <a:pt x="16506" y="5214"/>
                    <a:pt x="16193" y="5191"/>
                  </a:cubicBezTo>
                  <a:cubicBezTo>
                    <a:pt x="16016" y="5132"/>
                    <a:pt x="15839" y="4950"/>
                    <a:pt x="15671" y="4950"/>
                  </a:cubicBezTo>
                  <a:cubicBezTo>
                    <a:pt x="15567" y="4950"/>
                    <a:pt x="15467" y="5018"/>
                    <a:pt x="15372" y="5227"/>
                  </a:cubicBezTo>
                  <a:cubicBezTo>
                    <a:pt x="15339" y="5239"/>
                    <a:pt x="15308" y="5244"/>
                    <a:pt x="15278" y="5244"/>
                  </a:cubicBezTo>
                  <a:cubicBezTo>
                    <a:pt x="15059" y="5244"/>
                    <a:pt x="14892" y="4975"/>
                    <a:pt x="14671" y="4975"/>
                  </a:cubicBezTo>
                  <a:cubicBezTo>
                    <a:pt x="14644" y="4975"/>
                    <a:pt x="14616" y="4979"/>
                    <a:pt x="14586" y="4989"/>
                  </a:cubicBezTo>
                  <a:cubicBezTo>
                    <a:pt x="14419" y="5096"/>
                    <a:pt x="14431" y="5286"/>
                    <a:pt x="14408" y="5513"/>
                  </a:cubicBezTo>
                  <a:cubicBezTo>
                    <a:pt x="13753" y="4501"/>
                    <a:pt x="13753" y="4501"/>
                    <a:pt x="13384" y="4441"/>
                  </a:cubicBezTo>
                  <a:cubicBezTo>
                    <a:pt x="13229" y="4512"/>
                    <a:pt x="13122" y="4679"/>
                    <a:pt x="12991" y="4774"/>
                  </a:cubicBezTo>
                  <a:cubicBezTo>
                    <a:pt x="12919" y="4834"/>
                    <a:pt x="12824" y="4893"/>
                    <a:pt x="12764" y="4977"/>
                  </a:cubicBezTo>
                  <a:cubicBezTo>
                    <a:pt x="12741" y="5013"/>
                    <a:pt x="12741" y="5060"/>
                    <a:pt x="12741" y="5120"/>
                  </a:cubicBezTo>
                  <a:cubicBezTo>
                    <a:pt x="12753" y="5167"/>
                    <a:pt x="12788" y="5215"/>
                    <a:pt x="12824" y="5239"/>
                  </a:cubicBezTo>
                  <a:cubicBezTo>
                    <a:pt x="12943" y="5310"/>
                    <a:pt x="13050" y="5429"/>
                    <a:pt x="13181" y="5477"/>
                  </a:cubicBezTo>
                  <a:lnTo>
                    <a:pt x="13276" y="5477"/>
                  </a:lnTo>
                  <a:cubicBezTo>
                    <a:pt x="13229" y="5536"/>
                    <a:pt x="13169" y="5513"/>
                    <a:pt x="13122" y="5525"/>
                  </a:cubicBezTo>
                  <a:cubicBezTo>
                    <a:pt x="12884" y="5691"/>
                    <a:pt x="12550" y="5786"/>
                    <a:pt x="12848" y="6239"/>
                  </a:cubicBezTo>
                  <a:cubicBezTo>
                    <a:pt x="12856" y="6239"/>
                    <a:pt x="12835" y="6274"/>
                    <a:pt x="12818" y="6274"/>
                  </a:cubicBezTo>
                  <a:cubicBezTo>
                    <a:pt x="12810" y="6274"/>
                    <a:pt x="12804" y="6268"/>
                    <a:pt x="12800" y="6251"/>
                  </a:cubicBezTo>
                  <a:cubicBezTo>
                    <a:pt x="12645" y="6060"/>
                    <a:pt x="12681" y="5751"/>
                    <a:pt x="12491" y="5596"/>
                  </a:cubicBezTo>
                  <a:cubicBezTo>
                    <a:pt x="12396" y="5530"/>
                    <a:pt x="12310" y="5382"/>
                    <a:pt x="12201" y="5382"/>
                  </a:cubicBezTo>
                  <a:cubicBezTo>
                    <a:pt x="12172" y="5382"/>
                    <a:pt x="12142" y="5392"/>
                    <a:pt x="12110" y="5417"/>
                  </a:cubicBezTo>
                  <a:cubicBezTo>
                    <a:pt x="11931" y="5572"/>
                    <a:pt x="12050" y="5763"/>
                    <a:pt x="12157" y="5906"/>
                  </a:cubicBezTo>
                  <a:cubicBezTo>
                    <a:pt x="12217" y="5989"/>
                    <a:pt x="12264" y="6048"/>
                    <a:pt x="12312" y="6132"/>
                  </a:cubicBezTo>
                  <a:cubicBezTo>
                    <a:pt x="12287" y="6182"/>
                    <a:pt x="12266" y="6200"/>
                    <a:pt x="12247" y="6200"/>
                  </a:cubicBezTo>
                  <a:cubicBezTo>
                    <a:pt x="12205" y="6200"/>
                    <a:pt x="12175" y="6108"/>
                    <a:pt x="12133" y="6108"/>
                  </a:cubicBezTo>
                  <a:cubicBezTo>
                    <a:pt x="12086" y="6084"/>
                    <a:pt x="12038" y="6072"/>
                    <a:pt x="11991" y="6072"/>
                  </a:cubicBezTo>
                  <a:cubicBezTo>
                    <a:pt x="11848" y="6108"/>
                    <a:pt x="11752" y="6239"/>
                    <a:pt x="11621" y="6287"/>
                  </a:cubicBezTo>
                  <a:lnTo>
                    <a:pt x="11360" y="6370"/>
                  </a:lnTo>
                  <a:cubicBezTo>
                    <a:pt x="11193" y="6417"/>
                    <a:pt x="11026" y="6477"/>
                    <a:pt x="10883" y="6560"/>
                  </a:cubicBezTo>
                  <a:cubicBezTo>
                    <a:pt x="10740" y="6644"/>
                    <a:pt x="10633" y="6727"/>
                    <a:pt x="10490" y="6798"/>
                  </a:cubicBezTo>
                  <a:cubicBezTo>
                    <a:pt x="10300" y="6906"/>
                    <a:pt x="10062" y="6941"/>
                    <a:pt x="9871" y="7072"/>
                  </a:cubicBezTo>
                  <a:cubicBezTo>
                    <a:pt x="9727" y="7153"/>
                    <a:pt x="9569" y="7197"/>
                    <a:pt x="9419" y="7197"/>
                  </a:cubicBezTo>
                  <a:cubicBezTo>
                    <a:pt x="9270" y="7197"/>
                    <a:pt x="9129" y="7154"/>
                    <a:pt x="9016" y="7059"/>
                  </a:cubicBezTo>
                  <a:lnTo>
                    <a:pt x="9016" y="7059"/>
                  </a:lnTo>
                  <a:cubicBezTo>
                    <a:pt x="9057" y="7087"/>
                    <a:pt x="9098" y="7099"/>
                    <a:pt x="9140" y="7099"/>
                  </a:cubicBezTo>
                  <a:cubicBezTo>
                    <a:pt x="9247" y="7099"/>
                    <a:pt x="9355" y="7020"/>
                    <a:pt x="9455" y="6906"/>
                  </a:cubicBezTo>
                  <a:cubicBezTo>
                    <a:pt x="9490" y="6477"/>
                    <a:pt x="8990" y="6406"/>
                    <a:pt x="9002" y="6001"/>
                  </a:cubicBezTo>
                  <a:cubicBezTo>
                    <a:pt x="8978" y="5894"/>
                    <a:pt x="8943" y="5775"/>
                    <a:pt x="8931" y="5667"/>
                  </a:cubicBezTo>
                  <a:cubicBezTo>
                    <a:pt x="8907" y="5548"/>
                    <a:pt x="8883" y="5429"/>
                    <a:pt x="8847" y="5334"/>
                  </a:cubicBezTo>
                  <a:cubicBezTo>
                    <a:pt x="8775" y="5230"/>
                    <a:pt x="8738" y="5099"/>
                    <a:pt x="8611" y="5099"/>
                  </a:cubicBezTo>
                  <a:cubicBezTo>
                    <a:pt x="8593" y="5099"/>
                    <a:pt x="8572" y="5102"/>
                    <a:pt x="8550" y="5108"/>
                  </a:cubicBezTo>
                  <a:cubicBezTo>
                    <a:pt x="8502" y="5155"/>
                    <a:pt x="8466" y="5191"/>
                    <a:pt x="8454" y="5251"/>
                  </a:cubicBezTo>
                  <a:cubicBezTo>
                    <a:pt x="8347" y="5810"/>
                    <a:pt x="7966" y="6167"/>
                    <a:pt x="7681" y="6596"/>
                  </a:cubicBezTo>
                  <a:cubicBezTo>
                    <a:pt x="7609" y="6707"/>
                    <a:pt x="7523" y="6753"/>
                    <a:pt x="7423" y="6753"/>
                  </a:cubicBezTo>
                  <a:cubicBezTo>
                    <a:pt x="7340" y="6753"/>
                    <a:pt x="7247" y="6721"/>
                    <a:pt x="7145" y="6668"/>
                  </a:cubicBezTo>
                  <a:cubicBezTo>
                    <a:pt x="7007" y="6593"/>
                    <a:pt x="6909" y="6556"/>
                    <a:pt x="6831" y="6556"/>
                  </a:cubicBezTo>
                  <a:cubicBezTo>
                    <a:pt x="6673" y="6556"/>
                    <a:pt x="6602" y="6709"/>
                    <a:pt x="6466" y="7013"/>
                  </a:cubicBezTo>
                  <a:cubicBezTo>
                    <a:pt x="6379" y="7196"/>
                    <a:pt x="6284" y="7568"/>
                    <a:pt x="6023" y="7568"/>
                  </a:cubicBezTo>
                  <a:cubicBezTo>
                    <a:pt x="5962" y="7568"/>
                    <a:pt x="5892" y="7548"/>
                    <a:pt x="5811" y="7501"/>
                  </a:cubicBezTo>
                  <a:cubicBezTo>
                    <a:pt x="5702" y="7441"/>
                    <a:pt x="5602" y="7415"/>
                    <a:pt x="5511" y="7415"/>
                  </a:cubicBezTo>
                  <a:cubicBezTo>
                    <a:pt x="5225" y="7415"/>
                    <a:pt x="5021" y="7668"/>
                    <a:pt x="4859" y="7894"/>
                  </a:cubicBezTo>
                  <a:cubicBezTo>
                    <a:pt x="4561" y="8275"/>
                    <a:pt x="4204" y="8501"/>
                    <a:pt x="3763" y="8584"/>
                  </a:cubicBezTo>
                  <a:cubicBezTo>
                    <a:pt x="3382" y="8811"/>
                    <a:pt x="3120" y="9275"/>
                    <a:pt x="2668" y="9358"/>
                  </a:cubicBezTo>
                  <a:cubicBezTo>
                    <a:pt x="2382" y="9715"/>
                    <a:pt x="2025" y="9989"/>
                    <a:pt x="1739" y="10347"/>
                  </a:cubicBezTo>
                  <a:cubicBezTo>
                    <a:pt x="1501" y="10608"/>
                    <a:pt x="1180" y="10751"/>
                    <a:pt x="989" y="11025"/>
                  </a:cubicBezTo>
                  <a:cubicBezTo>
                    <a:pt x="933" y="11105"/>
                    <a:pt x="882" y="11130"/>
                    <a:pt x="835" y="11130"/>
                  </a:cubicBezTo>
                  <a:cubicBezTo>
                    <a:pt x="758" y="11130"/>
                    <a:pt x="691" y="11063"/>
                    <a:pt x="625" y="11063"/>
                  </a:cubicBezTo>
                  <a:cubicBezTo>
                    <a:pt x="611" y="11063"/>
                    <a:pt x="598" y="11066"/>
                    <a:pt x="584" y="11073"/>
                  </a:cubicBezTo>
                  <a:cubicBezTo>
                    <a:pt x="406" y="11287"/>
                    <a:pt x="203" y="11490"/>
                    <a:pt x="13" y="11704"/>
                  </a:cubicBezTo>
                  <a:cubicBezTo>
                    <a:pt x="1" y="12001"/>
                    <a:pt x="239" y="12001"/>
                    <a:pt x="406" y="12073"/>
                  </a:cubicBezTo>
                  <a:cubicBezTo>
                    <a:pt x="537" y="12085"/>
                    <a:pt x="608" y="12204"/>
                    <a:pt x="680" y="12323"/>
                  </a:cubicBezTo>
                  <a:cubicBezTo>
                    <a:pt x="1025" y="12835"/>
                    <a:pt x="1025" y="12894"/>
                    <a:pt x="525" y="13168"/>
                  </a:cubicBezTo>
                  <a:cubicBezTo>
                    <a:pt x="430" y="13216"/>
                    <a:pt x="346" y="13264"/>
                    <a:pt x="346" y="13383"/>
                  </a:cubicBezTo>
                  <a:cubicBezTo>
                    <a:pt x="357" y="13545"/>
                    <a:pt x="476" y="13648"/>
                    <a:pt x="578" y="13648"/>
                  </a:cubicBezTo>
                  <a:cubicBezTo>
                    <a:pt x="588" y="13648"/>
                    <a:pt x="598" y="13647"/>
                    <a:pt x="608" y="13645"/>
                  </a:cubicBezTo>
                  <a:cubicBezTo>
                    <a:pt x="647" y="13638"/>
                    <a:pt x="682" y="13635"/>
                    <a:pt x="715" y="13635"/>
                  </a:cubicBezTo>
                  <a:cubicBezTo>
                    <a:pt x="986" y="13635"/>
                    <a:pt x="1068" y="13847"/>
                    <a:pt x="1132" y="14145"/>
                  </a:cubicBezTo>
                  <a:cubicBezTo>
                    <a:pt x="1156" y="14228"/>
                    <a:pt x="1239" y="14299"/>
                    <a:pt x="1323" y="14347"/>
                  </a:cubicBezTo>
                  <a:cubicBezTo>
                    <a:pt x="1346" y="14353"/>
                    <a:pt x="1373" y="14356"/>
                    <a:pt x="1400" y="14356"/>
                  </a:cubicBezTo>
                  <a:cubicBezTo>
                    <a:pt x="1427" y="14356"/>
                    <a:pt x="1454" y="14353"/>
                    <a:pt x="1477" y="14347"/>
                  </a:cubicBezTo>
                  <a:cubicBezTo>
                    <a:pt x="1571" y="14332"/>
                    <a:pt x="1666" y="14318"/>
                    <a:pt x="1757" y="14318"/>
                  </a:cubicBezTo>
                  <a:cubicBezTo>
                    <a:pt x="1956" y="14318"/>
                    <a:pt x="2137" y="14384"/>
                    <a:pt x="2251" y="14645"/>
                  </a:cubicBezTo>
                  <a:cubicBezTo>
                    <a:pt x="2264" y="14646"/>
                    <a:pt x="2277" y="14647"/>
                    <a:pt x="2289" y="14647"/>
                  </a:cubicBezTo>
                  <a:cubicBezTo>
                    <a:pt x="2550" y="14647"/>
                    <a:pt x="2738" y="14336"/>
                    <a:pt x="3008" y="14336"/>
                  </a:cubicBezTo>
                  <a:cubicBezTo>
                    <a:pt x="3037" y="14336"/>
                    <a:pt x="3066" y="14339"/>
                    <a:pt x="3097" y="14347"/>
                  </a:cubicBezTo>
                  <a:cubicBezTo>
                    <a:pt x="3144" y="14347"/>
                    <a:pt x="3204" y="14347"/>
                    <a:pt x="3239" y="14335"/>
                  </a:cubicBezTo>
                  <a:cubicBezTo>
                    <a:pt x="3525" y="14359"/>
                    <a:pt x="3597" y="14585"/>
                    <a:pt x="3644" y="14859"/>
                  </a:cubicBezTo>
                  <a:cubicBezTo>
                    <a:pt x="3597" y="15220"/>
                    <a:pt x="3693" y="15407"/>
                    <a:pt x="3940" y="15407"/>
                  </a:cubicBezTo>
                  <a:cubicBezTo>
                    <a:pt x="4003" y="15407"/>
                    <a:pt x="4075" y="15395"/>
                    <a:pt x="4156" y="15371"/>
                  </a:cubicBezTo>
                  <a:cubicBezTo>
                    <a:pt x="4335" y="15276"/>
                    <a:pt x="4513" y="15192"/>
                    <a:pt x="4668" y="15097"/>
                  </a:cubicBezTo>
                  <a:cubicBezTo>
                    <a:pt x="4704" y="15049"/>
                    <a:pt x="4716" y="14990"/>
                    <a:pt x="4752" y="14942"/>
                  </a:cubicBezTo>
                  <a:cubicBezTo>
                    <a:pt x="4954" y="14502"/>
                    <a:pt x="4966" y="14502"/>
                    <a:pt x="5359" y="14347"/>
                  </a:cubicBezTo>
                  <a:cubicBezTo>
                    <a:pt x="5585" y="14264"/>
                    <a:pt x="5716" y="14026"/>
                    <a:pt x="5966" y="13930"/>
                  </a:cubicBezTo>
                  <a:cubicBezTo>
                    <a:pt x="6145" y="13871"/>
                    <a:pt x="6037" y="13633"/>
                    <a:pt x="5966" y="13502"/>
                  </a:cubicBezTo>
                  <a:cubicBezTo>
                    <a:pt x="5920" y="13401"/>
                    <a:pt x="5866" y="13370"/>
                    <a:pt x="5808" y="13370"/>
                  </a:cubicBezTo>
                  <a:cubicBezTo>
                    <a:pt x="5717" y="13370"/>
                    <a:pt x="5616" y="13448"/>
                    <a:pt x="5520" y="13448"/>
                  </a:cubicBezTo>
                  <a:cubicBezTo>
                    <a:pt x="5513" y="13448"/>
                    <a:pt x="5507" y="13447"/>
                    <a:pt x="5500" y="13447"/>
                  </a:cubicBezTo>
                  <a:lnTo>
                    <a:pt x="5500" y="13447"/>
                  </a:lnTo>
                  <a:cubicBezTo>
                    <a:pt x="5605" y="13370"/>
                    <a:pt x="5705" y="13315"/>
                    <a:pt x="5796" y="13315"/>
                  </a:cubicBezTo>
                  <a:cubicBezTo>
                    <a:pt x="5897" y="13315"/>
                    <a:pt x="5987" y="13382"/>
                    <a:pt x="6061" y="13561"/>
                  </a:cubicBezTo>
                  <a:cubicBezTo>
                    <a:pt x="6121" y="13704"/>
                    <a:pt x="6204" y="13787"/>
                    <a:pt x="6359" y="13787"/>
                  </a:cubicBezTo>
                  <a:cubicBezTo>
                    <a:pt x="6418" y="13787"/>
                    <a:pt x="6454" y="13764"/>
                    <a:pt x="6502" y="13740"/>
                  </a:cubicBezTo>
                  <a:cubicBezTo>
                    <a:pt x="6966" y="13216"/>
                    <a:pt x="7550" y="12918"/>
                    <a:pt x="8121" y="12609"/>
                  </a:cubicBezTo>
                  <a:cubicBezTo>
                    <a:pt x="8228" y="12549"/>
                    <a:pt x="8335" y="12478"/>
                    <a:pt x="8466" y="12478"/>
                  </a:cubicBezTo>
                  <a:cubicBezTo>
                    <a:pt x="8800" y="12478"/>
                    <a:pt x="9109" y="12442"/>
                    <a:pt x="9276" y="12061"/>
                  </a:cubicBezTo>
                  <a:cubicBezTo>
                    <a:pt x="9292" y="11872"/>
                    <a:pt x="9333" y="11808"/>
                    <a:pt x="9385" y="11808"/>
                  </a:cubicBezTo>
                  <a:cubicBezTo>
                    <a:pt x="9447" y="11808"/>
                    <a:pt x="9526" y="11900"/>
                    <a:pt x="9597" y="11978"/>
                  </a:cubicBezTo>
                  <a:cubicBezTo>
                    <a:pt x="9658" y="12004"/>
                    <a:pt x="9712" y="12015"/>
                    <a:pt x="9763" y="12015"/>
                  </a:cubicBezTo>
                  <a:cubicBezTo>
                    <a:pt x="9921" y="12015"/>
                    <a:pt x="10034" y="11896"/>
                    <a:pt x="10133" y="11716"/>
                  </a:cubicBezTo>
                  <a:cubicBezTo>
                    <a:pt x="10205" y="11597"/>
                    <a:pt x="9990" y="11490"/>
                    <a:pt x="10121" y="11442"/>
                  </a:cubicBezTo>
                  <a:cubicBezTo>
                    <a:pt x="10669" y="11228"/>
                    <a:pt x="10967" y="10597"/>
                    <a:pt x="11502" y="10347"/>
                  </a:cubicBezTo>
                  <a:cubicBezTo>
                    <a:pt x="11812" y="10013"/>
                    <a:pt x="12288" y="10061"/>
                    <a:pt x="12610" y="9739"/>
                  </a:cubicBezTo>
                  <a:cubicBezTo>
                    <a:pt x="12828" y="9739"/>
                    <a:pt x="13047" y="9676"/>
                    <a:pt x="13282" y="9676"/>
                  </a:cubicBezTo>
                  <a:cubicBezTo>
                    <a:pt x="13316" y="9676"/>
                    <a:pt x="13349" y="9677"/>
                    <a:pt x="13384" y="9680"/>
                  </a:cubicBezTo>
                  <a:cubicBezTo>
                    <a:pt x="13562" y="9632"/>
                    <a:pt x="13586" y="9465"/>
                    <a:pt x="13622" y="9287"/>
                  </a:cubicBezTo>
                  <a:cubicBezTo>
                    <a:pt x="13622" y="9059"/>
                    <a:pt x="13715" y="9023"/>
                    <a:pt x="13826" y="9023"/>
                  </a:cubicBezTo>
                  <a:cubicBezTo>
                    <a:pt x="13878" y="9023"/>
                    <a:pt x="13934" y="9031"/>
                    <a:pt x="13986" y="9031"/>
                  </a:cubicBezTo>
                  <a:cubicBezTo>
                    <a:pt x="14008" y="9031"/>
                    <a:pt x="14030" y="9029"/>
                    <a:pt x="14050" y="9025"/>
                  </a:cubicBezTo>
                  <a:cubicBezTo>
                    <a:pt x="14122" y="9001"/>
                    <a:pt x="14193" y="8977"/>
                    <a:pt x="14253" y="8918"/>
                  </a:cubicBezTo>
                  <a:cubicBezTo>
                    <a:pt x="14539" y="8394"/>
                    <a:pt x="15086" y="8573"/>
                    <a:pt x="15479" y="8322"/>
                  </a:cubicBezTo>
                  <a:cubicBezTo>
                    <a:pt x="15717" y="8203"/>
                    <a:pt x="15955" y="8084"/>
                    <a:pt x="16158" y="7930"/>
                  </a:cubicBezTo>
                  <a:cubicBezTo>
                    <a:pt x="16444" y="7680"/>
                    <a:pt x="16134" y="7275"/>
                    <a:pt x="16336" y="7013"/>
                  </a:cubicBezTo>
                  <a:lnTo>
                    <a:pt x="16336" y="7013"/>
                  </a:lnTo>
                  <a:cubicBezTo>
                    <a:pt x="16336" y="7191"/>
                    <a:pt x="16193" y="7382"/>
                    <a:pt x="16384" y="7513"/>
                  </a:cubicBezTo>
                  <a:cubicBezTo>
                    <a:pt x="16426" y="7542"/>
                    <a:pt x="16467" y="7555"/>
                    <a:pt x="16506" y="7555"/>
                  </a:cubicBezTo>
                  <a:cubicBezTo>
                    <a:pt x="16609" y="7555"/>
                    <a:pt x="16699" y="7468"/>
                    <a:pt x="16777" y="7382"/>
                  </a:cubicBezTo>
                  <a:cubicBezTo>
                    <a:pt x="16904" y="7223"/>
                    <a:pt x="17038" y="7162"/>
                    <a:pt x="17179" y="7162"/>
                  </a:cubicBezTo>
                  <a:cubicBezTo>
                    <a:pt x="17302" y="7162"/>
                    <a:pt x="17430" y="7208"/>
                    <a:pt x="17563" y="7275"/>
                  </a:cubicBezTo>
                  <a:cubicBezTo>
                    <a:pt x="17741" y="7370"/>
                    <a:pt x="17908" y="7513"/>
                    <a:pt x="18110" y="7537"/>
                  </a:cubicBezTo>
                  <a:cubicBezTo>
                    <a:pt x="18456" y="7299"/>
                    <a:pt x="18753" y="7001"/>
                    <a:pt x="19003" y="6668"/>
                  </a:cubicBezTo>
                  <a:cubicBezTo>
                    <a:pt x="19122" y="6477"/>
                    <a:pt x="19170" y="6227"/>
                    <a:pt x="19361" y="6060"/>
                  </a:cubicBezTo>
                  <a:lnTo>
                    <a:pt x="19361" y="6060"/>
                  </a:lnTo>
                  <a:cubicBezTo>
                    <a:pt x="19343" y="6527"/>
                    <a:pt x="19494" y="6790"/>
                    <a:pt x="19762" y="6790"/>
                  </a:cubicBezTo>
                  <a:cubicBezTo>
                    <a:pt x="19851" y="6790"/>
                    <a:pt x="19951" y="6762"/>
                    <a:pt x="20063" y="6703"/>
                  </a:cubicBezTo>
                  <a:cubicBezTo>
                    <a:pt x="20111" y="6668"/>
                    <a:pt x="20146" y="6656"/>
                    <a:pt x="20194" y="6620"/>
                  </a:cubicBezTo>
                  <a:cubicBezTo>
                    <a:pt x="20408" y="6548"/>
                    <a:pt x="20706" y="6644"/>
                    <a:pt x="20777" y="6310"/>
                  </a:cubicBezTo>
                  <a:cubicBezTo>
                    <a:pt x="20790" y="6251"/>
                    <a:pt x="20779" y="6212"/>
                    <a:pt x="20754" y="6183"/>
                  </a:cubicBezTo>
                  <a:lnTo>
                    <a:pt x="20754" y="6183"/>
                  </a:lnTo>
                  <a:cubicBezTo>
                    <a:pt x="20885" y="6267"/>
                    <a:pt x="21020" y="6342"/>
                    <a:pt x="21175" y="6342"/>
                  </a:cubicBezTo>
                  <a:cubicBezTo>
                    <a:pt x="21220" y="6342"/>
                    <a:pt x="21265" y="6336"/>
                    <a:pt x="21313" y="6322"/>
                  </a:cubicBezTo>
                  <a:cubicBezTo>
                    <a:pt x="21373" y="6298"/>
                    <a:pt x="21432" y="6263"/>
                    <a:pt x="21480" y="6191"/>
                  </a:cubicBezTo>
                  <a:cubicBezTo>
                    <a:pt x="21492" y="6144"/>
                    <a:pt x="21480" y="6108"/>
                    <a:pt x="21444" y="6060"/>
                  </a:cubicBezTo>
                  <a:cubicBezTo>
                    <a:pt x="21420" y="6025"/>
                    <a:pt x="21420" y="6001"/>
                    <a:pt x="21420" y="5965"/>
                  </a:cubicBezTo>
                  <a:lnTo>
                    <a:pt x="21420" y="5965"/>
                  </a:lnTo>
                  <a:cubicBezTo>
                    <a:pt x="21444" y="5989"/>
                    <a:pt x="21444" y="6025"/>
                    <a:pt x="21480" y="6048"/>
                  </a:cubicBezTo>
                  <a:cubicBezTo>
                    <a:pt x="21510" y="6060"/>
                    <a:pt x="21542" y="6066"/>
                    <a:pt x="21575" y="6066"/>
                  </a:cubicBezTo>
                  <a:cubicBezTo>
                    <a:pt x="21608" y="6066"/>
                    <a:pt x="21641" y="6060"/>
                    <a:pt x="21670" y="6048"/>
                  </a:cubicBezTo>
                  <a:cubicBezTo>
                    <a:pt x="21813" y="5906"/>
                    <a:pt x="21992" y="5953"/>
                    <a:pt x="22159" y="5894"/>
                  </a:cubicBezTo>
                  <a:cubicBezTo>
                    <a:pt x="22366" y="5746"/>
                    <a:pt x="22540" y="5475"/>
                    <a:pt x="22804" y="5475"/>
                  </a:cubicBezTo>
                  <a:cubicBezTo>
                    <a:pt x="22859" y="5475"/>
                    <a:pt x="22917" y="5486"/>
                    <a:pt x="22980" y="5513"/>
                  </a:cubicBezTo>
                  <a:cubicBezTo>
                    <a:pt x="23349" y="5655"/>
                    <a:pt x="23742" y="5596"/>
                    <a:pt x="24111" y="5703"/>
                  </a:cubicBezTo>
                  <a:cubicBezTo>
                    <a:pt x="24671" y="5644"/>
                    <a:pt x="25254" y="5584"/>
                    <a:pt x="25707" y="5132"/>
                  </a:cubicBezTo>
                  <a:cubicBezTo>
                    <a:pt x="25742" y="5097"/>
                    <a:pt x="25767" y="5084"/>
                    <a:pt x="25788" y="5084"/>
                  </a:cubicBezTo>
                  <a:cubicBezTo>
                    <a:pt x="25838" y="5084"/>
                    <a:pt x="25859" y="5155"/>
                    <a:pt x="25909" y="5155"/>
                  </a:cubicBezTo>
                  <a:cubicBezTo>
                    <a:pt x="26244" y="5164"/>
                    <a:pt x="26579" y="5408"/>
                    <a:pt x="26886" y="5408"/>
                  </a:cubicBezTo>
                  <a:cubicBezTo>
                    <a:pt x="26993" y="5408"/>
                    <a:pt x="27096" y="5378"/>
                    <a:pt x="27195" y="5298"/>
                  </a:cubicBezTo>
                  <a:cubicBezTo>
                    <a:pt x="27438" y="5099"/>
                    <a:pt x="27684" y="5042"/>
                    <a:pt x="27929" y="5042"/>
                  </a:cubicBezTo>
                  <a:cubicBezTo>
                    <a:pt x="28245" y="5042"/>
                    <a:pt x="28560" y="5136"/>
                    <a:pt x="28870" y="5136"/>
                  </a:cubicBezTo>
                  <a:cubicBezTo>
                    <a:pt x="28907" y="5136"/>
                    <a:pt x="28944" y="5135"/>
                    <a:pt x="28981" y="5132"/>
                  </a:cubicBezTo>
                  <a:cubicBezTo>
                    <a:pt x="29779" y="5096"/>
                    <a:pt x="29826" y="5167"/>
                    <a:pt x="29898" y="4286"/>
                  </a:cubicBezTo>
                  <a:cubicBezTo>
                    <a:pt x="29898" y="4179"/>
                    <a:pt x="29886" y="4084"/>
                    <a:pt x="29886" y="3977"/>
                  </a:cubicBezTo>
                  <a:cubicBezTo>
                    <a:pt x="29898" y="3786"/>
                    <a:pt x="29969" y="3572"/>
                    <a:pt x="29826" y="3381"/>
                  </a:cubicBezTo>
                  <a:cubicBezTo>
                    <a:pt x="29716" y="3238"/>
                    <a:pt x="29830" y="3105"/>
                    <a:pt x="29895" y="3105"/>
                  </a:cubicBezTo>
                  <a:cubicBezTo>
                    <a:pt x="29900" y="3105"/>
                    <a:pt x="29905" y="3106"/>
                    <a:pt x="29909" y="3108"/>
                  </a:cubicBezTo>
                  <a:cubicBezTo>
                    <a:pt x="30011" y="3160"/>
                    <a:pt x="30111" y="3179"/>
                    <a:pt x="30209" y="3179"/>
                  </a:cubicBezTo>
                  <a:cubicBezTo>
                    <a:pt x="30504" y="3179"/>
                    <a:pt x="30787" y="3003"/>
                    <a:pt x="31085" y="3003"/>
                  </a:cubicBezTo>
                  <a:cubicBezTo>
                    <a:pt x="31141" y="3003"/>
                    <a:pt x="31198" y="3010"/>
                    <a:pt x="31255" y="3024"/>
                  </a:cubicBezTo>
                  <a:cubicBezTo>
                    <a:pt x="31289" y="3033"/>
                    <a:pt x="31328" y="3041"/>
                    <a:pt x="31361" y="3041"/>
                  </a:cubicBezTo>
                  <a:cubicBezTo>
                    <a:pt x="31375" y="3041"/>
                    <a:pt x="31387" y="3040"/>
                    <a:pt x="31398" y="3036"/>
                  </a:cubicBezTo>
                  <a:cubicBezTo>
                    <a:pt x="31409" y="3058"/>
                    <a:pt x="31421" y="3067"/>
                    <a:pt x="31432" y="3067"/>
                  </a:cubicBezTo>
                  <a:cubicBezTo>
                    <a:pt x="31480" y="3067"/>
                    <a:pt x="31523" y="2912"/>
                    <a:pt x="31562" y="2912"/>
                  </a:cubicBezTo>
                  <a:cubicBezTo>
                    <a:pt x="31579" y="2912"/>
                    <a:pt x="31596" y="2944"/>
                    <a:pt x="31612" y="3036"/>
                  </a:cubicBezTo>
                  <a:cubicBezTo>
                    <a:pt x="31644" y="3290"/>
                    <a:pt x="31741" y="3351"/>
                    <a:pt x="31860" y="3351"/>
                  </a:cubicBezTo>
                  <a:cubicBezTo>
                    <a:pt x="31970" y="3351"/>
                    <a:pt x="32098" y="3299"/>
                    <a:pt x="32208" y="3299"/>
                  </a:cubicBezTo>
                  <a:cubicBezTo>
                    <a:pt x="32246" y="3299"/>
                    <a:pt x="32282" y="3305"/>
                    <a:pt x="32315" y="3322"/>
                  </a:cubicBezTo>
                  <a:cubicBezTo>
                    <a:pt x="32624" y="3167"/>
                    <a:pt x="33100" y="3405"/>
                    <a:pt x="33243" y="2869"/>
                  </a:cubicBezTo>
                  <a:cubicBezTo>
                    <a:pt x="33327" y="2560"/>
                    <a:pt x="33517" y="2393"/>
                    <a:pt x="33708" y="2215"/>
                  </a:cubicBezTo>
                  <a:cubicBezTo>
                    <a:pt x="33862" y="1953"/>
                    <a:pt x="33755" y="1726"/>
                    <a:pt x="33636" y="1488"/>
                  </a:cubicBezTo>
                  <a:lnTo>
                    <a:pt x="33648" y="1488"/>
                  </a:lnTo>
                  <a:cubicBezTo>
                    <a:pt x="33315" y="1405"/>
                    <a:pt x="32969" y="1262"/>
                    <a:pt x="32767" y="881"/>
                  </a:cubicBezTo>
                  <a:cubicBezTo>
                    <a:pt x="32338" y="667"/>
                    <a:pt x="31755" y="845"/>
                    <a:pt x="31433" y="286"/>
                  </a:cubicBezTo>
                  <a:cubicBezTo>
                    <a:pt x="31298" y="255"/>
                    <a:pt x="31173" y="160"/>
                    <a:pt x="31032" y="160"/>
                  </a:cubicBezTo>
                  <a:cubicBezTo>
                    <a:pt x="31011" y="160"/>
                    <a:pt x="30990" y="162"/>
                    <a:pt x="30969" y="167"/>
                  </a:cubicBezTo>
                  <a:cubicBezTo>
                    <a:pt x="30776" y="176"/>
                    <a:pt x="30583" y="191"/>
                    <a:pt x="30392" y="191"/>
                  </a:cubicBezTo>
                  <a:cubicBezTo>
                    <a:pt x="30099" y="191"/>
                    <a:pt x="29809" y="156"/>
                    <a:pt x="29528" y="12"/>
                  </a:cubicBezTo>
                  <a:cubicBezTo>
                    <a:pt x="29513" y="9"/>
                    <a:pt x="29497" y="7"/>
                    <a:pt x="29481" y="7"/>
                  </a:cubicBezTo>
                  <a:cubicBezTo>
                    <a:pt x="29438" y="7"/>
                    <a:pt x="29397" y="18"/>
                    <a:pt x="29362" y="36"/>
                  </a:cubicBezTo>
                  <a:cubicBezTo>
                    <a:pt x="29280" y="139"/>
                    <a:pt x="29201" y="175"/>
                    <a:pt x="29123" y="175"/>
                  </a:cubicBezTo>
                  <a:cubicBezTo>
                    <a:pt x="28949" y="175"/>
                    <a:pt x="28780" y="0"/>
                    <a:pt x="286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17"/>
            <p:cNvSpPr/>
            <p:nvPr/>
          </p:nvSpPr>
          <p:spPr>
            <a:xfrm>
              <a:off x="333374" y="-1290770"/>
              <a:ext cx="155212" cy="114657"/>
            </a:xfrm>
            <a:custGeom>
              <a:avLst/>
              <a:gdLst/>
              <a:ahLst/>
              <a:cxnLst/>
              <a:rect l="l" t="t" r="r" b="b"/>
              <a:pathLst>
                <a:path w="4918" h="3633" extrusionOk="0">
                  <a:moveTo>
                    <a:pt x="4594" y="0"/>
                  </a:moveTo>
                  <a:cubicBezTo>
                    <a:pt x="4576" y="0"/>
                    <a:pt x="4557" y="2"/>
                    <a:pt x="4537" y="4"/>
                  </a:cubicBezTo>
                  <a:cubicBezTo>
                    <a:pt x="4529" y="4"/>
                    <a:pt x="4522" y="3"/>
                    <a:pt x="4515" y="3"/>
                  </a:cubicBezTo>
                  <a:cubicBezTo>
                    <a:pt x="4368" y="3"/>
                    <a:pt x="4233" y="115"/>
                    <a:pt x="4108" y="183"/>
                  </a:cubicBezTo>
                  <a:cubicBezTo>
                    <a:pt x="3965" y="266"/>
                    <a:pt x="3822" y="373"/>
                    <a:pt x="3691" y="469"/>
                  </a:cubicBezTo>
                  <a:cubicBezTo>
                    <a:pt x="3394" y="564"/>
                    <a:pt x="3132" y="719"/>
                    <a:pt x="2894" y="945"/>
                  </a:cubicBezTo>
                  <a:cubicBezTo>
                    <a:pt x="2572" y="1159"/>
                    <a:pt x="2274" y="1373"/>
                    <a:pt x="1965" y="1600"/>
                  </a:cubicBezTo>
                  <a:cubicBezTo>
                    <a:pt x="1786" y="1719"/>
                    <a:pt x="1596" y="1802"/>
                    <a:pt x="1441" y="1981"/>
                  </a:cubicBezTo>
                  <a:cubicBezTo>
                    <a:pt x="1143" y="2195"/>
                    <a:pt x="893" y="2493"/>
                    <a:pt x="536" y="2612"/>
                  </a:cubicBezTo>
                  <a:cubicBezTo>
                    <a:pt x="412" y="2736"/>
                    <a:pt x="352" y="2947"/>
                    <a:pt x="152" y="2947"/>
                  </a:cubicBezTo>
                  <a:cubicBezTo>
                    <a:pt x="141" y="2947"/>
                    <a:pt x="130" y="2946"/>
                    <a:pt x="119" y="2945"/>
                  </a:cubicBezTo>
                  <a:cubicBezTo>
                    <a:pt x="96" y="2993"/>
                    <a:pt x="48" y="3052"/>
                    <a:pt x="0" y="3100"/>
                  </a:cubicBezTo>
                  <a:cubicBezTo>
                    <a:pt x="12" y="3147"/>
                    <a:pt x="36" y="3195"/>
                    <a:pt x="60" y="3231"/>
                  </a:cubicBezTo>
                  <a:cubicBezTo>
                    <a:pt x="107" y="3338"/>
                    <a:pt x="96" y="3445"/>
                    <a:pt x="96" y="3540"/>
                  </a:cubicBezTo>
                  <a:cubicBezTo>
                    <a:pt x="107" y="3576"/>
                    <a:pt x="119" y="3588"/>
                    <a:pt x="131" y="3624"/>
                  </a:cubicBezTo>
                  <a:cubicBezTo>
                    <a:pt x="216" y="3629"/>
                    <a:pt x="282" y="3632"/>
                    <a:pt x="336" y="3632"/>
                  </a:cubicBezTo>
                  <a:cubicBezTo>
                    <a:pt x="539" y="3632"/>
                    <a:pt x="559" y="3583"/>
                    <a:pt x="691" y="3386"/>
                  </a:cubicBezTo>
                  <a:cubicBezTo>
                    <a:pt x="727" y="3314"/>
                    <a:pt x="858" y="3290"/>
                    <a:pt x="941" y="3278"/>
                  </a:cubicBezTo>
                  <a:cubicBezTo>
                    <a:pt x="943" y="3278"/>
                    <a:pt x="946" y="3278"/>
                    <a:pt x="948" y="3278"/>
                  </a:cubicBezTo>
                  <a:cubicBezTo>
                    <a:pt x="1023" y="3278"/>
                    <a:pt x="1082" y="3402"/>
                    <a:pt x="1171" y="3402"/>
                  </a:cubicBezTo>
                  <a:cubicBezTo>
                    <a:pt x="1205" y="3402"/>
                    <a:pt x="1242" y="3385"/>
                    <a:pt x="1286" y="3338"/>
                  </a:cubicBezTo>
                  <a:cubicBezTo>
                    <a:pt x="869" y="2755"/>
                    <a:pt x="1584" y="2909"/>
                    <a:pt x="1655" y="2600"/>
                  </a:cubicBezTo>
                  <a:cubicBezTo>
                    <a:pt x="1682" y="2484"/>
                    <a:pt x="1740" y="2443"/>
                    <a:pt x="1808" y="2443"/>
                  </a:cubicBezTo>
                  <a:cubicBezTo>
                    <a:pt x="1893" y="2443"/>
                    <a:pt x="1994" y="2509"/>
                    <a:pt x="2060" y="2576"/>
                  </a:cubicBezTo>
                  <a:cubicBezTo>
                    <a:pt x="2165" y="2674"/>
                    <a:pt x="2251" y="2713"/>
                    <a:pt x="2322" y="2713"/>
                  </a:cubicBezTo>
                  <a:cubicBezTo>
                    <a:pt x="2596" y="2713"/>
                    <a:pt x="2677" y="2150"/>
                    <a:pt x="2949" y="2150"/>
                  </a:cubicBezTo>
                  <a:cubicBezTo>
                    <a:pt x="2969" y="2150"/>
                    <a:pt x="2990" y="2153"/>
                    <a:pt x="3013" y="2159"/>
                  </a:cubicBezTo>
                  <a:cubicBezTo>
                    <a:pt x="3015" y="2162"/>
                    <a:pt x="3019" y="2163"/>
                    <a:pt x="3023" y="2163"/>
                  </a:cubicBezTo>
                  <a:cubicBezTo>
                    <a:pt x="3050" y="2163"/>
                    <a:pt x="3099" y="2095"/>
                    <a:pt x="3120" y="2064"/>
                  </a:cubicBezTo>
                  <a:cubicBezTo>
                    <a:pt x="3144" y="1969"/>
                    <a:pt x="3120" y="1885"/>
                    <a:pt x="3024" y="1862"/>
                  </a:cubicBezTo>
                  <a:cubicBezTo>
                    <a:pt x="3018" y="1860"/>
                    <a:pt x="3012" y="1860"/>
                    <a:pt x="3005" y="1860"/>
                  </a:cubicBezTo>
                  <a:cubicBezTo>
                    <a:pt x="2980" y="1860"/>
                    <a:pt x="2952" y="1865"/>
                    <a:pt x="2927" y="1865"/>
                  </a:cubicBezTo>
                  <a:cubicBezTo>
                    <a:pt x="2879" y="1865"/>
                    <a:pt x="2846" y="1846"/>
                    <a:pt x="2882" y="1731"/>
                  </a:cubicBezTo>
                  <a:cubicBezTo>
                    <a:pt x="2891" y="1667"/>
                    <a:pt x="2934" y="1638"/>
                    <a:pt x="2996" y="1638"/>
                  </a:cubicBezTo>
                  <a:cubicBezTo>
                    <a:pt x="3015" y="1638"/>
                    <a:pt x="3037" y="1641"/>
                    <a:pt x="3060" y="1647"/>
                  </a:cubicBezTo>
                  <a:cubicBezTo>
                    <a:pt x="3086" y="1652"/>
                    <a:pt x="3113" y="1654"/>
                    <a:pt x="3141" y="1654"/>
                  </a:cubicBezTo>
                  <a:cubicBezTo>
                    <a:pt x="3193" y="1654"/>
                    <a:pt x="3247" y="1648"/>
                    <a:pt x="3299" y="1648"/>
                  </a:cubicBezTo>
                  <a:cubicBezTo>
                    <a:pt x="3412" y="1648"/>
                    <a:pt x="3516" y="1676"/>
                    <a:pt x="3572" y="1850"/>
                  </a:cubicBezTo>
                  <a:cubicBezTo>
                    <a:pt x="3612" y="1940"/>
                    <a:pt x="3627" y="2013"/>
                    <a:pt x="3715" y="2013"/>
                  </a:cubicBezTo>
                  <a:cubicBezTo>
                    <a:pt x="3732" y="2013"/>
                    <a:pt x="3752" y="2010"/>
                    <a:pt x="3775" y="2004"/>
                  </a:cubicBezTo>
                  <a:cubicBezTo>
                    <a:pt x="4096" y="1897"/>
                    <a:pt x="4918" y="635"/>
                    <a:pt x="4918" y="183"/>
                  </a:cubicBezTo>
                  <a:cubicBezTo>
                    <a:pt x="4832" y="87"/>
                    <a:pt x="4747" y="0"/>
                    <a:pt x="4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17"/>
            <p:cNvSpPr/>
            <p:nvPr/>
          </p:nvSpPr>
          <p:spPr>
            <a:xfrm>
              <a:off x="184194" y="-1073107"/>
              <a:ext cx="106010" cy="121948"/>
            </a:xfrm>
            <a:custGeom>
              <a:avLst/>
              <a:gdLst/>
              <a:ahLst/>
              <a:cxnLst/>
              <a:rect l="l" t="t" r="r" b="b"/>
              <a:pathLst>
                <a:path w="3359" h="3864" extrusionOk="0">
                  <a:moveTo>
                    <a:pt x="2548" y="2358"/>
                  </a:moveTo>
                  <a:cubicBezTo>
                    <a:pt x="2584" y="2394"/>
                    <a:pt x="2620" y="2442"/>
                    <a:pt x="2644" y="2477"/>
                  </a:cubicBezTo>
                  <a:cubicBezTo>
                    <a:pt x="2584" y="2465"/>
                    <a:pt x="2584" y="2394"/>
                    <a:pt x="2548" y="2358"/>
                  </a:cubicBezTo>
                  <a:close/>
                  <a:moveTo>
                    <a:pt x="1513" y="1"/>
                  </a:moveTo>
                  <a:cubicBezTo>
                    <a:pt x="1453" y="179"/>
                    <a:pt x="1513" y="322"/>
                    <a:pt x="1596" y="489"/>
                  </a:cubicBezTo>
                  <a:cubicBezTo>
                    <a:pt x="1834" y="894"/>
                    <a:pt x="1596" y="1013"/>
                    <a:pt x="1322" y="1132"/>
                  </a:cubicBezTo>
                  <a:cubicBezTo>
                    <a:pt x="1144" y="1311"/>
                    <a:pt x="953" y="1489"/>
                    <a:pt x="774" y="1668"/>
                  </a:cubicBezTo>
                  <a:cubicBezTo>
                    <a:pt x="837" y="1918"/>
                    <a:pt x="791" y="1981"/>
                    <a:pt x="708" y="1981"/>
                  </a:cubicBezTo>
                  <a:cubicBezTo>
                    <a:pt x="632" y="1981"/>
                    <a:pt x="526" y="1929"/>
                    <a:pt x="441" y="1918"/>
                  </a:cubicBezTo>
                  <a:lnTo>
                    <a:pt x="310" y="2001"/>
                  </a:lnTo>
                  <a:cubicBezTo>
                    <a:pt x="262" y="2180"/>
                    <a:pt x="1" y="2465"/>
                    <a:pt x="251" y="2513"/>
                  </a:cubicBezTo>
                  <a:cubicBezTo>
                    <a:pt x="905" y="2632"/>
                    <a:pt x="1155" y="3180"/>
                    <a:pt x="1441" y="3716"/>
                  </a:cubicBezTo>
                  <a:cubicBezTo>
                    <a:pt x="1574" y="3789"/>
                    <a:pt x="1702" y="3863"/>
                    <a:pt x="1838" y="3863"/>
                  </a:cubicBezTo>
                  <a:cubicBezTo>
                    <a:pt x="1920" y="3863"/>
                    <a:pt x="2006" y="3836"/>
                    <a:pt x="2096" y="3763"/>
                  </a:cubicBezTo>
                  <a:lnTo>
                    <a:pt x="2144" y="3751"/>
                  </a:lnTo>
                  <a:lnTo>
                    <a:pt x="2179" y="3751"/>
                  </a:lnTo>
                  <a:cubicBezTo>
                    <a:pt x="2608" y="3406"/>
                    <a:pt x="3120" y="3216"/>
                    <a:pt x="3358" y="2632"/>
                  </a:cubicBezTo>
                  <a:cubicBezTo>
                    <a:pt x="3337" y="2309"/>
                    <a:pt x="3233" y="2146"/>
                    <a:pt x="3041" y="2146"/>
                  </a:cubicBezTo>
                  <a:cubicBezTo>
                    <a:pt x="2915" y="2146"/>
                    <a:pt x="2752" y="2217"/>
                    <a:pt x="2548" y="2358"/>
                  </a:cubicBezTo>
                  <a:cubicBezTo>
                    <a:pt x="2203" y="2168"/>
                    <a:pt x="2227" y="1846"/>
                    <a:pt x="2334" y="1513"/>
                  </a:cubicBezTo>
                  <a:cubicBezTo>
                    <a:pt x="2304" y="1504"/>
                    <a:pt x="2274" y="1501"/>
                    <a:pt x="2243" y="1501"/>
                  </a:cubicBezTo>
                  <a:cubicBezTo>
                    <a:pt x="2084" y="1501"/>
                    <a:pt x="1925" y="1598"/>
                    <a:pt x="1782" y="1598"/>
                  </a:cubicBezTo>
                  <a:cubicBezTo>
                    <a:pt x="1683" y="1598"/>
                    <a:pt x="1591" y="1551"/>
                    <a:pt x="1513" y="1394"/>
                  </a:cubicBezTo>
                  <a:cubicBezTo>
                    <a:pt x="1581" y="1333"/>
                    <a:pt x="1659" y="1318"/>
                    <a:pt x="1738" y="1318"/>
                  </a:cubicBezTo>
                  <a:cubicBezTo>
                    <a:pt x="1813" y="1318"/>
                    <a:pt x="1889" y="1331"/>
                    <a:pt x="1958" y="1331"/>
                  </a:cubicBezTo>
                  <a:cubicBezTo>
                    <a:pt x="2046" y="1331"/>
                    <a:pt x="2125" y="1310"/>
                    <a:pt x="2179" y="1215"/>
                  </a:cubicBezTo>
                  <a:cubicBezTo>
                    <a:pt x="2346" y="941"/>
                    <a:pt x="1894" y="108"/>
                    <a:pt x="1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17"/>
            <p:cNvSpPr/>
            <p:nvPr/>
          </p:nvSpPr>
          <p:spPr>
            <a:xfrm>
              <a:off x="978915" y="-1326495"/>
              <a:ext cx="196177" cy="61290"/>
            </a:xfrm>
            <a:custGeom>
              <a:avLst/>
              <a:gdLst/>
              <a:ahLst/>
              <a:cxnLst/>
              <a:rect l="l" t="t" r="r" b="b"/>
              <a:pathLst>
                <a:path w="6216" h="1942" extrusionOk="0">
                  <a:moveTo>
                    <a:pt x="5783" y="1"/>
                  </a:moveTo>
                  <a:cubicBezTo>
                    <a:pt x="5753" y="1"/>
                    <a:pt x="5719" y="16"/>
                    <a:pt x="5691" y="53"/>
                  </a:cubicBezTo>
                  <a:cubicBezTo>
                    <a:pt x="5620" y="112"/>
                    <a:pt x="5632" y="172"/>
                    <a:pt x="5632" y="255"/>
                  </a:cubicBezTo>
                  <a:cubicBezTo>
                    <a:pt x="5671" y="817"/>
                    <a:pt x="5552" y="1126"/>
                    <a:pt x="5295" y="1126"/>
                  </a:cubicBezTo>
                  <a:cubicBezTo>
                    <a:pt x="5236" y="1126"/>
                    <a:pt x="5169" y="1110"/>
                    <a:pt x="5096" y="1077"/>
                  </a:cubicBezTo>
                  <a:cubicBezTo>
                    <a:pt x="4969" y="1018"/>
                    <a:pt x="4841" y="999"/>
                    <a:pt x="4713" y="999"/>
                  </a:cubicBezTo>
                  <a:cubicBezTo>
                    <a:pt x="4497" y="999"/>
                    <a:pt x="4282" y="1052"/>
                    <a:pt x="4073" y="1052"/>
                  </a:cubicBezTo>
                  <a:cubicBezTo>
                    <a:pt x="3930" y="1052"/>
                    <a:pt x="3791" y="1028"/>
                    <a:pt x="3655" y="946"/>
                  </a:cubicBezTo>
                  <a:cubicBezTo>
                    <a:pt x="3616" y="919"/>
                    <a:pt x="3584" y="908"/>
                    <a:pt x="3558" y="908"/>
                  </a:cubicBezTo>
                  <a:cubicBezTo>
                    <a:pt x="3490" y="908"/>
                    <a:pt x="3457" y="981"/>
                    <a:pt x="3405" y="1041"/>
                  </a:cubicBezTo>
                  <a:cubicBezTo>
                    <a:pt x="3236" y="1229"/>
                    <a:pt x="3044" y="1291"/>
                    <a:pt x="2824" y="1291"/>
                  </a:cubicBezTo>
                  <a:cubicBezTo>
                    <a:pt x="2766" y="1291"/>
                    <a:pt x="2706" y="1287"/>
                    <a:pt x="2643" y="1279"/>
                  </a:cubicBezTo>
                  <a:cubicBezTo>
                    <a:pt x="2462" y="1262"/>
                    <a:pt x="2324" y="973"/>
                    <a:pt x="2134" y="973"/>
                  </a:cubicBezTo>
                  <a:cubicBezTo>
                    <a:pt x="2063" y="973"/>
                    <a:pt x="1984" y="1014"/>
                    <a:pt x="1893" y="1124"/>
                  </a:cubicBezTo>
                  <a:cubicBezTo>
                    <a:pt x="1893" y="1124"/>
                    <a:pt x="1892" y="1124"/>
                    <a:pt x="1892" y="1124"/>
                  </a:cubicBezTo>
                  <a:cubicBezTo>
                    <a:pt x="1858" y="1124"/>
                    <a:pt x="1822" y="728"/>
                    <a:pt x="1587" y="728"/>
                  </a:cubicBezTo>
                  <a:cubicBezTo>
                    <a:pt x="1575" y="728"/>
                    <a:pt x="1562" y="729"/>
                    <a:pt x="1548" y="731"/>
                  </a:cubicBezTo>
                  <a:lnTo>
                    <a:pt x="1548" y="1208"/>
                  </a:lnTo>
                  <a:cubicBezTo>
                    <a:pt x="1506" y="1195"/>
                    <a:pt x="1466" y="1189"/>
                    <a:pt x="1428" y="1189"/>
                  </a:cubicBezTo>
                  <a:cubicBezTo>
                    <a:pt x="1114" y="1189"/>
                    <a:pt x="895" y="1578"/>
                    <a:pt x="577" y="1578"/>
                  </a:cubicBezTo>
                  <a:cubicBezTo>
                    <a:pt x="545" y="1578"/>
                    <a:pt x="511" y="1574"/>
                    <a:pt x="476" y="1565"/>
                  </a:cubicBezTo>
                  <a:cubicBezTo>
                    <a:pt x="425" y="1557"/>
                    <a:pt x="369" y="1550"/>
                    <a:pt x="313" y="1550"/>
                  </a:cubicBezTo>
                  <a:cubicBezTo>
                    <a:pt x="201" y="1550"/>
                    <a:pt x="88" y="1577"/>
                    <a:pt x="0" y="1672"/>
                  </a:cubicBezTo>
                  <a:cubicBezTo>
                    <a:pt x="12" y="1731"/>
                    <a:pt x="48" y="1779"/>
                    <a:pt x="95" y="1779"/>
                  </a:cubicBezTo>
                  <a:cubicBezTo>
                    <a:pt x="209" y="1807"/>
                    <a:pt x="285" y="1941"/>
                    <a:pt x="395" y="1941"/>
                  </a:cubicBezTo>
                  <a:cubicBezTo>
                    <a:pt x="423" y="1941"/>
                    <a:pt x="454" y="1932"/>
                    <a:pt x="488" y="1910"/>
                  </a:cubicBezTo>
                  <a:cubicBezTo>
                    <a:pt x="512" y="1874"/>
                    <a:pt x="548" y="1874"/>
                    <a:pt x="572" y="1874"/>
                  </a:cubicBezTo>
                  <a:cubicBezTo>
                    <a:pt x="685" y="1826"/>
                    <a:pt x="799" y="1813"/>
                    <a:pt x="914" y="1813"/>
                  </a:cubicBezTo>
                  <a:cubicBezTo>
                    <a:pt x="1044" y="1813"/>
                    <a:pt x="1174" y="1829"/>
                    <a:pt x="1304" y="1829"/>
                  </a:cubicBezTo>
                  <a:cubicBezTo>
                    <a:pt x="1398" y="1829"/>
                    <a:pt x="1491" y="1821"/>
                    <a:pt x="1584" y="1791"/>
                  </a:cubicBezTo>
                  <a:cubicBezTo>
                    <a:pt x="1691" y="1684"/>
                    <a:pt x="1827" y="1634"/>
                    <a:pt x="1975" y="1634"/>
                  </a:cubicBezTo>
                  <a:cubicBezTo>
                    <a:pt x="1991" y="1634"/>
                    <a:pt x="2008" y="1635"/>
                    <a:pt x="2024" y="1636"/>
                  </a:cubicBezTo>
                  <a:cubicBezTo>
                    <a:pt x="3155" y="1505"/>
                    <a:pt x="4286" y="1493"/>
                    <a:pt x="5418" y="1458"/>
                  </a:cubicBezTo>
                  <a:cubicBezTo>
                    <a:pt x="5787" y="1458"/>
                    <a:pt x="5965" y="1339"/>
                    <a:pt x="6084" y="981"/>
                  </a:cubicBezTo>
                  <a:cubicBezTo>
                    <a:pt x="5870" y="779"/>
                    <a:pt x="6215" y="529"/>
                    <a:pt x="6037" y="303"/>
                  </a:cubicBezTo>
                  <a:cubicBezTo>
                    <a:pt x="5953" y="207"/>
                    <a:pt x="5930" y="65"/>
                    <a:pt x="5810" y="5"/>
                  </a:cubicBezTo>
                  <a:cubicBezTo>
                    <a:pt x="5802" y="2"/>
                    <a:pt x="5793" y="1"/>
                    <a:pt x="5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17"/>
            <p:cNvSpPr/>
            <p:nvPr/>
          </p:nvSpPr>
          <p:spPr>
            <a:xfrm>
              <a:off x="1054814" y="-1480409"/>
              <a:ext cx="99982" cy="30455"/>
            </a:xfrm>
            <a:custGeom>
              <a:avLst/>
              <a:gdLst/>
              <a:ahLst/>
              <a:cxnLst/>
              <a:rect l="l" t="t" r="r" b="b"/>
              <a:pathLst>
                <a:path w="3168" h="965" extrusionOk="0">
                  <a:moveTo>
                    <a:pt x="1286" y="1"/>
                  </a:moveTo>
                  <a:cubicBezTo>
                    <a:pt x="1036" y="12"/>
                    <a:pt x="762" y="12"/>
                    <a:pt x="512" y="36"/>
                  </a:cubicBezTo>
                  <a:cubicBezTo>
                    <a:pt x="472" y="65"/>
                    <a:pt x="425" y="72"/>
                    <a:pt x="375" y="72"/>
                  </a:cubicBezTo>
                  <a:cubicBezTo>
                    <a:pt x="329" y="72"/>
                    <a:pt x="281" y="66"/>
                    <a:pt x="235" y="66"/>
                  </a:cubicBezTo>
                  <a:cubicBezTo>
                    <a:pt x="167" y="66"/>
                    <a:pt x="104" y="79"/>
                    <a:pt x="60" y="143"/>
                  </a:cubicBezTo>
                  <a:cubicBezTo>
                    <a:pt x="0" y="251"/>
                    <a:pt x="119" y="346"/>
                    <a:pt x="215" y="417"/>
                  </a:cubicBezTo>
                  <a:cubicBezTo>
                    <a:pt x="250" y="441"/>
                    <a:pt x="310" y="465"/>
                    <a:pt x="357" y="477"/>
                  </a:cubicBezTo>
                  <a:cubicBezTo>
                    <a:pt x="453" y="489"/>
                    <a:pt x="536" y="512"/>
                    <a:pt x="548" y="643"/>
                  </a:cubicBezTo>
                  <a:cubicBezTo>
                    <a:pt x="548" y="679"/>
                    <a:pt x="548" y="751"/>
                    <a:pt x="572" y="786"/>
                  </a:cubicBezTo>
                  <a:cubicBezTo>
                    <a:pt x="596" y="905"/>
                    <a:pt x="679" y="965"/>
                    <a:pt x="774" y="965"/>
                  </a:cubicBezTo>
                  <a:cubicBezTo>
                    <a:pt x="822" y="965"/>
                    <a:pt x="869" y="953"/>
                    <a:pt x="905" y="941"/>
                  </a:cubicBezTo>
                  <a:cubicBezTo>
                    <a:pt x="1048" y="858"/>
                    <a:pt x="1167" y="810"/>
                    <a:pt x="1310" y="786"/>
                  </a:cubicBezTo>
                  <a:cubicBezTo>
                    <a:pt x="1615" y="898"/>
                    <a:pt x="1929" y="954"/>
                    <a:pt x="2250" y="954"/>
                  </a:cubicBezTo>
                  <a:cubicBezTo>
                    <a:pt x="2443" y="954"/>
                    <a:pt x="2638" y="934"/>
                    <a:pt x="2834" y="893"/>
                  </a:cubicBezTo>
                  <a:cubicBezTo>
                    <a:pt x="2848" y="875"/>
                    <a:pt x="2866" y="869"/>
                    <a:pt x="2886" y="869"/>
                  </a:cubicBezTo>
                  <a:cubicBezTo>
                    <a:pt x="2942" y="869"/>
                    <a:pt x="3015" y="917"/>
                    <a:pt x="3072" y="917"/>
                  </a:cubicBezTo>
                  <a:cubicBezTo>
                    <a:pt x="3121" y="917"/>
                    <a:pt x="3158" y="884"/>
                    <a:pt x="3167" y="763"/>
                  </a:cubicBezTo>
                  <a:cubicBezTo>
                    <a:pt x="3013" y="536"/>
                    <a:pt x="2870" y="298"/>
                    <a:pt x="2572" y="251"/>
                  </a:cubicBezTo>
                  <a:cubicBezTo>
                    <a:pt x="2143" y="191"/>
                    <a:pt x="1715" y="96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17"/>
            <p:cNvSpPr/>
            <p:nvPr/>
          </p:nvSpPr>
          <p:spPr>
            <a:xfrm>
              <a:off x="789907" y="-1442822"/>
              <a:ext cx="92092" cy="43805"/>
            </a:xfrm>
            <a:custGeom>
              <a:avLst/>
              <a:gdLst/>
              <a:ahLst/>
              <a:cxnLst/>
              <a:rect l="l" t="t" r="r" b="b"/>
              <a:pathLst>
                <a:path w="2918" h="1388" extrusionOk="0">
                  <a:moveTo>
                    <a:pt x="2596" y="0"/>
                  </a:moveTo>
                  <a:cubicBezTo>
                    <a:pt x="1882" y="238"/>
                    <a:pt x="1179" y="476"/>
                    <a:pt x="477" y="715"/>
                  </a:cubicBezTo>
                  <a:cubicBezTo>
                    <a:pt x="405" y="774"/>
                    <a:pt x="346" y="786"/>
                    <a:pt x="286" y="786"/>
                  </a:cubicBezTo>
                  <a:cubicBezTo>
                    <a:pt x="203" y="822"/>
                    <a:pt x="48" y="834"/>
                    <a:pt x="36" y="965"/>
                  </a:cubicBezTo>
                  <a:cubicBezTo>
                    <a:pt x="0" y="1167"/>
                    <a:pt x="167" y="1179"/>
                    <a:pt x="274" y="1226"/>
                  </a:cubicBezTo>
                  <a:cubicBezTo>
                    <a:pt x="405" y="1286"/>
                    <a:pt x="560" y="1250"/>
                    <a:pt x="691" y="1310"/>
                  </a:cubicBezTo>
                  <a:cubicBezTo>
                    <a:pt x="766" y="1366"/>
                    <a:pt x="840" y="1386"/>
                    <a:pt x="914" y="1386"/>
                  </a:cubicBezTo>
                  <a:cubicBezTo>
                    <a:pt x="1073" y="1386"/>
                    <a:pt x="1231" y="1294"/>
                    <a:pt x="1393" y="1286"/>
                  </a:cubicBezTo>
                  <a:cubicBezTo>
                    <a:pt x="1427" y="1275"/>
                    <a:pt x="1461" y="1270"/>
                    <a:pt x="1495" y="1270"/>
                  </a:cubicBezTo>
                  <a:cubicBezTo>
                    <a:pt x="1663" y="1270"/>
                    <a:pt x="1828" y="1388"/>
                    <a:pt x="2001" y="1388"/>
                  </a:cubicBezTo>
                  <a:cubicBezTo>
                    <a:pt x="2048" y="1388"/>
                    <a:pt x="2095" y="1379"/>
                    <a:pt x="2144" y="1357"/>
                  </a:cubicBezTo>
                  <a:cubicBezTo>
                    <a:pt x="2179" y="1310"/>
                    <a:pt x="2191" y="1262"/>
                    <a:pt x="2191" y="1203"/>
                  </a:cubicBezTo>
                  <a:cubicBezTo>
                    <a:pt x="2203" y="1072"/>
                    <a:pt x="2048" y="881"/>
                    <a:pt x="2322" y="869"/>
                  </a:cubicBezTo>
                  <a:cubicBezTo>
                    <a:pt x="2465" y="869"/>
                    <a:pt x="2584" y="786"/>
                    <a:pt x="2620" y="631"/>
                  </a:cubicBezTo>
                  <a:cubicBezTo>
                    <a:pt x="2739" y="548"/>
                    <a:pt x="2322" y="429"/>
                    <a:pt x="2655" y="334"/>
                  </a:cubicBezTo>
                  <a:cubicBezTo>
                    <a:pt x="2906" y="250"/>
                    <a:pt x="2917" y="48"/>
                    <a:pt x="25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17"/>
            <p:cNvSpPr/>
            <p:nvPr/>
          </p:nvSpPr>
          <p:spPr>
            <a:xfrm>
              <a:off x="496818" y="-1330977"/>
              <a:ext cx="71042" cy="57376"/>
            </a:xfrm>
            <a:custGeom>
              <a:avLst/>
              <a:gdLst/>
              <a:ahLst/>
              <a:cxnLst/>
              <a:rect l="l" t="t" r="r" b="b"/>
              <a:pathLst>
                <a:path w="2251" h="1818" extrusionOk="0">
                  <a:moveTo>
                    <a:pt x="2053" y="1"/>
                  </a:moveTo>
                  <a:cubicBezTo>
                    <a:pt x="1995" y="1"/>
                    <a:pt x="1933" y="32"/>
                    <a:pt x="1870" y="76"/>
                  </a:cubicBezTo>
                  <a:cubicBezTo>
                    <a:pt x="1274" y="242"/>
                    <a:pt x="739" y="540"/>
                    <a:pt x="203" y="850"/>
                  </a:cubicBezTo>
                  <a:cubicBezTo>
                    <a:pt x="1" y="1088"/>
                    <a:pt x="120" y="1373"/>
                    <a:pt x="131" y="1623"/>
                  </a:cubicBezTo>
                  <a:cubicBezTo>
                    <a:pt x="155" y="1683"/>
                    <a:pt x="179" y="1743"/>
                    <a:pt x="227" y="1766"/>
                  </a:cubicBezTo>
                  <a:cubicBezTo>
                    <a:pt x="302" y="1800"/>
                    <a:pt x="372" y="1817"/>
                    <a:pt x="437" y="1817"/>
                  </a:cubicBezTo>
                  <a:cubicBezTo>
                    <a:pt x="579" y="1817"/>
                    <a:pt x="697" y="1735"/>
                    <a:pt x="786" y="1564"/>
                  </a:cubicBezTo>
                  <a:cubicBezTo>
                    <a:pt x="880" y="1236"/>
                    <a:pt x="1070" y="1077"/>
                    <a:pt x="1321" y="1077"/>
                  </a:cubicBezTo>
                  <a:cubicBezTo>
                    <a:pt x="1389" y="1077"/>
                    <a:pt x="1461" y="1089"/>
                    <a:pt x="1536" y="1111"/>
                  </a:cubicBezTo>
                  <a:cubicBezTo>
                    <a:pt x="1582" y="1119"/>
                    <a:pt x="1625" y="1123"/>
                    <a:pt x="1666" y="1123"/>
                  </a:cubicBezTo>
                  <a:cubicBezTo>
                    <a:pt x="1830" y="1123"/>
                    <a:pt x="1956" y="1054"/>
                    <a:pt x="2013" y="826"/>
                  </a:cubicBezTo>
                  <a:cubicBezTo>
                    <a:pt x="2036" y="707"/>
                    <a:pt x="1906" y="623"/>
                    <a:pt x="1977" y="504"/>
                  </a:cubicBezTo>
                  <a:cubicBezTo>
                    <a:pt x="2025" y="445"/>
                    <a:pt x="2072" y="397"/>
                    <a:pt x="2120" y="338"/>
                  </a:cubicBezTo>
                  <a:cubicBezTo>
                    <a:pt x="2167" y="266"/>
                    <a:pt x="2251" y="171"/>
                    <a:pt x="2191" y="88"/>
                  </a:cubicBezTo>
                  <a:cubicBezTo>
                    <a:pt x="2152" y="26"/>
                    <a:pt x="2104" y="1"/>
                    <a:pt x="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17"/>
            <p:cNvSpPr/>
            <p:nvPr/>
          </p:nvSpPr>
          <p:spPr>
            <a:xfrm>
              <a:off x="945083" y="-1476275"/>
              <a:ext cx="88336" cy="40618"/>
            </a:xfrm>
            <a:custGeom>
              <a:avLst/>
              <a:gdLst/>
              <a:ahLst/>
              <a:cxnLst/>
              <a:rect l="l" t="t" r="r" b="b"/>
              <a:pathLst>
                <a:path w="2799" h="1287" extrusionOk="0">
                  <a:moveTo>
                    <a:pt x="2334" y="0"/>
                  </a:moveTo>
                  <a:lnTo>
                    <a:pt x="1001" y="143"/>
                  </a:lnTo>
                  <a:cubicBezTo>
                    <a:pt x="727" y="227"/>
                    <a:pt x="477" y="322"/>
                    <a:pt x="203" y="393"/>
                  </a:cubicBezTo>
                  <a:cubicBezTo>
                    <a:pt x="120" y="572"/>
                    <a:pt x="1" y="774"/>
                    <a:pt x="286" y="870"/>
                  </a:cubicBezTo>
                  <a:cubicBezTo>
                    <a:pt x="477" y="929"/>
                    <a:pt x="536" y="1096"/>
                    <a:pt x="620" y="1239"/>
                  </a:cubicBezTo>
                  <a:cubicBezTo>
                    <a:pt x="632" y="1241"/>
                    <a:pt x="645" y="1243"/>
                    <a:pt x="658" y="1243"/>
                  </a:cubicBezTo>
                  <a:cubicBezTo>
                    <a:pt x="755" y="1243"/>
                    <a:pt x="858" y="1176"/>
                    <a:pt x="956" y="1176"/>
                  </a:cubicBezTo>
                  <a:cubicBezTo>
                    <a:pt x="1017" y="1176"/>
                    <a:pt x="1077" y="1202"/>
                    <a:pt x="1132" y="1286"/>
                  </a:cubicBezTo>
                  <a:cubicBezTo>
                    <a:pt x="1277" y="946"/>
                    <a:pt x="1460" y="796"/>
                    <a:pt x="1676" y="796"/>
                  </a:cubicBezTo>
                  <a:cubicBezTo>
                    <a:pt x="1830" y="796"/>
                    <a:pt x="2003" y="873"/>
                    <a:pt x="2191" y="1013"/>
                  </a:cubicBezTo>
                  <a:cubicBezTo>
                    <a:pt x="2227" y="1048"/>
                    <a:pt x="2287" y="1048"/>
                    <a:pt x="2346" y="1048"/>
                  </a:cubicBezTo>
                  <a:cubicBezTo>
                    <a:pt x="2799" y="751"/>
                    <a:pt x="2370" y="524"/>
                    <a:pt x="2287" y="274"/>
                  </a:cubicBezTo>
                  <a:cubicBezTo>
                    <a:pt x="2334" y="203"/>
                    <a:pt x="2394" y="108"/>
                    <a:pt x="2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17"/>
            <p:cNvSpPr/>
            <p:nvPr/>
          </p:nvSpPr>
          <p:spPr>
            <a:xfrm>
              <a:off x="1159275" y="-1359191"/>
              <a:ext cx="112006" cy="42638"/>
            </a:xfrm>
            <a:custGeom>
              <a:avLst/>
              <a:gdLst/>
              <a:ahLst/>
              <a:cxnLst/>
              <a:rect l="l" t="t" r="r" b="b"/>
              <a:pathLst>
                <a:path w="3549" h="1351" extrusionOk="0">
                  <a:moveTo>
                    <a:pt x="1370" y="0"/>
                  </a:moveTo>
                  <a:cubicBezTo>
                    <a:pt x="1355" y="0"/>
                    <a:pt x="1343" y="5"/>
                    <a:pt x="1334" y="17"/>
                  </a:cubicBezTo>
                  <a:cubicBezTo>
                    <a:pt x="1084" y="374"/>
                    <a:pt x="715" y="362"/>
                    <a:pt x="381" y="493"/>
                  </a:cubicBezTo>
                  <a:cubicBezTo>
                    <a:pt x="143" y="589"/>
                    <a:pt x="0" y="779"/>
                    <a:pt x="84" y="1101"/>
                  </a:cubicBezTo>
                  <a:cubicBezTo>
                    <a:pt x="167" y="1196"/>
                    <a:pt x="238" y="1267"/>
                    <a:pt x="310" y="1351"/>
                  </a:cubicBezTo>
                  <a:cubicBezTo>
                    <a:pt x="346" y="1220"/>
                    <a:pt x="274" y="1053"/>
                    <a:pt x="405" y="946"/>
                  </a:cubicBezTo>
                  <a:cubicBezTo>
                    <a:pt x="501" y="896"/>
                    <a:pt x="599" y="883"/>
                    <a:pt x="698" y="883"/>
                  </a:cubicBezTo>
                  <a:cubicBezTo>
                    <a:pt x="802" y="883"/>
                    <a:pt x="907" y="897"/>
                    <a:pt x="1010" y="897"/>
                  </a:cubicBezTo>
                  <a:cubicBezTo>
                    <a:pt x="1112" y="897"/>
                    <a:pt x="1213" y="883"/>
                    <a:pt x="1310" y="827"/>
                  </a:cubicBezTo>
                  <a:lnTo>
                    <a:pt x="1858" y="827"/>
                  </a:lnTo>
                  <a:cubicBezTo>
                    <a:pt x="2274" y="648"/>
                    <a:pt x="2739" y="684"/>
                    <a:pt x="3179" y="612"/>
                  </a:cubicBezTo>
                  <a:lnTo>
                    <a:pt x="3310" y="612"/>
                  </a:lnTo>
                  <a:cubicBezTo>
                    <a:pt x="3548" y="493"/>
                    <a:pt x="3394" y="386"/>
                    <a:pt x="3298" y="279"/>
                  </a:cubicBezTo>
                  <a:cubicBezTo>
                    <a:pt x="3225" y="265"/>
                    <a:pt x="3150" y="259"/>
                    <a:pt x="3074" y="259"/>
                  </a:cubicBezTo>
                  <a:cubicBezTo>
                    <a:pt x="2890" y="259"/>
                    <a:pt x="2701" y="293"/>
                    <a:pt x="2524" y="327"/>
                  </a:cubicBezTo>
                  <a:cubicBezTo>
                    <a:pt x="2502" y="341"/>
                    <a:pt x="2480" y="347"/>
                    <a:pt x="2460" y="347"/>
                  </a:cubicBezTo>
                  <a:cubicBezTo>
                    <a:pt x="2338" y="347"/>
                    <a:pt x="2261" y="123"/>
                    <a:pt x="2196" y="123"/>
                  </a:cubicBezTo>
                  <a:cubicBezTo>
                    <a:pt x="2182" y="123"/>
                    <a:pt x="2168" y="134"/>
                    <a:pt x="2155" y="160"/>
                  </a:cubicBezTo>
                  <a:cubicBezTo>
                    <a:pt x="2083" y="311"/>
                    <a:pt x="2038" y="364"/>
                    <a:pt x="2008" y="364"/>
                  </a:cubicBezTo>
                  <a:cubicBezTo>
                    <a:pt x="1937" y="364"/>
                    <a:pt x="1952" y="66"/>
                    <a:pt x="1891" y="66"/>
                  </a:cubicBezTo>
                  <a:cubicBezTo>
                    <a:pt x="1885" y="66"/>
                    <a:pt x="1878" y="69"/>
                    <a:pt x="1870" y="77"/>
                  </a:cubicBezTo>
                  <a:cubicBezTo>
                    <a:pt x="1850" y="57"/>
                    <a:pt x="1831" y="49"/>
                    <a:pt x="1813" y="49"/>
                  </a:cubicBezTo>
                  <a:cubicBezTo>
                    <a:pt x="1739" y="49"/>
                    <a:pt x="1674" y="179"/>
                    <a:pt x="1602" y="179"/>
                  </a:cubicBezTo>
                  <a:cubicBezTo>
                    <a:pt x="1574" y="179"/>
                    <a:pt x="1544" y="158"/>
                    <a:pt x="1512" y="100"/>
                  </a:cubicBezTo>
                  <a:cubicBezTo>
                    <a:pt x="1477" y="47"/>
                    <a:pt x="1414" y="0"/>
                    <a:pt x="13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17"/>
            <p:cNvSpPr/>
            <p:nvPr/>
          </p:nvSpPr>
          <p:spPr>
            <a:xfrm>
              <a:off x="894368" y="-1282281"/>
              <a:ext cx="85685" cy="35095"/>
            </a:xfrm>
            <a:custGeom>
              <a:avLst/>
              <a:gdLst/>
              <a:ahLst/>
              <a:cxnLst/>
              <a:rect l="l" t="t" r="r" b="b"/>
              <a:pathLst>
                <a:path w="2715" h="1112" extrusionOk="0">
                  <a:moveTo>
                    <a:pt x="1434" y="1"/>
                  </a:moveTo>
                  <a:cubicBezTo>
                    <a:pt x="1125" y="1"/>
                    <a:pt x="884" y="168"/>
                    <a:pt x="715" y="557"/>
                  </a:cubicBezTo>
                  <a:cubicBezTo>
                    <a:pt x="584" y="664"/>
                    <a:pt x="381" y="557"/>
                    <a:pt x="262" y="676"/>
                  </a:cubicBezTo>
                  <a:lnTo>
                    <a:pt x="36" y="676"/>
                  </a:lnTo>
                  <a:cubicBezTo>
                    <a:pt x="24" y="676"/>
                    <a:pt x="24" y="688"/>
                    <a:pt x="12" y="723"/>
                  </a:cubicBezTo>
                  <a:cubicBezTo>
                    <a:pt x="0" y="747"/>
                    <a:pt x="12" y="783"/>
                    <a:pt x="36" y="807"/>
                  </a:cubicBezTo>
                  <a:cubicBezTo>
                    <a:pt x="131" y="914"/>
                    <a:pt x="155" y="1045"/>
                    <a:pt x="274" y="1104"/>
                  </a:cubicBezTo>
                  <a:cubicBezTo>
                    <a:pt x="305" y="1109"/>
                    <a:pt x="334" y="1112"/>
                    <a:pt x="361" y="1112"/>
                  </a:cubicBezTo>
                  <a:cubicBezTo>
                    <a:pt x="408" y="1112"/>
                    <a:pt x="451" y="1103"/>
                    <a:pt x="488" y="1081"/>
                  </a:cubicBezTo>
                  <a:cubicBezTo>
                    <a:pt x="499" y="1081"/>
                    <a:pt x="510" y="1082"/>
                    <a:pt x="521" y="1082"/>
                  </a:cubicBezTo>
                  <a:cubicBezTo>
                    <a:pt x="790" y="1082"/>
                    <a:pt x="988" y="807"/>
                    <a:pt x="1262" y="807"/>
                  </a:cubicBezTo>
                  <a:cubicBezTo>
                    <a:pt x="1453" y="783"/>
                    <a:pt x="1643" y="807"/>
                    <a:pt x="1846" y="747"/>
                  </a:cubicBezTo>
                  <a:cubicBezTo>
                    <a:pt x="2155" y="664"/>
                    <a:pt x="2524" y="723"/>
                    <a:pt x="2715" y="319"/>
                  </a:cubicBezTo>
                  <a:lnTo>
                    <a:pt x="2691" y="283"/>
                  </a:lnTo>
                  <a:cubicBezTo>
                    <a:pt x="2441" y="69"/>
                    <a:pt x="2132" y="188"/>
                    <a:pt x="1846" y="80"/>
                  </a:cubicBezTo>
                  <a:cubicBezTo>
                    <a:pt x="1697" y="29"/>
                    <a:pt x="1560" y="1"/>
                    <a:pt x="14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17"/>
            <p:cNvSpPr/>
            <p:nvPr/>
          </p:nvSpPr>
          <p:spPr>
            <a:xfrm>
              <a:off x="593389" y="-1366544"/>
              <a:ext cx="62394" cy="51506"/>
            </a:xfrm>
            <a:custGeom>
              <a:avLst/>
              <a:gdLst/>
              <a:ahLst/>
              <a:cxnLst/>
              <a:rect l="l" t="t" r="r" b="b"/>
              <a:pathLst>
                <a:path w="1977" h="1632" extrusionOk="0">
                  <a:moveTo>
                    <a:pt x="1572" y="0"/>
                  </a:moveTo>
                  <a:cubicBezTo>
                    <a:pt x="1167" y="191"/>
                    <a:pt x="751" y="381"/>
                    <a:pt x="358" y="572"/>
                  </a:cubicBezTo>
                  <a:cubicBezTo>
                    <a:pt x="0" y="822"/>
                    <a:pt x="322" y="1012"/>
                    <a:pt x="417" y="1215"/>
                  </a:cubicBezTo>
                  <a:cubicBezTo>
                    <a:pt x="489" y="1322"/>
                    <a:pt x="512" y="1453"/>
                    <a:pt x="560" y="1572"/>
                  </a:cubicBezTo>
                  <a:cubicBezTo>
                    <a:pt x="623" y="1614"/>
                    <a:pt x="677" y="1632"/>
                    <a:pt x="727" y="1632"/>
                  </a:cubicBezTo>
                  <a:cubicBezTo>
                    <a:pt x="912" y="1632"/>
                    <a:pt x="1022" y="1388"/>
                    <a:pt x="1191" y="1322"/>
                  </a:cubicBezTo>
                  <a:cubicBezTo>
                    <a:pt x="1262" y="1238"/>
                    <a:pt x="1298" y="1155"/>
                    <a:pt x="1346" y="1048"/>
                  </a:cubicBezTo>
                  <a:cubicBezTo>
                    <a:pt x="1465" y="750"/>
                    <a:pt x="1822" y="953"/>
                    <a:pt x="1941" y="667"/>
                  </a:cubicBezTo>
                  <a:cubicBezTo>
                    <a:pt x="1941" y="357"/>
                    <a:pt x="1977" y="24"/>
                    <a:pt x="15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17"/>
            <p:cNvSpPr/>
            <p:nvPr/>
          </p:nvSpPr>
          <p:spPr>
            <a:xfrm>
              <a:off x="704887" y="-1207328"/>
              <a:ext cx="73030" cy="46646"/>
            </a:xfrm>
            <a:custGeom>
              <a:avLst/>
              <a:gdLst/>
              <a:ahLst/>
              <a:cxnLst/>
              <a:rect l="l" t="t" r="r" b="b"/>
              <a:pathLst>
                <a:path w="2314" h="1478" extrusionOk="0">
                  <a:moveTo>
                    <a:pt x="1763" y="1"/>
                  </a:moveTo>
                  <a:cubicBezTo>
                    <a:pt x="1727" y="1"/>
                    <a:pt x="1692" y="5"/>
                    <a:pt x="1659" y="15"/>
                  </a:cubicBezTo>
                  <a:cubicBezTo>
                    <a:pt x="1349" y="99"/>
                    <a:pt x="1028" y="146"/>
                    <a:pt x="718" y="158"/>
                  </a:cubicBezTo>
                  <a:cubicBezTo>
                    <a:pt x="480" y="265"/>
                    <a:pt x="230" y="349"/>
                    <a:pt x="39" y="551"/>
                  </a:cubicBezTo>
                  <a:cubicBezTo>
                    <a:pt x="0" y="746"/>
                    <a:pt x="89" y="781"/>
                    <a:pt x="207" y="781"/>
                  </a:cubicBezTo>
                  <a:cubicBezTo>
                    <a:pt x="233" y="781"/>
                    <a:pt x="261" y="779"/>
                    <a:pt x="289" y="777"/>
                  </a:cubicBezTo>
                  <a:cubicBezTo>
                    <a:pt x="382" y="777"/>
                    <a:pt x="475" y="711"/>
                    <a:pt x="577" y="711"/>
                  </a:cubicBezTo>
                  <a:cubicBezTo>
                    <a:pt x="618" y="711"/>
                    <a:pt x="661" y="722"/>
                    <a:pt x="706" y="753"/>
                  </a:cubicBezTo>
                  <a:cubicBezTo>
                    <a:pt x="551" y="861"/>
                    <a:pt x="408" y="920"/>
                    <a:pt x="301" y="1075"/>
                  </a:cubicBezTo>
                  <a:cubicBezTo>
                    <a:pt x="242" y="1134"/>
                    <a:pt x="206" y="1230"/>
                    <a:pt x="230" y="1313"/>
                  </a:cubicBezTo>
                  <a:cubicBezTo>
                    <a:pt x="275" y="1412"/>
                    <a:pt x="327" y="1477"/>
                    <a:pt x="401" y="1477"/>
                  </a:cubicBezTo>
                  <a:cubicBezTo>
                    <a:pt x="425" y="1477"/>
                    <a:pt x="451" y="1470"/>
                    <a:pt x="480" y="1456"/>
                  </a:cubicBezTo>
                  <a:cubicBezTo>
                    <a:pt x="539" y="1456"/>
                    <a:pt x="611" y="1444"/>
                    <a:pt x="670" y="1444"/>
                  </a:cubicBezTo>
                  <a:cubicBezTo>
                    <a:pt x="1075" y="1146"/>
                    <a:pt x="1504" y="920"/>
                    <a:pt x="1920" y="682"/>
                  </a:cubicBezTo>
                  <a:cubicBezTo>
                    <a:pt x="2040" y="551"/>
                    <a:pt x="2313" y="611"/>
                    <a:pt x="2278" y="289"/>
                  </a:cubicBezTo>
                  <a:cubicBezTo>
                    <a:pt x="2148" y="120"/>
                    <a:pt x="1944" y="1"/>
                    <a:pt x="1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17"/>
            <p:cNvSpPr/>
            <p:nvPr/>
          </p:nvSpPr>
          <p:spPr>
            <a:xfrm>
              <a:off x="555802" y="-1348524"/>
              <a:ext cx="56776" cy="46993"/>
            </a:xfrm>
            <a:custGeom>
              <a:avLst/>
              <a:gdLst/>
              <a:ahLst/>
              <a:cxnLst/>
              <a:rect l="l" t="t" r="r" b="b"/>
              <a:pathLst>
                <a:path w="1799" h="1489" extrusionOk="0">
                  <a:moveTo>
                    <a:pt x="1549" y="1"/>
                  </a:moveTo>
                  <a:cubicBezTo>
                    <a:pt x="1441" y="1"/>
                    <a:pt x="1346" y="1"/>
                    <a:pt x="1251" y="24"/>
                  </a:cubicBezTo>
                  <a:cubicBezTo>
                    <a:pt x="1132" y="203"/>
                    <a:pt x="929" y="167"/>
                    <a:pt x="775" y="239"/>
                  </a:cubicBezTo>
                  <a:cubicBezTo>
                    <a:pt x="513" y="358"/>
                    <a:pt x="251" y="501"/>
                    <a:pt x="1" y="632"/>
                  </a:cubicBezTo>
                  <a:cubicBezTo>
                    <a:pt x="72" y="644"/>
                    <a:pt x="156" y="679"/>
                    <a:pt x="239" y="691"/>
                  </a:cubicBezTo>
                  <a:lnTo>
                    <a:pt x="96" y="870"/>
                  </a:lnTo>
                  <a:cubicBezTo>
                    <a:pt x="13" y="989"/>
                    <a:pt x="548" y="941"/>
                    <a:pt x="156" y="1156"/>
                  </a:cubicBezTo>
                  <a:cubicBezTo>
                    <a:pt x="144" y="1239"/>
                    <a:pt x="156" y="1310"/>
                    <a:pt x="191" y="1406"/>
                  </a:cubicBezTo>
                  <a:cubicBezTo>
                    <a:pt x="263" y="1465"/>
                    <a:pt x="334" y="1489"/>
                    <a:pt x="418" y="1489"/>
                  </a:cubicBezTo>
                  <a:cubicBezTo>
                    <a:pt x="560" y="1477"/>
                    <a:pt x="691" y="1406"/>
                    <a:pt x="846" y="1358"/>
                  </a:cubicBezTo>
                  <a:cubicBezTo>
                    <a:pt x="965" y="1298"/>
                    <a:pt x="1108" y="1298"/>
                    <a:pt x="1251" y="1298"/>
                  </a:cubicBezTo>
                  <a:cubicBezTo>
                    <a:pt x="1441" y="1227"/>
                    <a:pt x="1465" y="977"/>
                    <a:pt x="1584" y="822"/>
                  </a:cubicBezTo>
                  <a:cubicBezTo>
                    <a:pt x="1632" y="763"/>
                    <a:pt x="1668" y="691"/>
                    <a:pt x="1668" y="596"/>
                  </a:cubicBezTo>
                  <a:cubicBezTo>
                    <a:pt x="1799" y="358"/>
                    <a:pt x="1251" y="286"/>
                    <a:pt x="1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17"/>
            <p:cNvSpPr/>
            <p:nvPr/>
          </p:nvSpPr>
          <p:spPr>
            <a:xfrm>
              <a:off x="522760" y="-1096398"/>
              <a:ext cx="87579" cy="57723"/>
            </a:xfrm>
            <a:custGeom>
              <a:avLst/>
              <a:gdLst/>
              <a:ahLst/>
              <a:cxnLst/>
              <a:rect l="l" t="t" r="r" b="b"/>
              <a:pathLst>
                <a:path w="2775" h="1829" extrusionOk="0">
                  <a:moveTo>
                    <a:pt x="2488" y="0"/>
                  </a:moveTo>
                  <a:cubicBezTo>
                    <a:pt x="2430" y="0"/>
                    <a:pt x="2370" y="15"/>
                    <a:pt x="2310" y="36"/>
                  </a:cubicBezTo>
                  <a:cubicBezTo>
                    <a:pt x="2249" y="110"/>
                    <a:pt x="2181" y="129"/>
                    <a:pt x="2110" y="129"/>
                  </a:cubicBezTo>
                  <a:cubicBezTo>
                    <a:pt x="2040" y="129"/>
                    <a:pt x="1968" y="110"/>
                    <a:pt x="1901" y="110"/>
                  </a:cubicBezTo>
                  <a:cubicBezTo>
                    <a:pt x="1851" y="110"/>
                    <a:pt x="1804" y="120"/>
                    <a:pt x="1762" y="155"/>
                  </a:cubicBezTo>
                  <a:cubicBezTo>
                    <a:pt x="1619" y="334"/>
                    <a:pt x="1357" y="275"/>
                    <a:pt x="1238" y="489"/>
                  </a:cubicBezTo>
                  <a:cubicBezTo>
                    <a:pt x="1110" y="592"/>
                    <a:pt x="1025" y="842"/>
                    <a:pt x="863" y="842"/>
                  </a:cubicBezTo>
                  <a:cubicBezTo>
                    <a:pt x="800" y="842"/>
                    <a:pt x="725" y="804"/>
                    <a:pt x="631" y="703"/>
                  </a:cubicBezTo>
                  <a:cubicBezTo>
                    <a:pt x="617" y="689"/>
                    <a:pt x="599" y="683"/>
                    <a:pt x="581" y="683"/>
                  </a:cubicBezTo>
                  <a:cubicBezTo>
                    <a:pt x="521" y="683"/>
                    <a:pt x="452" y="744"/>
                    <a:pt x="452" y="798"/>
                  </a:cubicBezTo>
                  <a:cubicBezTo>
                    <a:pt x="488" y="1215"/>
                    <a:pt x="12" y="1287"/>
                    <a:pt x="0" y="1656"/>
                  </a:cubicBezTo>
                  <a:cubicBezTo>
                    <a:pt x="12" y="1727"/>
                    <a:pt x="48" y="1775"/>
                    <a:pt x="95" y="1810"/>
                  </a:cubicBezTo>
                  <a:cubicBezTo>
                    <a:pt x="145" y="1819"/>
                    <a:pt x="194" y="1828"/>
                    <a:pt x="243" y="1828"/>
                  </a:cubicBezTo>
                  <a:cubicBezTo>
                    <a:pt x="324" y="1828"/>
                    <a:pt x="402" y="1804"/>
                    <a:pt x="476" y="1715"/>
                  </a:cubicBezTo>
                  <a:lnTo>
                    <a:pt x="464" y="1715"/>
                  </a:lnTo>
                  <a:cubicBezTo>
                    <a:pt x="643" y="1632"/>
                    <a:pt x="774" y="1501"/>
                    <a:pt x="917" y="1358"/>
                  </a:cubicBezTo>
                  <a:lnTo>
                    <a:pt x="953" y="1334"/>
                  </a:lnTo>
                  <a:lnTo>
                    <a:pt x="976" y="1334"/>
                  </a:lnTo>
                  <a:cubicBezTo>
                    <a:pt x="1095" y="1263"/>
                    <a:pt x="1238" y="1179"/>
                    <a:pt x="1357" y="1096"/>
                  </a:cubicBezTo>
                  <a:lnTo>
                    <a:pt x="1393" y="1084"/>
                  </a:lnTo>
                  <a:lnTo>
                    <a:pt x="1441" y="1096"/>
                  </a:lnTo>
                  <a:cubicBezTo>
                    <a:pt x="1857" y="882"/>
                    <a:pt x="2203" y="560"/>
                    <a:pt x="2608" y="370"/>
                  </a:cubicBezTo>
                  <a:cubicBezTo>
                    <a:pt x="2667" y="334"/>
                    <a:pt x="2774" y="370"/>
                    <a:pt x="2750" y="227"/>
                  </a:cubicBezTo>
                  <a:cubicBezTo>
                    <a:pt x="2750" y="155"/>
                    <a:pt x="2738" y="108"/>
                    <a:pt x="2691" y="72"/>
                  </a:cubicBezTo>
                  <a:cubicBezTo>
                    <a:pt x="2626" y="20"/>
                    <a:pt x="2558" y="0"/>
                    <a:pt x="2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17"/>
            <p:cNvSpPr/>
            <p:nvPr/>
          </p:nvSpPr>
          <p:spPr>
            <a:xfrm>
              <a:off x="875937" y="-1458255"/>
              <a:ext cx="57913" cy="43774"/>
            </a:xfrm>
            <a:custGeom>
              <a:avLst/>
              <a:gdLst/>
              <a:ahLst/>
              <a:cxnLst/>
              <a:rect l="l" t="t" r="r" b="b"/>
              <a:pathLst>
                <a:path w="1835" h="1387" extrusionOk="0">
                  <a:moveTo>
                    <a:pt x="1276" y="0"/>
                  </a:moveTo>
                  <a:cubicBezTo>
                    <a:pt x="1205" y="0"/>
                    <a:pt x="1136" y="13"/>
                    <a:pt x="1072" y="61"/>
                  </a:cubicBezTo>
                  <a:cubicBezTo>
                    <a:pt x="775" y="322"/>
                    <a:pt x="394" y="263"/>
                    <a:pt x="72" y="442"/>
                  </a:cubicBezTo>
                  <a:cubicBezTo>
                    <a:pt x="180" y="644"/>
                    <a:pt x="1" y="1001"/>
                    <a:pt x="346" y="1073"/>
                  </a:cubicBezTo>
                  <a:cubicBezTo>
                    <a:pt x="360" y="1078"/>
                    <a:pt x="375" y="1081"/>
                    <a:pt x="390" y="1081"/>
                  </a:cubicBezTo>
                  <a:cubicBezTo>
                    <a:pt x="498" y="1081"/>
                    <a:pt x="619" y="947"/>
                    <a:pt x="726" y="947"/>
                  </a:cubicBezTo>
                  <a:cubicBezTo>
                    <a:pt x="788" y="947"/>
                    <a:pt x="846" y="992"/>
                    <a:pt x="894" y="1132"/>
                  </a:cubicBezTo>
                  <a:cubicBezTo>
                    <a:pt x="1001" y="1215"/>
                    <a:pt x="1084" y="1323"/>
                    <a:pt x="1203" y="1382"/>
                  </a:cubicBezTo>
                  <a:cubicBezTo>
                    <a:pt x="1219" y="1385"/>
                    <a:pt x="1234" y="1387"/>
                    <a:pt x="1249" y="1387"/>
                  </a:cubicBezTo>
                  <a:cubicBezTo>
                    <a:pt x="1288" y="1387"/>
                    <a:pt x="1323" y="1376"/>
                    <a:pt x="1358" y="1358"/>
                  </a:cubicBezTo>
                  <a:cubicBezTo>
                    <a:pt x="1549" y="1144"/>
                    <a:pt x="1489" y="942"/>
                    <a:pt x="1370" y="727"/>
                  </a:cubicBezTo>
                  <a:cubicBezTo>
                    <a:pt x="1192" y="620"/>
                    <a:pt x="1358" y="608"/>
                    <a:pt x="1382" y="549"/>
                  </a:cubicBezTo>
                  <a:cubicBezTo>
                    <a:pt x="1453" y="370"/>
                    <a:pt x="1834" y="322"/>
                    <a:pt x="1549" y="13"/>
                  </a:cubicBezTo>
                  <a:lnTo>
                    <a:pt x="1549" y="13"/>
                  </a:lnTo>
                  <a:cubicBezTo>
                    <a:pt x="1535" y="14"/>
                    <a:pt x="1521" y="14"/>
                    <a:pt x="1508" y="14"/>
                  </a:cubicBezTo>
                  <a:cubicBezTo>
                    <a:pt x="1429" y="14"/>
                    <a:pt x="1351" y="0"/>
                    <a:pt x="12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17"/>
            <p:cNvSpPr/>
            <p:nvPr/>
          </p:nvSpPr>
          <p:spPr>
            <a:xfrm>
              <a:off x="1239309" y="-1380840"/>
              <a:ext cx="52263" cy="36389"/>
            </a:xfrm>
            <a:custGeom>
              <a:avLst/>
              <a:gdLst/>
              <a:ahLst/>
              <a:cxnLst/>
              <a:rect l="l" t="t" r="r" b="b"/>
              <a:pathLst>
                <a:path w="1656" h="1153" extrusionOk="0">
                  <a:moveTo>
                    <a:pt x="1334" y="1"/>
                  </a:moveTo>
                  <a:cubicBezTo>
                    <a:pt x="1072" y="48"/>
                    <a:pt x="762" y="120"/>
                    <a:pt x="810" y="465"/>
                  </a:cubicBezTo>
                  <a:cubicBezTo>
                    <a:pt x="858" y="798"/>
                    <a:pt x="715" y="822"/>
                    <a:pt x="512" y="870"/>
                  </a:cubicBezTo>
                  <a:cubicBezTo>
                    <a:pt x="467" y="880"/>
                    <a:pt x="419" y="880"/>
                    <a:pt x="370" y="880"/>
                  </a:cubicBezTo>
                  <a:cubicBezTo>
                    <a:pt x="359" y="880"/>
                    <a:pt x="348" y="880"/>
                    <a:pt x="337" y="880"/>
                  </a:cubicBezTo>
                  <a:cubicBezTo>
                    <a:pt x="217" y="880"/>
                    <a:pt x="96" y="886"/>
                    <a:pt x="0" y="1013"/>
                  </a:cubicBezTo>
                  <a:cubicBezTo>
                    <a:pt x="75" y="1057"/>
                    <a:pt x="149" y="1071"/>
                    <a:pt x="223" y="1071"/>
                  </a:cubicBezTo>
                  <a:cubicBezTo>
                    <a:pt x="360" y="1071"/>
                    <a:pt x="498" y="1023"/>
                    <a:pt x="638" y="1023"/>
                  </a:cubicBezTo>
                  <a:cubicBezTo>
                    <a:pt x="691" y="1023"/>
                    <a:pt x="744" y="1030"/>
                    <a:pt x="798" y="1048"/>
                  </a:cubicBezTo>
                  <a:cubicBezTo>
                    <a:pt x="858" y="1084"/>
                    <a:pt x="929" y="1120"/>
                    <a:pt x="988" y="1132"/>
                  </a:cubicBezTo>
                  <a:cubicBezTo>
                    <a:pt x="1044" y="1146"/>
                    <a:pt x="1096" y="1153"/>
                    <a:pt x="1146" y="1153"/>
                  </a:cubicBezTo>
                  <a:cubicBezTo>
                    <a:pt x="1311" y="1153"/>
                    <a:pt x="1445" y="1071"/>
                    <a:pt x="1536" y="870"/>
                  </a:cubicBezTo>
                  <a:cubicBezTo>
                    <a:pt x="1584" y="715"/>
                    <a:pt x="1608" y="548"/>
                    <a:pt x="1655" y="382"/>
                  </a:cubicBezTo>
                  <a:cubicBezTo>
                    <a:pt x="1631" y="179"/>
                    <a:pt x="1512" y="48"/>
                    <a:pt x="13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17"/>
            <p:cNvSpPr/>
            <p:nvPr/>
          </p:nvSpPr>
          <p:spPr>
            <a:xfrm>
              <a:off x="363039" y="-1040033"/>
              <a:ext cx="57155" cy="61668"/>
            </a:xfrm>
            <a:custGeom>
              <a:avLst/>
              <a:gdLst/>
              <a:ahLst/>
              <a:cxnLst/>
              <a:rect l="l" t="t" r="r" b="b"/>
              <a:pathLst>
                <a:path w="1811" h="1954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989" y="143"/>
                    <a:pt x="1108" y="405"/>
                    <a:pt x="882" y="453"/>
                  </a:cubicBezTo>
                  <a:cubicBezTo>
                    <a:pt x="906" y="522"/>
                    <a:pt x="943" y="543"/>
                    <a:pt x="985" y="543"/>
                  </a:cubicBezTo>
                  <a:cubicBezTo>
                    <a:pt x="1048" y="543"/>
                    <a:pt x="1124" y="496"/>
                    <a:pt x="1191" y="496"/>
                  </a:cubicBezTo>
                  <a:cubicBezTo>
                    <a:pt x="1232" y="496"/>
                    <a:pt x="1270" y="514"/>
                    <a:pt x="1299" y="572"/>
                  </a:cubicBezTo>
                  <a:cubicBezTo>
                    <a:pt x="1344" y="651"/>
                    <a:pt x="1400" y="860"/>
                    <a:pt x="1364" y="860"/>
                  </a:cubicBezTo>
                  <a:cubicBezTo>
                    <a:pt x="1363" y="860"/>
                    <a:pt x="1361" y="859"/>
                    <a:pt x="1358" y="858"/>
                  </a:cubicBezTo>
                  <a:cubicBezTo>
                    <a:pt x="1294" y="820"/>
                    <a:pt x="1243" y="804"/>
                    <a:pt x="1200" y="804"/>
                  </a:cubicBezTo>
                  <a:cubicBezTo>
                    <a:pt x="1041" y="804"/>
                    <a:pt x="999" y="1017"/>
                    <a:pt x="906" y="1120"/>
                  </a:cubicBezTo>
                  <a:cubicBezTo>
                    <a:pt x="811" y="1228"/>
                    <a:pt x="745" y="1277"/>
                    <a:pt x="699" y="1277"/>
                  </a:cubicBezTo>
                  <a:cubicBezTo>
                    <a:pt x="630" y="1277"/>
                    <a:pt x="608" y="1164"/>
                    <a:pt x="608" y="977"/>
                  </a:cubicBezTo>
                  <a:cubicBezTo>
                    <a:pt x="572" y="989"/>
                    <a:pt x="513" y="989"/>
                    <a:pt x="513" y="1001"/>
                  </a:cubicBezTo>
                  <a:cubicBezTo>
                    <a:pt x="430" y="1334"/>
                    <a:pt x="1" y="1513"/>
                    <a:pt x="168" y="1953"/>
                  </a:cubicBezTo>
                  <a:cubicBezTo>
                    <a:pt x="239" y="1918"/>
                    <a:pt x="310" y="1870"/>
                    <a:pt x="406" y="1822"/>
                  </a:cubicBezTo>
                  <a:cubicBezTo>
                    <a:pt x="763" y="1703"/>
                    <a:pt x="1037" y="1429"/>
                    <a:pt x="1322" y="1179"/>
                  </a:cubicBezTo>
                  <a:lnTo>
                    <a:pt x="1322" y="1179"/>
                  </a:lnTo>
                  <a:lnTo>
                    <a:pt x="1311" y="1191"/>
                  </a:lnTo>
                  <a:cubicBezTo>
                    <a:pt x="1430" y="1120"/>
                    <a:pt x="1596" y="1132"/>
                    <a:pt x="1703" y="1013"/>
                  </a:cubicBezTo>
                  <a:cubicBezTo>
                    <a:pt x="1775" y="929"/>
                    <a:pt x="1811" y="834"/>
                    <a:pt x="1799" y="715"/>
                  </a:cubicBezTo>
                  <a:cubicBezTo>
                    <a:pt x="1501" y="560"/>
                    <a:pt x="1406" y="155"/>
                    <a:pt x="1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17"/>
            <p:cNvSpPr/>
            <p:nvPr/>
          </p:nvSpPr>
          <p:spPr>
            <a:xfrm>
              <a:off x="236803" y="-1141117"/>
              <a:ext cx="43616" cy="55293"/>
            </a:xfrm>
            <a:custGeom>
              <a:avLst/>
              <a:gdLst/>
              <a:ahLst/>
              <a:cxnLst/>
              <a:rect l="l" t="t" r="r" b="b"/>
              <a:pathLst>
                <a:path w="1382" h="1752" extrusionOk="0">
                  <a:moveTo>
                    <a:pt x="1203" y="1"/>
                  </a:moveTo>
                  <a:cubicBezTo>
                    <a:pt x="727" y="358"/>
                    <a:pt x="310" y="739"/>
                    <a:pt x="0" y="1275"/>
                  </a:cubicBezTo>
                  <a:cubicBezTo>
                    <a:pt x="227" y="1322"/>
                    <a:pt x="48" y="1620"/>
                    <a:pt x="227" y="1751"/>
                  </a:cubicBezTo>
                  <a:cubicBezTo>
                    <a:pt x="358" y="1144"/>
                    <a:pt x="965" y="1108"/>
                    <a:pt x="1203" y="632"/>
                  </a:cubicBezTo>
                  <a:cubicBezTo>
                    <a:pt x="1274" y="418"/>
                    <a:pt x="1382" y="203"/>
                    <a:pt x="12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17"/>
            <p:cNvSpPr/>
            <p:nvPr/>
          </p:nvSpPr>
          <p:spPr>
            <a:xfrm>
              <a:off x="863188" y="-1444337"/>
              <a:ext cx="51506" cy="43616"/>
            </a:xfrm>
            <a:custGeom>
              <a:avLst/>
              <a:gdLst/>
              <a:ahLst/>
              <a:cxnLst/>
              <a:rect l="l" t="t" r="r" b="b"/>
              <a:pathLst>
                <a:path w="1632" h="1382" extrusionOk="0">
                  <a:moveTo>
                    <a:pt x="476" y="1"/>
                  </a:moveTo>
                  <a:cubicBezTo>
                    <a:pt x="405" y="24"/>
                    <a:pt x="333" y="36"/>
                    <a:pt x="238" y="60"/>
                  </a:cubicBezTo>
                  <a:cubicBezTo>
                    <a:pt x="357" y="155"/>
                    <a:pt x="429" y="239"/>
                    <a:pt x="226" y="334"/>
                  </a:cubicBezTo>
                  <a:cubicBezTo>
                    <a:pt x="0" y="429"/>
                    <a:pt x="36" y="536"/>
                    <a:pt x="226" y="643"/>
                  </a:cubicBezTo>
                  <a:cubicBezTo>
                    <a:pt x="274" y="810"/>
                    <a:pt x="310" y="965"/>
                    <a:pt x="453" y="1072"/>
                  </a:cubicBezTo>
                  <a:cubicBezTo>
                    <a:pt x="457" y="1072"/>
                    <a:pt x="461" y="1072"/>
                    <a:pt x="466" y="1072"/>
                  </a:cubicBezTo>
                  <a:cubicBezTo>
                    <a:pt x="695" y="1072"/>
                    <a:pt x="802" y="1370"/>
                    <a:pt x="1012" y="1382"/>
                  </a:cubicBezTo>
                  <a:cubicBezTo>
                    <a:pt x="1155" y="1382"/>
                    <a:pt x="1250" y="1298"/>
                    <a:pt x="1369" y="1239"/>
                  </a:cubicBezTo>
                  <a:cubicBezTo>
                    <a:pt x="1476" y="1155"/>
                    <a:pt x="1631" y="1084"/>
                    <a:pt x="1572" y="893"/>
                  </a:cubicBezTo>
                  <a:cubicBezTo>
                    <a:pt x="1572" y="739"/>
                    <a:pt x="1512" y="643"/>
                    <a:pt x="1357" y="632"/>
                  </a:cubicBezTo>
                  <a:cubicBezTo>
                    <a:pt x="1298" y="586"/>
                    <a:pt x="1234" y="574"/>
                    <a:pt x="1167" y="574"/>
                  </a:cubicBezTo>
                  <a:cubicBezTo>
                    <a:pt x="1083" y="574"/>
                    <a:pt x="996" y="594"/>
                    <a:pt x="912" y="594"/>
                  </a:cubicBezTo>
                  <a:cubicBezTo>
                    <a:pt x="834" y="594"/>
                    <a:pt x="759" y="577"/>
                    <a:pt x="691" y="512"/>
                  </a:cubicBezTo>
                  <a:cubicBezTo>
                    <a:pt x="500" y="405"/>
                    <a:pt x="762" y="60"/>
                    <a:pt x="4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17"/>
            <p:cNvSpPr/>
            <p:nvPr/>
          </p:nvSpPr>
          <p:spPr>
            <a:xfrm>
              <a:off x="421676" y="-1054866"/>
              <a:ext cx="77795" cy="38913"/>
            </a:xfrm>
            <a:custGeom>
              <a:avLst/>
              <a:gdLst/>
              <a:ahLst/>
              <a:cxnLst/>
              <a:rect l="l" t="t" r="r" b="b"/>
              <a:pathLst>
                <a:path w="2465" h="1233" extrusionOk="0">
                  <a:moveTo>
                    <a:pt x="1733" y="1"/>
                  </a:moveTo>
                  <a:cubicBezTo>
                    <a:pt x="1713" y="1"/>
                    <a:pt x="1691" y="6"/>
                    <a:pt x="1667" y="18"/>
                  </a:cubicBezTo>
                  <a:cubicBezTo>
                    <a:pt x="1012" y="221"/>
                    <a:pt x="441" y="554"/>
                    <a:pt x="0" y="1161"/>
                  </a:cubicBezTo>
                  <a:cubicBezTo>
                    <a:pt x="42" y="1209"/>
                    <a:pt x="81" y="1233"/>
                    <a:pt x="118" y="1233"/>
                  </a:cubicBezTo>
                  <a:cubicBezTo>
                    <a:pt x="155" y="1233"/>
                    <a:pt x="191" y="1209"/>
                    <a:pt x="226" y="1161"/>
                  </a:cubicBezTo>
                  <a:cubicBezTo>
                    <a:pt x="603" y="941"/>
                    <a:pt x="915" y="529"/>
                    <a:pt x="1373" y="529"/>
                  </a:cubicBezTo>
                  <a:cubicBezTo>
                    <a:pt x="1437" y="529"/>
                    <a:pt x="1503" y="537"/>
                    <a:pt x="1572" y="554"/>
                  </a:cubicBezTo>
                  <a:cubicBezTo>
                    <a:pt x="1655" y="709"/>
                    <a:pt x="1810" y="756"/>
                    <a:pt x="1929" y="864"/>
                  </a:cubicBezTo>
                  <a:cubicBezTo>
                    <a:pt x="1955" y="868"/>
                    <a:pt x="1981" y="871"/>
                    <a:pt x="2008" y="871"/>
                  </a:cubicBezTo>
                  <a:cubicBezTo>
                    <a:pt x="2053" y="871"/>
                    <a:pt x="2098" y="862"/>
                    <a:pt x="2143" y="840"/>
                  </a:cubicBezTo>
                  <a:cubicBezTo>
                    <a:pt x="2465" y="387"/>
                    <a:pt x="1905" y="363"/>
                    <a:pt x="1870" y="90"/>
                  </a:cubicBezTo>
                  <a:cubicBezTo>
                    <a:pt x="1834" y="45"/>
                    <a:pt x="1792" y="1"/>
                    <a:pt x="17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17"/>
            <p:cNvSpPr/>
            <p:nvPr/>
          </p:nvSpPr>
          <p:spPr>
            <a:xfrm>
              <a:off x="295029" y="-1193348"/>
              <a:ext cx="44752" cy="40460"/>
            </a:xfrm>
            <a:custGeom>
              <a:avLst/>
              <a:gdLst/>
              <a:ahLst/>
              <a:cxnLst/>
              <a:rect l="l" t="t" r="r" b="b"/>
              <a:pathLst>
                <a:path w="1418" h="1282" extrusionOk="0">
                  <a:moveTo>
                    <a:pt x="1239" y="1"/>
                  </a:moveTo>
                  <a:cubicBezTo>
                    <a:pt x="918" y="144"/>
                    <a:pt x="644" y="370"/>
                    <a:pt x="406" y="644"/>
                  </a:cubicBezTo>
                  <a:cubicBezTo>
                    <a:pt x="418" y="644"/>
                    <a:pt x="429" y="656"/>
                    <a:pt x="429" y="680"/>
                  </a:cubicBezTo>
                  <a:cubicBezTo>
                    <a:pt x="429" y="731"/>
                    <a:pt x="411" y="765"/>
                    <a:pt x="375" y="765"/>
                  </a:cubicBezTo>
                  <a:cubicBezTo>
                    <a:pt x="370" y="765"/>
                    <a:pt x="364" y="764"/>
                    <a:pt x="358" y="763"/>
                  </a:cubicBezTo>
                  <a:cubicBezTo>
                    <a:pt x="287" y="787"/>
                    <a:pt x="179" y="763"/>
                    <a:pt x="132" y="882"/>
                  </a:cubicBezTo>
                  <a:cubicBezTo>
                    <a:pt x="60" y="1037"/>
                    <a:pt x="1" y="1203"/>
                    <a:pt x="239" y="1263"/>
                  </a:cubicBezTo>
                  <a:cubicBezTo>
                    <a:pt x="293" y="1276"/>
                    <a:pt x="344" y="1282"/>
                    <a:pt x="392" y="1282"/>
                  </a:cubicBezTo>
                  <a:cubicBezTo>
                    <a:pt x="841" y="1282"/>
                    <a:pt x="1048" y="772"/>
                    <a:pt x="1370" y="525"/>
                  </a:cubicBezTo>
                  <a:lnTo>
                    <a:pt x="1358" y="501"/>
                  </a:lnTo>
                  <a:cubicBezTo>
                    <a:pt x="1239" y="322"/>
                    <a:pt x="1418" y="179"/>
                    <a:pt x="1370" y="13"/>
                  </a:cubicBezTo>
                  <a:cubicBezTo>
                    <a:pt x="1322" y="13"/>
                    <a:pt x="1275" y="1"/>
                    <a:pt x="1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17"/>
            <p:cNvSpPr/>
            <p:nvPr/>
          </p:nvSpPr>
          <p:spPr>
            <a:xfrm>
              <a:off x="656128" y="-1374528"/>
              <a:ext cx="50023" cy="53336"/>
            </a:xfrm>
            <a:custGeom>
              <a:avLst/>
              <a:gdLst/>
              <a:ahLst/>
              <a:cxnLst/>
              <a:rect l="l" t="t" r="r" b="b"/>
              <a:pathLst>
                <a:path w="1585" h="1690" extrusionOk="0">
                  <a:moveTo>
                    <a:pt x="420" y="0"/>
                  </a:moveTo>
                  <a:cubicBezTo>
                    <a:pt x="363" y="0"/>
                    <a:pt x="304" y="18"/>
                    <a:pt x="239" y="51"/>
                  </a:cubicBezTo>
                  <a:lnTo>
                    <a:pt x="156" y="98"/>
                  </a:lnTo>
                  <a:cubicBezTo>
                    <a:pt x="1" y="277"/>
                    <a:pt x="156" y="384"/>
                    <a:pt x="227" y="515"/>
                  </a:cubicBezTo>
                  <a:cubicBezTo>
                    <a:pt x="191" y="848"/>
                    <a:pt x="417" y="944"/>
                    <a:pt x="608" y="1087"/>
                  </a:cubicBezTo>
                  <a:cubicBezTo>
                    <a:pt x="751" y="1265"/>
                    <a:pt x="763" y="1515"/>
                    <a:pt x="953" y="1646"/>
                  </a:cubicBezTo>
                  <a:cubicBezTo>
                    <a:pt x="1016" y="1675"/>
                    <a:pt x="1076" y="1689"/>
                    <a:pt x="1137" y="1689"/>
                  </a:cubicBezTo>
                  <a:cubicBezTo>
                    <a:pt x="1203" y="1689"/>
                    <a:pt x="1271" y="1672"/>
                    <a:pt x="1346" y="1634"/>
                  </a:cubicBezTo>
                  <a:cubicBezTo>
                    <a:pt x="1465" y="1503"/>
                    <a:pt x="1382" y="1360"/>
                    <a:pt x="1346" y="1229"/>
                  </a:cubicBezTo>
                  <a:cubicBezTo>
                    <a:pt x="1239" y="1087"/>
                    <a:pt x="1322" y="967"/>
                    <a:pt x="1406" y="848"/>
                  </a:cubicBezTo>
                  <a:cubicBezTo>
                    <a:pt x="1477" y="729"/>
                    <a:pt x="1584" y="610"/>
                    <a:pt x="1406" y="491"/>
                  </a:cubicBezTo>
                  <a:cubicBezTo>
                    <a:pt x="1324" y="496"/>
                    <a:pt x="1258" y="500"/>
                    <a:pt x="1202" y="500"/>
                  </a:cubicBezTo>
                  <a:cubicBezTo>
                    <a:pt x="983" y="500"/>
                    <a:pt x="924" y="440"/>
                    <a:pt x="668" y="146"/>
                  </a:cubicBezTo>
                  <a:cubicBezTo>
                    <a:pt x="588" y="44"/>
                    <a:pt x="508" y="0"/>
                    <a:pt x="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17"/>
            <p:cNvSpPr/>
            <p:nvPr/>
          </p:nvSpPr>
          <p:spPr>
            <a:xfrm>
              <a:off x="911284" y="-1463493"/>
              <a:ext cx="56524" cy="33359"/>
            </a:xfrm>
            <a:custGeom>
              <a:avLst/>
              <a:gdLst/>
              <a:ahLst/>
              <a:cxnLst/>
              <a:rect l="l" t="t" r="r" b="b"/>
              <a:pathLst>
                <a:path w="1791" h="1057" extrusionOk="0">
                  <a:moveTo>
                    <a:pt x="1274" y="0"/>
                  </a:moveTo>
                  <a:lnTo>
                    <a:pt x="1274" y="0"/>
                  </a:lnTo>
                  <a:cubicBezTo>
                    <a:pt x="1036" y="48"/>
                    <a:pt x="786" y="72"/>
                    <a:pt x="548" y="119"/>
                  </a:cubicBezTo>
                  <a:cubicBezTo>
                    <a:pt x="464" y="119"/>
                    <a:pt x="441" y="167"/>
                    <a:pt x="500" y="238"/>
                  </a:cubicBezTo>
                  <a:cubicBezTo>
                    <a:pt x="357" y="417"/>
                    <a:pt x="179" y="572"/>
                    <a:pt x="60" y="762"/>
                  </a:cubicBezTo>
                  <a:cubicBezTo>
                    <a:pt x="0" y="881"/>
                    <a:pt x="131" y="846"/>
                    <a:pt x="179" y="881"/>
                  </a:cubicBezTo>
                  <a:cubicBezTo>
                    <a:pt x="209" y="896"/>
                    <a:pt x="234" y="911"/>
                    <a:pt x="264" y="911"/>
                  </a:cubicBezTo>
                  <a:cubicBezTo>
                    <a:pt x="281" y="911"/>
                    <a:pt x="300" y="906"/>
                    <a:pt x="322" y="893"/>
                  </a:cubicBezTo>
                  <a:cubicBezTo>
                    <a:pt x="507" y="832"/>
                    <a:pt x="594" y="575"/>
                    <a:pt x="798" y="575"/>
                  </a:cubicBezTo>
                  <a:cubicBezTo>
                    <a:pt x="831" y="575"/>
                    <a:pt x="866" y="581"/>
                    <a:pt x="905" y="596"/>
                  </a:cubicBezTo>
                  <a:cubicBezTo>
                    <a:pt x="1024" y="631"/>
                    <a:pt x="1131" y="667"/>
                    <a:pt x="1238" y="715"/>
                  </a:cubicBezTo>
                  <a:cubicBezTo>
                    <a:pt x="1334" y="762"/>
                    <a:pt x="1393" y="881"/>
                    <a:pt x="1476" y="965"/>
                  </a:cubicBezTo>
                  <a:cubicBezTo>
                    <a:pt x="1522" y="1025"/>
                    <a:pt x="1567" y="1057"/>
                    <a:pt x="1621" y="1057"/>
                  </a:cubicBezTo>
                  <a:cubicBezTo>
                    <a:pt x="1653" y="1057"/>
                    <a:pt x="1687" y="1046"/>
                    <a:pt x="1727" y="1024"/>
                  </a:cubicBezTo>
                  <a:cubicBezTo>
                    <a:pt x="1750" y="989"/>
                    <a:pt x="1774" y="941"/>
                    <a:pt x="1738" y="881"/>
                  </a:cubicBezTo>
                  <a:cubicBezTo>
                    <a:pt x="1692" y="675"/>
                    <a:pt x="1791" y="368"/>
                    <a:pt x="1520" y="368"/>
                  </a:cubicBezTo>
                  <a:cubicBezTo>
                    <a:pt x="1510" y="368"/>
                    <a:pt x="1499" y="369"/>
                    <a:pt x="1488" y="369"/>
                  </a:cubicBezTo>
                  <a:cubicBezTo>
                    <a:pt x="1469" y="371"/>
                    <a:pt x="1452" y="372"/>
                    <a:pt x="1436" y="372"/>
                  </a:cubicBezTo>
                  <a:cubicBezTo>
                    <a:pt x="1158" y="372"/>
                    <a:pt x="1387" y="90"/>
                    <a:pt x="1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17"/>
            <p:cNvSpPr/>
            <p:nvPr/>
          </p:nvSpPr>
          <p:spPr>
            <a:xfrm>
              <a:off x="271360" y="-1165544"/>
              <a:ext cx="31213" cy="44373"/>
            </a:xfrm>
            <a:custGeom>
              <a:avLst/>
              <a:gdLst/>
              <a:ahLst/>
              <a:cxnLst/>
              <a:rect l="l" t="t" r="r" b="b"/>
              <a:pathLst>
                <a:path w="989" h="1406" extrusionOk="0">
                  <a:moveTo>
                    <a:pt x="882" y="1"/>
                  </a:moveTo>
                  <a:cubicBezTo>
                    <a:pt x="632" y="263"/>
                    <a:pt x="287" y="418"/>
                    <a:pt x="108" y="775"/>
                  </a:cubicBezTo>
                  <a:cubicBezTo>
                    <a:pt x="156" y="977"/>
                    <a:pt x="1" y="1203"/>
                    <a:pt x="108" y="1406"/>
                  </a:cubicBezTo>
                  <a:cubicBezTo>
                    <a:pt x="382" y="1037"/>
                    <a:pt x="882" y="930"/>
                    <a:pt x="989" y="382"/>
                  </a:cubicBezTo>
                  <a:cubicBezTo>
                    <a:pt x="870" y="299"/>
                    <a:pt x="894" y="132"/>
                    <a:pt x="8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17"/>
            <p:cNvSpPr/>
            <p:nvPr/>
          </p:nvSpPr>
          <p:spPr>
            <a:xfrm>
              <a:off x="757591" y="-1418616"/>
              <a:ext cx="54125" cy="39134"/>
            </a:xfrm>
            <a:custGeom>
              <a:avLst/>
              <a:gdLst/>
              <a:ahLst/>
              <a:cxnLst/>
              <a:rect l="l" t="t" r="r" b="b"/>
              <a:pathLst>
                <a:path w="1715" h="1240" extrusionOk="0">
                  <a:moveTo>
                    <a:pt x="1173" y="1"/>
                  </a:moveTo>
                  <a:cubicBezTo>
                    <a:pt x="1096" y="1"/>
                    <a:pt x="1017" y="29"/>
                    <a:pt x="941" y="67"/>
                  </a:cubicBezTo>
                  <a:cubicBezTo>
                    <a:pt x="762" y="293"/>
                    <a:pt x="465" y="162"/>
                    <a:pt x="274" y="340"/>
                  </a:cubicBezTo>
                  <a:cubicBezTo>
                    <a:pt x="72" y="495"/>
                    <a:pt x="12" y="733"/>
                    <a:pt x="0" y="1007"/>
                  </a:cubicBezTo>
                  <a:cubicBezTo>
                    <a:pt x="100" y="1169"/>
                    <a:pt x="209" y="1240"/>
                    <a:pt x="323" y="1240"/>
                  </a:cubicBezTo>
                  <a:cubicBezTo>
                    <a:pt x="428" y="1240"/>
                    <a:pt x="535" y="1181"/>
                    <a:pt x="643" y="1079"/>
                  </a:cubicBezTo>
                  <a:cubicBezTo>
                    <a:pt x="652" y="760"/>
                    <a:pt x="754" y="609"/>
                    <a:pt x="941" y="609"/>
                  </a:cubicBezTo>
                  <a:cubicBezTo>
                    <a:pt x="1012" y="609"/>
                    <a:pt x="1096" y="631"/>
                    <a:pt x="1191" y="674"/>
                  </a:cubicBezTo>
                  <a:cubicBezTo>
                    <a:pt x="1286" y="721"/>
                    <a:pt x="1358" y="769"/>
                    <a:pt x="1465" y="781"/>
                  </a:cubicBezTo>
                  <a:cubicBezTo>
                    <a:pt x="1596" y="781"/>
                    <a:pt x="1667" y="698"/>
                    <a:pt x="1715" y="543"/>
                  </a:cubicBezTo>
                  <a:lnTo>
                    <a:pt x="1715" y="459"/>
                  </a:lnTo>
                  <a:cubicBezTo>
                    <a:pt x="1648" y="378"/>
                    <a:pt x="1567" y="364"/>
                    <a:pt x="1484" y="364"/>
                  </a:cubicBezTo>
                  <a:cubicBezTo>
                    <a:pt x="1441" y="364"/>
                    <a:pt x="1397" y="368"/>
                    <a:pt x="1354" y="368"/>
                  </a:cubicBezTo>
                  <a:cubicBezTo>
                    <a:pt x="1274" y="368"/>
                    <a:pt x="1196" y="355"/>
                    <a:pt x="1132" y="281"/>
                  </a:cubicBezTo>
                  <a:cubicBezTo>
                    <a:pt x="1203" y="221"/>
                    <a:pt x="1298" y="138"/>
                    <a:pt x="1370" y="78"/>
                  </a:cubicBezTo>
                  <a:cubicBezTo>
                    <a:pt x="1308" y="23"/>
                    <a:pt x="1241" y="1"/>
                    <a:pt x="1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17"/>
            <p:cNvSpPr/>
            <p:nvPr/>
          </p:nvSpPr>
          <p:spPr>
            <a:xfrm>
              <a:off x="695577" y="-1394095"/>
              <a:ext cx="35379" cy="41186"/>
            </a:xfrm>
            <a:custGeom>
              <a:avLst/>
              <a:gdLst/>
              <a:ahLst/>
              <a:cxnLst/>
              <a:rect l="l" t="t" r="r" b="b"/>
              <a:pathLst>
                <a:path w="1121" h="1305" extrusionOk="0">
                  <a:moveTo>
                    <a:pt x="847" y="0"/>
                  </a:moveTo>
                  <a:cubicBezTo>
                    <a:pt x="786" y="0"/>
                    <a:pt x="725" y="9"/>
                    <a:pt x="668" y="52"/>
                  </a:cubicBezTo>
                  <a:cubicBezTo>
                    <a:pt x="549" y="99"/>
                    <a:pt x="441" y="135"/>
                    <a:pt x="346" y="183"/>
                  </a:cubicBezTo>
                  <a:cubicBezTo>
                    <a:pt x="310" y="218"/>
                    <a:pt x="287" y="254"/>
                    <a:pt x="275" y="314"/>
                  </a:cubicBezTo>
                  <a:cubicBezTo>
                    <a:pt x="299" y="528"/>
                    <a:pt x="120" y="587"/>
                    <a:pt x="60" y="730"/>
                  </a:cubicBezTo>
                  <a:cubicBezTo>
                    <a:pt x="1" y="1016"/>
                    <a:pt x="227" y="1087"/>
                    <a:pt x="334" y="1254"/>
                  </a:cubicBezTo>
                  <a:cubicBezTo>
                    <a:pt x="393" y="1291"/>
                    <a:pt x="455" y="1305"/>
                    <a:pt x="520" y="1305"/>
                  </a:cubicBezTo>
                  <a:cubicBezTo>
                    <a:pt x="561" y="1305"/>
                    <a:pt x="602" y="1299"/>
                    <a:pt x="644" y="1290"/>
                  </a:cubicBezTo>
                  <a:cubicBezTo>
                    <a:pt x="775" y="1230"/>
                    <a:pt x="870" y="1123"/>
                    <a:pt x="930" y="992"/>
                  </a:cubicBezTo>
                  <a:cubicBezTo>
                    <a:pt x="930" y="790"/>
                    <a:pt x="1049" y="635"/>
                    <a:pt x="1025" y="433"/>
                  </a:cubicBezTo>
                  <a:cubicBezTo>
                    <a:pt x="894" y="302"/>
                    <a:pt x="1120" y="123"/>
                    <a:pt x="965" y="4"/>
                  </a:cubicBezTo>
                  <a:cubicBezTo>
                    <a:pt x="927" y="4"/>
                    <a:pt x="887" y="0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17"/>
            <p:cNvSpPr/>
            <p:nvPr/>
          </p:nvSpPr>
          <p:spPr>
            <a:xfrm>
              <a:off x="1209990" y="-1444937"/>
              <a:ext cx="47372" cy="24743"/>
            </a:xfrm>
            <a:custGeom>
              <a:avLst/>
              <a:gdLst/>
              <a:ahLst/>
              <a:cxnLst/>
              <a:rect l="l" t="t" r="r" b="b"/>
              <a:pathLst>
                <a:path w="1501" h="784" extrusionOk="0">
                  <a:moveTo>
                    <a:pt x="223" y="0"/>
                  </a:moveTo>
                  <a:cubicBezTo>
                    <a:pt x="169" y="0"/>
                    <a:pt x="115" y="9"/>
                    <a:pt x="60" y="31"/>
                  </a:cubicBezTo>
                  <a:cubicBezTo>
                    <a:pt x="36" y="31"/>
                    <a:pt x="24" y="31"/>
                    <a:pt x="12" y="55"/>
                  </a:cubicBezTo>
                  <a:cubicBezTo>
                    <a:pt x="1" y="67"/>
                    <a:pt x="1" y="91"/>
                    <a:pt x="24" y="127"/>
                  </a:cubicBezTo>
                  <a:cubicBezTo>
                    <a:pt x="239" y="174"/>
                    <a:pt x="1" y="520"/>
                    <a:pt x="251" y="531"/>
                  </a:cubicBezTo>
                  <a:cubicBezTo>
                    <a:pt x="597" y="542"/>
                    <a:pt x="897" y="784"/>
                    <a:pt x="1241" y="784"/>
                  </a:cubicBezTo>
                  <a:cubicBezTo>
                    <a:pt x="1287" y="784"/>
                    <a:pt x="1334" y="779"/>
                    <a:pt x="1382" y="770"/>
                  </a:cubicBezTo>
                  <a:cubicBezTo>
                    <a:pt x="1501" y="591"/>
                    <a:pt x="1382" y="496"/>
                    <a:pt x="1275" y="412"/>
                  </a:cubicBezTo>
                  <a:lnTo>
                    <a:pt x="834" y="139"/>
                  </a:lnTo>
                  <a:cubicBezTo>
                    <a:pt x="636" y="129"/>
                    <a:pt x="43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17"/>
            <p:cNvSpPr/>
            <p:nvPr/>
          </p:nvSpPr>
          <p:spPr>
            <a:xfrm>
              <a:off x="317215" y="-1001689"/>
              <a:ext cx="32349" cy="46235"/>
            </a:xfrm>
            <a:custGeom>
              <a:avLst/>
              <a:gdLst/>
              <a:ahLst/>
              <a:cxnLst/>
              <a:rect l="l" t="t" r="r" b="b"/>
              <a:pathLst>
                <a:path w="1025" h="1465" extrusionOk="0">
                  <a:moveTo>
                    <a:pt x="0" y="0"/>
                  </a:moveTo>
                  <a:cubicBezTo>
                    <a:pt x="24" y="119"/>
                    <a:pt x="72" y="250"/>
                    <a:pt x="96" y="369"/>
                  </a:cubicBezTo>
                  <a:cubicBezTo>
                    <a:pt x="179" y="655"/>
                    <a:pt x="250" y="941"/>
                    <a:pt x="334" y="1238"/>
                  </a:cubicBezTo>
                  <a:cubicBezTo>
                    <a:pt x="508" y="1387"/>
                    <a:pt x="638" y="1465"/>
                    <a:pt x="739" y="1465"/>
                  </a:cubicBezTo>
                  <a:cubicBezTo>
                    <a:pt x="873" y="1465"/>
                    <a:pt x="956" y="1328"/>
                    <a:pt x="1024" y="1036"/>
                  </a:cubicBezTo>
                  <a:lnTo>
                    <a:pt x="1024" y="1036"/>
                  </a:lnTo>
                  <a:cubicBezTo>
                    <a:pt x="926" y="1075"/>
                    <a:pt x="845" y="1096"/>
                    <a:pt x="782" y="1096"/>
                  </a:cubicBezTo>
                  <a:cubicBezTo>
                    <a:pt x="615" y="1096"/>
                    <a:pt x="572" y="954"/>
                    <a:pt x="667" y="643"/>
                  </a:cubicBezTo>
                  <a:cubicBezTo>
                    <a:pt x="500" y="393"/>
                    <a:pt x="334" y="179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17"/>
            <p:cNvSpPr/>
            <p:nvPr/>
          </p:nvSpPr>
          <p:spPr>
            <a:xfrm>
              <a:off x="663639" y="-1380809"/>
              <a:ext cx="42511" cy="27426"/>
            </a:xfrm>
            <a:custGeom>
              <a:avLst/>
              <a:gdLst/>
              <a:ahLst/>
              <a:cxnLst/>
              <a:rect l="l" t="t" r="r" b="b"/>
              <a:pathLst>
                <a:path w="1347" h="869" extrusionOk="0">
                  <a:moveTo>
                    <a:pt x="739" y="0"/>
                  </a:moveTo>
                  <a:cubicBezTo>
                    <a:pt x="726" y="0"/>
                    <a:pt x="710" y="4"/>
                    <a:pt x="691" y="12"/>
                  </a:cubicBezTo>
                  <a:cubicBezTo>
                    <a:pt x="453" y="59"/>
                    <a:pt x="215" y="119"/>
                    <a:pt x="1" y="285"/>
                  </a:cubicBezTo>
                  <a:cubicBezTo>
                    <a:pt x="96" y="297"/>
                    <a:pt x="239" y="297"/>
                    <a:pt x="251" y="345"/>
                  </a:cubicBezTo>
                  <a:cubicBezTo>
                    <a:pt x="362" y="758"/>
                    <a:pt x="579" y="869"/>
                    <a:pt x="835" y="869"/>
                  </a:cubicBezTo>
                  <a:cubicBezTo>
                    <a:pt x="963" y="869"/>
                    <a:pt x="1100" y="841"/>
                    <a:pt x="1239" y="809"/>
                  </a:cubicBezTo>
                  <a:cubicBezTo>
                    <a:pt x="1255" y="813"/>
                    <a:pt x="1268" y="816"/>
                    <a:pt x="1280" y="816"/>
                  </a:cubicBezTo>
                  <a:cubicBezTo>
                    <a:pt x="1304" y="816"/>
                    <a:pt x="1322" y="805"/>
                    <a:pt x="1346" y="774"/>
                  </a:cubicBezTo>
                  <a:cubicBezTo>
                    <a:pt x="1287" y="595"/>
                    <a:pt x="1108" y="488"/>
                    <a:pt x="1132" y="274"/>
                  </a:cubicBezTo>
                  <a:cubicBezTo>
                    <a:pt x="1120" y="239"/>
                    <a:pt x="1097" y="227"/>
                    <a:pt x="1068" y="227"/>
                  </a:cubicBezTo>
                  <a:cubicBezTo>
                    <a:pt x="1003" y="227"/>
                    <a:pt x="910" y="284"/>
                    <a:pt x="851" y="284"/>
                  </a:cubicBezTo>
                  <a:cubicBezTo>
                    <a:pt x="797" y="284"/>
                    <a:pt x="772" y="237"/>
                    <a:pt x="822" y="59"/>
                  </a:cubicBezTo>
                  <a:cubicBezTo>
                    <a:pt x="790" y="19"/>
                    <a:pt x="768" y="0"/>
                    <a:pt x="7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17"/>
            <p:cNvSpPr/>
            <p:nvPr/>
          </p:nvSpPr>
          <p:spPr>
            <a:xfrm>
              <a:off x="650890" y="-1163429"/>
              <a:ext cx="56366" cy="32507"/>
            </a:xfrm>
            <a:custGeom>
              <a:avLst/>
              <a:gdLst/>
              <a:ahLst/>
              <a:cxnLst/>
              <a:rect l="l" t="t" r="r" b="b"/>
              <a:pathLst>
                <a:path w="1786" h="1030" extrusionOk="0">
                  <a:moveTo>
                    <a:pt x="1414" y="0"/>
                  </a:moveTo>
                  <a:cubicBezTo>
                    <a:pt x="1396" y="0"/>
                    <a:pt x="1377" y="2"/>
                    <a:pt x="1357" y="5"/>
                  </a:cubicBezTo>
                  <a:cubicBezTo>
                    <a:pt x="1238" y="65"/>
                    <a:pt x="1167" y="172"/>
                    <a:pt x="1072" y="243"/>
                  </a:cubicBezTo>
                  <a:cubicBezTo>
                    <a:pt x="1012" y="303"/>
                    <a:pt x="964" y="351"/>
                    <a:pt x="905" y="386"/>
                  </a:cubicBezTo>
                  <a:cubicBezTo>
                    <a:pt x="858" y="418"/>
                    <a:pt x="809" y="428"/>
                    <a:pt x="758" y="428"/>
                  </a:cubicBezTo>
                  <a:cubicBezTo>
                    <a:pt x="649" y="428"/>
                    <a:pt x="535" y="379"/>
                    <a:pt x="427" y="379"/>
                  </a:cubicBezTo>
                  <a:cubicBezTo>
                    <a:pt x="357" y="379"/>
                    <a:pt x="289" y="400"/>
                    <a:pt x="226" y="470"/>
                  </a:cubicBezTo>
                  <a:cubicBezTo>
                    <a:pt x="0" y="863"/>
                    <a:pt x="274" y="946"/>
                    <a:pt x="524" y="1029"/>
                  </a:cubicBezTo>
                  <a:cubicBezTo>
                    <a:pt x="964" y="982"/>
                    <a:pt x="1322" y="779"/>
                    <a:pt x="1643" y="434"/>
                  </a:cubicBezTo>
                  <a:cubicBezTo>
                    <a:pt x="1655" y="410"/>
                    <a:pt x="1667" y="386"/>
                    <a:pt x="1703" y="386"/>
                  </a:cubicBezTo>
                  <a:cubicBezTo>
                    <a:pt x="1774" y="386"/>
                    <a:pt x="1786" y="363"/>
                    <a:pt x="1786" y="291"/>
                  </a:cubicBezTo>
                  <a:cubicBezTo>
                    <a:pt x="1679" y="141"/>
                    <a:pt x="1581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17"/>
            <p:cNvSpPr/>
            <p:nvPr/>
          </p:nvSpPr>
          <p:spPr>
            <a:xfrm>
              <a:off x="605792" y="-1127515"/>
              <a:ext cx="45478" cy="37178"/>
            </a:xfrm>
            <a:custGeom>
              <a:avLst/>
              <a:gdLst/>
              <a:ahLst/>
              <a:cxnLst/>
              <a:rect l="l" t="t" r="r" b="b"/>
              <a:pathLst>
                <a:path w="1441" h="1178" extrusionOk="0">
                  <a:moveTo>
                    <a:pt x="1073" y="1"/>
                  </a:moveTo>
                  <a:cubicBezTo>
                    <a:pt x="894" y="1"/>
                    <a:pt x="705" y="141"/>
                    <a:pt x="524" y="225"/>
                  </a:cubicBezTo>
                  <a:cubicBezTo>
                    <a:pt x="405" y="320"/>
                    <a:pt x="334" y="487"/>
                    <a:pt x="227" y="606"/>
                  </a:cubicBezTo>
                  <a:cubicBezTo>
                    <a:pt x="143" y="737"/>
                    <a:pt x="0" y="856"/>
                    <a:pt x="48" y="1058"/>
                  </a:cubicBezTo>
                  <a:cubicBezTo>
                    <a:pt x="84" y="1094"/>
                    <a:pt x="96" y="1130"/>
                    <a:pt x="107" y="1177"/>
                  </a:cubicBezTo>
                  <a:cubicBezTo>
                    <a:pt x="203" y="1141"/>
                    <a:pt x="286" y="1118"/>
                    <a:pt x="358" y="1058"/>
                  </a:cubicBezTo>
                  <a:cubicBezTo>
                    <a:pt x="477" y="975"/>
                    <a:pt x="608" y="939"/>
                    <a:pt x="703" y="796"/>
                  </a:cubicBezTo>
                  <a:cubicBezTo>
                    <a:pt x="869" y="701"/>
                    <a:pt x="1048" y="606"/>
                    <a:pt x="1167" y="427"/>
                  </a:cubicBezTo>
                  <a:cubicBezTo>
                    <a:pt x="1239" y="415"/>
                    <a:pt x="1298" y="415"/>
                    <a:pt x="1358" y="415"/>
                  </a:cubicBezTo>
                  <a:cubicBezTo>
                    <a:pt x="1417" y="403"/>
                    <a:pt x="1441" y="356"/>
                    <a:pt x="1429" y="284"/>
                  </a:cubicBezTo>
                  <a:cubicBezTo>
                    <a:pt x="1320" y="72"/>
                    <a:pt x="1199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17"/>
            <p:cNvSpPr/>
            <p:nvPr/>
          </p:nvSpPr>
          <p:spPr>
            <a:xfrm>
              <a:off x="853404" y="-1260600"/>
              <a:ext cx="39860" cy="20325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334" y="1"/>
                  </a:moveTo>
                  <a:cubicBezTo>
                    <a:pt x="535" y="302"/>
                    <a:pt x="566" y="484"/>
                    <a:pt x="286" y="484"/>
                  </a:cubicBezTo>
                  <a:cubicBezTo>
                    <a:pt x="234" y="484"/>
                    <a:pt x="171" y="478"/>
                    <a:pt x="96" y="465"/>
                  </a:cubicBezTo>
                  <a:cubicBezTo>
                    <a:pt x="91" y="464"/>
                    <a:pt x="86" y="464"/>
                    <a:pt x="82" y="464"/>
                  </a:cubicBezTo>
                  <a:cubicBezTo>
                    <a:pt x="11" y="464"/>
                    <a:pt x="1" y="554"/>
                    <a:pt x="1" y="644"/>
                  </a:cubicBezTo>
                  <a:cubicBezTo>
                    <a:pt x="334" y="632"/>
                    <a:pt x="655" y="596"/>
                    <a:pt x="989" y="584"/>
                  </a:cubicBezTo>
                  <a:cubicBezTo>
                    <a:pt x="999" y="522"/>
                    <a:pt x="1019" y="487"/>
                    <a:pt x="1063" y="487"/>
                  </a:cubicBezTo>
                  <a:cubicBezTo>
                    <a:pt x="1069" y="487"/>
                    <a:pt x="1076" y="487"/>
                    <a:pt x="1084" y="489"/>
                  </a:cubicBezTo>
                  <a:cubicBezTo>
                    <a:pt x="1144" y="477"/>
                    <a:pt x="1203" y="465"/>
                    <a:pt x="1251" y="394"/>
                  </a:cubicBezTo>
                  <a:cubicBezTo>
                    <a:pt x="1263" y="334"/>
                    <a:pt x="1263" y="286"/>
                    <a:pt x="1227" y="251"/>
                  </a:cubicBezTo>
                  <a:cubicBezTo>
                    <a:pt x="1207" y="253"/>
                    <a:pt x="1188" y="254"/>
                    <a:pt x="1169" y="254"/>
                  </a:cubicBezTo>
                  <a:cubicBezTo>
                    <a:pt x="864" y="254"/>
                    <a:pt x="625" y="1"/>
                    <a:pt x="3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17"/>
            <p:cNvSpPr/>
            <p:nvPr/>
          </p:nvSpPr>
          <p:spPr>
            <a:xfrm>
              <a:off x="643000" y="-1371435"/>
              <a:ext cx="24427" cy="36894"/>
            </a:xfrm>
            <a:custGeom>
              <a:avLst/>
              <a:gdLst/>
              <a:ahLst/>
              <a:cxnLst/>
              <a:rect l="l" t="t" r="r" b="b"/>
              <a:pathLst>
                <a:path w="774" h="116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69" y="48"/>
                    <a:pt x="191" y="107"/>
                    <a:pt x="0" y="155"/>
                  </a:cubicBezTo>
                  <a:cubicBezTo>
                    <a:pt x="298" y="274"/>
                    <a:pt x="191" y="631"/>
                    <a:pt x="333" y="846"/>
                  </a:cubicBezTo>
                  <a:cubicBezTo>
                    <a:pt x="274" y="941"/>
                    <a:pt x="274" y="1024"/>
                    <a:pt x="310" y="1120"/>
                  </a:cubicBezTo>
                  <a:cubicBezTo>
                    <a:pt x="352" y="1153"/>
                    <a:pt x="395" y="1169"/>
                    <a:pt x="435" y="1169"/>
                  </a:cubicBezTo>
                  <a:cubicBezTo>
                    <a:pt x="496" y="1169"/>
                    <a:pt x="552" y="1132"/>
                    <a:pt x="595" y="1060"/>
                  </a:cubicBezTo>
                  <a:cubicBezTo>
                    <a:pt x="536" y="786"/>
                    <a:pt x="643" y="572"/>
                    <a:pt x="774" y="358"/>
                  </a:cubicBezTo>
                  <a:cubicBezTo>
                    <a:pt x="643" y="286"/>
                    <a:pt x="548" y="179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17"/>
            <p:cNvSpPr/>
            <p:nvPr/>
          </p:nvSpPr>
          <p:spPr>
            <a:xfrm>
              <a:off x="1143874" y="-1455982"/>
              <a:ext cx="54883" cy="14265"/>
            </a:xfrm>
            <a:custGeom>
              <a:avLst/>
              <a:gdLst/>
              <a:ahLst/>
              <a:cxnLst/>
              <a:rect l="l" t="t" r="r" b="b"/>
              <a:pathLst>
                <a:path w="1739" h="452" extrusionOk="0">
                  <a:moveTo>
                    <a:pt x="369" y="0"/>
                  </a:moveTo>
                  <a:cubicBezTo>
                    <a:pt x="340" y="36"/>
                    <a:pt x="309" y="48"/>
                    <a:pt x="278" y="48"/>
                  </a:cubicBezTo>
                  <a:cubicBezTo>
                    <a:pt x="222" y="48"/>
                    <a:pt x="163" y="8"/>
                    <a:pt x="107" y="8"/>
                  </a:cubicBezTo>
                  <a:cubicBezTo>
                    <a:pt x="83" y="8"/>
                    <a:pt x="59" y="16"/>
                    <a:pt x="36" y="36"/>
                  </a:cubicBezTo>
                  <a:cubicBezTo>
                    <a:pt x="0" y="131"/>
                    <a:pt x="36" y="179"/>
                    <a:pt x="131" y="215"/>
                  </a:cubicBezTo>
                  <a:cubicBezTo>
                    <a:pt x="408" y="390"/>
                    <a:pt x="700" y="451"/>
                    <a:pt x="999" y="451"/>
                  </a:cubicBezTo>
                  <a:cubicBezTo>
                    <a:pt x="1227" y="451"/>
                    <a:pt x="1459" y="416"/>
                    <a:pt x="1691" y="370"/>
                  </a:cubicBezTo>
                  <a:cubicBezTo>
                    <a:pt x="1703" y="370"/>
                    <a:pt x="1703" y="358"/>
                    <a:pt x="1715" y="334"/>
                  </a:cubicBezTo>
                  <a:cubicBezTo>
                    <a:pt x="1738" y="298"/>
                    <a:pt x="1715" y="286"/>
                    <a:pt x="1691" y="250"/>
                  </a:cubicBezTo>
                  <a:cubicBezTo>
                    <a:pt x="1629" y="237"/>
                    <a:pt x="1565" y="232"/>
                    <a:pt x="1500" y="232"/>
                  </a:cubicBezTo>
                  <a:cubicBezTo>
                    <a:pt x="1322" y="232"/>
                    <a:pt x="1136" y="269"/>
                    <a:pt x="955" y="269"/>
                  </a:cubicBezTo>
                  <a:cubicBezTo>
                    <a:pt x="746" y="269"/>
                    <a:pt x="544" y="219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17"/>
            <p:cNvSpPr/>
            <p:nvPr/>
          </p:nvSpPr>
          <p:spPr>
            <a:xfrm>
              <a:off x="487414" y="-1304183"/>
              <a:ext cx="21461" cy="24680"/>
            </a:xfrm>
            <a:custGeom>
              <a:avLst/>
              <a:gdLst/>
              <a:ahLst/>
              <a:cxnLst/>
              <a:rect l="l" t="t" r="r" b="b"/>
              <a:pathLst>
                <a:path w="680" h="78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346" y="72"/>
                    <a:pt x="203" y="167"/>
                    <a:pt x="60" y="227"/>
                  </a:cubicBezTo>
                  <a:cubicBezTo>
                    <a:pt x="1" y="310"/>
                    <a:pt x="1" y="382"/>
                    <a:pt x="60" y="477"/>
                  </a:cubicBezTo>
                  <a:cubicBezTo>
                    <a:pt x="120" y="560"/>
                    <a:pt x="203" y="655"/>
                    <a:pt x="275" y="739"/>
                  </a:cubicBezTo>
                  <a:cubicBezTo>
                    <a:pt x="322" y="739"/>
                    <a:pt x="370" y="781"/>
                    <a:pt x="421" y="781"/>
                  </a:cubicBezTo>
                  <a:cubicBezTo>
                    <a:pt x="447" y="781"/>
                    <a:pt x="473" y="770"/>
                    <a:pt x="501" y="739"/>
                  </a:cubicBezTo>
                  <a:cubicBezTo>
                    <a:pt x="680" y="501"/>
                    <a:pt x="406" y="251"/>
                    <a:pt x="5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17"/>
            <p:cNvSpPr/>
            <p:nvPr/>
          </p:nvSpPr>
          <p:spPr>
            <a:xfrm>
              <a:off x="1280619" y="-1404131"/>
              <a:ext cx="16569" cy="35726"/>
            </a:xfrm>
            <a:custGeom>
              <a:avLst/>
              <a:gdLst/>
              <a:ahLst/>
              <a:cxnLst/>
              <a:rect l="l" t="t" r="r" b="b"/>
              <a:pathLst>
                <a:path w="525" h="1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51"/>
                    <a:pt x="96" y="489"/>
                    <a:pt x="25" y="739"/>
                  </a:cubicBezTo>
                  <a:cubicBezTo>
                    <a:pt x="132" y="870"/>
                    <a:pt x="251" y="989"/>
                    <a:pt x="346" y="1132"/>
                  </a:cubicBezTo>
                  <a:cubicBezTo>
                    <a:pt x="525" y="655"/>
                    <a:pt x="215" y="35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17"/>
            <p:cNvSpPr/>
            <p:nvPr/>
          </p:nvSpPr>
          <p:spPr>
            <a:xfrm>
              <a:off x="210861" y="-1080997"/>
              <a:ext cx="25974" cy="23702"/>
            </a:xfrm>
            <a:custGeom>
              <a:avLst/>
              <a:gdLst/>
              <a:ahLst/>
              <a:cxnLst/>
              <a:rect l="l" t="t" r="r" b="b"/>
              <a:pathLst>
                <a:path w="823" h="751" extrusionOk="0">
                  <a:moveTo>
                    <a:pt x="251" y="1"/>
                  </a:moveTo>
                  <a:cubicBezTo>
                    <a:pt x="168" y="72"/>
                    <a:pt x="96" y="156"/>
                    <a:pt x="1" y="239"/>
                  </a:cubicBezTo>
                  <a:cubicBezTo>
                    <a:pt x="156" y="632"/>
                    <a:pt x="644" y="370"/>
                    <a:pt x="787" y="751"/>
                  </a:cubicBezTo>
                  <a:cubicBezTo>
                    <a:pt x="822" y="560"/>
                    <a:pt x="775" y="394"/>
                    <a:pt x="668" y="251"/>
                  </a:cubicBezTo>
                  <a:cubicBezTo>
                    <a:pt x="513" y="239"/>
                    <a:pt x="370" y="144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17"/>
            <p:cNvSpPr/>
            <p:nvPr/>
          </p:nvSpPr>
          <p:spPr>
            <a:xfrm>
              <a:off x="197354" y="-1020498"/>
              <a:ext cx="24838" cy="17011"/>
            </a:xfrm>
            <a:custGeom>
              <a:avLst/>
              <a:gdLst/>
              <a:ahLst/>
              <a:cxnLst/>
              <a:rect l="l" t="t" r="r" b="b"/>
              <a:pathLst>
                <a:path w="787" h="539" extrusionOk="0">
                  <a:moveTo>
                    <a:pt x="346" y="1"/>
                  </a:moveTo>
                  <a:lnTo>
                    <a:pt x="346" y="1"/>
                  </a:lnTo>
                  <a:cubicBezTo>
                    <a:pt x="226" y="48"/>
                    <a:pt x="84" y="108"/>
                    <a:pt x="0" y="239"/>
                  </a:cubicBezTo>
                  <a:cubicBezTo>
                    <a:pt x="24" y="469"/>
                    <a:pt x="109" y="538"/>
                    <a:pt x="204" y="538"/>
                  </a:cubicBezTo>
                  <a:cubicBezTo>
                    <a:pt x="302" y="538"/>
                    <a:pt x="410" y="466"/>
                    <a:pt x="476" y="417"/>
                  </a:cubicBezTo>
                  <a:cubicBezTo>
                    <a:pt x="786" y="156"/>
                    <a:pt x="298" y="179"/>
                    <a:pt x="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17"/>
            <p:cNvSpPr/>
            <p:nvPr/>
          </p:nvSpPr>
          <p:spPr>
            <a:xfrm>
              <a:off x="229292" y="-958106"/>
              <a:ext cx="20703" cy="14297"/>
            </a:xfrm>
            <a:custGeom>
              <a:avLst/>
              <a:gdLst/>
              <a:ahLst/>
              <a:cxnLst/>
              <a:rect l="l" t="t" r="r" b="b"/>
              <a:pathLst>
                <a:path w="656" h="453" extrusionOk="0">
                  <a:moveTo>
                    <a:pt x="0" y="0"/>
                  </a:moveTo>
                  <a:cubicBezTo>
                    <a:pt x="0" y="453"/>
                    <a:pt x="310" y="369"/>
                    <a:pt x="548" y="405"/>
                  </a:cubicBezTo>
                  <a:cubicBezTo>
                    <a:pt x="596" y="310"/>
                    <a:pt x="619" y="226"/>
                    <a:pt x="655" y="131"/>
                  </a:cubicBezTo>
                  <a:cubicBezTo>
                    <a:pt x="441" y="95"/>
                    <a:pt x="226" y="4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17"/>
            <p:cNvSpPr/>
            <p:nvPr/>
          </p:nvSpPr>
          <p:spPr>
            <a:xfrm>
              <a:off x="742569" y="-1408644"/>
              <a:ext cx="27457" cy="17895"/>
            </a:xfrm>
            <a:custGeom>
              <a:avLst/>
              <a:gdLst/>
              <a:ahLst/>
              <a:cxnLst/>
              <a:rect l="l" t="t" r="r" b="b"/>
              <a:pathLst>
                <a:path w="870" h="567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76" y="24"/>
                    <a:pt x="250" y="155"/>
                    <a:pt x="0" y="274"/>
                  </a:cubicBezTo>
                  <a:cubicBezTo>
                    <a:pt x="24" y="298"/>
                    <a:pt x="60" y="334"/>
                    <a:pt x="107" y="358"/>
                  </a:cubicBezTo>
                  <a:cubicBezTo>
                    <a:pt x="215" y="405"/>
                    <a:pt x="298" y="501"/>
                    <a:pt x="381" y="560"/>
                  </a:cubicBezTo>
                  <a:cubicBezTo>
                    <a:pt x="397" y="564"/>
                    <a:pt x="413" y="567"/>
                    <a:pt x="428" y="567"/>
                  </a:cubicBezTo>
                  <a:cubicBezTo>
                    <a:pt x="459" y="567"/>
                    <a:pt x="488" y="556"/>
                    <a:pt x="512" y="524"/>
                  </a:cubicBezTo>
                  <a:cubicBezTo>
                    <a:pt x="869" y="501"/>
                    <a:pt x="572" y="120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17"/>
            <p:cNvSpPr/>
            <p:nvPr/>
          </p:nvSpPr>
          <p:spPr>
            <a:xfrm>
              <a:off x="479903" y="-1031576"/>
              <a:ext cx="19946" cy="13760"/>
            </a:xfrm>
            <a:custGeom>
              <a:avLst/>
              <a:gdLst/>
              <a:ahLst/>
              <a:cxnLst/>
              <a:rect l="l" t="t" r="r" b="b"/>
              <a:pathLst>
                <a:path w="632" h="436" extrusionOk="0">
                  <a:moveTo>
                    <a:pt x="454" y="0"/>
                  </a:moveTo>
                  <a:cubicBezTo>
                    <a:pt x="410" y="0"/>
                    <a:pt x="359" y="17"/>
                    <a:pt x="298" y="54"/>
                  </a:cubicBezTo>
                  <a:lnTo>
                    <a:pt x="84" y="54"/>
                  </a:lnTo>
                  <a:cubicBezTo>
                    <a:pt x="1" y="197"/>
                    <a:pt x="120" y="233"/>
                    <a:pt x="179" y="304"/>
                  </a:cubicBezTo>
                  <a:cubicBezTo>
                    <a:pt x="215" y="352"/>
                    <a:pt x="263" y="399"/>
                    <a:pt x="286" y="435"/>
                  </a:cubicBezTo>
                  <a:cubicBezTo>
                    <a:pt x="394" y="399"/>
                    <a:pt x="513" y="340"/>
                    <a:pt x="632" y="292"/>
                  </a:cubicBezTo>
                  <a:cubicBezTo>
                    <a:pt x="623" y="112"/>
                    <a:pt x="565" y="0"/>
                    <a:pt x="4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17"/>
            <p:cNvSpPr/>
            <p:nvPr/>
          </p:nvSpPr>
          <p:spPr>
            <a:xfrm>
              <a:off x="703151" y="-1165418"/>
              <a:ext cx="16885" cy="15054"/>
            </a:xfrm>
            <a:custGeom>
              <a:avLst/>
              <a:gdLst/>
              <a:ahLst/>
              <a:cxnLst/>
              <a:rect l="l" t="t" r="r" b="b"/>
              <a:pathLst>
                <a:path w="535" h="477" extrusionOk="0">
                  <a:moveTo>
                    <a:pt x="229" y="1"/>
                  </a:moveTo>
                  <a:cubicBezTo>
                    <a:pt x="46" y="1"/>
                    <a:pt x="0" y="155"/>
                    <a:pt x="11" y="366"/>
                  </a:cubicBezTo>
                  <a:cubicBezTo>
                    <a:pt x="35" y="390"/>
                    <a:pt x="35" y="426"/>
                    <a:pt x="47" y="449"/>
                  </a:cubicBezTo>
                  <a:cubicBezTo>
                    <a:pt x="92" y="468"/>
                    <a:pt x="132" y="476"/>
                    <a:pt x="169" y="476"/>
                  </a:cubicBezTo>
                  <a:cubicBezTo>
                    <a:pt x="346" y="476"/>
                    <a:pt x="436" y="288"/>
                    <a:pt x="535" y="140"/>
                  </a:cubicBezTo>
                  <a:lnTo>
                    <a:pt x="309" y="9"/>
                  </a:lnTo>
                  <a:cubicBezTo>
                    <a:pt x="280" y="3"/>
                    <a:pt x="253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17"/>
            <p:cNvSpPr/>
            <p:nvPr/>
          </p:nvSpPr>
          <p:spPr>
            <a:xfrm>
              <a:off x="1268343" y="-1353415"/>
              <a:ext cx="20956" cy="12656"/>
            </a:xfrm>
            <a:custGeom>
              <a:avLst/>
              <a:gdLst/>
              <a:ahLst/>
              <a:cxnLst/>
              <a:rect l="l" t="t" r="r" b="b"/>
              <a:pathLst>
                <a:path w="664" h="401" extrusionOk="0">
                  <a:moveTo>
                    <a:pt x="640" y="1"/>
                  </a:moveTo>
                  <a:cubicBezTo>
                    <a:pt x="471" y="60"/>
                    <a:pt x="344" y="170"/>
                    <a:pt x="182" y="170"/>
                  </a:cubicBezTo>
                  <a:cubicBezTo>
                    <a:pt x="149" y="170"/>
                    <a:pt x="116" y="165"/>
                    <a:pt x="80" y="156"/>
                  </a:cubicBezTo>
                  <a:lnTo>
                    <a:pt x="80" y="156"/>
                  </a:lnTo>
                  <a:cubicBezTo>
                    <a:pt x="18" y="292"/>
                    <a:pt x="1" y="400"/>
                    <a:pt x="135" y="400"/>
                  </a:cubicBezTo>
                  <a:cubicBezTo>
                    <a:pt x="154" y="400"/>
                    <a:pt x="175" y="398"/>
                    <a:pt x="199" y="394"/>
                  </a:cubicBezTo>
                  <a:cubicBezTo>
                    <a:pt x="438" y="394"/>
                    <a:pt x="664" y="370"/>
                    <a:pt x="6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17"/>
            <p:cNvSpPr/>
            <p:nvPr/>
          </p:nvSpPr>
          <p:spPr>
            <a:xfrm>
              <a:off x="476904" y="-1297808"/>
              <a:ext cx="11677" cy="12813"/>
            </a:xfrm>
            <a:custGeom>
              <a:avLst/>
              <a:gdLst/>
              <a:ahLst/>
              <a:cxnLst/>
              <a:rect l="l" t="t" r="r" b="b"/>
              <a:pathLst>
                <a:path w="370" h="406" extrusionOk="0">
                  <a:moveTo>
                    <a:pt x="370" y="37"/>
                  </a:moveTo>
                  <a:cubicBezTo>
                    <a:pt x="251" y="60"/>
                    <a:pt x="96" y="1"/>
                    <a:pt x="24" y="168"/>
                  </a:cubicBezTo>
                  <a:cubicBezTo>
                    <a:pt x="12" y="168"/>
                    <a:pt x="0" y="180"/>
                    <a:pt x="0" y="215"/>
                  </a:cubicBezTo>
                  <a:cubicBezTo>
                    <a:pt x="0" y="239"/>
                    <a:pt x="12" y="275"/>
                    <a:pt x="36" y="287"/>
                  </a:cubicBezTo>
                  <a:cubicBezTo>
                    <a:pt x="143" y="334"/>
                    <a:pt x="262" y="358"/>
                    <a:pt x="370" y="406"/>
                  </a:cubicBezTo>
                  <a:lnTo>
                    <a:pt x="370" y="287"/>
                  </a:lnTo>
                  <a:lnTo>
                    <a:pt x="370" y="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17"/>
            <p:cNvSpPr/>
            <p:nvPr/>
          </p:nvSpPr>
          <p:spPr>
            <a:xfrm>
              <a:off x="1161137" y="-1316586"/>
              <a:ext cx="15054" cy="19946"/>
            </a:xfrm>
            <a:custGeom>
              <a:avLst/>
              <a:gdLst/>
              <a:ahLst/>
              <a:cxnLst/>
              <a:rect l="l" t="t" r="r" b="b"/>
              <a:pathLst>
                <a:path w="477" h="632" extrusionOk="0">
                  <a:moveTo>
                    <a:pt x="251" y="1"/>
                  </a:moveTo>
                  <a:cubicBezTo>
                    <a:pt x="358" y="215"/>
                    <a:pt x="1" y="417"/>
                    <a:pt x="251" y="632"/>
                  </a:cubicBezTo>
                  <a:cubicBezTo>
                    <a:pt x="287" y="632"/>
                    <a:pt x="322" y="632"/>
                    <a:pt x="358" y="620"/>
                  </a:cubicBezTo>
                  <a:cubicBezTo>
                    <a:pt x="322" y="405"/>
                    <a:pt x="477" y="167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17"/>
            <p:cNvSpPr/>
            <p:nvPr/>
          </p:nvSpPr>
          <p:spPr>
            <a:xfrm>
              <a:off x="306328" y="-1173055"/>
              <a:ext cx="9026" cy="7353"/>
            </a:xfrm>
            <a:custGeom>
              <a:avLst/>
              <a:gdLst/>
              <a:ahLst/>
              <a:cxnLst/>
              <a:rect l="l" t="t" r="r" b="b"/>
              <a:pathLst>
                <a:path w="286" h="233" extrusionOk="0">
                  <a:moveTo>
                    <a:pt x="48" y="1"/>
                  </a:moveTo>
                  <a:cubicBezTo>
                    <a:pt x="24" y="37"/>
                    <a:pt x="12" y="72"/>
                    <a:pt x="0" y="120"/>
                  </a:cubicBezTo>
                  <a:cubicBezTo>
                    <a:pt x="45" y="183"/>
                    <a:pt x="97" y="232"/>
                    <a:pt x="155" y="232"/>
                  </a:cubicBezTo>
                  <a:cubicBezTo>
                    <a:pt x="174" y="232"/>
                    <a:pt x="194" y="227"/>
                    <a:pt x="214" y="215"/>
                  </a:cubicBezTo>
                  <a:cubicBezTo>
                    <a:pt x="250" y="203"/>
                    <a:pt x="262" y="132"/>
                    <a:pt x="286" y="84"/>
                  </a:cubicBezTo>
                  <a:cubicBezTo>
                    <a:pt x="202" y="60"/>
                    <a:pt x="119" y="25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17"/>
            <p:cNvSpPr/>
            <p:nvPr/>
          </p:nvSpPr>
          <p:spPr>
            <a:xfrm>
              <a:off x="1004067" y="-1480409"/>
              <a:ext cx="69558" cy="43048"/>
            </a:xfrm>
            <a:custGeom>
              <a:avLst/>
              <a:gdLst/>
              <a:ahLst/>
              <a:cxnLst/>
              <a:rect l="l" t="t" r="r" b="b"/>
              <a:pathLst>
                <a:path w="2204" h="1364" extrusionOk="0">
                  <a:moveTo>
                    <a:pt x="1215" y="1"/>
                  </a:moveTo>
                  <a:cubicBezTo>
                    <a:pt x="1157" y="26"/>
                    <a:pt x="1096" y="31"/>
                    <a:pt x="1035" y="31"/>
                  </a:cubicBezTo>
                  <a:cubicBezTo>
                    <a:pt x="990" y="31"/>
                    <a:pt x="946" y="29"/>
                    <a:pt x="901" y="29"/>
                  </a:cubicBezTo>
                  <a:cubicBezTo>
                    <a:pt x="808" y="29"/>
                    <a:pt x="716" y="41"/>
                    <a:pt x="632" y="120"/>
                  </a:cubicBezTo>
                  <a:cubicBezTo>
                    <a:pt x="680" y="203"/>
                    <a:pt x="751" y="191"/>
                    <a:pt x="822" y="203"/>
                  </a:cubicBezTo>
                  <a:cubicBezTo>
                    <a:pt x="1037" y="251"/>
                    <a:pt x="1096" y="393"/>
                    <a:pt x="1013" y="608"/>
                  </a:cubicBezTo>
                  <a:cubicBezTo>
                    <a:pt x="1013" y="608"/>
                    <a:pt x="1001" y="643"/>
                    <a:pt x="977" y="643"/>
                  </a:cubicBezTo>
                  <a:lnTo>
                    <a:pt x="882" y="643"/>
                  </a:lnTo>
                  <a:cubicBezTo>
                    <a:pt x="700" y="408"/>
                    <a:pt x="634" y="323"/>
                    <a:pt x="542" y="323"/>
                  </a:cubicBezTo>
                  <a:cubicBezTo>
                    <a:pt x="490" y="323"/>
                    <a:pt x="429" y="350"/>
                    <a:pt x="334" y="393"/>
                  </a:cubicBezTo>
                  <a:cubicBezTo>
                    <a:pt x="1" y="524"/>
                    <a:pt x="406" y="560"/>
                    <a:pt x="358" y="667"/>
                  </a:cubicBezTo>
                  <a:cubicBezTo>
                    <a:pt x="644" y="774"/>
                    <a:pt x="632" y="941"/>
                    <a:pt x="453" y="1144"/>
                  </a:cubicBezTo>
                  <a:cubicBezTo>
                    <a:pt x="418" y="1203"/>
                    <a:pt x="441" y="1263"/>
                    <a:pt x="441" y="1322"/>
                  </a:cubicBezTo>
                  <a:cubicBezTo>
                    <a:pt x="537" y="1352"/>
                    <a:pt x="631" y="1364"/>
                    <a:pt x="722" y="1364"/>
                  </a:cubicBezTo>
                  <a:cubicBezTo>
                    <a:pt x="1108" y="1364"/>
                    <a:pt x="1462" y="1149"/>
                    <a:pt x="1846" y="1120"/>
                  </a:cubicBezTo>
                  <a:cubicBezTo>
                    <a:pt x="1989" y="1024"/>
                    <a:pt x="2108" y="917"/>
                    <a:pt x="2204" y="786"/>
                  </a:cubicBezTo>
                  <a:lnTo>
                    <a:pt x="2204" y="655"/>
                  </a:lnTo>
                  <a:cubicBezTo>
                    <a:pt x="2192" y="643"/>
                    <a:pt x="2180" y="608"/>
                    <a:pt x="2168" y="596"/>
                  </a:cubicBezTo>
                  <a:cubicBezTo>
                    <a:pt x="2073" y="512"/>
                    <a:pt x="1942" y="536"/>
                    <a:pt x="1882" y="405"/>
                  </a:cubicBezTo>
                  <a:cubicBezTo>
                    <a:pt x="1704" y="166"/>
                    <a:pt x="1788" y="142"/>
                    <a:pt x="1902" y="142"/>
                  </a:cubicBezTo>
                  <a:cubicBezTo>
                    <a:pt x="1932" y="142"/>
                    <a:pt x="1963" y="144"/>
                    <a:pt x="1992" y="144"/>
                  </a:cubicBezTo>
                  <a:cubicBezTo>
                    <a:pt x="2070" y="144"/>
                    <a:pt x="2133" y="132"/>
                    <a:pt x="2108" y="48"/>
                  </a:cubicBezTo>
                  <a:lnTo>
                    <a:pt x="12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17"/>
            <p:cNvSpPr/>
            <p:nvPr/>
          </p:nvSpPr>
          <p:spPr>
            <a:xfrm>
              <a:off x="1014987" y="-1476653"/>
              <a:ext cx="27804" cy="26668"/>
            </a:xfrm>
            <a:custGeom>
              <a:avLst/>
              <a:gdLst/>
              <a:ahLst/>
              <a:cxnLst/>
              <a:rect l="l" t="t" r="r" b="b"/>
              <a:pathLst>
                <a:path w="881" h="845" extrusionOk="0">
                  <a:moveTo>
                    <a:pt x="298" y="1"/>
                  </a:moveTo>
                  <a:cubicBezTo>
                    <a:pt x="238" y="12"/>
                    <a:pt x="167" y="12"/>
                    <a:pt x="107" y="48"/>
                  </a:cubicBezTo>
                  <a:cubicBezTo>
                    <a:pt x="72" y="120"/>
                    <a:pt x="36" y="215"/>
                    <a:pt x="0" y="286"/>
                  </a:cubicBezTo>
                  <a:cubicBezTo>
                    <a:pt x="24" y="295"/>
                    <a:pt x="48" y="299"/>
                    <a:pt x="71" y="299"/>
                  </a:cubicBezTo>
                  <a:cubicBezTo>
                    <a:pt x="186" y="299"/>
                    <a:pt x="298" y="211"/>
                    <a:pt x="416" y="211"/>
                  </a:cubicBezTo>
                  <a:cubicBezTo>
                    <a:pt x="467" y="211"/>
                    <a:pt x="518" y="227"/>
                    <a:pt x="572" y="274"/>
                  </a:cubicBezTo>
                  <a:cubicBezTo>
                    <a:pt x="631" y="393"/>
                    <a:pt x="524" y="417"/>
                    <a:pt x="476" y="465"/>
                  </a:cubicBezTo>
                  <a:cubicBezTo>
                    <a:pt x="393" y="548"/>
                    <a:pt x="298" y="655"/>
                    <a:pt x="405" y="774"/>
                  </a:cubicBezTo>
                  <a:cubicBezTo>
                    <a:pt x="445" y="825"/>
                    <a:pt x="473" y="845"/>
                    <a:pt x="493" y="845"/>
                  </a:cubicBezTo>
                  <a:cubicBezTo>
                    <a:pt x="560" y="845"/>
                    <a:pt x="546" y="631"/>
                    <a:pt x="643" y="631"/>
                  </a:cubicBezTo>
                  <a:cubicBezTo>
                    <a:pt x="647" y="631"/>
                    <a:pt x="651" y="631"/>
                    <a:pt x="655" y="632"/>
                  </a:cubicBezTo>
                  <a:cubicBezTo>
                    <a:pt x="659" y="632"/>
                    <a:pt x="662" y="632"/>
                    <a:pt x="666" y="632"/>
                  </a:cubicBezTo>
                  <a:cubicBezTo>
                    <a:pt x="880" y="632"/>
                    <a:pt x="845" y="273"/>
                    <a:pt x="822" y="179"/>
                  </a:cubicBezTo>
                  <a:cubicBezTo>
                    <a:pt x="787" y="34"/>
                    <a:pt x="704" y="5"/>
                    <a:pt x="608" y="5"/>
                  </a:cubicBezTo>
                  <a:cubicBezTo>
                    <a:pt x="543" y="5"/>
                    <a:pt x="472" y="18"/>
                    <a:pt x="405" y="18"/>
                  </a:cubicBezTo>
                  <a:cubicBezTo>
                    <a:pt x="368" y="18"/>
                    <a:pt x="331" y="14"/>
                    <a:pt x="2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17"/>
            <p:cNvSpPr/>
            <p:nvPr/>
          </p:nvSpPr>
          <p:spPr>
            <a:xfrm>
              <a:off x="496818" y="-1306077"/>
              <a:ext cx="102602" cy="75334"/>
            </a:xfrm>
            <a:custGeom>
              <a:avLst/>
              <a:gdLst/>
              <a:ahLst/>
              <a:cxnLst/>
              <a:rect l="l" t="t" r="r" b="b"/>
              <a:pathLst>
                <a:path w="3251" h="2387" extrusionOk="0">
                  <a:moveTo>
                    <a:pt x="2022" y="0"/>
                  </a:moveTo>
                  <a:cubicBezTo>
                    <a:pt x="2011" y="0"/>
                    <a:pt x="2006" y="15"/>
                    <a:pt x="2013" y="49"/>
                  </a:cubicBezTo>
                  <a:cubicBezTo>
                    <a:pt x="1894" y="227"/>
                    <a:pt x="1715" y="239"/>
                    <a:pt x="1548" y="299"/>
                  </a:cubicBezTo>
                  <a:cubicBezTo>
                    <a:pt x="1536" y="273"/>
                    <a:pt x="1516" y="261"/>
                    <a:pt x="1493" y="261"/>
                  </a:cubicBezTo>
                  <a:cubicBezTo>
                    <a:pt x="1473" y="261"/>
                    <a:pt x="1451" y="270"/>
                    <a:pt x="1429" y="287"/>
                  </a:cubicBezTo>
                  <a:cubicBezTo>
                    <a:pt x="1421" y="350"/>
                    <a:pt x="1413" y="424"/>
                    <a:pt x="1374" y="424"/>
                  </a:cubicBezTo>
                  <a:cubicBezTo>
                    <a:pt x="1354" y="424"/>
                    <a:pt x="1326" y="406"/>
                    <a:pt x="1286" y="358"/>
                  </a:cubicBezTo>
                  <a:cubicBezTo>
                    <a:pt x="1265" y="355"/>
                    <a:pt x="1244" y="353"/>
                    <a:pt x="1224" y="353"/>
                  </a:cubicBezTo>
                  <a:cubicBezTo>
                    <a:pt x="1024" y="353"/>
                    <a:pt x="906" y="509"/>
                    <a:pt x="798" y="703"/>
                  </a:cubicBezTo>
                  <a:cubicBezTo>
                    <a:pt x="677" y="925"/>
                    <a:pt x="505" y="942"/>
                    <a:pt x="325" y="942"/>
                  </a:cubicBezTo>
                  <a:cubicBezTo>
                    <a:pt x="293" y="942"/>
                    <a:pt x="260" y="942"/>
                    <a:pt x="227" y="942"/>
                  </a:cubicBezTo>
                  <a:cubicBezTo>
                    <a:pt x="120" y="977"/>
                    <a:pt x="84" y="1096"/>
                    <a:pt x="1" y="1180"/>
                  </a:cubicBezTo>
                  <a:cubicBezTo>
                    <a:pt x="36" y="1263"/>
                    <a:pt x="84" y="1335"/>
                    <a:pt x="108" y="1430"/>
                  </a:cubicBezTo>
                  <a:cubicBezTo>
                    <a:pt x="172" y="1634"/>
                    <a:pt x="227" y="1867"/>
                    <a:pt x="455" y="1867"/>
                  </a:cubicBezTo>
                  <a:cubicBezTo>
                    <a:pt x="480" y="1867"/>
                    <a:pt x="507" y="1864"/>
                    <a:pt x="536" y="1858"/>
                  </a:cubicBezTo>
                  <a:cubicBezTo>
                    <a:pt x="545" y="1858"/>
                    <a:pt x="554" y="1857"/>
                    <a:pt x="563" y="1857"/>
                  </a:cubicBezTo>
                  <a:cubicBezTo>
                    <a:pt x="688" y="1857"/>
                    <a:pt x="754" y="1937"/>
                    <a:pt x="810" y="2049"/>
                  </a:cubicBezTo>
                  <a:cubicBezTo>
                    <a:pt x="971" y="2302"/>
                    <a:pt x="1172" y="2387"/>
                    <a:pt x="1389" y="2387"/>
                  </a:cubicBezTo>
                  <a:cubicBezTo>
                    <a:pt x="1510" y="2387"/>
                    <a:pt x="1635" y="2361"/>
                    <a:pt x="1763" y="2323"/>
                  </a:cubicBezTo>
                  <a:cubicBezTo>
                    <a:pt x="1870" y="2227"/>
                    <a:pt x="1989" y="2156"/>
                    <a:pt x="2084" y="2073"/>
                  </a:cubicBezTo>
                  <a:cubicBezTo>
                    <a:pt x="2197" y="1952"/>
                    <a:pt x="2310" y="1864"/>
                    <a:pt x="2437" y="1864"/>
                  </a:cubicBezTo>
                  <a:cubicBezTo>
                    <a:pt x="2498" y="1864"/>
                    <a:pt x="2563" y="1884"/>
                    <a:pt x="2632" y="1930"/>
                  </a:cubicBezTo>
                  <a:cubicBezTo>
                    <a:pt x="2715" y="1906"/>
                    <a:pt x="2787" y="1858"/>
                    <a:pt x="2858" y="1811"/>
                  </a:cubicBezTo>
                  <a:cubicBezTo>
                    <a:pt x="3251" y="1084"/>
                    <a:pt x="3203" y="823"/>
                    <a:pt x="2608" y="465"/>
                  </a:cubicBezTo>
                  <a:cubicBezTo>
                    <a:pt x="2441" y="370"/>
                    <a:pt x="2346" y="251"/>
                    <a:pt x="2298" y="61"/>
                  </a:cubicBezTo>
                  <a:cubicBezTo>
                    <a:pt x="2203" y="37"/>
                    <a:pt x="2132" y="37"/>
                    <a:pt x="2060" y="25"/>
                  </a:cubicBezTo>
                  <a:cubicBezTo>
                    <a:pt x="2045" y="9"/>
                    <a:pt x="2031" y="0"/>
                    <a:pt x="2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17"/>
            <p:cNvSpPr/>
            <p:nvPr/>
          </p:nvSpPr>
          <p:spPr>
            <a:xfrm>
              <a:off x="677178" y="-1348176"/>
              <a:ext cx="89851" cy="87611"/>
            </a:xfrm>
            <a:custGeom>
              <a:avLst/>
              <a:gdLst/>
              <a:ahLst/>
              <a:cxnLst/>
              <a:rect l="l" t="t" r="r" b="b"/>
              <a:pathLst>
                <a:path w="2847" h="2776" extrusionOk="0">
                  <a:moveTo>
                    <a:pt x="2190" y="0"/>
                  </a:moveTo>
                  <a:cubicBezTo>
                    <a:pt x="2141" y="0"/>
                    <a:pt x="2086" y="8"/>
                    <a:pt x="2025" y="25"/>
                  </a:cubicBezTo>
                  <a:cubicBezTo>
                    <a:pt x="1882" y="109"/>
                    <a:pt x="1751" y="216"/>
                    <a:pt x="1572" y="240"/>
                  </a:cubicBezTo>
                  <a:cubicBezTo>
                    <a:pt x="1538" y="236"/>
                    <a:pt x="1506" y="234"/>
                    <a:pt x="1474" y="234"/>
                  </a:cubicBezTo>
                  <a:cubicBezTo>
                    <a:pt x="1136" y="234"/>
                    <a:pt x="910" y="458"/>
                    <a:pt x="703" y="752"/>
                  </a:cubicBezTo>
                  <a:lnTo>
                    <a:pt x="262" y="752"/>
                  </a:lnTo>
                  <a:cubicBezTo>
                    <a:pt x="239" y="728"/>
                    <a:pt x="215" y="713"/>
                    <a:pt x="188" y="713"/>
                  </a:cubicBezTo>
                  <a:cubicBezTo>
                    <a:pt x="161" y="713"/>
                    <a:pt x="131" y="728"/>
                    <a:pt x="96" y="764"/>
                  </a:cubicBezTo>
                  <a:cubicBezTo>
                    <a:pt x="48" y="835"/>
                    <a:pt x="48" y="930"/>
                    <a:pt x="60" y="1025"/>
                  </a:cubicBezTo>
                  <a:cubicBezTo>
                    <a:pt x="120" y="1133"/>
                    <a:pt x="179" y="1228"/>
                    <a:pt x="286" y="1287"/>
                  </a:cubicBezTo>
                  <a:cubicBezTo>
                    <a:pt x="334" y="1287"/>
                    <a:pt x="358" y="1323"/>
                    <a:pt x="346" y="1347"/>
                  </a:cubicBezTo>
                  <a:cubicBezTo>
                    <a:pt x="341" y="1353"/>
                    <a:pt x="338" y="1357"/>
                    <a:pt x="335" y="1361"/>
                  </a:cubicBezTo>
                  <a:lnTo>
                    <a:pt x="335" y="1361"/>
                  </a:lnTo>
                  <a:cubicBezTo>
                    <a:pt x="335" y="1353"/>
                    <a:pt x="329" y="1343"/>
                    <a:pt x="310" y="1335"/>
                  </a:cubicBezTo>
                  <a:cubicBezTo>
                    <a:pt x="298" y="1329"/>
                    <a:pt x="280" y="1326"/>
                    <a:pt x="262" y="1326"/>
                  </a:cubicBezTo>
                  <a:cubicBezTo>
                    <a:pt x="245" y="1326"/>
                    <a:pt x="227" y="1329"/>
                    <a:pt x="215" y="1335"/>
                  </a:cubicBezTo>
                  <a:cubicBezTo>
                    <a:pt x="1" y="1454"/>
                    <a:pt x="60" y="1621"/>
                    <a:pt x="120" y="1799"/>
                  </a:cubicBezTo>
                  <a:cubicBezTo>
                    <a:pt x="348" y="1869"/>
                    <a:pt x="477" y="2213"/>
                    <a:pt x="729" y="2213"/>
                  </a:cubicBezTo>
                  <a:cubicBezTo>
                    <a:pt x="779" y="2213"/>
                    <a:pt x="833" y="2200"/>
                    <a:pt x="893" y="2168"/>
                  </a:cubicBezTo>
                  <a:cubicBezTo>
                    <a:pt x="1070" y="2016"/>
                    <a:pt x="875" y="1585"/>
                    <a:pt x="1167" y="1585"/>
                  </a:cubicBezTo>
                  <a:cubicBezTo>
                    <a:pt x="1171" y="1585"/>
                    <a:pt x="1175" y="1585"/>
                    <a:pt x="1179" y="1585"/>
                  </a:cubicBezTo>
                  <a:cubicBezTo>
                    <a:pt x="1370" y="1597"/>
                    <a:pt x="1703" y="1645"/>
                    <a:pt x="1667" y="2049"/>
                  </a:cubicBezTo>
                  <a:cubicBezTo>
                    <a:pt x="2013" y="2288"/>
                    <a:pt x="2358" y="2526"/>
                    <a:pt x="2703" y="2776"/>
                  </a:cubicBezTo>
                  <a:cubicBezTo>
                    <a:pt x="2846" y="2335"/>
                    <a:pt x="2144" y="2109"/>
                    <a:pt x="2560" y="1656"/>
                  </a:cubicBezTo>
                  <a:cubicBezTo>
                    <a:pt x="2537" y="1430"/>
                    <a:pt x="2108" y="1359"/>
                    <a:pt x="2406" y="1025"/>
                  </a:cubicBezTo>
                  <a:cubicBezTo>
                    <a:pt x="2429" y="930"/>
                    <a:pt x="2441" y="859"/>
                    <a:pt x="2429" y="764"/>
                  </a:cubicBezTo>
                  <a:cubicBezTo>
                    <a:pt x="2287" y="621"/>
                    <a:pt x="2382" y="561"/>
                    <a:pt x="2501" y="502"/>
                  </a:cubicBezTo>
                  <a:cubicBezTo>
                    <a:pt x="2520" y="178"/>
                    <a:pt x="2419" y="0"/>
                    <a:pt x="2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17"/>
            <p:cNvSpPr/>
            <p:nvPr/>
          </p:nvSpPr>
          <p:spPr>
            <a:xfrm>
              <a:off x="560315" y="-1327852"/>
              <a:ext cx="79310" cy="82088"/>
            </a:xfrm>
            <a:custGeom>
              <a:avLst/>
              <a:gdLst/>
              <a:ahLst/>
              <a:cxnLst/>
              <a:rect l="l" t="t" r="r" b="b"/>
              <a:pathLst>
                <a:path w="2513" h="2601" extrusionOk="0">
                  <a:moveTo>
                    <a:pt x="2182" y="0"/>
                  </a:moveTo>
                  <a:cubicBezTo>
                    <a:pt x="1997" y="0"/>
                    <a:pt x="1916" y="296"/>
                    <a:pt x="1733" y="296"/>
                  </a:cubicBezTo>
                  <a:cubicBezTo>
                    <a:pt x="1699" y="296"/>
                    <a:pt x="1662" y="286"/>
                    <a:pt x="1620" y="262"/>
                  </a:cubicBezTo>
                  <a:cubicBezTo>
                    <a:pt x="1584" y="155"/>
                    <a:pt x="1489" y="143"/>
                    <a:pt x="1382" y="143"/>
                  </a:cubicBezTo>
                  <a:cubicBezTo>
                    <a:pt x="1156" y="191"/>
                    <a:pt x="1239" y="512"/>
                    <a:pt x="1072" y="631"/>
                  </a:cubicBezTo>
                  <a:cubicBezTo>
                    <a:pt x="1002" y="631"/>
                    <a:pt x="926" y="781"/>
                    <a:pt x="855" y="781"/>
                  </a:cubicBezTo>
                  <a:cubicBezTo>
                    <a:pt x="818" y="781"/>
                    <a:pt x="783" y="741"/>
                    <a:pt x="751" y="620"/>
                  </a:cubicBezTo>
                  <a:cubicBezTo>
                    <a:pt x="731" y="617"/>
                    <a:pt x="712" y="615"/>
                    <a:pt x="692" y="615"/>
                  </a:cubicBezTo>
                  <a:cubicBezTo>
                    <a:pt x="548" y="615"/>
                    <a:pt x="414" y="689"/>
                    <a:pt x="298" y="762"/>
                  </a:cubicBezTo>
                  <a:cubicBezTo>
                    <a:pt x="1" y="1072"/>
                    <a:pt x="263" y="1132"/>
                    <a:pt x="465" y="1251"/>
                  </a:cubicBezTo>
                  <a:cubicBezTo>
                    <a:pt x="644" y="1370"/>
                    <a:pt x="1013" y="1417"/>
                    <a:pt x="965" y="1572"/>
                  </a:cubicBezTo>
                  <a:cubicBezTo>
                    <a:pt x="846" y="1882"/>
                    <a:pt x="1025" y="2215"/>
                    <a:pt x="846" y="2501"/>
                  </a:cubicBezTo>
                  <a:cubicBezTo>
                    <a:pt x="855" y="2502"/>
                    <a:pt x="863" y="2503"/>
                    <a:pt x="871" y="2503"/>
                  </a:cubicBezTo>
                  <a:cubicBezTo>
                    <a:pt x="1019" y="2503"/>
                    <a:pt x="1078" y="2308"/>
                    <a:pt x="1179" y="2263"/>
                  </a:cubicBezTo>
                  <a:cubicBezTo>
                    <a:pt x="1263" y="2144"/>
                    <a:pt x="1429" y="2167"/>
                    <a:pt x="1501" y="2025"/>
                  </a:cubicBezTo>
                  <a:cubicBezTo>
                    <a:pt x="1477" y="1882"/>
                    <a:pt x="1227" y="1858"/>
                    <a:pt x="1346" y="1620"/>
                  </a:cubicBezTo>
                  <a:lnTo>
                    <a:pt x="1346" y="1620"/>
                  </a:lnTo>
                  <a:cubicBezTo>
                    <a:pt x="1596" y="1786"/>
                    <a:pt x="1787" y="2001"/>
                    <a:pt x="1834" y="2322"/>
                  </a:cubicBezTo>
                  <a:cubicBezTo>
                    <a:pt x="1852" y="2468"/>
                    <a:pt x="1871" y="2600"/>
                    <a:pt x="1975" y="2600"/>
                  </a:cubicBezTo>
                  <a:cubicBezTo>
                    <a:pt x="2007" y="2600"/>
                    <a:pt x="2046" y="2588"/>
                    <a:pt x="2096" y="2560"/>
                  </a:cubicBezTo>
                  <a:cubicBezTo>
                    <a:pt x="2203" y="2513"/>
                    <a:pt x="2358" y="2536"/>
                    <a:pt x="2358" y="2370"/>
                  </a:cubicBezTo>
                  <a:cubicBezTo>
                    <a:pt x="2358" y="2108"/>
                    <a:pt x="2096" y="2298"/>
                    <a:pt x="2013" y="2144"/>
                  </a:cubicBezTo>
                  <a:cubicBezTo>
                    <a:pt x="2096" y="1965"/>
                    <a:pt x="2191" y="1786"/>
                    <a:pt x="2394" y="1763"/>
                  </a:cubicBezTo>
                  <a:cubicBezTo>
                    <a:pt x="2477" y="1667"/>
                    <a:pt x="2477" y="1596"/>
                    <a:pt x="2418" y="1501"/>
                  </a:cubicBezTo>
                  <a:cubicBezTo>
                    <a:pt x="2312" y="1384"/>
                    <a:pt x="2216" y="1231"/>
                    <a:pt x="2046" y="1231"/>
                  </a:cubicBezTo>
                  <a:cubicBezTo>
                    <a:pt x="2024" y="1231"/>
                    <a:pt x="2001" y="1233"/>
                    <a:pt x="1977" y="1239"/>
                  </a:cubicBezTo>
                  <a:cubicBezTo>
                    <a:pt x="1967" y="1280"/>
                    <a:pt x="1920" y="1312"/>
                    <a:pt x="1909" y="1312"/>
                  </a:cubicBezTo>
                  <a:cubicBezTo>
                    <a:pt x="1907" y="1312"/>
                    <a:pt x="1906" y="1312"/>
                    <a:pt x="1906" y="1310"/>
                  </a:cubicBezTo>
                  <a:cubicBezTo>
                    <a:pt x="1894" y="1239"/>
                    <a:pt x="1906" y="1167"/>
                    <a:pt x="1965" y="1120"/>
                  </a:cubicBezTo>
                  <a:cubicBezTo>
                    <a:pt x="2084" y="1036"/>
                    <a:pt x="2060" y="822"/>
                    <a:pt x="2180" y="739"/>
                  </a:cubicBezTo>
                  <a:lnTo>
                    <a:pt x="2180" y="739"/>
                  </a:lnTo>
                  <a:cubicBezTo>
                    <a:pt x="2096" y="834"/>
                    <a:pt x="2120" y="929"/>
                    <a:pt x="2191" y="1001"/>
                  </a:cubicBezTo>
                  <a:cubicBezTo>
                    <a:pt x="2322" y="917"/>
                    <a:pt x="2513" y="870"/>
                    <a:pt x="2513" y="631"/>
                  </a:cubicBezTo>
                  <a:cubicBezTo>
                    <a:pt x="2501" y="477"/>
                    <a:pt x="2370" y="405"/>
                    <a:pt x="2322" y="262"/>
                  </a:cubicBezTo>
                  <a:cubicBezTo>
                    <a:pt x="2287" y="167"/>
                    <a:pt x="2263" y="60"/>
                    <a:pt x="2191" y="0"/>
                  </a:cubicBezTo>
                  <a:cubicBezTo>
                    <a:pt x="2188" y="0"/>
                    <a:pt x="2185" y="0"/>
                    <a:pt x="2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17"/>
            <p:cNvSpPr/>
            <p:nvPr/>
          </p:nvSpPr>
          <p:spPr>
            <a:xfrm>
              <a:off x="481417" y="-1129914"/>
              <a:ext cx="115005" cy="90672"/>
            </a:xfrm>
            <a:custGeom>
              <a:avLst/>
              <a:gdLst/>
              <a:ahLst/>
              <a:cxnLst/>
              <a:rect l="l" t="t" r="r" b="b"/>
              <a:pathLst>
                <a:path w="3644" h="2873" extrusionOk="0">
                  <a:moveTo>
                    <a:pt x="3449" y="1"/>
                  </a:moveTo>
                  <a:cubicBezTo>
                    <a:pt x="3370" y="1"/>
                    <a:pt x="3270" y="58"/>
                    <a:pt x="3156" y="158"/>
                  </a:cubicBezTo>
                  <a:cubicBezTo>
                    <a:pt x="2929" y="313"/>
                    <a:pt x="2632" y="253"/>
                    <a:pt x="2489" y="539"/>
                  </a:cubicBezTo>
                  <a:cubicBezTo>
                    <a:pt x="2417" y="670"/>
                    <a:pt x="1822" y="1146"/>
                    <a:pt x="1667" y="1170"/>
                  </a:cubicBezTo>
                  <a:cubicBezTo>
                    <a:pt x="1536" y="1206"/>
                    <a:pt x="1441" y="1289"/>
                    <a:pt x="1441" y="1408"/>
                  </a:cubicBezTo>
                  <a:cubicBezTo>
                    <a:pt x="1438" y="1485"/>
                    <a:pt x="1458" y="1508"/>
                    <a:pt x="1489" y="1508"/>
                  </a:cubicBezTo>
                  <a:cubicBezTo>
                    <a:pt x="1537" y="1508"/>
                    <a:pt x="1612" y="1451"/>
                    <a:pt x="1665" y="1451"/>
                  </a:cubicBezTo>
                  <a:cubicBezTo>
                    <a:pt x="1699" y="1451"/>
                    <a:pt x="1723" y="1474"/>
                    <a:pt x="1727" y="1551"/>
                  </a:cubicBezTo>
                  <a:cubicBezTo>
                    <a:pt x="1617" y="1737"/>
                    <a:pt x="1467" y="1802"/>
                    <a:pt x="1296" y="1802"/>
                  </a:cubicBezTo>
                  <a:cubicBezTo>
                    <a:pt x="1281" y="1802"/>
                    <a:pt x="1266" y="1802"/>
                    <a:pt x="1251" y="1801"/>
                  </a:cubicBezTo>
                  <a:cubicBezTo>
                    <a:pt x="1189" y="1746"/>
                    <a:pt x="1128" y="1716"/>
                    <a:pt x="1069" y="1716"/>
                  </a:cubicBezTo>
                  <a:cubicBezTo>
                    <a:pt x="1012" y="1716"/>
                    <a:pt x="957" y="1743"/>
                    <a:pt x="905" y="1801"/>
                  </a:cubicBezTo>
                  <a:cubicBezTo>
                    <a:pt x="732" y="2090"/>
                    <a:pt x="488" y="2184"/>
                    <a:pt x="212" y="2184"/>
                  </a:cubicBezTo>
                  <a:cubicBezTo>
                    <a:pt x="147" y="2184"/>
                    <a:pt x="80" y="2179"/>
                    <a:pt x="12" y="2170"/>
                  </a:cubicBezTo>
                  <a:lnTo>
                    <a:pt x="12" y="2170"/>
                  </a:lnTo>
                  <a:cubicBezTo>
                    <a:pt x="0" y="2444"/>
                    <a:pt x="191" y="2587"/>
                    <a:pt x="298" y="2777"/>
                  </a:cubicBezTo>
                  <a:cubicBezTo>
                    <a:pt x="378" y="2837"/>
                    <a:pt x="442" y="2863"/>
                    <a:pt x="495" y="2863"/>
                  </a:cubicBezTo>
                  <a:cubicBezTo>
                    <a:pt x="629" y="2863"/>
                    <a:pt x="684" y="2695"/>
                    <a:pt x="727" y="2515"/>
                  </a:cubicBezTo>
                  <a:cubicBezTo>
                    <a:pt x="810" y="2468"/>
                    <a:pt x="536" y="2396"/>
                    <a:pt x="750" y="2360"/>
                  </a:cubicBezTo>
                  <a:cubicBezTo>
                    <a:pt x="757" y="2360"/>
                    <a:pt x="763" y="2360"/>
                    <a:pt x="769" y="2360"/>
                  </a:cubicBezTo>
                  <a:cubicBezTo>
                    <a:pt x="950" y="2360"/>
                    <a:pt x="906" y="2531"/>
                    <a:pt x="941" y="2658"/>
                  </a:cubicBezTo>
                  <a:cubicBezTo>
                    <a:pt x="998" y="2812"/>
                    <a:pt x="1060" y="2873"/>
                    <a:pt x="1127" y="2873"/>
                  </a:cubicBezTo>
                  <a:cubicBezTo>
                    <a:pt x="1199" y="2873"/>
                    <a:pt x="1277" y="2800"/>
                    <a:pt x="1358" y="2694"/>
                  </a:cubicBezTo>
                  <a:cubicBezTo>
                    <a:pt x="1584" y="2456"/>
                    <a:pt x="1965" y="2360"/>
                    <a:pt x="1834" y="1860"/>
                  </a:cubicBezTo>
                  <a:cubicBezTo>
                    <a:pt x="1836" y="1860"/>
                    <a:pt x="1839" y="1860"/>
                    <a:pt x="1841" y="1860"/>
                  </a:cubicBezTo>
                  <a:cubicBezTo>
                    <a:pt x="1994" y="1860"/>
                    <a:pt x="1984" y="2163"/>
                    <a:pt x="2066" y="2163"/>
                  </a:cubicBezTo>
                  <a:cubicBezTo>
                    <a:pt x="2087" y="2163"/>
                    <a:pt x="2116" y="2141"/>
                    <a:pt x="2155" y="2087"/>
                  </a:cubicBezTo>
                  <a:cubicBezTo>
                    <a:pt x="2298" y="1884"/>
                    <a:pt x="2786" y="2051"/>
                    <a:pt x="2572" y="1551"/>
                  </a:cubicBezTo>
                  <a:cubicBezTo>
                    <a:pt x="2560" y="1527"/>
                    <a:pt x="2548" y="1503"/>
                    <a:pt x="2536" y="1491"/>
                  </a:cubicBezTo>
                  <a:cubicBezTo>
                    <a:pt x="2382" y="1348"/>
                    <a:pt x="2417" y="1253"/>
                    <a:pt x="2548" y="1146"/>
                  </a:cubicBezTo>
                  <a:cubicBezTo>
                    <a:pt x="2572" y="1098"/>
                    <a:pt x="2620" y="1075"/>
                    <a:pt x="2655" y="1039"/>
                  </a:cubicBezTo>
                  <a:cubicBezTo>
                    <a:pt x="2718" y="1007"/>
                    <a:pt x="2781" y="963"/>
                    <a:pt x="2836" y="963"/>
                  </a:cubicBezTo>
                  <a:cubicBezTo>
                    <a:pt x="2884" y="963"/>
                    <a:pt x="2925" y="998"/>
                    <a:pt x="2953" y="1110"/>
                  </a:cubicBezTo>
                  <a:cubicBezTo>
                    <a:pt x="2973" y="1199"/>
                    <a:pt x="2984" y="1289"/>
                    <a:pt x="3063" y="1289"/>
                  </a:cubicBezTo>
                  <a:cubicBezTo>
                    <a:pt x="3079" y="1289"/>
                    <a:pt x="3098" y="1285"/>
                    <a:pt x="3120" y="1277"/>
                  </a:cubicBezTo>
                  <a:cubicBezTo>
                    <a:pt x="3139" y="1257"/>
                    <a:pt x="3162" y="1250"/>
                    <a:pt x="3186" y="1250"/>
                  </a:cubicBezTo>
                  <a:cubicBezTo>
                    <a:pt x="3266" y="1250"/>
                    <a:pt x="3366" y="1335"/>
                    <a:pt x="3446" y="1335"/>
                  </a:cubicBezTo>
                  <a:cubicBezTo>
                    <a:pt x="3501" y="1335"/>
                    <a:pt x="3547" y="1294"/>
                    <a:pt x="3572" y="1158"/>
                  </a:cubicBezTo>
                  <a:cubicBezTo>
                    <a:pt x="3632" y="932"/>
                    <a:pt x="3501" y="836"/>
                    <a:pt x="3406" y="741"/>
                  </a:cubicBezTo>
                  <a:cubicBezTo>
                    <a:pt x="3322" y="658"/>
                    <a:pt x="3156" y="717"/>
                    <a:pt x="3096" y="610"/>
                  </a:cubicBezTo>
                  <a:lnTo>
                    <a:pt x="3096" y="610"/>
                  </a:lnTo>
                  <a:cubicBezTo>
                    <a:pt x="3141" y="619"/>
                    <a:pt x="3193" y="642"/>
                    <a:pt x="3257" y="642"/>
                  </a:cubicBezTo>
                  <a:cubicBezTo>
                    <a:pt x="3278" y="642"/>
                    <a:pt x="3299" y="640"/>
                    <a:pt x="3322" y="634"/>
                  </a:cubicBezTo>
                  <a:cubicBezTo>
                    <a:pt x="3453" y="598"/>
                    <a:pt x="3572" y="539"/>
                    <a:pt x="3644" y="384"/>
                  </a:cubicBezTo>
                  <a:cubicBezTo>
                    <a:pt x="3630" y="113"/>
                    <a:pt x="3559" y="1"/>
                    <a:pt x="3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17"/>
            <p:cNvSpPr/>
            <p:nvPr/>
          </p:nvSpPr>
          <p:spPr>
            <a:xfrm>
              <a:off x="723760" y="-1236552"/>
              <a:ext cx="68801" cy="41344"/>
            </a:xfrm>
            <a:custGeom>
              <a:avLst/>
              <a:gdLst/>
              <a:ahLst/>
              <a:cxnLst/>
              <a:rect l="l" t="t" r="r" b="b"/>
              <a:pathLst>
                <a:path w="2180" h="1310" extrusionOk="0">
                  <a:moveTo>
                    <a:pt x="275" y="1"/>
                  </a:moveTo>
                  <a:cubicBezTo>
                    <a:pt x="1" y="322"/>
                    <a:pt x="275" y="739"/>
                    <a:pt x="120" y="1084"/>
                  </a:cubicBezTo>
                  <a:cubicBezTo>
                    <a:pt x="287" y="1147"/>
                    <a:pt x="572" y="1309"/>
                    <a:pt x="664" y="1309"/>
                  </a:cubicBezTo>
                  <a:cubicBezTo>
                    <a:pt x="678" y="1309"/>
                    <a:pt x="687" y="1306"/>
                    <a:pt x="691" y="1298"/>
                  </a:cubicBezTo>
                  <a:cubicBezTo>
                    <a:pt x="810" y="1109"/>
                    <a:pt x="931" y="1048"/>
                    <a:pt x="1051" y="1048"/>
                  </a:cubicBezTo>
                  <a:cubicBezTo>
                    <a:pt x="1256" y="1048"/>
                    <a:pt x="1461" y="1224"/>
                    <a:pt x="1656" y="1239"/>
                  </a:cubicBezTo>
                  <a:cubicBezTo>
                    <a:pt x="1799" y="1108"/>
                    <a:pt x="1965" y="1001"/>
                    <a:pt x="2120" y="882"/>
                  </a:cubicBezTo>
                  <a:lnTo>
                    <a:pt x="2156" y="834"/>
                  </a:lnTo>
                  <a:cubicBezTo>
                    <a:pt x="2180" y="798"/>
                    <a:pt x="2156" y="775"/>
                    <a:pt x="2132" y="739"/>
                  </a:cubicBezTo>
                  <a:cubicBezTo>
                    <a:pt x="1836" y="495"/>
                    <a:pt x="1534" y="247"/>
                    <a:pt x="1220" y="247"/>
                  </a:cubicBezTo>
                  <a:cubicBezTo>
                    <a:pt x="953" y="247"/>
                    <a:pt x="679" y="426"/>
                    <a:pt x="394" y="941"/>
                  </a:cubicBezTo>
                  <a:cubicBezTo>
                    <a:pt x="394" y="465"/>
                    <a:pt x="608" y="144"/>
                    <a:pt x="2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17"/>
            <p:cNvSpPr/>
            <p:nvPr/>
          </p:nvSpPr>
          <p:spPr>
            <a:xfrm>
              <a:off x="629082" y="-1324476"/>
              <a:ext cx="58638" cy="57913"/>
            </a:xfrm>
            <a:custGeom>
              <a:avLst/>
              <a:gdLst/>
              <a:ahLst/>
              <a:cxnLst/>
              <a:rect l="l" t="t" r="r" b="b"/>
              <a:pathLst>
                <a:path w="1858" h="1835" extrusionOk="0">
                  <a:moveTo>
                    <a:pt x="1655" y="1"/>
                  </a:moveTo>
                  <a:cubicBezTo>
                    <a:pt x="1332" y="34"/>
                    <a:pt x="1009" y="125"/>
                    <a:pt x="682" y="125"/>
                  </a:cubicBezTo>
                  <a:cubicBezTo>
                    <a:pt x="539" y="125"/>
                    <a:pt x="395" y="107"/>
                    <a:pt x="251" y="60"/>
                  </a:cubicBezTo>
                  <a:cubicBezTo>
                    <a:pt x="234" y="54"/>
                    <a:pt x="219" y="51"/>
                    <a:pt x="204" y="51"/>
                  </a:cubicBezTo>
                  <a:cubicBezTo>
                    <a:pt x="112" y="51"/>
                    <a:pt x="52" y="168"/>
                    <a:pt x="1" y="251"/>
                  </a:cubicBezTo>
                  <a:cubicBezTo>
                    <a:pt x="120" y="346"/>
                    <a:pt x="215" y="417"/>
                    <a:pt x="334" y="513"/>
                  </a:cubicBezTo>
                  <a:cubicBezTo>
                    <a:pt x="355" y="511"/>
                    <a:pt x="375" y="511"/>
                    <a:pt x="394" y="511"/>
                  </a:cubicBezTo>
                  <a:cubicBezTo>
                    <a:pt x="1149" y="511"/>
                    <a:pt x="1021" y="1393"/>
                    <a:pt x="1358" y="1834"/>
                  </a:cubicBezTo>
                  <a:cubicBezTo>
                    <a:pt x="1655" y="1667"/>
                    <a:pt x="1441" y="1251"/>
                    <a:pt x="1655" y="1025"/>
                  </a:cubicBezTo>
                  <a:cubicBezTo>
                    <a:pt x="1798" y="941"/>
                    <a:pt x="1572" y="715"/>
                    <a:pt x="1763" y="644"/>
                  </a:cubicBezTo>
                  <a:cubicBezTo>
                    <a:pt x="1858" y="465"/>
                    <a:pt x="1655" y="394"/>
                    <a:pt x="1655" y="251"/>
                  </a:cubicBezTo>
                  <a:lnTo>
                    <a:pt x="16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17"/>
            <p:cNvSpPr/>
            <p:nvPr/>
          </p:nvSpPr>
          <p:spPr>
            <a:xfrm>
              <a:off x="667111" y="-1192148"/>
              <a:ext cx="53305" cy="38314"/>
            </a:xfrm>
            <a:custGeom>
              <a:avLst/>
              <a:gdLst/>
              <a:ahLst/>
              <a:cxnLst/>
              <a:rect l="l" t="t" r="r" b="b"/>
              <a:pathLst>
                <a:path w="1689" h="1214" extrusionOk="0">
                  <a:moveTo>
                    <a:pt x="1075" y="1"/>
                  </a:moveTo>
                  <a:cubicBezTo>
                    <a:pt x="851" y="1"/>
                    <a:pt x="680" y="298"/>
                    <a:pt x="461" y="298"/>
                  </a:cubicBezTo>
                  <a:cubicBezTo>
                    <a:pt x="434" y="298"/>
                    <a:pt x="407" y="294"/>
                    <a:pt x="379" y="284"/>
                  </a:cubicBezTo>
                  <a:cubicBezTo>
                    <a:pt x="317" y="264"/>
                    <a:pt x="264" y="255"/>
                    <a:pt x="221" y="255"/>
                  </a:cubicBezTo>
                  <a:cubicBezTo>
                    <a:pt x="7" y="255"/>
                    <a:pt x="0" y="478"/>
                    <a:pt x="10" y="725"/>
                  </a:cubicBezTo>
                  <a:cubicBezTo>
                    <a:pt x="58" y="749"/>
                    <a:pt x="93" y="784"/>
                    <a:pt x="141" y="784"/>
                  </a:cubicBezTo>
                  <a:cubicBezTo>
                    <a:pt x="242" y="772"/>
                    <a:pt x="343" y="749"/>
                    <a:pt x="442" y="749"/>
                  </a:cubicBezTo>
                  <a:cubicBezTo>
                    <a:pt x="540" y="749"/>
                    <a:pt x="635" y="772"/>
                    <a:pt x="724" y="856"/>
                  </a:cubicBezTo>
                  <a:cubicBezTo>
                    <a:pt x="736" y="903"/>
                    <a:pt x="772" y="939"/>
                    <a:pt x="796" y="975"/>
                  </a:cubicBezTo>
                  <a:cubicBezTo>
                    <a:pt x="807" y="973"/>
                    <a:pt x="818" y="972"/>
                    <a:pt x="828" y="972"/>
                  </a:cubicBezTo>
                  <a:cubicBezTo>
                    <a:pt x="981" y="972"/>
                    <a:pt x="1032" y="1202"/>
                    <a:pt x="1177" y="1213"/>
                  </a:cubicBezTo>
                  <a:cubicBezTo>
                    <a:pt x="1260" y="1094"/>
                    <a:pt x="1308" y="915"/>
                    <a:pt x="1474" y="856"/>
                  </a:cubicBezTo>
                  <a:cubicBezTo>
                    <a:pt x="1498" y="808"/>
                    <a:pt x="1546" y="761"/>
                    <a:pt x="1570" y="701"/>
                  </a:cubicBezTo>
                  <a:cubicBezTo>
                    <a:pt x="1641" y="546"/>
                    <a:pt x="1689" y="380"/>
                    <a:pt x="1570" y="213"/>
                  </a:cubicBezTo>
                  <a:cubicBezTo>
                    <a:pt x="1554" y="213"/>
                    <a:pt x="1539" y="213"/>
                    <a:pt x="1524" y="213"/>
                  </a:cubicBezTo>
                  <a:cubicBezTo>
                    <a:pt x="1409" y="213"/>
                    <a:pt x="1298" y="204"/>
                    <a:pt x="1224" y="46"/>
                  </a:cubicBezTo>
                  <a:cubicBezTo>
                    <a:pt x="1172" y="14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17"/>
            <p:cNvSpPr/>
            <p:nvPr/>
          </p:nvSpPr>
          <p:spPr>
            <a:xfrm>
              <a:off x="716248" y="-1371972"/>
              <a:ext cx="57913" cy="58828"/>
            </a:xfrm>
            <a:custGeom>
              <a:avLst/>
              <a:gdLst/>
              <a:ahLst/>
              <a:cxnLst/>
              <a:rect l="l" t="t" r="r" b="b"/>
              <a:pathLst>
                <a:path w="1835" h="1864" extrusionOk="0">
                  <a:moveTo>
                    <a:pt x="986" y="0"/>
                  </a:moveTo>
                  <a:cubicBezTo>
                    <a:pt x="856" y="0"/>
                    <a:pt x="727" y="77"/>
                    <a:pt x="597" y="77"/>
                  </a:cubicBezTo>
                  <a:cubicBezTo>
                    <a:pt x="569" y="77"/>
                    <a:pt x="541" y="74"/>
                    <a:pt x="513" y="65"/>
                  </a:cubicBezTo>
                  <a:cubicBezTo>
                    <a:pt x="502" y="63"/>
                    <a:pt x="492" y="62"/>
                    <a:pt x="482" y="62"/>
                  </a:cubicBezTo>
                  <a:cubicBezTo>
                    <a:pt x="379" y="62"/>
                    <a:pt x="303" y="165"/>
                    <a:pt x="227" y="220"/>
                  </a:cubicBezTo>
                  <a:cubicBezTo>
                    <a:pt x="120" y="267"/>
                    <a:pt x="48" y="363"/>
                    <a:pt x="1" y="482"/>
                  </a:cubicBezTo>
                  <a:cubicBezTo>
                    <a:pt x="13" y="565"/>
                    <a:pt x="60" y="625"/>
                    <a:pt x="120" y="672"/>
                  </a:cubicBezTo>
                  <a:cubicBezTo>
                    <a:pt x="251" y="744"/>
                    <a:pt x="394" y="744"/>
                    <a:pt x="525" y="803"/>
                  </a:cubicBezTo>
                  <a:cubicBezTo>
                    <a:pt x="608" y="851"/>
                    <a:pt x="703" y="863"/>
                    <a:pt x="787" y="863"/>
                  </a:cubicBezTo>
                  <a:cubicBezTo>
                    <a:pt x="836" y="843"/>
                    <a:pt x="880" y="834"/>
                    <a:pt x="919" y="834"/>
                  </a:cubicBezTo>
                  <a:cubicBezTo>
                    <a:pt x="1112" y="834"/>
                    <a:pt x="1180" y="1055"/>
                    <a:pt x="1239" y="1244"/>
                  </a:cubicBezTo>
                  <a:cubicBezTo>
                    <a:pt x="1251" y="1363"/>
                    <a:pt x="1179" y="1422"/>
                    <a:pt x="1096" y="1482"/>
                  </a:cubicBezTo>
                  <a:lnTo>
                    <a:pt x="1096" y="1732"/>
                  </a:lnTo>
                  <a:cubicBezTo>
                    <a:pt x="1084" y="1732"/>
                    <a:pt x="1072" y="1744"/>
                    <a:pt x="1072" y="1779"/>
                  </a:cubicBezTo>
                  <a:cubicBezTo>
                    <a:pt x="1072" y="1803"/>
                    <a:pt x="1084" y="1827"/>
                    <a:pt x="1120" y="1863"/>
                  </a:cubicBezTo>
                  <a:cubicBezTo>
                    <a:pt x="1131" y="1864"/>
                    <a:pt x="1142" y="1864"/>
                    <a:pt x="1152" y="1864"/>
                  </a:cubicBezTo>
                  <a:cubicBezTo>
                    <a:pt x="1471" y="1864"/>
                    <a:pt x="1556" y="1524"/>
                    <a:pt x="1775" y="1351"/>
                  </a:cubicBezTo>
                  <a:cubicBezTo>
                    <a:pt x="1834" y="1041"/>
                    <a:pt x="1596" y="934"/>
                    <a:pt x="1441" y="756"/>
                  </a:cubicBezTo>
                  <a:cubicBezTo>
                    <a:pt x="1322" y="672"/>
                    <a:pt x="1346" y="553"/>
                    <a:pt x="1382" y="434"/>
                  </a:cubicBezTo>
                  <a:cubicBezTo>
                    <a:pt x="1406" y="315"/>
                    <a:pt x="1358" y="208"/>
                    <a:pt x="1287" y="136"/>
                  </a:cubicBezTo>
                  <a:cubicBezTo>
                    <a:pt x="1227" y="89"/>
                    <a:pt x="1168" y="53"/>
                    <a:pt x="1084" y="17"/>
                  </a:cubicBezTo>
                  <a:cubicBezTo>
                    <a:pt x="1052" y="5"/>
                    <a:pt x="1019" y="0"/>
                    <a:pt x="9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17"/>
            <p:cNvSpPr/>
            <p:nvPr/>
          </p:nvSpPr>
          <p:spPr>
            <a:xfrm>
              <a:off x="579850" y="-1149386"/>
              <a:ext cx="47024" cy="56019"/>
            </a:xfrm>
            <a:custGeom>
              <a:avLst/>
              <a:gdLst/>
              <a:ahLst/>
              <a:cxnLst/>
              <a:rect l="l" t="t" r="r" b="b"/>
              <a:pathLst>
                <a:path w="1490" h="1775" extrusionOk="0">
                  <a:moveTo>
                    <a:pt x="1120" y="1"/>
                  </a:moveTo>
                  <a:cubicBezTo>
                    <a:pt x="904" y="217"/>
                    <a:pt x="708" y="462"/>
                    <a:pt x="390" y="462"/>
                  </a:cubicBezTo>
                  <a:cubicBezTo>
                    <a:pt x="357" y="462"/>
                    <a:pt x="322" y="459"/>
                    <a:pt x="287" y="453"/>
                  </a:cubicBezTo>
                  <a:cubicBezTo>
                    <a:pt x="274" y="451"/>
                    <a:pt x="262" y="450"/>
                    <a:pt x="250" y="450"/>
                  </a:cubicBezTo>
                  <a:cubicBezTo>
                    <a:pt x="121" y="450"/>
                    <a:pt x="1" y="567"/>
                    <a:pt x="1" y="763"/>
                  </a:cubicBezTo>
                  <a:cubicBezTo>
                    <a:pt x="87" y="744"/>
                    <a:pt x="176" y="717"/>
                    <a:pt x="253" y="717"/>
                  </a:cubicBezTo>
                  <a:cubicBezTo>
                    <a:pt x="367" y="717"/>
                    <a:pt x="453" y="777"/>
                    <a:pt x="453" y="1013"/>
                  </a:cubicBezTo>
                  <a:cubicBezTo>
                    <a:pt x="406" y="1096"/>
                    <a:pt x="370" y="1132"/>
                    <a:pt x="322" y="1192"/>
                  </a:cubicBezTo>
                  <a:cubicBezTo>
                    <a:pt x="263" y="1251"/>
                    <a:pt x="227" y="1311"/>
                    <a:pt x="227" y="1406"/>
                  </a:cubicBezTo>
                  <a:cubicBezTo>
                    <a:pt x="310" y="1525"/>
                    <a:pt x="382" y="1656"/>
                    <a:pt x="453" y="1775"/>
                  </a:cubicBezTo>
                  <a:cubicBezTo>
                    <a:pt x="608" y="1775"/>
                    <a:pt x="739" y="1763"/>
                    <a:pt x="882" y="1763"/>
                  </a:cubicBezTo>
                  <a:cubicBezTo>
                    <a:pt x="965" y="1632"/>
                    <a:pt x="1049" y="1513"/>
                    <a:pt x="1120" y="1394"/>
                  </a:cubicBezTo>
                  <a:cubicBezTo>
                    <a:pt x="1108" y="1358"/>
                    <a:pt x="1096" y="1346"/>
                    <a:pt x="1084" y="1334"/>
                  </a:cubicBezTo>
                  <a:cubicBezTo>
                    <a:pt x="1037" y="1311"/>
                    <a:pt x="1001" y="1299"/>
                    <a:pt x="965" y="1287"/>
                  </a:cubicBezTo>
                  <a:cubicBezTo>
                    <a:pt x="894" y="1227"/>
                    <a:pt x="929" y="1168"/>
                    <a:pt x="941" y="1108"/>
                  </a:cubicBezTo>
                  <a:cubicBezTo>
                    <a:pt x="977" y="894"/>
                    <a:pt x="1132" y="834"/>
                    <a:pt x="1263" y="715"/>
                  </a:cubicBezTo>
                  <a:lnTo>
                    <a:pt x="1346" y="584"/>
                  </a:lnTo>
                  <a:cubicBezTo>
                    <a:pt x="1489" y="287"/>
                    <a:pt x="1299" y="156"/>
                    <a:pt x="1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17"/>
            <p:cNvSpPr/>
            <p:nvPr/>
          </p:nvSpPr>
          <p:spPr>
            <a:xfrm>
              <a:off x="1148734" y="-1362883"/>
              <a:ext cx="59049" cy="38440"/>
            </a:xfrm>
            <a:custGeom>
              <a:avLst/>
              <a:gdLst/>
              <a:ahLst/>
              <a:cxnLst/>
              <a:rect l="l" t="t" r="r" b="b"/>
              <a:pathLst>
                <a:path w="1871" h="1218" extrusionOk="0">
                  <a:moveTo>
                    <a:pt x="1686" y="1"/>
                  </a:moveTo>
                  <a:cubicBezTo>
                    <a:pt x="1659" y="1"/>
                    <a:pt x="1630" y="9"/>
                    <a:pt x="1596" y="27"/>
                  </a:cubicBezTo>
                  <a:cubicBezTo>
                    <a:pt x="1334" y="120"/>
                    <a:pt x="1083" y="268"/>
                    <a:pt x="810" y="268"/>
                  </a:cubicBezTo>
                  <a:cubicBezTo>
                    <a:pt x="699" y="268"/>
                    <a:pt x="585" y="244"/>
                    <a:pt x="465" y="182"/>
                  </a:cubicBezTo>
                  <a:cubicBezTo>
                    <a:pt x="459" y="178"/>
                    <a:pt x="452" y="176"/>
                    <a:pt x="443" y="176"/>
                  </a:cubicBezTo>
                  <a:cubicBezTo>
                    <a:pt x="360" y="176"/>
                    <a:pt x="191" y="383"/>
                    <a:pt x="60" y="491"/>
                  </a:cubicBezTo>
                  <a:cubicBezTo>
                    <a:pt x="1" y="551"/>
                    <a:pt x="25" y="670"/>
                    <a:pt x="108" y="670"/>
                  </a:cubicBezTo>
                  <a:cubicBezTo>
                    <a:pt x="129" y="668"/>
                    <a:pt x="149" y="668"/>
                    <a:pt x="167" y="668"/>
                  </a:cubicBezTo>
                  <a:cubicBezTo>
                    <a:pt x="598" y="668"/>
                    <a:pt x="208" y="1058"/>
                    <a:pt x="322" y="1218"/>
                  </a:cubicBezTo>
                  <a:lnTo>
                    <a:pt x="418" y="1218"/>
                  </a:lnTo>
                  <a:cubicBezTo>
                    <a:pt x="472" y="712"/>
                    <a:pt x="831" y="633"/>
                    <a:pt x="1148" y="633"/>
                  </a:cubicBezTo>
                  <a:cubicBezTo>
                    <a:pt x="1175" y="633"/>
                    <a:pt x="1201" y="633"/>
                    <a:pt x="1227" y="634"/>
                  </a:cubicBezTo>
                  <a:cubicBezTo>
                    <a:pt x="1272" y="634"/>
                    <a:pt x="1313" y="635"/>
                    <a:pt x="1351" y="635"/>
                  </a:cubicBezTo>
                  <a:cubicBezTo>
                    <a:pt x="1547" y="635"/>
                    <a:pt x="1652" y="610"/>
                    <a:pt x="1632" y="301"/>
                  </a:cubicBezTo>
                  <a:cubicBezTo>
                    <a:pt x="1632" y="277"/>
                    <a:pt x="1775" y="253"/>
                    <a:pt x="1870" y="217"/>
                  </a:cubicBezTo>
                  <a:cubicBezTo>
                    <a:pt x="1833" y="106"/>
                    <a:pt x="1781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17"/>
            <p:cNvSpPr/>
            <p:nvPr/>
          </p:nvSpPr>
          <p:spPr>
            <a:xfrm>
              <a:off x="822603" y="-1412462"/>
              <a:ext cx="62394" cy="32033"/>
            </a:xfrm>
            <a:custGeom>
              <a:avLst/>
              <a:gdLst/>
              <a:ahLst/>
              <a:cxnLst/>
              <a:rect l="l" t="t" r="r" b="b"/>
              <a:pathLst>
                <a:path w="1977" h="1015" extrusionOk="0">
                  <a:moveTo>
                    <a:pt x="1533" y="0"/>
                  </a:moveTo>
                  <a:cubicBezTo>
                    <a:pt x="1346" y="0"/>
                    <a:pt x="1206" y="123"/>
                    <a:pt x="1096" y="360"/>
                  </a:cubicBezTo>
                  <a:cubicBezTo>
                    <a:pt x="906" y="334"/>
                    <a:pt x="729" y="183"/>
                    <a:pt x="537" y="183"/>
                  </a:cubicBezTo>
                  <a:cubicBezTo>
                    <a:pt x="464" y="183"/>
                    <a:pt x="389" y="205"/>
                    <a:pt x="310" y="264"/>
                  </a:cubicBezTo>
                  <a:cubicBezTo>
                    <a:pt x="262" y="324"/>
                    <a:pt x="250" y="384"/>
                    <a:pt x="298" y="467"/>
                  </a:cubicBezTo>
                  <a:cubicBezTo>
                    <a:pt x="314" y="508"/>
                    <a:pt x="325" y="521"/>
                    <a:pt x="346" y="521"/>
                  </a:cubicBezTo>
                  <a:cubicBezTo>
                    <a:pt x="355" y="521"/>
                    <a:pt x="367" y="518"/>
                    <a:pt x="381" y="515"/>
                  </a:cubicBezTo>
                  <a:lnTo>
                    <a:pt x="381" y="515"/>
                  </a:lnTo>
                  <a:cubicBezTo>
                    <a:pt x="368" y="534"/>
                    <a:pt x="356" y="541"/>
                    <a:pt x="347" y="541"/>
                  </a:cubicBezTo>
                  <a:cubicBezTo>
                    <a:pt x="318" y="541"/>
                    <a:pt x="304" y="476"/>
                    <a:pt x="282" y="476"/>
                  </a:cubicBezTo>
                  <a:cubicBezTo>
                    <a:pt x="280" y="476"/>
                    <a:pt x="277" y="477"/>
                    <a:pt x="274" y="479"/>
                  </a:cubicBezTo>
                  <a:cubicBezTo>
                    <a:pt x="155" y="503"/>
                    <a:pt x="84" y="562"/>
                    <a:pt x="36" y="681"/>
                  </a:cubicBezTo>
                  <a:cubicBezTo>
                    <a:pt x="0" y="812"/>
                    <a:pt x="12" y="931"/>
                    <a:pt x="95" y="1015"/>
                  </a:cubicBezTo>
                  <a:cubicBezTo>
                    <a:pt x="381" y="943"/>
                    <a:pt x="655" y="800"/>
                    <a:pt x="965" y="753"/>
                  </a:cubicBezTo>
                  <a:cubicBezTo>
                    <a:pt x="1250" y="717"/>
                    <a:pt x="1619" y="765"/>
                    <a:pt x="1870" y="503"/>
                  </a:cubicBezTo>
                  <a:cubicBezTo>
                    <a:pt x="1977" y="324"/>
                    <a:pt x="1965" y="169"/>
                    <a:pt x="1786" y="62"/>
                  </a:cubicBezTo>
                  <a:cubicBezTo>
                    <a:pt x="1693" y="21"/>
                    <a:pt x="1609" y="0"/>
                    <a:pt x="1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17"/>
            <p:cNvSpPr/>
            <p:nvPr/>
          </p:nvSpPr>
          <p:spPr>
            <a:xfrm>
              <a:off x="1081860" y="-1445094"/>
              <a:ext cx="47372" cy="22597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775" y="0"/>
                  </a:moveTo>
                  <a:cubicBezTo>
                    <a:pt x="735" y="0"/>
                    <a:pt x="695" y="18"/>
                    <a:pt x="655" y="25"/>
                  </a:cubicBezTo>
                  <a:cubicBezTo>
                    <a:pt x="429" y="72"/>
                    <a:pt x="191" y="1"/>
                    <a:pt x="1" y="167"/>
                  </a:cubicBezTo>
                  <a:cubicBezTo>
                    <a:pt x="15" y="158"/>
                    <a:pt x="28" y="155"/>
                    <a:pt x="41" y="155"/>
                  </a:cubicBezTo>
                  <a:cubicBezTo>
                    <a:pt x="121" y="155"/>
                    <a:pt x="182" y="302"/>
                    <a:pt x="269" y="302"/>
                  </a:cubicBezTo>
                  <a:cubicBezTo>
                    <a:pt x="299" y="302"/>
                    <a:pt x="332" y="285"/>
                    <a:pt x="370" y="239"/>
                  </a:cubicBezTo>
                  <a:cubicBezTo>
                    <a:pt x="396" y="205"/>
                    <a:pt x="425" y="191"/>
                    <a:pt x="453" y="191"/>
                  </a:cubicBezTo>
                  <a:cubicBezTo>
                    <a:pt x="514" y="191"/>
                    <a:pt x="571" y="253"/>
                    <a:pt x="596" y="310"/>
                  </a:cubicBezTo>
                  <a:cubicBezTo>
                    <a:pt x="667" y="536"/>
                    <a:pt x="453" y="429"/>
                    <a:pt x="393" y="489"/>
                  </a:cubicBezTo>
                  <a:cubicBezTo>
                    <a:pt x="334" y="548"/>
                    <a:pt x="215" y="584"/>
                    <a:pt x="274" y="715"/>
                  </a:cubicBezTo>
                  <a:cubicBezTo>
                    <a:pt x="1251" y="679"/>
                    <a:pt x="1251" y="679"/>
                    <a:pt x="1501" y="203"/>
                  </a:cubicBezTo>
                  <a:cubicBezTo>
                    <a:pt x="1467" y="184"/>
                    <a:pt x="1432" y="178"/>
                    <a:pt x="1395" y="178"/>
                  </a:cubicBezTo>
                  <a:cubicBezTo>
                    <a:pt x="1286" y="178"/>
                    <a:pt x="1169" y="239"/>
                    <a:pt x="1068" y="239"/>
                  </a:cubicBezTo>
                  <a:cubicBezTo>
                    <a:pt x="986" y="239"/>
                    <a:pt x="915" y="198"/>
                    <a:pt x="870" y="48"/>
                  </a:cubicBezTo>
                  <a:cubicBezTo>
                    <a:pt x="838" y="11"/>
                    <a:pt x="806" y="0"/>
                    <a:pt x="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17"/>
            <p:cNvSpPr/>
            <p:nvPr/>
          </p:nvSpPr>
          <p:spPr>
            <a:xfrm>
              <a:off x="815091" y="-1261168"/>
              <a:ext cx="39860" cy="40428"/>
            </a:xfrm>
            <a:custGeom>
              <a:avLst/>
              <a:gdLst/>
              <a:ahLst/>
              <a:cxnLst/>
              <a:rect l="l" t="t" r="r" b="b"/>
              <a:pathLst>
                <a:path w="1263" h="1281" extrusionOk="0">
                  <a:moveTo>
                    <a:pt x="536" y="0"/>
                  </a:moveTo>
                  <a:cubicBezTo>
                    <a:pt x="442" y="0"/>
                    <a:pt x="335" y="76"/>
                    <a:pt x="262" y="173"/>
                  </a:cubicBezTo>
                  <a:cubicBezTo>
                    <a:pt x="155" y="316"/>
                    <a:pt x="83" y="483"/>
                    <a:pt x="0" y="650"/>
                  </a:cubicBezTo>
                  <a:cubicBezTo>
                    <a:pt x="132" y="837"/>
                    <a:pt x="193" y="1156"/>
                    <a:pt x="474" y="1156"/>
                  </a:cubicBezTo>
                  <a:cubicBezTo>
                    <a:pt x="497" y="1156"/>
                    <a:pt x="522" y="1154"/>
                    <a:pt x="548" y="1150"/>
                  </a:cubicBezTo>
                  <a:cubicBezTo>
                    <a:pt x="714" y="888"/>
                    <a:pt x="1262" y="1281"/>
                    <a:pt x="1226" y="662"/>
                  </a:cubicBezTo>
                  <a:cubicBezTo>
                    <a:pt x="1169" y="652"/>
                    <a:pt x="1111" y="619"/>
                    <a:pt x="1066" y="619"/>
                  </a:cubicBezTo>
                  <a:cubicBezTo>
                    <a:pt x="1055" y="619"/>
                    <a:pt x="1045" y="621"/>
                    <a:pt x="1036" y="626"/>
                  </a:cubicBezTo>
                  <a:cubicBezTo>
                    <a:pt x="982" y="653"/>
                    <a:pt x="982" y="807"/>
                    <a:pt x="920" y="807"/>
                  </a:cubicBezTo>
                  <a:cubicBezTo>
                    <a:pt x="900" y="807"/>
                    <a:pt x="872" y="790"/>
                    <a:pt x="834" y="745"/>
                  </a:cubicBezTo>
                  <a:cubicBezTo>
                    <a:pt x="714" y="602"/>
                    <a:pt x="595" y="435"/>
                    <a:pt x="512" y="257"/>
                  </a:cubicBezTo>
                  <a:cubicBezTo>
                    <a:pt x="488" y="185"/>
                    <a:pt x="869" y="293"/>
                    <a:pt x="655" y="54"/>
                  </a:cubicBezTo>
                  <a:cubicBezTo>
                    <a:pt x="621" y="17"/>
                    <a:pt x="580" y="0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17"/>
            <p:cNvSpPr/>
            <p:nvPr/>
          </p:nvSpPr>
          <p:spPr>
            <a:xfrm>
              <a:off x="790286" y="-1240686"/>
              <a:ext cx="42101" cy="32349"/>
            </a:xfrm>
            <a:custGeom>
              <a:avLst/>
              <a:gdLst/>
              <a:ahLst/>
              <a:cxnLst/>
              <a:rect l="l" t="t" r="r" b="b"/>
              <a:pathLst>
                <a:path w="1334" h="1025" extrusionOk="0">
                  <a:moveTo>
                    <a:pt x="786" y="1"/>
                  </a:moveTo>
                  <a:cubicBezTo>
                    <a:pt x="560" y="322"/>
                    <a:pt x="167" y="489"/>
                    <a:pt x="0" y="894"/>
                  </a:cubicBezTo>
                  <a:lnTo>
                    <a:pt x="0" y="1025"/>
                  </a:lnTo>
                  <a:cubicBezTo>
                    <a:pt x="8" y="1025"/>
                    <a:pt x="16" y="1025"/>
                    <a:pt x="24" y="1025"/>
                  </a:cubicBezTo>
                  <a:cubicBezTo>
                    <a:pt x="512" y="1025"/>
                    <a:pt x="889" y="665"/>
                    <a:pt x="1334" y="501"/>
                  </a:cubicBezTo>
                  <a:cubicBezTo>
                    <a:pt x="1096" y="429"/>
                    <a:pt x="1060" y="25"/>
                    <a:pt x="7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17"/>
            <p:cNvSpPr/>
            <p:nvPr/>
          </p:nvSpPr>
          <p:spPr>
            <a:xfrm>
              <a:off x="471634" y="-1236867"/>
              <a:ext cx="59049" cy="18778"/>
            </a:xfrm>
            <a:custGeom>
              <a:avLst/>
              <a:gdLst/>
              <a:ahLst/>
              <a:cxnLst/>
              <a:rect l="l" t="t" r="r" b="b"/>
              <a:pathLst>
                <a:path w="1871" h="595" extrusionOk="0">
                  <a:moveTo>
                    <a:pt x="723" y="1"/>
                  </a:moveTo>
                  <a:cubicBezTo>
                    <a:pt x="495" y="1"/>
                    <a:pt x="11" y="270"/>
                    <a:pt x="1" y="439"/>
                  </a:cubicBezTo>
                  <a:cubicBezTo>
                    <a:pt x="1" y="487"/>
                    <a:pt x="48" y="546"/>
                    <a:pt x="72" y="594"/>
                  </a:cubicBezTo>
                  <a:cubicBezTo>
                    <a:pt x="111" y="556"/>
                    <a:pt x="165" y="546"/>
                    <a:pt x="224" y="546"/>
                  </a:cubicBezTo>
                  <a:cubicBezTo>
                    <a:pt x="288" y="546"/>
                    <a:pt x="359" y="557"/>
                    <a:pt x="422" y="557"/>
                  </a:cubicBezTo>
                  <a:cubicBezTo>
                    <a:pt x="555" y="557"/>
                    <a:pt x="658" y="506"/>
                    <a:pt x="608" y="189"/>
                  </a:cubicBezTo>
                  <a:lnTo>
                    <a:pt x="608" y="189"/>
                  </a:lnTo>
                  <a:cubicBezTo>
                    <a:pt x="946" y="429"/>
                    <a:pt x="1218" y="548"/>
                    <a:pt x="1448" y="548"/>
                  </a:cubicBezTo>
                  <a:cubicBezTo>
                    <a:pt x="1606" y="548"/>
                    <a:pt x="1744" y="491"/>
                    <a:pt x="1870" y="380"/>
                  </a:cubicBezTo>
                  <a:cubicBezTo>
                    <a:pt x="1870" y="356"/>
                    <a:pt x="1858" y="320"/>
                    <a:pt x="1846" y="308"/>
                  </a:cubicBezTo>
                  <a:cubicBezTo>
                    <a:pt x="1751" y="177"/>
                    <a:pt x="1620" y="142"/>
                    <a:pt x="1489" y="130"/>
                  </a:cubicBezTo>
                  <a:lnTo>
                    <a:pt x="1418" y="130"/>
                  </a:lnTo>
                  <a:cubicBezTo>
                    <a:pt x="1306" y="154"/>
                    <a:pt x="1202" y="198"/>
                    <a:pt x="1100" y="198"/>
                  </a:cubicBezTo>
                  <a:cubicBezTo>
                    <a:pt x="1006" y="198"/>
                    <a:pt x="914" y="161"/>
                    <a:pt x="822" y="34"/>
                  </a:cubicBezTo>
                  <a:cubicBezTo>
                    <a:pt x="803" y="11"/>
                    <a:pt x="768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17"/>
            <p:cNvSpPr/>
            <p:nvPr/>
          </p:nvSpPr>
          <p:spPr>
            <a:xfrm>
              <a:off x="745188" y="-1401385"/>
              <a:ext cx="60911" cy="37115"/>
            </a:xfrm>
            <a:custGeom>
              <a:avLst/>
              <a:gdLst/>
              <a:ahLst/>
              <a:cxnLst/>
              <a:rect l="l" t="t" r="r" b="b"/>
              <a:pathLst>
                <a:path w="1930" h="1176" extrusionOk="0">
                  <a:moveTo>
                    <a:pt x="1464" y="0"/>
                  </a:moveTo>
                  <a:cubicBezTo>
                    <a:pt x="1249" y="0"/>
                    <a:pt x="1093" y="156"/>
                    <a:pt x="989" y="402"/>
                  </a:cubicBezTo>
                  <a:cubicBezTo>
                    <a:pt x="876" y="491"/>
                    <a:pt x="768" y="562"/>
                    <a:pt x="673" y="562"/>
                  </a:cubicBezTo>
                  <a:cubicBezTo>
                    <a:pt x="578" y="562"/>
                    <a:pt x="495" y="491"/>
                    <a:pt x="429" y="294"/>
                  </a:cubicBezTo>
                  <a:lnTo>
                    <a:pt x="310" y="294"/>
                  </a:lnTo>
                  <a:cubicBezTo>
                    <a:pt x="286" y="271"/>
                    <a:pt x="262" y="259"/>
                    <a:pt x="239" y="259"/>
                  </a:cubicBezTo>
                  <a:cubicBezTo>
                    <a:pt x="215" y="259"/>
                    <a:pt x="191" y="271"/>
                    <a:pt x="167" y="294"/>
                  </a:cubicBezTo>
                  <a:cubicBezTo>
                    <a:pt x="1" y="545"/>
                    <a:pt x="334" y="783"/>
                    <a:pt x="203" y="1056"/>
                  </a:cubicBezTo>
                  <a:lnTo>
                    <a:pt x="322" y="1176"/>
                  </a:lnTo>
                  <a:cubicBezTo>
                    <a:pt x="607" y="1067"/>
                    <a:pt x="876" y="943"/>
                    <a:pt x="1162" y="943"/>
                  </a:cubicBezTo>
                  <a:cubicBezTo>
                    <a:pt x="1222" y="943"/>
                    <a:pt x="1284" y="949"/>
                    <a:pt x="1346" y="961"/>
                  </a:cubicBezTo>
                  <a:cubicBezTo>
                    <a:pt x="1382" y="949"/>
                    <a:pt x="1394" y="937"/>
                    <a:pt x="1417" y="926"/>
                  </a:cubicBezTo>
                  <a:cubicBezTo>
                    <a:pt x="1441" y="830"/>
                    <a:pt x="1441" y="759"/>
                    <a:pt x="1441" y="664"/>
                  </a:cubicBezTo>
                  <a:cubicBezTo>
                    <a:pt x="1465" y="628"/>
                    <a:pt x="1501" y="580"/>
                    <a:pt x="1525" y="545"/>
                  </a:cubicBezTo>
                  <a:cubicBezTo>
                    <a:pt x="1620" y="390"/>
                    <a:pt x="1929" y="461"/>
                    <a:pt x="1870" y="152"/>
                  </a:cubicBezTo>
                  <a:cubicBezTo>
                    <a:pt x="1798" y="104"/>
                    <a:pt x="1715" y="68"/>
                    <a:pt x="1644" y="33"/>
                  </a:cubicBezTo>
                  <a:cubicBezTo>
                    <a:pt x="1580" y="10"/>
                    <a:pt x="1520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17"/>
            <p:cNvSpPr/>
            <p:nvPr/>
          </p:nvSpPr>
          <p:spPr>
            <a:xfrm>
              <a:off x="766995" y="-1375191"/>
              <a:ext cx="37209" cy="46614"/>
            </a:xfrm>
            <a:custGeom>
              <a:avLst/>
              <a:gdLst/>
              <a:ahLst/>
              <a:cxnLst/>
              <a:rect l="l" t="t" r="r" b="b"/>
              <a:pathLst>
                <a:path w="1179" h="1477" extrusionOk="0">
                  <a:moveTo>
                    <a:pt x="750" y="96"/>
                  </a:moveTo>
                  <a:cubicBezTo>
                    <a:pt x="488" y="215"/>
                    <a:pt x="95" y="0"/>
                    <a:pt x="0" y="477"/>
                  </a:cubicBezTo>
                  <a:cubicBezTo>
                    <a:pt x="0" y="536"/>
                    <a:pt x="0" y="596"/>
                    <a:pt x="12" y="655"/>
                  </a:cubicBezTo>
                  <a:cubicBezTo>
                    <a:pt x="214" y="893"/>
                    <a:pt x="250" y="1215"/>
                    <a:pt x="417" y="1477"/>
                  </a:cubicBezTo>
                  <a:cubicBezTo>
                    <a:pt x="643" y="1322"/>
                    <a:pt x="893" y="1203"/>
                    <a:pt x="607" y="834"/>
                  </a:cubicBezTo>
                  <a:cubicBezTo>
                    <a:pt x="476" y="667"/>
                    <a:pt x="607" y="524"/>
                    <a:pt x="786" y="524"/>
                  </a:cubicBezTo>
                  <a:cubicBezTo>
                    <a:pt x="794" y="523"/>
                    <a:pt x="802" y="522"/>
                    <a:pt x="810" y="522"/>
                  </a:cubicBezTo>
                  <a:cubicBezTo>
                    <a:pt x="887" y="522"/>
                    <a:pt x="980" y="574"/>
                    <a:pt x="1051" y="574"/>
                  </a:cubicBezTo>
                  <a:cubicBezTo>
                    <a:pt x="1111" y="574"/>
                    <a:pt x="1157" y="538"/>
                    <a:pt x="1167" y="405"/>
                  </a:cubicBezTo>
                  <a:cubicBezTo>
                    <a:pt x="1179" y="167"/>
                    <a:pt x="929" y="131"/>
                    <a:pt x="750" y="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17"/>
            <p:cNvSpPr/>
            <p:nvPr/>
          </p:nvSpPr>
          <p:spPr>
            <a:xfrm>
              <a:off x="260756" y="-1034006"/>
              <a:ext cx="30550" cy="24112"/>
            </a:xfrm>
            <a:custGeom>
              <a:avLst/>
              <a:gdLst/>
              <a:ahLst/>
              <a:cxnLst/>
              <a:rect l="l" t="t" r="r" b="b"/>
              <a:pathLst>
                <a:path w="968" h="764" extrusionOk="0">
                  <a:moveTo>
                    <a:pt x="295" y="1"/>
                  </a:moveTo>
                  <a:cubicBezTo>
                    <a:pt x="50" y="1"/>
                    <a:pt x="160" y="370"/>
                    <a:pt x="87" y="548"/>
                  </a:cubicBezTo>
                  <a:cubicBezTo>
                    <a:pt x="1" y="729"/>
                    <a:pt x="83" y="754"/>
                    <a:pt x="176" y="754"/>
                  </a:cubicBezTo>
                  <a:cubicBezTo>
                    <a:pt x="211" y="754"/>
                    <a:pt x="248" y="750"/>
                    <a:pt x="277" y="750"/>
                  </a:cubicBezTo>
                  <a:cubicBezTo>
                    <a:pt x="317" y="759"/>
                    <a:pt x="354" y="764"/>
                    <a:pt x="391" y="764"/>
                  </a:cubicBezTo>
                  <a:cubicBezTo>
                    <a:pt x="685" y="764"/>
                    <a:pt x="878" y="485"/>
                    <a:pt x="920" y="262"/>
                  </a:cubicBezTo>
                  <a:cubicBezTo>
                    <a:pt x="968" y="12"/>
                    <a:pt x="599" y="83"/>
                    <a:pt x="420" y="24"/>
                  </a:cubicBezTo>
                  <a:cubicBezTo>
                    <a:pt x="370" y="8"/>
                    <a:pt x="329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17"/>
            <p:cNvSpPr/>
            <p:nvPr/>
          </p:nvSpPr>
          <p:spPr>
            <a:xfrm>
              <a:off x="1084480" y="-1459738"/>
              <a:ext cx="63562" cy="17642"/>
            </a:xfrm>
            <a:custGeom>
              <a:avLst/>
              <a:gdLst/>
              <a:ahLst/>
              <a:cxnLst/>
              <a:rect l="l" t="t" r="r" b="b"/>
              <a:pathLst>
                <a:path w="2014" h="559" extrusionOk="0">
                  <a:moveTo>
                    <a:pt x="251" y="0"/>
                  </a:moveTo>
                  <a:cubicBezTo>
                    <a:pt x="215" y="131"/>
                    <a:pt x="72" y="167"/>
                    <a:pt x="1" y="250"/>
                  </a:cubicBezTo>
                  <a:cubicBezTo>
                    <a:pt x="156" y="465"/>
                    <a:pt x="418" y="286"/>
                    <a:pt x="572" y="489"/>
                  </a:cubicBezTo>
                  <a:cubicBezTo>
                    <a:pt x="593" y="542"/>
                    <a:pt x="616" y="558"/>
                    <a:pt x="640" y="558"/>
                  </a:cubicBezTo>
                  <a:cubicBezTo>
                    <a:pt x="682" y="558"/>
                    <a:pt x="728" y="510"/>
                    <a:pt x="771" y="510"/>
                  </a:cubicBezTo>
                  <a:cubicBezTo>
                    <a:pt x="776" y="510"/>
                    <a:pt x="781" y="511"/>
                    <a:pt x="787" y="512"/>
                  </a:cubicBezTo>
                  <a:lnTo>
                    <a:pt x="1239" y="369"/>
                  </a:lnTo>
                  <a:cubicBezTo>
                    <a:pt x="1377" y="408"/>
                    <a:pt x="1519" y="480"/>
                    <a:pt x="1663" y="480"/>
                  </a:cubicBezTo>
                  <a:cubicBezTo>
                    <a:pt x="1744" y="480"/>
                    <a:pt x="1825" y="457"/>
                    <a:pt x="1906" y="393"/>
                  </a:cubicBezTo>
                  <a:cubicBezTo>
                    <a:pt x="1954" y="369"/>
                    <a:pt x="1977" y="346"/>
                    <a:pt x="2013" y="334"/>
                  </a:cubicBezTo>
                  <a:lnTo>
                    <a:pt x="1918" y="155"/>
                  </a:lnTo>
                  <a:cubicBezTo>
                    <a:pt x="1794" y="176"/>
                    <a:pt x="1671" y="185"/>
                    <a:pt x="1548" y="185"/>
                  </a:cubicBezTo>
                  <a:cubicBezTo>
                    <a:pt x="1112" y="185"/>
                    <a:pt x="678" y="75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17"/>
            <p:cNvSpPr/>
            <p:nvPr/>
          </p:nvSpPr>
          <p:spPr>
            <a:xfrm>
              <a:off x="706497" y="-1306392"/>
              <a:ext cx="33454" cy="25532"/>
            </a:xfrm>
            <a:custGeom>
              <a:avLst/>
              <a:gdLst/>
              <a:ahLst/>
              <a:cxnLst/>
              <a:rect l="l" t="t" r="r" b="b"/>
              <a:pathLst>
                <a:path w="1060" h="809" extrusionOk="0">
                  <a:moveTo>
                    <a:pt x="139" y="1"/>
                  </a:moveTo>
                  <a:cubicBezTo>
                    <a:pt x="67" y="1"/>
                    <a:pt x="10" y="133"/>
                    <a:pt x="0" y="249"/>
                  </a:cubicBezTo>
                  <a:lnTo>
                    <a:pt x="0" y="809"/>
                  </a:lnTo>
                  <a:cubicBezTo>
                    <a:pt x="106" y="711"/>
                    <a:pt x="205" y="537"/>
                    <a:pt x="349" y="537"/>
                  </a:cubicBezTo>
                  <a:cubicBezTo>
                    <a:pt x="416" y="537"/>
                    <a:pt x="492" y="575"/>
                    <a:pt x="584" y="678"/>
                  </a:cubicBezTo>
                  <a:cubicBezTo>
                    <a:pt x="593" y="697"/>
                    <a:pt x="616" y="703"/>
                    <a:pt x="645" y="703"/>
                  </a:cubicBezTo>
                  <a:cubicBezTo>
                    <a:pt x="687" y="703"/>
                    <a:pt x="743" y="690"/>
                    <a:pt x="786" y="690"/>
                  </a:cubicBezTo>
                  <a:cubicBezTo>
                    <a:pt x="655" y="380"/>
                    <a:pt x="1060" y="356"/>
                    <a:pt x="1060" y="82"/>
                  </a:cubicBezTo>
                  <a:cubicBezTo>
                    <a:pt x="1045" y="81"/>
                    <a:pt x="1030" y="81"/>
                    <a:pt x="1015" y="81"/>
                  </a:cubicBezTo>
                  <a:cubicBezTo>
                    <a:pt x="830" y="81"/>
                    <a:pt x="661" y="161"/>
                    <a:pt x="497" y="161"/>
                  </a:cubicBezTo>
                  <a:cubicBezTo>
                    <a:pt x="393" y="161"/>
                    <a:pt x="292" y="129"/>
                    <a:pt x="191" y="23"/>
                  </a:cubicBezTo>
                  <a:cubicBezTo>
                    <a:pt x="173" y="7"/>
                    <a:pt x="156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17"/>
            <p:cNvSpPr/>
            <p:nvPr/>
          </p:nvSpPr>
          <p:spPr>
            <a:xfrm>
              <a:off x="496439" y="-1260979"/>
              <a:ext cx="55262" cy="36105"/>
            </a:xfrm>
            <a:custGeom>
              <a:avLst/>
              <a:gdLst/>
              <a:ahLst/>
              <a:cxnLst/>
              <a:rect l="l" t="t" r="r" b="b"/>
              <a:pathLst>
                <a:path w="1751" h="1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501"/>
                    <a:pt x="489" y="560"/>
                    <a:pt x="644" y="894"/>
                  </a:cubicBezTo>
                  <a:cubicBezTo>
                    <a:pt x="775" y="1001"/>
                    <a:pt x="1013" y="906"/>
                    <a:pt x="1084" y="1144"/>
                  </a:cubicBezTo>
                  <a:cubicBezTo>
                    <a:pt x="1310" y="1060"/>
                    <a:pt x="1560" y="1084"/>
                    <a:pt x="1751" y="894"/>
                  </a:cubicBezTo>
                  <a:cubicBezTo>
                    <a:pt x="1441" y="834"/>
                    <a:pt x="1072" y="918"/>
                    <a:pt x="870" y="525"/>
                  </a:cubicBezTo>
                  <a:cubicBezTo>
                    <a:pt x="775" y="382"/>
                    <a:pt x="644" y="370"/>
                    <a:pt x="536" y="263"/>
                  </a:cubicBezTo>
                  <a:cubicBezTo>
                    <a:pt x="475" y="306"/>
                    <a:pt x="427" y="324"/>
                    <a:pt x="387" y="324"/>
                  </a:cubicBezTo>
                  <a:cubicBezTo>
                    <a:pt x="240" y="324"/>
                    <a:pt x="208" y="85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17"/>
            <p:cNvSpPr/>
            <p:nvPr/>
          </p:nvSpPr>
          <p:spPr>
            <a:xfrm>
              <a:off x="545293" y="-1229420"/>
              <a:ext cx="43237" cy="19094"/>
            </a:xfrm>
            <a:custGeom>
              <a:avLst/>
              <a:gdLst/>
              <a:ahLst/>
              <a:cxnLst/>
              <a:rect l="l" t="t" r="r" b="b"/>
              <a:pathLst>
                <a:path w="1370" h="605" extrusionOk="0">
                  <a:moveTo>
                    <a:pt x="584" y="1"/>
                  </a:moveTo>
                  <a:cubicBezTo>
                    <a:pt x="393" y="191"/>
                    <a:pt x="227" y="334"/>
                    <a:pt x="0" y="549"/>
                  </a:cubicBezTo>
                  <a:cubicBezTo>
                    <a:pt x="206" y="581"/>
                    <a:pt x="397" y="605"/>
                    <a:pt x="578" y="605"/>
                  </a:cubicBezTo>
                  <a:cubicBezTo>
                    <a:pt x="859" y="605"/>
                    <a:pt x="1116" y="548"/>
                    <a:pt x="1370" y="382"/>
                  </a:cubicBezTo>
                  <a:cubicBezTo>
                    <a:pt x="1317" y="274"/>
                    <a:pt x="1242" y="242"/>
                    <a:pt x="1159" y="242"/>
                  </a:cubicBezTo>
                  <a:cubicBezTo>
                    <a:pt x="1038" y="242"/>
                    <a:pt x="900" y="310"/>
                    <a:pt x="789" y="310"/>
                  </a:cubicBezTo>
                  <a:cubicBezTo>
                    <a:pt x="683" y="310"/>
                    <a:pt x="601" y="247"/>
                    <a:pt x="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17"/>
            <p:cNvSpPr/>
            <p:nvPr/>
          </p:nvSpPr>
          <p:spPr>
            <a:xfrm>
              <a:off x="790665" y="-1399239"/>
              <a:ext cx="34968" cy="28720"/>
            </a:xfrm>
            <a:custGeom>
              <a:avLst/>
              <a:gdLst/>
              <a:ahLst/>
              <a:cxnLst/>
              <a:rect l="l" t="t" r="r" b="b"/>
              <a:pathLst>
                <a:path w="1108" h="910" extrusionOk="0">
                  <a:moveTo>
                    <a:pt x="774" y="0"/>
                  </a:moveTo>
                  <a:cubicBezTo>
                    <a:pt x="536" y="215"/>
                    <a:pt x="262" y="334"/>
                    <a:pt x="0" y="477"/>
                  </a:cubicBezTo>
                  <a:lnTo>
                    <a:pt x="0" y="596"/>
                  </a:lnTo>
                  <a:cubicBezTo>
                    <a:pt x="46" y="617"/>
                    <a:pt x="94" y="625"/>
                    <a:pt x="144" y="625"/>
                  </a:cubicBezTo>
                  <a:cubicBezTo>
                    <a:pt x="289" y="625"/>
                    <a:pt x="447" y="559"/>
                    <a:pt x="594" y="559"/>
                  </a:cubicBezTo>
                  <a:cubicBezTo>
                    <a:pt x="740" y="559"/>
                    <a:pt x="875" y="624"/>
                    <a:pt x="977" y="881"/>
                  </a:cubicBezTo>
                  <a:cubicBezTo>
                    <a:pt x="984" y="901"/>
                    <a:pt x="993" y="910"/>
                    <a:pt x="1001" y="910"/>
                  </a:cubicBezTo>
                  <a:cubicBezTo>
                    <a:pt x="1043" y="910"/>
                    <a:pt x="1088" y="695"/>
                    <a:pt x="1107" y="596"/>
                  </a:cubicBezTo>
                  <a:lnTo>
                    <a:pt x="1107" y="226"/>
                  </a:lnTo>
                  <a:cubicBezTo>
                    <a:pt x="1048" y="36"/>
                    <a:pt x="917" y="24"/>
                    <a:pt x="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17"/>
            <p:cNvSpPr/>
            <p:nvPr/>
          </p:nvSpPr>
          <p:spPr>
            <a:xfrm>
              <a:off x="506223" y="-1214965"/>
              <a:ext cx="30077" cy="21114"/>
            </a:xfrm>
            <a:custGeom>
              <a:avLst/>
              <a:gdLst/>
              <a:ahLst/>
              <a:cxnLst/>
              <a:rect l="l" t="t" r="r" b="b"/>
              <a:pathLst>
                <a:path w="953" h="669" extrusionOk="0">
                  <a:moveTo>
                    <a:pt x="252" y="0"/>
                  </a:moveTo>
                  <a:cubicBezTo>
                    <a:pt x="230" y="0"/>
                    <a:pt x="200" y="16"/>
                    <a:pt x="155" y="55"/>
                  </a:cubicBezTo>
                  <a:cubicBezTo>
                    <a:pt x="60" y="138"/>
                    <a:pt x="0" y="257"/>
                    <a:pt x="107" y="436"/>
                  </a:cubicBezTo>
                  <a:cubicBezTo>
                    <a:pt x="226" y="620"/>
                    <a:pt x="360" y="668"/>
                    <a:pt x="503" y="668"/>
                  </a:cubicBezTo>
                  <a:cubicBezTo>
                    <a:pt x="646" y="668"/>
                    <a:pt x="798" y="620"/>
                    <a:pt x="953" y="614"/>
                  </a:cubicBezTo>
                  <a:cubicBezTo>
                    <a:pt x="848" y="510"/>
                    <a:pt x="854" y="278"/>
                    <a:pt x="681" y="278"/>
                  </a:cubicBezTo>
                  <a:cubicBezTo>
                    <a:pt x="656" y="278"/>
                    <a:pt x="628" y="283"/>
                    <a:pt x="595" y="293"/>
                  </a:cubicBezTo>
                  <a:cubicBezTo>
                    <a:pt x="551" y="310"/>
                    <a:pt x="495" y="332"/>
                    <a:pt x="445" y="332"/>
                  </a:cubicBezTo>
                  <a:cubicBezTo>
                    <a:pt x="389" y="332"/>
                    <a:pt x="341" y="304"/>
                    <a:pt x="322" y="210"/>
                  </a:cubicBezTo>
                  <a:cubicBezTo>
                    <a:pt x="295" y="138"/>
                    <a:pt x="315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17"/>
            <p:cNvSpPr/>
            <p:nvPr/>
          </p:nvSpPr>
          <p:spPr>
            <a:xfrm>
              <a:off x="905698" y="-1425749"/>
              <a:ext cx="43174" cy="22344"/>
            </a:xfrm>
            <a:custGeom>
              <a:avLst/>
              <a:gdLst/>
              <a:ahLst/>
              <a:cxnLst/>
              <a:rect l="l" t="t" r="r" b="b"/>
              <a:pathLst>
                <a:path w="1368" h="708" extrusionOk="0">
                  <a:moveTo>
                    <a:pt x="924" y="1"/>
                  </a:moveTo>
                  <a:cubicBezTo>
                    <a:pt x="863" y="1"/>
                    <a:pt x="797" y="36"/>
                    <a:pt x="737" y="66"/>
                  </a:cubicBezTo>
                  <a:cubicBezTo>
                    <a:pt x="606" y="126"/>
                    <a:pt x="475" y="197"/>
                    <a:pt x="344" y="257"/>
                  </a:cubicBezTo>
                  <a:cubicBezTo>
                    <a:pt x="308" y="281"/>
                    <a:pt x="260" y="281"/>
                    <a:pt x="237" y="293"/>
                  </a:cubicBezTo>
                  <a:cubicBezTo>
                    <a:pt x="201" y="435"/>
                    <a:pt x="82" y="471"/>
                    <a:pt x="10" y="543"/>
                  </a:cubicBezTo>
                  <a:cubicBezTo>
                    <a:pt x="1" y="648"/>
                    <a:pt x="30" y="708"/>
                    <a:pt x="104" y="708"/>
                  </a:cubicBezTo>
                  <a:cubicBezTo>
                    <a:pt x="122" y="708"/>
                    <a:pt x="142" y="704"/>
                    <a:pt x="165" y="697"/>
                  </a:cubicBezTo>
                  <a:cubicBezTo>
                    <a:pt x="558" y="638"/>
                    <a:pt x="975" y="602"/>
                    <a:pt x="1368" y="424"/>
                  </a:cubicBezTo>
                  <a:cubicBezTo>
                    <a:pt x="1348" y="422"/>
                    <a:pt x="1327" y="421"/>
                    <a:pt x="1306" y="421"/>
                  </a:cubicBezTo>
                  <a:cubicBezTo>
                    <a:pt x="1295" y="421"/>
                    <a:pt x="1284" y="421"/>
                    <a:pt x="1274" y="421"/>
                  </a:cubicBezTo>
                  <a:cubicBezTo>
                    <a:pt x="1176" y="421"/>
                    <a:pt x="1076" y="415"/>
                    <a:pt x="1022" y="281"/>
                  </a:cubicBezTo>
                  <a:cubicBezTo>
                    <a:pt x="1082" y="209"/>
                    <a:pt x="1082" y="126"/>
                    <a:pt x="1022" y="43"/>
                  </a:cubicBezTo>
                  <a:cubicBezTo>
                    <a:pt x="992" y="12"/>
                    <a:pt x="959" y="1"/>
                    <a:pt x="9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17"/>
            <p:cNvSpPr/>
            <p:nvPr/>
          </p:nvSpPr>
          <p:spPr>
            <a:xfrm>
              <a:off x="758727" y="-1356445"/>
              <a:ext cx="22565" cy="30171"/>
            </a:xfrm>
            <a:custGeom>
              <a:avLst/>
              <a:gdLst/>
              <a:ahLst/>
              <a:cxnLst/>
              <a:rect l="l" t="t" r="r" b="b"/>
              <a:pathLst>
                <a:path w="715" h="956" extrusionOk="0">
                  <a:moveTo>
                    <a:pt x="307" y="1"/>
                  </a:moveTo>
                  <a:cubicBezTo>
                    <a:pt x="110" y="1"/>
                    <a:pt x="0" y="132"/>
                    <a:pt x="0" y="394"/>
                  </a:cubicBezTo>
                  <a:cubicBezTo>
                    <a:pt x="191" y="514"/>
                    <a:pt x="334" y="692"/>
                    <a:pt x="441" y="895"/>
                  </a:cubicBezTo>
                  <a:cubicBezTo>
                    <a:pt x="487" y="902"/>
                    <a:pt x="539" y="955"/>
                    <a:pt x="589" y="955"/>
                  </a:cubicBezTo>
                  <a:cubicBezTo>
                    <a:pt x="616" y="955"/>
                    <a:pt x="642" y="940"/>
                    <a:pt x="667" y="895"/>
                  </a:cubicBezTo>
                  <a:cubicBezTo>
                    <a:pt x="715" y="525"/>
                    <a:pt x="655" y="192"/>
                    <a:pt x="334" y="2"/>
                  </a:cubicBezTo>
                  <a:cubicBezTo>
                    <a:pt x="325" y="1"/>
                    <a:pt x="316" y="1"/>
                    <a:pt x="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17"/>
            <p:cNvSpPr/>
            <p:nvPr/>
          </p:nvSpPr>
          <p:spPr>
            <a:xfrm>
              <a:off x="1046924" y="-1424423"/>
              <a:ext cx="30455" cy="14170"/>
            </a:xfrm>
            <a:custGeom>
              <a:avLst/>
              <a:gdLst/>
              <a:ahLst/>
              <a:cxnLst/>
              <a:rect l="l" t="t" r="r" b="b"/>
              <a:pathLst>
                <a:path w="965" h="449" extrusionOk="0">
                  <a:moveTo>
                    <a:pt x="698" y="0"/>
                  </a:moveTo>
                  <a:cubicBezTo>
                    <a:pt x="539" y="0"/>
                    <a:pt x="400" y="111"/>
                    <a:pt x="237" y="111"/>
                  </a:cubicBezTo>
                  <a:cubicBezTo>
                    <a:pt x="164" y="111"/>
                    <a:pt x="87" y="89"/>
                    <a:pt x="0" y="24"/>
                  </a:cubicBezTo>
                  <a:lnTo>
                    <a:pt x="0" y="24"/>
                  </a:lnTo>
                  <a:cubicBezTo>
                    <a:pt x="84" y="354"/>
                    <a:pt x="202" y="449"/>
                    <a:pt x="334" y="449"/>
                  </a:cubicBezTo>
                  <a:cubicBezTo>
                    <a:pt x="464" y="449"/>
                    <a:pt x="609" y="357"/>
                    <a:pt x="750" y="310"/>
                  </a:cubicBezTo>
                  <a:cubicBezTo>
                    <a:pt x="758" y="309"/>
                    <a:pt x="765" y="309"/>
                    <a:pt x="773" y="309"/>
                  </a:cubicBezTo>
                  <a:cubicBezTo>
                    <a:pt x="801" y="309"/>
                    <a:pt x="832" y="314"/>
                    <a:pt x="861" y="314"/>
                  </a:cubicBezTo>
                  <a:cubicBezTo>
                    <a:pt x="917" y="314"/>
                    <a:pt x="965" y="294"/>
                    <a:pt x="965" y="179"/>
                  </a:cubicBezTo>
                  <a:cubicBezTo>
                    <a:pt x="953" y="1"/>
                    <a:pt x="822" y="12"/>
                    <a:pt x="715" y="1"/>
                  </a:cubicBezTo>
                  <a:cubicBezTo>
                    <a:pt x="709" y="0"/>
                    <a:pt x="703" y="0"/>
                    <a:pt x="6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17"/>
            <p:cNvSpPr/>
            <p:nvPr/>
          </p:nvSpPr>
          <p:spPr>
            <a:xfrm>
              <a:off x="660641" y="-1229861"/>
              <a:ext cx="34590" cy="23197"/>
            </a:xfrm>
            <a:custGeom>
              <a:avLst/>
              <a:gdLst/>
              <a:ahLst/>
              <a:cxnLst/>
              <a:rect l="l" t="t" r="r" b="b"/>
              <a:pathLst>
                <a:path w="1096" h="735" extrusionOk="0">
                  <a:moveTo>
                    <a:pt x="791" y="0"/>
                  </a:moveTo>
                  <a:cubicBezTo>
                    <a:pt x="441" y="0"/>
                    <a:pt x="289" y="348"/>
                    <a:pt x="60" y="491"/>
                  </a:cubicBezTo>
                  <a:cubicBezTo>
                    <a:pt x="1" y="515"/>
                    <a:pt x="48" y="634"/>
                    <a:pt x="108" y="694"/>
                  </a:cubicBezTo>
                  <a:cubicBezTo>
                    <a:pt x="137" y="723"/>
                    <a:pt x="160" y="735"/>
                    <a:pt x="178" y="735"/>
                  </a:cubicBezTo>
                  <a:cubicBezTo>
                    <a:pt x="226" y="735"/>
                    <a:pt x="247" y="657"/>
                    <a:pt x="298" y="622"/>
                  </a:cubicBezTo>
                  <a:cubicBezTo>
                    <a:pt x="548" y="455"/>
                    <a:pt x="679" y="146"/>
                    <a:pt x="1096" y="74"/>
                  </a:cubicBezTo>
                  <a:cubicBezTo>
                    <a:pt x="979" y="22"/>
                    <a:pt x="879" y="0"/>
                    <a:pt x="7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17"/>
            <p:cNvSpPr/>
            <p:nvPr/>
          </p:nvSpPr>
          <p:spPr>
            <a:xfrm>
              <a:off x="615165" y="-1150332"/>
              <a:ext cx="24459" cy="23133"/>
            </a:xfrm>
            <a:custGeom>
              <a:avLst/>
              <a:gdLst/>
              <a:ahLst/>
              <a:cxnLst/>
              <a:rect l="l" t="t" r="r" b="b"/>
              <a:pathLst>
                <a:path w="775" h="733" extrusionOk="0">
                  <a:moveTo>
                    <a:pt x="594" y="1"/>
                  </a:moveTo>
                  <a:cubicBezTo>
                    <a:pt x="461" y="1"/>
                    <a:pt x="313" y="130"/>
                    <a:pt x="176" y="130"/>
                  </a:cubicBezTo>
                  <a:cubicBezTo>
                    <a:pt x="115" y="130"/>
                    <a:pt x="56" y="105"/>
                    <a:pt x="1" y="31"/>
                  </a:cubicBezTo>
                  <a:lnTo>
                    <a:pt x="1" y="31"/>
                  </a:lnTo>
                  <a:cubicBezTo>
                    <a:pt x="84" y="233"/>
                    <a:pt x="299" y="412"/>
                    <a:pt x="108" y="662"/>
                  </a:cubicBezTo>
                  <a:cubicBezTo>
                    <a:pt x="193" y="712"/>
                    <a:pt x="263" y="733"/>
                    <a:pt x="322" y="733"/>
                  </a:cubicBezTo>
                  <a:cubicBezTo>
                    <a:pt x="561" y="733"/>
                    <a:pt x="620" y="391"/>
                    <a:pt x="763" y="209"/>
                  </a:cubicBezTo>
                  <a:cubicBezTo>
                    <a:pt x="763" y="186"/>
                    <a:pt x="775" y="150"/>
                    <a:pt x="775" y="126"/>
                  </a:cubicBezTo>
                  <a:cubicBezTo>
                    <a:pt x="720" y="32"/>
                    <a:pt x="659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17"/>
            <p:cNvSpPr/>
            <p:nvPr/>
          </p:nvSpPr>
          <p:spPr>
            <a:xfrm>
              <a:off x="633974" y="-1213261"/>
              <a:ext cx="22187" cy="24459"/>
            </a:xfrm>
            <a:custGeom>
              <a:avLst/>
              <a:gdLst/>
              <a:ahLst/>
              <a:cxnLst/>
              <a:rect l="l" t="t" r="r" b="b"/>
              <a:pathLst>
                <a:path w="703" h="775" extrusionOk="0">
                  <a:moveTo>
                    <a:pt x="512" y="1"/>
                  </a:moveTo>
                  <a:lnTo>
                    <a:pt x="512" y="1"/>
                  </a:lnTo>
                  <a:cubicBezTo>
                    <a:pt x="584" y="465"/>
                    <a:pt x="36" y="299"/>
                    <a:pt x="0" y="775"/>
                  </a:cubicBezTo>
                  <a:cubicBezTo>
                    <a:pt x="286" y="584"/>
                    <a:pt x="631" y="680"/>
                    <a:pt x="691" y="227"/>
                  </a:cubicBezTo>
                  <a:cubicBezTo>
                    <a:pt x="703" y="144"/>
                    <a:pt x="691" y="84"/>
                    <a:pt x="608" y="37"/>
                  </a:cubicBezTo>
                  <a:cubicBezTo>
                    <a:pt x="584" y="25"/>
                    <a:pt x="536" y="25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17"/>
            <p:cNvSpPr/>
            <p:nvPr/>
          </p:nvSpPr>
          <p:spPr>
            <a:xfrm>
              <a:off x="847787" y="-1271046"/>
              <a:ext cx="21051" cy="15812"/>
            </a:xfrm>
            <a:custGeom>
              <a:avLst/>
              <a:gdLst/>
              <a:ahLst/>
              <a:cxnLst/>
              <a:rect l="l" t="t" r="r" b="b"/>
              <a:pathLst>
                <a:path w="667" h="501" extrusionOk="0">
                  <a:moveTo>
                    <a:pt x="499" y="1"/>
                  </a:moveTo>
                  <a:cubicBezTo>
                    <a:pt x="386" y="1"/>
                    <a:pt x="264" y="139"/>
                    <a:pt x="123" y="139"/>
                  </a:cubicBezTo>
                  <a:cubicBezTo>
                    <a:pt x="102" y="139"/>
                    <a:pt x="81" y="136"/>
                    <a:pt x="59" y="129"/>
                  </a:cubicBezTo>
                  <a:cubicBezTo>
                    <a:pt x="55" y="128"/>
                    <a:pt x="51" y="127"/>
                    <a:pt x="48" y="127"/>
                  </a:cubicBezTo>
                  <a:cubicBezTo>
                    <a:pt x="0" y="127"/>
                    <a:pt x="3" y="264"/>
                    <a:pt x="48" y="320"/>
                  </a:cubicBezTo>
                  <a:cubicBezTo>
                    <a:pt x="100" y="398"/>
                    <a:pt x="145" y="501"/>
                    <a:pt x="230" y="501"/>
                  </a:cubicBezTo>
                  <a:cubicBezTo>
                    <a:pt x="262" y="501"/>
                    <a:pt x="300" y="486"/>
                    <a:pt x="345" y="451"/>
                  </a:cubicBezTo>
                  <a:lnTo>
                    <a:pt x="524" y="320"/>
                  </a:lnTo>
                  <a:cubicBezTo>
                    <a:pt x="536" y="213"/>
                    <a:pt x="667" y="70"/>
                    <a:pt x="548" y="10"/>
                  </a:cubicBezTo>
                  <a:cubicBezTo>
                    <a:pt x="532" y="3"/>
                    <a:pt x="515" y="1"/>
                    <a:pt x="4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17"/>
            <p:cNvSpPr/>
            <p:nvPr/>
          </p:nvSpPr>
          <p:spPr>
            <a:xfrm>
              <a:off x="320214" y="-1005476"/>
              <a:ext cx="25216" cy="23354"/>
            </a:xfrm>
            <a:custGeom>
              <a:avLst/>
              <a:gdLst/>
              <a:ahLst/>
              <a:cxnLst/>
              <a:rect l="l" t="t" r="r" b="b"/>
              <a:pathLst>
                <a:path w="799" h="740" extrusionOk="0">
                  <a:moveTo>
                    <a:pt x="253" y="0"/>
                  </a:moveTo>
                  <a:cubicBezTo>
                    <a:pt x="181" y="0"/>
                    <a:pt x="78" y="77"/>
                    <a:pt x="1" y="108"/>
                  </a:cubicBezTo>
                  <a:cubicBezTo>
                    <a:pt x="120" y="406"/>
                    <a:pt x="322" y="596"/>
                    <a:pt x="560" y="739"/>
                  </a:cubicBezTo>
                  <a:cubicBezTo>
                    <a:pt x="644" y="727"/>
                    <a:pt x="798" y="620"/>
                    <a:pt x="703" y="584"/>
                  </a:cubicBezTo>
                  <a:cubicBezTo>
                    <a:pt x="513" y="465"/>
                    <a:pt x="370" y="382"/>
                    <a:pt x="334" y="84"/>
                  </a:cubicBezTo>
                  <a:cubicBezTo>
                    <a:pt x="322" y="22"/>
                    <a:pt x="292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17"/>
            <p:cNvSpPr/>
            <p:nvPr/>
          </p:nvSpPr>
          <p:spPr>
            <a:xfrm>
              <a:off x="408579" y="-1183627"/>
              <a:ext cx="22124" cy="15875"/>
            </a:xfrm>
            <a:custGeom>
              <a:avLst/>
              <a:gdLst/>
              <a:ahLst/>
              <a:cxnLst/>
              <a:rect l="l" t="t" r="r" b="b"/>
              <a:pathLst>
                <a:path w="701" h="503" extrusionOk="0">
                  <a:moveTo>
                    <a:pt x="676" y="1"/>
                  </a:moveTo>
                  <a:cubicBezTo>
                    <a:pt x="526" y="1"/>
                    <a:pt x="421" y="157"/>
                    <a:pt x="268" y="157"/>
                  </a:cubicBezTo>
                  <a:cubicBezTo>
                    <a:pt x="230" y="157"/>
                    <a:pt x="188" y="147"/>
                    <a:pt x="141" y="122"/>
                  </a:cubicBezTo>
                  <a:cubicBezTo>
                    <a:pt x="122" y="113"/>
                    <a:pt x="107" y="109"/>
                    <a:pt x="94" y="109"/>
                  </a:cubicBezTo>
                  <a:cubicBezTo>
                    <a:pt x="0" y="109"/>
                    <a:pt x="45" y="312"/>
                    <a:pt x="34" y="395"/>
                  </a:cubicBezTo>
                  <a:cubicBezTo>
                    <a:pt x="29" y="479"/>
                    <a:pt x="52" y="503"/>
                    <a:pt x="86" y="503"/>
                  </a:cubicBezTo>
                  <a:cubicBezTo>
                    <a:pt x="124" y="503"/>
                    <a:pt x="175" y="473"/>
                    <a:pt x="213" y="467"/>
                  </a:cubicBezTo>
                  <a:cubicBezTo>
                    <a:pt x="439" y="431"/>
                    <a:pt x="582" y="252"/>
                    <a:pt x="701" y="2"/>
                  </a:cubicBezTo>
                  <a:cubicBezTo>
                    <a:pt x="692" y="1"/>
                    <a:pt x="684" y="1"/>
                    <a:pt x="6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17"/>
            <p:cNvSpPr/>
            <p:nvPr/>
          </p:nvSpPr>
          <p:spPr>
            <a:xfrm>
              <a:off x="877074" y="-1413283"/>
              <a:ext cx="21082" cy="1669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153" y="1"/>
                  </a:moveTo>
                  <a:cubicBezTo>
                    <a:pt x="118" y="1"/>
                    <a:pt x="79" y="9"/>
                    <a:pt x="36" y="29"/>
                  </a:cubicBezTo>
                  <a:cubicBezTo>
                    <a:pt x="24" y="52"/>
                    <a:pt x="13" y="76"/>
                    <a:pt x="1" y="88"/>
                  </a:cubicBezTo>
                  <a:cubicBezTo>
                    <a:pt x="1" y="112"/>
                    <a:pt x="13" y="136"/>
                    <a:pt x="24" y="148"/>
                  </a:cubicBezTo>
                  <a:cubicBezTo>
                    <a:pt x="155" y="243"/>
                    <a:pt x="144" y="386"/>
                    <a:pt x="144" y="529"/>
                  </a:cubicBezTo>
                  <a:cubicBezTo>
                    <a:pt x="298" y="529"/>
                    <a:pt x="441" y="529"/>
                    <a:pt x="608" y="505"/>
                  </a:cubicBezTo>
                  <a:cubicBezTo>
                    <a:pt x="667" y="421"/>
                    <a:pt x="655" y="350"/>
                    <a:pt x="596" y="267"/>
                  </a:cubicBezTo>
                  <a:cubicBezTo>
                    <a:pt x="427" y="217"/>
                    <a:pt x="33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17"/>
            <p:cNvSpPr/>
            <p:nvPr/>
          </p:nvSpPr>
          <p:spPr>
            <a:xfrm>
              <a:off x="602794" y="-1193348"/>
              <a:ext cx="15433" cy="19567"/>
            </a:xfrm>
            <a:custGeom>
              <a:avLst/>
              <a:gdLst/>
              <a:ahLst/>
              <a:cxnLst/>
              <a:rect l="l" t="t" r="r" b="b"/>
              <a:pathLst>
                <a:path w="489" h="620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477"/>
                    <a:pt x="0" y="477"/>
                    <a:pt x="488" y="620"/>
                  </a:cubicBezTo>
                  <a:cubicBezTo>
                    <a:pt x="333" y="418"/>
                    <a:pt x="274" y="179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17"/>
            <p:cNvSpPr/>
            <p:nvPr/>
          </p:nvSpPr>
          <p:spPr>
            <a:xfrm>
              <a:off x="1101395" y="-1360548"/>
              <a:ext cx="22218" cy="9626"/>
            </a:xfrm>
            <a:custGeom>
              <a:avLst/>
              <a:gdLst/>
              <a:ahLst/>
              <a:cxnLst/>
              <a:rect l="l" t="t" r="r" b="b"/>
              <a:pathLst>
                <a:path w="704" h="305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2"/>
                    <a:pt x="658" y="2"/>
                    <a:pt x="635" y="2"/>
                  </a:cubicBezTo>
                  <a:cubicBezTo>
                    <a:pt x="590" y="2"/>
                    <a:pt x="544" y="1"/>
                    <a:pt x="499" y="1"/>
                  </a:cubicBezTo>
                  <a:cubicBezTo>
                    <a:pt x="326" y="1"/>
                    <a:pt x="154" y="22"/>
                    <a:pt x="1" y="227"/>
                  </a:cubicBezTo>
                  <a:cubicBezTo>
                    <a:pt x="130" y="263"/>
                    <a:pt x="256" y="304"/>
                    <a:pt x="367" y="304"/>
                  </a:cubicBezTo>
                  <a:cubicBezTo>
                    <a:pt x="510" y="304"/>
                    <a:pt x="629" y="236"/>
                    <a:pt x="7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17"/>
            <p:cNvSpPr/>
            <p:nvPr/>
          </p:nvSpPr>
          <p:spPr>
            <a:xfrm>
              <a:off x="744431" y="-1316586"/>
              <a:ext cx="21082" cy="19946"/>
            </a:xfrm>
            <a:custGeom>
              <a:avLst/>
              <a:gdLst/>
              <a:ahLst/>
              <a:cxnLst/>
              <a:rect l="l" t="t" r="r" b="b"/>
              <a:pathLst>
                <a:path w="668" h="632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39"/>
                    <a:pt x="36" y="334"/>
                    <a:pt x="465" y="632"/>
                  </a:cubicBezTo>
                  <a:cubicBezTo>
                    <a:pt x="667" y="322"/>
                    <a:pt x="227" y="358"/>
                    <a:pt x="251" y="144"/>
                  </a:cubicBezTo>
                  <a:cubicBezTo>
                    <a:pt x="251" y="96"/>
                    <a:pt x="239" y="48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17"/>
            <p:cNvSpPr/>
            <p:nvPr/>
          </p:nvSpPr>
          <p:spPr>
            <a:xfrm>
              <a:off x="644168" y="-1232071"/>
              <a:ext cx="13034" cy="18747"/>
            </a:xfrm>
            <a:custGeom>
              <a:avLst/>
              <a:gdLst/>
              <a:ahLst/>
              <a:cxnLst/>
              <a:rect l="l" t="t" r="r" b="b"/>
              <a:pathLst>
                <a:path w="413" h="594" extrusionOk="0">
                  <a:moveTo>
                    <a:pt x="253" y="0"/>
                  </a:moveTo>
                  <a:cubicBezTo>
                    <a:pt x="248" y="0"/>
                    <a:pt x="242" y="1"/>
                    <a:pt x="237" y="2"/>
                  </a:cubicBezTo>
                  <a:cubicBezTo>
                    <a:pt x="23" y="49"/>
                    <a:pt x="82" y="287"/>
                    <a:pt x="11" y="418"/>
                  </a:cubicBezTo>
                  <a:cubicBezTo>
                    <a:pt x="1" y="518"/>
                    <a:pt x="83" y="593"/>
                    <a:pt x="117" y="593"/>
                  </a:cubicBezTo>
                  <a:cubicBezTo>
                    <a:pt x="123" y="593"/>
                    <a:pt x="128" y="591"/>
                    <a:pt x="130" y="585"/>
                  </a:cubicBezTo>
                  <a:cubicBezTo>
                    <a:pt x="237" y="454"/>
                    <a:pt x="320" y="287"/>
                    <a:pt x="380" y="121"/>
                  </a:cubicBezTo>
                  <a:cubicBezTo>
                    <a:pt x="413" y="66"/>
                    <a:pt x="32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17"/>
            <p:cNvSpPr/>
            <p:nvPr/>
          </p:nvSpPr>
          <p:spPr>
            <a:xfrm>
              <a:off x="642810" y="-1170341"/>
              <a:ext cx="20135" cy="13097"/>
            </a:xfrm>
            <a:custGeom>
              <a:avLst/>
              <a:gdLst/>
              <a:ahLst/>
              <a:cxnLst/>
              <a:rect l="l" t="t" r="r" b="b"/>
              <a:pathLst>
                <a:path w="638" h="415" extrusionOk="0">
                  <a:moveTo>
                    <a:pt x="202" y="0"/>
                  </a:moveTo>
                  <a:cubicBezTo>
                    <a:pt x="0" y="0"/>
                    <a:pt x="24" y="103"/>
                    <a:pt x="125" y="415"/>
                  </a:cubicBezTo>
                  <a:lnTo>
                    <a:pt x="197" y="415"/>
                  </a:lnTo>
                  <a:cubicBezTo>
                    <a:pt x="328" y="367"/>
                    <a:pt x="482" y="391"/>
                    <a:pt x="601" y="272"/>
                  </a:cubicBezTo>
                  <a:cubicBezTo>
                    <a:pt x="637" y="189"/>
                    <a:pt x="637" y="117"/>
                    <a:pt x="578" y="46"/>
                  </a:cubicBezTo>
                  <a:cubicBezTo>
                    <a:pt x="407" y="18"/>
                    <a:pt x="285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17"/>
            <p:cNvSpPr/>
            <p:nvPr/>
          </p:nvSpPr>
          <p:spPr>
            <a:xfrm>
              <a:off x="1123581" y="-1448093"/>
              <a:ext cx="23354" cy="9878"/>
            </a:xfrm>
            <a:custGeom>
              <a:avLst/>
              <a:gdLst/>
              <a:ahLst/>
              <a:cxnLst/>
              <a:rect l="l" t="t" r="r" b="b"/>
              <a:pathLst>
                <a:path w="740" h="313" extrusionOk="0">
                  <a:moveTo>
                    <a:pt x="0" y="0"/>
                  </a:moveTo>
                  <a:cubicBezTo>
                    <a:pt x="143" y="96"/>
                    <a:pt x="262" y="215"/>
                    <a:pt x="417" y="274"/>
                  </a:cubicBezTo>
                  <a:cubicBezTo>
                    <a:pt x="474" y="297"/>
                    <a:pt x="531" y="313"/>
                    <a:pt x="579" y="313"/>
                  </a:cubicBezTo>
                  <a:cubicBezTo>
                    <a:pt x="681" y="313"/>
                    <a:pt x="740" y="243"/>
                    <a:pt x="667" y="24"/>
                  </a:cubicBezTo>
                  <a:cubicBezTo>
                    <a:pt x="441" y="24"/>
                    <a:pt x="22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17"/>
            <p:cNvSpPr/>
            <p:nvPr/>
          </p:nvSpPr>
          <p:spPr>
            <a:xfrm>
              <a:off x="1123581" y="-1364745"/>
              <a:ext cx="20672" cy="14013"/>
            </a:xfrm>
            <a:custGeom>
              <a:avLst/>
              <a:gdLst/>
              <a:ahLst/>
              <a:cxnLst/>
              <a:rect l="l" t="t" r="r" b="b"/>
              <a:pathLst>
                <a:path w="655" h="444" extrusionOk="0">
                  <a:moveTo>
                    <a:pt x="258" y="0"/>
                  </a:moveTo>
                  <a:cubicBezTo>
                    <a:pt x="189" y="0"/>
                    <a:pt x="112" y="48"/>
                    <a:pt x="0" y="134"/>
                  </a:cubicBezTo>
                  <a:cubicBezTo>
                    <a:pt x="238" y="134"/>
                    <a:pt x="405" y="360"/>
                    <a:pt x="655" y="443"/>
                  </a:cubicBezTo>
                  <a:cubicBezTo>
                    <a:pt x="462" y="132"/>
                    <a:pt x="371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17"/>
            <p:cNvSpPr/>
            <p:nvPr/>
          </p:nvSpPr>
          <p:spPr>
            <a:xfrm>
              <a:off x="474285" y="-1061494"/>
              <a:ext cx="18052" cy="18494"/>
            </a:xfrm>
            <a:custGeom>
              <a:avLst/>
              <a:gdLst/>
              <a:ahLst/>
              <a:cxnLst/>
              <a:rect l="l" t="t" r="r" b="b"/>
              <a:pathLst>
                <a:path w="572" h="586" extrusionOk="0">
                  <a:moveTo>
                    <a:pt x="212" y="1"/>
                  </a:moveTo>
                  <a:cubicBezTo>
                    <a:pt x="87" y="1"/>
                    <a:pt x="22" y="84"/>
                    <a:pt x="0" y="240"/>
                  </a:cubicBezTo>
                  <a:cubicBezTo>
                    <a:pt x="48" y="300"/>
                    <a:pt x="95" y="347"/>
                    <a:pt x="143" y="407"/>
                  </a:cubicBezTo>
                  <a:cubicBezTo>
                    <a:pt x="236" y="466"/>
                    <a:pt x="323" y="585"/>
                    <a:pt x="430" y="585"/>
                  </a:cubicBezTo>
                  <a:cubicBezTo>
                    <a:pt x="473" y="585"/>
                    <a:pt x="520" y="566"/>
                    <a:pt x="572" y="514"/>
                  </a:cubicBezTo>
                  <a:cubicBezTo>
                    <a:pt x="512" y="300"/>
                    <a:pt x="381" y="157"/>
                    <a:pt x="238" y="2"/>
                  </a:cubicBezTo>
                  <a:cubicBezTo>
                    <a:pt x="229" y="1"/>
                    <a:pt x="221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17"/>
            <p:cNvSpPr/>
            <p:nvPr/>
          </p:nvSpPr>
          <p:spPr>
            <a:xfrm>
              <a:off x="375821" y="-1035173"/>
              <a:ext cx="14707" cy="13192"/>
            </a:xfrm>
            <a:custGeom>
              <a:avLst/>
              <a:gdLst/>
              <a:ahLst/>
              <a:cxnLst/>
              <a:rect l="l" t="t" r="r" b="b"/>
              <a:pathLst>
                <a:path w="466" h="418" extrusionOk="0">
                  <a:moveTo>
                    <a:pt x="322" y="1"/>
                  </a:moveTo>
                  <a:cubicBezTo>
                    <a:pt x="296" y="1"/>
                    <a:pt x="265" y="8"/>
                    <a:pt x="227" y="25"/>
                  </a:cubicBezTo>
                  <a:cubicBezTo>
                    <a:pt x="120" y="73"/>
                    <a:pt x="1" y="204"/>
                    <a:pt x="72" y="323"/>
                  </a:cubicBezTo>
                  <a:cubicBezTo>
                    <a:pt x="113" y="393"/>
                    <a:pt x="156" y="417"/>
                    <a:pt x="200" y="417"/>
                  </a:cubicBezTo>
                  <a:cubicBezTo>
                    <a:pt x="283" y="417"/>
                    <a:pt x="372" y="330"/>
                    <a:pt x="465" y="299"/>
                  </a:cubicBezTo>
                  <a:cubicBezTo>
                    <a:pt x="445" y="162"/>
                    <a:pt x="442" y="1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17"/>
            <p:cNvSpPr/>
            <p:nvPr/>
          </p:nvSpPr>
          <p:spPr>
            <a:xfrm>
              <a:off x="639591" y="-1159011"/>
              <a:ext cx="17705" cy="20577"/>
            </a:xfrm>
            <a:custGeom>
              <a:avLst/>
              <a:gdLst/>
              <a:ahLst/>
              <a:cxnLst/>
              <a:rect l="l" t="t" r="r" b="b"/>
              <a:pathLst>
                <a:path w="561" h="652" extrusionOk="0">
                  <a:moveTo>
                    <a:pt x="354" y="1"/>
                  </a:moveTo>
                  <a:cubicBezTo>
                    <a:pt x="308" y="1"/>
                    <a:pt x="264" y="19"/>
                    <a:pt x="227" y="56"/>
                  </a:cubicBezTo>
                  <a:cubicBezTo>
                    <a:pt x="156" y="175"/>
                    <a:pt x="144" y="342"/>
                    <a:pt x="1" y="401"/>
                  </a:cubicBezTo>
                  <a:lnTo>
                    <a:pt x="1" y="449"/>
                  </a:lnTo>
                  <a:cubicBezTo>
                    <a:pt x="86" y="597"/>
                    <a:pt x="158" y="652"/>
                    <a:pt x="223" y="652"/>
                  </a:cubicBezTo>
                  <a:cubicBezTo>
                    <a:pt x="341" y="652"/>
                    <a:pt x="433" y="472"/>
                    <a:pt x="525" y="342"/>
                  </a:cubicBezTo>
                  <a:cubicBezTo>
                    <a:pt x="560" y="234"/>
                    <a:pt x="537" y="127"/>
                    <a:pt x="477" y="44"/>
                  </a:cubicBezTo>
                  <a:cubicBezTo>
                    <a:pt x="437" y="16"/>
                    <a:pt x="395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17"/>
            <p:cNvSpPr/>
            <p:nvPr/>
          </p:nvSpPr>
          <p:spPr>
            <a:xfrm>
              <a:off x="1129199" y="-1399428"/>
              <a:ext cx="13571" cy="9247"/>
            </a:xfrm>
            <a:custGeom>
              <a:avLst/>
              <a:gdLst/>
              <a:ahLst/>
              <a:cxnLst/>
              <a:rect l="l" t="t" r="r" b="b"/>
              <a:pathLst>
                <a:path w="430" h="293" extrusionOk="0">
                  <a:moveTo>
                    <a:pt x="210" y="0"/>
                  </a:moveTo>
                  <a:cubicBezTo>
                    <a:pt x="108" y="0"/>
                    <a:pt x="38" y="87"/>
                    <a:pt x="1" y="280"/>
                  </a:cubicBezTo>
                  <a:cubicBezTo>
                    <a:pt x="144" y="232"/>
                    <a:pt x="310" y="292"/>
                    <a:pt x="429" y="90"/>
                  </a:cubicBezTo>
                  <a:cubicBezTo>
                    <a:pt x="344" y="32"/>
                    <a:pt x="271" y="0"/>
                    <a:pt x="2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17"/>
            <p:cNvSpPr/>
            <p:nvPr/>
          </p:nvSpPr>
          <p:spPr>
            <a:xfrm>
              <a:off x="1206992" y="-1369952"/>
              <a:ext cx="16948" cy="20703"/>
            </a:xfrm>
            <a:custGeom>
              <a:avLst/>
              <a:gdLst/>
              <a:ahLst/>
              <a:cxnLst/>
              <a:rect l="l" t="t" r="r" b="b"/>
              <a:pathLst>
                <a:path w="537" h="656" extrusionOk="0">
                  <a:moveTo>
                    <a:pt x="393" y="1"/>
                  </a:moveTo>
                  <a:cubicBezTo>
                    <a:pt x="286" y="191"/>
                    <a:pt x="167" y="334"/>
                    <a:pt x="0" y="441"/>
                  </a:cubicBezTo>
                  <a:cubicBezTo>
                    <a:pt x="47" y="601"/>
                    <a:pt x="85" y="656"/>
                    <a:pt x="119" y="656"/>
                  </a:cubicBezTo>
                  <a:cubicBezTo>
                    <a:pt x="193" y="656"/>
                    <a:pt x="245" y="390"/>
                    <a:pt x="317" y="390"/>
                  </a:cubicBezTo>
                  <a:cubicBezTo>
                    <a:pt x="330" y="390"/>
                    <a:pt x="343" y="398"/>
                    <a:pt x="358" y="418"/>
                  </a:cubicBezTo>
                  <a:cubicBezTo>
                    <a:pt x="393" y="287"/>
                    <a:pt x="536" y="168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17"/>
            <p:cNvSpPr/>
            <p:nvPr/>
          </p:nvSpPr>
          <p:spPr>
            <a:xfrm>
              <a:off x="502089" y="-1082764"/>
              <a:ext cx="19283" cy="9310"/>
            </a:xfrm>
            <a:custGeom>
              <a:avLst/>
              <a:gdLst/>
              <a:ahLst/>
              <a:cxnLst/>
              <a:rect l="l" t="t" r="r" b="b"/>
              <a:pathLst>
                <a:path w="611" h="295" extrusionOk="0">
                  <a:moveTo>
                    <a:pt x="459" y="0"/>
                  </a:moveTo>
                  <a:cubicBezTo>
                    <a:pt x="390" y="0"/>
                    <a:pt x="304" y="38"/>
                    <a:pt x="226" y="69"/>
                  </a:cubicBezTo>
                  <a:cubicBezTo>
                    <a:pt x="60" y="128"/>
                    <a:pt x="0" y="235"/>
                    <a:pt x="238" y="295"/>
                  </a:cubicBezTo>
                  <a:lnTo>
                    <a:pt x="584" y="295"/>
                  </a:lnTo>
                  <a:cubicBezTo>
                    <a:pt x="611" y="65"/>
                    <a:pt x="549" y="0"/>
                    <a:pt x="4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17"/>
            <p:cNvSpPr/>
            <p:nvPr/>
          </p:nvSpPr>
          <p:spPr>
            <a:xfrm>
              <a:off x="902636" y="-1268553"/>
              <a:ext cx="14297" cy="10478"/>
            </a:xfrm>
            <a:custGeom>
              <a:avLst/>
              <a:gdLst/>
              <a:ahLst/>
              <a:cxnLst/>
              <a:rect l="l" t="t" r="r" b="b"/>
              <a:pathLst>
                <a:path w="453" h="332" extrusionOk="0">
                  <a:moveTo>
                    <a:pt x="159" y="1"/>
                  </a:moveTo>
                  <a:cubicBezTo>
                    <a:pt x="86" y="1"/>
                    <a:pt x="27" y="57"/>
                    <a:pt x="0" y="241"/>
                  </a:cubicBezTo>
                  <a:cubicBezTo>
                    <a:pt x="87" y="297"/>
                    <a:pt x="163" y="331"/>
                    <a:pt x="230" y="331"/>
                  </a:cubicBezTo>
                  <a:cubicBezTo>
                    <a:pt x="319" y="331"/>
                    <a:pt x="392" y="271"/>
                    <a:pt x="453" y="122"/>
                  </a:cubicBezTo>
                  <a:cubicBezTo>
                    <a:pt x="355" y="83"/>
                    <a:pt x="247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17"/>
            <p:cNvSpPr/>
            <p:nvPr/>
          </p:nvSpPr>
          <p:spPr>
            <a:xfrm>
              <a:off x="1148355" y="-1376453"/>
              <a:ext cx="10951" cy="15938"/>
            </a:xfrm>
            <a:custGeom>
              <a:avLst/>
              <a:gdLst/>
              <a:ahLst/>
              <a:cxnLst/>
              <a:rect l="l" t="t" r="r" b="b"/>
              <a:pathLst>
                <a:path w="347" h="505" extrusionOk="0">
                  <a:moveTo>
                    <a:pt x="112" y="1"/>
                  </a:moveTo>
                  <a:cubicBezTo>
                    <a:pt x="66" y="1"/>
                    <a:pt x="13" y="16"/>
                    <a:pt x="13" y="16"/>
                  </a:cubicBezTo>
                  <a:cubicBezTo>
                    <a:pt x="1" y="171"/>
                    <a:pt x="1" y="326"/>
                    <a:pt x="108" y="505"/>
                  </a:cubicBezTo>
                  <a:cubicBezTo>
                    <a:pt x="215" y="326"/>
                    <a:pt x="346" y="195"/>
                    <a:pt x="168" y="16"/>
                  </a:cubicBezTo>
                  <a:cubicBezTo>
                    <a:pt x="156" y="5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17"/>
            <p:cNvSpPr/>
            <p:nvPr/>
          </p:nvSpPr>
          <p:spPr>
            <a:xfrm>
              <a:off x="693715" y="-1220772"/>
              <a:ext cx="11677" cy="9089"/>
            </a:xfrm>
            <a:custGeom>
              <a:avLst/>
              <a:gdLst/>
              <a:ahLst/>
              <a:cxnLst/>
              <a:rect l="l" t="t" r="r" b="b"/>
              <a:pathLst>
                <a:path w="370" h="288" extrusionOk="0">
                  <a:moveTo>
                    <a:pt x="215" y="1"/>
                  </a:moveTo>
                  <a:cubicBezTo>
                    <a:pt x="119" y="1"/>
                    <a:pt x="0" y="1"/>
                    <a:pt x="12" y="132"/>
                  </a:cubicBezTo>
                  <a:cubicBezTo>
                    <a:pt x="12" y="263"/>
                    <a:pt x="155" y="239"/>
                    <a:pt x="227" y="275"/>
                  </a:cubicBezTo>
                  <a:cubicBezTo>
                    <a:pt x="249" y="282"/>
                    <a:pt x="270" y="287"/>
                    <a:pt x="288" y="287"/>
                  </a:cubicBezTo>
                  <a:cubicBezTo>
                    <a:pt x="330" y="287"/>
                    <a:pt x="361" y="262"/>
                    <a:pt x="369" y="179"/>
                  </a:cubicBezTo>
                  <a:cubicBezTo>
                    <a:pt x="369" y="48"/>
                    <a:pt x="298" y="1"/>
                    <a:pt x="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17"/>
            <p:cNvSpPr/>
            <p:nvPr/>
          </p:nvSpPr>
          <p:spPr>
            <a:xfrm>
              <a:off x="562209" y="-1249302"/>
              <a:ext cx="17295" cy="8647"/>
            </a:xfrm>
            <a:custGeom>
              <a:avLst/>
              <a:gdLst/>
              <a:ahLst/>
              <a:cxnLst/>
              <a:rect l="l" t="t" r="r" b="b"/>
              <a:pathLst>
                <a:path w="548" h="274" extrusionOk="0">
                  <a:moveTo>
                    <a:pt x="274" y="1"/>
                  </a:moveTo>
                  <a:cubicBezTo>
                    <a:pt x="164" y="1"/>
                    <a:pt x="76" y="87"/>
                    <a:pt x="0" y="274"/>
                  </a:cubicBezTo>
                  <a:cubicBezTo>
                    <a:pt x="191" y="226"/>
                    <a:pt x="369" y="178"/>
                    <a:pt x="548" y="131"/>
                  </a:cubicBezTo>
                  <a:cubicBezTo>
                    <a:pt x="443" y="46"/>
                    <a:pt x="353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17"/>
            <p:cNvSpPr/>
            <p:nvPr/>
          </p:nvSpPr>
          <p:spPr>
            <a:xfrm>
              <a:off x="635836" y="-1282944"/>
              <a:ext cx="12687" cy="10383"/>
            </a:xfrm>
            <a:custGeom>
              <a:avLst/>
              <a:gdLst/>
              <a:ahLst/>
              <a:cxnLst/>
              <a:rect l="l" t="t" r="r" b="b"/>
              <a:pathLst>
                <a:path w="402" h="329" extrusionOk="0">
                  <a:moveTo>
                    <a:pt x="295" y="0"/>
                  </a:moveTo>
                  <a:cubicBezTo>
                    <a:pt x="226" y="0"/>
                    <a:pt x="130" y="72"/>
                    <a:pt x="50" y="72"/>
                  </a:cubicBezTo>
                  <a:cubicBezTo>
                    <a:pt x="37" y="72"/>
                    <a:pt x="25" y="70"/>
                    <a:pt x="13" y="66"/>
                  </a:cubicBezTo>
                  <a:cubicBezTo>
                    <a:pt x="1" y="161"/>
                    <a:pt x="1" y="232"/>
                    <a:pt x="1" y="328"/>
                  </a:cubicBezTo>
                  <a:cubicBezTo>
                    <a:pt x="27" y="328"/>
                    <a:pt x="55" y="328"/>
                    <a:pt x="84" y="328"/>
                  </a:cubicBezTo>
                  <a:cubicBezTo>
                    <a:pt x="231" y="328"/>
                    <a:pt x="402" y="312"/>
                    <a:pt x="382" y="113"/>
                  </a:cubicBezTo>
                  <a:cubicBezTo>
                    <a:pt x="369" y="27"/>
                    <a:pt x="337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17"/>
            <p:cNvSpPr/>
            <p:nvPr/>
          </p:nvSpPr>
          <p:spPr>
            <a:xfrm>
              <a:off x="888340" y="-1272435"/>
              <a:ext cx="12056" cy="15243"/>
            </a:xfrm>
            <a:custGeom>
              <a:avLst/>
              <a:gdLst/>
              <a:ahLst/>
              <a:cxnLst/>
              <a:rect l="l" t="t" r="r" b="b"/>
              <a:pathLst>
                <a:path w="382" h="483" extrusionOk="0">
                  <a:moveTo>
                    <a:pt x="173" y="1"/>
                  </a:moveTo>
                  <a:cubicBezTo>
                    <a:pt x="144" y="1"/>
                    <a:pt x="114" y="7"/>
                    <a:pt x="96" y="18"/>
                  </a:cubicBezTo>
                  <a:cubicBezTo>
                    <a:pt x="1" y="90"/>
                    <a:pt x="60" y="197"/>
                    <a:pt x="96" y="292"/>
                  </a:cubicBezTo>
                  <a:cubicBezTo>
                    <a:pt x="132" y="364"/>
                    <a:pt x="191" y="423"/>
                    <a:pt x="239" y="483"/>
                  </a:cubicBezTo>
                  <a:lnTo>
                    <a:pt x="239" y="364"/>
                  </a:lnTo>
                  <a:cubicBezTo>
                    <a:pt x="251" y="257"/>
                    <a:pt x="382" y="149"/>
                    <a:pt x="251" y="18"/>
                  </a:cubicBezTo>
                  <a:cubicBezTo>
                    <a:pt x="233" y="7"/>
                    <a:pt x="20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17"/>
            <p:cNvSpPr/>
            <p:nvPr/>
          </p:nvSpPr>
          <p:spPr>
            <a:xfrm>
              <a:off x="611409" y="-1292538"/>
              <a:ext cx="17705" cy="14675"/>
            </a:xfrm>
            <a:custGeom>
              <a:avLst/>
              <a:gdLst/>
              <a:ahLst/>
              <a:cxnLst/>
              <a:rect l="l" t="t" r="r" b="b"/>
              <a:pathLst>
                <a:path w="561" h="465" extrusionOk="0">
                  <a:moveTo>
                    <a:pt x="346" y="1"/>
                  </a:moveTo>
                  <a:cubicBezTo>
                    <a:pt x="1" y="84"/>
                    <a:pt x="275" y="263"/>
                    <a:pt x="322" y="382"/>
                  </a:cubicBezTo>
                  <a:cubicBezTo>
                    <a:pt x="337" y="432"/>
                    <a:pt x="381" y="465"/>
                    <a:pt x="422" y="465"/>
                  </a:cubicBezTo>
                  <a:cubicBezTo>
                    <a:pt x="449" y="465"/>
                    <a:pt x="475" y="450"/>
                    <a:pt x="489" y="417"/>
                  </a:cubicBezTo>
                  <a:cubicBezTo>
                    <a:pt x="561" y="263"/>
                    <a:pt x="358" y="239"/>
                    <a:pt x="346" y="120"/>
                  </a:cubicBezTo>
                  <a:lnTo>
                    <a:pt x="3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17"/>
            <p:cNvSpPr/>
            <p:nvPr/>
          </p:nvSpPr>
          <p:spPr>
            <a:xfrm>
              <a:off x="573949" y="-1174538"/>
              <a:ext cx="8963" cy="11803"/>
            </a:xfrm>
            <a:custGeom>
              <a:avLst/>
              <a:gdLst/>
              <a:ahLst/>
              <a:cxnLst/>
              <a:rect l="l" t="t" r="r" b="b"/>
              <a:pathLst>
                <a:path w="284" h="374" extrusionOk="0">
                  <a:moveTo>
                    <a:pt x="116" y="0"/>
                  </a:moveTo>
                  <a:cubicBezTo>
                    <a:pt x="81" y="72"/>
                    <a:pt x="21" y="167"/>
                    <a:pt x="9" y="238"/>
                  </a:cubicBezTo>
                  <a:cubicBezTo>
                    <a:pt x="0" y="320"/>
                    <a:pt x="39" y="374"/>
                    <a:pt x="96" y="374"/>
                  </a:cubicBezTo>
                  <a:cubicBezTo>
                    <a:pt x="113" y="374"/>
                    <a:pt x="132" y="369"/>
                    <a:pt x="152" y="357"/>
                  </a:cubicBezTo>
                  <a:cubicBezTo>
                    <a:pt x="188" y="322"/>
                    <a:pt x="259" y="250"/>
                    <a:pt x="271" y="179"/>
                  </a:cubicBezTo>
                  <a:cubicBezTo>
                    <a:pt x="283" y="107"/>
                    <a:pt x="235" y="24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17"/>
            <p:cNvSpPr/>
            <p:nvPr/>
          </p:nvSpPr>
          <p:spPr>
            <a:xfrm>
              <a:off x="433700" y="-1203320"/>
              <a:ext cx="8679" cy="9626"/>
            </a:xfrm>
            <a:custGeom>
              <a:avLst/>
              <a:gdLst/>
              <a:ahLst/>
              <a:cxnLst/>
              <a:rect l="l" t="t" r="r" b="b"/>
              <a:pathLst>
                <a:path w="275" h="305" extrusionOk="0">
                  <a:moveTo>
                    <a:pt x="209" y="0"/>
                  </a:moveTo>
                  <a:cubicBezTo>
                    <a:pt x="200" y="0"/>
                    <a:pt x="190" y="2"/>
                    <a:pt x="179" y="7"/>
                  </a:cubicBezTo>
                  <a:cubicBezTo>
                    <a:pt x="119" y="7"/>
                    <a:pt x="60" y="79"/>
                    <a:pt x="24" y="138"/>
                  </a:cubicBezTo>
                  <a:cubicBezTo>
                    <a:pt x="0" y="222"/>
                    <a:pt x="36" y="305"/>
                    <a:pt x="131" y="305"/>
                  </a:cubicBezTo>
                  <a:cubicBezTo>
                    <a:pt x="203" y="305"/>
                    <a:pt x="262" y="269"/>
                    <a:pt x="274" y="162"/>
                  </a:cubicBezTo>
                  <a:cubicBezTo>
                    <a:pt x="274" y="90"/>
                    <a:pt x="265" y="0"/>
                    <a:pt x="2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17"/>
            <p:cNvSpPr/>
            <p:nvPr/>
          </p:nvSpPr>
          <p:spPr>
            <a:xfrm>
              <a:off x="600143" y="-1259180"/>
              <a:ext cx="14707" cy="11677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168" y="0"/>
                  </a:moveTo>
                  <a:cubicBezTo>
                    <a:pt x="113" y="0"/>
                    <a:pt x="57" y="25"/>
                    <a:pt x="1" y="87"/>
                  </a:cubicBezTo>
                  <a:cubicBezTo>
                    <a:pt x="32" y="242"/>
                    <a:pt x="99" y="370"/>
                    <a:pt x="225" y="370"/>
                  </a:cubicBezTo>
                  <a:cubicBezTo>
                    <a:pt x="244" y="370"/>
                    <a:pt x="264" y="367"/>
                    <a:pt x="286" y="360"/>
                  </a:cubicBezTo>
                  <a:cubicBezTo>
                    <a:pt x="382" y="325"/>
                    <a:pt x="465" y="206"/>
                    <a:pt x="346" y="75"/>
                  </a:cubicBezTo>
                  <a:cubicBezTo>
                    <a:pt x="289" y="31"/>
                    <a:pt x="230" y="0"/>
                    <a:pt x="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17"/>
            <p:cNvSpPr/>
            <p:nvPr/>
          </p:nvSpPr>
          <p:spPr>
            <a:xfrm>
              <a:off x="620435" y="-1305382"/>
              <a:ext cx="10289" cy="12876"/>
            </a:xfrm>
            <a:custGeom>
              <a:avLst/>
              <a:gdLst/>
              <a:ahLst/>
              <a:cxnLst/>
              <a:rect l="l" t="t" r="r" b="b"/>
              <a:pathLst>
                <a:path w="326" h="408" extrusionOk="0">
                  <a:moveTo>
                    <a:pt x="203" y="1"/>
                  </a:moveTo>
                  <a:cubicBezTo>
                    <a:pt x="196" y="1"/>
                    <a:pt x="188" y="2"/>
                    <a:pt x="179" y="3"/>
                  </a:cubicBezTo>
                  <a:cubicBezTo>
                    <a:pt x="1" y="39"/>
                    <a:pt x="60" y="265"/>
                    <a:pt x="48" y="408"/>
                  </a:cubicBezTo>
                  <a:lnTo>
                    <a:pt x="275" y="277"/>
                  </a:lnTo>
                  <a:cubicBezTo>
                    <a:pt x="252" y="187"/>
                    <a:pt x="325" y="1"/>
                    <a:pt x="2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17"/>
            <p:cNvSpPr/>
            <p:nvPr/>
          </p:nvSpPr>
          <p:spPr>
            <a:xfrm>
              <a:off x="495682" y="-1282597"/>
              <a:ext cx="7543" cy="13760"/>
            </a:xfrm>
            <a:custGeom>
              <a:avLst/>
              <a:gdLst/>
              <a:ahLst/>
              <a:cxnLst/>
              <a:rect l="l" t="t" r="r" b="b"/>
              <a:pathLst>
                <a:path w="239" h="436" extrusionOk="0">
                  <a:moveTo>
                    <a:pt x="75" y="0"/>
                  </a:moveTo>
                  <a:cubicBezTo>
                    <a:pt x="50" y="0"/>
                    <a:pt x="26" y="17"/>
                    <a:pt x="1" y="67"/>
                  </a:cubicBezTo>
                  <a:cubicBezTo>
                    <a:pt x="1" y="198"/>
                    <a:pt x="13" y="317"/>
                    <a:pt x="13" y="436"/>
                  </a:cubicBezTo>
                  <a:cubicBezTo>
                    <a:pt x="156" y="436"/>
                    <a:pt x="215" y="340"/>
                    <a:pt x="239" y="198"/>
                  </a:cubicBezTo>
                  <a:cubicBezTo>
                    <a:pt x="239" y="150"/>
                    <a:pt x="215" y="102"/>
                    <a:pt x="215" y="67"/>
                  </a:cubicBezTo>
                  <a:cubicBezTo>
                    <a:pt x="168" y="59"/>
                    <a:pt x="12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17"/>
            <p:cNvSpPr/>
            <p:nvPr/>
          </p:nvSpPr>
          <p:spPr>
            <a:xfrm>
              <a:off x="488171" y="-1210232"/>
              <a:ext cx="9815" cy="9026"/>
            </a:xfrm>
            <a:custGeom>
              <a:avLst/>
              <a:gdLst/>
              <a:ahLst/>
              <a:cxnLst/>
              <a:rect l="l" t="t" r="r" b="b"/>
              <a:pathLst>
                <a:path w="311" h="286" extrusionOk="0">
                  <a:moveTo>
                    <a:pt x="203" y="0"/>
                  </a:moveTo>
                  <a:cubicBezTo>
                    <a:pt x="132" y="72"/>
                    <a:pt x="72" y="167"/>
                    <a:pt x="1" y="238"/>
                  </a:cubicBezTo>
                  <a:cubicBezTo>
                    <a:pt x="36" y="250"/>
                    <a:pt x="84" y="286"/>
                    <a:pt x="132" y="286"/>
                  </a:cubicBezTo>
                  <a:cubicBezTo>
                    <a:pt x="239" y="286"/>
                    <a:pt x="310" y="262"/>
                    <a:pt x="310" y="107"/>
                  </a:cubicBezTo>
                  <a:cubicBezTo>
                    <a:pt x="275" y="72"/>
                    <a:pt x="215" y="0"/>
                    <a:pt x="2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17"/>
            <p:cNvSpPr/>
            <p:nvPr/>
          </p:nvSpPr>
          <p:spPr>
            <a:xfrm>
              <a:off x="1170920" y="-1427421"/>
              <a:ext cx="9058" cy="9594"/>
            </a:xfrm>
            <a:custGeom>
              <a:avLst/>
              <a:gdLst/>
              <a:ahLst/>
              <a:cxnLst/>
              <a:rect l="l" t="t" r="r" b="b"/>
              <a:pathLst>
                <a:path w="287" h="304" extrusionOk="0">
                  <a:moveTo>
                    <a:pt x="155" y="0"/>
                  </a:moveTo>
                  <a:cubicBezTo>
                    <a:pt x="60" y="36"/>
                    <a:pt x="0" y="84"/>
                    <a:pt x="12" y="167"/>
                  </a:cubicBezTo>
                  <a:cubicBezTo>
                    <a:pt x="32" y="256"/>
                    <a:pt x="85" y="304"/>
                    <a:pt x="143" y="304"/>
                  </a:cubicBezTo>
                  <a:cubicBezTo>
                    <a:pt x="155" y="304"/>
                    <a:pt x="167" y="302"/>
                    <a:pt x="179" y="298"/>
                  </a:cubicBezTo>
                  <a:cubicBezTo>
                    <a:pt x="227" y="286"/>
                    <a:pt x="274" y="215"/>
                    <a:pt x="274" y="167"/>
                  </a:cubicBezTo>
                  <a:cubicBezTo>
                    <a:pt x="286" y="96"/>
                    <a:pt x="238" y="24"/>
                    <a:pt x="1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17"/>
            <p:cNvSpPr/>
            <p:nvPr/>
          </p:nvSpPr>
          <p:spPr>
            <a:xfrm>
              <a:off x="895851" y="-1407886"/>
              <a:ext cx="15464" cy="11298"/>
            </a:xfrm>
            <a:custGeom>
              <a:avLst/>
              <a:gdLst/>
              <a:ahLst/>
              <a:cxnLst/>
              <a:rect l="l" t="t" r="r" b="b"/>
              <a:pathLst>
                <a:path w="490" h="358" extrusionOk="0">
                  <a:moveTo>
                    <a:pt x="334" y="0"/>
                  </a:moveTo>
                  <a:cubicBezTo>
                    <a:pt x="215" y="36"/>
                    <a:pt x="120" y="72"/>
                    <a:pt x="1" y="119"/>
                  </a:cubicBezTo>
                  <a:cubicBezTo>
                    <a:pt x="1" y="191"/>
                    <a:pt x="13" y="274"/>
                    <a:pt x="13" y="358"/>
                  </a:cubicBezTo>
                  <a:cubicBezTo>
                    <a:pt x="191" y="334"/>
                    <a:pt x="334" y="250"/>
                    <a:pt x="489" y="143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17"/>
            <p:cNvSpPr/>
            <p:nvPr/>
          </p:nvSpPr>
          <p:spPr>
            <a:xfrm>
              <a:off x="597523" y="-1264513"/>
              <a:ext cx="13539" cy="8079"/>
            </a:xfrm>
            <a:custGeom>
              <a:avLst/>
              <a:gdLst/>
              <a:ahLst/>
              <a:cxnLst/>
              <a:rect l="l" t="t" r="r" b="b"/>
              <a:pathLst>
                <a:path w="429" h="256" extrusionOk="0">
                  <a:moveTo>
                    <a:pt x="225" y="1"/>
                  </a:moveTo>
                  <a:cubicBezTo>
                    <a:pt x="105" y="1"/>
                    <a:pt x="0" y="36"/>
                    <a:pt x="0" y="244"/>
                  </a:cubicBezTo>
                  <a:cubicBezTo>
                    <a:pt x="48" y="244"/>
                    <a:pt x="72" y="256"/>
                    <a:pt x="108" y="256"/>
                  </a:cubicBezTo>
                  <a:cubicBezTo>
                    <a:pt x="203" y="244"/>
                    <a:pt x="322" y="244"/>
                    <a:pt x="429" y="244"/>
                  </a:cubicBezTo>
                  <a:cubicBezTo>
                    <a:pt x="405" y="160"/>
                    <a:pt x="369" y="77"/>
                    <a:pt x="322" y="6"/>
                  </a:cubicBezTo>
                  <a:cubicBezTo>
                    <a:pt x="290" y="3"/>
                    <a:pt x="257" y="1"/>
                    <a:pt x="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17"/>
            <p:cNvSpPr/>
            <p:nvPr/>
          </p:nvSpPr>
          <p:spPr>
            <a:xfrm>
              <a:off x="1021740" y="-1432439"/>
              <a:ext cx="21461" cy="4702"/>
            </a:xfrm>
            <a:custGeom>
              <a:avLst/>
              <a:gdLst/>
              <a:ahLst/>
              <a:cxnLst/>
              <a:rect l="l" t="t" r="r" b="b"/>
              <a:pathLst>
                <a:path w="680" h="149" extrusionOk="0">
                  <a:moveTo>
                    <a:pt x="426" y="0"/>
                  </a:moveTo>
                  <a:cubicBezTo>
                    <a:pt x="276" y="0"/>
                    <a:pt x="131" y="36"/>
                    <a:pt x="1" y="135"/>
                  </a:cubicBezTo>
                  <a:cubicBezTo>
                    <a:pt x="14" y="135"/>
                    <a:pt x="28" y="134"/>
                    <a:pt x="41" y="134"/>
                  </a:cubicBezTo>
                  <a:cubicBezTo>
                    <a:pt x="134" y="134"/>
                    <a:pt x="233" y="149"/>
                    <a:pt x="332" y="149"/>
                  </a:cubicBezTo>
                  <a:cubicBezTo>
                    <a:pt x="454" y="149"/>
                    <a:pt x="574" y="127"/>
                    <a:pt x="679" y="28"/>
                  </a:cubicBezTo>
                  <a:cubicBezTo>
                    <a:pt x="594" y="11"/>
                    <a:pt x="509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17"/>
            <p:cNvSpPr/>
            <p:nvPr/>
          </p:nvSpPr>
          <p:spPr>
            <a:xfrm>
              <a:off x="661020" y="-1170877"/>
              <a:ext cx="18084" cy="11772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445" y="0"/>
                  </a:moveTo>
                  <a:cubicBezTo>
                    <a:pt x="399" y="0"/>
                    <a:pt x="358" y="14"/>
                    <a:pt x="322" y="51"/>
                  </a:cubicBezTo>
                  <a:lnTo>
                    <a:pt x="203" y="51"/>
                  </a:lnTo>
                  <a:cubicBezTo>
                    <a:pt x="132" y="51"/>
                    <a:pt x="72" y="63"/>
                    <a:pt x="1" y="63"/>
                  </a:cubicBezTo>
                  <a:lnTo>
                    <a:pt x="1" y="301"/>
                  </a:lnTo>
                  <a:cubicBezTo>
                    <a:pt x="24" y="349"/>
                    <a:pt x="72" y="360"/>
                    <a:pt x="120" y="372"/>
                  </a:cubicBezTo>
                  <a:cubicBezTo>
                    <a:pt x="143" y="360"/>
                    <a:pt x="155" y="360"/>
                    <a:pt x="191" y="360"/>
                  </a:cubicBezTo>
                  <a:cubicBezTo>
                    <a:pt x="322" y="313"/>
                    <a:pt x="489" y="313"/>
                    <a:pt x="572" y="170"/>
                  </a:cubicBezTo>
                  <a:cubicBezTo>
                    <a:pt x="572" y="110"/>
                    <a:pt x="560" y="63"/>
                    <a:pt x="536" y="15"/>
                  </a:cubicBezTo>
                  <a:cubicBezTo>
                    <a:pt x="504" y="6"/>
                    <a:pt x="474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17"/>
            <p:cNvSpPr/>
            <p:nvPr/>
          </p:nvSpPr>
          <p:spPr>
            <a:xfrm>
              <a:off x="1148387" y="-1424044"/>
              <a:ext cx="7890" cy="6849"/>
            </a:xfrm>
            <a:custGeom>
              <a:avLst/>
              <a:gdLst/>
              <a:ahLst/>
              <a:cxnLst/>
              <a:rect l="l" t="t" r="r" b="b"/>
              <a:pathLst>
                <a:path w="250" h="217" extrusionOk="0">
                  <a:moveTo>
                    <a:pt x="119" y="0"/>
                  </a:moveTo>
                  <a:cubicBezTo>
                    <a:pt x="107" y="36"/>
                    <a:pt x="48" y="60"/>
                    <a:pt x="12" y="108"/>
                  </a:cubicBezTo>
                  <a:cubicBezTo>
                    <a:pt x="1" y="162"/>
                    <a:pt x="40" y="216"/>
                    <a:pt x="92" y="216"/>
                  </a:cubicBezTo>
                  <a:cubicBezTo>
                    <a:pt x="97" y="216"/>
                    <a:pt x="102" y="216"/>
                    <a:pt x="107" y="215"/>
                  </a:cubicBezTo>
                  <a:cubicBezTo>
                    <a:pt x="155" y="191"/>
                    <a:pt x="202" y="155"/>
                    <a:pt x="226" y="108"/>
                  </a:cubicBezTo>
                  <a:cubicBezTo>
                    <a:pt x="250" y="12"/>
                    <a:pt x="190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17"/>
            <p:cNvSpPr/>
            <p:nvPr/>
          </p:nvSpPr>
          <p:spPr>
            <a:xfrm>
              <a:off x="560694" y="-1155792"/>
              <a:ext cx="7543" cy="7574"/>
            </a:xfrm>
            <a:custGeom>
              <a:avLst/>
              <a:gdLst/>
              <a:ahLst/>
              <a:cxnLst/>
              <a:rect l="l" t="t" r="r" b="b"/>
              <a:pathLst>
                <a:path w="239" h="240" extrusionOk="0">
                  <a:moveTo>
                    <a:pt x="69" y="0"/>
                  </a:moveTo>
                  <a:cubicBezTo>
                    <a:pt x="1" y="0"/>
                    <a:pt x="4" y="76"/>
                    <a:pt x="48" y="121"/>
                  </a:cubicBezTo>
                  <a:cubicBezTo>
                    <a:pt x="96" y="168"/>
                    <a:pt x="155" y="192"/>
                    <a:pt x="215" y="240"/>
                  </a:cubicBezTo>
                  <a:cubicBezTo>
                    <a:pt x="227" y="204"/>
                    <a:pt x="227" y="168"/>
                    <a:pt x="239" y="109"/>
                  </a:cubicBezTo>
                  <a:cubicBezTo>
                    <a:pt x="203" y="73"/>
                    <a:pt x="143" y="1"/>
                    <a:pt x="84" y="1"/>
                  </a:cubicBezTo>
                  <a:cubicBezTo>
                    <a:pt x="78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17"/>
            <p:cNvSpPr/>
            <p:nvPr/>
          </p:nvSpPr>
          <p:spPr>
            <a:xfrm>
              <a:off x="892474" y="-1256844"/>
              <a:ext cx="10194" cy="7922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08" y="1"/>
                  </a:moveTo>
                  <a:cubicBezTo>
                    <a:pt x="72" y="36"/>
                    <a:pt x="25" y="72"/>
                    <a:pt x="1" y="120"/>
                  </a:cubicBezTo>
                  <a:lnTo>
                    <a:pt x="1" y="251"/>
                  </a:lnTo>
                  <a:cubicBezTo>
                    <a:pt x="108" y="251"/>
                    <a:pt x="227" y="239"/>
                    <a:pt x="322" y="239"/>
                  </a:cubicBezTo>
                  <a:cubicBezTo>
                    <a:pt x="310" y="72"/>
                    <a:pt x="239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17"/>
            <p:cNvSpPr/>
            <p:nvPr/>
          </p:nvSpPr>
          <p:spPr>
            <a:xfrm>
              <a:off x="1128094" y="-1427832"/>
              <a:ext cx="7164" cy="7574"/>
            </a:xfrm>
            <a:custGeom>
              <a:avLst/>
              <a:gdLst/>
              <a:ahLst/>
              <a:cxnLst/>
              <a:rect l="l" t="t" r="r" b="b"/>
              <a:pathLst>
                <a:path w="227" h="240" extrusionOk="0">
                  <a:moveTo>
                    <a:pt x="141" y="0"/>
                  </a:moveTo>
                  <a:cubicBezTo>
                    <a:pt x="118" y="0"/>
                    <a:pt x="94" y="6"/>
                    <a:pt x="71" y="13"/>
                  </a:cubicBezTo>
                  <a:cubicBezTo>
                    <a:pt x="36" y="49"/>
                    <a:pt x="0" y="109"/>
                    <a:pt x="0" y="156"/>
                  </a:cubicBezTo>
                  <a:cubicBezTo>
                    <a:pt x="0" y="180"/>
                    <a:pt x="71" y="216"/>
                    <a:pt x="119" y="240"/>
                  </a:cubicBezTo>
                  <a:cubicBezTo>
                    <a:pt x="167" y="180"/>
                    <a:pt x="214" y="132"/>
                    <a:pt x="226" y="97"/>
                  </a:cubicBezTo>
                  <a:cubicBezTo>
                    <a:pt x="226" y="24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17"/>
            <p:cNvSpPr/>
            <p:nvPr/>
          </p:nvSpPr>
          <p:spPr>
            <a:xfrm>
              <a:off x="401005" y="-1248955"/>
              <a:ext cx="21461" cy="20577"/>
            </a:xfrm>
            <a:custGeom>
              <a:avLst/>
              <a:gdLst/>
              <a:ahLst/>
              <a:cxnLst/>
              <a:rect l="l" t="t" r="r" b="b"/>
              <a:pathLst>
                <a:path w="680" h="65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334" y="60"/>
                    <a:pt x="179" y="358"/>
                    <a:pt x="0" y="644"/>
                  </a:cubicBezTo>
                  <a:cubicBezTo>
                    <a:pt x="36" y="649"/>
                    <a:pt x="70" y="651"/>
                    <a:pt x="100" y="651"/>
                  </a:cubicBezTo>
                  <a:cubicBezTo>
                    <a:pt x="501" y="651"/>
                    <a:pt x="513" y="244"/>
                    <a:pt x="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17"/>
            <p:cNvSpPr/>
            <p:nvPr/>
          </p:nvSpPr>
          <p:spPr>
            <a:xfrm>
              <a:off x="422433" y="-1259085"/>
              <a:ext cx="21051" cy="11677"/>
            </a:xfrm>
            <a:custGeom>
              <a:avLst/>
              <a:gdLst/>
              <a:ahLst/>
              <a:cxnLst/>
              <a:rect l="l" t="t" r="r" b="b"/>
              <a:pathLst>
                <a:path w="667" h="370" extrusionOk="0">
                  <a:moveTo>
                    <a:pt x="667" y="0"/>
                  </a:moveTo>
                  <a:lnTo>
                    <a:pt x="667" y="0"/>
                  </a:lnTo>
                  <a:cubicBezTo>
                    <a:pt x="488" y="203"/>
                    <a:pt x="191" y="131"/>
                    <a:pt x="0" y="322"/>
                  </a:cubicBezTo>
                  <a:cubicBezTo>
                    <a:pt x="89" y="352"/>
                    <a:pt x="171" y="369"/>
                    <a:pt x="247" y="369"/>
                  </a:cubicBezTo>
                  <a:cubicBezTo>
                    <a:pt x="436" y="369"/>
                    <a:pt x="582" y="264"/>
                    <a:pt x="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17"/>
            <p:cNvSpPr/>
            <p:nvPr/>
          </p:nvSpPr>
          <p:spPr>
            <a:xfrm>
              <a:off x="325105" y="-1192969"/>
              <a:ext cx="20325" cy="15433"/>
            </a:xfrm>
            <a:custGeom>
              <a:avLst/>
              <a:gdLst/>
              <a:ahLst/>
              <a:cxnLst/>
              <a:rect l="l" t="t" r="r" b="b"/>
              <a:pathLst>
                <a:path w="644" h="489" extrusionOk="0">
                  <a:moveTo>
                    <a:pt x="417" y="1"/>
                  </a:moveTo>
                  <a:cubicBezTo>
                    <a:pt x="405" y="167"/>
                    <a:pt x="0" y="310"/>
                    <a:pt x="405" y="489"/>
                  </a:cubicBezTo>
                  <a:cubicBezTo>
                    <a:pt x="584" y="346"/>
                    <a:pt x="643" y="179"/>
                    <a:pt x="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17"/>
            <p:cNvSpPr/>
            <p:nvPr/>
          </p:nvSpPr>
          <p:spPr>
            <a:xfrm>
              <a:off x="261608" y="-997934"/>
              <a:ext cx="16190" cy="18810"/>
            </a:xfrm>
            <a:custGeom>
              <a:avLst/>
              <a:gdLst/>
              <a:ahLst/>
              <a:cxnLst/>
              <a:rect l="l" t="t" r="r" b="b"/>
              <a:pathLst>
                <a:path w="513" h="596" extrusionOk="0">
                  <a:moveTo>
                    <a:pt x="95" y="0"/>
                  </a:moveTo>
                  <a:cubicBezTo>
                    <a:pt x="119" y="191"/>
                    <a:pt x="0" y="417"/>
                    <a:pt x="226" y="595"/>
                  </a:cubicBezTo>
                  <a:cubicBezTo>
                    <a:pt x="429" y="310"/>
                    <a:pt x="512" y="83"/>
                    <a:pt x="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17"/>
            <p:cNvSpPr/>
            <p:nvPr/>
          </p:nvSpPr>
          <p:spPr>
            <a:xfrm>
              <a:off x="1063840" y="-1456077"/>
              <a:ext cx="18052" cy="8079"/>
            </a:xfrm>
            <a:custGeom>
              <a:avLst/>
              <a:gdLst/>
              <a:ahLst/>
              <a:cxnLst/>
              <a:rect l="l" t="t" r="r" b="b"/>
              <a:pathLst>
                <a:path w="572" h="256" extrusionOk="0">
                  <a:moveTo>
                    <a:pt x="270" y="0"/>
                  </a:moveTo>
                  <a:cubicBezTo>
                    <a:pt x="132" y="0"/>
                    <a:pt x="10" y="40"/>
                    <a:pt x="0" y="242"/>
                  </a:cubicBezTo>
                  <a:cubicBezTo>
                    <a:pt x="19" y="239"/>
                    <a:pt x="38" y="238"/>
                    <a:pt x="57" y="238"/>
                  </a:cubicBezTo>
                  <a:cubicBezTo>
                    <a:pt x="139" y="238"/>
                    <a:pt x="222" y="255"/>
                    <a:pt x="304" y="255"/>
                  </a:cubicBezTo>
                  <a:cubicBezTo>
                    <a:pt x="399" y="255"/>
                    <a:pt x="491" y="232"/>
                    <a:pt x="572" y="134"/>
                  </a:cubicBezTo>
                  <a:cubicBezTo>
                    <a:pt x="476" y="122"/>
                    <a:pt x="393" y="111"/>
                    <a:pt x="345" y="3"/>
                  </a:cubicBezTo>
                  <a:cubicBezTo>
                    <a:pt x="320" y="2"/>
                    <a:pt x="295" y="0"/>
                    <a:pt x="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17"/>
            <p:cNvSpPr/>
            <p:nvPr/>
          </p:nvSpPr>
          <p:spPr>
            <a:xfrm>
              <a:off x="1065323" y="-1471068"/>
              <a:ext cx="13950" cy="10983"/>
            </a:xfrm>
            <a:custGeom>
              <a:avLst/>
              <a:gdLst/>
              <a:ahLst/>
              <a:cxnLst/>
              <a:rect l="l" t="t" r="r" b="b"/>
              <a:pathLst>
                <a:path w="442" h="348" extrusionOk="0">
                  <a:moveTo>
                    <a:pt x="272" y="1"/>
                  </a:moveTo>
                  <a:cubicBezTo>
                    <a:pt x="205" y="1"/>
                    <a:pt x="139" y="72"/>
                    <a:pt x="72" y="97"/>
                  </a:cubicBezTo>
                  <a:cubicBezTo>
                    <a:pt x="1" y="347"/>
                    <a:pt x="239" y="240"/>
                    <a:pt x="298" y="347"/>
                  </a:cubicBezTo>
                  <a:cubicBezTo>
                    <a:pt x="405" y="276"/>
                    <a:pt x="441" y="157"/>
                    <a:pt x="358" y="50"/>
                  </a:cubicBezTo>
                  <a:cubicBezTo>
                    <a:pt x="329" y="14"/>
                    <a:pt x="301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17"/>
            <p:cNvSpPr/>
            <p:nvPr/>
          </p:nvSpPr>
          <p:spPr>
            <a:xfrm>
              <a:off x="1063461" y="-1468006"/>
              <a:ext cx="11298" cy="7922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0" y="223"/>
                    <a:pt x="98" y="244"/>
                    <a:pt x="205" y="244"/>
                  </a:cubicBezTo>
                  <a:cubicBezTo>
                    <a:pt x="230" y="244"/>
                    <a:pt x="255" y="243"/>
                    <a:pt x="280" y="243"/>
                  </a:cubicBezTo>
                  <a:cubicBezTo>
                    <a:pt x="308" y="243"/>
                    <a:pt x="334" y="244"/>
                    <a:pt x="357" y="250"/>
                  </a:cubicBezTo>
                  <a:cubicBezTo>
                    <a:pt x="286" y="155"/>
                    <a:pt x="203" y="84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17"/>
            <p:cNvSpPr/>
            <p:nvPr/>
          </p:nvSpPr>
          <p:spPr>
            <a:xfrm>
              <a:off x="1081103" y="-1459738"/>
              <a:ext cx="13571" cy="7922"/>
            </a:xfrm>
            <a:custGeom>
              <a:avLst/>
              <a:gdLst/>
              <a:ahLst/>
              <a:cxnLst/>
              <a:rect l="l" t="t" r="r" b="b"/>
              <a:pathLst>
                <a:path w="430" h="251" extrusionOk="0">
                  <a:moveTo>
                    <a:pt x="358" y="0"/>
                  </a:moveTo>
                  <a:cubicBezTo>
                    <a:pt x="239" y="72"/>
                    <a:pt x="120" y="155"/>
                    <a:pt x="1" y="238"/>
                  </a:cubicBezTo>
                  <a:cubicBezTo>
                    <a:pt x="36" y="238"/>
                    <a:pt x="84" y="250"/>
                    <a:pt x="108" y="250"/>
                  </a:cubicBezTo>
                  <a:cubicBezTo>
                    <a:pt x="129" y="244"/>
                    <a:pt x="154" y="243"/>
                    <a:pt x="179" y="243"/>
                  </a:cubicBezTo>
                  <a:cubicBezTo>
                    <a:pt x="202" y="243"/>
                    <a:pt x="226" y="244"/>
                    <a:pt x="249" y="244"/>
                  </a:cubicBezTo>
                  <a:cubicBezTo>
                    <a:pt x="347" y="244"/>
                    <a:pt x="429" y="223"/>
                    <a:pt x="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17"/>
            <p:cNvSpPr/>
            <p:nvPr/>
          </p:nvSpPr>
          <p:spPr>
            <a:xfrm>
              <a:off x="850027" y="-1424044"/>
              <a:ext cx="28215" cy="20325"/>
            </a:xfrm>
            <a:custGeom>
              <a:avLst/>
              <a:gdLst/>
              <a:ahLst/>
              <a:cxnLst/>
              <a:rect l="l" t="t" r="r" b="b"/>
              <a:pathLst>
                <a:path w="894" h="644" extrusionOk="0">
                  <a:moveTo>
                    <a:pt x="679" y="0"/>
                  </a:moveTo>
                  <a:cubicBezTo>
                    <a:pt x="584" y="128"/>
                    <a:pt x="471" y="163"/>
                    <a:pt x="347" y="163"/>
                  </a:cubicBezTo>
                  <a:cubicBezTo>
                    <a:pt x="239" y="163"/>
                    <a:pt x="122" y="136"/>
                    <a:pt x="0" y="120"/>
                  </a:cubicBezTo>
                  <a:lnTo>
                    <a:pt x="0" y="120"/>
                  </a:lnTo>
                  <a:cubicBezTo>
                    <a:pt x="108" y="310"/>
                    <a:pt x="84" y="524"/>
                    <a:pt x="227" y="643"/>
                  </a:cubicBezTo>
                  <a:cubicBezTo>
                    <a:pt x="405" y="405"/>
                    <a:pt x="679" y="477"/>
                    <a:pt x="893" y="393"/>
                  </a:cubicBezTo>
                  <a:cubicBezTo>
                    <a:pt x="893" y="215"/>
                    <a:pt x="822" y="72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17"/>
            <p:cNvSpPr/>
            <p:nvPr/>
          </p:nvSpPr>
          <p:spPr>
            <a:xfrm>
              <a:off x="811336" y="-1409433"/>
              <a:ext cx="21429" cy="17358"/>
            </a:xfrm>
            <a:custGeom>
              <a:avLst/>
              <a:gdLst/>
              <a:ahLst/>
              <a:cxnLst/>
              <a:rect l="l" t="t" r="r" b="b"/>
              <a:pathLst>
                <a:path w="679" h="550" extrusionOk="0">
                  <a:moveTo>
                    <a:pt x="513" y="0"/>
                  </a:moveTo>
                  <a:cubicBezTo>
                    <a:pt x="502" y="0"/>
                    <a:pt x="493" y="8"/>
                    <a:pt x="488" y="26"/>
                  </a:cubicBezTo>
                  <a:cubicBezTo>
                    <a:pt x="436" y="198"/>
                    <a:pt x="365" y="247"/>
                    <a:pt x="289" y="247"/>
                  </a:cubicBezTo>
                  <a:cubicBezTo>
                    <a:pt x="192" y="247"/>
                    <a:pt x="87" y="168"/>
                    <a:pt x="0" y="168"/>
                  </a:cubicBezTo>
                  <a:lnTo>
                    <a:pt x="12" y="204"/>
                  </a:lnTo>
                  <a:cubicBezTo>
                    <a:pt x="0" y="311"/>
                    <a:pt x="36" y="371"/>
                    <a:pt x="119" y="419"/>
                  </a:cubicBezTo>
                  <a:cubicBezTo>
                    <a:pt x="214" y="466"/>
                    <a:pt x="333" y="502"/>
                    <a:pt x="441" y="549"/>
                  </a:cubicBezTo>
                  <a:cubicBezTo>
                    <a:pt x="536" y="502"/>
                    <a:pt x="607" y="466"/>
                    <a:pt x="679" y="419"/>
                  </a:cubicBezTo>
                  <a:cubicBezTo>
                    <a:pt x="667" y="323"/>
                    <a:pt x="667" y="252"/>
                    <a:pt x="667" y="168"/>
                  </a:cubicBezTo>
                  <a:cubicBezTo>
                    <a:pt x="629" y="103"/>
                    <a:pt x="555" y="0"/>
                    <a:pt x="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17"/>
            <p:cNvSpPr/>
            <p:nvPr/>
          </p:nvSpPr>
          <p:spPr>
            <a:xfrm>
              <a:off x="857160" y="-1413157"/>
              <a:ext cx="21082" cy="12056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352" y="0"/>
                  </a:moveTo>
                  <a:cubicBezTo>
                    <a:pt x="207" y="0"/>
                    <a:pt x="77" y="49"/>
                    <a:pt x="1" y="286"/>
                  </a:cubicBezTo>
                  <a:cubicBezTo>
                    <a:pt x="1" y="310"/>
                    <a:pt x="1" y="358"/>
                    <a:pt x="13" y="382"/>
                  </a:cubicBezTo>
                  <a:cubicBezTo>
                    <a:pt x="184" y="260"/>
                    <a:pt x="356" y="131"/>
                    <a:pt x="557" y="131"/>
                  </a:cubicBezTo>
                  <a:cubicBezTo>
                    <a:pt x="593" y="131"/>
                    <a:pt x="630" y="135"/>
                    <a:pt x="667" y="144"/>
                  </a:cubicBezTo>
                  <a:lnTo>
                    <a:pt x="667" y="25"/>
                  </a:lnTo>
                  <a:cubicBezTo>
                    <a:pt x="564" y="25"/>
                    <a:pt x="454" y="0"/>
                    <a:pt x="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17"/>
            <p:cNvSpPr/>
            <p:nvPr/>
          </p:nvSpPr>
          <p:spPr>
            <a:xfrm>
              <a:off x="836489" y="-1422908"/>
              <a:ext cx="7543" cy="7953"/>
            </a:xfrm>
            <a:custGeom>
              <a:avLst/>
              <a:gdLst/>
              <a:ahLst/>
              <a:cxnLst/>
              <a:rect l="l" t="t" r="r" b="b"/>
              <a:pathLst>
                <a:path w="239" h="252" extrusionOk="0">
                  <a:moveTo>
                    <a:pt x="191" y="0"/>
                  </a:moveTo>
                  <a:cubicBezTo>
                    <a:pt x="156" y="36"/>
                    <a:pt x="72" y="72"/>
                    <a:pt x="36" y="131"/>
                  </a:cubicBezTo>
                  <a:cubicBezTo>
                    <a:pt x="3" y="176"/>
                    <a:pt x="1" y="251"/>
                    <a:pt x="59" y="251"/>
                  </a:cubicBezTo>
                  <a:cubicBezTo>
                    <a:pt x="63" y="251"/>
                    <a:pt x="68" y="251"/>
                    <a:pt x="72" y="250"/>
                  </a:cubicBezTo>
                  <a:cubicBezTo>
                    <a:pt x="132" y="226"/>
                    <a:pt x="179" y="155"/>
                    <a:pt x="239" y="119"/>
                  </a:cubicBezTo>
                  <a:cubicBezTo>
                    <a:pt x="227" y="60"/>
                    <a:pt x="215" y="24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17"/>
            <p:cNvSpPr/>
            <p:nvPr/>
          </p:nvSpPr>
          <p:spPr>
            <a:xfrm>
              <a:off x="512976" y="-1302163"/>
              <a:ext cx="31970" cy="18684"/>
            </a:xfrm>
            <a:custGeom>
              <a:avLst/>
              <a:gdLst/>
              <a:ahLst/>
              <a:cxnLst/>
              <a:rect l="l" t="t" r="r" b="b"/>
              <a:pathLst>
                <a:path w="1013" h="592" extrusionOk="0">
                  <a:moveTo>
                    <a:pt x="761" y="1"/>
                  </a:moveTo>
                  <a:cubicBezTo>
                    <a:pt x="648" y="1"/>
                    <a:pt x="537" y="86"/>
                    <a:pt x="441" y="175"/>
                  </a:cubicBezTo>
                  <a:cubicBezTo>
                    <a:pt x="346" y="258"/>
                    <a:pt x="0" y="258"/>
                    <a:pt x="239" y="591"/>
                  </a:cubicBezTo>
                  <a:cubicBezTo>
                    <a:pt x="436" y="545"/>
                    <a:pt x="554" y="305"/>
                    <a:pt x="771" y="305"/>
                  </a:cubicBezTo>
                  <a:cubicBezTo>
                    <a:pt x="776" y="305"/>
                    <a:pt x="781" y="305"/>
                    <a:pt x="786" y="306"/>
                  </a:cubicBezTo>
                  <a:cubicBezTo>
                    <a:pt x="858" y="306"/>
                    <a:pt x="858" y="234"/>
                    <a:pt x="905" y="187"/>
                  </a:cubicBezTo>
                  <a:cubicBezTo>
                    <a:pt x="953" y="187"/>
                    <a:pt x="977" y="175"/>
                    <a:pt x="1013" y="175"/>
                  </a:cubicBezTo>
                  <a:cubicBezTo>
                    <a:pt x="931" y="48"/>
                    <a:pt x="846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17"/>
            <p:cNvSpPr/>
            <p:nvPr/>
          </p:nvSpPr>
          <p:spPr>
            <a:xfrm>
              <a:off x="554698" y="-1320720"/>
              <a:ext cx="15433" cy="9847"/>
            </a:xfrm>
            <a:custGeom>
              <a:avLst/>
              <a:gdLst/>
              <a:ahLst/>
              <a:cxnLst/>
              <a:rect l="l" t="t" r="r" b="b"/>
              <a:pathLst>
                <a:path w="489" h="312" extrusionOk="0">
                  <a:moveTo>
                    <a:pt x="131" y="1"/>
                  </a:moveTo>
                  <a:lnTo>
                    <a:pt x="0" y="132"/>
                  </a:lnTo>
                  <a:cubicBezTo>
                    <a:pt x="21" y="260"/>
                    <a:pt x="60" y="312"/>
                    <a:pt x="116" y="312"/>
                  </a:cubicBezTo>
                  <a:cubicBezTo>
                    <a:pt x="153" y="312"/>
                    <a:pt x="198" y="289"/>
                    <a:pt x="250" y="251"/>
                  </a:cubicBezTo>
                  <a:cubicBezTo>
                    <a:pt x="333" y="239"/>
                    <a:pt x="417" y="203"/>
                    <a:pt x="488" y="191"/>
                  </a:cubicBezTo>
                  <a:cubicBezTo>
                    <a:pt x="405" y="60"/>
                    <a:pt x="274" y="36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17"/>
            <p:cNvSpPr/>
            <p:nvPr/>
          </p:nvSpPr>
          <p:spPr>
            <a:xfrm>
              <a:off x="548670" y="-1316586"/>
              <a:ext cx="13950" cy="11677"/>
            </a:xfrm>
            <a:custGeom>
              <a:avLst/>
              <a:gdLst/>
              <a:ahLst/>
              <a:cxnLst/>
              <a:rect l="l" t="t" r="r" b="b"/>
              <a:pathLst>
                <a:path w="442" h="37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132"/>
                    <a:pt x="1" y="132"/>
                    <a:pt x="346" y="370"/>
                  </a:cubicBezTo>
                  <a:cubicBezTo>
                    <a:pt x="370" y="370"/>
                    <a:pt x="405" y="370"/>
                    <a:pt x="429" y="358"/>
                  </a:cubicBezTo>
                  <a:cubicBezTo>
                    <a:pt x="429" y="286"/>
                    <a:pt x="441" y="203"/>
                    <a:pt x="441" y="120"/>
                  </a:cubicBezTo>
                  <a:cubicBezTo>
                    <a:pt x="346" y="108"/>
                    <a:pt x="251" y="108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17"/>
            <p:cNvSpPr/>
            <p:nvPr/>
          </p:nvSpPr>
          <p:spPr>
            <a:xfrm>
              <a:off x="974780" y="-1461789"/>
              <a:ext cx="43995" cy="32128"/>
            </a:xfrm>
            <a:custGeom>
              <a:avLst/>
              <a:gdLst/>
              <a:ahLst/>
              <a:cxnLst/>
              <a:rect l="l" t="t" r="r" b="b"/>
              <a:pathLst>
                <a:path w="1394" h="1018" extrusionOk="0">
                  <a:moveTo>
                    <a:pt x="546" y="0"/>
                  </a:moveTo>
                  <a:cubicBezTo>
                    <a:pt x="531" y="0"/>
                    <a:pt x="515" y="2"/>
                    <a:pt x="500" y="6"/>
                  </a:cubicBezTo>
                  <a:cubicBezTo>
                    <a:pt x="238" y="77"/>
                    <a:pt x="369" y="554"/>
                    <a:pt x="179" y="792"/>
                  </a:cubicBezTo>
                  <a:cubicBezTo>
                    <a:pt x="170" y="791"/>
                    <a:pt x="161" y="791"/>
                    <a:pt x="153" y="791"/>
                  </a:cubicBezTo>
                  <a:cubicBezTo>
                    <a:pt x="0" y="791"/>
                    <a:pt x="3" y="894"/>
                    <a:pt x="60" y="1018"/>
                  </a:cubicBezTo>
                  <a:cubicBezTo>
                    <a:pt x="488" y="899"/>
                    <a:pt x="929" y="780"/>
                    <a:pt x="1381" y="661"/>
                  </a:cubicBezTo>
                  <a:cubicBezTo>
                    <a:pt x="1381" y="637"/>
                    <a:pt x="1381" y="589"/>
                    <a:pt x="1393" y="542"/>
                  </a:cubicBezTo>
                  <a:cubicBezTo>
                    <a:pt x="1322" y="494"/>
                    <a:pt x="1250" y="423"/>
                    <a:pt x="1167" y="375"/>
                  </a:cubicBezTo>
                  <a:cubicBezTo>
                    <a:pt x="970" y="243"/>
                    <a:pt x="732" y="0"/>
                    <a:pt x="5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17"/>
            <p:cNvSpPr/>
            <p:nvPr/>
          </p:nvSpPr>
          <p:spPr>
            <a:xfrm>
              <a:off x="936436" y="-1449229"/>
              <a:ext cx="43269" cy="32728"/>
            </a:xfrm>
            <a:custGeom>
              <a:avLst/>
              <a:gdLst/>
              <a:ahLst/>
              <a:cxnLst/>
              <a:rect l="l" t="t" r="r" b="b"/>
              <a:pathLst>
                <a:path w="1371" h="1037" extrusionOk="0">
                  <a:moveTo>
                    <a:pt x="1096" y="1"/>
                  </a:moveTo>
                  <a:cubicBezTo>
                    <a:pt x="1037" y="144"/>
                    <a:pt x="989" y="275"/>
                    <a:pt x="930" y="429"/>
                  </a:cubicBezTo>
                  <a:cubicBezTo>
                    <a:pt x="930" y="477"/>
                    <a:pt x="918" y="501"/>
                    <a:pt x="918" y="548"/>
                  </a:cubicBezTo>
                  <a:cubicBezTo>
                    <a:pt x="857" y="582"/>
                    <a:pt x="794" y="592"/>
                    <a:pt x="730" y="592"/>
                  </a:cubicBezTo>
                  <a:cubicBezTo>
                    <a:pt x="630" y="592"/>
                    <a:pt x="527" y="567"/>
                    <a:pt x="428" y="567"/>
                  </a:cubicBezTo>
                  <a:cubicBezTo>
                    <a:pt x="341" y="567"/>
                    <a:pt x="258" y="586"/>
                    <a:pt x="179" y="656"/>
                  </a:cubicBezTo>
                  <a:cubicBezTo>
                    <a:pt x="108" y="691"/>
                    <a:pt x="37" y="739"/>
                    <a:pt x="1" y="846"/>
                  </a:cubicBezTo>
                  <a:cubicBezTo>
                    <a:pt x="25" y="906"/>
                    <a:pt x="25" y="965"/>
                    <a:pt x="37" y="1037"/>
                  </a:cubicBezTo>
                  <a:cubicBezTo>
                    <a:pt x="441" y="906"/>
                    <a:pt x="858" y="775"/>
                    <a:pt x="1251" y="632"/>
                  </a:cubicBezTo>
                  <a:cubicBezTo>
                    <a:pt x="1275" y="537"/>
                    <a:pt x="1287" y="453"/>
                    <a:pt x="1370" y="417"/>
                  </a:cubicBezTo>
                  <a:cubicBezTo>
                    <a:pt x="1370" y="203"/>
                    <a:pt x="1287" y="72"/>
                    <a:pt x="1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17"/>
            <p:cNvSpPr/>
            <p:nvPr/>
          </p:nvSpPr>
          <p:spPr>
            <a:xfrm>
              <a:off x="629082" y="-1345115"/>
              <a:ext cx="55640" cy="29540"/>
            </a:xfrm>
            <a:custGeom>
              <a:avLst/>
              <a:gdLst/>
              <a:ahLst/>
              <a:cxnLst/>
              <a:rect l="l" t="t" r="r" b="b"/>
              <a:pathLst>
                <a:path w="1763" h="936" extrusionOk="0">
                  <a:moveTo>
                    <a:pt x="1344" y="1"/>
                  </a:moveTo>
                  <a:cubicBezTo>
                    <a:pt x="1217" y="1"/>
                    <a:pt x="1098" y="26"/>
                    <a:pt x="989" y="143"/>
                  </a:cubicBezTo>
                  <a:cubicBezTo>
                    <a:pt x="959" y="222"/>
                    <a:pt x="897" y="268"/>
                    <a:pt x="822" y="268"/>
                  </a:cubicBezTo>
                  <a:cubicBezTo>
                    <a:pt x="807" y="268"/>
                    <a:pt x="791" y="266"/>
                    <a:pt x="774" y="262"/>
                  </a:cubicBezTo>
                  <a:cubicBezTo>
                    <a:pt x="649" y="216"/>
                    <a:pt x="524" y="180"/>
                    <a:pt x="399" y="180"/>
                  </a:cubicBezTo>
                  <a:cubicBezTo>
                    <a:pt x="298" y="180"/>
                    <a:pt x="197" y="203"/>
                    <a:pt x="96" y="262"/>
                  </a:cubicBezTo>
                  <a:cubicBezTo>
                    <a:pt x="96" y="369"/>
                    <a:pt x="84" y="464"/>
                    <a:pt x="1" y="524"/>
                  </a:cubicBezTo>
                  <a:lnTo>
                    <a:pt x="1" y="893"/>
                  </a:lnTo>
                  <a:cubicBezTo>
                    <a:pt x="58" y="835"/>
                    <a:pt x="120" y="815"/>
                    <a:pt x="183" y="815"/>
                  </a:cubicBezTo>
                  <a:cubicBezTo>
                    <a:pt x="289" y="815"/>
                    <a:pt x="401" y="870"/>
                    <a:pt x="512" y="893"/>
                  </a:cubicBezTo>
                  <a:cubicBezTo>
                    <a:pt x="634" y="920"/>
                    <a:pt x="753" y="935"/>
                    <a:pt x="870" y="935"/>
                  </a:cubicBezTo>
                  <a:cubicBezTo>
                    <a:pt x="1154" y="935"/>
                    <a:pt x="1423" y="849"/>
                    <a:pt x="1667" y="655"/>
                  </a:cubicBezTo>
                  <a:cubicBezTo>
                    <a:pt x="1703" y="655"/>
                    <a:pt x="1739" y="655"/>
                    <a:pt x="1763" y="643"/>
                  </a:cubicBezTo>
                  <a:cubicBezTo>
                    <a:pt x="1715" y="428"/>
                    <a:pt x="1691" y="190"/>
                    <a:pt x="1548" y="12"/>
                  </a:cubicBezTo>
                  <a:cubicBezTo>
                    <a:pt x="1478" y="8"/>
                    <a:pt x="1410" y="1"/>
                    <a:pt x="13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17"/>
            <p:cNvSpPr/>
            <p:nvPr/>
          </p:nvSpPr>
          <p:spPr>
            <a:xfrm>
              <a:off x="632838" y="-1347009"/>
              <a:ext cx="21082" cy="13066"/>
            </a:xfrm>
            <a:custGeom>
              <a:avLst/>
              <a:gdLst/>
              <a:ahLst/>
              <a:cxnLst/>
              <a:rect l="l" t="t" r="r" b="b"/>
              <a:pathLst>
                <a:path w="668" h="414" extrusionOk="0">
                  <a:moveTo>
                    <a:pt x="655" y="72"/>
                  </a:moveTo>
                  <a:cubicBezTo>
                    <a:pt x="429" y="119"/>
                    <a:pt x="143" y="0"/>
                    <a:pt x="1" y="334"/>
                  </a:cubicBezTo>
                  <a:cubicBezTo>
                    <a:pt x="12" y="332"/>
                    <a:pt x="24" y="332"/>
                    <a:pt x="35" y="332"/>
                  </a:cubicBezTo>
                  <a:cubicBezTo>
                    <a:pt x="172" y="332"/>
                    <a:pt x="313" y="413"/>
                    <a:pt x="455" y="413"/>
                  </a:cubicBezTo>
                  <a:cubicBezTo>
                    <a:pt x="526" y="413"/>
                    <a:pt x="596" y="393"/>
                    <a:pt x="667" y="334"/>
                  </a:cubicBezTo>
                  <a:cubicBezTo>
                    <a:pt x="655" y="238"/>
                    <a:pt x="655" y="155"/>
                    <a:pt x="655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17"/>
            <p:cNvSpPr/>
            <p:nvPr/>
          </p:nvSpPr>
          <p:spPr>
            <a:xfrm>
              <a:off x="603898" y="-1328988"/>
              <a:ext cx="13192" cy="8679"/>
            </a:xfrm>
            <a:custGeom>
              <a:avLst/>
              <a:gdLst/>
              <a:ahLst/>
              <a:cxnLst/>
              <a:rect l="l" t="t" r="r" b="b"/>
              <a:pathLst>
                <a:path w="418" h="275" extrusionOk="0">
                  <a:moveTo>
                    <a:pt x="144" y="1"/>
                  </a:moveTo>
                  <a:cubicBezTo>
                    <a:pt x="96" y="60"/>
                    <a:pt x="48" y="96"/>
                    <a:pt x="1" y="156"/>
                  </a:cubicBezTo>
                  <a:cubicBezTo>
                    <a:pt x="84" y="191"/>
                    <a:pt x="167" y="239"/>
                    <a:pt x="239" y="275"/>
                  </a:cubicBezTo>
                  <a:cubicBezTo>
                    <a:pt x="418" y="72"/>
                    <a:pt x="263" y="36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17"/>
            <p:cNvSpPr/>
            <p:nvPr/>
          </p:nvSpPr>
          <p:spPr>
            <a:xfrm>
              <a:off x="716627" y="-1191675"/>
              <a:ext cx="21840" cy="22408"/>
            </a:xfrm>
            <a:custGeom>
              <a:avLst/>
              <a:gdLst/>
              <a:ahLst/>
              <a:cxnLst/>
              <a:rect l="l" t="t" r="r" b="b"/>
              <a:pathLst>
                <a:path w="692" h="710" extrusionOk="0">
                  <a:moveTo>
                    <a:pt x="206" y="1"/>
                  </a:moveTo>
                  <a:cubicBezTo>
                    <a:pt x="135" y="1"/>
                    <a:pt x="67" y="49"/>
                    <a:pt x="1" y="210"/>
                  </a:cubicBezTo>
                  <a:lnTo>
                    <a:pt x="1" y="710"/>
                  </a:lnTo>
                  <a:cubicBezTo>
                    <a:pt x="144" y="424"/>
                    <a:pt x="513" y="496"/>
                    <a:pt x="691" y="67"/>
                  </a:cubicBezTo>
                  <a:lnTo>
                    <a:pt x="691" y="67"/>
                  </a:lnTo>
                  <a:cubicBezTo>
                    <a:pt x="645" y="101"/>
                    <a:pt x="600" y="114"/>
                    <a:pt x="557" y="114"/>
                  </a:cubicBezTo>
                  <a:cubicBezTo>
                    <a:pt x="429" y="114"/>
                    <a:pt x="314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17"/>
            <p:cNvSpPr/>
            <p:nvPr/>
          </p:nvSpPr>
          <p:spPr>
            <a:xfrm>
              <a:off x="573096" y="-1330850"/>
              <a:ext cx="21840" cy="1054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53" y="36"/>
                    <a:pt x="239" y="72"/>
                    <a:pt x="0" y="334"/>
                  </a:cubicBezTo>
                  <a:cubicBezTo>
                    <a:pt x="501" y="310"/>
                    <a:pt x="501" y="31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17"/>
            <p:cNvSpPr/>
            <p:nvPr/>
          </p:nvSpPr>
          <p:spPr>
            <a:xfrm>
              <a:off x="576095" y="-1312262"/>
              <a:ext cx="18179" cy="14959"/>
            </a:xfrm>
            <a:custGeom>
              <a:avLst/>
              <a:gdLst/>
              <a:ahLst/>
              <a:cxnLst/>
              <a:rect l="l" t="t" r="r" b="b"/>
              <a:pathLst>
                <a:path w="576" h="474" extrusionOk="0">
                  <a:moveTo>
                    <a:pt x="397" y="1"/>
                  </a:moveTo>
                  <a:cubicBezTo>
                    <a:pt x="340" y="1"/>
                    <a:pt x="281" y="42"/>
                    <a:pt x="215" y="126"/>
                  </a:cubicBezTo>
                  <a:cubicBezTo>
                    <a:pt x="215" y="245"/>
                    <a:pt x="1" y="388"/>
                    <a:pt x="286" y="459"/>
                  </a:cubicBezTo>
                  <a:cubicBezTo>
                    <a:pt x="322" y="469"/>
                    <a:pt x="352" y="474"/>
                    <a:pt x="376" y="474"/>
                  </a:cubicBezTo>
                  <a:cubicBezTo>
                    <a:pt x="576" y="474"/>
                    <a:pt x="412" y="157"/>
                    <a:pt x="560" y="126"/>
                  </a:cubicBezTo>
                  <a:cubicBezTo>
                    <a:pt x="507" y="42"/>
                    <a:pt x="453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17"/>
            <p:cNvSpPr/>
            <p:nvPr/>
          </p:nvSpPr>
          <p:spPr>
            <a:xfrm>
              <a:off x="475390" y="-1054772"/>
              <a:ext cx="48886" cy="32444"/>
            </a:xfrm>
            <a:custGeom>
              <a:avLst/>
              <a:gdLst/>
              <a:ahLst/>
              <a:cxnLst/>
              <a:rect l="l" t="t" r="r" b="b"/>
              <a:pathLst>
                <a:path w="1549" h="1028" extrusionOk="0">
                  <a:moveTo>
                    <a:pt x="984" y="0"/>
                  </a:moveTo>
                  <a:cubicBezTo>
                    <a:pt x="953" y="0"/>
                    <a:pt x="919" y="9"/>
                    <a:pt x="882" y="27"/>
                  </a:cubicBezTo>
                  <a:cubicBezTo>
                    <a:pt x="799" y="110"/>
                    <a:pt x="809" y="349"/>
                    <a:pt x="685" y="349"/>
                  </a:cubicBezTo>
                  <a:cubicBezTo>
                    <a:pt x="649" y="349"/>
                    <a:pt x="602" y="329"/>
                    <a:pt x="537" y="277"/>
                  </a:cubicBezTo>
                  <a:cubicBezTo>
                    <a:pt x="382" y="253"/>
                    <a:pt x="251" y="206"/>
                    <a:pt x="108" y="182"/>
                  </a:cubicBezTo>
                  <a:lnTo>
                    <a:pt x="108" y="182"/>
                  </a:lnTo>
                  <a:cubicBezTo>
                    <a:pt x="1" y="515"/>
                    <a:pt x="608" y="396"/>
                    <a:pt x="429" y="789"/>
                  </a:cubicBezTo>
                  <a:cubicBezTo>
                    <a:pt x="584" y="801"/>
                    <a:pt x="703" y="872"/>
                    <a:pt x="775" y="1027"/>
                  </a:cubicBezTo>
                  <a:cubicBezTo>
                    <a:pt x="1037" y="837"/>
                    <a:pt x="1334" y="682"/>
                    <a:pt x="1549" y="420"/>
                  </a:cubicBezTo>
                  <a:lnTo>
                    <a:pt x="1549" y="277"/>
                  </a:lnTo>
                  <a:cubicBezTo>
                    <a:pt x="1469" y="308"/>
                    <a:pt x="1389" y="364"/>
                    <a:pt x="1326" y="364"/>
                  </a:cubicBezTo>
                  <a:cubicBezTo>
                    <a:pt x="1266" y="364"/>
                    <a:pt x="1221" y="314"/>
                    <a:pt x="1203" y="146"/>
                  </a:cubicBezTo>
                  <a:cubicBezTo>
                    <a:pt x="1142" y="67"/>
                    <a:pt x="1073" y="0"/>
                    <a:pt x="9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17"/>
            <p:cNvSpPr/>
            <p:nvPr/>
          </p:nvSpPr>
          <p:spPr>
            <a:xfrm>
              <a:off x="554698" y="-1099049"/>
              <a:ext cx="24806" cy="17358"/>
            </a:xfrm>
            <a:custGeom>
              <a:avLst/>
              <a:gdLst/>
              <a:ahLst/>
              <a:cxnLst/>
              <a:rect l="l" t="t" r="r" b="b"/>
              <a:pathLst>
                <a:path w="786" h="550" extrusionOk="0">
                  <a:moveTo>
                    <a:pt x="576" y="0"/>
                  </a:moveTo>
                  <a:cubicBezTo>
                    <a:pt x="491" y="0"/>
                    <a:pt x="408" y="79"/>
                    <a:pt x="322" y="79"/>
                  </a:cubicBezTo>
                  <a:cubicBezTo>
                    <a:pt x="294" y="79"/>
                    <a:pt x="267" y="71"/>
                    <a:pt x="238" y="49"/>
                  </a:cubicBezTo>
                  <a:cubicBezTo>
                    <a:pt x="12" y="216"/>
                    <a:pt x="0" y="394"/>
                    <a:pt x="238" y="549"/>
                  </a:cubicBezTo>
                  <a:cubicBezTo>
                    <a:pt x="285" y="512"/>
                    <a:pt x="342" y="505"/>
                    <a:pt x="401" y="505"/>
                  </a:cubicBezTo>
                  <a:cubicBezTo>
                    <a:pt x="445" y="505"/>
                    <a:pt x="491" y="509"/>
                    <a:pt x="534" y="509"/>
                  </a:cubicBezTo>
                  <a:cubicBezTo>
                    <a:pt x="644" y="509"/>
                    <a:pt x="743" y="483"/>
                    <a:pt x="786" y="299"/>
                  </a:cubicBezTo>
                  <a:cubicBezTo>
                    <a:pt x="714" y="251"/>
                    <a:pt x="691" y="168"/>
                    <a:pt x="691" y="61"/>
                  </a:cubicBezTo>
                  <a:cubicBezTo>
                    <a:pt x="652" y="16"/>
                    <a:pt x="614" y="0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17"/>
            <p:cNvSpPr/>
            <p:nvPr/>
          </p:nvSpPr>
          <p:spPr>
            <a:xfrm>
              <a:off x="916522" y="-1436100"/>
              <a:ext cx="15086" cy="19788"/>
            </a:xfrm>
            <a:custGeom>
              <a:avLst/>
              <a:gdLst/>
              <a:ahLst/>
              <a:cxnLst/>
              <a:rect l="l" t="t" r="r" b="b"/>
              <a:pathLst>
                <a:path w="478" h="627" extrusionOk="0">
                  <a:moveTo>
                    <a:pt x="156" y="0"/>
                  </a:moveTo>
                  <a:cubicBezTo>
                    <a:pt x="145" y="0"/>
                    <a:pt x="132" y="1"/>
                    <a:pt x="120" y="1"/>
                  </a:cubicBezTo>
                  <a:cubicBezTo>
                    <a:pt x="84" y="1"/>
                    <a:pt x="37" y="13"/>
                    <a:pt x="13" y="13"/>
                  </a:cubicBezTo>
                  <a:cubicBezTo>
                    <a:pt x="13" y="204"/>
                    <a:pt x="156" y="418"/>
                    <a:pt x="1" y="609"/>
                  </a:cubicBezTo>
                  <a:cubicBezTo>
                    <a:pt x="10" y="608"/>
                    <a:pt x="20" y="608"/>
                    <a:pt x="30" y="608"/>
                  </a:cubicBezTo>
                  <a:cubicBezTo>
                    <a:pt x="105" y="608"/>
                    <a:pt x="184" y="627"/>
                    <a:pt x="262" y="627"/>
                  </a:cubicBezTo>
                  <a:cubicBezTo>
                    <a:pt x="337" y="627"/>
                    <a:pt x="411" y="609"/>
                    <a:pt x="477" y="537"/>
                  </a:cubicBezTo>
                  <a:cubicBezTo>
                    <a:pt x="443" y="285"/>
                    <a:pt x="452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17"/>
            <p:cNvSpPr/>
            <p:nvPr/>
          </p:nvSpPr>
          <p:spPr>
            <a:xfrm>
              <a:off x="885342" y="-1435911"/>
              <a:ext cx="21082" cy="13192"/>
            </a:xfrm>
            <a:custGeom>
              <a:avLst/>
              <a:gdLst/>
              <a:ahLst/>
              <a:cxnLst/>
              <a:rect l="l" t="t" r="r" b="b"/>
              <a:pathLst>
                <a:path w="668" h="418" extrusionOk="0">
                  <a:moveTo>
                    <a:pt x="382" y="0"/>
                  </a:moveTo>
                  <a:cubicBezTo>
                    <a:pt x="324" y="0"/>
                    <a:pt x="255" y="62"/>
                    <a:pt x="167" y="234"/>
                  </a:cubicBezTo>
                  <a:cubicBezTo>
                    <a:pt x="149" y="245"/>
                    <a:pt x="123" y="248"/>
                    <a:pt x="93" y="248"/>
                  </a:cubicBezTo>
                  <a:cubicBezTo>
                    <a:pt x="63" y="248"/>
                    <a:pt x="30" y="245"/>
                    <a:pt x="1" y="245"/>
                  </a:cubicBezTo>
                  <a:cubicBezTo>
                    <a:pt x="85" y="380"/>
                    <a:pt x="185" y="417"/>
                    <a:pt x="292" y="417"/>
                  </a:cubicBezTo>
                  <a:cubicBezTo>
                    <a:pt x="412" y="417"/>
                    <a:pt x="541" y="371"/>
                    <a:pt x="667" y="365"/>
                  </a:cubicBezTo>
                  <a:cubicBezTo>
                    <a:pt x="572" y="246"/>
                    <a:pt x="498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17"/>
            <p:cNvSpPr/>
            <p:nvPr/>
          </p:nvSpPr>
          <p:spPr>
            <a:xfrm>
              <a:off x="695577" y="-1352784"/>
              <a:ext cx="38756" cy="27962"/>
            </a:xfrm>
            <a:custGeom>
              <a:avLst/>
              <a:gdLst/>
              <a:ahLst/>
              <a:cxnLst/>
              <a:rect l="l" t="t" r="r" b="b"/>
              <a:pathLst>
                <a:path w="1228" h="886" extrusionOk="0">
                  <a:moveTo>
                    <a:pt x="973" y="0"/>
                  </a:moveTo>
                  <a:cubicBezTo>
                    <a:pt x="921" y="0"/>
                    <a:pt x="867" y="6"/>
                    <a:pt x="815" y="6"/>
                  </a:cubicBezTo>
                  <a:cubicBezTo>
                    <a:pt x="802" y="6"/>
                    <a:pt x="788" y="6"/>
                    <a:pt x="775" y="5"/>
                  </a:cubicBezTo>
                  <a:cubicBezTo>
                    <a:pt x="477" y="88"/>
                    <a:pt x="156" y="124"/>
                    <a:pt x="1" y="505"/>
                  </a:cubicBezTo>
                  <a:cubicBezTo>
                    <a:pt x="37" y="624"/>
                    <a:pt x="72" y="767"/>
                    <a:pt x="108" y="886"/>
                  </a:cubicBezTo>
                  <a:cubicBezTo>
                    <a:pt x="393" y="787"/>
                    <a:pt x="608" y="486"/>
                    <a:pt x="929" y="486"/>
                  </a:cubicBezTo>
                  <a:cubicBezTo>
                    <a:pt x="956" y="486"/>
                    <a:pt x="984" y="488"/>
                    <a:pt x="1013" y="493"/>
                  </a:cubicBezTo>
                  <a:cubicBezTo>
                    <a:pt x="1108" y="374"/>
                    <a:pt x="1227" y="290"/>
                    <a:pt x="1227" y="124"/>
                  </a:cubicBezTo>
                  <a:cubicBezTo>
                    <a:pt x="1157" y="19"/>
                    <a:pt x="1067" y="0"/>
                    <a:pt x="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17"/>
            <p:cNvSpPr/>
            <p:nvPr/>
          </p:nvSpPr>
          <p:spPr>
            <a:xfrm>
              <a:off x="687687" y="-1356792"/>
              <a:ext cx="32349" cy="20325"/>
            </a:xfrm>
            <a:custGeom>
              <a:avLst/>
              <a:gdLst/>
              <a:ahLst/>
              <a:cxnLst/>
              <a:rect l="l" t="t" r="r" b="b"/>
              <a:pathLst>
                <a:path w="1025" h="644" extrusionOk="0">
                  <a:moveTo>
                    <a:pt x="584" y="1"/>
                  </a:moveTo>
                  <a:cubicBezTo>
                    <a:pt x="549" y="13"/>
                    <a:pt x="501" y="13"/>
                    <a:pt x="477" y="24"/>
                  </a:cubicBezTo>
                  <a:cubicBezTo>
                    <a:pt x="370" y="227"/>
                    <a:pt x="1" y="286"/>
                    <a:pt x="251" y="644"/>
                  </a:cubicBezTo>
                  <a:cubicBezTo>
                    <a:pt x="477" y="417"/>
                    <a:pt x="846" y="477"/>
                    <a:pt x="1025" y="132"/>
                  </a:cubicBezTo>
                  <a:cubicBezTo>
                    <a:pt x="1001" y="84"/>
                    <a:pt x="953" y="60"/>
                    <a:pt x="9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17"/>
            <p:cNvSpPr/>
            <p:nvPr/>
          </p:nvSpPr>
          <p:spPr>
            <a:xfrm>
              <a:off x="653888" y="-1360548"/>
              <a:ext cx="24459" cy="20325"/>
            </a:xfrm>
            <a:custGeom>
              <a:avLst/>
              <a:gdLst/>
              <a:ahLst/>
              <a:cxnLst/>
              <a:rect l="l" t="t" r="r" b="b"/>
              <a:pathLst>
                <a:path w="775" h="644" extrusionOk="0">
                  <a:moveTo>
                    <a:pt x="429" y="1"/>
                  </a:moveTo>
                  <a:cubicBezTo>
                    <a:pt x="12" y="72"/>
                    <a:pt x="0" y="298"/>
                    <a:pt x="227" y="644"/>
                  </a:cubicBezTo>
                  <a:cubicBezTo>
                    <a:pt x="417" y="644"/>
                    <a:pt x="608" y="620"/>
                    <a:pt x="774" y="501"/>
                  </a:cubicBezTo>
                  <a:cubicBezTo>
                    <a:pt x="536" y="441"/>
                    <a:pt x="524" y="19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17"/>
            <p:cNvSpPr/>
            <p:nvPr/>
          </p:nvSpPr>
          <p:spPr>
            <a:xfrm>
              <a:off x="920278" y="-1451154"/>
              <a:ext cx="27457" cy="32033"/>
            </a:xfrm>
            <a:custGeom>
              <a:avLst/>
              <a:gdLst/>
              <a:ahLst/>
              <a:cxnLst/>
              <a:rect l="l" t="t" r="r" b="b"/>
              <a:pathLst>
                <a:path w="870" h="1015" extrusionOk="0">
                  <a:moveTo>
                    <a:pt x="435" y="1"/>
                  </a:moveTo>
                  <a:cubicBezTo>
                    <a:pt x="223" y="1"/>
                    <a:pt x="147" y="314"/>
                    <a:pt x="1" y="478"/>
                  </a:cubicBezTo>
                  <a:cubicBezTo>
                    <a:pt x="239" y="550"/>
                    <a:pt x="156" y="895"/>
                    <a:pt x="358" y="1014"/>
                  </a:cubicBezTo>
                  <a:cubicBezTo>
                    <a:pt x="418" y="967"/>
                    <a:pt x="477" y="931"/>
                    <a:pt x="537" y="895"/>
                  </a:cubicBezTo>
                  <a:cubicBezTo>
                    <a:pt x="608" y="895"/>
                    <a:pt x="691" y="871"/>
                    <a:pt x="775" y="859"/>
                  </a:cubicBezTo>
                  <a:cubicBezTo>
                    <a:pt x="846" y="574"/>
                    <a:pt x="870" y="324"/>
                    <a:pt x="668" y="97"/>
                  </a:cubicBezTo>
                  <a:cubicBezTo>
                    <a:pt x="574" y="29"/>
                    <a:pt x="499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17"/>
            <p:cNvSpPr/>
            <p:nvPr/>
          </p:nvSpPr>
          <p:spPr>
            <a:xfrm>
              <a:off x="940192" y="-1448471"/>
              <a:ext cx="25595" cy="24080"/>
            </a:xfrm>
            <a:custGeom>
              <a:avLst/>
              <a:gdLst/>
              <a:ahLst/>
              <a:cxnLst/>
              <a:rect l="l" t="t" r="r" b="b"/>
              <a:pathLst>
                <a:path w="811" h="763" extrusionOk="0">
                  <a:moveTo>
                    <a:pt x="37" y="1"/>
                  </a:moveTo>
                  <a:lnTo>
                    <a:pt x="37" y="1"/>
                  </a:lnTo>
                  <a:cubicBezTo>
                    <a:pt x="120" y="251"/>
                    <a:pt x="1" y="524"/>
                    <a:pt x="144" y="763"/>
                  </a:cubicBezTo>
                  <a:cubicBezTo>
                    <a:pt x="334" y="572"/>
                    <a:pt x="632" y="727"/>
                    <a:pt x="811" y="513"/>
                  </a:cubicBezTo>
                  <a:cubicBezTo>
                    <a:pt x="715" y="513"/>
                    <a:pt x="632" y="489"/>
                    <a:pt x="584" y="393"/>
                  </a:cubicBezTo>
                  <a:cubicBezTo>
                    <a:pt x="477" y="334"/>
                    <a:pt x="441" y="227"/>
                    <a:pt x="358" y="132"/>
                  </a:cubicBezTo>
                  <a:cubicBezTo>
                    <a:pt x="263" y="96"/>
                    <a:pt x="144" y="48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17"/>
            <p:cNvSpPr/>
            <p:nvPr/>
          </p:nvSpPr>
          <p:spPr>
            <a:xfrm>
              <a:off x="951111" y="-1444337"/>
              <a:ext cx="7543" cy="10541"/>
            </a:xfrm>
            <a:custGeom>
              <a:avLst/>
              <a:gdLst/>
              <a:ahLst/>
              <a:cxnLst/>
              <a:rect l="l" t="t" r="r" b="b"/>
              <a:pathLst>
                <a:path w="239" h="334" extrusionOk="0">
                  <a:moveTo>
                    <a:pt x="12" y="1"/>
                  </a:moveTo>
                  <a:cubicBezTo>
                    <a:pt x="12" y="108"/>
                    <a:pt x="0" y="227"/>
                    <a:pt x="0" y="334"/>
                  </a:cubicBezTo>
                  <a:cubicBezTo>
                    <a:pt x="72" y="298"/>
                    <a:pt x="167" y="286"/>
                    <a:pt x="238" y="262"/>
                  </a:cubicBezTo>
                  <a:cubicBezTo>
                    <a:pt x="238" y="96"/>
                    <a:pt x="167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17"/>
            <p:cNvSpPr/>
            <p:nvPr/>
          </p:nvSpPr>
          <p:spPr>
            <a:xfrm>
              <a:off x="768100" y="-1405172"/>
              <a:ext cx="28972" cy="19409"/>
            </a:xfrm>
            <a:custGeom>
              <a:avLst/>
              <a:gdLst/>
              <a:ahLst/>
              <a:cxnLst/>
              <a:rect l="l" t="t" r="r" b="b"/>
              <a:pathLst>
                <a:path w="918" h="615" extrusionOk="0">
                  <a:moveTo>
                    <a:pt x="519" y="1"/>
                  </a:moveTo>
                  <a:cubicBezTo>
                    <a:pt x="382" y="1"/>
                    <a:pt x="245" y="45"/>
                    <a:pt x="120" y="117"/>
                  </a:cubicBezTo>
                  <a:cubicBezTo>
                    <a:pt x="1" y="188"/>
                    <a:pt x="298" y="343"/>
                    <a:pt x="263" y="522"/>
                  </a:cubicBezTo>
                  <a:cubicBezTo>
                    <a:pt x="321" y="560"/>
                    <a:pt x="434" y="615"/>
                    <a:pt x="474" y="615"/>
                  </a:cubicBezTo>
                  <a:cubicBezTo>
                    <a:pt x="483" y="615"/>
                    <a:pt x="489" y="612"/>
                    <a:pt x="489" y="605"/>
                  </a:cubicBezTo>
                  <a:cubicBezTo>
                    <a:pt x="370" y="117"/>
                    <a:pt x="775" y="295"/>
                    <a:pt x="918" y="153"/>
                  </a:cubicBezTo>
                  <a:cubicBezTo>
                    <a:pt x="793" y="45"/>
                    <a:pt x="656" y="1"/>
                    <a:pt x="5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17"/>
            <p:cNvSpPr/>
            <p:nvPr/>
          </p:nvSpPr>
          <p:spPr>
            <a:xfrm>
              <a:off x="789907" y="-1402995"/>
              <a:ext cx="25216" cy="19283"/>
            </a:xfrm>
            <a:custGeom>
              <a:avLst/>
              <a:gdLst/>
              <a:ahLst/>
              <a:cxnLst/>
              <a:rect l="l" t="t" r="r" b="b"/>
              <a:pathLst>
                <a:path w="799" h="611" extrusionOk="0">
                  <a:moveTo>
                    <a:pt x="691" y="0"/>
                  </a:moveTo>
                  <a:cubicBezTo>
                    <a:pt x="620" y="60"/>
                    <a:pt x="524" y="143"/>
                    <a:pt x="453" y="215"/>
                  </a:cubicBezTo>
                  <a:cubicBezTo>
                    <a:pt x="358" y="417"/>
                    <a:pt x="0" y="238"/>
                    <a:pt x="24" y="596"/>
                  </a:cubicBezTo>
                  <a:cubicBezTo>
                    <a:pt x="65" y="606"/>
                    <a:pt x="104" y="611"/>
                    <a:pt x="141" y="611"/>
                  </a:cubicBezTo>
                  <a:cubicBezTo>
                    <a:pt x="400" y="611"/>
                    <a:pt x="590" y="381"/>
                    <a:pt x="798" y="215"/>
                  </a:cubicBezTo>
                  <a:cubicBezTo>
                    <a:pt x="762" y="143"/>
                    <a:pt x="715" y="84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17"/>
            <p:cNvSpPr/>
            <p:nvPr/>
          </p:nvSpPr>
          <p:spPr>
            <a:xfrm>
              <a:off x="680555" y="-1384596"/>
              <a:ext cx="33485" cy="22502"/>
            </a:xfrm>
            <a:custGeom>
              <a:avLst/>
              <a:gdLst/>
              <a:ahLst/>
              <a:cxnLst/>
              <a:rect l="l" t="t" r="r" b="b"/>
              <a:pathLst>
                <a:path w="1061" h="713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71" y="94"/>
                    <a:pt x="531" y="143"/>
                    <a:pt x="380" y="143"/>
                  </a:cubicBezTo>
                  <a:cubicBezTo>
                    <a:pt x="338" y="143"/>
                    <a:pt x="295" y="139"/>
                    <a:pt x="251" y="132"/>
                  </a:cubicBezTo>
                  <a:lnTo>
                    <a:pt x="251" y="132"/>
                  </a:lnTo>
                  <a:cubicBezTo>
                    <a:pt x="13" y="334"/>
                    <a:pt x="1" y="548"/>
                    <a:pt x="275" y="703"/>
                  </a:cubicBezTo>
                  <a:cubicBezTo>
                    <a:pt x="290" y="710"/>
                    <a:pt x="304" y="712"/>
                    <a:pt x="316" y="712"/>
                  </a:cubicBezTo>
                  <a:cubicBezTo>
                    <a:pt x="441" y="712"/>
                    <a:pt x="364" y="378"/>
                    <a:pt x="527" y="378"/>
                  </a:cubicBezTo>
                  <a:cubicBezTo>
                    <a:pt x="547" y="378"/>
                    <a:pt x="569" y="383"/>
                    <a:pt x="596" y="394"/>
                  </a:cubicBezTo>
                  <a:cubicBezTo>
                    <a:pt x="846" y="394"/>
                    <a:pt x="1060" y="358"/>
                    <a:pt x="8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17"/>
            <p:cNvSpPr/>
            <p:nvPr/>
          </p:nvSpPr>
          <p:spPr>
            <a:xfrm>
              <a:off x="718521" y="-1381692"/>
              <a:ext cx="18021" cy="19062"/>
            </a:xfrm>
            <a:custGeom>
              <a:avLst/>
              <a:gdLst/>
              <a:ahLst/>
              <a:cxnLst/>
              <a:rect l="l" t="t" r="r" b="b"/>
              <a:pathLst>
                <a:path w="571" h="604" extrusionOk="0">
                  <a:moveTo>
                    <a:pt x="392" y="1"/>
                  </a:moveTo>
                  <a:cubicBezTo>
                    <a:pt x="378" y="1"/>
                    <a:pt x="362" y="2"/>
                    <a:pt x="345" y="4"/>
                  </a:cubicBezTo>
                  <a:cubicBezTo>
                    <a:pt x="334" y="28"/>
                    <a:pt x="298" y="40"/>
                    <a:pt x="286" y="63"/>
                  </a:cubicBezTo>
                  <a:cubicBezTo>
                    <a:pt x="203" y="206"/>
                    <a:pt x="0" y="325"/>
                    <a:pt x="167" y="552"/>
                  </a:cubicBezTo>
                  <a:cubicBezTo>
                    <a:pt x="207" y="589"/>
                    <a:pt x="238" y="603"/>
                    <a:pt x="262" y="603"/>
                  </a:cubicBezTo>
                  <a:cubicBezTo>
                    <a:pt x="331" y="603"/>
                    <a:pt x="349" y="485"/>
                    <a:pt x="393" y="432"/>
                  </a:cubicBezTo>
                  <a:cubicBezTo>
                    <a:pt x="453" y="385"/>
                    <a:pt x="524" y="337"/>
                    <a:pt x="560" y="266"/>
                  </a:cubicBezTo>
                  <a:cubicBezTo>
                    <a:pt x="571" y="104"/>
                    <a:pt x="532" y="1"/>
                    <a:pt x="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17"/>
            <p:cNvSpPr/>
            <p:nvPr/>
          </p:nvSpPr>
          <p:spPr>
            <a:xfrm>
              <a:off x="717385" y="-1392485"/>
              <a:ext cx="23702" cy="12056"/>
            </a:xfrm>
            <a:custGeom>
              <a:avLst/>
              <a:gdLst/>
              <a:ahLst/>
              <a:cxnLst/>
              <a:rect l="l" t="t" r="r" b="b"/>
              <a:pathLst>
                <a:path w="751" h="382" extrusionOk="0">
                  <a:moveTo>
                    <a:pt x="310" y="1"/>
                  </a:moveTo>
                  <a:cubicBezTo>
                    <a:pt x="84" y="132"/>
                    <a:pt x="0" y="263"/>
                    <a:pt x="322" y="382"/>
                  </a:cubicBezTo>
                  <a:cubicBezTo>
                    <a:pt x="393" y="286"/>
                    <a:pt x="751" y="286"/>
                    <a:pt x="429" y="12"/>
                  </a:cubicBezTo>
                  <a:cubicBezTo>
                    <a:pt x="381" y="1"/>
                    <a:pt x="358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17"/>
            <p:cNvSpPr/>
            <p:nvPr/>
          </p:nvSpPr>
          <p:spPr>
            <a:xfrm>
              <a:off x="615922" y="-1151311"/>
              <a:ext cx="51506" cy="33201"/>
            </a:xfrm>
            <a:custGeom>
              <a:avLst/>
              <a:gdLst/>
              <a:ahLst/>
              <a:cxnLst/>
              <a:rect l="l" t="t" r="r" b="b"/>
              <a:pathLst>
                <a:path w="1632" h="1052" extrusionOk="0">
                  <a:moveTo>
                    <a:pt x="1300" y="1"/>
                  </a:moveTo>
                  <a:cubicBezTo>
                    <a:pt x="1269" y="1"/>
                    <a:pt x="1237" y="16"/>
                    <a:pt x="1203" y="50"/>
                  </a:cubicBezTo>
                  <a:cubicBezTo>
                    <a:pt x="1112" y="133"/>
                    <a:pt x="1026" y="275"/>
                    <a:pt x="909" y="275"/>
                  </a:cubicBezTo>
                  <a:cubicBezTo>
                    <a:pt x="859" y="275"/>
                    <a:pt x="803" y="249"/>
                    <a:pt x="739" y="181"/>
                  </a:cubicBezTo>
                  <a:cubicBezTo>
                    <a:pt x="459" y="202"/>
                    <a:pt x="471" y="700"/>
                    <a:pt x="187" y="700"/>
                  </a:cubicBezTo>
                  <a:cubicBezTo>
                    <a:pt x="156" y="700"/>
                    <a:pt x="122" y="694"/>
                    <a:pt x="84" y="681"/>
                  </a:cubicBezTo>
                  <a:lnTo>
                    <a:pt x="72" y="693"/>
                  </a:lnTo>
                  <a:cubicBezTo>
                    <a:pt x="13" y="752"/>
                    <a:pt x="1" y="824"/>
                    <a:pt x="13" y="907"/>
                  </a:cubicBezTo>
                  <a:cubicBezTo>
                    <a:pt x="37" y="991"/>
                    <a:pt x="96" y="1038"/>
                    <a:pt x="179" y="1050"/>
                  </a:cubicBezTo>
                  <a:cubicBezTo>
                    <a:pt x="188" y="1051"/>
                    <a:pt x="196" y="1051"/>
                    <a:pt x="204" y="1051"/>
                  </a:cubicBezTo>
                  <a:cubicBezTo>
                    <a:pt x="382" y="1051"/>
                    <a:pt x="570" y="891"/>
                    <a:pt x="761" y="891"/>
                  </a:cubicBezTo>
                  <a:cubicBezTo>
                    <a:pt x="856" y="891"/>
                    <a:pt x="952" y="931"/>
                    <a:pt x="1049" y="1050"/>
                  </a:cubicBezTo>
                  <a:cubicBezTo>
                    <a:pt x="1203" y="955"/>
                    <a:pt x="1346" y="883"/>
                    <a:pt x="1501" y="788"/>
                  </a:cubicBezTo>
                  <a:lnTo>
                    <a:pt x="1632" y="574"/>
                  </a:lnTo>
                  <a:cubicBezTo>
                    <a:pt x="1561" y="395"/>
                    <a:pt x="1156" y="407"/>
                    <a:pt x="1406" y="50"/>
                  </a:cubicBezTo>
                  <a:cubicBezTo>
                    <a:pt x="1368" y="19"/>
                    <a:pt x="1334" y="1"/>
                    <a:pt x="1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17"/>
            <p:cNvSpPr/>
            <p:nvPr/>
          </p:nvSpPr>
          <p:spPr>
            <a:xfrm>
              <a:off x="653888" y="-1162356"/>
              <a:ext cx="28215" cy="17958"/>
            </a:xfrm>
            <a:custGeom>
              <a:avLst/>
              <a:gdLst/>
              <a:ahLst/>
              <a:cxnLst/>
              <a:rect l="l" t="t" r="r" b="b"/>
              <a:pathLst>
                <a:path w="894" h="569" extrusionOk="0">
                  <a:moveTo>
                    <a:pt x="497" y="0"/>
                  </a:moveTo>
                  <a:cubicBezTo>
                    <a:pt x="453" y="0"/>
                    <a:pt x="402" y="10"/>
                    <a:pt x="346" y="31"/>
                  </a:cubicBezTo>
                  <a:lnTo>
                    <a:pt x="346" y="55"/>
                  </a:lnTo>
                  <a:cubicBezTo>
                    <a:pt x="238" y="150"/>
                    <a:pt x="107" y="90"/>
                    <a:pt x="0" y="162"/>
                  </a:cubicBezTo>
                  <a:cubicBezTo>
                    <a:pt x="0" y="257"/>
                    <a:pt x="12" y="329"/>
                    <a:pt x="12" y="412"/>
                  </a:cubicBezTo>
                  <a:lnTo>
                    <a:pt x="227" y="412"/>
                  </a:lnTo>
                  <a:cubicBezTo>
                    <a:pt x="240" y="408"/>
                    <a:pt x="253" y="406"/>
                    <a:pt x="266" y="406"/>
                  </a:cubicBezTo>
                  <a:cubicBezTo>
                    <a:pt x="395" y="406"/>
                    <a:pt x="533" y="569"/>
                    <a:pt x="677" y="569"/>
                  </a:cubicBezTo>
                  <a:cubicBezTo>
                    <a:pt x="748" y="569"/>
                    <a:pt x="820" y="529"/>
                    <a:pt x="893" y="412"/>
                  </a:cubicBezTo>
                  <a:cubicBezTo>
                    <a:pt x="795" y="206"/>
                    <a:pt x="705" y="0"/>
                    <a:pt x="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17"/>
            <p:cNvSpPr/>
            <p:nvPr/>
          </p:nvSpPr>
          <p:spPr>
            <a:xfrm>
              <a:off x="664018" y="-1165165"/>
              <a:ext cx="23323" cy="15843"/>
            </a:xfrm>
            <a:custGeom>
              <a:avLst/>
              <a:gdLst/>
              <a:ahLst/>
              <a:cxnLst/>
              <a:rect l="l" t="t" r="r" b="b"/>
              <a:pathLst>
                <a:path w="739" h="502" extrusionOk="0">
                  <a:moveTo>
                    <a:pt x="441" y="1"/>
                  </a:moveTo>
                  <a:cubicBezTo>
                    <a:pt x="418" y="4"/>
                    <a:pt x="395" y="6"/>
                    <a:pt x="371" y="6"/>
                  </a:cubicBezTo>
                  <a:cubicBezTo>
                    <a:pt x="327" y="6"/>
                    <a:pt x="283" y="1"/>
                    <a:pt x="239" y="1"/>
                  </a:cubicBezTo>
                  <a:cubicBezTo>
                    <a:pt x="152" y="1"/>
                    <a:pt x="69" y="18"/>
                    <a:pt x="1" y="120"/>
                  </a:cubicBezTo>
                  <a:cubicBezTo>
                    <a:pt x="18" y="116"/>
                    <a:pt x="34" y="115"/>
                    <a:pt x="50" y="115"/>
                  </a:cubicBezTo>
                  <a:cubicBezTo>
                    <a:pt x="281" y="115"/>
                    <a:pt x="302" y="502"/>
                    <a:pt x="540" y="502"/>
                  </a:cubicBezTo>
                  <a:cubicBezTo>
                    <a:pt x="547" y="502"/>
                    <a:pt x="554" y="502"/>
                    <a:pt x="560" y="501"/>
                  </a:cubicBezTo>
                  <a:cubicBezTo>
                    <a:pt x="596" y="465"/>
                    <a:pt x="632" y="418"/>
                    <a:pt x="656" y="382"/>
                  </a:cubicBezTo>
                  <a:cubicBezTo>
                    <a:pt x="739" y="144"/>
                    <a:pt x="596" y="60"/>
                    <a:pt x="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17"/>
            <p:cNvSpPr/>
            <p:nvPr/>
          </p:nvSpPr>
          <p:spPr>
            <a:xfrm>
              <a:off x="678314" y="-1169804"/>
              <a:ext cx="13918" cy="16317"/>
            </a:xfrm>
            <a:custGeom>
              <a:avLst/>
              <a:gdLst/>
              <a:ahLst/>
              <a:cxnLst/>
              <a:rect l="l" t="t" r="r" b="b"/>
              <a:pathLst>
                <a:path w="441" h="517" extrusionOk="0">
                  <a:moveTo>
                    <a:pt x="125" y="0"/>
                  </a:moveTo>
                  <a:cubicBezTo>
                    <a:pt x="89" y="0"/>
                    <a:pt x="51" y="6"/>
                    <a:pt x="12" y="17"/>
                  </a:cubicBezTo>
                  <a:cubicBezTo>
                    <a:pt x="12" y="53"/>
                    <a:pt x="12" y="88"/>
                    <a:pt x="0" y="136"/>
                  </a:cubicBezTo>
                  <a:cubicBezTo>
                    <a:pt x="72" y="267"/>
                    <a:pt x="143" y="386"/>
                    <a:pt x="226" y="517"/>
                  </a:cubicBezTo>
                  <a:cubicBezTo>
                    <a:pt x="357" y="517"/>
                    <a:pt x="429" y="434"/>
                    <a:pt x="441" y="267"/>
                  </a:cubicBezTo>
                  <a:lnTo>
                    <a:pt x="441" y="148"/>
                  </a:lnTo>
                  <a:cubicBezTo>
                    <a:pt x="350" y="57"/>
                    <a:pt x="244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17"/>
            <p:cNvSpPr/>
            <p:nvPr/>
          </p:nvSpPr>
          <p:spPr>
            <a:xfrm>
              <a:off x="603141" y="-1121582"/>
              <a:ext cx="18841" cy="16190"/>
            </a:xfrm>
            <a:custGeom>
              <a:avLst/>
              <a:gdLst/>
              <a:ahLst/>
              <a:cxnLst/>
              <a:rect l="l" t="t" r="r" b="b"/>
              <a:pathLst>
                <a:path w="597" h="513" extrusionOk="0">
                  <a:moveTo>
                    <a:pt x="489" y="1"/>
                  </a:moveTo>
                  <a:cubicBezTo>
                    <a:pt x="1" y="49"/>
                    <a:pt x="311" y="311"/>
                    <a:pt x="382" y="513"/>
                  </a:cubicBezTo>
                  <a:cubicBezTo>
                    <a:pt x="537" y="430"/>
                    <a:pt x="596" y="287"/>
                    <a:pt x="596" y="108"/>
                  </a:cubicBezTo>
                  <a:lnTo>
                    <a:pt x="4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17"/>
            <p:cNvSpPr/>
            <p:nvPr/>
          </p:nvSpPr>
          <p:spPr>
            <a:xfrm>
              <a:off x="727168" y="-1400375"/>
              <a:ext cx="28183" cy="29445"/>
            </a:xfrm>
            <a:custGeom>
              <a:avLst/>
              <a:gdLst/>
              <a:ahLst/>
              <a:cxnLst/>
              <a:rect l="l" t="t" r="r" b="b"/>
              <a:pathLst>
                <a:path w="893" h="933" extrusionOk="0">
                  <a:moveTo>
                    <a:pt x="572" y="1"/>
                  </a:moveTo>
                  <a:cubicBezTo>
                    <a:pt x="417" y="84"/>
                    <a:pt x="262" y="179"/>
                    <a:pt x="107" y="262"/>
                  </a:cubicBezTo>
                  <a:cubicBezTo>
                    <a:pt x="238" y="441"/>
                    <a:pt x="60" y="513"/>
                    <a:pt x="0" y="632"/>
                  </a:cubicBezTo>
                  <a:cubicBezTo>
                    <a:pt x="9" y="631"/>
                    <a:pt x="17" y="631"/>
                    <a:pt x="25" y="631"/>
                  </a:cubicBezTo>
                  <a:cubicBezTo>
                    <a:pt x="173" y="631"/>
                    <a:pt x="227" y="734"/>
                    <a:pt x="238" y="870"/>
                  </a:cubicBezTo>
                  <a:cubicBezTo>
                    <a:pt x="341" y="914"/>
                    <a:pt x="420" y="933"/>
                    <a:pt x="482" y="933"/>
                  </a:cubicBezTo>
                  <a:cubicBezTo>
                    <a:pt x="787" y="933"/>
                    <a:pt x="665" y="468"/>
                    <a:pt x="774" y="251"/>
                  </a:cubicBezTo>
                  <a:lnTo>
                    <a:pt x="869" y="251"/>
                  </a:lnTo>
                  <a:cubicBezTo>
                    <a:pt x="893" y="12"/>
                    <a:pt x="726" y="12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17"/>
            <p:cNvSpPr/>
            <p:nvPr/>
          </p:nvSpPr>
          <p:spPr>
            <a:xfrm>
              <a:off x="1048786" y="-1463872"/>
              <a:ext cx="7922" cy="8300"/>
            </a:xfrm>
            <a:custGeom>
              <a:avLst/>
              <a:gdLst/>
              <a:ahLst/>
              <a:cxnLst/>
              <a:rect l="l" t="t" r="r" b="b"/>
              <a:pathLst>
                <a:path w="251" h="263" extrusionOk="0">
                  <a:moveTo>
                    <a:pt x="108" y="0"/>
                  </a:moveTo>
                  <a:cubicBezTo>
                    <a:pt x="72" y="24"/>
                    <a:pt x="1" y="60"/>
                    <a:pt x="1" y="60"/>
                  </a:cubicBezTo>
                  <a:cubicBezTo>
                    <a:pt x="13" y="131"/>
                    <a:pt x="60" y="191"/>
                    <a:pt x="84" y="262"/>
                  </a:cubicBezTo>
                  <a:cubicBezTo>
                    <a:pt x="132" y="239"/>
                    <a:pt x="191" y="227"/>
                    <a:pt x="203" y="179"/>
                  </a:cubicBezTo>
                  <a:cubicBezTo>
                    <a:pt x="251" y="84"/>
                    <a:pt x="203" y="24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549048" y="-1279188"/>
              <a:ext cx="24459" cy="17642"/>
            </a:xfrm>
            <a:custGeom>
              <a:avLst/>
              <a:gdLst/>
              <a:ahLst/>
              <a:cxnLst/>
              <a:rect l="l" t="t" r="r" b="b"/>
              <a:pathLst>
                <a:path w="775" h="559" extrusionOk="0">
                  <a:moveTo>
                    <a:pt x="446" y="0"/>
                  </a:moveTo>
                  <a:cubicBezTo>
                    <a:pt x="172" y="0"/>
                    <a:pt x="200" y="353"/>
                    <a:pt x="0" y="530"/>
                  </a:cubicBezTo>
                  <a:cubicBezTo>
                    <a:pt x="69" y="550"/>
                    <a:pt x="131" y="559"/>
                    <a:pt x="187" y="559"/>
                  </a:cubicBezTo>
                  <a:cubicBezTo>
                    <a:pt x="435" y="559"/>
                    <a:pt x="577" y="388"/>
                    <a:pt x="703" y="232"/>
                  </a:cubicBezTo>
                  <a:cubicBezTo>
                    <a:pt x="774" y="125"/>
                    <a:pt x="596" y="30"/>
                    <a:pt x="512" y="6"/>
                  </a:cubicBezTo>
                  <a:cubicBezTo>
                    <a:pt x="489" y="2"/>
                    <a:pt x="466" y="0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534405" y="-1296293"/>
              <a:ext cx="9026" cy="12624"/>
            </a:xfrm>
            <a:custGeom>
              <a:avLst/>
              <a:gdLst/>
              <a:ahLst/>
              <a:cxnLst/>
              <a:rect l="l" t="t" r="r" b="b"/>
              <a:pathLst>
                <a:path w="286" h="400" extrusionOk="0">
                  <a:moveTo>
                    <a:pt x="226" y="1"/>
                  </a:moveTo>
                  <a:lnTo>
                    <a:pt x="107" y="120"/>
                  </a:lnTo>
                  <a:cubicBezTo>
                    <a:pt x="95" y="215"/>
                    <a:pt x="0" y="298"/>
                    <a:pt x="95" y="382"/>
                  </a:cubicBezTo>
                  <a:cubicBezTo>
                    <a:pt x="101" y="393"/>
                    <a:pt x="119" y="399"/>
                    <a:pt x="137" y="399"/>
                  </a:cubicBezTo>
                  <a:cubicBezTo>
                    <a:pt x="155" y="399"/>
                    <a:pt x="173" y="393"/>
                    <a:pt x="179" y="382"/>
                  </a:cubicBezTo>
                  <a:cubicBezTo>
                    <a:pt x="286" y="286"/>
                    <a:pt x="286" y="155"/>
                    <a:pt x="2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524622" y="-1275370"/>
              <a:ext cx="11298" cy="8237"/>
            </a:xfrm>
            <a:custGeom>
              <a:avLst/>
              <a:gdLst/>
              <a:ahLst/>
              <a:cxnLst/>
              <a:rect l="l" t="t" r="r" b="b"/>
              <a:pathLst>
                <a:path w="358" h="261" extrusionOk="0">
                  <a:moveTo>
                    <a:pt x="191" y="1"/>
                  </a:moveTo>
                  <a:cubicBezTo>
                    <a:pt x="142" y="1"/>
                    <a:pt x="94" y="41"/>
                    <a:pt x="48" y="100"/>
                  </a:cubicBezTo>
                  <a:cubicBezTo>
                    <a:pt x="36" y="111"/>
                    <a:pt x="1" y="183"/>
                    <a:pt x="12" y="207"/>
                  </a:cubicBezTo>
                  <a:cubicBezTo>
                    <a:pt x="42" y="247"/>
                    <a:pt x="72" y="260"/>
                    <a:pt x="103" y="260"/>
                  </a:cubicBezTo>
                  <a:cubicBezTo>
                    <a:pt x="162" y="260"/>
                    <a:pt x="222" y="213"/>
                    <a:pt x="279" y="213"/>
                  </a:cubicBezTo>
                  <a:cubicBezTo>
                    <a:pt x="289" y="213"/>
                    <a:pt x="300" y="215"/>
                    <a:pt x="310" y="219"/>
                  </a:cubicBezTo>
                  <a:lnTo>
                    <a:pt x="346" y="183"/>
                  </a:lnTo>
                  <a:cubicBezTo>
                    <a:pt x="358" y="159"/>
                    <a:pt x="346" y="123"/>
                    <a:pt x="310" y="100"/>
                  </a:cubicBezTo>
                  <a:cubicBezTo>
                    <a:pt x="272" y="29"/>
                    <a:pt x="232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34405" y="-1272245"/>
              <a:ext cx="9026" cy="10194"/>
            </a:xfrm>
            <a:custGeom>
              <a:avLst/>
              <a:gdLst/>
              <a:ahLst/>
              <a:cxnLst/>
              <a:rect l="l" t="t" r="r" b="b"/>
              <a:pathLst>
                <a:path w="286" h="323" extrusionOk="0">
                  <a:moveTo>
                    <a:pt x="0" y="1"/>
                  </a:moveTo>
                  <a:lnTo>
                    <a:pt x="0" y="120"/>
                  </a:lnTo>
                  <a:cubicBezTo>
                    <a:pt x="48" y="227"/>
                    <a:pt x="95" y="322"/>
                    <a:pt x="238" y="322"/>
                  </a:cubicBezTo>
                  <a:cubicBezTo>
                    <a:pt x="262" y="310"/>
                    <a:pt x="286" y="263"/>
                    <a:pt x="286" y="239"/>
                  </a:cubicBezTo>
                  <a:cubicBezTo>
                    <a:pt x="238" y="72"/>
                    <a:pt x="107" y="7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1916" y="-1252710"/>
              <a:ext cx="8679" cy="6817"/>
            </a:xfrm>
            <a:custGeom>
              <a:avLst/>
              <a:gdLst/>
              <a:ahLst/>
              <a:cxnLst/>
              <a:rect l="l" t="t" r="r" b="b"/>
              <a:pathLst>
                <a:path w="275" h="216" extrusionOk="0">
                  <a:moveTo>
                    <a:pt x="143" y="1"/>
                  </a:moveTo>
                  <a:cubicBezTo>
                    <a:pt x="107" y="25"/>
                    <a:pt x="48" y="48"/>
                    <a:pt x="36" y="96"/>
                  </a:cubicBezTo>
                  <a:cubicBezTo>
                    <a:pt x="0" y="167"/>
                    <a:pt x="48" y="215"/>
                    <a:pt x="107" y="215"/>
                  </a:cubicBezTo>
                  <a:cubicBezTo>
                    <a:pt x="155" y="203"/>
                    <a:pt x="203" y="167"/>
                    <a:pt x="226" y="120"/>
                  </a:cubicBezTo>
                  <a:cubicBezTo>
                    <a:pt x="274" y="48"/>
                    <a:pt x="215" y="25"/>
                    <a:pt x="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513355" y="-1253089"/>
              <a:ext cx="10541" cy="7922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0" y="1"/>
                  </a:moveTo>
                  <a:cubicBezTo>
                    <a:pt x="60" y="167"/>
                    <a:pt x="167" y="251"/>
                    <a:pt x="334" y="251"/>
                  </a:cubicBezTo>
                  <a:cubicBezTo>
                    <a:pt x="334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727168" y="-1348902"/>
              <a:ext cx="14675" cy="11677"/>
            </a:xfrm>
            <a:custGeom>
              <a:avLst/>
              <a:gdLst/>
              <a:ahLst/>
              <a:cxnLst/>
              <a:rect l="l" t="t" r="r" b="b"/>
              <a:pathLst>
                <a:path w="465" h="370" extrusionOk="0">
                  <a:moveTo>
                    <a:pt x="238" y="1"/>
                  </a:moveTo>
                  <a:cubicBezTo>
                    <a:pt x="107" y="72"/>
                    <a:pt x="0" y="179"/>
                    <a:pt x="24" y="370"/>
                  </a:cubicBezTo>
                  <a:cubicBezTo>
                    <a:pt x="191" y="370"/>
                    <a:pt x="345" y="298"/>
                    <a:pt x="464" y="132"/>
                  </a:cubicBezTo>
                  <a:cubicBezTo>
                    <a:pt x="417" y="36"/>
                    <a:pt x="322" y="13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749322" y="-1332744"/>
              <a:ext cx="12435" cy="8300"/>
            </a:xfrm>
            <a:custGeom>
              <a:avLst/>
              <a:gdLst/>
              <a:ahLst/>
              <a:cxnLst/>
              <a:rect l="l" t="t" r="r" b="b"/>
              <a:pathLst>
                <a:path w="394" h="263" extrusionOk="0">
                  <a:moveTo>
                    <a:pt x="191" y="1"/>
                  </a:moveTo>
                  <a:cubicBezTo>
                    <a:pt x="1" y="1"/>
                    <a:pt x="12" y="120"/>
                    <a:pt x="84" y="263"/>
                  </a:cubicBezTo>
                  <a:cubicBezTo>
                    <a:pt x="97" y="261"/>
                    <a:pt x="112" y="260"/>
                    <a:pt x="127" y="260"/>
                  </a:cubicBezTo>
                  <a:cubicBezTo>
                    <a:pt x="146" y="260"/>
                    <a:pt x="166" y="261"/>
                    <a:pt x="187" y="261"/>
                  </a:cubicBezTo>
                  <a:cubicBezTo>
                    <a:pt x="257" y="261"/>
                    <a:pt x="326" y="251"/>
                    <a:pt x="358" y="155"/>
                  </a:cubicBezTo>
                  <a:cubicBezTo>
                    <a:pt x="393" y="13"/>
                    <a:pt x="262" y="24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687687" y="-1311379"/>
              <a:ext cx="12056" cy="9373"/>
            </a:xfrm>
            <a:custGeom>
              <a:avLst/>
              <a:gdLst/>
              <a:ahLst/>
              <a:cxnLst/>
              <a:rect l="l" t="t" r="r" b="b"/>
              <a:pathLst>
                <a:path w="382" h="297" extrusionOk="0">
                  <a:moveTo>
                    <a:pt x="235" y="0"/>
                  </a:moveTo>
                  <a:cubicBezTo>
                    <a:pt x="170" y="0"/>
                    <a:pt x="106" y="66"/>
                    <a:pt x="49" y="74"/>
                  </a:cubicBezTo>
                  <a:cubicBezTo>
                    <a:pt x="25" y="74"/>
                    <a:pt x="13" y="98"/>
                    <a:pt x="13" y="121"/>
                  </a:cubicBezTo>
                  <a:cubicBezTo>
                    <a:pt x="1" y="157"/>
                    <a:pt x="13" y="181"/>
                    <a:pt x="49" y="217"/>
                  </a:cubicBezTo>
                  <a:cubicBezTo>
                    <a:pt x="107" y="233"/>
                    <a:pt x="171" y="296"/>
                    <a:pt x="237" y="296"/>
                  </a:cubicBezTo>
                  <a:cubicBezTo>
                    <a:pt x="265" y="296"/>
                    <a:pt x="294" y="285"/>
                    <a:pt x="322" y="252"/>
                  </a:cubicBezTo>
                  <a:cubicBezTo>
                    <a:pt x="382" y="193"/>
                    <a:pt x="382" y="109"/>
                    <a:pt x="322" y="50"/>
                  </a:cubicBezTo>
                  <a:cubicBezTo>
                    <a:pt x="293" y="13"/>
                    <a:pt x="264" y="0"/>
                    <a:pt x="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677178" y="-1316964"/>
              <a:ext cx="12056" cy="12435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" y="191"/>
                    <a:pt x="262" y="251"/>
                    <a:pt x="262" y="394"/>
                  </a:cubicBezTo>
                  <a:lnTo>
                    <a:pt x="382" y="394"/>
                  </a:lnTo>
                  <a:lnTo>
                    <a:pt x="382" y="251"/>
                  </a:lnTo>
                  <a:cubicBezTo>
                    <a:pt x="286" y="167"/>
                    <a:pt x="215" y="96"/>
                    <a:pt x="1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597902" y="-1298913"/>
              <a:ext cx="12813" cy="13161"/>
            </a:xfrm>
            <a:custGeom>
              <a:avLst/>
              <a:gdLst/>
              <a:ahLst/>
              <a:cxnLst/>
              <a:rect l="l" t="t" r="r" b="b"/>
              <a:pathLst>
                <a:path w="406" h="417" extrusionOk="0">
                  <a:moveTo>
                    <a:pt x="310" y="0"/>
                  </a:moveTo>
                  <a:cubicBezTo>
                    <a:pt x="155" y="12"/>
                    <a:pt x="0" y="84"/>
                    <a:pt x="12" y="417"/>
                  </a:cubicBezTo>
                  <a:cubicBezTo>
                    <a:pt x="191" y="322"/>
                    <a:pt x="346" y="298"/>
                    <a:pt x="393" y="119"/>
                  </a:cubicBezTo>
                  <a:cubicBezTo>
                    <a:pt x="405" y="84"/>
                    <a:pt x="346" y="0"/>
                    <a:pt x="3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499816" y="-1060705"/>
              <a:ext cx="16948" cy="10951"/>
            </a:xfrm>
            <a:custGeom>
              <a:avLst/>
              <a:gdLst/>
              <a:ahLst/>
              <a:cxnLst/>
              <a:rect l="l" t="t" r="r" b="b"/>
              <a:pathLst>
                <a:path w="537" h="347" extrusionOk="0">
                  <a:moveTo>
                    <a:pt x="317" y="0"/>
                  </a:moveTo>
                  <a:cubicBezTo>
                    <a:pt x="198" y="0"/>
                    <a:pt x="92" y="84"/>
                    <a:pt x="1" y="203"/>
                  </a:cubicBezTo>
                  <a:cubicBezTo>
                    <a:pt x="13" y="203"/>
                    <a:pt x="25" y="215"/>
                    <a:pt x="48" y="215"/>
                  </a:cubicBezTo>
                  <a:cubicBezTo>
                    <a:pt x="72" y="227"/>
                    <a:pt x="84" y="227"/>
                    <a:pt x="108" y="227"/>
                  </a:cubicBezTo>
                  <a:cubicBezTo>
                    <a:pt x="203" y="263"/>
                    <a:pt x="322" y="298"/>
                    <a:pt x="429" y="346"/>
                  </a:cubicBezTo>
                  <a:cubicBezTo>
                    <a:pt x="406" y="227"/>
                    <a:pt x="537" y="72"/>
                    <a:pt x="429" y="25"/>
                  </a:cubicBezTo>
                  <a:cubicBezTo>
                    <a:pt x="391" y="8"/>
                    <a:pt x="353" y="0"/>
                    <a:pt x="3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550563" y="-1097534"/>
              <a:ext cx="11677" cy="16948"/>
            </a:xfrm>
            <a:custGeom>
              <a:avLst/>
              <a:gdLst/>
              <a:ahLst/>
              <a:cxnLst/>
              <a:rect l="l" t="t" r="r" b="b"/>
              <a:pathLst>
                <a:path w="370" h="537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25"/>
                    <a:pt x="0" y="108"/>
                    <a:pt x="12" y="346"/>
                  </a:cubicBezTo>
                  <a:cubicBezTo>
                    <a:pt x="24" y="537"/>
                    <a:pt x="238" y="489"/>
                    <a:pt x="369" y="501"/>
                  </a:cubicBezTo>
                  <a:cubicBezTo>
                    <a:pt x="262" y="346"/>
                    <a:pt x="262" y="168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62209" y="-1106939"/>
              <a:ext cx="14297" cy="13918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67" y="0"/>
                  </a:moveTo>
                  <a:cubicBezTo>
                    <a:pt x="114" y="0"/>
                    <a:pt x="59" y="78"/>
                    <a:pt x="0" y="311"/>
                  </a:cubicBezTo>
                  <a:cubicBezTo>
                    <a:pt x="51" y="408"/>
                    <a:pt x="100" y="441"/>
                    <a:pt x="149" y="441"/>
                  </a:cubicBezTo>
                  <a:cubicBezTo>
                    <a:pt x="247" y="441"/>
                    <a:pt x="343" y="311"/>
                    <a:pt x="444" y="311"/>
                  </a:cubicBezTo>
                  <a:cubicBezTo>
                    <a:pt x="447" y="311"/>
                    <a:pt x="450" y="311"/>
                    <a:pt x="453" y="311"/>
                  </a:cubicBezTo>
                  <a:cubicBezTo>
                    <a:pt x="353" y="257"/>
                    <a:pt x="263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576095" y="-1112935"/>
              <a:ext cx="14707" cy="7922"/>
            </a:xfrm>
            <a:custGeom>
              <a:avLst/>
              <a:gdLst/>
              <a:ahLst/>
              <a:cxnLst/>
              <a:rect l="l" t="t" r="r" b="b"/>
              <a:pathLst>
                <a:path w="466" h="251" extrusionOk="0">
                  <a:moveTo>
                    <a:pt x="263" y="1"/>
                  </a:moveTo>
                  <a:cubicBezTo>
                    <a:pt x="167" y="13"/>
                    <a:pt x="96" y="25"/>
                    <a:pt x="1" y="37"/>
                  </a:cubicBezTo>
                  <a:cubicBezTo>
                    <a:pt x="60" y="203"/>
                    <a:pt x="215" y="215"/>
                    <a:pt x="346" y="251"/>
                  </a:cubicBezTo>
                  <a:lnTo>
                    <a:pt x="465" y="132"/>
                  </a:lnTo>
                  <a:cubicBezTo>
                    <a:pt x="417" y="13"/>
                    <a:pt x="322" y="37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584363" y="-1117448"/>
              <a:ext cx="13571" cy="8679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310" y="1"/>
                  </a:moveTo>
                  <a:lnTo>
                    <a:pt x="1" y="144"/>
                  </a:lnTo>
                  <a:cubicBezTo>
                    <a:pt x="60" y="180"/>
                    <a:pt x="132" y="227"/>
                    <a:pt x="203" y="275"/>
                  </a:cubicBezTo>
                  <a:cubicBezTo>
                    <a:pt x="263" y="203"/>
                    <a:pt x="429" y="168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670803" y="-1173087"/>
              <a:ext cx="21051" cy="8332"/>
            </a:xfrm>
            <a:custGeom>
              <a:avLst/>
              <a:gdLst/>
              <a:ahLst/>
              <a:cxnLst/>
              <a:rect l="l" t="t" r="r" b="b"/>
              <a:pathLst>
                <a:path w="667" h="264" extrusionOk="0">
                  <a:moveTo>
                    <a:pt x="378" y="1"/>
                  </a:moveTo>
                  <a:cubicBezTo>
                    <a:pt x="295" y="1"/>
                    <a:pt x="183" y="45"/>
                    <a:pt x="0" y="121"/>
                  </a:cubicBezTo>
                  <a:cubicBezTo>
                    <a:pt x="83" y="133"/>
                    <a:pt x="167" y="133"/>
                    <a:pt x="238" y="133"/>
                  </a:cubicBezTo>
                  <a:cubicBezTo>
                    <a:pt x="381" y="180"/>
                    <a:pt x="524" y="216"/>
                    <a:pt x="667" y="264"/>
                  </a:cubicBezTo>
                  <a:cubicBezTo>
                    <a:pt x="551" y="80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755350" y="-1376643"/>
              <a:ext cx="35347" cy="20577"/>
            </a:xfrm>
            <a:custGeom>
              <a:avLst/>
              <a:gdLst/>
              <a:ahLst/>
              <a:cxnLst/>
              <a:rect l="l" t="t" r="r" b="b"/>
              <a:pathLst>
                <a:path w="1120" h="652" extrusionOk="0">
                  <a:moveTo>
                    <a:pt x="663" y="1"/>
                  </a:moveTo>
                  <a:cubicBezTo>
                    <a:pt x="416" y="1"/>
                    <a:pt x="196" y="134"/>
                    <a:pt x="0" y="368"/>
                  </a:cubicBezTo>
                  <a:cubicBezTo>
                    <a:pt x="83" y="439"/>
                    <a:pt x="119" y="523"/>
                    <a:pt x="119" y="630"/>
                  </a:cubicBezTo>
                  <a:cubicBezTo>
                    <a:pt x="147" y="645"/>
                    <a:pt x="174" y="652"/>
                    <a:pt x="200" y="652"/>
                  </a:cubicBezTo>
                  <a:cubicBezTo>
                    <a:pt x="291" y="652"/>
                    <a:pt x="366" y="567"/>
                    <a:pt x="441" y="511"/>
                  </a:cubicBezTo>
                  <a:cubicBezTo>
                    <a:pt x="484" y="345"/>
                    <a:pt x="588" y="319"/>
                    <a:pt x="702" y="319"/>
                  </a:cubicBezTo>
                  <a:cubicBezTo>
                    <a:pt x="755" y="319"/>
                    <a:pt x="811" y="325"/>
                    <a:pt x="864" y="325"/>
                  </a:cubicBezTo>
                  <a:cubicBezTo>
                    <a:pt x="976" y="325"/>
                    <a:pt x="1076" y="299"/>
                    <a:pt x="1119" y="142"/>
                  </a:cubicBezTo>
                  <a:cubicBezTo>
                    <a:pt x="958" y="45"/>
                    <a:pt x="8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731302" y="-1392485"/>
              <a:ext cx="30834" cy="28656"/>
            </a:xfrm>
            <a:custGeom>
              <a:avLst/>
              <a:gdLst/>
              <a:ahLst/>
              <a:cxnLst/>
              <a:rect l="l" t="t" r="r" b="b"/>
              <a:pathLst>
                <a:path w="977" h="908" extrusionOk="0">
                  <a:moveTo>
                    <a:pt x="655" y="1"/>
                  </a:moveTo>
                  <a:cubicBezTo>
                    <a:pt x="493" y="185"/>
                    <a:pt x="566" y="634"/>
                    <a:pt x="232" y="634"/>
                  </a:cubicBezTo>
                  <a:cubicBezTo>
                    <a:pt x="199" y="634"/>
                    <a:pt x="161" y="629"/>
                    <a:pt x="119" y="620"/>
                  </a:cubicBezTo>
                  <a:cubicBezTo>
                    <a:pt x="71" y="679"/>
                    <a:pt x="36" y="727"/>
                    <a:pt x="0" y="774"/>
                  </a:cubicBezTo>
                  <a:cubicBezTo>
                    <a:pt x="60" y="874"/>
                    <a:pt x="119" y="908"/>
                    <a:pt x="179" y="908"/>
                  </a:cubicBezTo>
                  <a:cubicBezTo>
                    <a:pt x="308" y="908"/>
                    <a:pt x="438" y="752"/>
                    <a:pt x="571" y="752"/>
                  </a:cubicBezTo>
                  <a:cubicBezTo>
                    <a:pt x="599" y="752"/>
                    <a:pt x="627" y="758"/>
                    <a:pt x="655" y="774"/>
                  </a:cubicBezTo>
                  <a:cubicBezTo>
                    <a:pt x="976" y="501"/>
                    <a:pt x="572" y="251"/>
                    <a:pt x="6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747808" y="-1360548"/>
              <a:ext cx="21461" cy="16569"/>
            </a:xfrm>
            <a:custGeom>
              <a:avLst/>
              <a:gdLst/>
              <a:ahLst/>
              <a:cxnLst/>
              <a:rect l="l" t="t" r="r" b="b"/>
              <a:pathLst>
                <a:path w="680" h="525" extrusionOk="0">
                  <a:moveTo>
                    <a:pt x="680" y="1"/>
                  </a:moveTo>
                  <a:cubicBezTo>
                    <a:pt x="584" y="24"/>
                    <a:pt x="465" y="72"/>
                    <a:pt x="358" y="120"/>
                  </a:cubicBezTo>
                  <a:cubicBezTo>
                    <a:pt x="1" y="251"/>
                    <a:pt x="168" y="382"/>
                    <a:pt x="358" y="524"/>
                  </a:cubicBezTo>
                  <a:cubicBezTo>
                    <a:pt x="465" y="382"/>
                    <a:pt x="584" y="263"/>
                    <a:pt x="680" y="132"/>
                  </a:cubicBezTo>
                  <a:lnTo>
                    <a:pt x="6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17"/>
            <p:cNvSpPr/>
            <p:nvPr/>
          </p:nvSpPr>
          <p:spPr>
            <a:xfrm>
              <a:off x="600900" y="-1129093"/>
              <a:ext cx="18084" cy="23702"/>
            </a:xfrm>
            <a:custGeom>
              <a:avLst/>
              <a:gdLst/>
              <a:ahLst/>
              <a:cxnLst/>
              <a:rect l="l" t="t" r="r" b="b"/>
              <a:pathLst>
                <a:path w="573" h="751" extrusionOk="0">
                  <a:moveTo>
                    <a:pt x="572" y="1"/>
                  </a:moveTo>
                  <a:cubicBezTo>
                    <a:pt x="441" y="156"/>
                    <a:pt x="1" y="37"/>
                    <a:pt x="239" y="489"/>
                  </a:cubicBezTo>
                  <a:cubicBezTo>
                    <a:pt x="239" y="584"/>
                    <a:pt x="155" y="656"/>
                    <a:pt x="239" y="751"/>
                  </a:cubicBezTo>
                  <a:lnTo>
                    <a:pt x="453" y="751"/>
                  </a:lnTo>
                  <a:cubicBezTo>
                    <a:pt x="548" y="596"/>
                    <a:pt x="203" y="310"/>
                    <a:pt x="560" y="239"/>
                  </a:cubicBezTo>
                  <a:cubicBezTo>
                    <a:pt x="560" y="168"/>
                    <a:pt x="560" y="72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17"/>
            <p:cNvSpPr/>
            <p:nvPr/>
          </p:nvSpPr>
          <p:spPr>
            <a:xfrm>
              <a:off x="600143" y="-1113692"/>
              <a:ext cx="12056" cy="9152"/>
            </a:xfrm>
            <a:custGeom>
              <a:avLst/>
              <a:gdLst/>
              <a:ahLst/>
              <a:cxnLst/>
              <a:rect l="l" t="t" r="r" b="b"/>
              <a:pathLst>
                <a:path w="382" h="290" extrusionOk="0">
                  <a:moveTo>
                    <a:pt x="239" y="1"/>
                  </a:moveTo>
                  <a:cubicBezTo>
                    <a:pt x="156" y="84"/>
                    <a:pt x="1" y="108"/>
                    <a:pt x="60" y="287"/>
                  </a:cubicBezTo>
                  <a:cubicBezTo>
                    <a:pt x="65" y="289"/>
                    <a:pt x="72" y="290"/>
                    <a:pt x="81" y="290"/>
                  </a:cubicBezTo>
                  <a:cubicBezTo>
                    <a:pt x="119" y="290"/>
                    <a:pt x="191" y="273"/>
                    <a:pt x="239" y="263"/>
                  </a:cubicBezTo>
                  <a:cubicBezTo>
                    <a:pt x="251" y="168"/>
                    <a:pt x="382" y="96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17"/>
            <p:cNvSpPr/>
            <p:nvPr/>
          </p:nvSpPr>
          <p:spPr>
            <a:xfrm>
              <a:off x="832733" y="-1399870"/>
              <a:ext cx="13192" cy="7385"/>
            </a:xfrm>
            <a:custGeom>
              <a:avLst/>
              <a:gdLst/>
              <a:ahLst/>
              <a:cxnLst/>
              <a:rect l="l" t="t" r="r" b="b"/>
              <a:pathLst>
                <a:path w="418" h="234" extrusionOk="0">
                  <a:moveTo>
                    <a:pt x="249" y="1"/>
                  </a:moveTo>
                  <a:cubicBezTo>
                    <a:pt x="164" y="1"/>
                    <a:pt x="85" y="73"/>
                    <a:pt x="1" y="116"/>
                  </a:cubicBezTo>
                  <a:cubicBezTo>
                    <a:pt x="56" y="199"/>
                    <a:pt x="125" y="234"/>
                    <a:pt x="195" y="234"/>
                  </a:cubicBezTo>
                  <a:cubicBezTo>
                    <a:pt x="245" y="234"/>
                    <a:pt x="297" y="217"/>
                    <a:pt x="346" y="187"/>
                  </a:cubicBezTo>
                  <a:cubicBezTo>
                    <a:pt x="406" y="163"/>
                    <a:pt x="417" y="80"/>
                    <a:pt x="358" y="44"/>
                  </a:cubicBezTo>
                  <a:cubicBezTo>
                    <a:pt x="320" y="13"/>
                    <a:pt x="284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17"/>
            <p:cNvSpPr/>
            <p:nvPr/>
          </p:nvSpPr>
          <p:spPr>
            <a:xfrm>
              <a:off x="516732" y="-1232828"/>
              <a:ext cx="13950" cy="7953"/>
            </a:xfrm>
            <a:custGeom>
              <a:avLst/>
              <a:gdLst/>
              <a:ahLst/>
              <a:cxnLst/>
              <a:rect l="l" t="t" r="r" b="b"/>
              <a:pathLst>
                <a:path w="442" h="252" extrusionOk="0">
                  <a:moveTo>
                    <a:pt x="202" y="0"/>
                  </a:moveTo>
                  <a:cubicBezTo>
                    <a:pt x="156" y="0"/>
                    <a:pt x="107" y="5"/>
                    <a:pt x="60" y="5"/>
                  </a:cubicBezTo>
                  <a:cubicBezTo>
                    <a:pt x="40" y="5"/>
                    <a:pt x="20" y="4"/>
                    <a:pt x="1" y="2"/>
                  </a:cubicBezTo>
                  <a:lnTo>
                    <a:pt x="1" y="2"/>
                  </a:lnTo>
                  <a:cubicBezTo>
                    <a:pt x="143" y="73"/>
                    <a:pt x="298" y="168"/>
                    <a:pt x="441" y="252"/>
                  </a:cubicBezTo>
                  <a:cubicBezTo>
                    <a:pt x="418" y="32"/>
                    <a:pt x="318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17"/>
            <p:cNvSpPr/>
            <p:nvPr/>
          </p:nvSpPr>
          <p:spPr>
            <a:xfrm>
              <a:off x="646377" y="-1163082"/>
              <a:ext cx="17674" cy="7795"/>
            </a:xfrm>
            <a:custGeom>
              <a:avLst/>
              <a:gdLst/>
              <a:ahLst/>
              <a:cxnLst/>
              <a:rect l="l" t="t" r="r" b="b"/>
              <a:pathLst>
                <a:path w="560" h="247" extrusionOk="0">
                  <a:moveTo>
                    <a:pt x="272" y="1"/>
                  </a:moveTo>
                  <a:cubicBezTo>
                    <a:pt x="168" y="1"/>
                    <a:pt x="79" y="67"/>
                    <a:pt x="0" y="185"/>
                  </a:cubicBezTo>
                  <a:lnTo>
                    <a:pt x="215" y="185"/>
                  </a:lnTo>
                  <a:cubicBezTo>
                    <a:pt x="277" y="224"/>
                    <a:pt x="335" y="247"/>
                    <a:pt x="385" y="247"/>
                  </a:cubicBezTo>
                  <a:cubicBezTo>
                    <a:pt x="458" y="247"/>
                    <a:pt x="517" y="198"/>
                    <a:pt x="560" y="78"/>
                  </a:cubicBezTo>
                  <a:cubicBezTo>
                    <a:pt x="524" y="66"/>
                    <a:pt x="488" y="66"/>
                    <a:pt x="441" y="54"/>
                  </a:cubicBezTo>
                  <a:cubicBezTo>
                    <a:pt x="380" y="18"/>
                    <a:pt x="324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3" name="Google Shape;2333;p17"/>
          <p:cNvGrpSpPr/>
          <p:nvPr/>
        </p:nvGrpSpPr>
        <p:grpSpPr>
          <a:xfrm>
            <a:off x="49271" y="2585269"/>
            <a:ext cx="373950" cy="403282"/>
            <a:chOff x="5727" y="2502183"/>
            <a:chExt cx="364509" cy="393101"/>
          </a:xfrm>
        </p:grpSpPr>
        <p:sp>
          <p:nvSpPr>
            <p:cNvPr id="2334" name="Google Shape;2334;p17"/>
            <p:cNvSpPr/>
            <p:nvPr/>
          </p:nvSpPr>
          <p:spPr>
            <a:xfrm>
              <a:off x="16237" y="2504266"/>
              <a:ext cx="337092" cy="375596"/>
            </a:xfrm>
            <a:custGeom>
              <a:avLst/>
              <a:gdLst/>
              <a:ahLst/>
              <a:cxnLst/>
              <a:rect l="l" t="t" r="r" b="b"/>
              <a:pathLst>
                <a:path w="10681" h="11901" extrusionOk="0">
                  <a:moveTo>
                    <a:pt x="7799" y="655"/>
                  </a:moveTo>
                  <a:lnTo>
                    <a:pt x="7799" y="655"/>
                  </a:lnTo>
                  <a:cubicBezTo>
                    <a:pt x="7643" y="759"/>
                    <a:pt x="7495" y="911"/>
                    <a:pt x="7251" y="998"/>
                  </a:cubicBezTo>
                  <a:cubicBezTo>
                    <a:pt x="7410" y="692"/>
                    <a:pt x="7634" y="743"/>
                    <a:pt x="7799" y="655"/>
                  </a:cubicBezTo>
                  <a:close/>
                  <a:moveTo>
                    <a:pt x="8995" y="1034"/>
                  </a:moveTo>
                  <a:cubicBezTo>
                    <a:pt x="8987" y="1055"/>
                    <a:pt x="8983" y="1081"/>
                    <a:pt x="8966" y="1081"/>
                  </a:cubicBezTo>
                  <a:cubicBezTo>
                    <a:pt x="8960" y="1081"/>
                    <a:pt x="8952" y="1078"/>
                    <a:pt x="8942" y="1070"/>
                  </a:cubicBezTo>
                  <a:cubicBezTo>
                    <a:pt x="8964" y="1062"/>
                    <a:pt x="8982" y="1051"/>
                    <a:pt x="8995" y="1034"/>
                  </a:cubicBezTo>
                  <a:close/>
                  <a:moveTo>
                    <a:pt x="7522" y="0"/>
                  </a:moveTo>
                  <a:cubicBezTo>
                    <a:pt x="7446" y="0"/>
                    <a:pt x="7372" y="19"/>
                    <a:pt x="7299" y="82"/>
                  </a:cubicBezTo>
                  <a:cubicBezTo>
                    <a:pt x="7285" y="88"/>
                    <a:pt x="7271" y="95"/>
                    <a:pt x="7258" y="95"/>
                  </a:cubicBezTo>
                  <a:cubicBezTo>
                    <a:pt x="7248" y="95"/>
                    <a:pt x="7238" y="92"/>
                    <a:pt x="7228" y="82"/>
                  </a:cubicBezTo>
                  <a:cubicBezTo>
                    <a:pt x="7001" y="165"/>
                    <a:pt x="6739" y="94"/>
                    <a:pt x="6525" y="296"/>
                  </a:cubicBezTo>
                  <a:cubicBezTo>
                    <a:pt x="6346" y="403"/>
                    <a:pt x="6180" y="498"/>
                    <a:pt x="6001" y="582"/>
                  </a:cubicBezTo>
                  <a:cubicBezTo>
                    <a:pt x="5882" y="772"/>
                    <a:pt x="5692" y="748"/>
                    <a:pt x="5501" y="820"/>
                  </a:cubicBezTo>
                  <a:cubicBezTo>
                    <a:pt x="5299" y="939"/>
                    <a:pt x="5120" y="1070"/>
                    <a:pt x="4930" y="1201"/>
                  </a:cubicBezTo>
                  <a:cubicBezTo>
                    <a:pt x="4799" y="1296"/>
                    <a:pt x="4632" y="1308"/>
                    <a:pt x="4525" y="1439"/>
                  </a:cubicBezTo>
                  <a:cubicBezTo>
                    <a:pt x="4370" y="1606"/>
                    <a:pt x="4251" y="1772"/>
                    <a:pt x="4275" y="2034"/>
                  </a:cubicBezTo>
                  <a:cubicBezTo>
                    <a:pt x="4275" y="2141"/>
                    <a:pt x="4370" y="2260"/>
                    <a:pt x="4263" y="2368"/>
                  </a:cubicBezTo>
                  <a:cubicBezTo>
                    <a:pt x="3953" y="2439"/>
                    <a:pt x="3691" y="2606"/>
                    <a:pt x="3513" y="2915"/>
                  </a:cubicBezTo>
                  <a:cubicBezTo>
                    <a:pt x="3429" y="3284"/>
                    <a:pt x="3025" y="3189"/>
                    <a:pt x="2894" y="3475"/>
                  </a:cubicBezTo>
                  <a:cubicBezTo>
                    <a:pt x="2906" y="3558"/>
                    <a:pt x="2941" y="3630"/>
                    <a:pt x="3001" y="3689"/>
                  </a:cubicBezTo>
                  <a:cubicBezTo>
                    <a:pt x="3156" y="3832"/>
                    <a:pt x="3156" y="4011"/>
                    <a:pt x="3144" y="4249"/>
                  </a:cubicBezTo>
                  <a:cubicBezTo>
                    <a:pt x="3120" y="4082"/>
                    <a:pt x="3132" y="3963"/>
                    <a:pt x="3072" y="3856"/>
                  </a:cubicBezTo>
                  <a:cubicBezTo>
                    <a:pt x="2973" y="3741"/>
                    <a:pt x="2878" y="3688"/>
                    <a:pt x="2786" y="3688"/>
                  </a:cubicBezTo>
                  <a:cubicBezTo>
                    <a:pt x="2668" y="3688"/>
                    <a:pt x="2555" y="3774"/>
                    <a:pt x="2441" y="3927"/>
                  </a:cubicBezTo>
                  <a:cubicBezTo>
                    <a:pt x="2405" y="3987"/>
                    <a:pt x="2358" y="4046"/>
                    <a:pt x="2310" y="4118"/>
                  </a:cubicBezTo>
                  <a:cubicBezTo>
                    <a:pt x="2251" y="4273"/>
                    <a:pt x="2144" y="4380"/>
                    <a:pt x="2013" y="4439"/>
                  </a:cubicBezTo>
                  <a:cubicBezTo>
                    <a:pt x="1929" y="4487"/>
                    <a:pt x="1834" y="4523"/>
                    <a:pt x="1763" y="4606"/>
                  </a:cubicBezTo>
                  <a:cubicBezTo>
                    <a:pt x="1572" y="4796"/>
                    <a:pt x="1608" y="5130"/>
                    <a:pt x="1417" y="5308"/>
                  </a:cubicBezTo>
                  <a:cubicBezTo>
                    <a:pt x="929" y="5666"/>
                    <a:pt x="917" y="6368"/>
                    <a:pt x="560" y="6821"/>
                  </a:cubicBezTo>
                  <a:cubicBezTo>
                    <a:pt x="536" y="6832"/>
                    <a:pt x="584" y="6928"/>
                    <a:pt x="631" y="6963"/>
                  </a:cubicBezTo>
                  <a:cubicBezTo>
                    <a:pt x="679" y="7011"/>
                    <a:pt x="774" y="7011"/>
                    <a:pt x="798" y="7071"/>
                  </a:cubicBezTo>
                  <a:cubicBezTo>
                    <a:pt x="803" y="7093"/>
                    <a:pt x="792" y="7099"/>
                    <a:pt x="775" y="7099"/>
                  </a:cubicBezTo>
                  <a:cubicBezTo>
                    <a:pt x="760" y="7099"/>
                    <a:pt x="740" y="7094"/>
                    <a:pt x="722" y="7094"/>
                  </a:cubicBezTo>
                  <a:cubicBezTo>
                    <a:pt x="709" y="7094"/>
                    <a:pt x="697" y="7097"/>
                    <a:pt x="691" y="7106"/>
                  </a:cubicBezTo>
                  <a:cubicBezTo>
                    <a:pt x="560" y="7142"/>
                    <a:pt x="465" y="7237"/>
                    <a:pt x="405" y="7368"/>
                  </a:cubicBezTo>
                  <a:cubicBezTo>
                    <a:pt x="358" y="7535"/>
                    <a:pt x="334" y="7690"/>
                    <a:pt x="334" y="7880"/>
                  </a:cubicBezTo>
                  <a:cubicBezTo>
                    <a:pt x="346" y="7975"/>
                    <a:pt x="393" y="8083"/>
                    <a:pt x="441" y="8190"/>
                  </a:cubicBezTo>
                  <a:cubicBezTo>
                    <a:pt x="477" y="8380"/>
                    <a:pt x="453" y="8606"/>
                    <a:pt x="631" y="8714"/>
                  </a:cubicBezTo>
                  <a:cubicBezTo>
                    <a:pt x="524" y="8916"/>
                    <a:pt x="0" y="8678"/>
                    <a:pt x="227" y="9130"/>
                  </a:cubicBezTo>
                  <a:cubicBezTo>
                    <a:pt x="346" y="9368"/>
                    <a:pt x="262" y="9595"/>
                    <a:pt x="393" y="9773"/>
                  </a:cubicBezTo>
                  <a:cubicBezTo>
                    <a:pt x="560" y="9892"/>
                    <a:pt x="703" y="10035"/>
                    <a:pt x="870" y="10154"/>
                  </a:cubicBezTo>
                  <a:cubicBezTo>
                    <a:pt x="1036" y="10416"/>
                    <a:pt x="1179" y="10714"/>
                    <a:pt x="1298" y="11012"/>
                  </a:cubicBezTo>
                  <a:cubicBezTo>
                    <a:pt x="1524" y="11345"/>
                    <a:pt x="1894" y="11476"/>
                    <a:pt x="2132" y="11785"/>
                  </a:cubicBezTo>
                  <a:cubicBezTo>
                    <a:pt x="2244" y="11845"/>
                    <a:pt x="2361" y="11901"/>
                    <a:pt x="2471" y="11901"/>
                  </a:cubicBezTo>
                  <a:cubicBezTo>
                    <a:pt x="2536" y="11901"/>
                    <a:pt x="2598" y="11882"/>
                    <a:pt x="2656" y="11833"/>
                  </a:cubicBezTo>
                  <a:cubicBezTo>
                    <a:pt x="3001" y="11523"/>
                    <a:pt x="3418" y="11595"/>
                    <a:pt x="3810" y="11547"/>
                  </a:cubicBezTo>
                  <a:cubicBezTo>
                    <a:pt x="3912" y="11518"/>
                    <a:pt x="4013" y="11506"/>
                    <a:pt x="4113" y="11506"/>
                  </a:cubicBezTo>
                  <a:cubicBezTo>
                    <a:pt x="4212" y="11506"/>
                    <a:pt x="4310" y="11518"/>
                    <a:pt x="4406" y="11535"/>
                  </a:cubicBezTo>
                  <a:cubicBezTo>
                    <a:pt x="4632" y="11523"/>
                    <a:pt x="4822" y="11321"/>
                    <a:pt x="4977" y="11202"/>
                  </a:cubicBezTo>
                  <a:cubicBezTo>
                    <a:pt x="5299" y="10952"/>
                    <a:pt x="5751" y="11023"/>
                    <a:pt x="6013" y="10714"/>
                  </a:cubicBezTo>
                  <a:cubicBezTo>
                    <a:pt x="6394" y="10250"/>
                    <a:pt x="6930" y="10035"/>
                    <a:pt x="7287" y="9535"/>
                  </a:cubicBezTo>
                  <a:cubicBezTo>
                    <a:pt x="7942" y="9071"/>
                    <a:pt x="8180" y="8142"/>
                    <a:pt x="8799" y="7642"/>
                  </a:cubicBezTo>
                  <a:cubicBezTo>
                    <a:pt x="8871" y="7380"/>
                    <a:pt x="9049" y="7202"/>
                    <a:pt x="9144" y="6963"/>
                  </a:cubicBezTo>
                  <a:cubicBezTo>
                    <a:pt x="9454" y="6451"/>
                    <a:pt x="9573" y="5797"/>
                    <a:pt x="10025" y="5356"/>
                  </a:cubicBezTo>
                  <a:cubicBezTo>
                    <a:pt x="10037" y="5142"/>
                    <a:pt x="10204" y="4999"/>
                    <a:pt x="10264" y="4808"/>
                  </a:cubicBezTo>
                  <a:cubicBezTo>
                    <a:pt x="10383" y="4392"/>
                    <a:pt x="10395" y="3963"/>
                    <a:pt x="10621" y="3582"/>
                  </a:cubicBezTo>
                  <a:cubicBezTo>
                    <a:pt x="10680" y="3511"/>
                    <a:pt x="10680" y="3427"/>
                    <a:pt x="10645" y="3332"/>
                  </a:cubicBezTo>
                  <a:cubicBezTo>
                    <a:pt x="10418" y="3034"/>
                    <a:pt x="10561" y="2653"/>
                    <a:pt x="10466" y="2320"/>
                  </a:cubicBezTo>
                  <a:cubicBezTo>
                    <a:pt x="10442" y="2201"/>
                    <a:pt x="10442" y="2070"/>
                    <a:pt x="10311" y="2034"/>
                  </a:cubicBezTo>
                  <a:cubicBezTo>
                    <a:pt x="10299" y="2032"/>
                    <a:pt x="10287" y="2031"/>
                    <a:pt x="10276" y="2031"/>
                  </a:cubicBezTo>
                  <a:cubicBezTo>
                    <a:pt x="10162" y="2031"/>
                    <a:pt x="10127" y="2140"/>
                    <a:pt x="10073" y="2249"/>
                  </a:cubicBezTo>
                  <a:cubicBezTo>
                    <a:pt x="10025" y="2320"/>
                    <a:pt x="10049" y="2451"/>
                    <a:pt x="9930" y="2487"/>
                  </a:cubicBezTo>
                  <a:cubicBezTo>
                    <a:pt x="9740" y="2368"/>
                    <a:pt x="9656" y="2177"/>
                    <a:pt x="9585" y="1951"/>
                  </a:cubicBezTo>
                  <a:cubicBezTo>
                    <a:pt x="9573" y="1844"/>
                    <a:pt x="9537" y="1760"/>
                    <a:pt x="9478" y="1665"/>
                  </a:cubicBezTo>
                  <a:cubicBezTo>
                    <a:pt x="9383" y="1582"/>
                    <a:pt x="9371" y="1439"/>
                    <a:pt x="9371" y="1332"/>
                  </a:cubicBezTo>
                  <a:cubicBezTo>
                    <a:pt x="9327" y="1134"/>
                    <a:pt x="9252" y="1008"/>
                    <a:pt x="9073" y="1008"/>
                  </a:cubicBezTo>
                  <a:cubicBezTo>
                    <a:pt x="9058" y="1008"/>
                    <a:pt x="9042" y="1008"/>
                    <a:pt x="9025" y="1010"/>
                  </a:cubicBezTo>
                  <a:cubicBezTo>
                    <a:pt x="9023" y="1010"/>
                    <a:pt x="9021" y="1009"/>
                    <a:pt x="9019" y="1009"/>
                  </a:cubicBezTo>
                  <a:cubicBezTo>
                    <a:pt x="9014" y="1009"/>
                    <a:pt x="9011" y="1011"/>
                    <a:pt x="9007" y="1013"/>
                  </a:cubicBezTo>
                  <a:lnTo>
                    <a:pt x="9007" y="1013"/>
                  </a:lnTo>
                  <a:cubicBezTo>
                    <a:pt x="9010" y="1009"/>
                    <a:pt x="9012" y="1004"/>
                    <a:pt x="9013" y="998"/>
                  </a:cubicBezTo>
                  <a:cubicBezTo>
                    <a:pt x="9061" y="820"/>
                    <a:pt x="9002" y="665"/>
                    <a:pt x="8918" y="522"/>
                  </a:cubicBezTo>
                  <a:cubicBezTo>
                    <a:pt x="8823" y="495"/>
                    <a:pt x="8728" y="484"/>
                    <a:pt x="8632" y="484"/>
                  </a:cubicBezTo>
                  <a:cubicBezTo>
                    <a:pt x="8393" y="484"/>
                    <a:pt x="8153" y="551"/>
                    <a:pt x="7906" y="594"/>
                  </a:cubicBezTo>
                  <a:cubicBezTo>
                    <a:pt x="7881" y="605"/>
                    <a:pt x="7857" y="619"/>
                    <a:pt x="7833" y="634"/>
                  </a:cubicBezTo>
                  <a:lnTo>
                    <a:pt x="7833" y="634"/>
                  </a:lnTo>
                  <a:cubicBezTo>
                    <a:pt x="7951" y="545"/>
                    <a:pt x="8120" y="516"/>
                    <a:pt x="8120" y="308"/>
                  </a:cubicBezTo>
                  <a:cubicBezTo>
                    <a:pt x="8120" y="105"/>
                    <a:pt x="7942" y="94"/>
                    <a:pt x="7811" y="46"/>
                  </a:cubicBezTo>
                  <a:cubicBezTo>
                    <a:pt x="7717" y="32"/>
                    <a:pt x="7619" y="0"/>
                    <a:pt x="75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17"/>
            <p:cNvSpPr/>
            <p:nvPr/>
          </p:nvSpPr>
          <p:spPr>
            <a:xfrm>
              <a:off x="315701" y="2528629"/>
              <a:ext cx="54536" cy="81551"/>
            </a:xfrm>
            <a:custGeom>
              <a:avLst/>
              <a:gdLst/>
              <a:ahLst/>
              <a:cxnLst/>
              <a:rect l="l" t="t" r="r" b="b"/>
              <a:pathLst>
                <a:path w="1728" h="2584" extrusionOk="0">
                  <a:moveTo>
                    <a:pt x="1179" y="0"/>
                  </a:moveTo>
                  <a:lnTo>
                    <a:pt x="1179" y="0"/>
                  </a:lnTo>
                  <a:cubicBezTo>
                    <a:pt x="882" y="298"/>
                    <a:pt x="1156" y="560"/>
                    <a:pt x="1263" y="869"/>
                  </a:cubicBezTo>
                  <a:cubicBezTo>
                    <a:pt x="1175" y="720"/>
                    <a:pt x="1088" y="539"/>
                    <a:pt x="995" y="539"/>
                  </a:cubicBezTo>
                  <a:cubicBezTo>
                    <a:pt x="962" y="539"/>
                    <a:pt x="928" y="563"/>
                    <a:pt x="894" y="619"/>
                  </a:cubicBezTo>
                  <a:cubicBezTo>
                    <a:pt x="656" y="965"/>
                    <a:pt x="263" y="929"/>
                    <a:pt x="25" y="1191"/>
                  </a:cubicBezTo>
                  <a:cubicBezTo>
                    <a:pt x="1" y="1596"/>
                    <a:pt x="191" y="1893"/>
                    <a:pt x="501" y="1953"/>
                  </a:cubicBezTo>
                  <a:cubicBezTo>
                    <a:pt x="517" y="1956"/>
                    <a:pt x="531" y="1957"/>
                    <a:pt x="545" y="1957"/>
                  </a:cubicBezTo>
                  <a:cubicBezTo>
                    <a:pt x="804" y="1957"/>
                    <a:pt x="520" y="1426"/>
                    <a:pt x="894" y="1369"/>
                  </a:cubicBezTo>
                  <a:lnTo>
                    <a:pt x="894" y="1369"/>
                  </a:lnTo>
                  <a:cubicBezTo>
                    <a:pt x="703" y="1727"/>
                    <a:pt x="1037" y="2024"/>
                    <a:pt x="858" y="2417"/>
                  </a:cubicBezTo>
                  <a:cubicBezTo>
                    <a:pt x="787" y="2584"/>
                    <a:pt x="1025" y="2548"/>
                    <a:pt x="1144" y="2584"/>
                  </a:cubicBezTo>
                  <a:cubicBezTo>
                    <a:pt x="1370" y="2286"/>
                    <a:pt x="1418" y="1929"/>
                    <a:pt x="1477" y="1572"/>
                  </a:cubicBezTo>
                  <a:cubicBezTo>
                    <a:pt x="1513" y="1453"/>
                    <a:pt x="1549" y="1310"/>
                    <a:pt x="1596" y="1191"/>
                  </a:cubicBezTo>
                  <a:cubicBezTo>
                    <a:pt x="1727" y="345"/>
                    <a:pt x="1668" y="167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17"/>
            <p:cNvSpPr/>
            <p:nvPr/>
          </p:nvSpPr>
          <p:spPr>
            <a:xfrm>
              <a:off x="13964" y="2667773"/>
              <a:ext cx="50401" cy="64193"/>
            </a:xfrm>
            <a:custGeom>
              <a:avLst/>
              <a:gdLst/>
              <a:ahLst/>
              <a:cxnLst/>
              <a:rect l="l" t="t" r="r" b="b"/>
              <a:pathLst>
                <a:path w="1597" h="2034" extrusionOk="0">
                  <a:moveTo>
                    <a:pt x="818" y="0"/>
                  </a:moveTo>
                  <a:cubicBezTo>
                    <a:pt x="778" y="0"/>
                    <a:pt x="741" y="19"/>
                    <a:pt x="703" y="56"/>
                  </a:cubicBezTo>
                  <a:cubicBezTo>
                    <a:pt x="632" y="187"/>
                    <a:pt x="477" y="270"/>
                    <a:pt x="465" y="449"/>
                  </a:cubicBezTo>
                  <a:cubicBezTo>
                    <a:pt x="453" y="651"/>
                    <a:pt x="358" y="806"/>
                    <a:pt x="239" y="925"/>
                  </a:cubicBezTo>
                  <a:cubicBezTo>
                    <a:pt x="108" y="1032"/>
                    <a:pt x="1" y="1128"/>
                    <a:pt x="120" y="1330"/>
                  </a:cubicBezTo>
                  <a:cubicBezTo>
                    <a:pt x="275" y="1532"/>
                    <a:pt x="299" y="1806"/>
                    <a:pt x="453" y="2009"/>
                  </a:cubicBezTo>
                  <a:cubicBezTo>
                    <a:pt x="491" y="2026"/>
                    <a:pt x="525" y="2033"/>
                    <a:pt x="556" y="2033"/>
                  </a:cubicBezTo>
                  <a:cubicBezTo>
                    <a:pt x="655" y="2033"/>
                    <a:pt x="729" y="1959"/>
                    <a:pt x="811" y="1878"/>
                  </a:cubicBezTo>
                  <a:cubicBezTo>
                    <a:pt x="823" y="1878"/>
                    <a:pt x="834" y="1842"/>
                    <a:pt x="834" y="1818"/>
                  </a:cubicBezTo>
                  <a:cubicBezTo>
                    <a:pt x="846" y="1782"/>
                    <a:pt x="834" y="1747"/>
                    <a:pt x="811" y="1711"/>
                  </a:cubicBezTo>
                  <a:cubicBezTo>
                    <a:pt x="727" y="1354"/>
                    <a:pt x="1156" y="1330"/>
                    <a:pt x="1180" y="973"/>
                  </a:cubicBezTo>
                  <a:cubicBezTo>
                    <a:pt x="1204" y="711"/>
                    <a:pt x="1370" y="389"/>
                    <a:pt x="1596" y="199"/>
                  </a:cubicBezTo>
                  <a:cubicBezTo>
                    <a:pt x="1554" y="73"/>
                    <a:pt x="1494" y="30"/>
                    <a:pt x="1390" y="30"/>
                  </a:cubicBezTo>
                  <a:cubicBezTo>
                    <a:pt x="1376" y="30"/>
                    <a:pt x="1362" y="31"/>
                    <a:pt x="1346" y="32"/>
                  </a:cubicBezTo>
                  <a:cubicBezTo>
                    <a:pt x="1265" y="76"/>
                    <a:pt x="1186" y="107"/>
                    <a:pt x="1108" y="107"/>
                  </a:cubicBezTo>
                  <a:cubicBezTo>
                    <a:pt x="1038" y="107"/>
                    <a:pt x="967" y="82"/>
                    <a:pt x="894" y="20"/>
                  </a:cubicBezTo>
                  <a:cubicBezTo>
                    <a:pt x="867" y="7"/>
                    <a:pt x="842" y="0"/>
                    <a:pt x="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17"/>
            <p:cNvSpPr/>
            <p:nvPr/>
          </p:nvSpPr>
          <p:spPr>
            <a:xfrm>
              <a:off x="72980" y="2582722"/>
              <a:ext cx="59838" cy="50780"/>
            </a:xfrm>
            <a:custGeom>
              <a:avLst/>
              <a:gdLst/>
              <a:ahLst/>
              <a:cxnLst/>
              <a:rect l="l" t="t" r="r" b="b"/>
              <a:pathLst>
                <a:path w="1896" h="1609" extrusionOk="0">
                  <a:moveTo>
                    <a:pt x="1286" y="1"/>
                  </a:moveTo>
                  <a:cubicBezTo>
                    <a:pt x="1036" y="60"/>
                    <a:pt x="858" y="239"/>
                    <a:pt x="691" y="465"/>
                  </a:cubicBezTo>
                  <a:cubicBezTo>
                    <a:pt x="536" y="656"/>
                    <a:pt x="369" y="822"/>
                    <a:pt x="179" y="953"/>
                  </a:cubicBezTo>
                  <a:lnTo>
                    <a:pt x="191" y="1001"/>
                  </a:lnTo>
                  <a:cubicBezTo>
                    <a:pt x="0" y="1513"/>
                    <a:pt x="274" y="1596"/>
                    <a:pt x="619" y="1608"/>
                  </a:cubicBezTo>
                  <a:cubicBezTo>
                    <a:pt x="655" y="1584"/>
                    <a:pt x="691" y="1537"/>
                    <a:pt x="727" y="1489"/>
                  </a:cubicBezTo>
                  <a:cubicBezTo>
                    <a:pt x="655" y="1084"/>
                    <a:pt x="1119" y="1263"/>
                    <a:pt x="1167" y="965"/>
                  </a:cubicBezTo>
                  <a:cubicBezTo>
                    <a:pt x="1453" y="894"/>
                    <a:pt x="1786" y="906"/>
                    <a:pt x="1846" y="465"/>
                  </a:cubicBezTo>
                  <a:cubicBezTo>
                    <a:pt x="1895" y="19"/>
                    <a:pt x="1664" y="2"/>
                    <a:pt x="1427" y="2"/>
                  </a:cubicBezTo>
                  <a:cubicBezTo>
                    <a:pt x="1408" y="2"/>
                    <a:pt x="1389" y="2"/>
                    <a:pt x="1370" y="2"/>
                  </a:cubicBezTo>
                  <a:cubicBezTo>
                    <a:pt x="1342" y="2"/>
                    <a:pt x="1314" y="2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17"/>
            <p:cNvSpPr/>
            <p:nvPr/>
          </p:nvSpPr>
          <p:spPr>
            <a:xfrm>
              <a:off x="260094" y="2502183"/>
              <a:ext cx="74418" cy="28404"/>
            </a:xfrm>
            <a:custGeom>
              <a:avLst/>
              <a:gdLst/>
              <a:ahLst/>
              <a:cxnLst/>
              <a:rect l="l" t="t" r="r" b="b"/>
              <a:pathLst>
                <a:path w="2358" h="900" extrusionOk="0">
                  <a:moveTo>
                    <a:pt x="400" y="0"/>
                  </a:moveTo>
                  <a:cubicBezTo>
                    <a:pt x="248" y="0"/>
                    <a:pt x="102" y="40"/>
                    <a:pt x="1" y="243"/>
                  </a:cubicBezTo>
                  <a:cubicBezTo>
                    <a:pt x="108" y="279"/>
                    <a:pt x="263" y="231"/>
                    <a:pt x="286" y="350"/>
                  </a:cubicBezTo>
                  <a:cubicBezTo>
                    <a:pt x="334" y="576"/>
                    <a:pt x="60" y="469"/>
                    <a:pt x="24" y="636"/>
                  </a:cubicBezTo>
                  <a:cubicBezTo>
                    <a:pt x="11" y="773"/>
                    <a:pt x="44" y="815"/>
                    <a:pt x="98" y="815"/>
                  </a:cubicBezTo>
                  <a:cubicBezTo>
                    <a:pt x="138" y="815"/>
                    <a:pt x="188" y="792"/>
                    <a:pt x="239" y="767"/>
                  </a:cubicBezTo>
                  <a:cubicBezTo>
                    <a:pt x="305" y="729"/>
                    <a:pt x="374" y="718"/>
                    <a:pt x="445" y="718"/>
                  </a:cubicBezTo>
                  <a:cubicBezTo>
                    <a:pt x="566" y="718"/>
                    <a:pt x="693" y="752"/>
                    <a:pt x="816" y="752"/>
                  </a:cubicBezTo>
                  <a:cubicBezTo>
                    <a:pt x="921" y="752"/>
                    <a:pt x="1024" y="727"/>
                    <a:pt x="1120" y="636"/>
                  </a:cubicBezTo>
                  <a:cubicBezTo>
                    <a:pt x="1259" y="839"/>
                    <a:pt x="1433" y="900"/>
                    <a:pt x="1612" y="900"/>
                  </a:cubicBezTo>
                  <a:cubicBezTo>
                    <a:pt x="1768" y="900"/>
                    <a:pt x="1928" y="853"/>
                    <a:pt x="2072" y="814"/>
                  </a:cubicBezTo>
                  <a:cubicBezTo>
                    <a:pt x="2358" y="731"/>
                    <a:pt x="2298" y="481"/>
                    <a:pt x="2072" y="314"/>
                  </a:cubicBezTo>
                  <a:cubicBezTo>
                    <a:pt x="1936" y="261"/>
                    <a:pt x="1790" y="256"/>
                    <a:pt x="1643" y="256"/>
                  </a:cubicBezTo>
                  <a:cubicBezTo>
                    <a:pt x="1609" y="256"/>
                    <a:pt x="1576" y="256"/>
                    <a:pt x="1543" y="256"/>
                  </a:cubicBezTo>
                  <a:cubicBezTo>
                    <a:pt x="1300" y="256"/>
                    <a:pt x="1061" y="242"/>
                    <a:pt x="870" y="17"/>
                  </a:cubicBezTo>
                  <a:lnTo>
                    <a:pt x="691" y="17"/>
                  </a:lnTo>
                  <a:cubicBezTo>
                    <a:pt x="598" y="17"/>
                    <a:pt x="497" y="0"/>
                    <a:pt x="4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7"/>
            <p:cNvSpPr/>
            <p:nvPr/>
          </p:nvSpPr>
          <p:spPr>
            <a:xfrm>
              <a:off x="113565" y="2547975"/>
              <a:ext cx="48855" cy="49802"/>
            </a:xfrm>
            <a:custGeom>
              <a:avLst/>
              <a:gdLst/>
              <a:ahLst/>
              <a:cxnLst/>
              <a:rect l="l" t="t" r="r" b="b"/>
              <a:pathLst>
                <a:path w="1548" h="1578" extrusionOk="0">
                  <a:moveTo>
                    <a:pt x="1441" y="0"/>
                  </a:moveTo>
                  <a:cubicBezTo>
                    <a:pt x="1405" y="0"/>
                    <a:pt x="1369" y="18"/>
                    <a:pt x="1334" y="54"/>
                  </a:cubicBezTo>
                  <a:cubicBezTo>
                    <a:pt x="893" y="411"/>
                    <a:pt x="453" y="756"/>
                    <a:pt x="0" y="1114"/>
                  </a:cubicBezTo>
                  <a:cubicBezTo>
                    <a:pt x="143" y="1352"/>
                    <a:pt x="536" y="1161"/>
                    <a:pt x="560" y="1578"/>
                  </a:cubicBezTo>
                  <a:cubicBezTo>
                    <a:pt x="750" y="1280"/>
                    <a:pt x="1036" y="1173"/>
                    <a:pt x="1334" y="1090"/>
                  </a:cubicBezTo>
                  <a:cubicBezTo>
                    <a:pt x="1357" y="947"/>
                    <a:pt x="1238" y="828"/>
                    <a:pt x="1334" y="697"/>
                  </a:cubicBezTo>
                  <a:cubicBezTo>
                    <a:pt x="1286" y="435"/>
                    <a:pt x="1441" y="256"/>
                    <a:pt x="1548" y="54"/>
                  </a:cubicBezTo>
                  <a:cubicBezTo>
                    <a:pt x="1512" y="18"/>
                    <a:pt x="1477" y="0"/>
                    <a:pt x="14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7"/>
            <p:cNvSpPr/>
            <p:nvPr/>
          </p:nvSpPr>
          <p:spPr>
            <a:xfrm>
              <a:off x="5727" y="2758948"/>
              <a:ext cx="40207" cy="53778"/>
            </a:xfrm>
            <a:custGeom>
              <a:avLst/>
              <a:gdLst/>
              <a:ahLst/>
              <a:cxnLst/>
              <a:rect l="l" t="t" r="r" b="b"/>
              <a:pathLst>
                <a:path w="1274" h="1704" extrusionOk="0">
                  <a:moveTo>
                    <a:pt x="565" y="1"/>
                  </a:moveTo>
                  <a:cubicBezTo>
                    <a:pt x="505" y="1"/>
                    <a:pt x="444" y="21"/>
                    <a:pt x="381" y="84"/>
                  </a:cubicBezTo>
                  <a:cubicBezTo>
                    <a:pt x="369" y="310"/>
                    <a:pt x="274" y="501"/>
                    <a:pt x="83" y="596"/>
                  </a:cubicBezTo>
                  <a:cubicBezTo>
                    <a:pt x="0" y="906"/>
                    <a:pt x="476" y="1013"/>
                    <a:pt x="274" y="1358"/>
                  </a:cubicBezTo>
                  <a:cubicBezTo>
                    <a:pt x="393" y="1548"/>
                    <a:pt x="512" y="1703"/>
                    <a:pt x="750" y="1703"/>
                  </a:cubicBezTo>
                  <a:cubicBezTo>
                    <a:pt x="964" y="1382"/>
                    <a:pt x="786" y="1144"/>
                    <a:pt x="560" y="870"/>
                  </a:cubicBezTo>
                  <a:lnTo>
                    <a:pt x="560" y="870"/>
                  </a:lnTo>
                  <a:cubicBezTo>
                    <a:pt x="661" y="927"/>
                    <a:pt x="744" y="951"/>
                    <a:pt x="813" y="951"/>
                  </a:cubicBezTo>
                  <a:cubicBezTo>
                    <a:pt x="1060" y="951"/>
                    <a:pt x="1134" y="647"/>
                    <a:pt x="1274" y="489"/>
                  </a:cubicBezTo>
                  <a:cubicBezTo>
                    <a:pt x="1260" y="463"/>
                    <a:pt x="1235" y="454"/>
                    <a:pt x="1205" y="454"/>
                  </a:cubicBezTo>
                  <a:cubicBezTo>
                    <a:pt x="1129" y="454"/>
                    <a:pt x="1017" y="510"/>
                    <a:pt x="950" y="510"/>
                  </a:cubicBezTo>
                  <a:cubicBezTo>
                    <a:pt x="880" y="510"/>
                    <a:pt x="860" y="447"/>
                    <a:pt x="988" y="191"/>
                  </a:cubicBezTo>
                  <a:cubicBezTo>
                    <a:pt x="1060" y="84"/>
                    <a:pt x="917" y="84"/>
                    <a:pt x="857" y="72"/>
                  </a:cubicBezTo>
                  <a:cubicBezTo>
                    <a:pt x="761" y="57"/>
                    <a:pt x="664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7"/>
            <p:cNvSpPr/>
            <p:nvPr/>
          </p:nvSpPr>
          <p:spPr>
            <a:xfrm>
              <a:off x="154497" y="2805182"/>
              <a:ext cx="93228" cy="68769"/>
            </a:xfrm>
            <a:custGeom>
              <a:avLst/>
              <a:gdLst/>
              <a:ahLst/>
              <a:cxnLst/>
              <a:rect l="l" t="t" r="r" b="b"/>
              <a:pathLst>
                <a:path w="2954" h="2179" extrusionOk="0">
                  <a:moveTo>
                    <a:pt x="2954" y="0"/>
                  </a:moveTo>
                  <a:cubicBezTo>
                    <a:pt x="2573" y="24"/>
                    <a:pt x="2454" y="500"/>
                    <a:pt x="2132" y="560"/>
                  </a:cubicBezTo>
                  <a:cubicBezTo>
                    <a:pt x="1731" y="631"/>
                    <a:pt x="1681" y="1262"/>
                    <a:pt x="1251" y="1262"/>
                  </a:cubicBezTo>
                  <a:cubicBezTo>
                    <a:pt x="1247" y="1262"/>
                    <a:pt x="1243" y="1262"/>
                    <a:pt x="1239" y="1262"/>
                  </a:cubicBezTo>
                  <a:cubicBezTo>
                    <a:pt x="1224" y="1262"/>
                    <a:pt x="1209" y="1261"/>
                    <a:pt x="1195" y="1261"/>
                  </a:cubicBezTo>
                  <a:cubicBezTo>
                    <a:pt x="719" y="1261"/>
                    <a:pt x="395" y="1628"/>
                    <a:pt x="37" y="1893"/>
                  </a:cubicBezTo>
                  <a:cubicBezTo>
                    <a:pt x="1" y="2108"/>
                    <a:pt x="132" y="2155"/>
                    <a:pt x="299" y="2179"/>
                  </a:cubicBezTo>
                  <a:cubicBezTo>
                    <a:pt x="549" y="2143"/>
                    <a:pt x="691" y="1822"/>
                    <a:pt x="953" y="1786"/>
                  </a:cubicBezTo>
                  <a:cubicBezTo>
                    <a:pt x="1132" y="1655"/>
                    <a:pt x="1299" y="1477"/>
                    <a:pt x="1501" y="1369"/>
                  </a:cubicBezTo>
                  <a:cubicBezTo>
                    <a:pt x="1608" y="1310"/>
                    <a:pt x="1704" y="1274"/>
                    <a:pt x="1799" y="1226"/>
                  </a:cubicBezTo>
                  <a:cubicBezTo>
                    <a:pt x="1918" y="1155"/>
                    <a:pt x="2025" y="1036"/>
                    <a:pt x="2156" y="953"/>
                  </a:cubicBezTo>
                  <a:lnTo>
                    <a:pt x="2156" y="953"/>
                  </a:lnTo>
                  <a:lnTo>
                    <a:pt x="2144" y="988"/>
                  </a:lnTo>
                  <a:cubicBezTo>
                    <a:pt x="2382" y="750"/>
                    <a:pt x="2680" y="584"/>
                    <a:pt x="2835" y="226"/>
                  </a:cubicBezTo>
                  <a:cubicBezTo>
                    <a:pt x="2858" y="155"/>
                    <a:pt x="2906" y="83"/>
                    <a:pt x="29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7"/>
            <p:cNvSpPr/>
            <p:nvPr/>
          </p:nvSpPr>
          <p:spPr>
            <a:xfrm>
              <a:off x="6453" y="2708989"/>
              <a:ext cx="27457" cy="53052"/>
            </a:xfrm>
            <a:custGeom>
              <a:avLst/>
              <a:gdLst/>
              <a:ahLst/>
              <a:cxnLst/>
              <a:rect l="l" t="t" r="r" b="b"/>
              <a:pathLst>
                <a:path w="870" h="1681" extrusionOk="0">
                  <a:moveTo>
                    <a:pt x="382" y="0"/>
                  </a:moveTo>
                  <a:cubicBezTo>
                    <a:pt x="120" y="238"/>
                    <a:pt x="263" y="607"/>
                    <a:pt x="120" y="881"/>
                  </a:cubicBezTo>
                  <a:cubicBezTo>
                    <a:pt x="13" y="1131"/>
                    <a:pt x="1" y="1393"/>
                    <a:pt x="48" y="1643"/>
                  </a:cubicBezTo>
                  <a:cubicBezTo>
                    <a:pt x="74" y="1669"/>
                    <a:pt x="96" y="1681"/>
                    <a:pt x="118" y="1681"/>
                  </a:cubicBezTo>
                  <a:cubicBezTo>
                    <a:pt x="138" y="1681"/>
                    <a:pt x="157" y="1672"/>
                    <a:pt x="179" y="1655"/>
                  </a:cubicBezTo>
                  <a:cubicBezTo>
                    <a:pt x="182" y="1655"/>
                    <a:pt x="184" y="1655"/>
                    <a:pt x="186" y="1655"/>
                  </a:cubicBezTo>
                  <a:cubicBezTo>
                    <a:pt x="323" y="1655"/>
                    <a:pt x="137" y="1355"/>
                    <a:pt x="260" y="1355"/>
                  </a:cubicBezTo>
                  <a:cubicBezTo>
                    <a:pt x="283" y="1355"/>
                    <a:pt x="319" y="1367"/>
                    <a:pt x="370" y="1393"/>
                  </a:cubicBezTo>
                  <a:cubicBezTo>
                    <a:pt x="436" y="1408"/>
                    <a:pt x="507" y="1436"/>
                    <a:pt x="579" y="1436"/>
                  </a:cubicBezTo>
                  <a:cubicBezTo>
                    <a:pt x="624" y="1436"/>
                    <a:pt x="670" y="1425"/>
                    <a:pt x="715" y="1393"/>
                  </a:cubicBezTo>
                  <a:cubicBezTo>
                    <a:pt x="775" y="1227"/>
                    <a:pt x="870" y="1072"/>
                    <a:pt x="822" y="881"/>
                  </a:cubicBezTo>
                  <a:cubicBezTo>
                    <a:pt x="763" y="810"/>
                    <a:pt x="810" y="691"/>
                    <a:pt x="715" y="631"/>
                  </a:cubicBezTo>
                  <a:cubicBezTo>
                    <a:pt x="703" y="345"/>
                    <a:pt x="620" y="119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7"/>
            <p:cNvSpPr/>
            <p:nvPr/>
          </p:nvSpPr>
          <p:spPr>
            <a:xfrm>
              <a:off x="58684" y="2614659"/>
              <a:ext cx="34211" cy="35000"/>
            </a:xfrm>
            <a:custGeom>
              <a:avLst/>
              <a:gdLst/>
              <a:ahLst/>
              <a:cxnLst/>
              <a:rect l="l" t="t" r="r" b="b"/>
              <a:pathLst>
                <a:path w="1084" h="1109" extrusionOk="0">
                  <a:moveTo>
                    <a:pt x="644" y="1"/>
                  </a:moveTo>
                  <a:lnTo>
                    <a:pt x="644" y="1"/>
                  </a:lnTo>
                  <a:cubicBezTo>
                    <a:pt x="358" y="179"/>
                    <a:pt x="132" y="417"/>
                    <a:pt x="1" y="763"/>
                  </a:cubicBezTo>
                  <a:cubicBezTo>
                    <a:pt x="1" y="1000"/>
                    <a:pt x="98" y="1109"/>
                    <a:pt x="301" y="1109"/>
                  </a:cubicBezTo>
                  <a:cubicBezTo>
                    <a:pt x="312" y="1109"/>
                    <a:pt x="323" y="1109"/>
                    <a:pt x="334" y="1108"/>
                  </a:cubicBezTo>
                  <a:cubicBezTo>
                    <a:pt x="370" y="1084"/>
                    <a:pt x="418" y="1072"/>
                    <a:pt x="465" y="1048"/>
                  </a:cubicBezTo>
                  <a:cubicBezTo>
                    <a:pt x="525" y="1006"/>
                    <a:pt x="596" y="1000"/>
                    <a:pt x="667" y="1000"/>
                  </a:cubicBezTo>
                  <a:cubicBezTo>
                    <a:pt x="696" y="1000"/>
                    <a:pt x="724" y="1001"/>
                    <a:pt x="751" y="1001"/>
                  </a:cubicBezTo>
                  <a:cubicBezTo>
                    <a:pt x="760" y="1001"/>
                    <a:pt x="770" y="1002"/>
                    <a:pt x="779" y="1002"/>
                  </a:cubicBezTo>
                  <a:cubicBezTo>
                    <a:pt x="986" y="1002"/>
                    <a:pt x="1084" y="870"/>
                    <a:pt x="1072" y="608"/>
                  </a:cubicBezTo>
                  <a:cubicBezTo>
                    <a:pt x="906" y="417"/>
                    <a:pt x="549" y="417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7"/>
            <p:cNvSpPr/>
            <p:nvPr/>
          </p:nvSpPr>
          <p:spPr>
            <a:xfrm>
              <a:off x="36908" y="2645713"/>
              <a:ext cx="40239" cy="28341"/>
            </a:xfrm>
            <a:custGeom>
              <a:avLst/>
              <a:gdLst/>
              <a:ahLst/>
              <a:cxnLst/>
              <a:rect l="l" t="t" r="r" b="b"/>
              <a:pathLst>
                <a:path w="1275" h="898" extrusionOk="0">
                  <a:moveTo>
                    <a:pt x="1176" y="0"/>
                  </a:moveTo>
                  <a:cubicBezTo>
                    <a:pt x="1158" y="0"/>
                    <a:pt x="1135" y="6"/>
                    <a:pt x="1108" y="17"/>
                  </a:cubicBezTo>
                  <a:cubicBezTo>
                    <a:pt x="976" y="133"/>
                    <a:pt x="823" y="154"/>
                    <a:pt x="674" y="154"/>
                  </a:cubicBezTo>
                  <a:cubicBezTo>
                    <a:pt x="594" y="154"/>
                    <a:pt x="515" y="148"/>
                    <a:pt x="441" y="148"/>
                  </a:cubicBezTo>
                  <a:cubicBezTo>
                    <a:pt x="203" y="279"/>
                    <a:pt x="96" y="517"/>
                    <a:pt x="0" y="779"/>
                  </a:cubicBezTo>
                  <a:lnTo>
                    <a:pt x="203" y="779"/>
                  </a:lnTo>
                  <a:cubicBezTo>
                    <a:pt x="296" y="787"/>
                    <a:pt x="394" y="845"/>
                    <a:pt x="491" y="845"/>
                  </a:cubicBezTo>
                  <a:cubicBezTo>
                    <a:pt x="542" y="845"/>
                    <a:pt x="594" y="828"/>
                    <a:pt x="643" y="779"/>
                  </a:cubicBezTo>
                  <a:cubicBezTo>
                    <a:pt x="727" y="803"/>
                    <a:pt x="798" y="850"/>
                    <a:pt x="869" y="898"/>
                  </a:cubicBezTo>
                  <a:cubicBezTo>
                    <a:pt x="1274" y="803"/>
                    <a:pt x="988" y="326"/>
                    <a:pt x="1227" y="148"/>
                  </a:cubicBezTo>
                  <a:cubicBezTo>
                    <a:pt x="1245" y="57"/>
                    <a:pt x="1235" y="0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17"/>
            <p:cNvSpPr/>
            <p:nvPr/>
          </p:nvSpPr>
          <p:spPr>
            <a:xfrm>
              <a:off x="35772" y="2824338"/>
              <a:ext cx="24459" cy="25216"/>
            </a:xfrm>
            <a:custGeom>
              <a:avLst/>
              <a:gdLst/>
              <a:ahLst/>
              <a:cxnLst/>
              <a:rect l="l" t="t" r="r" b="b"/>
              <a:pathLst>
                <a:path w="775" h="799" extrusionOk="0">
                  <a:moveTo>
                    <a:pt x="262" y="0"/>
                  </a:moveTo>
                  <a:cubicBezTo>
                    <a:pt x="262" y="238"/>
                    <a:pt x="1" y="500"/>
                    <a:pt x="346" y="679"/>
                  </a:cubicBezTo>
                  <a:cubicBezTo>
                    <a:pt x="489" y="727"/>
                    <a:pt x="620" y="750"/>
                    <a:pt x="774" y="798"/>
                  </a:cubicBezTo>
                  <a:cubicBezTo>
                    <a:pt x="679" y="489"/>
                    <a:pt x="655" y="96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7"/>
            <p:cNvSpPr/>
            <p:nvPr/>
          </p:nvSpPr>
          <p:spPr>
            <a:xfrm>
              <a:off x="131206" y="2871866"/>
              <a:ext cx="35726" cy="18242"/>
            </a:xfrm>
            <a:custGeom>
              <a:avLst/>
              <a:gdLst/>
              <a:ahLst/>
              <a:cxnLst/>
              <a:rect l="l" t="t" r="r" b="b"/>
              <a:pathLst>
                <a:path w="1132" h="578" extrusionOk="0">
                  <a:moveTo>
                    <a:pt x="818" y="0"/>
                  </a:moveTo>
                  <a:cubicBezTo>
                    <a:pt x="747" y="0"/>
                    <a:pt x="677" y="28"/>
                    <a:pt x="608" y="66"/>
                  </a:cubicBezTo>
                  <a:cubicBezTo>
                    <a:pt x="513" y="114"/>
                    <a:pt x="417" y="126"/>
                    <a:pt x="322" y="161"/>
                  </a:cubicBezTo>
                  <a:cubicBezTo>
                    <a:pt x="156" y="221"/>
                    <a:pt x="1" y="280"/>
                    <a:pt x="96" y="530"/>
                  </a:cubicBezTo>
                  <a:cubicBezTo>
                    <a:pt x="203" y="542"/>
                    <a:pt x="322" y="554"/>
                    <a:pt x="441" y="578"/>
                  </a:cubicBezTo>
                  <a:cubicBezTo>
                    <a:pt x="667" y="435"/>
                    <a:pt x="965" y="459"/>
                    <a:pt x="1132" y="161"/>
                  </a:cubicBezTo>
                  <a:cubicBezTo>
                    <a:pt x="1096" y="114"/>
                    <a:pt x="1048" y="78"/>
                    <a:pt x="1013" y="78"/>
                  </a:cubicBezTo>
                  <a:cubicBezTo>
                    <a:pt x="946" y="22"/>
                    <a:pt x="881" y="0"/>
                    <a:pt x="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49689" y="2637571"/>
              <a:ext cx="21808" cy="19252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274" y="1"/>
                  </a:moveTo>
                  <a:cubicBezTo>
                    <a:pt x="202" y="144"/>
                    <a:pt x="0" y="168"/>
                    <a:pt x="24" y="394"/>
                  </a:cubicBezTo>
                  <a:cubicBezTo>
                    <a:pt x="130" y="551"/>
                    <a:pt x="221" y="609"/>
                    <a:pt x="302" y="609"/>
                  </a:cubicBezTo>
                  <a:cubicBezTo>
                    <a:pt x="450" y="609"/>
                    <a:pt x="568" y="416"/>
                    <a:pt x="691" y="263"/>
                  </a:cubicBezTo>
                  <a:lnTo>
                    <a:pt x="691" y="263"/>
                  </a:lnTo>
                  <a:cubicBezTo>
                    <a:pt x="668" y="267"/>
                    <a:pt x="646" y="269"/>
                    <a:pt x="625" y="269"/>
                  </a:cubicBezTo>
                  <a:cubicBezTo>
                    <a:pt x="472" y="269"/>
                    <a:pt x="368" y="158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161282" y="2859463"/>
              <a:ext cx="28941" cy="17516"/>
            </a:xfrm>
            <a:custGeom>
              <a:avLst/>
              <a:gdLst/>
              <a:ahLst/>
              <a:cxnLst/>
              <a:rect l="l" t="t" r="r" b="b"/>
              <a:pathLst>
                <a:path w="917" h="555" extrusionOk="0">
                  <a:moveTo>
                    <a:pt x="808" y="1"/>
                  </a:moveTo>
                  <a:cubicBezTo>
                    <a:pt x="771" y="1"/>
                    <a:pt x="732" y="18"/>
                    <a:pt x="691" y="54"/>
                  </a:cubicBezTo>
                  <a:cubicBezTo>
                    <a:pt x="659" y="47"/>
                    <a:pt x="628" y="43"/>
                    <a:pt x="599" y="43"/>
                  </a:cubicBezTo>
                  <a:cubicBezTo>
                    <a:pt x="351" y="43"/>
                    <a:pt x="217" y="298"/>
                    <a:pt x="36" y="447"/>
                  </a:cubicBezTo>
                  <a:cubicBezTo>
                    <a:pt x="36" y="447"/>
                    <a:pt x="24" y="447"/>
                    <a:pt x="12" y="471"/>
                  </a:cubicBezTo>
                  <a:cubicBezTo>
                    <a:pt x="0" y="495"/>
                    <a:pt x="12" y="519"/>
                    <a:pt x="36" y="554"/>
                  </a:cubicBezTo>
                  <a:lnTo>
                    <a:pt x="155" y="554"/>
                  </a:lnTo>
                  <a:cubicBezTo>
                    <a:pt x="417" y="388"/>
                    <a:pt x="667" y="209"/>
                    <a:pt x="917" y="54"/>
                  </a:cubicBezTo>
                  <a:cubicBezTo>
                    <a:pt x="881" y="18"/>
                    <a:pt x="846" y="1"/>
                    <a:pt x="8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183058" y="2848796"/>
              <a:ext cx="18084" cy="12024"/>
            </a:xfrm>
            <a:custGeom>
              <a:avLst/>
              <a:gdLst/>
              <a:ahLst/>
              <a:cxnLst/>
              <a:rect l="l" t="t" r="r" b="b"/>
              <a:pathLst>
                <a:path w="573" h="381" extrusionOk="0">
                  <a:moveTo>
                    <a:pt x="471" y="0"/>
                  </a:moveTo>
                  <a:cubicBezTo>
                    <a:pt x="251" y="0"/>
                    <a:pt x="126" y="172"/>
                    <a:pt x="1" y="380"/>
                  </a:cubicBezTo>
                  <a:lnTo>
                    <a:pt x="227" y="380"/>
                  </a:lnTo>
                  <a:cubicBezTo>
                    <a:pt x="382" y="297"/>
                    <a:pt x="501" y="190"/>
                    <a:pt x="572" y="11"/>
                  </a:cubicBezTo>
                  <a:cubicBezTo>
                    <a:pt x="536" y="4"/>
                    <a:pt x="503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8347" y="2755949"/>
              <a:ext cx="14391" cy="22218"/>
            </a:xfrm>
            <a:custGeom>
              <a:avLst/>
              <a:gdLst/>
              <a:ahLst/>
              <a:cxnLst/>
              <a:rect l="l" t="t" r="r" b="b"/>
              <a:pathLst>
                <a:path w="456" h="704" extrusionOk="0">
                  <a:moveTo>
                    <a:pt x="262" y="0"/>
                  </a:moveTo>
                  <a:cubicBezTo>
                    <a:pt x="179" y="12"/>
                    <a:pt x="167" y="96"/>
                    <a:pt x="119" y="155"/>
                  </a:cubicBezTo>
                  <a:cubicBezTo>
                    <a:pt x="84" y="167"/>
                    <a:pt x="48" y="167"/>
                    <a:pt x="0" y="167"/>
                  </a:cubicBezTo>
                  <a:lnTo>
                    <a:pt x="0" y="667"/>
                  </a:lnTo>
                  <a:cubicBezTo>
                    <a:pt x="85" y="692"/>
                    <a:pt x="155" y="703"/>
                    <a:pt x="212" y="703"/>
                  </a:cubicBezTo>
                  <a:cubicBezTo>
                    <a:pt x="456" y="703"/>
                    <a:pt x="450" y="486"/>
                    <a:pt x="334" y="167"/>
                  </a:cubicBezTo>
                  <a:cubicBezTo>
                    <a:pt x="381" y="60"/>
                    <a:pt x="322" y="36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296166" y="2510136"/>
              <a:ext cx="66528" cy="56082"/>
            </a:xfrm>
            <a:custGeom>
              <a:avLst/>
              <a:gdLst/>
              <a:ahLst/>
              <a:cxnLst/>
              <a:rect l="l" t="t" r="r" b="b"/>
              <a:pathLst>
                <a:path w="2108" h="1777" extrusionOk="0">
                  <a:moveTo>
                    <a:pt x="1151" y="0"/>
                  </a:moveTo>
                  <a:cubicBezTo>
                    <a:pt x="1054" y="0"/>
                    <a:pt x="957" y="26"/>
                    <a:pt x="858" y="98"/>
                  </a:cubicBezTo>
                  <a:cubicBezTo>
                    <a:pt x="915" y="246"/>
                    <a:pt x="1190" y="492"/>
                    <a:pt x="879" y="492"/>
                  </a:cubicBezTo>
                  <a:cubicBezTo>
                    <a:pt x="865" y="492"/>
                    <a:pt x="850" y="492"/>
                    <a:pt x="834" y="491"/>
                  </a:cubicBezTo>
                  <a:cubicBezTo>
                    <a:pt x="792" y="483"/>
                    <a:pt x="749" y="481"/>
                    <a:pt x="705" y="481"/>
                  </a:cubicBezTo>
                  <a:cubicBezTo>
                    <a:pt x="593" y="481"/>
                    <a:pt x="476" y="498"/>
                    <a:pt x="360" y="498"/>
                  </a:cubicBezTo>
                  <a:cubicBezTo>
                    <a:pt x="236" y="498"/>
                    <a:pt x="114" y="478"/>
                    <a:pt x="1" y="396"/>
                  </a:cubicBezTo>
                  <a:lnTo>
                    <a:pt x="1" y="396"/>
                  </a:lnTo>
                  <a:cubicBezTo>
                    <a:pt x="36" y="562"/>
                    <a:pt x="84" y="741"/>
                    <a:pt x="108" y="908"/>
                  </a:cubicBezTo>
                  <a:cubicBezTo>
                    <a:pt x="322" y="908"/>
                    <a:pt x="417" y="1039"/>
                    <a:pt x="441" y="1277"/>
                  </a:cubicBezTo>
                  <a:cubicBezTo>
                    <a:pt x="358" y="1420"/>
                    <a:pt x="691" y="1336"/>
                    <a:pt x="536" y="1527"/>
                  </a:cubicBezTo>
                  <a:cubicBezTo>
                    <a:pt x="572" y="1622"/>
                    <a:pt x="620" y="1693"/>
                    <a:pt x="644" y="1777"/>
                  </a:cubicBezTo>
                  <a:cubicBezTo>
                    <a:pt x="689" y="1745"/>
                    <a:pt x="740" y="1735"/>
                    <a:pt x="792" y="1735"/>
                  </a:cubicBezTo>
                  <a:cubicBezTo>
                    <a:pt x="893" y="1735"/>
                    <a:pt x="1003" y="1773"/>
                    <a:pt x="1105" y="1773"/>
                  </a:cubicBezTo>
                  <a:cubicBezTo>
                    <a:pt x="1211" y="1773"/>
                    <a:pt x="1309" y="1732"/>
                    <a:pt x="1382" y="1562"/>
                  </a:cubicBezTo>
                  <a:cubicBezTo>
                    <a:pt x="1413" y="1468"/>
                    <a:pt x="1463" y="1264"/>
                    <a:pt x="1595" y="1264"/>
                  </a:cubicBezTo>
                  <a:cubicBezTo>
                    <a:pt x="1614" y="1264"/>
                    <a:pt x="1634" y="1268"/>
                    <a:pt x="1656" y="1277"/>
                  </a:cubicBezTo>
                  <a:cubicBezTo>
                    <a:pt x="1894" y="1360"/>
                    <a:pt x="1477" y="1574"/>
                    <a:pt x="1715" y="1741"/>
                  </a:cubicBezTo>
                  <a:cubicBezTo>
                    <a:pt x="1882" y="1562"/>
                    <a:pt x="2108" y="1420"/>
                    <a:pt x="1834" y="1110"/>
                  </a:cubicBezTo>
                  <a:cubicBezTo>
                    <a:pt x="1739" y="979"/>
                    <a:pt x="1763" y="800"/>
                    <a:pt x="1763" y="634"/>
                  </a:cubicBezTo>
                  <a:cubicBezTo>
                    <a:pt x="1513" y="324"/>
                    <a:pt x="1513" y="324"/>
                    <a:pt x="1858" y="158"/>
                  </a:cubicBezTo>
                  <a:cubicBezTo>
                    <a:pt x="1620" y="158"/>
                    <a:pt x="1389" y="0"/>
                    <a:pt x="1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84625" y="2863029"/>
              <a:ext cx="62394" cy="32254"/>
            </a:xfrm>
            <a:custGeom>
              <a:avLst/>
              <a:gdLst/>
              <a:ahLst/>
              <a:cxnLst/>
              <a:rect l="l" t="t" r="r" b="b"/>
              <a:pathLst>
                <a:path w="1977" h="1022" extrusionOk="0">
                  <a:moveTo>
                    <a:pt x="679" y="1"/>
                  </a:moveTo>
                  <a:cubicBezTo>
                    <a:pt x="660" y="323"/>
                    <a:pt x="548" y="400"/>
                    <a:pt x="408" y="400"/>
                  </a:cubicBezTo>
                  <a:cubicBezTo>
                    <a:pt x="279" y="400"/>
                    <a:pt x="126" y="334"/>
                    <a:pt x="0" y="334"/>
                  </a:cubicBezTo>
                  <a:cubicBezTo>
                    <a:pt x="12" y="453"/>
                    <a:pt x="12" y="572"/>
                    <a:pt x="24" y="691"/>
                  </a:cubicBezTo>
                  <a:cubicBezTo>
                    <a:pt x="306" y="914"/>
                    <a:pt x="584" y="1021"/>
                    <a:pt x="866" y="1021"/>
                  </a:cubicBezTo>
                  <a:cubicBezTo>
                    <a:pt x="1097" y="1021"/>
                    <a:pt x="1331" y="950"/>
                    <a:pt x="1572" y="810"/>
                  </a:cubicBezTo>
                  <a:cubicBezTo>
                    <a:pt x="1590" y="599"/>
                    <a:pt x="1687" y="551"/>
                    <a:pt x="1807" y="551"/>
                  </a:cubicBezTo>
                  <a:cubicBezTo>
                    <a:pt x="1842" y="551"/>
                    <a:pt x="1879" y="555"/>
                    <a:pt x="1917" y="560"/>
                  </a:cubicBezTo>
                  <a:cubicBezTo>
                    <a:pt x="1977" y="489"/>
                    <a:pt x="1977" y="417"/>
                    <a:pt x="1977" y="334"/>
                  </a:cubicBezTo>
                  <a:cubicBezTo>
                    <a:pt x="1929" y="179"/>
                    <a:pt x="1834" y="120"/>
                    <a:pt x="1715" y="60"/>
                  </a:cubicBezTo>
                  <a:cubicBezTo>
                    <a:pt x="1620" y="60"/>
                    <a:pt x="1536" y="60"/>
                    <a:pt x="1441" y="36"/>
                  </a:cubicBezTo>
                  <a:cubicBezTo>
                    <a:pt x="1411" y="28"/>
                    <a:pt x="1380" y="24"/>
                    <a:pt x="1350" y="24"/>
                  </a:cubicBezTo>
                  <a:cubicBezTo>
                    <a:pt x="1209" y="24"/>
                    <a:pt x="1068" y="100"/>
                    <a:pt x="924" y="100"/>
                  </a:cubicBezTo>
                  <a:cubicBezTo>
                    <a:pt x="844" y="100"/>
                    <a:pt x="762" y="76"/>
                    <a:pt x="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180817" y="2697691"/>
              <a:ext cx="79310" cy="54536"/>
            </a:xfrm>
            <a:custGeom>
              <a:avLst/>
              <a:gdLst/>
              <a:ahLst/>
              <a:cxnLst/>
              <a:rect l="l" t="t" r="r" b="b"/>
              <a:pathLst>
                <a:path w="2513" h="1728" extrusionOk="0">
                  <a:moveTo>
                    <a:pt x="1215" y="1"/>
                  </a:moveTo>
                  <a:cubicBezTo>
                    <a:pt x="1036" y="501"/>
                    <a:pt x="798" y="858"/>
                    <a:pt x="250" y="930"/>
                  </a:cubicBezTo>
                  <a:cubicBezTo>
                    <a:pt x="0" y="953"/>
                    <a:pt x="322" y="1120"/>
                    <a:pt x="346" y="1251"/>
                  </a:cubicBezTo>
                  <a:cubicBezTo>
                    <a:pt x="400" y="1370"/>
                    <a:pt x="458" y="1410"/>
                    <a:pt x="520" y="1410"/>
                  </a:cubicBezTo>
                  <a:cubicBezTo>
                    <a:pt x="594" y="1410"/>
                    <a:pt x="672" y="1351"/>
                    <a:pt x="750" y="1299"/>
                  </a:cubicBezTo>
                  <a:cubicBezTo>
                    <a:pt x="822" y="1257"/>
                    <a:pt x="896" y="1212"/>
                    <a:pt x="962" y="1212"/>
                  </a:cubicBezTo>
                  <a:cubicBezTo>
                    <a:pt x="1027" y="1212"/>
                    <a:pt x="1084" y="1257"/>
                    <a:pt x="1120" y="1394"/>
                  </a:cubicBezTo>
                  <a:cubicBezTo>
                    <a:pt x="1131" y="1513"/>
                    <a:pt x="1072" y="1656"/>
                    <a:pt x="1203" y="1727"/>
                  </a:cubicBezTo>
                  <a:cubicBezTo>
                    <a:pt x="1227" y="1715"/>
                    <a:pt x="1251" y="1692"/>
                    <a:pt x="1262" y="1656"/>
                  </a:cubicBezTo>
                  <a:cubicBezTo>
                    <a:pt x="1482" y="1370"/>
                    <a:pt x="1489" y="750"/>
                    <a:pt x="1873" y="750"/>
                  </a:cubicBezTo>
                  <a:cubicBezTo>
                    <a:pt x="1905" y="750"/>
                    <a:pt x="1939" y="754"/>
                    <a:pt x="1977" y="763"/>
                  </a:cubicBezTo>
                  <a:cubicBezTo>
                    <a:pt x="2031" y="777"/>
                    <a:pt x="2078" y="783"/>
                    <a:pt x="2117" y="783"/>
                  </a:cubicBezTo>
                  <a:cubicBezTo>
                    <a:pt x="2391" y="783"/>
                    <a:pt x="2357" y="493"/>
                    <a:pt x="2513" y="358"/>
                  </a:cubicBezTo>
                  <a:cubicBezTo>
                    <a:pt x="2463" y="330"/>
                    <a:pt x="2416" y="319"/>
                    <a:pt x="2370" y="319"/>
                  </a:cubicBezTo>
                  <a:cubicBezTo>
                    <a:pt x="2211" y="319"/>
                    <a:pt x="2076" y="455"/>
                    <a:pt x="1936" y="455"/>
                  </a:cubicBezTo>
                  <a:cubicBezTo>
                    <a:pt x="1880" y="455"/>
                    <a:pt x="1823" y="433"/>
                    <a:pt x="1762" y="370"/>
                  </a:cubicBezTo>
                  <a:cubicBezTo>
                    <a:pt x="1716" y="390"/>
                    <a:pt x="1676" y="398"/>
                    <a:pt x="1641" y="398"/>
                  </a:cubicBezTo>
                  <a:cubicBezTo>
                    <a:pt x="1419" y="398"/>
                    <a:pt x="1379" y="63"/>
                    <a:pt x="1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97406" y="2675063"/>
              <a:ext cx="51885" cy="54599"/>
            </a:xfrm>
            <a:custGeom>
              <a:avLst/>
              <a:gdLst/>
              <a:ahLst/>
              <a:cxnLst/>
              <a:rect l="l" t="t" r="r" b="b"/>
              <a:pathLst>
                <a:path w="1644" h="1730" extrusionOk="0">
                  <a:moveTo>
                    <a:pt x="1092" y="0"/>
                  </a:moveTo>
                  <a:cubicBezTo>
                    <a:pt x="1047" y="0"/>
                    <a:pt x="992" y="53"/>
                    <a:pt x="917" y="170"/>
                  </a:cubicBezTo>
                  <a:cubicBezTo>
                    <a:pt x="786" y="385"/>
                    <a:pt x="512" y="206"/>
                    <a:pt x="476" y="397"/>
                  </a:cubicBezTo>
                  <a:cubicBezTo>
                    <a:pt x="369" y="873"/>
                    <a:pt x="143" y="1278"/>
                    <a:pt x="0" y="1730"/>
                  </a:cubicBezTo>
                  <a:cubicBezTo>
                    <a:pt x="310" y="1480"/>
                    <a:pt x="631" y="1278"/>
                    <a:pt x="905" y="932"/>
                  </a:cubicBezTo>
                  <a:cubicBezTo>
                    <a:pt x="1131" y="682"/>
                    <a:pt x="1643" y="742"/>
                    <a:pt x="1500" y="123"/>
                  </a:cubicBezTo>
                  <a:cubicBezTo>
                    <a:pt x="1488" y="118"/>
                    <a:pt x="1476" y="115"/>
                    <a:pt x="1465" y="115"/>
                  </a:cubicBezTo>
                  <a:cubicBezTo>
                    <a:pt x="1349" y="115"/>
                    <a:pt x="1324" y="376"/>
                    <a:pt x="1290" y="376"/>
                  </a:cubicBezTo>
                  <a:cubicBezTo>
                    <a:pt x="1281" y="376"/>
                    <a:pt x="1273" y="361"/>
                    <a:pt x="1262" y="325"/>
                  </a:cubicBezTo>
                  <a:cubicBezTo>
                    <a:pt x="1205" y="123"/>
                    <a:pt x="1160" y="0"/>
                    <a:pt x="10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222160" y="2634194"/>
              <a:ext cx="32317" cy="53368"/>
            </a:xfrm>
            <a:custGeom>
              <a:avLst/>
              <a:gdLst/>
              <a:ahLst/>
              <a:cxnLst/>
              <a:rect l="l" t="t" r="r" b="b"/>
              <a:pathLst>
                <a:path w="1024" h="1691" extrusionOk="0">
                  <a:moveTo>
                    <a:pt x="643" y="1"/>
                  </a:moveTo>
                  <a:lnTo>
                    <a:pt x="643" y="1"/>
                  </a:lnTo>
                  <a:cubicBezTo>
                    <a:pt x="714" y="632"/>
                    <a:pt x="310" y="632"/>
                    <a:pt x="0" y="751"/>
                  </a:cubicBezTo>
                  <a:cubicBezTo>
                    <a:pt x="95" y="989"/>
                    <a:pt x="155" y="1263"/>
                    <a:pt x="405" y="1334"/>
                  </a:cubicBezTo>
                  <a:cubicBezTo>
                    <a:pt x="655" y="1406"/>
                    <a:pt x="464" y="1525"/>
                    <a:pt x="441" y="1632"/>
                  </a:cubicBezTo>
                  <a:cubicBezTo>
                    <a:pt x="484" y="1669"/>
                    <a:pt x="524" y="1690"/>
                    <a:pt x="562" y="1690"/>
                  </a:cubicBezTo>
                  <a:cubicBezTo>
                    <a:pt x="598" y="1690"/>
                    <a:pt x="632" y="1672"/>
                    <a:pt x="667" y="1632"/>
                  </a:cubicBezTo>
                  <a:cubicBezTo>
                    <a:pt x="595" y="1263"/>
                    <a:pt x="798" y="965"/>
                    <a:pt x="905" y="632"/>
                  </a:cubicBezTo>
                  <a:cubicBezTo>
                    <a:pt x="1024" y="287"/>
                    <a:pt x="929" y="144"/>
                    <a:pt x="6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7"/>
            <p:cNvSpPr/>
            <p:nvPr/>
          </p:nvSpPr>
          <p:spPr>
            <a:xfrm>
              <a:off x="173685" y="2729692"/>
              <a:ext cx="48129" cy="32822"/>
            </a:xfrm>
            <a:custGeom>
              <a:avLst/>
              <a:gdLst/>
              <a:ahLst/>
              <a:cxnLst/>
              <a:rect l="l" t="t" r="r" b="b"/>
              <a:pathLst>
                <a:path w="1525" h="1040" extrusionOk="0">
                  <a:moveTo>
                    <a:pt x="1248" y="0"/>
                  </a:moveTo>
                  <a:cubicBezTo>
                    <a:pt x="1018" y="0"/>
                    <a:pt x="855" y="254"/>
                    <a:pt x="634" y="254"/>
                  </a:cubicBezTo>
                  <a:cubicBezTo>
                    <a:pt x="603" y="254"/>
                    <a:pt x="570" y="249"/>
                    <a:pt x="536" y="237"/>
                  </a:cubicBezTo>
                  <a:cubicBezTo>
                    <a:pt x="441" y="535"/>
                    <a:pt x="0" y="499"/>
                    <a:pt x="12" y="892"/>
                  </a:cubicBezTo>
                  <a:cubicBezTo>
                    <a:pt x="34" y="904"/>
                    <a:pt x="58" y="908"/>
                    <a:pt x="83" y="908"/>
                  </a:cubicBezTo>
                  <a:cubicBezTo>
                    <a:pt x="125" y="908"/>
                    <a:pt x="169" y="898"/>
                    <a:pt x="210" y="898"/>
                  </a:cubicBezTo>
                  <a:cubicBezTo>
                    <a:pt x="267" y="898"/>
                    <a:pt x="318" y="917"/>
                    <a:pt x="345" y="1011"/>
                  </a:cubicBezTo>
                  <a:cubicBezTo>
                    <a:pt x="403" y="1031"/>
                    <a:pt x="455" y="1040"/>
                    <a:pt x="503" y="1040"/>
                  </a:cubicBezTo>
                  <a:cubicBezTo>
                    <a:pt x="889" y="1040"/>
                    <a:pt x="983" y="465"/>
                    <a:pt x="1322" y="380"/>
                  </a:cubicBezTo>
                  <a:cubicBezTo>
                    <a:pt x="1322" y="237"/>
                    <a:pt x="1524" y="201"/>
                    <a:pt x="1477" y="82"/>
                  </a:cubicBezTo>
                  <a:cubicBezTo>
                    <a:pt x="1392" y="23"/>
                    <a:pt x="1317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7"/>
            <p:cNvSpPr/>
            <p:nvPr/>
          </p:nvSpPr>
          <p:spPr>
            <a:xfrm>
              <a:off x="231059" y="2667584"/>
              <a:ext cx="43711" cy="37746"/>
            </a:xfrm>
            <a:custGeom>
              <a:avLst/>
              <a:gdLst/>
              <a:ahLst/>
              <a:cxnLst/>
              <a:rect l="l" t="t" r="r" b="b"/>
              <a:pathLst>
                <a:path w="1385" h="1196" extrusionOk="0">
                  <a:moveTo>
                    <a:pt x="1281" y="1"/>
                  </a:moveTo>
                  <a:cubicBezTo>
                    <a:pt x="1243" y="1"/>
                    <a:pt x="1202" y="19"/>
                    <a:pt x="1159" y="50"/>
                  </a:cubicBezTo>
                  <a:cubicBezTo>
                    <a:pt x="909" y="217"/>
                    <a:pt x="647" y="395"/>
                    <a:pt x="385" y="562"/>
                  </a:cubicBezTo>
                  <a:lnTo>
                    <a:pt x="170" y="562"/>
                  </a:lnTo>
                  <a:cubicBezTo>
                    <a:pt x="91" y="619"/>
                    <a:pt x="0" y="741"/>
                    <a:pt x="24" y="741"/>
                  </a:cubicBezTo>
                  <a:cubicBezTo>
                    <a:pt x="25" y="741"/>
                    <a:pt x="26" y="741"/>
                    <a:pt x="28" y="741"/>
                  </a:cubicBezTo>
                  <a:cubicBezTo>
                    <a:pt x="468" y="753"/>
                    <a:pt x="87" y="1050"/>
                    <a:pt x="170" y="1181"/>
                  </a:cubicBezTo>
                  <a:cubicBezTo>
                    <a:pt x="198" y="1191"/>
                    <a:pt x="224" y="1195"/>
                    <a:pt x="248" y="1195"/>
                  </a:cubicBezTo>
                  <a:cubicBezTo>
                    <a:pt x="469" y="1195"/>
                    <a:pt x="540" y="825"/>
                    <a:pt x="739" y="825"/>
                  </a:cubicBezTo>
                  <a:cubicBezTo>
                    <a:pt x="759" y="825"/>
                    <a:pt x="779" y="828"/>
                    <a:pt x="802" y="836"/>
                  </a:cubicBezTo>
                  <a:cubicBezTo>
                    <a:pt x="891" y="870"/>
                    <a:pt x="980" y="920"/>
                    <a:pt x="1053" y="920"/>
                  </a:cubicBezTo>
                  <a:cubicBezTo>
                    <a:pt x="1107" y="920"/>
                    <a:pt x="1152" y="893"/>
                    <a:pt x="1183" y="812"/>
                  </a:cubicBezTo>
                  <a:cubicBezTo>
                    <a:pt x="1242" y="598"/>
                    <a:pt x="909" y="717"/>
                    <a:pt x="909" y="503"/>
                  </a:cubicBezTo>
                  <a:cubicBezTo>
                    <a:pt x="1028" y="300"/>
                    <a:pt x="1325" y="336"/>
                    <a:pt x="1385" y="50"/>
                  </a:cubicBezTo>
                  <a:cubicBezTo>
                    <a:pt x="1351" y="16"/>
                    <a:pt x="1317" y="1"/>
                    <a:pt x="12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7"/>
            <p:cNvSpPr/>
            <p:nvPr/>
          </p:nvSpPr>
          <p:spPr>
            <a:xfrm>
              <a:off x="180060" y="2611787"/>
              <a:ext cx="31970" cy="25816"/>
            </a:xfrm>
            <a:custGeom>
              <a:avLst/>
              <a:gdLst/>
              <a:ahLst/>
              <a:cxnLst/>
              <a:rect l="l" t="t" r="r" b="b"/>
              <a:pathLst>
                <a:path w="1013" h="818" extrusionOk="0">
                  <a:moveTo>
                    <a:pt x="726" y="0"/>
                  </a:moveTo>
                  <a:cubicBezTo>
                    <a:pt x="479" y="0"/>
                    <a:pt x="1" y="529"/>
                    <a:pt x="1" y="818"/>
                  </a:cubicBezTo>
                  <a:cubicBezTo>
                    <a:pt x="203" y="508"/>
                    <a:pt x="548" y="699"/>
                    <a:pt x="798" y="544"/>
                  </a:cubicBezTo>
                  <a:cubicBezTo>
                    <a:pt x="894" y="461"/>
                    <a:pt x="989" y="461"/>
                    <a:pt x="989" y="318"/>
                  </a:cubicBezTo>
                  <a:cubicBezTo>
                    <a:pt x="1013" y="116"/>
                    <a:pt x="894" y="44"/>
                    <a:pt x="774" y="8"/>
                  </a:cubicBezTo>
                  <a:cubicBezTo>
                    <a:pt x="760" y="3"/>
                    <a:pt x="743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17"/>
            <p:cNvSpPr/>
            <p:nvPr/>
          </p:nvSpPr>
          <p:spPr>
            <a:xfrm>
              <a:off x="134962" y="2776400"/>
              <a:ext cx="39482" cy="24775"/>
            </a:xfrm>
            <a:custGeom>
              <a:avLst/>
              <a:gdLst/>
              <a:ahLst/>
              <a:cxnLst/>
              <a:rect l="l" t="t" r="r" b="b"/>
              <a:pathLst>
                <a:path w="1251" h="785" extrusionOk="0">
                  <a:moveTo>
                    <a:pt x="819" y="1"/>
                  </a:moveTo>
                  <a:cubicBezTo>
                    <a:pt x="802" y="1"/>
                    <a:pt x="784" y="10"/>
                    <a:pt x="763" y="31"/>
                  </a:cubicBezTo>
                  <a:cubicBezTo>
                    <a:pt x="656" y="67"/>
                    <a:pt x="548" y="114"/>
                    <a:pt x="429" y="162"/>
                  </a:cubicBezTo>
                  <a:cubicBezTo>
                    <a:pt x="358" y="364"/>
                    <a:pt x="25" y="174"/>
                    <a:pt x="13" y="460"/>
                  </a:cubicBezTo>
                  <a:cubicBezTo>
                    <a:pt x="1" y="626"/>
                    <a:pt x="144" y="745"/>
                    <a:pt x="239" y="769"/>
                  </a:cubicBezTo>
                  <a:cubicBezTo>
                    <a:pt x="266" y="780"/>
                    <a:pt x="293" y="785"/>
                    <a:pt x="318" y="785"/>
                  </a:cubicBezTo>
                  <a:cubicBezTo>
                    <a:pt x="461" y="785"/>
                    <a:pt x="584" y="637"/>
                    <a:pt x="715" y="567"/>
                  </a:cubicBezTo>
                  <a:cubicBezTo>
                    <a:pt x="787" y="519"/>
                    <a:pt x="751" y="353"/>
                    <a:pt x="906" y="305"/>
                  </a:cubicBezTo>
                  <a:cubicBezTo>
                    <a:pt x="1251" y="186"/>
                    <a:pt x="834" y="150"/>
                    <a:pt x="870" y="43"/>
                  </a:cubicBezTo>
                  <a:cubicBezTo>
                    <a:pt x="857" y="16"/>
                    <a:pt x="839" y="1"/>
                    <a:pt x="8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17"/>
            <p:cNvSpPr/>
            <p:nvPr/>
          </p:nvSpPr>
          <p:spPr>
            <a:xfrm>
              <a:off x="223264" y="2573443"/>
              <a:ext cx="31434" cy="32223"/>
            </a:xfrm>
            <a:custGeom>
              <a:avLst/>
              <a:gdLst/>
              <a:ahLst/>
              <a:cxnLst/>
              <a:rect l="l" t="t" r="r" b="b"/>
              <a:pathLst>
                <a:path w="996" h="1021" extrusionOk="0">
                  <a:moveTo>
                    <a:pt x="707" y="0"/>
                  </a:moveTo>
                  <a:cubicBezTo>
                    <a:pt x="642" y="0"/>
                    <a:pt x="573" y="15"/>
                    <a:pt x="513" y="33"/>
                  </a:cubicBezTo>
                  <a:cubicBezTo>
                    <a:pt x="239" y="116"/>
                    <a:pt x="1" y="354"/>
                    <a:pt x="72" y="771"/>
                  </a:cubicBezTo>
                  <a:cubicBezTo>
                    <a:pt x="84" y="890"/>
                    <a:pt x="96" y="985"/>
                    <a:pt x="191" y="1021"/>
                  </a:cubicBezTo>
                  <a:cubicBezTo>
                    <a:pt x="251" y="902"/>
                    <a:pt x="334" y="795"/>
                    <a:pt x="370" y="664"/>
                  </a:cubicBezTo>
                  <a:cubicBezTo>
                    <a:pt x="423" y="398"/>
                    <a:pt x="525" y="278"/>
                    <a:pt x="668" y="278"/>
                  </a:cubicBezTo>
                  <a:cubicBezTo>
                    <a:pt x="750" y="278"/>
                    <a:pt x="845" y="317"/>
                    <a:pt x="953" y="390"/>
                  </a:cubicBezTo>
                  <a:cubicBezTo>
                    <a:pt x="995" y="81"/>
                    <a:pt x="861" y="0"/>
                    <a:pt x="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17"/>
            <p:cNvSpPr/>
            <p:nvPr/>
          </p:nvSpPr>
          <p:spPr>
            <a:xfrm>
              <a:off x="293546" y="2587487"/>
              <a:ext cx="27078" cy="27205"/>
            </a:xfrm>
            <a:custGeom>
              <a:avLst/>
              <a:gdLst/>
              <a:ahLst/>
              <a:cxnLst/>
              <a:rect l="l" t="t" r="r" b="b"/>
              <a:pathLst>
                <a:path w="858" h="862" extrusionOk="0">
                  <a:moveTo>
                    <a:pt x="602" y="1"/>
                  </a:moveTo>
                  <a:cubicBezTo>
                    <a:pt x="471" y="1"/>
                    <a:pt x="422" y="157"/>
                    <a:pt x="381" y="278"/>
                  </a:cubicBezTo>
                  <a:cubicBezTo>
                    <a:pt x="322" y="505"/>
                    <a:pt x="84" y="552"/>
                    <a:pt x="0" y="731"/>
                  </a:cubicBezTo>
                  <a:cubicBezTo>
                    <a:pt x="35" y="784"/>
                    <a:pt x="75" y="805"/>
                    <a:pt x="116" y="805"/>
                  </a:cubicBezTo>
                  <a:cubicBezTo>
                    <a:pt x="263" y="805"/>
                    <a:pt x="442" y="547"/>
                    <a:pt x="591" y="547"/>
                  </a:cubicBezTo>
                  <a:cubicBezTo>
                    <a:pt x="672" y="547"/>
                    <a:pt x="745" y="624"/>
                    <a:pt x="798" y="862"/>
                  </a:cubicBezTo>
                  <a:cubicBezTo>
                    <a:pt x="786" y="695"/>
                    <a:pt x="762" y="552"/>
                    <a:pt x="738" y="385"/>
                  </a:cubicBezTo>
                  <a:cubicBezTo>
                    <a:pt x="738" y="254"/>
                    <a:pt x="857" y="88"/>
                    <a:pt x="679" y="16"/>
                  </a:cubicBezTo>
                  <a:cubicBezTo>
                    <a:pt x="650" y="6"/>
                    <a:pt x="625" y="1"/>
                    <a:pt x="6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17"/>
            <p:cNvSpPr/>
            <p:nvPr/>
          </p:nvSpPr>
          <p:spPr>
            <a:xfrm>
              <a:off x="239044" y="2521907"/>
              <a:ext cx="29351" cy="23291"/>
            </a:xfrm>
            <a:custGeom>
              <a:avLst/>
              <a:gdLst/>
              <a:ahLst/>
              <a:cxnLst/>
              <a:rect l="l" t="t" r="r" b="b"/>
              <a:pathLst>
                <a:path w="930" h="738" extrusionOk="0">
                  <a:moveTo>
                    <a:pt x="391" y="1"/>
                  </a:moveTo>
                  <a:cubicBezTo>
                    <a:pt x="271" y="1"/>
                    <a:pt x="162" y="32"/>
                    <a:pt x="96" y="189"/>
                  </a:cubicBezTo>
                  <a:cubicBezTo>
                    <a:pt x="1" y="380"/>
                    <a:pt x="108" y="570"/>
                    <a:pt x="275" y="737"/>
                  </a:cubicBezTo>
                  <a:cubicBezTo>
                    <a:pt x="477" y="487"/>
                    <a:pt x="691" y="285"/>
                    <a:pt x="930" y="142"/>
                  </a:cubicBezTo>
                  <a:cubicBezTo>
                    <a:pt x="822" y="142"/>
                    <a:pt x="727" y="118"/>
                    <a:pt x="691" y="11"/>
                  </a:cubicBezTo>
                  <a:cubicBezTo>
                    <a:pt x="671" y="13"/>
                    <a:pt x="651" y="14"/>
                    <a:pt x="631" y="14"/>
                  </a:cubicBezTo>
                  <a:cubicBezTo>
                    <a:pt x="552" y="14"/>
                    <a:pt x="469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17"/>
            <p:cNvSpPr/>
            <p:nvPr/>
          </p:nvSpPr>
          <p:spPr>
            <a:xfrm>
              <a:off x="220645" y="2529481"/>
              <a:ext cx="18810" cy="25469"/>
            </a:xfrm>
            <a:custGeom>
              <a:avLst/>
              <a:gdLst/>
              <a:ahLst/>
              <a:cxnLst/>
              <a:rect l="l" t="t" r="r" b="b"/>
              <a:pathLst>
                <a:path w="596" h="807" extrusionOk="0">
                  <a:moveTo>
                    <a:pt x="220" y="0"/>
                  </a:moveTo>
                  <a:cubicBezTo>
                    <a:pt x="97" y="0"/>
                    <a:pt x="0" y="222"/>
                    <a:pt x="0" y="318"/>
                  </a:cubicBezTo>
                  <a:cubicBezTo>
                    <a:pt x="0" y="676"/>
                    <a:pt x="322" y="628"/>
                    <a:pt x="536" y="807"/>
                  </a:cubicBezTo>
                  <a:cubicBezTo>
                    <a:pt x="596" y="390"/>
                    <a:pt x="524" y="116"/>
                    <a:pt x="262" y="9"/>
                  </a:cubicBezTo>
                  <a:cubicBezTo>
                    <a:pt x="248" y="3"/>
                    <a:pt x="234" y="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17"/>
            <p:cNvSpPr/>
            <p:nvPr/>
          </p:nvSpPr>
          <p:spPr>
            <a:xfrm>
              <a:off x="116184" y="2769993"/>
              <a:ext cx="32349" cy="27520"/>
            </a:xfrm>
            <a:custGeom>
              <a:avLst/>
              <a:gdLst/>
              <a:ahLst/>
              <a:cxnLst/>
              <a:rect l="l" t="t" r="r" b="b"/>
              <a:pathLst>
                <a:path w="1025" h="872" extrusionOk="0">
                  <a:moveTo>
                    <a:pt x="764" y="0"/>
                  </a:moveTo>
                  <a:cubicBezTo>
                    <a:pt x="636" y="0"/>
                    <a:pt x="447" y="250"/>
                    <a:pt x="0" y="841"/>
                  </a:cubicBezTo>
                  <a:cubicBezTo>
                    <a:pt x="56" y="861"/>
                    <a:pt x="110" y="872"/>
                    <a:pt x="159" y="872"/>
                  </a:cubicBezTo>
                  <a:cubicBezTo>
                    <a:pt x="292" y="872"/>
                    <a:pt x="398" y="797"/>
                    <a:pt x="441" y="615"/>
                  </a:cubicBezTo>
                  <a:cubicBezTo>
                    <a:pt x="504" y="377"/>
                    <a:pt x="613" y="316"/>
                    <a:pt x="740" y="316"/>
                  </a:cubicBezTo>
                  <a:cubicBezTo>
                    <a:pt x="829" y="316"/>
                    <a:pt x="927" y="345"/>
                    <a:pt x="1024" y="365"/>
                  </a:cubicBezTo>
                  <a:cubicBezTo>
                    <a:pt x="919" y="134"/>
                    <a:pt x="858" y="0"/>
                    <a:pt x="7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17"/>
            <p:cNvSpPr/>
            <p:nvPr/>
          </p:nvSpPr>
          <p:spPr>
            <a:xfrm>
              <a:off x="176683" y="2548543"/>
              <a:ext cx="21461" cy="15243"/>
            </a:xfrm>
            <a:custGeom>
              <a:avLst/>
              <a:gdLst/>
              <a:ahLst/>
              <a:cxnLst/>
              <a:rect l="l" t="t" r="r" b="b"/>
              <a:pathLst>
                <a:path w="680" h="483" extrusionOk="0">
                  <a:moveTo>
                    <a:pt x="584" y="0"/>
                  </a:moveTo>
                  <a:cubicBezTo>
                    <a:pt x="322" y="12"/>
                    <a:pt x="72" y="84"/>
                    <a:pt x="0" y="429"/>
                  </a:cubicBezTo>
                  <a:cubicBezTo>
                    <a:pt x="29" y="412"/>
                    <a:pt x="59" y="406"/>
                    <a:pt x="91" y="406"/>
                  </a:cubicBezTo>
                  <a:cubicBezTo>
                    <a:pt x="201" y="406"/>
                    <a:pt x="329" y="482"/>
                    <a:pt x="440" y="482"/>
                  </a:cubicBezTo>
                  <a:cubicBezTo>
                    <a:pt x="528" y="482"/>
                    <a:pt x="605" y="434"/>
                    <a:pt x="655" y="262"/>
                  </a:cubicBezTo>
                  <a:cubicBezTo>
                    <a:pt x="679" y="167"/>
                    <a:pt x="667" y="0"/>
                    <a:pt x="5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17"/>
            <p:cNvSpPr/>
            <p:nvPr/>
          </p:nvSpPr>
          <p:spPr>
            <a:xfrm>
              <a:off x="109052" y="2618036"/>
              <a:ext cx="12056" cy="26984"/>
            </a:xfrm>
            <a:custGeom>
              <a:avLst/>
              <a:gdLst/>
              <a:ahLst/>
              <a:cxnLst/>
              <a:rect l="l" t="t" r="r" b="b"/>
              <a:pathLst>
                <a:path w="382" h="855" extrusionOk="0">
                  <a:moveTo>
                    <a:pt x="143" y="1"/>
                  </a:moveTo>
                  <a:cubicBezTo>
                    <a:pt x="84" y="72"/>
                    <a:pt x="72" y="168"/>
                    <a:pt x="131" y="239"/>
                  </a:cubicBezTo>
                  <a:cubicBezTo>
                    <a:pt x="119" y="465"/>
                    <a:pt x="0" y="703"/>
                    <a:pt x="238" y="846"/>
                  </a:cubicBezTo>
                  <a:cubicBezTo>
                    <a:pt x="247" y="852"/>
                    <a:pt x="261" y="854"/>
                    <a:pt x="276" y="854"/>
                  </a:cubicBezTo>
                  <a:cubicBezTo>
                    <a:pt x="321" y="854"/>
                    <a:pt x="381" y="834"/>
                    <a:pt x="381" y="834"/>
                  </a:cubicBezTo>
                  <a:cubicBezTo>
                    <a:pt x="381" y="620"/>
                    <a:pt x="369" y="429"/>
                    <a:pt x="357" y="215"/>
                  </a:cubicBezTo>
                  <a:cubicBezTo>
                    <a:pt x="357" y="72"/>
                    <a:pt x="262" y="13"/>
                    <a:pt x="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17"/>
            <p:cNvSpPr/>
            <p:nvPr/>
          </p:nvSpPr>
          <p:spPr>
            <a:xfrm>
              <a:off x="82353" y="2613902"/>
              <a:ext cx="31244" cy="16190"/>
            </a:xfrm>
            <a:custGeom>
              <a:avLst/>
              <a:gdLst/>
              <a:ahLst/>
              <a:cxnLst/>
              <a:rect l="l" t="t" r="r" b="b"/>
              <a:pathLst>
                <a:path w="990" h="513" extrusionOk="0">
                  <a:moveTo>
                    <a:pt x="870" y="1"/>
                  </a:moveTo>
                  <a:cubicBezTo>
                    <a:pt x="739" y="37"/>
                    <a:pt x="608" y="96"/>
                    <a:pt x="453" y="132"/>
                  </a:cubicBezTo>
                  <a:cubicBezTo>
                    <a:pt x="1" y="215"/>
                    <a:pt x="394" y="382"/>
                    <a:pt x="430" y="513"/>
                  </a:cubicBezTo>
                  <a:cubicBezTo>
                    <a:pt x="543" y="443"/>
                    <a:pt x="663" y="328"/>
                    <a:pt x="808" y="328"/>
                  </a:cubicBezTo>
                  <a:cubicBezTo>
                    <a:pt x="861" y="328"/>
                    <a:pt x="917" y="344"/>
                    <a:pt x="977" y="382"/>
                  </a:cubicBezTo>
                  <a:cubicBezTo>
                    <a:pt x="989" y="299"/>
                    <a:pt x="989" y="215"/>
                    <a:pt x="989" y="132"/>
                  </a:cubicBezTo>
                  <a:cubicBezTo>
                    <a:pt x="953" y="84"/>
                    <a:pt x="918" y="37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7"/>
            <p:cNvSpPr/>
            <p:nvPr/>
          </p:nvSpPr>
          <p:spPr>
            <a:xfrm>
              <a:off x="165038" y="2750143"/>
              <a:ext cx="26321" cy="21997"/>
            </a:xfrm>
            <a:custGeom>
              <a:avLst/>
              <a:gdLst/>
              <a:ahLst/>
              <a:cxnLst/>
              <a:rect l="l" t="t" r="r" b="b"/>
              <a:pathLst>
                <a:path w="834" h="697" extrusionOk="0">
                  <a:moveTo>
                    <a:pt x="662" y="1"/>
                  </a:moveTo>
                  <a:cubicBezTo>
                    <a:pt x="599" y="1"/>
                    <a:pt x="532" y="73"/>
                    <a:pt x="477" y="113"/>
                  </a:cubicBezTo>
                  <a:cubicBezTo>
                    <a:pt x="393" y="161"/>
                    <a:pt x="334" y="208"/>
                    <a:pt x="274" y="244"/>
                  </a:cubicBezTo>
                  <a:cubicBezTo>
                    <a:pt x="191" y="327"/>
                    <a:pt x="119" y="399"/>
                    <a:pt x="24" y="482"/>
                  </a:cubicBezTo>
                  <a:cubicBezTo>
                    <a:pt x="0" y="696"/>
                    <a:pt x="131" y="661"/>
                    <a:pt x="238" y="685"/>
                  </a:cubicBezTo>
                  <a:cubicBezTo>
                    <a:pt x="310" y="685"/>
                    <a:pt x="334" y="649"/>
                    <a:pt x="357" y="577"/>
                  </a:cubicBezTo>
                  <a:cubicBezTo>
                    <a:pt x="441" y="506"/>
                    <a:pt x="512" y="446"/>
                    <a:pt x="608" y="363"/>
                  </a:cubicBezTo>
                  <a:cubicBezTo>
                    <a:pt x="631" y="244"/>
                    <a:pt x="834" y="208"/>
                    <a:pt x="750" y="65"/>
                  </a:cubicBezTo>
                  <a:cubicBezTo>
                    <a:pt x="723" y="18"/>
                    <a:pt x="693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7"/>
            <p:cNvSpPr/>
            <p:nvPr/>
          </p:nvSpPr>
          <p:spPr>
            <a:xfrm>
              <a:off x="167278" y="2637571"/>
              <a:ext cx="19567" cy="18084"/>
            </a:xfrm>
            <a:custGeom>
              <a:avLst/>
              <a:gdLst/>
              <a:ahLst/>
              <a:cxnLst/>
              <a:rect l="l" t="t" r="r" b="b"/>
              <a:pathLst>
                <a:path w="620" h="573" extrusionOk="0">
                  <a:moveTo>
                    <a:pt x="406" y="1"/>
                  </a:moveTo>
                  <a:cubicBezTo>
                    <a:pt x="346" y="180"/>
                    <a:pt x="1" y="191"/>
                    <a:pt x="132" y="453"/>
                  </a:cubicBezTo>
                  <a:cubicBezTo>
                    <a:pt x="179" y="549"/>
                    <a:pt x="429" y="525"/>
                    <a:pt x="620" y="572"/>
                  </a:cubicBezTo>
                  <a:cubicBezTo>
                    <a:pt x="537" y="334"/>
                    <a:pt x="548" y="120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7"/>
            <p:cNvSpPr/>
            <p:nvPr/>
          </p:nvSpPr>
          <p:spPr>
            <a:xfrm>
              <a:off x="138717" y="2861388"/>
              <a:ext cx="23702" cy="15591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253" y="0"/>
                  </a:moveTo>
                  <a:cubicBezTo>
                    <a:pt x="169" y="0"/>
                    <a:pt x="85" y="34"/>
                    <a:pt x="1" y="112"/>
                  </a:cubicBezTo>
                  <a:cubicBezTo>
                    <a:pt x="25" y="231"/>
                    <a:pt x="96" y="315"/>
                    <a:pt x="203" y="350"/>
                  </a:cubicBezTo>
                  <a:cubicBezTo>
                    <a:pt x="275" y="386"/>
                    <a:pt x="334" y="469"/>
                    <a:pt x="418" y="493"/>
                  </a:cubicBezTo>
                  <a:cubicBezTo>
                    <a:pt x="465" y="446"/>
                    <a:pt x="519" y="422"/>
                    <a:pt x="574" y="422"/>
                  </a:cubicBezTo>
                  <a:cubicBezTo>
                    <a:pt x="629" y="422"/>
                    <a:pt x="685" y="446"/>
                    <a:pt x="739" y="493"/>
                  </a:cubicBezTo>
                  <a:cubicBezTo>
                    <a:pt x="751" y="446"/>
                    <a:pt x="751" y="410"/>
                    <a:pt x="751" y="374"/>
                  </a:cubicBezTo>
                  <a:cubicBezTo>
                    <a:pt x="680" y="291"/>
                    <a:pt x="608" y="207"/>
                    <a:pt x="537" y="112"/>
                  </a:cubicBezTo>
                  <a:cubicBezTo>
                    <a:pt x="442" y="43"/>
                    <a:pt x="347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7"/>
            <p:cNvSpPr/>
            <p:nvPr/>
          </p:nvSpPr>
          <p:spPr>
            <a:xfrm>
              <a:off x="218372" y="2696050"/>
              <a:ext cx="18084" cy="25721"/>
            </a:xfrm>
            <a:custGeom>
              <a:avLst/>
              <a:gdLst/>
              <a:ahLst/>
              <a:cxnLst/>
              <a:rect l="l" t="t" r="r" b="b"/>
              <a:pathLst>
                <a:path w="573" h="815" extrusionOk="0">
                  <a:moveTo>
                    <a:pt x="113" y="0"/>
                  </a:moveTo>
                  <a:cubicBezTo>
                    <a:pt x="81" y="0"/>
                    <a:pt x="44" y="12"/>
                    <a:pt x="1" y="41"/>
                  </a:cubicBezTo>
                  <a:cubicBezTo>
                    <a:pt x="120" y="291"/>
                    <a:pt x="227" y="529"/>
                    <a:pt x="346" y="815"/>
                  </a:cubicBezTo>
                  <a:cubicBezTo>
                    <a:pt x="406" y="624"/>
                    <a:pt x="418" y="470"/>
                    <a:pt x="572" y="422"/>
                  </a:cubicBezTo>
                  <a:cubicBezTo>
                    <a:pt x="572" y="386"/>
                    <a:pt x="572" y="339"/>
                    <a:pt x="549" y="291"/>
                  </a:cubicBezTo>
                  <a:cubicBezTo>
                    <a:pt x="526" y="301"/>
                    <a:pt x="505" y="305"/>
                    <a:pt x="486" y="305"/>
                  </a:cubicBezTo>
                  <a:cubicBezTo>
                    <a:pt x="326" y="305"/>
                    <a:pt x="276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7"/>
            <p:cNvSpPr/>
            <p:nvPr/>
          </p:nvSpPr>
          <p:spPr>
            <a:xfrm>
              <a:off x="171034" y="2768352"/>
              <a:ext cx="19188" cy="26700"/>
            </a:xfrm>
            <a:custGeom>
              <a:avLst/>
              <a:gdLst/>
              <a:ahLst/>
              <a:cxnLst/>
              <a:rect l="l" t="t" r="r" b="b"/>
              <a:pathLst>
                <a:path w="608" h="846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48" y="24"/>
                    <a:pt x="48" y="48"/>
                    <a:pt x="13" y="60"/>
                  </a:cubicBezTo>
                  <a:cubicBezTo>
                    <a:pt x="1" y="84"/>
                    <a:pt x="13" y="96"/>
                    <a:pt x="48" y="131"/>
                  </a:cubicBezTo>
                  <a:cubicBezTo>
                    <a:pt x="48" y="369"/>
                    <a:pt x="263" y="489"/>
                    <a:pt x="203" y="846"/>
                  </a:cubicBezTo>
                  <a:cubicBezTo>
                    <a:pt x="406" y="631"/>
                    <a:pt x="501" y="536"/>
                    <a:pt x="608" y="417"/>
                  </a:cubicBezTo>
                  <a:cubicBezTo>
                    <a:pt x="429" y="310"/>
                    <a:pt x="227" y="25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7"/>
            <p:cNvSpPr/>
            <p:nvPr/>
          </p:nvSpPr>
          <p:spPr>
            <a:xfrm>
              <a:off x="13238" y="2749574"/>
              <a:ext cx="20325" cy="14518"/>
            </a:xfrm>
            <a:custGeom>
              <a:avLst/>
              <a:gdLst/>
              <a:ahLst/>
              <a:cxnLst/>
              <a:rect l="l" t="t" r="r" b="b"/>
              <a:pathLst>
                <a:path w="644" h="460" extrusionOk="0">
                  <a:moveTo>
                    <a:pt x="167" y="0"/>
                  </a:moveTo>
                  <a:cubicBezTo>
                    <a:pt x="107" y="71"/>
                    <a:pt x="0" y="119"/>
                    <a:pt x="84" y="250"/>
                  </a:cubicBezTo>
                  <a:cubicBezTo>
                    <a:pt x="119" y="298"/>
                    <a:pt x="143" y="322"/>
                    <a:pt x="179" y="369"/>
                  </a:cubicBezTo>
                  <a:cubicBezTo>
                    <a:pt x="191" y="365"/>
                    <a:pt x="203" y="363"/>
                    <a:pt x="215" y="363"/>
                  </a:cubicBezTo>
                  <a:cubicBezTo>
                    <a:pt x="304" y="363"/>
                    <a:pt x="398" y="460"/>
                    <a:pt x="496" y="460"/>
                  </a:cubicBezTo>
                  <a:cubicBezTo>
                    <a:pt x="544" y="460"/>
                    <a:pt x="593" y="437"/>
                    <a:pt x="643" y="369"/>
                  </a:cubicBezTo>
                  <a:cubicBezTo>
                    <a:pt x="595" y="274"/>
                    <a:pt x="560" y="202"/>
                    <a:pt x="524" y="119"/>
                  </a:cubicBezTo>
                  <a:cubicBezTo>
                    <a:pt x="405" y="71"/>
                    <a:pt x="286" y="36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7"/>
            <p:cNvSpPr/>
            <p:nvPr/>
          </p:nvSpPr>
          <p:spPr>
            <a:xfrm>
              <a:off x="274390" y="2637224"/>
              <a:ext cx="15812" cy="24427"/>
            </a:xfrm>
            <a:custGeom>
              <a:avLst/>
              <a:gdLst/>
              <a:ahLst/>
              <a:cxnLst/>
              <a:rect l="l" t="t" r="r" b="b"/>
              <a:pathLst>
                <a:path w="501" h="774" extrusionOk="0">
                  <a:moveTo>
                    <a:pt x="417" y="0"/>
                  </a:moveTo>
                  <a:lnTo>
                    <a:pt x="417" y="0"/>
                  </a:lnTo>
                  <a:cubicBezTo>
                    <a:pt x="369" y="310"/>
                    <a:pt x="0" y="417"/>
                    <a:pt x="12" y="774"/>
                  </a:cubicBezTo>
                  <a:cubicBezTo>
                    <a:pt x="250" y="583"/>
                    <a:pt x="500" y="417"/>
                    <a:pt x="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7"/>
            <p:cNvSpPr/>
            <p:nvPr/>
          </p:nvSpPr>
          <p:spPr>
            <a:xfrm>
              <a:off x="206348" y="2651994"/>
              <a:ext cx="15843" cy="10068"/>
            </a:xfrm>
            <a:custGeom>
              <a:avLst/>
              <a:gdLst/>
              <a:ahLst/>
              <a:cxnLst/>
              <a:rect l="l" t="t" r="r" b="b"/>
              <a:pathLst>
                <a:path w="502" h="319" extrusionOk="0">
                  <a:moveTo>
                    <a:pt x="134" y="1"/>
                  </a:moveTo>
                  <a:cubicBezTo>
                    <a:pt x="97" y="1"/>
                    <a:pt x="61" y="18"/>
                    <a:pt x="25" y="68"/>
                  </a:cubicBezTo>
                  <a:cubicBezTo>
                    <a:pt x="13" y="115"/>
                    <a:pt x="1" y="199"/>
                    <a:pt x="13" y="235"/>
                  </a:cubicBezTo>
                  <a:cubicBezTo>
                    <a:pt x="52" y="299"/>
                    <a:pt x="105" y="318"/>
                    <a:pt x="162" y="318"/>
                  </a:cubicBezTo>
                  <a:cubicBezTo>
                    <a:pt x="210" y="318"/>
                    <a:pt x="262" y="305"/>
                    <a:pt x="311" y="294"/>
                  </a:cubicBezTo>
                  <a:cubicBezTo>
                    <a:pt x="370" y="258"/>
                    <a:pt x="442" y="223"/>
                    <a:pt x="501" y="187"/>
                  </a:cubicBezTo>
                  <a:cubicBezTo>
                    <a:pt x="442" y="139"/>
                    <a:pt x="382" y="68"/>
                    <a:pt x="322" y="68"/>
                  </a:cubicBezTo>
                  <a:cubicBezTo>
                    <a:pt x="256" y="46"/>
                    <a:pt x="194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7"/>
            <p:cNvSpPr/>
            <p:nvPr/>
          </p:nvSpPr>
          <p:spPr>
            <a:xfrm>
              <a:off x="231533" y="2787130"/>
              <a:ext cx="13571" cy="11014"/>
            </a:xfrm>
            <a:custGeom>
              <a:avLst/>
              <a:gdLst/>
              <a:ahLst/>
              <a:cxnLst/>
              <a:rect l="l" t="t" r="r" b="b"/>
              <a:pathLst>
                <a:path w="430" h="349" extrusionOk="0">
                  <a:moveTo>
                    <a:pt x="331" y="0"/>
                  </a:moveTo>
                  <a:cubicBezTo>
                    <a:pt x="186" y="0"/>
                    <a:pt x="89" y="89"/>
                    <a:pt x="1" y="227"/>
                  </a:cubicBezTo>
                  <a:cubicBezTo>
                    <a:pt x="1" y="239"/>
                    <a:pt x="60" y="346"/>
                    <a:pt x="108" y="346"/>
                  </a:cubicBezTo>
                  <a:cubicBezTo>
                    <a:pt x="120" y="347"/>
                    <a:pt x="132" y="348"/>
                    <a:pt x="143" y="348"/>
                  </a:cubicBezTo>
                  <a:cubicBezTo>
                    <a:pt x="307" y="348"/>
                    <a:pt x="374" y="191"/>
                    <a:pt x="429" y="13"/>
                  </a:cubicBezTo>
                  <a:cubicBezTo>
                    <a:pt x="394" y="4"/>
                    <a:pt x="361" y="0"/>
                    <a:pt x="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7"/>
            <p:cNvSpPr/>
            <p:nvPr/>
          </p:nvSpPr>
          <p:spPr>
            <a:xfrm>
              <a:off x="38012" y="2721392"/>
              <a:ext cx="13571" cy="10604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49" y="0"/>
                  </a:moveTo>
                  <a:lnTo>
                    <a:pt x="49" y="131"/>
                  </a:lnTo>
                  <a:lnTo>
                    <a:pt x="1" y="179"/>
                  </a:lnTo>
                  <a:cubicBezTo>
                    <a:pt x="1" y="202"/>
                    <a:pt x="13" y="238"/>
                    <a:pt x="61" y="250"/>
                  </a:cubicBezTo>
                  <a:cubicBezTo>
                    <a:pt x="140" y="295"/>
                    <a:pt x="227" y="335"/>
                    <a:pt x="297" y="335"/>
                  </a:cubicBezTo>
                  <a:cubicBezTo>
                    <a:pt x="374" y="335"/>
                    <a:pt x="430" y="287"/>
                    <a:pt x="430" y="143"/>
                  </a:cubicBezTo>
                  <a:cubicBezTo>
                    <a:pt x="430" y="54"/>
                    <a:pt x="395" y="32"/>
                    <a:pt x="346" y="32"/>
                  </a:cubicBezTo>
                  <a:cubicBezTo>
                    <a:pt x="294" y="32"/>
                    <a:pt x="224" y="58"/>
                    <a:pt x="162" y="58"/>
                  </a:cubicBezTo>
                  <a:cubicBezTo>
                    <a:pt x="118" y="58"/>
                    <a:pt x="77" y="45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7"/>
            <p:cNvSpPr/>
            <p:nvPr/>
          </p:nvSpPr>
          <p:spPr>
            <a:xfrm>
              <a:off x="304434" y="2548922"/>
              <a:ext cx="18431" cy="9026"/>
            </a:xfrm>
            <a:custGeom>
              <a:avLst/>
              <a:gdLst/>
              <a:ahLst/>
              <a:cxnLst/>
              <a:rect l="l" t="t" r="r" b="b"/>
              <a:pathLst>
                <a:path w="584" h="28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486" y="8"/>
                    <a:pt x="393" y="89"/>
                    <a:pt x="303" y="89"/>
                  </a:cubicBezTo>
                  <a:cubicBezTo>
                    <a:pt x="261" y="89"/>
                    <a:pt x="220" y="72"/>
                    <a:pt x="179" y="24"/>
                  </a:cubicBezTo>
                  <a:lnTo>
                    <a:pt x="179" y="24"/>
                  </a:lnTo>
                  <a:cubicBezTo>
                    <a:pt x="1" y="238"/>
                    <a:pt x="131" y="274"/>
                    <a:pt x="286" y="286"/>
                  </a:cubicBezTo>
                  <a:cubicBezTo>
                    <a:pt x="429" y="262"/>
                    <a:pt x="584" y="250"/>
                    <a:pt x="5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7"/>
            <p:cNvSpPr/>
            <p:nvPr/>
          </p:nvSpPr>
          <p:spPr>
            <a:xfrm>
              <a:off x="220645" y="2597744"/>
              <a:ext cx="8679" cy="19946"/>
            </a:xfrm>
            <a:custGeom>
              <a:avLst/>
              <a:gdLst/>
              <a:ahLst/>
              <a:cxnLst/>
              <a:rect l="l" t="t" r="r" b="b"/>
              <a:pathLst>
                <a:path w="275" h="632" extrusionOk="0">
                  <a:moveTo>
                    <a:pt x="155" y="1"/>
                  </a:moveTo>
                  <a:cubicBezTo>
                    <a:pt x="108" y="215"/>
                    <a:pt x="60" y="406"/>
                    <a:pt x="0" y="632"/>
                  </a:cubicBezTo>
                  <a:cubicBezTo>
                    <a:pt x="227" y="537"/>
                    <a:pt x="239" y="394"/>
                    <a:pt x="274" y="251"/>
                  </a:cubicBezTo>
                  <a:cubicBezTo>
                    <a:pt x="274" y="156"/>
                    <a:pt x="239" y="60"/>
                    <a:pt x="1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7"/>
            <p:cNvSpPr/>
            <p:nvPr/>
          </p:nvSpPr>
          <p:spPr>
            <a:xfrm>
              <a:off x="146228" y="2569940"/>
              <a:ext cx="18084" cy="12435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299" y="1"/>
                  </a:moveTo>
                  <a:cubicBezTo>
                    <a:pt x="1" y="144"/>
                    <a:pt x="215" y="275"/>
                    <a:pt x="299" y="394"/>
                  </a:cubicBezTo>
                  <a:cubicBezTo>
                    <a:pt x="572" y="251"/>
                    <a:pt x="394" y="144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7"/>
            <p:cNvSpPr/>
            <p:nvPr/>
          </p:nvSpPr>
          <p:spPr>
            <a:xfrm>
              <a:off x="159010" y="2764975"/>
              <a:ext cx="13950" cy="12782"/>
            </a:xfrm>
            <a:custGeom>
              <a:avLst/>
              <a:gdLst/>
              <a:ahLst/>
              <a:cxnLst/>
              <a:rect l="l" t="t" r="r" b="b"/>
              <a:pathLst>
                <a:path w="442" h="405" extrusionOk="0">
                  <a:moveTo>
                    <a:pt x="215" y="0"/>
                  </a:moveTo>
                  <a:cubicBezTo>
                    <a:pt x="60" y="72"/>
                    <a:pt x="1" y="215"/>
                    <a:pt x="1" y="393"/>
                  </a:cubicBezTo>
                  <a:cubicBezTo>
                    <a:pt x="37" y="393"/>
                    <a:pt x="84" y="405"/>
                    <a:pt x="108" y="405"/>
                  </a:cubicBezTo>
                  <a:cubicBezTo>
                    <a:pt x="215" y="345"/>
                    <a:pt x="334" y="298"/>
                    <a:pt x="441" y="238"/>
                  </a:cubicBezTo>
                  <a:lnTo>
                    <a:pt x="441" y="131"/>
                  </a:lnTo>
                  <a:cubicBezTo>
                    <a:pt x="346" y="131"/>
                    <a:pt x="263" y="107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7"/>
            <p:cNvSpPr/>
            <p:nvPr/>
          </p:nvSpPr>
          <p:spPr>
            <a:xfrm>
              <a:off x="153771" y="2658242"/>
              <a:ext cx="9531" cy="8900"/>
            </a:xfrm>
            <a:custGeom>
              <a:avLst/>
              <a:gdLst/>
              <a:ahLst/>
              <a:cxnLst/>
              <a:rect l="l" t="t" r="r" b="b"/>
              <a:pathLst>
                <a:path w="302" h="282" extrusionOk="0">
                  <a:moveTo>
                    <a:pt x="131" y="1"/>
                  </a:moveTo>
                  <a:cubicBezTo>
                    <a:pt x="36" y="1"/>
                    <a:pt x="0" y="48"/>
                    <a:pt x="36" y="108"/>
                  </a:cubicBezTo>
                  <a:cubicBezTo>
                    <a:pt x="72" y="179"/>
                    <a:pt x="131" y="251"/>
                    <a:pt x="191" y="275"/>
                  </a:cubicBezTo>
                  <a:cubicBezTo>
                    <a:pt x="206" y="279"/>
                    <a:pt x="218" y="281"/>
                    <a:pt x="229" y="281"/>
                  </a:cubicBezTo>
                  <a:cubicBezTo>
                    <a:pt x="301" y="281"/>
                    <a:pt x="272" y="182"/>
                    <a:pt x="262" y="120"/>
                  </a:cubicBezTo>
                  <a:cubicBezTo>
                    <a:pt x="250" y="37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17"/>
            <p:cNvSpPr/>
            <p:nvPr/>
          </p:nvSpPr>
          <p:spPr>
            <a:xfrm>
              <a:off x="140611" y="2634100"/>
              <a:ext cx="13192" cy="5397"/>
            </a:xfrm>
            <a:custGeom>
              <a:avLst/>
              <a:gdLst/>
              <a:ahLst/>
              <a:cxnLst/>
              <a:rect l="l" t="t" r="r" b="b"/>
              <a:pathLst>
                <a:path w="418" h="171" extrusionOk="0">
                  <a:moveTo>
                    <a:pt x="270" y="1"/>
                  </a:moveTo>
                  <a:cubicBezTo>
                    <a:pt x="196" y="1"/>
                    <a:pt x="112" y="44"/>
                    <a:pt x="0" y="171"/>
                  </a:cubicBezTo>
                  <a:cubicBezTo>
                    <a:pt x="39" y="156"/>
                    <a:pt x="76" y="151"/>
                    <a:pt x="111" y="151"/>
                  </a:cubicBezTo>
                  <a:cubicBezTo>
                    <a:pt x="173" y="151"/>
                    <a:pt x="228" y="166"/>
                    <a:pt x="276" y="166"/>
                  </a:cubicBezTo>
                  <a:cubicBezTo>
                    <a:pt x="333" y="166"/>
                    <a:pt x="381" y="145"/>
                    <a:pt x="417" y="51"/>
                  </a:cubicBezTo>
                  <a:cubicBezTo>
                    <a:pt x="368" y="22"/>
                    <a:pt x="321" y="1"/>
                    <a:pt x="2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17"/>
            <p:cNvSpPr/>
            <p:nvPr/>
          </p:nvSpPr>
          <p:spPr>
            <a:xfrm>
              <a:off x="290169" y="2538002"/>
              <a:ext cx="9026" cy="10257"/>
            </a:xfrm>
            <a:custGeom>
              <a:avLst/>
              <a:gdLst/>
              <a:ahLst/>
              <a:cxnLst/>
              <a:rect l="l" t="t" r="r" b="b"/>
              <a:pathLst>
                <a:path w="286" h="325" extrusionOk="0">
                  <a:moveTo>
                    <a:pt x="286" y="1"/>
                  </a:moveTo>
                  <a:cubicBezTo>
                    <a:pt x="179" y="96"/>
                    <a:pt x="0" y="72"/>
                    <a:pt x="24" y="322"/>
                  </a:cubicBezTo>
                  <a:cubicBezTo>
                    <a:pt x="37" y="324"/>
                    <a:pt x="49" y="324"/>
                    <a:pt x="61" y="324"/>
                  </a:cubicBezTo>
                  <a:cubicBezTo>
                    <a:pt x="242" y="324"/>
                    <a:pt x="275" y="157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17"/>
            <p:cNvSpPr/>
            <p:nvPr/>
          </p:nvSpPr>
          <p:spPr>
            <a:xfrm>
              <a:off x="216163" y="2783721"/>
              <a:ext cx="9026" cy="8048"/>
            </a:xfrm>
            <a:custGeom>
              <a:avLst/>
              <a:gdLst/>
              <a:ahLst/>
              <a:cxnLst/>
              <a:rect l="l" t="t" r="r" b="b"/>
              <a:pathLst>
                <a:path w="286" h="255" extrusionOk="0">
                  <a:moveTo>
                    <a:pt x="143" y="0"/>
                  </a:moveTo>
                  <a:cubicBezTo>
                    <a:pt x="143" y="0"/>
                    <a:pt x="142" y="1"/>
                    <a:pt x="142" y="2"/>
                  </a:cubicBezTo>
                  <a:cubicBezTo>
                    <a:pt x="83" y="49"/>
                    <a:pt x="47" y="109"/>
                    <a:pt x="11" y="168"/>
                  </a:cubicBezTo>
                  <a:cubicBezTo>
                    <a:pt x="1" y="168"/>
                    <a:pt x="67" y="255"/>
                    <a:pt x="98" y="255"/>
                  </a:cubicBezTo>
                  <a:cubicBezTo>
                    <a:pt x="101" y="255"/>
                    <a:pt x="104" y="254"/>
                    <a:pt x="107" y="252"/>
                  </a:cubicBezTo>
                  <a:cubicBezTo>
                    <a:pt x="166" y="240"/>
                    <a:pt x="202" y="180"/>
                    <a:pt x="285" y="121"/>
                  </a:cubicBezTo>
                  <a:cubicBezTo>
                    <a:pt x="208" y="65"/>
                    <a:pt x="151" y="0"/>
                    <a:pt x="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17"/>
            <p:cNvSpPr/>
            <p:nvPr/>
          </p:nvSpPr>
          <p:spPr>
            <a:xfrm>
              <a:off x="264259" y="2661209"/>
              <a:ext cx="10509" cy="8363"/>
            </a:xfrm>
            <a:custGeom>
              <a:avLst/>
              <a:gdLst/>
              <a:ahLst/>
              <a:cxnLst/>
              <a:rect l="l" t="t" r="r" b="b"/>
              <a:pathLst>
                <a:path w="333" h="265" extrusionOk="0">
                  <a:moveTo>
                    <a:pt x="110" y="0"/>
                  </a:moveTo>
                  <a:cubicBezTo>
                    <a:pt x="35" y="0"/>
                    <a:pt x="0" y="45"/>
                    <a:pt x="107" y="264"/>
                  </a:cubicBezTo>
                  <a:lnTo>
                    <a:pt x="333" y="264"/>
                  </a:lnTo>
                  <a:lnTo>
                    <a:pt x="333" y="14"/>
                  </a:lnTo>
                  <a:cubicBezTo>
                    <a:pt x="320" y="19"/>
                    <a:pt x="304" y="21"/>
                    <a:pt x="287" y="21"/>
                  </a:cubicBezTo>
                  <a:cubicBezTo>
                    <a:pt x="231" y="21"/>
                    <a:pt x="161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17"/>
            <p:cNvSpPr/>
            <p:nvPr/>
          </p:nvSpPr>
          <p:spPr>
            <a:xfrm>
              <a:off x="190569" y="2773780"/>
              <a:ext cx="11330" cy="7764"/>
            </a:xfrm>
            <a:custGeom>
              <a:avLst/>
              <a:gdLst/>
              <a:ahLst/>
              <a:cxnLst/>
              <a:rect l="l" t="t" r="r" b="b"/>
              <a:pathLst>
                <a:path w="359" h="246" extrusionOk="0">
                  <a:moveTo>
                    <a:pt x="236" y="1"/>
                  </a:moveTo>
                  <a:cubicBezTo>
                    <a:pt x="113" y="1"/>
                    <a:pt x="19" y="36"/>
                    <a:pt x="1" y="245"/>
                  </a:cubicBezTo>
                  <a:cubicBezTo>
                    <a:pt x="144" y="209"/>
                    <a:pt x="275" y="197"/>
                    <a:pt x="358" y="7"/>
                  </a:cubicBezTo>
                  <a:cubicBezTo>
                    <a:pt x="316" y="4"/>
                    <a:pt x="274" y="1"/>
                    <a:pt x="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7"/>
            <p:cNvSpPr/>
            <p:nvPr/>
          </p:nvSpPr>
          <p:spPr>
            <a:xfrm>
              <a:off x="299921" y="2570698"/>
              <a:ext cx="7164" cy="5744"/>
            </a:xfrm>
            <a:custGeom>
              <a:avLst/>
              <a:gdLst/>
              <a:ahLst/>
              <a:cxnLst/>
              <a:rect l="l" t="t" r="r" b="b"/>
              <a:pathLst>
                <a:path w="227" h="182" extrusionOk="0">
                  <a:moveTo>
                    <a:pt x="203" y="1"/>
                  </a:moveTo>
                  <a:cubicBezTo>
                    <a:pt x="144" y="1"/>
                    <a:pt x="84" y="1"/>
                    <a:pt x="48" y="36"/>
                  </a:cubicBezTo>
                  <a:cubicBezTo>
                    <a:pt x="1" y="96"/>
                    <a:pt x="36" y="179"/>
                    <a:pt x="96" y="179"/>
                  </a:cubicBezTo>
                  <a:cubicBezTo>
                    <a:pt x="101" y="181"/>
                    <a:pt x="106" y="181"/>
                    <a:pt x="111" y="181"/>
                  </a:cubicBezTo>
                  <a:cubicBezTo>
                    <a:pt x="154" y="181"/>
                    <a:pt x="195" y="141"/>
                    <a:pt x="227" y="120"/>
                  </a:cubicBezTo>
                  <a:cubicBezTo>
                    <a:pt x="215" y="72"/>
                    <a:pt x="203" y="1"/>
                    <a:pt x="2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7"/>
            <p:cNvSpPr/>
            <p:nvPr/>
          </p:nvSpPr>
          <p:spPr>
            <a:xfrm>
              <a:off x="293167" y="2644356"/>
              <a:ext cx="6028" cy="7922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0" y="0"/>
                  </a:moveTo>
                  <a:cubicBezTo>
                    <a:pt x="48" y="48"/>
                    <a:pt x="0" y="84"/>
                    <a:pt x="0" y="131"/>
                  </a:cubicBezTo>
                  <a:cubicBezTo>
                    <a:pt x="0" y="179"/>
                    <a:pt x="60" y="203"/>
                    <a:pt x="84" y="250"/>
                  </a:cubicBezTo>
                  <a:cubicBezTo>
                    <a:pt x="119" y="203"/>
                    <a:pt x="143" y="179"/>
                    <a:pt x="191" y="119"/>
                  </a:cubicBezTo>
                  <a:cubicBezTo>
                    <a:pt x="131" y="72"/>
                    <a:pt x="107" y="48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7"/>
            <p:cNvSpPr/>
            <p:nvPr/>
          </p:nvSpPr>
          <p:spPr>
            <a:xfrm>
              <a:off x="248827" y="2767973"/>
              <a:ext cx="7543" cy="7101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196" y="0"/>
                  </a:moveTo>
                  <a:cubicBezTo>
                    <a:pt x="185" y="0"/>
                    <a:pt x="172" y="4"/>
                    <a:pt x="155" y="12"/>
                  </a:cubicBezTo>
                  <a:cubicBezTo>
                    <a:pt x="108" y="24"/>
                    <a:pt x="48" y="60"/>
                    <a:pt x="24" y="96"/>
                  </a:cubicBezTo>
                  <a:cubicBezTo>
                    <a:pt x="0" y="108"/>
                    <a:pt x="48" y="203"/>
                    <a:pt x="84" y="215"/>
                  </a:cubicBezTo>
                  <a:cubicBezTo>
                    <a:pt x="99" y="221"/>
                    <a:pt x="113" y="224"/>
                    <a:pt x="126" y="224"/>
                  </a:cubicBezTo>
                  <a:cubicBezTo>
                    <a:pt x="184" y="224"/>
                    <a:pt x="219" y="164"/>
                    <a:pt x="239" y="96"/>
                  </a:cubicBezTo>
                  <a:cubicBezTo>
                    <a:pt x="239" y="41"/>
                    <a:pt x="232" y="0"/>
                    <a:pt x="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17"/>
            <p:cNvSpPr/>
            <p:nvPr/>
          </p:nvSpPr>
          <p:spPr>
            <a:xfrm>
              <a:off x="166900" y="2560788"/>
              <a:ext cx="9815" cy="7038"/>
            </a:xfrm>
            <a:custGeom>
              <a:avLst/>
              <a:gdLst/>
              <a:ahLst/>
              <a:cxnLst/>
              <a:rect l="l" t="t" r="r" b="b"/>
              <a:pathLst>
                <a:path w="311" h="223" extrusionOk="0">
                  <a:moveTo>
                    <a:pt x="89" y="0"/>
                  </a:moveTo>
                  <a:cubicBezTo>
                    <a:pt x="62" y="0"/>
                    <a:pt x="36" y="11"/>
                    <a:pt x="13" y="41"/>
                  </a:cubicBezTo>
                  <a:cubicBezTo>
                    <a:pt x="1" y="53"/>
                    <a:pt x="37" y="172"/>
                    <a:pt x="72" y="196"/>
                  </a:cubicBezTo>
                  <a:cubicBezTo>
                    <a:pt x="104" y="214"/>
                    <a:pt x="131" y="222"/>
                    <a:pt x="154" y="222"/>
                  </a:cubicBezTo>
                  <a:cubicBezTo>
                    <a:pt x="236" y="222"/>
                    <a:pt x="273" y="124"/>
                    <a:pt x="310" y="41"/>
                  </a:cubicBezTo>
                  <a:lnTo>
                    <a:pt x="310" y="41"/>
                  </a:lnTo>
                  <a:cubicBezTo>
                    <a:pt x="298" y="45"/>
                    <a:pt x="285" y="47"/>
                    <a:pt x="273" y="47"/>
                  </a:cubicBezTo>
                  <a:cubicBezTo>
                    <a:pt x="209" y="47"/>
                    <a:pt x="146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17"/>
            <p:cNvSpPr/>
            <p:nvPr/>
          </p:nvSpPr>
          <p:spPr>
            <a:xfrm>
              <a:off x="210483" y="2804045"/>
              <a:ext cx="9500" cy="8048"/>
            </a:xfrm>
            <a:custGeom>
              <a:avLst/>
              <a:gdLst/>
              <a:ahLst/>
              <a:cxnLst/>
              <a:rect l="l" t="t" r="r" b="b"/>
              <a:pathLst>
                <a:path w="301" h="255" extrusionOk="0">
                  <a:moveTo>
                    <a:pt x="120" y="0"/>
                  </a:moveTo>
                  <a:cubicBezTo>
                    <a:pt x="120" y="0"/>
                    <a:pt x="84" y="36"/>
                    <a:pt x="1" y="131"/>
                  </a:cubicBezTo>
                  <a:cubicBezTo>
                    <a:pt x="72" y="179"/>
                    <a:pt x="132" y="227"/>
                    <a:pt x="180" y="250"/>
                  </a:cubicBezTo>
                  <a:cubicBezTo>
                    <a:pt x="192" y="253"/>
                    <a:pt x="205" y="254"/>
                    <a:pt x="217" y="254"/>
                  </a:cubicBezTo>
                  <a:cubicBezTo>
                    <a:pt x="264" y="254"/>
                    <a:pt x="301" y="233"/>
                    <a:pt x="263" y="167"/>
                  </a:cubicBezTo>
                  <a:cubicBezTo>
                    <a:pt x="239" y="84"/>
                    <a:pt x="180" y="36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7"/>
            <p:cNvSpPr/>
            <p:nvPr/>
          </p:nvSpPr>
          <p:spPr>
            <a:xfrm>
              <a:off x="71086" y="2641895"/>
              <a:ext cx="10573" cy="8111"/>
            </a:xfrm>
            <a:custGeom>
              <a:avLst/>
              <a:gdLst/>
              <a:ahLst/>
              <a:cxnLst/>
              <a:rect l="l" t="t" r="r" b="b"/>
              <a:pathLst>
                <a:path w="335" h="257" extrusionOk="0">
                  <a:moveTo>
                    <a:pt x="167" y="1"/>
                  </a:moveTo>
                  <a:cubicBezTo>
                    <a:pt x="114" y="1"/>
                    <a:pt x="60" y="43"/>
                    <a:pt x="1" y="126"/>
                  </a:cubicBezTo>
                  <a:cubicBezTo>
                    <a:pt x="36" y="162"/>
                    <a:pt x="72" y="209"/>
                    <a:pt x="120" y="257"/>
                  </a:cubicBezTo>
                  <a:cubicBezTo>
                    <a:pt x="203" y="257"/>
                    <a:pt x="298" y="221"/>
                    <a:pt x="334" y="126"/>
                  </a:cubicBezTo>
                  <a:cubicBezTo>
                    <a:pt x="275" y="43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7"/>
            <p:cNvSpPr/>
            <p:nvPr/>
          </p:nvSpPr>
          <p:spPr>
            <a:xfrm>
              <a:off x="217647" y="2760084"/>
              <a:ext cx="6785" cy="8300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157" y="0"/>
                  </a:moveTo>
                  <a:cubicBezTo>
                    <a:pt x="136" y="0"/>
                    <a:pt x="112" y="14"/>
                    <a:pt x="95" y="36"/>
                  </a:cubicBezTo>
                  <a:cubicBezTo>
                    <a:pt x="60" y="96"/>
                    <a:pt x="24" y="167"/>
                    <a:pt x="0" y="227"/>
                  </a:cubicBezTo>
                  <a:cubicBezTo>
                    <a:pt x="24" y="239"/>
                    <a:pt x="60" y="239"/>
                    <a:pt x="119" y="262"/>
                  </a:cubicBezTo>
                  <a:cubicBezTo>
                    <a:pt x="143" y="203"/>
                    <a:pt x="214" y="131"/>
                    <a:pt x="203" y="72"/>
                  </a:cubicBezTo>
                  <a:cubicBezTo>
                    <a:pt x="203" y="20"/>
                    <a:pt x="182" y="0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17"/>
            <p:cNvSpPr/>
            <p:nvPr/>
          </p:nvSpPr>
          <p:spPr>
            <a:xfrm>
              <a:off x="29018" y="2725526"/>
              <a:ext cx="11298" cy="11677"/>
            </a:xfrm>
            <a:custGeom>
              <a:avLst/>
              <a:gdLst/>
              <a:ahLst/>
              <a:cxnLst/>
              <a:rect l="l" t="t" r="r" b="b"/>
              <a:pathLst>
                <a:path w="358" h="370" extrusionOk="0">
                  <a:moveTo>
                    <a:pt x="334" y="0"/>
                  </a:moveTo>
                  <a:cubicBezTo>
                    <a:pt x="226" y="48"/>
                    <a:pt x="119" y="71"/>
                    <a:pt x="0" y="119"/>
                  </a:cubicBezTo>
                  <a:cubicBezTo>
                    <a:pt x="0" y="226"/>
                    <a:pt x="24" y="310"/>
                    <a:pt x="107" y="369"/>
                  </a:cubicBezTo>
                  <a:cubicBezTo>
                    <a:pt x="203" y="298"/>
                    <a:pt x="274" y="214"/>
                    <a:pt x="357" y="131"/>
                  </a:cubicBezTo>
                  <a:cubicBezTo>
                    <a:pt x="346" y="95"/>
                    <a:pt x="346" y="48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17"/>
            <p:cNvSpPr/>
            <p:nvPr/>
          </p:nvSpPr>
          <p:spPr>
            <a:xfrm>
              <a:off x="253719" y="2586035"/>
              <a:ext cx="12056" cy="6470"/>
            </a:xfrm>
            <a:custGeom>
              <a:avLst/>
              <a:gdLst/>
              <a:ahLst/>
              <a:cxnLst/>
              <a:rect l="l" t="t" r="r" b="b"/>
              <a:pathLst>
                <a:path w="382" h="205" extrusionOk="0">
                  <a:moveTo>
                    <a:pt x="97" y="1"/>
                  </a:moveTo>
                  <a:cubicBezTo>
                    <a:pt x="64" y="1"/>
                    <a:pt x="32" y="3"/>
                    <a:pt x="0" y="3"/>
                  </a:cubicBezTo>
                  <a:cubicBezTo>
                    <a:pt x="91" y="103"/>
                    <a:pt x="173" y="204"/>
                    <a:pt x="304" y="204"/>
                  </a:cubicBezTo>
                  <a:cubicBezTo>
                    <a:pt x="328" y="204"/>
                    <a:pt x="354" y="201"/>
                    <a:pt x="381" y="193"/>
                  </a:cubicBezTo>
                  <a:cubicBezTo>
                    <a:pt x="309" y="21"/>
                    <a:pt x="202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7"/>
            <p:cNvSpPr/>
            <p:nvPr/>
          </p:nvSpPr>
          <p:spPr>
            <a:xfrm>
              <a:off x="43283" y="2667836"/>
              <a:ext cx="13950" cy="9689"/>
            </a:xfrm>
            <a:custGeom>
              <a:avLst/>
              <a:gdLst/>
              <a:ahLst/>
              <a:cxnLst/>
              <a:rect l="l" t="t" r="r" b="b"/>
              <a:pathLst>
                <a:path w="442" h="307" extrusionOk="0">
                  <a:moveTo>
                    <a:pt x="164" y="1"/>
                  </a:moveTo>
                  <a:cubicBezTo>
                    <a:pt x="109" y="1"/>
                    <a:pt x="54" y="14"/>
                    <a:pt x="1" y="54"/>
                  </a:cubicBezTo>
                  <a:cubicBezTo>
                    <a:pt x="80" y="199"/>
                    <a:pt x="162" y="307"/>
                    <a:pt x="244" y="307"/>
                  </a:cubicBezTo>
                  <a:cubicBezTo>
                    <a:pt x="311" y="307"/>
                    <a:pt x="377" y="235"/>
                    <a:pt x="441" y="54"/>
                  </a:cubicBezTo>
                  <a:cubicBezTo>
                    <a:pt x="351" y="39"/>
                    <a:pt x="257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17"/>
            <p:cNvSpPr/>
            <p:nvPr/>
          </p:nvSpPr>
          <p:spPr>
            <a:xfrm>
              <a:off x="106780" y="2593262"/>
              <a:ext cx="19220" cy="12561"/>
            </a:xfrm>
            <a:custGeom>
              <a:avLst/>
              <a:gdLst/>
              <a:ahLst/>
              <a:cxnLst/>
              <a:rect l="l" t="t" r="r" b="b"/>
              <a:pathLst>
                <a:path w="609" h="398" extrusionOk="0">
                  <a:moveTo>
                    <a:pt x="608" y="0"/>
                  </a:moveTo>
                  <a:cubicBezTo>
                    <a:pt x="509" y="74"/>
                    <a:pt x="428" y="93"/>
                    <a:pt x="357" y="93"/>
                  </a:cubicBezTo>
                  <a:cubicBezTo>
                    <a:pt x="285" y="93"/>
                    <a:pt x="224" y="74"/>
                    <a:pt x="168" y="74"/>
                  </a:cubicBezTo>
                  <a:cubicBezTo>
                    <a:pt x="118" y="74"/>
                    <a:pt x="72" y="88"/>
                    <a:pt x="25" y="143"/>
                  </a:cubicBezTo>
                  <a:cubicBezTo>
                    <a:pt x="1" y="167"/>
                    <a:pt x="25" y="322"/>
                    <a:pt x="72" y="357"/>
                  </a:cubicBezTo>
                  <a:cubicBezTo>
                    <a:pt x="116" y="384"/>
                    <a:pt x="155" y="397"/>
                    <a:pt x="193" y="397"/>
                  </a:cubicBezTo>
                  <a:cubicBezTo>
                    <a:pt x="322" y="397"/>
                    <a:pt x="433" y="24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17"/>
            <p:cNvSpPr/>
            <p:nvPr/>
          </p:nvSpPr>
          <p:spPr>
            <a:xfrm>
              <a:off x="7716" y="2748912"/>
              <a:ext cx="10068" cy="12340"/>
            </a:xfrm>
            <a:custGeom>
              <a:avLst/>
              <a:gdLst/>
              <a:ahLst/>
              <a:cxnLst/>
              <a:rect l="l" t="t" r="r" b="b"/>
              <a:pathLst>
                <a:path w="319" h="391" extrusionOk="0">
                  <a:moveTo>
                    <a:pt x="199" y="1"/>
                  </a:moveTo>
                  <a:cubicBezTo>
                    <a:pt x="0" y="1"/>
                    <a:pt x="191" y="276"/>
                    <a:pt x="139" y="390"/>
                  </a:cubicBezTo>
                  <a:cubicBezTo>
                    <a:pt x="175" y="343"/>
                    <a:pt x="223" y="319"/>
                    <a:pt x="247" y="271"/>
                  </a:cubicBezTo>
                  <a:cubicBezTo>
                    <a:pt x="282" y="188"/>
                    <a:pt x="294" y="104"/>
                    <a:pt x="318" y="21"/>
                  </a:cubicBezTo>
                  <a:cubicBezTo>
                    <a:pt x="268" y="7"/>
                    <a:pt x="229" y="1"/>
                    <a:pt x="1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17"/>
            <p:cNvSpPr/>
            <p:nvPr/>
          </p:nvSpPr>
          <p:spPr>
            <a:xfrm>
              <a:off x="145124" y="2869909"/>
              <a:ext cx="7164" cy="10604"/>
            </a:xfrm>
            <a:custGeom>
              <a:avLst/>
              <a:gdLst/>
              <a:ahLst/>
              <a:cxnLst/>
              <a:rect l="l" t="t" r="r" b="b"/>
              <a:pathLst>
                <a:path w="227" h="336" extrusionOk="0">
                  <a:moveTo>
                    <a:pt x="121" y="0"/>
                  </a:moveTo>
                  <a:cubicBezTo>
                    <a:pt x="93" y="0"/>
                    <a:pt x="54" y="23"/>
                    <a:pt x="0" y="80"/>
                  </a:cubicBezTo>
                  <a:lnTo>
                    <a:pt x="0" y="318"/>
                  </a:lnTo>
                  <a:cubicBezTo>
                    <a:pt x="27" y="330"/>
                    <a:pt x="50" y="335"/>
                    <a:pt x="71" y="335"/>
                  </a:cubicBezTo>
                  <a:cubicBezTo>
                    <a:pt x="137" y="335"/>
                    <a:pt x="182" y="286"/>
                    <a:pt x="226" y="223"/>
                  </a:cubicBezTo>
                  <a:cubicBezTo>
                    <a:pt x="201" y="123"/>
                    <a:pt x="188" y="0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2401;p17"/>
          <p:cNvGrpSpPr/>
          <p:nvPr/>
        </p:nvGrpSpPr>
        <p:grpSpPr>
          <a:xfrm>
            <a:off x="55423" y="2996548"/>
            <a:ext cx="308815" cy="302850"/>
            <a:chOff x="11724" y="2903078"/>
            <a:chExt cx="301019" cy="295205"/>
          </a:xfrm>
        </p:grpSpPr>
        <p:sp>
          <p:nvSpPr>
            <p:cNvPr id="2402" name="Google Shape;2402;p17"/>
            <p:cNvSpPr/>
            <p:nvPr/>
          </p:nvSpPr>
          <p:spPr>
            <a:xfrm>
              <a:off x="35393" y="2916838"/>
              <a:ext cx="277349" cy="270974"/>
            </a:xfrm>
            <a:custGeom>
              <a:avLst/>
              <a:gdLst/>
              <a:ahLst/>
              <a:cxnLst/>
              <a:rect l="l" t="t" r="r" b="b"/>
              <a:pathLst>
                <a:path w="8788" h="8586" extrusionOk="0">
                  <a:moveTo>
                    <a:pt x="5180" y="3689"/>
                  </a:moveTo>
                  <a:lnTo>
                    <a:pt x="5180" y="3689"/>
                  </a:lnTo>
                  <a:cubicBezTo>
                    <a:pt x="5017" y="3736"/>
                    <a:pt x="5002" y="3942"/>
                    <a:pt x="4868" y="4029"/>
                  </a:cubicBezTo>
                  <a:lnTo>
                    <a:pt x="4868" y="4029"/>
                  </a:lnTo>
                  <a:cubicBezTo>
                    <a:pt x="4978" y="3925"/>
                    <a:pt x="4989" y="3712"/>
                    <a:pt x="5180" y="3689"/>
                  </a:cubicBezTo>
                  <a:close/>
                  <a:moveTo>
                    <a:pt x="7069" y="0"/>
                  </a:moveTo>
                  <a:cubicBezTo>
                    <a:pt x="6739" y="0"/>
                    <a:pt x="6427" y="150"/>
                    <a:pt x="6144" y="558"/>
                  </a:cubicBezTo>
                  <a:cubicBezTo>
                    <a:pt x="5799" y="891"/>
                    <a:pt x="6144" y="1213"/>
                    <a:pt x="6132" y="1534"/>
                  </a:cubicBezTo>
                  <a:cubicBezTo>
                    <a:pt x="6144" y="1558"/>
                    <a:pt x="6168" y="1594"/>
                    <a:pt x="6192" y="1618"/>
                  </a:cubicBezTo>
                  <a:cubicBezTo>
                    <a:pt x="6246" y="1720"/>
                    <a:pt x="6348" y="1725"/>
                    <a:pt x="6447" y="1725"/>
                  </a:cubicBezTo>
                  <a:cubicBezTo>
                    <a:pt x="6457" y="1725"/>
                    <a:pt x="6467" y="1725"/>
                    <a:pt x="6478" y="1725"/>
                  </a:cubicBezTo>
                  <a:cubicBezTo>
                    <a:pt x="6585" y="1725"/>
                    <a:pt x="6680" y="1731"/>
                    <a:pt x="6692" y="1868"/>
                  </a:cubicBezTo>
                  <a:cubicBezTo>
                    <a:pt x="6728" y="2201"/>
                    <a:pt x="6287" y="1891"/>
                    <a:pt x="6228" y="2189"/>
                  </a:cubicBezTo>
                  <a:cubicBezTo>
                    <a:pt x="6192" y="2368"/>
                    <a:pt x="6287" y="2487"/>
                    <a:pt x="6394" y="2606"/>
                  </a:cubicBezTo>
                  <a:cubicBezTo>
                    <a:pt x="6454" y="2665"/>
                    <a:pt x="6573" y="2725"/>
                    <a:pt x="6430" y="2808"/>
                  </a:cubicBezTo>
                  <a:cubicBezTo>
                    <a:pt x="6382" y="2829"/>
                    <a:pt x="6330" y="2865"/>
                    <a:pt x="6286" y="2865"/>
                  </a:cubicBezTo>
                  <a:cubicBezTo>
                    <a:pt x="6253" y="2865"/>
                    <a:pt x="6224" y="2845"/>
                    <a:pt x="6204" y="2784"/>
                  </a:cubicBezTo>
                  <a:cubicBezTo>
                    <a:pt x="6168" y="2677"/>
                    <a:pt x="6109" y="2606"/>
                    <a:pt x="6025" y="2570"/>
                  </a:cubicBezTo>
                  <a:cubicBezTo>
                    <a:pt x="5978" y="2570"/>
                    <a:pt x="5918" y="2570"/>
                    <a:pt x="5870" y="2582"/>
                  </a:cubicBezTo>
                  <a:cubicBezTo>
                    <a:pt x="5835" y="2606"/>
                    <a:pt x="5787" y="2630"/>
                    <a:pt x="5739" y="2665"/>
                  </a:cubicBezTo>
                  <a:cubicBezTo>
                    <a:pt x="5489" y="2856"/>
                    <a:pt x="5156" y="2737"/>
                    <a:pt x="4942" y="2999"/>
                  </a:cubicBezTo>
                  <a:cubicBezTo>
                    <a:pt x="4787" y="3320"/>
                    <a:pt x="4406" y="3213"/>
                    <a:pt x="4251" y="3511"/>
                  </a:cubicBezTo>
                  <a:cubicBezTo>
                    <a:pt x="4180" y="3654"/>
                    <a:pt x="4204" y="3796"/>
                    <a:pt x="4299" y="3927"/>
                  </a:cubicBezTo>
                  <a:cubicBezTo>
                    <a:pt x="4323" y="3975"/>
                    <a:pt x="4370" y="4011"/>
                    <a:pt x="4418" y="4046"/>
                  </a:cubicBezTo>
                  <a:cubicBezTo>
                    <a:pt x="4504" y="4082"/>
                    <a:pt x="4590" y="4136"/>
                    <a:pt x="4676" y="4136"/>
                  </a:cubicBezTo>
                  <a:cubicBezTo>
                    <a:pt x="4725" y="4136"/>
                    <a:pt x="4774" y="4119"/>
                    <a:pt x="4823" y="4072"/>
                  </a:cubicBezTo>
                  <a:lnTo>
                    <a:pt x="4823" y="4072"/>
                  </a:lnTo>
                  <a:cubicBezTo>
                    <a:pt x="4775" y="4154"/>
                    <a:pt x="4871" y="4264"/>
                    <a:pt x="4799" y="4356"/>
                  </a:cubicBezTo>
                  <a:cubicBezTo>
                    <a:pt x="4787" y="4404"/>
                    <a:pt x="4763" y="4427"/>
                    <a:pt x="4727" y="4475"/>
                  </a:cubicBezTo>
                  <a:cubicBezTo>
                    <a:pt x="4668" y="4582"/>
                    <a:pt x="4561" y="4654"/>
                    <a:pt x="4465" y="4713"/>
                  </a:cubicBezTo>
                  <a:cubicBezTo>
                    <a:pt x="4418" y="4749"/>
                    <a:pt x="4382" y="4785"/>
                    <a:pt x="4358" y="4832"/>
                  </a:cubicBezTo>
                  <a:cubicBezTo>
                    <a:pt x="4346" y="4939"/>
                    <a:pt x="4370" y="5047"/>
                    <a:pt x="4406" y="5142"/>
                  </a:cubicBezTo>
                  <a:cubicBezTo>
                    <a:pt x="4383" y="5187"/>
                    <a:pt x="4489" y="5286"/>
                    <a:pt x="4389" y="5286"/>
                  </a:cubicBezTo>
                  <a:cubicBezTo>
                    <a:pt x="4383" y="5286"/>
                    <a:pt x="4377" y="5285"/>
                    <a:pt x="4370" y="5285"/>
                  </a:cubicBezTo>
                  <a:cubicBezTo>
                    <a:pt x="4263" y="5261"/>
                    <a:pt x="4144" y="5189"/>
                    <a:pt x="4049" y="5130"/>
                  </a:cubicBezTo>
                  <a:cubicBezTo>
                    <a:pt x="4000" y="5116"/>
                    <a:pt x="3955" y="5110"/>
                    <a:pt x="3912" y="5110"/>
                  </a:cubicBezTo>
                  <a:cubicBezTo>
                    <a:pt x="3882" y="5110"/>
                    <a:pt x="3852" y="5113"/>
                    <a:pt x="3823" y="5118"/>
                  </a:cubicBezTo>
                  <a:cubicBezTo>
                    <a:pt x="3632" y="5201"/>
                    <a:pt x="3430" y="5261"/>
                    <a:pt x="3275" y="5428"/>
                  </a:cubicBezTo>
                  <a:cubicBezTo>
                    <a:pt x="3156" y="5654"/>
                    <a:pt x="3334" y="5999"/>
                    <a:pt x="3049" y="6142"/>
                  </a:cubicBezTo>
                  <a:cubicBezTo>
                    <a:pt x="3096" y="5892"/>
                    <a:pt x="3239" y="5654"/>
                    <a:pt x="3108" y="5380"/>
                  </a:cubicBezTo>
                  <a:cubicBezTo>
                    <a:pt x="3046" y="5298"/>
                    <a:pt x="2985" y="5259"/>
                    <a:pt x="2919" y="5259"/>
                  </a:cubicBezTo>
                  <a:cubicBezTo>
                    <a:pt x="2870" y="5259"/>
                    <a:pt x="2818" y="5280"/>
                    <a:pt x="2763" y="5320"/>
                  </a:cubicBezTo>
                  <a:cubicBezTo>
                    <a:pt x="2584" y="5535"/>
                    <a:pt x="2382" y="5642"/>
                    <a:pt x="2108" y="5666"/>
                  </a:cubicBezTo>
                  <a:cubicBezTo>
                    <a:pt x="2275" y="5499"/>
                    <a:pt x="2418" y="5404"/>
                    <a:pt x="2596" y="5356"/>
                  </a:cubicBezTo>
                  <a:cubicBezTo>
                    <a:pt x="2822" y="5178"/>
                    <a:pt x="3108" y="5249"/>
                    <a:pt x="3358" y="5178"/>
                  </a:cubicBezTo>
                  <a:cubicBezTo>
                    <a:pt x="3763" y="4761"/>
                    <a:pt x="3406" y="4713"/>
                    <a:pt x="3180" y="4630"/>
                  </a:cubicBezTo>
                  <a:cubicBezTo>
                    <a:pt x="3210" y="4627"/>
                    <a:pt x="3241" y="4626"/>
                    <a:pt x="3272" y="4626"/>
                  </a:cubicBezTo>
                  <a:cubicBezTo>
                    <a:pt x="3408" y="4626"/>
                    <a:pt x="3549" y="4648"/>
                    <a:pt x="3685" y="4648"/>
                  </a:cubicBezTo>
                  <a:cubicBezTo>
                    <a:pt x="3919" y="4648"/>
                    <a:pt x="4139" y="4584"/>
                    <a:pt x="4299" y="4237"/>
                  </a:cubicBezTo>
                  <a:cubicBezTo>
                    <a:pt x="4287" y="4046"/>
                    <a:pt x="4108" y="3927"/>
                    <a:pt x="4120" y="3737"/>
                  </a:cubicBezTo>
                  <a:cubicBezTo>
                    <a:pt x="4073" y="3526"/>
                    <a:pt x="4141" y="3213"/>
                    <a:pt x="3828" y="3213"/>
                  </a:cubicBezTo>
                  <a:cubicBezTo>
                    <a:pt x="3823" y="3213"/>
                    <a:pt x="3817" y="3213"/>
                    <a:pt x="3811" y="3213"/>
                  </a:cubicBezTo>
                  <a:cubicBezTo>
                    <a:pt x="3692" y="3237"/>
                    <a:pt x="3573" y="3273"/>
                    <a:pt x="3453" y="3332"/>
                  </a:cubicBezTo>
                  <a:cubicBezTo>
                    <a:pt x="3394" y="3392"/>
                    <a:pt x="3346" y="3439"/>
                    <a:pt x="3370" y="3534"/>
                  </a:cubicBezTo>
                  <a:cubicBezTo>
                    <a:pt x="3382" y="3618"/>
                    <a:pt x="3477" y="3570"/>
                    <a:pt x="3489" y="3654"/>
                  </a:cubicBezTo>
                  <a:cubicBezTo>
                    <a:pt x="3453" y="3642"/>
                    <a:pt x="3406" y="3594"/>
                    <a:pt x="3370" y="3558"/>
                  </a:cubicBezTo>
                  <a:cubicBezTo>
                    <a:pt x="3322" y="3534"/>
                    <a:pt x="3271" y="3527"/>
                    <a:pt x="3220" y="3527"/>
                  </a:cubicBezTo>
                  <a:cubicBezTo>
                    <a:pt x="3140" y="3527"/>
                    <a:pt x="3057" y="3544"/>
                    <a:pt x="2976" y="3544"/>
                  </a:cubicBezTo>
                  <a:cubicBezTo>
                    <a:pt x="2903" y="3544"/>
                    <a:pt x="2831" y="3530"/>
                    <a:pt x="2763" y="3475"/>
                  </a:cubicBezTo>
                  <a:cubicBezTo>
                    <a:pt x="2748" y="3474"/>
                    <a:pt x="2733" y="3473"/>
                    <a:pt x="2718" y="3473"/>
                  </a:cubicBezTo>
                  <a:cubicBezTo>
                    <a:pt x="2613" y="3473"/>
                    <a:pt x="2496" y="3501"/>
                    <a:pt x="2391" y="3501"/>
                  </a:cubicBezTo>
                  <a:cubicBezTo>
                    <a:pt x="2376" y="3501"/>
                    <a:pt x="2361" y="3500"/>
                    <a:pt x="2346" y="3499"/>
                  </a:cubicBezTo>
                  <a:cubicBezTo>
                    <a:pt x="2263" y="3499"/>
                    <a:pt x="2168" y="3534"/>
                    <a:pt x="2084" y="3582"/>
                  </a:cubicBezTo>
                  <a:cubicBezTo>
                    <a:pt x="1941" y="3677"/>
                    <a:pt x="1846" y="3761"/>
                    <a:pt x="1787" y="3927"/>
                  </a:cubicBezTo>
                  <a:cubicBezTo>
                    <a:pt x="1787" y="3987"/>
                    <a:pt x="1787" y="4035"/>
                    <a:pt x="1810" y="4070"/>
                  </a:cubicBezTo>
                  <a:cubicBezTo>
                    <a:pt x="1918" y="4130"/>
                    <a:pt x="1977" y="4213"/>
                    <a:pt x="1858" y="4308"/>
                  </a:cubicBezTo>
                  <a:cubicBezTo>
                    <a:pt x="1726" y="4561"/>
                    <a:pt x="1179" y="4702"/>
                    <a:pt x="1571" y="5096"/>
                  </a:cubicBezTo>
                  <a:lnTo>
                    <a:pt x="1571" y="5096"/>
                  </a:lnTo>
                  <a:cubicBezTo>
                    <a:pt x="1511" y="5043"/>
                    <a:pt x="1454" y="4999"/>
                    <a:pt x="1392" y="4999"/>
                  </a:cubicBezTo>
                  <a:cubicBezTo>
                    <a:pt x="1338" y="4999"/>
                    <a:pt x="1281" y="5032"/>
                    <a:pt x="1215" y="5118"/>
                  </a:cubicBezTo>
                  <a:cubicBezTo>
                    <a:pt x="1025" y="5606"/>
                    <a:pt x="691" y="5892"/>
                    <a:pt x="263" y="6070"/>
                  </a:cubicBezTo>
                  <a:cubicBezTo>
                    <a:pt x="203" y="6082"/>
                    <a:pt x="155" y="6118"/>
                    <a:pt x="120" y="6142"/>
                  </a:cubicBezTo>
                  <a:cubicBezTo>
                    <a:pt x="48" y="6201"/>
                    <a:pt x="13" y="6273"/>
                    <a:pt x="1" y="6368"/>
                  </a:cubicBezTo>
                  <a:cubicBezTo>
                    <a:pt x="24" y="6499"/>
                    <a:pt x="120" y="6547"/>
                    <a:pt x="215" y="6594"/>
                  </a:cubicBezTo>
                  <a:cubicBezTo>
                    <a:pt x="596" y="6713"/>
                    <a:pt x="394" y="6952"/>
                    <a:pt x="310" y="7166"/>
                  </a:cubicBezTo>
                  <a:cubicBezTo>
                    <a:pt x="298" y="7309"/>
                    <a:pt x="382" y="7380"/>
                    <a:pt x="453" y="7452"/>
                  </a:cubicBezTo>
                  <a:cubicBezTo>
                    <a:pt x="477" y="7487"/>
                    <a:pt x="489" y="7523"/>
                    <a:pt x="501" y="7571"/>
                  </a:cubicBezTo>
                  <a:cubicBezTo>
                    <a:pt x="567" y="7629"/>
                    <a:pt x="621" y="7652"/>
                    <a:pt x="670" y="7652"/>
                  </a:cubicBezTo>
                  <a:cubicBezTo>
                    <a:pt x="778" y="7652"/>
                    <a:pt x="854" y="7538"/>
                    <a:pt x="953" y="7464"/>
                  </a:cubicBezTo>
                  <a:cubicBezTo>
                    <a:pt x="1167" y="7749"/>
                    <a:pt x="1215" y="8106"/>
                    <a:pt x="1322" y="8440"/>
                  </a:cubicBezTo>
                  <a:cubicBezTo>
                    <a:pt x="1346" y="8499"/>
                    <a:pt x="1394" y="8535"/>
                    <a:pt x="1441" y="8571"/>
                  </a:cubicBezTo>
                  <a:cubicBezTo>
                    <a:pt x="1519" y="8581"/>
                    <a:pt x="1597" y="8586"/>
                    <a:pt x="1673" y="8586"/>
                  </a:cubicBezTo>
                  <a:cubicBezTo>
                    <a:pt x="2214" y="8586"/>
                    <a:pt x="2713" y="8343"/>
                    <a:pt x="3203" y="8083"/>
                  </a:cubicBezTo>
                  <a:cubicBezTo>
                    <a:pt x="3614" y="7683"/>
                    <a:pt x="3978" y="7161"/>
                    <a:pt x="4559" y="7161"/>
                  </a:cubicBezTo>
                  <a:cubicBezTo>
                    <a:pt x="4635" y="7161"/>
                    <a:pt x="4715" y="7170"/>
                    <a:pt x="4799" y="7190"/>
                  </a:cubicBezTo>
                  <a:cubicBezTo>
                    <a:pt x="4846" y="7166"/>
                    <a:pt x="4894" y="7142"/>
                    <a:pt x="4930" y="7106"/>
                  </a:cubicBezTo>
                  <a:cubicBezTo>
                    <a:pt x="5151" y="6996"/>
                    <a:pt x="5126" y="6503"/>
                    <a:pt x="5421" y="6503"/>
                  </a:cubicBezTo>
                  <a:cubicBezTo>
                    <a:pt x="5476" y="6503"/>
                    <a:pt x="5541" y="6520"/>
                    <a:pt x="5620" y="6559"/>
                  </a:cubicBezTo>
                  <a:cubicBezTo>
                    <a:pt x="6263" y="6332"/>
                    <a:pt x="6716" y="5820"/>
                    <a:pt x="7168" y="5285"/>
                  </a:cubicBezTo>
                  <a:cubicBezTo>
                    <a:pt x="7371" y="5070"/>
                    <a:pt x="7430" y="4725"/>
                    <a:pt x="7704" y="4582"/>
                  </a:cubicBezTo>
                  <a:cubicBezTo>
                    <a:pt x="7775" y="4344"/>
                    <a:pt x="7990" y="4189"/>
                    <a:pt x="8061" y="3939"/>
                  </a:cubicBezTo>
                  <a:cubicBezTo>
                    <a:pt x="8049" y="3892"/>
                    <a:pt x="8061" y="3868"/>
                    <a:pt x="8061" y="3820"/>
                  </a:cubicBezTo>
                  <a:cubicBezTo>
                    <a:pt x="8208" y="3757"/>
                    <a:pt x="7875" y="3381"/>
                    <a:pt x="8134" y="3381"/>
                  </a:cubicBezTo>
                  <a:cubicBezTo>
                    <a:pt x="8169" y="3381"/>
                    <a:pt x="8216" y="3388"/>
                    <a:pt x="8275" y="3403"/>
                  </a:cubicBezTo>
                  <a:cubicBezTo>
                    <a:pt x="8335" y="3392"/>
                    <a:pt x="8371" y="3356"/>
                    <a:pt x="8406" y="3320"/>
                  </a:cubicBezTo>
                  <a:cubicBezTo>
                    <a:pt x="8478" y="3142"/>
                    <a:pt x="8537" y="2963"/>
                    <a:pt x="8609" y="2784"/>
                  </a:cubicBezTo>
                  <a:lnTo>
                    <a:pt x="8609" y="2784"/>
                  </a:lnTo>
                  <a:lnTo>
                    <a:pt x="8597" y="2796"/>
                  </a:lnTo>
                  <a:cubicBezTo>
                    <a:pt x="8787" y="2606"/>
                    <a:pt x="8609" y="2332"/>
                    <a:pt x="8728" y="2130"/>
                  </a:cubicBezTo>
                  <a:cubicBezTo>
                    <a:pt x="8692" y="1951"/>
                    <a:pt x="8656" y="1749"/>
                    <a:pt x="8609" y="1570"/>
                  </a:cubicBezTo>
                  <a:cubicBezTo>
                    <a:pt x="8537" y="1368"/>
                    <a:pt x="8609" y="1070"/>
                    <a:pt x="8395" y="915"/>
                  </a:cubicBezTo>
                  <a:cubicBezTo>
                    <a:pt x="8335" y="653"/>
                    <a:pt x="8252" y="379"/>
                    <a:pt x="7990" y="284"/>
                  </a:cubicBezTo>
                  <a:cubicBezTo>
                    <a:pt x="7674" y="121"/>
                    <a:pt x="7364" y="0"/>
                    <a:pt x="7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7"/>
            <p:cNvSpPr/>
            <p:nvPr/>
          </p:nvSpPr>
          <p:spPr>
            <a:xfrm>
              <a:off x="98132" y="2933690"/>
              <a:ext cx="103012" cy="99319"/>
            </a:xfrm>
            <a:custGeom>
              <a:avLst/>
              <a:gdLst/>
              <a:ahLst/>
              <a:cxnLst/>
              <a:rect l="l" t="t" r="r" b="b"/>
              <a:pathLst>
                <a:path w="3264" h="3147" extrusionOk="0">
                  <a:moveTo>
                    <a:pt x="1727" y="0"/>
                  </a:moveTo>
                  <a:cubicBezTo>
                    <a:pt x="1680" y="24"/>
                    <a:pt x="1656" y="72"/>
                    <a:pt x="1608" y="95"/>
                  </a:cubicBezTo>
                  <a:cubicBezTo>
                    <a:pt x="1418" y="298"/>
                    <a:pt x="1049" y="441"/>
                    <a:pt x="1120" y="750"/>
                  </a:cubicBezTo>
                  <a:cubicBezTo>
                    <a:pt x="1171" y="953"/>
                    <a:pt x="1157" y="1011"/>
                    <a:pt x="1119" y="1011"/>
                  </a:cubicBezTo>
                  <a:cubicBezTo>
                    <a:pt x="1067" y="1011"/>
                    <a:pt x="970" y="906"/>
                    <a:pt x="925" y="906"/>
                  </a:cubicBezTo>
                  <a:cubicBezTo>
                    <a:pt x="917" y="906"/>
                    <a:pt x="910" y="909"/>
                    <a:pt x="906" y="917"/>
                  </a:cubicBezTo>
                  <a:cubicBezTo>
                    <a:pt x="870" y="929"/>
                    <a:pt x="834" y="964"/>
                    <a:pt x="811" y="1012"/>
                  </a:cubicBezTo>
                  <a:cubicBezTo>
                    <a:pt x="811" y="1048"/>
                    <a:pt x="846" y="1107"/>
                    <a:pt x="811" y="1143"/>
                  </a:cubicBezTo>
                  <a:cubicBezTo>
                    <a:pt x="803" y="1149"/>
                    <a:pt x="797" y="1151"/>
                    <a:pt x="791" y="1151"/>
                  </a:cubicBezTo>
                  <a:cubicBezTo>
                    <a:pt x="762" y="1151"/>
                    <a:pt x="756" y="1082"/>
                    <a:pt x="715" y="1072"/>
                  </a:cubicBezTo>
                  <a:cubicBezTo>
                    <a:pt x="699" y="1068"/>
                    <a:pt x="684" y="1066"/>
                    <a:pt x="669" y="1066"/>
                  </a:cubicBezTo>
                  <a:cubicBezTo>
                    <a:pt x="587" y="1066"/>
                    <a:pt x="526" y="1120"/>
                    <a:pt x="465" y="1191"/>
                  </a:cubicBezTo>
                  <a:cubicBezTo>
                    <a:pt x="406" y="1262"/>
                    <a:pt x="358" y="1369"/>
                    <a:pt x="358" y="1488"/>
                  </a:cubicBezTo>
                  <a:cubicBezTo>
                    <a:pt x="415" y="1682"/>
                    <a:pt x="385" y="1811"/>
                    <a:pt x="194" y="1811"/>
                  </a:cubicBezTo>
                  <a:cubicBezTo>
                    <a:pt x="185" y="1811"/>
                    <a:pt x="177" y="1810"/>
                    <a:pt x="168" y="1810"/>
                  </a:cubicBezTo>
                  <a:cubicBezTo>
                    <a:pt x="72" y="1822"/>
                    <a:pt x="25" y="1869"/>
                    <a:pt x="1" y="1965"/>
                  </a:cubicBezTo>
                  <a:cubicBezTo>
                    <a:pt x="1" y="2024"/>
                    <a:pt x="1" y="2072"/>
                    <a:pt x="13" y="2119"/>
                  </a:cubicBezTo>
                  <a:cubicBezTo>
                    <a:pt x="84" y="2310"/>
                    <a:pt x="227" y="2417"/>
                    <a:pt x="346" y="2572"/>
                  </a:cubicBezTo>
                  <a:cubicBezTo>
                    <a:pt x="418" y="2762"/>
                    <a:pt x="727" y="2691"/>
                    <a:pt x="715" y="2989"/>
                  </a:cubicBezTo>
                  <a:cubicBezTo>
                    <a:pt x="817" y="3101"/>
                    <a:pt x="920" y="3146"/>
                    <a:pt x="1021" y="3146"/>
                  </a:cubicBezTo>
                  <a:cubicBezTo>
                    <a:pt x="1143" y="3146"/>
                    <a:pt x="1265" y="3080"/>
                    <a:pt x="1382" y="2989"/>
                  </a:cubicBezTo>
                  <a:cubicBezTo>
                    <a:pt x="1418" y="2965"/>
                    <a:pt x="1465" y="2917"/>
                    <a:pt x="1489" y="2869"/>
                  </a:cubicBezTo>
                  <a:cubicBezTo>
                    <a:pt x="1549" y="2762"/>
                    <a:pt x="1668" y="2750"/>
                    <a:pt x="1799" y="2715"/>
                  </a:cubicBezTo>
                  <a:cubicBezTo>
                    <a:pt x="1846" y="2703"/>
                    <a:pt x="1882" y="2691"/>
                    <a:pt x="1918" y="2655"/>
                  </a:cubicBezTo>
                  <a:cubicBezTo>
                    <a:pt x="2025" y="2596"/>
                    <a:pt x="2108" y="2524"/>
                    <a:pt x="2216" y="2477"/>
                  </a:cubicBezTo>
                  <a:cubicBezTo>
                    <a:pt x="2288" y="2505"/>
                    <a:pt x="2357" y="2516"/>
                    <a:pt x="2425" y="2516"/>
                  </a:cubicBezTo>
                  <a:cubicBezTo>
                    <a:pt x="2615" y="2516"/>
                    <a:pt x="2790" y="2425"/>
                    <a:pt x="2966" y="2346"/>
                  </a:cubicBezTo>
                  <a:cubicBezTo>
                    <a:pt x="3168" y="2238"/>
                    <a:pt x="3097" y="2000"/>
                    <a:pt x="3156" y="1846"/>
                  </a:cubicBezTo>
                  <a:cubicBezTo>
                    <a:pt x="3263" y="1524"/>
                    <a:pt x="3049" y="1310"/>
                    <a:pt x="2989" y="1048"/>
                  </a:cubicBezTo>
                  <a:lnTo>
                    <a:pt x="2858" y="607"/>
                  </a:lnTo>
                  <a:cubicBezTo>
                    <a:pt x="2823" y="572"/>
                    <a:pt x="2787" y="548"/>
                    <a:pt x="2739" y="512"/>
                  </a:cubicBezTo>
                  <a:cubicBezTo>
                    <a:pt x="2684" y="472"/>
                    <a:pt x="2627" y="459"/>
                    <a:pt x="2569" y="459"/>
                  </a:cubicBezTo>
                  <a:cubicBezTo>
                    <a:pt x="2465" y="459"/>
                    <a:pt x="2359" y="501"/>
                    <a:pt x="2258" y="501"/>
                  </a:cubicBezTo>
                  <a:cubicBezTo>
                    <a:pt x="2198" y="501"/>
                    <a:pt x="2140" y="486"/>
                    <a:pt x="2085" y="441"/>
                  </a:cubicBezTo>
                  <a:cubicBezTo>
                    <a:pt x="1966" y="369"/>
                    <a:pt x="1858" y="262"/>
                    <a:pt x="1823" y="119"/>
                  </a:cubicBezTo>
                  <a:cubicBezTo>
                    <a:pt x="1799" y="72"/>
                    <a:pt x="1775" y="24"/>
                    <a:pt x="1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17"/>
            <p:cNvSpPr/>
            <p:nvPr/>
          </p:nvSpPr>
          <p:spPr>
            <a:xfrm>
              <a:off x="182679" y="2907749"/>
              <a:ext cx="53400" cy="86632"/>
            </a:xfrm>
            <a:custGeom>
              <a:avLst/>
              <a:gdLst/>
              <a:ahLst/>
              <a:cxnLst/>
              <a:rect l="l" t="t" r="r" b="b"/>
              <a:pathLst>
                <a:path w="1692" h="2745" extrusionOk="0">
                  <a:moveTo>
                    <a:pt x="1322" y="1"/>
                  </a:moveTo>
                  <a:cubicBezTo>
                    <a:pt x="1072" y="48"/>
                    <a:pt x="834" y="120"/>
                    <a:pt x="584" y="167"/>
                  </a:cubicBezTo>
                  <a:cubicBezTo>
                    <a:pt x="525" y="215"/>
                    <a:pt x="441" y="239"/>
                    <a:pt x="370" y="262"/>
                  </a:cubicBezTo>
                  <a:cubicBezTo>
                    <a:pt x="251" y="358"/>
                    <a:pt x="120" y="429"/>
                    <a:pt x="108" y="620"/>
                  </a:cubicBezTo>
                  <a:cubicBezTo>
                    <a:pt x="120" y="667"/>
                    <a:pt x="132" y="715"/>
                    <a:pt x="179" y="739"/>
                  </a:cubicBezTo>
                  <a:cubicBezTo>
                    <a:pt x="334" y="786"/>
                    <a:pt x="239" y="882"/>
                    <a:pt x="191" y="953"/>
                  </a:cubicBezTo>
                  <a:cubicBezTo>
                    <a:pt x="120" y="1096"/>
                    <a:pt x="1" y="1239"/>
                    <a:pt x="132" y="1429"/>
                  </a:cubicBezTo>
                  <a:cubicBezTo>
                    <a:pt x="184" y="1489"/>
                    <a:pt x="235" y="1510"/>
                    <a:pt x="284" y="1510"/>
                  </a:cubicBezTo>
                  <a:cubicBezTo>
                    <a:pt x="393" y="1510"/>
                    <a:pt x="494" y="1406"/>
                    <a:pt x="584" y="1382"/>
                  </a:cubicBezTo>
                  <a:lnTo>
                    <a:pt x="584" y="1382"/>
                  </a:lnTo>
                  <a:cubicBezTo>
                    <a:pt x="525" y="1572"/>
                    <a:pt x="168" y="1441"/>
                    <a:pt x="239" y="1798"/>
                  </a:cubicBezTo>
                  <a:cubicBezTo>
                    <a:pt x="251" y="1941"/>
                    <a:pt x="1" y="2096"/>
                    <a:pt x="156" y="2132"/>
                  </a:cubicBezTo>
                  <a:cubicBezTo>
                    <a:pt x="572" y="2191"/>
                    <a:pt x="275" y="2513"/>
                    <a:pt x="358" y="2679"/>
                  </a:cubicBezTo>
                  <a:cubicBezTo>
                    <a:pt x="406" y="2727"/>
                    <a:pt x="449" y="2744"/>
                    <a:pt x="490" y="2744"/>
                  </a:cubicBezTo>
                  <a:cubicBezTo>
                    <a:pt x="542" y="2744"/>
                    <a:pt x="591" y="2718"/>
                    <a:pt x="644" y="2691"/>
                  </a:cubicBezTo>
                  <a:cubicBezTo>
                    <a:pt x="799" y="2406"/>
                    <a:pt x="1072" y="2263"/>
                    <a:pt x="1322" y="2108"/>
                  </a:cubicBezTo>
                  <a:cubicBezTo>
                    <a:pt x="1394" y="2025"/>
                    <a:pt x="1430" y="1906"/>
                    <a:pt x="1418" y="1786"/>
                  </a:cubicBezTo>
                  <a:cubicBezTo>
                    <a:pt x="1477" y="1453"/>
                    <a:pt x="1227" y="1251"/>
                    <a:pt x="1192" y="953"/>
                  </a:cubicBezTo>
                  <a:cubicBezTo>
                    <a:pt x="1144" y="834"/>
                    <a:pt x="977" y="822"/>
                    <a:pt x="1013" y="655"/>
                  </a:cubicBezTo>
                  <a:cubicBezTo>
                    <a:pt x="1045" y="634"/>
                    <a:pt x="1076" y="626"/>
                    <a:pt x="1108" y="626"/>
                  </a:cubicBezTo>
                  <a:cubicBezTo>
                    <a:pt x="1223" y="626"/>
                    <a:pt x="1335" y="739"/>
                    <a:pt x="1450" y="739"/>
                  </a:cubicBezTo>
                  <a:cubicBezTo>
                    <a:pt x="1479" y="739"/>
                    <a:pt x="1508" y="732"/>
                    <a:pt x="1537" y="715"/>
                  </a:cubicBezTo>
                  <a:cubicBezTo>
                    <a:pt x="1692" y="382"/>
                    <a:pt x="1584" y="167"/>
                    <a:pt x="1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17"/>
            <p:cNvSpPr/>
            <p:nvPr/>
          </p:nvSpPr>
          <p:spPr>
            <a:xfrm>
              <a:off x="29397" y="3021614"/>
              <a:ext cx="52989" cy="77038"/>
            </a:xfrm>
            <a:custGeom>
              <a:avLst/>
              <a:gdLst/>
              <a:ahLst/>
              <a:cxnLst/>
              <a:rect l="l" t="t" r="r" b="b"/>
              <a:pathLst>
                <a:path w="1679" h="2441" extrusionOk="0">
                  <a:moveTo>
                    <a:pt x="679" y="214"/>
                  </a:moveTo>
                  <a:lnTo>
                    <a:pt x="679" y="214"/>
                  </a:lnTo>
                  <a:cubicBezTo>
                    <a:pt x="703" y="250"/>
                    <a:pt x="726" y="262"/>
                    <a:pt x="738" y="262"/>
                  </a:cubicBezTo>
                  <a:cubicBezTo>
                    <a:pt x="726" y="262"/>
                    <a:pt x="691" y="250"/>
                    <a:pt x="679" y="214"/>
                  </a:cubicBezTo>
                  <a:close/>
                  <a:moveTo>
                    <a:pt x="890" y="0"/>
                  </a:moveTo>
                  <a:cubicBezTo>
                    <a:pt x="856" y="0"/>
                    <a:pt x="821" y="4"/>
                    <a:pt x="786" y="12"/>
                  </a:cubicBezTo>
                  <a:cubicBezTo>
                    <a:pt x="667" y="24"/>
                    <a:pt x="691" y="131"/>
                    <a:pt x="679" y="214"/>
                  </a:cubicBezTo>
                  <a:cubicBezTo>
                    <a:pt x="322" y="441"/>
                    <a:pt x="262" y="917"/>
                    <a:pt x="0" y="1226"/>
                  </a:cubicBezTo>
                  <a:cubicBezTo>
                    <a:pt x="39" y="1343"/>
                    <a:pt x="109" y="1388"/>
                    <a:pt x="198" y="1388"/>
                  </a:cubicBezTo>
                  <a:cubicBezTo>
                    <a:pt x="219" y="1388"/>
                    <a:pt x="240" y="1386"/>
                    <a:pt x="262" y="1381"/>
                  </a:cubicBezTo>
                  <a:cubicBezTo>
                    <a:pt x="333" y="1365"/>
                    <a:pt x="393" y="1358"/>
                    <a:pt x="443" y="1358"/>
                  </a:cubicBezTo>
                  <a:cubicBezTo>
                    <a:pt x="726" y="1358"/>
                    <a:pt x="683" y="1601"/>
                    <a:pt x="572" y="1905"/>
                  </a:cubicBezTo>
                  <a:cubicBezTo>
                    <a:pt x="548" y="2036"/>
                    <a:pt x="548" y="2155"/>
                    <a:pt x="584" y="2274"/>
                  </a:cubicBezTo>
                  <a:cubicBezTo>
                    <a:pt x="631" y="2358"/>
                    <a:pt x="691" y="2417"/>
                    <a:pt x="786" y="2441"/>
                  </a:cubicBezTo>
                  <a:cubicBezTo>
                    <a:pt x="976" y="2405"/>
                    <a:pt x="1060" y="2262"/>
                    <a:pt x="1119" y="2060"/>
                  </a:cubicBezTo>
                  <a:cubicBezTo>
                    <a:pt x="1262" y="1691"/>
                    <a:pt x="1155" y="1226"/>
                    <a:pt x="1417" y="917"/>
                  </a:cubicBezTo>
                  <a:cubicBezTo>
                    <a:pt x="1679" y="607"/>
                    <a:pt x="1596" y="369"/>
                    <a:pt x="1381" y="131"/>
                  </a:cubicBezTo>
                  <a:cubicBezTo>
                    <a:pt x="1214" y="82"/>
                    <a:pt x="1055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7"/>
            <p:cNvSpPr/>
            <p:nvPr/>
          </p:nvSpPr>
          <p:spPr>
            <a:xfrm>
              <a:off x="11724" y="3080756"/>
              <a:ext cx="44373" cy="59617"/>
            </a:xfrm>
            <a:custGeom>
              <a:avLst/>
              <a:gdLst/>
              <a:ahLst/>
              <a:cxnLst/>
              <a:rect l="l" t="t" r="r" b="b"/>
              <a:pathLst>
                <a:path w="1406" h="1889" extrusionOk="0">
                  <a:moveTo>
                    <a:pt x="848" y="1"/>
                  </a:moveTo>
                  <a:cubicBezTo>
                    <a:pt x="734" y="1"/>
                    <a:pt x="658" y="238"/>
                    <a:pt x="547" y="238"/>
                  </a:cubicBezTo>
                  <a:cubicBezTo>
                    <a:pt x="506" y="238"/>
                    <a:pt x="460" y="205"/>
                    <a:pt x="405" y="114"/>
                  </a:cubicBezTo>
                  <a:cubicBezTo>
                    <a:pt x="370" y="103"/>
                    <a:pt x="358" y="67"/>
                    <a:pt x="346" y="55"/>
                  </a:cubicBezTo>
                  <a:cubicBezTo>
                    <a:pt x="191" y="210"/>
                    <a:pt x="251" y="412"/>
                    <a:pt x="215" y="591"/>
                  </a:cubicBezTo>
                  <a:cubicBezTo>
                    <a:pt x="179" y="805"/>
                    <a:pt x="96" y="996"/>
                    <a:pt x="108" y="1222"/>
                  </a:cubicBezTo>
                  <a:cubicBezTo>
                    <a:pt x="1" y="1662"/>
                    <a:pt x="334" y="1734"/>
                    <a:pt x="572" y="1889"/>
                  </a:cubicBezTo>
                  <a:cubicBezTo>
                    <a:pt x="596" y="1889"/>
                    <a:pt x="608" y="1877"/>
                    <a:pt x="643" y="1877"/>
                  </a:cubicBezTo>
                  <a:cubicBezTo>
                    <a:pt x="822" y="1722"/>
                    <a:pt x="1132" y="1638"/>
                    <a:pt x="965" y="1246"/>
                  </a:cubicBezTo>
                  <a:cubicBezTo>
                    <a:pt x="882" y="1246"/>
                    <a:pt x="798" y="1234"/>
                    <a:pt x="774" y="1115"/>
                  </a:cubicBezTo>
                  <a:cubicBezTo>
                    <a:pt x="751" y="1055"/>
                    <a:pt x="643" y="1019"/>
                    <a:pt x="727" y="936"/>
                  </a:cubicBezTo>
                  <a:cubicBezTo>
                    <a:pt x="756" y="906"/>
                    <a:pt x="779" y="895"/>
                    <a:pt x="798" y="895"/>
                  </a:cubicBezTo>
                  <a:cubicBezTo>
                    <a:pt x="839" y="895"/>
                    <a:pt x="861" y="951"/>
                    <a:pt x="894" y="984"/>
                  </a:cubicBezTo>
                  <a:lnTo>
                    <a:pt x="989" y="984"/>
                  </a:lnTo>
                  <a:cubicBezTo>
                    <a:pt x="1132" y="865"/>
                    <a:pt x="1405" y="829"/>
                    <a:pt x="1298" y="484"/>
                  </a:cubicBezTo>
                  <a:cubicBezTo>
                    <a:pt x="1263" y="448"/>
                    <a:pt x="1239" y="388"/>
                    <a:pt x="1203" y="341"/>
                  </a:cubicBezTo>
                  <a:cubicBezTo>
                    <a:pt x="1132" y="186"/>
                    <a:pt x="1060" y="31"/>
                    <a:pt x="882" y="7"/>
                  </a:cubicBezTo>
                  <a:cubicBezTo>
                    <a:pt x="870" y="3"/>
                    <a:pt x="859" y="1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7"/>
            <p:cNvSpPr/>
            <p:nvPr/>
          </p:nvSpPr>
          <p:spPr>
            <a:xfrm>
              <a:off x="225536" y="2903078"/>
              <a:ext cx="66150" cy="33643"/>
            </a:xfrm>
            <a:custGeom>
              <a:avLst/>
              <a:gdLst/>
              <a:ahLst/>
              <a:cxnLst/>
              <a:rect l="l" t="t" r="r" b="b"/>
              <a:pathLst>
                <a:path w="2096" h="1066" extrusionOk="0">
                  <a:moveTo>
                    <a:pt x="571" y="1"/>
                  </a:moveTo>
                  <a:cubicBezTo>
                    <a:pt x="383" y="1"/>
                    <a:pt x="194" y="54"/>
                    <a:pt x="0" y="196"/>
                  </a:cubicBezTo>
                  <a:cubicBezTo>
                    <a:pt x="72" y="399"/>
                    <a:pt x="226" y="577"/>
                    <a:pt x="119" y="815"/>
                  </a:cubicBezTo>
                  <a:cubicBezTo>
                    <a:pt x="48" y="899"/>
                    <a:pt x="48" y="982"/>
                    <a:pt x="119" y="1065"/>
                  </a:cubicBezTo>
                  <a:cubicBezTo>
                    <a:pt x="298" y="1065"/>
                    <a:pt x="429" y="1042"/>
                    <a:pt x="465" y="791"/>
                  </a:cubicBezTo>
                  <a:cubicBezTo>
                    <a:pt x="482" y="649"/>
                    <a:pt x="533" y="534"/>
                    <a:pt x="652" y="534"/>
                  </a:cubicBezTo>
                  <a:cubicBezTo>
                    <a:pt x="692" y="534"/>
                    <a:pt x="741" y="547"/>
                    <a:pt x="798" y="577"/>
                  </a:cubicBezTo>
                  <a:cubicBezTo>
                    <a:pt x="1143" y="756"/>
                    <a:pt x="1560" y="577"/>
                    <a:pt x="1905" y="803"/>
                  </a:cubicBezTo>
                  <a:cubicBezTo>
                    <a:pt x="2096" y="458"/>
                    <a:pt x="1846" y="399"/>
                    <a:pt x="1655" y="315"/>
                  </a:cubicBezTo>
                  <a:cubicBezTo>
                    <a:pt x="1640" y="320"/>
                    <a:pt x="1628" y="323"/>
                    <a:pt x="1615" y="323"/>
                  </a:cubicBezTo>
                  <a:cubicBezTo>
                    <a:pt x="1598" y="323"/>
                    <a:pt x="1581" y="317"/>
                    <a:pt x="1560" y="303"/>
                  </a:cubicBezTo>
                  <a:cubicBezTo>
                    <a:pt x="1226" y="167"/>
                    <a:pt x="901" y="1"/>
                    <a:pt x="5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7"/>
            <p:cNvSpPr/>
            <p:nvPr/>
          </p:nvSpPr>
          <p:spPr>
            <a:xfrm>
              <a:off x="69224" y="2973139"/>
              <a:ext cx="40618" cy="40776"/>
            </a:xfrm>
            <a:custGeom>
              <a:avLst/>
              <a:gdLst/>
              <a:ahLst/>
              <a:cxnLst/>
              <a:rect l="l" t="t" r="r" b="b"/>
              <a:pathLst>
                <a:path w="1287" h="1292" extrusionOk="0">
                  <a:moveTo>
                    <a:pt x="977" y="0"/>
                  </a:moveTo>
                  <a:cubicBezTo>
                    <a:pt x="572" y="191"/>
                    <a:pt x="274" y="536"/>
                    <a:pt x="0" y="869"/>
                  </a:cubicBezTo>
                  <a:cubicBezTo>
                    <a:pt x="0" y="1167"/>
                    <a:pt x="179" y="1250"/>
                    <a:pt x="381" y="1274"/>
                  </a:cubicBezTo>
                  <a:cubicBezTo>
                    <a:pt x="452" y="1283"/>
                    <a:pt x="522" y="1291"/>
                    <a:pt x="589" y="1291"/>
                  </a:cubicBezTo>
                  <a:cubicBezTo>
                    <a:pt x="791" y="1291"/>
                    <a:pt x="956" y="1216"/>
                    <a:pt x="965" y="857"/>
                  </a:cubicBezTo>
                  <a:cubicBezTo>
                    <a:pt x="953" y="822"/>
                    <a:pt x="953" y="786"/>
                    <a:pt x="953" y="738"/>
                  </a:cubicBezTo>
                  <a:cubicBezTo>
                    <a:pt x="857" y="536"/>
                    <a:pt x="1036" y="465"/>
                    <a:pt x="1131" y="357"/>
                  </a:cubicBezTo>
                  <a:cubicBezTo>
                    <a:pt x="1286" y="119"/>
                    <a:pt x="1155" y="36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7"/>
            <p:cNvSpPr/>
            <p:nvPr/>
          </p:nvSpPr>
          <p:spPr>
            <a:xfrm>
              <a:off x="67709" y="3165586"/>
              <a:ext cx="75933" cy="32696"/>
            </a:xfrm>
            <a:custGeom>
              <a:avLst/>
              <a:gdLst/>
              <a:ahLst/>
              <a:cxnLst/>
              <a:rect l="l" t="t" r="r" b="b"/>
              <a:pathLst>
                <a:path w="2406" h="1036" extrusionOk="0">
                  <a:moveTo>
                    <a:pt x="2219" y="1"/>
                  </a:moveTo>
                  <a:cubicBezTo>
                    <a:pt x="2177" y="1"/>
                    <a:pt x="2141" y="18"/>
                    <a:pt x="2108" y="58"/>
                  </a:cubicBezTo>
                  <a:cubicBezTo>
                    <a:pt x="1548" y="379"/>
                    <a:pt x="953" y="522"/>
                    <a:pt x="346" y="558"/>
                  </a:cubicBezTo>
                  <a:cubicBezTo>
                    <a:pt x="191" y="570"/>
                    <a:pt x="24" y="558"/>
                    <a:pt x="12" y="796"/>
                  </a:cubicBezTo>
                  <a:lnTo>
                    <a:pt x="1" y="844"/>
                  </a:lnTo>
                  <a:cubicBezTo>
                    <a:pt x="183" y="973"/>
                    <a:pt x="365" y="1036"/>
                    <a:pt x="548" y="1036"/>
                  </a:cubicBezTo>
                  <a:cubicBezTo>
                    <a:pt x="734" y="1036"/>
                    <a:pt x="921" y="970"/>
                    <a:pt x="1108" y="844"/>
                  </a:cubicBezTo>
                  <a:cubicBezTo>
                    <a:pt x="1144" y="832"/>
                    <a:pt x="1191" y="832"/>
                    <a:pt x="1215" y="832"/>
                  </a:cubicBezTo>
                  <a:cubicBezTo>
                    <a:pt x="1293" y="714"/>
                    <a:pt x="1364" y="629"/>
                    <a:pt x="1486" y="629"/>
                  </a:cubicBezTo>
                  <a:cubicBezTo>
                    <a:pt x="1512" y="629"/>
                    <a:pt x="1541" y="633"/>
                    <a:pt x="1572" y="641"/>
                  </a:cubicBezTo>
                  <a:cubicBezTo>
                    <a:pt x="1619" y="651"/>
                    <a:pt x="1664" y="657"/>
                    <a:pt x="1708" y="657"/>
                  </a:cubicBezTo>
                  <a:cubicBezTo>
                    <a:pt x="1866" y="657"/>
                    <a:pt x="2005" y="588"/>
                    <a:pt x="2108" y="439"/>
                  </a:cubicBezTo>
                  <a:cubicBezTo>
                    <a:pt x="2144" y="391"/>
                    <a:pt x="2179" y="355"/>
                    <a:pt x="2215" y="320"/>
                  </a:cubicBezTo>
                  <a:cubicBezTo>
                    <a:pt x="2298" y="236"/>
                    <a:pt x="2406" y="177"/>
                    <a:pt x="2334" y="34"/>
                  </a:cubicBezTo>
                  <a:cubicBezTo>
                    <a:pt x="2291" y="13"/>
                    <a:pt x="2253" y="1"/>
                    <a:pt x="2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7"/>
            <p:cNvSpPr/>
            <p:nvPr/>
          </p:nvSpPr>
          <p:spPr>
            <a:xfrm>
              <a:off x="116563" y="2936310"/>
              <a:ext cx="31970" cy="43332"/>
            </a:xfrm>
            <a:custGeom>
              <a:avLst/>
              <a:gdLst/>
              <a:ahLst/>
              <a:cxnLst/>
              <a:rect l="l" t="t" r="r" b="b"/>
              <a:pathLst>
                <a:path w="1013" h="1373" extrusionOk="0">
                  <a:moveTo>
                    <a:pt x="1012" y="0"/>
                  </a:moveTo>
                  <a:lnTo>
                    <a:pt x="1012" y="0"/>
                  </a:lnTo>
                  <a:cubicBezTo>
                    <a:pt x="655" y="48"/>
                    <a:pt x="441" y="405"/>
                    <a:pt x="119" y="560"/>
                  </a:cubicBezTo>
                  <a:cubicBezTo>
                    <a:pt x="0" y="739"/>
                    <a:pt x="84" y="822"/>
                    <a:pt x="239" y="893"/>
                  </a:cubicBezTo>
                  <a:cubicBezTo>
                    <a:pt x="358" y="917"/>
                    <a:pt x="489" y="929"/>
                    <a:pt x="500" y="1072"/>
                  </a:cubicBezTo>
                  <a:cubicBezTo>
                    <a:pt x="528" y="1229"/>
                    <a:pt x="542" y="1372"/>
                    <a:pt x="641" y="1372"/>
                  </a:cubicBezTo>
                  <a:cubicBezTo>
                    <a:pt x="670" y="1372"/>
                    <a:pt x="705" y="1360"/>
                    <a:pt x="750" y="1334"/>
                  </a:cubicBezTo>
                  <a:cubicBezTo>
                    <a:pt x="929" y="1227"/>
                    <a:pt x="893" y="1060"/>
                    <a:pt x="739" y="941"/>
                  </a:cubicBezTo>
                  <a:cubicBezTo>
                    <a:pt x="489" y="739"/>
                    <a:pt x="548" y="572"/>
                    <a:pt x="750" y="405"/>
                  </a:cubicBezTo>
                  <a:cubicBezTo>
                    <a:pt x="893" y="298"/>
                    <a:pt x="953" y="155"/>
                    <a:pt x="10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7"/>
            <p:cNvSpPr/>
            <p:nvPr/>
          </p:nvSpPr>
          <p:spPr>
            <a:xfrm>
              <a:off x="27882" y="3056550"/>
              <a:ext cx="28593" cy="26226"/>
            </a:xfrm>
            <a:custGeom>
              <a:avLst/>
              <a:gdLst/>
              <a:ahLst/>
              <a:cxnLst/>
              <a:rect l="l" t="t" r="r" b="b"/>
              <a:pathLst>
                <a:path w="906" h="831" extrusionOk="0">
                  <a:moveTo>
                    <a:pt x="544" y="0"/>
                  </a:moveTo>
                  <a:cubicBezTo>
                    <a:pt x="469" y="0"/>
                    <a:pt x="391" y="45"/>
                    <a:pt x="310" y="119"/>
                  </a:cubicBezTo>
                  <a:cubicBezTo>
                    <a:pt x="271" y="159"/>
                    <a:pt x="234" y="174"/>
                    <a:pt x="199" y="174"/>
                  </a:cubicBezTo>
                  <a:cubicBezTo>
                    <a:pt x="148" y="174"/>
                    <a:pt x="102" y="143"/>
                    <a:pt x="60" y="108"/>
                  </a:cubicBezTo>
                  <a:cubicBezTo>
                    <a:pt x="36" y="155"/>
                    <a:pt x="24" y="203"/>
                    <a:pt x="12" y="250"/>
                  </a:cubicBezTo>
                  <a:cubicBezTo>
                    <a:pt x="1" y="310"/>
                    <a:pt x="1" y="358"/>
                    <a:pt x="24" y="417"/>
                  </a:cubicBezTo>
                  <a:cubicBezTo>
                    <a:pt x="120" y="620"/>
                    <a:pt x="191" y="786"/>
                    <a:pt x="417" y="810"/>
                  </a:cubicBezTo>
                  <a:cubicBezTo>
                    <a:pt x="458" y="820"/>
                    <a:pt x="501" y="830"/>
                    <a:pt x="542" y="830"/>
                  </a:cubicBezTo>
                  <a:cubicBezTo>
                    <a:pt x="597" y="830"/>
                    <a:pt x="650" y="812"/>
                    <a:pt x="691" y="751"/>
                  </a:cubicBezTo>
                  <a:cubicBezTo>
                    <a:pt x="905" y="584"/>
                    <a:pt x="905" y="393"/>
                    <a:pt x="774" y="167"/>
                  </a:cubicBezTo>
                  <a:cubicBezTo>
                    <a:pt x="701" y="50"/>
                    <a:pt x="624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7"/>
            <p:cNvSpPr/>
            <p:nvPr/>
          </p:nvSpPr>
          <p:spPr>
            <a:xfrm>
              <a:off x="152256" y="2923023"/>
              <a:ext cx="38345" cy="25721"/>
            </a:xfrm>
            <a:custGeom>
              <a:avLst/>
              <a:gdLst/>
              <a:ahLst/>
              <a:cxnLst/>
              <a:rect l="l" t="t" r="r" b="b"/>
              <a:pathLst>
                <a:path w="1215" h="815" extrusionOk="0">
                  <a:moveTo>
                    <a:pt x="634" y="1"/>
                  </a:moveTo>
                  <a:cubicBezTo>
                    <a:pt x="570" y="1"/>
                    <a:pt x="505" y="9"/>
                    <a:pt x="441" y="52"/>
                  </a:cubicBezTo>
                  <a:lnTo>
                    <a:pt x="0" y="326"/>
                  </a:lnTo>
                  <a:lnTo>
                    <a:pt x="0" y="445"/>
                  </a:lnTo>
                  <a:cubicBezTo>
                    <a:pt x="143" y="588"/>
                    <a:pt x="310" y="695"/>
                    <a:pt x="524" y="802"/>
                  </a:cubicBezTo>
                  <a:cubicBezTo>
                    <a:pt x="786" y="683"/>
                    <a:pt x="1215" y="814"/>
                    <a:pt x="1120" y="207"/>
                  </a:cubicBezTo>
                  <a:cubicBezTo>
                    <a:pt x="1024" y="64"/>
                    <a:pt x="905" y="5"/>
                    <a:pt x="762" y="5"/>
                  </a:cubicBezTo>
                  <a:cubicBezTo>
                    <a:pt x="720" y="5"/>
                    <a:pt x="677" y="1"/>
                    <a:pt x="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7"/>
            <p:cNvSpPr/>
            <p:nvPr/>
          </p:nvSpPr>
          <p:spPr>
            <a:xfrm>
              <a:off x="54549" y="3158454"/>
              <a:ext cx="24080" cy="32254"/>
            </a:xfrm>
            <a:custGeom>
              <a:avLst/>
              <a:gdLst/>
              <a:ahLst/>
              <a:cxnLst/>
              <a:rect l="l" t="t" r="r" b="b"/>
              <a:pathLst>
                <a:path w="763" h="1022" extrusionOk="0">
                  <a:moveTo>
                    <a:pt x="169" y="0"/>
                  </a:moveTo>
                  <a:cubicBezTo>
                    <a:pt x="103" y="0"/>
                    <a:pt x="48" y="52"/>
                    <a:pt x="1" y="153"/>
                  </a:cubicBezTo>
                  <a:cubicBezTo>
                    <a:pt x="144" y="439"/>
                    <a:pt x="25" y="903"/>
                    <a:pt x="429" y="1022"/>
                  </a:cubicBezTo>
                  <a:cubicBezTo>
                    <a:pt x="501" y="903"/>
                    <a:pt x="715" y="974"/>
                    <a:pt x="763" y="784"/>
                  </a:cubicBezTo>
                  <a:cubicBezTo>
                    <a:pt x="763" y="736"/>
                    <a:pt x="763" y="700"/>
                    <a:pt x="739" y="677"/>
                  </a:cubicBezTo>
                  <a:cubicBezTo>
                    <a:pt x="608" y="486"/>
                    <a:pt x="525" y="260"/>
                    <a:pt x="346" y="93"/>
                  </a:cubicBezTo>
                  <a:cubicBezTo>
                    <a:pt x="279" y="31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7"/>
            <p:cNvSpPr/>
            <p:nvPr/>
          </p:nvSpPr>
          <p:spPr>
            <a:xfrm>
              <a:off x="51172" y="3133207"/>
              <a:ext cx="27457" cy="46614"/>
            </a:xfrm>
            <a:custGeom>
              <a:avLst/>
              <a:gdLst/>
              <a:ahLst/>
              <a:cxnLst/>
              <a:rect l="l" t="t" r="r" b="b"/>
              <a:pathLst>
                <a:path w="870" h="1477" extrusionOk="0">
                  <a:moveTo>
                    <a:pt x="239" y="0"/>
                  </a:moveTo>
                  <a:lnTo>
                    <a:pt x="239" y="0"/>
                  </a:lnTo>
                  <a:cubicBezTo>
                    <a:pt x="250" y="386"/>
                    <a:pt x="413" y="717"/>
                    <a:pt x="58" y="717"/>
                  </a:cubicBezTo>
                  <a:cubicBezTo>
                    <a:pt x="40" y="717"/>
                    <a:pt x="21" y="716"/>
                    <a:pt x="1" y="715"/>
                  </a:cubicBezTo>
                  <a:lnTo>
                    <a:pt x="1" y="715"/>
                  </a:lnTo>
                  <a:cubicBezTo>
                    <a:pt x="25" y="786"/>
                    <a:pt x="72" y="881"/>
                    <a:pt x="108" y="953"/>
                  </a:cubicBezTo>
                  <a:cubicBezTo>
                    <a:pt x="156" y="937"/>
                    <a:pt x="199" y="930"/>
                    <a:pt x="238" y="930"/>
                  </a:cubicBezTo>
                  <a:cubicBezTo>
                    <a:pt x="550" y="930"/>
                    <a:pt x="616" y="1382"/>
                    <a:pt x="870" y="1477"/>
                  </a:cubicBezTo>
                  <a:cubicBezTo>
                    <a:pt x="822" y="953"/>
                    <a:pt x="548" y="548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7"/>
            <p:cNvSpPr/>
            <p:nvPr/>
          </p:nvSpPr>
          <p:spPr>
            <a:xfrm>
              <a:off x="92515" y="2966007"/>
              <a:ext cx="21082" cy="30455"/>
            </a:xfrm>
            <a:custGeom>
              <a:avLst/>
              <a:gdLst/>
              <a:ahLst/>
              <a:cxnLst/>
              <a:rect l="l" t="t" r="r" b="b"/>
              <a:pathLst>
                <a:path w="668" h="965" extrusionOk="0">
                  <a:moveTo>
                    <a:pt x="465" y="0"/>
                  </a:moveTo>
                  <a:cubicBezTo>
                    <a:pt x="405" y="12"/>
                    <a:pt x="358" y="36"/>
                    <a:pt x="334" y="71"/>
                  </a:cubicBezTo>
                  <a:cubicBezTo>
                    <a:pt x="298" y="119"/>
                    <a:pt x="250" y="179"/>
                    <a:pt x="227" y="226"/>
                  </a:cubicBezTo>
                  <a:cubicBezTo>
                    <a:pt x="227" y="333"/>
                    <a:pt x="536" y="393"/>
                    <a:pt x="274" y="524"/>
                  </a:cubicBezTo>
                  <a:cubicBezTo>
                    <a:pt x="0" y="655"/>
                    <a:pt x="60" y="786"/>
                    <a:pt x="215" y="964"/>
                  </a:cubicBezTo>
                  <a:cubicBezTo>
                    <a:pt x="250" y="929"/>
                    <a:pt x="286" y="881"/>
                    <a:pt x="334" y="822"/>
                  </a:cubicBezTo>
                  <a:cubicBezTo>
                    <a:pt x="345" y="822"/>
                    <a:pt x="356" y="822"/>
                    <a:pt x="367" y="822"/>
                  </a:cubicBezTo>
                  <a:cubicBezTo>
                    <a:pt x="590" y="822"/>
                    <a:pt x="650" y="703"/>
                    <a:pt x="548" y="452"/>
                  </a:cubicBezTo>
                  <a:cubicBezTo>
                    <a:pt x="596" y="369"/>
                    <a:pt x="631" y="286"/>
                    <a:pt x="667" y="202"/>
                  </a:cubicBezTo>
                  <a:cubicBezTo>
                    <a:pt x="655" y="71"/>
                    <a:pt x="572" y="12"/>
                    <a:pt x="4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7"/>
            <p:cNvSpPr/>
            <p:nvPr/>
          </p:nvSpPr>
          <p:spPr>
            <a:xfrm>
              <a:off x="277262" y="3017101"/>
              <a:ext cx="21555" cy="18810"/>
            </a:xfrm>
            <a:custGeom>
              <a:avLst/>
              <a:gdLst/>
              <a:ahLst/>
              <a:cxnLst/>
              <a:rect l="l" t="t" r="r" b="b"/>
              <a:pathLst>
                <a:path w="683" h="596" extrusionOk="0">
                  <a:moveTo>
                    <a:pt x="308" y="0"/>
                  </a:moveTo>
                  <a:cubicBezTo>
                    <a:pt x="195" y="0"/>
                    <a:pt x="98" y="68"/>
                    <a:pt x="40" y="262"/>
                  </a:cubicBezTo>
                  <a:cubicBezTo>
                    <a:pt x="1" y="403"/>
                    <a:pt x="23" y="442"/>
                    <a:pt x="70" y="442"/>
                  </a:cubicBezTo>
                  <a:cubicBezTo>
                    <a:pt x="130" y="442"/>
                    <a:pt x="230" y="378"/>
                    <a:pt x="293" y="378"/>
                  </a:cubicBezTo>
                  <a:cubicBezTo>
                    <a:pt x="331" y="378"/>
                    <a:pt x="356" y="401"/>
                    <a:pt x="350" y="477"/>
                  </a:cubicBezTo>
                  <a:cubicBezTo>
                    <a:pt x="338" y="524"/>
                    <a:pt x="350" y="560"/>
                    <a:pt x="373" y="596"/>
                  </a:cubicBezTo>
                  <a:lnTo>
                    <a:pt x="445" y="596"/>
                  </a:lnTo>
                  <a:cubicBezTo>
                    <a:pt x="611" y="477"/>
                    <a:pt x="683" y="334"/>
                    <a:pt x="611" y="107"/>
                  </a:cubicBezTo>
                  <a:cubicBezTo>
                    <a:pt x="508" y="48"/>
                    <a:pt x="403" y="0"/>
                    <a:pt x="3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7"/>
            <p:cNvSpPr/>
            <p:nvPr/>
          </p:nvSpPr>
          <p:spPr>
            <a:xfrm>
              <a:off x="54549" y="3006560"/>
              <a:ext cx="18463" cy="21966"/>
            </a:xfrm>
            <a:custGeom>
              <a:avLst/>
              <a:gdLst/>
              <a:ahLst/>
              <a:cxnLst/>
              <a:rect l="l" t="t" r="r" b="b"/>
              <a:pathLst>
                <a:path w="585" h="696" extrusionOk="0">
                  <a:moveTo>
                    <a:pt x="322" y="1"/>
                  </a:moveTo>
                  <a:cubicBezTo>
                    <a:pt x="144" y="96"/>
                    <a:pt x="72" y="299"/>
                    <a:pt x="1" y="489"/>
                  </a:cubicBezTo>
                  <a:cubicBezTo>
                    <a:pt x="127" y="616"/>
                    <a:pt x="282" y="695"/>
                    <a:pt x="465" y="695"/>
                  </a:cubicBezTo>
                  <a:cubicBezTo>
                    <a:pt x="488" y="695"/>
                    <a:pt x="512" y="694"/>
                    <a:pt x="537" y="691"/>
                  </a:cubicBezTo>
                  <a:cubicBezTo>
                    <a:pt x="560" y="632"/>
                    <a:pt x="584" y="572"/>
                    <a:pt x="572" y="537"/>
                  </a:cubicBezTo>
                  <a:cubicBezTo>
                    <a:pt x="537" y="322"/>
                    <a:pt x="501" y="120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7"/>
            <p:cNvSpPr/>
            <p:nvPr/>
          </p:nvSpPr>
          <p:spPr>
            <a:xfrm>
              <a:off x="64711" y="3000564"/>
              <a:ext cx="19567" cy="23702"/>
            </a:xfrm>
            <a:custGeom>
              <a:avLst/>
              <a:gdLst/>
              <a:ahLst/>
              <a:cxnLst/>
              <a:rect l="l" t="t" r="r" b="b"/>
              <a:pathLst>
                <a:path w="620" h="751" extrusionOk="0">
                  <a:moveTo>
                    <a:pt x="143" y="0"/>
                  </a:moveTo>
                  <a:cubicBezTo>
                    <a:pt x="96" y="48"/>
                    <a:pt x="48" y="108"/>
                    <a:pt x="0" y="167"/>
                  </a:cubicBezTo>
                  <a:cubicBezTo>
                    <a:pt x="48" y="381"/>
                    <a:pt x="60" y="584"/>
                    <a:pt x="215" y="750"/>
                  </a:cubicBezTo>
                  <a:cubicBezTo>
                    <a:pt x="238" y="750"/>
                    <a:pt x="262" y="739"/>
                    <a:pt x="286" y="739"/>
                  </a:cubicBezTo>
                  <a:cubicBezTo>
                    <a:pt x="393" y="667"/>
                    <a:pt x="512" y="620"/>
                    <a:pt x="584" y="500"/>
                  </a:cubicBezTo>
                  <a:cubicBezTo>
                    <a:pt x="619" y="405"/>
                    <a:pt x="619" y="334"/>
                    <a:pt x="560" y="262"/>
                  </a:cubicBezTo>
                  <a:cubicBezTo>
                    <a:pt x="543" y="264"/>
                    <a:pt x="526" y="265"/>
                    <a:pt x="510" y="265"/>
                  </a:cubicBezTo>
                  <a:cubicBezTo>
                    <a:pt x="337" y="265"/>
                    <a:pt x="230" y="153"/>
                    <a:pt x="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7"/>
            <p:cNvSpPr/>
            <p:nvPr/>
          </p:nvSpPr>
          <p:spPr>
            <a:xfrm>
              <a:off x="105675" y="2953415"/>
              <a:ext cx="18810" cy="19757"/>
            </a:xfrm>
            <a:custGeom>
              <a:avLst/>
              <a:gdLst/>
              <a:ahLst/>
              <a:cxnLst/>
              <a:rect l="l" t="t" r="r" b="b"/>
              <a:pathLst>
                <a:path w="596" h="626" extrusionOk="0">
                  <a:moveTo>
                    <a:pt x="446" y="1"/>
                  </a:moveTo>
                  <a:cubicBezTo>
                    <a:pt x="394" y="1"/>
                    <a:pt x="364" y="51"/>
                    <a:pt x="333" y="101"/>
                  </a:cubicBezTo>
                  <a:cubicBezTo>
                    <a:pt x="250" y="268"/>
                    <a:pt x="12" y="232"/>
                    <a:pt x="0" y="459"/>
                  </a:cubicBezTo>
                  <a:cubicBezTo>
                    <a:pt x="72" y="518"/>
                    <a:pt x="167" y="566"/>
                    <a:pt x="250" y="625"/>
                  </a:cubicBezTo>
                  <a:cubicBezTo>
                    <a:pt x="333" y="578"/>
                    <a:pt x="381" y="530"/>
                    <a:pt x="476" y="482"/>
                  </a:cubicBezTo>
                  <a:cubicBezTo>
                    <a:pt x="498" y="499"/>
                    <a:pt x="515" y="508"/>
                    <a:pt x="532" y="508"/>
                  </a:cubicBezTo>
                  <a:cubicBezTo>
                    <a:pt x="551" y="508"/>
                    <a:pt x="570" y="496"/>
                    <a:pt x="595" y="470"/>
                  </a:cubicBezTo>
                  <a:lnTo>
                    <a:pt x="595" y="351"/>
                  </a:lnTo>
                  <a:cubicBezTo>
                    <a:pt x="548" y="256"/>
                    <a:pt x="524" y="125"/>
                    <a:pt x="476" y="6"/>
                  </a:cubicBezTo>
                  <a:cubicBezTo>
                    <a:pt x="465" y="2"/>
                    <a:pt x="455" y="1"/>
                    <a:pt x="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7"/>
            <p:cNvSpPr/>
            <p:nvPr/>
          </p:nvSpPr>
          <p:spPr>
            <a:xfrm>
              <a:off x="176683" y="2915638"/>
              <a:ext cx="17674" cy="13287"/>
            </a:xfrm>
            <a:custGeom>
              <a:avLst/>
              <a:gdLst/>
              <a:ahLst/>
              <a:cxnLst/>
              <a:rect l="l" t="t" r="r" b="b"/>
              <a:pathLst>
                <a:path w="560" h="421" extrusionOk="0">
                  <a:moveTo>
                    <a:pt x="560" y="1"/>
                  </a:moveTo>
                  <a:cubicBezTo>
                    <a:pt x="465" y="1"/>
                    <a:pt x="334" y="12"/>
                    <a:pt x="227" y="36"/>
                  </a:cubicBezTo>
                  <a:cubicBezTo>
                    <a:pt x="131" y="120"/>
                    <a:pt x="36" y="167"/>
                    <a:pt x="0" y="286"/>
                  </a:cubicBezTo>
                  <a:cubicBezTo>
                    <a:pt x="50" y="403"/>
                    <a:pt x="130" y="421"/>
                    <a:pt x="213" y="421"/>
                  </a:cubicBezTo>
                  <a:cubicBezTo>
                    <a:pt x="249" y="421"/>
                    <a:pt x="286" y="417"/>
                    <a:pt x="322" y="417"/>
                  </a:cubicBezTo>
                  <a:cubicBezTo>
                    <a:pt x="405" y="274"/>
                    <a:pt x="489" y="143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7"/>
            <p:cNvSpPr/>
            <p:nvPr/>
          </p:nvSpPr>
          <p:spPr>
            <a:xfrm>
              <a:off x="60956" y="3000185"/>
              <a:ext cx="54504" cy="86506"/>
            </a:xfrm>
            <a:custGeom>
              <a:avLst/>
              <a:gdLst/>
              <a:ahLst/>
              <a:cxnLst/>
              <a:rect l="l" t="t" r="r" b="b"/>
              <a:pathLst>
                <a:path w="1727" h="2741" extrusionOk="0">
                  <a:moveTo>
                    <a:pt x="1239" y="0"/>
                  </a:moveTo>
                  <a:cubicBezTo>
                    <a:pt x="1151" y="218"/>
                    <a:pt x="1026" y="309"/>
                    <a:pt x="867" y="309"/>
                  </a:cubicBezTo>
                  <a:cubicBezTo>
                    <a:pt x="809" y="309"/>
                    <a:pt x="746" y="297"/>
                    <a:pt x="679" y="274"/>
                  </a:cubicBezTo>
                  <a:cubicBezTo>
                    <a:pt x="655" y="358"/>
                    <a:pt x="655" y="441"/>
                    <a:pt x="655" y="524"/>
                  </a:cubicBezTo>
                  <a:cubicBezTo>
                    <a:pt x="560" y="608"/>
                    <a:pt x="405" y="643"/>
                    <a:pt x="334" y="774"/>
                  </a:cubicBezTo>
                  <a:lnTo>
                    <a:pt x="334" y="893"/>
                  </a:lnTo>
                  <a:cubicBezTo>
                    <a:pt x="500" y="1167"/>
                    <a:pt x="655" y="1441"/>
                    <a:pt x="203" y="1548"/>
                  </a:cubicBezTo>
                  <a:cubicBezTo>
                    <a:pt x="119" y="1584"/>
                    <a:pt x="48" y="1644"/>
                    <a:pt x="96" y="1727"/>
                  </a:cubicBezTo>
                  <a:cubicBezTo>
                    <a:pt x="274" y="2072"/>
                    <a:pt x="0" y="2370"/>
                    <a:pt x="24" y="2679"/>
                  </a:cubicBezTo>
                  <a:cubicBezTo>
                    <a:pt x="82" y="2722"/>
                    <a:pt x="135" y="2741"/>
                    <a:pt x="185" y="2741"/>
                  </a:cubicBezTo>
                  <a:cubicBezTo>
                    <a:pt x="287" y="2741"/>
                    <a:pt x="372" y="2661"/>
                    <a:pt x="453" y="2548"/>
                  </a:cubicBezTo>
                  <a:cubicBezTo>
                    <a:pt x="496" y="2495"/>
                    <a:pt x="539" y="2474"/>
                    <a:pt x="583" y="2474"/>
                  </a:cubicBezTo>
                  <a:cubicBezTo>
                    <a:pt x="719" y="2474"/>
                    <a:pt x="859" y="2672"/>
                    <a:pt x="999" y="2672"/>
                  </a:cubicBezTo>
                  <a:cubicBezTo>
                    <a:pt x="1063" y="2672"/>
                    <a:pt x="1127" y="2632"/>
                    <a:pt x="1191" y="2513"/>
                  </a:cubicBezTo>
                  <a:cubicBezTo>
                    <a:pt x="1036" y="2429"/>
                    <a:pt x="810" y="2513"/>
                    <a:pt x="738" y="2275"/>
                  </a:cubicBezTo>
                  <a:cubicBezTo>
                    <a:pt x="643" y="1977"/>
                    <a:pt x="1000" y="2156"/>
                    <a:pt x="1012" y="1953"/>
                  </a:cubicBezTo>
                  <a:cubicBezTo>
                    <a:pt x="1036" y="1846"/>
                    <a:pt x="1096" y="1763"/>
                    <a:pt x="1119" y="1667"/>
                  </a:cubicBezTo>
                  <a:cubicBezTo>
                    <a:pt x="1119" y="1548"/>
                    <a:pt x="1060" y="1477"/>
                    <a:pt x="1000" y="1405"/>
                  </a:cubicBezTo>
                  <a:lnTo>
                    <a:pt x="1000" y="1286"/>
                  </a:lnTo>
                  <a:cubicBezTo>
                    <a:pt x="1053" y="1128"/>
                    <a:pt x="1116" y="1007"/>
                    <a:pt x="1271" y="1007"/>
                  </a:cubicBezTo>
                  <a:cubicBezTo>
                    <a:pt x="1290" y="1007"/>
                    <a:pt x="1311" y="1009"/>
                    <a:pt x="1334" y="1013"/>
                  </a:cubicBezTo>
                  <a:cubicBezTo>
                    <a:pt x="1405" y="977"/>
                    <a:pt x="1477" y="941"/>
                    <a:pt x="1548" y="893"/>
                  </a:cubicBezTo>
                  <a:cubicBezTo>
                    <a:pt x="1727" y="739"/>
                    <a:pt x="1596" y="560"/>
                    <a:pt x="1572" y="381"/>
                  </a:cubicBezTo>
                  <a:cubicBezTo>
                    <a:pt x="1465" y="262"/>
                    <a:pt x="1346" y="120"/>
                    <a:pt x="1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7"/>
            <p:cNvSpPr/>
            <p:nvPr/>
          </p:nvSpPr>
          <p:spPr>
            <a:xfrm>
              <a:off x="122938" y="3040770"/>
              <a:ext cx="65424" cy="47372"/>
            </a:xfrm>
            <a:custGeom>
              <a:avLst/>
              <a:gdLst/>
              <a:ahLst/>
              <a:cxnLst/>
              <a:rect l="l" t="t" r="r" b="b"/>
              <a:pathLst>
                <a:path w="2073" h="1501" extrusionOk="0">
                  <a:moveTo>
                    <a:pt x="1596" y="0"/>
                  </a:moveTo>
                  <a:cubicBezTo>
                    <a:pt x="1406" y="0"/>
                    <a:pt x="1406" y="108"/>
                    <a:pt x="1477" y="250"/>
                  </a:cubicBezTo>
                  <a:cubicBezTo>
                    <a:pt x="1370" y="477"/>
                    <a:pt x="1191" y="500"/>
                    <a:pt x="989" y="560"/>
                  </a:cubicBezTo>
                  <a:cubicBezTo>
                    <a:pt x="938" y="575"/>
                    <a:pt x="885" y="581"/>
                    <a:pt x="831" y="581"/>
                  </a:cubicBezTo>
                  <a:cubicBezTo>
                    <a:pt x="691" y="581"/>
                    <a:pt x="545" y="543"/>
                    <a:pt x="404" y="543"/>
                  </a:cubicBezTo>
                  <a:cubicBezTo>
                    <a:pt x="260" y="543"/>
                    <a:pt x="122" y="582"/>
                    <a:pt x="1" y="739"/>
                  </a:cubicBezTo>
                  <a:cubicBezTo>
                    <a:pt x="81" y="831"/>
                    <a:pt x="161" y="853"/>
                    <a:pt x="243" y="853"/>
                  </a:cubicBezTo>
                  <a:cubicBezTo>
                    <a:pt x="319" y="853"/>
                    <a:pt x="397" y="834"/>
                    <a:pt x="477" y="834"/>
                  </a:cubicBezTo>
                  <a:cubicBezTo>
                    <a:pt x="486" y="833"/>
                    <a:pt x="494" y="833"/>
                    <a:pt x="503" y="833"/>
                  </a:cubicBezTo>
                  <a:cubicBezTo>
                    <a:pt x="675" y="833"/>
                    <a:pt x="743" y="950"/>
                    <a:pt x="584" y="1131"/>
                  </a:cubicBezTo>
                  <a:cubicBezTo>
                    <a:pt x="513" y="1215"/>
                    <a:pt x="453" y="1298"/>
                    <a:pt x="453" y="1429"/>
                  </a:cubicBezTo>
                  <a:cubicBezTo>
                    <a:pt x="453" y="1453"/>
                    <a:pt x="465" y="1477"/>
                    <a:pt x="477" y="1501"/>
                  </a:cubicBezTo>
                  <a:cubicBezTo>
                    <a:pt x="691" y="1501"/>
                    <a:pt x="882" y="1441"/>
                    <a:pt x="1037" y="1251"/>
                  </a:cubicBezTo>
                  <a:cubicBezTo>
                    <a:pt x="1180" y="1060"/>
                    <a:pt x="1465" y="1120"/>
                    <a:pt x="1584" y="858"/>
                  </a:cubicBezTo>
                  <a:lnTo>
                    <a:pt x="1703" y="858"/>
                  </a:lnTo>
                  <a:cubicBezTo>
                    <a:pt x="1811" y="727"/>
                    <a:pt x="1930" y="608"/>
                    <a:pt x="2037" y="500"/>
                  </a:cubicBezTo>
                  <a:cubicBezTo>
                    <a:pt x="2072" y="131"/>
                    <a:pt x="1715" y="191"/>
                    <a:pt x="15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7"/>
            <p:cNvSpPr/>
            <p:nvPr/>
          </p:nvSpPr>
          <p:spPr>
            <a:xfrm>
              <a:off x="201110" y="2972760"/>
              <a:ext cx="47372" cy="41880"/>
            </a:xfrm>
            <a:custGeom>
              <a:avLst/>
              <a:gdLst/>
              <a:ahLst/>
              <a:cxnLst/>
              <a:rect l="l" t="t" r="r" b="b"/>
              <a:pathLst>
                <a:path w="1501" h="1327" extrusionOk="0">
                  <a:moveTo>
                    <a:pt x="655" y="0"/>
                  </a:moveTo>
                  <a:cubicBezTo>
                    <a:pt x="369" y="60"/>
                    <a:pt x="119" y="179"/>
                    <a:pt x="0" y="500"/>
                  </a:cubicBezTo>
                  <a:cubicBezTo>
                    <a:pt x="64" y="737"/>
                    <a:pt x="134" y="966"/>
                    <a:pt x="328" y="966"/>
                  </a:cubicBezTo>
                  <a:cubicBezTo>
                    <a:pt x="389" y="966"/>
                    <a:pt x="461" y="944"/>
                    <a:pt x="548" y="893"/>
                  </a:cubicBezTo>
                  <a:cubicBezTo>
                    <a:pt x="574" y="860"/>
                    <a:pt x="594" y="835"/>
                    <a:pt x="613" y="835"/>
                  </a:cubicBezTo>
                  <a:cubicBezTo>
                    <a:pt x="629" y="835"/>
                    <a:pt x="646" y="851"/>
                    <a:pt x="667" y="893"/>
                  </a:cubicBezTo>
                  <a:cubicBezTo>
                    <a:pt x="760" y="1184"/>
                    <a:pt x="822" y="1327"/>
                    <a:pt x="928" y="1327"/>
                  </a:cubicBezTo>
                  <a:cubicBezTo>
                    <a:pt x="1040" y="1327"/>
                    <a:pt x="1202" y="1169"/>
                    <a:pt x="1500" y="858"/>
                  </a:cubicBezTo>
                  <a:cubicBezTo>
                    <a:pt x="1274" y="774"/>
                    <a:pt x="1036" y="715"/>
                    <a:pt x="1000" y="381"/>
                  </a:cubicBezTo>
                  <a:cubicBezTo>
                    <a:pt x="1024" y="84"/>
                    <a:pt x="834" y="60"/>
                    <a:pt x="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7"/>
            <p:cNvSpPr/>
            <p:nvPr/>
          </p:nvSpPr>
          <p:spPr>
            <a:xfrm>
              <a:off x="134204" y="3138162"/>
              <a:ext cx="53021" cy="30014"/>
            </a:xfrm>
            <a:custGeom>
              <a:avLst/>
              <a:gdLst/>
              <a:ahLst/>
              <a:cxnLst/>
              <a:rect l="l" t="t" r="r" b="b"/>
              <a:pathLst>
                <a:path w="1680" h="951" extrusionOk="0">
                  <a:moveTo>
                    <a:pt x="1355" y="1"/>
                  </a:moveTo>
                  <a:cubicBezTo>
                    <a:pt x="841" y="1"/>
                    <a:pt x="265" y="380"/>
                    <a:pt x="1" y="927"/>
                  </a:cubicBezTo>
                  <a:cubicBezTo>
                    <a:pt x="72" y="927"/>
                    <a:pt x="156" y="951"/>
                    <a:pt x="227" y="951"/>
                  </a:cubicBezTo>
                  <a:cubicBezTo>
                    <a:pt x="547" y="873"/>
                    <a:pt x="795" y="551"/>
                    <a:pt x="1142" y="551"/>
                  </a:cubicBezTo>
                  <a:cubicBezTo>
                    <a:pt x="1170" y="551"/>
                    <a:pt x="1198" y="553"/>
                    <a:pt x="1227" y="558"/>
                  </a:cubicBezTo>
                  <a:cubicBezTo>
                    <a:pt x="1239" y="236"/>
                    <a:pt x="1596" y="296"/>
                    <a:pt x="1680" y="58"/>
                  </a:cubicBezTo>
                  <a:cubicBezTo>
                    <a:pt x="1577" y="19"/>
                    <a:pt x="1468" y="1"/>
                    <a:pt x="1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7"/>
            <p:cNvSpPr/>
            <p:nvPr/>
          </p:nvSpPr>
          <p:spPr>
            <a:xfrm>
              <a:off x="154497" y="3004446"/>
              <a:ext cx="37998" cy="32507"/>
            </a:xfrm>
            <a:custGeom>
              <a:avLst/>
              <a:gdLst/>
              <a:ahLst/>
              <a:cxnLst/>
              <a:rect l="l" t="t" r="r" b="b"/>
              <a:pathLst>
                <a:path w="1204" h="1030" extrusionOk="0">
                  <a:moveTo>
                    <a:pt x="1026" y="1"/>
                  </a:moveTo>
                  <a:cubicBezTo>
                    <a:pt x="801" y="1"/>
                    <a:pt x="571" y="79"/>
                    <a:pt x="358" y="139"/>
                  </a:cubicBezTo>
                  <a:cubicBezTo>
                    <a:pt x="275" y="258"/>
                    <a:pt x="132" y="282"/>
                    <a:pt x="49" y="377"/>
                  </a:cubicBezTo>
                  <a:cubicBezTo>
                    <a:pt x="37" y="377"/>
                    <a:pt x="37" y="389"/>
                    <a:pt x="13" y="425"/>
                  </a:cubicBezTo>
                  <a:cubicBezTo>
                    <a:pt x="1" y="449"/>
                    <a:pt x="13" y="485"/>
                    <a:pt x="49" y="508"/>
                  </a:cubicBezTo>
                  <a:cubicBezTo>
                    <a:pt x="310" y="568"/>
                    <a:pt x="180" y="854"/>
                    <a:pt x="251" y="1020"/>
                  </a:cubicBezTo>
                  <a:cubicBezTo>
                    <a:pt x="274" y="1027"/>
                    <a:pt x="294" y="1030"/>
                    <a:pt x="311" y="1030"/>
                  </a:cubicBezTo>
                  <a:cubicBezTo>
                    <a:pt x="452" y="1030"/>
                    <a:pt x="403" y="833"/>
                    <a:pt x="477" y="758"/>
                  </a:cubicBezTo>
                  <a:cubicBezTo>
                    <a:pt x="691" y="568"/>
                    <a:pt x="1108" y="723"/>
                    <a:pt x="1144" y="258"/>
                  </a:cubicBezTo>
                  <a:cubicBezTo>
                    <a:pt x="1203" y="163"/>
                    <a:pt x="1203" y="92"/>
                    <a:pt x="1144" y="8"/>
                  </a:cubicBezTo>
                  <a:cubicBezTo>
                    <a:pt x="1105" y="3"/>
                    <a:pt x="1065" y="1"/>
                    <a:pt x="10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7"/>
            <p:cNvSpPr/>
            <p:nvPr/>
          </p:nvSpPr>
          <p:spPr>
            <a:xfrm>
              <a:off x="221781" y="2962693"/>
              <a:ext cx="37904" cy="27394"/>
            </a:xfrm>
            <a:custGeom>
              <a:avLst/>
              <a:gdLst/>
              <a:ahLst/>
              <a:cxnLst/>
              <a:rect l="l" t="t" r="r" b="b"/>
              <a:pathLst>
                <a:path w="1201" h="868" extrusionOk="0">
                  <a:moveTo>
                    <a:pt x="170" y="1"/>
                  </a:moveTo>
                  <a:cubicBezTo>
                    <a:pt x="149" y="1"/>
                    <a:pt x="131" y="16"/>
                    <a:pt x="119" y="45"/>
                  </a:cubicBezTo>
                  <a:cubicBezTo>
                    <a:pt x="72" y="129"/>
                    <a:pt x="48" y="212"/>
                    <a:pt x="0" y="296"/>
                  </a:cubicBezTo>
                  <a:cubicBezTo>
                    <a:pt x="119" y="426"/>
                    <a:pt x="226" y="557"/>
                    <a:pt x="345" y="688"/>
                  </a:cubicBezTo>
                  <a:cubicBezTo>
                    <a:pt x="395" y="638"/>
                    <a:pt x="437" y="619"/>
                    <a:pt x="473" y="619"/>
                  </a:cubicBezTo>
                  <a:cubicBezTo>
                    <a:pt x="592" y="619"/>
                    <a:pt x="653" y="830"/>
                    <a:pt x="762" y="867"/>
                  </a:cubicBezTo>
                  <a:cubicBezTo>
                    <a:pt x="1201" y="155"/>
                    <a:pt x="842" y="68"/>
                    <a:pt x="401" y="68"/>
                  </a:cubicBezTo>
                  <a:cubicBezTo>
                    <a:pt x="363" y="68"/>
                    <a:pt x="325" y="68"/>
                    <a:pt x="286" y="69"/>
                  </a:cubicBezTo>
                  <a:cubicBezTo>
                    <a:pt x="262" y="69"/>
                    <a:pt x="250" y="57"/>
                    <a:pt x="238" y="45"/>
                  </a:cubicBezTo>
                  <a:cubicBezTo>
                    <a:pt x="214" y="16"/>
                    <a:pt x="191" y="1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17"/>
            <p:cNvSpPr/>
            <p:nvPr/>
          </p:nvSpPr>
          <p:spPr>
            <a:xfrm>
              <a:off x="127451" y="3086405"/>
              <a:ext cx="24838" cy="36673"/>
            </a:xfrm>
            <a:custGeom>
              <a:avLst/>
              <a:gdLst/>
              <a:ahLst/>
              <a:cxnLst/>
              <a:rect l="l" t="t" r="r" b="b"/>
              <a:pathLst>
                <a:path w="787" h="1162" extrusionOk="0">
                  <a:moveTo>
                    <a:pt x="227" y="1"/>
                  </a:moveTo>
                  <a:cubicBezTo>
                    <a:pt x="191" y="1"/>
                    <a:pt x="155" y="19"/>
                    <a:pt x="120" y="55"/>
                  </a:cubicBezTo>
                  <a:cubicBezTo>
                    <a:pt x="84" y="340"/>
                    <a:pt x="36" y="638"/>
                    <a:pt x="13" y="924"/>
                  </a:cubicBezTo>
                  <a:cubicBezTo>
                    <a:pt x="1" y="1019"/>
                    <a:pt x="36" y="1126"/>
                    <a:pt x="144" y="1162"/>
                  </a:cubicBezTo>
                  <a:cubicBezTo>
                    <a:pt x="191" y="1162"/>
                    <a:pt x="251" y="1114"/>
                    <a:pt x="298" y="1102"/>
                  </a:cubicBezTo>
                  <a:cubicBezTo>
                    <a:pt x="155" y="745"/>
                    <a:pt x="786" y="424"/>
                    <a:pt x="334" y="55"/>
                  </a:cubicBezTo>
                  <a:cubicBezTo>
                    <a:pt x="298" y="19"/>
                    <a:pt x="263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7"/>
            <p:cNvSpPr/>
            <p:nvPr/>
          </p:nvSpPr>
          <p:spPr>
            <a:xfrm>
              <a:off x="42525" y="3080219"/>
              <a:ext cx="32349" cy="31592"/>
            </a:xfrm>
            <a:custGeom>
              <a:avLst/>
              <a:gdLst/>
              <a:ahLst/>
              <a:cxnLst/>
              <a:rect l="l" t="t" r="r" b="b"/>
              <a:pathLst>
                <a:path w="1025" h="1001" extrusionOk="0">
                  <a:moveTo>
                    <a:pt x="1025" y="1"/>
                  </a:moveTo>
                  <a:lnTo>
                    <a:pt x="1025" y="1"/>
                  </a:lnTo>
                  <a:cubicBezTo>
                    <a:pt x="882" y="48"/>
                    <a:pt x="739" y="84"/>
                    <a:pt x="584" y="131"/>
                  </a:cubicBezTo>
                  <a:cubicBezTo>
                    <a:pt x="572" y="310"/>
                    <a:pt x="489" y="441"/>
                    <a:pt x="322" y="501"/>
                  </a:cubicBezTo>
                  <a:lnTo>
                    <a:pt x="1" y="1001"/>
                  </a:lnTo>
                  <a:cubicBezTo>
                    <a:pt x="525" y="905"/>
                    <a:pt x="870" y="596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7"/>
            <p:cNvSpPr/>
            <p:nvPr/>
          </p:nvSpPr>
          <p:spPr>
            <a:xfrm>
              <a:off x="187949" y="2988540"/>
              <a:ext cx="30455" cy="26700"/>
            </a:xfrm>
            <a:custGeom>
              <a:avLst/>
              <a:gdLst/>
              <a:ahLst/>
              <a:cxnLst/>
              <a:rect l="l" t="t" r="r" b="b"/>
              <a:pathLst>
                <a:path w="965" h="846" extrusionOk="0">
                  <a:moveTo>
                    <a:pt x="417" y="0"/>
                  </a:moveTo>
                  <a:cubicBezTo>
                    <a:pt x="370" y="108"/>
                    <a:pt x="286" y="119"/>
                    <a:pt x="191" y="119"/>
                  </a:cubicBezTo>
                  <a:cubicBezTo>
                    <a:pt x="1" y="191"/>
                    <a:pt x="227" y="417"/>
                    <a:pt x="84" y="500"/>
                  </a:cubicBezTo>
                  <a:lnTo>
                    <a:pt x="84" y="762"/>
                  </a:lnTo>
                  <a:cubicBezTo>
                    <a:pt x="346" y="512"/>
                    <a:pt x="786" y="846"/>
                    <a:pt x="965" y="369"/>
                  </a:cubicBezTo>
                  <a:lnTo>
                    <a:pt x="965" y="369"/>
                  </a:lnTo>
                  <a:cubicBezTo>
                    <a:pt x="932" y="378"/>
                    <a:pt x="902" y="382"/>
                    <a:pt x="873" y="382"/>
                  </a:cubicBezTo>
                  <a:cubicBezTo>
                    <a:pt x="656" y="382"/>
                    <a:pt x="565" y="158"/>
                    <a:pt x="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7"/>
            <p:cNvSpPr/>
            <p:nvPr/>
          </p:nvSpPr>
          <p:spPr>
            <a:xfrm>
              <a:off x="29775" y="3120425"/>
              <a:ext cx="33832" cy="23702"/>
            </a:xfrm>
            <a:custGeom>
              <a:avLst/>
              <a:gdLst/>
              <a:ahLst/>
              <a:cxnLst/>
              <a:rect l="l" t="t" r="r" b="b"/>
              <a:pathLst>
                <a:path w="1072" h="751" extrusionOk="0">
                  <a:moveTo>
                    <a:pt x="393" y="0"/>
                  </a:moveTo>
                  <a:cubicBezTo>
                    <a:pt x="381" y="298"/>
                    <a:pt x="155" y="417"/>
                    <a:pt x="0" y="584"/>
                  </a:cubicBezTo>
                  <a:cubicBezTo>
                    <a:pt x="179" y="632"/>
                    <a:pt x="357" y="691"/>
                    <a:pt x="536" y="751"/>
                  </a:cubicBezTo>
                  <a:cubicBezTo>
                    <a:pt x="738" y="441"/>
                    <a:pt x="1072" y="108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7"/>
            <p:cNvSpPr/>
            <p:nvPr/>
          </p:nvSpPr>
          <p:spPr>
            <a:xfrm>
              <a:off x="94030" y="3080219"/>
              <a:ext cx="30077" cy="22187"/>
            </a:xfrm>
            <a:custGeom>
              <a:avLst/>
              <a:gdLst/>
              <a:ahLst/>
              <a:cxnLst/>
              <a:rect l="l" t="t" r="r" b="b"/>
              <a:pathLst>
                <a:path w="953" h="703" extrusionOk="0">
                  <a:moveTo>
                    <a:pt x="607" y="1"/>
                  </a:moveTo>
                  <a:cubicBezTo>
                    <a:pt x="357" y="108"/>
                    <a:pt x="167" y="298"/>
                    <a:pt x="0" y="703"/>
                  </a:cubicBezTo>
                  <a:cubicBezTo>
                    <a:pt x="369" y="501"/>
                    <a:pt x="762" y="679"/>
                    <a:pt x="953" y="239"/>
                  </a:cubicBezTo>
                  <a:cubicBezTo>
                    <a:pt x="857" y="120"/>
                    <a:pt x="714" y="108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7"/>
            <p:cNvSpPr/>
            <p:nvPr/>
          </p:nvSpPr>
          <p:spPr>
            <a:xfrm>
              <a:off x="211240" y="2920183"/>
              <a:ext cx="25216" cy="43963"/>
            </a:xfrm>
            <a:custGeom>
              <a:avLst/>
              <a:gdLst/>
              <a:ahLst/>
              <a:cxnLst/>
              <a:rect l="l" t="t" r="r" b="b"/>
              <a:pathLst>
                <a:path w="799" h="1393" extrusionOk="0">
                  <a:moveTo>
                    <a:pt x="226" y="0"/>
                  </a:moveTo>
                  <a:cubicBezTo>
                    <a:pt x="160" y="0"/>
                    <a:pt x="87" y="36"/>
                    <a:pt x="1" y="130"/>
                  </a:cubicBezTo>
                  <a:cubicBezTo>
                    <a:pt x="156" y="202"/>
                    <a:pt x="215" y="333"/>
                    <a:pt x="227" y="511"/>
                  </a:cubicBezTo>
                  <a:cubicBezTo>
                    <a:pt x="167" y="857"/>
                    <a:pt x="525" y="1047"/>
                    <a:pt x="453" y="1392"/>
                  </a:cubicBezTo>
                  <a:lnTo>
                    <a:pt x="572" y="1392"/>
                  </a:lnTo>
                  <a:cubicBezTo>
                    <a:pt x="798" y="1107"/>
                    <a:pt x="287" y="809"/>
                    <a:pt x="572" y="511"/>
                  </a:cubicBezTo>
                  <a:lnTo>
                    <a:pt x="572" y="261"/>
                  </a:lnTo>
                  <a:cubicBezTo>
                    <a:pt x="460" y="150"/>
                    <a:pt x="359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7"/>
            <p:cNvSpPr/>
            <p:nvPr/>
          </p:nvSpPr>
          <p:spPr>
            <a:xfrm>
              <a:off x="186813" y="3112914"/>
              <a:ext cx="24459" cy="27457"/>
            </a:xfrm>
            <a:custGeom>
              <a:avLst/>
              <a:gdLst/>
              <a:ahLst/>
              <a:cxnLst/>
              <a:rect l="l" t="t" r="r" b="b"/>
              <a:pathLst>
                <a:path w="775" h="870" extrusionOk="0">
                  <a:moveTo>
                    <a:pt x="60" y="0"/>
                  </a:moveTo>
                  <a:lnTo>
                    <a:pt x="60" y="0"/>
                  </a:lnTo>
                  <a:cubicBezTo>
                    <a:pt x="477" y="358"/>
                    <a:pt x="60" y="596"/>
                    <a:pt x="1" y="870"/>
                  </a:cubicBezTo>
                  <a:cubicBezTo>
                    <a:pt x="299" y="715"/>
                    <a:pt x="632" y="619"/>
                    <a:pt x="775" y="227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7"/>
            <p:cNvSpPr/>
            <p:nvPr/>
          </p:nvSpPr>
          <p:spPr>
            <a:xfrm>
              <a:off x="256338" y="2958843"/>
              <a:ext cx="18431" cy="33485"/>
            </a:xfrm>
            <a:custGeom>
              <a:avLst/>
              <a:gdLst/>
              <a:ahLst/>
              <a:cxnLst/>
              <a:rect l="l" t="t" r="r" b="b"/>
              <a:pathLst>
                <a:path w="584" h="1061" extrusionOk="0">
                  <a:moveTo>
                    <a:pt x="489" y="1"/>
                  </a:moveTo>
                  <a:lnTo>
                    <a:pt x="489" y="1"/>
                  </a:lnTo>
                  <a:cubicBezTo>
                    <a:pt x="84" y="298"/>
                    <a:pt x="167" y="679"/>
                    <a:pt x="1" y="1060"/>
                  </a:cubicBezTo>
                  <a:cubicBezTo>
                    <a:pt x="584" y="858"/>
                    <a:pt x="286" y="406"/>
                    <a:pt x="4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7"/>
            <p:cNvSpPr/>
            <p:nvPr/>
          </p:nvSpPr>
          <p:spPr>
            <a:xfrm>
              <a:off x="113565" y="3075422"/>
              <a:ext cx="27836" cy="12340"/>
            </a:xfrm>
            <a:custGeom>
              <a:avLst/>
              <a:gdLst/>
              <a:ahLst/>
              <a:cxnLst/>
              <a:rect l="l" t="t" r="r" b="b"/>
              <a:pathLst>
                <a:path w="882" h="391" extrusionOk="0">
                  <a:moveTo>
                    <a:pt x="722" y="0"/>
                  </a:moveTo>
                  <a:cubicBezTo>
                    <a:pt x="481" y="0"/>
                    <a:pt x="244" y="129"/>
                    <a:pt x="0" y="129"/>
                  </a:cubicBezTo>
                  <a:cubicBezTo>
                    <a:pt x="60" y="295"/>
                    <a:pt x="167" y="391"/>
                    <a:pt x="334" y="391"/>
                  </a:cubicBezTo>
                  <a:cubicBezTo>
                    <a:pt x="369" y="331"/>
                    <a:pt x="405" y="301"/>
                    <a:pt x="441" y="301"/>
                  </a:cubicBezTo>
                  <a:cubicBezTo>
                    <a:pt x="476" y="301"/>
                    <a:pt x="512" y="331"/>
                    <a:pt x="548" y="391"/>
                  </a:cubicBezTo>
                  <a:lnTo>
                    <a:pt x="774" y="391"/>
                  </a:lnTo>
                  <a:cubicBezTo>
                    <a:pt x="810" y="272"/>
                    <a:pt x="845" y="129"/>
                    <a:pt x="881" y="22"/>
                  </a:cubicBezTo>
                  <a:cubicBezTo>
                    <a:pt x="828" y="7"/>
                    <a:pt x="77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7"/>
            <p:cNvSpPr/>
            <p:nvPr/>
          </p:nvSpPr>
          <p:spPr>
            <a:xfrm>
              <a:off x="186813" y="3024139"/>
              <a:ext cx="20325" cy="20041"/>
            </a:xfrm>
            <a:custGeom>
              <a:avLst/>
              <a:gdLst/>
              <a:ahLst/>
              <a:cxnLst/>
              <a:rect l="l" t="t" r="r" b="b"/>
              <a:pathLst>
                <a:path w="644" h="635" extrusionOk="0">
                  <a:moveTo>
                    <a:pt x="489" y="1"/>
                  </a:moveTo>
                  <a:cubicBezTo>
                    <a:pt x="477" y="1"/>
                    <a:pt x="465" y="2"/>
                    <a:pt x="453" y="3"/>
                  </a:cubicBezTo>
                  <a:cubicBezTo>
                    <a:pt x="203" y="51"/>
                    <a:pt x="84" y="242"/>
                    <a:pt x="48" y="515"/>
                  </a:cubicBezTo>
                  <a:cubicBezTo>
                    <a:pt x="37" y="551"/>
                    <a:pt x="25" y="587"/>
                    <a:pt x="1" y="635"/>
                  </a:cubicBezTo>
                  <a:cubicBezTo>
                    <a:pt x="84" y="599"/>
                    <a:pt x="168" y="599"/>
                    <a:pt x="215" y="539"/>
                  </a:cubicBezTo>
                  <a:cubicBezTo>
                    <a:pt x="310" y="349"/>
                    <a:pt x="644" y="492"/>
                    <a:pt x="644" y="170"/>
                  </a:cubicBezTo>
                  <a:cubicBezTo>
                    <a:pt x="644" y="37"/>
                    <a:pt x="565" y="1"/>
                    <a:pt x="4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7"/>
            <p:cNvSpPr/>
            <p:nvPr/>
          </p:nvSpPr>
          <p:spPr>
            <a:xfrm>
              <a:off x="162387" y="3073749"/>
              <a:ext cx="19599" cy="20419"/>
            </a:xfrm>
            <a:custGeom>
              <a:avLst/>
              <a:gdLst/>
              <a:ahLst/>
              <a:cxnLst/>
              <a:rect l="l" t="t" r="r" b="b"/>
              <a:pathLst>
                <a:path w="621" h="647" extrusionOk="0">
                  <a:moveTo>
                    <a:pt x="168" y="1"/>
                  </a:moveTo>
                  <a:cubicBezTo>
                    <a:pt x="81" y="1"/>
                    <a:pt x="58" y="62"/>
                    <a:pt x="1" y="206"/>
                  </a:cubicBezTo>
                  <a:cubicBezTo>
                    <a:pt x="108" y="456"/>
                    <a:pt x="394" y="396"/>
                    <a:pt x="513" y="646"/>
                  </a:cubicBezTo>
                  <a:cubicBezTo>
                    <a:pt x="620" y="384"/>
                    <a:pt x="513" y="229"/>
                    <a:pt x="453" y="75"/>
                  </a:cubicBezTo>
                  <a:cubicBezTo>
                    <a:pt x="312" y="27"/>
                    <a:pt x="226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7"/>
            <p:cNvSpPr/>
            <p:nvPr/>
          </p:nvSpPr>
          <p:spPr>
            <a:xfrm>
              <a:off x="106780" y="3012209"/>
              <a:ext cx="18841" cy="19094"/>
            </a:xfrm>
            <a:custGeom>
              <a:avLst/>
              <a:gdLst/>
              <a:ahLst/>
              <a:cxnLst/>
              <a:rect l="l" t="t" r="r" b="b"/>
              <a:pathLst>
                <a:path w="597" h="605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" y="179"/>
                    <a:pt x="156" y="334"/>
                    <a:pt x="96" y="512"/>
                  </a:cubicBezTo>
                  <a:cubicBezTo>
                    <a:pt x="132" y="581"/>
                    <a:pt x="170" y="605"/>
                    <a:pt x="209" y="605"/>
                  </a:cubicBezTo>
                  <a:cubicBezTo>
                    <a:pt x="284" y="605"/>
                    <a:pt x="363" y="516"/>
                    <a:pt x="441" y="501"/>
                  </a:cubicBezTo>
                  <a:cubicBezTo>
                    <a:pt x="596" y="131"/>
                    <a:pt x="203" y="179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7"/>
            <p:cNvSpPr/>
            <p:nvPr/>
          </p:nvSpPr>
          <p:spPr>
            <a:xfrm>
              <a:off x="24505" y="3104204"/>
              <a:ext cx="16190" cy="13381"/>
            </a:xfrm>
            <a:custGeom>
              <a:avLst/>
              <a:gdLst/>
              <a:ahLst/>
              <a:cxnLst/>
              <a:rect l="l" t="t" r="r" b="b"/>
              <a:pathLst>
                <a:path w="513" h="424" extrusionOk="0">
                  <a:moveTo>
                    <a:pt x="432" y="0"/>
                  </a:moveTo>
                  <a:cubicBezTo>
                    <a:pt x="419" y="0"/>
                    <a:pt x="403" y="5"/>
                    <a:pt x="381" y="14"/>
                  </a:cubicBezTo>
                  <a:cubicBezTo>
                    <a:pt x="274" y="74"/>
                    <a:pt x="0" y="74"/>
                    <a:pt x="60" y="324"/>
                  </a:cubicBezTo>
                  <a:cubicBezTo>
                    <a:pt x="72" y="400"/>
                    <a:pt x="99" y="424"/>
                    <a:pt x="133" y="424"/>
                  </a:cubicBezTo>
                  <a:cubicBezTo>
                    <a:pt x="189" y="424"/>
                    <a:pt x="265" y="362"/>
                    <a:pt x="329" y="362"/>
                  </a:cubicBezTo>
                  <a:cubicBezTo>
                    <a:pt x="343" y="362"/>
                    <a:pt x="357" y="365"/>
                    <a:pt x="369" y="372"/>
                  </a:cubicBezTo>
                  <a:cubicBezTo>
                    <a:pt x="417" y="324"/>
                    <a:pt x="441" y="276"/>
                    <a:pt x="489" y="253"/>
                  </a:cubicBezTo>
                  <a:cubicBezTo>
                    <a:pt x="447" y="170"/>
                    <a:pt x="51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7"/>
            <p:cNvSpPr/>
            <p:nvPr/>
          </p:nvSpPr>
          <p:spPr>
            <a:xfrm>
              <a:off x="155633" y="3067816"/>
              <a:ext cx="21082" cy="12435"/>
            </a:xfrm>
            <a:custGeom>
              <a:avLst/>
              <a:gdLst/>
              <a:ahLst/>
              <a:cxnLst/>
              <a:rect l="l" t="t" r="r" b="b"/>
              <a:pathLst>
                <a:path w="668" h="394" extrusionOk="0">
                  <a:moveTo>
                    <a:pt x="548" y="1"/>
                  </a:moveTo>
                  <a:cubicBezTo>
                    <a:pt x="334" y="96"/>
                    <a:pt x="60" y="36"/>
                    <a:pt x="1" y="394"/>
                  </a:cubicBezTo>
                  <a:cubicBezTo>
                    <a:pt x="72" y="370"/>
                    <a:pt x="144" y="370"/>
                    <a:pt x="215" y="370"/>
                  </a:cubicBezTo>
                  <a:cubicBezTo>
                    <a:pt x="251" y="309"/>
                    <a:pt x="295" y="291"/>
                    <a:pt x="343" y="291"/>
                  </a:cubicBezTo>
                  <a:cubicBezTo>
                    <a:pt x="410" y="291"/>
                    <a:pt x="485" y="327"/>
                    <a:pt x="552" y="327"/>
                  </a:cubicBezTo>
                  <a:cubicBezTo>
                    <a:pt x="595" y="327"/>
                    <a:pt x="635" y="312"/>
                    <a:pt x="667" y="263"/>
                  </a:cubicBezTo>
                  <a:cubicBezTo>
                    <a:pt x="620" y="179"/>
                    <a:pt x="596" y="96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7"/>
            <p:cNvSpPr/>
            <p:nvPr/>
          </p:nvSpPr>
          <p:spPr>
            <a:xfrm>
              <a:off x="172927" y="3040392"/>
              <a:ext cx="22187" cy="15812"/>
            </a:xfrm>
            <a:custGeom>
              <a:avLst/>
              <a:gdLst/>
              <a:ahLst/>
              <a:cxnLst/>
              <a:rect l="l" t="t" r="r" b="b"/>
              <a:pathLst>
                <a:path w="703" h="501" extrusionOk="0">
                  <a:moveTo>
                    <a:pt x="0" y="0"/>
                  </a:moveTo>
                  <a:lnTo>
                    <a:pt x="0" y="0"/>
                  </a:lnTo>
                  <a:cubicBezTo>
                    <a:pt x="143" y="155"/>
                    <a:pt x="298" y="334"/>
                    <a:pt x="441" y="501"/>
                  </a:cubicBezTo>
                  <a:cubicBezTo>
                    <a:pt x="548" y="489"/>
                    <a:pt x="703" y="489"/>
                    <a:pt x="679" y="370"/>
                  </a:cubicBezTo>
                  <a:cubicBezTo>
                    <a:pt x="679" y="274"/>
                    <a:pt x="536" y="203"/>
                    <a:pt x="441" y="1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7"/>
            <p:cNvSpPr/>
            <p:nvPr/>
          </p:nvSpPr>
          <p:spPr>
            <a:xfrm>
              <a:off x="156390" y="3027989"/>
              <a:ext cx="16948" cy="19567"/>
            </a:xfrm>
            <a:custGeom>
              <a:avLst/>
              <a:gdLst/>
              <a:ahLst/>
              <a:cxnLst/>
              <a:rect l="l" t="t" r="r" b="b"/>
              <a:pathLst>
                <a:path w="537" h="620" extrusionOk="0">
                  <a:moveTo>
                    <a:pt x="417" y="1"/>
                  </a:moveTo>
                  <a:cubicBezTo>
                    <a:pt x="346" y="84"/>
                    <a:pt x="274" y="167"/>
                    <a:pt x="191" y="251"/>
                  </a:cubicBezTo>
                  <a:cubicBezTo>
                    <a:pt x="0" y="584"/>
                    <a:pt x="334" y="524"/>
                    <a:pt x="417" y="620"/>
                  </a:cubicBezTo>
                  <a:cubicBezTo>
                    <a:pt x="429" y="524"/>
                    <a:pt x="441" y="429"/>
                    <a:pt x="536" y="370"/>
                  </a:cubicBezTo>
                  <a:cubicBezTo>
                    <a:pt x="489" y="251"/>
                    <a:pt x="465" y="120"/>
                    <a:pt x="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7"/>
            <p:cNvSpPr/>
            <p:nvPr/>
          </p:nvSpPr>
          <p:spPr>
            <a:xfrm>
              <a:off x="116184" y="3042632"/>
              <a:ext cx="15812" cy="13571"/>
            </a:xfrm>
            <a:custGeom>
              <a:avLst/>
              <a:gdLst/>
              <a:ahLst/>
              <a:cxnLst/>
              <a:rect l="l" t="t" r="r" b="b"/>
              <a:pathLst>
                <a:path w="501" h="430" extrusionOk="0">
                  <a:moveTo>
                    <a:pt x="501" y="1"/>
                  </a:moveTo>
                  <a:lnTo>
                    <a:pt x="501" y="1"/>
                  </a:lnTo>
                  <a:cubicBezTo>
                    <a:pt x="322" y="49"/>
                    <a:pt x="143" y="120"/>
                    <a:pt x="0" y="430"/>
                  </a:cubicBezTo>
                  <a:lnTo>
                    <a:pt x="0" y="430"/>
                  </a:lnTo>
                  <a:cubicBezTo>
                    <a:pt x="298" y="346"/>
                    <a:pt x="441" y="227"/>
                    <a:pt x="5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7"/>
            <p:cNvSpPr/>
            <p:nvPr/>
          </p:nvSpPr>
          <p:spPr>
            <a:xfrm>
              <a:off x="139696" y="3027926"/>
              <a:ext cx="12592" cy="9689"/>
            </a:xfrm>
            <a:custGeom>
              <a:avLst/>
              <a:gdLst/>
              <a:ahLst/>
              <a:cxnLst/>
              <a:rect l="l" t="t" r="r" b="b"/>
              <a:pathLst>
                <a:path w="399" h="307" extrusionOk="0">
                  <a:moveTo>
                    <a:pt x="254" y="0"/>
                  </a:moveTo>
                  <a:cubicBezTo>
                    <a:pt x="208" y="0"/>
                    <a:pt x="159" y="14"/>
                    <a:pt x="113" y="14"/>
                  </a:cubicBezTo>
                  <a:cubicBezTo>
                    <a:pt x="92" y="14"/>
                    <a:pt x="72" y="11"/>
                    <a:pt x="53" y="3"/>
                  </a:cubicBezTo>
                  <a:lnTo>
                    <a:pt x="53" y="3"/>
                  </a:lnTo>
                  <a:cubicBezTo>
                    <a:pt x="86" y="111"/>
                    <a:pt x="0" y="307"/>
                    <a:pt x="153" y="307"/>
                  </a:cubicBezTo>
                  <a:cubicBezTo>
                    <a:pt x="169" y="307"/>
                    <a:pt x="187" y="305"/>
                    <a:pt x="208" y="300"/>
                  </a:cubicBezTo>
                  <a:cubicBezTo>
                    <a:pt x="279" y="288"/>
                    <a:pt x="398" y="134"/>
                    <a:pt x="387" y="98"/>
                  </a:cubicBezTo>
                  <a:cubicBezTo>
                    <a:pt x="355" y="19"/>
                    <a:pt x="307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7"/>
            <p:cNvSpPr/>
            <p:nvPr/>
          </p:nvSpPr>
          <p:spPr>
            <a:xfrm>
              <a:off x="211240" y="3018584"/>
              <a:ext cx="9436" cy="12435"/>
            </a:xfrm>
            <a:custGeom>
              <a:avLst/>
              <a:gdLst/>
              <a:ahLst/>
              <a:cxnLst/>
              <a:rect l="l" t="t" r="r" b="b"/>
              <a:pathLst>
                <a:path w="299" h="394" extrusionOk="0">
                  <a:moveTo>
                    <a:pt x="48" y="1"/>
                  </a:moveTo>
                  <a:cubicBezTo>
                    <a:pt x="1" y="227"/>
                    <a:pt x="60" y="346"/>
                    <a:pt x="203" y="394"/>
                  </a:cubicBezTo>
                  <a:cubicBezTo>
                    <a:pt x="227" y="394"/>
                    <a:pt x="298" y="334"/>
                    <a:pt x="298" y="299"/>
                  </a:cubicBezTo>
                  <a:cubicBezTo>
                    <a:pt x="298" y="132"/>
                    <a:pt x="203" y="49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7"/>
            <p:cNvSpPr/>
            <p:nvPr/>
          </p:nvSpPr>
          <p:spPr>
            <a:xfrm>
              <a:off x="176683" y="3056171"/>
              <a:ext cx="10162" cy="11677"/>
            </a:xfrm>
            <a:custGeom>
              <a:avLst/>
              <a:gdLst/>
              <a:ahLst/>
              <a:cxnLst/>
              <a:rect l="l" t="t" r="r" b="b"/>
              <a:pathLst>
                <a:path w="322" h="37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19" y="12"/>
                    <a:pt x="0" y="120"/>
                    <a:pt x="0" y="370"/>
                  </a:cubicBezTo>
                  <a:cubicBezTo>
                    <a:pt x="227" y="370"/>
                    <a:pt x="310" y="227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7"/>
            <p:cNvSpPr/>
            <p:nvPr/>
          </p:nvSpPr>
          <p:spPr>
            <a:xfrm>
              <a:off x="238318" y="2946503"/>
              <a:ext cx="10068" cy="9815"/>
            </a:xfrm>
            <a:custGeom>
              <a:avLst/>
              <a:gdLst/>
              <a:ahLst/>
              <a:cxnLst/>
              <a:rect l="l" t="t" r="r" b="b"/>
              <a:pathLst>
                <a:path w="319" h="311" extrusionOk="0">
                  <a:moveTo>
                    <a:pt x="79" y="0"/>
                  </a:moveTo>
                  <a:cubicBezTo>
                    <a:pt x="56" y="0"/>
                    <a:pt x="29" y="3"/>
                    <a:pt x="0" y="11"/>
                  </a:cubicBezTo>
                  <a:cubicBezTo>
                    <a:pt x="36" y="142"/>
                    <a:pt x="36" y="273"/>
                    <a:pt x="202" y="308"/>
                  </a:cubicBezTo>
                  <a:cubicBezTo>
                    <a:pt x="210" y="310"/>
                    <a:pt x="218" y="311"/>
                    <a:pt x="225" y="311"/>
                  </a:cubicBezTo>
                  <a:cubicBezTo>
                    <a:pt x="276" y="311"/>
                    <a:pt x="318" y="276"/>
                    <a:pt x="298" y="213"/>
                  </a:cubicBezTo>
                  <a:cubicBezTo>
                    <a:pt x="257" y="102"/>
                    <a:pt x="209" y="0"/>
                    <a:pt x="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17"/>
            <p:cNvSpPr/>
            <p:nvPr/>
          </p:nvSpPr>
          <p:spPr>
            <a:xfrm>
              <a:off x="124453" y="3134154"/>
              <a:ext cx="9058" cy="8837"/>
            </a:xfrm>
            <a:custGeom>
              <a:avLst/>
              <a:gdLst/>
              <a:ahLst/>
              <a:cxnLst/>
              <a:rect l="l" t="t" r="r" b="b"/>
              <a:pathLst>
                <a:path w="287" h="280" extrusionOk="0">
                  <a:moveTo>
                    <a:pt x="166" y="1"/>
                  </a:moveTo>
                  <a:cubicBezTo>
                    <a:pt x="155" y="1"/>
                    <a:pt x="144" y="2"/>
                    <a:pt x="131" y="6"/>
                  </a:cubicBezTo>
                  <a:cubicBezTo>
                    <a:pt x="48" y="30"/>
                    <a:pt x="0" y="101"/>
                    <a:pt x="36" y="197"/>
                  </a:cubicBezTo>
                  <a:cubicBezTo>
                    <a:pt x="48" y="244"/>
                    <a:pt x="108" y="280"/>
                    <a:pt x="155" y="280"/>
                  </a:cubicBezTo>
                  <a:cubicBezTo>
                    <a:pt x="227" y="280"/>
                    <a:pt x="286" y="244"/>
                    <a:pt x="286" y="137"/>
                  </a:cubicBezTo>
                  <a:cubicBezTo>
                    <a:pt x="256" y="56"/>
                    <a:pt x="225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7"/>
            <p:cNvSpPr/>
            <p:nvPr/>
          </p:nvSpPr>
          <p:spPr>
            <a:xfrm>
              <a:off x="92515" y="3042569"/>
              <a:ext cx="10920" cy="9878"/>
            </a:xfrm>
            <a:custGeom>
              <a:avLst/>
              <a:gdLst/>
              <a:ahLst/>
              <a:cxnLst/>
              <a:rect l="l" t="t" r="r" b="b"/>
              <a:pathLst>
                <a:path w="346" h="313" extrusionOk="0">
                  <a:moveTo>
                    <a:pt x="230" y="0"/>
                  </a:moveTo>
                  <a:cubicBezTo>
                    <a:pt x="174" y="0"/>
                    <a:pt x="105" y="61"/>
                    <a:pt x="41" y="61"/>
                  </a:cubicBezTo>
                  <a:cubicBezTo>
                    <a:pt x="27" y="61"/>
                    <a:pt x="14" y="58"/>
                    <a:pt x="0" y="51"/>
                  </a:cubicBezTo>
                  <a:lnTo>
                    <a:pt x="0" y="51"/>
                  </a:lnTo>
                  <a:cubicBezTo>
                    <a:pt x="0" y="146"/>
                    <a:pt x="36" y="253"/>
                    <a:pt x="119" y="312"/>
                  </a:cubicBezTo>
                  <a:cubicBezTo>
                    <a:pt x="227" y="301"/>
                    <a:pt x="346" y="241"/>
                    <a:pt x="310" y="86"/>
                  </a:cubicBezTo>
                  <a:cubicBezTo>
                    <a:pt x="291" y="21"/>
                    <a:pt x="263" y="0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7"/>
            <p:cNvSpPr/>
            <p:nvPr/>
          </p:nvSpPr>
          <p:spPr>
            <a:xfrm>
              <a:off x="91126" y="3030671"/>
              <a:ext cx="11930" cy="9752"/>
            </a:xfrm>
            <a:custGeom>
              <a:avLst/>
              <a:gdLst/>
              <a:ahLst/>
              <a:cxnLst/>
              <a:rect l="l" t="t" r="r" b="b"/>
              <a:pathLst>
                <a:path w="378" h="309" extrusionOk="0">
                  <a:moveTo>
                    <a:pt x="181" y="0"/>
                  </a:moveTo>
                  <a:cubicBezTo>
                    <a:pt x="40" y="0"/>
                    <a:pt x="1" y="90"/>
                    <a:pt x="44" y="308"/>
                  </a:cubicBezTo>
                  <a:cubicBezTo>
                    <a:pt x="152" y="213"/>
                    <a:pt x="259" y="130"/>
                    <a:pt x="378" y="35"/>
                  </a:cubicBezTo>
                  <a:cubicBezTo>
                    <a:pt x="298" y="12"/>
                    <a:pt x="233" y="0"/>
                    <a:pt x="1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7"/>
            <p:cNvSpPr/>
            <p:nvPr/>
          </p:nvSpPr>
          <p:spPr>
            <a:xfrm>
              <a:off x="144745" y="3016343"/>
              <a:ext cx="10920" cy="8048"/>
            </a:xfrm>
            <a:custGeom>
              <a:avLst/>
              <a:gdLst/>
              <a:ahLst/>
              <a:cxnLst/>
              <a:rect l="l" t="t" r="r" b="b"/>
              <a:pathLst>
                <a:path w="346" h="255" extrusionOk="0">
                  <a:moveTo>
                    <a:pt x="346" y="0"/>
                  </a:moveTo>
                  <a:cubicBezTo>
                    <a:pt x="179" y="0"/>
                    <a:pt x="12" y="0"/>
                    <a:pt x="0" y="250"/>
                  </a:cubicBezTo>
                  <a:cubicBezTo>
                    <a:pt x="42" y="250"/>
                    <a:pt x="82" y="254"/>
                    <a:pt x="120" y="254"/>
                  </a:cubicBezTo>
                  <a:cubicBezTo>
                    <a:pt x="204" y="254"/>
                    <a:pt x="280" y="237"/>
                    <a:pt x="346" y="131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7"/>
            <p:cNvSpPr/>
            <p:nvPr/>
          </p:nvSpPr>
          <p:spPr>
            <a:xfrm>
              <a:off x="226452" y="3070057"/>
              <a:ext cx="6154" cy="6880"/>
            </a:xfrm>
            <a:custGeom>
              <a:avLst/>
              <a:gdLst/>
              <a:ahLst/>
              <a:cxnLst/>
              <a:rect l="l" t="t" r="r" b="b"/>
              <a:pathLst>
                <a:path w="195" h="218" extrusionOk="0">
                  <a:moveTo>
                    <a:pt x="63" y="1"/>
                  </a:moveTo>
                  <a:cubicBezTo>
                    <a:pt x="24" y="1"/>
                    <a:pt x="1" y="42"/>
                    <a:pt x="19" y="96"/>
                  </a:cubicBezTo>
                  <a:cubicBezTo>
                    <a:pt x="31" y="144"/>
                    <a:pt x="78" y="192"/>
                    <a:pt x="90" y="215"/>
                  </a:cubicBezTo>
                  <a:cubicBezTo>
                    <a:pt x="99" y="217"/>
                    <a:pt x="108" y="218"/>
                    <a:pt x="116" y="218"/>
                  </a:cubicBezTo>
                  <a:cubicBezTo>
                    <a:pt x="170" y="218"/>
                    <a:pt x="194" y="184"/>
                    <a:pt x="174" y="132"/>
                  </a:cubicBezTo>
                  <a:cubicBezTo>
                    <a:pt x="174" y="84"/>
                    <a:pt x="138" y="25"/>
                    <a:pt x="102" y="13"/>
                  </a:cubicBez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7"/>
            <p:cNvSpPr/>
            <p:nvPr/>
          </p:nvSpPr>
          <p:spPr>
            <a:xfrm>
              <a:off x="217015" y="2990213"/>
              <a:ext cx="10036" cy="10005"/>
            </a:xfrm>
            <a:custGeom>
              <a:avLst/>
              <a:gdLst/>
              <a:ahLst/>
              <a:cxnLst/>
              <a:rect l="l" t="t" r="r" b="b"/>
              <a:pathLst>
                <a:path w="318" h="317" extrusionOk="0">
                  <a:moveTo>
                    <a:pt x="131" y="1"/>
                  </a:moveTo>
                  <a:cubicBezTo>
                    <a:pt x="0" y="1"/>
                    <a:pt x="77" y="208"/>
                    <a:pt x="44" y="316"/>
                  </a:cubicBezTo>
                  <a:lnTo>
                    <a:pt x="163" y="316"/>
                  </a:lnTo>
                  <a:cubicBezTo>
                    <a:pt x="175" y="197"/>
                    <a:pt x="318" y="43"/>
                    <a:pt x="175" y="7"/>
                  </a:cubicBezTo>
                  <a:cubicBezTo>
                    <a:pt x="158" y="3"/>
                    <a:pt x="143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7"/>
            <p:cNvSpPr/>
            <p:nvPr/>
          </p:nvSpPr>
          <p:spPr>
            <a:xfrm>
              <a:off x="162039" y="2927284"/>
              <a:ext cx="37588" cy="29130"/>
            </a:xfrm>
            <a:custGeom>
              <a:avLst/>
              <a:gdLst/>
              <a:ahLst/>
              <a:cxnLst/>
              <a:rect l="l" t="t" r="r" b="b"/>
              <a:pathLst>
                <a:path w="1191" h="923" extrusionOk="0">
                  <a:moveTo>
                    <a:pt x="1191" y="1"/>
                  </a:moveTo>
                  <a:lnTo>
                    <a:pt x="1191" y="1"/>
                  </a:lnTo>
                  <a:cubicBezTo>
                    <a:pt x="1048" y="24"/>
                    <a:pt x="905" y="24"/>
                    <a:pt x="786" y="36"/>
                  </a:cubicBezTo>
                  <a:cubicBezTo>
                    <a:pt x="750" y="513"/>
                    <a:pt x="393" y="429"/>
                    <a:pt x="131" y="536"/>
                  </a:cubicBezTo>
                  <a:cubicBezTo>
                    <a:pt x="60" y="560"/>
                    <a:pt x="12" y="608"/>
                    <a:pt x="0" y="691"/>
                  </a:cubicBezTo>
                  <a:cubicBezTo>
                    <a:pt x="27" y="800"/>
                    <a:pt x="82" y="922"/>
                    <a:pt x="159" y="922"/>
                  </a:cubicBezTo>
                  <a:cubicBezTo>
                    <a:pt x="183" y="922"/>
                    <a:pt x="210" y="910"/>
                    <a:pt x="238" y="882"/>
                  </a:cubicBezTo>
                  <a:cubicBezTo>
                    <a:pt x="322" y="798"/>
                    <a:pt x="403" y="776"/>
                    <a:pt x="483" y="776"/>
                  </a:cubicBezTo>
                  <a:cubicBezTo>
                    <a:pt x="569" y="776"/>
                    <a:pt x="654" y="801"/>
                    <a:pt x="738" y="801"/>
                  </a:cubicBezTo>
                  <a:cubicBezTo>
                    <a:pt x="754" y="801"/>
                    <a:pt x="770" y="801"/>
                    <a:pt x="786" y="798"/>
                  </a:cubicBezTo>
                  <a:cubicBezTo>
                    <a:pt x="810" y="453"/>
                    <a:pt x="1107" y="298"/>
                    <a:pt x="1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7"/>
            <p:cNvSpPr/>
            <p:nvPr/>
          </p:nvSpPr>
          <p:spPr>
            <a:xfrm>
              <a:off x="181196" y="2945809"/>
              <a:ext cx="29698" cy="18715"/>
            </a:xfrm>
            <a:custGeom>
              <a:avLst/>
              <a:gdLst/>
              <a:ahLst/>
              <a:cxnLst/>
              <a:rect l="l" t="t" r="r" b="b"/>
              <a:pathLst>
                <a:path w="941" h="593" extrusionOk="0">
                  <a:moveTo>
                    <a:pt x="741" y="0"/>
                  </a:moveTo>
                  <a:cubicBezTo>
                    <a:pt x="561" y="0"/>
                    <a:pt x="417" y="219"/>
                    <a:pt x="236" y="219"/>
                  </a:cubicBezTo>
                  <a:cubicBezTo>
                    <a:pt x="217" y="219"/>
                    <a:pt x="198" y="216"/>
                    <a:pt x="179" y="211"/>
                  </a:cubicBezTo>
                  <a:lnTo>
                    <a:pt x="179" y="211"/>
                  </a:lnTo>
                  <a:cubicBezTo>
                    <a:pt x="119" y="378"/>
                    <a:pt x="0" y="569"/>
                    <a:pt x="286" y="592"/>
                  </a:cubicBezTo>
                  <a:cubicBezTo>
                    <a:pt x="393" y="259"/>
                    <a:pt x="834" y="438"/>
                    <a:pt x="941" y="92"/>
                  </a:cubicBezTo>
                  <a:cubicBezTo>
                    <a:pt x="868" y="25"/>
                    <a:pt x="803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7"/>
            <p:cNvSpPr/>
            <p:nvPr/>
          </p:nvSpPr>
          <p:spPr>
            <a:xfrm>
              <a:off x="151183" y="2936625"/>
              <a:ext cx="14991" cy="12529"/>
            </a:xfrm>
            <a:custGeom>
              <a:avLst/>
              <a:gdLst/>
              <a:ahLst/>
              <a:cxnLst/>
              <a:rect l="l" t="t" r="r" b="b"/>
              <a:pathLst>
                <a:path w="475" h="397" extrusionOk="0">
                  <a:moveTo>
                    <a:pt x="84" y="1"/>
                  </a:moveTo>
                  <a:cubicBezTo>
                    <a:pt x="68" y="1"/>
                    <a:pt x="51" y="1"/>
                    <a:pt x="34" y="2"/>
                  </a:cubicBezTo>
                  <a:cubicBezTo>
                    <a:pt x="0" y="275"/>
                    <a:pt x="107" y="396"/>
                    <a:pt x="324" y="396"/>
                  </a:cubicBezTo>
                  <a:cubicBezTo>
                    <a:pt x="335" y="396"/>
                    <a:pt x="345" y="396"/>
                    <a:pt x="356" y="395"/>
                  </a:cubicBezTo>
                  <a:cubicBezTo>
                    <a:pt x="392" y="348"/>
                    <a:pt x="439" y="288"/>
                    <a:pt x="475" y="240"/>
                  </a:cubicBezTo>
                  <a:cubicBezTo>
                    <a:pt x="389" y="57"/>
                    <a:pt x="243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7"/>
            <p:cNvSpPr/>
            <p:nvPr/>
          </p:nvSpPr>
          <p:spPr>
            <a:xfrm>
              <a:off x="116942" y="3005834"/>
              <a:ext cx="15433" cy="9941"/>
            </a:xfrm>
            <a:custGeom>
              <a:avLst/>
              <a:gdLst/>
              <a:ahLst/>
              <a:cxnLst/>
              <a:rect l="l" t="t" r="r" b="b"/>
              <a:pathLst>
                <a:path w="489" h="315" extrusionOk="0">
                  <a:moveTo>
                    <a:pt x="0" y="0"/>
                  </a:moveTo>
                  <a:cubicBezTo>
                    <a:pt x="73" y="241"/>
                    <a:pt x="177" y="314"/>
                    <a:pt x="300" y="314"/>
                  </a:cubicBezTo>
                  <a:cubicBezTo>
                    <a:pt x="359" y="314"/>
                    <a:pt x="423" y="297"/>
                    <a:pt x="488" y="274"/>
                  </a:cubicBezTo>
                  <a:cubicBezTo>
                    <a:pt x="393" y="48"/>
                    <a:pt x="238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7"/>
            <p:cNvSpPr/>
            <p:nvPr/>
          </p:nvSpPr>
          <p:spPr>
            <a:xfrm>
              <a:off x="103024" y="2980650"/>
              <a:ext cx="15812" cy="15622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15" y="0"/>
                  </a:moveTo>
                  <a:lnTo>
                    <a:pt x="215" y="0"/>
                  </a:lnTo>
                  <a:cubicBezTo>
                    <a:pt x="239" y="179"/>
                    <a:pt x="144" y="298"/>
                    <a:pt x="1" y="369"/>
                  </a:cubicBezTo>
                  <a:cubicBezTo>
                    <a:pt x="58" y="456"/>
                    <a:pt x="121" y="495"/>
                    <a:pt x="183" y="495"/>
                  </a:cubicBezTo>
                  <a:cubicBezTo>
                    <a:pt x="249" y="495"/>
                    <a:pt x="314" y="450"/>
                    <a:pt x="370" y="369"/>
                  </a:cubicBezTo>
                  <a:cubicBezTo>
                    <a:pt x="501" y="179"/>
                    <a:pt x="358" y="84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7"/>
            <p:cNvSpPr/>
            <p:nvPr/>
          </p:nvSpPr>
          <p:spPr>
            <a:xfrm>
              <a:off x="136098" y="2993242"/>
              <a:ext cx="10920" cy="9689"/>
            </a:xfrm>
            <a:custGeom>
              <a:avLst/>
              <a:gdLst/>
              <a:ahLst/>
              <a:cxnLst/>
              <a:rect l="l" t="t" r="r" b="b"/>
              <a:pathLst>
                <a:path w="346" h="307" extrusionOk="0">
                  <a:moveTo>
                    <a:pt x="143" y="1"/>
                  </a:moveTo>
                  <a:cubicBezTo>
                    <a:pt x="103" y="1"/>
                    <a:pt x="56" y="11"/>
                    <a:pt x="1" y="30"/>
                  </a:cubicBezTo>
                  <a:cubicBezTo>
                    <a:pt x="77" y="183"/>
                    <a:pt x="134" y="307"/>
                    <a:pt x="263" y="307"/>
                  </a:cubicBezTo>
                  <a:cubicBezTo>
                    <a:pt x="274" y="307"/>
                    <a:pt x="286" y="306"/>
                    <a:pt x="298" y="304"/>
                  </a:cubicBezTo>
                  <a:cubicBezTo>
                    <a:pt x="322" y="304"/>
                    <a:pt x="346" y="244"/>
                    <a:pt x="346" y="209"/>
                  </a:cubicBezTo>
                  <a:cubicBezTo>
                    <a:pt x="311" y="70"/>
                    <a:pt x="251" y="1"/>
                    <a:pt x="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7"/>
            <p:cNvSpPr/>
            <p:nvPr/>
          </p:nvSpPr>
          <p:spPr>
            <a:xfrm>
              <a:off x="157905" y="2977273"/>
              <a:ext cx="9405" cy="9089"/>
            </a:xfrm>
            <a:custGeom>
              <a:avLst/>
              <a:gdLst/>
              <a:ahLst/>
              <a:cxnLst/>
              <a:rect l="l" t="t" r="r" b="b"/>
              <a:pathLst>
                <a:path w="298" h="288" extrusionOk="0">
                  <a:moveTo>
                    <a:pt x="119" y="0"/>
                  </a:moveTo>
                  <a:cubicBezTo>
                    <a:pt x="83" y="0"/>
                    <a:pt x="36" y="48"/>
                    <a:pt x="0" y="72"/>
                  </a:cubicBezTo>
                  <a:cubicBezTo>
                    <a:pt x="60" y="155"/>
                    <a:pt x="107" y="226"/>
                    <a:pt x="179" y="286"/>
                  </a:cubicBezTo>
                  <a:cubicBezTo>
                    <a:pt x="180" y="287"/>
                    <a:pt x="181" y="288"/>
                    <a:pt x="183" y="288"/>
                  </a:cubicBezTo>
                  <a:cubicBezTo>
                    <a:pt x="203" y="288"/>
                    <a:pt x="265" y="236"/>
                    <a:pt x="298" y="215"/>
                  </a:cubicBezTo>
                  <a:cubicBezTo>
                    <a:pt x="298" y="60"/>
                    <a:pt x="226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7"/>
            <p:cNvSpPr/>
            <p:nvPr/>
          </p:nvSpPr>
          <p:spPr>
            <a:xfrm>
              <a:off x="155633" y="3008612"/>
              <a:ext cx="10194" cy="7764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261" y="0"/>
                  </a:moveTo>
                  <a:cubicBezTo>
                    <a:pt x="131" y="0"/>
                    <a:pt x="52" y="100"/>
                    <a:pt x="1" y="245"/>
                  </a:cubicBezTo>
                  <a:cubicBezTo>
                    <a:pt x="13" y="245"/>
                    <a:pt x="26" y="246"/>
                    <a:pt x="38" y="246"/>
                  </a:cubicBezTo>
                  <a:cubicBezTo>
                    <a:pt x="171" y="246"/>
                    <a:pt x="311" y="236"/>
                    <a:pt x="322" y="7"/>
                  </a:cubicBezTo>
                  <a:cubicBezTo>
                    <a:pt x="300" y="3"/>
                    <a:pt x="280" y="0"/>
                    <a:pt x="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7"/>
            <p:cNvSpPr/>
            <p:nvPr/>
          </p:nvSpPr>
          <p:spPr>
            <a:xfrm>
              <a:off x="119971" y="2968247"/>
              <a:ext cx="6754" cy="10194"/>
            </a:xfrm>
            <a:custGeom>
              <a:avLst/>
              <a:gdLst/>
              <a:ahLst/>
              <a:cxnLst/>
              <a:rect l="l" t="t" r="r" b="b"/>
              <a:pathLst>
                <a:path w="214" h="323" extrusionOk="0">
                  <a:moveTo>
                    <a:pt x="131" y="0"/>
                  </a:moveTo>
                  <a:cubicBezTo>
                    <a:pt x="95" y="0"/>
                    <a:pt x="47" y="24"/>
                    <a:pt x="11" y="24"/>
                  </a:cubicBezTo>
                  <a:cubicBezTo>
                    <a:pt x="23" y="128"/>
                    <a:pt x="1" y="322"/>
                    <a:pt x="87" y="322"/>
                  </a:cubicBezTo>
                  <a:cubicBezTo>
                    <a:pt x="89" y="322"/>
                    <a:pt x="92" y="322"/>
                    <a:pt x="95" y="322"/>
                  </a:cubicBezTo>
                  <a:cubicBezTo>
                    <a:pt x="202" y="298"/>
                    <a:pt x="214" y="12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7"/>
            <p:cNvSpPr/>
            <p:nvPr/>
          </p:nvSpPr>
          <p:spPr>
            <a:xfrm>
              <a:off x="206348" y="2924380"/>
              <a:ext cx="14991" cy="12719"/>
            </a:xfrm>
            <a:custGeom>
              <a:avLst/>
              <a:gdLst/>
              <a:ahLst/>
              <a:cxnLst/>
              <a:rect l="l" t="t" r="r" b="b"/>
              <a:pathLst>
                <a:path w="475" h="403" extrusionOk="0">
                  <a:moveTo>
                    <a:pt x="249" y="0"/>
                  </a:moveTo>
                  <a:cubicBezTo>
                    <a:pt x="222" y="0"/>
                    <a:pt x="191" y="3"/>
                    <a:pt x="156" y="9"/>
                  </a:cubicBezTo>
                  <a:cubicBezTo>
                    <a:pt x="120" y="33"/>
                    <a:pt x="1" y="81"/>
                    <a:pt x="1" y="105"/>
                  </a:cubicBezTo>
                  <a:cubicBezTo>
                    <a:pt x="25" y="355"/>
                    <a:pt x="215" y="355"/>
                    <a:pt x="382" y="402"/>
                  </a:cubicBezTo>
                  <a:cubicBezTo>
                    <a:pt x="414" y="211"/>
                    <a:pt x="474" y="0"/>
                    <a:pt x="2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7"/>
            <p:cNvSpPr/>
            <p:nvPr/>
          </p:nvSpPr>
          <p:spPr>
            <a:xfrm>
              <a:off x="50794" y="3028367"/>
              <a:ext cx="11298" cy="10194"/>
            </a:xfrm>
            <a:custGeom>
              <a:avLst/>
              <a:gdLst/>
              <a:ahLst/>
              <a:cxnLst/>
              <a:rect l="l" t="t" r="r" b="b"/>
              <a:pathLst>
                <a:path w="358" h="323" extrusionOk="0">
                  <a:moveTo>
                    <a:pt x="1" y="0"/>
                  </a:moveTo>
                  <a:cubicBezTo>
                    <a:pt x="70" y="161"/>
                    <a:pt x="139" y="323"/>
                    <a:pt x="337" y="323"/>
                  </a:cubicBezTo>
                  <a:cubicBezTo>
                    <a:pt x="344" y="323"/>
                    <a:pt x="351" y="322"/>
                    <a:pt x="358" y="322"/>
                  </a:cubicBezTo>
                  <a:cubicBezTo>
                    <a:pt x="191" y="108"/>
                    <a:pt x="191" y="10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7"/>
            <p:cNvSpPr/>
            <p:nvPr/>
          </p:nvSpPr>
          <p:spPr>
            <a:xfrm>
              <a:off x="38391" y="3080219"/>
              <a:ext cx="11330" cy="11298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49" y="1"/>
                  </a:moveTo>
                  <a:cubicBezTo>
                    <a:pt x="37" y="1"/>
                    <a:pt x="37" y="12"/>
                    <a:pt x="25" y="24"/>
                  </a:cubicBezTo>
                  <a:cubicBezTo>
                    <a:pt x="1" y="60"/>
                    <a:pt x="1" y="84"/>
                    <a:pt x="37" y="120"/>
                  </a:cubicBezTo>
                  <a:cubicBezTo>
                    <a:pt x="144" y="203"/>
                    <a:pt x="263" y="286"/>
                    <a:pt x="358" y="358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7"/>
            <p:cNvSpPr/>
            <p:nvPr/>
          </p:nvSpPr>
          <p:spPr>
            <a:xfrm>
              <a:off x="21507" y="3067816"/>
              <a:ext cx="18431" cy="29540"/>
            </a:xfrm>
            <a:custGeom>
              <a:avLst/>
              <a:gdLst/>
              <a:ahLst/>
              <a:cxnLst/>
              <a:rect l="l" t="t" r="r" b="b"/>
              <a:pathLst>
                <a:path w="584" h="936" extrusionOk="0">
                  <a:moveTo>
                    <a:pt x="226" y="1"/>
                  </a:moveTo>
                  <a:lnTo>
                    <a:pt x="226" y="1"/>
                  </a:lnTo>
                  <a:cubicBezTo>
                    <a:pt x="238" y="227"/>
                    <a:pt x="179" y="441"/>
                    <a:pt x="0" y="572"/>
                  </a:cubicBezTo>
                  <a:cubicBezTo>
                    <a:pt x="36" y="691"/>
                    <a:pt x="12" y="870"/>
                    <a:pt x="72" y="917"/>
                  </a:cubicBezTo>
                  <a:cubicBezTo>
                    <a:pt x="92" y="930"/>
                    <a:pt x="113" y="936"/>
                    <a:pt x="134" y="936"/>
                  </a:cubicBezTo>
                  <a:cubicBezTo>
                    <a:pt x="211" y="936"/>
                    <a:pt x="289" y="859"/>
                    <a:pt x="345" y="775"/>
                  </a:cubicBezTo>
                  <a:cubicBezTo>
                    <a:pt x="417" y="691"/>
                    <a:pt x="488" y="620"/>
                    <a:pt x="572" y="524"/>
                  </a:cubicBezTo>
                  <a:cubicBezTo>
                    <a:pt x="572" y="477"/>
                    <a:pt x="584" y="441"/>
                    <a:pt x="584" y="394"/>
                  </a:cubicBezTo>
                  <a:cubicBezTo>
                    <a:pt x="476" y="263"/>
                    <a:pt x="357" y="143"/>
                    <a:pt x="2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7"/>
            <p:cNvSpPr/>
            <p:nvPr/>
          </p:nvSpPr>
          <p:spPr>
            <a:xfrm>
              <a:off x="84625" y="2992674"/>
              <a:ext cx="7543" cy="6407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08" y="0"/>
                  </a:moveTo>
                  <a:cubicBezTo>
                    <a:pt x="72" y="0"/>
                    <a:pt x="24" y="60"/>
                    <a:pt x="0" y="96"/>
                  </a:cubicBezTo>
                  <a:cubicBezTo>
                    <a:pt x="24" y="119"/>
                    <a:pt x="60" y="179"/>
                    <a:pt x="108" y="203"/>
                  </a:cubicBezTo>
                  <a:cubicBezTo>
                    <a:pt x="131" y="203"/>
                    <a:pt x="179" y="155"/>
                    <a:pt x="238" y="108"/>
                  </a:cubicBezTo>
                  <a:cubicBezTo>
                    <a:pt x="179" y="60"/>
                    <a:pt x="131" y="24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7"/>
            <p:cNvSpPr/>
            <p:nvPr/>
          </p:nvSpPr>
          <p:spPr>
            <a:xfrm>
              <a:off x="71465" y="3016596"/>
              <a:ext cx="10194" cy="8048"/>
            </a:xfrm>
            <a:custGeom>
              <a:avLst/>
              <a:gdLst/>
              <a:ahLst/>
              <a:cxnLst/>
              <a:rect l="l" t="t" r="r" b="b"/>
              <a:pathLst>
                <a:path w="323" h="255" extrusionOk="0">
                  <a:moveTo>
                    <a:pt x="240" y="1"/>
                  </a:moveTo>
                  <a:cubicBezTo>
                    <a:pt x="114" y="1"/>
                    <a:pt x="1" y="38"/>
                    <a:pt x="1" y="254"/>
                  </a:cubicBezTo>
                  <a:cubicBezTo>
                    <a:pt x="167" y="254"/>
                    <a:pt x="263" y="171"/>
                    <a:pt x="322" y="4"/>
                  </a:cubicBezTo>
                  <a:cubicBezTo>
                    <a:pt x="295" y="2"/>
                    <a:pt x="267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" name="Google Shape;2469;p17"/>
          <p:cNvGrpSpPr/>
          <p:nvPr/>
        </p:nvGrpSpPr>
        <p:grpSpPr>
          <a:xfrm>
            <a:off x="221190" y="2026419"/>
            <a:ext cx="329628" cy="338141"/>
            <a:chOff x="173306" y="1957441"/>
            <a:chExt cx="321306" cy="329604"/>
          </a:xfrm>
        </p:grpSpPr>
        <p:sp>
          <p:nvSpPr>
            <p:cNvPr id="2470" name="Google Shape;2470;p17"/>
            <p:cNvSpPr/>
            <p:nvPr/>
          </p:nvSpPr>
          <p:spPr>
            <a:xfrm>
              <a:off x="251825" y="1977292"/>
              <a:ext cx="87200" cy="79784"/>
            </a:xfrm>
            <a:custGeom>
              <a:avLst/>
              <a:gdLst/>
              <a:ahLst/>
              <a:cxnLst/>
              <a:rect l="l" t="t" r="r" b="b"/>
              <a:pathLst>
                <a:path w="2763" h="2528" extrusionOk="0">
                  <a:moveTo>
                    <a:pt x="2589" y="0"/>
                  </a:moveTo>
                  <a:cubicBezTo>
                    <a:pt x="2514" y="0"/>
                    <a:pt x="2445" y="34"/>
                    <a:pt x="2394" y="111"/>
                  </a:cubicBezTo>
                  <a:lnTo>
                    <a:pt x="1596" y="599"/>
                  </a:lnTo>
                  <a:cubicBezTo>
                    <a:pt x="1453" y="706"/>
                    <a:pt x="1298" y="730"/>
                    <a:pt x="1203" y="837"/>
                  </a:cubicBezTo>
                  <a:lnTo>
                    <a:pt x="953" y="1087"/>
                  </a:lnTo>
                  <a:cubicBezTo>
                    <a:pt x="739" y="1159"/>
                    <a:pt x="560" y="1302"/>
                    <a:pt x="417" y="1480"/>
                  </a:cubicBezTo>
                  <a:lnTo>
                    <a:pt x="298" y="1599"/>
                  </a:lnTo>
                  <a:cubicBezTo>
                    <a:pt x="179" y="1718"/>
                    <a:pt x="1" y="1790"/>
                    <a:pt x="24" y="2028"/>
                  </a:cubicBezTo>
                  <a:cubicBezTo>
                    <a:pt x="108" y="2230"/>
                    <a:pt x="263" y="2230"/>
                    <a:pt x="429" y="2266"/>
                  </a:cubicBezTo>
                  <a:cubicBezTo>
                    <a:pt x="620" y="2266"/>
                    <a:pt x="786" y="2409"/>
                    <a:pt x="965" y="2504"/>
                  </a:cubicBezTo>
                  <a:cubicBezTo>
                    <a:pt x="1025" y="2516"/>
                    <a:pt x="1072" y="2528"/>
                    <a:pt x="1120" y="2528"/>
                  </a:cubicBezTo>
                  <a:cubicBezTo>
                    <a:pt x="1156" y="2516"/>
                    <a:pt x="1203" y="2504"/>
                    <a:pt x="1227" y="2456"/>
                  </a:cubicBezTo>
                  <a:cubicBezTo>
                    <a:pt x="1275" y="2397"/>
                    <a:pt x="1310" y="2337"/>
                    <a:pt x="1334" y="2266"/>
                  </a:cubicBezTo>
                  <a:cubicBezTo>
                    <a:pt x="1382" y="2171"/>
                    <a:pt x="1453" y="2135"/>
                    <a:pt x="1525" y="2075"/>
                  </a:cubicBezTo>
                  <a:cubicBezTo>
                    <a:pt x="1560" y="2040"/>
                    <a:pt x="1608" y="2016"/>
                    <a:pt x="1632" y="1980"/>
                  </a:cubicBezTo>
                  <a:cubicBezTo>
                    <a:pt x="1734" y="1853"/>
                    <a:pt x="1860" y="1834"/>
                    <a:pt x="1989" y="1834"/>
                  </a:cubicBezTo>
                  <a:cubicBezTo>
                    <a:pt x="2041" y="1834"/>
                    <a:pt x="2093" y="1837"/>
                    <a:pt x="2144" y="1837"/>
                  </a:cubicBezTo>
                  <a:cubicBezTo>
                    <a:pt x="2310" y="1802"/>
                    <a:pt x="2394" y="1659"/>
                    <a:pt x="2465" y="1492"/>
                  </a:cubicBezTo>
                  <a:cubicBezTo>
                    <a:pt x="2501" y="1397"/>
                    <a:pt x="2513" y="1313"/>
                    <a:pt x="2513" y="1218"/>
                  </a:cubicBezTo>
                  <a:cubicBezTo>
                    <a:pt x="2608" y="1040"/>
                    <a:pt x="2215" y="778"/>
                    <a:pt x="2584" y="659"/>
                  </a:cubicBezTo>
                  <a:cubicBezTo>
                    <a:pt x="2680" y="492"/>
                    <a:pt x="2739" y="313"/>
                    <a:pt x="2763" y="135"/>
                  </a:cubicBezTo>
                  <a:cubicBezTo>
                    <a:pt x="2751" y="87"/>
                    <a:pt x="2727" y="39"/>
                    <a:pt x="2680" y="16"/>
                  </a:cubicBezTo>
                  <a:cubicBezTo>
                    <a:pt x="2649" y="6"/>
                    <a:pt x="2619" y="0"/>
                    <a:pt x="2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7"/>
            <p:cNvSpPr/>
            <p:nvPr/>
          </p:nvSpPr>
          <p:spPr>
            <a:xfrm>
              <a:off x="351394" y="2154654"/>
              <a:ext cx="79310" cy="74955"/>
            </a:xfrm>
            <a:custGeom>
              <a:avLst/>
              <a:gdLst/>
              <a:ahLst/>
              <a:cxnLst/>
              <a:rect l="l" t="t" r="r" b="b"/>
              <a:pathLst>
                <a:path w="2513" h="2375" extrusionOk="0">
                  <a:moveTo>
                    <a:pt x="687" y="1"/>
                  </a:moveTo>
                  <a:cubicBezTo>
                    <a:pt x="631" y="1"/>
                    <a:pt x="570" y="35"/>
                    <a:pt x="501" y="123"/>
                  </a:cubicBezTo>
                  <a:cubicBezTo>
                    <a:pt x="298" y="396"/>
                    <a:pt x="418" y="635"/>
                    <a:pt x="632" y="813"/>
                  </a:cubicBezTo>
                  <a:cubicBezTo>
                    <a:pt x="763" y="920"/>
                    <a:pt x="918" y="873"/>
                    <a:pt x="989" y="956"/>
                  </a:cubicBezTo>
                  <a:cubicBezTo>
                    <a:pt x="944" y="940"/>
                    <a:pt x="902" y="933"/>
                    <a:pt x="865" y="933"/>
                  </a:cubicBezTo>
                  <a:cubicBezTo>
                    <a:pt x="674" y="933"/>
                    <a:pt x="582" y="1120"/>
                    <a:pt x="632" y="1349"/>
                  </a:cubicBezTo>
                  <a:cubicBezTo>
                    <a:pt x="681" y="1532"/>
                    <a:pt x="642" y="1565"/>
                    <a:pt x="583" y="1565"/>
                  </a:cubicBezTo>
                  <a:cubicBezTo>
                    <a:pt x="550" y="1565"/>
                    <a:pt x="509" y="1554"/>
                    <a:pt x="475" y="1554"/>
                  </a:cubicBezTo>
                  <a:cubicBezTo>
                    <a:pt x="452" y="1554"/>
                    <a:pt x="432" y="1559"/>
                    <a:pt x="418" y="1575"/>
                  </a:cubicBezTo>
                  <a:cubicBezTo>
                    <a:pt x="298" y="1599"/>
                    <a:pt x="203" y="1658"/>
                    <a:pt x="144" y="1778"/>
                  </a:cubicBezTo>
                  <a:cubicBezTo>
                    <a:pt x="84" y="1956"/>
                    <a:pt x="1" y="2135"/>
                    <a:pt x="132" y="2325"/>
                  </a:cubicBezTo>
                  <a:cubicBezTo>
                    <a:pt x="180" y="2361"/>
                    <a:pt x="226" y="2375"/>
                    <a:pt x="270" y="2375"/>
                  </a:cubicBezTo>
                  <a:cubicBezTo>
                    <a:pt x="344" y="2375"/>
                    <a:pt x="414" y="2334"/>
                    <a:pt x="489" y="2289"/>
                  </a:cubicBezTo>
                  <a:cubicBezTo>
                    <a:pt x="1025" y="1885"/>
                    <a:pt x="1620" y="1611"/>
                    <a:pt x="2108" y="1123"/>
                  </a:cubicBezTo>
                  <a:cubicBezTo>
                    <a:pt x="2168" y="1051"/>
                    <a:pt x="2251" y="980"/>
                    <a:pt x="2311" y="896"/>
                  </a:cubicBezTo>
                  <a:cubicBezTo>
                    <a:pt x="2453" y="837"/>
                    <a:pt x="2513" y="718"/>
                    <a:pt x="2477" y="575"/>
                  </a:cubicBezTo>
                  <a:cubicBezTo>
                    <a:pt x="2215" y="301"/>
                    <a:pt x="1822" y="361"/>
                    <a:pt x="1561" y="111"/>
                  </a:cubicBezTo>
                  <a:cubicBezTo>
                    <a:pt x="1382" y="146"/>
                    <a:pt x="1275" y="277"/>
                    <a:pt x="1215" y="468"/>
                  </a:cubicBezTo>
                  <a:cubicBezTo>
                    <a:pt x="1251" y="515"/>
                    <a:pt x="1251" y="563"/>
                    <a:pt x="1215" y="587"/>
                  </a:cubicBezTo>
                  <a:cubicBezTo>
                    <a:pt x="1227" y="539"/>
                    <a:pt x="1215" y="504"/>
                    <a:pt x="1191" y="480"/>
                  </a:cubicBezTo>
                  <a:cubicBezTo>
                    <a:pt x="1132" y="408"/>
                    <a:pt x="1049" y="337"/>
                    <a:pt x="989" y="265"/>
                  </a:cubicBezTo>
                  <a:cubicBezTo>
                    <a:pt x="900" y="152"/>
                    <a:pt x="806" y="1"/>
                    <a:pt x="6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7"/>
            <p:cNvSpPr/>
            <p:nvPr/>
          </p:nvSpPr>
          <p:spPr>
            <a:xfrm>
              <a:off x="173306" y="2114164"/>
              <a:ext cx="68043" cy="74071"/>
            </a:xfrm>
            <a:custGeom>
              <a:avLst/>
              <a:gdLst/>
              <a:ahLst/>
              <a:cxnLst/>
              <a:rect l="l" t="t" r="r" b="b"/>
              <a:pathLst>
                <a:path w="2156" h="2347" extrusionOk="0">
                  <a:moveTo>
                    <a:pt x="1727" y="1"/>
                  </a:moveTo>
                  <a:cubicBezTo>
                    <a:pt x="1441" y="108"/>
                    <a:pt x="1167" y="239"/>
                    <a:pt x="905" y="429"/>
                  </a:cubicBezTo>
                  <a:cubicBezTo>
                    <a:pt x="643" y="798"/>
                    <a:pt x="298" y="1132"/>
                    <a:pt x="107" y="1560"/>
                  </a:cubicBezTo>
                  <a:cubicBezTo>
                    <a:pt x="0" y="1679"/>
                    <a:pt x="72" y="1787"/>
                    <a:pt x="107" y="1882"/>
                  </a:cubicBezTo>
                  <a:cubicBezTo>
                    <a:pt x="198" y="1981"/>
                    <a:pt x="278" y="2126"/>
                    <a:pt x="397" y="2126"/>
                  </a:cubicBezTo>
                  <a:cubicBezTo>
                    <a:pt x="450" y="2126"/>
                    <a:pt x="511" y="2098"/>
                    <a:pt x="584" y="2025"/>
                  </a:cubicBezTo>
                  <a:cubicBezTo>
                    <a:pt x="587" y="2021"/>
                    <a:pt x="590" y="2020"/>
                    <a:pt x="594" y="2020"/>
                  </a:cubicBezTo>
                  <a:cubicBezTo>
                    <a:pt x="643" y="2020"/>
                    <a:pt x="726" y="2302"/>
                    <a:pt x="881" y="2346"/>
                  </a:cubicBezTo>
                  <a:cubicBezTo>
                    <a:pt x="1381" y="2179"/>
                    <a:pt x="1179" y="1560"/>
                    <a:pt x="1441" y="1227"/>
                  </a:cubicBezTo>
                  <a:cubicBezTo>
                    <a:pt x="1417" y="1048"/>
                    <a:pt x="1191" y="810"/>
                    <a:pt x="1548" y="739"/>
                  </a:cubicBezTo>
                  <a:cubicBezTo>
                    <a:pt x="1762" y="667"/>
                    <a:pt x="2084" y="798"/>
                    <a:pt x="2131" y="417"/>
                  </a:cubicBezTo>
                  <a:cubicBezTo>
                    <a:pt x="2155" y="143"/>
                    <a:pt x="1953" y="36"/>
                    <a:pt x="1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7"/>
            <p:cNvSpPr/>
            <p:nvPr/>
          </p:nvSpPr>
          <p:spPr>
            <a:xfrm>
              <a:off x="419782" y="2062849"/>
              <a:ext cx="71420" cy="83666"/>
            </a:xfrm>
            <a:custGeom>
              <a:avLst/>
              <a:gdLst/>
              <a:ahLst/>
              <a:cxnLst/>
              <a:rect l="l" t="t" r="r" b="b"/>
              <a:pathLst>
                <a:path w="2263" h="2651" extrusionOk="0">
                  <a:moveTo>
                    <a:pt x="1462" y="1"/>
                  </a:moveTo>
                  <a:cubicBezTo>
                    <a:pt x="1268" y="1"/>
                    <a:pt x="1150" y="184"/>
                    <a:pt x="1048" y="376"/>
                  </a:cubicBezTo>
                  <a:cubicBezTo>
                    <a:pt x="953" y="531"/>
                    <a:pt x="953" y="698"/>
                    <a:pt x="1191" y="698"/>
                  </a:cubicBezTo>
                  <a:cubicBezTo>
                    <a:pt x="1234" y="690"/>
                    <a:pt x="1269" y="687"/>
                    <a:pt x="1298" y="687"/>
                  </a:cubicBezTo>
                  <a:cubicBezTo>
                    <a:pt x="1498" y="687"/>
                    <a:pt x="1410" y="852"/>
                    <a:pt x="1358" y="1007"/>
                  </a:cubicBezTo>
                  <a:cubicBezTo>
                    <a:pt x="1310" y="1150"/>
                    <a:pt x="1346" y="1281"/>
                    <a:pt x="1334" y="1400"/>
                  </a:cubicBezTo>
                  <a:cubicBezTo>
                    <a:pt x="1239" y="1579"/>
                    <a:pt x="1001" y="1508"/>
                    <a:pt x="941" y="1722"/>
                  </a:cubicBezTo>
                  <a:cubicBezTo>
                    <a:pt x="901" y="1802"/>
                    <a:pt x="870" y="1873"/>
                    <a:pt x="791" y="1873"/>
                  </a:cubicBezTo>
                  <a:cubicBezTo>
                    <a:pt x="775" y="1873"/>
                    <a:pt x="758" y="1871"/>
                    <a:pt x="739" y="1865"/>
                  </a:cubicBezTo>
                  <a:cubicBezTo>
                    <a:pt x="623" y="1784"/>
                    <a:pt x="500" y="1764"/>
                    <a:pt x="371" y="1764"/>
                  </a:cubicBezTo>
                  <a:cubicBezTo>
                    <a:pt x="327" y="1764"/>
                    <a:pt x="283" y="1767"/>
                    <a:pt x="239" y="1769"/>
                  </a:cubicBezTo>
                  <a:cubicBezTo>
                    <a:pt x="120" y="1817"/>
                    <a:pt x="25" y="1900"/>
                    <a:pt x="1" y="2067"/>
                  </a:cubicBezTo>
                  <a:cubicBezTo>
                    <a:pt x="263" y="2496"/>
                    <a:pt x="751" y="2365"/>
                    <a:pt x="1060" y="2651"/>
                  </a:cubicBezTo>
                  <a:cubicBezTo>
                    <a:pt x="1108" y="2651"/>
                    <a:pt x="1156" y="2615"/>
                    <a:pt x="1191" y="2591"/>
                  </a:cubicBezTo>
                  <a:cubicBezTo>
                    <a:pt x="1245" y="2484"/>
                    <a:pt x="1241" y="2298"/>
                    <a:pt x="1379" y="2298"/>
                  </a:cubicBezTo>
                  <a:cubicBezTo>
                    <a:pt x="1394" y="2298"/>
                    <a:pt x="1411" y="2301"/>
                    <a:pt x="1429" y="2305"/>
                  </a:cubicBezTo>
                  <a:cubicBezTo>
                    <a:pt x="1513" y="2293"/>
                    <a:pt x="1572" y="2246"/>
                    <a:pt x="1632" y="2186"/>
                  </a:cubicBezTo>
                  <a:cubicBezTo>
                    <a:pt x="1727" y="2020"/>
                    <a:pt x="1715" y="1769"/>
                    <a:pt x="1906" y="1662"/>
                  </a:cubicBezTo>
                  <a:cubicBezTo>
                    <a:pt x="2072" y="1531"/>
                    <a:pt x="2013" y="1246"/>
                    <a:pt x="2180" y="1115"/>
                  </a:cubicBezTo>
                  <a:cubicBezTo>
                    <a:pt x="2168" y="1091"/>
                    <a:pt x="2168" y="1055"/>
                    <a:pt x="2191" y="1043"/>
                  </a:cubicBezTo>
                  <a:cubicBezTo>
                    <a:pt x="2263" y="817"/>
                    <a:pt x="2251" y="567"/>
                    <a:pt x="2203" y="341"/>
                  </a:cubicBezTo>
                  <a:cubicBezTo>
                    <a:pt x="2049" y="115"/>
                    <a:pt x="1787" y="79"/>
                    <a:pt x="1572" y="19"/>
                  </a:cubicBezTo>
                  <a:cubicBezTo>
                    <a:pt x="1533" y="7"/>
                    <a:pt x="1496" y="1"/>
                    <a:pt x="1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7"/>
            <p:cNvSpPr/>
            <p:nvPr/>
          </p:nvSpPr>
          <p:spPr>
            <a:xfrm>
              <a:off x="201867" y="2038548"/>
              <a:ext cx="73282" cy="89567"/>
            </a:xfrm>
            <a:custGeom>
              <a:avLst/>
              <a:gdLst/>
              <a:ahLst/>
              <a:cxnLst/>
              <a:rect l="l" t="t" r="r" b="b"/>
              <a:pathLst>
                <a:path w="2322" h="2838" extrusionOk="0">
                  <a:moveTo>
                    <a:pt x="1523" y="0"/>
                  </a:moveTo>
                  <a:cubicBezTo>
                    <a:pt x="1488" y="0"/>
                    <a:pt x="1453" y="15"/>
                    <a:pt x="1417" y="39"/>
                  </a:cubicBezTo>
                  <a:cubicBezTo>
                    <a:pt x="1369" y="87"/>
                    <a:pt x="1322" y="146"/>
                    <a:pt x="1286" y="194"/>
                  </a:cubicBezTo>
                  <a:cubicBezTo>
                    <a:pt x="1274" y="230"/>
                    <a:pt x="1250" y="289"/>
                    <a:pt x="1274" y="349"/>
                  </a:cubicBezTo>
                  <a:cubicBezTo>
                    <a:pt x="1512" y="825"/>
                    <a:pt x="1036" y="694"/>
                    <a:pt x="929" y="873"/>
                  </a:cubicBezTo>
                  <a:cubicBezTo>
                    <a:pt x="822" y="968"/>
                    <a:pt x="726" y="1063"/>
                    <a:pt x="691" y="1218"/>
                  </a:cubicBezTo>
                  <a:cubicBezTo>
                    <a:pt x="619" y="1456"/>
                    <a:pt x="798" y="1706"/>
                    <a:pt x="643" y="1944"/>
                  </a:cubicBezTo>
                  <a:cubicBezTo>
                    <a:pt x="512" y="2099"/>
                    <a:pt x="405" y="2278"/>
                    <a:pt x="298" y="2456"/>
                  </a:cubicBezTo>
                  <a:cubicBezTo>
                    <a:pt x="214" y="2587"/>
                    <a:pt x="107" y="2706"/>
                    <a:pt x="0" y="2837"/>
                  </a:cubicBezTo>
                  <a:cubicBezTo>
                    <a:pt x="322" y="2778"/>
                    <a:pt x="631" y="2730"/>
                    <a:pt x="869" y="2456"/>
                  </a:cubicBezTo>
                  <a:cubicBezTo>
                    <a:pt x="892" y="2463"/>
                    <a:pt x="912" y="2466"/>
                    <a:pt x="930" y="2466"/>
                  </a:cubicBezTo>
                  <a:cubicBezTo>
                    <a:pt x="1062" y="2466"/>
                    <a:pt x="1072" y="2290"/>
                    <a:pt x="1072" y="2206"/>
                  </a:cubicBezTo>
                  <a:cubicBezTo>
                    <a:pt x="1167" y="1682"/>
                    <a:pt x="1524" y="1349"/>
                    <a:pt x="1834" y="992"/>
                  </a:cubicBezTo>
                  <a:cubicBezTo>
                    <a:pt x="1869" y="646"/>
                    <a:pt x="2262" y="849"/>
                    <a:pt x="2322" y="563"/>
                  </a:cubicBezTo>
                  <a:cubicBezTo>
                    <a:pt x="2322" y="349"/>
                    <a:pt x="2143" y="325"/>
                    <a:pt x="2060" y="194"/>
                  </a:cubicBezTo>
                  <a:cubicBezTo>
                    <a:pt x="2036" y="190"/>
                    <a:pt x="2011" y="189"/>
                    <a:pt x="1986" y="189"/>
                  </a:cubicBezTo>
                  <a:cubicBezTo>
                    <a:pt x="1949" y="189"/>
                    <a:pt x="1911" y="192"/>
                    <a:pt x="1874" y="192"/>
                  </a:cubicBezTo>
                  <a:cubicBezTo>
                    <a:pt x="1777" y="192"/>
                    <a:pt x="1685" y="175"/>
                    <a:pt x="1619" y="51"/>
                  </a:cubicBezTo>
                  <a:cubicBezTo>
                    <a:pt x="1590" y="15"/>
                    <a:pt x="1557" y="0"/>
                    <a:pt x="1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7"/>
            <p:cNvSpPr/>
            <p:nvPr/>
          </p:nvSpPr>
          <p:spPr>
            <a:xfrm>
              <a:off x="220645" y="2235540"/>
              <a:ext cx="66907" cy="37335"/>
            </a:xfrm>
            <a:custGeom>
              <a:avLst/>
              <a:gdLst/>
              <a:ahLst/>
              <a:cxnLst/>
              <a:rect l="l" t="t" r="r" b="b"/>
              <a:pathLst>
                <a:path w="2120" h="1183" extrusionOk="0">
                  <a:moveTo>
                    <a:pt x="274" y="0"/>
                  </a:moveTo>
                  <a:cubicBezTo>
                    <a:pt x="167" y="84"/>
                    <a:pt x="48" y="143"/>
                    <a:pt x="48" y="322"/>
                  </a:cubicBezTo>
                  <a:cubicBezTo>
                    <a:pt x="0" y="560"/>
                    <a:pt x="84" y="774"/>
                    <a:pt x="179" y="977"/>
                  </a:cubicBezTo>
                  <a:cubicBezTo>
                    <a:pt x="397" y="1114"/>
                    <a:pt x="619" y="1182"/>
                    <a:pt x="840" y="1182"/>
                  </a:cubicBezTo>
                  <a:cubicBezTo>
                    <a:pt x="1041" y="1182"/>
                    <a:pt x="1243" y="1126"/>
                    <a:pt x="1441" y="1012"/>
                  </a:cubicBezTo>
                  <a:cubicBezTo>
                    <a:pt x="2120" y="810"/>
                    <a:pt x="2120" y="810"/>
                    <a:pt x="1953" y="286"/>
                  </a:cubicBezTo>
                  <a:cubicBezTo>
                    <a:pt x="1905" y="274"/>
                    <a:pt x="1870" y="238"/>
                    <a:pt x="1810" y="238"/>
                  </a:cubicBezTo>
                  <a:cubicBezTo>
                    <a:pt x="1792" y="237"/>
                    <a:pt x="1774" y="236"/>
                    <a:pt x="1756" y="236"/>
                  </a:cubicBezTo>
                  <a:cubicBezTo>
                    <a:pt x="1506" y="236"/>
                    <a:pt x="1303" y="377"/>
                    <a:pt x="1193" y="504"/>
                  </a:cubicBezTo>
                  <a:lnTo>
                    <a:pt x="1193" y="504"/>
                  </a:lnTo>
                  <a:cubicBezTo>
                    <a:pt x="1246" y="422"/>
                    <a:pt x="1257" y="279"/>
                    <a:pt x="1060" y="155"/>
                  </a:cubicBezTo>
                  <a:cubicBezTo>
                    <a:pt x="1029" y="158"/>
                    <a:pt x="998" y="159"/>
                    <a:pt x="968" y="159"/>
                  </a:cubicBezTo>
                  <a:cubicBezTo>
                    <a:pt x="734" y="159"/>
                    <a:pt x="495" y="84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7"/>
            <p:cNvSpPr/>
            <p:nvPr/>
          </p:nvSpPr>
          <p:spPr>
            <a:xfrm>
              <a:off x="184951" y="2204328"/>
              <a:ext cx="44752" cy="41754"/>
            </a:xfrm>
            <a:custGeom>
              <a:avLst/>
              <a:gdLst/>
              <a:ahLst/>
              <a:cxnLst/>
              <a:rect l="l" t="t" r="r" b="b"/>
              <a:pathLst>
                <a:path w="1418" h="1323" extrusionOk="0">
                  <a:moveTo>
                    <a:pt x="632" y="1"/>
                  </a:moveTo>
                  <a:cubicBezTo>
                    <a:pt x="596" y="1"/>
                    <a:pt x="560" y="7"/>
                    <a:pt x="524" y="25"/>
                  </a:cubicBezTo>
                  <a:cubicBezTo>
                    <a:pt x="346" y="323"/>
                    <a:pt x="0" y="608"/>
                    <a:pt x="405" y="1001"/>
                  </a:cubicBezTo>
                  <a:cubicBezTo>
                    <a:pt x="631" y="1049"/>
                    <a:pt x="834" y="1168"/>
                    <a:pt x="1060" y="1251"/>
                  </a:cubicBezTo>
                  <a:cubicBezTo>
                    <a:pt x="1108" y="1263"/>
                    <a:pt x="1131" y="1287"/>
                    <a:pt x="1179" y="1323"/>
                  </a:cubicBezTo>
                  <a:cubicBezTo>
                    <a:pt x="1250" y="1251"/>
                    <a:pt x="1334" y="1192"/>
                    <a:pt x="1405" y="1108"/>
                  </a:cubicBezTo>
                  <a:cubicBezTo>
                    <a:pt x="1417" y="596"/>
                    <a:pt x="1405" y="96"/>
                    <a:pt x="810" y="25"/>
                  </a:cubicBezTo>
                  <a:cubicBezTo>
                    <a:pt x="751" y="17"/>
                    <a:pt x="691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7"/>
            <p:cNvSpPr/>
            <p:nvPr/>
          </p:nvSpPr>
          <p:spPr>
            <a:xfrm>
              <a:off x="226294" y="2261545"/>
              <a:ext cx="52611" cy="25500"/>
            </a:xfrm>
            <a:custGeom>
              <a:avLst/>
              <a:gdLst/>
              <a:ahLst/>
              <a:cxnLst/>
              <a:rect l="l" t="t" r="r" b="b"/>
              <a:pathLst>
                <a:path w="1667" h="808" extrusionOk="0">
                  <a:moveTo>
                    <a:pt x="1322" y="0"/>
                  </a:moveTo>
                  <a:cubicBezTo>
                    <a:pt x="1286" y="0"/>
                    <a:pt x="1244" y="14"/>
                    <a:pt x="1191" y="45"/>
                  </a:cubicBezTo>
                  <a:cubicBezTo>
                    <a:pt x="1022" y="182"/>
                    <a:pt x="843" y="221"/>
                    <a:pt x="660" y="221"/>
                  </a:cubicBezTo>
                  <a:cubicBezTo>
                    <a:pt x="443" y="221"/>
                    <a:pt x="220" y="166"/>
                    <a:pt x="0" y="153"/>
                  </a:cubicBezTo>
                  <a:lnTo>
                    <a:pt x="0" y="153"/>
                  </a:lnTo>
                  <a:cubicBezTo>
                    <a:pt x="34" y="796"/>
                    <a:pt x="424" y="807"/>
                    <a:pt x="815" y="807"/>
                  </a:cubicBezTo>
                  <a:cubicBezTo>
                    <a:pt x="829" y="807"/>
                    <a:pt x="843" y="807"/>
                    <a:pt x="857" y="807"/>
                  </a:cubicBezTo>
                  <a:cubicBezTo>
                    <a:pt x="906" y="745"/>
                    <a:pt x="964" y="731"/>
                    <a:pt x="1023" y="731"/>
                  </a:cubicBezTo>
                  <a:cubicBezTo>
                    <a:pt x="1072" y="731"/>
                    <a:pt x="1122" y="741"/>
                    <a:pt x="1170" y="741"/>
                  </a:cubicBezTo>
                  <a:cubicBezTo>
                    <a:pt x="1220" y="741"/>
                    <a:pt x="1268" y="730"/>
                    <a:pt x="1310" y="688"/>
                  </a:cubicBezTo>
                  <a:cubicBezTo>
                    <a:pt x="1405" y="546"/>
                    <a:pt x="1607" y="700"/>
                    <a:pt x="1667" y="486"/>
                  </a:cubicBezTo>
                  <a:cubicBezTo>
                    <a:pt x="1667" y="426"/>
                    <a:pt x="1643" y="391"/>
                    <a:pt x="1607" y="343"/>
                  </a:cubicBezTo>
                  <a:cubicBezTo>
                    <a:pt x="1490" y="284"/>
                    <a:pt x="1485" y="0"/>
                    <a:pt x="13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7"/>
            <p:cNvSpPr/>
            <p:nvPr/>
          </p:nvSpPr>
          <p:spPr>
            <a:xfrm>
              <a:off x="173685" y="2172043"/>
              <a:ext cx="37209" cy="35410"/>
            </a:xfrm>
            <a:custGeom>
              <a:avLst/>
              <a:gdLst/>
              <a:ahLst/>
              <a:cxnLst/>
              <a:rect l="l" t="t" r="r" b="b"/>
              <a:pathLst>
                <a:path w="1179" h="1122" extrusionOk="0">
                  <a:moveTo>
                    <a:pt x="179" y="0"/>
                  </a:moveTo>
                  <a:cubicBezTo>
                    <a:pt x="48" y="191"/>
                    <a:pt x="0" y="381"/>
                    <a:pt x="83" y="619"/>
                  </a:cubicBezTo>
                  <a:cubicBezTo>
                    <a:pt x="119" y="738"/>
                    <a:pt x="226" y="750"/>
                    <a:pt x="322" y="762"/>
                  </a:cubicBezTo>
                  <a:cubicBezTo>
                    <a:pt x="386" y="814"/>
                    <a:pt x="454" y="825"/>
                    <a:pt x="522" y="825"/>
                  </a:cubicBezTo>
                  <a:cubicBezTo>
                    <a:pt x="574" y="825"/>
                    <a:pt x="626" y="818"/>
                    <a:pt x="677" y="818"/>
                  </a:cubicBezTo>
                  <a:cubicBezTo>
                    <a:pt x="744" y="818"/>
                    <a:pt x="809" y="830"/>
                    <a:pt x="869" y="881"/>
                  </a:cubicBezTo>
                  <a:cubicBezTo>
                    <a:pt x="869" y="929"/>
                    <a:pt x="881" y="988"/>
                    <a:pt x="881" y="1048"/>
                  </a:cubicBezTo>
                  <a:cubicBezTo>
                    <a:pt x="913" y="1111"/>
                    <a:pt x="961" y="1122"/>
                    <a:pt x="1013" y="1122"/>
                  </a:cubicBezTo>
                  <a:cubicBezTo>
                    <a:pt x="1040" y="1122"/>
                    <a:pt x="1068" y="1119"/>
                    <a:pt x="1096" y="1119"/>
                  </a:cubicBezTo>
                  <a:cubicBezTo>
                    <a:pt x="1131" y="1084"/>
                    <a:pt x="1155" y="1036"/>
                    <a:pt x="1167" y="988"/>
                  </a:cubicBezTo>
                  <a:cubicBezTo>
                    <a:pt x="1179" y="917"/>
                    <a:pt x="1167" y="822"/>
                    <a:pt x="1131" y="750"/>
                  </a:cubicBezTo>
                  <a:cubicBezTo>
                    <a:pt x="1072" y="619"/>
                    <a:pt x="953" y="560"/>
                    <a:pt x="857" y="500"/>
                  </a:cubicBezTo>
                  <a:cubicBezTo>
                    <a:pt x="740" y="410"/>
                    <a:pt x="773" y="46"/>
                    <a:pt x="610" y="46"/>
                  </a:cubicBezTo>
                  <a:cubicBezTo>
                    <a:pt x="557" y="46"/>
                    <a:pt x="485" y="84"/>
                    <a:pt x="381" y="179"/>
                  </a:cubicBezTo>
                  <a:cubicBezTo>
                    <a:pt x="381" y="181"/>
                    <a:pt x="380" y="181"/>
                    <a:pt x="379" y="181"/>
                  </a:cubicBezTo>
                  <a:cubicBezTo>
                    <a:pt x="363" y="181"/>
                    <a:pt x="256" y="55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7"/>
            <p:cNvSpPr/>
            <p:nvPr/>
          </p:nvSpPr>
          <p:spPr>
            <a:xfrm>
              <a:off x="362313" y="1957441"/>
              <a:ext cx="69905" cy="24270"/>
            </a:xfrm>
            <a:custGeom>
              <a:avLst/>
              <a:gdLst/>
              <a:ahLst/>
              <a:cxnLst/>
              <a:rect l="l" t="t" r="r" b="b"/>
              <a:pathLst>
                <a:path w="2215" h="769" extrusionOk="0">
                  <a:moveTo>
                    <a:pt x="1870" y="0"/>
                  </a:moveTo>
                  <a:cubicBezTo>
                    <a:pt x="1802" y="0"/>
                    <a:pt x="1735" y="24"/>
                    <a:pt x="1667" y="85"/>
                  </a:cubicBezTo>
                  <a:lnTo>
                    <a:pt x="1548" y="85"/>
                  </a:lnTo>
                  <a:cubicBezTo>
                    <a:pt x="1389" y="60"/>
                    <a:pt x="1233" y="34"/>
                    <a:pt x="1077" y="34"/>
                  </a:cubicBezTo>
                  <a:cubicBezTo>
                    <a:pt x="941" y="34"/>
                    <a:pt x="805" y="53"/>
                    <a:pt x="667" y="109"/>
                  </a:cubicBezTo>
                  <a:cubicBezTo>
                    <a:pt x="476" y="323"/>
                    <a:pt x="191" y="156"/>
                    <a:pt x="0" y="347"/>
                  </a:cubicBezTo>
                  <a:cubicBezTo>
                    <a:pt x="95" y="502"/>
                    <a:pt x="214" y="621"/>
                    <a:pt x="310" y="752"/>
                  </a:cubicBezTo>
                  <a:cubicBezTo>
                    <a:pt x="345" y="763"/>
                    <a:pt x="378" y="768"/>
                    <a:pt x="409" y="768"/>
                  </a:cubicBezTo>
                  <a:cubicBezTo>
                    <a:pt x="577" y="768"/>
                    <a:pt x="687" y="620"/>
                    <a:pt x="798" y="490"/>
                  </a:cubicBezTo>
                  <a:cubicBezTo>
                    <a:pt x="857" y="418"/>
                    <a:pt x="953" y="395"/>
                    <a:pt x="1036" y="395"/>
                  </a:cubicBezTo>
                  <a:cubicBezTo>
                    <a:pt x="1112" y="401"/>
                    <a:pt x="1186" y="403"/>
                    <a:pt x="1261" y="403"/>
                  </a:cubicBezTo>
                  <a:cubicBezTo>
                    <a:pt x="1381" y="403"/>
                    <a:pt x="1500" y="398"/>
                    <a:pt x="1621" y="398"/>
                  </a:cubicBezTo>
                  <a:cubicBezTo>
                    <a:pt x="1695" y="398"/>
                    <a:pt x="1770" y="400"/>
                    <a:pt x="1846" y="407"/>
                  </a:cubicBezTo>
                  <a:cubicBezTo>
                    <a:pt x="1977" y="335"/>
                    <a:pt x="2215" y="347"/>
                    <a:pt x="2060" y="49"/>
                  </a:cubicBezTo>
                  <a:cubicBezTo>
                    <a:pt x="1997" y="21"/>
                    <a:pt x="1933" y="0"/>
                    <a:pt x="1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7"/>
            <p:cNvSpPr/>
            <p:nvPr/>
          </p:nvSpPr>
          <p:spPr>
            <a:xfrm>
              <a:off x="423475" y="1959303"/>
              <a:ext cx="44436" cy="33769"/>
            </a:xfrm>
            <a:custGeom>
              <a:avLst/>
              <a:gdLst/>
              <a:ahLst/>
              <a:cxnLst/>
              <a:rect l="l" t="t" r="r" b="b"/>
              <a:pathLst>
                <a:path w="1408" h="1070" extrusionOk="0">
                  <a:moveTo>
                    <a:pt x="338" y="1"/>
                  </a:moveTo>
                  <a:cubicBezTo>
                    <a:pt x="318" y="1"/>
                    <a:pt x="299" y="9"/>
                    <a:pt x="277" y="26"/>
                  </a:cubicBezTo>
                  <a:cubicBezTo>
                    <a:pt x="234" y="261"/>
                    <a:pt x="0" y="600"/>
                    <a:pt x="371" y="600"/>
                  </a:cubicBezTo>
                  <a:cubicBezTo>
                    <a:pt x="414" y="600"/>
                    <a:pt x="466" y="596"/>
                    <a:pt x="527" y="586"/>
                  </a:cubicBezTo>
                  <a:cubicBezTo>
                    <a:pt x="540" y="583"/>
                    <a:pt x="553" y="582"/>
                    <a:pt x="566" y="582"/>
                  </a:cubicBezTo>
                  <a:cubicBezTo>
                    <a:pt x="722" y="582"/>
                    <a:pt x="822" y="772"/>
                    <a:pt x="943" y="871"/>
                  </a:cubicBezTo>
                  <a:cubicBezTo>
                    <a:pt x="1029" y="931"/>
                    <a:pt x="1102" y="1070"/>
                    <a:pt x="1206" y="1070"/>
                  </a:cubicBezTo>
                  <a:cubicBezTo>
                    <a:pt x="1248" y="1070"/>
                    <a:pt x="1294" y="1048"/>
                    <a:pt x="1348" y="990"/>
                  </a:cubicBezTo>
                  <a:cubicBezTo>
                    <a:pt x="1408" y="621"/>
                    <a:pt x="1277" y="395"/>
                    <a:pt x="955" y="288"/>
                  </a:cubicBezTo>
                  <a:cubicBezTo>
                    <a:pt x="777" y="205"/>
                    <a:pt x="586" y="121"/>
                    <a:pt x="408" y="38"/>
                  </a:cubicBezTo>
                  <a:cubicBezTo>
                    <a:pt x="382" y="12"/>
                    <a:pt x="360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7"/>
            <p:cNvSpPr/>
            <p:nvPr/>
          </p:nvSpPr>
          <p:spPr>
            <a:xfrm>
              <a:off x="223990" y="2047669"/>
              <a:ext cx="28246" cy="21682"/>
            </a:xfrm>
            <a:custGeom>
              <a:avLst/>
              <a:gdLst/>
              <a:ahLst/>
              <a:cxnLst/>
              <a:rect l="l" t="t" r="r" b="b"/>
              <a:pathLst>
                <a:path w="895" h="687" extrusionOk="0">
                  <a:moveTo>
                    <a:pt x="585" y="0"/>
                  </a:moveTo>
                  <a:cubicBezTo>
                    <a:pt x="427" y="45"/>
                    <a:pt x="355" y="240"/>
                    <a:pt x="206" y="240"/>
                  </a:cubicBezTo>
                  <a:cubicBezTo>
                    <a:pt x="197" y="240"/>
                    <a:pt x="189" y="240"/>
                    <a:pt x="180" y="238"/>
                  </a:cubicBezTo>
                  <a:cubicBezTo>
                    <a:pt x="133" y="298"/>
                    <a:pt x="109" y="345"/>
                    <a:pt x="61" y="393"/>
                  </a:cubicBezTo>
                  <a:cubicBezTo>
                    <a:pt x="0" y="584"/>
                    <a:pt x="22" y="686"/>
                    <a:pt x="130" y="686"/>
                  </a:cubicBezTo>
                  <a:cubicBezTo>
                    <a:pt x="170" y="686"/>
                    <a:pt x="223" y="672"/>
                    <a:pt x="287" y="643"/>
                  </a:cubicBezTo>
                  <a:cubicBezTo>
                    <a:pt x="341" y="577"/>
                    <a:pt x="414" y="565"/>
                    <a:pt x="491" y="565"/>
                  </a:cubicBezTo>
                  <a:cubicBezTo>
                    <a:pt x="534" y="565"/>
                    <a:pt x="577" y="569"/>
                    <a:pt x="619" y="569"/>
                  </a:cubicBezTo>
                  <a:cubicBezTo>
                    <a:pt x="719" y="569"/>
                    <a:pt x="808" y="548"/>
                    <a:pt x="847" y="405"/>
                  </a:cubicBezTo>
                  <a:cubicBezTo>
                    <a:pt x="895" y="215"/>
                    <a:pt x="704" y="119"/>
                    <a:pt x="5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7"/>
            <p:cNvSpPr/>
            <p:nvPr/>
          </p:nvSpPr>
          <p:spPr>
            <a:xfrm>
              <a:off x="341642" y="1971958"/>
              <a:ext cx="25185" cy="22723"/>
            </a:xfrm>
            <a:custGeom>
              <a:avLst/>
              <a:gdLst/>
              <a:ahLst/>
              <a:cxnLst/>
              <a:rect l="l" t="t" r="r" b="b"/>
              <a:pathLst>
                <a:path w="798" h="720" extrusionOk="0">
                  <a:moveTo>
                    <a:pt x="479" y="0"/>
                  </a:moveTo>
                  <a:cubicBezTo>
                    <a:pt x="460" y="0"/>
                    <a:pt x="439" y="2"/>
                    <a:pt x="417" y="6"/>
                  </a:cubicBezTo>
                  <a:cubicBezTo>
                    <a:pt x="322" y="18"/>
                    <a:pt x="238" y="18"/>
                    <a:pt x="143" y="42"/>
                  </a:cubicBezTo>
                  <a:cubicBezTo>
                    <a:pt x="84" y="54"/>
                    <a:pt x="36" y="77"/>
                    <a:pt x="24" y="161"/>
                  </a:cubicBezTo>
                  <a:cubicBezTo>
                    <a:pt x="0" y="256"/>
                    <a:pt x="0" y="351"/>
                    <a:pt x="24" y="458"/>
                  </a:cubicBezTo>
                  <a:cubicBezTo>
                    <a:pt x="150" y="639"/>
                    <a:pt x="271" y="719"/>
                    <a:pt x="389" y="719"/>
                  </a:cubicBezTo>
                  <a:cubicBezTo>
                    <a:pt x="528" y="719"/>
                    <a:pt x="663" y="609"/>
                    <a:pt x="798" y="423"/>
                  </a:cubicBezTo>
                  <a:cubicBezTo>
                    <a:pt x="732" y="237"/>
                    <a:pt x="69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7"/>
            <p:cNvSpPr/>
            <p:nvPr/>
          </p:nvSpPr>
          <p:spPr>
            <a:xfrm>
              <a:off x="213134" y="2061902"/>
              <a:ext cx="21808" cy="41407"/>
            </a:xfrm>
            <a:custGeom>
              <a:avLst/>
              <a:gdLst/>
              <a:ahLst/>
              <a:cxnLst/>
              <a:rect l="l" t="t" r="r" b="b"/>
              <a:pathLst>
                <a:path w="691" h="1312" extrusionOk="0">
                  <a:moveTo>
                    <a:pt x="292" y="0"/>
                  </a:moveTo>
                  <a:cubicBezTo>
                    <a:pt x="169" y="0"/>
                    <a:pt x="106" y="71"/>
                    <a:pt x="84" y="192"/>
                  </a:cubicBezTo>
                  <a:cubicBezTo>
                    <a:pt x="0" y="383"/>
                    <a:pt x="0" y="597"/>
                    <a:pt x="60" y="799"/>
                  </a:cubicBezTo>
                  <a:cubicBezTo>
                    <a:pt x="84" y="847"/>
                    <a:pt x="96" y="895"/>
                    <a:pt x="119" y="942"/>
                  </a:cubicBezTo>
                  <a:cubicBezTo>
                    <a:pt x="179" y="1014"/>
                    <a:pt x="227" y="1085"/>
                    <a:pt x="238" y="1180"/>
                  </a:cubicBezTo>
                  <a:cubicBezTo>
                    <a:pt x="274" y="1252"/>
                    <a:pt x="322" y="1276"/>
                    <a:pt x="369" y="1311"/>
                  </a:cubicBezTo>
                  <a:cubicBezTo>
                    <a:pt x="691" y="1026"/>
                    <a:pt x="405" y="728"/>
                    <a:pt x="405" y="442"/>
                  </a:cubicBezTo>
                  <a:cubicBezTo>
                    <a:pt x="393" y="299"/>
                    <a:pt x="357" y="145"/>
                    <a:pt x="322" y="2"/>
                  </a:cubicBezTo>
                  <a:cubicBezTo>
                    <a:pt x="311" y="1"/>
                    <a:pt x="301" y="0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7"/>
            <p:cNvSpPr/>
            <p:nvPr/>
          </p:nvSpPr>
          <p:spPr>
            <a:xfrm>
              <a:off x="276725" y="2256653"/>
              <a:ext cx="29635" cy="19315"/>
            </a:xfrm>
            <a:custGeom>
              <a:avLst/>
              <a:gdLst/>
              <a:ahLst/>
              <a:cxnLst/>
              <a:rect l="l" t="t" r="r" b="b"/>
              <a:pathLst>
                <a:path w="939" h="612" extrusionOk="0">
                  <a:moveTo>
                    <a:pt x="619" y="0"/>
                  </a:moveTo>
                  <a:cubicBezTo>
                    <a:pt x="295" y="0"/>
                    <a:pt x="0" y="235"/>
                    <a:pt x="9" y="558"/>
                  </a:cubicBezTo>
                  <a:cubicBezTo>
                    <a:pt x="45" y="570"/>
                    <a:pt x="57" y="581"/>
                    <a:pt x="69" y="605"/>
                  </a:cubicBezTo>
                  <a:cubicBezTo>
                    <a:pt x="94" y="610"/>
                    <a:pt x="119" y="612"/>
                    <a:pt x="143" y="612"/>
                  </a:cubicBezTo>
                  <a:cubicBezTo>
                    <a:pt x="311" y="612"/>
                    <a:pt x="449" y="513"/>
                    <a:pt x="605" y="451"/>
                  </a:cubicBezTo>
                  <a:lnTo>
                    <a:pt x="926" y="320"/>
                  </a:lnTo>
                  <a:cubicBezTo>
                    <a:pt x="926" y="248"/>
                    <a:pt x="938" y="153"/>
                    <a:pt x="938" y="81"/>
                  </a:cubicBezTo>
                  <a:cubicBezTo>
                    <a:pt x="835" y="25"/>
                    <a:pt x="725" y="0"/>
                    <a:pt x="6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7"/>
            <p:cNvSpPr/>
            <p:nvPr/>
          </p:nvSpPr>
          <p:spPr>
            <a:xfrm>
              <a:off x="189464" y="2084845"/>
              <a:ext cx="30455" cy="18873"/>
            </a:xfrm>
            <a:custGeom>
              <a:avLst/>
              <a:gdLst/>
              <a:ahLst/>
              <a:cxnLst/>
              <a:rect l="l" t="t" r="r" b="b"/>
              <a:pathLst>
                <a:path w="965" h="598" extrusionOk="0">
                  <a:moveTo>
                    <a:pt x="726" y="1"/>
                  </a:moveTo>
                  <a:cubicBezTo>
                    <a:pt x="560" y="1"/>
                    <a:pt x="476" y="132"/>
                    <a:pt x="357" y="203"/>
                  </a:cubicBezTo>
                  <a:cubicBezTo>
                    <a:pt x="0" y="346"/>
                    <a:pt x="203" y="465"/>
                    <a:pt x="357" y="596"/>
                  </a:cubicBezTo>
                  <a:cubicBezTo>
                    <a:pt x="369" y="597"/>
                    <a:pt x="380" y="597"/>
                    <a:pt x="392" y="597"/>
                  </a:cubicBezTo>
                  <a:cubicBezTo>
                    <a:pt x="556" y="597"/>
                    <a:pt x="701" y="519"/>
                    <a:pt x="846" y="430"/>
                  </a:cubicBezTo>
                  <a:cubicBezTo>
                    <a:pt x="905" y="394"/>
                    <a:pt x="965" y="322"/>
                    <a:pt x="917" y="227"/>
                  </a:cubicBezTo>
                  <a:lnTo>
                    <a:pt x="917" y="96"/>
                  </a:lnTo>
                  <a:cubicBezTo>
                    <a:pt x="869" y="49"/>
                    <a:pt x="798" y="13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7"/>
            <p:cNvSpPr/>
            <p:nvPr/>
          </p:nvSpPr>
          <p:spPr>
            <a:xfrm>
              <a:off x="355149" y="1968329"/>
              <a:ext cx="19125" cy="16222"/>
            </a:xfrm>
            <a:custGeom>
              <a:avLst/>
              <a:gdLst/>
              <a:ahLst/>
              <a:cxnLst/>
              <a:rect l="l" t="t" r="r" b="b"/>
              <a:pathLst>
                <a:path w="606" h="514" extrusionOk="0">
                  <a:moveTo>
                    <a:pt x="281" y="1"/>
                  </a:moveTo>
                  <a:cubicBezTo>
                    <a:pt x="267" y="1"/>
                    <a:pt x="253" y="1"/>
                    <a:pt x="239" y="2"/>
                  </a:cubicBezTo>
                  <a:cubicBezTo>
                    <a:pt x="132" y="2"/>
                    <a:pt x="48" y="2"/>
                    <a:pt x="1" y="121"/>
                  </a:cubicBezTo>
                  <a:cubicBezTo>
                    <a:pt x="120" y="252"/>
                    <a:pt x="227" y="371"/>
                    <a:pt x="346" y="514"/>
                  </a:cubicBezTo>
                  <a:cubicBezTo>
                    <a:pt x="441" y="514"/>
                    <a:pt x="525" y="478"/>
                    <a:pt x="572" y="371"/>
                  </a:cubicBezTo>
                  <a:cubicBezTo>
                    <a:pt x="606" y="91"/>
                    <a:pt x="492" y="1"/>
                    <a:pt x="2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7"/>
            <p:cNvSpPr/>
            <p:nvPr/>
          </p:nvSpPr>
          <p:spPr>
            <a:xfrm>
              <a:off x="201488" y="2098384"/>
              <a:ext cx="23702" cy="17705"/>
            </a:xfrm>
            <a:custGeom>
              <a:avLst/>
              <a:gdLst/>
              <a:ahLst/>
              <a:cxnLst/>
              <a:rect l="l" t="t" r="r" b="b"/>
              <a:pathLst>
                <a:path w="751" h="561" extrusionOk="0">
                  <a:moveTo>
                    <a:pt x="568" y="0"/>
                  </a:moveTo>
                  <a:cubicBezTo>
                    <a:pt x="551" y="0"/>
                    <a:pt x="533" y="4"/>
                    <a:pt x="512" y="12"/>
                  </a:cubicBezTo>
                  <a:cubicBezTo>
                    <a:pt x="334" y="60"/>
                    <a:pt x="155" y="120"/>
                    <a:pt x="0" y="286"/>
                  </a:cubicBezTo>
                  <a:cubicBezTo>
                    <a:pt x="119" y="382"/>
                    <a:pt x="226" y="465"/>
                    <a:pt x="334" y="560"/>
                  </a:cubicBezTo>
                  <a:cubicBezTo>
                    <a:pt x="548" y="536"/>
                    <a:pt x="584" y="239"/>
                    <a:pt x="750" y="155"/>
                  </a:cubicBezTo>
                  <a:cubicBezTo>
                    <a:pt x="703" y="120"/>
                    <a:pt x="667" y="84"/>
                    <a:pt x="643" y="36"/>
                  </a:cubicBezTo>
                  <a:cubicBezTo>
                    <a:pt x="620" y="13"/>
                    <a:pt x="597" y="0"/>
                    <a:pt x="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7"/>
            <p:cNvSpPr/>
            <p:nvPr/>
          </p:nvSpPr>
          <p:spPr>
            <a:xfrm>
              <a:off x="203729" y="2067961"/>
              <a:ext cx="16569" cy="19946"/>
            </a:xfrm>
            <a:custGeom>
              <a:avLst/>
              <a:gdLst/>
              <a:ahLst/>
              <a:cxnLst/>
              <a:rect l="l" t="t" r="r" b="b"/>
              <a:pathLst>
                <a:path w="525" h="632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63" y="48"/>
                    <a:pt x="167" y="119"/>
                    <a:pt x="144" y="250"/>
                  </a:cubicBezTo>
                  <a:cubicBezTo>
                    <a:pt x="1" y="453"/>
                    <a:pt x="96" y="536"/>
                    <a:pt x="239" y="595"/>
                  </a:cubicBezTo>
                  <a:cubicBezTo>
                    <a:pt x="322" y="607"/>
                    <a:pt x="394" y="607"/>
                    <a:pt x="465" y="631"/>
                  </a:cubicBezTo>
                  <a:cubicBezTo>
                    <a:pt x="346" y="453"/>
                    <a:pt x="525" y="191"/>
                    <a:pt x="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7"/>
            <p:cNvSpPr/>
            <p:nvPr/>
          </p:nvSpPr>
          <p:spPr>
            <a:xfrm>
              <a:off x="196975" y="2076577"/>
              <a:ext cx="14297" cy="17074"/>
            </a:xfrm>
            <a:custGeom>
              <a:avLst/>
              <a:gdLst/>
              <a:ahLst/>
              <a:cxnLst/>
              <a:rect l="l" t="t" r="r" b="b"/>
              <a:pathLst>
                <a:path w="453" h="541" extrusionOk="0">
                  <a:moveTo>
                    <a:pt x="358" y="1"/>
                  </a:moveTo>
                  <a:cubicBezTo>
                    <a:pt x="203" y="96"/>
                    <a:pt x="0" y="191"/>
                    <a:pt x="119" y="489"/>
                  </a:cubicBezTo>
                  <a:cubicBezTo>
                    <a:pt x="159" y="526"/>
                    <a:pt x="192" y="541"/>
                    <a:pt x="220" y="541"/>
                  </a:cubicBezTo>
                  <a:cubicBezTo>
                    <a:pt x="318" y="541"/>
                    <a:pt x="360" y="362"/>
                    <a:pt x="453" y="334"/>
                  </a:cubicBezTo>
                  <a:cubicBezTo>
                    <a:pt x="429" y="215"/>
                    <a:pt x="381" y="120"/>
                    <a:pt x="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7"/>
            <p:cNvSpPr/>
            <p:nvPr/>
          </p:nvSpPr>
          <p:spPr>
            <a:xfrm>
              <a:off x="201110" y="2096143"/>
              <a:ext cx="17674" cy="11298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453" y="0"/>
                  </a:moveTo>
                  <a:cubicBezTo>
                    <a:pt x="262" y="0"/>
                    <a:pt x="119" y="72"/>
                    <a:pt x="0" y="250"/>
                  </a:cubicBezTo>
                  <a:cubicBezTo>
                    <a:pt x="0" y="286"/>
                    <a:pt x="0" y="333"/>
                    <a:pt x="12" y="357"/>
                  </a:cubicBezTo>
                  <a:cubicBezTo>
                    <a:pt x="203" y="333"/>
                    <a:pt x="405" y="274"/>
                    <a:pt x="560" y="131"/>
                  </a:cubicBezTo>
                  <a:cubicBezTo>
                    <a:pt x="560" y="48"/>
                    <a:pt x="488" y="48"/>
                    <a:pt x="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7"/>
            <p:cNvSpPr/>
            <p:nvPr/>
          </p:nvSpPr>
          <p:spPr>
            <a:xfrm>
              <a:off x="220645" y="2060071"/>
              <a:ext cx="12056" cy="15812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155" y="0"/>
                  </a:moveTo>
                  <a:cubicBezTo>
                    <a:pt x="119" y="12"/>
                    <a:pt x="96" y="24"/>
                    <a:pt x="60" y="60"/>
                  </a:cubicBezTo>
                  <a:cubicBezTo>
                    <a:pt x="60" y="226"/>
                    <a:pt x="0" y="405"/>
                    <a:pt x="167" y="500"/>
                  </a:cubicBezTo>
                  <a:cubicBezTo>
                    <a:pt x="274" y="464"/>
                    <a:pt x="346" y="369"/>
                    <a:pt x="381" y="250"/>
                  </a:cubicBezTo>
                  <a:cubicBezTo>
                    <a:pt x="227" y="250"/>
                    <a:pt x="155" y="167"/>
                    <a:pt x="1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7"/>
            <p:cNvSpPr/>
            <p:nvPr/>
          </p:nvSpPr>
          <p:spPr>
            <a:xfrm>
              <a:off x="201488" y="2017214"/>
              <a:ext cx="188287" cy="233386"/>
            </a:xfrm>
            <a:custGeom>
              <a:avLst/>
              <a:gdLst/>
              <a:ahLst/>
              <a:cxnLst/>
              <a:rect l="l" t="t" r="r" b="b"/>
              <a:pathLst>
                <a:path w="5966" h="7395" extrusionOk="0">
                  <a:moveTo>
                    <a:pt x="4929" y="1"/>
                  </a:moveTo>
                  <a:cubicBezTo>
                    <a:pt x="4834" y="48"/>
                    <a:pt x="4775" y="132"/>
                    <a:pt x="4703" y="179"/>
                  </a:cubicBezTo>
                  <a:cubicBezTo>
                    <a:pt x="4675" y="191"/>
                    <a:pt x="4648" y="196"/>
                    <a:pt x="4621" y="196"/>
                  </a:cubicBezTo>
                  <a:cubicBezTo>
                    <a:pt x="4513" y="196"/>
                    <a:pt x="4413" y="115"/>
                    <a:pt x="4298" y="96"/>
                  </a:cubicBezTo>
                  <a:cubicBezTo>
                    <a:pt x="4275" y="90"/>
                    <a:pt x="4251" y="87"/>
                    <a:pt x="4228" y="87"/>
                  </a:cubicBezTo>
                  <a:cubicBezTo>
                    <a:pt x="4153" y="87"/>
                    <a:pt x="4079" y="116"/>
                    <a:pt x="4025" y="179"/>
                  </a:cubicBezTo>
                  <a:cubicBezTo>
                    <a:pt x="3912" y="247"/>
                    <a:pt x="3863" y="431"/>
                    <a:pt x="3708" y="431"/>
                  </a:cubicBezTo>
                  <a:cubicBezTo>
                    <a:pt x="3698" y="431"/>
                    <a:pt x="3689" y="431"/>
                    <a:pt x="3679" y="429"/>
                  </a:cubicBezTo>
                  <a:cubicBezTo>
                    <a:pt x="3501" y="525"/>
                    <a:pt x="3274" y="513"/>
                    <a:pt x="3132" y="691"/>
                  </a:cubicBezTo>
                  <a:cubicBezTo>
                    <a:pt x="3055" y="833"/>
                    <a:pt x="2979" y="944"/>
                    <a:pt x="2830" y="944"/>
                  </a:cubicBezTo>
                  <a:cubicBezTo>
                    <a:pt x="2816" y="944"/>
                    <a:pt x="2802" y="943"/>
                    <a:pt x="2786" y="941"/>
                  </a:cubicBezTo>
                  <a:lnTo>
                    <a:pt x="2786" y="1191"/>
                  </a:lnTo>
                  <a:lnTo>
                    <a:pt x="2667" y="1191"/>
                  </a:lnTo>
                  <a:cubicBezTo>
                    <a:pt x="2631" y="1191"/>
                    <a:pt x="2620" y="1203"/>
                    <a:pt x="2596" y="1227"/>
                  </a:cubicBezTo>
                  <a:cubicBezTo>
                    <a:pt x="2489" y="1322"/>
                    <a:pt x="2453" y="1465"/>
                    <a:pt x="2453" y="1608"/>
                  </a:cubicBezTo>
                  <a:cubicBezTo>
                    <a:pt x="2477" y="1680"/>
                    <a:pt x="2501" y="1763"/>
                    <a:pt x="2536" y="1834"/>
                  </a:cubicBezTo>
                  <a:cubicBezTo>
                    <a:pt x="2560" y="1858"/>
                    <a:pt x="2596" y="1858"/>
                    <a:pt x="2620" y="1858"/>
                  </a:cubicBezTo>
                  <a:cubicBezTo>
                    <a:pt x="2620" y="1858"/>
                    <a:pt x="2620" y="1894"/>
                    <a:pt x="2608" y="1894"/>
                  </a:cubicBezTo>
                  <a:cubicBezTo>
                    <a:pt x="2595" y="1897"/>
                    <a:pt x="2583" y="1899"/>
                    <a:pt x="2573" y="1899"/>
                  </a:cubicBezTo>
                  <a:cubicBezTo>
                    <a:pt x="2506" y="1899"/>
                    <a:pt x="2484" y="1838"/>
                    <a:pt x="2453" y="1787"/>
                  </a:cubicBezTo>
                  <a:cubicBezTo>
                    <a:pt x="2393" y="1715"/>
                    <a:pt x="2310" y="1656"/>
                    <a:pt x="2215" y="1644"/>
                  </a:cubicBezTo>
                  <a:cubicBezTo>
                    <a:pt x="2183" y="1696"/>
                    <a:pt x="2157" y="1716"/>
                    <a:pt x="2133" y="1716"/>
                  </a:cubicBezTo>
                  <a:cubicBezTo>
                    <a:pt x="2060" y="1716"/>
                    <a:pt x="2013" y="1540"/>
                    <a:pt x="1938" y="1540"/>
                  </a:cubicBezTo>
                  <a:cubicBezTo>
                    <a:pt x="1924" y="1540"/>
                    <a:pt x="1909" y="1546"/>
                    <a:pt x="1893" y="1561"/>
                  </a:cubicBezTo>
                  <a:cubicBezTo>
                    <a:pt x="1798" y="1596"/>
                    <a:pt x="1715" y="1561"/>
                    <a:pt x="1608" y="1680"/>
                  </a:cubicBezTo>
                  <a:cubicBezTo>
                    <a:pt x="1262" y="2084"/>
                    <a:pt x="965" y="2501"/>
                    <a:pt x="893" y="3085"/>
                  </a:cubicBezTo>
                  <a:cubicBezTo>
                    <a:pt x="953" y="3251"/>
                    <a:pt x="1238" y="3263"/>
                    <a:pt x="1167" y="3501"/>
                  </a:cubicBezTo>
                  <a:cubicBezTo>
                    <a:pt x="1129" y="3600"/>
                    <a:pt x="1077" y="3628"/>
                    <a:pt x="1019" y="3628"/>
                  </a:cubicBezTo>
                  <a:cubicBezTo>
                    <a:pt x="943" y="3628"/>
                    <a:pt x="858" y="3580"/>
                    <a:pt x="785" y="3580"/>
                  </a:cubicBezTo>
                  <a:cubicBezTo>
                    <a:pt x="773" y="3580"/>
                    <a:pt x="761" y="3582"/>
                    <a:pt x="750" y="3585"/>
                  </a:cubicBezTo>
                  <a:cubicBezTo>
                    <a:pt x="715" y="3608"/>
                    <a:pt x="691" y="3692"/>
                    <a:pt x="655" y="3739"/>
                  </a:cubicBezTo>
                  <a:cubicBezTo>
                    <a:pt x="596" y="3811"/>
                    <a:pt x="596" y="3906"/>
                    <a:pt x="631" y="3989"/>
                  </a:cubicBezTo>
                  <a:cubicBezTo>
                    <a:pt x="762" y="4180"/>
                    <a:pt x="988" y="4168"/>
                    <a:pt x="1191" y="4287"/>
                  </a:cubicBezTo>
                  <a:cubicBezTo>
                    <a:pt x="1147" y="4308"/>
                    <a:pt x="1106" y="4317"/>
                    <a:pt x="1069" y="4317"/>
                  </a:cubicBezTo>
                  <a:cubicBezTo>
                    <a:pt x="924" y="4317"/>
                    <a:pt x="824" y="4188"/>
                    <a:pt x="703" y="4188"/>
                  </a:cubicBezTo>
                  <a:cubicBezTo>
                    <a:pt x="680" y="4188"/>
                    <a:pt x="656" y="4193"/>
                    <a:pt x="631" y="4204"/>
                  </a:cubicBezTo>
                  <a:cubicBezTo>
                    <a:pt x="607" y="4228"/>
                    <a:pt x="584" y="4239"/>
                    <a:pt x="572" y="4263"/>
                  </a:cubicBezTo>
                  <a:cubicBezTo>
                    <a:pt x="179" y="4513"/>
                    <a:pt x="345" y="5120"/>
                    <a:pt x="0" y="5394"/>
                  </a:cubicBezTo>
                  <a:cubicBezTo>
                    <a:pt x="36" y="5525"/>
                    <a:pt x="119" y="5597"/>
                    <a:pt x="226" y="5644"/>
                  </a:cubicBezTo>
                  <a:cubicBezTo>
                    <a:pt x="339" y="5723"/>
                    <a:pt x="334" y="5812"/>
                    <a:pt x="284" y="5812"/>
                  </a:cubicBezTo>
                  <a:cubicBezTo>
                    <a:pt x="281" y="5812"/>
                    <a:pt x="277" y="5812"/>
                    <a:pt x="274" y="5811"/>
                  </a:cubicBezTo>
                  <a:cubicBezTo>
                    <a:pt x="250" y="5847"/>
                    <a:pt x="250" y="5882"/>
                    <a:pt x="250" y="5930"/>
                  </a:cubicBezTo>
                  <a:cubicBezTo>
                    <a:pt x="476" y="6144"/>
                    <a:pt x="1084" y="6085"/>
                    <a:pt x="703" y="6740"/>
                  </a:cubicBezTo>
                  <a:cubicBezTo>
                    <a:pt x="703" y="6764"/>
                    <a:pt x="846" y="6883"/>
                    <a:pt x="929" y="6954"/>
                  </a:cubicBezTo>
                  <a:cubicBezTo>
                    <a:pt x="979" y="6942"/>
                    <a:pt x="1018" y="6937"/>
                    <a:pt x="1049" y="6937"/>
                  </a:cubicBezTo>
                  <a:cubicBezTo>
                    <a:pt x="1326" y="6937"/>
                    <a:pt x="900" y="7373"/>
                    <a:pt x="1179" y="7395"/>
                  </a:cubicBezTo>
                  <a:cubicBezTo>
                    <a:pt x="1239" y="7183"/>
                    <a:pt x="1385" y="7074"/>
                    <a:pt x="1586" y="7074"/>
                  </a:cubicBezTo>
                  <a:cubicBezTo>
                    <a:pt x="1623" y="7074"/>
                    <a:pt x="1662" y="7078"/>
                    <a:pt x="1703" y="7085"/>
                  </a:cubicBezTo>
                  <a:cubicBezTo>
                    <a:pt x="1775" y="7061"/>
                    <a:pt x="1847" y="7052"/>
                    <a:pt x="1920" y="7052"/>
                  </a:cubicBezTo>
                  <a:cubicBezTo>
                    <a:pt x="2097" y="7052"/>
                    <a:pt x="2275" y="7107"/>
                    <a:pt x="2453" y="7133"/>
                  </a:cubicBezTo>
                  <a:cubicBezTo>
                    <a:pt x="2608" y="7073"/>
                    <a:pt x="2751" y="7002"/>
                    <a:pt x="2905" y="6942"/>
                  </a:cubicBezTo>
                  <a:cubicBezTo>
                    <a:pt x="2971" y="6912"/>
                    <a:pt x="3036" y="6903"/>
                    <a:pt x="3103" y="6903"/>
                  </a:cubicBezTo>
                  <a:cubicBezTo>
                    <a:pt x="3170" y="6903"/>
                    <a:pt x="3239" y="6912"/>
                    <a:pt x="3310" y="6918"/>
                  </a:cubicBezTo>
                  <a:cubicBezTo>
                    <a:pt x="3324" y="6921"/>
                    <a:pt x="3338" y="6922"/>
                    <a:pt x="3351" y="6922"/>
                  </a:cubicBezTo>
                  <a:cubicBezTo>
                    <a:pt x="3573" y="6922"/>
                    <a:pt x="3620" y="6561"/>
                    <a:pt x="3847" y="6561"/>
                  </a:cubicBezTo>
                  <a:cubicBezTo>
                    <a:pt x="3851" y="6561"/>
                    <a:pt x="3854" y="6561"/>
                    <a:pt x="3858" y="6561"/>
                  </a:cubicBezTo>
                  <a:cubicBezTo>
                    <a:pt x="3965" y="6537"/>
                    <a:pt x="4048" y="6490"/>
                    <a:pt x="4060" y="6359"/>
                  </a:cubicBezTo>
                  <a:cubicBezTo>
                    <a:pt x="3944" y="6173"/>
                    <a:pt x="4213" y="5715"/>
                    <a:pt x="3773" y="5715"/>
                  </a:cubicBezTo>
                  <a:cubicBezTo>
                    <a:pt x="3762" y="5715"/>
                    <a:pt x="3751" y="5715"/>
                    <a:pt x="3739" y="5716"/>
                  </a:cubicBezTo>
                  <a:cubicBezTo>
                    <a:pt x="3632" y="5728"/>
                    <a:pt x="3548" y="5763"/>
                    <a:pt x="3453" y="5775"/>
                  </a:cubicBezTo>
                  <a:cubicBezTo>
                    <a:pt x="3441" y="5776"/>
                    <a:pt x="3430" y="5777"/>
                    <a:pt x="3418" y="5777"/>
                  </a:cubicBezTo>
                  <a:cubicBezTo>
                    <a:pt x="3299" y="5777"/>
                    <a:pt x="3178" y="5726"/>
                    <a:pt x="3048" y="5704"/>
                  </a:cubicBezTo>
                  <a:cubicBezTo>
                    <a:pt x="2977" y="5656"/>
                    <a:pt x="2834" y="5704"/>
                    <a:pt x="2858" y="5513"/>
                  </a:cubicBezTo>
                  <a:cubicBezTo>
                    <a:pt x="2893" y="5406"/>
                    <a:pt x="3012" y="5299"/>
                    <a:pt x="2929" y="5156"/>
                  </a:cubicBezTo>
                  <a:cubicBezTo>
                    <a:pt x="2827" y="5074"/>
                    <a:pt x="2744" y="5041"/>
                    <a:pt x="2674" y="5041"/>
                  </a:cubicBezTo>
                  <a:cubicBezTo>
                    <a:pt x="2399" y="5041"/>
                    <a:pt x="2318" y="5544"/>
                    <a:pt x="2072" y="5573"/>
                  </a:cubicBezTo>
                  <a:cubicBezTo>
                    <a:pt x="2250" y="5427"/>
                    <a:pt x="2179" y="4922"/>
                    <a:pt x="2498" y="4922"/>
                  </a:cubicBezTo>
                  <a:cubicBezTo>
                    <a:pt x="2542" y="4922"/>
                    <a:pt x="2594" y="4932"/>
                    <a:pt x="2655" y="4954"/>
                  </a:cubicBezTo>
                  <a:cubicBezTo>
                    <a:pt x="2736" y="4985"/>
                    <a:pt x="2815" y="4997"/>
                    <a:pt x="2894" y="4997"/>
                  </a:cubicBezTo>
                  <a:cubicBezTo>
                    <a:pt x="3083" y="4997"/>
                    <a:pt x="3268" y="4928"/>
                    <a:pt x="3453" y="4894"/>
                  </a:cubicBezTo>
                  <a:cubicBezTo>
                    <a:pt x="3560" y="4882"/>
                    <a:pt x="3644" y="4835"/>
                    <a:pt x="3739" y="4763"/>
                  </a:cubicBezTo>
                  <a:cubicBezTo>
                    <a:pt x="3798" y="4716"/>
                    <a:pt x="3846" y="4656"/>
                    <a:pt x="3882" y="4585"/>
                  </a:cubicBezTo>
                  <a:cubicBezTo>
                    <a:pt x="3960" y="4517"/>
                    <a:pt x="3912" y="4345"/>
                    <a:pt x="4035" y="4345"/>
                  </a:cubicBezTo>
                  <a:cubicBezTo>
                    <a:pt x="4043" y="4345"/>
                    <a:pt x="4051" y="4345"/>
                    <a:pt x="4060" y="4347"/>
                  </a:cubicBezTo>
                  <a:cubicBezTo>
                    <a:pt x="4108" y="4347"/>
                    <a:pt x="4155" y="4335"/>
                    <a:pt x="4179" y="4299"/>
                  </a:cubicBezTo>
                  <a:cubicBezTo>
                    <a:pt x="4215" y="4275"/>
                    <a:pt x="4227" y="4228"/>
                    <a:pt x="4263" y="4180"/>
                  </a:cubicBezTo>
                  <a:cubicBezTo>
                    <a:pt x="4334" y="4037"/>
                    <a:pt x="4453" y="3966"/>
                    <a:pt x="4572" y="3870"/>
                  </a:cubicBezTo>
                  <a:cubicBezTo>
                    <a:pt x="4929" y="3704"/>
                    <a:pt x="5215" y="3501"/>
                    <a:pt x="5096" y="2965"/>
                  </a:cubicBezTo>
                  <a:cubicBezTo>
                    <a:pt x="5064" y="2852"/>
                    <a:pt x="5120" y="2810"/>
                    <a:pt x="5196" y="2810"/>
                  </a:cubicBezTo>
                  <a:cubicBezTo>
                    <a:pt x="5232" y="2810"/>
                    <a:pt x="5272" y="2819"/>
                    <a:pt x="5310" y="2834"/>
                  </a:cubicBezTo>
                  <a:cubicBezTo>
                    <a:pt x="5358" y="2846"/>
                    <a:pt x="5418" y="2846"/>
                    <a:pt x="5465" y="2846"/>
                  </a:cubicBezTo>
                  <a:cubicBezTo>
                    <a:pt x="5596" y="2811"/>
                    <a:pt x="5703" y="2739"/>
                    <a:pt x="5727" y="2573"/>
                  </a:cubicBezTo>
                  <a:cubicBezTo>
                    <a:pt x="5715" y="2537"/>
                    <a:pt x="5703" y="2477"/>
                    <a:pt x="5668" y="2430"/>
                  </a:cubicBezTo>
                  <a:cubicBezTo>
                    <a:pt x="5549" y="2251"/>
                    <a:pt x="5489" y="2013"/>
                    <a:pt x="5251" y="1965"/>
                  </a:cubicBezTo>
                  <a:cubicBezTo>
                    <a:pt x="5191" y="1965"/>
                    <a:pt x="5156" y="1965"/>
                    <a:pt x="5108" y="2001"/>
                  </a:cubicBezTo>
                  <a:cubicBezTo>
                    <a:pt x="4985" y="2105"/>
                    <a:pt x="4870" y="2216"/>
                    <a:pt x="4720" y="2216"/>
                  </a:cubicBezTo>
                  <a:cubicBezTo>
                    <a:pt x="4682" y="2216"/>
                    <a:pt x="4640" y="2209"/>
                    <a:pt x="4596" y="2192"/>
                  </a:cubicBezTo>
                  <a:cubicBezTo>
                    <a:pt x="4536" y="2192"/>
                    <a:pt x="4465" y="2192"/>
                    <a:pt x="4394" y="2203"/>
                  </a:cubicBezTo>
                  <a:cubicBezTo>
                    <a:pt x="4343" y="2222"/>
                    <a:pt x="4292" y="2226"/>
                    <a:pt x="4241" y="2226"/>
                  </a:cubicBezTo>
                  <a:cubicBezTo>
                    <a:pt x="4183" y="2226"/>
                    <a:pt x="4126" y="2220"/>
                    <a:pt x="4070" y="2220"/>
                  </a:cubicBezTo>
                  <a:cubicBezTo>
                    <a:pt x="4014" y="2220"/>
                    <a:pt x="3959" y="2226"/>
                    <a:pt x="3905" y="2251"/>
                  </a:cubicBezTo>
                  <a:cubicBezTo>
                    <a:pt x="3846" y="2299"/>
                    <a:pt x="3798" y="2358"/>
                    <a:pt x="3763" y="2430"/>
                  </a:cubicBezTo>
                  <a:cubicBezTo>
                    <a:pt x="3739" y="2596"/>
                    <a:pt x="4036" y="2608"/>
                    <a:pt x="3882" y="2811"/>
                  </a:cubicBezTo>
                  <a:cubicBezTo>
                    <a:pt x="3989" y="2965"/>
                    <a:pt x="4108" y="3096"/>
                    <a:pt x="4227" y="3215"/>
                  </a:cubicBezTo>
                  <a:cubicBezTo>
                    <a:pt x="4246" y="3229"/>
                    <a:pt x="4264" y="3234"/>
                    <a:pt x="4282" y="3234"/>
                  </a:cubicBezTo>
                  <a:cubicBezTo>
                    <a:pt x="4310" y="3234"/>
                    <a:pt x="4336" y="3223"/>
                    <a:pt x="4358" y="3215"/>
                  </a:cubicBezTo>
                  <a:cubicBezTo>
                    <a:pt x="4429" y="3205"/>
                    <a:pt x="4457" y="3125"/>
                    <a:pt x="4524" y="3125"/>
                  </a:cubicBezTo>
                  <a:cubicBezTo>
                    <a:pt x="4535" y="3125"/>
                    <a:pt x="4547" y="3127"/>
                    <a:pt x="4560" y="3132"/>
                  </a:cubicBezTo>
                  <a:cubicBezTo>
                    <a:pt x="4462" y="3197"/>
                    <a:pt x="4364" y="3253"/>
                    <a:pt x="4248" y="3253"/>
                  </a:cubicBezTo>
                  <a:cubicBezTo>
                    <a:pt x="4237" y="3253"/>
                    <a:pt x="4226" y="3252"/>
                    <a:pt x="4215" y="3251"/>
                  </a:cubicBezTo>
                  <a:cubicBezTo>
                    <a:pt x="3941" y="3501"/>
                    <a:pt x="3632" y="3704"/>
                    <a:pt x="3429" y="4025"/>
                  </a:cubicBezTo>
                  <a:cubicBezTo>
                    <a:pt x="3359" y="4122"/>
                    <a:pt x="3308" y="4270"/>
                    <a:pt x="3215" y="4270"/>
                  </a:cubicBezTo>
                  <a:cubicBezTo>
                    <a:pt x="3182" y="4270"/>
                    <a:pt x="3143" y="4251"/>
                    <a:pt x="3096" y="4204"/>
                  </a:cubicBezTo>
                  <a:cubicBezTo>
                    <a:pt x="2965" y="4049"/>
                    <a:pt x="3096" y="3906"/>
                    <a:pt x="3203" y="3787"/>
                  </a:cubicBezTo>
                  <a:cubicBezTo>
                    <a:pt x="3251" y="3727"/>
                    <a:pt x="3322" y="3680"/>
                    <a:pt x="3370" y="3620"/>
                  </a:cubicBezTo>
                  <a:cubicBezTo>
                    <a:pt x="3644" y="3275"/>
                    <a:pt x="3584" y="3085"/>
                    <a:pt x="3143" y="2906"/>
                  </a:cubicBezTo>
                  <a:cubicBezTo>
                    <a:pt x="2988" y="3017"/>
                    <a:pt x="2885" y="3231"/>
                    <a:pt x="2679" y="3231"/>
                  </a:cubicBezTo>
                  <a:cubicBezTo>
                    <a:pt x="2664" y="3231"/>
                    <a:pt x="2648" y="3230"/>
                    <a:pt x="2631" y="3227"/>
                  </a:cubicBezTo>
                  <a:cubicBezTo>
                    <a:pt x="2953" y="3073"/>
                    <a:pt x="2953" y="3073"/>
                    <a:pt x="2989" y="2323"/>
                  </a:cubicBezTo>
                  <a:cubicBezTo>
                    <a:pt x="3038" y="2277"/>
                    <a:pt x="3092" y="2265"/>
                    <a:pt x="3147" y="2265"/>
                  </a:cubicBezTo>
                  <a:cubicBezTo>
                    <a:pt x="3215" y="2265"/>
                    <a:pt x="3286" y="2284"/>
                    <a:pt x="3353" y="2284"/>
                  </a:cubicBezTo>
                  <a:cubicBezTo>
                    <a:pt x="3387" y="2284"/>
                    <a:pt x="3421" y="2279"/>
                    <a:pt x="3453" y="2263"/>
                  </a:cubicBezTo>
                  <a:cubicBezTo>
                    <a:pt x="3572" y="2203"/>
                    <a:pt x="3667" y="2120"/>
                    <a:pt x="3763" y="2037"/>
                  </a:cubicBezTo>
                  <a:cubicBezTo>
                    <a:pt x="4120" y="1965"/>
                    <a:pt x="4263" y="1584"/>
                    <a:pt x="4525" y="1370"/>
                  </a:cubicBezTo>
                  <a:cubicBezTo>
                    <a:pt x="4534" y="1371"/>
                    <a:pt x="4544" y="1372"/>
                    <a:pt x="4553" y="1372"/>
                  </a:cubicBezTo>
                  <a:cubicBezTo>
                    <a:pt x="4797" y="1372"/>
                    <a:pt x="4904" y="980"/>
                    <a:pt x="5149" y="980"/>
                  </a:cubicBezTo>
                  <a:cubicBezTo>
                    <a:pt x="5181" y="980"/>
                    <a:pt x="5214" y="987"/>
                    <a:pt x="5251" y="1001"/>
                  </a:cubicBezTo>
                  <a:cubicBezTo>
                    <a:pt x="5286" y="1013"/>
                    <a:pt x="5320" y="1018"/>
                    <a:pt x="5352" y="1018"/>
                  </a:cubicBezTo>
                  <a:cubicBezTo>
                    <a:pt x="5451" y="1018"/>
                    <a:pt x="5536" y="969"/>
                    <a:pt x="5608" y="906"/>
                  </a:cubicBezTo>
                  <a:cubicBezTo>
                    <a:pt x="5751" y="775"/>
                    <a:pt x="5965" y="703"/>
                    <a:pt x="5894" y="429"/>
                  </a:cubicBezTo>
                  <a:cubicBezTo>
                    <a:pt x="5834" y="215"/>
                    <a:pt x="5644" y="215"/>
                    <a:pt x="5477" y="215"/>
                  </a:cubicBezTo>
                  <a:cubicBezTo>
                    <a:pt x="5310" y="191"/>
                    <a:pt x="5179" y="156"/>
                    <a:pt x="5060" y="48"/>
                  </a:cubicBezTo>
                  <a:cubicBezTo>
                    <a:pt x="5013" y="13"/>
                    <a:pt x="4977" y="1"/>
                    <a:pt x="4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7"/>
            <p:cNvSpPr/>
            <p:nvPr/>
          </p:nvSpPr>
          <p:spPr>
            <a:xfrm>
              <a:off x="316458" y="1964889"/>
              <a:ext cx="102602" cy="53620"/>
            </a:xfrm>
            <a:custGeom>
              <a:avLst/>
              <a:gdLst/>
              <a:ahLst/>
              <a:cxnLst/>
              <a:rect l="l" t="t" r="r" b="b"/>
              <a:pathLst>
                <a:path w="3251" h="1699" extrusionOk="0">
                  <a:moveTo>
                    <a:pt x="2981" y="0"/>
                  </a:moveTo>
                  <a:cubicBezTo>
                    <a:pt x="2862" y="0"/>
                    <a:pt x="2744" y="38"/>
                    <a:pt x="2628" y="38"/>
                  </a:cubicBezTo>
                  <a:cubicBezTo>
                    <a:pt x="2573" y="38"/>
                    <a:pt x="2518" y="29"/>
                    <a:pt x="2465" y="4"/>
                  </a:cubicBezTo>
                  <a:cubicBezTo>
                    <a:pt x="2430" y="83"/>
                    <a:pt x="2382" y="129"/>
                    <a:pt x="2316" y="129"/>
                  </a:cubicBezTo>
                  <a:cubicBezTo>
                    <a:pt x="2293" y="129"/>
                    <a:pt x="2267" y="124"/>
                    <a:pt x="2239" y="111"/>
                  </a:cubicBezTo>
                  <a:cubicBezTo>
                    <a:pt x="2096" y="242"/>
                    <a:pt x="2001" y="444"/>
                    <a:pt x="1798" y="480"/>
                  </a:cubicBezTo>
                  <a:cubicBezTo>
                    <a:pt x="1715" y="528"/>
                    <a:pt x="1644" y="575"/>
                    <a:pt x="1572" y="623"/>
                  </a:cubicBezTo>
                  <a:cubicBezTo>
                    <a:pt x="1427" y="684"/>
                    <a:pt x="1282" y="814"/>
                    <a:pt x="1146" y="814"/>
                  </a:cubicBezTo>
                  <a:cubicBezTo>
                    <a:pt x="1070" y="814"/>
                    <a:pt x="997" y="774"/>
                    <a:pt x="929" y="659"/>
                  </a:cubicBezTo>
                  <a:cubicBezTo>
                    <a:pt x="902" y="635"/>
                    <a:pt x="880" y="626"/>
                    <a:pt x="861" y="626"/>
                  </a:cubicBezTo>
                  <a:cubicBezTo>
                    <a:pt x="821" y="626"/>
                    <a:pt x="795" y="666"/>
                    <a:pt x="763" y="706"/>
                  </a:cubicBezTo>
                  <a:cubicBezTo>
                    <a:pt x="691" y="802"/>
                    <a:pt x="667" y="933"/>
                    <a:pt x="596" y="1016"/>
                  </a:cubicBezTo>
                  <a:cubicBezTo>
                    <a:pt x="453" y="1063"/>
                    <a:pt x="286" y="1111"/>
                    <a:pt x="1" y="1218"/>
                  </a:cubicBezTo>
                  <a:cubicBezTo>
                    <a:pt x="334" y="1254"/>
                    <a:pt x="370" y="1433"/>
                    <a:pt x="358" y="1647"/>
                  </a:cubicBezTo>
                  <a:cubicBezTo>
                    <a:pt x="385" y="1683"/>
                    <a:pt x="412" y="1699"/>
                    <a:pt x="450" y="1699"/>
                  </a:cubicBezTo>
                  <a:cubicBezTo>
                    <a:pt x="462" y="1699"/>
                    <a:pt x="475" y="1697"/>
                    <a:pt x="489" y="1695"/>
                  </a:cubicBezTo>
                  <a:cubicBezTo>
                    <a:pt x="882" y="1421"/>
                    <a:pt x="1405" y="1456"/>
                    <a:pt x="1715" y="1004"/>
                  </a:cubicBezTo>
                  <a:cubicBezTo>
                    <a:pt x="2013" y="825"/>
                    <a:pt x="2370" y="944"/>
                    <a:pt x="2620" y="659"/>
                  </a:cubicBezTo>
                  <a:cubicBezTo>
                    <a:pt x="2679" y="623"/>
                    <a:pt x="2751" y="587"/>
                    <a:pt x="2810" y="540"/>
                  </a:cubicBezTo>
                  <a:cubicBezTo>
                    <a:pt x="2894" y="325"/>
                    <a:pt x="3239" y="409"/>
                    <a:pt x="3251" y="99"/>
                  </a:cubicBezTo>
                  <a:cubicBezTo>
                    <a:pt x="3162" y="22"/>
                    <a:pt x="3071" y="0"/>
                    <a:pt x="29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7"/>
            <p:cNvSpPr/>
            <p:nvPr/>
          </p:nvSpPr>
          <p:spPr>
            <a:xfrm>
              <a:off x="299542" y="2029585"/>
              <a:ext cx="17705" cy="10604"/>
            </a:xfrm>
            <a:custGeom>
              <a:avLst/>
              <a:gdLst/>
              <a:ahLst/>
              <a:cxnLst/>
              <a:rect l="l" t="t" r="r" b="b"/>
              <a:pathLst>
                <a:path w="561" h="336" extrusionOk="0">
                  <a:moveTo>
                    <a:pt x="333" y="0"/>
                  </a:moveTo>
                  <a:cubicBezTo>
                    <a:pt x="176" y="0"/>
                    <a:pt x="77" y="150"/>
                    <a:pt x="1" y="335"/>
                  </a:cubicBezTo>
                  <a:cubicBezTo>
                    <a:pt x="37" y="293"/>
                    <a:pt x="84" y="281"/>
                    <a:pt x="135" y="281"/>
                  </a:cubicBezTo>
                  <a:cubicBezTo>
                    <a:pt x="209" y="281"/>
                    <a:pt x="293" y="307"/>
                    <a:pt x="367" y="307"/>
                  </a:cubicBezTo>
                  <a:cubicBezTo>
                    <a:pt x="459" y="307"/>
                    <a:pt x="535" y="267"/>
                    <a:pt x="560" y="85"/>
                  </a:cubicBezTo>
                  <a:cubicBezTo>
                    <a:pt x="473" y="26"/>
                    <a:pt x="398" y="0"/>
                    <a:pt x="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7"/>
            <p:cNvSpPr/>
            <p:nvPr/>
          </p:nvSpPr>
          <p:spPr>
            <a:xfrm>
              <a:off x="266847" y="2043882"/>
              <a:ext cx="18841" cy="14612"/>
            </a:xfrm>
            <a:custGeom>
              <a:avLst/>
              <a:gdLst/>
              <a:ahLst/>
              <a:cxnLst/>
              <a:rect l="l" t="t" r="r" b="b"/>
              <a:pathLst>
                <a:path w="597" h="463" extrusionOk="0">
                  <a:moveTo>
                    <a:pt x="43" y="1"/>
                  </a:moveTo>
                  <a:cubicBezTo>
                    <a:pt x="37" y="1"/>
                    <a:pt x="31" y="1"/>
                    <a:pt x="25" y="1"/>
                  </a:cubicBezTo>
                  <a:cubicBezTo>
                    <a:pt x="1" y="215"/>
                    <a:pt x="179" y="263"/>
                    <a:pt x="263" y="382"/>
                  </a:cubicBezTo>
                  <a:cubicBezTo>
                    <a:pt x="313" y="438"/>
                    <a:pt x="364" y="463"/>
                    <a:pt x="416" y="463"/>
                  </a:cubicBezTo>
                  <a:cubicBezTo>
                    <a:pt x="474" y="463"/>
                    <a:pt x="533" y="432"/>
                    <a:pt x="596" y="382"/>
                  </a:cubicBezTo>
                  <a:cubicBezTo>
                    <a:pt x="422" y="231"/>
                    <a:pt x="293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7"/>
            <p:cNvSpPr/>
            <p:nvPr/>
          </p:nvSpPr>
          <p:spPr>
            <a:xfrm>
              <a:off x="327346" y="2013932"/>
              <a:ext cx="15433" cy="10888"/>
            </a:xfrm>
            <a:custGeom>
              <a:avLst/>
              <a:gdLst/>
              <a:ahLst/>
              <a:cxnLst/>
              <a:rect l="l" t="t" r="r" b="b"/>
              <a:pathLst>
                <a:path w="489" h="345" extrusionOk="0">
                  <a:moveTo>
                    <a:pt x="300" y="0"/>
                  </a:moveTo>
                  <a:cubicBezTo>
                    <a:pt x="237" y="0"/>
                    <a:pt x="175" y="29"/>
                    <a:pt x="108" y="81"/>
                  </a:cubicBezTo>
                  <a:lnTo>
                    <a:pt x="1" y="81"/>
                  </a:lnTo>
                  <a:lnTo>
                    <a:pt x="1" y="307"/>
                  </a:lnTo>
                  <a:cubicBezTo>
                    <a:pt x="108" y="307"/>
                    <a:pt x="227" y="331"/>
                    <a:pt x="334" y="331"/>
                  </a:cubicBezTo>
                  <a:cubicBezTo>
                    <a:pt x="353" y="341"/>
                    <a:pt x="370" y="345"/>
                    <a:pt x="386" y="345"/>
                  </a:cubicBezTo>
                  <a:cubicBezTo>
                    <a:pt x="447" y="345"/>
                    <a:pt x="479" y="276"/>
                    <a:pt x="489" y="200"/>
                  </a:cubicBezTo>
                  <a:cubicBezTo>
                    <a:pt x="489" y="141"/>
                    <a:pt x="465" y="81"/>
                    <a:pt x="418" y="33"/>
                  </a:cubicBezTo>
                  <a:cubicBezTo>
                    <a:pt x="377" y="11"/>
                    <a:pt x="338" y="0"/>
                    <a:pt x="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7"/>
            <p:cNvSpPr/>
            <p:nvPr/>
          </p:nvSpPr>
          <p:spPr>
            <a:xfrm>
              <a:off x="332238" y="1984519"/>
              <a:ext cx="9784" cy="12119"/>
            </a:xfrm>
            <a:custGeom>
              <a:avLst/>
              <a:gdLst/>
              <a:ahLst/>
              <a:cxnLst/>
              <a:rect l="l" t="t" r="r" b="b"/>
              <a:pathLst>
                <a:path w="310" h="384" extrusionOk="0">
                  <a:moveTo>
                    <a:pt x="191" y="1"/>
                  </a:moveTo>
                  <a:cubicBezTo>
                    <a:pt x="24" y="72"/>
                    <a:pt x="1" y="203"/>
                    <a:pt x="84" y="382"/>
                  </a:cubicBezTo>
                  <a:cubicBezTo>
                    <a:pt x="94" y="383"/>
                    <a:pt x="104" y="383"/>
                    <a:pt x="114" y="383"/>
                  </a:cubicBezTo>
                  <a:cubicBezTo>
                    <a:pt x="258" y="383"/>
                    <a:pt x="309" y="299"/>
                    <a:pt x="298" y="132"/>
                  </a:cubicBezTo>
                  <a:cubicBezTo>
                    <a:pt x="251" y="72"/>
                    <a:pt x="251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7"/>
            <p:cNvSpPr/>
            <p:nvPr/>
          </p:nvSpPr>
          <p:spPr>
            <a:xfrm>
              <a:off x="288276" y="2040126"/>
              <a:ext cx="11930" cy="9184"/>
            </a:xfrm>
            <a:custGeom>
              <a:avLst/>
              <a:gdLst/>
              <a:ahLst/>
              <a:cxnLst/>
              <a:rect l="l" t="t" r="r" b="b"/>
              <a:pathLst>
                <a:path w="378" h="291" extrusionOk="0">
                  <a:moveTo>
                    <a:pt x="321" y="0"/>
                  </a:moveTo>
                  <a:cubicBezTo>
                    <a:pt x="168" y="0"/>
                    <a:pt x="68" y="105"/>
                    <a:pt x="1" y="263"/>
                  </a:cubicBezTo>
                  <a:cubicBezTo>
                    <a:pt x="70" y="275"/>
                    <a:pt x="138" y="290"/>
                    <a:pt x="196" y="290"/>
                  </a:cubicBezTo>
                  <a:cubicBezTo>
                    <a:pt x="306" y="290"/>
                    <a:pt x="377" y="235"/>
                    <a:pt x="346" y="1"/>
                  </a:cubicBezTo>
                  <a:cubicBezTo>
                    <a:pt x="337" y="0"/>
                    <a:pt x="329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7"/>
            <p:cNvSpPr/>
            <p:nvPr/>
          </p:nvSpPr>
          <p:spPr>
            <a:xfrm>
              <a:off x="338265" y="1976282"/>
              <a:ext cx="7164" cy="12403"/>
            </a:xfrm>
            <a:custGeom>
              <a:avLst/>
              <a:gdLst/>
              <a:ahLst/>
              <a:cxnLst/>
              <a:rect l="l" t="t" r="r" b="b"/>
              <a:pathLst>
                <a:path w="227" h="393" extrusionOk="0">
                  <a:moveTo>
                    <a:pt x="226" y="0"/>
                  </a:moveTo>
                  <a:cubicBezTo>
                    <a:pt x="131" y="0"/>
                    <a:pt x="60" y="24"/>
                    <a:pt x="0" y="107"/>
                  </a:cubicBezTo>
                  <a:lnTo>
                    <a:pt x="0" y="262"/>
                  </a:lnTo>
                  <a:cubicBezTo>
                    <a:pt x="24" y="298"/>
                    <a:pt x="72" y="345"/>
                    <a:pt x="107" y="393"/>
                  </a:cubicBezTo>
                  <a:cubicBezTo>
                    <a:pt x="131" y="345"/>
                    <a:pt x="179" y="298"/>
                    <a:pt x="226" y="274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7"/>
            <p:cNvSpPr/>
            <p:nvPr/>
          </p:nvSpPr>
          <p:spPr>
            <a:xfrm>
              <a:off x="307053" y="2107315"/>
              <a:ext cx="95848" cy="110965"/>
            </a:xfrm>
            <a:custGeom>
              <a:avLst/>
              <a:gdLst/>
              <a:ahLst/>
              <a:cxnLst/>
              <a:rect l="l" t="t" r="r" b="b"/>
              <a:pathLst>
                <a:path w="3037" h="3516" extrusionOk="0">
                  <a:moveTo>
                    <a:pt x="1604" y="2395"/>
                  </a:moveTo>
                  <a:cubicBezTo>
                    <a:pt x="1611" y="2395"/>
                    <a:pt x="1617" y="2395"/>
                    <a:pt x="1624" y="2396"/>
                  </a:cubicBezTo>
                  <a:lnTo>
                    <a:pt x="1624" y="2396"/>
                  </a:lnTo>
                  <a:cubicBezTo>
                    <a:pt x="1628" y="2416"/>
                    <a:pt x="1638" y="2445"/>
                    <a:pt x="1652" y="2445"/>
                  </a:cubicBezTo>
                  <a:cubicBezTo>
                    <a:pt x="1657" y="2445"/>
                    <a:pt x="1662" y="2442"/>
                    <a:pt x="1668" y="2432"/>
                  </a:cubicBezTo>
                  <a:cubicBezTo>
                    <a:pt x="1681" y="2416"/>
                    <a:pt x="1691" y="2409"/>
                    <a:pt x="1698" y="2409"/>
                  </a:cubicBezTo>
                  <a:cubicBezTo>
                    <a:pt x="1716" y="2409"/>
                    <a:pt x="1708" y="2454"/>
                    <a:pt x="1656" y="2480"/>
                  </a:cubicBezTo>
                  <a:cubicBezTo>
                    <a:pt x="1584" y="2504"/>
                    <a:pt x="1513" y="2504"/>
                    <a:pt x="1453" y="2551"/>
                  </a:cubicBezTo>
                  <a:cubicBezTo>
                    <a:pt x="1424" y="2590"/>
                    <a:pt x="1411" y="2621"/>
                    <a:pt x="1414" y="2663"/>
                  </a:cubicBezTo>
                  <a:lnTo>
                    <a:pt x="1414" y="2663"/>
                  </a:lnTo>
                  <a:cubicBezTo>
                    <a:pt x="1367" y="2622"/>
                    <a:pt x="1240" y="2610"/>
                    <a:pt x="1358" y="2492"/>
                  </a:cubicBezTo>
                  <a:cubicBezTo>
                    <a:pt x="1423" y="2448"/>
                    <a:pt x="1508" y="2395"/>
                    <a:pt x="1604" y="2395"/>
                  </a:cubicBezTo>
                  <a:close/>
                  <a:moveTo>
                    <a:pt x="1811" y="1"/>
                  </a:moveTo>
                  <a:cubicBezTo>
                    <a:pt x="1634" y="1"/>
                    <a:pt x="1643" y="222"/>
                    <a:pt x="1692" y="396"/>
                  </a:cubicBezTo>
                  <a:cubicBezTo>
                    <a:pt x="1859" y="911"/>
                    <a:pt x="1680" y="1089"/>
                    <a:pt x="1293" y="1089"/>
                  </a:cubicBezTo>
                  <a:cubicBezTo>
                    <a:pt x="1268" y="1089"/>
                    <a:pt x="1242" y="1088"/>
                    <a:pt x="1215" y="1087"/>
                  </a:cubicBezTo>
                  <a:cubicBezTo>
                    <a:pt x="1061" y="1194"/>
                    <a:pt x="894" y="1289"/>
                    <a:pt x="751" y="1408"/>
                  </a:cubicBezTo>
                  <a:lnTo>
                    <a:pt x="751" y="1527"/>
                  </a:lnTo>
                  <a:cubicBezTo>
                    <a:pt x="739" y="1777"/>
                    <a:pt x="882" y="2015"/>
                    <a:pt x="799" y="2254"/>
                  </a:cubicBezTo>
                  <a:cubicBezTo>
                    <a:pt x="713" y="2091"/>
                    <a:pt x="616" y="1960"/>
                    <a:pt x="471" y="1960"/>
                  </a:cubicBezTo>
                  <a:cubicBezTo>
                    <a:pt x="413" y="1960"/>
                    <a:pt x="349" y="1980"/>
                    <a:pt x="275" y="2027"/>
                  </a:cubicBezTo>
                  <a:cubicBezTo>
                    <a:pt x="215" y="2135"/>
                    <a:pt x="203" y="2242"/>
                    <a:pt x="215" y="2361"/>
                  </a:cubicBezTo>
                  <a:cubicBezTo>
                    <a:pt x="239" y="2456"/>
                    <a:pt x="322" y="2587"/>
                    <a:pt x="156" y="2635"/>
                  </a:cubicBezTo>
                  <a:cubicBezTo>
                    <a:pt x="60" y="2706"/>
                    <a:pt x="25" y="2813"/>
                    <a:pt x="1" y="2932"/>
                  </a:cubicBezTo>
                  <a:cubicBezTo>
                    <a:pt x="1" y="3027"/>
                    <a:pt x="37" y="3111"/>
                    <a:pt x="96" y="3170"/>
                  </a:cubicBezTo>
                  <a:lnTo>
                    <a:pt x="322" y="3039"/>
                  </a:lnTo>
                  <a:cubicBezTo>
                    <a:pt x="412" y="2976"/>
                    <a:pt x="494" y="2949"/>
                    <a:pt x="570" y="2949"/>
                  </a:cubicBezTo>
                  <a:cubicBezTo>
                    <a:pt x="766" y="2949"/>
                    <a:pt x="925" y="3128"/>
                    <a:pt x="1096" y="3325"/>
                  </a:cubicBezTo>
                  <a:cubicBezTo>
                    <a:pt x="1156" y="3432"/>
                    <a:pt x="1215" y="3516"/>
                    <a:pt x="1334" y="3516"/>
                  </a:cubicBezTo>
                  <a:cubicBezTo>
                    <a:pt x="1453" y="3504"/>
                    <a:pt x="1489" y="3408"/>
                    <a:pt x="1513" y="3278"/>
                  </a:cubicBezTo>
                  <a:cubicBezTo>
                    <a:pt x="1525" y="3158"/>
                    <a:pt x="1406" y="3039"/>
                    <a:pt x="1489" y="2920"/>
                  </a:cubicBezTo>
                  <a:cubicBezTo>
                    <a:pt x="1489" y="2873"/>
                    <a:pt x="1485" y="2825"/>
                    <a:pt x="1473" y="2782"/>
                  </a:cubicBezTo>
                  <a:lnTo>
                    <a:pt x="1473" y="2782"/>
                  </a:lnTo>
                  <a:cubicBezTo>
                    <a:pt x="1552" y="2902"/>
                    <a:pt x="1638" y="3012"/>
                    <a:pt x="1763" y="3099"/>
                  </a:cubicBezTo>
                  <a:cubicBezTo>
                    <a:pt x="1787" y="3135"/>
                    <a:pt x="1834" y="3158"/>
                    <a:pt x="1870" y="3206"/>
                  </a:cubicBezTo>
                  <a:cubicBezTo>
                    <a:pt x="1922" y="3206"/>
                    <a:pt x="1983" y="3212"/>
                    <a:pt x="2038" y="3212"/>
                  </a:cubicBezTo>
                  <a:cubicBezTo>
                    <a:pt x="2184" y="3212"/>
                    <a:pt x="2293" y="3168"/>
                    <a:pt x="2120" y="2849"/>
                  </a:cubicBezTo>
                  <a:cubicBezTo>
                    <a:pt x="2084" y="2789"/>
                    <a:pt x="2144" y="2635"/>
                    <a:pt x="2204" y="2563"/>
                  </a:cubicBezTo>
                  <a:cubicBezTo>
                    <a:pt x="2222" y="2537"/>
                    <a:pt x="2245" y="2526"/>
                    <a:pt x="2266" y="2526"/>
                  </a:cubicBezTo>
                  <a:cubicBezTo>
                    <a:pt x="2314" y="2526"/>
                    <a:pt x="2358" y="2577"/>
                    <a:pt x="2358" y="2635"/>
                  </a:cubicBezTo>
                  <a:cubicBezTo>
                    <a:pt x="2366" y="2756"/>
                    <a:pt x="2396" y="2833"/>
                    <a:pt x="2452" y="2833"/>
                  </a:cubicBezTo>
                  <a:cubicBezTo>
                    <a:pt x="2478" y="2833"/>
                    <a:pt x="2511" y="2816"/>
                    <a:pt x="2549" y="2777"/>
                  </a:cubicBezTo>
                  <a:cubicBezTo>
                    <a:pt x="2596" y="2718"/>
                    <a:pt x="2608" y="2516"/>
                    <a:pt x="2489" y="2444"/>
                  </a:cubicBezTo>
                  <a:cubicBezTo>
                    <a:pt x="2323" y="2337"/>
                    <a:pt x="2132" y="2277"/>
                    <a:pt x="1989" y="2099"/>
                  </a:cubicBezTo>
                  <a:cubicBezTo>
                    <a:pt x="1834" y="1908"/>
                    <a:pt x="1906" y="1777"/>
                    <a:pt x="2013" y="1670"/>
                  </a:cubicBezTo>
                  <a:cubicBezTo>
                    <a:pt x="2045" y="1639"/>
                    <a:pt x="2071" y="1626"/>
                    <a:pt x="2094" y="1626"/>
                  </a:cubicBezTo>
                  <a:cubicBezTo>
                    <a:pt x="2167" y="1626"/>
                    <a:pt x="2203" y="1753"/>
                    <a:pt x="2239" y="1825"/>
                  </a:cubicBezTo>
                  <a:cubicBezTo>
                    <a:pt x="2317" y="2002"/>
                    <a:pt x="2446" y="2076"/>
                    <a:pt x="2607" y="2076"/>
                  </a:cubicBezTo>
                  <a:cubicBezTo>
                    <a:pt x="2619" y="2076"/>
                    <a:pt x="2631" y="2076"/>
                    <a:pt x="2644" y="2075"/>
                  </a:cubicBezTo>
                  <a:cubicBezTo>
                    <a:pt x="2715" y="1896"/>
                    <a:pt x="2823" y="1777"/>
                    <a:pt x="2966" y="1682"/>
                  </a:cubicBezTo>
                  <a:cubicBezTo>
                    <a:pt x="3037" y="1408"/>
                    <a:pt x="2823" y="1349"/>
                    <a:pt x="2704" y="1206"/>
                  </a:cubicBezTo>
                  <a:cubicBezTo>
                    <a:pt x="2323" y="1027"/>
                    <a:pt x="2168" y="706"/>
                    <a:pt x="2192" y="253"/>
                  </a:cubicBezTo>
                  <a:cubicBezTo>
                    <a:pt x="2180" y="170"/>
                    <a:pt x="2144" y="99"/>
                    <a:pt x="2073" y="39"/>
                  </a:cubicBezTo>
                  <a:lnTo>
                    <a:pt x="1965" y="39"/>
                  </a:lnTo>
                  <a:cubicBezTo>
                    <a:pt x="1903" y="12"/>
                    <a:pt x="1852" y="1"/>
                    <a:pt x="18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7"/>
            <p:cNvSpPr/>
            <p:nvPr/>
          </p:nvSpPr>
          <p:spPr>
            <a:xfrm>
              <a:off x="389360" y="2127766"/>
              <a:ext cx="65392" cy="47308"/>
            </a:xfrm>
            <a:custGeom>
              <a:avLst/>
              <a:gdLst/>
              <a:ahLst/>
              <a:cxnLst/>
              <a:rect l="l" t="t" r="r" b="b"/>
              <a:pathLst>
                <a:path w="2072" h="1499" extrusionOk="0">
                  <a:moveTo>
                    <a:pt x="964" y="0"/>
                  </a:moveTo>
                  <a:cubicBezTo>
                    <a:pt x="792" y="0"/>
                    <a:pt x="756" y="272"/>
                    <a:pt x="584" y="272"/>
                  </a:cubicBezTo>
                  <a:cubicBezTo>
                    <a:pt x="548" y="296"/>
                    <a:pt x="500" y="308"/>
                    <a:pt x="465" y="332"/>
                  </a:cubicBezTo>
                  <a:cubicBezTo>
                    <a:pt x="386" y="411"/>
                    <a:pt x="307" y="457"/>
                    <a:pt x="214" y="457"/>
                  </a:cubicBezTo>
                  <a:cubicBezTo>
                    <a:pt x="195" y="457"/>
                    <a:pt x="176" y="455"/>
                    <a:pt x="155" y="451"/>
                  </a:cubicBezTo>
                  <a:cubicBezTo>
                    <a:pt x="107" y="451"/>
                    <a:pt x="60" y="474"/>
                    <a:pt x="12" y="498"/>
                  </a:cubicBezTo>
                  <a:cubicBezTo>
                    <a:pt x="12" y="498"/>
                    <a:pt x="0" y="522"/>
                    <a:pt x="0" y="546"/>
                  </a:cubicBezTo>
                  <a:cubicBezTo>
                    <a:pt x="0" y="582"/>
                    <a:pt x="12" y="605"/>
                    <a:pt x="48" y="641"/>
                  </a:cubicBezTo>
                  <a:cubicBezTo>
                    <a:pt x="155" y="760"/>
                    <a:pt x="274" y="891"/>
                    <a:pt x="369" y="1010"/>
                  </a:cubicBezTo>
                  <a:cubicBezTo>
                    <a:pt x="548" y="1498"/>
                    <a:pt x="965" y="1296"/>
                    <a:pt x="1274" y="1403"/>
                  </a:cubicBezTo>
                  <a:lnTo>
                    <a:pt x="1322" y="1272"/>
                  </a:lnTo>
                  <a:cubicBezTo>
                    <a:pt x="1322" y="1141"/>
                    <a:pt x="1358" y="1034"/>
                    <a:pt x="1441" y="951"/>
                  </a:cubicBezTo>
                  <a:cubicBezTo>
                    <a:pt x="1620" y="832"/>
                    <a:pt x="1905" y="915"/>
                    <a:pt x="2024" y="629"/>
                  </a:cubicBezTo>
                  <a:cubicBezTo>
                    <a:pt x="2036" y="605"/>
                    <a:pt x="2060" y="570"/>
                    <a:pt x="2072" y="534"/>
                  </a:cubicBezTo>
                  <a:cubicBezTo>
                    <a:pt x="1774" y="236"/>
                    <a:pt x="1417" y="70"/>
                    <a:pt x="1024" y="10"/>
                  </a:cubicBezTo>
                  <a:cubicBezTo>
                    <a:pt x="1002" y="3"/>
                    <a:pt x="982" y="0"/>
                    <a:pt x="9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7"/>
            <p:cNvSpPr/>
            <p:nvPr/>
          </p:nvSpPr>
          <p:spPr>
            <a:xfrm>
              <a:off x="344483" y="2206569"/>
              <a:ext cx="14454" cy="21997"/>
            </a:xfrm>
            <a:custGeom>
              <a:avLst/>
              <a:gdLst/>
              <a:ahLst/>
              <a:cxnLst/>
              <a:rect l="l" t="t" r="r" b="b"/>
              <a:pathLst>
                <a:path w="458" h="697" extrusionOk="0">
                  <a:moveTo>
                    <a:pt x="290" y="1"/>
                  </a:moveTo>
                  <a:cubicBezTo>
                    <a:pt x="273" y="1"/>
                    <a:pt x="253" y="5"/>
                    <a:pt x="232" y="13"/>
                  </a:cubicBezTo>
                  <a:cubicBezTo>
                    <a:pt x="232" y="133"/>
                    <a:pt x="220" y="228"/>
                    <a:pt x="113" y="287"/>
                  </a:cubicBezTo>
                  <a:cubicBezTo>
                    <a:pt x="25" y="512"/>
                    <a:pt x="1" y="696"/>
                    <a:pt x="192" y="696"/>
                  </a:cubicBezTo>
                  <a:cubicBezTo>
                    <a:pt x="234" y="696"/>
                    <a:pt x="287" y="688"/>
                    <a:pt x="351" y="668"/>
                  </a:cubicBezTo>
                  <a:lnTo>
                    <a:pt x="339" y="656"/>
                  </a:lnTo>
                  <a:cubicBezTo>
                    <a:pt x="386" y="490"/>
                    <a:pt x="410" y="323"/>
                    <a:pt x="458" y="168"/>
                  </a:cubicBezTo>
                  <a:cubicBezTo>
                    <a:pt x="409" y="81"/>
                    <a:pt x="368" y="1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7"/>
            <p:cNvSpPr/>
            <p:nvPr/>
          </p:nvSpPr>
          <p:spPr>
            <a:xfrm>
              <a:off x="347638" y="2197669"/>
              <a:ext cx="17705" cy="14234"/>
            </a:xfrm>
            <a:custGeom>
              <a:avLst/>
              <a:gdLst/>
              <a:ahLst/>
              <a:cxnLst/>
              <a:rect l="l" t="t" r="r" b="b"/>
              <a:pathLst>
                <a:path w="561" h="451" extrusionOk="0">
                  <a:moveTo>
                    <a:pt x="248" y="1"/>
                  </a:moveTo>
                  <a:cubicBezTo>
                    <a:pt x="209" y="1"/>
                    <a:pt x="166" y="13"/>
                    <a:pt x="120" y="45"/>
                  </a:cubicBezTo>
                  <a:cubicBezTo>
                    <a:pt x="1" y="129"/>
                    <a:pt x="120" y="212"/>
                    <a:pt x="132" y="295"/>
                  </a:cubicBezTo>
                  <a:cubicBezTo>
                    <a:pt x="203" y="355"/>
                    <a:pt x="286" y="403"/>
                    <a:pt x="358" y="450"/>
                  </a:cubicBezTo>
                  <a:cubicBezTo>
                    <a:pt x="406" y="343"/>
                    <a:pt x="489" y="307"/>
                    <a:pt x="560" y="295"/>
                  </a:cubicBezTo>
                  <a:lnTo>
                    <a:pt x="560" y="176"/>
                  </a:lnTo>
                  <a:cubicBezTo>
                    <a:pt x="461" y="122"/>
                    <a:pt x="369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7"/>
            <p:cNvSpPr/>
            <p:nvPr/>
          </p:nvSpPr>
          <p:spPr>
            <a:xfrm>
              <a:off x="390496" y="2171664"/>
              <a:ext cx="9405" cy="9531"/>
            </a:xfrm>
            <a:custGeom>
              <a:avLst/>
              <a:gdLst/>
              <a:ahLst/>
              <a:cxnLst/>
              <a:rect l="l" t="t" r="r" b="b"/>
              <a:pathLst>
                <a:path w="298" h="302" extrusionOk="0">
                  <a:moveTo>
                    <a:pt x="0" y="0"/>
                  </a:moveTo>
                  <a:lnTo>
                    <a:pt x="0" y="0"/>
                  </a:lnTo>
                  <a:cubicBezTo>
                    <a:pt x="66" y="110"/>
                    <a:pt x="71" y="302"/>
                    <a:pt x="231" y="302"/>
                  </a:cubicBezTo>
                  <a:cubicBezTo>
                    <a:pt x="245" y="302"/>
                    <a:pt x="259" y="301"/>
                    <a:pt x="274" y="298"/>
                  </a:cubicBezTo>
                  <a:cubicBezTo>
                    <a:pt x="298" y="48"/>
                    <a:pt x="143" y="2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7"/>
            <p:cNvSpPr/>
            <p:nvPr/>
          </p:nvSpPr>
          <p:spPr>
            <a:xfrm>
              <a:off x="208999" y="2133857"/>
              <a:ext cx="15054" cy="18305"/>
            </a:xfrm>
            <a:custGeom>
              <a:avLst/>
              <a:gdLst/>
              <a:ahLst/>
              <a:cxnLst/>
              <a:rect l="l" t="t" r="r" b="b"/>
              <a:pathLst>
                <a:path w="477" h="580" extrusionOk="0">
                  <a:moveTo>
                    <a:pt x="223" y="0"/>
                  </a:moveTo>
                  <a:cubicBezTo>
                    <a:pt x="129" y="0"/>
                    <a:pt x="51" y="55"/>
                    <a:pt x="36" y="151"/>
                  </a:cubicBezTo>
                  <a:cubicBezTo>
                    <a:pt x="0" y="305"/>
                    <a:pt x="96" y="532"/>
                    <a:pt x="298" y="579"/>
                  </a:cubicBezTo>
                  <a:cubicBezTo>
                    <a:pt x="358" y="484"/>
                    <a:pt x="477" y="460"/>
                    <a:pt x="417" y="305"/>
                  </a:cubicBezTo>
                  <a:cubicBezTo>
                    <a:pt x="417" y="234"/>
                    <a:pt x="405" y="151"/>
                    <a:pt x="405" y="67"/>
                  </a:cubicBezTo>
                  <a:cubicBezTo>
                    <a:pt x="346" y="22"/>
                    <a:pt x="28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7"/>
            <p:cNvSpPr/>
            <p:nvPr/>
          </p:nvSpPr>
          <p:spPr>
            <a:xfrm>
              <a:off x="375063" y="1959587"/>
              <a:ext cx="119549" cy="180397"/>
            </a:xfrm>
            <a:custGeom>
              <a:avLst/>
              <a:gdLst/>
              <a:ahLst/>
              <a:cxnLst/>
              <a:rect l="l" t="t" r="r" b="b"/>
              <a:pathLst>
                <a:path w="3788" h="5716" extrusionOk="0">
                  <a:moveTo>
                    <a:pt x="953" y="4541"/>
                  </a:moveTo>
                  <a:cubicBezTo>
                    <a:pt x="945" y="4551"/>
                    <a:pt x="937" y="4560"/>
                    <a:pt x="929" y="4569"/>
                  </a:cubicBezTo>
                  <a:lnTo>
                    <a:pt x="929" y="4569"/>
                  </a:lnTo>
                  <a:cubicBezTo>
                    <a:pt x="936" y="4558"/>
                    <a:pt x="942" y="4547"/>
                    <a:pt x="953" y="4541"/>
                  </a:cubicBezTo>
                  <a:close/>
                  <a:moveTo>
                    <a:pt x="1718" y="1"/>
                  </a:moveTo>
                  <a:cubicBezTo>
                    <a:pt x="1709" y="1"/>
                    <a:pt x="1700" y="2"/>
                    <a:pt x="1692" y="5"/>
                  </a:cubicBezTo>
                  <a:cubicBezTo>
                    <a:pt x="1608" y="148"/>
                    <a:pt x="1477" y="184"/>
                    <a:pt x="1358" y="231"/>
                  </a:cubicBezTo>
                  <a:cubicBezTo>
                    <a:pt x="1192" y="339"/>
                    <a:pt x="894" y="231"/>
                    <a:pt x="918" y="624"/>
                  </a:cubicBezTo>
                  <a:cubicBezTo>
                    <a:pt x="1037" y="1005"/>
                    <a:pt x="1394" y="862"/>
                    <a:pt x="1596" y="1053"/>
                  </a:cubicBezTo>
                  <a:cubicBezTo>
                    <a:pt x="1668" y="1196"/>
                    <a:pt x="1823" y="1184"/>
                    <a:pt x="1954" y="1279"/>
                  </a:cubicBezTo>
                  <a:cubicBezTo>
                    <a:pt x="1727" y="1196"/>
                    <a:pt x="1595" y="1152"/>
                    <a:pt x="1518" y="1152"/>
                  </a:cubicBezTo>
                  <a:cubicBezTo>
                    <a:pt x="1429" y="1152"/>
                    <a:pt x="1412" y="1211"/>
                    <a:pt x="1406" y="1339"/>
                  </a:cubicBezTo>
                  <a:cubicBezTo>
                    <a:pt x="1370" y="1720"/>
                    <a:pt x="1430" y="2113"/>
                    <a:pt x="1525" y="2494"/>
                  </a:cubicBezTo>
                  <a:cubicBezTo>
                    <a:pt x="1644" y="3017"/>
                    <a:pt x="1942" y="3041"/>
                    <a:pt x="2406" y="3041"/>
                  </a:cubicBezTo>
                  <a:cubicBezTo>
                    <a:pt x="2120" y="3184"/>
                    <a:pt x="1906" y="3160"/>
                    <a:pt x="1763" y="3303"/>
                  </a:cubicBezTo>
                  <a:cubicBezTo>
                    <a:pt x="1727" y="3327"/>
                    <a:pt x="1703" y="3375"/>
                    <a:pt x="1668" y="3422"/>
                  </a:cubicBezTo>
                  <a:cubicBezTo>
                    <a:pt x="1641" y="3488"/>
                    <a:pt x="1606" y="3508"/>
                    <a:pt x="1569" y="3508"/>
                  </a:cubicBezTo>
                  <a:cubicBezTo>
                    <a:pt x="1505" y="3508"/>
                    <a:pt x="1432" y="3448"/>
                    <a:pt x="1372" y="3448"/>
                  </a:cubicBezTo>
                  <a:cubicBezTo>
                    <a:pt x="1359" y="3448"/>
                    <a:pt x="1346" y="3451"/>
                    <a:pt x="1334" y="3458"/>
                  </a:cubicBezTo>
                  <a:cubicBezTo>
                    <a:pt x="977" y="3637"/>
                    <a:pt x="572" y="3565"/>
                    <a:pt x="227" y="3791"/>
                  </a:cubicBezTo>
                  <a:cubicBezTo>
                    <a:pt x="144" y="3994"/>
                    <a:pt x="1" y="4196"/>
                    <a:pt x="37" y="4434"/>
                  </a:cubicBezTo>
                  <a:lnTo>
                    <a:pt x="156" y="4434"/>
                  </a:lnTo>
                  <a:cubicBezTo>
                    <a:pt x="344" y="4556"/>
                    <a:pt x="531" y="4597"/>
                    <a:pt x="731" y="4597"/>
                  </a:cubicBezTo>
                  <a:cubicBezTo>
                    <a:pt x="784" y="4597"/>
                    <a:pt x="839" y="4594"/>
                    <a:pt x="894" y="4589"/>
                  </a:cubicBezTo>
                  <a:cubicBezTo>
                    <a:pt x="900" y="4589"/>
                    <a:pt x="905" y="4588"/>
                    <a:pt x="909" y="4586"/>
                  </a:cubicBezTo>
                  <a:lnTo>
                    <a:pt x="909" y="4586"/>
                  </a:lnTo>
                  <a:cubicBezTo>
                    <a:pt x="857" y="4629"/>
                    <a:pt x="799" y="4644"/>
                    <a:pt x="737" y="4644"/>
                  </a:cubicBezTo>
                  <a:cubicBezTo>
                    <a:pt x="602" y="4644"/>
                    <a:pt x="452" y="4573"/>
                    <a:pt x="314" y="4573"/>
                  </a:cubicBezTo>
                  <a:cubicBezTo>
                    <a:pt x="210" y="4573"/>
                    <a:pt x="113" y="4614"/>
                    <a:pt x="37" y="4756"/>
                  </a:cubicBezTo>
                  <a:cubicBezTo>
                    <a:pt x="156" y="5030"/>
                    <a:pt x="501" y="4970"/>
                    <a:pt x="620" y="5256"/>
                  </a:cubicBezTo>
                  <a:cubicBezTo>
                    <a:pt x="751" y="5434"/>
                    <a:pt x="930" y="5530"/>
                    <a:pt x="1049" y="5696"/>
                  </a:cubicBezTo>
                  <a:cubicBezTo>
                    <a:pt x="1082" y="5710"/>
                    <a:pt x="1111" y="5716"/>
                    <a:pt x="1137" y="5716"/>
                  </a:cubicBezTo>
                  <a:cubicBezTo>
                    <a:pt x="1336" y="5716"/>
                    <a:pt x="1311" y="5348"/>
                    <a:pt x="1501" y="5327"/>
                  </a:cubicBezTo>
                  <a:cubicBezTo>
                    <a:pt x="1573" y="5256"/>
                    <a:pt x="1644" y="5161"/>
                    <a:pt x="1703" y="5041"/>
                  </a:cubicBezTo>
                  <a:cubicBezTo>
                    <a:pt x="1870" y="4934"/>
                    <a:pt x="2096" y="5089"/>
                    <a:pt x="2215" y="4863"/>
                  </a:cubicBezTo>
                  <a:cubicBezTo>
                    <a:pt x="2331" y="4842"/>
                    <a:pt x="2122" y="4561"/>
                    <a:pt x="2284" y="4561"/>
                  </a:cubicBezTo>
                  <a:cubicBezTo>
                    <a:pt x="2306" y="4561"/>
                    <a:pt x="2334" y="4566"/>
                    <a:pt x="2370" y="4577"/>
                  </a:cubicBezTo>
                  <a:cubicBezTo>
                    <a:pt x="2493" y="4643"/>
                    <a:pt x="2611" y="4759"/>
                    <a:pt x="2738" y="4759"/>
                  </a:cubicBezTo>
                  <a:cubicBezTo>
                    <a:pt x="2795" y="4759"/>
                    <a:pt x="2855" y="4735"/>
                    <a:pt x="2918" y="4672"/>
                  </a:cubicBezTo>
                  <a:cubicBezTo>
                    <a:pt x="2882" y="4553"/>
                    <a:pt x="2846" y="4422"/>
                    <a:pt x="2811" y="4303"/>
                  </a:cubicBezTo>
                  <a:cubicBezTo>
                    <a:pt x="2787" y="4125"/>
                    <a:pt x="2823" y="3922"/>
                    <a:pt x="2692" y="3791"/>
                  </a:cubicBezTo>
                  <a:cubicBezTo>
                    <a:pt x="2654" y="3799"/>
                    <a:pt x="2607" y="3844"/>
                    <a:pt x="2572" y="3844"/>
                  </a:cubicBezTo>
                  <a:cubicBezTo>
                    <a:pt x="2551" y="3844"/>
                    <a:pt x="2534" y="3828"/>
                    <a:pt x="2525" y="3779"/>
                  </a:cubicBezTo>
                  <a:cubicBezTo>
                    <a:pt x="2513" y="3720"/>
                    <a:pt x="2585" y="3648"/>
                    <a:pt x="2632" y="3589"/>
                  </a:cubicBezTo>
                  <a:cubicBezTo>
                    <a:pt x="2724" y="3453"/>
                    <a:pt x="2819" y="3409"/>
                    <a:pt x="2916" y="3409"/>
                  </a:cubicBezTo>
                  <a:cubicBezTo>
                    <a:pt x="3098" y="3409"/>
                    <a:pt x="3288" y="3563"/>
                    <a:pt x="3480" y="3563"/>
                  </a:cubicBezTo>
                  <a:cubicBezTo>
                    <a:pt x="3519" y="3563"/>
                    <a:pt x="3558" y="3557"/>
                    <a:pt x="3597" y="3541"/>
                  </a:cubicBezTo>
                  <a:cubicBezTo>
                    <a:pt x="3620" y="3541"/>
                    <a:pt x="3656" y="3517"/>
                    <a:pt x="3680" y="3517"/>
                  </a:cubicBezTo>
                  <a:cubicBezTo>
                    <a:pt x="3489" y="3184"/>
                    <a:pt x="3787" y="2601"/>
                    <a:pt x="3287" y="2386"/>
                  </a:cubicBezTo>
                  <a:cubicBezTo>
                    <a:pt x="3216" y="2005"/>
                    <a:pt x="2942" y="1696"/>
                    <a:pt x="3025" y="1255"/>
                  </a:cubicBezTo>
                  <a:cubicBezTo>
                    <a:pt x="2954" y="1184"/>
                    <a:pt x="2894" y="1101"/>
                    <a:pt x="2823" y="1005"/>
                  </a:cubicBezTo>
                  <a:cubicBezTo>
                    <a:pt x="2535" y="909"/>
                    <a:pt x="2417" y="358"/>
                    <a:pt x="2078" y="358"/>
                  </a:cubicBezTo>
                  <a:cubicBezTo>
                    <a:pt x="1996" y="358"/>
                    <a:pt x="1901" y="391"/>
                    <a:pt x="1787" y="469"/>
                  </a:cubicBezTo>
                  <a:cubicBezTo>
                    <a:pt x="1751" y="327"/>
                    <a:pt x="1930" y="184"/>
                    <a:pt x="1787" y="41"/>
                  </a:cubicBezTo>
                  <a:cubicBezTo>
                    <a:pt x="1769" y="14"/>
                    <a:pt x="1744" y="1"/>
                    <a:pt x="1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7"/>
            <p:cNvSpPr/>
            <p:nvPr/>
          </p:nvSpPr>
          <p:spPr>
            <a:xfrm>
              <a:off x="428808" y="2099899"/>
              <a:ext cx="38724" cy="24743"/>
            </a:xfrm>
            <a:custGeom>
              <a:avLst/>
              <a:gdLst/>
              <a:ahLst/>
              <a:cxnLst/>
              <a:rect l="l" t="t" r="r" b="b"/>
              <a:pathLst>
                <a:path w="1227" h="784" extrusionOk="0">
                  <a:moveTo>
                    <a:pt x="667" y="0"/>
                  </a:moveTo>
                  <a:cubicBezTo>
                    <a:pt x="512" y="60"/>
                    <a:pt x="536" y="250"/>
                    <a:pt x="453" y="393"/>
                  </a:cubicBezTo>
                  <a:cubicBezTo>
                    <a:pt x="358" y="595"/>
                    <a:pt x="96" y="429"/>
                    <a:pt x="0" y="643"/>
                  </a:cubicBezTo>
                  <a:cubicBezTo>
                    <a:pt x="155" y="667"/>
                    <a:pt x="298" y="715"/>
                    <a:pt x="453" y="762"/>
                  </a:cubicBezTo>
                  <a:cubicBezTo>
                    <a:pt x="476" y="777"/>
                    <a:pt x="498" y="783"/>
                    <a:pt x="517" y="783"/>
                  </a:cubicBezTo>
                  <a:cubicBezTo>
                    <a:pt x="607" y="783"/>
                    <a:pt x="665" y="655"/>
                    <a:pt x="762" y="655"/>
                  </a:cubicBezTo>
                  <a:cubicBezTo>
                    <a:pt x="772" y="542"/>
                    <a:pt x="804" y="458"/>
                    <a:pt x="888" y="458"/>
                  </a:cubicBezTo>
                  <a:cubicBezTo>
                    <a:pt x="910" y="458"/>
                    <a:pt x="935" y="464"/>
                    <a:pt x="965" y="476"/>
                  </a:cubicBezTo>
                  <a:cubicBezTo>
                    <a:pt x="996" y="488"/>
                    <a:pt x="1024" y="493"/>
                    <a:pt x="1049" y="493"/>
                  </a:cubicBezTo>
                  <a:cubicBezTo>
                    <a:pt x="1157" y="493"/>
                    <a:pt x="1207" y="395"/>
                    <a:pt x="1227" y="250"/>
                  </a:cubicBezTo>
                  <a:lnTo>
                    <a:pt x="1227" y="250"/>
                  </a:lnTo>
                  <a:cubicBezTo>
                    <a:pt x="1200" y="259"/>
                    <a:pt x="1176" y="264"/>
                    <a:pt x="1152" y="264"/>
                  </a:cubicBezTo>
                  <a:cubicBezTo>
                    <a:pt x="964" y="264"/>
                    <a:pt x="858" y="0"/>
                    <a:pt x="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7"/>
            <p:cNvSpPr/>
            <p:nvPr/>
          </p:nvSpPr>
          <p:spPr>
            <a:xfrm>
              <a:off x="456233" y="2076103"/>
              <a:ext cx="16948" cy="20072"/>
            </a:xfrm>
            <a:custGeom>
              <a:avLst/>
              <a:gdLst/>
              <a:ahLst/>
              <a:cxnLst/>
              <a:rect l="l" t="t" r="r" b="b"/>
              <a:pathLst>
                <a:path w="537" h="636" extrusionOk="0">
                  <a:moveTo>
                    <a:pt x="318" y="1"/>
                  </a:moveTo>
                  <a:cubicBezTo>
                    <a:pt x="260" y="1"/>
                    <a:pt x="192" y="55"/>
                    <a:pt x="132" y="135"/>
                  </a:cubicBezTo>
                  <a:cubicBezTo>
                    <a:pt x="144" y="314"/>
                    <a:pt x="1" y="528"/>
                    <a:pt x="251" y="635"/>
                  </a:cubicBezTo>
                  <a:cubicBezTo>
                    <a:pt x="536" y="564"/>
                    <a:pt x="513" y="314"/>
                    <a:pt x="429" y="111"/>
                  </a:cubicBezTo>
                  <a:cubicBezTo>
                    <a:pt x="403" y="33"/>
                    <a:pt x="364" y="1"/>
                    <a:pt x="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7"/>
            <p:cNvSpPr/>
            <p:nvPr/>
          </p:nvSpPr>
          <p:spPr>
            <a:xfrm>
              <a:off x="443073" y="2118109"/>
              <a:ext cx="9815" cy="11330"/>
            </a:xfrm>
            <a:custGeom>
              <a:avLst/>
              <a:gdLst/>
              <a:ahLst/>
              <a:cxnLst/>
              <a:rect l="l" t="t" r="r" b="b"/>
              <a:pathLst>
                <a:path w="311" h="359" extrusionOk="0">
                  <a:moveTo>
                    <a:pt x="195" y="0"/>
                  </a:moveTo>
                  <a:cubicBezTo>
                    <a:pt x="114" y="0"/>
                    <a:pt x="70" y="142"/>
                    <a:pt x="1" y="185"/>
                  </a:cubicBezTo>
                  <a:cubicBezTo>
                    <a:pt x="69" y="313"/>
                    <a:pt x="115" y="359"/>
                    <a:pt x="150" y="359"/>
                  </a:cubicBezTo>
                  <a:cubicBezTo>
                    <a:pt x="225" y="359"/>
                    <a:pt x="245" y="143"/>
                    <a:pt x="310" y="78"/>
                  </a:cubicBezTo>
                  <a:cubicBezTo>
                    <a:pt x="264" y="22"/>
                    <a:pt x="227" y="0"/>
                    <a:pt x="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7"/>
            <p:cNvSpPr/>
            <p:nvPr/>
          </p:nvSpPr>
          <p:spPr>
            <a:xfrm>
              <a:off x="454434" y="2130732"/>
              <a:ext cx="11614" cy="12403"/>
            </a:xfrm>
            <a:custGeom>
              <a:avLst/>
              <a:gdLst/>
              <a:ahLst/>
              <a:cxnLst/>
              <a:rect l="l" t="t" r="r" b="b"/>
              <a:pathLst>
                <a:path w="368" h="393" extrusionOk="0">
                  <a:moveTo>
                    <a:pt x="167" y="1"/>
                  </a:moveTo>
                  <a:cubicBezTo>
                    <a:pt x="8" y="1"/>
                    <a:pt x="0" y="148"/>
                    <a:pt x="81" y="392"/>
                  </a:cubicBezTo>
                  <a:cubicBezTo>
                    <a:pt x="248" y="345"/>
                    <a:pt x="308" y="202"/>
                    <a:pt x="367" y="47"/>
                  </a:cubicBezTo>
                  <a:cubicBezTo>
                    <a:pt x="284" y="16"/>
                    <a:pt x="218" y="1"/>
                    <a:pt x="1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7"/>
            <p:cNvSpPr/>
            <p:nvPr/>
          </p:nvSpPr>
          <p:spPr>
            <a:xfrm>
              <a:off x="264606" y="2217867"/>
              <a:ext cx="85717" cy="58323"/>
            </a:xfrm>
            <a:custGeom>
              <a:avLst/>
              <a:gdLst/>
              <a:ahLst/>
              <a:cxnLst/>
              <a:rect l="l" t="t" r="r" b="b"/>
              <a:pathLst>
                <a:path w="2716" h="1848" extrusionOk="0">
                  <a:moveTo>
                    <a:pt x="2120" y="1"/>
                  </a:moveTo>
                  <a:cubicBezTo>
                    <a:pt x="2084" y="1"/>
                    <a:pt x="2036" y="13"/>
                    <a:pt x="1989" y="60"/>
                  </a:cubicBezTo>
                  <a:cubicBezTo>
                    <a:pt x="1941" y="167"/>
                    <a:pt x="1858" y="179"/>
                    <a:pt x="1763" y="191"/>
                  </a:cubicBezTo>
                  <a:cubicBezTo>
                    <a:pt x="1593" y="496"/>
                    <a:pt x="1544" y="584"/>
                    <a:pt x="1419" y="584"/>
                  </a:cubicBezTo>
                  <a:cubicBezTo>
                    <a:pt x="1368" y="584"/>
                    <a:pt x="1305" y="569"/>
                    <a:pt x="1215" y="548"/>
                  </a:cubicBezTo>
                  <a:cubicBezTo>
                    <a:pt x="1155" y="471"/>
                    <a:pt x="1096" y="429"/>
                    <a:pt x="1038" y="429"/>
                  </a:cubicBezTo>
                  <a:cubicBezTo>
                    <a:pt x="980" y="429"/>
                    <a:pt x="923" y="471"/>
                    <a:pt x="870" y="560"/>
                  </a:cubicBezTo>
                  <a:cubicBezTo>
                    <a:pt x="786" y="703"/>
                    <a:pt x="501" y="620"/>
                    <a:pt x="548" y="953"/>
                  </a:cubicBezTo>
                  <a:cubicBezTo>
                    <a:pt x="524" y="1251"/>
                    <a:pt x="524" y="1251"/>
                    <a:pt x="0" y="1453"/>
                  </a:cubicBezTo>
                  <a:cubicBezTo>
                    <a:pt x="14" y="1449"/>
                    <a:pt x="26" y="1448"/>
                    <a:pt x="37" y="1448"/>
                  </a:cubicBezTo>
                  <a:cubicBezTo>
                    <a:pt x="199" y="1448"/>
                    <a:pt x="101" y="1847"/>
                    <a:pt x="267" y="1847"/>
                  </a:cubicBezTo>
                  <a:cubicBezTo>
                    <a:pt x="299" y="1847"/>
                    <a:pt x="339" y="1833"/>
                    <a:pt x="393" y="1799"/>
                  </a:cubicBezTo>
                  <a:cubicBezTo>
                    <a:pt x="584" y="1487"/>
                    <a:pt x="817" y="1303"/>
                    <a:pt x="1136" y="1303"/>
                  </a:cubicBezTo>
                  <a:cubicBezTo>
                    <a:pt x="1195" y="1303"/>
                    <a:pt x="1257" y="1309"/>
                    <a:pt x="1322" y="1322"/>
                  </a:cubicBezTo>
                  <a:cubicBezTo>
                    <a:pt x="1691" y="1072"/>
                    <a:pt x="2060" y="834"/>
                    <a:pt x="2441" y="584"/>
                  </a:cubicBezTo>
                  <a:cubicBezTo>
                    <a:pt x="2715" y="120"/>
                    <a:pt x="2417" y="60"/>
                    <a:pt x="2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7"/>
            <p:cNvSpPr/>
            <p:nvPr/>
          </p:nvSpPr>
          <p:spPr>
            <a:xfrm>
              <a:off x="327409" y="2205212"/>
              <a:ext cx="27773" cy="30582"/>
            </a:xfrm>
            <a:custGeom>
              <a:avLst/>
              <a:gdLst/>
              <a:ahLst/>
              <a:cxnLst/>
              <a:rect l="l" t="t" r="r" b="b"/>
              <a:pathLst>
                <a:path w="880" h="969" extrusionOk="0">
                  <a:moveTo>
                    <a:pt x="223" y="0"/>
                  </a:moveTo>
                  <a:cubicBezTo>
                    <a:pt x="85" y="0"/>
                    <a:pt x="1" y="91"/>
                    <a:pt x="94" y="449"/>
                  </a:cubicBezTo>
                  <a:cubicBezTo>
                    <a:pt x="285" y="545"/>
                    <a:pt x="630" y="533"/>
                    <a:pt x="451" y="961"/>
                  </a:cubicBezTo>
                  <a:cubicBezTo>
                    <a:pt x="478" y="966"/>
                    <a:pt x="503" y="969"/>
                    <a:pt x="527" y="969"/>
                  </a:cubicBezTo>
                  <a:cubicBezTo>
                    <a:pt x="680" y="969"/>
                    <a:pt x="798" y="874"/>
                    <a:pt x="880" y="699"/>
                  </a:cubicBezTo>
                  <a:cubicBezTo>
                    <a:pt x="654" y="687"/>
                    <a:pt x="654" y="485"/>
                    <a:pt x="642" y="306"/>
                  </a:cubicBezTo>
                  <a:cubicBezTo>
                    <a:pt x="546" y="271"/>
                    <a:pt x="535" y="176"/>
                    <a:pt x="535" y="68"/>
                  </a:cubicBezTo>
                  <a:cubicBezTo>
                    <a:pt x="430" y="40"/>
                    <a:pt x="315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7"/>
            <p:cNvSpPr/>
            <p:nvPr/>
          </p:nvSpPr>
          <p:spPr>
            <a:xfrm>
              <a:off x="257095" y="2055495"/>
              <a:ext cx="27836" cy="18463"/>
            </a:xfrm>
            <a:custGeom>
              <a:avLst/>
              <a:gdLst/>
              <a:ahLst/>
              <a:cxnLst/>
              <a:rect l="l" t="t" r="r" b="b"/>
              <a:pathLst>
                <a:path w="882" h="585" extrusionOk="0">
                  <a:moveTo>
                    <a:pt x="135" y="1"/>
                  </a:moveTo>
                  <a:cubicBezTo>
                    <a:pt x="0" y="1"/>
                    <a:pt x="63" y="210"/>
                    <a:pt x="131" y="407"/>
                  </a:cubicBezTo>
                  <a:cubicBezTo>
                    <a:pt x="192" y="468"/>
                    <a:pt x="246" y="585"/>
                    <a:pt x="335" y="585"/>
                  </a:cubicBezTo>
                  <a:cubicBezTo>
                    <a:pt x="369" y="585"/>
                    <a:pt x="407" y="568"/>
                    <a:pt x="453" y="526"/>
                  </a:cubicBezTo>
                  <a:cubicBezTo>
                    <a:pt x="572" y="526"/>
                    <a:pt x="691" y="514"/>
                    <a:pt x="786" y="395"/>
                  </a:cubicBezTo>
                  <a:cubicBezTo>
                    <a:pt x="810" y="264"/>
                    <a:pt x="858" y="145"/>
                    <a:pt x="881" y="14"/>
                  </a:cubicBezTo>
                  <a:lnTo>
                    <a:pt x="572" y="14"/>
                  </a:lnTo>
                  <a:cubicBezTo>
                    <a:pt x="500" y="38"/>
                    <a:pt x="417" y="109"/>
                    <a:pt x="393" y="109"/>
                  </a:cubicBezTo>
                  <a:cubicBezTo>
                    <a:pt x="270" y="33"/>
                    <a:pt x="187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7"/>
            <p:cNvSpPr/>
            <p:nvPr/>
          </p:nvSpPr>
          <p:spPr>
            <a:xfrm>
              <a:off x="249584" y="2236708"/>
              <a:ext cx="30077" cy="22913"/>
            </a:xfrm>
            <a:custGeom>
              <a:avLst/>
              <a:gdLst/>
              <a:ahLst/>
              <a:cxnLst/>
              <a:rect l="l" t="t" r="r" b="b"/>
              <a:pathLst>
                <a:path w="953" h="726" extrusionOk="0">
                  <a:moveTo>
                    <a:pt x="434" y="1"/>
                  </a:moveTo>
                  <a:cubicBezTo>
                    <a:pt x="332" y="1"/>
                    <a:pt x="232" y="53"/>
                    <a:pt x="131" y="201"/>
                  </a:cubicBezTo>
                  <a:cubicBezTo>
                    <a:pt x="381" y="463"/>
                    <a:pt x="0" y="499"/>
                    <a:pt x="24" y="725"/>
                  </a:cubicBezTo>
                  <a:cubicBezTo>
                    <a:pt x="342" y="646"/>
                    <a:pt x="551" y="318"/>
                    <a:pt x="869" y="318"/>
                  </a:cubicBezTo>
                  <a:cubicBezTo>
                    <a:pt x="885" y="318"/>
                    <a:pt x="901" y="319"/>
                    <a:pt x="917" y="321"/>
                  </a:cubicBezTo>
                  <a:cubicBezTo>
                    <a:pt x="929" y="321"/>
                    <a:pt x="953" y="309"/>
                    <a:pt x="953" y="285"/>
                  </a:cubicBezTo>
                  <a:cubicBezTo>
                    <a:pt x="953" y="249"/>
                    <a:pt x="929" y="237"/>
                    <a:pt x="905" y="201"/>
                  </a:cubicBezTo>
                  <a:cubicBezTo>
                    <a:pt x="741" y="116"/>
                    <a:pt x="586" y="1"/>
                    <a:pt x="4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7"/>
            <p:cNvSpPr/>
            <p:nvPr/>
          </p:nvSpPr>
          <p:spPr>
            <a:xfrm>
              <a:off x="278145" y="2235382"/>
              <a:ext cx="13918" cy="12214"/>
            </a:xfrm>
            <a:custGeom>
              <a:avLst/>
              <a:gdLst/>
              <a:ahLst/>
              <a:cxnLst/>
              <a:rect l="l" t="t" r="r" b="b"/>
              <a:pathLst>
                <a:path w="441" h="387" extrusionOk="0">
                  <a:moveTo>
                    <a:pt x="364" y="0"/>
                  </a:moveTo>
                  <a:cubicBezTo>
                    <a:pt x="206" y="0"/>
                    <a:pt x="72" y="69"/>
                    <a:pt x="0" y="243"/>
                  </a:cubicBezTo>
                  <a:cubicBezTo>
                    <a:pt x="0" y="291"/>
                    <a:pt x="12" y="327"/>
                    <a:pt x="12" y="363"/>
                  </a:cubicBezTo>
                  <a:cubicBezTo>
                    <a:pt x="48" y="363"/>
                    <a:pt x="72" y="386"/>
                    <a:pt x="107" y="386"/>
                  </a:cubicBezTo>
                  <a:cubicBezTo>
                    <a:pt x="202" y="232"/>
                    <a:pt x="405" y="208"/>
                    <a:pt x="441" y="5"/>
                  </a:cubicBezTo>
                  <a:cubicBezTo>
                    <a:pt x="415" y="2"/>
                    <a:pt x="389" y="0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7"/>
            <p:cNvSpPr/>
            <p:nvPr/>
          </p:nvSpPr>
          <p:spPr>
            <a:xfrm>
              <a:off x="208621" y="2192841"/>
              <a:ext cx="13571" cy="10794"/>
            </a:xfrm>
            <a:custGeom>
              <a:avLst/>
              <a:gdLst/>
              <a:ahLst/>
              <a:cxnLst/>
              <a:rect l="l" t="t" r="r" b="b"/>
              <a:pathLst>
                <a:path w="430" h="342" extrusionOk="0">
                  <a:moveTo>
                    <a:pt x="310" y="0"/>
                  </a:moveTo>
                  <a:cubicBezTo>
                    <a:pt x="242" y="0"/>
                    <a:pt x="130" y="86"/>
                    <a:pt x="39" y="86"/>
                  </a:cubicBezTo>
                  <a:cubicBezTo>
                    <a:pt x="26" y="86"/>
                    <a:pt x="13" y="84"/>
                    <a:pt x="0" y="79"/>
                  </a:cubicBezTo>
                  <a:lnTo>
                    <a:pt x="0" y="341"/>
                  </a:lnTo>
                  <a:cubicBezTo>
                    <a:pt x="167" y="317"/>
                    <a:pt x="429" y="341"/>
                    <a:pt x="370" y="67"/>
                  </a:cubicBezTo>
                  <a:cubicBezTo>
                    <a:pt x="363" y="17"/>
                    <a:pt x="341" y="0"/>
                    <a:pt x="3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7"/>
            <p:cNvSpPr/>
            <p:nvPr/>
          </p:nvSpPr>
          <p:spPr>
            <a:xfrm>
              <a:off x="426189" y="2147995"/>
              <a:ext cx="27078" cy="24459"/>
            </a:xfrm>
            <a:custGeom>
              <a:avLst/>
              <a:gdLst/>
              <a:ahLst/>
              <a:cxnLst/>
              <a:rect l="l" t="t" r="r" b="b"/>
              <a:pathLst>
                <a:path w="858" h="775" extrusionOk="0">
                  <a:moveTo>
                    <a:pt x="857" y="0"/>
                  </a:moveTo>
                  <a:cubicBezTo>
                    <a:pt x="806" y="81"/>
                    <a:pt x="738" y="102"/>
                    <a:pt x="665" y="102"/>
                  </a:cubicBezTo>
                  <a:cubicBezTo>
                    <a:pt x="589" y="102"/>
                    <a:pt x="508" y="80"/>
                    <a:pt x="432" y="80"/>
                  </a:cubicBezTo>
                  <a:cubicBezTo>
                    <a:pt x="342" y="80"/>
                    <a:pt x="260" y="110"/>
                    <a:pt x="203" y="238"/>
                  </a:cubicBezTo>
                  <a:cubicBezTo>
                    <a:pt x="274" y="393"/>
                    <a:pt x="0" y="441"/>
                    <a:pt x="95" y="619"/>
                  </a:cubicBezTo>
                  <a:cubicBezTo>
                    <a:pt x="95" y="667"/>
                    <a:pt x="119" y="726"/>
                    <a:pt x="119" y="774"/>
                  </a:cubicBezTo>
                  <a:cubicBezTo>
                    <a:pt x="500" y="691"/>
                    <a:pt x="726" y="393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7"/>
            <p:cNvSpPr/>
            <p:nvPr/>
          </p:nvSpPr>
          <p:spPr>
            <a:xfrm>
              <a:off x="387087" y="1964794"/>
              <a:ext cx="11677" cy="11204"/>
            </a:xfrm>
            <a:custGeom>
              <a:avLst/>
              <a:gdLst/>
              <a:ahLst/>
              <a:cxnLst/>
              <a:rect l="l" t="t" r="r" b="b"/>
              <a:pathLst>
                <a:path w="370" h="355" extrusionOk="0">
                  <a:moveTo>
                    <a:pt x="179" y="1"/>
                  </a:moveTo>
                  <a:cubicBezTo>
                    <a:pt x="107" y="1"/>
                    <a:pt x="50" y="45"/>
                    <a:pt x="1" y="114"/>
                  </a:cubicBezTo>
                  <a:cubicBezTo>
                    <a:pt x="10" y="245"/>
                    <a:pt x="49" y="354"/>
                    <a:pt x="146" y="354"/>
                  </a:cubicBezTo>
                  <a:cubicBezTo>
                    <a:pt x="173" y="354"/>
                    <a:pt x="203" y="346"/>
                    <a:pt x="239" y="328"/>
                  </a:cubicBezTo>
                  <a:cubicBezTo>
                    <a:pt x="370" y="233"/>
                    <a:pt x="251" y="114"/>
                    <a:pt x="227" y="7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7"/>
            <p:cNvSpPr/>
            <p:nvPr/>
          </p:nvSpPr>
          <p:spPr>
            <a:xfrm>
              <a:off x="452478" y="2000330"/>
              <a:ext cx="30455" cy="35726"/>
            </a:xfrm>
            <a:custGeom>
              <a:avLst/>
              <a:gdLst/>
              <a:ahLst/>
              <a:cxnLst/>
              <a:rect l="l" t="t" r="r" b="b"/>
              <a:pathLst>
                <a:path w="965" h="1132" extrusionOk="0">
                  <a:moveTo>
                    <a:pt x="596" y="0"/>
                  </a:moveTo>
                  <a:cubicBezTo>
                    <a:pt x="632" y="167"/>
                    <a:pt x="1" y="71"/>
                    <a:pt x="477" y="464"/>
                  </a:cubicBezTo>
                  <a:cubicBezTo>
                    <a:pt x="596" y="548"/>
                    <a:pt x="786" y="869"/>
                    <a:pt x="846" y="1131"/>
                  </a:cubicBezTo>
                  <a:cubicBezTo>
                    <a:pt x="965" y="726"/>
                    <a:pt x="667" y="393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7"/>
            <p:cNvSpPr/>
            <p:nvPr/>
          </p:nvSpPr>
          <p:spPr>
            <a:xfrm>
              <a:off x="215374" y="2089863"/>
              <a:ext cx="10194" cy="10446"/>
            </a:xfrm>
            <a:custGeom>
              <a:avLst/>
              <a:gdLst/>
              <a:ahLst/>
              <a:cxnLst/>
              <a:rect l="l" t="t" r="r" b="b"/>
              <a:pathLst>
                <a:path w="323" h="331" extrusionOk="0">
                  <a:moveTo>
                    <a:pt x="253" y="1"/>
                  </a:moveTo>
                  <a:cubicBezTo>
                    <a:pt x="213" y="1"/>
                    <a:pt x="151" y="60"/>
                    <a:pt x="108" y="68"/>
                  </a:cubicBezTo>
                  <a:cubicBezTo>
                    <a:pt x="84" y="116"/>
                    <a:pt x="36" y="151"/>
                    <a:pt x="1" y="199"/>
                  </a:cubicBezTo>
                  <a:cubicBezTo>
                    <a:pt x="36" y="247"/>
                    <a:pt x="84" y="294"/>
                    <a:pt x="108" y="330"/>
                  </a:cubicBezTo>
                  <a:cubicBezTo>
                    <a:pt x="144" y="318"/>
                    <a:pt x="167" y="306"/>
                    <a:pt x="215" y="306"/>
                  </a:cubicBezTo>
                  <a:cubicBezTo>
                    <a:pt x="251" y="211"/>
                    <a:pt x="322" y="92"/>
                    <a:pt x="286" y="32"/>
                  </a:cubicBezTo>
                  <a:cubicBezTo>
                    <a:pt x="280" y="9"/>
                    <a:pt x="268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7"/>
            <p:cNvSpPr/>
            <p:nvPr/>
          </p:nvSpPr>
          <p:spPr>
            <a:xfrm>
              <a:off x="357800" y="1987170"/>
              <a:ext cx="99288" cy="89820"/>
            </a:xfrm>
            <a:custGeom>
              <a:avLst/>
              <a:gdLst/>
              <a:ahLst/>
              <a:cxnLst/>
              <a:rect l="l" t="t" r="r" b="b"/>
              <a:pathLst>
                <a:path w="3146" h="2846" extrusionOk="0">
                  <a:moveTo>
                    <a:pt x="2250" y="36"/>
                  </a:moveTo>
                  <a:cubicBezTo>
                    <a:pt x="1953" y="72"/>
                    <a:pt x="1631" y="0"/>
                    <a:pt x="1358" y="250"/>
                  </a:cubicBezTo>
                  <a:cubicBezTo>
                    <a:pt x="1188" y="370"/>
                    <a:pt x="1051" y="599"/>
                    <a:pt x="836" y="599"/>
                  </a:cubicBezTo>
                  <a:cubicBezTo>
                    <a:pt x="795" y="599"/>
                    <a:pt x="750" y="591"/>
                    <a:pt x="703" y="572"/>
                  </a:cubicBezTo>
                  <a:cubicBezTo>
                    <a:pt x="671" y="572"/>
                    <a:pt x="634" y="561"/>
                    <a:pt x="602" y="561"/>
                  </a:cubicBezTo>
                  <a:cubicBezTo>
                    <a:pt x="586" y="561"/>
                    <a:pt x="572" y="564"/>
                    <a:pt x="560" y="572"/>
                  </a:cubicBezTo>
                  <a:cubicBezTo>
                    <a:pt x="381" y="715"/>
                    <a:pt x="36" y="643"/>
                    <a:pt x="24" y="1024"/>
                  </a:cubicBezTo>
                  <a:cubicBezTo>
                    <a:pt x="0" y="1405"/>
                    <a:pt x="262" y="1298"/>
                    <a:pt x="441" y="1346"/>
                  </a:cubicBezTo>
                  <a:cubicBezTo>
                    <a:pt x="450" y="1347"/>
                    <a:pt x="459" y="1348"/>
                    <a:pt x="469" y="1348"/>
                  </a:cubicBezTo>
                  <a:cubicBezTo>
                    <a:pt x="539" y="1348"/>
                    <a:pt x="619" y="1309"/>
                    <a:pt x="688" y="1309"/>
                  </a:cubicBezTo>
                  <a:cubicBezTo>
                    <a:pt x="744" y="1309"/>
                    <a:pt x="792" y="1335"/>
                    <a:pt x="822" y="1429"/>
                  </a:cubicBezTo>
                  <a:cubicBezTo>
                    <a:pt x="893" y="1667"/>
                    <a:pt x="607" y="1643"/>
                    <a:pt x="572" y="1786"/>
                  </a:cubicBezTo>
                  <a:cubicBezTo>
                    <a:pt x="655" y="1965"/>
                    <a:pt x="893" y="1846"/>
                    <a:pt x="953" y="2036"/>
                  </a:cubicBezTo>
                  <a:cubicBezTo>
                    <a:pt x="1274" y="2251"/>
                    <a:pt x="1608" y="2417"/>
                    <a:pt x="1905" y="2679"/>
                  </a:cubicBezTo>
                  <a:cubicBezTo>
                    <a:pt x="2024" y="2739"/>
                    <a:pt x="2131" y="2846"/>
                    <a:pt x="2239" y="2846"/>
                  </a:cubicBezTo>
                  <a:cubicBezTo>
                    <a:pt x="2417" y="2834"/>
                    <a:pt x="2310" y="2739"/>
                    <a:pt x="2250" y="2679"/>
                  </a:cubicBezTo>
                  <a:cubicBezTo>
                    <a:pt x="2239" y="2655"/>
                    <a:pt x="2131" y="2596"/>
                    <a:pt x="2250" y="2560"/>
                  </a:cubicBezTo>
                  <a:cubicBezTo>
                    <a:pt x="2384" y="2516"/>
                    <a:pt x="2528" y="2440"/>
                    <a:pt x="2653" y="2440"/>
                  </a:cubicBezTo>
                  <a:cubicBezTo>
                    <a:pt x="2662" y="2440"/>
                    <a:pt x="2671" y="2440"/>
                    <a:pt x="2679" y="2441"/>
                  </a:cubicBezTo>
                  <a:cubicBezTo>
                    <a:pt x="2715" y="2445"/>
                    <a:pt x="2749" y="2446"/>
                    <a:pt x="2779" y="2446"/>
                  </a:cubicBezTo>
                  <a:cubicBezTo>
                    <a:pt x="3146" y="2446"/>
                    <a:pt x="3086" y="2188"/>
                    <a:pt x="2965" y="1858"/>
                  </a:cubicBezTo>
                  <a:lnTo>
                    <a:pt x="2965" y="1858"/>
                  </a:lnTo>
                  <a:cubicBezTo>
                    <a:pt x="2812" y="1888"/>
                    <a:pt x="2624" y="2072"/>
                    <a:pt x="2481" y="2072"/>
                  </a:cubicBezTo>
                  <a:cubicBezTo>
                    <a:pt x="2402" y="2072"/>
                    <a:pt x="2336" y="2016"/>
                    <a:pt x="2298" y="1846"/>
                  </a:cubicBezTo>
                  <a:cubicBezTo>
                    <a:pt x="2203" y="1370"/>
                    <a:pt x="1929" y="893"/>
                    <a:pt x="2108" y="357"/>
                  </a:cubicBezTo>
                  <a:lnTo>
                    <a:pt x="2108" y="357"/>
                  </a:lnTo>
                  <a:cubicBezTo>
                    <a:pt x="2227" y="393"/>
                    <a:pt x="2370" y="357"/>
                    <a:pt x="2441" y="512"/>
                  </a:cubicBezTo>
                  <a:cubicBezTo>
                    <a:pt x="2469" y="577"/>
                    <a:pt x="2417" y="736"/>
                    <a:pt x="2494" y="736"/>
                  </a:cubicBezTo>
                  <a:cubicBezTo>
                    <a:pt x="2516" y="736"/>
                    <a:pt x="2548" y="723"/>
                    <a:pt x="2596" y="691"/>
                  </a:cubicBezTo>
                  <a:cubicBezTo>
                    <a:pt x="2703" y="608"/>
                    <a:pt x="2703" y="477"/>
                    <a:pt x="2596" y="369"/>
                  </a:cubicBezTo>
                  <a:cubicBezTo>
                    <a:pt x="2477" y="250"/>
                    <a:pt x="2250" y="298"/>
                    <a:pt x="2250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7"/>
            <p:cNvSpPr/>
            <p:nvPr/>
          </p:nvSpPr>
          <p:spPr>
            <a:xfrm>
              <a:off x="289033" y="2084372"/>
              <a:ext cx="47372" cy="77669"/>
            </a:xfrm>
            <a:custGeom>
              <a:avLst/>
              <a:gdLst/>
              <a:ahLst/>
              <a:cxnLst/>
              <a:rect l="l" t="t" r="r" b="b"/>
              <a:pathLst>
                <a:path w="1501" h="2461" extrusionOk="0">
                  <a:moveTo>
                    <a:pt x="297" y="0"/>
                  </a:moveTo>
                  <a:cubicBezTo>
                    <a:pt x="239" y="0"/>
                    <a:pt x="180" y="28"/>
                    <a:pt x="119" y="111"/>
                  </a:cubicBezTo>
                  <a:cubicBezTo>
                    <a:pt x="131" y="147"/>
                    <a:pt x="155" y="183"/>
                    <a:pt x="191" y="206"/>
                  </a:cubicBezTo>
                  <a:cubicBezTo>
                    <a:pt x="250" y="266"/>
                    <a:pt x="322" y="302"/>
                    <a:pt x="381" y="361"/>
                  </a:cubicBezTo>
                  <a:cubicBezTo>
                    <a:pt x="429" y="421"/>
                    <a:pt x="405" y="480"/>
                    <a:pt x="393" y="540"/>
                  </a:cubicBezTo>
                  <a:cubicBezTo>
                    <a:pt x="369" y="599"/>
                    <a:pt x="322" y="659"/>
                    <a:pt x="310" y="730"/>
                  </a:cubicBezTo>
                  <a:cubicBezTo>
                    <a:pt x="298" y="790"/>
                    <a:pt x="310" y="837"/>
                    <a:pt x="334" y="885"/>
                  </a:cubicBezTo>
                  <a:cubicBezTo>
                    <a:pt x="643" y="1028"/>
                    <a:pt x="762" y="1207"/>
                    <a:pt x="429" y="1480"/>
                  </a:cubicBezTo>
                  <a:cubicBezTo>
                    <a:pt x="262" y="1611"/>
                    <a:pt x="119" y="1742"/>
                    <a:pt x="48" y="1992"/>
                  </a:cubicBezTo>
                  <a:cubicBezTo>
                    <a:pt x="0" y="2230"/>
                    <a:pt x="143" y="2278"/>
                    <a:pt x="262" y="2350"/>
                  </a:cubicBezTo>
                  <a:cubicBezTo>
                    <a:pt x="331" y="2388"/>
                    <a:pt x="439" y="2460"/>
                    <a:pt x="514" y="2460"/>
                  </a:cubicBezTo>
                  <a:cubicBezTo>
                    <a:pt x="556" y="2460"/>
                    <a:pt x="587" y="2437"/>
                    <a:pt x="596" y="2373"/>
                  </a:cubicBezTo>
                  <a:cubicBezTo>
                    <a:pt x="631" y="1742"/>
                    <a:pt x="1346" y="1838"/>
                    <a:pt x="1441" y="1266"/>
                  </a:cubicBezTo>
                  <a:cubicBezTo>
                    <a:pt x="1453" y="1266"/>
                    <a:pt x="1465" y="1254"/>
                    <a:pt x="1489" y="1218"/>
                  </a:cubicBezTo>
                  <a:cubicBezTo>
                    <a:pt x="1501" y="1195"/>
                    <a:pt x="1489" y="1159"/>
                    <a:pt x="1453" y="1135"/>
                  </a:cubicBezTo>
                  <a:cubicBezTo>
                    <a:pt x="1370" y="968"/>
                    <a:pt x="1227" y="885"/>
                    <a:pt x="1108" y="742"/>
                  </a:cubicBezTo>
                  <a:cubicBezTo>
                    <a:pt x="1227" y="552"/>
                    <a:pt x="1048" y="480"/>
                    <a:pt x="989" y="361"/>
                  </a:cubicBezTo>
                  <a:cubicBezTo>
                    <a:pt x="883" y="308"/>
                    <a:pt x="852" y="114"/>
                    <a:pt x="721" y="114"/>
                  </a:cubicBezTo>
                  <a:cubicBezTo>
                    <a:pt x="704" y="114"/>
                    <a:pt x="687" y="117"/>
                    <a:pt x="667" y="123"/>
                  </a:cubicBezTo>
                  <a:cubicBezTo>
                    <a:pt x="663" y="123"/>
                    <a:pt x="660" y="123"/>
                    <a:pt x="656" y="123"/>
                  </a:cubicBezTo>
                  <a:cubicBezTo>
                    <a:pt x="538" y="123"/>
                    <a:pt x="419" y="0"/>
                    <a:pt x="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7"/>
            <p:cNvSpPr/>
            <p:nvPr/>
          </p:nvSpPr>
          <p:spPr>
            <a:xfrm>
              <a:off x="255202" y="2169708"/>
              <a:ext cx="60532" cy="32791"/>
            </a:xfrm>
            <a:custGeom>
              <a:avLst/>
              <a:gdLst/>
              <a:ahLst/>
              <a:cxnLst/>
              <a:rect l="l" t="t" r="r" b="b"/>
              <a:pathLst>
                <a:path w="1918" h="1039" extrusionOk="0">
                  <a:moveTo>
                    <a:pt x="598" y="1"/>
                  </a:moveTo>
                  <a:cubicBezTo>
                    <a:pt x="519" y="1"/>
                    <a:pt x="338" y="51"/>
                    <a:pt x="370" y="169"/>
                  </a:cubicBezTo>
                  <a:cubicBezTo>
                    <a:pt x="477" y="586"/>
                    <a:pt x="96" y="717"/>
                    <a:pt x="1" y="1039"/>
                  </a:cubicBezTo>
                  <a:cubicBezTo>
                    <a:pt x="358" y="1003"/>
                    <a:pt x="608" y="860"/>
                    <a:pt x="775" y="562"/>
                  </a:cubicBezTo>
                  <a:cubicBezTo>
                    <a:pt x="846" y="427"/>
                    <a:pt x="917" y="369"/>
                    <a:pt x="996" y="369"/>
                  </a:cubicBezTo>
                  <a:cubicBezTo>
                    <a:pt x="1049" y="369"/>
                    <a:pt x="1105" y="395"/>
                    <a:pt x="1168" y="443"/>
                  </a:cubicBezTo>
                  <a:cubicBezTo>
                    <a:pt x="1293" y="652"/>
                    <a:pt x="1336" y="962"/>
                    <a:pt x="1602" y="962"/>
                  </a:cubicBezTo>
                  <a:cubicBezTo>
                    <a:pt x="1639" y="962"/>
                    <a:pt x="1681" y="956"/>
                    <a:pt x="1727" y="943"/>
                  </a:cubicBezTo>
                  <a:cubicBezTo>
                    <a:pt x="1763" y="860"/>
                    <a:pt x="1799" y="777"/>
                    <a:pt x="1846" y="693"/>
                  </a:cubicBezTo>
                  <a:cubicBezTo>
                    <a:pt x="1918" y="515"/>
                    <a:pt x="1703" y="384"/>
                    <a:pt x="1763" y="181"/>
                  </a:cubicBezTo>
                  <a:cubicBezTo>
                    <a:pt x="1787" y="122"/>
                    <a:pt x="1751" y="86"/>
                    <a:pt x="1727" y="50"/>
                  </a:cubicBezTo>
                  <a:cubicBezTo>
                    <a:pt x="1689" y="48"/>
                    <a:pt x="1650" y="47"/>
                    <a:pt x="1612" y="47"/>
                  </a:cubicBezTo>
                  <a:cubicBezTo>
                    <a:pt x="1432" y="47"/>
                    <a:pt x="1248" y="69"/>
                    <a:pt x="1063" y="69"/>
                  </a:cubicBezTo>
                  <a:cubicBezTo>
                    <a:pt x="915" y="69"/>
                    <a:pt x="767" y="55"/>
                    <a:pt x="620" y="3"/>
                  </a:cubicBezTo>
                  <a:cubicBezTo>
                    <a:pt x="614" y="2"/>
                    <a:pt x="607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7"/>
            <p:cNvSpPr/>
            <p:nvPr/>
          </p:nvSpPr>
          <p:spPr>
            <a:xfrm>
              <a:off x="341642" y="2099899"/>
              <a:ext cx="27457" cy="46267"/>
            </a:xfrm>
            <a:custGeom>
              <a:avLst/>
              <a:gdLst/>
              <a:ahLst/>
              <a:cxnLst/>
              <a:rect l="l" t="t" r="r" b="b"/>
              <a:pathLst>
                <a:path w="870" h="1466" extrusionOk="0">
                  <a:moveTo>
                    <a:pt x="679" y="0"/>
                  </a:moveTo>
                  <a:cubicBezTo>
                    <a:pt x="524" y="36"/>
                    <a:pt x="405" y="179"/>
                    <a:pt x="453" y="298"/>
                  </a:cubicBezTo>
                  <a:cubicBezTo>
                    <a:pt x="691" y="881"/>
                    <a:pt x="274" y="1024"/>
                    <a:pt x="0" y="1250"/>
                  </a:cubicBezTo>
                  <a:cubicBezTo>
                    <a:pt x="12" y="1322"/>
                    <a:pt x="36" y="1369"/>
                    <a:pt x="107" y="1381"/>
                  </a:cubicBezTo>
                  <a:cubicBezTo>
                    <a:pt x="286" y="1436"/>
                    <a:pt x="424" y="1465"/>
                    <a:pt x="526" y="1465"/>
                  </a:cubicBezTo>
                  <a:cubicBezTo>
                    <a:pt x="806" y="1465"/>
                    <a:pt x="821" y="1246"/>
                    <a:pt x="691" y="715"/>
                  </a:cubicBezTo>
                  <a:cubicBezTo>
                    <a:pt x="631" y="512"/>
                    <a:pt x="607" y="298"/>
                    <a:pt x="869" y="250"/>
                  </a:cubicBezTo>
                  <a:cubicBezTo>
                    <a:pt x="869" y="119"/>
                    <a:pt x="834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7"/>
            <p:cNvSpPr/>
            <p:nvPr/>
          </p:nvSpPr>
          <p:spPr>
            <a:xfrm>
              <a:off x="331101" y="1990547"/>
              <a:ext cx="47024" cy="30929"/>
            </a:xfrm>
            <a:custGeom>
              <a:avLst/>
              <a:gdLst/>
              <a:ahLst/>
              <a:cxnLst/>
              <a:rect l="l" t="t" r="r" b="b"/>
              <a:pathLst>
                <a:path w="1490" h="980" extrusionOk="0">
                  <a:moveTo>
                    <a:pt x="1299" y="0"/>
                  </a:moveTo>
                  <a:cubicBezTo>
                    <a:pt x="1282" y="0"/>
                    <a:pt x="1263" y="8"/>
                    <a:pt x="1239" y="24"/>
                  </a:cubicBezTo>
                  <a:cubicBezTo>
                    <a:pt x="1218" y="19"/>
                    <a:pt x="1199" y="17"/>
                    <a:pt x="1181" y="17"/>
                  </a:cubicBezTo>
                  <a:cubicBezTo>
                    <a:pt x="963" y="17"/>
                    <a:pt x="973" y="382"/>
                    <a:pt x="791" y="382"/>
                  </a:cubicBezTo>
                  <a:cubicBezTo>
                    <a:pt x="786" y="382"/>
                    <a:pt x="780" y="382"/>
                    <a:pt x="775" y="381"/>
                  </a:cubicBezTo>
                  <a:cubicBezTo>
                    <a:pt x="765" y="381"/>
                    <a:pt x="755" y="381"/>
                    <a:pt x="745" y="381"/>
                  </a:cubicBezTo>
                  <a:cubicBezTo>
                    <a:pt x="438" y="381"/>
                    <a:pt x="208" y="556"/>
                    <a:pt x="1" y="786"/>
                  </a:cubicBezTo>
                  <a:cubicBezTo>
                    <a:pt x="120" y="798"/>
                    <a:pt x="227" y="798"/>
                    <a:pt x="346" y="798"/>
                  </a:cubicBezTo>
                  <a:cubicBezTo>
                    <a:pt x="432" y="901"/>
                    <a:pt x="524" y="979"/>
                    <a:pt x="636" y="979"/>
                  </a:cubicBezTo>
                  <a:cubicBezTo>
                    <a:pt x="679" y="979"/>
                    <a:pt x="725" y="968"/>
                    <a:pt x="775" y="941"/>
                  </a:cubicBezTo>
                  <a:lnTo>
                    <a:pt x="882" y="941"/>
                  </a:lnTo>
                  <a:cubicBezTo>
                    <a:pt x="989" y="620"/>
                    <a:pt x="1311" y="786"/>
                    <a:pt x="1442" y="548"/>
                  </a:cubicBezTo>
                  <a:cubicBezTo>
                    <a:pt x="1489" y="405"/>
                    <a:pt x="1322" y="298"/>
                    <a:pt x="1382" y="108"/>
                  </a:cubicBezTo>
                  <a:cubicBezTo>
                    <a:pt x="1365" y="48"/>
                    <a:pt x="1342" y="0"/>
                    <a:pt x="1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7"/>
            <p:cNvSpPr/>
            <p:nvPr/>
          </p:nvSpPr>
          <p:spPr>
            <a:xfrm>
              <a:off x="372823" y="2099110"/>
              <a:ext cx="40618" cy="28562"/>
            </a:xfrm>
            <a:custGeom>
              <a:avLst/>
              <a:gdLst/>
              <a:ahLst/>
              <a:cxnLst/>
              <a:rect l="l" t="t" r="r" b="b"/>
              <a:pathLst>
                <a:path w="1287" h="905" extrusionOk="0">
                  <a:moveTo>
                    <a:pt x="322" y="1"/>
                  </a:moveTo>
                  <a:cubicBezTo>
                    <a:pt x="290" y="1"/>
                    <a:pt x="258" y="4"/>
                    <a:pt x="227" y="13"/>
                  </a:cubicBezTo>
                  <a:cubicBezTo>
                    <a:pt x="155" y="97"/>
                    <a:pt x="84" y="180"/>
                    <a:pt x="0" y="263"/>
                  </a:cubicBezTo>
                  <a:lnTo>
                    <a:pt x="0" y="513"/>
                  </a:lnTo>
                  <a:cubicBezTo>
                    <a:pt x="96" y="680"/>
                    <a:pt x="179" y="859"/>
                    <a:pt x="381" y="894"/>
                  </a:cubicBezTo>
                  <a:cubicBezTo>
                    <a:pt x="418" y="900"/>
                    <a:pt x="454" y="904"/>
                    <a:pt x="489" y="904"/>
                  </a:cubicBezTo>
                  <a:cubicBezTo>
                    <a:pt x="591" y="904"/>
                    <a:pt x="686" y="873"/>
                    <a:pt x="774" y="775"/>
                  </a:cubicBezTo>
                  <a:cubicBezTo>
                    <a:pt x="751" y="382"/>
                    <a:pt x="405" y="478"/>
                    <a:pt x="203" y="311"/>
                  </a:cubicBezTo>
                  <a:cubicBezTo>
                    <a:pt x="260" y="289"/>
                    <a:pt x="317" y="281"/>
                    <a:pt x="374" y="281"/>
                  </a:cubicBezTo>
                  <a:cubicBezTo>
                    <a:pt x="533" y="281"/>
                    <a:pt x="688" y="346"/>
                    <a:pt x="835" y="346"/>
                  </a:cubicBezTo>
                  <a:cubicBezTo>
                    <a:pt x="917" y="346"/>
                    <a:pt x="996" y="326"/>
                    <a:pt x="1072" y="263"/>
                  </a:cubicBezTo>
                  <a:cubicBezTo>
                    <a:pt x="1286" y="97"/>
                    <a:pt x="1155" y="61"/>
                    <a:pt x="1001" y="25"/>
                  </a:cubicBezTo>
                  <a:cubicBezTo>
                    <a:pt x="935" y="72"/>
                    <a:pt x="867" y="89"/>
                    <a:pt x="799" y="89"/>
                  </a:cubicBezTo>
                  <a:cubicBezTo>
                    <a:pt x="640" y="89"/>
                    <a:pt x="478" y="1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7"/>
            <p:cNvSpPr/>
            <p:nvPr/>
          </p:nvSpPr>
          <p:spPr>
            <a:xfrm>
              <a:off x="312324" y="2056316"/>
              <a:ext cx="36105" cy="38945"/>
            </a:xfrm>
            <a:custGeom>
              <a:avLst/>
              <a:gdLst/>
              <a:ahLst/>
              <a:cxnLst/>
              <a:rect l="l" t="t" r="r" b="b"/>
              <a:pathLst>
                <a:path w="1144" h="1234" extrusionOk="0">
                  <a:moveTo>
                    <a:pt x="929" y="0"/>
                  </a:moveTo>
                  <a:cubicBezTo>
                    <a:pt x="667" y="262"/>
                    <a:pt x="513" y="643"/>
                    <a:pt x="155" y="762"/>
                  </a:cubicBezTo>
                  <a:cubicBezTo>
                    <a:pt x="1" y="1036"/>
                    <a:pt x="179" y="1095"/>
                    <a:pt x="393" y="1143"/>
                  </a:cubicBezTo>
                  <a:cubicBezTo>
                    <a:pt x="404" y="1139"/>
                    <a:pt x="415" y="1137"/>
                    <a:pt x="426" y="1137"/>
                  </a:cubicBezTo>
                  <a:cubicBezTo>
                    <a:pt x="508" y="1137"/>
                    <a:pt x="595" y="1234"/>
                    <a:pt x="686" y="1234"/>
                  </a:cubicBezTo>
                  <a:cubicBezTo>
                    <a:pt x="730" y="1234"/>
                    <a:pt x="776" y="1211"/>
                    <a:pt x="822" y="1143"/>
                  </a:cubicBezTo>
                  <a:cubicBezTo>
                    <a:pt x="1144" y="881"/>
                    <a:pt x="941" y="476"/>
                    <a:pt x="1001" y="143"/>
                  </a:cubicBezTo>
                  <a:cubicBezTo>
                    <a:pt x="989" y="83"/>
                    <a:pt x="953" y="48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7"/>
            <p:cNvSpPr/>
            <p:nvPr/>
          </p:nvSpPr>
          <p:spPr>
            <a:xfrm>
              <a:off x="272496" y="2088254"/>
              <a:ext cx="27457" cy="37588"/>
            </a:xfrm>
            <a:custGeom>
              <a:avLst/>
              <a:gdLst/>
              <a:ahLst/>
              <a:cxnLst/>
              <a:rect l="l" t="t" r="r" b="b"/>
              <a:pathLst>
                <a:path w="870" h="1191" extrusionOk="0">
                  <a:moveTo>
                    <a:pt x="608" y="0"/>
                  </a:moveTo>
                  <a:cubicBezTo>
                    <a:pt x="477" y="405"/>
                    <a:pt x="620" y="1012"/>
                    <a:pt x="0" y="1060"/>
                  </a:cubicBezTo>
                  <a:lnTo>
                    <a:pt x="0" y="1179"/>
                  </a:lnTo>
                  <a:cubicBezTo>
                    <a:pt x="59" y="1187"/>
                    <a:pt x="116" y="1191"/>
                    <a:pt x="172" y="1191"/>
                  </a:cubicBezTo>
                  <a:cubicBezTo>
                    <a:pt x="453" y="1191"/>
                    <a:pt x="687" y="1080"/>
                    <a:pt x="846" y="762"/>
                  </a:cubicBezTo>
                  <a:lnTo>
                    <a:pt x="846" y="619"/>
                  </a:lnTo>
                  <a:cubicBezTo>
                    <a:pt x="858" y="405"/>
                    <a:pt x="870" y="179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7"/>
            <p:cNvSpPr/>
            <p:nvPr/>
          </p:nvSpPr>
          <p:spPr>
            <a:xfrm>
              <a:off x="334131" y="2059377"/>
              <a:ext cx="34211" cy="32665"/>
            </a:xfrm>
            <a:custGeom>
              <a:avLst/>
              <a:gdLst/>
              <a:ahLst/>
              <a:cxnLst/>
              <a:rect l="l" t="t" r="r" b="b"/>
              <a:pathLst>
                <a:path w="1084" h="1035" extrusionOk="0">
                  <a:moveTo>
                    <a:pt x="300" y="0"/>
                  </a:moveTo>
                  <a:cubicBezTo>
                    <a:pt x="282" y="0"/>
                    <a:pt x="261" y="7"/>
                    <a:pt x="238" y="22"/>
                  </a:cubicBezTo>
                  <a:cubicBezTo>
                    <a:pt x="0" y="332"/>
                    <a:pt x="274" y="725"/>
                    <a:pt x="119" y="1034"/>
                  </a:cubicBezTo>
                  <a:cubicBezTo>
                    <a:pt x="191" y="1034"/>
                    <a:pt x="262" y="1034"/>
                    <a:pt x="333" y="998"/>
                  </a:cubicBezTo>
                  <a:cubicBezTo>
                    <a:pt x="548" y="963"/>
                    <a:pt x="714" y="808"/>
                    <a:pt x="905" y="760"/>
                  </a:cubicBezTo>
                  <a:cubicBezTo>
                    <a:pt x="929" y="760"/>
                    <a:pt x="976" y="748"/>
                    <a:pt x="1012" y="748"/>
                  </a:cubicBezTo>
                  <a:cubicBezTo>
                    <a:pt x="1036" y="725"/>
                    <a:pt x="1072" y="677"/>
                    <a:pt x="1084" y="617"/>
                  </a:cubicBezTo>
                  <a:cubicBezTo>
                    <a:pt x="1084" y="320"/>
                    <a:pt x="881" y="344"/>
                    <a:pt x="726" y="332"/>
                  </a:cubicBezTo>
                  <a:cubicBezTo>
                    <a:pt x="607" y="320"/>
                    <a:pt x="512" y="260"/>
                    <a:pt x="453" y="141"/>
                  </a:cubicBezTo>
                  <a:cubicBezTo>
                    <a:pt x="406" y="85"/>
                    <a:pt x="367" y="0"/>
                    <a:pt x="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7"/>
            <p:cNvSpPr/>
            <p:nvPr/>
          </p:nvSpPr>
          <p:spPr>
            <a:xfrm>
              <a:off x="315322" y="2155506"/>
              <a:ext cx="21082" cy="35726"/>
            </a:xfrm>
            <a:custGeom>
              <a:avLst/>
              <a:gdLst/>
              <a:ahLst/>
              <a:cxnLst/>
              <a:rect l="l" t="t" r="r" b="b"/>
              <a:pathLst>
                <a:path w="668" h="1132" extrusionOk="0">
                  <a:moveTo>
                    <a:pt x="489" y="0"/>
                  </a:moveTo>
                  <a:cubicBezTo>
                    <a:pt x="394" y="119"/>
                    <a:pt x="263" y="179"/>
                    <a:pt x="144" y="250"/>
                  </a:cubicBezTo>
                  <a:cubicBezTo>
                    <a:pt x="108" y="286"/>
                    <a:pt x="72" y="334"/>
                    <a:pt x="37" y="381"/>
                  </a:cubicBezTo>
                  <a:cubicBezTo>
                    <a:pt x="37" y="381"/>
                    <a:pt x="25" y="393"/>
                    <a:pt x="13" y="429"/>
                  </a:cubicBezTo>
                  <a:cubicBezTo>
                    <a:pt x="1" y="453"/>
                    <a:pt x="13" y="488"/>
                    <a:pt x="37" y="512"/>
                  </a:cubicBezTo>
                  <a:cubicBezTo>
                    <a:pt x="61" y="508"/>
                    <a:pt x="83" y="506"/>
                    <a:pt x="104" y="506"/>
                  </a:cubicBezTo>
                  <a:cubicBezTo>
                    <a:pt x="439" y="506"/>
                    <a:pt x="338" y="1019"/>
                    <a:pt x="596" y="1131"/>
                  </a:cubicBezTo>
                  <a:cubicBezTo>
                    <a:pt x="668" y="298"/>
                    <a:pt x="668" y="298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7"/>
            <p:cNvSpPr/>
            <p:nvPr/>
          </p:nvSpPr>
          <p:spPr>
            <a:xfrm>
              <a:off x="317215" y="2196659"/>
              <a:ext cx="27457" cy="23133"/>
            </a:xfrm>
            <a:custGeom>
              <a:avLst/>
              <a:gdLst/>
              <a:ahLst/>
              <a:cxnLst/>
              <a:rect l="l" t="t" r="r" b="b"/>
              <a:pathLst>
                <a:path w="870" h="733" extrusionOk="0">
                  <a:moveTo>
                    <a:pt x="346" y="1"/>
                  </a:moveTo>
                  <a:cubicBezTo>
                    <a:pt x="237" y="1"/>
                    <a:pt x="123" y="60"/>
                    <a:pt x="0" y="208"/>
                  </a:cubicBezTo>
                  <a:cubicBezTo>
                    <a:pt x="8" y="218"/>
                    <a:pt x="22" y="222"/>
                    <a:pt x="39" y="222"/>
                  </a:cubicBezTo>
                  <a:cubicBezTo>
                    <a:pt x="73" y="222"/>
                    <a:pt x="119" y="208"/>
                    <a:pt x="154" y="208"/>
                  </a:cubicBezTo>
                  <a:cubicBezTo>
                    <a:pt x="206" y="208"/>
                    <a:pt x="232" y="238"/>
                    <a:pt x="155" y="387"/>
                  </a:cubicBezTo>
                  <a:cubicBezTo>
                    <a:pt x="48" y="613"/>
                    <a:pt x="143" y="697"/>
                    <a:pt x="322" y="732"/>
                  </a:cubicBezTo>
                  <a:lnTo>
                    <a:pt x="429" y="732"/>
                  </a:lnTo>
                  <a:cubicBezTo>
                    <a:pt x="346" y="268"/>
                    <a:pt x="750" y="518"/>
                    <a:pt x="869" y="363"/>
                  </a:cubicBezTo>
                  <a:cubicBezTo>
                    <a:pt x="704" y="175"/>
                    <a:pt x="533" y="1"/>
                    <a:pt x="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7"/>
            <p:cNvSpPr/>
            <p:nvPr/>
          </p:nvSpPr>
          <p:spPr>
            <a:xfrm>
              <a:off x="366069" y="2065594"/>
              <a:ext cx="19188" cy="33580"/>
            </a:xfrm>
            <a:custGeom>
              <a:avLst/>
              <a:gdLst/>
              <a:ahLst/>
              <a:cxnLst/>
              <a:rect l="l" t="t" r="r" b="b"/>
              <a:pathLst>
                <a:path w="608" h="1064" extrusionOk="0">
                  <a:moveTo>
                    <a:pt x="228" y="1"/>
                  </a:moveTo>
                  <a:cubicBezTo>
                    <a:pt x="202" y="1"/>
                    <a:pt x="174" y="5"/>
                    <a:pt x="143" y="16"/>
                  </a:cubicBezTo>
                  <a:cubicBezTo>
                    <a:pt x="12" y="123"/>
                    <a:pt x="143" y="349"/>
                    <a:pt x="12" y="444"/>
                  </a:cubicBezTo>
                  <a:cubicBezTo>
                    <a:pt x="0" y="492"/>
                    <a:pt x="0" y="528"/>
                    <a:pt x="0" y="563"/>
                  </a:cubicBezTo>
                  <a:cubicBezTo>
                    <a:pt x="214" y="647"/>
                    <a:pt x="179" y="956"/>
                    <a:pt x="334" y="1063"/>
                  </a:cubicBezTo>
                  <a:cubicBezTo>
                    <a:pt x="524" y="909"/>
                    <a:pt x="595" y="682"/>
                    <a:pt x="560" y="432"/>
                  </a:cubicBezTo>
                  <a:cubicBezTo>
                    <a:pt x="607" y="349"/>
                    <a:pt x="560" y="289"/>
                    <a:pt x="512" y="206"/>
                  </a:cubicBezTo>
                  <a:cubicBezTo>
                    <a:pt x="433" y="108"/>
                    <a:pt x="354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7"/>
            <p:cNvSpPr/>
            <p:nvPr/>
          </p:nvSpPr>
          <p:spPr>
            <a:xfrm>
              <a:off x="218751" y="2143482"/>
              <a:ext cx="27489" cy="17453"/>
            </a:xfrm>
            <a:custGeom>
              <a:avLst/>
              <a:gdLst/>
              <a:ahLst/>
              <a:cxnLst/>
              <a:rect l="l" t="t" r="r" b="b"/>
              <a:pathLst>
                <a:path w="871" h="553" extrusionOk="0">
                  <a:moveTo>
                    <a:pt x="120" y="0"/>
                  </a:moveTo>
                  <a:cubicBezTo>
                    <a:pt x="84" y="96"/>
                    <a:pt x="49" y="179"/>
                    <a:pt x="1" y="274"/>
                  </a:cubicBezTo>
                  <a:cubicBezTo>
                    <a:pt x="14" y="271"/>
                    <a:pt x="26" y="270"/>
                    <a:pt x="37" y="270"/>
                  </a:cubicBezTo>
                  <a:cubicBezTo>
                    <a:pt x="177" y="270"/>
                    <a:pt x="237" y="457"/>
                    <a:pt x="358" y="512"/>
                  </a:cubicBezTo>
                  <a:cubicBezTo>
                    <a:pt x="420" y="536"/>
                    <a:pt x="479" y="552"/>
                    <a:pt x="533" y="552"/>
                  </a:cubicBezTo>
                  <a:cubicBezTo>
                    <a:pt x="614" y="552"/>
                    <a:pt x="687" y="517"/>
                    <a:pt x="751" y="417"/>
                  </a:cubicBezTo>
                  <a:cubicBezTo>
                    <a:pt x="787" y="346"/>
                    <a:pt x="870" y="286"/>
                    <a:pt x="822" y="215"/>
                  </a:cubicBezTo>
                  <a:cubicBezTo>
                    <a:pt x="758" y="114"/>
                    <a:pt x="666" y="91"/>
                    <a:pt x="568" y="91"/>
                  </a:cubicBezTo>
                  <a:cubicBezTo>
                    <a:pt x="538" y="91"/>
                    <a:pt x="507" y="93"/>
                    <a:pt x="477" y="96"/>
                  </a:cubicBezTo>
                  <a:cubicBezTo>
                    <a:pt x="470" y="96"/>
                    <a:pt x="462" y="97"/>
                    <a:pt x="455" y="97"/>
                  </a:cubicBezTo>
                  <a:cubicBezTo>
                    <a:pt x="360" y="97"/>
                    <a:pt x="230" y="33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7"/>
            <p:cNvSpPr/>
            <p:nvPr/>
          </p:nvSpPr>
          <p:spPr>
            <a:xfrm>
              <a:off x="354045" y="2043061"/>
              <a:ext cx="40586" cy="19851"/>
            </a:xfrm>
            <a:custGeom>
              <a:avLst/>
              <a:gdLst/>
              <a:ahLst/>
              <a:cxnLst/>
              <a:rect l="l" t="t" r="r" b="b"/>
              <a:pathLst>
                <a:path w="1286" h="629" extrusionOk="0">
                  <a:moveTo>
                    <a:pt x="1042" y="0"/>
                  </a:moveTo>
                  <a:cubicBezTo>
                    <a:pt x="930" y="0"/>
                    <a:pt x="809" y="18"/>
                    <a:pt x="703" y="27"/>
                  </a:cubicBezTo>
                  <a:cubicBezTo>
                    <a:pt x="595" y="63"/>
                    <a:pt x="500" y="110"/>
                    <a:pt x="357" y="146"/>
                  </a:cubicBezTo>
                  <a:cubicBezTo>
                    <a:pt x="155" y="182"/>
                    <a:pt x="12" y="265"/>
                    <a:pt x="0" y="539"/>
                  </a:cubicBezTo>
                  <a:cubicBezTo>
                    <a:pt x="87" y="604"/>
                    <a:pt x="167" y="629"/>
                    <a:pt x="243" y="629"/>
                  </a:cubicBezTo>
                  <a:cubicBezTo>
                    <a:pt x="461" y="629"/>
                    <a:pt x="646" y="428"/>
                    <a:pt x="857" y="384"/>
                  </a:cubicBezTo>
                  <a:cubicBezTo>
                    <a:pt x="988" y="384"/>
                    <a:pt x="1072" y="289"/>
                    <a:pt x="1155" y="182"/>
                  </a:cubicBezTo>
                  <a:cubicBezTo>
                    <a:pt x="1226" y="110"/>
                    <a:pt x="1286" y="15"/>
                    <a:pt x="1119" y="3"/>
                  </a:cubicBezTo>
                  <a:cubicBezTo>
                    <a:pt x="1094" y="1"/>
                    <a:pt x="1068" y="0"/>
                    <a:pt x="10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7"/>
            <p:cNvSpPr/>
            <p:nvPr/>
          </p:nvSpPr>
          <p:spPr>
            <a:xfrm>
              <a:off x="285278" y="2183688"/>
              <a:ext cx="24838" cy="23702"/>
            </a:xfrm>
            <a:custGeom>
              <a:avLst/>
              <a:gdLst/>
              <a:ahLst/>
              <a:cxnLst/>
              <a:rect l="l" t="t" r="r" b="b"/>
              <a:pathLst>
                <a:path w="787" h="751" extrusionOk="0">
                  <a:moveTo>
                    <a:pt x="215" y="0"/>
                  </a:moveTo>
                  <a:cubicBezTo>
                    <a:pt x="143" y="84"/>
                    <a:pt x="72" y="155"/>
                    <a:pt x="0" y="250"/>
                  </a:cubicBezTo>
                  <a:cubicBezTo>
                    <a:pt x="60" y="429"/>
                    <a:pt x="215" y="500"/>
                    <a:pt x="322" y="631"/>
                  </a:cubicBezTo>
                  <a:cubicBezTo>
                    <a:pt x="488" y="667"/>
                    <a:pt x="631" y="715"/>
                    <a:pt x="786" y="750"/>
                  </a:cubicBezTo>
                  <a:cubicBezTo>
                    <a:pt x="774" y="667"/>
                    <a:pt x="774" y="596"/>
                    <a:pt x="774" y="500"/>
                  </a:cubicBezTo>
                  <a:cubicBezTo>
                    <a:pt x="488" y="488"/>
                    <a:pt x="500" y="24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7"/>
            <p:cNvSpPr/>
            <p:nvPr/>
          </p:nvSpPr>
          <p:spPr>
            <a:xfrm>
              <a:off x="302193" y="2220265"/>
              <a:ext cx="19125" cy="20609"/>
            </a:xfrm>
            <a:custGeom>
              <a:avLst/>
              <a:gdLst/>
              <a:ahLst/>
              <a:cxnLst/>
              <a:rect l="l" t="t" r="r" b="b"/>
              <a:pathLst>
                <a:path w="606" h="653" extrusionOk="0">
                  <a:moveTo>
                    <a:pt x="352" y="0"/>
                  </a:moveTo>
                  <a:cubicBezTo>
                    <a:pt x="313" y="0"/>
                    <a:pt x="289" y="41"/>
                    <a:pt x="298" y="175"/>
                  </a:cubicBezTo>
                  <a:cubicBezTo>
                    <a:pt x="298" y="425"/>
                    <a:pt x="179" y="449"/>
                    <a:pt x="24" y="461"/>
                  </a:cubicBezTo>
                  <a:cubicBezTo>
                    <a:pt x="12" y="472"/>
                    <a:pt x="0" y="484"/>
                    <a:pt x="0" y="508"/>
                  </a:cubicBezTo>
                  <a:cubicBezTo>
                    <a:pt x="0" y="520"/>
                    <a:pt x="0" y="568"/>
                    <a:pt x="12" y="568"/>
                  </a:cubicBezTo>
                  <a:cubicBezTo>
                    <a:pt x="131" y="623"/>
                    <a:pt x="232" y="653"/>
                    <a:pt x="314" y="653"/>
                  </a:cubicBezTo>
                  <a:cubicBezTo>
                    <a:pt x="514" y="653"/>
                    <a:pt x="605" y="482"/>
                    <a:pt x="572" y="103"/>
                  </a:cubicBezTo>
                  <a:cubicBezTo>
                    <a:pt x="513" y="103"/>
                    <a:pt x="414" y="0"/>
                    <a:pt x="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7"/>
            <p:cNvSpPr/>
            <p:nvPr/>
          </p:nvSpPr>
          <p:spPr>
            <a:xfrm>
              <a:off x="341642" y="2041420"/>
              <a:ext cx="24459" cy="27047"/>
            </a:xfrm>
            <a:custGeom>
              <a:avLst/>
              <a:gdLst/>
              <a:ahLst/>
              <a:cxnLst/>
              <a:rect l="l" t="t" r="r" b="b"/>
              <a:pathLst>
                <a:path w="775" h="857" extrusionOk="0">
                  <a:moveTo>
                    <a:pt x="596" y="0"/>
                  </a:moveTo>
                  <a:cubicBezTo>
                    <a:pt x="534" y="0"/>
                    <a:pt x="477" y="66"/>
                    <a:pt x="441" y="186"/>
                  </a:cubicBezTo>
                  <a:cubicBezTo>
                    <a:pt x="334" y="460"/>
                    <a:pt x="191" y="472"/>
                    <a:pt x="0" y="472"/>
                  </a:cubicBezTo>
                  <a:lnTo>
                    <a:pt x="0" y="603"/>
                  </a:lnTo>
                  <a:cubicBezTo>
                    <a:pt x="84" y="651"/>
                    <a:pt x="95" y="758"/>
                    <a:pt x="107" y="853"/>
                  </a:cubicBezTo>
                  <a:cubicBezTo>
                    <a:pt x="126" y="855"/>
                    <a:pt x="144" y="856"/>
                    <a:pt x="161" y="856"/>
                  </a:cubicBezTo>
                  <a:cubicBezTo>
                    <a:pt x="327" y="856"/>
                    <a:pt x="408" y="752"/>
                    <a:pt x="441" y="579"/>
                  </a:cubicBezTo>
                  <a:cubicBezTo>
                    <a:pt x="548" y="460"/>
                    <a:pt x="667" y="317"/>
                    <a:pt x="774" y="198"/>
                  </a:cubicBezTo>
                  <a:cubicBezTo>
                    <a:pt x="721" y="63"/>
                    <a:pt x="657" y="0"/>
                    <a:pt x="5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7"/>
            <p:cNvSpPr/>
            <p:nvPr/>
          </p:nvSpPr>
          <p:spPr>
            <a:xfrm>
              <a:off x="310462" y="2048773"/>
              <a:ext cx="17674" cy="14739"/>
            </a:xfrm>
            <a:custGeom>
              <a:avLst/>
              <a:gdLst/>
              <a:ahLst/>
              <a:cxnLst/>
              <a:rect l="l" t="t" r="r" b="b"/>
              <a:pathLst>
                <a:path w="560" h="467" extrusionOk="0">
                  <a:moveTo>
                    <a:pt x="0" y="1"/>
                  </a:moveTo>
                  <a:lnTo>
                    <a:pt x="0" y="1"/>
                  </a:lnTo>
                  <a:cubicBezTo>
                    <a:pt x="114" y="239"/>
                    <a:pt x="151" y="467"/>
                    <a:pt x="371" y="467"/>
                  </a:cubicBezTo>
                  <a:cubicBezTo>
                    <a:pt x="382" y="467"/>
                    <a:pt x="393" y="466"/>
                    <a:pt x="405" y="465"/>
                  </a:cubicBezTo>
                  <a:cubicBezTo>
                    <a:pt x="536" y="441"/>
                    <a:pt x="560" y="287"/>
                    <a:pt x="524" y="168"/>
                  </a:cubicBezTo>
                  <a:cubicBezTo>
                    <a:pt x="476" y="46"/>
                    <a:pt x="412" y="21"/>
                    <a:pt x="336" y="21"/>
                  </a:cubicBezTo>
                  <a:cubicBezTo>
                    <a:pt x="281" y="21"/>
                    <a:pt x="221" y="34"/>
                    <a:pt x="155" y="34"/>
                  </a:cubicBezTo>
                  <a:cubicBezTo>
                    <a:pt x="106" y="34"/>
                    <a:pt x="54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7"/>
            <p:cNvSpPr/>
            <p:nvPr/>
          </p:nvSpPr>
          <p:spPr>
            <a:xfrm>
              <a:off x="334510" y="2104759"/>
              <a:ext cx="18431" cy="19220"/>
            </a:xfrm>
            <a:custGeom>
              <a:avLst/>
              <a:gdLst/>
              <a:ahLst/>
              <a:cxnLst/>
              <a:rect l="l" t="t" r="r" b="b"/>
              <a:pathLst>
                <a:path w="584" h="609" extrusionOk="0">
                  <a:moveTo>
                    <a:pt x="298" y="1"/>
                  </a:moveTo>
                  <a:cubicBezTo>
                    <a:pt x="191" y="156"/>
                    <a:pt x="191" y="394"/>
                    <a:pt x="0" y="477"/>
                  </a:cubicBezTo>
                  <a:lnTo>
                    <a:pt x="0" y="608"/>
                  </a:lnTo>
                  <a:cubicBezTo>
                    <a:pt x="583" y="513"/>
                    <a:pt x="583" y="513"/>
                    <a:pt x="2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7"/>
            <p:cNvSpPr/>
            <p:nvPr/>
          </p:nvSpPr>
          <p:spPr>
            <a:xfrm>
              <a:off x="344640" y="2081468"/>
              <a:ext cx="18052" cy="13823"/>
            </a:xfrm>
            <a:custGeom>
              <a:avLst/>
              <a:gdLst/>
              <a:ahLst/>
              <a:cxnLst/>
              <a:rect l="l" t="t" r="r" b="b"/>
              <a:pathLst>
                <a:path w="572" h="438" extrusionOk="0">
                  <a:moveTo>
                    <a:pt x="371" y="1"/>
                  </a:moveTo>
                  <a:cubicBezTo>
                    <a:pt x="209" y="1"/>
                    <a:pt x="115" y="191"/>
                    <a:pt x="0" y="322"/>
                  </a:cubicBezTo>
                  <a:cubicBezTo>
                    <a:pt x="96" y="402"/>
                    <a:pt x="179" y="438"/>
                    <a:pt x="251" y="438"/>
                  </a:cubicBezTo>
                  <a:cubicBezTo>
                    <a:pt x="393" y="438"/>
                    <a:pt x="493" y="298"/>
                    <a:pt x="572" y="84"/>
                  </a:cubicBezTo>
                  <a:cubicBezTo>
                    <a:pt x="494" y="25"/>
                    <a:pt x="428" y="1"/>
                    <a:pt x="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7"/>
            <p:cNvSpPr/>
            <p:nvPr/>
          </p:nvSpPr>
          <p:spPr>
            <a:xfrm>
              <a:off x="261230" y="2144555"/>
              <a:ext cx="12813" cy="13318"/>
            </a:xfrm>
            <a:custGeom>
              <a:avLst/>
              <a:gdLst/>
              <a:ahLst/>
              <a:cxnLst/>
              <a:rect l="l" t="t" r="r" b="b"/>
              <a:pathLst>
                <a:path w="406" h="422" extrusionOk="0">
                  <a:moveTo>
                    <a:pt x="237" y="1"/>
                  </a:moveTo>
                  <a:cubicBezTo>
                    <a:pt x="131" y="1"/>
                    <a:pt x="57" y="71"/>
                    <a:pt x="24" y="193"/>
                  </a:cubicBezTo>
                  <a:cubicBezTo>
                    <a:pt x="0" y="312"/>
                    <a:pt x="72" y="407"/>
                    <a:pt x="167" y="419"/>
                  </a:cubicBezTo>
                  <a:cubicBezTo>
                    <a:pt x="178" y="421"/>
                    <a:pt x="188" y="421"/>
                    <a:pt x="197" y="421"/>
                  </a:cubicBezTo>
                  <a:cubicBezTo>
                    <a:pt x="312" y="421"/>
                    <a:pt x="328" y="290"/>
                    <a:pt x="405" y="169"/>
                  </a:cubicBezTo>
                  <a:cubicBezTo>
                    <a:pt x="405" y="85"/>
                    <a:pt x="381" y="2"/>
                    <a:pt x="262" y="2"/>
                  </a:cubicBezTo>
                  <a:cubicBezTo>
                    <a:pt x="254" y="1"/>
                    <a:pt x="245" y="1"/>
                    <a:pt x="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7"/>
            <p:cNvSpPr/>
            <p:nvPr/>
          </p:nvSpPr>
          <p:spPr>
            <a:xfrm>
              <a:off x="278145" y="2072411"/>
              <a:ext cx="15812" cy="10667"/>
            </a:xfrm>
            <a:custGeom>
              <a:avLst/>
              <a:gdLst/>
              <a:ahLst/>
              <a:cxnLst/>
              <a:rect l="l" t="t" r="r" b="b"/>
              <a:pathLst>
                <a:path w="501" h="338" extrusionOk="0">
                  <a:moveTo>
                    <a:pt x="369" y="1"/>
                  </a:moveTo>
                  <a:cubicBezTo>
                    <a:pt x="280" y="1"/>
                    <a:pt x="200" y="85"/>
                    <a:pt x="119" y="109"/>
                  </a:cubicBezTo>
                  <a:cubicBezTo>
                    <a:pt x="95" y="91"/>
                    <a:pt x="77" y="82"/>
                    <a:pt x="60" y="82"/>
                  </a:cubicBezTo>
                  <a:cubicBezTo>
                    <a:pt x="42" y="82"/>
                    <a:pt x="24" y="91"/>
                    <a:pt x="0" y="109"/>
                  </a:cubicBezTo>
                  <a:cubicBezTo>
                    <a:pt x="41" y="260"/>
                    <a:pt x="75" y="337"/>
                    <a:pt x="142" y="337"/>
                  </a:cubicBezTo>
                  <a:cubicBezTo>
                    <a:pt x="212" y="337"/>
                    <a:pt x="317" y="251"/>
                    <a:pt x="500" y="73"/>
                  </a:cubicBezTo>
                  <a:cubicBezTo>
                    <a:pt x="454" y="20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7"/>
            <p:cNvSpPr/>
            <p:nvPr/>
          </p:nvSpPr>
          <p:spPr>
            <a:xfrm>
              <a:off x="289033" y="2056316"/>
              <a:ext cx="19188" cy="10320"/>
            </a:xfrm>
            <a:custGeom>
              <a:avLst/>
              <a:gdLst/>
              <a:ahLst/>
              <a:cxnLst/>
              <a:rect l="l" t="t" r="r" b="b"/>
              <a:pathLst>
                <a:path w="608" h="327" extrusionOk="0">
                  <a:moveTo>
                    <a:pt x="0" y="0"/>
                  </a:moveTo>
                  <a:lnTo>
                    <a:pt x="0" y="0"/>
                  </a:lnTo>
                  <a:cubicBezTo>
                    <a:pt x="76" y="227"/>
                    <a:pt x="168" y="327"/>
                    <a:pt x="277" y="327"/>
                  </a:cubicBezTo>
                  <a:cubicBezTo>
                    <a:pt x="374" y="327"/>
                    <a:pt x="484" y="247"/>
                    <a:pt x="608" y="107"/>
                  </a:cubicBezTo>
                  <a:cubicBezTo>
                    <a:pt x="518" y="107"/>
                    <a:pt x="431" y="118"/>
                    <a:pt x="346" y="118"/>
                  </a:cubicBezTo>
                  <a:cubicBezTo>
                    <a:pt x="227" y="118"/>
                    <a:pt x="111" y="9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7"/>
            <p:cNvSpPr/>
            <p:nvPr/>
          </p:nvSpPr>
          <p:spPr>
            <a:xfrm>
              <a:off x="280765" y="2191578"/>
              <a:ext cx="14675" cy="12813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143" y="0"/>
                  </a:moveTo>
                  <a:lnTo>
                    <a:pt x="143" y="0"/>
                  </a:lnTo>
                  <a:cubicBezTo>
                    <a:pt x="0" y="405"/>
                    <a:pt x="274" y="357"/>
                    <a:pt x="465" y="381"/>
                  </a:cubicBezTo>
                  <a:cubicBezTo>
                    <a:pt x="465" y="131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7"/>
            <p:cNvSpPr/>
            <p:nvPr/>
          </p:nvSpPr>
          <p:spPr>
            <a:xfrm>
              <a:off x="309704" y="2080364"/>
              <a:ext cx="14297" cy="17421"/>
            </a:xfrm>
            <a:custGeom>
              <a:avLst/>
              <a:gdLst/>
              <a:ahLst/>
              <a:cxnLst/>
              <a:rect l="l" t="t" r="r" b="b"/>
              <a:pathLst>
                <a:path w="453" h="552" extrusionOk="0">
                  <a:moveTo>
                    <a:pt x="238" y="0"/>
                  </a:moveTo>
                  <a:lnTo>
                    <a:pt x="238" y="0"/>
                  </a:lnTo>
                  <a:cubicBezTo>
                    <a:pt x="119" y="36"/>
                    <a:pt x="36" y="119"/>
                    <a:pt x="0" y="250"/>
                  </a:cubicBezTo>
                  <a:cubicBezTo>
                    <a:pt x="116" y="289"/>
                    <a:pt x="91" y="552"/>
                    <a:pt x="215" y="552"/>
                  </a:cubicBezTo>
                  <a:cubicBezTo>
                    <a:pt x="245" y="552"/>
                    <a:pt x="283" y="537"/>
                    <a:pt x="334" y="500"/>
                  </a:cubicBezTo>
                  <a:lnTo>
                    <a:pt x="453" y="381"/>
                  </a:lnTo>
                  <a:cubicBezTo>
                    <a:pt x="381" y="250"/>
                    <a:pt x="215" y="191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7"/>
            <p:cNvSpPr/>
            <p:nvPr/>
          </p:nvSpPr>
          <p:spPr>
            <a:xfrm>
              <a:off x="313839" y="2149068"/>
              <a:ext cx="16916" cy="14739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46" y="0"/>
                  </a:moveTo>
                  <a:cubicBezTo>
                    <a:pt x="225" y="0"/>
                    <a:pt x="203" y="8"/>
                    <a:pt x="179" y="26"/>
                  </a:cubicBezTo>
                  <a:cubicBezTo>
                    <a:pt x="0" y="145"/>
                    <a:pt x="381" y="300"/>
                    <a:pt x="203" y="466"/>
                  </a:cubicBezTo>
                  <a:cubicBezTo>
                    <a:pt x="369" y="466"/>
                    <a:pt x="524" y="466"/>
                    <a:pt x="536" y="216"/>
                  </a:cubicBezTo>
                  <a:cubicBezTo>
                    <a:pt x="427" y="186"/>
                    <a:pt x="351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7"/>
            <p:cNvSpPr/>
            <p:nvPr/>
          </p:nvSpPr>
          <p:spPr>
            <a:xfrm>
              <a:off x="257474" y="2127229"/>
              <a:ext cx="12056" cy="11172"/>
            </a:xfrm>
            <a:custGeom>
              <a:avLst/>
              <a:gdLst/>
              <a:ahLst/>
              <a:cxnLst/>
              <a:rect l="l" t="t" r="r" b="b"/>
              <a:pathLst>
                <a:path w="382" h="354" extrusionOk="0">
                  <a:moveTo>
                    <a:pt x="110" y="0"/>
                  </a:moveTo>
                  <a:cubicBezTo>
                    <a:pt x="40" y="0"/>
                    <a:pt x="0" y="108"/>
                    <a:pt x="0" y="206"/>
                  </a:cubicBezTo>
                  <a:cubicBezTo>
                    <a:pt x="0" y="297"/>
                    <a:pt x="35" y="353"/>
                    <a:pt x="105" y="353"/>
                  </a:cubicBezTo>
                  <a:cubicBezTo>
                    <a:pt x="126" y="353"/>
                    <a:pt x="151" y="348"/>
                    <a:pt x="179" y="337"/>
                  </a:cubicBezTo>
                  <a:cubicBezTo>
                    <a:pt x="226" y="277"/>
                    <a:pt x="381" y="325"/>
                    <a:pt x="322" y="182"/>
                  </a:cubicBezTo>
                  <a:cubicBezTo>
                    <a:pt x="298" y="99"/>
                    <a:pt x="203" y="15"/>
                    <a:pt x="131" y="3"/>
                  </a:cubicBezTo>
                  <a:cubicBezTo>
                    <a:pt x="124" y="1"/>
                    <a:pt x="117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7"/>
            <p:cNvSpPr/>
            <p:nvPr/>
          </p:nvSpPr>
          <p:spPr>
            <a:xfrm>
              <a:off x="330376" y="2139727"/>
              <a:ext cx="15054" cy="12214"/>
            </a:xfrm>
            <a:custGeom>
              <a:avLst/>
              <a:gdLst/>
              <a:ahLst/>
              <a:cxnLst/>
              <a:rect l="l" t="t" r="r" b="b"/>
              <a:pathLst>
                <a:path w="477" h="387" extrusionOk="0">
                  <a:moveTo>
                    <a:pt x="357" y="0"/>
                  </a:moveTo>
                  <a:cubicBezTo>
                    <a:pt x="214" y="107"/>
                    <a:pt x="0" y="107"/>
                    <a:pt x="12" y="381"/>
                  </a:cubicBezTo>
                  <a:cubicBezTo>
                    <a:pt x="43" y="385"/>
                    <a:pt x="72" y="387"/>
                    <a:pt x="101" y="387"/>
                  </a:cubicBezTo>
                  <a:cubicBezTo>
                    <a:pt x="263" y="387"/>
                    <a:pt x="395" y="325"/>
                    <a:pt x="476" y="143"/>
                  </a:cubicBezTo>
                  <a:cubicBezTo>
                    <a:pt x="441" y="95"/>
                    <a:pt x="393" y="48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7"/>
            <p:cNvSpPr/>
            <p:nvPr/>
          </p:nvSpPr>
          <p:spPr>
            <a:xfrm>
              <a:off x="255581" y="2105737"/>
              <a:ext cx="11677" cy="9279"/>
            </a:xfrm>
            <a:custGeom>
              <a:avLst/>
              <a:gdLst/>
              <a:ahLst/>
              <a:cxnLst/>
              <a:rect l="l" t="t" r="r" b="b"/>
              <a:pathLst>
                <a:path w="370" h="294" extrusionOk="0">
                  <a:moveTo>
                    <a:pt x="109" y="0"/>
                  </a:moveTo>
                  <a:cubicBezTo>
                    <a:pt x="47" y="0"/>
                    <a:pt x="11" y="57"/>
                    <a:pt x="1" y="149"/>
                  </a:cubicBezTo>
                  <a:cubicBezTo>
                    <a:pt x="43" y="253"/>
                    <a:pt x="103" y="294"/>
                    <a:pt x="182" y="294"/>
                  </a:cubicBezTo>
                  <a:cubicBezTo>
                    <a:pt x="193" y="294"/>
                    <a:pt x="204" y="293"/>
                    <a:pt x="215" y="291"/>
                  </a:cubicBezTo>
                  <a:cubicBezTo>
                    <a:pt x="298" y="291"/>
                    <a:pt x="370" y="232"/>
                    <a:pt x="322" y="149"/>
                  </a:cubicBezTo>
                  <a:cubicBezTo>
                    <a:pt x="298" y="89"/>
                    <a:pt x="203" y="41"/>
                    <a:pt x="144" y="6"/>
                  </a:cubicBezTo>
                  <a:cubicBezTo>
                    <a:pt x="131" y="2"/>
                    <a:pt x="120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7"/>
            <p:cNvSpPr/>
            <p:nvPr/>
          </p:nvSpPr>
          <p:spPr>
            <a:xfrm>
              <a:off x="341642" y="2016267"/>
              <a:ext cx="13539" cy="12245"/>
            </a:xfrm>
            <a:custGeom>
              <a:avLst/>
              <a:gdLst/>
              <a:ahLst/>
              <a:cxnLst/>
              <a:rect l="l" t="t" r="r" b="b"/>
              <a:pathLst>
                <a:path w="429" h="388" extrusionOk="0">
                  <a:moveTo>
                    <a:pt x="78" y="1"/>
                  </a:moveTo>
                  <a:cubicBezTo>
                    <a:pt x="52" y="1"/>
                    <a:pt x="26" y="3"/>
                    <a:pt x="0" y="7"/>
                  </a:cubicBezTo>
                  <a:lnTo>
                    <a:pt x="0" y="138"/>
                  </a:lnTo>
                  <a:cubicBezTo>
                    <a:pt x="60" y="293"/>
                    <a:pt x="179" y="388"/>
                    <a:pt x="322" y="388"/>
                  </a:cubicBezTo>
                  <a:cubicBezTo>
                    <a:pt x="417" y="328"/>
                    <a:pt x="429" y="233"/>
                    <a:pt x="429" y="138"/>
                  </a:cubicBezTo>
                  <a:cubicBezTo>
                    <a:pt x="320" y="49"/>
                    <a:pt x="203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7"/>
            <p:cNvSpPr/>
            <p:nvPr/>
          </p:nvSpPr>
          <p:spPr>
            <a:xfrm>
              <a:off x="338265" y="2020244"/>
              <a:ext cx="13918" cy="10951"/>
            </a:xfrm>
            <a:custGeom>
              <a:avLst/>
              <a:gdLst/>
              <a:ahLst/>
              <a:cxnLst/>
              <a:rect l="l" t="t" r="r" b="b"/>
              <a:pathLst>
                <a:path w="441" h="347" extrusionOk="0">
                  <a:moveTo>
                    <a:pt x="119" y="0"/>
                  </a:moveTo>
                  <a:cubicBezTo>
                    <a:pt x="72" y="36"/>
                    <a:pt x="24" y="83"/>
                    <a:pt x="0" y="131"/>
                  </a:cubicBezTo>
                  <a:cubicBezTo>
                    <a:pt x="91" y="213"/>
                    <a:pt x="170" y="347"/>
                    <a:pt x="277" y="347"/>
                  </a:cubicBezTo>
                  <a:cubicBezTo>
                    <a:pt x="325" y="347"/>
                    <a:pt x="378" y="320"/>
                    <a:pt x="441" y="250"/>
                  </a:cubicBezTo>
                  <a:cubicBezTo>
                    <a:pt x="322" y="179"/>
                    <a:pt x="226" y="83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7"/>
            <p:cNvSpPr/>
            <p:nvPr/>
          </p:nvSpPr>
          <p:spPr>
            <a:xfrm>
              <a:off x="271360" y="2067582"/>
              <a:ext cx="10573" cy="8300"/>
            </a:xfrm>
            <a:custGeom>
              <a:avLst/>
              <a:gdLst/>
              <a:ahLst/>
              <a:cxnLst/>
              <a:rect l="l" t="t" r="r" b="b"/>
              <a:pathLst>
                <a:path w="335" h="263" extrusionOk="0">
                  <a:moveTo>
                    <a:pt x="334" y="12"/>
                  </a:moveTo>
                  <a:cubicBezTo>
                    <a:pt x="215" y="24"/>
                    <a:pt x="84" y="0"/>
                    <a:pt x="1" y="143"/>
                  </a:cubicBezTo>
                  <a:cubicBezTo>
                    <a:pt x="48" y="238"/>
                    <a:pt x="144" y="262"/>
                    <a:pt x="227" y="262"/>
                  </a:cubicBezTo>
                  <a:lnTo>
                    <a:pt x="334" y="262"/>
                  </a:lnTo>
                  <a:lnTo>
                    <a:pt x="334" y="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7"/>
            <p:cNvSpPr/>
            <p:nvPr/>
          </p:nvSpPr>
          <p:spPr>
            <a:xfrm>
              <a:off x="323590" y="2107410"/>
              <a:ext cx="10920" cy="12435"/>
            </a:xfrm>
            <a:custGeom>
              <a:avLst/>
              <a:gdLst/>
              <a:ahLst/>
              <a:cxnLst/>
              <a:rect l="l" t="t" r="r" b="b"/>
              <a:pathLst>
                <a:path w="346" h="394" extrusionOk="0">
                  <a:moveTo>
                    <a:pt x="1" y="0"/>
                  </a:moveTo>
                  <a:cubicBezTo>
                    <a:pt x="1" y="274"/>
                    <a:pt x="191" y="298"/>
                    <a:pt x="346" y="393"/>
                  </a:cubicBezTo>
                  <a:cubicBezTo>
                    <a:pt x="334" y="155"/>
                    <a:pt x="227" y="3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7"/>
            <p:cNvSpPr/>
            <p:nvPr/>
          </p:nvSpPr>
          <p:spPr>
            <a:xfrm>
              <a:off x="309136" y="2167530"/>
              <a:ext cx="8111" cy="15843"/>
            </a:xfrm>
            <a:custGeom>
              <a:avLst/>
              <a:gdLst/>
              <a:ahLst/>
              <a:cxnLst/>
              <a:rect l="l" t="t" r="r" b="b"/>
              <a:pathLst>
                <a:path w="257" h="502" extrusionOk="0">
                  <a:moveTo>
                    <a:pt x="256" y="0"/>
                  </a:moveTo>
                  <a:cubicBezTo>
                    <a:pt x="173" y="48"/>
                    <a:pt x="102" y="96"/>
                    <a:pt x="30" y="107"/>
                  </a:cubicBezTo>
                  <a:lnTo>
                    <a:pt x="30" y="238"/>
                  </a:lnTo>
                  <a:cubicBezTo>
                    <a:pt x="1" y="414"/>
                    <a:pt x="35" y="501"/>
                    <a:pt x="160" y="501"/>
                  </a:cubicBezTo>
                  <a:cubicBezTo>
                    <a:pt x="187" y="501"/>
                    <a:pt x="220" y="497"/>
                    <a:pt x="256" y="488"/>
                  </a:cubicBezTo>
                  <a:lnTo>
                    <a:pt x="256" y="119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7"/>
            <p:cNvSpPr/>
            <p:nvPr/>
          </p:nvSpPr>
          <p:spPr>
            <a:xfrm>
              <a:off x="369824" y="1980763"/>
              <a:ext cx="36105" cy="30361"/>
            </a:xfrm>
            <a:custGeom>
              <a:avLst/>
              <a:gdLst/>
              <a:ahLst/>
              <a:cxnLst/>
              <a:rect l="l" t="t" r="r" b="b"/>
              <a:pathLst>
                <a:path w="1144" h="962" extrusionOk="0">
                  <a:moveTo>
                    <a:pt x="893" y="1"/>
                  </a:moveTo>
                  <a:cubicBezTo>
                    <a:pt x="631" y="251"/>
                    <a:pt x="250" y="96"/>
                    <a:pt x="0" y="370"/>
                  </a:cubicBezTo>
                  <a:cubicBezTo>
                    <a:pt x="24" y="418"/>
                    <a:pt x="72" y="441"/>
                    <a:pt x="95" y="489"/>
                  </a:cubicBezTo>
                  <a:cubicBezTo>
                    <a:pt x="155" y="620"/>
                    <a:pt x="250" y="739"/>
                    <a:pt x="322" y="870"/>
                  </a:cubicBezTo>
                  <a:cubicBezTo>
                    <a:pt x="402" y="936"/>
                    <a:pt x="469" y="962"/>
                    <a:pt x="529" y="962"/>
                  </a:cubicBezTo>
                  <a:cubicBezTo>
                    <a:pt x="718" y="962"/>
                    <a:pt x="826" y="701"/>
                    <a:pt x="988" y="620"/>
                  </a:cubicBezTo>
                  <a:cubicBezTo>
                    <a:pt x="1143" y="370"/>
                    <a:pt x="1024" y="19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7"/>
            <p:cNvSpPr/>
            <p:nvPr/>
          </p:nvSpPr>
          <p:spPr>
            <a:xfrm>
              <a:off x="398007" y="1980038"/>
              <a:ext cx="31213" cy="20325"/>
            </a:xfrm>
            <a:custGeom>
              <a:avLst/>
              <a:gdLst/>
              <a:ahLst/>
              <a:cxnLst/>
              <a:rect l="l" t="t" r="r" b="b"/>
              <a:pathLst>
                <a:path w="989" h="644" extrusionOk="0">
                  <a:moveTo>
                    <a:pt x="214" y="0"/>
                  </a:moveTo>
                  <a:cubicBezTo>
                    <a:pt x="143" y="24"/>
                    <a:pt x="72" y="24"/>
                    <a:pt x="0" y="24"/>
                  </a:cubicBezTo>
                  <a:cubicBezTo>
                    <a:pt x="24" y="226"/>
                    <a:pt x="72" y="441"/>
                    <a:pt x="95" y="643"/>
                  </a:cubicBezTo>
                  <a:cubicBezTo>
                    <a:pt x="369" y="417"/>
                    <a:pt x="691" y="393"/>
                    <a:pt x="988" y="262"/>
                  </a:cubicBezTo>
                  <a:cubicBezTo>
                    <a:pt x="738" y="143"/>
                    <a:pt x="441" y="202"/>
                    <a:pt x="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7"/>
            <p:cNvSpPr/>
            <p:nvPr/>
          </p:nvSpPr>
          <p:spPr>
            <a:xfrm>
              <a:off x="372823" y="2116057"/>
              <a:ext cx="20703" cy="31592"/>
            </a:xfrm>
            <a:custGeom>
              <a:avLst/>
              <a:gdLst/>
              <a:ahLst/>
              <a:cxnLst/>
              <a:rect l="l" t="t" r="r" b="b"/>
              <a:pathLst>
                <a:path w="656" h="1001" extrusionOk="0">
                  <a:moveTo>
                    <a:pt x="0" y="0"/>
                  </a:moveTo>
                  <a:cubicBezTo>
                    <a:pt x="0" y="476"/>
                    <a:pt x="0" y="929"/>
                    <a:pt x="560" y="1000"/>
                  </a:cubicBezTo>
                  <a:lnTo>
                    <a:pt x="560" y="869"/>
                  </a:lnTo>
                  <a:cubicBezTo>
                    <a:pt x="655" y="595"/>
                    <a:pt x="358" y="476"/>
                    <a:pt x="334" y="250"/>
                  </a:cubicBezTo>
                  <a:cubicBezTo>
                    <a:pt x="227" y="155"/>
                    <a:pt x="10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7"/>
            <p:cNvSpPr/>
            <p:nvPr/>
          </p:nvSpPr>
          <p:spPr>
            <a:xfrm>
              <a:off x="296923" y="2175420"/>
              <a:ext cx="27078" cy="16253"/>
            </a:xfrm>
            <a:custGeom>
              <a:avLst/>
              <a:gdLst/>
              <a:ahLst/>
              <a:cxnLst/>
              <a:rect l="l" t="t" r="r" b="b"/>
              <a:pathLst>
                <a:path w="858" h="515" extrusionOk="0">
                  <a:moveTo>
                    <a:pt x="417" y="0"/>
                  </a:moveTo>
                  <a:lnTo>
                    <a:pt x="417" y="0"/>
                  </a:lnTo>
                  <a:cubicBezTo>
                    <a:pt x="0" y="298"/>
                    <a:pt x="489" y="346"/>
                    <a:pt x="536" y="512"/>
                  </a:cubicBezTo>
                  <a:cubicBezTo>
                    <a:pt x="547" y="511"/>
                    <a:pt x="559" y="511"/>
                    <a:pt x="570" y="511"/>
                  </a:cubicBezTo>
                  <a:cubicBezTo>
                    <a:pt x="605" y="511"/>
                    <a:pt x="641" y="515"/>
                    <a:pt x="675" y="515"/>
                  </a:cubicBezTo>
                  <a:cubicBezTo>
                    <a:pt x="738" y="515"/>
                    <a:pt x="794" y="500"/>
                    <a:pt x="822" y="417"/>
                  </a:cubicBezTo>
                  <a:cubicBezTo>
                    <a:pt x="858" y="274"/>
                    <a:pt x="655" y="381"/>
                    <a:pt x="643" y="262"/>
                  </a:cubicBezTo>
                  <a:cubicBezTo>
                    <a:pt x="536" y="215"/>
                    <a:pt x="465" y="119"/>
                    <a:pt x="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7"/>
            <p:cNvSpPr/>
            <p:nvPr/>
          </p:nvSpPr>
          <p:spPr>
            <a:xfrm>
              <a:off x="351015" y="2176398"/>
              <a:ext cx="18841" cy="12087"/>
            </a:xfrm>
            <a:custGeom>
              <a:avLst/>
              <a:gdLst/>
              <a:ahLst/>
              <a:cxnLst/>
              <a:rect l="l" t="t" r="r" b="b"/>
              <a:pathLst>
                <a:path w="597" h="383" extrusionOk="0">
                  <a:moveTo>
                    <a:pt x="462" y="0"/>
                  </a:moveTo>
                  <a:cubicBezTo>
                    <a:pt x="399" y="0"/>
                    <a:pt x="326" y="73"/>
                    <a:pt x="263" y="88"/>
                  </a:cubicBezTo>
                  <a:cubicBezTo>
                    <a:pt x="132" y="112"/>
                    <a:pt x="25" y="148"/>
                    <a:pt x="1" y="291"/>
                  </a:cubicBezTo>
                  <a:cubicBezTo>
                    <a:pt x="13" y="303"/>
                    <a:pt x="25" y="327"/>
                    <a:pt x="37" y="350"/>
                  </a:cubicBezTo>
                  <a:cubicBezTo>
                    <a:pt x="127" y="359"/>
                    <a:pt x="231" y="382"/>
                    <a:pt x="328" y="382"/>
                  </a:cubicBezTo>
                  <a:cubicBezTo>
                    <a:pt x="359" y="382"/>
                    <a:pt x="389" y="380"/>
                    <a:pt x="418" y="374"/>
                  </a:cubicBezTo>
                  <a:cubicBezTo>
                    <a:pt x="513" y="350"/>
                    <a:pt x="596" y="184"/>
                    <a:pt x="549" y="76"/>
                  </a:cubicBezTo>
                  <a:cubicBezTo>
                    <a:pt x="524" y="20"/>
                    <a:pt x="494" y="0"/>
                    <a:pt x="4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7"/>
            <p:cNvSpPr/>
            <p:nvPr/>
          </p:nvSpPr>
          <p:spPr>
            <a:xfrm>
              <a:off x="340538" y="2180690"/>
              <a:ext cx="11646" cy="10951"/>
            </a:xfrm>
            <a:custGeom>
              <a:avLst/>
              <a:gdLst/>
              <a:ahLst/>
              <a:cxnLst/>
              <a:rect l="l" t="t" r="r" b="b"/>
              <a:pathLst>
                <a:path w="369" h="347" extrusionOk="0">
                  <a:moveTo>
                    <a:pt x="68" y="0"/>
                  </a:moveTo>
                  <a:cubicBezTo>
                    <a:pt x="41" y="0"/>
                    <a:pt x="19" y="24"/>
                    <a:pt x="11" y="95"/>
                  </a:cubicBezTo>
                  <a:cubicBezTo>
                    <a:pt x="1" y="290"/>
                    <a:pt x="157" y="347"/>
                    <a:pt x="319" y="347"/>
                  </a:cubicBezTo>
                  <a:cubicBezTo>
                    <a:pt x="336" y="347"/>
                    <a:pt x="352" y="346"/>
                    <a:pt x="369" y="345"/>
                  </a:cubicBezTo>
                  <a:lnTo>
                    <a:pt x="369" y="226"/>
                  </a:lnTo>
                  <a:cubicBezTo>
                    <a:pt x="333" y="167"/>
                    <a:pt x="309" y="95"/>
                    <a:pt x="250" y="95"/>
                  </a:cubicBezTo>
                  <a:cubicBezTo>
                    <a:pt x="202" y="95"/>
                    <a:pt x="123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7"/>
            <p:cNvSpPr/>
            <p:nvPr/>
          </p:nvSpPr>
          <p:spPr>
            <a:xfrm>
              <a:off x="351773" y="2191957"/>
              <a:ext cx="14328" cy="11677"/>
            </a:xfrm>
            <a:custGeom>
              <a:avLst/>
              <a:gdLst/>
              <a:ahLst/>
              <a:cxnLst/>
              <a:rect l="l" t="t" r="r" b="b"/>
              <a:pathLst>
                <a:path w="454" h="370" extrusionOk="0">
                  <a:moveTo>
                    <a:pt x="1" y="0"/>
                  </a:moveTo>
                  <a:lnTo>
                    <a:pt x="1" y="238"/>
                  </a:lnTo>
                  <a:lnTo>
                    <a:pt x="453" y="369"/>
                  </a:lnTo>
                  <a:cubicBezTo>
                    <a:pt x="370" y="131"/>
                    <a:pt x="167" y="9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7"/>
            <p:cNvSpPr/>
            <p:nvPr/>
          </p:nvSpPr>
          <p:spPr>
            <a:xfrm>
              <a:off x="348017" y="2176461"/>
              <a:ext cx="10920" cy="11393"/>
            </a:xfrm>
            <a:custGeom>
              <a:avLst/>
              <a:gdLst/>
              <a:ahLst/>
              <a:cxnLst/>
              <a:rect l="l" t="t" r="r" b="b"/>
              <a:pathLst>
                <a:path w="346" h="361" extrusionOk="0">
                  <a:moveTo>
                    <a:pt x="204" y="1"/>
                  </a:moveTo>
                  <a:cubicBezTo>
                    <a:pt x="116" y="1"/>
                    <a:pt x="67" y="130"/>
                    <a:pt x="1" y="229"/>
                  </a:cubicBezTo>
                  <a:cubicBezTo>
                    <a:pt x="48" y="265"/>
                    <a:pt x="72" y="313"/>
                    <a:pt x="120" y="360"/>
                  </a:cubicBezTo>
                  <a:lnTo>
                    <a:pt x="346" y="86"/>
                  </a:lnTo>
                  <a:cubicBezTo>
                    <a:pt x="288" y="25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7"/>
            <p:cNvSpPr/>
            <p:nvPr/>
          </p:nvSpPr>
          <p:spPr>
            <a:xfrm>
              <a:off x="379955" y="2123947"/>
              <a:ext cx="30487" cy="20325"/>
            </a:xfrm>
            <a:custGeom>
              <a:avLst/>
              <a:gdLst/>
              <a:ahLst/>
              <a:cxnLst/>
              <a:rect l="l" t="t" r="r" b="b"/>
              <a:pathLst>
                <a:path w="966" h="644" extrusionOk="0">
                  <a:moveTo>
                    <a:pt x="120" y="0"/>
                  </a:moveTo>
                  <a:cubicBezTo>
                    <a:pt x="1" y="298"/>
                    <a:pt x="334" y="381"/>
                    <a:pt x="346" y="619"/>
                  </a:cubicBezTo>
                  <a:cubicBezTo>
                    <a:pt x="370" y="619"/>
                    <a:pt x="405" y="619"/>
                    <a:pt x="453" y="643"/>
                  </a:cubicBezTo>
                  <a:cubicBezTo>
                    <a:pt x="572" y="607"/>
                    <a:pt x="667" y="584"/>
                    <a:pt x="775" y="500"/>
                  </a:cubicBezTo>
                  <a:lnTo>
                    <a:pt x="894" y="500"/>
                  </a:lnTo>
                  <a:cubicBezTo>
                    <a:pt x="965" y="179"/>
                    <a:pt x="703" y="143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7"/>
            <p:cNvSpPr/>
            <p:nvPr/>
          </p:nvSpPr>
          <p:spPr>
            <a:xfrm>
              <a:off x="408768" y="2144176"/>
              <a:ext cx="12182" cy="10509"/>
            </a:xfrm>
            <a:custGeom>
              <a:avLst/>
              <a:gdLst/>
              <a:ahLst/>
              <a:cxnLst/>
              <a:rect l="l" t="t" r="r" b="b"/>
              <a:pathLst>
                <a:path w="386" h="333" extrusionOk="0">
                  <a:moveTo>
                    <a:pt x="277" y="1"/>
                  </a:moveTo>
                  <a:cubicBezTo>
                    <a:pt x="261" y="1"/>
                    <a:pt x="245" y="5"/>
                    <a:pt x="231" y="14"/>
                  </a:cubicBezTo>
                  <a:cubicBezTo>
                    <a:pt x="159" y="38"/>
                    <a:pt x="88" y="121"/>
                    <a:pt x="40" y="193"/>
                  </a:cubicBezTo>
                  <a:cubicBezTo>
                    <a:pt x="0" y="262"/>
                    <a:pt x="52" y="332"/>
                    <a:pt x="112" y="332"/>
                  </a:cubicBezTo>
                  <a:cubicBezTo>
                    <a:pt x="124" y="332"/>
                    <a:pt x="136" y="329"/>
                    <a:pt x="147" y="324"/>
                  </a:cubicBezTo>
                  <a:cubicBezTo>
                    <a:pt x="231" y="276"/>
                    <a:pt x="350" y="276"/>
                    <a:pt x="385" y="133"/>
                  </a:cubicBezTo>
                  <a:cubicBezTo>
                    <a:pt x="376" y="43"/>
                    <a:pt x="32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7"/>
            <p:cNvSpPr/>
            <p:nvPr/>
          </p:nvSpPr>
          <p:spPr>
            <a:xfrm>
              <a:off x="394251" y="2137801"/>
              <a:ext cx="10162" cy="9784"/>
            </a:xfrm>
            <a:custGeom>
              <a:avLst/>
              <a:gdLst/>
              <a:ahLst/>
              <a:cxnLst/>
              <a:rect l="l" t="t" r="r" b="b"/>
              <a:pathLst>
                <a:path w="322" h="310" extrusionOk="0">
                  <a:moveTo>
                    <a:pt x="175" y="1"/>
                  </a:moveTo>
                  <a:cubicBezTo>
                    <a:pt x="99" y="1"/>
                    <a:pt x="38" y="53"/>
                    <a:pt x="0" y="180"/>
                  </a:cubicBezTo>
                  <a:cubicBezTo>
                    <a:pt x="73" y="267"/>
                    <a:pt x="131" y="309"/>
                    <a:pt x="179" y="309"/>
                  </a:cubicBezTo>
                  <a:cubicBezTo>
                    <a:pt x="248" y="309"/>
                    <a:pt x="293" y="219"/>
                    <a:pt x="322" y="49"/>
                  </a:cubicBezTo>
                  <a:cubicBezTo>
                    <a:pt x="269" y="19"/>
                    <a:pt x="219" y="1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7"/>
            <p:cNvSpPr/>
            <p:nvPr/>
          </p:nvSpPr>
          <p:spPr>
            <a:xfrm>
              <a:off x="422781" y="2155506"/>
              <a:ext cx="20325" cy="12056"/>
            </a:xfrm>
            <a:custGeom>
              <a:avLst/>
              <a:gdLst/>
              <a:ahLst/>
              <a:cxnLst/>
              <a:rect l="l" t="t" r="r" b="b"/>
              <a:pathLst>
                <a:path w="644" h="382" extrusionOk="0">
                  <a:moveTo>
                    <a:pt x="311" y="0"/>
                  </a:moveTo>
                  <a:lnTo>
                    <a:pt x="311" y="0"/>
                  </a:lnTo>
                  <a:cubicBezTo>
                    <a:pt x="203" y="96"/>
                    <a:pt x="1" y="155"/>
                    <a:pt x="203" y="381"/>
                  </a:cubicBezTo>
                  <a:cubicBezTo>
                    <a:pt x="191" y="238"/>
                    <a:pt x="644" y="250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7"/>
            <p:cNvSpPr/>
            <p:nvPr/>
          </p:nvSpPr>
          <p:spPr>
            <a:xfrm>
              <a:off x="374685" y="2048426"/>
              <a:ext cx="43995" cy="31718"/>
            </a:xfrm>
            <a:custGeom>
              <a:avLst/>
              <a:gdLst/>
              <a:ahLst/>
              <a:cxnLst/>
              <a:rect l="l" t="t" r="r" b="b"/>
              <a:pathLst>
                <a:path w="1394" h="1005" extrusionOk="0">
                  <a:moveTo>
                    <a:pt x="513" y="0"/>
                  </a:moveTo>
                  <a:cubicBezTo>
                    <a:pt x="394" y="36"/>
                    <a:pt x="287" y="71"/>
                    <a:pt x="168" y="119"/>
                  </a:cubicBezTo>
                  <a:cubicBezTo>
                    <a:pt x="1" y="369"/>
                    <a:pt x="180" y="619"/>
                    <a:pt x="156" y="857"/>
                  </a:cubicBezTo>
                  <a:cubicBezTo>
                    <a:pt x="203" y="905"/>
                    <a:pt x="227" y="953"/>
                    <a:pt x="275" y="988"/>
                  </a:cubicBezTo>
                  <a:cubicBezTo>
                    <a:pt x="365" y="999"/>
                    <a:pt x="453" y="1005"/>
                    <a:pt x="540" y="1005"/>
                  </a:cubicBezTo>
                  <a:cubicBezTo>
                    <a:pt x="842" y="1005"/>
                    <a:pt x="1125" y="933"/>
                    <a:pt x="1394" y="738"/>
                  </a:cubicBezTo>
                  <a:cubicBezTo>
                    <a:pt x="1251" y="262"/>
                    <a:pt x="823" y="214"/>
                    <a:pt x="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7"/>
            <p:cNvSpPr/>
            <p:nvPr/>
          </p:nvSpPr>
          <p:spPr>
            <a:xfrm>
              <a:off x="425053" y="2057957"/>
              <a:ext cx="6028" cy="14170"/>
            </a:xfrm>
            <a:custGeom>
              <a:avLst/>
              <a:gdLst/>
              <a:ahLst/>
              <a:cxnLst/>
              <a:rect l="l" t="t" r="r" b="b"/>
              <a:pathLst>
                <a:path w="191" h="449" extrusionOk="0">
                  <a:moveTo>
                    <a:pt x="153" y="1"/>
                  </a:moveTo>
                  <a:cubicBezTo>
                    <a:pt x="125" y="1"/>
                    <a:pt x="83" y="29"/>
                    <a:pt x="60" y="67"/>
                  </a:cubicBezTo>
                  <a:cubicBezTo>
                    <a:pt x="0" y="210"/>
                    <a:pt x="0" y="353"/>
                    <a:pt x="131" y="448"/>
                  </a:cubicBezTo>
                  <a:lnTo>
                    <a:pt x="131" y="329"/>
                  </a:lnTo>
                  <a:cubicBezTo>
                    <a:pt x="143" y="234"/>
                    <a:pt x="191" y="127"/>
                    <a:pt x="179" y="31"/>
                  </a:cubicBezTo>
                  <a:cubicBezTo>
                    <a:pt x="179" y="10"/>
                    <a:pt x="16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7"/>
            <p:cNvSpPr/>
            <p:nvPr/>
          </p:nvSpPr>
          <p:spPr>
            <a:xfrm>
              <a:off x="398385" y="2090053"/>
              <a:ext cx="7543" cy="9878"/>
            </a:xfrm>
            <a:custGeom>
              <a:avLst/>
              <a:gdLst/>
              <a:ahLst/>
              <a:cxnLst/>
              <a:rect l="l" t="t" r="r" b="b"/>
              <a:pathLst>
                <a:path w="239" h="313" extrusionOk="0">
                  <a:moveTo>
                    <a:pt x="76" y="0"/>
                  </a:moveTo>
                  <a:cubicBezTo>
                    <a:pt x="56" y="0"/>
                    <a:pt x="12" y="30"/>
                    <a:pt x="12" y="50"/>
                  </a:cubicBezTo>
                  <a:cubicBezTo>
                    <a:pt x="0" y="193"/>
                    <a:pt x="107" y="253"/>
                    <a:pt x="191" y="312"/>
                  </a:cubicBezTo>
                  <a:cubicBezTo>
                    <a:pt x="179" y="193"/>
                    <a:pt x="238" y="62"/>
                    <a:pt x="83" y="3"/>
                  </a:cubicBezTo>
                  <a:cubicBezTo>
                    <a:pt x="82" y="1"/>
                    <a:pt x="79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7"/>
            <p:cNvSpPr/>
            <p:nvPr/>
          </p:nvSpPr>
          <p:spPr>
            <a:xfrm>
              <a:off x="439507" y="2099047"/>
              <a:ext cx="10383" cy="12529"/>
            </a:xfrm>
            <a:custGeom>
              <a:avLst/>
              <a:gdLst/>
              <a:ahLst/>
              <a:cxnLst/>
              <a:rect l="l" t="t" r="r" b="b"/>
              <a:pathLst>
                <a:path w="329" h="397" extrusionOk="0">
                  <a:moveTo>
                    <a:pt x="196" y="0"/>
                  </a:moveTo>
                  <a:cubicBezTo>
                    <a:pt x="0" y="0"/>
                    <a:pt x="175" y="294"/>
                    <a:pt x="114" y="396"/>
                  </a:cubicBezTo>
                  <a:cubicBezTo>
                    <a:pt x="185" y="277"/>
                    <a:pt x="257" y="146"/>
                    <a:pt x="328" y="27"/>
                  </a:cubicBezTo>
                  <a:cubicBezTo>
                    <a:pt x="272" y="8"/>
                    <a:pt x="229" y="0"/>
                    <a:pt x="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7"/>
            <p:cNvSpPr/>
            <p:nvPr/>
          </p:nvSpPr>
          <p:spPr>
            <a:xfrm>
              <a:off x="357422" y="1996196"/>
              <a:ext cx="22944" cy="12056"/>
            </a:xfrm>
            <a:custGeom>
              <a:avLst/>
              <a:gdLst/>
              <a:ahLst/>
              <a:cxnLst/>
              <a:rect l="l" t="t" r="r" b="b"/>
              <a:pathLst>
                <a:path w="727" h="382" extrusionOk="0">
                  <a:moveTo>
                    <a:pt x="488" y="0"/>
                  </a:moveTo>
                  <a:lnTo>
                    <a:pt x="488" y="0"/>
                  </a:lnTo>
                  <a:cubicBezTo>
                    <a:pt x="0" y="322"/>
                    <a:pt x="703" y="202"/>
                    <a:pt x="608" y="381"/>
                  </a:cubicBezTo>
                  <a:lnTo>
                    <a:pt x="715" y="381"/>
                  </a:lnTo>
                  <a:cubicBezTo>
                    <a:pt x="727" y="191"/>
                    <a:pt x="715" y="12"/>
                    <a:pt x="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7"/>
            <p:cNvSpPr/>
            <p:nvPr/>
          </p:nvSpPr>
          <p:spPr>
            <a:xfrm>
              <a:off x="293546" y="2088254"/>
              <a:ext cx="11677" cy="19567"/>
            </a:xfrm>
            <a:custGeom>
              <a:avLst/>
              <a:gdLst/>
              <a:ahLst/>
              <a:cxnLst/>
              <a:rect l="l" t="t" r="r" b="b"/>
              <a:pathLst>
                <a:path w="370" h="620" extrusionOk="0">
                  <a:moveTo>
                    <a:pt x="60" y="0"/>
                  </a:moveTo>
                  <a:lnTo>
                    <a:pt x="60" y="0"/>
                  </a:lnTo>
                  <a:cubicBezTo>
                    <a:pt x="95" y="202"/>
                    <a:pt x="0" y="441"/>
                    <a:pt x="179" y="619"/>
                  </a:cubicBezTo>
                  <a:cubicBezTo>
                    <a:pt x="226" y="583"/>
                    <a:pt x="250" y="536"/>
                    <a:pt x="286" y="488"/>
                  </a:cubicBezTo>
                  <a:cubicBezTo>
                    <a:pt x="357" y="369"/>
                    <a:pt x="369" y="250"/>
                    <a:pt x="286" y="13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7"/>
            <p:cNvSpPr/>
            <p:nvPr/>
          </p:nvSpPr>
          <p:spPr>
            <a:xfrm>
              <a:off x="302919" y="2092009"/>
              <a:ext cx="6817" cy="11298"/>
            </a:xfrm>
            <a:custGeom>
              <a:avLst/>
              <a:gdLst/>
              <a:ahLst/>
              <a:cxnLst/>
              <a:rect l="l" t="t" r="r" b="b"/>
              <a:pathLst>
                <a:path w="216" h="358" extrusionOk="0">
                  <a:moveTo>
                    <a:pt x="1" y="0"/>
                  </a:moveTo>
                  <a:lnTo>
                    <a:pt x="1" y="357"/>
                  </a:lnTo>
                  <a:cubicBezTo>
                    <a:pt x="60" y="298"/>
                    <a:pt x="168" y="238"/>
                    <a:pt x="179" y="143"/>
                  </a:cubicBezTo>
                  <a:cubicBezTo>
                    <a:pt x="215" y="24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7"/>
            <p:cNvSpPr/>
            <p:nvPr/>
          </p:nvSpPr>
          <p:spPr>
            <a:xfrm>
              <a:off x="345398" y="2052182"/>
              <a:ext cx="40618" cy="23702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096" y="0"/>
                  </a:moveTo>
                  <a:cubicBezTo>
                    <a:pt x="862" y="11"/>
                    <a:pt x="666" y="249"/>
                    <a:pt x="415" y="249"/>
                  </a:cubicBezTo>
                  <a:cubicBezTo>
                    <a:pt x="384" y="249"/>
                    <a:pt x="354" y="246"/>
                    <a:pt x="322" y="238"/>
                  </a:cubicBezTo>
                  <a:cubicBezTo>
                    <a:pt x="215" y="322"/>
                    <a:pt x="96" y="429"/>
                    <a:pt x="0" y="512"/>
                  </a:cubicBezTo>
                  <a:cubicBezTo>
                    <a:pt x="96" y="607"/>
                    <a:pt x="191" y="679"/>
                    <a:pt x="298" y="750"/>
                  </a:cubicBezTo>
                  <a:cubicBezTo>
                    <a:pt x="441" y="667"/>
                    <a:pt x="572" y="548"/>
                    <a:pt x="750" y="512"/>
                  </a:cubicBezTo>
                  <a:cubicBezTo>
                    <a:pt x="761" y="511"/>
                    <a:pt x="772" y="510"/>
                    <a:pt x="782" y="510"/>
                  </a:cubicBezTo>
                  <a:cubicBezTo>
                    <a:pt x="936" y="510"/>
                    <a:pt x="995" y="672"/>
                    <a:pt x="1096" y="750"/>
                  </a:cubicBezTo>
                  <a:cubicBezTo>
                    <a:pt x="1286" y="500"/>
                    <a:pt x="1131" y="250"/>
                    <a:pt x="10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7"/>
            <p:cNvSpPr/>
            <p:nvPr/>
          </p:nvSpPr>
          <p:spPr>
            <a:xfrm>
              <a:off x="354771" y="2066320"/>
              <a:ext cx="18841" cy="13697"/>
            </a:xfrm>
            <a:custGeom>
              <a:avLst/>
              <a:gdLst/>
              <a:ahLst/>
              <a:cxnLst/>
              <a:rect l="l" t="t" r="r" b="b"/>
              <a:pathLst>
                <a:path w="597" h="434" extrusionOk="0">
                  <a:moveTo>
                    <a:pt x="294" y="1"/>
                  </a:moveTo>
                  <a:cubicBezTo>
                    <a:pt x="159" y="1"/>
                    <a:pt x="90" y="168"/>
                    <a:pt x="1" y="302"/>
                  </a:cubicBezTo>
                  <a:cubicBezTo>
                    <a:pt x="14" y="309"/>
                    <a:pt x="28" y="311"/>
                    <a:pt x="43" y="311"/>
                  </a:cubicBezTo>
                  <a:cubicBezTo>
                    <a:pt x="108" y="311"/>
                    <a:pt x="185" y="260"/>
                    <a:pt x="248" y="260"/>
                  </a:cubicBezTo>
                  <a:cubicBezTo>
                    <a:pt x="301" y="260"/>
                    <a:pt x="344" y="297"/>
                    <a:pt x="358" y="433"/>
                  </a:cubicBezTo>
                  <a:cubicBezTo>
                    <a:pt x="549" y="386"/>
                    <a:pt x="596" y="266"/>
                    <a:pt x="453" y="64"/>
                  </a:cubicBezTo>
                  <a:cubicBezTo>
                    <a:pt x="391" y="19"/>
                    <a:pt x="339" y="1"/>
                    <a:pt x="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6" name="Google Shape;2576;p17"/>
          <p:cNvGrpSpPr/>
          <p:nvPr/>
        </p:nvGrpSpPr>
        <p:grpSpPr>
          <a:xfrm>
            <a:off x="-34778" y="2933834"/>
            <a:ext cx="1013839" cy="1858153"/>
            <a:chOff x="-76200" y="2841948"/>
            <a:chExt cx="988244" cy="1811242"/>
          </a:xfrm>
        </p:grpSpPr>
        <p:sp>
          <p:nvSpPr>
            <p:cNvPr id="2577" name="Google Shape;2577;p17"/>
            <p:cNvSpPr/>
            <p:nvPr/>
          </p:nvSpPr>
          <p:spPr>
            <a:xfrm>
              <a:off x="70329" y="2859653"/>
              <a:ext cx="129301" cy="126903"/>
            </a:xfrm>
            <a:custGeom>
              <a:avLst/>
              <a:gdLst/>
              <a:ahLst/>
              <a:cxnLst/>
              <a:rect l="l" t="t" r="r" b="b"/>
              <a:pathLst>
                <a:path w="4097" h="4021" extrusionOk="0">
                  <a:moveTo>
                    <a:pt x="2202" y="1"/>
                  </a:moveTo>
                  <a:cubicBezTo>
                    <a:pt x="1836" y="1"/>
                    <a:pt x="1460" y="125"/>
                    <a:pt x="1132" y="382"/>
                  </a:cubicBezTo>
                  <a:cubicBezTo>
                    <a:pt x="180" y="1144"/>
                    <a:pt x="1" y="2156"/>
                    <a:pt x="656" y="3191"/>
                  </a:cubicBezTo>
                  <a:cubicBezTo>
                    <a:pt x="1012" y="3764"/>
                    <a:pt x="1382" y="4021"/>
                    <a:pt x="1813" y="4021"/>
                  </a:cubicBezTo>
                  <a:cubicBezTo>
                    <a:pt x="2188" y="4021"/>
                    <a:pt x="2610" y="3826"/>
                    <a:pt x="3108" y="3477"/>
                  </a:cubicBezTo>
                  <a:cubicBezTo>
                    <a:pt x="3930" y="2906"/>
                    <a:pt x="4097" y="1656"/>
                    <a:pt x="3597" y="810"/>
                  </a:cubicBezTo>
                  <a:cubicBezTo>
                    <a:pt x="3282" y="281"/>
                    <a:pt x="2753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7"/>
            <p:cNvSpPr/>
            <p:nvPr/>
          </p:nvSpPr>
          <p:spPr>
            <a:xfrm>
              <a:off x="-13082" y="3502574"/>
              <a:ext cx="110523" cy="109324"/>
            </a:xfrm>
            <a:custGeom>
              <a:avLst/>
              <a:gdLst/>
              <a:ahLst/>
              <a:cxnLst/>
              <a:rect l="l" t="t" r="r" b="b"/>
              <a:pathLst>
                <a:path w="3502" h="3464" extrusionOk="0">
                  <a:moveTo>
                    <a:pt x="1782" y="1"/>
                  </a:moveTo>
                  <a:cubicBezTo>
                    <a:pt x="1437" y="1"/>
                    <a:pt x="1085" y="121"/>
                    <a:pt x="787" y="369"/>
                  </a:cubicBezTo>
                  <a:cubicBezTo>
                    <a:pt x="120" y="929"/>
                    <a:pt x="1" y="1917"/>
                    <a:pt x="489" y="2715"/>
                  </a:cubicBezTo>
                  <a:cubicBezTo>
                    <a:pt x="795" y="3206"/>
                    <a:pt x="1267" y="3463"/>
                    <a:pt x="1750" y="3463"/>
                  </a:cubicBezTo>
                  <a:cubicBezTo>
                    <a:pt x="2075" y="3463"/>
                    <a:pt x="2404" y="3347"/>
                    <a:pt x="2692" y="3108"/>
                  </a:cubicBezTo>
                  <a:cubicBezTo>
                    <a:pt x="3346" y="2560"/>
                    <a:pt x="3501" y="1441"/>
                    <a:pt x="3025" y="679"/>
                  </a:cubicBezTo>
                  <a:cubicBezTo>
                    <a:pt x="2734" y="235"/>
                    <a:pt x="2264" y="1"/>
                    <a:pt x="17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7"/>
            <p:cNvSpPr/>
            <p:nvPr/>
          </p:nvSpPr>
          <p:spPr>
            <a:xfrm>
              <a:off x="66195" y="3837511"/>
              <a:ext cx="117656" cy="98373"/>
            </a:xfrm>
            <a:custGeom>
              <a:avLst/>
              <a:gdLst/>
              <a:ahLst/>
              <a:cxnLst/>
              <a:rect l="l" t="t" r="r" b="b"/>
              <a:pathLst>
                <a:path w="3728" h="3117" extrusionOk="0">
                  <a:moveTo>
                    <a:pt x="1313" y="0"/>
                  </a:moveTo>
                  <a:cubicBezTo>
                    <a:pt x="870" y="0"/>
                    <a:pt x="501" y="260"/>
                    <a:pt x="275" y="734"/>
                  </a:cubicBezTo>
                  <a:cubicBezTo>
                    <a:pt x="1" y="1270"/>
                    <a:pt x="37" y="1829"/>
                    <a:pt x="275" y="2282"/>
                  </a:cubicBezTo>
                  <a:cubicBezTo>
                    <a:pt x="579" y="2829"/>
                    <a:pt x="1123" y="3116"/>
                    <a:pt x="1719" y="3116"/>
                  </a:cubicBezTo>
                  <a:cubicBezTo>
                    <a:pt x="1940" y="3116"/>
                    <a:pt x="2169" y="3076"/>
                    <a:pt x="2394" y="2996"/>
                  </a:cubicBezTo>
                  <a:cubicBezTo>
                    <a:pt x="3442" y="2627"/>
                    <a:pt x="3728" y="1305"/>
                    <a:pt x="2894" y="543"/>
                  </a:cubicBezTo>
                  <a:cubicBezTo>
                    <a:pt x="2537" y="222"/>
                    <a:pt x="2001" y="127"/>
                    <a:pt x="1525" y="19"/>
                  </a:cubicBezTo>
                  <a:cubicBezTo>
                    <a:pt x="1453" y="6"/>
                    <a:pt x="1382" y="0"/>
                    <a:pt x="1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7"/>
            <p:cNvSpPr/>
            <p:nvPr/>
          </p:nvSpPr>
          <p:spPr>
            <a:xfrm>
              <a:off x="213891" y="3451733"/>
              <a:ext cx="102223" cy="108503"/>
            </a:xfrm>
            <a:custGeom>
              <a:avLst/>
              <a:gdLst/>
              <a:ahLst/>
              <a:cxnLst/>
              <a:rect l="l" t="t" r="r" b="b"/>
              <a:pathLst>
                <a:path w="3239" h="3438" extrusionOk="0">
                  <a:moveTo>
                    <a:pt x="1577" y="0"/>
                  </a:moveTo>
                  <a:cubicBezTo>
                    <a:pt x="1358" y="0"/>
                    <a:pt x="1144" y="66"/>
                    <a:pt x="965" y="206"/>
                  </a:cubicBezTo>
                  <a:cubicBezTo>
                    <a:pt x="238" y="754"/>
                    <a:pt x="0" y="2028"/>
                    <a:pt x="453" y="2778"/>
                  </a:cubicBezTo>
                  <a:cubicBezTo>
                    <a:pt x="726" y="3207"/>
                    <a:pt x="1160" y="3438"/>
                    <a:pt x="1601" y="3438"/>
                  </a:cubicBezTo>
                  <a:cubicBezTo>
                    <a:pt x="1870" y="3438"/>
                    <a:pt x="2142" y="3351"/>
                    <a:pt x="2381" y="3171"/>
                  </a:cubicBezTo>
                  <a:cubicBezTo>
                    <a:pt x="3060" y="2635"/>
                    <a:pt x="3239" y="1516"/>
                    <a:pt x="2750" y="718"/>
                  </a:cubicBezTo>
                  <a:cubicBezTo>
                    <a:pt x="2474" y="259"/>
                    <a:pt x="2013" y="0"/>
                    <a:pt x="1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7"/>
            <p:cNvSpPr/>
            <p:nvPr/>
          </p:nvSpPr>
          <p:spPr>
            <a:xfrm>
              <a:off x="-48018" y="4135492"/>
              <a:ext cx="106357" cy="105000"/>
            </a:xfrm>
            <a:custGeom>
              <a:avLst/>
              <a:gdLst/>
              <a:ahLst/>
              <a:cxnLst/>
              <a:rect l="l" t="t" r="r" b="b"/>
              <a:pathLst>
                <a:path w="3370" h="3327" extrusionOk="0">
                  <a:moveTo>
                    <a:pt x="1464" y="1"/>
                  </a:moveTo>
                  <a:cubicBezTo>
                    <a:pt x="1275" y="1"/>
                    <a:pt x="1108" y="44"/>
                    <a:pt x="989" y="138"/>
                  </a:cubicBezTo>
                  <a:cubicBezTo>
                    <a:pt x="239" y="698"/>
                    <a:pt x="0" y="1936"/>
                    <a:pt x="477" y="2698"/>
                  </a:cubicBezTo>
                  <a:cubicBezTo>
                    <a:pt x="739" y="3112"/>
                    <a:pt x="1125" y="3326"/>
                    <a:pt x="1538" y="3326"/>
                  </a:cubicBezTo>
                  <a:cubicBezTo>
                    <a:pt x="1838" y="3326"/>
                    <a:pt x="2151" y="3214"/>
                    <a:pt x="2441" y="2984"/>
                  </a:cubicBezTo>
                  <a:cubicBezTo>
                    <a:pt x="3156" y="2412"/>
                    <a:pt x="3370" y="1519"/>
                    <a:pt x="2965" y="805"/>
                  </a:cubicBezTo>
                  <a:cubicBezTo>
                    <a:pt x="2676" y="332"/>
                    <a:pt x="1988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7"/>
            <p:cNvSpPr/>
            <p:nvPr/>
          </p:nvSpPr>
          <p:spPr>
            <a:xfrm>
              <a:off x="754214" y="4482358"/>
              <a:ext cx="96605" cy="114153"/>
            </a:xfrm>
            <a:custGeom>
              <a:avLst/>
              <a:gdLst/>
              <a:ahLst/>
              <a:cxnLst/>
              <a:rect l="l" t="t" r="r" b="b"/>
              <a:pathLst>
                <a:path w="3061" h="3617" extrusionOk="0">
                  <a:moveTo>
                    <a:pt x="1184" y="0"/>
                  </a:moveTo>
                  <a:cubicBezTo>
                    <a:pt x="761" y="0"/>
                    <a:pt x="490" y="364"/>
                    <a:pt x="405" y="1041"/>
                  </a:cubicBezTo>
                  <a:cubicBezTo>
                    <a:pt x="393" y="1232"/>
                    <a:pt x="274" y="1410"/>
                    <a:pt x="203" y="1601"/>
                  </a:cubicBezTo>
                  <a:cubicBezTo>
                    <a:pt x="0" y="2172"/>
                    <a:pt x="24" y="2720"/>
                    <a:pt x="405" y="3185"/>
                  </a:cubicBezTo>
                  <a:cubicBezTo>
                    <a:pt x="654" y="3474"/>
                    <a:pt x="947" y="3617"/>
                    <a:pt x="1261" y="3617"/>
                  </a:cubicBezTo>
                  <a:cubicBezTo>
                    <a:pt x="1412" y="3617"/>
                    <a:pt x="1568" y="3584"/>
                    <a:pt x="1727" y="3518"/>
                  </a:cubicBezTo>
                  <a:cubicBezTo>
                    <a:pt x="2679" y="3161"/>
                    <a:pt x="3060" y="1815"/>
                    <a:pt x="2501" y="768"/>
                  </a:cubicBezTo>
                  <a:cubicBezTo>
                    <a:pt x="2262" y="577"/>
                    <a:pt x="2060" y="339"/>
                    <a:pt x="1774" y="184"/>
                  </a:cubicBezTo>
                  <a:cubicBezTo>
                    <a:pt x="1554" y="60"/>
                    <a:pt x="1357" y="0"/>
                    <a:pt x="11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7"/>
            <p:cNvSpPr/>
            <p:nvPr/>
          </p:nvSpPr>
          <p:spPr>
            <a:xfrm>
              <a:off x="241316" y="3227632"/>
              <a:ext cx="103359" cy="103675"/>
            </a:xfrm>
            <a:custGeom>
              <a:avLst/>
              <a:gdLst/>
              <a:ahLst/>
              <a:cxnLst/>
              <a:rect l="l" t="t" r="r" b="b"/>
              <a:pathLst>
                <a:path w="3275" h="3285" extrusionOk="0">
                  <a:moveTo>
                    <a:pt x="1604" y="0"/>
                  </a:moveTo>
                  <a:cubicBezTo>
                    <a:pt x="1355" y="0"/>
                    <a:pt x="1102" y="77"/>
                    <a:pt x="869" y="235"/>
                  </a:cubicBezTo>
                  <a:cubicBezTo>
                    <a:pt x="215" y="699"/>
                    <a:pt x="0" y="1699"/>
                    <a:pt x="417" y="2461"/>
                  </a:cubicBezTo>
                  <a:cubicBezTo>
                    <a:pt x="707" y="2986"/>
                    <a:pt x="1218" y="3284"/>
                    <a:pt x="1721" y="3284"/>
                  </a:cubicBezTo>
                  <a:cubicBezTo>
                    <a:pt x="1982" y="3284"/>
                    <a:pt x="2241" y="3204"/>
                    <a:pt x="2465" y="3033"/>
                  </a:cubicBezTo>
                  <a:cubicBezTo>
                    <a:pt x="3144" y="2521"/>
                    <a:pt x="3274" y="1640"/>
                    <a:pt x="2798" y="771"/>
                  </a:cubicBezTo>
                  <a:cubicBezTo>
                    <a:pt x="2519" y="267"/>
                    <a:pt x="2069" y="0"/>
                    <a:pt x="1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7"/>
            <p:cNvSpPr/>
            <p:nvPr/>
          </p:nvSpPr>
          <p:spPr>
            <a:xfrm>
              <a:off x="246208" y="4555386"/>
              <a:ext cx="101087" cy="97804"/>
            </a:xfrm>
            <a:custGeom>
              <a:avLst/>
              <a:gdLst/>
              <a:ahLst/>
              <a:cxnLst/>
              <a:rect l="l" t="t" r="r" b="b"/>
              <a:pathLst>
                <a:path w="3203" h="3099" extrusionOk="0">
                  <a:moveTo>
                    <a:pt x="1956" y="0"/>
                  </a:moveTo>
                  <a:cubicBezTo>
                    <a:pt x="1278" y="0"/>
                    <a:pt x="253" y="826"/>
                    <a:pt x="131" y="1537"/>
                  </a:cubicBezTo>
                  <a:cubicBezTo>
                    <a:pt x="0" y="2252"/>
                    <a:pt x="369" y="2990"/>
                    <a:pt x="1024" y="3085"/>
                  </a:cubicBezTo>
                  <a:cubicBezTo>
                    <a:pt x="1106" y="3095"/>
                    <a:pt x="1187" y="3099"/>
                    <a:pt x="1268" y="3099"/>
                  </a:cubicBezTo>
                  <a:cubicBezTo>
                    <a:pt x="1694" y="3099"/>
                    <a:pt x="2095" y="2986"/>
                    <a:pt x="2346" y="2966"/>
                  </a:cubicBezTo>
                  <a:cubicBezTo>
                    <a:pt x="2989" y="2418"/>
                    <a:pt x="3203" y="1918"/>
                    <a:pt x="3108" y="1311"/>
                  </a:cubicBezTo>
                  <a:cubicBezTo>
                    <a:pt x="3000" y="704"/>
                    <a:pt x="2548" y="109"/>
                    <a:pt x="2096" y="13"/>
                  </a:cubicBezTo>
                  <a:cubicBezTo>
                    <a:pt x="2051" y="5"/>
                    <a:pt x="2005" y="0"/>
                    <a:pt x="19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7"/>
            <p:cNvSpPr/>
            <p:nvPr/>
          </p:nvSpPr>
          <p:spPr>
            <a:xfrm>
              <a:off x="-76200" y="3254993"/>
              <a:ext cx="100361" cy="106452"/>
            </a:xfrm>
            <a:custGeom>
              <a:avLst/>
              <a:gdLst/>
              <a:ahLst/>
              <a:cxnLst/>
              <a:rect l="l" t="t" r="r" b="b"/>
              <a:pathLst>
                <a:path w="3180" h="3373" extrusionOk="0">
                  <a:moveTo>
                    <a:pt x="1541" y="0"/>
                  </a:moveTo>
                  <a:cubicBezTo>
                    <a:pt x="1317" y="0"/>
                    <a:pt x="1094" y="73"/>
                    <a:pt x="893" y="225"/>
                  </a:cubicBezTo>
                  <a:cubicBezTo>
                    <a:pt x="274" y="666"/>
                    <a:pt x="0" y="1928"/>
                    <a:pt x="393" y="2630"/>
                  </a:cubicBezTo>
                  <a:cubicBezTo>
                    <a:pt x="651" y="3106"/>
                    <a:pt x="1123" y="3372"/>
                    <a:pt x="1602" y="3372"/>
                  </a:cubicBezTo>
                  <a:cubicBezTo>
                    <a:pt x="1854" y="3372"/>
                    <a:pt x="2108" y="3298"/>
                    <a:pt x="2334" y="3142"/>
                  </a:cubicBezTo>
                  <a:cubicBezTo>
                    <a:pt x="3025" y="2666"/>
                    <a:pt x="3179" y="1630"/>
                    <a:pt x="2715" y="797"/>
                  </a:cubicBezTo>
                  <a:cubicBezTo>
                    <a:pt x="2431" y="283"/>
                    <a:pt x="1984" y="0"/>
                    <a:pt x="1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7"/>
            <p:cNvSpPr/>
            <p:nvPr/>
          </p:nvSpPr>
          <p:spPr>
            <a:xfrm>
              <a:off x="394630" y="3493107"/>
              <a:ext cx="99603" cy="98877"/>
            </a:xfrm>
            <a:custGeom>
              <a:avLst/>
              <a:gdLst/>
              <a:ahLst/>
              <a:cxnLst/>
              <a:rect l="l" t="t" r="r" b="b"/>
              <a:pathLst>
                <a:path w="3156" h="3133" extrusionOk="0">
                  <a:moveTo>
                    <a:pt x="1211" y="0"/>
                  </a:moveTo>
                  <a:cubicBezTo>
                    <a:pt x="700" y="0"/>
                    <a:pt x="259" y="399"/>
                    <a:pt x="131" y="1074"/>
                  </a:cubicBezTo>
                  <a:cubicBezTo>
                    <a:pt x="0" y="1729"/>
                    <a:pt x="250" y="2455"/>
                    <a:pt x="738" y="2836"/>
                  </a:cubicBezTo>
                  <a:cubicBezTo>
                    <a:pt x="985" y="3032"/>
                    <a:pt x="1269" y="3133"/>
                    <a:pt x="1563" y="3133"/>
                  </a:cubicBezTo>
                  <a:cubicBezTo>
                    <a:pt x="1877" y="3133"/>
                    <a:pt x="2204" y="3017"/>
                    <a:pt x="2512" y="2777"/>
                  </a:cubicBezTo>
                  <a:cubicBezTo>
                    <a:pt x="2858" y="2479"/>
                    <a:pt x="3155" y="2038"/>
                    <a:pt x="3096" y="1384"/>
                  </a:cubicBezTo>
                  <a:cubicBezTo>
                    <a:pt x="3024" y="788"/>
                    <a:pt x="2679" y="491"/>
                    <a:pt x="2167" y="372"/>
                  </a:cubicBezTo>
                  <a:cubicBezTo>
                    <a:pt x="2048" y="336"/>
                    <a:pt x="1929" y="264"/>
                    <a:pt x="1834" y="193"/>
                  </a:cubicBezTo>
                  <a:cubicBezTo>
                    <a:pt x="1625" y="62"/>
                    <a:pt x="1413" y="0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7"/>
            <p:cNvSpPr/>
            <p:nvPr/>
          </p:nvSpPr>
          <p:spPr>
            <a:xfrm>
              <a:off x="523864" y="4487692"/>
              <a:ext cx="102633" cy="91808"/>
            </a:xfrm>
            <a:custGeom>
              <a:avLst/>
              <a:gdLst/>
              <a:ahLst/>
              <a:cxnLst/>
              <a:rect l="l" t="t" r="r" b="b"/>
              <a:pathLst>
                <a:path w="3252" h="2909" extrusionOk="0">
                  <a:moveTo>
                    <a:pt x="1797" y="1"/>
                  </a:moveTo>
                  <a:cubicBezTo>
                    <a:pt x="1601" y="1"/>
                    <a:pt x="1413" y="123"/>
                    <a:pt x="1215" y="134"/>
                  </a:cubicBezTo>
                  <a:cubicBezTo>
                    <a:pt x="537" y="182"/>
                    <a:pt x="25" y="753"/>
                    <a:pt x="13" y="1503"/>
                  </a:cubicBezTo>
                  <a:cubicBezTo>
                    <a:pt x="1" y="2254"/>
                    <a:pt x="441" y="2896"/>
                    <a:pt x="1108" y="2908"/>
                  </a:cubicBezTo>
                  <a:cubicBezTo>
                    <a:pt x="1124" y="2909"/>
                    <a:pt x="1139" y="2909"/>
                    <a:pt x="1155" y="2909"/>
                  </a:cubicBezTo>
                  <a:cubicBezTo>
                    <a:pt x="1591" y="2909"/>
                    <a:pt x="2009" y="2752"/>
                    <a:pt x="2239" y="2718"/>
                  </a:cubicBezTo>
                  <a:cubicBezTo>
                    <a:pt x="3108" y="2075"/>
                    <a:pt x="3251" y="872"/>
                    <a:pt x="2692" y="241"/>
                  </a:cubicBezTo>
                  <a:cubicBezTo>
                    <a:pt x="2501" y="39"/>
                    <a:pt x="2120" y="39"/>
                    <a:pt x="1846" y="3"/>
                  </a:cubicBezTo>
                  <a:cubicBezTo>
                    <a:pt x="1830" y="1"/>
                    <a:pt x="1813" y="1"/>
                    <a:pt x="1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7"/>
            <p:cNvSpPr/>
            <p:nvPr/>
          </p:nvSpPr>
          <p:spPr>
            <a:xfrm>
              <a:off x="116184" y="3061757"/>
              <a:ext cx="100740" cy="96921"/>
            </a:xfrm>
            <a:custGeom>
              <a:avLst/>
              <a:gdLst/>
              <a:ahLst/>
              <a:cxnLst/>
              <a:rect l="l" t="t" r="r" b="b"/>
              <a:pathLst>
                <a:path w="3192" h="3071" extrusionOk="0">
                  <a:moveTo>
                    <a:pt x="2100" y="1"/>
                  </a:moveTo>
                  <a:cubicBezTo>
                    <a:pt x="1988" y="1"/>
                    <a:pt x="1871" y="18"/>
                    <a:pt x="1751" y="50"/>
                  </a:cubicBezTo>
                  <a:cubicBezTo>
                    <a:pt x="1620" y="97"/>
                    <a:pt x="1465" y="121"/>
                    <a:pt x="1322" y="133"/>
                  </a:cubicBezTo>
                  <a:cubicBezTo>
                    <a:pt x="667" y="228"/>
                    <a:pt x="298" y="550"/>
                    <a:pt x="143" y="1181"/>
                  </a:cubicBezTo>
                  <a:cubicBezTo>
                    <a:pt x="0" y="1788"/>
                    <a:pt x="203" y="2431"/>
                    <a:pt x="643" y="2788"/>
                  </a:cubicBezTo>
                  <a:cubicBezTo>
                    <a:pt x="868" y="2975"/>
                    <a:pt x="1121" y="3070"/>
                    <a:pt x="1391" y="3070"/>
                  </a:cubicBezTo>
                  <a:cubicBezTo>
                    <a:pt x="1707" y="3070"/>
                    <a:pt x="2047" y="2939"/>
                    <a:pt x="2394" y="2669"/>
                  </a:cubicBezTo>
                  <a:cubicBezTo>
                    <a:pt x="2513" y="2502"/>
                    <a:pt x="2751" y="2217"/>
                    <a:pt x="2929" y="1859"/>
                  </a:cubicBezTo>
                  <a:cubicBezTo>
                    <a:pt x="3179" y="1407"/>
                    <a:pt x="3191" y="895"/>
                    <a:pt x="2894" y="455"/>
                  </a:cubicBezTo>
                  <a:cubicBezTo>
                    <a:pt x="2675" y="132"/>
                    <a:pt x="2406" y="1"/>
                    <a:pt x="2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7"/>
            <p:cNvSpPr/>
            <p:nvPr/>
          </p:nvSpPr>
          <p:spPr>
            <a:xfrm>
              <a:off x="159767" y="4021785"/>
              <a:ext cx="100361" cy="99730"/>
            </a:xfrm>
            <a:custGeom>
              <a:avLst/>
              <a:gdLst/>
              <a:ahLst/>
              <a:cxnLst/>
              <a:rect l="l" t="t" r="r" b="b"/>
              <a:pathLst>
                <a:path w="3180" h="3160" extrusionOk="0">
                  <a:moveTo>
                    <a:pt x="1436" y="1"/>
                  </a:moveTo>
                  <a:cubicBezTo>
                    <a:pt x="1164" y="1"/>
                    <a:pt x="904" y="81"/>
                    <a:pt x="703" y="253"/>
                  </a:cubicBezTo>
                  <a:cubicBezTo>
                    <a:pt x="120" y="729"/>
                    <a:pt x="1" y="1777"/>
                    <a:pt x="417" y="2479"/>
                  </a:cubicBezTo>
                  <a:cubicBezTo>
                    <a:pt x="682" y="2922"/>
                    <a:pt x="1131" y="3160"/>
                    <a:pt x="1595" y="3160"/>
                  </a:cubicBezTo>
                  <a:cubicBezTo>
                    <a:pt x="1903" y="3160"/>
                    <a:pt x="2218" y="3055"/>
                    <a:pt x="2489" y="2836"/>
                  </a:cubicBezTo>
                  <a:cubicBezTo>
                    <a:pt x="3084" y="2336"/>
                    <a:pt x="3180" y="1443"/>
                    <a:pt x="2727" y="705"/>
                  </a:cubicBezTo>
                  <a:cubicBezTo>
                    <a:pt x="2437" y="255"/>
                    <a:pt x="1919" y="1"/>
                    <a:pt x="14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7"/>
            <p:cNvSpPr/>
            <p:nvPr/>
          </p:nvSpPr>
          <p:spPr>
            <a:xfrm>
              <a:off x="753078" y="3477927"/>
              <a:ext cx="101497" cy="98467"/>
            </a:xfrm>
            <a:custGeom>
              <a:avLst/>
              <a:gdLst/>
              <a:ahLst/>
              <a:cxnLst/>
              <a:rect l="l" t="t" r="r" b="b"/>
              <a:pathLst>
                <a:path w="3216" h="3120" extrusionOk="0">
                  <a:moveTo>
                    <a:pt x="2250" y="1"/>
                  </a:moveTo>
                  <a:cubicBezTo>
                    <a:pt x="2078" y="1"/>
                    <a:pt x="1903" y="94"/>
                    <a:pt x="1727" y="257"/>
                  </a:cubicBezTo>
                  <a:cubicBezTo>
                    <a:pt x="1572" y="400"/>
                    <a:pt x="1346" y="519"/>
                    <a:pt x="1144" y="543"/>
                  </a:cubicBezTo>
                  <a:cubicBezTo>
                    <a:pt x="679" y="579"/>
                    <a:pt x="263" y="757"/>
                    <a:pt x="120" y="1257"/>
                  </a:cubicBezTo>
                  <a:cubicBezTo>
                    <a:pt x="1" y="1650"/>
                    <a:pt x="36" y="2115"/>
                    <a:pt x="24" y="2341"/>
                  </a:cubicBezTo>
                  <a:cubicBezTo>
                    <a:pt x="341" y="2870"/>
                    <a:pt x="796" y="3119"/>
                    <a:pt x="1269" y="3119"/>
                  </a:cubicBezTo>
                  <a:cubicBezTo>
                    <a:pt x="1669" y="3119"/>
                    <a:pt x="2080" y="2941"/>
                    <a:pt x="2429" y="2603"/>
                  </a:cubicBezTo>
                  <a:cubicBezTo>
                    <a:pt x="3060" y="2031"/>
                    <a:pt x="3215" y="805"/>
                    <a:pt x="2703" y="245"/>
                  </a:cubicBezTo>
                  <a:cubicBezTo>
                    <a:pt x="2557" y="76"/>
                    <a:pt x="2405" y="1"/>
                    <a:pt x="22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7"/>
            <p:cNvSpPr/>
            <p:nvPr/>
          </p:nvSpPr>
          <p:spPr>
            <a:xfrm>
              <a:off x="338265" y="3941688"/>
              <a:ext cx="100361" cy="100203"/>
            </a:xfrm>
            <a:custGeom>
              <a:avLst/>
              <a:gdLst/>
              <a:ahLst/>
              <a:cxnLst/>
              <a:rect l="l" t="t" r="r" b="b"/>
              <a:pathLst>
                <a:path w="3180" h="3175" extrusionOk="0">
                  <a:moveTo>
                    <a:pt x="1878" y="1"/>
                  </a:moveTo>
                  <a:cubicBezTo>
                    <a:pt x="1546" y="1"/>
                    <a:pt x="1166" y="156"/>
                    <a:pt x="762" y="469"/>
                  </a:cubicBezTo>
                  <a:cubicBezTo>
                    <a:pt x="167" y="933"/>
                    <a:pt x="0" y="1874"/>
                    <a:pt x="405" y="2529"/>
                  </a:cubicBezTo>
                  <a:cubicBezTo>
                    <a:pt x="661" y="2946"/>
                    <a:pt x="1089" y="3175"/>
                    <a:pt x="1527" y="3175"/>
                  </a:cubicBezTo>
                  <a:cubicBezTo>
                    <a:pt x="1801" y="3175"/>
                    <a:pt x="2079" y="3085"/>
                    <a:pt x="2322" y="2898"/>
                  </a:cubicBezTo>
                  <a:cubicBezTo>
                    <a:pt x="2977" y="2374"/>
                    <a:pt x="3179" y="1278"/>
                    <a:pt x="2762" y="552"/>
                  </a:cubicBezTo>
                  <a:cubicBezTo>
                    <a:pt x="2545" y="186"/>
                    <a:pt x="2240" y="1"/>
                    <a:pt x="1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7"/>
            <p:cNvSpPr/>
            <p:nvPr/>
          </p:nvSpPr>
          <p:spPr>
            <a:xfrm>
              <a:off x="746703" y="4222153"/>
              <a:ext cx="101465" cy="99256"/>
            </a:xfrm>
            <a:custGeom>
              <a:avLst/>
              <a:gdLst/>
              <a:ahLst/>
              <a:cxnLst/>
              <a:rect l="l" t="t" r="r" b="b"/>
              <a:pathLst>
                <a:path w="3215" h="3145" extrusionOk="0">
                  <a:moveTo>
                    <a:pt x="1952" y="1"/>
                  </a:moveTo>
                  <a:cubicBezTo>
                    <a:pt x="1867" y="1"/>
                    <a:pt x="1785" y="12"/>
                    <a:pt x="1715" y="35"/>
                  </a:cubicBezTo>
                  <a:cubicBezTo>
                    <a:pt x="1369" y="154"/>
                    <a:pt x="1107" y="476"/>
                    <a:pt x="810" y="714"/>
                  </a:cubicBezTo>
                  <a:cubicBezTo>
                    <a:pt x="107" y="1154"/>
                    <a:pt x="0" y="2178"/>
                    <a:pt x="548" y="2762"/>
                  </a:cubicBezTo>
                  <a:cubicBezTo>
                    <a:pt x="800" y="3020"/>
                    <a:pt x="1130" y="3145"/>
                    <a:pt x="1468" y="3145"/>
                  </a:cubicBezTo>
                  <a:cubicBezTo>
                    <a:pt x="1895" y="3145"/>
                    <a:pt x="2336" y="2945"/>
                    <a:pt x="2655" y="2559"/>
                  </a:cubicBezTo>
                  <a:cubicBezTo>
                    <a:pt x="3215" y="1869"/>
                    <a:pt x="3203" y="726"/>
                    <a:pt x="2560" y="202"/>
                  </a:cubicBezTo>
                  <a:cubicBezTo>
                    <a:pt x="2415" y="74"/>
                    <a:pt x="2171" y="1"/>
                    <a:pt x="19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7"/>
            <p:cNvSpPr/>
            <p:nvPr/>
          </p:nvSpPr>
          <p:spPr>
            <a:xfrm>
              <a:off x="450963" y="3271436"/>
              <a:ext cx="92850" cy="103043"/>
            </a:xfrm>
            <a:custGeom>
              <a:avLst/>
              <a:gdLst/>
              <a:ahLst/>
              <a:cxnLst/>
              <a:rect l="l" t="t" r="r" b="b"/>
              <a:pathLst>
                <a:path w="2942" h="3265" extrusionOk="0">
                  <a:moveTo>
                    <a:pt x="1608" y="1"/>
                  </a:moveTo>
                  <a:cubicBezTo>
                    <a:pt x="1345" y="1"/>
                    <a:pt x="1076" y="90"/>
                    <a:pt x="846" y="276"/>
                  </a:cubicBezTo>
                  <a:cubicBezTo>
                    <a:pt x="191" y="835"/>
                    <a:pt x="1" y="1931"/>
                    <a:pt x="430" y="2633"/>
                  </a:cubicBezTo>
                  <a:cubicBezTo>
                    <a:pt x="690" y="3042"/>
                    <a:pt x="1117" y="3265"/>
                    <a:pt x="1540" y="3265"/>
                  </a:cubicBezTo>
                  <a:cubicBezTo>
                    <a:pt x="1795" y="3265"/>
                    <a:pt x="2048" y="3184"/>
                    <a:pt x="2263" y="3014"/>
                  </a:cubicBezTo>
                  <a:cubicBezTo>
                    <a:pt x="2763" y="2621"/>
                    <a:pt x="2942" y="1145"/>
                    <a:pt x="2573" y="538"/>
                  </a:cubicBezTo>
                  <a:cubicBezTo>
                    <a:pt x="2355" y="186"/>
                    <a:pt x="1988" y="1"/>
                    <a:pt x="16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7"/>
            <p:cNvSpPr/>
            <p:nvPr/>
          </p:nvSpPr>
          <p:spPr>
            <a:xfrm>
              <a:off x="502467" y="3765714"/>
              <a:ext cx="87958" cy="110839"/>
            </a:xfrm>
            <a:custGeom>
              <a:avLst/>
              <a:gdLst/>
              <a:ahLst/>
              <a:cxnLst/>
              <a:rect l="l" t="t" r="r" b="b"/>
              <a:pathLst>
                <a:path w="2787" h="3512" extrusionOk="0">
                  <a:moveTo>
                    <a:pt x="1593" y="0"/>
                  </a:moveTo>
                  <a:cubicBezTo>
                    <a:pt x="1417" y="0"/>
                    <a:pt x="1245" y="85"/>
                    <a:pt x="1095" y="258"/>
                  </a:cubicBezTo>
                  <a:cubicBezTo>
                    <a:pt x="893" y="485"/>
                    <a:pt x="714" y="711"/>
                    <a:pt x="524" y="925"/>
                  </a:cubicBezTo>
                  <a:cubicBezTo>
                    <a:pt x="0" y="1556"/>
                    <a:pt x="0" y="2580"/>
                    <a:pt x="524" y="3152"/>
                  </a:cubicBezTo>
                  <a:cubicBezTo>
                    <a:pt x="748" y="3392"/>
                    <a:pt x="1035" y="3512"/>
                    <a:pt x="1321" y="3512"/>
                  </a:cubicBezTo>
                  <a:cubicBezTo>
                    <a:pt x="1645" y="3512"/>
                    <a:pt x="1969" y="3359"/>
                    <a:pt x="2203" y="3056"/>
                  </a:cubicBezTo>
                  <a:cubicBezTo>
                    <a:pt x="2715" y="2437"/>
                    <a:pt x="2786" y="1306"/>
                    <a:pt x="2369" y="592"/>
                  </a:cubicBezTo>
                  <a:cubicBezTo>
                    <a:pt x="2146" y="202"/>
                    <a:pt x="1865" y="0"/>
                    <a:pt x="1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7"/>
            <p:cNvSpPr/>
            <p:nvPr/>
          </p:nvSpPr>
          <p:spPr>
            <a:xfrm>
              <a:off x="70329" y="4332831"/>
              <a:ext cx="101497" cy="95721"/>
            </a:xfrm>
            <a:custGeom>
              <a:avLst/>
              <a:gdLst/>
              <a:ahLst/>
              <a:cxnLst/>
              <a:rect l="l" t="t" r="r" b="b"/>
              <a:pathLst>
                <a:path w="3216" h="3033" extrusionOk="0">
                  <a:moveTo>
                    <a:pt x="1424" y="0"/>
                  </a:moveTo>
                  <a:cubicBezTo>
                    <a:pt x="1401" y="0"/>
                    <a:pt x="1379" y="2"/>
                    <a:pt x="1358" y="5"/>
                  </a:cubicBezTo>
                  <a:cubicBezTo>
                    <a:pt x="465" y="100"/>
                    <a:pt x="1" y="1386"/>
                    <a:pt x="537" y="2303"/>
                  </a:cubicBezTo>
                  <a:cubicBezTo>
                    <a:pt x="809" y="2775"/>
                    <a:pt x="1249" y="3033"/>
                    <a:pt x="1743" y="3033"/>
                  </a:cubicBezTo>
                  <a:cubicBezTo>
                    <a:pt x="1896" y="3033"/>
                    <a:pt x="2055" y="3008"/>
                    <a:pt x="2215" y="2958"/>
                  </a:cubicBezTo>
                  <a:cubicBezTo>
                    <a:pt x="2847" y="2779"/>
                    <a:pt x="3216" y="2231"/>
                    <a:pt x="3144" y="1612"/>
                  </a:cubicBezTo>
                  <a:cubicBezTo>
                    <a:pt x="3075" y="994"/>
                    <a:pt x="2004" y="0"/>
                    <a:pt x="1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7"/>
            <p:cNvSpPr/>
            <p:nvPr/>
          </p:nvSpPr>
          <p:spPr>
            <a:xfrm>
              <a:off x="255959" y="3739930"/>
              <a:ext cx="99603" cy="88494"/>
            </a:xfrm>
            <a:custGeom>
              <a:avLst/>
              <a:gdLst/>
              <a:ahLst/>
              <a:cxnLst/>
              <a:rect l="l" t="t" r="r" b="b"/>
              <a:pathLst>
                <a:path w="3156" h="2804" extrusionOk="0">
                  <a:moveTo>
                    <a:pt x="1569" y="0"/>
                  </a:moveTo>
                  <a:cubicBezTo>
                    <a:pt x="1278" y="0"/>
                    <a:pt x="989" y="89"/>
                    <a:pt x="751" y="278"/>
                  </a:cubicBezTo>
                  <a:cubicBezTo>
                    <a:pt x="179" y="706"/>
                    <a:pt x="1" y="1528"/>
                    <a:pt x="346" y="2147"/>
                  </a:cubicBezTo>
                  <a:cubicBezTo>
                    <a:pt x="580" y="2581"/>
                    <a:pt x="970" y="2804"/>
                    <a:pt x="1406" y="2804"/>
                  </a:cubicBezTo>
                  <a:cubicBezTo>
                    <a:pt x="1725" y="2804"/>
                    <a:pt x="2068" y="2685"/>
                    <a:pt x="2394" y="2445"/>
                  </a:cubicBezTo>
                  <a:cubicBezTo>
                    <a:pt x="3013" y="2004"/>
                    <a:pt x="3156" y="1314"/>
                    <a:pt x="2787" y="671"/>
                  </a:cubicBezTo>
                  <a:cubicBezTo>
                    <a:pt x="2527" y="241"/>
                    <a:pt x="2047" y="0"/>
                    <a:pt x="1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7"/>
            <p:cNvSpPr/>
            <p:nvPr/>
          </p:nvSpPr>
          <p:spPr>
            <a:xfrm>
              <a:off x="390117" y="4296759"/>
              <a:ext cx="96605" cy="88400"/>
            </a:xfrm>
            <a:custGeom>
              <a:avLst/>
              <a:gdLst/>
              <a:ahLst/>
              <a:cxnLst/>
              <a:rect l="l" t="t" r="r" b="b"/>
              <a:pathLst>
                <a:path w="3061" h="2801" extrusionOk="0">
                  <a:moveTo>
                    <a:pt x="1908" y="1"/>
                  </a:moveTo>
                  <a:cubicBezTo>
                    <a:pt x="1784" y="1"/>
                    <a:pt x="1655" y="13"/>
                    <a:pt x="1524" y="29"/>
                  </a:cubicBezTo>
                  <a:lnTo>
                    <a:pt x="1465" y="29"/>
                  </a:lnTo>
                  <a:cubicBezTo>
                    <a:pt x="1452" y="28"/>
                    <a:pt x="1440" y="28"/>
                    <a:pt x="1428" y="28"/>
                  </a:cubicBezTo>
                  <a:cubicBezTo>
                    <a:pt x="782" y="28"/>
                    <a:pt x="377" y="338"/>
                    <a:pt x="179" y="969"/>
                  </a:cubicBezTo>
                  <a:cubicBezTo>
                    <a:pt x="0" y="1565"/>
                    <a:pt x="167" y="2184"/>
                    <a:pt x="584" y="2541"/>
                  </a:cubicBezTo>
                  <a:cubicBezTo>
                    <a:pt x="796" y="2714"/>
                    <a:pt x="1037" y="2801"/>
                    <a:pt x="1287" y="2801"/>
                  </a:cubicBezTo>
                  <a:cubicBezTo>
                    <a:pt x="1568" y="2801"/>
                    <a:pt x="1860" y="2690"/>
                    <a:pt x="2131" y="2469"/>
                  </a:cubicBezTo>
                  <a:cubicBezTo>
                    <a:pt x="2762" y="1957"/>
                    <a:pt x="3060" y="1291"/>
                    <a:pt x="2893" y="743"/>
                  </a:cubicBezTo>
                  <a:cubicBezTo>
                    <a:pt x="2709" y="143"/>
                    <a:pt x="2337" y="1"/>
                    <a:pt x="1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7"/>
            <p:cNvSpPr/>
            <p:nvPr/>
          </p:nvSpPr>
          <p:spPr>
            <a:xfrm>
              <a:off x="596766" y="4081526"/>
              <a:ext cx="99225" cy="89978"/>
            </a:xfrm>
            <a:custGeom>
              <a:avLst/>
              <a:gdLst/>
              <a:ahLst/>
              <a:cxnLst/>
              <a:rect l="l" t="t" r="r" b="b"/>
              <a:pathLst>
                <a:path w="3144" h="2851" extrusionOk="0">
                  <a:moveTo>
                    <a:pt x="1686" y="1"/>
                  </a:moveTo>
                  <a:cubicBezTo>
                    <a:pt x="1353" y="1"/>
                    <a:pt x="1012" y="93"/>
                    <a:pt x="751" y="288"/>
                  </a:cubicBezTo>
                  <a:cubicBezTo>
                    <a:pt x="167" y="705"/>
                    <a:pt x="1" y="1574"/>
                    <a:pt x="358" y="2217"/>
                  </a:cubicBezTo>
                  <a:cubicBezTo>
                    <a:pt x="595" y="2633"/>
                    <a:pt x="991" y="2851"/>
                    <a:pt x="1410" y="2851"/>
                  </a:cubicBezTo>
                  <a:cubicBezTo>
                    <a:pt x="1686" y="2851"/>
                    <a:pt x="1972" y="2756"/>
                    <a:pt x="2227" y="2562"/>
                  </a:cubicBezTo>
                  <a:cubicBezTo>
                    <a:pt x="2894" y="2050"/>
                    <a:pt x="3144" y="1122"/>
                    <a:pt x="2775" y="491"/>
                  </a:cubicBezTo>
                  <a:cubicBezTo>
                    <a:pt x="2582" y="174"/>
                    <a:pt x="2142" y="1"/>
                    <a:pt x="16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7"/>
            <p:cNvSpPr/>
            <p:nvPr/>
          </p:nvSpPr>
          <p:spPr>
            <a:xfrm>
              <a:off x="684689" y="3135353"/>
              <a:ext cx="95469" cy="94522"/>
            </a:xfrm>
            <a:custGeom>
              <a:avLst/>
              <a:gdLst/>
              <a:ahLst/>
              <a:cxnLst/>
              <a:rect l="l" t="t" r="r" b="b"/>
              <a:pathLst>
                <a:path w="3025" h="2995" extrusionOk="0">
                  <a:moveTo>
                    <a:pt x="1701" y="1"/>
                  </a:moveTo>
                  <a:cubicBezTo>
                    <a:pt x="1419" y="1"/>
                    <a:pt x="1112" y="112"/>
                    <a:pt x="810" y="337"/>
                  </a:cubicBezTo>
                  <a:cubicBezTo>
                    <a:pt x="179" y="813"/>
                    <a:pt x="1" y="1706"/>
                    <a:pt x="405" y="2373"/>
                  </a:cubicBezTo>
                  <a:cubicBezTo>
                    <a:pt x="655" y="2776"/>
                    <a:pt x="1043" y="2994"/>
                    <a:pt x="1444" y="2994"/>
                  </a:cubicBezTo>
                  <a:cubicBezTo>
                    <a:pt x="1695" y="2994"/>
                    <a:pt x="1950" y="2909"/>
                    <a:pt x="2179" y="2730"/>
                  </a:cubicBezTo>
                  <a:cubicBezTo>
                    <a:pt x="2822" y="2242"/>
                    <a:pt x="3025" y="1242"/>
                    <a:pt x="2620" y="575"/>
                  </a:cubicBezTo>
                  <a:cubicBezTo>
                    <a:pt x="2403" y="195"/>
                    <a:pt x="2074" y="1"/>
                    <a:pt x="1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7"/>
            <p:cNvSpPr/>
            <p:nvPr/>
          </p:nvSpPr>
          <p:spPr>
            <a:xfrm>
              <a:off x="625327" y="3620574"/>
              <a:ext cx="96605" cy="89283"/>
            </a:xfrm>
            <a:custGeom>
              <a:avLst/>
              <a:gdLst/>
              <a:ahLst/>
              <a:cxnLst/>
              <a:rect l="l" t="t" r="r" b="b"/>
              <a:pathLst>
                <a:path w="3061" h="2829" extrusionOk="0">
                  <a:moveTo>
                    <a:pt x="1358" y="0"/>
                  </a:moveTo>
                  <a:cubicBezTo>
                    <a:pt x="1097" y="0"/>
                    <a:pt x="853" y="64"/>
                    <a:pt x="679" y="202"/>
                  </a:cubicBezTo>
                  <a:cubicBezTo>
                    <a:pt x="131" y="631"/>
                    <a:pt x="0" y="1571"/>
                    <a:pt x="393" y="2202"/>
                  </a:cubicBezTo>
                  <a:cubicBezTo>
                    <a:pt x="657" y="2615"/>
                    <a:pt x="1048" y="2828"/>
                    <a:pt x="1457" y="2828"/>
                  </a:cubicBezTo>
                  <a:cubicBezTo>
                    <a:pt x="1733" y="2828"/>
                    <a:pt x="2016" y="2732"/>
                    <a:pt x="2275" y="2536"/>
                  </a:cubicBezTo>
                  <a:cubicBezTo>
                    <a:pt x="2858" y="2071"/>
                    <a:pt x="3060" y="1262"/>
                    <a:pt x="2715" y="678"/>
                  </a:cubicBezTo>
                  <a:cubicBezTo>
                    <a:pt x="2477" y="257"/>
                    <a:pt x="1882" y="0"/>
                    <a:pt x="1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7"/>
            <p:cNvSpPr/>
            <p:nvPr/>
          </p:nvSpPr>
          <p:spPr>
            <a:xfrm>
              <a:off x="508842" y="2880829"/>
              <a:ext cx="92471" cy="93228"/>
            </a:xfrm>
            <a:custGeom>
              <a:avLst/>
              <a:gdLst/>
              <a:ahLst/>
              <a:cxnLst/>
              <a:rect l="l" t="t" r="r" b="b"/>
              <a:pathLst>
                <a:path w="2930" h="2954" extrusionOk="0">
                  <a:moveTo>
                    <a:pt x="1787" y="1"/>
                  </a:moveTo>
                  <a:cubicBezTo>
                    <a:pt x="1490" y="1"/>
                    <a:pt x="1137" y="150"/>
                    <a:pt x="727" y="449"/>
                  </a:cubicBezTo>
                  <a:cubicBezTo>
                    <a:pt x="155" y="865"/>
                    <a:pt x="1" y="1687"/>
                    <a:pt x="370" y="2330"/>
                  </a:cubicBezTo>
                  <a:cubicBezTo>
                    <a:pt x="601" y="2733"/>
                    <a:pt x="1005" y="2953"/>
                    <a:pt x="1416" y="2953"/>
                  </a:cubicBezTo>
                  <a:cubicBezTo>
                    <a:pt x="1660" y="2953"/>
                    <a:pt x="1907" y="2875"/>
                    <a:pt x="2120" y="2711"/>
                  </a:cubicBezTo>
                  <a:cubicBezTo>
                    <a:pt x="2715" y="2270"/>
                    <a:pt x="2929" y="1139"/>
                    <a:pt x="2525" y="473"/>
                  </a:cubicBezTo>
                  <a:cubicBezTo>
                    <a:pt x="2337" y="158"/>
                    <a:pt x="2092" y="1"/>
                    <a:pt x="1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7"/>
            <p:cNvSpPr/>
            <p:nvPr/>
          </p:nvSpPr>
          <p:spPr>
            <a:xfrm>
              <a:off x="817332" y="3918397"/>
              <a:ext cx="94712" cy="89315"/>
            </a:xfrm>
            <a:custGeom>
              <a:avLst/>
              <a:gdLst/>
              <a:ahLst/>
              <a:cxnLst/>
              <a:rect l="l" t="t" r="r" b="b"/>
              <a:pathLst>
                <a:path w="3001" h="2830" extrusionOk="0">
                  <a:moveTo>
                    <a:pt x="1588" y="0"/>
                  </a:moveTo>
                  <a:cubicBezTo>
                    <a:pt x="1312" y="0"/>
                    <a:pt x="1025" y="95"/>
                    <a:pt x="763" y="290"/>
                  </a:cubicBezTo>
                  <a:cubicBezTo>
                    <a:pt x="179" y="719"/>
                    <a:pt x="1" y="1588"/>
                    <a:pt x="370" y="2219"/>
                  </a:cubicBezTo>
                  <a:cubicBezTo>
                    <a:pt x="594" y="2616"/>
                    <a:pt x="1006" y="2829"/>
                    <a:pt x="1436" y="2829"/>
                  </a:cubicBezTo>
                  <a:cubicBezTo>
                    <a:pt x="1716" y="2829"/>
                    <a:pt x="2003" y="2740"/>
                    <a:pt x="2251" y="2552"/>
                  </a:cubicBezTo>
                  <a:cubicBezTo>
                    <a:pt x="2846" y="2100"/>
                    <a:pt x="3001" y="1254"/>
                    <a:pt x="2632" y="612"/>
                  </a:cubicBezTo>
                  <a:cubicBezTo>
                    <a:pt x="2389" y="212"/>
                    <a:pt x="2001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7"/>
            <p:cNvSpPr/>
            <p:nvPr/>
          </p:nvSpPr>
          <p:spPr>
            <a:xfrm>
              <a:off x="446829" y="3092716"/>
              <a:ext cx="85338" cy="96574"/>
            </a:xfrm>
            <a:custGeom>
              <a:avLst/>
              <a:gdLst/>
              <a:ahLst/>
              <a:cxnLst/>
              <a:rect l="l" t="t" r="r" b="b"/>
              <a:pathLst>
                <a:path w="2704" h="3060" extrusionOk="0">
                  <a:moveTo>
                    <a:pt x="1259" y="1"/>
                  </a:moveTo>
                  <a:cubicBezTo>
                    <a:pt x="1062" y="1"/>
                    <a:pt x="858" y="72"/>
                    <a:pt x="668" y="224"/>
                  </a:cubicBezTo>
                  <a:cubicBezTo>
                    <a:pt x="144" y="640"/>
                    <a:pt x="1" y="1498"/>
                    <a:pt x="322" y="2212"/>
                  </a:cubicBezTo>
                  <a:cubicBezTo>
                    <a:pt x="557" y="2729"/>
                    <a:pt x="1059" y="3060"/>
                    <a:pt x="1547" y="3060"/>
                  </a:cubicBezTo>
                  <a:cubicBezTo>
                    <a:pt x="1677" y="3060"/>
                    <a:pt x="1807" y="3036"/>
                    <a:pt x="1930" y="2986"/>
                  </a:cubicBezTo>
                  <a:cubicBezTo>
                    <a:pt x="2466" y="2760"/>
                    <a:pt x="2704" y="2105"/>
                    <a:pt x="2430" y="1498"/>
                  </a:cubicBezTo>
                  <a:cubicBezTo>
                    <a:pt x="2347" y="1283"/>
                    <a:pt x="2263" y="1093"/>
                    <a:pt x="2204" y="867"/>
                  </a:cubicBezTo>
                  <a:cubicBezTo>
                    <a:pt x="2066" y="323"/>
                    <a:pt x="1679" y="1"/>
                    <a:pt x="1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7"/>
            <p:cNvSpPr/>
            <p:nvPr/>
          </p:nvSpPr>
          <p:spPr>
            <a:xfrm>
              <a:off x="308947" y="4136975"/>
              <a:ext cx="87579" cy="83539"/>
            </a:xfrm>
            <a:custGeom>
              <a:avLst/>
              <a:gdLst/>
              <a:ahLst/>
              <a:cxnLst/>
              <a:rect l="l" t="t" r="r" b="b"/>
              <a:pathLst>
                <a:path w="2775" h="2647" extrusionOk="0">
                  <a:moveTo>
                    <a:pt x="1504" y="1"/>
                  </a:moveTo>
                  <a:cubicBezTo>
                    <a:pt x="1215" y="1"/>
                    <a:pt x="910" y="104"/>
                    <a:pt x="643" y="317"/>
                  </a:cubicBezTo>
                  <a:cubicBezTo>
                    <a:pt x="131" y="710"/>
                    <a:pt x="0" y="1508"/>
                    <a:pt x="346" y="2079"/>
                  </a:cubicBezTo>
                  <a:cubicBezTo>
                    <a:pt x="560" y="2450"/>
                    <a:pt x="919" y="2646"/>
                    <a:pt x="1290" y="2646"/>
                  </a:cubicBezTo>
                  <a:cubicBezTo>
                    <a:pt x="1539" y="2646"/>
                    <a:pt x="1793" y="2558"/>
                    <a:pt x="2013" y="2377"/>
                  </a:cubicBezTo>
                  <a:cubicBezTo>
                    <a:pt x="2596" y="1925"/>
                    <a:pt x="2775" y="1032"/>
                    <a:pt x="2405" y="460"/>
                  </a:cubicBezTo>
                  <a:cubicBezTo>
                    <a:pt x="2195" y="158"/>
                    <a:pt x="1861" y="1"/>
                    <a:pt x="1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7"/>
            <p:cNvSpPr/>
            <p:nvPr/>
          </p:nvSpPr>
          <p:spPr>
            <a:xfrm>
              <a:off x="287897" y="2841948"/>
              <a:ext cx="90609" cy="79342"/>
            </a:xfrm>
            <a:custGeom>
              <a:avLst/>
              <a:gdLst/>
              <a:ahLst/>
              <a:cxnLst/>
              <a:rect l="l" t="t" r="r" b="b"/>
              <a:pathLst>
                <a:path w="2871" h="2514" extrusionOk="0">
                  <a:moveTo>
                    <a:pt x="1374" y="1"/>
                  </a:moveTo>
                  <a:cubicBezTo>
                    <a:pt x="1112" y="1"/>
                    <a:pt x="861" y="61"/>
                    <a:pt x="679" y="192"/>
                  </a:cubicBezTo>
                  <a:cubicBezTo>
                    <a:pt x="155" y="585"/>
                    <a:pt x="1" y="1371"/>
                    <a:pt x="346" y="1955"/>
                  </a:cubicBezTo>
                  <a:cubicBezTo>
                    <a:pt x="565" y="2325"/>
                    <a:pt x="911" y="2514"/>
                    <a:pt x="1286" y="2514"/>
                  </a:cubicBezTo>
                  <a:cubicBezTo>
                    <a:pt x="1561" y="2514"/>
                    <a:pt x="1852" y="2412"/>
                    <a:pt x="2120" y="2205"/>
                  </a:cubicBezTo>
                  <a:cubicBezTo>
                    <a:pt x="2680" y="1752"/>
                    <a:pt x="2870" y="1050"/>
                    <a:pt x="2560" y="538"/>
                  </a:cubicBezTo>
                  <a:cubicBezTo>
                    <a:pt x="2361" y="200"/>
                    <a:pt x="1850" y="1"/>
                    <a:pt x="13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7"/>
            <p:cNvSpPr/>
            <p:nvPr/>
          </p:nvSpPr>
          <p:spPr>
            <a:xfrm>
              <a:off x="704982" y="3805763"/>
              <a:ext cx="84960" cy="77511"/>
            </a:xfrm>
            <a:custGeom>
              <a:avLst/>
              <a:gdLst/>
              <a:ahLst/>
              <a:cxnLst/>
              <a:rect l="l" t="t" r="r" b="b"/>
              <a:pathLst>
                <a:path w="2692" h="2456" extrusionOk="0">
                  <a:moveTo>
                    <a:pt x="1311" y="1"/>
                  </a:moveTo>
                  <a:cubicBezTo>
                    <a:pt x="1070" y="1"/>
                    <a:pt x="830" y="73"/>
                    <a:pt x="632" y="228"/>
                  </a:cubicBezTo>
                  <a:cubicBezTo>
                    <a:pt x="132" y="609"/>
                    <a:pt x="1" y="1383"/>
                    <a:pt x="334" y="1942"/>
                  </a:cubicBezTo>
                  <a:cubicBezTo>
                    <a:pt x="534" y="2278"/>
                    <a:pt x="868" y="2456"/>
                    <a:pt x="1219" y="2456"/>
                  </a:cubicBezTo>
                  <a:cubicBezTo>
                    <a:pt x="1451" y="2456"/>
                    <a:pt x="1692" y="2378"/>
                    <a:pt x="1906" y="2216"/>
                  </a:cubicBezTo>
                  <a:cubicBezTo>
                    <a:pt x="2513" y="1764"/>
                    <a:pt x="2691" y="1133"/>
                    <a:pt x="2358" y="585"/>
                  </a:cubicBezTo>
                  <a:cubicBezTo>
                    <a:pt x="2133" y="210"/>
                    <a:pt x="1720" y="1"/>
                    <a:pt x="1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7"/>
            <p:cNvSpPr/>
            <p:nvPr/>
          </p:nvSpPr>
          <p:spPr>
            <a:xfrm>
              <a:off x="297680" y="3027610"/>
              <a:ext cx="79689" cy="82971"/>
            </a:xfrm>
            <a:custGeom>
              <a:avLst/>
              <a:gdLst/>
              <a:ahLst/>
              <a:cxnLst/>
              <a:rect l="l" t="t" r="r" b="b"/>
              <a:pathLst>
                <a:path w="2525" h="2629" extrusionOk="0">
                  <a:moveTo>
                    <a:pt x="1298" y="1"/>
                  </a:moveTo>
                  <a:cubicBezTo>
                    <a:pt x="1093" y="1"/>
                    <a:pt x="884" y="79"/>
                    <a:pt x="691" y="239"/>
                  </a:cubicBezTo>
                  <a:cubicBezTo>
                    <a:pt x="155" y="667"/>
                    <a:pt x="0" y="1548"/>
                    <a:pt x="369" y="2132"/>
                  </a:cubicBezTo>
                  <a:cubicBezTo>
                    <a:pt x="579" y="2457"/>
                    <a:pt x="902" y="2628"/>
                    <a:pt x="1230" y="2628"/>
                  </a:cubicBezTo>
                  <a:cubicBezTo>
                    <a:pt x="1443" y="2628"/>
                    <a:pt x="1658" y="2556"/>
                    <a:pt x="1846" y="2406"/>
                  </a:cubicBezTo>
                  <a:cubicBezTo>
                    <a:pt x="2405" y="1989"/>
                    <a:pt x="2524" y="1156"/>
                    <a:pt x="2131" y="536"/>
                  </a:cubicBezTo>
                  <a:cubicBezTo>
                    <a:pt x="1915" y="184"/>
                    <a:pt x="1612" y="1"/>
                    <a:pt x="1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7"/>
            <p:cNvSpPr/>
            <p:nvPr/>
          </p:nvSpPr>
          <p:spPr>
            <a:xfrm>
              <a:off x="-75064" y="3021046"/>
              <a:ext cx="77417" cy="84328"/>
            </a:xfrm>
            <a:custGeom>
              <a:avLst/>
              <a:gdLst/>
              <a:ahLst/>
              <a:cxnLst/>
              <a:rect l="l" t="t" r="r" b="b"/>
              <a:pathLst>
                <a:path w="2453" h="2672" extrusionOk="0">
                  <a:moveTo>
                    <a:pt x="1473" y="0"/>
                  </a:moveTo>
                  <a:cubicBezTo>
                    <a:pt x="1266" y="0"/>
                    <a:pt x="1036" y="89"/>
                    <a:pt x="798" y="268"/>
                  </a:cubicBezTo>
                  <a:cubicBezTo>
                    <a:pt x="203" y="733"/>
                    <a:pt x="0" y="1578"/>
                    <a:pt x="369" y="2173"/>
                  </a:cubicBezTo>
                  <a:cubicBezTo>
                    <a:pt x="560" y="2493"/>
                    <a:pt x="886" y="2672"/>
                    <a:pt x="1212" y="2672"/>
                  </a:cubicBezTo>
                  <a:cubicBezTo>
                    <a:pt x="1396" y="2672"/>
                    <a:pt x="1580" y="2615"/>
                    <a:pt x="1739" y="2495"/>
                  </a:cubicBezTo>
                  <a:cubicBezTo>
                    <a:pt x="2250" y="2126"/>
                    <a:pt x="2453" y="994"/>
                    <a:pt x="2108" y="411"/>
                  </a:cubicBezTo>
                  <a:cubicBezTo>
                    <a:pt x="1955" y="139"/>
                    <a:pt x="1733" y="0"/>
                    <a:pt x="1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09" name="Google Shape;2609;p17"/>
          <p:cNvSpPr/>
          <p:nvPr/>
        </p:nvSpPr>
        <p:spPr>
          <a:xfrm>
            <a:off x="7909370" y="4239411"/>
            <a:ext cx="1323042" cy="966047"/>
          </a:xfrm>
          <a:custGeom>
            <a:avLst/>
            <a:gdLst/>
            <a:ahLst/>
            <a:cxnLst/>
            <a:rect l="l" t="t" r="r" b="b"/>
            <a:pathLst>
              <a:path w="40863" h="29837" extrusionOk="0">
                <a:moveTo>
                  <a:pt x="32243" y="5548"/>
                </a:moveTo>
                <a:cubicBezTo>
                  <a:pt x="33624" y="6703"/>
                  <a:pt x="34624" y="7953"/>
                  <a:pt x="34945" y="9620"/>
                </a:cubicBezTo>
                <a:cubicBezTo>
                  <a:pt x="35005" y="9905"/>
                  <a:pt x="34886" y="10215"/>
                  <a:pt x="34838" y="10513"/>
                </a:cubicBezTo>
                <a:cubicBezTo>
                  <a:pt x="34576" y="10370"/>
                  <a:pt x="34267" y="10274"/>
                  <a:pt x="34064" y="10072"/>
                </a:cubicBezTo>
                <a:cubicBezTo>
                  <a:pt x="32933" y="8834"/>
                  <a:pt x="32385" y="7357"/>
                  <a:pt x="32243" y="5548"/>
                </a:cubicBezTo>
                <a:close/>
                <a:moveTo>
                  <a:pt x="22872" y="12179"/>
                </a:moveTo>
                <a:cubicBezTo>
                  <a:pt x="25063" y="12894"/>
                  <a:pt x="26682" y="14180"/>
                  <a:pt x="27837" y="16013"/>
                </a:cubicBezTo>
                <a:cubicBezTo>
                  <a:pt x="28099" y="16442"/>
                  <a:pt x="28218" y="16978"/>
                  <a:pt x="28337" y="17466"/>
                </a:cubicBezTo>
                <a:cubicBezTo>
                  <a:pt x="28410" y="17712"/>
                  <a:pt x="28294" y="17868"/>
                  <a:pt x="28086" y="17868"/>
                </a:cubicBezTo>
                <a:cubicBezTo>
                  <a:pt x="28022" y="17868"/>
                  <a:pt x="27951" y="17853"/>
                  <a:pt x="27873" y="17823"/>
                </a:cubicBezTo>
                <a:cubicBezTo>
                  <a:pt x="27623" y="17716"/>
                  <a:pt x="27361" y="17609"/>
                  <a:pt x="27135" y="17466"/>
                </a:cubicBezTo>
                <a:cubicBezTo>
                  <a:pt x="25313" y="16263"/>
                  <a:pt x="23908" y="14715"/>
                  <a:pt x="23051" y="12691"/>
                </a:cubicBezTo>
                <a:cubicBezTo>
                  <a:pt x="22991" y="12549"/>
                  <a:pt x="22956" y="12418"/>
                  <a:pt x="22872" y="12179"/>
                </a:cubicBezTo>
                <a:close/>
                <a:moveTo>
                  <a:pt x="15336" y="18287"/>
                </a:moveTo>
                <a:cubicBezTo>
                  <a:pt x="16788" y="18585"/>
                  <a:pt x="18205" y="19883"/>
                  <a:pt x="18550" y="21264"/>
                </a:cubicBezTo>
                <a:cubicBezTo>
                  <a:pt x="17098" y="20609"/>
                  <a:pt x="16193" y="19502"/>
                  <a:pt x="15336" y="18287"/>
                </a:cubicBezTo>
                <a:close/>
                <a:moveTo>
                  <a:pt x="9216" y="23467"/>
                </a:moveTo>
                <a:cubicBezTo>
                  <a:pt x="10490" y="24181"/>
                  <a:pt x="11561" y="25633"/>
                  <a:pt x="11680" y="26860"/>
                </a:cubicBezTo>
                <a:cubicBezTo>
                  <a:pt x="10728" y="26526"/>
                  <a:pt x="9418" y="24740"/>
                  <a:pt x="9216" y="23467"/>
                </a:cubicBezTo>
                <a:close/>
                <a:moveTo>
                  <a:pt x="35547" y="1"/>
                </a:moveTo>
                <a:cubicBezTo>
                  <a:pt x="33221" y="1"/>
                  <a:pt x="31427" y="930"/>
                  <a:pt x="30552" y="3297"/>
                </a:cubicBezTo>
                <a:cubicBezTo>
                  <a:pt x="30540" y="3345"/>
                  <a:pt x="30492" y="3381"/>
                  <a:pt x="30468" y="3428"/>
                </a:cubicBezTo>
                <a:cubicBezTo>
                  <a:pt x="29490" y="3134"/>
                  <a:pt x="28523" y="2984"/>
                  <a:pt x="27542" y="2984"/>
                </a:cubicBezTo>
                <a:cubicBezTo>
                  <a:pt x="27175" y="2984"/>
                  <a:pt x="26805" y="3005"/>
                  <a:pt x="26432" y="3047"/>
                </a:cubicBezTo>
                <a:cubicBezTo>
                  <a:pt x="22896" y="3416"/>
                  <a:pt x="20836" y="5631"/>
                  <a:pt x="20777" y="9191"/>
                </a:cubicBezTo>
                <a:lnTo>
                  <a:pt x="20777" y="10251"/>
                </a:lnTo>
                <a:cubicBezTo>
                  <a:pt x="20598" y="10227"/>
                  <a:pt x="20467" y="10215"/>
                  <a:pt x="20348" y="10203"/>
                </a:cubicBezTo>
                <a:cubicBezTo>
                  <a:pt x="19946" y="10172"/>
                  <a:pt x="19546" y="10156"/>
                  <a:pt x="19149" y="10156"/>
                </a:cubicBezTo>
                <a:cubicBezTo>
                  <a:pt x="17861" y="10156"/>
                  <a:pt x="16596" y="10327"/>
                  <a:pt x="15359" y="10727"/>
                </a:cubicBezTo>
                <a:cubicBezTo>
                  <a:pt x="13347" y="11382"/>
                  <a:pt x="12431" y="12715"/>
                  <a:pt x="12550" y="14835"/>
                </a:cubicBezTo>
                <a:cubicBezTo>
                  <a:pt x="12573" y="15323"/>
                  <a:pt x="12669" y="15811"/>
                  <a:pt x="12740" y="16323"/>
                </a:cubicBezTo>
                <a:cubicBezTo>
                  <a:pt x="9859" y="16561"/>
                  <a:pt x="7680" y="17609"/>
                  <a:pt x="7370" y="20859"/>
                </a:cubicBezTo>
                <a:cubicBezTo>
                  <a:pt x="6692" y="20728"/>
                  <a:pt x="6073" y="20561"/>
                  <a:pt x="5430" y="20502"/>
                </a:cubicBezTo>
                <a:cubicBezTo>
                  <a:pt x="5087" y="20471"/>
                  <a:pt x="4739" y="20453"/>
                  <a:pt x="4390" y="20453"/>
                </a:cubicBezTo>
                <a:cubicBezTo>
                  <a:pt x="4072" y="20453"/>
                  <a:pt x="3754" y="20468"/>
                  <a:pt x="3441" y="20502"/>
                </a:cubicBezTo>
                <a:cubicBezTo>
                  <a:pt x="1417" y="20704"/>
                  <a:pt x="203" y="21895"/>
                  <a:pt x="60" y="23907"/>
                </a:cubicBezTo>
                <a:cubicBezTo>
                  <a:pt x="0" y="24729"/>
                  <a:pt x="108" y="25574"/>
                  <a:pt x="250" y="26384"/>
                </a:cubicBezTo>
                <a:cubicBezTo>
                  <a:pt x="465" y="27538"/>
                  <a:pt x="786" y="28681"/>
                  <a:pt x="1072" y="29836"/>
                </a:cubicBezTo>
                <a:lnTo>
                  <a:pt x="2846" y="29836"/>
                </a:lnTo>
                <a:cubicBezTo>
                  <a:pt x="2501" y="28431"/>
                  <a:pt x="2132" y="27050"/>
                  <a:pt x="1834" y="25633"/>
                </a:cubicBezTo>
                <a:cubicBezTo>
                  <a:pt x="1715" y="25050"/>
                  <a:pt x="1703" y="24443"/>
                  <a:pt x="1739" y="23859"/>
                </a:cubicBezTo>
                <a:cubicBezTo>
                  <a:pt x="1834" y="22728"/>
                  <a:pt x="2334" y="22204"/>
                  <a:pt x="3453" y="22014"/>
                </a:cubicBezTo>
                <a:cubicBezTo>
                  <a:pt x="3829" y="21953"/>
                  <a:pt x="4201" y="21925"/>
                  <a:pt x="4571" y="21925"/>
                </a:cubicBezTo>
                <a:cubicBezTo>
                  <a:pt x="5361" y="21925"/>
                  <a:pt x="6139" y="22053"/>
                  <a:pt x="6918" y="22264"/>
                </a:cubicBezTo>
                <a:cubicBezTo>
                  <a:pt x="7275" y="22359"/>
                  <a:pt x="7454" y="22526"/>
                  <a:pt x="7525" y="22931"/>
                </a:cubicBezTo>
                <a:cubicBezTo>
                  <a:pt x="7859" y="24574"/>
                  <a:pt x="8513" y="26098"/>
                  <a:pt x="9764" y="27241"/>
                </a:cubicBezTo>
                <a:cubicBezTo>
                  <a:pt x="10252" y="27705"/>
                  <a:pt x="10918" y="28039"/>
                  <a:pt x="11573" y="28217"/>
                </a:cubicBezTo>
                <a:cubicBezTo>
                  <a:pt x="11695" y="28254"/>
                  <a:pt x="11813" y="28271"/>
                  <a:pt x="11924" y="28271"/>
                </a:cubicBezTo>
                <a:cubicBezTo>
                  <a:pt x="12572" y="28271"/>
                  <a:pt x="13010" y="27685"/>
                  <a:pt x="12919" y="26943"/>
                </a:cubicBezTo>
                <a:cubicBezTo>
                  <a:pt x="12871" y="26586"/>
                  <a:pt x="12788" y="26241"/>
                  <a:pt x="12669" y="25919"/>
                </a:cubicBezTo>
                <a:cubicBezTo>
                  <a:pt x="12038" y="24133"/>
                  <a:pt x="10776" y="22859"/>
                  <a:pt x="9228" y="21835"/>
                </a:cubicBezTo>
                <a:cubicBezTo>
                  <a:pt x="9061" y="21740"/>
                  <a:pt x="8835" y="21538"/>
                  <a:pt x="8823" y="21371"/>
                </a:cubicBezTo>
                <a:cubicBezTo>
                  <a:pt x="8728" y="19847"/>
                  <a:pt x="9109" y="18859"/>
                  <a:pt x="10371" y="18299"/>
                </a:cubicBezTo>
                <a:cubicBezTo>
                  <a:pt x="10966" y="18025"/>
                  <a:pt x="11645" y="17894"/>
                  <a:pt x="12300" y="17787"/>
                </a:cubicBezTo>
                <a:cubicBezTo>
                  <a:pt x="12555" y="17744"/>
                  <a:pt x="12737" y="17715"/>
                  <a:pt x="12877" y="17715"/>
                </a:cubicBezTo>
                <a:cubicBezTo>
                  <a:pt x="13234" y="17715"/>
                  <a:pt x="13317" y="17900"/>
                  <a:pt x="13633" y="18490"/>
                </a:cubicBezTo>
                <a:cubicBezTo>
                  <a:pt x="14562" y="20192"/>
                  <a:pt x="15776" y="21597"/>
                  <a:pt x="17574" y="22407"/>
                </a:cubicBezTo>
                <a:cubicBezTo>
                  <a:pt x="17911" y="22561"/>
                  <a:pt x="18266" y="22676"/>
                  <a:pt x="18609" y="22676"/>
                </a:cubicBezTo>
                <a:cubicBezTo>
                  <a:pt x="18957" y="22676"/>
                  <a:pt x="19293" y="22558"/>
                  <a:pt x="19586" y="22240"/>
                </a:cubicBezTo>
                <a:cubicBezTo>
                  <a:pt x="20134" y="21645"/>
                  <a:pt x="19812" y="20978"/>
                  <a:pt x="19515" y="20383"/>
                </a:cubicBezTo>
                <a:cubicBezTo>
                  <a:pt x="18681" y="18668"/>
                  <a:pt x="17276" y="17537"/>
                  <a:pt x="15526" y="16978"/>
                </a:cubicBezTo>
                <a:cubicBezTo>
                  <a:pt x="14633" y="16680"/>
                  <a:pt x="14300" y="16144"/>
                  <a:pt x="14216" y="15323"/>
                </a:cubicBezTo>
                <a:cubicBezTo>
                  <a:pt x="14181" y="15144"/>
                  <a:pt x="14169" y="14954"/>
                  <a:pt x="14157" y="14775"/>
                </a:cubicBezTo>
                <a:cubicBezTo>
                  <a:pt x="14050" y="13251"/>
                  <a:pt x="14514" y="12584"/>
                  <a:pt x="15967" y="12156"/>
                </a:cubicBezTo>
                <a:cubicBezTo>
                  <a:pt x="17131" y="11808"/>
                  <a:pt x="18311" y="11661"/>
                  <a:pt x="19511" y="11661"/>
                </a:cubicBezTo>
                <a:cubicBezTo>
                  <a:pt x="19832" y="11661"/>
                  <a:pt x="20155" y="11671"/>
                  <a:pt x="20479" y="11691"/>
                </a:cubicBezTo>
                <a:cubicBezTo>
                  <a:pt x="20884" y="11703"/>
                  <a:pt x="21027" y="11858"/>
                  <a:pt x="21134" y="12239"/>
                </a:cubicBezTo>
                <a:cubicBezTo>
                  <a:pt x="21801" y="14858"/>
                  <a:pt x="23372" y="16859"/>
                  <a:pt x="25599" y="18311"/>
                </a:cubicBezTo>
                <a:cubicBezTo>
                  <a:pt x="26206" y="18716"/>
                  <a:pt x="26956" y="19014"/>
                  <a:pt x="27682" y="19145"/>
                </a:cubicBezTo>
                <a:cubicBezTo>
                  <a:pt x="27805" y="19168"/>
                  <a:pt x="27922" y="19179"/>
                  <a:pt x="28033" y="19179"/>
                </a:cubicBezTo>
                <a:cubicBezTo>
                  <a:pt x="28833" y="19179"/>
                  <a:pt x="29305" y="18592"/>
                  <a:pt x="29325" y="17692"/>
                </a:cubicBezTo>
                <a:cubicBezTo>
                  <a:pt x="29337" y="16763"/>
                  <a:pt x="28944" y="15966"/>
                  <a:pt x="28456" y="15216"/>
                </a:cubicBezTo>
                <a:cubicBezTo>
                  <a:pt x="27099" y="13144"/>
                  <a:pt x="25289" y="11632"/>
                  <a:pt x="22920" y="10810"/>
                </a:cubicBezTo>
                <a:cubicBezTo>
                  <a:pt x="22575" y="10691"/>
                  <a:pt x="22396" y="10524"/>
                  <a:pt x="22384" y="10155"/>
                </a:cubicBezTo>
                <a:cubicBezTo>
                  <a:pt x="22360" y="9417"/>
                  <a:pt x="22253" y="8655"/>
                  <a:pt x="22301" y="7893"/>
                </a:cubicBezTo>
                <a:cubicBezTo>
                  <a:pt x="22396" y="6000"/>
                  <a:pt x="23396" y="4798"/>
                  <a:pt x="25230" y="4309"/>
                </a:cubicBezTo>
                <a:cubicBezTo>
                  <a:pt x="25944" y="4117"/>
                  <a:pt x="26656" y="4026"/>
                  <a:pt x="27365" y="4026"/>
                </a:cubicBezTo>
                <a:cubicBezTo>
                  <a:pt x="28193" y="4026"/>
                  <a:pt x="29017" y="4150"/>
                  <a:pt x="29837" y="4381"/>
                </a:cubicBezTo>
                <a:cubicBezTo>
                  <a:pt x="30195" y="4476"/>
                  <a:pt x="30302" y="4631"/>
                  <a:pt x="30338" y="5024"/>
                </a:cubicBezTo>
                <a:cubicBezTo>
                  <a:pt x="30528" y="7596"/>
                  <a:pt x="31766" y="9572"/>
                  <a:pt x="33814" y="11060"/>
                </a:cubicBezTo>
                <a:cubicBezTo>
                  <a:pt x="33933" y="11155"/>
                  <a:pt x="34064" y="11215"/>
                  <a:pt x="34207" y="11275"/>
                </a:cubicBezTo>
                <a:cubicBezTo>
                  <a:pt x="34406" y="11356"/>
                  <a:pt x="34600" y="11395"/>
                  <a:pt x="34780" y="11395"/>
                </a:cubicBezTo>
                <a:cubicBezTo>
                  <a:pt x="35312" y="11395"/>
                  <a:pt x="35719" y="11052"/>
                  <a:pt x="35755" y="10429"/>
                </a:cubicBezTo>
                <a:cubicBezTo>
                  <a:pt x="35791" y="9727"/>
                  <a:pt x="35695" y="8965"/>
                  <a:pt x="35469" y="8310"/>
                </a:cubicBezTo>
                <a:cubicBezTo>
                  <a:pt x="34933" y="6786"/>
                  <a:pt x="33981" y="5560"/>
                  <a:pt x="32683" y="4595"/>
                </a:cubicBezTo>
                <a:cubicBezTo>
                  <a:pt x="32397" y="4381"/>
                  <a:pt x="32362" y="4202"/>
                  <a:pt x="32481" y="3893"/>
                </a:cubicBezTo>
                <a:cubicBezTo>
                  <a:pt x="32874" y="2845"/>
                  <a:pt x="33576" y="2142"/>
                  <a:pt x="34707" y="1952"/>
                </a:cubicBezTo>
                <a:cubicBezTo>
                  <a:pt x="35145" y="1877"/>
                  <a:pt x="35603" y="1831"/>
                  <a:pt x="36045" y="1831"/>
                </a:cubicBezTo>
                <a:cubicBezTo>
                  <a:pt x="36095" y="1831"/>
                  <a:pt x="36146" y="1832"/>
                  <a:pt x="36195" y="1833"/>
                </a:cubicBezTo>
                <a:cubicBezTo>
                  <a:pt x="37815" y="1881"/>
                  <a:pt x="39362" y="2285"/>
                  <a:pt x="40851" y="2952"/>
                </a:cubicBezTo>
                <a:cubicBezTo>
                  <a:pt x="40851" y="2357"/>
                  <a:pt x="40851" y="1773"/>
                  <a:pt x="40863" y="1166"/>
                </a:cubicBezTo>
                <a:cubicBezTo>
                  <a:pt x="39327" y="488"/>
                  <a:pt x="37684" y="83"/>
                  <a:pt x="35981" y="11"/>
                </a:cubicBezTo>
                <a:cubicBezTo>
                  <a:pt x="35834" y="4"/>
                  <a:pt x="35690" y="1"/>
                  <a:pt x="355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0" name="Google Shape;2610;p17"/>
          <p:cNvSpPr/>
          <p:nvPr/>
        </p:nvSpPr>
        <p:spPr>
          <a:xfrm>
            <a:off x="8601686" y="4796560"/>
            <a:ext cx="630293" cy="409640"/>
          </a:xfrm>
          <a:custGeom>
            <a:avLst/>
            <a:gdLst/>
            <a:ahLst/>
            <a:cxnLst/>
            <a:rect l="l" t="t" r="r" b="b"/>
            <a:pathLst>
              <a:path w="19467" h="12652" extrusionOk="0">
                <a:moveTo>
                  <a:pt x="14180" y="4900"/>
                </a:moveTo>
                <a:lnTo>
                  <a:pt x="14180" y="4900"/>
                </a:lnTo>
                <a:cubicBezTo>
                  <a:pt x="15002" y="5579"/>
                  <a:pt x="15454" y="6448"/>
                  <a:pt x="15514" y="7520"/>
                </a:cubicBezTo>
                <a:cubicBezTo>
                  <a:pt x="14680" y="6841"/>
                  <a:pt x="14347" y="5912"/>
                  <a:pt x="14180" y="4900"/>
                </a:cubicBezTo>
                <a:close/>
                <a:moveTo>
                  <a:pt x="6394" y="8615"/>
                </a:moveTo>
                <a:lnTo>
                  <a:pt x="6394" y="8615"/>
                </a:lnTo>
                <a:cubicBezTo>
                  <a:pt x="7977" y="8913"/>
                  <a:pt x="9406" y="10996"/>
                  <a:pt x="8977" y="12520"/>
                </a:cubicBezTo>
                <a:cubicBezTo>
                  <a:pt x="7596" y="11508"/>
                  <a:pt x="6870" y="10163"/>
                  <a:pt x="6394" y="8615"/>
                </a:cubicBezTo>
                <a:close/>
                <a:moveTo>
                  <a:pt x="17172" y="0"/>
                </a:moveTo>
                <a:cubicBezTo>
                  <a:pt x="16611" y="0"/>
                  <a:pt x="16047" y="81"/>
                  <a:pt x="15478" y="257"/>
                </a:cubicBezTo>
                <a:cubicBezTo>
                  <a:pt x="14276" y="638"/>
                  <a:pt x="13383" y="1400"/>
                  <a:pt x="12906" y="2590"/>
                </a:cubicBezTo>
                <a:cubicBezTo>
                  <a:pt x="12024" y="2281"/>
                  <a:pt x="11152" y="2131"/>
                  <a:pt x="10290" y="2131"/>
                </a:cubicBezTo>
                <a:cubicBezTo>
                  <a:pt x="9361" y="2131"/>
                  <a:pt x="8444" y="2305"/>
                  <a:pt x="7537" y="2638"/>
                </a:cubicBezTo>
                <a:cubicBezTo>
                  <a:pt x="5703" y="3317"/>
                  <a:pt x="4620" y="4853"/>
                  <a:pt x="4560" y="6781"/>
                </a:cubicBezTo>
                <a:cubicBezTo>
                  <a:pt x="4560" y="6924"/>
                  <a:pt x="4536" y="7043"/>
                  <a:pt x="4524" y="7186"/>
                </a:cubicBezTo>
                <a:cubicBezTo>
                  <a:pt x="2738" y="7436"/>
                  <a:pt x="1536" y="8472"/>
                  <a:pt x="833" y="10056"/>
                </a:cubicBezTo>
                <a:cubicBezTo>
                  <a:pt x="476" y="10877"/>
                  <a:pt x="274" y="11770"/>
                  <a:pt x="0" y="12639"/>
                </a:cubicBezTo>
                <a:lnTo>
                  <a:pt x="1893" y="12639"/>
                </a:lnTo>
                <a:cubicBezTo>
                  <a:pt x="2048" y="11544"/>
                  <a:pt x="2417" y="10532"/>
                  <a:pt x="3024" y="9615"/>
                </a:cubicBezTo>
                <a:cubicBezTo>
                  <a:pt x="3429" y="9020"/>
                  <a:pt x="4024" y="8722"/>
                  <a:pt x="4763" y="8532"/>
                </a:cubicBezTo>
                <a:cubicBezTo>
                  <a:pt x="5155" y="10056"/>
                  <a:pt x="5739" y="11472"/>
                  <a:pt x="6787" y="12651"/>
                </a:cubicBezTo>
                <a:lnTo>
                  <a:pt x="10239" y="12651"/>
                </a:lnTo>
                <a:cubicBezTo>
                  <a:pt x="10275" y="10222"/>
                  <a:pt x="8751" y="8079"/>
                  <a:pt x="6465" y="7329"/>
                </a:cubicBezTo>
                <a:cubicBezTo>
                  <a:pt x="6144" y="7222"/>
                  <a:pt x="6060" y="7067"/>
                  <a:pt x="6060" y="6769"/>
                </a:cubicBezTo>
                <a:cubicBezTo>
                  <a:pt x="6084" y="5496"/>
                  <a:pt x="6596" y="4495"/>
                  <a:pt x="7799" y="3972"/>
                </a:cubicBezTo>
                <a:cubicBezTo>
                  <a:pt x="8638" y="3615"/>
                  <a:pt x="9493" y="3439"/>
                  <a:pt x="10361" y="3439"/>
                </a:cubicBezTo>
                <a:cubicBezTo>
                  <a:pt x="10970" y="3439"/>
                  <a:pt x="11585" y="3526"/>
                  <a:pt x="12204" y="3698"/>
                </a:cubicBezTo>
                <a:cubicBezTo>
                  <a:pt x="12597" y="3793"/>
                  <a:pt x="12752" y="3995"/>
                  <a:pt x="12775" y="4424"/>
                </a:cubicBezTo>
                <a:cubicBezTo>
                  <a:pt x="12811" y="5793"/>
                  <a:pt x="13192" y="7079"/>
                  <a:pt x="14061" y="8186"/>
                </a:cubicBezTo>
                <a:cubicBezTo>
                  <a:pt x="14505" y="8741"/>
                  <a:pt x="15034" y="9020"/>
                  <a:pt x="15535" y="9020"/>
                </a:cubicBezTo>
                <a:cubicBezTo>
                  <a:pt x="15733" y="9020"/>
                  <a:pt x="15927" y="8977"/>
                  <a:pt x="16109" y="8889"/>
                </a:cubicBezTo>
                <a:cubicBezTo>
                  <a:pt x="16752" y="8555"/>
                  <a:pt x="17002" y="7782"/>
                  <a:pt x="16764" y="6829"/>
                </a:cubicBezTo>
                <a:cubicBezTo>
                  <a:pt x="16716" y="6662"/>
                  <a:pt x="16669" y="6519"/>
                  <a:pt x="16609" y="6353"/>
                </a:cubicBezTo>
                <a:cubicBezTo>
                  <a:pt x="16193" y="5174"/>
                  <a:pt x="15490" y="4210"/>
                  <a:pt x="14478" y="3519"/>
                </a:cubicBezTo>
                <a:cubicBezTo>
                  <a:pt x="14109" y="3257"/>
                  <a:pt x="14085" y="3007"/>
                  <a:pt x="14323" y="2709"/>
                </a:cubicBezTo>
                <a:cubicBezTo>
                  <a:pt x="14561" y="2412"/>
                  <a:pt x="14811" y="2114"/>
                  <a:pt x="15121" y="1888"/>
                </a:cubicBezTo>
                <a:cubicBezTo>
                  <a:pt x="15728" y="1477"/>
                  <a:pt x="16408" y="1291"/>
                  <a:pt x="17107" y="1291"/>
                </a:cubicBezTo>
                <a:cubicBezTo>
                  <a:pt x="17258" y="1291"/>
                  <a:pt x="17410" y="1300"/>
                  <a:pt x="17562" y="1316"/>
                </a:cubicBezTo>
                <a:cubicBezTo>
                  <a:pt x="18205" y="1376"/>
                  <a:pt x="18836" y="1519"/>
                  <a:pt x="19467" y="1638"/>
                </a:cubicBezTo>
                <a:cubicBezTo>
                  <a:pt x="19467" y="1233"/>
                  <a:pt x="19467" y="816"/>
                  <a:pt x="19455" y="412"/>
                </a:cubicBezTo>
                <a:cubicBezTo>
                  <a:pt x="18699" y="150"/>
                  <a:pt x="17939" y="0"/>
                  <a:pt x="171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1" name="Google Shape;2611;p17"/>
          <p:cNvSpPr/>
          <p:nvPr/>
        </p:nvSpPr>
        <p:spPr>
          <a:xfrm>
            <a:off x="8812903" y="1764276"/>
            <a:ext cx="670797" cy="705085"/>
          </a:xfrm>
          <a:custGeom>
            <a:avLst/>
            <a:gdLst/>
            <a:ahLst/>
            <a:cxnLst/>
            <a:rect l="l" t="t" r="r" b="b"/>
            <a:pathLst>
              <a:path w="20718" h="21777" extrusionOk="0">
                <a:moveTo>
                  <a:pt x="20718" y="0"/>
                </a:moveTo>
                <a:cubicBezTo>
                  <a:pt x="19396" y="0"/>
                  <a:pt x="18051" y="0"/>
                  <a:pt x="16717" y="12"/>
                </a:cubicBezTo>
                <a:cubicBezTo>
                  <a:pt x="16622" y="215"/>
                  <a:pt x="16550" y="405"/>
                  <a:pt x="16443" y="572"/>
                </a:cubicBezTo>
                <a:cubicBezTo>
                  <a:pt x="13836" y="4584"/>
                  <a:pt x="10942" y="8382"/>
                  <a:pt x="7704" y="11907"/>
                </a:cubicBezTo>
                <a:cubicBezTo>
                  <a:pt x="5561" y="14240"/>
                  <a:pt x="3358" y="16538"/>
                  <a:pt x="1203" y="18872"/>
                </a:cubicBezTo>
                <a:cubicBezTo>
                  <a:pt x="775" y="19336"/>
                  <a:pt x="382" y="19872"/>
                  <a:pt x="132" y="20455"/>
                </a:cubicBezTo>
                <a:cubicBezTo>
                  <a:pt x="1" y="20741"/>
                  <a:pt x="108" y="21301"/>
                  <a:pt x="322" y="21503"/>
                </a:cubicBezTo>
                <a:cubicBezTo>
                  <a:pt x="508" y="21680"/>
                  <a:pt x="868" y="21776"/>
                  <a:pt x="1181" y="21776"/>
                </a:cubicBezTo>
                <a:cubicBezTo>
                  <a:pt x="1269" y="21776"/>
                  <a:pt x="1354" y="21769"/>
                  <a:pt x="1429" y="21753"/>
                </a:cubicBezTo>
                <a:cubicBezTo>
                  <a:pt x="1834" y="21658"/>
                  <a:pt x="2203" y="21360"/>
                  <a:pt x="2549" y="21098"/>
                </a:cubicBezTo>
                <a:cubicBezTo>
                  <a:pt x="2856" y="20847"/>
                  <a:pt x="3119" y="20625"/>
                  <a:pt x="3503" y="20625"/>
                </a:cubicBezTo>
                <a:cubicBezTo>
                  <a:pt x="3611" y="20625"/>
                  <a:pt x="3728" y="20643"/>
                  <a:pt x="3858" y="20682"/>
                </a:cubicBezTo>
                <a:cubicBezTo>
                  <a:pt x="3910" y="20695"/>
                  <a:pt x="3966" y="20702"/>
                  <a:pt x="4025" y="20702"/>
                </a:cubicBezTo>
                <a:cubicBezTo>
                  <a:pt x="4321" y="20702"/>
                  <a:pt x="4695" y="20543"/>
                  <a:pt x="4954" y="20384"/>
                </a:cubicBezTo>
                <a:cubicBezTo>
                  <a:pt x="5620" y="19967"/>
                  <a:pt x="6251" y="19491"/>
                  <a:pt x="6859" y="18979"/>
                </a:cubicBezTo>
                <a:cubicBezTo>
                  <a:pt x="9311" y="16943"/>
                  <a:pt x="11395" y="14562"/>
                  <a:pt x="13169" y="11942"/>
                </a:cubicBezTo>
                <a:cubicBezTo>
                  <a:pt x="15610" y="8359"/>
                  <a:pt x="17860" y="4632"/>
                  <a:pt x="20182" y="977"/>
                </a:cubicBezTo>
                <a:cubicBezTo>
                  <a:pt x="20372" y="655"/>
                  <a:pt x="20539" y="334"/>
                  <a:pt x="207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2" name="Google Shape;2612;p17"/>
          <p:cNvGrpSpPr/>
          <p:nvPr/>
        </p:nvGrpSpPr>
        <p:grpSpPr>
          <a:xfrm>
            <a:off x="-20888" y="-4266"/>
            <a:ext cx="1466417" cy="1270995"/>
            <a:chOff x="-62661" y="-21977"/>
            <a:chExt cx="1429396" cy="1238908"/>
          </a:xfrm>
        </p:grpSpPr>
        <p:sp>
          <p:nvSpPr>
            <p:cNvPr id="2613" name="Google Shape;2613;p17"/>
            <p:cNvSpPr/>
            <p:nvPr/>
          </p:nvSpPr>
          <p:spPr>
            <a:xfrm>
              <a:off x="-61935" y="-21977"/>
              <a:ext cx="952607" cy="885321"/>
            </a:xfrm>
            <a:custGeom>
              <a:avLst/>
              <a:gdLst/>
              <a:ahLst/>
              <a:cxnLst/>
              <a:rect l="l" t="t" r="r" b="b"/>
              <a:pathLst>
                <a:path w="30184" h="28052" extrusionOk="0">
                  <a:moveTo>
                    <a:pt x="24587" y="1"/>
                  </a:moveTo>
                  <a:cubicBezTo>
                    <a:pt x="22587" y="3239"/>
                    <a:pt x="19884" y="5859"/>
                    <a:pt x="17098" y="8395"/>
                  </a:cubicBezTo>
                  <a:cubicBezTo>
                    <a:pt x="12705" y="12383"/>
                    <a:pt x="8097" y="16086"/>
                    <a:pt x="3180" y="19384"/>
                  </a:cubicBezTo>
                  <a:cubicBezTo>
                    <a:pt x="2108" y="20122"/>
                    <a:pt x="1049" y="20849"/>
                    <a:pt x="1" y="21575"/>
                  </a:cubicBezTo>
                  <a:lnTo>
                    <a:pt x="1" y="28052"/>
                  </a:lnTo>
                  <a:cubicBezTo>
                    <a:pt x="1132" y="27397"/>
                    <a:pt x="2323" y="26802"/>
                    <a:pt x="3406" y="26075"/>
                  </a:cubicBezTo>
                  <a:cubicBezTo>
                    <a:pt x="12729" y="19801"/>
                    <a:pt x="20884" y="12264"/>
                    <a:pt x="27862" y="3430"/>
                  </a:cubicBezTo>
                  <a:cubicBezTo>
                    <a:pt x="28707" y="2358"/>
                    <a:pt x="29409" y="1156"/>
                    <a:pt x="30183" y="13"/>
                  </a:cubicBezTo>
                  <a:cubicBezTo>
                    <a:pt x="28302" y="13"/>
                    <a:pt x="26445" y="13"/>
                    <a:pt x="245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7"/>
            <p:cNvSpPr/>
            <p:nvPr/>
          </p:nvSpPr>
          <p:spPr>
            <a:xfrm>
              <a:off x="-62661" y="383905"/>
              <a:ext cx="851489" cy="833026"/>
            </a:xfrm>
            <a:custGeom>
              <a:avLst/>
              <a:gdLst/>
              <a:ahLst/>
              <a:cxnLst/>
              <a:rect l="l" t="t" r="r" b="b"/>
              <a:pathLst>
                <a:path w="26980" h="26395" extrusionOk="0">
                  <a:moveTo>
                    <a:pt x="25026" y="1"/>
                  </a:moveTo>
                  <a:cubicBezTo>
                    <a:pt x="24558" y="1"/>
                    <a:pt x="24223" y="334"/>
                    <a:pt x="23896" y="689"/>
                  </a:cubicBezTo>
                  <a:cubicBezTo>
                    <a:pt x="23801" y="796"/>
                    <a:pt x="23717" y="915"/>
                    <a:pt x="23610" y="1022"/>
                  </a:cubicBezTo>
                  <a:cubicBezTo>
                    <a:pt x="21229" y="3475"/>
                    <a:pt x="18979" y="6094"/>
                    <a:pt x="16443" y="8369"/>
                  </a:cubicBezTo>
                  <a:cubicBezTo>
                    <a:pt x="11918" y="12440"/>
                    <a:pt x="7049" y="16108"/>
                    <a:pt x="1881" y="19346"/>
                  </a:cubicBezTo>
                  <a:lnTo>
                    <a:pt x="0" y="20501"/>
                  </a:lnTo>
                  <a:lnTo>
                    <a:pt x="0" y="26395"/>
                  </a:lnTo>
                  <a:cubicBezTo>
                    <a:pt x="691" y="26145"/>
                    <a:pt x="1453" y="26002"/>
                    <a:pt x="2048" y="25609"/>
                  </a:cubicBezTo>
                  <a:cubicBezTo>
                    <a:pt x="3453" y="24656"/>
                    <a:pt x="4846" y="23668"/>
                    <a:pt x="6132" y="22573"/>
                  </a:cubicBezTo>
                  <a:cubicBezTo>
                    <a:pt x="8954" y="20179"/>
                    <a:pt x="11609" y="17620"/>
                    <a:pt x="14478" y="15298"/>
                  </a:cubicBezTo>
                  <a:cubicBezTo>
                    <a:pt x="19026" y="11607"/>
                    <a:pt x="23003" y="7404"/>
                    <a:pt x="26456" y="2689"/>
                  </a:cubicBezTo>
                  <a:cubicBezTo>
                    <a:pt x="26980" y="1975"/>
                    <a:pt x="26896" y="1737"/>
                    <a:pt x="26051" y="1606"/>
                  </a:cubicBezTo>
                  <a:cubicBezTo>
                    <a:pt x="26111" y="677"/>
                    <a:pt x="25968" y="296"/>
                    <a:pt x="25444" y="82"/>
                  </a:cubicBezTo>
                  <a:cubicBezTo>
                    <a:pt x="25293" y="26"/>
                    <a:pt x="25155" y="1"/>
                    <a:pt x="25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7"/>
            <p:cNvSpPr/>
            <p:nvPr/>
          </p:nvSpPr>
          <p:spPr>
            <a:xfrm>
              <a:off x="614060" y="-21598"/>
              <a:ext cx="752674" cy="790957"/>
            </a:xfrm>
            <a:custGeom>
              <a:avLst/>
              <a:gdLst/>
              <a:ahLst/>
              <a:cxnLst/>
              <a:rect l="l" t="t" r="r" b="b"/>
              <a:pathLst>
                <a:path w="23849" h="25062" extrusionOk="0">
                  <a:moveTo>
                    <a:pt x="19253" y="1"/>
                  </a:moveTo>
                  <a:cubicBezTo>
                    <a:pt x="19146" y="203"/>
                    <a:pt x="19062" y="429"/>
                    <a:pt x="18943" y="620"/>
                  </a:cubicBezTo>
                  <a:cubicBezTo>
                    <a:pt x="15955" y="5251"/>
                    <a:pt x="12597" y="9609"/>
                    <a:pt x="8882" y="13693"/>
                  </a:cubicBezTo>
                  <a:cubicBezTo>
                    <a:pt x="6406" y="16395"/>
                    <a:pt x="3870" y="19039"/>
                    <a:pt x="1381" y="21729"/>
                  </a:cubicBezTo>
                  <a:cubicBezTo>
                    <a:pt x="893" y="22265"/>
                    <a:pt x="441" y="22884"/>
                    <a:pt x="143" y="23539"/>
                  </a:cubicBezTo>
                  <a:cubicBezTo>
                    <a:pt x="0" y="23861"/>
                    <a:pt x="119" y="24516"/>
                    <a:pt x="369" y="24754"/>
                  </a:cubicBezTo>
                  <a:cubicBezTo>
                    <a:pt x="586" y="24952"/>
                    <a:pt x="980" y="25062"/>
                    <a:pt x="1329" y="25062"/>
                  </a:cubicBezTo>
                  <a:cubicBezTo>
                    <a:pt x="1441" y="25062"/>
                    <a:pt x="1548" y="25051"/>
                    <a:pt x="1643" y="25028"/>
                  </a:cubicBezTo>
                  <a:cubicBezTo>
                    <a:pt x="2108" y="24944"/>
                    <a:pt x="2536" y="24599"/>
                    <a:pt x="2929" y="24289"/>
                  </a:cubicBezTo>
                  <a:cubicBezTo>
                    <a:pt x="3273" y="24010"/>
                    <a:pt x="3581" y="23746"/>
                    <a:pt x="4023" y="23746"/>
                  </a:cubicBezTo>
                  <a:cubicBezTo>
                    <a:pt x="4147" y="23746"/>
                    <a:pt x="4281" y="23766"/>
                    <a:pt x="4429" y="23813"/>
                  </a:cubicBezTo>
                  <a:cubicBezTo>
                    <a:pt x="4492" y="23832"/>
                    <a:pt x="4561" y="23840"/>
                    <a:pt x="4634" y="23840"/>
                  </a:cubicBezTo>
                  <a:cubicBezTo>
                    <a:pt x="4974" y="23840"/>
                    <a:pt x="5397" y="23654"/>
                    <a:pt x="5691" y="23468"/>
                  </a:cubicBezTo>
                  <a:cubicBezTo>
                    <a:pt x="6453" y="22992"/>
                    <a:pt x="7180" y="22444"/>
                    <a:pt x="7882" y="21860"/>
                  </a:cubicBezTo>
                  <a:cubicBezTo>
                    <a:pt x="10692" y="19515"/>
                    <a:pt x="13109" y="16753"/>
                    <a:pt x="15145" y="13752"/>
                  </a:cubicBezTo>
                  <a:cubicBezTo>
                    <a:pt x="17955" y="9609"/>
                    <a:pt x="20550" y="5335"/>
                    <a:pt x="23229" y="1120"/>
                  </a:cubicBezTo>
                  <a:cubicBezTo>
                    <a:pt x="23467" y="763"/>
                    <a:pt x="23646" y="370"/>
                    <a:pt x="23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7"/>
            <p:cNvSpPr/>
            <p:nvPr/>
          </p:nvSpPr>
          <p:spPr>
            <a:xfrm>
              <a:off x="-62661" y="-21598"/>
              <a:ext cx="540370" cy="485519"/>
            </a:xfrm>
            <a:custGeom>
              <a:avLst/>
              <a:gdLst/>
              <a:ahLst/>
              <a:cxnLst/>
              <a:rect l="l" t="t" r="r" b="b"/>
              <a:pathLst>
                <a:path w="17122" h="15384" extrusionOk="0">
                  <a:moveTo>
                    <a:pt x="17121" y="1"/>
                  </a:moveTo>
                  <a:cubicBezTo>
                    <a:pt x="15204" y="1"/>
                    <a:pt x="13287" y="1"/>
                    <a:pt x="11382" y="13"/>
                  </a:cubicBezTo>
                  <a:cubicBezTo>
                    <a:pt x="11204" y="203"/>
                    <a:pt x="11061" y="429"/>
                    <a:pt x="10871" y="596"/>
                  </a:cubicBezTo>
                  <a:cubicBezTo>
                    <a:pt x="8132" y="2918"/>
                    <a:pt x="5382" y="5251"/>
                    <a:pt x="2608" y="7561"/>
                  </a:cubicBezTo>
                  <a:cubicBezTo>
                    <a:pt x="1762" y="8275"/>
                    <a:pt x="881" y="8954"/>
                    <a:pt x="0" y="9645"/>
                  </a:cubicBezTo>
                  <a:lnTo>
                    <a:pt x="0" y="15383"/>
                  </a:lnTo>
                  <a:cubicBezTo>
                    <a:pt x="3274" y="13681"/>
                    <a:pt x="5977" y="11252"/>
                    <a:pt x="8465" y="8573"/>
                  </a:cubicBezTo>
                  <a:cubicBezTo>
                    <a:pt x="9394" y="7585"/>
                    <a:pt x="10454" y="6728"/>
                    <a:pt x="11418" y="5763"/>
                  </a:cubicBezTo>
                  <a:cubicBezTo>
                    <a:pt x="13347" y="3858"/>
                    <a:pt x="15216" y="1918"/>
                    <a:pt x="17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7" name="Google Shape;2617;p17"/>
          <p:cNvGrpSpPr/>
          <p:nvPr/>
        </p:nvGrpSpPr>
        <p:grpSpPr>
          <a:xfrm>
            <a:off x="7895350" y="241731"/>
            <a:ext cx="1419775" cy="1383093"/>
            <a:chOff x="7653723" y="217809"/>
            <a:chExt cx="1383931" cy="1348175"/>
          </a:xfrm>
        </p:grpSpPr>
        <p:sp>
          <p:nvSpPr>
            <p:cNvPr id="2618" name="Google Shape;2618;p17"/>
            <p:cNvSpPr/>
            <p:nvPr/>
          </p:nvSpPr>
          <p:spPr>
            <a:xfrm>
              <a:off x="7970103" y="949791"/>
              <a:ext cx="109387" cy="120307"/>
            </a:xfrm>
            <a:custGeom>
              <a:avLst/>
              <a:gdLst/>
              <a:ahLst/>
              <a:cxnLst/>
              <a:rect l="l" t="t" r="r" b="b"/>
              <a:pathLst>
                <a:path w="3466" h="3812" extrusionOk="0">
                  <a:moveTo>
                    <a:pt x="450" y="0"/>
                  </a:moveTo>
                  <a:cubicBezTo>
                    <a:pt x="387" y="0"/>
                    <a:pt x="329" y="11"/>
                    <a:pt x="287" y="34"/>
                  </a:cubicBezTo>
                  <a:cubicBezTo>
                    <a:pt x="156" y="117"/>
                    <a:pt x="1" y="379"/>
                    <a:pt x="37" y="534"/>
                  </a:cubicBezTo>
                  <a:cubicBezTo>
                    <a:pt x="72" y="820"/>
                    <a:pt x="191" y="1117"/>
                    <a:pt x="358" y="1332"/>
                  </a:cubicBezTo>
                  <a:cubicBezTo>
                    <a:pt x="834" y="1987"/>
                    <a:pt x="1346" y="2629"/>
                    <a:pt x="1858" y="3261"/>
                  </a:cubicBezTo>
                  <a:cubicBezTo>
                    <a:pt x="2025" y="3451"/>
                    <a:pt x="2239" y="3630"/>
                    <a:pt x="2454" y="3737"/>
                  </a:cubicBezTo>
                  <a:cubicBezTo>
                    <a:pt x="2560" y="3787"/>
                    <a:pt x="2666" y="3812"/>
                    <a:pt x="2768" y="3812"/>
                  </a:cubicBezTo>
                  <a:cubicBezTo>
                    <a:pt x="3144" y="3812"/>
                    <a:pt x="3456" y="3478"/>
                    <a:pt x="3466" y="2915"/>
                  </a:cubicBezTo>
                  <a:cubicBezTo>
                    <a:pt x="3394" y="2760"/>
                    <a:pt x="3287" y="2451"/>
                    <a:pt x="3073" y="2260"/>
                  </a:cubicBezTo>
                  <a:cubicBezTo>
                    <a:pt x="2335" y="1522"/>
                    <a:pt x="1596" y="808"/>
                    <a:pt x="822" y="129"/>
                  </a:cubicBezTo>
                  <a:cubicBezTo>
                    <a:pt x="742" y="48"/>
                    <a:pt x="584" y="0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7"/>
            <p:cNvSpPr/>
            <p:nvPr/>
          </p:nvSpPr>
          <p:spPr>
            <a:xfrm>
              <a:off x="7992667" y="341742"/>
              <a:ext cx="99982" cy="101087"/>
            </a:xfrm>
            <a:custGeom>
              <a:avLst/>
              <a:gdLst/>
              <a:ahLst/>
              <a:cxnLst/>
              <a:rect l="l" t="t" r="r" b="b"/>
              <a:pathLst>
                <a:path w="3168" h="3203" extrusionOk="0">
                  <a:moveTo>
                    <a:pt x="597" y="1"/>
                  </a:moveTo>
                  <a:cubicBezTo>
                    <a:pt x="416" y="1"/>
                    <a:pt x="215" y="48"/>
                    <a:pt x="131" y="132"/>
                  </a:cubicBezTo>
                  <a:cubicBezTo>
                    <a:pt x="0" y="287"/>
                    <a:pt x="0" y="715"/>
                    <a:pt x="131" y="918"/>
                  </a:cubicBezTo>
                  <a:cubicBezTo>
                    <a:pt x="584" y="1573"/>
                    <a:pt x="1084" y="2180"/>
                    <a:pt x="1608" y="2775"/>
                  </a:cubicBezTo>
                  <a:cubicBezTo>
                    <a:pt x="1774" y="2966"/>
                    <a:pt x="2060" y="3120"/>
                    <a:pt x="2310" y="3180"/>
                  </a:cubicBezTo>
                  <a:cubicBezTo>
                    <a:pt x="2370" y="3195"/>
                    <a:pt x="2429" y="3203"/>
                    <a:pt x="2486" y="3203"/>
                  </a:cubicBezTo>
                  <a:cubicBezTo>
                    <a:pt x="2867" y="3203"/>
                    <a:pt x="3157" y="2869"/>
                    <a:pt x="3167" y="2382"/>
                  </a:cubicBezTo>
                  <a:cubicBezTo>
                    <a:pt x="3144" y="2299"/>
                    <a:pt x="3108" y="2085"/>
                    <a:pt x="2989" y="1965"/>
                  </a:cubicBezTo>
                  <a:cubicBezTo>
                    <a:pt x="2322" y="1311"/>
                    <a:pt x="1643" y="656"/>
                    <a:pt x="905" y="72"/>
                  </a:cubicBezTo>
                  <a:cubicBezTo>
                    <a:pt x="842" y="24"/>
                    <a:pt x="724" y="1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7"/>
            <p:cNvSpPr/>
            <p:nvPr/>
          </p:nvSpPr>
          <p:spPr>
            <a:xfrm>
              <a:off x="8188428" y="804998"/>
              <a:ext cx="99225" cy="126240"/>
            </a:xfrm>
            <a:custGeom>
              <a:avLst/>
              <a:gdLst/>
              <a:ahLst/>
              <a:cxnLst/>
              <a:rect l="l" t="t" r="r" b="b"/>
              <a:pathLst>
                <a:path w="3144" h="4000" extrusionOk="0">
                  <a:moveTo>
                    <a:pt x="665" y="0"/>
                  </a:moveTo>
                  <a:cubicBezTo>
                    <a:pt x="565" y="0"/>
                    <a:pt x="458" y="36"/>
                    <a:pt x="346" y="121"/>
                  </a:cubicBezTo>
                  <a:cubicBezTo>
                    <a:pt x="0" y="371"/>
                    <a:pt x="167" y="717"/>
                    <a:pt x="334" y="1014"/>
                  </a:cubicBezTo>
                  <a:cubicBezTo>
                    <a:pt x="822" y="1860"/>
                    <a:pt x="1334" y="2705"/>
                    <a:pt x="1834" y="3538"/>
                  </a:cubicBezTo>
                  <a:cubicBezTo>
                    <a:pt x="1905" y="3646"/>
                    <a:pt x="1989" y="3777"/>
                    <a:pt x="2084" y="3824"/>
                  </a:cubicBezTo>
                  <a:cubicBezTo>
                    <a:pt x="2255" y="3900"/>
                    <a:pt x="2457" y="3999"/>
                    <a:pt x="2617" y="3999"/>
                  </a:cubicBezTo>
                  <a:cubicBezTo>
                    <a:pt x="2656" y="3999"/>
                    <a:pt x="2694" y="3993"/>
                    <a:pt x="2727" y="3979"/>
                  </a:cubicBezTo>
                  <a:cubicBezTo>
                    <a:pt x="2917" y="3896"/>
                    <a:pt x="3025" y="3622"/>
                    <a:pt x="3144" y="3467"/>
                  </a:cubicBezTo>
                  <a:cubicBezTo>
                    <a:pt x="3084" y="3217"/>
                    <a:pt x="3084" y="3050"/>
                    <a:pt x="3001" y="2967"/>
                  </a:cubicBezTo>
                  <a:cubicBezTo>
                    <a:pt x="2417" y="2086"/>
                    <a:pt x="1834" y="1205"/>
                    <a:pt x="1215" y="360"/>
                  </a:cubicBezTo>
                  <a:cubicBezTo>
                    <a:pt x="1076" y="171"/>
                    <a:pt x="886" y="0"/>
                    <a:pt x="6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7"/>
            <p:cNvSpPr/>
            <p:nvPr/>
          </p:nvSpPr>
          <p:spPr>
            <a:xfrm>
              <a:off x="8118904" y="330980"/>
              <a:ext cx="81583" cy="111754"/>
            </a:xfrm>
            <a:custGeom>
              <a:avLst/>
              <a:gdLst/>
              <a:ahLst/>
              <a:cxnLst/>
              <a:rect l="l" t="t" r="r" b="b"/>
              <a:pathLst>
                <a:path w="2585" h="3541" extrusionOk="0">
                  <a:moveTo>
                    <a:pt x="494" y="1"/>
                  </a:moveTo>
                  <a:cubicBezTo>
                    <a:pt x="430" y="1"/>
                    <a:pt x="370" y="10"/>
                    <a:pt x="322" y="32"/>
                  </a:cubicBezTo>
                  <a:cubicBezTo>
                    <a:pt x="156" y="104"/>
                    <a:pt x="84" y="366"/>
                    <a:pt x="1" y="473"/>
                  </a:cubicBezTo>
                  <a:cubicBezTo>
                    <a:pt x="144" y="1759"/>
                    <a:pt x="799" y="2652"/>
                    <a:pt x="1608" y="3426"/>
                  </a:cubicBezTo>
                  <a:cubicBezTo>
                    <a:pt x="1677" y="3501"/>
                    <a:pt x="1831" y="3541"/>
                    <a:pt x="1978" y="3541"/>
                  </a:cubicBezTo>
                  <a:cubicBezTo>
                    <a:pt x="2086" y="3541"/>
                    <a:pt x="2190" y="3519"/>
                    <a:pt x="2251" y="3473"/>
                  </a:cubicBezTo>
                  <a:cubicBezTo>
                    <a:pt x="2418" y="3354"/>
                    <a:pt x="2584" y="3009"/>
                    <a:pt x="2537" y="2830"/>
                  </a:cubicBezTo>
                  <a:cubicBezTo>
                    <a:pt x="2239" y="1795"/>
                    <a:pt x="1834" y="794"/>
                    <a:pt x="918" y="116"/>
                  </a:cubicBezTo>
                  <a:cubicBezTo>
                    <a:pt x="810" y="50"/>
                    <a:pt x="640" y="1"/>
                    <a:pt x="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7"/>
            <p:cNvSpPr/>
            <p:nvPr/>
          </p:nvSpPr>
          <p:spPr>
            <a:xfrm>
              <a:off x="8764066" y="518347"/>
              <a:ext cx="101876" cy="128165"/>
            </a:xfrm>
            <a:custGeom>
              <a:avLst/>
              <a:gdLst/>
              <a:ahLst/>
              <a:cxnLst/>
              <a:rect l="l" t="t" r="r" b="b"/>
              <a:pathLst>
                <a:path w="3228" h="4061" extrusionOk="0">
                  <a:moveTo>
                    <a:pt x="144" y="1"/>
                  </a:moveTo>
                  <a:cubicBezTo>
                    <a:pt x="132" y="275"/>
                    <a:pt x="1" y="584"/>
                    <a:pt x="96" y="799"/>
                  </a:cubicBezTo>
                  <a:cubicBezTo>
                    <a:pt x="382" y="1370"/>
                    <a:pt x="751" y="1906"/>
                    <a:pt x="1108" y="2442"/>
                  </a:cubicBezTo>
                  <a:cubicBezTo>
                    <a:pt x="1430" y="2918"/>
                    <a:pt x="1727" y="3406"/>
                    <a:pt x="2096" y="3847"/>
                  </a:cubicBezTo>
                  <a:cubicBezTo>
                    <a:pt x="2206" y="3966"/>
                    <a:pt x="2457" y="4060"/>
                    <a:pt x="2654" y="4060"/>
                  </a:cubicBezTo>
                  <a:cubicBezTo>
                    <a:pt x="2693" y="4060"/>
                    <a:pt x="2730" y="4057"/>
                    <a:pt x="2763" y="4049"/>
                  </a:cubicBezTo>
                  <a:cubicBezTo>
                    <a:pt x="2942" y="4025"/>
                    <a:pt x="3073" y="3775"/>
                    <a:pt x="3227" y="3608"/>
                  </a:cubicBezTo>
                  <a:cubicBezTo>
                    <a:pt x="3132" y="3370"/>
                    <a:pt x="3120" y="3192"/>
                    <a:pt x="3001" y="3061"/>
                  </a:cubicBezTo>
                  <a:cubicBezTo>
                    <a:pt x="2299" y="2120"/>
                    <a:pt x="1584" y="1168"/>
                    <a:pt x="846" y="263"/>
                  </a:cubicBezTo>
                  <a:cubicBezTo>
                    <a:pt x="715" y="96"/>
                    <a:pt x="382" y="84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7"/>
            <p:cNvSpPr/>
            <p:nvPr/>
          </p:nvSpPr>
          <p:spPr>
            <a:xfrm>
              <a:off x="7923521" y="1036610"/>
              <a:ext cx="85717" cy="109892"/>
            </a:xfrm>
            <a:custGeom>
              <a:avLst/>
              <a:gdLst/>
              <a:ahLst/>
              <a:cxnLst/>
              <a:rect l="l" t="t" r="r" b="b"/>
              <a:pathLst>
                <a:path w="2716" h="3482" extrusionOk="0">
                  <a:moveTo>
                    <a:pt x="626" y="0"/>
                  </a:moveTo>
                  <a:cubicBezTo>
                    <a:pt x="603" y="0"/>
                    <a:pt x="580" y="3"/>
                    <a:pt x="560" y="9"/>
                  </a:cubicBezTo>
                  <a:cubicBezTo>
                    <a:pt x="322" y="93"/>
                    <a:pt x="179" y="462"/>
                    <a:pt x="1" y="688"/>
                  </a:cubicBezTo>
                  <a:cubicBezTo>
                    <a:pt x="393" y="1843"/>
                    <a:pt x="917" y="2772"/>
                    <a:pt x="1775" y="3427"/>
                  </a:cubicBezTo>
                  <a:cubicBezTo>
                    <a:pt x="1835" y="3464"/>
                    <a:pt x="1930" y="3481"/>
                    <a:pt x="2034" y="3481"/>
                  </a:cubicBezTo>
                  <a:cubicBezTo>
                    <a:pt x="2195" y="3481"/>
                    <a:pt x="2376" y="3439"/>
                    <a:pt x="2477" y="3367"/>
                  </a:cubicBezTo>
                  <a:cubicBezTo>
                    <a:pt x="2644" y="3236"/>
                    <a:pt x="2715" y="2915"/>
                    <a:pt x="2703" y="2688"/>
                  </a:cubicBezTo>
                  <a:cubicBezTo>
                    <a:pt x="2679" y="2474"/>
                    <a:pt x="2537" y="2248"/>
                    <a:pt x="2406" y="2045"/>
                  </a:cubicBezTo>
                  <a:cubicBezTo>
                    <a:pt x="2048" y="1486"/>
                    <a:pt x="1703" y="926"/>
                    <a:pt x="1286" y="402"/>
                  </a:cubicBezTo>
                  <a:cubicBezTo>
                    <a:pt x="1137" y="211"/>
                    <a:pt x="827" y="0"/>
                    <a:pt x="6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7"/>
            <p:cNvSpPr/>
            <p:nvPr/>
          </p:nvSpPr>
          <p:spPr>
            <a:xfrm>
              <a:off x="8133200" y="1090134"/>
              <a:ext cx="88715" cy="109482"/>
            </a:xfrm>
            <a:custGeom>
              <a:avLst/>
              <a:gdLst/>
              <a:ahLst/>
              <a:cxnLst/>
              <a:rect l="l" t="t" r="r" b="b"/>
              <a:pathLst>
                <a:path w="2811" h="3469" extrusionOk="0">
                  <a:moveTo>
                    <a:pt x="503" y="0"/>
                  </a:moveTo>
                  <a:cubicBezTo>
                    <a:pt x="269" y="0"/>
                    <a:pt x="57" y="202"/>
                    <a:pt x="24" y="504"/>
                  </a:cubicBezTo>
                  <a:cubicBezTo>
                    <a:pt x="0" y="683"/>
                    <a:pt x="12" y="897"/>
                    <a:pt x="107" y="1040"/>
                  </a:cubicBezTo>
                  <a:cubicBezTo>
                    <a:pt x="524" y="1731"/>
                    <a:pt x="941" y="2397"/>
                    <a:pt x="1393" y="3040"/>
                  </a:cubicBezTo>
                  <a:cubicBezTo>
                    <a:pt x="1536" y="3219"/>
                    <a:pt x="1786" y="3302"/>
                    <a:pt x="2036" y="3469"/>
                  </a:cubicBezTo>
                  <a:cubicBezTo>
                    <a:pt x="2262" y="3314"/>
                    <a:pt x="2572" y="3231"/>
                    <a:pt x="2643" y="3040"/>
                  </a:cubicBezTo>
                  <a:cubicBezTo>
                    <a:pt x="2751" y="2778"/>
                    <a:pt x="2810" y="2350"/>
                    <a:pt x="2667" y="2171"/>
                  </a:cubicBezTo>
                  <a:cubicBezTo>
                    <a:pt x="2096" y="1457"/>
                    <a:pt x="1477" y="778"/>
                    <a:pt x="822" y="135"/>
                  </a:cubicBezTo>
                  <a:cubicBezTo>
                    <a:pt x="721" y="42"/>
                    <a:pt x="610" y="0"/>
                    <a:pt x="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7"/>
            <p:cNvSpPr/>
            <p:nvPr/>
          </p:nvSpPr>
          <p:spPr>
            <a:xfrm>
              <a:off x="8383053" y="374847"/>
              <a:ext cx="104116" cy="132741"/>
            </a:xfrm>
            <a:custGeom>
              <a:avLst/>
              <a:gdLst/>
              <a:ahLst/>
              <a:cxnLst/>
              <a:rect l="l" t="t" r="r" b="b"/>
              <a:pathLst>
                <a:path w="3299" h="4206" extrusionOk="0">
                  <a:moveTo>
                    <a:pt x="453" y="0"/>
                  </a:moveTo>
                  <a:cubicBezTo>
                    <a:pt x="207" y="0"/>
                    <a:pt x="10" y="214"/>
                    <a:pt x="1" y="583"/>
                  </a:cubicBezTo>
                  <a:cubicBezTo>
                    <a:pt x="25" y="666"/>
                    <a:pt x="60" y="833"/>
                    <a:pt x="132" y="976"/>
                  </a:cubicBezTo>
                  <a:cubicBezTo>
                    <a:pt x="727" y="1869"/>
                    <a:pt x="1322" y="2786"/>
                    <a:pt x="1977" y="3655"/>
                  </a:cubicBezTo>
                  <a:cubicBezTo>
                    <a:pt x="2168" y="3893"/>
                    <a:pt x="2501" y="4060"/>
                    <a:pt x="2799" y="4191"/>
                  </a:cubicBezTo>
                  <a:cubicBezTo>
                    <a:pt x="2825" y="4201"/>
                    <a:pt x="2856" y="4206"/>
                    <a:pt x="2890" y="4206"/>
                  </a:cubicBezTo>
                  <a:cubicBezTo>
                    <a:pt x="3013" y="4206"/>
                    <a:pt x="3172" y="4144"/>
                    <a:pt x="3227" y="4060"/>
                  </a:cubicBezTo>
                  <a:cubicBezTo>
                    <a:pt x="3299" y="3976"/>
                    <a:pt x="3287" y="3738"/>
                    <a:pt x="3216" y="3631"/>
                  </a:cubicBezTo>
                  <a:cubicBezTo>
                    <a:pt x="2561" y="2595"/>
                    <a:pt x="1870" y="1571"/>
                    <a:pt x="1192" y="547"/>
                  </a:cubicBezTo>
                  <a:cubicBezTo>
                    <a:pt x="1072" y="369"/>
                    <a:pt x="906" y="190"/>
                    <a:pt x="727" y="83"/>
                  </a:cubicBezTo>
                  <a:cubicBezTo>
                    <a:pt x="634" y="27"/>
                    <a:pt x="540" y="0"/>
                    <a:pt x="4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7"/>
            <p:cNvSpPr/>
            <p:nvPr/>
          </p:nvSpPr>
          <p:spPr>
            <a:xfrm>
              <a:off x="8539365" y="520934"/>
              <a:ext cx="99256" cy="128007"/>
            </a:xfrm>
            <a:custGeom>
              <a:avLst/>
              <a:gdLst/>
              <a:ahLst/>
              <a:cxnLst/>
              <a:rect l="l" t="t" r="r" b="b"/>
              <a:pathLst>
                <a:path w="3145" h="4056" extrusionOk="0">
                  <a:moveTo>
                    <a:pt x="833" y="0"/>
                  </a:moveTo>
                  <a:cubicBezTo>
                    <a:pt x="235" y="0"/>
                    <a:pt x="0" y="508"/>
                    <a:pt x="334" y="1026"/>
                  </a:cubicBezTo>
                  <a:cubicBezTo>
                    <a:pt x="882" y="1919"/>
                    <a:pt x="1477" y="2788"/>
                    <a:pt x="2084" y="3657"/>
                  </a:cubicBezTo>
                  <a:cubicBezTo>
                    <a:pt x="2204" y="3824"/>
                    <a:pt x="2418" y="3967"/>
                    <a:pt x="2608" y="4038"/>
                  </a:cubicBezTo>
                  <a:cubicBezTo>
                    <a:pt x="2638" y="4050"/>
                    <a:pt x="2672" y="4055"/>
                    <a:pt x="2709" y="4055"/>
                  </a:cubicBezTo>
                  <a:cubicBezTo>
                    <a:pt x="2821" y="4055"/>
                    <a:pt x="2956" y="4006"/>
                    <a:pt x="3037" y="3943"/>
                  </a:cubicBezTo>
                  <a:cubicBezTo>
                    <a:pt x="3108" y="3860"/>
                    <a:pt x="3144" y="3646"/>
                    <a:pt x="3085" y="3538"/>
                  </a:cubicBezTo>
                  <a:cubicBezTo>
                    <a:pt x="2537" y="2479"/>
                    <a:pt x="1977" y="1443"/>
                    <a:pt x="1382" y="419"/>
                  </a:cubicBezTo>
                  <a:cubicBezTo>
                    <a:pt x="1263" y="205"/>
                    <a:pt x="1013" y="86"/>
                    <a:pt x="894" y="2"/>
                  </a:cubicBezTo>
                  <a:cubicBezTo>
                    <a:pt x="873" y="1"/>
                    <a:pt x="853" y="0"/>
                    <a:pt x="8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7"/>
            <p:cNvSpPr/>
            <p:nvPr/>
          </p:nvSpPr>
          <p:spPr>
            <a:xfrm>
              <a:off x="8003177" y="1236284"/>
              <a:ext cx="108251" cy="110018"/>
            </a:xfrm>
            <a:custGeom>
              <a:avLst/>
              <a:gdLst/>
              <a:ahLst/>
              <a:cxnLst/>
              <a:rect l="l" t="t" r="r" b="b"/>
              <a:pathLst>
                <a:path w="3430" h="3486" extrusionOk="0">
                  <a:moveTo>
                    <a:pt x="587" y="0"/>
                  </a:moveTo>
                  <a:cubicBezTo>
                    <a:pt x="511" y="0"/>
                    <a:pt x="427" y="26"/>
                    <a:pt x="334" y="88"/>
                  </a:cubicBezTo>
                  <a:cubicBezTo>
                    <a:pt x="1" y="326"/>
                    <a:pt x="36" y="743"/>
                    <a:pt x="263" y="981"/>
                  </a:cubicBezTo>
                  <a:cubicBezTo>
                    <a:pt x="989" y="1814"/>
                    <a:pt x="1751" y="2612"/>
                    <a:pt x="2561" y="3362"/>
                  </a:cubicBezTo>
                  <a:cubicBezTo>
                    <a:pt x="2658" y="3447"/>
                    <a:pt x="2765" y="3486"/>
                    <a:pt x="2869" y="3486"/>
                  </a:cubicBezTo>
                  <a:cubicBezTo>
                    <a:pt x="3149" y="3486"/>
                    <a:pt x="3412" y="3206"/>
                    <a:pt x="3430" y="2755"/>
                  </a:cubicBezTo>
                  <a:cubicBezTo>
                    <a:pt x="3334" y="2600"/>
                    <a:pt x="3192" y="2338"/>
                    <a:pt x="2977" y="2124"/>
                  </a:cubicBezTo>
                  <a:cubicBezTo>
                    <a:pt x="2382" y="1517"/>
                    <a:pt x="1739" y="969"/>
                    <a:pt x="1120" y="374"/>
                  </a:cubicBezTo>
                  <a:cubicBezTo>
                    <a:pt x="961" y="207"/>
                    <a:pt x="803" y="0"/>
                    <a:pt x="5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7"/>
            <p:cNvSpPr/>
            <p:nvPr/>
          </p:nvSpPr>
          <p:spPr>
            <a:xfrm>
              <a:off x="8251168" y="1049928"/>
              <a:ext cx="88715" cy="99919"/>
            </a:xfrm>
            <a:custGeom>
              <a:avLst/>
              <a:gdLst/>
              <a:ahLst/>
              <a:cxnLst/>
              <a:rect l="l" t="t" r="r" b="b"/>
              <a:pathLst>
                <a:path w="2811" h="3166" extrusionOk="0">
                  <a:moveTo>
                    <a:pt x="590" y="0"/>
                  </a:moveTo>
                  <a:cubicBezTo>
                    <a:pt x="374" y="0"/>
                    <a:pt x="170" y="149"/>
                    <a:pt x="96" y="409"/>
                  </a:cubicBezTo>
                  <a:cubicBezTo>
                    <a:pt x="25" y="647"/>
                    <a:pt x="1" y="980"/>
                    <a:pt x="120" y="1159"/>
                  </a:cubicBezTo>
                  <a:cubicBezTo>
                    <a:pt x="560" y="1802"/>
                    <a:pt x="1049" y="2445"/>
                    <a:pt x="1584" y="3040"/>
                  </a:cubicBezTo>
                  <a:cubicBezTo>
                    <a:pt x="1664" y="3127"/>
                    <a:pt x="1823" y="3165"/>
                    <a:pt x="1987" y="3165"/>
                  </a:cubicBezTo>
                  <a:cubicBezTo>
                    <a:pt x="2115" y="3165"/>
                    <a:pt x="2247" y="3142"/>
                    <a:pt x="2346" y="3100"/>
                  </a:cubicBezTo>
                  <a:cubicBezTo>
                    <a:pt x="2537" y="3028"/>
                    <a:pt x="2656" y="2743"/>
                    <a:pt x="2811" y="2552"/>
                  </a:cubicBezTo>
                  <a:cubicBezTo>
                    <a:pt x="2704" y="2314"/>
                    <a:pt x="2656" y="2088"/>
                    <a:pt x="2537" y="1945"/>
                  </a:cubicBezTo>
                  <a:cubicBezTo>
                    <a:pt x="2037" y="1338"/>
                    <a:pt x="1513" y="742"/>
                    <a:pt x="965" y="171"/>
                  </a:cubicBezTo>
                  <a:cubicBezTo>
                    <a:pt x="853" y="54"/>
                    <a:pt x="719" y="0"/>
                    <a:pt x="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7"/>
            <p:cNvSpPr/>
            <p:nvPr/>
          </p:nvSpPr>
          <p:spPr>
            <a:xfrm>
              <a:off x="8724617" y="1144984"/>
              <a:ext cx="90609" cy="106357"/>
            </a:xfrm>
            <a:custGeom>
              <a:avLst/>
              <a:gdLst/>
              <a:ahLst/>
              <a:cxnLst/>
              <a:rect l="l" t="t" r="r" b="b"/>
              <a:pathLst>
                <a:path w="2871" h="3370" extrusionOk="0">
                  <a:moveTo>
                    <a:pt x="537" y="1"/>
                  </a:moveTo>
                  <a:cubicBezTo>
                    <a:pt x="447" y="1"/>
                    <a:pt x="365" y="17"/>
                    <a:pt x="310" y="52"/>
                  </a:cubicBezTo>
                  <a:cubicBezTo>
                    <a:pt x="144" y="147"/>
                    <a:pt x="1" y="600"/>
                    <a:pt x="84" y="731"/>
                  </a:cubicBezTo>
                  <a:cubicBezTo>
                    <a:pt x="667" y="1600"/>
                    <a:pt x="1275" y="2457"/>
                    <a:pt x="1977" y="3231"/>
                  </a:cubicBezTo>
                  <a:cubicBezTo>
                    <a:pt x="2063" y="3327"/>
                    <a:pt x="2170" y="3370"/>
                    <a:pt x="2280" y="3370"/>
                  </a:cubicBezTo>
                  <a:cubicBezTo>
                    <a:pt x="2566" y="3370"/>
                    <a:pt x="2870" y="3082"/>
                    <a:pt x="2870" y="2695"/>
                  </a:cubicBezTo>
                  <a:cubicBezTo>
                    <a:pt x="2858" y="2636"/>
                    <a:pt x="2834" y="2481"/>
                    <a:pt x="2763" y="2398"/>
                  </a:cubicBezTo>
                  <a:cubicBezTo>
                    <a:pt x="2203" y="1636"/>
                    <a:pt x="1632" y="886"/>
                    <a:pt x="1025" y="171"/>
                  </a:cubicBezTo>
                  <a:cubicBezTo>
                    <a:pt x="937" y="67"/>
                    <a:pt x="720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7"/>
            <p:cNvSpPr/>
            <p:nvPr/>
          </p:nvSpPr>
          <p:spPr>
            <a:xfrm>
              <a:off x="8707701" y="750148"/>
              <a:ext cx="102254" cy="104905"/>
            </a:xfrm>
            <a:custGeom>
              <a:avLst/>
              <a:gdLst/>
              <a:ahLst/>
              <a:cxnLst/>
              <a:rect l="l" t="t" r="r" b="b"/>
              <a:pathLst>
                <a:path w="3240" h="3324" extrusionOk="0">
                  <a:moveTo>
                    <a:pt x="502" y="0"/>
                  </a:moveTo>
                  <a:cubicBezTo>
                    <a:pt x="448" y="0"/>
                    <a:pt x="399" y="8"/>
                    <a:pt x="358" y="26"/>
                  </a:cubicBezTo>
                  <a:cubicBezTo>
                    <a:pt x="1" y="204"/>
                    <a:pt x="96" y="597"/>
                    <a:pt x="299" y="847"/>
                  </a:cubicBezTo>
                  <a:cubicBezTo>
                    <a:pt x="811" y="1550"/>
                    <a:pt x="1370" y="2240"/>
                    <a:pt x="1930" y="2931"/>
                  </a:cubicBezTo>
                  <a:cubicBezTo>
                    <a:pt x="2061" y="3074"/>
                    <a:pt x="2239" y="3217"/>
                    <a:pt x="2418" y="3288"/>
                  </a:cubicBezTo>
                  <a:cubicBezTo>
                    <a:pt x="2486" y="3312"/>
                    <a:pt x="2554" y="3324"/>
                    <a:pt x="2620" y="3324"/>
                  </a:cubicBezTo>
                  <a:cubicBezTo>
                    <a:pt x="2948" y="3324"/>
                    <a:pt x="3229" y="3039"/>
                    <a:pt x="3239" y="2574"/>
                  </a:cubicBezTo>
                  <a:cubicBezTo>
                    <a:pt x="3156" y="2419"/>
                    <a:pt x="3037" y="2157"/>
                    <a:pt x="2835" y="1967"/>
                  </a:cubicBezTo>
                  <a:cubicBezTo>
                    <a:pt x="2275" y="1371"/>
                    <a:pt x="1727" y="776"/>
                    <a:pt x="1108" y="240"/>
                  </a:cubicBezTo>
                  <a:cubicBezTo>
                    <a:pt x="968" y="109"/>
                    <a:pt x="702" y="0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7"/>
            <p:cNvSpPr/>
            <p:nvPr/>
          </p:nvSpPr>
          <p:spPr>
            <a:xfrm>
              <a:off x="8251547" y="346034"/>
              <a:ext cx="93607" cy="110365"/>
            </a:xfrm>
            <a:custGeom>
              <a:avLst/>
              <a:gdLst/>
              <a:ahLst/>
              <a:cxnLst/>
              <a:rect l="l" t="t" r="r" b="b"/>
              <a:pathLst>
                <a:path w="2966" h="3497" extrusionOk="0">
                  <a:moveTo>
                    <a:pt x="713" y="1"/>
                  </a:moveTo>
                  <a:cubicBezTo>
                    <a:pt x="601" y="1"/>
                    <a:pt x="482" y="39"/>
                    <a:pt x="358" y="127"/>
                  </a:cubicBezTo>
                  <a:cubicBezTo>
                    <a:pt x="1" y="377"/>
                    <a:pt x="25" y="734"/>
                    <a:pt x="239" y="1056"/>
                  </a:cubicBezTo>
                  <a:cubicBezTo>
                    <a:pt x="667" y="1758"/>
                    <a:pt x="1096" y="2449"/>
                    <a:pt x="1560" y="3115"/>
                  </a:cubicBezTo>
                  <a:cubicBezTo>
                    <a:pt x="1691" y="3306"/>
                    <a:pt x="1953" y="3413"/>
                    <a:pt x="2072" y="3496"/>
                  </a:cubicBezTo>
                  <a:cubicBezTo>
                    <a:pt x="2668" y="3496"/>
                    <a:pt x="2965" y="3068"/>
                    <a:pt x="2703" y="2651"/>
                  </a:cubicBezTo>
                  <a:cubicBezTo>
                    <a:pt x="2263" y="1877"/>
                    <a:pt x="1775" y="1103"/>
                    <a:pt x="1263" y="365"/>
                  </a:cubicBezTo>
                  <a:cubicBezTo>
                    <a:pt x="1128" y="151"/>
                    <a:pt x="936" y="1"/>
                    <a:pt x="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7"/>
            <p:cNvSpPr/>
            <p:nvPr/>
          </p:nvSpPr>
          <p:spPr>
            <a:xfrm>
              <a:off x="8623912" y="1331845"/>
              <a:ext cx="84581" cy="100108"/>
            </a:xfrm>
            <a:custGeom>
              <a:avLst/>
              <a:gdLst/>
              <a:ahLst/>
              <a:cxnLst/>
              <a:rect l="l" t="t" r="r" b="b"/>
              <a:pathLst>
                <a:path w="2680" h="3172" extrusionOk="0">
                  <a:moveTo>
                    <a:pt x="510" y="1"/>
                  </a:moveTo>
                  <a:cubicBezTo>
                    <a:pt x="388" y="1"/>
                    <a:pt x="269" y="25"/>
                    <a:pt x="227" y="72"/>
                  </a:cubicBezTo>
                  <a:cubicBezTo>
                    <a:pt x="96" y="227"/>
                    <a:pt x="1" y="572"/>
                    <a:pt x="96" y="715"/>
                  </a:cubicBezTo>
                  <a:cubicBezTo>
                    <a:pt x="501" y="1489"/>
                    <a:pt x="953" y="2263"/>
                    <a:pt x="1465" y="2977"/>
                  </a:cubicBezTo>
                  <a:cubicBezTo>
                    <a:pt x="1553" y="3101"/>
                    <a:pt x="1810" y="3172"/>
                    <a:pt x="2029" y="3172"/>
                  </a:cubicBezTo>
                  <a:cubicBezTo>
                    <a:pt x="2107" y="3172"/>
                    <a:pt x="2180" y="3163"/>
                    <a:pt x="2239" y="3144"/>
                  </a:cubicBezTo>
                  <a:cubicBezTo>
                    <a:pt x="2430" y="3085"/>
                    <a:pt x="2549" y="2775"/>
                    <a:pt x="2680" y="2596"/>
                  </a:cubicBezTo>
                  <a:cubicBezTo>
                    <a:pt x="2573" y="2299"/>
                    <a:pt x="2561" y="2073"/>
                    <a:pt x="2453" y="1918"/>
                  </a:cubicBezTo>
                  <a:cubicBezTo>
                    <a:pt x="1918" y="1287"/>
                    <a:pt x="1382" y="656"/>
                    <a:pt x="810" y="72"/>
                  </a:cubicBezTo>
                  <a:cubicBezTo>
                    <a:pt x="757" y="25"/>
                    <a:pt x="632" y="1"/>
                    <a:pt x="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7"/>
            <p:cNvSpPr/>
            <p:nvPr/>
          </p:nvSpPr>
          <p:spPr>
            <a:xfrm>
              <a:off x="7749536" y="1141323"/>
              <a:ext cx="95879" cy="86853"/>
            </a:xfrm>
            <a:custGeom>
              <a:avLst/>
              <a:gdLst/>
              <a:ahLst/>
              <a:cxnLst/>
              <a:rect l="l" t="t" r="r" b="b"/>
              <a:pathLst>
                <a:path w="3038" h="2752" extrusionOk="0">
                  <a:moveTo>
                    <a:pt x="730" y="1"/>
                  </a:moveTo>
                  <a:cubicBezTo>
                    <a:pt x="546" y="1"/>
                    <a:pt x="310" y="73"/>
                    <a:pt x="203" y="180"/>
                  </a:cubicBezTo>
                  <a:cubicBezTo>
                    <a:pt x="60" y="323"/>
                    <a:pt x="1" y="763"/>
                    <a:pt x="96" y="906"/>
                  </a:cubicBezTo>
                  <a:cubicBezTo>
                    <a:pt x="513" y="1490"/>
                    <a:pt x="1013" y="2025"/>
                    <a:pt x="1501" y="2549"/>
                  </a:cubicBezTo>
                  <a:cubicBezTo>
                    <a:pt x="1632" y="2680"/>
                    <a:pt x="1858" y="2704"/>
                    <a:pt x="1965" y="2752"/>
                  </a:cubicBezTo>
                  <a:cubicBezTo>
                    <a:pt x="2680" y="2752"/>
                    <a:pt x="3037" y="2073"/>
                    <a:pt x="2620" y="1549"/>
                  </a:cubicBezTo>
                  <a:cubicBezTo>
                    <a:pt x="2144" y="966"/>
                    <a:pt x="1525" y="490"/>
                    <a:pt x="930" y="49"/>
                  </a:cubicBezTo>
                  <a:cubicBezTo>
                    <a:pt x="885" y="16"/>
                    <a:pt x="813" y="1"/>
                    <a:pt x="7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7"/>
            <p:cNvSpPr/>
            <p:nvPr/>
          </p:nvSpPr>
          <p:spPr>
            <a:xfrm>
              <a:off x="8365033" y="885095"/>
              <a:ext cx="85338" cy="96984"/>
            </a:xfrm>
            <a:custGeom>
              <a:avLst/>
              <a:gdLst/>
              <a:ahLst/>
              <a:cxnLst/>
              <a:rect l="l" t="t" r="r" b="b"/>
              <a:pathLst>
                <a:path w="2704" h="3073" extrusionOk="0">
                  <a:moveTo>
                    <a:pt x="631" y="1"/>
                  </a:moveTo>
                  <a:cubicBezTo>
                    <a:pt x="576" y="1"/>
                    <a:pt x="531" y="11"/>
                    <a:pt x="500" y="36"/>
                  </a:cubicBezTo>
                  <a:cubicBezTo>
                    <a:pt x="274" y="203"/>
                    <a:pt x="0" y="691"/>
                    <a:pt x="96" y="822"/>
                  </a:cubicBezTo>
                  <a:cubicBezTo>
                    <a:pt x="596" y="1584"/>
                    <a:pt x="1131" y="2334"/>
                    <a:pt x="1786" y="2953"/>
                  </a:cubicBezTo>
                  <a:cubicBezTo>
                    <a:pt x="1874" y="3035"/>
                    <a:pt x="1975" y="3073"/>
                    <a:pt x="2076" y="3073"/>
                  </a:cubicBezTo>
                  <a:cubicBezTo>
                    <a:pt x="2385" y="3073"/>
                    <a:pt x="2703" y="2723"/>
                    <a:pt x="2703" y="2239"/>
                  </a:cubicBezTo>
                  <a:cubicBezTo>
                    <a:pt x="2620" y="2108"/>
                    <a:pt x="2536" y="1834"/>
                    <a:pt x="2370" y="1620"/>
                  </a:cubicBezTo>
                  <a:cubicBezTo>
                    <a:pt x="2013" y="1143"/>
                    <a:pt x="1655" y="667"/>
                    <a:pt x="1239" y="250"/>
                  </a:cubicBezTo>
                  <a:cubicBezTo>
                    <a:pt x="1101" y="122"/>
                    <a:pt x="815" y="1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7"/>
            <p:cNvSpPr/>
            <p:nvPr/>
          </p:nvSpPr>
          <p:spPr>
            <a:xfrm>
              <a:off x="7946055" y="450431"/>
              <a:ext cx="84202" cy="100992"/>
            </a:xfrm>
            <a:custGeom>
              <a:avLst/>
              <a:gdLst/>
              <a:ahLst/>
              <a:cxnLst/>
              <a:rect l="l" t="t" r="r" b="b"/>
              <a:pathLst>
                <a:path w="2668" h="3200" extrusionOk="0">
                  <a:moveTo>
                    <a:pt x="660" y="1"/>
                  </a:moveTo>
                  <a:cubicBezTo>
                    <a:pt x="461" y="1"/>
                    <a:pt x="207" y="70"/>
                    <a:pt x="108" y="188"/>
                  </a:cubicBezTo>
                  <a:cubicBezTo>
                    <a:pt x="1" y="343"/>
                    <a:pt x="1" y="700"/>
                    <a:pt x="108" y="879"/>
                  </a:cubicBezTo>
                  <a:cubicBezTo>
                    <a:pt x="418" y="1438"/>
                    <a:pt x="775" y="1974"/>
                    <a:pt x="1156" y="2498"/>
                  </a:cubicBezTo>
                  <a:cubicBezTo>
                    <a:pt x="1334" y="2748"/>
                    <a:pt x="1573" y="2986"/>
                    <a:pt x="1834" y="3129"/>
                  </a:cubicBezTo>
                  <a:cubicBezTo>
                    <a:pt x="1931" y="3178"/>
                    <a:pt x="2027" y="3200"/>
                    <a:pt x="2117" y="3200"/>
                  </a:cubicBezTo>
                  <a:cubicBezTo>
                    <a:pt x="2425" y="3200"/>
                    <a:pt x="2668" y="2938"/>
                    <a:pt x="2668" y="2570"/>
                  </a:cubicBezTo>
                  <a:cubicBezTo>
                    <a:pt x="2668" y="2058"/>
                    <a:pt x="1299" y="117"/>
                    <a:pt x="775" y="10"/>
                  </a:cubicBezTo>
                  <a:cubicBezTo>
                    <a:pt x="740" y="4"/>
                    <a:pt x="701" y="1"/>
                    <a:pt x="6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7"/>
            <p:cNvSpPr/>
            <p:nvPr/>
          </p:nvSpPr>
          <p:spPr>
            <a:xfrm>
              <a:off x="8311667" y="1483076"/>
              <a:ext cx="88336" cy="82908"/>
            </a:xfrm>
            <a:custGeom>
              <a:avLst/>
              <a:gdLst/>
              <a:ahLst/>
              <a:cxnLst/>
              <a:rect l="l" t="t" r="r" b="b"/>
              <a:pathLst>
                <a:path w="2799" h="2627" extrusionOk="0">
                  <a:moveTo>
                    <a:pt x="698" y="0"/>
                  </a:moveTo>
                  <a:cubicBezTo>
                    <a:pt x="519" y="0"/>
                    <a:pt x="340" y="42"/>
                    <a:pt x="263" y="126"/>
                  </a:cubicBezTo>
                  <a:cubicBezTo>
                    <a:pt x="108" y="317"/>
                    <a:pt x="1" y="840"/>
                    <a:pt x="132" y="1007"/>
                  </a:cubicBezTo>
                  <a:cubicBezTo>
                    <a:pt x="596" y="1567"/>
                    <a:pt x="1120" y="2103"/>
                    <a:pt x="1715" y="2519"/>
                  </a:cubicBezTo>
                  <a:cubicBezTo>
                    <a:pt x="1823" y="2593"/>
                    <a:pt x="1939" y="2627"/>
                    <a:pt x="2053" y="2627"/>
                  </a:cubicBezTo>
                  <a:cubicBezTo>
                    <a:pt x="2419" y="2627"/>
                    <a:pt x="2771" y="2280"/>
                    <a:pt x="2799" y="1781"/>
                  </a:cubicBezTo>
                  <a:cubicBezTo>
                    <a:pt x="2751" y="1674"/>
                    <a:pt x="2692" y="1436"/>
                    <a:pt x="2549" y="1281"/>
                  </a:cubicBezTo>
                  <a:cubicBezTo>
                    <a:pt x="2084" y="864"/>
                    <a:pt x="1620" y="436"/>
                    <a:pt x="1096" y="90"/>
                  </a:cubicBezTo>
                  <a:cubicBezTo>
                    <a:pt x="1003" y="30"/>
                    <a:pt x="851" y="0"/>
                    <a:pt x="6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7"/>
            <p:cNvSpPr/>
            <p:nvPr/>
          </p:nvSpPr>
          <p:spPr>
            <a:xfrm>
              <a:off x="8248548" y="1318717"/>
              <a:ext cx="89473" cy="91745"/>
            </a:xfrm>
            <a:custGeom>
              <a:avLst/>
              <a:gdLst/>
              <a:ahLst/>
              <a:cxnLst/>
              <a:rect l="l" t="t" r="r" b="b"/>
              <a:pathLst>
                <a:path w="2835" h="2907" extrusionOk="0">
                  <a:moveTo>
                    <a:pt x="215" y="0"/>
                  </a:moveTo>
                  <a:cubicBezTo>
                    <a:pt x="179" y="274"/>
                    <a:pt x="0" y="631"/>
                    <a:pt x="120" y="798"/>
                  </a:cubicBezTo>
                  <a:cubicBezTo>
                    <a:pt x="584" y="1488"/>
                    <a:pt x="1108" y="2167"/>
                    <a:pt x="1667" y="2786"/>
                  </a:cubicBezTo>
                  <a:cubicBezTo>
                    <a:pt x="1740" y="2866"/>
                    <a:pt x="1911" y="2906"/>
                    <a:pt x="2079" y="2906"/>
                  </a:cubicBezTo>
                  <a:cubicBezTo>
                    <a:pt x="2185" y="2906"/>
                    <a:pt x="2291" y="2890"/>
                    <a:pt x="2370" y="2858"/>
                  </a:cubicBezTo>
                  <a:cubicBezTo>
                    <a:pt x="2548" y="2786"/>
                    <a:pt x="2667" y="2536"/>
                    <a:pt x="2834" y="2322"/>
                  </a:cubicBezTo>
                  <a:cubicBezTo>
                    <a:pt x="2667" y="2036"/>
                    <a:pt x="2584" y="1774"/>
                    <a:pt x="2406" y="1584"/>
                  </a:cubicBezTo>
                  <a:cubicBezTo>
                    <a:pt x="1953" y="1096"/>
                    <a:pt x="1489" y="619"/>
                    <a:pt x="989" y="179"/>
                  </a:cubicBezTo>
                  <a:cubicBezTo>
                    <a:pt x="810" y="36"/>
                    <a:pt x="477" y="60"/>
                    <a:pt x="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7"/>
            <p:cNvSpPr/>
            <p:nvPr/>
          </p:nvSpPr>
          <p:spPr>
            <a:xfrm>
              <a:off x="8582601" y="1071830"/>
              <a:ext cx="91713" cy="94743"/>
            </a:xfrm>
            <a:custGeom>
              <a:avLst/>
              <a:gdLst/>
              <a:ahLst/>
              <a:cxnLst/>
              <a:rect l="l" t="t" r="r" b="b"/>
              <a:pathLst>
                <a:path w="2906" h="3002" extrusionOk="0">
                  <a:moveTo>
                    <a:pt x="167" y="1"/>
                  </a:moveTo>
                  <a:cubicBezTo>
                    <a:pt x="131" y="239"/>
                    <a:pt x="0" y="548"/>
                    <a:pt x="107" y="679"/>
                  </a:cubicBezTo>
                  <a:cubicBezTo>
                    <a:pt x="631" y="1394"/>
                    <a:pt x="1191" y="2072"/>
                    <a:pt x="1762" y="2739"/>
                  </a:cubicBezTo>
                  <a:cubicBezTo>
                    <a:pt x="1857" y="2858"/>
                    <a:pt x="2072" y="2882"/>
                    <a:pt x="2322" y="3001"/>
                  </a:cubicBezTo>
                  <a:cubicBezTo>
                    <a:pt x="2500" y="2858"/>
                    <a:pt x="2786" y="2739"/>
                    <a:pt x="2846" y="2549"/>
                  </a:cubicBezTo>
                  <a:cubicBezTo>
                    <a:pt x="2905" y="2322"/>
                    <a:pt x="2834" y="1965"/>
                    <a:pt x="2679" y="1799"/>
                  </a:cubicBezTo>
                  <a:cubicBezTo>
                    <a:pt x="2119" y="1203"/>
                    <a:pt x="1500" y="632"/>
                    <a:pt x="869" y="108"/>
                  </a:cubicBezTo>
                  <a:cubicBezTo>
                    <a:pt x="758" y="13"/>
                    <a:pt x="589" y="7"/>
                    <a:pt x="418" y="7"/>
                  </a:cubicBezTo>
                  <a:cubicBezTo>
                    <a:pt x="396" y="7"/>
                    <a:pt x="375" y="7"/>
                    <a:pt x="354" y="7"/>
                  </a:cubicBezTo>
                  <a:cubicBezTo>
                    <a:pt x="290" y="7"/>
                    <a:pt x="226" y="7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7"/>
            <p:cNvSpPr/>
            <p:nvPr/>
          </p:nvSpPr>
          <p:spPr>
            <a:xfrm>
              <a:off x="7831464" y="777668"/>
              <a:ext cx="89189" cy="95627"/>
            </a:xfrm>
            <a:custGeom>
              <a:avLst/>
              <a:gdLst/>
              <a:ahLst/>
              <a:cxnLst/>
              <a:rect l="l" t="t" r="r" b="b"/>
              <a:pathLst>
                <a:path w="2826" h="3030" extrusionOk="0">
                  <a:moveTo>
                    <a:pt x="460" y="1"/>
                  </a:moveTo>
                  <a:cubicBezTo>
                    <a:pt x="389" y="1"/>
                    <a:pt x="320" y="9"/>
                    <a:pt x="262" y="23"/>
                  </a:cubicBezTo>
                  <a:cubicBezTo>
                    <a:pt x="155" y="47"/>
                    <a:pt x="1" y="392"/>
                    <a:pt x="48" y="511"/>
                  </a:cubicBezTo>
                  <a:cubicBezTo>
                    <a:pt x="405" y="1464"/>
                    <a:pt x="977" y="2321"/>
                    <a:pt x="1810" y="2916"/>
                  </a:cubicBezTo>
                  <a:cubicBezTo>
                    <a:pt x="1914" y="2994"/>
                    <a:pt x="2028" y="3029"/>
                    <a:pt x="2140" y="3029"/>
                  </a:cubicBezTo>
                  <a:cubicBezTo>
                    <a:pt x="2491" y="3029"/>
                    <a:pt x="2826" y="2686"/>
                    <a:pt x="2798" y="2226"/>
                  </a:cubicBezTo>
                  <a:cubicBezTo>
                    <a:pt x="2739" y="2118"/>
                    <a:pt x="2679" y="1904"/>
                    <a:pt x="2548" y="1773"/>
                  </a:cubicBezTo>
                  <a:cubicBezTo>
                    <a:pt x="2013" y="1214"/>
                    <a:pt x="1477" y="654"/>
                    <a:pt x="893" y="142"/>
                  </a:cubicBezTo>
                  <a:cubicBezTo>
                    <a:pt x="802" y="42"/>
                    <a:pt x="624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7"/>
            <p:cNvSpPr/>
            <p:nvPr/>
          </p:nvSpPr>
          <p:spPr>
            <a:xfrm>
              <a:off x="8045655" y="594246"/>
              <a:ext cx="90956" cy="110239"/>
            </a:xfrm>
            <a:custGeom>
              <a:avLst/>
              <a:gdLst/>
              <a:ahLst/>
              <a:cxnLst/>
              <a:rect l="l" t="t" r="r" b="b"/>
              <a:pathLst>
                <a:path w="2882" h="3493" extrusionOk="0">
                  <a:moveTo>
                    <a:pt x="36" y="1"/>
                  </a:moveTo>
                  <a:lnTo>
                    <a:pt x="36" y="1"/>
                  </a:lnTo>
                  <a:cubicBezTo>
                    <a:pt x="48" y="239"/>
                    <a:pt x="0" y="513"/>
                    <a:pt x="107" y="691"/>
                  </a:cubicBezTo>
                  <a:cubicBezTo>
                    <a:pt x="572" y="1465"/>
                    <a:pt x="1072" y="2215"/>
                    <a:pt x="1596" y="2954"/>
                  </a:cubicBezTo>
                  <a:cubicBezTo>
                    <a:pt x="1726" y="3156"/>
                    <a:pt x="1905" y="3335"/>
                    <a:pt x="2119" y="3430"/>
                  </a:cubicBezTo>
                  <a:cubicBezTo>
                    <a:pt x="2202" y="3472"/>
                    <a:pt x="2285" y="3492"/>
                    <a:pt x="2365" y="3492"/>
                  </a:cubicBezTo>
                  <a:cubicBezTo>
                    <a:pt x="2644" y="3492"/>
                    <a:pt x="2881" y="3250"/>
                    <a:pt x="2881" y="2870"/>
                  </a:cubicBezTo>
                  <a:cubicBezTo>
                    <a:pt x="2834" y="2763"/>
                    <a:pt x="2798" y="2561"/>
                    <a:pt x="2703" y="2442"/>
                  </a:cubicBezTo>
                  <a:cubicBezTo>
                    <a:pt x="2048" y="1668"/>
                    <a:pt x="1405" y="894"/>
                    <a:pt x="703" y="144"/>
                  </a:cubicBezTo>
                  <a:cubicBezTo>
                    <a:pt x="572" y="1"/>
                    <a:pt x="262" y="37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7"/>
            <p:cNvSpPr/>
            <p:nvPr/>
          </p:nvSpPr>
          <p:spPr>
            <a:xfrm>
              <a:off x="8332338" y="586546"/>
              <a:ext cx="64666" cy="110807"/>
            </a:xfrm>
            <a:custGeom>
              <a:avLst/>
              <a:gdLst/>
              <a:ahLst/>
              <a:cxnLst/>
              <a:rect l="l" t="t" r="r" b="b"/>
              <a:pathLst>
                <a:path w="2049" h="3511" extrusionOk="0">
                  <a:moveTo>
                    <a:pt x="470" y="0"/>
                  </a:moveTo>
                  <a:cubicBezTo>
                    <a:pt x="451" y="0"/>
                    <a:pt x="434" y="2"/>
                    <a:pt x="417" y="7"/>
                  </a:cubicBezTo>
                  <a:cubicBezTo>
                    <a:pt x="239" y="43"/>
                    <a:pt x="120" y="376"/>
                    <a:pt x="1" y="554"/>
                  </a:cubicBezTo>
                  <a:cubicBezTo>
                    <a:pt x="203" y="1388"/>
                    <a:pt x="358" y="2102"/>
                    <a:pt x="548" y="2817"/>
                  </a:cubicBezTo>
                  <a:cubicBezTo>
                    <a:pt x="644" y="3187"/>
                    <a:pt x="833" y="3511"/>
                    <a:pt x="1234" y="3511"/>
                  </a:cubicBezTo>
                  <a:cubicBezTo>
                    <a:pt x="1284" y="3511"/>
                    <a:pt x="1337" y="3506"/>
                    <a:pt x="1394" y="3495"/>
                  </a:cubicBezTo>
                  <a:cubicBezTo>
                    <a:pt x="1810" y="3436"/>
                    <a:pt x="2048" y="2948"/>
                    <a:pt x="1870" y="2424"/>
                  </a:cubicBezTo>
                  <a:cubicBezTo>
                    <a:pt x="1632" y="1733"/>
                    <a:pt x="1370" y="1031"/>
                    <a:pt x="1036" y="376"/>
                  </a:cubicBezTo>
                  <a:cubicBezTo>
                    <a:pt x="950" y="203"/>
                    <a:pt x="657" y="0"/>
                    <a:pt x="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7"/>
            <p:cNvSpPr/>
            <p:nvPr/>
          </p:nvSpPr>
          <p:spPr>
            <a:xfrm>
              <a:off x="8393973" y="546592"/>
              <a:ext cx="74040" cy="97552"/>
            </a:xfrm>
            <a:custGeom>
              <a:avLst/>
              <a:gdLst/>
              <a:ahLst/>
              <a:cxnLst/>
              <a:rect l="l" t="t" r="r" b="b"/>
              <a:pathLst>
                <a:path w="2346" h="3091" extrusionOk="0">
                  <a:moveTo>
                    <a:pt x="509" y="1"/>
                  </a:moveTo>
                  <a:cubicBezTo>
                    <a:pt x="243" y="1"/>
                    <a:pt x="8" y="234"/>
                    <a:pt x="0" y="582"/>
                  </a:cubicBezTo>
                  <a:cubicBezTo>
                    <a:pt x="0" y="630"/>
                    <a:pt x="0" y="701"/>
                    <a:pt x="24" y="749"/>
                  </a:cubicBezTo>
                  <a:cubicBezTo>
                    <a:pt x="417" y="1475"/>
                    <a:pt x="774" y="2213"/>
                    <a:pt x="1227" y="2904"/>
                  </a:cubicBezTo>
                  <a:cubicBezTo>
                    <a:pt x="1307" y="3016"/>
                    <a:pt x="1577" y="3091"/>
                    <a:pt x="1792" y="3091"/>
                  </a:cubicBezTo>
                  <a:cubicBezTo>
                    <a:pt x="1895" y="3091"/>
                    <a:pt x="1986" y="3074"/>
                    <a:pt x="2036" y="3035"/>
                  </a:cubicBezTo>
                  <a:cubicBezTo>
                    <a:pt x="2227" y="2880"/>
                    <a:pt x="2346" y="2440"/>
                    <a:pt x="2286" y="2190"/>
                  </a:cubicBezTo>
                  <a:cubicBezTo>
                    <a:pt x="2203" y="1820"/>
                    <a:pt x="1929" y="1463"/>
                    <a:pt x="1703" y="1130"/>
                  </a:cubicBezTo>
                  <a:cubicBezTo>
                    <a:pt x="1453" y="773"/>
                    <a:pt x="1191" y="416"/>
                    <a:pt x="857" y="142"/>
                  </a:cubicBezTo>
                  <a:cubicBezTo>
                    <a:pt x="746" y="44"/>
                    <a:pt x="624" y="1"/>
                    <a:pt x="5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7"/>
            <p:cNvSpPr/>
            <p:nvPr/>
          </p:nvSpPr>
          <p:spPr>
            <a:xfrm>
              <a:off x="8430423" y="217809"/>
              <a:ext cx="80794" cy="100392"/>
            </a:xfrm>
            <a:custGeom>
              <a:avLst/>
              <a:gdLst/>
              <a:ahLst/>
              <a:cxnLst/>
              <a:rect l="l" t="t" r="r" b="b"/>
              <a:pathLst>
                <a:path w="2560" h="3181" extrusionOk="0">
                  <a:moveTo>
                    <a:pt x="512" y="1"/>
                  </a:moveTo>
                  <a:cubicBezTo>
                    <a:pt x="366" y="1"/>
                    <a:pt x="227" y="26"/>
                    <a:pt x="131" y="94"/>
                  </a:cubicBezTo>
                  <a:cubicBezTo>
                    <a:pt x="12" y="189"/>
                    <a:pt x="0" y="547"/>
                    <a:pt x="72" y="737"/>
                  </a:cubicBezTo>
                  <a:cubicBezTo>
                    <a:pt x="250" y="1130"/>
                    <a:pt x="512" y="1511"/>
                    <a:pt x="750" y="1880"/>
                  </a:cubicBezTo>
                  <a:cubicBezTo>
                    <a:pt x="988" y="2249"/>
                    <a:pt x="1179" y="2654"/>
                    <a:pt x="1476" y="2975"/>
                  </a:cubicBezTo>
                  <a:cubicBezTo>
                    <a:pt x="1590" y="3108"/>
                    <a:pt x="1825" y="3180"/>
                    <a:pt x="2017" y="3180"/>
                  </a:cubicBezTo>
                  <a:cubicBezTo>
                    <a:pt x="2067" y="3180"/>
                    <a:pt x="2114" y="3176"/>
                    <a:pt x="2155" y="3166"/>
                  </a:cubicBezTo>
                  <a:cubicBezTo>
                    <a:pt x="2322" y="3130"/>
                    <a:pt x="2441" y="2856"/>
                    <a:pt x="2560" y="2725"/>
                  </a:cubicBezTo>
                  <a:cubicBezTo>
                    <a:pt x="2488" y="2523"/>
                    <a:pt x="2488" y="2404"/>
                    <a:pt x="2441" y="2309"/>
                  </a:cubicBezTo>
                  <a:cubicBezTo>
                    <a:pt x="2060" y="1654"/>
                    <a:pt x="1667" y="1011"/>
                    <a:pt x="1250" y="380"/>
                  </a:cubicBezTo>
                  <a:cubicBezTo>
                    <a:pt x="1167" y="225"/>
                    <a:pt x="1000" y="58"/>
                    <a:pt x="834" y="35"/>
                  </a:cubicBezTo>
                  <a:cubicBezTo>
                    <a:pt x="732" y="14"/>
                    <a:pt x="620" y="1"/>
                    <a:pt x="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7"/>
            <p:cNvSpPr/>
            <p:nvPr/>
          </p:nvSpPr>
          <p:spPr>
            <a:xfrm>
              <a:off x="8707102" y="1295395"/>
              <a:ext cx="79941" cy="87863"/>
            </a:xfrm>
            <a:custGeom>
              <a:avLst/>
              <a:gdLst/>
              <a:ahLst/>
              <a:cxnLst/>
              <a:rect l="l" t="t" r="r" b="b"/>
              <a:pathLst>
                <a:path w="2533" h="2784" extrusionOk="0">
                  <a:moveTo>
                    <a:pt x="704" y="0"/>
                  </a:moveTo>
                  <a:cubicBezTo>
                    <a:pt x="294" y="0"/>
                    <a:pt x="1" y="372"/>
                    <a:pt x="198" y="799"/>
                  </a:cubicBezTo>
                  <a:cubicBezTo>
                    <a:pt x="508" y="1442"/>
                    <a:pt x="913" y="2049"/>
                    <a:pt x="1341" y="2620"/>
                  </a:cubicBezTo>
                  <a:cubicBezTo>
                    <a:pt x="1424" y="2728"/>
                    <a:pt x="1651" y="2784"/>
                    <a:pt x="1849" y="2784"/>
                  </a:cubicBezTo>
                  <a:cubicBezTo>
                    <a:pt x="1936" y="2784"/>
                    <a:pt x="2018" y="2773"/>
                    <a:pt x="2080" y="2751"/>
                  </a:cubicBezTo>
                  <a:cubicBezTo>
                    <a:pt x="2294" y="2680"/>
                    <a:pt x="2425" y="2382"/>
                    <a:pt x="2520" y="2275"/>
                  </a:cubicBezTo>
                  <a:cubicBezTo>
                    <a:pt x="2532" y="1584"/>
                    <a:pt x="1413" y="168"/>
                    <a:pt x="889" y="25"/>
                  </a:cubicBezTo>
                  <a:cubicBezTo>
                    <a:pt x="826" y="8"/>
                    <a:pt x="764" y="0"/>
                    <a:pt x="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7"/>
            <p:cNvSpPr/>
            <p:nvPr/>
          </p:nvSpPr>
          <p:spPr>
            <a:xfrm>
              <a:off x="8513077" y="1168495"/>
              <a:ext cx="72935" cy="92439"/>
            </a:xfrm>
            <a:custGeom>
              <a:avLst/>
              <a:gdLst/>
              <a:ahLst/>
              <a:cxnLst/>
              <a:rect l="l" t="t" r="r" b="b"/>
              <a:pathLst>
                <a:path w="2311" h="2929" extrusionOk="0">
                  <a:moveTo>
                    <a:pt x="488" y="0"/>
                  </a:moveTo>
                  <a:cubicBezTo>
                    <a:pt x="435" y="0"/>
                    <a:pt x="386" y="7"/>
                    <a:pt x="346" y="21"/>
                  </a:cubicBezTo>
                  <a:cubicBezTo>
                    <a:pt x="179" y="81"/>
                    <a:pt x="0" y="331"/>
                    <a:pt x="0" y="510"/>
                  </a:cubicBezTo>
                  <a:cubicBezTo>
                    <a:pt x="12" y="1474"/>
                    <a:pt x="512" y="2236"/>
                    <a:pt x="1191" y="2843"/>
                  </a:cubicBezTo>
                  <a:cubicBezTo>
                    <a:pt x="1255" y="2901"/>
                    <a:pt x="1381" y="2928"/>
                    <a:pt x="1515" y="2928"/>
                  </a:cubicBezTo>
                  <a:cubicBezTo>
                    <a:pt x="1657" y="2928"/>
                    <a:pt x="1808" y="2898"/>
                    <a:pt x="1905" y="2843"/>
                  </a:cubicBezTo>
                  <a:cubicBezTo>
                    <a:pt x="2096" y="2760"/>
                    <a:pt x="2203" y="2474"/>
                    <a:pt x="2310" y="2319"/>
                  </a:cubicBezTo>
                  <a:cubicBezTo>
                    <a:pt x="2263" y="2117"/>
                    <a:pt x="2263" y="1986"/>
                    <a:pt x="2191" y="1903"/>
                  </a:cubicBezTo>
                  <a:cubicBezTo>
                    <a:pt x="1786" y="1307"/>
                    <a:pt x="1370" y="712"/>
                    <a:pt x="929" y="164"/>
                  </a:cubicBezTo>
                  <a:cubicBezTo>
                    <a:pt x="848" y="65"/>
                    <a:pt x="651" y="0"/>
                    <a:pt x="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7"/>
            <p:cNvSpPr/>
            <p:nvPr/>
          </p:nvSpPr>
          <p:spPr>
            <a:xfrm>
              <a:off x="7653723" y="958722"/>
              <a:ext cx="87232" cy="91019"/>
            </a:xfrm>
            <a:custGeom>
              <a:avLst/>
              <a:gdLst/>
              <a:ahLst/>
              <a:cxnLst/>
              <a:rect l="l" t="t" r="r" b="b"/>
              <a:pathLst>
                <a:path w="2764" h="2884" extrusionOk="0">
                  <a:moveTo>
                    <a:pt x="639" y="1"/>
                  </a:moveTo>
                  <a:cubicBezTo>
                    <a:pt x="487" y="1"/>
                    <a:pt x="278" y="61"/>
                    <a:pt x="203" y="144"/>
                  </a:cubicBezTo>
                  <a:cubicBezTo>
                    <a:pt x="72" y="287"/>
                    <a:pt x="1" y="668"/>
                    <a:pt x="84" y="787"/>
                  </a:cubicBezTo>
                  <a:cubicBezTo>
                    <a:pt x="668" y="1489"/>
                    <a:pt x="1263" y="2168"/>
                    <a:pt x="1930" y="2763"/>
                  </a:cubicBezTo>
                  <a:cubicBezTo>
                    <a:pt x="2023" y="2846"/>
                    <a:pt x="2128" y="2883"/>
                    <a:pt x="2232" y="2883"/>
                  </a:cubicBezTo>
                  <a:cubicBezTo>
                    <a:pt x="2499" y="2883"/>
                    <a:pt x="2755" y="2640"/>
                    <a:pt x="2763" y="2323"/>
                  </a:cubicBezTo>
                  <a:cubicBezTo>
                    <a:pt x="2763" y="2275"/>
                    <a:pt x="2763" y="2204"/>
                    <a:pt x="2751" y="2168"/>
                  </a:cubicBezTo>
                  <a:cubicBezTo>
                    <a:pt x="2096" y="1454"/>
                    <a:pt x="1465" y="727"/>
                    <a:pt x="787" y="37"/>
                  </a:cubicBezTo>
                  <a:cubicBezTo>
                    <a:pt x="758" y="12"/>
                    <a:pt x="704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7"/>
            <p:cNvSpPr/>
            <p:nvPr/>
          </p:nvSpPr>
          <p:spPr>
            <a:xfrm>
              <a:off x="8792248" y="1007576"/>
              <a:ext cx="83097" cy="99193"/>
            </a:xfrm>
            <a:custGeom>
              <a:avLst/>
              <a:gdLst/>
              <a:ahLst/>
              <a:cxnLst/>
              <a:rect l="l" t="t" r="r" b="b"/>
              <a:pathLst>
                <a:path w="2633" h="3143" extrusionOk="0">
                  <a:moveTo>
                    <a:pt x="310" y="1"/>
                  </a:moveTo>
                  <a:cubicBezTo>
                    <a:pt x="215" y="239"/>
                    <a:pt x="1" y="548"/>
                    <a:pt x="84" y="691"/>
                  </a:cubicBezTo>
                  <a:cubicBezTo>
                    <a:pt x="513" y="1501"/>
                    <a:pt x="1013" y="2275"/>
                    <a:pt x="1525" y="3013"/>
                  </a:cubicBezTo>
                  <a:cubicBezTo>
                    <a:pt x="1593" y="3104"/>
                    <a:pt x="1773" y="3142"/>
                    <a:pt x="1950" y="3142"/>
                  </a:cubicBezTo>
                  <a:cubicBezTo>
                    <a:pt x="2050" y="3142"/>
                    <a:pt x="2150" y="3130"/>
                    <a:pt x="2227" y="3108"/>
                  </a:cubicBezTo>
                  <a:cubicBezTo>
                    <a:pt x="2394" y="3061"/>
                    <a:pt x="2477" y="2811"/>
                    <a:pt x="2632" y="2620"/>
                  </a:cubicBezTo>
                  <a:cubicBezTo>
                    <a:pt x="2477" y="2346"/>
                    <a:pt x="2382" y="2108"/>
                    <a:pt x="2227" y="1906"/>
                  </a:cubicBezTo>
                  <a:cubicBezTo>
                    <a:pt x="1811" y="1370"/>
                    <a:pt x="1394" y="834"/>
                    <a:pt x="929" y="322"/>
                  </a:cubicBezTo>
                  <a:cubicBezTo>
                    <a:pt x="787" y="156"/>
                    <a:pt x="513" y="96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7"/>
            <p:cNvSpPr/>
            <p:nvPr/>
          </p:nvSpPr>
          <p:spPr>
            <a:xfrm>
              <a:off x="8849749" y="916338"/>
              <a:ext cx="78932" cy="83792"/>
            </a:xfrm>
            <a:custGeom>
              <a:avLst/>
              <a:gdLst/>
              <a:ahLst/>
              <a:cxnLst/>
              <a:rect l="l" t="t" r="r" b="b"/>
              <a:pathLst>
                <a:path w="2501" h="2655" extrusionOk="0">
                  <a:moveTo>
                    <a:pt x="550" y="1"/>
                  </a:moveTo>
                  <a:cubicBezTo>
                    <a:pt x="480" y="1"/>
                    <a:pt x="414" y="11"/>
                    <a:pt x="358" y="34"/>
                  </a:cubicBezTo>
                  <a:cubicBezTo>
                    <a:pt x="167" y="106"/>
                    <a:pt x="84" y="403"/>
                    <a:pt x="0" y="487"/>
                  </a:cubicBezTo>
                  <a:cubicBezTo>
                    <a:pt x="24" y="1249"/>
                    <a:pt x="1274" y="2630"/>
                    <a:pt x="1846" y="2654"/>
                  </a:cubicBezTo>
                  <a:cubicBezTo>
                    <a:pt x="1855" y="2654"/>
                    <a:pt x="1865" y="2654"/>
                    <a:pt x="1875" y="2654"/>
                  </a:cubicBezTo>
                  <a:cubicBezTo>
                    <a:pt x="2075" y="2654"/>
                    <a:pt x="2349" y="2539"/>
                    <a:pt x="2406" y="2392"/>
                  </a:cubicBezTo>
                  <a:cubicBezTo>
                    <a:pt x="2489" y="2201"/>
                    <a:pt x="2501" y="1856"/>
                    <a:pt x="2382" y="1701"/>
                  </a:cubicBezTo>
                  <a:cubicBezTo>
                    <a:pt x="1989" y="1165"/>
                    <a:pt x="1536" y="641"/>
                    <a:pt x="1048" y="165"/>
                  </a:cubicBezTo>
                  <a:cubicBezTo>
                    <a:pt x="936" y="71"/>
                    <a:pt x="731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7"/>
            <p:cNvSpPr/>
            <p:nvPr/>
          </p:nvSpPr>
          <p:spPr>
            <a:xfrm>
              <a:off x="8467600" y="816391"/>
              <a:ext cx="69937" cy="99603"/>
            </a:xfrm>
            <a:custGeom>
              <a:avLst/>
              <a:gdLst/>
              <a:ahLst/>
              <a:cxnLst/>
              <a:rect l="l" t="t" r="r" b="b"/>
              <a:pathLst>
                <a:path w="2216" h="3156" extrusionOk="0">
                  <a:moveTo>
                    <a:pt x="504" y="0"/>
                  </a:moveTo>
                  <a:cubicBezTo>
                    <a:pt x="477" y="0"/>
                    <a:pt x="452" y="4"/>
                    <a:pt x="429" y="10"/>
                  </a:cubicBezTo>
                  <a:cubicBezTo>
                    <a:pt x="263" y="58"/>
                    <a:pt x="144" y="320"/>
                    <a:pt x="1" y="499"/>
                  </a:cubicBezTo>
                  <a:cubicBezTo>
                    <a:pt x="310" y="1356"/>
                    <a:pt x="548" y="2142"/>
                    <a:pt x="894" y="2880"/>
                  </a:cubicBezTo>
                  <a:cubicBezTo>
                    <a:pt x="954" y="3030"/>
                    <a:pt x="1302" y="3155"/>
                    <a:pt x="1552" y="3155"/>
                  </a:cubicBezTo>
                  <a:cubicBezTo>
                    <a:pt x="1599" y="3155"/>
                    <a:pt x="1642" y="3151"/>
                    <a:pt x="1680" y="3142"/>
                  </a:cubicBezTo>
                  <a:cubicBezTo>
                    <a:pt x="2072" y="3047"/>
                    <a:pt x="2215" y="2642"/>
                    <a:pt x="2049" y="2285"/>
                  </a:cubicBezTo>
                  <a:cubicBezTo>
                    <a:pt x="1727" y="1582"/>
                    <a:pt x="1370" y="903"/>
                    <a:pt x="977" y="237"/>
                  </a:cubicBezTo>
                  <a:cubicBezTo>
                    <a:pt x="906" y="114"/>
                    <a:pt x="668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7"/>
            <p:cNvSpPr/>
            <p:nvPr/>
          </p:nvSpPr>
          <p:spPr>
            <a:xfrm>
              <a:off x="8858775" y="462550"/>
              <a:ext cx="71799" cy="93923"/>
            </a:xfrm>
            <a:custGeom>
              <a:avLst/>
              <a:gdLst/>
              <a:ahLst/>
              <a:cxnLst/>
              <a:rect l="l" t="t" r="r" b="b"/>
              <a:pathLst>
                <a:path w="2275" h="2976" extrusionOk="0">
                  <a:moveTo>
                    <a:pt x="474" y="1"/>
                  </a:moveTo>
                  <a:cubicBezTo>
                    <a:pt x="346" y="1"/>
                    <a:pt x="216" y="27"/>
                    <a:pt x="131" y="78"/>
                  </a:cubicBezTo>
                  <a:cubicBezTo>
                    <a:pt x="12" y="138"/>
                    <a:pt x="0" y="495"/>
                    <a:pt x="48" y="697"/>
                  </a:cubicBezTo>
                  <a:cubicBezTo>
                    <a:pt x="95" y="959"/>
                    <a:pt x="226" y="1174"/>
                    <a:pt x="345" y="1412"/>
                  </a:cubicBezTo>
                  <a:cubicBezTo>
                    <a:pt x="548" y="1864"/>
                    <a:pt x="750" y="2340"/>
                    <a:pt x="1024" y="2745"/>
                  </a:cubicBezTo>
                  <a:cubicBezTo>
                    <a:pt x="1122" y="2872"/>
                    <a:pt x="1404" y="2975"/>
                    <a:pt x="1614" y="2975"/>
                  </a:cubicBezTo>
                  <a:cubicBezTo>
                    <a:pt x="1660" y="2975"/>
                    <a:pt x="1702" y="2970"/>
                    <a:pt x="1739" y="2959"/>
                  </a:cubicBezTo>
                  <a:cubicBezTo>
                    <a:pt x="1941" y="2900"/>
                    <a:pt x="2084" y="2602"/>
                    <a:pt x="2274" y="2388"/>
                  </a:cubicBezTo>
                  <a:cubicBezTo>
                    <a:pt x="2012" y="1912"/>
                    <a:pt x="1822" y="1495"/>
                    <a:pt x="1596" y="1102"/>
                  </a:cubicBezTo>
                  <a:cubicBezTo>
                    <a:pt x="1369" y="745"/>
                    <a:pt x="1131" y="388"/>
                    <a:pt x="822" y="102"/>
                  </a:cubicBezTo>
                  <a:cubicBezTo>
                    <a:pt x="753" y="33"/>
                    <a:pt x="615" y="1"/>
                    <a:pt x="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7"/>
            <p:cNvSpPr/>
            <p:nvPr/>
          </p:nvSpPr>
          <p:spPr>
            <a:xfrm>
              <a:off x="8575437" y="948686"/>
              <a:ext cx="90230" cy="84612"/>
            </a:xfrm>
            <a:custGeom>
              <a:avLst/>
              <a:gdLst/>
              <a:ahLst/>
              <a:cxnLst/>
              <a:rect l="l" t="t" r="r" b="b"/>
              <a:pathLst>
                <a:path w="2859" h="2681" extrusionOk="0">
                  <a:moveTo>
                    <a:pt x="479" y="1"/>
                  </a:moveTo>
                  <a:cubicBezTo>
                    <a:pt x="221" y="1"/>
                    <a:pt x="1" y="231"/>
                    <a:pt x="1" y="569"/>
                  </a:cubicBezTo>
                  <a:cubicBezTo>
                    <a:pt x="25" y="617"/>
                    <a:pt x="1" y="688"/>
                    <a:pt x="49" y="759"/>
                  </a:cubicBezTo>
                  <a:cubicBezTo>
                    <a:pt x="501" y="1688"/>
                    <a:pt x="1299" y="2236"/>
                    <a:pt x="2180" y="2664"/>
                  </a:cubicBezTo>
                  <a:cubicBezTo>
                    <a:pt x="2200" y="2676"/>
                    <a:pt x="2226" y="2681"/>
                    <a:pt x="2256" y="2681"/>
                  </a:cubicBezTo>
                  <a:cubicBezTo>
                    <a:pt x="2416" y="2681"/>
                    <a:pt x="2683" y="2533"/>
                    <a:pt x="2763" y="2403"/>
                  </a:cubicBezTo>
                  <a:cubicBezTo>
                    <a:pt x="2858" y="2248"/>
                    <a:pt x="2835" y="1879"/>
                    <a:pt x="2716" y="1760"/>
                  </a:cubicBezTo>
                  <a:cubicBezTo>
                    <a:pt x="2108" y="1176"/>
                    <a:pt x="1453" y="617"/>
                    <a:pt x="775" y="105"/>
                  </a:cubicBezTo>
                  <a:cubicBezTo>
                    <a:pt x="677" y="33"/>
                    <a:pt x="575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7"/>
            <p:cNvSpPr/>
            <p:nvPr/>
          </p:nvSpPr>
          <p:spPr>
            <a:xfrm>
              <a:off x="7862928" y="1295963"/>
              <a:ext cx="86569" cy="73125"/>
            </a:xfrm>
            <a:custGeom>
              <a:avLst/>
              <a:gdLst/>
              <a:ahLst/>
              <a:cxnLst/>
              <a:rect l="l" t="t" r="r" b="b"/>
              <a:pathLst>
                <a:path w="2743" h="2317" extrusionOk="0">
                  <a:moveTo>
                    <a:pt x="599" y="1"/>
                  </a:moveTo>
                  <a:cubicBezTo>
                    <a:pt x="252" y="1"/>
                    <a:pt x="0" y="387"/>
                    <a:pt x="99" y="781"/>
                  </a:cubicBezTo>
                  <a:cubicBezTo>
                    <a:pt x="217" y="1266"/>
                    <a:pt x="1584" y="2317"/>
                    <a:pt x="2208" y="2317"/>
                  </a:cubicBezTo>
                  <a:cubicBezTo>
                    <a:pt x="2211" y="2317"/>
                    <a:pt x="2215" y="2317"/>
                    <a:pt x="2218" y="2317"/>
                  </a:cubicBezTo>
                  <a:cubicBezTo>
                    <a:pt x="2325" y="2245"/>
                    <a:pt x="2611" y="2138"/>
                    <a:pt x="2671" y="1959"/>
                  </a:cubicBezTo>
                  <a:cubicBezTo>
                    <a:pt x="2742" y="1721"/>
                    <a:pt x="2742" y="1305"/>
                    <a:pt x="2611" y="1197"/>
                  </a:cubicBezTo>
                  <a:cubicBezTo>
                    <a:pt x="2063" y="769"/>
                    <a:pt x="1468" y="352"/>
                    <a:pt x="825" y="54"/>
                  </a:cubicBezTo>
                  <a:cubicBezTo>
                    <a:pt x="747" y="17"/>
                    <a:pt x="671" y="1"/>
                    <a:pt x="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7"/>
            <p:cNvSpPr/>
            <p:nvPr/>
          </p:nvSpPr>
          <p:spPr>
            <a:xfrm>
              <a:off x="8183158" y="530528"/>
              <a:ext cx="78584" cy="102696"/>
            </a:xfrm>
            <a:custGeom>
              <a:avLst/>
              <a:gdLst/>
              <a:ahLst/>
              <a:cxnLst/>
              <a:rect l="l" t="t" r="r" b="b"/>
              <a:pathLst>
                <a:path w="2490" h="3254" extrusionOk="0">
                  <a:moveTo>
                    <a:pt x="416" y="1"/>
                  </a:moveTo>
                  <a:cubicBezTo>
                    <a:pt x="286" y="1"/>
                    <a:pt x="143" y="45"/>
                    <a:pt x="108" y="115"/>
                  </a:cubicBezTo>
                  <a:cubicBezTo>
                    <a:pt x="36" y="258"/>
                    <a:pt x="1" y="508"/>
                    <a:pt x="84" y="663"/>
                  </a:cubicBezTo>
                  <a:cubicBezTo>
                    <a:pt x="322" y="1139"/>
                    <a:pt x="632" y="1579"/>
                    <a:pt x="894" y="2044"/>
                  </a:cubicBezTo>
                  <a:cubicBezTo>
                    <a:pt x="1096" y="2377"/>
                    <a:pt x="1227" y="2758"/>
                    <a:pt x="1477" y="3044"/>
                  </a:cubicBezTo>
                  <a:cubicBezTo>
                    <a:pt x="1600" y="3166"/>
                    <a:pt x="1853" y="3254"/>
                    <a:pt x="2058" y="3254"/>
                  </a:cubicBezTo>
                  <a:cubicBezTo>
                    <a:pt x="2092" y="3254"/>
                    <a:pt x="2125" y="3251"/>
                    <a:pt x="2156" y="3246"/>
                  </a:cubicBezTo>
                  <a:cubicBezTo>
                    <a:pt x="2299" y="3234"/>
                    <a:pt x="2418" y="2972"/>
                    <a:pt x="2477" y="2889"/>
                  </a:cubicBezTo>
                  <a:cubicBezTo>
                    <a:pt x="2489" y="2199"/>
                    <a:pt x="1084" y="151"/>
                    <a:pt x="548" y="20"/>
                  </a:cubicBezTo>
                  <a:cubicBezTo>
                    <a:pt x="510" y="7"/>
                    <a:pt x="464" y="1"/>
                    <a:pt x="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7"/>
            <p:cNvSpPr/>
            <p:nvPr/>
          </p:nvSpPr>
          <p:spPr>
            <a:xfrm>
              <a:off x="8909490" y="780792"/>
              <a:ext cx="76312" cy="103959"/>
            </a:xfrm>
            <a:custGeom>
              <a:avLst/>
              <a:gdLst/>
              <a:ahLst/>
              <a:cxnLst/>
              <a:rect l="l" t="t" r="r" b="b"/>
              <a:pathLst>
                <a:path w="2418" h="3294" extrusionOk="0">
                  <a:moveTo>
                    <a:pt x="422" y="0"/>
                  </a:moveTo>
                  <a:cubicBezTo>
                    <a:pt x="302" y="0"/>
                    <a:pt x="161" y="42"/>
                    <a:pt x="108" y="103"/>
                  </a:cubicBezTo>
                  <a:cubicBezTo>
                    <a:pt x="12" y="186"/>
                    <a:pt x="1" y="460"/>
                    <a:pt x="60" y="591"/>
                  </a:cubicBezTo>
                  <a:cubicBezTo>
                    <a:pt x="274" y="1067"/>
                    <a:pt x="536" y="1543"/>
                    <a:pt x="774" y="2019"/>
                  </a:cubicBezTo>
                  <a:cubicBezTo>
                    <a:pt x="953" y="2389"/>
                    <a:pt x="1084" y="2781"/>
                    <a:pt x="1346" y="3091"/>
                  </a:cubicBezTo>
                  <a:cubicBezTo>
                    <a:pt x="1444" y="3209"/>
                    <a:pt x="1687" y="3294"/>
                    <a:pt x="1883" y="3294"/>
                  </a:cubicBezTo>
                  <a:cubicBezTo>
                    <a:pt x="1925" y="3294"/>
                    <a:pt x="1965" y="3290"/>
                    <a:pt x="2001" y="3282"/>
                  </a:cubicBezTo>
                  <a:cubicBezTo>
                    <a:pt x="2179" y="3234"/>
                    <a:pt x="2275" y="2960"/>
                    <a:pt x="2418" y="2781"/>
                  </a:cubicBezTo>
                  <a:cubicBezTo>
                    <a:pt x="1941" y="1710"/>
                    <a:pt x="1477" y="722"/>
                    <a:pt x="584" y="43"/>
                  </a:cubicBezTo>
                  <a:cubicBezTo>
                    <a:pt x="550" y="13"/>
                    <a:pt x="489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7"/>
            <p:cNvSpPr/>
            <p:nvPr/>
          </p:nvSpPr>
          <p:spPr>
            <a:xfrm>
              <a:off x="8345119" y="994258"/>
              <a:ext cx="75933" cy="89914"/>
            </a:xfrm>
            <a:custGeom>
              <a:avLst/>
              <a:gdLst/>
              <a:ahLst/>
              <a:cxnLst/>
              <a:rect l="l" t="t" r="r" b="b"/>
              <a:pathLst>
                <a:path w="2406" h="2849" extrusionOk="0">
                  <a:moveTo>
                    <a:pt x="646" y="0"/>
                  </a:moveTo>
                  <a:cubicBezTo>
                    <a:pt x="468" y="0"/>
                    <a:pt x="274" y="50"/>
                    <a:pt x="155" y="149"/>
                  </a:cubicBezTo>
                  <a:cubicBezTo>
                    <a:pt x="36" y="256"/>
                    <a:pt x="0" y="554"/>
                    <a:pt x="72" y="697"/>
                  </a:cubicBezTo>
                  <a:cubicBezTo>
                    <a:pt x="358" y="1340"/>
                    <a:pt x="667" y="1971"/>
                    <a:pt x="1036" y="2566"/>
                  </a:cubicBezTo>
                  <a:cubicBezTo>
                    <a:pt x="1140" y="2721"/>
                    <a:pt x="1422" y="2849"/>
                    <a:pt x="1635" y="2849"/>
                  </a:cubicBezTo>
                  <a:cubicBezTo>
                    <a:pt x="1668" y="2849"/>
                    <a:pt x="1698" y="2846"/>
                    <a:pt x="1727" y="2840"/>
                  </a:cubicBezTo>
                  <a:cubicBezTo>
                    <a:pt x="1941" y="2780"/>
                    <a:pt x="2120" y="2483"/>
                    <a:pt x="2405" y="2221"/>
                  </a:cubicBezTo>
                  <a:cubicBezTo>
                    <a:pt x="1965" y="1494"/>
                    <a:pt x="1572" y="851"/>
                    <a:pt x="1167" y="256"/>
                  </a:cubicBezTo>
                  <a:cubicBezTo>
                    <a:pt x="1084" y="125"/>
                    <a:pt x="905" y="18"/>
                    <a:pt x="750" y="6"/>
                  </a:cubicBezTo>
                  <a:cubicBezTo>
                    <a:pt x="717" y="2"/>
                    <a:pt x="682" y="0"/>
                    <a:pt x="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7"/>
            <p:cNvSpPr/>
            <p:nvPr/>
          </p:nvSpPr>
          <p:spPr>
            <a:xfrm>
              <a:off x="8645719" y="898002"/>
              <a:ext cx="84960" cy="91019"/>
            </a:xfrm>
            <a:custGeom>
              <a:avLst/>
              <a:gdLst/>
              <a:ahLst/>
              <a:cxnLst/>
              <a:rect l="l" t="t" r="r" b="b"/>
              <a:pathLst>
                <a:path w="2692" h="2884" extrusionOk="0">
                  <a:moveTo>
                    <a:pt x="314" y="0"/>
                  </a:moveTo>
                  <a:cubicBezTo>
                    <a:pt x="279" y="0"/>
                    <a:pt x="252" y="6"/>
                    <a:pt x="238" y="20"/>
                  </a:cubicBezTo>
                  <a:cubicBezTo>
                    <a:pt x="96" y="151"/>
                    <a:pt x="0" y="413"/>
                    <a:pt x="36" y="580"/>
                  </a:cubicBezTo>
                  <a:cubicBezTo>
                    <a:pt x="262" y="1520"/>
                    <a:pt x="893" y="2199"/>
                    <a:pt x="1608" y="2794"/>
                  </a:cubicBezTo>
                  <a:cubicBezTo>
                    <a:pt x="1684" y="2857"/>
                    <a:pt x="1813" y="2884"/>
                    <a:pt x="1947" y="2884"/>
                  </a:cubicBezTo>
                  <a:cubicBezTo>
                    <a:pt x="2065" y="2884"/>
                    <a:pt x="2185" y="2863"/>
                    <a:pt x="2274" y="2830"/>
                  </a:cubicBezTo>
                  <a:cubicBezTo>
                    <a:pt x="2441" y="2770"/>
                    <a:pt x="2524" y="2520"/>
                    <a:pt x="2691" y="2306"/>
                  </a:cubicBezTo>
                  <a:cubicBezTo>
                    <a:pt x="2501" y="2044"/>
                    <a:pt x="2358" y="1782"/>
                    <a:pt x="2179" y="1603"/>
                  </a:cubicBezTo>
                  <a:cubicBezTo>
                    <a:pt x="1727" y="1115"/>
                    <a:pt x="1251" y="627"/>
                    <a:pt x="739" y="163"/>
                  </a:cubicBezTo>
                  <a:cubicBezTo>
                    <a:pt x="647" y="71"/>
                    <a:pt x="434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7"/>
            <p:cNvSpPr/>
            <p:nvPr/>
          </p:nvSpPr>
          <p:spPr>
            <a:xfrm>
              <a:off x="8122817" y="893269"/>
              <a:ext cx="75050" cy="91114"/>
            </a:xfrm>
            <a:custGeom>
              <a:avLst/>
              <a:gdLst/>
              <a:ahLst/>
              <a:cxnLst/>
              <a:rect l="l" t="t" r="r" b="b"/>
              <a:pathLst>
                <a:path w="2378" h="2887" extrusionOk="0">
                  <a:moveTo>
                    <a:pt x="520" y="0"/>
                  </a:moveTo>
                  <a:cubicBezTo>
                    <a:pt x="242" y="0"/>
                    <a:pt x="0" y="243"/>
                    <a:pt x="115" y="503"/>
                  </a:cubicBezTo>
                  <a:cubicBezTo>
                    <a:pt x="460" y="1277"/>
                    <a:pt x="877" y="2027"/>
                    <a:pt x="1329" y="2742"/>
                  </a:cubicBezTo>
                  <a:cubicBezTo>
                    <a:pt x="1389" y="2835"/>
                    <a:pt x="1600" y="2886"/>
                    <a:pt x="1793" y="2886"/>
                  </a:cubicBezTo>
                  <a:cubicBezTo>
                    <a:pt x="1871" y="2886"/>
                    <a:pt x="1947" y="2878"/>
                    <a:pt x="2008" y="2861"/>
                  </a:cubicBezTo>
                  <a:cubicBezTo>
                    <a:pt x="2187" y="2801"/>
                    <a:pt x="2306" y="2527"/>
                    <a:pt x="2365" y="2444"/>
                  </a:cubicBezTo>
                  <a:cubicBezTo>
                    <a:pt x="2377" y="1753"/>
                    <a:pt x="1151" y="134"/>
                    <a:pt x="639" y="15"/>
                  </a:cubicBezTo>
                  <a:cubicBezTo>
                    <a:pt x="599" y="5"/>
                    <a:pt x="559" y="0"/>
                    <a:pt x="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7"/>
            <p:cNvSpPr/>
            <p:nvPr/>
          </p:nvSpPr>
          <p:spPr>
            <a:xfrm>
              <a:off x="8107258" y="1206303"/>
              <a:ext cx="68801" cy="91934"/>
            </a:xfrm>
            <a:custGeom>
              <a:avLst/>
              <a:gdLst/>
              <a:ahLst/>
              <a:cxnLst/>
              <a:rect l="l" t="t" r="r" b="b"/>
              <a:pathLst>
                <a:path w="2180" h="2913" extrusionOk="0">
                  <a:moveTo>
                    <a:pt x="536" y="0"/>
                  </a:moveTo>
                  <a:cubicBezTo>
                    <a:pt x="429" y="0"/>
                    <a:pt x="324" y="18"/>
                    <a:pt x="239" y="50"/>
                  </a:cubicBezTo>
                  <a:cubicBezTo>
                    <a:pt x="132" y="86"/>
                    <a:pt x="1" y="383"/>
                    <a:pt x="48" y="502"/>
                  </a:cubicBezTo>
                  <a:cubicBezTo>
                    <a:pt x="358" y="1240"/>
                    <a:pt x="703" y="1991"/>
                    <a:pt x="1084" y="2693"/>
                  </a:cubicBezTo>
                  <a:cubicBezTo>
                    <a:pt x="1152" y="2818"/>
                    <a:pt x="1421" y="2912"/>
                    <a:pt x="1616" y="2912"/>
                  </a:cubicBezTo>
                  <a:cubicBezTo>
                    <a:pt x="1663" y="2912"/>
                    <a:pt x="1705" y="2907"/>
                    <a:pt x="1739" y="2895"/>
                  </a:cubicBezTo>
                  <a:cubicBezTo>
                    <a:pt x="1953" y="2836"/>
                    <a:pt x="2084" y="2550"/>
                    <a:pt x="2180" y="2455"/>
                  </a:cubicBezTo>
                  <a:cubicBezTo>
                    <a:pt x="2180" y="1836"/>
                    <a:pt x="1298" y="276"/>
                    <a:pt x="906" y="86"/>
                  </a:cubicBezTo>
                  <a:cubicBezTo>
                    <a:pt x="801" y="27"/>
                    <a:pt x="667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7"/>
            <p:cNvSpPr/>
            <p:nvPr/>
          </p:nvSpPr>
          <p:spPr>
            <a:xfrm>
              <a:off x="8928647" y="405144"/>
              <a:ext cx="82340" cy="92187"/>
            </a:xfrm>
            <a:custGeom>
              <a:avLst/>
              <a:gdLst/>
              <a:ahLst/>
              <a:cxnLst/>
              <a:rect l="l" t="t" r="r" b="b"/>
              <a:pathLst>
                <a:path w="2609" h="2921" extrusionOk="0">
                  <a:moveTo>
                    <a:pt x="641" y="1"/>
                  </a:moveTo>
                  <a:cubicBezTo>
                    <a:pt x="626" y="1"/>
                    <a:pt x="611" y="2"/>
                    <a:pt x="596" y="4"/>
                  </a:cubicBezTo>
                  <a:cubicBezTo>
                    <a:pt x="215" y="52"/>
                    <a:pt x="1" y="302"/>
                    <a:pt x="203" y="611"/>
                  </a:cubicBezTo>
                  <a:cubicBezTo>
                    <a:pt x="632" y="1361"/>
                    <a:pt x="1132" y="2076"/>
                    <a:pt x="1656" y="2778"/>
                  </a:cubicBezTo>
                  <a:cubicBezTo>
                    <a:pt x="1734" y="2865"/>
                    <a:pt x="1927" y="2921"/>
                    <a:pt x="2091" y="2921"/>
                  </a:cubicBezTo>
                  <a:cubicBezTo>
                    <a:pt x="2151" y="2921"/>
                    <a:pt x="2206" y="2913"/>
                    <a:pt x="2251" y="2897"/>
                  </a:cubicBezTo>
                  <a:cubicBezTo>
                    <a:pt x="2418" y="2850"/>
                    <a:pt x="2525" y="2600"/>
                    <a:pt x="2596" y="2516"/>
                  </a:cubicBezTo>
                  <a:cubicBezTo>
                    <a:pt x="2608" y="1778"/>
                    <a:pt x="1406" y="183"/>
                    <a:pt x="822" y="40"/>
                  </a:cubicBezTo>
                  <a:cubicBezTo>
                    <a:pt x="764" y="20"/>
                    <a:pt x="706" y="1"/>
                    <a:pt x="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7"/>
            <p:cNvSpPr/>
            <p:nvPr/>
          </p:nvSpPr>
          <p:spPr>
            <a:xfrm>
              <a:off x="7997906" y="758133"/>
              <a:ext cx="86096" cy="92786"/>
            </a:xfrm>
            <a:custGeom>
              <a:avLst/>
              <a:gdLst/>
              <a:ahLst/>
              <a:cxnLst/>
              <a:rect l="l" t="t" r="r" b="b"/>
              <a:pathLst>
                <a:path w="2728" h="2940" extrusionOk="0">
                  <a:moveTo>
                    <a:pt x="414" y="1"/>
                  </a:moveTo>
                  <a:cubicBezTo>
                    <a:pt x="314" y="1"/>
                    <a:pt x="217" y="47"/>
                    <a:pt x="132" y="166"/>
                  </a:cubicBezTo>
                  <a:cubicBezTo>
                    <a:pt x="1" y="344"/>
                    <a:pt x="61" y="773"/>
                    <a:pt x="203" y="975"/>
                  </a:cubicBezTo>
                  <a:cubicBezTo>
                    <a:pt x="596" y="1511"/>
                    <a:pt x="1037" y="2011"/>
                    <a:pt x="1501" y="2499"/>
                  </a:cubicBezTo>
                  <a:cubicBezTo>
                    <a:pt x="1668" y="2678"/>
                    <a:pt x="1918" y="2785"/>
                    <a:pt x="2192" y="2940"/>
                  </a:cubicBezTo>
                  <a:cubicBezTo>
                    <a:pt x="2382" y="2797"/>
                    <a:pt x="2632" y="2678"/>
                    <a:pt x="2680" y="2523"/>
                  </a:cubicBezTo>
                  <a:cubicBezTo>
                    <a:pt x="2728" y="2309"/>
                    <a:pt x="2680" y="1975"/>
                    <a:pt x="2525" y="1833"/>
                  </a:cubicBezTo>
                  <a:cubicBezTo>
                    <a:pt x="2037" y="1297"/>
                    <a:pt x="1489" y="797"/>
                    <a:pt x="942" y="297"/>
                  </a:cubicBezTo>
                  <a:cubicBezTo>
                    <a:pt x="788" y="151"/>
                    <a:pt x="596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7"/>
            <p:cNvSpPr/>
            <p:nvPr/>
          </p:nvSpPr>
          <p:spPr>
            <a:xfrm>
              <a:off x="8358374" y="1234138"/>
              <a:ext cx="84107" cy="89914"/>
            </a:xfrm>
            <a:custGeom>
              <a:avLst/>
              <a:gdLst/>
              <a:ahLst/>
              <a:cxnLst/>
              <a:rect l="l" t="t" r="r" b="b"/>
              <a:pathLst>
                <a:path w="2665" h="2849" extrusionOk="0">
                  <a:moveTo>
                    <a:pt x="435" y="1"/>
                  </a:moveTo>
                  <a:cubicBezTo>
                    <a:pt x="210" y="1"/>
                    <a:pt x="0" y="225"/>
                    <a:pt x="9" y="513"/>
                  </a:cubicBezTo>
                  <a:cubicBezTo>
                    <a:pt x="21" y="978"/>
                    <a:pt x="1497" y="2763"/>
                    <a:pt x="1962" y="2847"/>
                  </a:cubicBezTo>
                  <a:cubicBezTo>
                    <a:pt x="1977" y="2848"/>
                    <a:pt x="1992" y="2848"/>
                    <a:pt x="2008" y="2848"/>
                  </a:cubicBezTo>
                  <a:cubicBezTo>
                    <a:pt x="2183" y="2848"/>
                    <a:pt x="2410" y="2789"/>
                    <a:pt x="2497" y="2680"/>
                  </a:cubicBezTo>
                  <a:cubicBezTo>
                    <a:pt x="2593" y="2537"/>
                    <a:pt x="2664" y="2192"/>
                    <a:pt x="2581" y="2085"/>
                  </a:cubicBezTo>
                  <a:cubicBezTo>
                    <a:pt x="1985" y="1394"/>
                    <a:pt x="1366" y="704"/>
                    <a:pt x="676" y="96"/>
                  </a:cubicBezTo>
                  <a:cubicBezTo>
                    <a:pt x="600" y="30"/>
                    <a:pt x="516" y="1"/>
                    <a:pt x="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7"/>
            <p:cNvSpPr/>
            <p:nvPr/>
          </p:nvSpPr>
          <p:spPr>
            <a:xfrm>
              <a:off x="8554419" y="331233"/>
              <a:ext cx="84581" cy="97047"/>
            </a:xfrm>
            <a:custGeom>
              <a:avLst/>
              <a:gdLst/>
              <a:ahLst/>
              <a:cxnLst/>
              <a:rect l="l" t="t" r="r" b="b"/>
              <a:pathLst>
                <a:path w="2680" h="3075" extrusionOk="0">
                  <a:moveTo>
                    <a:pt x="449" y="0"/>
                  </a:moveTo>
                  <a:cubicBezTo>
                    <a:pt x="320" y="0"/>
                    <a:pt x="146" y="44"/>
                    <a:pt x="0" y="60"/>
                  </a:cubicBezTo>
                  <a:cubicBezTo>
                    <a:pt x="48" y="227"/>
                    <a:pt x="36" y="441"/>
                    <a:pt x="119" y="584"/>
                  </a:cubicBezTo>
                  <a:cubicBezTo>
                    <a:pt x="488" y="1215"/>
                    <a:pt x="905" y="1822"/>
                    <a:pt x="1310" y="2441"/>
                  </a:cubicBezTo>
                  <a:cubicBezTo>
                    <a:pt x="1429" y="2632"/>
                    <a:pt x="1560" y="2858"/>
                    <a:pt x="1738" y="2989"/>
                  </a:cubicBezTo>
                  <a:cubicBezTo>
                    <a:pt x="1828" y="3041"/>
                    <a:pt x="1965" y="3075"/>
                    <a:pt x="2093" y="3075"/>
                  </a:cubicBezTo>
                  <a:cubicBezTo>
                    <a:pt x="2168" y="3075"/>
                    <a:pt x="2241" y="3063"/>
                    <a:pt x="2298" y="3037"/>
                  </a:cubicBezTo>
                  <a:cubicBezTo>
                    <a:pt x="2477" y="2953"/>
                    <a:pt x="2560" y="2739"/>
                    <a:pt x="2679" y="2584"/>
                  </a:cubicBezTo>
                  <a:cubicBezTo>
                    <a:pt x="2596" y="2382"/>
                    <a:pt x="2560" y="2215"/>
                    <a:pt x="2477" y="2108"/>
                  </a:cubicBezTo>
                  <a:cubicBezTo>
                    <a:pt x="1858" y="1406"/>
                    <a:pt x="1250" y="715"/>
                    <a:pt x="595" y="36"/>
                  </a:cubicBezTo>
                  <a:cubicBezTo>
                    <a:pt x="561" y="10"/>
                    <a:pt x="510" y="0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7"/>
            <p:cNvSpPr/>
            <p:nvPr/>
          </p:nvSpPr>
          <p:spPr>
            <a:xfrm>
              <a:off x="8717863" y="345655"/>
              <a:ext cx="71799" cy="91556"/>
            </a:xfrm>
            <a:custGeom>
              <a:avLst/>
              <a:gdLst/>
              <a:ahLst/>
              <a:cxnLst/>
              <a:rect l="l" t="t" r="r" b="b"/>
              <a:pathLst>
                <a:path w="2275" h="2901" extrusionOk="0">
                  <a:moveTo>
                    <a:pt x="397" y="1"/>
                  </a:moveTo>
                  <a:cubicBezTo>
                    <a:pt x="285" y="1"/>
                    <a:pt x="186" y="18"/>
                    <a:pt x="119" y="79"/>
                  </a:cubicBezTo>
                  <a:cubicBezTo>
                    <a:pt x="0" y="175"/>
                    <a:pt x="0" y="579"/>
                    <a:pt x="96" y="794"/>
                  </a:cubicBezTo>
                  <a:cubicBezTo>
                    <a:pt x="310" y="1330"/>
                    <a:pt x="619" y="1830"/>
                    <a:pt x="905" y="2353"/>
                  </a:cubicBezTo>
                  <a:cubicBezTo>
                    <a:pt x="989" y="2496"/>
                    <a:pt x="1072" y="2663"/>
                    <a:pt x="1203" y="2734"/>
                  </a:cubicBezTo>
                  <a:cubicBezTo>
                    <a:pt x="1341" y="2817"/>
                    <a:pt x="1537" y="2900"/>
                    <a:pt x="1684" y="2900"/>
                  </a:cubicBezTo>
                  <a:cubicBezTo>
                    <a:pt x="1727" y="2900"/>
                    <a:pt x="1766" y="2893"/>
                    <a:pt x="1798" y="2877"/>
                  </a:cubicBezTo>
                  <a:cubicBezTo>
                    <a:pt x="1977" y="2794"/>
                    <a:pt x="2084" y="2532"/>
                    <a:pt x="2274" y="2258"/>
                  </a:cubicBezTo>
                  <a:cubicBezTo>
                    <a:pt x="1846" y="1532"/>
                    <a:pt x="1429" y="818"/>
                    <a:pt x="1000" y="115"/>
                  </a:cubicBezTo>
                  <a:cubicBezTo>
                    <a:pt x="965" y="79"/>
                    <a:pt x="905" y="32"/>
                    <a:pt x="870" y="32"/>
                  </a:cubicBezTo>
                  <a:cubicBezTo>
                    <a:pt x="720" y="32"/>
                    <a:pt x="547" y="1"/>
                    <a:pt x="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7"/>
            <p:cNvSpPr/>
            <p:nvPr/>
          </p:nvSpPr>
          <p:spPr>
            <a:xfrm>
              <a:off x="8706597" y="613024"/>
              <a:ext cx="74797" cy="101876"/>
            </a:xfrm>
            <a:custGeom>
              <a:avLst/>
              <a:gdLst/>
              <a:ahLst/>
              <a:cxnLst/>
              <a:rect l="l" t="t" r="r" b="b"/>
              <a:pathLst>
                <a:path w="2370" h="3228" extrusionOk="0">
                  <a:moveTo>
                    <a:pt x="373" y="0"/>
                  </a:moveTo>
                  <a:cubicBezTo>
                    <a:pt x="316" y="0"/>
                    <a:pt x="261" y="8"/>
                    <a:pt x="214" y="25"/>
                  </a:cubicBezTo>
                  <a:cubicBezTo>
                    <a:pt x="119" y="73"/>
                    <a:pt x="0" y="311"/>
                    <a:pt x="36" y="382"/>
                  </a:cubicBezTo>
                  <a:cubicBezTo>
                    <a:pt x="465" y="1311"/>
                    <a:pt x="929" y="2228"/>
                    <a:pt x="1417" y="3121"/>
                  </a:cubicBezTo>
                  <a:cubicBezTo>
                    <a:pt x="1454" y="3194"/>
                    <a:pt x="1605" y="3227"/>
                    <a:pt x="1757" y="3227"/>
                  </a:cubicBezTo>
                  <a:cubicBezTo>
                    <a:pt x="1851" y="3227"/>
                    <a:pt x="1944" y="3215"/>
                    <a:pt x="2012" y="3192"/>
                  </a:cubicBezTo>
                  <a:cubicBezTo>
                    <a:pt x="2155" y="3156"/>
                    <a:pt x="2250" y="2918"/>
                    <a:pt x="2370" y="2763"/>
                  </a:cubicBezTo>
                  <a:cubicBezTo>
                    <a:pt x="2274" y="2537"/>
                    <a:pt x="2239" y="2359"/>
                    <a:pt x="2131" y="2192"/>
                  </a:cubicBezTo>
                  <a:cubicBezTo>
                    <a:pt x="1798" y="1668"/>
                    <a:pt x="1477" y="1132"/>
                    <a:pt x="1131" y="608"/>
                  </a:cubicBezTo>
                  <a:cubicBezTo>
                    <a:pt x="1000" y="394"/>
                    <a:pt x="846" y="204"/>
                    <a:pt x="655" y="73"/>
                  </a:cubicBezTo>
                  <a:cubicBezTo>
                    <a:pt x="586" y="27"/>
                    <a:pt x="477" y="0"/>
                    <a:pt x="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7"/>
            <p:cNvSpPr/>
            <p:nvPr/>
          </p:nvSpPr>
          <p:spPr>
            <a:xfrm>
              <a:off x="7807794" y="537724"/>
              <a:ext cx="87200" cy="82877"/>
            </a:xfrm>
            <a:custGeom>
              <a:avLst/>
              <a:gdLst/>
              <a:ahLst/>
              <a:cxnLst/>
              <a:rect l="l" t="t" r="r" b="b"/>
              <a:pathLst>
                <a:path w="2763" h="2626" extrusionOk="0">
                  <a:moveTo>
                    <a:pt x="447" y="1"/>
                  </a:moveTo>
                  <a:cubicBezTo>
                    <a:pt x="328" y="1"/>
                    <a:pt x="197" y="19"/>
                    <a:pt x="75" y="19"/>
                  </a:cubicBezTo>
                  <a:cubicBezTo>
                    <a:pt x="58" y="19"/>
                    <a:pt x="41" y="19"/>
                    <a:pt x="24" y="18"/>
                  </a:cubicBezTo>
                  <a:lnTo>
                    <a:pt x="24" y="18"/>
                  </a:lnTo>
                  <a:cubicBezTo>
                    <a:pt x="60" y="244"/>
                    <a:pt x="0" y="554"/>
                    <a:pt x="119" y="697"/>
                  </a:cubicBezTo>
                  <a:cubicBezTo>
                    <a:pt x="608" y="1280"/>
                    <a:pt x="1167" y="1828"/>
                    <a:pt x="1727" y="2363"/>
                  </a:cubicBezTo>
                  <a:cubicBezTo>
                    <a:pt x="1846" y="2482"/>
                    <a:pt x="2048" y="2518"/>
                    <a:pt x="2275" y="2625"/>
                  </a:cubicBezTo>
                  <a:cubicBezTo>
                    <a:pt x="2441" y="2482"/>
                    <a:pt x="2703" y="2363"/>
                    <a:pt x="2739" y="2221"/>
                  </a:cubicBezTo>
                  <a:cubicBezTo>
                    <a:pt x="2763" y="1982"/>
                    <a:pt x="2703" y="1637"/>
                    <a:pt x="2536" y="1494"/>
                  </a:cubicBezTo>
                  <a:cubicBezTo>
                    <a:pt x="1965" y="970"/>
                    <a:pt x="1346" y="506"/>
                    <a:pt x="715" y="66"/>
                  </a:cubicBezTo>
                  <a:cubicBezTo>
                    <a:pt x="643" y="14"/>
                    <a:pt x="549" y="1"/>
                    <a:pt x="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7"/>
            <p:cNvSpPr/>
            <p:nvPr/>
          </p:nvSpPr>
          <p:spPr>
            <a:xfrm>
              <a:off x="7707594" y="681980"/>
              <a:ext cx="76943" cy="82750"/>
            </a:xfrm>
            <a:custGeom>
              <a:avLst/>
              <a:gdLst/>
              <a:ahLst/>
              <a:cxnLst/>
              <a:rect l="l" t="t" r="r" b="b"/>
              <a:pathLst>
                <a:path w="2438" h="2622" extrusionOk="0">
                  <a:moveTo>
                    <a:pt x="659" y="1"/>
                  </a:moveTo>
                  <a:cubicBezTo>
                    <a:pt x="274" y="1"/>
                    <a:pt x="0" y="359"/>
                    <a:pt x="211" y="769"/>
                  </a:cubicBezTo>
                  <a:cubicBezTo>
                    <a:pt x="508" y="1364"/>
                    <a:pt x="889" y="1936"/>
                    <a:pt x="1306" y="2472"/>
                  </a:cubicBezTo>
                  <a:cubicBezTo>
                    <a:pt x="1390" y="2564"/>
                    <a:pt x="1606" y="2621"/>
                    <a:pt x="1796" y="2621"/>
                  </a:cubicBezTo>
                  <a:cubicBezTo>
                    <a:pt x="1875" y="2621"/>
                    <a:pt x="1949" y="2612"/>
                    <a:pt x="2009" y="2591"/>
                  </a:cubicBezTo>
                  <a:cubicBezTo>
                    <a:pt x="2223" y="2531"/>
                    <a:pt x="2342" y="2245"/>
                    <a:pt x="2425" y="2162"/>
                  </a:cubicBezTo>
                  <a:cubicBezTo>
                    <a:pt x="2437" y="1519"/>
                    <a:pt x="1235" y="78"/>
                    <a:pt x="747" y="7"/>
                  </a:cubicBezTo>
                  <a:cubicBezTo>
                    <a:pt x="717" y="3"/>
                    <a:pt x="687" y="1"/>
                    <a:pt x="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7"/>
            <p:cNvSpPr/>
            <p:nvPr/>
          </p:nvSpPr>
          <p:spPr>
            <a:xfrm>
              <a:off x="8555524" y="687061"/>
              <a:ext cx="74040" cy="98373"/>
            </a:xfrm>
            <a:custGeom>
              <a:avLst/>
              <a:gdLst/>
              <a:ahLst/>
              <a:cxnLst/>
              <a:rect l="l" t="t" r="r" b="b"/>
              <a:pathLst>
                <a:path w="2346" h="3117" extrusionOk="0">
                  <a:moveTo>
                    <a:pt x="775" y="1"/>
                  </a:moveTo>
                  <a:cubicBezTo>
                    <a:pt x="275" y="13"/>
                    <a:pt x="1" y="429"/>
                    <a:pt x="191" y="846"/>
                  </a:cubicBezTo>
                  <a:cubicBezTo>
                    <a:pt x="513" y="1537"/>
                    <a:pt x="918" y="2203"/>
                    <a:pt x="1322" y="2858"/>
                  </a:cubicBezTo>
                  <a:cubicBezTo>
                    <a:pt x="1394" y="2989"/>
                    <a:pt x="1620" y="3084"/>
                    <a:pt x="1787" y="3108"/>
                  </a:cubicBezTo>
                  <a:cubicBezTo>
                    <a:pt x="1821" y="3114"/>
                    <a:pt x="1854" y="3117"/>
                    <a:pt x="1886" y="3117"/>
                  </a:cubicBezTo>
                  <a:cubicBezTo>
                    <a:pt x="2182" y="3117"/>
                    <a:pt x="2346" y="2874"/>
                    <a:pt x="2227" y="2573"/>
                  </a:cubicBezTo>
                  <a:cubicBezTo>
                    <a:pt x="1930" y="1858"/>
                    <a:pt x="1632" y="1144"/>
                    <a:pt x="1275" y="465"/>
                  </a:cubicBezTo>
                  <a:cubicBezTo>
                    <a:pt x="1156" y="251"/>
                    <a:pt x="894" y="108"/>
                    <a:pt x="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7"/>
            <p:cNvSpPr/>
            <p:nvPr/>
          </p:nvSpPr>
          <p:spPr>
            <a:xfrm>
              <a:off x="7701093" y="818947"/>
              <a:ext cx="77417" cy="82813"/>
            </a:xfrm>
            <a:custGeom>
              <a:avLst/>
              <a:gdLst/>
              <a:ahLst/>
              <a:cxnLst/>
              <a:rect l="l" t="t" r="r" b="b"/>
              <a:pathLst>
                <a:path w="2453" h="2624" extrusionOk="0">
                  <a:moveTo>
                    <a:pt x="726" y="1"/>
                  </a:moveTo>
                  <a:cubicBezTo>
                    <a:pt x="262" y="1"/>
                    <a:pt x="0" y="358"/>
                    <a:pt x="202" y="751"/>
                  </a:cubicBezTo>
                  <a:cubicBezTo>
                    <a:pt x="583" y="1370"/>
                    <a:pt x="1024" y="1965"/>
                    <a:pt x="1500" y="2525"/>
                  </a:cubicBezTo>
                  <a:cubicBezTo>
                    <a:pt x="1560" y="2590"/>
                    <a:pt x="1712" y="2623"/>
                    <a:pt x="1868" y="2623"/>
                  </a:cubicBezTo>
                  <a:cubicBezTo>
                    <a:pt x="2024" y="2623"/>
                    <a:pt x="2185" y="2590"/>
                    <a:pt x="2262" y="2525"/>
                  </a:cubicBezTo>
                  <a:cubicBezTo>
                    <a:pt x="2405" y="2382"/>
                    <a:pt x="2453" y="1930"/>
                    <a:pt x="2334" y="1751"/>
                  </a:cubicBezTo>
                  <a:cubicBezTo>
                    <a:pt x="1988" y="1215"/>
                    <a:pt x="1548" y="739"/>
                    <a:pt x="1131" y="239"/>
                  </a:cubicBezTo>
                  <a:cubicBezTo>
                    <a:pt x="1012" y="108"/>
                    <a:pt x="822" y="48"/>
                    <a:pt x="7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7"/>
            <p:cNvSpPr/>
            <p:nvPr/>
          </p:nvSpPr>
          <p:spPr>
            <a:xfrm>
              <a:off x="8154692" y="249305"/>
              <a:ext cx="77732" cy="81078"/>
            </a:xfrm>
            <a:custGeom>
              <a:avLst/>
              <a:gdLst/>
              <a:ahLst/>
              <a:cxnLst/>
              <a:rect l="l" t="t" r="r" b="b"/>
              <a:pathLst>
                <a:path w="2463" h="2569" extrusionOk="0">
                  <a:moveTo>
                    <a:pt x="695" y="1"/>
                  </a:moveTo>
                  <a:cubicBezTo>
                    <a:pt x="344" y="1"/>
                    <a:pt x="1" y="351"/>
                    <a:pt x="176" y="656"/>
                  </a:cubicBezTo>
                  <a:cubicBezTo>
                    <a:pt x="522" y="1275"/>
                    <a:pt x="915" y="1906"/>
                    <a:pt x="1415" y="2394"/>
                  </a:cubicBezTo>
                  <a:cubicBezTo>
                    <a:pt x="1536" y="2516"/>
                    <a:pt x="1677" y="2569"/>
                    <a:pt x="1815" y="2569"/>
                  </a:cubicBezTo>
                  <a:cubicBezTo>
                    <a:pt x="2138" y="2569"/>
                    <a:pt x="2446" y="2281"/>
                    <a:pt x="2462" y="1906"/>
                  </a:cubicBezTo>
                  <a:cubicBezTo>
                    <a:pt x="2462" y="1430"/>
                    <a:pt x="1177" y="49"/>
                    <a:pt x="712" y="1"/>
                  </a:cubicBezTo>
                  <a:cubicBezTo>
                    <a:pt x="706" y="1"/>
                    <a:pt x="70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17"/>
            <p:cNvSpPr/>
            <p:nvPr/>
          </p:nvSpPr>
          <p:spPr>
            <a:xfrm>
              <a:off x="8423259" y="1086032"/>
              <a:ext cx="76691" cy="71199"/>
            </a:xfrm>
            <a:custGeom>
              <a:avLst/>
              <a:gdLst/>
              <a:ahLst/>
              <a:cxnLst/>
              <a:rect l="l" t="t" r="r" b="b"/>
              <a:pathLst>
                <a:path w="2430" h="2256" extrusionOk="0">
                  <a:moveTo>
                    <a:pt x="546" y="0"/>
                  </a:moveTo>
                  <a:cubicBezTo>
                    <a:pt x="280" y="0"/>
                    <a:pt x="37" y="244"/>
                    <a:pt x="1" y="575"/>
                  </a:cubicBezTo>
                  <a:cubicBezTo>
                    <a:pt x="25" y="646"/>
                    <a:pt x="37" y="765"/>
                    <a:pt x="60" y="860"/>
                  </a:cubicBezTo>
                  <a:cubicBezTo>
                    <a:pt x="346" y="1622"/>
                    <a:pt x="977" y="2015"/>
                    <a:pt x="1692" y="2242"/>
                  </a:cubicBezTo>
                  <a:cubicBezTo>
                    <a:pt x="1720" y="2251"/>
                    <a:pt x="1753" y="2255"/>
                    <a:pt x="1789" y="2255"/>
                  </a:cubicBezTo>
                  <a:cubicBezTo>
                    <a:pt x="1980" y="2255"/>
                    <a:pt x="2252" y="2132"/>
                    <a:pt x="2323" y="1992"/>
                  </a:cubicBezTo>
                  <a:cubicBezTo>
                    <a:pt x="2430" y="1801"/>
                    <a:pt x="2418" y="1384"/>
                    <a:pt x="2287" y="1241"/>
                  </a:cubicBezTo>
                  <a:cubicBezTo>
                    <a:pt x="1834" y="813"/>
                    <a:pt x="1334" y="432"/>
                    <a:pt x="810" y="87"/>
                  </a:cubicBezTo>
                  <a:cubicBezTo>
                    <a:pt x="724" y="27"/>
                    <a:pt x="634" y="0"/>
                    <a:pt x="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7"/>
            <p:cNvSpPr/>
            <p:nvPr/>
          </p:nvSpPr>
          <p:spPr>
            <a:xfrm>
              <a:off x="7829665" y="255112"/>
              <a:ext cx="77732" cy="83255"/>
            </a:xfrm>
            <a:custGeom>
              <a:avLst/>
              <a:gdLst/>
              <a:ahLst/>
              <a:cxnLst/>
              <a:rect l="l" t="t" r="r" b="b"/>
              <a:pathLst>
                <a:path w="2463" h="2638" extrusionOk="0">
                  <a:moveTo>
                    <a:pt x="619" y="1"/>
                  </a:moveTo>
                  <a:cubicBezTo>
                    <a:pt x="292" y="1"/>
                    <a:pt x="1" y="319"/>
                    <a:pt x="177" y="627"/>
                  </a:cubicBezTo>
                  <a:cubicBezTo>
                    <a:pt x="569" y="1293"/>
                    <a:pt x="1046" y="1936"/>
                    <a:pt x="1534" y="2544"/>
                  </a:cubicBezTo>
                  <a:cubicBezTo>
                    <a:pt x="1586" y="2608"/>
                    <a:pt x="1708" y="2638"/>
                    <a:pt x="1836" y="2638"/>
                  </a:cubicBezTo>
                  <a:cubicBezTo>
                    <a:pt x="1943" y="2638"/>
                    <a:pt x="2053" y="2617"/>
                    <a:pt x="2129" y="2579"/>
                  </a:cubicBezTo>
                  <a:cubicBezTo>
                    <a:pt x="2308" y="2508"/>
                    <a:pt x="2403" y="2270"/>
                    <a:pt x="2463" y="2198"/>
                  </a:cubicBezTo>
                  <a:cubicBezTo>
                    <a:pt x="2439" y="1603"/>
                    <a:pt x="1129" y="91"/>
                    <a:pt x="700" y="8"/>
                  </a:cubicBezTo>
                  <a:cubicBezTo>
                    <a:pt x="673" y="3"/>
                    <a:pt x="646" y="1"/>
                    <a:pt x="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7"/>
            <p:cNvSpPr/>
            <p:nvPr/>
          </p:nvSpPr>
          <p:spPr>
            <a:xfrm>
              <a:off x="7695444" y="544162"/>
              <a:ext cx="70284" cy="79247"/>
            </a:xfrm>
            <a:custGeom>
              <a:avLst/>
              <a:gdLst/>
              <a:ahLst/>
              <a:cxnLst/>
              <a:rect l="l" t="t" r="r" b="b"/>
              <a:pathLst>
                <a:path w="2227" h="2511" extrusionOk="0">
                  <a:moveTo>
                    <a:pt x="820" y="0"/>
                  </a:moveTo>
                  <a:cubicBezTo>
                    <a:pt x="745" y="0"/>
                    <a:pt x="662" y="16"/>
                    <a:pt x="572" y="52"/>
                  </a:cubicBezTo>
                  <a:cubicBezTo>
                    <a:pt x="203" y="195"/>
                    <a:pt x="0" y="576"/>
                    <a:pt x="155" y="897"/>
                  </a:cubicBezTo>
                  <a:cubicBezTo>
                    <a:pt x="429" y="1421"/>
                    <a:pt x="774" y="1957"/>
                    <a:pt x="1203" y="2362"/>
                  </a:cubicBezTo>
                  <a:cubicBezTo>
                    <a:pt x="1315" y="2464"/>
                    <a:pt x="1444" y="2511"/>
                    <a:pt x="1572" y="2511"/>
                  </a:cubicBezTo>
                  <a:cubicBezTo>
                    <a:pt x="1904" y="2511"/>
                    <a:pt x="2227" y="2195"/>
                    <a:pt x="2227" y="1731"/>
                  </a:cubicBezTo>
                  <a:cubicBezTo>
                    <a:pt x="2167" y="1624"/>
                    <a:pt x="2096" y="1421"/>
                    <a:pt x="1965" y="1231"/>
                  </a:cubicBezTo>
                  <a:cubicBezTo>
                    <a:pt x="1786" y="945"/>
                    <a:pt x="1572" y="695"/>
                    <a:pt x="1393" y="409"/>
                  </a:cubicBezTo>
                  <a:cubicBezTo>
                    <a:pt x="1247" y="180"/>
                    <a:pt x="1072" y="0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7"/>
            <p:cNvSpPr/>
            <p:nvPr/>
          </p:nvSpPr>
          <p:spPr>
            <a:xfrm>
              <a:off x="7784882" y="967369"/>
              <a:ext cx="89346" cy="80699"/>
            </a:xfrm>
            <a:custGeom>
              <a:avLst/>
              <a:gdLst/>
              <a:ahLst/>
              <a:cxnLst/>
              <a:rect l="l" t="t" r="r" b="b"/>
              <a:pathLst>
                <a:path w="2831" h="2557" extrusionOk="0">
                  <a:moveTo>
                    <a:pt x="284" y="1"/>
                  </a:moveTo>
                  <a:cubicBezTo>
                    <a:pt x="244" y="1"/>
                    <a:pt x="211" y="8"/>
                    <a:pt x="191" y="25"/>
                  </a:cubicBezTo>
                  <a:cubicBezTo>
                    <a:pt x="72" y="108"/>
                    <a:pt x="0" y="322"/>
                    <a:pt x="0" y="477"/>
                  </a:cubicBezTo>
                  <a:cubicBezTo>
                    <a:pt x="0" y="620"/>
                    <a:pt x="83" y="799"/>
                    <a:pt x="191" y="882"/>
                  </a:cubicBezTo>
                  <a:cubicBezTo>
                    <a:pt x="798" y="1418"/>
                    <a:pt x="1393" y="1989"/>
                    <a:pt x="2036" y="2465"/>
                  </a:cubicBezTo>
                  <a:cubicBezTo>
                    <a:pt x="2122" y="2528"/>
                    <a:pt x="2215" y="2557"/>
                    <a:pt x="2306" y="2557"/>
                  </a:cubicBezTo>
                  <a:cubicBezTo>
                    <a:pt x="2579" y="2557"/>
                    <a:pt x="2831" y="2296"/>
                    <a:pt x="2822" y="1894"/>
                  </a:cubicBezTo>
                  <a:cubicBezTo>
                    <a:pt x="2715" y="1775"/>
                    <a:pt x="2548" y="1549"/>
                    <a:pt x="2346" y="1394"/>
                  </a:cubicBezTo>
                  <a:cubicBezTo>
                    <a:pt x="1774" y="953"/>
                    <a:pt x="1203" y="525"/>
                    <a:pt x="619" y="108"/>
                  </a:cubicBezTo>
                  <a:cubicBezTo>
                    <a:pt x="534" y="48"/>
                    <a:pt x="387" y="1"/>
                    <a:pt x="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7"/>
            <p:cNvSpPr/>
            <p:nvPr/>
          </p:nvSpPr>
          <p:spPr>
            <a:xfrm>
              <a:off x="7785261" y="358153"/>
              <a:ext cx="73282" cy="69306"/>
            </a:xfrm>
            <a:custGeom>
              <a:avLst/>
              <a:gdLst/>
              <a:ahLst/>
              <a:cxnLst/>
              <a:rect l="l" t="t" r="r" b="b"/>
              <a:pathLst>
                <a:path w="2322" h="2196" extrusionOk="0">
                  <a:moveTo>
                    <a:pt x="514" y="1"/>
                  </a:moveTo>
                  <a:cubicBezTo>
                    <a:pt x="390" y="1"/>
                    <a:pt x="242" y="48"/>
                    <a:pt x="179" y="112"/>
                  </a:cubicBezTo>
                  <a:cubicBezTo>
                    <a:pt x="60" y="219"/>
                    <a:pt x="0" y="469"/>
                    <a:pt x="36" y="600"/>
                  </a:cubicBezTo>
                  <a:cubicBezTo>
                    <a:pt x="274" y="1326"/>
                    <a:pt x="810" y="1803"/>
                    <a:pt x="1465" y="2136"/>
                  </a:cubicBezTo>
                  <a:cubicBezTo>
                    <a:pt x="1549" y="2177"/>
                    <a:pt x="1634" y="2196"/>
                    <a:pt x="1716" y="2196"/>
                  </a:cubicBezTo>
                  <a:cubicBezTo>
                    <a:pt x="2041" y="2196"/>
                    <a:pt x="2322" y="1899"/>
                    <a:pt x="2322" y="1481"/>
                  </a:cubicBezTo>
                  <a:cubicBezTo>
                    <a:pt x="2286" y="1422"/>
                    <a:pt x="2262" y="1243"/>
                    <a:pt x="2167" y="1148"/>
                  </a:cubicBezTo>
                  <a:cubicBezTo>
                    <a:pt x="1679" y="767"/>
                    <a:pt x="1191" y="374"/>
                    <a:pt x="667" y="41"/>
                  </a:cubicBezTo>
                  <a:cubicBezTo>
                    <a:pt x="631" y="13"/>
                    <a:pt x="576" y="1"/>
                    <a:pt x="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7"/>
            <p:cNvSpPr/>
            <p:nvPr/>
          </p:nvSpPr>
          <p:spPr>
            <a:xfrm>
              <a:off x="8884306" y="1185411"/>
              <a:ext cx="71799" cy="79594"/>
            </a:xfrm>
            <a:custGeom>
              <a:avLst/>
              <a:gdLst/>
              <a:ahLst/>
              <a:cxnLst/>
              <a:rect l="l" t="t" r="r" b="b"/>
              <a:pathLst>
                <a:path w="2275" h="2522" extrusionOk="0">
                  <a:moveTo>
                    <a:pt x="484" y="0"/>
                  </a:moveTo>
                  <a:cubicBezTo>
                    <a:pt x="451" y="0"/>
                    <a:pt x="421" y="3"/>
                    <a:pt x="394" y="9"/>
                  </a:cubicBezTo>
                  <a:cubicBezTo>
                    <a:pt x="263" y="81"/>
                    <a:pt x="179" y="295"/>
                    <a:pt x="1" y="557"/>
                  </a:cubicBezTo>
                  <a:cubicBezTo>
                    <a:pt x="334" y="1093"/>
                    <a:pt x="668" y="1629"/>
                    <a:pt x="989" y="2129"/>
                  </a:cubicBezTo>
                  <a:cubicBezTo>
                    <a:pt x="1139" y="2345"/>
                    <a:pt x="1336" y="2521"/>
                    <a:pt x="1567" y="2521"/>
                  </a:cubicBezTo>
                  <a:cubicBezTo>
                    <a:pt x="1666" y="2521"/>
                    <a:pt x="1771" y="2489"/>
                    <a:pt x="1882" y="2414"/>
                  </a:cubicBezTo>
                  <a:cubicBezTo>
                    <a:pt x="2275" y="2164"/>
                    <a:pt x="2215" y="1771"/>
                    <a:pt x="1977" y="1450"/>
                  </a:cubicBezTo>
                  <a:cubicBezTo>
                    <a:pt x="1644" y="998"/>
                    <a:pt x="1311" y="569"/>
                    <a:pt x="918" y="164"/>
                  </a:cubicBezTo>
                  <a:cubicBezTo>
                    <a:pt x="829" y="66"/>
                    <a:pt x="636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7"/>
            <p:cNvSpPr/>
            <p:nvPr/>
          </p:nvSpPr>
          <p:spPr>
            <a:xfrm>
              <a:off x="8478519" y="1424787"/>
              <a:ext cx="79689" cy="75113"/>
            </a:xfrm>
            <a:custGeom>
              <a:avLst/>
              <a:gdLst/>
              <a:ahLst/>
              <a:cxnLst/>
              <a:rect l="l" t="t" r="r" b="b"/>
              <a:pathLst>
                <a:path w="2525" h="2380" extrusionOk="0">
                  <a:moveTo>
                    <a:pt x="509" y="1"/>
                  </a:moveTo>
                  <a:cubicBezTo>
                    <a:pt x="489" y="1"/>
                    <a:pt x="470" y="3"/>
                    <a:pt x="453" y="9"/>
                  </a:cubicBezTo>
                  <a:cubicBezTo>
                    <a:pt x="262" y="68"/>
                    <a:pt x="143" y="342"/>
                    <a:pt x="0" y="544"/>
                  </a:cubicBezTo>
                  <a:cubicBezTo>
                    <a:pt x="131" y="854"/>
                    <a:pt x="179" y="1140"/>
                    <a:pt x="345" y="1294"/>
                  </a:cubicBezTo>
                  <a:cubicBezTo>
                    <a:pt x="643" y="1628"/>
                    <a:pt x="1000" y="1890"/>
                    <a:pt x="1357" y="2152"/>
                  </a:cubicBezTo>
                  <a:cubicBezTo>
                    <a:pt x="1517" y="2270"/>
                    <a:pt x="1693" y="2380"/>
                    <a:pt x="1869" y="2380"/>
                  </a:cubicBezTo>
                  <a:cubicBezTo>
                    <a:pt x="1995" y="2380"/>
                    <a:pt x="2120" y="2324"/>
                    <a:pt x="2238" y="2176"/>
                  </a:cubicBezTo>
                  <a:cubicBezTo>
                    <a:pt x="2524" y="1818"/>
                    <a:pt x="2250" y="1556"/>
                    <a:pt x="2024" y="1318"/>
                  </a:cubicBezTo>
                  <a:cubicBezTo>
                    <a:pt x="1691" y="973"/>
                    <a:pt x="1357" y="616"/>
                    <a:pt x="1024" y="282"/>
                  </a:cubicBezTo>
                  <a:cubicBezTo>
                    <a:pt x="887" y="156"/>
                    <a:pt x="665" y="1"/>
                    <a:pt x="5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7"/>
            <p:cNvSpPr/>
            <p:nvPr/>
          </p:nvSpPr>
          <p:spPr>
            <a:xfrm>
              <a:off x="8956829" y="1086095"/>
              <a:ext cx="80825" cy="74576"/>
            </a:xfrm>
            <a:custGeom>
              <a:avLst/>
              <a:gdLst/>
              <a:ahLst/>
              <a:cxnLst/>
              <a:rect l="l" t="t" r="r" b="b"/>
              <a:pathLst>
                <a:path w="2561" h="2363" extrusionOk="0">
                  <a:moveTo>
                    <a:pt x="472" y="1"/>
                  </a:moveTo>
                  <a:cubicBezTo>
                    <a:pt x="424" y="1"/>
                    <a:pt x="380" y="8"/>
                    <a:pt x="346" y="25"/>
                  </a:cubicBezTo>
                  <a:cubicBezTo>
                    <a:pt x="203" y="108"/>
                    <a:pt x="120" y="323"/>
                    <a:pt x="1" y="501"/>
                  </a:cubicBezTo>
                  <a:cubicBezTo>
                    <a:pt x="144" y="751"/>
                    <a:pt x="215" y="989"/>
                    <a:pt x="382" y="1156"/>
                  </a:cubicBezTo>
                  <a:cubicBezTo>
                    <a:pt x="656" y="1478"/>
                    <a:pt x="977" y="1811"/>
                    <a:pt x="1310" y="2097"/>
                  </a:cubicBezTo>
                  <a:cubicBezTo>
                    <a:pt x="1476" y="2241"/>
                    <a:pt x="1669" y="2362"/>
                    <a:pt x="1865" y="2362"/>
                  </a:cubicBezTo>
                  <a:cubicBezTo>
                    <a:pt x="2007" y="2362"/>
                    <a:pt x="2151" y="2298"/>
                    <a:pt x="2287" y="2132"/>
                  </a:cubicBezTo>
                  <a:cubicBezTo>
                    <a:pt x="2561" y="1775"/>
                    <a:pt x="2299" y="1478"/>
                    <a:pt x="2049" y="1228"/>
                  </a:cubicBezTo>
                  <a:cubicBezTo>
                    <a:pt x="1644" y="847"/>
                    <a:pt x="1239" y="466"/>
                    <a:pt x="822" y="108"/>
                  </a:cubicBezTo>
                  <a:cubicBezTo>
                    <a:pt x="745" y="48"/>
                    <a:pt x="595" y="1"/>
                    <a:pt x="4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7"/>
            <p:cNvSpPr/>
            <p:nvPr/>
          </p:nvSpPr>
          <p:spPr>
            <a:xfrm>
              <a:off x="8295508" y="715907"/>
              <a:ext cx="64666" cy="82403"/>
            </a:xfrm>
            <a:custGeom>
              <a:avLst/>
              <a:gdLst/>
              <a:ahLst/>
              <a:cxnLst/>
              <a:rect l="l" t="t" r="r" b="b"/>
              <a:pathLst>
                <a:path w="2049" h="2611" extrusionOk="0">
                  <a:moveTo>
                    <a:pt x="488" y="0"/>
                  </a:moveTo>
                  <a:cubicBezTo>
                    <a:pt x="387" y="0"/>
                    <a:pt x="282" y="27"/>
                    <a:pt x="215" y="87"/>
                  </a:cubicBezTo>
                  <a:cubicBezTo>
                    <a:pt x="96" y="158"/>
                    <a:pt x="1" y="396"/>
                    <a:pt x="48" y="504"/>
                  </a:cubicBezTo>
                  <a:cubicBezTo>
                    <a:pt x="394" y="1170"/>
                    <a:pt x="739" y="1825"/>
                    <a:pt x="1132" y="2468"/>
                  </a:cubicBezTo>
                  <a:cubicBezTo>
                    <a:pt x="1193" y="2555"/>
                    <a:pt x="1388" y="2611"/>
                    <a:pt x="1553" y="2611"/>
                  </a:cubicBezTo>
                  <a:cubicBezTo>
                    <a:pt x="1614" y="2611"/>
                    <a:pt x="1671" y="2603"/>
                    <a:pt x="1715" y="2587"/>
                  </a:cubicBezTo>
                  <a:cubicBezTo>
                    <a:pt x="1882" y="2528"/>
                    <a:pt x="1965" y="2290"/>
                    <a:pt x="2025" y="2218"/>
                  </a:cubicBezTo>
                  <a:cubicBezTo>
                    <a:pt x="2049" y="1694"/>
                    <a:pt x="1013" y="123"/>
                    <a:pt x="656" y="27"/>
                  </a:cubicBezTo>
                  <a:cubicBezTo>
                    <a:pt x="607" y="10"/>
                    <a:pt x="548" y="0"/>
                    <a:pt x="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7"/>
            <p:cNvSpPr/>
            <p:nvPr/>
          </p:nvSpPr>
          <p:spPr>
            <a:xfrm>
              <a:off x="7894961" y="649443"/>
              <a:ext cx="65045" cy="71799"/>
            </a:xfrm>
            <a:custGeom>
              <a:avLst/>
              <a:gdLst/>
              <a:ahLst/>
              <a:cxnLst/>
              <a:rect l="l" t="t" r="r" b="b"/>
              <a:pathLst>
                <a:path w="2061" h="2275" extrusionOk="0">
                  <a:moveTo>
                    <a:pt x="622" y="1"/>
                  </a:moveTo>
                  <a:cubicBezTo>
                    <a:pt x="469" y="1"/>
                    <a:pt x="305" y="43"/>
                    <a:pt x="215" y="133"/>
                  </a:cubicBezTo>
                  <a:cubicBezTo>
                    <a:pt x="96" y="252"/>
                    <a:pt x="1" y="550"/>
                    <a:pt x="72" y="669"/>
                  </a:cubicBezTo>
                  <a:cubicBezTo>
                    <a:pt x="394" y="1193"/>
                    <a:pt x="751" y="1705"/>
                    <a:pt x="1132" y="2157"/>
                  </a:cubicBezTo>
                  <a:cubicBezTo>
                    <a:pt x="1192" y="2232"/>
                    <a:pt x="1346" y="2274"/>
                    <a:pt x="1494" y="2274"/>
                  </a:cubicBezTo>
                  <a:cubicBezTo>
                    <a:pt x="1581" y="2274"/>
                    <a:pt x="1665" y="2259"/>
                    <a:pt x="1727" y="2229"/>
                  </a:cubicBezTo>
                  <a:cubicBezTo>
                    <a:pt x="1906" y="2157"/>
                    <a:pt x="2001" y="1919"/>
                    <a:pt x="2060" y="1848"/>
                  </a:cubicBezTo>
                  <a:cubicBezTo>
                    <a:pt x="2037" y="1240"/>
                    <a:pt x="1203" y="97"/>
                    <a:pt x="763" y="14"/>
                  </a:cubicBezTo>
                  <a:cubicBezTo>
                    <a:pt x="719" y="5"/>
                    <a:pt x="671" y="1"/>
                    <a:pt x="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7"/>
            <p:cNvSpPr/>
            <p:nvPr/>
          </p:nvSpPr>
          <p:spPr>
            <a:xfrm>
              <a:off x="8275595" y="238039"/>
              <a:ext cx="72178" cy="79721"/>
            </a:xfrm>
            <a:custGeom>
              <a:avLst/>
              <a:gdLst/>
              <a:ahLst/>
              <a:cxnLst/>
              <a:rect l="l" t="t" r="r" b="b"/>
              <a:pathLst>
                <a:path w="2287" h="2526" extrusionOk="0">
                  <a:moveTo>
                    <a:pt x="489" y="1"/>
                  </a:moveTo>
                  <a:cubicBezTo>
                    <a:pt x="179" y="60"/>
                    <a:pt x="1" y="310"/>
                    <a:pt x="155" y="608"/>
                  </a:cubicBezTo>
                  <a:cubicBezTo>
                    <a:pt x="501" y="1203"/>
                    <a:pt x="858" y="1822"/>
                    <a:pt x="1310" y="2358"/>
                  </a:cubicBezTo>
                  <a:cubicBezTo>
                    <a:pt x="1405" y="2474"/>
                    <a:pt x="1531" y="2525"/>
                    <a:pt x="1658" y="2525"/>
                  </a:cubicBezTo>
                  <a:cubicBezTo>
                    <a:pt x="1896" y="2525"/>
                    <a:pt x="2141" y="2345"/>
                    <a:pt x="2203" y="2073"/>
                  </a:cubicBezTo>
                  <a:cubicBezTo>
                    <a:pt x="2287" y="1620"/>
                    <a:pt x="965" y="1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7"/>
            <p:cNvSpPr/>
            <p:nvPr/>
          </p:nvSpPr>
          <p:spPr>
            <a:xfrm>
              <a:off x="8956071" y="539018"/>
              <a:ext cx="73314" cy="72178"/>
            </a:xfrm>
            <a:custGeom>
              <a:avLst/>
              <a:gdLst/>
              <a:ahLst/>
              <a:cxnLst/>
              <a:rect l="l" t="t" r="r" b="b"/>
              <a:pathLst>
                <a:path w="2323" h="2287" extrusionOk="0">
                  <a:moveTo>
                    <a:pt x="656" y="1"/>
                  </a:moveTo>
                  <a:cubicBezTo>
                    <a:pt x="191" y="1"/>
                    <a:pt x="1" y="358"/>
                    <a:pt x="239" y="715"/>
                  </a:cubicBezTo>
                  <a:cubicBezTo>
                    <a:pt x="584" y="1215"/>
                    <a:pt x="953" y="1703"/>
                    <a:pt x="1382" y="2132"/>
                  </a:cubicBezTo>
                  <a:cubicBezTo>
                    <a:pt x="1549" y="2287"/>
                    <a:pt x="1894" y="2239"/>
                    <a:pt x="2156" y="2287"/>
                  </a:cubicBezTo>
                  <a:cubicBezTo>
                    <a:pt x="2168" y="2013"/>
                    <a:pt x="2323" y="1656"/>
                    <a:pt x="2204" y="1489"/>
                  </a:cubicBezTo>
                  <a:cubicBezTo>
                    <a:pt x="1858" y="1013"/>
                    <a:pt x="1430" y="620"/>
                    <a:pt x="1013" y="203"/>
                  </a:cubicBezTo>
                  <a:cubicBezTo>
                    <a:pt x="906" y="96"/>
                    <a:pt x="727" y="48"/>
                    <a:pt x="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7"/>
            <p:cNvSpPr/>
            <p:nvPr/>
          </p:nvSpPr>
          <p:spPr>
            <a:xfrm>
              <a:off x="8880929" y="647234"/>
              <a:ext cx="56398" cy="82435"/>
            </a:xfrm>
            <a:custGeom>
              <a:avLst/>
              <a:gdLst/>
              <a:ahLst/>
              <a:cxnLst/>
              <a:rect l="l" t="t" r="r" b="b"/>
              <a:pathLst>
                <a:path w="1787" h="2612" extrusionOk="0">
                  <a:moveTo>
                    <a:pt x="489" y="1"/>
                  </a:moveTo>
                  <a:cubicBezTo>
                    <a:pt x="286" y="322"/>
                    <a:pt x="24" y="536"/>
                    <a:pt x="48" y="751"/>
                  </a:cubicBezTo>
                  <a:cubicBezTo>
                    <a:pt x="1" y="1513"/>
                    <a:pt x="370" y="2108"/>
                    <a:pt x="965" y="2537"/>
                  </a:cubicBezTo>
                  <a:cubicBezTo>
                    <a:pt x="1038" y="2587"/>
                    <a:pt x="1156" y="2611"/>
                    <a:pt x="1275" y="2611"/>
                  </a:cubicBezTo>
                  <a:cubicBezTo>
                    <a:pt x="1407" y="2611"/>
                    <a:pt x="1539" y="2581"/>
                    <a:pt x="1608" y="2525"/>
                  </a:cubicBezTo>
                  <a:cubicBezTo>
                    <a:pt x="1739" y="2418"/>
                    <a:pt x="1787" y="2084"/>
                    <a:pt x="1727" y="1906"/>
                  </a:cubicBezTo>
                  <a:cubicBezTo>
                    <a:pt x="1560" y="1453"/>
                    <a:pt x="1334" y="1025"/>
                    <a:pt x="1096" y="608"/>
                  </a:cubicBezTo>
                  <a:cubicBezTo>
                    <a:pt x="977" y="417"/>
                    <a:pt x="775" y="286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7"/>
            <p:cNvSpPr/>
            <p:nvPr/>
          </p:nvSpPr>
          <p:spPr>
            <a:xfrm>
              <a:off x="8673081" y="488555"/>
              <a:ext cx="52326" cy="64698"/>
            </a:xfrm>
            <a:custGeom>
              <a:avLst/>
              <a:gdLst/>
              <a:ahLst/>
              <a:cxnLst/>
              <a:rect l="l" t="t" r="r" b="b"/>
              <a:pathLst>
                <a:path w="1658" h="2050" extrusionOk="0">
                  <a:moveTo>
                    <a:pt x="384" y="1"/>
                  </a:moveTo>
                  <a:cubicBezTo>
                    <a:pt x="189" y="1"/>
                    <a:pt x="1" y="161"/>
                    <a:pt x="50" y="350"/>
                  </a:cubicBezTo>
                  <a:cubicBezTo>
                    <a:pt x="205" y="873"/>
                    <a:pt x="407" y="1397"/>
                    <a:pt x="645" y="1885"/>
                  </a:cubicBezTo>
                  <a:cubicBezTo>
                    <a:pt x="695" y="1984"/>
                    <a:pt x="914" y="2049"/>
                    <a:pt x="1076" y="2049"/>
                  </a:cubicBezTo>
                  <a:cubicBezTo>
                    <a:pt x="1110" y="2049"/>
                    <a:pt x="1142" y="2047"/>
                    <a:pt x="1169" y="2040"/>
                  </a:cubicBezTo>
                  <a:cubicBezTo>
                    <a:pt x="1336" y="1969"/>
                    <a:pt x="1455" y="1754"/>
                    <a:pt x="1657" y="1516"/>
                  </a:cubicBezTo>
                  <a:cubicBezTo>
                    <a:pt x="1288" y="992"/>
                    <a:pt x="1015" y="504"/>
                    <a:pt x="634" y="111"/>
                  </a:cubicBezTo>
                  <a:cubicBezTo>
                    <a:pt x="563" y="34"/>
                    <a:pt x="473" y="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7"/>
            <p:cNvSpPr/>
            <p:nvPr/>
          </p:nvSpPr>
          <p:spPr>
            <a:xfrm>
              <a:off x="7943814" y="241857"/>
              <a:ext cx="52263" cy="67728"/>
            </a:xfrm>
            <a:custGeom>
              <a:avLst/>
              <a:gdLst/>
              <a:ahLst/>
              <a:cxnLst/>
              <a:rect l="l" t="t" r="r" b="b"/>
              <a:pathLst>
                <a:path w="1656" h="2146" extrusionOk="0">
                  <a:moveTo>
                    <a:pt x="379" y="1"/>
                  </a:moveTo>
                  <a:cubicBezTo>
                    <a:pt x="270" y="1"/>
                    <a:pt x="130" y="35"/>
                    <a:pt x="24" y="35"/>
                  </a:cubicBezTo>
                  <a:cubicBezTo>
                    <a:pt x="48" y="213"/>
                    <a:pt x="0" y="392"/>
                    <a:pt x="60" y="535"/>
                  </a:cubicBezTo>
                  <a:cubicBezTo>
                    <a:pt x="227" y="963"/>
                    <a:pt x="405" y="1404"/>
                    <a:pt x="620" y="1785"/>
                  </a:cubicBezTo>
                  <a:cubicBezTo>
                    <a:pt x="719" y="1940"/>
                    <a:pt x="952" y="2146"/>
                    <a:pt x="1099" y="2146"/>
                  </a:cubicBezTo>
                  <a:cubicBezTo>
                    <a:pt x="1111" y="2146"/>
                    <a:pt x="1121" y="2145"/>
                    <a:pt x="1132" y="2142"/>
                  </a:cubicBezTo>
                  <a:cubicBezTo>
                    <a:pt x="1298" y="2118"/>
                    <a:pt x="1417" y="1844"/>
                    <a:pt x="1655" y="1559"/>
                  </a:cubicBezTo>
                  <a:cubicBezTo>
                    <a:pt x="1251" y="1011"/>
                    <a:pt x="905" y="511"/>
                    <a:pt x="524" y="47"/>
                  </a:cubicBezTo>
                  <a:cubicBezTo>
                    <a:pt x="494" y="12"/>
                    <a:pt x="442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7"/>
            <p:cNvSpPr/>
            <p:nvPr/>
          </p:nvSpPr>
          <p:spPr>
            <a:xfrm>
              <a:off x="7714600" y="424427"/>
              <a:ext cx="52642" cy="62015"/>
            </a:xfrm>
            <a:custGeom>
              <a:avLst/>
              <a:gdLst/>
              <a:ahLst/>
              <a:cxnLst/>
              <a:rect l="l" t="t" r="r" b="b"/>
              <a:pathLst>
                <a:path w="1668" h="1965" extrusionOk="0">
                  <a:moveTo>
                    <a:pt x="286" y="0"/>
                  </a:moveTo>
                  <a:cubicBezTo>
                    <a:pt x="191" y="286"/>
                    <a:pt x="1" y="572"/>
                    <a:pt x="72" y="715"/>
                  </a:cubicBezTo>
                  <a:cubicBezTo>
                    <a:pt x="275" y="1120"/>
                    <a:pt x="548" y="1489"/>
                    <a:pt x="870" y="1822"/>
                  </a:cubicBezTo>
                  <a:cubicBezTo>
                    <a:pt x="989" y="1941"/>
                    <a:pt x="1263" y="1929"/>
                    <a:pt x="1477" y="1965"/>
                  </a:cubicBezTo>
                  <a:cubicBezTo>
                    <a:pt x="1525" y="1762"/>
                    <a:pt x="1668" y="1489"/>
                    <a:pt x="1596" y="1346"/>
                  </a:cubicBezTo>
                  <a:cubicBezTo>
                    <a:pt x="1382" y="977"/>
                    <a:pt x="1084" y="631"/>
                    <a:pt x="810" y="298"/>
                  </a:cubicBezTo>
                  <a:cubicBezTo>
                    <a:pt x="727" y="203"/>
                    <a:pt x="572" y="155"/>
                    <a:pt x="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86" name="Google Shape;2686;p17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5">
    <p:bg>
      <p:bgPr>
        <a:solidFill>
          <a:schemeClr val="accent3"/>
        </a:solidFill>
        <a:effectLst/>
      </p:bgPr>
    </p:bg>
    <p:spTree>
      <p:nvGrpSpPr>
        <p:cNvPr id="1" name="Shape 2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8" name="Google Shape;2688;p18"/>
          <p:cNvSpPr/>
          <p:nvPr/>
        </p:nvSpPr>
        <p:spPr>
          <a:xfrm>
            <a:off x="2456774" y="4505735"/>
            <a:ext cx="2352265" cy="1008860"/>
          </a:xfrm>
          <a:custGeom>
            <a:avLst/>
            <a:gdLst/>
            <a:ahLst/>
            <a:cxnLst/>
            <a:rect l="l" t="t" r="r" b="b"/>
            <a:pathLst>
              <a:path w="75593" h="32421" extrusionOk="0">
                <a:moveTo>
                  <a:pt x="16457" y="1"/>
                </a:moveTo>
                <a:cubicBezTo>
                  <a:pt x="12174" y="1"/>
                  <a:pt x="8445" y="2334"/>
                  <a:pt x="5799" y="8424"/>
                </a:cubicBezTo>
                <a:cubicBezTo>
                  <a:pt x="0" y="21783"/>
                  <a:pt x="14597" y="30189"/>
                  <a:pt x="14597" y="30189"/>
                </a:cubicBezTo>
                <a:cubicBezTo>
                  <a:pt x="17088" y="31815"/>
                  <a:pt x="19547" y="32421"/>
                  <a:pt x="21980" y="32421"/>
                </a:cubicBezTo>
                <a:cubicBezTo>
                  <a:pt x="29071" y="32421"/>
                  <a:pt x="35936" y="27276"/>
                  <a:pt x="42712" y="27276"/>
                </a:cubicBezTo>
                <a:cubicBezTo>
                  <a:pt x="44877" y="27276"/>
                  <a:pt x="47034" y="27802"/>
                  <a:pt x="49185" y="29189"/>
                </a:cubicBezTo>
                <a:cubicBezTo>
                  <a:pt x="51984" y="30999"/>
                  <a:pt x="55165" y="31816"/>
                  <a:pt x="58231" y="31816"/>
                </a:cubicBezTo>
                <a:cubicBezTo>
                  <a:pt x="67428" y="31816"/>
                  <a:pt x="75593" y="24467"/>
                  <a:pt x="69307" y="14520"/>
                </a:cubicBezTo>
                <a:cubicBezTo>
                  <a:pt x="66316" y="9790"/>
                  <a:pt x="62225" y="8546"/>
                  <a:pt x="57716" y="8546"/>
                </a:cubicBezTo>
                <a:cubicBezTo>
                  <a:pt x="52714" y="8546"/>
                  <a:pt x="47197" y="10077"/>
                  <a:pt x="42096" y="10077"/>
                </a:cubicBezTo>
                <a:cubicBezTo>
                  <a:pt x="38925" y="10077"/>
                  <a:pt x="35916" y="9486"/>
                  <a:pt x="33290" y="7567"/>
                </a:cubicBezTo>
                <a:cubicBezTo>
                  <a:pt x="27488" y="3334"/>
                  <a:pt x="21577" y="1"/>
                  <a:pt x="164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9" name="Google Shape;2689;p18"/>
          <p:cNvSpPr/>
          <p:nvPr/>
        </p:nvSpPr>
        <p:spPr>
          <a:xfrm>
            <a:off x="6381296" y="709802"/>
            <a:ext cx="1429787" cy="906671"/>
          </a:xfrm>
          <a:custGeom>
            <a:avLst/>
            <a:gdLst/>
            <a:ahLst/>
            <a:cxnLst/>
            <a:rect l="l" t="t" r="r" b="b"/>
            <a:pathLst>
              <a:path w="45948" h="29137" extrusionOk="0">
                <a:moveTo>
                  <a:pt x="26645" y="0"/>
                </a:moveTo>
                <a:cubicBezTo>
                  <a:pt x="20921" y="0"/>
                  <a:pt x="14844" y="2125"/>
                  <a:pt x="10249" y="4986"/>
                </a:cubicBezTo>
                <a:cubicBezTo>
                  <a:pt x="1582" y="10366"/>
                  <a:pt x="1" y="29136"/>
                  <a:pt x="4203" y="29136"/>
                </a:cubicBezTo>
                <a:cubicBezTo>
                  <a:pt x="4781" y="29136"/>
                  <a:pt x="5468" y="28782"/>
                  <a:pt x="6260" y="27989"/>
                </a:cubicBezTo>
                <a:cubicBezTo>
                  <a:pt x="6260" y="27989"/>
                  <a:pt x="10610" y="21298"/>
                  <a:pt x="17698" y="21298"/>
                </a:cubicBezTo>
                <a:cubicBezTo>
                  <a:pt x="19510" y="21298"/>
                  <a:pt x="21501" y="21735"/>
                  <a:pt x="23644" y="22834"/>
                </a:cubicBezTo>
                <a:cubicBezTo>
                  <a:pt x="26734" y="24417"/>
                  <a:pt x="30069" y="25233"/>
                  <a:pt x="33102" y="25233"/>
                </a:cubicBezTo>
                <a:cubicBezTo>
                  <a:pt x="40398" y="25233"/>
                  <a:pt x="45947" y="20512"/>
                  <a:pt x="42146" y="10403"/>
                </a:cubicBezTo>
                <a:cubicBezTo>
                  <a:pt x="39269" y="2776"/>
                  <a:pt x="33188" y="0"/>
                  <a:pt x="266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0" name="Google Shape;2690;p18"/>
          <p:cNvSpPr/>
          <p:nvPr/>
        </p:nvSpPr>
        <p:spPr>
          <a:xfrm>
            <a:off x="7495213" y="-393000"/>
            <a:ext cx="2352359" cy="1009016"/>
          </a:xfrm>
          <a:custGeom>
            <a:avLst/>
            <a:gdLst/>
            <a:ahLst/>
            <a:cxnLst/>
            <a:rect l="l" t="t" r="r" b="b"/>
            <a:pathLst>
              <a:path w="75596" h="32426" extrusionOk="0">
                <a:moveTo>
                  <a:pt x="16457" y="1"/>
                </a:moveTo>
                <a:cubicBezTo>
                  <a:pt x="12176" y="1"/>
                  <a:pt x="8452" y="2334"/>
                  <a:pt x="5811" y="8423"/>
                </a:cubicBezTo>
                <a:cubicBezTo>
                  <a:pt x="1" y="21782"/>
                  <a:pt x="14598" y="30200"/>
                  <a:pt x="14598" y="30200"/>
                </a:cubicBezTo>
                <a:cubicBezTo>
                  <a:pt x="17086" y="31822"/>
                  <a:pt x="19542" y="32426"/>
                  <a:pt x="21972" y="32426"/>
                </a:cubicBezTo>
                <a:cubicBezTo>
                  <a:pt x="29063" y="32426"/>
                  <a:pt x="35928" y="27282"/>
                  <a:pt x="42704" y="27282"/>
                </a:cubicBezTo>
                <a:cubicBezTo>
                  <a:pt x="44872" y="27282"/>
                  <a:pt x="47031" y="27809"/>
                  <a:pt x="49186" y="29200"/>
                </a:cubicBezTo>
                <a:cubicBezTo>
                  <a:pt x="51981" y="31005"/>
                  <a:pt x="55159" y="31820"/>
                  <a:pt x="58223" y="31820"/>
                </a:cubicBezTo>
                <a:cubicBezTo>
                  <a:pt x="67423" y="31820"/>
                  <a:pt x="75595" y="24470"/>
                  <a:pt x="69307" y="14519"/>
                </a:cubicBezTo>
                <a:cubicBezTo>
                  <a:pt x="66322" y="9790"/>
                  <a:pt x="62233" y="8546"/>
                  <a:pt x="57725" y="8546"/>
                </a:cubicBezTo>
                <a:cubicBezTo>
                  <a:pt x="52718" y="8546"/>
                  <a:pt x="47192" y="10081"/>
                  <a:pt x="42085" y="10081"/>
                </a:cubicBezTo>
                <a:cubicBezTo>
                  <a:pt x="38918" y="10081"/>
                  <a:pt x="35912" y="9491"/>
                  <a:pt x="33291" y="7578"/>
                </a:cubicBezTo>
                <a:cubicBezTo>
                  <a:pt x="27488" y="3337"/>
                  <a:pt x="21575" y="1"/>
                  <a:pt x="164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1" name="Google Shape;2691;p18"/>
          <p:cNvSpPr/>
          <p:nvPr/>
        </p:nvSpPr>
        <p:spPr>
          <a:xfrm>
            <a:off x="-654250" y="1488518"/>
            <a:ext cx="1430067" cy="906328"/>
          </a:xfrm>
          <a:custGeom>
            <a:avLst/>
            <a:gdLst/>
            <a:ahLst/>
            <a:cxnLst/>
            <a:rect l="l" t="t" r="r" b="b"/>
            <a:pathLst>
              <a:path w="45957" h="29126" extrusionOk="0">
                <a:moveTo>
                  <a:pt x="26653" y="0"/>
                </a:moveTo>
                <a:cubicBezTo>
                  <a:pt x="20929" y="0"/>
                  <a:pt x="14852" y="2125"/>
                  <a:pt x="10257" y="4986"/>
                </a:cubicBezTo>
                <a:cubicBezTo>
                  <a:pt x="1591" y="10376"/>
                  <a:pt x="0" y="29125"/>
                  <a:pt x="4207" y="29125"/>
                </a:cubicBezTo>
                <a:cubicBezTo>
                  <a:pt x="4785" y="29125"/>
                  <a:pt x="5474" y="28770"/>
                  <a:pt x="6269" y="27977"/>
                </a:cubicBezTo>
                <a:cubicBezTo>
                  <a:pt x="6269" y="27977"/>
                  <a:pt x="10617" y="21297"/>
                  <a:pt x="17701" y="21297"/>
                </a:cubicBezTo>
                <a:cubicBezTo>
                  <a:pt x="19515" y="21297"/>
                  <a:pt x="21507" y="21734"/>
                  <a:pt x="23652" y="22834"/>
                </a:cubicBezTo>
                <a:cubicBezTo>
                  <a:pt x="26740" y="24412"/>
                  <a:pt x="30072" y="25226"/>
                  <a:pt x="33103" y="25226"/>
                </a:cubicBezTo>
                <a:cubicBezTo>
                  <a:pt x="40402" y="25226"/>
                  <a:pt x="45957" y="20508"/>
                  <a:pt x="42154" y="10403"/>
                </a:cubicBezTo>
                <a:cubicBezTo>
                  <a:pt x="39277" y="2776"/>
                  <a:pt x="33196" y="0"/>
                  <a:pt x="266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2" name="Google Shape;2692;p18"/>
          <p:cNvSpPr/>
          <p:nvPr/>
        </p:nvSpPr>
        <p:spPr>
          <a:xfrm>
            <a:off x="-349812" y="4919110"/>
            <a:ext cx="1429787" cy="906764"/>
          </a:xfrm>
          <a:custGeom>
            <a:avLst/>
            <a:gdLst/>
            <a:ahLst/>
            <a:cxnLst/>
            <a:rect l="l" t="t" r="r" b="b"/>
            <a:pathLst>
              <a:path w="45948" h="29140" extrusionOk="0">
                <a:moveTo>
                  <a:pt x="26644" y="1"/>
                </a:moveTo>
                <a:cubicBezTo>
                  <a:pt x="20923" y="1"/>
                  <a:pt x="14847" y="2125"/>
                  <a:pt x="10248" y="4986"/>
                </a:cubicBezTo>
                <a:cubicBezTo>
                  <a:pt x="1583" y="10375"/>
                  <a:pt x="1" y="29140"/>
                  <a:pt x="4200" y="29140"/>
                </a:cubicBezTo>
                <a:cubicBezTo>
                  <a:pt x="4778" y="29140"/>
                  <a:pt x="5466" y="28784"/>
                  <a:pt x="6260" y="27989"/>
                </a:cubicBezTo>
                <a:cubicBezTo>
                  <a:pt x="6260" y="27989"/>
                  <a:pt x="10609" y="21313"/>
                  <a:pt x="17697" y="21313"/>
                </a:cubicBezTo>
                <a:cubicBezTo>
                  <a:pt x="19509" y="21313"/>
                  <a:pt x="21500" y="21749"/>
                  <a:pt x="23643" y="22845"/>
                </a:cubicBezTo>
                <a:cubicBezTo>
                  <a:pt x="26731" y="24428"/>
                  <a:pt x="30064" y="25243"/>
                  <a:pt x="33095" y="25243"/>
                </a:cubicBezTo>
                <a:cubicBezTo>
                  <a:pt x="40394" y="25243"/>
                  <a:pt x="45948" y="20518"/>
                  <a:pt x="42145" y="10415"/>
                </a:cubicBezTo>
                <a:cubicBezTo>
                  <a:pt x="39268" y="2780"/>
                  <a:pt x="33188" y="1"/>
                  <a:pt x="266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3" name="Google Shape;2693;p18"/>
          <p:cNvSpPr/>
          <p:nvPr/>
        </p:nvSpPr>
        <p:spPr>
          <a:xfrm>
            <a:off x="-217290" y="-280236"/>
            <a:ext cx="2362783" cy="987794"/>
          </a:xfrm>
          <a:custGeom>
            <a:avLst/>
            <a:gdLst/>
            <a:ahLst/>
            <a:cxnLst/>
            <a:rect l="l" t="t" r="r" b="b"/>
            <a:pathLst>
              <a:path w="75931" h="31744" extrusionOk="0">
                <a:moveTo>
                  <a:pt x="15322" y="1"/>
                </a:moveTo>
                <a:cubicBezTo>
                  <a:pt x="10390" y="1"/>
                  <a:pt x="6378" y="2606"/>
                  <a:pt x="4227" y="9681"/>
                </a:cubicBezTo>
                <a:cubicBezTo>
                  <a:pt x="1" y="23623"/>
                  <a:pt x="15479" y="30291"/>
                  <a:pt x="15479" y="30291"/>
                </a:cubicBezTo>
                <a:cubicBezTo>
                  <a:pt x="17556" y="31324"/>
                  <a:pt x="19542" y="31743"/>
                  <a:pt x="21463" y="31743"/>
                </a:cubicBezTo>
                <a:cubicBezTo>
                  <a:pt x="29682" y="31743"/>
                  <a:pt x="36701" y="24072"/>
                  <a:pt x="44506" y="24072"/>
                </a:cubicBezTo>
                <a:cubicBezTo>
                  <a:pt x="46201" y="24072"/>
                  <a:pt x="47932" y="24434"/>
                  <a:pt x="49721" y="25314"/>
                </a:cubicBezTo>
                <a:cubicBezTo>
                  <a:pt x="52060" y="26461"/>
                  <a:pt x="54560" y="26979"/>
                  <a:pt x="56995" y="26979"/>
                </a:cubicBezTo>
                <a:cubicBezTo>
                  <a:pt x="67014" y="26979"/>
                  <a:pt x="75931" y="18204"/>
                  <a:pt x="68009" y="8395"/>
                </a:cubicBezTo>
                <a:cubicBezTo>
                  <a:pt x="65104" y="4805"/>
                  <a:pt x="61731" y="3657"/>
                  <a:pt x="58125" y="3657"/>
                </a:cubicBezTo>
                <a:cubicBezTo>
                  <a:pt x="51722" y="3657"/>
                  <a:pt x="44583" y="7276"/>
                  <a:pt x="38015" y="7276"/>
                </a:cubicBezTo>
                <a:cubicBezTo>
                  <a:pt x="35729" y="7276"/>
                  <a:pt x="33513" y="6838"/>
                  <a:pt x="31421" y="5657"/>
                </a:cubicBezTo>
                <a:cubicBezTo>
                  <a:pt x="25762" y="2455"/>
                  <a:pt x="20109" y="1"/>
                  <a:pt x="1532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4" name="Google Shape;2694;p18"/>
          <p:cNvSpPr/>
          <p:nvPr/>
        </p:nvSpPr>
        <p:spPr>
          <a:xfrm>
            <a:off x="7982208" y="4735340"/>
            <a:ext cx="1429725" cy="906328"/>
          </a:xfrm>
          <a:custGeom>
            <a:avLst/>
            <a:gdLst/>
            <a:ahLst/>
            <a:cxnLst/>
            <a:rect l="l" t="t" r="r" b="b"/>
            <a:pathLst>
              <a:path w="45946" h="29126" extrusionOk="0">
                <a:moveTo>
                  <a:pt x="26647" y="0"/>
                </a:moveTo>
                <a:cubicBezTo>
                  <a:pt x="20924" y="0"/>
                  <a:pt x="14846" y="2125"/>
                  <a:pt x="10246" y="4986"/>
                </a:cubicBezTo>
                <a:cubicBezTo>
                  <a:pt x="1590" y="10366"/>
                  <a:pt x="1" y="29125"/>
                  <a:pt x="4200" y="29125"/>
                </a:cubicBezTo>
                <a:cubicBezTo>
                  <a:pt x="4777" y="29125"/>
                  <a:pt x="5464" y="28770"/>
                  <a:pt x="6257" y="27977"/>
                </a:cubicBezTo>
                <a:cubicBezTo>
                  <a:pt x="6257" y="27977"/>
                  <a:pt x="10605" y="21297"/>
                  <a:pt x="17690" y="21297"/>
                </a:cubicBezTo>
                <a:cubicBezTo>
                  <a:pt x="19503" y="21297"/>
                  <a:pt x="21496" y="21735"/>
                  <a:pt x="23641" y="22834"/>
                </a:cubicBezTo>
                <a:cubicBezTo>
                  <a:pt x="26728" y="24413"/>
                  <a:pt x="30060" y="25226"/>
                  <a:pt x="33091" y="25226"/>
                </a:cubicBezTo>
                <a:cubicBezTo>
                  <a:pt x="40391" y="25226"/>
                  <a:pt x="45946" y="20508"/>
                  <a:pt x="42143" y="10404"/>
                </a:cubicBezTo>
                <a:cubicBezTo>
                  <a:pt x="39266" y="2777"/>
                  <a:pt x="33188" y="0"/>
                  <a:pt x="266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5" name="Google Shape;2695;p18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5_1">
    <p:bg>
      <p:bgPr>
        <a:solidFill>
          <a:schemeClr val="lt2"/>
        </a:solidFill>
        <a:effectLst/>
      </p:bgPr>
    </p:bg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9"/>
          <p:cNvGrpSpPr/>
          <p:nvPr/>
        </p:nvGrpSpPr>
        <p:grpSpPr>
          <a:xfrm>
            <a:off x="-12625" y="0"/>
            <a:ext cx="9143950" cy="5168861"/>
            <a:chOff x="-12625" y="0"/>
            <a:chExt cx="9143950" cy="5168861"/>
          </a:xfrm>
        </p:grpSpPr>
        <p:sp>
          <p:nvSpPr>
            <p:cNvPr id="2698" name="Google Shape;2698;p19"/>
            <p:cNvSpPr/>
            <p:nvPr/>
          </p:nvSpPr>
          <p:spPr>
            <a:xfrm>
              <a:off x="-12625" y="0"/>
              <a:ext cx="2355093" cy="2822691"/>
            </a:xfrm>
            <a:custGeom>
              <a:avLst/>
              <a:gdLst/>
              <a:ahLst/>
              <a:cxnLst/>
              <a:rect l="l" t="t" r="r" b="b"/>
              <a:pathLst>
                <a:path w="73522" h="88154" extrusionOk="0">
                  <a:moveTo>
                    <a:pt x="1" y="1"/>
                  </a:moveTo>
                  <a:lnTo>
                    <a:pt x="1" y="79594"/>
                  </a:lnTo>
                  <a:cubicBezTo>
                    <a:pt x="1394" y="80404"/>
                    <a:pt x="2846" y="81166"/>
                    <a:pt x="4335" y="81880"/>
                  </a:cubicBezTo>
                  <a:cubicBezTo>
                    <a:pt x="12407" y="85690"/>
                    <a:pt x="21182" y="87809"/>
                    <a:pt x="30100" y="88119"/>
                  </a:cubicBezTo>
                  <a:cubicBezTo>
                    <a:pt x="30790" y="88141"/>
                    <a:pt x="31489" y="88154"/>
                    <a:pt x="32192" y="88154"/>
                  </a:cubicBezTo>
                  <a:cubicBezTo>
                    <a:pt x="38514" y="88154"/>
                    <a:pt x="45238" y="87144"/>
                    <a:pt x="49995" y="83416"/>
                  </a:cubicBezTo>
                  <a:cubicBezTo>
                    <a:pt x="55377" y="79201"/>
                    <a:pt x="56841" y="72760"/>
                    <a:pt x="56865" y="66795"/>
                  </a:cubicBezTo>
                  <a:cubicBezTo>
                    <a:pt x="56924" y="58091"/>
                    <a:pt x="55067" y="49435"/>
                    <a:pt x="54698" y="40744"/>
                  </a:cubicBezTo>
                  <a:cubicBezTo>
                    <a:pt x="54353" y="32267"/>
                    <a:pt x="55650" y="23920"/>
                    <a:pt x="59853" y="16158"/>
                  </a:cubicBezTo>
                  <a:cubicBezTo>
                    <a:pt x="63128" y="10121"/>
                    <a:pt x="67854" y="4608"/>
                    <a:pt x="73522" y="1"/>
                  </a:cubicBezTo>
                  <a:close/>
                </a:path>
              </a:pathLst>
            </a:custGeom>
            <a:solidFill>
              <a:srgbClr val="E4B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9"/>
            <p:cNvSpPr/>
            <p:nvPr/>
          </p:nvSpPr>
          <p:spPr>
            <a:xfrm>
              <a:off x="1223473" y="0"/>
              <a:ext cx="5604150" cy="5168861"/>
            </a:xfrm>
            <a:custGeom>
              <a:avLst/>
              <a:gdLst/>
              <a:ahLst/>
              <a:cxnLst/>
              <a:rect l="l" t="t" r="r" b="b"/>
              <a:pathLst>
                <a:path w="174952" h="161426" extrusionOk="0">
                  <a:moveTo>
                    <a:pt x="97763" y="1"/>
                  </a:moveTo>
                  <a:cubicBezTo>
                    <a:pt x="98549" y="2846"/>
                    <a:pt x="99037" y="5763"/>
                    <a:pt x="99228" y="8704"/>
                  </a:cubicBezTo>
                  <a:cubicBezTo>
                    <a:pt x="99739" y="17062"/>
                    <a:pt x="97704" y="25421"/>
                    <a:pt x="94155" y="33172"/>
                  </a:cubicBezTo>
                  <a:cubicBezTo>
                    <a:pt x="86321" y="50257"/>
                    <a:pt x="72272" y="64830"/>
                    <a:pt x="58163" y="78451"/>
                  </a:cubicBezTo>
                  <a:cubicBezTo>
                    <a:pt x="43721" y="92405"/>
                    <a:pt x="28302" y="105752"/>
                    <a:pt x="15205" y="120670"/>
                  </a:cubicBezTo>
                  <a:cubicBezTo>
                    <a:pt x="8252" y="128600"/>
                    <a:pt x="1382" y="137780"/>
                    <a:pt x="453" y="147888"/>
                  </a:cubicBezTo>
                  <a:cubicBezTo>
                    <a:pt x="1" y="152734"/>
                    <a:pt x="1156" y="157258"/>
                    <a:pt x="3382" y="161425"/>
                  </a:cubicBezTo>
                  <a:lnTo>
                    <a:pt x="28385" y="161425"/>
                  </a:lnTo>
                  <a:cubicBezTo>
                    <a:pt x="29433" y="154282"/>
                    <a:pt x="31576" y="147257"/>
                    <a:pt x="35231" y="140494"/>
                  </a:cubicBezTo>
                  <a:cubicBezTo>
                    <a:pt x="38827" y="133874"/>
                    <a:pt x="43673" y="127505"/>
                    <a:pt x="49650" y="122230"/>
                  </a:cubicBezTo>
                  <a:cubicBezTo>
                    <a:pt x="54948" y="117551"/>
                    <a:pt x="61890" y="113241"/>
                    <a:pt x="69831" y="113050"/>
                  </a:cubicBezTo>
                  <a:cubicBezTo>
                    <a:pt x="69992" y="113047"/>
                    <a:pt x="70152" y="113045"/>
                    <a:pt x="70313" y="113045"/>
                  </a:cubicBezTo>
                  <a:cubicBezTo>
                    <a:pt x="77634" y="113045"/>
                    <a:pt x="84758" y="117000"/>
                    <a:pt x="88393" y="122290"/>
                  </a:cubicBezTo>
                  <a:cubicBezTo>
                    <a:pt x="91941" y="127457"/>
                    <a:pt x="92417" y="133755"/>
                    <a:pt x="91929" y="139577"/>
                  </a:cubicBezTo>
                  <a:cubicBezTo>
                    <a:pt x="91310" y="146983"/>
                    <a:pt x="89202" y="154186"/>
                    <a:pt x="87369" y="161425"/>
                  </a:cubicBezTo>
                  <a:lnTo>
                    <a:pt x="104835" y="161425"/>
                  </a:lnTo>
                  <a:cubicBezTo>
                    <a:pt x="106109" y="160306"/>
                    <a:pt x="107300" y="159092"/>
                    <a:pt x="108419" y="157806"/>
                  </a:cubicBezTo>
                  <a:cubicBezTo>
                    <a:pt x="112979" y="152496"/>
                    <a:pt x="114932" y="146304"/>
                    <a:pt x="114789" y="139780"/>
                  </a:cubicBezTo>
                  <a:cubicBezTo>
                    <a:pt x="114634" y="132577"/>
                    <a:pt x="112551" y="125350"/>
                    <a:pt x="110765" y="118337"/>
                  </a:cubicBezTo>
                  <a:cubicBezTo>
                    <a:pt x="107050" y="103716"/>
                    <a:pt x="102287" y="88559"/>
                    <a:pt x="104776" y="73498"/>
                  </a:cubicBezTo>
                  <a:cubicBezTo>
                    <a:pt x="105693" y="67914"/>
                    <a:pt x="107610" y="62413"/>
                    <a:pt x="111050" y="57555"/>
                  </a:cubicBezTo>
                  <a:cubicBezTo>
                    <a:pt x="114456" y="52733"/>
                    <a:pt x="119254" y="48769"/>
                    <a:pt x="124743" y="45649"/>
                  </a:cubicBezTo>
                  <a:cubicBezTo>
                    <a:pt x="136899" y="38732"/>
                    <a:pt x="151675" y="35184"/>
                    <a:pt x="162712" y="26826"/>
                  </a:cubicBezTo>
                  <a:cubicBezTo>
                    <a:pt x="168212" y="22658"/>
                    <a:pt x="172213" y="17479"/>
                    <a:pt x="173844" y="11336"/>
                  </a:cubicBezTo>
                  <a:cubicBezTo>
                    <a:pt x="174832" y="7609"/>
                    <a:pt x="174951" y="3775"/>
                    <a:pt x="174404" y="1"/>
                  </a:cubicBezTo>
                  <a:close/>
                </a:path>
              </a:pathLst>
            </a:custGeom>
            <a:solidFill>
              <a:srgbClr val="E4B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9"/>
            <p:cNvSpPr/>
            <p:nvPr/>
          </p:nvSpPr>
          <p:spPr>
            <a:xfrm>
              <a:off x="7763666" y="0"/>
              <a:ext cx="1367660" cy="2489523"/>
            </a:xfrm>
            <a:custGeom>
              <a:avLst/>
              <a:gdLst/>
              <a:ahLst/>
              <a:cxnLst/>
              <a:rect l="l" t="t" r="r" b="b"/>
              <a:pathLst>
                <a:path w="42696" h="77749" extrusionOk="0">
                  <a:moveTo>
                    <a:pt x="26575" y="1"/>
                  </a:moveTo>
                  <a:cubicBezTo>
                    <a:pt x="26646" y="2180"/>
                    <a:pt x="26492" y="4370"/>
                    <a:pt x="26134" y="6525"/>
                  </a:cubicBezTo>
                  <a:cubicBezTo>
                    <a:pt x="23956" y="19360"/>
                    <a:pt x="12871" y="28742"/>
                    <a:pt x="5179" y="39363"/>
                  </a:cubicBezTo>
                  <a:cubicBezTo>
                    <a:pt x="3072" y="42280"/>
                    <a:pt x="822" y="45387"/>
                    <a:pt x="381" y="48864"/>
                  </a:cubicBezTo>
                  <a:cubicBezTo>
                    <a:pt x="0" y="51900"/>
                    <a:pt x="1084" y="54781"/>
                    <a:pt x="3012" y="57317"/>
                  </a:cubicBezTo>
                  <a:cubicBezTo>
                    <a:pt x="5227" y="60211"/>
                    <a:pt x="8382" y="62592"/>
                    <a:pt x="11621" y="64628"/>
                  </a:cubicBezTo>
                  <a:cubicBezTo>
                    <a:pt x="15324" y="66985"/>
                    <a:pt x="19169" y="69128"/>
                    <a:pt x="23134" y="71033"/>
                  </a:cubicBezTo>
                  <a:cubicBezTo>
                    <a:pt x="29373" y="73998"/>
                    <a:pt x="35945" y="76248"/>
                    <a:pt x="42696" y="77748"/>
                  </a:cubicBezTo>
                  <a:lnTo>
                    <a:pt x="42696" y="1"/>
                  </a:lnTo>
                  <a:close/>
                </a:path>
              </a:pathLst>
            </a:custGeom>
            <a:solidFill>
              <a:srgbClr val="E4B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01" name="Google Shape;2701;p19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702" name="Google Shape;2702;p19"/>
          <p:cNvSpPr/>
          <p:nvPr/>
        </p:nvSpPr>
        <p:spPr>
          <a:xfrm>
            <a:off x="6893273" y="3115471"/>
            <a:ext cx="2238120" cy="2053204"/>
          </a:xfrm>
          <a:custGeom>
            <a:avLst/>
            <a:gdLst/>
            <a:ahLst/>
            <a:cxnLst/>
            <a:rect l="l" t="t" r="r" b="b"/>
            <a:pathLst>
              <a:path w="70188" h="64389" extrusionOk="0">
                <a:moveTo>
                  <a:pt x="18568" y="0"/>
                </a:moveTo>
                <a:cubicBezTo>
                  <a:pt x="14432" y="0"/>
                  <a:pt x="10298" y="719"/>
                  <a:pt x="7037" y="2857"/>
                </a:cubicBezTo>
                <a:cubicBezTo>
                  <a:pt x="275" y="7286"/>
                  <a:pt x="1" y="15990"/>
                  <a:pt x="1013" y="22526"/>
                </a:cubicBezTo>
                <a:cubicBezTo>
                  <a:pt x="2358" y="31218"/>
                  <a:pt x="6120" y="39552"/>
                  <a:pt x="6490" y="48363"/>
                </a:cubicBezTo>
                <a:cubicBezTo>
                  <a:pt x="6680" y="52804"/>
                  <a:pt x="5882" y="57257"/>
                  <a:pt x="3834" y="61352"/>
                </a:cubicBezTo>
                <a:cubicBezTo>
                  <a:pt x="3311" y="62400"/>
                  <a:pt x="2727" y="63412"/>
                  <a:pt x="2084" y="64388"/>
                </a:cubicBezTo>
                <a:lnTo>
                  <a:pt x="70188" y="64388"/>
                </a:lnTo>
                <a:lnTo>
                  <a:pt x="70188" y="24252"/>
                </a:lnTo>
                <a:cubicBezTo>
                  <a:pt x="68390" y="22014"/>
                  <a:pt x="66414" y="19931"/>
                  <a:pt x="64283" y="18002"/>
                </a:cubicBezTo>
                <a:cubicBezTo>
                  <a:pt x="59294" y="13513"/>
                  <a:pt x="53424" y="10060"/>
                  <a:pt x="47007" y="7179"/>
                </a:cubicBezTo>
                <a:cubicBezTo>
                  <a:pt x="40256" y="4155"/>
                  <a:pt x="33005" y="1726"/>
                  <a:pt x="25480" y="571"/>
                </a:cubicBezTo>
                <a:cubicBezTo>
                  <a:pt x="23284" y="234"/>
                  <a:pt x="20926" y="0"/>
                  <a:pt x="18568" y="0"/>
                </a:cubicBezTo>
                <a:close/>
              </a:path>
            </a:pathLst>
          </a:custGeom>
          <a:solidFill>
            <a:srgbClr val="E4B9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03" name="Google Shape;2703;p19"/>
          <p:cNvGrpSpPr/>
          <p:nvPr/>
        </p:nvGrpSpPr>
        <p:grpSpPr>
          <a:xfrm>
            <a:off x="327587" y="238074"/>
            <a:ext cx="8507358" cy="4885811"/>
            <a:chOff x="327587" y="238074"/>
            <a:chExt cx="8507358" cy="4885811"/>
          </a:xfrm>
        </p:grpSpPr>
        <p:sp>
          <p:nvSpPr>
            <p:cNvPr id="2704" name="Google Shape;2704;p19"/>
            <p:cNvSpPr/>
            <p:nvPr/>
          </p:nvSpPr>
          <p:spPr>
            <a:xfrm>
              <a:off x="1591720" y="864114"/>
              <a:ext cx="176816" cy="119164"/>
            </a:xfrm>
            <a:custGeom>
              <a:avLst/>
              <a:gdLst/>
              <a:ahLst/>
              <a:cxnLst/>
              <a:rect l="l" t="t" r="r" b="b"/>
              <a:pathLst>
                <a:path w="5545" h="3737" extrusionOk="0">
                  <a:moveTo>
                    <a:pt x="2944" y="1"/>
                  </a:moveTo>
                  <a:cubicBezTo>
                    <a:pt x="2762" y="1"/>
                    <a:pt x="2567" y="19"/>
                    <a:pt x="2359" y="59"/>
                  </a:cubicBezTo>
                  <a:cubicBezTo>
                    <a:pt x="1" y="502"/>
                    <a:pt x="763" y="3736"/>
                    <a:pt x="2816" y="3736"/>
                  </a:cubicBezTo>
                  <a:cubicBezTo>
                    <a:pt x="2970" y="3736"/>
                    <a:pt x="3132" y="3718"/>
                    <a:pt x="3300" y="3679"/>
                  </a:cubicBezTo>
                  <a:cubicBezTo>
                    <a:pt x="5545" y="3170"/>
                    <a:pt x="5324" y="1"/>
                    <a:pt x="2944" y="1"/>
                  </a:cubicBezTo>
                  <a:close/>
                </a:path>
              </a:pathLst>
            </a:custGeom>
            <a:solidFill>
              <a:srgbClr val="FE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9"/>
            <p:cNvSpPr/>
            <p:nvPr/>
          </p:nvSpPr>
          <p:spPr>
            <a:xfrm>
              <a:off x="8547130" y="4978159"/>
              <a:ext cx="216197" cy="145726"/>
            </a:xfrm>
            <a:custGeom>
              <a:avLst/>
              <a:gdLst/>
              <a:ahLst/>
              <a:cxnLst/>
              <a:rect l="l" t="t" r="r" b="b"/>
              <a:pathLst>
                <a:path w="6780" h="4570" extrusionOk="0">
                  <a:moveTo>
                    <a:pt x="3600" y="0"/>
                  </a:moveTo>
                  <a:cubicBezTo>
                    <a:pt x="3379" y="0"/>
                    <a:pt x="3143" y="23"/>
                    <a:pt x="2892" y="71"/>
                  </a:cubicBezTo>
                  <a:cubicBezTo>
                    <a:pt x="0" y="625"/>
                    <a:pt x="943" y="4569"/>
                    <a:pt x="3457" y="4569"/>
                  </a:cubicBezTo>
                  <a:cubicBezTo>
                    <a:pt x="3645" y="4569"/>
                    <a:pt x="3842" y="4547"/>
                    <a:pt x="4046" y="4500"/>
                  </a:cubicBezTo>
                  <a:cubicBezTo>
                    <a:pt x="6780" y="3880"/>
                    <a:pt x="6510" y="0"/>
                    <a:pt x="3600" y="0"/>
                  </a:cubicBezTo>
                  <a:close/>
                </a:path>
              </a:pathLst>
            </a:custGeom>
            <a:solidFill>
              <a:srgbClr val="FE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9"/>
            <p:cNvSpPr/>
            <p:nvPr/>
          </p:nvSpPr>
          <p:spPr>
            <a:xfrm>
              <a:off x="3373923" y="238074"/>
              <a:ext cx="216229" cy="145726"/>
            </a:xfrm>
            <a:custGeom>
              <a:avLst/>
              <a:gdLst/>
              <a:ahLst/>
              <a:cxnLst/>
              <a:rect l="l" t="t" r="r" b="b"/>
              <a:pathLst>
                <a:path w="6781" h="4570" extrusionOk="0">
                  <a:moveTo>
                    <a:pt x="3601" y="0"/>
                  </a:moveTo>
                  <a:cubicBezTo>
                    <a:pt x="3380" y="0"/>
                    <a:pt x="3143" y="23"/>
                    <a:pt x="2892" y="71"/>
                  </a:cubicBezTo>
                  <a:cubicBezTo>
                    <a:pt x="1" y="625"/>
                    <a:pt x="943" y="4569"/>
                    <a:pt x="3457" y="4569"/>
                  </a:cubicBezTo>
                  <a:cubicBezTo>
                    <a:pt x="3645" y="4569"/>
                    <a:pt x="3842" y="4547"/>
                    <a:pt x="4047" y="4500"/>
                  </a:cubicBezTo>
                  <a:cubicBezTo>
                    <a:pt x="6780" y="3880"/>
                    <a:pt x="6510" y="0"/>
                    <a:pt x="3601" y="0"/>
                  </a:cubicBezTo>
                  <a:close/>
                </a:path>
              </a:pathLst>
            </a:custGeom>
            <a:solidFill>
              <a:srgbClr val="FE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9"/>
            <p:cNvSpPr/>
            <p:nvPr/>
          </p:nvSpPr>
          <p:spPr>
            <a:xfrm>
              <a:off x="718108" y="792623"/>
              <a:ext cx="115337" cy="77646"/>
            </a:xfrm>
            <a:custGeom>
              <a:avLst/>
              <a:gdLst/>
              <a:ahLst/>
              <a:cxnLst/>
              <a:rect l="l" t="t" r="r" b="b"/>
              <a:pathLst>
                <a:path w="3617" h="2435" extrusionOk="0">
                  <a:moveTo>
                    <a:pt x="1924" y="0"/>
                  </a:moveTo>
                  <a:cubicBezTo>
                    <a:pt x="1804" y="0"/>
                    <a:pt x="1675" y="12"/>
                    <a:pt x="1538" y="39"/>
                  </a:cubicBezTo>
                  <a:cubicBezTo>
                    <a:pt x="0" y="327"/>
                    <a:pt x="498" y="2435"/>
                    <a:pt x="1838" y="2435"/>
                  </a:cubicBezTo>
                  <a:cubicBezTo>
                    <a:pt x="1940" y="2435"/>
                    <a:pt x="2047" y="2422"/>
                    <a:pt x="2158" y="2396"/>
                  </a:cubicBezTo>
                  <a:cubicBezTo>
                    <a:pt x="3616" y="2065"/>
                    <a:pt x="3475" y="0"/>
                    <a:pt x="1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9"/>
            <p:cNvSpPr/>
            <p:nvPr/>
          </p:nvSpPr>
          <p:spPr>
            <a:xfrm>
              <a:off x="7933654" y="327868"/>
              <a:ext cx="158640" cy="106983"/>
            </a:xfrm>
            <a:custGeom>
              <a:avLst/>
              <a:gdLst/>
              <a:ahLst/>
              <a:cxnLst/>
              <a:rect l="l" t="t" r="r" b="b"/>
              <a:pathLst>
                <a:path w="4975" h="3355" extrusionOk="0">
                  <a:moveTo>
                    <a:pt x="2637" y="1"/>
                  </a:moveTo>
                  <a:cubicBezTo>
                    <a:pt x="2474" y="1"/>
                    <a:pt x="2301" y="17"/>
                    <a:pt x="2116" y="53"/>
                  </a:cubicBezTo>
                  <a:cubicBezTo>
                    <a:pt x="0" y="451"/>
                    <a:pt x="688" y="3354"/>
                    <a:pt x="2529" y="3354"/>
                  </a:cubicBezTo>
                  <a:cubicBezTo>
                    <a:pt x="2667" y="3354"/>
                    <a:pt x="2811" y="3338"/>
                    <a:pt x="2961" y="3303"/>
                  </a:cubicBezTo>
                  <a:cubicBezTo>
                    <a:pt x="4975" y="2849"/>
                    <a:pt x="4768" y="1"/>
                    <a:pt x="26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9"/>
            <p:cNvSpPr/>
            <p:nvPr/>
          </p:nvSpPr>
          <p:spPr>
            <a:xfrm>
              <a:off x="327587" y="1809120"/>
              <a:ext cx="100828" cy="68144"/>
            </a:xfrm>
            <a:custGeom>
              <a:avLst/>
              <a:gdLst/>
              <a:ahLst/>
              <a:cxnLst/>
              <a:rect l="l" t="t" r="r" b="b"/>
              <a:pathLst>
                <a:path w="3162" h="2137" extrusionOk="0">
                  <a:moveTo>
                    <a:pt x="1678" y="0"/>
                  </a:moveTo>
                  <a:cubicBezTo>
                    <a:pt x="1574" y="0"/>
                    <a:pt x="1462" y="11"/>
                    <a:pt x="1343" y="34"/>
                  </a:cubicBezTo>
                  <a:cubicBezTo>
                    <a:pt x="1" y="289"/>
                    <a:pt x="437" y="2137"/>
                    <a:pt x="1610" y="2137"/>
                  </a:cubicBezTo>
                  <a:cubicBezTo>
                    <a:pt x="1696" y="2137"/>
                    <a:pt x="1786" y="2127"/>
                    <a:pt x="1879" y="2106"/>
                  </a:cubicBezTo>
                  <a:cubicBezTo>
                    <a:pt x="3162" y="1818"/>
                    <a:pt x="3038" y="0"/>
                    <a:pt x="16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9"/>
            <p:cNvSpPr/>
            <p:nvPr/>
          </p:nvSpPr>
          <p:spPr>
            <a:xfrm>
              <a:off x="2330672" y="252679"/>
              <a:ext cx="86479" cy="58418"/>
            </a:xfrm>
            <a:custGeom>
              <a:avLst/>
              <a:gdLst/>
              <a:ahLst/>
              <a:cxnLst/>
              <a:rect l="l" t="t" r="r" b="b"/>
              <a:pathLst>
                <a:path w="2712" h="1832" extrusionOk="0">
                  <a:moveTo>
                    <a:pt x="1439" y="1"/>
                  </a:moveTo>
                  <a:cubicBezTo>
                    <a:pt x="1350" y="1"/>
                    <a:pt x="1254" y="10"/>
                    <a:pt x="1152" y="29"/>
                  </a:cubicBezTo>
                  <a:cubicBezTo>
                    <a:pt x="1" y="251"/>
                    <a:pt x="373" y="1832"/>
                    <a:pt x="1379" y="1832"/>
                  </a:cubicBezTo>
                  <a:cubicBezTo>
                    <a:pt x="1455" y="1832"/>
                    <a:pt x="1534" y="1823"/>
                    <a:pt x="1617" y="1803"/>
                  </a:cubicBezTo>
                  <a:cubicBezTo>
                    <a:pt x="2711" y="1549"/>
                    <a:pt x="2604" y="1"/>
                    <a:pt x="14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9"/>
            <p:cNvSpPr/>
            <p:nvPr/>
          </p:nvSpPr>
          <p:spPr>
            <a:xfrm>
              <a:off x="8748370" y="3887968"/>
              <a:ext cx="86575" cy="58322"/>
            </a:xfrm>
            <a:custGeom>
              <a:avLst/>
              <a:gdLst/>
              <a:ahLst/>
              <a:cxnLst/>
              <a:rect l="l" t="t" r="r" b="b"/>
              <a:pathLst>
                <a:path w="2715" h="1829" extrusionOk="0">
                  <a:moveTo>
                    <a:pt x="1430" y="0"/>
                  </a:moveTo>
                  <a:cubicBezTo>
                    <a:pt x="1343" y="0"/>
                    <a:pt x="1251" y="8"/>
                    <a:pt x="1153" y="26"/>
                  </a:cubicBezTo>
                  <a:cubicBezTo>
                    <a:pt x="1" y="248"/>
                    <a:pt x="373" y="1829"/>
                    <a:pt x="1379" y="1829"/>
                  </a:cubicBezTo>
                  <a:cubicBezTo>
                    <a:pt x="1455" y="1829"/>
                    <a:pt x="1534" y="1820"/>
                    <a:pt x="1617" y="1801"/>
                  </a:cubicBezTo>
                  <a:cubicBezTo>
                    <a:pt x="2714" y="1546"/>
                    <a:pt x="2604" y="0"/>
                    <a:pt x="1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9"/>
            <p:cNvSpPr/>
            <p:nvPr/>
          </p:nvSpPr>
          <p:spPr>
            <a:xfrm>
              <a:off x="5490080" y="365081"/>
              <a:ext cx="86575" cy="58322"/>
            </a:xfrm>
            <a:custGeom>
              <a:avLst/>
              <a:gdLst/>
              <a:ahLst/>
              <a:cxnLst/>
              <a:rect l="l" t="t" r="r" b="b"/>
              <a:pathLst>
                <a:path w="2715" h="1829" extrusionOk="0">
                  <a:moveTo>
                    <a:pt x="1442" y="0"/>
                  </a:moveTo>
                  <a:cubicBezTo>
                    <a:pt x="1353" y="0"/>
                    <a:pt x="1257" y="9"/>
                    <a:pt x="1155" y="29"/>
                  </a:cubicBezTo>
                  <a:cubicBezTo>
                    <a:pt x="1" y="251"/>
                    <a:pt x="378" y="1829"/>
                    <a:pt x="1390" y="1829"/>
                  </a:cubicBezTo>
                  <a:cubicBezTo>
                    <a:pt x="1463" y="1829"/>
                    <a:pt x="1540" y="1820"/>
                    <a:pt x="1619" y="1803"/>
                  </a:cubicBezTo>
                  <a:cubicBezTo>
                    <a:pt x="2714" y="1548"/>
                    <a:pt x="2607" y="0"/>
                    <a:pt x="1442" y="0"/>
                  </a:cubicBezTo>
                  <a:close/>
                </a:path>
              </a:pathLst>
            </a:custGeom>
            <a:solidFill>
              <a:srgbClr val="FE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9"/>
            <p:cNvSpPr/>
            <p:nvPr/>
          </p:nvSpPr>
          <p:spPr>
            <a:xfrm>
              <a:off x="8563584" y="2555885"/>
              <a:ext cx="115656" cy="77806"/>
            </a:xfrm>
            <a:custGeom>
              <a:avLst/>
              <a:gdLst/>
              <a:ahLst/>
              <a:cxnLst/>
              <a:rect l="l" t="t" r="r" b="b"/>
              <a:pathLst>
                <a:path w="3627" h="2440" extrusionOk="0">
                  <a:moveTo>
                    <a:pt x="1908" y="0"/>
                  </a:moveTo>
                  <a:cubicBezTo>
                    <a:pt x="1793" y="0"/>
                    <a:pt x="1671" y="11"/>
                    <a:pt x="1542" y="34"/>
                  </a:cubicBezTo>
                  <a:cubicBezTo>
                    <a:pt x="1" y="334"/>
                    <a:pt x="504" y="2440"/>
                    <a:pt x="1850" y="2440"/>
                  </a:cubicBezTo>
                  <a:cubicBezTo>
                    <a:pt x="1949" y="2440"/>
                    <a:pt x="2053" y="2428"/>
                    <a:pt x="2161" y="2404"/>
                  </a:cubicBezTo>
                  <a:cubicBezTo>
                    <a:pt x="3626" y="2071"/>
                    <a:pt x="3477" y="0"/>
                    <a:pt x="1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4" name="Google Shape;2714;p19"/>
          <p:cNvGrpSpPr/>
          <p:nvPr/>
        </p:nvGrpSpPr>
        <p:grpSpPr>
          <a:xfrm>
            <a:off x="742470" y="4612510"/>
            <a:ext cx="7770446" cy="304362"/>
            <a:chOff x="742470" y="4612510"/>
            <a:chExt cx="7770446" cy="304362"/>
          </a:xfrm>
        </p:grpSpPr>
        <p:sp>
          <p:nvSpPr>
            <p:cNvPr id="2715" name="Google Shape;2715;p19"/>
            <p:cNvSpPr/>
            <p:nvPr/>
          </p:nvSpPr>
          <p:spPr>
            <a:xfrm>
              <a:off x="2688286" y="4771146"/>
              <a:ext cx="216197" cy="145726"/>
            </a:xfrm>
            <a:custGeom>
              <a:avLst/>
              <a:gdLst/>
              <a:ahLst/>
              <a:cxnLst/>
              <a:rect l="l" t="t" r="r" b="b"/>
              <a:pathLst>
                <a:path w="6780" h="4570" extrusionOk="0">
                  <a:moveTo>
                    <a:pt x="3600" y="1"/>
                  </a:moveTo>
                  <a:cubicBezTo>
                    <a:pt x="3379" y="1"/>
                    <a:pt x="3143" y="23"/>
                    <a:pt x="2891" y="71"/>
                  </a:cubicBezTo>
                  <a:cubicBezTo>
                    <a:pt x="0" y="625"/>
                    <a:pt x="943" y="4569"/>
                    <a:pt x="3456" y="4569"/>
                  </a:cubicBezTo>
                  <a:cubicBezTo>
                    <a:pt x="3645" y="4569"/>
                    <a:pt x="3841" y="4547"/>
                    <a:pt x="4046" y="4500"/>
                  </a:cubicBezTo>
                  <a:cubicBezTo>
                    <a:pt x="6779" y="3880"/>
                    <a:pt x="6510" y="1"/>
                    <a:pt x="3600" y="1"/>
                  </a:cubicBezTo>
                  <a:close/>
                </a:path>
              </a:pathLst>
            </a:custGeom>
            <a:solidFill>
              <a:srgbClr val="FE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9"/>
            <p:cNvSpPr/>
            <p:nvPr/>
          </p:nvSpPr>
          <p:spPr>
            <a:xfrm>
              <a:off x="742470" y="4781222"/>
              <a:ext cx="86575" cy="58322"/>
            </a:xfrm>
            <a:custGeom>
              <a:avLst/>
              <a:gdLst/>
              <a:ahLst/>
              <a:cxnLst/>
              <a:rect l="l" t="t" r="r" b="b"/>
              <a:pathLst>
                <a:path w="2715" h="1829" extrusionOk="0">
                  <a:moveTo>
                    <a:pt x="1442" y="0"/>
                  </a:moveTo>
                  <a:cubicBezTo>
                    <a:pt x="1353" y="0"/>
                    <a:pt x="1257" y="9"/>
                    <a:pt x="1155" y="29"/>
                  </a:cubicBezTo>
                  <a:cubicBezTo>
                    <a:pt x="1" y="251"/>
                    <a:pt x="378" y="1829"/>
                    <a:pt x="1390" y="1829"/>
                  </a:cubicBezTo>
                  <a:cubicBezTo>
                    <a:pt x="1463" y="1829"/>
                    <a:pt x="1540" y="1821"/>
                    <a:pt x="1620" y="1803"/>
                  </a:cubicBezTo>
                  <a:cubicBezTo>
                    <a:pt x="2714" y="1549"/>
                    <a:pt x="2608" y="0"/>
                    <a:pt x="1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9"/>
            <p:cNvSpPr/>
            <p:nvPr/>
          </p:nvSpPr>
          <p:spPr>
            <a:xfrm>
              <a:off x="8429754" y="4612510"/>
              <a:ext cx="83163" cy="36511"/>
            </a:xfrm>
            <a:custGeom>
              <a:avLst/>
              <a:gdLst/>
              <a:ahLst/>
              <a:cxnLst/>
              <a:rect l="l" t="t" r="r" b="b"/>
              <a:pathLst>
                <a:path w="2608" h="1145" extrusionOk="0">
                  <a:moveTo>
                    <a:pt x="1964" y="1"/>
                  </a:moveTo>
                  <a:cubicBezTo>
                    <a:pt x="1961" y="1"/>
                    <a:pt x="1957" y="1"/>
                    <a:pt x="1953" y="1"/>
                  </a:cubicBezTo>
                  <a:cubicBezTo>
                    <a:pt x="1441" y="13"/>
                    <a:pt x="929" y="60"/>
                    <a:pt x="417" y="144"/>
                  </a:cubicBezTo>
                  <a:cubicBezTo>
                    <a:pt x="155" y="191"/>
                    <a:pt x="0" y="525"/>
                    <a:pt x="72" y="775"/>
                  </a:cubicBezTo>
                  <a:cubicBezTo>
                    <a:pt x="133" y="999"/>
                    <a:pt x="342" y="1144"/>
                    <a:pt x="573" y="1144"/>
                  </a:cubicBezTo>
                  <a:cubicBezTo>
                    <a:pt x="612" y="1144"/>
                    <a:pt x="651" y="1140"/>
                    <a:pt x="691" y="1132"/>
                  </a:cubicBezTo>
                  <a:lnTo>
                    <a:pt x="691" y="1120"/>
                  </a:lnTo>
                  <a:cubicBezTo>
                    <a:pt x="1108" y="1060"/>
                    <a:pt x="1524" y="1025"/>
                    <a:pt x="1953" y="1013"/>
                  </a:cubicBezTo>
                  <a:cubicBezTo>
                    <a:pt x="2592" y="1001"/>
                    <a:pt x="2608" y="1"/>
                    <a:pt x="19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8" name="Google Shape;2718;p19"/>
          <p:cNvSpPr/>
          <p:nvPr/>
        </p:nvSpPr>
        <p:spPr>
          <a:xfrm>
            <a:off x="307689" y="4131809"/>
            <a:ext cx="144514" cy="97448"/>
          </a:xfrm>
          <a:custGeom>
            <a:avLst/>
            <a:gdLst/>
            <a:ahLst/>
            <a:cxnLst/>
            <a:rect l="l" t="t" r="r" b="b"/>
            <a:pathLst>
              <a:path w="4532" h="3056" extrusionOk="0">
                <a:moveTo>
                  <a:pt x="2405" y="0"/>
                </a:moveTo>
                <a:cubicBezTo>
                  <a:pt x="2257" y="0"/>
                  <a:pt x="2100" y="15"/>
                  <a:pt x="1932" y="47"/>
                </a:cubicBezTo>
                <a:cubicBezTo>
                  <a:pt x="1" y="413"/>
                  <a:pt x="635" y="3056"/>
                  <a:pt x="2321" y="3056"/>
                </a:cubicBezTo>
                <a:cubicBezTo>
                  <a:pt x="2444" y="3056"/>
                  <a:pt x="2572" y="3042"/>
                  <a:pt x="2706" y="3012"/>
                </a:cubicBezTo>
                <a:cubicBezTo>
                  <a:pt x="4532" y="2591"/>
                  <a:pt x="4352" y="0"/>
                  <a:pt x="2405" y="0"/>
                </a:cubicBezTo>
                <a:close/>
              </a:path>
            </a:pathLst>
          </a:custGeom>
          <a:solidFill>
            <a:srgbClr val="FEFB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9" name="Google Shape;2719;p19"/>
          <p:cNvSpPr/>
          <p:nvPr/>
        </p:nvSpPr>
        <p:spPr>
          <a:xfrm>
            <a:off x="4941845" y="4909918"/>
            <a:ext cx="86575" cy="58354"/>
          </a:xfrm>
          <a:custGeom>
            <a:avLst/>
            <a:gdLst/>
            <a:ahLst/>
            <a:cxnLst/>
            <a:rect l="l" t="t" r="r" b="b"/>
            <a:pathLst>
              <a:path w="2715" h="1830" extrusionOk="0">
                <a:moveTo>
                  <a:pt x="1442" y="0"/>
                </a:moveTo>
                <a:cubicBezTo>
                  <a:pt x="1353" y="0"/>
                  <a:pt x="1257" y="10"/>
                  <a:pt x="1155" y="29"/>
                </a:cubicBezTo>
                <a:cubicBezTo>
                  <a:pt x="1" y="251"/>
                  <a:pt x="378" y="1829"/>
                  <a:pt x="1390" y="1829"/>
                </a:cubicBezTo>
                <a:cubicBezTo>
                  <a:pt x="1463" y="1829"/>
                  <a:pt x="1540" y="1821"/>
                  <a:pt x="1620" y="1803"/>
                </a:cubicBezTo>
                <a:cubicBezTo>
                  <a:pt x="2715" y="1549"/>
                  <a:pt x="2608" y="0"/>
                  <a:pt x="14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CUSTOM_6">
    <p:bg>
      <p:bgPr>
        <a:solidFill>
          <a:schemeClr val="accent3"/>
        </a:solidFill>
        <a:effectLst/>
      </p:bgPr>
    </p:bg>
    <p:spTree>
      <p:nvGrpSpPr>
        <p:cNvPr id="1" name="Shape 2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3" name="Google Shape;2763;p21"/>
          <p:cNvGrpSpPr/>
          <p:nvPr/>
        </p:nvGrpSpPr>
        <p:grpSpPr>
          <a:xfrm>
            <a:off x="21533" y="68967"/>
            <a:ext cx="8160113" cy="4813684"/>
            <a:chOff x="21533" y="68967"/>
            <a:chExt cx="8160113" cy="4813684"/>
          </a:xfrm>
        </p:grpSpPr>
        <p:sp>
          <p:nvSpPr>
            <p:cNvPr id="2764" name="Google Shape;2764;p21"/>
            <p:cNvSpPr/>
            <p:nvPr/>
          </p:nvSpPr>
          <p:spPr>
            <a:xfrm>
              <a:off x="1787515" y="442532"/>
              <a:ext cx="101347" cy="89194"/>
            </a:xfrm>
            <a:custGeom>
              <a:avLst/>
              <a:gdLst/>
              <a:ahLst/>
              <a:cxnLst/>
              <a:rect l="l" t="t" r="r" b="b"/>
              <a:pathLst>
                <a:path w="3144" h="2767" extrusionOk="0">
                  <a:moveTo>
                    <a:pt x="1451" y="1"/>
                  </a:moveTo>
                  <a:cubicBezTo>
                    <a:pt x="1138" y="1"/>
                    <a:pt x="823" y="119"/>
                    <a:pt x="572" y="370"/>
                  </a:cubicBezTo>
                  <a:cubicBezTo>
                    <a:pt x="0" y="929"/>
                    <a:pt x="167" y="1882"/>
                    <a:pt x="857" y="2334"/>
                  </a:cubicBezTo>
                  <a:cubicBezTo>
                    <a:pt x="988" y="2418"/>
                    <a:pt x="1131" y="2513"/>
                    <a:pt x="1274" y="2608"/>
                  </a:cubicBezTo>
                  <a:cubicBezTo>
                    <a:pt x="1438" y="2716"/>
                    <a:pt x="1639" y="2767"/>
                    <a:pt x="1842" y="2767"/>
                  </a:cubicBezTo>
                  <a:cubicBezTo>
                    <a:pt x="2154" y="2767"/>
                    <a:pt x="2472" y="2646"/>
                    <a:pt x="2667" y="2430"/>
                  </a:cubicBezTo>
                  <a:cubicBezTo>
                    <a:pt x="3012" y="2061"/>
                    <a:pt x="3143" y="1465"/>
                    <a:pt x="2846" y="1037"/>
                  </a:cubicBezTo>
                  <a:cubicBezTo>
                    <a:pt x="2750" y="906"/>
                    <a:pt x="2667" y="751"/>
                    <a:pt x="2560" y="620"/>
                  </a:cubicBezTo>
                  <a:cubicBezTo>
                    <a:pt x="2305" y="221"/>
                    <a:pt x="1880" y="1"/>
                    <a:pt x="14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1"/>
            <p:cNvSpPr/>
            <p:nvPr/>
          </p:nvSpPr>
          <p:spPr>
            <a:xfrm>
              <a:off x="2180937" y="662099"/>
              <a:ext cx="281734" cy="279026"/>
            </a:xfrm>
            <a:custGeom>
              <a:avLst/>
              <a:gdLst/>
              <a:ahLst/>
              <a:cxnLst/>
              <a:rect l="l" t="t" r="r" b="b"/>
              <a:pathLst>
                <a:path w="8740" h="8656" extrusionOk="0">
                  <a:moveTo>
                    <a:pt x="4245" y="0"/>
                  </a:moveTo>
                  <a:cubicBezTo>
                    <a:pt x="3873" y="0"/>
                    <a:pt x="3500" y="48"/>
                    <a:pt x="3131" y="143"/>
                  </a:cubicBezTo>
                  <a:cubicBezTo>
                    <a:pt x="2429" y="345"/>
                    <a:pt x="1786" y="715"/>
                    <a:pt x="1274" y="1215"/>
                  </a:cubicBezTo>
                  <a:cubicBezTo>
                    <a:pt x="869" y="1596"/>
                    <a:pt x="583" y="2036"/>
                    <a:pt x="417" y="2548"/>
                  </a:cubicBezTo>
                  <a:lnTo>
                    <a:pt x="202" y="3084"/>
                  </a:lnTo>
                  <a:cubicBezTo>
                    <a:pt x="0" y="3822"/>
                    <a:pt x="0" y="4572"/>
                    <a:pt x="202" y="5310"/>
                  </a:cubicBezTo>
                  <a:cubicBezTo>
                    <a:pt x="333" y="5668"/>
                    <a:pt x="500" y="6037"/>
                    <a:pt x="655" y="6382"/>
                  </a:cubicBezTo>
                  <a:cubicBezTo>
                    <a:pt x="1036" y="7025"/>
                    <a:pt x="1536" y="7525"/>
                    <a:pt x="2179" y="7894"/>
                  </a:cubicBezTo>
                  <a:cubicBezTo>
                    <a:pt x="2558" y="8122"/>
                    <a:pt x="2958" y="8282"/>
                    <a:pt x="3375" y="8376"/>
                  </a:cubicBezTo>
                  <a:lnTo>
                    <a:pt x="3375" y="8376"/>
                  </a:lnTo>
                  <a:lnTo>
                    <a:pt x="3691" y="8513"/>
                  </a:lnTo>
                  <a:cubicBezTo>
                    <a:pt x="4004" y="8605"/>
                    <a:pt x="4316" y="8655"/>
                    <a:pt x="4631" y="8655"/>
                  </a:cubicBezTo>
                  <a:cubicBezTo>
                    <a:pt x="4844" y="8655"/>
                    <a:pt x="5058" y="8633"/>
                    <a:pt x="5275" y="8585"/>
                  </a:cubicBezTo>
                  <a:cubicBezTo>
                    <a:pt x="5632" y="8585"/>
                    <a:pt x="5953" y="8489"/>
                    <a:pt x="6275" y="8311"/>
                  </a:cubicBezTo>
                  <a:cubicBezTo>
                    <a:pt x="6763" y="8156"/>
                    <a:pt x="7180" y="7882"/>
                    <a:pt x="7537" y="7501"/>
                  </a:cubicBezTo>
                  <a:cubicBezTo>
                    <a:pt x="7739" y="7227"/>
                    <a:pt x="7953" y="6965"/>
                    <a:pt x="8144" y="6691"/>
                  </a:cubicBezTo>
                  <a:lnTo>
                    <a:pt x="8549" y="5751"/>
                  </a:lnTo>
                  <a:cubicBezTo>
                    <a:pt x="8715" y="5239"/>
                    <a:pt x="8739" y="4715"/>
                    <a:pt x="8620" y="4179"/>
                  </a:cubicBezTo>
                  <a:cubicBezTo>
                    <a:pt x="8592" y="3880"/>
                    <a:pt x="8529" y="3589"/>
                    <a:pt x="8419" y="3303"/>
                  </a:cubicBezTo>
                  <a:lnTo>
                    <a:pt x="8419" y="3303"/>
                  </a:lnTo>
                  <a:cubicBezTo>
                    <a:pt x="8326" y="2895"/>
                    <a:pt x="8171" y="2499"/>
                    <a:pt x="7953" y="2119"/>
                  </a:cubicBezTo>
                  <a:cubicBezTo>
                    <a:pt x="7584" y="1488"/>
                    <a:pt x="7072" y="976"/>
                    <a:pt x="6429" y="607"/>
                  </a:cubicBezTo>
                  <a:cubicBezTo>
                    <a:pt x="6096" y="429"/>
                    <a:pt x="5739" y="286"/>
                    <a:pt x="5358" y="143"/>
                  </a:cubicBezTo>
                  <a:cubicBezTo>
                    <a:pt x="4989" y="48"/>
                    <a:pt x="4617" y="0"/>
                    <a:pt x="4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1"/>
            <p:cNvSpPr/>
            <p:nvPr/>
          </p:nvSpPr>
          <p:spPr>
            <a:xfrm>
              <a:off x="1002186" y="1054361"/>
              <a:ext cx="172747" cy="133969"/>
            </a:xfrm>
            <a:custGeom>
              <a:avLst/>
              <a:gdLst/>
              <a:ahLst/>
              <a:cxnLst/>
              <a:rect l="l" t="t" r="r" b="b"/>
              <a:pathLst>
                <a:path w="5359" h="4156" extrusionOk="0">
                  <a:moveTo>
                    <a:pt x="2680" y="0"/>
                  </a:moveTo>
                  <a:cubicBezTo>
                    <a:pt x="1" y="0"/>
                    <a:pt x="1" y="4156"/>
                    <a:pt x="2680" y="4156"/>
                  </a:cubicBezTo>
                  <a:cubicBezTo>
                    <a:pt x="5359" y="4156"/>
                    <a:pt x="5359" y="0"/>
                    <a:pt x="2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1"/>
            <p:cNvSpPr/>
            <p:nvPr/>
          </p:nvSpPr>
          <p:spPr>
            <a:xfrm>
              <a:off x="21533" y="2188756"/>
              <a:ext cx="220713" cy="205240"/>
            </a:xfrm>
            <a:custGeom>
              <a:avLst/>
              <a:gdLst/>
              <a:ahLst/>
              <a:cxnLst/>
              <a:rect l="l" t="t" r="r" b="b"/>
              <a:pathLst>
                <a:path w="6847" h="6367" extrusionOk="0">
                  <a:moveTo>
                    <a:pt x="3447" y="67"/>
                  </a:moveTo>
                  <a:cubicBezTo>
                    <a:pt x="3498" y="75"/>
                    <a:pt x="3550" y="82"/>
                    <a:pt x="3601" y="89"/>
                  </a:cubicBezTo>
                  <a:lnTo>
                    <a:pt x="3601" y="89"/>
                  </a:lnTo>
                  <a:cubicBezTo>
                    <a:pt x="3546" y="82"/>
                    <a:pt x="3490" y="75"/>
                    <a:pt x="3434" y="69"/>
                  </a:cubicBezTo>
                  <a:lnTo>
                    <a:pt x="3434" y="69"/>
                  </a:lnTo>
                  <a:cubicBezTo>
                    <a:pt x="3439" y="68"/>
                    <a:pt x="3443" y="67"/>
                    <a:pt x="3447" y="67"/>
                  </a:cubicBezTo>
                  <a:close/>
                  <a:moveTo>
                    <a:pt x="2729" y="127"/>
                  </a:moveTo>
                  <a:lnTo>
                    <a:pt x="2729" y="127"/>
                  </a:lnTo>
                  <a:cubicBezTo>
                    <a:pt x="2625" y="141"/>
                    <a:pt x="2521" y="156"/>
                    <a:pt x="2417" y="173"/>
                  </a:cubicBezTo>
                  <a:cubicBezTo>
                    <a:pt x="2520" y="155"/>
                    <a:pt x="2624" y="140"/>
                    <a:pt x="2729" y="127"/>
                  </a:cubicBezTo>
                  <a:close/>
                  <a:moveTo>
                    <a:pt x="2756" y="162"/>
                  </a:moveTo>
                  <a:cubicBezTo>
                    <a:pt x="2736" y="166"/>
                    <a:pt x="2714" y="170"/>
                    <a:pt x="2691" y="173"/>
                  </a:cubicBezTo>
                  <a:cubicBezTo>
                    <a:pt x="2713" y="169"/>
                    <a:pt x="2734" y="166"/>
                    <a:pt x="2756" y="162"/>
                  </a:cubicBezTo>
                  <a:close/>
                  <a:moveTo>
                    <a:pt x="3892" y="127"/>
                  </a:moveTo>
                  <a:cubicBezTo>
                    <a:pt x="3997" y="140"/>
                    <a:pt x="4101" y="155"/>
                    <a:pt x="4203" y="173"/>
                  </a:cubicBezTo>
                  <a:cubicBezTo>
                    <a:pt x="4100" y="156"/>
                    <a:pt x="3996" y="141"/>
                    <a:pt x="3892" y="127"/>
                  </a:cubicBezTo>
                  <a:close/>
                  <a:moveTo>
                    <a:pt x="3628" y="1"/>
                  </a:moveTo>
                  <a:cubicBezTo>
                    <a:pt x="3451" y="1"/>
                    <a:pt x="3274" y="21"/>
                    <a:pt x="3095" y="62"/>
                  </a:cubicBezTo>
                  <a:lnTo>
                    <a:pt x="3095" y="62"/>
                  </a:lnTo>
                  <a:cubicBezTo>
                    <a:pt x="2828" y="104"/>
                    <a:pt x="2580" y="128"/>
                    <a:pt x="2310" y="173"/>
                  </a:cubicBezTo>
                  <a:cubicBezTo>
                    <a:pt x="1905" y="268"/>
                    <a:pt x="1548" y="459"/>
                    <a:pt x="1251" y="744"/>
                  </a:cubicBezTo>
                  <a:cubicBezTo>
                    <a:pt x="1013" y="875"/>
                    <a:pt x="834" y="1066"/>
                    <a:pt x="679" y="1304"/>
                  </a:cubicBezTo>
                  <a:cubicBezTo>
                    <a:pt x="405" y="1602"/>
                    <a:pt x="227" y="1959"/>
                    <a:pt x="120" y="2364"/>
                  </a:cubicBezTo>
                  <a:cubicBezTo>
                    <a:pt x="0" y="2911"/>
                    <a:pt x="0" y="3483"/>
                    <a:pt x="120" y="4030"/>
                  </a:cubicBezTo>
                  <a:cubicBezTo>
                    <a:pt x="203" y="4435"/>
                    <a:pt x="405" y="4792"/>
                    <a:pt x="679" y="5090"/>
                  </a:cubicBezTo>
                  <a:cubicBezTo>
                    <a:pt x="941" y="5435"/>
                    <a:pt x="1239" y="5697"/>
                    <a:pt x="1596" y="5888"/>
                  </a:cubicBezTo>
                  <a:cubicBezTo>
                    <a:pt x="2147" y="6211"/>
                    <a:pt x="2729" y="6367"/>
                    <a:pt x="3332" y="6367"/>
                  </a:cubicBezTo>
                  <a:cubicBezTo>
                    <a:pt x="3641" y="6367"/>
                    <a:pt x="3956" y="6326"/>
                    <a:pt x="4275" y="6245"/>
                  </a:cubicBezTo>
                  <a:cubicBezTo>
                    <a:pt x="4918" y="6078"/>
                    <a:pt x="5454" y="5709"/>
                    <a:pt x="5930" y="5281"/>
                  </a:cubicBezTo>
                  <a:cubicBezTo>
                    <a:pt x="6085" y="5078"/>
                    <a:pt x="6251" y="4864"/>
                    <a:pt x="6406" y="4661"/>
                  </a:cubicBezTo>
                  <a:cubicBezTo>
                    <a:pt x="6620" y="4304"/>
                    <a:pt x="6739" y="3911"/>
                    <a:pt x="6775" y="3507"/>
                  </a:cubicBezTo>
                  <a:cubicBezTo>
                    <a:pt x="6847" y="3245"/>
                    <a:pt x="6847" y="2959"/>
                    <a:pt x="6775" y="2697"/>
                  </a:cubicBezTo>
                  <a:cubicBezTo>
                    <a:pt x="6763" y="2280"/>
                    <a:pt x="6644" y="1899"/>
                    <a:pt x="6406" y="1542"/>
                  </a:cubicBezTo>
                  <a:cubicBezTo>
                    <a:pt x="6120" y="1102"/>
                    <a:pt x="5751" y="732"/>
                    <a:pt x="5287" y="435"/>
                  </a:cubicBezTo>
                  <a:cubicBezTo>
                    <a:pt x="4930" y="209"/>
                    <a:pt x="4537" y="89"/>
                    <a:pt x="4144" y="54"/>
                  </a:cubicBezTo>
                  <a:cubicBezTo>
                    <a:pt x="3971" y="19"/>
                    <a:pt x="3799" y="1"/>
                    <a:pt x="3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1"/>
            <p:cNvSpPr/>
            <p:nvPr/>
          </p:nvSpPr>
          <p:spPr>
            <a:xfrm>
              <a:off x="78334" y="3334273"/>
              <a:ext cx="119785" cy="93288"/>
            </a:xfrm>
            <a:custGeom>
              <a:avLst/>
              <a:gdLst/>
              <a:ahLst/>
              <a:cxnLst/>
              <a:rect l="l" t="t" r="r" b="b"/>
              <a:pathLst>
                <a:path w="3716" h="2894" extrusionOk="0">
                  <a:moveTo>
                    <a:pt x="1858" y="0"/>
                  </a:moveTo>
                  <a:cubicBezTo>
                    <a:pt x="1" y="0"/>
                    <a:pt x="1" y="2894"/>
                    <a:pt x="1858" y="2894"/>
                  </a:cubicBezTo>
                  <a:cubicBezTo>
                    <a:pt x="3715" y="2894"/>
                    <a:pt x="3715" y="0"/>
                    <a:pt x="1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1"/>
            <p:cNvSpPr/>
            <p:nvPr/>
          </p:nvSpPr>
          <p:spPr>
            <a:xfrm>
              <a:off x="1967914" y="4342169"/>
              <a:ext cx="239506" cy="227740"/>
            </a:xfrm>
            <a:custGeom>
              <a:avLst/>
              <a:gdLst/>
              <a:ahLst/>
              <a:cxnLst/>
              <a:rect l="l" t="t" r="r" b="b"/>
              <a:pathLst>
                <a:path w="7430" h="7065" extrusionOk="0">
                  <a:moveTo>
                    <a:pt x="3475" y="0"/>
                  </a:moveTo>
                  <a:cubicBezTo>
                    <a:pt x="3015" y="0"/>
                    <a:pt x="2587" y="106"/>
                    <a:pt x="2191" y="299"/>
                  </a:cubicBezTo>
                  <a:cubicBezTo>
                    <a:pt x="1762" y="453"/>
                    <a:pt x="1369" y="692"/>
                    <a:pt x="1060" y="1037"/>
                  </a:cubicBezTo>
                  <a:cubicBezTo>
                    <a:pt x="714" y="1346"/>
                    <a:pt x="476" y="1727"/>
                    <a:pt x="333" y="2168"/>
                  </a:cubicBezTo>
                  <a:cubicBezTo>
                    <a:pt x="107" y="2585"/>
                    <a:pt x="0" y="3037"/>
                    <a:pt x="36" y="3513"/>
                  </a:cubicBezTo>
                  <a:cubicBezTo>
                    <a:pt x="83" y="4430"/>
                    <a:pt x="381" y="5383"/>
                    <a:pt x="1060" y="6002"/>
                  </a:cubicBezTo>
                  <a:cubicBezTo>
                    <a:pt x="1695" y="6614"/>
                    <a:pt x="2525" y="7065"/>
                    <a:pt x="3415" y="7065"/>
                  </a:cubicBezTo>
                  <a:cubicBezTo>
                    <a:pt x="3459" y="7065"/>
                    <a:pt x="3504" y="7064"/>
                    <a:pt x="3548" y="7061"/>
                  </a:cubicBezTo>
                  <a:cubicBezTo>
                    <a:pt x="3667" y="7061"/>
                    <a:pt x="3774" y="7050"/>
                    <a:pt x="3893" y="7050"/>
                  </a:cubicBezTo>
                  <a:cubicBezTo>
                    <a:pt x="3917" y="7050"/>
                    <a:pt x="3941" y="7050"/>
                    <a:pt x="3965" y="7050"/>
                  </a:cubicBezTo>
                  <a:cubicBezTo>
                    <a:pt x="4415" y="7050"/>
                    <a:pt x="4843" y="6944"/>
                    <a:pt x="5239" y="6752"/>
                  </a:cubicBezTo>
                  <a:cubicBezTo>
                    <a:pt x="5679" y="6597"/>
                    <a:pt x="6048" y="6359"/>
                    <a:pt x="6370" y="6026"/>
                  </a:cubicBezTo>
                  <a:cubicBezTo>
                    <a:pt x="6715" y="5704"/>
                    <a:pt x="6953" y="5323"/>
                    <a:pt x="7108" y="4895"/>
                  </a:cubicBezTo>
                  <a:cubicBezTo>
                    <a:pt x="7322" y="4478"/>
                    <a:pt x="7430" y="4025"/>
                    <a:pt x="7406" y="3537"/>
                  </a:cubicBezTo>
                  <a:cubicBezTo>
                    <a:pt x="7358" y="2632"/>
                    <a:pt x="7060" y="1692"/>
                    <a:pt x="6370" y="1049"/>
                  </a:cubicBezTo>
                  <a:cubicBezTo>
                    <a:pt x="6132" y="870"/>
                    <a:pt x="5894" y="680"/>
                    <a:pt x="5656" y="501"/>
                  </a:cubicBezTo>
                  <a:cubicBezTo>
                    <a:pt x="5108" y="180"/>
                    <a:pt x="4524" y="25"/>
                    <a:pt x="3893" y="25"/>
                  </a:cubicBezTo>
                  <a:cubicBezTo>
                    <a:pt x="3774" y="25"/>
                    <a:pt x="3667" y="1"/>
                    <a:pt x="3548" y="1"/>
                  </a:cubicBezTo>
                  <a:cubicBezTo>
                    <a:pt x="3524" y="0"/>
                    <a:pt x="3499" y="0"/>
                    <a:pt x="3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1"/>
            <p:cNvSpPr/>
            <p:nvPr/>
          </p:nvSpPr>
          <p:spPr>
            <a:xfrm>
              <a:off x="3507785" y="4792039"/>
              <a:ext cx="116336" cy="90613"/>
            </a:xfrm>
            <a:custGeom>
              <a:avLst/>
              <a:gdLst/>
              <a:ahLst/>
              <a:cxnLst/>
              <a:rect l="l" t="t" r="r" b="b"/>
              <a:pathLst>
                <a:path w="3609" h="2811" extrusionOk="0">
                  <a:moveTo>
                    <a:pt x="1799" y="0"/>
                  </a:moveTo>
                  <a:cubicBezTo>
                    <a:pt x="1" y="0"/>
                    <a:pt x="1" y="2810"/>
                    <a:pt x="1799" y="2810"/>
                  </a:cubicBezTo>
                  <a:cubicBezTo>
                    <a:pt x="3609" y="2810"/>
                    <a:pt x="3609" y="0"/>
                    <a:pt x="1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1"/>
            <p:cNvSpPr/>
            <p:nvPr/>
          </p:nvSpPr>
          <p:spPr>
            <a:xfrm>
              <a:off x="3880124" y="4240718"/>
              <a:ext cx="242568" cy="240441"/>
            </a:xfrm>
            <a:custGeom>
              <a:avLst/>
              <a:gdLst/>
              <a:ahLst/>
              <a:cxnLst/>
              <a:rect l="l" t="t" r="r" b="b"/>
              <a:pathLst>
                <a:path w="7525" h="7459" extrusionOk="0">
                  <a:moveTo>
                    <a:pt x="3891" y="1"/>
                  </a:moveTo>
                  <a:cubicBezTo>
                    <a:pt x="3680" y="1"/>
                    <a:pt x="3468" y="26"/>
                    <a:pt x="3250" y="76"/>
                  </a:cubicBezTo>
                  <a:cubicBezTo>
                    <a:pt x="2917" y="76"/>
                    <a:pt x="2596" y="160"/>
                    <a:pt x="2322" y="326"/>
                  </a:cubicBezTo>
                  <a:cubicBezTo>
                    <a:pt x="1857" y="481"/>
                    <a:pt x="1453" y="731"/>
                    <a:pt x="1131" y="1100"/>
                  </a:cubicBezTo>
                  <a:lnTo>
                    <a:pt x="548" y="1862"/>
                  </a:lnTo>
                  <a:cubicBezTo>
                    <a:pt x="429" y="2160"/>
                    <a:pt x="298" y="2457"/>
                    <a:pt x="179" y="2755"/>
                  </a:cubicBezTo>
                  <a:cubicBezTo>
                    <a:pt x="24" y="3243"/>
                    <a:pt x="0" y="3731"/>
                    <a:pt x="119" y="4243"/>
                  </a:cubicBezTo>
                  <a:cubicBezTo>
                    <a:pt x="119" y="4589"/>
                    <a:pt x="202" y="4898"/>
                    <a:pt x="369" y="5184"/>
                  </a:cubicBezTo>
                  <a:cubicBezTo>
                    <a:pt x="512" y="5636"/>
                    <a:pt x="774" y="6041"/>
                    <a:pt x="1143" y="6375"/>
                  </a:cubicBezTo>
                  <a:lnTo>
                    <a:pt x="1905" y="6946"/>
                  </a:lnTo>
                  <a:cubicBezTo>
                    <a:pt x="2203" y="7065"/>
                    <a:pt x="2500" y="7208"/>
                    <a:pt x="2798" y="7327"/>
                  </a:cubicBezTo>
                  <a:cubicBezTo>
                    <a:pt x="3086" y="7411"/>
                    <a:pt x="3373" y="7458"/>
                    <a:pt x="3666" y="7458"/>
                  </a:cubicBezTo>
                  <a:cubicBezTo>
                    <a:pt x="3870" y="7458"/>
                    <a:pt x="4076" y="7436"/>
                    <a:pt x="4286" y="7387"/>
                  </a:cubicBezTo>
                  <a:cubicBezTo>
                    <a:pt x="4620" y="7387"/>
                    <a:pt x="4941" y="7291"/>
                    <a:pt x="5215" y="7125"/>
                  </a:cubicBezTo>
                  <a:cubicBezTo>
                    <a:pt x="5679" y="6982"/>
                    <a:pt x="6084" y="6732"/>
                    <a:pt x="6406" y="6351"/>
                  </a:cubicBezTo>
                  <a:lnTo>
                    <a:pt x="6989" y="5589"/>
                  </a:lnTo>
                  <a:cubicBezTo>
                    <a:pt x="7108" y="5291"/>
                    <a:pt x="7239" y="4994"/>
                    <a:pt x="7358" y="4696"/>
                  </a:cubicBezTo>
                  <a:cubicBezTo>
                    <a:pt x="7525" y="4053"/>
                    <a:pt x="7525" y="3398"/>
                    <a:pt x="7346" y="2743"/>
                  </a:cubicBezTo>
                  <a:cubicBezTo>
                    <a:pt x="7334" y="2696"/>
                    <a:pt x="7334" y="2648"/>
                    <a:pt x="7322" y="2588"/>
                  </a:cubicBezTo>
                  <a:cubicBezTo>
                    <a:pt x="7060" y="1469"/>
                    <a:pt x="6013" y="422"/>
                    <a:pt x="4893" y="160"/>
                  </a:cubicBezTo>
                  <a:cubicBezTo>
                    <a:pt x="4846" y="148"/>
                    <a:pt x="4798" y="148"/>
                    <a:pt x="4739" y="136"/>
                  </a:cubicBezTo>
                  <a:cubicBezTo>
                    <a:pt x="4458" y="47"/>
                    <a:pt x="4176" y="1"/>
                    <a:pt x="38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1"/>
            <p:cNvSpPr/>
            <p:nvPr/>
          </p:nvSpPr>
          <p:spPr>
            <a:xfrm>
              <a:off x="5207359" y="4423181"/>
              <a:ext cx="120172" cy="92901"/>
            </a:xfrm>
            <a:custGeom>
              <a:avLst/>
              <a:gdLst/>
              <a:ahLst/>
              <a:cxnLst/>
              <a:rect l="l" t="t" r="r" b="b"/>
              <a:pathLst>
                <a:path w="3728" h="2882" extrusionOk="0">
                  <a:moveTo>
                    <a:pt x="1870" y="0"/>
                  </a:moveTo>
                  <a:cubicBezTo>
                    <a:pt x="1" y="0"/>
                    <a:pt x="1" y="2882"/>
                    <a:pt x="1870" y="2882"/>
                  </a:cubicBezTo>
                  <a:cubicBezTo>
                    <a:pt x="3727" y="2882"/>
                    <a:pt x="3727" y="0"/>
                    <a:pt x="1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1"/>
            <p:cNvSpPr/>
            <p:nvPr/>
          </p:nvSpPr>
          <p:spPr>
            <a:xfrm>
              <a:off x="6392234" y="4195167"/>
              <a:ext cx="146250" cy="113661"/>
            </a:xfrm>
            <a:custGeom>
              <a:avLst/>
              <a:gdLst/>
              <a:ahLst/>
              <a:cxnLst/>
              <a:rect l="l" t="t" r="r" b="b"/>
              <a:pathLst>
                <a:path w="4537" h="3526" extrusionOk="0">
                  <a:moveTo>
                    <a:pt x="2263" y="1"/>
                  </a:moveTo>
                  <a:cubicBezTo>
                    <a:pt x="0" y="1"/>
                    <a:pt x="0" y="3525"/>
                    <a:pt x="2263" y="3525"/>
                  </a:cubicBezTo>
                  <a:cubicBezTo>
                    <a:pt x="4525" y="3525"/>
                    <a:pt x="4537" y="1"/>
                    <a:pt x="2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1"/>
            <p:cNvSpPr/>
            <p:nvPr/>
          </p:nvSpPr>
          <p:spPr>
            <a:xfrm>
              <a:off x="7129175" y="4568216"/>
              <a:ext cx="262167" cy="264875"/>
            </a:xfrm>
            <a:custGeom>
              <a:avLst/>
              <a:gdLst/>
              <a:ahLst/>
              <a:cxnLst/>
              <a:rect l="l" t="t" r="r" b="b"/>
              <a:pathLst>
                <a:path w="8133" h="8217" extrusionOk="0">
                  <a:moveTo>
                    <a:pt x="4112" y="1"/>
                  </a:moveTo>
                  <a:cubicBezTo>
                    <a:pt x="3606" y="1"/>
                    <a:pt x="3132" y="110"/>
                    <a:pt x="2691" y="347"/>
                  </a:cubicBezTo>
                  <a:cubicBezTo>
                    <a:pt x="2203" y="514"/>
                    <a:pt x="1786" y="776"/>
                    <a:pt x="1429" y="1145"/>
                  </a:cubicBezTo>
                  <a:cubicBezTo>
                    <a:pt x="1346" y="1228"/>
                    <a:pt x="1286" y="1300"/>
                    <a:pt x="1215" y="1359"/>
                  </a:cubicBezTo>
                  <a:cubicBezTo>
                    <a:pt x="727" y="1859"/>
                    <a:pt x="370" y="2443"/>
                    <a:pt x="191" y="3133"/>
                  </a:cubicBezTo>
                  <a:cubicBezTo>
                    <a:pt x="24" y="3669"/>
                    <a:pt x="0" y="4205"/>
                    <a:pt x="119" y="4741"/>
                  </a:cubicBezTo>
                  <a:cubicBezTo>
                    <a:pt x="143" y="5276"/>
                    <a:pt x="298" y="5764"/>
                    <a:pt x="596" y="6229"/>
                  </a:cubicBezTo>
                  <a:cubicBezTo>
                    <a:pt x="953" y="6836"/>
                    <a:pt x="1429" y="7312"/>
                    <a:pt x="2036" y="7669"/>
                  </a:cubicBezTo>
                  <a:cubicBezTo>
                    <a:pt x="2322" y="7836"/>
                    <a:pt x="2596" y="7967"/>
                    <a:pt x="2929" y="8039"/>
                  </a:cubicBezTo>
                  <a:cubicBezTo>
                    <a:pt x="2953" y="8062"/>
                    <a:pt x="2977" y="8062"/>
                    <a:pt x="3001" y="8074"/>
                  </a:cubicBezTo>
                  <a:cubicBezTo>
                    <a:pt x="3320" y="8167"/>
                    <a:pt x="3640" y="8217"/>
                    <a:pt x="3960" y="8217"/>
                  </a:cubicBezTo>
                  <a:cubicBezTo>
                    <a:pt x="4176" y="8217"/>
                    <a:pt x="4392" y="8194"/>
                    <a:pt x="4608" y="8146"/>
                  </a:cubicBezTo>
                  <a:cubicBezTo>
                    <a:pt x="5144" y="8122"/>
                    <a:pt x="5632" y="7967"/>
                    <a:pt x="6096" y="7669"/>
                  </a:cubicBezTo>
                  <a:cubicBezTo>
                    <a:pt x="6370" y="7467"/>
                    <a:pt x="6632" y="7253"/>
                    <a:pt x="6918" y="7038"/>
                  </a:cubicBezTo>
                  <a:cubicBezTo>
                    <a:pt x="7406" y="6538"/>
                    <a:pt x="7763" y="5955"/>
                    <a:pt x="7942" y="5276"/>
                  </a:cubicBezTo>
                  <a:lnTo>
                    <a:pt x="7990" y="4955"/>
                  </a:lnTo>
                  <a:cubicBezTo>
                    <a:pt x="8037" y="4621"/>
                    <a:pt x="8073" y="4264"/>
                    <a:pt x="8120" y="3919"/>
                  </a:cubicBezTo>
                  <a:cubicBezTo>
                    <a:pt x="8132" y="3383"/>
                    <a:pt x="8037" y="2871"/>
                    <a:pt x="7775" y="2419"/>
                  </a:cubicBezTo>
                  <a:cubicBezTo>
                    <a:pt x="7692" y="2085"/>
                    <a:pt x="7513" y="1788"/>
                    <a:pt x="7275" y="1550"/>
                  </a:cubicBezTo>
                  <a:cubicBezTo>
                    <a:pt x="6989" y="1121"/>
                    <a:pt x="6632" y="788"/>
                    <a:pt x="6168" y="538"/>
                  </a:cubicBezTo>
                  <a:lnTo>
                    <a:pt x="5239" y="145"/>
                  </a:lnTo>
                  <a:cubicBezTo>
                    <a:pt x="4894" y="97"/>
                    <a:pt x="4537" y="49"/>
                    <a:pt x="4191" y="2"/>
                  </a:cubicBezTo>
                  <a:cubicBezTo>
                    <a:pt x="4165" y="1"/>
                    <a:pt x="4138" y="1"/>
                    <a:pt x="4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1"/>
            <p:cNvSpPr/>
            <p:nvPr/>
          </p:nvSpPr>
          <p:spPr>
            <a:xfrm>
              <a:off x="8069919" y="1063936"/>
              <a:ext cx="111727" cy="87163"/>
            </a:xfrm>
            <a:custGeom>
              <a:avLst/>
              <a:gdLst/>
              <a:ahLst/>
              <a:cxnLst/>
              <a:rect l="l" t="t" r="r" b="b"/>
              <a:pathLst>
                <a:path w="3466" h="2704" extrusionOk="0">
                  <a:moveTo>
                    <a:pt x="1727" y="1"/>
                  </a:moveTo>
                  <a:cubicBezTo>
                    <a:pt x="1" y="1"/>
                    <a:pt x="1" y="2704"/>
                    <a:pt x="1727" y="2704"/>
                  </a:cubicBezTo>
                  <a:cubicBezTo>
                    <a:pt x="3453" y="2704"/>
                    <a:pt x="3465" y="1"/>
                    <a:pt x="1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1"/>
            <p:cNvSpPr/>
            <p:nvPr/>
          </p:nvSpPr>
          <p:spPr>
            <a:xfrm>
              <a:off x="7595904" y="366549"/>
              <a:ext cx="297465" cy="230706"/>
            </a:xfrm>
            <a:custGeom>
              <a:avLst/>
              <a:gdLst/>
              <a:ahLst/>
              <a:cxnLst/>
              <a:rect l="l" t="t" r="r" b="b"/>
              <a:pathLst>
                <a:path w="9228" h="7157" extrusionOk="0">
                  <a:moveTo>
                    <a:pt x="4597" y="0"/>
                  </a:moveTo>
                  <a:cubicBezTo>
                    <a:pt x="0" y="0"/>
                    <a:pt x="4" y="7156"/>
                    <a:pt x="4608" y="7156"/>
                  </a:cubicBezTo>
                  <a:cubicBezTo>
                    <a:pt x="9228" y="7156"/>
                    <a:pt x="9228" y="0"/>
                    <a:pt x="4608" y="0"/>
                  </a:cubicBezTo>
                  <a:cubicBezTo>
                    <a:pt x="4604" y="0"/>
                    <a:pt x="4600" y="0"/>
                    <a:pt x="4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1"/>
            <p:cNvSpPr/>
            <p:nvPr/>
          </p:nvSpPr>
          <p:spPr>
            <a:xfrm>
              <a:off x="6216445" y="909874"/>
              <a:ext cx="106730" cy="97962"/>
            </a:xfrm>
            <a:custGeom>
              <a:avLst/>
              <a:gdLst/>
              <a:ahLst/>
              <a:cxnLst/>
              <a:rect l="l" t="t" r="r" b="b"/>
              <a:pathLst>
                <a:path w="3311" h="3039" extrusionOk="0">
                  <a:moveTo>
                    <a:pt x="1787" y="0"/>
                  </a:moveTo>
                  <a:cubicBezTo>
                    <a:pt x="1708" y="0"/>
                    <a:pt x="1628" y="6"/>
                    <a:pt x="1548" y="17"/>
                  </a:cubicBezTo>
                  <a:cubicBezTo>
                    <a:pt x="1191" y="65"/>
                    <a:pt x="941" y="220"/>
                    <a:pt x="667" y="434"/>
                  </a:cubicBezTo>
                  <a:cubicBezTo>
                    <a:pt x="0" y="982"/>
                    <a:pt x="0" y="2042"/>
                    <a:pt x="667" y="2601"/>
                  </a:cubicBezTo>
                  <a:cubicBezTo>
                    <a:pt x="881" y="2768"/>
                    <a:pt x="1084" y="2911"/>
                    <a:pt x="1346" y="2982"/>
                  </a:cubicBezTo>
                  <a:cubicBezTo>
                    <a:pt x="1463" y="3021"/>
                    <a:pt x="1585" y="3038"/>
                    <a:pt x="1707" y="3038"/>
                  </a:cubicBezTo>
                  <a:cubicBezTo>
                    <a:pt x="1921" y="3038"/>
                    <a:pt x="2137" y="2986"/>
                    <a:pt x="2334" y="2911"/>
                  </a:cubicBezTo>
                  <a:cubicBezTo>
                    <a:pt x="2870" y="2684"/>
                    <a:pt x="3310" y="2113"/>
                    <a:pt x="3275" y="1506"/>
                  </a:cubicBezTo>
                  <a:cubicBezTo>
                    <a:pt x="3251" y="970"/>
                    <a:pt x="2989" y="470"/>
                    <a:pt x="2513" y="196"/>
                  </a:cubicBezTo>
                  <a:cubicBezTo>
                    <a:pt x="2286" y="60"/>
                    <a:pt x="2039" y="0"/>
                    <a:pt x="1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1"/>
            <p:cNvSpPr/>
            <p:nvPr/>
          </p:nvSpPr>
          <p:spPr>
            <a:xfrm>
              <a:off x="6068284" y="68967"/>
              <a:ext cx="182321" cy="172715"/>
            </a:xfrm>
            <a:custGeom>
              <a:avLst/>
              <a:gdLst/>
              <a:ahLst/>
              <a:cxnLst/>
              <a:rect l="l" t="t" r="r" b="b"/>
              <a:pathLst>
                <a:path w="5656" h="5358" extrusionOk="0">
                  <a:moveTo>
                    <a:pt x="2941" y="1"/>
                  </a:moveTo>
                  <a:cubicBezTo>
                    <a:pt x="2711" y="1"/>
                    <a:pt x="2479" y="29"/>
                    <a:pt x="2251" y="87"/>
                  </a:cubicBezTo>
                  <a:cubicBezTo>
                    <a:pt x="2144" y="123"/>
                    <a:pt x="2037" y="147"/>
                    <a:pt x="1929" y="171"/>
                  </a:cubicBezTo>
                  <a:lnTo>
                    <a:pt x="1310" y="433"/>
                  </a:lnTo>
                  <a:cubicBezTo>
                    <a:pt x="1013" y="599"/>
                    <a:pt x="763" y="826"/>
                    <a:pt x="572" y="1099"/>
                  </a:cubicBezTo>
                  <a:cubicBezTo>
                    <a:pt x="239" y="1552"/>
                    <a:pt x="1" y="2111"/>
                    <a:pt x="12" y="2683"/>
                  </a:cubicBezTo>
                  <a:cubicBezTo>
                    <a:pt x="24" y="3147"/>
                    <a:pt x="143" y="3588"/>
                    <a:pt x="370" y="3993"/>
                  </a:cubicBezTo>
                  <a:cubicBezTo>
                    <a:pt x="667" y="4540"/>
                    <a:pt x="1322" y="5028"/>
                    <a:pt x="1929" y="5195"/>
                  </a:cubicBezTo>
                  <a:cubicBezTo>
                    <a:pt x="2037" y="5219"/>
                    <a:pt x="2144" y="5255"/>
                    <a:pt x="2251" y="5267"/>
                  </a:cubicBezTo>
                  <a:cubicBezTo>
                    <a:pt x="2481" y="5327"/>
                    <a:pt x="2722" y="5358"/>
                    <a:pt x="2963" y="5358"/>
                  </a:cubicBezTo>
                  <a:cubicBezTo>
                    <a:pt x="3669" y="5358"/>
                    <a:pt x="4379" y="5097"/>
                    <a:pt x="4858" y="4564"/>
                  </a:cubicBezTo>
                  <a:cubicBezTo>
                    <a:pt x="5335" y="4052"/>
                    <a:pt x="5656" y="3397"/>
                    <a:pt x="5656" y="2659"/>
                  </a:cubicBezTo>
                  <a:cubicBezTo>
                    <a:pt x="5656" y="1980"/>
                    <a:pt x="5358" y="1254"/>
                    <a:pt x="4858" y="754"/>
                  </a:cubicBezTo>
                  <a:cubicBezTo>
                    <a:pt x="4346" y="269"/>
                    <a:pt x="3651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1"/>
            <p:cNvSpPr/>
            <p:nvPr/>
          </p:nvSpPr>
          <p:spPr>
            <a:xfrm>
              <a:off x="5030054" y="1020287"/>
              <a:ext cx="159692" cy="147991"/>
            </a:xfrm>
            <a:custGeom>
              <a:avLst/>
              <a:gdLst/>
              <a:ahLst/>
              <a:cxnLst/>
              <a:rect l="l" t="t" r="r" b="b"/>
              <a:pathLst>
                <a:path w="4954" h="4591" extrusionOk="0">
                  <a:moveTo>
                    <a:pt x="2292" y="1"/>
                  </a:moveTo>
                  <a:cubicBezTo>
                    <a:pt x="2087" y="1"/>
                    <a:pt x="1881" y="27"/>
                    <a:pt x="1679" y="81"/>
                  </a:cubicBezTo>
                  <a:cubicBezTo>
                    <a:pt x="1298" y="188"/>
                    <a:pt x="953" y="391"/>
                    <a:pt x="667" y="676"/>
                  </a:cubicBezTo>
                  <a:cubicBezTo>
                    <a:pt x="250" y="1117"/>
                    <a:pt x="0" y="1676"/>
                    <a:pt x="0" y="2296"/>
                  </a:cubicBezTo>
                  <a:cubicBezTo>
                    <a:pt x="0" y="2891"/>
                    <a:pt x="250" y="3498"/>
                    <a:pt x="667" y="3915"/>
                  </a:cubicBezTo>
                  <a:cubicBezTo>
                    <a:pt x="953" y="4201"/>
                    <a:pt x="1298" y="4391"/>
                    <a:pt x="1679" y="4510"/>
                  </a:cubicBezTo>
                  <a:cubicBezTo>
                    <a:pt x="1881" y="4564"/>
                    <a:pt x="2087" y="4591"/>
                    <a:pt x="2292" y="4591"/>
                  </a:cubicBezTo>
                  <a:cubicBezTo>
                    <a:pt x="2497" y="4591"/>
                    <a:pt x="2703" y="4564"/>
                    <a:pt x="2905" y="4510"/>
                  </a:cubicBezTo>
                  <a:cubicBezTo>
                    <a:pt x="3036" y="4486"/>
                    <a:pt x="3167" y="4474"/>
                    <a:pt x="3298" y="4439"/>
                  </a:cubicBezTo>
                  <a:lnTo>
                    <a:pt x="3834" y="4212"/>
                  </a:lnTo>
                  <a:cubicBezTo>
                    <a:pt x="4096" y="4082"/>
                    <a:pt x="4298" y="3891"/>
                    <a:pt x="4465" y="3653"/>
                  </a:cubicBezTo>
                  <a:cubicBezTo>
                    <a:pt x="4751" y="3284"/>
                    <a:pt x="4953" y="2784"/>
                    <a:pt x="4941" y="2307"/>
                  </a:cubicBezTo>
                  <a:cubicBezTo>
                    <a:pt x="4929" y="1926"/>
                    <a:pt x="4822" y="1534"/>
                    <a:pt x="4644" y="1200"/>
                  </a:cubicBezTo>
                  <a:cubicBezTo>
                    <a:pt x="4405" y="736"/>
                    <a:pt x="3810" y="248"/>
                    <a:pt x="3298" y="152"/>
                  </a:cubicBezTo>
                  <a:cubicBezTo>
                    <a:pt x="3167" y="129"/>
                    <a:pt x="3036" y="105"/>
                    <a:pt x="2905" y="81"/>
                  </a:cubicBezTo>
                  <a:cubicBezTo>
                    <a:pt x="2703" y="27"/>
                    <a:pt x="2497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0" name="Google Shape;2780;p21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lt2"/>
        </a:solidFill>
        <a:effectLst/>
      </p:bgPr>
    </p:bg>
    <p:spTree>
      <p:nvGrpSpPr>
        <p:cNvPr id="1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913;p3"/>
          <p:cNvSpPr txBox="1">
            <a:spLocks noGrp="1"/>
          </p:cNvSpPr>
          <p:nvPr>
            <p:ph type="title"/>
          </p:nvPr>
        </p:nvSpPr>
        <p:spPr>
          <a:xfrm>
            <a:off x="2035825" y="2150850"/>
            <a:ext cx="507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914" name="Google Shape;914;p3"/>
          <p:cNvGrpSpPr/>
          <p:nvPr/>
        </p:nvGrpSpPr>
        <p:grpSpPr>
          <a:xfrm>
            <a:off x="-1495706" y="-1832238"/>
            <a:ext cx="12225605" cy="9053702"/>
            <a:chOff x="-992100" y="-432575"/>
            <a:chExt cx="9566950" cy="7084828"/>
          </a:xfrm>
        </p:grpSpPr>
        <p:sp>
          <p:nvSpPr>
            <p:cNvPr id="915" name="Google Shape;915;p3"/>
            <p:cNvSpPr/>
            <p:nvPr/>
          </p:nvSpPr>
          <p:spPr>
            <a:xfrm>
              <a:off x="6099850" y="496500"/>
              <a:ext cx="2475000" cy="2310875"/>
            </a:xfrm>
            <a:custGeom>
              <a:avLst/>
              <a:gdLst/>
              <a:ahLst/>
              <a:cxnLst/>
              <a:rect l="l" t="t" r="r" b="b"/>
              <a:pathLst>
                <a:path w="99000" h="92435" extrusionOk="0">
                  <a:moveTo>
                    <a:pt x="28892" y="0"/>
                  </a:moveTo>
                  <a:cubicBezTo>
                    <a:pt x="20401" y="0"/>
                    <a:pt x="12115" y="4088"/>
                    <a:pt x="6871" y="11185"/>
                  </a:cubicBezTo>
                  <a:cubicBezTo>
                    <a:pt x="1561" y="18353"/>
                    <a:pt x="1" y="28568"/>
                    <a:pt x="1346" y="37260"/>
                  </a:cubicBezTo>
                  <a:cubicBezTo>
                    <a:pt x="3049" y="48130"/>
                    <a:pt x="7156" y="60417"/>
                    <a:pt x="12276" y="70133"/>
                  </a:cubicBezTo>
                  <a:cubicBezTo>
                    <a:pt x="17860" y="80718"/>
                    <a:pt x="27278" y="90064"/>
                    <a:pt x="39065" y="92040"/>
                  </a:cubicBezTo>
                  <a:cubicBezTo>
                    <a:pt x="40690" y="92309"/>
                    <a:pt x="42329" y="92434"/>
                    <a:pt x="43969" y="92434"/>
                  </a:cubicBezTo>
                  <a:cubicBezTo>
                    <a:pt x="49369" y="92434"/>
                    <a:pt x="54788" y="91079"/>
                    <a:pt x="59830" y="89052"/>
                  </a:cubicBezTo>
                  <a:cubicBezTo>
                    <a:pt x="79737" y="81015"/>
                    <a:pt x="97025" y="60322"/>
                    <a:pt x="98335" y="38367"/>
                  </a:cubicBezTo>
                  <a:cubicBezTo>
                    <a:pt x="99000" y="27605"/>
                    <a:pt x="93443" y="9590"/>
                    <a:pt x="80115" y="9590"/>
                  </a:cubicBezTo>
                  <a:cubicBezTo>
                    <a:pt x="80084" y="9590"/>
                    <a:pt x="80053" y="9590"/>
                    <a:pt x="80023" y="9590"/>
                  </a:cubicBezTo>
                  <a:cubicBezTo>
                    <a:pt x="79856" y="9590"/>
                    <a:pt x="79689" y="9590"/>
                    <a:pt x="79523" y="9614"/>
                  </a:cubicBezTo>
                  <a:cubicBezTo>
                    <a:pt x="75260" y="9768"/>
                    <a:pt x="71307" y="11935"/>
                    <a:pt x="67069" y="12471"/>
                  </a:cubicBezTo>
                  <a:cubicBezTo>
                    <a:pt x="66289" y="12570"/>
                    <a:pt x="65521" y="12617"/>
                    <a:pt x="64761" y="12617"/>
                  </a:cubicBezTo>
                  <a:cubicBezTo>
                    <a:pt x="55022" y="12617"/>
                    <a:pt x="46846" y="4941"/>
                    <a:pt x="38065" y="1660"/>
                  </a:cubicBezTo>
                  <a:cubicBezTo>
                    <a:pt x="35070" y="536"/>
                    <a:pt x="31968" y="0"/>
                    <a:pt x="288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-552692" y="3602067"/>
              <a:ext cx="2556600" cy="2425125"/>
            </a:xfrm>
            <a:custGeom>
              <a:avLst/>
              <a:gdLst/>
              <a:ahLst/>
              <a:cxnLst/>
              <a:rect l="l" t="t" r="r" b="b"/>
              <a:pathLst>
                <a:path w="102264" h="97005" extrusionOk="0">
                  <a:moveTo>
                    <a:pt x="38626" y="0"/>
                  </a:moveTo>
                  <a:cubicBezTo>
                    <a:pt x="35430" y="0"/>
                    <a:pt x="32203" y="553"/>
                    <a:pt x="29100" y="1692"/>
                  </a:cubicBezTo>
                  <a:cubicBezTo>
                    <a:pt x="20718" y="4752"/>
                    <a:pt x="13800" y="12419"/>
                    <a:pt x="10145" y="20420"/>
                  </a:cubicBezTo>
                  <a:cubicBezTo>
                    <a:pt x="5561" y="30445"/>
                    <a:pt x="2239" y="42959"/>
                    <a:pt x="1167" y="53901"/>
                  </a:cubicBezTo>
                  <a:cubicBezTo>
                    <a:pt x="1" y="65807"/>
                    <a:pt x="2727" y="78797"/>
                    <a:pt x="11478" y="86940"/>
                  </a:cubicBezTo>
                  <a:cubicBezTo>
                    <a:pt x="16658" y="91763"/>
                    <a:pt x="23516" y="94465"/>
                    <a:pt x="30457" y="95870"/>
                  </a:cubicBezTo>
                  <a:cubicBezTo>
                    <a:pt x="34234" y="96630"/>
                    <a:pt x="38164" y="97004"/>
                    <a:pt x="42146" y="97004"/>
                  </a:cubicBezTo>
                  <a:cubicBezTo>
                    <a:pt x="60368" y="97004"/>
                    <a:pt x="79686" y="89178"/>
                    <a:pt x="90512" y="74737"/>
                  </a:cubicBezTo>
                  <a:cubicBezTo>
                    <a:pt x="96989" y="66069"/>
                    <a:pt x="102263" y="47912"/>
                    <a:pt x="91048" y="40601"/>
                  </a:cubicBezTo>
                  <a:cubicBezTo>
                    <a:pt x="90917" y="40518"/>
                    <a:pt x="90774" y="40423"/>
                    <a:pt x="90643" y="40363"/>
                  </a:cubicBezTo>
                  <a:cubicBezTo>
                    <a:pt x="86976" y="38149"/>
                    <a:pt x="82487" y="37792"/>
                    <a:pt x="78665" y="35898"/>
                  </a:cubicBezTo>
                  <a:cubicBezTo>
                    <a:pt x="68914" y="31100"/>
                    <a:pt x="66354" y="19075"/>
                    <a:pt x="60401" y="10895"/>
                  </a:cubicBezTo>
                  <a:cubicBezTo>
                    <a:pt x="55264" y="3842"/>
                    <a:pt x="47055" y="0"/>
                    <a:pt x="386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5324252" y="3876103"/>
              <a:ext cx="3025100" cy="2776150"/>
            </a:xfrm>
            <a:custGeom>
              <a:avLst/>
              <a:gdLst/>
              <a:ahLst/>
              <a:cxnLst/>
              <a:rect l="l" t="t" r="r" b="b"/>
              <a:pathLst>
                <a:path w="121004" h="111046" extrusionOk="0">
                  <a:moveTo>
                    <a:pt x="34887" y="0"/>
                  </a:moveTo>
                  <a:cubicBezTo>
                    <a:pt x="23602" y="0"/>
                    <a:pt x="12761" y="5967"/>
                    <a:pt x="6608" y="15874"/>
                  </a:cubicBezTo>
                  <a:cubicBezTo>
                    <a:pt x="881" y="25125"/>
                    <a:pt x="0" y="37663"/>
                    <a:pt x="2500" y="48104"/>
                  </a:cubicBezTo>
                  <a:cubicBezTo>
                    <a:pt x="5632" y="61154"/>
                    <a:pt x="11835" y="75655"/>
                    <a:pt x="19026" y="86954"/>
                  </a:cubicBezTo>
                  <a:cubicBezTo>
                    <a:pt x="26861" y="99254"/>
                    <a:pt x="39219" y="109683"/>
                    <a:pt x="53733" y="110922"/>
                  </a:cubicBezTo>
                  <a:cubicBezTo>
                    <a:pt x="54720" y="111005"/>
                    <a:pt x="55708" y="111045"/>
                    <a:pt x="56694" y="111045"/>
                  </a:cubicBezTo>
                  <a:cubicBezTo>
                    <a:pt x="64297" y="111045"/>
                    <a:pt x="71835" y="108656"/>
                    <a:pt x="78665" y="105231"/>
                  </a:cubicBezTo>
                  <a:cubicBezTo>
                    <a:pt x="102060" y="93491"/>
                    <a:pt x="121003" y="66642"/>
                    <a:pt x="120420" y="39853"/>
                  </a:cubicBezTo>
                  <a:cubicBezTo>
                    <a:pt x="120155" y="27100"/>
                    <a:pt x="112117" y="6641"/>
                    <a:pt x="96836" y="6641"/>
                  </a:cubicBezTo>
                  <a:cubicBezTo>
                    <a:pt x="96338" y="6641"/>
                    <a:pt x="95834" y="6662"/>
                    <a:pt x="95321" y="6707"/>
                  </a:cubicBezTo>
                  <a:cubicBezTo>
                    <a:pt x="95119" y="6730"/>
                    <a:pt x="94929" y="6742"/>
                    <a:pt x="94714" y="6754"/>
                  </a:cubicBezTo>
                  <a:cubicBezTo>
                    <a:pt x="89559" y="7373"/>
                    <a:pt x="84975" y="10397"/>
                    <a:pt x="79879" y="11469"/>
                  </a:cubicBezTo>
                  <a:cubicBezTo>
                    <a:pt x="78302" y="11801"/>
                    <a:pt x="76746" y="11950"/>
                    <a:pt x="75209" y="11950"/>
                  </a:cubicBezTo>
                  <a:cubicBezTo>
                    <a:pt x="64112" y="11950"/>
                    <a:pt x="53981" y="4176"/>
                    <a:pt x="43565" y="1206"/>
                  </a:cubicBezTo>
                  <a:cubicBezTo>
                    <a:pt x="40691" y="391"/>
                    <a:pt x="37775" y="0"/>
                    <a:pt x="34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2373800" y="-432575"/>
              <a:ext cx="3024500" cy="1637675"/>
            </a:xfrm>
            <a:custGeom>
              <a:avLst/>
              <a:gdLst/>
              <a:ahLst/>
              <a:cxnLst/>
              <a:rect l="l" t="t" r="r" b="b"/>
              <a:pathLst>
                <a:path w="120980" h="65507" extrusionOk="0">
                  <a:moveTo>
                    <a:pt x="34887" y="1"/>
                  </a:moveTo>
                  <a:cubicBezTo>
                    <a:pt x="23602" y="1"/>
                    <a:pt x="12761" y="3518"/>
                    <a:pt x="6608" y="9367"/>
                  </a:cubicBezTo>
                  <a:cubicBezTo>
                    <a:pt x="881" y="14808"/>
                    <a:pt x="0" y="22226"/>
                    <a:pt x="2501" y="28370"/>
                  </a:cubicBezTo>
                  <a:cubicBezTo>
                    <a:pt x="5620" y="36061"/>
                    <a:pt x="11835" y="44622"/>
                    <a:pt x="19027" y="51289"/>
                  </a:cubicBezTo>
                  <a:cubicBezTo>
                    <a:pt x="26849" y="58552"/>
                    <a:pt x="39220" y="64695"/>
                    <a:pt x="53733" y="65434"/>
                  </a:cubicBezTo>
                  <a:cubicBezTo>
                    <a:pt x="54722" y="65483"/>
                    <a:pt x="55711" y="65507"/>
                    <a:pt x="56698" y="65507"/>
                  </a:cubicBezTo>
                  <a:cubicBezTo>
                    <a:pt x="64296" y="65507"/>
                    <a:pt x="71813" y="64099"/>
                    <a:pt x="78641" y="62076"/>
                  </a:cubicBezTo>
                  <a:cubicBezTo>
                    <a:pt x="102037" y="55159"/>
                    <a:pt x="120980" y="39323"/>
                    <a:pt x="120408" y="23512"/>
                  </a:cubicBezTo>
                  <a:cubicBezTo>
                    <a:pt x="120132" y="15995"/>
                    <a:pt x="112096" y="3923"/>
                    <a:pt x="96819" y="3923"/>
                  </a:cubicBezTo>
                  <a:cubicBezTo>
                    <a:pt x="96320" y="3923"/>
                    <a:pt x="95813" y="3935"/>
                    <a:pt x="95298" y="3962"/>
                  </a:cubicBezTo>
                  <a:cubicBezTo>
                    <a:pt x="95107" y="3962"/>
                    <a:pt x="94905" y="3974"/>
                    <a:pt x="94715" y="3986"/>
                  </a:cubicBezTo>
                  <a:cubicBezTo>
                    <a:pt x="89547" y="4367"/>
                    <a:pt x="84963" y="6153"/>
                    <a:pt x="79879" y="6772"/>
                  </a:cubicBezTo>
                  <a:cubicBezTo>
                    <a:pt x="78303" y="6967"/>
                    <a:pt x="76748" y="7055"/>
                    <a:pt x="75212" y="7055"/>
                  </a:cubicBezTo>
                  <a:cubicBezTo>
                    <a:pt x="64114" y="7055"/>
                    <a:pt x="53982" y="2468"/>
                    <a:pt x="43565" y="711"/>
                  </a:cubicBezTo>
                  <a:cubicBezTo>
                    <a:pt x="40691" y="231"/>
                    <a:pt x="37774" y="1"/>
                    <a:pt x="34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-992100" y="332625"/>
              <a:ext cx="2386625" cy="2439350"/>
            </a:xfrm>
            <a:custGeom>
              <a:avLst/>
              <a:gdLst/>
              <a:ahLst/>
              <a:cxnLst/>
              <a:rect l="l" t="t" r="r" b="b"/>
              <a:pathLst>
                <a:path w="95465" h="97574" extrusionOk="0">
                  <a:moveTo>
                    <a:pt x="61914" y="1"/>
                  </a:moveTo>
                  <a:cubicBezTo>
                    <a:pt x="59617" y="1"/>
                    <a:pt x="57347" y="196"/>
                    <a:pt x="55174" y="571"/>
                  </a:cubicBezTo>
                  <a:cubicBezTo>
                    <a:pt x="44327" y="2453"/>
                    <a:pt x="32124" y="6763"/>
                    <a:pt x="22491" y="12061"/>
                  </a:cubicBezTo>
                  <a:cubicBezTo>
                    <a:pt x="12014" y="17824"/>
                    <a:pt x="2834" y="27408"/>
                    <a:pt x="1060" y="39219"/>
                  </a:cubicBezTo>
                  <a:cubicBezTo>
                    <a:pt x="0" y="46220"/>
                    <a:pt x="1644" y="53411"/>
                    <a:pt x="4406" y="59924"/>
                  </a:cubicBezTo>
                  <a:cubicBezTo>
                    <a:pt x="12788" y="79712"/>
                    <a:pt x="33779" y="96607"/>
                    <a:pt x="55757" y="97548"/>
                  </a:cubicBezTo>
                  <a:cubicBezTo>
                    <a:pt x="56150" y="97565"/>
                    <a:pt x="56552" y="97573"/>
                    <a:pt x="56963" y="97573"/>
                  </a:cubicBezTo>
                  <a:cubicBezTo>
                    <a:pt x="67828" y="97573"/>
                    <a:pt x="84500" y="91631"/>
                    <a:pt x="84213" y="78724"/>
                  </a:cubicBezTo>
                  <a:cubicBezTo>
                    <a:pt x="84213" y="78557"/>
                    <a:pt x="84201" y="78402"/>
                    <a:pt x="84201" y="78236"/>
                  </a:cubicBezTo>
                  <a:cubicBezTo>
                    <a:pt x="83963" y="73973"/>
                    <a:pt x="81725" y="70068"/>
                    <a:pt x="81118" y="65841"/>
                  </a:cubicBezTo>
                  <a:cubicBezTo>
                    <a:pt x="79570" y="55090"/>
                    <a:pt x="88035" y="46172"/>
                    <a:pt x="91429" y="36659"/>
                  </a:cubicBezTo>
                  <a:cubicBezTo>
                    <a:pt x="95465" y="25324"/>
                    <a:pt x="91155" y="12609"/>
                    <a:pt x="81356" y="5632"/>
                  </a:cubicBezTo>
                  <a:cubicBezTo>
                    <a:pt x="75902" y="1749"/>
                    <a:pt x="68790" y="1"/>
                    <a:pt x="619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titles 1">
  <p:cSld name="CUSTOM_7">
    <p:spTree>
      <p:nvGrpSpPr>
        <p:cNvPr id="1" name="Shape 2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2" name="Google Shape;2782;p22"/>
          <p:cNvGrpSpPr/>
          <p:nvPr/>
        </p:nvGrpSpPr>
        <p:grpSpPr>
          <a:xfrm>
            <a:off x="5728550" y="-1076"/>
            <a:ext cx="3415456" cy="5143946"/>
            <a:chOff x="5728550" y="-1076"/>
            <a:chExt cx="3415456" cy="5143946"/>
          </a:xfrm>
        </p:grpSpPr>
        <p:sp>
          <p:nvSpPr>
            <p:cNvPr id="2783" name="Google Shape;2783;p22"/>
            <p:cNvSpPr/>
            <p:nvPr/>
          </p:nvSpPr>
          <p:spPr>
            <a:xfrm>
              <a:off x="5728561" y="-1070"/>
              <a:ext cx="3415446" cy="5143940"/>
            </a:xfrm>
            <a:custGeom>
              <a:avLst/>
              <a:gdLst/>
              <a:ahLst/>
              <a:cxnLst/>
              <a:rect l="l" t="t" r="r" b="b"/>
              <a:pathLst>
                <a:path w="106716" h="160723" extrusionOk="0">
                  <a:moveTo>
                    <a:pt x="1334" y="0"/>
                  </a:moveTo>
                  <a:cubicBezTo>
                    <a:pt x="596" y="0"/>
                    <a:pt x="0" y="595"/>
                    <a:pt x="0" y="1345"/>
                  </a:cubicBezTo>
                  <a:lnTo>
                    <a:pt x="0" y="159377"/>
                  </a:lnTo>
                  <a:cubicBezTo>
                    <a:pt x="0" y="160127"/>
                    <a:pt x="596" y="160722"/>
                    <a:pt x="1334" y="160722"/>
                  </a:cubicBezTo>
                  <a:lnTo>
                    <a:pt x="105371" y="160722"/>
                  </a:lnTo>
                  <a:cubicBezTo>
                    <a:pt x="106121" y="160722"/>
                    <a:pt x="106716" y="160127"/>
                    <a:pt x="106716" y="159377"/>
                  </a:cubicBezTo>
                  <a:lnTo>
                    <a:pt x="106716" y="1345"/>
                  </a:lnTo>
                  <a:cubicBezTo>
                    <a:pt x="106716" y="595"/>
                    <a:pt x="106121" y="0"/>
                    <a:pt x="105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728561" y="3489780"/>
              <a:ext cx="3415446" cy="1653090"/>
            </a:xfrm>
            <a:custGeom>
              <a:avLst/>
              <a:gdLst/>
              <a:ahLst/>
              <a:cxnLst/>
              <a:rect l="l" t="t" r="r" b="b"/>
              <a:pathLst>
                <a:path w="106716" h="51651" extrusionOk="0">
                  <a:moveTo>
                    <a:pt x="106716" y="1"/>
                  </a:moveTo>
                  <a:cubicBezTo>
                    <a:pt x="106037" y="322"/>
                    <a:pt x="105359" y="644"/>
                    <a:pt x="104692" y="977"/>
                  </a:cubicBezTo>
                  <a:cubicBezTo>
                    <a:pt x="94595" y="6109"/>
                    <a:pt x="86535" y="13336"/>
                    <a:pt x="78058" y="20051"/>
                  </a:cubicBezTo>
                  <a:cubicBezTo>
                    <a:pt x="71890" y="24921"/>
                    <a:pt x="65246" y="29659"/>
                    <a:pt x="57162" y="32231"/>
                  </a:cubicBezTo>
                  <a:cubicBezTo>
                    <a:pt x="52462" y="33729"/>
                    <a:pt x="47433" y="34422"/>
                    <a:pt x="42376" y="34422"/>
                  </a:cubicBezTo>
                  <a:cubicBezTo>
                    <a:pt x="36378" y="34422"/>
                    <a:pt x="30340" y="33447"/>
                    <a:pt x="24765" y="31683"/>
                  </a:cubicBezTo>
                  <a:cubicBezTo>
                    <a:pt x="15157" y="28635"/>
                    <a:pt x="6846" y="23409"/>
                    <a:pt x="0" y="17253"/>
                  </a:cubicBezTo>
                  <a:lnTo>
                    <a:pt x="0" y="48304"/>
                  </a:lnTo>
                  <a:cubicBezTo>
                    <a:pt x="0" y="50150"/>
                    <a:pt x="1893" y="51650"/>
                    <a:pt x="4227" y="51650"/>
                  </a:cubicBezTo>
                  <a:lnTo>
                    <a:pt x="102489" y="51650"/>
                  </a:lnTo>
                  <a:cubicBezTo>
                    <a:pt x="104823" y="51650"/>
                    <a:pt x="106716" y="50150"/>
                    <a:pt x="106716" y="48304"/>
                  </a:cubicBezTo>
                  <a:lnTo>
                    <a:pt x="106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5728550" y="-1076"/>
              <a:ext cx="2885795" cy="940815"/>
            </a:xfrm>
            <a:custGeom>
              <a:avLst/>
              <a:gdLst/>
              <a:ahLst/>
              <a:cxnLst/>
              <a:rect l="l" t="t" r="r" b="b"/>
              <a:pathLst>
                <a:path w="90167" h="23383" extrusionOk="0">
                  <a:moveTo>
                    <a:pt x="4263" y="0"/>
                  </a:moveTo>
                  <a:cubicBezTo>
                    <a:pt x="1905" y="0"/>
                    <a:pt x="0" y="1500"/>
                    <a:pt x="0" y="3346"/>
                  </a:cubicBezTo>
                  <a:lnTo>
                    <a:pt x="0" y="18193"/>
                  </a:lnTo>
                  <a:cubicBezTo>
                    <a:pt x="1322" y="18812"/>
                    <a:pt x="2679" y="19348"/>
                    <a:pt x="4060" y="19812"/>
                  </a:cubicBezTo>
                  <a:cubicBezTo>
                    <a:pt x="9299" y="21562"/>
                    <a:pt x="14978" y="22336"/>
                    <a:pt x="20646" y="22836"/>
                  </a:cubicBezTo>
                  <a:cubicBezTo>
                    <a:pt x="24602" y="23183"/>
                    <a:pt x="28627" y="23383"/>
                    <a:pt x="32650" y="23383"/>
                  </a:cubicBezTo>
                  <a:cubicBezTo>
                    <a:pt x="45068" y="23383"/>
                    <a:pt x="57456" y="21478"/>
                    <a:pt x="67663" y="16109"/>
                  </a:cubicBezTo>
                  <a:cubicBezTo>
                    <a:pt x="75688" y="11882"/>
                    <a:pt x="81796" y="5822"/>
                    <a:pt x="89023" y="774"/>
                  </a:cubicBezTo>
                  <a:cubicBezTo>
                    <a:pt x="89392" y="512"/>
                    <a:pt x="89773" y="262"/>
                    <a:pt x="90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6" name="Google Shape;2786;p22"/>
          <p:cNvGrpSpPr/>
          <p:nvPr/>
        </p:nvGrpSpPr>
        <p:grpSpPr>
          <a:xfrm>
            <a:off x="-302" y="-1070"/>
            <a:ext cx="5504828" cy="5144324"/>
            <a:chOff x="-302" y="-1070"/>
            <a:chExt cx="5504828" cy="5144324"/>
          </a:xfrm>
        </p:grpSpPr>
        <p:sp>
          <p:nvSpPr>
            <p:cNvPr id="2787" name="Google Shape;2787;p22"/>
            <p:cNvSpPr/>
            <p:nvPr/>
          </p:nvSpPr>
          <p:spPr>
            <a:xfrm>
              <a:off x="-302" y="-1070"/>
              <a:ext cx="5504828" cy="5143940"/>
            </a:xfrm>
            <a:custGeom>
              <a:avLst/>
              <a:gdLst/>
              <a:ahLst/>
              <a:cxnLst/>
              <a:rect l="l" t="t" r="r" b="b"/>
              <a:pathLst>
                <a:path w="171999" h="160723" extrusionOk="0">
                  <a:moveTo>
                    <a:pt x="1548" y="0"/>
                  </a:moveTo>
                  <a:cubicBezTo>
                    <a:pt x="691" y="0"/>
                    <a:pt x="1" y="691"/>
                    <a:pt x="1" y="1548"/>
                  </a:cubicBezTo>
                  <a:lnTo>
                    <a:pt x="1" y="159186"/>
                  </a:lnTo>
                  <a:cubicBezTo>
                    <a:pt x="1" y="160043"/>
                    <a:pt x="691" y="160722"/>
                    <a:pt x="1548" y="160722"/>
                  </a:cubicBezTo>
                  <a:lnTo>
                    <a:pt x="170451" y="160722"/>
                  </a:lnTo>
                  <a:cubicBezTo>
                    <a:pt x="171308" y="160722"/>
                    <a:pt x="171998" y="160043"/>
                    <a:pt x="171998" y="159186"/>
                  </a:cubicBezTo>
                  <a:lnTo>
                    <a:pt x="171998" y="1548"/>
                  </a:lnTo>
                  <a:cubicBezTo>
                    <a:pt x="171998" y="691"/>
                    <a:pt x="171308" y="0"/>
                    <a:pt x="170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-302" y="2994022"/>
              <a:ext cx="1321166" cy="2149232"/>
            </a:xfrm>
            <a:custGeom>
              <a:avLst/>
              <a:gdLst/>
              <a:ahLst/>
              <a:cxnLst/>
              <a:rect l="l" t="t" r="r" b="b"/>
              <a:pathLst>
                <a:path w="41280" h="67153" extrusionOk="0">
                  <a:moveTo>
                    <a:pt x="1" y="1"/>
                  </a:moveTo>
                  <a:lnTo>
                    <a:pt x="1" y="63306"/>
                  </a:lnTo>
                  <a:cubicBezTo>
                    <a:pt x="1" y="65426"/>
                    <a:pt x="1882" y="67152"/>
                    <a:pt x="4204" y="67152"/>
                  </a:cubicBezTo>
                  <a:lnTo>
                    <a:pt x="41280" y="67152"/>
                  </a:lnTo>
                  <a:cubicBezTo>
                    <a:pt x="32064" y="58079"/>
                    <a:pt x="26516" y="46340"/>
                    <a:pt x="21313" y="34862"/>
                  </a:cubicBezTo>
                  <a:cubicBezTo>
                    <a:pt x="15812" y="22694"/>
                    <a:pt x="10264" y="10181"/>
                    <a:pt x="525" y="501"/>
                  </a:cubicBezTo>
                  <a:cubicBezTo>
                    <a:pt x="346" y="334"/>
                    <a:pt x="179" y="1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3612134" y="3697844"/>
              <a:ext cx="1892008" cy="1445026"/>
            </a:xfrm>
            <a:custGeom>
              <a:avLst/>
              <a:gdLst/>
              <a:ahLst/>
              <a:cxnLst/>
              <a:rect l="l" t="t" r="r" b="b"/>
              <a:pathLst>
                <a:path w="59116" h="45150" extrusionOk="0">
                  <a:moveTo>
                    <a:pt x="59115" y="1"/>
                  </a:moveTo>
                  <a:cubicBezTo>
                    <a:pt x="54829" y="1108"/>
                    <a:pt x="50650" y="2596"/>
                    <a:pt x="46626" y="4430"/>
                  </a:cubicBezTo>
                  <a:cubicBezTo>
                    <a:pt x="30588" y="11752"/>
                    <a:pt x="17670" y="23801"/>
                    <a:pt x="6847" y="36874"/>
                  </a:cubicBezTo>
                  <a:cubicBezTo>
                    <a:pt x="4585" y="39613"/>
                    <a:pt x="2358" y="42446"/>
                    <a:pt x="1" y="45149"/>
                  </a:cubicBezTo>
                  <a:lnTo>
                    <a:pt x="54924" y="45149"/>
                  </a:lnTo>
                  <a:cubicBezTo>
                    <a:pt x="57234" y="45149"/>
                    <a:pt x="59115" y="43435"/>
                    <a:pt x="59115" y="41315"/>
                  </a:cubicBezTo>
                  <a:lnTo>
                    <a:pt x="591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593390" y="-1070"/>
              <a:ext cx="4416882" cy="1089162"/>
            </a:xfrm>
            <a:custGeom>
              <a:avLst/>
              <a:gdLst/>
              <a:ahLst/>
              <a:cxnLst/>
              <a:rect l="l" t="t" r="r" b="b"/>
              <a:pathLst>
                <a:path w="138006" h="34031" extrusionOk="0">
                  <a:moveTo>
                    <a:pt x="1" y="0"/>
                  </a:moveTo>
                  <a:cubicBezTo>
                    <a:pt x="644" y="357"/>
                    <a:pt x="1275" y="726"/>
                    <a:pt x="1894" y="1107"/>
                  </a:cubicBezTo>
                  <a:cubicBezTo>
                    <a:pt x="11419" y="6977"/>
                    <a:pt x="19051" y="15466"/>
                    <a:pt x="28254" y="21800"/>
                  </a:cubicBezTo>
                  <a:cubicBezTo>
                    <a:pt x="39998" y="29893"/>
                    <a:pt x="54265" y="34030"/>
                    <a:pt x="68510" y="34030"/>
                  </a:cubicBezTo>
                  <a:cubicBezTo>
                    <a:pt x="79163" y="34030"/>
                    <a:pt x="89804" y="31717"/>
                    <a:pt x="99370" y="27015"/>
                  </a:cubicBezTo>
                  <a:cubicBezTo>
                    <a:pt x="111515" y="21038"/>
                    <a:pt x="121659" y="11728"/>
                    <a:pt x="133005" y="4370"/>
                  </a:cubicBezTo>
                  <a:cubicBezTo>
                    <a:pt x="134625" y="3322"/>
                    <a:pt x="136291" y="2310"/>
                    <a:pt x="138006" y="1357"/>
                  </a:cubicBezTo>
                  <a:cubicBezTo>
                    <a:pt x="137280" y="500"/>
                    <a:pt x="136220" y="0"/>
                    <a:pt x="135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1" name="Google Shape;2791;p22"/>
          <p:cNvSpPr/>
          <p:nvPr/>
        </p:nvSpPr>
        <p:spPr>
          <a:xfrm>
            <a:off x="1058295" y="99138"/>
            <a:ext cx="100240" cy="91086"/>
          </a:xfrm>
          <a:custGeom>
            <a:avLst/>
            <a:gdLst/>
            <a:ahLst/>
            <a:cxnLst/>
            <a:rect l="l" t="t" r="r" b="b"/>
            <a:pathLst>
              <a:path w="3132" h="2846" extrusionOk="0">
                <a:moveTo>
                  <a:pt x="1560" y="0"/>
                </a:moveTo>
                <a:cubicBezTo>
                  <a:pt x="1488" y="0"/>
                  <a:pt x="1417" y="453"/>
                  <a:pt x="1405" y="1060"/>
                </a:cubicBezTo>
                <a:cubicBezTo>
                  <a:pt x="892" y="634"/>
                  <a:pt x="469" y="338"/>
                  <a:pt x="356" y="338"/>
                </a:cubicBezTo>
                <a:cubicBezTo>
                  <a:pt x="346" y="338"/>
                  <a:pt x="338" y="341"/>
                  <a:pt x="334" y="346"/>
                </a:cubicBezTo>
                <a:cubicBezTo>
                  <a:pt x="286" y="405"/>
                  <a:pt x="631" y="798"/>
                  <a:pt x="1143" y="1262"/>
                </a:cubicBezTo>
                <a:cubicBezTo>
                  <a:pt x="476" y="1274"/>
                  <a:pt x="0" y="1346"/>
                  <a:pt x="0" y="1417"/>
                </a:cubicBezTo>
                <a:cubicBezTo>
                  <a:pt x="0" y="1501"/>
                  <a:pt x="524" y="1572"/>
                  <a:pt x="1215" y="1584"/>
                </a:cubicBezTo>
                <a:cubicBezTo>
                  <a:pt x="798" y="2096"/>
                  <a:pt x="536" y="2513"/>
                  <a:pt x="596" y="2572"/>
                </a:cubicBezTo>
                <a:cubicBezTo>
                  <a:pt x="600" y="2575"/>
                  <a:pt x="605" y="2577"/>
                  <a:pt x="611" y="2577"/>
                </a:cubicBezTo>
                <a:cubicBezTo>
                  <a:pt x="701" y="2577"/>
                  <a:pt x="1017" y="2279"/>
                  <a:pt x="1405" y="1846"/>
                </a:cubicBezTo>
                <a:cubicBezTo>
                  <a:pt x="1429" y="2429"/>
                  <a:pt x="1488" y="2846"/>
                  <a:pt x="1560" y="2846"/>
                </a:cubicBezTo>
                <a:cubicBezTo>
                  <a:pt x="1643" y="2846"/>
                  <a:pt x="1715" y="2393"/>
                  <a:pt x="1727" y="1774"/>
                </a:cubicBezTo>
                <a:cubicBezTo>
                  <a:pt x="2240" y="2200"/>
                  <a:pt x="2663" y="2496"/>
                  <a:pt x="2766" y="2496"/>
                </a:cubicBezTo>
                <a:cubicBezTo>
                  <a:pt x="2776" y="2496"/>
                  <a:pt x="2782" y="2494"/>
                  <a:pt x="2786" y="2489"/>
                </a:cubicBezTo>
                <a:cubicBezTo>
                  <a:pt x="2846" y="2429"/>
                  <a:pt x="2489" y="2048"/>
                  <a:pt x="1989" y="1572"/>
                </a:cubicBezTo>
                <a:cubicBezTo>
                  <a:pt x="2643" y="1560"/>
                  <a:pt x="3132" y="1489"/>
                  <a:pt x="3132" y="1417"/>
                </a:cubicBezTo>
                <a:cubicBezTo>
                  <a:pt x="3132" y="1346"/>
                  <a:pt x="2608" y="1274"/>
                  <a:pt x="1905" y="1262"/>
                </a:cubicBezTo>
                <a:cubicBezTo>
                  <a:pt x="2322" y="739"/>
                  <a:pt x="2596" y="322"/>
                  <a:pt x="2536" y="274"/>
                </a:cubicBezTo>
                <a:cubicBezTo>
                  <a:pt x="2531" y="269"/>
                  <a:pt x="2525" y="267"/>
                  <a:pt x="2516" y="267"/>
                </a:cubicBezTo>
                <a:cubicBezTo>
                  <a:pt x="2421" y="267"/>
                  <a:pt x="2109" y="563"/>
                  <a:pt x="1727" y="989"/>
                </a:cubicBezTo>
                <a:cubicBezTo>
                  <a:pt x="1703" y="417"/>
                  <a:pt x="1643" y="0"/>
                  <a:pt x="156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2" name="Google Shape;2792;p22"/>
          <p:cNvSpPr/>
          <p:nvPr/>
        </p:nvSpPr>
        <p:spPr>
          <a:xfrm>
            <a:off x="1949570" y="232119"/>
            <a:ext cx="100272" cy="91118"/>
          </a:xfrm>
          <a:custGeom>
            <a:avLst/>
            <a:gdLst/>
            <a:ahLst/>
            <a:cxnLst/>
            <a:rect l="l" t="t" r="r" b="b"/>
            <a:pathLst>
              <a:path w="3133" h="2847" extrusionOk="0">
                <a:moveTo>
                  <a:pt x="1561" y="1"/>
                </a:moveTo>
                <a:cubicBezTo>
                  <a:pt x="1489" y="1"/>
                  <a:pt x="1418" y="453"/>
                  <a:pt x="1406" y="1072"/>
                </a:cubicBezTo>
                <a:cubicBezTo>
                  <a:pt x="892" y="646"/>
                  <a:pt x="469" y="350"/>
                  <a:pt x="357" y="350"/>
                </a:cubicBezTo>
                <a:cubicBezTo>
                  <a:pt x="347" y="350"/>
                  <a:pt x="339" y="353"/>
                  <a:pt x="334" y="358"/>
                </a:cubicBezTo>
                <a:cubicBezTo>
                  <a:pt x="287" y="417"/>
                  <a:pt x="632" y="798"/>
                  <a:pt x="1144" y="1275"/>
                </a:cubicBezTo>
                <a:cubicBezTo>
                  <a:pt x="477" y="1286"/>
                  <a:pt x="1" y="1358"/>
                  <a:pt x="1" y="1429"/>
                </a:cubicBezTo>
                <a:cubicBezTo>
                  <a:pt x="1" y="1501"/>
                  <a:pt x="525" y="1572"/>
                  <a:pt x="1215" y="1584"/>
                </a:cubicBezTo>
                <a:cubicBezTo>
                  <a:pt x="799" y="2108"/>
                  <a:pt x="537" y="2525"/>
                  <a:pt x="596" y="2584"/>
                </a:cubicBezTo>
                <a:cubicBezTo>
                  <a:pt x="600" y="2587"/>
                  <a:pt x="606" y="2589"/>
                  <a:pt x="612" y="2589"/>
                </a:cubicBezTo>
                <a:cubicBezTo>
                  <a:pt x="701" y="2589"/>
                  <a:pt x="1017" y="2291"/>
                  <a:pt x="1406" y="1858"/>
                </a:cubicBezTo>
                <a:cubicBezTo>
                  <a:pt x="1430" y="2429"/>
                  <a:pt x="1489" y="2846"/>
                  <a:pt x="1561" y="2846"/>
                </a:cubicBezTo>
                <a:cubicBezTo>
                  <a:pt x="1644" y="2846"/>
                  <a:pt x="1715" y="2394"/>
                  <a:pt x="1727" y="1787"/>
                </a:cubicBezTo>
                <a:cubicBezTo>
                  <a:pt x="2241" y="2213"/>
                  <a:pt x="2664" y="2508"/>
                  <a:pt x="2767" y="2508"/>
                </a:cubicBezTo>
                <a:cubicBezTo>
                  <a:pt x="2776" y="2508"/>
                  <a:pt x="2783" y="2506"/>
                  <a:pt x="2787" y="2501"/>
                </a:cubicBezTo>
                <a:cubicBezTo>
                  <a:pt x="2847" y="2441"/>
                  <a:pt x="2489" y="2048"/>
                  <a:pt x="1989" y="1584"/>
                </a:cubicBezTo>
                <a:cubicBezTo>
                  <a:pt x="2644" y="1560"/>
                  <a:pt x="3132" y="1501"/>
                  <a:pt x="3132" y="1429"/>
                </a:cubicBezTo>
                <a:cubicBezTo>
                  <a:pt x="3132" y="1346"/>
                  <a:pt x="2608" y="1275"/>
                  <a:pt x="1906" y="1263"/>
                </a:cubicBezTo>
                <a:cubicBezTo>
                  <a:pt x="2323" y="751"/>
                  <a:pt x="2596" y="322"/>
                  <a:pt x="2537" y="274"/>
                </a:cubicBezTo>
                <a:cubicBezTo>
                  <a:pt x="2533" y="271"/>
                  <a:pt x="2528" y="270"/>
                  <a:pt x="2521" y="270"/>
                </a:cubicBezTo>
                <a:cubicBezTo>
                  <a:pt x="2432" y="270"/>
                  <a:pt x="2116" y="567"/>
                  <a:pt x="1727" y="989"/>
                </a:cubicBezTo>
                <a:cubicBezTo>
                  <a:pt x="1704" y="417"/>
                  <a:pt x="1644" y="1"/>
                  <a:pt x="15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3" name="Google Shape;2793;p22"/>
          <p:cNvSpPr/>
          <p:nvPr/>
        </p:nvSpPr>
        <p:spPr>
          <a:xfrm>
            <a:off x="4475245" y="157803"/>
            <a:ext cx="56809" cy="51496"/>
          </a:xfrm>
          <a:custGeom>
            <a:avLst/>
            <a:gdLst/>
            <a:ahLst/>
            <a:cxnLst/>
            <a:rect l="l" t="t" r="r" b="b"/>
            <a:pathLst>
              <a:path w="1775" h="1609" extrusionOk="0">
                <a:moveTo>
                  <a:pt x="882" y="1"/>
                </a:moveTo>
                <a:cubicBezTo>
                  <a:pt x="846" y="1"/>
                  <a:pt x="798" y="263"/>
                  <a:pt x="786" y="608"/>
                </a:cubicBezTo>
                <a:cubicBezTo>
                  <a:pt x="503" y="369"/>
                  <a:pt x="260" y="199"/>
                  <a:pt x="202" y="199"/>
                </a:cubicBezTo>
                <a:cubicBezTo>
                  <a:pt x="197" y="199"/>
                  <a:pt x="193" y="200"/>
                  <a:pt x="191" y="203"/>
                </a:cubicBezTo>
                <a:cubicBezTo>
                  <a:pt x="179" y="239"/>
                  <a:pt x="358" y="453"/>
                  <a:pt x="643" y="715"/>
                </a:cubicBezTo>
                <a:cubicBezTo>
                  <a:pt x="274" y="727"/>
                  <a:pt x="1" y="763"/>
                  <a:pt x="1" y="811"/>
                </a:cubicBezTo>
                <a:cubicBezTo>
                  <a:pt x="1" y="846"/>
                  <a:pt x="298" y="894"/>
                  <a:pt x="691" y="894"/>
                </a:cubicBezTo>
                <a:cubicBezTo>
                  <a:pt x="453" y="1192"/>
                  <a:pt x="298" y="1430"/>
                  <a:pt x="334" y="1453"/>
                </a:cubicBezTo>
                <a:cubicBezTo>
                  <a:pt x="337" y="1457"/>
                  <a:pt x="341" y="1458"/>
                  <a:pt x="346" y="1458"/>
                </a:cubicBezTo>
                <a:cubicBezTo>
                  <a:pt x="403" y="1458"/>
                  <a:pt x="581" y="1288"/>
                  <a:pt x="798" y="1049"/>
                </a:cubicBezTo>
                <a:cubicBezTo>
                  <a:pt x="810" y="1382"/>
                  <a:pt x="846" y="1608"/>
                  <a:pt x="882" y="1608"/>
                </a:cubicBezTo>
                <a:cubicBezTo>
                  <a:pt x="929" y="1608"/>
                  <a:pt x="965" y="1358"/>
                  <a:pt x="977" y="1013"/>
                </a:cubicBezTo>
                <a:cubicBezTo>
                  <a:pt x="1260" y="1252"/>
                  <a:pt x="1503" y="1422"/>
                  <a:pt x="1561" y="1422"/>
                </a:cubicBezTo>
                <a:cubicBezTo>
                  <a:pt x="1566" y="1422"/>
                  <a:pt x="1570" y="1421"/>
                  <a:pt x="1572" y="1418"/>
                </a:cubicBezTo>
                <a:cubicBezTo>
                  <a:pt x="1596" y="1370"/>
                  <a:pt x="1405" y="1168"/>
                  <a:pt x="1120" y="894"/>
                </a:cubicBezTo>
                <a:cubicBezTo>
                  <a:pt x="1501" y="882"/>
                  <a:pt x="1775" y="846"/>
                  <a:pt x="1775" y="811"/>
                </a:cubicBezTo>
                <a:cubicBezTo>
                  <a:pt x="1775" y="763"/>
                  <a:pt x="1477" y="727"/>
                  <a:pt x="1084" y="715"/>
                </a:cubicBezTo>
                <a:cubicBezTo>
                  <a:pt x="1310" y="418"/>
                  <a:pt x="1465" y="191"/>
                  <a:pt x="1429" y="156"/>
                </a:cubicBezTo>
                <a:cubicBezTo>
                  <a:pt x="1427" y="154"/>
                  <a:pt x="1424" y="154"/>
                  <a:pt x="1421" y="154"/>
                </a:cubicBezTo>
                <a:cubicBezTo>
                  <a:pt x="1371" y="154"/>
                  <a:pt x="1189" y="325"/>
                  <a:pt x="977" y="560"/>
                </a:cubicBezTo>
                <a:cubicBezTo>
                  <a:pt x="965" y="239"/>
                  <a:pt x="929" y="1"/>
                  <a:pt x="88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4" name="Google Shape;2794;p22"/>
          <p:cNvSpPr/>
          <p:nvPr/>
        </p:nvSpPr>
        <p:spPr>
          <a:xfrm>
            <a:off x="3111800" y="118949"/>
            <a:ext cx="56457" cy="51464"/>
          </a:xfrm>
          <a:custGeom>
            <a:avLst/>
            <a:gdLst/>
            <a:ahLst/>
            <a:cxnLst/>
            <a:rect l="l" t="t" r="r" b="b"/>
            <a:pathLst>
              <a:path w="1764" h="1608" extrusionOk="0">
                <a:moveTo>
                  <a:pt x="882" y="0"/>
                </a:moveTo>
                <a:cubicBezTo>
                  <a:pt x="834" y="0"/>
                  <a:pt x="799" y="250"/>
                  <a:pt x="787" y="596"/>
                </a:cubicBezTo>
                <a:cubicBezTo>
                  <a:pt x="504" y="356"/>
                  <a:pt x="260" y="186"/>
                  <a:pt x="203" y="186"/>
                </a:cubicBezTo>
                <a:cubicBezTo>
                  <a:pt x="197" y="186"/>
                  <a:pt x="194" y="188"/>
                  <a:pt x="191" y="191"/>
                </a:cubicBezTo>
                <a:cubicBezTo>
                  <a:pt x="168" y="239"/>
                  <a:pt x="346" y="441"/>
                  <a:pt x="644" y="715"/>
                </a:cubicBezTo>
                <a:cubicBezTo>
                  <a:pt x="275" y="727"/>
                  <a:pt x="1" y="762"/>
                  <a:pt x="1" y="810"/>
                </a:cubicBezTo>
                <a:cubicBezTo>
                  <a:pt x="1" y="846"/>
                  <a:pt x="299" y="882"/>
                  <a:pt x="692" y="893"/>
                </a:cubicBezTo>
                <a:cubicBezTo>
                  <a:pt x="453" y="1191"/>
                  <a:pt x="299" y="1429"/>
                  <a:pt x="334" y="1453"/>
                </a:cubicBezTo>
                <a:cubicBezTo>
                  <a:pt x="337" y="1455"/>
                  <a:pt x="340" y="1455"/>
                  <a:pt x="343" y="1455"/>
                </a:cubicBezTo>
                <a:cubicBezTo>
                  <a:pt x="394" y="1455"/>
                  <a:pt x="576" y="1294"/>
                  <a:pt x="799" y="1048"/>
                </a:cubicBezTo>
                <a:cubicBezTo>
                  <a:pt x="811" y="1370"/>
                  <a:pt x="846" y="1608"/>
                  <a:pt x="882" y="1608"/>
                </a:cubicBezTo>
                <a:cubicBezTo>
                  <a:pt x="930" y="1608"/>
                  <a:pt x="965" y="1358"/>
                  <a:pt x="977" y="1001"/>
                </a:cubicBezTo>
                <a:cubicBezTo>
                  <a:pt x="1271" y="1251"/>
                  <a:pt x="1506" y="1422"/>
                  <a:pt x="1562" y="1422"/>
                </a:cubicBezTo>
                <a:cubicBezTo>
                  <a:pt x="1567" y="1422"/>
                  <a:pt x="1571" y="1420"/>
                  <a:pt x="1573" y="1417"/>
                </a:cubicBezTo>
                <a:cubicBezTo>
                  <a:pt x="1596" y="1370"/>
                  <a:pt x="1406" y="1167"/>
                  <a:pt x="1120" y="893"/>
                </a:cubicBezTo>
                <a:cubicBezTo>
                  <a:pt x="1489" y="882"/>
                  <a:pt x="1763" y="846"/>
                  <a:pt x="1763" y="798"/>
                </a:cubicBezTo>
                <a:cubicBezTo>
                  <a:pt x="1763" y="751"/>
                  <a:pt x="1465" y="715"/>
                  <a:pt x="1073" y="715"/>
                </a:cubicBezTo>
                <a:cubicBezTo>
                  <a:pt x="1311" y="417"/>
                  <a:pt x="1465" y="179"/>
                  <a:pt x="1430" y="155"/>
                </a:cubicBezTo>
                <a:cubicBezTo>
                  <a:pt x="1427" y="152"/>
                  <a:pt x="1422" y="151"/>
                  <a:pt x="1417" y="151"/>
                </a:cubicBezTo>
                <a:cubicBezTo>
                  <a:pt x="1361" y="151"/>
                  <a:pt x="1183" y="321"/>
                  <a:pt x="965" y="560"/>
                </a:cubicBezTo>
                <a:cubicBezTo>
                  <a:pt x="953" y="227"/>
                  <a:pt x="918" y="0"/>
                  <a:pt x="8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5" name="Google Shape;2795;p22"/>
          <p:cNvSpPr/>
          <p:nvPr/>
        </p:nvSpPr>
        <p:spPr>
          <a:xfrm>
            <a:off x="1654260" y="77791"/>
            <a:ext cx="56809" cy="51464"/>
          </a:xfrm>
          <a:custGeom>
            <a:avLst/>
            <a:gdLst/>
            <a:ahLst/>
            <a:cxnLst/>
            <a:rect l="l" t="t" r="r" b="b"/>
            <a:pathLst>
              <a:path w="1775" h="1608" extrusionOk="0">
                <a:moveTo>
                  <a:pt x="882" y="1"/>
                </a:moveTo>
                <a:cubicBezTo>
                  <a:pt x="846" y="1"/>
                  <a:pt x="810" y="251"/>
                  <a:pt x="798" y="608"/>
                </a:cubicBezTo>
                <a:cubicBezTo>
                  <a:pt x="504" y="357"/>
                  <a:pt x="270" y="187"/>
                  <a:pt x="214" y="187"/>
                </a:cubicBezTo>
                <a:cubicBezTo>
                  <a:pt x="209" y="187"/>
                  <a:pt x="205" y="188"/>
                  <a:pt x="203" y="191"/>
                </a:cubicBezTo>
                <a:cubicBezTo>
                  <a:pt x="179" y="239"/>
                  <a:pt x="370" y="441"/>
                  <a:pt x="644" y="715"/>
                </a:cubicBezTo>
                <a:cubicBezTo>
                  <a:pt x="274" y="727"/>
                  <a:pt x="1" y="763"/>
                  <a:pt x="1" y="798"/>
                </a:cubicBezTo>
                <a:cubicBezTo>
                  <a:pt x="1" y="846"/>
                  <a:pt x="298" y="882"/>
                  <a:pt x="691" y="894"/>
                </a:cubicBezTo>
                <a:cubicBezTo>
                  <a:pt x="453" y="1191"/>
                  <a:pt x="310" y="1417"/>
                  <a:pt x="334" y="1453"/>
                </a:cubicBezTo>
                <a:cubicBezTo>
                  <a:pt x="336" y="1455"/>
                  <a:pt x="339" y="1455"/>
                  <a:pt x="342" y="1455"/>
                </a:cubicBezTo>
                <a:cubicBezTo>
                  <a:pt x="393" y="1455"/>
                  <a:pt x="574" y="1283"/>
                  <a:pt x="798" y="1048"/>
                </a:cubicBezTo>
                <a:cubicBezTo>
                  <a:pt x="810" y="1370"/>
                  <a:pt x="846" y="1608"/>
                  <a:pt x="894" y="1608"/>
                </a:cubicBezTo>
                <a:cubicBezTo>
                  <a:pt x="929" y="1608"/>
                  <a:pt x="965" y="1346"/>
                  <a:pt x="977" y="1001"/>
                </a:cubicBezTo>
                <a:cubicBezTo>
                  <a:pt x="1265" y="1235"/>
                  <a:pt x="1496" y="1413"/>
                  <a:pt x="1558" y="1413"/>
                </a:cubicBezTo>
                <a:cubicBezTo>
                  <a:pt x="1565" y="1413"/>
                  <a:pt x="1570" y="1410"/>
                  <a:pt x="1572" y="1406"/>
                </a:cubicBezTo>
                <a:cubicBezTo>
                  <a:pt x="1596" y="1370"/>
                  <a:pt x="1406" y="1155"/>
                  <a:pt x="1132" y="894"/>
                </a:cubicBezTo>
                <a:cubicBezTo>
                  <a:pt x="1501" y="882"/>
                  <a:pt x="1775" y="846"/>
                  <a:pt x="1775" y="798"/>
                </a:cubicBezTo>
                <a:cubicBezTo>
                  <a:pt x="1775" y="763"/>
                  <a:pt x="1477" y="715"/>
                  <a:pt x="1084" y="715"/>
                </a:cubicBezTo>
                <a:cubicBezTo>
                  <a:pt x="1322" y="417"/>
                  <a:pt x="1465" y="179"/>
                  <a:pt x="1441" y="155"/>
                </a:cubicBezTo>
                <a:cubicBezTo>
                  <a:pt x="1438" y="152"/>
                  <a:pt x="1434" y="151"/>
                  <a:pt x="1429" y="151"/>
                </a:cubicBezTo>
                <a:cubicBezTo>
                  <a:pt x="1373" y="151"/>
                  <a:pt x="1195" y="321"/>
                  <a:pt x="977" y="560"/>
                </a:cubicBezTo>
                <a:cubicBezTo>
                  <a:pt x="965" y="239"/>
                  <a:pt x="929" y="1"/>
                  <a:pt x="88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6" name="Google Shape;2796;p22"/>
          <p:cNvSpPr/>
          <p:nvPr/>
        </p:nvSpPr>
        <p:spPr>
          <a:xfrm>
            <a:off x="2520027" y="939749"/>
            <a:ext cx="56425" cy="51848"/>
          </a:xfrm>
          <a:custGeom>
            <a:avLst/>
            <a:gdLst/>
            <a:ahLst/>
            <a:cxnLst/>
            <a:rect l="l" t="t" r="r" b="b"/>
            <a:pathLst>
              <a:path w="1763" h="1620" extrusionOk="0">
                <a:moveTo>
                  <a:pt x="882" y="0"/>
                </a:moveTo>
                <a:cubicBezTo>
                  <a:pt x="834" y="0"/>
                  <a:pt x="798" y="262"/>
                  <a:pt x="786" y="608"/>
                </a:cubicBezTo>
                <a:cubicBezTo>
                  <a:pt x="503" y="368"/>
                  <a:pt x="260" y="198"/>
                  <a:pt x="202" y="198"/>
                </a:cubicBezTo>
                <a:cubicBezTo>
                  <a:pt x="197" y="198"/>
                  <a:pt x="193" y="200"/>
                  <a:pt x="191" y="203"/>
                </a:cubicBezTo>
                <a:cubicBezTo>
                  <a:pt x="167" y="239"/>
                  <a:pt x="358" y="453"/>
                  <a:pt x="644" y="715"/>
                </a:cubicBezTo>
                <a:cubicBezTo>
                  <a:pt x="263" y="727"/>
                  <a:pt x="1" y="762"/>
                  <a:pt x="1" y="810"/>
                </a:cubicBezTo>
                <a:cubicBezTo>
                  <a:pt x="1" y="846"/>
                  <a:pt x="298" y="893"/>
                  <a:pt x="679" y="905"/>
                </a:cubicBezTo>
                <a:cubicBezTo>
                  <a:pt x="453" y="1203"/>
                  <a:pt x="298" y="1429"/>
                  <a:pt x="334" y="1465"/>
                </a:cubicBezTo>
                <a:cubicBezTo>
                  <a:pt x="336" y="1466"/>
                  <a:pt x="339" y="1467"/>
                  <a:pt x="342" y="1467"/>
                </a:cubicBezTo>
                <a:cubicBezTo>
                  <a:pt x="393" y="1467"/>
                  <a:pt x="574" y="1294"/>
                  <a:pt x="786" y="1048"/>
                </a:cubicBezTo>
                <a:cubicBezTo>
                  <a:pt x="798" y="1382"/>
                  <a:pt x="834" y="1620"/>
                  <a:pt x="882" y="1620"/>
                </a:cubicBezTo>
                <a:cubicBezTo>
                  <a:pt x="917" y="1620"/>
                  <a:pt x="965" y="1358"/>
                  <a:pt x="977" y="1012"/>
                </a:cubicBezTo>
                <a:cubicBezTo>
                  <a:pt x="1260" y="1252"/>
                  <a:pt x="1503" y="1422"/>
                  <a:pt x="1561" y="1422"/>
                </a:cubicBezTo>
                <a:cubicBezTo>
                  <a:pt x="1566" y="1422"/>
                  <a:pt x="1570" y="1420"/>
                  <a:pt x="1572" y="1417"/>
                </a:cubicBezTo>
                <a:cubicBezTo>
                  <a:pt x="1584" y="1382"/>
                  <a:pt x="1406" y="1167"/>
                  <a:pt x="1120" y="905"/>
                </a:cubicBezTo>
                <a:cubicBezTo>
                  <a:pt x="1489" y="893"/>
                  <a:pt x="1763" y="858"/>
                  <a:pt x="1763" y="810"/>
                </a:cubicBezTo>
                <a:cubicBezTo>
                  <a:pt x="1763" y="762"/>
                  <a:pt x="1465" y="727"/>
                  <a:pt x="1072" y="715"/>
                </a:cubicBezTo>
                <a:cubicBezTo>
                  <a:pt x="1310" y="417"/>
                  <a:pt x="1465" y="191"/>
                  <a:pt x="1429" y="155"/>
                </a:cubicBezTo>
                <a:cubicBezTo>
                  <a:pt x="1427" y="154"/>
                  <a:pt x="1424" y="153"/>
                  <a:pt x="1421" y="153"/>
                </a:cubicBezTo>
                <a:cubicBezTo>
                  <a:pt x="1371" y="153"/>
                  <a:pt x="1189" y="325"/>
                  <a:pt x="965" y="560"/>
                </a:cubicBezTo>
                <a:cubicBezTo>
                  <a:pt x="953" y="239"/>
                  <a:pt x="917" y="0"/>
                  <a:pt x="8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7" name="Google Shape;2797;p22"/>
          <p:cNvSpPr txBox="1">
            <a:spLocks noGrp="1"/>
          </p:cNvSpPr>
          <p:nvPr>
            <p:ph type="title"/>
          </p:nvPr>
        </p:nvSpPr>
        <p:spPr>
          <a:xfrm>
            <a:off x="720000" y="331200"/>
            <a:ext cx="326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None/>
              <a:defRPr sz="2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798" name="Google Shape;2798;p22"/>
          <p:cNvSpPr txBox="1">
            <a:spLocks noGrp="1"/>
          </p:cNvSpPr>
          <p:nvPr>
            <p:ph type="title" idx="2"/>
          </p:nvPr>
        </p:nvSpPr>
        <p:spPr>
          <a:xfrm>
            <a:off x="6305550" y="331200"/>
            <a:ext cx="2133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799" name="Google Shape;2799;p22"/>
          <p:cNvSpPr/>
          <p:nvPr/>
        </p:nvSpPr>
        <p:spPr>
          <a:xfrm>
            <a:off x="3620135" y="720259"/>
            <a:ext cx="100272" cy="91118"/>
          </a:xfrm>
          <a:custGeom>
            <a:avLst/>
            <a:gdLst/>
            <a:ahLst/>
            <a:cxnLst/>
            <a:rect l="l" t="t" r="r" b="b"/>
            <a:pathLst>
              <a:path w="3133" h="2847" extrusionOk="0">
                <a:moveTo>
                  <a:pt x="1573" y="0"/>
                </a:moveTo>
                <a:cubicBezTo>
                  <a:pt x="1501" y="0"/>
                  <a:pt x="1418" y="453"/>
                  <a:pt x="1406" y="1072"/>
                </a:cubicBezTo>
                <a:cubicBezTo>
                  <a:pt x="892" y="646"/>
                  <a:pt x="469" y="350"/>
                  <a:pt x="366" y="350"/>
                </a:cubicBezTo>
                <a:cubicBezTo>
                  <a:pt x="357" y="350"/>
                  <a:pt x="350" y="353"/>
                  <a:pt x="346" y="358"/>
                </a:cubicBezTo>
                <a:cubicBezTo>
                  <a:pt x="287" y="417"/>
                  <a:pt x="644" y="798"/>
                  <a:pt x="1144" y="1263"/>
                </a:cubicBezTo>
                <a:cubicBezTo>
                  <a:pt x="489" y="1286"/>
                  <a:pt x="1" y="1346"/>
                  <a:pt x="1" y="1429"/>
                </a:cubicBezTo>
                <a:cubicBezTo>
                  <a:pt x="1" y="1501"/>
                  <a:pt x="525" y="1572"/>
                  <a:pt x="1227" y="1584"/>
                </a:cubicBezTo>
                <a:cubicBezTo>
                  <a:pt x="811" y="2108"/>
                  <a:pt x="537" y="2525"/>
                  <a:pt x="596" y="2572"/>
                </a:cubicBezTo>
                <a:cubicBezTo>
                  <a:pt x="601" y="2577"/>
                  <a:pt x="608" y="2580"/>
                  <a:pt x="616" y="2580"/>
                </a:cubicBezTo>
                <a:cubicBezTo>
                  <a:pt x="711" y="2580"/>
                  <a:pt x="1024" y="2284"/>
                  <a:pt x="1406" y="1858"/>
                </a:cubicBezTo>
                <a:cubicBezTo>
                  <a:pt x="1430" y="2429"/>
                  <a:pt x="1489" y="2846"/>
                  <a:pt x="1573" y="2846"/>
                </a:cubicBezTo>
                <a:cubicBezTo>
                  <a:pt x="1644" y="2846"/>
                  <a:pt x="1715" y="2394"/>
                  <a:pt x="1727" y="1775"/>
                </a:cubicBezTo>
                <a:cubicBezTo>
                  <a:pt x="2241" y="2211"/>
                  <a:pt x="2664" y="2508"/>
                  <a:pt x="2776" y="2508"/>
                </a:cubicBezTo>
                <a:cubicBezTo>
                  <a:pt x="2786" y="2508"/>
                  <a:pt x="2794" y="2506"/>
                  <a:pt x="2799" y="2501"/>
                </a:cubicBezTo>
                <a:cubicBezTo>
                  <a:pt x="2847" y="2441"/>
                  <a:pt x="2501" y="2048"/>
                  <a:pt x="1989" y="1584"/>
                </a:cubicBezTo>
                <a:cubicBezTo>
                  <a:pt x="2644" y="1560"/>
                  <a:pt x="3132" y="1501"/>
                  <a:pt x="3132" y="1429"/>
                </a:cubicBezTo>
                <a:cubicBezTo>
                  <a:pt x="3132" y="1346"/>
                  <a:pt x="2608" y="1274"/>
                  <a:pt x="1918" y="1263"/>
                </a:cubicBezTo>
                <a:cubicBezTo>
                  <a:pt x="2335" y="739"/>
                  <a:pt x="2596" y="322"/>
                  <a:pt x="2537" y="274"/>
                </a:cubicBezTo>
                <a:cubicBezTo>
                  <a:pt x="2533" y="271"/>
                  <a:pt x="2528" y="270"/>
                  <a:pt x="2521" y="270"/>
                </a:cubicBezTo>
                <a:cubicBezTo>
                  <a:pt x="2432" y="270"/>
                  <a:pt x="2116" y="567"/>
                  <a:pt x="1727" y="989"/>
                </a:cubicBezTo>
                <a:cubicBezTo>
                  <a:pt x="1704" y="417"/>
                  <a:pt x="1644" y="0"/>
                  <a:pt x="157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CUSTOM_8">
    <p:bg>
      <p:bgPr>
        <a:solidFill>
          <a:schemeClr val="accent3"/>
        </a:solidFill>
        <a:effectLst/>
      </p:bgPr>
    </p:bg>
    <p:spTree>
      <p:nvGrpSpPr>
        <p:cNvPr id="1" name="Shape 2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1" name="Google Shape;2801;p23"/>
          <p:cNvGrpSpPr/>
          <p:nvPr/>
        </p:nvGrpSpPr>
        <p:grpSpPr>
          <a:xfrm>
            <a:off x="0" y="-7800"/>
            <a:ext cx="9144042" cy="5143402"/>
            <a:chOff x="0" y="-7800"/>
            <a:chExt cx="9144042" cy="5143402"/>
          </a:xfrm>
        </p:grpSpPr>
        <p:sp>
          <p:nvSpPr>
            <p:cNvPr id="2802" name="Google Shape;2802;p23"/>
            <p:cNvSpPr/>
            <p:nvPr/>
          </p:nvSpPr>
          <p:spPr>
            <a:xfrm>
              <a:off x="0" y="-7800"/>
              <a:ext cx="6661312" cy="5143375"/>
            </a:xfrm>
            <a:custGeom>
              <a:avLst/>
              <a:gdLst/>
              <a:ahLst/>
              <a:cxnLst/>
              <a:rect l="l" t="t" r="r" b="b"/>
              <a:pathLst>
                <a:path w="209360" h="161045" extrusionOk="0">
                  <a:moveTo>
                    <a:pt x="124111" y="1"/>
                  </a:moveTo>
                  <a:cubicBezTo>
                    <a:pt x="120503" y="5585"/>
                    <a:pt x="117872" y="11550"/>
                    <a:pt x="116050" y="17789"/>
                  </a:cubicBezTo>
                  <a:cubicBezTo>
                    <a:pt x="113871" y="25218"/>
                    <a:pt x="112014" y="32743"/>
                    <a:pt x="108764" y="39911"/>
                  </a:cubicBezTo>
                  <a:cubicBezTo>
                    <a:pt x="105942" y="46149"/>
                    <a:pt x="101798" y="53305"/>
                    <a:pt x="94000" y="56008"/>
                  </a:cubicBezTo>
                  <a:cubicBezTo>
                    <a:pt x="92002" y="56704"/>
                    <a:pt x="89962" y="57006"/>
                    <a:pt x="87918" y="57006"/>
                  </a:cubicBezTo>
                  <a:cubicBezTo>
                    <a:pt x="80450" y="57006"/>
                    <a:pt x="72935" y="52970"/>
                    <a:pt x="67270" y="49352"/>
                  </a:cubicBezTo>
                  <a:cubicBezTo>
                    <a:pt x="59043" y="44090"/>
                    <a:pt x="51495" y="37029"/>
                    <a:pt x="41088" y="34922"/>
                  </a:cubicBezTo>
                  <a:cubicBezTo>
                    <a:pt x="39005" y="34500"/>
                    <a:pt x="36899" y="34327"/>
                    <a:pt x="34788" y="34327"/>
                  </a:cubicBezTo>
                  <a:cubicBezTo>
                    <a:pt x="30698" y="34327"/>
                    <a:pt x="26592" y="34978"/>
                    <a:pt x="22610" y="35731"/>
                  </a:cubicBezTo>
                  <a:cubicBezTo>
                    <a:pt x="16312" y="36910"/>
                    <a:pt x="10144" y="38708"/>
                    <a:pt x="4203" y="41101"/>
                  </a:cubicBezTo>
                  <a:cubicBezTo>
                    <a:pt x="2774" y="41673"/>
                    <a:pt x="1381" y="42280"/>
                    <a:pt x="0" y="42923"/>
                  </a:cubicBezTo>
                  <a:lnTo>
                    <a:pt x="0" y="98930"/>
                  </a:lnTo>
                  <a:cubicBezTo>
                    <a:pt x="9263" y="93310"/>
                    <a:pt x="19038" y="88309"/>
                    <a:pt x="29480" y="84392"/>
                  </a:cubicBezTo>
                  <a:cubicBezTo>
                    <a:pt x="42541" y="79487"/>
                    <a:pt x="56912" y="75903"/>
                    <a:pt x="71152" y="74486"/>
                  </a:cubicBezTo>
                  <a:cubicBezTo>
                    <a:pt x="73882" y="74215"/>
                    <a:pt x="76677" y="74038"/>
                    <a:pt x="79472" y="74038"/>
                  </a:cubicBezTo>
                  <a:cubicBezTo>
                    <a:pt x="83660" y="74038"/>
                    <a:pt x="87846" y="74434"/>
                    <a:pt x="91809" y="75498"/>
                  </a:cubicBezTo>
                  <a:cubicBezTo>
                    <a:pt x="97727" y="77106"/>
                    <a:pt x="104370" y="80523"/>
                    <a:pt x="105180" y="86178"/>
                  </a:cubicBezTo>
                  <a:cubicBezTo>
                    <a:pt x="105989" y="91798"/>
                    <a:pt x="101548" y="97144"/>
                    <a:pt x="97881" y="101490"/>
                  </a:cubicBezTo>
                  <a:cubicBezTo>
                    <a:pt x="92678" y="107681"/>
                    <a:pt x="87023" y="113610"/>
                    <a:pt x="81379" y="119527"/>
                  </a:cubicBezTo>
                  <a:cubicBezTo>
                    <a:pt x="77879" y="123195"/>
                    <a:pt x="73914" y="126647"/>
                    <a:pt x="70997" y="130684"/>
                  </a:cubicBezTo>
                  <a:cubicBezTo>
                    <a:pt x="69866" y="132231"/>
                    <a:pt x="68937" y="133613"/>
                    <a:pt x="69806" y="135387"/>
                  </a:cubicBezTo>
                  <a:cubicBezTo>
                    <a:pt x="70640" y="137113"/>
                    <a:pt x="72485" y="138315"/>
                    <a:pt x="74366" y="139197"/>
                  </a:cubicBezTo>
                  <a:cubicBezTo>
                    <a:pt x="79153" y="141435"/>
                    <a:pt x="84915" y="142197"/>
                    <a:pt x="90261" y="142840"/>
                  </a:cubicBezTo>
                  <a:cubicBezTo>
                    <a:pt x="96417" y="143590"/>
                    <a:pt x="102465" y="144566"/>
                    <a:pt x="108561" y="145590"/>
                  </a:cubicBezTo>
                  <a:cubicBezTo>
                    <a:pt x="116574" y="146924"/>
                    <a:pt x="124611" y="148436"/>
                    <a:pt x="132171" y="151103"/>
                  </a:cubicBezTo>
                  <a:cubicBezTo>
                    <a:pt x="138255" y="153258"/>
                    <a:pt x="144435" y="156222"/>
                    <a:pt x="148638" y="160604"/>
                  </a:cubicBezTo>
                  <a:cubicBezTo>
                    <a:pt x="148781" y="160759"/>
                    <a:pt x="148911" y="160890"/>
                    <a:pt x="149042" y="161044"/>
                  </a:cubicBezTo>
                  <a:lnTo>
                    <a:pt x="202740" y="161044"/>
                  </a:lnTo>
                  <a:cubicBezTo>
                    <a:pt x="203002" y="160759"/>
                    <a:pt x="203264" y="160485"/>
                    <a:pt x="203514" y="160187"/>
                  </a:cubicBezTo>
                  <a:cubicBezTo>
                    <a:pt x="206597" y="156723"/>
                    <a:pt x="209360" y="152567"/>
                    <a:pt x="209288" y="148114"/>
                  </a:cubicBezTo>
                  <a:cubicBezTo>
                    <a:pt x="209217" y="143780"/>
                    <a:pt x="205907" y="139935"/>
                    <a:pt x="202382" y="136982"/>
                  </a:cubicBezTo>
                  <a:cubicBezTo>
                    <a:pt x="194405" y="130315"/>
                    <a:pt x="183130" y="127183"/>
                    <a:pt x="172760" y="124123"/>
                  </a:cubicBezTo>
                  <a:cubicBezTo>
                    <a:pt x="161949" y="120944"/>
                    <a:pt x="150543" y="117873"/>
                    <a:pt x="141637" y="111586"/>
                  </a:cubicBezTo>
                  <a:cubicBezTo>
                    <a:pt x="137339" y="108550"/>
                    <a:pt x="133981" y="104728"/>
                    <a:pt x="131850" y="100370"/>
                  </a:cubicBezTo>
                  <a:cubicBezTo>
                    <a:pt x="129123" y="94763"/>
                    <a:pt x="130028" y="88881"/>
                    <a:pt x="133874" y="83821"/>
                  </a:cubicBezTo>
                  <a:cubicBezTo>
                    <a:pt x="137720" y="78749"/>
                    <a:pt x="143411" y="74855"/>
                    <a:pt x="148947" y="71141"/>
                  </a:cubicBezTo>
                  <a:cubicBezTo>
                    <a:pt x="154877" y="67164"/>
                    <a:pt x="160961" y="63378"/>
                    <a:pt x="166961" y="59472"/>
                  </a:cubicBezTo>
                  <a:cubicBezTo>
                    <a:pt x="178999" y="51626"/>
                    <a:pt x="192274" y="42042"/>
                    <a:pt x="195405" y="28826"/>
                  </a:cubicBezTo>
                  <a:cubicBezTo>
                    <a:pt x="198049" y="17694"/>
                    <a:pt x="191000" y="7835"/>
                    <a:pt x="182142" y="1"/>
                  </a:cubicBezTo>
                  <a:close/>
                </a:path>
              </a:pathLst>
            </a:custGeom>
            <a:solidFill>
              <a:srgbClr val="6D9EEB">
                <a:alpha val="56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3"/>
            <p:cNvSpPr/>
            <p:nvPr/>
          </p:nvSpPr>
          <p:spPr>
            <a:xfrm>
              <a:off x="0" y="-7419"/>
              <a:ext cx="2650684" cy="556011"/>
            </a:xfrm>
            <a:custGeom>
              <a:avLst/>
              <a:gdLst/>
              <a:ahLst/>
              <a:cxnLst/>
              <a:rect l="l" t="t" r="r" b="b"/>
              <a:pathLst>
                <a:path w="83309" h="17475" extrusionOk="0">
                  <a:moveTo>
                    <a:pt x="0" y="1"/>
                  </a:moveTo>
                  <a:lnTo>
                    <a:pt x="0" y="16193"/>
                  </a:lnTo>
                  <a:cubicBezTo>
                    <a:pt x="3917" y="15526"/>
                    <a:pt x="7870" y="15157"/>
                    <a:pt x="11847" y="15098"/>
                  </a:cubicBezTo>
                  <a:cubicBezTo>
                    <a:pt x="12180" y="15094"/>
                    <a:pt x="12512" y="15092"/>
                    <a:pt x="12845" y="15092"/>
                  </a:cubicBezTo>
                  <a:cubicBezTo>
                    <a:pt x="19946" y="15092"/>
                    <a:pt x="27084" y="16032"/>
                    <a:pt x="34135" y="16658"/>
                  </a:cubicBezTo>
                  <a:cubicBezTo>
                    <a:pt x="39269" y="17101"/>
                    <a:pt x="44438" y="17475"/>
                    <a:pt x="49605" y="17475"/>
                  </a:cubicBezTo>
                  <a:cubicBezTo>
                    <a:pt x="51784" y="17475"/>
                    <a:pt x="53963" y="17408"/>
                    <a:pt x="56138" y="17253"/>
                  </a:cubicBezTo>
                  <a:cubicBezTo>
                    <a:pt x="65842" y="16550"/>
                    <a:pt x="76819" y="13526"/>
                    <a:pt x="81260" y="5597"/>
                  </a:cubicBezTo>
                  <a:cubicBezTo>
                    <a:pt x="82236" y="3846"/>
                    <a:pt x="82927" y="1953"/>
                    <a:pt x="83308" y="1"/>
                  </a:cubicBezTo>
                  <a:close/>
                </a:path>
              </a:pathLst>
            </a:custGeom>
            <a:solidFill>
              <a:srgbClr val="6D9EEB">
                <a:alpha val="56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3"/>
            <p:cNvSpPr/>
            <p:nvPr/>
          </p:nvSpPr>
          <p:spPr>
            <a:xfrm>
              <a:off x="6700936" y="-7419"/>
              <a:ext cx="2443107" cy="2270751"/>
            </a:xfrm>
            <a:custGeom>
              <a:avLst/>
              <a:gdLst/>
              <a:ahLst/>
              <a:cxnLst/>
              <a:rect l="l" t="t" r="r" b="b"/>
              <a:pathLst>
                <a:path w="76785" h="71368" extrusionOk="0">
                  <a:moveTo>
                    <a:pt x="23920" y="1"/>
                  </a:moveTo>
                  <a:cubicBezTo>
                    <a:pt x="20087" y="6240"/>
                    <a:pt x="16515" y="12586"/>
                    <a:pt x="13205" y="19051"/>
                  </a:cubicBezTo>
                  <a:cubicBezTo>
                    <a:pt x="10073" y="25135"/>
                    <a:pt x="7204" y="31338"/>
                    <a:pt x="4847" y="37672"/>
                  </a:cubicBezTo>
                  <a:cubicBezTo>
                    <a:pt x="2739" y="43316"/>
                    <a:pt x="906" y="49150"/>
                    <a:pt x="382" y="55067"/>
                  </a:cubicBezTo>
                  <a:cubicBezTo>
                    <a:pt x="1" y="59341"/>
                    <a:pt x="167" y="63854"/>
                    <a:pt x="2870" y="67378"/>
                  </a:cubicBezTo>
                  <a:cubicBezTo>
                    <a:pt x="3870" y="68688"/>
                    <a:pt x="5525" y="69831"/>
                    <a:pt x="7394" y="70474"/>
                  </a:cubicBezTo>
                  <a:cubicBezTo>
                    <a:pt x="9289" y="71136"/>
                    <a:pt x="11462" y="71367"/>
                    <a:pt x="13627" y="71367"/>
                  </a:cubicBezTo>
                  <a:cubicBezTo>
                    <a:pt x="14223" y="71367"/>
                    <a:pt x="14818" y="71350"/>
                    <a:pt x="15407" y="71319"/>
                  </a:cubicBezTo>
                  <a:cubicBezTo>
                    <a:pt x="28445" y="70652"/>
                    <a:pt x="40911" y="66926"/>
                    <a:pt x="53888" y="65878"/>
                  </a:cubicBezTo>
                  <a:cubicBezTo>
                    <a:pt x="55939" y="65711"/>
                    <a:pt x="57998" y="65624"/>
                    <a:pt x="60057" y="65624"/>
                  </a:cubicBezTo>
                  <a:cubicBezTo>
                    <a:pt x="64597" y="65624"/>
                    <a:pt x="69130" y="66048"/>
                    <a:pt x="73546" y="66973"/>
                  </a:cubicBezTo>
                  <a:cubicBezTo>
                    <a:pt x="74629" y="67200"/>
                    <a:pt x="75713" y="67450"/>
                    <a:pt x="76784" y="67723"/>
                  </a:cubicBezTo>
                  <a:lnTo>
                    <a:pt x="76784" y="1"/>
                  </a:lnTo>
                  <a:close/>
                </a:path>
              </a:pathLst>
            </a:custGeom>
            <a:solidFill>
              <a:srgbClr val="6D9EEB">
                <a:alpha val="56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3"/>
            <p:cNvSpPr/>
            <p:nvPr/>
          </p:nvSpPr>
          <p:spPr>
            <a:xfrm>
              <a:off x="7717710" y="3440995"/>
              <a:ext cx="1426315" cy="1694604"/>
            </a:xfrm>
            <a:custGeom>
              <a:avLst/>
              <a:gdLst/>
              <a:ahLst/>
              <a:cxnLst/>
              <a:rect l="l" t="t" r="r" b="b"/>
              <a:pathLst>
                <a:path w="44828" h="53060" extrusionOk="0">
                  <a:moveTo>
                    <a:pt x="21654" y="1"/>
                  </a:moveTo>
                  <a:cubicBezTo>
                    <a:pt x="17965" y="1"/>
                    <a:pt x="14280" y="326"/>
                    <a:pt x="10859" y="1148"/>
                  </a:cubicBezTo>
                  <a:cubicBezTo>
                    <a:pt x="6358" y="2232"/>
                    <a:pt x="2738" y="4720"/>
                    <a:pt x="1429" y="8578"/>
                  </a:cubicBezTo>
                  <a:cubicBezTo>
                    <a:pt x="0" y="12816"/>
                    <a:pt x="1155" y="17317"/>
                    <a:pt x="2727" y="21413"/>
                  </a:cubicBezTo>
                  <a:cubicBezTo>
                    <a:pt x="4834" y="26925"/>
                    <a:pt x="8299" y="31985"/>
                    <a:pt x="11466" y="37117"/>
                  </a:cubicBezTo>
                  <a:cubicBezTo>
                    <a:pt x="14585" y="42177"/>
                    <a:pt x="17586" y="47416"/>
                    <a:pt x="18871" y="53059"/>
                  </a:cubicBezTo>
                  <a:lnTo>
                    <a:pt x="44827" y="53059"/>
                  </a:lnTo>
                  <a:lnTo>
                    <a:pt x="44827" y="3387"/>
                  </a:lnTo>
                  <a:cubicBezTo>
                    <a:pt x="40517" y="2172"/>
                    <a:pt x="36124" y="1279"/>
                    <a:pt x="31694" y="696"/>
                  </a:cubicBezTo>
                  <a:cubicBezTo>
                    <a:pt x="28480" y="278"/>
                    <a:pt x="25065" y="1"/>
                    <a:pt x="21654" y="1"/>
                  </a:cubicBezTo>
                  <a:close/>
                </a:path>
              </a:pathLst>
            </a:custGeom>
            <a:solidFill>
              <a:srgbClr val="6D9EEB">
                <a:alpha val="56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3"/>
            <p:cNvSpPr/>
            <p:nvPr/>
          </p:nvSpPr>
          <p:spPr>
            <a:xfrm>
              <a:off x="0" y="3938840"/>
              <a:ext cx="1547158" cy="1196762"/>
            </a:xfrm>
            <a:custGeom>
              <a:avLst/>
              <a:gdLst/>
              <a:ahLst/>
              <a:cxnLst/>
              <a:rect l="l" t="t" r="r" b="b"/>
              <a:pathLst>
                <a:path w="48626" h="37472" extrusionOk="0">
                  <a:moveTo>
                    <a:pt x="28420" y="0"/>
                  </a:moveTo>
                  <a:cubicBezTo>
                    <a:pt x="22891" y="0"/>
                    <a:pt x="17015" y="1694"/>
                    <a:pt x="12299" y="3455"/>
                  </a:cubicBezTo>
                  <a:cubicBezTo>
                    <a:pt x="7977" y="5075"/>
                    <a:pt x="3905" y="7075"/>
                    <a:pt x="0" y="9278"/>
                  </a:cubicBezTo>
                  <a:lnTo>
                    <a:pt x="0" y="37471"/>
                  </a:lnTo>
                  <a:lnTo>
                    <a:pt x="47458" y="37471"/>
                  </a:lnTo>
                  <a:cubicBezTo>
                    <a:pt x="48351" y="33209"/>
                    <a:pt x="48625" y="28863"/>
                    <a:pt x="48292" y="24529"/>
                  </a:cubicBezTo>
                  <a:cubicBezTo>
                    <a:pt x="47982" y="20708"/>
                    <a:pt x="47161" y="16957"/>
                    <a:pt x="45851" y="13361"/>
                  </a:cubicBezTo>
                  <a:cubicBezTo>
                    <a:pt x="44637" y="9944"/>
                    <a:pt x="42934" y="6456"/>
                    <a:pt x="39981" y="3836"/>
                  </a:cubicBezTo>
                  <a:cubicBezTo>
                    <a:pt x="36809" y="1024"/>
                    <a:pt x="32720" y="0"/>
                    <a:pt x="28420" y="0"/>
                  </a:cubicBezTo>
                  <a:close/>
                </a:path>
              </a:pathLst>
            </a:custGeom>
            <a:solidFill>
              <a:srgbClr val="6D9EEB">
                <a:alpha val="56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7" name="Google Shape;2807;p23"/>
          <p:cNvGrpSpPr/>
          <p:nvPr/>
        </p:nvGrpSpPr>
        <p:grpSpPr>
          <a:xfrm>
            <a:off x="2556850" y="889755"/>
            <a:ext cx="484541" cy="262172"/>
            <a:chOff x="2816150" y="294142"/>
            <a:chExt cx="484541" cy="262172"/>
          </a:xfrm>
        </p:grpSpPr>
        <p:sp>
          <p:nvSpPr>
            <p:cNvPr id="2808" name="Google Shape;2808;p23"/>
            <p:cNvSpPr/>
            <p:nvPr/>
          </p:nvSpPr>
          <p:spPr>
            <a:xfrm>
              <a:off x="2816150" y="294142"/>
              <a:ext cx="71621" cy="72003"/>
            </a:xfrm>
            <a:custGeom>
              <a:avLst/>
              <a:gdLst/>
              <a:ahLst/>
              <a:cxnLst/>
              <a:rect l="l" t="t" r="r" b="b"/>
              <a:pathLst>
                <a:path w="2251" h="2263" extrusionOk="0">
                  <a:moveTo>
                    <a:pt x="1131" y="0"/>
                  </a:moveTo>
                  <a:lnTo>
                    <a:pt x="964" y="965"/>
                  </a:lnTo>
                  <a:lnTo>
                    <a:pt x="0" y="1131"/>
                  </a:lnTo>
                  <a:lnTo>
                    <a:pt x="964" y="1286"/>
                  </a:lnTo>
                  <a:lnTo>
                    <a:pt x="1131" y="2262"/>
                  </a:lnTo>
                  <a:lnTo>
                    <a:pt x="1286" y="1286"/>
                  </a:lnTo>
                  <a:lnTo>
                    <a:pt x="2250" y="1131"/>
                  </a:lnTo>
                  <a:lnTo>
                    <a:pt x="1286" y="965"/>
                  </a:lnTo>
                  <a:lnTo>
                    <a:pt x="1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3"/>
            <p:cNvSpPr/>
            <p:nvPr/>
          </p:nvSpPr>
          <p:spPr>
            <a:xfrm>
              <a:off x="3259742" y="515366"/>
              <a:ext cx="40949" cy="4094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cubicBezTo>
                    <a:pt x="0" y="1000"/>
                    <a:pt x="286" y="1286"/>
                    <a:pt x="643" y="1286"/>
                  </a:cubicBezTo>
                  <a:cubicBezTo>
                    <a:pt x="1000" y="1286"/>
                    <a:pt x="1286" y="1000"/>
                    <a:pt x="1286" y="643"/>
                  </a:cubicBezTo>
                  <a:cubicBezTo>
                    <a:pt x="1286" y="286"/>
                    <a:pt x="1000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0" name="Google Shape;2810;p23"/>
          <p:cNvSpPr/>
          <p:nvPr/>
        </p:nvSpPr>
        <p:spPr>
          <a:xfrm>
            <a:off x="7597620" y="1287022"/>
            <a:ext cx="92080" cy="92462"/>
          </a:xfrm>
          <a:custGeom>
            <a:avLst/>
            <a:gdLst/>
            <a:ahLst/>
            <a:cxnLst/>
            <a:rect l="l" t="t" r="r" b="b"/>
            <a:pathLst>
              <a:path w="2894" h="2906" extrusionOk="0">
                <a:moveTo>
                  <a:pt x="1441" y="0"/>
                </a:moveTo>
                <a:lnTo>
                  <a:pt x="1239" y="1251"/>
                </a:lnTo>
                <a:lnTo>
                  <a:pt x="0" y="1453"/>
                </a:lnTo>
                <a:lnTo>
                  <a:pt x="1239" y="1655"/>
                </a:lnTo>
                <a:lnTo>
                  <a:pt x="1441" y="2905"/>
                </a:lnTo>
                <a:lnTo>
                  <a:pt x="1655" y="1655"/>
                </a:lnTo>
                <a:lnTo>
                  <a:pt x="2894" y="1453"/>
                </a:lnTo>
                <a:lnTo>
                  <a:pt x="1655" y="1251"/>
                </a:lnTo>
                <a:lnTo>
                  <a:pt x="144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1" name="Google Shape;2811;p23"/>
          <p:cNvSpPr/>
          <p:nvPr/>
        </p:nvSpPr>
        <p:spPr>
          <a:xfrm>
            <a:off x="191665" y="1548780"/>
            <a:ext cx="40949" cy="41331"/>
          </a:xfrm>
          <a:custGeom>
            <a:avLst/>
            <a:gdLst/>
            <a:ahLst/>
            <a:cxnLst/>
            <a:rect l="l" t="t" r="r" b="b"/>
            <a:pathLst>
              <a:path w="1287" h="1299" extrusionOk="0">
                <a:moveTo>
                  <a:pt x="644" y="1"/>
                </a:moveTo>
                <a:cubicBezTo>
                  <a:pt x="286" y="1"/>
                  <a:pt x="1" y="298"/>
                  <a:pt x="1" y="655"/>
                </a:cubicBezTo>
                <a:cubicBezTo>
                  <a:pt x="1" y="1013"/>
                  <a:pt x="286" y="1298"/>
                  <a:pt x="644" y="1298"/>
                </a:cubicBezTo>
                <a:cubicBezTo>
                  <a:pt x="1001" y="1298"/>
                  <a:pt x="1286" y="1013"/>
                  <a:pt x="1286" y="655"/>
                </a:cubicBezTo>
                <a:cubicBezTo>
                  <a:pt x="1286" y="298"/>
                  <a:pt x="1001" y="1"/>
                  <a:pt x="644" y="1"/>
                </a:cubicBezTo>
                <a:close/>
              </a:path>
            </a:pathLst>
          </a:custGeom>
          <a:solidFill>
            <a:srgbClr val="C9F7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2" name="Google Shape;2812;p23"/>
          <p:cNvSpPr/>
          <p:nvPr/>
        </p:nvSpPr>
        <p:spPr>
          <a:xfrm>
            <a:off x="1644459" y="244890"/>
            <a:ext cx="20459" cy="20490"/>
          </a:xfrm>
          <a:custGeom>
            <a:avLst/>
            <a:gdLst/>
            <a:ahLst/>
            <a:cxnLst/>
            <a:rect l="l" t="t" r="r" b="b"/>
            <a:pathLst>
              <a:path w="643" h="644" extrusionOk="0">
                <a:moveTo>
                  <a:pt x="322" y="0"/>
                </a:moveTo>
                <a:cubicBezTo>
                  <a:pt x="143" y="0"/>
                  <a:pt x="0" y="143"/>
                  <a:pt x="0" y="322"/>
                </a:cubicBezTo>
                <a:cubicBezTo>
                  <a:pt x="0" y="500"/>
                  <a:pt x="143" y="643"/>
                  <a:pt x="322" y="643"/>
                </a:cubicBezTo>
                <a:cubicBezTo>
                  <a:pt x="500" y="643"/>
                  <a:pt x="643" y="500"/>
                  <a:pt x="643" y="322"/>
                </a:cubicBezTo>
                <a:cubicBezTo>
                  <a:pt x="643" y="143"/>
                  <a:pt x="500" y="0"/>
                  <a:pt x="322" y="0"/>
                </a:cubicBezTo>
                <a:close/>
              </a:path>
            </a:pathLst>
          </a:custGeom>
          <a:solidFill>
            <a:srgbClr val="C9F7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3" name="Google Shape;2813;p23"/>
          <p:cNvSpPr/>
          <p:nvPr/>
        </p:nvSpPr>
        <p:spPr>
          <a:xfrm>
            <a:off x="797396" y="1262396"/>
            <a:ext cx="20490" cy="20490"/>
          </a:xfrm>
          <a:custGeom>
            <a:avLst/>
            <a:gdLst/>
            <a:ahLst/>
            <a:cxnLst/>
            <a:rect l="l" t="t" r="r" b="b"/>
            <a:pathLst>
              <a:path w="644" h="644" extrusionOk="0">
                <a:moveTo>
                  <a:pt x="322" y="0"/>
                </a:moveTo>
                <a:cubicBezTo>
                  <a:pt x="144" y="0"/>
                  <a:pt x="1" y="143"/>
                  <a:pt x="1" y="322"/>
                </a:cubicBezTo>
                <a:cubicBezTo>
                  <a:pt x="1" y="501"/>
                  <a:pt x="144" y="643"/>
                  <a:pt x="322" y="643"/>
                </a:cubicBezTo>
                <a:cubicBezTo>
                  <a:pt x="501" y="643"/>
                  <a:pt x="644" y="501"/>
                  <a:pt x="644" y="322"/>
                </a:cubicBezTo>
                <a:cubicBezTo>
                  <a:pt x="644" y="143"/>
                  <a:pt x="501" y="0"/>
                  <a:pt x="322" y="0"/>
                </a:cubicBezTo>
                <a:close/>
              </a:path>
            </a:pathLst>
          </a:custGeom>
          <a:solidFill>
            <a:srgbClr val="C9F7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4" name="Google Shape;2814;p23"/>
          <p:cNvSpPr/>
          <p:nvPr/>
        </p:nvSpPr>
        <p:spPr>
          <a:xfrm>
            <a:off x="181452" y="260416"/>
            <a:ext cx="20490" cy="20490"/>
          </a:xfrm>
          <a:custGeom>
            <a:avLst/>
            <a:gdLst/>
            <a:ahLst/>
            <a:cxnLst/>
            <a:rect l="l" t="t" r="r" b="b"/>
            <a:pathLst>
              <a:path w="644" h="644" extrusionOk="0">
                <a:moveTo>
                  <a:pt x="322" y="0"/>
                </a:moveTo>
                <a:cubicBezTo>
                  <a:pt x="143" y="0"/>
                  <a:pt x="0" y="143"/>
                  <a:pt x="0" y="322"/>
                </a:cubicBezTo>
                <a:cubicBezTo>
                  <a:pt x="0" y="489"/>
                  <a:pt x="143" y="643"/>
                  <a:pt x="322" y="643"/>
                </a:cubicBezTo>
                <a:cubicBezTo>
                  <a:pt x="500" y="643"/>
                  <a:pt x="643" y="489"/>
                  <a:pt x="643" y="322"/>
                </a:cubicBezTo>
                <a:cubicBezTo>
                  <a:pt x="643" y="143"/>
                  <a:pt x="500" y="0"/>
                  <a:pt x="322" y="0"/>
                </a:cubicBezTo>
                <a:close/>
              </a:path>
            </a:pathLst>
          </a:custGeom>
          <a:solidFill>
            <a:srgbClr val="C9F7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5" name="Google Shape;2815;p23"/>
          <p:cNvSpPr/>
          <p:nvPr/>
        </p:nvSpPr>
        <p:spPr>
          <a:xfrm>
            <a:off x="8787194" y="2242771"/>
            <a:ext cx="40949" cy="40949"/>
          </a:xfrm>
          <a:custGeom>
            <a:avLst/>
            <a:gdLst/>
            <a:ahLst/>
            <a:cxnLst/>
            <a:rect l="l" t="t" r="r" b="b"/>
            <a:pathLst>
              <a:path w="1287" h="1287" extrusionOk="0">
                <a:moveTo>
                  <a:pt x="643" y="1"/>
                </a:moveTo>
                <a:cubicBezTo>
                  <a:pt x="286" y="1"/>
                  <a:pt x="0" y="287"/>
                  <a:pt x="0" y="644"/>
                </a:cubicBezTo>
                <a:cubicBezTo>
                  <a:pt x="0" y="1001"/>
                  <a:pt x="286" y="1287"/>
                  <a:pt x="643" y="1287"/>
                </a:cubicBezTo>
                <a:cubicBezTo>
                  <a:pt x="1000" y="1287"/>
                  <a:pt x="1286" y="1001"/>
                  <a:pt x="1286" y="644"/>
                </a:cubicBezTo>
                <a:cubicBezTo>
                  <a:pt x="1286" y="287"/>
                  <a:pt x="1000" y="1"/>
                  <a:pt x="6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16" name="Google Shape;2816;p23"/>
          <p:cNvGrpSpPr/>
          <p:nvPr/>
        </p:nvGrpSpPr>
        <p:grpSpPr>
          <a:xfrm>
            <a:off x="93160" y="2087473"/>
            <a:ext cx="771340" cy="2869953"/>
            <a:chOff x="93160" y="2087473"/>
            <a:chExt cx="771340" cy="2869953"/>
          </a:xfrm>
        </p:grpSpPr>
        <p:sp>
          <p:nvSpPr>
            <p:cNvPr id="2817" name="Google Shape;2817;p23"/>
            <p:cNvSpPr/>
            <p:nvPr/>
          </p:nvSpPr>
          <p:spPr>
            <a:xfrm>
              <a:off x="146581" y="2596608"/>
              <a:ext cx="20490" cy="20490"/>
            </a:xfrm>
            <a:custGeom>
              <a:avLst/>
              <a:gdLst/>
              <a:ahLst/>
              <a:cxnLst/>
              <a:rect l="l" t="t" r="r" b="b"/>
              <a:pathLst>
                <a:path w="644" h="644" extrusionOk="0">
                  <a:moveTo>
                    <a:pt x="322" y="0"/>
                  </a:moveTo>
                  <a:cubicBezTo>
                    <a:pt x="144" y="0"/>
                    <a:pt x="1" y="143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89" y="643"/>
                    <a:pt x="644" y="500"/>
                    <a:pt x="644" y="322"/>
                  </a:cubicBezTo>
                  <a:cubicBezTo>
                    <a:pt x="644" y="143"/>
                    <a:pt x="48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3"/>
            <p:cNvSpPr/>
            <p:nvPr/>
          </p:nvSpPr>
          <p:spPr>
            <a:xfrm>
              <a:off x="94687" y="2087473"/>
              <a:ext cx="71621" cy="72003"/>
            </a:xfrm>
            <a:custGeom>
              <a:avLst/>
              <a:gdLst/>
              <a:ahLst/>
              <a:cxnLst/>
              <a:rect l="l" t="t" r="r" b="b"/>
              <a:pathLst>
                <a:path w="2251" h="2263" extrusionOk="0">
                  <a:moveTo>
                    <a:pt x="1120" y="0"/>
                  </a:moveTo>
                  <a:lnTo>
                    <a:pt x="965" y="965"/>
                  </a:lnTo>
                  <a:lnTo>
                    <a:pt x="1" y="1131"/>
                  </a:lnTo>
                  <a:lnTo>
                    <a:pt x="965" y="1286"/>
                  </a:lnTo>
                  <a:lnTo>
                    <a:pt x="1120" y="2262"/>
                  </a:lnTo>
                  <a:lnTo>
                    <a:pt x="1286" y="1286"/>
                  </a:lnTo>
                  <a:lnTo>
                    <a:pt x="2251" y="1131"/>
                  </a:lnTo>
                  <a:lnTo>
                    <a:pt x="1286" y="96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3"/>
            <p:cNvSpPr/>
            <p:nvPr/>
          </p:nvSpPr>
          <p:spPr>
            <a:xfrm>
              <a:off x="93160" y="4139921"/>
              <a:ext cx="92112" cy="92080"/>
            </a:xfrm>
            <a:custGeom>
              <a:avLst/>
              <a:gdLst/>
              <a:ahLst/>
              <a:cxnLst/>
              <a:rect l="l" t="t" r="r" b="b"/>
              <a:pathLst>
                <a:path w="2895" h="2894" extrusionOk="0">
                  <a:moveTo>
                    <a:pt x="1442" y="0"/>
                  </a:moveTo>
                  <a:lnTo>
                    <a:pt x="1239" y="1238"/>
                  </a:lnTo>
                  <a:lnTo>
                    <a:pt x="1" y="1441"/>
                  </a:lnTo>
                  <a:lnTo>
                    <a:pt x="1239" y="1655"/>
                  </a:lnTo>
                  <a:lnTo>
                    <a:pt x="1442" y="2893"/>
                  </a:lnTo>
                  <a:lnTo>
                    <a:pt x="1656" y="1655"/>
                  </a:lnTo>
                  <a:lnTo>
                    <a:pt x="2894" y="1441"/>
                  </a:lnTo>
                  <a:lnTo>
                    <a:pt x="1656" y="1238"/>
                  </a:lnTo>
                  <a:lnTo>
                    <a:pt x="14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3"/>
            <p:cNvSpPr/>
            <p:nvPr/>
          </p:nvSpPr>
          <p:spPr>
            <a:xfrm>
              <a:off x="398125" y="4916477"/>
              <a:ext cx="41331" cy="40949"/>
            </a:xfrm>
            <a:custGeom>
              <a:avLst/>
              <a:gdLst/>
              <a:ahLst/>
              <a:cxnLst/>
              <a:rect l="l" t="t" r="r" b="b"/>
              <a:pathLst>
                <a:path w="1299" h="1287" extrusionOk="0">
                  <a:moveTo>
                    <a:pt x="655" y="1"/>
                  </a:moveTo>
                  <a:cubicBezTo>
                    <a:pt x="298" y="1"/>
                    <a:pt x="0" y="287"/>
                    <a:pt x="0" y="644"/>
                  </a:cubicBezTo>
                  <a:cubicBezTo>
                    <a:pt x="0" y="1001"/>
                    <a:pt x="298" y="1287"/>
                    <a:pt x="655" y="1287"/>
                  </a:cubicBezTo>
                  <a:cubicBezTo>
                    <a:pt x="1013" y="1287"/>
                    <a:pt x="1298" y="1001"/>
                    <a:pt x="1298" y="644"/>
                  </a:cubicBezTo>
                  <a:cubicBezTo>
                    <a:pt x="1298" y="287"/>
                    <a:pt x="1013" y="1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3"/>
            <p:cNvSpPr/>
            <p:nvPr/>
          </p:nvSpPr>
          <p:spPr>
            <a:xfrm>
              <a:off x="772388" y="4780491"/>
              <a:ext cx="92112" cy="92462"/>
            </a:xfrm>
            <a:custGeom>
              <a:avLst/>
              <a:gdLst/>
              <a:ahLst/>
              <a:cxnLst/>
              <a:rect l="l" t="t" r="r" b="b"/>
              <a:pathLst>
                <a:path w="2895" h="2906" extrusionOk="0">
                  <a:moveTo>
                    <a:pt x="1453" y="1"/>
                  </a:moveTo>
                  <a:lnTo>
                    <a:pt x="1239" y="1251"/>
                  </a:lnTo>
                  <a:lnTo>
                    <a:pt x="1" y="1453"/>
                  </a:lnTo>
                  <a:lnTo>
                    <a:pt x="1239" y="1656"/>
                  </a:lnTo>
                  <a:lnTo>
                    <a:pt x="1453" y="2906"/>
                  </a:lnTo>
                  <a:lnTo>
                    <a:pt x="1656" y="1656"/>
                  </a:lnTo>
                  <a:lnTo>
                    <a:pt x="2894" y="1453"/>
                  </a:lnTo>
                  <a:lnTo>
                    <a:pt x="1656" y="1251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3"/>
            <p:cNvSpPr/>
            <p:nvPr/>
          </p:nvSpPr>
          <p:spPr>
            <a:xfrm>
              <a:off x="277285" y="4728216"/>
              <a:ext cx="20490" cy="20490"/>
            </a:xfrm>
            <a:custGeom>
              <a:avLst/>
              <a:gdLst/>
              <a:ahLst/>
              <a:cxnLst/>
              <a:rect l="l" t="t" r="r" b="b"/>
              <a:pathLst>
                <a:path w="644" h="644" extrusionOk="0">
                  <a:moveTo>
                    <a:pt x="322" y="1"/>
                  </a:moveTo>
                  <a:cubicBezTo>
                    <a:pt x="143" y="1"/>
                    <a:pt x="0" y="143"/>
                    <a:pt x="0" y="322"/>
                  </a:cubicBezTo>
                  <a:cubicBezTo>
                    <a:pt x="0" y="501"/>
                    <a:pt x="143" y="643"/>
                    <a:pt x="322" y="643"/>
                  </a:cubicBezTo>
                  <a:cubicBezTo>
                    <a:pt x="489" y="643"/>
                    <a:pt x="643" y="501"/>
                    <a:pt x="643" y="322"/>
                  </a:cubicBezTo>
                  <a:cubicBezTo>
                    <a:pt x="643" y="143"/>
                    <a:pt x="489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3" name="Google Shape;2823;p23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CUSTOM_9">
    <p:bg>
      <p:bgPr>
        <a:solidFill>
          <a:schemeClr val="accent3"/>
        </a:solidFill>
        <a:effectLst/>
      </p:bgPr>
    </p:bg>
    <p:spTree>
      <p:nvGrpSpPr>
        <p:cNvPr id="1" name="Shape 2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5" name="Google Shape;2825;p24"/>
          <p:cNvSpPr/>
          <p:nvPr/>
        </p:nvSpPr>
        <p:spPr>
          <a:xfrm>
            <a:off x="-15929" y="3161000"/>
            <a:ext cx="9160078" cy="1983462"/>
          </a:xfrm>
          <a:custGeom>
            <a:avLst/>
            <a:gdLst/>
            <a:ahLst/>
            <a:cxnLst/>
            <a:rect l="l" t="t" r="r" b="b"/>
            <a:pathLst>
              <a:path w="285739" h="61872" extrusionOk="0">
                <a:moveTo>
                  <a:pt x="9557" y="1"/>
                </a:moveTo>
                <a:cubicBezTo>
                  <a:pt x="6232" y="1"/>
                  <a:pt x="3012" y="615"/>
                  <a:pt x="1" y="1792"/>
                </a:cubicBezTo>
                <a:lnTo>
                  <a:pt x="1" y="61871"/>
                </a:lnTo>
                <a:lnTo>
                  <a:pt x="285739" y="61871"/>
                </a:lnTo>
                <a:lnTo>
                  <a:pt x="285739" y="10091"/>
                </a:lnTo>
                <a:cubicBezTo>
                  <a:pt x="284787" y="10293"/>
                  <a:pt x="283858" y="10615"/>
                  <a:pt x="282989" y="11043"/>
                </a:cubicBezTo>
                <a:cubicBezTo>
                  <a:pt x="279917" y="12591"/>
                  <a:pt x="277548" y="15246"/>
                  <a:pt x="276393" y="18485"/>
                </a:cubicBezTo>
                <a:cubicBezTo>
                  <a:pt x="275000" y="22402"/>
                  <a:pt x="275738" y="26474"/>
                  <a:pt x="275452" y="30510"/>
                </a:cubicBezTo>
                <a:cubicBezTo>
                  <a:pt x="275389" y="31398"/>
                  <a:pt x="274497" y="32252"/>
                  <a:pt x="273513" y="32252"/>
                </a:cubicBezTo>
                <a:cubicBezTo>
                  <a:pt x="273205" y="32252"/>
                  <a:pt x="272887" y="32168"/>
                  <a:pt x="272583" y="31975"/>
                </a:cubicBezTo>
                <a:cubicBezTo>
                  <a:pt x="266830" y="28330"/>
                  <a:pt x="259820" y="24300"/>
                  <a:pt x="252476" y="24300"/>
                </a:cubicBezTo>
                <a:cubicBezTo>
                  <a:pt x="252190" y="24300"/>
                  <a:pt x="251903" y="24306"/>
                  <a:pt x="251616" y="24319"/>
                </a:cubicBezTo>
                <a:cubicBezTo>
                  <a:pt x="243853" y="24664"/>
                  <a:pt x="238721" y="30141"/>
                  <a:pt x="235185" y="35797"/>
                </a:cubicBezTo>
                <a:cubicBezTo>
                  <a:pt x="234863" y="36328"/>
                  <a:pt x="234177" y="36652"/>
                  <a:pt x="233504" y="36652"/>
                </a:cubicBezTo>
                <a:cubicBezTo>
                  <a:pt x="233182" y="36652"/>
                  <a:pt x="232863" y="36578"/>
                  <a:pt x="232590" y="36416"/>
                </a:cubicBezTo>
                <a:cubicBezTo>
                  <a:pt x="224673" y="31742"/>
                  <a:pt x="217815" y="24104"/>
                  <a:pt x="207586" y="24104"/>
                </a:cubicBezTo>
                <a:cubicBezTo>
                  <a:pt x="207523" y="24104"/>
                  <a:pt x="207459" y="24104"/>
                  <a:pt x="207396" y="24105"/>
                </a:cubicBezTo>
                <a:cubicBezTo>
                  <a:pt x="198323" y="24188"/>
                  <a:pt x="192906" y="30641"/>
                  <a:pt x="186893" y="35808"/>
                </a:cubicBezTo>
                <a:cubicBezTo>
                  <a:pt x="186530" y="36113"/>
                  <a:pt x="185991" y="36315"/>
                  <a:pt x="185469" y="36315"/>
                </a:cubicBezTo>
                <a:cubicBezTo>
                  <a:pt x="185153" y="36315"/>
                  <a:pt x="184844" y="36241"/>
                  <a:pt x="184584" y="36070"/>
                </a:cubicBezTo>
                <a:cubicBezTo>
                  <a:pt x="179642" y="32868"/>
                  <a:pt x="175059" y="29224"/>
                  <a:pt x="170010" y="26164"/>
                </a:cubicBezTo>
                <a:cubicBezTo>
                  <a:pt x="165069" y="23164"/>
                  <a:pt x="159473" y="20414"/>
                  <a:pt x="153342" y="20259"/>
                </a:cubicBezTo>
                <a:cubicBezTo>
                  <a:pt x="153083" y="20252"/>
                  <a:pt x="152824" y="20249"/>
                  <a:pt x="152565" y="20249"/>
                </a:cubicBezTo>
                <a:cubicBezTo>
                  <a:pt x="140994" y="20249"/>
                  <a:pt x="129850" y="26717"/>
                  <a:pt x="123945" y="35463"/>
                </a:cubicBezTo>
                <a:cubicBezTo>
                  <a:pt x="123591" y="35986"/>
                  <a:pt x="122928" y="36307"/>
                  <a:pt x="122264" y="36307"/>
                </a:cubicBezTo>
                <a:cubicBezTo>
                  <a:pt x="121944" y="36307"/>
                  <a:pt x="121624" y="36233"/>
                  <a:pt x="121338" y="36070"/>
                </a:cubicBezTo>
                <a:cubicBezTo>
                  <a:pt x="114241" y="32058"/>
                  <a:pt x="111432" y="23485"/>
                  <a:pt x="102621" y="21807"/>
                </a:cubicBezTo>
                <a:cubicBezTo>
                  <a:pt x="101550" y="21604"/>
                  <a:pt x="100468" y="21512"/>
                  <a:pt x="99384" y="21512"/>
                </a:cubicBezTo>
                <a:cubicBezTo>
                  <a:pt x="95429" y="21512"/>
                  <a:pt x="91455" y="22740"/>
                  <a:pt x="87988" y="24319"/>
                </a:cubicBezTo>
                <a:cubicBezTo>
                  <a:pt x="83535" y="26319"/>
                  <a:pt x="79380" y="28927"/>
                  <a:pt x="75641" y="32058"/>
                </a:cubicBezTo>
                <a:cubicBezTo>
                  <a:pt x="75236" y="32395"/>
                  <a:pt x="74781" y="32546"/>
                  <a:pt x="74340" y="32546"/>
                </a:cubicBezTo>
                <a:cubicBezTo>
                  <a:pt x="73550" y="32546"/>
                  <a:pt x="72802" y="32064"/>
                  <a:pt x="72450" y="31308"/>
                </a:cubicBezTo>
                <a:cubicBezTo>
                  <a:pt x="69676" y="25224"/>
                  <a:pt x="69522" y="17282"/>
                  <a:pt x="62592" y="13496"/>
                </a:cubicBezTo>
                <a:cubicBezTo>
                  <a:pt x="60261" y="12227"/>
                  <a:pt x="57935" y="11706"/>
                  <a:pt x="55640" y="11706"/>
                </a:cubicBezTo>
                <a:cubicBezTo>
                  <a:pt x="50057" y="11706"/>
                  <a:pt x="44658" y="14786"/>
                  <a:pt x="39815" y="17663"/>
                </a:cubicBezTo>
                <a:cubicBezTo>
                  <a:pt x="39544" y="17825"/>
                  <a:pt x="39217" y="17900"/>
                  <a:pt x="38883" y="17900"/>
                </a:cubicBezTo>
                <a:cubicBezTo>
                  <a:pt x="38209" y="17900"/>
                  <a:pt x="37511" y="17590"/>
                  <a:pt x="37208" y="17056"/>
                </a:cubicBezTo>
                <a:cubicBezTo>
                  <a:pt x="33148" y="9746"/>
                  <a:pt x="25921" y="3447"/>
                  <a:pt x="17063" y="1030"/>
                </a:cubicBezTo>
                <a:cubicBezTo>
                  <a:pt x="14531" y="337"/>
                  <a:pt x="12015" y="1"/>
                  <a:pt x="9557" y="1"/>
                </a:cubicBezTo>
                <a:close/>
              </a:path>
            </a:pathLst>
          </a:custGeom>
          <a:solidFill>
            <a:srgbClr val="6D9EEB">
              <a:alpha val="52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26" name="Google Shape;2826;p24"/>
          <p:cNvGrpSpPr/>
          <p:nvPr/>
        </p:nvGrpSpPr>
        <p:grpSpPr>
          <a:xfrm>
            <a:off x="508975" y="4382721"/>
            <a:ext cx="2866725" cy="761784"/>
            <a:chOff x="508975" y="4382721"/>
            <a:chExt cx="2866725" cy="761784"/>
          </a:xfrm>
        </p:grpSpPr>
        <p:sp>
          <p:nvSpPr>
            <p:cNvPr id="2827" name="Google Shape;2827;p24"/>
            <p:cNvSpPr/>
            <p:nvPr/>
          </p:nvSpPr>
          <p:spPr>
            <a:xfrm>
              <a:off x="508975" y="4382721"/>
              <a:ext cx="2866725" cy="761784"/>
            </a:xfrm>
            <a:custGeom>
              <a:avLst/>
              <a:gdLst/>
              <a:ahLst/>
              <a:cxnLst/>
              <a:rect l="l" t="t" r="r" b="b"/>
              <a:pathLst>
                <a:path w="90000" h="23916" extrusionOk="0">
                  <a:moveTo>
                    <a:pt x="49221" y="1"/>
                  </a:moveTo>
                  <a:cubicBezTo>
                    <a:pt x="49070" y="1"/>
                    <a:pt x="48920" y="3"/>
                    <a:pt x="48768" y="8"/>
                  </a:cubicBezTo>
                  <a:cubicBezTo>
                    <a:pt x="42148" y="235"/>
                    <a:pt x="37219" y="5164"/>
                    <a:pt x="34897" y="11081"/>
                  </a:cubicBezTo>
                  <a:cubicBezTo>
                    <a:pt x="34596" y="11857"/>
                    <a:pt x="33951" y="12305"/>
                    <a:pt x="33255" y="12305"/>
                  </a:cubicBezTo>
                  <a:cubicBezTo>
                    <a:pt x="32852" y="12305"/>
                    <a:pt x="32432" y="12154"/>
                    <a:pt x="32052" y="11831"/>
                  </a:cubicBezTo>
                  <a:cubicBezTo>
                    <a:pt x="26852" y="7336"/>
                    <a:pt x="20678" y="511"/>
                    <a:pt x="13559" y="511"/>
                  </a:cubicBezTo>
                  <a:cubicBezTo>
                    <a:pt x="11777" y="511"/>
                    <a:pt x="9936" y="938"/>
                    <a:pt x="8037" y="1937"/>
                  </a:cubicBezTo>
                  <a:cubicBezTo>
                    <a:pt x="0" y="6176"/>
                    <a:pt x="0" y="16653"/>
                    <a:pt x="3632" y="23916"/>
                  </a:cubicBezTo>
                  <a:lnTo>
                    <a:pt x="87940" y="23916"/>
                  </a:lnTo>
                  <a:cubicBezTo>
                    <a:pt x="89702" y="18284"/>
                    <a:pt x="89999" y="11069"/>
                    <a:pt x="86463" y="6188"/>
                  </a:cubicBezTo>
                  <a:cubicBezTo>
                    <a:pt x="84659" y="3687"/>
                    <a:pt x="81616" y="2152"/>
                    <a:pt x="78522" y="2152"/>
                  </a:cubicBezTo>
                  <a:cubicBezTo>
                    <a:pt x="77962" y="2152"/>
                    <a:pt x="77400" y="2202"/>
                    <a:pt x="76843" y="2306"/>
                  </a:cubicBezTo>
                  <a:cubicBezTo>
                    <a:pt x="72295" y="3152"/>
                    <a:pt x="68711" y="6176"/>
                    <a:pt x="66425" y="10117"/>
                  </a:cubicBezTo>
                  <a:cubicBezTo>
                    <a:pt x="66116" y="10662"/>
                    <a:pt x="65513" y="10952"/>
                    <a:pt x="64917" y="10952"/>
                  </a:cubicBezTo>
                  <a:cubicBezTo>
                    <a:pt x="64344" y="10952"/>
                    <a:pt x="63776" y="10683"/>
                    <a:pt x="63484" y="10117"/>
                  </a:cubicBezTo>
                  <a:cubicBezTo>
                    <a:pt x="60704" y="4672"/>
                    <a:pt x="55627" y="1"/>
                    <a:pt x="49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4"/>
            <p:cNvSpPr/>
            <p:nvPr/>
          </p:nvSpPr>
          <p:spPr>
            <a:xfrm>
              <a:off x="1818556" y="4714871"/>
              <a:ext cx="418988" cy="172895"/>
            </a:xfrm>
            <a:custGeom>
              <a:avLst/>
              <a:gdLst/>
              <a:ahLst/>
              <a:cxnLst/>
              <a:rect l="l" t="t" r="r" b="b"/>
              <a:pathLst>
                <a:path w="13154" h="5428" extrusionOk="0">
                  <a:moveTo>
                    <a:pt x="6050" y="0"/>
                  </a:moveTo>
                  <a:cubicBezTo>
                    <a:pt x="3180" y="0"/>
                    <a:pt x="952" y="1995"/>
                    <a:pt x="73" y="4690"/>
                  </a:cubicBezTo>
                  <a:cubicBezTo>
                    <a:pt x="1" y="4899"/>
                    <a:pt x="169" y="5034"/>
                    <a:pt x="339" y="5034"/>
                  </a:cubicBezTo>
                  <a:cubicBezTo>
                    <a:pt x="450" y="5034"/>
                    <a:pt x="562" y="4977"/>
                    <a:pt x="609" y="4845"/>
                  </a:cubicBezTo>
                  <a:cubicBezTo>
                    <a:pt x="1418" y="2358"/>
                    <a:pt x="3430" y="560"/>
                    <a:pt x="6069" y="560"/>
                  </a:cubicBezTo>
                  <a:cubicBezTo>
                    <a:pt x="6184" y="560"/>
                    <a:pt x="6301" y="564"/>
                    <a:pt x="6419" y="571"/>
                  </a:cubicBezTo>
                  <a:cubicBezTo>
                    <a:pt x="9205" y="737"/>
                    <a:pt x="11503" y="2738"/>
                    <a:pt x="12539" y="5238"/>
                  </a:cubicBezTo>
                  <a:cubicBezTo>
                    <a:pt x="12591" y="5370"/>
                    <a:pt x="12707" y="5428"/>
                    <a:pt x="12819" y="5428"/>
                  </a:cubicBezTo>
                  <a:cubicBezTo>
                    <a:pt x="12990" y="5428"/>
                    <a:pt x="13153" y="5296"/>
                    <a:pt x="13074" y="5095"/>
                  </a:cubicBezTo>
                  <a:cubicBezTo>
                    <a:pt x="11943" y="2345"/>
                    <a:pt x="9467" y="190"/>
                    <a:pt x="6419" y="11"/>
                  </a:cubicBezTo>
                  <a:cubicBezTo>
                    <a:pt x="6295" y="4"/>
                    <a:pt x="6172" y="0"/>
                    <a:pt x="60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4"/>
            <p:cNvSpPr/>
            <p:nvPr/>
          </p:nvSpPr>
          <p:spPr>
            <a:xfrm>
              <a:off x="2804716" y="4793680"/>
              <a:ext cx="264885" cy="120020"/>
            </a:xfrm>
            <a:custGeom>
              <a:avLst/>
              <a:gdLst/>
              <a:ahLst/>
              <a:cxnLst/>
              <a:rect l="l" t="t" r="r" b="b"/>
              <a:pathLst>
                <a:path w="8316" h="3768" extrusionOk="0">
                  <a:moveTo>
                    <a:pt x="4282" y="1"/>
                  </a:moveTo>
                  <a:cubicBezTo>
                    <a:pt x="2421" y="1"/>
                    <a:pt x="856" y="1317"/>
                    <a:pt x="107" y="2954"/>
                  </a:cubicBezTo>
                  <a:cubicBezTo>
                    <a:pt x="1" y="3174"/>
                    <a:pt x="190" y="3372"/>
                    <a:pt x="370" y="3372"/>
                  </a:cubicBezTo>
                  <a:cubicBezTo>
                    <a:pt x="453" y="3372"/>
                    <a:pt x="534" y="3330"/>
                    <a:pt x="583" y="3228"/>
                  </a:cubicBezTo>
                  <a:lnTo>
                    <a:pt x="583" y="3240"/>
                  </a:lnTo>
                  <a:cubicBezTo>
                    <a:pt x="1262" y="1788"/>
                    <a:pt x="2571" y="597"/>
                    <a:pt x="4238" y="561"/>
                  </a:cubicBezTo>
                  <a:cubicBezTo>
                    <a:pt x="4261" y="561"/>
                    <a:pt x="4283" y="561"/>
                    <a:pt x="4306" y="561"/>
                  </a:cubicBezTo>
                  <a:cubicBezTo>
                    <a:pt x="6089" y="561"/>
                    <a:pt x="7245" y="1963"/>
                    <a:pt x="7715" y="3574"/>
                  </a:cubicBezTo>
                  <a:cubicBezTo>
                    <a:pt x="7752" y="3709"/>
                    <a:pt x="7860" y="3768"/>
                    <a:pt x="7970" y="3768"/>
                  </a:cubicBezTo>
                  <a:cubicBezTo>
                    <a:pt x="8140" y="3768"/>
                    <a:pt x="8316" y="3628"/>
                    <a:pt x="8251" y="3419"/>
                  </a:cubicBezTo>
                  <a:cubicBezTo>
                    <a:pt x="7727" y="1609"/>
                    <a:pt x="6393" y="37"/>
                    <a:pt x="4381" y="2"/>
                  </a:cubicBezTo>
                  <a:cubicBezTo>
                    <a:pt x="4348" y="1"/>
                    <a:pt x="4315" y="1"/>
                    <a:pt x="42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4"/>
            <p:cNvSpPr/>
            <p:nvPr/>
          </p:nvSpPr>
          <p:spPr>
            <a:xfrm>
              <a:off x="1089241" y="4914505"/>
              <a:ext cx="304351" cy="114796"/>
            </a:xfrm>
            <a:custGeom>
              <a:avLst/>
              <a:gdLst/>
              <a:ahLst/>
              <a:cxnLst/>
              <a:rect l="l" t="t" r="r" b="b"/>
              <a:pathLst>
                <a:path w="9555" h="3604" extrusionOk="0">
                  <a:moveTo>
                    <a:pt x="3664" y="1"/>
                  </a:moveTo>
                  <a:cubicBezTo>
                    <a:pt x="1724" y="1"/>
                    <a:pt x="394" y="1315"/>
                    <a:pt x="36" y="3257"/>
                  </a:cubicBezTo>
                  <a:cubicBezTo>
                    <a:pt x="1" y="3465"/>
                    <a:pt x="180" y="3604"/>
                    <a:pt x="344" y="3604"/>
                  </a:cubicBezTo>
                  <a:cubicBezTo>
                    <a:pt x="453" y="3604"/>
                    <a:pt x="556" y="3543"/>
                    <a:pt x="584" y="3400"/>
                  </a:cubicBezTo>
                  <a:cubicBezTo>
                    <a:pt x="951" y="1375"/>
                    <a:pt x="2164" y="615"/>
                    <a:pt x="3589" y="615"/>
                  </a:cubicBezTo>
                  <a:cubicBezTo>
                    <a:pt x="5490" y="615"/>
                    <a:pt x="7768" y="1968"/>
                    <a:pt x="8918" y="3472"/>
                  </a:cubicBezTo>
                  <a:cubicBezTo>
                    <a:pt x="8981" y="3551"/>
                    <a:pt x="9067" y="3585"/>
                    <a:pt x="9151" y="3585"/>
                  </a:cubicBezTo>
                  <a:cubicBezTo>
                    <a:pt x="9357" y="3585"/>
                    <a:pt x="9555" y="3388"/>
                    <a:pt x="9395" y="3186"/>
                  </a:cubicBezTo>
                  <a:cubicBezTo>
                    <a:pt x="8133" y="1531"/>
                    <a:pt x="6168" y="221"/>
                    <a:pt x="4061" y="19"/>
                  </a:cubicBezTo>
                  <a:cubicBezTo>
                    <a:pt x="3926" y="7"/>
                    <a:pt x="3794" y="1"/>
                    <a:pt x="36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31" name="Google Shape;2831;p24"/>
          <p:cNvSpPr/>
          <p:nvPr/>
        </p:nvSpPr>
        <p:spPr>
          <a:xfrm>
            <a:off x="7663782" y="947151"/>
            <a:ext cx="1334206" cy="703303"/>
          </a:xfrm>
          <a:custGeom>
            <a:avLst/>
            <a:gdLst/>
            <a:ahLst/>
            <a:cxnLst/>
            <a:rect l="l" t="t" r="r" b="b"/>
            <a:pathLst>
              <a:path w="41887" h="22080" extrusionOk="0">
                <a:moveTo>
                  <a:pt x="22747" y="777"/>
                </a:moveTo>
                <a:cubicBezTo>
                  <a:pt x="22855" y="777"/>
                  <a:pt x="22964" y="780"/>
                  <a:pt x="23075" y="787"/>
                </a:cubicBezTo>
                <a:cubicBezTo>
                  <a:pt x="27278" y="1025"/>
                  <a:pt x="27397" y="5478"/>
                  <a:pt x="27623" y="8692"/>
                </a:cubicBezTo>
                <a:cubicBezTo>
                  <a:pt x="27640" y="8891"/>
                  <a:pt x="27835" y="9073"/>
                  <a:pt x="28028" y="9073"/>
                </a:cubicBezTo>
                <a:cubicBezTo>
                  <a:pt x="28113" y="9073"/>
                  <a:pt x="28197" y="9038"/>
                  <a:pt x="28266" y="8954"/>
                </a:cubicBezTo>
                <a:cubicBezTo>
                  <a:pt x="29415" y="7488"/>
                  <a:pt x="31311" y="6263"/>
                  <a:pt x="33236" y="6263"/>
                </a:cubicBezTo>
                <a:cubicBezTo>
                  <a:pt x="33765" y="6263"/>
                  <a:pt x="34296" y="6356"/>
                  <a:pt x="34815" y="6561"/>
                </a:cubicBezTo>
                <a:cubicBezTo>
                  <a:pt x="37696" y="7704"/>
                  <a:pt x="35922" y="10955"/>
                  <a:pt x="34529" y="12550"/>
                </a:cubicBezTo>
                <a:cubicBezTo>
                  <a:pt x="34303" y="12788"/>
                  <a:pt x="34469" y="13181"/>
                  <a:pt x="34791" y="13193"/>
                </a:cubicBezTo>
                <a:cubicBezTo>
                  <a:pt x="36470" y="13372"/>
                  <a:pt x="38208" y="13979"/>
                  <a:pt x="39494" y="15110"/>
                </a:cubicBezTo>
                <a:cubicBezTo>
                  <a:pt x="40494" y="15979"/>
                  <a:pt x="41232" y="17301"/>
                  <a:pt x="40315" y="18503"/>
                </a:cubicBezTo>
                <a:cubicBezTo>
                  <a:pt x="39220" y="19932"/>
                  <a:pt x="37077" y="20444"/>
                  <a:pt x="35386" y="20741"/>
                </a:cubicBezTo>
                <a:cubicBezTo>
                  <a:pt x="33326" y="21099"/>
                  <a:pt x="31207" y="21158"/>
                  <a:pt x="29123" y="21170"/>
                </a:cubicBezTo>
                <a:cubicBezTo>
                  <a:pt x="28959" y="21171"/>
                  <a:pt x="28794" y="21171"/>
                  <a:pt x="28629" y="21171"/>
                </a:cubicBezTo>
                <a:cubicBezTo>
                  <a:pt x="26639" y="21171"/>
                  <a:pt x="24641" y="21110"/>
                  <a:pt x="22663" y="21099"/>
                </a:cubicBezTo>
                <a:lnTo>
                  <a:pt x="22663" y="21099"/>
                </a:lnTo>
                <a:cubicBezTo>
                  <a:pt x="22662" y="21099"/>
                  <a:pt x="22660" y="21099"/>
                  <a:pt x="22658" y="21099"/>
                </a:cubicBezTo>
                <a:cubicBezTo>
                  <a:pt x="22657" y="21099"/>
                  <a:pt x="22657" y="21099"/>
                  <a:pt x="22656" y="21099"/>
                </a:cubicBezTo>
                <a:lnTo>
                  <a:pt x="22656" y="21099"/>
                </a:lnTo>
                <a:cubicBezTo>
                  <a:pt x="19256" y="21108"/>
                  <a:pt x="15864" y="21323"/>
                  <a:pt x="12468" y="21323"/>
                </a:cubicBezTo>
                <a:cubicBezTo>
                  <a:pt x="11535" y="21323"/>
                  <a:pt x="10602" y="21306"/>
                  <a:pt x="9669" y="21265"/>
                </a:cubicBezTo>
                <a:cubicBezTo>
                  <a:pt x="7740" y="21182"/>
                  <a:pt x="5644" y="21087"/>
                  <a:pt x="3846" y="20277"/>
                </a:cubicBezTo>
                <a:cubicBezTo>
                  <a:pt x="2191" y="19515"/>
                  <a:pt x="310" y="17932"/>
                  <a:pt x="1382" y="15943"/>
                </a:cubicBezTo>
                <a:cubicBezTo>
                  <a:pt x="2383" y="14092"/>
                  <a:pt x="4716" y="13408"/>
                  <a:pt x="6738" y="13408"/>
                </a:cubicBezTo>
                <a:cubicBezTo>
                  <a:pt x="6953" y="13408"/>
                  <a:pt x="7165" y="13416"/>
                  <a:pt x="7371" y="13431"/>
                </a:cubicBezTo>
                <a:cubicBezTo>
                  <a:pt x="7381" y="13432"/>
                  <a:pt x="7391" y="13432"/>
                  <a:pt x="7401" y="13432"/>
                </a:cubicBezTo>
                <a:cubicBezTo>
                  <a:pt x="7632" y="13432"/>
                  <a:pt x="7762" y="13172"/>
                  <a:pt x="7728" y="12955"/>
                </a:cubicBezTo>
                <a:cubicBezTo>
                  <a:pt x="7287" y="10609"/>
                  <a:pt x="5739" y="6394"/>
                  <a:pt x="8526" y="4882"/>
                </a:cubicBezTo>
                <a:cubicBezTo>
                  <a:pt x="9068" y="4590"/>
                  <a:pt x="9604" y="4463"/>
                  <a:pt x="10128" y="4463"/>
                </a:cubicBezTo>
                <a:cubicBezTo>
                  <a:pt x="12569" y="4463"/>
                  <a:pt x="14743" y="7229"/>
                  <a:pt x="16086" y="8954"/>
                </a:cubicBezTo>
                <a:cubicBezTo>
                  <a:pt x="16149" y="9035"/>
                  <a:pt x="16234" y="9070"/>
                  <a:pt x="16322" y="9070"/>
                </a:cubicBezTo>
                <a:cubicBezTo>
                  <a:pt x="16518" y="9070"/>
                  <a:pt x="16725" y="8898"/>
                  <a:pt x="16717" y="8692"/>
                </a:cubicBezTo>
                <a:cubicBezTo>
                  <a:pt x="16543" y="5051"/>
                  <a:pt x="18707" y="777"/>
                  <a:pt x="22747" y="777"/>
                </a:cubicBezTo>
                <a:close/>
                <a:moveTo>
                  <a:pt x="22867" y="1"/>
                </a:moveTo>
                <a:cubicBezTo>
                  <a:pt x="20660" y="1"/>
                  <a:pt x="18482" y="1342"/>
                  <a:pt x="17312" y="3263"/>
                </a:cubicBezTo>
                <a:cubicBezTo>
                  <a:pt x="16508" y="4591"/>
                  <a:pt x="16050" y="6093"/>
                  <a:pt x="15966" y="7633"/>
                </a:cubicBezTo>
                <a:lnTo>
                  <a:pt x="15966" y="7633"/>
                </a:lnTo>
                <a:cubicBezTo>
                  <a:pt x="14475" y="5806"/>
                  <a:pt x="12414" y="3725"/>
                  <a:pt x="10097" y="3725"/>
                </a:cubicBezTo>
                <a:cubicBezTo>
                  <a:pt x="9463" y="3725"/>
                  <a:pt x="8810" y="3880"/>
                  <a:pt x="8145" y="4239"/>
                </a:cubicBezTo>
                <a:cubicBezTo>
                  <a:pt x="5138" y="5878"/>
                  <a:pt x="6339" y="9937"/>
                  <a:pt x="6906" y="12671"/>
                </a:cubicBezTo>
                <a:lnTo>
                  <a:pt x="6906" y="12671"/>
                </a:lnTo>
                <a:cubicBezTo>
                  <a:pt x="6831" y="12669"/>
                  <a:pt x="6756" y="12669"/>
                  <a:pt x="6681" y="12669"/>
                </a:cubicBezTo>
                <a:cubicBezTo>
                  <a:pt x="4708" y="12669"/>
                  <a:pt x="2610" y="13285"/>
                  <a:pt x="1287" y="14800"/>
                </a:cubicBezTo>
                <a:cubicBezTo>
                  <a:pt x="108" y="16134"/>
                  <a:pt x="1" y="17920"/>
                  <a:pt x="1179" y="19301"/>
                </a:cubicBezTo>
                <a:cubicBezTo>
                  <a:pt x="2656" y="21015"/>
                  <a:pt x="5013" y="21575"/>
                  <a:pt x="7156" y="21825"/>
                </a:cubicBezTo>
                <a:cubicBezTo>
                  <a:pt x="8869" y="22025"/>
                  <a:pt x="10597" y="22080"/>
                  <a:pt x="12328" y="22080"/>
                </a:cubicBezTo>
                <a:cubicBezTo>
                  <a:pt x="13172" y="22080"/>
                  <a:pt x="14016" y="22067"/>
                  <a:pt x="14860" y="22051"/>
                </a:cubicBezTo>
                <a:cubicBezTo>
                  <a:pt x="17455" y="22004"/>
                  <a:pt x="20051" y="21849"/>
                  <a:pt x="22658" y="21849"/>
                </a:cubicBezTo>
                <a:cubicBezTo>
                  <a:pt x="24790" y="21849"/>
                  <a:pt x="26954" y="21945"/>
                  <a:pt x="29115" y="21945"/>
                </a:cubicBezTo>
                <a:cubicBezTo>
                  <a:pt x="31515" y="21945"/>
                  <a:pt x="33912" y="21826"/>
                  <a:pt x="36255" y="21325"/>
                </a:cubicBezTo>
                <a:cubicBezTo>
                  <a:pt x="37994" y="20956"/>
                  <a:pt x="40232" y="20241"/>
                  <a:pt x="41161" y="18575"/>
                </a:cubicBezTo>
                <a:cubicBezTo>
                  <a:pt x="41887" y="17289"/>
                  <a:pt x="41315" y="15884"/>
                  <a:pt x="40351" y="14896"/>
                </a:cubicBezTo>
                <a:cubicBezTo>
                  <a:pt x="39092" y="13595"/>
                  <a:pt x="37297" y="12848"/>
                  <a:pt x="35511" y="12543"/>
                </a:cubicBezTo>
                <a:lnTo>
                  <a:pt x="35511" y="12543"/>
                </a:lnTo>
                <a:cubicBezTo>
                  <a:pt x="36396" y="11444"/>
                  <a:pt x="37187" y="10116"/>
                  <a:pt x="37136" y="8692"/>
                </a:cubicBezTo>
                <a:cubicBezTo>
                  <a:pt x="37101" y="7549"/>
                  <a:pt x="36446" y="6525"/>
                  <a:pt x="35422" y="6025"/>
                </a:cubicBezTo>
                <a:cubicBezTo>
                  <a:pt x="34731" y="5674"/>
                  <a:pt x="34001" y="5518"/>
                  <a:pt x="33268" y="5518"/>
                </a:cubicBezTo>
                <a:cubicBezTo>
                  <a:pt x="31444" y="5518"/>
                  <a:pt x="29604" y="6481"/>
                  <a:pt x="28315" y="7774"/>
                </a:cubicBezTo>
                <a:lnTo>
                  <a:pt x="28315" y="7774"/>
                </a:lnTo>
                <a:cubicBezTo>
                  <a:pt x="28159" y="5241"/>
                  <a:pt x="27932" y="2227"/>
                  <a:pt x="25623" y="787"/>
                </a:cubicBezTo>
                <a:cubicBezTo>
                  <a:pt x="24749" y="243"/>
                  <a:pt x="23805" y="1"/>
                  <a:pt x="2286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2" name="Google Shape;2832;p24"/>
          <p:cNvSpPr/>
          <p:nvPr/>
        </p:nvSpPr>
        <p:spPr>
          <a:xfrm>
            <a:off x="3998633" y="4323599"/>
            <a:ext cx="1863244" cy="977107"/>
          </a:xfrm>
          <a:custGeom>
            <a:avLst/>
            <a:gdLst/>
            <a:ahLst/>
            <a:cxnLst/>
            <a:rect l="l" t="t" r="r" b="b"/>
            <a:pathLst>
              <a:path w="58496" h="30676" extrusionOk="0">
                <a:moveTo>
                  <a:pt x="31802" y="753"/>
                </a:moveTo>
                <a:cubicBezTo>
                  <a:pt x="32906" y="753"/>
                  <a:pt x="34008" y="988"/>
                  <a:pt x="34969" y="1483"/>
                </a:cubicBezTo>
                <a:cubicBezTo>
                  <a:pt x="36636" y="2341"/>
                  <a:pt x="37541" y="3984"/>
                  <a:pt x="38017" y="5734"/>
                </a:cubicBezTo>
                <a:cubicBezTo>
                  <a:pt x="38565" y="7782"/>
                  <a:pt x="38624" y="9925"/>
                  <a:pt x="38767" y="12032"/>
                </a:cubicBezTo>
                <a:cubicBezTo>
                  <a:pt x="38784" y="12231"/>
                  <a:pt x="38978" y="12418"/>
                  <a:pt x="39171" y="12418"/>
                </a:cubicBezTo>
                <a:cubicBezTo>
                  <a:pt x="39256" y="12418"/>
                  <a:pt x="39341" y="12381"/>
                  <a:pt x="39410" y="12294"/>
                </a:cubicBezTo>
                <a:cubicBezTo>
                  <a:pt x="41130" y="10108"/>
                  <a:pt x="43709" y="8510"/>
                  <a:pt x="46545" y="8510"/>
                </a:cubicBezTo>
                <a:cubicBezTo>
                  <a:pt x="46674" y="8510"/>
                  <a:pt x="46804" y="8513"/>
                  <a:pt x="46935" y="8520"/>
                </a:cubicBezTo>
                <a:cubicBezTo>
                  <a:pt x="49173" y="8639"/>
                  <a:pt x="51269" y="10044"/>
                  <a:pt x="51078" y="12497"/>
                </a:cubicBezTo>
                <a:cubicBezTo>
                  <a:pt x="50935" y="14425"/>
                  <a:pt x="49650" y="16164"/>
                  <a:pt x="48423" y="17569"/>
                </a:cubicBezTo>
                <a:cubicBezTo>
                  <a:pt x="48209" y="17807"/>
                  <a:pt x="48364" y="18188"/>
                  <a:pt x="48685" y="18200"/>
                </a:cubicBezTo>
                <a:cubicBezTo>
                  <a:pt x="51114" y="18450"/>
                  <a:pt x="53626" y="19355"/>
                  <a:pt x="55472" y="20986"/>
                </a:cubicBezTo>
                <a:cubicBezTo>
                  <a:pt x="56805" y="22176"/>
                  <a:pt x="57841" y="24010"/>
                  <a:pt x="56722" y="25701"/>
                </a:cubicBezTo>
                <a:cubicBezTo>
                  <a:pt x="55293" y="27856"/>
                  <a:pt x="52126" y="28641"/>
                  <a:pt x="49745" y="29070"/>
                </a:cubicBezTo>
                <a:cubicBezTo>
                  <a:pt x="46864" y="29582"/>
                  <a:pt x="43911" y="29689"/>
                  <a:pt x="40994" y="29713"/>
                </a:cubicBezTo>
                <a:cubicBezTo>
                  <a:pt x="40710" y="29715"/>
                  <a:pt x="40427" y="29716"/>
                  <a:pt x="40143" y="29716"/>
                </a:cubicBezTo>
                <a:cubicBezTo>
                  <a:pt x="37309" y="29716"/>
                  <a:pt x="34483" y="29618"/>
                  <a:pt x="31647" y="29618"/>
                </a:cubicBezTo>
                <a:cubicBezTo>
                  <a:pt x="26850" y="29618"/>
                  <a:pt x="22068" y="29925"/>
                  <a:pt x="17283" y="29925"/>
                </a:cubicBezTo>
                <a:cubicBezTo>
                  <a:pt x="15892" y="29925"/>
                  <a:pt x="14501" y="29899"/>
                  <a:pt x="13109" y="29832"/>
                </a:cubicBezTo>
                <a:cubicBezTo>
                  <a:pt x="10264" y="29689"/>
                  <a:pt x="7240" y="29511"/>
                  <a:pt x="4656" y="28189"/>
                </a:cubicBezTo>
                <a:cubicBezTo>
                  <a:pt x="2370" y="27034"/>
                  <a:pt x="167" y="24748"/>
                  <a:pt x="1655" y="22093"/>
                </a:cubicBezTo>
                <a:cubicBezTo>
                  <a:pt x="3109" y="19498"/>
                  <a:pt x="6403" y="18500"/>
                  <a:pt x="9274" y="18500"/>
                </a:cubicBezTo>
                <a:cubicBezTo>
                  <a:pt x="9578" y="18500"/>
                  <a:pt x="9877" y="18511"/>
                  <a:pt x="10168" y="18533"/>
                </a:cubicBezTo>
                <a:cubicBezTo>
                  <a:pt x="10179" y="18534"/>
                  <a:pt x="10190" y="18534"/>
                  <a:pt x="10200" y="18534"/>
                </a:cubicBezTo>
                <a:cubicBezTo>
                  <a:pt x="10441" y="18534"/>
                  <a:pt x="10560" y="18274"/>
                  <a:pt x="10526" y="18069"/>
                </a:cubicBezTo>
                <a:cubicBezTo>
                  <a:pt x="9978" y="15128"/>
                  <a:pt x="8656" y="11616"/>
                  <a:pt x="9847" y="8675"/>
                </a:cubicBezTo>
                <a:cubicBezTo>
                  <a:pt x="10538" y="7008"/>
                  <a:pt x="12193" y="6008"/>
                  <a:pt x="13978" y="5996"/>
                </a:cubicBezTo>
                <a:cubicBezTo>
                  <a:pt x="13989" y="5996"/>
                  <a:pt x="14000" y="5996"/>
                  <a:pt x="14011" y="5996"/>
                </a:cubicBezTo>
                <a:cubicBezTo>
                  <a:pt x="15784" y="5996"/>
                  <a:pt x="17415" y="6967"/>
                  <a:pt x="18729" y="8103"/>
                </a:cubicBezTo>
                <a:cubicBezTo>
                  <a:pt x="20158" y="9330"/>
                  <a:pt x="21360" y="10818"/>
                  <a:pt x="22515" y="12294"/>
                </a:cubicBezTo>
                <a:cubicBezTo>
                  <a:pt x="22579" y="12377"/>
                  <a:pt x="22667" y="12412"/>
                  <a:pt x="22758" y="12412"/>
                </a:cubicBezTo>
                <a:cubicBezTo>
                  <a:pt x="22955" y="12412"/>
                  <a:pt x="23163" y="12244"/>
                  <a:pt x="23146" y="12032"/>
                </a:cubicBezTo>
                <a:cubicBezTo>
                  <a:pt x="22944" y="7972"/>
                  <a:pt x="24682" y="3281"/>
                  <a:pt x="28564" y="1459"/>
                </a:cubicBezTo>
                <a:cubicBezTo>
                  <a:pt x="29549" y="997"/>
                  <a:pt x="30677" y="753"/>
                  <a:pt x="31802" y="753"/>
                </a:cubicBezTo>
                <a:close/>
                <a:moveTo>
                  <a:pt x="31798" y="0"/>
                </a:moveTo>
                <a:cubicBezTo>
                  <a:pt x="30878" y="0"/>
                  <a:pt x="29962" y="146"/>
                  <a:pt x="29123" y="424"/>
                </a:cubicBezTo>
                <a:cubicBezTo>
                  <a:pt x="27040" y="1126"/>
                  <a:pt x="25361" y="2662"/>
                  <a:pt x="24230" y="4531"/>
                </a:cubicBezTo>
                <a:cubicBezTo>
                  <a:pt x="23061" y="6448"/>
                  <a:pt x="22458" y="8691"/>
                  <a:pt x="22396" y="10934"/>
                </a:cubicBezTo>
                <a:lnTo>
                  <a:pt x="22396" y="10934"/>
                </a:lnTo>
                <a:cubicBezTo>
                  <a:pt x="20358" y="8351"/>
                  <a:pt x="17776" y="5462"/>
                  <a:pt x="14359" y="5258"/>
                </a:cubicBezTo>
                <a:cubicBezTo>
                  <a:pt x="14240" y="5250"/>
                  <a:pt x="14120" y="5246"/>
                  <a:pt x="14000" y="5246"/>
                </a:cubicBezTo>
                <a:cubicBezTo>
                  <a:pt x="12312" y="5246"/>
                  <a:pt x="10659" y="6024"/>
                  <a:pt x="9692" y="7425"/>
                </a:cubicBezTo>
                <a:cubicBezTo>
                  <a:pt x="8728" y="8818"/>
                  <a:pt x="8597" y="10603"/>
                  <a:pt x="8716" y="12247"/>
                </a:cubicBezTo>
                <a:cubicBezTo>
                  <a:pt x="8869" y="14116"/>
                  <a:pt x="9353" y="15935"/>
                  <a:pt x="9717" y="17769"/>
                </a:cubicBezTo>
                <a:lnTo>
                  <a:pt x="9717" y="17769"/>
                </a:lnTo>
                <a:cubicBezTo>
                  <a:pt x="9544" y="17762"/>
                  <a:pt x="9370" y="17758"/>
                  <a:pt x="9195" y="17758"/>
                </a:cubicBezTo>
                <a:cubicBezTo>
                  <a:pt x="6481" y="17758"/>
                  <a:pt x="3602" y="18614"/>
                  <a:pt x="1775" y="20664"/>
                </a:cubicBezTo>
                <a:cubicBezTo>
                  <a:pt x="60" y="22581"/>
                  <a:pt x="1" y="25153"/>
                  <a:pt x="1786" y="27046"/>
                </a:cubicBezTo>
                <a:cubicBezTo>
                  <a:pt x="3941" y="29320"/>
                  <a:pt x="7156" y="30023"/>
                  <a:pt x="10133" y="30344"/>
                </a:cubicBezTo>
                <a:cubicBezTo>
                  <a:pt x="12599" y="30604"/>
                  <a:pt x="15082" y="30676"/>
                  <a:pt x="17559" y="30676"/>
                </a:cubicBezTo>
                <a:cubicBezTo>
                  <a:pt x="18705" y="30676"/>
                  <a:pt x="19850" y="30660"/>
                  <a:pt x="20991" y="30642"/>
                </a:cubicBezTo>
                <a:cubicBezTo>
                  <a:pt x="24539" y="30570"/>
                  <a:pt x="28087" y="30368"/>
                  <a:pt x="31647" y="30356"/>
                </a:cubicBezTo>
                <a:cubicBezTo>
                  <a:pt x="34656" y="30356"/>
                  <a:pt x="37703" y="30491"/>
                  <a:pt x="40742" y="30491"/>
                </a:cubicBezTo>
                <a:cubicBezTo>
                  <a:pt x="44030" y="30491"/>
                  <a:pt x="47308" y="30333"/>
                  <a:pt x="50519" y="29677"/>
                </a:cubicBezTo>
                <a:cubicBezTo>
                  <a:pt x="52960" y="29177"/>
                  <a:pt x="56055" y="28225"/>
                  <a:pt x="57436" y="25963"/>
                </a:cubicBezTo>
                <a:cubicBezTo>
                  <a:pt x="58496" y="24200"/>
                  <a:pt x="57746" y="22248"/>
                  <a:pt x="56424" y="20879"/>
                </a:cubicBezTo>
                <a:cubicBezTo>
                  <a:pt x="54619" y="18986"/>
                  <a:pt x="51989" y="17928"/>
                  <a:pt x="49414" y="17541"/>
                </a:cubicBezTo>
                <a:lnTo>
                  <a:pt x="49414" y="17541"/>
                </a:lnTo>
                <a:cubicBezTo>
                  <a:pt x="51170" y="15379"/>
                  <a:pt x="52966" y="12134"/>
                  <a:pt x="50995" y="9615"/>
                </a:cubicBezTo>
                <a:cubicBezTo>
                  <a:pt x="49944" y="8280"/>
                  <a:pt x="48285" y="7763"/>
                  <a:pt x="46610" y="7763"/>
                </a:cubicBezTo>
                <a:cubicBezTo>
                  <a:pt x="45552" y="7763"/>
                  <a:pt x="44487" y="7969"/>
                  <a:pt x="43565" y="8306"/>
                </a:cubicBezTo>
                <a:cubicBezTo>
                  <a:pt x="41988" y="8892"/>
                  <a:pt x="40582" y="9848"/>
                  <a:pt x="39457" y="11079"/>
                </a:cubicBezTo>
                <a:lnTo>
                  <a:pt x="39457" y="11079"/>
                </a:lnTo>
                <a:cubicBezTo>
                  <a:pt x="39242" y="7519"/>
                  <a:pt x="39032" y="3131"/>
                  <a:pt x="35767" y="1067"/>
                </a:cubicBezTo>
                <a:cubicBezTo>
                  <a:pt x="34616" y="340"/>
                  <a:pt x="33203" y="0"/>
                  <a:pt x="317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3" name="Google Shape;2833;p24"/>
          <p:cNvSpPr/>
          <p:nvPr/>
        </p:nvSpPr>
        <p:spPr>
          <a:xfrm>
            <a:off x="-517736" y="946865"/>
            <a:ext cx="1333855" cy="703590"/>
          </a:xfrm>
          <a:custGeom>
            <a:avLst/>
            <a:gdLst/>
            <a:ahLst/>
            <a:cxnLst/>
            <a:rect l="l" t="t" r="r" b="b"/>
            <a:pathLst>
              <a:path w="41876" h="22089" extrusionOk="0">
                <a:moveTo>
                  <a:pt x="22748" y="786"/>
                </a:moveTo>
                <a:cubicBezTo>
                  <a:pt x="22856" y="786"/>
                  <a:pt x="22965" y="789"/>
                  <a:pt x="23075" y="796"/>
                </a:cubicBezTo>
                <a:cubicBezTo>
                  <a:pt x="27278" y="1034"/>
                  <a:pt x="27397" y="5487"/>
                  <a:pt x="27623" y="8701"/>
                </a:cubicBezTo>
                <a:cubicBezTo>
                  <a:pt x="27640" y="8893"/>
                  <a:pt x="27838" y="9079"/>
                  <a:pt x="28029" y="9079"/>
                </a:cubicBezTo>
                <a:cubicBezTo>
                  <a:pt x="28110" y="9079"/>
                  <a:pt x="28190" y="9045"/>
                  <a:pt x="28254" y="8963"/>
                </a:cubicBezTo>
                <a:cubicBezTo>
                  <a:pt x="29411" y="7498"/>
                  <a:pt x="31307" y="6268"/>
                  <a:pt x="33224" y="6268"/>
                </a:cubicBezTo>
                <a:cubicBezTo>
                  <a:pt x="33754" y="6268"/>
                  <a:pt x="34285" y="6361"/>
                  <a:pt x="34803" y="6570"/>
                </a:cubicBezTo>
                <a:cubicBezTo>
                  <a:pt x="37684" y="7713"/>
                  <a:pt x="35922" y="10964"/>
                  <a:pt x="34529" y="12559"/>
                </a:cubicBezTo>
                <a:cubicBezTo>
                  <a:pt x="34303" y="12797"/>
                  <a:pt x="34469" y="13178"/>
                  <a:pt x="34791" y="13190"/>
                </a:cubicBezTo>
                <a:cubicBezTo>
                  <a:pt x="36470" y="13369"/>
                  <a:pt x="38208" y="13988"/>
                  <a:pt x="39494" y="15107"/>
                </a:cubicBezTo>
                <a:cubicBezTo>
                  <a:pt x="40494" y="15976"/>
                  <a:pt x="41232" y="17310"/>
                  <a:pt x="40315" y="18512"/>
                </a:cubicBezTo>
                <a:cubicBezTo>
                  <a:pt x="39220" y="19941"/>
                  <a:pt x="37065" y="20453"/>
                  <a:pt x="35386" y="20750"/>
                </a:cubicBezTo>
                <a:cubicBezTo>
                  <a:pt x="33326" y="21096"/>
                  <a:pt x="31207" y="21167"/>
                  <a:pt x="29112" y="21179"/>
                </a:cubicBezTo>
                <a:cubicBezTo>
                  <a:pt x="28968" y="21180"/>
                  <a:pt x="28824" y="21180"/>
                  <a:pt x="28681" y="21180"/>
                </a:cubicBezTo>
                <a:cubicBezTo>
                  <a:pt x="26674" y="21180"/>
                  <a:pt x="24666" y="21108"/>
                  <a:pt x="22659" y="21108"/>
                </a:cubicBezTo>
                <a:lnTo>
                  <a:pt x="22659" y="21108"/>
                </a:lnTo>
                <a:cubicBezTo>
                  <a:pt x="22659" y="21108"/>
                  <a:pt x="22659" y="21108"/>
                  <a:pt x="22658" y="21108"/>
                </a:cubicBezTo>
                <a:cubicBezTo>
                  <a:pt x="22658" y="21108"/>
                  <a:pt x="22658" y="21108"/>
                  <a:pt x="22658" y="21108"/>
                </a:cubicBezTo>
                <a:lnTo>
                  <a:pt x="22658" y="21108"/>
                </a:lnTo>
                <a:cubicBezTo>
                  <a:pt x="22654" y="21108"/>
                  <a:pt x="22650" y="21108"/>
                  <a:pt x="22647" y="21108"/>
                </a:cubicBezTo>
                <a:cubicBezTo>
                  <a:pt x="22644" y="21108"/>
                  <a:pt x="22642" y="21108"/>
                  <a:pt x="22640" y="21108"/>
                </a:cubicBezTo>
                <a:lnTo>
                  <a:pt x="22640" y="21108"/>
                </a:lnTo>
                <a:cubicBezTo>
                  <a:pt x="19246" y="21118"/>
                  <a:pt x="15859" y="21332"/>
                  <a:pt x="12474" y="21332"/>
                </a:cubicBezTo>
                <a:cubicBezTo>
                  <a:pt x="11543" y="21332"/>
                  <a:pt x="10612" y="21315"/>
                  <a:pt x="9681" y="21274"/>
                </a:cubicBezTo>
                <a:cubicBezTo>
                  <a:pt x="7740" y="21191"/>
                  <a:pt x="5644" y="21096"/>
                  <a:pt x="3859" y="20286"/>
                </a:cubicBezTo>
                <a:cubicBezTo>
                  <a:pt x="2192" y="19536"/>
                  <a:pt x="299" y="17941"/>
                  <a:pt x="1370" y="15964"/>
                </a:cubicBezTo>
                <a:cubicBezTo>
                  <a:pt x="2371" y="14102"/>
                  <a:pt x="4715" y="13417"/>
                  <a:pt x="6739" y="13417"/>
                </a:cubicBezTo>
                <a:cubicBezTo>
                  <a:pt x="6954" y="13417"/>
                  <a:pt x="7165" y="13425"/>
                  <a:pt x="7371" y="13440"/>
                </a:cubicBezTo>
                <a:cubicBezTo>
                  <a:pt x="7381" y="13441"/>
                  <a:pt x="7391" y="13441"/>
                  <a:pt x="7401" y="13441"/>
                </a:cubicBezTo>
                <a:cubicBezTo>
                  <a:pt x="7632" y="13441"/>
                  <a:pt x="7762" y="13181"/>
                  <a:pt x="7728" y="12976"/>
                </a:cubicBezTo>
                <a:cubicBezTo>
                  <a:pt x="7288" y="10630"/>
                  <a:pt x="5740" y="6403"/>
                  <a:pt x="8514" y="4891"/>
                </a:cubicBezTo>
                <a:cubicBezTo>
                  <a:pt x="9057" y="4599"/>
                  <a:pt x="9593" y="4472"/>
                  <a:pt x="10116" y="4472"/>
                </a:cubicBezTo>
                <a:cubicBezTo>
                  <a:pt x="12557" y="4472"/>
                  <a:pt x="14731" y="7238"/>
                  <a:pt x="16074" y="8963"/>
                </a:cubicBezTo>
                <a:cubicBezTo>
                  <a:pt x="16137" y="9044"/>
                  <a:pt x="16223" y="9079"/>
                  <a:pt x="16313" y="9079"/>
                </a:cubicBezTo>
                <a:cubicBezTo>
                  <a:pt x="16512" y="9079"/>
                  <a:pt x="16725" y="8907"/>
                  <a:pt x="16717" y="8701"/>
                </a:cubicBezTo>
                <a:cubicBezTo>
                  <a:pt x="16543" y="5071"/>
                  <a:pt x="18708" y="786"/>
                  <a:pt x="22748" y="786"/>
                </a:cubicBezTo>
                <a:close/>
                <a:moveTo>
                  <a:pt x="22875" y="0"/>
                </a:moveTo>
                <a:cubicBezTo>
                  <a:pt x="20664" y="0"/>
                  <a:pt x="18480" y="1348"/>
                  <a:pt x="17301" y="3272"/>
                </a:cubicBezTo>
                <a:cubicBezTo>
                  <a:pt x="16506" y="4599"/>
                  <a:pt x="16051" y="6099"/>
                  <a:pt x="15960" y="7638"/>
                </a:cubicBezTo>
                <a:lnTo>
                  <a:pt x="15960" y="7638"/>
                </a:lnTo>
                <a:cubicBezTo>
                  <a:pt x="14462" y="5812"/>
                  <a:pt x="12402" y="3734"/>
                  <a:pt x="10091" y="3734"/>
                </a:cubicBezTo>
                <a:cubicBezTo>
                  <a:pt x="9459" y="3734"/>
                  <a:pt x="8808" y="3889"/>
                  <a:pt x="8145" y="4248"/>
                </a:cubicBezTo>
                <a:cubicBezTo>
                  <a:pt x="5138" y="5887"/>
                  <a:pt x="6339" y="9946"/>
                  <a:pt x="6906" y="12680"/>
                </a:cubicBezTo>
                <a:lnTo>
                  <a:pt x="6906" y="12680"/>
                </a:lnTo>
                <a:cubicBezTo>
                  <a:pt x="6831" y="12678"/>
                  <a:pt x="6756" y="12678"/>
                  <a:pt x="6681" y="12678"/>
                </a:cubicBezTo>
                <a:cubicBezTo>
                  <a:pt x="4708" y="12678"/>
                  <a:pt x="2610" y="13294"/>
                  <a:pt x="1287" y="14809"/>
                </a:cubicBezTo>
                <a:cubicBezTo>
                  <a:pt x="108" y="16143"/>
                  <a:pt x="1" y="17929"/>
                  <a:pt x="1180" y="19310"/>
                </a:cubicBezTo>
                <a:cubicBezTo>
                  <a:pt x="2656" y="21024"/>
                  <a:pt x="5013" y="21584"/>
                  <a:pt x="7157" y="21834"/>
                </a:cubicBezTo>
                <a:cubicBezTo>
                  <a:pt x="8869" y="22034"/>
                  <a:pt x="10597" y="22089"/>
                  <a:pt x="12328" y="22089"/>
                </a:cubicBezTo>
                <a:cubicBezTo>
                  <a:pt x="13172" y="22089"/>
                  <a:pt x="14017" y="22076"/>
                  <a:pt x="14860" y="22060"/>
                </a:cubicBezTo>
                <a:cubicBezTo>
                  <a:pt x="17454" y="22013"/>
                  <a:pt x="20047" y="21858"/>
                  <a:pt x="22653" y="21858"/>
                </a:cubicBezTo>
                <a:lnTo>
                  <a:pt x="22653" y="21858"/>
                </a:lnTo>
                <a:cubicBezTo>
                  <a:pt x="24771" y="21858"/>
                  <a:pt x="26917" y="21950"/>
                  <a:pt x="29060" y="21950"/>
                </a:cubicBezTo>
                <a:cubicBezTo>
                  <a:pt x="31480" y="21950"/>
                  <a:pt x="33894" y="21833"/>
                  <a:pt x="36255" y="21334"/>
                </a:cubicBezTo>
                <a:cubicBezTo>
                  <a:pt x="37994" y="20965"/>
                  <a:pt x="40232" y="20250"/>
                  <a:pt x="41161" y="18584"/>
                </a:cubicBezTo>
                <a:cubicBezTo>
                  <a:pt x="41875" y="17286"/>
                  <a:pt x="41316" y="15881"/>
                  <a:pt x="40351" y="14893"/>
                </a:cubicBezTo>
                <a:cubicBezTo>
                  <a:pt x="39092" y="13592"/>
                  <a:pt x="37297" y="12855"/>
                  <a:pt x="35512" y="12551"/>
                </a:cubicBezTo>
                <a:lnTo>
                  <a:pt x="35512" y="12551"/>
                </a:lnTo>
                <a:cubicBezTo>
                  <a:pt x="36396" y="11452"/>
                  <a:pt x="37187" y="10125"/>
                  <a:pt x="37136" y="8701"/>
                </a:cubicBezTo>
                <a:cubicBezTo>
                  <a:pt x="37101" y="7558"/>
                  <a:pt x="36434" y="6534"/>
                  <a:pt x="35410" y="6034"/>
                </a:cubicBezTo>
                <a:cubicBezTo>
                  <a:pt x="34722" y="5683"/>
                  <a:pt x="33994" y="5527"/>
                  <a:pt x="33263" y="5527"/>
                </a:cubicBezTo>
                <a:cubicBezTo>
                  <a:pt x="31444" y="5527"/>
                  <a:pt x="29605" y="6490"/>
                  <a:pt x="28315" y="7783"/>
                </a:cubicBezTo>
                <a:lnTo>
                  <a:pt x="28315" y="7783"/>
                </a:lnTo>
                <a:cubicBezTo>
                  <a:pt x="28159" y="5247"/>
                  <a:pt x="27932" y="2224"/>
                  <a:pt x="25623" y="784"/>
                </a:cubicBezTo>
                <a:cubicBezTo>
                  <a:pt x="24752" y="242"/>
                  <a:pt x="23811" y="0"/>
                  <a:pt x="2287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4" name="Google Shape;2834;p24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CUSTOM_10">
    <p:bg>
      <p:bgPr>
        <a:solidFill>
          <a:schemeClr val="lt2"/>
        </a:solidFill>
        <a:effectLst/>
      </p:bgPr>
    </p:bg>
    <p:spTree>
      <p:nvGrpSpPr>
        <p:cNvPr id="1" name="Shape 2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" name="Google Shape;2836;p25"/>
          <p:cNvSpPr/>
          <p:nvPr/>
        </p:nvSpPr>
        <p:spPr>
          <a:xfrm>
            <a:off x="1056237" y="3257545"/>
            <a:ext cx="1056335" cy="1048594"/>
          </a:xfrm>
          <a:custGeom>
            <a:avLst/>
            <a:gdLst/>
            <a:ahLst/>
            <a:cxnLst/>
            <a:rect l="l" t="t" r="r" b="b"/>
            <a:pathLst>
              <a:path w="32613" h="32374" extrusionOk="0">
                <a:moveTo>
                  <a:pt x="16312" y="1"/>
                </a:moveTo>
                <a:cubicBezTo>
                  <a:pt x="7299" y="1"/>
                  <a:pt x="1" y="7252"/>
                  <a:pt x="1" y="16181"/>
                </a:cubicBezTo>
                <a:cubicBezTo>
                  <a:pt x="1" y="25123"/>
                  <a:pt x="7299" y="32374"/>
                  <a:pt x="16312" y="32374"/>
                </a:cubicBezTo>
                <a:cubicBezTo>
                  <a:pt x="25314" y="32374"/>
                  <a:pt x="32612" y="25123"/>
                  <a:pt x="32612" y="16181"/>
                </a:cubicBezTo>
                <a:cubicBezTo>
                  <a:pt x="32612" y="7252"/>
                  <a:pt x="25314" y="1"/>
                  <a:pt x="163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7" name="Google Shape;2837;p25"/>
          <p:cNvSpPr/>
          <p:nvPr/>
        </p:nvSpPr>
        <p:spPr>
          <a:xfrm>
            <a:off x="232418" y="3531700"/>
            <a:ext cx="381180" cy="378261"/>
          </a:xfrm>
          <a:custGeom>
            <a:avLst/>
            <a:gdLst/>
            <a:ahLst/>
            <a:cxnLst/>
            <a:rect l="l" t="t" r="r" b="b"/>
            <a:pathLst>
              <a:path w="4645" h="4609" extrusionOk="0">
                <a:moveTo>
                  <a:pt x="2323" y="1"/>
                </a:moveTo>
                <a:cubicBezTo>
                  <a:pt x="1037" y="1"/>
                  <a:pt x="1" y="1025"/>
                  <a:pt x="1" y="2299"/>
                </a:cubicBezTo>
                <a:cubicBezTo>
                  <a:pt x="1" y="3584"/>
                  <a:pt x="1037" y="4608"/>
                  <a:pt x="2323" y="4608"/>
                </a:cubicBezTo>
                <a:cubicBezTo>
                  <a:pt x="3608" y="4608"/>
                  <a:pt x="4644" y="3584"/>
                  <a:pt x="4644" y="2299"/>
                </a:cubicBezTo>
                <a:cubicBezTo>
                  <a:pt x="4644" y="1025"/>
                  <a:pt x="3608" y="1"/>
                  <a:pt x="2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8" name="Google Shape;2838;p25"/>
          <p:cNvSpPr/>
          <p:nvPr/>
        </p:nvSpPr>
        <p:spPr>
          <a:xfrm>
            <a:off x="8905763" y="1395968"/>
            <a:ext cx="150419" cy="149674"/>
          </a:xfrm>
          <a:custGeom>
            <a:avLst/>
            <a:gdLst/>
            <a:ahLst/>
            <a:cxnLst/>
            <a:rect l="l" t="t" r="r" b="b"/>
            <a:pathLst>
              <a:path w="4644" h="4621" extrusionOk="0">
                <a:moveTo>
                  <a:pt x="2322" y="1"/>
                </a:moveTo>
                <a:cubicBezTo>
                  <a:pt x="1036" y="1"/>
                  <a:pt x="0" y="1036"/>
                  <a:pt x="0" y="2310"/>
                </a:cubicBezTo>
                <a:cubicBezTo>
                  <a:pt x="0" y="3584"/>
                  <a:pt x="1036" y="4620"/>
                  <a:pt x="2322" y="4620"/>
                </a:cubicBezTo>
                <a:cubicBezTo>
                  <a:pt x="3608" y="4620"/>
                  <a:pt x="4644" y="3584"/>
                  <a:pt x="4644" y="2310"/>
                </a:cubicBezTo>
                <a:cubicBezTo>
                  <a:pt x="4644" y="1036"/>
                  <a:pt x="3608" y="1"/>
                  <a:pt x="232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9" name="Google Shape;2839;p25"/>
          <p:cNvSpPr/>
          <p:nvPr/>
        </p:nvSpPr>
        <p:spPr>
          <a:xfrm>
            <a:off x="2634561" y="4923732"/>
            <a:ext cx="75242" cy="74853"/>
          </a:xfrm>
          <a:custGeom>
            <a:avLst/>
            <a:gdLst/>
            <a:ahLst/>
            <a:cxnLst/>
            <a:rect l="l" t="t" r="r" b="b"/>
            <a:pathLst>
              <a:path w="2323" h="2311" extrusionOk="0">
                <a:moveTo>
                  <a:pt x="1156" y="1"/>
                </a:moveTo>
                <a:cubicBezTo>
                  <a:pt x="513" y="1"/>
                  <a:pt x="1" y="513"/>
                  <a:pt x="1" y="1156"/>
                </a:cubicBezTo>
                <a:cubicBezTo>
                  <a:pt x="1" y="1787"/>
                  <a:pt x="513" y="2310"/>
                  <a:pt x="1156" y="2310"/>
                </a:cubicBezTo>
                <a:cubicBezTo>
                  <a:pt x="1799" y="2310"/>
                  <a:pt x="2322" y="1787"/>
                  <a:pt x="2322" y="1156"/>
                </a:cubicBezTo>
                <a:cubicBezTo>
                  <a:pt x="2322" y="513"/>
                  <a:pt x="1799" y="1"/>
                  <a:pt x="11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0" name="Google Shape;2840;p25"/>
          <p:cNvSpPr/>
          <p:nvPr/>
        </p:nvSpPr>
        <p:spPr>
          <a:xfrm>
            <a:off x="1510824" y="169793"/>
            <a:ext cx="75242" cy="74853"/>
          </a:xfrm>
          <a:custGeom>
            <a:avLst/>
            <a:gdLst/>
            <a:ahLst/>
            <a:cxnLst/>
            <a:rect l="l" t="t" r="r" b="b"/>
            <a:pathLst>
              <a:path w="2323" h="2311" extrusionOk="0">
                <a:moveTo>
                  <a:pt x="1168" y="1"/>
                </a:moveTo>
                <a:cubicBezTo>
                  <a:pt x="525" y="1"/>
                  <a:pt x="1" y="513"/>
                  <a:pt x="1" y="1156"/>
                </a:cubicBezTo>
                <a:cubicBezTo>
                  <a:pt x="1" y="1787"/>
                  <a:pt x="525" y="2310"/>
                  <a:pt x="1168" y="2310"/>
                </a:cubicBezTo>
                <a:cubicBezTo>
                  <a:pt x="1811" y="2310"/>
                  <a:pt x="2322" y="1787"/>
                  <a:pt x="2322" y="1156"/>
                </a:cubicBezTo>
                <a:cubicBezTo>
                  <a:pt x="2322" y="513"/>
                  <a:pt x="1811" y="1"/>
                  <a:pt x="11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1" name="Google Shape;2841;p25"/>
          <p:cNvSpPr/>
          <p:nvPr/>
        </p:nvSpPr>
        <p:spPr>
          <a:xfrm>
            <a:off x="5099543" y="4998551"/>
            <a:ext cx="75242" cy="74465"/>
          </a:xfrm>
          <a:custGeom>
            <a:avLst/>
            <a:gdLst/>
            <a:ahLst/>
            <a:cxnLst/>
            <a:rect l="l" t="t" r="r" b="b"/>
            <a:pathLst>
              <a:path w="2323" h="2299" extrusionOk="0">
                <a:moveTo>
                  <a:pt x="1167" y="0"/>
                </a:moveTo>
                <a:cubicBezTo>
                  <a:pt x="524" y="0"/>
                  <a:pt x="1" y="512"/>
                  <a:pt x="1" y="1155"/>
                </a:cubicBezTo>
                <a:cubicBezTo>
                  <a:pt x="1" y="1786"/>
                  <a:pt x="524" y="2298"/>
                  <a:pt x="1167" y="2298"/>
                </a:cubicBezTo>
                <a:cubicBezTo>
                  <a:pt x="1798" y="2298"/>
                  <a:pt x="2322" y="1786"/>
                  <a:pt x="2322" y="1155"/>
                </a:cubicBezTo>
                <a:cubicBezTo>
                  <a:pt x="2322" y="512"/>
                  <a:pt x="1798" y="0"/>
                  <a:pt x="1167" y="0"/>
                </a:cubicBezTo>
                <a:close/>
              </a:path>
            </a:pathLst>
          </a:custGeom>
          <a:solidFill>
            <a:srgbClr val="DBD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2" name="Google Shape;2842;p25"/>
          <p:cNvSpPr/>
          <p:nvPr/>
        </p:nvSpPr>
        <p:spPr>
          <a:xfrm>
            <a:off x="3958827" y="3923036"/>
            <a:ext cx="75242" cy="74821"/>
          </a:xfrm>
          <a:custGeom>
            <a:avLst/>
            <a:gdLst/>
            <a:ahLst/>
            <a:cxnLst/>
            <a:rect l="l" t="t" r="r" b="b"/>
            <a:pathLst>
              <a:path w="2323" h="2310" extrusionOk="0">
                <a:moveTo>
                  <a:pt x="1168" y="0"/>
                </a:moveTo>
                <a:cubicBezTo>
                  <a:pt x="525" y="0"/>
                  <a:pt x="1" y="512"/>
                  <a:pt x="1" y="1155"/>
                </a:cubicBezTo>
                <a:cubicBezTo>
                  <a:pt x="1" y="1786"/>
                  <a:pt x="525" y="2310"/>
                  <a:pt x="1168" y="2310"/>
                </a:cubicBezTo>
                <a:cubicBezTo>
                  <a:pt x="1799" y="2310"/>
                  <a:pt x="2323" y="1786"/>
                  <a:pt x="2323" y="1155"/>
                </a:cubicBezTo>
                <a:cubicBezTo>
                  <a:pt x="2323" y="512"/>
                  <a:pt x="1799" y="0"/>
                  <a:pt x="1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3" name="Google Shape;2843;p25"/>
          <p:cNvSpPr/>
          <p:nvPr/>
        </p:nvSpPr>
        <p:spPr>
          <a:xfrm>
            <a:off x="7653207" y="349377"/>
            <a:ext cx="75242" cy="74821"/>
          </a:xfrm>
          <a:custGeom>
            <a:avLst/>
            <a:gdLst/>
            <a:ahLst/>
            <a:cxnLst/>
            <a:rect l="l" t="t" r="r" b="b"/>
            <a:pathLst>
              <a:path w="2323" h="2310" extrusionOk="0">
                <a:moveTo>
                  <a:pt x="1168" y="0"/>
                </a:moveTo>
                <a:cubicBezTo>
                  <a:pt x="525" y="0"/>
                  <a:pt x="1" y="512"/>
                  <a:pt x="1" y="1155"/>
                </a:cubicBezTo>
                <a:cubicBezTo>
                  <a:pt x="1" y="1786"/>
                  <a:pt x="525" y="2310"/>
                  <a:pt x="1168" y="2310"/>
                </a:cubicBezTo>
                <a:cubicBezTo>
                  <a:pt x="1799" y="2310"/>
                  <a:pt x="2322" y="1786"/>
                  <a:pt x="2322" y="1155"/>
                </a:cubicBezTo>
                <a:cubicBezTo>
                  <a:pt x="2322" y="512"/>
                  <a:pt x="1799" y="0"/>
                  <a:pt x="1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25"/>
          <p:cNvSpPr/>
          <p:nvPr/>
        </p:nvSpPr>
        <p:spPr>
          <a:xfrm>
            <a:off x="8974146" y="816645"/>
            <a:ext cx="75242" cy="74465"/>
          </a:xfrm>
          <a:custGeom>
            <a:avLst/>
            <a:gdLst/>
            <a:ahLst/>
            <a:cxnLst/>
            <a:rect l="l" t="t" r="r" b="b"/>
            <a:pathLst>
              <a:path w="2323" h="2299" extrusionOk="0">
                <a:moveTo>
                  <a:pt x="1156" y="1"/>
                </a:moveTo>
                <a:cubicBezTo>
                  <a:pt x="513" y="1"/>
                  <a:pt x="1" y="513"/>
                  <a:pt x="1" y="1144"/>
                </a:cubicBezTo>
                <a:cubicBezTo>
                  <a:pt x="1" y="1787"/>
                  <a:pt x="513" y="2299"/>
                  <a:pt x="1156" y="2299"/>
                </a:cubicBezTo>
                <a:cubicBezTo>
                  <a:pt x="1799" y="2299"/>
                  <a:pt x="2323" y="1787"/>
                  <a:pt x="2323" y="1144"/>
                </a:cubicBezTo>
                <a:cubicBezTo>
                  <a:pt x="2323" y="513"/>
                  <a:pt x="1799" y="1"/>
                  <a:pt x="11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25"/>
          <p:cNvSpPr/>
          <p:nvPr/>
        </p:nvSpPr>
        <p:spPr>
          <a:xfrm>
            <a:off x="218584" y="1396174"/>
            <a:ext cx="150419" cy="149286"/>
          </a:xfrm>
          <a:custGeom>
            <a:avLst/>
            <a:gdLst/>
            <a:ahLst/>
            <a:cxnLst/>
            <a:rect l="l" t="t" r="r" b="b"/>
            <a:pathLst>
              <a:path w="4644" h="4609" extrusionOk="0">
                <a:moveTo>
                  <a:pt x="2322" y="1"/>
                </a:moveTo>
                <a:cubicBezTo>
                  <a:pt x="1036" y="1"/>
                  <a:pt x="0" y="1025"/>
                  <a:pt x="0" y="2299"/>
                </a:cubicBezTo>
                <a:cubicBezTo>
                  <a:pt x="0" y="3573"/>
                  <a:pt x="1036" y="4608"/>
                  <a:pt x="2322" y="4608"/>
                </a:cubicBezTo>
                <a:cubicBezTo>
                  <a:pt x="3596" y="4608"/>
                  <a:pt x="4644" y="3573"/>
                  <a:pt x="4644" y="2299"/>
                </a:cubicBezTo>
                <a:cubicBezTo>
                  <a:pt x="4644" y="1025"/>
                  <a:pt x="3596" y="1"/>
                  <a:pt x="232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25"/>
          <p:cNvSpPr/>
          <p:nvPr/>
        </p:nvSpPr>
        <p:spPr>
          <a:xfrm>
            <a:off x="3909854" y="4912558"/>
            <a:ext cx="124216" cy="123438"/>
          </a:xfrm>
          <a:custGeom>
            <a:avLst/>
            <a:gdLst/>
            <a:ahLst/>
            <a:cxnLst/>
            <a:rect l="l" t="t" r="r" b="b"/>
            <a:pathLst>
              <a:path w="3835" h="3811" extrusionOk="0">
                <a:moveTo>
                  <a:pt x="1918" y="0"/>
                </a:moveTo>
                <a:cubicBezTo>
                  <a:pt x="858" y="0"/>
                  <a:pt x="1" y="846"/>
                  <a:pt x="1" y="1905"/>
                </a:cubicBezTo>
                <a:cubicBezTo>
                  <a:pt x="1" y="2953"/>
                  <a:pt x="858" y="3810"/>
                  <a:pt x="1918" y="3810"/>
                </a:cubicBezTo>
                <a:cubicBezTo>
                  <a:pt x="2977" y="3810"/>
                  <a:pt x="3835" y="2953"/>
                  <a:pt x="3835" y="1905"/>
                </a:cubicBezTo>
                <a:cubicBezTo>
                  <a:pt x="3835" y="846"/>
                  <a:pt x="2977" y="0"/>
                  <a:pt x="1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7" name="Google Shape;2847;p25"/>
          <p:cNvSpPr/>
          <p:nvPr/>
        </p:nvSpPr>
        <p:spPr>
          <a:xfrm>
            <a:off x="94388" y="96188"/>
            <a:ext cx="124183" cy="123438"/>
          </a:xfrm>
          <a:custGeom>
            <a:avLst/>
            <a:gdLst/>
            <a:ahLst/>
            <a:cxnLst/>
            <a:rect l="l" t="t" r="r" b="b"/>
            <a:pathLst>
              <a:path w="3834" h="3811" extrusionOk="0">
                <a:moveTo>
                  <a:pt x="1917" y="1"/>
                </a:moveTo>
                <a:cubicBezTo>
                  <a:pt x="857" y="1"/>
                  <a:pt x="0" y="846"/>
                  <a:pt x="0" y="1906"/>
                </a:cubicBezTo>
                <a:cubicBezTo>
                  <a:pt x="0" y="2954"/>
                  <a:pt x="857" y="3811"/>
                  <a:pt x="1917" y="3811"/>
                </a:cubicBezTo>
                <a:cubicBezTo>
                  <a:pt x="2977" y="3811"/>
                  <a:pt x="3834" y="2954"/>
                  <a:pt x="3834" y="1906"/>
                </a:cubicBezTo>
                <a:cubicBezTo>
                  <a:pt x="3834" y="846"/>
                  <a:pt x="2977" y="1"/>
                  <a:pt x="191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48" name="Google Shape;2848;p25"/>
          <p:cNvGrpSpPr/>
          <p:nvPr/>
        </p:nvGrpSpPr>
        <p:grpSpPr>
          <a:xfrm rot="5400000">
            <a:off x="8224482" y="4151935"/>
            <a:ext cx="1158882" cy="839970"/>
            <a:chOff x="8015407" y="-1794215"/>
            <a:chExt cx="1158882" cy="839970"/>
          </a:xfrm>
        </p:grpSpPr>
        <p:sp>
          <p:nvSpPr>
            <p:cNvPr id="2849" name="Google Shape;2849;p25"/>
            <p:cNvSpPr/>
            <p:nvPr/>
          </p:nvSpPr>
          <p:spPr>
            <a:xfrm>
              <a:off x="8015407" y="-1794215"/>
              <a:ext cx="1158882" cy="839970"/>
            </a:xfrm>
            <a:custGeom>
              <a:avLst/>
              <a:gdLst/>
              <a:ahLst/>
              <a:cxnLst/>
              <a:rect l="l" t="t" r="r" b="b"/>
              <a:pathLst>
                <a:path w="35779" h="25933" extrusionOk="0">
                  <a:moveTo>
                    <a:pt x="1" y="0"/>
                  </a:moveTo>
                  <a:cubicBezTo>
                    <a:pt x="298" y="2334"/>
                    <a:pt x="1048" y="4655"/>
                    <a:pt x="1882" y="6667"/>
                  </a:cubicBezTo>
                  <a:cubicBezTo>
                    <a:pt x="3930" y="11620"/>
                    <a:pt x="7156" y="16919"/>
                    <a:pt x="11621" y="20062"/>
                  </a:cubicBezTo>
                  <a:cubicBezTo>
                    <a:pt x="17044" y="23882"/>
                    <a:pt x="23566" y="25933"/>
                    <a:pt x="30022" y="25933"/>
                  </a:cubicBezTo>
                  <a:cubicBezTo>
                    <a:pt x="31958" y="25933"/>
                    <a:pt x="33887" y="25748"/>
                    <a:pt x="35779" y="25372"/>
                  </a:cubicBezTo>
                  <a:lnTo>
                    <a:pt x="35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5"/>
            <p:cNvSpPr/>
            <p:nvPr/>
          </p:nvSpPr>
          <p:spPr>
            <a:xfrm>
              <a:off x="8232423" y="-1594620"/>
              <a:ext cx="67533" cy="52472"/>
            </a:xfrm>
            <a:custGeom>
              <a:avLst/>
              <a:gdLst/>
              <a:ahLst/>
              <a:cxnLst/>
              <a:rect l="l" t="t" r="r" b="b"/>
              <a:pathLst>
                <a:path w="2085" h="1620" extrusionOk="0">
                  <a:moveTo>
                    <a:pt x="1037" y="1"/>
                  </a:moveTo>
                  <a:cubicBezTo>
                    <a:pt x="1" y="1"/>
                    <a:pt x="1" y="1620"/>
                    <a:pt x="1037" y="1620"/>
                  </a:cubicBezTo>
                  <a:cubicBezTo>
                    <a:pt x="2084" y="1620"/>
                    <a:pt x="2073" y="1"/>
                    <a:pt x="1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5"/>
            <p:cNvSpPr/>
            <p:nvPr/>
          </p:nvSpPr>
          <p:spPr>
            <a:xfrm>
              <a:off x="8503521" y="-1646670"/>
              <a:ext cx="67533" cy="52083"/>
            </a:xfrm>
            <a:custGeom>
              <a:avLst/>
              <a:gdLst/>
              <a:ahLst/>
              <a:cxnLst/>
              <a:rect l="l" t="t" r="r" b="b"/>
              <a:pathLst>
                <a:path w="2085" h="1608" extrusionOk="0">
                  <a:moveTo>
                    <a:pt x="1049" y="0"/>
                  </a:moveTo>
                  <a:cubicBezTo>
                    <a:pt x="1" y="0"/>
                    <a:pt x="1" y="1608"/>
                    <a:pt x="1049" y="1608"/>
                  </a:cubicBezTo>
                  <a:cubicBezTo>
                    <a:pt x="2085" y="1608"/>
                    <a:pt x="2085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5"/>
            <p:cNvSpPr/>
            <p:nvPr/>
          </p:nvSpPr>
          <p:spPr>
            <a:xfrm>
              <a:off x="8441074" y="-1396399"/>
              <a:ext cx="67501" cy="52083"/>
            </a:xfrm>
            <a:custGeom>
              <a:avLst/>
              <a:gdLst/>
              <a:ahLst/>
              <a:cxnLst/>
              <a:rect l="l" t="t" r="r" b="b"/>
              <a:pathLst>
                <a:path w="2084" h="1608" extrusionOk="0">
                  <a:moveTo>
                    <a:pt x="1036" y="1"/>
                  </a:moveTo>
                  <a:cubicBezTo>
                    <a:pt x="0" y="1"/>
                    <a:pt x="0" y="1608"/>
                    <a:pt x="1036" y="1608"/>
                  </a:cubicBezTo>
                  <a:cubicBezTo>
                    <a:pt x="2084" y="1608"/>
                    <a:pt x="2072" y="1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5"/>
            <p:cNvSpPr/>
            <p:nvPr/>
          </p:nvSpPr>
          <p:spPr>
            <a:xfrm>
              <a:off x="8785048" y="-1563365"/>
              <a:ext cx="67533" cy="52083"/>
            </a:xfrm>
            <a:custGeom>
              <a:avLst/>
              <a:gdLst/>
              <a:ahLst/>
              <a:cxnLst/>
              <a:rect l="l" t="t" r="r" b="b"/>
              <a:pathLst>
                <a:path w="2085" h="1608" extrusionOk="0">
                  <a:moveTo>
                    <a:pt x="1048" y="0"/>
                  </a:moveTo>
                  <a:cubicBezTo>
                    <a:pt x="1" y="0"/>
                    <a:pt x="1" y="1607"/>
                    <a:pt x="1048" y="1607"/>
                  </a:cubicBezTo>
                  <a:cubicBezTo>
                    <a:pt x="2084" y="1607"/>
                    <a:pt x="2084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5"/>
            <p:cNvSpPr/>
            <p:nvPr/>
          </p:nvSpPr>
          <p:spPr>
            <a:xfrm>
              <a:off x="8764222" y="-1271053"/>
              <a:ext cx="67533" cy="52083"/>
            </a:xfrm>
            <a:custGeom>
              <a:avLst/>
              <a:gdLst/>
              <a:ahLst/>
              <a:cxnLst/>
              <a:rect l="l" t="t" r="r" b="b"/>
              <a:pathLst>
                <a:path w="2085" h="1608" extrusionOk="0">
                  <a:moveTo>
                    <a:pt x="1048" y="0"/>
                  </a:moveTo>
                  <a:cubicBezTo>
                    <a:pt x="1" y="0"/>
                    <a:pt x="1" y="1607"/>
                    <a:pt x="1048" y="1607"/>
                  </a:cubicBezTo>
                  <a:cubicBezTo>
                    <a:pt x="2084" y="1607"/>
                    <a:pt x="2084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5"/>
            <p:cNvSpPr/>
            <p:nvPr/>
          </p:nvSpPr>
          <p:spPr>
            <a:xfrm>
              <a:off x="9066964" y="-1552579"/>
              <a:ext cx="67501" cy="52083"/>
            </a:xfrm>
            <a:custGeom>
              <a:avLst/>
              <a:gdLst/>
              <a:ahLst/>
              <a:cxnLst/>
              <a:rect l="l" t="t" r="r" b="b"/>
              <a:pathLst>
                <a:path w="2084" h="1608" extrusionOk="0">
                  <a:moveTo>
                    <a:pt x="1036" y="0"/>
                  </a:moveTo>
                  <a:cubicBezTo>
                    <a:pt x="0" y="0"/>
                    <a:pt x="0" y="1608"/>
                    <a:pt x="1036" y="1608"/>
                  </a:cubicBezTo>
                  <a:cubicBezTo>
                    <a:pt x="2084" y="1608"/>
                    <a:pt x="2084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5"/>
            <p:cNvSpPr/>
            <p:nvPr/>
          </p:nvSpPr>
          <p:spPr>
            <a:xfrm>
              <a:off x="9066964" y="-1124913"/>
              <a:ext cx="67501" cy="52083"/>
            </a:xfrm>
            <a:custGeom>
              <a:avLst/>
              <a:gdLst/>
              <a:ahLst/>
              <a:cxnLst/>
              <a:rect l="l" t="t" r="r" b="b"/>
              <a:pathLst>
                <a:path w="2084" h="1608" extrusionOk="0">
                  <a:moveTo>
                    <a:pt x="1036" y="0"/>
                  </a:moveTo>
                  <a:cubicBezTo>
                    <a:pt x="0" y="0"/>
                    <a:pt x="0" y="1608"/>
                    <a:pt x="1036" y="1608"/>
                  </a:cubicBezTo>
                  <a:cubicBezTo>
                    <a:pt x="2084" y="1608"/>
                    <a:pt x="2084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57" name="Google Shape;2857;p25"/>
          <p:cNvSpPr/>
          <p:nvPr/>
        </p:nvSpPr>
        <p:spPr>
          <a:xfrm>
            <a:off x="8726373" y="3471627"/>
            <a:ext cx="233469" cy="231694"/>
          </a:xfrm>
          <a:custGeom>
            <a:avLst/>
            <a:gdLst/>
            <a:ahLst/>
            <a:cxnLst/>
            <a:rect l="l" t="t" r="r" b="b"/>
            <a:pathLst>
              <a:path w="4645" h="4609" extrusionOk="0">
                <a:moveTo>
                  <a:pt x="2323" y="1"/>
                </a:moveTo>
                <a:cubicBezTo>
                  <a:pt x="1037" y="1"/>
                  <a:pt x="1" y="1025"/>
                  <a:pt x="1" y="2299"/>
                </a:cubicBezTo>
                <a:cubicBezTo>
                  <a:pt x="1" y="3584"/>
                  <a:pt x="1037" y="4608"/>
                  <a:pt x="2323" y="4608"/>
                </a:cubicBezTo>
                <a:cubicBezTo>
                  <a:pt x="3608" y="4608"/>
                  <a:pt x="4644" y="3584"/>
                  <a:pt x="4644" y="2299"/>
                </a:cubicBezTo>
                <a:cubicBezTo>
                  <a:pt x="4644" y="1025"/>
                  <a:pt x="3608" y="1"/>
                  <a:pt x="2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58" name="Google Shape;2858;p25"/>
          <p:cNvGrpSpPr/>
          <p:nvPr/>
        </p:nvGrpSpPr>
        <p:grpSpPr>
          <a:xfrm>
            <a:off x="1823567" y="6460"/>
            <a:ext cx="1452368" cy="568930"/>
            <a:chOff x="1823567" y="6460"/>
            <a:chExt cx="1452368" cy="568930"/>
          </a:xfrm>
        </p:grpSpPr>
        <p:sp>
          <p:nvSpPr>
            <p:cNvPr id="2859" name="Google Shape;2859;p25"/>
            <p:cNvSpPr/>
            <p:nvPr/>
          </p:nvSpPr>
          <p:spPr>
            <a:xfrm>
              <a:off x="1823567" y="6460"/>
              <a:ext cx="1452368" cy="568930"/>
            </a:xfrm>
            <a:custGeom>
              <a:avLst/>
              <a:gdLst/>
              <a:ahLst/>
              <a:cxnLst/>
              <a:rect l="l" t="t" r="r" b="b"/>
              <a:pathLst>
                <a:path w="44840" h="17565" extrusionOk="0">
                  <a:moveTo>
                    <a:pt x="1" y="0"/>
                  </a:moveTo>
                  <a:cubicBezTo>
                    <a:pt x="2549" y="10299"/>
                    <a:pt x="13776" y="17407"/>
                    <a:pt x="24171" y="17562"/>
                  </a:cubicBezTo>
                  <a:cubicBezTo>
                    <a:pt x="24295" y="17564"/>
                    <a:pt x="24419" y="17565"/>
                    <a:pt x="24544" y="17565"/>
                  </a:cubicBezTo>
                  <a:cubicBezTo>
                    <a:pt x="30407" y="17565"/>
                    <a:pt x="36753" y="15369"/>
                    <a:pt x="40577" y="10775"/>
                  </a:cubicBezTo>
                  <a:cubicBezTo>
                    <a:pt x="43137" y="7703"/>
                    <a:pt x="44328" y="3905"/>
                    <a:pt x="44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5"/>
            <p:cNvSpPr/>
            <p:nvPr/>
          </p:nvSpPr>
          <p:spPr>
            <a:xfrm>
              <a:off x="2012526" y="173503"/>
              <a:ext cx="67533" cy="52116"/>
            </a:xfrm>
            <a:custGeom>
              <a:avLst/>
              <a:gdLst/>
              <a:ahLst/>
              <a:cxnLst/>
              <a:rect l="l" t="t" r="r" b="b"/>
              <a:pathLst>
                <a:path w="2085" h="1609" extrusionOk="0">
                  <a:moveTo>
                    <a:pt x="1037" y="1"/>
                  </a:moveTo>
                  <a:cubicBezTo>
                    <a:pt x="1" y="1"/>
                    <a:pt x="1" y="1608"/>
                    <a:pt x="1037" y="1608"/>
                  </a:cubicBezTo>
                  <a:cubicBezTo>
                    <a:pt x="2085" y="1608"/>
                    <a:pt x="2073" y="1"/>
                    <a:pt x="1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5"/>
            <p:cNvSpPr/>
            <p:nvPr/>
          </p:nvSpPr>
          <p:spPr>
            <a:xfrm>
              <a:off x="2283656" y="131851"/>
              <a:ext cx="67501" cy="52116"/>
            </a:xfrm>
            <a:custGeom>
              <a:avLst/>
              <a:gdLst/>
              <a:ahLst/>
              <a:cxnLst/>
              <a:rect l="l" t="t" r="r" b="b"/>
              <a:pathLst>
                <a:path w="2084" h="1609" extrusionOk="0">
                  <a:moveTo>
                    <a:pt x="1048" y="1"/>
                  </a:moveTo>
                  <a:cubicBezTo>
                    <a:pt x="0" y="1"/>
                    <a:pt x="0" y="1608"/>
                    <a:pt x="1048" y="1608"/>
                  </a:cubicBezTo>
                  <a:cubicBezTo>
                    <a:pt x="2084" y="1608"/>
                    <a:pt x="208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5"/>
            <p:cNvSpPr/>
            <p:nvPr/>
          </p:nvSpPr>
          <p:spPr>
            <a:xfrm>
              <a:off x="2304482" y="350899"/>
              <a:ext cx="67501" cy="52083"/>
            </a:xfrm>
            <a:custGeom>
              <a:avLst/>
              <a:gdLst/>
              <a:ahLst/>
              <a:cxnLst/>
              <a:rect l="l" t="t" r="r" b="b"/>
              <a:pathLst>
                <a:path w="2084" h="1608" extrusionOk="0">
                  <a:moveTo>
                    <a:pt x="1048" y="1"/>
                  </a:moveTo>
                  <a:cubicBezTo>
                    <a:pt x="0" y="1"/>
                    <a:pt x="0" y="1608"/>
                    <a:pt x="1048" y="1608"/>
                  </a:cubicBezTo>
                  <a:cubicBezTo>
                    <a:pt x="2084" y="1608"/>
                    <a:pt x="208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5"/>
            <p:cNvSpPr/>
            <p:nvPr/>
          </p:nvSpPr>
          <p:spPr>
            <a:xfrm>
              <a:off x="2513101" y="173503"/>
              <a:ext cx="67501" cy="52116"/>
            </a:xfrm>
            <a:custGeom>
              <a:avLst/>
              <a:gdLst/>
              <a:ahLst/>
              <a:cxnLst/>
              <a:rect l="l" t="t" r="r" b="b"/>
              <a:pathLst>
                <a:path w="2084" h="1609" extrusionOk="0">
                  <a:moveTo>
                    <a:pt x="1048" y="1"/>
                  </a:moveTo>
                  <a:cubicBezTo>
                    <a:pt x="0" y="1"/>
                    <a:pt x="0" y="1608"/>
                    <a:pt x="1048" y="1608"/>
                  </a:cubicBezTo>
                  <a:cubicBezTo>
                    <a:pt x="2084" y="1608"/>
                    <a:pt x="208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5"/>
            <p:cNvSpPr/>
            <p:nvPr/>
          </p:nvSpPr>
          <p:spPr>
            <a:xfrm>
              <a:off x="2638415" y="402948"/>
              <a:ext cx="67533" cy="52116"/>
            </a:xfrm>
            <a:custGeom>
              <a:avLst/>
              <a:gdLst/>
              <a:ahLst/>
              <a:cxnLst/>
              <a:rect l="l" t="t" r="r" b="b"/>
              <a:pathLst>
                <a:path w="2085" h="1609" extrusionOk="0">
                  <a:moveTo>
                    <a:pt x="1037" y="1"/>
                  </a:moveTo>
                  <a:cubicBezTo>
                    <a:pt x="1" y="1"/>
                    <a:pt x="1" y="1608"/>
                    <a:pt x="1037" y="1608"/>
                  </a:cubicBezTo>
                  <a:cubicBezTo>
                    <a:pt x="2084" y="1608"/>
                    <a:pt x="2084" y="1"/>
                    <a:pt x="1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5"/>
            <p:cNvSpPr/>
            <p:nvPr/>
          </p:nvSpPr>
          <p:spPr>
            <a:xfrm>
              <a:off x="2878290" y="142280"/>
              <a:ext cx="67533" cy="52083"/>
            </a:xfrm>
            <a:custGeom>
              <a:avLst/>
              <a:gdLst/>
              <a:ahLst/>
              <a:cxnLst/>
              <a:rect l="l" t="t" r="r" b="b"/>
              <a:pathLst>
                <a:path w="2085" h="1608" extrusionOk="0">
                  <a:moveTo>
                    <a:pt x="1048" y="0"/>
                  </a:moveTo>
                  <a:cubicBezTo>
                    <a:pt x="1" y="0"/>
                    <a:pt x="1" y="1608"/>
                    <a:pt x="1048" y="1608"/>
                  </a:cubicBezTo>
                  <a:cubicBezTo>
                    <a:pt x="2084" y="1608"/>
                    <a:pt x="2084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6" name="Google Shape;2866;p25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CUSTOM_11">
    <p:bg>
      <p:bgPr>
        <a:solidFill>
          <a:schemeClr val="accent3"/>
        </a:solidFill>
        <a:effectLst/>
      </p:bgPr>
    </p:bg>
    <p:spTree>
      <p:nvGrpSpPr>
        <p:cNvPr id="1" name="Shape 2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8" name="Google Shape;2868;p26"/>
          <p:cNvSpPr/>
          <p:nvPr/>
        </p:nvSpPr>
        <p:spPr>
          <a:xfrm>
            <a:off x="677037" y="410721"/>
            <a:ext cx="7776338" cy="4357565"/>
          </a:xfrm>
          <a:custGeom>
            <a:avLst/>
            <a:gdLst/>
            <a:ahLst/>
            <a:cxnLst/>
            <a:rect l="l" t="t" r="r" b="b"/>
            <a:pathLst>
              <a:path w="242329" h="135792" extrusionOk="0">
                <a:moveTo>
                  <a:pt x="8751" y="1"/>
                </a:moveTo>
                <a:cubicBezTo>
                  <a:pt x="3917" y="1"/>
                  <a:pt x="0" y="3299"/>
                  <a:pt x="0" y="7359"/>
                </a:cubicBezTo>
                <a:lnTo>
                  <a:pt x="0" y="128433"/>
                </a:lnTo>
                <a:cubicBezTo>
                  <a:pt x="0" y="132493"/>
                  <a:pt x="3917" y="135791"/>
                  <a:pt x="8751" y="135791"/>
                </a:cubicBezTo>
                <a:lnTo>
                  <a:pt x="233565" y="135791"/>
                </a:lnTo>
                <a:cubicBezTo>
                  <a:pt x="238399" y="135791"/>
                  <a:pt x="242316" y="132493"/>
                  <a:pt x="242316" y="128433"/>
                </a:cubicBezTo>
                <a:lnTo>
                  <a:pt x="242316" y="7359"/>
                </a:lnTo>
                <a:cubicBezTo>
                  <a:pt x="242328" y="3299"/>
                  <a:pt x="238399" y="1"/>
                  <a:pt x="2335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9" name="Google Shape;2869;p26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4">
  <p:cSld name="CUSTOM_12_1">
    <p:bg>
      <p:bgPr>
        <a:solidFill>
          <a:schemeClr val="accent3"/>
        </a:solidFill>
        <a:effectLst/>
      </p:bgPr>
    </p:bg>
    <p:spTree>
      <p:nvGrpSpPr>
        <p:cNvPr id="1" name="Shape 2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0" name="Google Shape;2880;p29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5">
  <p:cSld name="CUSTOM_12_1_1">
    <p:bg>
      <p:bgPr>
        <a:noFill/>
        <a:effectLst/>
      </p:bgPr>
    </p:bg>
    <p:spTree>
      <p:nvGrpSpPr>
        <p:cNvPr id="1" name="Shape 2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2" name="Google Shape;2882;p30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83" name="Google Shape;2883;p30"/>
          <p:cNvSpPr/>
          <p:nvPr/>
        </p:nvSpPr>
        <p:spPr>
          <a:xfrm>
            <a:off x="-13544" y="-58989"/>
            <a:ext cx="9171088" cy="5187598"/>
          </a:xfrm>
          <a:custGeom>
            <a:avLst/>
            <a:gdLst/>
            <a:ahLst/>
            <a:cxnLst/>
            <a:rect l="l" t="t" r="r" b="b"/>
            <a:pathLst>
              <a:path w="285215" h="161331" extrusionOk="0">
                <a:moveTo>
                  <a:pt x="1" y="1"/>
                </a:moveTo>
                <a:lnTo>
                  <a:pt x="1" y="161163"/>
                </a:lnTo>
                <a:lnTo>
                  <a:pt x="284108" y="161330"/>
                </a:lnTo>
                <a:lnTo>
                  <a:pt x="285215" y="1799"/>
                </a:lnTo>
                <a:lnTo>
                  <a:pt x="242091" y="2430"/>
                </a:lnTo>
                <a:cubicBezTo>
                  <a:pt x="234625" y="3668"/>
                  <a:pt x="227386" y="6144"/>
                  <a:pt x="222338" y="10228"/>
                </a:cubicBezTo>
                <a:cubicBezTo>
                  <a:pt x="217290" y="14312"/>
                  <a:pt x="214766" y="20170"/>
                  <a:pt x="216992" y="25361"/>
                </a:cubicBezTo>
                <a:cubicBezTo>
                  <a:pt x="221112" y="34981"/>
                  <a:pt x="238269" y="38434"/>
                  <a:pt x="245877" y="46923"/>
                </a:cubicBezTo>
                <a:cubicBezTo>
                  <a:pt x="246865" y="48030"/>
                  <a:pt x="247698" y="49293"/>
                  <a:pt x="247496" y="50590"/>
                </a:cubicBezTo>
                <a:cubicBezTo>
                  <a:pt x="247210" y="52352"/>
                  <a:pt x="245127" y="53650"/>
                  <a:pt x="243496" y="55008"/>
                </a:cubicBezTo>
                <a:cubicBezTo>
                  <a:pt x="237209" y="60246"/>
                  <a:pt x="237007" y="67997"/>
                  <a:pt x="239507" y="74653"/>
                </a:cubicBezTo>
                <a:cubicBezTo>
                  <a:pt x="242007" y="81308"/>
                  <a:pt x="246805" y="87404"/>
                  <a:pt x="249651" y="94000"/>
                </a:cubicBezTo>
                <a:cubicBezTo>
                  <a:pt x="250651" y="96322"/>
                  <a:pt x="251401" y="98858"/>
                  <a:pt x="250211" y="101144"/>
                </a:cubicBezTo>
                <a:cubicBezTo>
                  <a:pt x="247889" y="105597"/>
                  <a:pt x="239507" y="106978"/>
                  <a:pt x="236268" y="111133"/>
                </a:cubicBezTo>
                <a:cubicBezTo>
                  <a:pt x="231244" y="117539"/>
                  <a:pt x="240543" y="127516"/>
                  <a:pt x="232077" y="132077"/>
                </a:cubicBezTo>
                <a:cubicBezTo>
                  <a:pt x="230958" y="132672"/>
                  <a:pt x="229660" y="133077"/>
                  <a:pt x="228315" y="133339"/>
                </a:cubicBezTo>
                <a:cubicBezTo>
                  <a:pt x="223493" y="134279"/>
                  <a:pt x="218433" y="133946"/>
                  <a:pt x="213516" y="134493"/>
                </a:cubicBezTo>
                <a:cubicBezTo>
                  <a:pt x="209110" y="134982"/>
                  <a:pt x="204514" y="136375"/>
                  <a:pt x="202455" y="139185"/>
                </a:cubicBezTo>
                <a:cubicBezTo>
                  <a:pt x="200526" y="141780"/>
                  <a:pt x="200764" y="145507"/>
                  <a:pt x="195299" y="145959"/>
                </a:cubicBezTo>
                <a:cubicBezTo>
                  <a:pt x="195002" y="145981"/>
                  <a:pt x="194706" y="145992"/>
                  <a:pt x="194410" y="145992"/>
                </a:cubicBezTo>
                <a:cubicBezTo>
                  <a:pt x="192615" y="145992"/>
                  <a:pt x="190842" y="145590"/>
                  <a:pt x="189227" y="144792"/>
                </a:cubicBezTo>
                <a:cubicBezTo>
                  <a:pt x="185660" y="143039"/>
                  <a:pt x="181722" y="142366"/>
                  <a:pt x="177685" y="142366"/>
                </a:cubicBezTo>
                <a:cubicBezTo>
                  <a:pt x="172235" y="142366"/>
                  <a:pt x="166605" y="143592"/>
                  <a:pt x="161461" y="145042"/>
                </a:cubicBezTo>
                <a:cubicBezTo>
                  <a:pt x="157281" y="146216"/>
                  <a:pt x="153014" y="147563"/>
                  <a:pt x="148545" y="147563"/>
                </a:cubicBezTo>
                <a:cubicBezTo>
                  <a:pt x="148342" y="147563"/>
                  <a:pt x="148139" y="147560"/>
                  <a:pt x="147936" y="147555"/>
                </a:cubicBezTo>
                <a:cubicBezTo>
                  <a:pt x="144007" y="147459"/>
                  <a:pt x="140316" y="146281"/>
                  <a:pt x="136518" y="145531"/>
                </a:cubicBezTo>
                <a:cubicBezTo>
                  <a:pt x="133107" y="144847"/>
                  <a:pt x="129564" y="144507"/>
                  <a:pt x="126021" y="144507"/>
                </a:cubicBezTo>
                <a:cubicBezTo>
                  <a:pt x="121166" y="144507"/>
                  <a:pt x="116310" y="145145"/>
                  <a:pt x="111789" y="146412"/>
                </a:cubicBezTo>
                <a:cubicBezTo>
                  <a:pt x="107297" y="147671"/>
                  <a:pt x="102814" y="149551"/>
                  <a:pt x="98093" y="149551"/>
                </a:cubicBezTo>
                <a:cubicBezTo>
                  <a:pt x="97546" y="149551"/>
                  <a:pt x="96995" y="149526"/>
                  <a:pt x="96441" y="149472"/>
                </a:cubicBezTo>
                <a:cubicBezTo>
                  <a:pt x="90417" y="148876"/>
                  <a:pt x="86250" y="145078"/>
                  <a:pt x="81344" y="142530"/>
                </a:cubicBezTo>
                <a:cubicBezTo>
                  <a:pt x="76517" y="140035"/>
                  <a:pt x="70556" y="138681"/>
                  <a:pt x="64594" y="138681"/>
                </a:cubicBezTo>
                <a:cubicBezTo>
                  <a:pt x="63616" y="138681"/>
                  <a:pt x="62637" y="138718"/>
                  <a:pt x="61663" y="138792"/>
                </a:cubicBezTo>
                <a:cubicBezTo>
                  <a:pt x="57425" y="139113"/>
                  <a:pt x="53317" y="140113"/>
                  <a:pt x="49066" y="140268"/>
                </a:cubicBezTo>
                <a:cubicBezTo>
                  <a:pt x="48765" y="140279"/>
                  <a:pt x="48462" y="140285"/>
                  <a:pt x="48157" y="140285"/>
                </a:cubicBezTo>
                <a:cubicBezTo>
                  <a:pt x="44157" y="140285"/>
                  <a:pt x="39919" y="139324"/>
                  <a:pt x="37839" y="136934"/>
                </a:cubicBezTo>
                <a:cubicBezTo>
                  <a:pt x="36482" y="135351"/>
                  <a:pt x="36255" y="133422"/>
                  <a:pt x="36351" y="131576"/>
                </a:cubicBezTo>
                <a:cubicBezTo>
                  <a:pt x="36815" y="123171"/>
                  <a:pt x="42804" y="113896"/>
                  <a:pt x="36101" y="106954"/>
                </a:cubicBezTo>
                <a:cubicBezTo>
                  <a:pt x="32933" y="103668"/>
                  <a:pt x="27397" y="101692"/>
                  <a:pt x="24849" y="98156"/>
                </a:cubicBezTo>
                <a:cubicBezTo>
                  <a:pt x="21099" y="92929"/>
                  <a:pt x="25302" y="86583"/>
                  <a:pt x="30576" y="82082"/>
                </a:cubicBezTo>
                <a:cubicBezTo>
                  <a:pt x="35851" y="77570"/>
                  <a:pt x="42518" y="73474"/>
                  <a:pt x="44661" y="67819"/>
                </a:cubicBezTo>
                <a:cubicBezTo>
                  <a:pt x="46292" y="63461"/>
                  <a:pt x="44971" y="59091"/>
                  <a:pt x="42363" y="54924"/>
                </a:cubicBezTo>
                <a:cubicBezTo>
                  <a:pt x="38922" y="49412"/>
                  <a:pt x="42637" y="42994"/>
                  <a:pt x="50519" y="40732"/>
                </a:cubicBezTo>
                <a:cubicBezTo>
                  <a:pt x="58330" y="38505"/>
                  <a:pt x="65521" y="35803"/>
                  <a:pt x="69533" y="30731"/>
                </a:cubicBezTo>
                <a:cubicBezTo>
                  <a:pt x="73355" y="25885"/>
                  <a:pt x="73141" y="19860"/>
                  <a:pt x="70748" y="14586"/>
                </a:cubicBezTo>
                <a:cubicBezTo>
                  <a:pt x="68355" y="9323"/>
                  <a:pt x="63985" y="4620"/>
                  <a:pt x="5967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6">
  <p:cSld name="CUSTOM_12_1_1_1">
    <p:bg>
      <p:bgPr>
        <a:solidFill>
          <a:schemeClr val="lt2"/>
        </a:solidFill>
        <a:effectLst/>
      </p:bgPr>
    </p:bg>
    <p:spTree>
      <p:nvGrpSpPr>
        <p:cNvPr id="1" name="Shape 2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5" name="Google Shape;2885;p31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86" name="Google Shape;2886;p31"/>
          <p:cNvSpPr/>
          <p:nvPr/>
        </p:nvSpPr>
        <p:spPr>
          <a:xfrm>
            <a:off x="-52699" y="13418"/>
            <a:ext cx="9329984" cy="5167584"/>
          </a:xfrm>
          <a:custGeom>
            <a:avLst/>
            <a:gdLst/>
            <a:ahLst/>
            <a:cxnLst/>
            <a:rect l="l" t="t" r="r" b="b"/>
            <a:pathLst>
              <a:path w="291562" h="161487" extrusionOk="0">
                <a:moveTo>
                  <a:pt x="270415" y="1"/>
                </a:moveTo>
                <a:cubicBezTo>
                  <a:pt x="258379" y="1"/>
                  <a:pt x="243437" y="3345"/>
                  <a:pt x="234495" y="17623"/>
                </a:cubicBezTo>
                <a:cubicBezTo>
                  <a:pt x="218275" y="43520"/>
                  <a:pt x="241487" y="75946"/>
                  <a:pt x="168101" y="75946"/>
                </a:cubicBezTo>
                <a:cubicBezTo>
                  <a:pt x="165369" y="75946"/>
                  <a:pt x="162503" y="75901"/>
                  <a:pt x="159497" y="75809"/>
                </a:cubicBezTo>
                <a:cubicBezTo>
                  <a:pt x="157716" y="75755"/>
                  <a:pt x="155978" y="75728"/>
                  <a:pt x="154283" y="75728"/>
                </a:cubicBezTo>
                <a:cubicBezTo>
                  <a:pt x="76221" y="75728"/>
                  <a:pt x="87261" y="132055"/>
                  <a:pt x="62556" y="145818"/>
                </a:cubicBezTo>
                <a:cubicBezTo>
                  <a:pt x="55701" y="149640"/>
                  <a:pt x="47955" y="151032"/>
                  <a:pt x="40308" y="151032"/>
                </a:cubicBezTo>
                <a:cubicBezTo>
                  <a:pt x="19799" y="151032"/>
                  <a:pt x="1" y="141019"/>
                  <a:pt x="1" y="141019"/>
                </a:cubicBezTo>
                <a:lnTo>
                  <a:pt x="1" y="161486"/>
                </a:lnTo>
                <a:lnTo>
                  <a:pt x="291561" y="161486"/>
                </a:lnTo>
                <a:lnTo>
                  <a:pt x="289370" y="2598"/>
                </a:lnTo>
                <a:cubicBezTo>
                  <a:pt x="289370" y="2598"/>
                  <a:pt x="281021" y="1"/>
                  <a:pt x="27041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7">
  <p:cSld name="CUSTOM_13">
    <p:bg>
      <p:bgPr>
        <a:solidFill>
          <a:schemeClr val="accent3"/>
        </a:solidFill>
        <a:effectLst/>
      </p:bgPr>
    </p:bg>
    <p:spTree>
      <p:nvGrpSpPr>
        <p:cNvPr id="1" name="Shape 2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8" name="Google Shape;2888;p32"/>
          <p:cNvSpPr/>
          <p:nvPr/>
        </p:nvSpPr>
        <p:spPr>
          <a:xfrm>
            <a:off x="477100" y="10700"/>
            <a:ext cx="9368491" cy="5114763"/>
          </a:xfrm>
          <a:custGeom>
            <a:avLst/>
            <a:gdLst/>
            <a:ahLst/>
            <a:cxnLst/>
            <a:rect l="l" t="t" r="r" b="b"/>
            <a:pathLst>
              <a:path w="278679" h="160438" extrusionOk="0">
                <a:moveTo>
                  <a:pt x="228981" y="45994"/>
                </a:moveTo>
                <a:cubicBezTo>
                  <a:pt x="158389" y="55662"/>
                  <a:pt x="171808" y="17300"/>
                  <a:pt x="155568" y="1"/>
                </a:cubicBezTo>
                <a:lnTo>
                  <a:pt x="86237" y="1"/>
                </a:lnTo>
                <a:cubicBezTo>
                  <a:pt x="66854" y="7633"/>
                  <a:pt x="48733" y="19360"/>
                  <a:pt x="34207" y="30981"/>
                </a:cubicBezTo>
                <a:cubicBezTo>
                  <a:pt x="14764" y="46530"/>
                  <a:pt x="0" y="82154"/>
                  <a:pt x="6882" y="108871"/>
                </a:cubicBezTo>
                <a:cubicBezTo>
                  <a:pt x="10407" y="122492"/>
                  <a:pt x="31635" y="146078"/>
                  <a:pt x="65163" y="160437"/>
                </a:cubicBezTo>
                <a:lnTo>
                  <a:pt x="188179" y="160437"/>
                </a:lnTo>
                <a:cubicBezTo>
                  <a:pt x="190000" y="159735"/>
                  <a:pt x="191822" y="158996"/>
                  <a:pt x="193656" y="158234"/>
                </a:cubicBezTo>
                <a:cubicBezTo>
                  <a:pt x="278678" y="122611"/>
                  <a:pt x="245662" y="43708"/>
                  <a:pt x="228981" y="45994"/>
                </a:cubicBezTo>
                <a:close/>
              </a:path>
            </a:pathLst>
          </a:custGeom>
          <a:gradFill>
            <a:gsLst>
              <a:gs pos="0">
                <a:srgbClr val="A7C4F3"/>
              </a:gs>
              <a:gs pos="100000">
                <a:srgbClr val="3B79DC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9" name="Google Shape;2889;p32"/>
          <p:cNvSpPr/>
          <p:nvPr/>
        </p:nvSpPr>
        <p:spPr>
          <a:xfrm>
            <a:off x="6547699" y="2232"/>
            <a:ext cx="2343116" cy="1153546"/>
          </a:xfrm>
          <a:custGeom>
            <a:avLst/>
            <a:gdLst/>
            <a:ahLst/>
            <a:cxnLst/>
            <a:rect l="l" t="t" r="r" b="b"/>
            <a:pathLst>
              <a:path w="73498" h="36184" extrusionOk="0">
                <a:moveTo>
                  <a:pt x="46578" y="34588"/>
                </a:moveTo>
                <a:cubicBezTo>
                  <a:pt x="73498" y="33600"/>
                  <a:pt x="65866" y="14050"/>
                  <a:pt x="49459" y="1"/>
                </a:cubicBezTo>
                <a:lnTo>
                  <a:pt x="250" y="1"/>
                </a:lnTo>
                <a:cubicBezTo>
                  <a:pt x="0" y="9776"/>
                  <a:pt x="3310" y="36184"/>
                  <a:pt x="46578" y="34588"/>
                </a:cubicBezTo>
                <a:close/>
              </a:path>
            </a:pathLst>
          </a:custGeom>
          <a:gradFill>
            <a:gsLst>
              <a:gs pos="0">
                <a:srgbClr val="A7C4F3"/>
              </a:gs>
              <a:gs pos="100000">
                <a:srgbClr val="3B79DC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0" name="Google Shape;2890;p32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lists">
  <p:cSld name="CUSTOM">
    <p:bg>
      <p:bgPr>
        <a:solidFill>
          <a:schemeClr val="lt2"/>
        </a:solidFill>
        <a:effectLst/>
      </p:bgPr>
    </p:bg>
    <p:spTree>
      <p:nvGrpSpPr>
        <p:cNvPr id="1" name="Shape 4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2" name="Google Shape;4062;p36"/>
          <p:cNvSpPr txBox="1">
            <a:spLocks noGrp="1"/>
          </p:cNvSpPr>
          <p:nvPr>
            <p:ph type="title"/>
          </p:nvPr>
        </p:nvSpPr>
        <p:spPr>
          <a:xfrm>
            <a:off x="720000" y="3312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63" name="Google Shape;4063;p36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720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4064" name="Google Shape;4064;p36"/>
          <p:cNvSpPr txBox="1">
            <a:spLocks noGrp="1"/>
          </p:cNvSpPr>
          <p:nvPr>
            <p:ph type="body" idx="2"/>
          </p:nvPr>
        </p:nvSpPr>
        <p:spPr>
          <a:xfrm>
            <a:off x="4704000" y="1152475"/>
            <a:ext cx="3720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4065" name="Google Shape;4065;p36"/>
          <p:cNvGrpSpPr/>
          <p:nvPr/>
        </p:nvGrpSpPr>
        <p:grpSpPr>
          <a:xfrm rot="10800000">
            <a:off x="313937" y="-435407"/>
            <a:ext cx="964528" cy="1021252"/>
            <a:chOff x="7782610" y="-185800"/>
            <a:chExt cx="940178" cy="995470"/>
          </a:xfrm>
        </p:grpSpPr>
        <p:sp>
          <p:nvSpPr>
            <p:cNvPr id="4066" name="Google Shape;4066;p36"/>
            <p:cNvSpPr/>
            <p:nvPr/>
          </p:nvSpPr>
          <p:spPr>
            <a:xfrm>
              <a:off x="7782610" y="-185800"/>
              <a:ext cx="936795" cy="983915"/>
            </a:xfrm>
            <a:custGeom>
              <a:avLst/>
              <a:gdLst/>
              <a:ahLst/>
              <a:cxnLst/>
              <a:rect l="l" t="t" r="r" b="b"/>
              <a:pathLst>
                <a:path w="29683" h="31176" extrusionOk="0">
                  <a:moveTo>
                    <a:pt x="4668" y="1"/>
                  </a:moveTo>
                  <a:cubicBezTo>
                    <a:pt x="4442" y="84"/>
                    <a:pt x="4204" y="96"/>
                    <a:pt x="4073" y="251"/>
                  </a:cubicBezTo>
                  <a:cubicBezTo>
                    <a:pt x="3946" y="291"/>
                    <a:pt x="3804" y="409"/>
                    <a:pt x="3691" y="409"/>
                  </a:cubicBezTo>
                  <a:cubicBezTo>
                    <a:pt x="3603" y="409"/>
                    <a:pt x="3533" y="336"/>
                    <a:pt x="3501" y="96"/>
                  </a:cubicBezTo>
                  <a:cubicBezTo>
                    <a:pt x="3432" y="50"/>
                    <a:pt x="3362" y="30"/>
                    <a:pt x="3294" y="30"/>
                  </a:cubicBezTo>
                  <a:cubicBezTo>
                    <a:pt x="3185" y="30"/>
                    <a:pt x="3079" y="78"/>
                    <a:pt x="2977" y="143"/>
                  </a:cubicBezTo>
                  <a:cubicBezTo>
                    <a:pt x="2792" y="286"/>
                    <a:pt x="2602" y="408"/>
                    <a:pt x="2403" y="408"/>
                  </a:cubicBezTo>
                  <a:cubicBezTo>
                    <a:pt x="2270" y="408"/>
                    <a:pt x="2132" y="353"/>
                    <a:pt x="1989" y="215"/>
                  </a:cubicBezTo>
                  <a:cubicBezTo>
                    <a:pt x="1910" y="176"/>
                    <a:pt x="1832" y="161"/>
                    <a:pt x="1755" y="161"/>
                  </a:cubicBezTo>
                  <a:cubicBezTo>
                    <a:pt x="1535" y="161"/>
                    <a:pt x="1318" y="277"/>
                    <a:pt x="1098" y="277"/>
                  </a:cubicBezTo>
                  <a:cubicBezTo>
                    <a:pt x="1042" y="277"/>
                    <a:pt x="986" y="269"/>
                    <a:pt x="929" y="251"/>
                  </a:cubicBezTo>
                  <a:cubicBezTo>
                    <a:pt x="834" y="382"/>
                    <a:pt x="703" y="465"/>
                    <a:pt x="691" y="644"/>
                  </a:cubicBezTo>
                  <a:cubicBezTo>
                    <a:pt x="691" y="691"/>
                    <a:pt x="739" y="703"/>
                    <a:pt x="703" y="751"/>
                  </a:cubicBezTo>
                  <a:cubicBezTo>
                    <a:pt x="578" y="612"/>
                    <a:pt x="485" y="558"/>
                    <a:pt x="414" y="558"/>
                  </a:cubicBezTo>
                  <a:cubicBezTo>
                    <a:pt x="240" y="558"/>
                    <a:pt x="189" y="875"/>
                    <a:pt x="96" y="1060"/>
                  </a:cubicBezTo>
                  <a:cubicBezTo>
                    <a:pt x="1" y="1322"/>
                    <a:pt x="36" y="1501"/>
                    <a:pt x="322" y="1513"/>
                  </a:cubicBezTo>
                  <a:cubicBezTo>
                    <a:pt x="465" y="1513"/>
                    <a:pt x="596" y="1537"/>
                    <a:pt x="703" y="1679"/>
                  </a:cubicBezTo>
                  <a:cubicBezTo>
                    <a:pt x="870" y="1751"/>
                    <a:pt x="1060" y="1798"/>
                    <a:pt x="1072" y="2048"/>
                  </a:cubicBezTo>
                  <a:cubicBezTo>
                    <a:pt x="1096" y="2072"/>
                    <a:pt x="1096" y="2096"/>
                    <a:pt x="1108" y="2120"/>
                  </a:cubicBezTo>
                  <a:cubicBezTo>
                    <a:pt x="1132" y="2168"/>
                    <a:pt x="1168" y="2215"/>
                    <a:pt x="1215" y="2239"/>
                  </a:cubicBezTo>
                  <a:cubicBezTo>
                    <a:pt x="1403" y="2504"/>
                    <a:pt x="1375" y="2646"/>
                    <a:pt x="1104" y="2646"/>
                  </a:cubicBezTo>
                  <a:cubicBezTo>
                    <a:pt x="1083" y="2646"/>
                    <a:pt x="1060" y="2645"/>
                    <a:pt x="1037" y="2644"/>
                  </a:cubicBezTo>
                  <a:cubicBezTo>
                    <a:pt x="1006" y="2639"/>
                    <a:pt x="977" y="2637"/>
                    <a:pt x="949" y="2637"/>
                  </a:cubicBezTo>
                  <a:cubicBezTo>
                    <a:pt x="901" y="2637"/>
                    <a:pt x="856" y="2645"/>
                    <a:pt x="810" y="2668"/>
                  </a:cubicBezTo>
                  <a:cubicBezTo>
                    <a:pt x="679" y="3132"/>
                    <a:pt x="775" y="3465"/>
                    <a:pt x="1120" y="3561"/>
                  </a:cubicBezTo>
                  <a:cubicBezTo>
                    <a:pt x="1251" y="3596"/>
                    <a:pt x="1406" y="3620"/>
                    <a:pt x="1489" y="3775"/>
                  </a:cubicBezTo>
                  <a:cubicBezTo>
                    <a:pt x="1539" y="3824"/>
                    <a:pt x="1605" y="3849"/>
                    <a:pt x="1667" y="3849"/>
                  </a:cubicBezTo>
                  <a:cubicBezTo>
                    <a:pt x="1679" y="3849"/>
                    <a:pt x="1691" y="3848"/>
                    <a:pt x="1703" y="3846"/>
                  </a:cubicBezTo>
                  <a:cubicBezTo>
                    <a:pt x="1754" y="3817"/>
                    <a:pt x="1798" y="3804"/>
                    <a:pt x="1837" y="3804"/>
                  </a:cubicBezTo>
                  <a:cubicBezTo>
                    <a:pt x="1969" y="3804"/>
                    <a:pt x="2040" y="3953"/>
                    <a:pt x="2132" y="4073"/>
                  </a:cubicBezTo>
                  <a:cubicBezTo>
                    <a:pt x="2430" y="4132"/>
                    <a:pt x="2703" y="4215"/>
                    <a:pt x="2918" y="4454"/>
                  </a:cubicBezTo>
                  <a:cubicBezTo>
                    <a:pt x="2965" y="4477"/>
                    <a:pt x="3025" y="4489"/>
                    <a:pt x="3073" y="4501"/>
                  </a:cubicBezTo>
                  <a:cubicBezTo>
                    <a:pt x="3170" y="4483"/>
                    <a:pt x="3281" y="4412"/>
                    <a:pt x="3386" y="4412"/>
                  </a:cubicBezTo>
                  <a:cubicBezTo>
                    <a:pt x="3421" y="4412"/>
                    <a:pt x="3456" y="4421"/>
                    <a:pt x="3489" y="4442"/>
                  </a:cubicBezTo>
                  <a:cubicBezTo>
                    <a:pt x="4096" y="4846"/>
                    <a:pt x="4858" y="4680"/>
                    <a:pt x="5442" y="5156"/>
                  </a:cubicBezTo>
                  <a:cubicBezTo>
                    <a:pt x="5692" y="5263"/>
                    <a:pt x="5918" y="5466"/>
                    <a:pt x="6192" y="5489"/>
                  </a:cubicBezTo>
                  <a:cubicBezTo>
                    <a:pt x="6280" y="5441"/>
                    <a:pt x="6362" y="5421"/>
                    <a:pt x="6440" y="5421"/>
                  </a:cubicBezTo>
                  <a:cubicBezTo>
                    <a:pt x="6593" y="5421"/>
                    <a:pt x="6733" y="5498"/>
                    <a:pt x="6883" y="5585"/>
                  </a:cubicBezTo>
                  <a:cubicBezTo>
                    <a:pt x="7156" y="6005"/>
                    <a:pt x="7513" y="6240"/>
                    <a:pt x="7961" y="6240"/>
                  </a:cubicBezTo>
                  <a:cubicBezTo>
                    <a:pt x="8021" y="6240"/>
                    <a:pt x="8082" y="6236"/>
                    <a:pt x="8145" y="6228"/>
                  </a:cubicBezTo>
                  <a:cubicBezTo>
                    <a:pt x="8323" y="6287"/>
                    <a:pt x="8311" y="6561"/>
                    <a:pt x="8478" y="6644"/>
                  </a:cubicBezTo>
                  <a:cubicBezTo>
                    <a:pt x="8740" y="6692"/>
                    <a:pt x="9026" y="6692"/>
                    <a:pt x="9252" y="6918"/>
                  </a:cubicBezTo>
                  <a:cubicBezTo>
                    <a:pt x="9621" y="7311"/>
                    <a:pt x="10157" y="7454"/>
                    <a:pt x="10478" y="7906"/>
                  </a:cubicBezTo>
                  <a:cubicBezTo>
                    <a:pt x="10509" y="7921"/>
                    <a:pt x="10539" y="7927"/>
                    <a:pt x="10569" y="7927"/>
                  </a:cubicBezTo>
                  <a:cubicBezTo>
                    <a:pt x="10689" y="7927"/>
                    <a:pt x="10795" y="7828"/>
                    <a:pt x="10905" y="7828"/>
                  </a:cubicBezTo>
                  <a:cubicBezTo>
                    <a:pt x="10921" y="7828"/>
                    <a:pt x="10938" y="7830"/>
                    <a:pt x="10954" y="7835"/>
                  </a:cubicBezTo>
                  <a:lnTo>
                    <a:pt x="11097" y="7835"/>
                  </a:lnTo>
                  <a:cubicBezTo>
                    <a:pt x="11359" y="8144"/>
                    <a:pt x="11574" y="8502"/>
                    <a:pt x="11812" y="8847"/>
                  </a:cubicBezTo>
                  <a:cubicBezTo>
                    <a:pt x="11895" y="9145"/>
                    <a:pt x="12228" y="8978"/>
                    <a:pt x="12347" y="9216"/>
                  </a:cubicBezTo>
                  <a:cubicBezTo>
                    <a:pt x="12443" y="9430"/>
                    <a:pt x="12598" y="9561"/>
                    <a:pt x="12800" y="9621"/>
                  </a:cubicBezTo>
                  <a:cubicBezTo>
                    <a:pt x="13038" y="9680"/>
                    <a:pt x="13205" y="9811"/>
                    <a:pt x="13217" y="10109"/>
                  </a:cubicBezTo>
                  <a:cubicBezTo>
                    <a:pt x="13252" y="10169"/>
                    <a:pt x="13264" y="10216"/>
                    <a:pt x="13312" y="10264"/>
                  </a:cubicBezTo>
                  <a:cubicBezTo>
                    <a:pt x="13340" y="10278"/>
                    <a:pt x="13372" y="10283"/>
                    <a:pt x="13401" y="10283"/>
                  </a:cubicBezTo>
                  <a:cubicBezTo>
                    <a:pt x="13421" y="10283"/>
                    <a:pt x="13440" y="10281"/>
                    <a:pt x="13455" y="10276"/>
                  </a:cubicBezTo>
                  <a:cubicBezTo>
                    <a:pt x="13537" y="10215"/>
                    <a:pt x="13607" y="10189"/>
                    <a:pt x="13669" y="10189"/>
                  </a:cubicBezTo>
                  <a:cubicBezTo>
                    <a:pt x="13846" y="10189"/>
                    <a:pt x="13950" y="10399"/>
                    <a:pt x="14074" y="10550"/>
                  </a:cubicBezTo>
                  <a:cubicBezTo>
                    <a:pt x="14217" y="10728"/>
                    <a:pt x="14276" y="10990"/>
                    <a:pt x="14514" y="11061"/>
                  </a:cubicBezTo>
                  <a:cubicBezTo>
                    <a:pt x="14562" y="11061"/>
                    <a:pt x="14622" y="11085"/>
                    <a:pt x="14669" y="11085"/>
                  </a:cubicBezTo>
                  <a:cubicBezTo>
                    <a:pt x="14701" y="11082"/>
                    <a:pt x="14732" y="11080"/>
                    <a:pt x="14761" y="11080"/>
                  </a:cubicBezTo>
                  <a:cubicBezTo>
                    <a:pt x="15133" y="11080"/>
                    <a:pt x="15280" y="11356"/>
                    <a:pt x="15324" y="11764"/>
                  </a:cubicBezTo>
                  <a:cubicBezTo>
                    <a:pt x="15348" y="11812"/>
                    <a:pt x="15384" y="11835"/>
                    <a:pt x="15419" y="11871"/>
                  </a:cubicBezTo>
                  <a:cubicBezTo>
                    <a:pt x="15426" y="11878"/>
                    <a:pt x="15434" y="11881"/>
                    <a:pt x="15443" y="11881"/>
                  </a:cubicBezTo>
                  <a:cubicBezTo>
                    <a:pt x="15482" y="11881"/>
                    <a:pt x="15533" y="11819"/>
                    <a:pt x="15575" y="11819"/>
                  </a:cubicBezTo>
                  <a:cubicBezTo>
                    <a:pt x="15600" y="11819"/>
                    <a:pt x="15622" y="11843"/>
                    <a:pt x="15634" y="11919"/>
                  </a:cubicBezTo>
                  <a:cubicBezTo>
                    <a:pt x="15634" y="12050"/>
                    <a:pt x="15657" y="12169"/>
                    <a:pt x="15753" y="12276"/>
                  </a:cubicBezTo>
                  <a:cubicBezTo>
                    <a:pt x="15931" y="12395"/>
                    <a:pt x="16157" y="12407"/>
                    <a:pt x="16277" y="12633"/>
                  </a:cubicBezTo>
                  <a:cubicBezTo>
                    <a:pt x="16360" y="12788"/>
                    <a:pt x="16217" y="12836"/>
                    <a:pt x="16134" y="12931"/>
                  </a:cubicBezTo>
                  <a:cubicBezTo>
                    <a:pt x="16038" y="13288"/>
                    <a:pt x="16253" y="13324"/>
                    <a:pt x="16467" y="13324"/>
                  </a:cubicBezTo>
                  <a:cubicBezTo>
                    <a:pt x="16484" y="13326"/>
                    <a:pt x="16501" y="13327"/>
                    <a:pt x="16518" y="13327"/>
                  </a:cubicBezTo>
                  <a:cubicBezTo>
                    <a:pt x="16627" y="13327"/>
                    <a:pt x="16736" y="13286"/>
                    <a:pt x="16845" y="13286"/>
                  </a:cubicBezTo>
                  <a:cubicBezTo>
                    <a:pt x="16898" y="13286"/>
                    <a:pt x="16950" y="13296"/>
                    <a:pt x="17003" y="13324"/>
                  </a:cubicBezTo>
                  <a:cubicBezTo>
                    <a:pt x="17193" y="13407"/>
                    <a:pt x="17372" y="13467"/>
                    <a:pt x="17431" y="13740"/>
                  </a:cubicBezTo>
                  <a:cubicBezTo>
                    <a:pt x="17539" y="14193"/>
                    <a:pt x="17836" y="14490"/>
                    <a:pt x="18182" y="14621"/>
                  </a:cubicBezTo>
                  <a:cubicBezTo>
                    <a:pt x="18574" y="14788"/>
                    <a:pt x="18443" y="15026"/>
                    <a:pt x="18372" y="15288"/>
                  </a:cubicBezTo>
                  <a:cubicBezTo>
                    <a:pt x="18308" y="15596"/>
                    <a:pt x="18349" y="15810"/>
                    <a:pt x="18621" y="15810"/>
                  </a:cubicBezTo>
                  <a:cubicBezTo>
                    <a:pt x="18653" y="15810"/>
                    <a:pt x="18690" y="15807"/>
                    <a:pt x="18729" y="15800"/>
                  </a:cubicBezTo>
                  <a:cubicBezTo>
                    <a:pt x="18734" y="15800"/>
                    <a:pt x="18739" y="15799"/>
                    <a:pt x="18743" y="15799"/>
                  </a:cubicBezTo>
                  <a:cubicBezTo>
                    <a:pt x="18832" y="15799"/>
                    <a:pt x="18789" y="15910"/>
                    <a:pt x="18801" y="15967"/>
                  </a:cubicBezTo>
                  <a:cubicBezTo>
                    <a:pt x="18813" y="16026"/>
                    <a:pt x="18848" y="16062"/>
                    <a:pt x="18872" y="16110"/>
                  </a:cubicBezTo>
                  <a:cubicBezTo>
                    <a:pt x="19086" y="16145"/>
                    <a:pt x="19229" y="16217"/>
                    <a:pt x="19170" y="16503"/>
                  </a:cubicBezTo>
                  <a:cubicBezTo>
                    <a:pt x="19194" y="16741"/>
                    <a:pt x="19253" y="16943"/>
                    <a:pt x="19503" y="16955"/>
                  </a:cubicBezTo>
                  <a:cubicBezTo>
                    <a:pt x="19682" y="16979"/>
                    <a:pt x="19694" y="17122"/>
                    <a:pt x="19694" y="17277"/>
                  </a:cubicBezTo>
                  <a:cubicBezTo>
                    <a:pt x="19789" y="17431"/>
                    <a:pt x="20027" y="17467"/>
                    <a:pt x="20027" y="17717"/>
                  </a:cubicBezTo>
                  <a:cubicBezTo>
                    <a:pt x="20051" y="17765"/>
                    <a:pt x="20087" y="17812"/>
                    <a:pt x="20122" y="17836"/>
                  </a:cubicBezTo>
                  <a:cubicBezTo>
                    <a:pt x="20337" y="17991"/>
                    <a:pt x="20563" y="18122"/>
                    <a:pt x="20718" y="18324"/>
                  </a:cubicBezTo>
                  <a:cubicBezTo>
                    <a:pt x="20813" y="18431"/>
                    <a:pt x="20920" y="18539"/>
                    <a:pt x="20920" y="18717"/>
                  </a:cubicBezTo>
                  <a:cubicBezTo>
                    <a:pt x="20932" y="18848"/>
                    <a:pt x="20884" y="18979"/>
                    <a:pt x="20980" y="19098"/>
                  </a:cubicBezTo>
                  <a:cubicBezTo>
                    <a:pt x="21036" y="19161"/>
                    <a:pt x="21100" y="19183"/>
                    <a:pt x="21168" y="19183"/>
                  </a:cubicBezTo>
                  <a:cubicBezTo>
                    <a:pt x="21215" y="19183"/>
                    <a:pt x="21264" y="19172"/>
                    <a:pt x="21313" y="19158"/>
                  </a:cubicBezTo>
                  <a:cubicBezTo>
                    <a:pt x="21357" y="19151"/>
                    <a:pt x="21398" y="19147"/>
                    <a:pt x="21437" y="19147"/>
                  </a:cubicBezTo>
                  <a:cubicBezTo>
                    <a:pt x="21598" y="19147"/>
                    <a:pt x="21708" y="19220"/>
                    <a:pt x="21718" y="19479"/>
                  </a:cubicBezTo>
                  <a:cubicBezTo>
                    <a:pt x="21706" y="19622"/>
                    <a:pt x="21670" y="19753"/>
                    <a:pt x="21658" y="19896"/>
                  </a:cubicBezTo>
                  <a:cubicBezTo>
                    <a:pt x="21648" y="20090"/>
                    <a:pt x="21726" y="20213"/>
                    <a:pt x="21858" y="20213"/>
                  </a:cubicBezTo>
                  <a:cubicBezTo>
                    <a:pt x="21888" y="20213"/>
                    <a:pt x="21921" y="20207"/>
                    <a:pt x="21956" y="20194"/>
                  </a:cubicBezTo>
                  <a:cubicBezTo>
                    <a:pt x="22030" y="20167"/>
                    <a:pt x="22080" y="20155"/>
                    <a:pt x="22112" y="20155"/>
                  </a:cubicBezTo>
                  <a:cubicBezTo>
                    <a:pt x="22252" y="20155"/>
                    <a:pt x="22067" y="20366"/>
                    <a:pt x="22087" y="20444"/>
                  </a:cubicBezTo>
                  <a:cubicBezTo>
                    <a:pt x="22063" y="20515"/>
                    <a:pt x="22027" y="20586"/>
                    <a:pt x="22015" y="20682"/>
                  </a:cubicBezTo>
                  <a:cubicBezTo>
                    <a:pt x="22134" y="20920"/>
                    <a:pt x="22361" y="21051"/>
                    <a:pt x="22444" y="21325"/>
                  </a:cubicBezTo>
                  <a:cubicBezTo>
                    <a:pt x="22480" y="21360"/>
                    <a:pt x="22504" y="21408"/>
                    <a:pt x="22551" y="21444"/>
                  </a:cubicBezTo>
                  <a:cubicBezTo>
                    <a:pt x="22825" y="21741"/>
                    <a:pt x="23039" y="22039"/>
                    <a:pt x="23075" y="22491"/>
                  </a:cubicBezTo>
                  <a:cubicBezTo>
                    <a:pt x="23087" y="22789"/>
                    <a:pt x="23206" y="23015"/>
                    <a:pt x="23492" y="23087"/>
                  </a:cubicBezTo>
                  <a:cubicBezTo>
                    <a:pt x="23539" y="23087"/>
                    <a:pt x="23623" y="23027"/>
                    <a:pt x="23623" y="23027"/>
                  </a:cubicBezTo>
                  <a:lnTo>
                    <a:pt x="23623" y="23027"/>
                  </a:lnTo>
                  <a:cubicBezTo>
                    <a:pt x="23575" y="23420"/>
                    <a:pt x="23932" y="23658"/>
                    <a:pt x="23920" y="24063"/>
                  </a:cubicBezTo>
                  <a:cubicBezTo>
                    <a:pt x="23920" y="24274"/>
                    <a:pt x="24006" y="24371"/>
                    <a:pt x="24133" y="24371"/>
                  </a:cubicBezTo>
                  <a:cubicBezTo>
                    <a:pt x="24206" y="24371"/>
                    <a:pt x="24293" y="24338"/>
                    <a:pt x="24385" y="24277"/>
                  </a:cubicBezTo>
                  <a:cubicBezTo>
                    <a:pt x="24801" y="24385"/>
                    <a:pt x="24968" y="24873"/>
                    <a:pt x="25301" y="25087"/>
                  </a:cubicBezTo>
                  <a:cubicBezTo>
                    <a:pt x="25290" y="25099"/>
                    <a:pt x="25290" y="25111"/>
                    <a:pt x="25278" y="25135"/>
                  </a:cubicBezTo>
                  <a:cubicBezTo>
                    <a:pt x="25171" y="25337"/>
                    <a:pt x="25123" y="25563"/>
                    <a:pt x="25218" y="25801"/>
                  </a:cubicBezTo>
                  <a:cubicBezTo>
                    <a:pt x="25325" y="25980"/>
                    <a:pt x="25468" y="26147"/>
                    <a:pt x="25456" y="26385"/>
                  </a:cubicBezTo>
                  <a:cubicBezTo>
                    <a:pt x="25480" y="26540"/>
                    <a:pt x="25516" y="26718"/>
                    <a:pt x="25694" y="26778"/>
                  </a:cubicBezTo>
                  <a:lnTo>
                    <a:pt x="25921" y="26825"/>
                  </a:lnTo>
                  <a:cubicBezTo>
                    <a:pt x="25972" y="26836"/>
                    <a:pt x="26032" y="26863"/>
                    <a:pt x="26093" y="26863"/>
                  </a:cubicBezTo>
                  <a:cubicBezTo>
                    <a:pt x="26103" y="26863"/>
                    <a:pt x="26113" y="26863"/>
                    <a:pt x="26123" y="26861"/>
                  </a:cubicBezTo>
                  <a:cubicBezTo>
                    <a:pt x="26226" y="26840"/>
                    <a:pt x="26321" y="26828"/>
                    <a:pt x="26407" y="26828"/>
                  </a:cubicBezTo>
                  <a:cubicBezTo>
                    <a:pt x="26757" y="26828"/>
                    <a:pt x="26956" y="27026"/>
                    <a:pt x="26956" y="27599"/>
                  </a:cubicBezTo>
                  <a:cubicBezTo>
                    <a:pt x="26956" y="27799"/>
                    <a:pt x="27058" y="27905"/>
                    <a:pt x="27211" y="27905"/>
                  </a:cubicBezTo>
                  <a:cubicBezTo>
                    <a:pt x="27341" y="27905"/>
                    <a:pt x="27508" y="27829"/>
                    <a:pt x="27683" y="27671"/>
                  </a:cubicBezTo>
                  <a:lnTo>
                    <a:pt x="27683" y="27671"/>
                  </a:lnTo>
                  <a:cubicBezTo>
                    <a:pt x="27445" y="28075"/>
                    <a:pt x="27504" y="28540"/>
                    <a:pt x="27195" y="28826"/>
                  </a:cubicBezTo>
                  <a:cubicBezTo>
                    <a:pt x="27171" y="28873"/>
                    <a:pt x="27171" y="28933"/>
                    <a:pt x="27171" y="28992"/>
                  </a:cubicBezTo>
                  <a:cubicBezTo>
                    <a:pt x="27183" y="29159"/>
                    <a:pt x="27254" y="29266"/>
                    <a:pt x="27385" y="29326"/>
                  </a:cubicBezTo>
                  <a:cubicBezTo>
                    <a:pt x="27552" y="29385"/>
                    <a:pt x="27528" y="29492"/>
                    <a:pt x="27445" y="29611"/>
                  </a:cubicBezTo>
                  <a:cubicBezTo>
                    <a:pt x="27421" y="29659"/>
                    <a:pt x="27409" y="29695"/>
                    <a:pt x="27385" y="29754"/>
                  </a:cubicBezTo>
                  <a:cubicBezTo>
                    <a:pt x="27445" y="29969"/>
                    <a:pt x="27564" y="30111"/>
                    <a:pt x="27349" y="30350"/>
                  </a:cubicBezTo>
                  <a:cubicBezTo>
                    <a:pt x="27150" y="30561"/>
                    <a:pt x="27055" y="30945"/>
                    <a:pt x="27541" y="30945"/>
                  </a:cubicBezTo>
                  <a:cubicBezTo>
                    <a:pt x="27549" y="30945"/>
                    <a:pt x="27556" y="30945"/>
                    <a:pt x="27564" y="30945"/>
                  </a:cubicBezTo>
                  <a:cubicBezTo>
                    <a:pt x="27643" y="30897"/>
                    <a:pt x="27722" y="30880"/>
                    <a:pt x="27801" y="30880"/>
                  </a:cubicBezTo>
                  <a:cubicBezTo>
                    <a:pt x="28023" y="30880"/>
                    <a:pt x="28242" y="31020"/>
                    <a:pt x="28464" y="31020"/>
                  </a:cubicBezTo>
                  <a:cubicBezTo>
                    <a:pt x="28517" y="31020"/>
                    <a:pt x="28570" y="31012"/>
                    <a:pt x="28623" y="30993"/>
                  </a:cubicBezTo>
                  <a:cubicBezTo>
                    <a:pt x="28730" y="30993"/>
                    <a:pt x="28838" y="31004"/>
                    <a:pt x="28933" y="31052"/>
                  </a:cubicBezTo>
                  <a:cubicBezTo>
                    <a:pt x="29039" y="31095"/>
                    <a:pt x="29159" y="31175"/>
                    <a:pt x="29266" y="31175"/>
                  </a:cubicBezTo>
                  <a:cubicBezTo>
                    <a:pt x="29338" y="31175"/>
                    <a:pt x="29404" y="31139"/>
                    <a:pt x="29457" y="31028"/>
                  </a:cubicBezTo>
                  <a:cubicBezTo>
                    <a:pt x="29623" y="30695"/>
                    <a:pt x="29385" y="30552"/>
                    <a:pt x="29135" y="30409"/>
                  </a:cubicBezTo>
                  <a:lnTo>
                    <a:pt x="29135" y="30409"/>
                  </a:lnTo>
                  <a:cubicBezTo>
                    <a:pt x="29285" y="30447"/>
                    <a:pt x="29384" y="30588"/>
                    <a:pt x="29506" y="30588"/>
                  </a:cubicBezTo>
                  <a:cubicBezTo>
                    <a:pt x="29539" y="30588"/>
                    <a:pt x="29574" y="30577"/>
                    <a:pt x="29612" y="30552"/>
                  </a:cubicBezTo>
                  <a:cubicBezTo>
                    <a:pt x="29612" y="30397"/>
                    <a:pt x="29588" y="30254"/>
                    <a:pt x="29588" y="30100"/>
                  </a:cubicBezTo>
                  <a:cubicBezTo>
                    <a:pt x="29683" y="29838"/>
                    <a:pt x="29433" y="29695"/>
                    <a:pt x="29409" y="29480"/>
                  </a:cubicBezTo>
                  <a:cubicBezTo>
                    <a:pt x="29350" y="29254"/>
                    <a:pt x="29100" y="29099"/>
                    <a:pt x="29159" y="28826"/>
                  </a:cubicBezTo>
                  <a:cubicBezTo>
                    <a:pt x="28850" y="28195"/>
                    <a:pt x="28480" y="27587"/>
                    <a:pt x="28600" y="26813"/>
                  </a:cubicBezTo>
                  <a:cubicBezTo>
                    <a:pt x="28611" y="26635"/>
                    <a:pt x="28552" y="26480"/>
                    <a:pt x="28516" y="26325"/>
                  </a:cubicBezTo>
                  <a:cubicBezTo>
                    <a:pt x="28504" y="26266"/>
                    <a:pt x="28480" y="26182"/>
                    <a:pt x="28445" y="26123"/>
                  </a:cubicBezTo>
                  <a:cubicBezTo>
                    <a:pt x="28433" y="25885"/>
                    <a:pt x="28219" y="25754"/>
                    <a:pt x="28207" y="25516"/>
                  </a:cubicBezTo>
                  <a:cubicBezTo>
                    <a:pt x="28159" y="25444"/>
                    <a:pt x="28135" y="25385"/>
                    <a:pt x="28099" y="25325"/>
                  </a:cubicBezTo>
                  <a:cubicBezTo>
                    <a:pt x="28141" y="25262"/>
                    <a:pt x="28174" y="25239"/>
                    <a:pt x="28203" y="25239"/>
                  </a:cubicBezTo>
                  <a:cubicBezTo>
                    <a:pt x="28281" y="25239"/>
                    <a:pt x="28329" y="25398"/>
                    <a:pt x="28409" y="25398"/>
                  </a:cubicBezTo>
                  <a:cubicBezTo>
                    <a:pt x="28413" y="25398"/>
                    <a:pt x="28417" y="25397"/>
                    <a:pt x="28421" y="25397"/>
                  </a:cubicBezTo>
                  <a:lnTo>
                    <a:pt x="28730" y="25706"/>
                  </a:lnTo>
                  <a:cubicBezTo>
                    <a:pt x="28804" y="25741"/>
                    <a:pt x="28861" y="25756"/>
                    <a:pt x="28906" y="25756"/>
                  </a:cubicBezTo>
                  <a:cubicBezTo>
                    <a:pt x="29107" y="25756"/>
                    <a:pt x="29060" y="25455"/>
                    <a:pt x="29147" y="25289"/>
                  </a:cubicBezTo>
                  <a:cubicBezTo>
                    <a:pt x="28802" y="23825"/>
                    <a:pt x="28219" y="22432"/>
                    <a:pt x="27564" y="21110"/>
                  </a:cubicBezTo>
                  <a:cubicBezTo>
                    <a:pt x="27028" y="20039"/>
                    <a:pt x="26468" y="18991"/>
                    <a:pt x="25861" y="17979"/>
                  </a:cubicBezTo>
                  <a:cubicBezTo>
                    <a:pt x="25087" y="16693"/>
                    <a:pt x="24254" y="15443"/>
                    <a:pt x="23337" y="14264"/>
                  </a:cubicBezTo>
                  <a:cubicBezTo>
                    <a:pt x="22670" y="13407"/>
                    <a:pt x="21932" y="12633"/>
                    <a:pt x="21194" y="11823"/>
                  </a:cubicBezTo>
                  <a:cubicBezTo>
                    <a:pt x="19872" y="10347"/>
                    <a:pt x="18574" y="8847"/>
                    <a:pt x="17134" y="7513"/>
                  </a:cubicBezTo>
                  <a:cubicBezTo>
                    <a:pt x="17034" y="7467"/>
                    <a:pt x="16935" y="7398"/>
                    <a:pt x="16841" y="7398"/>
                  </a:cubicBezTo>
                  <a:cubicBezTo>
                    <a:pt x="16767" y="7398"/>
                    <a:pt x="16697" y="7441"/>
                    <a:pt x="16634" y="7573"/>
                  </a:cubicBezTo>
                  <a:cubicBezTo>
                    <a:pt x="16717" y="7359"/>
                    <a:pt x="16705" y="7121"/>
                    <a:pt x="16527" y="7037"/>
                  </a:cubicBezTo>
                  <a:cubicBezTo>
                    <a:pt x="16241" y="6870"/>
                    <a:pt x="16062" y="6597"/>
                    <a:pt x="15836" y="6359"/>
                  </a:cubicBezTo>
                  <a:cubicBezTo>
                    <a:pt x="15732" y="6266"/>
                    <a:pt x="15660" y="6227"/>
                    <a:pt x="15612" y="6227"/>
                  </a:cubicBezTo>
                  <a:cubicBezTo>
                    <a:pt x="15512" y="6227"/>
                    <a:pt x="15514" y="6396"/>
                    <a:pt x="15538" y="6597"/>
                  </a:cubicBezTo>
                  <a:cubicBezTo>
                    <a:pt x="15467" y="6394"/>
                    <a:pt x="15586" y="6108"/>
                    <a:pt x="15348" y="5942"/>
                  </a:cubicBezTo>
                  <a:cubicBezTo>
                    <a:pt x="14884" y="5513"/>
                    <a:pt x="14372" y="5204"/>
                    <a:pt x="13871" y="4799"/>
                  </a:cubicBezTo>
                  <a:cubicBezTo>
                    <a:pt x="12609" y="3775"/>
                    <a:pt x="11240" y="2894"/>
                    <a:pt x="9811" y="2168"/>
                  </a:cubicBezTo>
                  <a:cubicBezTo>
                    <a:pt x="8788" y="1644"/>
                    <a:pt x="7787" y="1048"/>
                    <a:pt x="6704" y="679"/>
                  </a:cubicBezTo>
                  <a:cubicBezTo>
                    <a:pt x="6013" y="453"/>
                    <a:pt x="5299" y="358"/>
                    <a:pt x="46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6"/>
            <p:cNvSpPr/>
            <p:nvPr/>
          </p:nvSpPr>
          <p:spPr>
            <a:xfrm>
              <a:off x="8610784" y="694762"/>
              <a:ext cx="53747" cy="102822"/>
            </a:xfrm>
            <a:custGeom>
              <a:avLst/>
              <a:gdLst/>
              <a:ahLst/>
              <a:cxnLst/>
              <a:rect l="l" t="t" r="r" b="b"/>
              <a:pathLst>
                <a:path w="1703" h="3258" extrusionOk="0">
                  <a:moveTo>
                    <a:pt x="468" y="0"/>
                  </a:moveTo>
                  <a:cubicBezTo>
                    <a:pt x="422" y="0"/>
                    <a:pt x="373" y="16"/>
                    <a:pt x="322" y="54"/>
                  </a:cubicBezTo>
                  <a:cubicBezTo>
                    <a:pt x="0" y="257"/>
                    <a:pt x="476" y="412"/>
                    <a:pt x="345" y="638"/>
                  </a:cubicBezTo>
                  <a:cubicBezTo>
                    <a:pt x="191" y="876"/>
                    <a:pt x="405" y="1150"/>
                    <a:pt x="298" y="1424"/>
                  </a:cubicBezTo>
                  <a:cubicBezTo>
                    <a:pt x="310" y="1555"/>
                    <a:pt x="345" y="1709"/>
                    <a:pt x="417" y="1828"/>
                  </a:cubicBezTo>
                  <a:cubicBezTo>
                    <a:pt x="464" y="2186"/>
                    <a:pt x="583" y="2495"/>
                    <a:pt x="786" y="2757"/>
                  </a:cubicBezTo>
                  <a:cubicBezTo>
                    <a:pt x="845" y="2960"/>
                    <a:pt x="893" y="3198"/>
                    <a:pt x="1119" y="3257"/>
                  </a:cubicBezTo>
                  <a:lnTo>
                    <a:pt x="1203" y="3210"/>
                  </a:lnTo>
                  <a:cubicBezTo>
                    <a:pt x="1322" y="3186"/>
                    <a:pt x="1417" y="3138"/>
                    <a:pt x="1334" y="2960"/>
                  </a:cubicBezTo>
                  <a:cubicBezTo>
                    <a:pt x="822" y="2948"/>
                    <a:pt x="1131" y="2650"/>
                    <a:pt x="1215" y="2448"/>
                  </a:cubicBezTo>
                  <a:cubicBezTo>
                    <a:pt x="1322" y="2245"/>
                    <a:pt x="1607" y="2329"/>
                    <a:pt x="1703" y="2126"/>
                  </a:cubicBezTo>
                  <a:cubicBezTo>
                    <a:pt x="1688" y="1999"/>
                    <a:pt x="1636" y="1964"/>
                    <a:pt x="1572" y="1964"/>
                  </a:cubicBezTo>
                  <a:cubicBezTo>
                    <a:pt x="1497" y="1964"/>
                    <a:pt x="1406" y="2010"/>
                    <a:pt x="1334" y="2010"/>
                  </a:cubicBezTo>
                  <a:cubicBezTo>
                    <a:pt x="1270" y="2010"/>
                    <a:pt x="1222" y="1974"/>
                    <a:pt x="1215" y="1840"/>
                  </a:cubicBezTo>
                  <a:cubicBezTo>
                    <a:pt x="1191" y="1781"/>
                    <a:pt x="1179" y="1697"/>
                    <a:pt x="1203" y="1674"/>
                  </a:cubicBezTo>
                  <a:cubicBezTo>
                    <a:pt x="1212" y="1666"/>
                    <a:pt x="1219" y="1663"/>
                    <a:pt x="1225" y="1663"/>
                  </a:cubicBezTo>
                  <a:cubicBezTo>
                    <a:pt x="1260" y="1663"/>
                    <a:pt x="1258" y="1757"/>
                    <a:pt x="1298" y="1757"/>
                  </a:cubicBezTo>
                  <a:cubicBezTo>
                    <a:pt x="1536" y="1590"/>
                    <a:pt x="1643" y="1400"/>
                    <a:pt x="1286" y="1281"/>
                  </a:cubicBezTo>
                  <a:cubicBezTo>
                    <a:pt x="1167" y="1233"/>
                    <a:pt x="1060" y="1197"/>
                    <a:pt x="1012" y="1055"/>
                  </a:cubicBezTo>
                  <a:cubicBezTo>
                    <a:pt x="869" y="1043"/>
                    <a:pt x="834" y="924"/>
                    <a:pt x="881" y="816"/>
                  </a:cubicBezTo>
                  <a:cubicBezTo>
                    <a:pt x="893" y="650"/>
                    <a:pt x="905" y="471"/>
                    <a:pt x="845" y="304"/>
                  </a:cubicBezTo>
                  <a:cubicBezTo>
                    <a:pt x="822" y="221"/>
                    <a:pt x="762" y="162"/>
                    <a:pt x="703" y="102"/>
                  </a:cubicBezTo>
                  <a:cubicBezTo>
                    <a:pt x="626" y="49"/>
                    <a:pt x="550" y="0"/>
                    <a:pt x="4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6"/>
            <p:cNvSpPr/>
            <p:nvPr/>
          </p:nvSpPr>
          <p:spPr>
            <a:xfrm>
              <a:off x="8505187" y="530844"/>
              <a:ext cx="72935" cy="93354"/>
            </a:xfrm>
            <a:custGeom>
              <a:avLst/>
              <a:gdLst/>
              <a:ahLst/>
              <a:cxnLst/>
              <a:rect l="l" t="t" r="r" b="b"/>
              <a:pathLst>
                <a:path w="2311" h="2958" extrusionOk="0">
                  <a:moveTo>
                    <a:pt x="741" y="0"/>
                  </a:moveTo>
                  <a:cubicBezTo>
                    <a:pt x="607" y="0"/>
                    <a:pt x="649" y="200"/>
                    <a:pt x="596" y="295"/>
                  </a:cubicBezTo>
                  <a:cubicBezTo>
                    <a:pt x="584" y="297"/>
                    <a:pt x="572" y="298"/>
                    <a:pt x="560" y="298"/>
                  </a:cubicBezTo>
                  <a:cubicBezTo>
                    <a:pt x="424" y="298"/>
                    <a:pt x="298" y="208"/>
                    <a:pt x="156" y="208"/>
                  </a:cubicBezTo>
                  <a:cubicBezTo>
                    <a:pt x="114" y="208"/>
                    <a:pt x="70" y="216"/>
                    <a:pt x="24" y="236"/>
                  </a:cubicBezTo>
                  <a:cubicBezTo>
                    <a:pt x="0" y="295"/>
                    <a:pt x="0" y="331"/>
                    <a:pt x="0" y="391"/>
                  </a:cubicBezTo>
                  <a:cubicBezTo>
                    <a:pt x="60" y="629"/>
                    <a:pt x="167" y="807"/>
                    <a:pt x="322" y="974"/>
                  </a:cubicBezTo>
                  <a:cubicBezTo>
                    <a:pt x="381" y="1034"/>
                    <a:pt x="441" y="1081"/>
                    <a:pt x="500" y="1141"/>
                  </a:cubicBezTo>
                  <a:cubicBezTo>
                    <a:pt x="953" y="1629"/>
                    <a:pt x="1191" y="2284"/>
                    <a:pt x="1560" y="2831"/>
                  </a:cubicBezTo>
                  <a:cubicBezTo>
                    <a:pt x="1708" y="2898"/>
                    <a:pt x="1851" y="2957"/>
                    <a:pt x="1973" y="2957"/>
                  </a:cubicBezTo>
                  <a:cubicBezTo>
                    <a:pt x="2137" y="2957"/>
                    <a:pt x="2263" y="2851"/>
                    <a:pt x="2310" y="2510"/>
                  </a:cubicBezTo>
                  <a:cubicBezTo>
                    <a:pt x="1917" y="2212"/>
                    <a:pt x="1655" y="1808"/>
                    <a:pt x="1441" y="1343"/>
                  </a:cubicBezTo>
                  <a:cubicBezTo>
                    <a:pt x="1370" y="1415"/>
                    <a:pt x="1298" y="1522"/>
                    <a:pt x="1239" y="1522"/>
                  </a:cubicBezTo>
                  <a:cubicBezTo>
                    <a:pt x="1096" y="1510"/>
                    <a:pt x="1096" y="1367"/>
                    <a:pt x="1096" y="1224"/>
                  </a:cubicBezTo>
                  <a:cubicBezTo>
                    <a:pt x="1096" y="1046"/>
                    <a:pt x="1274" y="772"/>
                    <a:pt x="1096" y="736"/>
                  </a:cubicBezTo>
                  <a:cubicBezTo>
                    <a:pt x="786" y="676"/>
                    <a:pt x="881" y="426"/>
                    <a:pt x="822" y="248"/>
                  </a:cubicBezTo>
                  <a:cubicBezTo>
                    <a:pt x="798" y="176"/>
                    <a:pt x="965" y="57"/>
                    <a:pt x="798" y="10"/>
                  </a:cubicBezTo>
                  <a:cubicBezTo>
                    <a:pt x="776" y="3"/>
                    <a:pt x="757" y="0"/>
                    <a:pt x="7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6"/>
            <p:cNvSpPr/>
            <p:nvPr/>
          </p:nvSpPr>
          <p:spPr>
            <a:xfrm>
              <a:off x="8432664" y="412182"/>
              <a:ext cx="59396" cy="86443"/>
            </a:xfrm>
            <a:custGeom>
              <a:avLst/>
              <a:gdLst/>
              <a:ahLst/>
              <a:cxnLst/>
              <a:rect l="l" t="t" r="r" b="b"/>
              <a:pathLst>
                <a:path w="1882" h="2739" extrusionOk="0">
                  <a:moveTo>
                    <a:pt x="180" y="1"/>
                  </a:moveTo>
                  <a:cubicBezTo>
                    <a:pt x="104" y="1"/>
                    <a:pt x="44" y="56"/>
                    <a:pt x="1" y="186"/>
                  </a:cubicBezTo>
                  <a:cubicBezTo>
                    <a:pt x="167" y="722"/>
                    <a:pt x="512" y="1115"/>
                    <a:pt x="810" y="1555"/>
                  </a:cubicBezTo>
                  <a:cubicBezTo>
                    <a:pt x="774" y="1758"/>
                    <a:pt x="893" y="1865"/>
                    <a:pt x="1024" y="1960"/>
                  </a:cubicBezTo>
                  <a:cubicBezTo>
                    <a:pt x="1191" y="2091"/>
                    <a:pt x="1310" y="2258"/>
                    <a:pt x="1322" y="2496"/>
                  </a:cubicBezTo>
                  <a:cubicBezTo>
                    <a:pt x="1298" y="2603"/>
                    <a:pt x="1417" y="2603"/>
                    <a:pt x="1441" y="2674"/>
                  </a:cubicBezTo>
                  <a:cubicBezTo>
                    <a:pt x="1498" y="2717"/>
                    <a:pt x="1551" y="2739"/>
                    <a:pt x="1607" y="2739"/>
                  </a:cubicBezTo>
                  <a:cubicBezTo>
                    <a:pt x="1645" y="2739"/>
                    <a:pt x="1684" y="2729"/>
                    <a:pt x="1727" y="2710"/>
                  </a:cubicBezTo>
                  <a:cubicBezTo>
                    <a:pt x="1882" y="2603"/>
                    <a:pt x="1822" y="2412"/>
                    <a:pt x="1870" y="2269"/>
                  </a:cubicBezTo>
                  <a:cubicBezTo>
                    <a:pt x="1834" y="1936"/>
                    <a:pt x="1691" y="1746"/>
                    <a:pt x="1405" y="1698"/>
                  </a:cubicBezTo>
                  <a:cubicBezTo>
                    <a:pt x="1417" y="1567"/>
                    <a:pt x="1477" y="1543"/>
                    <a:pt x="1584" y="1531"/>
                  </a:cubicBezTo>
                  <a:cubicBezTo>
                    <a:pt x="1636" y="1178"/>
                    <a:pt x="1650" y="1081"/>
                    <a:pt x="1501" y="1081"/>
                  </a:cubicBezTo>
                  <a:cubicBezTo>
                    <a:pt x="1444" y="1081"/>
                    <a:pt x="1363" y="1095"/>
                    <a:pt x="1251" y="1115"/>
                  </a:cubicBezTo>
                  <a:cubicBezTo>
                    <a:pt x="1235" y="1118"/>
                    <a:pt x="1222" y="1120"/>
                    <a:pt x="1210" y="1120"/>
                  </a:cubicBezTo>
                  <a:cubicBezTo>
                    <a:pt x="1108" y="1120"/>
                    <a:pt x="1105" y="995"/>
                    <a:pt x="1084" y="888"/>
                  </a:cubicBezTo>
                  <a:cubicBezTo>
                    <a:pt x="1013" y="793"/>
                    <a:pt x="846" y="888"/>
                    <a:pt x="822" y="710"/>
                  </a:cubicBezTo>
                  <a:cubicBezTo>
                    <a:pt x="786" y="507"/>
                    <a:pt x="715" y="329"/>
                    <a:pt x="655" y="138"/>
                  </a:cubicBezTo>
                  <a:cubicBezTo>
                    <a:pt x="548" y="114"/>
                    <a:pt x="453" y="91"/>
                    <a:pt x="346" y="67"/>
                  </a:cubicBezTo>
                  <a:cubicBezTo>
                    <a:pt x="285" y="24"/>
                    <a:pt x="229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6"/>
            <p:cNvSpPr/>
            <p:nvPr/>
          </p:nvSpPr>
          <p:spPr>
            <a:xfrm>
              <a:off x="8260194" y="197738"/>
              <a:ext cx="69558" cy="66276"/>
            </a:xfrm>
            <a:custGeom>
              <a:avLst/>
              <a:gdLst/>
              <a:ahLst/>
              <a:cxnLst/>
              <a:rect l="l" t="t" r="r" b="b"/>
              <a:pathLst>
                <a:path w="2204" h="2100" extrusionOk="0">
                  <a:moveTo>
                    <a:pt x="416" y="1"/>
                  </a:moveTo>
                  <a:cubicBezTo>
                    <a:pt x="379" y="1"/>
                    <a:pt x="340" y="10"/>
                    <a:pt x="298" y="28"/>
                  </a:cubicBezTo>
                  <a:cubicBezTo>
                    <a:pt x="155" y="87"/>
                    <a:pt x="1" y="135"/>
                    <a:pt x="24" y="373"/>
                  </a:cubicBezTo>
                  <a:cubicBezTo>
                    <a:pt x="60" y="528"/>
                    <a:pt x="203" y="575"/>
                    <a:pt x="274" y="694"/>
                  </a:cubicBezTo>
                  <a:cubicBezTo>
                    <a:pt x="405" y="849"/>
                    <a:pt x="536" y="1016"/>
                    <a:pt x="679" y="1159"/>
                  </a:cubicBezTo>
                  <a:cubicBezTo>
                    <a:pt x="870" y="1314"/>
                    <a:pt x="1072" y="1456"/>
                    <a:pt x="1227" y="1671"/>
                  </a:cubicBezTo>
                  <a:cubicBezTo>
                    <a:pt x="1334" y="1921"/>
                    <a:pt x="1548" y="1980"/>
                    <a:pt x="1751" y="2099"/>
                  </a:cubicBezTo>
                  <a:cubicBezTo>
                    <a:pt x="1763" y="2040"/>
                    <a:pt x="1763" y="1992"/>
                    <a:pt x="1751" y="1933"/>
                  </a:cubicBezTo>
                  <a:cubicBezTo>
                    <a:pt x="1715" y="1861"/>
                    <a:pt x="1632" y="1814"/>
                    <a:pt x="1810" y="1742"/>
                  </a:cubicBezTo>
                  <a:cubicBezTo>
                    <a:pt x="2203" y="1575"/>
                    <a:pt x="2191" y="1385"/>
                    <a:pt x="1834" y="1075"/>
                  </a:cubicBezTo>
                  <a:cubicBezTo>
                    <a:pt x="1763" y="962"/>
                    <a:pt x="1692" y="895"/>
                    <a:pt x="1603" y="895"/>
                  </a:cubicBezTo>
                  <a:cubicBezTo>
                    <a:pt x="1543" y="895"/>
                    <a:pt x="1475" y="925"/>
                    <a:pt x="1394" y="992"/>
                  </a:cubicBezTo>
                  <a:cubicBezTo>
                    <a:pt x="1329" y="1037"/>
                    <a:pt x="1249" y="1074"/>
                    <a:pt x="1178" y="1074"/>
                  </a:cubicBezTo>
                  <a:cubicBezTo>
                    <a:pt x="1081" y="1074"/>
                    <a:pt x="1001" y="1004"/>
                    <a:pt x="1001" y="790"/>
                  </a:cubicBezTo>
                  <a:cubicBezTo>
                    <a:pt x="941" y="552"/>
                    <a:pt x="1263" y="659"/>
                    <a:pt x="1179" y="444"/>
                  </a:cubicBezTo>
                  <a:cubicBezTo>
                    <a:pt x="1077" y="168"/>
                    <a:pt x="896" y="15"/>
                    <a:pt x="650" y="15"/>
                  </a:cubicBezTo>
                  <a:cubicBezTo>
                    <a:pt x="610" y="15"/>
                    <a:pt x="568" y="19"/>
                    <a:pt x="524" y="28"/>
                  </a:cubicBezTo>
                  <a:cubicBezTo>
                    <a:pt x="489" y="10"/>
                    <a:pt x="453" y="1"/>
                    <a:pt x="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6"/>
            <p:cNvSpPr/>
            <p:nvPr/>
          </p:nvSpPr>
          <p:spPr>
            <a:xfrm>
              <a:off x="8067810" y="31011"/>
              <a:ext cx="66907" cy="60153"/>
            </a:xfrm>
            <a:custGeom>
              <a:avLst/>
              <a:gdLst/>
              <a:ahLst/>
              <a:cxnLst/>
              <a:rect l="l" t="t" r="r" b="b"/>
              <a:pathLst>
                <a:path w="2120" h="1906" extrusionOk="0">
                  <a:moveTo>
                    <a:pt x="215" y="0"/>
                  </a:moveTo>
                  <a:cubicBezTo>
                    <a:pt x="48" y="191"/>
                    <a:pt x="1" y="417"/>
                    <a:pt x="96" y="655"/>
                  </a:cubicBezTo>
                  <a:cubicBezTo>
                    <a:pt x="132" y="679"/>
                    <a:pt x="191" y="715"/>
                    <a:pt x="239" y="739"/>
                  </a:cubicBezTo>
                  <a:cubicBezTo>
                    <a:pt x="691" y="1108"/>
                    <a:pt x="1179" y="1394"/>
                    <a:pt x="1596" y="1810"/>
                  </a:cubicBezTo>
                  <a:cubicBezTo>
                    <a:pt x="1620" y="1846"/>
                    <a:pt x="1667" y="1870"/>
                    <a:pt x="1703" y="1905"/>
                  </a:cubicBezTo>
                  <a:cubicBezTo>
                    <a:pt x="1786" y="1894"/>
                    <a:pt x="1822" y="1810"/>
                    <a:pt x="1834" y="1727"/>
                  </a:cubicBezTo>
                  <a:cubicBezTo>
                    <a:pt x="1775" y="1429"/>
                    <a:pt x="2120" y="1167"/>
                    <a:pt x="1894" y="870"/>
                  </a:cubicBezTo>
                  <a:cubicBezTo>
                    <a:pt x="1877" y="865"/>
                    <a:pt x="1862" y="863"/>
                    <a:pt x="1847" y="863"/>
                  </a:cubicBezTo>
                  <a:cubicBezTo>
                    <a:pt x="1705" y="863"/>
                    <a:pt x="1615" y="1038"/>
                    <a:pt x="1487" y="1038"/>
                  </a:cubicBezTo>
                  <a:cubicBezTo>
                    <a:pt x="1480" y="1038"/>
                    <a:pt x="1472" y="1037"/>
                    <a:pt x="1465" y="1036"/>
                  </a:cubicBezTo>
                  <a:cubicBezTo>
                    <a:pt x="1286" y="322"/>
                    <a:pt x="632" y="358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6"/>
            <p:cNvSpPr/>
            <p:nvPr/>
          </p:nvSpPr>
          <p:spPr>
            <a:xfrm>
              <a:off x="8364276" y="314980"/>
              <a:ext cx="66181" cy="88431"/>
            </a:xfrm>
            <a:custGeom>
              <a:avLst/>
              <a:gdLst/>
              <a:ahLst/>
              <a:cxnLst/>
              <a:rect l="l" t="t" r="r" b="b"/>
              <a:pathLst>
                <a:path w="2097" h="2802" extrusionOk="0">
                  <a:moveTo>
                    <a:pt x="198" y="1"/>
                  </a:moveTo>
                  <a:cubicBezTo>
                    <a:pt x="113" y="1"/>
                    <a:pt x="45" y="61"/>
                    <a:pt x="1" y="194"/>
                  </a:cubicBezTo>
                  <a:cubicBezTo>
                    <a:pt x="12" y="468"/>
                    <a:pt x="179" y="611"/>
                    <a:pt x="322" y="789"/>
                  </a:cubicBezTo>
                  <a:cubicBezTo>
                    <a:pt x="465" y="968"/>
                    <a:pt x="703" y="1051"/>
                    <a:pt x="715" y="1349"/>
                  </a:cubicBezTo>
                  <a:cubicBezTo>
                    <a:pt x="727" y="1361"/>
                    <a:pt x="739" y="1385"/>
                    <a:pt x="739" y="1420"/>
                  </a:cubicBezTo>
                  <a:cubicBezTo>
                    <a:pt x="1013" y="1623"/>
                    <a:pt x="1191" y="1909"/>
                    <a:pt x="1334" y="2218"/>
                  </a:cubicBezTo>
                  <a:cubicBezTo>
                    <a:pt x="1334" y="2313"/>
                    <a:pt x="1358" y="2385"/>
                    <a:pt x="1358" y="2480"/>
                  </a:cubicBezTo>
                  <a:cubicBezTo>
                    <a:pt x="1548" y="2504"/>
                    <a:pt x="1632" y="2730"/>
                    <a:pt x="1810" y="2802"/>
                  </a:cubicBezTo>
                  <a:cubicBezTo>
                    <a:pt x="2013" y="2683"/>
                    <a:pt x="2096" y="2278"/>
                    <a:pt x="2025" y="2278"/>
                  </a:cubicBezTo>
                  <a:lnTo>
                    <a:pt x="2025" y="2278"/>
                  </a:lnTo>
                  <a:cubicBezTo>
                    <a:pt x="2016" y="2278"/>
                    <a:pt x="2008" y="2279"/>
                    <a:pt x="2000" y="2279"/>
                  </a:cubicBezTo>
                  <a:cubicBezTo>
                    <a:pt x="1700" y="2279"/>
                    <a:pt x="1852" y="1849"/>
                    <a:pt x="1632" y="1837"/>
                  </a:cubicBezTo>
                  <a:cubicBezTo>
                    <a:pt x="1441" y="1766"/>
                    <a:pt x="1370" y="1563"/>
                    <a:pt x="1275" y="1385"/>
                  </a:cubicBezTo>
                  <a:cubicBezTo>
                    <a:pt x="1421" y="1176"/>
                    <a:pt x="1494" y="866"/>
                    <a:pt x="1268" y="866"/>
                  </a:cubicBezTo>
                  <a:cubicBezTo>
                    <a:pt x="1236" y="866"/>
                    <a:pt x="1199" y="872"/>
                    <a:pt x="1155" y="885"/>
                  </a:cubicBezTo>
                  <a:cubicBezTo>
                    <a:pt x="1094" y="902"/>
                    <a:pt x="1045" y="910"/>
                    <a:pt x="1005" y="910"/>
                  </a:cubicBezTo>
                  <a:cubicBezTo>
                    <a:pt x="775" y="910"/>
                    <a:pt x="866" y="649"/>
                    <a:pt x="774" y="527"/>
                  </a:cubicBezTo>
                  <a:cubicBezTo>
                    <a:pt x="620" y="432"/>
                    <a:pt x="477" y="361"/>
                    <a:pt x="429" y="170"/>
                  </a:cubicBezTo>
                  <a:cubicBezTo>
                    <a:pt x="417" y="135"/>
                    <a:pt x="382" y="87"/>
                    <a:pt x="370" y="63"/>
                  </a:cubicBezTo>
                  <a:cubicBezTo>
                    <a:pt x="307" y="23"/>
                    <a:pt x="249" y="1"/>
                    <a:pt x="1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6"/>
            <p:cNvSpPr/>
            <p:nvPr/>
          </p:nvSpPr>
          <p:spPr>
            <a:xfrm>
              <a:off x="7877319" y="-53252"/>
              <a:ext cx="75933" cy="33959"/>
            </a:xfrm>
            <a:custGeom>
              <a:avLst/>
              <a:gdLst/>
              <a:ahLst/>
              <a:cxnLst/>
              <a:rect l="l" t="t" r="r" b="b"/>
              <a:pathLst>
                <a:path w="2406" h="1076" extrusionOk="0">
                  <a:moveTo>
                    <a:pt x="251" y="1"/>
                  </a:moveTo>
                  <a:cubicBezTo>
                    <a:pt x="137" y="1"/>
                    <a:pt x="47" y="66"/>
                    <a:pt x="0" y="289"/>
                  </a:cubicBezTo>
                  <a:cubicBezTo>
                    <a:pt x="595" y="670"/>
                    <a:pt x="1274" y="730"/>
                    <a:pt x="1869" y="1063"/>
                  </a:cubicBezTo>
                  <a:cubicBezTo>
                    <a:pt x="1977" y="1075"/>
                    <a:pt x="2084" y="1075"/>
                    <a:pt x="2179" y="1075"/>
                  </a:cubicBezTo>
                  <a:cubicBezTo>
                    <a:pt x="2298" y="1039"/>
                    <a:pt x="2381" y="968"/>
                    <a:pt x="2405" y="837"/>
                  </a:cubicBezTo>
                  <a:cubicBezTo>
                    <a:pt x="2128" y="804"/>
                    <a:pt x="1995" y="317"/>
                    <a:pt x="1873" y="317"/>
                  </a:cubicBezTo>
                  <a:cubicBezTo>
                    <a:pt x="1864" y="317"/>
                    <a:pt x="1855" y="319"/>
                    <a:pt x="1846" y="325"/>
                  </a:cubicBezTo>
                  <a:cubicBezTo>
                    <a:pt x="1698" y="423"/>
                    <a:pt x="1565" y="461"/>
                    <a:pt x="1440" y="461"/>
                  </a:cubicBezTo>
                  <a:cubicBezTo>
                    <a:pt x="1110" y="461"/>
                    <a:pt x="841" y="196"/>
                    <a:pt x="548" y="75"/>
                  </a:cubicBezTo>
                  <a:cubicBezTo>
                    <a:pt x="440" y="39"/>
                    <a:pt x="338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6"/>
            <p:cNvSpPr/>
            <p:nvPr/>
          </p:nvSpPr>
          <p:spPr>
            <a:xfrm>
              <a:off x="8191426" y="135535"/>
              <a:ext cx="55262" cy="57092"/>
            </a:xfrm>
            <a:custGeom>
              <a:avLst/>
              <a:gdLst/>
              <a:ahLst/>
              <a:cxnLst/>
              <a:rect l="l" t="t" r="r" b="b"/>
              <a:pathLst>
                <a:path w="1751" h="1809" extrusionOk="0">
                  <a:moveTo>
                    <a:pt x="472" y="1"/>
                  </a:moveTo>
                  <a:cubicBezTo>
                    <a:pt x="429" y="1"/>
                    <a:pt x="379" y="12"/>
                    <a:pt x="322" y="34"/>
                  </a:cubicBezTo>
                  <a:cubicBezTo>
                    <a:pt x="305" y="31"/>
                    <a:pt x="290" y="30"/>
                    <a:pt x="275" y="30"/>
                  </a:cubicBezTo>
                  <a:cubicBezTo>
                    <a:pt x="99" y="30"/>
                    <a:pt x="45" y="216"/>
                    <a:pt x="1" y="391"/>
                  </a:cubicBezTo>
                  <a:cubicBezTo>
                    <a:pt x="108" y="677"/>
                    <a:pt x="346" y="796"/>
                    <a:pt x="560" y="915"/>
                  </a:cubicBezTo>
                  <a:cubicBezTo>
                    <a:pt x="917" y="1201"/>
                    <a:pt x="1132" y="1713"/>
                    <a:pt x="1608" y="1808"/>
                  </a:cubicBezTo>
                  <a:cubicBezTo>
                    <a:pt x="1679" y="1701"/>
                    <a:pt x="1715" y="1582"/>
                    <a:pt x="1715" y="1451"/>
                  </a:cubicBezTo>
                  <a:cubicBezTo>
                    <a:pt x="1691" y="1344"/>
                    <a:pt x="1656" y="1237"/>
                    <a:pt x="1679" y="1141"/>
                  </a:cubicBezTo>
                  <a:cubicBezTo>
                    <a:pt x="1715" y="1034"/>
                    <a:pt x="1751" y="927"/>
                    <a:pt x="1739" y="820"/>
                  </a:cubicBezTo>
                  <a:cubicBezTo>
                    <a:pt x="1727" y="760"/>
                    <a:pt x="1679" y="737"/>
                    <a:pt x="1632" y="737"/>
                  </a:cubicBezTo>
                  <a:cubicBezTo>
                    <a:pt x="1608" y="749"/>
                    <a:pt x="1560" y="760"/>
                    <a:pt x="1537" y="760"/>
                  </a:cubicBezTo>
                  <a:cubicBezTo>
                    <a:pt x="1490" y="768"/>
                    <a:pt x="1446" y="771"/>
                    <a:pt x="1403" y="771"/>
                  </a:cubicBezTo>
                  <a:cubicBezTo>
                    <a:pt x="1094" y="771"/>
                    <a:pt x="875" y="585"/>
                    <a:pt x="739" y="260"/>
                  </a:cubicBezTo>
                  <a:cubicBezTo>
                    <a:pt x="669" y="86"/>
                    <a:pt x="593" y="1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6"/>
            <p:cNvSpPr/>
            <p:nvPr/>
          </p:nvSpPr>
          <p:spPr>
            <a:xfrm>
              <a:off x="7987018" y="-13424"/>
              <a:ext cx="53021" cy="40334"/>
            </a:xfrm>
            <a:custGeom>
              <a:avLst/>
              <a:gdLst/>
              <a:ahLst/>
              <a:cxnLst/>
              <a:rect l="l" t="t" r="r" b="b"/>
              <a:pathLst>
                <a:path w="1680" h="1278" extrusionOk="0">
                  <a:moveTo>
                    <a:pt x="407" y="1"/>
                  </a:moveTo>
                  <a:cubicBezTo>
                    <a:pt x="396" y="1"/>
                    <a:pt x="383" y="2"/>
                    <a:pt x="370" y="4"/>
                  </a:cubicBezTo>
                  <a:cubicBezTo>
                    <a:pt x="179" y="27"/>
                    <a:pt x="1" y="87"/>
                    <a:pt x="1" y="361"/>
                  </a:cubicBezTo>
                  <a:cubicBezTo>
                    <a:pt x="72" y="575"/>
                    <a:pt x="263" y="623"/>
                    <a:pt x="382" y="766"/>
                  </a:cubicBezTo>
                  <a:cubicBezTo>
                    <a:pt x="505" y="813"/>
                    <a:pt x="620" y="905"/>
                    <a:pt x="752" y="905"/>
                  </a:cubicBezTo>
                  <a:cubicBezTo>
                    <a:pt x="786" y="905"/>
                    <a:pt x="821" y="899"/>
                    <a:pt x="858" y="885"/>
                  </a:cubicBezTo>
                  <a:cubicBezTo>
                    <a:pt x="861" y="884"/>
                    <a:pt x="865" y="884"/>
                    <a:pt x="868" y="884"/>
                  </a:cubicBezTo>
                  <a:cubicBezTo>
                    <a:pt x="1047" y="884"/>
                    <a:pt x="1021" y="1187"/>
                    <a:pt x="1190" y="1187"/>
                  </a:cubicBezTo>
                  <a:cubicBezTo>
                    <a:pt x="1201" y="1187"/>
                    <a:pt x="1214" y="1185"/>
                    <a:pt x="1227" y="1182"/>
                  </a:cubicBezTo>
                  <a:cubicBezTo>
                    <a:pt x="1322" y="1206"/>
                    <a:pt x="1418" y="1242"/>
                    <a:pt x="1501" y="1278"/>
                  </a:cubicBezTo>
                  <a:cubicBezTo>
                    <a:pt x="1644" y="1111"/>
                    <a:pt x="1608" y="885"/>
                    <a:pt x="1679" y="706"/>
                  </a:cubicBezTo>
                  <a:cubicBezTo>
                    <a:pt x="1563" y="696"/>
                    <a:pt x="1502" y="475"/>
                    <a:pt x="1388" y="475"/>
                  </a:cubicBezTo>
                  <a:cubicBezTo>
                    <a:pt x="1361" y="475"/>
                    <a:pt x="1332" y="486"/>
                    <a:pt x="1298" y="516"/>
                  </a:cubicBezTo>
                  <a:cubicBezTo>
                    <a:pt x="1200" y="593"/>
                    <a:pt x="1117" y="625"/>
                    <a:pt x="1045" y="625"/>
                  </a:cubicBezTo>
                  <a:cubicBezTo>
                    <a:pt x="875" y="625"/>
                    <a:pt x="768" y="445"/>
                    <a:pt x="667" y="277"/>
                  </a:cubicBezTo>
                  <a:cubicBezTo>
                    <a:pt x="601" y="134"/>
                    <a:pt x="556" y="1"/>
                    <a:pt x="4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6"/>
            <p:cNvSpPr/>
            <p:nvPr/>
          </p:nvSpPr>
          <p:spPr>
            <a:xfrm>
              <a:off x="8333853" y="275562"/>
              <a:ext cx="49234" cy="47151"/>
            </a:xfrm>
            <a:custGeom>
              <a:avLst/>
              <a:gdLst/>
              <a:ahLst/>
              <a:cxnLst/>
              <a:rect l="l" t="t" r="r" b="b"/>
              <a:pathLst>
                <a:path w="1560" h="1494" extrusionOk="0">
                  <a:moveTo>
                    <a:pt x="498" y="0"/>
                  </a:moveTo>
                  <a:cubicBezTo>
                    <a:pt x="368" y="0"/>
                    <a:pt x="205" y="59"/>
                    <a:pt x="0" y="169"/>
                  </a:cubicBezTo>
                  <a:cubicBezTo>
                    <a:pt x="0" y="443"/>
                    <a:pt x="191" y="586"/>
                    <a:pt x="310" y="788"/>
                  </a:cubicBezTo>
                  <a:cubicBezTo>
                    <a:pt x="334" y="824"/>
                    <a:pt x="381" y="860"/>
                    <a:pt x="429" y="895"/>
                  </a:cubicBezTo>
                  <a:cubicBezTo>
                    <a:pt x="595" y="967"/>
                    <a:pt x="619" y="1205"/>
                    <a:pt x="774" y="1276"/>
                  </a:cubicBezTo>
                  <a:cubicBezTo>
                    <a:pt x="786" y="1324"/>
                    <a:pt x="810" y="1360"/>
                    <a:pt x="834" y="1384"/>
                  </a:cubicBezTo>
                  <a:cubicBezTo>
                    <a:pt x="840" y="1465"/>
                    <a:pt x="859" y="1494"/>
                    <a:pt x="887" y="1494"/>
                  </a:cubicBezTo>
                  <a:cubicBezTo>
                    <a:pt x="912" y="1494"/>
                    <a:pt x="943" y="1471"/>
                    <a:pt x="976" y="1443"/>
                  </a:cubicBezTo>
                  <a:cubicBezTo>
                    <a:pt x="1096" y="1407"/>
                    <a:pt x="1203" y="1372"/>
                    <a:pt x="1322" y="1324"/>
                  </a:cubicBezTo>
                  <a:cubicBezTo>
                    <a:pt x="1453" y="1229"/>
                    <a:pt x="1560" y="1074"/>
                    <a:pt x="1441" y="895"/>
                  </a:cubicBezTo>
                  <a:cubicBezTo>
                    <a:pt x="1404" y="847"/>
                    <a:pt x="1372" y="828"/>
                    <a:pt x="1343" y="828"/>
                  </a:cubicBezTo>
                  <a:cubicBezTo>
                    <a:pt x="1280" y="828"/>
                    <a:pt x="1229" y="921"/>
                    <a:pt x="1155" y="1003"/>
                  </a:cubicBezTo>
                  <a:cubicBezTo>
                    <a:pt x="1118" y="1047"/>
                    <a:pt x="1087" y="1070"/>
                    <a:pt x="1061" y="1070"/>
                  </a:cubicBezTo>
                  <a:cubicBezTo>
                    <a:pt x="1004" y="1070"/>
                    <a:pt x="973" y="952"/>
                    <a:pt x="965" y="681"/>
                  </a:cubicBezTo>
                  <a:cubicBezTo>
                    <a:pt x="879" y="213"/>
                    <a:pt x="747" y="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6"/>
            <p:cNvSpPr/>
            <p:nvPr/>
          </p:nvSpPr>
          <p:spPr>
            <a:xfrm>
              <a:off x="8597245" y="687282"/>
              <a:ext cx="28972" cy="52421"/>
            </a:xfrm>
            <a:custGeom>
              <a:avLst/>
              <a:gdLst/>
              <a:ahLst/>
              <a:cxnLst/>
              <a:rect l="l" t="t" r="r" b="b"/>
              <a:pathLst>
                <a:path w="918" h="1661" extrusionOk="0">
                  <a:moveTo>
                    <a:pt x="197" y="0"/>
                  </a:moveTo>
                  <a:cubicBezTo>
                    <a:pt x="128" y="0"/>
                    <a:pt x="57" y="21"/>
                    <a:pt x="12" y="101"/>
                  </a:cubicBezTo>
                  <a:cubicBezTo>
                    <a:pt x="0" y="351"/>
                    <a:pt x="84" y="541"/>
                    <a:pt x="203" y="720"/>
                  </a:cubicBezTo>
                  <a:cubicBezTo>
                    <a:pt x="274" y="958"/>
                    <a:pt x="381" y="1184"/>
                    <a:pt x="560" y="1351"/>
                  </a:cubicBezTo>
                  <a:cubicBezTo>
                    <a:pt x="596" y="1375"/>
                    <a:pt x="608" y="1423"/>
                    <a:pt x="643" y="1458"/>
                  </a:cubicBezTo>
                  <a:cubicBezTo>
                    <a:pt x="620" y="1553"/>
                    <a:pt x="667" y="1637"/>
                    <a:pt x="751" y="1661"/>
                  </a:cubicBezTo>
                  <a:cubicBezTo>
                    <a:pt x="905" y="1530"/>
                    <a:pt x="917" y="1375"/>
                    <a:pt x="893" y="1172"/>
                  </a:cubicBezTo>
                  <a:cubicBezTo>
                    <a:pt x="846" y="887"/>
                    <a:pt x="882" y="577"/>
                    <a:pt x="774" y="291"/>
                  </a:cubicBezTo>
                  <a:cubicBezTo>
                    <a:pt x="715" y="232"/>
                    <a:pt x="655" y="184"/>
                    <a:pt x="596" y="160"/>
                  </a:cubicBezTo>
                  <a:cubicBezTo>
                    <a:pt x="489" y="113"/>
                    <a:pt x="381" y="53"/>
                    <a:pt x="262" y="6"/>
                  </a:cubicBezTo>
                  <a:cubicBezTo>
                    <a:pt x="242" y="3"/>
                    <a:pt x="219" y="0"/>
                    <a:pt x="1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6"/>
            <p:cNvSpPr/>
            <p:nvPr/>
          </p:nvSpPr>
          <p:spPr>
            <a:xfrm>
              <a:off x="8581086" y="656260"/>
              <a:ext cx="36862" cy="34811"/>
            </a:xfrm>
            <a:custGeom>
              <a:avLst/>
              <a:gdLst/>
              <a:ahLst/>
              <a:cxnLst/>
              <a:rect l="l" t="t" r="r" b="b"/>
              <a:pathLst>
                <a:path w="1168" h="1103" extrusionOk="0">
                  <a:moveTo>
                    <a:pt x="405" y="0"/>
                  </a:moveTo>
                  <a:cubicBezTo>
                    <a:pt x="227" y="96"/>
                    <a:pt x="0" y="155"/>
                    <a:pt x="120" y="489"/>
                  </a:cubicBezTo>
                  <a:cubicBezTo>
                    <a:pt x="167" y="620"/>
                    <a:pt x="262" y="727"/>
                    <a:pt x="274" y="870"/>
                  </a:cubicBezTo>
                  <a:cubicBezTo>
                    <a:pt x="274" y="1047"/>
                    <a:pt x="348" y="1102"/>
                    <a:pt x="455" y="1102"/>
                  </a:cubicBezTo>
                  <a:cubicBezTo>
                    <a:pt x="477" y="1102"/>
                    <a:pt x="500" y="1100"/>
                    <a:pt x="524" y="1096"/>
                  </a:cubicBezTo>
                  <a:cubicBezTo>
                    <a:pt x="596" y="1084"/>
                    <a:pt x="691" y="1084"/>
                    <a:pt x="762" y="1072"/>
                  </a:cubicBezTo>
                  <a:cubicBezTo>
                    <a:pt x="777" y="1074"/>
                    <a:pt x="792" y="1074"/>
                    <a:pt x="807" y="1074"/>
                  </a:cubicBezTo>
                  <a:cubicBezTo>
                    <a:pt x="908" y="1074"/>
                    <a:pt x="999" y="1038"/>
                    <a:pt x="1072" y="965"/>
                  </a:cubicBezTo>
                  <a:cubicBezTo>
                    <a:pt x="1132" y="893"/>
                    <a:pt x="1167" y="798"/>
                    <a:pt x="1155" y="691"/>
                  </a:cubicBezTo>
                  <a:cubicBezTo>
                    <a:pt x="1132" y="608"/>
                    <a:pt x="1096" y="524"/>
                    <a:pt x="1036" y="465"/>
                  </a:cubicBezTo>
                  <a:cubicBezTo>
                    <a:pt x="1030" y="432"/>
                    <a:pt x="999" y="424"/>
                    <a:pt x="962" y="424"/>
                  </a:cubicBezTo>
                  <a:cubicBezTo>
                    <a:pt x="933" y="424"/>
                    <a:pt x="900" y="429"/>
                    <a:pt x="871" y="429"/>
                  </a:cubicBezTo>
                  <a:cubicBezTo>
                    <a:pt x="807" y="429"/>
                    <a:pt x="768" y="405"/>
                    <a:pt x="858" y="250"/>
                  </a:cubicBezTo>
                  <a:cubicBezTo>
                    <a:pt x="810" y="96"/>
                    <a:pt x="655" y="84"/>
                    <a:pt x="572" y="12"/>
                  </a:cubicBezTo>
                  <a:cubicBezTo>
                    <a:pt x="512" y="0"/>
                    <a:pt x="465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6"/>
            <p:cNvSpPr/>
            <p:nvPr/>
          </p:nvSpPr>
          <p:spPr>
            <a:xfrm>
              <a:off x="8036251" y="19808"/>
              <a:ext cx="38724" cy="34148"/>
            </a:xfrm>
            <a:custGeom>
              <a:avLst/>
              <a:gdLst/>
              <a:ahLst/>
              <a:cxnLst/>
              <a:rect l="l" t="t" r="r" b="b"/>
              <a:pathLst>
                <a:path w="1227" h="1082" extrusionOk="0">
                  <a:moveTo>
                    <a:pt x="744" y="0"/>
                  </a:moveTo>
                  <a:cubicBezTo>
                    <a:pt x="632" y="0"/>
                    <a:pt x="513" y="30"/>
                    <a:pt x="393" y="70"/>
                  </a:cubicBezTo>
                  <a:cubicBezTo>
                    <a:pt x="0" y="225"/>
                    <a:pt x="215" y="379"/>
                    <a:pt x="370" y="546"/>
                  </a:cubicBezTo>
                  <a:cubicBezTo>
                    <a:pt x="417" y="594"/>
                    <a:pt x="465" y="653"/>
                    <a:pt x="512" y="713"/>
                  </a:cubicBezTo>
                  <a:cubicBezTo>
                    <a:pt x="560" y="760"/>
                    <a:pt x="584" y="784"/>
                    <a:pt x="631" y="820"/>
                  </a:cubicBezTo>
                  <a:cubicBezTo>
                    <a:pt x="798" y="856"/>
                    <a:pt x="941" y="939"/>
                    <a:pt x="1060" y="1082"/>
                  </a:cubicBezTo>
                  <a:lnTo>
                    <a:pt x="1096" y="1034"/>
                  </a:lnTo>
                  <a:cubicBezTo>
                    <a:pt x="1179" y="820"/>
                    <a:pt x="1227" y="594"/>
                    <a:pt x="1215" y="355"/>
                  </a:cubicBezTo>
                  <a:cubicBezTo>
                    <a:pt x="1103" y="86"/>
                    <a:pt x="934" y="0"/>
                    <a:pt x="7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6"/>
            <p:cNvSpPr/>
            <p:nvPr/>
          </p:nvSpPr>
          <p:spPr>
            <a:xfrm>
              <a:off x="8240280" y="162139"/>
              <a:ext cx="33106" cy="48539"/>
            </a:xfrm>
            <a:custGeom>
              <a:avLst/>
              <a:gdLst/>
              <a:ahLst/>
              <a:cxnLst/>
              <a:rect l="l" t="t" r="r" b="b"/>
              <a:pathLst>
                <a:path w="1049" h="1538" extrusionOk="0">
                  <a:moveTo>
                    <a:pt x="143" y="1"/>
                  </a:moveTo>
                  <a:cubicBezTo>
                    <a:pt x="108" y="72"/>
                    <a:pt x="72" y="156"/>
                    <a:pt x="24" y="239"/>
                  </a:cubicBezTo>
                  <a:cubicBezTo>
                    <a:pt x="24" y="370"/>
                    <a:pt x="179" y="453"/>
                    <a:pt x="143" y="620"/>
                  </a:cubicBezTo>
                  <a:cubicBezTo>
                    <a:pt x="12" y="715"/>
                    <a:pt x="1" y="810"/>
                    <a:pt x="72" y="965"/>
                  </a:cubicBezTo>
                  <a:cubicBezTo>
                    <a:pt x="120" y="1037"/>
                    <a:pt x="143" y="1096"/>
                    <a:pt x="191" y="1156"/>
                  </a:cubicBezTo>
                  <a:cubicBezTo>
                    <a:pt x="361" y="1262"/>
                    <a:pt x="455" y="1538"/>
                    <a:pt x="684" y="1538"/>
                  </a:cubicBezTo>
                  <a:cubicBezTo>
                    <a:pt x="712" y="1538"/>
                    <a:pt x="742" y="1534"/>
                    <a:pt x="774" y="1525"/>
                  </a:cubicBezTo>
                  <a:cubicBezTo>
                    <a:pt x="751" y="1310"/>
                    <a:pt x="917" y="1334"/>
                    <a:pt x="1036" y="1287"/>
                  </a:cubicBezTo>
                  <a:cubicBezTo>
                    <a:pt x="1048" y="1203"/>
                    <a:pt x="1024" y="1144"/>
                    <a:pt x="977" y="1084"/>
                  </a:cubicBezTo>
                  <a:cubicBezTo>
                    <a:pt x="893" y="1025"/>
                    <a:pt x="893" y="918"/>
                    <a:pt x="893" y="810"/>
                  </a:cubicBezTo>
                  <a:cubicBezTo>
                    <a:pt x="858" y="787"/>
                    <a:pt x="846" y="751"/>
                    <a:pt x="834" y="727"/>
                  </a:cubicBezTo>
                  <a:cubicBezTo>
                    <a:pt x="774" y="668"/>
                    <a:pt x="608" y="739"/>
                    <a:pt x="643" y="596"/>
                  </a:cubicBezTo>
                  <a:cubicBezTo>
                    <a:pt x="739" y="84"/>
                    <a:pt x="429" y="72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6"/>
            <p:cNvSpPr/>
            <p:nvPr/>
          </p:nvSpPr>
          <p:spPr>
            <a:xfrm>
              <a:off x="8685168" y="769178"/>
              <a:ext cx="37620" cy="40491"/>
            </a:xfrm>
            <a:custGeom>
              <a:avLst/>
              <a:gdLst/>
              <a:ahLst/>
              <a:cxnLst/>
              <a:rect l="l" t="t" r="r" b="b"/>
              <a:pathLst>
                <a:path w="1192" h="1283" extrusionOk="0">
                  <a:moveTo>
                    <a:pt x="512" y="0"/>
                  </a:moveTo>
                  <a:cubicBezTo>
                    <a:pt x="439" y="0"/>
                    <a:pt x="361" y="54"/>
                    <a:pt x="274" y="209"/>
                  </a:cubicBezTo>
                  <a:cubicBezTo>
                    <a:pt x="370" y="244"/>
                    <a:pt x="453" y="268"/>
                    <a:pt x="548" y="292"/>
                  </a:cubicBezTo>
                  <a:cubicBezTo>
                    <a:pt x="751" y="316"/>
                    <a:pt x="858" y="471"/>
                    <a:pt x="786" y="673"/>
                  </a:cubicBezTo>
                  <a:cubicBezTo>
                    <a:pt x="751" y="775"/>
                    <a:pt x="716" y="810"/>
                    <a:pt x="681" y="810"/>
                  </a:cubicBezTo>
                  <a:cubicBezTo>
                    <a:pt x="610" y="810"/>
                    <a:pt x="541" y="665"/>
                    <a:pt x="477" y="649"/>
                  </a:cubicBezTo>
                  <a:cubicBezTo>
                    <a:pt x="362" y="625"/>
                    <a:pt x="253" y="578"/>
                    <a:pt x="146" y="578"/>
                  </a:cubicBezTo>
                  <a:cubicBezTo>
                    <a:pt x="97" y="578"/>
                    <a:pt x="49" y="587"/>
                    <a:pt x="1" y="613"/>
                  </a:cubicBezTo>
                  <a:cubicBezTo>
                    <a:pt x="24" y="780"/>
                    <a:pt x="120" y="911"/>
                    <a:pt x="262" y="983"/>
                  </a:cubicBezTo>
                  <a:lnTo>
                    <a:pt x="251" y="983"/>
                  </a:lnTo>
                  <a:cubicBezTo>
                    <a:pt x="405" y="1070"/>
                    <a:pt x="513" y="1283"/>
                    <a:pt x="682" y="1283"/>
                  </a:cubicBezTo>
                  <a:cubicBezTo>
                    <a:pt x="721" y="1283"/>
                    <a:pt x="763" y="1271"/>
                    <a:pt x="810" y="1244"/>
                  </a:cubicBezTo>
                  <a:cubicBezTo>
                    <a:pt x="1084" y="1078"/>
                    <a:pt x="1191" y="792"/>
                    <a:pt x="1108" y="447"/>
                  </a:cubicBezTo>
                  <a:cubicBezTo>
                    <a:pt x="1084" y="387"/>
                    <a:pt x="1036" y="328"/>
                    <a:pt x="1013" y="268"/>
                  </a:cubicBezTo>
                  <a:cubicBezTo>
                    <a:pt x="1007" y="269"/>
                    <a:pt x="1002" y="269"/>
                    <a:pt x="997" y="269"/>
                  </a:cubicBezTo>
                  <a:cubicBezTo>
                    <a:pt x="821" y="269"/>
                    <a:pt x="677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6"/>
            <p:cNvSpPr/>
            <p:nvPr/>
          </p:nvSpPr>
          <p:spPr>
            <a:xfrm>
              <a:off x="7944950" y="-26868"/>
              <a:ext cx="42480" cy="26163"/>
            </a:xfrm>
            <a:custGeom>
              <a:avLst/>
              <a:gdLst/>
              <a:ahLst/>
              <a:cxnLst/>
              <a:rect l="l" t="t" r="r" b="b"/>
              <a:pathLst>
                <a:path w="1346" h="829" extrusionOk="0">
                  <a:moveTo>
                    <a:pt x="274" y="1"/>
                  </a:moveTo>
                  <a:cubicBezTo>
                    <a:pt x="179" y="60"/>
                    <a:pt x="84" y="132"/>
                    <a:pt x="0" y="191"/>
                  </a:cubicBezTo>
                  <a:cubicBezTo>
                    <a:pt x="0" y="299"/>
                    <a:pt x="52" y="307"/>
                    <a:pt x="108" y="307"/>
                  </a:cubicBezTo>
                  <a:cubicBezTo>
                    <a:pt x="119" y="307"/>
                    <a:pt x="130" y="307"/>
                    <a:pt x="141" y="307"/>
                  </a:cubicBezTo>
                  <a:cubicBezTo>
                    <a:pt x="168" y="307"/>
                    <a:pt x="194" y="309"/>
                    <a:pt x="215" y="322"/>
                  </a:cubicBezTo>
                  <a:cubicBezTo>
                    <a:pt x="476" y="656"/>
                    <a:pt x="857" y="596"/>
                    <a:pt x="1155" y="799"/>
                  </a:cubicBezTo>
                  <a:cubicBezTo>
                    <a:pt x="1176" y="820"/>
                    <a:pt x="1197" y="829"/>
                    <a:pt x="1217" y="829"/>
                  </a:cubicBezTo>
                  <a:cubicBezTo>
                    <a:pt x="1242" y="829"/>
                    <a:pt x="1266" y="813"/>
                    <a:pt x="1286" y="787"/>
                  </a:cubicBezTo>
                  <a:cubicBezTo>
                    <a:pt x="1346" y="537"/>
                    <a:pt x="1262" y="394"/>
                    <a:pt x="1024" y="370"/>
                  </a:cubicBezTo>
                  <a:cubicBezTo>
                    <a:pt x="774" y="251"/>
                    <a:pt x="536" y="120"/>
                    <a:pt x="2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6"/>
            <p:cNvSpPr/>
            <p:nvPr/>
          </p:nvSpPr>
          <p:spPr>
            <a:xfrm>
              <a:off x="8141468" y="91131"/>
              <a:ext cx="33043" cy="28436"/>
            </a:xfrm>
            <a:custGeom>
              <a:avLst/>
              <a:gdLst/>
              <a:ahLst/>
              <a:cxnLst/>
              <a:rect l="l" t="t" r="r" b="b"/>
              <a:pathLst>
                <a:path w="1047" h="901" extrusionOk="0">
                  <a:moveTo>
                    <a:pt x="405" y="0"/>
                  </a:moveTo>
                  <a:cubicBezTo>
                    <a:pt x="262" y="12"/>
                    <a:pt x="179" y="131"/>
                    <a:pt x="107" y="262"/>
                  </a:cubicBezTo>
                  <a:cubicBezTo>
                    <a:pt x="48" y="370"/>
                    <a:pt x="0" y="477"/>
                    <a:pt x="36" y="596"/>
                  </a:cubicBezTo>
                  <a:cubicBezTo>
                    <a:pt x="60" y="679"/>
                    <a:pt x="95" y="762"/>
                    <a:pt x="179" y="774"/>
                  </a:cubicBezTo>
                  <a:cubicBezTo>
                    <a:pt x="262" y="798"/>
                    <a:pt x="334" y="846"/>
                    <a:pt x="405" y="893"/>
                  </a:cubicBezTo>
                  <a:cubicBezTo>
                    <a:pt x="420" y="898"/>
                    <a:pt x="434" y="900"/>
                    <a:pt x="448" y="900"/>
                  </a:cubicBezTo>
                  <a:cubicBezTo>
                    <a:pt x="590" y="900"/>
                    <a:pt x="629" y="651"/>
                    <a:pt x="775" y="651"/>
                  </a:cubicBezTo>
                  <a:cubicBezTo>
                    <a:pt x="786" y="651"/>
                    <a:pt x="797" y="652"/>
                    <a:pt x="810" y="655"/>
                  </a:cubicBezTo>
                  <a:cubicBezTo>
                    <a:pt x="976" y="620"/>
                    <a:pt x="988" y="477"/>
                    <a:pt x="1000" y="322"/>
                  </a:cubicBezTo>
                  <a:cubicBezTo>
                    <a:pt x="1046" y="139"/>
                    <a:pt x="979" y="118"/>
                    <a:pt x="886" y="118"/>
                  </a:cubicBezTo>
                  <a:cubicBezTo>
                    <a:pt x="858" y="118"/>
                    <a:pt x="828" y="120"/>
                    <a:pt x="798" y="120"/>
                  </a:cubicBezTo>
                  <a:cubicBezTo>
                    <a:pt x="746" y="120"/>
                    <a:pt x="694" y="126"/>
                    <a:pt x="644" y="126"/>
                  </a:cubicBezTo>
                  <a:cubicBezTo>
                    <a:pt x="556" y="126"/>
                    <a:pt x="473" y="107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6"/>
            <p:cNvSpPr/>
            <p:nvPr/>
          </p:nvSpPr>
          <p:spPr>
            <a:xfrm>
              <a:off x="8561551" y="625711"/>
              <a:ext cx="32349" cy="44847"/>
            </a:xfrm>
            <a:custGeom>
              <a:avLst/>
              <a:gdLst/>
              <a:ahLst/>
              <a:cxnLst/>
              <a:rect l="l" t="t" r="r" b="b"/>
              <a:pathLst>
                <a:path w="1025" h="1421" extrusionOk="0">
                  <a:moveTo>
                    <a:pt x="234" y="1"/>
                  </a:moveTo>
                  <a:cubicBezTo>
                    <a:pt x="169" y="1"/>
                    <a:pt x="112" y="28"/>
                    <a:pt x="60" y="87"/>
                  </a:cubicBezTo>
                  <a:cubicBezTo>
                    <a:pt x="0" y="159"/>
                    <a:pt x="12" y="254"/>
                    <a:pt x="24" y="337"/>
                  </a:cubicBezTo>
                  <a:cubicBezTo>
                    <a:pt x="119" y="409"/>
                    <a:pt x="203" y="504"/>
                    <a:pt x="298" y="576"/>
                  </a:cubicBezTo>
                  <a:cubicBezTo>
                    <a:pt x="358" y="933"/>
                    <a:pt x="441" y="1266"/>
                    <a:pt x="774" y="1421"/>
                  </a:cubicBezTo>
                  <a:cubicBezTo>
                    <a:pt x="739" y="1195"/>
                    <a:pt x="977" y="1159"/>
                    <a:pt x="1024" y="968"/>
                  </a:cubicBezTo>
                  <a:cubicBezTo>
                    <a:pt x="846" y="933"/>
                    <a:pt x="953" y="695"/>
                    <a:pt x="846" y="635"/>
                  </a:cubicBezTo>
                  <a:cubicBezTo>
                    <a:pt x="548" y="564"/>
                    <a:pt x="655" y="99"/>
                    <a:pt x="358" y="28"/>
                  </a:cubicBezTo>
                  <a:cubicBezTo>
                    <a:pt x="313" y="10"/>
                    <a:pt x="272" y="1"/>
                    <a:pt x="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6"/>
            <p:cNvSpPr/>
            <p:nvPr/>
          </p:nvSpPr>
          <p:spPr>
            <a:xfrm>
              <a:off x="8282380" y="15989"/>
              <a:ext cx="41344" cy="38409"/>
            </a:xfrm>
            <a:custGeom>
              <a:avLst/>
              <a:gdLst/>
              <a:ahLst/>
              <a:cxnLst/>
              <a:rect l="l" t="t" r="r" b="b"/>
              <a:pathLst>
                <a:path w="1310" h="1217" extrusionOk="0">
                  <a:moveTo>
                    <a:pt x="0" y="0"/>
                  </a:moveTo>
                  <a:cubicBezTo>
                    <a:pt x="179" y="250"/>
                    <a:pt x="226" y="667"/>
                    <a:pt x="619" y="703"/>
                  </a:cubicBezTo>
                  <a:cubicBezTo>
                    <a:pt x="714" y="703"/>
                    <a:pt x="822" y="881"/>
                    <a:pt x="774" y="977"/>
                  </a:cubicBezTo>
                  <a:cubicBezTo>
                    <a:pt x="693" y="1163"/>
                    <a:pt x="693" y="1216"/>
                    <a:pt x="738" y="1216"/>
                  </a:cubicBezTo>
                  <a:cubicBezTo>
                    <a:pt x="778" y="1216"/>
                    <a:pt x="855" y="1172"/>
                    <a:pt x="941" y="1143"/>
                  </a:cubicBezTo>
                  <a:cubicBezTo>
                    <a:pt x="983" y="1124"/>
                    <a:pt x="1030" y="1118"/>
                    <a:pt x="1079" y="1118"/>
                  </a:cubicBezTo>
                  <a:cubicBezTo>
                    <a:pt x="1153" y="1118"/>
                    <a:pt x="1231" y="1131"/>
                    <a:pt x="1310" y="1131"/>
                  </a:cubicBezTo>
                  <a:cubicBezTo>
                    <a:pt x="881" y="738"/>
                    <a:pt x="452" y="35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6"/>
            <p:cNvSpPr/>
            <p:nvPr/>
          </p:nvSpPr>
          <p:spPr>
            <a:xfrm>
              <a:off x="8121555" y="77687"/>
              <a:ext cx="33075" cy="22944"/>
            </a:xfrm>
            <a:custGeom>
              <a:avLst/>
              <a:gdLst/>
              <a:ahLst/>
              <a:cxnLst/>
              <a:rect l="l" t="t" r="r" b="b"/>
              <a:pathLst>
                <a:path w="1048" h="727" extrusionOk="0">
                  <a:moveTo>
                    <a:pt x="415" y="0"/>
                  </a:moveTo>
                  <a:cubicBezTo>
                    <a:pt x="259" y="0"/>
                    <a:pt x="115" y="78"/>
                    <a:pt x="36" y="296"/>
                  </a:cubicBezTo>
                  <a:lnTo>
                    <a:pt x="0" y="426"/>
                  </a:lnTo>
                  <a:cubicBezTo>
                    <a:pt x="83" y="534"/>
                    <a:pt x="179" y="617"/>
                    <a:pt x="262" y="688"/>
                  </a:cubicBezTo>
                  <a:cubicBezTo>
                    <a:pt x="310" y="712"/>
                    <a:pt x="369" y="724"/>
                    <a:pt x="417" y="724"/>
                  </a:cubicBezTo>
                  <a:cubicBezTo>
                    <a:pt x="430" y="723"/>
                    <a:pt x="442" y="723"/>
                    <a:pt x="455" y="723"/>
                  </a:cubicBezTo>
                  <a:cubicBezTo>
                    <a:pt x="496" y="723"/>
                    <a:pt x="537" y="726"/>
                    <a:pt x="577" y="726"/>
                  </a:cubicBezTo>
                  <a:cubicBezTo>
                    <a:pt x="670" y="726"/>
                    <a:pt x="757" y="706"/>
                    <a:pt x="810" y="569"/>
                  </a:cubicBezTo>
                  <a:cubicBezTo>
                    <a:pt x="1048" y="153"/>
                    <a:pt x="798" y="57"/>
                    <a:pt x="512" y="10"/>
                  </a:cubicBezTo>
                  <a:cubicBezTo>
                    <a:pt x="480" y="4"/>
                    <a:pt x="447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6"/>
            <p:cNvSpPr/>
            <p:nvPr/>
          </p:nvSpPr>
          <p:spPr>
            <a:xfrm>
              <a:off x="8028739" y="8289"/>
              <a:ext cx="22029" cy="28404"/>
            </a:xfrm>
            <a:custGeom>
              <a:avLst/>
              <a:gdLst/>
              <a:ahLst/>
              <a:cxnLst/>
              <a:rect l="l" t="t" r="r" b="b"/>
              <a:pathLst>
                <a:path w="698" h="900" extrusionOk="0">
                  <a:moveTo>
                    <a:pt x="469" y="0"/>
                  </a:moveTo>
                  <a:cubicBezTo>
                    <a:pt x="439" y="0"/>
                    <a:pt x="403" y="6"/>
                    <a:pt x="357" y="18"/>
                  </a:cubicBezTo>
                  <a:cubicBezTo>
                    <a:pt x="0" y="78"/>
                    <a:pt x="143" y="351"/>
                    <a:pt x="179" y="590"/>
                  </a:cubicBezTo>
                  <a:cubicBezTo>
                    <a:pt x="298" y="744"/>
                    <a:pt x="441" y="863"/>
                    <a:pt x="619" y="899"/>
                  </a:cubicBezTo>
                  <a:cubicBezTo>
                    <a:pt x="524" y="732"/>
                    <a:pt x="441" y="566"/>
                    <a:pt x="631" y="423"/>
                  </a:cubicBezTo>
                  <a:cubicBezTo>
                    <a:pt x="515" y="328"/>
                    <a:pt x="698" y="0"/>
                    <a:pt x="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6"/>
            <p:cNvSpPr/>
            <p:nvPr/>
          </p:nvSpPr>
          <p:spPr>
            <a:xfrm>
              <a:off x="8154218" y="104386"/>
              <a:ext cx="13192" cy="26321"/>
            </a:xfrm>
            <a:custGeom>
              <a:avLst/>
              <a:gdLst/>
              <a:ahLst/>
              <a:cxnLst/>
              <a:rect l="l" t="t" r="r" b="b"/>
              <a:pathLst>
                <a:path w="418" h="834" extrusionOk="0">
                  <a:moveTo>
                    <a:pt x="179" y="1"/>
                  </a:moveTo>
                  <a:cubicBezTo>
                    <a:pt x="165" y="1"/>
                    <a:pt x="149" y="3"/>
                    <a:pt x="132" y="9"/>
                  </a:cubicBezTo>
                  <a:cubicBezTo>
                    <a:pt x="13" y="57"/>
                    <a:pt x="120" y="188"/>
                    <a:pt x="108" y="283"/>
                  </a:cubicBezTo>
                  <a:cubicBezTo>
                    <a:pt x="96" y="342"/>
                    <a:pt x="37" y="414"/>
                    <a:pt x="1" y="473"/>
                  </a:cubicBezTo>
                  <a:cubicBezTo>
                    <a:pt x="61" y="581"/>
                    <a:pt x="120" y="700"/>
                    <a:pt x="168" y="831"/>
                  </a:cubicBezTo>
                  <a:cubicBezTo>
                    <a:pt x="180" y="833"/>
                    <a:pt x="191" y="834"/>
                    <a:pt x="203" y="834"/>
                  </a:cubicBezTo>
                  <a:cubicBezTo>
                    <a:pt x="262" y="834"/>
                    <a:pt x="318" y="809"/>
                    <a:pt x="358" y="759"/>
                  </a:cubicBezTo>
                  <a:cubicBezTo>
                    <a:pt x="394" y="712"/>
                    <a:pt x="406" y="664"/>
                    <a:pt x="406" y="604"/>
                  </a:cubicBezTo>
                  <a:cubicBezTo>
                    <a:pt x="418" y="497"/>
                    <a:pt x="406" y="390"/>
                    <a:pt x="394" y="295"/>
                  </a:cubicBezTo>
                  <a:cubicBezTo>
                    <a:pt x="370" y="259"/>
                    <a:pt x="370" y="247"/>
                    <a:pt x="358" y="223"/>
                  </a:cubicBezTo>
                  <a:cubicBezTo>
                    <a:pt x="306" y="140"/>
                    <a:pt x="281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6"/>
            <p:cNvSpPr/>
            <p:nvPr/>
          </p:nvSpPr>
          <p:spPr>
            <a:xfrm>
              <a:off x="8267326" y="2450"/>
              <a:ext cx="15812" cy="22218"/>
            </a:xfrm>
            <a:custGeom>
              <a:avLst/>
              <a:gdLst/>
              <a:ahLst/>
              <a:cxnLst/>
              <a:rect l="l" t="t" r="r" b="b"/>
              <a:pathLst>
                <a:path w="501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15"/>
                    <a:pt x="108" y="453"/>
                    <a:pt x="167" y="703"/>
                  </a:cubicBezTo>
                  <a:cubicBezTo>
                    <a:pt x="256" y="605"/>
                    <a:pt x="247" y="370"/>
                    <a:pt x="388" y="370"/>
                  </a:cubicBezTo>
                  <a:cubicBezTo>
                    <a:pt x="418" y="370"/>
                    <a:pt x="455" y="380"/>
                    <a:pt x="501" y="405"/>
                  </a:cubicBezTo>
                  <a:cubicBezTo>
                    <a:pt x="358" y="215"/>
                    <a:pt x="203" y="7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6"/>
            <p:cNvSpPr/>
            <p:nvPr/>
          </p:nvSpPr>
          <p:spPr>
            <a:xfrm>
              <a:off x="8598760" y="654966"/>
              <a:ext cx="65014" cy="69369"/>
            </a:xfrm>
            <a:custGeom>
              <a:avLst/>
              <a:gdLst/>
              <a:ahLst/>
              <a:cxnLst/>
              <a:rect l="l" t="t" r="r" b="b"/>
              <a:pathLst>
                <a:path w="2060" h="2198" extrusionOk="0">
                  <a:moveTo>
                    <a:pt x="742" y="1"/>
                  </a:moveTo>
                  <a:cubicBezTo>
                    <a:pt x="704" y="1"/>
                    <a:pt x="666" y="7"/>
                    <a:pt x="631" y="18"/>
                  </a:cubicBezTo>
                  <a:cubicBezTo>
                    <a:pt x="552" y="49"/>
                    <a:pt x="478" y="59"/>
                    <a:pt x="407" y="59"/>
                  </a:cubicBezTo>
                  <a:cubicBezTo>
                    <a:pt x="307" y="59"/>
                    <a:pt x="214" y="41"/>
                    <a:pt x="121" y="41"/>
                  </a:cubicBezTo>
                  <a:cubicBezTo>
                    <a:pt x="81" y="41"/>
                    <a:pt x="41" y="44"/>
                    <a:pt x="0" y="53"/>
                  </a:cubicBezTo>
                  <a:cubicBezTo>
                    <a:pt x="36" y="184"/>
                    <a:pt x="155" y="244"/>
                    <a:pt x="262" y="303"/>
                  </a:cubicBezTo>
                  <a:lnTo>
                    <a:pt x="393" y="530"/>
                  </a:lnTo>
                  <a:cubicBezTo>
                    <a:pt x="429" y="589"/>
                    <a:pt x="476" y="649"/>
                    <a:pt x="500" y="708"/>
                  </a:cubicBezTo>
                  <a:cubicBezTo>
                    <a:pt x="691" y="839"/>
                    <a:pt x="619" y="1018"/>
                    <a:pt x="548" y="1208"/>
                  </a:cubicBezTo>
                  <a:lnTo>
                    <a:pt x="548" y="1304"/>
                  </a:lnTo>
                  <a:cubicBezTo>
                    <a:pt x="595" y="1304"/>
                    <a:pt x="655" y="1315"/>
                    <a:pt x="691" y="1327"/>
                  </a:cubicBezTo>
                  <a:cubicBezTo>
                    <a:pt x="798" y="1363"/>
                    <a:pt x="905" y="1375"/>
                    <a:pt x="1012" y="1411"/>
                  </a:cubicBezTo>
                  <a:cubicBezTo>
                    <a:pt x="1025" y="1408"/>
                    <a:pt x="1036" y="1407"/>
                    <a:pt x="1046" y="1407"/>
                  </a:cubicBezTo>
                  <a:cubicBezTo>
                    <a:pt x="1145" y="1407"/>
                    <a:pt x="1153" y="1505"/>
                    <a:pt x="1131" y="1613"/>
                  </a:cubicBezTo>
                  <a:lnTo>
                    <a:pt x="1131" y="2042"/>
                  </a:lnTo>
                  <a:cubicBezTo>
                    <a:pt x="1186" y="2130"/>
                    <a:pt x="1242" y="2198"/>
                    <a:pt x="1344" y="2198"/>
                  </a:cubicBezTo>
                  <a:cubicBezTo>
                    <a:pt x="1352" y="2198"/>
                    <a:pt x="1361" y="2197"/>
                    <a:pt x="1369" y="2196"/>
                  </a:cubicBezTo>
                  <a:cubicBezTo>
                    <a:pt x="2060" y="2018"/>
                    <a:pt x="1500" y="1077"/>
                    <a:pt x="2060" y="815"/>
                  </a:cubicBezTo>
                  <a:cubicBezTo>
                    <a:pt x="2010" y="800"/>
                    <a:pt x="1968" y="794"/>
                    <a:pt x="1933" y="794"/>
                  </a:cubicBezTo>
                  <a:cubicBezTo>
                    <a:pt x="1883" y="794"/>
                    <a:pt x="1844" y="807"/>
                    <a:pt x="1810" y="827"/>
                  </a:cubicBezTo>
                  <a:cubicBezTo>
                    <a:pt x="1689" y="898"/>
                    <a:pt x="1704" y="1165"/>
                    <a:pt x="1509" y="1165"/>
                  </a:cubicBezTo>
                  <a:cubicBezTo>
                    <a:pt x="1474" y="1165"/>
                    <a:pt x="1432" y="1157"/>
                    <a:pt x="1381" y="1137"/>
                  </a:cubicBezTo>
                  <a:cubicBezTo>
                    <a:pt x="1036" y="994"/>
                    <a:pt x="1215" y="720"/>
                    <a:pt x="1203" y="542"/>
                  </a:cubicBezTo>
                  <a:cubicBezTo>
                    <a:pt x="1193" y="169"/>
                    <a:pt x="953" y="1"/>
                    <a:pt x="7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6"/>
            <p:cNvSpPr/>
            <p:nvPr/>
          </p:nvSpPr>
          <p:spPr>
            <a:xfrm>
              <a:off x="8306049" y="231664"/>
              <a:ext cx="75555" cy="66150"/>
            </a:xfrm>
            <a:custGeom>
              <a:avLst/>
              <a:gdLst/>
              <a:ahLst/>
              <a:cxnLst/>
              <a:rect l="l" t="t" r="r" b="b"/>
              <a:pathLst>
                <a:path w="2394" h="2096" extrusionOk="0">
                  <a:moveTo>
                    <a:pt x="405" y="0"/>
                  </a:moveTo>
                  <a:cubicBezTo>
                    <a:pt x="191" y="250"/>
                    <a:pt x="762" y="143"/>
                    <a:pt x="548" y="429"/>
                  </a:cubicBezTo>
                  <a:cubicBezTo>
                    <a:pt x="486" y="513"/>
                    <a:pt x="426" y="541"/>
                    <a:pt x="363" y="541"/>
                  </a:cubicBezTo>
                  <a:cubicBezTo>
                    <a:pt x="257" y="541"/>
                    <a:pt x="143" y="459"/>
                    <a:pt x="0" y="429"/>
                  </a:cubicBezTo>
                  <a:lnTo>
                    <a:pt x="0" y="429"/>
                  </a:lnTo>
                  <a:cubicBezTo>
                    <a:pt x="119" y="655"/>
                    <a:pt x="179" y="786"/>
                    <a:pt x="250" y="929"/>
                  </a:cubicBezTo>
                  <a:cubicBezTo>
                    <a:pt x="536" y="1072"/>
                    <a:pt x="655" y="1370"/>
                    <a:pt x="798" y="1643"/>
                  </a:cubicBezTo>
                  <a:cubicBezTo>
                    <a:pt x="824" y="1626"/>
                    <a:pt x="837" y="1615"/>
                    <a:pt x="852" y="1615"/>
                  </a:cubicBezTo>
                  <a:cubicBezTo>
                    <a:pt x="857" y="1615"/>
                    <a:pt x="863" y="1616"/>
                    <a:pt x="869" y="1620"/>
                  </a:cubicBezTo>
                  <a:cubicBezTo>
                    <a:pt x="1013" y="1570"/>
                    <a:pt x="1149" y="1539"/>
                    <a:pt x="1272" y="1539"/>
                  </a:cubicBezTo>
                  <a:cubicBezTo>
                    <a:pt x="1535" y="1539"/>
                    <a:pt x="1740" y="1682"/>
                    <a:pt x="1846" y="2096"/>
                  </a:cubicBezTo>
                  <a:cubicBezTo>
                    <a:pt x="1881" y="1989"/>
                    <a:pt x="1905" y="1834"/>
                    <a:pt x="1941" y="1822"/>
                  </a:cubicBezTo>
                  <a:cubicBezTo>
                    <a:pt x="2393" y="1679"/>
                    <a:pt x="1607" y="1453"/>
                    <a:pt x="1977" y="1286"/>
                  </a:cubicBezTo>
                  <a:cubicBezTo>
                    <a:pt x="2010" y="1275"/>
                    <a:pt x="1921" y="1214"/>
                    <a:pt x="1851" y="1214"/>
                  </a:cubicBezTo>
                  <a:cubicBezTo>
                    <a:pt x="1845" y="1214"/>
                    <a:pt x="1839" y="1214"/>
                    <a:pt x="1834" y="1215"/>
                  </a:cubicBezTo>
                  <a:cubicBezTo>
                    <a:pt x="1765" y="1234"/>
                    <a:pt x="1701" y="1242"/>
                    <a:pt x="1644" y="1242"/>
                  </a:cubicBezTo>
                  <a:cubicBezTo>
                    <a:pt x="1222" y="1242"/>
                    <a:pt x="1080" y="786"/>
                    <a:pt x="965" y="441"/>
                  </a:cubicBezTo>
                  <a:cubicBezTo>
                    <a:pt x="834" y="84"/>
                    <a:pt x="679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6"/>
            <p:cNvSpPr/>
            <p:nvPr/>
          </p:nvSpPr>
          <p:spPr>
            <a:xfrm>
              <a:off x="8486409" y="487545"/>
              <a:ext cx="37588" cy="56492"/>
            </a:xfrm>
            <a:custGeom>
              <a:avLst/>
              <a:gdLst/>
              <a:ahLst/>
              <a:cxnLst/>
              <a:rect l="l" t="t" r="r" b="b"/>
              <a:pathLst>
                <a:path w="1191" h="1790" extrusionOk="0">
                  <a:moveTo>
                    <a:pt x="214" y="1"/>
                  </a:moveTo>
                  <a:cubicBezTo>
                    <a:pt x="0" y="60"/>
                    <a:pt x="203" y="322"/>
                    <a:pt x="60" y="417"/>
                  </a:cubicBezTo>
                  <a:cubicBezTo>
                    <a:pt x="24" y="703"/>
                    <a:pt x="381" y="798"/>
                    <a:pt x="345" y="1096"/>
                  </a:cubicBezTo>
                  <a:cubicBezTo>
                    <a:pt x="595" y="1179"/>
                    <a:pt x="548" y="1489"/>
                    <a:pt x="714" y="1632"/>
                  </a:cubicBezTo>
                  <a:cubicBezTo>
                    <a:pt x="804" y="1706"/>
                    <a:pt x="898" y="1790"/>
                    <a:pt x="999" y="1790"/>
                  </a:cubicBezTo>
                  <a:cubicBezTo>
                    <a:pt x="1060" y="1790"/>
                    <a:pt x="1124" y="1760"/>
                    <a:pt x="1191" y="1679"/>
                  </a:cubicBezTo>
                  <a:cubicBezTo>
                    <a:pt x="965" y="1501"/>
                    <a:pt x="834" y="1263"/>
                    <a:pt x="845" y="953"/>
                  </a:cubicBezTo>
                  <a:cubicBezTo>
                    <a:pt x="857" y="429"/>
                    <a:pt x="560" y="203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6"/>
            <p:cNvSpPr/>
            <p:nvPr/>
          </p:nvSpPr>
          <p:spPr>
            <a:xfrm>
              <a:off x="8117042" y="55406"/>
              <a:ext cx="40965" cy="44910"/>
            </a:xfrm>
            <a:custGeom>
              <a:avLst/>
              <a:gdLst/>
              <a:ahLst/>
              <a:cxnLst/>
              <a:rect l="l" t="t" r="r" b="b"/>
              <a:pathLst>
                <a:path w="1298" h="1423" extrusionOk="0">
                  <a:moveTo>
                    <a:pt x="528" y="1"/>
                  </a:moveTo>
                  <a:cubicBezTo>
                    <a:pt x="526" y="1"/>
                    <a:pt x="525" y="1"/>
                    <a:pt x="524" y="1"/>
                  </a:cubicBezTo>
                  <a:cubicBezTo>
                    <a:pt x="453" y="13"/>
                    <a:pt x="393" y="73"/>
                    <a:pt x="334" y="120"/>
                  </a:cubicBezTo>
                  <a:cubicBezTo>
                    <a:pt x="381" y="430"/>
                    <a:pt x="0" y="668"/>
                    <a:pt x="179" y="1013"/>
                  </a:cubicBezTo>
                  <a:cubicBezTo>
                    <a:pt x="450" y="901"/>
                    <a:pt x="626" y="838"/>
                    <a:pt x="736" y="838"/>
                  </a:cubicBezTo>
                  <a:cubicBezTo>
                    <a:pt x="907" y="838"/>
                    <a:pt x="922" y="988"/>
                    <a:pt x="893" y="1335"/>
                  </a:cubicBezTo>
                  <a:cubicBezTo>
                    <a:pt x="881" y="1335"/>
                    <a:pt x="881" y="1359"/>
                    <a:pt x="917" y="1383"/>
                  </a:cubicBezTo>
                  <a:cubicBezTo>
                    <a:pt x="917" y="1409"/>
                    <a:pt x="930" y="1423"/>
                    <a:pt x="957" y="1423"/>
                  </a:cubicBezTo>
                  <a:cubicBezTo>
                    <a:pt x="966" y="1423"/>
                    <a:pt x="977" y="1421"/>
                    <a:pt x="988" y="1418"/>
                  </a:cubicBezTo>
                  <a:cubicBezTo>
                    <a:pt x="1048" y="1323"/>
                    <a:pt x="1119" y="1216"/>
                    <a:pt x="1179" y="1132"/>
                  </a:cubicBezTo>
                  <a:cubicBezTo>
                    <a:pt x="1227" y="1132"/>
                    <a:pt x="1286" y="1121"/>
                    <a:pt x="1286" y="1097"/>
                  </a:cubicBezTo>
                  <a:cubicBezTo>
                    <a:pt x="1298" y="1003"/>
                    <a:pt x="635" y="1"/>
                    <a:pt x="5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6"/>
            <p:cNvSpPr/>
            <p:nvPr/>
          </p:nvSpPr>
          <p:spPr>
            <a:xfrm>
              <a:off x="8550663" y="571587"/>
              <a:ext cx="40491" cy="36231"/>
            </a:xfrm>
            <a:custGeom>
              <a:avLst/>
              <a:gdLst/>
              <a:ahLst/>
              <a:cxnLst/>
              <a:rect l="l" t="t" r="r" b="b"/>
              <a:pathLst>
                <a:path w="1283" h="1148" extrusionOk="0">
                  <a:moveTo>
                    <a:pt x="143" y="0"/>
                  </a:moveTo>
                  <a:cubicBezTo>
                    <a:pt x="100" y="0"/>
                    <a:pt x="52" y="12"/>
                    <a:pt x="0" y="40"/>
                  </a:cubicBezTo>
                  <a:cubicBezTo>
                    <a:pt x="48" y="600"/>
                    <a:pt x="179" y="1076"/>
                    <a:pt x="762" y="1148"/>
                  </a:cubicBezTo>
                  <a:cubicBezTo>
                    <a:pt x="834" y="1100"/>
                    <a:pt x="929" y="1100"/>
                    <a:pt x="1000" y="1100"/>
                  </a:cubicBezTo>
                  <a:cubicBezTo>
                    <a:pt x="1107" y="1052"/>
                    <a:pt x="1250" y="1124"/>
                    <a:pt x="1262" y="957"/>
                  </a:cubicBezTo>
                  <a:cubicBezTo>
                    <a:pt x="1283" y="823"/>
                    <a:pt x="1196" y="724"/>
                    <a:pt x="1102" y="724"/>
                  </a:cubicBezTo>
                  <a:cubicBezTo>
                    <a:pt x="1088" y="724"/>
                    <a:pt x="1074" y="726"/>
                    <a:pt x="1060" y="731"/>
                  </a:cubicBezTo>
                  <a:cubicBezTo>
                    <a:pt x="1006" y="744"/>
                    <a:pt x="959" y="751"/>
                    <a:pt x="916" y="751"/>
                  </a:cubicBezTo>
                  <a:cubicBezTo>
                    <a:pt x="695" y="751"/>
                    <a:pt x="608" y="578"/>
                    <a:pt x="488" y="338"/>
                  </a:cubicBezTo>
                  <a:cubicBezTo>
                    <a:pt x="440" y="241"/>
                    <a:pt x="335" y="0"/>
                    <a:pt x="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6"/>
            <p:cNvSpPr/>
            <p:nvPr/>
          </p:nvSpPr>
          <p:spPr>
            <a:xfrm>
              <a:off x="8201589" y="129318"/>
              <a:ext cx="38345" cy="33422"/>
            </a:xfrm>
            <a:custGeom>
              <a:avLst/>
              <a:gdLst/>
              <a:ahLst/>
              <a:cxnLst/>
              <a:rect l="l" t="t" r="r" b="b"/>
              <a:pathLst>
                <a:path w="1215" h="1059" extrusionOk="0">
                  <a:moveTo>
                    <a:pt x="357" y="0"/>
                  </a:moveTo>
                  <a:cubicBezTo>
                    <a:pt x="250" y="0"/>
                    <a:pt x="134" y="69"/>
                    <a:pt x="0" y="243"/>
                  </a:cubicBezTo>
                  <a:cubicBezTo>
                    <a:pt x="167" y="279"/>
                    <a:pt x="238" y="386"/>
                    <a:pt x="322" y="576"/>
                  </a:cubicBezTo>
                  <a:cubicBezTo>
                    <a:pt x="421" y="884"/>
                    <a:pt x="678" y="1058"/>
                    <a:pt x="921" y="1058"/>
                  </a:cubicBezTo>
                  <a:cubicBezTo>
                    <a:pt x="1026" y="1058"/>
                    <a:pt x="1128" y="1026"/>
                    <a:pt x="1215" y="957"/>
                  </a:cubicBezTo>
                  <a:cubicBezTo>
                    <a:pt x="953" y="898"/>
                    <a:pt x="988" y="588"/>
                    <a:pt x="857" y="398"/>
                  </a:cubicBezTo>
                  <a:cubicBezTo>
                    <a:pt x="686" y="190"/>
                    <a:pt x="534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6"/>
            <p:cNvSpPr/>
            <p:nvPr/>
          </p:nvSpPr>
          <p:spPr>
            <a:xfrm>
              <a:off x="8415748" y="373333"/>
              <a:ext cx="29730" cy="44342"/>
            </a:xfrm>
            <a:custGeom>
              <a:avLst/>
              <a:gdLst/>
              <a:ahLst/>
              <a:cxnLst/>
              <a:rect l="l" t="t" r="r" b="b"/>
              <a:pathLst>
                <a:path w="942" h="1405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10"/>
                    <a:pt x="501" y="536"/>
                    <a:pt x="167" y="941"/>
                  </a:cubicBezTo>
                  <a:cubicBezTo>
                    <a:pt x="167" y="988"/>
                    <a:pt x="203" y="1012"/>
                    <a:pt x="227" y="1024"/>
                  </a:cubicBezTo>
                  <a:cubicBezTo>
                    <a:pt x="394" y="1084"/>
                    <a:pt x="382" y="1345"/>
                    <a:pt x="537" y="1405"/>
                  </a:cubicBezTo>
                  <a:lnTo>
                    <a:pt x="548" y="1381"/>
                  </a:lnTo>
                  <a:cubicBezTo>
                    <a:pt x="656" y="1369"/>
                    <a:pt x="775" y="1345"/>
                    <a:pt x="882" y="1310"/>
                  </a:cubicBezTo>
                  <a:cubicBezTo>
                    <a:pt x="894" y="1191"/>
                    <a:pt x="929" y="1072"/>
                    <a:pt x="941" y="953"/>
                  </a:cubicBezTo>
                  <a:cubicBezTo>
                    <a:pt x="798" y="869"/>
                    <a:pt x="691" y="750"/>
                    <a:pt x="703" y="536"/>
                  </a:cubicBezTo>
                  <a:cubicBezTo>
                    <a:pt x="560" y="238"/>
                    <a:pt x="298" y="7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6"/>
            <p:cNvSpPr/>
            <p:nvPr/>
          </p:nvSpPr>
          <p:spPr>
            <a:xfrm>
              <a:off x="8165516" y="100914"/>
              <a:ext cx="39860" cy="33832"/>
            </a:xfrm>
            <a:custGeom>
              <a:avLst/>
              <a:gdLst/>
              <a:ahLst/>
              <a:cxnLst/>
              <a:rect l="l" t="t" r="r" b="b"/>
              <a:pathLst>
                <a:path w="1263" h="1072" extrusionOk="0">
                  <a:moveTo>
                    <a:pt x="238" y="0"/>
                  </a:moveTo>
                  <a:cubicBezTo>
                    <a:pt x="167" y="107"/>
                    <a:pt x="72" y="214"/>
                    <a:pt x="0" y="310"/>
                  </a:cubicBezTo>
                  <a:cubicBezTo>
                    <a:pt x="48" y="488"/>
                    <a:pt x="238" y="548"/>
                    <a:pt x="226" y="774"/>
                  </a:cubicBezTo>
                  <a:cubicBezTo>
                    <a:pt x="286" y="929"/>
                    <a:pt x="417" y="905"/>
                    <a:pt x="536" y="941"/>
                  </a:cubicBezTo>
                  <a:cubicBezTo>
                    <a:pt x="703" y="964"/>
                    <a:pt x="846" y="1072"/>
                    <a:pt x="1024" y="1072"/>
                  </a:cubicBezTo>
                  <a:cubicBezTo>
                    <a:pt x="1060" y="1060"/>
                    <a:pt x="1072" y="1060"/>
                    <a:pt x="1107" y="1048"/>
                  </a:cubicBezTo>
                  <a:cubicBezTo>
                    <a:pt x="1262" y="572"/>
                    <a:pt x="965" y="429"/>
                    <a:pt x="691" y="369"/>
                  </a:cubicBezTo>
                  <a:cubicBezTo>
                    <a:pt x="465" y="333"/>
                    <a:pt x="334" y="202"/>
                    <a:pt x="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6"/>
            <p:cNvSpPr/>
            <p:nvPr/>
          </p:nvSpPr>
          <p:spPr>
            <a:xfrm>
              <a:off x="8443931" y="411677"/>
              <a:ext cx="29730" cy="26132"/>
            </a:xfrm>
            <a:custGeom>
              <a:avLst/>
              <a:gdLst/>
              <a:ahLst/>
              <a:cxnLst/>
              <a:rect l="l" t="t" r="r" b="b"/>
              <a:pathLst>
                <a:path w="942" h="828" extrusionOk="0">
                  <a:moveTo>
                    <a:pt x="444" y="1"/>
                  </a:moveTo>
                  <a:cubicBezTo>
                    <a:pt x="407" y="1"/>
                    <a:pt x="369" y="49"/>
                    <a:pt x="286" y="154"/>
                  </a:cubicBezTo>
                  <a:cubicBezTo>
                    <a:pt x="1" y="452"/>
                    <a:pt x="465" y="583"/>
                    <a:pt x="406" y="821"/>
                  </a:cubicBezTo>
                  <a:cubicBezTo>
                    <a:pt x="433" y="826"/>
                    <a:pt x="459" y="828"/>
                    <a:pt x="483" y="828"/>
                  </a:cubicBezTo>
                  <a:cubicBezTo>
                    <a:pt x="649" y="828"/>
                    <a:pt x="746" y="724"/>
                    <a:pt x="798" y="547"/>
                  </a:cubicBezTo>
                  <a:cubicBezTo>
                    <a:pt x="834" y="369"/>
                    <a:pt x="894" y="190"/>
                    <a:pt x="941" y="35"/>
                  </a:cubicBezTo>
                  <a:cubicBezTo>
                    <a:pt x="911" y="16"/>
                    <a:pt x="886" y="8"/>
                    <a:pt x="864" y="8"/>
                  </a:cubicBezTo>
                  <a:cubicBezTo>
                    <a:pt x="758" y="8"/>
                    <a:pt x="748" y="204"/>
                    <a:pt x="678" y="204"/>
                  </a:cubicBezTo>
                  <a:cubicBezTo>
                    <a:pt x="657" y="204"/>
                    <a:pt x="631" y="187"/>
                    <a:pt x="596" y="142"/>
                  </a:cubicBezTo>
                  <a:cubicBezTo>
                    <a:pt x="517" y="52"/>
                    <a:pt x="482" y="1"/>
                    <a:pt x="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6"/>
            <p:cNvSpPr/>
            <p:nvPr/>
          </p:nvSpPr>
          <p:spPr>
            <a:xfrm>
              <a:off x="8242899" y="158541"/>
              <a:ext cx="25721" cy="31749"/>
            </a:xfrm>
            <a:custGeom>
              <a:avLst/>
              <a:gdLst/>
              <a:ahLst/>
              <a:cxnLst/>
              <a:rect l="l" t="t" r="r" b="b"/>
              <a:pathLst>
                <a:path w="815" h="1006" extrusionOk="0">
                  <a:moveTo>
                    <a:pt x="139" y="1"/>
                  </a:moveTo>
                  <a:cubicBezTo>
                    <a:pt x="95" y="1"/>
                    <a:pt x="49" y="3"/>
                    <a:pt x="1" y="8"/>
                  </a:cubicBezTo>
                  <a:cubicBezTo>
                    <a:pt x="37" y="31"/>
                    <a:pt x="48" y="79"/>
                    <a:pt x="60" y="115"/>
                  </a:cubicBezTo>
                  <a:cubicBezTo>
                    <a:pt x="108" y="365"/>
                    <a:pt x="608" y="186"/>
                    <a:pt x="453" y="627"/>
                  </a:cubicBezTo>
                  <a:cubicBezTo>
                    <a:pt x="406" y="734"/>
                    <a:pt x="156" y="734"/>
                    <a:pt x="299" y="924"/>
                  </a:cubicBezTo>
                  <a:cubicBezTo>
                    <a:pt x="345" y="984"/>
                    <a:pt x="387" y="1006"/>
                    <a:pt x="428" y="1006"/>
                  </a:cubicBezTo>
                  <a:cubicBezTo>
                    <a:pt x="534" y="1006"/>
                    <a:pt x="627" y="858"/>
                    <a:pt x="739" y="841"/>
                  </a:cubicBezTo>
                  <a:cubicBezTo>
                    <a:pt x="815" y="224"/>
                    <a:pt x="576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6"/>
            <p:cNvSpPr/>
            <p:nvPr/>
          </p:nvSpPr>
          <p:spPr>
            <a:xfrm>
              <a:off x="8483001" y="323722"/>
              <a:ext cx="28152" cy="26731"/>
            </a:xfrm>
            <a:custGeom>
              <a:avLst/>
              <a:gdLst/>
              <a:ahLst/>
              <a:cxnLst/>
              <a:rect l="l" t="t" r="r" b="b"/>
              <a:pathLst>
                <a:path w="892" h="847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51" y="60"/>
                    <a:pt x="1" y="36"/>
                    <a:pt x="120" y="370"/>
                  </a:cubicBezTo>
                  <a:cubicBezTo>
                    <a:pt x="227" y="691"/>
                    <a:pt x="584" y="679"/>
                    <a:pt x="799" y="846"/>
                  </a:cubicBezTo>
                  <a:cubicBezTo>
                    <a:pt x="799" y="846"/>
                    <a:pt x="800" y="846"/>
                    <a:pt x="801" y="846"/>
                  </a:cubicBezTo>
                  <a:cubicBezTo>
                    <a:pt x="827" y="846"/>
                    <a:pt x="892" y="689"/>
                    <a:pt x="834" y="631"/>
                  </a:cubicBezTo>
                  <a:cubicBezTo>
                    <a:pt x="751" y="548"/>
                    <a:pt x="644" y="393"/>
                    <a:pt x="537" y="393"/>
                  </a:cubicBezTo>
                  <a:cubicBezTo>
                    <a:pt x="526" y="394"/>
                    <a:pt x="516" y="394"/>
                    <a:pt x="506" y="394"/>
                  </a:cubicBezTo>
                  <a:cubicBezTo>
                    <a:pt x="67" y="394"/>
                    <a:pt x="477" y="140"/>
                    <a:pt x="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6"/>
            <p:cNvSpPr/>
            <p:nvPr/>
          </p:nvSpPr>
          <p:spPr>
            <a:xfrm>
              <a:off x="8556660" y="602262"/>
              <a:ext cx="25595" cy="27394"/>
            </a:xfrm>
            <a:custGeom>
              <a:avLst/>
              <a:gdLst/>
              <a:ahLst/>
              <a:cxnLst/>
              <a:rect l="l" t="t" r="r" b="b"/>
              <a:pathLst>
                <a:path w="811" h="868" extrusionOk="0">
                  <a:moveTo>
                    <a:pt x="661" y="1"/>
                  </a:moveTo>
                  <a:cubicBezTo>
                    <a:pt x="624" y="1"/>
                    <a:pt x="594" y="48"/>
                    <a:pt x="572" y="176"/>
                  </a:cubicBezTo>
                  <a:cubicBezTo>
                    <a:pt x="620" y="711"/>
                    <a:pt x="179" y="426"/>
                    <a:pt x="1" y="580"/>
                  </a:cubicBezTo>
                  <a:cubicBezTo>
                    <a:pt x="72" y="676"/>
                    <a:pt x="143" y="771"/>
                    <a:pt x="215" y="854"/>
                  </a:cubicBezTo>
                  <a:lnTo>
                    <a:pt x="441" y="854"/>
                  </a:lnTo>
                  <a:cubicBezTo>
                    <a:pt x="486" y="854"/>
                    <a:pt x="543" y="868"/>
                    <a:pt x="598" y="868"/>
                  </a:cubicBezTo>
                  <a:cubicBezTo>
                    <a:pt x="659" y="868"/>
                    <a:pt x="719" y="851"/>
                    <a:pt x="763" y="783"/>
                  </a:cubicBezTo>
                  <a:cubicBezTo>
                    <a:pt x="691" y="557"/>
                    <a:pt x="798" y="354"/>
                    <a:pt x="810" y="140"/>
                  </a:cubicBezTo>
                  <a:cubicBezTo>
                    <a:pt x="753" y="63"/>
                    <a:pt x="702" y="1"/>
                    <a:pt x="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6"/>
            <p:cNvSpPr/>
            <p:nvPr/>
          </p:nvSpPr>
          <p:spPr>
            <a:xfrm>
              <a:off x="8570577" y="626941"/>
              <a:ext cx="20672" cy="22344"/>
            </a:xfrm>
            <a:custGeom>
              <a:avLst/>
              <a:gdLst/>
              <a:ahLst/>
              <a:cxnLst/>
              <a:rect l="l" t="t" r="r" b="b"/>
              <a:pathLst>
                <a:path w="655" h="708" extrusionOk="0">
                  <a:moveTo>
                    <a:pt x="322" y="1"/>
                  </a:moveTo>
                  <a:cubicBezTo>
                    <a:pt x="214" y="13"/>
                    <a:pt x="95" y="48"/>
                    <a:pt x="0" y="72"/>
                  </a:cubicBezTo>
                  <a:cubicBezTo>
                    <a:pt x="83" y="167"/>
                    <a:pt x="214" y="215"/>
                    <a:pt x="191" y="406"/>
                  </a:cubicBezTo>
                  <a:cubicBezTo>
                    <a:pt x="158" y="633"/>
                    <a:pt x="200" y="708"/>
                    <a:pt x="280" y="708"/>
                  </a:cubicBezTo>
                  <a:cubicBezTo>
                    <a:pt x="346" y="708"/>
                    <a:pt x="438" y="656"/>
                    <a:pt x="536" y="596"/>
                  </a:cubicBezTo>
                  <a:cubicBezTo>
                    <a:pt x="655" y="310"/>
                    <a:pt x="429" y="179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6"/>
            <p:cNvSpPr/>
            <p:nvPr/>
          </p:nvSpPr>
          <p:spPr>
            <a:xfrm>
              <a:off x="7976888" y="-21409"/>
              <a:ext cx="22565" cy="18620"/>
            </a:xfrm>
            <a:custGeom>
              <a:avLst/>
              <a:gdLst/>
              <a:ahLst/>
              <a:cxnLst/>
              <a:rect l="l" t="t" r="r" b="b"/>
              <a:pathLst>
                <a:path w="715" h="590" extrusionOk="0">
                  <a:moveTo>
                    <a:pt x="247" y="1"/>
                  </a:moveTo>
                  <a:cubicBezTo>
                    <a:pt x="168" y="1"/>
                    <a:pt x="87" y="51"/>
                    <a:pt x="0" y="197"/>
                  </a:cubicBezTo>
                  <a:cubicBezTo>
                    <a:pt x="84" y="316"/>
                    <a:pt x="238" y="399"/>
                    <a:pt x="238" y="590"/>
                  </a:cubicBezTo>
                  <a:lnTo>
                    <a:pt x="381" y="590"/>
                  </a:lnTo>
                  <a:cubicBezTo>
                    <a:pt x="417" y="399"/>
                    <a:pt x="596" y="364"/>
                    <a:pt x="715" y="257"/>
                  </a:cubicBezTo>
                  <a:cubicBezTo>
                    <a:pt x="555" y="209"/>
                    <a:pt x="406" y="1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6"/>
            <p:cNvSpPr/>
            <p:nvPr/>
          </p:nvSpPr>
          <p:spPr>
            <a:xfrm>
              <a:off x="8375100" y="315895"/>
              <a:ext cx="18904" cy="16632"/>
            </a:xfrm>
            <a:custGeom>
              <a:avLst/>
              <a:gdLst/>
              <a:ahLst/>
              <a:cxnLst/>
              <a:rect l="l" t="t" r="r" b="b"/>
              <a:pathLst>
                <a:path w="599" h="527" extrusionOk="0">
                  <a:moveTo>
                    <a:pt x="421" y="0"/>
                  </a:moveTo>
                  <a:cubicBezTo>
                    <a:pt x="341" y="0"/>
                    <a:pt x="188" y="103"/>
                    <a:pt x="86" y="153"/>
                  </a:cubicBezTo>
                  <a:cubicBezTo>
                    <a:pt x="0" y="446"/>
                    <a:pt x="88" y="527"/>
                    <a:pt x="238" y="527"/>
                  </a:cubicBezTo>
                  <a:cubicBezTo>
                    <a:pt x="296" y="527"/>
                    <a:pt x="362" y="515"/>
                    <a:pt x="431" y="498"/>
                  </a:cubicBezTo>
                  <a:cubicBezTo>
                    <a:pt x="479" y="332"/>
                    <a:pt x="598" y="141"/>
                    <a:pt x="455" y="10"/>
                  </a:cubicBezTo>
                  <a:cubicBezTo>
                    <a:pt x="446" y="3"/>
                    <a:pt x="435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6"/>
            <p:cNvSpPr/>
            <p:nvPr/>
          </p:nvSpPr>
          <p:spPr>
            <a:xfrm>
              <a:off x="8404482" y="358437"/>
              <a:ext cx="13729" cy="15559"/>
            </a:xfrm>
            <a:custGeom>
              <a:avLst/>
              <a:gdLst/>
              <a:ahLst/>
              <a:cxnLst/>
              <a:rect l="l" t="t" r="r" b="b"/>
              <a:pathLst>
                <a:path w="435" h="493" extrusionOk="0">
                  <a:moveTo>
                    <a:pt x="179" y="1"/>
                  </a:moveTo>
                  <a:cubicBezTo>
                    <a:pt x="129" y="1"/>
                    <a:pt x="70" y="11"/>
                    <a:pt x="1" y="32"/>
                  </a:cubicBezTo>
                  <a:cubicBezTo>
                    <a:pt x="42" y="217"/>
                    <a:pt x="12" y="493"/>
                    <a:pt x="236" y="493"/>
                  </a:cubicBezTo>
                  <a:cubicBezTo>
                    <a:pt x="270" y="493"/>
                    <a:pt x="310" y="486"/>
                    <a:pt x="358" y="472"/>
                  </a:cubicBezTo>
                  <a:cubicBezTo>
                    <a:pt x="435" y="174"/>
                    <a:pt x="387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6"/>
            <p:cNvSpPr/>
            <p:nvPr/>
          </p:nvSpPr>
          <p:spPr>
            <a:xfrm>
              <a:off x="8272218" y="130959"/>
              <a:ext cx="13950" cy="20325"/>
            </a:xfrm>
            <a:custGeom>
              <a:avLst/>
              <a:gdLst/>
              <a:ahLst/>
              <a:cxnLst/>
              <a:rect l="l" t="t" r="r" b="b"/>
              <a:pathLst>
                <a:path w="442" h="644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" y="72"/>
                    <a:pt x="72" y="370"/>
                    <a:pt x="132" y="643"/>
                  </a:cubicBezTo>
                  <a:cubicBezTo>
                    <a:pt x="179" y="405"/>
                    <a:pt x="441" y="286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6"/>
            <p:cNvSpPr/>
            <p:nvPr/>
          </p:nvSpPr>
          <p:spPr>
            <a:xfrm>
              <a:off x="8430423" y="390217"/>
              <a:ext cx="15433" cy="14959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226" y="1"/>
                  </a:moveTo>
                  <a:cubicBezTo>
                    <a:pt x="119" y="37"/>
                    <a:pt x="0" y="48"/>
                    <a:pt x="107" y="227"/>
                  </a:cubicBezTo>
                  <a:cubicBezTo>
                    <a:pt x="169" y="334"/>
                    <a:pt x="232" y="473"/>
                    <a:pt x="343" y="473"/>
                  </a:cubicBezTo>
                  <a:cubicBezTo>
                    <a:pt x="381" y="473"/>
                    <a:pt x="425" y="457"/>
                    <a:pt x="476" y="418"/>
                  </a:cubicBezTo>
                  <a:cubicBezTo>
                    <a:pt x="488" y="215"/>
                    <a:pt x="405" y="72"/>
                    <a:pt x="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6"/>
            <p:cNvSpPr/>
            <p:nvPr/>
          </p:nvSpPr>
          <p:spPr>
            <a:xfrm>
              <a:off x="8262434" y="179812"/>
              <a:ext cx="17705" cy="18557"/>
            </a:xfrm>
            <a:custGeom>
              <a:avLst/>
              <a:gdLst/>
              <a:ahLst/>
              <a:cxnLst/>
              <a:rect l="l" t="t" r="r" b="b"/>
              <a:pathLst>
                <a:path w="561" h="588" extrusionOk="0">
                  <a:moveTo>
                    <a:pt x="384" y="0"/>
                  </a:moveTo>
                  <a:cubicBezTo>
                    <a:pt x="281" y="0"/>
                    <a:pt x="245" y="176"/>
                    <a:pt x="180" y="250"/>
                  </a:cubicBezTo>
                  <a:cubicBezTo>
                    <a:pt x="84" y="334"/>
                    <a:pt x="1" y="417"/>
                    <a:pt x="37" y="536"/>
                  </a:cubicBezTo>
                  <a:cubicBezTo>
                    <a:pt x="51" y="574"/>
                    <a:pt x="71" y="588"/>
                    <a:pt x="94" y="588"/>
                  </a:cubicBezTo>
                  <a:cubicBezTo>
                    <a:pt x="128" y="588"/>
                    <a:pt x="168" y="558"/>
                    <a:pt x="203" y="536"/>
                  </a:cubicBezTo>
                  <a:cubicBezTo>
                    <a:pt x="382" y="524"/>
                    <a:pt x="382" y="358"/>
                    <a:pt x="418" y="227"/>
                  </a:cubicBezTo>
                  <a:cubicBezTo>
                    <a:pt x="453" y="179"/>
                    <a:pt x="561" y="108"/>
                    <a:pt x="489" y="48"/>
                  </a:cubicBezTo>
                  <a:cubicBezTo>
                    <a:pt x="447" y="14"/>
                    <a:pt x="413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6"/>
            <p:cNvSpPr/>
            <p:nvPr/>
          </p:nvSpPr>
          <p:spPr>
            <a:xfrm>
              <a:off x="8282727" y="209478"/>
              <a:ext cx="21461" cy="13760"/>
            </a:xfrm>
            <a:custGeom>
              <a:avLst/>
              <a:gdLst/>
              <a:ahLst/>
              <a:cxnLst/>
              <a:rect l="l" t="t" r="r" b="b"/>
              <a:pathLst>
                <a:path w="680" h="436" extrusionOk="0">
                  <a:moveTo>
                    <a:pt x="513" y="72"/>
                  </a:moveTo>
                  <a:lnTo>
                    <a:pt x="513" y="72"/>
                  </a:lnTo>
                  <a:cubicBezTo>
                    <a:pt x="549" y="287"/>
                    <a:pt x="1" y="1"/>
                    <a:pt x="287" y="418"/>
                  </a:cubicBezTo>
                  <a:cubicBezTo>
                    <a:pt x="323" y="430"/>
                    <a:pt x="357" y="436"/>
                    <a:pt x="389" y="436"/>
                  </a:cubicBezTo>
                  <a:cubicBezTo>
                    <a:pt x="512" y="436"/>
                    <a:pt x="597" y="350"/>
                    <a:pt x="644" y="227"/>
                  </a:cubicBezTo>
                  <a:cubicBezTo>
                    <a:pt x="680" y="144"/>
                    <a:pt x="584" y="84"/>
                    <a:pt x="513" y="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6"/>
            <p:cNvSpPr/>
            <p:nvPr/>
          </p:nvSpPr>
          <p:spPr>
            <a:xfrm>
              <a:off x="8456712" y="429318"/>
              <a:ext cx="14297" cy="14013"/>
            </a:xfrm>
            <a:custGeom>
              <a:avLst/>
              <a:gdLst/>
              <a:ahLst/>
              <a:cxnLst/>
              <a:rect l="l" t="t" r="r" b="b"/>
              <a:pathLst>
                <a:path w="453" h="444" extrusionOk="0">
                  <a:moveTo>
                    <a:pt x="370" y="0"/>
                  </a:moveTo>
                  <a:lnTo>
                    <a:pt x="370" y="0"/>
                  </a:lnTo>
                  <a:cubicBezTo>
                    <a:pt x="251" y="83"/>
                    <a:pt x="120" y="179"/>
                    <a:pt x="1" y="262"/>
                  </a:cubicBezTo>
                  <a:cubicBezTo>
                    <a:pt x="25" y="402"/>
                    <a:pt x="67" y="443"/>
                    <a:pt x="114" y="443"/>
                  </a:cubicBezTo>
                  <a:cubicBezTo>
                    <a:pt x="179" y="443"/>
                    <a:pt x="255" y="364"/>
                    <a:pt x="310" y="357"/>
                  </a:cubicBezTo>
                  <a:cubicBezTo>
                    <a:pt x="429" y="250"/>
                    <a:pt x="453" y="131"/>
                    <a:pt x="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6"/>
            <p:cNvSpPr/>
            <p:nvPr/>
          </p:nvSpPr>
          <p:spPr>
            <a:xfrm>
              <a:off x="8631076" y="719378"/>
              <a:ext cx="11677" cy="12403"/>
            </a:xfrm>
            <a:custGeom>
              <a:avLst/>
              <a:gdLst/>
              <a:ahLst/>
              <a:cxnLst/>
              <a:rect l="l" t="t" r="r" b="b"/>
              <a:pathLst>
                <a:path w="370" h="393" extrusionOk="0">
                  <a:moveTo>
                    <a:pt x="119" y="1"/>
                  </a:moveTo>
                  <a:cubicBezTo>
                    <a:pt x="71" y="108"/>
                    <a:pt x="0" y="239"/>
                    <a:pt x="83" y="346"/>
                  </a:cubicBezTo>
                  <a:cubicBezTo>
                    <a:pt x="113" y="379"/>
                    <a:pt x="142" y="392"/>
                    <a:pt x="169" y="392"/>
                  </a:cubicBezTo>
                  <a:cubicBezTo>
                    <a:pt x="238" y="392"/>
                    <a:pt x="301" y="309"/>
                    <a:pt x="369" y="275"/>
                  </a:cubicBezTo>
                  <a:cubicBezTo>
                    <a:pt x="369" y="227"/>
                    <a:pt x="357" y="203"/>
                    <a:pt x="357" y="155"/>
                  </a:cubicBezTo>
                  <a:cubicBezTo>
                    <a:pt x="262" y="108"/>
                    <a:pt x="191" y="48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6"/>
            <p:cNvSpPr/>
            <p:nvPr/>
          </p:nvSpPr>
          <p:spPr>
            <a:xfrm>
              <a:off x="8204965" y="-31823"/>
              <a:ext cx="10541" cy="11172"/>
            </a:xfrm>
            <a:custGeom>
              <a:avLst/>
              <a:gdLst/>
              <a:ahLst/>
              <a:cxnLst/>
              <a:rect l="l" t="t" r="r" b="b"/>
              <a:pathLst>
                <a:path w="334" h="354" extrusionOk="0">
                  <a:moveTo>
                    <a:pt x="180" y="1"/>
                  </a:moveTo>
                  <a:cubicBezTo>
                    <a:pt x="146" y="1"/>
                    <a:pt x="106" y="13"/>
                    <a:pt x="60" y="39"/>
                  </a:cubicBezTo>
                  <a:cubicBezTo>
                    <a:pt x="48" y="110"/>
                    <a:pt x="0" y="229"/>
                    <a:pt x="48" y="301"/>
                  </a:cubicBezTo>
                  <a:cubicBezTo>
                    <a:pt x="61" y="339"/>
                    <a:pt x="80" y="353"/>
                    <a:pt x="101" y="353"/>
                  </a:cubicBezTo>
                  <a:cubicBezTo>
                    <a:pt x="140" y="353"/>
                    <a:pt x="188" y="308"/>
                    <a:pt x="227" y="277"/>
                  </a:cubicBezTo>
                  <a:cubicBezTo>
                    <a:pt x="286" y="229"/>
                    <a:pt x="334" y="158"/>
                    <a:pt x="286" y="63"/>
                  </a:cubicBezTo>
                  <a:cubicBezTo>
                    <a:pt x="259" y="22"/>
                    <a:pt x="224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6"/>
            <p:cNvSpPr/>
            <p:nvPr/>
          </p:nvSpPr>
          <p:spPr>
            <a:xfrm>
              <a:off x="8519830" y="365601"/>
              <a:ext cx="9436" cy="10383"/>
            </a:xfrm>
            <a:custGeom>
              <a:avLst/>
              <a:gdLst/>
              <a:ahLst/>
              <a:cxnLst/>
              <a:rect l="l" t="t" r="r" b="b"/>
              <a:pathLst>
                <a:path w="299" h="329" extrusionOk="0">
                  <a:moveTo>
                    <a:pt x="145" y="1"/>
                  </a:moveTo>
                  <a:cubicBezTo>
                    <a:pt x="124" y="1"/>
                    <a:pt x="103" y="7"/>
                    <a:pt x="84" y="19"/>
                  </a:cubicBezTo>
                  <a:cubicBezTo>
                    <a:pt x="13" y="78"/>
                    <a:pt x="1" y="174"/>
                    <a:pt x="36" y="245"/>
                  </a:cubicBezTo>
                  <a:cubicBezTo>
                    <a:pt x="68" y="292"/>
                    <a:pt x="109" y="328"/>
                    <a:pt x="150" y="328"/>
                  </a:cubicBezTo>
                  <a:cubicBezTo>
                    <a:pt x="172" y="328"/>
                    <a:pt x="194" y="318"/>
                    <a:pt x="215" y="293"/>
                  </a:cubicBezTo>
                  <a:cubicBezTo>
                    <a:pt x="263" y="245"/>
                    <a:pt x="275" y="162"/>
                    <a:pt x="298" y="102"/>
                  </a:cubicBezTo>
                  <a:cubicBezTo>
                    <a:pt x="242" y="30"/>
                    <a:pt x="191" y="1"/>
                    <a:pt x="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6"/>
            <p:cNvSpPr/>
            <p:nvPr/>
          </p:nvSpPr>
          <p:spPr>
            <a:xfrm>
              <a:off x="8678036" y="723891"/>
              <a:ext cx="8300" cy="17326"/>
            </a:xfrm>
            <a:custGeom>
              <a:avLst/>
              <a:gdLst/>
              <a:ahLst/>
              <a:cxnLst/>
              <a:rect l="l" t="t" r="r" b="b"/>
              <a:pathLst>
                <a:path w="263" h="549" extrusionOk="0">
                  <a:moveTo>
                    <a:pt x="262" y="1"/>
                  </a:moveTo>
                  <a:lnTo>
                    <a:pt x="262" y="1"/>
                  </a:lnTo>
                  <a:cubicBezTo>
                    <a:pt x="84" y="155"/>
                    <a:pt x="0" y="298"/>
                    <a:pt x="119" y="548"/>
                  </a:cubicBezTo>
                  <a:cubicBezTo>
                    <a:pt x="167" y="334"/>
                    <a:pt x="203" y="191"/>
                    <a:pt x="2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6"/>
            <p:cNvSpPr/>
            <p:nvPr/>
          </p:nvSpPr>
          <p:spPr>
            <a:xfrm>
              <a:off x="8268841" y="186945"/>
              <a:ext cx="9058" cy="15812"/>
            </a:xfrm>
            <a:custGeom>
              <a:avLst/>
              <a:gdLst/>
              <a:ahLst/>
              <a:cxnLst/>
              <a:rect l="l" t="t" r="r" b="b"/>
              <a:pathLst>
                <a:path w="287" h="501" extrusionOk="0">
                  <a:moveTo>
                    <a:pt x="215" y="1"/>
                  </a:moveTo>
                  <a:cubicBezTo>
                    <a:pt x="131" y="108"/>
                    <a:pt x="72" y="203"/>
                    <a:pt x="0" y="310"/>
                  </a:cubicBezTo>
                  <a:cubicBezTo>
                    <a:pt x="48" y="370"/>
                    <a:pt x="72" y="429"/>
                    <a:pt x="108" y="501"/>
                  </a:cubicBezTo>
                  <a:lnTo>
                    <a:pt x="286" y="370"/>
                  </a:lnTo>
                  <a:cubicBezTo>
                    <a:pt x="274" y="251"/>
                    <a:pt x="239" y="120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6"/>
            <p:cNvSpPr/>
            <p:nvPr/>
          </p:nvSpPr>
          <p:spPr>
            <a:xfrm>
              <a:off x="8113665" y="55974"/>
              <a:ext cx="13918" cy="10383"/>
            </a:xfrm>
            <a:custGeom>
              <a:avLst/>
              <a:gdLst/>
              <a:ahLst/>
              <a:cxnLst/>
              <a:rect l="l" t="t" r="r" b="b"/>
              <a:pathLst>
                <a:path w="441" h="329" extrusionOk="0">
                  <a:moveTo>
                    <a:pt x="255" y="0"/>
                  </a:moveTo>
                  <a:cubicBezTo>
                    <a:pt x="144" y="0"/>
                    <a:pt x="64" y="101"/>
                    <a:pt x="0" y="245"/>
                  </a:cubicBezTo>
                  <a:cubicBezTo>
                    <a:pt x="60" y="305"/>
                    <a:pt x="109" y="328"/>
                    <a:pt x="151" y="328"/>
                  </a:cubicBezTo>
                  <a:cubicBezTo>
                    <a:pt x="269" y="328"/>
                    <a:pt x="336" y="149"/>
                    <a:pt x="441" y="79"/>
                  </a:cubicBezTo>
                  <a:cubicBezTo>
                    <a:pt x="370" y="24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6"/>
            <p:cNvSpPr/>
            <p:nvPr/>
          </p:nvSpPr>
          <p:spPr>
            <a:xfrm>
              <a:off x="8642343" y="740807"/>
              <a:ext cx="9784" cy="11677"/>
            </a:xfrm>
            <a:custGeom>
              <a:avLst/>
              <a:gdLst/>
              <a:ahLst/>
              <a:cxnLst/>
              <a:rect l="l" t="t" r="r" b="b"/>
              <a:pathLst>
                <a:path w="310" h="370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62" y="12"/>
                    <a:pt x="179" y="12"/>
                    <a:pt x="179" y="24"/>
                  </a:cubicBezTo>
                  <a:cubicBezTo>
                    <a:pt x="143" y="143"/>
                    <a:pt x="0" y="298"/>
                    <a:pt x="226" y="369"/>
                  </a:cubicBezTo>
                  <a:cubicBezTo>
                    <a:pt x="250" y="358"/>
                    <a:pt x="286" y="322"/>
                    <a:pt x="298" y="274"/>
                  </a:cubicBezTo>
                  <a:cubicBezTo>
                    <a:pt x="298" y="191"/>
                    <a:pt x="310" y="84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6"/>
            <p:cNvSpPr/>
            <p:nvPr/>
          </p:nvSpPr>
          <p:spPr>
            <a:xfrm>
              <a:off x="8486409" y="483789"/>
              <a:ext cx="12056" cy="16569"/>
            </a:xfrm>
            <a:custGeom>
              <a:avLst/>
              <a:gdLst/>
              <a:ahLst/>
              <a:cxnLst/>
              <a:rect l="l" t="t" r="r" b="b"/>
              <a:pathLst>
                <a:path w="382" h="525" extrusionOk="0">
                  <a:moveTo>
                    <a:pt x="167" y="0"/>
                  </a:moveTo>
                  <a:cubicBezTo>
                    <a:pt x="0" y="84"/>
                    <a:pt x="60" y="274"/>
                    <a:pt x="0" y="417"/>
                  </a:cubicBezTo>
                  <a:cubicBezTo>
                    <a:pt x="12" y="453"/>
                    <a:pt x="24" y="489"/>
                    <a:pt x="60" y="524"/>
                  </a:cubicBezTo>
                  <a:cubicBezTo>
                    <a:pt x="381" y="524"/>
                    <a:pt x="119" y="227"/>
                    <a:pt x="226" y="108"/>
                  </a:cubicBezTo>
                  <a:cubicBezTo>
                    <a:pt x="203" y="72"/>
                    <a:pt x="179" y="24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6"/>
            <p:cNvSpPr/>
            <p:nvPr/>
          </p:nvSpPr>
          <p:spPr>
            <a:xfrm>
              <a:off x="8424017" y="354902"/>
              <a:ext cx="7922" cy="11298"/>
            </a:xfrm>
            <a:custGeom>
              <a:avLst/>
              <a:gdLst/>
              <a:ahLst/>
              <a:cxnLst/>
              <a:rect l="l" t="t" r="r" b="b"/>
              <a:pathLst>
                <a:path w="251" h="358" extrusionOk="0">
                  <a:moveTo>
                    <a:pt x="215" y="1"/>
                  </a:moveTo>
                  <a:cubicBezTo>
                    <a:pt x="144" y="96"/>
                    <a:pt x="1" y="155"/>
                    <a:pt x="72" y="358"/>
                  </a:cubicBezTo>
                  <a:cubicBezTo>
                    <a:pt x="203" y="298"/>
                    <a:pt x="251" y="179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6"/>
            <p:cNvSpPr/>
            <p:nvPr/>
          </p:nvSpPr>
          <p:spPr>
            <a:xfrm>
              <a:off x="8188428" y="133199"/>
              <a:ext cx="13192" cy="15843"/>
            </a:xfrm>
            <a:custGeom>
              <a:avLst/>
              <a:gdLst/>
              <a:ahLst/>
              <a:cxnLst/>
              <a:rect l="l" t="t" r="r" b="b"/>
              <a:pathLst>
                <a:path w="418" h="502" extrusionOk="0">
                  <a:moveTo>
                    <a:pt x="334" y="1"/>
                  </a:moveTo>
                  <a:cubicBezTo>
                    <a:pt x="120" y="25"/>
                    <a:pt x="0" y="132"/>
                    <a:pt x="36" y="394"/>
                  </a:cubicBezTo>
                  <a:cubicBezTo>
                    <a:pt x="60" y="442"/>
                    <a:pt x="84" y="465"/>
                    <a:pt x="108" y="501"/>
                  </a:cubicBezTo>
                  <a:cubicBezTo>
                    <a:pt x="215" y="370"/>
                    <a:pt x="322" y="263"/>
                    <a:pt x="417" y="120"/>
                  </a:cubicBezTo>
                  <a:cubicBezTo>
                    <a:pt x="405" y="72"/>
                    <a:pt x="393" y="49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6"/>
            <p:cNvSpPr/>
            <p:nvPr/>
          </p:nvSpPr>
          <p:spPr>
            <a:xfrm>
              <a:off x="8472113" y="457564"/>
              <a:ext cx="10573" cy="8206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187" y="1"/>
                  </a:moveTo>
                  <a:cubicBezTo>
                    <a:pt x="163" y="1"/>
                    <a:pt x="136" y="14"/>
                    <a:pt x="108" y="46"/>
                  </a:cubicBezTo>
                  <a:cubicBezTo>
                    <a:pt x="48" y="117"/>
                    <a:pt x="1" y="224"/>
                    <a:pt x="155" y="260"/>
                  </a:cubicBezTo>
                  <a:lnTo>
                    <a:pt x="334" y="129"/>
                  </a:lnTo>
                  <a:cubicBezTo>
                    <a:pt x="292" y="71"/>
                    <a:pt x="245" y="1"/>
                    <a:pt x="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6"/>
            <p:cNvSpPr/>
            <p:nvPr/>
          </p:nvSpPr>
          <p:spPr>
            <a:xfrm>
              <a:off x="8631076" y="693973"/>
              <a:ext cx="13161" cy="11551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167" y="0"/>
                  </a:moveTo>
                  <a:cubicBezTo>
                    <a:pt x="101" y="0"/>
                    <a:pt x="34" y="43"/>
                    <a:pt x="0" y="151"/>
                  </a:cubicBezTo>
                  <a:cubicBezTo>
                    <a:pt x="48" y="222"/>
                    <a:pt x="83" y="306"/>
                    <a:pt x="131" y="365"/>
                  </a:cubicBezTo>
                  <a:cubicBezTo>
                    <a:pt x="191" y="258"/>
                    <a:pt x="417" y="246"/>
                    <a:pt x="298" y="68"/>
                  </a:cubicBezTo>
                  <a:cubicBezTo>
                    <a:pt x="267" y="26"/>
                    <a:pt x="217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6"/>
            <p:cNvSpPr/>
            <p:nvPr/>
          </p:nvSpPr>
          <p:spPr>
            <a:xfrm>
              <a:off x="8233526" y="169650"/>
              <a:ext cx="18052" cy="12056"/>
            </a:xfrm>
            <a:custGeom>
              <a:avLst/>
              <a:gdLst/>
              <a:ahLst/>
              <a:cxnLst/>
              <a:rect l="l" t="t" r="r" b="b"/>
              <a:pathLst>
                <a:path w="572" h="382" extrusionOk="0">
                  <a:moveTo>
                    <a:pt x="238" y="1"/>
                  </a:moveTo>
                  <a:lnTo>
                    <a:pt x="238" y="1"/>
                  </a:lnTo>
                  <a:cubicBezTo>
                    <a:pt x="0" y="203"/>
                    <a:pt x="298" y="251"/>
                    <a:pt x="334" y="382"/>
                  </a:cubicBezTo>
                  <a:cubicBezTo>
                    <a:pt x="572" y="179"/>
                    <a:pt x="381" y="96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6"/>
            <p:cNvSpPr/>
            <p:nvPr/>
          </p:nvSpPr>
          <p:spPr>
            <a:xfrm>
              <a:off x="8605134" y="683306"/>
              <a:ext cx="13571" cy="12719"/>
            </a:xfrm>
            <a:custGeom>
              <a:avLst/>
              <a:gdLst/>
              <a:ahLst/>
              <a:cxnLst/>
              <a:rect l="l" t="t" r="r" b="b"/>
              <a:pathLst>
                <a:path w="430" h="403" extrusionOk="0">
                  <a:moveTo>
                    <a:pt x="286" y="1"/>
                  </a:moveTo>
                  <a:cubicBezTo>
                    <a:pt x="191" y="72"/>
                    <a:pt x="96" y="132"/>
                    <a:pt x="0" y="215"/>
                  </a:cubicBezTo>
                  <a:cubicBezTo>
                    <a:pt x="79" y="333"/>
                    <a:pt x="175" y="403"/>
                    <a:pt x="293" y="403"/>
                  </a:cubicBezTo>
                  <a:cubicBezTo>
                    <a:pt x="318" y="403"/>
                    <a:pt x="343" y="400"/>
                    <a:pt x="370" y="394"/>
                  </a:cubicBezTo>
                  <a:cubicBezTo>
                    <a:pt x="393" y="251"/>
                    <a:pt x="429" y="96"/>
                    <a:pt x="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6"/>
            <p:cNvSpPr/>
            <p:nvPr/>
          </p:nvSpPr>
          <p:spPr>
            <a:xfrm>
              <a:off x="8613782" y="677310"/>
              <a:ext cx="17674" cy="18431"/>
            </a:xfrm>
            <a:custGeom>
              <a:avLst/>
              <a:gdLst/>
              <a:ahLst/>
              <a:cxnLst/>
              <a:rect l="l" t="t" r="r" b="b"/>
              <a:pathLst>
                <a:path w="560" h="584" extrusionOk="0">
                  <a:moveTo>
                    <a:pt x="24" y="0"/>
                  </a:moveTo>
                  <a:cubicBezTo>
                    <a:pt x="12" y="60"/>
                    <a:pt x="12" y="131"/>
                    <a:pt x="0" y="191"/>
                  </a:cubicBezTo>
                  <a:cubicBezTo>
                    <a:pt x="24" y="310"/>
                    <a:pt x="60" y="441"/>
                    <a:pt x="84" y="584"/>
                  </a:cubicBezTo>
                  <a:cubicBezTo>
                    <a:pt x="310" y="357"/>
                    <a:pt x="560" y="119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6"/>
            <p:cNvSpPr/>
            <p:nvPr/>
          </p:nvSpPr>
          <p:spPr>
            <a:xfrm>
              <a:off x="8604377" y="664150"/>
              <a:ext cx="8679" cy="7322"/>
            </a:xfrm>
            <a:custGeom>
              <a:avLst/>
              <a:gdLst/>
              <a:ahLst/>
              <a:cxnLst/>
              <a:rect l="l" t="t" r="r" b="b"/>
              <a:pathLst>
                <a:path w="275" h="232" extrusionOk="0">
                  <a:moveTo>
                    <a:pt x="84" y="0"/>
                  </a:moveTo>
                  <a:cubicBezTo>
                    <a:pt x="60" y="48"/>
                    <a:pt x="1" y="108"/>
                    <a:pt x="1" y="131"/>
                  </a:cubicBezTo>
                  <a:cubicBezTo>
                    <a:pt x="24" y="216"/>
                    <a:pt x="72" y="231"/>
                    <a:pt x="125" y="231"/>
                  </a:cubicBezTo>
                  <a:cubicBezTo>
                    <a:pt x="155" y="231"/>
                    <a:pt x="186" y="227"/>
                    <a:pt x="215" y="227"/>
                  </a:cubicBezTo>
                  <a:cubicBezTo>
                    <a:pt x="275" y="60"/>
                    <a:pt x="239" y="0"/>
                    <a:pt x="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6"/>
            <p:cNvSpPr/>
            <p:nvPr/>
          </p:nvSpPr>
          <p:spPr>
            <a:xfrm>
              <a:off x="8132064" y="95865"/>
              <a:ext cx="15812" cy="12592"/>
            </a:xfrm>
            <a:custGeom>
              <a:avLst/>
              <a:gdLst/>
              <a:ahLst/>
              <a:cxnLst/>
              <a:rect l="l" t="t" r="r" b="b"/>
              <a:pathLst>
                <a:path w="501" h="399" extrusionOk="0">
                  <a:moveTo>
                    <a:pt x="173" y="1"/>
                  </a:moveTo>
                  <a:cubicBezTo>
                    <a:pt x="116" y="1"/>
                    <a:pt x="58" y="21"/>
                    <a:pt x="1" y="89"/>
                  </a:cubicBezTo>
                  <a:cubicBezTo>
                    <a:pt x="120" y="196"/>
                    <a:pt x="262" y="291"/>
                    <a:pt x="382" y="398"/>
                  </a:cubicBezTo>
                  <a:cubicBezTo>
                    <a:pt x="417" y="315"/>
                    <a:pt x="453" y="231"/>
                    <a:pt x="501" y="148"/>
                  </a:cubicBezTo>
                  <a:cubicBezTo>
                    <a:pt x="465" y="112"/>
                    <a:pt x="453" y="89"/>
                    <a:pt x="417" y="53"/>
                  </a:cubicBezTo>
                  <a:cubicBezTo>
                    <a:pt x="339" y="46"/>
                    <a:pt x="257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6"/>
            <p:cNvSpPr/>
            <p:nvPr/>
          </p:nvSpPr>
          <p:spPr>
            <a:xfrm>
              <a:off x="8422881" y="405586"/>
              <a:ext cx="9815" cy="12087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34" y="0"/>
                  </a:moveTo>
                  <a:cubicBezTo>
                    <a:pt x="24" y="0"/>
                    <a:pt x="13" y="1"/>
                    <a:pt x="1" y="2"/>
                  </a:cubicBezTo>
                  <a:cubicBezTo>
                    <a:pt x="72" y="169"/>
                    <a:pt x="120" y="359"/>
                    <a:pt x="311" y="383"/>
                  </a:cubicBezTo>
                  <a:cubicBezTo>
                    <a:pt x="242" y="224"/>
                    <a:pt x="250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6"/>
            <p:cNvSpPr/>
            <p:nvPr/>
          </p:nvSpPr>
          <p:spPr>
            <a:xfrm>
              <a:off x="8164002" y="109530"/>
              <a:ext cx="19946" cy="15622"/>
            </a:xfrm>
            <a:custGeom>
              <a:avLst/>
              <a:gdLst/>
              <a:ahLst/>
              <a:cxnLst/>
              <a:rect l="l" t="t" r="r" b="b"/>
              <a:pathLst>
                <a:path w="632" h="495" extrusionOk="0">
                  <a:moveTo>
                    <a:pt x="36" y="60"/>
                  </a:moveTo>
                  <a:cubicBezTo>
                    <a:pt x="36" y="179"/>
                    <a:pt x="24" y="275"/>
                    <a:pt x="1" y="394"/>
                  </a:cubicBezTo>
                  <a:cubicBezTo>
                    <a:pt x="76" y="422"/>
                    <a:pt x="144" y="495"/>
                    <a:pt x="227" y="495"/>
                  </a:cubicBezTo>
                  <a:cubicBezTo>
                    <a:pt x="250" y="495"/>
                    <a:pt x="273" y="490"/>
                    <a:pt x="298" y="477"/>
                  </a:cubicBezTo>
                  <a:cubicBezTo>
                    <a:pt x="632" y="1"/>
                    <a:pt x="167" y="156"/>
                    <a:pt x="36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6"/>
            <p:cNvSpPr/>
            <p:nvPr/>
          </p:nvSpPr>
          <p:spPr>
            <a:xfrm>
              <a:off x="8164002" y="121680"/>
              <a:ext cx="19946" cy="13066"/>
            </a:xfrm>
            <a:custGeom>
              <a:avLst/>
              <a:gdLst/>
              <a:ahLst/>
              <a:cxnLst/>
              <a:rect l="l" t="t" r="r" b="b"/>
              <a:pathLst>
                <a:path w="632" h="414" extrusionOk="0">
                  <a:moveTo>
                    <a:pt x="83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24" y="56"/>
                    <a:pt x="36" y="104"/>
                    <a:pt x="36" y="140"/>
                  </a:cubicBezTo>
                  <a:cubicBezTo>
                    <a:pt x="155" y="259"/>
                    <a:pt x="286" y="378"/>
                    <a:pt x="465" y="414"/>
                  </a:cubicBezTo>
                  <a:cubicBezTo>
                    <a:pt x="620" y="390"/>
                    <a:pt x="632" y="283"/>
                    <a:pt x="596" y="140"/>
                  </a:cubicBezTo>
                  <a:cubicBezTo>
                    <a:pt x="501" y="116"/>
                    <a:pt x="405" y="104"/>
                    <a:pt x="298" y="92"/>
                  </a:cubicBezTo>
                  <a:cubicBezTo>
                    <a:pt x="235" y="29"/>
                    <a:pt x="16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6"/>
            <p:cNvSpPr/>
            <p:nvPr/>
          </p:nvSpPr>
          <p:spPr>
            <a:xfrm>
              <a:off x="8179024" y="126446"/>
              <a:ext cx="19946" cy="21461"/>
            </a:xfrm>
            <a:custGeom>
              <a:avLst/>
              <a:gdLst/>
              <a:ahLst/>
              <a:cxnLst/>
              <a:rect l="l" t="t" r="r" b="b"/>
              <a:pathLst>
                <a:path w="632" h="680" extrusionOk="0">
                  <a:moveTo>
                    <a:pt x="144" y="1"/>
                  </a:moveTo>
                  <a:lnTo>
                    <a:pt x="1" y="263"/>
                  </a:lnTo>
                  <a:cubicBezTo>
                    <a:pt x="84" y="394"/>
                    <a:pt x="167" y="536"/>
                    <a:pt x="239" y="679"/>
                  </a:cubicBezTo>
                  <a:cubicBezTo>
                    <a:pt x="275" y="667"/>
                    <a:pt x="298" y="632"/>
                    <a:pt x="334" y="620"/>
                  </a:cubicBezTo>
                  <a:cubicBezTo>
                    <a:pt x="441" y="501"/>
                    <a:pt x="525" y="370"/>
                    <a:pt x="632" y="239"/>
                  </a:cubicBezTo>
                  <a:cubicBezTo>
                    <a:pt x="501" y="84"/>
                    <a:pt x="334" y="1"/>
                    <a:pt x="1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2" name="Google Shape;4132;p36"/>
          <p:cNvGrpSpPr/>
          <p:nvPr/>
        </p:nvGrpSpPr>
        <p:grpSpPr>
          <a:xfrm rot="3976711" flipH="1">
            <a:off x="8174940" y="4188210"/>
            <a:ext cx="477650" cy="1769363"/>
            <a:chOff x="8509700" y="2837908"/>
            <a:chExt cx="465603" cy="1724737"/>
          </a:xfrm>
        </p:grpSpPr>
        <p:sp>
          <p:nvSpPr>
            <p:cNvPr id="4133" name="Google Shape;4133;p36"/>
            <p:cNvSpPr/>
            <p:nvPr/>
          </p:nvSpPr>
          <p:spPr>
            <a:xfrm>
              <a:off x="8583327" y="2841033"/>
              <a:ext cx="391975" cy="1490263"/>
            </a:xfrm>
            <a:custGeom>
              <a:avLst/>
              <a:gdLst/>
              <a:ahLst/>
              <a:cxnLst/>
              <a:rect l="l" t="t" r="r" b="b"/>
              <a:pathLst>
                <a:path w="12420" h="47220" extrusionOk="0">
                  <a:moveTo>
                    <a:pt x="9226" y="45032"/>
                  </a:moveTo>
                  <a:cubicBezTo>
                    <a:pt x="9231" y="45033"/>
                    <a:pt x="9232" y="45033"/>
                    <a:pt x="9233" y="45033"/>
                  </a:cubicBezTo>
                  <a:cubicBezTo>
                    <a:pt x="9233" y="45033"/>
                    <a:pt x="9229" y="45032"/>
                    <a:pt x="9226" y="45032"/>
                  </a:cubicBezTo>
                  <a:close/>
                  <a:moveTo>
                    <a:pt x="9157" y="44977"/>
                  </a:moveTo>
                  <a:cubicBezTo>
                    <a:pt x="9236" y="44977"/>
                    <a:pt x="9261" y="45041"/>
                    <a:pt x="9304" y="45099"/>
                  </a:cubicBezTo>
                  <a:lnTo>
                    <a:pt x="9304" y="45099"/>
                  </a:lnTo>
                  <a:cubicBezTo>
                    <a:pt x="9288" y="45082"/>
                    <a:pt x="9271" y="45065"/>
                    <a:pt x="9252" y="45048"/>
                  </a:cubicBezTo>
                  <a:cubicBezTo>
                    <a:pt x="9224" y="45035"/>
                    <a:pt x="9222" y="45031"/>
                    <a:pt x="9225" y="45031"/>
                  </a:cubicBezTo>
                  <a:cubicBezTo>
                    <a:pt x="9225" y="45031"/>
                    <a:pt x="9225" y="45031"/>
                    <a:pt x="9226" y="45032"/>
                  </a:cubicBezTo>
                  <a:lnTo>
                    <a:pt x="9226" y="45032"/>
                  </a:lnTo>
                  <a:cubicBezTo>
                    <a:pt x="9221" y="45030"/>
                    <a:pt x="9215" y="45028"/>
                    <a:pt x="9204" y="45025"/>
                  </a:cubicBezTo>
                  <a:cubicBezTo>
                    <a:pt x="9157" y="45013"/>
                    <a:pt x="9145" y="44977"/>
                    <a:pt x="9157" y="44977"/>
                  </a:cubicBezTo>
                  <a:close/>
                  <a:moveTo>
                    <a:pt x="7613" y="0"/>
                  </a:moveTo>
                  <a:cubicBezTo>
                    <a:pt x="7285" y="0"/>
                    <a:pt x="7254" y="168"/>
                    <a:pt x="7228" y="698"/>
                  </a:cubicBezTo>
                  <a:cubicBezTo>
                    <a:pt x="7240" y="912"/>
                    <a:pt x="7311" y="1091"/>
                    <a:pt x="7430" y="1257"/>
                  </a:cubicBezTo>
                  <a:cubicBezTo>
                    <a:pt x="7633" y="1507"/>
                    <a:pt x="7716" y="1829"/>
                    <a:pt x="7942" y="2055"/>
                  </a:cubicBezTo>
                  <a:cubicBezTo>
                    <a:pt x="8181" y="2424"/>
                    <a:pt x="8371" y="2829"/>
                    <a:pt x="8478" y="3293"/>
                  </a:cubicBezTo>
                  <a:cubicBezTo>
                    <a:pt x="8621" y="3793"/>
                    <a:pt x="8752" y="4317"/>
                    <a:pt x="8669" y="4865"/>
                  </a:cubicBezTo>
                  <a:cubicBezTo>
                    <a:pt x="8681" y="5210"/>
                    <a:pt x="8538" y="5544"/>
                    <a:pt x="8681" y="5865"/>
                  </a:cubicBezTo>
                  <a:cubicBezTo>
                    <a:pt x="8954" y="6234"/>
                    <a:pt x="8692" y="6615"/>
                    <a:pt x="8692" y="6984"/>
                  </a:cubicBezTo>
                  <a:cubicBezTo>
                    <a:pt x="8609" y="7282"/>
                    <a:pt x="8800" y="7687"/>
                    <a:pt x="8431" y="7877"/>
                  </a:cubicBezTo>
                  <a:cubicBezTo>
                    <a:pt x="8252" y="8163"/>
                    <a:pt x="8204" y="8484"/>
                    <a:pt x="8121" y="8794"/>
                  </a:cubicBezTo>
                  <a:cubicBezTo>
                    <a:pt x="8073" y="8937"/>
                    <a:pt x="8002" y="9032"/>
                    <a:pt x="7930" y="9139"/>
                  </a:cubicBezTo>
                  <a:cubicBezTo>
                    <a:pt x="7776" y="9330"/>
                    <a:pt x="7609" y="9508"/>
                    <a:pt x="7549" y="9782"/>
                  </a:cubicBezTo>
                  <a:cubicBezTo>
                    <a:pt x="7526" y="9913"/>
                    <a:pt x="7442" y="10008"/>
                    <a:pt x="7371" y="10104"/>
                  </a:cubicBezTo>
                  <a:cubicBezTo>
                    <a:pt x="7288" y="10258"/>
                    <a:pt x="7145" y="10377"/>
                    <a:pt x="7073" y="10544"/>
                  </a:cubicBezTo>
                  <a:cubicBezTo>
                    <a:pt x="7061" y="10580"/>
                    <a:pt x="7049" y="10628"/>
                    <a:pt x="7049" y="10687"/>
                  </a:cubicBezTo>
                  <a:cubicBezTo>
                    <a:pt x="7049" y="10842"/>
                    <a:pt x="6966" y="10913"/>
                    <a:pt x="6871" y="10973"/>
                  </a:cubicBezTo>
                  <a:cubicBezTo>
                    <a:pt x="6811" y="10997"/>
                    <a:pt x="6752" y="11056"/>
                    <a:pt x="6716" y="11139"/>
                  </a:cubicBezTo>
                  <a:cubicBezTo>
                    <a:pt x="6692" y="11235"/>
                    <a:pt x="6645" y="11330"/>
                    <a:pt x="6597" y="11437"/>
                  </a:cubicBezTo>
                  <a:cubicBezTo>
                    <a:pt x="6418" y="11735"/>
                    <a:pt x="6299" y="12068"/>
                    <a:pt x="6121" y="12354"/>
                  </a:cubicBezTo>
                  <a:lnTo>
                    <a:pt x="6037" y="12485"/>
                  </a:lnTo>
                  <a:cubicBezTo>
                    <a:pt x="5942" y="12652"/>
                    <a:pt x="5847" y="12783"/>
                    <a:pt x="5692" y="12890"/>
                  </a:cubicBezTo>
                  <a:cubicBezTo>
                    <a:pt x="5466" y="13021"/>
                    <a:pt x="5275" y="13175"/>
                    <a:pt x="5561" y="13461"/>
                  </a:cubicBezTo>
                  <a:cubicBezTo>
                    <a:pt x="5859" y="14021"/>
                    <a:pt x="5323" y="13795"/>
                    <a:pt x="5180" y="13961"/>
                  </a:cubicBezTo>
                  <a:cubicBezTo>
                    <a:pt x="4835" y="14080"/>
                    <a:pt x="4537" y="14271"/>
                    <a:pt x="4466" y="14735"/>
                  </a:cubicBezTo>
                  <a:cubicBezTo>
                    <a:pt x="4418" y="14854"/>
                    <a:pt x="4323" y="14949"/>
                    <a:pt x="4275" y="15069"/>
                  </a:cubicBezTo>
                  <a:cubicBezTo>
                    <a:pt x="4228" y="15188"/>
                    <a:pt x="4204" y="15307"/>
                    <a:pt x="4144" y="15402"/>
                  </a:cubicBezTo>
                  <a:cubicBezTo>
                    <a:pt x="4109" y="15485"/>
                    <a:pt x="4085" y="15545"/>
                    <a:pt x="4085" y="15616"/>
                  </a:cubicBezTo>
                  <a:cubicBezTo>
                    <a:pt x="4168" y="15866"/>
                    <a:pt x="3918" y="15723"/>
                    <a:pt x="3894" y="15819"/>
                  </a:cubicBezTo>
                  <a:cubicBezTo>
                    <a:pt x="3739" y="16021"/>
                    <a:pt x="3549" y="16021"/>
                    <a:pt x="3335" y="16021"/>
                  </a:cubicBezTo>
                  <a:cubicBezTo>
                    <a:pt x="3275" y="16033"/>
                    <a:pt x="3239" y="16045"/>
                    <a:pt x="3192" y="16081"/>
                  </a:cubicBezTo>
                  <a:cubicBezTo>
                    <a:pt x="3025" y="16223"/>
                    <a:pt x="2918" y="16438"/>
                    <a:pt x="2942" y="16676"/>
                  </a:cubicBezTo>
                  <a:cubicBezTo>
                    <a:pt x="2954" y="17033"/>
                    <a:pt x="2799" y="17271"/>
                    <a:pt x="2585" y="17474"/>
                  </a:cubicBezTo>
                  <a:lnTo>
                    <a:pt x="2442" y="17569"/>
                  </a:lnTo>
                  <a:cubicBezTo>
                    <a:pt x="2287" y="17640"/>
                    <a:pt x="2085" y="17664"/>
                    <a:pt x="2013" y="17890"/>
                  </a:cubicBezTo>
                  <a:cubicBezTo>
                    <a:pt x="1965" y="18057"/>
                    <a:pt x="1906" y="18236"/>
                    <a:pt x="1989" y="18378"/>
                  </a:cubicBezTo>
                  <a:cubicBezTo>
                    <a:pt x="2085" y="18640"/>
                    <a:pt x="1989" y="18855"/>
                    <a:pt x="1834" y="18938"/>
                  </a:cubicBezTo>
                  <a:cubicBezTo>
                    <a:pt x="1537" y="19081"/>
                    <a:pt x="1644" y="19295"/>
                    <a:pt x="1763" y="19426"/>
                  </a:cubicBezTo>
                  <a:cubicBezTo>
                    <a:pt x="2120" y="19855"/>
                    <a:pt x="1942" y="20164"/>
                    <a:pt x="1608" y="20450"/>
                  </a:cubicBezTo>
                  <a:cubicBezTo>
                    <a:pt x="1573" y="20617"/>
                    <a:pt x="1632" y="20748"/>
                    <a:pt x="1751" y="20843"/>
                  </a:cubicBezTo>
                  <a:cubicBezTo>
                    <a:pt x="1778" y="20864"/>
                    <a:pt x="1808" y="20871"/>
                    <a:pt x="1840" y="20871"/>
                  </a:cubicBezTo>
                  <a:cubicBezTo>
                    <a:pt x="1890" y="20871"/>
                    <a:pt x="1946" y="20855"/>
                    <a:pt x="2001" y="20855"/>
                  </a:cubicBezTo>
                  <a:cubicBezTo>
                    <a:pt x="2068" y="20855"/>
                    <a:pt x="2136" y="20879"/>
                    <a:pt x="2192" y="20986"/>
                  </a:cubicBezTo>
                  <a:cubicBezTo>
                    <a:pt x="1954" y="21034"/>
                    <a:pt x="1870" y="21260"/>
                    <a:pt x="1775" y="21474"/>
                  </a:cubicBezTo>
                  <a:cubicBezTo>
                    <a:pt x="1687" y="21605"/>
                    <a:pt x="1626" y="21801"/>
                    <a:pt x="1486" y="21801"/>
                  </a:cubicBezTo>
                  <a:cubicBezTo>
                    <a:pt x="1435" y="21801"/>
                    <a:pt x="1374" y="21775"/>
                    <a:pt x="1299" y="21712"/>
                  </a:cubicBezTo>
                  <a:cubicBezTo>
                    <a:pt x="1112" y="21332"/>
                    <a:pt x="1038" y="21181"/>
                    <a:pt x="878" y="21181"/>
                  </a:cubicBezTo>
                  <a:cubicBezTo>
                    <a:pt x="773" y="21181"/>
                    <a:pt x="630" y="21246"/>
                    <a:pt x="394" y="21355"/>
                  </a:cubicBezTo>
                  <a:cubicBezTo>
                    <a:pt x="263" y="21415"/>
                    <a:pt x="227" y="21557"/>
                    <a:pt x="180" y="21688"/>
                  </a:cubicBezTo>
                  <a:cubicBezTo>
                    <a:pt x="120" y="21855"/>
                    <a:pt x="1" y="22034"/>
                    <a:pt x="215" y="22165"/>
                  </a:cubicBezTo>
                  <a:cubicBezTo>
                    <a:pt x="322" y="22236"/>
                    <a:pt x="275" y="22331"/>
                    <a:pt x="263" y="22427"/>
                  </a:cubicBezTo>
                  <a:cubicBezTo>
                    <a:pt x="168" y="22724"/>
                    <a:pt x="60" y="23046"/>
                    <a:pt x="418" y="23224"/>
                  </a:cubicBezTo>
                  <a:cubicBezTo>
                    <a:pt x="834" y="23320"/>
                    <a:pt x="656" y="23677"/>
                    <a:pt x="656" y="23962"/>
                  </a:cubicBezTo>
                  <a:cubicBezTo>
                    <a:pt x="656" y="24093"/>
                    <a:pt x="691" y="24201"/>
                    <a:pt x="739" y="24320"/>
                  </a:cubicBezTo>
                  <a:cubicBezTo>
                    <a:pt x="763" y="24379"/>
                    <a:pt x="858" y="24451"/>
                    <a:pt x="763" y="24546"/>
                  </a:cubicBezTo>
                  <a:cubicBezTo>
                    <a:pt x="811" y="24379"/>
                    <a:pt x="691" y="24415"/>
                    <a:pt x="620" y="24391"/>
                  </a:cubicBezTo>
                  <a:lnTo>
                    <a:pt x="620" y="24391"/>
                  </a:lnTo>
                  <a:cubicBezTo>
                    <a:pt x="382" y="24772"/>
                    <a:pt x="680" y="24855"/>
                    <a:pt x="858" y="25022"/>
                  </a:cubicBezTo>
                  <a:cubicBezTo>
                    <a:pt x="918" y="25094"/>
                    <a:pt x="953" y="25141"/>
                    <a:pt x="834" y="25189"/>
                  </a:cubicBezTo>
                  <a:cubicBezTo>
                    <a:pt x="703" y="25225"/>
                    <a:pt x="656" y="25320"/>
                    <a:pt x="763" y="25451"/>
                  </a:cubicBezTo>
                  <a:cubicBezTo>
                    <a:pt x="1096" y="25915"/>
                    <a:pt x="1477" y="26320"/>
                    <a:pt x="1882" y="26677"/>
                  </a:cubicBezTo>
                  <a:cubicBezTo>
                    <a:pt x="1954" y="26677"/>
                    <a:pt x="2077" y="26572"/>
                    <a:pt x="2111" y="26572"/>
                  </a:cubicBezTo>
                  <a:cubicBezTo>
                    <a:pt x="2117" y="26572"/>
                    <a:pt x="2120" y="26575"/>
                    <a:pt x="2120" y="26582"/>
                  </a:cubicBezTo>
                  <a:cubicBezTo>
                    <a:pt x="2120" y="26987"/>
                    <a:pt x="2370" y="27034"/>
                    <a:pt x="2620" y="27106"/>
                  </a:cubicBezTo>
                  <a:cubicBezTo>
                    <a:pt x="2727" y="27130"/>
                    <a:pt x="2668" y="27284"/>
                    <a:pt x="2680" y="27391"/>
                  </a:cubicBezTo>
                  <a:cubicBezTo>
                    <a:pt x="2716" y="27808"/>
                    <a:pt x="3073" y="27892"/>
                    <a:pt x="3263" y="28130"/>
                  </a:cubicBezTo>
                  <a:cubicBezTo>
                    <a:pt x="3370" y="28237"/>
                    <a:pt x="3489" y="28344"/>
                    <a:pt x="3609" y="28439"/>
                  </a:cubicBezTo>
                  <a:cubicBezTo>
                    <a:pt x="3859" y="28594"/>
                    <a:pt x="4037" y="28844"/>
                    <a:pt x="4204" y="29094"/>
                  </a:cubicBezTo>
                  <a:cubicBezTo>
                    <a:pt x="4228" y="29154"/>
                    <a:pt x="4275" y="29201"/>
                    <a:pt x="4311" y="29261"/>
                  </a:cubicBezTo>
                  <a:cubicBezTo>
                    <a:pt x="4466" y="29487"/>
                    <a:pt x="4692" y="29630"/>
                    <a:pt x="4859" y="29856"/>
                  </a:cubicBezTo>
                  <a:cubicBezTo>
                    <a:pt x="5038" y="29962"/>
                    <a:pt x="5218" y="30114"/>
                    <a:pt x="5439" y="30114"/>
                  </a:cubicBezTo>
                  <a:cubicBezTo>
                    <a:pt x="5467" y="30114"/>
                    <a:pt x="5496" y="30111"/>
                    <a:pt x="5525" y="30106"/>
                  </a:cubicBezTo>
                  <a:cubicBezTo>
                    <a:pt x="5692" y="30082"/>
                    <a:pt x="5835" y="30023"/>
                    <a:pt x="5954" y="29904"/>
                  </a:cubicBezTo>
                  <a:cubicBezTo>
                    <a:pt x="6097" y="29689"/>
                    <a:pt x="6454" y="29749"/>
                    <a:pt x="6430" y="29368"/>
                  </a:cubicBezTo>
                  <a:cubicBezTo>
                    <a:pt x="6406" y="29368"/>
                    <a:pt x="6395" y="29356"/>
                    <a:pt x="6395" y="29332"/>
                  </a:cubicBezTo>
                  <a:cubicBezTo>
                    <a:pt x="6395" y="29308"/>
                    <a:pt x="6395" y="29296"/>
                    <a:pt x="6418" y="29296"/>
                  </a:cubicBezTo>
                  <a:cubicBezTo>
                    <a:pt x="6418" y="29296"/>
                    <a:pt x="6442" y="29308"/>
                    <a:pt x="6454" y="29332"/>
                  </a:cubicBezTo>
                  <a:cubicBezTo>
                    <a:pt x="6514" y="29737"/>
                    <a:pt x="6252" y="29797"/>
                    <a:pt x="6002" y="29868"/>
                  </a:cubicBezTo>
                  <a:cubicBezTo>
                    <a:pt x="5859" y="30035"/>
                    <a:pt x="5680" y="30201"/>
                    <a:pt x="5597" y="30439"/>
                  </a:cubicBezTo>
                  <a:cubicBezTo>
                    <a:pt x="5585" y="30499"/>
                    <a:pt x="5585" y="30547"/>
                    <a:pt x="5585" y="30606"/>
                  </a:cubicBezTo>
                  <a:cubicBezTo>
                    <a:pt x="5585" y="30701"/>
                    <a:pt x="5585" y="30797"/>
                    <a:pt x="5573" y="30904"/>
                  </a:cubicBezTo>
                  <a:lnTo>
                    <a:pt x="5573" y="30987"/>
                  </a:lnTo>
                  <a:cubicBezTo>
                    <a:pt x="5811" y="31094"/>
                    <a:pt x="5859" y="31380"/>
                    <a:pt x="6025" y="31559"/>
                  </a:cubicBezTo>
                  <a:cubicBezTo>
                    <a:pt x="6121" y="31594"/>
                    <a:pt x="6240" y="31582"/>
                    <a:pt x="6347" y="31642"/>
                  </a:cubicBezTo>
                  <a:cubicBezTo>
                    <a:pt x="6502" y="31713"/>
                    <a:pt x="6573" y="31916"/>
                    <a:pt x="6752" y="31952"/>
                  </a:cubicBezTo>
                  <a:cubicBezTo>
                    <a:pt x="6811" y="31940"/>
                    <a:pt x="6859" y="31940"/>
                    <a:pt x="6895" y="31916"/>
                  </a:cubicBezTo>
                  <a:cubicBezTo>
                    <a:pt x="7157" y="31749"/>
                    <a:pt x="7192" y="31523"/>
                    <a:pt x="7002" y="31261"/>
                  </a:cubicBezTo>
                  <a:cubicBezTo>
                    <a:pt x="7072" y="31239"/>
                    <a:pt x="7134" y="31229"/>
                    <a:pt x="7189" y="31229"/>
                  </a:cubicBezTo>
                  <a:cubicBezTo>
                    <a:pt x="7580" y="31229"/>
                    <a:pt x="7617" y="31729"/>
                    <a:pt x="7847" y="31928"/>
                  </a:cubicBezTo>
                  <a:cubicBezTo>
                    <a:pt x="7478" y="32654"/>
                    <a:pt x="8145" y="32452"/>
                    <a:pt x="8371" y="32642"/>
                  </a:cubicBezTo>
                  <a:cubicBezTo>
                    <a:pt x="7942" y="32785"/>
                    <a:pt x="7764" y="33226"/>
                    <a:pt x="7788" y="33999"/>
                  </a:cubicBezTo>
                  <a:cubicBezTo>
                    <a:pt x="7788" y="34059"/>
                    <a:pt x="7788" y="34118"/>
                    <a:pt x="7811" y="34178"/>
                  </a:cubicBezTo>
                  <a:cubicBezTo>
                    <a:pt x="7847" y="34333"/>
                    <a:pt x="7859" y="34499"/>
                    <a:pt x="7930" y="34666"/>
                  </a:cubicBezTo>
                  <a:cubicBezTo>
                    <a:pt x="8002" y="34809"/>
                    <a:pt x="8073" y="34952"/>
                    <a:pt x="8121" y="35107"/>
                  </a:cubicBezTo>
                  <a:cubicBezTo>
                    <a:pt x="8157" y="35226"/>
                    <a:pt x="8192" y="35369"/>
                    <a:pt x="8240" y="35500"/>
                  </a:cubicBezTo>
                  <a:cubicBezTo>
                    <a:pt x="8311" y="35762"/>
                    <a:pt x="8502" y="35964"/>
                    <a:pt x="8597" y="36226"/>
                  </a:cubicBezTo>
                  <a:cubicBezTo>
                    <a:pt x="8740" y="36476"/>
                    <a:pt x="8847" y="36750"/>
                    <a:pt x="8895" y="37059"/>
                  </a:cubicBezTo>
                  <a:cubicBezTo>
                    <a:pt x="8919" y="37155"/>
                    <a:pt x="8954" y="37214"/>
                    <a:pt x="9014" y="37274"/>
                  </a:cubicBezTo>
                  <a:cubicBezTo>
                    <a:pt x="9157" y="37452"/>
                    <a:pt x="9014" y="37667"/>
                    <a:pt x="9097" y="37869"/>
                  </a:cubicBezTo>
                  <a:cubicBezTo>
                    <a:pt x="9157" y="38107"/>
                    <a:pt x="9121" y="38345"/>
                    <a:pt x="9157" y="38583"/>
                  </a:cubicBezTo>
                  <a:cubicBezTo>
                    <a:pt x="9181" y="38643"/>
                    <a:pt x="9216" y="38679"/>
                    <a:pt x="9193" y="38726"/>
                  </a:cubicBezTo>
                  <a:cubicBezTo>
                    <a:pt x="9179" y="38743"/>
                    <a:pt x="9165" y="38750"/>
                    <a:pt x="9152" y="38750"/>
                  </a:cubicBezTo>
                  <a:cubicBezTo>
                    <a:pt x="9120" y="38750"/>
                    <a:pt x="9090" y="38711"/>
                    <a:pt x="9073" y="38702"/>
                  </a:cubicBezTo>
                  <a:cubicBezTo>
                    <a:pt x="8895" y="38702"/>
                    <a:pt x="8752" y="38821"/>
                    <a:pt x="8633" y="38952"/>
                  </a:cubicBezTo>
                  <a:cubicBezTo>
                    <a:pt x="8609" y="39000"/>
                    <a:pt x="8609" y="39060"/>
                    <a:pt x="8609" y="39119"/>
                  </a:cubicBezTo>
                  <a:cubicBezTo>
                    <a:pt x="8669" y="39322"/>
                    <a:pt x="8835" y="39452"/>
                    <a:pt x="8919" y="39655"/>
                  </a:cubicBezTo>
                  <a:cubicBezTo>
                    <a:pt x="8919" y="39798"/>
                    <a:pt x="8788" y="39833"/>
                    <a:pt x="8716" y="39905"/>
                  </a:cubicBezTo>
                  <a:cubicBezTo>
                    <a:pt x="8419" y="40214"/>
                    <a:pt x="8442" y="40393"/>
                    <a:pt x="8800" y="40584"/>
                  </a:cubicBezTo>
                  <a:cubicBezTo>
                    <a:pt x="8871" y="40631"/>
                    <a:pt x="8966" y="40667"/>
                    <a:pt x="9038" y="40726"/>
                  </a:cubicBezTo>
                  <a:cubicBezTo>
                    <a:pt x="9157" y="40857"/>
                    <a:pt x="9407" y="40905"/>
                    <a:pt x="9312" y="41179"/>
                  </a:cubicBezTo>
                  <a:cubicBezTo>
                    <a:pt x="9251" y="41315"/>
                    <a:pt x="9152" y="41336"/>
                    <a:pt x="9047" y="41336"/>
                  </a:cubicBezTo>
                  <a:cubicBezTo>
                    <a:pt x="9003" y="41336"/>
                    <a:pt x="8957" y="41332"/>
                    <a:pt x="8913" y="41332"/>
                  </a:cubicBezTo>
                  <a:cubicBezTo>
                    <a:pt x="8899" y="41332"/>
                    <a:pt x="8885" y="41333"/>
                    <a:pt x="8871" y="41334"/>
                  </a:cubicBezTo>
                  <a:cubicBezTo>
                    <a:pt x="8843" y="41338"/>
                    <a:pt x="8814" y="41339"/>
                    <a:pt x="8785" y="41339"/>
                  </a:cubicBezTo>
                  <a:cubicBezTo>
                    <a:pt x="8726" y="41339"/>
                    <a:pt x="8665" y="41334"/>
                    <a:pt x="8609" y="41334"/>
                  </a:cubicBezTo>
                  <a:cubicBezTo>
                    <a:pt x="8478" y="41346"/>
                    <a:pt x="8335" y="41346"/>
                    <a:pt x="8204" y="41393"/>
                  </a:cubicBezTo>
                  <a:cubicBezTo>
                    <a:pt x="8133" y="41417"/>
                    <a:pt x="8073" y="41477"/>
                    <a:pt x="8038" y="41572"/>
                  </a:cubicBezTo>
                  <a:cubicBezTo>
                    <a:pt x="8014" y="41810"/>
                    <a:pt x="8216" y="41858"/>
                    <a:pt x="8395" y="41989"/>
                  </a:cubicBezTo>
                  <a:cubicBezTo>
                    <a:pt x="8192" y="42012"/>
                    <a:pt x="8038" y="41977"/>
                    <a:pt x="7907" y="42060"/>
                  </a:cubicBezTo>
                  <a:cubicBezTo>
                    <a:pt x="7859" y="42108"/>
                    <a:pt x="7847" y="42155"/>
                    <a:pt x="7847" y="42215"/>
                  </a:cubicBezTo>
                  <a:cubicBezTo>
                    <a:pt x="8014" y="42489"/>
                    <a:pt x="7859" y="42810"/>
                    <a:pt x="7919" y="43084"/>
                  </a:cubicBezTo>
                  <a:cubicBezTo>
                    <a:pt x="7835" y="43358"/>
                    <a:pt x="7621" y="43346"/>
                    <a:pt x="7430" y="43382"/>
                  </a:cubicBezTo>
                  <a:cubicBezTo>
                    <a:pt x="7371" y="43405"/>
                    <a:pt x="7323" y="43417"/>
                    <a:pt x="7288" y="43429"/>
                  </a:cubicBezTo>
                  <a:cubicBezTo>
                    <a:pt x="7168" y="43477"/>
                    <a:pt x="7073" y="43560"/>
                    <a:pt x="7061" y="43727"/>
                  </a:cubicBezTo>
                  <a:cubicBezTo>
                    <a:pt x="7073" y="43846"/>
                    <a:pt x="7145" y="43905"/>
                    <a:pt x="7204" y="44001"/>
                  </a:cubicBezTo>
                  <a:cubicBezTo>
                    <a:pt x="7264" y="44072"/>
                    <a:pt x="7311" y="44155"/>
                    <a:pt x="7347" y="44263"/>
                  </a:cubicBezTo>
                  <a:cubicBezTo>
                    <a:pt x="7549" y="44798"/>
                    <a:pt x="7073" y="44846"/>
                    <a:pt x="6883" y="45084"/>
                  </a:cubicBezTo>
                  <a:cubicBezTo>
                    <a:pt x="6758" y="45084"/>
                    <a:pt x="6826" y="45400"/>
                    <a:pt x="6703" y="45400"/>
                  </a:cubicBezTo>
                  <a:cubicBezTo>
                    <a:pt x="6673" y="45400"/>
                    <a:pt x="6632" y="45381"/>
                    <a:pt x="6573" y="45334"/>
                  </a:cubicBezTo>
                  <a:cubicBezTo>
                    <a:pt x="6534" y="45317"/>
                    <a:pt x="6496" y="45309"/>
                    <a:pt x="6459" y="45309"/>
                  </a:cubicBezTo>
                  <a:cubicBezTo>
                    <a:pt x="6396" y="45309"/>
                    <a:pt x="6336" y="45332"/>
                    <a:pt x="6276" y="45370"/>
                  </a:cubicBezTo>
                  <a:cubicBezTo>
                    <a:pt x="6121" y="45572"/>
                    <a:pt x="5764" y="45727"/>
                    <a:pt x="6049" y="46108"/>
                  </a:cubicBezTo>
                  <a:cubicBezTo>
                    <a:pt x="6101" y="46124"/>
                    <a:pt x="6165" y="46126"/>
                    <a:pt x="6230" y="46126"/>
                  </a:cubicBezTo>
                  <a:cubicBezTo>
                    <a:pt x="6245" y="46126"/>
                    <a:pt x="6260" y="46126"/>
                    <a:pt x="6275" y="46126"/>
                  </a:cubicBezTo>
                  <a:cubicBezTo>
                    <a:pt x="6483" y="46126"/>
                    <a:pt x="6676" y="46141"/>
                    <a:pt x="6478" y="46596"/>
                  </a:cubicBezTo>
                  <a:cubicBezTo>
                    <a:pt x="6478" y="46870"/>
                    <a:pt x="6645" y="46953"/>
                    <a:pt x="6847" y="46989"/>
                  </a:cubicBezTo>
                  <a:cubicBezTo>
                    <a:pt x="7633" y="46620"/>
                    <a:pt x="7669" y="46477"/>
                    <a:pt x="7371" y="45560"/>
                  </a:cubicBezTo>
                  <a:lnTo>
                    <a:pt x="7371" y="45560"/>
                  </a:lnTo>
                  <a:cubicBezTo>
                    <a:pt x="7645" y="45810"/>
                    <a:pt x="7645" y="46144"/>
                    <a:pt x="7538" y="46501"/>
                  </a:cubicBezTo>
                  <a:cubicBezTo>
                    <a:pt x="7347" y="47180"/>
                    <a:pt x="7347" y="47192"/>
                    <a:pt x="7978" y="47192"/>
                  </a:cubicBezTo>
                  <a:cubicBezTo>
                    <a:pt x="8111" y="47087"/>
                    <a:pt x="8242" y="47034"/>
                    <a:pt x="8371" y="47034"/>
                  </a:cubicBezTo>
                  <a:cubicBezTo>
                    <a:pt x="8507" y="47034"/>
                    <a:pt x="8641" y="47093"/>
                    <a:pt x="8776" y="47215"/>
                  </a:cubicBezTo>
                  <a:cubicBezTo>
                    <a:pt x="8785" y="47218"/>
                    <a:pt x="8794" y="47220"/>
                    <a:pt x="8802" y="47220"/>
                  </a:cubicBezTo>
                  <a:cubicBezTo>
                    <a:pt x="8829" y="47220"/>
                    <a:pt x="8853" y="47206"/>
                    <a:pt x="8871" y="47180"/>
                  </a:cubicBezTo>
                  <a:cubicBezTo>
                    <a:pt x="8966" y="47013"/>
                    <a:pt x="8931" y="46799"/>
                    <a:pt x="9050" y="46632"/>
                  </a:cubicBezTo>
                  <a:cubicBezTo>
                    <a:pt x="9193" y="46441"/>
                    <a:pt x="9121" y="46263"/>
                    <a:pt x="8966" y="46108"/>
                  </a:cubicBezTo>
                  <a:cubicBezTo>
                    <a:pt x="8917" y="46065"/>
                    <a:pt x="8876" y="46047"/>
                    <a:pt x="8839" y="46047"/>
                  </a:cubicBezTo>
                  <a:cubicBezTo>
                    <a:pt x="8685" y="46047"/>
                    <a:pt x="8627" y="46369"/>
                    <a:pt x="8467" y="46369"/>
                  </a:cubicBezTo>
                  <a:cubicBezTo>
                    <a:pt x="8439" y="46369"/>
                    <a:pt x="8407" y="46358"/>
                    <a:pt x="8371" y="46334"/>
                  </a:cubicBezTo>
                  <a:lnTo>
                    <a:pt x="8371" y="46334"/>
                  </a:lnTo>
                  <a:cubicBezTo>
                    <a:pt x="8390" y="46337"/>
                    <a:pt x="8408" y="46338"/>
                    <a:pt x="8425" y="46338"/>
                  </a:cubicBezTo>
                  <a:cubicBezTo>
                    <a:pt x="8559" y="46338"/>
                    <a:pt x="8641" y="46256"/>
                    <a:pt x="8704" y="46108"/>
                  </a:cubicBezTo>
                  <a:cubicBezTo>
                    <a:pt x="8755" y="45948"/>
                    <a:pt x="8807" y="45893"/>
                    <a:pt x="8860" y="45893"/>
                  </a:cubicBezTo>
                  <a:cubicBezTo>
                    <a:pt x="8945" y="45893"/>
                    <a:pt x="9033" y="46035"/>
                    <a:pt x="9121" y="46108"/>
                  </a:cubicBezTo>
                  <a:cubicBezTo>
                    <a:pt x="9150" y="46123"/>
                    <a:pt x="9180" y="46129"/>
                    <a:pt x="9211" y="46129"/>
                  </a:cubicBezTo>
                  <a:cubicBezTo>
                    <a:pt x="9281" y="46129"/>
                    <a:pt x="9353" y="46094"/>
                    <a:pt x="9419" y="46037"/>
                  </a:cubicBezTo>
                  <a:cubicBezTo>
                    <a:pt x="9525" y="45709"/>
                    <a:pt x="9555" y="45399"/>
                    <a:pt x="9343" y="45142"/>
                  </a:cubicBezTo>
                  <a:lnTo>
                    <a:pt x="9343" y="45142"/>
                  </a:lnTo>
                  <a:cubicBezTo>
                    <a:pt x="9405" y="45204"/>
                    <a:pt x="9481" y="45252"/>
                    <a:pt x="9571" y="45252"/>
                  </a:cubicBezTo>
                  <a:cubicBezTo>
                    <a:pt x="9580" y="45252"/>
                    <a:pt x="9589" y="45252"/>
                    <a:pt x="9597" y="45251"/>
                  </a:cubicBezTo>
                  <a:cubicBezTo>
                    <a:pt x="9919" y="45025"/>
                    <a:pt x="9931" y="44596"/>
                    <a:pt x="10109" y="44275"/>
                  </a:cubicBezTo>
                  <a:cubicBezTo>
                    <a:pt x="10336" y="44096"/>
                    <a:pt x="10371" y="43798"/>
                    <a:pt x="10431" y="43536"/>
                  </a:cubicBezTo>
                  <a:cubicBezTo>
                    <a:pt x="10609" y="43143"/>
                    <a:pt x="10645" y="42727"/>
                    <a:pt x="10621" y="42310"/>
                  </a:cubicBezTo>
                  <a:cubicBezTo>
                    <a:pt x="10609" y="42072"/>
                    <a:pt x="10645" y="41893"/>
                    <a:pt x="10764" y="41738"/>
                  </a:cubicBezTo>
                  <a:cubicBezTo>
                    <a:pt x="10800" y="41679"/>
                    <a:pt x="10812" y="41631"/>
                    <a:pt x="10824" y="41572"/>
                  </a:cubicBezTo>
                  <a:cubicBezTo>
                    <a:pt x="10848" y="41393"/>
                    <a:pt x="10871" y="41215"/>
                    <a:pt x="10919" y="41036"/>
                  </a:cubicBezTo>
                  <a:cubicBezTo>
                    <a:pt x="10930" y="40968"/>
                    <a:pt x="10931" y="40868"/>
                    <a:pt x="11032" y="40868"/>
                  </a:cubicBezTo>
                  <a:cubicBezTo>
                    <a:pt x="11038" y="40868"/>
                    <a:pt x="11044" y="40869"/>
                    <a:pt x="11050" y="40869"/>
                  </a:cubicBezTo>
                  <a:cubicBezTo>
                    <a:pt x="11163" y="41066"/>
                    <a:pt x="11262" y="41139"/>
                    <a:pt x="11352" y="41139"/>
                  </a:cubicBezTo>
                  <a:cubicBezTo>
                    <a:pt x="11508" y="41139"/>
                    <a:pt x="11636" y="40919"/>
                    <a:pt x="11764" y="40738"/>
                  </a:cubicBezTo>
                  <a:cubicBezTo>
                    <a:pt x="11919" y="40345"/>
                    <a:pt x="11740" y="40143"/>
                    <a:pt x="11455" y="39976"/>
                  </a:cubicBezTo>
                  <a:cubicBezTo>
                    <a:pt x="11413" y="39963"/>
                    <a:pt x="11378" y="39956"/>
                    <a:pt x="11349" y="39956"/>
                  </a:cubicBezTo>
                  <a:cubicBezTo>
                    <a:pt x="11199" y="39956"/>
                    <a:pt x="11189" y="40125"/>
                    <a:pt x="11229" y="40393"/>
                  </a:cubicBezTo>
                  <a:cubicBezTo>
                    <a:pt x="11121" y="40036"/>
                    <a:pt x="11336" y="39893"/>
                    <a:pt x="11359" y="39679"/>
                  </a:cubicBezTo>
                  <a:cubicBezTo>
                    <a:pt x="11353" y="39415"/>
                    <a:pt x="11273" y="39328"/>
                    <a:pt x="11158" y="39328"/>
                  </a:cubicBezTo>
                  <a:cubicBezTo>
                    <a:pt x="11070" y="39328"/>
                    <a:pt x="10961" y="39379"/>
                    <a:pt x="10848" y="39441"/>
                  </a:cubicBezTo>
                  <a:cubicBezTo>
                    <a:pt x="10931" y="39179"/>
                    <a:pt x="11236" y="39129"/>
                    <a:pt x="11292" y="38942"/>
                  </a:cubicBezTo>
                  <a:lnTo>
                    <a:pt x="11292" y="38942"/>
                  </a:lnTo>
                  <a:cubicBezTo>
                    <a:pt x="11276" y="39107"/>
                    <a:pt x="11264" y="39329"/>
                    <a:pt x="11455" y="39500"/>
                  </a:cubicBezTo>
                  <a:cubicBezTo>
                    <a:pt x="11574" y="39607"/>
                    <a:pt x="11359" y="39619"/>
                    <a:pt x="11383" y="39714"/>
                  </a:cubicBezTo>
                  <a:cubicBezTo>
                    <a:pt x="11336" y="39798"/>
                    <a:pt x="11348" y="39869"/>
                    <a:pt x="11407" y="39953"/>
                  </a:cubicBezTo>
                  <a:cubicBezTo>
                    <a:pt x="11565" y="39990"/>
                    <a:pt x="11685" y="40013"/>
                    <a:pt x="11777" y="40013"/>
                  </a:cubicBezTo>
                  <a:cubicBezTo>
                    <a:pt x="12003" y="40013"/>
                    <a:pt x="12062" y="39874"/>
                    <a:pt x="12121" y="39476"/>
                  </a:cubicBezTo>
                  <a:cubicBezTo>
                    <a:pt x="12133" y="39322"/>
                    <a:pt x="12062" y="39179"/>
                    <a:pt x="12217" y="39071"/>
                  </a:cubicBezTo>
                  <a:cubicBezTo>
                    <a:pt x="12419" y="38762"/>
                    <a:pt x="12312" y="38381"/>
                    <a:pt x="12395" y="38048"/>
                  </a:cubicBezTo>
                  <a:cubicBezTo>
                    <a:pt x="12312" y="37714"/>
                    <a:pt x="12407" y="37369"/>
                    <a:pt x="12407" y="37047"/>
                  </a:cubicBezTo>
                  <a:cubicBezTo>
                    <a:pt x="12276" y="36535"/>
                    <a:pt x="12121" y="36035"/>
                    <a:pt x="12062" y="35571"/>
                  </a:cubicBezTo>
                  <a:cubicBezTo>
                    <a:pt x="11824" y="35273"/>
                    <a:pt x="11693" y="34845"/>
                    <a:pt x="11252" y="34797"/>
                  </a:cubicBezTo>
                  <a:cubicBezTo>
                    <a:pt x="11248" y="34795"/>
                    <a:pt x="11242" y="34794"/>
                    <a:pt x="11237" y="34794"/>
                  </a:cubicBezTo>
                  <a:cubicBezTo>
                    <a:pt x="11215" y="34794"/>
                    <a:pt x="11188" y="34809"/>
                    <a:pt x="11169" y="34809"/>
                  </a:cubicBezTo>
                  <a:cubicBezTo>
                    <a:pt x="11181" y="34785"/>
                    <a:pt x="11217" y="34750"/>
                    <a:pt x="11229" y="34738"/>
                  </a:cubicBezTo>
                  <a:cubicBezTo>
                    <a:pt x="11276" y="34678"/>
                    <a:pt x="11312" y="34559"/>
                    <a:pt x="11288" y="34511"/>
                  </a:cubicBezTo>
                  <a:cubicBezTo>
                    <a:pt x="11074" y="34214"/>
                    <a:pt x="11109" y="33797"/>
                    <a:pt x="10776" y="33547"/>
                  </a:cubicBezTo>
                  <a:cubicBezTo>
                    <a:pt x="10562" y="33368"/>
                    <a:pt x="10300" y="33059"/>
                    <a:pt x="10336" y="32642"/>
                  </a:cubicBezTo>
                  <a:cubicBezTo>
                    <a:pt x="10264" y="32487"/>
                    <a:pt x="10228" y="32309"/>
                    <a:pt x="10145" y="32166"/>
                  </a:cubicBezTo>
                  <a:cubicBezTo>
                    <a:pt x="9788" y="31975"/>
                    <a:pt x="9454" y="31594"/>
                    <a:pt x="9335" y="31285"/>
                  </a:cubicBezTo>
                  <a:cubicBezTo>
                    <a:pt x="8954" y="30332"/>
                    <a:pt x="8609" y="29356"/>
                    <a:pt x="8311" y="28368"/>
                  </a:cubicBezTo>
                  <a:cubicBezTo>
                    <a:pt x="7954" y="27177"/>
                    <a:pt x="7311" y="26201"/>
                    <a:pt x="6668" y="25248"/>
                  </a:cubicBezTo>
                  <a:cubicBezTo>
                    <a:pt x="6180" y="24510"/>
                    <a:pt x="5704" y="23843"/>
                    <a:pt x="5621" y="22903"/>
                  </a:cubicBezTo>
                  <a:cubicBezTo>
                    <a:pt x="5644" y="22760"/>
                    <a:pt x="5228" y="22819"/>
                    <a:pt x="5478" y="22546"/>
                  </a:cubicBezTo>
                  <a:cubicBezTo>
                    <a:pt x="5466" y="22046"/>
                    <a:pt x="5537" y="21534"/>
                    <a:pt x="5537" y="21045"/>
                  </a:cubicBezTo>
                  <a:cubicBezTo>
                    <a:pt x="5525" y="20105"/>
                    <a:pt x="5597" y="19248"/>
                    <a:pt x="6180" y="18521"/>
                  </a:cubicBezTo>
                  <a:cubicBezTo>
                    <a:pt x="6228" y="18355"/>
                    <a:pt x="6371" y="18247"/>
                    <a:pt x="6335" y="18057"/>
                  </a:cubicBezTo>
                  <a:cubicBezTo>
                    <a:pt x="6277" y="17893"/>
                    <a:pt x="6172" y="17821"/>
                    <a:pt x="6135" y="17819"/>
                  </a:cubicBezTo>
                  <a:lnTo>
                    <a:pt x="6135" y="17819"/>
                  </a:lnTo>
                  <a:cubicBezTo>
                    <a:pt x="6142" y="17819"/>
                    <a:pt x="6150" y="17819"/>
                    <a:pt x="6157" y="17819"/>
                  </a:cubicBezTo>
                  <a:cubicBezTo>
                    <a:pt x="6473" y="17819"/>
                    <a:pt x="6607" y="17592"/>
                    <a:pt x="6526" y="17093"/>
                  </a:cubicBezTo>
                  <a:cubicBezTo>
                    <a:pt x="6462" y="16735"/>
                    <a:pt x="6790" y="16358"/>
                    <a:pt x="7073" y="16358"/>
                  </a:cubicBezTo>
                  <a:cubicBezTo>
                    <a:pt x="7110" y="16358"/>
                    <a:pt x="7146" y="16364"/>
                    <a:pt x="7180" y="16378"/>
                  </a:cubicBezTo>
                  <a:cubicBezTo>
                    <a:pt x="7490" y="16057"/>
                    <a:pt x="7788" y="15735"/>
                    <a:pt x="8026" y="15330"/>
                  </a:cubicBezTo>
                  <a:cubicBezTo>
                    <a:pt x="8145" y="15033"/>
                    <a:pt x="7919" y="14568"/>
                    <a:pt x="8383" y="14473"/>
                  </a:cubicBezTo>
                  <a:cubicBezTo>
                    <a:pt x="8431" y="14426"/>
                    <a:pt x="8454" y="14378"/>
                    <a:pt x="8490" y="14330"/>
                  </a:cubicBezTo>
                  <a:cubicBezTo>
                    <a:pt x="8383" y="13723"/>
                    <a:pt x="8800" y="13545"/>
                    <a:pt x="9145" y="13306"/>
                  </a:cubicBezTo>
                  <a:cubicBezTo>
                    <a:pt x="9204" y="13164"/>
                    <a:pt x="8966" y="12949"/>
                    <a:pt x="9204" y="12830"/>
                  </a:cubicBezTo>
                  <a:cubicBezTo>
                    <a:pt x="9276" y="12604"/>
                    <a:pt x="9419" y="12402"/>
                    <a:pt x="9574" y="12235"/>
                  </a:cubicBezTo>
                  <a:cubicBezTo>
                    <a:pt x="9919" y="11437"/>
                    <a:pt x="10586" y="10806"/>
                    <a:pt x="10538" y="9806"/>
                  </a:cubicBezTo>
                  <a:cubicBezTo>
                    <a:pt x="10519" y="9593"/>
                    <a:pt x="10515" y="9531"/>
                    <a:pt x="10604" y="9531"/>
                  </a:cubicBezTo>
                  <a:cubicBezTo>
                    <a:pt x="10630" y="9531"/>
                    <a:pt x="10662" y="9536"/>
                    <a:pt x="10705" y="9544"/>
                  </a:cubicBezTo>
                  <a:cubicBezTo>
                    <a:pt x="10718" y="9546"/>
                    <a:pt x="10730" y="9546"/>
                    <a:pt x="10742" y="9546"/>
                  </a:cubicBezTo>
                  <a:cubicBezTo>
                    <a:pt x="10924" y="9546"/>
                    <a:pt x="10961" y="9382"/>
                    <a:pt x="11050" y="9270"/>
                  </a:cubicBezTo>
                  <a:cubicBezTo>
                    <a:pt x="10836" y="8889"/>
                    <a:pt x="11038" y="7901"/>
                    <a:pt x="11371" y="7520"/>
                  </a:cubicBezTo>
                  <a:cubicBezTo>
                    <a:pt x="11407" y="6079"/>
                    <a:pt x="11312" y="4662"/>
                    <a:pt x="10776" y="3305"/>
                  </a:cubicBezTo>
                  <a:cubicBezTo>
                    <a:pt x="10216" y="1876"/>
                    <a:pt x="9335" y="817"/>
                    <a:pt x="8157" y="67"/>
                  </a:cubicBezTo>
                  <a:cubicBezTo>
                    <a:pt x="7918" y="26"/>
                    <a:pt x="7742" y="0"/>
                    <a:pt x="76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6"/>
            <p:cNvSpPr/>
            <p:nvPr/>
          </p:nvSpPr>
          <p:spPr>
            <a:xfrm>
              <a:off x="8509700" y="4336239"/>
              <a:ext cx="312286" cy="221204"/>
            </a:xfrm>
            <a:custGeom>
              <a:avLst/>
              <a:gdLst/>
              <a:ahLst/>
              <a:cxnLst/>
              <a:rect l="l" t="t" r="r" b="b"/>
              <a:pathLst>
                <a:path w="9895" h="7009" extrusionOk="0">
                  <a:moveTo>
                    <a:pt x="8147" y="0"/>
                  </a:moveTo>
                  <a:cubicBezTo>
                    <a:pt x="8126" y="0"/>
                    <a:pt x="8104" y="6"/>
                    <a:pt x="8085" y="16"/>
                  </a:cubicBezTo>
                  <a:cubicBezTo>
                    <a:pt x="7966" y="99"/>
                    <a:pt x="7906" y="230"/>
                    <a:pt x="7847" y="361"/>
                  </a:cubicBezTo>
                  <a:cubicBezTo>
                    <a:pt x="7811" y="468"/>
                    <a:pt x="7787" y="587"/>
                    <a:pt x="7799" y="706"/>
                  </a:cubicBezTo>
                  <a:cubicBezTo>
                    <a:pt x="7788" y="774"/>
                    <a:pt x="7893" y="862"/>
                    <a:pt x="7865" y="862"/>
                  </a:cubicBezTo>
                  <a:cubicBezTo>
                    <a:pt x="7863" y="862"/>
                    <a:pt x="7861" y="862"/>
                    <a:pt x="7858" y="861"/>
                  </a:cubicBezTo>
                  <a:cubicBezTo>
                    <a:pt x="7746" y="821"/>
                    <a:pt x="7637" y="805"/>
                    <a:pt x="7531" y="805"/>
                  </a:cubicBezTo>
                  <a:cubicBezTo>
                    <a:pt x="7202" y="805"/>
                    <a:pt x="6900" y="959"/>
                    <a:pt x="6584" y="1004"/>
                  </a:cubicBezTo>
                  <a:cubicBezTo>
                    <a:pt x="6465" y="1111"/>
                    <a:pt x="6299" y="1076"/>
                    <a:pt x="6180" y="1171"/>
                  </a:cubicBezTo>
                  <a:cubicBezTo>
                    <a:pt x="6108" y="1278"/>
                    <a:pt x="6108" y="1421"/>
                    <a:pt x="6013" y="1516"/>
                  </a:cubicBezTo>
                  <a:cubicBezTo>
                    <a:pt x="5942" y="1588"/>
                    <a:pt x="5882" y="1671"/>
                    <a:pt x="5858" y="1778"/>
                  </a:cubicBezTo>
                  <a:cubicBezTo>
                    <a:pt x="5798" y="1898"/>
                    <a:pt x="5738" y="1993"/>
                    <a:pt x="5621" y="1993"/>
                  </a:cubicBezTo>
                  <a:cubicBezTo>
                    <a:pt x="5575" y="1993"/>
                    <a:pt x="5520" y="1978"/>
                    <a:pt x="5453" y="1945"/>
                  </a:cubicBezTo>
                  <a:cubicBezTo>
                    <a:pt x="5834" y="1945"/>
                    <a:pt x="5834" y="1540"/>
                    <a:pt x="6013" y="1361"/>
                  </a:cubicBezTo>
                  <a:cubicBezTo>
                    <a:pt x="6096" y="1254"/>
                    <a:pt x="6156" y="1171"/>
                    <a:pt x="6227" y="1099"/>
                  </a:cubicBezTo>
                  <a:cubicBezTo>
                    <a:pt x="6237" y="874"/>
                    <a:pt x="6172" y="752"/>
                    <a:pt x="6027" y="752"/>
                  </a:cubicBezTo>
                  <a:cubicBezTo>
                    <a:pt x="5988" y="752"/>
                    <a:pt x="5944" y="760"/>
                    <a:pt x="5894" y="778"/>
                  </a:cubicBezTo>
                  <a:cubicBezTo>
                    <a:pt x="5727" y="861"/>
                    <a:pt x="5549" y="945"/>
                    <a:pt x="5394" y="1016"/>
                  </a:cubicBezTo>
                  <a:cubicBezTo>
                    <a:pt x="5013" y="1302"/>
                    <a:pt x="4965" y="1933"/>
                    <a:pt x="4489" y="2100"/>
                  </a:cubicBezTo>
                  <a:cubicBezTo>
                    <a:pt x="4156" y="2290"/>
                    <a:pt x="4025" y="2731"/>
                    <a:pt x="3656" y="2873"/>
                  </a:cubicBezTo>
                  <a:cubicBezTo>
                    <a:pt x="3298" y="2885"/>
                    <a:pt x="3334" y="3433"/>
                    <a:pt x="3024" y="3504"/>
                  </a:cubicBezTo>
                  <a:cubicBezTo>
                    <a:pt x="2905" y="3552"/>
                    <a:pt x="2786" y="3588"/>
                    <a:pt x="2679" y="3683"/>
                  </a:cubicBezTo>
                  <a:cubicBezTo>
                    <a:pt x="2437" y="3916"/>
                    <a:pt x="2211" y="4195"/>
                    <a:pt x="1884" y="4195"/>
                  </a:cubicBezTo>
                  <a:cubicBezTo>
                    <a:pt x="1810" y="4195"/>
                    <a:pt x="1730" y="4181"/>
                    <a:pt x="1643" y="4147"/>
                  </a:cubicBezTo>
                  <a:cubicBezTo>
                    <a:pt x="1072" y="4528"/>
                    <a:pt x="560" y="4981"/>
                    <a:pt x="48" y="5457"/>
                  </a:cubicBezTo>
                  <a:cubicBezTo>
                    <a:pt x="0" y="5588"/>
                    <a:pt x="0" y="5743"/>
                    <a:pt x="179" y="5743"/>
                  </a:cubicBezTo>
                  <a:cubicBezTo>
                    <a:pt x="584" y="5755"/>
                    <a:pt x="846" y="6064"/>
                    <a:pt x="1179" y="6279"/>
                  </a:cubicBezTo>
                  <a:cubicBezTo>
                    <a:pt x="1191" y="6283"/>
                    <a:pt x="1202" y="6285"/>
                    <a:pt x="1213" y="6285"/>
                  </a:cubicBezTo>
                  <a:cubicBezTo>
                    <a:pt x="1312" y="6285"/>
                    <a:pt x="1353" y="6110"/>
                    <a:pt x="1459" y="6110"/>
                  </a:cubicBezTo>
                  <a:cubicBezTo>
                    <a:pt x="1464" y="6110"/>
                    <a:pt x="1470" y="6111"/>
                    <a:pt x="1477" y="6112"/>
                  </a:cubicBezTo>
                  <a:cubicBezTo>
                    <a:pt x="1504" y="6100"/>
                    <a:pt x="1522" y="6094"/>
                    <a:pt x="1532" y="6094"/>
                  </a:cubicBezTo>
                  <a:cubicBezTo>
                    <a:pt x="1562" y="6094"/>
                    <a:pt x="1533" y="6136"/>
                    <a:pt x="1524" y="6171"/>
                  </a:cubicBezTo>
                  <a:cubicBezTo>
                    <a:pt x="1608" y="6302"/>
                    <a:pt x="1584" y="6398"/>
                    <a:pt x="1477" y="6564"/>
                  </a:cubicBezTo>
                  <a:cubicBezTo>
                    <a:pt x="1331" y="6755"/>
                    <a:pt x="1301" y="7008"/>
                    <a:pt x="1615" y="7008"/>
                  </a:cubicBezTo>
                  <a:cubicBezTo>
                    <a:pt x="1635" y="7008"/>
                    <a:pt x="1656" y="7007"/>
                    <a:pt x="1679" y="7005"/>
                  </a:cubicBezTo>
                  <a:cubicBezTo>
                    <a:pt x="1858" y="6779"/>
                    <a:pt x="2203" y="6874"/>
                    <a:pt x="2334" y="6576"/>
                  </a:cubicBezTo>
                  <a:lnTo>
                    <a:pt x="2334" y="6588"/>
                  </a:lnTo>
                  <a:cubicBezTo>
                    <a:pt x="2751" y="6160"/>
                    <a:pt x="3286" y="5874"/>
                    <a:pt x="3751" y="5505"/>
                  </a:cubicBezTo>
                  <a:cubicBezTo>
                    <a:pt x="3838" y="5450"/>
                    <a:pt x="3932" y="5437"/>
                    <a:pt x="4028" y="5437"/>
                  </a:cubicBezTo>
                  <a:cubicBezTo>
                    <a:pt x="4120" y="5437"/>
                    <a:pt x="4213" y="5449"/>
                    <a:pt x="4306" y="5449"/>
                  </a:cubicBezTo>
                  <a:cubicBezTo>
                    <a:pt x="4392" y="5449"/>
                    <a:pt x="4478" y="5439"/>
                    <a:pt x="4560" y="5398"/>
                  </a:cubicBezTo>
                  <a:cubicBezTo>
                    <a:pt x="4822" y="5219"/>
                    <a:pt x="5180" y="4981"/>
                    <a:pt x="4989" y="4624"/>
                  </a:cubicBezTo>
                  <a:cubicBezTo>
                    <a:pt x="4961" y="4568"/>
                    <a:pt x="4929" y="4546"/>
                    <a:pt x="4895" y="4546"/>
                  </a:cubicBezTo>
                  <a:cubicBezTo>
                    <a:pt x="4766" y="4546"/>
                    <a:pt x="4596" y="4851"/>
                    <a:pt x="4418" y="4897"/>
                  </a:cubicBezTo>
                  <a:cubicBezTo>
                    <a:pt x="4346" y="4897"/>
                    <a:pt x="4453" y="4897"/>
                    <a:pt x="4382" y="4909"/>
                  </a:cubicBezTo>
                  <a:cubicBezTo>
                    <a:pt x="4357" y="4914"/>
                    <a:pt x="4343" y="4917"/>
                    <a:pt x="4336" y="4917"/>
                  </a:cubicBezTo>
                  <a:cubicBezTo>
                    <a:pt x="4326" y="4917"/>
                    <a:pt x="4332" y="4911"/>
                    <a:pt x="4346" y="4897"/>
                  </a:cubicBezTo>
                  <a:cubicBezTo>
                    <a:pt x="4453" y="4802"/>
                    <a:pt x="4632" y="4731"/>
                    <a:pt x="4537" y="4516"/>
                  </a:cubicBezTo>
                  <a:cubicBezTo>
                    <a:pt x="4492" y="4414"/>
                    <a:pt x="4429" y="4387"/>
                    <a:pt x="4359" y="4387"/>
                  </a:cubicBezTo>
                  <a:cubicBezTo>
                    <a:pt x="4277" y="4387"/>
                    <a:pt x="4183" y="4425"/>
                    <a:pt x="4096" y="4425"/>
                  </a:cubicBezTo>
                  <a:cubicBezTo>
                    <a:pt x="4059" y="4425"/>
                    <a:pt x="4023" y="4418"/>
                    <a:pt x="3989" y="4397"/>
                  </a:cubicBezTo>
                  <a:cubicBezTo>
                    <a:pt x="4263" y="4374"/>
                    <a:pt x="4513" y="4421"/>
                    <a:pt x="4751" y="4255"/>
                  </a:cubicBezTo>
                  <a:cubicBezTo>
                    <a:pt x="4780" y="4226"/>
                    <a:pt x="4817" y="4171"/>
                    <a:pt x="4858" y="4171"/>
                  </a:cubicBezTo>
                  <a:cubicBezTo>
                    <a:pt x="4884" y="4171"/>
                    <a:pt x="4913" y="4195"/>
                    <a:pt x="4941" y="4266"/>
                  </a:cubicBezTo>
                  <a:cubicBezTo>
                    <a:pt x="5156" y="4719"/>
                    <a:pt x="5584" y="4755"/>
                    <a:pt x="5930" y="4981"/>
                  </a:cubicBezTo>
                  <a:cubicBezTo>
                    <a:pt x="6537" y="4612"/>
                    <a:pt x="7251" y="4362"/>
                    <a:pt x="7596" y="3564"/>
                  </a:cubicBezTo>
                  <a:cubicBezTo>
                    <a:pt x="7858" y="3433"/>
                    <a:pt x="7739" y="3052"/>
                    <a:pt x="7954" y="2873"/>
                  </a:cubicBezTo>
                  <a:cubicBezTo>
                    <a:pt x="7992" y="2841"/>
                    <a:pt x="8020" y="2828"/>
                    <a:pt x="8043" y="2828"/>
                  </a:cubicBezTo>
                  <a:cubicBezTo>
                    <a:pt x="8129" y="2828"/>
                    <a:pt x="8134" y="3007"/>
                    <a:pt x="8228" y="3016"/>
                  </a:cubicBezTo>
                  <a:cubicBezTo>
                    <a:pt x="8278" y="3050"/>
                    <a:pt x="8322" y="3067"/>
                    <a:pt x="8361" y="3067"/>
                  </a:cubicBezTo>
                  <a:cubicBezTo>
                    <a:pt x="8432" y="3067"/>
                    <a:pt x="8482" y="3009"/>
                    <a:pt x="8513" y="2885"/>
                  </a:cubicBezTo>
                  <a:cubicBezTo>
                    <a:pt x="8513" y="2754"/>
                    <a:pt x="8454" y="2647"/>
                    <a:pt x="8394" y="2540"/>
                  </a:cubicBezTo>
                  <a:cubicBezTo>
                    <a:pt x="8323" y="2421"/>
                    <a:pt x="8216" y="2302"/>
                    <a:pt x="8335" y="2159"/>
                  </a:cubicBezTo>
                  <a:cubicBezTo>
                    <a:pt x="8409" y="2063"/>
                    <a:pt x="8496" y="2004"/>
                    <a:pt x="8589" y="2004"/>
                  </a:cubicBezTo>
                  <a:cubicBezTo>
                    <a:pt x="8646" y="2004"/>
                    <a:pt x="8705" y="2026"/>
                    <a:pt x="8763" y="2076"/>
                  </a:cubicBezTo>
                  <a:cubicBezTo>
                    <a:pt x="8854" y="2148"/>
                    <a:pt x="8944" y="2202"/>
                    <a:pt x="9026" y="2202"/>
                  </a:cubicBezTo>
                  <a:cubicBezTo>
                    <a:pt x="9105" y="2202"/>
                    <a:pt x="9175" y="2151"/>
                    <a:pt x="9228" y="2016"/>
                  </a:cubicBezTo>
                  <a:cubicBezTo>
                    <a:pt x="9335" y="1742"/>
                    <a:pt x="9109" y="1683"/>
                    <a:pt x="8930" y="1623"/>
                  </a:cubicBezTo>
                  <a:cubicBezTo>
                    <a:pt x="8891" y="1604"/>
                    <a:pt x="8884" y="1584"/>
                    <a:pt x="8902" y="1584"/>
                  </a:cubicBezTo>
                  <a:cubicBezTo>
                    <a:pt x="8906" y="1584"/>
                    <a:pt x="8912" y="1585"/>
                    <a:pt x="8918" y="1588"/>
                  </a:cubicBezTo>
                  <a:cubicBezTo>
                    <a:pt x="8959" y="1596"/>
                    <a:pt x="8995" y="1610"/>
                    <a:pt x="9032" y="1610"/>
                  </a:cubicBezTo>
                  <a:cubicBezTo>
                    <a:pt x="9049" y="1610"/>
                    <a:pt x="9066" y="1607"/>
                    <a:pt x="9085" y="1599"/>
                  </a:cubicBezTo>
                  <a:cubicBezTo>
                    <a:pt x="9240" y="1504"/>
                    <a:pt x="9275" y="1290"/>
                    <a:pt x="9406" y="1171"/>
                  </a:cubicBezTo>
                  <a:cubicBezTo>
                    <a:pt x="9894" y="1111"/>
                    <a:pt x="9740" y="671"/>
                    <a:pt x="9799" y="337"/>
                  </a:cubicBezTo>
                  <a:cubicBezTo>
                    <a:pt x="9669" y="154"/>
                    <a:pt x="9485" y="25"/>
                    <a:pt x="9326" y="25"/>
                  </a:cubicBezTo>
                  <a:cubicBezTo>
                    <a:pt x="9238" y="25"/>
                    <a:pt x="9156" y="65"/>
                    <a:pt x="9097" y="159"/>
                  </a:cubicBezTo>
                  <a:cubicBezTo>
                    <a:pt x="8970" y="363"/>
                    <a:pt x="8862" y="434"/>
                    <a:pt x="8761" y="434"/>
                  </a:cubicBezTo>
                  <a:cubicBezTo>
                    <a:pt x="8614" y="434"/>
                    <a:pt x="8483" y="284"/>
                    <a:pt x="8335" y="171"/>
                  </a:cubicBezTo>
                  <a:cubicBezTo>
                    <a:pt x="8311" y="135"/>
                    <a:pt x="8263" y="87"/>
                    <a:pt x="8228" y="40"/>
                  </a:cubicBezTo>
                  <a:cubicBezTo>
                    <a:pt x="8207" y="12"/>
                    <a:pt x="8177" y="0"/>
                    <a:pt x="81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6"/>
            <p:cNvSpPr/>
            <p:nvPr/>
          </p:nvSpPr>
          <p:spPr>
            <a:xfrm>
              <a:off x="8586736" y="3404426"/>
              <a:ext cx="72904" cy="125672"/>
            </a:xfrm>
            <a:custGeom>
              <a:avLst/>
              <a:gdLst/>
              <a:ahLst/>
              <a:cxnLst/>
              <a:rect l="l" t="t" r="r" b="b"/>
              <a:pathLst>
                <a:path w="2310" h="3982" extrusionOk="0">
                  <a:moveTo>
                    <a:pt x="1820" y="1"/>
                  </a:moveTo>
                  <a:cubicBezTo>
                    <a:pt x="1451" y="1"/>
                    <a:pt x="1119" y="254"/>
                    <a:pt x="750" y="265"/>
                  </a:cubicBezTo>
                  <a:cubicBezTo>
                    <a:pt x="691" y="324"/>
                    <a:pt x="619" y="372"/>
                    <a:pt x="536" y="431"/>
                  </a:cubicBezTo>
                  <a:cubicBezTo>
                    <a:pt x="441" y="574"/>
                    <a:pt x="512" y="646"/>
                    <a:pt x="619" y="705"/>
                  </a:cubicBezTo>
                  <a:cubicBezTo>
                    <a:pt x="654" y="714"/>
                    <a:pt x="688" y="718"/>
                    <a:pt x="721" y="718"/>
                  </a:cubicBezTo>
                  <a:cubicBezTo>
                    <a:pt x="814" y="718"/>
                    <a:pt x="904" y="690"/>
                    <a:pt x="1000" y="681"/>
                  </a:cubicBezTo>
                  <a:cubicBezTo>
                    <a:pt x="1007" y="682"/>
                    <a:pt x="1014" y="682"/>
                    <a:pt x="1021" y="682"/>
                  </a:cubicBezTo>
                  <a:cubicBezTo>
                    <a:pt x="1101" y="682"/>
                    <a:pt x="1187" y="650"/>
                    <a:pt x="1278" y="650"/>
                  </a:cubicBezTo>
                  <a:cubicBezTo>
                    <a:pt x="1357" y="650"/>
                    <a:pt x="1439" y="675"/>
                    <a:pt x="1524" y="765"/>
                  </a:cubicBezTo>
                  <a:cubicBezTo>
                    <a:pt x="1426" y="750"/>
                    <a:pt x="1334" y="739"/>
                    <a:pt x="1252" y="739"/>
                  </a:cubicBezTo>
                  <a:cubicBezTo>
                    <a:pt x="995" y="739"/>
                    <a:pt x="841" y="846"/>
                    <a:pt x="941" y="1288"/>
                  </a:cubicBezTo>
                  <a:cubicBezTo>
                    <a:pt x="1191" y="1812"/>
                    <a:pt x="691" y="1610"/>
                    <a:pt x="583" y="1800"/>
                  </a:cubicBezTo>
                  <a:cubicBezTo>
                    <a:pt x="0" y="1991"/>
                    <a:pt x="405" y="2515"/>
                    <a:pt x="333" y="2872"/>
                  </a:cubicBezTo>
                  <a:cubicBezTo>
                    <a:pt x="393" y="3110"/>
                    <a:pt x="155" y="3313"/>
                    <a:pt x="298" y="3551"/>
                  </a:cubicBezTo>
                  <a:cubicBezTo>
                    <a:pt x="364" y="3617"/>
                    <a:pt x="418" y="3643"/>
                    <a:pt x="462" y="3643"/>
                  </a:cubicBezTo>
                  <a:cubicBezTo>
                    <a:pt x="601" y="3643"/>
                    <a:pt x="657" y="3393"/>
                    <a:pt x="774" y="3348"/>
                  </a:cubicBezTo>
                  <a:cubicBezTo>
                    <a:pt x="917" y="3551"/>
                    <a:pt x="917" y="3789"/>
                    <a:pt x="1072" y="3944"/>
                  </a:cubicBezTo>
                  <a:cubicBezTo>
                    <a:pt x="1130" y="3970"/>
                    <a:pt x="1183" y="3981"/>
                    <a:pt x="1233" y="3981"/>
                  </a:cubicBezTo>
                  <a:cubicBezTo>
                    <a:pt x="1431" y="3981"/>
                    <a:pt x="1579" y="3805"/>
                    <a:pt x="1750" y="3682"/>
                  </a:cubicBezTo>
                  <a:cubicBezTo>
                    <a:pt x="1822" y="3539"/>
                    <a:pt x="1893" y="3289"/>
                    <a:pt x="1965" y="3289"/>
                  </a:cubicBezTo>
                  <a:cubicBezTo>
                    <a:pt x="2310" y="3289"/>
                    <a:pt x="2167" y="3146"/>
                    <a:pt x="2107" y="2943"/>
                  </a:cubicBezTo>
                  <a:cubicBezTo>
                    <a:pt x="2061" y="2802"/>
                    <a:pt x="2014" y="2755"/>
                    <a:pt x="1967" y="2755"/>
                  </a:cubicBezTo>
                  <a:cubicBezTo>
                    <a:pt x="1875" y="2755"/>
                    <a:pt x="1782" y="2934"/>
                    <a:pt x="1696" y="2934"/>
                  </a:cubicBezTo>
                  <a:cubicBezTo>
                    <a:pt x="1678" y="2934"/>
                    <a:pt x="1660" y="2926"/>
                    <a:pt x="1643" y="2908"/>
                  </a:cubicBezTo>
                  <a:cubicBezTo>
                    <a:pt x="1584" y="2967"/>
                    <a:pt x="1548" y="3062"/>
                    <a:pt x="1476" y="3098"/>
                  </a:cubicBezTo>
                  <a:cubicBezTo>
                    <a:pt x="1476" y="3098"/>
                    <a:pt x="1475" y="3098"/>
                    <a:pt x="1474" y="3098"/>
                  </a:cubicBezTo>
                  <a:cubicBezTo>
                    <a:pt x="1458" y="3098"/>
                    <a:pt x="1427" y="3180"/>
                    <a:pt x="1397" y="3180"/>
                  </a:cubicBezTo>
                  <a:cubicBezTo>
                    <a:pt x="1383" y="3180"/>
                    <a:pt x="1369" y="3160"/>
                    <a:pt x="1357" y="3098"/>
                  </a:cubicBezTo>
                  <a:cubicBezTo>
                    <a:pt x="1369" y="2896"/>
                    <a:pt x="1357" y="2670"/>
                    <a:pt x="1536" y="2539"/>
                  </a:cubicBezTo>
                  <a:cubicBezTo>
                    <a:pt x="1691" y="2431"/>
                    <a:pt x="1893" y="2539"/>
                    <a:pt x="2000" y="2277"/>
                  </a:cubicBezTo>
                  <a:cubicBezTo>
                    <a:pt x="2191" y="1765"/>
                    <a:pt x="1596" y="1634"/>
                    <a:pt x="1643" y="1205"/>
                  </a:cubicBezTo>
                  <a:cubicBezTo>
                    <a:pt x="1654" y="1202"/>
                    <a:pt x="1665" y="1200"/>
                    <a:pt x="1677" y="1200"/>
                  </a:cubicBezTo>
                  <a:cubicBezTo>
                    <a:pt x="1754" y="1200"/>
                    <a:pt x="1831" y="1270"/>
                    <a:pt x="1909" y="1270"/>
                  </a:cubicBezTo>
                  <a:cubicBezTo>
                    <a:pt x="1939" y="1270"/>
                    <a:pt x="1970" y="1259"/>
                    <a:pt x="2000" y="1229"/>
                  </a:cubicBezTo>
                  <a:cubicBezTo>
                    <a:pt x="1786" y="991"/>
                    <a:pt x="2119" y="705"/>
                    <a:pt x="2084" y="693"/>
                  </a:cubicBezTo>
                  <a:cubicBezTo>
                    <a:pt x="1786" y="503"/>
                    <a:pt x="2012" y="229"/>
                    <a:pt x="1965" y="14"/>
                  </a:cubicBezTo>
                  <a:cubicBezTo>
                    <a:pt x="1916" y="5"/>
                    <a:pt x="1867" y="1"/>
                    <a:pt x="18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6"/>
            <p:cNvSpPr/>
            <p:nvPr/>
          </p:nvSpPr>
          <p:spPr>
            <a:xfrm>
              <a:off x="8700569" y="4289753"/>
              <a:ext cx="96226" cy="83066"/>
            </a:xfrm>
            <a:custGeom>
              <a:avLst/>
              <a:gdLst/>
              <a:ahLst/>
              <a:cxnLst/>
              <a:rect l="l" t="t" r="r" b="b"/>
              <a:pathLst>
                <a:path w="3049" h="2632" extrusionOk="0">
                  <a:moveTo>
                    <a:pt x="2906" y="1"/>
                  </a:moveTo>
                  <a:cubicBezTo>
                    <a:pt x="2680" y="36"/>
                    <a:pt x="2513" y="84"/>
                    <a:pt x="2334" y="120"/>
                  </a:cubicBezTo>
                  <a:cubicBezTo>
                    <a:pt x="2049" y="203"/>
                    <a:pt x="1965" y="513"/>
                    <a:pt x="1787" y="715"/>
                  </a:cubicBezTo>
                  <a:cubicBezTo>
                    <a:pt x="1723" y="760"/>
                    <a:pt x="1659" y="797"/>
                    <a:pt x="1596" y="797"/>
                  </a:cubicBezTo>
                  <a:cubicBezTo>
                    <a:pt x="1540" y="797"/>
                    <a:pt x="1485" y="769"/>
                    <a:pt x="1429" y="691"/>
                  </a:cubicBezTo>
                  <a:cubicBezTo>
                    <a:pt x="1387" y="665"/>
                    <a:pt x="1337" y="646"/>
                    <a:pt x="1282" y="646"/>
                  </a:cubicBezTo>
                  <a:cubicBezTo>
                    <a:pt x="1261" y="646"/>
                    <a:pt x="1238" y="649"/>
                    <a:pt x="1215" y="655"/>
                  </a:cubicBezTo>
                  <a:cubicBezTo>
                    <a:pt x="1179" y="667"/>
                    <a:pt x="1132" y="679"/>
                    <a:pt x="1084" y="715"/>
                  </a:cubicBezTo>
                  <a:cubicBezTo>
                    <a:pt x="941" y="917"/>
                    <a:pt x="739" y="977"/>
                    <a:pt x="525" y="989"/>
                  </a:cubicBezTo>
                  <a:cubicBezTo>
                    <a:pt x="441" y="1001"/>
                    <a:pt x="382" y="1048"/>
                    <a:pt x="322" y="1108"/>
                  </a:cubicBezTo>
                  <a:cubicBezTo>
                    <a:pt x="251" y="1120"/>
                    <a:pt x="191" y="1144"/>
                    <a:pt x="120" y="1156"/>
                  </a:cubicBezTo>
                  <a:cubicBezTo>
                    <a:pt x="1" y="1298"/>
                    <a:pt x="84" y="1429"/>
                    <a:pt x="167" y="1537"/>
                  </a:cubicBezTo>
                  <a:cubicBezTo>
                    <a:pt x="227" y="1632"/>
                    <a:pt x="346" y="1703"/>
                    <a:pt x="298" y="1858"/>
                  </a:cubicBezTo>
                  <a:cubicBezTo>
                    <a:pt x="144" y="2215"/>
                    <a:pt x="227" y="2477"/>
                    <a:pt x="560" y="2632"/>
                  </a:cubicBezTo>
                  <a:cubicBezTo>
                    <a:pt x="952" y="2623"/>
                    <a:pt x="1331" y="2449"/>
                    <a:pt x="1725" y="2449"/>
                  </a:cubicBezTo>
                  <a:cubicBezTo>
                    <a:pt x="1870" y="2449"/>
                    <a:pt x="2017" y="2473"/>
                    <a:pt x="2168" y="2537"/>
                  </a:cubicBezTo>
                  <a:cubicBezTo>
                    <a:pt x="2144" y="2203"/>
                    <a:pt x="1870" y="2299"/>
                    <a:pt x="1799" y="2120"/>
                  </a:cubicBezTo>
                  <a:cubicBezTo>
                    <a:pt x="1668" y="2096"/>
                    <a:pt x="1513" y="2049"/>
                    <a:pt x="1489" y="1846"/>
                  </a:cubicBezTo>
                  <a:cubicBezTo>
                    <a:pt x="1394" y="1703"/>
                    <a:pt x="1251" y="1679"/>
                    <a:pt x="1120" y="1548"/>
                  </a:cubicBezTo>
                  <a:lnTo>
                    <a:pt x="1120" y="1548"/>
                  </a:lnTo>
                  <a:cubicBezTo>
                    <a:pt x="1275" y="1644"/>
                    <a:pt x="1418" y="1703"/>
                    <a:pt x="1537" y="1810"/>
                  </a:cubicBezTo>
                  <a:cubicBezTo>
                    <a:pt x="1602" y="1859"/>
                    <a:pt x="1678" y="1897"/>
                    <a:pt x="1765" y="1897"/>
                  </a:cubicBezTo>
                  <a:cubicBezTo>
                    <a:pt x="1806" y="1897"/>
                    <a:pt x="1849" y="1889"/>
                    <a:pt x="1894" y="1870"/>
                  </a:cubicBezTo>
                  <a:cubicBezTo>
                    <a:pt x="1965" y="1751"/>
                    <a:pt x="2037" y="1620"/>
                    <a:pt x="2108" y="1501"/>
                  </a:cubicBezTo>
                  <a:cubicBezTo>
                    <a:pt x="2263" y="1406"/>
                    <a:pt x="2287" y="1251"/>
                    <a:pt x="2310" y="1072"/>
                  </a:cubicBezTo>
                  <a:cubicBezTo>
                    <a:pt x="2322" y="727"/>
                    <a:pt x="2584" y="727"/>
                    <a:pt x="2787" y="620"/>
                  </a:cubicBezTo>
                  <a:cubicBezTo>
                    <a:pt x="3049" y="453"/>
                    <a:pt x="2858" y="215"/>
                    <a:pt x="2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6"/>
            <p:cNvSpPr/>
            <p:nvPr/>
          </p:nvSpPr>
          <p:spPr>
            <a:xfrm>
              <a:off x="8772713" y="3830789"/>
              <a:ext cx="77827" cy="168373"/>
            </a:xfrm>
            <a:custGeom>
              <a:avLst/>
              <a:gdLst/>
              <a:ahLst/>
              <a:cxnLst/>
              <a:rect l="l" t="t" r="r" b="b"/>
              <a:pathLst>
                <a:path w="2466" h="5335" extrusionOk="0">
                  <a:moveTo>
                    <a:pt x="155" y="1"/>
                  </a:moveTo>
                  <a:cubicBezTo>
                    <a:pt x="122" y="1"/>
                    <a:pt x="87" y="28"/>
                    <a:pt x="48" y="101"/>
                  </a:cubicBezTo>
                  <a:cubicBezTo>
                    <a:pt x="36" y="232"/>
                    <a:pt x="1" y="375"/>
                    <a:pt x="48" y="506"/>
                  </a:cubicBezTo>
                  <a:cubicBezTo>
                    <a:pt x="84" y="649"/>
                    <a:pt x="96" y="792"/>
                    <a:pt x="155" y="923"/>
                  </a:cubicBezTo>
                  <a:cubicBezTo>
                    <a:pt x="751" y="2173"/>
                    <a:pt x="1465" y="3328"/>
                    <a:pt x="1882" y="4673"/>
                  </a:cubicBezTo>
                  <a:cubicBezTo>
                    <a:pt x="1953" y="4900"/>
                    <a:pt x="1965" y="5173"/>
                    <a:pt x="2191" y="5316"/>
                  </a:cubicBezTo>
                  <a:cubicBezTo>
                    <a:pt x="2215" y="5328"/>
                    <a:pt x="2239" y="5334"/>
                    <a:pt x="2261" y="5334"/>
                  </a:cubicBezTo>
                  <a:cubicBezTo>
                    <a:pt x="2284" y="5334"/>
                    <a:pt x="2305" y="5328"/>
                    <a:pt x="2322" y="5316"/>
                  </a:cubicBezTo>
                  <a:cubicBezTo>
                    <a:pt x="2430" y="5162"/>
                    <a:pt x="2430" y="4983"/>
                    <a:pt x="2465" y="4816"/>
                  </a:cubicBezTo>
                  <a:cubicBezTo>
                    <a:pt x="2465" y="4757"/>
                    <a:pt x="2441" y="4721"/>
                    <a:pt x="2430" y="4661"/>
                  </a:cubicBezTo>
                  <a:cubicBezTo>
                    <a:pt x="2263" y="4495"/>
                    <a:pt x="2144" y="4316"/>
                    <a:pt x="2299" y="4042"/>
                  </a:cubicBezTo>
                  <a:cubicBezTo>
                    <a:pt x="2322" y="3888"/>
                    <a:pt x="2239" y="3792"/>
                    <a:pt x="2180" y="3673"/>
                  </a:cubicBezTo>
                  <a:cubicBezTo>
                    <a:pt x="2154" y="3682"/>
                    <a:pt x="2132" y="3686"/>
                    <a:pt x="2112" y="3686"/>
                  </a:cubicBezTo>
                  <a:cubicBezTo>
                    <a:pt x="2048" y="3686"/>
                    <a:pt x="2013" y="3640"/>
                    <a:pt x="2013" y="3530"/>
                  </a:cubicBezTo>
                  <a:cubicBezTo>
                    <a:pt x="2013" y="3447"/>
                    <a:pt x="1965" y="3376"/>
                    <a:pt x="1965" y="3292"/>
                  </a:cubicBezTo>
                  <a:cubicBezTo>
                    <a:pt x="1953" y="3114"/>
                    <a:pt x="2049" y="2899"/>
                    <a:pt x="1870" y="2768"/>
                  </a:cubicBezTo>
                  <a:cubicBezTo>
                    <a:pt x="1668" y="2733"/>
                    <a:pt x="1537" y="2637"/>
                    <a:pt x="1477" y="2399"/>
                  </a:cubicBezTo>
                  <a:cubicBezTo>
                    <a:pt x="1477" y="2340"/>
                    <a:pt x="1465" y="2292"/>
                    <a:pt x="1429" y="2245"/>
                  </a:cubicBezTo>
                  <a:cubicBezTo>
                    <a:pt x="1346" y="2173"/>
                    <a:pt x="1239" y="2125"/>
                    <a:pt x="1239" y="1983"/>
                  </a:cubicBezTo>
                  <a:cubicBezTo>
                    <a:pt x="1215" y="1887"/>
                    <a:pt x="1167" y="1804"/>
                    <a:pt x="1120" y="1709"/>
                  </a:cubicBezTo>
                  <a:cubicBezTo>
                    <a:pt x="1037" y="1578"/>
                    <a:pt x="1120" y="1459"/>
                    <a:pt x="1132" y="1328"/>
                  </a:cubicBezTo>
                  <a:cubicBezTo>
                    <a:pt x="1132" y="1232"/>
                    <a:pt x="1120" y="1149"/>
                    <a:pt x="1060" y="1090"/>
                  </a:cubicBezTo>
                  <a:cubicBezTo>
                    <a:pt x="1001" y="994"/>
                    <a:pt x="632" y="1149"/>
                    <a:pt x="917" y="804"/>
                  </a:cubicBezTo>
                  <a:cubicBezTo>
                    <a:pt x="986" y="736"/>
                    <a:pt x="956" y="493"/>
                    <a:pt x="766" y="493"/>
                  </a:cubicBezTo>
                  <a:cubicBezTo>
                    <a:pt x="757" y="493"/>
                    <a:pt x="748" y="493"/>
                    <a:pt x="739" y="494"/>
                  </a:cubicBezTo>
                  <a:lnTo>
                    <a:pt x="739" y="506"/>
                  </a:lnTo>
                  <a:cubicBezTo>
                    <a:pt x="721" y="509"/>
                    <a:pt x="704" y="511"/>
                    <a:pt x="688" y="511"/>
                  </a:cubicBezTo>
                  <a:cubicBezTo>
                    <a:pt x="463" y="511"/>
                    <a:pt x="442" y="213"/>
                    <a:pt x="286" y="113"/>
                  </a:cubicBezTo>
                  <a:cubicBezTo>
                    <a:pt x="244" y="57"/>
                    <a:pt x="202" y="1"/>
                    <a:pt x="1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6"/>
            <p:cNvSpPr/>
            <p:nvPr/>
          </p:nvSpPr>
          <p:spPr>
            <a:xfrm>
              <a:off x="8563413" y="3452964"/>
              <a:ext cx="36483" cy="128796"/>
            </a:xfrm>
            <a:custGeom>
              <a:avLst/>
              <a:gdLst/>
              <a:ahLst/>
              <a:cxnLst/>
              <a:rect l="l" t="t" r="r" b="b"/>
              <a:pathLst>
                <a:path w="1156" h="4081" extrusionOk="0">
                  <a:moveTo>
                    <a:pt x="239" y="0"/>
                  </a:moveTo>
                  <a:cubicBezTo>
                    <a:pt x="120" y="96"/>
                    <a:pt x="132" y="239"/>
                    <a:pt x="108" y="381"/>
                  </a:cubicBezTo>
                  <a:cubicBezTo>
                    <a:pt x="60" y="584"/>
                    <a:pt x="49" y="798"/>
                    <a:pt x="120" y="1001"/>
                  </a:cubicBezTo>
                  <a:cubicBezTo>
                    <a:pt x="1" y="1298"/>
                    <a:pt x="108" y="1596"/>
                    <a:pt x="132" y="1894"/>
                  </a:cubicBezTo>
                  <a:cubicBezTo>
                    <a:pt x="263" y="2167"/>
                    <a:pt x="132" y="2477"/>
                    <a:pt x="239" y="2763"/>
                  </a:cubicBezTo>
                  <a:cubicBezTo>
                    <a:pt x="299" y="3203"/>
                    <a:pt x="168" y="3691"/>
                    <a:pt x="501" y="4049"/>
                  </a:cubicBezTo>
                  <a:cubicBezTo>
                    <a:pt x="555" y="4071"/>
                    <a:pt x="604" y="4081"/>
                    <a:pt x="648" y="4081"/>
                  </a:cubicBezTo>
                  <a:cubicBezTo>
                    <a:pt x="817" y="4081"/>
                    <a:pt x="919" y="3935"/>
                    <a:pt x="1013" y="3775"/>
                  </a:cubicBezTo>
                  <a:cubicBezTo>
                    <a:pt x="668" y="3549"/>
                    <a:pt x="1156" y="3239"/>
                    <a:pt x="941" y="3001"/>
                  </a:cubicBezTo>
                  <a:cubicBezTo>
                    <a:pt x="822" y="2906"/>
                    <a:pt x="1025" y="2739"/>
                    <a:pt x="894" y="2667"/>
                  </a:cubicBezTo>
                  <a:cubicBezTo>
                    <a:pt x="537" y="2537"/>
                    <a:pt x="1001" y="2501"/>
                    <a:pt x="918" y="2406"/>
                  </a:cubicBezTo>
                  <a:cubicBezTo>
                    <a:pt x="799" y="2060"/>
                    <a:pt x="918" y="1691"/>
                    <a:pt x="787" y="1358"/>
                  </a:cubicBezTo>
                  <a:cubicBezTo>
                    <a:pt x="775" y="1310"/>
                    <a:pt x="739" y="1274"/>
                    <a:pt x="703" y="1227"/>
                  </a:cubicBezTo>
                  <a:cubicBezTo>
                    <a:pt x="644" y="1191"/>
                    <a:pt x="596" y="1191"/>
                    <a:pt x="549" y="1191"/>
                  </a:cubicBezTo>
                  <a:cubicBezTo>
                    <a:pt x="514" y="1209"/>
                    <a:pt x="472" y="1220"/>
                    <a:pt x="453" y="1220"/>
                  </a:cubicBezTo>
                  <a:cubicBezTo>
                    <a:pt x="446" y="1220"/>
                    <a:pt x="441" y="1218"/>
                    <a:pt x="441" y="1215"/>
                  </a:cubicBezTo>
                  <a:cubicBezTo>
                    <a:pt x="406" y="1001"/>
                    <a:pt x="584" y="989"/>
                    <a:pt x="668" y="893"/>
                  </a:cubicBezTo>
                  <a:cubicBezTo>
                    <a:pt x="799" y="751"/>
                    <a:pt x="787" y="596"/>
                    <a:pt x="668" y="453"/>
                  </a:cubicBezTo>
                  <a:cubicBezTo>
                    <a:pt x="549" y="346"/>
                    <a:pt x="418" y="286"/>
                    <a:pt x="346" y="120"/>
                  </a:cubicBezTo>
                  <a:cubicBezTo>
                    <a:pt x="310" y="84"/>
                    <a:pt x="287" y="36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6"/>
            <p:cNvSpPr/>
            <p:nvPr/>
          </p:nvSpPr>
          <p:spPr>
            <a:xfrm>
              <a:off x="8824943" y="2936594"/>
              <a:ext cx="39482" cy="81646"/>
            </a:xfrm>
            <a:custGeom>
              <a:avLst/>
              <a:gdLst/>
              <a:ahLst/>
              <a:cxnLst/>
              <a:rect l="l" t="t" r="r" b="b"/>
              <a:pathLst>
                <a:path w="1251" h="2587" extrusionOk="0">
                  <a:moveTo>
                    <a:pt x="416" y="1"/>
                  </a:moveTo>
                  <a:cubicBezTo>
                    <a:pt x="343" y="1"/>
                    <a:pt x="267" y="17"/>
                    <a:pt x="191" y="51"/>
                  </a:cubicBezTo>
                  <a:cubicBezTo>
                    <a:pt x="1" y="218"/>
                    <a:pt x="179" y="372"/>
                    <a:pt x="227" y="491"/>
                  </a:cubicBezTo>
                  <a:cubicBezTo>
                    <a:pt x="525" y="1158"/>
                    <a:pt x="596" y="1873"/>
                    <a:pt x="703" y="2587"/>
                  </a:cubicBezTo>
                  <a:cubicBezTo>
                    <a:pt x="1013" y="2456"/>
                    <a:pt x="929" y="2051"/>
                    <a:pt x="1084" y="1825"/>
                  </a:cubicBezTo>
                  <a:cubicBezTo>
                    <a:pt x="1251" y="1230"/>
                    <a:pt x="1013" y="730"/>
                    <a:pt x="870" y="194"/>
                  </a:cubicBezTo>
                  <a:cubicBezTo>
                    <a:pt x="724" y="72"/>
                    <a:pt x="573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6"/>
            <p:cNvSpPr/>
            <p:nvPr/>
          </p:nvSpPr>
          <p:spPr>
            <a:xfrm>
              <a:off x="8802410" y="4139153"/>
              <a:ext cx="52263" cy="63404"/>
            </a:xfrm>
            <a:custGeom>
              <a:avLst/>
              <a:gdLst/>
              <a:ahLst/>
              <a:cxnLst/>
              <a:rect l="l" t="t" r="r" b="b"/>
              <a:pathLst>
                <a:path w="1656" h="2009" extrusionOk="0">
                  <a:moveTo>
                    <a:pt x="639" y="0"/>
                  </a:moveTo>
                  <a:cubicBezTo>
                    <a:pt x="569" y="0"/>
                    <a:pt x="488" y="30"/>
                    <a:pt x="393" y="105"/>
                  </a:cubicBezTo>
                  <a:cubicBezTo>
                    <a:pt x="346" y="260"/>
                    <a:pt x="298" y="427"/>
                    <a:pt x="250" y="570"/>
                  </a:cubicBezTo>
                  <a:cubicBezTo>
                    <a:pt x="0" y="927"/>
                    <a:pt x="0" y="1237"/>
                    <a:pt x="310" y="1534"/>
                  </a:cubicBezTo>
                  <a:cubicBezTo>
                    <a:pt x="499" y="1734"/>
                    <a:pt x="664" y="2008"/>
                    <a:pt x="943" y="2008"/>
                  </a:cubicBezTo>
                  <a:cubicBezTo>
                    <a:pt x="997" y="2008"/>
                    <a:pt x="1056" y="1998"/>
                    <a:pt x="1119" y="1975"/>
                  </a:cubicBezTo>
                  <a:cubicBezTo>
                    <a:pt x="1143" y="1796"/>
                    <a:pt x="965" y="1629"/>
                    <a:pt x="1084" y="1451"/>
                  </a:cubicBezTo>
                  <a:cubicBezTo>
                    <a:pt x="1310" y="1153"/>
                    <a:pt x="1024" y="1106"/>
                    <a:pt x="905" y="975"/>
                  </a:cubicBezTo>
                  <a:cubicBezTo>
                    <a:pt x="881" y="963"/>
                    <a:pt x="846" y="927"/>
                    <a:pt x="822" y="915"/>
                  </a:cubicBezTo>
                  <a:lnTo>
                    <a:pt x="822" y="915"/>
                  </a:lnTo>
                  <a:cubicBezTo>
                    <a:pt x="846" y="927"/>
                    <a:pt x="881" y="939"/>
                    <a:pt x="905" y="975"/>
                  </a:cubicBezTo>
                  <a:lnTo>
                    <a:pt x="1131" y="975"/>
                  </a:lnTo>
                  <a:cubicBezTo>
                    <a:pt x="1136" y="974"/>
                    <a:pt x="1140" y="974"/>
                    <a:pt x="1145" y="974"/>
                  </a:cubicBezTo>
                  <a:cubicBezTo>
                    <a:pt x="1216" y="974"/>
                    <a:pt x="1309" y="1021"/>
                    <a:pt x="1390" y="1021"/>
                  </a:cubicBezTo>
                  <a:cubicBezTo>
                    <a:pt x="1457" y="1021"/>
                    <a:pt x="1517" y="988"/>
                    <a:pt x="1548" y="867"/>
                  </a:cubicBezTo>
                  <a:cubicBezTo>
                    <a:pt x="1655" y="522"/>
                    <a:pt x="1322" y="725"/>
                    <a:pt x="1250" y="582"/>
                  </a:cubicBezTo>
                  <a:cubicBezTo>
                    <a:pt x="1227" y="522"/>
                    <a:pt x="1179" y="498"/>
                    <a:pt x="1131" y="451"/>
                  </a:cubicBezTo>
                  <a:cubicBezTo>
                    <a:pt x="978" y="297"/>
                    <a:pt x="859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6"/>
            <p:cNvSpPr/>
            <p:nvPr/>
          </p:nvSpPr>
          <p:spPr>
            <a:xfrm>
              <a:off x="8782118" y="3109916"/>
              <a:ext cx="52642" cy="73061"/>
            </a:xfrm>
            <a:custGeom>
              <a:avLst/>
              <a:gdLst/>
              <a:ahLst/>
              <a:cxnLst/>
              <a:rect l="l" t="t" r="r" b="b"/>
              <a:pathLst>
                <a:path w="1668" h="2315" extrusionOk="0">
                  <a:moveTo>
                    <a:pt x="1120" y="0"/>
                  </a:moveTo>
                  <a:cubicBezTo>
                    <a:pt x="989" y="203"/>
                    <a:pt x="810" y="381"/>
                    <a:pt x="798" y="667"/>
                  </a:cubicBezTo>
                  <a:cubicBezTo>
                    <a:pt x="953" y="869"/>
                    <a:pt x="798" y="869"/>
                    <a:pt x="679" y="893"/>
                  </a:cubicBezTo>
                  <a:cubicBezTo>
                    <a:pt x="381" y="1262"/>
                    <a:pt x="143" y="1667"/>
                    <a:pt x="0" y="2155"/>
                  </a:cubicBezTo>
                  <a:cubicBezTo>
                    <a:pt x="24" y="2167"/>
                    <a:pt x="36" y="2203"/>
                    <a:pt x="48" y="2215"/>
                  </a:cubicBezTo>
                  <a:cubicBezTo>
                    <a:pt x="137" y="2290"/>
                    <a:pt x="226" y="2314"/>
                    <a:pt x="318" y="2314"/>
                  </a:cubicBezTo>
                  <a:cubicBezTo>
                    <a:pt x="385" y="2314"/>
                    <a:pt x="454" y="2301"/>
                    <a:pt x="524" y="2286"/>
                  </a:cubicBezTo>
                  <a:cubicBezTo>
                    <a:pt x="631" y="2262"/>
                    <a:pt x="715" y="2227"/>
                    <a:pt x="774" y="2143"/>
                  </a:cubicBezTo>
                  <a:cubicBezTo>
                    <a:pt x="774" y="2108"/>
                    <a:pt x="798" y="2060"/>
                    <a:pt x="798" y="2024"/>
                  </a:cubicBezTo>
                  <a:cubicBezTo>
                    <a:pt x="762" y="1881"/>
                    <a:pt x="560" y="1810"/>
                    <a:pt x="679" y="1619"/>
                  </a:cubicBezTo>
                  <a:cubicBezTo>
                    <a:pt x="858" y="1405"/>
                    <a:pt x="1131" y="1548"/>
                    <a:pt x="1334" y="1369"/>
                  </a:cubicBezTo>
                  <a:cubicBezTo>
                    <a:pt x="1310" y="1048"/>
                    <a:pt x="1596" y="905"/>
                    <a:pt x="1667" y="631"/>
                  </a:cubicBezTo>
                  <a:cubicBezTo>
                    <a:pt x="1667" y="262"/>
                    <a:pt x="1310" y="262"/>
                    <a:pt x="1191" y="36"/>
                  </a:cubicBezTo>
                  <a:cubicBezTo>
                    <a:pt x="1167" y="24"/>
                    <a:pt x="1155" y="12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6"/>
            <p:cNvSpPr/>
            <p:nvPr/>
          </p:nvSpPr>
          <p:spPr>
            <a:xfrm>
              <a:off x="8610405" y="3340992"/>
              <a:ext cx="74797" cy="72304"/>
            </a:xfrm>
            <a:custGeom>
              <a:avLst/>
              <a:gdLst/>
              <a:ahLst/>
              <a:cxnLst/>
              <a:rect l="l" t="t" r="r" b="b"/>
              <a:pathLst>
                <a:path w="2370" h="2291" extrusionOk="0">
                  <a:moveTo>
                    <a:pt x="2012" y="0"/>
                  </a:moveTo>
                  <a:cubicBezTo>
                    <a:pt x="1881" y="119"/>
                    <a:pt x="1738" y="191"/>
                    <a:pt x="1727" y="393"/>
                  </a:cubicBezTo>
                  <a:cubicBezTo>
                    <a:pt x="1905" y="774"/>
                    <a:pt x="1524" y="893"/>
                    <a:pt x="1453" y="1143"/>
                  </a:cubicBezTo>
                  <a:cubicBezTo>
                    <a:pt x="1084" y="1703"/>
                    <a:pt x="655" y="2167"/>
                    <a:pt x="0" y="2275"/>
                  </a:cubicBezTo>
                  <a:cubicBezTo>
                    <a:pt x="65" y="2285"/>
                    <a:pt x="128" y="2290"/>
                    <a:pt x="191" y="2290"/>
                  </a:cubicBezTo>
                  <a:cubicBezTo>
                    <a:pt x="547" y="2290"/>
                    <a:pt x="881" y="2136"/>
                    <a:pt x="1215" y="2024"/>
                  </a:cubicBezTo>
                  <a:cubicBezTo>
                    <a:pt x="1322" y="1822"/>
                    <a:pt x="1560" y="1965"/>
                    <a:pt x="1679" y="1786"/>
                  </a:cubicBezTo>
                  <a:cubicBezTo>
                    <a:pt x="1667" y="1751"/>
                    <a:pt x="1631" y="1727"/>
                    <a:pt x="1619" y="1691"/>
                  </a:cubicBezTo>
                  <a:lnTo>
                    <a:pt x="1619" y="1691"/>
                  </a:lnTo>
                  <a:cubicBezTo>
                    <a:pt x="1655" y="1727"/>
                    <a:pt x="1667" y="1751"/>
                    <a:pt x="1679" y="1786"/>
                  </a:cubicBezTo>
                  <a:cubicBezTo>
                    <a:pt x="1774" y="1763"/>
                    <a:pt x="1834" y="1691"/>
                    <a:pt x="1905" y="1632"/>
                  </a:cubicBezTo>
                  <a:cubicBezTo>
                    <a:pt x="2370" y="1298"/>
                    <a:pt x="2036" y="643"/>
                    <a:pt x="2370" y="262"/>
                  </a:cubicBezTo>
                  <a:cubicBezTo>
                    <a:pt x="2286" y="96"/>
                    <a:pt x="2155" y="24"/>
                    <a:pt x="20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6"/>
            <p:cNvSpPr/>
            <p:nvPr/>
          </p:nvSpPr>
          <p:spPr>
            <a:xfrm>
              <a:off x="8888062" y="3870427"/>
              <a:ext cx="73693" cy="94554"/>
            </a:xfrm>
            <a:custGeom>
              <a:avLst/>
              <a:gdLst/>
              <a:ahLst/>
              <a:cxnLst/>
              <a:rect l="l" t="t" r="r" b="b"/>
              <a:pathLst>
                <a:path w="2335" h="2996" extrusionOk="0">
                  <a:moveTo>
                    <a:pt x="617" y="0"/>
                  </a:moveTo>
                  <a:cubicBezTo>
                    <a:pt x="596" y="0"/>
                    <a:pt x="573" y="4"/>
                    <a:pt x="549" y="12"/>
                  </a:cubicBezTo>
                  <a:cubicBezTo>
                    <a:pt x="596" y="155"/>
                    <a:pt x="1" y="453"/>
                    <a:pt x="632" y="488"/>
                  </a:cubicBezTo>
                  <a:cubicBezTo>
                    <a:pt x="680" y="488"/>
                    <a:pt x="751" y="608"/>
                    <a:pt x="751" y="679"/>
                  </a:cubicBezTo>
                  <a:cubicBezTo>
                    <a:pt x="787" y="1108"/>
                    <a:pt x="1227" y="1215"/>
                    <a:pt x="1334" y="1643"/>
                  </a:cubicBezTo>
                  <a:cubicBezTo>
                    <a:pt x="1358" y="1810"/>
                    <a:pt x="1442" y="1977"/>
                    <a:pt x="1430" y="2167"/>
                  </a:cubicBezTo>
                  <a:cubicBezTo>
                    <a:pt x="1620" y="2429"/>
                    <a:pt x="2180" y="2334"/>
                    <a:pt x="2049" y="2965"/>
                  </a:cubicBezTo>
                  <a:cubicBezTo>
                    <a:pt x="2046" y="2987"/>
                    <a:pt x="2057" y="2996"/>
                    <a:pt x="2077" y="2996"/>
                  </a:cubicBezTo>
                  <a:cubicBezTo>
                    <a:pt x="2133" y="2996"/>
                    <a:pt x="2256" y="2932"/>
                    <a:pt x="2335" y="2905"/>
                  </a:cubicBezTo>
                  <a:cubicBezTo>
                    <a:pt x="2096" y="2239"/>
                    <a:pt x="1763" y="1620"/>
                    <a:pt x="1442" y="1024"/>
                  </a:cubicBezTo>
                  <a:cubicBezTo>
                    <a:pt x="1227" y="750"/>
                    <a:pt x="953" y="524"/>
                    <a:pt x="858" y="155"/>
                  </a:cubicBezTo>
                  <a:cubicBezTo>
                    <a:pt x="789" y="86"/>
                    <a:pt x="720" y="0"/>
                    <a:pt x="6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6"/>
            <p:cNvSpPr/>
            <p:nvPr/>
          </p:nvSpPr>
          <p:spPr>
            <a:xfrm>
              <a:off x="8758827" y="3342128"/>
              <a:ext cx="54883" cy="71357"/>
            </a:xfrm>
            <a:custGeom>
              <a:avLst/>
              <a:gdLst/>
              <a:ahLst/>
              <a:cxnLst/>
              <a:rect l="l" t="t" r="r" b="b"/>
              <a:pathLst>
                <a:path w="1739" h="2261" extrusionOk="0">
                  <a:moveTo>
                    <a:pt x="1512" y="0"/>
                  </a:moveTo>
                  <a:lnTo>
                    <a:pt x="1512" y="0"/>
                  </a:lnTo>
                  <a:cubicBezTo>
                    <a:pt x="1250" y="72"/>
                    <a:pt x="1203" y="476"/>
                    <a:pt x="953" y="607"/>
                  </a:cubicBezTo>
                  <a:cubicBezTo>
                    <a:pt x="726" y="738"/>
                    <a:pt x="595" y="953"/>
                    <a:pt x="774" y="1310"/>
                  </a:cubicBezTo>
                  <a:cubicBezTo>
                    <a:pt x="888" y="1538"/>
                    <a:pt x="827" y="1788"/>
                    <a:pt x="530" y="1788"/>
                  </a:cubicBezTo>
                  <a:cubicBezTo>
                    <a:pt x="516" y="1788"/>
                    <a:pt x="503" y="1787"/>
                    <a:pt x="488" y="1786"/>
                  </a:cubicBezTo>
                  <a:cubicBezTo>
                    <a:pt x="322" y="1786"/>
                    <a:pt x="167" y="1810"/>
                    <a:pt x="0" y="1822"/>
                  </a:cubicBezTo>
                  <a:cubicBezTo>
                    <a:pt x="107" y="2239"/>
                    <a:pt x="524" y="1881"/>
                    <a:pt x="619" y="2239"/>
                  </a:cubicBezTo>
                  <a:cubicBezTo>
                    <a:pt x="650" y="2254"/>
                    <a:pt x="676" y="2261"/>
                    <a:pt x="697" y="2261"/>
                  </a:cubicBezTo>
                  <a:cubicBezTo>
                    <a:pt x="774" y="2261"/>
                    <a:pt x="796" y="2175"/>
                    <a:pt x="834" y="2119"/>
                  </a:cubicBezTo>
                  <a:cubicBezTo>
                    <a:pt x="1012" y="1738"/>
                    <a:pt x="1036" y="1298"/>
                    <a:pt x="1417" y="1060"/>
                  </a:cubicBezTo>
                  <a:cubicBezTo>
                    <a:pt x="1560" y="953"/>
                    <a:pt x="1691" y="750"/>
                    <a:pt x="1548" y="488"/>
                  </a:cubicBezTo>
                  <a:cubicBezTo>
                    <a:pt x="1322" y="334"/>
                    <a:pt x="1738" y="179"/>
                    <a:pt x="1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6"/>
            <p:cNvSpPr/>
            <p:nvPr/>
          </p:nvSpPr>
          <p:spPr>
            <a:xfrm>
              <a:off x="8768579" y="4185671"/>
              <a:ext cx="39482" cy="62868"/>
            </a:xfrm>
            <a:custGeom>
              <a:avLst/>
              <a:gdLst/>
              <a:ahLst/>
              <a:cxnLst/>
              <a:rect l="l" t="t" r="r" b="b"/>
              <a:pathLst>
                <a:path w="1251" h="1992" extrusionOk="0">
                  <a:moveTo>
                    <a:pt x="929" y="1"/>
                  </a:moveTo>
                  <a:cubicBezTo>
                    <a:pt x="608" y="584"/>
                    <a:pt x="417" y="1251"/>
                    <a:pt x="1" y="1775"/>
                  </a:cubicBezTo>
                  <a:cubicBezTo>
                    <a:pt x="54" y="1944"/>
                    <a:pt x="163" y="1991"/>
                    <a:pt x="295" y="1991"/>
                  </a:cubicBezTo>
                  <a:cubicBezTo>
                    <a:pt x="312" y="1991"/>
                    <a:pt x="329" y="1990"/>
                    <a:pt x="346" y="1989"/>
                  </a:cubicBezTo>
                  <a:cubicBezTo>
                    <a:pt x="667" y="1906"/>
                    <a:pt x="1060" y="1941"/>
                    <a:pt x="1179" y="1453"/>
                  </a:cubicBezTo>
                  <a:cubicBezTo>
                    <a:pt x="1191" y="1358"/>
                    <a:pt x="1191" y="1275"/>
                    <a:pt x="1168" y="1179"/>
                  </a:cubicBezTo>
                  <a:cubicBezTo>
                    <a:pt x="1132" y="989"/>
                    <a:pt x="1144" y="798"/>
                    <a:pt x="1203" y="620"/>
                  </a:cubicBezTo>
                  <a:cubicBezTo>
                    <a:pt x="1227" y="572"/>
                    <a:pt x="1239" y="525"/>
                    <a:pt x="1251" y="465"/>
                  </a:cubicBezTo>
                  <a:cubicBezTo>
                    <a:pt x="1251" y="417"/>
                    <a:pt x="1239" y="358"/>
                    <a:pt x="1203" y="322"/>
                  </a:cubicBezTo>
                  <a:cubicBezTo>
                    <a:pt x="1120" y="215"/>
                    <a:pt x="1084" y="36"/>
                    <a:pt x="9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6"/>
            <p:cNvSpPr/>
            <p:nvPr/>
          </p:nvSpPr>
          <p:spPr>
            <a:xfrm>
              <a:off x="8672387" y="4326204"/>
              <a:ext cx="46646" cy="49833"/>
            </a:xfrm>
            <a:custGeom>
              <a:avLst/>
              <a:gdLst/>
              <a:ahLst/>
              <a:cxnLst/>
              <a:rect l="l" t="t" r="r" b="b"/>
              <a:pathLst>
                <a:path w="1478" h="1579" extrusionOk="0">
                  <a:moveTo>
                    <a:pt x="1037" y="1"/>
                  </a:moveTo>
                  <a:cubicBezTo>
                    <a:pt x="727" y="286"/>
                    <a:pt x="429" y="548"/>
                    <a:pt x="120" y="846"/>
                  </a:cubicBezTo>
                  <a:cubicBezTo>
                    <a:pt x="1" y="1108"/>
                    <a:pt x="144" y="1286"/>
                    <a:pt x="239" y="1489"/>
                  </a:cubicBezTo>
                  <a:cubicBezTo>
                    <a:pt x="429" y="1441"/>
                    <a:pt x="608" y="1382"/>
                    <a:pt x="787" y="1263"/>
                  </a:cubicBezTo>
                  <a:cubicBezTo>
                    <a:pt x="840" y="1228"/>
                    <a:pt x="879" y="1214"/>
                    <a:pt x="908" y="1214"/>
                  </a:cubicBezTo>
                  <a:cubicBezTo>
                    <a:pt x="1008" y="1214"/>
                    <a:pt x="988" y="1387"/>
                    <a:pt x="1025" y="1489"/>
                  </a:cubicBezTo>
                  <a:cubicBezTo>
                    <a:pt x="1102" y="1548"/>
                    <a:pt x="1176" y="1578"/>
                    <a:pt x="1251" y="1578"/>
                  </a:cubicBezTo>
                  <a:cubicBezTo>
                    <a:pt x="1325" y="1578"/>
                    <a:pt x="1400" y="1548"/>
                    <a:pt x="1477" y="1489"/>
                  </a:cubicBezTo>
                  <a:cubicBezTo>
                    <a:pt x="1358" y="1251"/>
                    <a:pt x="1132" y="1048"/>
                    <a:pt x="1370" y="751"/>
                  </a:cubicBezTo>
                  <a:cubicBezTo>
                    <a:pt x="1275" y="632"/>
                    <a:pt x="1096" y="584"/>
                    <a:pt x="1144" y="358"/>
                  </a:cubicBezTo>
                  <a:cubicBezTo>
                    <a:pt x="1120" y="239"/>
                    <a:pt x="1072" y="120"/>
                    <a:pt x="10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6"/>
            <p:cNvSpPr/>
            <p:nvPr/>
          </p:nvSpPr>
          <p:spPr>
            <a:xfrm>
              <a:off x="8736262" y="4267630"/>
              <a:ext cx="46646" cy="49202"/>
            </a:xfrm>
            <a:custGeom>
              <a:avLst/>
              <a:gdLst/>
              <a:ahLst/>
              <a:cxnLst/>
              <a:rect l="l" t="t" r="r" b="b"/>
              <a:pathLst>
                <a:path w="1478" h="1559" extrusionOk="0">
                  <a:moveTo>
                    <a:pt x="1170" y="0"/>
                  </a:moveTo>
                  <a:cubicBezTo>
                    <a:pt x="959" y="0"/>
                    <a:pt x="750" y="193"/>
                    <a:pt x="536" y="193"/>
                  </a:cubicBezTo>
                  <a:cubicBezTo>
                    <a:pt x="521" y="193"/>
                    <a:pt x="505" y="192"/>
                    <a:pt x="489" y="190"/>
                  </a:cubicBezTo>
                  <a:cubicBezTo>
                    <a:pt x="382" y="321"/>
                    <a:pt x="167" y="321"/>
                    <a:pt x="132" y="547"/>
                  </a:cubicBezTo>
                  <a:cubicBezTo>
                    <a:pt x="1" y="725"/>
                    <a:pt x="191" y="940"/>
                    <a:pt x="84" y="1118"/>
                  </a:cubicBezTo>
                  <a:cubicBezTo>
                    <a:pt x="179" y="1214"/>
                    <a:pt x="60" y="1333"/>
                    <a:pt x="120" y="1440"/>
                  </a:cubicBezTo>
                  <a:lnTo>
                    <a:pt x="346" y="1440"/>
                  </a:lnTo>
                  <a:cubicBezTo>
                    <a:pt x="381" y="1495"/>
                    <a:pt x="422" y="1511"/>
                    <a:pt x="467" y="1511"/>
                  </a:cubicBezTo>
                  <a:cubicBezTo>
                    <a:pt x="530" y="1511"/>
                    <a:pt x="599" y="1480"/>
                    <a:pt x="664" y="1480"/>
                  </a:cubicBezTo>
                  <a:cubicBezTo>
                    <a:pt x="712" y="1480"/>
                    <a:pt x="759" y="1497"/>
                    <a:pt x="798" y="1559"/>
                  </a:cubicBezTo>
                  <a:lnTo>
                    <a:pt x="1251" y="797"/>
                  </a:lnTo>
                  <a:cubicBezTo>
                    <a:pt x="1096" y="487"/>
                    <a:pt x="1453" y="416"/>
                    <a:pt x="1477" y="178"/>
                  </a:cubicBezTo>
                  <a:cubicBezTo>
                    <a:pt x="1374" y="45"/>
                    <a:pt x="1272" y="0"/>
                    <a:pt x="1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6"/>
            <p:cNvSpPr/>
            <p:nvPr/>
          </p:nvSpPr>
          <p:spPr>
            <a:xfrm>
              <a:off x="8819326" y="3063303"/>
              <a:ext cx="36831" cy="60248"/>
            </a:xfrm>
            <a:custGeom>
              <a:avLst/>
              <a:gdLst/>
              <a:ahLst/>
              <a:cxnLst/>
              <a:rect l="l" t="t" r="r" b="b"/>
              <a:pathLst>
                <a:path w="1167" h="1909" extrusionOk="0">
                  <a:moveTo>
                    <a:pt x="726" y="1"/>
                  </a:moveTo>
                  <a:cubicBezTo>
                    <a:pt x="691" y="1"/>
                    <a:pt x="643" y="1"/>
                    <a:pt x="595" y="25"/>
                  </a:cubicBezTo>
                  <a:cubicBezTo>
                    <a:pt x="357" y="286"/>
                    <a:pt x="274" y="620"/>
                    <a:pt x="155" y="953"/>
                  </a:cubicBezTo>
                  <a:cubicBezTo>
                    <a:pt x="0" y="1215"/>
                    <a:pt x="167" y="1441"/>
                    <a:pt x="226" y="1680"/>
                  </a:cubicBezTo>
                  <a:cubicBezTo>
                    <a:pt x="318" y="1788"/>
                    <a:pt x="405" y="1909"/>
                    <a:pt x="522" y="1909"/>
                  </a:cubicBezTo>
                  <a:cubicBezTo>
                    <a:pt x="572" y="1909"/>
                    <a:pt x="627" y="1887"/>
                    <a:pt x="691" y="1834"/>
                  </a:cubicBezTo>
                  <a:cubicBezTo>
                    <a:pt x="774" y="1501"/>
                    <a:pt x="845" y="1179"/>
                    <a:pt x="941" y="846"/>
                  </a:cubicBezTo>
                  <a:cubicBezTo>
                    <a:pt x="1060" y="727"/>
                    <a:pt x="1167" y="608"/>
                    <a:pt x="1024" y="406"/>
                  </a:cubicBezTo>
                  <a:cubicBezTo>
                    <a:pt x="881" y="310"/>
                    <a:pt x="869" y="108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6"/>
            <p:cNvSpPr/>
            <p:nvPr/>
          </p:nvSpPr>
          <p:spPr>
            <a:xfrm>
              <a:off x="8631423" y="4352492"/>
              <a:ext cx="56019" cy="57376"/>
            </a:xfrm>
            <a:custGeom>
              <a:avLst/>
              <a:gdLst/>
              <a:ahLst/>
              <a:cxnLst/>
              <a:rect l="l" t="t" r="r" b="b"/>
              <a:pathLst>
                <a:path w="1775" h="1818" extrusionOk="0">
                  <a:moveTo>
                    <a:pt x="1430" y="1"/>
                  </a:moveTo>
                  <a:lnTo>
                    <a:pt x="1430" y="1"/>
                  </a:lnTo>
                  <a:cubicBezTo>
                    <a:pt x="1239" y="168"/>
                    <a:pt x="1001" y="275"/>
                    <a:pt x="894" y="537"/>
                  </a:cubicBezTo>
                  <a:cubicBezTo>
                    <a:pt x="996" y="907"/>
                    <a:pt x="961" y="1061"/>
                    <a:pt x="716" y="1061"/>
                  </a:cubicBezTo>
                  <a:cubicBezTo>
                    <a:pt x="646" y="1061"/>
                    <a:pt x="559" y="1049"/>
                    <a:pt x="453" y="1025"/>
                  </a:cubicBezTo>
                  <a:cubicBezTo>
                    <a:pt x="215" y="1025"/>
                    <a:pt x="108" y="1239"/>
                    <a:pt x="1" y="1418"/>
                  </a:cubicBezTo>
                  <a:cubicBezTo>
                    <a:pt x="47" y="1717"/>
                    <a:pt x="153" y="1817"/>
                    <a:pt x="288" y="1817"/>
                  </a:cubicBezTo>
                  <a:cubicBezTo>
                    <a:pt x="400" y="1817"/>
                    <a:pt x="533" y="1749"/>
                    <a:pt x="668" y="1668"/>
                  </a:cubicBezTo>
                  <a:cubicBezTo>
                    <a:pt x="1251" y="1656"/>
                    <a:pt x="1263" y="1001"/>
                    <a:pt x="1549" y="644"/>
                  </a:cubicBezTo>
                  <a:cubicBezTo>
                    <a:pt x="1775" y="370"/>
                    <a:pt x="1418" y="227"/>
                    <a:pt x="1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6"/>
            <p:cNvSpPr/>
            <p:nvPr/>
          </p:nvSpPr>
          <p:spPr>
            <a:xfrm>
              <a:off x="8751316" y="4241657"/>
              <a:ext cx="50748" cy="39923"/>
            </a:xfrm>
            <a:custGeom>
              <a:avLst/>
              <a:gdLst/>
              <a:ahLst/>
              <a:cxnLst/>
              <a:rect l="l" t="t" r="r" b="b"/>
              <a:pathLst>
                <a:path w="1608" h="1265" extrusionOk="0">
                  <a:moveTo>
                    <a:pt x="548" y="1"/>
                  </a:moveTo>
                  <a:cubicBezTo>
                    <a:pt x="369" y="346"/>
                    <a:pt x="179" y="679"/>
                    <a:pt x="0" y="1025"/>
                  </a:cubicBezTo>
                  <a:cubicBezTo>
                    <a:pt x="83" y="1070"/>
                    <a:pt x="179" y="1264"/>
                    <a:pt x="252" y="1264"/>
                  </a:cubicBezTo>
                  <a:cubicBezTo>
                    <a:pt x="274" y="1264"/>
                    <a:pt x="293" y="1247"/>
                    <a:pt x="310" y="1203"/>
                  </a:cubicBezTo>
                  <a:cubicBezTo>
                    <a:pt x="388" y="1005"/>
                    <a:pt x="484" y="953"/>
                    <a:pt x="586" y="953"/>
                  </a:cubicBezTo>
                  <a:cubicBezTo>
                    <a:pt x="699" y="953"/>
                    <a:pt x="818" y="1018"/>
                    <a:pt x="927" y="1018"/>
                  </a:cubicBezTo>
                  <a:cubicBezTo>
                    <a:pt x="944" y="1018"/>
                    <a:pt x="960" y="1016"/>
                    <a:pt x="976" y="1013"/>
                  </a:cubicBezTo>
                  <a:lnTo>
                    <a:pt x="1310" y="1013"/>
                  </a:lnTo>
                  <a:cubicBezTo>
                    <a:pt x="1607" y="953"/>
                    <a:pt x="1310" y="715"/>
                    <a:pt x="1393" y="596"/>
                  </a:cubicBezTo>
                  <a:cubicBezTo>
                    <a:pt x="1393" y="536"/>
                    <a:pt x="1381" y="477"/>
                    <a:pt x="1369" y="429"/>
                  </a:cubicBezTo>
                  <a:cubicBezTo>
                    <a:pt x="1262" y="191"/>
                    <a:pt x="1060" y="179"/>
                    <a:pt x="881" y="120"/>
                  </a:cubicBezTo>
                  <a:cubicBezTo>
                    <a:pt x="762" y="84"/>
                    <a:pt x="655" y="48"/>
                    <a:pt x="5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6"/>
            <p:cNvSpPr/>
            <p:nvPr/>
          </p:nvSpPr>
          <p:spPr>
            <a:xfrm>
              <a:off x="8586357" y="4409993"/>
              <a:ext cx="46235" cy="44373"/>
            </a:xfrm>
            <a:custGeom>
              <a:avLst/>
              <a:gdLst/>
              <a:ahLst/>
              <a:cxnLst/>
              <a:rect l="l" t="t" r="r" b="b"/>
              <a:pathLst>
                <a:path w="1465" h="1406" extrusionOk="0">
                  <a:moveTo>
                    <a:pt x="1084" y="1"/>
                  </a:moveTo>
                  <a:cubicBezTo>
                    <a:pt x="786" y="298"/>
                    <a:pt x="405" y="453"/>
                    <a:pt x="191" y="858"/>
                  </a:cubicBezTo>
                  <a:cubicBezTo>
                    <a:pt x="0" y="1406"/>
                    <a:pt x="488" y="1203"/>
                    <a:pt x="643" y="1370"/>
                  </a:cubicBezTo>
                  <a:cubicBezTo>
                    <a:pt x="834" y="1346"/>
                    <a:pt x="953" y="1251"/>
                    <a:pt x="965" y="1025"/>
                  </a:cubicBezTo>
                  <a:cubicBezTo>
                    <a:pt x="988" y="751"/>
                    <a:pt x="1131" y="727"/>
                    <a:pt x="1310" y="727"/>
                  </a:cubicBezTo>
                  <a:cubicBezTo>
                    <a:pt x="1465" y="382"/>
                    <a:pt x="1298" y="179"/>
                    <a:pt x="10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6"/>
            <p:cNvSpPr/>
            <p:nvPr/>
          </p:nvSpPr>
          <p:spPr>
            <a:xfrm>
              <a:off x="8677657" y="3297030"/>
              <a:ext cx="34211" cy="54567"/>
            </a:xfrm>
            <a:custGeom>
              <a:avLst/>
              <a:gdLst/>
              <a:ahLst/>
              <a:cxnLst/>
              <a:rect l="l" t="t" r="r" b="b"/>
              <a:pathLst>
                <a:path w="1084" h="1729" extrusionOk="0">
                  <a:moveTo>
                    <a:pt x="977" y="0"/>
                  </a:moveTo>
                  <a:cubicBezTo>
                    <a:pt x="679" y="417"/>
                    <a:pt x="215" y="643"/>
                    <a:pt x="0" y="1155"/>
                  </a:cubicBezTo>
                  <a:cubicBezTo>
                    <a:pt x="0" y="1405"/>
                    <a:pt x="143" y="1524"/>
                    <a:pt x="310" y="1643"/>
                  </a:cubicBezTo>
                  <a:cubicBezTo>
                    <a:pt x="427" y="1650"/>
                    <a:pt x="565" y="1729"/>
                    <a:pt x="674" y="1729"/>
                  </a:cubicBezTo>
                  <a:cubicBezTo>
                    <a:pt x="776" y="1729"/>
                    <a:pt x="852" y="1659"/>
                    <a:pt x="858" y="1393"/>
                  </a:cubicBezTo>
                  <a:cubicBezTo>
                    <a:pt x="893" y="1036"/>
                    <a:pt x="846" y="643"/>
                    <a:pt x="1072" y="334"/>
                  </a:cubicBezTo>
                  <a:cubicBezTo>
                    <a:pt x="1084" y="215"/>
                    <a:pt x="1072" y="96"/>
                    <a:pt x="9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6"/>
            <p:cNvSpPr/>
            <p:nvPr/>
          </p:nvSpPr>
          <p:spPr>
            <a:xfrm>
              <a:off x="8878689" y="3147598"/>
              <a:ext cx="42480" cy="85212"/>
            </a:xfrm>
            <a:custGeom>
              <a:avLst/>
              <a:gdLst/>
              <a:ahLst/>
              <a:cxnLst/>
              <a:rect l="l" t="t" r="r" b="b"/>
              <a:pathLst>
                <a:path w="1346" h="2700" extrusionOk="0">
                  <a:moveTo>
                    <a:pt x="1176" y="1"/>
                  </a:moveTo>
                  <a:cubicBezTo>
                    <a:pt x="1136" y="1"/>
                    <a:pt x="1091" y="22"/>
                    <a:pt x="1036" y="68"/>
                  </a:cubicBezTo>
                  <a:cubicBezTo>
                    <a:pt x="810" y="378"/>
                    <a:pt x="1024" y="842"/>
                    <a:pt x="667" y="1199"/>
                  </a:cubicBezTo>
                  <a:cubicBezTo>
                    <a:pt x="393" y="1485"/>
                    <a:pt x="215" y="2021"/>
                    <a:pt x="36" y="2461"/>
                  </a:cubicBezTo>
                  <a:cubicBezTo>
                    <a:pt x="0" y="2592"/>
                    <a:pt x="60" y="2652"/>
                    <a:pt x="143" y="2699"/>
                  </a:cubicBezTo>
                  <a:cubicBezTo>
                    <a:pt x="596" y="1902"/>
                    <a:pt x="1167" y="1164"/>
                    <a:pt x="1346" y="187"/>
                  </a:cubicBezTo>
                  <a:cubicBezTo>
                    <a:pt x="1299" y="72"/>
                    <a:pt x="1248" y="1"/>
                    <a:pt x="1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6"/>
            <p:cNvSpPr/>
            <p:nvPr/>
          </p:nvSpPr>
          <p:spPr>
            <a:xfrm>
              <a:off x="8798276" y="2864355"/>
              <a:ext cx="40996" cy="57692"/>
            </a:xfrm>
            <a:custGeom>
              <a:avLst/>
              <a:gdLst/>
              <a:ahLst/>
              <a:cxnLst/>
              <a:rect l="l" t="t" r="r" b="b"/>
              <a:pathLst>
                <a:path w="1299" h="1828" extrusionOk="0">
                  <a:moveTo>
                    <a:pt x="216" y="0"/>
                  </a:moveTo>
                  <a:cubicBezTo>
                    <a:pt x="166" y="0"/>
                    <a:pt x="114" y="15"/>
                    <a:pt x="60" y="42"/>
                  </a:cubicBezTo>
                  <a:cubicBezTo>
                    <a:pt x="12" y="66"/>
                    <a:pt x="0" y="125"/>
                    <a:pt x="12" y="197"/>
                  </a:cubicBezTo>
                  <a:cubicBezTo>
                    <a:pt x="405" y="661"/>
                    <a:pt x="346" y="1423"/>
                    <a:pt x="834" y="1828"/>
                  </a:cubicBezTo>
                  <a:cubicBezTo>
                    <a:pt x="1036" y="1685"/>
                    <a:pt x="1298" y="1602"/>
                    <a:pt x="1143" y="1233"/>
                  </a:cubicBezTo>
                  <a:cubicBezTo>
                    <a:pt x="917" y="1042"/>
                    <a:pt x="905" y="673"/>
                    <a:pt x="703" y="483"/>
                  </a:cubicBezTo>
                  <a:cubicBezTo>
                    <a:pt x="608" y="316"/>
                    <a:pt x="203" y="447"/>
                    <a:pt x="381" y="66"/>
                  </a:cubicBezTo>
                  <a:cubicBezTo>
                    <a:pt x="330" y="21"/>
                    <a:pt x="275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6"/>
            <p:cNvSpPr/>
            <p:nvPr/>
          </p:nvSpPr>
          <p:spPr>
            <a:xfrm>
              <a:off x="8913246" y="3078326"/>
              <a:ext cx="26353" cy="55293"/>
            </a:xfrm>
            <a:custGeom>
              <a:avLst/>
              <a:gdLst/>
              <a:ahLst/>
              <a:cxnLst/>
              <a:rect l="l" t="t" r="r" b="b"/>
              <a:pathLst>
                <a:path w="835" h="1752" extrusionOk="0">
                  <a:moveTo>
                    <a:pt x="834" y="1"/>
                  </a:moveTo>
                  <a:lnTo>
                    <a:pt x="834" y="1"/>
                  </a:lnTo>
                  <a:cubicBezTo>
                    <a:pt x="382" y="49"/>
                    <a:pt x="120" y="180"/>
                    <a:pt x="548" y="680"/>
                  </a:cubicBezTo>
                  <a:cubicBezTo>
                    <a:pt x="523" y="694"/>
                    <a:pt x="496" y="700"/>
                    <a:pt x="470" y="700"/>
                  </a:cubicBezTo>
                  <a:cubicBezTo>
                    <a:pt x="384" y="700"/>
                    <a:pt x="296" y="641"/>
                    <a:pt x="220" y="641"/>
                  </a:cubicBezTo>
                  <a:cubicBezTo>
                    <a:pt x="168" y="641"/>
                    <a:pt x="121" y="669"/>
                    <a:pt x="84" y="763"/>
                  </a:cubicBezTo>
                  <a:cubicBezTo>
                    <a:pt x="1" y="1013"/>
                    <a:pt x="358" y="1013"/>
                    <a:pt x="346" y="1299"/>
                  </a:cubicBezTo>
                  <a:cubicBezTo>
                    <a:pt x="340" y="1299"/>
                    <a:pt x="333" y="1300"/>
                    <a:pt x="327" y="1300"/>
                  </a:cubicBezTo>
                  <a:cubicBezTo>
                    <a:pt x="285" y="1300"/>
                    <a:pt x="234" y="1288"/>
                    <a:pt x="186" y="1288"/>
                  </a:cubicBezTo>
                  <a:cubicBezTo>
                    <a:pt x="110" y="1288"/>
                    <a:pt x="43" y="1318"/>
                    <a:pt x="36" y="1477"/>
                  </a:cubicBezTo>
                  <a:cubicBezTo>
                    <a:pt x="191" y="1561"/>
                    <a:pt x="346" y="1668"/>
                    <a:pt x="513" y="1751"/>
                  </a:cubicBezTo>
                  <a:cubicBezTo>
                    <a:pt x="715" y="1192"/>
                    <a:pt x="775" y="584"/>
                    <a:pt x="8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6"/>
            <p:cNvSpPr/>
            <p:nvPr/>
          </p:nvSpPr>
          <p:spPr>
            <a:xfrm>
              <a:off x="8759553" y="3177547"/>
              <a:ext cx="36483" cy="52074"/>
            </a:xfrm>
            <a:custGeom>
              <a:avLst/>
              <a:gdLst/>
              <a:ahLst/>
              <a:cxnLst/>
              <a:rect l="l" t="t" r="r" b="b"/>
              <a:pathLst>
                <a:path w="1156" h="1650" extrusionOk="0">
                  <a:moveTo>
                    <a:pt x="703" y="0"/>
                  </a:moveTo>
                  <a:cubicBezTo>
                    <a:pt x="394" y="262"/>
                    <a:pt x="180" y="619"/>
                    <a:pt x="37" y="1024"/>
                  </a:cubicBezTo>
                  <a:cubicBezTo>
                    <a:pt x="1" y="1191"/>
                    <a:pt x="215" y="1143"/>
                    <a:pt x="215" y="1286"/>
                  </a:cubicBezTo>
                  <a:cubicBezTo>
                    <a:pt x="215" y="1465"/>
                    <a:pt x="275" y="1619"/>
                    <a:pt x="453" y="1643"/>
                  </a:cubicBezTo>
                  <a:cubicBezTo>
                    <a:pt x="474" y="1647"/>
                    <a:pt x="492" y="1649"/>
                    <a:pt x="508" y="1649"/>
                  </a:cubicBezTo>
                  <a:cubicBezTo>
                    <a:pt x="684" y="1649"/>
                    <a:pt x="648" y="1431"/>
                    <a:pt x="692" y="1322"/>
                  </a:cubicBezTo>
                  <a:cubicBezTo>
                    <a:pt x="775" y="1096"/>
                    <a:pt x="930" y="953"/>
                    <a:pt x="1049" y="762"/>
                  </a:cubicBezTo>
                  <a:cubicBezTo>
                    <a:pt x="1132" y="715"/>
                    <a:pt x="1156" y="607"/>
                    <a:pt x="1156" y="500"/>
                  </a:cubicBezTo>
                  <a:cubicBezTo>
                    <a:pt x="1013" y="322"/>
                    <a:pt x="834" y="203"/>
                    <a:pt x="7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6"/>
            <p:cNvSpPr/>
            <p:nvPr/>
          </p:nvSpPr>
          <p:spPr>
            <a:xfrm>
              <a:off x="8716633" y="3241928"/>
              <a:ext cx="50496" cy="68454"/>
            </a:xfrm>
            <a:custGeom>
              <a:avLst/>
              <a:gdLst/>
              <a:ahLst/>
              <a:cxnLst/>
              <a:rect l="l" t="t" r="r" b="b"/>
              <a:pathLst>
                <a:path w="1600" h="2169" extrusionOk="0">
                  <a:moveTo>
                    <a:pt x="1390" y="0"/>
                  </a:moveTo>
                  <a:cubicBezTo>
                    <a:pt x="1332" y="0"/>
                    <a:pt x="1265" y="22"/>
                    <a:pt x="1206" y="32"/>
                  </a:cubicBezTo>
                  <a:cubicBezTo>
                    <a:pt x="1004" y="80"/>
                    <a:pt x="849" y="211"/>
                    <a:pt x="635" y="211"/>
                  </a:cubicBezTo>
                  <a:cubicBezTo>
                    <a:pt x="587" y="306"/>
                    <a:pt x="563" y="377"/>
                    <a:pt x="516" y="472"/>
                  </a:cubicBezTo>
                  <a:cubicBezTo>
                    <a:pt x="813" y="889"/>
                    <a:pt x="516" y="1103"/>
                    <a:pt x="289" y="1354"/>
                  </a:cubicBezTo>
                  <a:cubicBezTo>
                    <a:pt x="170" y="1484"/>
                    <a:pt x="75" y="1627"/>
                    <a:pt x="39" y="1806"/>
                  </a:cubicBezTo>
                  <a:cubicBezTo>
                    <a:pt x="1" y="1999"/>
                    <a:pt x="17" y="2169"/>
                    <a:pt x="177" y="2169"/>
                  </a:cubicBezTo>
                  <a:cubicBezTo>
                    <a:pt x="214" y="2169"/>
                    <a:pt x="259" y="2160"/>
                    <a:pt x="313" y="2139"/>
                  </a:cubicBezTo>
                  <a:cubicBezTo>
                    <a:pt x="337" y="1675"/>
                    <a:pt x="611" y="1473"/>
                    <a:pt x="968" y="1365"/>
                  </a:cubicBezTo>
                  <a:cubicBezTo>
                    <a:pt x="1028" y="1056"/>
                    <a:pt x="1397" y="973"/>
                    <a:pt x="1409" y="603"/>
                  </a:cubicBezTo>
                  <a:cubicBezTo>
                    <a:pt x="1004" y="270"/>
                    <a:pt x="1599" y="389"/>
                    <a:pt x="1540" y="234"/>
                  </a:cubicBezTo>
                  <a:cubicBezTo>
                    <a:pt x="1540" y="45"/>
                    <a:pt x="1474" y="0"/>
                    <a:pt x="1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6"/>
            <p:cNvSpPr/>
            <p:nvPr/>
          </p:nvSpPr>
          <p:spPr>
            <a:xfrm>
              <a:off x="8839966" y="3023381"/>
              <a:ext cx="31592" cy="54630"/>
            </a:xfrm>
            <a:custGeom>
              <a:avLst/>
              <a:gdLst/>
              <a:ahLst/>
              <a:cxnLst/>
              <a:rect l="l" t="t" r="r" b="b"/>
              <a:pathLst>
                <a:path w="1001" h="1731" extrusionOk="0">
                  <a:moveTo>
                    <a:pt x="389" y="0"/>
                  </a:moveTo>
                  <a:cubicBezTo>
                    <a:pt x="379" y="0"/>
                    <a:pt x="369" y="1"/>
                    <a:pt x="358" y="4"/>
                  </a:cubicBezTo>
                  <a:cubicBezTo>
                    <a:pt x="346" y="75"/>
                    <a:pt x="310" y="158"/>
                    <a:pt x="287" y="242"/>
                  </a:cubicBezTo>
                  <a:cubicBezTo>
                    <a:pt x="179" y="444"/>
                    <a:pt x="334" y="742"/>
                    <a:pt x="72" y="873"/>
                  </a:cubicBezTo>
                  <a:lnTo>
                    <a:pt x="72" y="861"/>
                  </a:lnTo>
                  <a:cubicBezTo>
                    <a:pt x="37" y="1028"/>
                    <a:pt x="1" y="1194"/>
                    <a:pt x="37" y="1349"/>
                  </a:cubicBezTo>
                  <a:cubicBezTo>
                    <a:pt x="179" y="1409"/>
                    <a:pt x="60" y="1730"/>
                    <a:pt x="287" y="1730"/>
                  </a:cubicBezTo>
                  <a:cubicBezTo>
                    <a:pt x="465" y="1623"/>
                    <a:pt x="406" y="1313"/>
                    <a:pt x="632" y="1254"/>
                  </a:cubicBezTo>
                  <a:cubicBezTo>
                    <a:pt x="584" y="873"/>
                    <a:pt x="1001" y="492"/>
                    <a:pt x="632" y="99"/>
                  </a:cubicBezTo>
                  <a:cubicBezTo>
                    <a:pt x="546" y="88"/>
                    <a:pt x="480" y="0"/>
                    <a:pt x="3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6"/>
            <p:cNvSpPr/>
            <p:nvPr/>
          </p:nvSpPr>
          <p:spPr>
            <a:xfrm>
              <a:off x="8620535" y="4397212"/>
              <a:ext cx="31592" cy="35726"/>
            </a:xfrm>
            <a:custGeom>
              <a:avLst/>
              <a:gdLst/>
              <a:ahLst/>
              <a:cxnLst/>
              <a:rect l="l" t="t" r="r" b="b"/>
              <a:pathLst>
                <a:path w="1001" h="1132" extrusionOk="0">
                  <a:moveTo>
                    <a:pt x="334" y="1"/>
                  </a:moveTo>
                  <a:cubicBezTo>
                    <a:pt x="215" y="120"/>
                    <a:pt x="13" y="144"/>
                    <a:pt x="1" y="382"/>
                  </a:cubicBezTo>
                  <a:cubicBezTo>
                    <a:pt x="84" y="644"/>
                    <a:pt x="155" y="882"/>
                    <a:pt x="227" y="1132"/>
                  </a:cubicBezTo>
                  <a:cubicBezTo>
                    <a:pt x="560" y="906"/>
                    <a:pt x="775" y="584"/>
                    <a:pt x="1001" y="251"/>
                  </a:cubicBezTo>
                  <a:lnTo>
                    <a:pt x="1001" y="251"/>
                  </a:lnTo>
                  <a:cubicBezTo>
                    <a:pt x="926" y="262"/>
                    <a:pt x="852" y="271"/>
                    <a:pt x="779" y="271"/>
                  </a:cubicBezTo>
                  <a:cubicBezTo>
                    <a:pt x="609" y="271"/>
                    <a:pt x="451" y="218"/>
                    <a:pt x="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6"/>
            <p:cNvSpPr/>
            <p:nvPr/>
          </p:nvSpPr>
          <p:spPr>
            <a:xfrm>
              <a:off x="8797897" y="4179012"/>
              <a:ext cx="40239" cy="34495"/>
            </a:xfrm>
            <a:custGeom>
              <a:avLst/>
              <a:gdLst/>
              <a:ahLst/>
              <a:cxnLst/>
              <a:rect l="l" t="t" r="r" b="b"/>
              <a:pathLst>
                <a:path w="1275" h="1093" extrusionOk="0">
                  <a:moveTo>
                    <a:pt x="203" y="1"/>
                  </a:moveTo>
                  <a:cubicBezTo>
                    <a:pt x="160" y="1"/>
                    <a:pt x="112" y="20"/>
                    <a:pt x="60" y="69"/>
                  </a:cubicBezTo>
                  <a:cubicBezTo>
                    <a:pt x="36" y="116"/>
                    <a:pt x="12" y="152"/>
                    <a:pt x="0" y="200"/>
                  </a:cubicBezTo>
                  <a:cubicBezTo>
                    <a:pt x="92" y="314"/>
                    <a:pt x="29" y="594"/>
                    <a:pt x="247" y="594"/>
                  </a:cubicBezTo>
                  <a:cubicBezTo>
                    <a:pt x="256" y="594"/>
                    <a:pt x="265" y="594"/>
                    <a:pt x="274" y="593"/>
                  </a:cubicBezTo>
                  <a:cubicBezTo>
                    <a:pt x="358" y="676"/>
                    <a:pt x="453" y="747"/>
                    <a:pt x="512" y="855"/>
                  </a:cubicBezTo>
                  <a:cubicBezTo>
                    <a:pt x="536" y="926"/>
                    <a:pt x="560" y="1009"/>
                    <a:pt x="608" y="1069"/>
                  </a:cubicBezTo>
                  <a:cubicBezTo>
                    <a:pt x="870" y="1033"/>
                    <a:pt x="1167" y="1093"/>
                    <a:pt x="1274" y="688"/>
                  </a:cubicBezTo>
                  <a:cubicBezTo>
                    <a:pt x="965" y="652"/>
                    <a:pt x="774" y="319"/>
                    <a:pt x="489" y="188"/>
                  </a:cubicBezTo>
                  <a:cubicBezTo>
                    <a:pt x="396" y="112"/>
                    <a:pt x="309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6"/>
            <p:cNvSpPr/>
            <p:nvPr/>
          </p:nvSpPr>
          <p:spPr>
            <a:xfrm>
              <a:off x="8753936" y="3201974"/>
              <a:ext cx="39103" cy="32759"/>
            </a:xfrm>
            <a:custGeom>
              <a:avLst/>
              <a:gdLst/>
              <a:ahLst/>
              <a:cxnLst/>
              <a:rect l="l" t="t" r="r" b="b"/>
              <a:pathLst>
                <a:path w="1239" h="1038" extrusionOk="0">
                  <a:moveTo>
                    <a:pt x="1239" y="0"/>
                  </a:moveTo>
                  <a:cubicBezTo>
                    <a:pt x="989" y="119"/>
                    <a:pt x="822" y="310"/>
                    <a:pt x="798" y="631"/>
                  </a:cubicBezTo>
                  <a:cubicBezTo>
                    <a:pt x="780" y="722"/>
                    <a:pt x="762" y="799"/>
                    <a:pt x="696" y="799"/>
                  </a:cubicBezTo>
                  <a:cubicBezTo>
                    <a:pt x="676" y="799"/>
                    <a:pt x="651" y="791"/>
                    <a:pt x="619" y="774"/>
                  </a:cubicBezTo>
                  <a:cubicBezTo>
                    <a:pt x="536" y="726"/>
                    <a:pt x="500" y="679"/>
                    <a:pt x="536" y="572"/>
                  </a:cubicBezTo>
                  <a:cubicBezTo>
                    <a:pt x="669" y="288"/>
                    <a:pt x="621" y="228"/>
                    <a:pt x="525" y="228"/>
                  </a:cubicBezTo>
                  <a:cubicBezTo>
                    <a:pt x="453" y="228"/>
                    <a:pt x="354" y="262"/>
                    <a:pt x="283" y="262"/>
                  </a:cubicBezTo>
                  <a:cubicBezTo>
                    <a:pt x="261" y="262"/>
                    <a:pt x="242" y="258"/>
                    <a:pt x="227" y="250"/>
                  </a:cubicBezTo>
                  <a:cubicBezTo>
                    <a:pt x="60" y="298"/>
                    <a:pt x="0" y="429"/>
                    <a:pt x="0" y="607"/>
                  </a:cubicBezTo>
                  <a:cubicBezTo>
                    <a:pt x="70" y="911"/>
                    <a:pt x="215" y="1038"/>
                    <a:pt x="423" y="1038"/>
                  </a:cubicBezTo>
                  <a:cubicBezTo>
                    <a:pt x="500" y="1038"/>
                    <a:pt x="586" y="1021"/>
                    <a:pt x="679" y="988"/>
                  </a:cubicBezTo>
                  <a:cubicBezTo>
                    <a:pt x="1000" y="774"/>
                    <a:pt x="1060" y="334"/>
                    <a:pt x="1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6"/>
            <p:cNvSpPr/>
            <p:nvPr/>
          </p:nvSpPr>
          <p:spPr>
            <a:xfrm>
              <a:off x="8561173" y="4449915"/>
              <a:ext cx="34590" cy="26069"/>
            </a:xfrm>
            <a:custGeom>
              <a:avLst/>
              <a:gdLst/>
              <a:ahLst/>
              <a:cxnLst/>
              <a:rect l="l" t="t" r="r" b="b"/>
              <a:pathLst>
                <a:path w="1096" h="826" extrusionOk="0">
                  <a:moveTo>
                    <a:pt x="789" y="1"/>
                  </a:moveTo>
                  <a:cubicBezTo>
                    <a:pt x="676" y="1"/>
                    <a:pt x="554" y="51"/>
                    <a:pt x="429" y="105"/>
                  </a:cubicBezTo>
                  <a:cubicBezTo>
                    <a:pt x="415" y="103"/>
                    <a:pt x="401" y="102"/>
                    <a:pt x="388" y="102"/>
                  </a:cubicBezTo>
                  <a:cubicBezTo>
                    <a:pt x="143" y="102"/>
                    <a:pt x="136" y="410"/>
                    <a:pt x="0" y="557"/>
                  </a:cubicBezTo>
                  <a:cubicBezTo>
                    <a:pt x="162" y="753"/>
                    <a:pt x="292" y="826"/>
                    <a:pt x="404" y="826"/>
                  </a:cubicBezTo>
                  <a:cubicBezTo>
                    <a:pt x="686" y="826"/>
                    <a:pt x="848" y="354"/>
                    <a:pt x="1096" y="200"/>
                  </a:cubicBezTo>
                  <a:cubicBezTo>
                    <a:pt x="1007" y="51"/>
                    <a:pt x="902" y="1"/>
                    <a:pt x="7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6"/>
            <p:cNvSpPr/>
            <p:nvPr/>
          </p:nvSpPr>
          <p:spPr>
            <a:xfrm>
              <a:off x="8824565" y="2902478"/>
              <a:ext cx="28215" cy="40397"/>
            </a:xfrm>
            <a:custGeom>
              <a:avLst/>
              <a:gdLst/>
              <a:ahLst/>
              <a:cxnLst/>
              <a:rect l="l" t="t" r="r" b="b"/>
              <a:pathLst>
                <a:path w="894" h="128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94" y="322"/>
                    <a:pt x="1" y="334"/>
                    <a:pt x="13" y="596"/>
                  </a:cubicBezTo>
                  <a:cubicBezTo>
                    <a:pt x="120" y="715"/>
                    <a:pt x="227" y="822"/>
                    <a:pt x="215" y="1013"/>
                  </a:cubicBezTo>
                  <a:lnTo>
                    <a:pt x="215" y="1132"/>
                  </a:lnTo>
                  <a:cubicBezTo>
                    <a:pt x="383" y="1253"/>
                    <a:pt x="558" y="1279"/>
                    <a:pt x="740" y="1279"/>
                  </a:cubicBezTo>
                  <a:cubicBezTo>
                    <a:pt x="791" y="1279"/>
                    <a:pt x="842" y="1277"/>
                    <a:pt x="894" y="1275"/>
                  </a:cubicBezTo>
                  <a:cubicBezTo>
                    <a:pt x="834" y="763"/>
                    <a:pt x="584" y="394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6"/>
            <p:cNvSpPr/>
            <p:nvPr/>
          </p:nvSpPr>
          <p:spPr>
            <a:xfrm>
              <a:off x="8582223" y="3418028"/>
              <a:ext cx="28593" cy="34590"/>
            </a:xfrm>
            <a:custGeom>
              <a:avLst/>
              <a:gdLst/>
              <a:ahLst/>
              <a:cxnLst/>
              <a:rect l="l" t="t" r="r" b="b"/>
              <a:pathLst>
                <a:path w="906" h="1096" extrusionOk="0">
                  <a:moveTo>
                    <a:pt x="667" y="0"/>
                  </a:moveTo>
                  <a:cubicBezTo>
                    <a:pt x="381" y="60"/>
                    <a:pt x="238" y="334"/>
                    <a:pt x="24" y="512"/>
                  </a:cubicBezTo>
                  <a:cubicBezTo>
                    <a:pt x="0" y="869"/>
                    <a:pt x="0" y="869"/>
                    <a:pt x="596" y="1096"/>
                  </a:cubicBezTo>
                  <a:cubicBezTo>
                    <a:pt x="786" y="953"/>
                    <a:pt x="905" y="738"/>
                    <a:pt x="893" y="453"/>
                  </a:cubicBezTo>
                  <a:cubicBezTo>
                    <a:pt x="881" y="369"/>
                    <a:pt x="834" y="274"/>
                    <a:pt x="774" y="203"/>
                  </a:cubicBezTo>
                  <a:cubicBezTo>
                    <a:pt x="679" y="179"/>
                    <a:pt x="667" y="84"/>
                    <a:pt x="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6"/>
            <p:cNvSpPr/>
            <p:nvPr/>
          </p:nvSpPr>
          <p:spPr>
            <a:xfrm>
              <a:off x="8791491" y="2837908"/>
              <a:ext cx="47024" cy="30424"/>
            </a:xfrm>
            <a:custGeom>
              <a:avLst/>
              <a:gdLst/>
              <a:ahLst/>
              <a:cxnLst/>
              <a:rect l="l" t="t" r="r" b="b"/>
              <a:pathLst>
                <a:path w="1490" h="964" extrusionOk="0">
                  <a:moveTo>
                    <a:pt x="1139" y="1"/>
                  </a:moveTo>
                  <a:cubicBezTo>
                    <a:pt x="1001" y="1"/>
                    <a:pt x="858" y="39"/>
                    <a:pt x="714" y="39"/>
                  </a:cubicBezTo>
                  <a:cubicBezTo>
                    <a:pt x="686" y="39"/>
                    <a:pt x="659" y="38"/>
                    <a:pt x="632" y="35"/>
                  </a:cubicBezTo>
                  <a:cubicBezTo>
                    <a:pt x="477" y="130"/>
                    <a:pt x="239" y="11"/>
                    <a:pt x="168" y="297"/>
                  </a:cubicBezTo>
                  <a:lnTo>
                    <a:pt x="168" y="273"/>
                  </a:lnTo>
                  <a:lnTo>
                    <a:pt x="168" y="273"/>
                  </a:lnTo>
                  <a:cubicBezTo>
                    <a:pt x="1" y="535"/>
                    <a:pt x="156" y="713"/>
                    <a:pt x="275" y="892"/>
                  </a:cubicBezTo>
                  <a:cubicBezTo>
                    <a:pt x="382" y="904"/>
                    <a:pt x="465" y="904"/>
                    <a:pt x="572" y="916"/>
                  </a:cubicBezTo>
                  <a:cubicBezTo>
                    <a:pt x="594" y="949"/>
                    <a:pt x="614" y="964"/>
                    <a:pt x="633" y="964"/>
                  </a:cubicBezTo>
                  <a:cubicBezTo>
                    <a:pt x="655" y="964"/>
                    <a:pt x="678" y="943"/>
                    <a:pt x="703" y="904"/>
                  </a:cubicBezTo>
                  <a:cubicBezTo>
                    <a:pt x="595" y="262"/>
                    <a:pt x="871" y="128"/>
                    <a:pt x="1247" y="128"/>
                  </a:cubicBezTo>
                  <a:cubicBezTo>
                    <a:pt x="1324" y="128"/>
                    <a:pt x="1406" y="134"/>
                    <a:pt x="1489" y="142"/>
                  </a:cubicBezTo>
                  <a:cubicBezTo>
                    <a:pt x="1378" y="31"/>
                    <a:pt x="1260" y="1"/>
                    <a:pt x="11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6"/>
            <p:cNvSpPr/>
            <p:nvPr/>
          </p:nvSpPr>
          <p:spPr>
            <a:xfrm>
              <a:off x="8736641" y="3228421"/>
              <a:ext cx="37998" cy="24869"/>
            </a:xfrm>
            <a:custGeom>
              <a:avLst/>
              <a:gdLst/>
              <a:ahLst/>
              <a:cxnLst/>
              <a:rect l="l" t="t" r="r" b="b"/>
              <a:pathLst>
                <a:path w="1204" h="788" extrusionOk="0">
                  <a:moveTo>
                    <a:pt x="503" y="0"/>
                  </a:moveTo>
                  <a:cubicBezTo>
                    <a:pt x="461" y="0"/>
                    <a:pt x="417" y="9"/>
                    <a:pt x="370" y="31"/>
                  </a:cubicBezTo>
                  <a:cubicBezTo>
                    <a:pt x="251" y="246"/>
                    <a:pt x="120" y="436"/>
                    <a:pt x="1" y="650"/>
                  </a:cubicBezTo>
                  <a:cubicBezTo>
                    <a:pt x="75" y="748"/>
                    <a:pt x="150" y="787"/>
                    <a:pt x="226" y="787"/>
                  </a:cubicBezTo>
                  <a:cubicBezTo>
                    <a:pt x="308" y="787"/>
                    <a:pt x="391" y="742"/>
                    <a:pt x="477" y="674"/>
                  </a:cubicBezTo>
                  <a:cubicBezTo>
                    <a:pt x="553" y="605"/>
                    <a:pt x="634" y="539"/>
                    <a:pt x="716" y="539"/>
                  </a:cubicBezTo>
                  <a:cubicBezTo>
                    <a:pt x="774" y="539"/>
                    <a:pt x="834" y="573"/>
                    <a:pt x="894" y="662"/>
                  </a:cubicBezTo>
                  <a:cubicBezTo>
                    <a:pt x="1025" y="567"/>
                    <a:pt x="1144" y="448"/>
                    <a:pt x="1203" y="269"/>
                  </a:cubicBezTo>
                  <a:lnTo>
                    <a:pt x="1203" y="269"/>
                  </a:lnTo>
                  <a:cubicBezTo>
                    <a:pt x="1178" y="276"/>
                    <a:pt x="1154" y="279"/>
                    <a:pt x="1130" y="279"/>
                  </a:cubicBezTo>
                  <a:cubicBezTo>
                    <a:pt x="903" y="279"/>
                    <a:pt x="735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6"/>
            <p:cNvSpPr/>
            <p:nvPr/>
          </p:nvSpPr>
          <p:spPr>
            <a:xfrm>
              <a:off x="8708459" y="3279104"/>
              <a:ext cx="21082" cy="38503"/>
            </a:xfrm>
            <a:custGeom>
              <a:avLst/>
              <a:gdLst/>
              <a:ahLst/>
              <a:cxnLst/>
              <a:rect l="l" t="t" r="r" b="b"/>
              <a:pathLst>
                <a:path w="668" h="1220" extrusionOk="0">
                  <a:moveTo>
                    <a:pt x="474" y="0"/>
                  </a:moveTo>
                  <a:cubicBezTo>
                    <a:pt x="435" y="0"/>
                    <a:pt x="392" y="18"/>
                    <a:pt x="346" y="56"/>
                  </a:cubicBezTo>
                  <a:cubicBezTo>
                    <a:pt x="155" y="152"/>
                    <a:pt x="48" y="330"/>
                    <a:pt x="1" y="557"/>
                  </a:cubicBezTo>
                  <a:lnTo>
                    <a:pt x="1" y="949"/>
                  </a:lnTo>
                  <a:cubicBezTo>
                    <a:pt x="60" y="1068"/>
                    <a:pt x="103" y="1220"/>
                    <a:pt x="239" y="1220"/>
                  </a:cubicBezTo>
                  <a:cubicBezTo>
                    <a:pt x="266" y="1220"/>
                    <a:pt x="298" y="1214"/>
                    <a:pt x="334" y="1199"/>
                  </a:cubicBezTo>
                  <a:cubicBezTo>
                    <a:pt x="406" y="1104"/>
                    <a:pt x="477" y="1033"/>
                    <a:pt x="548" y="961"/>
                  </a:cubicBezTo>
                  <a:cubicBezTo>
                    <a:pt x="60" y="604"/>
                    <a:pt x="667" y="449"/>
                    <a:pt x="656" y="187"/>
                  </a:cubicBezTo>
                  <a:cubicBezTo>
                    <a:pt x="615" y="75"/>
                    <a:pt x="554" y="0"/>
                    <a:pt x="4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6"/>
            <p:cNvSpPr/>
            <p:nvPr/>
          </p:nvSpPr>
          <p:spPr>
            <a:xfrm>
              <a:off x="8719000" y="3257202"/>
              <a:ext cx="28941" cy="27836"/>
            </a:xfrm>
            <a:custGeom>
              <a:avLst/>
              <a:gdLst/>
              <a:ahLst/>
              <a:cxnLst/>
              <a:rect l="l" t="t" r="r" b="b"/>
              <a:pathLst>
                <a:path w="917" h="882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91" y="179"/>
                    <a:pt x="191" y="536"/>
                    <a:pt x="0" y="762"/>
                  </a:cubicBezTo>
                  <a:cubicBezTo>
                    <a:pt x="95" y="786"/>
                    <a:pt x="214" y="834"/>
                    <a:pt x="322" y="881"/>
                  </a:cubicBezTo>
                  <a:cubicBezTo>
                    <a:pt x="905" y="369"/>
                    <a:pt x="917" y="274"/>
                    <a:pt x="4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6"/>
            <p:cNvSpPr/>
            <p:nvPr/>
          </p:nvSpPr>
          <p:spPr>
            <a:xfrm>
              <a:off x="8642343" y="3669049"/>
              <a:ext cx="33832" cy="34937"/>
            </a:xfrm>
            <a:custGeom>
              <a:avLst/>
              <a:gdLst/>
              <a:ahLst/>
              <a:cxnLst/>
              <a:rect l="l" t="t" r="r" b="b"/>
              <a:pathLst>
                <a:path w="1072" h="1107" extrusionOk="0">
                  <a:moveTo>
                    <a:pt x="340" y="0"/>
                  </a:moveTo>
                  <a:cubicBezTo>
                    <a:pt x="309" y="0"/>
                    <a:pt x="278" y="11"/>
                    <a:pt x="250" y="35"/>
                  </a:cubicBezTo>
                  <a:cubicBezTo>
                    <a:pt x="131" y="119"/>
                    <a:pt x="72" y="285"/>
                    <a:pt x="0" y="416"/>
                  </a:cubicBezTo>
                  <a:cubicBezTo>
                    <a:pt x="0" y="571"/>
                    <a:pt x="119" y="643"/>
                    <a:pt x="226" y="726"/>
                  </a:cubicBezTo>
                  <a:cubicBezTo>
                    <a:pt x="381" y="952"/>
                    <a:pt x="584" y="1107"/>
                    <a:pt x="846" y="1107"/>
                  </a:cubicBezTo>
                  <a:cubicBezTo>
                    <a:pt x="1072" y="940"/>
                    <a:pt x="1000" y="666"/>
                    <a:pt x="822" y="654"/>
                  </a:cubicBezTo>
                  <a:cubicBezTo>
                    <a:pt x="476" y="643"/>
                    <a:pt x="203" y="714"/>
                    <a:pt x="476" y="166"/>
                  </a:cubicBezTo>
                  <a:cubicBezTo>
                    <a:pt x="512" y="87"/>
                    <a:pt x="429" y="0"/>
                    <a:pt x="3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6"/>
            <p:cNvSpPr/>
            <p:nvPr/>
          </p:nvSpPr>
          <p:spPr>
            <a:xfrm>
              <a:off x="8835831" y="4042519"/>
              <a:ext cx="24080" cy="47308"/>
            </a:xfrm>
            <a:custGeom>
              <a:avLst/>
              <a:gdLst/>
              <a:ahLst/>
              <a:cxnLst/>
              <a:rect l="l" t="t" r="r" b="b"/>
              <a:pathLst>
                <a:path w="763" h="1499" extrusionOk="0">
                  <a:moveTo>
                    <a:pt x="275" y="0"/>
                  </a:moveTo>
                  <a:cubicBezTo>
                    <a:pt x="180" y="48"/>
                    <a:pt x="180" y="143"/>
                    <a:pt x="144" y="250"/>
                  </a:cubicBezTo>
                  <a:cubicBezTo>
                    <a:pt x="1" y="584"/>
                    <a:pt x="60" y="893"/>
                    <a:pt x="203" y="1191"/>
                  </a:cubicBezTo>
                  <a:cubicBezTo>
                    <a:pt x="267" y="1307"/>
                    <a:pt x="311" y="1498"/>
                    <a:pt x="437" y="1498"/>
                  </a:cubicBezTo>
                  <a:cubicBezTo>
                    <a:pt x="453" y="1498"/>
                    <a:pt x="470" y="1495"/>
                    <a:pt x="489" y="1489"/>
                  </a:cubicBezTo>
                  <a:cubicBezTo>
                    <a:pt x="680" y="1417"/>
                    <a:pt x="763" y="1227"/>
                    <a:pt x="620" y="1000"/>
                  </a:cubicBezTo>
                  <a:cubicBezTo>
                    <a:pt x="620" y="953"/>
                    <a:pt x="644" y="905"/>
                    <a:pt x="656" y="881"/>
                  </a:cubicBezTo>
                  <a:cubicBezTo>
                    <a:pt x="668" y="715"/>
                    <a:pt x="608" y="548"/>
                    <a:pt x="656" y="393"/>
                  </a:cubicBezTo>
                  <a:cubicBezTo>
                    <a:pt x="656" y="334"/>
                    <a:pt x="656" y="286"/>
                    <a:pt x="632" y="227"/>
                  </a:cubicBezTo>
                  <a:cubicBezTo>
                    <a:pt x="549" y="96"/>
                    <a:pt x="418" y="48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6"/>
            <p:cNvSpPr/>
            <p:nvPr/>
          </p:nvSpPr>
          <p:spPr>
            <a:xfrm>
              <a:off x="8578846" y="3571279"/>
              <a:ext cx="39355" cy="25879"/>
            </a:xfrm>
            <a:custGeom>
              <a:avLst/>
              <a:gdLst/>
              <a:ahLst/>
              <a:cxnLst/>
              <a:rect l="l" t="t" r="r" b="b"/>
              <a:pathLst>
                <a:path w="1247" h="820" extrusionOk="0">
                  <a:moveTo>
                    <a:pt x="758" y="1"/>
                  </a:moveTo>
                  <a:cubicBezTo>
                    <a:pt x="698" y="1"/>
                    <a:pt x="625" y="9"/>
                    <a:pt x="536" y="26"/>
                  </a:cubicBezTo>
                  <a:cubicBezTo>
                    <a:pt x="527" y="25"/>
                    <a:pt x="518" y="24"/>
                    <a:pt x="509" y="24"/>
                  </a:cubicBezTo>
                  <a:cubicBezTo>
                    <a:pt x="303" y="24"/>
                    <a:pt x="219" y="288"/>
                    <a:pt x="36" y="300"/>
                  </a:cubicBezTo>
                  <a:cubicBezTo>
                    <a:pt x="12" y="335"/>
                    <a:pt x="0" y="359"/>
                    <a:pt x="12" y="395"/>
                  </a:cubicBezTo>
                  <a:cubicBezTo>
                    <a:pt x="89" y="515"/>
                    <a:pt x="160" y="660"/>
                    <a:pt x="283" y="660"/>
                  </a:cubicBezTo>
                  <a:cubicBezTo>
                    <a:pt x="331" y="660"/>
                    <a:pt x="386" y="638"/>
                    <a:pt x="452" y="585"/>
                  </a:cubicBezTo>
                  <a:cubicBezTo>
                    <a:pt x="474" y="578"/>
                    <a:pt x="493" y="575"/>
                    <a:pt x="510" y="575"/>
                  </a:cubicBezTo>
                  <a:cubicBezTo>
                    <a:pt x="635" y="575"/>
                    <a:pt x="656" y="749"/>
                    <a:pt x="750" y="812"/>
                  </a:cubicBezTo>
                  <a:cubicBezTo>
                    <a:pt x="765" y="817"/>
                    <a:pt x="782" y="819"/>
                    <a:pt x="800" y="819"/>
                  </a:cubicBezTo>
                  <a:cubicBezTo>
                    <a:pt x="825" y="819"/>
                    <a:pt x="853" y="814"/>
                    <a:pt x="881" y="800"/>
                  </a:cubicBezTo>
                  <a:cubicBezTo>
                    <a:pt x="871" y="514"/>
                    <a:pt x="1247" y="1"/>
                    <a:pt x="7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6"/>
            <p:cNvSpPr/>
            <p:nvPr/>
          </p:nvSpPr>
          <p:spPr>
            <a:xfrm>
              <a:off x="8644962" y="4369029"/>
              <a:ext cx="25216" cy="24648"/>
            </a:xfrm>
            <a:custGeom>
              <a:avLst/>
              <a:gdLst/>
              <a:ahLst/>
              <a:cxnLst/>
              <a:rect l="l" t="t" r="r" b="b"/>
              <a:pathLst>
                <a:path w="799" h="781" extrusionOk="0">
                  <a:moveTo>
                    <a:pt x="453" y="1"/>
                  </a:moveTo>
                  <a:cubicBezTo>
                    <a:pt x="239" y="84"/>
                    <a:pt x="155" y="322"/>
                    <a:pt x="1" y="477"/>
                  </a:cubicBezTo>
                  <a:cubicBezTo>
                    <a:pt x="147" y="672"/>
                    <a:pt x="245" y="781"/>
                    <a:pt x="335" y="781"/>
                  </a:cubicBezTo>
                  <a:cubicBezTo>
                    <a:pt x="466" y="781"/>
                    <a:pt x="580" y="553"/>
                    <a:pt x="798" y="25"/>
                  </a:cubicBezTo>
                  <a:cubicBezTo>
                    <a:pt x="791" y="23"/>
                    <a:pt x="785" y="23"/>
                    <a:pt x="778" y="23"/>
                  </a:cubicBezTo>
                  <a:cubicBezTo>
                    <a:pt x="706" y="23"/>
                    <a:pt x="635" y="92"/>
                    <a:pt x="566" y="92"/>
                  </a:cubicBezTo>
                  <a:cubicBezTo>
                    <a:pt x="527" y="92"/>
                    <a:pt x="489" y="70"/>
                    <a:pt x="4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6"/>
            <p:cNvSpPr/>
            <p:nvPr/>
          </p:nvSpPr>
          <p:spPr>
            <a:xfrm>
              <a:off x="8571303" y="3434186"/>
              <a:ext cx="29730" cy="27710"/>
            </a:xfrm>
            <a:custGeom>
              <a:avLst/>
              <a:gdLst/>
              <a:ahLst/>
              <a:cxnLst/>
              <a:rect l="l" t="t" r="r" b="b"/>
              <a:pathLst>
                <a:path w="942" h="878" extrusionOk="0">
                  <a:moveTo>
                    <a:pt x="358" y="0"/>
                  </a:moveTo>
                  <a:cubicBezTo>
                    <a:pt x="132" y="119"/>
                    <a:pt x="120" y="393"/>
                    <a:pt x="1" y="584"/>
                  </a:cubicBezTo>
                  <a:cubicBezTo>
                    <a:pt x="1" y="631"/>
                    <a:pt x="13" y="679"/>
                    <a:pt x="13" y="715"/>
                  </a:cubicBezTo>
                  <a:cubicBezTo>
                    <a:pt x="68" y="751"/>
                    <a:pt x="122" y="760"/>
                    <a:pt x="176" y="760"/>
                  </a:cubicBezTo>
                  <a:cubicBezTo>
                    <a:pt x="224" y="760"/>
                    <a:pt x="271" y="753"/>
                    <a:pt x="317" y="753"/>
                  </a:cubicBezTo>
                  <a:cubicBezTo>
                    <a:pt x="355" y="753"/>
                    <a:pt x="393" y="757"/>
                    <a:pt x="430" y="774"/>
                  </a:cubicBezTo>
                  <a:cubicBezTo>
                    <a:pt x="443" y="769"/>
                    <a:pt x="457" y="767"/>
                    <a:pt x="471" y="767"/>
                  </a:cubicBezTo>
                  <a:cubicBezTo>
                    <a:pt x="572" y="767"/>
                    <a:pt x="678" y="877"/>
                    <a:pt x="777" y="877"/>
                  </a:cubicBezTo>
                  <a:cubicBezTo>
                    <a:pt x="831" y="877"/>
                    <a:pt x="883" y="843"/>
                    <a:pt x="930" y="738"/>
                  </a:cubicBezTo>
                  <a:cubicBezTo>
                    <a:pt x="942" y="679"/>
                    <a:pt x="906" y="631"/>
                    <a:pt x="882" y="584"/>
                  </a:cubicBezTo>
                  <a:cubicBezTo>
                    <a:pt x="785" y="476"/>
                    <a:pt x="775" y="234"/>
                    <a:pt x="605" y="234"/>
                  </a:cubicBezTo>
                  <a:cubicBezTo>
                    <a:pt x="567" y="234"/>
                    <a:pt x="522" y="246"/>
                    <a:pt x="465" y="274"/>
                  </a:cubicBezTo>
                  <a:cubicBezTo>
                    <a:pt x="450" y="281"/>
                    <a:pt x="436" y="284"/>
                    <a:pt x="425" y="284"/>
                  </a:cubicBezTo>
                  <a:cubicBezTo>
                    <a:pt x="340" y="284"/>
                    <a:pt x="358" y="105"/>
                    <a:pt x="3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6"/>
            <p:cNvSpPr/>
            <p:nvPr/>
          </p:nvSpPr>
          <p:spPr>
            <a:xfrm>
              <a:off x="8711836" y="4297264"/>
              <a:ext cx="31970" cy="28215"/>
            </a:xfrm>
            <a:custGeom>
              <a:avLst/>
              <a:gdLst/>
              <a:ahLst/>
              <a:cxnLst/>
              <a:rect l="l" t="t" r="r" b="b"/>
              <a:pathLst>
                <a:path w="1013" h="894" extrusionOk="0">
                  <a:moveTo>
                    <a:pt x="787" y="1"/>
                  </a:moveTo>
                  <a:cubicBezTo>
                    <a:pt x="560" y="334"/>
                    <a:pt x="60" y="358"/>
                    <a:pt x="1" y="894"/>
                  </a:cubicBezTo>
                  <a:lnTo>
                    <a:pt x="239" y="894"/>
                  </a:lnTo>
                  <a:cubicBezTo>
                    <a:pt x="418" y="739"/>
                    <a:pt x="703" y="787"/>
                    <a:pt x="799" y="501"/>
                  </a:cubicBezTo>
                  <a:lnTo>
                    <a:pt x="894" y="501"/>
                  </a:lnTo>
                  <a:cubicBezTo>
                    <a:pt x="894" y="417"/>
                    <a:pt x="1013" y="334"/>
                    <a:pt x="894" y="251"/>
                  </a:cubicBezTo>
                  <a:cubicBezTo>
                    <a:pt x="834" y="179"/>
                    <a:pt x="882" y="36"/>
                    <a:pt x="7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6"/>
            <p:cNvSpPr/>
            <p:nvPr/>
          </p:nvSpPr>
          <p:spPr>
            <a:xfrm>
              <a:off x="8841859" y="3260958"/>
              <a:ext cx="27836" cy="32349"/>
            </a:xfrm>
            <a:custGeom>
              <a:avLst/>
              <a:gdLst/>
              <a:ahLst/>
              <a:cxnLst/>
              <a:rect l="l" t="t" r="r" b="b"/>
              <a:pathLst>
                <a:path w="882" h="1025" extrusionOk="0">
                  <a:moveTo>
                    <a:pt x="881" y="0"/>
                  </a:moveTo>
                  <a:lnTo>
                    <a:pt x="881" y="0"/>
                  </a:lnTo>
                  <a:cubicBezTo>
                    <a:pt x="108" y="167"/>
                    <a:pt x="0" y="310"/>
                    <a:pt x="227" y="1024"/>
                  </a:cubicBezTo>
                  <a:cubicBezTo>
                    <a:pt x="429" y="691"/>
                    <a:pt x="655" y="346"/>
                    <a:pt x="8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6"/>
            <p:cNvSpPr/>
            <p:nvPr/>
          </p:nvSpPr>
          <p:spPr>
            <a:xfrm>
              <a:off x="8588219" y="3601386"/>
              <a:ext cx="25974" cy="32002"/>
            </a:xfrm>
            <a:custGeom>
              <a:avLst/>
              <a:gdLst/>
              <a:ahLst/>
              <a:cxnLst/>
              <a:rect l="l" t="t" r="r" b="b"/>
              <a:pathLst>
                <a:path w="823" h="1014" extrusionOk="0">
                  <a:moveTo>
                    <a:pt x="239" y="0"/>
                  </a:moveTo>
                  <a:cubicBezTo>
                    <a:pt x="108" y="48"/>
                    <a:pt x="1" y="108"/>
                    <a:pt x="48" y="298"/>
                  </a:cubicBezTo>
                  <a:cubicBezTo>
                    <a:pt x="48" y="584"/>
                    <a:pt x="251" y="739"/>
                    <a:pt x="370" y="953"/>
                  </a:cubicBezTo>
                  <a:cubicBezTo>
                    <a:pt x="461" y="953"/>
                    <a:pt x="560" y="1014"/>
                    <a:pt x="646" y="1014"/>
                  </a:cubicBezTo>
                  <a:cubicBezTo>
                    <a:pt x="717" y="1014"/>
                    <a:pt x="779" y="973"/>
                    <a:pt x="822" y="822"/>
                  </a:cubicBezTo>
                  <a:cubicBezTo>
                    <a:pt x="703" y="643"/>
                    <a:pt x="286" y="703"/>
                    <a:pt x="465" y="274"/>
                  </a:cubicBezTo>
                  <a:cubicBezTo>
                    <a:pt x="477" y="179"/>
                    <a:pt x="453" y="108"/>
                    <a:pt x="394" y="48"/>
                  </a:cubicBezTo>
                  <a:cubicBezTo>
                    <a:pt x="346" y="24"/>
                    <a:pt x="286" y="0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6"/>
            <p:cNvSpPr/>
            <p:nvPr/>
          </p:nvSpPr>
          <p:spPr>
            <a:xfrm>
              <a:off x="8827942" y="4073384"/>
              <a:ext cx="19567" cy="39292"/>
            </a:xfrm>
            <a:custGeom>
              <a:avLst/>
              <a:gdLst/>
              <a:ahLst/>
              <a:cxnLst/>
              <a:rect l="l" t="t" r="r" b="b"/>
              <a:pathLst>
                <a:path w="620" h="1245" extrusionOk="0">
                  <a:moveTo>
                    <a:pt x="298" y="1"/>
                  </a:moveTo>
                  <a:cubicBezTo>
                    <a:pt x="273" y="1"/>
                    <a:pt x="245" y="8"/>
                    <a:pt x="215" y="22"/>
                  </a:cubicBezTo>
                  <a:cubicBezTo>
                    <a:pt x="144" y="320"/>
                    <a:pt x="72" y="606"/>
                    <a:pt x="1" y="904"/>
                  </a:cubicBezTo>
                  <a:cubicBezTo>
                    <a:pt x="37" y="975"/>
                    <a:pt x="72" y="1082"/>
                    <a:pt x="120" y="1142"/>
                  </a:cubicBezTo>
                  <a:cubicBezTo>
                    <a:pt x="213" y="1199"/>
                    <a:pt x="304" y="1244"/>
                    <a:pt x="382" y="1244"/>
                  </a:cubicBezTo>
                  <a:cubicBezTo>
                    <a:pt x="484" y="1244"/>
                    <a:pt x="563" y="1168"/>
                    <a:pt x="596" y="939"/>
                  </a:cubicBezTo>
                  <a:cubicBezTo>
                    <a:pt x="418" y="701"/>
                    <a:pt x="620" y="392"/>
                    <a:pt x="477" y="142"/>
                  </a:cubicBezTo>
                  <a:cubicBezTo>
                    <a:pt x="432" y="61"/>
                    <a:pt x="374" y="1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6"/>
            <p:cNvSpPr/>
            <p:nvPr/>
          </p:nvSpPr>
          <p:spPr>
            <a:xfrm>
              <a:off x="8575059" y="4436660"/>
              <a:ext cx="34432" cy="19599"/>
            </a:xfrm>
            <a:custGeom>
              <a:avLst/>
              <a:gdLst/>
              <a:ahLst/>
              <a:cxnLst/>
              <a:rect l="l" t="t" r="r" b="b"/>
              <a:pathLst>
                <a:path w="1091" h="621" extrusionOk="0">
                  <a:moveTo>
                    <a:pt x="549" y="1"/>
                  </a:moveTo>
                  <a:cubicBezTo>
                    <a:pt x="299" y="72"/>
                    <a:pt x="156" y="287"/>
                    <a:pt x="1" y="501"/>
                  </a:cubicBezTo>
                  <a:cubicBezTo>
                    <a:pt x="83" y="542"/>
                    <a:pt x="168" y="548"/>
                    <a:pt x="253" y="548"/>
                  </a:cubicBezTo>
                  <a:cubicBezTo>
                    <a:pt x="291" y="548"/>
                    <a:pt x="328" y="547"/>
                    <a:pt x="366" y="547"/>
                  </a:cubicBezTo>
                  <a:cubicBezTo>
                    <a:pt x="466" y="547"/>
                    <a:pt x="565" y="556"/>
                    <a:pt x="656" y="620"/>
                  </a:cubicBezTo>
                  <a:cubicBezTo>
                    <a:pt x="736" y="509"/>
                    <a:pt x="843" y="501"/>
                    <a:pt x="945" y="501"/>
                  </a:cubicBezTo>
                  <a:cubicBezTo>
                    <a:pt x="964" y="501"/>
                    <a:pt x="983" y="501"/>
                    <a:pt x="1001" y="501"/>
                  </a:cubicBezTo>
                  <a:cubicBezTo>
                    <a:pt x="1021" y="422"/>
                    <a:pt x="1090" y="293"/>
                    <a:pt x="983" y="293"/>
                  </a:cubicBezTo>
                  <a:cubicBezTo>
                    <a:pt x="961" y="293"/>
                    <a:pt x="932" y="299"/>
                    <a:pt x="894" y="311"/>
                  </a:cubicBezTo>
                  <a:cubicBezTo>
                    <a:pt x="845" y="329"/>
                    <a:pt x="802" y="338"/>
                    <a:pt x="766" y="338"/>
                  </a:cubicBezTo>
                  <a:cubicBezTo>
                    <a:pt x="614" y="338"/>
                    <a:pt x="558" y="192"/>
                    <a:pt x="5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6"/>
            <p:cNvSpPr/>
            <p:nvPr/>
          </p:nvSpPr>
          <p:spPr>
            <a:xfrm>
              <a:off x="8579193" y="3583334"/>
              <a:ext cx="18841" cy="27489"/>
            </a:xfrm>
            <a:custGeom>
              <a:avLst/>
              <a:gdLst/>
              <a:ahLst/>
              <a:cxnLst/>
              <a:rect l="l" t="t" r="r" b="b"/>
              <a:pathLst>
                <a:path w="597" h="871" extrusionOk="0">
                  <a:moveTo>
                    <a:pt x="1" y="1"/>
                  </a:moveTo>
                  <a:cubicBezTo>
                    <a:pt x="60" y="322"/>
                    <a:pt x="108" y="632"/>
                    <a:pt x="334" y="870"/>
                  </a:cubicBezTo>
                  <a:cubicBezTo>
                    <a:pt x="406" y="799"/>
                    <a:pt x="477" y="715"/>
                    <a:pt x="561" y="632"/>
                  </a:cubicBezTo>
                  <a:cubicBezTo>
                    <a:pt x="596" y="513"/>
                    <a:pt x="584" y="382"/>
                    <a:pt x="584" y="239"/>
                  </a:cubicBezTo>
                  <a:cubicBezTo>
                    <a:pt x="572" y="120"/>
                    <a:pt x="525" y="25"/>
                    <a:pt x="418" y="1"/>
                  </a:cubicBezTo>
                  <a:cubicBezTo>
                    <a:pt x="374" y="104"/>
                    <a:pt x="329" y="139"/>
                    <a:pt x="283" y="139"/>
                  </a:cubicBezTo>
                  <a:cubicBezTo>
                    <a:pt x="191" y="139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6"/>
            <p:cNvSpPr/>
            <p:nvPr/>
          </p:nvSpPr>
          <p:spPr>
            <a:xfrm>
              <a:off x="8828320" y="3297787"/>
              <a:ext cx="17705" cy="27078"/>
            </a:xfrm>
            <a:custGeom>
              <a:avLst/>
              <a:gdLst/>
              <a:ahLst/>
              <a:cxnLst/>
              <a:rect l="l" t="t" r="r" b="b"/>
              <a:pathLst>
                <a:path w="561" h="858" extrusionOk="0">
                  <a:moveTo>
                    <a:pt x="548" y="0"/>
                  </a:moveTo>
                  <a:cubicBezTo>
                    <a:pt x="84" y="24"/>
                    <a:pt x="1" y="250"/>
                    <a:pt x="191" y="857"/>
                  </a:cubicBezTo>
                  <a:cubicBezTo>
                    <a:pt x="418" y="619"/>
                    <a:pt x="560" y="357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6"/>
            <p:cNvSpPr/>
            <p:nvPr/>
          </p:nvSpPr>
          <p:spPr>
            <a:xfrm>
              <a:off x="8904220" y="3128694"/>
              <a:ext cx="24459" cy="24838"/>
            </a:xfrm>
            <a:custGeom>
              <a:avLst/>
              <a:gdLst/>
              <a:ahLst/>
              <a:cxnLst/>
              <a:rect l="l" t="t" r="r" b="b"/>
              <a:pathLst>
                <a:path w="775" h="787" extrusionOk="0">
                  <a:moveTo>
                    <a:pt x="203" y="0"/>
                  </a:moveTo>
                  <a:cubicBezTo>
                    <a:pt x="203" y="298"/>
                    <a:pt x="1" y="500"/>
                    <a:pt x="239" y="667"/>
                  </a:cubicBezTo>
                  <a:cubicBezTo>
                    <a:pt x="346" y="715"/>
                    <a:pt x="453" y="739"/>
                    <a:pt x="560" y="786"/>
                  </a:cubicBezTo>
                  <a:cubicBezTo>
                    <a:pt x="632" y="572"/>
                    <a:pt x="715" y="370"/>
                    <a:pt x="775" y="143"/>
                  </a:cubicBezTo>
                  <a:lnTo>
                    <a:pt x="775" y="143"/>
                  </a:lnTo>
                  <a:cubicBezTo>
                    <a:pt x="696" y="254"/>
                    <a:pt x="619" y="302"/>
                    <a:pt x="545" y="302"/>
                  </a:cubicBezTo>
                  <a:cubicBezTo>
                    <a:pt x="426" y="302"/>
                    <a:pt x="313" y="183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6"/>
            <p:cNvSpPr/>
            <p:nvPr/>
          </p:nvSpPr>
          <p:spPr>
            <a:xfrm>
              <a:off x="8695677" y="3735512"/>
              <a:ext cx="21840" cy="23354"/>
            </a:xfrm>
            <a:custGeom>
              <a:avLst/>
              <a:gdLst/>
              <a:ahLst/>
              <a:cxnLst/>
              <a:rect l="l" t="t" r="r" b="b"/>
              <a:pathLst>
                <a:path w="692" h="740" extrusionOk="0">
                  <a:moveTo>
                    <a:pt x="60" y="1"/>
                  </a:moveTo>
                  <a:lnTo>
                    <a:pt x="60" y="1"/>
                  </a:lnTo>
                  <a:cubicBezTo>
                    <a:pt x="25" y="84"/>
                    <a:pt x="1" y="156"/>
                    <a:pt x="84" y="239"/>
                  </a:cubicBezTo>
                  <a:cubicBezTo>
                    <a:pt x="168" y="537"/>
                    <a:pt x="322" y="739"/>
                    <a:pt x="632" y="739"/>
                  </a:cubicBezTo>
                  <a:cubicBezTo>
                    <a:pt x="691" y="251"/>
                    <a:pt x="358" y="144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6"/>
            <p:cNvSpPr/>
            <p:nvPr/>
          </p:nvSpPr>
          <p:spPr>
            <a:xfrm>
              <a:off x="8651716" y="3353016"/>
              <a:ext cx="24459" cy="23702"/>
            </a:xfrm>
            <a:custGeom>
              <a:avLst/>
              <a:gdLst/>
              <a:ahLst/>
              <a:cxnLst/>
              <a:rect l="l" t="t" r="r" b="b"/>
              <a:pathLst>
                <a:path w="775" h="751" extrusionOk="0">
                  <a:moveTo>
                    <a:pt x="406" y="0"/>
                  </a:moveTo>
                  <a:cubicBezTo>
                    <a:pt x="346" y="274"/>
                    <a:pt x="1" y="405"/>
                    <a:pt x="144" y="751"/>
                  </a:cubicBezTo>
                  <a:cubicBezTo>
                    <a:pt x="251" y="703"/>
                    <a:pt x="370" y="691"/>
                    <a:pt x="441" y="596"/>
                  </a:cubicBezTo>
                  <a:cubicBezTo>
                    <a:pt x="608" y="405"/>
                    <a:pt x="775" y="167"/>
                    <a:pt x="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6"/>
            <p:cNvSpPr/>
            <p:nvPr/>
          </p:nvSpPr>
          <p:spPr>
            <a:xfrm>
              <a:off x="8734779" y="3779790"/>
              <a:ext cx="27836" cy="33327"/>
            </a:xfrm>
            <a:custGeom>
              <a:avLst/>
              <a:gdLst/>
              <a:ahLst/>
              <a:cxnLst/>
              <a:rect l="l" t="t" r="r" b="b"/>
              <a:pathLst>
                <a:path w="882" h="1056" extrusionOk="0">
                  <a:moveTo>
                    <a:pt x="71" y="0"/>
                  </a:moveTo>
                  <a:cubicBezTo>
                    <a:pt x="60" y="0"/>
                    <a:pt x="48" y="1"/>
                    <a:pt x="36" y="3"/>
                  </a:cubicBezTo>
                  <a:cubicBezTo>
                    <a:pt x="0" y="158"/>
                    <a:pt x="107" y="241"/>
                    <a:pt x="167" y="360"/>
                  </a:cubicBezTo>
                  <a:cubicBezTo>
                    <a:pt x="179" y="396"/>
                    <a:pt x="191" y="443"/>
                    <a:pt x="191" y="467"/>
                  </a:cubicBezTo>
                  <a:cubicBezTo>
                    <a:pt x="381" y="515"/>
                    <a:pt x="429" y="717"/>
                    <a:pt x="488" y="884"/>
                  </a:cubicBezTo>
                  <a:cubicBezTo>
                    <a:pt x="512" y="920"/>
                    <a:pt x="512" y="955"/>
                    <a:pt x="524" y="991"/>
                  </a:cubicBezTo>
                  <a:cubicBezTo>
                    <a:pt x="577" y="1036"/>
                    <a:pt x="621" y="1055"/>
                    <a:pt x="659" y="1055"/>
                  </a:cubicBezTo>
                  <a:cubicBezTo>
                    <a:pt x="742" y="1055"/>
                    <a:pt x="797" y="966"/>
                    <a:pt x="845" y="860"/>
                  </a:cubicBezTo>
                  <a:cubicBezTo>
                    <a:pt x="845" y="824"/>
                    <a:pt x="834" y="777"/>
                    <a:pt x="834" y="753"/>
                  </a:cubicBezTo>
                  <a:cubicBezTo>
                    <a:pt x="750" y="598"/>
                    <a:pt x="881" y="384"/>
                    <a:pt x="703" y="265"/>
                  </a:cubicBezTo>
                  <a:cubicBezTo>
                    <a:pt x="681" y="269"/>
                    <a:pt x="661" y="272"/>
                    <a:pt x="641" y="272"/>
                  </a:cubicBezTo>
                  <a:cubicBezTo>
                    <a:pt x="418" y="272"/>
                    <a:pt x="281" y="0"/>
                    <a:pt x="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6"/>
            <p:cNvSpPr/>
            <p:nvPr/>
          </p:nvSpPr>
          <p:spPr>
            <a:xfrm>
              <a:off x="8758448" y="3817724"/>
              <a:ext cx="22565" cy="29445"/>
            </a:xfrm>
            <a:custGeom>
              <a:avLst/>
              <a:gdLst/>
              <a:ahLst/>
              <a:cxnLst/>
              <a:rect l="l" t="t" r="r" b="b"/>
              <a:pathLst>
                <a:path w="715" h="933" extrusionOk="0">
                  <a:moveTo>
                    <a:pt x="97" y="0"/>
                  </a:moveTo>
                  <a:cubicBezTo>
                    <a:pt x="68" y="0"/>
                    <a:pt x="36" y="5"/>
                    <a:pt x="0" y="15"/>
                  </a:cubicBezTo>
                  <a:cubicBezTo>
                    <a:pt x="60" y="396"/>
                    <a:pt x="262" y="682"/>
                    <a:pt x="512" y="932"/>
                  </a:cubicBezTo>
                  <a:cubicBezTo>
                    <a:pt x="560" y="801"/>
                    <a:pt x="715" y="670"/>
                    <a:pt x="512" y="527"/>
                  </a:cubicBezTo>
                  <a:cubicBezTo>
                    <a:pt x="330" y="409"/>
                    <a:pt x="360" y="0"/>
                    <a:pt x="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6"/>
            <p:cNvSpPr/>
            <p:nvPr/>
          </p:nvSpPr>
          <p:spPr>
            <a:xfrm>
              <a:off x="8846751" y="2993810"/>
              <a:ext cx="15054" cy="34085"/>
            </a:xfrm>
            <a:custGeom>
              <a:avLst/>
              <a:gdLst/>
              <a:ahLst/>
              <a:cxnLst/>
              <a:rect l="l" t="t" r="r" b="b"/>
              <a:pathLst>
                <a:path w="477" h="1080" extrusionOk="0">
                  <a:moveTo>
                    <a:pt x="381" y="0"/>
                  </a:moveTo>
                  <a:lnTo>
                    <a:pt x="381" y="0"/>
                  </a:lnTo>
                  <a:cubicBezTo>
                    <a:pt x="119" y="167"/>
                    <a:pt x="131" y="500"/>
                    <a:pt x="0" y="762"/>
                  </a:cubicBezTo>
                  <a:cubicBezTo>
                    <a:pt x="0" y="857"/>
                    <a:pt x="72" y="869"/>
                    <a:pt x="131" y="905"/>
                  </a:cubicBezTo>
                  <a:cubicBezTo>
                    <a:pt x="183" y="948"/>
                    <a:pt x="222" y="1079"/>
                    <a:pt x="295" y="1079"/>
                  </a:cubicBezTo>
                  <a:cubicBezTo>
                    <a:pt x="322" y="1079"/>
                    <a:pt x="354" y="1061"/>
                    <a:pt x="393" y="1012"/>
                  </a:cubicBezTo>
                  <a:cubicBezTo>
                    <a:pt x="215" y="679"/>
                    <a:pt x="476" y="345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6"/>
            <p:cNvSpPr/>
            <p:nvPr/>
          </p:nvSpPr>
          <p:spPr>
            <a:xfrm>
              <a:off x="8814813" y="4128170"/>
              <a:ext cx="27078" cy="25280"/>
            </a:xfrm>
            <a:custGeom>
              <a:avLst/>
              <a:gdLst/>
              <a:ahLst/>
              <a:cxnLst/>
              <a:rect l="l" t="t" r="r" b="b"/>
              <a:pathLst>
                <a:path w="858" h="801" extrusionOk="0">
                  <a:moveTo>
                    <a:pt x="191" y="1"/>
                  </a:moveTo>
                  <a:cubicBezTo>
                    <a:pt x="84" y="132"/>
                    <a:pt x="12" y="275"/>
                    <a:pt x="0" y="453"/>
                  </a:cubicBezTo>
                  <a:cubicBezTo>
                    <a:pt x="38" y="439"/>
                    <a:pt x="73" y="432"/>
                    <a:pt x="106" y="432"/>
                  </a:cubicBezTo>
                  <a:cubicBezTo>
                    <a:pt x="351" y="432"/>
                    <a:pt x="466" y="800"/>
                    <a:pt x="709" y="800"/>
                  </a:cubicBezTo>
                  <a:cubicBezTo>
                    <a:pt x="718" y="800"/>
                    <a:pt x="728" y="800"/>
                    <a:pt x="738" y="799"/>
                  </a:cubicBezTo>
                  <a:lnTo>
                    <a:pt x="857" y="680"/>
                  </a:lnTo>
                  <a:cubicBezTo>
                    <a:pt x="810" y="275"/>
                    <a:pt x="476" y="239"/>
                    <a:pt x="262" y="25"/>
                  </a:cubicBezTo>
                  <a:cubicBezTo>
                    <a:pt x="238" y="13"/>
                    <a:pt x="214" y="13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6"/>
            <p:cNvSpPr/>
            <p:nvPr/>
          </p:nvSpPr>
          <p:spPr>
            <a:xfrm>
              <a:off x="8748286" y="3221130"/>
              <a:ext cx="27078" cy="19409"/>
            </a:xfrm>
            <a:custGeom>
              <a:avLst/>
              <a:gdLst/>
              <a:ahLst/>
              <a:cxnLst/>
              <a:rect l="l" t="t" r="r" b="b"/>
              <a:pathLst>
                <a:path w="858" h="615" extrusionOk="0">
                  <a:moveTo>
                    <a:pt x="179" y="0"/>
                  </a:moveTo>
                  <a:cubicBezTo>
                    <a:pt x="96" y="72"/>
                    <a:pt x="1" y="119"/>
                    <a:pt x="1" y="262"/>
                  </a:cubicBezTo>
                  <a:cubicBezTo>
                    <a:pt x="230" y="262"/>
                    <a:pt x="381" y="615"/>
                    <a:pt x="607" y="615"/>
                  </a:cubicBezTo>
                  <a:cubicBezTo>
                    <a:pt x="675" y="615"/>
                    <a:pt x="749" y="583"/>
                    <a:pt x="834" y="500"/>
                  </a:cubicBezTo>
                  <a:cubicBezTo>
                    <a:pt x="834" y="477"/>
                    <a:pt x="834" y="429"/>
                    <a:pt x="858" y="381"/>
                  </a:cubicBezTo>
                  <a:cubicBezTo>
                    <a:pt x="596" y="322"/>
                    <a:pt x="358" y="227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6"/>
            <p:cNvSpPr/>
            <p:nvPr/>
          </p:nvSpPr>
          <p:spPr>
            <a:xfrm>
              <a:off x="8842238" y="4029233"/>
              <a:ext cx="19567" cy="21208"/>
            </a:xfrm>
            <a:custGeom>
              <a:avLst/>
              <a:gdLst/>
              <a:ahLst/>
              <a:cxnLst/>
              <a:rect l="l" t="t" r="r" b="b"/>
              <a:pathLst>
                <a:path w="620" h="672" extrusionOk="0">
                  <a:moveTo>
                    <a:pt x="350" y="0"/>
                  </a:moveTo>
                  <a:cubicBezTo>
                    <a:pt x="312" y="0"/>
                    <a:pt x="267" y="9"/>
                    <a:pt x="215" y="28"/>
                  </a:cubicBezTo>
                  <a:cubicBezTo>
                    <a:pt x="167" y="64"/>
                    <a:pt x="143" y="112"/>
                    <a:pt x="96" y="136"/>
                  </a:cubicBezTo>
                  <a:cubicBezTo>
                    <a:pt x="0" y="243"/>
                    <a:pt x="143" y="326"/>
                    <a:pt x="107" y="421"/>
                  </a:cubicBezTo>
                  <a:cubicBezTo>
                    <a:pt x="107" y="671"/>
                    <a:pt x="358" y="529"/>
                    <a:pt x="417" y="671"/>
                  </a:cubicBezTo>
                  <a:cubicBezTo>
                    <a:pt x="500" y="659"/>
                    <a:pt x="560" y="600"/>
                    <a:pt x="596" y="529"/>
                  </a:cubicBezTo>
                  <a:cubicBezTo>
                    <a:pt x="619" y="469"/>
                    <a:pt x="619" y="421"/>
                    <a:pt x="619" y="362"/>
                  </a:cubicBezTo>
                  <a:cubicBezTo>
                    <a:pt x="571" y="177"/>
                    <a:pt x="522" y="0"/>
                    <a:pt x="3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6"/>
            <p:cNvSpPr/>
            <p:nvPr/>
          </p:nvSpPr>
          <p:spPr>
            <a:xfrm>
              <a:off x="8599485" y="3627296"/>
              <a:ext cx="21082" cy="16190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453" y="1"/>
                  </a:moveTo>
                  <a:cubicBezTo>
                    <a:pt x="398" y="47"/>
                    <a:pt x="335" y="54"/>
                    <a:pt x="272" y="54"/>
                  </a:cubicBezTo>
                  <a:cubicBezTo>
                    <a:pt x="246" y="54"/>
                    <a:pt x="221" y="53"/>
                    <a:pt x="195" y="53"/>
                  </a:cubicBezTo>
                  <a:cubicBezTo>
                    <a:pt x="123" y="53"/>
                    <a:pt x="55" y="62"/>
                    <a:pt x="1" y="132"/>
                  </a:cubicBezTo>
                  <a:cubicBezTo>
                    <a:pt x="96" y="251"/>
                    <a:pt x="72" y="453"/>
                    <a:pt x="227" y="513"/>
                  </a:cubicBezTo>
                  <a:cubicBezTo>
                    <a:pt x="267" y="483"/>
                    <a:pt x="232" y="353"/>
                    <a:pt x="289" y="353"/>
                  </a:cubicBezTo>
                  <a:cubicBezTo>
                    <a:pt x="300" y="353"/>
                    <a:pt x="315" y="358"/>
                    <a:pt x="334" y="370"/>
                  </a:cubicBezTo>
                  <a:cubicBezTo>
                    <a:pt x="398" y="402"/>
                    <a:pt x="461" y="443"/>
                    <a:pt x="515" y="443"/>
                  </a:cubicBezTo>
                  <a:cubicBezTo>
                    <a:pt x="563" y="443"/>
                    <a:pt x="604" y="411"/>
                    <a:pt x="632" y="311"/>
                  </a:cubicBezTo>
                  <a:cubicBezTo>
                    <a:pt x="668" y="156"/>
                    <a:pt x="596" y="49"/>
                    <a:pt x="4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6"/>
            <p:cNvSpPr/>
            <p:nvPr/>
          </p:nvSpPr>
          <p:spPr>
            <a:xfrm>
              <a:off x="8867769" y="3225265"/>
              <a:ext cx="15464" cy="24838"/>
            </a:xfrm>
            <a:custGeom>
              <a:avLst/>
              <a:gdLst/>
              <a:ahLst/>
              <a:cxnLst/>
              <a:rect l="l" t="t" r="r" b="b"/>
              <a:pathLst>
                <a:path w="490" h="787" extrusionOk="0">
                  <a:moveTo>
                    <a:pt x="382" y="0"/>
                  </a:moveTo>
                  <a:cubicBezTo>
                    <a:pt x="180" y="131"/>
                    <a:pt x="84" y="358"/>
                    <a:pt x="60" y="631"/>
                  </a:cubicBezTo>
                  <a:cubicBezTo>
                    <a:pt x="1" y="691"/>
                    <a:pt x="13" y="750"/>
                    <a:pt x="72" y="786"/>
                  </a:cubicBezTo>
                  <a:cubicBezTo>
                    <a:pt x="311" y="715"/>
                    <a:pt x="299" y="369"/>
                    <a:pt x="489" y="238"/>
                  </a:cubicBezTo>
                  <a:cubicBezTo>
                    <a:pt x="465" y="167"/>
                    <a:pt x="418" y="72"/>
                    <a:pt x="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6"/>
            <p:cNvSpPr/>
            <p:nvPr/>
          </p:nvSpPr>
          <p:spPr>
            <a:xfrm>
              <a:off x="8913624" y="3875319"/>
              <a:ext cx="19567" cy="27457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476"/>
                    <a:pt x="334" y="655"/>
                    <a:pt x="620" y="869"/>
                  </a:cubicBezTo>
                  <a:cubicBezTo>
                    <a:pt x="477" y="524"/>
                    <a:pt x="298" y="226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6"/>
            <p:cNvSpPr/>
            <p:nvPr/>
          </p:nvSpPr>
          <p:spPr>
            <a:xfrm>
              <a:off x="8823460" y="2920751"/>
              <a:ext cx="14675" cy="13697"/>
            </a:xfrm>
            <a:custGeom>
              <a:avLst/>
              <a:gdLst/>
              <a:ahLst/>
              <a:cxnLst/>
              <a:rect l="l" t="t" r="r" b="b"/>
              <a:pathLst>
                <a:path w="465" h="434" extrusionOk="0">
                  <a:moveTo>
                    <a:pt x="171" y="0"/>
                  </a:moveTo>
                  <a:cubicBezTo>
                    <a:pt x="131" y="0"/>
                    <a:pt x="86" y="13"/>
                    <a:pt x="36" y="41"/>
                  </a:cubicBezTo>
                  <a:cubicBezTo>
                    <a:pt x="24" y="231"/>
                    <a:pt x="0" y="422"/>
                    <a:pt x="238" y="434"/>
                  </a:cubicBezTo>
                  <a:cubicBezTo>
                    <a:pt x="333" y="422"/>
                    <a:pt x="464" y="398"/>
                    <a:pt x="405" y="231"/>
                  </a:cubicBezTo>
                  <a:cubicBezTo>
                    <a:pt x="361" y="100"/>
                    <a:pt x="285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6"/>
            <p:cNvSpPr/>
            <p:nvPr/>
          </p:nvSpPr>
          <p:spPr>
            <a:xfrm>
              <a:off x="8817054" y="3093758"/>
              <a:ext cx="17326" cy="21082"/>
            </a:xfrm>
            <a:custGeom>
              <a:avLst/>
              <a:gdLst/>
              <a:ahLst/>
              <a:cxnLst/>
              <a:rect l="l" t="t" r="r" b="b"/>
              <a:pathLst>
                <a:path w="549" h="668" extrusionOk="0">
                  <a:moveTo>
                    <a:pt x="227" y="0"/>
                  </a:moveTo>
                  <a:cubicBezTo>
                    <a:pt x="72" y="131"/>
                    <a:pt x="24" y="310"/>
                    <a:pt x="1" y="512"/>
                  </a:cubicBezTo>
                  <a:lnTo>
                    <a:pt x="1" y="572"/>
                  </a:lnTo>
                  <a:cubicBezTo>
                    <a:pt x="78" y="598"/>
                    <a:pt x="144" y="667"/>
                    <a:pt x="223" y="667"/>
                  </a:cubicBezTo>
                  <a:cubicBezTo>
                    <a:pt x="254" y="667"/>
                    <a:pt x="286" y="657"/>
                    <a:pt x="322" y="631"/>
                  </a:cubicBezTo>
                  <a:cubicBezTo>
                    <a:pt x="548" y="357"/>
                    <a:pt x="84" y="250"/>
                    <a:pt x="2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6"/>
            <p:cNvSpPr/>
            <p:nvPr/>
          </p:nvSpPr>
          <p:spPr>
            <a:xfrm>
              <a:off x="8738156" y="3551207"/>
              <a:ext cx="20325" cy="12245"/>
            </a:xfrm>
            <a:custGeom>
              <a:avLst/>
              <a:gdLst/>
              <a:ahLst/>
              <a:cxnLst/>
              <a:rect l="l" t="t" r="r" b="b"/>
              <a:pathLst>
                <a:path w="644" h="388" extrusionOk="0">
                  <a:moveTo>
                    <a:pt x="282" y="0"/>
                  </a:moveTo>
                  <a:cubicBezTo>
                    <a:pt x="168" y="0"/>
                    <a:pt x="66" y="55"/>
                    <a:pt x="0" y="305"/>
                  </a:cubicBezTo>
                  <a:cubicBezTo>
                    <a:pt x="82" y="249"/>
                    <a:pt x="154" y="228"/>
                    <a:pt x="222" y="228"/>
                  </a:cubicBezTo>
                  <a:cubicBezTo>
                    <a:pt x="371" y="228"/>
                    <a:pt x="496" y="331"/>
                    <a:pt x="643" y="388"/>
                  </a:cubicBezTo>
                  <a:lnTo>
                    <a:pt x="500" y="31"/>
                  </a:lnTo>
                  <a:cubicBezTo>
                    <a:pt x="427" y="22"/>
                    <a:pt x="352" y="0"/>
                    <a:pt x="2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6"/>
            <p:cNvSpPr/>
            <p:nvPr/>
          </p:nvSpPr>
          <p:spPr>
            <a:xfrm>
              <a:off x="8687062" y="3726518"/>
              <a:ext cx="10541" cy="16664"/>
            </a:xfrm>
            <a:custGeom>
              <a:avLst/>
              <a:gdLst/>
              <a:ahLst/>
              <a:cxnLst/>
              <a:rect l="l" t="t" r="r" b="b"/>
              <a:pathLst>
                <a:path w="334" h="528" extrusionOk="0">
                  <a:moveTo>
                    <a:pt x="24" y="0"/>
                  </a:moveTo>
                  <a:cubicBezTo>
                    <a:pt x="12" y="84"/>
                    <a:pt x="12" y="191"/>
                    <a:pt x="0" y="286"/>
                  </a:cubicBezTo>
                  <a:cubicBezTo>
                    <a:pt x="65" y="416"/>
                    <a:pt x="141" y="527"/>
                    <a:pt x="289" y="527"/>
                  </a:cubicBezTo>
                  <a:cubicBezTo>
                    <a:pt x="303" y="527"/>
                    <a:pt x="318" y="526"/>
                    <a:pt x="333" y="524"/>
                  </a:cubicBezTo>
                  <a:lnTo>
                    <a:pt x="333" y="286"/>
                  </a:lnTo>
                  <a:cubicBezTo>
                    <a:pt x="262" y="143"/>
                    <a:pt x="191" y="12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6"/>
            <p:cNvSpPr/>
            <p:nvPr/>
          </p:nvSpPr>
          <p:spPr>
            <a:xfrm>
              <a:off x="8740397" y="3790930"/>
              <a:ext cx="15054" cy="16411"/>
            </a:xfrm>
            <a:custGeom>
              <a:avLst/>
              <a:gdLst/>
              <a:ahLst/>
              <a:cxnLst/>
              <a:rect l="l" t="t" r="r" b="b"/>
              <a:pathLst>
                <a:path w="477" h="520" extrusionOk="0">
                  <a:moveTo>
                    <a:pt x="250" y="0"/>
                  </a:moveTo>
                  <a:cubicBezTo>
                    <a:pt x="167" y="0"/>
                    <a:pt x="84" y="77"/>
                    <a:pt x="1" y="102"/>
                  </a:cubicBezTo>
                  <a:cubicBezTo>
                    <a:pt x="36" y="329"/>
                    <a:pt x="179" y="412"/>
                    <a:pt x="310" y="519"/>
                  </a:cubicBezTo>
                  <a:cubicBezTo>
                    <a:pt x="286" y="352"/>
                    <a:pt x="477" y="209"/>
                    <a:pt x="358" y="55"/>
                  </a:cubicBezTo>
                  <a:cubicBezTo>
                    <a:pt x="322" y="15"/>
                    <a:pt x="286" y="0"/>
                    <a:pt x="2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6"/>
            <p:cNvSpPr/>
            <p:nvPr/>
          </p:nvSpPr>
          <p:spPr>
            <a:xfrm>
              <a:off x="8802789" y="3129830"/>
              <a:ext cx="15054" cy="11014"/>
            </a:xfrm>
            <a:custGeom>
              <a:avLst/>
              <a:gdLst/>
              <a:ahLst/>
              <a:cxnLst/>
              <a:rect l="l" t="t" r="r" b="b"/>
              <a:pathLst>
                <a:path w="477" h="349" extrusionOk="0">
                  <a:moveTo>
                    <a:pt x="119" y="36"/>
                  </a:moveTo>
                  <a:cubicBezTo>
                    <a:pt x="24" y="60"/>
                    <a:pt x="48" y="179"/>
                    <a:pt x="0" y="262"/>
                  </a:cubicBezTo>
                  <a:cubicBezTo>
                    <a:pt x="64" y="325"/>
                    <a:pt x="118" y="348"/>
                    <a:pt x="166" y="348"/>
                  </a:cubicBezTo>
                  <a:cubicBezTo>
                    <a:pt x="282" y="348"/>
                    <a:pt x="367" y="219"/>
                    <a:pt x="476" y="203"/>
                  </a:cubicBezTo>
                  <a:cubicBezTo>
                    <a:pt x="381" y="0"/>
                    <a:pt x="226" y="107"/>
                    <a:pt x="119" y="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6"/>
            <p:cNvSpPr/>
            <p:nvPr/>
          </p:nvSpPr>
          <p:spPr>
            <a:xfrm>
              <a:off x="8673144" y="3333481"/>
              <a:ext cx="14297" cy="15433"/>
            </a:xfrm>
            <a:custGeom>
              <a:avLst/>
              <a:gdLst/>
              <a:ahLst/>
              <a:cxnLst/>
              <a:rect l="l" t="t" r="r" b="b"/>
              <a:pathLst>
                <a:path w="453" h="489" extrusionOk="0">
                  <a:moveTo>
                    <a:pt x="143" y="0"/>
                  </a:moveTo>
                  <a:lnTo>
                    <a:pt x="1" y="215"/>
                  </a:lnTo>
                  <a:cubicBezTo>
                    <a:pt x="60" y="417"/>
                    <a:pt x="203" y="488"/>
                    <a:pt x="358" y="488"/>
                  </a:cubicBezTo>
                  <a:lnTo>
                    <a:pt x="453" y="488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6"/>
            <p:cNvSpPr/>
            <p:nvPr/>
          </p:nvSpPr>
          <p:spPr>
            <a:xfrm>
              <a:off x="8736262" y="4285240"/>
              <a:ext cx="13950" cy="19946"/>
            </a:xfrm>
            <a:custGeom>
              <a:avLst/>
              <a:gdLst/>
              <a:ahLst/>
              <a:cxnLst/>
              <a:rect l="l" t="t" r="r" b="b"/>
              <a:pathLst>
                <a:path w="442" h="632" extrusionOk="0">
                  <a:moveTo>
                    <a:pt x="120" y="1"/>
                  </a:moveTo>
                  <a:cubicBezTo>
                    <a:pt x="1" y="96"/>
                    <a:pt x="13" y="227"/>
                    <a:pt x="1" y="358"/>
                  </a:cubicBezTo>
                  <a:cubicBezTo>
                    <a:pt x="1" y="465"/>
                    <a:pt x="13" y="584"/>
                    <a:pt x="120" y="632"/>
                  </a:cubicBezTo>
                  <a:cubicBezTo>
                    <a:pt x="441" y="417"/>
                    <a:pt x="144" y="215"/>
                    <a:pt x="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6"/>
            <p:cNvSpPr/>
            <p:nvPr/>
          </p:nvSpPr>
          <p:spPr>
            <a:xfrm>
              <a:off x="8900464" y="3855026"/>
              <a:ext cx="14328" cy="20482"/>
            </a:xfrm>
            <a:custGeom>
              <a:avLst/>
              <a:gdLst/>
              <a:ahLst/>
              <a:cxnLst/>
              <a:rect l="l" t="t" r="r" b="b"/>
              <a:pathLst>
                <a:path w="454" h="649" extrusionOk="0">
                  <a:moveTo>
                    <a:pt x="1" y="0"/>
                  </a:moveTo>
                  <a:lnTo>
                    <a:pt x="144" y="500"/>
                  </a:lnTo>
                  <a:cubicBezTo>
                    <a:pt x="228" y="532"/>
                    <a:pt x="304" y="649"/>
                    <a:pt x="412" y="649"/>
                  </a:cubicBezTo>
                  <a:cubicBezTo>
                    <a:pt x="425" y="649"/>
                    <a:pt x="439" y="647"/>
                    <a:pt x="453" y="643"/>
                  </a:cubicBezTo>
                  <a:cubicBezTo>
                    <a:pt x="334" y="405"/>
                    <a:pt x="215" y="16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6"/>
            <p:cNvSpPr/>
            <p:nvPr/>
          </p:nvSpPr>
          <p:spPr>
            <a:xfrm>
              <a:off x="8770472" y="3408623"/>
              <a:ext cx="14675" cy="16190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465" y="1"/>
                  </a:moveTo>
                  <a:cubicBezTo>
                    <a:pt x="393" y="36"/>
                    <a:pt x="334" y="84"/>
                    <a:pt x="250" y="132"/>
                  </a:cubicBezTo>
                  <a:cubicBezTo>
                    <a:pt x="250" y="262"/>
                    <a:pt x="0" y="322"/>
                    <a:pt x="167" y="513"/>
                  </a:cubicBezTo>
                  <a:cubicBezTo>
                    <a:pt x="429" y="453"/>
                    <a:pt x="417" y="203"/>
                    <a:pt x="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6"/>
            <p:cNvSpPr/>
            <p:nvPr/>
          </p:nvSpPr>
          <p:spPr>
            <a:xfrm>
              <a:off x="8861015" y="3245178"/>
              <a:ext cx="13192" cy="15812"/>
            </a:xfrm>
            <a:custGeom>
              <a:avLst/>
              <a:gdLst/>
              <a:ahLst/>
              <a:cxnLst/>
              <a:rect l="l" t="t" r="r" b="b"/>
              <a:pathLst>
                <a:path w="418" h="501" extrusionOk="0">
                  <a:moveTo>
                    <a:pt x="274" y="0"/>
                  </a:moveTo>
                  <a:cubicBezTo>
                    <a:pt x="1" y="155"/>
                    <a:pt x="84" y="322"/>
                    <a:pt x="251" y="500"/>
                  </a:cubicBezTo>
                  <a:cubicBezTo>
                    <a:pt x="417" y="393"/>
                    <a:pt x="346" y="274"/>
                    <a:pt x="286" y="155"/>
                  </a:cubicBezTo>
                  <a:cubicBezTo>
                    <a:pt x="286" y="96"/>
                    <a:pt x="274" y="6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6"/>
            <p:cNvSpPr/>
            <p:nvPr/>
          </p:nvSpPr>
          <p:spPr>
            <a:xfrm>
              <a:off x="8751316" y="3806173"/>
              <a:ext cx="15812" cy="9058"/>
            </a:xfrm>
            <a:custGeom>
              <a:avLst/>
              <a:gdLst/>
              <a:ahLst/>
              <a:cxnLst/>
              <a:rect l="l" t="t" r="r" b="b"/>
              <a:pathLst>
                <a:path w="501" h="287" extrusionOk="0">
                  <a:moveTo>
                    <a:pt x="321" y="0"/>
                  </a:moveTo>
                  <a:cubicBezTo>
                    <a:pt x="226" y="48"/>
                    <a:pt x="107" y="96"/>
                    <a:pt x="0" y="143"/>
                  </a:cubicBezTo>
                  <a:cubicBezTo>
                    <a:pt x="24" y="274"/>
                    <a:pt x="119" y="274"/>
                    <a:pt x="202" y="286"/>
                  </a:cubicBezTo>
                  <a:cubicBezTo>
                    <a:pt x="369" y="262"/>
                    <a:pt x="500" y="215"/>
                    <a:pt x="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6"/>
            <p:cNvSpPr/>
            <p:nvPr/>
          </p:nvSpPr>
          <p:spPr>
            <a:xfrm>
              <a:off x="8757312" y="4347948"/>
              <a:ext cx="86443" cy="80983"/>
            </a:xfrm>
            <a:custGeom>
              <a:avLst/>
              <a:gdLst/>
              <a:ahLst/>
              <a:cxnLst/>
              <a:rect l="l" t="t" r="r" b="b"/>
              <a:pathLst>
                <a:path w="2739" h="2566" extrusionOk="0">
                  <a:moveTo>
                    <a:pt x="1989" y="1"/>
                  </a:moveTo>
                  <a:cubicBezTo>
                    <a:pt x="1957" y="1"/>
                    <a:pt x="1926" y="5"/>
                    <a:pt x="1894" y="14"/>
                  </a:cubicBezTo>
                  <a:cubicBezTo>
                    <a:pt x="1733" y="198"/>
                    <a:pt x="1849" y="635"/>
                    <a:pt x="1485" y="635"/>
                  </a:cubicBezTo>
                  <a:cubicBezTo>
                    <a:pt x="1471" y="635"/>
                    <a:pt x="1456" y="634"/>
                    <a:pt x="1441" y="633"/>
                  </a:cubicBezTo>
                  <a:lnTo>
                    <a:pt x="1441" y="633"/>
                  </a:lnTo>
                  <a:cubicBezTo>
                    <a:pt x="1334" y="788"/>
                    <a:pt x="1453" y="1074"/>
                    <a:pt x="1215" y="1145"/>
                  </a:cubicBezTo>
                  <a:cubicBezTo>
                    <a:pt x="1206" y="1148"/>
                    <a:pt x="1197" y="1149"/>
                    <a:pt x="1187" y="1149"/>
                  </a:cubicBezTo>
                  <a:cubicBezTo>
                    <a:pt x="1079" y="1149"/>
                    <a:pt x="950" y="981"/>
                    <a:pt x="855" y="981"/>
                  </a:cubicBezTo>
                  <a:cubicBezTo>
                    <a:pt x="817" y="981"/>
                    <a:pt x="785" y="1008"/>
                    <a:pt x="763" y="1086"/>
                  </a:cubicBezTo>
                  <a:cubicBezTo>
                    <a:pt x="655" y="1395"/>
                    <a:pt x="1024" y="1205"/>
                    <a:pt x="1132" y="1348"/>
                  </a:cubicBezTo>
                  <a:cubicBezTo>
                    <a:pt x="1203" y="1443"/>
                    <a:pt x="1358" y="1467"/>
                    <a:pt x="1263" y="1633"/>
                  </a:cubicBezTo>
                  <a:cubicBezTo>
                    <a:pt x="1231" y="1706"/>
                    <a:pt x="1185" y="1733"/>
                    <a:pt x="1139" y="1733"/>
                  </a:cubicBezTo>
                  <a:cubicBezTo>
                    <a:pt x="1079" y="1733"/>
                    <a:pt x="1021" y="1687"/>
                    <a:pt x="1001" y="1633"/>
                  </a:cubicBezTo>
                  <a:cubicBezTo>
                    <a:pt x="906" y="1449"/>
                    <a:pt x="816" y="1384"/>
                    <a:pt x="732" y="1384"/>
                  </a:cubicBezTo>
                  <a:cubicBezTo>
                    <a:pt x="570" y="1384"/>
                    <a:pt x="427" y="1619"/>
                    <a:pt x="310" y="1705"/>
                  </a:cubicBezTo>
                  <a:cubicBezTo>
                    <a:pt x="1" y="1967"/>
                    <a:pt x="393" y="2098"/>
                    <a:pt x="453" y="2288"/>
                  </a:cubicBezTo>
                  <a:cubicBezTo>
                    <a:pt x="477" y="2371"/>
                    <a:pt x="524" y="2467"/>
                    <a:pt x="572" y="2562"/>
                  </a:cubicBezTo>
                  <a:cubicBezTo>
                    <a:pt x="586" y="2564"/>
                    <a:pt x="599" y="2565"/>
                    <a:pt x="611" y="2565"/>
                  </a:cubicBezTo>
                  <a:cubicBezTo>
                    <a:pt x="785" y="2565"/>
                    <a:pt x="779" y="2340"/>
                    <a:pt x="846" y="2229"/>
                  </a:cubicBezTo>
                  <a:cubicBezTo>
                    <a:pt x="882" y="2169"/>
                    <a:pt x="893" y="2098"/>
                    <a:pt x="905" y="2038"/>
                  </a:cubicBezTo>
                  <a:cubicBezTo>
                    <a:pt x="905" y="2145"/>
                    <a:pt x="917" y="2229"/>
                    <a:pt x="1001" y="2300"/>
                  </a:cubicBezTo>
                  <a:cubicBezTo>
                    <a:pt x="1191" y="2240"/>
                    <a:pt x="1358" y="2110"/>
                    <a:pt x="1489" y="1931"/>
                  </a:cubicBezTo>
                  <a:cubicBezTo>
                    <a:pt x="1870" y="1431"/>
                    <a:pt x="2275" y="931"/>
                    <a:pt x="2679" y="431"/>
                  </a:cubicBezTo>
                  <a:cubicBezTo>
                    <a:pt x="2727" y="335"/>
                    <a:pt x="2739" y="252"/>
                    <a:pt x="2703" y="157"/>
                  </a:cubicBezTo>
                  <a:cubicBezTo>
                    <a:pt x="2644" y="85"/>
                    <a:pt x="2572" y="62"/>
                    <a:pt x="2501" y="38"/>
                  </a:cubicBezTo>
                  <a:cubicBezTo>
                    <a:pt x="2456" y="55"/>
                    <a:pt x="2413" y="62"/>
                    <a:pt x="2370" y="62"/>
                  </a:cubicBezTo>
                  <a:cubicBezTo>
                    <a:pt x="2239" y="62"/>
                    <a:pt x="2115" y="1"/>
                    <a:pt x="19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6"/>
            <p:cNvSpPr/>
            <p:nvPr/>
          </p:nvSpPr>
          <p:spPr>
            <a:xfrm>
              <a:off x="8909112" y="4121417"/>
              <a:ext cx="44752" cy="92471"/>
            </a:xfrm>
            <a:custGeom>
              <a:avLst/>
              <a:gdLst/>
              <a:ahLst/>
              <a:cxnLst/>
              <a:rect l="l" t="t" r="r" b="b"/>
              <a:pathLst>
                <a:path w="1418" h="2930" extrusionOk="0">
                  <a:moveTo>
                    <a:pt x="430" y="1047"/>
                  </a:moveTo>
                  <a:cubicBezTo>
                    <a:pt x="465" y="1092"/>
                    <a:pt x="510" y="1132"/>
                    <a:pt x="548" y="1179"/>
                  </a:cubicBezTo>
                  <a:cubicBezTo>
                    <a:pt x="493" y="1142"/>
                    <a:pt x="459" y="1091"/>
                    <a:pt x="430" y="1047"/>
                  </a:cubicBezTo>
                  <a:close/>
                  <a:moveTo>
                    <a:pt x="727" y="1"/>
                  </a:moveTo>
                  <a:cubicBezTo>
                    <a:pt x="644" y="120"/>
                    <a:pt x="560" y="251"/>
                    <a:pt x="501" y="382"/>
                  </a:cubicBezTo>
                  <a:cubicBezTo>
                    <a:pt x="370" y="572"/>
                    <a:pt x="322" y="775"/>
                    <a:pt x="405" y="1013"/>
                  </a:cubicBezTo>
                  <a:cubicBezTo>
                    <a:pt x="322" y="1191"/>
                    <a:pt x="1" y="1251"/>
                    <a:pt x="72" y="1418"/>
                  </a:cubicBezTo>
                  <a:cubicBezTo>
                    <a:pt x="322" y="1941"/>
                    <a:pt x="13" y="2430"/>
                    <a:pt x="84" y="2930"/>
                  </a:cubicBezTo>
                  <a:cubicBezTo>
                    <a:pt x="703" y="2120"/>
                    <a:pt x="1120" y="1167"/>
                    <a:pt x="1417" y="132"/>
                  </a:cubicBezTo>
                  <a:cubicBezTo>
                    <a:pt x="1407" y="129"/>
                    <a:pt x="1396" y="127"/>
                    <a:pt x="1384" y="127"/>
                  </a:cubicBezTo>
                  <a:cubicBezTo>
                    <a:pt x="1246" y="127"/>
                    <a:pt x="1076" y="325"/>
                    <a:pt x="936" y="325"/>
                  </a:cubicBezTo>
                  <a:cubicBezTo>
                    <a:pt x="850" y="325"/>
                    <a:pt x="775" y="248"/>
                    <a:pt x="7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6"/>
            <p:cNvSpPr/>
            <p:nvPr/>
          </p:nvSpPr>
          <p:spPr>
            <a:xfrm>
              <a:off x="8693437" y="4444929"/>
              <a:ext cx="68422" cy="51885"/>
            </a:xfrm>
            <a:custGeom>
              <a:avLst/>
              <a:gdLst/>
              <a:ahLst/>
              <a:cxnLst/>
              <a:rect l="l" t="t" r="r" b="b"/>
              <a:pathLst>
                <a:path w="2168" h="1644" extrusionOk="0">
                  <a:moveTo>
                    <a:pt x="1679" y="1"/>
                  </a:moveTo>
                  <a:cubicBezTo>
                    <a:pt x="1536" y="108"/>
                    <a:pt x="1322" y="168"/>
                    <a:pt x="1370" y="453"/>
                  </a:cubicBezTo>
                  <a:cubicBezTo>
                    <a:pt x="1417" y="691"/>
                    <a:pt x="1251" y="715"/>
                    <a:pt x="1120" y="775"/>
                  </a:cubicBezTo>
                  <a:cubicBezTo>
                    <a:pt x="703" y="930"/>
                    <a:pt x="393" y="1251"/>
                    <a:pt x="36" y="1513"/>
                  </a:cubicBezTo>
                  <a:cubicBezTo>
                    <a:pt x="12" y="1537"/>
                    <a:pt x="12" y="1573"/>
                    <a:pt x="0" y="1584"/>
                  </a:cubicBezTo>
                  <a:cubicBezTo>
                    <a:pt x="12" y="1596"/>
                    <a:pt x="24" y="1632"/>
                    <a:pt x="48" y="1644"/>
                  </a:cubicBezTo>
                  <a:cubicBezTo>
                    <a:pt x="739" y="1537"/>
                    <a:pt x="1215" y="882"/>
                    <a:pt x="1894" y="656"/>
                  </a:cubicBezTo>
                  <a:cubicBezTo>
                    <a:pt x="2108" y="584"/>
                    <a:pt x="2167" y="358"/>
                    <a:pt x="2025" y="108"/>
                  </a:cubicBezTo>
                  <a:cubicBezTo>
                    <a:pt x="2013" y="63"/>
                    <a:pt x="1994" y="47"/>
                    <a:pt x="1970" y="47"/>
                  </a:cubicBezTo>
                  <a:cubicBezTo>
                    <a:pt x="1912" y="47"/>
                    <a:pt x="1827" y="149"/>
                    <a:pt x="1762" y="149"/>
                  </a:cubicBezTo>
                  <a:cubicBezTo>
                    <a:pt x="1724" y="149"/>
                    <a:pt x="1693" y="114"/>
                    <a:pt x="1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6"/>
            <p:cNvSpPr/>
            <p:nvPr/>
          </p:nvSpPr>
          <p:spPr>
            <a:xfrm>
              <a:off x="8740397" y="4411887"/>
              <a:ext cx="48508" cy="50748"/>
            </a:xfrm>
            <a:custGeom>
              <a:avLst/>
              <a:gdLst/>
              <a:ahLst/>
              <a:cxnLst/>
              <a:rect l="l" t="t" r="r" b="b"/>
              <a:pathLst>
                <a:path w="1537" h="1608" extrusionOk="0">
                  <a:moveTo>
                    <a:pt x="1477" y="0"/>
                  </a:moveTo>
                  <a:cubicBezTo>
                    <a:pt x="1418" y="24"/>
                    <a:pt x="1322" y="60"/>
                    <a:pt x="1299" y="119"/>
                  </a:cubicBezTo>
                  <a:cubicBezTo>
                    <a:pt x="1227" y="250"/>
                    <a:pt x="1168" y="393"/>
                    <a:pt x="1084" y="536"/>
                  </a:cubicBezTo>
                  <a:cubicBezTo>
                    <a:pt x="1059" y="586"/>
                    <a:pt x="1036" y="602"/>
                    <a:pt x="1014" y="602"/>
                  </a:cubicBezTo>
                  <a:cubicBezTo>
                    <a:pt x="971" y="602"/>
                    <a:pt x="933" y="544"/>
                    <a:pt x="894" y="536"/>
                  </a:cubicBezTo>
                  <a:cubicBezTo>
                    <a:pt x="787" y="536"/>
                    <a:pt x="715" y="441"/>
                    <a:pt x="632" y="393"/>
                  </a:cubicBezTo>
                  <a:cubicBezTo>
                    <a:pt x="557" y="350"/>
                    <a:pt x="494" y="327"/>
                    <a:pt x="445" y="327"/>
                  </a:cubicBezTo>
                  <a:cubicBezTo>
                    <a:pt x="345" y="327"/>
                    <a:pt x="302" y="420"/>
                    <a:pt x="334" y="619"/>
                  </a:cubicBezTo>
                  <a:cubicBezTo>
                    <a:pt x="358" y="810"/>
                    <a:pt x="406" y="965"/>
                    <a:pt x="191" y="1048"/>
                  </a:cubicBezTo>
                  <a:cubicBezTo>
                    <a:pt x="286" y="1250"/>
                    <a:pt x="1" y="1405"/>
                    <a:pt x="167" y="1608"/>
                  </a:cubicBezTo>
                  <a:cubicBezTo>
                    <a:pt x="357" y="1530"/>
                    <a:pt x="254" y="1149"/>
                    <a:pt x="484" y="1149"/>
                  </a:cubicBezTo>
                  <a:cubicBezTo>
                    <a:pt x="500" y="1149"/>
                    <a:pt x="517" y="1151"/>
                    <a:pt x="537" y="1155"/>
                  </a:cubicBezTo>
                  <a:cubicBezTo>
                    <a:pt x="542" y="1155"/>
                    <a:pt x="548" y="1155"/>
                    <a:pt x="554" y="1155"/>
                  </a:cubicBezTo>
                  <a:cubicBezTo>
                    <a:pt x="1088" y="1155"/>
                    <a:pt x="1242" y="616"/>
                    <a:pt x="1537" y="298"/>
                  </a:cubicBezTo>
                  <a:cubicBezTo>
                    <a:pt x="1525" y="191"/>
                    <a:pt x="1489" y="95"/>
                    <a:pt x="14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6"/>
            <p:cNvSpPr/>
            <p:nvPr/>
          </p:nvSpPr>
          <p:spPr>
            <a:xfrm>
              <a:off x="8582223" y="4501988"/>
              <a:ext cx="49612" cy="47245"/>
            </a:xfrm>
            <a:custGeom>
              <a:avLst/>
              <a:gdLst/>
              <a:ahLst/>
              <a:cxnLst/>
              <a:rect l="l" t="t" r="r" b="b"/>
              <a:pathLst>
                <a:path w="1572" h="1497" extrusionOk="0">
                  <a:moveTo>
                    <a:pt x="1084" y="0"/>
                  </a:moveTo>
                  <a:cubicBezTo>
                    <a:pt x="1055" y="0"/>
                    <a:pt x="1034" y="38"/>
                    <a:pt x="1024" y="146"/>
                  </a:cubicBezTo>
                  <a:cubicBezTo>
                    <a:pt x="1000" y="574"/>
                    <a:pt x="846" y="610"/>
                    <a:pt x="560" y="681"/>
                  </a:cubicBezTo>
                  <a:cubicBezTo>
                    <a:pt x="298" y="753"/>
                    <a:pt x="72" y="1015"/>
                    <a:pt x="0" y="1348"/>
                  </a:cubicBezTo>
                  <a:cubicBezTo>
                    <a:pt x="59" y="1407"/>
                    <a:pt x="106" y="1496"/>
                    <a:pt x="184" y="1496"/>
                  </a:cubicBezTo>
                  <a:cubicBezTo>
                    <a:pt x="216" y="1496"/>
                    <a:pt x="253" y="1481"/>
                    <a:pt x="298" y="1443"/>
                  </a:cubicBezTo>
                  <a:cubicBezTo>
                    <a:pt x="667" y="1146"/>
                    <a:pt x="977" y="717"/>
                    <a:pt x="1488" y="693"/>
                  </a:cubicBezTo>
                  <a:cubicBezTo>
                    <a:pt x="1512" y="693"/>
                    <a:pt x="1536" y="622"/>
                    <a:pt x="1548" y="598"/>
                  </a:cubicBezTo>
                  <a:cubicBezTo>
                    <a:pt x="1572" y="431"/>
                    <a:pt x="1429" y="336"/>
                    <a:pt x="1417" y="193"/>
                  </a:cubicBezTo>
                  <a:cubicBezTo>
                    <a:pt x="1401" y="207"/>
                    <a:pt x="1384" y="213"/>
                    <a:pt x="1367" y="213"/>
                  </a:cubicBezTo>
                  <a:cubicBezTo>
                    <a:pt x="1265" y="213"/>
                    <a:pt x="1153" y="0"/>
                    <a:pt x="10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6"/>
            <p:cNvSpPr/>
            <p:nvPr/>
          </p:nvSpPr>
          <p:spPr>
            <a:xfrm>
              <a:off x="8829078" y="4315253"/>
              <a:ext cx="30834" cy="37651"/>
            </a:xfrm>
            <a:custGeom>
              <a:avLst/>
              <a:gdLst/>
              <a:ahLst/>
              <a:cxnLst/>
              <a:rect l="l" t="t" r="r" b="b"/>
              <a:pathLst>
                <a:path w="977" h="1193" extrusionOk="0">
                  <a:moveTo>
                    <a:pt x="538" y="1"/>
                  </a:moveTo>
                  <a:cubicBezTo>
                    <a:pt x="441" y="1"/>
                    <a:pt x="349" y="149"/>
                    <a:pt x="167" y="443"/>
                  </a:cubicBezTo>
                  <a:cubicBezTo>
                    <a:pt x="155" y="455"/>
                    <a:pt x="120" y="467"/>
                    <a:pt x="108" y="479"/>
                  </a:cubicBezTo>
                  <a:cubicBezTo>
                    <a:pt x="36" y="621"/>
                    <a:pt x="24" y="776"/>
                    <a:pt x="1" y="943"/>
                  </a:cubicBezTo>
                  <a:cubicBezTo>
                    <a:pt x="24" y="1074"/>
                    <a:pt x="84" y="1157"/>
                    <a:pt x="167" y="1193"/>
                  </a:cubicBezTo>
                  <a:lnTo>
                    <a:pt x="382" y="1193"/>
                  </a:lnTo>
                  <a:cubicBezTo>
                    <a:pt x="739" y="1169"/>
                    <a:pt x="751" y="764"/>
                    <a:pt x="941" y="574"/>
                  </a:cubicBezTo>
                  <a:cubicBezTo>
                    <a:pt x="953" y="538"/>
                    <a:pt x="977" y="514"/>
                    <a:pt x="953" y="479"/>
                  </a:cubicBezTo>
                  <a:cubicBezTo>
                    <a:pt x="742" y="158"/>
                    <a:pt x="638" y="1"/>
                    <a:pt x="5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6"/>
            <p:cNvSpPr/>
            <p:nvPr/>
          </p:nvSpPr>
          <p:spPr>
            <a:xfrm>
              <a:off x="8637451" y="4492773"/>
              <a:ext cx="57534" cy="32128"/>
            </a:xfrm>
            <a:custGeom>
              <a:avLst/>
              <a:gdLst/>
              <a:ahLst/>
              <a:cxnLst/>
              <a:rect l="l" t="t" r="r" b="b"/>
              <a:pathLst>
                <a:path w="1823" h="1018" extrusionOk="0">
                  <a:moveTo>
                    <a:pt x="1342" y="0"/>
                  </a:moveTo>
                  <a:cubicBezTo>
                    <a:pt x="1073" y="0"/>
                    <a:pt x="818" y="112"/>
                    <a:pt x="584" y="330"/>
                  </a:cubicBezTo>
                  <a:cubicBezTo>
                    <a:pt x="274" y="378"/>
                    <a:pt x="227" y="735"/>
                    <a:pt x="0" y="902"/>
                  </a:cubicBezTo>
                  <a:cubicBezTo>
                    <a:pt x="84" y="985"/>
                    <a:pt x="168" y="1017"/>
                    <a:pt x="248" y="1017"/>
                  </a:cubicBezTo>
                  <a:cubicBezTo>
                    <a:pt x="386" y="1017"/>
                    <a:pt x="514" y="925"/>
                    <a:pt x="620" y="842"/>
                  </a:cubicBezTo>
                  <a:cubicBezTo>
                    <a:pt x="989" y="545"/>
                    <a:pt x="1429" y="414"/>
                    <a:pt x="1822" y="140"/>
                  </a:cubicBezTo>
                  <a:lnTo>
                    <a:pt x="1774" y="92"/>
                  </a:lnTo>
                  <a:cubicBezTo>
                    <a:pt x="1627" y="31"/>
                    <a:pt x="1483" y="0"/>
                    <a:pt x="13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6"/>
            <p:cNvSpPr/>
            <p:nvPr/>
          </p:nvSpPr>
          <p:spPr>
            <a:xfrm>
              <a:off x="8546151" y="4523890"/>
              <a:ext cx="26321" cy="38756"/>
            </a:xfrm>
            <a:custGeom>
              <a:avLst/>
              <a:gdLst/>
              <a:ahLst/>
              <a:cxnLst/>
              <a:rect l="l" t="t" r="r" b="b"/>
              <a:pathLst>
                <a:path w="834" h="1228" extrusionOk="0">
                  <a:moveTo>
                    <a:pt x="216" y="0"/>
                  </a:moveTo>
                  <a:cubicBezTo>
                    <a:pt x="116" y="0"/>
                    <a:pt x="97" y="264"/>
                    <a:pt x="0" y="273"/>
                  </a:cubicBezTo>
                  <a:cubicBezTo>
                    <a:pt x="12" y="440"/>
                    <a:pt x="12" y="595"/>
                    <a:pt x="24" y="761"/>
                  </a:cubicBezTo>
                  <a:cubicBezTo>
                    <a:pt x="156" y="912"/>
                    <a:pt x="198" y="1228"/>
                    <a:pt x="406" y="1228"/>
                  </a:cubicBezTo>
                  <a:cubicBezTo>
                    <a:pt x="460" y="1228"/>
                    <a:pt x="526" y="1206"/>
                    <a:pt x="607" y="1154"/>
                  </a:cubicBezTo>
                  <a:cubicBezTo>
                    <a:pt x="596" y="1059"/>
                    <a:pt x="548" y="1011"/>
                    <a:pt x="476" y="999"/>
                  </a:cubicBezTo>
                  <a:cubicBezTo>
                    <a:pt x="215" y="976"/>
                    <a:pt x="238" y="714"/>
                    <a:pt x="357" y="678"/>
                  </a:cubicBezTo>
                  <a:cubicBezTo>
                    <a:pt x="834" y="464"/>
                    <a:pt x="429" y="297"/>
                    <a:pt x="357" y="118"/>
                  </a:cubicBezTo>
                  <a:cubicBezTo>
                    <a:pt x="296" y="32"/>
                    <a:pt x="251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6"/>
            <p:cNvSpPr/>
            <p:nvPr/>
          </p:nvSpPr>
          <p:spPr>
            <a:xfrm>
              <a:off x="8943322" y="4074078"/>
              <a:ext cx="25185" cy="52263"/>
            </a:xfrm>
            <a:custGeom>
              <a:avLst/>
              <a:gdLst/>
              <a:ahLst/>
              <a:cxnLst/>
              <a:rect l="l" t="t" r="r" b="b"/>
              <a:pathLst>
                <a:path w="798" h="1656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50" y="36"/>
                    <a:pt x="643" y="96"/>
                    <a:pt x="643" y="131"/>
                  </a:cubicBezTo>
                  <a:cubicBezTo>
                    <a:pt x="703" y="691"/>
                    <a:pt x="405" y="846"/>
                    <a:pt x="0" y="882"/>
                  </a:cubicBezTo>
                  <a:cubicBezTo>
                    <a:pt x="119" y="1132"/>
                    <a:pt x="393" y="1310"/>
                    <a:pt x="345" y="1655"/>
                  </a:cubicBezTo>
                  <a:cubicBezTo>
                    <a:pt x="595" y="1143"/>
                    <a:pt x="774" y="608"/>
                    <a:pt x="7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6"/>
            <p:cNvSpPr/>
            <p:nvPr/>
          </p:nvSpPr>
          <p:spPr>
            <a:xfrm>
              <a:off x="8617537" y="4502461"/>
              <a:ext cx="38724" cy="18431"/>
            </a:xfrm>
            <a:custGeom>
              <a:avLst/>
              <a:gdLst/>
              <a:ahLst/>
              <a:cxnLst/>
              <a:rect l="l" t="t" r="r" b="b"/>
              <a:pathLst>
                <a:path w="1227" h="584" extrusionOk="0">
                  <a:moveTo>
                    <a:pt x="575" y="1"/>
                  </a:moveTo>
                  <a:cubicBezTo>
                    <a:pt x="478" y="1"/>
                    <a:pt x="387" y="34"/>
                    <a:pt x="310" y="154"/>
                  </a:cubicBezTo>
                  <a:cubicBezTo>
                    <a:pt x="0" y="452"/>
                    <a:pt x="310" y="476"/>
                    <a:pt x="441" y="559"/>
                  </a:cubicBezTo>
                  <a:cubicBezTo>
                    <a:pt x="512" y="583"/>
                    <a:pt x="572" y="583"/>
                    <a:pt x="655" y="583"/>
                  </a:cubicBezTo>
                  <a:cubicBezTo>
                    <a:pt x="662" y="584"/>
                    <a:pt x="669" y="584"/>
                    <a:pt x="676" y="584"/>
                  </a:cubicBezTo>
                  <a:cubicBezTo>
                    <a:pt x="975" y="584"/>
                    <a:pt x="936" y="83"/>
                    <a:pt x="1227" y="71"/>
                  </a:cubicBezTo>
                  <a:cubicBezTo>
                    <a:pt x="1210" y="30"/>
                    <a:pt x="1183" y="12"/>
                    <a:pt x="1148" y="12"/>
                  </a:cubicBezTo>
                  <a:cubicBezTo>
                    <a:pt x="1132" y="12"/>
                    <a:pt x="1115" y="16"/>
                    <a:pt x="1096" y="23"/>
                  </a:cubicBezTo>
                  <a:cubicBezTo>
                    <a:pt x="1051" y="47"/>
                    <a:pt x="1003" y="56"/>
                    <a:pt x="954" y="56"/>
                  </a:cubicBezTo>
                  <a:cubicBezTo>
                    <a:pt x="830" y="56"/>
                    <a:pt x="698" y="1"/>
                    <a:pt x="5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6"/>
            <p:cNvSpPr/>
            <p:nvPr/>
          </p:nvSpPr>
          <p:spPr>
            <a:xfrm>
              <a:off x="8872661" y="4260340"/>
              <a:ext cx="18463" cy="33201"/>
            </a:xfrm>
            <a:custGeom>
              <a:avLst/>
              <a:gdLst/>
              <a:ahLst/>
              <a:cxnLst/>
              <a:rect l="l" t="t" r="r" b="b"/>
              <a:pathLst>
                <a:path w="585" h="1052" extrusionOk="0">
                  <a:moveTo>
                    <a:pt x="77" y="1"/>
                  </a:moveTo>
                  <a:cubicBezTo>
                    <a:pt x="53" y="1"/>
                    <a:pt x="27" y="19"/>
                    <a:pt x="1" y="52"/>
                  </a:cubicBezTo>
                  <a:cubicBezTo>
                    <a:pt x="215" y="349"/>
                    <a:pt x="144" y="718"/>
                    <a:pt x="227" y="1052"/>
                  </a:cubicBezTo>
                  <a:cubicBezTo>
                    <a:pt x="441" y="849"/>
                    <a:pt x="548" y="599"/>
                    <a:pt x="584" y="302"/>
                  </a:cubicBezTo>
                  <a:cubicBezTo>
                    <a:pt x="525" y="194"/>
                    <a:pt x="406" y="254"/>
                    <a:pt x="346" y="171"/>
                  </a:cubicBezTo>
                  <a:lnTo>
                    <a:pt x="132" y="40"/>
                  </a:lnTo>
                  <a:cubicBezTo>
                    <a:pt x="116" y="13"/>
                    <a:pt x="97" y="1"/>
                    <a:pt x="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6"/>
            <p:cNvSpPr/>
            <p:nvPr/>
          </p:nvSpPr>
          <p:spPr>
            <a:xfrm>
              <a:off x="8858396" y="4292751"/>
              <a:ext cx="21429" cy="36483"/>
            </a:xfrm>
            <a:custGeom>
              <a:avLst/>
              <a:gdLst/>
              <a:ahLst/>
              <a:cxnLst/>
              <a:rect l="l" t="t" r="r" b="b"/>
              <a:pathLst>
                <a:path w="679" h="1156" extrusionOk="0">
                  <a:moveTo>
                    <a:pt x="369" y="1"/>
                  </a:moveTo>
                  <a:cubicBezTo>
                    <a:pt x="262" y="1"/>
                    <a:pt x="191" y="49"/>
                    <a:pt x="131" y="144"/>
                  </a:cubicBezTo>
                  <a:cubicBezTo>
                    <a:pt x="477" y="477"/>
                    <a:pt x="0" y="811"/>
                    <a:pt x="131" y="1156"/>
                  </a:cubicBezTo>
                  <a:cubicBezTo>
                    <a:pt x="369" y="799"/>
                    <a:pt x="536" y="406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6"/>
            <p:cNvSpPr/>
            <p:nvPr/>
          </p:nvSpPr>
          <p:spPr>
            <a:xfrm>
              <a:off x="8561173" y="4544151"/>
              <a:ext cx="22565" cy="16569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667" y="0"/>
                  </a:moveTo>
                  <a:cubicBezTo>
                    <a:pt x="477" y="179"/>
                    <a:pt x="131" y="36"/>
                    <a:pt x="0" y="369"/>
                  </a:cubicBezTo>
                  <a:cubicBezTo>
                    <a:pt x="36" y="417"/>
                    <a:pt x="84" y="476"/>
                    <a:pt x="131" y="524"/>
                  </a:cubicBezTo>
                  <a:cubicBezTo>
                    <a:pt x="298" y="310"/>
                    <a:pt x="715" y="476"/>
                    <a:pt x="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6"/>
            <p:cNvSpPr/>
            <p:nvPr/>
          </p:nvSpPr>
          <p:spPr>
            <a:xfrm>
              <a:off x="8883580" y="4237523"/>
              <a:ext cx="18431" cy="31970"/>
            </a:xfrm>
            <a:custGeom>
              <a:avLst/>
              <a:gdLst/>
              <a:ahLst/>
              <a:cxnLst/>
              <a:rect l="l" t="t" r="r" b="b"/>
              <a:pathLst>
                <a:path w="584" h="1013" extrusionOk="0">
                  <a:moveTo>
                    <a:pt x="583" y="1"/>
                  </a:moveTo>
                  <a:lnTo>
                    <a:pt x="583" y="1"/>
                  </a:lnTo>
                  <a:cubicBezTo>
                    <a:pt x="274" y="191"/>
                    <a:pt x="345" y="715"/>
                    <a:pt x="0" y="882"/>
                  </a:cubicBezTo>
                  <a:cubicBezTo>
                    <a:pt x="60" y="977"/>
                    <a:pt x="155" y="1013"/>
                    <a:pt x="238" y="1013"/>
                  </a:cubicBezTo>
                  <a:cubicBezTo>
                    <a:pt x="417" y="703"/>
                    <a:pt x="583" y="382"/>
                    <a:pt x="5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6"/>
            <p:cNvSpPr/>
            <p:nvPr/>
          </p:nvSpPr>
          <p:spPr>
            <a:xfrm>
              <a:off x="8841102" y="4333336"/>
              <a:ext cx="17705" cy="28593"/>
            </a:xfrm>
            <a:custGeom>
              <a:avLst/>
              <a:gdLst/>
              <a:ahLst/>
              <a:cxnLst/>
              <a:rect l="l" t="t" r="r" b="b"/>
              <a:pathLst>
                <a:path w="561" h="906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10" y="120"/>
                    <a:pt x="239" y="465"/>
                    <a:pt x="1" y="620"/>
                  </a:cubicBezTo>
                  <a:cubicBezTo>
                    <a:pt x="13" y="715"/>
                    <a:pt x="24" y="798"/>
                    <a:pt x="24" y="906"/>
                  </a:cubicBezTo>
                  <a:cubicBezTo>
                    <a:pt x="263" y="656"/>
                    <a:pt x="477" y="370"/>
                    <a:pt x="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6"/>
            <p:cNvSpPr/>
            <p:nvPr/>
          </p:nvSpPr>
          <p:spPr>
            <a:xfrm>
              <a:off x="8793384" y="3818449"/>
              <a:ext cx="63530" cy="96605"/>
            </a:xfrm>
            <a:custGeom>
              <a:avLst/>
              <a:gdLst/>
              <a:ahLst/>
              <a:cxnLst/>
              <a:rect l="l" t="t" r="r" b="b"/>
              <a:pathLst>
                <a:path w="2013" h="3061" extrusionOk="0">
                  <a:moveTo>
                    <a:pt x="438" y="0"/>
                  </a:moveTo>
                  <a:cubicBezTo>
                    <a:pt x="314" y="0"/>
                    <a:pt x="171" y="44"/>
                    <a:pt x="1" y="147"/>
                  </a:cubicBezTo>
                  <a:cubicBezTo>
                    <a:pt x="227" y="361"/>
                    <a:pt x="584" y="576"/>
                    <a:pt x="96" y="873"/>
                  </a:cubicBezTo>
                  <a:cubicBezTo>
                    <a:pt x="215" y="933"/>
                    <a:pt x="227" y="1088"/>
                    <a:pt x="191" y="1195"/>
                  </a:cubicBezTo>
                  <a:cubicBezTo>
                    <a:pt x="117" y="1471"/>
                    <a:pt x="101" y="1527"/>
                    <a:pt x="245" y="1527"/>
                  </a:cubicBezTo>
                  <a:cubicBezTo>
                    <a:pt x="288" y="1527"/>
                    <a:pt x="344" y="1522"/>
                    <a:pt x="417" y="1516"/>
                  </a:cubicBezTo>
                  <a:cubicBezTo>
                    <a:pt x="512" y="1588"/>
                    <a:pt x="620" y="1635"/>
                    <a:pt x="703" y="1683"/>
                  </a:cubicBezTo>
                  <a:cubicBezTo>
                    <a:pt x="774" y="1731"/>
                    <a:pt x="858" y="1754"/>
                    <a:pt x="834" y="1850"/>
                  </a:cubicBezTo>
                  <a:cubicBezTo>
                    <a:pt x="821" y="1919"/>
                    <a:pt x="782" y="1932"/>
                    <a:pt x="737" y="1932"/>
                  </a:cubicBezTo>
                  <a:cubicBezTo>
                    <a:pt x="712" y="1932"/>
                    <a:pt x="685" y="1928"/>
                    <a:pt x="660" y="1928"/>
                  </a:cubicBezTo>
                  <a:cubicBezTo>
                    <a:pt x="645" y="1928"/>
                    <a:pt x="632" y="1929"/>
                    <a:pt x="620" y="1933"/>
                  </a:cubicBezTo>
                  <a:cubicBezTo>
                    <a:pt x="489" y="1957"/>
                    <a:pt x="405" y="1981"/>
                    <a:pt x="405" y="2147"/>
                  </a:cubicBezTo>
                  <a:cubicBezTo>
                    <a:pt x="453" y="2231"/>
                    <a:pt x="501" y="2314"/>
                    <a:pt x="536" y="2397"/>
                  </a:cubicBezTo>
                  <a:cubicBezTo>
                    <a:pt x="572" y="2528"/>
                    <a:pt x="679" y="2588"/>
                    <a:pt x="763" y="2647"/>
                  </a:cubicBezTo>
                  <a:cubicBezTo>
                    <a:pt x="774" y="2683"/>
                    <a:pt x="774" y="2707"/>
                    <a:pt x="763" y="2743"/>
                  </a:cubicBezTo>
                  <a:cubicBezTo>
                    <a:pt x="769" y="2742"/>
                    <a:pt x="775" y="2742"/>
                    <a:pt x="780" y="2742"/>
                  </a:cubicBezTo>
                  <a:cubicBezTo>
                    <a:pt x="959" y="2742"/>
                    <a:pt x="961" y="3061"/>
                    <a:pt x="1138" y="3061"/>
                  </a:cubicBezTo>
                  <a:cubicBezTo>
                    <a:pt x="1154" y="3061"/>
                    <a:pt x="1172" y="3058"/>
                    <a:pt x="1191" y="3052"/>
                  </a:cubicBezTo>
                  <a:cubicBezTo>
                    <a:pt x="1405" y="2576"/>
                    <a:pt x="1179" y="1826"/>
                    <a:pt x="2013" y="1695"/>
                  </a:cubicBezTo>
                  <a:cubicBezTo>
                    <a:pt x="1718" y="1593"/>
                    <a:pt x="1704" y="1276"/>
                    <a:pt x="1467" y="1276"/>
                  </a:cubicBezTo>
                  <a:cubicBezTo>
                    <a:pt x="1455" y="1276"/>
                    <a:pt x="1443" y="1276"/>
                    <a:pt x="1429" y="1278"/>
                  </a:cubicBezTo>
                  <a:cubicBezTo>
                    <a:pt x="1382" y="1286"/>
                    <a:pt x="1335" y="1403"/>
                    <a:pt x="1285" y="1403"/>
                  </a:cubicBezTo>
                  <a:cubicBezTo>
                    <a:pt x="1258" y="1403"/>
                    <a:pt x="1231" y="1372"/>
                    <a:pt x="1203" y="1278"/>
                  </a:cubicBezTo>
                  <a:cubicBezTo>
                    <a:pt x="1179" y="1159"/>
                    <a:pt x="1120" y="1040"/>
                    <a:pt x="1298" y="992"/>
                  </a:cubicBezTo>
                  <a:cubicBezTo>
                    <a:pt x="1358" y="981"/>
                    <a:pt x="1441" y="921"/>
                    <a:pt x="1358" y="838"/>
                  </a:cubicBezTo>
                  <a:cubicBezTo>
                    <a:pt x="1071" y="523"/>
                    <a:pt x="871" y="0"/>
                    <a:pt x="4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6"/>
            <p:cNvSpPr/>
            <p:nvPr/>
          </p:nvSpPr>
          <p:spPr>
            <a:xfrm>
              <a:off x="8820809" y="4088564"/>
              <a:ext cx="54536" cy="60690"/>
            </a:xfrm>
            <a:custGeom>
              <a:avLst/>
              <a:gdLst/>
              <a:ahLst/>
              <a:cxnLst/>
              <a:rect l="l" t="t" r="r" b="b"/>
              <a:pathLst>
                <a:path w="1728" h="1923" extrusionOk="0">
                  <a:moveTo>
                    <a:pt x="1367" y="0"/>
                  </a:moveTo>
                  <a:cubicBezTo>
                    <a:pt x="1120" y="0"/>
                    <a:pt x="941" y="176"/>
                    <a:pt x="786" y="399"/>
                  </a:cubicBezTo>
                  <a:cubicBezTo>
                    <a:pt x="759" y="602"/>
                    <a:pt x="696" y="663"/>
                    <a:pt x="619" y="663"/>
                  </a:cubicBezTo>
                  <a:cubicBezTo>
                    <a:pt x="528" y="663"/>
                    <a:pt x="418" y="580"/>
                    <a:pt x="322" y="542"/>
                  </a:cubicBezTo>
                  <a:lnTo>
                    <a:pt x="322" y="542"/>
                  </a:lnTo>
                  <a:cubicBezTo>
                    <a:pt x="358" y="875"/>
                    <a:pt x="72" y="1042"/>
                    <a:pt x="1" y="1327"/>
                  </a:cubicBezTo>
                  <a:cubicBezTo>
                    <a:pt x="227" y="1530"/>
                    <a:pt x="441" y="1744"/>
                    <a:pt x="656" y="1923"/>
                  </a:cubicBezTo>
                  <a:lnTo>
                    <a:pt x="1096" y="1923"/>
                  </a:lnTo>
                  <a:cubicBezTo>
                    <a:pt x="1227" y="1649"/>
                    <a:pt x="1179" y="1220"/>
                    <a:pt x="1596" y="1196"/>
                  </a:cubicBezTo>
                  <a:cubicBezTo>
                    <a:pt x="1608" y="1196"/>
                    <a:pt x="1596" y="1089"/>
                    <a:pt x="1548" y="1042"/>
                  </a:cubicBezTo>
                  <a:cubicBezTo>
                    <a:pt x="1501" y="994"/>
                    <a:pt x="1489" y="923"/>
                    <a:pt x="1441" y="899"/>
                  </a:cubicBezTo>
                  <a:cubicBezTo>
                    <a:pt x="1410" y="870"/>
                    <a:pt x="1369" y="864"/>
                    <a:pt x="1326" y="864"/>
                  </a:cubicBezTo>
                  <a:cubicBezTo>
                    <a:pt x="1288" y="864"/>
                    <a:pt x="1248" y="869"/>
                    <a:pt x="1211" y="869"/>
                  </a:cubicBezTo>
                  <a:cubicBezTo>
                    <a:pt x="1132" y="869"/>
                    <a:pt x="1066" y="845"/>
                    <a:pt x="1060" y="696"/>
                  </a:cubicBezTo>
                  <a:cubicBezTo>
                    <a:pt x="1037" y="482"/>
                    <a:pt x="1251" y="434"/>
                    <a:pt x="1394" y="363"/>
                  </a:cubicBezTo>
                  <a:cubicBezTo>
                    <a:pt x="1513" y="303"/>
                    <a:pt x="1727" y="268"/>
                    <a:pt x="1548" y="30"/>
                  </a:cubicBezTo>
                  <a:cubicBezTo>
                    <a:pt x="1484" y="10"/>
                    <a:pt x="1424" y="0"/>
                    <a:pt x="13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6"/>
            <p:cNvSpPr/>
            <p:nvPr/>
          </p:nvSpPr>
          <p:spPr>
            <a:xfrm>
              <a:off x="8659227" y="3549345"/>
              <a:ext cx="48886" cy="67097"/>
            </a:xfrm>
            <a:custGeom>
              <a:avLst/>
              <a:gdLst/>
              <a:ahLst/>
              <a:cxnLst/>
              <a:rect l="l" t="t" r="r" b="b"/>
              <a:pathLst>
                <a:path w="1549" h="2126" extrusionOk="0">
                  <a:moveTo>
                    <a:pt x="774" y="0"/>
                  </a:moveTo>
                  <a:cubicBezTo>
                    <a:pt x="713" y="0"/>
                    <a:pt x="642" y="23"/>
                    <a:pt x="561" y="78"/>
                  </a:cubicBezTo>
                  <a:cubicBezTo>
                    <a:pt x="561" y="256"/>
                    <a:pt x="465" y="328"/>
                    <a:pt x="311" y="328"/>
                  </a:cubicBezTo>
                  <a:cubicBezTo>
                    <a:pt x="144" y="328"/>
                    <a:pt x="1" y="364"/>
                    <a:pt x="13" y="602"/>
                  </a:cubicBezTo>
                  <a:cubicBezTo>
                    <a:pt x="49" y="560"/>
                    <a:pt x="78" y="544"/>
                    <a:pt x="103" y="544"/>
                  </a:cubicBezTo>
                  <a:cubicBezTo>
                    <a:pt x="186" y="544"/>
                    <a:pt x="212" y="732"/>
                    <a:pt x="288" y="732"/>
                  </a:cubicBezTo>
                  <a:cubicBezTo>
                    <a:pt x="299" y="732"/>
                    <a:pt x="310" y="729"/>
                    <a:pt x="322" y="721"/>
                  </a:cubicBezTo>
                  <a:cubicBezTo>
                    <a:pt x="501" y="721"/>
                    <a:pt x="608" y="816"/>
                    <a:pt x="680" y="995"/>
                  </a:cubicBezTo>
                  <a:cubicBezTo>
                    <a:pt x="846" y="1149"/>
                    <a:pt x="834" y="1316"/>
                    <a:pt x="703" y="1459"/>
                  </a:cubicBezTo>
                  <a:cubicBezTo>
                    <a:pt x="584" y="1471"/>
                    <a:pt x="430" y="1435"/>
                    <a:pt x="346" y="1590"/>
                  </a:cubicBezTo>
                  <a:cubicBezTo>
                    <a:pt x="680" y="1816"/>
                    <a:pt x="1037" y="2042"/>
                    <a:pt x="1442" y="2126"/>
                  </a:cubicBezTo>
                  <a:cubicBezTo>
                    <a:pt x="1549" y="1947"/>
                    <a:pt x="1537" y="1769"/>
                    <a:pt x="1454" y="1578"/>
                  </a:cubicBezTo>
                  <a:cubicBezTo>
                    <a:pt x="1358" y="1161"/>
                    <a:pt x="1120" y="816"/>
                    <a:pt x="1073" y="375"/>
                  </a:cubicBezTo>
                  <a:cubicBezTo>
                    <a:pt x="1046" y="198"/>
                    <a:pt x="953" y="0"/>
                    <a:pt x="7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6"/>
            <p:cNvSpPr/>
            <p:nvPr/>
          </p:nvSpPr>
          <p:spPr>
            <a:xfrm>
              <a:off x="8661499" y="3600250"/>
              <a:ext cx="64288" cy="41691"/>
            </a:xfrm>
            <a:custGeom>
              <a:avLst/>
              <a:gdLst/>
              <a:ahLst/>
              <a:cxnLst/>
              <a:rect l="l" t="t" r="r" b="b"/>
              <a:pathLst>
                <a:path w="2037" h="1321" extrusionOk="0">
                  <a:moveTo>
                    <a:pt x="274" y="1"/>
                  </a:moveTo>
                  <a:lnTo>
                    <a:pt x="274" y="1"/>
                  </a:lnTo>
                  <a:cubicBezTo>
                    <a:pt x="0" y="537"/>
                    <a:pt x="727" y="275"/>
                    <a:pt x="679" y="644"/>
                  </a:cubicBezTo>
                  <a:cubicBezTo>
                    <a:pt x="724" y="636"/>
                    <a:pt x="768" y="632"/>
                    <a:pt x="810" y="632"/>
                  </a:cubicBezTo>
                  <a:cubicBezTo>
                    <a:pt x="1154" y="632"/>
                    <a:pt x="1390" y="882"/>
                    <a:pt x="1560" y="1179"/>
                  </a:cubicBezTo>
                  <a:cubicBezTo>
                    <a:pt x="1622" y="1284"/>
                    <a:pt x="1670" y="1320"/>
                    <a:pt x="1710" y="1320"/>
                  </a:cubicBezTo>
                  <a:cubicBezTo>
                    <a:pt x="1795" y="1320"/>
                    <a:pt x="1849" y="1160"/>
                    <a:pt x="1929" y="1120"/>
                  </a:cubicBezTo>
                  <a:cubicBezTo>
                    <a:pt x="2024" y="1025"/>
                    <a:pt x="1953" y="858"/>
                    <a:pt x="2036" y="751"/>
                  </a:cubicBezTo>
                  <a:cubicBezTo>
                    <a:pt x="2013" y="441"/>
                    <a:pt x="1882" y="275"/>
                    <a:pt x="1596" y="251"/>
                  </a:cubicBezTo>
                  <a:cubicBezTo>
                    <a:pt x="1513" y="322"/>
                    <a:pt x="1441" y="382"/>
                    <a:pt x="1393" y="489"/>
                  </a:cubicBezTo>
                  <a:cubicBezTo>
                    <a:pt x="1048" y="275"/>
                    <a:pt x="691" y="36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6"/>
            <p:cNvSpPr/>
            <p:nvPr/>
          </p:nvSpPr>
          <p:spPr>
            <a:xfrm>
              <a:off x="8797140" y="4271733"/>
              <a:ext cx="38345" cy="71042"/>
            </a:xfrm>
            <a:custGeom>
              <a:avLst/>
              <a:gdLst/>
              <a:ahLst/>
              <a:cxnLst/>
              <a:rect l="l" t="t" r="r" b="b"/>
              <a:pathLst>
                <a:path w="1215" h="2251" extrusionOk="0">
                  <a:moveTo>
                    <a:pt x="263" y="0"/>
                  </a:moveTo>
                  <a:lnTo>
                    <a:pt x="263" y="0"/>
                  </a:lnTo>
                  <a:cubicBezTo>
                    <a:pt x="798" y="762"/>
                    <a:pt x="774" y="917"/>
                    <a:pt x="120" y="1536"/>
                  </a:cubicBezTo>
                  <a:cubicBezTo>
                    <a:pt x="108" y="1536"/>
                    <a:pt x="96" y="1548"/>
                    <a:pt x="84" y="1560"/>
                  </a:cubicBezTo>
                  <a:cubicBezTo>
                    <a:pt x="1" y="1643"/>
                    <a:pt x="1" y="1715"/>
                    <a:pt x="48" y="1822"/>
                  </a:cubicBezTo>
                  <a:cubicBezTo>
                    <a:pt x="67" y="1819"/>
                    <a:pt x="84" y="1818"/>
                    <a:pt x="101" y="1818"/>
                  </a:cubicBezTo>
                  <a:cubicBezTo>
                    <a:pt x="393" y="1818"/>
                    <a:pt x="492" y="2183"/>
                    <a:pt x="751" y="2250"/>
                  </a:cubicBezTo>
                  <a:cubicBezTo>
                    <a:pt x="917" y="2143"/>
                    <a:pt x="1096" y="2024"/>
                    <a:pt x="1191" y="1834"/>
                  </a:cubicBezTo>
                  <a:lnTo>
                    <a:pt x="1215" y="1822"/>
                  </a:lnTo>
                  <a:cubicBezTo>
                    <a:pt x="1132" y="1715"/>
                    <a:pt x="1132" y="1536"/>
                    <a:pt x="977" y="1500"/>
                  </a:cubicBezTo>
                  <a:cubicBezTo>
                    <a:pt x="970" y="1499"/>
                    <a:pt x="964" y="1498"/>
                    <a:pt x="959" y="1498"/>
                  </a:cubicBezTo>
                  <a:cubicBezTo>
                    <a:pt x="852" y="1498"/>
                    <a:pt x="946" y="1756"/>
                    <a:pt x="868" y="1756"/>
                  </a:cubicBezTo>
                  <a:cubicBezTo>
                    <a:pt x="849" y="1756"/>
                    <a:pt x="819" y="1741"/>
                    <a:pt x="774" y="1703"/>
                  </a:cubicBezTo>
                  <a:cubicBezTo>
                    <a:pt x="632" y="1584"/>
                    <a:pt x="798" y="1441"/>
                    <a:pt x="858" y="1298"/>
                  </a:cubicBezTo>
                  <a:cubicBezTo>
                    <a:pt x="1155" y="631"/>
                    <a:pt x="882" y="95"/>
                    <a:pt x="2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6"/>
            <p:cNvSpPr/>
            <p:nvPr/>
          </p:nvSpPr>
          <p:spPr>
            <a:xfrm>
              <a:off x="8850664" y="4121417"/>
              <a:ext cx="32917" cy="28404"/>
            </a:xfrm>
            <a:custGeom>
              <a:avLst/>
              <a:gdLst/>
              <a:ahLst/>
              <a:cxnLst/>
              <a:rect l="l" t="t" r="r" b="b"/>
              <a:pathLst>
                <a:path w="1043" h="900" extrusionOk="0">
                  <a:moveTo>
                    <a:pt x="591" y="1"/>
                  </a:moveTo>
                  <a:cubicBezTo>
                    <a:pt x="591" y="94"/>
                    <a:pt x="591" y="160"/>
                    <a:pt x="489" y="160"/>
                  </a:cubicBezTo>
                  <a:cubicBezTo>
                    <a:pt x="474" y="160"/>
                    <a:pt x="456" y="159"/>
                    <a:pt x="436" y="155"/>
                  </a:cubicBezTo>
                  <a:cubicBezTo>
                    <a:pt x="366" y="146"/>
                    <a:pt x="307" y="140"/>
                    <a:pt x="257" y="140"/>
                  </a:cubicBezTo>
                  <a:cubicBezTo>
                    <a:pt x="1" y="140"/>
                    <a:pt x="1" y="296"/>
                    <a:pt x="150" y="894"/>
                  </a:cubicBezTo>
                  <a:cubicBezTo>
                    <a:pt x="227" y="894"/>
                    <a:pt x="302" y="897"/>
                    <a:pt x="372" y="897"/>
                  </a:cubicBezTo>
                  <a:cubicBezTo>
                    <a:pt x="442" y="897"/>
                    <a:pt x="507" y="894"/>
                    <a:pt x="567" y="882"/>
                  </a:cubicBezTo>
                  <a:cubicBezTo>
                    <a:pt x="639" y="882"/>
                    <a:pt x="727" y="900"/>
                    <a:pt x="801" y="900"/>
                  </a:cubicBezTo>
                  <a:cubicBezTo>
                    <a:pt x="886" y="900"/>
                    <a:pt x="953" y="876"/>
                    <a:pt x="960" y="775"/>
                  </a:cubicBezTo>
                  <a:cubicBezTo>
                    <a:pt x="972" y="596"/>
                    <a:pt x="1043" y="310"/>
                    <a:pt x="805" y="179"/>
                  </a:cubicBezTo>
                  <a:cubicBezTo>
                    <a:pt x="733" y="132"/>
                    <a:pt x="662" y="60"/>
                    <a:pt x="5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6"/>
            <p:cNvSpPr/>
            <p:nvPr/>
          </p:nvSpPr>
          <p:spPr>
            <a:xfrm>
              <a:off x="8922114" y="4057320"/>
              <a:ext cx="29509" cy="39324"/>
            </a:xfrm>
            <a:custGeom>
              <a:avLst/>
              <a:gdLst/>
              <a:ahLst/>
              <a:cxnLst/>
              <a:rect l="l" t="t" r="r" b="b"/>
              <a:pathLst>
                <a:path w="935" h="1246" extrusionOk="0">
                  <a:moveTo>
                    <a:pt x="737" y="0"/>
                  </a:moveTo>
                  <a:cubicBezTo>
                    <a:pt x="423" y="0"/>
                    <a:pt x="409" y="590"/>
                    <a:pt x="94" y="590"/>
                  </a:cubicBezTo>
                  <a:cubicBezTo>
                    <a:pt x="70" y="590"/>
                    <a:pt x="45" y="586"/>
                    <a:pt x="17" y="579"/>
                  </a:cubicBezTo>
                  <a:cubicBezTo>
                    <a:pt x="17" y="578"/>
                    <a:pt x="16" y="578"/>
                    <a:pt x="16" y="578"/>
                  </a:cubicBezTo>
                  <a:lnTo>
                    <a:pt x="16" y="578"/>
                  </a:lnTo>
                  <a:cubicBezTo>
                    <a:pt x="1" y="578"/>
                    <a:pt x="133" y="1014"/>
                    <a:pt x="5" y="1246"/>
                  </a:cubicBezTo>
                  <a:cubicBezTo>
                    <a:pt x="196" y="1024"/>
                    <a:pt x="284" y="920"/>
                    <a:pt x="357" y="920"/>
                  </a:cubicBezTo>
                  <a:cubicBezTo>
                    <a:pt x="420" y="920"/>
                    <a:pt x="470" y="1000"/>
                    <a:pt x="565" y="1151"/>
                  </a:cubicBezTo>
                  <a:cubicBezTo>
                    <a:pt x="583" y="1174"/>
                    <a:pt x="604" y="1186"/>
                    <a:pt x="623" y="1186"/>
                  </a:cubicBezTo>
                  <a:cubicBezTo>
                    <a:pt x="642" y="1186"/>
                    <a:pt x="660" y="1174"/>
                    <a:pt x="672" y="1151"/>
                  </a:cubicBezTo>
                  <a:cubicBezTo>
                    <a:pt x="744" y="1127"/>
                    <a:pt x="803" y="1079"/>
                    <a:pt x="863" y="1032"/>
                  </a:cubicBezTo>
                  <a:cubicBezTo>
                    <a:pt x="922" y="996"/>
                    <a:pt x="934" y="948"/>
                    <a:pt x="863" y="901"/>
                  </a:cubicBezTo>
                  <a:cubicBezTo>
                    <a:pt x="434" y="603"/>
                    <a:pt x="684" y="317"/>
                    <a:pt x="922" y="55"/>
                  </a:cubicBezTo>
                  <a:cubicBezTo>
                    <a:pt x="850" y="17"/>
                    <a:pt x="789" y="0"/>
                    <a:pt x="7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6"/>
            <p:cNvSpPr/>
            <p:nvPr/>
          </p:nvSpPr>
          <p:spPr>
            <a:xfrm>
              <a:off x="8843374" y="3982399"/>
              <a:ext cx="31970" cy="63215"/>
            </a:xfrm>
            <a:custGeom>
              <a:avLst/>
              <a:gdLst/>
              <a:ahLst/>
              <a:cxnLst/>
              <a:rect l="l" t="t" r="r" b="b"/>
              <a:pathLst>
                <a:path w="1013" h="2003" extrusionOk="0">
                  <a:moveTo>
                    <a:pt x="179" y="0"/>
                  </a:moveTo>
                  <a:cubicBezTo>
                    <a:pt x="0" y="131"/>
                    <a:pt x="83" y="322"/>
                    <a:pt x="60" y="512"/>
                  </a:cubicBezTo>
                  <a:cubicBezTo>
                    <a:pt x="0" y="893"/>
                    <a:pt x="131" y="1262"/>
                    <a:pt x="143" y="1643"/>
                  </a:cubicBezTo>
                  <a:cubicBezTo>
                    <a:pt x="204" y="1617"/>
                    <a:pt x="252" y="1606"/>
                    <a:pt x="291" y="1606"/>
                  </a:cubicBezTo>
                  <a:cubicBezTo>
                    <a:pt x="466" y="1606"/>
                    <a:pt x="451" y="1835"/>
                    <a:pt x="500" y="2001"/>
                  </a:cubicBezTo>
                  <a:cubicBezTo>
                    <a:pt x="512" y="2002"/>
                    <a:pt x="523" y="2002"/>
                    <a:pt x="533" y="2002"/>
                  </a:cubicBezTo>
                  <a:cubicBezTo>
                    <a:pt x="724" y="2002"/>
                    <a:pt x="704" y="1803"/>
                    <a:pt x="726" y="1667"/>
                  </a:cubicBezTo>
                  <a:cubicBezTo>
                    <a:pt x="476" y="1405"/>
                    <a:pt x="1012" y="1274"/>
                    <a:pt x="822" y="1012"/>
                  </a:cubicBezTo>
                  <a:cubicBezTo>
                    <a:pt x="786" y="965"/>
                    <a:pt x="738" y="917"/>
                    <a:pt x="714" y="881"/>
                  </a:cubicBezTo>
                  <a:cubicBezTo>
                    <a:pt x="476" y="822"/>
                    <a:pt x="250" y="750"/>
                    <a:pt x="322" y="358"/>
                  </a:cubicBezTo>
                  <a:cubicBezTo>
                    <a:pt x="357" y="227"/>
                    <a:pt x="322" y="6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6"/>
            <p:cNvSpPr/>
            <p:nvPr/>
          </p:nvSpPr>
          <p:spPr>
            <a:xfrm>
              <a:off x="8869663" y="4163359"/>
              <a:ext cx="26321" cy="40839"/>
            </a:xfrm>
            <a:custGeom>
              <a:avLst/>
              <a:gdLst/>
              <a:ahLst/>
              <a:cxnLst/>
              <a:rect l="l" t="t" r="r" b="b"/>
              <a:pathLst>
                <a:path w="834" h="1294" extrusionOk="0">
                  <a:moveTo>
                    <a:pt x="303" y="1"/>
                  </a:moveTo>
                  <a:cubicBezTo>
                    <a:pt x="274" y="1"/>
                    <a:pt x="237" y="13"/>
                    <a:pt x="191" y="41"/>
                  </a:cubicBezTo>
                  <a:cubicBezTo>
                    <a:pt x="0" y="160"/>
                    <a:pt x="84" y="291"/>
                    <a:pt x="108" y="458"/>
                  </a:cubicBezTo>
                  <a:cubicBezTo>
                    <a:pt x="120" y="696"/>
                    <a:pt x="120" y="946"/>
                    <a:pt x="120" y="1208"/>
                  </a:cubicBezTo>
                  <a:cubicBezTo>
                    <a:pt x="132" y="1204"/>
                    <a:pt x="144" y="1202"/>
                    <a:pt x="157" y="1202"/>
                  </a:cubicBezTo>
                  <a:cubicBezTo>
                    <a:pt x="246" y="1202"/>
                    <a:pt x="339" y="1293"/>
                    <a:pt x="430" y="1293"/>
                  </a:cubicBezTo>
                  <a:cubicBezTo>
                    <a:pt x="474" y="1293"/>
                    <a:pt x="517" y="1272"/>
                    <a:pt x="560" y="1208"/>
                  </a:cubicBezTo>
                  <a:cubicBezTo>
                    <a:pt x="227" y="743"/>
                    <a:pt x="239" y="696"/>
                    <a:pt x="834" y="577"/>
                  </a:cubicBezTo>
                  <a:cubicBezTo>
                    <a:pt x="786" y="386"/>
                    <a:pt x="620" y="327"/>
                    <a:pt x="501" y="219"/>
                  </a:cubicBezTo>
                  <a:cubicBezTo>
                    <a:pt x="426" y="154"/>
                    <a:pt x="410" y="1"/>
                    <a:pt x="3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6"/>
            <p:cNvSpPr/>
            <p:nvPr/>
          </p:nvSpPr>
          <p:spPr>
            <a:xfrm>
              <a:off x="8707701" y="3668638"/>
              <a:ext cx="38188" cy="55262"/>
            </a:xfrm>
            <a:custGeom>
              <a:avLst/>
              <a:gdLst/>
              <a:ahLst/>
              <a:cxnLst/>
              <a:rect l="l" t="t" r="r" b="b"/>
              <a:pathLst>
                <a:path w="1210" h="17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179"/>
                    <a:pt x="84" y="346"/>
                    <a:pt x="191" y="501"/>
                  </a:cubicBezTo>
                  <a:cubicBezTo>
                    <a:pt x="275" y="656"/>
                    <a:pt x="394" y="786"/>
                    <a:pt x="322" y="1001"/>
                  </a:cubicBezTo>
                  <a:cubicBezTo>
                    <a:pt x="310" y="1060"/>
                    <a:pt x="310" y="1096"/>
                    <a:pt x="310" y="1156"/>
                  </a:cubicBezTo>
                  <a:cubicBezTo>
                    <a:pt x="328" y="1218"/>
                    <a:pt x="360" y="1268"/>
                    <a:pt x="415" y="1268"/>
                  </a:cubicBezTo>
                  <a:cubicBezTo>
                    <a:pt x="433" y="1268"/>
                    <a:pt x="454" y="1263"/>
                    <a:pt x="477" y="1251"/>
                  </a:cubicBezTo>
                  <a:cubicBezTo>
                    <a:pt x="490" y="1249"/>
                    <a:pt x="502" y="1249"/>
                    <a:pt x="514" y="1249"/>
                  </a:cubicBezTo>
                  <a:cubicBezTo>
                    <a:pt x="786" y="1249"/>
                    <a:pt x="781" y="1637"/>
                    <a:pt x="930" y="1751"/>
                  </a:cubicBezTo>
                  <a:cubicBezTo>
                    <a:pt x="1122" y="1644"/>
                    <a:pt x="727" y="1247"/>
                    <a:pt x="1054" y="1247"/>
                  </a:cubicBezTo>
                  <a:cubicBezTo>
                    <a:pt x="1090" y="1247"/>
                    <a:pt x="1136" y="1252"/>
                    <a:pt x="1192" y="1263"/>
                  </a:cubicBezTo>
                  <a:cubicBezTo>
                    <a:pt x="1209" y="1019"/>
                    <a:pt x="1123" y="980"/>
                    <a:pt x="1016" y="980"/>
                  </a:cubicBezTo>
                  <a:cubicBezTo>
                    <a:pt x="966" y="980"/>
                    <a:pt x="912" y="988"/>
                    <a:pt x="862" y="988"/>
                  </a:cubicBezTo>
                  <a:cubicBezTo>
                    <a:pt x="803" y="988"/>
                    <a:pt x="750" y="977"/>
                    <a:pt x="715" y="929"/>
                  </a:cubicBezTo>
                  <a:cubicBezTo>
                    <a:pt x="715" y="906"/>
                    <a:pt x="727" y="882"/>
                    <a:pt x="727" y="870"/>
                  </a:cubicBezTo>
                  <a:cubicBezTo>
                    <a:pt x="680" y="429"/>
                    <a:pt x="418" y="215"/>
                    <a:pt x="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6"/>
            <p:cNvSpPr/>
            <p:nvPr/>
          </p:nvSpPr>
          <p:spPr>
            <a:xfrm>
              <a:off x="8792248" y="4233041"/>
              <a:ext cx="35000" cy="32317"/>
            </a:xfrm>
            <a:custGeom>
              <a:avLst/>
              <a:gdLst/>
              <a:ahLst/>
              <a:cxnLst/>
              <a:rect l="l" t="t" r="r" b="b"/>
              <a:pathLst>
                <a:path w="1109" h="1024" extrusionOk="0">
                  <a:moveTo>
                    <a:pt x="682" y="1"/>
                  </a:moveTo>
                  <a:cubicBezTo>
                    <a:pt x="264" y="1"/>
                    <a:pt x="199" y="477"/>
                    <a:pt x="13" y="762"/>
                  </a:cubicBezTo>
                  <a:cubicBezTo>
                    <a:pt x="1" y="809"/>
                    <a:pt x="1" y="845"/>
                    <a:pt x="1" y="881"/>
                  </a:cubicBezTo>
                  <a:cubicBezTo>
                    <a:pt x="13" y="905"/>
                    <a:pt x="322" y="1024"/>
                    <a:pt x="346" y="1024"/>
                  </a:cubicBezTo>
                  <a:cubicBezTo>
                    <a:pt x="787" y="845"/>
                    <a:pt x="1108" y="619"/>
                    <a:pt x="799" y="12"/>
                  </a:cubicBezTo>
                  <a:cubicBezTo>
                    <a:pt x="757" y="4"/>
                    <a:pt x="718" y="1"/>
                    <a:pt x="6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6"/>
            <p:cNvSpPr/>
            <p:nvPr/>
          </p:nvSpPr>
          <p:spPr>
            <a:xfrm>
              <a:off x="8834348" y="4074457"/>
              <a:ext cx="35347" cy="27615"/>
            </a:xfrm>
            <a:custGeom>
              <a:avLst/>
              <a:gdLst/>
              <a:ahLst/>
              <a:cxnLst/>
              <a:rect l="l" t="t" r="r" b="b"/>
              <a:pathLst>
                <a:path w="1120" h="875" extrusionOk="0">
                  <a:moveTo>
                    <a:pt x="667" y="0"/>
                  </a:moveTo>
                  <a:cubicBezTo>
                    <a:pt x="619" y="119"/>
                    <a:pt x="584" y="250"/>
                    <a:pt x="536" y="393"/>
                  </a:cubicBezTo>
                  <a:cubicBezTo>
                    <a:pt x="465" y="298"/>
                    <a:pt x="405" y="191"/>
                    <a:pt x="322" y="108"/>
                  </a:cubicBezTo>
                  <a:cubicBezTo>
                    <a:pt x="298" y="119"/>
                    <a:pt x="274" y="131"/>
                    <a:pt x="238" y="131"/>
                  </a:cubicBezTo>
                  <a:cubicBezTo>
                    <a:pt x="238" y="298"/>
                    <a:pt x="238" y="453"/>
                    <a:pt x="155" y="596"/>
                  </a:cubicBezTo>
                  <a:cubicBezTo>
                    <a:pt x="1" y="834"/>
                    <a:pt x="53" y="874"/>
                    <a:pt x="149" y="874"/>
                  </a:cubicBezTo>
                  <a:cubicBezTo>
                    <a:pt x="197" y="874"/>
                    <a:pt x="257" y="864"/>
                    <a:pt x="307" y="864"/>
                  </a:cubicBezTo>
                  <a:cubicBezTo>
                    <a:pt x="325" y="864"/>
                    <a:pt x="343" y="866"/>
                    <a:pt x="357" y="870"/>
                  </a:cubicBezTo>
                  <a:cubicBezTo>
                    <a:pt x="608" y="727"/>
                    <a:pt x="869" y="608"/>
                    <a:pt x="1119" y="489"/>
                  </a:cubicBezTo>
                  <a:cubicBezTo>
                    <a:pt x="965" y="310"/>
                    <a:pt x="822" y="155"/>
                    <a:pt x="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6"/>
            <p:cNvSpPr/>
            <p:nvPr/>
          </p:nvSpPr>
          <p:spPr>
            <a:xfrm>
              <a:off x="8901979" y="3992151"/>
              <a:ext cx="31592" cy="37998"/>
            </a:xfrm>
            <a:custGeom>
              <a:avLst/>
              <a:gdLst/>
              <a:ahLst/>
              <a:cxnLst/>
              <a:rect l="l" t="t" r="r" b="b"/>
              <a:pathLst>
                <a:path w="1001" h="1204" extrusionOk="0">
                  <a:moveTo>
                    <a:pt x="358" y="1"/>
                  </a:moveTo>
                  <a:cubicBezTo>
                    <a:pt x="0" y="108"/>
                    <a:pt x="250" y="287"/>
                    <a:pt x="298" y="453"/>
                  </a:cubicBezTo>
                  <a:cubicBezTo>
                    <a:pt x="334" y="525"/>
                    <a:pt x="417" y="620"/>
                    <a:pt x="298" y="691"/>
                  </a:cubicBezTo>
                  <a:cubicBezTo>
                    <a:pt x="239" y="930"/>
                    <a:pt x="334" y="1108"/>
                    <a:pt x="512" y="1180"/>
                  </a:cubicBezTo>
                  <a:cubicBezTo>
                    <a:pt x="544" y="1196"/>
                    <a:pt x="570" y="1203"/>
                    <a:pt x="592" y="1203"/>
                  </a:cubicBezTo>
                  <a:cubicBezTo>
                    <a:pt x="697" y="1203"/>
                    <a:pt x="713" y="1042"/>
                    <a:pt x="762" y="953"/>
                  </a:cubicBezTo>
                  <a:cubicBezTo>
                    <a:pt x="810" y="953"/>
                    <a:pt x="834" y="942"/>
                    <a:pt x="870" y="942"/>
                  </a:cubicBezTo>
                  <a:cubicBezTo>
                    <a:pt x="953" y="822"/>
                    <a:pt x="953" y="691"/>
                    <a:pt x="881" y="561"/>
                  </a:cubicBezTo>
                  <a:cubicBezTo>
                    <a:pt x="905" y="477"/>
                    <a:pt x="953" y="394"/>
                    <a:pt x="989" y="322"/>
                  </a:cubicBezTo>
                  <a:cubicBezTo>
                    <a:pt x="1001" y="60"/>
                    <a:pt x="834" y="49"/>
                    <a:pt x="691" y="25"/>
                  </a:cubicBezTo>
                  <a:cubicBezTo>
                    <a:pt x="641" y="64"/>
                    <a:pt x="588" y="85"/>
                    <a:pt x="535" y="85"/>
                  </a:cubicBezTo>
                  <a:cubicBezTo>
                    <a:pt x="475" y="85"/>
                    <a:pt x="415" y="58"/>
                    <a:pt x="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6"/>
            <p:cNvSpPr/>
            <p:nvPr/>
          </p:nvSpPr>
          <p:spPr>
            <a:xfrm>
              <a:off x="8848991" y="3980947"/>
              <a:ext cx="17705" cy="34905"/>
            </a:xfrm>
            <a:custGeom>
              <a:avLst/>
              <a:gdLst/>
              <a:ahLst/>
              <a:cxnLst/>
              <a:rect l="l" t="t" r="r" b="b"/>
              <a:pathLst>
                <a:path w="561" h="1106" extrusionOk="0">
                  <a:moveTo>
                    <a:pt x="106" y="0"/>
                  </a:moveTo>
                  <a:cubicBezTo>
                    <a:pt x="69" y="0"/>
                    <a:pt x="35" y="18"/>
                    <a:pt x="1" y="58"/>
                  </a:cubicBezTo>
                  <a:cubicBezTo>
                    <a:pt x="24" y="404"/>
                    <a:pt x="48" y="749"/>
                    <a:pt x="60" y="1106"/>
                  </a:cubicBezTo>
                  <a:cubicBezTo>
                    <a:pt x="203" y="1058"/>
                    <a:pt x="382" y="999"/>
                    <a:pt x="548" y="939"/>
                  </a:cubicBezTo>
                  <a:cubicBezTo>
                    <a:pt x="560" y="582"/>
                    <a:pt x="501" y="273"/>
                    <a:pt x="239" y="58"/>
                  </a:cubicBezTo>
                  <a:cubicBezTo>
                    <a:pt x="189" y="21"/>
                    <a:pt x="146" y="0"/>
                    <a:pt x="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6"/>
            <p:cNvSpPr/>
            <p:nvPr/>
          </p:nvSpPr>
          <p:spPr>
            <a:xfrm>
              <a:off x="8847855" y="4034250"/>
              <a:ext cx="29351" cy="35726"/>
            </a:xfrm>
            <a:custGeom>
              <a:avLst/>
              <a:gdLst/>
              <a:ahLst/>
              <a:cxnLst/>
              <a:rect l="l" t="t" r="r" b="b"/>
              <a:pathLst>
                <a:path w="930" h="1132" extrusionOk="0">
                  <a:moveTo>
                    <a:pt x="799" y="0"/>
                  </a:moveTo>
                  <a:cubicBezTo>
                    <a:pt x="754" y="65"/>
                    <a:pt x="707" y="88"/>
                    <a:pt x="661" y="88"/>
                  </a:cubicBezTo>
                  <a:cubicBezTo>
                    <a:pt x="595" y="88"/>
                    <a:pt x="528" y="42"/>
                    <a:pt x="465" y="0"/>
                  </a:cubicBezTo>
                  <a:lnTo>
                    <a:pt x="465" y="0"/>
                  </a:lnTo>
                  <a:cubicBezTo>
                    <a:pt x="465" y="131"/>
                    <a:pt x="501" y="274"/>
                    <a:pt x="358" y="370"/>
                  </a:cubicBezTo>
                  <a:cubicBezTo>
                    <a:pt x="322" y="453"/>
                    <a:pt x="382" y="608"/>
                    <a:pt x="227" y="608"/>
                  </a:cubicBezTo>
                  <a:cubicBezTo>
                    <a:pt x="1" y="798"/>
                    <a:pt x="108" y="965"/>
                    <a:pt x="263" y="1132"/>
                  </a:cubicBezTo>
                  <a:cubicBezTo>
                    <a:pt x="268" y="1132"/>
                    <a:pt x="272" y="1132"/>
                    <a:pt x="277" y="1132"/>
                  </a:cubicBezTo>
                  <a:cubicBezTo>
                    <a:pt x="446" y="1132"/>
                    <a:pt x="529" y="928"/>
                    <a:pt x="680" y="870"/>
                  </a:cubicBezTo>
                  <a:cubicBezTo>
                    <a:pt x="702" y="881"/>
                    <a:pt x="722" y="886"/>
                    <a:pt x="738" y="886"/>
                  </a:cubicBezTo>
                  <a:cubicBezTo>
                    <a:pt x="793" y="886"/>
                    <a:pt x="817" y="830"/>
                    <a:pt x="799" y="739"/>
                  </a:cubicBezTo>
                  <a:cubicBezTo>
                    <a:pt x="834" y="500"/>
                    <a:pt x="930" y="250"/>
                    <a:pt x="7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6"/>
            <p:cNvSpPr/>
            <p:nvPr/>
          </p:nvSpPr>
          <p:spPr>
            <a:xfrm>
              <a:off x="8900464" y="3977444"/>
              <a:ext cx="37241" cy="29035"/>
            </a:xfrm>
            <a:custGeom>
              <a:avLst/>
              <a:gdLst/>
              <a:ahLst/>
              <a:cxnLst/>
              <a:rect l="l" t="t" r="r" b="b"/>
              <a:pathLst>
                <a:path w="1180" h="920" extrusionOk="0">
                  <a:moveTo>
                    <a:pt x="277" y="0"/>
                  </a:moveTo>
                  <a:cubicBezTo>
                    <a:pt x="226" y="0"/>
                    <a:pt x="174" y="11"/>
                    <a:pt x="120" y="38"/>
                  </a:cubicBezTo>
                  <a:cubicBezTo>
                    <a:pt x="167" y="336"/>
                    <a:pt x="1" y="705"/>
                    <a:pt x="346" y="919"/>
                  </a:cubicBezTo>
                  <a:cubicBezTo>
                    <a:pt x="416" y="815"/>
                    <a:pt x="156" y="562"/>
                    <a:pt x="456" y="562"/>
                  </a:cubicBezTo>
                  <a:cubicBezTo>
                    <a:pt x="463" y="562"/>
                    <a:pt x="470" y="562"/>
                    <a:pt x="477" y="562"/>
                  </a:cubicBezTo>
                  <a:cubicBezTo>
                    <a:pt x="508" y="587"/>
                    <a:pt x="546" y="602"/>
                    <a:pt x="581" y="602"/>
                  </a:cubicBezTo>
                  <a:cubicBezTo>
                    <a:pt x="611" y="602"/>
                    <a:pt x="639" y="590"/>
                    <a:pt x="656" y="562"/>
                  </a:cubicBezTo>
                  <a:cubicBezTo>
                    <a:pt x="799" y="574"/>
                    <a:pt x="929" y="669"/>
                    <a:pt x="1013" y="788"/>
                  </a:cubicBezTo>
                  <a:cubicBezTo>
                    <a:pt x="1180" y="526"/>
                    <a:pt x="1001" y="348"/>
                    <a:pt x="894" y="157"/>
                  </a:cubicBezTo>
                  <a:cubicBezTo>
                    <a:pt x="875" y="161"/>
                    <a:pt x="856" y="162"/>
                    <a:pt x="837" y="162"/>
                  </a:cubicBezTo>
                  <a:cubicBezTo>
                    <a:pt x="648" y="162"/>
                    <a:pt x="474" y="0"/>
                    <a:pt x="2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6"/>
            <p:cNvSpPr/>
            <p:nvPr/>
          </p:nvSpPr>
          <p:spPr>
            <a:xfrm>
              <a:off x="8901600" y="3949009"/>
              <a:ext cx="27836" cy="36199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186" y="0"/>
                  </a:moveTo>
                  <a:cubicBezTo>
                    <a:pt x="62" y="0"/>
                    <a:pt x="58" y="192"/>
                    <a:pt x="12" y="320"/>
                  </a:cubicBezTo>
                  <a:cubicBezTo>
                    <a:pt x="1" y="356"/>
                    <a:pt x="1" y="392"/>
                    <a:pt x="1" y="439"/>
                  </a:cubicBezTo>
                  <a:cubicBezTo>
                    <a:pt x="143" y="570"/>
                    <a:pt x="12" y="796"/>
                    <a:pt x="108" y="939"/>
                  </a:cubicBezTo>
                  <a:cubicBezTo>
                    <a:pt x="287" y="991"/>
                    <a:pt x="454" y="1146"/>
                    <a:pt x="645" y="1146"/>
                  </a:cubicBezTo>
                  <a:cubicBezTo>
                    <a:pt x="719" y="1146"/>
                    <a:pt x="798" y="1122"/>
                    <a:pt x="882" y="1058"/>
                  </a:cubicBezTo>
                  <a:cubicBezTo>
                    <a:pt x="524" y="856"/>
                    <a:pt x="489" y="392"/>
                    <a:pt x="334" y="58"/>
                  </a:cubicBezTo>
                  <a:cubicBezTo>
                    <a:pt x="271" y="17"/>
                    <a:pt x="223" y="0"/>
                    <a:pt x="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6"/>
            <p:cNvSpPr/>
            <p:nvPr/>
          </p:nvSpPr>
          <p:spPr>
            <a:xfrm>
              <a:off x="8779120" y="4224552"/>
              <a:ext cx="38345" cy="32538"/>
            </a:xfrm>
            <a:custGeom>
              <a:avLst/>
              <a:gdLst/>
              <a:ahLst/>
              <a:cxnLst/>
              <a:rect l="l" t="t" r="r" b="b"/>
              <a:pathLst>
                <a:path w="1215" h="1031" extrusionOk="0">
                  <a:moveTo>
                    <a:pt x="1015" y="0"/>
                  </a:moveTo>
                  <a:cubicBezTo>
                    <a:pt x="920" y="0"/>
                    <a:pt x="840" y="77"/>
                    <a:pt x="774" y="162"/>
                  </a:cubicBezTo>
                  <a:cubicBezTo>
                    <a:pt x="679" y="662"/>
                    <a:pt x="214" y="436"/>
                    <a:pt x="0" y="662"/>
                  </a:cubicBezTo>
                  <a:cubicBezTo>
                    <a:pt x="143" y="781"/>
                    <a:pt x="274" y="912"/>
                    <a:pt x="429" y="1031"/>
                  </a:cubicBezTo>
                  <a:cubicBezTo>
                    <a:pt x="750" y="876"/>
                    <a:pt x="834" y="364"/>
                    <a:pt x="1215" y="281"/>
                  </a:cubicBezTo>
                  <a:cubicBezTo>
                    <a:pt x="1167" y="197"/>
                    <a:pt x="1131" y="114"/>
                    <a:pt x="1095" y="19"/>
                  </a:cubicBezTo>
                  <a:cubicBezTo>
                    <a:pt x="1068" y="6"/>
                    <a:pt x="1041" y="0"/>
                    <a:pt x="10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6"/>
            <p:cNvSpPr/>
            <p:nvPr/>
          </p:nvSpPr>
          <p:spPr>
            <a:xfrm>
              <a:off x="8835831" y="4279402"/>
              <a:ext cx="34243" cy="28530"/>
            </a:xfrm>
            <a:custGeom>
              <a:avLst/>
              <a:gdLst/>
              <a:ahLst/>
              <a:cxnLst/>
              <a:rect l="l" t="t" r="r" b="b"/>
              <a:pathLst>
                <a:path w="1085" h="904" extrusionOk="0">
                  <a:moveTo>
                    <a:pt x="870" y="1"/>
                  </a:moveTo>
                  <a:cubicBezTo>
                    <a:pt x="851" y="1"/>
                    <a:pt x="834" y="17"/>
                    <a:pt x="822" y="55"/>
                  </a:cubicBezTo>
                  <a:cubicBezTo>
                    <a:pt x="680" y="543"/>
                    <a:pt x="227" y="531"/>
                    <a:pt x="1" y="864"/>
                  </a:cubicBezTo>
                  <a:cubicBezTo>
                    <a:pt x="73" y="892"/>
                    <a:pt x="140" y="903"/>
                    <a:pt x="202" y="903"/>
                  </a:cubicBezTo>
                  <a:cubicBezTo>
                    <a:pt x="465" y="903"/>
                    <a:pt x="644" y="692"/>
                    <a:pt x="846" y="567"/>
                  </a:cubicBezTo>
                  <a:cubicBezTo>
                    <a:pt x="953" y="567"/>
                    <a:pt x="1037" y="531"/>
                    <a:pt x="1084" y="424"/>
                  </a:cubicBezTo>
                  <a:cubicBezTo>
                    <a:pt x="1065" y="262"/>
                    <a:pt x="947" y="1"/>
                    <a:pt x="8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6"/>
            <p:cNvSpPr/>
            <p:nvPr/>
          </p:nvSpPr>
          <p:spPr>
            <a:xfrm>
              <a:off x="8621293" y="3541266"/>
              <a:ext cx="28972" cy="21997"/>
            </a:xfrm>
            <a:custGeom>
              <a:avLst/>
              <a:gdLst/>
              <a:ahLst/>
              <a:cxnLst/>
              <a:rect l="l" t="t" r="r" b="b"/>
              <a:pathLst>
                <a:path w="918" h="697" extrusionOk="0">
                  <a:moveTo>
                    <a:pt x="905" y="0"/>
                  </a:moveTo>
                  <a:cubicBezTo>
                    <a:pt x="715" y="36"/>
                    <a:pt x="548" y="203"/>
                    <a:pt x="358" y="203"/>
                  </a:cubicBezTo>
                  <a:cubicBezTo>
                    <a:pt x="250" y="215"/>
                    <a:pt x="12" y="274"/>
                    <a:pt x="0" y="524"/>
                  </a:cubicBezTo>
                  <a:cubicBezTo>
                    <a:pt x="0" y="572"/>
                    <a:pt x="72" y="655"/>
                    <a:pt x="84" y="655"/>
                  </a:cubicBezTo>
                  <a:cubicBezTo>
                    <a:pt x="111" y="643"/>
                    <a:pt x="139" y="639"/>
                    <a:pt x="167" y="639"/>
                  </a:cubicBezTo>
                  <a:cubicBezTo>
                    <a:pt x="267" y="639"/>
                    <a:pt x="373" y="697"/>
                    <a:pt x="469" y="697"/>
                  </a:cubicBezTo>
                  <a:cubicBezTo>
                    <a:pt x="537" y="697"/>
                    <a:pt x="601" y="669"/>
                    <a:pt x="655" y="572"/>
                  </a:cubicBezTo>
                  <a:cubicBezTo>
                    <a:pt x="739" y="405"/>
                    <a:pt x="917" y="274"/>
                    <a:pt x="9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6"/>
            <p:cNvSpPr/>
            <p:nvPr/>
          </p:nvSpPr>
          <p:spPr>
            <a:xfrm>
              <a:off x="8902358" y="4042140"/>
              <a:ext cx="37588" cy="23070"/>
            </a:xfrm>
            <a:custGeom>
              <a:avLst/>
              <a:gdLst/>
              <a:ahLst/>
              <a:cxnLst/>
              <a:rect l="l" t="t" r="r" b="b"/>
              <a:pathLst>
                <a:path w="1191" h="731" extrusionOk="0">
                  <a:moveTo>
                    <a:pt x="858" y="0"/>
                  </a:moveTo>
                  <a:cubicBezTo>
                    <a:pt x="730" y="9"/>
                    <a:pt x="651" y="321"/>
                    <a:pt x="508" y="321"/>
                  </a:cubicBezTo>
                  <a:cubicBezTo>
                    <a:pt x="451" y="321"/>
                    <a:pt x="383" y="271"/>
                    <a:pt x="298" y="131"/>
                  </a:cubicBezTo>
                  <a:lnTo>
                    <a:pt x="298" y="131"/>
                  </a:lnTo>
                  <a:cubicBezTo>
                    <a:pt x="0" y="310"/>
                    <a:pt x="143" y="465"/>
                    <a:pt x="322" y="620"/>
                  </a:cubicBezTo>
                  <a:cubicBezTo>
                    <a:pt x="409" y="699"/>
                    <a:pt x="487" y="731"/>
                    <a:pt x="559" y="731"/>
                  </a:cubicBezTo>
                  <a:cubicBezTo>
                    <a:pt x="701" y="731"/>
                    <a:pt x="818" y="604"/>
                    <a:pt x="929" y="477"/>
                  </a:cubicBezTo>
                  <a:cubicBezTo>
                    <a:pt x="1072" y="298"/>
                    <a:pt x="1191" y="84"/>
                    <a:pt x="8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6"/>
            <p:cNvSpPr/>
            <p:nvPr/>
          </p:nvSpPr>
          <p:spPr>
            <a:xfrm>
              <a:off x="8901979" y="4011591"/>
              <a:ext cx="27457" cy="26889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85" y="0"/>
                  </a:moveTo>
                  <a:cubicBezTo>
                    <a:pt x="36" y="0"/>
                    <a:pt x="0" y="32"/>
                    <a:pt x="0" y="135"/>
                  </a:cubicBezTo>
                  <a:cubicBezTo>
                    <a:pt x="12" y="421"/>
                    <a:pt x="96" y="754"/>
                    <a:pt x="417" y="849"/>
                  </a:cubicBezTo>
                  <a:cubicBezTo>
                    <a:pt x="441" y="851"/>
                    <a:pt x="465" y="852"/>
                    <a:pt x="489" y="852"/>
                  </a:cubicBezTo>
                  <a:cubicBezTo>
                    <a:pt x="651" y="852"/>
                    <a:pt x="797" y="807"/>
                    <a:pt x="870" y="599"/>
                  </a:cubicBezTo>
                  <a:cubicBezTo>
                    <a:pt x="822" y="504"/>
                    <a:pt x="786" y="433"/>
                    <a:pt x="762" y="361"/>
                  </a:cubicBezTo>
                  <a:cubicBezTo>
                    <a:pt x="669" y="448"/>
                    <a:pt x="601" y="483"/>
                    <a:pt x="549" y="483"/>
                  </a:cubicBezTo>
                  <a:cubicBezTo>
                    <a:pt x="403" y="483"/>
                    <a:pt x="386" y="207"/>
                    <a:pt x="298" y="75"/>
                  </a:cubicBezTo>
                  <a:cubicBezTo>
                    <a:pt x="237" y="55"/>
                    <a:pt x="149" y="0"/>
                    <a:pt x="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6"/>
            <p:cNvSpPr/>
            <p:nvPr/>
          </p:nvSpPr>
          <p:spPr>
            <a:xfrm>
              <a:off x="8689681" y="3676149"/>
              <a:ext cx="29698" cy="28309"/>
            </a:xfrm>
            <a:custGeom>
              <a:avLst/>
              <a:gdLst/>
              <a:ahLst/>
              <a:cxnLst/>
              <a:rect l="l" t="t" r="r" b="b"/>
              <a:pathLst>
                <a:path w="941" h="897" extrusionOk="0">
                  <a:moveTo>
                    <a:pt x="227" y="1"/>
                  </a:moveTo>
                  <a:cubicBezTo>
                    <a:pt x="119" y="37"/>
                    <a:pt x="0" y="60"/>
                    <a:pt x="48" y="239"/>
                  </a:cubicBezTo>
                  <a:cubicBezTo>
                    <a:pt x="110" y="487"/>
                    <a:pt x="159" y="768"/>
                    <a:pt x="366" y="768"/>
                  </a:cubicBezTo>
                  <a:cubicBezTo>
                    <a:pt x="438" y="768"/>
                    <a:pt x="528" y="735"/>
                    <a:pt x="643" y="656"/>
                  </a:cubicBezTo>
                  <a:cubicBezTo>
                    <a:pt x="644" y="655"/>
                    <a:pt x="644" y="655"/>
                    <a:pt x="645" y="655"/>
                  </a:cubicBezTo>
                  <a:cubicBezTo>
                    <a:pt x="664" y="655"/>
                    <a:pt x="765" y="790"/>
                    <a:pt x="822" y="870"/>
                  </a:cubicBezTo>
                  <a:cubicBezTo>
                    <a:pt x="834" y="888"/>
                    <a:pt x="852" y="897"/>
                    <a:pt x="871" y="897"/>
                  </a:cubicBezTo>
                  <a:cubicBezTo>
                    <a:pt x="890" y="897"/>
                    <a:pt x="911" y="888"/>
                    <a:pt x="929" y="870"/>
                  </a:cubicBezTo>
                  <a:cubicBezTo>
                    <a:pt x="929" y="822"/>
                    <a:pt x="941" y="775"/>
                    <a:pt x="941" y="727"/>
                  </a:cubicBezTo>
                  <a:cubicBezTo>
                    <a:pt x="905" y="346"/>
                    <a:pt x="643" y="179"/>
                    <a:pt x="393" y="13"/>
                  </a:cubicBezTo>
                  <a:cubicBezTo>
                    <a:pt x="334" y="1"/>
                    <a:pt x="286" y="1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6"/>
            <p:cNvSpPr/>
            <p:nvPr/>
          </p:nvSpPr>
          <p:spPr>
            <a:xfrm>
              <a:off x="8697571" y="3664125"/>
              <a:ext cx="27710" cy="37115"/>
            </a:xfrm>
            <a:custGeom>
              <a:avLst/>
              <a:gdLst/>
              <a:ahLst/>
              <a:cxnLst/>
              <a:rect l="l" t="t" r="r" b="b"/>
              <a:pathLst>
                <a:path w="878" h="1176" extrusionOk="0">
                  <a:moveTo>
                    <a:pt x="119" y="1"/>
                  </a:moveTo>
                  <a:cubicBezTo>
                    <a:pt x="84" y="37"/>
                    <a:pt x="48" y="84"/>
                    <a:pt x="36" y="144"/>
                  </a:cubicBezTo>
                  <a:cubicBezTo>
                    <a:pt x="0" y="275"/>
                    <a:pt x="36" y="394"/>
                    <a:pt x="119" y="489"/>
                  </a:cubicBezTo>
                  <a:cubicBezTo>
                    <a:pt x="322" y="691"/>
                    <a:pt x="500" y="906"/>
                    <a:pt x="691" y="1108"/>
                  </a:cubicBezTo>
                  <a:cubicBezTo>
                    <a:pt x="731" y="1121"/>
                    <a:pt x="796" y="1175"/>
                    <a:pt x="834" y="1175"/>
                  </a:cubicBezTo>
                  <a:cubicBezTo>
                    <a:pt x="865" y="1175"/>
                    <a:pt x="877" y="1141"/>
                    <a:pt x="846" y="1025"/>
                  </a:cubicBezTo>
                  <a:cubicBezTo>
                    <a:pt x="798" y="691"/>
                    <a:pt x="453" y="513"/>
                    <a:pt x="441" y="144"/>
                  </a:cubicBezTo>
                  <a:cubicBezTo>
                    <a:pt x="334" y="84"/>
                    <a:pt x="227" y="37"/>
                    <a:pt x="1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6"/>
            <p:cNvSpPr/>
            <p:nvPr/>
          </p:nvSpPr>
          <p:spPr>
            <a:xfrm>
              <a:off x="8696435" y="3309054"/>
              <a:ext cx="23323" cy="31749"/>
            </a:xfrm>
            <a:custGeom>
              <a:avLst/>
              <a:gdLst/>
              <a:ahLst/>
              <a:cxnLst/>
              <a:rect l="l" t="t" r="r" b="b"/>
              <a:pathLst>
                <a:path w="739" h="1006" extrusionOk="0">
                  <a:moveTo>
                    <a:pt x="382" y="0"/>
                  </a:moveTo>
                  <a:cubicBezTo>
                    <a:pt x="1" y="274"/>
                    <a:pt x="96" y="631"/>
                    <a:pt x="263" y="989"/>
                  </a:cubicBezTo>
                  <a:cubicBezTo>
                    <a:pt x="275" y="986"/>
                    <a:pt x="288" y="985"/>
                    <a:pt x="302" y="985"/>
                  </a:cubicBezTo>
                  <a:cubicBezTo>
                    <a:pt x="359" y="985"/>
                    <a:pt x="417" y="1005"/>
                    <a:pt x="472" y="1005"/>
                  </a:cubicBezTo>
                  <a:cubicBezTo>
                    <a:pt x="522" y="1005"/>
                    <a:pt x="568" y="989"/>
                    <a:pt x="608" y="929"/>
                  </a:cubicBezTo>
                  <a:cubicBezTo>
                    <a:pt x="608" y="917"/>
                    <a:pt x="536" y="810"/>
                    <a:pt x="489" y="750"/>
                  </a:cubicBezTo>
                  <a:cubicBezTo>
                    <a:pt x="441" y="727"/>
                    <a:pt x="417" y="679"/>
                    <a:pt x="453" y="620"/>
                  </a:cubicBezTo>
                  <a:cubicBezTo>
                    <a:pt x="477" y="596"/>
                    <a:pt x="501" y="584"/>
                    <a:pt x="525" y="584"/>
                  </a:cubicBezTo>
                  <a:cubicBezTo>
                    <a:pt x="548" y="584"/>
                    <a:pt x="572" y="596"/>
                    <a:pt x="596" y="620"/>
                  </a:cubicBezTo>
                  <a:cubicBezTo>
                    <a:pt x="739" y="548"/>
                    <a:pt x="715" y="381"/>
                    <a:pt x="715" y="250"/>
                  </a:cubicBezTo>
                  <a:cubicBezTo>
                    <a:pt x="608" y="155"/>
                    <a:pt x="489" y="84"/>
                    <a:pt x="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6"/>
            <p:cNvSpPr/>
            <p:nvPr/>
          </p:nvSpPr>
          <p:spPr>
            <a:xfrm>
              <a:off x="8585599" y="3490898"/>
              <a:ext cx="20703" cy="37241"/>
            </a:xfrm>
            <a:custGeom>
              <a:avLst/>
              <a:gdLst/>
              <a:ahLst/>
              <a:cxnLst/>
              <a:rect l="l" t="t" r="r" b="b"/>
              <a:pathLst>
                <a:path w="656" h="1180" extrusionOk="0">
                  <a:moveTo>
                    <a:pt x="187" y="1"/>
                  </a:moveTo>
                  <a:cubicBezTo>
                    <a:pt x="126" y="1"/>
                    <a:pt x="62" y="18"/>
                    <a:pt x="0" y="37"/>
                  </a:cubicBezTo>
                  <a:cubicBezTo>
                    <a:pt x="0" y="442"/>
                    <a:pt x="36" y="823"/>
                    <a:pt x="215" y="1180"/>
                  </a:cubicBezTo>
                  <a:cubicBezTo>
                    <a:pt x="238" y="1049"/>
                    <a:pt x="203" y="882"/>
                    <a:pt x="322" y="799"/>
                  </a:cubicBezTo>
                  <a:cubicBezTo>
                    <a:pt x="310" y="584"/>
                    <a:pt x="655" y="442"/>
                    <a:pt x="429" y="168"/>
                  </a:cubicBezTo>
                  <a:cubicBezTo>
                    <a:pt x="365" y="39"/>
                    <a:pt x="279" y="1"/>
                    <a:pt x="1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6"/>
            <p:cNvSpPr/>
            <p:nvPr/>
          </p:nvSpPr>
          <p:spPr>
            <a:xfrm>
              <a:off x="8854262" y="4222469"/>
              <a:ext cx="28593" cy="21903"/>
            </a:xfrm>
            <a:custGeom>
              <a:avLst/>
              <a:gdLst/>
              <a:ahLst/>
              <a:cxnLst/>
              <a:rect l="l" t="t" r="r" b="b"/>
              <a:pathLst>
                <a:path w="906" h="694" extrusionOk="0">
                  <a:moveTo>
                    <a:pt x="668" y="0"/>
                  </a:moveTo>
                  <a:cubicBezTo>
                    <a:pt x="498" y="0"/>
                    <a:pt x="335" y="87"/>
                    <a:pt x="163" y="87"/>
                  </a:cubicBezTo>
                  <a:cubicBezTo>
                    <a:pt x="114" y="87"/>
                    <a:pt x="63" y="79"/>
                    <a:pt x="12" y="61"/>
                  </a:cubicBezTo>
                  <a:lnTo>
                    <a:pt x="12" y="61"/>
                  </a:lnTo>
                  <a:cubicBezTo>
                    <a:pt x="0" y="359"/>
                    <a:pt x="262" y="371"/>
                    <a:pt x="310" y="609"/>
                  </a:cubicBezTo>
                  <a:cubicBezTo>
                    <a:pt x="319" y="671"/>
                    <a:pt x="356" y="693"/>
                    <a:pt x="397" y="693"/>
                  </a:cubicBezTo>
                  <a:cubicBezTo>
                    <a:pt x="468" y="693"/>
                    <a:pt x="551" y="630"/>
                    <a:pt x="536" y="585"/>
                  </a:cubicBezTo>
                  <a:cubicBezTo>
                    <a:pt x="250" y="25"/>
                    <a:pt x="905" y="371"/>
                    <a:pt x="869" y="49"/>
                  </a:cubicBezTo>
                  <a:cubicBezTo>
                    <a:pt x="801" y="13"/>
                    <a:pt x="734" y="0"/>
                    <a:pt x="6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6"/>
            <p:cNvSpPr/>
            <p:nvPr/>
          </p:nvSpPr>
          <p:spPr>
            <a:xfrm>
              <a:off x="8851611" y="4190531"/>
              <a:ext cx="21840" cy="22187"/>
            </a:xfrm>
            <a:custGeom>
              <a:avLst/>
              <a:gdLst/>
              <a:ahLst/>
              <a:cxnLst/>
              <a:rect l="l" t="t" r="r" b="b"/>
              <a:pathLst>
                <a:path w="692" h="703" extrusionOk="0">
                  <a:moveTo>
                    <a:pt x="202" y="0"/>
                  </a:moveTo>
                  <a:cubicBezTo>
                    <a:pt x="96" y="0"/>
                    <a:pt x="1" y="70"/>
                    <a:pt x="1" y="168"/>
                  </a:cubicBezTo>
                  <a:cubicBezTo>
                    <a:pt x="1" y="442"/>
                    <a:pt x="275" y="585"/>
                    <a:pt x="453" y="668"/>
                  </a:cubicBezTo>
                  <a:cubicBezTo>
                    <a:pt x="497" y="692"/>
                    <a:pt x="532" y="702"/>
                    <a:pt x="560" y="702"/>
                  </a:cubicBezTo>
                  <a:cubicBezTo>
                    <a:pt x="688" y="702"/>
                    <a:pt x="682" y="493"/>
                    <a:pt x="692" y="347"/>
                  </a:cubicBezTo>
                  <a:cubicBezTo>
                    <a:pt x="572" y="251"/>
                    <a:pt x="465" y="132"/>
                    <a:pt x="346" y="49"/>
                  </a:cubicBezTo>
                  <a:cubicBezTo>
                    <a:pt x="301" y="15"/>
                    <a:pt x="250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6"/>
            <p:cNvSpPr/>
            <p:nvPr/>
          </p:nvSpPr>
          <p:spPr>
            <a:xfrm>
              <a:off x="8743773" y="3260958"/>
              <a:ext cx="26731" cy="24080"/>
            </a:xfrm>
            <a:custGeom>
              <a:avLst/>
              <a:gdLst/>
              <a:ahLst/>
              <a:cxnLst/>
              <a:rect l="l" t="t" r="r" b="b"/>
              <a:pathLst>
                <a:path w="847" h="763" extrusionOk="0">
                  <a:moveTo>
                    <a:pt x="537" y="0"/>
                  </a:moveTo>
                  <a:lnTo>
                    <a:pt x="537" y="0"/>
                  </a:lnTo>
                  <a:cubicBezTo>
                    <a:pt x="346" y="227"/>
                    <a:pt x="1" y="334"/>
                    <a:pt x="108" y="762"/>
                  </a:cubicBezTo>
                  <a:cubicBezTo>
                    <a:pt x="822" y="584"/>
                    <a:pt x="846" y="536"/>
                    <a:pt x="5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6"/>
            <p:cNvSpPr/>
            <p:nvPr/>
          </p:nvSpPr>
          <p:spPr>
            <a:xfrm>
              <a:off x="8771104" y="4307237"/>
              <a:ext cx="28688" cy="23481"/>
            </a:xfrm>
            <a:custGeom>
              <a:avLst/>
              <a:gdLst/>
              <a:ahLst/>
              <a:cxnLst/>
              <a:rect l="l" t="t" r="r" b="b"/>
              <a:pathLst>
                <a:path w="909" h="744" extrusionOk="0">
                  <a:moveTo>
                    <a:pt x="290" y="0"/>
                  </a:moveTo>
                  <a:cubicBezTo>
                    <a:pt x="117" y="0"/>
                    <a:pt x="0" y="108"/>
                    <a:pt x="16" y="435"/>
                  </a:cubicBezTo>
                  <a:cubicBezTo>
                    <a:pt x="33" y="432"/>
                    <a:pt x="51" y="430"/>
                    <a:pt x="67" y="430"/>
                  </a:cubicBezTo>
                  <a:cubicBezTo>
                    <a:pt x="310" y="430"/>
                    <a:pt x="496" y="744"/>
                    <a:pt x="744" y="744"/>
                  </a:cubicBezTo>
                  <a:cubicBezTo>
                    <a:pt x="796" y="744"/>
                    <a:pt x="851" y="730"/>
                    <a:pt x="909" y="697"/>
                  </a:cubicBezTo>
                  <a:lnTo>
                    <a:pt x="909" y="435"/>
                  </a:lnTo>
                  <a:cubicBezTo>
                    <a:pt x="754" y="352"/>
                    <a:pt x="576" y="304"/>
                    <a:pt x="576" y="66"/>
                  </a:cubicBezTo>
                  <a:cubicBezTo>
                    <a:pt x="473" y="26"/>
                    <a:pt x="375" y="0"/>
                    <a:pt x="2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6"/>
            <p:cNvSpPr/>
            <p:nvPr/>
          </p:nvSpPr>
          <p:spPr>
            <a:xfrm>
              <a:off x="8676521" y="3653837"/>
              <a:ext cx="24838" cy="25721"/>
            </a:xfrm>
            <a:custGeom>
              <a:avLst/>
              <a:gdLst/>
              <a:ahLst/>
              <a:cxnLst/>
              <a:rect l="l" t="t" r="r" b="b"/>
              <a:pathLst>
                <a:path w="787" h="815" extrusionOk="0">
                  <a:moveTo>
                    <a:pt x="131" y="1"/>
                  </a:moveTo>
                  <a:cubicBezTo>
                    <a:pt x="90" y="1"/>
                    <a:pt x="47" y="19"/>
                    <a:pt x="1" y="65"/>
                  </a:cubicBezTo>
                  <a:cubicBezTo>
                    <a:pt x="60" y="279"/>
                    <a:pt x="48" y="482"/>
                    <a:pt x="1" y="696"/>
                  </a:cubicBezTo>
                  <a:cubicBezTo>
                    <a:pt x="80" y="762"/>
                    <a:pt x="164" y="778"/>
                    <a:pt x="249" y="778"/>
                  </a:cubicBezTo>
                  <a:cubicBezTo>
                    <a:pt x="324" y="778"/>
                    <a:pt x="400" y="765"/>
                    <a:pt x="474" y="765"/>
                  </a:cubicBezTo>
                  <a:cubicBezTo>
                    <a:pt x="541" y="765"/>
                    <a:pt x="606" y="776"/>
                    <a:pt x="667" y="815"/>
                  </a:cubicBezTo>
                  <a:lnTo>
                    <a:pt x="786" y="815"/>
                  </a:lnTo>
                  <a:lnTo>
                    <a:pt x="786" y="422"/>
                  </a:lnTo>
                  <a:cubicBezTo>
                    <a:pt x="632" y="351"/>
                    <a:pt x="453" y="303"/>
                    <a:pt x="346" y="124"/>
                  </a:cubicBezTo>
                  <a:cubicBezTo>
                    <a:pt x="276" y="63"/>
                    <a:pt x="207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6"/>
            <p:cNvSpPr/>
            <p:nvPr/>
          </p:nvSpPr>
          <p:spPr>
            <a:xfrm>
              <a:off x="8912867" y="4030495"/>
              <a:ext cx="19188" cy="24238"/>
            </a:xfrm>
            <a:custGeom>
              <a:avLst/>
              <a:gdLst/>
              <a:ahLst/>
              <a:cxnLst/>
              <a:rect l="l" t="t" r="r" b="b"/>
              <a:pathLst>
                <a:path w="608" h="768" extrusionOk="0">
                  <a:moveTo>
                    <a:pt x="536" y="0"/>
                  </a:moveTo>
                  <a:cubicBezTo>
                    <a:pt x="382" y="84"/>
                    <a:pt x="239" y="155"/>
                    <a:pt x="84" y="250"/>
                  </a:cubicBezTo>
                  <a:cubicBezTo>
                    <a:pt x="84" y="358"/>
                    <a:pt x="72" y="441"/>
                    <a:pt x="1" y="512"/>
                  </a:cubicBezTo>
                  <a:cubicBezTo>
                    <a:pt x="115" y="694"/>
                    <a:pt x="207" y="768"/>
                    <a:pt x="283" y="768"/>
                  </a:cubicBezTo>
                  <a:cubicBezTo>
                    <a:pt x="397" y="768"/>
                    <a:pt x="477" y="602"/>
                    <a:pt x="548" y="381"/>
                  </a:cubicBezTo>
                  <a:lnTo>
                    <a:pt x="548" y="262"/>
                  </a:lnTo>
                  <a:cubicBezTo>
                    <a:pt x="608" y="179"/>
                    <a:pt x="608" y="84"/>
                    <a:pt x="536" y="12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6"/>
            <p:cNvSpPr/>
            <p:nvPr/>
          </p:nvSpPr>
          <p:spPr>
            <a:xfrm>
              <a:off x="8771577" y="3762527"/>
              <a:ext cx="27489" cy="27110"/>
            </a:xfrm>
            <a:custGeom>
              <a:avLst/>
              <a:gdLst/>
              <a:ahLst/>
              <a:cxnLst/>
              <a:rect l="l" t="t" r="r" b="b"/>
              <a:pathLst>
                <a:path w="871" h="859" extrusionOk="0">
                  <a:moveTo>
                    <a:pt x="382" y="1"/>
                  </a:moveTo>
                  <a:cubicBezTo>
                    <a:pt x="325" y="1"/>
                    <a:pt x="313" y="43"/>
                    <a:pt x="322" y="133"/>
                  </a:cubicBezTo>
                  <a:cubicBezTo>
                    <a:pt x="433" y="266"/>
                    <a:pt x="349" y="337"/>
                    <a:pt x="269" y="337"/>
                  </a:cubicBezTo>
                  <a:cubicBezTo>
                    <a:pt x="263" y="337"/>
                    <a:pt x="257" y="336"/>
                    <a:pt x="251" y="336"/>
                  </a:cubicBezTo>
                  <a:cubicBezTo>
                    <a:pt x="235" y="334"/>
                    <a:pt x="221" y="333"/>
                    <a:pt x="207" y="333"/>
                  </a:cubicBezTo>
                  <a:cubicBezTo>
                    <a:pt x="23" y="333"/>
                    <a:pt x="12" y="479"/>
                    <a:pt x="1" y="645"/>
                  </a:cubicBezTo>
                  <a:cubicBezTo>
                    <a:pt x="82" y="678"/>
                    <a:pt x="163" y="859"/>
                    <a:pt x="236" y="859"/>
                  </a:cubicBezTo>
                  <a:cubicBezTo>
                    <a:pt x="271" y="859"/>
                    <a:pt x="304" y="819"/>
                    <a:pt x="334" y="705"/>
                  </a:cubicBezTo>
                  <a:cubicBezTo>
                    <a:pt x="418" y="490"/>
                    <a:pt x="870" y="336"/>
                    <a:pt x="453" y="14"/>
                  </a:cubicBezTo>
                  <a:cubicBezTo>
                    <a:pt x="424" y="5"/>
                    <a:pt x="401" y="1"/>
                    <a:pt x="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6"/>
            <p:cNvSpPr/>
            <p:nvPr/>
          </p:nvSpPr>
          <p:spPr>
            <a:xfrm>
              <a:off x="8787388" y="3155393"/>
              <a:ext cx="29698" cy="18431"/>
            </a:xfrm>
            <a:custGeom>
              <a:avLst/>
              <a:gdLst/>
              <a:ahLst/>
              <a:cxnLst/>
              <a:rect l="l" t="t" r="r" b="b"/>
              <a:pathLst>
                <a:path w="941" h="584" extrusionOk="0">
                  <a:moveTo>
                    <a:pt x="619" y="1"/>
                  </a:moveTo>
                  <a:cubicBezTo>
                    <a:pt x="550" y="1"/>
                    <a:pt x="477" y="21"/>
                    <a:pt x="405" y="59"/>
                  </a:cubicBezTo>
                  <a:cubicBezTo>
                    <a:pt x="0" y="500"/>
                    <a:pt x="393" y="500"/>
                    <a:pt x="631" y="583"/>
                  </a:cubicBezTo>
                  <a:cubicBezTo>
                    <a:pt x="762" y="500"/>
                    <a:pt x="881" y="381"/>
                    <a:pt x="941" y="202"/>
                  </a:cubicBezTo>
                  <a:cubicBezTo>
                    <a:pt x="857" y="65"/>
                    <a:pt x="743" y="1"/>
                    <a:pt x="6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6"/>
            <p:cNvSpPr/>
            <p:nvPr/>
          </p:nvSpPr>
          <p:spPr>
            <a:xfrm>
              <a:off x="8826080" y="3957972"/>
              <a:ext cx="30834" cy="24459"/>
            </a:xfrm>
            <a:custGeom>
              <a:avLst/>
              <a:gdLst/>
              <a:ahLst/>
              <a:cxnLst/>
              <a:rect l="l" t="t" r="r" b="b"/>
              <a:pathLst>
                <a:path w="977" h="775" extrusionOk="0">
                  <a:moveTo>
                    <a:pt x="596" y="0"/>
                  </a:moveTo>
                  <a:cubicBezTo>
                    <a:pt x="417" y="191"/>
                    <a:pt x="0" y="370"/>
                    <a:pt x="596" y="584"/>
                  </a:cubicBezTo>
                  <a:cubicBezTo>
                    <a:pt x="655" y="596"/>
                    <a:pt x="679" y="715"/>
                    <a:pt x="727" y="774"/>
                  </a:cubicBezTo>
                  <a:lnTo>
                    <a:pt x="965" y="774"/>
                  </a:lnTo>
                  <a:cubicBezTo>
                    <a:pt x="977" y="429"/>
                    <a:pt x="679" y="298"/>
                    <a:pt x="5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663014" y="3625182"/>
              <a:ext cx="17674" cy="24680"/>
            </a:xfrm>
            <a:custGeom>
              <a:avLst/>
              <a:gdLst/>
              <a:ahLst/>
              <a:cxnLst/>
              <a:rect l="l" t="t" r="r" b="b"/>
              <a:pathLst>
                <a:path w="560" h="782" extrusionOk="0">
                  <a:moveTo>
                    <a:pt x="321" y="1"/>
                  </a:moveTo>
                  <a:cubicBezTo>
                    <a:pt x="248" y="1"/>
                    <a:pt x="146" y="57"/>
                    <a:pt x="0" y="199"/>
                  </a:cubicBezTo>
                  <a:cubicBezTo>
                    <a:pt x="12" y="342"/>
                    <a:pt x="322" y="425"/>
                    <a:pt x="71" y="604"/>
                  </a:cubicBezTo>
                  <a:cubicBezTo>
                    <a:pt x="60" y="639"/>
                    <a:pt x="107" y="723"/>
                    <a:pt x="143" y="759"/>
                  </a:cubicBezTo>
                  <a:cubicBezTo>
                    <a:pt x="182" y="774"/>
                    <a:pt x="219" y="781"/>
                    <a:pt x="254" y="781"/>
                  </a:cubicBezTo>
                  <a:cubicBezTo>
                    <a:pt x="378" y="781"/>
                    <a:pt x="476" y="692"/>
                    <a:pt x="560" y="580"/>
                  </a:cubicBezTo>
                  <a:cubicBezTo>
                    <a:pt x="509" y="335"/>
                    <a:pt x="500" y="1"/>
                    <a:pt x="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712214" y="3703574"/>
              <a:ext cx="20703" cy="28215"/>
            </a:xfrm>
            <a:custGeom>
              <a:avLst/>
              <a:gdLst/>
              <a:ahLst/>
              <a:cxnLst/>
              <a:rect l="l" t="t" r="r" b="b"/>
              <a:pathLst>
                <a:path w="656" h="894" extrusionOk="0">
                  <a:moveTo>
                    <a:pt x="108" y="1"/>
                  </a:moveTo>
                  <a:cubicBezTo>
                    <a:pt x="1" y="382"/>
                    <a:pt x="239" y="596"/>
                    <a:pt x="406" y="894"/>
                  </a:cubicBezTo>
                  <a:cubicBezTo>
                    <a:pt x="656" y="561"/>
                    <a:pt x="298" y="382"/>
                    <a:pt x="334" y="132"/>
                  </a:cubicBezTo>
                  <a:cubicBezTo>
                    <a:pt x="287" y="84"/>
                    <a:pt x="251" y="37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64876" y="3643833"/>
              <a:ext cx="26700" cy="17074"/>
            </a:xfrm>
            <a:custGeom>
              <a:avLst/>
              <a:gdLst/>
              <a:ahLst/>
              <a:cxnLst/>
              <a:rect l="l" t="t" r="r" b="b"/>
              <a:pathLst>
                <a:path w="846" h="541" extrusionOk="0">
                  <a:moveTo>
                    <a:pt x="489" y="1"/>
                  </a:moveTo>
                  <a:lnTo>
                    <a:pt x="48" y="132"/>
                  </a:lnTo>
                  <a:cubicBezTo>
                    <a:pt x="1" y="168"/>
                    <a:pt x="1" y="227"/>
                    <a:pt x="12" y="287"/>
                  </a:cubicBezTo>
                  <a:cubicBezTo>
                    <a:pt x="81" y="370"/>
                    <a:pt x="159" y="381"/>
                    <a:pt x="237" y="381"/>
                  </a:cubicBezTo>
                  <a:cubicBezTo>
                    <a:pt x="265" y="381"/>
                    <a:pt x="293" y="380"/>
                    <a:pt x="320" y="380"/>
                  </a:cubicBezTo>
                  <a:cubicBezTo>
                    <a:pt x="337" y="380"/>
                    <a:pt x="353" y="380"/>
                    <a:pt x="370" y="382"/>
                  </a:cubicBezTo>
                  <a:cubicBezTo>
                    <a:pt x="489" y="418"/>
                    <a:pt x="596" y="465"/>
                    <a:pt x="715" y="501"/>
                  </a:cubicBezTo>
                  <a:cubicBezTo>
                    <a:pt x="742" y="528"/>
                    <a:pt x="761" y="540"/>
                    <a:pt x="779" y="540"/>
                  </a:cubicBezTo>
                  <a:cubicBezTo>
                    <a:pt x="801" y="540"/>
                    <a:pt x="820" y="522"/>
                    <a:pt x="846" y="489"/>
                  </a:cubicBezTo>
                  <a:cubicBezTo>
                    <a:pt x="834" y="227"/>
                    <a:pt x="548" y="227"/>
                    <a:pt x="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848991" y="3062199"/>
              <a:ext cx="19188" cy="27836"/>
            </a:xfrm>
            <a:custGeom>
              <a:avLst/>
              <a:gdLst/>
              <a:ahLst/>
              <a:cxnLst/>
              <a:rect l="l" t="t" r="r" b="b"/>
              <a:pathLst>
                <a:path w="608" h="882" extrusionOk="0">
                  <a:moveTo>
                    <a:pt x="346" y="0"/>
                  </a:moveTo>
                  <a:lnTo>
                    <a:pt x="346" y="0"/>
                  </a:lnTo>
                  <a:cubicBezTo>
                    <a:pt x="72" y="36"/>
                    <a:pt x="48" y="274"/>
                    <a:pt x="1" y="500"/>
                  </a:cubicBezTo>
                  <a:cubicBezTo>
                    <a:pt x="167" y="619"/>
                    <a:pt x="24" y="750"/>
                    <a:pt x="13" y="881"/>
                  </a:cubicBezTo>
                  <a:cubicBezTo>
                    <a:pt x="608" y="822"/>
                    <a:pt x="191" y="286"/>
                    <a:pt x="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781360" y="3177894"/>
              <a:ext cx="28215" cy="15464"/>
            </a:xfrm>
            <a:custGeom>
              <a:avLst/>
              <a:gdLst/>
              <a:ahLst/>
              <a:cxnLst/>
              <a:rect l="l" t="t" r="r" b="b"/>
              <a:pathLst>
                <a:path w="894" h="490" extrusionOk="0">
                  <a:moveTo>
                    <a:pt x="33" y="0"/>
                  </a:moveTo>
                  <a:cubicBezTo>
                    <a:pt x="26" y="0"/>
                    <a:pt x="19" y="1"/>
                    <a:pt x="12" y="1"/>
                  </a:cubicBezTo>
                  <a:cubicBezTo>
                    <a:pt x="1" y="358"/>
                    <a:pt x="203" y="442"/>
                    <a:pt x="465" y="489"/>
                  </a:cubicBezTo>
                  <a:cubicBezTo>
                    <a:pt x="501" y="442"/>
                    <a:pt x="536" y="406"/>
                    <a:pt x="584" y="370"/>
                  </a:cubicBezTo>
                  <a:cubicBezTo>
                    <a:pt x="893" y="108"/>
                    <a:pt x="560" y="108"/>
                    <a:pt x="465" y="1"/>
                  </a:cubicBezTo>
                  <a:cubicBezTo>
                    <a:pt x="416" y="39"/>
                    <a:pt x="368" y="52"/>
                    <a:pt x="320" y="52"/>
                  </a:cubicBezTo>
                  <a:cubicBezTo>
                    <a:pt x="225" y="52"/>
                    <a:pt x="131" y="0"/>
                    <a:pt x="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8618295" y="3484144"/>
              <a:ext cx="22565" cy="20672"/>
            </a:xfrm>
            <a:custGeom>
              <a:avLst/>
              <a:gdLst/>
              <a:ahLst/>
              <a:cxnLst/>
              <a:rect l="l" t="t" r="r" b="b"/>
              <a:pathLst>
                <a:path w="715" h="655" extrusionOk="0">
                  <a:moveTo>
                    <a:pt x="524" y="1"/>
                  </a:moveTo>
                  <a:cubicBezTo>
                    <a:pt x="0" y="1"/>
                    <a:pt x="286" y="382"/>
                    <a:pt x="286" y="644"/>
                  </a:cubicBezTo>
                  <a:cubicBezTo>
                    <a:pt x="294" y="651"/>
                    <a:pt x="301" y="655"/>
                    <a:pt x="308" y="655"/>
                  </a:cubicBezTo>
                  <a:cubicBezTo>
                    <a:pt x="359" y="655"/>
                    <a:pt x="402" y="494"/>
                    <a:pt x="453" y="494"/>
                  </a:cubicBezTo>
                  <a:cubicBezTo>
                    <a:pt x="475" y="494"/>
                    <a:pt x="498" y="524"/>
                    <a:pt x="524" y="608"/>
                  </a:cubicBezTo>
                  <a:cubicBezTo>
                    <a:pt x="596" y="620"/>
                    <a:pt x="655" y="620"/>
                    <a:pt x="715" y="644"/>
                  </a:cubicBezTo>
                  <a:cubicBezTo>
                    <a:pt x="679" y="548"/>
                    <a:pt x="667" y="465"/>
                    <a:pt x="643" y="370"/>
                  </a:cubicBezTo>
                  <a:cubicBezTo>
                    <a:pt x="596" y="251"/>
                    <a:pt x="572" y="120"/>
                    <a:pt x="5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8651337" y="3632188"/>
              <a:ext cx="22976" cy="20703"/>
            </a:xfrm>
            <a:custGeom>
              <a:avLst/>
              <a:gdLst/>
              <a:ahLst/>
              <a:cxnLst/>
              <a:rect l="l" t="t" r="r" b="b"/>
              <a:pathLst>
                <a:path w="728" h="656" extrusionOk="0">
                  <a:moveTo>
                    <a:pt x="370" y="1"/>
                  </a:moveTo>
                  <a:lnTo>
                    <a:pt x="370" y="1"/>
                  </a:lnTo>
                  <a:cubicBezTo>
                    <a:pt x="1" y="298"/>
                    <a:pt x="263" y="453"/>
                    <a:pt x="453" y="656"/>
                  </a:cubicBezTo>
                  <a:cubicBezTo>
                    <a:pt x="453" y="596"/>
                    <a:pt x="477" y="548"/>
                    <a:pt x="477" y="501"/>
                  </a:cubicBezTo>
                  <a:cubicBezTo>
                    <a:pt x="441" y="298"/>
                    <a:pt x="632" y="275"/>
                    <a:pt x="727" y="179"/>
                  </a:cubicBezTo>
                  <a:cubicBezTo>
                    <a:pt x="596" y="120"/>
                    <a:pt x="489" y="60"/>
                    <a:pt x="3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8659605" y="3566482"/>
              <a:ext cx="16948" cy="20703"/>
            </a:xfrm>
            <a:custGeom>
              <a:avLst/>
              <a:gdLst/>
              <a:ahLst/>
              <a:cxnLst/>
              <a:rect l="l" t="t" r="r" b="b"/>
              <a:pathLst>
                <a:path w="537" h="656" extrusionOk="0">
                  <a:moveTo>
                    <a:pt x="112" y="0"/>
                  </a:moveTo>
                  <a:cubicBezTo>
                    <a:pt x="82" y="0"/>
                    <a:pt x="45" y="20"/>
                    <a:pt x="1" y="71"/>
                  </a:cubicBezTo>
                  <a:cubicBezTo>
                    <a:pt x="12" y="313"/>
                    <a:pt x="2" y="655"/>
                    <a:pt x="282" y="655"/>
                  </a:cubicBezTo>
                  <a:cubicBezTo>
                    <a:pt x="291" y="655"/>
                    <a:pt x="301" y="655"/>
                    <a:pt x="310" y="654"/>
                  </a:cubicBezTo>
                  <a:cubicBezTo>
                    <a:pt x="537" y="606"/>
                    <a:pt x="287" y="356"/>
                    <a:pt x="310" y="190"/>
                  </a:cubicBezTo>
                  <a:cubicBezTo>
                    <a:pt x="241" y="146"/>
                    <a:pt x="196" y="0"/>
                    <a:pt x="1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8620157" y="3520216"/>
              <a:ext cx="21082" cy="14423"/>
            </a:xfrm>
            <a:custGeom>
              <a:avLst/>
              <a:gdLst/>
              <a:ahLst/>
              <a:cxnLst/>
              <a:rect l="l" t="t" r="r" b="b"/>
              <a:pathLst>
                <a:path w="668" h="457" extrusionOk="0">
                  <a:moveTo>
                    <a:pt x="644" y="0"/>
                  </a:moveTo>
                  <a:cubicBezTo>
                    <a:pt x="405" y="0"/>
                    <a:pt x="220" y="170"/>
                    <a:pt x="1" y="251"/>
                  </a:cubicBezTo>
                  <a:cubicBezTo>
                    <a:pt x="115" y="384"/>
                    <a:pt x="197" y="456"/>
                    <a:pt x="277" y="456"/>
                  </a:cubicBezTo>
                  <a:cubicBezTo>
                    <a:pt x="389" y="456"/>
                    <a:pt x="493" y="314"/>
                    <a:pt x="667" y="1"/>
                  </a:cubicBezTo>
                  <a:cubicBezTo>
                    <a:pt x="659" y="0"/>
                    <a:pt x="652" y="0"/>
                    <a:pt x="6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8928268" y="4093613"/>
              <a:ext cx="18084" cy="22218"/>
            </a:xfrm>
            <a:custGeom>
              <a:avLst/>
              <a:gdLst/>
              <a:ahLst/>
              <a:cxnLst/>
              <a:rect l="l" t="t" r="r" b="b"/>
              <a:pathLst>
                <a:path w="573" h="704" extrusionOk="0">
                  <a:moveTo>
                    <a:pt x="370" y="1"/>
                  </a:moveTo>
                  <a:cubicBezTo>
                    <a:pt x="1" y="632"/>
                    <a:pt x="1" y="632"/>
                    <a:pt x="525" y="703"/>
                  </a:cubicBezTo>
                  <a:cubicBezTo>
                    <a:pt x="572" y="560"/>
                    <a:pt x="120" y="441"/>
                    <a:pt x="489" y="263"/>
                  </a:cubicBezTo>
                  <a:lnTo>
                    <a:pt x="4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8856503" y="4014337"/>
              <a:ext cx="19188" cy="24175"/>
            </a:xfrm>
            <a:custGeom>
              <a:avLst/>
              <a:gdLst/>
              <a:ahLst/>
              <a:cxnLst/>
              <a:rect l="l" t="t" r="r" b="b"/>
              <a:pathLst>
                <a:path w="608" h="766" extrusionOk="0">
                  <a:moveTo>
                    <a:pt x="417" y="0"/>
                  </a:moveTo>
                  <a:cubicBezTo>
                    <a:pt x="441" y="250"/>
                    <a:pt x="1" y="298"/>
                    <a:pt x="203" y="631"/>
                  </a:cubicBezTo>
                  <a:cubicBezTo>
                    <a:pt x="257" y="721"/>
                    <a:pt x="310" y="765"/>
                    <a:pt x="365" y="765"/>
                  </a:cubicBezTo>
                  <a:cubicBezTo>
                    <a:pt x="420" y="765"/>
                    <a:pt x="477" y="721"/>
                    <a:pt x="537" y="631"/>
                  </a:cubicBezTo>
                  <a:cubicBezTo>
                    <a:pt x="465" y="489"/>
                    <a:pt x="477" y="358"/>
                    <a:pt x="537" y="227"/>
                  </a:cubicBezTo>
                  <a:cubicBezTo>
                    <a:pt x="608" y="72"/>
                    <a:pt x="560" y="0"/>
                    <a:pt x="4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8894089" y="3962106"/>
              <a:ext cx="17326" cy="16948"/>
            </a:xfrm>
            <a:custGeom>
              <a:avLst/>
              <a:gdLst/>
              <a:ahLst/>
              <a:cxnLst/>
              <a:rect l="l" t="t" r="r" b="b"/>
              <a:pathLst>
                <a:path w="549" h="537" extrusionOk="0">
                  <a:moveTo>
                    <a:pt x="227" y="0"/>
                  </a:moveTo>
                  <a:cubicBezTo>
                    <a:pt x="72" y="24"/>
                    <a:pt x="0" y="108"/>
                    <a:pt x="12" y="274"/>
                  </a:cubicBezTo>
                  <a:cubicBezTo>
                    <a:pt x="12" y="536"/>
                    <a:pt x="250" y="393"/>
                    <a:pt x="322" y="512"/>
                  </a:cubicBezTo>
                  <a:cubicBezTo>
                    <a:pt x="524" y="286"/>
                    <a:pt x="548" y="96"/>
                    <a:pt x="2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8846751" y="3880936"/>
              <a:ext cx="15433" cy="18810"/>
            </a:xfrm>
            <a:custGeom>
              <a:avLst/>
              <a:gdLst/>
              <a:ahLst/>
              <a:cxnLst/>
              <a:rect l="l" t="t" r="r" b="b"/>
              <a:pathLst>
                <a:path w="489" h="596" extrusionOk="0">
                  <a:moveTo>
                    <a:pt x="357" y="1"/>
                  </a:moveTo>
                  <a:lnTo>
                    <a:pt x="357" y="1"/>
                  </a:lnTo>
                  <a:cubicBezTo>
                    <a:pt x="0" y="513"/>
                    <a:pt x="0" y="513"/>
                    <a:pt x="488" y="596"/>
                  </a:cubicBezTo>
                  <a:cubicBezTo>
                    <a:pt x="441" y="405"/>
                    <a:pt x="393" y="215"/>
                    <a:pt x="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8817432" y="3111084"/>
              <a:ext cx="24080" cy="18399"/>
            </a:xfrm>
            <a:custGeom>
              <a:avLst/>
              <a:gdLst/>
              <a:ahLst/>
              <a:cxnLst/>
              <a:rect l="l" t="t" r="r" b="b"/>
              <a:pathLst>
                <a:path w="763" h="583" extrusionOk="0">
                  <a:moveTo>
                    <a:pt x="95" y="0"/>
                  </a:moveTo>
                  <a:cubicBezTo>
                    <a:pt x="64" y="0"/>
                    <a:pt x="33" y="7"/>
                    <a:pt x="1" y="23"/>
                  </a:cubicBezTo>
                  <a:cubicBezTo>
                    <a:pt x="36" y="404"/>
                    <a:pt x="405" y="344"/>
                    <a:pt x="572" y="582"/>
                  </a:cubicBezTo>
                  <a:cubicBezTo>
                    <a:pt x="667" y="535"/>
                    <a:pt x="751" y="451"/>
                    <a:pt x="763" y="320"/>
                  </a:cubicBezTo>
                  <a:cubicBezTo>
                    <a:pt x="584" y="296"/>
                    <a:pt x="453" y="213"/>
                    <a:pt x="334" y="82"/>
                  </a:cubicBezTo>
                  <a:cubicBezTo>
                    <a:pt x="256" y="47"/>
                    <a:pt x="178" y="0"/>
                    <a:pt x="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8887336" y="4191699"/>
              <a:ext cx="18810" cy="11835"/>
            </a:xfrm>
            <a:custGeom>
              <a:avLst/>
              <a:gdLst/>
              <a:ahLst/>
              <a:cxnLst/>
              <a:rect l="l" t="t" r="r" b="b"/>
              <a:pathLst>
                <a:path w="596" h="375" extrusionOk="0">
                  <a:moveTo>
                    <a:pt x="308" y="0"/>
                  </a:moveTo>
                  <a:cubicBezTo>
                    <a:pt x="164" y="0"/>
                    <a:pt x="36" y="47"/>
                    <a:pt x="0" y="310"/>
                  </a:cubicBezTo>
                  <a:cubicBezTo>
                    <a:pt x="73" y="355"/>
                    <a:pt x="135" y="374"/>
                    <a:pt x="189" y="374"/>
                  </a:cubicBezTo>
                  <a:cubicBezTo>
                    <a:pt x="377" y="374"/>
                    <a:pt x="476" y="150"/>
                    <a:pt x="595" y="12"/>
                  </a:cubicBezTo>
                  <a:lnTo>
                    <a:pt x="595" y="12"/>
                  </a:lnTo>
                  <a:cubicBezTo>
                    <a:pt x="580" y="14"/>
                    <a:pt x="563" y="15"/>
                    <a:pt x="546" y="15"/>
                  </a:cubicBezTo>
                  <a:cubicBezTo>
                    <a:pt x="471" y="15"/>
                    <a:pt x="387" y="0"/>
                    <a:pt x="3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8811057" y="3904984"/>
              <a:ext cx="20672" cy="17958"/>
            </a:xfrm>
            <a:custGeom>
              <a:avLst/>
              <a:gdLst/>
              <a:ahLst/>
              <a:cxnLst/>
              <a:rect l="l" t="t" r="r" b="b"/>
              <a:pathLst>
                <a:path w="655" h="569" extrusionOk="0">
                  <a:moveTo>
                    <a:pt x="303" y="0"/>
                  </a:moveTo>
                  <a:cubicBezTo>
                    <a:pt x="274" y="0"/>
                    <a:pt x="241" y="8"/>
                    <a:pt x="203" y="24"/>
                  </a:cubicBezTo>
                  <a:cubicBezTo>
                    <a:pt x="203" y="132"/>
                    <a:pt x="0" y="322"/>
                    <a:pt x="203" y="346"/>
                  </a:cubicBezTo>
                  <a:cubicBezTo>
                    <a:pt x="321" y="346"/>
                    <a:pt x="398" y="569"/>
                    <a:pt x="505" y="569"/>
                  </a:cubicBezTo>
                  <a:cubicBezTo>
                    <a:pt x="548" y="569"/>
                    <a:pt x="597" y="532"/>
                    <a:pt x="655" y="429"/>
                  </a:cubicBezTo>
                  <a:cubicBezTo>
                    <a:pt x="655" y="405"/>
                    <a:pt x="631" y="370"/>
                    <a:pt x="631" y="346"/>
                  </a:cubicBezTo>
                  <a:cubicBezTo>
                    <a:pt x="498" y="274"/>
                    <a:pt x="479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794520" y="3789257"/>
              <a:ext cx="9784" cy="25374"/>
            </a:xfrm>
            <a:custGeom>
              <a:avLst/>
              <a:gdLst/>
              <a:ahLst/>
              <a:cxnLst/>
              <a:rect l="l" t="t" r="r" b="b"/>
              <a:pathLst>
                <a:path w="310" h="804" extrusionOk="0">
                  <a:moveTo>
                    <a:pt x="310" y="1"/>
                  </a:moveTo>
                  <a:cubicBezTo>
                    <a:pt x="84" y="298"/>
                    <a:pt x="0" y="477"/>
                    <a:pt x="84" y="739"/>
                  </a:cubicBezTo>
                  <a:cubicBezTo>
                    <a:pt x="105" y="782"/>
                    <a:pt x="165" y="803"/>
                    <a:pt x="210" y="803"/>
                  </a:cubicBezTo>
                  <a:cubicBezTo>
                    <a:pt x="239" y="803"/>
                    <a:pt x="262" y="794"/>
                    <a:pt x="262" y="774"/>
                  </a:cubicBezTo>
                  <a:cubicBezTo>
                    <a:pt x="298" y="572"/>
                    <a:pt x="298" y="358"/>
                    <a:pt x="3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8755798" y="3783072"/>
              <a:ext cx="16190" cy="20135"/>
            </a:xfrm>
            <a:custGeom>
              <a:avLst/>
              <a:gdLst/>
              <a:ahLst/>
              <a:cxnLst/>
              <a:rect l="l" t="t" r="r" b="b"/>
              <a:pathLst>
                <a:path w="513" h="638" extrusionOk="0">
                  <a:moveTo>
                    <a:pt x="415" y="1"/>
                  </a:moveTo>
                  <a:cubicBezTo>
                    <a:pt x="277" y="1"/>
                    <a:pt x="148" y="56"/>
                    <a:pt x="37" y="137"/>
                  </a:cubicBezTo>
                  <a:cubicBezTo>
                    <a:pt x="84" y="304"/>
                    <a:pt x="1" y="518"/>
                    <a:pt x="168" y="637"/>
                  </a:cubicBezTo>
                  <a:cubicBezTo>
                    <a:pt x="239" y="411"/>
                    <a:pt x="513" y="292"/>
                    <a:pt x="489" y="6"/>
                  </a:cubicBezTo>
                  <a:cubicBezTo>
                    <a:pt x="464" y="3"/>
                    <a:pt x="440" y="1"/>
                    <a:pt x="4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8734400" y="3442770"/>
              <a:ext cx="14675" cy="16979"/>
            </a:xfrm>
            <a:custGeom>
              <a:avLst/>
              <a:gdLst/>
              <a:ahLst/>
              <a:cxnLst/>
              <a:rect l="l" t="t" r="r" b="b"/>
              <a:pathLst>
                <a:path w="465" h="538" extrusionOk="0">
                  <a:moveTo>
                    <a:pt x="326" y="1"/>
                  </a:moveTo>
                  <a:cubicBezTo>
                    <a:pt x="320" y="1"/>
                    <a:pt x="315" y="1"/>
                    <a:pt x="310" y="2"/>
                  </a:cubicBezTo>
                  <a:cubicBezTo>
                    <a:pt x="0" y="50"/>
                    <a:pt x="226" y="407"/>
                    <a:pt x="60" y="538"/>
                  </a:cubicBezTo>
                  <a:cubicBezTo>
                    <a:pt x="286" y="502"/>
                    <a:pt x="465" y="419"/>
                    <a:pt x="465" y="145"/>
                  </a:cubicBezTo>
                  <a:cubicBezTo>
                    <a:pt x="465" y="68"/>
                    <a:pt x="393" y="1"/>
                    <a:pt x="3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8707701" y="3514598"/>
              <a:ext cx="13950" cy="16222"/>
            </a:xfrm>
            <a:custGeom>
              <a:avLst/>
              <a:gdLst/>
              <a:ahLst/>
              <a:cxnLst/>
              <a:rect l="l" t="t" r="r" b="b"/>
              <a:pathLst>
                <a:path w="442" h="514" extrusionOk="0">
                  <a:moveTo>
                    <a:pt x="1" y="0"/>
                  </a:moveTo>
                  <a:cubicBezTo>
                    <a:pt x="1" y="286"/>
                    <a:pt x="144" y="417"/>
                    <a:pt x="334" y="512"/>
                  </a:cubicBezTo>
                  <a:cubicBezTo>
                    <a:pt x="336" y="513"/>
                    <a:pt x="338" y="513"/>
                    <a:pt x="341" y="513"/>
                  </a:cubicBezTo>
                  <a:cubicBezTo>
                    <a:pt x="370" y="513"/>
                    <a:pt x="441" y="450"/>
                    <a:pt x="441" y="417"/>
                  </a:cubicBezTo>
                  <a:cubicBezTo>
                    <a:pt x="441" y="72"/>
                    <a:pt x="120" y="19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8708459" y="3462368"/>
              <a:ext cx="15433" cy="20325"/>
            </a:xfrm>
            <a:custGeom>
              <a:avLst/>
              <a:gdLst/>
              <a:ahLst/>
              <a:cxnLst/>
              <a:rect l="l" t="t" r="r" b="b"/>
              <a:pathLst>
                <a:path w="489" h="644" extrusionOk="0">
                  <a:moveTo>
                    <a:pt x="453" y="0"/>
                  </a:moveTo>
                  <a:cubicBezTo>
                    <a:pt x="406" y="274"/>
                    <a:pt x="1" y="238"/>
                    <a:pt x="13" y="643"/>
                  </a:cubicBezTo>
                  <a:cubicBezTo>
                    <a:pt x="286" y="500"/>
                    <a:pt x="489" y="381"/>
                    <a:pt x="4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8785116" y="4260813"/>
              <a:ext cx="17705" cy="19567"/>
            </a:xfrm>
            <a:custGeom>
              <a:avLst/>
              <a:gdLst/>
              <a:ahLst/>
              <a:cxnLst/>
              <a:rect l="l" t="t" r="r" b="b"/>
              <a:pathLst>
                <a:path w="561" h="620" extrusionOk="0">
                  <a:moveTo>
                    <a:pt x="227" y="1"/>
                  </a:moveTo>
                  <a:cubicBezTo>
                    <a:pt x="1" y="144"/>
                    <a:pt x="370" y="275"/>
                    <a:pt x="227" y="406"/>
                  </a:cubicBezTo>
                  <a:lnTo>
                    <a:pt x="227" y="620"/>
                  </a:lnTo>
                  <a:cubicBezTo>
                    <a:pt x="286" y="596"/>
                    <a:pt x="370" y="596"/>
                    <a:pt x="405" y="560"/>
                  </a:cubicBezTo>
                  <a:cubicBezTo>
                    <a:pt x="489" y="441"/>
                    <a:pt x="417" y="227"/>
                    <a:pt x="560" y="144"/>
                  </a:cubicBezTo>
                  <a:cubicBezTo>
                    <a:pt x="539" y="63"/>
                    <a:pt x="499" y="43"/>
                    <a:pt x="454" y="43"/>
                  </a:cubicBezTo>
                  <a:cubicBezTo>
                    <a:pt x="410" y="43"/>
                    <a:pt x="359" y="63"/>
                    <a:pt x="315" y="63"/>
                  </a:cubicBezTo>
                  <a:cubicBezTo>
                    <a:pt x="279" y="63"/>
                    <a:pt x="248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8624291" y="3570963"/>
              <a:ext cx="17705" cy="15086"/>
            </a:xfrm>
            <a:custGeom>
              <a:avLst/>
              <a:gdLst/>
              <a:ahLst/>
              <a:cxnLst/>
              <a:rect l="l" t="t" r="r" b="b"/>
              <a:pathLst>
                <a:path w="561" h="478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39" y="167"/>
                    <a:pt x="1" y="405"/>
                    <a:pt x="239" y="476"/>
                  </a:cubicBezTo>
                  <a:cubicBezTo>
                    <a:pt x="243" y="477"/>
                    <a:pt x="248" y="478"/>
                    <a:pt x="254" y="478"/>
                  </a:cubicBezTo>
                  <a:cubicBezTo>
                    <a:pt x="321" y="478"/>
                    <a:pt x="454" y="411"/>
                    <a:pt x="465" y="345"/>
                  </a:cubicBezTo>
                  <a:cubicBezTo>
                    <a:pt x="560" y="95"/>
                    <a:pt x="286" y="119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8822703" y="4258573"/>
              <a:ext cx="15812" cy="13729"/>
            </a:xfrm>
            <a:custGeom>
              <a:avLst/>
              <a:gdLst/>
              <a:ahLst/>
              <a:cxnLst/>
              <a:rect l="l" t="t" r="r" b="b"/>
              <a:pathLst>
                <a:path w="501" h="435" extrusionOk="0">
                  <a:moveTo>
                    <a:pt x="500" y="0"/>
                  </a:moveTo>
                  <a:lnTo>
                    <a:pt x="500" y="0"/>
                  </a:lnTo>
                  <a:cubicBezTo>
                    <a:pt x="262" y="96"/>
                    <a:pt x="107" y="131"/>
                    <a:pt x="0" y="334"/>
                  </a:cubicBezTo>
                  <a:cubicBezTo>
                    <a:pt x="87" y="403"/>
                    <a:pt x="156" y="434"/>
                    <a:pt x="213" y="434"/>
                  </a:cubicBezTo>
                  <a:cubicBezTo>
                    <a:pt x="350" y="434"/>
                    <a:pt x="416" y="253"/>
                    <a:pt x="5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8897087" y="3940299"/>
              <a:ext cx="14675" cy="18084"/>
            </a:xfrm>
            <a:custGeom>
              <a:avLst/>
              <a:gdLst/>
              <a:ahLst/>
              <a:cxnLst/>
              <a:rect l="l" t="t" r="r" b="b"/>
              <a:pathLst>
                <a:path w="465" h="573" extrusionOk="0">
                  <a:moveTo>
                    <a:pt x="264" y="1"/>
                  </a:moveTo>
                  <a:cubicBezTo>
                    <a:pt x="249" y="1"/>
                    <a:pt x="233" y="4"/>
                    <a:pt x="215" y="13"/>
                  </a:cubicBezTo>
                  <a:cubicBezTo>
                    <a:pt x="1" y="120"/>
                    <a:pt x="1" y="370"/>
                    <a:pt x="144" y="572"/>
                  </a:cubicBezTo>
                  <a:cubicBezTo>
                    <a:pt x="256" y="494"/>
                    <a:pt x="283" y="320"/>
                    <a:pt x="435" y="320"/>
                  </a:cubicBezTo>
                  <a:cubicBezTo>
                    <a:pt x="445" y="320"/>
                    <a:pt x="455" y="321"/>
                    <a:pt x="465" y="322"/>
                  </a:cubicBezTo>
                  <a:cubicBezTo>
                    <a:pt x="402" y="217"/>
                    <a:pt x="376" y="1"/>
                    <a:pt x="2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8824186" y="3934682"/>
              <a:ext cx="17705" cy="19946"/>
            </a:xfrm>
            <a:custGeom>
              <a:avLst/>
              <a:gdLst/>
              <a:ahLst/>
              <a:cxnLst/>
              <a:rect l="l" t="t" r="r" b="b"/>
              <a:pathLst>
                <a:path w="561" h="632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238"/>
                    <a:pt x="489" y="417"/>
                    <a:pt x="358" y="631"/>
                  </a:cubicBezTo>
                  <a:cubicBezTo>
                    <a:pt x="429" y="548"/>
                    <a:pt x="489" y="477"/>
                    <a:pt x="549" y="381"/>
                  </a:cubicBezTo>
                  <a:cubicBezTo>
                    <a:pt x="560" y="191"/>
                    <a:pt x="477" y="72"/>
                    <a:pt x="3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8725753" y="3485659"/>
              <a:ext cx="18052" cy="13571"/>
            </a:xfrm>
            <a:custGeom>
              <a:avLst/>
              <a:gdLst/>
              <a:ahLst/>
              <a:cxnLst/>
              <a:rect l="l" t="t" r="r" b="b"/>
              <a:pathLst>
                <a:path w="572" h="430" extrusionOk="0">
                  <a:moveTo>
                    <a:pt x="0" y="0"/>
                  </a:moveTo>
                  <a:cubicBezTo>
                    <a:pt x="82" y="263"/>
                    <a:pt x="159" y="430"/>
                    <a:pt x="312" y="430"/>
                  </a:cubicBezTo>
                  <a:cubicBezTo>
                    <a:pt x="380" y="430"/>
                    <a:pt x="465" y="396"/>
                    <a:pt x="572" y="322"/>
                  </a:cubicBezTo>
                  <a:cubicBezTo>
                    <a:pt x="381" y="203"/>
                    <a:pt x="227" y="13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8794520" y="4201829"/>
              <a:ext cx="20703" cy="20609"/>
            </a:xfrm>
            <a:custGeom>
              <a:avLst/>
              <a:gdLst/>
              <a:ahLst/>
              <a:cxnLst/>
              <a:rect l="l" t="t" r="r" b="b"/>
              <a:pathLst>
                <a:path w="656" h="653" extrusionOk="0">
                  <a:moveTo>
                    <a:pt x="381" y="1"/>
                  </a:moveTo>
                  <a:cubicBezTo>
                    <a:pt x="0" y="120"/>
                    <a:pt x="262" y="382"/>
                    <a:pt x="286" y="596"/>
                  </a:cubicBezTo>
                  <a:cubicBezTo>
                    <a:pt x="293" y="635"/>
                    <a:pt x="303" y="653"/>
                    <a:pt x="320" y="653"/>
                  </a:cubicBezTo>
                  <a:cubicBezTo>
                    <a:pt x="335" y="653"/>
                    <a:pt x="354" y="641"/>
                    <a:pt x="381" y="620"/>
                  </a:cubicBezTo>
                  <a:cubicBezTo>
                    <a:pt x="465" y="536"/>
                    <a:pt x="524" y="441"/>
                    <a:pt x="596" y="358"/>
                  </a:cubicBezTo>
                  <a:cubicBezTo>
                    <a:pt x="655" y="143"/>
                    <a:pt x="500" y="84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8800138" y="3152205"/>
              <a:ext cx="24080" cy="9594"/>
            </a:xfrm>
            <a:custGeom>
              <a:avLst/>
              <a:gdLst/>
              <a:ahLst/>
              <a:cxnLst/>
              <a:rect l="l" t="t" r="r" b="b"/>
              <a:pathLst>
                <a:path w="763" h="304" extrusionOk="0">
                  <a:moveTo>
                    <a:pt x="378" y="1"/>
                  </a:moveTo>
                  <a:cubicBezTo>
                    <a:pt x="245" y="1"/>
                    <a:pt x="117" y="32"/>
                    <a:pt x="1" y="160"/>
                  </a:cubicBezTo>
                  <a:cubicBezTo>
                    <a:pt x="179" y="220"/>
                    <a:pt x="358" y="267"/>
                    <a:pt x="537" y="303"/>
                  </a:cubicBezTo>
                  <a:cubicBezTo>
                    <a:pt x="608" y="220"/>
                    <a:pt x="679" y="113"/>
                    <a:pt x="763" y="29"/>
                  </a:cubicBezTo>
                  <a:cubicBezTo>
                    <a:pt x="635" y="29"/>
                    <a:pt x="504" y="1"/>
                    <a:pt x="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8680655" y="3580557"/>
              <a:ext cx="10541" cy="14833"/>
            </a:xfrm>
            <a:custGeom>
              <a:avLst/>
              <a:gdLst/>
              <a:ahLst/>
              <a:cxnLst/>
              <a:rect l="l" t="t" r="r" b="b"/>
              <a:pathLst>
                <a:path w="334" h="470" extrusionOk="0">
                  <a:moveTo>
                    <a:pt x="65" y="1"/>
                  </a:moveTo>
                  <a:cubicBezTo>
                    <a:pt x="44" y="1"/>
                    <a:pt x="23" y="2"/>
                    <a:pt x="1" y="6"/>
                  </a:cubicBezTo>
                  <a:cubicBezTo>
                    <a:pt x="1" y="160"/>
                    <a:pt x="24" y="327"/>
                    <a:pt x="24" y="470"/>
                  </a:cubicBezTo>
                  <a:cubicBezTo>
                    <a:pt x="155" y="446"/>
                    <a:pt x="334" y="399"/>
                    <a:pt x="298" y="184"/>
                  </a:cubicBezTo>
                  <a:cubicBezTo>
                    <a:pt x="278" y="62"/>
                    <a:pt x="187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8597623" y="3593970"/>
              <a:ext cx="15054" cy="22124"/>
            </a:xfrm>
            <a:custGeom>
              <a:avLst/>
              <a:gdLst/>
              <a:ahLst/>
              <a:cxnLst/>
              <a:rect l="l" t="t" r="r" b="b"/>
              <a:pathLst>
                <a:path w="477" h="701" extrusionOk="0">
                  <a:moveTo>
                    <a:pt x="127" y="0"/>
                  </a:moveTo>
                  <a:cubicBezTo>
                    <a:pt x="109" y="0"/>
                    <a:pt x="91" y="7"/>
                    <a:pt x="72" y="21"/>
                  </a:cubicBezTo>
                  <a:cubicBezTo>
                    <a:pt x="0" y="104"/>
                    <a:pt x="72" y="212"/>
                    <a:pt x="72" y="319"/>
                  </a:cubicBezTo>
                  <a:cubicBezTo>
                    <a:pt x="108" y="390"/>
                    <a:pt x="131" y="450"/>
                    <a:pt x="167" y="509"/>
                  </a:cubicBezTo>
                  <a:cubicBezTo>
                    <a:pt x="224" y="578"/>
                    <a:pt x="292" y="701"/>
                    <a:pt x="329" y="701"/>
                  </a:cubicBezTo>
                  <a:cubicBezTo>
                    <a:pt x="331" y="701"/>
                    <a:pt x="332" y="700"/>
                    <a:pt x="334" y="700"/>
                  </a:cubicBezTo>
                  <a:cubicBezTo>
                    <a:pt x="477" y="640"/>
                    <a:pt x="381" y="509"/>
                    <a:pt x="369" y="402"/>
                  </a:cubicBezTo>
                  <a:cubicBezTo>
                    <a:pt x="358" y="283"/>
                    <a:pt x="310" y="176"/>
                    <a:pt x="286" y="57"/>
                  </a:cubicBezTo>
                  <a:cubicBezTo>
                    <a:pt x="250" y="57"/>
                    <a:pt x="227" y="45"/>
                    <a:pt x="191" y="45"/>
                  </a:cubicBezTo>
                  <a:cubicBezTo>
                    <a:pt x="176" y="16"/>
                    <a:pt x="153" y="0"/>
                    <a:pt x="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8676521" y="3674224"/>
              <a:ext cx="21082" cy="9468"/>
            </a:xfrm>
            <a:custGeom>
              <a:avLst/>
              <a:gdLst/>
              <a:ahLst/>
              <a:cxnLst/>
              <a:rect l="l" t="t" r="r" b="b"/>
              <a:pathLst>
                <a:path w="668" h="300" extrusionOk="0">
                  <a:moveTo>
                    <a:pt x="306" y="1"/>
                  </a:moveTo>
                  <a:cubicBezTo>
                    <a:pt x="207" y="1"/>
                    <a:pt x="104" y="24"/>
                    <a:pt x="1" y="50"/>
                  </a:cubicBezTo>
                  <a:cubicBezTo>
                    <a:pt x="96" y="288"/>
                    <a:pt x="275" y="300"/>
                    <a:pt x="453" y="300"/>
                  </a:cubicBezTo>
                  <a:cubicBezTo>
                    <a:pt x="489" y="193"/>
                    <a:pt x="584" y="181"/>
                    <a:pt x="667" y="169"/>
                  </a:cubicBezTo>
                  <a:cubicBezTo>
                    <a:pt x="559" y="41"/>
                    <a:pt x="436" y="1"/>
                    <a:pt x="3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8782118" y="3835018"/>
              <a:ext cx="14297" cy="13760"/>
            </a:xfrm>
            <a:custGeom>
              <a:avLst/>
              <a:gdLst/>
              <a:ahLst/>
              <a:cxnLst/>
              <a:rect l="l" t="t" r="r" b="b"/>
              <a:pathLst>
                <a:path w="453" h="436" extrusionOk="0">
                  <a:moveTo>
                    <a:pt x="42" y="0"/>
                  </a:moveTo>
                  <a:cubicBezTo>
                    <a:pt x="29" y="0"/>
                    <a:pt x="15" y="1"/>
                    <a:pt x="0" y="3"/>
                  </a:cubicBezTo>
                  <a:cubicBezTo>
                    <a:pt x="67" y="193"/>
                    <a:pt x="88" y="436"/>
                    <a:pt x="275" y="436"/>
                  </a:cubicBezTo>
                  <a:cubicBezTo>
                    <a:pt x="322" y="436"/>
                    <a:pt x="380" y="420"/>
                    <a:pt x="453" y="384"/>
                  </a:cubicBezTo>
                  <a:cubicBezTo>
                    <a:pt x="295" y="272"/>
                    <a:pt x="265" y="0"/>
                    <a:pt x="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6"/>
            <p:cNvSpPr/>
            <p:nvPr/>
          </p:nvSpPr>
          <p:spPr>
            <a:xfrm>
              <a:off x="8687409" y="3658887"/>
              <a:ext cx="13950" cy="11235"/>
            </a:xfrm>
            <a:custGeom>
              <a:avLst/>
              <a:gdLst/>
              <a:ahLst/>
              <a:cxnLst/>
              <a:rect l="l" t="t" r="r" b="b"/>
              <a:pathLst>
                <a:path w="442" h="356" extrusionOk="0">
                  <a:moveTo>
                    <a:pt x="132" y="12"/>
                  </a:moveTo>
                  <a:cubicBezTo>
                    <a:pt x="84" y="12"/>
                    <a:pt x="49" y="24"/>
                    <a:pt x="1" y="24"/>
                  </a:cubicBezTo>
                  <a:cubicBezTo>
                    <a:pt x="52" y="193"/>
                    <a:pt x="120" y="355"/>
                    <a:pt x="249" y="355"/>
                  </a:cubicBezTo>
                  <a:cubicBezTo>
                    <a:pt x="302" y="355"/>
                    <a:pt x="365" y="328"/>
                    <a:pt x="441" y="262"/>
                  </a:cubicBezTo>
                  <a:lnTo>
                    <a:pt x="441" y="167"/>
                  </a:lnTo>
                  <a:cubicBezTo>
                    <a:pt x="382" y="0"/>
                    <a:pt x="251" y="24"/>
                    <a:pt x="132" y="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6"/>
            <p:cNvSpPr/>
            <p:nvPr/>
          </p:nvSpPr>
          <p:spPr>
            <a:xfrm>
              <a:off x="8826458" y="4226635"/>
              <a:ext cx="10920" cy="16190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238" y="0"/>
                  </a:moveTo>
                  <a:cubicBezTo>
                    <a:pt x="143" y="179"/>
                    <a:pt x="72" y="346"/>
                    <a:pt x="0" y="512"/>
                  </a:cubicBezTo>
                  <a:cubicBezTo>
                    <a:pt x="238" y="429"/>
                    <a:pt x="346" y="274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6"/>
            <p:cNvSpPr/>
            <p:nvPr/>
          </p:nvSpPr>
          <p:spPr>
            <a:xfrm>
              <a:off x="8929404" y="4010202"/>
              <a:ext cx="9184" cy="12056"/>
            </a:xfrm>
            <a:custGeom>
              <a:avLst/>
              <a:gdLst/>
              <a:ahLst/>
              <a:cxnLst/>
              <a:rect l="l" t="t" r="r" b="b"/>
              <a:pathLst>
                <a:path w="291" h="382" extrusionOk="0">
                  <a:moveTo>
                    <a:pt x="12" y="0"/>
                  </a:moveTo>
                  <a:cubicBezTo>
                    <a:pt x="12" y="131"/>
                    <a:pt x="1" y="250"/>
                    <a:pt x="1" y="381"/>
                  </a:cubicBezTo>
                  <a:cubicBezTo>
                    <a:pt x="14" y="380"/>
                    <a:pt x="28" y="380"/>
                    <a:pt x="42" y="380"/>
                  </a:cubicBezTo>
                  <a:cubicBezTo>
                    <a:pt x="71" y="380"/>
                    <a:pt x="101" y="381"/>
                    <a:pt x="130" y="381"/>
                  </a:cubicBezTo>
                  <a:cubicBezTo>
                    <a:pt x="216" y="381"/>
                    <a:pt x="290" y="366"/>
                    <a:pt x="274" y="239"/>
                  </a:cubicBezTo>
                  <a:cubicBezTo>
                    <a:pt x="274" y="72"/>
                    <a:pt x="143" y="24"/>
                    <a:pt x="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6"/>
            <p:cNvSpPr/>
            <p:nvPr/>
          </p:nvSpPr>
          <p:spPr>
            <a:xfrm>
              <a:off x="8796004" y="3177926"/>
              <a:ext cx="15149" cy="11709"/>
            </a:xfrm>
            <a:custGeom>
              <a:avLst/>
              <a:gdLst/>
              <a:ahLst/>
              <a:cxnLst/>
              <a:rect l="l" t="t" r="r" b="b"/>
              <a:pathLst>
                <a:path w="480" h="371" extrusionOk="0">
                  <a:moveTo>
                    <a:pt x="1" y="0"/>
                  </a:moveTo>
                  <a:cubicBezTo>
                    <a:pt x="72" y="119"/>
                    <a:pt x="251" y="179"/>
                    <a:pt x="120" y="369"/>
                  </a:cubicBezTo>
                  <a:cubicBezTo>
                    <a:pt x="135" y="370"/>
                    <a:pt x="149" y="370"/>
                    <a:pt x="163" y="370"/>
                  </a:cubicBezTo>
                  <a:cubicBezTo>
                    <a:pt x="403" y="370"/>
                    <a:pt x="480" y="27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6"/>
            <p:cNvSpPr/>
            <p:nvPr/>
          </p:nvSpPr>
          <p:spPr>
            <a:xfrm>
              <a:off x="8761068" y="3761832"/>
              <a:ext cx="6785" cy="11298"/>
            </a:xfrm>
            <a:custGeom>
              <a:avLst/>
              <a:gdLst/>
              <a:ahLst/>
              <a:cxnLst/>
              <a:rect l="l" t="t" r="r" b="b"/>
              <a:pathLst>
                <a:path w="215" h="358" extrusionOk="0">
                  <a:moveTo>
                    <a:pt x="108" y="0"/>
                  </a:moveTo>
                  <a:cubicBezTo>
                    <a:pt x="1" y="0"/>
                    <a:pt x="1" y="96"/>
                    <a:pt x="1" y="179"/>
                  </a:cubicBezTo>
                  <a:cubicBezTo>
                    <a:pt x="1" y="250"/>
                    <a:pt x="12" y="334"/>
                    <a:pt x="108" y="358"/>
                  </a:cubicBezTo>
                  <a:cubicBezTo>
                    <a:pt x="215" y="358"/>
                    <a:pt x="215" y="262"/>
                    <a:pt x="215" y="179"/>
                  </a:cubicBezTo>
                  <a:cubicBezTo>
                    <a:pt x="215" y="96"/>
                    <a:pt x="215" y="0"/>
                    <a:pt x="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6"/>
            <p:cNvSpPr/>
            <p:nvPr/>
          </p:nvSpPr>
          <p:spPr>
            <a:xfrm>
              <a:off x="8715970" y="3623919"/>
              <a:ext cx="18084" cy="12056"/>
            </a:xfrm>
            <a:custGeom>
              <a:avLst/>
              <a:gdLst/>
              <a:ahLst/>
              <a:cxnLst/>
              <a:rect l="l" t="t" r="r" b="b"/>
              <a:pathLst>
                <a:path w="573" h="382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25"/>
                    <a:pt x="156" y="227"/>
                    <a:pt x="191" y="382"/>
                  </a:cubicBezTo>
                  <a:cubicBezTo>
                    <a:pt x="572" y="382"/>
                    <a:pt x="370" y="168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6"/>
            <p:cNvSpPr/>
            <p:nvPr/>
          </p:nvSpPr>
          <p:spPr>
            <a:xfrm>
              <a:off x="8862909" y="4254186"/>
              <a:ext cx="13918" cy="10225"/>
            </a:xfrm>
            <a:custGeom>
              <a:avLst/>
              <a:gdLst/>
              <a:ahLst/>
              <a:cxnLst/>
              <a:rect l="l" t="t" r="r" b="b"/>
              <a:pathLst>
                <a:path w="441" h="324" extrusionOk="0">
                  <a:moveTo>
                    <a:pt x="164" y="0"/>
                  </a:moveTo>
                  <a:cubicBezTo>
                    <a:pt x="146" y="0"/>
                    <a:pt x="127" y="3"/>
                    <a:pt x="107" y="8"/>
                  </a:cubicBezTo>
                  <a:cubicBezTo>
                    <a:pt x="60" y="8"/>
                    <a:pt x="0" y="199"/>
                    <a:pt x="36" y="258"/>
                  </a:cubicBezTo>
                  <a:cubicBezTo>
                    <a:pt x="62" y="307"/>
                    <a:pt x="91" y="324"/>
                    <a:pt x="120" y="324"/>
                  </a:cubicBezTo>
                  <a:cubicBezTo>
                    <a:pt x="185" y="324"/>
                    <a:pt x="256" y="243"/>
                    <a:pt x="322" y="235"/>
                  </a:cubicBezTo>
                  <a:lnTo>
                    <a:pt x="441" y="235"/>
                  </a:lnTo>
                  <a:cubicBezTo>
                    <a:pt x="357" y="140"/>
                    <a:pt x="292" y="0"/>
                    <a:pt x="1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6"/>
            <p:cNvSpPr/>
            <p:nvPr/>
          </p:nvSpPr>
          <p:spPr>
            <a:xfrm>
              <a:off x="8832455" y="4277729"/>
              <a:ext cx="12435" cy="10225"/>
            </a:xfrm>
            <a:custGeom>
              <a:avLst/>
              <a:gdLst/>
              <a:ahLst/>
              <a:cxnLst/>
              <a:rect l="l" t="t" r="r" b="b"/>
              <a:pathLst>
                <a:path w="394" h="324" extrusionOk="0">
                  <a:moveTo>
                    <a:pt x="394" y="1"/>
                  </a:moveTo>
                  <a:lnTo>
                    <a:pt x="394" y="1"/>
                  </a:lnTo>
                  <a:cubicBezTo>
                    <a:pt x="179" y="60"/>
                    <a:pt x="1" y="36"/>
                    <a:pt x="36" y="322"/>
                  </a:cubicBezTo>
                  <a:cubicBezTo>
                    <a:pt x="48" y="323"/>
                    <a:pt x="60" y="324"/>
                    <a:pt x="72" y="324"/>
                  </a:cubicBezTo>
                  <a:cubicBezTo>
                    <a:pt x="208" y="324"/>
                    <a:pt x="306" y="253"/>
                    <a:pt x="3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6"/>
            <p:cNvSpPr/>
            <p:nvPr/>
          </p:nvSpPr>
          <p:spPr>
            <a:xfrm>
              <a:off x="8701327" y="3599492"/>
              <a:ext cx="10920" cy="16190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43" y="168"/>
                    <a:pt x="0" y="346"/>
                    <a:pt x="143" y="513"/>
                  </a:cubicBezTo>
                  <a:cubicBezTo>
                    <a:pt x="262" y="501"/>
                    <a:pt x="346" y="441"/>
                    <a:pt x="334" y="275"/>
                  </a:cubicBezTo>
                  <a:cubicBezTo>
                    <a:pt x="262" y="180"/>
                    <a:pt x="179" y="96"/>
                    <a:pt x="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6"/>
            <p:cNvSpPr/>
            <p:nvPr/>
          </p:nvSpPr>
          <p:spPr>
            <a:xfrm>
              <a:off x="8703946" y="3323824"/>
              <a:ext cx="10573" cy="10005"/>
            </a:xfrm>
            <a:custGeom>
              <a:avLst/>
              <a:gdLst/>
              <a:ahLst/>
              <a:cxnLst/>
              <a:rect l="l" t="t" r="r" b="b"/>
              <a:pathLst>
                <a:path w="335" h="317" extrusionOk="0">
                  <a:moveTo>
                    <a:pt x="249" y="0"/>
                  </a:moveTo>
                  <a:cubicBezTo>
                    <a:pt x="217" y="0"/>
                    <a:pt x="177" y="17"/>
                    <a:pt x="132" y="44"/>
                  </a:cubicBezTo>
                  <a:cubicBezTo>
                    <a:pt x="37" y="104"/>
                    <a:pt x="1" y="199"/>
                    <a:pt x="60" y="306"/>
                  </a:cubicBezTo>
                  <a:cubicBezTo>
                    <a:pt x="68" y="314"/>
                    <a:pt x="85" y="317"/>
                    <a:pt x="107" y="317"/>
                  </a:cubicBezTo>
                  <a:cubicBezTo>
                    <a:pt x="150" y="317"/>
                    <a:pt x="211" y="306"/>
                    <a:pt x="251" y="306"/>
                  </a:cubicBezTo>
                  <a:cubicBezTo>
                    <a:pt x="298" y="259"/>
                    <a:pt x="322" y="199"/>
                    <a:pt x="334" y="163"/>
                  </a:cubicBezTo>
                  <a:cubicBezTo>
                    <a:pt x="334" y="45"/>
                    <a:pt x="302" y="0"/>
                    <a:pt x="2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6"/>
            <p:cNvSpPr/>
            <p:nvPr/>
          </p:nvSpPr>
          <p:spPr>
            <a:xfrm>
              <a:off x="8663740" y="3538268"/>
              <a:ext cx="13192" cy="13918"/>
            </a:xfrm>
            <a:custGeom>
              <a:avLst/>
              <a:gdLst/>
              <a:ahLst/>
              <a:cxnLst/>
              <a:rect l="l" t="t" r="r" b="b"/>
              <a:pathLst>
                <a:path w="418" h="441" extrusionOk="0">
                  <a:moveTo>
                    <a:pt x="418" y="0"/>
                  </a:moveTo>
                  <a:cubicBezTo>
                    <a:pt x="346" y="143"/>
                    <a:pt x="1" y="310"/>
                    <a:pt x="418" y="441"/>
                  </a:cubicBezTo>
                  <a:lnTo>
                    <a:pt x="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6"/>
            <p:cNvSpPr/>
            <p:nvPr/>
          </p:nvSpPr>
          <p:spPr>
            <a:xfrm>
              <a:off x="8869663" y="4057920"/>
              <a:ext cx="10162" cy="11614"/>
            </a:xfrm>
            <a:custGeom>
              <a:avLst/>
              <a:gdLst/>
              <a:ahLst/>
              <a:cxnLst/>
              <a:rect l="l" t="t" r="r" b="b"/>
              <a:pathLst>
                <a:path w="322" h="368" extrusionOk="0">
                  <a:moveTo>
                    <a:pt x="120" y="1"/>
                  </a:moveTo>
                  <a:cubicBezTo>
                    <a:pt x="72" y="48"/>
                    <a:pt x="48" y="96"/>
                    <a:pt x="0" y="143"/>
                  </a:cubicBezTo>
                  <a:cubicBezTo>
                    <a:pt x="12" y="215"/>
                    <a:pt x="0" y="358"/>
                    <a:pt x="24" y="358"/>
                  </a:cubicBezTo>
                  <a:cubicBezTo>
                    <a:pt x="43" y="365"/>
                    <a:pt x="61" y="368"/>
                    <a:pt x="78" y="368"/>
                  </a:cubicBezTo>
                  <a:cubicBezTo>
                    <a:pt x="175" y="368"/>
                    <a:pt x="232" y="260"/>
                    <a:pt x="262" y="179"/>
                  </a:cubicBezTo>
                  <a:cubicBezTo>
                    <a:pt x="322" y="48"/>
                    <a:pt x="203" y="36"/>
                    <a:pt x="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6"/>
            <p:cNvSpPr/>
            <p:nvPr/>
          </p:nvSpPr>
          <p:spPr>
            <a:xfrm>
              <a:off x="8923755" y="3935944"/>
              <a:ext cx="9436" cy="9310"/>
            </a:xfrm>
            <a:custGeom>
              <a:avLst/>
              <a:gdLst/>
              <a:ahLst/>
              <a:cxnLst/>
              <a:rect l="l" t="t" r="r" b="b"/>
              <a:pathLst>
                <a:path w="299" h="295" extrusionOk="0">
                  <a:moveTo>
                    <a:pt x="106" y="0"/>
                  </a:moveTo>
                  <a:cubicBezTo>
                    <a:pt x="73" y="0"/>
                    <a:pt x="42" y="20"/>
                    <a:pt x="13" y="79"/>
                  </a:cubicBezTo>
                  <a:cubicBezTo>
                    <a:pt x="1" y="103"/>
                    <a:pt x="61" y="234"/>
                    <a:pt x="96" y="270"/>
                  </a:cubicBezTo>
                  <a:cubicBezTo>
                    <a:pt x="128" y="287"/>
                    <a:pt x="155" y="295"/>
                    <a:pt x="177" y="295"/>
                  </a:cubicBezTo>
                  <a:cubicBezTo>
                    <a:pt x="261" y="295"/>
                    <a:pt x="280" y="186"/>
                    <a:pt x="299" y="91"/>
                  </a:cubicBezTo>
                  <a:cubicBezTo>
                    <a:pt x="229" y="68"/>
                    <a:pt x="165" y="0"/>
                    <a:pt x="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6"/>
            <p:cNvSpPr/>
            <p:nvPr/>
          </p:nvSpPr>
          <p:spPr>
            <a:xfrm>
              <a:off x="8776469" y="3756562"/>
              <a:ext cx="9436" cy="10194"/>
            </a:xfrm>
            <a:custGeom>
              <a:avLst/>
              <a:gdLst/>
              <a:ahLst/>
              <a:cxnLst/>
              <a:rect l="l" t="t" r="r" b="b"/>
              <a:pathLst>
                <a:path w="299" h="323" extrusionOk="0">
                  <a:moveTo>
                    <a:pt x="172" y="1"/>
                  </a:moveTo>
                  <a:cubicBezTo>
                    <a:pt x="111" y="1"/>
                    <a:pt x="90" y="84"/>
                    <a:pt x="60" y="144"/>
                  </a:cubicBezTo>
                  <a:cubicBezTo>
                    <a:pt x="1" y="298"/>
                    <a:pt x="84" y="310"/>
                    <a:pt x="179" y="322"/>
                  </a:cubicBezTo>
                  <a:cubicBezTo>
                    <a:pt x="215" y="286"/>
                    <a:pt x="263" y="251"/>
                    <a:pt x="298" y="203"/>
                  </a:cubicBezTo>
                  <a:cubicBezTo>
                    <a:pt x="263" y="144"/>
                    <a:pt x="239" y="48"/>
                    <a:pt x="215" y="13"/>
                  </a:cubicBezTo>
                  <a:cubicBezTo>
                    <a:pt x="199" y="4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6"/>
            <p:cNvSpPr/>
            <p:nvPr/>
          </p:nvSpPr>
          <p:spPr>
            <a:xfrm>
              <a:off x="8641995" y="3657719"/>
              <a:ext cx="8647" cy="7511"/>
            </a:xfrm>
            <a:custGeom>
              <a:avLst/>
              <a:gdLst/>
              <a:ahLst/>
              <a:cxnLst/>
              <a:rect l="l" t="t" r="r" b="b"/>
              <a:pathLst>
                <a:path w="274" h="238" extrusionOk="0">
                  <a:moveTo>
                    <a:pt x="99" y="0"/>
                  </a:moveTo>
                  <a:cubicBezTo>
                    <a:pt x="20" y="0"/>
                    <a:pt x="0" y="68"/>
                    <a:pt x="11" y="156"/>
                  </a:cubicBezTo>
                  <a:cubicBezTo>
                    <a:pt x="19" y="205"/>
                    <a:pt x="44" y="237"/>
                    <a:pt x="94" y="237"/>
                  </a:cubicBezTo>
                  <a:cubicBezTo>
                    <a:pt x="116" y="237"/>
                    <a:pt x="144" y="231"/>
                    <a:pt x="178" y="216"/>
                  </a:cubicBezTo>
                  <a:cubicBezTo>
                    <a:pt x="190" y="180"/>
                    <a:pt x="273" y="144"/>
                    <a:pt x="273" y="85"/>
                  </a:cubicBezTo>
                  <a:cubicBezTo>
                    <a:pt x="273" y="16"/>
                    <a:pt x="241" y="7"/>
                    <a:pt x="203" y="7"/>
                  </a:cubicBezTo>
                  <a:cubicBezTo>
                    <a:pt x="189" y="7"/>
                    <a:pt x="175" y="8"/>
                    <a:pt x="161" y="8"/>
                  </a:cubicBezTo>
                  <a:cubicBezTo>
                    <a:pt x="146" y="8"/>
                    <a:pt x="131" y="7"/>
                    <a:pt x="118" y="1"/>
                  </a:cubicBezTo>
                  <a:cubicBezTo>
                    <a:pt x="111" y="1"/>
                    <a:pt x="105" y="0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6"/>
            <p:cNvSpPr/>
            <p:nvPr/>
          </p:nvSpPr>
          <p:spPr>
            <a:xfrm>
              <a:off x="8929404" y="4030179"/>
              <a:ext cx="9436" cy="9720"/>
            </a:xfrm>
            <a:custGeom>
              <a:avLst/>
              <a:gdLst/>
              <a:ahLst/>
              <a:cxnLst/>
              <a:rect l="l" t="t" r="r" b="b"/>
              <a:pathLst>
                <a:path w="299" h="308" extrusionOk="0">
                  <a:moveTo>
                    <a:pt x="150" y="1"/>
                  </a:moveTo>
                  <a:cubicBezTo>
                    <a:pt x="99" y="1"/>
                    <a:pt x="43" y="10"/>
                    <a:pt x="1" y="10"/>
                  </a:cubicBezTo>
                  <a:cubicBezTo>
                    <a:pt x="12" y="94"/>
                    <a:pt x="12" y="165"/>
                    <a:pt x="12" y="260"/>
                  </a:cubicBezTo>
                  <a:cubicBezTo>
                    <a:pt x="120" y="225"/>
                    <a:pt x="298" y="308"/>
                    <a:pt x="274" y="82"/>
                  </a:cubicBezTo>
                  <a:cubicBezTo>
                    <a:pt x="268" y="16"/>
                    <a:pt x="21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6"/>
            <p:cNvSpPr/>
            <p:nvPr/>
          </p:nvSpPr>
          <p:spPr>
            <a:xfrm>
              <a:off x="8922650" y="4121795"/>
              <a:ext cx="10541" cy="12435"/>
            </a:xfrm>
            <a:custGeom>
              <a:avLst/>
              <a:gdLst/>
              <a:ahLst/>
              <a:cxnLst/>
              <a:rect l="l" t="t" r="r" b="b"/>
              <a:pathLst>
                <a:path w="334" h="394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31" y="36"/>
                    <a:pt x="0" y="120"/>
                    <a:pt x="107" y="393"/>
                  </a:cubicBezTo>
                  <a:cubicBezTo>
                    <a:pt x="250" y="322"/>
                    <a:pt x="334" y="179"/>
                    <a:pt x="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6"/>
            <p:cNvSpPr/>
            <p:nvPr/>
          </p:nvSpPr>
          <p:spPr>
            <a:xfrm>
              <a:off x="8806166" y="4199904"/>
              <a:ext cx="10920" cy="13602"/>
            </a:xfrm>
            <a:custGeom>
              <a:avLst/>
              <a:gdLst/>
              <a:ahLst/>
              <a:cxnLst/>
              <a:rect l="l" t="t" r="r" b="b"/>
              <a:pathLst>
                <a:path w="346" h="431" extrusionOk="0">
                  <a:moveTo>
                    <a:pt x="154" y="0"/>
                  </a:moveTo>
                  <a:cubicBezTo>
                    <a:pt x="113" y="0"/>
                    <a:pt x="67" y="19"/>
                    <a:pt x="12" y="62"/>
                  </a:cubicBezTo>
                  <a:cubicBezTo>
                    <a:pt x="0" y="240"/>
                    <a:pt x="167" y="300"/>
                    <a:pt x="227" y="419"/>
                  </a:cubicBezTo>
                  <a:cubicBezTo>
                    <a:pt x="250" y="419"/>
                    <a:pt x="298" y="419"/>
                    <a:pt x="334" y="431"/>
                  </a:cubicBezTo>
                  <a:cubicBezTo>
                    <a:pt x="346" y="359"/>
                    <a:pt x="346" y="264"/>
                    <a:pt x="346" y="193"/>
                  </a:cubicBezTo>
                  <a:cubicBezTo>
                    <a:pt x="297" y="80"/>
                    <a:pt x="238" y="0"/>
                    <a:pt x="1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6"/>
            <p:cNvSpPr/>
            <p:nvPr/>
          </p:nvSpPr>
          <p:spPr>
            <a:xfrm>
              <a:off x="8845236" y="4230390"/>
              <a:ext cx="7922" cy="16190"/>
            </a:xfrm>
            <a:custGeom>
              <a:avLst/>
              <a:gdLst/>
              <a:ahLst/>
              <a:cxnLst/>
              <a:rect l="l" t="t" r="r" b="b"/>
              <a:pathLst>
                <a:path w="251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274"/>
                    <a:pt x="48" y="405"/>
                    <a:pt x="191" y="512"/>
                  </a:cubicBezTo>
                  <a:cubicBezTo>
                    <a:pt x="251" y="298"/>
                    <a:pt x="167" y="19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6"/>
            <p:cNvSpPr/>
            <p:nvPr/>
          </p:nvSpPr>
          <p:spPr>
            <a:xfrm>
              <a:off x="8805408" y="2866406"/>
              <a:ext cx="15054" cy="13571"/>
            </a:xfrm>
            <a:custGeom>
              <a:avLst/>
              <a:gdLst/>
              <a:ahLst/>
              <a:cxnLst/>
              <a:rect l="l" t="t" r="r" b="b"/>
              <a:pathLst>
                <a:path w="477" h="430" extrusionOk="0">
                  <a:moveTo>
                    <a:pt x="262" y="1"/>
                  </a:moveTo>
                  <a:cubicBezTo>
                    <a:pt x="215" y="13"/>
                    <a:pt x="179" y="13"/>
                    <a:pt x="131" y="13"/>
                  </a:cubicBezTo>
                  <a:cubicBezTo>
                    <a:pt x="1" y="429"/>
                    <a:pt x="262" y="382"/>
                    <a:pt x="477" y="406"/>
                  </a:cubicBezTo>
                  <a:cubicBezTo>
                    <a:pt x="441" y="239"/>
                    <a:pt x="251" y="191"/>
                    <a:pt x="2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6"/>
            <p:cNvSpPr/>
            <p:nvPr/>
          </p:nvSpPr>
          <p:spPr>
            <a:xfrm>
              <a:off x="8776090" y="3817439"/>
              <a:ext cx="7543" cy="8679"/>
            </a:xfrm>
            <a:custGeom>
              <a:avLst/>
              <a:gdLst/>
              <a:ahLst/>
              <a:cxnLst/>
              <a:rect l="l" t="t" r="r" b="b"/>
              <a:pathLst>
                <a:path w="239" h="275" extrusionOk="0">
                  <a:moveTo>
                    <a:pt x="156" y="1"/>
                  </a:moveTo>
                  <a:cubicBezTo>
                    <a:pt x="108" y="1"/>
                    <a:pt x="48" y="36"/>
                    <a:pt x="13" y="84"/>
                  </a:cubicBezTo>
                  <a:cubicBezTo>
                    <a:pt x="1" y="108"/>
                    <a:pt x="13" y="167"/>
                    <a:pt x="13" y="274"/>
                  </a:cubicBezTo>
                  <a:cubicBezTo>
                    <a:pt x="120" y="215"/>
                    <a:pt x="179" y="167"/>
                    <a:pt x="239" y="120"/>
                  </a:cubicBezTo>
                  <a:cubicBezTo>
                    <a:pt x="215" y="84"/>
                    <a:pt x="179" y="1"/>
                    <a:pt x="1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6"/>
            <p:cNvSpPr/>
            <p:nvPr/>
          </p:nvSpPr>
          <p:spPr>
            <a:xfrm>
              <a:off x="8803515" y="4220607"/>
              <a:ext cx="10194" cy="9058"/>
            </a:xfrm>
            <a:custGeom>
              <a:avLst/>
              <a:gdLst/>
              <a:ahLst/>
              <a:cxnLst/>
              <a:rect l="l" t="t" r="r" b="b"/>
              <a:pathLst>
                <a:path w="323" h="287" extrusionOk="0">
                  <a:moveTo>
                    <a:pt x="1" y="1"/>
                  </a:moveTo>
                  <a:lnTo>
                    <a:pt x="1" y="287"/>
                  </a:lnTo>
                  <a:cubicBezTo>
                    <a:pt x="96" y="239"/>
                    <a:pt x="215" y="191"/>
                    <a:pt x="322" y="144"/>
                  </a:cubicBezTo>
                  <a:cubicBezTo>
                    <a:pt x="275" y="49"/>
                    <a:pt x="191" y="25"/>
                    <a:pt x="96" y="25"/>
                  </a:cubicBezTo>
                  <a:cubicBezTo>
                    <a:pt x="61" y="25"/>
                    <a:pt x="25" y="13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6"/>
            <p:cNvSpPr/>
            <p:nvPr/>
          </p:nvSpPr>
          <p:spPr>
            <a:xfrm>
              <a:off x="8933538" y="3950840"/>
              <a:ext cx="8300" cy="6785"/>
            </a:xfrm>
            <a:custGeom>
              <a:avLst/>
              <a:gdLst/>
              <a:ahLst/>
              <a:cxnLst/>
              <a:rect l="l" t="t" r="r" b="b"/>
              <a:pathLst>
                <a:path w="263" h="215" extrusionOk="0">
                  <a:moveTo>
                    <a:pt x="132" y="0"/>
                  </a:moveTo>
                  <a:cubicBezTo>
                    <a:pt x="108" y="24"/>
                    <a:pt x="48" y="48"/>
                    <a:pt x="24" y="95"/>
                  </a:cubicBezTo>
                  <a:cubicBezTo>
                    <a:pt x="1" y="167"/>
                    <a:pt x="36" y="215"/>
                    <a:pt x="108" y="215"/>
                  </a:cubicBezTo>
                  <a:cubicBezTo>
                    <a:pt x="143" y="203"/>
                    <a:pt x="191" y="167"/>
                    <a:pt x="215" y="119"/>
                  </a:cubicBezTo>
                  <a:cubicBezTo>
                    <a:pt x="262" y="36"/>
                    <a:pt x="203" y="24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6"/>
            <p:cNvSpPr/>
            <p:nvPr/>
          </p:nvSpPr>
          <p:spPr>
            <a:xfrm>
              <a:off x="8922997" y="3061126"/>
              <a:ext cx="8332" cy="7858"/>
            </a:xfrm>
            <a:custGeom>
              <a:avLst/>
              <a:gdLst/>
              <a:ahLst/>
              <a:cxnLst/>
              <a:rect l="l" t="t" r="r" b="b"/>
              <a:pathLst>
                <a:path w="264" h="249" extrusionOk="0">
                  <a:moveTo>
                    <a:pt x="55" y="0"/>
                  </a:moveTo>
                  <a:cubicBezTo>
                    <a:pt x="21" y="0"/>
                    <a:pt x="0" y="33"/>
                    <a:pt x="25" y="82"/>
                  </a:cubicBezTo>
                  <a:cubicBezTo>
                    <a:pt x="37" y="141"/>
                    <a:pt x="96" y="201"/>
                    <a:pt x="156" y="248"/>
                  </a:cubicBezTo>
                  <a:cubicBezTo>
                    <a:pt x="168" y="248"/>
                    <a:pt x="215" y="213"/>
                    <a:pt x="263" y="189"/>
                  </a:cubicBezTo>
                  <a:cubicBezTo>
                    <a:pt x="215" y="129"/>
                    <a:pt x="168" y="58"/>
                    <a:pt x="108" y="22"/>
                  </a:cubicBezTo>
                  <a:cubicBezTo>
                    <a:pt x="90" y="7"/>
                    <a:pt x="71" y="0"/>
                    <a:pt x="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6"/>
            <p:cNvSpPr/>
            <p:nvPr/>
          </p:nvSpPr>
          <p:spPr>
            <a:xfrm>
              <a:off x="8586736" y="3536753"/>
              <a:ext cx="14675" cy="10920"/>
            </a:xfrm>
            <a:custGeom>
              <a:avLst/>
              <a:gdLst/>
              <a:ahLst/>
              <a:cxnLst/>
              <a:rect l="l" t="t" r="r" b="b"/>
              <a:pathLst>
                <a:path w="465" h="346" extrusionOk="0">
                  <a:moveTo>
                    <a:pt x="155" y="1"/>
                  </a:moveTo>
                  <a:cubicBezTo>
                    <a:pt x="155" y="120"/>
                    <a:pt x="0" y="251"/>
                    <a:pt x="202" y="346"/>
                  </a:cubicBezTo>
                  <a:cubicBezTo>
                    <a:pt x="298" y="203"/>
                    <a:pt x="464" y="60"/>
                    <a:pt x="1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6"/>
            <p:cNvSpPr/>
            <p:nvPr/>
          </p:nvSpPr>
          <p:spPr>
            <a:xfrm>
              <a:off x="8626563" y="4458468"/>
              <a:ext cx="68422" cy="46235"/>
            </a:xfrm>
            <a:custGeom>
              <a:avLst/>
              <a:gdLst/>
              <a:ahLst/>
              <a:cxnLst/>
              <a:rect l="l" t="t" r="r" b="b"/>
              <a:pathLst>
                <a:path w="2168" h="1465" extrusionOk="0">
                  <a:moveTo>
                    <a:pt x="1250" y="1"/>
                  </a:moveTo>
                  <a:cubicBezTo>
                    <a:pt x="1004" y="218"/>
                    <a:pt x="796" y="443"/>
                    <a:pt x="524" y="443"/>
                  </a:cubicBezTo>
                  <a:cubicBezTo>
                    <a:pt x="454" y="443"/>
                    <a:pt x="379" y="428"/>
                    <a:pt x="298" y="393"/>
                  </a:cubicBezTo>
                  <a:cubicBezTo>
                    <a:pt x="259" y="370"/>
                    <a:pt x="210" y="271"/>
                    <a:pt x="161" y="271"/>
                  </a:cubicBezTo>
                  <a:cubicBezTo>
                    <a:pt x="135" y="271"/>
                    <a:pt x="108" y="299"/>
                    <a:pt x="83" y="382"/>
                  </a:cubicBezTo>
                  <a:cubicBezTo>
                    <a:pt x="48" y="477"/>
                    <a:pt x="0" y="632"/>
                    <a:pt x="36" y="703"/>
                  </a:cubicBezTo>
                  <a:cubicBezTo>
                    <a:pt x="61" y="759"/>
                    <a:pt x="97" y="778"/>
                    <a:pt x="138" y="778"/>
                  </a:cubicBezTo>
                  <a:cubicBezTo>
                    <a:pt x="194" y="778"/>
                    <a:pt x="260" y="742"/>
                    <a:pt x="322" y="715"/>
                  </a:cubicBezTo>
                  <a:cubicBezTo>
                    <a:pt x="401" y="679"/>
                    <a:pt x="490" y="590"/>
                    <a:pt x="579" y="590"/>
                  </a:cubicBezTo>
                  <a:cubicBezTo>
                    <a:pt x="636" y="590"/>
                    <a:pt x="694" y="627"/>
                    <a:pt x="750" y="739"/>
                  </a:cubicBezTo>
                  <a:cubicBezTo>
                    <a:pt x="619" y="858"/>
                    <a:pt x="500" y="953"/>
                    <a:pt x="369" y="1060"/>
                  </a:cubicBezTo>
                  <a:cubicBezTo>
                    <a:pt x="405" y="1179"/>
                    <a:pt x="524" y="1120"/>
                    <a:pt x="584" y="1203"/>
                  </a:cubicBezTo>
                  <a:cubicBezTo>
                    <a:pt x="593" y="1204"/>
                    <a:pt x="602" y="1204"/>
                    <a:pt x="611" y="1204"/>
                  </a:cubicBezTo>
                  <a:cubicBezTo>
                    <a:pt x="876" y="1204"/>
                    <a:pt x="986" y="866"/>
                    <a:pt x="1286" y="739"/>
                  </a:cubicBezTo>
                  <a:lnTo>
                    <a:pt x="1286" y="739"/>
                  </a:lnTo>
                  <a:cubicBezTo>
                    <a:pt x="1143" y="1060"/>
                    <a:pt x="1000" y="1275"/>
                    <a:pt x="822" y="1441"/>
                  </a:cubicBezTo>
                  <a:cubicBezTo>
                    <a:pt x="857" y="1441"/>
                    <a:pt x="905" y="1453"/>
                    <a:pt x="941" y="1465"/>
                  </a:cubicBezTo>
                  <a:cubicBezTo>
                    <a:pt x="1286" y="1144"/>
                    <a:pt x="1738" y="1275"/>
                    <a:pt x="2131" y="1179"/>
                  </a:cubicBezTo>
                  <a:cubicBezTo>
                    <a:pt x="2143" y="1132"/>
                    <a:pt x="2167" y="1108"/>
                    <a:pt x="2167" y="1072"/>
                  </a:cubicBezTo>
                  <a:cubicBezTo>
                    <a:pt x="1988" y="572"/>
                    <a:pt x="1215" y="751"/>
                    <a:pt x="1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6"/>
            <p:cNvSpPr/>
            <p:nvPr/>
          </p:nvSpPr>
          <p:spPr>
            <a:xfrm>
              <a:off x="8767822" y="4315852"/>
              <a:ext cx="66560" cy="39513"/>
            </a:xfrm>
            <a:custGeom>
              <a:avLst/>
              <a:gdLst/>
              <a:ahLst/>
              <a:cxnLst/>
              <a:rect l="l" t="t" r="r" b="b"/>
              <a:pathLst>
                <a:path w="2109" h="1252" extrusionOk="0">
                  <a:moveTo>
                    <a:pt x="401" y="1"/>
                  </a:moveTo>
                  <a:cubicBezTo>
                    <a:pt x="305" y="1"/>
                    <a:pt x="213" y="105"/>
                    <a:pt x="120" y="162"/>
                  </a:cubicBezTo>
                  <a:cubicBezTo>
                    <a:pt x="84" y="329"/>
                    <a:pt x="37" y="507"/>
                    <a:pt x="1" y="662"/>
                  </a:cubicBezTo>
                  <a:cubicBezTo>
                    <a:pt x="84" y="745"/>
                    <a:pt x="203" y="721"/>
                    <a:pt x="299" y="805"/>
                  </a:cubicBezTo>
                  <a:cubicBezTo>
                    <a:pt x="235" y="797"/>
                    <a:pt x="165" y="740"/>
                    <a:pt x="98" y="740"/>
                  </a:cubicBezTo>
                  <a:cubicBezTo>
                    <a:pt x="65" y="740"/>
                    <a:pt x="32" y="754"/>
                    <a:pt x="1" y="793"/>
                  </a:cubicBezTo>
                  <a:cubicBezTo>
                    <a:pt x="115" y="1031"/>
                    <a:pt x="520" y="1239"/>
                    <a:pt x="786" y="1239"/>
                  </a:cubicBezTo>
                  <a:cubicBezTo>
                    <a:pt x="853" y="1239"/>
                    <a:pt x="911" y="1226"/>
                    <a:pt x="953" y="1198"/>
                  </a:cubicBezTo>
                  <a:cubicBezTo>
                    <a:pt x="989" y="1162"/>
                    <a:pt x="1037" y="1138"/>
                    <a:pt x="977" y="1055"/>
                  </a:cubicBezTo>
                  <a:cubicBezTo>
                    <a:pt x="783" y="844"/>
                    <a:pt x="869" y="799"/>
                    <a:pt x="974" y="799"/>
                  </a:cubicBezTo>
                  <a:cubicBezTo>
                    <a:pt x="1024" y="799"/>
                    <a:pt x="1078" y="809"/>
                    <a:pt x="1108" y="817"/>
                  </a:cubicBezTo>
                  <a:cubicBezTo>
                    <a:pt x="1275" y="864"/>
                    <a:pt x="1453" y="876"/>
                    <a:pt x="1561" y="1043"/>
                  </a:cubicBezTo>
                  <a:cubicBezTo>
                    <a:pt x="1677" y="1118"/>
                    <a:pt x="1788" y="1251"/>
                    <a:pt x="1921" y="1251"/>
                  </a:cubicBezTo>
                  <a:cubicBezTo>
                    <a:pt x="1979" y="1251"/>
                    <a:pt x="2040" y="1226"/>
                    <a:pt x="2108" y="1162"/>
                  </a:cubicBezTo>
                  <a:cubicBezTo>
                    <a:pt x="2084" y="1091"/>
                    <a:pt x="2037" y="995"/>
                    <a:pt x="2001" y="924"/>
                  </a:cubicBezTo>
                  <a:cubicBezTo>
                    <a:pt x="1962" y="805"/>
                    <a:pt x="1907" y="729"/>
                    <a:pt x="1825" y="729"/>
                  </a:cubicBezTo>
                  <a:cubicBezTo>
                    <a:pt x="1784" y="729"/>
                    <a:pt x="1736" y="749"/>
                    <a:pt x="1680" y="793"/>
                  </a:cubicBezTo>
                  <a:cubicBezTo>
                    <a:pt x="1486" y="738"/>
                    <a:pt x="1464" y="284"/>
                    <a:pt x="1255" y="284"/>
                  </a:cubicBezTo>
                  <a:cubicBezTo>
                    <a:pt x="1193" y="284"/>
                    <a:pt x="1116" y="324"/>
                    <a:pt x="1013" y="424"/>
                  </a:cubicBezTo>
                  <a:cubicBezTo>
                    <a:pt x="846" y="400"/>
                    <a:pt x="668" y="340"/>
                    <a:pt x="596" y="186"/>
                  </a:cubicBezTo>
                  <a:cubicBezTo>
                    <a:pt x="529" y="47"/>
                    <a:pt x="464" y="1"/>
                    <a:pt x="4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6"/>
            <p:cNvSpPr/>
            <p:nvPr/>
          </p:nvSpPr>
          <p:spPr>
            <a:xfrm>
              <a:off x="8674659" y="4376540"/>
              <a:ext cx="27457" cy="27836"/>
            </a:xfrm>
            <a:custGeom>
              <a:avLst/>
              <a:gdLst/>
              <a:ahLst/>
              <a:cxnLst/>
              <a:rect l="l" t="t" r="r" b="b"/>
              <a:pathLst>
                <a:path w="870" h="882" extrusionOk="0">
                  <a:moveTo>
                    <a:pt x="726" y="1"/>
                  </a:moveTo>
                  <a:cubicBezTo>
                    <a:pt x="584" y="370"/>
                    <a:pt x="226" y="501"/>
                    <a:pt x="0" y="799"/>
                  </a:cubicBezTo>
                  <a:cubicBezTo>
                    <a:pt x="9" y="798"/>
                    <a:pt x="18" y="798"/>
                    <a:pt x="28" y="798"/>
                  </a:cubicBezTo>
                  <a:cubicBezTo>
                    <a:pt x="168" y="798"/>
                    <a:pt x="332" y="882"/>
                    <a:pt x="466" y="882"/>
                  </a:cubicBezTo>
                  <a:cubicBezTo>
                    <a:pt x="592" y="882"/>
                    <a:pt x="693" y="808"/>
                    <a:pt x="726" y="525"/>
                  </a:cubicBezTo>
                  <a:cubicBezTo>
                    <a:pt x="631" y="358"/>
                    <a:pt x="869" y="227"/>
                    <a:pt x="774" y="61"/>
                  </a:cubicBezTo>
                  <a:cubicBezTo>
                    <a:pt x="762" y="49"/>
                    <a:pt x="750" y="13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6"/>
            <p:cNvSpPr/>
            <p:nvPr/>
          </p:nvSpPr>
          <p:spPr>
            <a:xfrm>
              <a:off x="8746424" y="4380327"/>
              <a:ext cx="14297" cy="25942"/>
            </a:xfrm>
            <a:custGeom>
              <a:avLst/>
              <a:gdLst/>
              <a:ahLst/>
              <a:cxnLst/>
              <a:rect l="l" t="t" r="r" b="b"/>
              <a:pathLst>
                <a:path w="453" h="822" extrusionOk="0">
                  <a:moveTo>
                    <a:pt x="453" y="0"/>
                  </a:moveTo>
                  <a:cubicBezTo>
                    <a:pt x="24" y="310"/>
                    <a:pt x="24" y="310"/>
                    <a:pt x="0" y="822"/>
                  </a:cubicBezTo>
                  <a:cubicBezTo>
                    <a:pt x="155" y="524"/>
                    <a:pt x="381" y="381"/>
                    <a:pt x="4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6"/>
            <p:cNvSpPr/>
            <p:nvPr/>
          </p:nvSpPr>
          <p:spPr>
            <a:xfrm>
              <a:off x="8579950" y="4502430"/>
              <a:ext cx="17705" cy="12372"/>
            </a:xfrm>
            <a:custGeom>
              <a:avLst/>
              <a:gdLst/>
              <a:ahLst/>
              <a:cxnLst/>
              <a:rect l="l" t="t" r="r" b="b"/>
              <a:pathLst>
                <a:path w="561" h="39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501" y="87"/>
                    <a:pt x="419" y="98"/>
                    <a:pt x="329" y="98"/>
                  </a:cubicBezTo>
                  <a:cubicBezTo>
                    <a:pt x="302" y="98"/>
                    <a:pt x="274" y="97"/>
                    <a:pt x="245" y="97"/>
                  </a:cubicBezTo>
                  <a:cubicBezTo>
                    <a:pt x="163" y="97"/>
                    <a:pt x="78" y="105"/>
                    <a:pt x="1" y="167"/>
                  </a:cubicBezTo>
                  <a:cubicBezTo>
                    <a:pt x="133" y="287"/>
                    <a:pt x="256" y="392"/>
                    <a:pt x="354" y="392"/>
                  </a:cubicBezTo>
                  <a:cubicBezTo>
                    <a:pt x="451" y="392"/>
                    <a:pt x="525" y="290"/>
                    <a:pt x="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6"/>
            <p:cNvSpPr/>
            <p:nvPr/>
          </p:nvSpPr>
          <p:spPr>
            <a:xfrm>
              <a:off x="8768200" y="4337060"/>
              <a:ext cx="19567" cy="11740"/>
            </a:xfrm>
            <a:custGeom>
              <a:avLst/>
              <a:gdLst/>
              <a:ahLst/>
              <a:cxnLst/>
              <a:rect l="l" t="t" r="r" b="b"/>
              <a:pathLst>
                <a:path w="620" h="372" extrusionOk="0">
                  <a:moveTo>
                    <a:pt x="43" y="1"/>
                  </a:moveTo>
                  <a:cubicBezTo>
                    <a:pt x="29" y="1"/>
                    <a:pt x="15" y="1"/>
                    <a:pt x="1" y="2"/>
                  </a:cubicBezTo>
                  <a:lnTo>
                    <a:pt x="1" y="133"/>
                  </a:lnTo>
                  <a:cubicBezTo>
                    <a:pt x="6" y="132"/>
                    <a:pt x="10" y="132"/>
                    <a:pt x="15" y="132"/>
                  </a:cubicBezTo>
                  <a:cubicBezTo>
                    <a:pt x="155" y="132"/>
                    <a:pt x="273" y="372"/>
                    <a:pt x="423" y="372"/>
                  </a:cubicBezTo>
                  <a:cubicBezTo>
                    <a:pt x="483" y="372"/>
                    <a:pt x="547" y="334"/>
                    <a:pt x="620" y="228"/>
                  </a:cubicBezTo>
                  <a:cubicBezTo>
                    <a:pt x="430" y="83"/>
                    <a:pt x="251" y="1"/>
                    <a:pt x="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6"/>
            <p:cNvSpPr/>
            <p:nvPr/>
          </p:nvSpPr>
          <p:spPr>
            <a:xfrm>
              <a:off x="8746361" y="4344981"/>
              <a:ext cx="14739" cy="12750"/>
            </a:xfrm>
            <a:custGeom>
              <a:avLst/>
              <a:gdLst/>
              <a:ahLst/>
              <a:cxnLst/>
              <a:rect l="l" t="t" r="r" b="b"/>
              <a:pathLst>
                <a:path w="467" h="404" extrusionOk="0">
                  <a:moveTo>
                    <a:pt x="145" y="1"/>
                  </a:moveTo>
                  <a:cubicBezTo>
                    <a:pt x="62" y="13"/>
                    <a:pt x="38" y="60"/>
                    <a:pt x="38" y="120"/>
                  </a:cubicBezTo>
                  <a:cubicBezTo>
                    <a:pt x="1" y="349"/>
                    <a:pt x="65" y="404"/>
                    <a:pt x="162" y="404"/>
                  </a:cubicBezTo>
                  <a:cubicBezTo>
                    <a:pt x="221" y="404"/>
                    <a:pt x="292" y="383"/>
                    <a:pt x="359" y="370"/>
                  </a:cubicBezTo>
                  <a:cubicBezTo>
                    <a:pt x="395" y="287"/>
                    <a:pt x="443" y="215"/>
                    <a:pt x="467" y="120"/>
                  </a:cubicBezTo>
                  <a:cubicBezTo>
                    <a:pt x="359" y="96"/>
                    <a:pt x="240" y="48"/>
                    <a:pt x="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6"/>
            <p:cNvSpPr/>
            <p:nvPr/>
          </p:nvSpPr>
          <p:spPr>
            <a:xfrm>
              <a:off x="8796004" y="4369029"/>
              <a:ext cx="17169" cy="16948"/>
            </a:xfrm>
            <a:custGeom>
              <a:avLst/>
              <a:gdLst/>
              <a:ahLst/>
              <a:cxnLst/>
              <a:rect l="l" t="t" r="r" b="b"/>
              <a:pathLst>
                <a:path w="544" h="537" extrusionOk="0">
                  <a:moveTo>
                    <a:pt x="215" y="1"/>
                  </a:moveTo>
                  <a:cubicBezTo>
                    <a:pt x="72" y="120"/>
                    <a:pt x="13" y="299"/>
                    <a:pt x="1" y="501"/>
                  </a:cubicBezTo>
                  <a:cubicBezTo>
                    <a:pt x="99" y="526"/>
                    <a:pt x="173" y="536"/>
                    <a:pt x="228" y="536"/>
                  </a:cubicBezTo>
                  <a:cubicBezTo>
                    <a:pt x="544" y="536"/>
                    <a:pt x="215" y="173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6"/>
            <p:cNvSpPr/>
            <p:nvPr/>
          </p:nvSpPr>
          <p:spPr>
            <a:xfrm>
              <a:off x="8659227" y="4417725"/>
              <a:ext cx="15086" cy="11835"/>
            </a:xfrm>
            <a:custGeom>
              <a:avLst/>
              <a:gdLst/>
              <a:ahLst/>
              <a:cxnLst/>
              <a:rect l="l" t="t" r="r" b="b"/>
              <a:pathLst>
                <a:path w="478" h="375" extrusionOk="0">
                  <a:moveTo>
                    <a:pt x="329" y="1"/>
                  </a:moveTo>
                  <a:cubicBezTo>
                    <a:pt x="206" y="1"/>
                    <a:pt x="141" y="154"/>
                    <a:pt x="1" y="375"/>
                  </a:cubicBezTo>
                  <a:cubicBezTo>
                    <a:pt x="239" y="268"/>
                    <a:pt x="358" y="208"/>
                    <a:pt x="477" y="149"/>
                  </a:cubicBezTo>
                  <a:cubicBezTo>
                    <a:pt x="465" y="113"/>
                    <a:pt x="430" y="29"/>
                    <a:pt x="406" y="18"/>
                  </a:cubicBezTo>
                  <a:cubicBezTo>
                    <a:pt x="378" y="6"/>
                    <a:pt x="353" y="1"/>
                    <a:pt x="3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6"/>
            <p:cNvSpPr/>
            <p:nvPr/>
          </p:nvSpPr>
          <p:spPr>
            <a:xfrm>
              <a:off x="8685926" y="4464843"/>
              <a:ext cx="10541" cy="7574"/>
            </a:xfrm>
            <a:custGeom>
              <a:avLst/>
              <a:gdLst/>
              <a:ahLst/>
              <a:cxnLst/>
              <a:rect l="l" t="t" r="r" b="b"/>
              <a:pathLst>
                <a:path w="334" h="240" extrusionOk="0">
                  <a:moveTo>
                    <a:pt x="167" y="1"/>
                  </a:moveTo>
                  <a:cubicBezTo>
                    <a:pt x="96" y="1"/>
                    <a:pt x="0" y="1"/>
                    <a:pt x="0" y="120"/>
                  </a:cubicBezTo>
                  <a:cubicBezTo>
                    <a:pt x="0" y="239"/>
                    <a:pt x="96" y="239"/>
                    <a:pt x="167" y="239"/>
                  </a:cubicBezTo>
                  <a:cubicBezTo>
                    <a:pt x="238" y="239"/>
                    <a:pt x="310" y="227"/>
                    <a:pt x="334" y="120"/>
                  </a:cubicBezTo>
                  <a:cubicBezTo>
                    <a:pt x="310" y="1"/>
                    <a:pt x="238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6"/>
            <p:cNvSpPr/>
            <p:nvPr/>
          </p:nvSpPr>
          <p:spPr>
            <a:xfrm>
              <a:off x="8698328" y="4372785"/>
              <a:ext cx="12435" cy="12056"/>
            </a:xfrm>
            <a:custGeom>
              <a:avLst/>
              <a:gdLst/>
              <a:ahLst/>
              <a:cxnLst/>
              <a:rect l="l" t="t" r="r" b="b"/>
              <a:pathLst>
                <a:path w="394" h="382" extrusionOk="0">
                  <a:moveTo>
                    <a:pt x="203" y="1"/>
                  </a:moveTo>
                  <a:cubicBezTo>
                    <a:pt x="119" y="1"/>
                    <a:pt x="36" y="25"/>
                    <a:pt x="0" y="120"/>
                  </a:cubicBezTo>
                  <a:lnTo>
                    <a:pt x="0" y="132"/>
                  </a:lnTo>
                  <a:cubicBezTo>
                    <a:pt x="72" y="191"/>
                    <a:pt x="24" y="322"/>
                    <a:pt x="95" y="382"/>
                  </a:cubicBezTo>
                  <a:cubicBezTo>
                    <a:pt x="393" y="358"/>
                    <a:pt x="155" y="120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6"/>
            <p:cNvSpPr/>
            <p:nvPr/>
          </p:nvSpPr>
          <p:spPr>
            <a:xfrm>
              <a:off x="8691196" y="4376919"/>
              <a:ext cx="9784" cy="16190"/>
            </a:xfrm>
            <a:custGeom>
              <a:avLst/>
              <a:gdLst/>
              <a:ahLst/>
              <a:cxnLst/>
              <a:rect l="l" t="t" r="r" b="b"/>
              <a:pathLst>
                <a:path w="310" h="513" extrusionOk="0">
                  <a:moveTo>
                    <a:pt x="202" y="1"/>
                  </a:moveTo>
                  <a:cubicBezTo>
                    <a:pt x="250" y="168"/>
                    <a:pt x="0" y="334"/>
                    <a:pt x="202" y="513"/>
                  </a:cubicBezTo>
                  <a:cubicBezTo>
                    <a:pt x="238" y="418"/>
                    <a:pt x="286" y="346"/>
                    <a:pt x="310" y="251"/>
                  </a:cubicBezTo>
                  <a:cubicBezTo>
                    <a:pt x="310" y="156"/>
                    <a:pt x="298" y="49"/>
                    <a:pt x="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6"/>
            <p:cNvSpPr/>
            <p:nvPr/>
          </p:nvSpPr>
          <p:spPr>
            <a:xfrm>
              <a:off x="8760310" y="4422648"/>
              <a:ext cx="8300" cy="9436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01" y="1"/>
                  </a:moveTo>
                  <a:cubicBezTo>
                    <a:pt x="73" y="1"/>
                    <a:pt x="40" y="15"/>
                    <a:pt x="1" y="52"/>
                  </a:cubicBezTo>
                  <a:cubicBezTo>
                    <a:pt x="16" y="185"/>
                    <a:pt x="42" y="298"/>
                    <a:pt x="113" y="298"/>
                  </a:cubicBezTo>
                  <a:cubicBezTo>
                    <a:pt x="149" y="298"/>
                    <a:pt x="198" y="268"/>
                    <a:pt x="263" y="195"/>
                  </a:cubicBezTo>
                  <a:cubicBezTo>
                    <a:pt x="218" y="124"/>
                    <a:pt x="181" y="1"/>
                    <a:pt x="1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6"/>
            <p:cNvSpPr/>
            <p:nvPr/>
          </p:nvSpPr>
          <p:spPr>
            <a:xfrm>
              <a:off x="8634453" y="4491920"/>
              <a:ext cx="10541" cy="8111"/>
            </a:xfrm>
            <a:custGeom>
              <a:avLst/>
              <a:gdLst/>
              <a:ahLst/>
              <a:cxnLst/>
              <a:rect l="l" t="t" r="r" b="b"/>
              <a:pathLst>
                <a:path w="334" h="257" extrusionOk="0">
                  <a:moveTo>
                    <a:pt x="119" y="0"/>
                  </a:moveTo>
                  <a:cubicBezTo>
                    <a:pt x="72" y="60"/>
                    <a:pt x="0" y="143"/>
                    <a:pt x="72" y="215"/>
                  </a:cubicBezTo>
                  <a:cubicBezTo>
                    <a:pt x="99" y="245"/>
                    <a:pt x="125" y="257"/>
                    <a:pt x="148" y="257"/>
                  </a:cubicBezTo>
                  <a:cubicBezTo>
                    <a:pt x="216" y="257"/>
                    <a:pt x="272" y="161"/>
                    <a:pt x="334" y="143"/>
                  </a:cubicBezTo>
                  <a:cubicBezTo>
                    <a:pt x="298" y="24"/>
                    <a:pt x="203" y="24"/>
                    <a:pt x="1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6"/>
            <p:cNvSpPr/>
            <p:nvPr/>
          </p:nvSpPr>
          <p:spPr>
            <a:xfrm>
              <a:off x="8557417" y="4521176"/>
              <a:ext cx="8300" cy="7227"/>
            </a:xfrm>
            <a:custGeom>
              <a:avLst/>
              <a:gdLst/>
              <a:ahLst/>
              <a:cxnLst/>
              <a:rect l="l" t="t" r="r" b="b"/>
              <a:pathLst>
                <a:path w="263" h="229" extrusionOk="0">
                  <a:moveTo>
                    <a:pt x="166" y="1"/>
                  </a:moveTo>
                  <a:cubicBezTo>
                    <a:pt x="33" y="1"/>
                    <a:pt x="12" y="93"/>
                    <a:pt x="0" y="228"/>
                  </a:cubicBezTo>
                  <a:cubicBezTo>
                    <a:pt x="119" y="204"/>
                    <a:pt x="239" y="204"/>
                    <a:pt x="250" y="73"/>
                  </a:cubicBezTo>
                  <a:cubicBezTo>
                    <a:pt x="262" y="50"/>
                    <a:pt x="215" y="2"/>
                    <a:pt x="191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6"/>
            <p:cNvSpPr/>
            <p:nvPr/>
          </p:nvSpPr>
          <p:spPr>
            <a:xfrm>
              <a:off x="8582601" y="3454668"/>
              <a:ext cx="25942" cy="41533"/>
            </a:xfrm>
            <a:custGeom>
              <a:avLst/>
              <a:gdLst/>
              <a:ahLst/>
              <a:cxnLst/>
              <a:rect l="l" t="t" r="r" b="b"/>
              <a:pathLst>
                <a:path w="822" h="1316" extrusionOk="0">
                  <a:moveTo>
                    <a:pt x="194" y="0"/>
                  </a:moveTo>
                  <a:cubicBezTo>
                    <a:pt x="165" y="0"/>
                    <a:pt x="136" y="18"/>
                    <a:pt x="107" y="66"/>
                  </a:cubicBezTo>
                  <a:cubicBezTo>
                    <a:pt x="72" y="113"/>
                    <a:pt x="60" y="173"/>
                    <a:pt x="72" y="232"/>
                  </a:cubicBezTo>
                  <a:cubicBezTo>
                    <a:pt x="345" y="542"/>
                    <a:pt x="0" y="875"/>
                    <a:pt x="95" y="1197"/>
                  </a:cubicBezTo>
                  <a:lnTo>
                    <a:pt x="107" y="1185"/>
                  </a:lnTo>
                  <a:cubicBezTo>
                    <a:pt x="238" y="1232"/>
                    <a:pt x="393" y="1280"/>
                    <a:pt x="536" y="1316"/>
                  </a:cubicBezTo>
                  <a:cubicBezTo>
                    <a:pt x="607" y="1161"/>
                    <a:pt x="714" y="994"/>
                    <a:pt x="595" y="816"/>
                  </a:cubicBezTo>
                  <a:cubicBezTo>
                    <a:pt x="345" y="482"/>
                    <a:pt x="595" y="423"/>
                    <a:pt x="774" y="304"/>
                  </a:cubicBezTo>
                  <a:cubicBezTo>
                    <a:pt x="822" y="268"/>
                    <a:pt x="822" y="220"/>
                    <a:pt x="810" y="161"/>
                  </a:cubicBezTo>
                  <a:cubicBezTo>
                    <a:pt x="748" y="90"/>
                    <a:pt x="699" y="32"/>
                    <a:pt x="628" y="32"/>
                  </a:cubicBezTo>
                  <a:cubicBezTo>
                    <a:pt x="604" y="32"/>
                    <a:pt x="578" y="39"/>
                    <a:pt x="548" y="54"/>
                  </a:cubicBezTo>
                  <a:cubicBezTo>
                    <a:pt x="515" y="120"/>
                    <a:pt x="481" y="143"/>
                    <a:pt x="447" y="143"/>
                  </a:cubicBezTo>
                  <a:cubicBezTo>
                    <a:pt x="364" y="143"/>
                    <a:pt x="278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6"/>
            <p:cNvSpPr/>
            <p:nvPr/>
          </p:nvSpPr>
          <p:spPr>
            <a:xfrm>
              <a:off x="8606649" y="3419132"/>
              <a:ext cx="34590" cy="27110"/>
            </a:xfrm>
            <a:custGeom>
              <a:avLst/>
              <a:gdLst/>
              <a:ahLst/>
              <a:cxnLst/>
              <a:rect l="l" t="t" r="r" b="b"/>
              <a:pathLst>
                <a:path w="1096" h="859" extrusionOk="0">
                  <a:moveTo>
                    <a:pt x="857" y="1"/>
                  </a:moveTo>
                  <a:cubicBezTo>
                    <a:pt x="679" y="1"/>
                    <a:pt x="500" y="37"/>
                    <a:pt x="322" y="49"/>
                  </a:cubicBezTo>
                  <a:cubicBezTo>
                    <a:pt x="191" y="156"/>
                    <a:pt x="60" y="263"/>
                    <a:pt x="60" y="465"/>
                  </a:cubicBezTo>
                  <a:cubicBezTo>
                    <a:pt x="72" y="632"/>
                    <a:pt x="0" y="858"/>
                    <a:pt x="262" y="858"/>
                  </a:cubicBezTo>
                  <a:cubicBezTo>
                    <a:pt x="298" y="834"/>
                    <a:pt x="310" y="822"/>
                    <a:pt x="345" y="811"/>
                  </a:cubicBezTo>
                  <a:cubicBezTo>
                    <a:pt x="362" y="595"/>
                    <a:pt x="367" y="361"/>
                    <a:pt x="506" y="361"/>
                  </a:cubicBezTo>
                  <a:cubicBezTo>
                    <a:pt x="566" y="361"/>
                    <a:pt x="652" y="405"/>
                    <a:pt x="774" y="513"/>
                  </a:cubicBezTo>
                  <a:cubicBezTo>
                    <a:pt x="812" y="548"/>
                    <a:pt x="841" y="563"/>
                    <a:pt x="864" y="563"/>
                  </a:cubicBezTo>
                  <a:cubicBezTo>
                    <a:pt x="951" y="563"/>
                    <a:pt x="953" y="362"/>
                    <a:pt x="1000" y="287"/>
                  </a:cubicBezTo>
                  <a:cubicBezTo>
                    <a:pt x="1095" y="120"/>
                    <a:pt x="1024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6"/>
            <p:cNvSpPr/>
            <p:nvPr/>
          </p:nvSpPr>
          <p:spPr>
            <a:xfrm>
              <a:off x="8606649" y="3444663"/>
              <a:ext cx="23323" cy="19599"/>
            </a:xfrm>
            <a:custGeom>
              <a:avLst/>
              <a:gdLst/>
              <a:ahLst/>
              <a:cxnLst/>
              <a:rect l="l" t="t" r="r" b="b"/>
              <a:pathLst>
                <a:path w="739" h="621" extrusionOk="0">
                  <a:moveTo>
                    <a:pt x="506" y="0"/>
                  </a:moveTo>
                  <a:cubicBezTo>
                    <a:pt x="464" y="0"/>
                    <a:pt x="421" y="6"/>
                    <a:pt x="378" y="6"/>
                  </a:cubicBezTo>
                  <a:cubicBezTo>
                    <a:pt x="359" y="6"/>
                    <a:pt x="340" y="5"/>
                    <a:pt x="322" y="2"/>
                  </a:cubicBezTo>
                  <a:cubicBezTo>
                    <a:pt x="203" y="144"/>
                    <a:pt x="24" y="263"/>
                    <a:pt x="0" y="502"/>
                  </a:cubicBezTo>
                  <a:lnTo>
                    <a:pt x="0" y="621"/>
                  </a:lnTo>
                  <a:cubicBezTo>
                    <a:pt x="298" y="549"/>
                    <a:pt x="500" y="323"/>
                    <a:pt x="738" y="144"/>
                  </a:cubicBezTo>
                  <a:cubicBezTo>
                    <a:pt x="670" y="21"/>
                    <a:pt x="589" y="0"/>
                    <a:pt x="5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6"/>
            <p:cNvSpPr/>
            <p:nvPr/>
          </p:nvSpPr>
          <p:spPr>
            <a:xfrm>
              <a:off x="8622429" y="3498945"/>
              <a:ext cx="12056" cy="15149"/>
            </a:xfrm>
            <a:custGeom>
              <a:avLst/>
              <a:gdLst/>
              <a:ahLst/>
              <a:cxnLst/>
              <a:rect l="l" t="t" r="r" b="b"/>
              <a:pathLst>
                <a:path w="382" h="480" extrusionOk="0">
                  <a:moveTo>
                    <a:pt x="294" y="1"/>
                  </a:moveTo>
                  <a:cubicBezTo>
                    <a:pt x="220" y="1"/>
                    <a:pt x="196" y="92"/>
                    <a:pt x="155" y="175"/>
                  </a:cubicBezTo>
                  <a:cubicBezTo>
                    <a:pt x="155" y="270"/>
                    <a:pt x="0" y="437"/>
                    <a:pt x="143" y="472"/>
                  </a:cubicBezTo>
                  <a:cubicBezTo>
                    <a:pt x="159" y="477"/>
                    <a:pt x="172" y="479"/>
                    <a:pt x="184" y="479"/>
                  </a:cubicBezTo>
                  <a:cubicBezTo>
                    <a:pt x="318" y="479"/>
                    <a:pt x="239" y="195"/>
                    <a:pt x="381" y="151"/>
                  </a:cubicBezTo>
                  <a:cubicBezTo>
                    <a:pt x="357" y="115"/>
                    <a:pt x="357" y="8"/>
                    <a:pt x="334" y="8"/>
                  </a:cubicBezTo>
                  <a:cubicBezTo>
                    <a:pt x="319" y="3"/>
                    <a:pt x="306" y="1"/>
                    <a:pt x="2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6"/>
            <p:cNvSpPr/>
            <p:nvPr/>
          </p:nvSpPr>
          <p:spPr>
            <a:xfrm>
              <a:off x="8610784" y="3474045"/>
              <a:ext cx="9026" cy="7890"/>
            </a:xfrm>
            <a:custGeom>
              <a:avLst/>
              <a:gdLst/>
              <a:ahLst/>
              <a:cxnLst/>
              <a:rect l="l" t="t" r="r" b="b"/>
              <a:pathLst>
                <a:path w="286" h="250" extrusionOk="0">
                  <a:moveTo>
                    <a:pt x="102" y="1"/>
                  </a:moveTo>
                  <a:cubicBezTo>
                    <a:pt x="38" y="1"/>
                    <a:pt x="0" y="54"/>
                    <a:pt x="0" y="130"/>
                  </a:cubicBezTo>
                  <a:cubicBezTo>
                    <a:pt x="0" y="166"/>
                    <a:pt x="60" y="249"/>
                    <a:pt x="72" y="249"/>
                  </a:cubicBezTo>
                  <a:cubicBezTo>
                    <a:pt x="131" y="225"/>
                    <a:pt x="191" y="190"/>
                    <a:pt x="286" y="142"/>
                  </a:cubicBezTo>
                  <a:cubicBezTo>
                    <a:pt x="214" y="71"/>
                    <a:pt x="179" y="23"/>
                    <a:pt x="155" y="11"/>
                  </a:cubicBezTo>
                  <a:cubicBezTo>
                    <a:pt x="136" y="4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6"/>
            <p:cNvSpPr/>
            <p:nvPr/>
          </p:nvSpPr>
          <p:spPr>
            <a:xfrm>
              <a:off x="8607028" y="3420647"/>
              <a:ext cx="9784" cy="13287"/>
            </a:xfrm>
            <a:custGeom>
              <a:avLst/>
              <a:gdLst/>
              <a:ahLst/>
              <a:cxnLst/>
              <a:rect l="l" t="t" r="r" b="b"/>
              <a:pathLst>
                <a:path w="310" h="421" extrusionOk="0">
                  <a:moveTo>
                    <a:pt x="310" y="1"/>
                  </a:moveTo>
                  <a:cubicBezTo>
                    <a:pt x="214" y="48"/>
                    <a:pt x="95" y="96"/>
                    <a:pt x="0" y="120"/>
                  </a:cubicBezTo>
                  <a:lnTo>
                    <a:pt x="0" y="393"/>
                  </a:lnTo>
                  <a:cubicBezTo>
                    <a:pt x="18" y="411"/>
                    <a:pt x="33" y="420"/>
                    <a:pt x="49" y="420"/>
                  </a:cubicBezTo>
                  <a:cubicBezTo>
                    <a:pt x="66" y="420"/>
                    <a:pt x="83" y="411"/>
                    <a:pt x="107" y="393"/>
                  </a:cubicBezTo>
                  <a:cubicBezTo>
                    <a:pt x="167" y="251"/>
                    <a:pt x="238" y="132"/>
                    <a:pt x="3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6"/>
            <p:cNvSpPr/>
            <p:nvPr/>
          </p:nvSpPr>
          <p:spPr>
            <a:xfrm>
              <a:off x="8727268" y="4335608"/>
              <a:ext cx="23702" cy="13539"/>
            </a:xfrm>
            <a:custGeom>
              <a:avLst/>
              <a:gdLst/>
              <a:ahLst/>
              <a:cxnLst/>
              <a:rect l="l" t="t" r="r" b="b"/>
              <a:pathLst>
                <a:path w="751" h="429" extrusionOk="0">
                  <a:moveTo>
                    <a:pt x="313" y="1"/>
                  </a:moveTo>
                  <a:cubicBezTo>
                    <a:pt x="216" y="1"/>
                    <a:pt x="112" y="41"/>
                    <a:pt x="0" y="131"/>
                  </a:cubicBezTo>
                  <a:cubicBezTo>
                    <a:pt x="9" y="130"/>
                    <a:pt x="18" y="130"/>
                    <a:pt x="26" y="130"/>
                  </a:cubicBezTo>
                  <a:cubicBezTo>
                    <a:pt x="260" y="130"/>
                    <a:pt x="401" y="429"/>
                    <a:pt x="631" y="429"/>
                  </a:cubicBezTo>
                  <a:cubicBezTo>
                    <a:pt x="667" y="393"/>
                    <a:pt x="702" y="345"/>
                    <a:pt x="750" y="298"/>
                  </a:cubicBezTo>
                  <a:cubicBezTo>
                    <a:pt x="617" y="112"/>
                    <a:pt x="474" y="1"/>
                    <a:pt x="3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6"/>
            <p:cNvSpPr/>
            <p:nvPr/>
          </p:nvSpPr>
          <p:spPr>
            <a:xfrm>
              <a:off x="8700948" y="4337092"/>
              <a:ext cx="22218" cy="13381"/>
            </a:xfrm>
            <a:custGeom>
              <a:avLst/>
              <a:gdLst/>
              <a:ahLst/>
              <a:cxnLst/>
              <a:rect l="l" t="t" r="r" b="b"/>
              <a:pathLst>
                <a:path w="704" h="424" extrusionOk="0">
                  <a:moveTo>
                    <a:pt x="239" y="1"/>
                  </a:moveTo>
                  <a:cubicBezTo>
                    <a:pt x="132" y="84"/>
                    <a:pt x="1" y="239"/>
                    <a:pt x="60" y="358"/>
                  </a:cubicBezTo>
                  <a:cubicBezTo>
                    <a:pt x="88" y="407"/>
                    <a:pt x="124" y="423"/>
                    <a:pt x="163" y="423"/>
                  </a:cubicBezTo>
                  <a:cubicBezTo>
                    <a:pt x="236" y="423"/>
                    <a:pt x="324" y="367"/>
                    <a:pt x="402" y="367"/>
                  </a:cubicBezTo>
                  <a:cubicBezTo>
                    <a:pt x="424" y="367"/>
                    <a:pt x="445" y="371"/>
                    <a:pt x="465" y="382"/>
                  </a:cubicBezTo>
                  <a:cubicBezTo>
                    <a:pt x="703" y="13"/>
                    <a:pt x="298" y="144"/>
                    <a:pt x="2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6"/>
            <p:cNvSpPr/>
            <p:nvPr/>
          </p:nvSpPr>
          <p:spPr>
            <a:xfrm>
              <a:off x="8747182" y="4310172"/>
              <a:ext cx="13918" cy="10699"/>
            </a:xfrm>
            <a:custGeom>
              <a:avLst/>
              <a:gdLst/>
              <a:ahLst/>
              <a:cxnLst/>
              <a:rect l="l" t="t" r="r" b="b"/>
              <a:pathLst>
                <a:path w="441" h="339" extrusionOk="0">
                  <a:moveTo>
                    <a:pt x="311" y="1"/>
                  </a:moveTo>
                  <a:cubicBezTo>
                    <a:pt x="226" y="1"/>
                    <a:pt x="120" y="99"/>
                    <a:pt x="35" y="99"/>
                  </a:cubicBezTo>
                  <a:cubicBezTo>
                    <a:pt x="23" y="99"/>
                    <a:pt x="11" y="96"/>
                    <a:pt x="0" y="92"/>
                  </a:cubicBezTo>
                  <a:lnTo>
                    <a:pt x="0" y="92"/>
                  </a:lnTo>
                  <a:cubicBezTo>
                    <a:pt x="13" y="281"/>
                    <a:pt x="57" y="338"/>
                    <a:pt x="114" y="338"/>
                  </a:cubicBezTo>
                  <a:cubicBezTo>
                    <a:pt x="202" y="338"/>
                    <a:pt x="321" y="201"/>
                    <a:pt x="406" y="201"/>
                  </a:cubicBezTo>
                  <a:cubicBezTo>
                    <a:pt x="418" y="201"/>
                    <a:pt x="430" y="204"/>
                    <a:pt x="441" y="211"/>
                  </a:cubicBezTo>
                  <a:cubicBezTo>
                    <a:pt x="418" y="48"/>
                    <a:pt x="370" y="1"/>
                    <a:pt x="3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6"/>
            <p:cNvSpPr/>
            <p:nvPr/>
          </p:nvSpPr>
          <p:spPr>
            <a:xfrm>
              <a:off x="8719000" y="4312665"/>
              <a:ext cx="17674" cy="12403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560" y="1"/>
                  </a:moveTo>
                  <a:lnTo>
                    <a:pt x="560" y="1"/>
                  </a:lnTo>
                  <a:cubicBezTo>
                    <a:pt x="429" y="227"/>
                    <a:pt x="83" y="72"/>
                    <a:pt x="0" y="382"/>
                  </a:cubicBezTo>
                  <a:cubicBezTo>
                    <a:pt x="57" y="387"/>
                    <a:pt x="117" y="393"/>
                    <a:pt x="174" y="393"/>
                  </a:cubicBezTo>
                  <a:cubicBezTo>
                    <a:pt x="367" y="393"/>
                    <a:pt x="541" y="331"/>
                    <a:pt x="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6"/>
            <p:cNvSpPr/>
            <p:nvPr/>
          </p:nvSpPr>
          <p:spPr>
            <a:xfrm>
              <a:off x="8806545" y="3865409"/>
              <a:ext cx="22439" cy="21114"/>
            </a:xfrm>
            <a:custGeom>
              <a:avLst/>
              <a:gdLst/>
              <a:ahLst/>
              <a:cxnLst/>
              <a:rect l="l" t="t" r="r" b="b"/>
              <a:pathLst>
                <a:path w="711" h="669" extrusionOk="0">
                  <a:moveTo>
                    <a:pt x="105" y="1"/>
                  </a:moveTo>
                  <a:cubicBezTo>
                    <a:pt x="73" y="1"/>
                    <a:pt x="38" y="14"/>
                    <a:pt x="0" y="52"/>
                  </a:cubicBezTo>
                  <a:cubicBezTo>
                    <a:pt x="0" y="124"/>
                    <a:pt x="0" y="207"/>
                    <a:pt x="24" y="290"/>
                  </a:cubicBezTo>
                  <a:cubicBezTo>
                    <a:pt x="24" y="445"/>
                    <a:pt x="155" y="469"/>
                    <a:pt x="226" y="552"/>
                  </a:cubicBezTo>
                  <a:cubicBezTo>
                    <a:pt x="309" y="575"/>
                    <a:pt x="397" y="669"/>
                    <a:pt x="483" y="669"/>
                  </a:cubicBezTo>
                  <a:cubicBezTo>
                    <a:pt x="533" y="669"/>
                    <a:pt x="583" y="637"/>
                    <a:pt x="631" y="540"/>
                  </a:cubicBezTo>
                  <a:cubicBezTo>
                    <a:pt x="469" y="475"/>
                    <a:pt x="710" y="75"/>
                    <a:pt x="442" y="75"/>
                  </a:cubicBezTo>
                  <a:cubicBezTo>
                    <a:pt x="415" y="75"/>
                    <a:pt x="383" y="79"/>
                    <a:pt x="346" y="88"/>
                  </a:cubicBezTo>
                  <a:cubicBezTo>
                    <a:pt x="339" y="89"/>
                    <a:pt x="333" y="90"/>
                    <a:pt x="327" y="90"/>
                  </a:cubicBezTo>
                  <a:cubicBezTo>
                    <a:pt x="255" y="90"/>
                    <a:pt x="188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6"/>
            <p:cNvSpPr/>
            <p:nvPr/>
          </p:nvSpPr>
          <p:spPr>
            <a:xfrm>
              <a:off x="8800138" y="3874561"/>
              <a:ext cx="13571" cy="12056"/>
            </a:xfrm>
            <a:custGeom>
              <a:avLst/>
              <a:gdLst/>
              <a:ahLst/>
              <a:cxnLst/>
              <a:rect l="l" t="t" r="r" b="b"/>
              <a:pathLst>
                <a:path w="430" h="382" extrusionOk="0">
                  <a:moveTo>
                    <a:pt x="227" y="0"/>
                  </a:moveTo>
                  <a:cubicBezTo>
                    <a:pt x="132" y="36"/>
                    <a:pt x="25" y="96"/>
                    <a:pt x="13" y="226"/>
                  </a:cubicBezTo>
                  <a:cubicBezTo>
                    <a:pt x="1" y="381"/>
                    <a:pt x="120" y="369"/>
                    <a:pt x="191" y="381"/>
                  </a:cubicBezTo>
                  <a:cubicBezTo>
                    <a:pt x="287" y="334"/>
                    <a:pt x="358" y="310"/>
                    <a:pt x="429" y="262"/>
                  </a:cubicBezTo>
                  <a:cubicBezTo>
                    <a:pt x="358" y="179"/>
                    <a:pt x="298" y="84"/>
                    <a:pt x="2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6"/>
            <p:cNvSpPr/>
            <p:nvPr/>
          </p:nvSpPr>
          <p:spPr>
            <a:xfrm>
              <a:off x="8806545" y="3894097"/>
              <a:ext cx="10920" cy="10225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119" y="0"/>
                  </a:moveTo>
                  <a:cubicBezTo>
                    <a:pt x="36" y="60"/>
                    <a:pt x="0" y="131"/>
                    <a:pt x="48" y="239"/>
                  </a:cubicBezTo>
                  <a:cubicBezTo>
                    <a:pt x="91" y="303"/>
                    <a:pt x="132" y="324"/>
                    <a:pt x="173" y="324"/>
                  </a:cubicBezTo>
                  <a:cubicBezTo>
                    <a:pt x="224" y="324"/>
                    <a:pt x="275" y="294"/>
                    <a:pt x="334" y="274"/>
                  </a:cubicBezTo>
                  <a:cubicBezTo>
                    <a:pt x="346" y="96"/>
                    <a:pt x="274" y="12"/>
                    <a:pt x="1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6"/>
            <p:cNvSpPr/>
            <p:nvPr/>
          </p:nvSpPr>
          <p:spPr>
            <a:xfrm>
              <a:off x="8577331" y="3458676"/>
              <a:ext cx="21461" cy="33769"/>
            </a:xfrm>
            <a:custGeom>
              <a:avLst/>
              <a:gdLst/>
              <a:ahLst/>
              <a:cxnLst/>
              <a:rect l="l" t="t" r="r" b="b"/>
              <a:pathLst>
                <a:path w="680" h="1070" extrusionOk="0">
                  <a:moveTo>
                    <a:pt x="152" y="1"/>
                  </a:moveTo>
                  <a:cubicBezTo>
                    <a:pt x="109" y="1"/>
                    <a:pt x="74" y="24"/>
                    <a:pt x="48" y="81"/>
                  </a:cubicBezTo>
                  <a:cubicBezTo>
                    <a:pt x="0" y="177"/>
                    <a:pt x="84" y="260"/>
                    <a:pt x="155" y="320"/>
                  </a:cubicBezTo>
                  <a:cubicBezTo>
                    <a:pt x="298" y="415"/>
                    <a:pt x="322" y="558"/>
                    <a:pt x="167" y="689"/>
                  </a:cubicBezTo>
                  <a:cubicBezTo>
                    <a:pt x="60" y="808"/>
                    <a:pt x="60" y="927"/>
                    <a:pt x="155" y="1058"/>
                  </a:cubicBezTo>
                  <a:cubicBezTo>
                    <a:pt x="179" y="1058"/>
                    <a:pt x="227" y="1070"/>
                    <a:pt x="262" y="1070"/>
                  </a:cubicBezTo>
                  <a:cubicBezTo>
                    <a:pt x="322" y="736"/>
                    <a:pt x="679" y="391"/>
                    <a:pt x="274" y="46"/>
                  </a:cubicBezTo>
                  <a:cubicBezTo>
                    <a:pt x="230" y="18"/>
                    <a:pt x="188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6"/>
            <p:cNvSpPr/>
            <p:nvPr/>
          </p:nvSpPr>
          <p:spPr>
            <a:xfrm>
              <a:off x="8571303" y="3480294"/>
              <a:ext cx="10951" cy="21808"/>
            </a:xfrm>
            <a:custGeom>
              <a:avLst/>
              <a:gdLst/>
              <a:ahLst/>
              <a:cxnLst/>
              <a:rect l="l" t="t" r="r" b="b"/>
              <a:pathLst>
                <a:path w="347" h="691" extrusionOk="0">
                  <a:moveTo>
                    <a:pt x="290" y="0"/>
                  </a:moveTo>
                  <a:cubicBezTo>
                    <a:pt x="44" y="0"/>
                    <a:pt x="12" y="224"/>
                    <a:pt x="1" y="468"/>
                  </a:cubicBezTo>
                  <a:cubicBezTo>
                    <a:pt x="1" y="542"/>
                    <a:pt x="1" y="690"/>
                    <a:pt x="75" y="690"/>
                  </a:cubicBezTo>
                  <a:cubicBezTo>
                    <a:pt x="85" y="690"/>
                    <a:pt x="96" y="688"/>
                    <a:pt x="108" y="682"/>
                  </a:cubicBezTo>
                  <a:cubicBezTo>
                    <a:pt x="215" y="658"/>
                    <a:pt x="251" y="480"/>
                    <a:pt x="334" y="373"/>
                  </a:cubicBezTo>
                  <a:cubicBezTo>
                    <a:pt x="334" y="254"/>
                    <a:pt x="346" y="123"/>
                    <a:pt x="346" y="4"/>
                  </a:cubicBezTo>
                  <a:cubicBezTo>
                    <a:pt x="326" y="1"/>
                    <a:pt x="307" y="0"/>
                    <a:pt x="2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6"/>
            <p:cNvSpPr/>
            <p:nvPr/>
          </p:nvSpPr>
          <p:spPr>
            <a:xfrm>
              <a:off x="8571303" y="3454573"/>
              <a:ext cx="14707" cy="13445"/>
            </a:xfrm>
            <a:custGeom>
              <a:avLst/>
              <a:gdLst/>
              <a:ahLst/>
              <a:cxnLst/>
              <a:rect l="l" t="t" r="r" b="b"/>
              <a:pathLst>
                <a:path w="466" h="426" extrusionOk="0">
                  <a:moveTo>
                    <a:pt x="321" y="1"/>
                  </a:moveTo>
                  <a:cubicBezTo>
                    <a:pt x="229" y="1"/>
                    <a:pt x="134" y="61"/>
                    <a:pt x="49" y="92"/>
                  </a:cubicBezTo>
                  <a:cubicBezTo>
                    <a:pt x="1" y="342"/>
                    <a:pt x="156" y="414"/>
                    <a:pt x="346" y="426"/>
                  </a:cubicBezTo>
                  <a:cubicBezTo>
                    <a:pt x="287" y="295"/>
                    <a:pt x="287" y="176"/>
                    <a:pt x="465" y="176"/>
                  </a:cubicBezTo>
                  <a:cubicBezTo>
                    <a:pt x="453" y="152"/>
                    <a:pt x="453" y="104"/>
                    <a:pt x="465" y="69"/>
                  </a:cubicBezTo>
                  <a:cubicBezTo>
                    <a:pt x="419" y="18"/>
                    <a:pt x="370" y="1"/>
                    <a:pt x="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6"/>
            <p:cNvSpPr/>
            <p:nvPr/>
          </p:nvSpPr>
          <p:spPr>
            <a:xfrm>
              <a:off x="8576573" y="3544264"/>
              <a:ext cx="7858" cy="7227"/>
            </a:xfrm>
            <a:custGeom>
              <a:avLst/>
              <a:gdLst/>
              <a:ahLst/>
              <a:cxnLst/>
              <a:rect l="l" t="t" r="r" b="b"/>
              <a:pathLst>
                <a:path w="249" h="229" extrusionOk="0">
                  <a:moveTo>
                    <a:pt x="72" y="1"/>
                  </a:moveTo>
                  <a:cubicBezTo>
                    <a:pt x="48" y="48"/>
                    <a:pt x="1" y="108"/>
                    <a:pt x="1" y="132"/>
                  </a:cubicBezTo>
                  <a:cubicBezTo>
                    <a:pt x="13" y="179"/>
                    <a:pt x="72" y="227"/>
                    <a:pt x="120" y="227"/>
                  </a:cubicBezTo>
                  <a:cubicBezTo>
                    <a:pt x="127" y="228"/>
                    <a:pt x="134" y="229"/>
                    <a:pt x="141" y="229"/>
                  </a:cubicBezTo>
                  <a:cubicBezTo>
                    <a:pt x="202" y="229"/>
                    <a:pt x="248" y="180"/>
                    <a:pt x="227" y="84"/>
                  </a:cubicBezTo>
                  <a:cubicBezTo>
                    <a:pt x="203" y="48"/>
                    <a:pt x="132" y="25"/>
                    <a:pt x="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6"/>
            <p:cNvSpPr/>
            <p:nvPr/>
          </p:nvSpPr>
          <p:spPr>
            <a:xfrm>
              <a:off x="8819326" y="4162444"/>
              <a:ext cx="11677" cy="13571"/>
            </a:xfrm>
            <a:custGeom>
              <a:avLst/>
              <a:gdLst/>
              <a:ahLst/>
              <a:cxnLst/>
              <a:rect l="l" t="t" r="r" b="b"/>
              <a:pathLst>
                <a:path w="370" h="430" extrusionOk="0">
                  <a:moveTo>
                    <a:pt x="233" y="0"/>
                  </a:moveTo>
                  <a:cubicBezTo>
                    <a:pt x="201" y="0"/>
                    <a:pt x="164" y="14"/>
                    <a:pt x="119" y="46"/>
                  </a:cubicBezTo>
                  <a:cubicBezTo>
                    <a:pt x="12" y="106"/>
                    <a:pt x="0" y="284"/>
                    <a:pt x="71" y="368"/>
                  </a:cubicBezTo>
                  <a:cubicBezTo>
                    <a:pt x="111" y="412"/>
                    <a:pt x="142" y="429"/>
                    <a:pt x="170" y="429"/>
                  </a:cubicBezTo>
                  <a:cubicBezTo>
                    <a:pt x="258" y="429"/>
                    <a:pt x="296" y="246"/>
                    <a:pt x="369" y="237"/>
                  </a:cubicBezTo>
                  <a:cubicBezTo>
                    <a:pt x="360" y="106"/>
                    <a:pt x="320" y="0"/>
                    <a:pt x="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6"/>
            <p:cNvSpPr/>
            <p:nvPr/>
          </p:nvSpPr>
          <p:spPr>
            <a:xfrm>
              <a:off x="8653641" y="3387826"/>
              <a:ext cx="13161" cy="8805"/>
            </a:xfrm>
            <a:custGeom>
              <a:avLst/>
              <a:gdLst/>
              <a:ahLst/>
              <a:cxnLst/>
              <a:rect l="l" t="t" r="r" b="b"/>
              <a:pathLst>
                <a:path w="417" h="279" extrusionOk="0">
                  <a:moveTo>
                    <a:pt x="233" y="1"/>
                  </a:moveTo>
                  <a:cubicBezTo>
                    <a:pt x="149" y="1"/>
                    <a:pt x="1" y="79"/>
                    <a:pt x="11" y="195"/>
                  </a:cubicBezTo>
                  <a:cubicBezTo>
                    <a:pt x="18" y="265"/>
                    <a:pt x="67" y="277"/>
                    <a:pt x="129" y="277"/>
                  </a:cubicBezTo>
                  <a:cubicBezTo>
                    <a:pt x="164" y="277"/>
                    <a:pt x="202" y="273"/>
                    <a:pt x="238" y="273"/>
                  </a:cubicBezTo>
                  <a:cubicBezTo>
                    <a:pt x="259" y="273"/>
                    <a:pt x="279" y="275"/>
                    <a:pt x="297" y="279"/>
                  </a:cubicBezTo>
                  <a:cubicBezTo>
                    <a:pt x="309" y="183"/>
                    <a:pt x="416" y="29"/>
                    <a:pt x="261" y="5"/>
                  </a:cubicBezTo>
                  <a:cubicBezTo>
                    <a:pt x="253" y="2"/>
                    <a:pt x="243" y="1"/>
                    <a:pt x="2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6"/>
            <p:cNvSpPr/>
            <p:nvPr/>
          </p:nvSpPr>
          <p:spPr>
            <a:xfrm>
              <a:off x="8806545" y="4196969"/>
              <a:ext cx="12308" cy="8647"/>
            </a:xfrm>
            <a:custGeom>
              <a:avLst/>
              <a:gdLst/>
              <a:ahLst/>
              <a:cxnLst/>
              <a:rect l="l" t="t" r="r" b="b"/>
              <a:pathLst>
                <a:path w="390" h="274" extrusionOk="0">
                  <a:moveTo>
                    <a:pt x="269" y="1"/>
                  </a:moveTo>
                  <a:cubicBezTo>
                    <a:pt x="204" y="1"/>
                    <a:pt x="117" y="39"/>
                    <a:pt x="54" y="39"/>
                  </a:cubicBezTo>
                  <a:cubicBezTo>
                    <a:pt x="33" y="39"/>
                    <a:pt x="14" y="35"/>
                    <a:pt x="0" y="24"/>
                  </a:cubicBezTo>
                  <a:lnTo>
                    <a:pt x="0" y="143"/>
                  </a:lnTo>
                  <a:cubicBezTo>
                    <a:pt x="107" y="178"/>
                    <a:pt x="226" y="226"/>
                    <a:pt x="334" y="274"/>
                  </a:cubicBezTo>
                  <a:cubicBezTo>
                    <a:pt x="389" y="52"/>
                    <a:pt x="344" y="1"/>
                    <a:pt x="2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6"/>
            <p:cNvSpPr/>
            <p:nvPr/>
          </p:nvSpPr>
          <p:spPr>
            <a:xfrm>
              <a:off x="8754030" y="4290384"/>
              <a:ext cx="8584" cy="8995"/>
            </a:xfrm>
            <a:custGeom>
              <a:avLst/>
              <a:gdLst/>
              <a:ahLst/>
              <a:cxnLst/>
              <a:rect l="l" t="t" r="r" b="b"/>
              <a:pathLst>
                <a:path w="272" h="285" extrusionOk="0">
                  <a:moveTo>
                    <a:pt x="109" y="0"/>
                  </a:moveTo>
                  <a:cubicBezTo>
                    <a:pt x="35" y="0"/>
                    <a:pt x="0" y="75"/>
                    <a:pt x="21" y="159"/>
                  </a:cubicBezTo>
                  <a:cubicBezTo>
                    <a:pt x="21" y="195"/>
                    <a:pt x="57" y="254"/>
                    <a:pt x="105" y="278"/>
                  </a:cubicBezTo>
                  <a:cubicBezTo>
                    <a:pt x="116" y="282"/>
                    <a:pt x="128" y="284"/>
                    <a:pt x="139" y="284"/>
                  </a:cubicBezTo>
                  <a:cubicBezTo>
                    <a:pt x="195" y="284"/>
                    <a:pt x="241" y="233"/>
                    <a:pt x="271" y="124"/>
                  </a:cubicBezTo>
                  <a:cubicBezTo>
                    <a:pt x="224" y="100"/>
                    <a:pt x="176" y="16"/>
                    <a:pt x="140" y="4"/>
                  </a:cubicBezTo>
                  <a:cubicBezTo>
                    <a:pt x="129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6"/>
            <p:cNvSpPr/>
            <p:nvPr/>
          </p:nvSpPr>
          <p:spPr>
            <a:xfrm>
              <a:off x="8599107" y="3433050"/>
              <a:ext cx="17705" cy="27457"/>
            </a:xfrm>
            <a:custGeom>
              <a:avLst/>
              <a:gdLst/>
              <a:ahLst/>
              <a:cxnLst/>
              <a:rect l="l" t="t" r="r" b="b"/>
              <a:pathLst>
                <a:path w="561" h="870" extrusionOk="0">
                  <a:moveTo>
                    <a:pt x="239" y="0"/>
                  </a:moveTo>
                  <a:cubicBezTo>
                    <a:pt x="311" y="274"/>
                    <a:pt x="13" y="381"/>
                    <a:pt x="1" y="620"/>
                  </a:cubicBezTo>
                  <a:cubicBezTo>
                    <a:pt x="13" y="667"/>
                    <a:pt x="13" y="691"/>
                    <a:pt x="13" y="739"/>
                  </a:cubicBezTo>
                  <a:lnTo>
                    <a:pt x="239" y="870"/>
                  </a:lnTo>
                  <a:cubicBezTo>
                    <a:pt x="406" y="751"/>
                    <a:pt x="549" y="620"/>
                    <a:pt x="561" y="370"/>
                  </a:cubicBezTo>
                  <a:cubicBezTo>
                    <a:pt x="346" y="358"/>
                    <a:pt x="346" y="191"/>
                    <a:pt x="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6"/>
            <p:cNvSpPr/>
            <p:nvPr/>
          </p:nvSpPr>
          <p:spPr>
            <a:xfrm>
              <a:off x="8855019" y="4046274"/>
              <a:ext cx="12782" cy="11362"/>
            </a:xfrm>
            <a:custGeom>
              <a:avLst/>
              <a:gdLst/>
              <a:ahLst/>
              <a:cxnLst/>
              <a:rect l="l" t="t" r="r" b="b"/>
              <a:pathLst>
                <a:path w="405" h="360" extrusionOk="0">
                  <a:moveTo>
                    <a:pt x="131" y="0"/>
                  </a:moveTo>
                  <a:cubicBezTo>
                    <a:pt x="95" y="48"/>
                    <a:pt x="48" y="96"/>
                    <a:pt x="0" y="119"/>
                  </a:cubicBezTo>
                  <a:lnTo>
                    <a:pt x="0" y="227"/>
                  </a:lnTo>
                  <a:cubicBezTo>
                    <a:pt x="48" y="299"/>
                    <a:pt x="112" y="360"/>
                    <a:pt x="178" y="360"/>
                  </a:cubicBezTo>
                  <a:cubicBezTo>
                    <a:pt x="210" y="360"/>
                    <a:pt x="243" y="345"/>
                    <a:pt x="274" y="310"/>
                  </a:cubicBezTo>
                  <a:cubicBezTo>
                    <a:pt x="405" y="131"/>
                    <a:pt x="155" y="119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6"/>
            <p:cNvSpPr/>
            <p:nvPr/>
          </p:nvSpPr>
          <p:spPr>
            <a:xfrm>
              <a:off x="8592353" y="3582450"/>
              <a:ext cx="11298" cy="13729"/>
            </a:xfrm>
            <a:custGeom>
              <a:avLst/>
              <a:gdLst/>
              <a:ahLst/>
              <a:cxnLst/>
              <a:rect l="l" t="t" r="r" b="b"/>
              <a:pathLst>
                <a:path w="358" h="435" extrusionOk="0">
                  <a:moveTo>
                    <a:pt x="146" y="0"/>
                  </a:moveTo>
                  <a:cubicBezTo>
                    <a:pt x="109" y="0"/>
                    <a:pt x="61" y="13"/>
                    <a:pt x="1" y="41"/>
                  </a:cubicBezTo>
                  <a:cubicBezTo>
                    <a:pt x="48" y="112"/>
                    <a:pt x="84" y="208"/>
                    <a:pt x="120" y="291"/>
                  </a:cubicBezTo>
                  <a:cubicBezTo>
                    <a:pt x="93" y="390"/>
                    <a:pt x="107" y="435"/>
                    <a:pt x="162" y="435"/>
                  </a:cubicBezTo>
                  <a:cubicBezTo>
                    <a:pt x="180" y="435"/>
                    <a:pt x="201" y="430"/>
                    <a:pt x="227" y="422"/>
                  </a:cubicBezTo>
                  <a:lnTo>
                    <a:pt x="358" y="422"/>
                  </a:lnTo>
                  <a:cubicBezTo>
                    <a:pt x="279" y="293"/>
                    <a:pt x="331" y="0"/>
                    <a:pt x="1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6"/>
            <p:cNvSpPr/>
            <p:nvPr/>
          </p:nvSpPr>
          <p:spPr>
            <a:xfrm>
              <a:off x="8590491" y="3591603"/>
              <a:ext cx="12782" cy="12435"/>
            </a:xfrm>
            <a:custGeom>
              <a:avLst/>
              <a:gdLst/>
              <a:ahLst/>
              <a:cxnLst/>
              <a:rect l="l" t="t" r="r" b="b"/>
              <a:pathLst>
                <a:path w="405" h="394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132"/>
                    <a:pt x="143" y="251"/>
                    <a:pt x="203" y="370"/>
                  </a:cubicBezTo>
                  <a:cubicBezTo>
                    <a:pt x="226" y="370"/>
                    <a:pt x="262" y="370"/>
                    <a:pt x="286" y="394"/>
                  </a:cubicBezTo>
                  <a:cubicBezTo>
                    <a:pt x="405" y="310"/>
                    <a:pt x="286" y="227"/>
                    <a:pt x="286" y="132"/>
                  </a:cubicBezTo>
                  <a:cubicBezTo>
                    <a:pt x="262" y="96"/>
                    <a:pt x="214" y="49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6"/>
            <p:cNvSpPr/>
            <p:nvPr/>
          </p:nvSpPr>
          <p:spPr>
            <a:xfrm>
              <a:off x="8919999" y="4153733"/>
              <a:ext cx="15212" cy="15401"/>
            </a:xfrm>
            <a:custGeom>
              <a:avLst/>
              <a:gdLst/>
              <a:ahLst/>
              <a:cxnLst/>
              <a:rect l="l" t="t" r="r" b="b"/>
              <a:pathLst>
                <a:path w="482" h="488" extrusionOk="0">
                  <a:moveTo>
                    <a:pt x="72" y="1"/>
                  </a:moveTo>
                  <a:cubicBezTo>
                    <a:pt x="96" y="167"/>
                    <a:pt x="1" y="394"/>
                    <a:pt x="215" y="477"/>
                  </a:cubicBezTo>
                  <a:cubicBezTo>
                    <a:pt x="234" y="484"/>
                    <a:pt x="252" y="488"/>
                    <a:pt x="269" y="488"/>
                  </a:cubicBezTo>
                  <a:cubicBezTo>
                    <a:pt x="362" y="488"/>
                    <a:pt x="431" y="387"/>
                    <a:pt x="441" y="286"/>
                  </a:cubicBezTo>
                  <a:cubicBezTo>
                    <a:pt x="482" y="43"/>
                    <a:pt x="404" y="3"/>
                    <a:pt x="302" y="3"/>
                  </a:cubicBezTo>
                  <a:cubicBezTo>
                    <a:pt x="252" y="3"/>
                    <a:pt x="197" y="13"/>
                    <a:pt x="148" y="13"/>
                  </a:cubicBezTo>
                  <a:cubicBezTo>
                    <a:pt x="120" y="13"/>
                    <a:pt x="94" y="10"/>
                    <a:pt x="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6"/>
            <p:cNvSpPr/>
            <p:nvPr/>
          </p:nvSpPr>
          <p:spPr>
            <a:xfrm>
              <a:off x="8820809" y="4329580"/>
              <a:ext cx="15812" cy="1581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441" y="1"/>
                  </a:moveTo>
                  <a:lnTo>
                    <a:pt x="441" y="1"/>
                  </a:lnTo>
                  <a:cubicBezTo>
                    <a:pt x="310" y="132"/>
                    <a:pt x="1" y="25"/>
                    <a:pt x="1" y="370"/>
                  </a:cubicBezTo>
                  <a:cubicBezTo>
                    <a:pt x="108" y="417"/>
                    <a:pt x="227" y="465"/>
                    <a:pt x="322" y="501"/>
                  </a:cubicBezTo>
                  <a:cubicBezTo>
                    <a:pt x="501" y="370"/>
                    <a:pt x="429" y="167"/>
                    <a:pt x="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6"/>
            <p:cNvSpPr/>
            <p:nvPr/>
          </p:nvSpPr>
          <p:spPr>
            <a:xfrm>
              <a:off x="8915518" y="3995180"/>
              <a:ext cx="6785" cy="8300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0"/>
                  </a:moveTo>
                  <a:cubicBezTo>
                    <a:pt x="24" y="84"/>
                    <a:pt x="48" y="250"/>
                    <a:pt x="60" y="262"/>
                  </a:cubicBezTo>
                  <a:cubicBezTo>
                    <a:pt x="202" y="262"/>
                    <a:pt x="214" y="143"/>
                    <a:pt x="202" y="12"/>
                  </a:cubicBezTo>
                  <a:cubicBezTo>
                    <a:pt x="143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6" name="Google Shape;4356;p36"/>
          <p:cNvGrpSpPr/>
          <p:nvPr/>
        </p:nvGrpSpPr>
        <p:grpSpPr>
          <a:xfrm flipH="1">
            <a:off x="8237642" y="1365034"/>
            <a:ext cx="1013839" cy="1858153"/>
            <a:chOff x="-76200" y="2841948"/>
            <a:chExt cx="988244" cy="1811242"/>
          </a:xfrm>
        </p:grpSpPr>
        <p:sp>
          <p:nvSpPr>
            <p:cNvPr id="4357" name="Google Shape;4357;p36"/>
            <p:cNvSpPr/>
            <p:nvPr/>
          </p:nvSpPr>
          <p:spPr>
            <a:xfrm>
              <a:off x="70329" y="2859653"/>
              <a:ext cx="129301" cy="126903"/>
            </a:xfrm>
            <a:custGeom>
              <a:avLst/>
              <a:gdLst/>
              <a:ahLst/>
              <a:cxnLst/>
              <a:rect l="l" t="t" r="r" b="b"/>
              <a:pathLst>
                <a:path w="4097" h="4021" extrusionOk="0">
                  <a:moveTo>
                    <a:pt x="2202" y="1"/>
                  </a:moveTo>
                  <a:cubicBezTo>
                    <a:pt x="1836" y="1"/>
                    <a:pt x="1460" y="125"/>
                    <a:pt x="1132" y="382"/>
                  </a:cubicBezTo>
                  <a:cubicBezTo>
                    <a:pt x="180" y="1144"/>
                    <a:pt x="1" y="2156"/>
                    <a:pt x="656" y="3191"/>
                  </a:cubicBezTo>
                  <a:cubicBezTo>
                    <a:pt x="1012" y="3764"/>
                    <a:pt x="1382" y="4021"/>
                    <a:pt x="1813" y="4021"/>
                  </a:cubicBezTo>
                  <a:cubicBezTo>
                    <a:pt x="2188" y="4021"/>
                    <a:pt x="2610" y="3826"/>
                    <a:pt x="3108" y="3477"/>
                  </a:cubicBezTo>
                  <a:cubicBezTo>
                    <a:pt x="3930" y="2906"/>
                    <a:pt x="4097" y="1656"/>
                    <a:pt x="3597" y="810"/>
                  </a:cubicBezTo>
                  <a:cubicBezTo>
                    <a:pt x="3282" y="281"/>
                    <a:pt x="2753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6"/>
            <p:cNvSpPr/>
            <p:nvPr/>
          </p:nvSpPr>
          <p:spPr>
            <a:xfrm>
              <a:off x="-13082" y="3502574"/>
              <a:ext cx="110523" cy="109324"/>
            </a:xfrm>
            <a:custGeom>
              <a:avLst/>
              <a:gdLst/>
              <a:ahLst/>
              <a:cxnLst/>
              <a:rect l="l" t="t" r="r" b="b"/>
              <a:pathLst>
                <a:path w="3502" h="3464" extrusionOk="0">
                  <a:moveTo>
                    <a:pt x="1782" y="1"/>
                  </a:moveTo>
                  <a:cubicBezTo>
                    <a:pt x="1437" y="1"/>
                    <a:pt x="1085" y="121"/>
                    <a:pt x="787" y="369"/>
                  </a:cubicBezTo>
                  <a:cubicBezTo>
                    <a:pt x="120" y="929"/>
                    <a:pt x="1" y="1917"/>
                    <a:pt x="489" y="2715"/>
                  </a:cubicBezTo>
                  <a:cubicBezTo>
                    <a:pt x="795" y="3206"/>
                    <a:pt x="1267" y="3463"/>
                    <a:pt x="1750" y="3463"/>
                  </a:cubicBezTo>
                  <a:cubicBezTo>
                    <a:pt x="2075" y="3463"/>
                    <a:pt x="2404" y="3347"/>
                    <a:pt x="2692" y="3108"/>
                  </a:cubicBezTo>
                  <a:cubicBezTo>
                    <a:pt x="3346" y="2560"/>
                    <a:pt x="3501" y="1441"/>
                    <a:pt x="3025" y="679"/>
                  </a:cubicBezTo>
                  <a:cubicBezTo>
                    <a:pt x="2734" y="235"/>
                    <a:pt x="2264" y="1"/>
                    <a:pt x="17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6"/>
            <p:cNvSpPr/>
            <p:nvPr/>
          </p:nvSpPr>
          <p:spPr>
            <a:xfrm>
              <a:off x="66195" y="3837511"/>
              <a:ext cx="117656" cy="98373"/>
            </a:xfrm>
            <a:custGeom>
              <a:avLst/>
              <a:gdLst/>
              <a:ahLst/>
              <a:cxnLst/>
              <a:rect l="l" t="t" r="r" b="b"/>
              <a:pathLst>
                <a:path w="3728" h="3117" extrusionOk="0">
                  <a:moveTo>
                    <a:pt x="1313" y="0"/>
                  </a:moveTo>
                  <a:cubicBezTo>
                    <a:pt x="870" y="0"/>
                    <a:pt x="501" y="260"/>
                    <a:pt x="275" y="734"/>
                  </a:cubicBezTo>
                  <a:cubicBezTo>
                    <a:pt x="1" y="1270"/>
                    <a:pt x="37" y="1829"/>
                    <a:pt x="275" y="2282"/>
                  </a:cubicBezTo>
                  <a:cubicBezTo>
                    <a:pt x="579" y="2829"/>
                    <a:pt x="1123" y="3116"/>
                    <a:pt x="1719" y="3116"/>
                  </a:cubicBezTo>
                  <a:cubicBezTo>
                    <a:pt x="1940" y="3116"/>
                    <a:pt x="2169" y="3076"/>
                    <a:pt x="2394" y="2996"/>
                  </a:cubicBezTo>
                  <a:cubicBezTo>
                    <a:pt x="3442" y="2627"/>
                    <a:pt x="3728" y="1305"/>
                    <a:pt x="2894" y="543"/>
                  </a:cubicBezTo>
                  <a:cubicBezTo>
                    <a:pt x="2537" y="222"/>
                    <a:pt x="2001" y="127"/>
                    <a:pt x="1525" y="19"/>
                  </a:cubicBezTo>
                  <a:cubicBezTo>
                    <a:pt x="1453" y="6"/>
                    <a:pt x="1382" y="0"/>
                    <a:pt x="1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6"/>
            <p:cNvSpPr/>
            <p:nvPr/>
          </p:nvSpPr>
          <p:spPr>
            <a:xfrm>
              <a:off x="213891" y="3451733"/>
              <a:ext cx="102223" cy="108503"/>
            </a:xfrm>
            <a:custGeom>
              <a:avLst/>
              <a:gdLst/>
              <a:ahLst/>
              <a:cxnLst/>
              <a:rect l="l" t="t" r="r" b="b"/>
              <a:pathLst>
                <a:path w="3239" h="3438" extrusionOk="0">
                  <a:moveTo>
                    <a:pt x="1577" y="0"/>
                  </a:moveTo>
                  <a:cubicBezTo>
                    <a:pt x="1358" y="0"/>
                    <a:pt x="1144" y="66"/>
                    <a:pt x="965" y="206"/>
                  </a:cubicBezTo>
                  <a:cubicBezTo>
                    <a:pt x="238" y="754"/>
                    <a:pt x="0" y="2028"/>
                    <a:pt x="453" y="2778"/>
                  </a:cubicBezTo>
                  <a:cubicBezTo>
                    <a:pt x="726" y="3207"/>
                    <a:pt x="1160" y="3438"/>
                    <a:pt x="1601" y="3438"/>
                  </a:cubicBezTo>
                  <a:cubicBezTo>
                    <a:pt x="1870" y="3438"/>
                    <a:pt x="2142" y="3351"/>
                    <a:pt x="2381" y="3171"/>
                  </a:cubicBezTo>
                  <a:cubicBezTo>
                    <a:pt x="3060" y="2635"/>
                    <a:pt x="3239" y="1516"/>
                    <a:pt x="2750" y="718"/>
                  </a:cubicBezTo>
                  <a:cubicBezTo>
                    <a:pt x="2474" y="259"/>
                    <a:pt x="2013" y="0"/>
                    <a:pt x="1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6"/>
            <p:cNvSpPr/>
            <p:nvPr/>
          </p:nvSpPr>
          <p:spPr>
            <a:xfrm>
              <a:off x="-48018" y="4135492"/>
              <a:ext cx="106357" cy="105000"/>
            </a:xfrm>
            <a:custGeom>
              <a:avLst/>
              <a:gdLst/>
              <a:ahLst/>
              <a:cxnLst/>
              <a:rect l="l" t="t" r="r" b="b"/>
              <a:pathLst>
                <a:path w="3370" h="3327" extrusionOk="0">
                  <a:moveTo>
                    <a:pt x="1464" y="1"/>
                  </a:moveTo>
                  <a:cubicBezTo>
                    <a:pt x="1275" y="1"/>
                    <a:pt x="1108" y="44"/>
                    <a:pt x="989" y="138"/>
                  </a:cubicBezTo>
                  <a:cubicBezTo>
                    <a:pt x="239" y="698"/>
                    <a:pt x="0" y="1936"/>
                    <a:pt x="477" y="2698"/>
                  </a:cubicBezTo>
                  <a:cubicBezTo>
                    <a:pt x="739" y="3112"/>
                    <a:pt x="1125" y="3326"/>
                    <a:pt x="1538" y="3326"/>
                  </a:cubicBezTo>
                  <a:cubicBezTo>
                    <a:pt x="1838" y="3326"/>
                    <a:pt x="2151" y="3214"/>
                    <a:pt x="2441" y="2984"/>
                  </a:cubicBezTo>
                  <a:cubicBezTo>
                    <a:pt x="3156" y="2412"/>
                    <a:pt x="3370" y="1519"/>
                    <a:pt x="2965" y="805"/>
                  </a:cubicBezTo>
                  <a:cubicBezTo>
                    <a:pt x="2676" y="332"/>
                    <a:pt x="1988" y="1"/>
                    <a:pt x="14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6"/>
            <p:cNvSpPr/>
            <p:nvPr/>
          </p:nvSpPr>
          <p:spPr>
            <a:xfrm>
              <a:off x="754214" y="4482358"/>
              <a:ext cx="96605" cy="114153"/>
            </a:xfrm>
            <a:custGeom>
              <a:avLst/>
              <a:gdLst/>
              <a:ahLst/>
              <a:cxnLst/>
              <a:rect l="l" t="t" r="r" b="b"/>
              <a:pathLst>
                <a:path w="3061" h="3617" extrusionOk="0">
                  <a:moveTo>
                    <a:pt x="1184" y="0"/>
                  </a:moveTo>
                  <a:cubicBezTo>
                    <a:pt x="761" y="0"/>
                    <a:pt x="490" y="364"/>
                    <a:pt x="405" y="1041"/>
                  </a:cubicBezTo>
                  <a:cubicBezTo>
                    <a:pt x="393" y="1232"/>
                    <a:pt x="274" y="1410"/>
                    <a:pt x="203" y="1601"/>
                  </a:cubicBezTo>
                  <a:cubicBezTo>
                    <a:pt x="0" y="2172"/>
                    <a:pt x="24" y="2720"/>
                    <a:pt x="405" y="3185"/>
                  </a:cubicBezTo>
                  <a:cubicBezTo>
                    <a:pt x="654" y="3474"/>
                    <a:pt x="947" y="3617"/>
                    <a:pt x="1261" y="3617"/>
                  </a:cubicBezTo>
                  <a:cubicBezTo>
                    <a:pt x="1412" y="3617"/>
                    <a:pt x="1568" y="3584"/>
                    <a:pt x="1727" y="3518"/>
                  </a:cubicBezTo>
                  <a:cubicBezTo>
                    <a:pt x="2679" y="3161"/>
                    <a:pt x="3060" y="1815"/>
                    <a:pt x="2501" y="768"/>
                  </a:cubicBezTo>
                  <a:cubicBezTo>
                    <a:pt x="2262" y="577"/>
                    <a:pt x="2060" y="339"/>
                    <a:pt x="1774" y="184"/>
                  </a:cubicBezTo>
                  <a:cubicBezTo>
                    <a:pt x="1554" y="60"/>
                    <a:pt x="1357" y="0"/>
                    <a:pt x="1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6"/>
            <p:cNvSpPr/>
            <p:nvPr/>
          </p:nvSpPr>
          <p:spPr>
            <a:xfrm>
              <a:off x="241316" y="3227632"/>
              <a:ext cx="103359" cy="103675"/>
            </a:xfrm>
            <a:custGeom>
              <a:avLst/>
              <a:gdLst/>
              <a:ahLst/>
              <a:cxnLst/>
              <a:rect l="l" t="t" r="r" b="b"/>
              <a:pathLst>
                <a:path w="3275" h="3285" extrusionOk="0">
                  <a:moveTo>
                    <a:pt x="1604" y="0"/>
                  </a:moveTo>
                  <a:cubicBezTo>
                    <a:pt x="1355" y="0"/>
                    <a:pt x="1102" y="77"/>
                    <a:pt x="869" y="235"/>
                  </a:cubicBezTo>
                  <a:cubicBezTo>
                    <a:pt x="215" y="699"/>
                    <a:pt x="0" y="1699"/>
                    <a:pt x="417" y="2461"/>
                  </a:cubicBezTo>
                  <a:cubicBezTo>
                    <a:pt x="707" y="2986"/>
                    <a:pt x="1218" y="3284"/>
                    <a:pt x="1721" y="3284"/>
                  </a:cubicBezTo>
                  <a:cubicBezTo>
                    <a:pt x="1982" y="3284"/>
                    <a:pt x="2241" y="3204"/>
                    <a:pt x="2465" y="3033"/>
                  </a:cubicBezTo>
                  <a:cubicBezTo>
                    <a:pt x="3144" y="2521"/>
                    <a:pt x="3274" y="1640"/>
                    <a:pt x="2798" y="771"/>
                  </a:cubicBezTo>
                  <a:cubicBezTo>
                    <a:pt x="2519" y="267"/>
                    <a:pt x="2069" y="0"/>
                    <a:pt x="1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6"/>
            <p:cNvSpPr/>
            <p:nvPr/>
          </p:nvSpPr>
          <p:spPr>
            <a:xfrm>
              <a:off x="246208" y="4555386"/>
              <a:ext cx="101087" cy="97804"/>
            </a:xfrm>
            <a:custGeom>
              <a:avLst/>
              <a:gdLst/>
              <a:ahLst/>
              <a:cxnLst/>
              <a:rect l="l" t="t" r="r" b="b"/>
              <a:pathLst>
                <a:path w="3203" h="3099" extrusionOk="0">
                  <a:moveTo>
                    <a:pt x="1956" y="0"/>
                  </a:moveTo>
                  <a:cubicBezTo>
                    <a:pt x="1278" y="0"/>
                    <a:pt x="253" y="826"/>
                    <a:pt x="131" y="1537"/>
                  </a:cubicBezTo>
                  <a:cubicBezTo>
                    <a:pt x="0" y="2252"/>
                    <a:pt x="369" y="2990"/>
                    <a:pt x="1024" y="3085"/>
                  </a:cubicBezTo>
                  <a:cubicBezTo>
                    <a:pt x="1106" y="3095"/>
                    <a:pt x="1187" y="3099"/>
                    <a:pt x="1268" y="3099"/>
                  </a:cubicBezTo>
                  <a:cubicBezTo>
                    <a:pt x="1694" y="3099"/>
                    <a:pt x="2095" y="2986"/>
                    <a:pt x="2346" y="2966"/>
                  </a:cubicBezTo>
                  <a:cubicBezTo>
                    <a:pt x="2989" y="2418"/>
                    <a:pt x="3203" y="1918"/>
                    <a:pt x="3108" y="1311"/>
                  </a:cubicBezTo>
                  <a:cubicBezTo>
                    <a:pt x="3000" y="704"/>
                    <a:pt x="2548" y="109"/>
                    <a:pt x="2096" y="13"/>
                  </a:cubicBezTo>
                  <a:cubicBezTo>
                    <a:pt x="2051" y="5"/>
                    <a:pt x="2005" y="0"/>
                    <a:pt x="1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6"/>
            <p:cNvSpPr/>
            <p:nvPr/>
          </p:nvSpPr>
          <p:spPr>
            <a:xfrm>
              <a:off x="-76200" y="3254993"/>
              <a:ext cx="100361" cy="106452"/>
            </a:xfrm>
            <a:custGeom>
              <a:avLst/>
              <a:gdLst/>
              <a:ahLst/>
              <a:cxnLst/>
              <a:rect l="l" t="t" r="r" b="b"/>
              <a:pathLst>
                <a:path w="3180" h="3373" extrusionOk="0">
                  <a:moveTo>
                    <a:pt x="1541" y="0"/>
                  </a:moveTo>
                  <a:cubicBezTo>
                    <a:pt x="1317" y="0"/>
                    <a:pt x="1094" y="73"/>
                    <a:pt x="893" y="225"/>
                  </a:cubicBezTo>
                  <a:cubicBezTo>
                    <a:pt x="274" y="666"/>
                    <a:pt x="0" y="1928"/>
                    <a:pt x="393" y="2630"/>
                  </a:cubicBezTo>
                  <a:cubicBezTo>
                    <a:pt x="651" y="3106"/>
                    <a:pt x="1123" y="3372"/>
                    <a:pt x="1602" y="3372"/>
                  </a:cubicBezTo>
                  <a:cubicBezTo>
                    <a:pt x="1854" y="3372"/>
                    <a:pt x="2108" y="3298"/>
                    <a:pt x="2334" y="3142"/>
                  </a:cubicBezTo>
                  <a:cubicBezTo>
                    <a:pt x="3025" y="2666"/>
                    <a:pt x="3179" y="1630"/>
                    <a:pt x="2715" y="797"/>
                  </a:cubicBezTo>
                  <a:cubicBezTo>
                    <a:pt x="2431" y="283"/>
                    <a:pt x="1984" y="0"/>
                    <a:pt x="1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6"/>
            <p:cNvSpPr/>
            <p:nvPr/>
          </p:nvSpPr>
          <p:spPr>
            <a:xfrm>
              <a:off x="394630" y="3493107"/>
              <a:ext cx="99603" cy="98877"/>
            </a:xfrm>
            <a:custGeom>
              <a:avLst/>
              <a:gdLst/>
              <a:ahLst/>
              <a:cxnLst/>
              <a:rect l="l" t="t" r="r" b="b"/>
              <a:pathLst>
                <a:path w="3156" h="3133" extrusionOk="0">
                  <a:moveTo>
                    <a:pt x="1211" y="0"/>
                  </a:moveTo>
                  <a:cubicBezTo>
                    <a:pt x="700" y="0"/>
                    <a:pt x="259" y="399"/>
                    <a:pt x="131" y="1074"/>
                  </a:cubicBezTo>
                  <a:cubicBezTo>
                    <a:pt x="0" y="1729"/>
                    <a:pt x="250" y="2455"/>
                    <a:pt x="738" y="2836"/>
                  </a:cubicBezTo>
                  <a:cubicBezTo>
                    <a:pt x="985" y="3032"/>
                    <a:pt x="1269" y="3133"/>
                    <a:pt x="1563" y="3133"/>
                  </a:cubicBezTo>
                  <a:cubicBezTo>
                    <a:pt x="1877" y="3133"/>
                    <a:pt x="2204" y="3017"/>
                    <a:pt x="2512" y="2777"/>
                  </a:cubicBezTo>
                  <a:cubicBezTo>
                    <a:pt x="2858" y="2479"/>
                    <a:pt x="3155" y="2038"/>
                    <a:pt x="3096" y="1384"/>
                  </a:cubicBezTo>
                  <a:cubicBezTo>
                    <a:pt x="3024" y="788"/>
                    <a:pt x="2679" y="491"/>
                    <a:pt x="2167" y="372"/>
                  </a:cubicBezTo>
                  <a:cubicBezTo>
                    <a:pt x="2048" y="336"/>
                    <a:pt x="1929" y="264"/>
                    <a:pt x="1834" y="193"/>
                  </a:cubicBezTo>
                  <a:cubicBezTo>
                    <a:pt x="1625" y="62"/>
                    <a:pt x="1413" y="0"/>
                    <a:pt x="1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6"/>
            <p:cNvSpPr/>
            <p:nvPr/>
          </p:nvSpPr>
          <p:spPr>
            <a:xfrm>
              <a:off x="523864" y="4487692"/>
              <a:ext cx="102633" cy="91808"/>
            </a:xfrm>
            <a:custGeom>
              <a:avLst/>
              <a:gdLst/>
              <a:ahLst/>
              <a:cxnLst/>
              <a:rect l="l" t="t" r="r" b="b"/>
              <a:pathLst>
                <a:path w="3252" h="2909" extrusionOk="0">
                  <a:moveTo>
                    <a:pt x="1797" y="1"/>
                  </a:moveTo>
                  <a:cubicBezTo>
                    <a:pt x="1601" y="1"/>
                    <a:pt x="1413" y="123"/>
                    <a:pt x="1215" y="134"/>
                  </a:cubicBezTo>
                  <a:cubicBezTo>
                    <a:pt x="537" y="182"/>
                    <a:pt x="25" y="753"/>
                    <a:pt x="13" y="1503"/>
                  </a:cubicBezTo>
                  <a:cubicBezTo>
                    <a:pt x="1" y="2254"/>
                    <a:pt x="441" y="2896"/>
                    <a:pt x="1108" y="2908"/>
                  </a:cubicBezTo>
                  <a:cubicBezTo>
                    <a:pt x="1124" y="2909"/>
                    <a:pt x="1139" y="2909"/>
                    <a:pt x="1155" y="2909"/>
                  </a:cubicBezTo>
                  <a:cubicBezTo>
                    <a:pt x="1591" y="2909"/>
                    <a:pt x="2009" y="2752"/>
                    <a:pt x="2239" y="2718"/>
                  </a:cubicBezTo>
                  <a:cubicBezTo>
                    <a:pt x="3108" y="2075"/>
                    <a:pt x="3251" y="872"/>
                    <a:pt x="2692" y="241"/>
                  </a:cubicBezTo>
                  <a:cubicBezTo>
                    <a:pt x="2501" y="39"/>
                    <a:pt x="2120" y="39"/>
                    <a:pt x="1846" y="3"/>
                  </a:cubicBezTo>
                  <a:cubicBezTo>
                    <a:pt x="1830" y="1"/>
                    <a:pt x="1813" y="1"/>
                    <a:pt x="1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6"/>
            <p:cNvSpPr/>
            <p:nvPr/>
          </p:nvSpPr>
          <p:spPr>
            <a:xfrm>
              <a:off x="116184" y="3061757"/>
              <a:ext cx="100740" cy="96921"/>
            </a:xfrm>
            <a:custGeom>
              <a:avLst/>
              <a:gdLst/>
              <a:ahLst/>
              <a:cxnLst/>
              <a:rect l="l" t="t" r="r" b="b"/>
              <a:pathLst>
                <a:path w="3192" h="3071" extrusionOk="0">
                  <a:moveTo>
                    <a:pt x="2100" y="1"/>
                  </a:moveTo>
                  <a:cubicBezTo>
                    <a:pt x="1988" y="1"/>
                    <a:pt x="1871" y="18"/>
                    <a:pt x="1751" y="50"/>
                  </a:cubicBezTo>
                  <a:cubicBezTo>
                    <a:pt x="1620" y="97"/>
                    <a:pt x="1465" y="121"/>
                    <a:pt x="1322" y="133"/>
                  </a:cubicBezTo>
                  <a:cubicBezTo>
                    <a:pt x="667" y="228"/>
                    <a:pt x="298" y="550"/>
                    <a:pt x="143" y="1181"/>
                  </a:cubicBezTo>
                  <a:cubicBezTo>
                    <a:pt x="0" y="1788"/>
                    <a:pt x="203" y="2431"/>
                    <a:pt x="643" y="2788"/>
                  </a:cubicBezTo>
                  <a:cubicBezTo>
                    <a:pt x="868" y="2975"/>
                    <a:pt x="1121" y="3070"/>
                    <a:pt x="1391" y="3070"/>
                  </a:cubicBezTo>
                  <a:cubicBezTo>
                    <a:pt x="1707" y="3070"/>
                    <a:pt x="2047" y="2939"/>
                    <a:pt x="2394" y="2669"/>
                  </a:cubicBezTo>
                  <a:cubicBezTo>
                    <a:pt x="2513" y="2502"/>
                    <a:pt x="2751" y="2217"/>
                    <a:pt x="2929" y="1859"/>
                  </a:cubicBezTo>
                  <a:cubicBezTo>
                    <a:pt x="3179" y="1407"/>
                    <a:pt x="3191" y="895"/>
                    <a:pt x="2894" y="455"/>
                  </a:cubicBezTo>
                  <a:cubicBezTo>
                    <a:pt x="2675" y="132"/>
                    <a:pt x="2406" y="1"/>
                    <a:pt x="2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6"/>
            <p:cNvSpPr/>
            <p:nvPr/>
          </p:nvSpPr>
          <p:spPr>
            <a:xfrm>
              <a:off x="159767" y="4021785"/>
              <a:ext cx="100361" cy="99730"/>
            </a:xfrm>
            <a:custGeom>
              <a:avLst/>
              <a:gdLst/>
              <a:ahLst/>
              <a:cxnLst/>
              <a:rect l="l" t="t" r="r" b="b"/>
              <a:pathLst>
                <a:path w="3180" h="3160" extrusionOk="0">
                  <a:moveTo>
                    <a:pt x="1436" y="1"/>
                  </a:moveTo>
                  <a:cubicBezTo>
                    <a:pt x="1164" y="1"/>
                    <a:pt x="904" y="81"/>
                    <a:pt x="703" y="253"/>
                  </a:cubicBezTo>
                  <a:cubicBezTo>
                    <a:pt x="120" y="729"/>
                    <a:pt x="1" y="1777"/>
                    <a:pt x="417" y="2479"/>
                  </a:cubicBezTo>
                  <a:cubicBezTo>
                    <a:pt x="682" y="2922"/>
                    <a:pt x="1131" y="3160"/>
                    <a:pt x="1595" y="3160"/>
                  </a:cubicBezTo>
                  <a:cubicBezTo>
                    <a:pt x="1903" y="3160"/>
                    <a:pt x="2218" y="3055"/>
                    <a:pt x="2489" y="2836"/>
                  </a:cubicBezTo>
                  <a:cubicBezTo>
                    <a:pt x="3084" y="2336"/>
                    <a:pt x="3180" y="1443"/>
                    <a:pt x="2727" y="705"/>
                  </a:cubicBezTo>
                  <a:cubicBezTo>
                    <a:pt x="2437" y="255"/>
                    <a:pt x="1919" y="1"/>
                    <a:pt x="1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6"/>
            <p:cNvSpPr/>
            <p:nvPr/>
          </p:nvSpPr>
          <p:spPr>
            <a:xfrm>
              <a:off x="753078" y="3477927"/>
              <a:ext cx="101497" cy="98467"/>
            </a:xfrm>
            <a:custGeom>
              <a:avLst/>
              <a:gdLst/>
              <a:ahLst/>
              <a:cxnLst/>
              <a:rect l="l" t="t" r="r" b="b"/>
              <a:pathLst>
                <a:path w="3216" h="3120" extrusionOk="0">
                  <a:moveTo>
                    <a:pt x="2250" y="1"/>
                  </a:moveTo>
                  <a:cubicBezTo>
                    <a:pt x="2078" y="1"/>
                    <a:pt x="1903" y="94"/>
                    <a:pt x="1727" y="257"/>
                  </a:cubicBezTo>
                  <a:cubicBezTo>
                    <a:pt x="1572" y="400"/>
                    <a:pt x="1346" y="519"/>
                    <a:pt x="1144" y="543"/>
                  </a:cubicBezTo>
                  <a:cubicBezTo>
                    <a:pt x="679" y="579"/>
                    <a:pt x="263" y="757"/>
                    <a:pt x="120" y="1257"/>
                  </a:cubicBezTo>
                  <a:cubicBezTo>
                    <a:pt x="1" y="1650"/>
                    <a:pt x="36" y="2115"/>
                    <a:pt x="24" y="2341"/>
                  </a:cubicBezTo>
                  <a:cubicBezTo>
                    <a:pt x="341" y="2870"/>
                    <a:pt x="796" y="3119"/>
                    <a:pt x="1269" y="3119"/>
                  </a:cubicBezTo>
                  <a:cubicBezTo>
                    <a:pt x="1669" y="3119"/>
                    <a:pt x="2080" y="2941"/>
                    <a:pt x="2429" y="2603"/>
                  </a:cubicBezTo>
                  <a:cubicBezTo>
                    <a:pt x="3060" y="2031"/>
                    <a:pt x="3215" y="805"/>
                    <a:pt x="2703" y="245"/>
                  </a:cubicBezTo>
                  <a:cubicBezTo>
                    <a:pt x="2557" y="76"/>
                    <a:pt x="2405" y="1"/>
                    <a:pt x="2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6"/>
            <p:cNvSpPr/>
            <p:nvPr/>
          </p:nvSpPr>
          <p:spPr>
            <a:xfrm>
              <a:off x="338265" y="3941688"/>
              <a:ext cx="100361" cy="100203"/>
            </a:xfrm>
            <a:custGeom>
              <a:avLst/>
              <a:gdLst/>
              <a:ahLst/>
              <a:cxnLst/>
              <a:rect l="l" t="t" r="r" b="b"/>
              <a:pathLst>
                <a:path w="3180" h="3175" extrusionOk="0">
                  <a:moveTo>
                    <a:pt x="1878" y="1"/>
                  </a:moveTo>
                  <a:cubicBezTo>
                    <a:pt x="1546" y="1"/>
                    <a:pt x="1166" y="156"/>
                    <a:pt x="762" y="469"/>
                  </a:cubicBezTo>
                  <a:cubicBezTo>
                    <a:pt x="167" y="933"/>
                    <a:pt x="0" y="1874"/>
                    <a:pt x="405" y="2529"/>
                  </a:cubicBezTo>
                  <a:cubicBezTo>
                    <a:pt x="661" y="2946"/>
                    <a:pt x="1089" y="3175"/>
                    <a:pt x="1527" y="3175"/>
                  </a:cubicBezTo>
                  <a:cubicBezTo>
                    <a:pt x="1801" y="3175"/>
                    <a:pt x="2079" y="3085"/>
                    <a:pt x="2322" y="2898"/>
                  </a:cubicBezTo>
                  <a:cubicBezTo>
                    <a:pt x="2977" y="2374"/>
                    <a:pt x="3179" y="1278"/>
                    <a:pt x="2762" y="552"/>
                  </a:cubicBezTo>
                  <a:cubicBezTo>
                    <a:pt x="2545" y="186"/>
                    <a:pt x="2240" y="1"/>
                    <a:pt x="18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6"/>
            <p:cNvSpPr/>
            <p:nvPr/>
          </p:nvSpPr>
          <p:spPr>
            <a:xfrm>
              <a:off x="746703" y="4222153"/>
              <a:ext cx="101465" cy="99256"/>
            </a:xfrm>
            <a:custGeom>
              <a:avLst/>
              <a:gdLst/>
              <a:ahLst/>
              <a:cxnLst/>
              <a:rect l="l" t="t" r="r" b="b"/>
              <a:pathLst>
                <a:path w="3215" h="3145" extrusionOk="0">
                  <a:moveTo>
                    <a:pt x="1952" y="1"/>
                  </a:moveTo>
                  <a:cubicBezTo>
                    <a:pt x="1867" y="1"/>
                    <a:pt x="1785" y="12"/>
                    <a:pt x="1715" y="35"/>
                  </a:cubicBezTo>
                  <a:cubicBezTo>
                    <a:pt x="1369" y="154"/>
                    <a:pt x="1107" y="476"/>
                    <a:pt x="810" y="714"/>
                  </a:cubicBezTo>
                  <a:cubicBezTo>
                    <a:pt x="107" y="1154"/>
                    <a:pt x="0" y="2178"/>
                    <a:pt x="548" y="2762"/>
                  </a:cubicBezTo>
                  <a:cubicBezTo>
                    <a:pt x="800" y="3020"/>
                    <a:pt x="1130" y="3145"/>
                    <a:pt x="1468" y="3145"/>
                  </a:cubicBezTo>
                  <a:cubicBezTo>
                    <a:pt x="1895" y="3145"/>
                    <a:pt x="2336" y="2945"/>
                    <a:pt x="2655" y="2559"/>
                  </a:cubicBezTo>
                  <a:cubicBezTo>
                    <a:pt x="3215" y="1869"/>
                    <a:pt x="3203" y="726"/>
                    <a:pt x="2560" y="202"/>
                  </a:cubicBezTo>
                  <a:cubicBezTo>
                    <a:pt x="2415" y="74"/>
                    <a:pt x="2171" y="1"/>
                    <a:pt x="19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6"/>
            <p:cNvSpPr/>
            <p:nvPr/>
          </p:nvSpPr>
          <p:spPr>
            <a:xfrm>
              <a:off x="450963" y="3271436"/>
              <a:ext cx="92850" cy="103043"/>
            </a:xfrm>
            <a:custGeom>
              <a:avLst/>
              <a:gdLst/>
              <a:ahLst/>
              <a:cxnLst/>
              <a:rect l="l" t="t" r="r" b="b"/>
              <a:pathLst>
                <a:path w="2942" h="3265" extrusionOk="0">
                  <a:moveTo>
                    <a:pt x="1608" y="1"/>
                  </a:moveTo>
                  <a:cubicBezTo>
                    <a:pt x="1345" y="1"/>
                    <a:pt x="1076" y="90"/>
                    <a:pt x="846" y="276"/>
                  </a:cubicBezTo>
                  <a:cubicBezTo>
                    <a:pt x="191" y="835"/>
                    <a:pt x="1" y="1931"/>
                    <a:pt x="430" y="2633"/>
                  </a:cubicBezTo>
                  <a:cubicBezTo>
                    <a:pt x="690" y="3042"/>
                    <a:pt x="1117" y="3265"/>
                    <a:pt x="1540" y="3265"/>
                  </a:cubicBezTo>
                  <a:cubicBezTo>
                    <a:pt x="1795" y="3265"/>
                    <a:pt x="2048" y="3184"/>
                    <a:pt x="2263" y="3014"/>
                  </a:cubicBezTo>
                  <a:cubicBezTo>
                    <a:pt x="2763" y="2621"/>
                    <a:pt x="2942" y="1145"/>
                    <a:pt x="2573" y="538"/>
                  </a:cubicBezTo>
                  <a:cubicBezTo>
                    <a:pt x="2355" y="186"/>
                    <a:pt x="1988" y="1"/>
                    <a:pt x="1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6"/>
            <p:cNvSpPr/>
            <p:nvPr/>
          </p:nvSpPr>
          <p:spPr>
            <a:xfrm>
              <a:off x="502467" y="3765714"/>
              <a:ext cx="87958" cy="110839"/>
            </a:xfrm>
            <a:custGeom>
              <a:avLst/>
              <a:gdLst/>
              <a:ahLst/>
              <a:cxnLst/>
              <a:rect l="l" t="t" r="r" b="b"/>
              <a:pathLst>
                <a:path w="2787" h="3512" extrusionOk="0">
                  <a:moveTo>
                    <a:pt x="1593" y="0"/>
                  </a:moveTo>
                  <a:cubicBezTo>
                    <a:pt x="1417" y="0"/>
                    <a:pt x="1245" y="85"/>
                    <a:pt x="1095" y="258"/>
                  </a:cubicBezTo>
                  <a:cubicBezTo>
                    <a:pt x="893" y="485"/>
                    <a:pt x="714" y="711"/>
                    <a:pt x="524" y="925"/>
                  </a:cubicBezTo>
                  <a:cubicBezTo>
                    <a:pt x="0" y="1556"/>
                    <a:pt x="0" y="2580"/>
                    <a:pt x="524" y="3152"/>
                  </a:cubicBezTo>
                  <a:cubicBezTo>
                    <a:pt x="748" y="3392"/>
                    <a:pt x="1035" y="3512"/>
                    <a:pt x="1321" y="3512"/>
                  </a:cubicBezTo>
                  <a:cubicBezTo>
                    <a:pt x="1645" y="3512"/>
                    <a:pt x="1969" y="3359"/>
                    <a:pt x="2203" y="3056"/>
                  </a:cubicBezTo>
                  <a:cubicBezTo>
                    <a:pt x="2715" y="2437"/>
                    <a:pt x="2786" y="1306"/>
                    <a:pt x="2369" y="592"/>
                  </a:cubicBezTo>
                  <a:cubicBezTo>
                    <a:pt x="2146" y="202"/>
                    <a:pt x="1865" y="0"/>
                    <a:pt x="1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6"/>
            <p:cNvSpPr/>
            <p:nvPr/>
          </p:nvSpPr>
          <p:spPr>
            <a:xfrm>
              <a:off x="70329" y="4332831"/>
              <a:ext cx="101497" cy="95721"/>
            </a:xfrm>
            <a:custGeom>
              <a:avLst/>
              <a:gdLst/>
              <a:ahLst/>
              <a:cxnLst/>
              <a:rect l="l" t="t" r="r" b="b"/>
              <a:pathLst>
                <a:path w="3216" h="3033" extrusionOk="0">
                  <a:moveTo>
                    <a:pt x="1424" y="0"/>
                  </a:moveTo>
                  <a:cubicBezTo>
                    <a:pt x="1401" y="0"/>
                    <a:pt x="1379" y="2"/>
                    <a:pt x="1358" y="5"/>
                  </a:cubicBezTo>
                  <a:cubicBezTo>
                    <a:pt x="465" y="100"/>
                    <a:pt x="1" y="1386"/>
                    <a:pt x="537" y="2303"/>
                  </a:cubicBezTo>
                  <a:cubicBezTo>
                    <a:pt x="809" y="2775"/>
                    <a:pt x="1249" y="3033"/>
                    <a:pt x="1743" y="3033"/>
                  </a:cubicBezTo>
                  <a:cubicBezTo>
                    <a:pt x="1896" y="3033"/>
                    <a:pt x="2055" y="3008"/>
                    <a:pt x="2215" y="2958"/>
                  </a:cubicBezTo>
                  <a:cubicBezTo>
                    <a:pt x="2847" y="2779"/>
                    <a:pt x="3216" y="2231"/>
                    <a:pt x="3144" y="1612"/>
                  </a:cubicBezTo>
                  <a:cubicBezTo>
                    <a:pt x="3075" y="994"/>
                    <a:pt x="2004" y="0"/>
                    <a:pt x="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6"/>
            <p:cNvSpPr/>
            <p:nvPr/>
          </p:nvSpPr>
          <p:spPr>
            <a:xfrm>
              <a:off x="255959" y="3739930"/>
              <a:ext cx="99603" cy="88494"/>
            </a:xfrm>
            <a:custGeom>
              <a:avLst/>
              <a:gdLst/>
              <a:ahLst/>
              <a:cxnLst/>
              <a:rect l="l" t="t" r="r" b="b"/>
              <a:pathLst>
                <a:path w="3156" h="2804" extrusionOk="0">
                  <a:moveTo>
                    <a:pt x="1569" y="0"/>
                  </a:moveTo>
                  <a:cubicBezTo>
                    <a:pt x="1278" y="0"/>
                    <a:pt x="989" y="89"/>
                    <a:pt x="751" y="278"/>
                  </a:cubicBezTo>
                  <a:cubicBezTo>
                    <a:pt x="179" y="706"/>
                    <a:pt x="1" y="1528"/>
                    <a:pt x="346" y="2147"/>
                  </a:cubicBezTo>
                  <a:cubicBezTo>
                    <a:pt x="580" y="2581"/>
                    <a:pt x="970" y="2804"/>
                    <a:pt x="1406" y="2804"/>
                  </a:cubicBezTo>
                  <a:cubicBezTo>
                    <a:pt x="1725" y="2804"/>
                    <a:pt x="2068" y="2685"/>
                    <a:pt x="2394" y="2445"/>
                  </a:cubicBezTo>
                  <a:cubicBezTo>
                    <a:pt x="3013" y="2004"/>
                    <a:pt x="3156" y="1314"/>
                    <a:pt x="2787" y="671"/>
                  </a:cubicBezTo>
                  <a:cubicBezTo>
                    <a:pt x="2527" y="241"/>
                    <a:pt x="2047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6"/>
            <p:cNvSpPr/>
            <p:nvPr/>
          </p:nvSpPr>
          <p:spPr>
            <a:xfrm>
              <a:off x="390117" y="4296759"/>
              <a:ext cx="96605" cy="88400"/>
            </a:xfrm>
            <a:custGeom>
              <a:avLst/>
              <a:gdLst/>
              <a:ahLst/>
              <a:cxnLst/>
              <a:rect l="l" t="t" r="r" b="b"/>
              <a:pathLst>
                <a:path w="3061" h="2801" extrusionOk="0">
                  <a:moveTo>
                    <a:pt x="1908" y="1"/>
                  </a:moveTo>
                  <a:cubicBezTo>
                    <a:pt x="1784" y="1"/>
                    <a:pt x="1655" y="13"/>
                    <a:pt x="1524" y="29"/>
                  </a:cubicBezTo>
                  <a:lnTo>
                    <a:pt x="1465" y="29"/>
                  </a:lnTo>
                  <a:cubicBezTo>
                    <a:pt x="1452" y="28"/>
                    <a:pt x="1440" y="28"/>
                    <a:pt x="1428" y="28"/>
                  </a:cubicBezTo>
                  <a:cubicBezTo>
                    <a:pt x="782" y="28"/>
                    <a:pt x="377" y="338"/>
                    <a:pt x="179" y="969"/>
                  </a:cubicBezTo>
                  <a:cubicBezTo>
                    <a:pt x="0" y="1565"/>
                    <a:pt x="167" y="2184"/>
                    <a:pt x="584" y="2541"/>
                  </a:cubicBezTo>
                  <a:cubicBezTo>
                    <a:pt x="796" y="2714"/>
                    <a:pt x="1037" y="2801"/>
                    <a:pt x="1287" y="2801"/>
                  </a:cubicBezTo>
                  <a:cubicBezTo>
                    <a:pt x="1568" y="2801"/>
                    <a:pt x="1860" y="2690"/>
                    <a:pt x="2131" y="2469"/>
                  </a:cubicBezTo>
                  <a:cubicBezTo>
                    <a:pt x="2762" y="1957"/>
                    <a:pt x="3060" y="1291"/>
                    <a:pt x="2893" y="743"/>
                  </a:cubicBezTo>
                  <a:cubicBezTo>
                    <a:pt x="2709" y="143"/>
                    <a:pt x="2337" y="1"/>
                    <a:pt x="19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6"/>
            <p:cNvSpPr/>
            <p:nvPr/>
          </p:nvSpPr>
          <p:spPr>
            <a:xfrm>
              <a:off x="596766" y="4081526"/>
              <a:ext cx="99225" cy="89978"/>
            </a:xfrm>
            <a:custGeom>
              <a:avLst/>
              <a:gdLst/>
              <a:ahLst/>
              <a:cxnLst/>
              <a:rect l="l" t="t" r="r" b="b"/>
              <a:pathLst>
                <a:path w="3144" h="2851" extrusionOk="0">
                  <a:moveTo>
                    <a:pt x="1686" y="1"/>
                  </a:moveTo>
                  <a:cubicBezTo>
                    <a:pt x="1353" y="1"/>
                    <a:pt x="1012" y="93"/>
                    <a:pt x="751" y="288"/>
                  </a:cubicBezTo>
                  <a:cubicBezTo>
                    <a:pt x="167" y="705"/>
                    <a:pt x="1" y="1574"/>
                    <a:pt x="358" y="2217"/>
                  </a:cubicBezTo>
                  <a:cubicBezTo>
                    <a:pt x="595" y="2633"/>
                    <a:pt x="991" y="2851"/>
                    <a:pt x="1410" y="2851"/>
                  </a:cubicBezTo>
                  <a:cubicBezTo>
                    <a:pt x="1686" y="2851"/>
                    <a:pt x="1972" y="2756"/>
                    <a:pt x="2227" y="2562"/>
                  </a:cubicBezTo>
                  <a:cubicBezTo>
                    <a:pt x="2894" y="2050"/>
                    <a:pt x="3144" y="1122"/>
                    <a:pt x="2775" y="491"/>
                  </a:cubicBezTo>
                  <a:cubicBezTo>
                    <a:pt x="2582" y="174"/>
                    <a:pt x="2142" y="1"/>
                    <a:pt x="16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6"/>
            <p:cNvSpPr/>
            <p:nvPr/>
          </p:nvSpPr>
          <p:spPr>
            <a:xfrm>
              <a:off x="684689" y="3135353"/>
              <a:ext cx="95469" cy="94522"/>
            </a:xfrm>
            <a:custGeom>
              <a:avLst/>
              <a:gdLst/>
              <a:ahLst/>
              <a:cxnLst/>
              <a:rect l="l" t="t" r="r" b="b"/>
              <a:pathLst>
                <a:path w="3025" h="2995" extrusionOk="0">
                  <a:moveTo>
                    <a:pt x="1701" y="1"/>
                  </a:moveTo>
                  <a:cubicBezTo>
                    <a:pt x="1419" y="1"/>
                    <a:pt x="1112" y="112"/>
                    <a:pt x="810" y="337"/>
                  </a:cubicBezTo>
                  <a:cubicBezTo>
                    <a:pt x="179" y="813"/>
                    <a:pt x="1" y="1706"/>
                    <a:pt x="405" y="2373"/>
                  </a:cubicBezTo>
                  <a:cubicBezTo>
                    <a:pt x="655" y="2776"/>
                    <a:pt x="1043" y="2994"/>
                    <a:pt x="1444" y="2994"/>
                  </a:cubicBezTo>
                  <a:cubicBezTo>
                    <a:pt x="1695" y="2994"/>
                    <a:pt x="1950" y="2909"/>
                    <a:pt x="2179" y="2730"/>
                  </a:cubicBezTo>
                  <a:cubicBezTo>
                    <a:pt x="2822" y="2242"/>
                    <a:pt x="3025" y="1242"/>
                    <a:pt x="2620" y="575"/>
                  </a:cubicBezTo>
                  <a:cubicBezTo>
                    <a:pt x="2403" y="195"/>
                    <a:pt x="2074" y="1"/>
                    <a:pt x="17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6"/>
            <p:cNvSpPr/>
            <p:nvPr/>
          </p:nvSpPr>
          <p:spPr>
            <a:xfrm>
              <a:off x="625327" y="3620574"/>
              <a:ext cx="96605" cy="89283"/>
            </a:xfrm>
            <a:custGeom>
              <a:avLst/>
              <a:gdLst/>
              <a:ahLst/>
              <a:cxnLst/>
              <a:rect l="l" t="t" r="r" b="b"/>
              <a:pathLst>
                <a:path w="3061" h="2829" extrusionOk="0">
                  <a:moveTo>
                    <a:pt x="1358" y="0"/>
                  </a:moveTo>
                  <a:cubicBezTo>
                    <a:pt x="1097" y="0"/>
                    <a:pt x="853" y="64"/>
                    <a:pt x="679" y="202"/>
                  </a:cubicBezTo>
                  <a:cubicBezTo>
                    <a:pt x="131" y="631"/>
                    <a:pt x="0" y="1571"/>
                    <a:pt x="393" y="2202"/>
                  </a:cubicBezTo>
                  <a:cubicBezTo>
                    <a:pt x="657" y="2615"/>
                    <a:pt x="1048" y="2828"/>
                    <a:pt x="1457" y="2828"/>
                  </a:cubicBezTo>
                  <a:cubicBezTo>
                    <a:pt x="1733" y="2828"/>
                    <a:pt x="2016" y="2732"/>
                    <a:pt x="2275" y="2536"/>
                  </a:cubicBezTo>
                  <a:cubicBezTo>
                    <a:pt x="2858" y="2071"/>
                    <a:pt x="3060" y="1262"/>
                    <a:pt x="2715" y="678"/>
                  </a:cubicBezTo>
                  <a:cubicBezTo>
                    <a:pt x="2477" y="257"/>
                    <a:pt x="1882" y="0"/>
                    <a:pt x="1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6"/>
            <p:cNvSpPr/>
            <p:nvPr/>
          </p:nvSpPr>
          <p:spPr>
            <a:xfrm>
              <a:off x="508842" y="2880829"/>
              <a:ext cx="92471" cy="93228"/>
            </a:xfrm>
            <a:custGeom>
              <a:avLst/>
              <a:gdLst/>
              <a:ahLst/>
              <a:cxnLst/>
              <a:rect l="l" t="t" r="r" b="b"/>
              <a:pathLst>
                <a:path w="2930" h="2954" extrusionOk="0">
                  <a:moveTo>
                    <a:pt x="1787" y="1"/>
                  </a:moveTo>
                  <a:cubicBezTo>
                    <a:pt x="1490" y="1"/>
                    <a:pt x="1137" y="150"/>
                    <a:pt x="727" y="449"/>
                  </a:cubicBezTo>
                  <a:cubicBezTo>
                    <a:pt x="155" y="865"/>
                    <a:pt x="1" y="1687"/>
                    <a:pt x="370" y="2330"/>
                  </a:cubicBezTo>
                  <a:cubicBezTo>
                    <a:pt x="601" y="2733"/>
                    <a:pt x="1005" y="2953"/>
                    <a:pt x="1416" y="2953"/>
                  </a:cubicBezTo>
                  <a:cubicBezTo>
                    <a:pt x="1660" y="2953"/>
                    <a:pt x="1907" y="2875"/>
                    <a:pt x="2120" y="2711"/>
                  </a:cubicBezTo>
                  <a:cubicBezTo>
                    <a:pt x="2715" y="2270"/>
                    <a:pt x="2929" y="1139"/>
                    <a:pt x="2525" y="473"/>
                  </a:cubicBezTo>
                  <a:cubicBezTo>
                    <a:pt x="2337" y="158"/>
                    <a:pt x="2092" y="1"/>
                    <a:pt x="17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6"/>
            <p:cNvSpPr/>
            <p:nvPr/>
          </p:nvSpPr>
          <p:spPr>
            <a:xfrm>
              <a:off x="817332" y="3918397"/>
              <a:ext cx="94712" cy="89315"/>
            </a:xfrm>
            <a:custGeom>
              <a:avLst/>
              <a:gdLst/>
              <a:ahLst/>
              <a:cxnLst/>
              <a:rect l="l" t="t" r="r" b="b"/>
              <a:pathLst>
                <a:path w="3001" h="2830" extrusionOk="0">
                  <a:moveTo>
                    <a:pt x="1588" y="0"/>
                  </a:moveTo>
                  <a:cubicBezTo>
                    <a:pt x="1312" y="0"/>
                    <a:pt x="1025" y="95"/>
                    <a:pt x="763" y="290"/>
                  </a:cubicBezTo>
                  <a:cubicBezTo>
                    <a:pt x="179" y="719"/>
                    <a:pt x="1" y="1588"/>
                    <a:pt x="370" y="2219"/>
                  </a:cubicBezTo>
                  <a:cubicBezTo>
                    <a:pt x="594" y="2616"/>
                    <a:pt x="1006" y="2829"/>
                    <a:pt x="1436" y="2829"/>
                  </a:cubicBezTo>
                  <a:cubicBezTo>
                    <a:pt x="1716" y="2829"/>
                    <a:pt x="2003" y="2740"/>
                    <a:pt x="2251" y="2552"/>
                  </a:cubicBezTo>
                  <a:cubicBezTo>
                    <a:pt x="2846" y="2100"/>
                    <a:pt x="3001" y="1254"/>
                    <a:pt x="2632" y="612"/>
                  </a:cubicBezTo>
                  <a:cubicBezTo>
                    <a:pt x="2389" y="212"/>
                    <a:pt x="2001" y="0"/>
                    <a:pt x="1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6"/>
            <p:cNvSpPr/>
            <p:nvPr/>
          </p:nvSpPr>
          <p:spPr>
            <a:xfrm>
              <a:off x="446829" y="3092716"/>
              <a:ext cx="85338" cy="96574"/>
            </a:xfrm>
            <a:custGeom>
              <a:avLst/>
              <a:gdLst/>
              <a:ahLst/>
              <a:cxnLst/>
              <a:rect l="l" t="t" r="r" b="b"/>
              <a:pathLst>
                <a:path w="2704" h="3060" extrusionOk="0">
                  <a:moveTo>
                    <a:pt x="1259" y="1"/>
                  </a:moveTo>
                  <a:cubicBezTo>
                    <a:pt x="1062" y="1"/>
                    <a:pt x="858" y="72"/>
                    <a:pt x="668" y="224"/>
                  </a:cubicBezTo>
                  <a:cubicBezTo>
                    <a:pt x="144" y="640"/>
                    <a:pt x="1" y="1498"/>
                    <a:pt x="322" y="2212"/>
                  </a:cubicBezTo>
                  <a:cubicBezTo>
                    <a:pt x="557" y="2729"/>
                    <a:pt x="1059" y="3060"/>
                    <a:pt x="1547" y="3060"/>
                  </a:cubicBezTo>
                  <a:cubicBezTo>
                    <a:pt x="1677" y="3060"/>
                    <a:pt x="1807" y="3036"/>
                    <a:pt x="1930" y="2986"/>
                  </a:cubicBezTo>
                  <a:cubicBezTo>
                    <a:pt x="2466" y="2760"/>
                    <a:pt x="2704" y="2105"/>
                    <a:pt x="2430" y="1498"/>
                  </a:cubicBezTo>
                  <a:cubicBezTo>
                    <a:pt x="2347" y="1283"/>
                    <a:pt x="2263" y="1093"/>
                    <a:pt x="2204" y="867"/>
                  </a:cubicBezTo>
                  <a:cubicBezTo>
                    <a:pt x="2066" y="323"/>
                    <a:pt x="1679" y="1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6"/>
            <p:cNvSpPr/>
            <p:nvPr/>
          </p:nvSpPr>
          <p:spPr>
            <a:xfrm>
              <a:off x="308947" y="4136975"/>
              <a:ext cx="87579" cy="83539"/>
            </a:xfrm>
            <a:custGeom>
              <a:avLst/>
              <a:gdLst/>
              <a:ahLst/>
              <a:cxnLst/>
              <a:rect l="l" t="t" r="r" b="b"/>
              <a:pathLst>
                <a:path w="2775" h="2647" extrusionOk="0">
                  <a:moveTo>
                    <a:pt x="1504" y="1"/>
                  </a:moveTo>
                  <a:cubicBezTo>
                    <a:pt x="1215" y="1"/>
                    <a:pt x="910" y="104"/>
                    <a:pt x="643" y="317"/>
                  </a:cubicBezTo>
                  <a:cubicBezTo>
                    <a:pt x="131" y="710"/>
                    <a:pt x="0" y="1508"/>
                    <a:pt x="346" y="2079"/>
                  </a:cubicBezTo>
                  <a:cubicBezTo>
                    <a:pt x="560" y="2450"/>
                    <a:pt x="919" y="2646"/>
                    <a:pt x="1290" y="2646"/>
                  </a:cubicBezTo>
                  <a:cubicBezTo>
                    <a:pt x="1539" y="2646"/>
                    <a:pt x="1793" y="2558"/>
                    <a:pt x="2013" y="2377"/>
                  </a:cubicBezTo>
                  <a:cubicBezTo>
                    <a:pt x="2596" y="1925"/>
                    <a:pt x="2775" y="1032"/>
                    <a:pt x="2405" y="460"/>
                  </a:cubicBezTo>
                  <a:cubicBezTo>
                    <a:pt x="2195" y="158"/>
                    <a:pt x="1861" y="1"/>
                    <a:pt x="1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6"/>
            <p:cNvSpPr/>
            <p:nvPr/>
          </p:nvSpPr>
          <p:spPr>
            <a:xfrm>
              <a:off x="287897" y="2841948"/>
              <a:ext cx="90609" cy="79342"/>
            </a:xfrm>
            <a:custGeom>
              <a:avLst/>
              <a:gdLst/>
              <a:ahLst/>
              <a:cxnLst/>
              <a:rect l="l" t="t" r="r" b="b"/>
              <a:pathLst>
                <a:path w="2871" h="2514" extrusionOk="0">
                  <a:moveTo>
                    <a:pt x="1374" y="1"/>
                  </a:moveTo>
                  <a:cubicBezTo>
                    <a:pt x="1112" y="1"/>
                    <a:pt x="861" y="61"/>
                    <a:pt x="679" y="192"/>
                  </a:cubicBezTo>
                  <a:cubicBezTo>
                    <a:pt x="155" y="585"/>
                    <a:pt x="1" y="1371"/>
                    <a:pt x="346" y="1955"/>
                  </a:cubicBezTo>
                  <a:cubicBezTo>
                    <a:pt x="565" y="2325"/>
                    <a:pt x="911" y="2514"/>
                    <a:pt x="1286" y="2514"/>
                  </a:cubicBezTo>
                  <a:cubicBezTo>
                    <a:pt x="1561" y="2514"/>
                    <a:pt x="1852" y="2412"/>
                    <a:pt x="2120" y="2205"/>
                  </a:cubicBezTo>
                  <a:cubicBezTo>
                    <a:pt x="2680" y="1752"/>
                    <a:pt x="2870" y="1050"/>
                    <a:pt x="2560" y="538"/>
                  </a:cubicBezTo>
                  <a:cubicBezTo>
                    <a:pt x="2361" y="200"/>
                    <a:pt x="1850" y="1"/>
                    <a:pt x="1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6"/>
            <p:cNvSpPr/>
            <p:nvPr/>
          </p:nvSpPr>
          <p:spPr>
            <a:xfrm>
              <a:off x="704982" y="3805763"/>
              <a:ext cx="84960" cy="77511"/>
            </a:xfrm>
            <a:custGeom>
              <a:avLst/>
              <a:gdLst/>
              <a:ahLst/>
              <a:cxnLst/>
              <a:rect l="l" t="t" r="r" b="b"/>
              <a:pathLst>
                <a:path w="2692" h="2456" extrusionOk="0">
                  <a:moveTo>
                    <a:pt x="1311" y="1"/>
                  </a:moveTo>
                  <a:cubicBezTo>
                    <a:pt x="1070" y="1"/>
                    <a:pt x="830" y="73"/>
                    <a:pt x="632" y="228"/>
                  </a:cubicBezTo>
                  <a:cubicBezTo>
                    <a:pt x="132" y="609"/>
                    <a:pt x="1" y="1383"/>
                    <a:pt x="334" y="1942"/>
                  </a:cubicBezTo>
                  <a:cubicBezTo>
                    <a:pt x="534" y="2278"/>
                    <a:pt x="868" y="2456"/>
                    <a:pt x="1219" y="2456"/>
                  </a:cubicBezTo>
                  <a:cubicBezTo>
                    <a:pt x="1451" y="2456"/>
                    <a:pt x="1692" y="2378"/>
                    <a:pt x="1906" y="2216"/>
                  </a:cubicBezTo>
                  <a:cubicBezTo>
                    <a:pt x="2513" y="1764"/>
                    <a:pt x="2691" y="1133"/>
                    <a:pt x="2358" y="585"/>
                  </a:cubicBezTo>
                  <a:cubicBezTo>
                    <a:pt x="2133" y="210"/>
                    <a:pt x="1720" y="1"/>
                    <a:pt x="13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6"/>
            <p:cNvSpPr/>
            <p:nvPr/>
          </p:nvSpPr>
          <p:spPr>
            <a:xfrm>
              <a:off x="297680" y="3027610"/>
              <a:ext cx="79689" cy="82971"/>
            </a:xfrm>
            <a:custGeom>
              <a:avLst/>
              <a:gdLst/>
              <a:ahLst/>
              <a:cxnLst/>
              <a:rect l="l" t="t" r="r" b="b"/>
              <a:pathLst>
                <a:path w="2525" h="2629" extrusionOk="0">
                  <a:moveTo>
                    <a:pt x="1298" y="1"/>
                  </a:moveTo>
                  <a:cubicBezTo>
                    <a:pt x="1093" y="1"/>
                    <a:pt x="884" y="79"/>
                    <a:pt x="691" y="239"/>
                  </a:cubicBezTo>
                  <a:cubicBezTo>
                    <a:pt x="155" y="667"/>
                    <a:pt x="0" y="1548"/>
                    <a:pt x="369" y="2132"/>
                  </a:cubicBezTo>
                  <a:cubicBezTo>
                    <a:pt x="579" y="2457"/>
                    <a:pt x="902" y="2628"/>
                    <a:pt x="1230" y="2628"/>
                  </a:cubicBezTo>
                  <a:cubicBezTo>
                    <a:pt x="1443" y="2628"/>
                    <a:pt x="1658" y="2556"/>
                    <a:pt x="1846" y="2406"/>
                  </a:cubicBezTo>
                  <a:cubicBezTo>
                    <a:pt x="2405" y="1989"/>
                    <a:pt x="2524" y="1156"/>
                    <a:pt x="2131" y="536"/>
                  </a:cubicBezTo>
                  <a:cubicBezTo>
                    <a:pt x="1915" y="184"/>
                    <a:pt x="1612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6"/>
            <p:cNvSpPr/>
            <p:nvPr/>
          </p:nvSpPr>
          <p:spPr>
            <a:xfrm>
              <a:off x="-75064" y="3021046"/>
              <a:ext cx="77417" cy="84328"/>
            </a:xfrm>
            <a:custGeom>
              <a:avLst/>
              <a:gdLst/>
              <a:ahLst/>
              <a:cxnLst/>
              <a:rect l="l" t="t" r="r" b="b"/>
              <a:pathLst>
                <a:path w="2453" h="2672" extrusionOk="0">
                  <a:moveTo>
                    <a:pt x="1473" y="0"/>
                  </a:moveTo>
                  <a:cubicBezTo>
                    <a:pt x="1266" y="0"/>
                    <a:pt x="1036" y="89"/>
                    <a:pt x="798" y="268"/>
                  </a:cubicBezTo>
                  <a:cubicBezTo>
                    <a:pt x="203" y="733"/>
                    <a:pt x="0" y="1578"/>
                    <a:pt x="369" y="2173"/>
                  </a:cubicBezTo>
                  <a:cubicBezTo>
                    <a:pt x="560" y="2493"/>
                    <a:pt x="886" y="2672"/>
                    <a:pt x="1212" y="2672"/>
                  </a:cubicBezTo>
                  <a:cubicBezTo>
                    <a:pt x="1396" y="2672"/>
                    <a:pt x="1580" y="2615"/>
                    <a:pt x="1739" y="2495"/>
                  </a:cubicBezTo>
                  <a:cubicBezTo>
                    <a:pt x="2250" y="2126"/>
                    <a:pt x="2453" y="994"/>
                    <a:pt x="2108" y="411"/>
                  </a:cubicBezTo>
                  <a:cubicBezTo>
                    <a:pt x="1955" y="139"/>
                    <a:pt x="1733" y="0"/>
                    <a:pt x="1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89" name="Google Shape;4389;p36"/>
          <p:cNvSpPr/>
          <p:nvPr/>
        </p:nvSpPr>
        <p:spPr>
          <a:xfrm flipH="1">
            <a:off x="-15276" y="4720360"/>
            <a:ext cx="630293" cy="409640"/>
          </a:xfrm>
          <a:custGeom>
            <a:avLst/>
            <a:gdLst/>
            <a:ahLst/>
            <a:cxnLst/>
            <a:rect l="l" t="t" r="r" b="b"/>
            <a:pathLst>
              <a:path w="19467" h="12652" extrusionOk="0">
                <a:moveTo>
                  <a:pt x="14180" y="4900"/>
                </a:moveTo>
                <a:lnTo>
                  <a:pt x="14180" y="4900"/>
                </a:lnTo>
                <a:cubicBezTo>
                  <a:pt x="15002" y="5579"/>
                  <a:pt x="15454" y="6448"/>
                  <a:pt x="15514" y="7520"/>
                </a:cubicBezTo>
                <a:cubicBezTo>
                  <a:pt x="14680" y="6841"/>
                  <a:pt x="14347" y="5912"/>
                  <a:pt x="14180" y="4900"/>
                </a:cubicBezTo>
                <a:close/>
                <a:moveTo>
                  <a:pt x="6394" y="8615"/>
                </a:moveTo>
                <a:lnTo>
                  <a:pt x="6394" y="8615"/>
                </a:lnTo>
                <a:cubicBezTo>
                  <a:pt x="7977" y="8913"/>
                  <a:pt x="9406" y="10996"/>
                  <a:pt x="8977" y="12520"/>
                </a:cubicBezTo>
                <a:cubicBezTo>
                  <a:pt x="7596" y="11508"/>
                  <a:pt x="6870" y="10163"/>
                  <a:pt x="6394" y="8615"/>
                </a:cubicBezTo>
                <a:close/>
                <a:moveTo>
                  <a:pt x="17172" y="0"/>
                </a:moveTo>
                <a:cubicBezTo>
                  <a:pt x="16611" y="0"/>
                  <a:pt x="16047" y="81"/>
                  <a:pt x="15478" y="257"/>
                </a:cubicBezTo>
                <a:cubicBezTo>
                  <a:pt x="14276" y="638"/>
                  <a:pt x="13383" y="1400"/>
                  <a:pt x="12906" y="2590"/>
                </a:cubicBezTo>
                <a:cubicBezTo>
                  <a:pt x="12024" y="2281"/>
                  <a:pt x="11152" y="2131"/>
                  <a:pt x="10290" y="2131"/>
                </a:cubicBezTo>
                <a:cubicBezTo>
                  <a:pt x="9361" y="2131"/>
                  <a:pt x="8444" y="2305"/>
                  <a:pt x="7537" y="2638"/>
                </a:cubicBezTo>
                <a:cubicBezTo>
                  <a:pt x="5703" y="3317"/>
                  <a:pt x="4620" y="4853"/>
                  <a:pt x="4560" y="6781"/>
                </a:cubicBezTo>
                <a:cubicBezTo>
                  <a:pt x="4560" y="6924"/>
                  <a:pt x="4536" y="7043"/>
                  <a:pt x="4524" y="7186"/>
                </a:cubicBezTo>
                <a:cubicBezTo>
                  <a:pt x="2738" y="7436"/>
                  <a:pt x="1536" y="8472"/>
                  <a:pt x="833" y="10056"/>
                </a:cubicBezTo>
                <a:cubicBezTo>
                  <a:pt x="476" y="10877"/>
                  <a:pt x="274" y="11770"/>
                  <a:pt x="0" y="12639"/>
                </a:cubicBezTo>
                <a:lnTo>
                  <a:pt x="1893" y="12639"/>
                </a:lnTo>
                <a:cubicBezTo>
                  <a:pt x="2048" y="11544"/>
                  <a:pt x="2417" y="10532"/>
                  <a:pt x="3024" y="9615"/>
                </a:cubicBezTo>
                <a:cubicBezTo>
                  <a:pt x="3429" y="9020"/>
                  <a:pt x="4024" y="8722"/>
                  <a:pt x="4763" y="8532"/>
                </a:cubicBezTo>
                <a:cubicBezTo>
                  <a:pt x="5155" y="10056"/>
                  <a:pt x="5739" y="11472"/>
                  <a:pt x="6787" y="12651"/>
                </a:cubicBezTo>
                <a:lnTo>
                  <a:pt x="10239" y="12651"/>
                </a:lnTo>
                <a:cubicBezTo>
                  <a:pt x="10275" y="10222"/>
                  <a:pt x="8751" y="8079"/>
                  <a:pt x="6465" y="7329"/>
                </a:cubicBezTo>
                <a:cubicBezTo>
                  <a:pt x="6144" y="7222"/>
                  <a:pt x="6060" y="7067"/>
                  <a:pt x="6060" y="6769"/>
                </a:cubicBezTo>
                <a:cubicBezTo>
                  <a:pt x="6084" y="5496"/>
                  <a:pt x="6596" y="4495"/>
                  <a:pt x="7799" y="3972"/>
                </a:cubicBezTo>
                <a:cubicBezTo>
                  <a:pt x="8638" y="3615"/>
                  <a:pt x="9493" y="3439"/>
                  <a:pt x="10361" y="3439"/>
                </a:cubicBezTo>
                <a:cubicBezTo>
                  <a:pt x="10970" y="3439"/>
                  <a:pt x="11585" y="3526"/>
                  <a:pt x="12204" y="3698"/>
                </a:cubicBezTo>
                <a:cubicBezTo>
                  <a:pt x="12597" y="3793"/>
                  <a:pt x="12752" y="3995"/>
                  <a:pt x="12775" y="4424"/>
                </a:cubicBezTo>
                <a:cubicBezTo>
                  <a:pt x="12811" y="5793"/>
                  <a:pt x="13192" y="7079"/>
                  <a:pt x="14061" y="8186"/>
                </a:cubicBezTo>
                <a:cubicBezTo>
                  <a:pt x="14505" y="8741"/>
                  <a:pt x="15034" y="9020"/>
                  <a:pt x="15535" y="9020"/>
                </a:cubicBezTo>
                <a:cubicBezTo>
                  <a:pt x="15733" y="9020"/>
                  <a:pt x="15927" y="8977"/>
                  <a:pt x="16109" y="8889"/>
                </a:cubicBezTo>
                <a:cubicBezTo>
                  <a:pt x="16752" y="8555"/>
                  <a:pt x="17002" y="7782"/>
                  <a:pt x="16764" y="6829"/>
                </a:cubicBezTo>
                <a:cubicBezTo>
                  <a:pt x="16716" y="6662"/>
                  <a:pt x="16669" y="6519"/>
                  <a:pt x="16609" y="6353"/>
                </a:cubicBezTo>
                <a:cubicBezTo>
                  <a:pt x="16193" y="5174"/>
                  <a:pt x="15490" y="4210"/>
                  <a:pt x="14478" y="3519"/>
                </a:cubicBezTo>
                <a:cubicBezTo>
                  <a:pt x="14109" y="3257"/>
                  <a:pt x="14085" y="3007"/>
                  <a:pt x="14323" y="2709"/>
                </a:cubicBezTo>
                <a:cubicBezTo>
                  <a:pt x="14561" y="2412"/>
                  <a:pt x="14811" y="2114"/>
                  <a:pt x="15121" y="1888"/>
                </a:cubicBezTo>
                <a:cubicBezTo>
                  <a:pt x="15728" y="1477"/>
                  <a:pt x="16408" y="1291"/>
                  <a:pt x="17107" y="1291"/>
                </a:cubicBezTo>
                <a:cubicBezTo>
                  <a:pt x="17258" y="1291"/>
                  <a:pt x="17410" y="1300"/>
                  <a:pt x="17562" y="1316"/>
                </a:cubicBezTo>
                <a:cubicBezTo>
                  <a:pt x="18205" y="1376"/>
                  <a:pt x="18836" y="1519"/>
                  <a:pt x="19467" y="1638"/>
                </a:cubicBezTo>
                <a:cubicBezTo>
                  <a:pt x="19467" y="1233"/>
                  <a:pt x="19467" y="816"/>
                  <a:pt x="19455" y="412"/>
                </a:cubicBezTo>
                <a:cubicBezTo>
                  <a:pt x="18699" y="150"/>
                  <a:pt x="17939" y="0"/>
                  <a:pt x="171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0" name="Google Shape;4390;p36"/>
          <p:cNvSpPr/>
          <p:nvPr/>
        </p:nvSpPr>
        <p:spPr>
          <a:xfrm rot="2308727" flipH="1">
            <a:off x="4217576" y="4720371"/>
            <a:ext cx="670761" cy="705047"/>
          </a:xfrm>
          <a:custGeom>
            <a:avLst/>
            <a:gdLst/>
            <a:ahLst/>
            <a:cxnLst/>
            <a:rect l="l" t="t" r="r" b="b"/>
            <a:pathLst>
              <a:path w="20718" h="21777" extrusionOk="0">
                <a:moveTo>
                  <a:pt x="20718" y="0"/>
                </a:moveTo>
                <a:cubicBezTo>
                  <a:pt x="19396" y="0"/>
                  <a:pt x="18051" y="0"/>
                  <a:pt x="16717" y="12"/>
                </a:cubicBezTo>
                <a:cubicBezTo>
                  <a:pt x="16622" y="215"/>
                  <a:pt x="16550" y="405"/>
                  <a:pt x="16443" y="572"/>
                </a:cubicBezTo>
                <a:cubicBezTo>
                  <a:pt x="13836" y="4584"/>
                  <a:pt x="10942" y="8382"/>
                  <a:pt x="7704" y="11907"/>
                </a:cubicBezTo>
                <a:cubicBezTo>
                  <a:pt x="5561" y="14240"/>
                  <a:pt x="3358" y="16538"/>
                  <a:pt x="1203" y="18872"/>
                </a:cubicBezTo>
                <a:cubicBezTo>
                  <a:pt x="775" y="19336"/>
                  <a:pt x="382" y="19872"/>
                  <a:pt x="132" y="20455"/>
                </a:cubicBezTo>
                <a:cubicBezTo>
                  <a:pt x="1" y="20741"/>
                  <a:pt x="108" y="21301"/>
                  <a:pt x="322" y="21503"/>
                </a:cubicBezTo>
                <a:cubicBezTo>
                  <a:pt x="508" y="21680"/>
                  <a:pt x="868" y="21776"/>
                  <a:pt x="1181" y="21776"/>
                </a:cubicBezTo>
                <a:cubicBezTo>
                  <a:pt x="1269" y="21776"/>
                  <a:pt x="1354" y="21769"/>
                  <a:pt x="1429" y="21753"/>
                </a:cubicBezTo>
                <a:cubicBezTo>
                  <a:pt x="1834" y="21658"/>
                  <a:pt x="2203" y="21360"/>
                  <a:pt x="2549" y="21098"/>
                </a:cubicBezTo>
                <a:cubicBezTo>
                  <a:pt x="2856" y="20847"/>
                  <a:pt x="3119" y="20625"/>
                  <a:pt x="3503" y="20625"/>
                </a:cubicBezTo>
                <a:cubicBezTo>
                  <a:pt x="3611" y="20625"/>
                  <a:pt x="3728" y="20643"/>
                  <a:pt x="3858" y="20682"/>
                </a:cubicBezTo>
                <a:cubicBezTo>
                  <a:pt x="3910" y="20695"/>
                  <a:pt x="3966" y="20702"/>
                  <a:pt x="4025" y="20702"/>
                </a:cubicBezTo>
                <a:cubicBezTo>
                  <a:pt x="4321" y="20702"/>
                  <a:pt x="4695" y="20543"/>
                  <a:pt x="4954" y="20384"/>
                </a:cubicBezTo>
                <a:cubicBezTo>
                  <a:pt x="5620" y="19967"/>
                  <a:pt x="6251" y="19491"/>
                  <a:pt x="6859" y="18979"/>
                </a:cubicBezTo>
                <a:cubicBezTo>
                  <a:pt x="9311" y="16943"/>
                  <a:pt x="11395" y="14562"/>
                  <a:pt x="13169" y="11942"/>
                </a:cubicBezTo>
                <a:cubicBezTo>
                  <a:pt x="15610" y="8359"/>
                  <a:pt x="17860" y="4632"/>
                  <a:pt x="20182" y="977"/>
                </a:cubicBezTo>
                <a:cubicBezTo>
                  <a:pt x="20372" y="655"/>
                  <a:pt x="20539" y="334"/>
                  <a:pt x="207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91" name="Google Shape;4391;p36"/>
          <p:cNvGrpSpPr/>
          <p:nvPr/>
        </p:nvGrpSpPr>
        <p:grpSpPr>
          <a:xfrm flipH="1">
            <a:off x="7771175" y="-80466"/>
            <a:ext cx="1466417" cy="1270995"/>
            <a:chOff x="-62661" y="-21977"/>
            <a:chExt cx="1429396" cy="1238908"/>
          </a:xfrm>
        </p:grpSpPr>
        <p:sp>
          <p:nvSpPr>
            <p:cNvPr id="4392" name="Google Shape;4392;p36"/>
            <p:cNvSpPr/>
            <p:nvPr/>
          </p:nvSpPr>
          <p:spPr>
            <a:xfrm>
              <a:off x="-61935" y="-21977"/>
              <a:ext cx="952607" cy="885321"/>
            </a:xfrm>
            <a:custGeom>
              <a:avLst/>
              <a:gdLst/>
              <a:ahLst/>
              <a:cxnLst/>
              <a:rect l="l" t="t" r="r" b="b"/>
              <a:pathLst>
                <a:path w="30184" h="28052" extrusionOk="0">
                  <a:moveTo>
                    <a:pt x="24587" y="1"/>
                  </a:moveTo>
                  <a:cubicBezTo>
                    <a:pt x="22587" y="3239"/>
                    <a:pt x="19884" y="5859"/>
                    <a:pt x="17098" y="8395"/>
                  </a:cubicBezTo>
                  <a:cubicBezTo>
                    <a:pt x="12705" y="12383"/>
                    <a:pt x="8097" y="16086"/>
                    <a:pt x="3180" y="19384"/>
                  </a:cubicBezTo>
                  <a:cubicBezTo>
                    <a:pt x="2108" y="20122"/>
                    <a:pt x="1049" y="20849"/>
                    <a:pt x="1" y="21575"/>
                  </a:cubicBezTo>
                  <a:lnTo>
                    <a:pt x="1" y="28052"/>
                  </a:lnTo>
                  <a:cubicBezTo>
                    <a:pt x="1132" y="27397"/>
                    <a:pt x="2323" y="26802"/>
                    <a:pt x="3406" y="26075"/>
                  </a:cubicBezTo>
                  <a:cubicBezTo>
                    <a:pt x="12729" y="19801"/>
                    <a:pt x="20884" y="12264"/>
                    <a:pt x="27862" y="3430"/>
                  </a:cubicBezTo>
                  <a:cubicBezTo>
                    <a:pt x="28707" y="2358"/>
                    <a:pt x="29409" y="1156"/>
                    <a:pt x="30183" y="13"/>
                  </a:cubicBezTo>
                  <a:cubicBezTo>
                    <a:pt x="28302" y="13"/>
                    <a:pt x="26445" y="13"/>
                    <a:pt x="245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6"/>
            <p:cNvSpPr/>
            <p:nvPr/>
          </p:nvSpPr>
          <p:spPr>
            <a:xfrm>
              <a:off x="-62661" y="383905"/>
              <a:ext cx="851489" cy="833026"/>
            </a:xfrm>
            <a:custGeom>
              <a:avLst/>
              <a:gdLst/>
              <a:ahLst/>
              <a:cxnLst/>
              <a:rect l="l" t="t" r="r" b="b"/>
              <a:pathLst>
                <a:path w="26980" h="26395" extrusionOk="0">
                  <a:moveTo>
                    <a:pt x="25026" y="1"/>
                  </a:moveTo>
                  <a:cubicBezTo>
                    <a:pt x="24558" y="1"/>
                    <a:pt x="24223" y="334"/>
                    <a:pt x="23896" y="689"/>
                  </a:cubicBezTo>
                  <a:cubicBezTo>
                    <a:pt x="23801" y="796"/>
                    <a:pt x="23717" y="915"/>
                    <a:pt x="23610" y="1022"/>
                  </a:cubicBezTo>
                  <a:cubicBezTo>
                    <a:pt x="21229" y="3475"/>
                    <a:pt x="18979" y="6094"/>
                    <a:pt x="16443" y="8369"/>
                  </a:cubicBezTo>
                  <a:cubicBezTo>
                    <a:pt x="11918" y="12440"/>
                    <a:pt x="7049" y="16108"/>
                    <a:pt x="1881" y="19346"/>
                  </a:cubicBezTo>
                  <a:lnTo>
                    <a:pt x="0" y="20501"/>
                  </a:lnTo>
                  <a:lnTo>
                    <a:pt x="0" y="26395"/>
                  </a:lnTo>
                  <a:cubicBezTo>
                    <a:pt x="691" y="26145"/>
                    <a:pt x="1453" y="26002"/>
                    <a:pt x="2048" y="25609"/>
                  </a:cubicBezTo>
                  <a:cubicBezTo>
                    <a:pt x="3453" y="24656"/>
                    <a:pt x="4846" y="23668"/>
                    <a:pt x="6132" y="22573"/>
                  </a:cubicBezTo>
                  <a:cubicBezTo>
                    <a:pt x="8954" y="20179"/>
                    <a:pt x="11609" y="17620"/>
                    <a:pt x="14478" y="15298"/>
                  </a:cubicBezTo>
                  <a:cubicBezTo>
                    <a:pt x="19026" y="11607"/>
                    <a:pt x="23003" y="7404"/>
                    <a:pt x="26456" y="2689"/>
                  </a:cubicBezTo>
                  <a:cubicBezTo>
                    <a:pt x="26980" y="1975"/>
                    <a:pt x="26896" y="1737"/>
                    <a:pt x="26051" y="1606"/>
                  </a:cubicBezTo>
                  <a:cubicBezTo>
                    <a:pt x="26111" y="677"/>
                    <a:pt x="25968" y="296"/>
                    <a:pt x="25444" y="82"/>
                  </a:cubicBezTo>
                  <a:cubicBezTo>
                    <a:pt x="25293" y="26"/>
                    <a:pt x="25155" y="1"/>
                    <a:pt x="250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6"/>
            <p:cNvSpPr/>
            <p:nvPr/>
          </p:nvSpPr>
          <p:spPr>
            <a:xfrm>
              <a:off x="614060" y="-21598"/>
              <a:ext cx="752674" cy="790957"/>
            </a:xfrm>
            <a:custGeom>
              <a:avLst/>
              <a:gdLst/>
              <a:ahLst/>
              <a:cxnLst/>
              <a:rect l="l" t="t" r="r" b="b"/>
              <a:pathLst>
                <a:path w="23849" h="25062" extrusionOk="0">
                  <a:moveTo>
                    <a:pt x="19253" y="1"/>
                  </a:moveTo>
                  <a:cubicBezTo>
                    <a:pt x="19146" y="203"/>
                    <a:pt x="19062" y="429"/>
                    <a:pt x="18943" y="620"/>
                  </a:cubicBezTo>
                  <a:cubicBezTo>
                    <a:pt x="15955" y="5251"/>
                    <a:pt x="12597" y="9609"/>
                    <a:pt x="8882" y="13693"/>
                  </a:cubicBezTo>
                  <a:cubicBezTo>
                    <a:pt x="6406" y="16395"/>
                    <a:pt x="3870" y="19039"/>
                    <a:pt x="1381" y="21729"/>
                  </a:cubicBezTo>
                  <a:cubicBezTo>
                    <a:pt x="893" y="22265"/>
                    <a:pt x="441" y="22884"/>
                    <a:pt x="143" y="23539"/>
                  </a:cubicBezTo>
                  <a:cubicBezTo>
                    <a:pt x="0" y="23861"/>
                    <a:pt x="119" y="24516"/>
                    <a:pt x="369" y="24754"/>
                  </a:cubicBezTo>
                  <a:cubicBezTo>
                    <a:pt x="586" y="24952"/>
                    <a:pt x="980" y="25062"/>
                    <a:pt x="1329" y="25062"/>
                  </a:cubicBezTo>
                  <a:cubicBezTo>
                    <a:pt x="1441" y="25062"/>
                    <a:pt x="1548" y="25051"/>
                    <a:pt x="1643" y="25028"/>
                  </a:cubicBezTo>
                  <a:cubicBezTo>
                    <a:pt x="2108" y="24944"/>
                    <a:pt x="2536" y="24599"/>
                    <a:pt x="2929" y="24289"/>
                  </a:cubicBezTo>
                  <a:cubicBezTo>
                    <a:pt x="3273" y="24010"/>
                    <a:pt x="3581" y="23746"/>
                    <a:pt x="4023" y="23746"/>
                  </a:cubicBezTo>
                  <a:cubicBezTo>
                    <a:pt x="4147" y="23746"/>
                    <a:pt x="4281" y="23766"/>
                    <a:pt x="4429" y="23813"/>
                  </a:cubicBezTo>
                  <a:cubicBezTo>
                    <a:pt x="4492" y="23832"/>
                    <a:pt x="4561" y="23840"/>
                    <a:pt x="4634" y="23840"/>
                  </a:cubicBezTo>
                  <a:cubicBezTo>
                    <a:pt x="4974" y="23840"/>
                    <a:pt x="5397" y="23654"/>
                    <a:pt x="5691" y="23468"/>
                  </a:cubicBezTo>
                  <a:cubicBezTo>
                    <a:pt x="6453" y="22992"/>
                    <a:pt x="7180" y="22444"/>
                    <a:pt x="7882" y="21860"/>
                  </a:cubicBezTo>
                  <a:cubicBezTo>
                    <a:pt x="10692" y="19515"/>
                    <a:pt x="13109" y="16753"/>
                    <a:pt x="15145" y="13752"/>
                  </a:cubicBezTo>
                  <a:cubicBezTo>
                    <a:pt x="17955" y="9609"/>
                    <a:pt x="20550" y="5335"/>
                    <a:pt x="23229" y="1120"/>
                  </a:cubicBezTo>
                  <a:cubicBezTo>
                    <a:pt x="23467" y="763"/>
                    <a:pt x="23646" y="370"/>
                    <a:pt x="238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6"/>
            <p:cNvSpPr/>
            <p:nvPr/>
          </p:nvSpPr>
          <p:spPr>
            <a:xfrm>
              <a:off x="-62661" y="-21598"/>
              <a:ext cx="540370" cy="485519"/>
            </a:xfrm>
            <a:custGeom>
              <a:avLst/>
              <a:gdLst/>
              <a:ahLst/>
              <a:cxnLst/>
              <a:rect l="l" t="t" r="r" b="b"/>
              <a:pathLst>
                <a:path w="17122" h="15384" extrusionOk="0">
                  <a:moveTo>
                    <a:pt x="17121" y="1"/>
                  </a:moveTo>
                  <a:cubicBezTo>
                    <a:pt x="15204" y="1"/>
                    <a:pt x="13287" y="1"/>
                    <a:pt x="11382" y="13"/>
                  </a:cubicBezTo>
                  <a:cubicBezTo>
                    <a:pt x="11204" y="203"/>
                    <a:pt x="11061" y="429"/>
                    <a:pt x="10871" y="596"/>
                  </a:cubicBezTo>
                  <a:cubicBezTo>
                    <a:pt x="8132" y="2918"/>
                    <a:pt x="5382" y="5251"/>
                    <a:pt x="2608" y="7561"/>
                  </a:cubicBezTo>
                  <a:cubicBezTo>
                    <a:pt x="1762" y="8275"/>
                    <a:pt x="881" y="8954"/>
                    <a:pt x="0" y="9645"/>
                  </a:cubicBezTo>
                  <a:lnTo>
                    <a:pt x="0" y="15383"/>
                  </a:lnTo>
                  <a:cubicBezTo>
                    <a:pt x="3274" y="13681"/>
                    <a:pt x="5977" y="11252"/>
                    <a:pt x="8465" y="8573"/>
                  </a:cubicBezTo>
                  <a:cubicBezTo>
                    <a:pt x="9394" y="7585"/>
                    <a:pt x="10454" y="6728"/>
                    <a:pt x="11418" y="5763"/>
                  </a:cubicBezTo>
                  <a:cubicBezTo>
                    <a:pt x="13347" y="3858"/>
                    <a:pt x="15216" y="1918"/>
                    <a:pt x="17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6" name="Google Shape;4396;p36"/>
          <p:cNvGrpSpPr/>
          <p:nvPr/>
        </p:nvGrpSpPr>
        <p:grpSpPr>
          <a:xfrm flipH="1">
            <a:off x="-326872" y="-372507"/>
            <a:ext cx="1419775" cy="1383093"/>
            <a:chOff x="7653723" y="217809"/>
            <a:chExt cx="1383931" cy="1348175"/>
          </a:xfrm>
        </p:grpSpPr>
        <p:sp>
          <p:nvSpPr>
            <p:cNvPr id="4397" name="Google Shape;4397;p36"/>
            <p:cNvSpPr/>
            <p:nvPr/>
          </p:nvSpPr>
          <p:spPr>
            <a:xfrm>
              <a:off x="7970103" y="949791"/>
              <a:ext cx="109387" cy="120307"/>
            </a:xfrm>
            <a:custGeom>
              <a:avLst/>
              <a:gdLst/>
              <a:ahLst/>
              <a:cxnLst/>
              <a:rect l="l" t="t" r="r" b="b"/>
              <a:pathLst>
                <a:path w="3466" h="3812" extrusionOk="0">
                  <a:moveTo>
                    <a:pt x="450" y="0"/>
                  </a:moveTo>
                  <a:cubicBezTo>
                    <a:pt x="387" y="0"/>
                    <a:pt x="329" y="11"/>
                    <a:pt x="287" y="34"/>
                  </a:cubicBezTo>
                  <a:cubicBezTo>
                    <a:pt x="156" y="117"/>
                    <a:pt x="1" y="379"/>
                    <a:pt x="37" y="534"/>
                  </a:cubicBezTo>
                  <a:cubicBezTo>
                    <a:pt x="72" y="820"/>
                    <a:pt x="191" y="1117"/>
                    <a:pt x="358" y="1332"/>
                  </a:cubicBezTo>
                  <a:cubicBezTo>
                    <a:pt x="834" y="1987"/>
                    <a:pt x="1346" y="2629"/>
                    <a:pt x="1858" y="3261"/>
                  </a:cubicBezTo>
                  <a:cubicBezTo>
                    <a:pt x="2025" y="3451"/>
                    <a:pt x="2239" y="3630"/>
                    <a:pt x="2454" y="3737"/>
                  </a:cubicBezTo>
                  <a:cubicBezTo>
                    <a:pt x="2560" y="3787"/>
                    <a:pt x="2666" y="3812"/>
                    <a:pt x="2768" y="3812"/>
                  </a:cubicBezTo>
                  <a:cubicBezTo>
                    <a:pt x="3144" y="3812"/>
                    <a:pt x="3456" y="3478"/>
                    <a:pt x="3466" y="2915"/>
                  </a:cubicBezTo>
                  <a:cubicBezTo>
                    <a:pt x="3394" y="2760"/>
                    <a:pt x="3287" y="2451"/>
                    <a:pt x="3073" y="2260"/>
                  </a:cubicBezTo>
                  <a:cubicBezTo>
                    <a:pt x="2335" y="1522"/>
                    <a:pt x="1596" y="808"/>
                    <a:pt x="822" y="129"/>
                  </a:cubicBezTo>
                  <a:cubicBezTo>
                    <a:pt x="742" y="48"/>
                    <a:pt x="584" y="0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6"/>
            <p:cNvSpPr/>
            <p:nvPr/>
          </p:nvSpPr>
          <p:spPr>
            <a:xfrm>
              <a:off x="7992667" y="341742"/>
              <a:ext cx="99982" cy="101087"/>
            </a:xfrm>
            <a:custGeom>
              <a:avLst/>
              <a:gdLst/>
              <a:ahLst/>
              <a:cxnLst/>
              <a:rect l="l" t="t" r="r" b="b"/>
              <a:pathLst>
                <a:path w="3168" h="3203" extrusionOk="0">
                  <a:moveTo>
                    <a:pt x="597" y="1"/>
                  </a:moveTo>
                  <a:cubicBezTo>
                    <a:pt x="416" y="1"/>
                    <a:pt x="215" y="48"/>
                    <a:pt x="131" y="132"/>
                  </a:cubicBezTo>
                  <a:cubicBezTo>
                    <a:pt x="0" y="287"/>
                    <a:pt x="0" y="715"/>
                    <a:pt x="131" y="918"/>
                  </a:cubicBezTo>
                  <a:cubicBezTo>
                    <a:pt x="584" y="1573"/>
                    <a:pt x="1084" y="2180"/>
                    <a:pt x="1608" y="2775"/>
                  </a:cubicBezTo>
                  <a:cubicBezTo>
                    <a:pt x="1774" y="2966"/>
                    <a:pt x="2060" y="3120"/>
                    <a:pt x="2310" y="3180"/>
                  </a:cubicBezTo>
                  <a:cubicBezTo>
                    <a:pt x="2370" y="3195"/>
                    <a:pt x="2429" y="3203"/>
                    <a:pt x="2486" y="3203"/>
                  </a:cubicBezTo>
                  <a:cubicBezTo>
                    <a:pt x="2867" y="3203"/>
                    <a:pt x="3157" y="2869"/>
                    <a:pt x="3167" y="2382"/>
                  </a:cubicBezTo>
                  <a:cubicBezTo>
                    <a:pt x="3144" y="2299"/>
                    <a:pt x="3108" y="2085"/>
                    <a:pt x="2989" y="1965"/>
                  </a:cubicBezTo>
                  <a:cubicBezTo>
                    <a:pt x="2322" y="1311"/>
                    <a:pt x="1643" y="656"/>
                    <a:pt x="905" y="72"/>
                  </a:cubicBezTo>
                  <a:cubicBezTo>
                    <a:pt x="842" y="24"/>
                    <a:pt x="724" y="1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6"/>
            <p:cNvSpPr/>
            <p:nvPr/>
          </p:nvSpPr>
          <p:spPr>
            <a:xfrm>
              <a:off x="8188428" y="804998"/>
              <a:ext cx="99225" cy="126240"/>
            </a:xfrm>
            <a:custGeom>
              <a:avLst/>
              <a:gdLst/>
              <a:ahLst/>
              <a:cxnLst/>
              <a:rect l="l" t="t" r="r" b="b"/>
              <a:pathLst>
                <a:path w="3144" h="4000" extrusionOk="0">
                  <a:moveTo>
                    <a:pt x="665" y="0"/>
                  </a:moveTo>
                  <a:cubicBezTo>
                    <a:pt x="565" y="0"/>
                    <a:pt x="458" y="36"/>
                    <a:pt x="346" y="121"/>
                  </a:cubicBezTo>
                  <a:cubicBezTo>
                    <a:pt x="0" y="371"/>
                    <a:pt x="167" y="717"/>
                    <a:pt x="334" y="1014"/>
                  </a:cubicBezTo>
                  <a:cubicBezTo>
                    <a:pt x="822" y="1860"/>
                    <a:pt x="1334" y="2705"/>
                    <a:pt x="1834" y="3538"/>
                  </a:cubicBezTo>
                  <a:cubicBezTo>
                    <a:pt x="1905" y="3646"/>
                    <a:pt x="1989" y="3777"/>
                    <a:pt x="2084" y="3824"/>
                  </a:cubicBezTo>
                  <a:cubicBezTo>
                    <a:pt x="2255" y="3900"/>
                    <a:pt x="2457" y="3999"/>
                    <a:pt x="2617" y="3999"/>
                  </a:cubicBezTo>
                  <a:cubicBezTo>
                    <a:pt x="2656" y="3999"/>
                    <a:pt x="2694" y="3993"/>
                    <a:pt x="2727" y="3979"/>
                  </a:cubicBezTo>
                  <a:cubicBezTo>
                    <a:pt x="2917" y="3896"/>
                    <a:pt x="3025" y="3622"/>
                    <a:pt x="3144" y="3467"/>
                  </a:cubicBezTo>
                  <a:cubicBezTo>
                    <a:pt x="3084" y="3217"/>
                    <a:pt x="3084" y="3050"/>
                    <a:pt x="3001" y="2967"/>
                  </a:cubicBezTo>
                  <a:cubicBezTo>
                    <a:pt x="2417" y="2086"/>
                    <a:pt x="1834" y="1205"/>
                    <a:pt x="1215" y="360"/>
                  </a:cubicBezTo>
                  <a:cubicBezTo>
                    <a:pt x="1076" y="171"/>
                    <a:pt x="886" y="0"/>
                    <a:pt x="6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6"/>
            <p:cNvSpPr/>
            <p:nvPr/>
          </p:nvSpPr>
          <p:spPr>
            <a:xfrm>
              <a:off x="8118904" y="330980"/>
              <a:ext cx="81583" cy="111754"/>
            </a:xfrm>
            <a:custGeom>
              <a:avLst/>
              <a:gdLst/>
              <a:ahLst/>
              <a:cxnLst/>
              <a:rect l="l" t="t" r="r" b="b"/>
              <a:pathLst>
                <a:path w="2585" h="3541" extrusionOk="0">
                  <a:moveTo>
                    <a:pt x="494" y="1"/>
                  </a:moveTo>
                  <a:cubicBezTo>
                    <a:pt x="430" y="1"/>
                    <a:pt x="370" y="10"/>
                    <a:pt x="322" y="32"/>
                  </a:cubicBezTo>
                  <a:cubicBezTo>
                    <a:pt x="156" y="104"/>
                    <a:pt x="84" y="366"/>
                    <a:pt x="1" y="473"/>
                  </a:cubicBezTo>
                  <a:cubicBezTo>
                    <a:pt x="144" y="1759"/>
                    <a:pt x="799" y="2652"/>
                    <a:pt x="1608" y="3426"/>
                  </a:cubicBezTo>
                  <a:cubicBezTo>
                    <a:pt x="1677" y="3501"/>
                    <a:pt x="1831" y="3541"/>
                    <a:pt x="1978" y="3541"/>
                  </a:cubicBezTo>
                  <a:cubicBezTo>
                    <a:pt x="2086" y="3541"/>
                    <a:pt x="2190" y="3519"/>
                    <a:pt x="2251" y="3473"/>
                  </a:cubicBezTo>
                  <a:cubicBezTo>
                    <a:pt x="2418" y="3354"/>
                    <a:pt x="2584" y="3009"/>
                    <a:pt x="2537" y="2830"/>
                  </a:cubicBezTo>
                  <a:cubicBezTo>
                    <a:pt x="2239" y="1795"/>
                    <a:pt x="1834" y="794"/>
                    <a:pt x="918" y="116"/>
                  </a:cubicBezTo>
                  <a:cubicBezTo>
                    <a:pt x="810" y="50"/>
                    <a:pt x="640" y="1"/>
                    <a:pt x="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6"/>
            <p:cNvSpPr/>
            <p:nvPr/>
          </p:nvSpPr>
          <p:spPr>
            <a:xfrm>
              <a:off x="8764066" y="518347"/>
              <a:ext cx="101876" cy="128165"/>
            </a:xfrm>
            <a:custGeom>
              <a:avLst/>
              <a:gdLst/>
              <a:ahLst/>
              <a:cxnLst/>
              <a:rect l="l" t="t" r="r" b="b"/>
              <a:pathLst>
                <a:path w="3228" h="4061" extrusionOk="0">
                  <a:moveTo>
                    <a:pt x="144" y="1"/>
                  </a:moveTo>
                  <a:cubicBezTo>
                    <a:pt x="132" y="275"/>
                    <a:pt x="1" y="584"/>
                    <a:pt x="96" y="799"/>
                  </a:cubicBezTo>
                  <a:cubicBezTo>
                    <a:pt x="382" y="1370"/>
                    <a:pt x="751" y="1906"/>
                    <a:pt x="1108" y="2442"/>
                  </a:cubicBezTo>
                  <a:cubicBezTo>
                    <a:pt x="1430" y="2918"/>
                    <a:pt x="1727" y="3406"/>
                    <a:pt x="2096" y="3847"/>
                  </a:cubicBezTo>
                  <a:cubicBezTo>
                    <a:pt x="2206" y="3966"/>
                    <a:pt x="2457" y="4060"/>
                    <a:pt x="2654" y="4060"/>
                  </a:cubicBezTo>
                  <a:cubicBezTo>
                    <a:pt x="2693" y="4060"/>
                    <a:pt x="2730" y="4057"/>
                    <a:pt x="2763" y="4049"/>
                  </a:cubicBezTo>
                  <a:cubicBezTo>
                    <a:pt x="2942" y="4025"/>
                    <a:pt x="3073" y="3775"/>
                    <a:pt x="3227" y="3608"/>
                  </a:cubicBezTo>
                  <a:cubicBezTo>
                    <a:pt x="3132" y="3370"/>
                    <a:pt x="3120" y="3192"/>
                    <a:pt x="3001" y="3061"/>
                  </a:cubicBezTo>
                  <a:cubicBezTo>
                    <a:pt x="2299" y="2120"/>
                    <a:pt x="1584" y="1168"/>
                    <a:pt x="846" y="263"/>
                  </a:cubicBezTo>
                  <a:cubicBezTo>
                    <a:pt x="715" y="96"/>
                    <a:pt x="382" y="84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6"/>
            <p:cNvSpPr/>
            <p:nvPr/>
          </p:nvSpPr>
          <p:spPr>
            <a:xfrm>
              <a:off x="7923521" y="1036610"/>
              <a:ext cx="85717" cy="109892"/>
            </a:xfrm>
            <a:custGeom>
              <a:avLst/>
              <a:gdLst/>
              <a:ahLst/>
              <a:cxnLst/>
              <a:rect l="l" t="t" r="r" b="b"/>
              <a:pathLst>
                <a:path w="2716" h="3482" extrusionOk="0">
                  <a:moveTo>
                    <a:pt x="626" y="0"/>
                  </a:moveTo>
                  <a:cubicBezTo>
                    <a:pt x="603" y="0"/>
                    <a:pt x="580" y="3"/>
                    <a:pt x="560" y="9"/>
                  </a:cubicBezTo>
                  <a:cubicBezTo>
                    <a:pt x="322" y="93"/>
                    <a:pt x="179" y="462"/>
                    <a:pt x="1" y="688"/>
                  </a:cubicBezTo>
                  <a:cubicBezTo>
                    <a:pt x="393" y="1843"/>
                    <a:pt x="917" y="2772"/>
                    <a:pt x="1775" y="3427"/>
                  </a:cubicBezTo>
                  <a:cubicBezTo>
                    <a:pt x="1835" y="3464"/>
                    <a:pt x="1930" y="3481"/>
                    <a:pt x="2034" y="3481"/>
                  </a:cubicBezTo>
                  <a:cubicBezTo>
                    <a:pt x="2195" y="3481"/>
                    <a:pt x="2376" y="3439"/>
                    <a:pt x="2477" y="3367"/>
                  </a:cubicBezTo>
                  <a:cubicBezTo>
                    <a:pt x="2644" y="3236"/>
                    <a:pt x="2715" y="2915"/>
                    <a:pt x="2703" y="2688"/>
                  </a:cubicBezTo>
                  <a:cubicBezTo>
                    <a:pt x="2679" y="2474"/>
                    <a:pt x="2537" y="2248"/>
                    <a:pt x="2406" y="2045"/>
                  </a:cubicBezTo>
                  <a:cubicBezTo>
                    <a:pt x="2048" y="1486"/>
                    <a:pt x="1703" y="926"/>
                    <a:pt x="1286" y="402"/>
                  </a:cubicBezTo>
                  <a:cubicBezTo>
                    <a:pt x="1137" y="211"/>
                    <a:pt x="827" y="0"/>
                    <a:pt x="6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6"/>
            <p:cNvSpPr/>
            <p:nvPr/>
          </p:nvSpPr>
          <p:spPr>
            <a:xfrm>
              <a:off x="8133200" y="1090134"/>
              <a:ext cx="88715" cy="109482"/>
            </a:xfrm>
            <a:custGeom>
              <a:avLst/>
              <a:gdLst/>
              <a:ahLst/>
              <a:cxnLst/>
              <a:rect l="l" t="t" r="r" b="b"/>
              <a:pathLst>
                <a:path w="2811" h="3469" extrusionOk="0">
                  <a:moveTo>
                    <a:pt x="503" y="0"/>
                  </a:moveTo>
                  <a:cubicBezTo>
                    <a:pt x="269" y="0"/>
                    <a:pt x="57" y="202"/>
                    <a:pt x="24" y="504"/>
                  </a:cubicBezTo>
                  <a:cubicBezTo>
                    <a:pt x="0" y="683"/>
                    <a:pt x="12" y="897"/>
                    <a:pt x="107" y="1040"/>
                  </a:cubicBezTo>
                  <a:cubicBezTo>
                    <a:pt x="524" y="1731"/>
                    <a:pt x="941" y="2397"/>
                    <a:pt x="1393" y="3040"/>
                  </a:cubicBezTo>
                  <a:cubicBezTo>
                    <a:pt x="1536" y="3219"/>
                    <a:pt x="1786" y="3302"/>
                    <a:pt x="2036" y="3469"/>
                  </a:cubicBezTo>
                  <a:cubicBezTo>
                    <a:pt x="2262" y="3314"/>
                    <a:pt x="2572" y="3231"/>
                    <a:pt x="2643" y="3040"/>
                  </a:cubicBezTo>
                  <a:cubicBezTo>
                    <a:pt x="2751" y="2778"/>
                    <a:pt x="2810" y="2350"/>
                    <a:pt x="2667" y="2171"/>
                  </a:cubicBezTo>
                  <a:cubicBezTo>
                    <a:pt x="2096" y="1457"/>
                    <a:pt x="1477" y="778"/>
                    <a:pt x="822" y="135"/>
                  </a:cubicBezTo>
                  <a:cubicBezTo>
                    <a:pt x="721" y="42"/>
                    <a:pt x="610" y="0"/>
                    <a:pt x="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6"/>
            <p:cNvSpPr/>
            <p:nvPr/>
          </p:nvSpPr>
          <p:spPr>
            <a:xfrm>
              <a:off x="8383053" y="374847"/>
              <a:ext cx="104116" cy="132741"/>
            </a:xfrm>
            <a:custGeom>
              <a:avLst/>
              <a:gdLst/>
              <a:ahLst/>
              <a:cxnLst/>
              <a:rect l="l" t="t" r="r" b="b"/>
              <a:pathLst>
                <a:path w="3299" h="4206" extrusionOk="0">
                  <a:moveTo>
                    <a:pt x="453" y="0"/>
                  </a:moveTo>
                  <a:cubicBezTo>
                    <a:pt x="207" y="0"/>
                    <a:pt x="10" y="214"/>
                    <a:pt x="1" y="583"/>
                  </a:cubicBezTo>
                  <a:cubicBezTo>
                    <a:pt x="25" y="666"/>
                    <a:pt x="60" y="833"/>
                    <a:pt x="132" y="976"/>
                  </a:cubicBezTo>
                  <a:cubicBezTo>
                    <a:pt x="727" y="1869"/>
                    <a:pt x="1322" y="2786"/>
                    <a:pt x="1977" y="3655"/>
                  </a:cubicBezTo>
                  <a:cubicBezTo>
                    <a:pt x="2168" y="3893"/>
                    <a:pt x="2501" y="4060"/>
                    <a:pt x="2799" y="4191"/>
                  </a:cubicBezTo>
                  <a:cubicBezTo>
                    <a:pt x="2825" y="4201"/>
                    <a:pt x="2856" y="4206"/>
                    <a:pt x="2890" y="4206"/>
                  </a:cubicBezTo>
                  <a:cubicBezTo>
                    <a:pt x="3013" y="4206"/>
                    <a:pt x="3172" y="4144"/>
                    <a:pt x="3227" y="4060"/>
                  </a:cubicBezTo>
                  <a:cubicBezTo>
                    <a:pt x="3299" y="3976"/>
                    <a:pt x="3287" y="3738"/>
                    <a:pt x="3216" y="3631"/>
                  </a:cubicBezTo>
                  <a:cubicBezTo>
                    <a:pt x="2561" y="2595"/>
                    <a:pt x="1870" y="1571"/>
                    <a:pt x="1192" y="547"/>
                  </a:cubicBezTo>
                  <a:cubicBezTo>
                    <a:pt x="1072" y="369"/>
                    <a:pt x="906" y="190"/>
                    <a:pt x="727" y="83"/>
                  </a:cubicBezTo>
                  <a:cubicBezTo>
                    <a:pt x="634" y="27"/>
                    <a:pt x="540" y="0"/>
                    <a:pt x="4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6"/>
            <p:cNvSpPr/>
            <p:nvPr/>
          </p:nvSpPr>
          <p:spPr>
            <a:xfrm>
              <a:off x="8539365" y="520934"/>
              <a:ext cx="99256" cy="128007"/>
            </a:xfrm>
            <a:custGeom>
              <a:avLst/>
              <a:gdLst/>
              <a:ahLst/>
              <a:cxnLst/>
              <a:rect l="l" t="t" r="r" b="b"/>
              <a:pathLst>
                <a:path w="3145" h="4056" extrusionOk="0">
                  <a:moveTo>
                    <a:pt x="833" y="0"/>
                  </a:moveTo>
                  <a:cubicBezTo>
                    <a:pt x="235" y="0"/>
                    <a:pt x="0" y="508"/>
                    <a:pt x="334" y="1026"/>
                  </a:cubicBezTo>
                  <a:cubicBezTo>
                    <a:pt x="882" y="1919"/>
                    <a:pt x="1477" y="2788"/>
                    <a:pt x="2084" y="3657"/>
                  </a:cubicBezTo>
                  <a:cubicBezTo>
                    <a:pt x="2204" y="3824"/>
                    <a:pt x="2418" y="3967"/>
                    <a:pt x="2608" y="4038"/>
                  </a:cubicBezTo>
                  <a:cubicBezTo>
                    <a:pt x="2638" y="4050"/>
                    <a:pt x="2672" y="4055"/>
                    <a:pt x="2709" y="4055"/>
                  </a:cubicBezTo>
                  <a:cubicBezTo>
                    <a:pt x="2821" y="4055"/>
                    <a:pt x="2956" y="4006"/>
                    <a:pt x="3037" y="3943"/>
                  </a:cubicBezTo>
                  <a:cubicBezTo>
                    <a:pt x="3108" y="3860"/>
                    <a:pt x="3144" y="3646"/>
                    <a:pt x="3085" y="3538"/>
                  </a:cubicBezTo>
                  <a:cubicBezTo>
                    <a:pt x="2537" y="2479"/>
                    <a:pt x="1977" y="1443"/>
                    <a:pt x="1382" y="419"/>
                  </a:cubicBezTo>
                  <a:cubicBezTo>
                    <a:pt x="1263" y="205"/>
                    <a:pt x="1013" y="86"/>
                    <a:pt x="894" y="2"/>
                  </a:cubicBezTo>
                  <a:cubicBezTo>
                    <a:pt x="873" y="1"/>
                    <a:pt x="853" y="0"/>
                    <a:pt x="8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6"/>
            <p:cNvSpPr/>
            <p:nvPr/>
          </p:nvSpPr>
          <p:spPr>
            <a:xfrm>
              <a:off x="8003177" y="1236284"/>
              <a:ext cx="108251" cy="110018"/>
            </a:xfrm>
            <a:custGeom>
              <a:avLst/>
              <a:gdLst/>
              <a:ahLst/>
              <a:cxnLst/>
              <a:rect l="l" t="t" r="r" b="b"/>
              <a:pathLst>
                <a:path w="3430" h="3486" extrusionOk="0">
                  <a:moveTo>
                    <a:pt x="587" y="0"/>
                  </a:moveTo>
                  <a:cubicBezTo>
                    <a:pt x="511" y="0"/>
                    <a:pt x="427" y="26"/>
                    <a:pt x="334" y="88"/>
                  </a:cubicBezTo>
                  <a:cubicBezTo>
                    <a:pt x="1" y="326"/>
                    <a:pt x="36" y="743"/>
                    <a:pt x="263" y="981"/>
                  </a:cubicBezTo>
                  <a:cubicBezTo>
                    <a:pt x="989" y="1814"/>
                    <a:pt x="1751" y="2612"/>
                    <a:pt x="2561" y="3362"/>
                  </a:cubicBezTo>
                  <a:cubicBezTo>
                    <a:pt x="2658" y="3447"/>
                    <a:pt x="2765" y="3486"/>
                    <a:pt x="2869" y="3486"/>
                  </a:cubicBezTo>
                  <a:cubicBezTo>
                    <a:pt x="3149" y="3486"/>
                    <a:pt x="3412" y="3206"/>
                    <a:pt x="3430" y="2755"/>
                  </a:cubicBezTo>
                  <a:cubicBezTo>
                    <a:pt x="3334" y="2600"/>
                    <a:pt x="3192" y="2338"/>
                    <a:pt x="2977" y="2124"/>
                  </a:cubicBezTo>
                  <a:cubicBezTo>
                    <a:pt x="2382" y="1517"/>
                    <a:pt x="1739" y="969"/>
                    <a:pt x="1120" y="374"/>
                  </a:cubicBezTo>
                  <a:cubicBezTo>
                    <a:pt x="961" y="207"/>
                    <a:pt x="803" y="0"/>
                    <a:pt x="5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6"/>
            <p:cNvSpPr/>
            <p:nvPr/>
          </p:nvSpPr>
          <p:spPr>
            <a:xfrm>
              <a:off x="8251168" y="1049928"/>
              <a:ext cx="88715" cy="99919"/>
            </a:xfrm>
            <a:custGeom>
              <a:avLst/>
              <a:gdLst/>
              <a:ahLst/>
              <a:cxnLst/>
              <a:rect l="l" t="t" r="r" b="b"/>
              <a:pathLst>
                <a:path w="2811" h="3166" extrusionOk="0">
                  <a:moveTo>
                    <a:pt x="590" y="0"/>
                  </a:moveTo>
                  <a:cubicBezTo>
                    <a:pt x="374" y="0"/>
                    <a:pt x="170" y="149"/>
                    <a:pt x="96" y="409"/>
                  </a:cubicBezTo>
                  <a:cubicBezTo>
                    <a:pt x="25" y="647"/>
                    <a:pt x="1" y="980"/>
                    <a:pt x="120" y="1159"/>
                  </a:cubicBezTo>
                  <a:cubicBezTo>
                    <a:pt x="560" y="1802"/>
                    <a:pt x="1049" y="2445"/>
                    <a:pt x="1584" y="3040"/>
                  </a:cubicBezTo>
                  <a:cubicBezTo>
                    <a:pt x="1664" y="3127"/>
                    <a:pt x="1823" y="3165"/>
                    <a:pt x="1987" y="3165"/>
                  </a:cubicBezTo>
                  <a:cubicBezTo>
                    <a:pt x="2115" y="3165"/>
                    <a:pt x="2247" y="3142"/>
                    <a:pt x="2346" y="3100"/>
                  </a:cubicBezTo>
                  <a:cubicBezTo>
                    <a:pt x="2537" y="3028"/>
                    <a:pt x="2656" y="2743"/>
                    <a:pt x="2811" y="2552"/>
                  </a:cubicBezTo>
                  <a:cubicBezTo>
                    <a:pt x="2704" y="2314"/>
                    <a:pt x="2656" y="2088"/>
                    <a:pt x="2537" y="1945"/>
                  </a:cubicBezTo>
                  <a:cubicBezTo>
                    <a:pt x="2037" y="1338"/>
                    <a:pt x="1513" y="742"/>
                    <a:pt x="965" y="171"/>
                  </a:cubicBezTo>
                  <a:cubicBezTo>
                    <a:pt x="853" y="54"/>
                    <a:pt x="719" y="0"/>
                    <a:pt x="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6"/>
            <p:cNvSpPr/>
            <p:nvPr/>
          </p:nvSpPr>
          <p:spPr>
            <a:xfrm>
              <a:off x="8724617" y="1144984"/>
              <a:ext cx="90609" cy="106357"/>
            </a:xfrm>
            <a:custGeom>
              <a:avLst/>
              <a:gdLst/>
              <a:ahLst/>
              <a:cxnLst/>
              <a:rect l="l" t="t" r="r" b="b"/>
              <a:pathLst>
                <a:path w="2871" h="3370" extrusionOk="0">
                  <a:moveTo>
                    <a:pt x="537" y="1"/>
                  </a:moveTo>
                  <a:cubicBezTo>
                    <a:pt x="447" y="1"/>
                    <a:pt x="365" y="17"/>
                    <a:pt x="310" y="52"/>
                  </a:cubicBezTo>
                  <a:cubicBezTo>
                    <a:pt x="144" y="147"/>
                    <a:pt x="1" y="600"/>
                    <a:pt x="84" y="731"/>
                  </a:cubicBezTo>
                  <a:cubicBezTo>
                    <a:pt x="667" y="1600"/>
                    <a:pt x="1275" y="2457"/>
                    <a:pt x="1977" y="3231"/>
                  </a:cubicBezTo>
                  <a:cubicBezTo>
                    <a:pt x="2063" y="3327"/>
                    <a:pt x="2170" y="3370"/>
                    <a:pt x="2280" y="3370"/>
                  </a:cubicBezTo>
                  <a:cubicBezTo>
                    <a:pt x="2566" y="3370"/>
                    <a:pt x="2870" y="3082"/>
                    <a:pt x="2870" y="2695"/>
                  </a:cubicBezTo>
                  <a:cubicBezTo>
                    <a:pt x="2858" y="2636"/>
                    <a:pt x="2834" y="2481"/>
                    <a:pt x="2763" y="2398"/>
                  </a:cubicBezTo>
                  <a:cubicBezTo>
                    <a:pt x="2203" y="1636"/>
                    <a:pt x="1632" y="886"/>
                    <a:pt x="1025" y="171"/>
                  </a:cubicBezTo>
                  <a:cubicBezTo>
                    <a:pt x="937" y="67"/>
                    <a:pt x="720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6"/>
            <p:cNvSpPr/>
            <p:nvPr/>
          </p:nvSpPr>
          <p:spPr>
            <a:xfrm>
              <a:off x="8707701" y="750148"/>
              <a:ext cx="102254" cy="104905"/>
            </a:xfrm>
            <a:custGeom>
              <a:avLst/>
              <a:gdLst/>
              <a:ahLst/>
              <a:cxnLst/>
              <a:rect l="l" t="t" r="r" b="b"/>
              <a:pathLst>
                <a:path w="3240" h="3324" extrusionOk="0">
                  <a:moveTo>
                    <a:pt x="502" y="0"/>
                  </a:moveTo>
                  <a:cubicBezTo>
                    <a:pt x="448" y="0"/>
                    <a:pt x="399" y="8"/>
                    <a:pt x="358" y="26"/>
                  </a:cubicBezTo>
                  <a:cubicBezTo>
                    <a:pt x="1" y="204"/>
                    <a:pt x="96" y="597"/>
                    <a:pt x="299" y="847"/>
                  </a:cubicBezTo>
                  <a:cubicBezTo>
                    <a:pt x="811" y="1550"/>
                    <a:pt x="1370" y="2240"/>
                    <a:pt x="1930" y="2931"/>
                  </a:cubicBezTo>
                  <a:cubicBezTo>
                    <a:pt x="2061" y="3074"/>
                    <a:pt x="2239" y="3217"/>
                    <a:pt x="2418" y="3288"/>
                  </a:cubicBezTo>
                  <a:cubicBezTo>
                    <a:pt x="2486" y="3312"/>
                    <a:pt x="2554" y="3324"/>
                    <a:pt x="2620" y="3324"/>
                  </a:cubicBezTo>
                  <a:cubicBezTo>
                    <a:pt x="2948" y="3324"/>
                    <a:pt x="3229" y="3039"/>
                    <a:pt x="3239" y="2574"/>
                  </a:cubicBezTo>
                  <a:cubicBezTo>
                    <a:pt x="3156" y="2419"/>
                    <a:pt x="3037" y="2157"/>
                    <a:pt x="2835" y="1967"/>
                  </a:cubicBezTo>
                  <a:cubicBezTo>
                    <a:pt x="2275" y="1371"/>
                    <a:pt x="1727" y="776"/>
                    <a:pt x="1108" y="240"/>
                  </a:cubicBezTo>
                  <a:cubicBezTo>
                    <a:pt x="968" y="109"/>
                    <a:pt x="702" y="0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6"/>
            <p:cNvSpPr/>
            <p:nvPr/>
          </p:nvSpPr>
          <p:spPr>
            <a:xfrm>
              <a:off x="8251547" y="346034"/>
              <a:ext cx="93607" cy="110365"/>
            </a:xfrm>
            <a:custGeom>
              <a:avLst/>
              <a:gdLst/>
              <a:ahLst/>
              <a:cxnLst/>
              <a:rect l="l" t="t" r="r" b="b"/>
              <a:pathLst>
                <a:path w="2966" h="3497" extrusionOk="0">
                  <a:moveTo>
                    <a:pt x="713" y="1"/>
                  </a:moveTo>
                  <a:cubicBezTo>
                    <a:pt x="601" y="1"/>
                    <a:pt x="482" y="39"/>
                    <a:pt x="358" y="127"/>
                  </a:cubicBezTo>
                  <a:cubicBezTo>
                    <a:pt x="1" y="377"/>
                    <a:pt x="25" y="734"/>
                    <a:pt x="239" y="1056"/>
                  </a:cubicBezTo>
                  <a:cubicBezTo>
                    <a:pt x="667" y="1758"/>
                    <a:pt x="1096" y="2449"/>
                    <a:pt x="1560" y="3115"/>
                  </a:cubicBezTo>
                  <a:cubicBezTo>
                    <a:pt x="1691" y="3306"/>
                    <a:pt x="1953" y="3413"/>
                    <a:pt x="2072" y="3496"/>
                  </a:cubicBezTo>
                  <a:cubicBezTo>
                    <a:pt x="2668" y="3496"/>
                    <a:pt x="2965" y="3068"/>
                    <a:pt x="2703" y="2651"/>
                  </a:cubicBezTo>
                  <a:cubicBezTo>
                    <a:pt x="2263" y="1877"/>
                    <a:pt x="1775" y="1103"/>
                    <a:pt x="1263" y="365"/>
                  </a:cubicBezTo>
                  <a:cubicBezTo>
                    <a:pt x="1128" y="151"/>
                    <a:pt x="936" y="1"/>
                    <a:pt x="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6"/>
            <p:cNvSpPr/>
            <p:nvPr/>
          </p:nvSpPr>
          <p:spPr>
            <a:xfrm>
              <a:off x="8623912" y="1331845"/>
              <a:ext cx="84581" cy="100108"/>
            </a:xfrm>
            <a:custGeom>
              <a:avLst/>
              <a:gdLst/>
              <a:ahLst/>
              <a:cxnLst/>
              <a:rect l="l" t="t" r="r" b="b"/>
              <a:pathLst>
                <a:path w="2680" h="3172" extrusionOk="0">
                  <a:moveTo>
                    <a:pt x="510" y="1"/>
                  </a:moveTo>
                  <a:cubicBezTo>
                    <a:pt x="388" y="1"/>
                    <a:pt x="269" y="25"/>
                    <a:pt x="227" y="72"/>
                  </a:cubicBezTo>
                  <a:cubicBezTo>
                    <a:pt x="96" y="227"/>
                    <a:pt x="1" y="572"/>
                    <a:pt x="96" y="715"/>
                  </a:cubicBezTo>
                  <a:cubicBezTo>
                    <a:pt x="501" y="1489"/>
                    <a:pt x="953" y="2263"/>
                    <a:pt x="1465" y="2977"/>
                  </a:cubicBezTo>
                  <a:cubicBezTo>
                    <a:pt x="1553" y="3101"/>
                    <a:pt x="1810" y="3172"/>
                    <a:pt x="2029" y="3172"/>
                  </a:cubicBezTo>
                  <a:cubicBezTo>
                    <a:pt x="2107" y="3172"/>
                    <a:pt x="2180" y="3163"/>
                    <a:pt x="2239" y="3144"/>
                  </a:cubicBezTo>
                  <a:cubicBezTo>
                    <a:pt x="2430" y="3085"/>
                    <a:pt x="2549" y="2775"/>
                    <a:pt x="2680" y="2596"/>
                  </a:cubicBezTo>
                  <a:cubicBezTo>
                    <a:pt x="2573" y="2299"/>
                    <a:pt x="2561" y="2073"/>
                    <a:pt x="2453" y="1918"/>
                  </a:cubicBezTo>
                  <a:cubicBezTo>
                    <a:pt x="1918" y="1287"/>
                    <a:pt x="1382" y="656"/>
                    <a:pt x="810" y="72"/>
                  </a:cubicBezTo>
                  <a:cubicBezTo>
                    <a:pt x="757" y="25"/>
                    <a:pt x="632" y="1"/>
                    <a:pt x="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6"/>
            <p:cNvSpPr/>
            <p:nvPr/>
          </p:nvSpPr>
          <p:spPr>
            <a:xfrm>
              <a:off x="7749536" y="1141323"/>
              <a:ext cx="95879" cy="86853"/>
            </a:xfrm>
            <a:custGeom>
              <a:avLst/>
              <a:gdLst/>
              <a:ahLst/>
              <a:cxnLst/>
              <a:rect l="l" t="t" r="r" b="b"/>
              <a:pathLst>
                <a:path w="3038" h="2752" extrusionOk="0">
                  <a:moveTo>
                    <a:pt x="730" y="1"/>
                  </a:moveTo>
                  <a:cubicBezTo>
                    <a:pt x="546" y="1"/>
                    <a:pt x="310" y="73"/>
                    <a:pt x="203" y="180"/>
                  </a:cubicBezTo>
                  <a:cubicBezTo>
                    <a:pt x="60" y="323"/>
                    <a:pt x="1" y="763"/>
                    <a:pt x="96" y="906"/>
                  </a:cubicBezTo>
                  <a:cubicBezTo>
                    <a:pt x="513" y="1490"/>
                    <a:pt x="1013" y="2025"/>
                    <a:pt x="1501" y="2549"/>
                  </a:cubicBezTo>
                  <a:cubicBezTo>
                    <a:pt x="1632" y="2680"/>
                    <a:pt x="1858" y="2704"/>
                    <a:pt x="1965" y="2752"/>
                  </a:cubicBezTo>
                  <a:cubicBezTo>
                    <a:pt x="2680" y="2752"/>
                    <a:pt x="3037" y="2073"/>
                    <a:pt x="2620" y="1549"/>
                  </a:cubicBezTo>
                  <a:cubicBezTo>
                    <a:pt x="2144" y="966"/>
                    <a:pt x="1525" y="490"/>
                    <a:pt x="930" y="49"/>
                  </a:cubicBezTo>
                  <a:cubicBezTo>
                    <a:pt x="885" y="16"/>
                    <a:pt x="813" y="1"/>
                    <a:pt x="7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6"/>
            <p:cNvSpPr/>
            <p:nvPr/>
          </p:nvSpPr>
          <p:spPr>
            <a:xfrm>
              <a:off x="8365033" y="885095"/>
              <a:ext cx="85338" cy="96984"/>
            </a:xfrm>
            <a:custGeom>
              <a:avLst/>
              <a:gdLst/>
              <a:ahLst/>
              <a:cxnLst/>
              <a:rect l="l" t="t" r="r" b="b"/>
              <a:pathLst>
                <a:path w="2704" h="3073" extrusionOk="0">
                  <a:moveTo>
                    <a:pt x="631" y="1"/>
                  </a:moveTo>
                  <a:cubicBezTo>
                    <a:pt x="576" y="1"/>
                    <a:pt x="531" y="11"/>
                    <a:pt x="500" y="36"/>
                  </a:cubicBezTo>
                  <a:cubicBezTo>
                    <a:pt x="274" y="203"/>
                    <a:pt x="0" y="691"/>
                    <a:pt x="96" y="822"/>
                  </a:cubicBezTo>
                  <a:cubicBezTo>
                    <a:pt x="596" y="1584"/>
                    <a:pt x="1131" y="2334"/>
                    <a:pt x="1786" y="2953"/>
                  </a:cubicBezTo>
                  <a:cubicBezTo>
                    <a:pt x="1874" y="3035"/>
                    <a:pt x="1975" y="3073"/>
                    <a:pt x="2076" y="3073"/>
                  </a:cubicBezTo>
                  <a:cubicBezTo>
                    <a:pt x="2385" y="3073"/>
                    <a:pt x="2703" y="2723"/>
                    <a:pt x="2703" y="2239"/>
                  </a:cubicBezTo>
                  <a:cubicBezTo>
                    <a:pt x="2620" y="2108"/>
                    <a:pt x="2536" y="1834"/>
                    <a:pt x="2370" y="1620"/>
                  </a:cubicBezTo>
                  <a:cubicBezTo>
                    <a:pt x="2013" y="1143"/>
                    <a:pt x="1655" y="667"/>
                    <a:pt x="1239" y="250"/>
                  </a:cubicBezTo>
                  <a:cubicBezTo>
                    <a:pt x="1101" y="122"/>
                    <a:pt x="815" y="1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6"/>
            <p:cNvSpPr/>
            <p:nvPr/>
          </p:nvSpPr>
          <p:spPr>
            <a:xfrm>
              <a:off x="7946055" y="450431"/>
              <a:ext cx="84202" cy="100992"/>
            </a:xfrm>
            <a:custGeom>
              <a:avLst/>
              <a:gdLst/>
              <a:ahLst/>
              <a:cxnLst/>
              <a:rect l="l" t="t" r="r" b="b"/>
              <a:pathLst>
                <a:path w="2668" h="3200" extrusionOk="0">
                  <a:moveTo>
                    <a:pt x="660" y="1"/>
                  </a:moveTo>
                  <a:cubicBezTo>
                    <a:pt x="461" y="1"/>
                    <a:pt x="207" y="70"/>
                    <a:pt x="108" y="188"/>
                  </a:cubicBezTo>
                  <a:cubicBezTo>
                    <a:pt x="1" y="343"/>
                    <a:pt x="1" y="700"/>
                    <a:pt x="108" y="879"/>
                  </a:cubicBezTo>
                  <a:cubicBezTo>
                    <a:pt x="418" y="1438"/>
                    <a:pt x="775" y="1974"/>
                    <a:pt x="1156" y="2498"/>
                  </a:cubicBezTo>
                  <a:cubicBezTo>
                    <a:pt x="1334" y="2748"/>
                    <a:pt x="1573" y="2986"/>
                    <a:pt x="1834" y="3129"/>
                  </a:cubicBezTo>
                  <a:cubicBezTo>
                    <a:pt x="1931" y="3178"/>
                    <a:pt x="2027" y="3200"/>
                    <a:pt x="2117" y="3200"/>
                  </a:cubicBezTo>
                  <a:cubicBezTo>
                    <a:pt x="2425" y="3200"/>
                    <a:pt x="2668" y="2938"/>
                    <a:pt x="2668" y="2570"/>
                  </a:cubicBezTo>
                  <a:cubicBezTo>
                    <a:pt x="2668" y="2058"/>
                    <a:pt x="1299" y="117"/>
                    <a:pt x="775" y="10"/>
                  </a:cubicBezTo>
                  <a:cubicBezTo>
                    <a:pt x="740" y="4"/>
                    <a:pt x="701" y="1"/>
                    <a:pt x="6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6"/>
            <p:cNvSpPr/>
            <p:nvPr/>
          </p:nvSpPr>
          <p:spPr>
            <a:xfrm>
              <a:off x="8311667" y="1483076"/>
              <a:ext cx="88336" cy="82908"/>
            </a:xfrm>
            <a:custGeom>
              <a:avLst/>
              <a:gdLst/>
              <a:ahLst/>
              <a:cxnLst/>
              <a:rect l="l" t="t" r="r" b="b"/>
              <a:pathLst>
                <a:path w="2799" h="2627" extrusionOk="0">
                  <a:moveTo>
                    <a:pt x="698" y="0"/>
                  </a:moveTo>
                  <a:cubicBezTo>
                    <a:pt x="519" y="0"/>
                    <a:pt x="340" y="42"/>
                    <a:pt x="263" y="126"/>
                  </a:cubicBezTo>
                  <a:cubicBezTo>
                    <a:pt x="108" y="317"/>
                    <a:pt x="1" y="840"/>
                    <a:pt x="132" y="1007"/>
                  </a:cubicBezTo>
                  <a:cubicBezTo>
                    <a:pt x="596" y="1567"/>
                    <a:pt x="1120" y="2103"/>
                    <a:pt x="1715" y="2519"/>
                  </a:cubicBezTo>
                  <a:cubicBezTo>
                    <a:pt x="1823" y="2593"/>
                    <a:pt x="1939" y="2627"/>
                    <a:pt x="2053" y="2627"/>
                  </a:cubicBezTo>
                  <a:cubicBezTo>
                    <a:pt x="2419" y="2627"/>
                    <a:pt x="2771" y="2280"/>
                    <a:pt x="2799" y="1781"/>
                  </a:cubicBezTo>
                  <a:cubicBezTo>
                    <a:pt x="2751" y="1674"/>
                    <a:pt x="2692" y="1436"/>
                    <a:pt x="2549" y="1281"/>
                  </a:cubicBezTo>
                  <a:cubicBezTo>
                    <a:pt x="2084" y="864"/>
                    <a:pt x="1620" y="436"/>
                    <a:pt x="1096" y="90"/>
                  </a:cubicBezTo>
                  <a:cubicBezTo>
                    <a:pt x="1003" y="30"/>
                    <a:pt x="851" y="0"/>
                    <a:pt x="6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6"/>
            <p:cNvSpPr/>
            <p:nvPr/>
          </p:nvSpPr>
          <p:spPr>
            <a:xfrm>
              <a:off x="8248548" y="1318717"/>
              <a:ext cx="89473" cy="91745"/>
            </a:xfrm>
            <a:custGeom>
              <a:avLst/>
              <a:gdLst/>
              <a:ahLst/>
              <a:cxnLst/>
              <a:rect l="l" t="t" r="r" b="b"/>
              <a:pathLst>
                <a:path w="2835" h="2907" extrusionOk="0">
                  <a:moveTo>
                    <a:pt x="215" y="0"/>
                  </a:moveTo>
                  <a:cubicBezTo>
                    <a:pt x="179" y="274"/>
                    <a:pt x="0" y="631"/>
                    <a:pt x="120" y="798"/>
                  </a:cubicBezTo>
                  <a:cubicBezTo>
                    <a:pt x="584" y="1488"/>
                    <a:pt x="1108" y="2167"/>
                    <a:pt x="1667" y="2786"/>
                  </a:cubicBezTo>
                  <a:cubicBezTo>
                    <a:pt x="1740" y="2866"/>
                    <a:pt x="1911" y="2906"/>
                    <a:pt x="2079" y="2906"/>
                  </a:cubicBezTo>
                  <a:cubicBezTo>
                    <a:pt x="2185" y="2906"/>
                    <a:pt x="2291" y="2890"/>
                    <a:pt x="2370" y="2858"/>
                  </a:cubicBezTo>
                  <a:cubicBezTo>
                    <a:pt x="2548" y="2786"/>
                    <a:pt x="2667" y="2536"/>
                    <a:pt x="2834" y="2322"/>
                  </a:cubicBezTo>
                  <a:cubicBezTo>
                    <a:pt x="2667" y="2036"/>
                    <a:pt x="2584" y="1774"/>
                    <a:pt x="2406" y="1584"/>
                  </a:cubicBezTo>
                  <a:cubicBezTo>
                    <a:pt x="1953" y="1096"/>
                    <a:pt x="1489" y="619"/>
                    <a:pt x="989" y="179"/>
                  </a:cubicBezTo>
                  <a:cubicBezTo>
                    <a:pt x="810" y="36"/>
                    <a:pt x="477" y="60"/>
                    <a:pt x="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6"/>
            <p:cNvSpPr/>
            <p:nvPr/>
          </p:nvSpPr>
          <p:spPr>
            <a:xfrm>
              <a:off x="8582601" y="1071830"/>
              <a:ext cx="91713" cy="94743"/>
            </a:xfrm>
            <a:custGeom>
              <a:avLst/>
              <a:gdLst/>
              <a:ahLst/>
              <a:cxnLst/>
              <a:rect l="l" t="t" r="r" b="b"/>
              <a:pathLst>
                <a:path w="2906" h="3002" extrusionOk="0">
                  <a:moveTo>
                    <a:pt x="167" y="1"/>
                  </a:moveTo>
                  <a:cubicBezTo>
                    <a:pt x="131" y="239"/>
                    <a:pt x="0" y="548"/>
                    <a:pt x="107" y="679"/>
                  </a:cubicBezTo>
                  <a:cubicBezTo>
                    <a:pt x="631" y="1394"/>
                    <a:pt x="1191" y="2072"/>
                    <a:pt x="1762" y="2739"/>
                  </a:cubicBezTo>
                  <a:cubicBezTo>
                    <a:pt x="1857" y="2858"/>
                    <a:pt x="2072" y="2882"/>
                    <a:pt x="2322" y="3001"/>
                  </a:cubicBezTo>
                  <a:cubicBezTo>
                    <a:pt x="2500" y="2858"/>
                    <a:pt x="2786" y="2739"/>
                    <a:pt x="2846" y="2549"/>
                  </a:cubicBezTo>
                  <a:cubicBezTo>
                    <a:pt x="2905" y="2322"/>
                    <a:pt x="2834" y="1965"/>
                    <a:pt x="2679" y="1799"/>
                  </a:cubicBezTo>
                  <a:cubicBezTo>
                    <a:pt x="2119" y="1203"/>
                    <a:pt x="1500" y="632"/>
                    <a:pt x="869" y="108"/>
                  </a:cubicBezTo>
                  <a:cubicBezTo>
                    <a:pt x="758" y="13"/>
                    <a:pt x="589" y="7"/>
                    <a:pt x="418" y="7"/>
                  </a:cubicBezTo>
                  <a:cubicBezTo>
                    <a:pt x="396" y="7"/>
                    <a:pt x="375" y="7"/>
                    <a:pt x="354" y="7"/>
                  </a:cubicBezTo>
                  <a:cubicBezTo>
                    <a:pt x="290" y="7"/>
                    <a:pt x="226" y="7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6"/>
            <p:cNvSpPr/>
            <p:nvPr/>
          </p:nvSpPr>
          <p:spPr>
            <a:xfrm>
              <a:off x="7831464" y="777668"/>
              <a:ext cx="89189" cy="95627"/>
            </a:xfrm>
            <a:custGeom>
              <a:avLst/>
              <a:gdLst/>
              <a:ahLst/>
              <a:cxnLst/>
              <a:rect l="l" t="t" r="r" b="b"/>
              <a:pathLst>
                <a:path w="2826" h="3030" extrusionOk="0">
                  <a:moveTo>
                    <a:pt x="460" y="1"/>
                  </a:moveTo>
                  <a:cubicBezTo>
                    <a:pt x="389" y="1"/>
                    <a:pt x="320" y="9"/>
                    <a:pt x="262" y="23"/>
                  </a:cubicBezTo>
                  <a:cubicBezTo>
                    <a:pt x="155" y="47"/>
                    <a:pt x="1" y="392"/>
                    <a:pt x="48" y="511"/>
                  </a:cubicBezTo>
                  <a:cubicBezTo>
                    <a:pt x="405" y="1464"/>
                    <a:pt x="977" y="2321"/>
                    <a:pt x="1810" y="2916"/>
                  </a:cubicBezTo>
                  <a:cubicBezTo>
                    <a:pt x="1914" y="2994"/>
                    <a:pt x="2028" y="3029"/>
                    <a:pt x="2140" y="3029"/>
                  </a:cubicBezTo>
                  <a:cubicBezTo>
                    <a:pt x="2491" y="3029"/>
                    <a:pt x="2826" y="2686"/>
                    <a:pt x="2798" y="2226"/>
                  </a:cubicBezTo>
                  <a:cubicBezTo>
                    <a:pt x="2739" y="2118"/>
                    <a:pt x="2679" y="1904"/>
                    <a:pt x="2548" y="1773"/>
                  </a:cubicBezTo>
                  <a:cubicBezTo>
                    <a:pt x="2013" y="1214"/>
                    <a:pt x="1477" y="654"/>
                    <a:pt x="893" y="142"/>
                  </a:cubicBezTo>
                  <a:cubicBezTo>
                    <a:pt x="802" y="42"/>
                    <a:pt x="624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6"/>
            <p:cNvSpPr/>
            <p:nvPr/>
          </p:nvSpPr>
          <p:spPr>
            <a:xfrm>
              <a:off x="8045655" y="594246"/>
              <a:ext cx="90956" cy="110239"/>
            </a:xfrm>
            <a:custGeom>
              <a:avLst/>
              <a:gdLst/>
              <a:ahLst/>
              <a:cxnLst/>
              <a:rect l="l" t="t" r="r" b="b"/>
              <a:pathLst>
                <a:path w="2882" h="3493" extrusionOk="0">
                  <a:moveTo>
                    <a:pt x="36" y="1"/>
                  </a:moveTo>
                  <a:lnTo>
                    <a:pt x="36" y="1"/>
                  </a:lnTo>
                  <a:cubicBezTo>
                    <a:pt x="48" y="239"/>
                    <a:pt x="0" y="513"/>
                    <a:pt x="107" y="691"/>
                  </a:cubicBezTo>
                  <a:cubicBezTo>
                    <a:pt x="572" y="1465"/>
                    <a:pt x="1072" y="2215"/>
                    <a:pt x="1596" y="2954"/>
                  </a:cubicBezTo>
                  <a:cubicBezTo>
                    <a:pt x="1726" y="3156"/>
                    <a:pt x="1905" y="3335"/>
                    <a:pt x="2119" y="3430"/>
                  </a:cubicBezTo>
                  <a:cubicBezTo>
                    <a:pt x="2202" y="3472"/>
                    <a:pt x="2285" y="3492"/>
                    <a:pt x="2365" y="3492"/>
                  </a:cubicBezTo>
                  <a:cubicBezTo>
                    <a:pt x="2644" y="3492"/>
                    <a:pt x="2881" y="3250"/>
                    <a:pt x="2881" y="2870"/>
                  </a:cubicBezTo>
                  <a:cubicBezTo>
                    <a:pt x="2834" y="2763"/>
                    <a:pt x="2798" y="2561"/>
                    <a:pt x="2703" y="2442"/>
                  </a:cubicBezTo>
                  <a:cubicBezTo>
                    <a:pt x="2048" y="1668"/>
                    <a:pt x="1405" y="894"/>
                    <a:pt x="703" y="144"/>
                  </a:cubicBezTo>
                  <a:cubicBezTo>
                    <a:pt x="572" y="1"/>
                    <a:pt x="262" y="37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6"/>
            <p:cNvSpPr/>
            <p:nvPr/>
          </p:nvSpPr>
          <p:spPr>
            <a:xfrm>
              <a:off x="8332338" y="586546"/>
              <a:ext cx="64666" cy="110807"/>
            </a:xfrm>
            <a:custGeom>
              <a:avLst/>
              <a:gdLst/>
              <a:ahLst/>
              <a:cxnLst/>
              <a:rect l="l" t="t" r="r" b="b"/>
              <a:pathLst>
                <a:path w="2049" h="3511" extrusionOk="0">
                  <a:moveTo>
                    <a:pt x="470" y="0"/>
                  </a:moveTo>
                  <a:cubicBezTo>
                    <a:pt x="451" y="0"/>
                    <a:pt x="434" y="2"/>
                    <a:pt x="417" y="7"/>
                  </a:cubicBezTo>
                  <a:cubicBezTo>
                    <a:pt x="239" y="43"/>
                    <a:pt x="120" y="376"/>
                    <a:pt x="1" y="554"/>
                  </a:cubicBezTo>
                  <a:cubicBezTo>
                    <a:pt x="203" y="1388"/>
                    <a:pt x="358" y="2102"/>
                    <a:pt x="548" y="2817"/>
                  </a:cubicBezTo>
                  <a:cubicBezTo>
                    <a:pt x="644" y="3187"/>
                    <a:pt x="833" y="3511"/>
                    <a:pt x="1234" y="3511"/>
                  </a:cubicBezTo>
                  <a:cubicBezTo>
                    <a:pt x="1284" y="3511"/>
                    <a:pt x="1337" y="3506"/>
                    <a:pt x="1394" y="3495"/>
                  </a:cubicBezTo>
                  <a:cubicBezTo>
                    <a:pt x="1810" y="3436"/>
                    <a:pt x="2048" y="2948"/>
                    <a:pt x="1870" y="2424"/>
                  </a:cubicBezTo>
                  <a:cubicBezTo>
                    <a:pt x="1632" y="1733"/>
                    <a:pt x="1370" y="1031"/>
                    <a:pt x="1036" y="376"/>
                  </a:cubicBezTo>
                  <a:cubicBezTo>
                    <a:pt x="950" y="203"/>
                    <a:pt x="657" y="0"/>
                    <a:pt x="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6"/>
            <p:cNvSpPr/>
            <p:nvPr/>
          </p:nvSpPr>
          <p:spPr>
            <a:xfrm>
              <a:off x="8393973" y="546592"/>
              <a:ext cx="74040" cy="97552"/>
            </a:xfrm>
            <a:custGeom>
              <a:avLst/>
              <a:gdLst/>
              <a:ahLst/>
              <a:cxnLst/>
              <a:rect l="l" t="t" r="r" b="b"/>
              <a:pathLst>
                <a:path w="2346" h="3091" extrusionOk="0">
                  <a:moveTo>
                    <a:pt x="509" y="1"/>
                  </a:moveTo>
                  <a:cubicBezTo>
                    <a:pt x="243" y="1"/>
                    <a:pt x="8" y="234"/>
                    <a:pt x="0" y="582"/>
                  </a:cubicBezTo>
                  <a:cubicBezTo>
                    <a:pt x="0" y="630"/>
                    <a:pt x="0" y="701"/>
                    <a:pt x="24" y="749"/>
                  </a:cubicBezTo>
                  <a:cubicBezTo>
                    <a:pt x="417" y="1475"/>
                    <a:pt x="774" y="2213"/>
                    <a:pt x="1227" y="2904"/>
                  </a:cubicBezTo>
                  <a:cubicBezTo>
                    <a:pt x="1307" y="3016"/>
                    <a:pt x="1577" y="3091"/>
                    <a:pt x="1792" y="3091"/>
                  </a:cubicBezTo>
                  <a:cubicBezTo>
                    <a:pt x="1895" y="3091"/>
                    <a:pt x="1986" y="3074"/>
                    <a:pt x="2036" y="3035"/>
                  </a:cubicBezTo>
                  <a:cubicBezTo>
                    <a:pt x="2227" y="2880"/>
                    <a:pt x="2346" y="2440"/>
                    <a:pt x="2286" y="2190"/>
                  </a:cubicBezTo>
                  <a:cubicBezTo>
                    <a:pt x="2203" y="1820"/>
                    <a:pt x="1929" y="1463"/>
                    <a:pt x="1703" y="1130"/>
                  </a:cubicBezTo>
                  <a:cubicBezTo>
                    <a:pt x="1453" y="773"/>
                    <a:pt x="1191" y="416"/>
                    <a:pt x="857" y="142"/>
                  </a:cubicBezTo>
                  <a:cubicBezTo>
                    <a:pt x="746" y="44"/>
                    <a:pt x="624" y="1"/>
                    <a:pt x="5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6"/>
            <p:cNvSpPr/>
            <p:nvPr/>
          </p:nvSpPr>
          <p:spPr>
            <a:xfrm>
              <a:off x="8430423" y="217809"/>
              <a:ext cx="80794" cy="100392"/>
            </a:xfrm>
            <a:custGeom>
              <a:avLst/>
              <a:gdLst/>
              <a:ahLst/>
              <a:cxnLst/>
              <a:rect l="l" t="t" r="r" b="b"/>
              <a:pathLst>
                <a:path w="2560" h="3181" extrusionOk="0">
                  <a:moveTo>
                    <a:pt x="512" y="1"/>
                  </a:moveTo>
                  <a:cubicBezTo>
                    <a:pt x="366" y="1"/>
                    <a:pt x="227" y="26"/>
                    <a:pt x="131" y="94"/>
                  </a:cubicBezTo>
                  <a:cubicBezTo>
                    <a:pt x="12" y="189"/>
                    <a:pt x="0" y="547"/>
                    <a:pt x="72" y="737"/>
                  </a:cubicBezTo>
                  <a:cubicBezTo>
                    <a:pt x="250" y="1130"/>
                    <a:pt x="512" y="1511"/>
                    <a:pt x="750" y="1880"/>
                  </a:cubicBezTo>
                  <a:cubicBezTo>
                    <a:pt x="988" y="2249"/>
                    <a:pt x="1179" y="2654"/>
                    <a:pt x="1476" y="2975"/>
                  </a:cubicBezTo>
                  <a:cubicBezTo>
                    <a:pt x="1590" y="3108"/>
                    <a:pt x="1825" y="3180"/>
                    <a:pt x="2017" y="3180"/>
                  </a:cubicBezTo>
                  <a:cubicBezTo>
                    <a:pt x="2067" y="3180"/>
                    <a:pt x="2114" y="3176"/>
                    <a:pt x="2155" y="3166"/>
                  </a:cubicBezTo>
                  <a:cubicBezTo>
                    <a:pt x="2322" y="3130"/>
                    <a:pt x="2441" y="2856"/>
                    <a:pt x="2560" y="2725"/>
                  </a:cubicBezTo>
                  <a:cubicBezTo>
                    <a:pt x="2488" y="2523"/>
                    <a:pt x="2488" y="2404"/>
                    <a:pt x="2441" y="2309"/>
                  </a:cubicBezTo>
                  <a:cubicBezTo>
                    <a:pt x="2060" y="1654"/>
                    <a:pt x="1667" y="1011"/>
                    <a:pt x="1250" y="380"/>
                  </a:cubicBezTo>
                  <a:cubicBezTo>
                    <a:pt x="1167" y="225"/>
                    <a:pt x="1000" y="58"/>
                    <a:pt x="834" y="35"/>
                  </a:cubicBezTo>
                  <a:cubicBezTo>
                    <a:pt x="732" y="14"/>
                    <a:pt x="620" y="1"/>
                    <a:pt x="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6"/>
            <p:cNvSpPr/>
            <p:nvPr/>
          </p:nvSpPr>
          <p:spPr>
            <a:xfrm>
              <a:off x="8707102" y="1295395"/>
              <a:ext cx="79941" cy="87863"/>
            </a:xfrm>
            <a:custGeom>
              <a:avLst/>
              <a:gdLst/>
              <a:ahLst/>
              <a:cxnLst/>
              <a:rect l="l" t="t" r="r" b="b"/>
              <a:pathLst>
                <a:path w="2533" h="2784" extrusionOk="0">
                  <a:moveTo>
                    <a:pt x="704" y="0"/>
                  </a:moveTo>
                  <a:cubicBezTo>
                    <a:pt x="294" y="0"/>
                    <a:pt x="1" y="372"/>
                    <a:pt x="198" y="799"/>
                  </a:cubicBezTo>
                  <a:cubicBezTo>
                    <a:pt x="508" y="1442"/>
                    <a:pt x="913" y="2049"/>
                    <a:pt x="1341" y="2620"/>
                  </a:cubicBezTo>
                  <a:cubicBezTo>
                    <a:pt x="1424" y="2728"/>
                    <a:pt x="1651" y="2784"/>
                    <a:pt x="1849" y="2784"/>
                  </a:cubicBezTo>
                  <a:cubicBezTo>
                    <a:pt x="1936" y="2784"/>
                    <a:pt x="2018" y="2773"/>
                    <a:pt x="2080" y="2751"/>
                  </a:cubicBezTo>
                  <a:cubicBezTo>
                    <a:pt x="2294" y="2680"/>
                    <a:pt x="2425" y="2382"/>
                    <a:pt x="2520" y="2275"/>
                  </a:cubicBezTo>
                  <a:cubicBezTo>
                    <a:pt x="2532" y="1584"/>
                    <a:pt x="1413" y="168"/>
                    <a:pt x="889" y="25"/>
                  </a:cubicBezTo>
                  <a:cubicBezTo>
                    <a:pt x="826" y="8"/>
                    <a:pt x="764" y="0"/>
                    <a:pt x="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6"/>
            <p:cNvSpPr/>
            <p:nvPr/>
          </p:nvSpPr>
          <p:spPr>
            <a:xfrm>
              <a:off x="8513077" y="1168495"/>
              <a:ext cx="72935" cy="92439"/>
            </a:xfrm>
            <a:custGeom>
              <a:avLst/>
              <a:gdLst/>
              <a:ahLst/>
              <a:cxnLst/>
              <a:rect l="l" t="t" r="r" b="b"/>
              <a:pathLst>
                <a:path w="2311" h="2929" extrusionOk="0">
                  <a:moveTo>
                    <a:pt x="488" y="0"/>
                  </a:moveTo>
                  <a:cubicBezTo>
                    <a:pt x="435" y="0"/>
                    <a:pt x="386" y="7"/>
                    <a:pt x="346" y="21"/>
                  </a:cubicBezTo>
                  <a:cubicBezTo>
                    <a:pt x="179" y="81"/>
                    <a:pt x="0" y="331"/>
                    <a:pt x="0" y="510"/>
                  </a:cubicBezTo>
                  <a:cubicBezTo>
                    <a:pt x="12" y="1474"/>
                    <a:pt x="512" y="2236"/>
                    <a:pt x="1191" y="2843"/>
                  </a:cubicBezTo>
                  <a:cubicBezTo>
                    <a:pt x="1255" y="2901"/>
                    <a:pt x="1381" y="2928"/>
                    <a:pt x="1515" y="2928"/>
                  </a:cubicBezTo>
                  <a:cubicBezTo>
                    <a:pt x="1657" y="2928"/>
                    <a:pt x="1808" y="2898"/>
                    <a:pt x="1905" y="2843"/>
                  </a:cubicBezTo>
                  <a:cubicBezTo>
                    <a:pt x="2096" y="2760"/>
                    <a:pt x="2203" y="2474"/>
                    <a:pt x="2310" y="2319"/>
                  </a:cubicBezTo>
                  <a:cubicBezTo>
                    <a:pt x="2263" y="2117"/>
                    <a:pt x="2263" y="1986"/>
                    <a:pt x="2191" y="1903"/>
                  </a:cubicBezTo>
                  <a:cubicBezTo>
                    <a:pt x="1786" y="1307"/>
                    <a:pt x="1370" y="712"/>
                    <a:pt x="929" y="164"/>
                  </a:cubicBezTo>
                  <a:cubicBezTo>
                    <a:pt x="848" y="65"/>
                    <a:pt x="651" y="0"/>
                    <a:pt x="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6"/>
            <p:cNvSpPr/>
            <p:nvPr/>
          </p:nvSpPr>
          <p:spPr>
            <a:xfrm>
              <a:off x="7653723" y="958722"/>
              <a:ext cx="87232" cy="91019"/>
            </a:xfrm>
            <a:custGeom>
              <a:avLst/>
              <a:gdLst/>
              <a:ahLst/>
              <a:cxnLst/>
              <a:rect l="l" t="t" r="r" b="b"/>
              <a:pathLst>
                <a:path w="2764" h="2884" extrusionOk="0">
                  <a:moveTo>
                    <a:pt x="639" y="1"/>
                  </a:moveTo>
                  <a:cubicBezTo>
                    <a:pt x="487" y="1"/>
                    <a:pt x="278" y="61"/>
                    <a:pt x="203" y="144"/>
                  </a:cubicBezTo>
                  <a:cubicBezTo>
                    <a:pt x="72" y="287"/>
                    <a:pt x="1" y="668"/>
                    <a:pt x="84" y="787"/>
                  </a:cubicBezTo>
                  <a:cubicBezTo>
                    <a:pt x="668" y="1489"/>
                    <a:pt x="1263" y="2168"/>
                    <a:pt x="1930" y="2763"/>
                  </a:cubicBezTo>
                  <a:cubicBezTo>
                    <a:pt x="2023" y="2846"/>
                    <a:pt x="2128" y="2883"/>
                    <a:pt x="2232" y="2883"/>
                  </a:cubicBezTo>
                  <a:cubicBezTo>
                    <a:pt x="2499" y="2883"/>
                    <a:pt x="2755" y="2640"/>
                    <a:pt x="2763" y="2323"/>
                  </a:cubicBezTo>
                  <a:cubicBezTo>
                    <a:pt x="2763" y="2275"/>
                    <a:pt x="2763" y="2204"/>
                    <a:pt x="2751" y="2168"/>
                  </a:cubicBezTo>
                  <a:cubicBezTo>
                    <a:pt x="2096" y="1454"/>
                    <a:pt x="1465" y="727"/>
                    <a:pt x="787" y="37"/>
                  </a:cubicBezTo>
                  <a:cubicBezTo>
                    <a:pt x="758" y="12"/>
                    <a:pt x="704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6"/>
            <p:cNvSpPr/>
            <p:nvPr/>
          </p:nvSpPr>
          <p:spPr>
            <a:xfrm>
              <a:off x="8792248" y="1007576"/>
              <a:ext cx="83097" cy="99193"/>
            </a:xfrm>
            <a:custGeom>
              <a:avLst/>
              <a:gdLst/>
              <a:ahLst/>
              <a:cxnLst/>
              <a:rect l="l" t="t" r="r" b="b"/>
              <a:pathLst>
                <a:path w="2633" h="3143" extrusionOk="0">
                  <a:moveTo>
                    <a:pt x="310" y="1"/>
                  </a:moveTo>
                  <a:cubicBezTo>
                    <a:pt x="215" y="239"/>
                    <a:pt x="1" y="548"/>
                    <a:pt x="84" y="691"/>
                  </a:cubicBezTo>
                  <a:cubicBezTo>
                    <a:pt x="513" y="1501"/>
                    <a:pt x="1013" y="2275"/>
                    <a:pt x="1525" y="3013"/>
                  </a:cubicBezTo>
                  <a:cubicBezTo>
                    <a:pt x="1593" y="3104"/>
                    <a:pt x="1773" y="3142"/>
                    <a:pt x="1950" y="3142"/>
                  </a:cubicBezTo>
                  <a:cubicBezTo>
                    <a:pt x="2050" y="3142"/>
                    <a:pt x="2150" y="3130"/>
                    <a:pt x="2227" y="3108"/>
                  </a:cubicBezTo>
                  <a:cubicBezTo>
                    <a:pt x="2394" y="3061"/>
                    <a:pt x="2477" y="2811"/>
                    <a:pt x="2632" y="2620"/>
                  </a:cubicBezTo>
                  <a:cubicBezTo>
                    <a:pt x="2477" y="2346"/>
                    <a:pt x="2382" y="2108"/>
                    <a:pt x="2227" y="1906"/>
                  </a:cubicBezTo>
                  <a:cubicBezTo>
                    <a:pt x="1811" y="1370"/>
                    <a:pt x="1394" y="834"/>
                    <a:pt x="929" y="322"/>
                  </a:cubicBezTo>
                  <a:cubicBezTo>
                    <a:pt x="787" y="156"/>
                    <a:pt x="513" y="96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6"/>
            <p:cNvSpPr/>
            <p:nvPr/>
          </p:nvSpPr>
          <p:spPr>
            <a:xfrm>
              <a:off x="8849749" y="916338"/>
              <a:ext cx="78932" cy="83792"/>
            </a:xfrm>
            <a:custGeom>
              <a:avLst/>
              <a:gdLst/>
              <a:ahLst/>
              <a:cxnLst/>
              <a:rect l="l" t="t" r="r" b="b"/>
              <a:pathLst>
                <a:path w="2501" h="2655" extrusionOk="0">
                  <a:moveTo>
                    <a:pt x="550" y="1"/>
                  </a:moveTo>
                  <a:cubicBezTo>
                    <a:pt x="480" y="1"/>
                    <a:pt x="414" y="11"/>
                    <a:pt x="358" y="34"/>
                  </a:cubicBezTo>
                  <a:cubicBezTo>
                    <a:pt x="167" y="106"/>
                    <a:pt x="84" y="403"/>
                    <a:pt x="0" y="487"/>
                  </a:cubicBezTo>
                  <a:cubicBezTo>
                    <a:pt x="24" y="1249"/>
                    <a:pt x="1274" y="2630"/>
                    <a:pt x="1846" y="2654"/>
                  </a:cubicBezTo>
                  <a:cubicBezTo>
                    <a:pt x="1855" y="2654"/>
                    <a:pt x="1865" y="2654"/>
                    <a:pt x="1875" y="2654"/>
                  </a:cubicBezTo>
                  <a:cubicBezTo>
                    <a:pt x="2075" y="2654"/>
                    <a:pt x="2349" y="2539"/>
                    <a:pt x="2406" y="2392"/>
                  </a:cubicBezTo>
                  <a:cubicBezTo>
                    <a:pt x="2489" y="2201"/>
                    <a:pt x="2501" y="1856"/>
                    <a:pt x="2382" y="1701"/>
                  </a:cubicBezTo>
                  <a:cubicBezTo>
                    <a:pt x="1989" y="1165"/>
                    <a:pt x="1536" y="641"/>
                    <a:pt x="1048" y="165"/>
                  </a:cubicBezTo>
                  <a:cubicBezTo>
                    <a:pt x="936" y="71"/>
                    <a:pt x="731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6"/>
            <p:cNvSpPr/>
            <p:nvPr/>
          </p:nvSpPr>
          <p:spPr>
            <a:xfrm>
              <a:off x="8467600" y="816391"/>
              <a:ext cx="69937" cy="99603"/>
            </a:xfrm>
            <a:custGeom>
              <a:avLst/>
              <a:gdLst/>
              <a:ahLst/>
              <a:cxnLst/>
              <a:rect l="l" t="t" r="r" b="b"/>
              <a:pathLst>
                <a:path w="2216" h="3156" extrusionOk="0">
                  <a:moveTo>
                    <a:pt x="504" y="0"/>
                  </a:moveTo>
                  <a:cubicBezTo>
                    <a:pt x="477" y="0"/>
                    <a:pt x="452" y="4"/>
                    <a:pt x="429" y="10"/>
                  </a:cubicBezTo>
                  <a:cubicBezTo>
                    <a:pt x="263" y="58"/>
                    <a:pt x="144" y="320"/>
                    <a:pt x="1" y="499"/>
                  </a:cubicBezTo>
                  <a:cubicBezTo>
                    <a:pt x="310" y="1356"/>
                    <a:pt x="548" y="2142"/>
                    <a:pt x="894" y="2880"/>
                  </a:cubicBezTo>
                  <a:cubicBezTo>
                    <a:pt x="954" y="3030"/>
                    <a:pt x="1302" y="3155"/>
                    <a:pt x="1552" y="3155"/>
                  </a:cubicBezTo>
                  <a:cubicBezTo>
                    <a:pt x="1599" y="3155"/>
                    <a:pt x="1642" y="3151"/>
                    <a:pt x="1680" y="3142"/>
                  </a:cubicBezTo>
                  <a:cubicBezTo>
                    <a:pt x="2072" y="3047"/>
                    <a:pt x="2215" y="2642"/>
                    <a:pt x="2049" y="2285"/>
                  </a:cubicBezTo>
                  <a:cubicBezTo>
                    <a:pt x="1727" y="1582"/>
                    <a:pt x="1370" y="903"/>
                    <a:pt x="977" y="237"/>
                  </a:cubicBezTo>
                  <a:cubicBezTo>
                    <a:pt x="906" y="114"/>
                    <a:pt x="668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6"/>
            <p:cNvSpPr/>
            <p:nvPr/>
          </p:nvSpPr>
          <p:spPr>
            <a:xfrm>
              <a:off x="8858775" y="462550"/>
              <a:ext cx="71799" cy="93923"/>
            </a:xfrm>
            <a:custGeom>
              <a:avLst/>
              <a:gdLst/>
              <a:ahLst/>
              <a:cxnLst/>
              <a:rect l="l" t="t" r="r" b="b"/>
              <a:pathLst>
                <a:path w="2275" h="2976" extrusionOk="0">
                  <a:moveTo>
                    <a:pt x="474" y="1"/>
                  </a:moveTo>
                  <a:cubicBezTo>
                    <a:pt x="346" y="1"/>
                    <a:pt x="216" y="27"/>
                    <a:pt x="131" y="78"/>
                  </a:cubicBezTo>
                  <a:cubicBezTo>
                    <a:pt x="12" y="138"/>
                    <a:pt x="0" y="495"/>
                    <a:pt x="48" y="697"/>
                  </a:cubicBezTo>
                  <a:cubicBezTo>
                    <a:pt x="95" y="959"/>
                    <a:pt x="226" y="1174"/>
                    <a:pt x="345" y="1412"/>
                  </a:cubicBezTo>
                  <a:cubicBezTo>
                    <a:pt x="548" y="1864"/>
                    <a:pt x="750" y="2340"/>
                    <a:pt x="1024" y="2745"/>
                  </a:cubicBezTo>
                  <a:cubicBezTo>
                    <a:pt x="1122" y="2872"/>
                    <a:pt x="1404" y="2975"/>
                    <a:pt x="1614" y="2975"/>
                  </a:cubicBezTo>
                  <a:cubicBezTo>
                    <a:pt x="1660" y="2975"/>
                    <a:pt x="1702" y="2970"/>
                    <a:pt x="1739" y="2959"/>
                  </a:cubicBezTo>
                  <a:cubicBezTo>
                    <a:pt x="1941" y="2900"/>
                    <a:pt x="2084" y="2602"/>
                    <a:pt x="2274" y="2388"/>
                  </a:cubicBezTo>
                  <a:cubicBezTo>
                    <a:pt x="2012" y="1912"/>
                    <a:pt x="1822" y="1495"/>
                    <a:pt x="1596" y="1102"/>
                  </a:cubicBezTo>
                  <a:cubicBezTo>
                    <a:pt x="1369" y="745"/>
                    <a:pt x="1131" y="388"/>
                    <a:pt x="822" y="102"/>
                  </a:cubicBezTo>
                  <a:cubicBezTo>
                    <a:pt x="753" y="33"/>
                    <a:pt x="615" y="1"/>
                    <a:pt x="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6"/>
            <p:cNvSpPr/>
            <p:nvPr/>
          </p:nvSpPr>
          <p:spPr>
            <a:xfrm>
              <a:off x="8575437" y="948686"/>
              <a:ext cx="90230" cy="84612"/>
            </a:xfrm>
            <a:custGeom>
              <a:avLst/>
              <a:gdLst/>
              <a:ahLst/>
              <a:cxnLst/>
              <a:rect l="l" t="t" r="r" b="b"/>
              <a:pathLst>
                <a:path w="2859" h="2681" extrusionOk="0">
                  <a:moveTo>
                    <a:pt x="479" y="1"/>
                  </a:moveTo>
                  <a:cubicBezTo>
                    <a:pt x="221" y="1"/>
                    <a:pt x="1" y="231"/>
                    <a:pt x="1" y="569"/>
                  </a:cubicBezTo>
                  <a:cubicBezTo>
                    <a:pt x="25" y="617"/>
                    <a:pt x="1" y="688"/>
                    <a:pt x="49" y="759"/>
                  </a:cubicBezTo>
                  <a:cubicBezTo>
                    <a:pt x="501" y="1688"/>
                    <a:pt x="1299" y="2236"/>
                    <a:pt x="2180" y="2664"/>
                  </a:cubicBezTo>
                  <a:cubicBezTo>
                    <a:pt x="2200" y="2676"/>
                    <a:pt x="2226" y="2681"/>
                    <a:pt x="2256" y="2681"/>
                  </a:cubicBezTo>
                  <a:cubicBezTo>
                    <a:pt x="2416" y="2681"/>
                    <a:pt x="2683" y="2533"/>
                    <a:pt x="2763" y="2403"/>
                  </a:cubicBezTo>
                  <a:cubicBezTo>
                    <a:pt x="2858" y="2248"/>
                    <a:pt x="2835" y="1879"/>
                    <a:pt x="2716" y="1760"/>
                  </a:cubicBezTo>
                  <a:cubicBezTo>
                    <a:pt x="2108" y="1176"/>
                    <a:pt x="1453" y="617"/>
                    <a:pt x="775" y="105"/>
                  </a:cubicBezTo>
                  <a:cubicBezTo>
                    <a:pt x="677" y="33"/>
                    <a:pt x="575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6"/>
            <p:cNvSpPr/>
            <p:nvPr/>
          </p:nvSpPr>
          <p:spPr>
            <a:xfrm>
              <a:off x="7862928" y="1295963"/>
              <a:ext cx="86569" cy="73125"/>
            </a:xfrm>
            <a:custGeom>
              <a:avLst/>
              <a:gdLst/>
              <a:ahLst/>
              <a:cxnLst/>
              <a:rect l="l" t="t" r="r" b="b"/>
              <a:pathLst>
                <a:path w="2743" h="2317" extrusionOk="0">
                  <a:moveTo>
                    <a:pt x="599" y="1"/>
                  </a:moveTo>
                  <a:cubicBezTo>
                    <a:pt x="252" y="1"/>
                    <a:pt x="0" y="387"/>
                    <a:pt x="99" y="781"/>
                  </a:cubicBezTo>
                  <a:cubicBezTo>
                    <a:pt x="217" y="1266"/>
                    <a:pt x="1584" y="2317"/>
                    <a:pt x="2208" y="2317"/>
                  </a:cubicBezTo>
                  <a:cubicBezTo>
                    <a:pt x="2211" y="2317"/>
                    <a:pt x="2215" y="2317"/>
                    <a:pt x="2218" y="2317"/>
                  </a:cubicBezTo>
                  <a:cubicBezTo>
                    <a:pt x="2325" y="2245"/>
                    <a:pt x="2611" y="2138"/>
                    <a:pt x="2671" y="1959"/>
                  </a:cubicBezTo>
                  <a:cubicBezTo>
                    <a:pt x="2742" y="1721"/>
                    <a:pt x="2742" y="1305"/>
                    <a:pt x="2611" y="1197"/>
                  </a:cubicBezTo>
                  <a:cubicBezTo>
                    <a:pt x="2063" y="769"/>
                    <a:pt x="1468" y="352"/>
                    <a:pt x="825" y="54"/>
                  </a:cubicBezTo>
                  <a:cubicBezTo>
                    <a:pt x="747" y="17"/>
                    <a:pt x="671" y="1"/>
                    <a:pt x="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6"/>
            <p:cNvSpPr/>
            <p:nvPr/>
          </p:nvSpPr>
          <p:spPr>
            <a:xfrm>
              <a:off x="8183158" y="530528"/>
              <a:ext cx="78584" cy="102696"/>
            </a:xfrm>
            <a:custGeom>
              <a:avLst/>
              <a:gdLst/>
              <a:ahLst/>
              <a:cxnLst/>
              <a:rect l="l" t="t" r="r" b="b"/>
              <a:pathLst>
                <a:path w="2490" h="3254" extrusionOk="0">
                  <a:moveTo>
                    <a:pt x="416" y="1"/>
                  </a:moveTo>
                  <a:cubicBezTo>
                    <a:pt x="286" y="1"/>
                    <a:pt x="143" y="45"/>
                    <a:pt x="108" y="115"/>
                  </a:cubicBezTo>
                  <a:cubicBezTo>
                    <a:pt x="36" y="258"/>
                    <a:pt x="1" y="508"/>
                    <a:pt x="84" y="663"/>
                  </a:cubicBezTo>
                  <a:cubicBezTo>
                    <a:pt x="322" y="1139"/>
                    <a:pt x="632" y="1579"/>
                    <a:pt x="894" y="2044"/>
                  </a:cubicBezTo>
                  <a:cubicBezTo>
                    <a:pt x="1096" y="2377"/>
                    <a:pt x="1227" y="2758"/>
                    <a:pt x="1477" y="3044"/>
                  </a:cubicBezTo>
                  <a:cubicBezTo>
                    <a:pt x="1600" y="3166"/>
                    <a:pt x="1853" y="3254"/>
                    <a:pt x="2058" y="3254"/>
                  </a:cubicBezTo>
                  <a:cubicBezTo>
                    <a:pt x="2092" y="3254"/>
                    <a:pt x="2125" y="3251"/>
                    <a:pt x="2156" y="3246"/>
                  </a:cubicBezTo>
                  <a:cubicBezTo>
                    <a:pt x="2299" y="3234"/>
                    <a:pt x="2418" y="2972"/>
                    <a:pt x="2477" y="2889"/>
                  </a:cubicBezTo>
                  <a:cubicBezTo>
                    <a:pt x="2489" y="2199"/>
                    <a:pt x="1084" y="151"/>
                    <a:pt x="548" y="20"/>
                  </a:cubicBezTo>
                  <a:cubicBezTo>
                    <a:pt x="510" y="7"/>
                    <a:pt x="464" y="1"/>
                    <a:pt x="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6"/>
            <p:cNvSpPr/>
            <p:nvPr/>
          </p:nvSpPr>
          <p:spPr>
            <a:xfrm>
              <a:off x="8909490" y="780792"/>
              <a:ext cx="76312" cy="103959"/>
            </a:xfrm>
            <a:custGeom>
              <a:avLst/>
              <a:gdLst/>
              <a:ahLst/>
              <a:cxnLst/>
              <a:rect l="l" t="t" r="r" b="b"/>
              <a:pathLst>
                <a:path w="2418" h="3294" extrusionOk="0">
                  <a:moveTo>
                    <a:pt x="422" y="0"/>
                  </a:moveTo>
                  <a:cubicBezTo>
                    <a:pt x="302" y="0"/>
                    <a:pt x="161" y="42"/>
                    <a:pt x="108" y="103"/>
                  </a:cubicBezTo>
                  <a:cubicBezTo>
                    <a:pt x="12" y="186"/>
                    <a:pt x="1" y="460"/>
                    <a:pt x="60" y="591"/>
                  </a:cubicBezTo>
                  <a:cubicBezTo>
                    <a:pt x="274" y="1067"/>
                    <a:pt x="536" y="1543"/>
                    <a:pt x="774" y="2019"/>
                  </a:cubicBezTo>
                  <a:cubicBezTo>
                    <a:pt x="953" y="2389"/>
                    <a:pt x="1084" y="2781"/>
                    <a:pt x="1346" y="3091"/>
                  </a:cubicBezTo>
                  <a:cubicBezTo>
                    <a:pt x="1444" y="3209"/>
                    <a:pt x="1687" y="3294"/>
                    <a:pt x="1883" y="3294"/>
                  </a:cubicBezTo>
                  <a:cubicBezTo>
                    <a:pt x="1925" y="3294"/>
                    <a:pt x="1965" y="3290"/>
                    <a:pt x="2001" y="3282"/>
                  </a:cubicBezTo>
                  <a:cubicBezTo>
                    <a:pt x="2179" y="3234"/>
                    <a:pt x="2275" y="2960"/>
                    <a:pt x="2418" y="2781"/>
                  </a:cubicBezTo>
                  <a:cubicBezTo>
                    <a:pt x="1941" y="1710"/>
                    <a:pt x="1477" y="722"/>
                    <a:pt x="584" y="43"/>
                  </a:cubicBezTo>
                  <a:cubicBezTo>
                    <a:pt x="550" y="13"/>
                    <a:pt x="489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6"/>
            <p:cNvSpPr/>
            <p:nvPr/>
          </p:nvSpPr>
          <p:spPr>
            <a:xfrm>
              <a:off x="8345119" y="994258"/>
              <a:ext cx="75933" cy="89914"/>
            </a:xfrm>
            <a:custGeom>
              <a:avLst/>
              <a:gdLst/>
              <a:ahLst/>
              <a:cxnLst/>
              <a:rect l="l" t="t" r="r" b="b"/>
              <a:pathLst>
                <a:path w="2406" h="2849" extrusionOk="0">
                  <a:moveTo>
                    <a:pt x="646" y="0"/>
                  </a:moveTo>
                  <a:cubicBezTo>
                    <a:pt x="468" y="0"/>
                    <a:pt x="274" y="50"/>
                    <a:pt x="155" y="149"/>
                  </a:cubicBezTo>
                  <a:cubicBezTo>
                    <a:pt x="36" y="256"/>
                    <a:pt x="0" y="554"/>
                    <a:pt x="72" y="697"/>
                  </a:cubicBezTo>
                  <a:cubicBezTo>
                    <a:pt x="358" y="1340"/>
                    <a:pt x="667" y="1971"/>
                    <a:pt x="1036" y="2566"/>
                  </a:cubicBezTo>
                  <a:cubicBezTo>
                    <a:pt x="1140" y="2721"/>
                    <a:pt x="1422" y="2849"/>
                    <a:pt x="1635" y="2849"/>
                  </a:cubicBezTo>
                  <a:cubicBezTo>
                    <a:pt x="1668" y="2849"/>
                    <a:pt x="1698" y="2846"/>
                    <a:pt x="1727" y="2840"/>
                  </a:cubicBezTo>
                  <a:cubicBezTo>
                    <a:pt x="1941" y="2780"/>
                    <a:pt x="2120" y="2483"/>
                    <a:pt x="2405" y="2221"/>
                  </a:cubicBezTo>
                  <a:cubicBezTo>
                    <a:pt x="1965" y="1494"/>
                    <a:pt x="1572" y="851"/>
                    <a:pt x="1167" y="256"/>
                  </a:cubicBezTo>
                  <a:cubicBezTo>
                    <a:pt x="1084" y="125"/>
                    <a:pt x="905" y="18"/>
                    <a:pt x="750" y="6"/>
                  </a:cubicBezTo>
                  <a:cubicBezTo>
                    <a:pt x="717" y="2"/>
                    <a:pt x="682" y="0"/>
                    <a:pt x="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6"/>
            <p:cNvSpPr/>
            <p:nvPr/>
          </p:nvSpPr>
          <p:spPr>
            <a:xfrm>
              <a:off x="8645719" y="898002"/>
              <a:ext cx="84960" cy="91019"/>
            </a:xfrm>
            <a:custGeom>
              <a:avLst/>
              <a:gdLst/>
              <a:ahLst/>
              <a:cxnLst/>
              <a:rect l="l" t="t" r="r" b="b"/>
              <a:pathLst>
                <a:path w="2692" h="2884" extrusionOk="0">
                  <a:moveTo>
                    <a:pt x="314" y="0"/>
                  </a:moveTo>
                  <a:cubicBezTo>
                    <a:pt x="279" y="0"/>
                    <a:pt x="252" y="6"/>
                    <a:pt x="238" y="20"/>
                  </a:cubicBezTo>
                  <a:cubicBezTo>
                    <a:pt x="96" y="151"/>
                    <a:pt x="0" y="413"/>
                    <a:pt x="36" y="580"/>
                  </a:cubicBezTo>
                  <a:cubicBezTo>
                    <a:pt x="262" y="1520"/>
                    <a:pt x="893" y="2199"/>
                    <a:pt x="1608" y="2794"/>
                  </a:cubicBezTo>
                  <a:cubicBezTo>
                    <a:pt x="1684" y="2857"/>
                    <a:pt x="1813" y="2884"/>
                    <a:pt x="1947" y="2884"/>
                  </a:cubicBezTo>
                  <a:cubicBezTo>
                    <a:pt x="2065" y="2884"/>
                    <a:pt x="2185" y="2863"/>
                    <a:pt x="2274" y="2830"/>
                  </a:cubicBezTo>
                  <a:cubicBezTo>
                    <a:pt x="2441" y="2770"/>
                    <a:pt x="2524" y="2520"/>
                    <a:pt x="2691" y="2306"/>
                  </a:cubicBezTo>
                  <a:cubicBezTo>
                    <a:pt x="2501" y="2044"/>
                    <a:pt x="2358" y="1782"/>
                    <a:pt x="2179" y="1603"/>
                  </a:cubicBezTo>
                  <a:cubicBezTo>
                    <a:pt x="1727" y="1115"/>
                    <a:pt x="1251" y="627"/>
                    <a:pt x="739" y="163"/>
                  </a:cubicBezTo>
                  <a:cubicBezTo>
                    <a:pt x="647" y="71"/>
                    <a:pt x="434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6"/>
            <p:cNvSpPr/>
            <p:nvPr/>
          </p:nvSpPr>
          <p:spPr>
            <a:xfrm>
              <a:off x="8122817" y="893269"/>
              <a:ext cx="75050" cy="91114"/>
            </a:xfrm>
            <a:custGeom>
              <a:avLst/>
              <a:gdLst/>
              <a:ahLst/>
              <a:cxnLst/>
              <a:rect l="l" t="t" r="r" b="b"/>
              <a:pathLst>
                <a:path w="2378" h="2887" extrusionOk="0">
                  <a:moveTo>
                    <a:pt x="520" y="0"/>
                  </a:moveTo>
                  <a:cubicBezTo>
                    <a:pt x="242" y="0"/>
                    <a:pt x="0" y="243"/>
                    <a:pt x="115" y="503"/>
                  </a:cubicBezTo>
                  <a:cubicBezTo>
                    <a:pt x="460" y="1277"/>
                    <a:pt x="877" y="2027"/>
                    <a:pt x="1329" y="2742"/>
                  </a:cubicBezTo>
                  <a:cubicBezTo>
                    <a:pt x="1389" y="2835"/>
                    <a:pt x="1600" y="2886"/>
                    <a:pt x="1793" y="2886"/>
                  </a:cubicBezTo>
                  <a:cubicBezTo>
                    <a:pt x="1871" y="2886"/>
                    <a:pt x="1947" y="2878"/>
                    <a:pt x="2008" y="2861"/>
                  </a:cubicBezTo>
                  <a:cubicBezTo>
                    <a:pt x="2187" y="2801"/>
                    <a:pt x="2306" y="2527"/>
                    <a:pt x="2365" y="2444"/>
                  </a:cubicBezTo>
                  <a:cubicBezTo>
                    <a:pt x="2377" y="1753"/>
                    <a:pt x="1151" y="134"/>
                    <a:pt x="639" y="15"/>
                  </a:cubicBezTo>
                  <a:cubicBezTo>
                    <a:pt x="599" y="5"/>
                    <a:pt x="559" y="0"/>
                    <a:pt x="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6"/>
            <p:cNvSpPr/>
            <p:nvPr/>
          </p:nvSpPr>
          <p:spPr>
            <a:xfrm>
              <a:off x="8107258" y="1206303"/>
              <a:ext cx="68801" cy="91934"/>
            </a:xfrm>
            <a:custGeom>
              <a:avLst/>
              <a:gdLst/>
              <a:ahLst/>
              <a:cxnLst/>
              <a:rect l="l" t="t" r="r" b="b"/>
              <a:pathLst>
                <a:path w="2180" h="2913" extrusionOk="0">
                  <a:moveTo>
                    <a:pt x="536" y="0"/>
                  </a:moveTo>
                  <a:cubicBezTo>
                    <a:pt x="429" y="0"/>
                    <a:pt x="324" y="18"/>
                    <a:pt x="239" y="50"/>
                  </a:cubicBezTo>
                  <a:cubicBezTo>
                    <a:pt x="132" y="86"/>
                    <a:pt x="1" y="383"/>
                    <a:pt x="48" y="502"/>
                  </a:cubicBezTo>
                  <a:cubicBezTo>
                    <a:pt x="358" y="1240"/>
                    <a:pt x="703" y="1991"/>
                    <a:pt x="1084" y="2693"/>
                  </a:cubicBezTo>
                  <a:cubicBezTo>
                    <a:pt x="1152" y="2818"/>
                    <a:pt x="1421" y="2912"/>
                    <a:pt x="1616" y="2912"/>
                  </a:cubicBezTo>
                  <a:cubicBezTo>
                    <a:pt x="1663" y="2912"/>
                    <a:pt x="1705" y="2907"/>
                    <a:pt x="1739" y="2895"/>
                  </a:cubicBezTo>
                  <a:cubicBezTo>
                    <a:pt x="1953" y="2836"/>
                    <a:pt x="2084" y="2550"/>
                    <a:pt x="2180" y="2455"/>
                  </a:cubicBezTo>
                  <a:cubicBezTo>
                    <a:pt x="2180" y="1836"/>
                    <a:pt x="1298" y="276"/>
                    <a:pt x="906" y="86"/>
                  </a:cubicBezTo>
                  <a:cubicBezTo>
                    <a:pt x="801" y="27"/>
                    <a:pt x="667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6"/>
            <p:cNvSpPr/>
            <p:nvPr/>
          </p:nvSpPr>
          <p:spPr>
            <a:xfrm>
              <a:off x="8928647" y="405144"/>
              <a:ext cx="82340" cy="92187"/>
            </a:xfrm>
            <a:custGeom>
              <a:avLst/>
              <a:gdLst/>
              <a:ahLst/>
              <a:cxnLst/>
              <a:rect l="l" t="t" r="r" b="b"/>
              <a:pathLst>
                <a:path w="2609" h="2921" extrusionOk="0">
                  <a:moveTo>
                    <a:pt x="641" y="1"/>
                  </a:moveTo>
                  <a:cubicBezTo>
                    <a:pt x="626" y="1"/>
                    <a:pt x="611" y="2"/>
                    <a:pt x="596" y="4"/>
                  </a:cubicBezTo>
                  <a:cubicBezTo>
                    <a:pt x="215" y="52"/>
                    <a:pt x="1" y="302"/>
                    <a:pt x="203" y="611"/>
                  </a:cubicBezTo>
                  <a:cubicBezTo>
                    <a:pt x="632" y="1361"/>
                    <a:pt x="1132" y="2076"/>
                    <a:pt x="1656" y="2778"/>
                  </a:cubicBezTo>
                  <a:cubicBezTo>
                    <a:pt x="1734" y="2865"/>
                    <a:pt x="1927" y="2921"/>
                    <a:pt x="2091" y="2921"/>
                  </a:cubicBezTo>
                  <a:cubicBezTo>
                    <a:pt x="2151" y="2921"/>
                    <a:pt x="2206" y="2913"/>
                    <a:pt x="2251" y="2897"/>
                  </a:cubicBezTo>
                  <a:cubicBezTo>
                    <a:pt x="2418" y="2850"/>
                    <a:pt x="2525" y="2600"/>
                    <a:pt x="2596" y="2516"/>
                  </a:cubicBezTo>
                  <a:cubicBezTo>
                    <a:pt x="2608" y="1778"/>
                    <a:pt x="1406" y="183"/>
                    <a:pt x="822" y="40"/>
                  </a:cubicBezTo>
                  <a:cubicBezTo>
                    <a:pt x="764" y="20"/>
                    <a:pt x="706" y="1"/>
                    <a:pt x="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6"/>
            <p:cNvSpPr/>
            <p:nvPr/>
          </p:nvSpPr>
          <p:spPr>
            <a:xfrm>
              <a:off x="7997906" y="758133"/>
              <a:ext cx="86096" cy="92786"/>
            </a:xfrm>
            <a:custGeom>
              <a:avLst/>
              <a:gdLst/>
              <a:ahLst/>
              <a:cxnLst/>
              <a:rect l="l" t="t" r="r" b="b"/>
              <a:pathLst>
                <a:path w="2728" h="2940" extrusionOk="0">
                  <a:moveTo>
                    <a:pt x="414" y="1"/>
                  </a:moveTo>
                  <a:cubicBezTo>
                    <a:pt x="314" y="1"/>
                    <a:pt x="217" y="47"/>
                    <a:pt x="132" y="166"/>
                  </a:cubicBezTo>
                  <a:cubicBezTo>
                    <a:pt x="1" y="344"/>
                    <a:pt x="61" y="773"/>
                    <a:pt x="203" y="975"/>
                  </a:cubicBezTo>
                  <a:cubicBezTo>
                    <a:pt x="596" y="1511"/>
                    <a:pt x="1037" y="2011"/>
                    <a:pt x="1501" y="2499"/>
                  </a:cubicBezTo>
                  <a:cubicBezTo>
                    <a:pt x="1668" y="2678"/>
                    <a:pt x="1918" y="2785"/>
                    <a:pt x="2192" y="2940"/>
                  </a:cubicBezTo>
                  <a:cubicBezTo>
                    <a:pt x="2382" y="2797"/>
                    <a:pt x="2632" y="2678"/>
                    <a:pt x="2680" y="2523"/>
                  </a:cubicBezTo>
                  <a:cubicBezTo>
                    <a:pt x="2728" y="2309"/>
                    <a:pt x="2680" y="1975"/>
                    <a:pt x="2525" y="1833"/>
                  </a:cubicBezTo>
                  <a:cubicBezTo>
                    <a:pt x="2037" y="1297"/>
                    <a:pt x="1489" y="797"/>
                    <a:pt x="942" y="297"/>
                  </a:cubicBezTo>
                  <a:cubicBezTo>
                    <a:pt x="788" y="151"/>
                    <a:pt x="596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6"/>
            <p:cNvSpPr/>
            <p:nvPr/>
          </p:nvSpPr>
          <p:spPr>
            <a:xfrm>
              <a:off x="8358374" y="1234138"/>
              <a:ext cx="84107" cy="89914"/>
            </a:xfrm>
            <a:custGeom>
              <a:avLst/>
              <a:gdLst/>
              <a:ahLst/>
              <a:cxnLst/>
              <a:rect l="l" t="t" r="r" b="b"/>
              <a:pathLst>
                <a:path w="2665" h="2849" extrusionOk="0">
                  <a:moveTo>
                    <a:pt x="435" y="1"/>
                  </a:moveTo>
                  <a:cubicBezTo>
                    <a:pt x="210" y="1"/>
                    <a:pt x="0" y="225"/>
                    <a:pt x="9" y="513"/>
                  </a:cubicBezTo>
                  <a:cubicBezTo>
                    <a:pt x="21" y="978"/>
                    <a:pt x="1497" y="2763"/>
                    <a:pt x="1962" y="2847"/>
                  </a:cubicBezTo>
                  <a:cubicBezTo>
                    <a:pt x="1977" y="2848"/>
                    <a:pt x="1992" y="2848"/>
                    <a:pt x="2008" y="2848"/>
                  </a:cubicBezTo>
                  <a:cubicBezTo>
                    <a:pt x="2183" y="2848"/>
                    <a:pt x="2410" y="2789"/>
                    <a:pt x="2497" y="2680"/>
                  </a:cubicBezTo>
                  <a:cubicBezTo>
                    <a:pt x="2593" y="2537"/>
                    <a:pt x="2664" y="2192"/>
                    <a:pt x="2581" y="2085"/>
                  </a:cubicBezTo>
                  <a:cubicBezTo>
                    <a:pt x="1985" y="1394"/>
                    <a:pt x="1366" y="704"/>
                    <a:pt x="676" y="96"/>
                  </a:cubicBezTo>
                  <a:cubicBezTo>
                    <a:pt x="600" y="30"/>
                    <a:pt x="516" y="1"/>
                    <a:pt x="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6"/>
            <p:cNvSpPr/>
            <p:nvPr/>
          </p:nvSpPr>
          <p:spPr>
            <a:xfrm>
              <a:off x="8554419" y="331233"/>
              <a:ext cx="84581" cy="97047"/>
            </a:xfrm>
            <a:custGeom>
              <a:avLst/>
              <a:gdLst/>
              <a:ahLst/>
              <a:cxnLst/>
              <a:rect l="l" t="t" r="r" b="b"/>
              <a:pathLst>
                <a:path w="2680" h="3075" extrusionOk="0">
                  <a:moveTo>
                    <a:pt x="449" y="0"/>
                  </a:moveTo>
                  <a:cubicBezTo>
                    <a:pt x="320" y="0"/>
                    <a:pt x="146" y="44"/>
                    <a:pt x="0" y="60"/>
                  </a:cubicBezTo>
                  <a:cubicBezTo>
                    <a:pt x="48" y="227"/>
                    <a:pt x="36" y="441"/>
                    <a:pt x="119" y="584"/>
                  </a:cubicBezTo>
                  <a:cubicBezTo>
                    <a:pt x="488" y="1215"/>
                    <a:pt x="905" y="1822"/>
                    <a:pt x="1310" y="2441"/>
                  </a:cubicBezTo>
                  <a:cubicBezTo>
                    <a:pt x="1429" y="2632"/>
                    <a:pt x="1560" y="2858"/>
                    <a:pt x="1738" y="2989"/>
                  </a:cubicBezTo>
                  <a:cubicBezTo>
                    <a:pt x="1828" y="3041"/>
                    <a:pt x="1965" y="3075"/>
                    <a:pt x="2093" y="3075"/>
                  </a:cubicBezTo>
                  <a:cubicBezTo>
                    <a:pt x="2168" y="3075"/>
                    <a:pt x="2241" y="3063"/>
                    <a:pt x="2298" y="3037"/>
                  </a:cubicBezTo>
                  <a:cubicBezTo>
                    <a:pt x="2477" y="2953"/>
                    <a:pt x="2560" y="2739"/>
                    <a:pt x="2679" y="2584"/>
                  </a:cubicBezTo>
                  <a:cubicBezTo>
                    <a:pt x="2596" y="2382"/>
                    <a:pt x="2560" y="2215"/>
                    <a:pt x="2477" y="2108"/>
                  </a:cubicBezTo>
                  <a:cubicBezTo>
                    <a:pt x="1858" y="1406"/>
                    <a:pt x="1250" y="715"/>
                    <a:pt x="595" y="36"/>
                  </a:cubicBezTo>
                  <a:cubicBezTo>
                    <a:pt x="561" y="10"/>
                    <a:pt x="510" y="0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6"/>
            <p:cNvSpPr/>
            <p:nvPr/>
          </p:nvSpPr>
          <p:spPr>
            <a:xfrm>
              <a:off x="8717863" y="345655"/>
              <a:ext cx="71799" cy="91556"/>
            </a:xfrm>
            <a:custGeom>
              <a:avLst/>
              <a:gdLst/>
              <a:ahLst/>
              <a:cxnLst/>
              <a:rect l="l" t="t" r="r" b="b"/>
              <a:pathLst>
                <a:path w="2275" h="2901" extrusionOk="0">
                  <a:moveTo>
                    <a:pt x="397" y="1"/>
                  </a:moveTo>
                  <a:cubicBezTo>
                    <a:pt x="285" y="1"/>
                    <a:pt x="186" y="18"/>
                    <a:pt x="119" y="79"/>
                  </a:cubicBezTo>
                  <a:cubicBezTo>
                    <a:pt x="0" y="175"/>
                    <a:pt x="0" y="579"/>
                    <a:pt x="96" y="794"/>
                  </a:cubicBezTo>
                  <a:cubicBezTo>
                    <a:pt x="310" y="1330"/>
                    <a:pt x="619" y="1830"/>
                    <a:pt x="905" y="2353"/>
                  </a:cubicBezTo>
                  <a:cubicBezTo>
                    <a:pt x="989" y="2496"/>
                    <a:pt x="1072" y="2663"/>
                    <a:pt x="1203" y="2734"/>
                  </a:cubicBezTo>
                  <a:cubicBezTo>
                    <a:pt x="1341" y="2817"/>
                    <a:pt x="1537" y="2900"/>
                    <a:pt x="1684" y="2900"/>
                  </a:cubicBezTo>
                  <a:cubicBezTo>
                    <a:pt x="1727" y="2900"/>
                    <a:pt x="1766" y="2893"/>
                    <a:pt x="1798" y="2877"/>
                  </a:cubicBezTo>
                  <a:cubicBezTo>
                    <a:pt x="1977" y="2794"/>
                    <a:pt x="2084" y="2532"/>
                    <a:pt x="2274" y="2258"/>
                  </a:cubicBezTo>
                  <a:cubicBezTo>
                    <a:pt x="1846" y="1532"/>
                    <a:pt x="1429" y="818"/>
                    <a:pt x="1000" y="115"/>
                  </a:cubicBezTo>
                  <a:cubicBezTo>
                    <a:pt x="965" y="79"/>
                    <a:pt x="905" y="32"/>
                    <a:pt x="870" y="32"/>
                  </a:cubicBezTo>
                  <a:cubicBezTo>
                    <a:pt x="720" y="32"/>
                    <a:pt x="547" y="1"/>
                    <a:pt x="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6"/>
            <p:cNvSpPr/>
            <p:nvPr/>
          </p:nvSpPr>
          <p:spPr>
            <a:xfrm>
              <a:off x="8706597" y="613024"/>
              <a:ext cx="74797" cy="101876"/>
            </a:xfrm>
            <a:custGeom>
              <a:avLst/>
              <a:gdLst/>
              <a:ahLst/>
              <a:cxnLst/>
              <a:rect l="l" t="t" r="r" b="b"/>
              <a:pathLst>
                <a:path w="2370" h="3228" extrusionOk="0">
                  <a:moveTo>
                    <a:pt x="373" y="0"/>
                  </a:moveTo>
                  <a:cubicBezTo>
                    <a:pt x="316" y="0"/>
                    <a:pt x="261" y="8"/>
                    <a:pt x="214" y="25"/>
                  </a:cubicBezTo>
                  <a:cubicBezTo>
                    <a:pt x="119" y="73"/>
                    <a:pt x="0" y="311"/>
                    <a:pt x="36" y="382"/>
                  </a:cubicBezTo>
                  <a:cubicBezTo>
                    <a:pt x="465" y="1311"/>
                    <a:pt x="929" y="2228"/>
                    <a:pt x="1417" y="3121"/>
                  </a:cubicBezTo>
                  <a:cubicBezTo>
                    <a:pt x="1454" y="3194"/>
                    <a:pt x="1605" y="3227"/>
                    <a:pt x="1757" y="3227"/>
                  </a:cubicBezTo>
                  <a:cubicBezTo>
                    <a:pt x="1851" y="3227"/>
                    <a:pt x="1944" y="3215"/>
                    <a:pt x="2012" y="3192"/>
                  </a:cubicBezTo>
                  <a:cubicBezTo>
                    <a:pt x="2155" y="3156"/>
                    <a:pt x="2250" y="2918"/>
                    <a:pt x="2370" y="2763"/>
                  </a:cubicBezTo>
                  <a:cubicBezTo>
                    <a:pt x="2274" y="2537"/>
                    <a:pt x="2239" y="2359"/>
                    <a:pt x="2131" y="2192"/>
                  </a:cubicBezTo>
                  <a:cubicBezTo>
                    <a:pt x="1798" y="1668"/>
                    <a:pt x="1477" y="1132"/>
                    <a:pt x="1131" y="608"/>
                  </a:cubicBezTo>
                  <a:cubicBezTo>
                    <a:pt x="1000" y="394"/>
                    <a:pt x="846" y="204"/>
                    <a:pt x="655" y="73"/>
                  </a:cubicBezTo>
                  <a:cubicBezTo>
                    <a:pt x="586" y="27"/>
                    <a:pt x="477" y="0"/>
                    <a:pt x="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6"/>
            <p:cNvSpPr/>
            <p:nvPr/>
          </p:nvSpPr>
          <p:spPr>
            <a:xfrm>
              <a:off x="7807794" y="537724"/>
              <a:ext cx="87200" cy="82877"/>
            </a:xfrm>
            <a:custGeom>
              <a:avLst/>
              <a:gdLst/>
              <a:ahLst/>
              <a:cxnLst/>
              <a:rect l="l" t="t" r="r" b="b"/>
              <a:pathLst>
                <a:path w="2763" h="2626" extrusionOk="0">
                  <a:moveTo>
                    <a:pt x="447" y="1"/>
                  </a:moveTo>
                  <a:cubicBezTo>
                    <a:pt x="328" y="1"/>
                    <a:pt x="197" y="19"/>
                    <a:pt x="75" y="19"/>
                  </a:cubicBezTo>
                  <a:cubicBezTo>
                    <a:pt x="58" y="19"/>
                    <a:pt x="41" y="19"/>
                    <a:pt x="24" y="18"/>
                  </a:cubicBezTo>
                  <a:lnTo>
                    <a:pt x="24" y="18"/>
                  </a:lnTo>
                  <a:cubicBezTo>
                    <a:pt x="60" y="244"/>
                    <a:pt x="0" y="554"/>
                    <a:pt x="119" y="697"/>
                  </a:cubicBezTo>
                  <a:cubicBezTo>
                    <a:pt x="608" y="1280"/>
                    <a:pt x="1167" y="1828"/>
                    <a:pt x="1727" y="2363"/>
                  </a:cubicBezTo>
                  <a:cubicBezTo>
                    <a:pt x="1846" y="2482"/>
                    <a:pt x="2048" y="2518"/>
                    <a:pt x="2275" y="2625"/>
                  </a:cubicBezTo>
                  <a:cubicBezTo>
                    <a:pt x="2441" y="2482"/>
                    <a:pt x="2703" y="2363"/>
                    <a:pt x="2739" y="2221"/>
                  </a:cubicBezTo>
                  <a:cubicBezTo>
                    <a:pt x="2763" y="1982"/>
                    <a:pt x="2703" y="1637"/>
                    <a:pt x="2536" y="1494"/>
                  </a:cubicBezTo>
                  <a:cubicBezTo>
                    <a:pt x="1965" y="970"/>
                    <a:pt x="1346" y="506"/>
                    <a:pt x="715" y="66"/>
                  </a:cubicBezTo>
                  <a:cubicBezTo>
                    <a:pt x="643" y="14"/>
                    <a:pt x="549" y="1"/>
                    <a:pt x="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6"/>
            <p:cNvSpPr/>
            <p:nvPr/>
          </p:nvSpPr>
          <p:spPr>
            <a:xfrm>
              <a:off x="7707594" y="681980"/>
              <a:ext cx="76943" cy="82750"/>
            </a:xfrm>
            <a:custGeom>
              <a:avLst/>
              <a:gdLst/>
              <a:ahLst/>
              <a:cxnLst/>
              <a:rect l="l" t="t" r="r" b="b"/>
              <a:pathLst>
                <a:path w="2438" h="2622" extrusionOk="0">
                  <a:moveTo>
                    <a:pt x="659" y="1"/>
                  </a:moveTo>
                  <a:cubicBezTo>
                    <a:pt x="274" y="1"/>
                    <a:pt x="0" y="359"/>
                    <a:pt x="211" y="769"/>
                  </a:cubicBezTo>
                  <a:cubicBezTo>
                    <a:pt x="508" y="1364"/>
                    <a:pt x="889" y="1936"/>
                    <a:pt x="1306" y="2472"/>
                  </a:cubicBezTo>
                  <a:cubicBezTo>
                    <a:pt x="1390" y="2564"/>
                    <a:pt x="1606" y="2621"/>
                    <a:pt x="1796" y="2621"/>
                  </a:cubicBezTo>
                  <a:cubicBezTo>
                    <a:pt x="1875" y="2621"/>
                    <a:pt x="1949" y="2612"/>
                    <a:pt x="2009" y="2591"/>
                  </a:cubicBezTo>
                  <a:cubicBezTo>
                    <a:pt x="2223" y="2531"/>
                    <a:pt x="2342" y="2245"/>
                    <a:pt x="2425" y="2162"/>
                  </a:cubicBezTo>
                  <a:cubicBezTo>
                    <a:pt x="2437" y="1519"/>
                    <a:pt x="1235" y="78"/>
                    <a:pt x="747" y="7"/>
                  </a:cubicBezTo>
                  <a:cubicBezTo>
                    <a:pt x="717" y="3"/>
                    <a:pt x="687" y="1"/>
                    <a:pt x="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6"/>
            <p:cNvSpPr/>
            <p:nvPr/>
          </p:nvSpPr>
          <p:spPr>
            <a:xfrm>
              <a:off x="8555524" y="687061"/>
              <a:ext cx="74040" cy="98373"/>
            </a:xfrm>
            <a:custGeom>
              <a:avLst/>
              <a:gdLst/>
              <a:ahLst/>
              <a:cxnLst/>
              <a:rect l="l" t="t" r="r" b="b"/>
              <a:pathLst>
                <a:path w="2346" h="3117" extrusionOk="0">
                  <a:moveTo>
                    <a:pt x="775" y="1"/>
                  </a:moveTo>
                  <a:cubicBezTo>
                    <a:pt x="275" y="13"/>
                    <a:pt x="1" y="429"/>
                    <a:pt x="191" y="846"/>
                  </a:cubicBezTo>
                  <a:cubicBezTo>
                    <a:pt x="513" y="1537"/>
                    <a:pt x="918" y="2203"/>
                    <a:pt x="1322" y="2858"/>
                  </a:cubicBezTo>
                  <a:cubicBezTo>
                    <a:pt x="1394" y="2989"/>
                    <a:pt x="1620" y="3084"/>
                    <a:pt x="1787" y="3108"/>
                  </a:cubicBezTo>
                  <a:cubicBezTo>
                    <a:pt x="1821" y="3114"/>
                    <a:pt x="1854" y="3117"/>
                    <a:pt x="1886" y="3117"/>
                  </a:cubicBezTo>
                  <a:cubicBezTo>
                    <a:pt x="2182" y="3117"/>
                    <a:pt x="2346" y="2874"/>
                    <a:pt x="2227" y="2573"/>
                  </a:cubicBezTo>
                  <a:cubicBezTo>
                    <a:pt x="1930" y="1858"/>
                    <a:pt x="1632" y="1144"/>
                    <a:pt x="1275" y="465"/>
                  </a:cubicBezTo>
                  <a:cubicBezTo>
                    <a:pt x="1156" y="251"/>
                    <a:pt x="894" y="108"/>
                    <a:pt x="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6"/>
            <p:cNvSpPr/>
            <p:nvPr/>
          </p:nvSpPr>
          <p:spPr>
            <a:xfrm>
              <a:off x="7701093" y="818947"/>
              <a:ext cx="77417" cy="82813"/>
            </a:xfrm>
            <a:custGeom>
              <a:avLst/>
              <a:gdLst/>
              <a:ahLst/>
              <a:cxnLst/>
              <a:rect l="l" t="t" r="r" b="b"/>
              <a:pathLst>
                <a:path w="2453" h="2624" extrusionOk="0">
                  <a:moveTo>
                    <a:pt x="726" y="1"/>
                  </a:moveTo>
                  <a:cubicBezTo>
                    <a:pt x="262" y="1"/>
                    <a:pt x="0" y="358"/>
                    <a:pt x="202" y="751"/>
                  </a:cubicBezTo>
                  <a:cubicBezTo>
                    <a:pt x="583" y="1370"/>
                    <a:pt x="1024" y="1965"/>
                    <a:pt x="1500" y="2525"/>
                  </a:cubicBezTo>
                  <a:cubicBezTo>
                    <a:pt x="1560" y="2590"/>
                    <a:pt x="1712" y="2623"/>
                    <a:pt x="1868" y="2623"/>
                  </a:cubicBezTo>
                  <a:cubicBezTo>
                    <a:pt x="2024" y="2623"/>
                    <a:pt x="2185" y="2590"/>
                    <a:pt x="2262" y="2525"/>
                  </a:cubicBezTo>
                  <a:cubicBezTo>
                    <a:pt x="2405" y="2382"/>
                    <a:pt x="2453" y="1930"/>
                    <a:pt x="2334" y="1751"/>
                  </a:cubicBezTo>
                  <a:cubicBezTo>
                    <a:pt x="1988" y="1215"/>
                    <a:pt x="1548" y="739"/>
                    <a:pt x="1131" y="239"/>
                  </a:cubicBezTo>
                  <a:cubicBezTo>
                    <a:pt x="1012" y="108"/>
                    <a:pt x="822" y="48"/>
                    <a:pt x="7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6"/>
            <p:cNvSpPr/>
            <p:nvPr/>
          </p:nvSpPr>
          <p:spPr>
            <a:xfrm>
              <a:off x="8154692" y="249305"/>
              <a:ext cx="77732" cy="81078"/>
            </a:xfrm>
            <a:custGeom>
              <a:avLst/>
              <a:gdLst/>
              <a:ahLst/>
              <a:cxnLst/>
              <a:rect l="l" t="t" r="r" b="b"/>
              <a:pathLst>
                <a:path w="2463" h="2569" extrusionOk="0">
                  <a:moveTo>
                    <a:pt x="695" y="1"/>
                  </a:moveTo>
                  <a:cubicBezTo>
                    <a:pt x="344" y="1"/>
                    <a:pt x="1" y="351"/>
                    <a:pt x="176" y="656"/>
                  </a:cubicBezTo>
                  <a:cubicBezTo>
                    <a:pt x="522" y="1275"/>
                    <a:pt x="915" y="1906"/>
                    <a:pt x="1415" y="2394"/>
                  </a:cubicBezTo>
                  <a:cubicBezTo>
                    <a:pt x="1536" y="2516"/>
                    <a:pt x="1677" y="2569"/>
                    <a:pt x="1815" y="2569"/>
                  </a:cubicBezTo>
                  <a:cubicBezTo>
                    <a:pt x="2138" y="2569"/>
                    <a:pt x="2446" y="2281"/>
                    <a:pt x="2462" y="1906"/>
                  </a:cubicBezTo>
                  <a:cubicBezTo>
                    <a:pt x="2462" y="1430"/>
                    <a:pt x="1177" y="49"/>
                    <a:pt x="712" y="1"/>
                  </a:cubicBezTo>
                  <a:cubicBezTo>
                    <a:pt x="706" y="1"/>
                    <a:pt x="70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6"/>
            <p:cNvSpPr/>
            <p:nvPr/>
          </p:nvSpPr>
          <p:spPr>
            <a:xfrm>
              <a:off x="8423259" y="1086032"/>
              <a:ext cx="76691" cy="71199"/>
            </a:xfrm>
            <a:custGeom>
              <a:avLst/>
              <a:gdLst/>
              <a:ahLst/>
              <a:cxnLst/>
              <a:rect l="l" t="t" r="r" b="b"/>
              <a:pathLst>
                <a:path w="2430" h="2256" extrusionOk="0">
                  <a:moveTo>
                    <a:pt x="546" y="0"/>
                  </a:moveTo>
                  <a:cubicBezTo>
                    <a:pt x="280" y="0"/>
                    <a:pt x="37" y="244"/>
                    <a:pt x="1" y="575"/>
                  </a:cubicBezTo>
                  <a:cubicBezTo>
                    <a:pt x="25" y="646"/>
                    <a:pt x="37" y="765"/>
                    <a:pt x="60" y="860"/>
                  </a:cubicBezTo>
                  <a:cubicBezTo>
                    <a:pt x="346" y="1622"/>
                    <a:pt x="977" y="2015"/>
                    <a:pt x="1692" y="2242"/>
                  </a:cubicBezTo>
                  <a:cubicBezTo>
                    <a:pt x="1720" y="2251"/>
                    <a:pt x="1753" y="2255"/>
                    <a:pt x="1789" y="2255"/>
                  </a:cubicBezTo>
                  <a:cubicBezTo>
                    <a:pt x="1980" y="2255"/>
                    <a:pt x="2252" y="2132"/>
                    <a:pt x="2323" y="1992"/>
                  </a:cubicBezTo>
                  <a:cubicBezTo>
                    <a:pt x="2430" y="1801"/>
                    <a:pt x="2418" y="1384"/>
                    <a:pt x="2287" y="1241"/>
                  </a:cubicBezTo>
                  <a:cubicBezTo>
                    <a:pt x="1834" y="813"/>
                    <a:pt x="1334" y="432"/>
                    <a:pt x="810" y="87"/>
                  </a:cubicBezTo>
                  <a:cubicBezTo>
                    <a:pt x="724" y="27"/>
                    <a:pt x="634" y="0"/>
                    <a:pt x="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6"/>
            <p:cNvSpPr/>
            <p:nvPr/>
          </p:nvSpPr>
          <p:spPr>
            <a:xfrm>
              <a:off x="7829665" y="255112"/>
              <a:ext cx="77732" cy="83255"/>
            </a:xfrm>
            <a:custGeom>
              <a:avLst/>
              <a:gdLst/>
              <a:ahLst/>
              <a:cxnLst/>
              <a:rect l="l" t="t" r="r" b="b"/>
              <a:pathLst>
                <a:path w="2463" h="2638" extrusionOk="0">
                  <a:moveTo>
                    <a:pt x="619" y="1"/>
                  </a:moveTo>
                  <a:cubicBezTo>
                    <a:pt x="292" y="1"/>
                    <a:pt x="1" y="319"/>
                    <a:pt x="177" y="627"/>
                  </a:cubicBezTo>
                  <a:cubicBezTo>
                    <a:pt x="569" y="1293"/>
                    <a:pt x="1046" y="1936"/>
                    <a:pt x="1534" y="2544"/>
                  </a:cubicBezTo>
                  <a:cubicBezTo>
                    <a:pt x="1586" y="2608"/>
                    <a:pt x="1708" y="2638"/>
                    <a:pt x="1836" y="2638"/>
                  </a:cubicBezTo>
                  <a:cubicBezTo>
                    <a:pt x="1943" y="2638"/>
                    <a:pt x="2053" y="2617"/>
                    <a:pt x="2129" y="2579"/>
                  </a:cubicBezTo>
                  <a:cubicBezTo>
                    <a:pt x="2308" y="2508"/>
                    <a:pt x="2403" y="2270"/>
                    <a:pt x="2463" y="2198"/>
                  </a:cubicBezTo>
                  <a:cubicBezTo>
                    <a:pt x="2439" y="1603"/>
                    <a:pt x="1129" y="91"/>
                    <a:pt x="700" y="8"/>
                  </a:cubicBezTo>
                  <a:cubicBezTo>
                    <a:pt x="673" y="3"/>
                    <a:pt x="646" y="1"/>
                    <a:pt x="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6"/>
            <p:cNvSpPr/>
            <p:nvPr/>
          </p:nvSpPr>
          <p:spPr>
            <a:xfrm>
              <a:off x="7695444" y="544162"/>
              <a:ext cx="70284" cy="79247"/>
            </a:xfrm>
            <a:custGeom>
              <a:avLst/>
              <a:gdLst/>
              <a:ahLst/>
              <a:cxnLst/>
              <a:rect l="l" t="t" r="r" b="b"/>
              <a:pathLst>
                <a:path w="2227" h="2511" extrusionOk="0">
                  <a:moveTo>
                    <a:pt x="820" y="0"/>
                  </a:moveTo>
                  <a:cubicBezTo>
                    <a:pt x="745" y="0"/>
                    <a:pt x="662" y="16"/>
                    <a:pt x="572" y="52"/>
                  </a:cubicBezTo>
                  <a:cubicBezTo>
                    <a:pt x="203" y="195"/>
                    <a:pt x="0" y="576"/>
                    <a:pt x="155" y="897"/>
                  </a:cubicBezTo>
                  <a:cubicBezTo>
                    <a:pt x="429" y="1421"/>
                    <a:pt x="774" y="1957"/>
                    <a:pt x="1203" y="2362"/>
                  </a:cubicBezTo>
                  <a:cubicBezTo>
                    <a:pt x="1315" y="2464"/>
                    <a:pt x="1444" y="2511"/>
                    <a:pt x="1572" y="2511"/>
                  </a:cubicBezTo>
                  <a:cubicBezTo>
                    <a:pt x="1904" y="2511"/>
                    <a:pt x="2227" y="2195"/>
                    <a:pt x="2227" y="1731"/>
                  </a:cubicBezTo>
                  <a:cubicBezTo>
                    <a:pt x="2167" y="1624"/>
                    <a:pt x="2096" y="1421"/>
                    <a:pt x="1965" y="1231"/>
                  </a:cubicBezTo>
                  <a:cubicBezTo>
                    <a:pt x="1786" y="945"/>
                    <a:pt x="1572" y="695"/>
                    <a:pt x="1393" y="409"/>
                  </a:cubicBezTo>
                  <a:cubicBezTo>
                    <a:pt x="1247" y="180"/>
                    <a:pt x="1072" y="0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6"/>
            <p:cNvSpPr/>
            <p:nvPr/>
          </p:nvSpPr>
          <p:spPr>
            <a:xfrm>
              <a:off x="7784882" y="967369"/>
              <a:ext cx="89346" cy="80699"/>
            </a:xfrm>
            <a:custGeom>
              <a:avLst/>
              <a:gdLst/>
              <a:ahLst/>
              <a:cxnLst/>
              <a:rect l="l" t="t" r="r" b="b"/>
              <a:pathLst>
                <a:path w="2831" h="2557" extrusionOk="0">
                  <a:moveTo>
                    <a:pt x="284" y="1"/>
                  </a:moveTo>
                  <a:cubicBezTo>
                    <a:pt x="244" y="1"/>
                    <a:pt x="211" y="8"/>
                    <a:pt x="191" y="25"/>
                  </a:cubicBezTo>
                  <a:cubicBezTo>
                    <a:pt x="72" y="108"/>
                    <a:pt x="0" y="322"/>
                    <a:pt x="0" y="477"/>
                  </a:cubicBezTo>
                  <a:cubicBezTo>
                    <a:pt x="0" y="620"/>
                    <a:pt x="83" y="799"/>
                    <a:pt x="191" y="882"/>
                  </a:cubicBezTo>
                  <a:cubicBezTo>
                    <a:pt x="798" y="1418"/>
                    <a:pt x="1393" y="1989"/>
                    <a:pt x="2036" y="2465"/>
                  </a:cubicBezTo>
                  <a:cubicBezTo>
                    <a:pt x="2122" y="2528"/>
                    <a:pt x="2215" y="2557"/>
                    <a:pt x="2306" y="2557"/>
                  </a:cubicBezTo>
                  <a:cubicBezTo>
                    <a:pt x="2579" y="2557"/>
                    <a:pt x="2831" y="2296"/>
                    <a:pt x="2822" y="1894"/>
                  </a:cubicBezTo>
                  <a:cubicBezTo>
                    <a:pt x="2715" y="1775"/>
                    <a:pt x="2548" y="1549"/>
                    <a:pt x="2346" y="1394"/>
                  </a:cubicBezTo>
                  <a:cubicBezTo>
                    <a:pt x="1774" y="953"/>
                    <a:pt x="1203" y="525"/>
                    <a:pt x="619" y="108"/>
                  </a:cubicBezTo>
                  <a:cubicBezTo>
                    <a:pt x="534" y="48"/>
                    <a:pt x="387" y="1"/>
                    <a:pt x="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6"/>
            <p:cNvSpPr/>
            <p:nvPr/>
          </p:nvSpPr>
          <p:spPr>
            <a:xfrm>
              <a:off x="7785261" y="358153"/>
              <a:ext cx="73282" cy="69306"/>
            </a:xfrm>
            <a:custGeom>
              <a:avLst/>
              <a:gdLst/>
              <a:ahLst/>
              <a:cxnLst/>
              <a:rect l="l" t="t" r="r" b="b"/>
              <a:pathLst>
                <a:path w="2322" h="2196" extrusionOk="0">
                  <a:moveTo>
                    <a:pt x="514" y="1"/>
                  </a:moveTo>
                  <a:cubicBezTo>
                    <a:pt x="390" y="1"/>
                    <a:pt x="242" y="48"/>
                    <a:pt x="179" y="112"/>
                  </a:cubicBezTo>
                  <a:cubicBezTo>
                    <a:pt x="60" y="219"/>
                    <a:pt x="0" y="469"/>
                    <a:pt x="36" y="600"/>
                  </a:cubicBezTo>
                  <a:cubicBezTo>
                    <a:pt x="274" y="1326"/>
                    <a:pt x="810" y="1803"/>
                    <a:pt x="1465" y="2136"/>
                  </a:cubicBezTo>
                  <a:cubicBezTo>
                    <a:pt x="1549" y="2177"/>
                    <a:pt x="1634" y="2196"/>
                    <a:pt x="1716" y="2196"/>
                  </a:cubicBezTo>
                  <a:cubicBezTo>
                    <a:pt x="2041" y="2196"/>
                    <a:pt x="2322" y="1899"/>
                    <a:pt x="2322" y="1481"/>
                  </a:cubicBezTo>
                  <a:cubicBezTo>
                    <a:pt x="2286" y="1422"/>
                    <a:pt x="2262" y="1243"/>
                    <a:pt x="2167" y="1148"/>
                  </a:cubicBezTo>
                  <a:cubicBezTo>
                    <a:pt x="1679" y="767"/>
                    <a:pt x="1191" y="374"/>
                    <a:pt x="667" y="41"/>
                  </a:cubicBezTo>
                  <a:cubicBezTo>
                    <a:pt x="631" y="13"/>
                    <a:pt x="576" y="1"/>
                    <a:pt x="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6"/>
            <p:cNvSpPr/>
            <p:nvPr/>
          </p:nvSpPr>
          <p:spPr>
            <a:xfrm>
              <a:off x="8884306" y="1185411"/>
              <a:ext cx="71799" cy="79594"/>
            </a:xfrm>
            <a:custGeom>
              <a:avLst/>
              <a:gdLst/>
              <a:ahLst/>
              <a:cxnLst/>
              <a:rect l="l" t="t" r="r" b="b"/>
              <a:pathLst>
                <a:path w="2275" h="2522" extrusionOk="0">
                  <a:moveTo>
                    <a:pt x="484" y="0"/>
                  </a:moveTo>
                  <a:cubicBezTo>
                    <a:pt x="451" y="0"/>
                    <a:pt x="421" y="3"/>
                    <a:pt x="394" y="9"/>
                  </a:cubicBezTo>
                  <a:cubicBezTo>
                    <a:pt x="263" y="81"/>
                    <a:pt x="179" y="295"/>
                    <a:pt x="1" y="557"/>
                  </a:cubicBezTo>
                  <a:cubicBezTo>
                    <a:pt x="334" y="1093"/>
                    <a:pt x="668" y="1629"/>
                    <a:pt x="989" y="2129"/>
                  </a:cubicBezTo>
                  <a:cubicBezTo>
                    <a:pt x="1139" y="2345"/>
                    <a:pt x="1336" y="2521"/>
                    <a:pt x="1567" y="2521"/>
                  </a:cubicBezTo>
                  <a:cubicBezTo>
                    <a:pt x="1666" y="2521"/>
                    <a:pt x="1771" y="2489"/>
                    <a:pt x="1882" y="2414"/>
                  </a:cubicBezTo>
                  <a:cubicBezTo>
                    <a:pt x="2275" y="2164"/>
                    <a:pt x="2215" y="1771"/>
                    <a:pt x="1977" y="1450"/>
                  </a:cubicBezTo>
                  <a:cubicBezTo>
                    <a:pt x="1644" y="998"/>
                    <a:pt x="1311" y="569"/>
                    <a:pt x="918" y="164"/>
                  </a:cubicBezTo>
                  <a:cubicBezTo>
                    <a:pt x="829" y="66"/>
                    <a:pt x="636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6"/>
            <p:cNvSpPr/>
            <p:nvPr/>
          </p:nvSpPr>
          <p:spPr>
            <a:xfrm>
              <a:off x="8478519" y="1424787"/>
              <a:ext cx="79689" cy="75113"/>
            </a:xfrm>
            <a:custGeom>
              <a:avLst/>
              <a:gdLst/>
              <a:ahLst/>
              <a:cxnLst/>
              <a:rect l="l" t="t" r="r" b="b"/>
              <a:pathLst>
                <a:path w="2525" h="2380" extrusionOk="0">
                  <a:moveTo>
                    <a:pt x="509" y="1"/>
                  </a:moveTo>
                  <a:cubicBezTo>
                    <a:pt x="489" y="1"/>
                    <a:pt x="470" y="3"/>
                    <a:pt x="453" y="9"/>
                  </a:cubicBezTo>
                  <a:cubicBezTo>
                    <a:pt x="262" y="68"/>
                    <a:pt x="143" y="342"/>
                    <a:pt x="0" y="544"/>
                  </a:cubicBezTo>
                  <a:cubicBezTo>
                    <a:pt x="131" y="854"/>
                    <a:pt x="179" y="1140"/>
                    <a:pt x="345" y="1294"/>
                  </a:cubicBezTo>
                  <a:cubicBezTo>
                    <a:pt x="643" y="1628"/>
                    <a:pt x="1000" y="1890"/>
                    <a:pt x="1357" y="2152"/>
                  </a:cubicBezTo>
                  <a:cubicBezTo>
                    <a:pt x="1517" y="2270"/>
                    <a:pt x="1693" y="2380"/>
                    <a:pt x="1869" y="2380"/>
                  </a:cubicBezTo>
                  <a:cubicBezTo>
                    <a:pt x="1995" y="2380"/>
                    <a:pt x="2120" y="2324"/>
                    <a:pt x="2238" y="2176"/>
                  </a:cubicBezTo>
                  <a:cubicBezTo>
                    <a:pt x="2524" y="1818"/>
                    <a:pt x="2250" y="1556"/>
                    <a:pt x="2024" y="1318"/>
                  </a:cubicBezTo>
                  <a:cubicBezTo>
                    <a:pt x="1691" y="973"/>
                    <a:pt x="1357" y="616"/>
                    <a:pt x="1024" y="282"/>
                  </a:cubicBezTo>
                  <a:cubicBezTo>
                    <a:pt x="887" y="156"/>
                    <a:pt x="665" y="1"/>
                    <a:pt x="5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6"/>
            <p:cNvSpPr/>
            <p:nvPr/>
          </p:nvSpPr>
          <p:spPr>
            <a:xfrm>
              <a:off x="8956829" y="1086095"/>
              <a:ext cx="80825" cy="74576"/>
            </a:xfrm>
            <a:custGeom>
              <a:avLst/>
              <a:gdLst/>
              <a:ahLst/>
              <a:cxnLst/>
              <a:rect l="l" t="t" r="r" b="b"/>
              <a:pathLst>
                <a:path w="2561" h="2363" extrusionOk="0">
                  <a:moveTo>
                    <a:pt x="472" y="1"/>
                  </a:moveTo>
                  <a:cubicBezTo>
                    <a:pt x="424" y="1"/>
                    <a:pt x="380" y="8"/>
                    <a:pt x="346" y="25"/>
                  </a:cubicBezTo>
                  <a:cubicBezTo>
                    <a:pt x="203" y="108"/>
                    <a:pt x="120" y="323"/>
                    <a:pt x="1" y="501"/>
                  </a:cubicBezTo>
                  <a:cubicBezTo>
                    <a:pt x="144" y="751"/>
                    <a:pt x="215" y="989"/>
                    <a:pt x="382" y="1156"/>
                  </a:cubicBezTo>
                  <a:cubicBezTo>
                    <a:pt x="656" y="1478"/>
                    <a:pt x="977" y="1811"/>
                    <a:pt x="1310" y="2097"/>
                  </a:cubicBezTo>
                  <a:cubicBezTo>
                    <a:pt x="1476" y="2241"/>
                    <a:pt x="1669" y="2362"/>
                    <a:pt x="1865" y="2362"/>
                  </a:cubicBezTo>
                  <a:cubicBezTo>
                    <a:pt x="2007" y="2362"/>
                    <a:pt x="2151" y="2298"/>
                    <a:pt x="2287" y="2132"/>
                  </a:cubicBezTo>
                  <a:cubicBezTo>
                    <a:pt x="2561" y="1775"/>
                    <a:pt x="2299" y="1478"/>
                    <a:pt x="2049" y="1228"/>
                  </a:cubicBezTo>
                  <a:cubicBezTo>
                    <a:pt x="1644" y="847"/>
                    <a:pt x="1239" y="466"/>
                    <a:pt x="822" y="108"/>
                  </a:cubicBezTo>
                  <a:cubicBezTo>
                    <a:pt x="745" y="48"/>
                    <a:pt x="595" y="1"/>
                    <a:pt x="4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6"/>
            <p:cNvSpPr/>
            <p:nvPr/>
          </p:nvSpPr>
          <p:spPr>
            <a:xfrm>
              <a:off x="8295508" y="715907"/>
              <a:ext cx="64666" cy="82403"/>
            </a:xfrm>
            <a:custGeom>
              <a:avLst/>
              <a:gdLst/>
              <a:ahLst/>
              <a:cxnLst/>
              <a:rect l="l" t="t" r="r" b="b"/>
              <a:pathLst>
                <a:path w="2049" h="2611" extrusionOk="0">
                  <a:moveTo>
                    <a:pt x="488" y="0"/>
                  </a:moveTo>
                  <a:cubicBezTo>
                    <a:pt x="387" y="0"/>
                    <a:pt x="282" y="27"/>
                    <a:pt x="215" y="87"/>
                  </a:cubicBezTo>
                  <a:cubicBezTo>
                    <a:pt x="96" y="158"/>
                    <a:pt x="1" y="396"/>
                    <a:pt x="48" y="504"/>
                  </a:cubicBezTo>
                  <a:cubicBezTo>
                    <a:pt x="394" y="1170"/>
                    <a:pt x="739" y="1825"/>
                    <a:pt x="1132" y="2468"/>
                  </a:cubicBezTo>
                  <a:cubicBezTo>
                    <a:pt x="1193" y="2555"/>
                    <a:pt x="1388" y="2611"/>
                    <a:pt x="1553" y="2611"/>
                  </a:cubicBezTo>
                  <a:cubicBezTo>
                    <a:pt x="1614" y="2611"/>
                    <a:pt x="1671" y="2603"/>
                    <a:pt x="1715" y="2587"/>
                  </a:cubicBezTo>
                  <a:cubicBezTo>
                    <a:pt x="1882" y="2528"/>
                    <a:pt x="1965" y="2290"/>
                    <a:pt x="2025" y="2218"/>
                  </a:cubicBezTo>
                  <a:cubicBezTo>
                    <a:pt x="2049" y="1694"/>
                    <a:pt x="1013" y="123"/>
                    <a:pt x="656" y="27"/>
                  </a:cubicBezTo>
                  <a:cubicBezTo>
                    <a:pt x="607" y="10"/>
                    <a:pt x="548" y="0"/>
                    <a:pt x="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6"/>
            <p:cNvSpPr/>
            <p:nvPr/>
          </p:nvSpPr>
          <p:spPr>
            <a:xfrm>
              <a:off x="7894961" y="649443"/>
              <a:ext cx="65045" cy="71799"/>
            </a:xfrm>
            <a:custGeom>
              <a:avLst/>
              <a:gdLst/>
              <a:ahLst/>
              <a:cxnLst/>
              <a:rect l="l" t="t" r="r" b="b"/>
              <a:pathLst>
                <a:path w="2061" h="2275" extrusionOk="0">
                  <a:moveTo>
                    <a:pt x="622" y="1"/>
                  </a:moveTo>
                  <a:cubicBezTo>
                    <a:pt x="469" y="1"/>
                    <a:pt x="305" y="43"/>
                    <a:pt x="215" y="133"/>
                  </a:cubicBezTo>
                  <a:cubicBezTo>
                    <a:pt x="96" y="252"/>
                    <a:pt x="1" y="550"/>
                    <a:pt x="72" y="669"/>
                  </a:cubicBezTo>
                  <a:cubicBezTo>
                    <a:pt x="394" y="1193"/>
                    <a:pt x="751" y="1705"/>
                    <a:pt x="1132" y="2157"/>
                  </a:cubicBezTo>
                  <a:cubicBezTo>
                    <a:pt x="1192" y="2232"/>
                    <a:pt x="1346" y="2274"/>
                    <a:pt x="1494" y="2274"/>
                  </a:cubicBezTo>
                  <a:cubicBezTo>
                    <a:pt x="1581" y="2274"/>
                    <a:pt x="1665" y="2259"/>
                    <a:pt x="1727" y="2229"/>
                  </a:cubicBezTo>
                  <a:cubicBezTo>
                    <a:pt x="1906" y="2157"/>
                    <a:pt x="2001" y="1919"/>
                    <a:pt x="2060" y="1848"/>
                  </a:cubicBezTo>
                  <a:cubicBezTo>
                    <a:pt x="2037" y="1240"/>
                    <a:pt x="1203" y="97"/>
                    <a:pt x="763" y="14"/>
                  </a:cubicBezTo>
                  <a:cubicBezTo>
                    <a:pt x="719" y="5"/>
                    <a:pt x="671" y="1"/>
                    <a:pt x="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6"/>
            <p:cNvSpPr/>
            <p:nvPr/>
          </p:nvSpPr>
          <p:spPr>
            <a:xfrm>
              <a:off x="8275595" y="238039"/>
              <a:ext cx="72178" cy="79721"/>
            </a:xfrm>
            <a:custGeom>
              <a:avLst/>
              <a:gdLst/>
              <a:ahLst/>
              <a:cxnLst/>
              <a:rect l="l" t="t" r="r" b="b"/>
              <a:pathLst>
                <a:path w="2287" h="2526" extrusionOk="0">
                  <a:moveTo>
                    <a:pt x="489" y="1"/>
                  </a:moveTo>
                  <a:cubicBezTo>
                    <a:pt x="179" y="60"/>
                    <a:pt x="1" y="310"/>
                    <a:pt x="155" y="608"/>
                  </a:cubicBezTo>
                  <a:cubicBezTo>
                    <a:pt x="501" y="1203"/>
                    <a:pt x="858" y="1822"/>
                    <a:pt x="1310" y="2358"/>
                  </a:cubicBezTo>
                  <a:cubicBezTo>
                    <a:pt x="1405" y="2474"/>
                    <a:pt x="1531" y="2525"/>
                    <a:pt x="1658" y="2525"/>
                  </a:cubicBezTo>
                  <a:cubicBezTo>
                    <a:pt x="1896" y="2525"/>
                    <a:pt x="2141" y="2345"/>
                    <a:pt x="2203" y="2073"/>
                  </a:cubicBezTo>
                  <a:cubicBezTo>
                    <a:pt x="2287" y="1620"/>
                    <a:pt x="965" y="1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6"/>
            <p:cNvSpPr/>
            <p:nvPr/>
          </p:nvSpPr>
          <p:spPr>
            <a:xfrm>
              <a:off x="8956071" y="539018"/>
              <a:ext cx="73314" cy="72178"/>
            </a:xfrm>
            <a:custGeom>
              <a:avLst/>
              <a:gdLst/>
              <a:ahLst/>
              <a:cxnLst/>
              <a:rect l="l" t="t" r="r" b="b"/>
              <a:pathLst>
                <a:path w="2323" h="2287" extrusionOk="0">
                  <a:moveTo>
                    <a:pt x="656" y="1"/>
                  </a:moveTo>
                  <a:cubicBezTo>
                    <a:pt x="191" y="1"/>
                    <a:pt x="1" y="358"/>
                    <a:pt x="239" y="715"/>
                  </a:cubicBezTo>
                  <a:cubicBezTo>
                    <a:pt x="584" y="1215"/>
                    <a:pt x="953" y="1703"/>
                    <a:pt x="1382" y="2132"/>
                  </a:cubicBezTo>
                  <a:cubicBezTo>
                    <a:pt x="1549" y="2287"/>
                    <a:pt x="1894" y="2239"/>
                    <a:pt x="2156" y="2287"/>
                  </a:cubicBezTo>
                  <a:cubicBezTo>
                    <a:pt x="2168" y="2013"/>
                    <a:pt x="2323" y="1656"/>
                    <a:pt x="2204" y="1489"/>
                  </a:cubicBezTo>
                  <a:cubicBezTo>
                    <a:pt x="1858" y="1013"/>
                    <a:pt x="1430" y="620"/>
                    <a:pt x="1013" y="203"/>
                  </a:cubicBezTo>
                  <a:cubicBezTo>
                    <a:pt x="906" y="96"/>
                    <a:pt x="727" y="48"/>
                    <a:pt x="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6"/>
            <p:cNvSpPr/>
            <p:nvPr/>
          </p:nvSpPr>
          <p:spPr>
            <a:xfrm>
              <a:off x="8880929" y="647234"/>
              <a:ext cx="56398" cy="82435"/>
            </a:xfrm>
            <a:custGeom>
              <a:avLst/>
              <a:gdLst/>
              <a:ahLst/>
              <a:cxnLst/>
              <a:rect l="l" t="t" r="r" b="b"/>
              <a:pathLst>
                <a:path w="1787" h="2612" extrusionOk="0">
                  <a:moveTo>
                    <a:pt x="489" y="1"/>
                  </a:moveTo>
                  <a:cubicBezTo>
                    <a:pt x="286" y="322"/>
                    <a:pt x="24" y="536"/>
                    <a:pt x="48" y="751"/>
                  </a:cubicBezTo>
                  <a:cubicBezTo>
                    <a:pt x="1" y="1513"/>
                    <a:pt x="370" y="2108"/>
                    <a:pt x="965" y="2537"/>
                  </a:cubicBezTo>
                  <a:cubicBezTo>
                    <a:pt x="1038" y="2587"/>
                    <a:pt x="1156" y="2611"/>
                    <a:pt x="1275" y="2611"/>
                  </a:cubicBezTo>
                  <a:cubicBezTo>
                    <a:pt x="1407" y="2611"/>
                    <a:pt x="1539" y="2581"/>
                    <a:pt x="1608" y="2525"/>
                  </a:cubicBezTo>
                  <a:cubicBezTo>
                    <a:pt x="1739" y="2418"/>
                    <a:pt x="1787" y="2084"/>
                    <a:pt x="1727" y="1906"/>
                  </a:cubicBezTo>
                  <a:cubicBezTo>
                    <a:pt x="1560" y="1453"/>
                    <a:pt x="1334" y="1025"/>
                    <a:pt x="1096" y="608"/>
                  </a:cubicBezTo>
                  <a:cubicBezTo>
                    <a:pt x="977" y="417"/>
                    <a:pt x="775" y="286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6"/>
            <p:cNvSpPr/>
            <p:nvPr/>
          </p:nvSpPr>
          <p:spPr>
            <a:xfrm>
              <a:off x="8673081" y="488555"/>
              <a:ext cx="52326" cy="64698"/>
            </a:xfrm>
            <a:custGeom>
              <a:avLst/>
              <a:gdLst/>
              <a:ahLst/>
              <a:cxnLst/>
              <a:rect l="l" t="t" r="r" b="b"/>
              <a:pathLst>
                <a:path w="1658" h="2050" extrusionOk="0">
                  <a:moveTo>
                    <a:pt x="384" y="1"/>
                  </a:moveTo>
                  <a:cubicBezTo>
                    <a:pt x="189" y="1"/>
                    <a:pt x="1" y="161"/>
                    <a:pt x="50" y="350"/>
                  </a:cubicBezTo>
                  <a:cubicBezTo>
                    <a:pt x="205" y="873"/>
                    <a:pt x="407" y="1397"/>
                    <a:pt x="645" y="1885"/>
                  </a:cubicBezTo>
                  <a:cubicBezTo>
                    <a:pt x="695" y="1984"/>
                    <a:pt x="914" y="2049"/>
                    <a:pt x="1076" y="2049"/>
                  </a:cubicBezTo>
                  <a:cubicBezTo>
                    <a:pt x="1110" y="2049"/>
                    <a:pt x="1142" y="2047"/>
                    <a:pt x="1169" y="2040"/>
                  </a:cubicBezTo>
                  <a:cubicBezTo>
                    <a:pt x="1336" y="1969"/>
                    <a:pt x="1455" y="1754"/>
                    <a:pt x="1657" y="1516"/>
                  </a:cubicBezTo>
                  <a:cubicBezTo>
                    <a:pt x="1288" y="992"/>
                    <a:pt x="1015" y="504"/>
                    <a:pt x="634" y="111"/>
                  </a:cubicBezTo>
                  <a:cubicBezTo>
                    <a:pt x="563" y="34"/>
                    <a:pt x="473" y="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6"/>
            <p:cNvSpPr/>
            <p:nvPr/>
          </p:nvSpPr>
          <p:spPr>
            <a:xfrm>
              <a:off x="7943814" y="241857"/>
              <a:ext cx="52263" cy="67728"/>
            </a:xfrm>
            <a:custGeom>
              <a:avLst/>
              <a:gdLst/>
              <a:ahLst/>
              <a:cxnLst/>
              <a:rect l="l" t="t" r="r" b="b"/>
              <a:pathLst>
                <a:path w="1656" h="2146" extrusionOk="0">
                  <a:moveTo>
                    <a:pt x="379" y="1"/>
                  </a:moveTo>
                  <a:cubicBezTo>
                    <a:pt x="270" y="1"/>
                    <a:pt x="130" y="35"/>
                    <a:pt x="24" y="35"/>
                  </a:cubicBezTo>
                  <a:cubicBezTo>
                    <a:pt x="48" y="213"/>
                    <a:pt x="0" y="392"/>
                    <a:pt x="60" y="535"/>
                  </a:cubicBezTo>
                  <a:cubicBezTo>
                    <a:pt x="227" y="963"/>
                    <a:pt x="405" y="1404"/>
                    <a:pt x="620" y="1785"/>
                  </a:cubicBezTo>
                  <a:cubicBezTo>
                    <a:pt x="719" y="1940"/>
                    <a:pt x="952" y="2146"/>
                    <a:pt x="1099" y="2146"/>
                  </a:cubicBezTo>
                  <a:cubicBezTo>
                    <a:pt x="1111" y="2146"/>
                    <a:pt x="1121" y="2145"/>
                    <a:pt x="1132" y="2142"/>
                  </a:cubicBezTo>
                  <a:cubicBezTo>
                    <a:pt x="1298" y="2118"/>
                    <a:pt x="1417" y="1844"/>
                    <a:pt x="1655" y="1559"/>
                  </a:cubicBezTo>
                  <a:cubicBezTo>
                    <a:pt x="1251" y="1011"/>
                    <a:pt x="905" y="511"/>
                    <a:pt x="524" y="47"/>
                  </a:cubicBezTo>
                  <a:cubicBezTo>
                    <a:pt x="494" y="12"/>
                    <a:pt x="442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6"/>
            <p:cNvSpPr/>
            <p:nvPr/>
          </p:nvSpPr>
          <p:spPr>
            <a:xfrm>
              <a:off x="7714600" y="424427"/>
              <a:ext cx="52642" cy="62015"/>
            </a:xfrm>
            <a:custGeom>
              <a:avLst/>
              <a:gdLst/>
              <a:ahLst/>
              <a:cxnLst/>
              <a:rect l="l" t="t" r="r" b="b"/>
              <a:pathLst>
                <a:path w="1668" h="1965" extrusionOk="0">
                  <a:moveTo>
                    <a:pt x="286" y="0"/>
                  </a:moveTo>
                  <a:cubicBezTo>
                    <a:pt x="191" y="286"/>
                    <a:pt x="1" y="572"/>
                    <a:pt x="72" y="715"/>
                  </a:cubicBezTo>
                  <a:cubicBezTo>
                    <a:pt x="275" y="1120"/>
                    <a:pt x="548" y="1489"/>
                    <a:pt x="870" y="1822"/>
                  </a:cubicBezTo>
                  <a:cubicBezTo>
                    <a:pt x="989" y="1941"/>
                    <a:pt x="1263" y="1929"/>
                    <a:pt x="1477" y="1965"/>
                  </a:cubicBezTo>
                  <a:cubicBezTo>
                    <a:pt x="1525" y="1762"/>
                    <a:pt x="1668" y="1489"/>
                    <a:pt x="1596" y="1346"/>
                  </a:cubicBezTo>
                  <a:cubicBezTo>
                    <a:pt x="1382" y="977"/>
                    <a:pt x="1084" y="631"/>
                    <a:pt x="810" y="298"/>
                  </a:cubicBezTo>
                  <a:cubicBezTo>
                    <a:pt x="727" y="203"/>
                    <a:pt x="572" y="155"/>
                    <a:pt x="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5" name="Google Shape;4465;p36"/>
          <p:cNvGrpSpPr/>
          <p:nvPr/>
        </p:nvGrpSpPr>
        <p:grpSpPr>
          <a:xfrm rot="-415198" flipH="1">
            <a:off x="-518629" y="1190425"/>
            <a:ext cx="964503" cy="1021225"/>
            <a:chOff x="7782610" y="-185800"/>
            <a:chExt cx="940178" cy="995470"/>
          </a:xfrm>
        </p:grpSpPr>
        <p:sp>
          <p:nvSpPr>
            <p:cNvPr id="4466" name="Google Shape;4466;p36"/>
            <p:cNvSpPr/>
            <p:nvPr/>
          </p:nvSpPr>
          <p:spPr>
            <a:xfrm>
              <a:off x="7782610" y="-185800"/>
              <a:ext cx="936795" cy="983915"/>
            </a:xfrm>
            <a:custGeom>
              <a:avLst/>
              <a:gdLst/>
              <a:ahLst/>
              <a:cxnLst/>
              <a:rect l="l" t="t" r="r" b="b"/>
              <a:pathLst>
                <a:path w="29683" h="31176" extrusionOk="0">
                  <a:moveTo>
                    <a:pt x="4668" y="1"/>
                  </a:moveTo>
                  <a:cubicBezTo>
                    <a:pt x="4442" y="84"/>
                    <a:pt x="4204" y="96"/>
                    <a:pt x="4073" y="251"/>
                  </a:cubicBezTo>
                  <a:cubicBezTo>
                    <a:pt x="3946" y="291"/>
                    <a:pt x="3804" y="409"/>
                    <a:pt x="3691" y="409"/>
                  </a:cubicBezTo>
                  <a:cubicBezTo>
                    <a:pt x="3603" y="409"/>
                    <a:pt x="3533" y="336"/>
                    <a:pt x="3501" y="96"/>
                  </a:cubicBezTo>
                  <a:cubicBezTo>
                    <a:pt x="3432" y="50"/>
                    <a:pt x="3362" y="30"/>
                    <a:pt x="3294" y="30"/>
                  </a:cubicBezTo>
                  <a:cubicBezTo>
                    <a:pt x="3185" y="30"/>
                    <a:pt x="3079" y="78"/>
                    <a:pt x="2977" y="143"/>
                  </a:cubicBezTo>
                  <a:cubicBezTo>
                    <a:pt x="2792" y="286"/>
                    <a:pt x="2602" y="408"/>
                    <a:pt x="2403" y="408"/>
                  </a:cubicBezTo>
                  <a:cubicBezTo>
                    <a:pt x="2270" y="408"/>
                    <a:pt x="2132" y="353"/>
                    <a:pt x="1989" y="215"/>
                  </a:cubicBezTo>
                  <a:cubicBezTo>
                    <a:pt x="1910" y="176"/>
                    <a:pt x="1832" y="161"/>
                    <a:pt x="1755" y="161"/>
                  </a:cubicBezTo>
                  <a:cubicBezTo>
                    <a:pt x="1535" y="161"/>
                    <a:pt x="1318" y="277"/>
                    <a:pt x="1098" y="277"/>
                  </a:cubicBezTo>
                  <a:cubicBezTo>
                    <a:pt x="1042" y="277"/>
                    <a:pt x="986" y="269"/>
                    <a:pt x="929" y="251"/>
                  </a:cubicBezTo>
                  <a:cubicBezTo>
                    <a:pt x="834" y="382"/>
                    <a:pt x="703" y="465"/>
                    <a:pt x="691" y="644"/>
                  </a:cubicBezTo>
                  <a:cubicBezTo>
                    <a:pt x="691" y="691"/>
                    <a:pt x="739" y="703"/>
                    <a:pt x="703" y="751"/>
                  </a:cubicBezTo>
                  <a:cubicBezTo>
                    <a:pt x="578" y="612"/>
                    <a:pt x="485" y="558"/>
                    <a:pt x="414" y="558"/>
                  </a:cubicBezTo>
                  <a:cubicBezTo>
                    <a:pt x="240" y="558"/>
                    <a:pt x="189" y="875"/>
                    <a:pt x="96" y="1060"/>
                  </a:cubicBezTo>
                  <a:cubicBezTo>
                    <a:pt x="1" y="1322"/>
                    <a:pt x="36" y="1501"/>
                    <a:pt x="322" y="1513"/>
                  </a:cubicBezTo>
                  <a:cubicBezTo>
                    <a:pt x="465" y="1513"/>
                    <a:pt x="596" y="1537"/>
                    <a:pt x="703" y="1679"/>
                  </a:cubicBezTo>
                  <a:cubicBezTo>
                    <a:pt x="870" y="1751"/>
                    <a:pt x="1060" y="1798"/>
                    <a:pt x="1072" y="2048"/>
                  </a:cubicBezTo>
                  <a:cubicBezTo>
                    <a:pt x="1096" y="2072"/>
                    <a:pt x="1096" y="2096"/>
                    <a:pt x="1108" y="2120"/>
                  </a:cubicBezTo>
                  <a:cubicBezTo>
                    <a:pt x="1132" y="2168"/>
                    <a:pt x="1168" y="2215"/>
                    <a:pt x="1215" y="2239"/>
                  </a:cubicBezTo>
                  <a:cubicBezTo>
                    <a:pt x="1403" y="2504"/>
                    <a:pt x="1375" y="2646"/>
                    <a:pt x="1104" y="2646"/>
                  </a:cubicBezTo>
                  <a:cubicBezTo>
                    <a:pt x="1083" y="2646"/>
                    <a:pt x="1060" y="2645"/>
                    <a:pt x="1037" y="2644"/>
                  </a:cubicBezTo>
                  <a:cubicBezTo>
                    <a:pt x="1006" y="2639"/>
                    <a:pt x="977" y="2637"/>
                    <a:pt x="949" y="2637"/>
                  </a:cubicBezTo>
                  <a:cubicBezTo>
                    <a:pt x="901" y="2637"/>
                    <a:pt x="856" y="2645"/>
                    <a:pt x="810" y="2668"/>
                  </a:cubicBezTo>
                  <a:cubicBezTo>
                    <a:pt x="679" y="3132"/>
                    <a:pt x="775" y="3465"/>
                    <a:pt x="1120" y="3561"/>
                  </a:cubicBezTo>
                  <a:cubicBezTo>
                    <a:pt x="1251" y="3596"/>
                    <a:pt x="1406" y="3620"/>
                    <a:pt x="1489" y="3775"/>
                  </a:cubicBezTo>
                  <a:cubicBezTo>
                    <a:pt x="1539" y="3824"/>
                    <a:pt x="1605" y="3849"/>
                    <a:pt x="1667" y="3849"/>
                  </a:cubicBezTo>
                  <a:cubicBezTo>
                    <a:pt x="1679" y="3849"/>
                    <a:pt x="1691" y="3848"/>
                    <a:pt x="1703" y="3846"/>
                  </a:cubicBezTo>
                  <a:cubicBezTo>
                    <a:pt x="1754" y="3817"/>
                    <a:pt x="1798" y="3804"/>
                    <a:pt x="1837" y="3804"/>
                  </a:cubicBezTo>
                  <a:cubicBezTo>
                    <a:pt x="1969" y="3804"/>
                    <a:pt x="2040" y="3953"/>
                    <a:pt x="2132" y="4073"/>
                  </a:cubicBezTo>
                  <a:cubicBezTo>
                    <a:pt x="2430" y="4132"/>
                    <a:pt x="2703" y="4215"/>
                    <a:pt x="2918" y="4454"/>
                  </a:cubicBezTo>
                  <a:cubicBezTo>
                    <a:pt x="2965" y="4477"/>
                    <a:pt x="3025" y="4489"/>
                    <a:pt x="3073" y="4501"/>
                  </a:cubicBezTo>
                  <a:cubicBezTo>
                    <a:pt x="3170" y="4483"/>
                    <a:pt x="3281" y="4412"/>
                    <a:pt x="3386" y="4412"/>
                  </a:cubicBezTo>
                  <a:cubicBezTo>
                    <a:pt x="3421" y="4412"/>
                    <a:pt x="3456" y="4421"/>
                    <a:pt x="3489" y="4442"/>
                  </a:cubicBezTo>
                  <a:cubicBezTo>
                    <a:pt x="4096" y="4846"/>
                    <a:pt x="4858" y="4680"/>
                    <a:pt x="5442" y="5156"/>
                  </a:cubicBezTo>
                  <a:cubicBezTo>
                    <a:pt x="5692" y="5263"/>
                    <a:pt x="5918" y="5466"/>
                    <a:pt x="6192" y="5489"/>
                  </a:cubicBezTo>
                  <a:cubicBezTo>
                    <a:pt x="6280" y="5441"/>
                    <a:pt x="6362" y="5421"/>
                    <a:pt x="6440" y="5421"/>
                  </a:cubicBezTo>
                  <a:cubicBezTo>
                    <a:pt x="6593" y="5421"/>
                    <a:pt x="6733" y="5498"/>
                    <a:pt x="6883" y="5585"/>
                  </a:cubicBezTo>
                  <a:cubicBezTo>
                    <a:pt x="7156" y="6005"/>
                    <a:pt x="7513" y="6240"/>
                    <a:pt x="7961" y="6240"/>
                  </a:cubicBezTo>
                  <a:cubicBezTo>
                    <a:pt x="8021" y="6240"/>
                    <a:pt x="8082" y="6236"/>
                    <a:pt x="8145" y="6228"/>
                  </a:cubicBezTo>
                  <a:cubicBezTo>
                    <a:pt x="8323" y="6287"/>
                    <a:pt x="8311" y="6561"/>
                    <a:pt x="8478" y="6644"/>
                  </a:cubicBezTo>
                  <a:cubicBezTo>
                    <a:pt x="8740" y="6692"/>
                    <a:pt x="9026" y="6692"/>
                    <a:pt x="9252" y="6918"/>
                  </a:cubicBezTo>
                  <a:cubicBezTo>
                    <a:pt x="9621" y="7311"/>
                    <a:pt x="10157" y="7454"/>
                    <a:pt x="10478" y="7906"/>
                  </a:cubicBezTo>
                  <a:cubicBezTo>
                    <a:pt x="10509" y="7921"/>
                    <a:pt x="10539" y="7927"/>
                    <a:pt x="10569" y="7927"/>
                  </a:cubicBezTo>
                  <a:cubicBezTo>
                    <a:pt x="10689" y="7927"/>
                    <a:pt x="10795" y="7828"/>
                    <a:pt x="10905" y="7828"/>
                  </a:cubicBezTo>
                  <a:cubicBezTo>
                    <a:pt x="10921" y="7828"/>
                    <a:pt x="10938" y="7830"/>
                    <a:pt x="10954" y="7835"/>
                  </a:cubicBezTo>
                  <a:lnTo>
                    <a:pt x="11097" y="7835"/>
                  </a:lnTo>
                  <a:cubicBezTo>
                    <a:pt x="11359" y="8144"/>
                    <a:pt x="11574" y="8502"/>
                    <a:pt x="11812" y="8847"/>
                  </a:cubicBezTo>
                  <a:cubicBezTo>
                    <a:pt x="11895" y="9145"/>
                    <a:pt x="12228" y="8978"/>
                    <a:pt x="12347" y="9216"/>
                  </a:cubicBezTo>
                  <a:cubicBezTo>
                    <a:pt x="12443" y="9430"/>
                    <a:pt x="12598" y="9561"/>
                    <a:pt x="12800" y="9621"/>
                  </a:cubicBezTo>
                  <a:cubicBezTo>
                    <a:pt x="13038" y="9680"/>
                    <a:pt x="13205" y="9811"/>
                    <a:pt x="13217" y="10109"/>
                  </a:cubicBezTo>
                  <a:cubicBezTo>
                    <a:pt x="13252" y="10169"/>
                    <a:pt x="13264" y="10216"/>
                    <a:pt x="13312" y="10264"/>
                  </a:cubicBezTo>
                  <a:cubicBezTo>
                    <a:pt x="13340" y="10278"/>
                    <a:pt x="13372" y="10283"/>
                    <a:pt x="13401" y="10283"/>
                  </a:cubicBezTo>
                  <a:cubicBezTo>
                    <a:pt x="13421" y="10283"/>
                    <a:pt x="13440" y="10281"/>
                    <a:pt x="13455" y="10276"/>
                  </a:cubicBezTo>
                  <a:cubicBezTo>
                    <a:pt x="13537" y="10215"/>
                    <a:pt x="13607" y="10189"/>
                    <a:pt x="13669" y="10189"/>
                  </a:cubicBezTo>
                  <a:cubicBezTo>
                    <a:pt x="13846" y="10189"/>
                    <a:pt x="13950" y="10399"/>
                    <a:pt x="14074" y="10550"/>
                  </a:cubicBezTo>
                  <a:cubicBezTo>
                    <a:pt x="14217" y="10728"/>
                    <a:pt x="14276" y="10990"/>
                    <a:pt x="14514" y="11061"/>
                  </a:cubicBezTo>
                  <a:cubicBezTo>
                    <a:pt x="14562" y="11061"/>
                    <a:pt x="14622" y="11085"/>
                    <a:pt x="14669" y="11085"/>
                  </a:cubicBezTo>
                  <a:cubicBezTo>
                    <a:pt x="14701" y="11082"/>
                    <a:pt x="14732" y="11080"/>
                    <a:pt x="14761" y="11080"/>
                  </a:cubicBezTo>
                  <a:cubicBezTo>
                    <a:pt x="15133" y="11080"/>
                    <a:pt x="15280" y="11356"/>
                    <a:pt x="15324" y="11764"/>
                  </a:cubicBezTo>
                  <a:cubicBezTo>
                    <a:pt x="15348" y="11812"/>
                    <a:pt x="15384" y="11835"/>
                    <a:pt x="15419" y="11871"/>
                  </a:cubicBezTo>
                  <a:cubicBezTo>
                    <a:pt x="15426" y="11878"/>
                    <a:pt x="15434" y="11881"/>
                    <a:pt x="15443" y="11881"/>
                  </a:cubicBezTo>
                  <a:cubicBezTo>
                    <a:pt x="15482" y="11881"/>
                    <a:pt x="15533" y="11819"/>
                    <a:pt x="15575" y="11819"/>
                  </a:cubicBezTo>
                  <a:cubicBezTo>
                    <a:pt x="15600" y="11819"/>
                    <a:pt x="15622" y="11843"/>
                    <a:pt x="15634" y="11919"/>
                  </a:cubicBezTo>
                  <a:cubicBezTo>
                    <a:pt x="15634" y="12050"/>
                    <a:pt x="15657" y="12169"/>
                    <a:pt x="15753" y="12276"/>
                  </a:cubicBezTo>
                  <a:cubicBezTo>
                    <a:pt x="15931" y="12395"/>
                    <a:pt x="16157" y="12407"/>
                    <a:pt x="16277" y="12633"/>
                  </a:cubicBezTo>
                  <a:cubicBezTo>
                    <a:pt x="16360" y="12788"/>
                    <a:pt x="16217" y="12836"/>
                    <a:pt x="16134" y="12931"/>
                  </a:cubicBezTo>
                  <a:cubicBezTo>
                    <a:pt x="16038" y="13288"/>
                    <a:pt x="16253" y="13324"/>
                    <a:pt x="16467" y="13324"/>
                  </a:cubicBezTo>
                  <a:cubicBezTo>
                    <a:pt x="16484" y="13326"/>
                    <a:pt x="16501" y="13327"/>
                    <a:pt x="16518" y="13327"/>
                  </a:cubicBezTo>
                  <a:cubicBezTo>
                    <a:pt x="16627" y="13327"/>
                    <a:pt x="16736" y="13286"/>
                    <a:pt x="16845" y="13286"/>
                  </a:cubicBezTo>
                  <a:cubicBezTo>
                    <a:pt x="16898" y="13286"/>
                    <a:pt x="16950" y="13296"/>
                    <a:pt x="17003" y="13324"/>
                  </a:cubicBezTo>
                  <a:cubicBezTo>
                    <a:pt x="17193" y="13407"/>
                    <a:pt x="17372" y="13467"/>
                    <a:pt x="17431" y="13740"/>
                  </a:cubicBezTo>
                  <a:cubicBezTo>
                    <a:pt x="17539" y="14193"/>
                    <a:pt x="17836" y="14490"/>
                    <a:pt x="18182" y="14621"/>
                  </a:cubicBezTo>
                  <a:cubicBezTo>
                    <a:pt x="18574" y="14788"/>
                    <a:pt x="18443" y="15026"/>
                    <a:pt x="18372" y="15288"/>
                  </a:cubicBezTo>
                  <a:cubicBezTo>
                    <a:pt x="18308" y="15596"/>
                    <a:pt x="18349" y="15810"/>
                    <a:pt x="18621" y="15810"/>
                  </a:cubicBezTo>
                  <a:cubicBezTo>
                    <a:pt x="18653" y="15810"/>
                    <a:pt x="18690" y="15807"/>
                    <a:pt x="18729" y="15800"/>
                  </a:cubicBezTo>
                  <a:cubicBezTo>
                    <a:pt x="18734" y="15800"/>
                    <a:pt x="18739" y="15799"/>
                    <a:pt x="18743" y="15799"/>
                  </a:cubicBezTo>
                  <a:cubicBezTo>
                    <a:pt x="18832" y="15799"/>
                    <a:pt x="18789" y="15910"/>
                    <a:pt x="18801" y="15967"/>
                  </a:cubicBezTo>
                  <a:cubicBezTo>
                    <a:pt x="18813" y="16026"/>
                    <a:pt x="18848" y="16062"/>
                    <a:pt x="18872" y="16110"/>
                  </a:cubicBezTo>
                  <a:cubicBezTo>
                    <a:pt x="19086" y="16145"/>
                    <a:pt x="19229" y="16217"/>
                    <a:pt x="19170" y="16503"/>
                  </a:cubicBezTo>
                  <a:cubicBezTo>
                    <a:pt x="19194" y="16741"/>
                    <a:pt x="19253" y="16943"/>
                    <a:pt x="19503" y="16955"/>
                  </a:cubicBezTo>
                  <a:cubicBezTo>
                    <a:pt x="19682" y="16979"/>
                    <a:pt x="19694" y="17122"/>
                    <a:pt x="19694" y="17277"/>
                  </a:cubicBezTo>
                  <a:cubicBezTo>
                    <a:pt x="19789" y="17431"/>
                    <a:pt x="20027" y="17467"/>
                    <a:pt x="20027" y="17717"/>
                  </a:cubicBezTo>
                  <a:cubicBezTo>
                    <a:pt x="20051" y="17765"/>
                    <a:pt x="20087" y="17812"/>
                    <a:pt x="20122" y="17836"/>
                  </a:cubicBezTo>
                  <a:cubicBezTo>
                    <a:pt x="20337" y="17991"/>
                    <a:pt x="20563" y="18122"/>
                    <a:pt x="20718" y="18324"/>
                  </a:cubicBezTo>
                  <a:cubicBezTo>
                    <a:pt x="20813" y="18431"/>
                    <a:pt x="20920" y="18539"/>
                    <a:pt x="20920" y="18717"/>
                  </a:cubicBezTo>
                  <a:cubicBezTo>
                    <a:pt x="20932" y="18848"/>
                    <a:pt x="20884" y="18979"/>
                    <a:pt x="20980" y="19098"/>
                  </a:cubicBezTo>
                  <a:cubicBezTo>
                    <a:pt x="21036" y="19161"/>
                    <a:pt x="21100" y="19183"/>
                    <a:pt x="21168" y="19183"/>
                  </a:cubicBezTo>
                  <a:cubicBezTo>
                    <a:pt x="21215" y="19183"/>
                    <a:pt x="21264" y="19172"/>
                    <a:pt x="21313" y="19158"/>
                  </a:cubicBezTo>
                  <a:cubicBezTo>
                    <a:pt x="21357" y="19151"/>
                    <a:pt x="21398" y="19147"/>
                    <a:pt x="21437" y="19147"/>
                  </a:cubicBezTo>
                  <a:cubicBezTo>
                    <a:pt x="21598" y="19147"/>
                    <a:pt x="21708" y="19220"/>
                    <a:pt x="21718" y="19479"/>
                  </a:cubicBezTo>
                  <a:cubicBezTo>
                    <a:pt x="21706" y="19622"/>
                    <a:pt x="21670" y="19753"/>
                    <a:pt x="21658" y="19896"/>
                  </a:cubicBezTo>
                  <a:cubicBezTo>
                    <a:pt x="21648" y="20090"/>
                    <a:pt x="21726" y="20213"/>
                    <a:pt x="21858" y="20213"/>
                  </a:cubicBezTo>
                  <a:cubicBezTo>
                    <a:pt x="21888" y="20213"/>
                    <a:pt x="21921" y="20207"/>
                    <a:pt x="21956" y="20194"/>
                  </a:cubicBezTo>
                  <a:cubicBezTo>
                    <a:pt x="22030" y="20167"/>
                    <a:pt x="22080" y="20155"/>
                    <a:pt x="22112" y="20155"/>
                  </a:cubicBezTo>
                  <a:cubicBezTo>
                    <a:pt x="22252" y="20155"/>
                    <a:pt x="22067" y="20366"/>
                    <a:pt x="22087" y="20444"/>
                  </a:cubicBezTo>
                  <a:cubicBezTo>
                    <a:pt x="22063" y="20515"/>
                    <a:pt x="22027" y="20586"/>
                    <a:pt x="22015" y="20682"/>
                  </a:cubicBezTo>
                  <a:cubicBezTo>
                    <a:pt x="22134" y="20920"/>
                    <a:pt x="22361" y="21051"/>
                    <a:pt x="22444" y="21325"/>
                  </a:cubicBezTo>
                  <a:cubicBezTo>
                    <a:pt x="22480" y="21360"/>
                    <a:pt x="22504" y="21408"/>
                    <a:pt x="22551" y="21444"/>
                  </a:cubicBezTo>
                  <a:cubicBezTo>
                    <a:pt x="22825" y="21741"/>
                    <a:pt x="23039" y="22039"/>
                    <a:pt x="23075" y="22491"/>
                  </a:cubicBezTo>
                  <a:cubicBezTo>
                    <a:pt x="23087" y="22789"/>
                    <a:pt x="23206" y="23015"/>
                    <a:pt x="23492" y="23087"/>
                  </a:cubicBezTo>
                  <a:cubicBezTo>
                    <a:pt x="23539" y="23087"/>
                    <a:pt x="23623" y="23027"/>
                    <a:pt x="23623" y="23027"/>
                  </a:cubicBezTo>
                  <a:lnTo>
                    <a:pt x="23623" y="23027"/>
                  </a:lnTo>
                  <a:cubicBezTo>
                    <a:pt x="23575" y="23420"/>
                    <a:pt x="23932" y="23658"/>
                    <a:pt x="23920" y="24063"/>
                  </a:cubicBezTo>
                  <a:cubicBezTo>
                    <a:pt x="23920" y="24274"/>
                    <a:pt x="24006" y="24371"/>
                    <a:pt x="24133" y="24371"/>
                  </a:cubicBezTo>
                  <a:cubicBezTo>
                    <a:pt x="24206" y="24371"/>
                    <a:pt x="24293" y="24338"/>
                    <a:pt x="24385" y="24277"/>
                  </a:cubicBezTo>
                  <a:cubicBezTo>
                    <a:pt x="24801" y="24385"/>
                    <a:pt x="24968" y="24873"/>
                    <a:pt x="25301" y="25087"/>
                  </a:cubicBezTo>
                  <a:cubicBezTo>
                    <a:pt x="25290" y="25099"/>
                    <a:pt x="25290" y="25111"/>
                    <a:pt x="25278" y="25135"/>
                  </a:cubicBezTo>
                  <a:cubicBezTo>
                    <a:pt x="25171" y="25337"/>
                    <a:pt x="25123" y="25563"/>
                    <a:pt x="25218" y="25801"/>
                  </a:cubicBezTo>
                  <a:cubicBezTo>
                    <a:pt x="25325" y="25980"/>
                    <a:pt x="25468" y="26147"/>
                    <a:pt x="25456" y="26385"/>
                  </a:cubicBezTo>
                  <a:cubicBezTo>
                    <a:pt x="25480" y="26540"/>
                    <a:pt x="25516" y="26718"/>
                    <a:pt x="25694" y="26778"/>
                  </a:cubicBezTo>
                  <a:lnTo>
                    <a:pt x="25921" y="26825"/>
                  </a:lnTo>
                  <a:cubicBezTo>
                    <a:pt x="25972" y="26836"/>
                    <a:pt x="26032" y="26863"/>
                    <a:pt x="26093" y="26863"/>
                  </a:cubicBezTo>
                  <a:cubicBezTo>
                    <a:pt x="26103" y="26863"/>
                    <a:pt x="26113" y="26863"/>
                    <a:pt x="26123" y="26861"/>
                  </a:cubicBezTo>
                  <a:cubicBezTo>
                    <a:pt x="26226" y="26840"/>
                    <a:pt x="26321" y="26828"/>
                    <a:pt x="26407" y="26828"/>
                  </a:cubicBezTo>
                  <a:cubicBezTo>
                    <a:pt x="26757" y="26828"/>
                    <a:pt x="26956" y="27026"/>
                    <a:pt x="26956" y="27599"/>
                  </a:cubicBezTo>
                  <a:cubicBezTo>
                    <a:pt x="26956" y="27799"/>
                    <a:pt x="27058" y="27905"/>
                    <a:pt x="27211" y="27905"/>
                  </a:cubicBezTo>
                  <a:cubicBezTo>
                    <a:pt x="27341" y="27905"/>
                    <a:pt x="27508" y="27829"/>
                    <a:pt x="27683" y="27671"/>
                  </a:cubicBezTo>
                  <a:lnTo>
                    <a:pt x="27683" y="27671"/>
                  </a:lnTo>
                  <a:cubicBezTo>
                    <a:pt x="27445" y="28075"/>
                    <a:pt x="27504" y="28540"/>
                    <a:pt x="27195" y="28826"/>
                  </a:cubicBezTo>
                  <a:cubicBezTo>
                    <a:pt x="27171" y="28873"/>
                    <a:pt x="27171" y="28933"/>
                    <a:pt x="27171" y="28992"/>
                  </a:cubicBezTo>
                  <a:cubicBezTo>
                    <a:pt x="27183" y="29159"/>
                    <a:pt x="27254" y="29266"/>
                    <a:pt x="27385" y="29326"/>
                  </a:cubicBezTo>
                  <a:cubicBezTo>
                    <a:pt x="27552" y="29385"/>
                    <a:pt x="27528" y="29492"/>
                    <a:pt x="27445" y="29611"/>
                  </a:cubicBezTo>
                  <a:cubicBezTo>
                    <a:pt x="27421" y="29659"/>
                    <a:pt x="27409" y="29695"/>
                    <a:pt x="27385" y="29754"/>
                  </a:cubicBezTo>
                  <a:cubicBezTo>
                    <a:pt x="27445" y="29969"/>
                    <a:pt x="27564" y="30111"/>
                    <a:pt x="27349" y="30350"/>
                  </a:cubicBezTo>
                  <a:cubicBezTo>
                    <a:pt x="27150" y="30561"/>
                    <a:pt x="27055" y="30945"/>
                    <a:pt x="27541" y="30945"/>
                  </a:cubicBezTo>
                  <a:cubicBezTo>
                    <a:pt x="27549" y="30945"/>
                    <a:pt x="27556" y="30945"/>
                    <a:pt x="27564" y="30945"/>
                  </a:cubicBezTo>
                  <a:cubicBezTo>
                    <a:pt x="27643" y="30897"/>
                    <a:pt x="27722" y="30880"/>
                    <a:pt x="27801" y="30880"/>
                  </a:cubicBezTo>
                  <a:cubicBezTo>
                    <a:pt x="28023" y="30880"/>
                    <a:pt x="28242" y="31020"/>
                    <a:pt x="28464" y="31020"/>
                  </a:cubicBezTo>
                  <a:cubicBezTo>
                    <a:pt x="28517" y="31020"/>
                    <a:pt x="28570" y="31012"/>
                    <a:pt x="28623" y="30993"/>
                  </a:cubicBezTo>
                  <a:cubicBezTo>
                    <a:pt x="28730" y="30993"/>
                    <a:pt x="28838" y="31004"/>
                    <a:pt x="28933" y="31052"/>
                  </a:cubicBezTo>
                  <a:cubicBezTo>
                    <a:pt x="29039" y="31095"/>
                    <a:pt x="29159" y="31175"/>
                    <a:pt x="29266" y="31175"/>
                  </a:cubicBezTo>
                  <a:cubicBezTo>
                    <a:pt x="29338" y="31175"/>
                    <a:pt x="29404" y="31139"/>
                    <a:pt x="29457" y="31028"/>
                  </a:cubicBezTo>
                  <a:cubicBezTo>
                    <a:pt x="29623" y="30695"/>
                    <a:pt x="29385" y="30552"/>
                    <a:pt x="29135" y="30409"/>
                  </a:cubicBezTo>
                  <a:lnTo>
                    <a:pt x="29135" y="30409"/>
                  </a:lnTo>
                  <a:cubicBezTo>
                    <a:pt x="29285" y="30447"/>
                    <a:pt x="29384" y="30588"/>
                    <a:pt x="29506" y="30588"/>
                  </a:cubicBezTo>
                  <a:cubicBezTo>
                    <a:pt x="29539" y="30588"/>
                    <a:pt x="29574" y="30577"/>
                    <a:pt x="29612" y="30552"/>
                  </a:cubicBezTo>
                  <a:cubicBezTo>
                    <a:pt x="29612" y="30397"/>
                    <a:pt x="29588" y="30254"/>
                    <a:pt x="29588" y="30100"/>
                  </a:cubicBezTo>
                  <a:cubicBezTo>
                    <a:pt x="29683" y="29838"/>
                    <a:pt x="29433" y="29695"/>
                    <a:pt x="29409" y="29480"/>
                  </a:cubicBezTo>
                  <a:cubicBezTo>
                    <a:pt x="29350" y="29254"/>
                    <a:pt x="29100" y="29099"/>
                    <a:pt x="29159" y="28826"/>
                  </a:cubicBezTo>
                  <a:cubicBezTo>
                    <a:pt x="28850" y="28195"/>
                    <a:pt x="28480" y="27587"/>
                    <a:pt x="28600" y="26813"/>
                  </a:cubicBezTo>
                  <a:cubicBezTo>
                    <a:pt x="28611" y="26635"/>
                    <a:pt x="28552" y="26480"/>
                    <a:pt x="28516" y="26325"/>
                  </a:cubicBezTo>
                  <a:cubicBezTo>
                    <a:pt x="28504" y="26266"/>
                    <a:pt x="28480" y="26182"/>
                    <a:pt x="28445" y="26123"/>
                  </a:cubicBezTo>
                  <a:cubicBezTo>
                    <a:pt x="28433" y="25885"/>
                    <a:pt x="28219" y="25754"/>
                    <a:pt x="28207" y="25516"/>
                  </a:cubicBezTo>
                  <a:cubicBezTo>
                    <a:pt x="28159" y="25444"/>
                    <a:pt x="28135" y="25385"/>
                    <a:pt x="28099" y="25325"/>
                  </a:cubicBezTo>
                  <a:cubicBezTo>
                    <a:pt x="28141" y="25262"/>
                    <a:pt x="28174" y="25239"/>
                    <a:pt x="28203" y="25239"/>
                  </a:cubicBezTo>
                  <a:cubicBezTo>
                    <a:pt x="28281" y="25239"/>
                    <a:pt x="28329" y="25398"/>
                    <a:pt x="28409" y="25398"/>
                  </a:cubicBezTo>
                  <a:cubicBezTo>
                    <a:pt x="28413" y="25398"/>
                    <a:pt x="28417" y="25397"/>
                    <a:pt x="28421" y="25397"/>
                  </a:cubicBezTo>
                  <a:lnTo>
                    <a:pt x="28730" y="25706"/>
                  </a:lnTo>
                  <a:cubicBezTo>
                    <a:pt x="28804" y="25741"/>
                    <a:pt x="28861" y="25756"/>
                    <a:pt x="28906" y="25756"/>
                  </a:cubicBezTo>
                  <a:cubicBezTo>
                    <a:pt x="29107" y="25756"/>
                    <a:pt x="29060" y="25455"/>
                    <a:pt x="29147" y="25289"/>
                  </a:cubicBezTo>
                  <a:cubicBezTo>
                    <a:pt x="28802" y="23825"/>
                    <a:pt x="28219" y="22432"/>
                    <a:pt x="27564" y="21110"/>
                  </a:cubicBezTo>
                  <a:cubicBezTo>
                    <a:pt x="27028" y="20039"/>
                    <a:pt x="26468" y="18991"/>
                    <a:pt x="25861" y="17979"/>
                  </a:cubicBezTo>
                  <a:cubicBezTo>
                    <a:pt x="25087" y="16693"/>
                    <a:pt x="24254" y="15443"/>
                    <a:pt x="23337" y="14264"/>
                  </a:cubicBezTo>
                  <a:cubicBezTo>
                    <a:pt x="22670" y="13407"/>
                    <a:pt x="21932" y="12633"/>
                    <a:pt x="21194" y="11823"/>
                  </a:cubicBezTo>
                  <a:cubicBezTo>
                    <a:pt x="19872" y="10347"/>
                    <a:pt x="18574" y="8847"/>
                    <a:pt x="17134" y="7513"/>
                  </a:cubicBezTo>
                  <a:cubicBezTo>
                    <a:pt x="17034" y="7467"/>
                    <a:pt x="16935" y="7398"/>
                    <a:pt x="16841" y="7398"/>
                  </a:cubicBezTo>
                  <a:cubicBezTo>
                    <a:pt x="16767" y="7398"/>
                    <a:pt x="16697" y="7441"/>
                    <a:pt x="16634" y="7573"/>
                  </a:cubicBezTo>
                  <a:cubicBezTo>
                    <a:pt x="16717" y="7359"/>
                    <a:pt x="16705" y="7121"/>
                    <a:pt x="16527" y="7037"/>
                  </a:cubicBezTo>
                  <a:cubicBezTo>
                    <a:pt x="16241" y="6870"/>
                    <a:pt x="16062" y="6597"/>
                    <a:pt x="15836" y="6359"/>
                  </a:cubicBezTo>
                  <a:cubicBezTo>
                    <a:pt x="15732" y="6266"/>
                    <a:pt x="15660" y="6227"/>
                    <a:pt x="15612" y="6227"/>
                  </a:cubicBezTo>
                  <a:cubicBezTo>
                    <a:pt x="15512" y="6227"/>
                    <a:pt x="15514" y="6396"/>
                    <a:pt x="15538" y="6597"/>
                  </a:cubicBezTo>
                  <a:cubicBezTo>
                    <a:pt x="15467" y="6394"/>
                    <a:pt x="15586" y="6108"/>
                    <a:pt x="15348" y="5942"/>
                  </a:cubicBezTo>
                  <a:cubicBezTo>
                    <a:pt x="14884" y="5513"/>
                    <a:pt x="14372" y="5204"/>
                    <a:pt x="13871" y="4799"/>
                  </a:cubicBezTo>
                  <a:cubicBezTo>
                    <a:pt x="12609" y="3775"/>
                    <a:pt x="11240" y="2894"/>
                    <a:pt x="9811" y="2168"/>
                  </a:cubicBezTo>
                  <a:cubicBezTo>
                    <a:pt x="8788" y="1644"/>
                    <a:pt x="7787" y="1048"/>
                    <a:pt x="6704" y="679"/>
                  </a:cubicBezTo>
                  <a:cubicBezTo>
                    <a:pt x="6013" y="453"/>
                    <a:pt x="5299" y="358"/>
                    <a:pt x="4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6"/>
            <p:cNvSpPr/>
            <p:nvPr/>
          </p:nvSpPr>
          <p:spPr>
            <a:xfrm>
              <a:off x="8610784" y="694762"/>
              <a:ext cx="53747" cy="102822"/>
            </a:xfrm>
            <a:custGeom>
              <a:avLst/>
              <a:gdLst/>
              <a:ahLst/>
              <a:cxnLst/>
              <a:rect l="l" t="t" r="r" b="b"/>
              <a:pathLst>
                <a:path w="1703" h="3258" extrusionOk="0">
                  <a:moveTo>
                    <a:pt x="468" y="0"/>
                  </a:moveTo>
                  <a:cubicBezTo>
                    <a:pt x="422" y="0"/>
                    <a:pt x="373" y="16"/>
                    <a:pt x="322" y="54"/>
                  </a:cubicBezTo>
                  <a:cubicBezTo>
                    <a:pt x="0" y="257"/>
                    <a:pt x="476" y="412"/>
                    <a:pt x="345" y="638"/>
                  </a:cubicBezTo>
                  <a:cubicBezTo>
                    <a:pt x="191" y="876"/>
                    <a:pt x="405" y="1150"/>
                    <a:pt x="298" y="1424"/>
                  </a:cubicBezTo>
                  <a:cubicBezTo>
                    <a:pt x="310" y="1555"/>
                    <a:pt x="345" y="1709"/>
                    <a:pt x="417" y="1828"/>
                  </a:cubicBezTo>
                  <a:cubicBezTo>
                    <a:pt x="464" y="2186"/>
                    <a:pt x="583" y="2495"/>
                    <a:pt x="786" y="2757"/>
                  </a:cubicBezTo>
                  <a:cubicBezTo>
                    <a:pt x="845" y="2960"/>
                    <a:pt x="893" y="3198"/>
                    <a:pt x="1119" y="3257"/>
                  </a:cubicBezTo>
                  <a:lnTo>
                    <a:pt x="1203" y="3210"/>
                  </a:lnTo>
                  <a:cubicBezTo>
                    <a:pt x="1322" y="3186"/>
                    <a:pt x="1417" y="3138"/>
                    <a:pt x="1334" y="2960"/>
                  </a:cubicBezTo>
                  <a:cubicBezTo>
                    <a:pt x="822" y="2948"/>
                    <a:pt x="1131" y="2650"/>
                    <a:pt x="1215" y="2448"/>
                  </a:cubicBezTo>
                  <a:cubicBezTo>
                    <a:pt x="1322" y="2245"/>
                    <a:pt x="1607" y="2329"/>
                    <a:pt x="1703" y="2126"/>
                  </a:cubicBezTo>
                  <a:cubicBezTo>
                    <a:pt x="1688" y="1999"/>
                    <a:pt x="1636" y="1964"/>
                    <a:pt x="1572" y="1964"/>
                  </a:cubicBezTo>
                  <a:cubicBezTo>
                    <a:pt x="1497" y="1964"/>
                    <a:pt x="1406" y="2010"/>
                    <a:pt x="1334" y="2010"/>
                  </a:cubicBezTo>
                  <a:cubicBezTo>
                    <a:pt x="1270" y="2010"/>
                    <a:pt x="1222" y="1974"/>
                    <a:pt x="1215" y="1840"/>
                  </a:cubicBezTo>
                  <a:cubicBezTo>
                    <a:pt x="1191" y="1781"/>
                    <a:pt x="1179" y="1697"/>
                    <a:pt x="1203" y="1674"/>
                  </a:cubicBezTo>
                  <a:cubicBezTo>
                    <a:pt x="1212" y="1666"/>
                    <a:pt x="1219" y="1663"/>
                    <a:pt x="1225" y="1663"/>
                  </a:cubicBezTo>
                  <a:cubicBezTo>
                    <a:pt x="1260" y="1663"/>
                    <a:pt x="1258" y="1757"/>
                    <a:pt x="1298" y="1757"/>
                  </a:cubicBezTo>
                  <a:cubicBezTo>
                    <a:pt x="1536" y="1590"/>
                    <a:pt x="1643" y="1400"/>
                    <a:pt x="1286" y="1281"/>
                  </a:cubicBezTo>
                  <a:cubicBezTo>
                    <a:pt x="1167" y="1233"/>
                    <a:pt x="1060" y="1197"/>
                    <a:pt x="1012" y="1055"/>
                  </a:cubicBezTo>
                  <a:cubicBezTo>
                    <a:pt x="869" y="1043"/>
                    <a:pt x="834" y="924"/>
                    <a:pt x="881" y="816"/>
                  </a:cubicBezTo>
                  <a:cubicBezTo>
                    <a:pt x="893" y="650"/>
                    <a:pt x="905" y="471"/>
                    <a:pt x="845" y="304"/>
                  </a:cubicBezTo>
                  <a:cubicBezTo>
                    <a:pt x="822" y="221"/>
                    <a:pt x="762" y="162"/>
                    <a:pt x="703" y="102"/>
                  </a:cubicBezTo>
                  <a:cubicBezTo>
                    <a:pt x="626" y="49"/>
                    <a:pt x="550" y="0"/>
                    <a:pt x="4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6"/>
            <p:cNvSpPr/>
            <p:nvPr/>
          </p:nvSpPr>
          <p:spPr>
            <a:xfrm>
              <a:off x="8505187" y="530844"/>
              <a:ext cx="72935" cy="93354"/>
            </a:xfrm>
            <a:custGeom>
              <a:avLst/>
              <a:gdLst/>
              <a:ahLst/>
              <a:cxnLst/>
              <a:rect l="l" t="t" r="r" b="b"/>
              <a:pathLst>
                <a:path w="2311" h="2958" extrusionOk="0">
                  <a:moveTo>
                    <a:pt x="741" y="0"/>
                  </a:moveTo>
                  <a:cubicBezTo>
                    <a:pt x="607" y="0"/>
                    <a:pt x="649" y="200"/>
                    <a:pt x="596" y="295"/>
                  </a:cubicBezTo>
                  <a:cubicBezTo>
                    <a:pt x="584" y="297"/>
                    <a:pt x="572" y="298"/>
                    <a:pt x="560" y="298"/>
                  </a:cubicBezTo>
                  <a:cubicBezTo>
                    <a:pt x="424" y="298"/>
                    <a:pt x="298" y="208"/>
                    <a:pt x="156" y="208"/>
                  </a:cubicBezTo>
                  <a:cubicBezTo>
                    <a:pt x="114" y="208"/>
                    <a:pt x="70" y="216"/>
                    <a:pt x="24" y="236"/>
                  </a:cubicBezTo>
                  <a:cubicBezTo>
                    <a:pt x="0" y="295"/>
                    <a:pt x="0" y="331"/>
                    <a:pt x="0" y="391"/>
                  </a:cubicBezTo>
                  <a:cubicBezTo>
                    <a:pt x="60" y="629"/>
                    <a:pt x="167" y="807"/>
                    <a:pt x="322" y="974"/>
                  </a:cubicBezTo>
                  <a:cubicBezTo>
                    <a:pt x="381" y="1034"/>
                    <a:pt x="441" y="1081"/>
                    <a:pt x="500" y="1141"/>
                  </a:cubicBezTo>
                  <a:cubicBezTo>
                    <a:pt x="953" y="1629"/>
                    <a:pt x="1191" y="2284"/>
                    <a:pt x="1560" y="2831"/>
                  </a:cubicBezTo>
                  <a:cubicBezTo>
                    <a:pt x="1708" y="2898"/>
                    <a:pt x="1851" y="2957"/>
                    <a:pt x="1973" y="2957"/>
                  </a:cubicBezTo>
                  <a:cubicBezTo>
                    <a:pt x="2137" y="2957"/>
                    <a:pt x="2263" y="2851"/>
                    <a:pt x="2310" y="2510"/>
                  </a:cubicBezTo>
                  <a:cubicBezTo>
                    <a:pt x="1917" y="2212"/>
                    <a:pt x="1655" y="1808"/>
                    <a:pt x="1441" y="1343"/>
                  </a:cubicBezTo>
                  <a:cubicBezTo>
                    <a:pt x="1370" y="1415"/>
                    <a:pt x="1298" y="1522"/>
                    <a:pt x="1239" y="1522"/>
                  </a:cubicBezTo>
                  <a:cubicBezTo>
                    <a:pt x="1096" y="1510"/>
                    <a:pt x="1096" y="1367"/>
                    <a:pt x="1096" y="1224"/>
                  </a:cubicBezTo>
                  <a:cubicBezTo>
                    <a:pt x="1096" y="1046"/>
                    <a:pt x="1274" y="772"/>
                    <a:pt x="1096" y="736"/>
                  </a:cubicBezTo>
                  <a:cubicBezTo>
                    <a:pt x="786" y="676"/>
                    <a:pt x="881" y="426"/>
                    <a:pt x="822" y="248"/>
                  </a:cubicBezTo>
                  <a:cubicBezTo>
                    <a:pt x="798" y="176"/>
                    <a:pt x="965" y="57"/>
                    <a:pt x="798" y="10"/>
                  </a:cubicBezTo>
                  <a:cubicBezTo>
                    <a:pt x="776" y="3"/>
                    <a:pt x="757" y="0"/>
                    <a:pt x="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6"/>
            <p:cNvSpPr/>
            <p:nvPr/>
          </p:nvSpPr>
          <p:spPr>
            <a:xfrm>
              <a:off x="8432664" y="412182"/>
              <a:ext cx="59396" cy="86443"/>
            </a:xfrm>
            <a:custGeom>
              <a:avLst/>
              <a:gdLst/>
              <a:ahLst/>
              <a:cxnLst/>
              <a:rect l="l" t="t" r="r" b="b"/>
              <a:pathLst>
                <a:path w="1882" h="2739" extrusionOk="0">
                  <a:moveTo>
                    <a:pt x="180" y="1"/>
                  </a:moveTo>
                  <a:cubicBezTo>
                    <a:pt x="104" y="1"/>
                    <a:pt x="44" y="56"/>
                    <a:pt x="1" y="186"/>
                  </a:cubicBezTo>
                  <a:cubicBezTo>
                    <a:pt x="167" y="722"/>
                    <a:pt x="512" y="1115"/>
                    <a:pt x="810" y="1555"/>
                  </a:cubicBezTo>
                  <a:cubicBezTo>
                    <a:pt x="774" y="1758"/>
                    <a:pt x="893" y="1865"/>
                    <a:pt x="1024" y="1960"/>
                  </a:cubicBezTo>
                  <a:cubicBezTo>
                    <a:pt x="1191" y="2091"/>
                    <a:pt x="1310" y="2258"/>
                    <a:pt x="1322" y="2496"/>
                  </a:cubicBezTo>
                  <a:cubicBezTo>
                    <a:pt x="1298" y="2603"/>
                    <a:pt x="1417" y="2603"/>
                    <a:pt x="1441" y="2674"/>
                  </a:cubicBezTo>
                  <a:cubicBezTo>
                    <a:pt x="1498" y="2717"/>
                    <a:pt x="1551" y="2739"/>
                    <a:pt x="1607" y="2739"/>
                  </a:cubicBezTo>
                  <a:cubicBezTo>
                    <a:pt x="1645" y="2739"/>
                    <a:pt x="1684" y="2729"/>
                    <a:pt x="1727" y="2710"/>
                  </a:cubicBezTo>
                  <a:cubicBezTo>
                    <a:pt x="1882" y="2603"/>
                    <a:pt x="1822" y="2412"/>
                    <a:pt x="1870" y="2269"/>
                  </a:cubicBezTo>
                  <a:cubicBezTo>
                    <a:pt x="1834" y="1936"/>
                    <a:pt x="1691" y="1746"/>
                    <a:pt x="1405" y="1698"/>
                  </a:cubicBezTo>
                  <a:cubicBezTo>
                    <a:pt x="1417" y="1567"/>
                    <a:pt x="1477" y="1543"/>
                    <a:pt x="1584" y="1531"/>
                  </a:cubicBezTo>
                  <a:cubicBezTo>
                    <a:pt x="1636" y="1178"/>
                    <a:pt x="1650" y="1081"/>
                    <a:pt x="1501" y="1081"/>
                  </a:cubicBezTo>
                  <a:cubicBezTo>
                    <a:pt x="1444" y="1081"/>
                    <a:pt x="1363" y="1095"/>
                    <a:pt x="1251" y="1115"/>
                  </a:cubicBezTo>
                  <a:cubicBezTo>
                    <a:pt x="1235" y="1118"/>
                    <a:pt x="1222" y="1120"/>
                    <a:pt x="1210" y="1120"/>
                  </a:cubicBezTo>
                  <a:cubicBezTo>
                    <a:pt x="1108" y="1120"/>
                    <a:pt x="1105" y="995"/>
                    <a:pt x="1084" y="888"/>
                  </a:cubicBezTo>
                  <a:cubicBezTo>
                    <a:pt x="1013" y="793"/>
                    <a:pt x="846" y="888"/>
                    <a:pt x="822" y="710"/>
                  </a:cubicBezTo>
                  <a:cubicBezTo>
                    <a:pt x="786" y="507"/>
                    <a:pt x="715" y="329"/>
                    <a:pt x="655" y="138"/>
                  </a:cubicBezTo>
                  <a:cubicBezTo>
                    <a:pt x="548" y="114"/>
                    <a:pt x="453" y="91"/>
                    <a:pt x="346" y="67"/>
                  </a:cubicBezTo>
                  <a:cubicBezTo>
                    <a:pt x="285" y="24"/>
                    <a:pt x="229" y="1"/>
                    <a:pt x="1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6"/>
            <p:cNvSpPr/>
            <p:nvPr/>
          </p:nvSpPr>
          <p:spPr>
            <a:xfrm>
              <a:off x="8260194" y="197738"/>
              <a:ext cx="69558" cy="66276"/>
            </a:xfrm>
            <a:custGeom>
              <a:avLst/>
              <a:gdLst/>
              <a:ahLst/>
              <a:cxnLst/>
              <a:rect l="l" t="t" r="r" b="b"/>
              <a:pathLst>
                <a:path w="2204" h="2100" extrusionOk="0">
                  <a:moveTo>
                    <a:pt x="416" y="1"/>
                  </a:moveTo>
                  <a:cubicBezTo>
                    <a:pt x="379" y="1"/>
                    <a:pt x="340" y="10"/>
                    <a:pt x="298" y="28"/>
                  </a:cubicBezTo>
                  <a:cubicBezTo>
                    <a:pt x="155" y="87"/>
                    <a:pt x="1" y="135"/>
                    <a:pt x="24" y="373"/>
                  </a:cubicBezTo>
                  <a:cubicBezTo>
                    <a:pt x="60" y="528"/>
                    <a:pt x="203" y="575"/>
                    <a:pt x="274" y="694"/>
                  </a:cubicBezTo>
                  <a:cubicBezTo>
                    <a:pt x="405" y="849"/>
                    <a:pt x="536" y="1016"/>
                    <a:pt x="679" y="1159"/>
                  </a:cubicBezTo>
                  <a:cubicBezTo>
                    <a:pt x="870" y="1314"/>
                    <a:pt x="1072" y="1456"/>
                    <a:pt x="1227" y="1671"/>
                  </a:cubicBezTo>
                  <a:cubicBezTo>
                    <a:pt x="1334" y="1921"/>
                    <a:pt x="1548" y="1980"/>
                    <a:pt x="1751" y="2099"/>
                  </a:cubicBezTo>
                  <a:cubicBezTo>
                    <a:pt x="1763" y="2040"/>
                    <a:pt x="1763" y="1992"/>
                    <a:pt x="1751" y="1933"/>
                  </a:cubicBezTo>
                  <a:cubicBezTo>
                    <a:pt x="1715" y="1861"/>
                    <a:pt x="1632" y="1814"/>
                    <a:pt x="1810" y="1742"/>
                  </a:cubicBezTo>
                  <a:cubicBezTo>
                    <a:pt x="2203" y="1575"/>
                    <a:pt x="2191" y="1385"/>
                    <a:pt x="1834" y="1075"/>
                  </a:cubicBezTo>
                  <a:cubicBezTo>
                    <a:pt x="1763" y="962"/>
                    <a:pt x="1692" y="895"/>
                    <a:pt x="1603" y="895"/>
                  </a:cubicBezTo>
                  <a:cubicBezTo>
                    <a:pt x="1543" y="895"/>
                    <a:pt x="1475" y="925"/>
                    <a:pt x="1394" y="992"/>
                  </a:cubicBezTo>
                  <a:cubicBezTo>
                    <a:pt x="1329" y="1037"/>
                    <a:pt x="1249" y="1074"/>
                    <a:pt x="1178" y="1074"/>
                  </a:cubicBezTo>
                  <a:cubicBezTo>
                    <a:pt x="1081" y="1074"/>
                    <a:pt x="1001" y="1004"/>
                    <a:pt x="1001" y="790"/>
                  </a:cubicBezTo>
                  <a:cubicBezTo>
                    <a:pt x="941" y="552"/>
                    <a:pt x="1263" y="659"/>
                    <a:pt x="1179" y="444"/>
                  </a:cubicBezTo>
                  <a:cubicBezTo>
                    <a:pt x="1077" y="168"/>
                    <a:pt x="896" y="15"/>
                    <a:pt x="650" y="15"/>
                  </a:cubicBezTo>
                  <a:cubicBezTo>
                    <a:pt x="610" y="15"/>
                    <a:pt x="568" y="19"/>
                    <a:pt x="524" y="28"/>
                  </a:cubicBezTo>
                  <a:cubicBezTo>
                    <a:pt x="489" y="10"/>
                    <a:pt x="453" y="1"/>
                    <a:pt x="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6"/>
            <p:cNvSpPr/>
            <p:nvPr/>
          </p:nvSpPr>
          <p:spPr>
            <a:xfrm>
              <a:off x="8067810" y="31011"/>
              <a:ext cx="66907" cy="60153"/>
            </a:xfrm>
            <a:custGeom>
              <a:avLst/>
              <a:gdLst/>
              <a:ahLst/>
              <a:cxnLst/>
              <a:rect l="l" t="t" r="r" b="b"/>
              <a:pathLst>
                <a:path w="2120" h="1906" extrusionOk="0">
                  <a:moveTo>
                    <a:pt x="215" y="0"/>
                  </a:moveTo>
                  <a:cubicBezTo>
                    <a:pt x="48" y="191"/>
                    <a:pt x="1" y="417"/>
                    <a:pt x="96" y="655"/>
                  </a:cubicBezTo>
                  <a:cubicBezTo>
                    <a:pt x="132" y="679"/>
                    <a:pt x="191" y="715"/>
                    <a:pt x="239" y="739"/>
                  </a:cubicBezTo>
                  <a:cubicBezTo>
                    <a:pt x="691" y="1108"/>
                    <a:pt x="1179" y="1394"/>
                    <a:pt x="1596" y="1810"/>
                  </a:cubicBezTo>
                  <a:cubicBezTo>
                    <a:pt x="1620" y="1846"/>
                    <a:pt x="1667" y="1870"/>
                    <a:pt x="1703" y="1905"/>
                  </a:cubicBezTo>
                  <a:cubicBezTo>
                    <a:pt x="1786" y="1894"/>
                    <a:pt x="1822" y="1810"/>
                    <a:pt x="1834" y="1727"/>
                  </a:cubicBezTo>
                  <a:cubicBezTo>
                    <a:pt x="1775" y="1429"/>
                    <a:pt x="2120" y="1167"/>
                    <a:pt x="1894" y="870"/>
                  </a:cubicBezTo>
                  <a:cubicBezTo>
                    <a:pt x="1877" y="865"/>
                    <a:pt x="1862" y="863"/>
                    <a:pt x="1847" y="863"/>
                  </a:cubicBezTo>
                  <a:cubicBezTo>
                    <a:pt x="1705" y="863"/>
                    <a:pt x="1615" y="1038"/>
                    <a:pt x="1487" y="1038"/>
                  </a:cubicBezTo>
                  <a:cubicBezTo>
                    <a:pt x="1480" y="1038"/>
                    <a:pt x="1472" y="1037"/>
                    <a:pt x="1465" y="1036"/>
                  </a:cubicBezTo>
                  <a:cubicBezTo>
                    <a:pt x="1286" y="322"/>
                    <a:pt x="632" y="358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6"/>
            <p:cNvSpPr/>
            <p:nvPr/>
          </p:nvSpPr>
          <p:spPr>
            <a:xfrm>
              <a:off x="8364276" y="314980"/>
              <a:ext cx="66181" cy="88431"/>
            </a:xfrm>
            <a:custGeom>
              <a:avLst/>
              <a:gdLst/>
              <a:ahLst/>
              <a:cxnLst/>
              <a:rect l="l" t="t" r="r" b="b"/>
              <a:pathLst>
                <a:path w="2097" h="2802" extrusionOk="0">
                  <a:moveTo>
                    <a:pt x="198" y="1"/>
                  </a:moveTo>
                  <a:cubicBezTo>
                    <a:pt x="113" y="1"/>
                    <a:pt x="45" y="61"/>
                    <a:pt x="1" y="194"/>
                  </a:cubicBezTo>
                  <a:cubicBezTo>
                    <a:pt x="12" y="468"/>
                    <a:pt x="179" y="611"/>
                    <a:pt x="322" y="789"/>
                  </a:cubicBezTo>
                  <a:cubicBezTo>
                    <a:pt x="465" y="968"/>
                    <a:pt x="703" y="1051"/>
                    <a:pt x="715" y="1349"/>
                  </a:cubicBezTo>
                  <a:cubicBezTo>
                    <a:pt x="727" y="1361"/>
                    <a:pt x="739" y="1385"/>
                    <a:pt x="739" y="1420"/>
                  </a:cubicBezTo>
                  <a:cubicBezTo>
                    <a:pt x="1013" y="1623"/>
                    <a:pt x="1191" y="1909"/>
                    <a:pt x="1334" y="2218"/>
                  </a:cubicBezTo>
                  <a:cubicBezTo>
                    <a:pt x="1334" y="2313"/>
                    <a:pt x="1358" y="2385"/>
                    <a:pt x="1358" y="2480"/>
                  </a:cubicBezTo>
                  <a:cubicBezTo>
                    <a:pt x="1548" y="2504"/>
                    <a:pt x="1632" y="2730"/>
                    <a:pt x="1810" y="2802"/>
                  </a:cubicBezTo>
                  <a:cubicBezTo>
                    <a:pt x="2013" y="2683"/>
                    <a:pt x="2096" y="2278"/>
                    <a:pt x="2025" y="2278"/>
                  </a:cubicBezTo>
                  <a:lnTo>
                    <a:pt x="2025" y="2278"/>
                  </a:lnTo>
                  <a:cubicBezTo>
                    <a:pt x="2016" y="2278"/>
                    <a:pt x="2008" y="2279"/>
                    <a:pt x="2000" y="2279"/>
                  </a:cubicBezTo>
                  <a:cubicBezTo>
                    <a:pt x="1700" y="2279"/>
                    <a:pt x="1852" y="1849"/>
                    <a:pt x="1632" y="1837"/>
                  </a:cubicBezTo>
                  <a:cubicBezTo>
                    <a:pt x="1441" y="1766"/>
                    <a:pt x="1370" y="1563"/>
                    <a:pt x="1275" y="1385"/>
                  </a:cubicBezTo>
                  <a:cubicBezTo>
                    <a:pt x="1421" y="1176"/>
                    <a:pt x="1494" y="866"/>
                    <a:pt x="1268" y="866"/>
                  </a:cubicBezTo>
                  <a:cubicBezTo>
                    <a:pt x="1236" y="866"/>
                    <a:pt x="1199" y="872"/>
                    <a:pt x="1155" y="885"/>
                  </a:cubicBezTo>
                  <a:cubicBezTo>
                    <a:pt x="1094" y="902"/>
                    <a:pt x="1045" y="910"/>
                    <a:pt x="1005" y="910"/>
                  </a:cubicBezTo>
                  <a:cubicBezTo>
                    <a:pt x="775" y="910"/>
                    <a:pt x="866" y="649"/>
                    <a:pt x="774" y="527"/>
                  </a:cubicBezTo>
                  <a:cubicBezTo>
                    <a:pt x="620" y="432"/>
                    <a:pt x="477" y="361"/>
                    <a:pt x="429" y="170"/>
                  </a:cubicBezTo>
                  <a:cubicBezTo>
                    <a:pt x="417" y="135"/>
                    <a:pt x="382" y="87"/>
                    <a:pt x="370" y="63"/>
                  </a:cubicBezTo>
                  <a:cubicBezTo>
                    <a:pt x="307" y="23"/>
                    <a:pt x="249" y="1"/>
                    <a:pt x="1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6"/>
            <p:cNvSpPr/>
            <p:nvPr/>
          </p:nvSpPr>
          <p:spPr>
            <a:xfrm>
              <a:off x="7877319" y="-53252"/>
              <a:ext cx="75933" cy="33959"/>
            </a:xfrm>
            <a:custGeom>
              <a:avLst/>
              <a:gdLst/>
              <a:ahLst/>
              <a:cxnLst/>
              <a:rect l="l" t="t" r="r" b="b"/>
              <a:pathLst>
                <a:path w="2406" h="1076" extrusionOk="0">
                  <a:moveTo>
                    <a:pt x="251" y="1"/>
                  </a:moveTo>
                  <a:cubicBezTo>
                    <a:pt x="137" y="1"/>
                    <a:pt x="47" y="66"/>
                    <a:pt x="0" y="289"/>
                  </a:cubicBezTo>
                  <a:cubicBezTo>
                    <a:pt x="595" y="670"/>
                    <a:pt x="1274" y="730"/>
                    <a:pt x="1869" y="1063"/>
                  </a:cubicBezTo>
                  <a:cubicBezTo>
                    <a:pt x="1977" y="1075"/>
                    <a:pt x="2084" y="1075"/>
                    <a:pt x="2179" y="1075"/>
                  </a:cubicBezTo>
                  <a:cubicBezTo>
                    <a:pt x="2298" y="1039"/>
                    <a:pt x="2381" y="968"/>
                    <a:pt x="2405" y="837"/>
                  </a:cubicBezTo>
                  <a:cubicBezTo>
                    <a:pt x="2128" y="804"/>
                    <a:pt x="1995" y="317"/>
                    <a:pt x="1873" y="317"/>
                  </a:cubicBezTo>
                  <a:cubicBezTo>
                    <a:pt x="1864" y="317"/>
                    <a:pt x="1855" y="319"/>
                    <a:pt x="1846" y="325"/>
                  </a:cubicBezTo>
                  <a:cubicBezTo>
                    <a:pt x="1698" y="423"/>
                    <a:pt x="1565" y="461"/>
                    <a:pt x="1440" y="461"/>
                  </a:cubicBezTo>
                  <a:cubicBezTo>
                    <a:pt x="1110" y="461"/>
                    <a:pt x="841" y="196"/>
                    <a:pt x="548" y="75"/>
                  </a:cubicBezTo>
                  <a:cubicBezTo>
                    <a:pt x="440" y="39"/>
                    <a:pt x="338" y="1"/>
                    <a:pt x="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6"/>
            <p:cNvSpPr/>
            <p:nvPr/>
          </p:nvSpPr>
          <p:spPr>
            <a:xfrm>
              <a:off x="8191426" y="135535"/>
              <a:ext cx="55262" cy="57092"/>
            </a:xfrm>
            <a:custGeom>
              <a:avLst/>
              <a:gdLst/>
              <a:ahLst/>
              <a:cxnLst/>
              <a:rect l="l" t="t" r="r" b="b"/>
              <a:pathLst>
                <a:path w="1751" h="1809" extrusionOk="0">
                  <a:moveTo>
                    <a:pt x="472" y="1"/>
                  </a:moveTo>
                  <a:cubicBezTo>
                    <a:pt x="429" y="1"/>
                    <a:pt x="379" y="12"/>
                    <a:pt x="322" y="34"/>
                  </a:cubicBezTo>
                  <a:cubicBezTo>
                    <a:pt x="305" y="31"/>
                    <a:pt x="290" y="30"/>
                    <a:pt x="275" y="30"/>
                  </a:cubicBezTo>
                  <a:cubicBezTo>
                    <a:pt x="99" y="30"/>
                    <a:pt x="45" y="216"/>
                    <a:pt x="1" y="391"/>
                  </a:cubicBezTo>
                  <a:cubicBezTo>
                    <a:pt x="108" y="677"/>
                    <a:pt x="346" y="796"/>
                    <a:pt x="560" y="915"/>
                  </a:cubicBezTo>
                  <a:cubicBezTo>
                    <a:pt x="917" y="1201"/>
                    <a:pt x="1132" y="1713"/>
                    <a:pt x="1608" y="1808"/>
                  </a:cubicBezTo>
                  <a:cubicBezTo>
                    <a:pt x="1679" y="1701"/>
                    <a:pt x="1715" y="1582"/>
                    <a:pt x="1715" y="1451"/>
                  </a:cubicBezTo>
                  <a:cubicBezTo>
                    <a:pt x="1691" y="1344"/>
                    <a:pt x="1656" y="1237"/>
                    <a:pt x="1679" y="1141"/>
                  </a:cubicBezTo>
                  <a:cubicBezTo>
                    <a:pt x="1715" y="1034"/>
                    <a:pt x="1751" y="927"/>
                    <a:pt x="1739" y="820"/>
                  </a:cubicBezTo>
                  <a:cubicBezTo>
                    <a:pt x="1727" y="760"/>
                    <a:pt x="1679" y="737"/>
                    <a:pt x="1632" y="737"/>
                  </a:cubicBezTo>
                  <a:cubicBezTo>
                    <a:pt x="1608" y="749"/>
                    <a:pt x="1560" y="760"/>
                    <a:pt x="1537" y="760"/>
                  </a:cubicBezTo>
                  <a:cubicBezTo>
                    <a:pt x="1490" y="768"/>
                    <a:pt x="1446" y="771"/>
                    <a:pt x="1403" y="771"/>
                  </a:cubicBezTo>
                  <a:cubicBezTo>
                    <a:pt x="1094" y="771"/>
                    <a:pt x="875" y="585"/>
                    <a:pt x="739" y="260"/>
                  </a:cubicBezTo>
                  <a:cubicBezTo>
                    <a:pt x="669" y="86"/>
                    <a:pt x="593" y="1"/>
                    <a:pt x="4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6"/>
            <p:cNvSpPr/>
            <p:nvPr/>
          </p:nvSpPr>
          <p:spPr>
            <a:xfrm>
              <a:off x="7987018" y="-13424"/>
              <a:ext cx="53021" cy="40334"/>
            </a:xfrm>
            <a:custGeom>
              <a:avLst/>
              <a:gdLst/>
              <a:ahLst/>
              <a:cxnLst/>
              <a:rect l="l" t="t" r="r" b="b"/>
              <a:pathLst>
                <a:path w="1680" h="1278" extrusionOk="0">
                  <a:moveTo>
                    <a:pt x="407" y="1"/>
                  </a:moveTo>
                  <a:cubicBezTo>
                    <a:pt x="396" y="1"/>
                    <a:pt x="383" y="2"/>
                    <a:pt x="370" y="4"/>
                  </a:cubicBezTo>
                  <a:cubicBezTo>
                    <a:pt x="179" y="27"/>
                    <a:pt x="1" y="87"/>
                    <a:pt x="1" y="361"/>
                  </a:cubicBezTo>
                  <a:cubicBezTo>
                    <a:pt x="72" y="575"/>
                    <a:pt x="263" y="623"/>
                    <a:pt x="382" y="766"/>
                  </a:cubicBezTo>
                  <a:cubicBezTo>
                    <a:pt x="505" y="813"/>
                    <a:pt x="620" y="905"/>
                    <a:pt x="752" y="905"/>
                  </a:cubicBezTo>
                  <a:cubicBezTo>
                    <a:pt x="786" y="905"/>
                    <a:pt x="821" y="899"/>
                    <a:pt x="858" y="885"/>
                  </a:cubicBezTo>
                  <a:cubicBezTo>
                    <a:pt x="861" y="884"/>
                    <a:pt x="865" y="884"/>
                    <a:pt x="868" y="884"/>
                  </a:cubicBezTo>
                  <a:cubicBezTo>
                    <a:pt x="1047" y="884"/>
                    <a:pt x="1021" y="1187"/>
                    <a:pt x="1190" y="1187"/>
                  </a:cubicBezTo>
                  <a:cubicBezTo>
                    <a:pt x="1201" y="1187"/>
                    <a:pt x="1214" y="1185"/>
                    <a:pt x="1227" y="1182"/>
                  </a:cubicBezTo>
                  <a:cubicBezTo>
                    <a:pt x="1322" y="1206"/>
                    <a:pt x="1418" y="1242"/>
                    <a:pt x="1501" y="1278"/>
                  </a:cubicBezTo>
                  <a:cubicBezTo>
                    <a:pt x="1644" y="1111"/>
                    <a:pt x="1608" y="885"/>
                    <a:pt x="1679" y="706"/>
                  </a:cubicBezTo>
                  <a:cubicBezTo>
                    <a:pt x="1563" y="696"/>
                    <a:pt x="1502" y="475"/>
                    <a:pt x="1388" y="475"/>
                  </a:cubicBezTo>
                  <a:cubicBezTo>
                    <a:pt x="1361" y="475"/>
                    <a:pt x="1332" y="486"/>
                    <a:pt x="1298" y="516"/>
                  </a:cubicBezTo>
                  <a:cubicBezTo>
                    <a:pt x="1200" y="593"/>
                    <a:pt x="1117" y="625"/>
                    <a:pt x="1045" y="625"/>
                  </a:cubicBezTo>
                  <a:cubicBezTo>
                    <a:pt x="875" y="625"/>
                    <a:pt x="768" y="445"/>
                    <a:pt x="667" y="277"/>
                  </a:cubicBezTo>
                  <a:cubicBezTo>
                    <a:pt x="601" y="134"/>
                    <a:pt x="556" y="1"/>
                    <a:pt x="4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6"/>
            <p:cNvSpPr/>
            <p:nvPr/>
          </p:nvSpPr>
          <p:spPr>
            <a:xfrm>
              <a:off x="8333853" y="275562"/>
              <a:ext cx="49234" cy="47151"/>
            </a:xfrm>
            <a:custGeom>
              <a:avLst/>
              <a:gdLst/>
              <a:ahLst/>
              <a:cxnLst/>
              <a:rect l="l" t="t" r="r" b="b"/>
              <a:pathLst>
                <a:path w="1560" h="1494" extrusionOk="0">
                  <a:moveTo>
                    <a:pt x="498" y="0"/>
                  </a:moveTo>
                  <a:cubicBezTo>
                    <a:pt x="368" y="0"/>
                    <a:pt x="205" y="59"/>
                    <a:pt x="0" y="169"/>
                  </a:cubicBezTo>
                  <a:cubicBezTo>
                    <a:pt x="0" y="443"/>
                    <a:pt x="191" y="586"/>
                    <a:pt x="310" y="788"/>
                  </a:cubicBezTo>
                  <a:cubicBezTo>
                    <a:pt x="334" y="824"/>
                    <a:pt x="381" y="860"/>
                    <a:pt x="429" y="895"/>
                  </a:cubicBezTo>
                  <a:cubicBezTo>
                    <a:pt x="595" y="967"/>
                    <a:pt x="619" y="1205"/>
                    <a:pt x="774" y="1276"/>
                  </a:cubicBezTo>
                  <a:cubicBezTo>
                    <a:pt x="786" y="1324"/>
                    <a:pt x="810" y="1360"/>
                    <a:pt x="834" y="1384"/>
                  </a:cubicBezTo>
                  <a:cubicBezTo>
                    <a:pt x="840" y="1465"/>
                    <a:pt x="859" y="1494"/>
                    <a:pt x="887" y="1494"/>
                  </a:cubicBezTo>
                  <a:cubicBezTo>
                    <a:pt x="912" y="1494"/>
                    <a:pt x="943" y="1471"/>
                    <a:pt x="976" y="1443"/>
                  </a:cubicBezTo>
                  <a:cubicBezTo>
                    <a:pt x="1096" y="1407"/>
                    <a:pt x="1203" y="1372"/>
                    <a:pt x="1322" y="1324"/>
                  </a:cubicBezTo>
                  <a:cubicBezTo>
                    <a:pt x="1453" y="1229"/>
                    <a:pt x="1560" y="1074"/>
                    <a:pt x="1441" y="895"/>
                  </a:cubicBezTo>
                  <a:cubicBezTo>
                    <a:pt x="1404" y="847"/>
                    <a:pt x="1372" y="828"/>
                    <a:pt x="1343" y="828"/>
                  </a:cubicBezTo>
                  <a:cubicBezTo>
                    <a:pt x="1280" y="828"/>
                    <a:pt x="1229" y="921"/>
                    <a:pt x="1155" y="1003"/>
                  </a:cubicBezTo>
                  <a:cubicBezTo>
                    <a:pt x="1118" y="1047"/>
                    <a:pt x="1087" y="1070"/>
                    <a:pt x="1061" y="1070"/>
                  </a:cubicBezTo>
                  <a:cubicBezTo>
                    <a:pt x="1004" y="1070"/>
                    <a:pt x="973" y="952"/>
                    <a:pt x="965" y="681"/>
                  </a:cubicBezTo>
                  <a:cubicBezTo>
                    <a:pt x="879" y="213"/>
                    <a:pt x="747" y="0"/>
                    <a:pt x="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6"/>
            <p:cNvSpPr/>
            <p:nvPr/>
          </p:nvSpPr>
          <p:spPr>
            <a:xfrm>
              <a:off x="8597245" y="687282"/>
              <a:ext cx="28972" cy="52421"/>
            </a:xfrm>
            <a:custGeom>
              <a:avLst/>
              <a:gdLst/>
              <a:ahLst/>
              <a:cxnLst/>
              <a:rect l="l" t="t" r="r" b="b"/>
              <a:pathLst>
                <a:path w="918" h="1661" extrusionOk="0">
                  <a:moveTo>
                    <a:pt x="197" y="0"/>
                  </a:moveTo>
                  <a:cubicBezTo>
                    <a:pt x="128" y="0"/>
                    <a:pt x="57" y="21"/>
                    <a:pt x="12" y="101"/>
                  </a:cubicBezTo>
                  <a:cubicBezTo>
                    <a:pt x="0" y="351"/>
                    <a:pt x="84" y="541"/>
                    <a:pt x="203" y="720"/>
                  </a:cubicBezTo>
                  <a:cubicBezTo>
                    <a:pt x="274" y="958"/>
                    <a:pt x="381" y="1184"/>
                    <a:pt x="560" y="1351"/>
                  </a:cubicBezTo>
                  <a:cubicBezTo>
                    <a:pt x="596" y="1375"/>
                    <a:pt x="608" y="1423"/>
                    <a:pt x="643" y="1458"/>
                  </a:cubicBezTo>
                  <a:cubicBezTo>
                    <a:pt x="620" y="1553"/>
                    <a:pt x="667" y="1637"/>
                    <a:pt x="751" y="1661"/>
                  </a:cubicBezTo>
                  <a:cubicBezTo>
                    <a:pt x="905" y="1530"/>
                    <a:pt x="917" y="1375"/>
                    <a:pt x="893" y="1172"/>
                  </a:cubicBezTo>
                  <a:cubicBezTo>
                    <a:pt x="846" y="887"/>
                    <a:pt x="882" y="577"/>
                    <a:pt x="774" y="291"/>
                  </a:cubicBezTo>
                  <a:cubicBezTo>
                    <a:pt x="715" y="232"/>
                    <a:pt x="655" y="184"/>
                    <a:pt x="596" y="160"/>
                  </a:cubicBezTo>
                  <a:cubicBezTo>
                    <a:pt x="489" y="113"/>
                    <a:pt x="381" y="53"/>
                    <a:pt x="262" y="6"/>
                  </a:cubicBezTo>
                  <a:cubicBezTo>
                    <a:pt x="242" y="3"/>
                    <a:pt x="219" y="0"/>
                    <a:pt x="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6"/>
            <p:cNvSpPr/>
            <p:nvPr/>
          </p:nvSpPr>
          <p:spPr>
            <a:xfrm>
              <a:off x="8581086" y="656260"/>
              <a:ext cx="36862" cy="34811"/>
            </a:xfrm>
            <a:custGeom>
              <a:avLst/>
              <a:gdLst/>
              <a:ahLst/>
              <a:cxnLst/>
              <a:rect l="l" t="t" r="r" b="b"/>
              <a:pathLst>
                <a:path w="1168" h="1103" extrusionOk="0">
                  <a:moveTo>
                    <a:pt x="405" y="0"/>
                  </a:moveTo>
                  <a:cubicBezTo>
                    <a:pt x="227" y="96"/>
                    <a:pt x="0" y="155"/>
                    <a:pt x="120" y="489"/>
                  </a:cubicBezTo>
                  <a:cubicBezTo>
                    <a:pt x="167" y="620"/>
                    <a:pt x="262" y="727"/>
                    <a:pt x="274" y="870"/>
                  </a:cubicBezTo>
                  <a:cubicBezTo>
                    <a:pt x="274" y="1047"/>
                    <a:pt x="348" y="1102"/>
                    <a:pt x="455" y="1102"/>
                  </a:cubicBezTo>
                  <a:cubicBezTo>
                    <a:pt x="477" y="1102"/>
                    <a:pt x="500" y="1100"/>
                    <a:pt x="524" y="1096"/>
                  </a:cubicBezTo>
                  <a:cubicBezTo>
                    <a:pt x="596" y="1084"/>
                    <a:pt x="691" y="1084"/>
                    <a:pt x="762" y="1072"/>
                  </a:cubicBezTo>
                  <a:cubicBezTo>
                    <a:pt x="777" y="1074"/>
                    <a:pt x="792" y="1074"/>
                    <a:pt x="807" y="1074"/>
                  </a:cubicBezTo>
                  <a:cubicBezTo>
                    <a:pt x="908" y="1074"/>
                    <a:pt x="999" y="1038"/>
                    <a:pt x="1072" y="965"/>
                  </a:cubicBezTo>
                  <a:cubicBezTo>
                    <a:pt x="1132" y="893"/>
                    <a:pt x="1167" y="798"/>
                    <a:pt x="1155" y="691"/>
                  </a:cubicBezTo>
                  <a:cubicBezTo>
                    <a:pt x="1132" y="608"/>
                    <a:pt x="1096" y="524"/>
                    <a:pt x="1036" y="465"/>
                  </a:cubicBezTo>
                  <a:cubicBezTo>
                    <a:pt x="1030" y="432"/>
                    <a:pt x="999" y="424"/>
                    <a:pt x="962" y="424"/>
                  </a:cubicBezTo>
                  <a:cubicBezTo>
                    <a:pt x="933" y="424"/>
                    <a:pt x="900" y="429"/>
                    <a:pt x="871" y="429"/>
                  </a:cubicBezTo>
                  <a:cubicBezTo>
                    <a:pt x="807" y="429"/>
                    <a:pt x="768" y="405"/>
                    <a:pt x="858" y="250"/>
                  </a:cubicBezTo>
                  <a:cubicBezTo>
                    <a:pt x="810" y="96"/>
                    <a:pt x="655" y="84"/>
                    <a:pt x="572" y="12"/>
                  </a:cubicBezTo>
                  <a:cubicBezTo>
                    <a:pt x="512" y="0"/>
                    <a:pt x="465" y="0"/>
                    <a:pt x="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6"/>
            <p:cNvSpPr/>
            <p:nvPr/>
          </p:nvSpPr>
          <p:spPr>
            <a:xfrm>
              <a:off x="8036251" y="19808"/>
              <a:ext cx="38724" cy="34148"/>
            </a:xfrm>
            <a:custGeom>
              <a:avLst/>
              <a:gdLst/>
              <a:ahLst/>
              <a:cxnLst/>
              <a:rect l="l" t="t" r="r" b="b"/>
              <a:pathLst>
                <a:path w="1227" h="1082" extrusionOk="0">
                  <a:moveTo>
                    <a:pt x="744" y="0"/>
                  </a:moveTo>
                  <a:cubicBezTo>
                    <a:pt x="632" y="0"/>
                    <a:pt x="513" y="30"/>
                    <a:pt x="393" y="70"/>
                  </a:cubicBezTo>
                  <a:cubicBezTo>
                    <a:pt x="0" y="225"/>
                    <a:pt x="215" y="379"/>
                    <a:pt x="370" y="546"/>
                  </a:cubicBezTo>
                  <a:cubicBezTo>
                    <a:pt x="417" y="594"/>
                    <a:pt x="465" y="653"/>
                    <a:pt x="512" y="713"/>
                  </a:cubicBezTo>
                  <a:cubicBezTo>
                    <a:pt x="560" y="760"/>
                    <a:pt x="584" y="784"/>
                    <a:pt x="631" y="820"/>
                  </a:cubicBezTo>
                  <a:cubicBezTo>
                    <a:pt x="798" y="856"/>
                    <a:pt x="941" y="939"/>
                    <a:pt x="1060" y="1082"/>
                  </a:cubicBezTo>
                  <a:lnTo>
                    <a:pt x="1096" y="1034"/>
                  </a:lnTo>
                  <a:cubicBezTo>
                    <a:pt x="1179" y="820"/>
                    <a:pt x="1227" y="594"/>
                    <a:pt x="1215" y="355"/>
                  </a:cubicBezTo>
                  <a:cubicBezTo>
                    <a:pt x="1103" y="86"/>
                    <a:pt x="934" y="0"/>
                    <a:pt x="7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6"/>
            <p:cNvSpPr/>
            <p:nvPr/>
          </p:nvSpPr>
          <p:spPr>
            <a:xfrm>
              <a:off x="8240280" y="162139"/>
              <a:ext cx="33106" cy="48539"/>
            </a:xfrm>
            <a:custGeom>
              <a:avLst/>
              <a:gdLst/>
              <a:ahLst/>
              <a:cxnLst/>
              <a:rect l="l" t="t" r="r" b="b"/>
              <a:pathLst>
                <a:path w="1049" h="1538" extrusionOk="0">
                  <a:moveTo>
                    <a:pt x="143" y="1"/>
                  </a:moveTo>
                  <a:cubicBezTo>
                    <a:pt x="108" y="72"/>
                    <a:pt x="72" y="156"/>
                    <a:pt x="24" y="239"/>
                  </a:cubicBezTo>
                  <a:cubicBezTo>
                    <a:pt x="24" y="370"/>
                    <a:pt x="179" y="453"/>
                    <a:pt x="143" y="620"/>
                  </a:cubicBezTo>
                  <a:cubicBezTo>
                    <a:pt x="12" y="715"/>
                    <a:pt x="1" y="810"/>
                    <a:pt x="72" y="965"/>
                  </a:cubicBezTo>
                  <a:cubicBezTo>
                    <a:pt x="120" y="1037"/>
                    <a:pt x="143" y="1096"/>
                    <a:pt x="191" y="1156"/>
                  </a:cubicBezTo>
                  <a:cubicBezTo>
                    <a:pt x="361" y="1262"/>
                    <a:pt x="455" y="1538"/>
                    <a:pt x="684" y="1538"/>
                  </a:cubicBezTo>
                  <a:cubicBezTo>
                    <a:pt x="712" y="1538"/>
                    <a:pt x="742" y="1534"/>
                    <a:pt x="774" y="1525"/>
                  </a:cubicBezTo>
                  <a:cubicBezTo>
                    <a:pt x="751" y="1310"/>
                    <a:pt x="917" y="1334"/>
                    <a:pt x="1036" y="1287"/>
                  </a:cubicBezTo>
                  <a:cubicBezTo>
                    <a:pt x="1048" y="1203"/>
                    <a:pt x="1024" y="1144"/>
                    <a:pt x="977" y="1084"/>
                  </a:cubicBezTo>
                  <a:cubicBezTo>
                    <a:pt x="893" y="1025"/>
                    <a:pt x="893" y="918"/>
                    <a:pt x="893" y="810"/>
                  </a:cubicBezTo>
                  <a:cubicBezTo>
                    <a:pt x="858" y="787"/>
                    <a:pt x="846" y="751"/>
                    <a:pt x="834" y="727"/>
                  </a:cubicBezTo>
                  <a:cubicBezTo>
                    <a:pt x="774" y="668"/>
                    <a:pt x="608" y="739"/>
                    <a:pt x="643" y="596"/>
                  </a:cubicBezTo>
                  <a:cubicBezTo>
                    <a:pt x="739" y="84"/>
                    <a:pt x="429" y="72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6"/>
            <p:cNvSpPr/>
            <p:nvPr/>
          </p:nvSpPr>
          <p:spPr>
            <a:xfrm>
              <a:off x="8685168" y="769178"/>
              <a:ext cx="37620" cy="40491"/>
            </a:xfrm>
            <a:custGeom>
              <a:avLst/>
              <a:gdLst/>
              <a:ahLst/>
              <a:cxnLst/>
              <a:rect l="l" t="t" r="r" b="b"/>
              <a:pathLst>
                <a:path w="1192" h="1283" extrusionOk="0">
                  <a:moveTo>
                    <a:pt x="512" y="0"/>
                  </a:moveTo>
                  <a:cubicBezTo>
                    <a:pt x="439" y="0"/>
                    <a:pt x="361" y="54"/>
                    <a:pt x="274" y="209"/>
                  </a:cubicBezTo>
                  <a:cubicBezTo>
                    <a:pt x="370" y="244"/>
                    <a:pt x="453" y="268"/>
                    <a:pt x="548" y="292"/>
                  </a:cubicBezTo>
                  <a:cubicBezTo>
                    <a:pt x="751" y="316"/>
                    <a:pt x="858" y="471"/>
                    <a:pt x="786" y="673"/>
                  </a:cubicBezTo>
                  <a:cubicBezTo>
                    <a:pt x="751" y="775"/>
                    <a:pt x="716" y="810"/>
                    <a:pt x="681" y="810"/>
                  </a:cubicBezTo>
                  <a:cubicBezTo>
                    <a:pt x="610" y="810"/>
                    <a:pt x="541" y="665"/>
                    <a:pt x="477" y="649"/>
                  </a:cubicBezTo>
                  <a:cubicBezTo>
                    <a:pt x="362" y="625"/>
                    <a:pt x="253" y="578"/>
                    <a:pt x="146" y="578"/>
                  </a:cubicBezTo>
                  <a:cubicBezTo>
                    <a:pt x="97" y="578"/>
                    <a:pt x="49" y="587"/>
                    <a:pt x="1" y="613"/>
                  </a:cubicBezTo>
                  <a:cubicBezTo>
                    <a:pt x="24" y="780"/>
                    <a:pt x="120" y="911"/>
                    <a:pt x="262" y="983"/>
                  </a:cubicBezTo>
                  <a:lnTo>
                    <a:pt x="251" y="983"/>
                  </a:lnTo>
                  <a:cubicBezTo>
                    <a:pt x="405" y="1070"/>
                    <a:pt x="513" y="1283"/>
                    <a:pt x="682" y="1283"/>
                  </a:cubicBezTo>
                  <a:cubicBezTo>
                    <a:pt x="721" y="1283"/>
                    <a:pt x="763" y="1271"/>
                    <a:pt x="810" y="1244"/>
                  </a:cubicBezTo>
                  <a:cubicBezTo>
                    <a:pt x="1084" y="1078"/>
                    <a:pt x="1191" y="792"/>
                    <a:pt x="1108" y="447"/>
                  </a:cubicBezTo>
                  <a:cubicBezTo>
                    <a:pt x="1084" y="387"/>
                    <a:pt x="1036" y="328"/>
                    <a:pt x="1013" y="268"/>
                  </a:cubicBezTo>
                  <a:cubicBezTo>
                    <a:pt x="1007" y="269"/>
                    <a:pt x="1002" y="269"/>
                    <a:pt x="997" y="269"/>
                  </a:cubicBezTo>
                  <a:cubicBezTo>
                    <a:pt x="821" y="269"/>
                    <a:pt x="677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6"/>
            <p:cNvSpPr/>
            <p:nvPr/>
          </p:nvSpPr>
          <p:spPr>
            <a:xfrm>
              <a:off x="7944950" y="-26868"/>
              <a:ext cx="42480" cy="26163"/>
            </a:xfrm>
            <a:custGeom>
              <a:avLst/>
              <a:gdLst/>
              <a:ahLst/>
              <a:cxnLst/>
              <a:rect l="l" t="t" r="r" b="b"/>
              <a:pathLst>
                <a:path w="1346" h="829" extrusionOk="0">
                  <a:moveTo>
                    <a:pt x="274" y="1"/>
                  </a:moveTo>
                  <a:cubicBezTo>
                    <a:pt x="179" y="60"/>
                    <a:pt x="84" y="132"/>
                    <a:pt x="0" y="191"/>
                  </a:cubicBezTo>
                  <a:cubicBezTo>
                    <a:pt x="0" y="299"/>
                    <a:pt x="52" y="307"/>
                    <a:pt x="108" y="307"/>
                  </a:cubicBezTo>
                  <a:cubicBezTo>
                    <a:pt x="119" y="307"/>
                    <a:pt x="130" y="307"/>
                    <a:pt x="141" y="307"/>
                  </a:cubicBezTo>
                  <a:cubicBezTo>
                    <a:pt x="168" y="307"/>
                    <a:pt x="194" y="309"/>
                    <a:pt x="215" y="322"/>
                  </a:cubicBezTo>
                  <a:cubicBezTo>
                    <a:pt x="476" y="656"/>
                    <a:pt x="857" y="596"/>
                    <a:pt x="1155" y="799"/>
                  </a:cubicBezTo>
                  <a:cubicBezTo>
                    <a:pt x="1176" y="820"/>
                    <a:pt x="1197" y="829"/>
                    <a:pt x="1217" y="829"/>
                  </a:cubicBezTo>
                  <a:cubicBezTo>
                    <a:pt x="1242" y="829"/>
                    <a:pt x="1266" y="813"/>
                    <a:pt x="1286" y="787"/>
                  </a:cubicBezTo>
                  <a:cubicBezTo>
                    <a:pt x="1346" y="537"/>
                    <a:pt x="1262" y="394"/>
                    <a:pt x="1024" y="370"/>
                  </a:cubicBezTo>
                  <a:cubicBezTo>
                    <a:pt x="774" y="251"/>
                    <a:pt x="536" y="120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6"/>
            <p:cNvSpPr/>
            <p:nvPr/>
          </p:nvSpPr>
          <p:spPr>
            <a:xfrm>
              <a:off x="8141468" y="91131"/>
              <a:ext cx="33043" cy="28436"/>
            </a:xfrm>
            <a:custGeom>
              <a:avLst/>
              <a:gdLst/>
              <a:ahLst/>
              <a:cxnLst/>
              <a:rect l="l" t="t" r="r" b="b"/>
              <a:pathLst>
                <a:path w="1047" h="901" extrusionOk="0">
                  <a:moveTo>
                    <a:pt x="405" y="0"/>
                  </a:moveTo>
                  <a:cubicBezTo>
                    <a:pt x="262" y="12"/>
                    <a:pt x="179" y="131"/>
                    <a:pt x="107" y="262"/>
                  </a:cubicBezTo>
                  <a:cubicBezTo>
                    <a:pt x="48" y="370"/>
                    <a:pt x="0" y="477"/>
                    <a:pt x="36" y="596"/>
                  </a:cubicBezTo>
                  <a:cubicBezTo>
                    <a:pt x="60" y="679"/>
                    <a:pt x="95" y="762"/>
                    <a:pt x="179" y="774"/>
                  </a:cubicBezTo>
                  <a:cubicBezTo>
                    <a:pt x="262" y="798"/>
                    <a:pt x="334" y="846"/>
                    <a:pt x="405" y="893"/>
                  </a:cubicBezTo>
                  <a:cubicBezTo>
                    <a:pt x="420" y="898"/>
                    <a:pt x="434" y="900"/>
                    <a:pt x="448" y="900"/>
                  </a:cubicBezTo>
                  <a:cubicBezTo>
                    <a:pt x="590" y="900"/>
                    <a:pt x="629" y="651"/>
                    <a:pt x="775" y="651"/>
                  </a:cubicBezTo>
                  <a:cubicBezTo>
                    <a:pt x="786" y="651"/>
                    <a:pt x="797" y="652"/>
                    <a:pt x="810" y="655"/>
                  </a:cubicBezTo>
                  <a:cubicBezTo>
                    <a:pt x="976" y="620"/>
                    <a:pt x="988" y="477"/>
                    <a:pt x="1000" y="322"/>
                  </a:cubicBezTo>
                  <a:cubicBezTo>
                    <a:pt x="1046" y="139"/>
                    <a:pt x="979" y="118"/>
                    <a:pt x="886" y="118"/>
                  </a:cubicBezTo>
                  <a:cubicBezTo>
                    <a:pt x="858" y="118"/>
                    <a:pt x="828" y="120"/>
                    <a:pt x="798" y="120"/>
                  </a:cubicBezTo>
                  <a:cubicBezTo>
                    <a:pt x="746" y="120"/>
                    <a:pt x="694" y="126"/>
                    <a:pt x="644" y="126"/>
                  </a:cubicBezTo>
                  <a:cubicBezTo>
                    <a:pt x="556" y="126"/>
                    <a:pt x="473" y="107"/>
                    <a:pt x="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6"/>
            <p:cNvSpPr/>
            <p:nvPr/>
          </p:nvSpPr>
          <p:spPr>
            <a:xfrm>
              <a:off x="8561551" y="625711"/>
              <a:ext cx="32349" cy="44847"/>
            </a:xfrm>
            <a:custGeom>
              <a:avLst/>
              <a:gdLst/>
              <a:ahLst/>
              <a:cxnLst/>
              <a:rect l="l" t="t" r="r" b="b"/>
              <a:pathLst>
                <a:path w="1025" h="1421" extrusionOk="0">
                  <a:moveTo>
                    <a:pt x="234" y="1"/>
                  </a:moveTo>
                  <a:cubicBezTo>
                    <a:pt x="169" y="1"/>
                    <a:pt x="112" y="28"/>
                    <a:pt x="60" y="87"/>
                  </a:cubicBezTo>
                  <a:cubicBezTo>
                    <a:pt x="0" y="159"/>
                    <a:pt x="12" y="254"/>
                    <a:pt x="24" y="337"/>
                  </a:cubicBezTo>
                  <a:cubicBezTo>
                    <a:pt x="119" y="409"/>
                    <a:pt x="203" y="504"/>
                    <a:pt x="298" y="576"/>
                  </a:cubicBezTo>
                  <a:cubicBezTo>
                    <a:pt x="358" y="933"/>
                    <a:pt x="441" y="1266"/>
                    <a:pt x="774" y="1421"/>
                  </a:cubicBezTo>
                  <a:cubicBezTo>
                    <a:pt x="739" y="1195"/>
                    <a:pt x="977" y="1159"/>
                    <a:pt x="1024" y="968"/>
                  </a:cubicBezTo>
                  <a:cubicBezTo>
                    <a:pt x="846" y="933"/>
                    <a:pt x="953" y="695"/>
                    <a:pt x="846" y="635"/>
                  </a:cubicBezTo>
                  <a:cubicBezTo>
                    <a:pt x="548" y="564"/>
                    <a:pt x="655" y="99"/>
                    <a:pt x="358" y="28"/>
                  </a:cubicBezTo>
                  <a:cubicBezTo>
                    <a:pt x="313" y="10"/>
                    <a:pt x="272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6"/>
            <p:cNvSpPr/>
            <p:nvPr/>
          </p:nvSpPr>
          <p:spPr>
            <a:xfrm>
              <a:off x="8282380" y="15989"/>
              <a:ext cx="41344" cy="38409"/>
            </a:xfrm>
            <a:custGeom>
              <a:avLst/>
              <a:gdLst/>
              <a:ahLst/>
              <a:cxnLst/>
              <a:rect l="l" t="t" r="r" b="b"/>
              <a:pathLst>
                <a:path w="1310" h="1217" extrusionOk="0">
                  <a:moveTo>
                    <a:pt x="0" y="0"/>
                  </a:moveTo>
                  <a:cubicBezTo>
                    <a:pt x="179" y="250"/>
                    <a:pt x="226" y="667"/>
                    <a:pt x="619" y="703"/>
                  </a:cubicBezTo>
                  <a:cubicBezTo>
                    <a:pt x="714" y="703"/>
                    <a:pt x="822" y="881"/>
                    <a:pt x="774" y="977"/>
                  </a:cubicBezTo>
                  <a:cubicBezTo>
                    <a:pt x="693" y="1163"/>
                    <a:pt x="693" y="1216"/>
                    <a:pt x="738" y="1216"/>
                  </a:cubicBezTo>
                  <a:cubicBezTo>
                    <a:pt x="778" y="1216"/>
                    <a:pt x="855" y="1172"/>
                    <a:pt x="941" y="1143"/>
                  </a:cubicBezTo>
                  <a:cubicBezTo>
                    <a:pt x="983" y="1124"/>
                    <a:pt x="1030" y="1118"/>
                    <a:pt x="1079" y="1118"/>
                  </a:cubicBezTo>
                  <a:cubicBezTo>
                    <a:pt x="1153" y="1118"/>
                    <a:pt x="1231" y="1131"/>
                    <a:pt x="1310" y="1131"/>
                  </a:cubicBezTo>
                  <a:cubicBezTo>
                    <a:pt x="881" y="738"/>
                    <a:pt x="452" y="35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6"/>
            <p:cNvSpPr/>
            <p:nvPr/>
          </p:nvSpPr>
          <p:spPr>
            <a:xfrm>
              <a:off x="8121555" y="77687"/>
              <a:ext cx="33075" cy="22944"/>
            </a:xfrm>
            <a:custGeom>
              <a:avLst/>
              <a:gdLst/>
              <a:ahLst/>
              <a:cxnLst/>
              <a:rect l="l" t="t" r="r" b="b"/>
              <a:pathLst>
                <a:path w="1048" h="727" extrusionOk="0">
                  <a:moveTo>
                    <a:pt x="415" y="0"/>
                  </a:moveTo>
                  <a:cubicBezTo>
                    <a:pt x="259" y="0"/>
                    <a:pt x="115" y="78"/>
                    <a:pt x="36" y="296"/>
                  </a:cubicBezTo>
                  <a:lnTo>
                    <a:pt x="0" y="426"/>
                  </a:lnTo>
                  <a:cubicBezTo>
                    <a:pt x="83" y="534"/>
                    <a:pt x="179" y="617"/>
                    <a:pt x="262" y="688"/>
                  </a:cubicBezTo>
                  <a:cubicBezTo>
                    <a:pt x="310" y="712"/>
                    <a:pt x="369" y="724"/>
                    <a:pt x="417" y="724"/>
                  </a:cubicBezTo>
                  <a:cubicBezTo>
                    <a:pt x="430" y="723"/>
                    <a:pt x="442" y="723"/>
                    <a:pt x="455" y="723"/>
                  </a:cubicBezTo>
                  <a:cubicBezTo>
                    <a:pt x="496" y="723"/>
                    <a:pt x="537" y="726"/>
                    <a:pt x="577" y="726"/>
                  </a:cubicBezTo>
                  <a:cubicBezTo>
                    <a:pt x="670" y="726"/>
                    <a:pt x="757" y="706"/>
                    <a:pt x="810" y="569"/>
                  </a:cubicBezTo>
                  <a:cubicBezTo>
                    <a:pt x="1048" y="153"/>
                    <a:pt x="798" y="57"/>
                    <a:pt x="512" y="10"/>
                  </a:cubicBezTo>
                  <a:cubicBezTo>
                    <a:pt x="480" y="4"/>
                    <a:pt x="447" y="0"/>
                    <a:pt x="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6"/>
            <p:cNvSpPr/>
            <p:nvPr/>
          </p:nvSpPr>
          <p:spPr>
            <a:xfrm>
              <a:off x="8028739" y="8289"/>
              <a:ext cx="22029" cy="28404"/>
            </a:xfrm>
            <a:custGeom>
              <a:avLst/>
              <a:gdLst/>
              <a:ahLst/>
              <a:cxnLst/>
              <a:rect l="l" t="t" r="r" b="b"/>
              <a:pathLst>
                <a:path w="698" h="900" extrusionOk="0">
                  <a:moveTo>
                    <a:pt x="469" y="0"/>
                  </a:moveTo>
                  <a:cubicBezTo>
                    <a:pt x="439" y="0"/>
                    <a:pt x="403" y="6"/>
                    <a:pt x="357" y="18"/>
                  </a:cubicBezTo>
                  <a:cubicBezTo>
                    <a:pt x="0" y="78"/>
                    <a:pt x="143" y="351"/>
                    <a:pt x="179" y="590"/>
                  </a:cubicBezTo>
                  <a:cubicBezTo>
                    <a:pt x="298" y="744"/>
                    <a:pt x="441" y="863"/>
                    <a:pt x="619" y="899"/>
                  </a:cubicBezTo>
                  <a:cubicBezTo>
                    <a:pt x="524" y="732"/>
                    <a:pt x="441" y="566"/>
                    <a:pt x="631" y="423"/>
                  </a:cubicBezTo>
                  <a:cubicBezTo>
                    <a:pt x="515" y="328"/>
                    <a:pt x="698" y="0"/>
                    <a:pt x="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6"/>
            <p:cNvSpPr/>
            <p:nvPr/>
          </p:nvSpPr>
          <p:spPr>
            <a:xfrm>
              <a:off x="8154218" y="104386"/>
              <a:ext cx="13192" cy="26321"/>
            </a:xfrm>
            <a:custGeom>
              <a:avLst/>
              <a:gdLst/>
              <a:ahLst/>
              <a:cxnLst/>
              <a:rect l="l" t="t" r="r" b="b"/>
              <a:pathLst>
                <a:path w="418" h="834" extrusionOk="0">
                  <a:moveTo>
                    <a:pt x="179" y="1"/>
                  </a:moveTo>
                  <a:cubicBezTo>
                    <a:pt x="165" y="1"/>
                    <a:pt x="149" y="3"/>
                    <a:pt x="132" y="9"/>
                  </a:cubicBezTo>
                  <a:cubicBezTo>
                    <a:pt x="13" y="57"/>
                    <a:pt x="120" y="188"/>
                    <a:pt x="108" y="283"/>
                  </a:cubicBezTo>
                  <a:cubicBezTo>
                    <a:pt x="96" y="342"/>
                    <a:pt x="37" y="414"/>
                    <a:pt x="1" y="473"/>
                  </a:cubicBezTo>
                  <a:cubicBezTo>
                    <a:pt x="61" y="581"/>
                    <a:pt x="120" y="700"/>
                    <a:pt x="168" y="831"/>
                  </a:cubicBezTo>
                  <a:cubicBezTo>
                    <a:pt x="180" y="833"/>
                    <a:pt x="191" y="834"/>
                    <a:pt x="203" y="834"/>
                  </a:cubicBezTo>
                  <a:cubicBezTo>
                    <a:pt x="262" y="834"/>
                    <a:pt x="318" y="809"/>
                    <a:pt x="358" y="759"/>
                  </a:cubicBezTo>
                  <a:cubicBezTo>
                    <a:pt x="394" y="712"/>
                    <a:pt x="406" y="664"/>
                    <a:pt x="406" y="604"/>
                  </a:cubicBezTo>
                  <a:cubicBezTo>
                    <a:pt x="418" y="497"/>
                    <a:pt x="406" y="390"/>
                    <a:pt x="394" y="295"/>
                  </a:cubicBezTo>
                  <a:cubicBezTo>
                    <a:pt x="370" y="259"/>
                    <a:pt x="370" y="247"/>
                    <a:pt x="358" y="223"/>
                  </a:cubicBezTo>
                  <a:cubicBezTo>
                    <a:pt x="306" y="140"/>
                    <a:pt x="281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6"/>
            <p:cNvSpPr/>
            <p:nvPr/>
          </p:nvSpPr>
          <p:spPr>
            <a:xfrm>
              <a:off x="8267326" y="2450"/>
              <a:ext cx="15812" cy="22218"/>
            </a:xfrm>
            <a:custGeom>
              <a:avLst/>
              <a:gdLst/>
              <a:ahLst/>
              <a:cxnLst/>
              <a:rect l="l" t="t" r="r" b="b"/>
              <a:pathLst>
                <a:path w="501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15"/>
                    <a:pt x="108" y="453"/>
                    <a:pt x="167" y="703"/>
                  </a:cubicBezTo>
                  <a:cubicBezTo>
                    <a:pt x="256" y="605"/>
                    <a:pt x="247" y="370"/>
                    <a:pt x="388" y="370"/>
                  </a:cubicBezTo>
                  <a:cubicBezTo>
                    <a:pt x="418" y="370"/>
                    <a:pt x="455" y="380"/>
                    <a:pt x="501" y="405"/>
                  </a:cubicBezTo>
                  <a:cubicBezTo>
                    <a:pt x="358" y="215"/>
                    <a:pt x="203" y="7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6"/>
            <p:cNvSpPr/>
            <p:nvPr/>
          </p:nvSpPr>
          <p:spPr>
            <a:xfrm>
              <a:off x="8598760" y="654966"/>
              <a:ext cx="65014" cy="69369"/>
            </a:xfrm>
            <a:custGeom>
              <a:avLst/>
              <a:gdLst/>
              <a:ahLst/>
              <a:cxnLst/>
              <a:rect l="l" t="t" r="r" b="b"/>
              <a:pathLst>
                <a:path w="2060" h="2198" extrusionOk="0">
                  <a:moveTo>
                    <a:pt x="742" y="1"/>
                  </a:moveTo>
                  <a:cubicBezTo>
                    <a:pt x="704" y="1"/>
                    <a:pt x="666" y="7"/>
                    <a:pt x="631" y="18"/>
                  </a:cubicBezTo>
                  <a:cubicBezTo>
                    <a:pt x="552" y="49"/>
                    <a:pt x="478" y="59"/>
                    <a:pt x="407" y="59"/>
                  </a:cubicBezTo>
                  <a:cubicBezTo>
                    <a:pt x="307" y="59"/>
                    <a:pt x="214" y="41"/>
                    <a:pt x="121" y="41"/>
                  </a:cubicBezTo>
                  <a:cubicBezTo>
                    <a:pt x="81" y="41"/>
                    <a:pt x="41" y="44"/>
                    <a:pt x="0" y="53"/>
                  </a:cubicBezTo>
                  <a:cubicBezTo>
                    <a:pt x="36" y="184"/>
                    <a:pt x="155" y="244"/>
                    <a:pt x="262" y="303"/>
                  </a:cubicBezTo>
                  <a:lnTo>
                    <a:pt x="393" y="530"/>
                  </a:lnTo>
                  <a:cubicBezTo>
                    <a:pt x="429" y="589"/>
                    <a:pt x="476" y="649"/>
                    <a:pt x="500" y="708"/>
                  </a:cubicBezTo>
                  <a:cubicBezTo>
                    <a:pt x="691" y="839"/>
                    <a:pt x="619" y="1018"/>
                    <a:pt x="548" y="1208"/>
                  </a:cubicBezTo>
                  <a:lnTo>
                    <a:pt x="548" y="1304"/>
                  </a:lnTo>
                  <a:cubicBezTo>
                    <a:pt x="595" y="1304"/>
                    <a:pt x="655" y="1315"/>
                    <a:pt x="691" y="1327"/>
                  </a:cubicBezTo>
                  <a:cubicBezTo>
                    <a:pt x="798" y="1363"/>
                    <a:pt x="905" y="1375"/>
                    <a:pt x="1012" y="1411"/>
                  </a:cubicBezTo>
                  <a:cubicBezTo>
                    <a:pt x="1025" y="1408"/>
                    <a:pt x="1036" y="1407"/>
                    <a:pt x="1046" y="1407"/>
                  </a:cubicBezTo>
                  <a:cubicBezTo>
                    <a:pt x="1145" y="1407"/>
                    <a:pt x="1153" y="1505"/>
                    <a:pt x="1131" y="1613"/>
                  </a:cubicBezTo>
                  <a:lnTo>
                    <a:pt x="1131" y="2042"/>
                  </a:lnTo>
                  <a:cubicBezTo>
                    <a:pt x="1186" y="2130"/>
                    <a:pt x="1242" y="2198"/>
                    <a:pt x="1344" y="2198"/>
                  </a:cubicBezTo>
                  <a:cubicBezTo>
                    <a:pt x="1352" y="2198"/>
                    <a:pt x="1361" y="2197"/>
                    <a:pt x="1369" y="2196"/>
                  </a:cubicBezTo>
                  <a:cubicBezTo>
                    <a:pt x="2060" y="2018"/>
                    <a:pt x="1500" y="1077"/>
                    <a:pt x="2060" y="815"/>
                  </a:cubicBezTo>
                  <a:cubicBezTo>
                    <a:pt x="2010" y="800"/>
                    <a:pt x="1968" y="794"/>
                    <a:pt x="1933" y="794"/>
                  </a:cubicBezTo>
                  <a:cubicBezTo>
                    <a:pt x="1883" y="794"/>
                    <a:pt x="1844" y="807"/>
                    <a:pt x="1810" y="827"/>
                  </a:cubicBezTo>
                  <a:cubicBezTo>
                    <a:pt x="1689" y="898"/>
                    <a:pt x="1704" y="1165"/>
                    <a:pt x="1509" y="1165"/>
                  </a:cubicBezTo>
                  <a:cubicBezTo>
                    <a:pt x="1474" y="1165"/>
                    <a:pt x="1432" y="1157"/>
                    <a:pt x="1381" y="1137"/>
                  </a:cubicBezTo>
                  <a:cubicBezTo>
                    <a:pt x="1036" y="994"/>
                    <a:pt x="1215" y="720"/>
                    <a:pt x="1203" y="542"/>
                  </a:cubicBezTo>
                  <a:cubicBezTo>
                    <a:pt x="1193" y="169"/>
                    <a:pt x="953" y="1"/>
                    <a:pt x="7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6"/>
            <p:cNvSpPr/>
            <p:nvPr/>
          </p:nvSpPr>
          <p:spPr>
            <a:xfrm>
              <a:off x="8306049" y="231664"/>
              <a:ext cx="75555" cy="66150"/>
            </a:xfrm>
            <a:custGeom>
              <a:avLst/>
              <a:gdLst/>
              <a:ahLst/>
              <a:cxnLst/>
              <a:rect l="l" t="t" r="r" b="b"/>
              <a:pathLst>
                <a:path w="2394" h="2096" extrusionOk="0">
                  <a:moveTo>
                    <a:pt x="405" y="0"/>
                  </a:moveTo>
                  <a:cubicBezTo>
                    <a:pt x="191" y="250"/>
                    <a:pt x="762" y="143"/>
                    <a:pt x="548" y="429"/>
                  </a:cubicBezTo>
                  <a:cubicBezTo>
                    <a:pt x="486" y="513"/>
                    <a:pt x="426" y="541"/>
                    <a:pt x="363" y="541"/>
                  </a:cubicBezTo>
                  <a:cubicBezTo>
                    <a:pt x="257" y="541"/>
                    <a:pt x="143" y="459"/>
                    <a:pt x="0" y="429"/>
                  </a:cubicBezTo>
                  <a:lnTo>
                    <a:pt x="0" y="429"/>
                  </a:lnTo>
                  <a:cubicBezTo>
                    <a:pt x="119" y="655"/>
                    <a:pt x="179" y="786"/>
                    <a:pt x="250" y="929"/>
                  </a:cubicBezTo>
                  <a:cubicBezTo>
                    <a:pt x="536" y="1072"/>
                    <a:pt x="655" y="1370"/>
                    <a:pt x="798" y="1643"/>
                  </a:cubicBezTo>
                  <a:cubicBezTo>
                    <a:pt x="824" y="1626"/>
                    <a:pt x="837" y="1615"/>
                    <a:pt x="852" y="1615"/>
                  </a:cubicBezTo>
                  <a:cubicBezTo>
                    <a:pt x="857" y="1615"/>
                    <a:pt x="863" y="1616"/>
                    <a:pt x="869" y="1620"/>
                  </a:cubicBezTo>
                  <a:cubicBezTo>
                    <a:pt x="1013" y="1570"/>
                    <a:pt x="1149" y="1539"/>
                    <a:pt x="1272" y="1539"/>
                  </a:cubicBezTo>
                  <a:cubicBezTo>
                    <a:pt x="1535" y="1539"/>
                    <a:pt x="1740" y="1682"/>
                    <a:pt x="1846" y="2096"/>
                  </a:cubicBezTo>
                  <a:cubicBezTo>
                    <a:pt x="1881" y="1989"/>
                    <a:pt x="1905" y="1834"/>
                    <a:pt x="1941" y="1822"/>
                  </a:cubicBezTo>
                  <a:cubicBezTo>
                    <a:pt x="2393" y="1679"/>
                    <a:pt x="1607" y="1453"/>
                    <a:pt x="1977" y="1286"/>
                  </a:cubicBezTo>
                  <a:cubicBezTo>
                    <a:pt x="2010" y="1275"/>
                    <a:pt x="1921" y="1214"/>
                    <a:pt x="1851" y="1214"/>
                  </a:cubicBezTo>
                  <a:cubicBezTo>
                    <a:pt x="1845" y="1214"/>
                    <a:pt x="1839" y="1214"/>
                    <a:pt x="1834" y="1215"/>
                  </a:cubicBezTo>
                  <a:cubicBezTo>
                    <a:pt x="1765" y="1234"/>
                    <a:pt x="1701" y="1242"/>
                    <a:pt x="1644" y="1242"/>
                  </a:cubicBezTo>
                  <a:cubicBezTo>
                    <a:pt x="1222" y="1242"/>
                    <a:pt x="1080" y="786"/>
                    <a:pt x="965" y="441"/>
                  </a:cubicBezTo>
                  <a:cubicBezTo>
                    <a:pt x="834" y="84"/>
                    <a:pt x="679" y="0"/>
                    <a:pt x="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6"/>
            <p:cNvSpPr/>
            <p:nvPr/>
          </p:nvSpPr>
          <p:spPr>
            <a:xfrm>
              <a:off x="8486409" y="487545"/>
              <a:ext cx="37588" cy="56492"/>
            </a:xfrm>
            <a:custGeom>
              <a:avLst/>
              <a:gdLst/>
              <a:ahLst/>
              <a:cxnLst/>
              <a:rect l="l" t="t" r="r" b="b"/>
              <a:pathLst>
                <a:path w="1191" h="1790" extrusionOk="0">
                  <a:moveTo>
                    <a:pt x="214" y="1"/>
                  </a:moveTo>
                  <a:cubicBezTo>
                    <a:pt x="0" y="60"/>
                    <a:pt x="203" y="322"/>
                    <a:pt x="60" y="417"/>
                  </a:cubicBezTo>
                  <a:cubicBezTo>
                    <a:pt x="24" y="703"/>
                    <a:pt x="381" y="798"/>
                    <a:pt x="345" y="1096"/>
                  </a:cubicBezTo>
                  <a:cubicBezTo>
                    <a:pt x="595" y="1179"/>
                    <a:pt x="548" y="1489"/>
                    <a:pt x="714" y="1632"/>
                  </a:cubicBezTo>
                  <a:cubicBezTo>
                    <a:pt x="804" y="1706"/>
                    <a:pt x="898" y="1790"/>
                    <a:pt x="999" y="1790"/>
                  </a:cubicBezTo>
                  <a:cubicBezTo>
                    <a:pt x="1060" y="1790"/>
                    <a:pt x="1124" y="1760"/>
                    <a:pt x="1191" y="1679"/>
                  </a:cubicBezTo>
                  <a:cubicBezTo>
                    <a:pt x="965" y="1501"/>
                    <a:pt x="834" y="1263"/>
                    <a:pt x="845" y="953"/>
                  </a:cubicBezTo>
                  <a:cubicBezTo>
                    <a:pt x="857" y="429"/>
                    <a:pt x="560" y="203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6"/>
            <p:cNvSpPr/>
            <p:nvPr/>
          </p:nvSpPr>
          <p:spPr>
            <a:xfrm>
              <a:off x="8117042" y="55406"/>
              <a:ext cx="40965" cy="44910"/>
            </a:xfrm>
            <a:custGeom>
              <a:avLst/>
              <a:gdLst/>
              <a:ahLst/>
              <a:cxnLst/>
              <a:rect l="l" t="t" r="r" b="b"/>
              <a:pathLst>
                <a:path w="1298" h="1423" extrusionOk="0">
                  <a:moveTo>
                    <a:pt x="528" y="1"/>
                  </a:moveTo>
                  <a:cubicBezTo>
                    <a:pt x="526" y="1"/>
                    <a:pt x="525" y="1"/>
                    <a:pt x="524" y="1"/>
                  </a:cubicBezTo>
                  <a:cubicBezTo>
                    <a:pt x="453" y="13"/>
                    <a:pt x="393" y="73"/>
                    <a:pt x="334" y="120"/>
                  </a:cubicBezTo>
                  <a:cubicBezTo>
                    <a:pt x="381" y="430"/>
                    <a:pt x="0" y="668"/>
                    <a:pt x="179" y="1013"/>
                  </a:cubicBezTo>
                  <a:cubicBezTo>
                    <a:pt x="450" y="901"/>
                    <a:pt x="626" y="838"/>
                    <a:pt x="736" y="838"/>
                  </a:cubicBezTo>
                  <a:cubicBezTo>
                    <a:pt x="907" y="838"/>
                    <a:pt x="922" y="988"/>
                    <a:pt x="893" y="1335"/>
                  </a:cubicBezTo>
                  <a:cubicBezTo>
                    <a:pt x="881" y="1335"/>
                    <a:pt x="881" y="1359"/>
                    <a:pt x="917" y="1383"/>
                  </a:cubicBezTo>
                  <a:cubicBezTo>
                    <a:pt x="917" y="1409"/>
                    <a:pt x="930" y="1423"/>
                    <a:pt x="957" y="1423"/>
                  </a:cubicBezTo>
                  <a:cubicBezTo>
                    <a:pt x="966" y="1423"/>
                    <a:pt x="977" y="1421"/>
                    <a:pt x="988" y="1418"/>
                  </a:cubicBezTo>
                  <a:cubicBezTo>
                    <a:pt x="1048" y="1323"/>
                    <a:pt x="1119" y="1216"/>
                    <a:pt x="1179" y="1132"/>
                  </a:cubicBezTo>
                  <a:cubicBezTo>
                    <a:pt x="1227" y="1132"/>
                    <a:pt x="1286" y="1121"/>
                    <a:pt x="1286" y="1097"/>
                  </a:cubicBezTo>
                  <a:cubicBezTo>
                    <a:pt x="1298" y="1003"/>
                    <a:pt x="635" y="1"/>
                    <a:pt x="5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6"/>
            <p:cNvSpPr/>
            <p:nvPr/>
          </p:nvSpPr>
          <p:spPr>
            <a:xfrm>
              <a:off x="8550663" y="571587"/>
              <a:ext cx="40491" cy="36231"/>
            </a:xfrm>
            <a:custGeom>
              <a:avLst/>
              <a:gdLst/>
              <a:ahLst/>
              <a:cxnLst/>
              <a:rect l="l" t="t" r="r" b="b"/>
              <a:pathLst>
                <a:path w="1283" h="1148" extrusionOk="0">
                  <a:moveTo>
                    <a:pt x="143" y="0"/>
                  </a:moveTo>
                  <a:cubicBezTo>
                    <a:pt x="100" y="0"/>
                    <a:pt x="52" y="12"/>
                    <a:pt x="0" y="40"/>
                  </a:cubicBezTo>
                  <a:cubicBezTo>
                    <a:pt x="48" y="600"/>
                    <a:pt x="179" y="1076"/>
                    <a:pt x="762" y="1148"/>
                  </a:cubicBezTo>
                  <a:cubicBezTo>
                    <a:pt x="834" y="1100"/>
                    <a:pt x="929" y="1100"/>
                    <a:pt x="1000" y="1100"/>
                  </a:cubicBezTo>
                  <a:cubicBezTo>
                    <a:pt x="1107" y="1052"/>
                    <a:pt x="1250" y="1124"/>
                    <a:pt x="1262" y="957"/>
                  </a:cubicBezTo>
                  <a:cubicBezTo>
                    <a:pt x="1283" y="823"/>
                    <a:pt x="1196" y="724"/>
                    <a:pt x="1102" y="724"/>
                  </a:cubicBezTo>
                  <a:cubicBezTo>
                    <a:pt x="1088" y="724"/>
                    <a:pt x="1074" y="726"/>
                    <a:pt x="1060" y="731"/>
                  </a:cubicBezTo>
                  <a:cubicBezTo>
                    <a:pt x="1006" y="744"/>
                    <a:pt x="959" y="751"/>
                    <a:pt x="916" y="751"/>
                  </a:cubicBezTo>
                  <a:cubicBezTo>
                    <a:pt x="695" y="751"/>
                    <a:pt x="608" y="578"/>
                    <a:pt x="488" y="338"/>
                  </a:cubicBezTo>
                  <a:cubicBezTo>
                    <a:pt x="440" y="241"/>
                    <a:pt x="335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6"/>
            <p:cNvSpPr/>
            <p:nvPr/>
          </p:nvSpPr>
          <p:spPr>
            <a:xfrm>
              <a:off x="8201589" y="129318"/>
              <a:ext cx="38345" cy="33422"/>
            </a:xfrm>
            <a:custGeom>
              <a:avLst/>
              <a:gdLst/>
              <a:ahLst/>
              <a:cxnLst/>
              <a:rect l="l" t="t" r="r" b="b"/>
              <a:pathLst>
                <a:path w="1215" h="1059" extrusionOk="0">
                  <a:moveTo>
                    <a:pt x="357" y="0"/>
                  </a:moveTo>
                  <a:cubicBezTo>
                    <a:pt x="250" y="0"/>
                    <a:pt x="134" y="69"/>
                    <a:pt x="0" y="243"/>
                  </a:cubicBezTo>
                  <a:cubicBezTo>
                    <a:pt x="167" y="279"/>
                    <a:pt x="238" y="386"/>
                    <a:pt x="322" y="576"/>
                  </a:cubicBezTo>
                  <a:cubicBezTo>
                    <a:pt x="421" y="884"/>
                    <a:pt x="678" y="1058"/>
                    <a:pt x="921" y="1058"/>
                  </a:cubicBezTo>
                  <a:cubicBezTo>
                    <a:pt x="1026" y="1058"/>
                    <a:pt x="1128" y="1026"/>
                    <a:pt x="1215" y="957"/>
                  </a:cubicBezTo>
                  <a:cubicBezTo>
                    <a:pt x="953" y="898"/>
                    <a:pt x="988" y="588"/>
                    <a:pt x="857" y="398"/>
                  </a:cubicBezTo>
                  <a:cubicBezTo>
                    <a:pt x="686" y="190"/>
                    <a:pt x="534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6"/>
            <p:cNvSpPr/>
            <p:nvPr/>
          </p:nvSpPr>
          <p:spPr>
            <a:xfrm>
              <a:off x="8415748" y="373333"/>
              <a:ext cx="29730" cy="44342"/>
            </a:xfrm>
            <a:custGeom>
              <a:avLst/>
              <a:gdLst/>
              <a:ahLst/>
              <a:cxnLst/>
              <a:rect l="l" t="t" r="r" b="b"/>
              <a:pathLst>
                <a:path w="942" h="1405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10"/>
                    <a:pt x="501" y="536"/>
                    <a:pt x="167" y="941"/>
                  </a:cubicBezTo>
                  <a:cubicBezTo>
                    <a:pt x="167" y="988"/>
                    <a:pt x="203" y="1012"/>
                    <a:pt x="227" y="1024"/>
                  </a:cubicBezTo>
                  <a:cubicBezTo>
                    <a:pt x="394" y="1084"/>
                    <a:pt x="382" y="1345"/>
                    <a:pt x="537" y="1405"/>
                  </a:cubicBezTo>
                  <a:lnTo>
                    <a:pt x="548" y="1381"/>
                  </a:lnTo>
                  <a:cubicBezTo>
                    <a:pt x="656" y="1369"/>
                    <a:pt x="775" y="1345"/>
                    <a:pt x="882" y="1310"/>
                  </a:cubicBezTo>
                  <a:cubicBezTo>
                    <a:pt x="894" y="1191"/>
                    <a:pt x="929" y="1072"/>
                    <a:pt x="941" y="953"/>
                  </a:cubicBezTo>
                  <a:cubicBezTo>
                    <a:pt x="798" y="869"/>
                    <a:pt x="691" y="750"/>
                    <a:pt x="703" y="536"/>
                  </a:cubicBezTo>
                  <a:cubicBezTo>
                    <a:pt x="560" y="238"/>
                    <a:pt x="298" y="72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6"/>
            <p:cNvSpPr/>
            <p:nvPr/>
          </p:nvSpPr>
          <p:spPr>
            <a:xfrm>
              <a:off x="8165516" y="100914"/>
              <a:ext cx="39860" cy="33832"/>
            </a:xfrm>
            <a:custGeom>
              <a:avLst/>
              <a:gdLst/>
              <a:ahLst/>
              <a:cxnLst/>
              <a:rect l="l" t="t" r="r" b="b"/>
              <a:pathLst>
                <a:path w="1263" h="1072" extrusionOk="0">
                  <a:moveTo>
                    <a:pt x="238" y="0"/>
                  </a:moveTo>
                  <a:cubicBezTo>
                    <a:pt x="167" y="107"/>
                    <a:pt x="72" y="214"/>
                    <a:pt x="0" y="310"/>
                  </a:cubicBezTo>
                  <a:cubicBezTo>
                    <a:pt x="48" y="488"/>
                    <a:pt x="238" y="548"/>
                    <a:pt x="226" y="774"/>
                  </a:cubicBezTo>
                  <a:cubicBezTo>
                    <a:pt x="286" y="929"/>
                    <a:pt x="417" y="905"/>
                    <a:pt x="536" y="941"/>
                  </a:cubicBezTo>
                  <a:cubicBezTo>
                    <a:pt x="703" y="964"/>
                    <a:pt x="846" y="1072"/>
                    <a:pt x="1024" y="1072"/>
                  </a:cubicBezTo>
                  <a:cubicBezTo>
                    <a:pt x="1060" y="1060"/>
                    <a:pt x="1072" y="1060"/>
                    <a:pt x="1107" y="1048"/>
                  </a:cubicBezTo>
                  <a:cubicBezTo>
                    <a:pt x="1262" y="572"/>
                    <a:pt x="965" y="429"/>
                    <a:pt x="691" y="369"/>
                  </a:cubicBezTo>
                  <a:cubicBezTo>
                    <a:pt x="465" y="333"/>
                    <a:pt x="334" y="202"/>
                    <a:pt x="2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6"/>
            <p:cNvSpPr/>
            <p:nvPr/>
          </p:nvSpPr>
          <p:spPr>
            <a:xfrm>
              <a:off x="8443931" y="411677"/>
              <a:ext cx="29730" cy="26132"/>
            </a:xfrm>
            <a:custGeom>
              <a:avLst/>
              <a:gdLst/>
              <a:ahLst/>
              <a:cxnLst/>
              <a:rect l="l" t="t" r="r" b="b"/>
              <a:pathLst>
                <a:path w="942" h="828" extrusionOk="0">
                  <a:moveTo>
                    <a:pt x="444" y="1"/>
                  </a:moveTo>
                  <a:cubicBezTo>
                    <a:pt x="407" y="1"/>
                    <a:pt x="369" y="49"/>
                    <a:pt x="286" y="154"/>
                  </a:cubicBezTo>
                  <a:cubicBezTo>
                    <a:pt x="1" y="452"/>
                    <a:pt x="465" y="583"/>
                    <a:pt x="406" y="821"/>
                  </a:cubicBezTo>
                  <a:cubicBezTo>
                    <a:pt x="433" y="826"/>
                    <a:pt x="459" y="828"/>
                    <a:pt x="483" y="828"/>
                  </a:cubicBezTo>
                  <a:cubicBezTo>
                    <a:pt x="649" y="828"/>
                    <a:pt x="746" y="724"/>
                    <a:pt x="798" y="547"/>
                  </a:cubicBezTo>
                  <a:cubicBezTo>
                    <a:pt x="834" y="369"/>
                    <a:pt x="894" y="190"/>
                    <a:pt x="941" y="35"/>
                  </a:cubicBezTo>
                  <a:cubicBezTo>
                    <a:pt x="911" y="16"/>
                    <a:pt x="886" y="8"/>
                    <a:pt x="864" y="8"/>
                  </a:cubicBezTo>
                  <a:cubicBezTo>
                    <a:pt x="758" y="8"/>
                    <a:pt x="748" y="204"/>
                    <a:pt x="678" y="204"/>
                  </a:cubicBezTo>
                  <a:cubicBezTo>
                    <a:pt x="657" y="204"/>
                    <a:pt x="631" y="187"/>
                    <a:pt x="596" y="142"/>
                  </a:cubicBezTo>
                  <a:cubicBezTo>
                    <a:pt x="517" y="52"/>
                    <a:pt x="482" y="1"/>
                    <a:pt x="4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6"/>
            <p:cNvSpPr/>
            <p:nvPr/>
          </p:nvSpPr>
          <p:spPr>
            <a:xfrm>
              <a:off x="8242899" y="158541"/>
              <a:ext cx="25721" cy="31749"/>
            </a:xfrm>
            <a:custGeom>
              <a:avLst/>
              <a:gdLst/>
              <a:ahLst/>
              <a:cxnLst/>
              <a:rect l="l" t="t" r="r" b="b"/>
              <a:pathLst>
                <a:path w="815" h="1006" extrusionOk="0">
                  <a:moveTo>
                    <a:pt x="139" y="1"/>
                  </a:moveTo>
                  <a:cubicBezTo>
                    <a:pt x="95" y="1"/>
                    <a:pt x="49" y="3"/>
                    <a:pt x="1" y="8"/>
                  </a:cubicBezTo>
                  <a:cubicBezTo>
                    <a:pt x="37" y="31"/>
                    <a:pt x="48" y="79"/>
                    <a:pt x="60" y="115"/>
                  </a:cubicBezTo>
                  <a:cubicBezTo>
                    <a:pt x="108" y="365"/>
                    <a:pt x="608" y="186"/>
                    <a:pt x="453" y="627"/>
                  </a:cubicBezTo>
                  <a:cubicBezTo>
                    <a:pt x="406" y="734"/>
                    <a:pt x="156" y="734"/>
                    <a:pt x="299" y="924"/>
                  </a:cubicBezTo>
                  <a:cubicBezTo>
                    <a:pt x="345" y="984"/>
                    <a:pt x="387" y="1006"/>
                    <a:pt x="428" y="1006"/>
                  </a:cubicBezTo>
                  <a:cubicBezTo>
                    <a:pt x="534" y="1006"/>
                    <a:pt x="627" y="858"/>
                    <a:pt x="739" y="841"/>
                  </a:cubicBezTo>
                  <a:cubicBezTo>
                    <a:pt x="815" y="224"/>
                    <a:pt x="576" y="1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6"/>
            <p:cNvSpPr/>
            <p:nvPr/>
          </p:nvSpPr>
          <p:spPr>
            <a:xfrm>
              <a:off x="8483001" y="323722"/>
              <a:ext cx="28152" cy="26731"/>
            </a:xfrm>
            <a:custGeom>
              <a:avLst/>
              <a:gdLst/>
              <a:ahLst/>
              <a:cxnLst/>
              <a:rect l="l" t="t" r="r" b="b"/>
              <a:pathLst>
                <a:path w="892" h="847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51" y="60"/>
                    <a:pt x="1" y="36"/>
                    <a:pt x="120" y="370"/>
                  </a:cubicBezTo>
                  <a:cubicBezTo>
                    <a:pt x="227" y="691"/>
                    <a:pt x="584" y="679"/>
                    <a:pt x="799" y="846"/>
                  </a:cubicBezTo>
                  <a:cubicBezTo>
                    <a:pt x="799" y="846"/>
                    <a:pt x="800" y="846"/>
                    <a:pt x="801" y="846"/>
                  </a:cubicBezTo>
                  <a:cubicBezTo>
                    <a:pt x="827" y="846"/>
                    <a:pt x="892" y="689"/>
                    <a:pt x="834" y="631"/>
                  </a:cubicBezTo>
                  <a:cubicBezTo>
                    <a:pt x="751" y="548"/>
                    <a:pt x="644" y="393"/>
                    <a:pt x="537" y="393"/>
                  </a:cubicBezTo>
                  <a:cubicBezTo>
                    <a:pt x="526" y="394"/>
                    <a:pt x="516" y="394"/>
                    <a:pt x="506" y="394"/>
                  </a:cubicBezTo>
                  <a:cubicBezTo>
                    <a:pt x="67" y="394"/>
                    <a:pt x="477" y="140"/>
                    <a:pt x="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6"/>
            <p:cNvSpPr/>
            <p:nvPr/>
          </p:nvSpPr>
          <p:spPr>
            <a:xfrm>
              <a:off x="8556660" y="602262"/>
              <a:ext cx="25595" cy="27394"/>
            </a:xfrm>
            <a:custGeom>
              <a:avLst/>
              <a:gdLst/>
              <a:ahLst/>
              <a:cxnLst/>
              <a:rect l="l" t="t" r="r" b="b"/>
              <a:pathLst>
                <a:path w="811" h="868" extrusionOk="0">
                  <a:moveTo>
                    <a:pt x="661" y="1"/>
                  </a:moveTo>
                  <a:cubicBezTo>
                    <a:pt x="624" y="1"/>
                    <a:pt x="594" y="48"/>
                    <a:pt x="572" y="176"/>
                  </a:cubicBezTo>
                  <a:cubicBezTo>
                    <a:pt x="620" y="711"/>
                    <a:pt x="179" y="426"/>
                    <a:pt x="1" y="580"/>
                  </a:cubicBezTo>
                  <a:cubicBezTo>
                    <a:pt x="72" y="676"/>
                    <a:pt x="143" y="771"/>
                    <a:pt x="215" y="854"/>
                  </a:cubicBezTo>
                  <a:lnTo>
                    <a:pt x="441" y="854"/>
                  </a:lnTo>
                  <a:cubicBezTo>
                    <a:pt x="486" y="854"/>
                    <a:pt x="543" y="868"/>
                    <a:pt x="598" y="868"/>
                  </a:cubicBezTo>
                  <a:cubicBezTo>
                    <a:pt x="659" y="868"/>
                    <a:pt x="719" y="851"/>
                    <a:pt x="763" y="783"/>
                  </a:cubicBezTo>
                  <a:cubicBezTo>
                    <a:pt x="691" y="557"/>
                    <a:pt x="798" y="354"/>
                    <a:pt x="810" y="140"/>
                  </a:cubicBezTo>
                  <a:cubicBezTo>
                    <a:pt x="753" y="63"/>
                    <a:pt x="702" y="1"/>
                    <a:pt x="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6"/>
            <p:cNvSpPr/>
            <p:nvPr/>
          </p:nvSpPr>
          <p:spPr>
            <a:xfrm>
              <a:off x="8570577" y="626941"/>
              <a:ext cx="20672" cy="22344"/>
            </a:xfrm>
            <a:custGeom>
              <a:avLst/>
              <a:gdLst/>
              <a:ahLst/>
              <a:cxnLst/>
              <a:rect l="l" t="t" r="r" b="b"/>
              <a:pathLst>
                <a:path w="655" h="708" extrusionOk="0">
                  <a:moveTo>
                    <a:pt x="322" y="1"/>
                  </a:moveTo>
                  <a:cubicBezTo>
                    <a:pt x="214" y="13"/>
                    <a:pt x="95" y="48"/>
                    <a:pt x="0" y="72"/>
                  </a:cubicBezTo>
                  <a:cubicBezTo>
                    <a:pt x="83" y="167"/>
                    <a:pt x="214" y="215"/>
                    <a:pt x="191" y="406"/>
                  </a:cubicBezTo>
                  <a:cubicBezTo>
                    <a:pt x="158" y="633"/>
                    <a:pt x="200" y="708"/>
                    <a:pt x="280" y="708"/>
                  </a:cubicBezTo>
                  <a:cubicBezTo>
                    <a:pt x="346" y="708"/>
                    <a:pt x="438" y="656"/>
                    <a:pt x="536" y="596"/>
                  </a:cubicBezTo>
                  <a:cubicBezTo>
                    <a:pt x="655" y="310"/>
                    <a:pt x="429" y="179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6"/>
            <p:cNvSpPr/>
            <p:nvPr/>
          </p:nvSpPr>
          <p:spPr>
            <a:xfrm>
              <a:off x="7976888" y="-21409"/>
              <a:ext cx="22565" cy="18620"/>
            </a:xfrm>
            <a:custGeom>
              <a:avLst/>
              <a:gdLst/>
              <a:ahLst/>
              <a:cxnLst/>
              <a:rect l="l" t="t" r="r" b="b"/>
              <a:pathLst>
                <a:path w="715" h="590" extrusionOk="0">
                  <a:moveTo>
                    <a:pt x="247" y="1"/>
                  </a:moveTo>
                  <a:cubicBezTo>
                    <a:pt x="168" y="1"/>
                    <a:pt x="87" y="51"/>
                    <a:pt x="0" y="197"/>
                  </a:cubicBezTo>
                  <a:cubicBezTo>
                    <a:pt x="84" y="316"/>
                    <a:pt x="238" y="399"/>
                    <a:pt x="238" y="590"/>
                  </a:cubicBezTo>
                  <a:lnTo>
                    <a:pt x="381" y="590"/>
                  </a:lnTo>
                  <a:cubicBezTo>
                    <a:pt x="417" y="399"/>
                    <a:pt x="596" y="364"/>
                    <a:pt x="715" y="257"/>
                  </a:cubicBezTo>
                  <a:cubicBezTo>
                    <a:pt x="555" y="209"/>
                    <a:pt x="406" y="1"/>
                    <a:pt x="2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6"/>
            <p:cNvSpPr/>
            <p:nvPr/>
          </p:nvSpPr>
          <p:spPr>
            <a:xfrm>
              <a:off x="8375100" y="315895"/>
              <a:ext cx="18904" cy="16632"/>
            </a:xfrm>
            <a:custGeom>
              <a:avLst/>
              <a:gdLst/>
              <a:ahLst/>
              <a:cxnLst/>
              <a:rect l="l" t="t" r="r" b="b"/>
              <a:pathLst>
                <a:path w="599" h="527" extrusionOk="0">
                  <a:moveTo>
                    <a:pt x="421" y="0"/>
                  </a:moveTo>
                  <a:cubicBezTo>
                    <a:pt x="341" y="0"/>
                    <a:pt x="188" y="103"/>
                    <a:pt x="86" y="153"/>
                  </a:cubicBezTo>
                  <a:cubicBezTo>
                    <a:pt x="0" y="446"/>
                    <a:pt x="88" y="527"/>
                    <a:pt x="238" y="527"/>
                  </a:cubicBezTo>
                  <a:cubicBezTo>
                    <a:pt x="296" y="527"/>
                    <a:pt x="362" y="515"/>
                    <a:pt x="431" y="498"/>
                  </a:cubicBezTo>
                  <a:cubicBezTo>
                    <a:pt x="479" y="332"/>
                    <a:pt x="598" y="141"/>
                    <a:pt x="455" y="10"/>
                  </a:cubicBezTo>
                  <a:cubicBezTo>
                    <a:pt x="446" y="3"/>
                    <a:pt x="435" y="0"/>
                    <a:pt x="4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6"/>
            <p:cNvSpPr/>
            <p:nvPr/>
          </p:nvSpPr>
          <p:spPr>
            <a:xfrm>
              <a:off x="8404482" y="358437"/>
              <a:ext cx="13729" cy="15559"/>
            </a:xfrm>
            <a:custGeom>
              <a:avLst/>
              <a:gdLst/>
              <a:ahLst/>
              <a:cxnLst/>
              <a:rect l="l" t="t" r="r" b="b"/>
              <a:pathLst>
                <a:path w="435" h="493" extrusionOk="0">
                  <a:moveTo>
                    <a:pt x="179" y="1"/>
                  </a:moveTo>
                  <a:cubicBezTo>
                    <a:pt x="129" y="1"/>
                    <a:pt x="70" y="11"/>
                    <a:pt x="1" y="32"/>
                  </a:cubicBezTo>
                  <a:cubicBezTo>
                    <a:pt x="42" y="217"/>
                    <a:pt x="12" y="493"/>
                    <a:pt x="236" y="493"/>
                  </a:cubicBezTo>
                  <a:cubicBezTo>
                    <a:pt x="270" y="493"/>
                    <a:pt x="310" y="486"/>
                    <a:pt x="358" y="472"/>
                  </a:cubicBezTo>
                  <a:cubicBezTo>
                    <a:pt x="435" y="174"/>
                    <a:pt x="387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6"/>
            <p:cNvSpPr/>
            <p:nvPr/>
          </p:nvSpPr>
          <p:spPr>
            <a:xfrm>
              <a:off x="8272218" y="130959"/>
              <a:ext cx="13950" cy="20325"/>
            </a:xfrm>
            <a:custGeom>
              <a:avLst/>
              <a:gdLst/>
              <a:ahLst/>
              <a:cxnLst/>
              <a:rect l="l" t="t" r="r" b="b"/>
              <a:pathLst>
                <a:path w="442" h="644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" y="72"/>
                    <a:pt x="72" y="370"/>
                    <a:pt x="132" y="643"/>
                  </a:cubicBezTo>
                  <a:cubicBezTo>
                    <a:pt x="179" y="405"/>
                    <a:pt x="441" y="286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6"/>
            <p:cNvSpPr/>
            <p:nvPr/>
          </p:nvSpPr>
          <p:spPr>
            <a:xfrm>
              <a:off x="8430423" y="390217"/>
              <a:ext cx="15433" cy="14959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226" y="1"/>
                  </a:moveTo>
                  <a:cubicBezTo>
                    <a:pt x="119" y="37"/>
                    <a:pt x="0" y="48"/>
                    <a:pt x="107" y="227"/>
                  </a:cubicBezTo>
                  <a:cubicBezTo>
                    <a:pt x="169" y="334"/>
                    <a:pt x="232" y="473"/>
                    <a:pt x="343" y="473"/>
                  </a:cubicBezTo>
                  <a:cubicBezTo>
                    <a:pt x="381" y="473"/>
                    <a:pt x="425" y="457"/>
                    <a:pt x="476" y="418"/>
                  </a:cubicBezTo>
                  <a:cubicBezTo>
                    <a:pt x="488" y="215"/>
                    <a:pt x="405" y="72"/>
                    <a:pt x="2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6"/>
            <p:cNvSpPr/>
            <p:nvPr/>
          </p:nvSpPr>
          <p:spPr>
            <a:xfrm>
              <a:off x="8262434" y="179812"/>
              <a:ext cx="17705" cy="18557"/>
            </a:xfrm>
            <a:custGeom>
              <a:avLst/>
              <a:gdLst/>
              <a:ahLst/>
              <a:cxnLst/>
              <a:rect l="l" t="t" r="r" b="b"/>
              <a:pathLst>
                <a:path w="561" h="588" extrusionOk="0">
                  <a:moveTo>
                    <a:pt x="384" y="0"/>
                  </a:moveTo>
                  <a:cubicBezTo>
                    <a:pt x="281" y="0"/>
                    <a:pt x="245" y="176"/>
                    <a:pt x="180" y="250"/>
                  </a:cubicBezTo>
                  <a:cubicBezTo>
                    <a:pt x="84" y="334"/>
                    <a:pt x="1" y="417"/>
                    <a:pt x="37" y="536"/>
                  </a:cubicBezTo>
                  <a:cubicBezTo>
                    <a:pt x="51" y="574"/>
                    <a:pt x="71" y="588"/>
                    <a:pt x="94" y="588"/>
                  </a:cubicBezTo>
                  <a:cubicBezTo>
                    <a:pt x="128" y="588"/>
                    <a:pt x="168" y="558"/>
                    <a:pt x="203" y="536"/>
                  </a:cubicBezTo>
                  <a:cubicBezTo>
                    <a:pt x="382" y="524"/>
                    <a:pt x="382" y="358"/>
                    <a:pt x="418" y="227"/>
                  </a:cubicBezTo>
                  <a:cubicBezTo>
                    <a:pt x="453" y="179"/>
                    <a:pt x="561" y="108"/>
                    <a:pt x="489" y="48"/>
                  </a:cubicBezTo>
                  <a:cubicBezTo>
                    <a:pt x="447" y="14"/>
                    <a:pt x="413" y="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6"/>
            <p:cNvSpPr/>
            <p:nvPr/>
          </p:nvSpPr>
          <p:spPr>
            <a:xfrm>
              <a:off x="8282727" y="209478"/>
              <a:ext cx="21461" cy="13760"/>
            </a:xfrm>
            <a:custGeom>
              <a:avLst/>
              <a:gdLst/>
              <a:ahLst/>
              <a:cxnLst/>
              <a:rect l="l" t="t" r="r" b="b"/>
              <a:pathLst>
                <a:path w="680" h="436" extrusionOk="0">
                  <a:moveTo>
                    <a:pt x="513" y="72"/>
                  </a:moveTo>
                  <a:lnTo>
                    <a:pt x="513" y="72"/>
                  </a:lnTo>
                  <a:cubicBezTo>
                    <a:pt x="549" y="287"/>
                    <a:pt x="1" y="1"/>
                    <a:pt x="287" y="418"/>
                  </a:cubicBezTo>
                  <a:cubicBezTo>
                    <a:pt x="323" y="430"/>
                    <a:pt x="357" y="436"/>
                    <a:pt x="389" y="436"/>
                  </a:cubicBezTo>
                  <a:cubicBezTo>
                    <a:pt x="512" y="436"/>
                    <a:pt x="597" y="350"/>
                    <a:pt x="644" y="227"/>
                  </a:cubicBezTo>
                  <a:cubicBezTo>
                    <a:pt x="680" y="144"/>
                    <a:pt x="584" y="84"/>
                    <a:pt x="513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6"/>
            <p:cNvSpPr/>
            <p:nvPr/>
          </p:nvSpPr>
          <p:spPr>
            <a:xfrm>
              <a:off x="8456712" y="429318"/>
              <a:ext cx="14297" cy="14013"/>
            </a:xfrm>
            <a:custGeom>
              <a:avLst/>
              <a:gdLst/>
              <a:ahLst/>
              <a:cxnLst/>
              <a:rect l="l" t="t" r="r" b="b"/>
              <a:pathLst>
                <a:path w="453" h="444" extrusionOk="0">
                  <a:moveTo>
                    <a:pt x="370" y="0"/>
                  </a:moveTo>
                  <a:lnTo>
                    <a:pt x="370" y="0"/>
                  </a:lnTo>
                  <a:cubicBezTo>
                    <a:pt x="251" y="83"/>
                    <a:pt x="120" y="179"/>
                    <a:pt x="1" y="262"/>
                  </a:cubicBezTo>
                  <a:cubicBezTo>
                    <a:pt x="25" y="402"/>
                    <a:pt x="67" y="443"/>
                    <a:pt x="114" y="443"/>
                  </a:cubicBezTo>
                  <a:cubicBezTo>
                    <a:pt x="179" y="443"/>
                    <a:pt x="255" y="364"/>
                    <a:pt x="310" y="357"/>
                  </a:cubicBezTo>
                  <a:cubicBezTo>
                    <a:pt x="429" y="250"/>
                    <a:pt x="453" y="131"/>
                    <a:pt x="3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6"/>
            <p:cNvSpPr/>
            <p:nvPr/>
          </p:nvSpPr>
          <p:spPr>
            <a:xfrm>
              <a:off x="8631076" y="719378"/>
              <a:ext cx="11677" cy="12403"/>
            </a:xfrm>
            <a:custGeom>
              <a:avLst/>
              <a:gdLst/>
              <a:ahLst/>
              <a:cxnLst/>
              <a:rect l="l" t="t" r="r" b="b"/>
              <a:pathLst>
                <a:path w="370" h="393" extrusionOk="0">
                  <a:moveTo>
                    <a:pt x="119" y="1"/>
                  </a:moveTo>
                  <a:cubicBezTo>
                    <a:pt x="71" y="108"/>
                    <a:pt x="0" y="239"/>
                    <a:pt x="83" y="346"/>
                  </a:cubicBezTo>
                  <a:cubicBezTo>
                    <a:pt x="113" y="379"/>
                    <a:pt x="142" y="392"/>
                    <a:pt x="169" y="392"/>
                  </a:cubicBezTo>
                  <a:cubicBezTo>
                    <a:pt x="238" y="392"/>
                    <a:pt x="301" y="309"/>
                    <a:pt x="369" y="275"/>
                  </a:cubicBezTo>
                  <a:cubicBezTo>
                    <a:pt x="369" y="227"/>
                    <a:pt x="357" y="203"/>
                    <a:pt x="357" y="155"/>
                  </a:cubicBezTo>
                  <a:cubicBezTo>
                    <a:pt x="262" y="108"/>
                    <a:pt x="191" y="48"/>
                    <a:pt x="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6"/>
            <p:cNvSpPr/>
            <p:nvPr/>
          </p:nvSpPr>
          <p:spPr>
            <a:xfrm>
              <a:off x="8204965" y="-31823"/>
              <a:ext cx="10541" cy="11172"/>
            </a:xfrm>
            <a:custGeom>
              <a:avLst/>
              <a:gdLst/>
              <a:ahLst/>
              <a:cxnLst/>
              <a:rect l="l" t="t" r="r" b="b"/>
              <a:pathLst>
                <a:path w="334" h="354" extrusionOk="0">
                  <a:moveTo>
                    <a:pt x="180" y="1"/>
                  </a:moveTo>
                  <a:cubicBezTo>
                    <a:pt x="146" y="1"/>
                    <a:pt x="106" y="13"/>
                    <a:pt x="60" y="39"/>
                  </a:cubicBezTo>
                  <a:cubicBezTo>
                    <a:pt x="48" y="110"/>
                    <a:pt x="0" y="229"/>
                    <a:pt x="48" y="301"/>
                  </a:cubicBezTo>
                  <a:cubicBezTo>
                    <a:pt x="61" y="339"/>
                    <a:pt x="80" y="353"/>
                    <a:pt x="101" y="353"/>
                  </a:cubicBezTo>
                  <a:cubicBezTo>
                    <a:pt x="140" y="353"/>
                    <a:pt x="188" y="308"/>
                    <a:pt x="227" y="277"/>
                  </a:cubicBezTo>
                  <a:cubicBezTo>
                    <a:pt x="286" y="229"/>
                    <a:pt x="334" y="158"/>
                    <a:pt x="286" y="63"/>
                  </a:cubicBezTo>
                  <a:cubicBezTo>
                    <a:pt x="259" y="22"/>
                    <a:pt x="224" y="1"/>
                    <a:pt x="1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6"/>
            <p:cNvSpPr/>
            <p:nvPr/>
          </p:nvSpPr>
          <p:spPr>
            <a:xfrm>
              <a:off x="8519830" y="365601"/>
              <a:ext cx="9436" cy="10383"/>
            </a:xfrm>
            <a:custGeom>
              <a:avLst/>
              <a:gdLst/>
              <a:ahLst/>
              <a:cxnLst/>
              <a:rect l="l" t="t" r="r" b="b"/>
              <a:pathLst>
                <a:path w="299" h="329" extrusionOk="0">
                  <a:moveTo>
                    <a:pt x="145" y="1"/>
                  </a:moveTo>
                  <a:cubicBezTo>
                    <a:pt x="124" y="1"/>
                    <a:pt x="103" y="7"/>
                    <a:pt x="84" y="19"/>
                  </a:cubicBezTo>
                  <a:cubicBezTo>
                    <a:pt x="13" y="78"/>
                    <a:pt x="1" y="174"/>
                    <a:pt x="36" y="245"/>
                  </a:cubicBezTo>
                  <a:cubicBezTo>
                    <a:pt x="68" y="292"/>
                    <a:pt x="109" y="328"/>
                    <a:pt x="150" y="328"/>
                  </a:cubicBezTo>
                  <a:cubicBezTo>
                    <a:pt x="172" y="328"/>
                    <a:pt x="194" y="318"/>
                    <a:pt x="215" y="293"/>
                  </a:cubicBezTo>
                  <a:cubicBezTo>
                    <a:pt x="263" y="245"/>
                    <a:pt x="275" y="162"/>
                    <a:pt x="298" y="102"/>
                  </a:cubicBezTo>
                  <a:cubicBezTo>
                    <a:pt x="242" y="30"/>
                    <a:pt x="191" y="1"/>
                    <a:pt x="1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6"/>
            <p:cNvSpPr/>
            <p:nvPr/>
          </p:nvSpPr>
          <p:spPr>
            <a:xfrm>
              <a:off x="8678036" y="723891"/>
              <a:ext cx="8300" cy="17326"/>
            </a:xfrm>
            <a:custGeom>
              <a:avLst/>
              <a:gdLst/>
              <a:ahLst/>
              <a:cxnLst/>
              <a:rect l="l" t="t" r="r" b="b"/>
              <a:pathLst>
                <a:path w="263" h="549" extrusionOk="0">
                  <a:moveTo>
                    <a:pt x="262" y="1"/>
                  </a:moveTo>
                  <a:lnTo>
                    <a:pt x="262" y="1"/>
                  </a:lnTo>
                  <a:cubicBezTo>
                    <a:pt x="84" y="155"/>
                    <a:pt x="0" y="298"/>
                    <a:pt x="119" y="548"/>
                  </a:cubicBezTo>
                  <a:cubicBezTo>
                    <a:pt x="167" y="334"/>
                    <a:pt x="203" y="19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6"/>
            <p:cNvSpPr/>
            <p:nvPr/>
          </p:nvSpPr>
          <p:spPr>
            <a:xfrm>
              <a:off x="8268841" y="186945"/>
              <a:ext cx="9058" cy="15812"/>
            </a:xfrm>
            <a:custGeom>
              <a:avLst/>
              <a:gdLst/>
              <a:ahLst/>
              <a:cxnLst/>
              <a:rect l="l" t="t" r="r" b="b"/>
              <a:pathLst>
                <a:path w="287" h="501" extrusionOk="0">
                  <a:moveTo>
                    <a:pt x="215" y="1"/>
                  </a:moveTo>
                  <a:cubicBezTo>
                    <a:pt x="131" y="108"/>
                    <a:pt x="72" y="203"/>
                    <a:pt x="0" y="310"/>
                  </a:cubicBezTo>
                  <a:cubicBezTo>
                    <a:pt x="48" y="370"/>
                    <a:pt x="72" y="429"/>
                    <a:pt x="108" y="501"/>
                  </a:cubicBezTo>
                  <a:lnTo>
                    <a:pt x="286" y="370"/>
                  </a:lnTo>
                  <a:cubicBezTo>
                    <a:pt x="274" y="251"/>
                    <a:pt x="239" y="120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6"/>
            <p:cNvSpPr/>
            <p:nvPr/>
          </p:nvSpPr>
          <p:spPr>
            <a:xfrm>
              <a:off x="8113665" y="55974"/>
              <a:ext cx="13918" cy="10383"/>
            </a:xfrm>
            <a:custGeom>
              <a:avLst/>
              <a:gdLst/>
              <a:ahLst/>
              <a:cxnLst/>
              <a:rect l="l" t="t" r="r" b="b"/>
              <a:pathLst>
                <a:path w="441" h="329" extrusionOk="0">
                  <a:moveTo>
                    <a:pt x="255" y="0"/>
                  </a:moveTo>
                  <a:cubicBezTo>
                    <a:pt x="144" y="0"/>
                    <a:pt x="64" y="101"/>
                    <a:pt x="0" y="245"/>
                  </a:cubicBezTo>
                  <a:cubicBezTo>
                    <a:pt x="60" y="305"/>
                    <a:pt x="109" y="328"/>
                    <a:pt x="151" y="328"/>
                  </a:cubicBezTo>
                  <a:cubicBezTo>
                    <a:pt x="269" y="328"/>
                    <a:pt x="336" y="149"/>
                    <a:pt x="441" y="79"/>
                  </a:cubicBezTo>
                  <a:cubicBezTo>
                    <a:pt x="370" y="24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6"/>
            <p:cNvSpPr/>
            <p:nvPr/>
          </p:nvSpPr>
          <p:spPr>
            <a:xfrm>
              <a:off x="8642343" y="740807"/>
              <a:ext cx="9784" cy="11677"/>
            </a:xfrm>
            <a:custGeom>
              <a:avLst/>
              <a:gdLst/>
              <a:ahLst/>
              <a:cxnLst/>
              <a:rect l="l" t="t" r="r" b="b"/>
              <a:pathLst>
                <a:path w="310" h="370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62" y="12"/>
                    <a:pt x="179" y="12"/>
                    <a:pt x="179" y="24"/>
                  </a:cubicBezTo>
                  <a:cubicBezTo>
                    <a:pt x="143" y="143"/>
                    <a:pt x="0" y="298"/>
                    <a:pt x="226" y="369"/>
                  </a:cubicBezTo>
                  <a:cubicBezTo>
                    <a:pt x="250" y="358"/>
                    <a:pt x="286" y="322"/>
                    <a:pt x="298" y="274"/>
                  </a:cubicBezTo>
                  <a:cubicBezTo>
                    <a:pt x="298" y="191"/>
                    <a:pt x="310" y="84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6"/>
            <p:cNvSpPr/>
            <p:nvPr/>
          </p:nvSpPr>
          <p:spPr>
            <a:xfrm>
              <a:off x="8486409" y="483789"/>
              <a:ext cx="12056" cy="16569"/>
            </a:xfrm>
            <a:custGeom>
              <a:avLst/>
              <a:gdLst/>
              <a:ahLst/>
              <a:cxnLst/>
              <a:rect l="l" t="t" r="r" b="b"/>
              <a:pathLst>
                <a:path w="382" h="525" extrusionOk="0">
                  <a:moveTo>
                    <a:pt x="167" y="0"/>
                  </a:moveTo>
                  <a:cubicBezTo>
                    <a:pt x="0" y="84"/>
                    <a:pt x="60" y="274"/>
                    <a:pt x="0" y="417"/>
                  </a:cubicBezTo>
                  <a:cubicBezTo>
                    <a:pt x="12" y="453"/>
                    <a:pt x="24" y="489"/>
                    <a:pt x="60" y="524"/>
                  </a:cubicBezTo>
                  <a:cubicBezTo>
                    <a:pt x="381" y="524"/>
                    <a:pt x="119" y="227"/>
                    <a:pt x="226" y="108"/>
                  </a:cubicBezTo>
                  <a:cubicBezTo>
                    <a:pt x="203" y="72"/>
                    <a:pt x="179" y="24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6"/>
            <p:cNvSpPr/>
            <p:nvPr/>
          </p:nvSpPr>
          <p:spPr>
            <a:xfrm>
              <a:off x="8424017" y="354902"/>
              <a:ext cx="7922" cy="11298"/>
            </a:xfrm>
            <a:custGeom>
              <a:avLst/>
              <a:gdLst/>
              <a:ahLst/>
              <a:cxnLst/>
              <a:rect l="l" t="t" r="r" b="b"/>
              <a:pathLst>
                <a:path w="251" h="358" extrusionOk="0">
                  <a:moveTo>
                    <a:pt x="215" y="1"/>
                  </a:moveTo>
                  <a:cubicBezTo>
                    <a:pt x="144" y="96"/>
                    <a:pt x="1" y="155"/>
                    <a:pt x="72" y="358"/>
                  </a:cubicBezTo>
                  <a:cubicBezTo>
                    <a:pt x="203" y="298"/>
                    <a:pt x="251" y="179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6"/>
            <p:cNvSpPr/>
            <p:nvPr/>
          </p:nvSpPr>
          <p:spPr>
            <a:xfrm>
              <a:off x="8188428" y="133199"/>
              <a:ext cx="13192" cy="15843"/>
            </a:xfrm>
            <a:custGeom>
              <a:avLst/>
              <a:gdLst/>
              <a:ahLst/>
              <a:cxnLst/>
              <a:rect l="l" t="t" r="r" b="b"/>
              <a:pathLst>
                <a:path w="418" h="502" extrusionOk="0">
                  <a:moveTo>
                    <a:pt x="334" y="1"/>
                  </a:moveTo>
                  <a:cubicBezTo>
                    <a:pt x="120" y="25"/>
                    <a:pt x="0" y="132"/>
                    <a:pt x="36" y="394"/>
                  </a:cubicBezTo>
                  <a:cubicBezTo>
                    <a:pt x="60" y="442"/>
                    <a:pt x="84" y="465"/>
                    <a:pt x="108" y="501"/>
                  </a:cubicBezTo>
                  <a:cubicBezTo>
                    <a:pt x="215" y="370"/>
                    <a:pt x="322" y="263"/>
                    <a:pt x="417" y="120"/>
                  </a:cubicBezTo>
                  <a:cubicBezTo>
                    <a:pt x="405" y="72"/>
                    <a:pt x="393" y="49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6"/>
            <p:cNvSpPr/>
            <p:nvPr/>
          </p:nvSpPr>
          <p:spPr>
            <a:xfrm>
              <a:off x="8472113" y="457564"/>
              <a:ext cx="10573" cy="8206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187" y="1"/>
                  </a:moveTo>
                  <a:cubicBezTo>
                    <a:pt x="163" y="1"/>
                    <a:pt x="136" y="14"/>
                    <a:pt x="108" y="46"/>
                  </a:cubicBezTo>
                  <a:cubicBezTo>
                    <a:pt x="48" y="117"/>
                    <a:pt x="1" y="224"/>
                    <a:pt x="155" y="260"/>
                  </a:cubicBezTo>
                  <a:lnTo>
                    <a:pt x="334" y="129"/>
                  </a:lnTo>
                  <a:cubicBezTo>
                    <a:pt x="292" y="71"/>
                    <a:pt x="245" y="1"/>
                    <a:pt x="1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6"/>
            <p:cNvSpPr/>
            <p:nvPr/>
          </p:nvSpPr>
          <p:spPr>
            <a:xfrm>
              <a:off x="8631076" y="693973"/>
              <a:ext cx="13161" cy="11551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167" y="0"/>
                  </a:moveTo>
                  <a:cubicBezTo>
                    <a:pt x="101" y="0"/>
                    <a:pt x="34" y="43"/>
                    <a:pt x="0" y="151"/>
                  </a:cubicBezTo>
                  <a:cubicBezTo>
                    <a:pt x="48" y="222"/>
                    <a:pt x="83" y="306"/>
                    <a:pt x="131" y="365"/>
                  </a:cubicBezTo>
                  <a:cubicBezTo>
                    <a:pt x="191" y="258"/>
                    <a:pt x="417" y="246"/>
                    <a:pt x="298" y="68"/>
                  </a:cubicBezTo>
                  <a:cubicBezTo>
                    <a:pt x="267" y="26"/>
                    <a:pt x="217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6"/>
            <p:cNvSpPr/>
            <p:nvPr/>
          </p:nvSpPr>
          <p:spPr>
            <a:xfrm>
              <a:off x="8233526" y="169650"/>
              <a:ext cx="18052" cy="12056"/>
            </a:xfrm>
            <a:custGeom>
              <a:avLst/>
              <a:gdLst/>
              <a:ahLst/>
              <a:cxnLst/>
              <a:rect l="l" t="t" r="r" b="b"/>
              <a:pathLst>
                <a:path w="572" h="382" extrusionOk="0">
                  <a:moveTo>
                    <a:pt x="238" y="1"/>
                  </a:moveTo>
                  <a:lnTo>
                    <a:pt x="238" y="1"/>
                  </a:lnTo>
                  <a:cubicBezTo>
                    <a:pt x="0" y="203"/>
                    <a:pt x="298" y="251"/>
                    <a:pt x="334" y="382"/>
                  </a:cubicBezTo>
                  <a:cubicBezTo>
                    <a:pt x="572" y="179"/>
                    <a:pt x="381" y="96"/>
                    <a:pt x="2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6"/>
            <p:cNvSpPr/>
            <p:nvPr/>
          </p:nvSpPr>
          <p:spPr>
            <a:xfrm>
              <a:off x="8605134" y="683306"/>
              <a:ext cx="13571" cy="12719"/>
            </a:xfrm>
            <a:custGeom>
              <a:avLst/>
              <a:gdLst/>
              <a:ahLst/>
              <a:cxnLst/>
              <a:rect l="l" t="t" r="r" b="b"/>
              <a:pathLst>
                <a:path w="430" h="403" extrusionOk="0">
                  <a:moveTo>
                    <a:pt x="286" y="1"/>
                  </a:moveTo>
                  <a:cubicBezTo>
                    <a:pt x="191" y="72"/>
                    <a:pt x="96" y="132"/>
                    <a:pt x="0" y="215"/>
                  </a:cubicBezTo>
                  <a:cubicBezTo>
                    <a:pt x="79" y="333"/>
                    <a:pt x="175" y="403"/>
                    <a:pt x="293" y="403"/>
                  </a:cubicBezTo>
                  <a:cubicBezTo>
                    <a:pt x="318" y="403"/>
                    <a:pt x="343" y="400"/>
                    <a:pt x="370" y="394"/>
                  </a:cubicBezTo>
                  <a:cubicBezTo>
                    <a:pt x="393" y="251"/>
                    <a:pt x="429" y="96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6"/>
            <p:cNvSpPr/>
            <p:nvPr/>
          </p:nvSpPr>
          <p:spPr>
            <a:xfrm>
              <a:off x="8613782" y="677310"/>
              <a:ext cx="17674" cy="18431"/>
            </a:xfrm>
            <a:custGeom>
              <a:avLst/>
              <a:gdLst/>
              <a:ahLst/>
              <a:cxnLst/>
              <a:rect l="l" t="t" r="r" b="b"/>
              <a:pathLst>
                <a:path w="560" h="584" extrusionOk="0">
                  <a:moveTo>
                    <a:pt x="24" y="0"/>
                  </a:moveTo>
                  <a:cubicBezTo>
                    <a:pt x="12" y="60"/>
                    <a:pt x="12" y="131"/>
                    <a:pt x="0" y="191"/>
                  </a:cubicBezTo>
                  <a:cubicBezTo>
                    <a:pt x="24" y="310"/>
                    <a:pt x="60" y="441"/>
                    <a:pt x="84" y="584"/>
                  </a:cubicBezTo>
                  <a:cubicBezTo>
                    <a:pt x="310" y="357"/>
                    <a:pt x="560" y="119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6"/>
            <p:cNvSpPr/>
            <p:nvPr/>
          </p:nvSpPr>
          <p:spPr>
            <a:xfrm>
              <a:off x="8604377" y="664150"/>
              <a:ext cx="8679" cy="7322"/>
            </a:xfrm>
            <a:custGeom>
              <a:avLst/>
              <a:gdLst/>
              <a:ahLst/>
              <a:cxnLst/>
              <a:rect l="l" t="t" r="r" b="b"/>
              <a:pathLst>
                <a:path w="275" h="232" extrusionOk="0">
                  <a:moveTo>
                    <a:pt x="84" y="0"/>
                  </a:moveTo>
                  <a:cubicBezTo>
                    <a:pt x="60" y="48"/>
                    <a:pt x="1" y="108"/>
                    <a:pt x="1" y="131"/>
                  </a:cubicBezTo>
                  <a:cubicBezTo>
                    <a:pt x="24" y="216"/>
                    <a:pt x="72" y="231"/>
                    <a:pt x="125" y="231"/>
                  </a:cubicBezTo>
                  <a:cubicBezTo>
                    <a:pt x="155" y="231"/>
                    <a:pt x="186" y="227"/>
                    <a:pt x="215" y="227"/>
                  </a:cubicBezTo>
                  <a:cubicBezTo>
                    <a:pt x="275" y="60"/>
                    <a:pt x="239" y="0"/>
                    <a:pt x="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6"/>
            <p:cNvSpPr/>
            <p:nvPr/>
          </p:nvSpPr>
          <p:spPr>
            <a:xfrm>
              <a:off x="8132064" y="95865"/>
              <a:ext cx="15812" cy="12592"/>
            </a:xfrm>
            <a:custGeom>
              <a:avLst/>
              <a:gdLst/>
              <a:ahLst/>
              <a:cxnLst/>
              <a:rect l="l" t="t" r="r" b="b"/>
              <a:pathLst>
                <a:path w="501" h="399" extrusionOk="0">
                  <a:moveTo>
                    <a:pt x="173" y="1"/>
                  </a:moveTo>
                  <a:cubicBezTo>
                    <a:pt x="116" y="1"/>
                    <a:pt x="58" y="21"/>
                    <a:pt x="1" y="89"/>
                  </a:cubicBezTo>
                  <a:cubicBezTo>
                    <a:pt x="120" y="196"/>
                    <a:pt x="262" y="291"/>
                    <a:pt x="382" y="398"/>
                  </a:cubicBezTo>
                  <a:cubicBezTo>
                    <a:pt x="417" y="315"/>
                    <a:pt x="453" y="231"/>
                    <a:pt x="501" y="148"/>
                  </a:cubicBezTo>
                  <a:cubicBezTo>
                    <a:pt x="465" y="112"/>
                    <a:pt x="453" y="89"/>
                    <a:pt x="417" y="53"/>
                  </a:cubicBezTo>
                  <a:cubicBezTo>
                    <a:pt x="339" y="46"/>
                    <a:pt x="257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6"/>
            <p:cNvSpPr/>
            <p:nvPr/>
          </p:nvSpPr>
          <p:spPr>
            <a:xfrm>
              <a:off x="8422881" y="405586"/>
              <a:ext cx="9815" cy="12087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34" y="0"/>
                  </a:moveTo>
                  <a:cubicBezTo>
                    <a:pt x="24" y="0"/>
                    <a:pt x="13" y="1"/>
                    <a:pt x="1" y="2"/>
                  </a:cubicBezTo>
                  <a:cubicBezTo>
                    <a:pt x="72" y="169"/>
                    <a:pt x="120" y="359"/>
                    <a:pt x="311" y="383"/>
                  </a:cubicBezTo>
                  <a:cubicBezTo>
                    <a:pt x="242" y="224"/>
                    <a:pt x="250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6"/>
            <p:cNvSpPr/>
            <p:nvPr/>
          </p:nvSpPr>
          <p:spPr>
            <a:xfrm>
              <a:off x="8164002" y="109530"/>
              <a:ext cx="19946" cy="15622"/>
            </a:xfrm>
            <a:custGeom>
              <a:avLst/>
              <a:gdLst/>
              <a:ahLst/>
              <a:cxnLst/>
              <a:rect l="l" t="t" r="r" b="b"/>
              <a:pathLst>
                <a:path w="632" h="495" extrusionOk="0">
                  <a:moveTo>
                    <a:pt x="36" y="60"/>
                  </a:moveTo>
                  <a:cubicBezTo>
                    <a:pt x="36" y="179"/>
                    <a:pt x="24" y="275"/>
                    <a:pt x="1" y="394"/>
                  </a:cubicBezTo>
                  <a:cubicBezTo>
                    <a:pt x="76" y="422"/>
                    <a:pt x="144" y="495"/>
                    <a:pt x="227" y="495"/>
                  </a:cubicBezTo>
                  <a:cubicBezTo>
                    <a:pt x="250" y="495"/>
                    <a:pt x="273" y="490"/>
                    <a:pt x="298" y="477"/>
                  </a:cubicBezTo>
                  <a:cubicBezTo>
                    <a:pt x="632" y="1"/>
                    <a:pt x="167" y="156"/>
                    <a:pt x="36" y="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6"/>
            <p:cNvSpPr/>
            <p:nvPr/>
          </p:nvSpPr>
          <p:spPr>
            <a:xfrm>
              <a:off x="8164002" y="121680"/>
              <a:ext cx="19946" cy="13066"/>
            </a:xfrm>
            <a:custGeom>
              <a:avLst/>
              <a:gdLst/>
              <a:ahLst/>
              <a:cxnLst/>
              <a:rect l="l" t="t" r="r" b="b"/>
              <a:pathLst>
                <a:path w="632" h="414" extrusionOk="0">
                  <a:moveTo>
                    <a:pt x="83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24" y="56"/>
                    <a:pt x="36" y="104"/>
                    <a:pt x="36" y="140"/>
                  </a:cubicBezTo>
                  <a:cubicBezTo>
                    <a:pt x="155" y="259"/>
                    <a:pt x="286" y="378"/>
                    <a:pt x="465" y="414"/>
                  </a:cubicBezTo>
                  <a:cubicBezTo>
                    <a:pt x="620" y="390"/>
                    <a:pt x="632" y="283"/>
                    <a:pt x="596" y="140"/>
                  </a:cubicBezTo>
                  <a:cubicBezTo>
                    <a:pt x="501" y="116"/>
                    <a:pt x="405" y="104"/>
                    <a:pt x="298" y="92"/>
                  </a:cubicBezTo>
                  <a:cubicBezTo>
                    <a:pt x="235" y="29"/>
                    <a:pt x="165" y="0"/>
                    <a:pt x="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6"/>
            <p:cNvSpPr/>
            <p:nvPr/>
          </p:nvSpPr>
          <p:spPr>
            <a:xfrm>
              <a:off x="8179024" y="126446"/>
              <a:ext cx="19946" cy="21461"/>
            </a:xfrm>
            <a:custGeom>
              <a:avLst/>
              <a:gdLst/>
              <a:ahLst/>
              <a:cxnLst/>
              <a:rect l="l" t="t" r="r" b="b"/>
              <a:pathLst>
                <a:path w="632" h="680" extrusionOk="0">
                  <a:moveTo>
                    <a:pt x="144" y="1"/>
                  </a:moveTo>
                  <a:lnTo>
                    <a:pt x="1" y="263"/>
                  </a:lnTo>
                  <a:cubicBezTo>
                    <a:pt x="84" y="394"/>
                    <a:pt x="167" y="536"/>
                    <a:pt x="239" y="679"/>
                  </a:cubicBezTo>
                  <a:cubicBezTo>
                    <a:pt x="275" y="667"/>
                    <a:pt x="298" y="632"/>
                    <a:pt x="334" y="620"/>
                  </a:cubicBezTo>
                  <a:cubicBezTo>
                    <a:pt x="441" y="501"/>
                    <a:pt x="525" y="370"/>
                    <a:pt x="632" y="239"/>
                  </a:cubicBezTo>
                  <a:cubicBezTo>
                    <a:pt x="501" y="84"/>
                    <a:pt x="334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2" name="Google Shape;4532;p36"/>
          <p:cNvGrpSpPr/>
          <p:nvPr/>
        </p:nvGrpSpPr>
        <p:grpSpPr>
          <a:xfrm>
            <a:off x="1843586" y="-76190"/>
            <a:ext cx="308815" cy="302850"/>
            <a:chOff x="11724" y="2903078"/>
            <a:chExt cx="301019" cy="295205"/>
          </a:xfrm>
        </p:grpSpPr>
        <p:sp>
          <p:nvSpPr>
            <p:cNvPr id="4533" name="Google Shape;4533;p36"/>
            <p:cNvSpPr/>
            <p:nvPr/>
          </p:nvSpPr>
          <p:spPr>
            <a:xfrm>
              <a:off x="35393" y="2916838"/>
              <a:ext cx="277349" cy="270974"/>
            </a:xfrm>
            <a:custGeom>
              <a:avLst/>
              <a:gdLst/>
              <a:ahLst/>
              <a:cxnLst/>
              <a:rect l="l" t="t" r="r" b="b"/>
              <a:pathLst>
                <a:path w="8788" h="8586" extrusionOk="0">
                  <a:moveTo>
                    <a:pt x="5180" y="3689"/>
                  </a:moveTo>
                  <a:lnTo>
                    <a:pt x="5180" y="3689"/>
                  </a:lnTo>
                  <a:cubicBezTo>
                    <a:pt x="5017" y="3736"/>
                    <a:pt x="5002" y="3942"/>
                    <a:pt x="4868" y="4029"/>
                  </a:cubicBezTo>
                  <a:lnTo>
                    <a:pt x="4868" y="4029"/>
                  </a:lnTo>
                  <a:cubicBezTo>
                    <a:pt x="4978" y="3925"/>
                    <a:pt x="4989" y="3712"/>
                    <a:pt x="5180" y="3689"/>
                  </a:cubicBezTo>
                  <a:close/>
                  <a:moveTo>
                    <a:pt x="7069" y="0"/>
                  </a:moveTo>
                  <a:cubicBezTo>
                    <a:pt x="6739" y="0"/>
                    <a:pt x="6427" y="150"/>
                    <a:pt x="6144" y="558"/>
                  </a:cubicBezTo>
                  <a:cubicBezTo>
                    <a:pt x="5799" y="891"/>
                    <a:pt x="6144" y="1213"/>
                    <a:pt x="6132" y="1534"/>
                  </a:cubicBezTo>
                  <a:cubicBezTo>
                    <a:pt x="6144" y="1558"/>
                    <a:pt x="6168" y="1594"/>
                    <a:pt x="6192" y="1618"/>
                  </a:cubicBezTo>
                  <a:cubicBezTo>
                    <a:pt x="6246" y="1720"/>
                    <a:pt x="6348" y="1725"/>
                    <a:pt x="6447" y="1725"/>
                  </a:cubicBezTo>
                  <a:cubicBezTo>
                    <a:pt x="6457" y="1725"/>
                    <a:pt x="6467" y="1725"/>
                    <a:pt x="6478" y="1725"/>
                  </a:cubicBezTo>
                  <a:cubicBezTo>
                    <a:pt x="6585" y="1725"/>
                    <a:pt x="6680" y="1731"/>
                    <a:pt x="6692" y="1868"/>
                  </a:cubicBezTo>
                  <a:cubicBezTo>
                    <a:pt x="6728" y="2201"/>
                    <a:pt x="6287" y="1891"/>
                    <a:pt x="6228" y="2189"/>
                  </a:cubicBezTo>
                  <a:cubicBezTo>
                    <a:pt x="6192" y="2368"/>
                    <a:pt x="6287" y="2487"/>
                    <a:pt x="6394" y="2606"/>
                  </a:cubicBezTo>
                  <a:cubicBezTo>
                    <a:pt x="6454" y="2665"/>
                    <a:pt x="6573" y="2725"/>
                    <a:pt x="6430" y="2808"/>
                  </a:cubicBezTo>
                  <a:cubicBezTo>
                    <a:pt x="6382" y="2829"/>
                    <a:pt x="6330" y="2865"/>
                    <a:pt x="6286" y="2865"/>
                  </a:cubicBezTo>
                  <a:cubicBezTo>
                    <a:pt x="6253" y="2865"/>
                    <a:pt x="6224" y="2845"/>
                    <a:pt x="6204" y="2784"/>
                  </a:cubicBezTo>
                  <a:cubicBezTo>
                    <a:pt x="6168" y="2677"/>
                    <a:pt x="6109" y="2606"/>
                    <a:pt x="6025" y="2570"/>
                  </a:cubicBezTo>
                  <a:cubicBezTo>
                    <a:pt x="5978" y="2570"/>
                    <a:pt x="5918" y="2570"/>
                    <a:pt x="5870" y="2582"/>
                  </a:cubicBezTo>
                  <a:cubicBezTo>
                    <a:pt x="5835" y="2606"/>
                    <a:pt x="5787" y="2630"/>
                    <a:pt x="5739" y="2665"/>
                  </a:cubicBezTo>
                  <a:cubicBezTo>
                    <a:pt x="5489" y="2856"/>
                    <a:pt x="5156" y="2737"/>
                    <a:pt x="4942" y="2999"/>
                  </a:cubicBezTo>
                  <a:cubicBezTo>
                    <a:pt x="4787" y="3320"/>
                    <a:pt x="4406" y="3213"/>
                    <a:pt x="4251" y="3511"/>
                  </a:cubicBezTo>
                  <a:cubicBezTo>
                    <a:pt x="4180" y="3654"/>
                    <a:pt x="4204" y="3796"/>
                    <a:pt x="4299" y="3927"/>
                  </a:cubicBezTo>
                  <a:cubicBezTo>
                    <a:pt x="4323" y="3975"/>
                    <a:pt x="4370" y="4011"/>
                    <a:pt x="4418" y="4046"/>
                  </a:cubicBezTo>
                  <a:cubicBezTo>
                    <a:pt x="4504" y="4082"/>
                    <a:pt x="4590" y="4136"/>
                    <a:pt x="4676" y="4136"/>
                  </a:cubicBezTo>
                  <a:cubicBezTo>
                    <a:pt x="4725" y="4136"/>
                    <a:pt x="4774" y="4119"/>
                    <a:pt x="4823" y="4072"/>
                  </a:cubicBezTo>
                  <a:lnTo>
                    <a:pt x="4823" y="4072"/>
                  </a:lnTo>
                  <a:cubicBezTo>
                    <a:pt x="4775" y="4154"/>
                    <a:pt x="4871" y="4264"/>
                    <a:pt x="4799" y="4356"/>
                  </a:cubicBezTo>
                  <a:cubicBezTo>
                    <a:pt x="4787" y="4404"/>
                    <a:pt x="4763" y="4427"/>
                    <a:pt x="4727" y="4475"/>
                  </a:cubicBezTo>
                  <a:cubicBezTo>
                    <a:pt x="4668" y="4582"/>
                    <a:pt x="4561" y="4654"/>
                    <a:pt x="4465" y="4713"/>
                  </a:cubicBezTo>
                  <a:cubicBezTo>
                    <a:pt x="4418" y="4749"/>
                    <a:pt x="4382" y="4785"/>
                    <a:pt x="4358" y="4832"/>
                  </a:cubicBezTo>
                  <a:cubicBezTo>
                    <a:pt x="4346" y="4939"/>
                    <a:pt x="4370" y="5047"/>
                    <a:pt x="4406" y="5142"/>
                  </a:cubicBezTo>
                  <a:cubicBezTo>
                    <a:pt x="4383" y="5187"/>
                    <a:pt x="4489" y="5286"/>
                    <a:pt x="4389" y="5286"/>
                  </a:cubicBezTo>
                  <a:cubicBezTo>
                    <a:pt x="4383" y="5286"/>
                    <a:pt x="4377" y="5285"/>
                    <a:pt x="4370" y="5285"/>
                  </a:cubicBezTo>
                  <a:cubicBezTo>
                    <a:pt x="4263" y="5261"/>
                    <a:pt x="4144" y="5189"/>
                    <a:pt x="4049" y="5130"/>
                  </a:cubicBezTo>
                  <a:cubicBezTo>
                    <a:pt x="4000" y="5116"/>
                    <a:pt x="3955" y="5110"/>
                    <a:pt x="3912" y="5110"/>
                  </a:cubicBezTo>
                  <a:cubicBezTo>
                    <a:pt x="3882" y="5110"/>
                    <a:pt x="3852" y="5113"/>
                    <a:pt x="3823" y="5118"/>
                  </a:cubicBezTo>
                  <a:cubicBezTo>
                    <a:pt x="3632" y="5201"/>
                    <a:pt x="3430" y="5261"/>
                    <a:pt x="3275" y="5428"/>
                  </a:cubicBezTo>
                  <a:cubicBezTo>
                    <a:pt x="3156" y="5654"/>
                    <a:pt x="3334" y="5999"/>
                    <a:pt x="3049" y="6142"/>
                  </a:cubicBezTo>
                  <a:cubicBezTo>
                    <a:pt x="3096" y="5892"/>
                    <a:pt x="3239" y="5654"/>
                    <a:pt x="3108" y="5380"/>
                  </a:cubicBezTo>
                  <a:cubicBezTo>
                    <a:pt x="3046" y="5298"/>
                    <a:pt x="2985" y="5259"/>
                    <a:pt x="2919" y="5259"/>
                  </a:cubicBezTo>
                  <a:cubicBezTo>
                    <a:pt x="2870" y="5259"/>
                    <a:pt x="2818" y="5280"/>
                    <a:pt x="2763" y="5320"/>
                  </a:cubicBezTo>
                  <a:cubicBezTo>
                    <a:pt x="2584" y="5535"/>
                    <a:pt x="2382" y="5642"/>
                    <a:pt x="2108" y="5666"/>
                  </a:cubicBezTo>
                  <a:cubicBezTo>
                    <a:pt x="2275" y="5499"/>
                    <a:pt x="2418" y="5404"/>
                    <a:pt x="2596" y="5356"/>
                  </a:cubicBezTo>
                  <a:cubicBezTo>
                    <a:pt x="2822" y="5178"/>
                    <a:pt x="3108" y="5249"/>
                    <a:pt x="3358" y="5178"/>
                  </a:cubicBezTo>
                  <a:cubicBezTo>
                    <a:pt x="3763" y="4761"/>
                    <a:pt x="3406" y="4713"/>
                    <a:pt x="3180" y="4630"/>
                  </a:cubicBezTo>
                  <a:cubicBezTo>
                    <a:pt x="3210" y="4627"/>
                    <a:pt x="3241" y="4626"/>
                    <a:pt x="3272" y="4626"/>
                  </a:cubicBezTo>
                  <a:cubicBezTo>
                    <a:pt x="3408" y="4626"/>
                    <a:pt x="3549" y="4648"/>
                    <a:pt x="3685" y="4648"/>
                  </a:cubicBezTo>
                  <a:cubicBezTo>
                    <a:pt x="3919" y="4648"/>
                    <a:pt x="4139" y="4584"/>
                    <a:pt x="4299" y="4237"/>
                  </a:cubicBezTo>
                  <a:cubicBezTo>
                    <a:pt x="4287" y="4046"/>
                    <a:pt x="4108" y="3927"/>
                    <a:pt x="4120" y="3737"/>
                  </a:cubicBezTo>
                  <a:cubicBezTo>
                    <a:pt x="4073" y="3526"/>
                    <a:pt x="4141" y="3213"/>
                    <a:pt x="3828" y="3213"/>
                  </a:cubicBezTo>
                  <a:cubicBezTo>
                    <a:pt x="3823" y="3213"/>
                    <a:pt x="3817" y="3213"/>
                    <a:pt x="3811" y="3213"/>
                  </a:cubicBezTo>
                  <a:cubicBezTo>
                    <a:pt x="3692" y="3237"/>
                    <a:pt x="3573" y="3273"/>
                    <a:pt x="3453" y="3332"/>
                  </a:cubicBezTo>
                  <a:cubicBezTo>
                    <a:pt x="3394" y="3392"/>
                    <a:pt x="3346" y="3439"/>
                    <a:pt x="3370" y="3534"/>
                  </a:cubicBezTo>
                  <a:cubicBezTo>
                    <a:pt x="3382" y="3618"/>
                    <a:pt x="3477" y="3570"/>
                    <a:pt x="3489" y="3654"/>
                  </a:cubicBezTo>
                  <a:cubicBezTo>
                    <a:pt x="3453" y="3642"/>
                    <a:pt x="3406" y="3594"/>
                    <a:pt x="3370" y="3558"/>
                  </a:cubicBezTo>
                  <a:cubicBezTo>
                    <a:pt x="3322" y="3534"/>
                    <a:pt x="3271" y="3527"/>
                    <a:pt x="3220" y="3527"/>
                  </a:cubicBezTo>
                  <a:cubicBezTo>
                    <a:pt x="3140" y="3527"/>
                    <a:pt x="3057" y="3544"/>
                    <a:pt x="2976" y="3544"/>
                  </a:cubicBezTo>
                  <a:cubicBezTo>
                    <a:pt x="2903" y="3544"/>
                    <a:pt x="2831" y="3530"/>
                    <a:pt x="2763" y="3475"/>
                  </a:cubicBezTo>
                  <a:cubicBezTo>
                    <a:pt x="2748" y="3474"/>
                    <a:pt x="2733" y="3473"/>
                    <a:pt x="2718" y="3473"/>
                  </a:cubicBezTo>
                  <a:cubicBezTo>
                    <a:pt x="2613" y="3473"/>
                    <a:pt x="2496" y="3501"/>
                    <a:pt x="2391" y="3501"/>
                  </a:cubicBezTo>
                  <a:cubicBezTo>
                    <a:pt x="2376" y="3501"/>
                    <a:pt x="2361" y="3500"/>
                    <a:pt x="2346" y="3499"/>
                  </a:cubicBezTo>
                  <a:cubicBezTo>
                    <a:pt x="2263" y="3499"/>
                    <a:pt x="2168" y="3534"/>
                    <a:pt x="2084" y="3582"/>
                  </a:cubicBezTo>
                  <a:cubicBezTo>
                    <a:pt x="1941" y="3677"/>
                    <a:pt x="1846" y="3761"/>
                    <a:pt x="1787" y="3927"/>
                  </a:cubicBezTo>
                  <a:cubicBezTo>
                    <a:pt x="1787" y="3987"/>
                    <a:pt x="1787" y="4035"/>
                    <a:pt x="1810" y="4070"/>
                  </a:cubicBezTo>
                  <a:cubicBezTo>
                    <a:pt x="1918" y="4130"/>
                    <a:pt x="1977" y="4213"/>
                    <a:pt x="1858" y="4308"/>
                  </a:cubicBezTo>
                  <a:cubicBezTo>
                    <a:pt x="1726" y="4561"/>
                    <a:pt x="1179" y="4702"/>
                    <a:pt x="1571" y="5096"/>
                  </a:cubicBezTo>
                  <a:lnTo>
                    <a:pt x="1571" y="5096"/>
                  </a:lnTo>
                  <a:cubicBezTo>
                    <a:pt x="1511" y="5043"/>
                    <a:pt x="1454" y="4999"/>
                    <a:pt x="1392" y="4999"/>
                  </a:cubicBezTo>
                  <a:cubicBezTo>
                    <a:pt x="1338" y="4999"/>
                    <a:pt x="1281" y="5032"/>
                    <a:pt x="1215" y="5118"/>
                  </a:cubicBezTo>
                  <a:cubicBezTo>
                    <a:pt x="1025" y="5606"/>
                    <a:pt x="691" y="5892"/>
                    <a:pt x="263" y="6070"/>
                  </a:cubicBezTo>
                  <a:cubicBezTo>
                    <a:pt x="203" y="6082"/>
                    <a:pt x="155" y="6118"/>
                    <a:pt x="120" y="6142"/>
                  </a:cubicBezTo>
                  <a:cubicBezTo>
                    <a:pt x="48" y="6201"/>
                    <a:pt x="13" y="6273"/>
                    <a:pt x="1" y="6368"/>
                  </a:cubicBezTo>
                  <a:cubicBezTo>
                    <a:pt x="24" y="6499"/>
                    <a:pt x="120" y="6547"/>
                    <a:pt x="215" y="6594"/>
                  </a:cubicBezTo>
                  <a:cubicBezTo>
                    <a:pt x="596" y="6713"/>
                    <a:pt x="394" y="6952"/>
                    <a:pt x="310" y="7166"/>
                  </a:cubicBezTo>
                  <a:cubicBezTo>
                    <a:pt x="298" y="7309"/>
                    <a:pt x="382" y="7380"/>
                    <a:pt x="453" y="7452"/>
                  </a:cubicBezTo>
                  <a:cubicBezTo>
                    <a:pt x="477" y="7487"/>
                    <a:pt x="489" y="7523"/>
                    <a:pt x="501" y="7571"/>
                  </a:cubicBezTo>
                  <a:cubicBezTo>
                    <a:pt x="567" y="7629"/>
                    <a:pt x="621" y="7652"/>
                    <a:pt x="670" y="7652"/>
                  </a:cubicBezTo>
                  <a:cubicBezTo>
                    <a:pt x="778" y="7652"/>
                    <a:pt x="854" y="7538"/>
                    <a:pt x="953" y="7464"/>
                  </a:cubicBezTo>
                  <a:cubicBezTo>
                    <a:pt x="1167" y="7749"/>
                    <a:pt x="1215" y="8106"/>
                    <a:pt x="1322" y="8440"/>
                  </a:cubicBezTo>
                  <a:cubicBezTo>
                    <a:pt x="1346" y="8499"/>
                    <a:pt x="1394" y="8535"/>
                    <a:pt x="1441" y="8571"/>
                  </a:cubicBezTo>
                  <a:cubicBezTo>
                    <a:pt x="1519" y="8581"/>
                    <a:pt x="1597" y="8586"/>
                    <a:pt x="1673" y="8586"/>
                  </a:cubicBezTo>
                  <a:cubicBezTo>
                    <a:pt x="2214" y="8586"/>
                    <a:pt x="2713" y="8343"/>
                    <a:pt x="3203" y="8083"/>
                  </a:cubicBezTo>
                  <a:cubicBezTo>
                    <a:pt x="3614" y="7683"/>
                    <a:pt x="3978" y="7161"/>
                    <a:pt x="4559" y="7161"/>
                  </a:cubicBezTo>
                  <a:cubicBezTo>
                    <a:pt x="4635" y="7161"/>
                    <a:pt x="4715" y="7170"/>
                    <a:pt x="4799" y="7190"/>
                  </a:cubicBezTo>
                  <a:cubicBezTo>
                    <a:pt x="4846" y="7166"/>
                    <a:pt x="4894" y="7142"/>
                    <a:pt x="4930" y="7106"/>
                  </a:cubicBezTo>
                  <a:cubicBezTo>
                    <a:pt x="5151" y="6996"/>
                    <a:pt x="5126" y="6503"/>
                    <a:pt x="5421" y="6503"/>
                  </a:cubicBezTo>
                  <a:cubicBezTo>
                    <a:pt x="5476" y="6503"/>
                    <a:pt x="5541" y="6520"/>
                    <a:pt x="5620" y="6559"/>
                  </a:cubicBezTo>
                  <a:cubicBezTo>
                    <a:pt x="6263" y="6332"/>
                    <a:pt x="6716" y="5820"/>
                    <a:pt x="7168" y="5285"/>
                  </a:cubicBezTo>
                  <a:cubicBezTo>
                    <a:pt x="7371" y="5070"/>
                    <a:pt x="7430" y="4725"/>
                    <a:pt x="7704" y="4582"/>
                  </a:cubicBezTo>
                  <a:cubicBezTo>
                    <a:pt x="7775" y="4344"/>
                    <a:pt x="7990" y="4189"/>
                    <a:pt x="8061" y="3939"/>
                  </a:cubicBezTo>
                  <a:cubicBezTo>
                    <a:pt x="8049" y="3892"/>
                    <a:pt x="8061" y="3868"/>
                    <a:pt x="8061" y="3820"/>
                  </a:cubicBezTo>
                  <a:cubicBezTo>
                    <a:pt x="8208" y="3757"/>
                    <a:pt x="7875" y="3381"/>
                    <a:pt x="8134" y="3381"/>
                  </a:cubicBezTo>
                  <a:cubicBezTo>
                    <a:pt x="8169" y="3381"/>
                    <a:pt x="8216" y="3388"/>
                    <a:pt x="8275" y="3403"/>
                  </a:cubicBezTo>
                  <a:cubicBezTo>
                    <a:pt x="8335" y="3392"/>
                    <a:pt x="8371" y="3356"/>
                    <a:pt x="8406" y="3320"/>
                  </a:cubicBezTo>
                  <a:cubicBezTo>
                    <a:pt x="8478" y="3142"/>
                    <a:pt x="8537" y="2963"/>
                    <a:pt x="8609" y="2784"/>
                  </a:cubicBezTo>
                  <a:lnTo>
                    <a:pt x="8609" y="2784"/>
                  </a:lnTo>
                  <a:lnTo>
                    <a:pt x="8597" y="2796"/>
                  </a:lnTo>
                  <a:cubicBezTo>
                    <a:pt x="8787" y="2606"/>
                    <a:pt x="8609" y="2332"/>
                    <a:pt x="8728" y="2130"/>
                  </a:cubicBezTo>
                  <a:cubicBezTo>
                    <a:pt x="8692" y="1951"/>
                    <a:pt x="8656" y="1749"/>
                    <a:pt x="8609" y="1570"/>
                  </a:cubicBezTo>
                  <a:cubicBezTo>
                    <a:pt x="8537" y="1368"/>
                    <a:pt x="8609" y="1070"/>
                    <a:pt x="8395" y="915"/>
                  </a:cubicBezTo>
                  <a:cubicBezTo>
                    <a:pt x="8335" y="653"/>
                    <a:pt x="8252" y="379"/>
                    <a:pt x="7990" y="284"/>
                  </a:cubicBezTo>
                  <a:cubicBezTo>
                    <a:pt x="7674" y="121"/>
                    <a:pt x="7364" y="0"/>
                    <a:pt x="70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6"/>
            <p:cNvSpPr/>
            <p:nvPr/>
          </p:nvSpPr>
          <p:spPr>
            <a:xfrm>
              <a:off x="98132" y="2933690"/>
              <a:ext cx="103012" cy="99319"/>
            </a:xfrm>
            <a:custGeom>
              <a:avLst/>
              <a:gdLst/>
              <a:ahLst/>
              <a:cxnLst/>
              <a:rect l="l" t="t" r="r" b="b"/>
              <a:pathLst>
                <a:path w="3264" h="3147" extrusionOk="0">
                  <a:moveTo>
                    <a:pt x="1727" y="0"/>
                  </a:moveTo>
                  <a:cubicBezTo>
                    <a:pt x="1680" y="24"/>
                    <a:pt x="1656" y="72"/>
                    <a:pt x="1608" y="95"/>
                  </a:cubicBezTo>
                  <a:cubicBezTo>
                    <a:pt x="1418" y="298"/>
                    <a:pt x="1049" y="441"/>
                    <a:pt x="1120" y="750"/>
                  </a:cubicBezTo>
                  <a:cubicBezTo>
                    <a:pt x="1171" y="953"/>
                    <a:pt x="1157" y="1011"/>
                    <a:pt x="1119" y="1011"/>
                  </a:cubicBezTo>
                  <a:cubicBezTo>
                    <a:pt x="1067" y="1011"/>
                    <a:pt x="970" y="906"/>
                    <a:pt x="925" y="906"/>
                  </a:cubicBezTo>
                  <a:cubicBezTo>
                    <a:pt x="917" y="906"/>
                    <a:pt x="910" y="909"/>
                    <a:pt x="906" y="917"/>
                  </a:cubicBezTo>
                  <a:cubicBezTo>
                    <a:pt x="870" y="929"/>
                    <a:pt x="834" y="964"/>
                    <a:pt x="811" y="1012"/>
                  </a:cubicBezTo>
                  <a:cubicBezTo>
                    <a:pt x="811" y="1048"/>
                    <a:pt x="846" y="1107"/>
                    <a:pt x="811" y="1143"/>
                  </a:cubicBezTo>
                  <a:cubicBezTo>
                    <a:pt x="803" y="1149"/>
                    <a:pt x="797" y="1151"/>
                    <a:pt x="791" y="1151"/>
                  </a:cubicBezTo>
                  <a:cubicBezTo>
                    <a:pt x="762" y="1151"/>
                    <a:pt x="756" y="1082"/>
                    <a:pt x="715" y="1072"/>
                  </a:cubicBezTo>
                  <a:cubicBezTo>
                    <a:pt x="699" y="1068"/>
                    <a:pt x="684" y="1066"/>
                    <a:pt x="669" y="1066"/>
                  </a:cubicBezTo>
                  <a:cubicBezTo>
                    <a:pt x="587" y="1066"/>
                    <a:pt x="526" y="1120"/>
                    <a:pt x="465" y="1191"/>
                  </a:cubicBezTo>
                  <a:cubicBezTo>
                    <a:pt x="406" y="1262"/>
                    <a:pt x="358" y="1369"/>
                    <a:pt x="358" y="1488"/>
                  </a:cubicBezTo>
                  <a:cubicBezTo>
                    <a:pt x="415" y="1682"/>
                    <a:pt x="385" y="1811"/>
                    <a:pt x="194" y="1811"/>
                  </a:cubicBezTo>
                  <a:cubicBezTo>
                    <a:pt x="185" y="1811"/>
                    <a:pt x="177" y="1810"/>
                    <a:pt x="168" y="1810"/>
                  </a:cubicBezTo>
                  <a:cubicBezTo>
                    <a:pt x="72" y="1822"/>
                    <a:pt x="25" y="1869"/>
                    <a:pt x="1" y="1965"/>
                  </a:cubicBezTo>
                  <a:cubicBezTo>
                    <a:pt x="1" y="2024"/>
                    <a:pt x="1" y="2072"/>
                    <a:pt x="13" y="2119"/>
                  </a:cubicBezTo>
                  <a:cubicBezTo>
                    <a:pt x="84" y="2310"/>
                    <a:pt x="227" y="2417"/>
                    <a:pt x="346" y="2572"/>
                  </a:cubicBezTo>
                  <a:cubicBezTo>
                    <a:pt x="418" y="2762"/>
                    <a:pt x="727" y="2691"/>
                    <a:pt x="715" y="2989"/>
                  </a:cubicBezTo>
                  <a:cubicBezTo>
                    <a:pt x="817" y="3101"/>
                    <a:pt x="920" y="3146"/>
                    <a:pt x="1021" y="3146"/>
                  </a:cubicBezTo>
                  <a:cubicBezTo>
                    <a:pt x="1143" y="3146"/>
                    <a:pt x="1265" y="3080"/>
                    <a:pt x="1382" y="2989"/>
                  </a:cubicBezTo>
                  <a:cubicBezTo>
                    <a:pt x="1418" y="2965"/>
                    <a:pt x="1465" y="2917"/>
                    <a:pt x="1489" y="2869"/>
                  </a:cubicBezTo>
                  <a:cubicBezTo>
                    <a:pt x="1549" y="2762"/>
                    <a:pt x="1668" y="2750"/>
                    <a:pt x="1799" y="2715"/>
                  </a:cubicBezTo>
                  <a:cubicBezTo>
                    <a:pt x="1846" y="2703"/>
                    <a:pt x="1882" y="2691"/>
                    <a:pt x="1918" y="2655"/>
                  </a:cubicBezTo>
                  <a:cubicBezTo>
                    <a:pt x="2025" y="2596"/>
                    <a:pt x="2108" y="2524"/>
                    <a:pt x="2216" y="2477"/>
                  </a:cubicBezTo>
                  <a:cubicBezTo>
                    <a:pt x="2288" y="2505"/>
                    <a:pt x="2357" y="2516"/>
                    <a:pt x="2425" y="2516"/>
                  </a:cubicBezTo>
                  <a:cubicBezTo>
                    <a:pt x="2615" y="2516"/>
                    <a:pt x="2790" y="2425"/>
                    <a:pt x="2966" y="2346"/>
                  </a:cubicBezTo>
                  <a:cubicBezTo>
                    <a:pt x="3168" y="2238"/>
                    <a:pt x="3097" y="2000"/>
                    <a:pt x="3156" y="1846"/>
                  </a:cubicBezTo>
                  <a:cubicBezTo>
                    <a:pt x="3263" y="1524"/>
                    <a:pt x="3049" y="1310"/>
                    <a:pt x="2989" y="1048"/>
                  </a:cubicBezTo>
                  <a:lnTo>
                    <a:pt x="2858" y="607"/>
                  </a:lnTo>
                  <a:cubicBezTo>
                    <a:pt x="2823" y="572"/>
                    <a:pt x="2787" y="548"/>
                    <a:pt x="2739" y="512"/>
                  </a:cubicBezTo>
                  <a:cubicBezTo>
                    <a:pt x="2684" y="472"/>
                    <a:pt x="2627" y="459"/>
                    <a:pt x="2569" y="459"/>
                  </a:cubicBezTo>
                  <a:cubicBezTo>
                    <a:pt x="2465" y="459"/>
                    <a:pt x="2359" y="501"/>
                    <a:pt x="2258" y="501"/>
                  </a:cubicBezTo>
                  <a:cubicBezTo>
                    <a:pt x="2198" y="501"/>
                    <a:pt x="2140" y="486"/>
                    <a:pt x="2085" y="441"/>
                  </a:cubicBezTo>
                  <a:cubicBezTo>
                    <a:pt x="1966" y="369"/>
                    <a:pt x="1858" y="262"/>
                    <a:pt x="1823" y="119"/>
                  </a:cubicBezTo>
                  <a:cubicBezTo>
                    <a:pt x="1799" y="72"/>
                    <a:pt x="1775" y="24"/>
                    <a:pt x="17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6"/>
            <p:cNvSpPr/>
            <p:nvPr/>
          </p:nvSpPr>
          <p:spPr>
            <a:xfrm>
              <a:off x="182679" y="2907749"/>
              <a:ext cx="53400" cy="86632"/>
            </a:xfrm>
            <a:custGeom>
              <a:avLst/>
              <a:gdLst/>
              <a:ahLst/>
              <a:cxnLst/>
              <a:rect l="l" t="t" r="r" b="b"/>
              <a:pathLst>
                <a:path w="1692" h="2745" extrusionOk="0">
                  <a:moveTo>
                    <a:pt x="1322" y="1"/>
                  </a:moveTo>
                  <a:cubicBezTo>
                    <a:pt x="1072" y="48"/>
                    <a:pt x="834" y="120"/>
                    <a:pt x="584" y="167"/>
                  </a:cubicBezTo>
                  <a:cubicBezTo>
                    <a:pt x="525" y="215"/>
                    <a:pt x="441" y="239"/>
                    <a:pt x="370" y="262"/>
                  </a:cubicBezTo>
                  <a:cubicBezTo>
                    <a:pt x="251" y="358"/>
                    <a:pt x="120" y="429"/>
                    <a:pt x="108" y="620"/>
                  </a:cubicBezTo>
                  <a:cubicBezTo>
                    <a:pt x="120" y="667"/>
                    <a:pt x="132" y="715"/>
                    <a:pt x="179" y="739"/>
                  </a:cubicBezTo>
                  <a:cubicBezTo>
                    <a:pt x="334" y="786"/>
                    <a:pt x="239" y="882"/>
                    <a:pt x="191" y="953"/>
                  </a:cubicBezTo>
                  <a:cubicBezTo>
                    <a:pt x="120" y="1096"/>
                    <a:pt x="1" y="1239"/>
                    <a:pt x="132" y="1429"/>
                  </a:cubicBezTo>
                  <a:cubicBezTo>
                    <a:pt x="184" y="1489"/>
                    <a:pt x="235" y="1510"/>
                    <a:pt x="284" y="1510"/>
                  </a:cubicBezTo>
                  <a:cubicBezTo>
                    <a:pt x="393" y="1510"/>
                    <a:pt x="494" y="1406"/>
                    <a:pt x="584" y="1382"/>
                  </a:cubicBezTo>
                  <a:lnTo>
                    <a:pt x="584" y="1382"/>
                  </a:lnTo>
                  <a:cubicBezTo>
                    <a:pt x="525" y="1572"/>
                    <a:pt x="168" y="1441"/>
                    <a:pt x="239" y="1798"/>
                  </a:cubicBezTo>
                  <a:cubicBezTo>
                    <a:pt x="251" y="1941"/>
                    <a:pt x="1" y="2096"/>
                    <a:pt x="156" y="2132"/>
                  </a:cubicBezTo>
                  <a:cubicBezTo>
                    <a:pt x="572" y="2191"/>
                    <a:pt x="275" y="2513"/>
                    <a:pt x="358" y="2679"/>
                  </a:cubicBezTo>
                  <a:cubicBezTo>
                    <a:pt x="406" y="2727"/>
                    <a:pt x="449" y="2744"/>
                    <a:pt x="490" y="2744"/>
                  </a:cubicBezTo>
                  <a:cubicBezTo>
                    <a:pt x="542" y="2744"/>
                    <a:pt x="591" y="2718"/>
                    <a:pt x="644" y="2691"/>
                  </a:cubicBezTo>
                  <a:cubicBezTo>
                    <a:pt x="799" y="2406"/>
                    <a:pt x="1072" y="2263"/>
                    <a:pt x="1322" y="2108"/>
                  </a:cubicBezTo>
                  <a:cubicBezTo>
                    <a:pt x="1394" y="2025"/>
                    <a:pt x="1430" y="1906"/>
                    <a:pt x="1418" y="1786"/>
                  </a:cubicBezTo>
                  <a:cubicBezTo>
                    <a:pt x="1477" y="1453"/>
                    <a:pt x="1227" y="1251"/>
                    <a:pt x="1192" y="953"/>
                  </a:cubicBezTo>
                  <a:cubicBezTo>
                    <a:pt x="1144" y="834"/>
                    <a:pt x="977" y="822"/>
                    <a:pt x="1013" y="655"/>
                  </a:cubicBezTo>
                  <a:cubicBezTo>
                    <a:pt x="1045" y="634"/>
                    <a:pt x="1076" y="626"/>
                    <a:pt x="1108" y="626"/>
                  </a:cubicBezTo>
                  <a:cubicBezTo>
                    <a:pt x="1223" y="626"/>
                    <a:pt x="1335" y="739"/>
                    <a:pt x="1450" y="739"/>
                  </a:cubicBezTo>
                  <a:cubicBezTo>
                    <a:pt x="1479" y="739"/>
                    <a:pt x="1508" y="732"/>
                    <a:pt x="1537" y="715"/>
                  </a:cubicBezTo>
                  <a:cubicBezTo>
                    <a:pt x="1692" y="382"/>
                    <a:pt x="1584" y="167"/>
                    <a:pt x="1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6"/>
            <p:cNvSpPr/>
            <p:nvPr/>
          </p:nvSpPr>
          <p:spPr>
            <a:xfrm>
              <a:off x="29397" y="3021614"/>
              <a:ext cx="52989" cy="77038"/>
            </a:xfrm>
            <a:custGeom>
              <a:avLst/>
              <a:gdLst/>
              <a:ahLst/>
              <a:cxnLst/>
              <a:rect l="l" t="t" r="r" b="b"/>
              <a:pathLst>
                <a:path w="1679" h="2441" extrusionOk="0">
                  <a:moveTo>
                    <a:pt x="679" y="214"/>
                  </a:moveTo>
                  <a:lnTo>
                    <a:pt x="679" y="214"/>
                  </a:lnTo>
                  <a:cubicBezTo>
                    <a:pt x="703" y="250"/>
                    <a:pt x="726" y="262"/>
                    <a:pt x="738" y="262"/>
                  </a:cubicBezTo>
                  <a:cubicBezTo>
                    <a:pt x="726" y="262"/>
                    <a:pt x="691" y="250"/>
                    <a:pt x="679" y="214"/>
                  </a:cubicBezTo>
                  <a:close/>
                  <a:moveTo>
                    <a:pt x="890" y="0"/>
                  </a:moveTo>
                  <a:cubicBezTo>
                    <a:pt x="856" y="0"/>
                    <a:pt x="821" y="4"/>
                    <a:pt x="786" y="12"/>
                  </a:cubicBezTo>
                  <a:cubicBezTo>
                    <a:pt x="667" y="24"/>
                    <a:pt x="691" y="131"/>
                    <a:pt x="679" y="214"/>
                  </a:cubicBezTo>
                  <a:cubicBezTo>
                    <a:pt x="322" y="441"/>
                    <a:pt x="262" y="917"/>
                    <a:pt x="0" y="1226"/>
                  </a:cubicBezTo>
                  <a:cubicBezTo>
                    <a:pt x="39" y="1343"/>
                    <a:pt x="109" y="1388"/>
                    <a:pt x="198" y="1388"/>
                  </a:cubicBezTo>
                  <a:cubicBezTo>
                    <a:pt x="219" y="1388"/>
                    <a:pt x="240" y="1386"/>
                    <a:pt x="262" y="1381"/>
                  </a:cubicBezTo>
                  <a:cubicBezTo>
                    <a:pt x="333" y="1365"/>
                    <a:pt x="393" y="1358"/>
                    <a:pt x="443" y="1358"/>
                  </a:cubicBezTo>
                  <a:cubicBezTo>
                    <a:pt x="726" y="1358"/>
                    <a:pt x="683" y="1601"/>
                    <a:pt x="572" y="1905"/>
                  </a:cubicBezTo>
                  <a:cubicBezTo>
                    <a:pt x="548" y="2036"/>
                    <a:pt x="548" y="2155"/>
                    <a:pt x="584" y="2274"/>
                  </a:cubicBezTo>
                  <a:cubicBezTo>
                    <a:pt x="631" y="2358"/>
                    <a:pt x="691" y="2417"/>
                    <a:pt x="786" y="2441"/>
                  </a:cubicBezTo>
                  <a:cubicBezTo>
                    <a:pt x="976" y="2405"/>
                    <a:pt x="1060" y="2262"/>
                    <a:pt x="1119" y="2060"/>
                  </a:cubicBezTo>
                  <a:cubicBezTo>
                    <a:pt x="1262" y="1691"/>
                    <a:pt x="1155" y="1226"/>
                    <a:pt x="1417" y="917"/>
                  </a:cubicBezTo>
                  <a:cubicBezTo>
                    <a:pt x="1679" y="607"/>
                    <a:pt x="1596" y="369"/>
                    <a:pt x="1381" y="131"/>
                  </a:cubicBezTo>
                  <a:cubicBezTo>
                    <a:pt x="1214" y="82"/>
                    <a:pt x="1055" y="0"/>
                    <a:pt x="8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6"/>
            <p:cNvSpPr/>
            <p:nvPr/>
          </p:nvSpPr>
          <p:spPr>
            <a:xfrm>
              <a:off x="11724" y="3080756"/>
              <a:ext cx="44373" cy="59617"/>
            </a:xfrm>
            <a:custGeom>
              <a:avLst/>
              <a:gdLst/>
              <a:ahLst/>
              <a:cxnLst/>
              <a:rect l="l" t="t" r="r" b="b"/>
              <a:pathLst>
                <a:path w="1406" h="1889" extrusionOk="0">
                  <a:moveTo>
                    <a:pt x="848" y="1"/>
                  </a:moveTo>
                  <a:cubicBezTo>
                    <a:pt x="734" y="1"/>
                    <a:pt x="658" y="238"/>
                    <a:pt x="547" y="238"/>
                  </a:cubicBezTo>
                  <a:cubicBezTo>
                    <a:pt x="506" y="238"/>
                    <a:pt x="460" y="205"/>
                    <a:pt x="405" y="114"/>
                  </a:cubicBezTo>
                  <a:cubicBezTo>
                    <a:pt x="370" y="103"/>
                    <a:pt x="358" y="67"/>
                    <a:pt x="346" y="55"/>
                  </a:cubicBezTo>
                  <a:cubicBezTo>
                    <a:pt x="191" y="210"/>
                    <a:pt x="251" y="412"/>
                    <a:pt x="215" y="591"/>
                  </a:cubicBezTo>
                  <a:cubicBezTo>
                    <a:pt x="179" y="805"/>
                    <a:pt x="96" y="996"/>
                    <a:pt x="108" y="1222"/>
                  </a:cubicBezTo>
                  <a:cubicBezTo>
                    <a:pt x="1" y="1662"/>
                    <a:pt x="334" y="1734"/>
                    <a:pt x="572" y="1889"/>
                  </a:cubicBezTo>
                  <a:cubicBezTo>
                    <a:pt x="596" y="1889"/>
                    <a:pt x="608" y="1877"/>
                    <a:pt x="643" y="1877"/>
                  </a:cubicBezTo>
                  <a:cubicBezTo>
                    <a:pt x="822" y="1722"/>
                    <a:pt x="1132" y="1638"/>
                    <a:pt x="965" y="1246"/>
                  </a:cubicBezTo>
                  <a:cubicBezTo>
                    <a:pt x="882" y="1246"/>
                    <a:pt x="798" y="1234"/>
                    <a:pt x="774" y="1115"/>
                  </a:cubicBezTo>
                  <a:cubicBezTo>
                    <a:pt x="751" y="1055"/>
                    <a:pt x="643" y="1019"/>
                    <a:pt x="727" y="936"/>
                  </a:cubicBezTo>
                  <a:cubicBezTo>
                    <a:pt x="756" y="906"/>
                    <a:pt x="779" y="895"/>
                    <a:pt x="798" y="895"/>
                  </a:cubicBezTo>
                  <a:cubicBezTo>
                    <a:pt x="839" y="895"/>
                    <a:pt x="861" y="951"/>
                    <a:pt x="894" y="984"/>
                  </a:cubicBezTo>
                  <a:lnTo>
                    <a:pt x="989" y="984"/>
                  </a:lnTo>
                  <a:cubicBezTo>
                    <a:pt x="1132" y="865"/>
                    <a:pt x="1405" y="829"/>
                    <a:pt x="1298" y="484"/>
                  </a:cubicBezTo>
                  <a:cubicBezTo>
                    <a:pt x="1263" y="448"/>
                    <a:pt x="1239" y="388"/>
                    <a:pt x="1203" y="341"/>
                  </a:cubicBezTo>
                  <a:cubicBezTo>
                    <a:pt x="1132" y="186"/>
                    <a:pt x="1060" y="31"/>
                    <a:pt x="882" y="7"/>
                  </a:cubicBezTo>
                  <a:cubicBezTo>
                    <a:pt x="870" y="3"/>
                    <a:pt x="859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6"/>
            <p:cNvSpPr/>
            <p:nvPr/>
          </p:nvSpPr>
          <p:spPr>
            <a:xfrm>
              <a:off x="225536" y="2903078"/>
              <a:ext cx="66150" cy="33643"/>
            </a:xfrm>
            <a:custGeom>
              <a:avLst/>
              <a:gdLst/>
              <a:ahLst/>
              <a:cxnLst/>
              <a:rect l="l" t="t" r="r" b="b"/>
              <a:pathLst>
                <a:path w="2096" h="1066" extrusionOk="0">
                  <a:moveTo>
                    <a:pt x="571" y="1"/>
                  </a:moveTo>
                  <a:cubicBezTo>
                    <a:pt x="383" y="1"/>
                    <a:pt x="194" y="54"/>
                    <a:pt x="0" y="196"/>
                  </a:cubicBezTo>
                  <a:cubicBezTo>
                    <a:pt x="72" y="399"/>
                    <a:pt x="226" y="577"/>
                    <a:pt x="119" y="815"/>
                  </a:cubicBezTo>
                  <a:cubicBezTo>
                    <a:pt x="48" y="899"/>
                    <a:pt x="48" y="982"/>
                    <a:pt x="119" y="1065"/>
                  </a:cubicBezTo>
                  <a:cubicBezTo>
                    <a:pt x="298" y="1065"/>
                    <a:pt x="429" y="1042"/>
                    <a:pt x="465" y="791"/>
                  </a:cubicBezTo>
                  <a:cubicBezTo>
                    <a:pt x="482" y="649"/>
                    <a:pt x="533" y="534"/>
                    <a:pt x="652" y="534"/>
                  </a:cubicBezTo>
                  <a:cubicBezTo>
                    <a:pt x="692" y="534"/>
                    <a:pt x="741" y="547"/>
                    <a:pt x="798" y="577"/>
                  </a:cubicBezTo>
                  <a:cubicBezTo>
                    <a:pt x="1143" y="756"/>
                    <a:pt x="1560" y="577"/>
                    <a:pt x="1905" y="803"/>
                  </a:cubicBezTo>
                  <a:cubicBezTo>
                    <a:pt x="2096" y="458"/>
                    <a:pt x="1846" y="399"/>
                    <a:pt x="1655" y="315"/>
                  </a:cubicBezTo>
                  <a:cubicBezTo>
                    <a:pt x="1640" y="320"/>
                    <a:pt x="1628" y="323"/>
                    <a:pt x="1615" y="323"/>
                  </a:cubicBezTo>
                  <a:cubicBezTo>
                    <a:pt x="1598" y="323"/>
                    <a:pt x="1581" y="317"/>
                    <a:pt x="1560" y="303"/>
                  </a:cubicBezTo>
                  <a:cubicBezTo>
                    <a:pt x="1226" y="167"/>
                    <a:pt x="901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6"/>
            <p:cNvSpPr/>
            <p:nvPr/>
          </p:nvSpPr>
          <p:spPr>
            <a:xfrm>
              <a:off x="69224" y="2973139"/>
              <a:ext cx="40618" cy="40776"/>
            </a:xfrm>
            <a:custGeom>
              <a:avLst/>
              <a:gdLst/>
              <a:ahLst/>
              <a:cxnLst/>
              <a:rect l="l" t="t" r="r" b="b"/>
              <a:pathLst>
                <a:path w="1287" h="1292" extrusionOk="0">
                  <a:moveTo>
                    <a:pt x="977" y="0"/>
                  </a:moveTo>
                  <a:cubicBezTo>
                    <a:pt x="572" y="191"/>
                    <a:pt x="274" y="536"/>
                    <a:pt x="0" y="869"/>
                  </a:cubicBezTo>
                  <a:cubicBezTo>
                    <a:pt x="0" y="1167"/>
                    <a:pt x="179" y="1250"/>
                    <a:pt x="381" y="1274"/>
                  </a:cubicBezTo>
                  <a:cubicBezTo>
                    <a:pt x="452" y="1283"/>
                    <a:pt x="522" y="1291"/>
                    <a:pt x="589" y="1291"/>
                  </a:cubicBezTo>
                  <a:cubicBezTo>
                    <a:pt x="791" y="1291"/>
                    <a:pt x="956" y="1216"/>
                    <a:pt x="965" y="857"/>
                  </a:cubicBezTo>
                  <a:cubicBezTo>
                    <a:pt x="953" y="822"/>
                    <a:pt x="953" y="786"/>
                    <a:pt x="953" y="738"/>
                  </a:cubicBezTo>
                  <a:cubicBezTo>
                    <a:pt x="857" y="536"/>
                    <a:pt x="1036" y="465"/>
                    <a:pt x="1131" y="357"/>
                  </a:cubicBezTo>
                  <a:cubicBezTo>
                    <a:pt x="1286" y="119"/>
                    <a:pt x="1155" y="36"/>
                    <a:pt x="9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6"/>
            <p:cNvSpPr/>
            <p:nvPr/>
          </p:nvSpPr>
          <p:spPr>
            <a:xfrm>
              <a:off x="67709" y="3165586"/>
              <a:ext cx="75933" cy="32696"/>
            </a:xfrm>
            <a:custGeom>
              <a:avLst/>
              <a:gdLst/>
              <a:ahLst/>
              <a:cxnLst/>
              <a:rect l="l" t="t" r="r" b="b"/>
              <a:pathLst>
                <a:path w="2406" h="1036" extrusionOk="0">
                  <a:moveTo>
                    <a:pt x="2219" y="1"/>
                  </a:moveTo>
                  <a:cubicBezTo>
                    <a:pt x="2177" y="1"/>
                    <a:pt x="2141" y="18"/>
                    <a:pt x="2108" y="58"/>
                  </a:cubicBezTo>
                  <a:cubicBezTo>
                    <a:pt x="1548" y="379"/>
                    <a:pt x="953" y="522"/>
                    <a:pt x="346" y="558"/>
                  </a:cubicBezTo>
                  <a:cubicBezTo>
                    <a:pt x="191" y="570"/>
                    <a:pt x="24" y="558"/>
                    <a:pt x="12" y="796"/>
                  </a:cubicBezTo>
                  <a:lnTo>
                    <a:pt x="1" y="844"/>
                  </a:lnTo>
                  <a:cubicBezTo>
                    <a:pt x="183" y="973"/>
                    <a:pt x="365" y="1036"/>
                    <a:pt x="548" y="1036"/>
                  </a:cubicBezTo>
                  <a:cubicBezTo>
                    <a:pt x="734" y="1036"/>
                    <a:pt x="921" y="970"/>
                    <a:pt x="1108" y="844"/>
                  </a:cubicBezTo>
                  <a:cubicBezTo>
                    <a:pt x="1144" y="832"/>
                    <a:pt x="1191" y="832"/>
                    <a:pt x="1215" y="832"/>
                  </a:cubicBezTo>
                  <a:cubicBezTo>
                    <a:pt x="1293" y="714"/>
                    <a:pt x="1364" y="629"/>
                    <a:pt x="1486" y="629"/>
                  </a:cubicBezTo>
                  <a:cubicBezTo>
                    <a:pt x="1512" y="629"/>
                    <a:pt x="1541" y="633"/>
                    <a:pt x="1572" y="641"/>
                  </a:cubicBezTo>
                  <a:cubicBezTo>
                    <a:pt x="1619" y="651"/>
                    <a:pt x="1664" y="657"/>
                    <a:pt x="1708" y="657"/>
                  </a:cubicBezTo>
                  <a:cubicBezTo>
                    <a:pt x="1866" y="657"/>
                    <a:pt x="2005" y="588"/>
                    <a:pt x="2108" y="439"/>
                  </a:cubicBezTo>
                  <a:cubicBezTo>
                    <a:pt x="2144" y="391"/>
                    <a:pt x="2179" y="355"/>
                    <a:pt x="2215" y="320"/>
                  </a:cubicBezTo>
                  <a:cubicBezTo>
                    <a:pt x="2298" y="236"/>
                    <a:pt x="2406" y="177"/>
                    <a:pt x="2334" y="34"/>
                  </a:cubicBezTo>
                  <a:cubicBezTo>
                    <a:pt x="2291" y="13"/>
                    <a:pt x="2253" y="1"/>
                    <a:pt x="2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6"/>
            <p:cNvSpPr/>
            <p:nvPr/>
          </p:nvSpPr>
          <p:spPr>
            <a:xfrm>
              <a:off x="116563" y="2936310"/>
              <a:ext cx="31970" cy="43332"/>
            </a:xfrm>
            <a:custGeom>
              <a:avLst/>
              <a:gdLst/>
              <a:ahLst/>
              <a:cxnLst/>
              <a:rect l="l" t="t" r="r" b="b"/>
              <a:pathLst>
                <a:path w="1013" h="1373" extrusionOk="0">
                  <a:moveTo>
                    <a:pt x="1012" y="0"/>
                  </a:moveTo>
                  <a:lnTo>
                    <a:pt x="1012" y="0"/>
                  </a:lnTo>
                  <a:cubicBezTo>
                    <a:pt x="655" y="48"/>
                    <a:pt x="441" y="405"/>
                    <a:pt x="119" y="560"/>
                  </a:cubicBezTo>
                  <a:cubicBezTo>
                    <a:pt x="0" y="739"/>
                    <a:pt x="84" y="822"/>
                    <a:pt x="239" y="893"/>
                  </a:cubicBezTo>
                  <a:cubicBezTo>
                    <a:pt x="358" y="917"/>
                    <a:pt x="489" y="929"/>
                    <a:pt x="500" y="1072"/>
                  </a:cubicBezTo>
                  <a:cubicBezTo>
                    <a:pt x="528" y="1229"/>
                    <a:pt x="542" y="1372"/>
                    <a:pt x="641" y="1372"/>
                  </a:cubicBezTo>
                  <a:cubicBezTo>
                    <a:pt x="670" y="1372"/>
                    <a:pt x="705" y="1360"/>
                    <a:pt x="750" y="1334"/>
                  </a:cubicBezTo>
                  <a:cubicBezTo>
                    <a:pt x="929" y="1227"/>
                    <a:pt x="893" y="1060"/>
                    <a:pt x="739" y="941"/>
                  </a:cubicBezTo>
                  <a:cubicBezTo>
                    <a:pt x="489" y="739"/>
                    <a:pt x="548" y="572"/>
                    <a:pt x="750" y="405"/>
                  </a:cubicBezTo>
                  <a:cubicBezTo>
                    <a:pt x="893" y="298"/>
                    <a:pt x="953" y="155"/>
                    <a:pt x="10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6"/>
            <p:cNvSpPr/>
            <p:nvPr/>
          </p:nvSpPr>
          <p:spPr>
            <a:xfrm>
              <a:off x="27882" y="3056550"/>
              <a:ext cx="28593" cy="26226"/>
            </a:xfrm>
            <a:custGeom>
              <a:avLst/>
              <a:gdLst/>
              <a:ahLst/>
              <a:cxnLst/>
              <a:rect l="l" t="t" r="r" b="b"/>
              <a:pathLst>
                <a:path w="906" h="831" extrusionOk="0">
                  <a:moveTo>
                    <a:pt x="544" y="0"/>
                  </a:moveTo>
                  <a:cubicBezTo>
                    <a:pt x="469" y="0"/>
                    <a:pt x="391" y="45"/>
                    <a:pt x="310" y="119"/>
                  </a:cubicBezTo>
                  <a:cubicBezTo>
                    <a:pt x="271" y="159"/>
                    <a:pt x="234" y="174"/>
                    <a:pt x="199" y="174"/>
                  </a:cubicBezTo>
                  <a:cubicBezTo>
                    <a:pt x="148" y="174"/>
                    <a:pt x="102" y="143"/>
                    <a:pt x="60" y="108"/>
                  </a:cubicBezTo>
                  <a:cubicBezTo>
                    <a:pt x="36" y="155"/>
                    <a:pt x="24" y="203"/>
                    <a:pt x="12" y="250"/>
                  </a:cubicBezTo>
                  <a:cubicBezTo>
                    <a:pt x="1" y="310"/>
                    <a:pt x="1" y="358"/>
                    <a:pt x="24" y="417"/>
                  </a:cubicBezTo>
                  <a:cubicBezTo>
                    <a:pt x="120" y="620"/>
                    <a:pt x="191" y="786"/>
                    <a:pt x="417" y="810"/>
                  </a:cubicBezTo>
                  <a:cubicBezTo>
                    <a:pt x="458" y="820"/>
                    <a:pt x="501" y="830"/>
                    <a:pt x="542" y="830"/>
                  </a:cubicBezTo>
                  <a:cubicBezTo>
                    <a:pt x="597" y="830"/>
                    <a:pt x="650" y="812"/>
                    <a:pt x="691" y="751"/>
                  </a:cubicBezTo>
                  <a:cubicBezTo>
                    <a:pt x="905" y="584"/>
                    <a:pt x="905" y="393"/>
                    <a:pt x="774" y="167"/>
                  </a:cubicBezTo>
                  <a:cubicBezTo>
                    <a:pt x="701" y="50"/>
                    <a:pt x="624" y="0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6"/>
            <p:cNvSpPr/>
            <p:nvPr/>
          </p:nvSpPr>
          <p:spPr>
            <a:xfrm>
              <a:off x="152256" y="2923023"/>
              <a:ext cx="38345" cy="25721"/>
            </a:xfrm>
            <a:custGeom>
              <a:avLst/>
              <a:gdLst/>
              <a:ahLst/>
              <a:cxnLst/>
              <a:rect l="l" t="t" r="r" b="b"/>
              <a:pathLst>
                <a:path w="1215" h="815" extrusionOk="0">
                  <a:moveTo>
                    <a:pt x="634" y="1"/>
                  </a:moveTo>
                  <a:cubicBezTo>
                    <a:pt x="570" y="1"/>
                    <a:pt x="505" y="9"/>
                    <a:pt x="441" y="52"/>
                  </a:cubicBezTo>
                  <a:lnTo>
                    <a:pt x="0" y="326"/>
                  </a:lnTo>
                  <a:lnTo>
                    <a:pt x="0" y="445"/>
                  </a:lnTo>
                  <a:cubicBezTo>
                    <a:pt x="143" y="588"/>
                    <a:pt x="310" y="695"/>
                    <a:pt x="524" y="802"/>
                  </a:cubicBezTo>
                  <a:cubicBezTo>
                    <a:pt x="786" y="683"/>
                    <a:pt x="1215" y="814"/>
                    <a:pt x="1120" y="207"/>
                  </a:cubicBezTo>
                  <a:cubicBezTo>
                    <a:pt x="1024" y="64"/>
                    <a:pt x="905" y="5"/>
                    <a:pt x="762" y="5"/>
                  </a:cubicBezTo>
                  <a:cubicBezTo>
                    <a:pt x="720" y="5"/>
                    <a:pt x="677" y="1"/>
                    <a:pt x="6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6"/>
            <p:cNvSpPr/>
            <p:nvPr/>
          </p:nvSpPr>
          <p:spPr>
            <a:xfrm>
              <a:off x="54549" y="3158454"/>
              <a:ext cx="24080" cy="32254"/>
            </a:xfrm>
            <a:custGeom>
              <a:avLst/>
              <a:gdLst/>
              <a:ahLst/>
              <a:cxnLst/>
              <a:rect l="l" t="t" r="r" b="b"/>
              <a:pathLst>
                <a:path w="763" h="1022" extrusionOk="0">
                  <a:moveTo>
                    <a:pt x="169" y="0"/>
                  </a:moveTo>
                  <a:cubicBezTo>
                    <a:pt x="103" y="0"/>
                    <a:pt x="48" y="52"/>
                    <a:pt x="1" y="153"/>
                  </a:cubicBezTo>
                  <a:cubicBezTo>
                    <a:pt x="144" y="439"/>
                    <a:pt x="25" y="903"/>
                    <a:pt x="429" y="1022"/>
                  </a:cubicBezTo>
                  <a:cubicBezTo>
                    <a:pt x="501" y="903"/>
                    <a:pt x="715" y="974"/>
                    <a:pt x="763" y="784"/>
                  </a:cubicBezTo>
                  <a:cubicBezTo>
                    <a:pt x="763" y="736"/>
                    <a:pt x="763" y="700"/>
                    <a:pt x="739" y="677"/>
                  </a:cubicBezTo>
                  <a:cubicBezTo>
                    <a:pt x="608" y="486"/>
                    <a:pt x="525" y="260"/>
                    <a:pt x="346" y="93"/>
                  </a:cubicBezTo>
                  <a:cubicBezTo>
                    <a:pt x="279" y="31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6"/>
            <p:cNvSpPr/>
            <p:nvPr/>
          </p:nvSpPr>
          <p:spPr>
            <a:xfrm>
              <a:off x="51172" y="3133207"/>
              <a:ext cx="27457" cy="46614"/>
            </a:xfrm>
            <a:custGeom>
              <a:avLst/>
              <a:gdLst/>
              <a:ahLst/>
              <a:cxnLst/>
              <a:rect l="l" t="t" r="r" b="b"/>
              <a:pathLst>
                <a:path w="870" h="1477" extrusionOk="0">
                  <a:moveTo>
                    <a:pt x="239" y="0"/>
                  </a:moveTo>
                  <a:lnTo>
                    <a:pt x="239" y="0"/>
                  </a:lnTo>
                  <a:cubicBezTo>
                    <a:pt x="250" y="386"/>
                    <a:pt x="413" y="717"/>
                    <a:pt x="58" y="717"/>
                  </a:cubicBezTo>
                  <a:cubicBezTo>
                    <a:pt x="40" y="717"/>
                    <a:pt x="21" y="716"/>
                    <a:pt x="1" y="715"/>
                  </a:cubicBezTo>
                  <a:lnTo>
                    <a:pt x="1" y="715"/>
                  </a:lnTo>
                  <a:cubicBezTo>
                    <a:pt x="25" y="786"/>
                    <a:pt x="72" y="881"/>
                    <a:pt x="108" y="953"/>
                  </a:cubicBezTo>
                  <a:cubicBezTo>
                    <a:pt x="156" y="937"/>
                    <a:pt x="199" y="930"/>
                    <a:pt x="238" y="930"/>
                  </a:cubicBezTo>
                  <a:cubicBezTo>
                    <a:pt x="550" y="930"/>
                    <a:pt x="616" y="1382"/>
                    <a:pt x="870" y="1477"/>
                  </a:cubicBezTo>
                  <a:cubicBezTo>
                    <a:pt x="822" y="953"/>
                    <a:pt x="548" y="548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6"/>
            <p:cNvSpPr/>
            <p:nvPr/>
          </p:nvSpPr>
          <p:spPr>
            <a:xfrm>
              <a:off x="92515" y="2966007"/>
              <a:ext cx="21082" cy="30455"/>
            </a:xfrm>
            <a:custGeom>
              <a:avLst/>
              <a:gdLst/>
              <a:ahLst/>
              <a:cxnLst/>
              <a:rect l="l" t="t" r="r" b="b"/>
              <a:pathLst>
                <a:path w="668" h="965" extrusionOk="0">
                  <a:moveTo>
                    <a:pt x="465" y="0"/>
                  </a:moveTo>
                  <a:cubicBezTo>
                    <a:pt x="405" y="12"/>
                    <a:pt x="358" y="36"/>
                    <a:pt x="334" y="71"/>
                  </a:cubicBezTo>
                  <a:cubicBezTo>
                    <a:pt x="298" y="119"/>
                    <a:pt x="250" y="179"/>
                    <a:pt x="227" y="226"/>
                  </a:cubicBezTo>
                  <a:cubicBezTo>
                    <a:pt x="227" y="333"/>
                    <a:pt x="536" y="393"/>
                    <a:pt x="274" y="524"/>
                  </a:cubicBezTo>
                  <a:cubicBezTo>
                    <a:pt x="0" y="655"/>
                    <a:pt x="60" y="786"/>
                    <a:pt x="215" y="964"/>
                  </a:cubicBezTo>
                  <a:cubicBezTo>
                    <a:pt x="250" y="929"/>
                    <a:pt x="286" y="881"/>
                    <a:pt x="334" y="822"/>
                  </a:cubicBezTo>
                  <a:cubicBezTo>
                    <a:pt x="345" y="822"/>
                    <a:pt x="356" y="822"/>
                    <a:pt x="367" y="822"/>
                  </a:cubicBezTo>
                  <a:cubicBezTo>
                    <a:pt x="590" y="822"/>
                    <a:pt x="650" y="703"/>
                    <a:pt x="548" y="452"/>
                  </a:cubicBezTo>
                  <a:cubicBezTo>
                    <a:pt x="596" y="369"/>
                    <a:pt x="631" y="286"/>
                    <a:pt x="667" y="202"/>
                  </a:cubicBezTo>
                  <a:cubicBezTo>
                    <a:pt x="655" y="71"/>
                    <a:pt x="572" y="12"/>
                    <a:pt x="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6"/>
            <p:cNvSpPr/>
            <p:nvPr/>
          </p:nvSpPr>
          <p:spPr>
            <a:xfrm>
              <a:off x="277262" y="3017101"/>
              <a:ext cx="21555" cy="18810"/>
            </a:xfrm>
            <a:custGeom>
              <a:avLst/>
              <a:gdLst/>
              <a:ahLst/>
              <a:cxnLst/>
              <a:rect l="l" t="t" r="r" b="b"/>
              <a:pathLst>
                <a:path w="683" h="596" extrusionOk="0">
                  <a:moveTo>
                    <a:pt x="308" y="0"/>
                  </a:moveTo>
                  <a:cubicBezTo>
                    <a:pt x="195" y="0"/>
                    <a:pt x="98" y="68"/>
                    <a:pt x="40" y="262"/>
                  </a:cubicBezTo>
                  <a:cubicBezTo>
                    <a:pt x="1" y="403"/>
                    <a:pt x="23" y="442"/>
                    <a:pt x="70" y="442"/>
                  </a:cubicBezTo>
                  <a:cubicBezTo>
                    <a:pt x="130" y="442"/>
                    <a:pt x="230" y="378"/>
                    <a:pt x="293" y="378"/>
                  </a:cubicBezTo>
                  <a:cubicBezTo>
                    <a:pt x="331" y="378"/>
                    <a:pt x="356" y="401"/>
                    <a:pt x="350" y="477"/>
                  </a:cubicBezTo>
                  <a:cubicBezTo>
                    <a:pt x="338" y="524"/>
                    <a:pt x="350" y="560"/>
                    <a:pt x="373" y="596"/>
                  </a:cubicBezTo>
                  <a:lnTo>
                    <a:pt x="445" y="596"/>
                  </a:lnTo>
                  <a:cubicBezTo>
                    <a:pt x="611" y="477"/>
                    <a:pt x="683" y="334"/>
                    <a:pt x="611" y="107"/>
                  </a:cubicBezTo>
                  <a:cubicBezTo>
                    <a:pt x="508" y="48"/>
                    <a:pt x="403" y="0"/>
                    <a:pt x="3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6"/>
            <p:cNvSpPr/>
            <p:nvPr/>
          </p:nvSpPr>
          <p:spPr>
            <a:xfrm>
              <a:off x="54549" y="3006560"/>
              <a:ext cx="18463" cy="21966"/>
            </a:xfrm>
            <a:custGeom>
              <a:avLst/>
              <a:gdLst/>
              <a:ahLst/>
              <a:cxnLst/>
              <a:rect l="l" t="t" r="r" b="b"/>
              <a:pathLst>
                <a:path w="585" h="696" extrusionOk="0">
                  <a:moveTo>
                    <a:pt x="322" y="1"/>
                  </a:moveTo>
                  <a:cubicBezTo>
                    <a:pt x="144" y="96"/>
                    <a:pt x="72" y="299"/>
                    <a:pt x="1" y="489"/>
                  </a:cubicBezTo>
                  <a:cubicBezTo>
                    <a:pt x="127" y="616"/>
                    <a:pt x="282" y="695"/>
                    <a:pt x="465" y="695"/>
                  </a:cubicBezTo>
                  <a:cubicBezTo>
                    <a:pt x="488" y="695"/>
                    <a:pt x="512" y="694"/>
                    <a:pt x="537" y="691"/>
                  </a:cubicBezTo>
                  <a:cubicBezTo>
                    <a:pt x="560" y="632"/>
                    <a:pt x="584" y="572"/>
                    <a:pt x="572" y="537"/>
                  </a:cubicBezTo>
                  <a:cubicBezTo>
                    <a:pt x="537" y="322"/>
                    <a:pt x="501" y="120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6"/>
            <p:cNvSpPr/>
            <p:nvPr/>
          </p:nvSpPr>
          <p:spPr>
            <a:xfrm>
              <a:off x="64711" y="3000564"/>
              <a:ext cx="19567" cy="23702"/>
            </a:xfrm>
            <a:custGeom>
              <a:avLst/>
              <a:gdLst/>
              <a:ahLst/>
              <a:cxnLst/>
              <a:rect l="l" t="t" r="r" b="b"/>
              <a:pathLst>
                <a:path w="620" h="751" extrusionOk="0">
                  <a:moveTo>
                    <a:pt x="143" y="0"/>
                  </a:moveTo>
                  <a:cubicBezTo>
                    <a:pt x="96" y="48"/>
                    <a:pt x="48" y="108"/>
                    <a:pt x="0" y="167"/>
                  </a:cubicBezTo>
                  <a:cubicBezTo>
                    <a:pt x="48" y="381"/>
                    <a:pt x="60" y="584"/>
                    <a:pt x="215" y="750"/>
                  </a:cubicBezTo>
                  <a:cubicBezTo>
                    <a:pt x="238" y="750"/>
                    <a:pt x="262" y="739"/>
                    <a:pt x="286" y="739"/>
                  </a:cubicBezTo>
                  <a:cubicBezTo>
                    <a:pt x="393" y="667"/>
                    <a:pt x="512" y="620"/>
                    <a:pt x="584" y="500"/>
                  </a:cubicBezTo>
                  <a:cubicBezTo>
                    <a:pt x="619" y="405"/>
                    <a:pt x="619" y="334"/>
                    <a:pt x="560" y="262"/>
                  </a:cubicBezTo>
                  <a:cubicBezTo>
                    <a:pt x="543" y="264"/>
                    <a:pt x="526" y="265"/>
                    <a:pt x="510" y="265"/>
                  </a:cubicBezTo>
                  <a:cubicBezTo>
                    <a:pt x="337" y="265"/>
                    <a:pt x="230" y="153"/>
                    <a:pt x="1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6"/>
            <p:cNvSpPr/>
            <p:nvPr/>
          </p:nvSpPr>
          <p:spPr>
            <a:xfrm>
              <a:off x="105675" y="2953415"/>
              <a:ext cx="18810" cy="19757"/>
            </a:xfrm>
            <a:custGeom>
              <a:avLst/>
              <a:gdLst/>
              <a:ahLst/>
              <a:cxnLst/>
              <a:rect l="l" t="t" r="r" b="b"/>
              <a:pathLst>
                <a:path w="596" h="626" extrusionOk="0">
                  <a:moveTo>
                    <a:pt x="446" y="1"/>
                  </a:moveTo>
                  <a:cubicBezTo>
                    <a:pt x="394" y="1"/>
                    <a:pt x="364" y="51"/>
                    <a:pt x="333" y="101"/>
                  </a:cubicBezTo>
                  <a:cubicBezTo>
                    <a:pt x="250" y="268"/>
                    <a:pt x="12" y="232"/>
                    <a:pt x="0" y="459"/>
                  </a:cubicBezTo>
                  <a:cubicBezTo>
                    <a:pt x="72" y="518"/>
                    <a:pt x="167" y="566"/>
                    <a:pt x="250" y="625"/>
                  </a:cubicBezTo>
                  <a:cubicBezTo>
                    <a:pt x="333" y="578"/>
                    <a:pt x="381" y="530"/>
                    <a:pt x="476" y="482"/>
                  </a:cubicBezTo>
                  <a:cubicBezTo>
                    <a:pt x="498" y="499"/>
                    <a:pt x="515" y="508"/>
                    <a:pt x="532" y="508"/>
                  </a:cubicBezTo>
                  <a:cubicBezTo>
                    <a:pt x="551" y="508"/>
                    <a:pt x="570" y="496"/>
                    <a:pt x="595" y="470"/>
                  </a:cubicBezTo>
                  <a:lnTo>
                    <a:pt x="595" y="351"/>
                  </a:lnTo>
                  <a:cubicBezTo>
                    <a:pt x="548" y="256"/>
                    <a:pt x="524" y="125"/>
                    <a:pt x="476" y="6"/>
                  </a:cubicBezTo>
                  <a:cubicBezTo>
                    <a:pt x="465" y="2"/>
                    <a:pt x="455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6"/>
            <p:cNvSpPr/>
            <p:nvPr/>
          </p:nvSpPr>
          <p:spPr>
            <a:xfrm>
              <a:off x="176683" y="2915638"/>
              <a:ext cx="17674" cy="13287"/>
            </a:xfrm>
            <a:custGeom>
              <a:avLst/>
              <a:gdLst/>
              <a:ahLst/>
              <a:cxnLst/>
              <a:rect l="l" t="t" r="r" b="b"/>
              <a:pathLst>
                <a:path w="560" h="421" extrusionOk="0">
                  <a:moveTo>
                    <a:pt x="560" y="1"/>
                  </a:moveTo>
                  <a:cubicBezTo>
                    <a:pt x="465" y="1"/>
                    <a:pt x="334" y="12"/>
                    <a:pt x="227" y="36"/>
                  </a:cubicBezTo>
                  <a:cubicBezTo>
                    <a:pt x="131" y="120"/>
                    <a:pt x="36" y="167"/>
                    <a:pt x="0" y="286"/>
                  </a:cubicBezTo>
                  <a:cubicBezTo>
                    <a:pt x="50" y="403"/>
                    <a:pt x="130" y="421"/>
                    <a:pt x="213" y="421"/>
                  </a:cubicBezTo>
                  <a:cubicBezTo>
                    <a:pt x="249" y="421"/>
                    <a:pt x="286" y="417"/>
                    <a:pt x="322" y="417"/>
                  </a:cubicBezTo>
                  <a:cubicBezTo>
                    <a:pt x="405" y="274"/>
                    <a:pt x="489" y="143"/>
                    <a:pt x="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6"/>
            <p:cNvSpPr/>
            <p:nvPr/>
          </p:nvSpPr>
          <p:spPr>
            <a:xfrm>
              <a:off x="60956" y="3000185"/>
              <a:ext cx="54504" cy="86506"/>
            </a:xfrm>
            <a:custGeom>
              <a:avLst/>
              <a:gdLst/>
              <a:ahLst/>
              <a:cxnLst/>
              <a:rect l="l" t="t" r="r" b="b"/>
              <a:pathLst>
                <a:path w="1727" h="2741" extrusionOk="0">
                  <a:moveTo>
                    <a:pt x="1239" y="0"/>
                  </a:moveTo>
                  <a:cubicBezTo>
                    <a:pt x="1151" y="218"/>
                    <a:pt x="1026" y="309"/>
                    <a:pt x="867" y="309"/>
                  </a:cubicBezTo>
                  <a:cubicBezTo>
                    <a:pt x="809" y="309"/>
                    <a:pt x="746" y="297"/>
                    <a:pt x="679" y="274"/>
                  </a:cubicBezTo>
                  <a:cubicBezTo>
                    <a:pt x="655" y="358"/>
                    <a:pt x="655" y="441"/>
                    <a:pt x="655" y="524"/>
                  </a:cubicBezTo>
                  <a:cubicBezTo>
                    <a:pt x="560" y="608"/>
                    <a:pt x="405" y="643"/>
                    <a:pt x="334" y="774"/>
                  </a:cubicBezTo>
                  <a:lnTo>
                    <a:pt x="334" y="893"/>
                  </a:lnTo>
                  <a:cubicBezTo>
                    <a:pt x="500" y="1167"/>
                    <a:pt x="655" y="1441"/>
                    <a:pt x="203" y="1548"/>
                  </a:cubicBezTo>
                  <a:cubicBezTo>
                    <a:pt x="119" y="1584"/>
                    <a:pt x="48" y="1644"/>
                    <a:pt x="96" y="1727"/>
                  </a:cubicBezTo>
                  <a:cubicBezTo>
                    <a:pt x="274" y="2072"/>
                    <a:pt x="0" y="2370"/>
                    <a:pt x="24" y="2679"/>
                  </a:cubicBezTo>
                  <a:cubicBezTo>
                    <a:pt x="82" y="2722"/>
                    <a:pt x="135" y="2741"/>
                    <a:pt x="185" y="2741"/>
                  </a:cubicBezTo>
                  <a:cubicBezTo>
                    <a:pt x="287" y="2741"/>
                    <a:pt x="372" y="2661"/>
                    <a:pt x="453" y="2548"/>
                  </a:cubicBezTo>
                  <a:cubicBezTo>
                    <a:pt x="496" y="2495"/>
                    <a:pt x="539" y="2474"/>
                    <a:pt x="583" y="2474"/>
                  </a:cubicBezTo>
                  <a:cubicBezTo>
                    <a:pt x="719" y="2474"/>
                    <a:pt x="859" y="2672"/>
                    <a:pt x="999" y="2672"/>
                  </a:cubicBezTo>
                  <a:cubicBezTo>
                    <a:pt x="1063" y="2672"/>
                    <a:pt x="1127" y="2632"/>
                    <a:pt x="1191" y="2513"/>
                  </a:cubicBezTo>
                  <a:cubicBezTo>
                    <a:pt x="1036" y="2429"/>
                    <a:pt x="810" y="2513"/>
                    <a:pt x="738" y="2275"/>
                  </a:cubicBezTo>
                  <a:cubicBezTo>
                    <a:pt x="643" y="1977"/>
                    <a:pt x="1000" y="2156"/>
                    <a:pt x="1012" y="1953"/>
                  </a:cubicBezTo>
                  <a:cubicBezTo>
                    <a:pt x="1036" y="1846"/>
                    <a:pt x="1096" y="1763"/>
                    <a:pt x="1119" y="1667"/>
                  </a:cubicBezTo>
                  <a:cubicBezTo>
                    <a:pt x="1119" y="1548"/>
                    <a:pt x="1060" y="1477"/>
                    <a:pt x="1000" y="1405"/>
                  </a:cubicBezTo>
                  <a:lnTo>
                    <a:pt x="1000" y="1286"/>
                  </a:lnTo>
                  <a:cubicBezTo>
                    <a:pt x="1053" y="1128"/>
                    <a:pt x="1116" y="1007"/>
                    <a:pt x="1271" y="1007"/>
                  </a:cubicBezTo>
                  <a:cubicBezTo>
                    <a:pt x="1290" y="1007"/>
                    <a:pt x="1311" y="1009"/>
                    <a:pt x="1334" y="1013"/>
                  </a:cubicBezTo>
                  <a:cubicBezTo>
                    <a:pt x="1405" y="977"/>
                    <a:pt x="1477" y="941"/>
                    <a:pt x="1548" y="893"/>
                  </a:cubicBezTo>
                  <a:cubicBezTo>
                    <a:pt x="1727" y="739"/>
                    <a:pt x="1596" y="560"/>
                    <a:pt x="1572" y="381"/>
                  </a:cubicBezTo>
                  <a:cubicBezTo>
                    <a:pt x="1465" y="262"/>
                    <a:pt x="1346" y="120"/>
                    <a:pt x="1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6"/>
            <p:cNvSpPr/>
            <p:nvPr/>
          </p:nvSpPr>
          <p:spPr>
            <a:xfrm>
              <a:off x="122938" y="3040770"/>
              <a:ext cx="65424" cy="47372"/>
            </a:xfrm>
            <a:custGeom>
              <a:avLst/>
              <a:gdLst/>
              <a:ahLst/>
              <a:cxnLst/>
              <a:rect l="l" t="t" r="r" b="b"/>
              <a:pathLst>
                <a:path w="2073" h="1501" extrusionOk="0">
                  <a:moveTo>
                    <a:pt x="1596" y="0"/>
                  </a:moveTo>
                  <a:cubicBezTo>
                    <a:pt x="1406" y="0"/>
                    <a:pt x="1406" y="108"/>
                    <a:pt x="1477" y="250"/>
                  </a:cubicBezTo>
                  <a:cubicBezTo>
                    <a:pt x="1370" y="477"/>
                    <a:pt x="1191" y="500"/>
                    <a:pt x="989" y="560"/>
                  </a:cubicBezTo>
                  <a:cubicBezTo>
                    <a:pt x="938" y="575"/>
                    <a:pt x="885" y="581"/>
                    <a:pt x="831" y="581"/>
                  </a:cubicBezTo>
                  <a:cubicBezTo>
                    <a:pt x="691" y="581"/>
                    <a:pt x="545" y="543"/>
                    <a:pt x="404" y="543"/>
                  </a:cubicBezTo>
                  <a:cubicBezTo>
                    <a:pt x="260" y="543"/>
                    <a:pt x="122" y="582"/>
                    <a:pt x="1" y="739"/>
                  </a:cubicBezTo>
                  <a:cubicBezTo>
                    <a:pt x="81" y="831"/>
                    <a:pt x="161" y="853"/>
                    <a:pt x="243" y="853"/>
                  </a:cubicBezTo>
                  <a:cubicBezTo>
                    <a:pt x="319" y="853"/>
                    <a:pt x="397" y="834"/>
                    <a:pt x="477" y="834"/>
                  </a:cubicBezTo>
                  <a:cubicBezTo>
                    <a:pt x="486" y="833"/>
                    <a:pt x="494" y="833"/>
                    <a:pt x="503" y="833"/>
                  </a:cubicBezTo>
                  <a:cubicBezTo>
                    <a:pt x="675" y="833"/>
                    <a:pt x="743" y="950"/>
                    <a:pt x="584" y="1131"/>
                  </a:cubicBezTo>
                  <a:cubicBezTo>
                    <a:pt x="513" y="1215"/>
                    <a:pt x="453" y="1298"/>
                    <a:pt x="453" y="1429"/>
                  </a:cubicBezTo>
                  <a:cubicBezTo>
                    <a:pt x="453" y="1453"/>
                    <a:pt x="465" y="1477"/>
                    <a:pt x="477" y="1501"/>
                  </a:cubicBezTo>
                  <a:cubicBezTo>
                    <a:pt x="691" y="1501"/>
                    <a:pt x="882" y="1441"/>
                    <a:pt x="1037" y="1251"/>
                  </a:cubicBezTo>
                  <a:cubicBezTo>
                    <a:pt x="1180" y="1060"/>
                    <a:pt x="1465" y="1120"/>
                    <a:pt x="1584" y="858"/>
                  </a:cubicBezTo>
                  <a:lnTo>
                    <a:pt x="1703" y="858"/>
                  </a:lnTo>
                  <a:cubicBezTo>
                    <a:pt x="1811" y="727"/>
                    <a:pt x="1930" y="608"/>
                    <a:pt x="2037" y="500"/>
                  </a:cubicBezTo>
                  <a:cubicBezTo>
                    <a:pt x="2072" y="131"/>
                    <a:pt x="1715" y="191"/>
                    <a:pt x="15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6"/>
            <p:cNvSpPr/>
            <p:nvPr/>
          </p:nvSpPr>
          <p:spPr>
            <a:xfrm>
              <a:off x="201110" y="2972760"/>
              <a:ext cx="47372" cy="41880"/>
            </a:xfrm>
            <a:custGeom>
              <a:avLst/>
              <a:gdLst/>
              <a:ahLst/>
              <a:cxnLst/>
              <a:rect l="l" t="t" r="r" b="b"/>
              <a:pathLst>
                <a:path w="1501" h="1327" extrusionOk="0">
                  <a:moveTo>
                    <a:pt x="655" y="0"/>
                  </a:moveTo>
                  <a:cubicBezTo>
                    <a:pt x="369" y="60"/>
                    <a:pt x="119" y="179"/>
                    <a:pt x="0" y="500"/>
                  </a:cubicBezTo>
                  <a:cubicBezTo>
                    <a:pt x="64" y="737"/>
                    <a:pt x="134" y="966"/>
                    <a:pt x="328" y="966"/>
                  </a:cubicBezTo>
                  <a:cubicBezTo>
                    <a:pt x="389" y="966"/>
                    <a:pt x="461" y="944"/>
                    <a:pt x="548" y="893"/>
                  </a:cubicBezTo>
                  <a:cubicBezTo>
                    <a:pt x="574" y="860"/>
                    <a:pt x="594" y="835"/>
                    <a:pt x="613" y="835"/>
                  </a:cubicBezTo>
                  <a:cubicBezTo>
                    <a:pt x="629" y="835"/>
                    <a:pt x="646" y="851"/>
                    <a:pt x="667" y="893"/>
                  </a:cubicBezTo>
                  <a:cubicBezTo>
                    <a:pt x="760" y="1184"/>
                    <a:pt x="822" y="1327"/>
                    <a:pt x="928" y="1327"/>
                  </a:cubicBezTo>
                  <a:cubicBezTo>
                    <a:pt x="1040" y="1327"/>
                    <a:pt x="1202" y="1169"/>
                    <a:pt x="1500" y="858"/>
                  </a:cubicBezTo>
                  <a:cubicBezTo>
                    <a:pt x="1274" y="774"/>
                    <a:pt x="1036" y="715"/>
                    <a:pt x="1000" y="381"/>
                  </a:cubicBezTo>
                  <a:cubicBezTo>
                    <a:pt x="1024" y="84"/>
                    <a:pt x="834" y="60"/>
                    <a:pt x="6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6"/>
            <p:cNvSpPr/>
            <p:nvPr/>
          </p:nvSpPr>
          <p:spPr>
            <a:xfrm>
              <a:off x="134204" y="3138162"/>
              <a:ext cx="53021" cy="30014"/>
            </a:xfrm>
            <a:custGeom>
              <a:avLst/>
              <a:gdLst/>
              <a:ahLst/>
              <a:cxnLst/>
              <a:rect l="l" t="t" r="r" b="b"/>
              <a:pathLst>
                <a:path w="1680" h="951" extrusionOk="0">
                  <a:moveTo>
                    <a:pt x="1355" y="1"/>
                  </a:moveTo>
                  <a:cubicBezTo>
                    <a:pt x="841" y="1"/>
                    <a:pt x="265" y="380"/>
                    <a:pt x="1" y="927"/>
                  </a:cubicBezTo>
                  <a:cubicBezTo>
                    <a:pt x="72" y="927"/>
                    <a:pt x="156" y="951"/>
                    <a:pt x="227" y="951"/>
                  </a:cubicBezTo>
                  <a:cubicBezTo>
                    <a:pt x="547" y="873"/>
                    <a:pt x="795" y="551"/>
                    <a:pt x="1142" y="551"/>
                  </a:cubicBezTo>
                  <a:cubicBezTo>
                    <a:pt x="1170" y="551"/>
                    <a:pt x="1198" y="553"/>
                    <a:pt x="1227" y="558"/>
                  </a:cubicBezTo>
                  <a:cubicBezTo>
                    <a:pt x="1239" y="236"/>
                    <a:pt x="1596" y="296"/>
                    <a:pt x="1680" y="58"/>
                  </a:cubicBezTo>
                  <a:cubicBezTo>
                    <a:pt x="1577" y="19"/>
                    <a:pt x="1468" y="1"/>
                    <a:pt x="1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6"/>
            <p:cNvSpPr/>
            <p:nvPr/>
          </p:nvSpPr>
          <p:spPr>
            <a:xfrm>
              <a:off x="154497" y="3004446"/>
              <a:ext cx="37998" cy="32507"/>
            </a:xfrm>
            <a:custGeom>
              <a:avLst/>
              <a:gdLst/>
              <a:ahLst/>
              <a:cxnLst/>
              <a:rect l="l" t="t" r="r" b="b"/>
              <a:pathLst>
                <a:path w="1204" h="1030" extrusionOk="0">
                  <a:moveTo>
                    <a:pt x="1026" y="1"/>
                  </a:moveTo>
                  <a:cubicBezTo>
                    <a:pt x="801" y="1"/>
                    <a:pt x="571" y="79"/>
                    <a:pt x="358" y="139"/>
                  </a:cubicBezTo>
                  <a:cubicBezTo>
                    <a:pt x="275" y="258"/>
                    <a:pt x="132" y="282"/>
                    <a:pt x="49" y="377"/>
                  </a:cubicBezTo>
                  <a:cubicBezTo>
                    <a:pt x="37" y="377"/>
                    <a:pt x="37" y="389"/>
                    <a:pt x="13" y="425"/>
                  </a:cubicBezTo>
                  <a:cubicBezTo>
                    <a:pt x="1" y="449"/>
                    <a:pt x="13" y="485"/>
                    <a:pt x="49" y="508"/>
                  </a:cubicBezTo>
                  <a:cubicBezTo>
                    <a:pt x="310" y="568"/>
                    <a:pt x="180" y="854"/>
                    <a:pt x="251" y="1020"/>
                  </a:cubicBezTo>
                  <a:cubicBezTo>
                    <a:pt x="274" y="1027"/>
                    <a:pt x="294" y="1030"/>
                    <a:pt x="311" y="1030"/>
                  </a:cubicBezTo>
                  <a:cubicBezTo>
                    <a:pt x="452" y="1030"/>
                    <a:pt x="403" y="833"/>
                    <a:pt x="477" y="758"/>
                  </a:cubicBezTo>
                  <a:cubicBezTo>
                    <a:pt x="691" y="568"/>
                    <a:pt x="1108" y="723"/>
                    <a:pt x="1144" y="258"/>
                  </a:cubicBezTo>
                  <a:cubicBezTo>
                    <a:pt x="1203" y="163"/>
                    <a:pt x="1203" y="92"/>
                    <a:pt x="1144" y="8"/>
                  </a:cubicBezTo>
                  <a:cubicBezTo>
                    <a:pt x="1105" y="3"/>
                    <a:pt x="1065" y="1"/>
                    <a:pt x="10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6"/>
            <p:cNvSpPr/>
            <p:nvPr/>
          </p:nvSpPr>
          <p:spPr>
            <a:xfrm>
              <a:off x="221781" y="2962693"/>
              <a:ext cx="37904" cy="27394"/>
            </a:xfrm>
            <a:custGeom>
              <a:avLst/>
              <a:gdLst/>
              <a:ahLst/>
              <a:cxnLst/>
              <a:rect l="l" t="t" r="r" b="b"/>
              <a:pathLst>
                <a:path w="1201" h="868" extrusionOk="0">
                  <a:moveTo>
                    <a:pt x="170" y="1"/>
                  </a:moveTo>
                  <a:cubicBezTo>
                    <a:pt x="149" y="1"/>
                    <a:pt x="131" y="16"/>
                    <a:pt x="119" y="45"/>
                  </a:cubicBezTo>
                  <a:cubicBezTo>
                    <a:pt x="72" y="129"/>
                    <a:pt x="48" y="212"/>
                    <a:pt x="0" y="296"/>
                  </a:cubicBezTo>
                  <a:cubicBezTo>
                    <a:pt x="119" y="426"/>
                    <a:pt x="226" y="557"/>
                    <a:pt x="345" y="688"/>
                  </a:cubicBezTo>
                  <a:cubicBezTo>
                    <a:pt x="395" y="638"/>
                    <a:pt x="437" y="619"/>
                    <a:pt x="473" y="619"/>
                  </a:cubicBezTo>
                  <a:cubicBezTo>
                    <a:pt x="592" y="619"/>
                    <a:pt x="653" y="830"/>
                    <a:pt x="762" y="867"/>
                  </a:cubicBezTo>
                  <a:cubicBezTo>
                    <a:pt x="1201" y="155"/>
                    <a:pt x="842" y="68"/>
                    <a:pt x="401" y="68"/>
                  </a:cubicBezTo>
                  <a:cubicBezTo>
                    <a:pt x="363" y="68"/>
                    <a:pt x="325" y="68"/>
                    <a:pt x="286" y="69"/>
                  </a:cubicBezTo>
                  <a:cubicBezTo>
                    <a:pt x="262" y="69"/>
                    <a:pt x="250" y="57"/>
                    <a:pt x="238" y="45"/>
                  </a:cubicBezTo>
                  <a:cubicBezTo>
                    <a:pt x="214" y="16"/>
                    <a:pt x="191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6"/>
            <p:cNvSpPr/>
            <p:nvPr/>
          </p:nvSpPr>
          <p:spPr>
            <a:xfrm>
              <a:off x="127451" y="3086405"/>
              <a:ext cx="24838" cy="36673"/>
            </a:xfrm>
            <a:custGeom>
              <a:avLst/>
              <a:gdLst/>
              <a:ahLst/>
              <a:cxnLst/>
              <a:rect l="l" t="t" r="r" b="b"/>
              <a:pathLst>
                <a:path w="787" h="1162" extrusionOk="0">
                  <a:moveTo>
                    <a:pt x="227" y="1"/>
                  </a:moveTo>
                  <a:cubicBezTo>
                    <a:pt x="191" y="1"/>
                    <a:pt x="155" y="19"/>
                    <a:pt x="120" y="55"/>
                  </a:cubicBezTo>
                  <a:cubicBezTo>
                    <a:pt x="84" y="340"/>
                    <a:pt x="36" y="638"/>
                    <a:pt x="13" y="924"/>
                  </a:cubicBezTo>
                  <a:cubicBezTo>
                    <a:pt x="1" y="1019"/>
                    <a:pt x="36" y="1126"/>
                    <a:pt x="144" y="1162"/>
                  </a:cubicBezTo>
                  <a:cubicBezTo>
                    <a:pt x="191" y="1162"/>
                    <a:pt x="251" y="1114"/>
                    <a:pt x="298" y="1102"/>
                  </a:cubicBezTo>
                  <a:cubicBezTo>
                    <a:pt x="155" y="745"/>
                    <a:pt x="786" y="424"/>
                    <a:pt x="334" y="55"/>
                  </a:cubicBezTo>
                  <a:cubicBezTo>
                    <a:pt x="298" y="19"/>
                    <a:pt x="263" y="1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6"/>
            <p:cNvSpPr/>
            <p:nvPr/>
          </p:nvSpPr>
          <p:spPr>
            <a:xfrm>
              <a:off x="42525" y="3080219"/>
              <a:ext cx="32349" cy="31592"/>
            </a:xfrm>
            <a:custGeom>
              <a:avLst/>
              <a:gdLst/>
              <a:ahLst/>
              <a:cxnLst/>
              <a:rect l="l" t="t" r="r" b="b"/>
              <a:pathLst>
                <a:path w="1025" h="1001" extrusionOk="0">
                  <a:moveTo>
                    <a:pt x="1025" y="1"/>
                  </a:moveTo>
                  <a:lnTo>
                    <a:pt x="1025" y="1"/>
                  </a:lnTo>
                  <a:cubicBezTo>
                    <a:pt x="882" y="48"/>
                    <a:pt x="739" y="84"/>
                    <a:pt x="584" y="131"/>
                  </a:cubicBezTo>
                  <a:cubicBezTo>
                    <a:pt x="572" y="310"/>
                    <a:pt x="489" y="441"/>
                    <a:pt x="322" y="501"/>
                  </a:cubicBezTo>
                  <a:lnTo>
                    <a:pt x="1" y="1001"/>
                  </a:lnTo>
                  <a:cubicBezTo>
                    <a:pt x="525" y="905"/>
                    <a:pt x="870" y="596"/>
                    <a:pt x="10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6"/>
            <p:cNvSpPr/>
            <p:nvPr/>
          </p:nvSpPr>
          <p:spPr>
            <a:xfrm>
              <a:off x="187949" y="2988540"/>
              <a:ext cx="30455" cy="26700"/>
            </a:xfrm>
            <a:custGeom>
              <a:avLst/>
              <a:gdLst/>
              <a:ahLst/>
              <a:cxnLst/>
              <a:rect l="l" t="t" r="r" b="b"/>
              <a:pathLst>
                <a:path w="965" h="846" extrusionOk="0">
                  <a:moveTo>
                    <a:pt x="417" y="0"/>
                  </a:moveTo>
                  <a:cubicBezTo>
                    <a:pt x="370" y="108"/>
                    <a:pt x="286" y="119"/>
                    <a:pt x="191" y="119"/>
                  </a:cubicBezTo>
                  <a:cubicBezTo>
                    <a:pt x="1" y="191"/>
                    <a:pt x="227" y="417"/>
                    <a:pt x="84" y="500"/>
                  </a:cubicBezTo>
                  <a:lnTo>
                    <a:pt x="84" y="762"/>
                  </a:lnTo>
                  <a:cubicBezTo>
                    <a:pt x="346" y="512"/>
                    <a:pt x="786" y="846"/>
                    <a:pt x="965" y="369"/>
                  </a:cubicBezTo>
                  <a:lnTo>
                    <a:pt x="965" y="369"/>
                  </a:lnTo>
                  <a:cubicBezTo>
                    <a:pt x="932" y="378"/>
                    <a:pt x="902" y="382"/>
                    <a:pt x="873" y="382"/>
                  </a:cubicBezTo>
                  <a:cubicBezTo>
                    <a:pt x="656" y="382"/>
                    <a:pt x="565" y="158"/>
                    <a:pt x="4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6"/>
            <p:cNvSpPr/>
            <p:nvPr/>
          </p:nvSpPr>
          <p:spPr>
            <a:xfrm>
              <a:off x="29775" y="3120425"/>
              <a:ext cx="33832" cy="23702"/>
            </a:xfrm>
            <a:custGeom>
              <a:avLst/>
              <a:gdLst/>
              <a:ahLst/>
              <a:cxnLst/>
              <a:rect l="l" t="t" r="r" b="b"/>
              <a:pathLst>
                <a:path w="1072" h="751" extrusionOk="0">
                  <a:moveTo>
                    <a:pt x="393" y="0"/>
                  </a:moveTo>
                  <a:cubicBezTo>
                    <a:pt x="381" y="298"/>
                    <a:pt x="155" y="417"/>
                    <a:pt x="0" y="584"/>
                  </a:cubicBezTo>
                  <a:cubicBezTo>
                    <a:pt x="179" y="632"/>
                    <a:pt x="357" y="691"/>
                    <a:pt x="536" y="751"/>
                  </a:cubicBezTo>
                  <a:cubicBezTo>
                    <a:pt x="738" y="441"/>
                    <a:pt x="1072" y="108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6"/>
            <p:cNvSpPr/>
            <p:nvPr/>
          </p:nvSpPr>
          <p:spPr>
            <a:xfrm>
              <a:off x="94030" y="3080219"/>
              <a:ext cx="30077" cy="22187"/>
            </a:xfrm>
            <a:custGeom>
              <a:avLst/>
              <a:gdLst/>
              <a:ahLst/>
              <a:cxnLst/>
              <a:rect l="l" t="t" r="r" b="b"/>
              <a:pathLst>
                <a:path w="953" h="703" extrusionOk="0">
                  <a:moveTo>
                    <a:pt x="607" y="1"/>
                  </a:moveTo>
                  <a:cubicBezTo>
                    <a:pt x="357" y="108"/>
                    <a:pt x="167" y="298"/>
                    <a:pt x="0" y="703"/>
                  </a:cubicBezTo>
                  <a:cubicBezTo>
                    <a:pt x="369" y="501"/>
                    <a:pt x="762" y="679"/>
                    <a:pt x="953" y="239"/>
                  </a:cubicBezTo>
                  <a:cubicBezTo>
                    <a:pt x="857" y="120"/>
                    <a:pt x="714" y="108"/>
                    <a:pt x="6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6"/>
            <p:cNvSpPr/>
            <p:nvPr/>
          </p:nvSpPr>
          <p:spPr>
            <a:xfrm>
              <a:off x="211240" y="2920183"/>
              <a:ext cx="25216" cy="43963"/>
            </a:xfrm>
            <a:custGeom>
              <a:avLst/>
              <a:gdLst/>
              <a:ahLst/>
              <a:cxnLst/>
              <a:rect l="l" t="t" r="r" b="b"/>
              <a:pathLst>
                <a:path w="799" h="1393" extrusionOk="0">
                  <a:moveTo>
                    <a:pt x="226" y="0"/>
                  </a:moveTo>
                  <a:cubicBezTo>
                    <a:pt x="160" y="0"/>
                    <a:pt x="87" y="36"/>
                    <a:pt x="1" y="130"/>
                  </a:cubicBezTo>
                  <a:cubicBezTo>
                    <a:pt x="156" y="202"/>
                    <a:pt x="215" y="333"/>
                    <a:pt x="227" y="511"/>
                  </a:cubicBezTo>
                  <a:cubicBezTo>
                    <a:pt x="167" y="857"/>
                    <a:pt x="525" y="1047"/>
                    <a:pt x="453" y="1392"/>
                  </a:cubicBezTo>
                  <a:lnTo>
                    <a:pt x="572" y="1392"/>
                  </a:lnTo>
                  <a:cubicBezTo>
                    <a:pt x="798" y="1107"/>
                    <a:pt x="287" y="809"/>
                    <a:pt x="572" y="511"/>
                  </a:cubicBezTo>
                  <a:lnTo>
                    <a:pt x="572" y="261"/>
                  </a:lnTo>
                  <a:cubicBezTo>
                    <a:pt x="460" y="150"/>
                    <a:pt x="359" y="0"/>
                    <a:pt x="2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6"/>
            <p:cNvSpPr/>
            <p:nvPr/>
          </p:nvSpPr>
          <p:spPr>
            <a:xfrm>
              <a:off x="186813" y="3112914"/>
              <a:ext cx="24459" cy="27457"/>
            </a:xfrm>
            <a:custGeom>
              <a:avLst/>
              <a:gdLst/>
              <a:ahLst/>
              <a:cxnLst/>
              <a:rect l="l" t="t" r="r" b="b"/>
              <a:pathLst>
                <a:path w="775" h="870" extrusionOk="0">
                  <a:moveTo>
                    <a:pt x="60" y="0"/>
                  </a:moveTo>
                  <a:lnTo>
                    <a:pt x="60" y="0"/>
                  </a:lnTo>
                  <a:cubicBezTo>
                    <a:pt x="477" y="358"/>
                    <a:pt x="60" y="596"/>
                    <a:pt x="1" y="870"/>
                  </a:cubicBezTo>
                  <a:cubicBezTo>
                    <a:pt x="299" y="715"/>
                    <a:pt x="632" y="619"/>
                    <a:pt x="775" y="227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6"/>
            <p:cNvSpPr/>
            <p:nvPr/>
          </p:nvSpPr>
          <p:spPr>
            <a:xfrm>
              <a:off x="256338" y="2958843"/>
              <a:ext cx="18431" cy="33485"/>
            </a:xfrm>
            <a:custGeom>
              <a:avLst/>
              <a:gdLst/>
              <a:ahLst/>
              <a:cxnLst/>
              <a:rect l="l" t="t" r="r" b="b"/>
              <a:pathLst>
                <a:path w="584" h="1061" extrusionOk="0">
                  <a:moveTo>
                    <a:pt x="489" y="1"/>
                  </a:moveTo>
                  <a:lnTo>
                    <a:pt x="489" y="1"/>
                  </a:lnTo>
                  <a:cubicBezTo>
                    <a:pt x="84" y="298"/>
                    <a:pt x="167" y="679"/>
                    <a:pt x="1" y="1060"/>
                  </a:cubicBezTo>
                  <a:cubicBezTo>
                    <a:pt x="584" y="858"/>
                    <a:pt x="286" y="406"/>
                    <a:pt x="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6"/>
            <p:cNvSpPr/>
            <p:nvPr/>
          </p:nvSpPr>
          <p:spPr>
            <a:xfrm>
              <a:off x="113565" y="3075422"/>
              <a:ext cx="27836" cy="12340"/>
            </a:xfrm>
            <a:custGeom>
              <a:avLst/>
              <a:gdLst/>
              <a:ahLst/>
              <a:cxnLst/>
              <a:rect l="l" t="t" r="r" b="b"/>
              <a:pathLst>
                <a:path w="882" h="391" extrusionOk="0">
                  <a:moveTo>
                    <a:pt x="722" y="0"/>
                  </a:moveTo>
                  <a:cubicBezTo>
                    <a:pt x="481" y="0"/>
                    <a:pt x="244" y="129"/>
                    <a:pt x="0" y="129"/>
                  </a:cubicBezTo>
                  <a:cubicBezTo>
                    <a:pt x="60" y="295"/>
                    <a:pt x="167" y="391"/>
                    <a:pt x="334" y="391"/>
                  </a:cubicBezTo>
                  <a:cubicBezTo>
                    <a:pt x="369" y="331"/>
                    <a:pt x="405" y="301"/>
                    <a:pt x="441" y="301"/>
                  </a:cubicBezTo>
                  <a:cubicBezTo>
                    <a:pt x="476" y="301"/>
                    <a:pt x="512" y="331"/>
                    <a:pt x="548" y="391"/>
                  </a:cubicBezTo>
                  <a:lnTo>
                    <a:pt x="774" y="391"/>
                  </a:lnTo>
                  <a:cubicBezTo>
                    <a:pt x="810" y="272"/>
                    <a:pt x="845" y="129"/>
                    <a:pt x="881" y="22"/>
                  </a:cubicBezTo>
                  <a:cubicBezTo>
                    <a:pt x="828" y="7"/>
                    <a:pt x="775" y="0"/>
                    <a:pt x="7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6"/>
            <p:cNvSpPr/>
            <p:nvPr/>
          </p:nvSpPr>
          <p:spPr>
            <a:xfrm>
              <a:off x="186813" y="3024139"/>
              <a:ext cx="20325" cy="20041"/>
            </a:xfrm>
            <a:custGeom>
              <a:avLst/>
              <a:gdLst/>
              <a:ahLst/>
              <a:cxnLst/>
              <a:rect l="l" t="t" r="r" b="b"/>
              <a:pathLst>
                <a:path w="644" h="635" extrusionOk="0">
                  <a:moveTo>
                    <a:pt x="489" y="1"/>
                  </a:moveTo>
                  <a:cubicBezTo>
                    <a:pt x="477" y="1"/>
                    <a:pt x="465" y="2"/>
                    <a:pt x="453" y="3"/>
                  </a:cubicBezTo>
                  <a:cubicBezTo>
                    <a:pt x="203" y="51"/>
                    <a:pt x="84" y="242"/>
                    <a:pt x="48" y="515"/>
                  </a:cubicBezTo>
                  <a:cubicBezTo>
                    <a:pt x="37" y="551"/>
                    <a:pt x="25" y="587"/>
                    <a:pt x="1" y="635"/>
                  </a:cubicBezTo>
                  <a:cubicBezTo>
                    <a:pt x="84" y="599"/>
                    <a:pt x="168" y="599"/>
                    <a:pt x="215" y="539"/>
                  </a:cubicBezTo>
                  <a:cubicBezTo>
                    <a:pt x="310" y="349"/>
                    <a:pt x="644" y="492"/>
                    <a:pt x="644" y="170"/>
                  </a:cubicBezTo>
                  <a:cubicBezTo>
                    <a:pt x="644" y="37"/>
                    <a:pt x="565" y="1"/>
                    <a:pt x="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6"/>
            <p:cNvSpPr/>
            <p:nvPr/>
          </p:nvSpPr>
          <p:spPr>
            <a:xfrm>
              <a:off x="162387" y="3073749"/>
              <a:ext cx="19599" cy="20419"/>
            </a:xfrm>
            <a:custGeom>
              <a:avLst/>
              <a:gdLst/>
              <a:ahLst/>
              <a:cxnLst/>
              <a:rect l="l" t="t" r="r" b="b"/>
              <a:pathLst>
                <a:path w="621" h="647" extrusionOk="0">
                  <a:moveTo>
                    <a:pt x="168" y="1"/>
                  </a:moveTo>
                  <a:cubicBezTo>
                    <a:pt x="81" y="1"/>
                    <a:pt x="58" y="62"/>
                    <a:pt x="1" y="206"/>
                  </a:cubicBezTo>
                  <a:cubicBezTo>
                    <a:pt x="108" y="456"/>
                    <a:pt x="394" y="396"/>
                    <a:pt x="513" y="646"/>
                  </a:cubicBezTo>
                  <a:cubicBezTo>
                    <a:pt x="620" y="384"/>
                    <a:pt x="513" y="229"/>
                    <a:pt x="453" y="75"/>
                  </a:cubicBezTo>
                  <a:cubicBezTo>
                    <a:pt x="312" y="27"/>
                    <a:pt x="226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6"/>
            <p:cNvSpPr/>
            <p:nvPr/>
          </p:nvSpPr>
          <p:spPr>
            <a:xfrm>
              <a:off x="106780" y="3012209"/>
              <a:ext cx="18841" cy="19094"/>
            </a:xfrm>
            <a:custGeom>
              <a:avLst/>
              <a:gdLst/>
              <a:ahLst/>
              <a:cxnLst/>
              <a:rect l="l" t="t" r="r" b="b"/>
              <a:pathLst>
                <a:path w="597" h="605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" y="179"/>
                    <a:pt x="156" y="334"/>
                    <a:pt x="96" y="512"/>
                  </a:cubicBezTo>
                  <a:cubicBezTo>
                    <a:pt x="132" y="581"/>
                    <a:pt x="170" y="605"/>
                    <a:pt x="209" y="605"/>
                  </a:cubicBezTo>
                  <a:cubicBezTo>
                    <a:pt x="284" y="605"/>
                    <a:pt x="363" y="516"/>
                    <a:pt x="441" y="501"/>
                  </a:cubicBezTo>
                  <a:cubicBezTo>
                    <a:pt x="596" y="131"/>
                    <a:pt x="203" y="179"/>
                    <a:pt x="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6"/>
            <p:cNvSpPr/>
            <p:nvPr/>
          </p:nvSpPr>
          <p:spPr>
            <a:xfrm>
              <a:off x="24505" y="3104204"/>
              <a:ext cx="16190" cy="13381"/>
            </a:xfrm>
            <a:custGeom>
              <a:avLst/>
              <a:gdLst/>
              <a:ahLst/>
              <a:cxnLst/>
              <a:rect l="l" t="t" r="r" b="b"/>
              <a:pathLst>
                <a:path w="513" h="424" extrusionOk="0">
                  <a:moveTo>
                    <a:pt x="432" y="0"/>
                  </a:moveTo>
                  <a:cubicBezTo>
                    <a:pt x="419" y="0"/>
                    <a:pt x="403" y="5"/>
                    <a:pt x="381" y="14"/>
                  </a:cubicBezTo>
                  <a:cubicBezTo>
                    <a:pt x="274" y="74"/>
                    <a:pt x="0" y="74"/>
                    <a:pt x="60" y="324"/>
                  </a:cubicBezTo>
                  <a:cubicBezTo>
                    <a:pt x="72" y="400"/>
                    <a:pt x="99" y="424"/>
                    <a:pt x="133" y="424"/>
                  </a:cubicBezTo>
                  <a:cubicBezTo>
                    <a:pt x="189" y="424"/>
                    <a:pt x="265" y="362"/>
                    <a:pt x="329" y="362"/>
                  </a:cubicBezTo>
                  <a:cubicBezTo>
                    <a:pt x="343" y="362"/>
                    <a:pt x="357" y="365"/>
                    <a:pt x="369" y="372"/>
                  </a:cubicBezTo>
                  <a:cubicBezTo>
                    <a:pt x="417" y="324"/>
                    <a:pt x="441" y="276"/>
                    <a:pt x="489" y="253"/>
                  </a:cubicBezTo>
                  <a:cubicBezTo>
                    <a:pt x="447" y="170"/>
                    <a:pt x="512" y="0"/>
                    <a:pt x="4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6"/>
            <p:cNvSpPr/>
            <p:nvPr/>
          </p:nvSpPr>
          <p:spPr>
            <a:xfrm>
              <a:off x="155633" y="3067816"/>
              <a:ext cx="21082" cy="12435"/>
            </a:xfrm>
            <a:custGeom>
              <a:avLst/>
              <a:gdLst/>
              <a:ahLst/>
              <a:cxnLst/>
              <a:rect l="l" t="t" r="r" b="b"/>
              <a:pathLst>
                <a:path w="668" h="394" extrusionOk="0">
                  <a:moveTo>
                    <a:pt x="548" y="1"/>
                  </a:moveTo>
                  <a:cubicBezTo>
                    <a:pt x="334" y="96"/>
                    <a:pt x="60" y="36"/>
                    <a:pt x="1" y="394"/>
                  </a:cubicBezTo>
                  <a:cubicBezTo>
                    <a:pt x="72" y="370"/>
                    <a:pt x="144" y="370"/>
                    <a:pt x="215" y="370"/>
                  </a:cubicBezTo>
                  <a:cubicBezTo>
                    <a:pt x="251" y="309"/>
                    <a:pt x="295" y="291"/>
                    <a:pt x="343" y="291"/>
                  </a:cubicBezTo>
                  <a:cubicBezTo>
                    <a:pt x="410" y="291"/>
                    <a:pt x="485" y="327"/>
                    <a:pt x="552" y="327"/>
                  </a:cubicBezTo>
                  <a:cubicBezTo>
                    <a:pt x="595" y="327"/>
                    <a:pt x="635" y="312"/>
                    <a:pt x="667" y="263"/>
                  </a:cubicBezTo>
                  <a:cubicBezTo>
                    <a:pt x="620" y="179"/>
                    <a:pt x="596" y="96"/>
                    <a:pt x="5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6"/>
            <p:cNvSpPr/>
            <p:nvPr/>
          </p:nvSpPr>
          <p:spPr>
            <a:xfrm>
              <a:off x="172927" y="3040392"/>
              <a:ext cx="22187" cy="15812"/>
            </a:xfrm>
            <a:custGeom>
              <a:avLst/>
              <a:gdLst/>
              <a:ahLst/>
              <a:cxnLst/>
              <a:rect l="l" t="t" r="r" b="b"/>
              <a:pathLst>
                <a:path w="703" h="501" extrusionOk="0">
                  <a:moveTo>
                    <a:pt x="0" y="0"/>
                  </a:moveTo>
                  <a:lnTo>
                    <a:pt x="0" y="0"/>
                  </a:lnTo>
                  <a:cubicBezTo>
                    <a:pt x="143" y="155"/>
                    <a:pt x="298" y="334"/>
                    <a:pt x="441" y="501"/>
                  </a:cubicBezTo>
                  <a:cubicBezTo>
                    <a:pt x="548" y="489"/>
                    <a:pt x="703" y="489"/>
                    <a:pt x="679" y="370"/>
                  </a:cubicBezTo>
                  <a:cubicBezTo>
                    <a:pt x="679" y="274"/>
                    <a:pt x="536" y="203"/>
                    <a:pt x="441" y="1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6"/>
            <p:cNvSpPr/>
            <p:nvPr/>
          </p:nvSpPr>
          <p:spPr>
            <a:xfrm>
              <a:off x="156390" y="3027989"/>
              <a:ext cx="16948" cy="19567"/>
            </a:xfrm>
            <a:custGeom>
              <a:avLst/>
              <a:gdLst/>
              <a:ahLst/>
              <a:cxnLst/>
              <a:rect l="l" t="t" r="r" b="b"/>
              <a:pathLst>
                <a:path w="537" h="620" extrusionOk="0">
                  <a:moveTo>
                    <a:pt x="417" y="1"/>
                  </a:moveTo>
                  <a:cubicBezTo>
                    <a:pt x="346" y="84"/>
                    <a:pt x="274" y="167"/>
                    <a:pt x="191" y="251"/>
                  </a:cubicBezTo>
                  <a:cubicBezTo>
                    <a:pt x="0" y="584"/>
                    <a:pt x="334" y="524"/>
                    <a:pt x="417" y="620"/>
                  </a:cubicBezTo>
                  <a:cubicBezTo>
                    <a:pt x="429" y="524"/>
                    <a:pt x="441" y="429"/>
                    <a:pt x="536" y="370"/>
                  </a:cubicBezTo>
                  <a:cubicBezTo>
                    <a:pt x="489" y="251"/>
                    <a:pt x="465" y="120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6"/>
            <p:cNvSpPr/>
            <p:nvPr/>
          </p:nvSpPr>
          <p:spPr>
            <a:xfrm>
              <a:off x="116184" y="3042632"/>
              <a:ext cx="15812" cy="13571"/>
            </a:xfrm>
            <a:custGeom>
              <a:avLst/>
              <a:gdLst/>
              <a:ahLst/>
              <a:cxnLst/>
              <a:rect l="l" t="t" r="r" b="b"/>
              <a:pathLst>
                <a:path w="501" h="430" extrusionOk="0">
                  <a:moveTo>
                    <a:pt x="501" y="1"/>
                  </a:moveTo>
                  <a:lnTo>
                    <a:pt x="501" y="1"/>
                  </a:lnTo>
                  <a:cubicBezTo>
                    <a:pt x="322" y="49"/>
                    <a:pt x="143" y="120"/>
                    <a:pt x="0" y="430"/>
                  </a:cubicBezTo>
                  <a:lnTo>
                    <a:pt x="0" y="430"/>
                  </a:lnTo>
                  <a:cubicBezTo>
                    <a:pt x="298" y="346"/>
                    <a:pt x="441" y="227"/>
                    <a:pt x="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6"/>
            <p:cNvSpPr/>
            <p:nvPr/>
          </p:nvSpPr>
          <p:spPr>
            <a:xfrm>
              <a:off x="139696" y="3027926"/>
              <a:ext cx="12592" cy="9689"/>
            </a:xfrm>
            <a:custGeom>
              <a:avLst/>
              <a:gdLst/>
              <a:ahLst/>
              <a:cxnLst/>
              <a:rect l="l" t="t" r="r" b="b"/>
              <a:pathLst>
                <a:path w="399" h="307" extrusionOk="0">
                  <a:moveTo>
                    <a:pt x="254" y="0"/>
                  </a:moveTo>
                  <a:cubicBezTo>
                    <a:pt x="208" y="0"/>
                    <a:pt x="159" y="14"/>
                    <a:pt x="113" y="14"/>
                  </a:cubicBezTo>
                  <a:cubicBezTo>
                    <a:pt x="92" y="14"/>
                    <a:pt x="72" y="11"/>
                    <a:pt x="53" y="3"/>
                  </a:cubicBezTo>
                  <a:lnTo>
                    <a:pt x="53" y="3"/>
                  </a:lnTo>
                  <a:cubicBezTo>
                    <a:pt x="86" y="111"/>
                    <a:pt x="0" y="307"/>
                    <a:pt x="153" y="307"/>
                  </a:cubicBezTo>
                  <a:cubicBezTo>
                    <a:pt x="169" y="307"/>
                    <a:pt x="187" y="305"/>
                    <a:pt x="208" y="300"/>
                  </a:cubicBezTo>
                  <a:cubicBezTo>
                    <a:pt x="279" y="288"/>
                    <a:pt x="398" y="134"/>
                    <a:pt x="387" y="98"/>
                  </a:cubicBezTo>
                  <a:cubicBezTo>
                    <a:pt x="355" y="19"/>
                    <a:pt x="307" y="0"/>
                    <a:pt x="2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6"/>
            <p:cNvSpPr/>
            <p:nvPr/>
          </p:nvSpPr>
          <p:spPr>
            <a:xfrm>
              <a:off x="211240" y="3018584"/>
              <a:ext cx="9436" cy="12435"/>
            </a:xfrm>
            <a:custGeom>
              <a:avLst/>
              <a:gdLst/>
              <a:ahLst/>
              <a:cxnLst/>
              <a:rect l="l" t="t" r="r" b="b"/>
              <a:pathLst>
                <a:path w="299" h="394" extrusionOk="0">
                  <a:moveTo>
                    <a:pt x="48" y="1"/>
                  </a:moveTo>
                  <a:cubicBezTo>
                    <a:pt x="1" y="227"/>
                    <a:pt x="60" y="346"/>
                    <a:pt x="203" y="394"/>
                  </a:cubicBezTo>
                  <a:cubicBezTo>
                    <a:pt x="227" y="394"/>
                    <a:pt x="298" y="334"/>
                    <a:pt x="298" y="299"/>
                  </a:cubicBezTo>
                  <a:cubicBezTo>
                    <a:pt x="298" y="132"/>
                    <a:pt x="203" y="49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6"/>
            <p:cNvSpPr/>
            <p:nvPr/>
          </p:nvSpPr>
          <p:spPr>
            <a:xfrm>
              <a:off x="176683" y="3056171"/>
              <a:ext cx="10162" cy="11677"/>
            </a:xfrm>
            <a:custGeom>
              <a:avLst/>
              <a:gdLst/>
              <a:ahLst/>
              <a:cxnLst/>
              <a:rect l="l" t="t" r="r" b="b"/>
              <a:pathLst>
                <a:path w="322" h="37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19" y="12"/>
                    <a:pt x="0" y="120"/>
                    <a:pt x="0" y="370"/>
                  </a:cubicBezTo>
                  <a:cubicBezTo>
                    <a:pt x="227" y="370"/>
                    <a:pt x="310" y="227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6"/>
            <p:cNvSpPr/>
            <p:nvPr/>
          </p:nvSpPr>
          <p:spPr>
            <a:xfrm>
              <a:off x="238318" y="2946503"/>
              <a:ext cx="10068" cy="9815"/>
            </a:xfrm>
            <a:custGeom>
              <a:avLst/>
              <a:gdLst/>
              <a:ahLst/>
              <a:cxnLst/>
              <a:rect l="l" t="t" r="r" b="b"/>
              <a:pathLst>
                <a:path w="319" h="311" extrusionOk="0">
                  <a:moveTo>
                    <a:pt x="79" y="0"/>
                  </a:moveTo>
                  <a:cubicBezTo>
                    <a:pt x="56" y="0"/>
                    <a:pt x="29" y="3"/>
                    <a:pt x="0" y="11"/>
                  </a:cubicBezTo>
                  <a:cubicBezTo>
                    <a:pt x="36" y="142"/>
                    <a:pt x="36" y="273"/>
                    <a:pt x="202" y="308"/>
                  </a:cubicBezTo>
                  <a:cubicBezTo>
                    <a:pt x="210" y="310"/>
                    <a:pt x="218" y="311"/>
                    <a:pt x="225" y="311"/>
                  </a:cubicBezTo>
                  <a:cubicBezTo>
                    <a:pt x="276" y="311"/>
                    <a:pt x="318" y="276"/>
                    <a:pt x="298" y="213"/>
                  </a:cubicBezTo>
                  <a:cubicBezTo>
                    <a:pt x="257" y="102"/>
                    <a:pt x="209" y="0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6"/>
            <p:cNvSpPr/>
            <p:nvPr/>
          </p:nvSpPr>
          <p:spPr>
            <a:xfrm>
              <a:off x="124453" y="3134154"/>
              <a:ext cx="9058" cy="8837"/>
            </a:xfrm>
            <a:custGeom>
              <a:avLst/>
              <a:gdLst/>
              <a:ahLst/>
              <a:cxnLst/>
              <a:rect l="l" t="t" r="r" b="b"/>
              <a:pathLst>
                <a:path w="287" h="280" extrusionOk="0">
                  <a:moveTo>
                    <a:pt x="166" y="1"/>
                  </a:moveTo>
                  <a:cubicBezTo>
                    <a:pt x="155" y="1"/>
                    <a:pt x="144" y="2"/>
                    <a:pt x="131" y="6"/>
                  </a:cubicBezTo>
                  <a:cubicBezTo>
                    <a:pt x="48" y="30"/>
                    <a:pt x="0" y="101"/>
                    <a:pt x="36" y="197"/>
                  </a:cubicBezTo>
                  <a:cubicBezTo>
                    <a:pt x="48" y="244"/>
                    <a:pt x="108" y="280"/>
                    <a:pt x="155" y="280"/>
                  </a:cubicBezTo>
                  <a:cubicBezTo>
                    <a:pt x="227" y="280"/>
                    <a:pt x="286" y="244"/>
                    <a:pt x="286" y="137"/>
                  </a:cubicBezTo>
                  <a:cubicBezTo>
                    <a:pt x="256" y="56"/>
                    <a:pt x="225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6"/>
            <p:cNvSpPr/>
            <p:nvPr/>
          </p:nvSpPr>
          <p:spPr>
            <a:xfrm>
              <a:off x="92515" y="3042569"/>
              <a:ext cx="10920" cy="9878"/>
            </a:xfrm>
            <a:custGeom>
              <a:avLst/>
              <a:gdLst/>
              <a:ahLst/>
              <a:cxnLst/>
              <a:rect l="l" t="t" r="r" b="b"/>
              <a:pathLst>
                <a:path w="346" h="313" extrusionOk="0">
                  <a:moveTo>
                    <a:pt x="230" y="0"/>
                  </a:moveTo>
                  <a:cubicBezTo>
                    <a:pt x="174" y="0"/>
                    <a:pt x="105" y="61"/>
                    <a:pt x="41" y="61"/>
                  </a:cubicBezTo>
                  <a:cubicBezTo>
                    <a:pt x="27" y="61"/>
                    <a:pt x="14" y="58"/>
                    <a:pt x="0" y="51"/>
                  </a:cubicBezTo>
                  <a:lnTo>
                    <a:pt x="0" y="51"/>
                  </a:lnTo>
                  <a:cubicBezTo>
                    <a:pt x="0" y="146"/>
                    <a:pt x="36" y="253"/>
                    <a:pt x="119" y="312"/>
                  </a:cubicBezTo>
                  <a:cubicBezTo>
                    <a:pt x="227" y="301"/>
                    <a:pt x="346" y="241"/>
                    <a:pt x="310" y="86"/>
                  </a:cubicBezTo>
                  <a:cubicBezTo>
                    <a:pt x="291" y="21"/>
                    <a:pt x="263" y="0"/>
                    <a:pt x="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6"/>
            <p:cNvSpPr/>
            <p:nvPr/>
          </p:nvSpPr>
          <p:spPr>
            <a:xfrm>
              <a:off x="91126" y="3030671"/>
              <a:ext cx="11930" cy="9752"/>
            </a:xfrm>
            <a:custGeom>
              <a:avLst/>
              <a:gdLst/>
              <a:ahLst/>
              <a:cxnLst/>
              <a:rect l="l" t="t" r="r" b="b"/>
              <a:pathLst>
                <a:path w="378" h="309" extrusionOk="0">
                  <a:moveTo>
                    <a:pt x="181" y="0"/>
                  </a:moveTo>
                  <a:cubicBezTo>
                    <a:pt x="40" y="0"/>
                    <a:pt x="1" y="90"/>
                    <a:pt x="44" y="308"/>
                  </a:cubicBezTo>
                  <a:cubicBezTo>
                    <a:pt x="152" y="213"/>
                    <a:pt x="259" y="130"/>
                    <a:pt x="378" y="35"/>
                  </a:cubicBezTo>
                  <a:cubicBezTo>
                    <a:pt x="298" y="12"/>
                    <a:pt x="233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6"/>
            <p:cNvSpPr/>
            <p:nvPr/>
          </p:nvSpPr>
          <p:spPr>
            <a:xfrm>
              <a:off x="144745" y="3016343"/>
              <a:ext cx="10920" cy="8048"/>
            </a:xfrm>
            <a:custGeom>
              <a:avLst/>
              <a:gdLst/>
              <a:ahLst/>
              <a:cxnLst/>
              <a:rect l="l" t="t" r="r" b="b"/>
              <a:pathLst>
                <a:path w="346" h="255" extrusionOk="0">
                  <a:moveTo>
                    <a:pt x="346" y="0"/>
                  </a:moveTo>
                  <a:cubicBezTo>
                    <a:pt x="179" y="0"/>
                    <a:pt x="12" y="0"/>
                    <a:pt x="0" y="250"/>
                  </a:cubicBezTo>
                  <a:cubicBezTo>
                    <a:pt x="42" y="250"/>
                    <a:pt x="82" y="254"/>
                    <a:pt x="120" y="254"/>
                  </a:cubicBezTo>
                  <a:cubicBezTo>
                    <a:pt x="204" y="254"/>
                    <a:pt x="280" y="237"/>
                    <a:pt x="346" y="131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6"/>
            <p:cNvSpPr/>
            <p:nvPr/>
          </p:nvSpPr>
          <p:spPr>
            <a:xfrm>
              <a:off x="226452" y="3070057"/>
              <a:ext cx="6154" cy="6880"/>
            </a:xfrm>
            <a:custGeom>
              <a:avLst/>
              <a:gdLst/>
              <a:ahLst/>
              <a:cxnLst/>
              <a:rect l="l" t="t" r="r" b="b"/>
              <a:pathLst>
                <a:path w="195" h="218" extrusionOk="0">
                  <a:moveTo>
                    <a:pt x="63" y="1"/>
                  </a:moveTo>
                  <a:cubicBezTo>
                    <a:pt x="24" y="1"/>
                    <a:pt x="1" y="42"/>
                    <a:pt x="19" y="96"/>
                  </a:cubicBezTo>
                  <a:cubicBezTo>
                    <a:pt x="31" y="144"/>
                    <a:pt x="78" y="192"/>
                    <a:pt x="90" y="215"/>
                  </a:cubicBezTo>
                  <a:cubicBezTo>
                    <a:pt x="99" y="217"/>
                    <a:pt x="108" y="218"/>
                    <a:pt x="116" y="218"/>
                  </a:cubicBezTo>
                  <a:cubicBezTo>
                    <a:pt x="170" y="218"/>
                    <a:pt x="194" y="184"/>
                    <a:pt x="174" y="132"/>
                  </a:cubicBezTo>
                  <a:cubicBezTo>
                    <a:pt x="174" y="84"/>
                    <a:pt x="138" y="25"/>
                    <a:pt x="102" y="13"/>
                  </a:cubicBez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6"/>
            <p:cNvSpPr/>
            <p:nvPr/>
          </p:nvSpPr>
          <p:spPr>
            <a:xfrm>
              <a:off x="217015" y="2990213"/>
              <a:ext cx="10036" cy="10005"/>
            </a:xfrm>
            <a:custGeom>
              <a:avLst/>
              <a:gdLst/>
              <a:ahLst/>
              <a:cxnLst/>
              <a:rect l="l" t="t" r="r" b="b"/>
              <a:pathLst>
                <a:path w="318" h="317" extrusionOk="0">
                  <a:moveTo>
                    <a:pt x="131" y="1"/>
                  </a:moveTo>
                  <a:cubicBezTo>
                    <a:pt x="0" y="1"/>
                    <a:pt x="77" y="208"/>
                    <a:pt x="44" y="316"/>
                  </a:cubicBezTo>
                  <a:lnTo>
                    <a:pt x="163" y="316"/>
                  </a:lnTo>
                  <a:cubicBezTo>
                    <a:pt x="175" y="197"/>
                    <a:pt x="318" y="43"/>
                    <a:pt x="175" y="7"/>
                  </a:cubicBezTo>
                  <a:cubicBezTo>
                    <a:pt x="158" y="3"/>
                    <a:pt x="14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6"/>
            <p:cNvSpPr/>
            <p:nvPr/>
          </p:nvSpPr>
          <p:spPr>
            <a:xfrm>
              <a:off x="162039" y="2927284"/>
              <a:ext cx="37588" cy="29130"/>
            </a:xfrm>
            <a:custGeom>
              <a:avLst/>
              <a:gdLst/>
              <a:ahLst/>
              <a:cxnLst/>
              <a:rect l="l" t="t" r="r" b="b"/>
              <a:pathLst>
                <a:path w="1191" h="923" extrusionOk="0">
                  <a:moveTo>
                    <a:pt x="1191" y="1"/>
                  </a:moveTo>
                  <a:lnTo>
                    <a:pt x="1191" y="1"/>
                  </a:lnTo>
                  <a:cubicBezTo>
                    <a:pt x="1048" y="24"/>
                    <a:pt x="905" y="24"/>
                    <a:pt x="786" y="36"/>
                  </a:cubicBezTo>
                  <a:cubicBezTo>
                    <a:pt x="750" y="513"/>
                    <a:pt x="393" y="429"/>
                    <a:pt x="131" y="536"/>
                  </a:cubicBezTo>
                  <a:cubicBezTo>
                    <a:pt x="60" y="560"/>
                    <a:pt x="12" y="608"/>
                    <a:pt x="0" y="691"/>
                  </a:cubicBezTo>
                  <a:cubicBezTo>
                    <a:pt x="27" y="800"/>
                    <a:pt x="82" y="922"/>
                    <a:pt x="159" y="922"/>
                  </a:cubicBezTo>
                  <a:cubicBezTo>
                    <a:pt x="183" y="922"/>
                    <a:pt x="210" y="910"/>
                    <a:pt x="238" y="882"/>
                  </a:cubicBezTo>
                  <a:cubicBezTo>
                    <a:pt x="322" y="798"/>
                    <a:pt x="403" y="776"/>
                    <a:pt x="483" y="776"/>
                  </a:cubicBezTo>
                  <a:cubicBezTo>
                    <a:pt x="569" y="776"/>
                    <a:pt x="654" y="801"/>
                    <a:pt x="738" y="801"/>
                  </a:cubicBezTo>
                  <a:cubicBezTo>
                    <a:pt x="754" y="801"/>
                    <a:pt x="770" y="801"/>
                    <a:pt x="786" y="798"/>
                  </a:cubicBezTo>
                  <a:cubicBezTo>
                    <a:pt x="810" y="453"/>
                    <a:pt x="1107" y="298"/>
                    <a:pt x="1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6"/>
            <p:cNvSpPr/>
            <p:nvPr/>
          </p:nvSpPr>
          <p:spPr>
            <a:xfrm>
              <a:off x="181196" y="2945809"/>
              <a:ext cx="29698" cy="18715"/>
            </a:xfrm>
            <a:custGeom>
              <a:avLst/>
              <a:gdLst/>
              <a:ahLst/>
              <a:cxnLst/>
              <a:rect l="l" t="t" r="r" b="b"/>
              <a:pathLst>
                <a:path w="941" h="593" extrusionOk="0">
                  <a:moveTo>
                    <a:pt x="741" y="0"/>
                  </a:moveTo>
                  <a:cubicBezTo>
                    <a:pt x="561" y="0"/>
                    <a:pt x="417" y="219"/>
                    <a:pt x="236" y="219"/>
                  </a:cubicBezTo>
                  <a:cubicBezTo>
                    <a:pt x="217" y="219"/>
                    <a:pt x="198" y="216"/>
                    <a:pt x="179" y="211"/>
                  </a:cubicBezTo>
                  <a:lnTo>
                    <a:pt x="179" y="211"/>
                  </a:lnTo>
                  <a:cubicBezTo>
                    <a:pt x="119" y="378"/>
                    <a:pt x="0" y="569"/>
                    <a:pt x="286" y="592"/>
                  </a:cubicBezTo>
                  <a:cubicBezTo>
                    <a:pt x="393" y="259"/>
                    <a:pt x="834" y="438"/>
                    <a:pt x="941" y="92"/>
                  </a:cubicBezTo>
                  <a:cubicBezTo>
                    <a:pt x="868" y="25"/>
                    <a:pt x="803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6"/>
            <p:cNvSpPr/>
            <p:nvPr/>
          </p:nvSpPr>
          <p:spPr>
            <a:xfrm>
              <a:off x="151183" y="2936625"/>
              <a:ext cx="14991" cy="12529"/>
            </a:xfrm>
            <a:custGeom>
              <a:avLst/>
              <a:gdLst/>
              <a:ahLst/>
              <a:cxnLst/>
              <a:rect l="l" t="t" r="r" b="b"/>
              <a:pathLst>
                <a:path w="475" h="397" extrusionOk="0">
                  <a:moveTo>
                    <a:pt x="84" y="1"/>
                  </a:moveTo>
                  <a:cubicBezTo>
                    <a:pt x="68" y="1"/>
                    <a:pt x="51" y="1"/>
                    <a:pt x="34" y="2"/>
                  </a:cubicBezTo>
                  <a:cubicBezTo>
                    <a:pt x="0" y="275"/>
                    <a:pt x="107" y="396"/>
                    <a:pt x="324" y="396"/>
                  </a:cubicBezTo>
                  <a:cubicBezTo>
                    <a:pt x="335" y="396"/>
                    <a:pt x="345" y="396"/>
                    <a:pt x="356" y="395"/>
                  </a:cubicBezTo>
                  <a:cubicBezTo>
                    <a:pt x="392" y="348"/>
                    <a:pt x="439" y="288"/>
                    <a:pt x="475" y="240"/>
                  </a:cubicBezTo>
                  <a:cubicBezTo>
                    <a:pt x="389" y="57"/>
                    <a:pt x="243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6"/>
            <p:cNvSpPr/>
            <p:nvPr/>
          </p:nvSpPr>
          <p:spPr>
            <a:xfrm>
              <a:off x="116942" y="3005834"/>
              <a:ext cx="15433" cy="9941"/>
            </a:xfrm>
            <a:custGeom>
              <a:avLst/>
              <a:gdLst/>
              <a:ahLst/>
              <a:cxnLst/>
              <a:rect l="l" t="t" r="r" b="b"/>
              <a:pathLst>
                <a:path w="489" h="315" extrusionOk="0">
                  <a:moveTo>
                    <a:pt x="0" y="0"/>
                  </a:moveTo>
                  <a:cubicBezTo>
                    <a:pt x="73" y="241"/>
                    <a:pt x="177" y="314"/>
                    <a:pt x="300" y="314"/>
                  </a:cubicBezTo>
                  <a:cubicBezTo>
                    <a:pt x="359" y="314"/>
                    <a:pt x="423" y="297"/>
                    <a:pt x="488" y="274"/>
                  </a:cubicBezTo>
                  <a:cubicBezTo>
                    <a:pt x="393" y="48"/>
                    <a:pt x="238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6"/>
            <p:cNvSpPr/>
            <p:nvPr/>
          </p:nvSpPr>
          <p:spPr>
            <a:xfrm>
              <a:off x="103024" y="2980650"/>
              <a:ext cx="15812" cy="15622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15" y="0"/>
                  </a:moveTo>
                  <a:lnTo>
                    <a:pt x="215" y="0"/>
                  </a:lnTo>
                  <a:cubicBezTo>
                    <a:pt x="239" y="179"/>
                    <a:pt x="144" y="298"/>
                    <a:pt x="1" y="369"/>
                  </a:cubicBezTo>
                  <a:cubicBezTo>
                    <a:pt x="58" y="456"/>
                    <a:pt x="121" y="495"/>
                    <a:pt x="183" y="495"/>
                  </a:cubicBezTo>
                  <a:cubicBezTo>
                    <a:pt x="249" y="495"/>
                    <a:pt x="314" y="450"/>
                    <a:pt x="370" y="369"/>
                  </a:cubicBezTo>
                  <a:cubicBezTo>
                    <a:pt x="501" y="179"/>
                    <a:pt x="358" y="84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6"/>
            <p:cNvSpPr/>
            <p:nvPr/>
          </p:nvSpPr>
          <p:spPr>
            <a:xfrm>
              <a:off x="136098" y="2993242"/>
              <a:ext cx="10920" cy="9689"/>
            </a:xfrm>
            <a:custGeom>
              <a:avLst/>
              <a:gdLst/>
              <a:ahLst/>
              <a:cxnLst/>
              <a:rect l="l" t="t" r="r" b="b"/>
              <a:pathLst>
                <a:path w="346" h="307" extrusionOk="0">
                  <a:moveTo>
                    <a:pt x="143" y="1"/>
                  </a:moveTo>
                  <a:cubicBezTo>
                    <a:pt x="103" y="1"/>
                    <a:pt x="56" y="11"/>
                    <a:pt x="1" y="30"/>
                  </a:cubicBezTo>
                  <a:cubicBezTo>
                    <a:pt x="77" y="183"/>
                    <a:pt x="134" y="307"/>
                    <a:pt x="263" y="307"/>
                  </a:cubicBezTo>
                  <a:cubicBezTo>
                    <a:pt x="274" y="307"/>
                    <a:pt x="286" y="306"/>
                    <a:pt x="298" y="304"/>
                  </a:cubicBezTo>
                  <a:cubicBezTo>
                    <a:pt x="322" y="304"/>
                    <a:pt x="346" y="244"/>
                    <a:pt x="346" y="209"/>
                  </a:cubicBezTo>
                  <a:cubicBezTo>
                    <a:pt x="311" y="70"/>
                    <a:pt x="251" y="1"/>
                    <a:pt x="1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6"/>
            <p:cNvSpPr/>
            <p:nvPr/>
          </p:nvSpPr>
          <p:spPr>
            <a:xfrm>
              <a:off x="157905" y="2977273"/>
              <a:ext cx="9405" cy="9089"/>
            </a:xfrm>
            <a:custGeom>
              <a:avLst/>
              <a:gdLst/>
              <a:ahLst/>
              <a:cxnLst/>
              <a:rect l="l" t="t" r="r" b="b"/>
              <a:pathLst>
                <a:path w="298" h="288" extrusionOk="0">
                  <a:moveTo>
                    <a:pt x="119" y="0"/>
                  </a:moveTo>
                  <a:cubicBezTo>
                    <a:pt x="83" y="0"/>
                    <a:pt x="36" y="48"/>
                    <a:pt x="0" y="72"/>
                  </a:cubicBezTo>
                  <a:cubicBezTo>
                    <a:pt x="60" y="155"/>
                    <a:pt x="107" y="226"/>
                    <a:pt x="179" y="286"/>
                  </a:cubicBezTo>
                  <a:cubicBezTo>
                    <a:pt x="180" y="287"/>
                    <a:pt x="181" y="288"/>
                    <a:pt x="183" y="288"/>
                  </a:cubicBezTo>
                  <a:cubicBezTo>
                    <a:pt x="203" y="288"/>
                    <a:pt x="265" y="236"/>
                    <a:pt x="298" y="215"/>
                  </a:cubicBezTo>
                  <a:cubicBezTo>
                    <a:pt x="298" y="60"/>
                    <a:pt x="226" y="0"/>
                    <a:pt x="1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6"/>
            <p:cNvSpPr/>
            <p:nvPr/>
          </p:nvSpPr>
          <p:spPr>
            <a:xfrm>
              <a:off x="155633" y="3008612"/>
              <a:ext cx="10194" cy="7764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261" y="0"/>
                  </a:moveTo>
                  <a:cubicBezTo>
                    <a:pt x="131" y="0"/>
                    <a:pt x="52" y="100"/>
                    <a:pt x="1" y="245"/>
                  </a:cubicBezTo>
                  <a:cubicBezTo>
                    <a:pt x="13" y="245"/>
                    <a:pt x="26" y="246"/>
                    <a:pt x="38" y="246"/>
                  </a:cubicBezTo>
                  <a:cubicBezTo>
                    <a:pt x="171" y="246"/>
                    <a:pt x="311" y="236"/>
                    <a:pt x="322" y="7"/>
                  </a:cubicBezTo>
                  <a:cubicBezTo>
                    <a:pt x="300" y="3"/>
                    <a:pt x="280" y="0"/>
                    <a:pt x="2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6"/>
            <p:cNvSpPr/>
            <p:nvPr/>
          </p:nvSpPr>
          <p:spPr>
            <a:xfrm>
              <a:off x="119971" y="2968247"/>
              <a:ext cx="6754" cy="10194"/>
            </a:xfrm>
            <a:custGeom>
              <a:avLst/>
              <a:gdLst/>
              <a:ahLst/>
              <a:cxnLst/>
              <a:rect l="l" t="t" r="r" b="b"/>
              <a:pathLst>
                <a:path w="214" h="323" extrusionOk="0">
                  <a:moveTo>
                    <a:pt x="131" y="0"/>
                  </a:moveTo>
                  <a:cubicBezTo>
                    <a:pt x="95" y="0"/>
                    <a:pt x="47" y="24"/>
                    <a:pt x="11" y="24"/>
                  </a:cubicBezTo>
                  <a:cubicBezTo>
                    <a:pt x="23" y="128"/>
                    <a:pt x="1" y="322"/>
                    <a:pt x="87" y="322"/>
                  </a:cubicBezTo>
                  <a:cubicBezTo>
                    <a:pt x="89" y="322"/>
                    <a:pt x="92" y="322"/>
                    <a:pt x="95" y="322"/>
                  </a:cubicBezTo>
                  <a:cubicBezTo>
                    <a:pt x="202" y="298"/>
                    <a:pt x="214" y="12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6"/>
            <p:cNvSpPr/>
            <p:nvPr/>
          </p:nvSpPr>
          <p:spPr>
            <a:xfrm>
              <a:off x="206348" y="2924380"/>
              <a:ext cx="14991" cy="12719"/>
            </a:xfrm>
            <a:custGeom>
              <a:avLst/>
              <a:gdLst/>
              <a:ahLst/>
              <a:cxnLst/>
              <a:rect l="l" t="t" r="r" b="b"/>
              <a:pathLst>
                <a:path w="475" h="403" extrusionOk="0">
                  <a:moveTo>
                    <a:pt x="249" y="0"/>
                  </a:moveTo>
                  <a:cubicBezTo>
                    <a:pt x="222" y="0"/>
                    <a:pt x="191" y="3"/>
                    <a:pt x="156" y="9"/>
                  </a:cubicBezTo>
                  <a:cubicBezTo>
                    <a:pt x="120" y="33"/>
                    <a:pt x="1" y="81"/>
                    <a:pt x="1" y="105"/>
                  </a:cubicBezTo>
                  <a:cubicBezTo>
                    <a:pt x="25" y="355"/>
                    <a:pt x="215" y="355"/>
                    <a:pt x="382" y="402"/>
                  </a:cubicBezTo>
                  <a:cubicBezTo>
                    <a:pt x="414" y="211"/>
                    <a:pt x="474" y="0"/>
                    <a:pt x="2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6"/>
            <p:cNvSpPr/>
            <p:nvPr/>
          </p:nvSpPr>
          <p:spPr>
            <a:xfrm>
              <a:off x="50794" y="3028367"/>
              <a:ext cx="11298" cy="10194"/>
            </a:xfrm>
            <a:custGeom>
              <a:avLst/>
              <a:gdLst/>
              <a:ahLst/>
              <a:cxnLst/>
              <a:rect l="l" t="t" r="r" b="b"/>
              <a:pathLst>
                <a:path w="358" h="323" extrusionOk="0">
                  <a:moveTo>
                    <a:pt x="1" y="0"/>
                  </a:moveTo>
                  <a:cubicBezTo>
                    <a:pt x="70" y="161"/>
                    <a:pt x="139" y="323"/>
                    <a:pt x="337" y="323"/>
                  </a:cubicBezTo>
                  <a:cubicBezTo>
                    <a:pt x="344" y="323"/>
                    <a:pt x="351" y="322"/>
                    <a:pt x="358" y="322"/>
                  </a:cubicBezTo>
                  <a:cubicBezTo>
                    <a:pt x="191" y="108"/>
                    <a:pt x="191" y="10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6"/>
            <p:cNvSpPr/>
            <p:nvPr/>
          </p:nvSpPr>
          <p:spPr>
            <a:xfrm>
              <a:off x="38391" y="3080219"/>
              <a:ext cx="11330" cy="11298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49" y="1"/>
                  </a:moveTo>
                  <a:cubicBezTo>
                    <a:pt x="37" y="1"/>
                    <a:pt x="37" y="12"/>
                    <a:pt x="25" y="24"/>
                  </a:cubicBezTo>
                  <a:cubicBezTo>
                    <a:pt x="1" y="60"/>
                    <a:pt x="1" y="84"/>
                    <a:pt x="37" y="120"/>
                  </a:cubicBezTo>
                  <a:cubicBezTo>
                    <a:pt x="144" y="203"/>
                    <a:pt x="263" y="286"/>
                    <a:pt x="358" y="358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6"/>
            <p:cNvSpPr/>
            <p:nvPr/>
          </p:nvSpPr>
          <p:spPr>
            <a:xfrm>
              <a:off x="21507" y="3067816"/>
              <a:ext cx="18431" cy="29540"/>
            </a:xfrm>
            <a:custGeom>
              <a:avLst/>
              <a:gdLst/>
              <a:ahLst/>
              <a:cxnLst/>
              <a:rect l="l" t="t" r="r" b="b"/>
              <a:pathLst>
                <a:path w="584" h="936" extrusionOk="0">
                  <a:moveTo>
                    <a:pt x="226" y="1"/>
                  </a:moveTo>
                  <a:lnTo>
                    <a:pt x="226" y="1"/>
                  </a:lnTo>
                  <a:cubicBezTo>
                    <a:pt x="238" y="227"/>
                    <a:pt x="179" y="441"/>
                    <a:pt x="0" y="572"/>
                  </a:cubicBezTo>
                  <a:cubicBezTo>
                    <a:pt x="36" y="691"/>
                    <a:pt x="12" y="870"/>
                    <a:pt x="72" y="917"/>
                  </a:cubicBezTo>
                  <a:cubicBezTo>
                    <a:pt x="92" y="930"/>
                    <a:pt x="113" y="936"/>
                    <a:pt x="134" y="936"/>
                  </a:cubicBezTo>
                  <a:cubicBezTo>
                    <a:pt x="211" y="936"/>
                    <a:pt x="289" y="859"/>
                    <a:pt x="345" y="775"/>
                  </a:cubicBezTo>
                  <a:cubicBezTo>
                    <a:pt x="417" y="691"/>
                    <a:pt x="488" y="620"/>
                    <a:pt x="572" y="524"/>
                  </a:cubicBezTo>
                  <a:cubicBezTo>
                    <a:pt x="572" y="477"/>
                    <a:pt x="584" y="441"/>
                    <a:pt x="584" y="394"/>
                  </a:cubicBezTo>
                  <a:cubicBezTo>
                    <a:pt x="476" y="263"/>
                    <a:pt x="357" y="143"/>
                    <a:pt x="2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6"/>
            <p:cNvSpPr/>
            <p:nvPr/>
          </p:nvSpPr>
          <p:spPr>
            <a:xfrm>
              <a:off x="84625" y="2992674"/>
              <a:ext cx="7543" cy="6407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08" y="0"/>
                  </a:moveTo>
                  <a:cubicBezTo>
                    <a:pt x="72" y="0"/>
                    <a:pt x="24" y="60"/>
                    <a:pt x="0" y="96"/>
                  </a:cubicBezTo>
                  <a:cubicBezTo>
                    <a:pt x="24" y="119"/>
                    <a:pt x="60" y="179"/>
                    <a:pt x="108" y="203"/>
                  </a:cubicBezTo>
                  <a:cubicBezTo>
                    <a:pt x="131" y="203"/>
                    <a:pt x="179" y="155"/>
                    <a:pt x="238" y="108"/>
                  </a:cubicBezTo>
                  <a:cubicBezTo>
                    <a:pt x="179" y="60"/>
                    <a:pt x="131" y="24"/>
                    <a:pt x="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6"/>
            <p:cNvSpPr/>
            <p:nvPr/>
          </p:nvSpPr>
          <p:spPr>
            <a:xfrm>
              <a:off x="71465" y="3016596"/>
              <a:ext cx="10194" cy="8048"/>
            </a:xfrm>
            <a:custGeom>
              <a:avLst/>
              <a:gdLst/>
              <a:ahLst/>
              <a:cxnLst/>
              <a:rect l="l" t="t" r="r" b="b"/>
              <a:pathLst>
                <a:path w="323" h="255" extrusionOk="0">
                  <a:moveTo>
                    <a:pt x="240" y="1"/>
                  </a:moveTo>
                  <a:cubicBezTo>
                    <a:pt x="114" y="1"/>
                    <a:pt x="1" y="38"/>
                    <a:pt x="1" y="254"/>
                  </a:cubicBezTo>
                  <a:cubicBezTo>
                    <a:pt x="167" y="254"/>
                    <a:pt x="263" y="171"/>
                    <a:pt x="322" y="4"/>
                  </a:cubicBezTo>
                  <a:cubicBezTo>
                    <a:pt x="295" y="2"/>
                    <a:pt x="267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0" name="Google Shape;4600;p36"/>
          <p:cNvGrpSpPr/>
          <p:nvPr/>
        </p:nvGrpSpPr>
        <p:grpSpPr>
          <a:xfrm>
            <a:off x="1417729" y="43806"/>
            <a:ext cx="329628" cy="338141"/>
            <a:chOff x="173306" y="1957441"/>
            <a:chExt cx="321306" cy="329604"/>
          </a:xfrm>
        </p:grpSpPr>
        <p:sp>
          <p:nvSpPr>
            <p:cNvPr id="4601" name="Google Shape;4601;p36"/>
            <p:cNvSpPr/>
            <p:nvPr/>
          </p:nvSpPr>
          <p:spPr>
            <a:xfrm>
              <a:off x="251825" y="1977292"/>
              <a:ext cx="87200" cy="79784"/>
            </a:xfrm>
            <a:custGeom>
              <a:avLst/>
              <a:gdLst/>
              <a:ahLst/>
              <a:cxnLst/>
              <a:rect l="l" t="t" r="r" b="b"/>
              <a:pathLst>
                <a:path w="2763" h="2528" extrusionOk="0">
                  <a:moveTo>
                    <a:pt x="2589" y="0"/>
                  </a:moveTo>
                  <a:cubicBezTo>
                    <a:pt x="2514" y="0"/>
                    <a:pt x="2445" y="34"/>
                    <a:pt x="2394" y="111"/>
                  </a:cubicBezTo>
                  <a:lnTo>
                    <a:pt x="1596" y="599"/>
                  </a:lnTo>
                  <a:cubicBezTo>
                    <a:pt x="1453" y="706"/>
                    <a:pt x="1298" y="730"/>
                    <a:pt x="1203" y="837"/>
                  </a:cubicBezTo>
                  <a:lnTo>
                    <a:pt x="953" y="1087"/>
                  </a:lnTo>
                  <a:cubicBezTo>
                    <a:pt x="739" y="1159"/>
                    <a:pt x="560" y="1302"/>
                    <a:pt x="417" y="1480"/>
                  </a:cubicBezTo>
                  <a:lnTo>
                    <a:pt x="298" y="1599"/>
                  </a:lnTo>
                  <a:cubicBezTo>
                    <a:pt x="179" y="1718"/>
                    <a:pt x="1" y="1790"/>
                    <a:pt x="24" y="2028"/>
                  </a:cubicBezTo>
                  <a:cubicBezTo>
                    <a:pt x="108" y="2230"/>
                    <a:pt x="263" y="2230"/>
                    <a:pt x="429" y="2266"/>
                  </a:cubicBezTo>
                  <a:cubicBezTo>
                    <a:pt x="620" y="2266"/>
                    <a:pt x="786" y="2409"/>
                    <a:pt x="965" y="2504"/>
                  </a:cubicBezTo>
                  <a:cubicBezTo>
                    <a:pt x="1025" y="2516"/>
                    <a:pt x="1072" y="2528"/>
                    <a:pt x="1120" y="2528"/>
                  </a:cubicBezTo>
                  <a:cubicBezTo>
                    <a:pt x="1156" y="2516"/>
                    <a:pt x="1203" y="2504"/>
                    <a:pt x="1227" y="2456"/>
                  </a:cubicBezTo>
                  <a:cubicBezTo>
                    <a:pt x="1275" y="2397"/>
                    <a:pt x="1310" y="2337"/>
                    <a:pt x="1334" y="2266"/>
                  </a:cubicBezTo>
                  <a:cubicBezTo>
                    <a:pt x="1382" y="2171"/>
                    <a:pt x="1453" y="2135"/>
                    <a:pt x="1525" y="2075"/>
                  </a:cubicBezTo>
                  <a:cubicBezTo>
                    <a:pt x="1560" y="2040"/>
                    <a:pt x="1608" y="2016"/>
                    <a:pt x="1632" y="1980"/>
                  </a:cubicBezTo>
                  <a:cubicBezTo>
                    <a:pt x="1734" y="1853"/>
                    <a:pt x="1860" y="1834"/>
                    <a:pt x="1989" y="1834"/>
                  </a:cubicBezTo>
                  <a:cubicBezTo>
                    <a:pt x="2041" y="1834"/>
                    <a:pt x="2093" y="1837"/>
                    <a:pt x="2144" y="1837"/>
                  </a:cubicBezTo>
                  <a:cubicBezTo>
                    <a:pt x="2310" y="1802"/>
                    <a:pt x="2394" y="1659"/>
                    <a:pt x="2465" y="1492"/>
                  </a:cubicBezTo>
                  <a:cubicBezTo>
                    <a:pt x="2501" y="1397"/>
                    <a:pt x="2513" y="1313"/>
                    <a:pt x="2513" y="1218"/>
                  </a:cubicBezTo>
                  <a:cubicBezTo>
                    <a:pt x="2608" y="1040"/>
                    <a:pt x="2215" y="778"/>
                    <a:pt x="2584" y="659"/>
                  </a:cubicBezTo>
                  <a:cubicBezTo>
                    <a:pt x="2680" y="492"/>
                    <a:pt x="2739" y="313"/>
                    <a:pt x="2763" y="135"/>
                  </a:cubicBezTo>
                  <a:cubicBezTo>
                    <a:pt x="2751" y="87"/>
                    <a:pt x="2727" y="39"/>
                    <a:pt x="2680" y="16"/>
                  </a:cubicBezTo>
                  <a:cubicBezTo>
                    <a:pt x="2649" y="6"/>
                    <a:pt x="2619" y="0"/>
                    <a:pt x="2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6"/>
            <p:cNvSpPr/>
            <p:nvPr/>
          </p:nvSpPr>
          <p:spPr>
            <a:xfrm>
              <a:off x="351394" y="2154654"/>
              <a:ext cx="79310" cy="74955"/>
            </a:xfrm>
            <a:custGeom>
              <a:avLst/>
              <a:gdLst/>
              <a:ahLst/>
              <a:cxnLst/>
              <a:rect l="l" t="t" r="r" b="b"/>
              <a:pathLst>
                <a:path w="2513" h="2375" extrusionOk="0">
                  <a:moveTo>
                    <a:pt x="687" y="1"/>
                  </a:moveTo>
                  <a:cubicBezTo>
                    <a:pt x="631" y="1"/>
                    <a:pt x="570" y="35"/>
                    <a:pt x="501" y="123"/>
                  </a:cubicBezTo>
                  <a:cubicBezTo>
                    <a:pt x="298" y="396"/>
                    <a:pt x="418" y="635"/>
                    <a:pt x="632" y="813"/>
                  </a:cubicBezTo>
                  <a:cubicBezTo>
                    <a:pt x="763" y="920"/>
                    <a:pt x="918" y="873"/>
                    <a:pt x="989" y="956"/>
                  </a:cubicBezTo>
                  <a:cubicBezTo>
                    <a:pt x="944" y="940"/>
                    <a:pt x="902" y="933"/>
                    <a:pt x="865" y="933"/>
                  </a:cubicBezTo>
                  <a:cubicBezTo>
                    <a:pt x="674" y="933"/>
                    <a:pt x="582" y="1120"/>
                    <a:pt x="632" y="1349"/>
                  </a:cubicBezTo>
                  <a:cubicBezTo>
                    <a:pt x="681" y="1532"/>
                    <a:pt x="642" y="1565"/>
                    <a:pt x="583" y="1565"/>
                  </a:cubicBezTo>
                  <a:cubicBezTo>
                    <a:pt x="550" y="1565"/>
                    <a:pt x="509" y="1554"/>
                    <a:pt x="475" y="1554"/>
                  </a:cubicBezTo>
                  <a:cubicBezTo>
                    <a:pt x="452" y="1554"/>
                    <a:pt x="432" y="1559"/>
                    <a:pt x="418" y="1575"/>
                  </a:cubicBezTo>
                  <a:cubicBezTo>
                    <a:pt x="298" y="1599"/>
                    <a:pt x="203" y="1658"/>
                    <a:pt x="144" y="1778"/>
                  </a:cubicBezTo>
                  <a:cubicBezTo>
                    <a:pt x="84" y="1956"/>
                    <a:pt x="1" y="2135"/>
                    <a:pt x="132" y="2325"/>
                  </a:cubicBezTo>
                  <a:cubicBezTo>
                    <a:pt x="180" y="2361"/>
                    <a:pt x="226" y="2375"/>
                    <a:pt x="270" y="2375"/>
                  </a:cubicBezTo>
                  <a:cubicBezTo>
                    <a:pt x="344" y="2375"/>
                    <a:pt x="414" y="2334"/>
                    <a:pt x="489" y="2289"/>
                  </a:cubicBezTo>
                  <a:cubicBezTo>
                    <a:pt x="1025" y="1885"/>
                    <a:pt x="1620" y="1611"/>
                    <a:pt x="2108" y="1123"/>
                  </a:cubicBezTo>
                  <a:cubicBezTo>
                    <a:pt x="2168" y="1051"/>
                    <a:pt x="2251" y="980"/>
                    <a:pt x="2311" y="896"/>
                  </a:cubicBezTo>
                  <a:cubicBezTo>
                    <a:pt x="2453" y="837"/>
                    <a:pt x="2513" y="718"/>
                    <a:pt x="2477" y="575"/>
                  </a:cubicBezTo>
                  <a:cubicBezTo>
                    <a:pt x="2215" y="301"/>
                    <a:pt x="1822" y="361"/>
                    <a:pt x="1561" y="111"/>
                  </a:cubicBezTo>
                  <a:cubicBezTo>
                    <a:pt x="1382" y="146"/>
                    <a:pt x="1275" y="277"/>
                    <a:pt x="1215" y="468"/>
                  </a:cubicBezTo>
                  <a:cubicBezTo>
                    <a:pt x="1251" y="515"/>
                    <a:pt x="1251" y="563"/>
                    <a:pt x="1215" y="587"/>
                  </a:cubicBezTo>
                  <a:cubicBezTo>
                    <a:pt x="1227" y="539"/>
                    <a:pt x="1215" y="504"/>
                    <a:pt x="1191" y="480"/>
                  </a:cubicBezTo>
                  <a:cubicBezTo>
                    <a:pt x="1132" y="408"/>
                    <a:pt x="1049" y="337"/>
                    <a:pt x="989" y="265"/>
                  </a:cubicBezTo>
                  <a:cubicBezTo>
                    <a:pt x="900" y="152"/>
                    <a:pt x="806" y="1"/>
                    <a:pt x="6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6"/>
            <p:cNvSpPr/>
            <p:nvPr/>
          </p:nvSpPr>
          <p:spPr>
            <a:xfrm>
              <a:off x="173306" y="2114164"/>
              <a:ext cx="68043" cy="74071"/>
            </a:xfrm>
            <a:custGeom>
              <a:avLst/>
              <a:gdLst/>
              <a:ahLst/>
              <a:cxnLst/>
              <a:rect l="l" t="t" r="r" b="b"/>
              <a:pathLst>
                <a:path w="2156" h="2347" extrusionOk="0">
                  <a:moveTo>
                    <a:pt x="1727" y="1"/>
                  </a:moveTo>
                  <a:cubicBezTo>
                    <a:pt x="1441" y="108"/>
                    <a:pt x="1167" y="239"/>
                    <a:pt x="905" y="429"/>
                  </a:cubicBezTo>
                  <a:cubicBezTo>
                    <a:pt x="643" y="798"/>
                    <a:pt x="298" y="1132"/>
                    <a:pt x="107" y="1560"/>
                  </a:cubicBezTo>
                  <a:cubicBezTo>
                    <a:pt x="0" y="1679"/>
                    <a:pt x="72" y="1787"/>
                    <a:pt x="107" y="1882"/>
                  </a:cubicBezTo>
                  <a:cubicBezTo>
                    <a:pt x="198" y="1981"/>
                    <a:pt x="278" y="2126"/>
                    <a:pt x="397" y="2126"/>
                  </a:cubicBezTo>
                  <a:cubicBezTo>
                    <a:pt x="450" y="2126"/>
                    <a:pt x="511" y="2098"/>
                    <a:pt x="584" y="2025"/>
                  </a:cubicBezTo>
                  <a:cubicBezTo>
                    <a:pt x="587" y="2021"/>
                    <a:pt x="590" y="2020"/>
                    <a:pt x="594" y="2020"/>
                  </a:cubicBezTo>
                  <a:cubicBezTo>
                    <a:pt x="643" y="2020"/>
                    <a:pt x="726" y="2302"/>
                    <a:pt x="881" y="2346"/>
                  </a:cubicBezTo>
                  <a:cubicBezTo>
                    <a:pt x="1381" y="2179"/>
                    <a:pt x="1179" y="1560"/>
                    <a:pt x="1441" y="1227"/>
                  </a:cubicBezTo>
                  <a:cubicBezTo>
                    <a:pt x="1417" y="1048"/>
                    <a:pt x="1191" y="810"/>
                    <a:pt x="1548" y="739"/>
                  </a:cubicBezTo>
                  <a:cubicBezTo>
                    <a:pt x="1762" y="667"/>
                    <a:pt x="2084" y="798"/>
                    <a:pt x="2131" y="417"/>
                  </a:cubicBezTo>
                  <a:cubicBezTo>
                    <a:pt x="2155" y="143"/>
                    <a:pt x="1953" y="36"/>
                    <a:pt x="17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6"/>
            <p:cNvSpPr/>
            <p:nvPr/>
          </p:nvSpPr>
          <p:spPr>
            <a:xfrm>
              <a:off x="419782" y="2062849"/>
              <a:ext cx="71420" cy="83666"/>
            </a:xfrm>
            <a:custGeom>
              <a:avLst/>
              <a:gdLst/>
              <a:ahLst/>
              <a:cxnLst/>
              <a:rect l="l" t="t" r="r" b="b"/>
              <a:pathLst>
                <a:path w="2263" h="2651" extrusionOk="0">
                  <a:moveTo>
                    <a:pt x="1462" y="1"/>
                  </a:moveTo>
                  <a:cubicBezTo>
                    <a:pt x="1268" y="1"/>
                    <a:pt x="1150" y="184"/>
                    <a:pt x="1048" y="376"/>
                  </a:cubicBezTo>
                  <a:cubicBezTo>
                    <a:pt x="953" y="531"/>
                    <a:pt x="953" y="698"/>
                    <a:pt x="1191" y="698"/>
                  </a:cubicBezTo>
                  <a:cubicBezTo>
                    <a:pt x="1234" y="690"/>
                    <a:pt x="1269" y="687"/>
                    <a:pt x="1298" y="687"/>
                  </a:cubicBezTo>
                  <a:cubicBezTo>
                    <a:pt x="1498" y="687"/>
                    <a:pt x="1410" y="852"/>
                    <a:pt x="1358" y="1007"/>
                  </a:cubicBezTo>
                  <a:cubicBezTo>
                    <a:pt x="1310" y="1150"/>
                    <a:pt x="1346" y="1281"/>
                    <a:pt x="1334" y="1400"/>
                  </a:cubicBezTo>
                  <a:cubicBezTo>
                    <a:pt x="1239" y="1579"/>
                    <a:pt x="1001" y="1508"/>
                    <a:pt x="941" y="1722"/>
                  </a:cubicBezTo>
                  <a:cubicBezTo>
                    <a:pt x="901" y="1802"/>
                    <a:pt x="870" y="1873"/>
                    <a:pt x="791" y="1873"/>
                  </a:cubicBezTo>
                  <a:cubicBezTo>
                    <a:pt x="775" y="1873"/>
                    <a:pt x="758" y="1871"/>
                    <a:pt x="739" y="1865"/>
                  </a:cubicBezTo>
                  <a:cubicBezTo>
                    <a:pt x="623" y="1784"/>
                    <a:pt x="500" y="1764"/>
                    <a:pt x="371" y="1764"/>
                  </a:cubicBezTo>
                  <a:cubicBezTo>
                    <a:pt x="327" y="1764"/>
                    <a:pt x="283" y="1767"/>
                    <a:pt x="239" y="1769"/>
                  </a:cubicBezTo>
                  <a:cubicBezTo>
                    <a:pt x="120" y="1817"/>
                    <a:pt x="25" y="1900"/>
                    <a:pt x="1" y="2067"/>
                  </a:cubicBezTo>
                  <a:cubicBezTo>
                    <a:pt x="263" y="2496"/>
                    <a:pt x="751" y="2365"/>
                    <a:pt x="1060" y="2651"/>
                  </a:cubicBezTo>
                  <a:cubicBezTo>
                    <a:pt x="1108" y="2651"/>
                    <a:pt x="1156" y="2615"/>
                    <a:pt x="1191" y="2591"/>
                  </a:cubicBezTo>
                  <a:cubicBezTo>
                    <a:pt x="1245" y="2484"/>
                    <a:pt x="1241" y="2298"/>
                    <a:pt x="1379" y="2298"/>
                  </a:cubicBezTo>
                  <a:cubicBezTo>
                    <a:pt x="1394" y="2298"/>
                    <a:pt x="1411" y="2301"/>
                    <a:pt x="1429" y="2305"/>
                  </a:cubicBezTo>
                  <a:cubicBezTo>
                    <a:pt x="1513" y="2293"/>
                    <a:pt x="1572" y="2246"/>
                    <a:pt x="1632" y="2186"/>
                  </a:cubicBezTo>
                  <a:cubicBezTo>
                    <a:pt x="1727" y="2020"/>
                    <a:pt x="1715" y="1769"/>
                    <a:pt x="1906" y="1662"/>
                  </a:cubicBezTo>
                  <a:cubicBezTo>
                    <a:pt x="2072" y="1531"/>
                    <a:pt x="2013" y="1246"/>
                    <a:pt x="2180" y="1115"/>
                  </a:cubicBezTo>
                  <a:cubicBezTo>
                    <a:pt x="2168" y="1091"/>
                    <a:pt x="2168" y="1055"/>
                    <a:pt x="2191" y="1043"/>
                  </a:cubicBezTo>
                  <a:cubicBezTo>
                    <a:pt x="2263" y="817"/>
                    <a:pt x="2251" y="567"/>
                    <a:pt x="2203" y="341"/>
                  </a:cubicBezTo>
                  <a:cubicBezTo>
                    <a:pt x="2049" y="115"/>
                    <a:pt x="1787" y="79"/>
                    <a:pt x="1572" y="19"/>
                  </a:cubicBezTo>
                  <a:cubicBezTo>
                    <a:pt x="1533" y="7"/>
                    <a:pt x="1496" y="1"/>
                    <a:pt x="1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6"/>
            <p:cNvSpPr/>
            <p:nvPr/>
          </p:nvSpPr>
          <p:spPr>
            <a:xfrm>
              <a:off x="201867" y="2038548"/>
              <a:ext cx="73282" cy="89567"/>
            </a:xfrm>
            <a:custGeom>
              <a:avLst/>
              <a:gdLst/>
              <a:ahLst/>
              <a:cxnLst/>
              <a:rect l="l" t="t" r="r" b="b"/>
              <a:pathLst>
                <a:path w="2322" h="2838" extrusionOk="0">
                  <a:moveTo>
                    <a:pt x="1523" y="0"/>
                  </a:moveTo>
                  <a:cubicBezTo>
                    <a:pt x="1488" y="0"/>
                    <a:pt x="1453" y="15"/>
                    <a:pt x="1417" y="39"/>
                  </a:cubicBezTo>
                  <a:cubicBezTo>
                    <a:pt x="1369" y="87"/>
                    <a:pt x="1322" y="146"/>
                    <a:pt x="1286" y="194"/>
                  </a:cubicBezTo>
                  <a:cubicBezTo>
                    <a:pt x="1274" y="230"/>
                    <a:pt x="1250" y="289"/>
                    <a:pt x="1274" y="349"/>
                  </a:cubicBezTo>
                  <a:cubicBezTo>
                    <a:pt x="1512" y="825"/>
                    <a:pt x="1036" y="694"/>
                    <a:pt x="929" y="873"/>
                  </a:cubicBezTo>
                  <a:cubicBezTo>
                    <a:pt x="822" y="968"/>
                    <a:pt x="726" y="1063"/>
                    <a:pt x="691" y="1218"/>
                  </a:cubicBezTo>
                  <a:cubicBezTo>
                    <a:pt x="619" y="1456"/>
                    <a:pt x="798" y="1706"/>
                    <a:pt x="643" y="1944"/>
                  </a:cubicBezTo>
                  <a:cubicBezTo>
                    <a:pt x="512" y="2099"/>
                    <a:pt x="405" y="2278"/>
                    <a:pt x="298" y="2456"/>
                  </a:cubicBezTo>
                  <a:cubicBezTo>
                    <a:pt x="214" y="2587"/>
                    <a:pt x="107" y="2706"/>
                    <a:pt x="0" y="2837"/>
                  </a:cubicBezTo>
                  <a:cubicBezTo>
                    <a:pt x="322" y="2778"/>
                    <a:pt x="631" y="2730"/>
                    <a:pt x="869" y="2456"/>
                  </a:cubicBezTo>
                  <a:cubicBezTo>
                    <a:pt x="892" y="2463"/>
                    <a:pt x="912" y="2466"/>
                    <a:pt x="930" y="2466"/>
                  </a:cubicBezTo>
                  <a:cubicBezTo>
                    <a:pt x="1062" y="2466"/>
                    <a:pt x="1072" y="2290"/>
                    <a:pt x="1072" y="2206"/>
                  </a:cubicBezTo>
                  <a:cubicBezTo>
                    <a:pt x="1167" y="1682"/>
                    <a:pt x="1524" y="1349"/>
                    <a:pt x="1834" y="992"/>
                  </a:cubicBezTo>
                  <a:cubicBezTo>
                    <a:pt x="1869" y="646"/>
                    <a:pt x="2262" y="849"/>
                    <a:pt x="2322" y="563"/>
                  </a:cubicBezTo>
                  <a:cubicBezTo>
                    <a:pt x="2322" y="349"/>
                    <a:pt x="2143" y="325"/>
                    <a:pt x="2060" y="194"/>
                  </a:cubicBezTo>
                  <a:cubicBezTo>
                    <a:pt x="2036" y="190"/>
                    <a:pt x="2011" y="189"/>
                    <a:pt x="1986" y="189"/>
                  </a:cubicBezTo>
                  <a:cubicBezTo>
                    <a:pt x="1949" y="189"/>
                    <a:pt x="1911" y="192"/>
                    <a:pt x="1874" y="192"/>
                  </a:cubicBezTo>
                  <a:cubicBezTo>
                    <a:pt x="1777" y="192"/>
                    <a:pt x="1685" y="175"/>
                    <a:pt x="1619" y="51"/>
                  </a:cubicBezTo>
                  <a:cubicBezTo>
                    <a:pt x="1590" y="15"/>
                    <a:pt x="1557" y="0"/>
                    <a:pt x="15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6"/>
            <p:cNvSpPr/>
            <p:nvPr/>
          </p:nvSpPr>
          <p:spPr>
            <a:xfrm>
              <a:off x="220645" y="2235540"/>
              <a:ext cx="66907" cy="37335"/>
            </a:xfrm>
            <a:custGeom>
              <a:avLst/>
              <a:gdLst/>
              <a:ahLst/>
              <a:cxnLst/>
              <a:rect l="l" t="t" r="r" b="b"/>
              <a:pathLst>
                <a:path w="2120" h="1183" extrusionOk="0">
                  <a:moveTo>
                    <a:pt x="274" y="0"/>
                  </a:moveTo>
                  <a:cubicBezTo>
                    <a:pt x="167" y="84"/>
                    <a:pt x="48" y="143"/>
                    <a:pt x="48" y="322"/>
                  </a:cubicBezTo>
                  <a:cubicBezTo>
                    <a:pt x="0" y="560"/>
                    <a:pt x="84" y="774"/>
                    <a:pt x="179" y="977"/>
                  </a:cubicBezTo>
                  <a:cubicBezTo>
                    <a:pt x="397" y="1114"/>
                    <a:pt x="619" y="1182"/>
                    <a:pt x="840" y="1182"/>
                  </a:cubicBezTo>
                  <a:cubicBezTo>
                    <a:pt x="1041" y="1182"/>
                    <a:pt x="1243" y="1126"/>
                    <a:pt x="1441" y="1012"/>
                  </a:cubicBezTo>
                  <a:cubicBezTo>
                    <a:pt x="2120" y="810"/>
                    <a:pt x="2120" y="810"/>
                    <a:pt x="1953" y="286"/>
                  </a:cubicBezTo>
                  <a:cubicBezTo>
                    <a:pt x="1905" y="274"/>
                    <a:pt x="1870" y="238"/>
                    <a:pt x="1810" y="238"/>
                  </a:cubicBezTo>
                  <a:cubicBezTo>
                    <a:pt x="1792" y="237"/>
                    <a:pt x="1774" y="236"/>
                    <a:pt x="1756" y="236"/>
                  </a:cubicBezTo>
                  <a:cubicBezTo>
                    <a:pt x="1506" y="236"/>
                    <a:pt x="1303" y="377"/>
                    <a:pt x="1193" y="504"/>
                  </a:cubicBezTo>
                  <a:lnTo>
                    <a:pt x="1193" y="504"/>
                  </a:lnTo>
                  <a:cubicBezTo>
                    <a:pt x="1246" y="422"/>
                    <a:pt x="1257" y="279"/>
                    <a:pt x="1060" y="155"/>
                  </a:cubicBezTo>
                  <a:cubicBezTo>
                    <a:pt x="1029" y="158"/>
                    <a:pt x="998" y="159"/>
                    <a:pt x="968" y="159"/>
                  </a:cubicBezTo>
                  <a:cubicBezTo>
                    <a:pt x="734" y="159"/>
                    <a:pt x="495" y="84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6"/>
            <p:cNvSpPr/>
            <p:nvPr/>
          </p:nvSpPr>
          <p:spPr>
            <a:xfrm>
              <a:off x="184951" y="2204328"/>
              <a:ext cx="44752" cy="41754"/>
            </a:xfrm>
            <a:custGeom>
              <a:avLst/>
              <a:gdLst/>
              <a:ahLst/>
              <a:cxnLst/>
              <a:rect l="l" t="t" r="r" b="b"/>
              <a:pathLst>
                <a:path w="1418" h="1323" extrusionOk="0">
                  <a:moveTo>
                    <a:pt x="632" y="1"/>
                  </a:moveTo>
                  <a:cubicBezTo>
                    <a:pt x="596" y="1"/>
                    <a:pt x="560" y="7"/>
                    <a:pt x="524" y="25"/>
                  </a:cubicBezTo>
                  <a:cubicBezTo>
                    <a:pt x="346" y="323"/>
                    <a:pt x="0" y="608"/>
                    <a:pt x="405" y="1001"/>
                  </a:cubicBezTo>
                  <a:cubicBezTo>
                    <a:pt x="631" y="1049"/>
                    <a:pt x="834" y="1168"/>
                    <a:pt x="1060" y="1251"/>
                  </a:cubicBezTo>
                  <a:cubicBezTo>
                    <a:pt x="1108" y="1263"/>
                    <a:pt x="1131" y="1287"/>
                    <a:pt x="1179" y="1323"/>
                  </a:cubicBezTo>
                  <a:cubicBezTo>
                    <a:pt x="1250" y="1251"/>
                    <a:pt x="1334" y="1192"/>
                    <a:pt x="1405" y="1108"/>
                  </a:cubicBezTo>
                  <a:cubicBezTo>
                    <a:pt x="1417" y="596"/>
                    <a:pt x="1405" y="96"/>
                    <a:pt x="810" y="25"/>
                  </a:cubicBezTo>
                  <a:cubicBezTo>
                    <a:pt x="751" y="17"/>
                    <a:pt x="691" y="1"/>
                    <a:pt x="6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6"/>
            <p:cNvSpPr/>
            <p:nvPr/>
          </p:nvSpPr>
          <p:spPr>
            <a:xfrm>
              <a:off x="226294" y="2261545"/>
              <a:ext cx="52611" cy="25500"/>
            </a:xfrm>
            <a:custGeom>
              <a:avLst/>
              <a:gdLst/>
              <a:ahLst/>
              <a:cxnLst/>
              <a:rect l="l" t="t" r="r" b="b"/>
              <a:pathLst>
                <a:path w="1667" h="808" extrusionOk="0">
                  <a:moveTo>
                    <a:pt x="1322" y="0"/>
                  </a:moveTo>
                  <a:cubicBezTo>
                    <a:pt x="1286" y="0"/>
                    <a:pt x="1244" y="14"/>
                    <a:pt x="1191" y="45"/>
                  </a:cubicBezTo>
                  <a:cubicBezTo>
                    <a:pt x="1022" y="182"/>
                    <a:pt x="843" y="221"/>
                    <a:pt x="660" y="221"/>
                  </a:cubicBezTo>
                  <a:cubicBezTo>
                    <a:pt x="443" y="221"/>
                    <a:pt x="220" y="166"/>
                    <a:pt x="0" y="153"/>
                  </a:cubicBezTo>
                  <a:lnTo>
                    <a:pt x="0" y="153"/>
                  </a:lnTo>
                  <a:cubicBezTo>
                    <a:pt x="34" y="796"/>
                    <a:pt x="424" y="807"/>
                    <a:pt x="815" y="807"/>
                  </a:cubicBezTo>
                  <a:cubicBezTo>
                    <a:pt x="829" y="807"/>
                    <a:pt x="843" y="807"/>
                    <a:pt x="857" y="807"/>
                  </a:cubicBezTo>
                  <a:cubicBezTo>
                    <a:pt x="906" y="745"/>
                    <a:pt x="964" y="731"/>
                    <a:pt x="1023" y="731"/>
                  </a:cubicBezTo>
                  <a:cubicBezTo>
                    <a:pt x="1072" y="731"/>
                    <a:pt x="1122" y="741"/>
                    <a:pt x="1170" y="741"/>
                  </a:cubicBezTo>
                  <a:cubicBezTo>
                    <a:pt x="1220" y="741"/>
                    <a:pt x="1268" y="730"/>
                    <a:pt x="1310" y="688"/>
                  </a:cubicBezTo>
                  <a:cubicBezTo>
                    <a:pt x="1405" y="546"/>
                    <a:pt x="1607" y="700"/>
                    <a:pt x="1667" y="486"/>
                  </a:cubicBezTo>
                  <a:cubicBezTo>
                    <a:pt x="1667" y="426"/>
                    <a:pt x="1643" y="391"/>
                    <a:pt x="1607" y="343"/>
                  </a:cubicBezTo>
                  <a:cubicBezTo>
                    <a:pt x="1490" y="284"/>
                    <a:pt x="1485" y="0"/>
                    <a:pt x="1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6"/>
            <p:cNvSpPr/>
            <p:nvPr/>
          </p:nvSpPr>
          <p:spPr>
            <a:xfrm>
              <a:off x="173685" y="2172043"/>
              <a:ext cx="37209" cy="35410"/>
            </a:xfrm>
            <a:custGeom>
              <a:avLst/>
              <a:gdLst/>
              <a:ahLst/>
              <a:cxnLst/>
              <a:rect l="l" t="t" r="r" b="b"/>
              <a:pathLst>
                <a:path w="1179" h="1122" extrusionOk="0">
                  <a:moveTo>
                    <a:pt x="179" y="0"/>
                  </a:moveTo>
                  <a:cubicBezTo>
                    <a:pt x="48" y="191"/>
                    <a:pt x="0" y="381"/>
                    <a:pt x="83" y="619"/>
                  </a:cubicBezTo>
                  <a:cubicBezTo>
                    <a:pt x="119" y="738"/>
                    <a:pt x="226" y="750"/>
                    <a:pt x="322" y="762"/>
                  </a:cubicBezTo>
                  <a:cubicBezTo>
                    <a:pt x="386" y="814"/>
                    <a:pt x="454" y="825"/>
                    <a:pt x="522" y="825"/>
                  </a:cubicBezTo>
                  <a:cubicBezTo>
                    <a:pt x="574" y="825"/>
                    <a:pt x="626" y="818"/>
                    <a:pt x="677" y="818"/>
                  </a:cubicBezTo>
                  <a:cubicBezTo>
                    <a:pt x="744" y="818"/>
                    <a:pt x="809" y="830"/>
                    <a:pt x="869" y="881"/>
                  </a:cubicBezTo>
                  <a:cubicBezTo>
                    <a:pt x="869" y="929"/>
                    <a:pt x="881" y="988"/>
                    <a:pt x="881" y="1048"/>
                  </a:cubicBezTo>
                  <a:cubicBezTo>
                    <a:pt x="913" y="1111"/>
                    <a:pt x="961" y="1122"/>
                    <a:pt x="1013" y="1122"/>
                  </a:cubicBezTo>
                  <a:cubicBezTo>
                    <a:pt x="1040" y="1122"/>
                    <a:pt x="1068" y="1119"/>
                    <a:pt x="1096" y="1119"/>
                  </a:cubicBezTo>
                  <a:cubicBezTo>
                    <a:pt x="1131" y="1084"/>
                    <a:pt x="1155" y="1036"/>
                    <a:pt x="1167" y="988"/>
                  </a:cubicBezTo>
                  <a:cubicBezTo>
                    <a:pt x="1179" y="917"/>
                    <a:pt x="1167" y="822"/>
                    <a:pt x="1131" y="750"/>
                  </a:cubicBezTo>
                  <a:cubicBezTo>
                    <a:pt x="1072" y="619"/>
                    <a:pt x="953" y="560"/>
                    <a:pt x="857" y="500"/>
                  </a:cubicBezTo>
                  <a:cubicBezTo>
                    <a:pt x="740" y="410"/>
                    <a:pt x="773" y="46"/>
                    <a:pt x="610" y="46"/>
                  </a:cubicBezTo>
                  <a:cubicBezTo>
                    <a:pt x="557" y="46"/>
                    <a:pt x="485" y="84"/>
                    <a:pt x="381" y="179"/>
                  </a:cubicBezTo>
                  <a:cubicBezTo>
                    <a:pt x="381" y="181"/>
                    <a:pt x="380" y="181"/>
                    <a:pt x="379" y="181"/>
                  </a:cubicBezTo>
                  <a:cubicBezTo>
                    <a:pt x="363" y="181"/>
                    <a:pt x="256" y="55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6"/>
            <p:cNvSpPr/>
            <p:nvPr/>
          </p:nvSpPr>
          <p:spPr>
            <a:xfrm>
              <a:off x="362313" y="1957441"/>
              <a:ext cx="69905" cy="24270"/>
            </a:xfrm>
            <a:custGeom>
              <a:avLst/>
              <a:gdLst/>
              <a:ahLst/>
              <a:cxnLst/>
              <a:rect l="l" t="t" r="r" b="b"/>
              <a:pathLst>
                <a:path w="2215" h="769" extrusionOk="0">
                  <a:moveTo>
                    <a:pt x="1870" y="0"/>
                  </a:moveTo>
                  <a:cubicBezTo>
                    <a:pt x="1802" y="0"/>
                    <a:pt x="1735" y="24"/>
                    <a:pt x="1667" y="85"/>
                  </a:cubicBezTo>
                  <a:lnTo>
                    <a:pt x="1548" y="85"/>
                  </a:lnTo>
                  <a:cubicBezTo>
                    <a:pt x="1389" y="60"/>
                    <a:pt x="1233" y="34"/>
                    <a:pt x="1077" y="34"/>
                  </a:cubicBezTo>
                  <a:cubicBezTo>
                    <a:pt x="941" y="34"/>
                    <a:pt x="805" y="53"/>
                    <a:pt x="667" y="109"/>
                  </a:cubicBezTo>
                  <a:cubicBezTo>
                    <a:pt x="476" y="323"/>
                    <a:pt x="191" y="156"/>
                    <a:pt x="0" y="347"/>
                  </a:cubicBezTo>
                  <a:cubicBezTo>
                    <a:pt x="95" y="502"/>
                    <a:pt x="214" y="621"/>
                    <a:pt x="310" y="752"/>
                  </a:cubicBezTo>
                  <a:cubicBezTo>
                    <a:pt x="345" y="763"/>
                    <a:pt x="378" y="768"/>
                    <a:pt x="409" y="768"/>
                  </a:cubicBezTo>
                  <a:cubicBezTo>
                    <a:pt x="577" y="768"/>
                    <a:pt x="687" y="620"/>
                    <a:pt x="798" y="490"/>
                  </a:cubicBezTo>
                  <a:cubicBezTo>
                    <a:pt x="857" y="418"/>
                    <a:pt x="953" y="395"/>
                    <a:pt x="1036" y="395"/>
                  </a:cubicBezTo>
                  <a:cubicBezTo>
                    <a:pt x="1112" y="401"/>
                    <a:pt x="1186" y="403"/>
                    <a:pt x="1261" y="403"/>
                  </a:cubicBezTo>
                  <a:cubicBezTo>
                    <a:pt x="1381" y="403"/>
                    <a:pt x="1500" y="398"/>
                    <a:pt x="1621" y="398"/>
                  </a:cubicBezTo>
                  <a:cubicBezTo>
                    <a:pt x="1695" y="398"/>
                    <a:pt x="1770" y="400"/>
                    <a:pt x="1846" y="407"/>
                  </a:cubicBezTo>
                  <a:cubicBezTo>
                    <a:pt x="1977" y="335"/>
                    <a:pt x="2215" y="347"/>
                    <a:pt x="2060" y="49"/>
                  </a:cubicBezTo>
                  <a:cubicBezTo>
                    <a:pt x="1997" y="21"/>
                    <a:pt x="1933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6"/>
            <p:cNvSpPr/>
            <p:nvPr/>
          </p:nvSpPr>
          <p:spPr>
            <a:xfrm>
              <a:off x="423475" y="1959303"/>
              <a:ext cx="44436" cy="33769"/>
            </a:xfrm>
            <a:custGeom>
              <a:avLst/>
              <a:gdLst/>
              <a:ahLst/>
              <a:cxnLst/>
              <a:rect l="l" t="t" r="r" b="b"/>
              <a:pathLst>
                <a:path w="1408" h="1070" extrusionOk="0">
                  <a:moveTo>
                    <a:pt x="338" y="1"/>
                  </a:moveTo>
                  <a:cubicBezTo>
                    <a:pt x="318" y="1"/>
                    <a:pt x="299" y="9"/>
                    <a:pt x="277" y="26"/>
                  </a:cubicBezTo>
                  <a:cubicBezTo>
                    <a:pt x="234" y="261"/>
                    <a:pt x="0" y="600"/>
                    <a:pt x="371" y="600"/>
                  </a:cubicBezTo>
                  <a:cubicBezTo>
                    <a:pt x="414" y="600"/>
                    <a:pt x="466" y="596"/>
                    <a:pt x="527" y="586"/>
                  </a:cubicBezTo>
                  <a:cubicBezTo>
                    <a:pt x="540" y="583"/>
                    <a:pt x="553" y="582"/>
                    <a:pt x="566" y="582"/>
                  </a:cubicBezTo>
                  <a:cubicBezTo>
                    <a:pt x="722" y="582"/>
                    <a:pt x="822" y="772"/>
                    <a:pt x="943" y="871"/>
                  </a:cubicBezTo>
                  <a:cubicBezTo>
                    <a:pt x="1029" y="931"/>
                    <a:pt x="1102" y="1070"/>
                    <a:pt x="1206" y="1070"/>
                  </a:cubicBezTo>
                  <a:cubicBezTo>
                    <a:pt x="1248" y="1070"/>
                    <a:pt x="1294" y="1048"/>
                    <a:pt x="1348" y="990"/>
                  </a:cubicBezTo>
                  <a:cubicBezTo>
                    <a:pt x="1408" y="621"/>
                    <a:pt x="1277" y="395"/>
                    <a:pt x="955" y="288"/>
                  </a:cubicBezTo>
                  <a:cubicBezTo>
                    <a:pt x="777" y="205"/>
                    <a:pt x="586" y="121"/>
                    <a:pt x="408" y="38"/>
                  </a:cubicBezTo>
                  <a:cubicBezTo>
                    <a:pt x="382" y="12"/>
                    <a:pt x="360" y="1"/>
                    <a:pt x="3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6"/>
            <p:cNvSpPr/>
            <p:nvPr/>
          </p:nvSpPr>
          <p:spPr>
            <a:xfrm>
              <a:off x="223990" y="2047669"/>
              <a:ext cx="28246" cy="21682"/>
            </a:xfrm>
            <a:custGeom>
              <a:avLst/>
              <a:gdLst/>
              <a:ahLst/>
              <a:cxnLst/>
              <a:rect l="l" t="t" r="r" b="b"/>
              <a:pathLst>
                <a:path w="895" h="687" extrusionOk="0">
                  <a:moveTo>
                    <a:pt x="585" y="0"/>
                  </a:moveTo>
                  <a:cubicBezTo>
                    <a:pt x="427" y="45"/>
                    <a:pt x="355" y="240"/>
                    <a:pt x="206" y="240"/>
                  </a:cubicBezTo>
                  <a:cubicBezTo>
                    <a:pt x="197" y="240"/>
                    <a:pt x="189" y="240"/>
                    <a:pt x="180" y="238"/>
                  </a:cubicBezTo>
                  <a:cubicBezTo>
                    <a:pt x="133" y="298"/>
                    <a:pt x="109" y="345"/>
                    <a:pt x="61" y="393"/>
                  </a:cubicBezTo>
                  <a:cubicBezTo>
                    <a:pt x="0" y="584"/>
                    <a:pt x="22" y="686"/>
                    <a:pt x="130" y="686"/>
                  </a:cubicBezTo>
                  <a:cubicBezTo>
                    <a:pt x="170" y="686"/>
                    <a:pt x="223" y="672"/>
                    <a:pt x="287" y="643"/>
                  </a:cubicBezTo>
                  <a:cubicBezTo>
                    <a:pt x="341" y="577"/>
                    <a:pt x="414" y="565"/>
                    <a:pt x="491" y="565"/>
                  </a:cubicBezTo>
                  <a:cubicBezTo>
                    <a:pt x="534" y="565"/>
                    <a:pt x="577" y="569"/>
                    <a:pt x="619" y="569"/>
                  </a:cubicBezTo>
                  <a:cubicBezTo>
                    <a:pt x="719" y="569"/>
                    <a:pt x="808" y="548"/>
                    <a:pt x="847" y="405"/>
                  </a:cubicBezTo>
                  <a:cubicBezTo>
                    <a:pt x="895" y="215"/>
                    <a:pt x="704" y="119"/>
                    <a:pt x="5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6"/>
            <p:cNvSpPr/>
            <p:nvPr/>
          </p:nvSpPr>
          <p:spPr>
            <a:xfrm>
              <a:off x="341642" y="1971958"/>
              <a:ext cx="25185" cy="22723"/>
            </a:xfrm>
            <a:custGeom>
              <a:avLst/>
              <a:gdLst/>
              <a:ahLst/>
              <a:cxnLst/>
              <a:rect l="l" t="t" r="r" b="b"/>
              <a:pathLst>
                <a:path w="798" h="720" extrusionOk="0">
                  <a:moveTo>
                    <a:pt x="479" y="0"/>
                  </a:moveTo>
                  <a:cubicBezTo>
                    <a:pt x="460" y="0"/>
                    <a:pt x="439" y="2"/>
                    <a:pt x="417" y="6"/>
                  </a:cubicBezTo>
                  <a:cubicBezTo>
                    <a:pt x="322" y="18"/>
                    <a:pt x="238" y="18"/>
                    <a:pt x="143" y="42"/>
                  </a:cubicBezTo>
                  <a:cubicBezTo>
                    <a:pt x="84" y="54"/>
                    <a:pt x="36" y="77"/>
                    <a:pt x="24" y="161"/>
                  </a:cubicBezTo>
                  <a:cubicBezTo>
                    <a:pt x="0" y="256"/>
                    <a:pt x="0" y="351"/>
                    <a:pt x="24" y="458"/>
                  </a:cubicBezTo>
                  <a:cubicBezTo>
                    <a:pt x="150" y="639"/>
                    <a:pt x="271" y="719"/>
                    <a:pt x="389" y="719"/>
                  </a:cubicBezTo>
                  <a:cubicBezTo>
                    <a:pt x="528" y="719"/>
                    <a:pt x="663" y="609"/>
                    <a:pt x="798" y="423"/>
                  </a:cubicBezTo>
                  <a:cubicBezTo>
                    <a:pt x="732" y="237"/>
                    <a:pt x="697" y="0"/>
                    <a:pt x="4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6"/>
            <p:cNvSpPr/>
            <p:nvPr/>
          </p:nvSpPr>
          <p:spPr>
            <a:xfrm>
              <a:off x="213134" y="2061902"/>
              <a:ext cx="21808" cy="41407"/>
            </a:xfrm>
            <a:custGeom>
              <a:avLst/>
              <a:gdLst/>
              <a:ahLst/>
              <a:cxnLst/>
              <a:rect l="l" t="t" r="r" b="b"/>
              <a:pathLst>
                <a:path w="691" h="1312" extrusionOk="0">
                  <a:moveTo>
                    <a:pt x="292" y="0"/>
                  </a:moveTo>
                  <a:cubicBezTo>
                    <a:pt x="169" y="0"/>
                    <a:pt x="106" y="71"/>
                    <a:pt x="84" y="192"/>
                  </a:cubicBezTo>
                  <a:cubicBezTo>
                    <a:pt x="0" y="383"/>
                    <a:pt x="0" y="597"/>
                    <a:pt x="60" y="799"/>
                  </a:cubicBezTo>
                  <a:cubicBezTo>
                    <a:pt x="84" y="847"/>
                    <a:pt x="96" y="895"/>
                    <a:pt x="119" y="942"/>
                  </a:cubicBezTo>
                  <a:cubicBezTo>
                    <a:pt x="179" y="1014"/>
                    <a:pt x="227" y="1085"/>
                    <a:pt x="238" y="1180"/>
                  </a:cubicBezTo>
                  <a:cubicBezTo>
                    <a:pt x="274" y="1252"/>
                    <a:pt x="322" y="1276"/>
                    <a:pt x="369" y="1311"/>
                  </a:cubicBezTo>
                  <a:cubicBezTo>
                    <a:pt x="691" y="1026"/>
                    <a:pt x="405" y="728"/>
                    <a:pt x="405" y="442"/>
                  </a:cubicBezTo>
                  <a:cubicBezTo>
                    <a:pt x="393" y="299"/>
                    <a:pt x="357" y="145"/>
                    <a:pt x="322" y="2"/>
                  </a:cubicBezTo>
                  <a:cubicBezTo>
                    <a:pt x="311" y="1"/>
                    <a:pt x="301" y="0"/>
                    <a:pt x="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6"/>
            <p:cNvSpPr/>
            <p:nvPr/>
          </p:nvSpPr>
          <p:spPr>
            <a:xfrm>
              <a:off x="276725" y="2256653"/>
              <a:ext cx="29635" cy="19315"/>
            </a:xfrm>
            <a:custGeom>
              <a:avLst/>
              <a:gdLst/>
              <a:ahLst/>
              <a:cxnLst/>
              <a:rect l="l" t="t" r="r" b="b"/>
              <a:pathLst>
                <a:path w="939" h="612" extrusionOk="0">
                  <a:moveTo>
                    <a:pt x="619" y="0"/>
                  </a:moveTo>
                  <a:cubicBezTo>
                    <a:pt x="295" y="0"/>
                    <a:pt x="0" y="235"/>
                    <a:pt x="9" y="558"/>
                  </a:cubicBezTo>
                  <a:cubicBezTo>
                    <a:pt x="45" y="570"/>
                    <a:pt x="57" y="581"/>
                    <a:pt x="69" y="605"/>
                  </a:cubicBezTo>
                  <a:cubicBezTo>
                    <a:pt x="94" y="610"/>
                    <a:pt x="119" y="612"/>
                    <a:pt x="143" y="612"/>
                  </a:cubicBezTo>
                  <a:cubicBezTo>
                    <a:pt x="311" y="612"/>
                    <a:pt x="449" y="513"/>
                    <a:pt x="605" y="451"/>
                  </a:cubicBezTo>
                  <a:lnTo>
                    <a:pt x="926" y="320"/>
                  </a:lnTo>
                  <a:cubicBezTo>
                    <a:pt x="926" y="248"/>
                    <a:pt x="938" y="153"/>
                    <a:pt x="938" y="81"/>
                  </a:cubicBezTo>
                  <a:cubicBezTo>
                    <a:pt x="835" y="25"/>
                    <a:pt x="725" y="0"/>
                    <a:pt x="6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6"/>
            <p:cNvSpPr/>
            <p:nvPr/>
          </p:nvSpPr>
          <p:spPr>
            <a:xfrm>
              <a:off x="189464" y="2084845"/>
              <a:ext cx="30455" cy="18873"/>
            </a:xfrm>
            <a:custGeom>
              <a:avLst/>
              <a:gdLst/>
              <a:ahLst/>
              <a:cxnLst/>
              <a:rect l="l" t="t" r="r" b="b"/>
              <a:pathLst>
                <a:path w="965" h="598" extrusionOk="0">
                  <a:moveTo>
                    <a:pt x="726" y="1"/>
                  </a:moveTo>
                  <a:cubicBezTo>
                    <a:pt x="560" y="1"/>
                    <a:pt x="476" y="132"/>
                    <a:pt x="357" y="203"/>
                  </a:cubicBezTo>
                  <a:cubicBezTo>
                    <a:pt x="0" y="346"/>
                    <a:pt x="203" y="465"/>
                    <a:pt x="357" y="596"/>
                  </a:cubicBezTo>
                  <a:cubicBezTo>
                    <a:pt x="369" y="597"/>
                    <a:pt x="380" y="597"/>
                    <a:pt x="392" y="597"/>
                  </a:cubicBezTo>
                  <a:cubicBezTo>
                    <a:pt x="556" y="597"/>
                    <a:pt x="701" y="519"/>
                    <a:pt x="846" y="430"/>
                  </a:cubicBezTo>
                  <a:cubicBezTo>
                    <a:pt x="905" y="394"/>
                    <a:pt x="965" y="322"/>
                    <a:pt x="917" y="227"/>
                  </a:cubicBezTo>
                  <a:lnTo>
                    <a:pt x="917" y="96"/>
                  </a:lnTo>
                  <a:cubicBezTo>
                    <a:pt x="869" y="49"/>
                    <a:pt x="798" y="13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6"/>
            <p:cNvSpPr/>
            <p:nvPr/>
          </p:nvSpPr>
          <p:spPr>
            <a:xfrm>
              <a:off x="355149" y="1968329"/>
              <a:ext cx="19125" cy="16222"/>
            </a:xfrm>
            <a:custGeom>
              <a:avLst/>
              <a:gdLst/>
              <a:ahLst/>
              <a:cxnLst/>
              <a:rect l="l" t="t" r="r" b="b"/>
              <a:pathLst>
                <a:path w="606" h="514" extrusionOk="0">
                  <a:moveTo>
                    <a:pt x="281" y="1"/>
                  </a:moveTo>
                  <a:cubicBezTo>
                    <a:pt x="267" y="1"/>
                    <a:pt x="253" y="1"/>
                    <a:pt x="239" y="2"/>
                  </a:cubicBezTo>
                  <a:cubicBezTo>
                    <a:pt x="132" y="2"/>
                    <a:pt x="48" y="2"/>
                    <a:pt x="1" y="121"/>
                  </a:cubicBezTo>
                  <a:cubicBezTo>
                    <a:pt x="120" y="252"/>
                    <a:pt x="227" y="371"/>
                    <a:pt x="346" y="514"/>
                  </a:cubicBezTo>
                  <a:cubicBezTo>
                    <a:pt x="441" y="514"/>
                    <a:pt x="525" y="478"/>
                    <a:pt x="572" y="371"/>
                  </a:cubicBezTo>
                  <a:cubicBezTo>
                    <a:pt x="606" y="91"/>
                    <a:pt x="492" y="1"/>
                    <a:pt x="2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6"/>
            <p:cNvSpPr/>
            <p:nvPr/>
          </p:nvSpPr>
          <p:spPr>
            <a:xfrm>
              <a:off x="201488" y="2098384"/>
              <a:ext cx="23702" cy="17705"/>
            </a:xfrm>
            <a:custGeom>
              <a:avLst/>
              <a:gdLst/>
              <a:ahLst/>
              <a:cxnLst/>
              <a:rect l="l" t="t" r="r" b="b"/>
              <a:pathLst>
                <a:path w="751" h="561" extrusionOk="0">
                  <a:moveTo>
                    <a:pt x="568" y="0"/>
                  </a:moveTo>
                  <a:cubicBezTo>
                    <a:pt x="551" y="0"/>
                    <a:pt x="533" y="4"/>
                    <a:pt x="512" y="12"/>
                  </a:cubicBezTo>
                  <a:cubicBezTo>
                    <a:pt x="334" y="60"/>
                    <a:pt x="155" y="120"/>
                    <a:pt x="0" y="286"/>
                  </a:cubicBezTo>
                  <a:cubicBezTo>
                    <a:pt x="119" y="382"/>
                    <a:pt x="226" y="465"/>
                    <a:pt x="334" y="560"/>
                  </a:cubicBezTo>
                  <a:cubicBezTo>
                    <a:pt x="548" y="536"/>
                    <a:pt x="584" y="239"/>
                    <a:pt x="750" y="155"/>
                  </a:cubicBezTo>
                  <a:cubicBezTo>
                    <a:pt x="703" y="120"/>
                    <a:pt x="667" y="84"/>
                    <a:pt x="643" y="36"/>
                  </a:cubicBezTo>
                  <a:cubicBezTo>
                    <a:pt x="620" y="13"/>
                    <a:pt x="597" y="0"/>
                    <a:pt x="5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6"/>
            <p:cNvSpPr/>
            <p:nvPr/>
          </p:nvSpPr>
          <p:spPr>
            <a:xfrm>
              <a:off x="203729" y="2067961"/>
              <a:ext cx="16569" cy="19946"/>
            </a:xfrm>
            <a:custGeom>
              <a:avLst/>
              <a:gdLst/>
              <a:ahLst/>
              <a:cxnLst/>
              <a:rect l="l" t="t" r="r" b="b"/>
              <a:pathLst>
                <a:path w="525" h="632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63" y="48"/>
                    <a:pt x="167" y="119"/>
                    <a:pt x="144" y="250"/>
                  </a:cubicBezTo>
                  <a:cubicBezTo>
                    <a:pt x="1" y="453"/>
                    <a:pt x="96" y="536"/>
                    <a:pt x="239" y="595"/>
                  </a:cubicBezTo>
                  <a:cubicBezTo>
                    <a:pt x="322" y="607"/>
                    <a:pt x="394" y="607"/>
                    <a:pt x="465" y="631"/>
                  </a:cubicBezTo>
                  <a:cubicBezTo>
                    <a:pt x="346" y="453"/>
                    <a:pt x="525" y="191"/>
                    <a:pt x="3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6"/>
            <p:cNvSpPr/>
            <p:nvPr/>
          </p:nvSpPr>
          <p:spPr>
            <a:xfrm>
              <a:off x="196975" y="2076577"/>
              <a:ext cx="14297" cy="17074"/>
            </a:xfrm>
            <a:custGeom>
              <a:avLst/>
              <a:gdLst/>
              <a:ahLst/>
              <a:cxnLst/>
              <a:rect l="l" t="t" r="r" b="b"/>
              <a:pathLst>
                <a:path w="453" h="541" extrusionOk="0">
                  <a:moveTo>
                    <a:pt x="358" y="1"/>
                  </a:moveTo>
                  <a:cubicBezTo>
                    <a:pt x="203" y="96"/>
                    <a:pt x="0" y="191"/>
                    <a:pt x="119" y="489"/>
                  </a:cubicBezTo>
                  <a:cubicBezTo>
                    <a:pt x="159" y="526"/>
                    <a:pt x="192" y="541"/>
                    <a:pt x="220" y="541"/>
                  </a:cubicBezTo>
                  <a:cubicBezTo>
                    <a:pt x="318" y="541"/>
                    <a:pt x="360" y="362"/>
                    <a:pt x="453" y="334"/>
                  </a:cubicBezTo>
                  <a:cubicBezTo>
                    <a:pt x="429" y="215"/>
                    <a:pt x="381" y="120"/>
                    <a:pt x="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6"/>
            <p:cNvSpPr/>
            <p:nvPr/>
          </p:nvSpPr>
          <p:spPr>
            <a:xfrm>
              <a:off x="201110" y="2096143"/>
              <a:ext cx="17674" cy="11298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453" y="0"/>
                  </a:moveTo>
                  <a:cubicBezTo>
                    <a:pt x="262" y="0"/>
                    <a:pt x="119" y="72"/>
                    <a:pt x="0" y="250"/>
                  </a:cubicBezTo>
                  <a:cubicBezTo>
                    <a:pt x="0" y="286"/>
                    <a:pt x="0" y="333"/>
                    <a:pt x="12" y="357"/>
                  </a:cubicBezTo>
                  <a:cubicBezTo>
                    <a:pt x="203" y="333"/>
                    <a:pt x="405" y="274"/>
                    <a:pt x="560" y="131"/>
                  </a:cubicBezTo>
                  <a:cubicBezTo>
                    <a:pt x="560" y="48"/>
                    <a:pt x="488" y="48"/>
                    <a:pt x="4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6"/>
            <p:cNvSpPr/>
            <p:nvPr/>
          </p:nvSpPr>
          <p:spPr>
            <a:xfrm>
              <a:off x="220645" y="2060071"/>
              <a:ext cx="12056" cy="15812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155" y="0"/>
                  </a:moveTo>
                  <a:cubicBezTo>
                    <a:pt x="119" y="12"/>
                    <a:pt x="96" y="24"/>
                    <a:pt x="60" y="60"/>
                  </a:cubicBezTo>
                  <a:cubicBezTo>
                    <a:pt x="60" y="226"/>
                    <a:pt x="0" y="405"/>
                    <a:pt x="167" y="500"/>
                  </a:cubicBezTo>
                  <a:cubicBezTo>
                    <a:pt x="274" y="464"/>
                    <a:pt x="346" y="369"/>
                    <a:pt x="381" y="250"/>
                  </a:cubicBezTo>
                  <a:cubicBezTo>
                    <a:pt x="227" y="250"/>
                    <a:pt x="155" y="167"/>
                    <a:pt x="1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6"/>
            <p:cNvSpPr/>
            <p:nvPr/>
          </p:nvSpPr>
          <p:spPr>
            <a:xfrm>
              <a:off x="201488" y="2017214"/>
              <a:ext cx="188287" cy="233386"/>
            </a:xfrm>
            <a:custGeom>
              <a:avLst/>
              <a:gdLst/>
              <a:ahLst/>
              <a:cxnLst/>
              <a:rect l="l" t="t" r="r" b="b"/>
              <a:pathLst>
                <a:path w="5966" h="7395" extrusionOk="0">
                  <a:moveTo>
                    <a:pt x="4929" y="1"/>
                  </a:moveTo>
                  <a:cubicBezTo>
                    <a:pt x="4834" y="48"/>
                    <a:pt x="4775" y="132"/>
                    <a:pt x="4703" y="179"/>
                  </a:cubicBezTo>
                  <a:cubicBezTo>
                    <a:pt x="4675" y="191"/>
                    <a:pt x="4648" y="196"/>
                    <a:pt x="4621" y="196"/>
                  </a:cubicBezTo>
                  <a:cubicBezTo>
                    <a:pt x="4513" y="196"/>
                    <a:pt x="4413" y="115"/>
                    <a:pt x="4298" y="96"/>
                  </a:cubicBezTo>
                  <a:cubicBezTo>
                    <a:pt x="4275" y="90"/>
                    <a:pt x="4251" y="87"/>
                    <a:pt x="4228" y="87"/>
                  </a:cubicBezTo>
                  <a:cubicBezTo>
                    <a:pt x="4153" y="87"/>
                    <a:pt x="4079" y="116"/>
                    <a:pt x="4025" y="179"/>
                  </a:cubicBezTo>
                  <a:cubicBezTo>
                    <a:pt x="3912" y="247"/>
                    <a:pt x="3863" y="431"/>
                    <a:pt x="3708" y="431"/>
                  </a:cubicBezTo>
                  <a:cubicBezTo>
                    <a:pt x="3698" y="431"/>
                    <a:pt x="3689" y="431"/>
                    <a:pt x="3679" y="429"/>
                  </a:cubicBezTo>
                  <a:cubicBezTo>
                    <a:pt x="3501" y="525"/>
                    <a:pt x="3274" y="513"/>
                    <a:pt x="3132" y="691"/>
                  </a:cubicBezTo>
                  <a:cubicBezTo>
                    <a:pt x="3055" y="833"/>
                    <a:pt x="2979" y="944"/>
                    <a:pt x="2830" y="944"/>
                  </a:cubicBezTo>
                  <a:cubicBezTo>
                    <a:pt x="2816" y="944"/>
                    <a:pt x="2802" y="943"/>
                    <a:pt x="2786" y="941"/>
                  </a:cubicBezTo>
                  <a:lnTo>
                    <a:pt x="2786" y="1191"/>
                  </a:lnTo>
                  <a:lnTo>
                    <a:pt x="2667" y="1191"/>
                  </a:lnTo>
                  <a:cubicBezTo>
                    <a:pt x="2631" y="1191"/>
                    <a:pt x="2620" y="1203"/>
                    <a:pt x="2596" y="1227"/>
                  </a:cubicBezTo>
                  <a:cubicBezTo>
                    <a:pt x="2489" y="1322"/>
                    <a:pt x="2453" y="1465"/>
                    <a:pt x="2453" y="1608"/>
                  </a:cubicBezTo>
                  <a:cubicBezTo>
                    <a:pt x="2477" y="1680"/>
                    <a:pt x="2501" y="1763"/>
                    <a:pt x="2536" y="1834"/>
                  </a:cubicBezTo>
                  <a:cubicBezTo>
                    <a:pt x="2560" y="1858"/>
                    <a:pt x="2596" y="1858"/>
                    <a:pt x="2620" y="1858"/>
                  </a:cubicBezTo>
                  <a:cubicBezTo>
                    <a:pt x="2620" y="1858"/>
                    <a:pt x="2620" y="1894"/>
                    <a:pt x="2608" y="1894"/>
                  </a:cubicBezTo>
                  <a:cubicBezTo>
                    <a:pt x="2595" y="1897"/>
                    <a:pt x="2583" y="1899"/>
                    <a:pt x="2573" y="1899"/>
                  </a:cubicBezTo>
                  <a:cubicBezTo>
                    <a:pt x="2506" y="1899"/>
                    <a:pt x="2484" y="1838"/>
                    <a:pt x="2453" y="1787"/>
                  </a:cubicBezTo>
                  <a:cubicBezTo>
                    <a:pt x="2393" y="1715"/>
                    <a:pt x="2310" y="1656"/>
                    <a:pt x="2215" y="1644"/>
                  </a:cubicBezTo>
                  <a:cubicBezTo>
                    <a:pt x="2183" y="1696"/>
                    <a:pt x="2157" y="1716"/>
                    <a:pt x="2133" y="1716"/>
                  </a:cubicBezTo>
                  <a:cubicBezTo>
                    <a:pt x="2060" y="1716"/>
                    <a:pt x="2013" y="1540"/>
                    <a:pt x="1938" y="1540"/>
                  </a:cubicBezTo>
                  <a:cubicBezTo>
                    <a:pt x="1924" y="1540"/>
                    <a:pt x="1909" y="1546"/>
                    <a:pt x="1893" y="1561"/>
                  </a:cubicBezTo>
                  <a:cubicBezTo>
                    <a:pt x="1798" y="1596"/>
                    <a:pt x="1715" y="1561"/>
                    <a:pt x="1608" y="1680"/>
                  </a:cubicBezTo>
                  <a:cubicBezTo>
                    <a:pt x="1262" y="2084"/>
                    <a:pt x="965" y="2501"/>
                    <a:pt x="893" y="3085"/>
                  </a:cubicBezTo>
                  <a:cubicBezTo>
                    <a:pt x="953" y="3251"/>
                    <a:pt x="1238" y="3263"/>
                    <a:pt x="1167" y="3501"/>
                  </a:cubicBezTo>
                  <a:cubicBezTo>
                    <a:pt x="1129" y="3600"/>
                    <a:pt x="1077" y="3628"/>
                    <a:pt x="1019" y="3628"/>
                  </a:cubicBezTo>
                  <a:cubicBezTo>
                    <a:pt x="943" y="3628"/>
                    <a:pt x="858" y="3580"/>
                    <a:pt x="785" y="3580"/>
                  </a:cubicBezTo>
                  <a:cubicBezTo>
                    <a:pt x="773" y="3580"/>
                    <a:pt x="761" y="3582"/>
                    <a:pt x="750" y="3585"/>
                  </a:cubicBezTo>
                  <a:cubicBezTo>
                    <a:pt x="715" y="3608"/>
                    <a:pt x="691" y="3692"/>
                    <a:pt x="655" y="3739"/>
                  </a:cubicBezTo>
                  <a:cubicBezTo>
                    <a:pt x="596" y="3811"/>
                    <a:pt x="596" y="3906"/>
                    <a:pt x="631" y="3989"/>
                  </a:cubicBezTo>
                  <a:cubicBezTo>
                    <a:pt x="762" y="4180"/>
                    <a:pt x="988" y="4168"/>
                    <a:pt x="1191" y="4287"/>
                  </a:cubicBezTo>
                  <a:cubicBezTo>
                    <a:pt x="1147" y="4308"/>
                    <a:pt x="1106" y="4317"/>
                    <a:pt x="1069" y="4317"/>
                  </a:cubicBezTo>
                  <a:cubicBezTo>
                    <a:pt x="924" y="4317"/>
                    <a:pt x="824" y="4188"/>
                    <a:pt x="703" y="4188"/>
                  </a:cubicBezTo>
                  <a:cubicBezTo>
                    <a:pt x="680" y="4188"/>
                    <a:pt x="656" y="4193"/>
                    <a:pt x="631" y="4204"/>
                  </a:cubicBezTo>
                  <a:cubicBezTo>
                    <a:pt x="607" y="4228"/>
                    <a:pt x="584" y="4239"/>
                    <a:pt x="572" y="4263"/>
                  </a:cubicBezTo>
                  <a:cubicBezTo>
                    <a:pt x="179" y="4513"/>
                    <a:pt x="345" y="5120"/>
                    <a:pt x="0" y="5394"/>
                  </a:cubicBezTo>
                  <a:cubicBezTo>
                    <a:pt x="36" y="5525"/>
                    <a:pt x="119" y="5597"/>
                    <a:pt x="226" y="5644"/>
                  </a:cubicBezTo>
                  <a:cubicBezTo>
                    <a:pt x="339" y="5723"/>
                    <a:pt x="334" y="5812"/>
                    <a:pt x="284" y="5812"/>
                  </a:cubicBezTo>
                  <a:cubicBezTo>
                    <a:pt x="281" y="5812"/>
                    <a:pt x="277" y="5812"/>
                    <a:pt x="274" y="5811"/>
                  </a:cubicBezTo>
                  <a:cubicBezTo>
                    <a:pt x="250" y="5847"/>
                    <a:pt x="250" y="5882"/>
                    <a:pt x="250" y="5930"/>
                  </a:cubicBezTo>
                  <a:cubicBezTo>
                    <a:pt x="476" y="6144"/>
                    <a:pt x="1084" y="6085"/>
                    <a:pt x="703" y="6740"/>
                  </a:cubicBezTo>
                  <a:cubicBezTo>
                    <a:pt x="703" y="6764"/>
                    <a:pt x="846" y="6883"/>
                    <a:pt x="929" y="6954"/>
                  </a:cubicBezTo>
                  <a:cubicBezTo>
                    <a:pt x="979" y="6942"/>
                    <a:pt x="1018" y="6937"/>
                    <a:pt x="1049" y="6937"/>
                  </a:cubicBezTo>
                  <a:cubicBezTo>
                    <a:pt x="1326" y="6937"/>
                    <a:pt x="900" y="7373"/>
                    <a:pt x="1179" y="7395"/>
                  </a:cubicBezTo>
                  <a:cubicBezTo>
                    <a:pt x="1239" y="7183"/>
                    <a:pt x="1385" y="7074"/>
                    <a:pt x="1586" y="7074"/>
                  </a:cubicBezTo>
                  <a:cubicBezTo>
                    <a:pt x="1623" y="7074"/>
                    <a:pt x="1662" y="7078"/>
                    <a:pt x="1703" y="7085"/>
                  </a:cubicBezTo>
                  <a:cubicBezTo>
                    <a:pt x="1775" y="7061"/>
                    <a:pt x="1847" y="7052"/>
                    <a:pt x="1920" y="7052"/>
                  </a:cubicBezTo>
                  <a:cubicBezTo>
                    <a:pt x="2097" y="7052"/>
                    <a:pt x="2275" y="7107"/>
                    <a:pt x="2453" y="7133"/>
                  </a:cubicBezTo>
                  <a:cubicBezTo>
                    <a:pt x="2608" y="7073"/>
                    <a:pt x="2751" y="7002"/>
                    <a:pt x="2905" y="6942"/>
                  </a:cubicBezTo>
                  <a:cubicBezTo>
                    <a:pt x="2971" y="6912"/>
                    <a:pt x="3036" y="6903"/>
                    <a:pt x="3103" y="6903"/>
                  </a:cubicBezTo>
                  <a:cubicBezTo>
                    <a:pt x="3170" y="6903"/>
                    <a:pt x="3239" y="6912"/>
                    <a:pt x="3310" y="6918"/>
                  </a:cubicBezTo>
                  <a:cubicBezTo>
                    <a:pt x="3324" y="6921"/>
                    <a:pt x="3338" y="6922"/>
                    <a:pt x="3351" y="6922"/>
                  </a:cubicBezTo>
                  <a:cubicBezTo>
                    <a:pt x="3573" y="6922"/>
                    <a:pt x="3620" y="6561"/>
                    <a:pt x="3847" y="6561"/>
                  </a:cubicBezTo>
                  <a:cubicBezTo>
                    <a:pt x="3851" y="6561"/>
                    <a:pt x="3854" y="6561"/>
                    <a:pt x="3858" y="6561"/>
                  </a:cubicBezTo>
                  <a:cubicBezTo>
                    <a:pt x="3965" y="6537"/>
                    <a:pt x="4048" y="6490"/>
                    <a:pt x="4060" y="6359"/>
                  </a:cubicBezTo>
                  <a:cubicBezTo>
                    <a:pt x="3944" y="6173"/>
                    <a:pt x="4213" y="5715"/>
                    <a:pt x="3773" y="5715"/>
                  </a:cubicBezTo>
                  <a:cubicBezTo>
                    <a:pt x="3762" y="5715"/>
                    <a:pt x="3751" y="5715"/>
                    <a:pt x="3739" y="5716"/>
                  </a:cubicBezTo>
                  <a:cubicBezTo>
                    <a:pt x="3632" y="5728"/>
                    <a:pt x="3548" y="5763"/>
                    <a:pt x="3453" y="5775"/>
                  </a:cubicBezTo>
                  <a:cubicBezTo>
                    <a:pt x="3441" y="5776"/>
                    <a:pt x="3430" y="5777"/>
                    <a:pt x="3418" y="5777"/>
                  </a:cubicBezTo>
                  <a:cubicBezTo>
                    <a:pt x="3299" y="5777"/>
                    <a:pt x="3178" y="5726"/>
                    <a:pt x="3048" y="5704"/>
                  </a:cubicBezTo>
                  <a:cubicBezTo>
                    <a:pt x="2977" y="5656"/>
                    <a:pt x="2834" y="5704"/>
                    <a:pt x="2858" y="5513"/>
                  </a:cubicBezTo>
                  <a:cubicBezTo>
                    <a:pt x="2893" y="5406"/>
                    <a:pt x="3012" y="5299"/>
                    <a:pt x="2929" y="5156"/>
                  </a:cubicBezTo>
                  <a:cubicBezTo>
                    <a:pt x="2827" y="5074"/>
                    <a:pt x="2744" y="5041"/>
                    <a:pt x="2674" y="5041"/>
                  </a:cubicBezTo>
                  <a:cubicBezTo>
                    <a:pt x="2399" y="5041"/>
                    <a:pt x="2318" y="5544"/>
                    <a:pt x="2072" y="5573"/>
                  </a:cubicBezTo>
                  <a:cubicBezTo>
                    <a:pt x="2250" y="5427"/>
                    <a:pt x="2179" y="4922"/>
                    <a:pt x="2498" y="4922"/>
                  </a:cubicBezTo>
                  <a:cubicBezTo>
                    <a:pt x="2542" y="4922"/>
                    <a:pt x="2594" y="4932"/>
                    <a:pt x="2655" y="4954"/>
                  </a:cubicBezTo>
                  <a:cubicBezTo>
                    <a:pt x="2736" y="4985"/>
                    <a:pt x="2815" y="4997"/>
                    <a:pt x="2894" y="4997"/>
                  </a:cubicBezTo>
                  <a:cubicBezTo>
                    <a:pt x="3083" y="4997"/>
                    <a:pt x="3268" y="4928"/>
                    <a:pt x="3453" y="4894"/>
                  </a:cubicBezTo>
                  <a:cubicBezTo>
                    <a:pt x="3560" y="4882"/>
                    <a:pt x="3644" y="4835"/>
                    <a:pt x="3739" y="4763"/>
                  </a:cubicBezTo>
                  <a:cubicBezTo>
                    <a:pt x="3798" y="4716"/>
                    <a:pt x="3846" y="4656"/>
                    <a:pt x="3882" y="4585"/>
                  </a:cubicBezTo>
                  <a:cubicBezTo>
                    <a:pt x="3960" y="4517"/>
                    <a:pt x="3912" y="4345"/>
                    <a:pt x="4035" y="4345"/>
                  </a:cubicBezTo>
                  <a:cubicBezTo>
                    <a:pt x="4043" y="4345"/>
                    <a:pt x="4051" y="4345"/>
                    <a:pt x="4060" y="4347"/>
                  </a:cubicBezTo>
                  <a:cubicBezTo>
                    <a:pt x="4108" y="4347"/>
                    <a:pt x="4155" y="4335"/>
                    <a:pt x="4179" y="4299"/>
                  </a:cubicBezTo>
                  <a:cubicBezTo>
                    <a:pt x="4215" y="4275"/>
                    <a:pt x="4227" y="4228"/>
                    <a:pt x="4263" y="4180"/>
                  </a:cubicBezTo>
                  <a:cubicBezTo>
                    <a:pt x="4334" y="4037"/>
                    <a:pt x="4453" y="3966"/>
                    <a:pt x="4572" y="3870"/>
                  </a:cubicBezTo>
                  <a:cubicBezTo>
                    <a:pt x="4929" y="3704"/>
                    <a:pt x="5215" y="3501"/>
                    <a:pt x="5096" y="2965"/>
                  </a:cubicBezTo>
                  <a:cubicBezTo>
                    <a:pt x="5064" y="2852"/>
                    <a:pt x="5120" y="2810"/>
                    <a:pt x="5196" y="2810"/>
                  </a:cubicBezTo>
                  <a:cubicBezTo>
                    <a:pt x="5232" y="2810"/>
                    <a:pt x="5272" y="2819"/>
                    <a:pt x="5310" y="2834"/>
                  </a:cubicBezTo>
                  <a:cubicBezTo>
                    <a:pt x="5358" y="2846"/>
                    <a:pt x="5418" y="2846"/>
                    <a:pt x="5465" y="2846"/>
                  </a:cubicBezTo>
                  <a:cubicBezTo>
                    <a:pt x="5596" y="2811"/>
                    <a:pt x="5703" y="2739"/>
                    <a:pt x="5727" y="2573"/>
                  </a:cubicBezTo>
                  <a:cubicBezTo>
                    <a:pt x="5715" y="2537"/>
                    <a:pt x="5703" y="2477"/>
                    <a:pt x="5668" y="2430"/>
                  </a:cubicBezTo>
                  <a:cubicBezTo>
                    <a:pt x="5549" y="2251"/>
                    <a:pt x="5489" y="2013"/>
                    <a:pt x="5251" y="1965"/>
                  </a:cubicBezTo>
                  <a:cubicBezTo>
                    <a:pt x="5191" y="1965"/>
                    <a:pt x="5156" y="1965"/>
                    <a:pt x="5108" y="2001"/>
                  </a:cubicBezTo>
                  <a:cubicBezTo>
                    <a:pt x="4985" y="2105"/>
                    <a:pt x="4870" y="2216"/>
                    <a:pt x="4720" y="2216"/>
                  </a:cubicBezTo>
                  <a:cubicBezTo>
                    <a:pt x="4682" y="2216"/>
                    <a:pt x="4640" y="2209"/>
                    <a:pt x="4596" y="2192"/>
                  </a:cubicBezTo>
                  <a:cubicBezTo>
                    <a:pt x="4536" y="2192"/>
                    <a:pt x="4465" y="2192"/>
                    <a:pt x="4394" y="2203"/>
                  </a:cubicBezTo>
                  <a:cubicBezTo>
                    <a:pt x="4343" y="2222"/>
                    <a:pt x="4292" y="2226"/>
                    <a:pt x="4241" y="2226"/>
                  </a:cubicBezTo>
                  <a:cubicBezTo>
                    <a:pt x="4183" y="2226"/>
                    <a:pt x="4126" y="2220"/>
                    <a:pt x="4070" y="2220"/>
                  </a:cubicBezTo>
                  <a:cubicBezTo>
                    <a:pt x="4014" y="2220"/>
                    <a:pt x="3959" y="2226"/>
                    <a:pt x="3905" y="2251"/>
                  </a:cubicBezTo>
                  <a:cubicBezTo>
                    <a:pt x="3846" y="2299"/>
                    <a:pt x="3798" y="2358"/>
                    <a:pt x="3763" y="2430"/>
                  </a:cubicBezTo>
                  <a:cubicBezTo>
                    <a:pt x="3739" y="2596"/>
                    <a:pt x="4036" y="2608"/>
                    <a:pt x="3882" y="2811"/>
                  </a:cubicBezTo>
                  <a:cubicBezTo>
                    <a:pt x="3989" y="2965"/>
                    <a:pt x="4108" y="3096"/>
                    <a:pt x="4227" y="3215"/>
                  </a:cubicBezTo>
                  <a:cubicBezTo>
                    <a:pt x="4246" y="3229"/>
                    <a:pt x="4264" y="3234"/>
                    <a:pt x="4282" y="3234"/>
                  </a:cubicBezTo>
                  <a:cubicBezTo>
                    <a:pt x="4310" y="3234"/>
                    <a:pt x="4336" y="3223"/>
                    <a:pt x="4358" y="3215"/>
                  </a:cubicBezTo>
                  <a:cubicBezTo>
                    <a:pt x="4429" y="3205"/>
                    <a:pt x="4457" y="3125"/>
                    <a:pt x="4524" y="3125"/>
                  </a:cubicBezTo>
                  <a:cubicBezTo>
                    <a:pt x="4535" y="3125"/>
                    <a:pt x="4547" y="3127"/>
                    <a:pt x="4560" y="3132"/>
                  </a:cubicBezTo>
                  <a:cubicBezTo>
                    <a:pt x="4462" y="3197"/>
                    <a:pt x="4364" y="3253"/>
                    <a:pt x="4248" y="3253"/>
                  </a:cubicBezTo>
                  <a:cubicBezTo>
                    <a:pt x="4237" y="3253"/>
                    <a:pt x="4226" y="3252"/>
                    <a:pt x="4215" y="3251"/>
                  </a:cubicBezTo>
                  <a:cubicBezTo>
                    <a:pt x="3941" y="3501"/>
                    <a:pt x="3632" y="3704"/>
                    <a:pt x="3429" y="4025"/>
                  </a:cubicBezTo>
                  <a:cubicBezTo>
                    <a:pt x="3359" y="4122"/>
                    <a:pt x="3308" y="4270"/>
                    <a:pt x="3215" y="4270"/>
                  </a:cubicBezTo>
                  <a:cubicBezTo>
                    <a:pt x="3182" y="4270"/>
                    <a:pt x="3143" y="4251"/>
                    <a:pt x="3096" y="4204"/>
                  </a:cubicBezTo>
                  <a:cubicBezTo>
                    <a:pt x="2965" y="4049"/>
                    <a:pt x="3096" y="3906"/>
                    <a:pt x="3203" y="3787"/>
                  </a:cubicBezTo>
                  <a:cubicBezTo>
                    <a:pt x="3251" y="3727"/>
                    <a:pt x="3322" y="3680"/>
                    <a:pt x="3370" y="3620"/>
                  </a:cubicBezTo>
                  <a:cubicBezTo>
                    <a:pt x="3644" y="3275"/>
                    <a:pt x="3584" y="3085"/>
                    <a:pt x="3143" y="2906"/>
                  </a:cubicBezTo>
                  <a:cubicBezTo>
                    <a:pt x="2988" y="3017"/>
                    <a:pt x="2885" y="3231"/>
                    <a:pt x="2679" y="3231"/>
                  </a:cubicBezTo>
                  <a:cubicBezTo>
                    <a:pt x="2664" y="3231"/>
                    <a:pt x="2648" y="3230"/>
                    <a:pt x="2631" y="3227"/>
                  </a:cubicBezTo>
                  <a:cubicBezTo>
                    <a:pt x="2953" y="3073"/>
                    <a:pt x="2953" y="3073"/>
                    <a:pt x="2989" y="2323"/>
                  </a:cubicBezTo>
                  <a:cubicBezTo>
                    <a:pt x="3038" y="2277"/>
                    <a:pt x="3092" y="2265"/>
                    <a:pt x="3147" y="2265"/>
                  </a:cubicBezTo>
                  <a:cubicBezTo>
                    <a:pt x="3215" y="2265"/>
                    <a:pt x="3286" y="2284"/>
                    <a:pt x="3353" y="2284"/>
                  </a:cubicBezTo>
                  <a:cubicBezTo>
                    <a:pt x="3387" y="2284"/>
                    <a:pt x="3421" y="2279"/>
                    <a:pt x="3453" y="2263"/>
                  </a:cubicBezTo>
                  <a:cubicBezTo>
                    <a:pt x="3572" y="2203"/>
                    <a:pt x="3667" y="2120"/>
                    <a:pt x="3763" y="2037"/>
                  </a:cubicBezTo>
                  <a:cubicBezTo>
                    <a:pt x="4120" y="1965"/>
                    <a:pt x="4263" y="1584"/>
                    <a:pt x="4525" y="1370"/>
                  </a:cubicBezTo>
                  <a:cubicBezTo>
                    <a:pt x="4534" y="1371"/>
                    <a:pt x="4544" y="1372"/>
                    <a:pt x="4553" y="1372"/>
                  </a:cubicBezTo>
                  <a:cubicBezTo>
                    <a:pt x="4797" y="1372"/>
                    <a:pt x="4904" y="980"/>
                    <a:pt x="5149" y="980"/>
                  </a:cubicBezTo>
                  <a:cubicBezTo>
                    <a:pt x="5181" y="980"/>
                    <a:pt x="5214" y="987"/>
                    <a:pt x="5251" y="1001"/>
                  </a:cubicBezTo>
                  <a:cubicBezTo>
                    <a:pt x="5286" y="1013"/>
                    <a:pt x="5320" y="1018"/>
                    <a:pt x="5352" y="1018"/>
                  </a:cubicBezTo>
                  <a:cubicBezTo>
                    <a:pt x="5451" y="1018"/>
                    <a:pt x="5536" y="969"/>
                    <a:pt x="5608" y="906"/>
                  </a:cubicBezTo>
                  <a:cubicBezTo>
                    <a:pt x="5751" y="775"/>
                    <a:pt x="5965" y="703"/>
                    <a:pt x="5894" y="429"/>
                  </a:cubicBezTo>
                  <a:cubicBezTo>
                    <a:pt x="5834" y="215"/>
                    <a:pt x="5644" y="215"/>
                    <a:pt x="5477" y="215"/>
                  </a:cubicBezTo>
                  <a:cubicBezTo>
                    <a:pt x="5310" y="191"/>
                    <a:pt x="5179" y="156"/>
                    <a:pt x="5060" y="48"/>
                  </a:cubicBezTo>
                  <a:cubicBezTo>
                    <a:pt x="5013" y="13"/>
                    <a:pt x="4977" y="1"/>
                    <a:pt x="49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6"/>
            <p:cNvSpPr/>
            <p:nvPr/>
          </p:nvSpPr>
          <p:spPr>
            <a:xfrm>
              <a:off x="316458" y="1964889"/>
              <a:ext cx="102602" cy="53620"/>
            </a:xfrm>
            <a:custGeom>
              <a:avLst/>
              <a:gdLst/>
              <a:ahLst/>
              <a:cxnLst/>
              <a:rect l="l" t="t" r="r" b="b"/>
              <a:pathLst>
                <a:path w="3251" h="1699" extrusionOk="0">
                  <a:moveTo>
                    <a:pt x="2981" y="0"/>
                  </a:moveTo>
                  <a:cubicBezTo>
                    <a:pt x="2862" y="0"/>
                    <a:pt x="2744" y="38"/>
                    <a:pt x="2628" y="38"/>
                  </a:cubicBezTo>
                  <a:cubicBezTo>
                    <a:pt x="2573" y="38"/>
                    <a:pt x="2518" y="29"/>
                    <a:pt x="2465" y="4"/>
                  </a:cubicBezTo>
                  <a:cubicBezTo>
                    <a:pt x="2430" y="83"/>
                    <a:pt x="2382" y="129"/>
                    <a:pt x="2316" y="129"/>
                  </a:cubicBezTo>
                  <a:cubicBezTo>
                    <a:pt x="2293" y="129"/>
                    <a:pt x="2267" y="124"/>
                    <a:pt x="2239" y="111"/>
                  </a:cubicBezTo>
                  <a:cubicBezTo>
                    <a:pt x="2096" y="242"/>
                    <a:pt x="2001" y="444"/>
                    <a:pt x="1798" y="480"/>
                  </a:cubicBezTo>
                  <a:cubicBezTo>
                    <a:pt x="1715" y="528"/>
                    <a:pt x="1644" y="575"/>
                    <a:pt x="1572" y="623"/>
                  </a:cubicBezTo>
                  <a:cubicBezTo>
                    <a:pt x="1427" y="684"/>
                    <a:pt x="1282" y="814"/>
                    <a:pt x="1146" y="814"/>
                  </a:cubicBezTo>
                  <a:cubicBezTo>
                    <a:pt x="1070" y="814"/>
                    <a:pt x="997" y="774"/>
                    <a:pt x="929" y="659"/>
                  </a:cubicBezTo>
                  <a:cubicBezTo>
                    <a:pt x="902" y="635"/>
                    <a:pt x="880" y="626"/>
                    <a:pt x="861" y="626"/>
                  </a:cubicBezTo>
                  <a:cubicBezTo>
                    <a:pt x="821" y="626"/>
                    <a:pt x="795" y="666"/>
                    <a:pt x="763" y="706"/>
                  </a:cubicBezTo>
                  <a:cubicBezTo>
                    <a:pt x="691" y="802"/>
                    <a:pt x="667" y="933"/>
                    <a:pt x="596" y="1016"/>
                  </a:cubicBezTo>
                  <a:cubicBezTo>
                    <a:pt x="453" y="1063"/>
                    <a:pt x="286" y="1111"/>
                    <a:pt x="1" y="1218"/>
                  </a:cubicBezTo>
                  <a:cubicBezTo>
                    <a:pt x="334" y="1254"/>
                    <a:pt x="370" y="1433"/>
                    <a:pt x="358" y="1647"/>
                  </a:cubicBezTo>
                  <a:cubicBezTo>
                    <a:pt x="385" y="1683"/>
                    <a:pt x="412" y="1699"/>
                    <a:pt x="450" y="1699"/>
                  </a:cubicBezTo>
                  <a:cubicBezTo>
                    <a:pt x="462" y="1699"/>
                    <a:pt x="475" y="1697"/>
                    <a:pt x="489" y="1695"/>
                  </a:cubicBezTo>
                  <a:cubicBezTo>
                    <a:pt x="882" y="1421"/>
                    <a:pt x="1405" y="1456"/>
                    <a:pt x="1715" y="1004"/>
                  </a:cubicBezTo>
                  <a:cubicBezTo>
                    <a:pt x="2013" y="825"/>
                    <a:pt x="2370" y="944"/>
                    <a:pt x="2620" y="659"/>
                  </a:cubicBezTo>
                  <a:cubicBezTo>
                    <a:pt x="2679" y="623"/>
                    <a:pt x="2751" y="587"/>
                    <a:pt x="2810" y="540"/>
                  </a:cubicBezTo>
                  <a:cubicBezTo>
                    <a:pt x="2894" y="325"/>
                    <a:pt x="3239" y="409"/>
                    <a:pt x="3251" y="99"/>
                  </a:cubicBezTo>
                  <a:cubicBezTo>
                    <a:pt x="3162" y="22"/>
                    <a:pt x="3071" y="0"/>
                    <a:pt x="29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6"/>
            <p:cNvSpPr/>
            <p:nvPr/>
          </p:nvSpPr>
          <p:spPr>
            <a:xfrm>
              <a:off x="299542" y="2029585"/>
              <a:ext cx="17705" cy="10604"/>
            </a:xfrm>
            <a:custGeom>
              <a:avLst/>
              <a:gdLst/>
              <a:ahLst/>
              <a:cxnLst/>
              <a:rect l="l" t="t" r="r" b="b"/>
              <a:pathLst>
                <a:path w="561" h="336" extrusionOk="0">
                  <a:moveTo>
                    <a:pt x="333" y="0"/>
                  </a:moveTo>
                  <a:cubicBezTo>
                    <a:pt x="176" y="0"/>
                    <a:pt x="77" y="150"/>
                    <a:pt x="1" y="335"/>
                  </a:cubicBezTo>
                  <a:cubicBezTo>
                    <a:pt x="37" y="293"/>
                    <a:pt x="84" y="281"/>
                    <a:pt x="135" y="281"/>
                  </a:cubicBezTo>
                  <a:cubicBezTo>
                    <a:pt x="209" y="281"/>
                    <a:pt x="293" y="307"/>
                    <a:pt x="367" y="307"/>
                  </a:cubicBezTo>
                  <a:cubicBezTo>
                    <a:pt x="459" y="307"/>
                    <a:pt x="535" y="267"/>
                    <a:pt x="560" y="85"/>
                  </a:cubicBezTo>
                  <a:cubicBezTo>
                    <a:pt x="473" y="26"/>
                    <a:pt x="398" y="0"/>
                    <a:pt x="3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6"/>
            <p:cNvSpPr/>
            <p:nvPr/>
          </p:nvSpPr>
          <p:spPr>
            <a:xfrm>
              <a:off x="266847" y="2043882"/>
              <a:ext cx="18841" cy="14612"/>
            </a:xfrm>
            <a:custGeom>
              <a:avLst/>
              <a:gdLst/>
              <a:ahLst/>
              <a:cxnLst/>
              <a:rect l="l" t="t" r="r" b="b"/>
              <a:pathLst>
                <a:path w="597" h="463" extrusionOk="0">
                  <a:moveTo>
                    <a:pt x="43" y="1"/>
                  </a:moveTo>
                  <a:cubicBezTo>
                    <a:pt x="37" y="1"/>
                    <a:pt x="31" y="1"/>
                    <a:pt x="25" y="1"/>
                  </a:cubicBezTo>
                  <a:cubicBezTo>
                    <a:pt x="1" y="215"/>
                    <a:pt x="179" y="263"/>
                    <a:pt x="263" y="382"/>
                  </a:cubicBezTo>
                  <a:cubicBezTo>
                    <a:pt x="313" y="438"/>
                    <a:pt x="364" y="463"/>
                    <a:pt x="416" y="463"/>
                  </a:cubicBezTo>
                  <a:cubicBezTo>
                    <a:pt x="474" y="463"/>
                    <a:pt x="533" y="432"/>
                    <a:pt x="596" y="382"/>
                  </a:cubicBezTo>
                  <a:cubicBezTo>
                    <a:pt x="422" y="231"/>
                    <a:pt x="293" y="1"/>
                    <a:pt x="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6"/>
            <p:cNvSpPr/>
            <p:nvPr/>
          </p:nvSpPr>
          <p:spPr>
            <a:xfrm>
              <a:off x="327346" y="2013932"/>
              <a:ext cx="15433" cy="10888"/>
            </a:xfrm>
            <a:custGeom>
              <a:avLst/>
              <a:gdLst/>
              <a:ahLst/>
              <a:cxnLst/>
              <a:rect l="l" t="t" r="r" b="b"/>
              <a:pathLst>
                <a:path w="489" h="345" extrusionOk="0">
                  <a:moveTo>
                    <a:pt x="300" y="0"/>
                  </a:moveTo>
                  <a:cubicBezTo>
                    <a:pt x="237" y="0"/>
                    <a:pt x="175" y="29"/>
                    <a:pt x="108" y="81"/>
                  </a:cubicBezTo>
                  <a:lnTo>
                    <a:pt x="1" y="81"/>
                  </a:lnTo>
                  <a:lnTo>
                    <a:pt x="1" y="307"/>
                  </a:lnTo>
                  <a:cubicBezTo>
                    <a:pt x="108" y="307"/>
                    <a:pt x="227" y="331"/>
                    <a:pt x="334" y="331"/>
                  </a:cubicBezTo>
                  <a:cubicBezTo>
                    <a:pt x="353" y="341"/>
                    <a:pt x="370" y="345"/>
                    <a:pt x="386" y="345"/>
                  </a:cubicBezTo>
                  <a:cubicBezTo>
                    <a:pt x="447" y="345"/>
                    <a:pt x="479" y="276"/>
                    <a:pt x="489" y="200"/>
                  </a:cubicBezTo>
                  <a:cubicBezTo>
                    <a:pt x="489" y="141"/>
                    <a:pt x="465" y="81"/>
                    <a:pt x="418" y="33"/>
                  </a:cubicBezTo>
                  <a:cubicBezTo>
                    <a:pt x="377" y="11"/>
                    <a:pt x="338" y="0"/>
                    <a:pt x="3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6"/>
            <p:cNvSpPr/>
            <p:nvPr/>
          </p:nvSpPr>
          <p:spPr>
            <a:xfrm>
              <a:off x="332238" y="1984519"/>
              <a:ext cx="9784" cy="12119"/>
            </a:xfrm>
            <a:custGeom>
              <a:avLst/>
              <a:gdLst/>
              <a:ahLst/>
              <a:cxnLst/>
              <a:rect l="l" t="t" r="r" b="b"/>
              <a:pathLst>
                <a:path w="310" h="384" extrusionOk="0">
                  <a:moveTo>
                    <a:pt x="191" y="1"/>
                  </a:moveTo>
                  <a:cubicBezTo>
                    <a:pt x="24" y="72"/>
                    <a:pt x="1" y="203"/>
                    <a:pt x="84" y="382"/>
                  </a:cubicBezTo>
                  <a:cubicBezTo>
                    <a:pt x="94" y="383"/>
                    <a:pt x="104" y="383"/>
                    <a:pt x="114" y="383"/>
                  </a:cubicBezTo>
                  <a:cubicBezTo>
                    <a:pt x="258" y="383"/>
                    <a:pt x="309" y="299"/>
                    <a:pt x="298" y="132"/>
                  </a:cubicBezTo>
                  <a:cubicBezTo>
                    <a:pt x="251" y="72"/>
                    <a:pt x="251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6"/>
            <p:cNvSpPr/>
            <p:nvPr/>
          </p:nvSpPr>
          <p:spPr>
            <a:xfrm>
              <a:off x="288276" y="2040126"/>
              <a:ext cx="11930" cy="9184"/>
            </a:xfrm>
            <a:custGeom>
              <a:avLst/>
              <a:gdLst/>
              <a:ahLst/>
              <a:cxnLst/>
              <a:rect l="l" t="t" r="r" b="b"/>
              <a:pathLst>
                <a:path w="378" h="291" extrusionOk="0">
                  <a:moveTo>
                    <a:pt x="321" y="0"/>
                  </a:moveTo>
                  <a:cubicBezTo>
                    <a:pt x="168" y="0"/>
                    <a:pt x="68" y="105"/>
                    <a:pt x="1" y="263"/>
                  </a:cubicBezTo>
                  <a:cubicBezTo>
                    <a:pt x="70" y="275"/>
                    <a:pt x="138" y="290"/>
                    <a:pt x="196" y="290"/>
                  </a:cubicBezTo>
                  <a:cubicBezTo>
                    <a:pt x="306" y="290"/>
                    <a:pt x="377" y="235"/>
                    <a:pt x="346" y="1"/>
                  </a:cubicBezTo>
                  <a:cubicBezTo>
                    <a:pt x="337" y="0"/>
                    <a:pt x="329" y="0"/>
                    <a:pt x="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6"/>
            <p:cNvSpPr/>
            <p:nvPr/>
          </p:nvSpPr>
          <p:spPr>
            <a:xfrm>
              <a:off x="338265" y="1976282"/>
              <a:ext cx="7164" cy="12403"/>
            </a:xfrm>
            <a:custGeom>
              <a:avLst/>
              <a:gdLst/>
              <a:ahLst/>
              <a:cxnLst/>
              <a:rect l="l" t="t" r="r" b="b"/>
              <a:pathLst>
                <a:path w="227" h="393" extrusionOk="0">
                  <a:moveTo>
                    <a:pt x="226" y="0"/>
                  </a:moveTo>
                  <a:cubicBezTo>
                    <a:pt x="131" y="0"/>
                    <a:pt x="60" y="24"/>
                    <a:pt x="0" y="107"/>
                  </a:cubicBezTo>
                  <a:lnTo>
                    <a:pt x="0" y="262"/>
                  </a:lnTo>
                  <a:cubicBezTo>
                    <a:pt x="24" y="298"/>
                    <a:pt x="72" y="345"/>
                    <a:pt x="107" y="393"/>
                  </a:cubicBezTo>
                  <a:cubicBezTo>
                    <a:pt x="131" y="345"/>
                    <a:pt x="179" y="298"/>
                    <a:pt x="226" y="274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6"/>
            <p:cNvSpPr/>
            <p:nvPr/>
          </p:nvSpPr>
          <p:spPr>
            <a:xfrm>
              <a:off x="307053" y="2107315"/>
              <a:ext cx="95848" cy="110965"/>
            </a:xfrm>
            <a:custGeom>
              <a:avLst/>
              <a:gdLst/>
              <a:ahLst/>
              <a:cxnLst/>
              <a:rect l="l" t="t" r="r" b="b"/>
              <a:pathLst>
                <a:path w="3037" h="3516" extrusionOk="0">
                  <a:moveTo>
                    <a:pt x="1604" y="2395"/>
                  </a:moveTo>
                  <a:cubicBezTo>
                    <a:pt x="1611" y="2395"/>
                    <a:pt x="1617" y="2395"/>
                    <a:pt x="1624" y="2396"/>
                  </a:cubicBezTo>
                  <a:lnTo>
                    <a:pt x="1624" y="2396"/>
                  </a:lnTo>
                  <a:cubicBezTo>
                    <a:pt x="1628" y="2416"/>
                    <a:pt x="1638" y="2445"/>
                    <a:pt x="1652" y="2445"/>
                  </a:cubicBezTo>
                  <a:cubicBezTo>
                    <a:pt x="1657" y="2445"/>
                    <a:pt x="1662" y="2442"/>
                    <a:pt x="1668" y="2432"/>
                  </a:cubicBezTo>
                  <a:cubicBezTo>
                    <a:pt x="1681" y="2416"/>
                    <a:pt x="1691" y="2409"/>
                    <a:pt x="1698" y="2409"/>
                  </a:cubicBezTo>
                  <a:cubicBezTo>
                    <a:pt x="1716" y="2409"/>
                    <a:pt x="1708" y="2454"/>
                    <a:pt x="1656" y="2480"/>
                  </a:cubicBezTo>
                  <a:cubicBezTo>
                    <a:pt x="1584" y="2504"/>
                    <a:pt x="1513" y="2504"/>
                    <a:pt x="1453" y="2551"/>
                  </a:cubicBezTo>
                  <a:cubicBezTo>
                    <a:pt x="1424" y="2590"/>
                    <a:pt x="1411" y="2621"/>
                    <a:pt x="1414" y="2663"/>
                  </a:cubicBezTo>
                  <a:lnTo>
                    <a:pt x="1414" y="2663"/>
                  </a:lnTo>
                  <a:cubicBezTo>
                    <a:pt x="1367" y="2622"/>
                    <a:pt x="1240" y="2610"/>
                    <a:pt x="1358" y="2492"/>
                  </a:cubicBezTo>
                  <a:cubicBezTo>
                    <a:pt x="1423" y="2448"/>
                    <a:pt x="1508" y="2395"/>
                    <a:pt x="1604" y="2395"/>
                  </a:cubicBezTo>
                  <a:close/>
                  <a:moveTo>
                    <a:pt x="1811" y="1"/>
                  </a:moveTo>
                  <a:cubicBezTo>
                    <a:pt x="1634" y="1"/>
                    <a:pt x="1643" y="222"/>
                    <a:pt x="1692" y="396"/>
                  </a:cubicBezTo>
                  <a:cubicBezTo>
                    <a:pt x="1859" y="911"/>
                    <a:pt x="1680" y="1089"/>
                    <a:pt x="1293" y="1089"/>
                  </a:cubicBezTo>
                  <a:cubicBezTo>
                    <a:pt x="1268" y="1089"/>
                    <a:pt x="1242" y="1088"/>
                    <a:pt x="1215" y="1087"/>
                  </a:cubicBezTo>
                  <a:cubicBezTo>
                    <a:pt x="1061" y="1194"/>
                    <a:pt x="894" y="1289"/>
                    <a:pt x="751" y="1408"/>
                  </a:cubicBezTo>
                  <a:lnTo>
                    <a:pt x="751" y="1527"/>
                  </a:lnTo>
                  <a:cubicBezTo>
                    <a:pt x="739" y="1777"/>
                    <a:pt x="882" y="2015"/>
                    <a:pt x="799" y="2254"/>
                  </a:cubicBezTo>
                  <a:cubicBezTo>
                    <a:pt x="713" y="2091"/>
                    <a:pt x="616" y="1960"/>
                    <a:pt x="471" y="1960"/>
                  </a:cubicBezTo>
                  <a:cubicBezTo>
                    <a:pt x="413" y="1960"/>
                    <a:pt x="349" y="1980"/>
                    <a:pt x="275" y="2027"/>
                  </a:cubicBezTo>
                  <a:cubicBezTo>
                    <a:pt x="215" y="2135"/>
                    <a:pt x="203" y="2242"/>
                    <a:pt x="215" y="2361"/>
                  </a:cubicBezTo>
                  <a:cubicBezTo>
                    <a:pt x="239" y="2456"/>
                    <a:pt x="322" y="2587"/>
                    <a:pt x="156" y="2635"/>
                  </a:cubicBezTo>
                  <a:cubicBezTo>
                    <a:pt x="60" y="2706"/>
                    <a:pt x="25" y="2813"/>
                    <a:pt x="1" y="2932"/>
                  </a:cubicBezTo>
                  <a:cubicBezTo>
                    <a:pt x="1" y="3027"/>
                    <a:pt x="37" y="3111"/>
                    <a:pt x="96" y="3170"/>
                  </a:cubicBezTo>
                  <a:lnTo>
                    <a:pt x="322" y="3039"/>
                  </a:lnTo>
                  <a:cubicBezTo>
                    <a:pt x="412" y="2976"/>
                    <a:pt x="494" y="2949"/>
                    <a:pt x="570" y="2949"/>
                  </a:cubicBezTo>
                  <a:cubicBezTo>
                    <a:pt x="766" y="2949"/>
                    <a:pt x="925" y="3128"/>
                    <a:pt x="1096" y="3325"/>
                  </a:cubicBezTo>
                  <a:cubicBezTo>
                    <a:pt x="1156" y="3432"/>
                    <a:pt x="1215" y="3516"/>
                    <a:pt x="1334" y="3516"/>
                  </a:cubicBezTo>
                  <a:cubicBezTo>
                    <a:pt x="1453" y="3504"/>
                    <a:pt x="1489" y="3408"/>
                    <a:pt x="1513" y="3278"/>
                  </a:cubicBezTo>
                  <a:cubicBezTo>
                    <a:pt x="1525" y="3158"/>
                    <a:pt x="1406" y="3039"/>
                    <a:pt x="1489" y="2920"/>
                  </a:cubicBezTo>
                  <a:cubicBezTo>
                    <a:pt x="1489" y="2873"/>
                    <a:pt x="1485" y="2825"/>
                    <a:pt x="1473" y="2782"/>
                  </a:cubicBezTo>
                  <a:lnTo>
                    <a:pt x="1473" y="2782"/>
                  </a:lnTo>
                  <a:cubicBezTo>
                    <a:pt x="1552" y="2902"/>
                    <a:pt x="1638" y="3012"/>
                    <a:pt x="1763" y="3099"/>
                  </a:cubicBezTo>
                  <a:cubicBezTo>
                    <a:pt x="1787" y="3135"/>
                    <a:pt x="1834" y="3158"/>
                    <a:pt x="1870" y="3206"/>
                  </a:cubicBezTo>
                  <a:cubicBezTo>
                    <a:pt x="1922" y="3206"/>
                    <a:pt x="1983" y="3212"/>
                    <a:pt x="2038" y="3212"/>
                  </a:cubicBezTo>
                  <a:cubicBezTo>
                    <a:pt x="2184" y="3212"/>
                    <a:pt x="2293" y="3168"/>
                    <a:pt x="2120" y="2849"/>
                  </a:cubicBezTo>
                  <a:cubicBezTo>
                    <a:pt x="2084" y="2789"/>
                    <a:pt x="2144" y="2635"/>
                    <a:pt x="2204" y="2563"/>
                  </a:cubicBezTo>
                  <a:cubicBezTo>
                    <a:pt x="2222" y="2537"/>
                    <a:pt x="2245" y="2526"/>
                    <a:pt x="2266" y="2526"/>
                  </a:cubicBezTo>
                  <a:cubicBezTo>
                    <a:pt x="2314" y="2526"/>
                    <a:pt x="2358" y="2577"/>
                    <a:pt x="2358" y="2635"/>
                  </a:cubicBezTo>
                  <a:cubicBezTo>
                    <a:pt x="2366" y="2756"/>
                    <a:pt x="2396" y="2833"/>
                    <a:pt x="2452" y="2833"/>
                  </a:cubicBezTo>
                  <a:cubicBezTo>
                    <a:pt x="2478" y="2833"/>
                    <a:pt x="2511" y="2816"/>
                    <a:pt x="2549" y="2777"/>
                  </a:cubicBezTo>
                  <a:cubicBezTo>
                    <a:pt x="2596" y="2718"/>
                    <a:pt x="2608" y="2516"/>
                    <a:pt x="2489" y="2444"/>
                  </a:cubicBezTo>
                  <a:cubicBezTo>
                    <a:pt x="2323" y="2337"/>
                    <a:pt x="2132" y="2277"/>
                    <a:pt x="1989" y="2099"/>
                  </a:cubicBezTo>
                  <a:cubicBezTo>
                    <a:pt x="1834" y="1908"/>
                    <a:pt x="1906" y="1777"/>
                    <a:pt x="2013" y="1670"/>
                  </a:cubicBezTo>
                  <a:cubicBezTo>
                    <a:pt x="2045" y="1639"/>
                    <a:pt x="2071" y="1626"/>
                    <a:pt x="2094" y="1626"/>
                  </a:cubicBezTo>
                  <a:cubicBezTo>
                    <a:pt x="2167" y="1626"/>
                    <a:pt x="2203" y="1753"/>
                    <a:pt x="2239" y="1825"/>
                  </a:cubicBezTo>
                  <a:cubicBezTo>
                    <a:pt x="2317" y="2002"/>
                    <a:pt x="2446" y="2076"/>
                    <a:pt x="2607" y="2076"/>
                  </a:cubicBezTo>
                  <a:cubicBezTo>
                    <a:pt x="2619" y="2076"/>
                    <a:pt x="2631" y="2076"/>
                    <a:pt x="2644" y="2075"/>
                  </a:cubicBezTo>
                  <a:cubicBezTo>
                    <a:pt x="2715" y="1896"/>
                    <a:pt x="2823" y="1777"/>
                    <a:pt x="2966" y="1682"/>
                  </a:cubicBezTo>
                  <a:cubicBezTo>
                    <a:pt x="3037" y="1408"/>
                    <a:pt x="2823" y="1349"/>
                    <a:pt x="2704" y="1206"/>
                  </a:cubicBezTo>
                  <a:cubicBezTo>
                    <a:pt x="2323" y="1027"/>
                    <a:pt x="2168" y="706"/>
                    <a:pt x="2192" y="253"/>
                  </a:cubicBezTo>
                  <a:cubicBezTo>
                    <a:pt x="2180" y="170"/>
                    <a:pt x="2144" y="99"/>
                    <a:pt x="2073" y="39"/>
                  </a:cubicBezTo>
                  <a:lnTo>
                    <a:pt x="1965" y="39"/>
                  </a:lnTo>
                  <a:cubicBezTo>
                    <a:pt x="1903" y="12"/>
                    <a:pt x="1852" y="1"/>
                    <a:pt x="1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6"/>
            <p:cNvSpPr/>
            <p:nvPr/>
          </p:nvSpPr>
          <p:spPr>
            <a:xfrm>
              <a:off x="389360" y="2127766"/>
              <a:ext cx="65392" cy="47308"/>
            </a:xfrm>
            <a:custGeom>
              <a:avLst/>
              <a:gdLst/>
              <a:ahLst/>
              <a:cxnLst/>
              <a:rect l="l" t="t" r="r" b="b"/>
              <a:pathLst>
                <a:path w="2072" h="1499" extrusionOk="0">
                  <a:moveTo>
                    <a:pt x="964" y="0"/>
                  </a:moveTo>
                  <a:cubicBezTo>
                    <a:pt x="792" y="0"/>
                    <a:pt x="756" y="272"/>
                    <a:pt x="584" y="272"/>
                  </a:cubicBezTo>
                  <a:cubicBezTo>
                    <a:pt x="548" y="296"/>
                    <a:pt x="500" y="308"/>
                    <a:pt x="465" y="332"/>
                  </a:cubicBezTo>
                  <a:cubicBezTo>
                    <a:pt x="386" y="411"/>
                    <a:pt x="307" y="457"/>
                    <a:pt x="214" y="457"/>
                  </a:cubicBezTo>
                  <a:cubicBezTo>
                    <a:pt x="195" y="457"/>
                    <a:pt x="176" y="455"/>
                    <a:pt x="155" y="451"/>
                  </a:cubicBezTo>
                  <a:cubicBezTo>
                    <a:pt x="107" y="451"/>
                    <a:pt x="60" y="474"/>
                    <a:pt x="12" y="498"/>
                  </a:cubicBezTo>
                  <a:cubicBezTo>
                    <a:pt x="12" y="498"/>
                    <a:pt x="0" y="522"/>
                    <a:pt x="0" y="546"/>
                  </a:cubicBezTo>
                  <a:cubicBezTo>
                    <a:pt x="0" y="582"/>
                    <a:pt x="12" y="605"/>
                    <a:pt x="48" y="641"/>
                  </a:cubicBezTo>
                  <a:cubicBezTo>
                    <a:pt x="155" y="760"/>
                    <a:pt x="274" y="891"/>
                    <a:pt x="369" y="1010"/>
                  </a:cubicBezTo>
                  <a:cubicBezTo>
                    <a:pt x="548" y="1498"/>
                    <a:pt x="965" y="1296"/>
                    <a:pt x="1274" y="1403"/>
                  </a:cubicBezTo>
                  <a:lnTo>
                    <a:pt x="1322" y="1272"/>
                  </a:lnTo>
                  <a:cubicBezTo>
                    <a:pt x="1322" y="1141"/>
                    <a:pt x="1358" y="1034"/>
                    <a:pt x="1441" y="951"/>
                  </a:cubicBezTo>
                  <a:cubicBezTo>
                    <a:pt x="1620" y="832"/>
                    <a:pt x="1905" y="915"/>
                    <a:pt x="2024" y="629"/>
                  </a:cubicBezTo>
                  <a:cubicBezTo>
                    <a:pt x="2036" y="605"/>
                    <a:pt x="2060" y="570"/>
                    <a:pt x="2072" y="534"/>
                  </a:cubicBezTo>
                  <a:cubicBezTo>
                    <a:pt x="1774" y="236"/>
                    <a:pt x="1417" y="70"/>
                    <a:pt x="1024" y="10"/>
                  </a:cubicBezTo>
                  <a:cubicBezTo>
                    <a:pt x="1002" y="3"/>
                    <a:pt x="982" y="0"/>
                    <a:pt x="9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6"/>
            <p:cNvSpPr/>
            <p:nvPr/>
          </p:nvSpPr>
          <p:spPr>
            <a:xfrm>
              <a:off x="344483" y="2206569"/>
              <a:ext cx="14454" cy="21997"/>
            </a:xfrm>
            <a:custGeom>
              <a:avLst/>
              <a:gdLst/>
              <a:ahLst/>
              <a:cxnLst/>
              <a:rect l="l" t="t" r="r" b="b"/>
              <a:pathLst>
                <a:path w="458" h="697" extrusionOk="0">
                  <a:moveTo>
                    <a:pt x="290" y="1"/>
                  </a:moveTo>
                  <a:cubicBezTo>
                    <a:pt x="273" y="1"/>
                    <a:pt x="253" y="5"/>
                    <a:pt x="232" y="13"/>
                  </a:cubicBezTo>
                  <a:cubicBezTo>
                    <a:pt x="232" y="133"/>
                    <a:pt x="220" y="228"/>
                    <a:pt x="113" y="287"/>
                  </a:cubicBezTo>
                  <a:cubicBezTo>
                    <a:pt x="25" y="512"/>
                    <a:pt x="1" y="696"/>
                    <a:pt x="192" y="696"/>
                  </a:cubicBezTo>
                  <a:cubicBezTo>
                    <a:pt x="234" y="696"/>
                    <a:pt x="287" y="688"/>
                    <a:pt x="351" y="668"/>
                  </a:cubicBezTo>
                  <a:lnTo>
                    <a:pt x="339" y="656"/>
                  </a:lnTo>
                  <a:cubicBezTo>
                    <a:pt x="386" y="490"/>
                    <a:pt x="410" y="323"/>
                    <a:pt x="458" y="168"/>
                  </a:cubicBezTo>
                  <a:cubicBezTo>
                    <a:pt x="409" y="81"/>
                    <a:pt x="368" y="1"/>
                    <a:pt x="2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6"/>
            <p:cNvSpPr/>
            <p:nvPr/>
          </p:nvSpPr>
          <p:spPr>
            <a:xfrm>
              <a:off x="347638" y="2197669"/>
              <a:ext cx="17705" cy="14234"/>
            </a:xfrm>
            <a:custGeom>
              <a:avLst/>
              <a:gdLst/>
              <a:ahLst/>
              <a:cxnLst/>
              <a:rect l="l" t="t" r="r" b="b"/>
              <a:pathLst>
                <a:path w="561" h="451" extrusionOk="0">
                  <a:moveTo>
                    <a:pt x="248" y="1"/>
                  </a:moveTo>
                  <a:cubicBezTo>
                    <a:pt x="209" y="1"/>
                    <a:pt x="166" y="13"/>
                    <a:pt x="120" y="45"/>
                  </a:cubicBezTo>
                  <a:cubicBezTo>
                    <a:pt x="1" y="129"/>
                    <a:pt x="120" y="212"/>
                    <a:pt x="132" y="295"/>
                  </a:cubicBezTo>
                  <a:cubicBezTo>
                    <a:pt x="203" y="355"/>
                    <a:pt x="286" y="403"/>
                    <a:pt x="358" y="450"/>
                  </a:cubicBezTo>
                  <a:cubicBezTo>
                    <a:pt x="406" y="343"/>
                    <a:pt x="489" y="307"/>
                    <a:pt x="560" y="295"/>
                  </a:cubicBezTo>
                  <a:lnTo>
                    <a:pt x="560" y="176"/>
                  </a:lnTo>
                  <a:cubicBezTo>
                    <a:pt x="461" y="122"/>
                    <a:pt x="369" y="1"/>
                    <a:pt x="2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6"/>
            <p:cNvSpPr/>
            <p:nvPr/>
          </p:nvSpPr>
          <p:spPr>
            <a:xfrm>
              <a:off x="390496" y="2171664"/>
              <a:ext cx="9405" cy="9531"/>
            </a:xfrm>
            <a:custGeom>
              <a:avLst/>
              <a:gdLst/>
              <a:ahLst/>
              <a:cxnLst/>
              <a:rect l="l" t="t" r="r" b="b"/>
              <a:pathLst>
                <a:path w="298" h="302" extrusionOk="0">
                  <a:moveTo>
                    <a:pt x="0" y="0"/>
                  </a:moveTo>
                  <a:lnTo>
                    <a:pt x="0" y="0"/>
                  </a:lnTo>
                  <a:cubicBezTo>
                    <a:pt x="66" y="110"/>
                    <a:pt x="71" y="302"/>
                    <a:pt x="231" y="302"/>
                  </a:cubicBezTo>
                  <a:cubicBezTo>
                    <a:pt x="245" y="302"/>
                    <a:pt x="259" y="301"/>
                    <a:pt x="274" y="298"/>
                  </a:cubicBezTo>
                  <a:cubicBezTo>
                    <a:pt x="298" y="48"/>
                    <a:pt x="143" y="2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6"/>
            <p:cNvSpPr/>
            <p:nvPr/>
          </p:nvSpPr>
          <p:spPr>
            <a:xfrm>
              <a:off x="208999" y="2133857"/>
              <a:ext cx="15054" cy="18305"/>
            </a:xfrm>
            <a:custGeom>
              <a:avLst/>
              <a:gdLst/>
              <a:ahLst/>
              <a:cxnLst/>
              <a:rect l="l" t="t" r="r" b="b"/>
              <a:pathLst>
                <a:path w="477" h="580" extrusionOk="0">
                  <a:moveTo>
                    <a:pt x="223" y="0"/>
                  </a:moveTo>
                  <a:cubicBezTo>
                    <a:pt x="129" y="0"/>
                    <a:pt x="51" y="55"/>
                    <a:pt x="36" y="151"/>
                  </a:cubicBezTo>
                  <a:cubicBezTo>
                    <a:pt x="0" y="305"/>
                    <a:pt x="96" y="532"/>
                    <a:pt x="298" y="579"/>
                  </a:cubicBezTo>
                  <a:cubicBezTo>
                    <a:pt x="358" y="484"/>
                    <a:pt x="477" y="460"/>
                    <a:pt x="417" y="305"/>
                  </a:cubicBezTo>
                  <a:cubicBezTo>
                    <a:pt x="417" y="234"/>
                    <a:pt x="405" y="151"/>
                    <a:pt x="405" y="67"/>
                  </a:cubicBezTo>
                  <a:cubicBezTo>
                    <a:pt x="346" y="22"/>
                    <a:pt x="281" y="0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6"/>
            <p:cNvSpPr/>
            <p:nvPr/>
          </p:nvSpPr>
          <p:spPr>
            <a:xfrm>
              <a:off x="375063" y="1959587"/>
              <a:ext cx="119549" cy="180397"/>
            </a:xfrm>
            <a:custGeom>
              <a:avLst/>
              <a:gdLst/>
              <a:ahLst/>
              <a:cxnLst/>
              <a:rect l="l" t="t" r="r" b="b"/>
              <a:pathLst>
                <a:path w="3788" h="5716" extrusionOk="0">
                  <a:moveTo>
                    <a:pt x="953" y="4541"/>
                  </a:moveTo>
                  <a:cubicBezTo>
                    <a:pt x="945" y="4551"/>
                    <a:pt x="937" y="4560"/>
                    <a:pt x="929" y="4569"/>
                  </a:cubicBezTo>
                  <a:lnTo>
                    <a:pt x="929" y="4569"/>
                  </a:lnTo>
                  <a:cubicBezTo>
                    <a:pt x="936" y="4558"/>
                    <a:pt x="942" y="4547"/>
                    <a:pt x="953" y="4541"/>
                  </a:cubicBezTo>
                  <a:close/>
                  <a:moveTo>
                    <a:pt x="1718" y="1"/>
                  </a:moveTo>
                  <a:cubicBezTo>
                    <a:pt x="1709" y="1"/>
                    <a:pt x="1700" y="2"/>
                    <a:pt x="1692" y="5"/>
                  </a:cubicBezTo>
                  <a:cubicBezTo>
                    <a:pt x="1608" y="148"/>
                    <a:pt x="1477" y="184"/>
                    <a:pt x="1358" y="231"/>
                  </a:cubicBezTo>
                  <a:cubicBezTo>
                    <a:pt x="1192" y="339"/>
                    <a:pt x="894" y="231"/>
                    <a:pt x="918" y="624"/>
                  </a:cubicBezTo>
                  <a:cubicBezTo>
                    <a:pt x="1037" y="1005"/>
                    <a:pt x="1394" y="862"/>
                    <a:pt x="1596" y="1053"/>
                  </a:cubicBezTo>
                  <a:cubicBezTo>
                    <a:pt x="1668" y="1196"/>
                    <a:pt x="1823" y="1184"/>
                    <a:pt x="1954" y="1279"/>
                  </a:cubicBezTo>
                  <a:cubicBezTo>
                    <a:pt x="1727" y="1196"/>
                    <a:pt x="1595" y="1152"/>
                    <a:pt x="1518" y="1152"/>
                  </a:cubicBezTo>
                  <a:cubicBezTo>
                    <a:pt x="1429" y="1152"/>
                    <a:pt x="1412" y="1211"/>
                    <a:pt x="1406" y="1339"/>
                  </a:cubicBezTo>
                  <a:cubicBezTo>
                    <a:pt x="1370" y="1720"/>
                    <a:pt x="1430" y="2113"/>
                    <a:pt x="1525" y="2494"/>
                  </a:cubicBezTo>
                  <a:cubicBezTo>
                    <a:pt x="1644" y="3017"/>
                    <a:pt x="1942" y="3041"/>
                    <a:pt x="2406" y="3041"/>
                  </a:cubicBezTo>
                  <a:cubicBezTo>
                    <a:pt x="2120" y="3184"/>
                    <a:pt x="1906" y="3160"/>
                    <a:pt x="1763" y="3303"/>
                  </a:cubicBezTo>
                  <a:cubicBezTo>
                    <a:pt x="1727" y="3327"/>
                    <a:pt x="1703" y="3375"/>
                    <a:pt x="1668" y="3422"/>
                  </a:cubicBezTo>
                  <a:cubicBezTo>
                    <a:pt x="1641" y="3488"/>
                    <a:pt x="1606" y="3508"/>
                    <a:pt x="1569" y="3508"/>
                  </a:cubicBezTo>
                  <a:cubicBezTo>
                    <a:pt x="1505" y="3508"/>
                    <a:pt x="1432" y="3448"/>
                    <a:pt x="1372" y="3448"/>
                  </a:cubicBezTo>
                  <a:cubicBezTo>
                    <a:pt x="1359" y="3448"/>
                    <a:pt x="1346" y="3451"/>
                    <a:pt x="1334" y="3458"/>
                  </a:cubicBezTo>
                  <a:cubicBezTo>
                    <a:pt x="977" y="3637"/>
                    <a:pt x="572" y="3565"/>
                    <a:pt x="227" y="3791"/>
                  </a:cubicBezTo>
                  <a:cubicBezTo>
                    <a:pt x="144" y="3994"/>
                    <a:pt x="1" y="4196"/>
                    <a:pt x="37" y="4434"/>
                  </a:cubicBezTo>
                  <a:lnTo>
                    <a:pt x="156" y="4434"/>
                  </a:lnTo>
                  <a:cubicBezTo>
                    <a:pt x="344" y="4556"/>
                    <a:pt x="531" y="4597"/>
                    <a:pt x="731" y="4597"/>
                  </a:cubicBezTo>
                  <a:cubicBezTo>
                    <a:pt x="784" y="4597"/>
                    <a:pt x="839" y="4594"/>
                    <a:pt x="894" y="4589"/>
                  </a:cubicBezTo>
                  <a:cubicBezTo>
                    <a:pt x="900" y="4589"/>
                    <a:pt x="905" y="4588"/>
                    <a:pt x="909" y="4586"/>
                  </a:cubicBezTo>
                  <a:lnTo>
                    <a:pt x="909" y="4586"/>
                  </a:lnTo>
                  <a:cubicBezTo>
                    <a:pt x="857" y="4629"/>
                    <a:pt x="799" y="4644"/>
                    <a:pt x="737" y="4644"/>
                  </a:cubicBezTo>
                  <a:cubicBezTo>
                    <a:pt x="602" y="4644"/>
                    <a:pt x="452" y="4573"/>
                    <a:pt x="314" y="4573"/>
                  </a:cubicBezTo>
                  <a:cubicBezTo>
                    <a:pt x="210" y="4573"/>
                    <a:pt x="113" y="4614"/>
                    <a:pt x="37" y="4756"/>
                  </a:cubicBezTo>
                  <a:cubicBezTo>
                    <a:pt x="156" y="5030"/>
                    <a:pt x="501" y="4970"/>
                    <a:pt x="620" y="5256"/>
                  </a:cubicBezTo>
                  <a:cubicBezTo>
                    <a:pt x="751" y="5434"/>
                    <a:pt x="930" y="5530"/>
                    <a:pt x="1049" y="5696"/>
                  </a:cubicBezTo>
                  <a:cubicBezTo>
                    <a:pt x="1082" y="5710"/>
                    <a:pt x="1111" y="5716"/>
                    <a:pt x="1137" y="5716"/>
                  </a:cubicBezTo>
                  <a:cubicBezTo>
                    <a:pt x="1336" y="5716"/>
                    <a:pt x="1311" y="5348"/>
                    <a:pt x="1501" y="5327"/>
                  </a:cubicBezTo>
                  <a:cubicBezTo>
                    <a:pt x="1573" y="5256"/>
                    <a:pt x="1644" y="5161"/>
                    <a:pt x="1703" y="5041"/>
                  </a:cubicBezTo>
                  <a:cubicBezTo>
                    <a:pt x="1870" y="4934"/>
                    <a:pt x="2096" y="5089"/>
                    <a:pt x="2215" y="4863"/>
                  </a:cubicBezTo>
                  <a:cubicBezTo>
                    <a:pt x="2331" y="4842"/>
                    <a:pt x="2122" y="4561"/>
                    <a:pt x="2284" y="4561"/>
                  </a:cubicBezTo>
                  <a:cubicBezTo>
                    <a:pt x="2306" y="4561"/>
                    <a:pt x="2334" y="4566"/>
                    <a:pt x="2370" y="4577"/>
                  </a:cubicBezTo>
                  <a:cubicBezTo>
                    <a:pt x="2493" y="4643"/>
                    <a:pt x="2611" y="4759"/>
                    <a:pt x="2738" y="4759"/>
                  </a:cubicBezTo>
                  <a:cubicBezTo>
                    <a:pt x="2795" y="4759"/>
                    <a:pt x="2855" y="4735"/>
                    <a:pt x="2918" y="4672"/>
                  </a:cubicBezTo>
                  <a:cubicBezTo>
                    <a:pt x="2882" y="4553"/>
                    <a:pt x="2846" y="4422"/>
                    <a:pt x="2811" y="4303"/>
                  </a:cubicBezTo>
                  <a:cubicBezTo>
                    <a:pt x="2787" y="4125"/>
                    <a:pt x="2823" y="3922"/>
                    <a:pt x="2692" y="3791"/>
                  </a:cubicBezTo>
                  <a:cubicBezTo>
                    <a:pt x="2654" y="3799"/>
                    <a:pt x="2607" y="3844"/>
                    <a:pt x="2572" y="3844"/>
                  </a:cubicBezTo>
                  <a:cubicBezTo>
                    <a:pt x="2551" y="3844"/>
                    <a:pt x="2534" y="3828"/>
                    <a:pt x="2525" y="3779"/>
                  </a:cubicBezTo>
                  <a:cubicBezTo>
                    <a:pt x="2513" y="3720"/>
                    <a:pt x="2585" y="3648"/>
                    <a:pt x="2632" y="3589"/>
                  </a:cubicBezTo>
                  <a:cubicBezTo>
                    <a:pt x="2724" y="3453"/>
                    <a:pt x="2819" y="3409"/>
                    <a:pt x="2916" y="3409"/>
                  </a:cubicBezTo>
                  <a:cubicBezTo>
                    <a:pt x="3098" y="3409"/>
                    <a:pt x="3288" y="3563"/>
                    <a:pt x="3480" y="3563"/>
                  </a:cubicBezTo>
                  <a:cubicBezTo>
                    <a:pt x="3519" y="3563"/>
                    <a:pt x="3558" y="3557"/>
                    <a:pt x="3597" y="3541"/>
                  </a:cubicBezTo>
                  <a:cubicBezTo>
                    <a:pt x="3620" y="3541"/>
                    <a:pt x="3656" y="3517"/>
                    <a:pt x="3680" y="3517"/>
                  </a:cubicBezTo>
                  <a:cubicBezTo>
                    <a:pt x="3489" y="3184"/>
                    <a:pt x="3787" y="2601"/>
                    <a:pt x="3287" y="2386"/>
                  </a:cubicBezTo>
                  <a:cubicBezTo>
                    <a:pt x="3216" y="2005"/>
                    <a:pt x="2942" y="1696"/>
                    <a:pt x="3025" y="1255"/>
                  </a:cubicBezTo>
                  <a:cubicBezTo>
                    <a:pt x="2954" y="1184"/>
                    <a:pt x="2894" y="1101"/>
                    <a:pt x="2823" y="1005"/>
                  </a:cubicBezTo>
                  <a:cubicBezTo>
                    <a:pt x="2535" y="909"/>
                    <a:pt x="2417" y="358"/>
                    <a:pt x="2078" y="358"/>
                  </a:cubicBezTo>
                  <a:cubicBezTo>
                    <a:pt x="1996" y="358"/>
                    <a:pt x="1901" y="391"/>
                    <a:pt x="1787" y="469"/>
                  </a:cubicBezTo>
                  <a:cubicBezTo>
                    <a:pt x="1751" y="327"/>
                    <a:pt x="1930" y="184"/>
                    <a:pt x="1787" y="41"/>
                  </a:cubicBezTo>
                  <a:cubicBezTo>
                    <a:pt x="1769" y="14"/>
                    <a:pt x="1744" y="1"/>
                    <a:pt x="1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6"/>
            <p:cNvSpPr/>
            <p:nvPr/>
          </p:nvSpPr>
          <p:spPr>
            <a:xfrm>
              <a:off x="428808" y="2099899"/>
              <a:ext cx="38724" cy="24743"/>
            </a:xfrm>
            <a:custGeom>
              <a:avLst/>
              <a:gdLst/>
              <a:ahLst/>
              <a:cxnLst/>
              <a:rect l="l" t="t" r="r" b="b"/>
              <a:pathLst>
                <a:path w="1227" h="784" extrusionOk="0">
                  <a:moveTo>
                    <a:pt x="667" y="0"/>
                  </a:moveTo>
                  <a:cubicBezTo>
                    <a:pt x="512" y="60"/>
                    <a:pt x="536" y="250"/>
                    <a:pt x="453" y="393"/>
                  </a:cubicBezTo>
                  <a:cubicBezTo>
                    <a:pt x="358" y="595"/>
                    <a:pt x="96" y="429"/>
                    <a:pt x="0" y="643"/>
                  </a:cubicBezTo>
                  <a:cubicBezTo>
                    <a:pt x="155" y="667"/>
                    <a:pt x="298" y="715"/>
                    <a:pt x="453" y="762"/>
                  </a:cubicBezTo>
                  <a:cubicBezTo>
                    <a:pt x="476" y="777"/>
                    <a:pt x="498" y="783"/>
                    <a:pt x="517" y="783"/>
                  </a:cubicBezTo>
                  <a:cubicBezTo>
                    <a:pt x="607" y="783"/>
                    <a:pt x="665" y="655"/>
                    <a:pt x="762" y="655"/>
                  </a:cubicBezTo>
                  <a:cubicBezTo>
                    <a:pt x="772" y="542"/>
                    <a:pt x="804" y="458"/>
                    <a:pt x="888" y="458"/>
                  </a:cubicBezTo>
                  <a:cubicBezTo>
                    <a:pt x="910" y="458"/>
                    <a:pt x="935" y="464"/>
                    <a:pt x="965" y="476"/>
                  </a:cubicBezTo>
                  <a:cubicBezTo>
                    <a:pt x="996" y="488"/>
                    <a:pt x="1024" y="493"/>
                    <a:pt x="1049" y="493"/>
                  </a:cubicBezTo>
                  <a:cubicBezTo>
                    <a:pt x="1157" y="493"/>
                    <a:pt x="1207" y="395"/>
                    <a:pt x="1227" y="250"/>
                  </a:cubicBezTo>
                  <a:lnTo>
                    <a:pt x="1227" y="250"/>
                  </a:lnTo>
                  <a:cubicBezTo>
                    <a:pt x="1200" y="259"/>
                    <a:pt x="1176" y="264"/>
                    <a:pt x="1152" y="264"/>
                  </a:cubicBezTo>
                  <a:cubicBezTo>
                    <a:pt x="964" y="264"/>
                    <a:pt x="858" y="0"/>
                    <a:pt x="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6"/>
            <p:cNvSpPr/>
            <p:nvPr/>
          </p:nvSpPr>
          <p:spPr>
            <a:xfrm>
              <a:off x="456233" y="2076103"/>
              <a:ext cx="16948" cy="20072"/>
            </a:xfrm>
            <a:custGeom>
              <a:avLst/>
              <a:gdLst/>
              <a:ahLst/>
              <a:cxnLst/>
              <a:rect l="l" t="t" r="r" b="b"/>
              <a:pathLst>
                <a:path w="537" h="636" extrusionOk="0">
                  <a:moveTo>
                    <a:pt x="318" y="1"/>
                  </a:moveTo>
                  <a:cubicBezTo>
                    <a:pt x="260" y="1"/>
                    <a:pt x="192" y="55"/>
                    <a:pt x="132" y="135"/>
                  </a:cubicBezTo>
                  <a:cubicBezTo>
                    <a:pt x="144" y="314"/>
                    <a:pt x="1" y="528"/>
                    <a:pt x="251" y="635"/>
                  </a:cubicBezTo>
                  <a:cubicBezTo>
                    <a:pt x="536" y="564"/>
                    <a:pt x="513" y="314"/>
                    <a:pt x="429" y="111"/>
                  </a:cubicBezTo>
                  <a:cubicBezTo>
                    <a:pt x="403" y="33"/>
                    <a:pt x="364" y="1"/>
                    <a:pt x="3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6"/>
            <p:cNvSpPr/>
            <p:nvPr/>
          </p:nvSpPr>
          <p:spPr>
            <a:xfrm>
              <a:off x="443073" y="2118109"/>
              <a:ext cx="9815" cy="11330"/>
            </a:xfrm>
            <a:custGeom>
              <a:avLst/>
              <a:gdLst/>
              <a:ahLst/>
              <a:cxnLst/>
              <a:rect l="l" t="t" r="r" b="b"/>
              <a:pathLst>
                <a:path w="311" h="359" extrusionOk="0">
                  <a:moveTo>
                    <a:pt x="195" y="0"/>
                  </a:moveTo>
                  <a:cubicBezTo>
                    <a:pt x="114" y="0"/>
                    <a:pt x="70" y="142"/>
                    <a:pt x="1" y="185"/>
                  </a:cubicBezTo>
                  <a:cubicBezTo>
                    <a:pt x="69" y="313"/>
                    <a:pt x="115" y="359"/>
                    <a:pt x="150" y="359"/>
                  </a:cubicBezTo>
                  <a:cubicBezTo>
                    <a:pt x="225" y="359"/>
                    <a:pt x="245" y="143"/>
                    <a:pt x="310" y="78"/>
                  </a:cubicBezTo>
                  <a:cubicBezTo>
                    <a:pt x="264" y="22"/>
                    <a:pt x="227" y="0"/>
                    <a:pt x="1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6"/>
            <p:cNvSpPr/>
            <p:nvPr/>
          </p:nvSpPr>
          <p:spPr>
            <a:xfrm>
              <a:off x="454434" y="2130732"/>
              <a:ext cx="11614" cy="12403"/>
            </a:xfrm>
            <a:custGeom>
              <a:avLst/>
              <a:gdLst/>
              <a:ahLst/>
              <a:cxnLst/>
              <a:rect l="l" t="t" r="r" b="b"/>
              <a:pathLst>
                <a:path w="368" h="393" extrusionOk="0">
                  <a:moveTo>
                    <a:pt x="167" y="1"/>
                  </a:moveTo>
                  <a:cubicBezTo>
                    <a:pt x="8" y="1"/>
                    <a:pt x="0" y="148"/>
                    <a:pt x="81" y="392"/>
                  </a:cubicBezTo>
                  <a:cubicBezTo>
                    <a:pt x="248" y="345"/>
                    <a:pt x="308" y="202"/>
                    <a:pt x="367" y="47"/>
                  </a:cubicBezTo>
                  <a:cubicBezTo>
                    <a:pt x="284" y="16"/>
                    <a:pt x="218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6"/>
            <p:cNvSpPr/>
            <p:nvPr/>
          </p:nvSpPr>
          <p:spPr>
            <a:xfrm>
              <a:off x="264606" y="2217867"/>
              <a:ext cx="85717" cy="58323"/>
            </a:xfrm>
            <a:custGeom>
              <a:avLst/>
              <a:gdLst/>
              <a:ahLst/>
              <a:cxnLst/>
              <a:rect l="l" t="t" r="r" b="b"/>
              <a:pathLst>
                <a:path w="2716" h="1848" extrusionOk="0">
                  <a:moveTo>
                    <a:pt x="2120" y="1"/>
                  </a:moveTo>
                  <a:cubicBezTo>
                    <a:pt x="2084" y="1"/>
                    <a:pt x="2036" y="13"/>
                    <a:pt x="1989" y="60"/>
                  </a:cubicBezTo>
                  <a:cubicBezTo>
                    <a:pt x="1941" y="167"/>
                    <a:pt x="1858" y="179"/>
                    <a:pt x="1763" y="191"/>
                  </a:cubicBezTo>
                  <a:cubicBezTo>
                    <a:pt x="1593" y="496"/>
                    <a:pt x="1544" y="584"/>
                    <a:pt x="1419" y="584"/>
                  </a:cubicBezTo>
                  <a:cubicBezTo>
                    <a:pt x="1368" y="584"/>
                    <a:pt x="1305" y="569"/>
                    <a:pt x="1215" y="548"/>
                  </a:cubicBezTo>
                  <a:cubicBezTo>
                    <a:pt x="1155" y="471"/>
                    <a:pt x="1096" y="429"/>
                    <a:pt x="1038" y="429"/>
                  </a:cubicBezTo>
                  <a:cubicBezTo>
                    <a:pt x="980" y="429"/>
                    <a:pt x="923" y="471"/>
                    <a:pt x="870" y="560"/>
                  </a:cubicBezTo>
                  <a:cubicBezTo>
                    <a:pt x="786" y="703"/>
                    <a:pt x="501" y="620"/>
                    <a:pt x="548" y="953"/>
                  </a:cubicBezTo>
                  <a:cubicBezTo>
                    <a:pt x="524" y="1251"/>
                    <a:pt x="524" y="1251"/>
                    <a:pt x="0" y="1453"/>
                  </a:cubicBezTo>
                  <a:cubicBezTo>
                    <a:pt x="14" y="1449"/>
                    <a:pt x="26" y="1448"/>
                    <a:pt x="37" y="1448"/>
                  </a:cubicBezTo>
                  <a:cubicBezTo>
                    <a:pt x="199" y="1448"/>
                    <a:pt x="101" y="1847"/>
                    <a:pt x="267" y="1847"/>
                  </a:cubicBezTo>
                  <a:cubicBezTo>
                    <a:pt x="299" y="1847"/>
                    <a:pt x="339" y="1833"/>
                    <a:pt x="393" y="1799"/>
                  </a:cubicBezTo>
                  <a:cubicBezTo>
                    <a:pt x="584" y="1487"/>
                    <a:pt x="817" y="1303"/>
                    <a:pt x="1136" y="1303"/>
                  </a:cubicBezTo>
                  <a:cubicBezTo>
                    <a:pt x="1195" y="1303"/>
                    <a:pt x="1257" y="1309"/>
                    <a:pt x="1322" y="1322"/>
                  </a:cubicBezTo>
                  <a:cubicBezTo>
                    <a:pt x="1691" y="1072"/>
                    <a:pt x="2060" y="834"/>
                    <a:pt x="2441" y="584"/>
                  </a:cubicBezTo>
                  <a:cubicBezTo>
                    <a:pt x="2715" y="120"/>
                    <a:pt x="2417" y="60"/>
                    <a:pt x="2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6"/>
            <p:cNvSpPr/>
            <p:nvPr/>
          </p:nvSpPr>
          <p:spPr>
            <a:xfrm>
              <a:off x="327409" y="2205212"/>
              <a:ext cx="27773" cy="30582"/>
            </a:xfrm>
            <a:custGeom>
              <a:avLst/>
              <a:gdLst/>
              <a:ahLst/>
              <a:cxnLst/>
              <a:rect l="l" t="t" r="r" b="b"/>
              <a:pathLst>
                <a:path w="880" h="969" extrusionOk="0">
                  <a:moveTo>
                    <a:pt x="223" y="0"/>
                  </a:moveTo>
                  <a:cubicBezTo>
                    <a:pt x="85" y="0"/>
                    <a:pt x="1" y="91"/>
                    <a:pt x="94" y="449"/>
                  </a:cubicBezTo>
                  <a:cubicBezTo>
                    <a:pt x="285" y="545"/>
                    <a:pt x="630" y="533"/>
                    <a:pt x="451" y="961"/>
                  </a:cubicBezTo>
                  <a:cubicBezTo>
                    <a:pt x="478" y="966"/>
                    <a:pt x="503" y="969"/>
                    <a:pt x="527" y="969"/>
                  </a:cubicBezTo>
                  <a:cubicBezTo>
                    <a:pt x="680" y="969"/>
                    <a:pt x="798" y="874"/>
                    <a:pt x="880" y="699"/>
                  </a:cubicBezTo>
                  <a:cubicBezTo>
                    <a:pt x="654" y="687"/>
                    <a:pt x="654" y="485"/>
                    <a:pt x="642" y="306"/>
                  </a:cubicBezTo>
                  <a:cubicBezTo>
                    <a:pt x="546" y="271"/>
                    <a:pt x="535" y="176"/>
                    <a:pt x="535" y="68"/>
                  </a:cubicBezTo>
                  <a:cubicBezTo>
                    <a:pt x="430" y="40"/>
                    <a:pt x="315" y="0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6"/>
            <p:cNvSpPr/>
            <p:nvPr/>
          </p:nvSpPr>
          <p:spPr>
            <a:xfrm>
              <a:off x="257095" y="2055495"/>
              <a:ext cx="27836" cy="18463"/>
            </a:xfrm>
            <a:custGeom>
              <a:avLst/>
              <a:gdLst/>
              <a:ahLst/>
              <a:cxnLst/>
              <a:rect l="l" t="t" r="r" b="b"/>
              <a:pathLst>
                <a:path w="882" h="585" extrusionOk="0">
                  <a:moveTo>
                    <a:pt x="135" y="1"/>
                  </a:moveTo>
                  <a:cubicBezTo>
                    <a:pt x="0" y="1"/>
                    <a:pt x="63" y="210"/>
                    <a:pt x="131" y="407"/>
                  </a:cubicBezTo>
                  <a:cubicBezTo>
                    <a:pt x="192" y="468"/>
                    <a:pt x="246" y="585"/>
                    <a:pt x="335" y="585"/>
                  </a:cubicBezTo>
                  <a:cubicBezTo>
                    <a:pt x="369" y="585"/>
                    <a:pt x="407" y="568"/>
                    <a:pt x="453" y="526"/>
                  </a:cubicBezTo>
                  <a:cubicBezTo>
                    <a:pt x="572" y="526"/>
                    <a:pt x="691" y="514"/>
                    <a:pt x="786" y="395"/>
                  </a:cubicBezTo>
                  <a:cubicBezTo>
                    <a:pt x="810" y="264"/>
                    <a:pt x="858" y="145"/>
                    <a:pt x="881" y="14"/>
                  </a:cubicBezTo>
                  <a:lnTo>
                    <a:pt x="572" y="14"/>
                  </a:lnTo>
                  <a:cubicBezTo>
                    <a:pt x="500" y="38"/>
                    <a:pt x="417" y="109"/>
                    <a:pt x="393" y="109"/>
                  </a:cubicBezTo>
                  <a:cubicBezTo>
                    <a:pt x="270" y="33"/>
                    <a:pt x="18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6"/>
            <p:cNvSpPr/>
            <p:nvPr/>
          </p:nvSpPr>
          <p:spPr>
            <a:xfrm>
              <a:off x="249584" y="2236708"/>
              <a:ext cx="30077" cy="22913"/>
            </a:xfrm>
            <a:custGeom>
              <a:avLst/>
              <a:gdLst/>
              <a:ahLst/>
              <a:cxnLst/>
              <a:rect l="l" t="t" r="r" b="b"/>
              <a:pathLst>
                <a:path w="953" h="726" extrusionOk="0">
                  <a:moveTo>
                    <a:pt x="434" y="1"/>
                  </a:moveTo>
                  <a:cubicBezTo>
                    <a:pt x="332" y="1"/>
                    <a:pt x="232" y="53"/>
                    <a:pt x="131" y="201"/>
                  </a:cubicBezTo>
                  <a:cubicBezTo>
                    <a:pt x="381" y="463"/>
                    <a:pt x="0" y="499"/>
                    <a:pt x="24" y="725"/>
                  </a:cubicBezTo>
                  <a:cubicBezTo>
                    <a:pt x="342" y="646"/>
                    <a:pt x="551" y="318"/>
                    <a:pt x="869" y="318"/>
                  </a:cubicBezTo>
                  <a:cubicBezTo>
                    <a:pt x="885" y="318"/>
                    <a:pt x="901" y="319"/>
                    <a:pt x="917" y="321"/>
                  </a:cubicBezTo>
                  <a:cubicBezTo>
                    <a:pt x="929" y="321"/>
                    <a:pt x="953" y="309"/>
                    <a:pt x="953" y="285"/>
                  </a:cubicBezTo>
                  <a:cubicBezTo>
                    <a:pt x="953" y="249"/>
                    <a:pt x="929" y="237"/>
                    <a:pt x="905" y="201"/>
                  </a:cubicBezTo>
                  <a:cubicBezTo>
                    <a:pt x="741" y="116"/>
                    <a:pt x="586" y="1"/>
                    <a:pt x="4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6"/>
            <p:cNvSpPr/>
            <p:nvPr/>
          </p:nvSpPr>
          <p:spPr>
            <a:xfrm>
              <a:off x="278145" y="2235382"/>
              <a:ext cx="13918" cy="12214"/>
            </a:xfrm>
            <a:custGeom>
              <a:avLst/>
              <a:gdLst/>
              <a:ahLst/>
              <a:cxnLst/>
              <a:rect l="l" t="t" r="r" b="b"/>
              <a:pathLst>
                <a:path w="441" h="387" extrusionOk="0">
                  <a:moveTo>
                    <a:pt x="364" y="0"/>
                  </a:moveTo>
                  <a:cubicBezTo>
                    <a:pt x="206" y="0"/>
                    <a:pt x="72" y="69"/>
                    <a:pt x="0" y="243"/>
                  </a:cubicBezTo>
                  <a:cubicBezTo>
                    <a:pt x="0" y="291"/>
                    <a:pt x="12" y="327"/>
                    <a:pt x="12" y="363"/>
                  </a:cubicBezTo>
                  <a:cubicBezTo>
                    <a:pt x="48" y="363"/>
                    <a:pt x="72" y="386"/>
                    <a:pt x="107" y="386"/>
                  </a:cubicBezTo>
                  <a:cubicBezTo>
                    <a:pt x="202" y="232"/>
                    <a:pt x="405" y="208"/>
                    <a:pt x="441" y="5"/>
                  </a:cubicBezTo>
                  <a:cubicBezTo>
                    <a:pt x="415" y="2"/>
                    <a:pt x="389" y="0"/>
                    <a:pt x="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6"/>
            <p:cNvSpPr/>
            <p:nvPr/>
          </p:nvSpPr>
          <p:spPr>
            <a:xfrm>
              <a:off x="208621" y="2192841"/>
              <a:ext cx="13571" cy="10794"/>
            </a:xfrm>
            <a:custGeom>
              <a:avLst/>
              <a:gdLst/>
              <a:ahLst/>
              <a:cxnLst/>
              <a:rect l="l" t="t" r="r" b="b"/>
              <a:pathLst>
                <a:path w="430" h="342" extrusionOk="0">
                  <a:moveTo>
                    <a:pt x="310" y="0"/>
                  </a:moveTo>
                  <a:cubicBezTo>
                    <a:pt x="242" y="0"/>
                    <a:pt x="130" y="86"/>
                    <a:pt x="39" y="86"/>
                  </a:cubicBezTo>
                  <a:cubicBezTo>
                    <a:pt x="26" y="86"/>
                    <a:pt x="13" y="84"/>
                    <a:pt x="0" y="79"/>
                  </a:cubicBezTo>
                  <a:lnTo>
                    <a:pt x="0" y="341"/>
                  </a:lnTo>
                  <a:cubicBezTo>
                    <a:pt x="167" y="317"/>
                    <a:pt x="429" y="341"/>
                    <a:pt x="370" y="67"/>
                  </a:cubicBezTo>
                  <a:cubicBezTo>
                    <a:pt x="363" y="17"/>
                    <a:pt x="341" y="0"/>
                    <a:pt x="3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6"/>
            <p:cNvSpPr/>
            <p:nvPr/>
          </p:nvSpPr>
          <p:spPr>
            <a:xfrm>
              <a:off x="426189" y="2147995"/>
              <a:ext cx="27078" cy="24459"/>
            </a:xfrm>
            <a:custGeom>
              <a:avLst/>
              <a:gdLst/>
              <a:ahLst/>
              <a:cxnLst/>
              <a:rect l="l" t="t" r="r" b="b"/>
              <a:pathLst>
                <a:path w="858" h="775" extrusionOk="0">
                  <a:moveTo>
                    <a:pt x="857" y="0"/>
                  </a:moveTo>
                  <a:cubicBezTo>
                    <a:pt x="806" y="81"/>
                    <a:pt x="738" y="102"/>
                    <a:pt x="665" y="102"/>
                  </a:cubicBezTo>
                  <a:cubicBezTo>
                    <a:pt x="589" y="102"/>
                    <a:pt x="508" y="80"/>
                    <a:pt x="432" y="80"/>
                  </a:cubicBezTo>
                  <a:cubicBezTo>
                    <a:pt x="342" y="80"/>
                    <a:pt x="260" y="110"/>
                    <a:pt x="203" y="238"/>
                  </a:cubicBezTo>
                  <a:cubicBezTo>
                    <a:pt x="274" y="393"/>
                    <a:pt x="0" y="441"/>
                    <a:pt x="95" y="619"/>
                  </a:cubicBezTo>
                  <a:cubicBezTo>
                    <a:pt x="95" y="667"/>
                    <a:pt x="119" y="726"/>
                    <a:pt x="119" y="774"/>
                  </a:cubicBezTo>
                  <a:cubicBezTo>
                    <a:pt x="500" y="691"/>
                    <a:pt x="726" y="393"/>
                    <a:pt x="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6"/>
            <p:cNvSpPr/>
            <p:nvPr/>
          </p:nvSpPr>
          <p:spPr>
            <a:xfrm>
              <a:off x="387087" y="1964794"/>
              <a:ext cx="11677" cy="11204"/>
            </a:xfrm>
            <a:custGeom>
              <a:avLst/>
              <a:gdLst/>
              <a:ahLst/>
              <a:cxnLst/>
              <a:rect l="l" t="t" r="r" b="b"/>
              <a:pathLst>
                <a:path w="370" h="355" extrusionOk="0">
                  <a:moveTo>
                    <a:pt x="179" y="1"/>
                  </a:moveTo>
                  <a:cubicBezTo>
                    <a:pt x="107" y="1"/>
                    <a:pt x="50" y="45"/>
                    <a:pt x="1" y="114"/>
                  </a:cubicBezTo>
                  <a:cubicBezTo>
                    <a:pt x="10" y="245"/>
                    <a:pt x="49" y="354"/>
                    <a:pt x="146" y="354"/>
                  </a:cubicBezTo>
                  <a:cubicBezTo>
                    <a:pt x="173" y="354"/>
                    <a:pt x="203" y="346"/>
                    <a:pt x="239" y="328"/>
                  </a:cubicBezTo>
                  <a:cubicBezTo>
                    <a:pt x="370" y="233"/>
                    <a:pt x="251" y="114"/>
                    <a:pt x="227" y="7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6"/>
            <p:cNvSpPr/>
            <p:nvPr/>
          </p:nvSpPr>
          <p:spPr>
            <a:xfrm>
              <a:off x="452478" y="2000330"/>
              <a:ext cx="30455" cy="35726"/>
            </a:xfrm>
            <a:custGeom>
              <a:avLst/>
              <a:gdLst/>
              <a:ahLst/>
              <a:cxnLst/>
              <a:rect l="l" t="t" r="r" b="b"/>
              <a:pathLst>
                <a:path w="965" h="1132" extrusionOk="0">
                  <a:moveTo>
                    <a:pt x="596" y="0"/>
                  </a:moveTo>
                  <a:cubicBezTo>
                    <a:pt x="632" y="167"/>
                    <a:pt x="1" y="71"/>
                    <a:pt x="477" y="464"/>
                  </a:cubicBezTo>
                  <a:cubicBezTo>
                    <a:pt x="596" y="548"/>
                    <a:pt x="786" y="869"/>
                    <a:pt x="846" y="1131"/>
                  </a:cubicBezTo>
                  <a:cubicBezTo>
                    <a:pt x="965" y="726"/>
                    <a:pt x="667" y="393"/>
                    <a:pt x="6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6"/>
            <p:cNvSpPr/>
            <p:nvPr/>
          </p:nvSpPr>
          <p:spPr>
            <a:xfrm>
              <a:off x="215374" y="2089863"/>
              <a:ext cx="10194" cy="10446"/>
            </a:xfrm>
            <a:custGeom>
              <a:avLst/>
              <a:gdLst/>
              <a:ahLst/>
              <a:cxnLst/>
              <a:rect l="l" t="t" r="r" b="b"/>
              <a:pathLst>
                <a:path w="323" h="331" extrusionOk="0">
                  <a:moveTo>
                    <a:pt x="253" y="1"/>
                  </a:moveTo>
                  <a:cubicBezTo>
                    <a:pt x="213" y="1"/>
                    <a:pt x="151" y="60"/>
                    <a:pt x="108" y="68"/>
                  </a:cubicBezTo>
                  <a:cubicBezTo>
                    <a:pt x="84" y="116"/>
                    <a:pt x="36" y="151"/>
                    <a:pt x="1" y="199"/>
                  </a:cubicBezTo>
                  <a:cubicBezTo>
                    <a:pt x="36" y="247"/>
                    <a:pt x="84" y="294"/>
                    <a:pt x="108" y="330"/>
                  </a:cubicBezTo>
                  <a:cubicBezTo>
                    <a:pt x="144" y="318"/>
                    <a:pt x="167" y="306"/>
                    <a:pt x="215" y="306"/>
                  </a:cubicBezTo>
                  <a:cubicBezTo>
                    <a:pt x="251" y="211"/>
                    <a:pt x="322" y="92"/>
                    <a:pt x="286" y="32"/>
                  </a:cubicBezTo>
                  <a:cubicBezTo>
                    <a:pt x="280" y="9"/>
                    <a:pt x="268" y="1"/>
                    <a:pt x="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6"/>
            <p:cNvSpPr/>
            <p:nvPr/>
          </p:nvSpPr>
          <p:spPr>
            <a:xfrm>
              <a:off x="357800" y="1987170"/>
              <a:ext cx="99288" cy="89820"/>
            </a:xfrm>
            <a:custGeom>
              <a:avLst/>
              <a:gdLst/>
              <a:ahLst/>
              <a:cxnLst/>
              <a:rect l="l" t="t" r="r" b="b"/>
              <a:pathLst>
                <a:path w="3146" h="2846" extrusionOk="0">
                  <a:moveTo>
                    <a:pt x="2250" y="36"/>
                  </a:moveTo>
                  <a:cubicBezTo>
                    <a:pt x="1953" y="72"/>
                    <a:pt x="1631" y="0"/>
                    <a:pt x="1358" y="250"/>
                  </a:cubicBezTo>
                  <a:cubicBezTo>
                    <a:pt x="1188" y="370"/>
                    <a:pt x="1051" y="599"/>
                    <a:pt x="836" y="599"/>
                  </a:cubicBezTo>
                  <a:cubicBezTo>
                    <a:pt x="795" y="599"/>
                    <a:pt x="750" y="591"/>
                    <a:pt x="703" y="572"/>
                  </a:cubicBezTo>
                  <a:cubicBezTo>
                    <a:pt x="671" y="572"/>
                    <a:pt x="634" y="561"/>
                    <a:pt x="602" y="561"/>
                  </a:cubicBezTo>
                  <a:cubicBezTo>
                    <a:pt x="586" y="561"/>
                    <a:pt x="572" y="564"/>
                    <a:pt x="560" y="572"/>
                  </a:cubicBezTo>
                  <a:cubicBezTo>
                    <a:pt x="381" y="715"/>
                    <a:pt x="36" y="643"/>
                    <a:pt x="24" y="1024"/>
                  </a:cubicBezTo>
                  <a:cubicBezTo>
                    <a:pt x="0" y="1405"/>
                    <a:pt x="262" y="1298"/>
                    <a:pt x="441" y="1346"/>
                  </a:cubicBezTo>
                  <a:cubicBezTo>
                    <a:pt x="450" y="1347"/>
                    <a:pt x="459" y="1348"/>
                    <a:pt x="469" y="1348"/>
                  </a:cubicBezTo>
                  <a:cubicBezTo>
                    <a:pt x="539" y="1348"/>
                    <a:pt x="619" y="1309"/>
                    <a:pt x="688" y="1309"/>
                  </a:cubicBezTo>
                  <a:cubicBezTo>
                    <a:pt x="744" y="1309"/>
                    <a:pt x="792" y="1335"/>
                    <a:pt x="822" y="1429"/>
                  </a:cubicBezTo>
                  <a:cubicBezTo>
                    <a:pt x="893" y="1667"/>
                    <a:pt x="607" y="1643"/>
                    <a:pt x="572" y="1786"/>
                  </a:cubicBezTo>
                  <a:cubicBezTo>
                    <a:pt x="655" y="1965"/>
                    <a:pt x="893" y="1846"/>
                    <a:pt x="953" y="2036"/>
                  </a:cubicBezTo>
                  <a:cubicBezTo>
                    <a:pt x="1274" y="2251"/>
                    <a:pt x="1608" y="2417"/>
                    <a:pt x="1905" y="2679"/>
                  </a:cubicBezTo>
                  <a:cubicBezTo>
                    <a:pt x="2024" y="2739"/>
                    <a:pt x="2131" y="2846"/>
                    <a:pt x="2239" y="2846"/>
                  </a:cubicBezTo>
                  <a:cubicBezTo>
                    <a:pt x="2417" y="2834"/>
                    <a:pt x="2310" y="2739"/>
                    <a:pt x="2250" y="2679"/>
                  </a:cubicBezTo>
                  <a:cubicBezTo>
                    <a:pt x="2239" y="2655"/>
                    <a:pt x="2131" y="2596"/>
                    <a:pt x="2250" y="2560"/>
                  </a:cubicBezTo>
                  <a:cubicBezTo>
                    <a:pt x="2384" y="2516"/>
                    <a:pt x="2528" y="2440"/>
                    <a:pt x="2653" y="2440"/>
                  </a:cubicBezTo>
                  <a:cubicBezTo>
                    <a:pt x="2662" y="2440"/>
                    <a:pt x="2671" y="2440"/>
                    <a:pt x="2679" y="2441"/>
                  </a:cubicBezTo>
                  <a:cubicBezTo>
                    <a:pt x="2715" y="2445"/>
                    <a:pt x="2749" y="2446"/>
                    <a:pt x="2779" y="2446"/>
                  </a:cubicBezTo>
                  <a:cubicBezTo>
                    <a:pt x="3146" y="2446"/>
                    <a:pt x="3086" y="2188"/>
                    <a:pt x="2965" y="1858"/>
                  </a:cubicBezTo>
                  <a:lnTo>
                    <a:pt x="2965" y="1858"/>
                  </a:lnTo>
                  <a:cubicBezTo>
                    <a:pt x="2812" y="1888"/>
                    <a:pt x="2624" y="2072"/>
                    <a:pt x="2481" y="2072"/>
                  </a:cubicBezTo>
                  <a:cubicBezTo>
                    <a:pt x="2402" y="2072"/>
                    <a:pt x="2336" y="2016"/>
                    <a:pt x="2298" y="1846"/>
                  </a:cubicBezTo>
                  <a:cubicBezTo>
                    <a:pt x="2203" y="1370"/>
                    <a:pt x="1929" y="893"/>
                    <a:pt x="2108" y="357"/>
                  </a:cubicBezTo>
                  <a:lnTo>
                    <a:pt x="2108" y="357"/>
                  </a:lnTo>
                  <a:cubicBezTo>
                    <a:pt x="2227" y="393"/>
                    <a:pt x="2370" y="357"/>
                    <a:pt x="2441" y="512"/>
                  </a:cubicBezTo>
                  <a:cubicBezTo>
                    <a:pt x="2469" y="577"/>
                    <a:pt x="2417" y="736"/>
                    <a:pt x="2494" y="736"/>
                  </a:cubicBezTo>
                  <a:cubicBezTo>
                    <a:pt x="2516" y="736"/>
                    <a:pt x="2548" y="723"/>
                    <a:pt x="2596" y="691"/>
                  </a:cubicBezTo>
                  <a:cubicBezTo>
                    <a:pt x="2703" y="608"/>
                    <a:pt x="2703" y="477"/>
                    <a:pt x="2596" y="369"/>
                  </a:cubicBezTo>
                  <a:cubicBezTo>
                    <a:pt x="2477" y="250"/>
                    <a:pt x="2250" y="298"/>
                    <a:pt x="2250" y="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6"/>
            <p:cNvSpPr/>
            <p:nvPr/>
          </p:nvSpPr>
          <p:spPr>
            <a:xfrm>
              <a:off x="289033" y="2084372"/>
              <a:ext cx="47372" cy="77669"/>
            </a:xfrm>
            <a:custGeom>
              <a:avLst/>
              <a:gdLst/>
              <a:ahLst/>
              <a:cxnLst/>
              <a:rect l="l" t="t" r="r" b="b"/>
              <a:pathLst>
                <a:path w="1501" h="2461" extrusionOk="0">
                  <a:moveTo>
                    <a:pt x="297" y="0"/>
                  </a:moveTo>
                  <a:cubicBezTo>
                    <a:pt x="239" y="0"/>
                    <a:pt x="180" y="28"/>
                    <a:pt x="119" y="111"/>
                  </a:cubicBezTo>
                  <a:cubicBezTo>
                    <a:pt x="131" y="147"/>
                    <a:pt x="155" y="183"/>
                    <a:pt x="191" y="206"/>
                  </a:cubicBezTo>
                  <a:cubicBezTo>
                    <a:pt x="250" y="266"/>
                    <a:pt x="322" y="302"/>
                    <a:pt x="381" y="361"/>
                  </a:cubicBezTo>
                  <a:cubicBezTo>
                    <a:pt x="429" y="421"/>
                    <a:pt x="405" y="480"/>
                    <a:pt x="393" y="540"/>
                  </a:cubicBezTo>
                  <a:cubicBezTo>
                    <a:pt x="369" y="599"/>
                    <a:pt x="322" y="659"/>
                    <a:pt x="310" y="730"/>
                  </a:cubicBezTo>
                  <a:cubicBezTo>
                    <a:pt x="298" y="790"/>
                    <a:pt x="310" y="837"/>
                    <a:pt x="334" y="885"/>
                  </a:cubicBezTo>
                  <a:cubicBezTo>
                    <a:pt x="643" y="1028"/>
                    <a:pt x="762" y="1207"/>
                    <a:pt x="429" y="1480"/>
                  </a:cubicBezTo>
                  <a:cubicBezTo>
                    <a:pt x="262" y="1611"/>
                    <a:pt x="119" y="1742"/>
                    <a:pt x="48" y="1992"/>
                  </a:cubicBezTo>
                  <a:cubicBezTo>
                    <a:pt x="0" y="2230"/>
                    <a:pt x="143" y="2278"/>
                    <a:pt x="262" y="2350"/>
                  </a:cubicBezTo>
                  <a:cubicBezTo>
                    <a:pt x="331" y="2388"/>
                    <a:pt x="439" y="2460"/>
                    <a:pt x="514" y="2460"/>
                  </a:cubicBezTo>
                  <a:cubicBezTo>
                    <a:pt x="556" y="2460"/>
                    <a:pt x="587" y="2437"/>
                    <a:pt x="596" y="2373"/>
                  </a:cubicBezTo>
                  <a:cubicBezTo>
                    <a:pt x="631" y="1742"/>
                    <a:pt x="1346" y="1838"/>
                    <a:pt x="1441" y="1266"/>
                  </a:cubicBezTo>
                  <a:cubicBezTo>
                    <a:pt x="1453" y="1266"/>
                    <a:pt x="1465" y="1254"/>
                    <a:pt x="1489" y="1218"/>
                  </a:cubicBezTo>
                  <a:cubicBezTo>
                    <a:pt x="1501" y="1195"/>
                    <a:pt x="1489" y="1159"/>
                    <a:pt x="1453" y="1135"/>
                  </a:cubicBezTo>
                  <a:cubicBezTo>
                    <a:pt x="1370" y="968"/>
                    <a:pt x="1227" y="885"/>
                    <a:pt x="1108" y="742"/>
                  </a:cubicBezTo>
                  <a:cubicBezTo>
                    <a:pt x="1227" y="552"/>
                    <a:pt x="1048" y="480"/>
                    <a:pt x="989" y="361"/>
                  </a:cubicBezTo>
                  <a:cubicBezTo>
                    <a:pt x="883" y="308"/>
                    <a:pt x="852" y="114"/>
                    <a:pt x="721" y="114"/>
                  </a:cubicBezTo>
                  <a:cubicBezTo>
                    <a:pt x="704" y="114"/>
                    <a:pt x="687" y="117"/>
                    <a:pt x="667" y="123"/>
                  </a:cubicBezTo>
                  <a:cubicBezTo>
                    <a:pt x="663" y="123"/>
                    <a:pt x="660" y="123"/>
                    <a:pt x="656" y="123"/>
                  </a:cubicBezTo>
                  <a:cubicBezTo>
                    <a:pt x="538" y="123"/>
                    <a:pt x="419" y="0"/>
                    <a:pt x="2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6"/>
            <p:cNvSpPr/>
            <p:nvPr/>
          </p:nvSpPr>
          <p:spPr>
            <a:xfrm>
              <a:off x="255202" y="2169708"/>
              <a:ext cx="60532" cy="32791"/>
            </a:xfrm>
            <a:custGeom>
              <a:avLst/>
              <a:gdLst/>
              <a:ahLst/>
              <a:cxnLst/>
              <a:rect l="l" t="t" r="r" b="b"/>
              <a:pathLst>
                <a:path w="1918" h="1039" extrusionOk="0">
                  <a:moveTo>
                    <a:pt x="598" y="1"/>
                  </a:moveTo>
                  <a:cubicBezTo>
                    <a:pt x="519" y="1"/>
                    <a:pt x="338" y="51"/>
                    <a:pt x="370" y="169"/>
                  </a:cubicBezTo>
                  <a:cubicBezTo>
                    <a:pt x="477" y="586"/>
                    <a:pt x="96" y="717"/>
                    <a:pt x="1" y="1039"/>
                  </a:cubicBezTo>
                  <a:cubicBezTo>
                    <a:pt x="358" y="1003"/>
                    <a:pt x="608" y="860"/>
                    <a:pt x="775" y="562"/>
                  </a:cubicBezTo>
                  <a:cubicBezTo>
                    <a:pt x="846" y="427"/>
                    <a:pt x="917" y="369"/>
                    <a:pt x="996" y="369"/>
                  </a:cubicBezTo>
                  <a:cubicBezTo>
                    <a:pt x="1049" y="369"/>
                    <a:pt x="1105" y="395"/>
                    <a:pt x="1168" y="443"/>
                  </a:cubicBezTo>
                  <a:cubicBezTo>
                    <a:pt x="1293" y="652"/>
                    <a:pt x="1336" y="962"/>
                    <a:pt x="1602" y="962"/>
                  </a:cubicBezTo>
                  <a:cubicBezTo>
                    <a:pt x="1639" y="962"/>
                    <a:pt x="1681" y="956"/>
                    <a:pt x="1727" y="943"/>
                  </a:cubicBezTo>
                  <a:cubicBezTo>
                    <a:pt x="1763" y="860"/>
                    <a:pt x="1799" y="777"/>
                    <a:pt x="1846" y="693"/>
                  </a:cubicBezTo>
                  <a:cubicBezTo>
                    <a:pt x="1918" y="515"/>
                    <a:pt x="1703" y="384"/>
                    <a:pt x="1763" y="181"/>
                  </a:cubicBezTo>
                  <a:cubicBezTo>
                    <a:pt x="1787" y="122"/>
                    <a:pt x="1751" y="86"/>
                    <a:pt x="1727" y="50"/>
                  </a:cubicBezTo>
                  <a:cubicBezTo>
                    <a:pt x="1689" y="48"/>
                    <a:pt x="1650" y="47"/>
                    <a:pt x="1612" y="47"/>
                  </a:cubicBezTo>
                  <a:cubicBezTo>
                    <a:pt x="1432" y="47"/>
                    <a:pt x="1248" y="69"/>
                    <a:pt x="1063" y="69"/>
                  </a:cubicBezTo>
                  <a:cubicBezTo>
                    <a:pt x="915" y="69"/>
                    <a:pt x="767" y="55"/>
                    <a:pt x="620" y="3"/>
                  </a:cubicBezTo>
                  <a:cubicBezTo>
                    <a:pt x="614" y="2"/>
                    <a:pt x="607" y="1"/>
                    <a:pt x="5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6"/>
            <p:cNvSpPr/>
            <p:nvPr/>
          </p:nvSpPr>
          <p:spPr>
            <a:xfrm>
              <a:off x="341642" y="2099899"/>
              <a:ext cx="27457" cy="46267"/>
            </a:xfrm>
            <a:custGeom>
              <a:avLst/>
              <a:gdLst/>
              <a:ahLst/>
              <a:cxnLst/>
              <a:rect l="l" t="t" r="r" b="b"/>
              <a:pathLst>
                <a:path w="870" h="1466" extrusionOk="0">
                  <a:moveTo>
                    <a:pt x="679" y="0"/>
                  </a:moveTo>
                  <a:cubicBezTo>
                    <a:pt x="524" y="36"/>
                    <a:pt x="405" y="179"/>
                    <a:pt x="453" y="298"/>
                  </a:cubicBezTo>
                  <a:cubicBezTo>
                    <a:pt x="691" y="881"/>
                    <a:pt x="274" y="1024"/>
                    <a:pt x="0" y="1250"/>
                  </a:cubicBezTo>
                  <a:cubicBezTo>
                    <a:pt x="12" y="1322"/>
                    <a:pt x="36" y="1369"/>
                    <a:pt x="107" y="1381"/>
                  </a:cubicBezTo>
                  <a:cubicBezTo>
                    <a:pt x="286" y="1436"/>
                    <a:pt x="424" y="1465"/>
                    <a:pt x="526" y="1465"/>
                  </a:cubicBezTo>
                  <a:cubicBezTo>
                    <a:pt x="806" y="1465"/>
                    <a:pt x="821" y="1246"/>
                    <a:pt x="691" y="715"/>
                  </a:cubicBezTo>
                  <a:cubicBezTo>
                    <a:pt x="631" y="512"/>
                    <a:pt x="607" y="298"/>
                    <a:pt x="869" y="250"/>
                  </a:cubicBezTo>
                  <a:cubicBezTo>
                    <a:pt x="869" y="119"/>
                    <a:pt x="83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6"/>
            <p:cNvSpPr/>
            <p:nvPr/>
          </p:nvSpPr>
          <p:spPr>
            <a:xfrm>
              <a:off x="331101" y="1990547"/>
              <a:ext cx="47024" cy="30929"/>
            </a:xfrm>
            <a:custGeom>
              <a:avLst/>
              <a:gdLst/>
              <a:ahLst/>
              <a:cxnLst/>
              <a:rect l="l" t="t" r="r" b="b"/>
              <a:pathLst>
                <a:path w="1490" h="980" extrusionOk="0">
                  <a:moveTo>
                    <a:pt x="1299" y="0"/>
                  </a:moveTo>
                  <a:cubicBezTo>
                    <a:pt x="1282" y="0"/>
                    <a:pt x="1263" y="8"/>
                    <a:pt x="1239" y="24"/>
                  </a:cubicBezTo>
                  <a:cubicBezTo>
                    <a:pt x="1218" y="19"/>
                    <a:pt x="1199" y="17"/>
                    <a:pt x="1181" y="17"/>
                  </a:cubicBezTo>
                  <a:cubicBezTo>
                    <a:pt x="963" y="17"/>
                    <a:pt x="973" y="382"/>
                    <a:pt x="791" y="382"/>
                  </a:cubicBezTo>
                  <a:cubicBezTo>
                    <a:pt x="786" y="382"/>
                    <a:pt x="780" y="382"/>
                    <a:pt x="775" y="381"/>
                  </a:cubicBezTo>
                  <a:cubicBezTo>
                    <a:pt x="765" y="381"/>
                    <a:pt x="755" y="381"/>
                    <a:pt x="745" y="381"/>
                  </a:cubicBezTo>
                  <a:cubicBezTo>
                    <a:pt x="438" y="381"/>
                    <a:pt x="208" y="556"/>
                    <a:pt x="1" y="786"/>
                  </a:cubicBezTo>
                  <a:cubicBezTo>
                    <a:pt x="120" y="798"/>
                    <a:pt x="227" y="798"/>
                    <a:pt x="346" y="798"/>
                  </a:cubicBezTo>
                  <a:cubicBezTo>
                    <a:pt x="432" y="901"/>
                    <a:pt x="524" y="979"/>
                    <a:pt x="636" y="979"/>
                  </a:cubicBezTo>
                  <a:cubicBezTo>
                    <a:pt x="679" y="979"/>
                    <a:pt x="725" y="968"/>
                    <a:pt x="775" y="941"/>
                  </a:cubicBezTo>
                  <a:lnTo>
                    <a:pt x="882" y="941"/>
                  </a:lnTo>
                  <a:cubicBezTo>
                    <a:pt x="989" y="620"/>
                    <a:pt x="1311" y="786"/>
                    <a:pt x="1442" y="548"/>
                  </a:cubicBezTo>
                  <a:cubicBezTo>
                    <a:pt x="1489" y="405"/>
                    <a:pt x="1322" y="298"/>
                    <a:pt x="1382" y="108"/>
                  </a:cubicBezTo>
                  <a:cubicBezTo>
                    <a:pt x="1365" y="48"/>
                    <a:pt x="1342" y="0"/>
                    <a:pt x="1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6"/>
            <p:cNvSpPr/>
            <p:nvPr/>
          </p:nvSpPr>
          <p:spPr>
            <a:xfrm>
              <a:off x="372823" y="2099110"/>
              <a:ext cx="40618" cy="28562"/>
            </a:xfrm>
            <a:custGeom>
              <a:avLst/>
              <a:gdLst/>
              <a:ahLst/>
              <a:cxnLst/>
              <a:rect l="l" t="t" r="r" b="b"/>
              <a:pathLst>
                <a:path w="1287" h="905" extrusionOk="0">
                  <a:moveTo>
                    <a:pt x="322" y="1"/>
                  </a:moveTo>
                  <a:cubicBezTo>
                    <a:pt x="290" y="1"/>
                    <a:pt x="258" y="4"/>
                    <a:pt x="227" y="13"/>
                  </a:cubicBezTo>
                  <a:cubicBezTo>
                    <a:pt x="155" y="97"/>
                    <a:pt x="84" y="180"/>
                    <a:pt x="0" y="263"/>
                  </a:cubicBezTo>
                  <a:lnTo>
                    <a:pt x="0" y="513"/>
                  </a:lnTo>
                  <a:cubicBezTo>
                    <a:pt x="96" y="680"/>
                    <a:pt x="179" y="859"/>
                    <a:pt x="381" y="894"/>
                  </a:cubicBezTo>
                  <a:cubicBezTo>
                    <a:pt x="418" y="900"/>
                    <a:pt x="454" y="904"/>
                    <a:pt x="489" y="904"/>
                  </a:cubicBezTo>
                  <a:cubicBezTo>
                    <a:pt x="591" y="904"/>
                    <a:pt x="686" y="873"/>
                    <a:pt x="774" y="775"/>
                  </a:cubicBezTo>
                  <a:cubicBezTo>
                    <a:pt x="751" y="382"/>
                    <a:pt x="405" y="478"/>
                    <a:pt x="203" y="311"/>
                  </a:cubicBezTo>
                  <a:cubicBezTo>
                    <a:pt x="260" y="289"/>
                    <a:pt x="317" y="281"/>
                    <a:pt x="374" y="281"/>
                  </a:cubicBezTo>
                  <a:cubicBezTo>
                    <a:pt x="533" y="281"/>
                    <a:pt x="688" y="346"/>
                    <a:pt x="835" y="346"/>
                  </a:cubicBezTo>
                  <a:cubicBezTo>
                    <a:pt x="917" y="346"/>
                    <a:pt x="996" y="326"/>
                    <a:pt x="1072" y="263"/>
                  </a:cubicBezTo>
                  <a:cubicBezTo>
                    <a:pt x="1286" y="97"/>
                    <a:pt x="1155" y="61"/>
                    <a:pt x="1001" y="25"/>
                  </a:cubicBezTo>
                  <a:cubicBezTo>
                    <a:pt x="935" y="72"/>
                    <a:pt x="867" y="89"/>
                    <a:pt x="799" y="89"/>
                  </a:cubicBezTo>
                  <a:cubicBezTo>
                    <a:pt x="640" y="89"/>
                    <a:pt x="478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6"/>
            <p:cNvSpPr/>
            <p:nvPr/>
          </p:nvSpPr>
          <p:spPr>
            <a:xfrm>
              <a:off x="312324" y="2056316"/>
              <a:ext cx="36105" cy="38945"/>
            </a:xfrm>
            <a:custGeom>
              <a:avLst/>
              <a:gdLst/>
              <a:ahLst/>
              <a:cxnLst/>
              <a:rect l="l" t="t" r="r" b="b"/>
              <a:pathLst>
                <a:path w="1144" h="1234" extrusionOk="0">
                  <a:moveTo>
                    <a:pt x="929" y="0"/>
                  </a:moveTo>
                  <a:cubicBezTo>
                    <a:pt x="667" y="262"/>
                    <a:pt x="513" y="643"/>
                    <a:pt x="155" y="762"/>
                  </a:cubicBezTo>
                  <a:cubicBezTo>
                    <a:pt x="1" y="1036"/>
                    <a:pt x="179" y="1095"/>
                    <a:pt x="393" y="1143"/>
                  </a:cubicBezTo>
                  <a:cubicBezTo>
                    <a:pt x="404" y="1139"/>
                    <a:pt x="415" y="1137"/>
                    <a:pt x="426" y="1137"/>
                  </a:cubicBezTo>
                  <a:cubicBezTo>
                    <a:pt x="508" y="1137"/>
                    <a:pt x="595" y="1234"/>
                    <a:pt x="686" y="1234"/>
                  </a:cubicBezTo>
                  <a:cubicBezTo>
                    <a:pt x="730" y="1234"/>
                    <a:pt x="776" y="1211"/>
                    <a:pt x="822" y="1143"/>
                  </a:cubicBezTo>
                  <a:cubicBezTo>
                    <a:pt x="1144" y="881"/>
                    <a:pt x="941" y="476"/>
                    <a:pt x="1001" y="143"/>
                  </a:cubicBezTo>
                  <a:cubicBezTo>
                    <a:pt x="989" y="83"/>
                    <a:pt x="953" y="48"/>
                    <a:pt x="9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6"/>
            <p:cNvSpPr/>
            <p:nvPr/>
          </p:nvSpPr>
          <p:spPr>
            <a:xfrm>
              <a:off x="272496" y="2088254"/>
              <a:ext cx="27457" cy="37588"/>
            </a:xfrm>
            <a:custGeom>
              <a:avLst/>
              <a:gdLst/>
              <a:ahLst/>
              <a:cxnLst/>
              <a:rect l="l" t="t" r="r" b="b"/>
              <a:pathLst>
                <a:path w="870" h="1191" extrusionOk="0">
                  <a:moveTo>
                    <a:pt x="608" y="0"/>
                  </a:moveTo>
                  <a:cubicBezTo>
                    <a:pt x="477" y="405"/>
                    <a:pt x="620" y="1012"/>
                    <a:pt x="0" y="1060"/>
                  </a:cubicBezTo>
                  <a:lnTo>
                    <a:pt x="0" y="1179"/>
                  </a:lnTo>
                  <a:cubicBezTo>
                    <a:pt x="59" y="1187"/>
                    <a:pt x="116" y="1191"/>
                    <a:pt x="172" y="1191"/>
                  </a:cubicBezTo>
                  <a:cubicBezTo>
                    <a:pt x="453" y="1191"/>
                    <a:pt x="687" y="1080"/>
                    <a:pt x="846" y="762"/>
                  </a:cubicBezTo>
                  <a:lnTo>
                    <a:pt x="846" y="619"/>
                  </a:lnTo>
                  <a:cubicBezTo>
                    <a:pt x="858" y="405"/>
                    <a:pt x="870" y="179"/>
                    <a:pt x="7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6"/>
            <p:cNvSpPr/>
            <p:nvPr/>
          </p:nvSpPr>
          <p:spPr>
            <a:xfrm>
              <a:off x="334131" y="2059377"/>
              <a:ext cx="34211" cy="32665"/>
            </a:xfrm>
            <a:custGeom>
              <a:avLst/>
              <a:gdLst/>
              <a:ahLst/>
              <a:cxnLst/>
              <a:rect l="l" t="t" r="r" b="b"/>
              <a:pathLst>
                <a:path w="1084" h="1035" extrusionOk="0">
                  <a:moveTo>
                    <a:pt x="300" y="0"/>
                  </a:moveTo>
                  <a:cubicBezTo>
                    <a:pt x="282" y="0"/>
                    <a:pt x="261" y="7"/>
                    <a:pt x="238" y="22"/>
                  </a:cubicBezTo>
                  <a:cubicBezTo>
                    <a:pt x="0" y="332"/>
                    <a:pt x="274" y="725"/>
                    <a:pt x="119" y="1034"/>
                  </a:cubicBezTo>
                  <a:cubicBezTo>
                    <a:pt x="191" y="1034"/>
                    <a:pt x="262" y="1034"/>
                    <a:pt x="333" y="998"/>
                  </a:cubicBezTo>
                  <a:cubicBezTo>
                    <a:pt x="548" y="963"/>
                    <a:pt x="714" y="808"/>
                    <a:pt x="905" y="760"/>
                  </a:cubicBezTo>
                  <a:cubicBezTo>
                    <a:pt x="929" y="760"/>
                    <a:pt x="976" y="748"/>
                    <a:pt x="1012" y="748"/>
                  </a:cubicBezTo>
                  <a:cubicBezTo>
                    <a:pt x="1036" y="725"/>
                    <a:pt x="1072" y="677"/>
                    <a:pt x="1084" y="617"/>
                  </a:cubicBezTo>
                  <a:cubicBezTo>
                    <a:pt x="1084" y="320"/>
                    <a:pt x="881" y="344"/>
                    <a:pt x="726" y="332"/>
                  </a:cubicBezTo>
                  <a:cubicBezTo>
                    <a:pt x="607" y="320"/>
                    <a:pt x="512" y="260"/>
                    <a:pt x="453" y="141"/>
                  </a:cubicBezTo>
                  <a:cubicBezTo>
                    <a:pt x="406" y="85"/>
                    <a:pt x="367" y="0"/>
                    <a:pt x="3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6"/>
            <p:cNvSpPr/>
            <p:nvPr/>
          </p:nvSpPr>
          <p:spPr>
            <a:xfrm>
              <a:off x="315322" y="2155506"/>
              <a:ext cx="21082" cy="35726"/>
            </a:xfrm>
            <a:custGeom>
              <a:avLst/>
              <a:gdLst/>
              <a:ahLst/>
              <a:cxnLst/>
              <a:rect l="l" t="t" r="r" b="b"/>
              <a:pathLst>
                <a:path w="668" h="1132" extrusionOk="0">
                  <a:moveTo>
                    <a:pt x="489" y="0"/>
                  </a:moveTo>
                  <a:cubicBezTo>
                    <a:pt x="394" y="119"/>
                    <a:pt x="263" y="179"/>
                    <a:pt x="144" y="250"/>
                  </a:cubicBezTo>
                  <a:cubicBezTo>
                    <a:pt x="108" y="286"/>
                    <a:pt x="72" y="334"/>
                    <a:pt x="37" y="381"/>
                  </a:cubicBezTo>
                  <a:cubicBezTo>
                    <a:pt x="37" y="381"/>
                    <a:pt x="25" y="393"/>
                    <a:pt x="13" y="429"/>
                  </a:cubicBezTo>
                  <a:cubicBezTo>
                    <a:pt x="1" y="453"/>
                    <a:pt x="13" y="488"/>
                    <a:pt x="37" y="512"/>
                  </a:cubicBezTo>
                  <a:cubicBezTo>
                    <a:pt x="61" y="508"/>
                    <a:pt x="83" y="506"/>
                    <a:pt x="104" y="506"/>
                  </a:cubicBezTo>
                  <a:cubicBezTo>
                    <a:pt x="439" y="506"/>
                    <a:pt x="338" y="1019"/>
                    <a:pt x="596" y="1131"/>
                  </a:cubicBezTo>
                  <a:cubicBezTo>
                    <a:pt x="668" y="298"/>
                    <a:pt x="668" y="298"/>
                    <a:pt x="4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6"/>
            <p:cNvSpPr/>
            <p:nvPr/>
          </p:nvSpPr>
          <p:spPr>
            <a:xfrm>
              <a:off x="317215" y="2196659"/>
              <a:ext cx="27457" cy="23133"/>
            </a:xfrm>
            <a:custGeom>
              <a:avLst/>
              <a:gdLst/>
              <a:ahLst/>
              <a:cxnLst/>
              <a:rect l="l" t="t" r="r" b="b"/>
              <a:pathLst>
                <a:path w="870" h="733" extrusionOk="0">
                  <a:moveTo>
                    <a:pt x="346" y="1"/>
                  </a:moveTo>
                  <a:cubicBezTo>
                    <a:pt x="237" y="1"/>
                    <a:pt x="123" y="60"/>
                    <a:pt x="0" y="208"/>
                  </a:cubicBezTo>
                  <a:cubicBezTo>
                    <a:pt x="8" y="218"/>
                    <a:pt x="22" y="222"/>
                    <a:pt x="39" y="222"/>
                  </a:cubicBezTo>
                  <a:cubicBezTo>
                    <a:pt x="73" y="222"/>
                    <a:pt x="119" y="208"/>
                    <a:pt x="154" y="208"/>
                  </a:cubicBezTo>
                  <a:cubicBezTo>
                    <a:pt x="206" y="208"/>
                    <a:pt x="232" y="238"/>
                    <a:pt x="155" y="387"/>
                  </a:cubicBezTo>
                  <a:cubicBezTo>
                    <a:pt x="48" y="613"/>
                    <a:pt x="143" y="697"/>
                    <a:pt x="322" y="732"/>
                  </a:cubicBezTo>
                  <a:lnTo>
                    <a:pt x="429" y="732"/>
                  </a:lnTo>
                  <a:cubicBezTo>
                    <a:pt x="346" y="268"/>
                    <a:pt x="750" y="518"/>
                    <a:pt x="869" y="363"/>
                  </a:cubicBezTo>
                  <a:cubicBezTo>
                    <a:pt x="704" y="175"/>
                    <a:pt x="533" y="1"/>
                    <a:pt x="3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6"/>
            <p:cNvSpPr/>
            <p:nvPr/>
          </p:nvSpPr>
          <p:spPr>
            <a:xfrm>
              <a:off x="366069" y="2065594"/>
              <a:ext cx="19188" cy="33580"/>
            </a:xfrm>
            <a:custGeom>
              <a:avLst/>
              <a:gdLst/>
              <a:ahLst/>
              <a:cxnLst/>
              <a:rect l="l" t="t" r="r" b="b"/>
              <a:pathLst>
                <a:path w="608" h="1064" extrusionOk="0">
                  <a:moveTo>
                    <a:pt x="228" y="1"/>
                  </a:moveTo>
                  <a:cubicBezTo>
                    <a:pt x="202" y="1"/>
                    <a:pt x="174" y="5"/>
                    <a:pt x="143" y="16"/>
                  </a:cubicBezTo>
                  <a:cubicBezTo>
                    <a:pt x="12" y="123"/>
                    <a:pt x="143" y="349"/>
                    <a:pt x="12" y="444"/>
                  </a:cubicBezTo>
                  <a:cubicBezTo>
                    <a:pt x="0" y="492"/>
                    <a:pt x="0" y="528"/>
                    <a:pt x="0" y="563"/>
                  </a:cubicBezTo>
                  <a:cubicBezTo>
                    <a:pt x="214" y="647"/>
                    <a:pt x="179" y="956"/>
                    <a:pt x="334" y="1063"/>
                  </a:cubicBezTo>
                  <a:cubicBezTo>
                    <a:pt x="524" y="909"/>
                    <a:pt x="595" y="682"/>
                    <a:pt x="560" y="432"/>
                  </a:cubicBezTo>
                  <a:cubicBezTo>
                    <a:pt x="607" y="349"/>
                    <a:pt x="560" y="289"/>
                    <a:pt x="512" y="206"/>
                  </a:cubicBezTo>
                  <a:cubicBezTo>
                    <a:pt x="433" y="108"/>
                    <a:pt x="354" y="1"/>
                    <a:pt x="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6"/>
            <p:cNvSpPr/>
            <p:nvPr/>
          </p:nvSpPr>
          <p:spPr>
            <a:xfrm>
              <a:off x="218751" y="2143482"/>
              <a:ext cx="27489" cy="17453"/>
            </a:xfrm>
            <a:custGeom>
              <a:avLst/>
              <a:gdLst/>
              <a:ahLst/>
              <a:cxnLst/>
              <a:rect l="l" t="t" r="r" b="b"/>
              <a:pathLst>
                <a:path w="871" h="553" extrusionOk="0">
                  <a:moveTo>
                    <a:pt x="120" y="0"/>
                  </a:moveTo>
                  <a:cubicBezTo>
                    <a:pt x="84" y="96"/>
                    <a:pt x="49" y="179"/>
                    <a:pt x="1" y="274"/>
                  </a:cubicBezTo>
                  <a:cubicBezTo>
                    <a:pt x="14" y="271"/>
                    <a:pt x="26" y="270"/>
                    <a:pt x="37" y="270"/>
                  </a:cubicBezTo>
                  <a:cubicBezTo>
                    <a:pt x="177" y="270"/>
                    <a:pt x="237" y="457"/>
                    <a:pt x="358" y="512"/>
                  </a:cubicBezTo>
                  <a:cubicBezTo>
                    <a:pt x="420" y="536"/>
                    <a:pt x="479" y="552"/>
                    <a:pt x="533" y="552"/>
                  </a:cubicBezTo>
                  <a:cubicBezTo>
                    <a:pt x="614" y="552"/>
                    <a:pt x="687" y="517"/>
                    <a:pt x="751" y="417"/>
                  </a:cubicBezTo>
                  <a:cubicBezTo>
                    <a:pt x="787" y="346"/>
                    <a:pt x="870" y="286"/>
                    <a:pt x="822" y="215"/>
                  </a:cubicBezTo>
                  <a:cubicBezTo>
                    <a:pt x="758" y="114"/>
                    <a:pt x="666" y="91"/>
                    <a:pt x="568" y="91"/>
                  </a:cubicBezTo>
                  <a:cubicBezTo>
                    <a:pt x="538" y="91"/>
                    <a:pt x="507" y="93"/>
                    <a:pt x="477" y="96"/>
                  </a:cubicBezTo>
                  <a:cubicBezTo>
                    <a:pt x="470" y="96"/>
                    <a:pt x="462" y="97"/>
                    <a:pt x="455" y="97"/>
                  </a:cubicBezTo>
                  <a:cubicBezTo>
                    <a:pt x="360" y="97"/>
                    <a:pt x="230" y="33"/>
                    <a:pt x="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6"/>
            <p:cNvSpPr/>
            <p:nvPr/>
          </p:nvSpPr>
          <p:spPr>
            <a:xfrm>
              <a:off x="354045" y="2043061"/>
              <a:ext cx="40586" cy="19851"/>
            </a:xfrm>
            <a:custGeom>
              <a:avLst/>
              <a:gdLst/>
              <a:ahLst/>
              <a:cxnLst/>
              <a:rect l="l" t="t" r="r" b="b"/>
              <a:pathLst>
                <a:path w="1286" h="629" extrusionOk="0">
                  <a:moveTo>
                    <a:pt x="1042" y="0"/>
                  </a:moveTo>
                  <a:cubicBezTo>
                    <a:pt x="930" y="0"/>
                    <a:pt x="809" y="18"/>
                    <a:pt x="703" y="27"/>
                  </a:cubicBezTo>
                  <a:cubicBezTo>
                    <a:pt x="595" y="63"/>
                    <a:pt x="500" y="110"/>
                    <a:pt x="357" y="146"/>
                  </a:cubicBezTo>
                  <a:cubicBezTo>
                    <a:pt x="155" y="182"/>
                    <a:pt x="12" y="265"/>
                    <a:pt x="0" y="539"/>
                  </a:cubicBezTo>
                  <a:cubicBezTo>
                    <a:pt x="87" y="604"/>
                    <a:pt x="167" y="629"/>
                    <a:pt x="243" y="629"/>
                  </a:cubicBezTo>
                  <a:cubicBezTo>
                    <a:pt x="461" y="629"/>
                    <a:pt x="646" y="428"/>
                    <a:pt x="857" y="384"/>
                  </a:cubicBezTo>
                  <a:cubicBezTo>
                    <a:pt x="988" y="384"/>
                    <a:pt x="1072" y="289"/>
                    <a:pt x="1155" y="182"/>
                  </a:cubicBezTo>
                  <a:cubicBezTo>
                    <a:pt x="1226" y="110"/>
                    <a:pt x="1286" y="15"/>
                    <a:pt x="1119" y="3"/>
                  </a:cubicBezTo>
                  <a:cubicBezTo>
                    <a:pt x="1094" y="1"/>
                    <a:pt x="1068" y="0"/>
                    <a:pt x="10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6"/>
            <p:cNvSpPr/>
            <p:nvPr/>
          </p:nvSpPr>
          <p:spPr>
            <a:xfrm>
              <a:off x="285278" y="2183688"/>
              <a:ext cx="24838" cy="23702"/>
            </a:xfrm>
            <a:custGeom>
              <a:avLst/>
              <a:gdLst/>
              <a:ahLst/>
              <a:cxnLst/>
              <a:rect l="l" t="t" r="r" b="b"/>
              <a:pathLst>
                <a:path w="787" h="751" extrusionOk="0">
                  <a:moveTo>
                    <a:pt x="215" y="0"/>
                  </a:moveTo>
                  <a:cubicBezTo>
                    <a:pt x="143" y="84"/>
                    <a:pt x="72" y="155"/>
                    <a:pt x="0" y="250"/>
                  </a:cubicBezTo>
                  <a:cubicBezTo>
                    <a:pt x="60" y="429"/>
                    <a:pt x="215" y="500"/>
                    <a:pt x="322" y="631"/>
                  </a:cubicBezTo>
                  <a:cubicBezTo>
                    <a:pt x="488" y="667"/>
                    <a:pt x="631" y="715"/>
                    <a:pt x="786" y="750"/>
                  </a:cubicBezTo>
                  <a:cubicBezTo>
                    <a:pt x="774" y="667"/>
                    <a:pt x="774" y="596"/>
                    <a:pt x="774" y="500"/>
                  </a:cubicBezTo>
                  <a:cubicBezTo>
                    <a:pt x="488" y="488"/>
                    <a:pt x="500" y="24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6"/>
            <p:cNvSpPr/>
            <p:nvPr/>
          </p:nvSpPr>
          <p:spPr>
            <a:xfrm>
              <a:off x="302193" y="2220265"/>
              <a:ext cx="19125" cy="20609"/>
            </a:xfrm>
            <a:custGeom>
              <a:avLst/>
              <a:gdLst/>
              <a:ahLst/>
              <a:cxnLst/>
              <a:rect l="l" t="t" r="r" b="b"/>
              <a:pathLst>
                <a:path w="606" h="653" extrusionOk="0">
                  <a:moveTo>
                    <a:pt x="352" y="0"/>
                  </a:moveTo>
                  <a:cubicBezTo>
                    <a:pt x="313" y="0"/>
                    <a:pt x="289" y="41"/>
                    <a:pt x="298" y="175"/>
                  </a:cubicBezTo>
                  <a:cubicBezTo>
                    <a:pt x="298" y="425"/>
                    <a:pt x="179" y="449"/>
                    <a:pt x="24" y="461"/>
                  </a:cubicBezTo>
                  <a:cubicBezTo>
                    <a:pt x="12" y="472"/>
                    <a:pt x="0" y="484"/>
                    <a:pt x="0" y="508"/>
                  </a:cubicBezTo>
                  <a:cubicBezTo>
                    <a:pt x="0" y="520"/>
                    <a:pt x="0" y="568"/>
                    <a:pt x="12" y="568"/>
                  </a:cubicBezTo>
                  <a:cubicBezTo>
                    <a:pt x="131" y="623"/>
                    <a:pt x="232" y="653"/>
                    <a:pt x="314" y="653"/>
                  </a:cubicBezTo>
                  <a:cubicBezTo>
                    <a:pt x="514" y="653"/>
                    <a:pt x="605" y="482"/>
                    <a:pt x="572" y="103"/>
                  </a:cubicBezTo>
                  <a:cubicBezTo>
                    <a:pt x="513" y="103"/>
                    <a:pt x="414" y="0"/>
                    <a:pt x="3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6"/>
            <p:cNvSpPr/>
            <p:nvPr/>
          </p:nvSpPr>
          <p:spPr>
            <a:xfrm>
              <a:off x="341642" y="2041420"/>
              <a:ext cx="24459" cy="27047"/>
            </a:xfrm>
            <a:custGeom>
              <a:avLst/>
              <a:gdLst/>
              <a:ahLst/>
              <a:cxnLst/>
              <a:rect l="l" t="t" r="r" b="b"/>
              <a:pathLst>
                <a:path w="775" h="857" extrusionOk="0">
                  <a:moveTo>
                    <a:pt x="596" y="0"/>
                  </a:moveTo>
                  <a:cubicBezTo>
                    <a:pt x="534" y="0"/>
                    <a:pt x="477" y="66"/>
                    <a:pt x="441" y="186"/>
                  </a:cubicBezTo>
                  <a:cubicBezTo>
                    <a:pt x="334" y="460"/>
                    <a:pt x="191" y="472"/>
                    <a:pt x="0" y="472"/>
                  </a:cubicBezTo>
                  <a:lnTo>
                    <a:pt x="0" y="603"/>
                  </a:lnTo>
                  <a:cubicBezTo>
                    <a:pt x="84" y="651"/>
                    <a:pt x="95" y="758"/>
                    <a:pt x="107" y="853"/>
                  </a:cubicBezTo>
                  <a:cubicBezTo>
                    <a:pt x="126" y="855"/>
                    <a:pt x="144" y="856"/>
                    <a:pt x="161" y="856"/>
                  </a:cubicBezTo>
                  <a:cubicBezTo>
                    <a:pt x="327" y="856"/>
                    <a:pt x="408" y="752"/>
                    <a:pt x="441" y="579"/>
                  </a:cubicBezTo>
                  <a:cubicBezTo>
                    <a:pt x="548" y="460"/>
                    <a:pt x="667" y="317"/>
                    <a:pt x="774" y="198"/>
                  </a:cubicBezTo>
                  <a:cubicBezTo>
                    <a:pt x="721" y="63"/>
                    <a:pt x="657" y="0"/>
                    <a:pt x="5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6"/>
            <p:cNvSpPr/>
            <p:nvPr/>
          </p:nvSpPr>
          <p:spPr>
            <a:xfrm>
              <a:off x="310462" y="2048773"/>
              <a:ext cx="17674" cy="14739"/>
            </a:xfrm>
            <a:custGeom>
              <a:avLst/>
              <a:gdLst/>
              <a:ahLst/>
              <a:cxnLst/>
              <a:rect l="l" t="t" r="r" b="b"/>
              <a:pathLst>
                <a:path w="560" h="467" extrusionOk="0">
                  <a:moveTo>
                    <a:pt x="0" y="1"/>
                  </a:moveTo>
                  <a:lnTo>
                    <a:pt x="0" y="1"/>
                  </a:lnTo>
                  <a:cubicBezTo>
                    <a:pt x="114" y="239"/>
                    <a:pt x="151" y="467"/>
                    <a:pt x="371" y="467"/>
                  </a:cubicBezTo>
                  <a:cubicBezTo>
                    <a:pt x="382" y="467"/>
                    <a:pt x="393" y="466"/>
                    <a:pt x="405" y="465"/>
                  </a:cubicBezTo>
                  <a:cubicBezTo>
                    <a:pt x="536" y="441"/>
                    <a:pt x="560" y="287"/>
                    <a:pt x="524" y="168"/>
                  </a:cubicBezTo>
                  <a:cubicBezTo>
                    <a:pt x="476" y="46"/>
                    <a:pt x="412" y="21"/>
                    <a:pt x="336" y="21"/>
                  </a:cubicBezTo>
                  <a:cubicBezTo>
                    <a:pt x="281" y="21"/>
                    <a:pt x="221" y="34"/>
                    <a:pt x="155" y="34"/>
                  </a:cubicBezTo>
                  <a:cubicBezTo>
                    <a:pt x="106" y="34"/>
                    <a:pt x="54" y="2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6"/>
            <p:cNvSpPr/>
            <p:nvPr/>
          </p:nvSpPr>
          <p:spPr>
            <a:xfrm>
              <a:off x="334510" y="2104759"/>
              <a:ext cx="18431" cy="19220"/>
            </a:xfrm>
            <a:custGeom>
              <a:avLst/>
              <a:gdLst/>
              <a:ahLst/>
              <a:cxnLst/>
              <a:rect l="l" t="t" r="r" b="b"/>
              <a:pathLst>
                <a:path w="584" h="609" extrusionOk="0">
                  <a:moveTo>
                    <a:pt x="298" y="1"/>
                  </a:moveTo>
                  <a:cubicBezTo>
                    <a:pt x="191" y="156"/>
                    <a:pt x="191" y="394"/>
                    <a:pt x="0" y="477"/>
                  </a:cubicBezTo>
                  <a:lnTo>
                    <a:pt x="0" y="608"/>
                  </a:lnTo>
                  <a:cubicBezTo>
                    <a:pt x="583" y="513"/>
                    <a:pt x="583" y="513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6"/>
            <p:cNvSpPr/>
            <p:nvPr/>
          </p:nvSpPr>
          <p:spPr>
            <a:xfrm>
              <a:off x="344640" y="2081468"/>
              <a:ext cx="18052" cy="13823"/>
            </a:xfrm>
            <a:custGeom>
              <a:avLst/>
              <a:gdLst/>
              <a:ahLst/>
              <a:cxnLst/>
              <a:rect l="l" t="t" r="r" b="b"/>
              <a:pathLst>
                <a:path w="572" h="438" extrusionOk="0">
                  <a:moveTo>
                    <a:pt x="371" y="1"/>
                  </a:moveTo>
                  <a:cubicBezTo>
                    <a:pt x="209" y="1"/>
                    <a:pt x="115" y="191"/>
                    <a:pt x="0" y="322"/>
                  </a:cubicBezTo>
                  <a:cubicBezTo>
                    <a:pt x="96" y="402"/>
                    <a:pt x="179" y="438"/>
                    <a:pt x="251" y="438"/>
                  </a:cubicBezTo>
                  <a:cubicBezTo>
                    <a:pt x="393" y="438"/>
                    <a:pt x="493" y="298"/>
                    <a:pt x="572" y="84"/>
                  </a:cubicBezTo>
                  <a:cubicBezTo>
                    <a:pt x="494" y="25"/>
                    <a:pt x="428" y="1"/>
                    <a:pt x="3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6"/>
            <p:cNvSpPr/>
            <p:nvPr/>
          </p:nvSpPr>
          <p:spPr>
            <a:xfrm>
              <a:off x="261230" y="2144555"/>
              <a:ext cx="12813" cy="13318"/>
            </a:xfrm>
            <a:custGeom>
              <a:avLst/>
              <a:gdLst/>
              <a:ahLst/>
              <a:cxnLst/>
              <a:rect l="l" t="t" r="r" b="b"/>
              <a:pathLst>
                <a:path w="406" h="422" extrusionOk="0">
                  <a:moveTo>
                    <a:pt x="237" y="1"/>
                  </a:moveTo>
                  <a:cubicBezTo>
                    <a:pt x="131" y="1"/>
                    <a:pt x="57" y="71"/>
                    <a:pt x="24" y="193"/>
                  </a:cubicBezTo>
                  <a:cubicBezTo>
                    <a:pt x="0" y="312"/>
                    <a:pt x="72" y="407"/>
                    <a:pt x="167" y="419"/>
                  </a:cubicBezTo>
                  <a:cubicBezTo>
                    <a:pt x="178" y="421"/>
                    <a:pt x="188" y="421"/>
                    <a:pt x="197" y="421"/>
                  </a:cubicBezTo>
                  <a:cubicBezTo>
                    <a:pt x="312" y="421"/>
                    <a:pt x="328" y="290"/>
                    <a:pt x="405" y="169"/>
                  </a:cubicBezTo>
                  <a:cubicBezTo>
                    <a:pt x="405" y="85"/>
                    <a:pt x="381" y="2"/>
                    <a:pt x="262" y="2"/>
                  </a:cubicBezTo>
                  <a:cubicBezTo>
                    <a:pt x="254" y="1"/>
                    <a:pt x="245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6"/>
            <p:cNvSpPr/>
            <p:nvPr/>
          </p:nvSpPr>
          <p:spPr>
            <a:xfrm>
              <a:off x="278145" y="2072411"/>
              <a:ext cx="15812" cy="10667"/>
            </a:xfrm>
            <a:custGeom>
              <a:avLst/>
              <a:gdLst/>
              <a:ahLst/>
              <a:cxnLst/>
              <a:rect l="l" t="t" r="r" b="b"/>
              <a:pathLst>
                <a:path w="501" h="338" extrusionOk="0">
                  <a:moveTo>
                    <a:pt x="369" y="1"/>
                  </a:moveTo>
                  <a:cubicBezTo>
                    <a:pt x="280" y="1"/>
                    <a:pt x="200" y="85"/>
                    <a:pt x="119" y="109"/>
                  </a:cubicBezTo>
                  <a:cubicBezTo>
                    <a:pt x="95" y="91"/>
                    <a:pt x="77" y="82"/>
                    <a:pt x="60" y="82"/>
                  </a:cubicBezTo>
                  <a:cubicBezTo>
                    <a:pt x="42" y="82"/>
                    <a:pt x="24" y="91"/>
                    <a:pt x="0" y="109"/>
                  </a:cubicBezTo>
                  <a:cubicBezTo>
                    <a:pt x="41" y="260"/>
                    <a:pt x="75" y="337"/>
                    <a:pt x="142" y="337"/>
                  </a:cubicBezTo>
                  <a:cubicBezTo>
                    <a:pt x="212" y="337"/>
                    <a:pt x="317" y="251"/>
                    <a:pt x="500" y="73"/>
                  </a:cubicBezTo>
                  <a:cubicBezTo>
                    <a:pt x="454" y="20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6"/>
            <p:cNvSpPr/>
            <p:nvPr/>
          </p:nvSpPr>
          <p:spPr>
            <a:xfrm>
              <a:off x="289033" y="2056316"/>
              <a:ext cx="19188" cy="10320"/>
            </a:xfrm>
            <a:custGeom>
              <a:avLst/>
              <a:gdLst/>
              <a:ahLst/>
              <a:cxnLst/>
              <a:rect l="l" t="t" r="r" b="b"/>
              <a:pathLst>
                <a:path w="608" h="327" extrusionOk="0">
                  <a:moveTo>
                    <a:pt x="0" y="0"/>
                  </a:moveTo>
                  <a:lnTo>
                    <a:pt x="0" y="0"/>
                  </a:lnTo>
                  <a:cubicBezTo>
                    <a:pt x="76" y="227"/>
                    <a:pt x="168" y="327"/>
                    <a:pt x="277" y="327"/>
                  </a:cubicBezTo>
                  <a:cubicBezTo>
                    <a:pt x="374" y="327"/>
                    <a:pt x="484" y="247"/>
                    <a:pt x="608" y="107"/>
                  </a:cubicBezTo>
                  <a:cubicBezTo>
                    <a:pt x="518" y="107"/>
                    <a:pt x="431" y="118"/>
                    <a:pt x="346" y="118"/>
                  </a:cubicBezTo>
                  <a:cubicBezTo>
                    <a:pt x="227" y="118"/>
                    <a:pt x="111" y="9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6"/>
            <p:cNvSpPr/>
            <p:nvPr/>
          </p:nvSpPr>
          <p:spPr>
            <a:xfrm>
              <a:off x="280765" y="2191578"/>
              <a:ext cx="14675" cy="12813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143" y="0"/>
                  </a:moveTo>
                  <a:lnTo>
                    <a:pt x="143" y="0"/>
                  </a:lnTo>
                  <a:cubicBezTo>
                    <a:pt x="0" y="405"/>
                    <a:pt x="274" y="357"/>
                    <a:pt x="465" y="381"/>
                  </a:cubicBezTo>
                  <a:cubicBezTo>
                    <a:pt x="465" y="131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6"/>
            <p:cNvSpPr/>
            <p:nvPr/>
          </p:nvSpPr>
          <p:spPr>
            <a:xfrm>
              <a:off x="309704" y="2080364"/>
              <a:ext cx="14297" cy="17421"/>
            </a:xfrm>
            <a:custGeom>
              <a:avLst/>
              <a:gdLst/>
              <a:ahLst/>
              <a:cxnLst/>
              <a:rect l="l" t="t" r="r" b="b"/>
              <a:pathLst>
                <a:path w="453" h="552" extrusionOk="0">
                  <a:moveTo>
                    <a:pt x="238" y="0"/>
                  </a:moveTo>
                  <a:lnTo>
                    <a:pt x="238" y="0"/>
                  </a:lnTo>
                  <a:cubicBezTo>
                    <a:pt x="119" y="36"/>
                    <a:pt x="36" y="119"/>
                    <a:pt x="0" y="250"/>
                  </a:cubicBezTo>
                  <a:cubicBezTo>
                    <a:pt x="116" y="289"/>
                    <a:pt x="91" y="552"/>
                    <a:pt x="215" y="552"/>
                  </a:cubicBezTo>
                  <a:cubicBezTo>
                    <a:pt x="245" y="552"/>
                    <a:pt x="283" y="537"/>
                    <a:pt x="334" y="500"/>
                  </a:cubicBezTo>
                  <a:lnTo>
                    <a:pt x="453" y="381"/>
                  </a:lnTo>
                  <a:cubicBezTo>
                    <a:pt x="381" y="250"/>
                    <a:pt x="215" y="191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6"/>
            <p:cNvSpPr/>
            <p:nvPr/>
          </p:nvSpPr>
          <p:spPr>
            <a:xfrm>
              <a:off x="313839" y="2149068"/>
              <a:ext cx="16916" cy="14739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46" y="0"/>
                  </a:moveTo>
                  <a:cubicBezTo>
                    <a:pt x="225" y="0"/>
                    <a:pt x="203" y="8"/>
                    <a:pt x="179" y="26"/>
                  </a:cubicBezTo>
                  <a:cubicBezTo>
                    <a:pt x="0" y="145"/>
                    <a:pt x="381" y="300"/>
                    <a:pt x="203" y="466"/>
                  </a:cubicBezTo>
                  <a:cubicBezTo>
                    <a:pt x="369" y="466"/>
                    <a:pt x="524" y="466"/>
                    <a:pt x="536" y="216"/>
                  </a:cubicBezTo>
                  <a:cubicBezTo>
                    <a:pt x="427" y="186"/>
                    <a:pt x="35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6"/>
            <p:cNvSpPr/>
            <p:nvPr/>
          </p:nvSpPr>
          <p:spPr>
            <a:xfrm>
              <a:off x="257474" y="2127229"/>
              <a:ext cx="12056" cy="11172"/>
            </a:xfrm>
            <a:custGeom>
              <a:avLst/>
              <a:gdLst/>
              <a:ahLst/>
              <a:cxnLst/>
              <a:rect l="l" t="t" r="r" b="b"/>
              <a:pathLst>
                <a:path w="382" h="354" extrusionOk="0">
                  <a:moveTo>
                    <a:pt x="110" y="0"/>
                  </a:moveTo>
                  <a:cubicBezTo>
                    <a:pt x="40" y="0"/>
                    <a:pt x="0" y="108"/>
                    <a:pt x="0" y="206"/>
                  </a:cubicBezTo>
                  <a:cubicBezTo>
                    <a:pt x="0" y="297"/>
                    <a:pt x="35" y="353"/>
                    <a:pt x="105" y="353"/>
                  </a:cubicBezTo>
                  <a:cubicBezTo>
                    <a:pt x="126" y="353"/>
                    <a:pt x="151" y="348"/>
                    <a:pt x="179" y="337"/>
                  </a:cubicBezTo>
                  <a:cubicBezTo>
                    <a:pt x="226" y="277"/>
                    <a:pt x="381" y="325"/>
                    <a:pt x="322" y="182"/>
                  </a:cubicBezTo>
                  <a:cubicBezTo>
                    <a:pt x="298" y="99"/>
                    <a:pt x="203" y="15"/>
                    <a:pt x="131" y="3"/>
                  </a:cubicBezTo>
                  <a:cubicBezTo>
                    <a:pt x="124" y="1"/>
                    <a:pt x="117" y="0"/>
                    <a:pt x="1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6"/>
            <p:cNvSpPr/>
            <p:nvPr/>
          </p:nvSpPr>
          <p:spPr>
            <a:xfrm>
              <a:off x="330376" y="2139727"/>
              <a:ext cx="15054" cy="12214"/>
            </a:xfrm>
            <a:custGeom>
              <a:avLst/>
              <a:gdLst/>
              <a:ahLst/>
              <a:cxnLst/>
              <a:rect l="l" t="t" r="r" b="b"/>
              <a:pathLst>
                <a:path w="477" h="387" extrusionOk="0">
                  <a:moveTo>
                    <a:pt x="357" y="0"/>
                  </a:moveTo>
                  <a:cubicBezTo>
                    <a:pt x="214" y="107"/>
                    <a:pt x="0" y="107"/>
                    <a:pt x="12" y="381"/>
                  </a:cubicBezTo>
                  <a:cubicBezTo>
                    <a:pt x="43" y="385"/>
                    <a:pt x="72" y="387"/>
                    <a:pt x="101" y="387"/>
                  </a:cubicBezTo>
                  <a:cubicBezTo>
                    <a:pt x="263" y="387"/>
                    <a:pt x="395" y="325"/>
                    <a:pt x="476" y="143"/>
                  </a:cubicBezTo>
                  <a:cubicBezTo>
                    <a:pt x="441" y="95"/>
                    <a:pt x="393" y="48"/>
                    <a:pt x="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6"/>
            <p:cNvSpPr/>
            <p:nvPr/>
          </p:nvSpPr>
          <p:spPr>
            <a:xfrm>
              <a:off x="255581" y="2105737"/>
              <a:ext cx="11677" cy="9279"/>
            </a:xfrm>
            <a:custGeom>
              <a:avLst/>
              <a:gdLst/>
              <a:ahLst/>
              <a:cxnLst/>
              <a:rect l="l" t="t" r="r" b="b"/>
              <a:pathLst>
                <a:path w="370" h="294" extrusionOk="0">
                  <a:moveTo>
                    <a:pt x="109" y="0"/>
                  </a:moveTo>
                  <a:cubicBezTo>
                    <a:pt x="47" y="0"/>
                    <a:pt x="11" y="57"/>
                    <a:pt x="1" y="149"/>
                  </a:cubicBezTo>
                  <a:cubicBezTo>
                    <a:pt x="43" y="253"/>
                    <a:pt x="103" y="294"/>
                    <a:pt x="182" y="294"/>
                  </a:cubicBezTo>
                  <a:cubicBezTo>
                    <a:pt x="193" y="294"/>
                    <a:pt x="204" y="293"/>
                    <a:pt x="215" y="291"/>
                  </a:cubicBezTo>
                  <a:cubicBezTo>
                    <a:pt x="298" y="291"/>
                    <a:pt x="370" y="232"/>
                    <a:pt x="322" y="149"/>
                  </a:cubicBezTo>
                  <a:cubicBezTo>
                    <a:pt x="298" y="89"/>
                    <a:pt x="203" y="41"/>
                    <a:pt x="144" y="6"/>
                  </a:cubicBezTo>
                  <a:cubicBezTo>
                    <a:pt x="131" y="2"/>
                    <a:pt x="120" y="0"/>
                    <a:pt x="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6"/>
            <p:cNvSpPr/>
            <p:nvPr/>
          </p:nvSpPr>
          <p:spPr>
            <a:xfrm>
              <a:off x="341642" y="2016267"/>
              <a:ext cx="13539" cy="12245"/>
            </a:xfrm>
            <a:custGeom>
              <a:avLst/>
              <a:gdLst/>
              <a:ahLst/>
              <a:cxnLst/>
              <a:rect l="l" t="t" r="r" b="b"/>
              <a:pathLst>
                <a:path w="429" h="388" extrusionOk="0">
                  <a:moveTo>
                    <a:pt x="78" y="1"/>
                  </a:moveTo>
                  <a:cubicBezTo>
                    <a:pt x="52" y="1"/>
                    <a:pt x="26" y="3"/>
                    <a:pt x="0" y="7"/>
                  </a:cubicBezTo>
                  <a:lnTo>
                    <a:pt x="0" y="138"/>
                  </a:lnTo>
                  <a:cubicBezTo>
                    <a:pt x="60" y="293"/>
                    <a:pt x="179" y="388"/>
                    <a:pt x="322" y="388"/>
                  </a:cubicBezTo>
                  <a:cubicBezTo>
                    <a:pt x="417" y="328"/>
                    <a:pt x="429" y="233"/>
                    <a:pt x="429" y="138"/>
                  </a:cubicBezTo>
                  <a:cubicBezTo>
                    <a:pt x="320" y="49"/>
                    <a:pt x="20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6"/>
            <p:cNvSpPr/>
            <p:nvPr/>
          </p:nvSpPr>
          <p:spPr>
            <a:xfrm>
              <a:off x="338265" y="2020244"/>
              <a:ext cx="13918" cy="10951"/>
            </a:xfrm>
            <a:custGeom>
              <a:avLst/>
              <a:gdLst/>
              <a:ahLst/>
              <a:cxnLst/>
              <a:rect l="l" t="t" r="r" b="b"/>
              <a:pathLst>
                <a:path w="441" h="347" extrusionOk="0">
                  <a:moveTo>
                    <a:pt x="119" y="0"/>
                  </a:moveTo>
                  <a:cubicBezTo>
                    <a:pt x="72" y="36"/>
                    <a:pt x="24" y="83"/>
                    <a:pt x="0" y="131"/>
                  </a:cubicBezTo>
                  <a:cubicBezTo>
                    <a:pt x="91" y="213"/>
                    <a:pt x="170" y="347"/>
                    <a:pt x="277" y="347"/>
                  </a:cubicBezTo>
                  <a:cubicBezTo>
                    <a:pt x="325" y="347"/>
                    <a:pt x="378" y="320"/>
                    <a:pt x="441" y="250"/>
                  </a:cubicBezTo>
                  <a:cubicBezTo>
                    <a:pt x="322" y="179"/>
                    <a:pt x="226" y="83"/>
                    <a:pt x="1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6"/>
            <p:cNvSpPr/>
            <p:nvPr/>
          </p:nvSpPr>
          <p:spPr>
            <a:xfrm>
              <a:off x="271360" y="2067582"/>
              <a:ext cx="10573" cy="8300"/>
            </a:xfrm>
            <a:custGeom>
              <a:avLst/>
              <a:gdLst/>
              <a:ahLst/>
              <a:cxnLst/>
              <a:rect l="l" t="t" r="r" b="b"/>
              <a:pathLst>
                <a:path w="335" h="263" extrusionOk="0">
                  <a:moveTo>
                    <a:pt x="334" y="12"/>
                  </a:moveTo>
                  <a:cubicBezTo>
                    <a:pt x="215" y="24"/>
                    <a:pt x="84" y="0"/>
                    <a:pt x="1" y="143"/>
                  </a:cubicBezTo>
                  <a:cubicBezTo>
                    <a:pt x="48" y="238"/>
                    <a:pt x="144" y="262"/>
                    <a:pt x="227" y="262"/>
                  </a:cubicBezTo>
                  <a:lnTo>
                    <a:pt x="334" y="262"/>
                  </a:lnTo>
                  <a:lnTo>
                    <a:pt x="334" y="1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6"/>
            <p:cNvSpPr/>
            <p:nvPr/>
          </p:nvSpPr>
          <p:spPr>
            <a:xfrm>
              <a:off x="323590" y="2107410"/>
              <a:ext cx="10920" cy="12435"/>
            </a:xfrm>
            <a:custGeom>
              <a:avLst/>
              <a:gdLst/>
              <a:ahLst/>
              <a:cxnLst/>
              <a:rect l="l" t="t" r="r" b="b"/>
              <a:pathLst>
                <a:path w="346" h="394" extrusionOk="0">
                  <a:moveTo>
                    <a:pt x="1" y="0"/>
                  </a:moveTo>
                  <a:cubicBezTo>
                    <a:pt x="1" y="274"/>
                    <a:pt x="191" y="298"/>
                    <a:pt x="346" y="393"/>
                  </a:cubicBezTo>
                  <a:cubicBezTo>
                    <a:pt x="334" y="155"/>
                    <a:pt x="227" y="3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6"/>
            <p:cNvSpPr/>
            <p:nvPr/>
          </p:nvSpPr>
          <p:spPr>
            <a:xfrm>
              <a:off x="309136" y="2167530"/>
              <a:ext cx="8111" cy="15843"/>
            </a:xfrm>
            <a:custGeom>
              <a:avLst/>
              <a:gdLst/>
              <a:ahLst/>
              <a:cxnLst/>
              <a:rect l="l" t="t" r="r" b="b"/>
              <a:pathLst>
                <a:path w="257" h="502" extrusionOk="0">
                  <a:moveTo>
                    <a:pt x="256" y="0"/>
                  </a:moveTo>
                  <a:cubicBezTo>
                    <a:pt x="173" y="48"/>
                    <a:pt x="102" y="96"/>
                    <a:pt x="30" y="107"/>
                  </a:cubicBezTo>
                  <a:lnTo>
                    <a:pt x="30" y="238"/>
                  </a:lnTo>
                  <a:cubicBezTo>
                    <a:pt x="1" y="414"/>
                    <a:pt x="35" y="501"/>
                    <a:pt x="160" y="501"/>
                  </a:cubicBezTo>
                  <a:cubicBezTo>
                    <a:pt x="187" y="501"/>
                    <a:pt x="220" y="497"/>
                    <a:pt x="256" y="488"/>
                  </a:cubicBezTo>
                  <a:lnTo>
                    <a:pt x="256" y="119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6"/>
            <p:cNvSpPr/>
            <p:nvPr/>
          </p:nvSpPr>
          <p:spPr>
            <a:xfrm>
              <a:off x="369824" y="1980763"/>
              <a:ext cx="36105" cy="30361"/>
            </a:xfrm>
            <a:custGeom>
              <a:avLst/>
              <a:gdLst/>
              <a:ahLst/>
              <a:cxnLst/>
              <a:rect l="l" t="t" r="r" b="b"/>
              <a:pathLst>
                <a:path w="1144" h="962" extrusionOk="0">
                  <a:moveTo>
                    <a:pt x="893" y="1"/>
                  </a:moveTo>
                  <a:cubicBezTo>
                    <a:pt x="631" y="251"/>
                    <a:pt x="250" y="96"/>
                    <a:pt x="0" y="370"/>
                  </a:cubicBezTo>
                  <a:cubicBezTo>
                    <a:pt x="24" y="418"/>
                    <a:pt x="72" y="441"/>
                    <a:pt x="95" y="489"/>
                  </a:cubicBezTo>
                  <a:cubicBezTo>
                    <a:pt x="155" y="620"/>
                    <a:pt x="250" y="739"/>
                    <a:pt x="322" y="870"/>
                  </a:cubicBezTo>
                  <a:cubicBezTo>
                    <a:pt x="402" y="936"/>
                    <a:pt x="469" y="962"/>
                    <a:pt x="529" y="962"/>
                  </a:cubicBezTo>
                  <a:cubicBezTo>
                    <a:pt x="718" y="962"/>
                    <a:pt x="826" y="701"/>
                    <a:pt x="988" y="620"/>
                  </a:cubicBezTo>
                  <a:cubicBezTo>
                    <a:pt x="1143" y="370"/>
                    <a:pt x="1024" y="191"/>
                    <a:pt x="8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6"/>
            <p:cNvSpPr/>
            <p:nvPr/>
          </p:nvSpPr>
          <p:spPr>
            <a:xfrm>
              <a:off x="398007" y="1980038"/>
              <a:ext cx="31213" cy="20325"/>
            </a:xfrm>
            <a:custGeom>
              <a:avLst/>
              <a:gdLst/>
              <a:ahLst/>
              <a:cxnLst/>
              <a:rect l="l" t="t" r="r" b="b"/>
              <a:pathLst>
                <a:path w="989" h="644" extrusionOk="0">
                  <a:moveTo>
                    <a:pt x="214" y="0"/>
                  </a:moveTo>
                  <a:cubicBezTo>
                    <a:pt x="143" y="24"/>
                    <a:pt x="72" y="24"/>
                    <a:pt x="0" y="24"/>
                  </a:cubicBezTo>
                  <a:cubicBezTo>
                    <a:pt x="24" y="226"/>
                    <a:pt x="72" y="441"/>
                    <a:pt x="95" y="643"/>
                  </a:cubicBezTo>
                  <a:cubicBezTo>
                    <a:pt x="369" y="417"/>
                    <a:pt x="691" y="393"/>
                    <a:pt x="988" y="262"/>
                  </a:cubicBezTo>
                  <a:cubicBezTo>
                    <a:pt x="738" y="143"/>
                    <a:pt x="441" y="202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6"/>
            <p:cNvSpPr/>
            <p:nvPr/>
          </p:nvSpPr>
          <p:spPr>
            <a:xfrm>
              <a:off x="372823" y="2116057"/>
              <a:ext cx="20703" cy="31592"/>
            </a:xfrm>
            <a:custGeom>
              <a:avLst/>
              <a:gdLst/>
              <a:ahLst/>
              <a:cxnLst/>
              <a:rect l="l" t="t" r="r" b="b"/>
              <a:pathLst>
                <a:path w="656" h="1001" extrusionOk="0">
                  <a:moveTo>
                    <a:pt x="0" y="0"/>
                  </a:moveTo>
                  <a:cubicBezTo>
                    <a:pt x="0" y="476"/>
                    <a:pt x="0" y="929"/>
                    <a:pt x="560" y="1000"/>
                  </a:cubicBezTo>
                  <a:lnTo>
                    <a:pt x="560" y="869"/>
                  </a:lnTo>
                  <a:cubicBezTo>
                    <a:pt x="655" y="595"/>
                    <a:pt x="358" y="476"/>
                    <a:pt x="334" y="250"/>
                  </a:cubicBezTo>
                  <a:cubicBezTo>
                    <a:pt x="227" y="155"/>
                    <a:pt x="108" y="83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6"/>
            <p:cNvSpPr/>
            <p:nvPr/>
          </p:nvSpPr>
          <p:spPr>
            <a:xfrm>
              <a:off x="296923" y="2175420"/>
              <a:ext cx="27078" cy="16253"/>
            </a:xfrm>
            <a:custGeom>
              <a:avLst/>
              <a:gdLst/>
              <a:ahLst/>
              <a:cxnLst/>
              <a:rect l="l" t="t" r="r" b="b"/>
              <a:pathLst>
                <a:path w="858" h="515" extrusionOk="0">
                  <a:moveTo>
                    <a:pt x="417" y="0"/>
                  </a:moveTo>
                  <a:lnTo>
                    <a:pt x="417" y="0"/>
                  </a:lnTo>
                  <a:cubicBezTo>
                    <a:pt x="0" y="298"/>
                    <a:pt x="489" y="346"/>
                    <a:pt x="536" y="512"/>
                  </a:cubicBezTo>
                  <a:cubicBezTo>
                    <a:pt x="547" y="511"/>
                    <a:pt x="559" y="511"/>
                    <a:pt x="570" y="511"/>
                  </a:cubicBezTo>
                  <a:cubicBezTo>
                    <a:pt x="605" y="511"/>
                    <a:pt x="641" y="515"/>
                    <a:pt x="675" y="515"/>
                  </a:cubicBezTo>
                  <a:cubicBezTo>
                    <a:pt x="738" y="515"/>
                    <a:pt x="794" y="500"/>
                    <a:pt x="822" y="417"/>
                  </a:cubicBezTo>
                  <a:cubicBezTo>
                    <a:pt x="858" y="274"/>
                    <a:pt x="655" y="381"/>
                    <a:pt x="643" y="262"/>
                  </a:cubicBezTo>
                  <a:cubicBezTo>
                    <a:pt x="536" y="215"/>
                    <a:pt x="465" y="119"/>
                    <a:pt x="4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6"/>
            <p:cNvSpPr/>
            <p:nvPr/>
          </p:nvSpPr>
          <p:spPr>
            <a:xfrm>
              <a:off x="351015" y="2176398"/>
              <a:ext cx="18841" cy="12087"/>
            </a:xfrm>
            <a:custGeom>
              <a:avLst/>
              <a:gdLst/>
              <a:ahLst/>
              <a:cxnLst/>
              <a:rect l="l" t="t" r="r" b="b"/>
              <a:pathLst>
                <a:path w="597" h="383" extrusionOk="0">
                  <a:moveTo>
                    <a:pt x="462" y="0"/>
                  </a:moveTo>
                  <a:cubicBezTo>
                    <a:pt x="399" y="0"/>
                    <a:pt x="326" y="73"/>
                    <a:pt x="263" y="88"/>
                  </a:cubicBezTo>
                  <a:cubicBezTo>
                    <a:pt x="132" y="112"/>
                    <a:pt x="25" y="148"/>
                    <a:pt x="1" y="291"/>
                  </a:cubicBezTo>
                  <a:cubicBezTo>
                    <a:pt x="13" y="303"/>
                    <a:pt x="25" y="327"/>
                    <a:pt x="37" y="350"/>
                  </a:cubicBezTo>
                  <a:cubicBezTo>
                    <a:pt x="127" y="359"/>
                    <a:pt x="231" y="382"/>
                    <a:pt x="328" y="382"/>
                  </a:cubicBezTo>
                  <a:cubicBezTo>
                    <a:pt x="359" y="382"/>
                    <a:pt x="389" y="380"/>
                    <a:pt x="418" y="374"/>
                  </a:cubicBezTo>
                  <a:cubicBezTo>
                    <a:pt x="513" y="350"/>
                    <a:pt x="596" y="184"/>
                    <a:pt x="549" y="76"/>
                  </a:cubicBezTo>
                  <a:cubicBezTo>
                    <a:pt x="524" y="20"/>
                    <a:pt x="494" y="0"/>
                    <a:pt x="4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6"/>
            <p:cNvSpPr/>
            <p:nvPr/>
          </p:nvSpPr>
          <p:spPr>
            <a:xfrm>
              <a:off x="340538" y="2180690"/>
              <a:ext cx="11646" cy="10951"/>
            </a:xfrm>
            <a:custGeom>
              <a:avLst/>
              <a:gdLst/>
              <a:ahLst/>
              <a:cxnLst/>
              <a:rect l="l" t="t" r="r" b="b"/>
              <a:pathLst>
                <a:path w="369" h="347" extrusionOk="0">
                  <a:moveTo>
                    <a:pt x="68" y="0"/>
                  </a:moveTo>
                  <a:cubicBezTo>
                    <a:pt x="41" y="0"/>
                    <a:pt x="19" y="24"/>
                    <a:pt x="11" y="95"/>
                  </a:cubicBezTo>
                  <a:cubicBezTo>
                    <a:pt x="1" y="290"/>
                    <a:pt x="157" y="347"/>
                    <a:pt x="319" y="347"/>
                  </a:cubicBezTo>
                  <a:cubicBezTo>
                    <a:pt x="336" y="347"/>
                    <a:pt x="352" y="346"/>
                    <a:pt x="369" y="345"/>
                  </a:cubicBezTo>
                  <a:lnTo>
                    <a:pt x="369" y="226"/>
                  </a:lnTo>
                  <a:cubicBezTo>
                    <a:pt x="333" y="167"/>
                    <a:pt x="309" y="95"/>
                    <a:pt x="250" y="95"/>
                  </a:cubicBezTo>
                  <a:cubicBezTo>
                    <a:pt x="202" y="95"/>
                    <a:pt x="123" y="0"/>
                    <a:pt x="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6"/>
            <p:cNvSpPr/>
            <p:nvPr/>
          </p:nvSpPr>
          <p:spPr>
            <a:xfrm>
              <a:off x="351773" y="2191957"/>
              <a:ext cx="14328" cy="11677"/>
            </a:xfrm>
            <a:custGeom>
              <a:avLst/>
              <a:gdLst/>
              <a:ahLst/>
              <a:cxnLst/>
              <a:rect l="l" t="t" r="r" b="b"/>
              <a:pathLst>
                <a:path w="454" h="370" extrusionOk="0">
                  <a:moveTo>
                    <a:pt x="1" y="0"/>
                  </a:moveTo>
                  <a:lnTo>
                    <a:pt x="1" y="238"/>
                  </a:lnTo>
                  <a:lnTo>
                    <a:pt x="453" y="369"/>
                  </a:lnTo>
                  <a:cubicBezTo>
                    <a:pt x="370" y="131"/>
                    <a:pt x="167" y="95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6"/>
            <p:cNvSpPr/>
            <p:nvPr/>
          </p:nvSpPr>
          <p:spPr>
            <a:xfrm>
              <a:off x="348017" y="2176461"/>
              <a:ext cx="10920" cy="11393"/>
            </a:xfrm>
            <a:custGeom>
              <a:avLst/>
              <a:gdLst/>
              <a:ahLst/>
              <a:cxnLst/>
              <a:rect l="l" t="t" r="r" b="b"/>
              <a:pathLst>
                <a:path w="346" h="361" extrusionOk="0">
                  <a:moveTo>
                    <a:pt x="204" y="1"/>
                  </a:moveTo>
                  <a:cubicBezTo>
                    <a:pt x="116" y="1"/>
                    <a:pt x="67" y="130"/>
                    <a:pt x="1" y="229"/>
                  </a:cubicBezTo>
                  <a:cubicBezTo>
                    <a:pt x="48" y="265"/>
                    <a:pt x="72" y="313"/>
                    <a:pt x="120" y="360"/>
                  </a:cubicBezTo>
                  <a:lnTo>
                    <a:pt x="346" y="86"/>
                  </a:lnTo>
                  <a:cubicBezTo>
                    <a:pt x="288" y="25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6"/>
            <p:cNvSpPr/>
            <p:nvPr/>
          </p:nvSpPr>
          <p:spPr>
            <a:xfrm>
              <a:off x="379955" y="2123947"/>
              <a:ext cx="30487" cy="20325"/>
            </a:xfrm>
            <a:custGeom>
              <a:avLst/>
              <a:gdLst/>
              <a:ahLst/>
              <a:cxnLst/>
              <a:rect l="l" t="t" r="r" b="b"/>
              <a:pathLst>
                <a:path w="966" h="644" extrusionOk="0">
                  <a:moveTo>
                    <a:pt x="120" y="0"/>
                  </a:moveTo>
                  <a:cubicBezTo>
                    <a:pt x="1" y="298"/>
                    <a:pt x="334" y="381"/>
                    <a:pt x="346" y="619"/>
                  </a:cubicBezTo>
                  <a:cubicBezTo>
                    <a:pt x="370" y="619"/>
                    <a:pt x="405" y="619"/>
                    <a:pt x="453" y="643"/>
                  </a:cubicBezTo>
                  <a:cubicBezTo>
                    <a:pt x="572" y="607"/>
                    <a:pt x="667" y="584"/>
                    <a:pt x="775" y="500"/>
                  </a:cubicBezTo>
                  <a:lnTo>
                    <a:pt x="894" y="500"/>
                  </a:lnTo>
                  <a:cubicBezTo>
                    <a:pt x="965" y="179"/>
                    <a:pt x="703" y="143"/>
                    <a:pt x="5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6"/>
            <p:cNvSpPr/>
            <p:nvPr/>
          </p:nvSpPr>
          <p:spPr>
            <a:xfrm>
              <a:off x="408768" y="2144176"/>
              <a:ext cx="12182" cy="10509"/>
            </a:xfrm>
            <a:custGeom>
              <a:avLst/>
              <a:gdLst/>
              <a:ahLst/>
              <a:cxnLst/>
              <a:rect l="l" t="t" r="r" b="b"/>
              <a:pathLst>
                <a:path w="386" h="333" extrusionOk="0">
                  <a:moveTo>
                    <a:pt x="277" y="1"/>
                  </a:moveTo>
                  <a:cubicBezTo>
                    <a:pt x="261" y="1"/>
                    <a:pt x="245" y="5"/>
                    <a:pt x="231" y="14"/>
                  </a:cubicBezTo>
                  <a:cubicBezTo>
                    <a:pt x="159" y="38"/>
                    <a:pt x="88" y="121"/>
                    <a:pt x="40" y="193"/>
                  </a:cubicBezTo>
                  <a:cubicBezTo>
                    <a:pt x="0" y="262"/>
                    <a:pt x="52" y="332"/>
                    <a:pt x="112" y="332"/>
                  </a:cubicBezTo>
                  <a:cubicBezTo>
                    <a:pt x="124" y="332"/>
                    <a:pt x="136" y="329"/>
                    <a:pt x="147" y="324"/>
                  </a:cubicBezTo>
                  <a:cubicBezTo>
                    <a:pt x="231" y="276"/>
                    <a:pt x="350" y="276"/>
                    <a:pt x="385" y="133"/>
                  </a:cubicBezTo>
                  <a:cubicBezTo>
                    <a:pt x="376" y="43"/>
                    <a:pt x="327" y="1"/>
                    <a:pt x="2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6"/>
            <p:cNvSpPr/>
            <p:nvPr/>
          </p:nvSpPr>
          <p:spPr>
            <a:xfrm>
              <a:off x="394251" y="2137801"/>
              <a:ext cx="10162" cy="9784"/>
            </a:xfrm>
            <a:custGeom>
              <a:avLst/>
              <a:gdLst/>
              <a:ahLst/>
              <a:cxnLst/>
              <a:rect l="l" t="t" r="r" b="b"/>
              <a:pathLst>
                <a:path w="322" h="310" extrusionOk="0">
                  <a:moveTo>
                    <a:pt x="175" y="1"/>
                  </a:moveTo>
                  <a:cubicBezTo>
                    <a:pt x="99" y="1"/>
                    <a:pt x="38" y="53"/>
                    <a:pt x="0" y="180"/>
                  </a:cubicBezTo>
                  <a:cubicBezTo>
                    <a:pt x="73" y="267"/>
                    <a:pt x="131" y="309"/>
                    <a:pt x="179" y="309"/>
                  </a:cubicBezTo>
                  <a:cubicBezTo>
                    <a:pt x="248" y="309"/>
                    <a:pt x="293" y="219"/>
                    <a:pt x="322" y="49"/>
                  </a:cubicBezTo>
                  <a:cubicBezTo>
                    <a:pt x="269" y="19"/>
                    <a:pt x="219" y="1"/>
                    <a:pt x="1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6"/>
            <p:cNvSpPr/>
            <p:nvPr/>
          </p:nvSpPr>
          <p:spPr>
            <a:xfrm>
              <a:off x="422781" y="2155506"/>
              <a:ext cx="20325" cy="12056"/>
            </a:xfrm>
            <a:custGeom>
              <a:avLst/>
              <a:gdLst/>
              <a:ahLst/>
              <a:cxnLst/>
              <a:rect l="l" t="t" r="r" b="b"/>
              <a:pathLst>
                <a:path w="644" h="382" extrusionOk="0">
                  <a:moveTo>
                    <a:pt x="311" y="0"/>
                  </a:moveTo>
                  <a:lnTo>
                    <a:pt x="311" y="0"/>
                  </a:lnTo>
                  <a:cubicBezTo>
                    <a:pt x="203" y="96"/>
                    <a:pt x="1" y="155"/>
                    <a:pt x="203" y="381"/>
                  </a:cubicBezTo>
                  <a:cubicBezTo>
                    <a:pt x="191" y="238"/>
                    <a:pt x="644" y="25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6"/>
            <p:cNvSpPr/>
            <p:nvPr/>
          </p:nvSpPr>
          <p:spPr>
            <a:xfrm>
              <a:off x="374685" y="2048426"/>
              <a:ext cx="43995" cy="31718"/>
            </a:xfrm>
            <a:custGeom>
              <a:avLst/>
              <a:gdLst/>
              <a:ahLst/>
              <a:cxnLst/>
              <a:rect l="l" t="t" r="r" b="b"/>
              <a:pathLst>
                <a:path w="1394" h="1005" extrusionOk="0">
                  <a:moveTo>
                    <a:pt x="513" y="0"/>
                  </a:moveTo>
                  <a:cubicBezTo>
                    <a:pt x="394" y="36"/>
                    <a:pt x="287" y="71"/>
                    <a:pt x="168" y="119"/>
                  </a:cubicBezTo>
                  <a:cubicBezTo>
                    <a:pt x="1" y="369"/>
                    <a:pt x="180" y="619"/>
                    <a:pt x="156" y="857"/>
                  </a:cubicBezTo>
                  <a:cubicBezTo>
                    <a:pt x="203" y="905"/>
                    <a:pt x="227" y="953"/>
                    <a:pt x="275" y="988"/>
                  </a:cubicBezTo>
                  <a:cubicBezTo>
                    <a:pt x="365" y="999"/>
                    <a:pt x="453" y="1005"/>
                    <a:pt x="540" y="1005"/>
                  </a:cubicBezTo>
                  <a:cubicBezTo>
                    <a:pt x="842" y="1005"/>
                    <a:pt x="1125" y="933"/>
                    <a:pt x="1394" y="738"/>
                  </a:cubicBezTo>
                  <a:cubicBezTo>
                    <a:pt x="1251" y="262"/>
                    <a:pt x="823" y="214"/>
                    <a:pt x="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6"/>
            <p:cNvSpPr/>
            <p:nvPr/>
          </p:nvSpPr>
          <p:spPr>
            <a:xfrm>
              <a:off x="425053" y="2057957"/>
              <a:ext cx="6028" cy="14170"/>
            </a:xfrm>
            <a:custGeom>
              <a:avLst/>
              <a:gdLst/>
              <a:ahLst/>
              <a:cxnLst/>
              <a:rect l="l" t="t" r="r" b="b"/>
              <a:pathLst>
                <a:path w="191" h="449" extrusionOk="0">
                  <a:moveTo>
                    <a:pt x="153" y="1"/>
                  </a:moveTo>
                  <a:cubicBezTo>
                    <a:pt x="125" y="1"/>
                    <a:pt x="83" y="29"/>
                    <a:pt x="60" y="67"/>
                  </a:cubicBezTo>
                  <a:cubicBezTo>
                    <a:pt x="0" y="210"/>
                    <a:pt x="0" y="353"/>
                    <a:pt x="131" y="448"/>
                  </a:cubicBezTo>
                  <a:lnTo>
                    <a:pt x="131" y="329"/>
                  </a:lnTo>
                  <a:cubicBezTo>
                    <a:pt x="143" y="234"/>
                    <a:pt x="191" y="127"/>
                    <a:pt x="179" y="31"/>
                  </a:cubicBezTo>
                  <a:cubicBezTo>
                    <a:pt x="179" y="10"/>
                    <a:pt x="168" y="1"/>
                    <a:pt x="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6"/>
            <p:cNvSpPr/>
            <p:nvPr/>
          </p:nvSpPr>
          <p:spPr>
            <a:xfrm>
              <a:off x="398385" y="2090053"/>
              <a:ext cx="7543" cy="9878"/>
            </a:xfrm>
            <a:custGeom>
              <a:avLst/>
              <a:gdLst/>
              <a:ahLst/>
              <a:cxnLst/>
              <a:rect l="l" t="t" r="r" b="b"/>
              <a:pathLst>
                <a:path w="239" h="313" extrusionOk="0">
                  <a:moveTo>
                    <a:pt x="76" y="0"/>
                  </a:moveTo>
                  <a:cubicBezTo>
                    <a:pt x="56" y="0"/>
                    <a:pt x="12" y="30"/>
                    <a:pt x="12" y="50"/>
                  </a:cubicBezTo>
                  <a:cubicBezTo>
                    <a:pt x="0" y="193"/>
                    <a:pt x="107" y="253"/>
                    <a:pt x="191" y="312"/>
                  </a:cubicBezTo>
                  <a:cubicBezTo>
                    <a:pt x="179" y="193"/>
                    <a:pt x="238" y="62"/>
                    <a:pt x="83" y="3"/>
                  </a:cubicBezTo>
                  <a:cubicBezTo>
                    <a:pt x="82" y="1"/>
                    <a:pt x="79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6"/>
            <p:cNvSpPr/>
            <p:nvPr/>
          </p:nvSpPr>
          <p:spPr>
            <a:xfrm>
              <a:off x="439507" y="2099047"/>
              <a:ext cx="10383" cy="12529"/>
            </a:xfrm>
            <a:custGeom>
              <a:avLst/>
              <a:gdLst/>
              <a:ahLst/>
              <a:cxnLst/>
              <a:rect l="l" t="t" r="r" b="b"/>
              <a:pathLst>
                <a:path w="329" h="397" extrusionOk="0">
                  <a:moveTo>
                    <a:pt x="196" y="0"/>
                  </a:moveTo>
                  <a:cubicBezTo>
                    <a:pt x="0" y="0"/>
                    <a:pt x="175" y="294"/>
                    <a:pt x="114" y="396"/>
                  </a:cubicBezTo>
                  <a:cubicBezTo>
                    <a:pt x="185" y="277"/>
                    <a:pt x="257" y="146"/>
                    <a:pt x="328" y="27"/>
                  </a:cubicBezTo>
                  <a:cubicBezTo>
                    <a:pt x="272" y="8"/>
                    <a:pt x="229" y="0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6"/>
            <p:cNvSpPr/>
            <p:nvPr/>
          </p:nvSpPr>
          <p:spPr>
            <a:xfrm>
              <a:off x="357422" y="1996196"/>
              <a:ext cx="22944" cy="12056"/>
            </a:xfrm>
            <a:custGeom>
              <a:avLst/>
              <a:gdLst/>
              <a:ahLst/>
              <a:cxnLst/>
              <a:rect l="l" t="t" r="r" b="b"/>
              <a:pathLst>
                <a:path w="727" h="382" extrusionOk="0">
                  <a:moveTo>
                    <a:pt x="488" y="0"/>
                  </a:moveTo>
                  <a:lnTo>
                    <a:pt x="488" y="0"/>
                  </a:lnTo>
                  <a:cubicBezTo>
                    <a:pt x="0" y="322"/>
                    <a:pt x="703" y="202"/>
                    <a:pt x="608" y="381"/>
                  </a:cubicBezTo>
                  <a:lnTo>
                    <a:pt x="715" y="381"/>
                  </a:lnTo>
                  <a:cubicBezTo>
                    <a:pt x="727" y="191"/>
                    <a:pt x="715" y="12"/>
                    <a:pt x="4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6"/>
            <p:cNvSpPr/>
            <p:nvPr/>
          </p:nvSpPr>
          <p:spPr>
            <a:xfrm>
              <a:off x="293546" y="2088254"/>
              <a:ext cx="11677" cy="19567"/>
            </a:xfrm>
            <a:custGeom>
              <a:avLst/>
              <a:gdLst/>
              <a:ahLst/>
              <a:cxnLst/>
              <a:rect l="l" t="t" r="r" b="b"/>
              <a:pathLst>
                <a:path w="370" h="620" extrusionOk="0">
                  <a:moveTo>
                    <a:pt x="60" y="0"/>
                  </a:moveTo>
                  <a:lnTo>
                    <a:pt x="60" y="0"/>
                  </a:lnTo>
                  <a:cubicBezTo>
                    <a:pt x="95" y="202"/>
                    <a:pt x="0" y="441"/>
                    <a:pt x="179" y="619"/>
                  </a:cubicBezTo>
                  <a:cubicBezTo>
                    <a:pt x="226" y="583"/>
                    <a:pt x="250" y="536"/>
                    <a:pt x="286" y="488"/>
                  </a:cubicBezTo>
                  <a:cubicBezTo>
                    <a:pt x="357" y="369"/>
                    <a:pt x="369" y="250"/>
                    <a:pt x="286" y="13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6"/>
            <p:cNvSpPr/>
            <p:nvPr/>
          </p:nvSpPr>
          <p:spPr>
            <a:xfrm>
              <a:off x="302919" y="2092009"/>
              <a:ext cx="6817" cy="11298"/>
            </a:xfrm>
            <a:custGeom>
              <a:avLst/>
              <a:gdLst/>
              <a:ahLst/>
              <a:cxnLst/>
              <a:rect l="l" t="t" r="r" b="b"/>
              <a:pathLst>
                <a:path w="216" h="358" extrusionOk="0">
                  <a:moveTo>
                    <a:pt x="1" y="0"/>
                  </a:moveTo>
                  <a:lnTo>
                    <a:pt x="1" y="357"/>
                  </a:lnTo>
                  <a:cubicBezTo>
                    <a:pt x="60" y="298"/>
                    <a:pt x="168" y="238"/>
                    <a:pt x="179" y="143"/>
                  </a:cubicBezTo>
                  <a:cubicBezTo>
                    <a:pt x="215" y="24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6"/>
            <p:cNvSpPr/>
            <p:nvPr/>
          </p:nvSpPr>
          <p:spPr>
            <a:xfrm>
              <a:off x="345398" y="2052182"/>
              <a:ext cx="40618" cy="23702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096" y="0"/>
                  </a:moveTo>
                  <a:cubicBezTo>
                    <a:pt x="862" y="11"/>
                    <a:pt x="666" y="249"/>
                    <a:pt x="415" y="249"/>
                  </a:cubicBezTo>
                  <a:cubicBezTo>
                    <a:pt x="384" y="249"/>
                    <a:pt x="354" y="246"/>
                    <a:pt x="322" y="238"/>
                  </a:cubicBezTo>
                  <a:cubicBezTo>
                    <a:pt x="215" y="322"/>
                    <a:pt x="96" y="429"/>
                    <a:pt x="0" y="512"/>
                  </a:cubicBezTo>
                  <a:cubicBezTo>
                    <a:pt x="96" y="607"/>
                    <a:pt x="191" y="679"/>
                    <a:pt x="298" y="750"/>
                  </a:cubicBezTo>
                  <a:cubicBezTo>
                    <a:pt x="441" y="667"/>
                    <a:pt x="572" y="548"/>
                    <a:pt x="750" y="512"/>
                  </a:cubicBezTo>
                  <a:cubicBezTo>
                    <a:pt x="761" y="511"/>
                    <a:pt x="772" y="510"/>
                    <a:pt x="782" y="510"/>
                  </a:cubicBezTo>
                  <a:cubicBezTo>
                    <a:pt x="936" y="510"/>
                    <a:pt x="995" y="672"/>
                    <a:pt x="1096" y="750"/>
                  </a:cubicBezTo>
                  <a:cubicBezTo>
                    <a:pt x="1286" y="500"/>
                    <a:pt x="1131" y="250"/>
                    <a:pt x="10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6"/>
            <p:cNvSpPr/>
            <p:nvPr/>
          </p:nvSpPr>
          <p:spPr>
            <a:xfrm>
              <a:off x="354771" y="2066320"/>
              <a:ext cx="18841" cy="13697"/>
            </a:xfrm>
            <a:custGeom>
              <a:avLst/>
              <a:gdLst/>
              <a:ahLst/>
              <a:cxnLst/>
              <a:rect l="l" t="t" r="r" b="b"/>
              <a:pathLst>
                <a:path w="597" h="434" extrusionOk="0">
                  <a:moveTo>
                    <a:pt x="294" y="1"/>
                  </a:moveTo>
                  <a:cubicBezTo>
                    <a:pt x="159" y="1"/>
                    <a:pt x="90" y="168"/>
                    <a:pt x="1" y="302"/>
                  </a:cubicBezTo>
                  <a:cubicBezTo>
                    <a:pt x="14" y="309"/>
                    <a:pt x="28" y="311"/>
                    <a:pt x="43" y="311"/>
                  </a:cubicBezTo>
                  <a:cubicBezTo>
                    <a:pt x="108" y="311"/>
                    <a:pt x="185" y="260"/>
                    <a:pt x="248" y="260"/>
                  </a:cubicBezTo>
                  <a:cubicBezTo>
                    <a:pt x="301" y="260"/>
                    <a:pt x="344" y="297"/>
                    <a:pt x="358" y="433"/>
                  </a:cubicBezTo>
                  <a:cubicBezTo>
                    <a:pt x="549" y="386"/>
                    <a:pt x="596" y="266"/>
                    <a:pt x="453" y="64"/>
                  </a:cubicBezTo>
                  <a:cubicBezTo>
                    <a:pt x="391" y="19"/>
                    <a:pt x="339" y="1"/>
                    <a:pt x="2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7" name="Google Shape;4707;p36"/>
          <p:cNvGrpSpPr/>
          <p:nvPr/>
        </p:nvGrpSpPr>
        <p:grpSpPr>
          <a:xfrm flipH="1">
            <a:off x="7080522" y="43788"/>
            <a:ext cx="1141821" cy="550498"/>
            <a:chOff x="184194" y="-1480409"/>
            <a:chExt cx="1112995" cy="536600"/>
          </a:xfrm>
        </p:grpSpPr>
        <p:sp>
          <p:nvSpPr>
            <p:cNvPr id="4708" name="Google Shape;4708;p36"/>
            <p:cNvSpPr/>
            <p:nvPr/>
          </p:nvSpPr>
          <p:spPr>
            <a:xfrm>
              <a:off x="218372" y="-1450333"/>
              <a:ext cx="1068716" cy="486245"/>
            </a:xfrm>
            <a:custGeom>
              <a:avLst/>
              <a:gdLst/>
              <a:ahLst/>
              <a:cxnLst/>
              <a:rect l="l" t="t" r="r" b="b"/>
              <a:pathLst>
                <a:path w="33863" h="15407" extrusionOk="0">
                  <a:moveTo>
                    <a:pt x="20318" y="5888"/>
                  </a:moveTo>
                  <a:cubicBezTo>
                    <a:pt x="20382" y="5888"/>
                    <a:pt x="20433" y="5943"/>
                    <a:pt x="20480" y="6013"/>
                  </a:cubicBezTo>
                  <a:cubicBezTo>
                    <a:pt x="20544" y="6045"/>
                    <a:pt x="20606" y="6085"/>
                    <a:pt x="20669" y="6127"/>
                  </a:cubicBezTo>
                  <a:lnTo>
                    <a:pt x="20669" y="6127"/>
                  </a:lnTo>
                  <a:cubicBezTo>
                    <a:pt x="20589" y="6092"/>
                    <a:pt x="20487" y="6069"/>
                    <a:pt x="20444" y="5989"/>
                  </a:cubicBezTo>
                  <a:cubicBezTo>
                    <a:pt x="20419" y="5968"/>
                    <a:pt x="20393" y="5963"/>
                    <a:pt x="20365" y="5963"/>
                  </a:cubicBezTo>
                  <a:cubicBezTo>
                    <a:pt x="20342" y="5963"/>
                    <a:pt x="20317" y="5967"/>
                    <a:pt x="20293" y="5967"/>
                  </a:cubicBezTo>
                  <a:cubicBezTo>
                    <a:pt x="20264" y="5967"/>
                    <a:pt x="20235" y="5962"/>
                    <a:pt x="20206" y="5941"/>
                  </a:cubicBezTo>
                  <a:cubicBezTo>
                    <a:pt x="20247" y="5904"/>
                    <a:pt x="20285" y="5888"/>
                    <a:pt x="20318" y="5888"/>
                  </a:cubicBezTo>
                  <a:close/>
                  <a:moveTo>
                    <a:pt x="8701" y="6823"/>
                  </a:moveTo>
                  <a:cubicBezTo>
                    <a:pt x="8770" y="6823"/>
                    <a:pt x="8845" y="6866"/>
                    <a:pt x="8931" y="6977"/>
                  </a:cubicBezTo>
                  <a:cubicBezTo>
                    <a:pt x="8936" y="6985"/>
                    <a:pt x="8942" y="6992"/>
                    <a:pt x="8948" y="6998"/>
                  </a:cubicBezTo>
                  <a:lnTo>
                    <a:pt x="8948" y="6998"/>
                  </a:lnTo>
                  <a:cubicBezTo>
                    <a:pt x="8853" y="6917"/>
                    <a:pt x="8774" y="6882"/>
                    <a:pt x="8703" y="6882"/>
                  </a:cubicBezTo>
                  <a:cubicBezTo>
                    <a:pt x="8579" y="6882"/>
                    <a:pt x="8476" y="6984"/>
                    <a:pt x="8347" y="7120"/>
                  </a:cubicBezTo>
                  <a:cubicBezTo>
                    <a:pt x="8464" y="6979"/>
                    <a:pt x="8571" y="6823"/>
                    <a:pt x="8701" y="6823"/>
                  </a:cubicBezTo>
                  <a:close/>
                  <a:moveTo>
                    <a:pt x="5359" y="13347"/>
                  </a:moveTo>
                  <a:lnTo>
                    <a:pt x="5359" y="13347"/>
                  </a:lnTo>
                  <a:cubicBezTo>
                    <a:pt x="5386" y="13374"/>
                    <a:pt x="5410" y="13398"/>
                    <a:pt x="5434" y="13417"/>
                  </a:cubicBezTo>
                  <a:lnTo>
                    <a:pt x="5434" y="13417"/>
                  </a:lnTo>
                  <a:cubicBezTo>
                    <a:pt x="5399" y="13401"/>
                    <a:pt x="5367" y="13389"/>
                    <a:pt x="5359" y="13347"/>
                  </a:cubicBezTo>
                  <a:close/>
                  <a:moveTo>
                    <a:pt x="28600" y="0"/>
                  </a:moveTo>
                  <a:cubicBezTo>
                    <a:pt x="28445" y="0"/>
                    <a:pt x="28290" y="48"/>
                    <a:pt x="28183" y="214"/>
                  </a:cubicBezTo>
                  <a:cubicBezTo>
                    <a:pt x="28147" y="512"/>
                    <a:pt x="28421" y="488"/>
                    <a:pt x="28564" y="643"/>
                  </a:cubicBezTo>
                  <a:cubicBezTo>
                    <a:pt x="28395" y="741"/>
                    <a:pt x="28298" y="796"/>
                    <a:pt x="28230" y="796"/>
                  </a:cubicBezTo>
                  <a:cubicBezTo>
                    <a:pt x="28140" y="796"/>
                    <a:pt x="28099" y="700"/>
                    <a:pt x="28004" y="476"/>
                  </a:cubicBezTo>
                  <a:cubicBezTo>
                    <a:pt x="27976" y="373"/>
                    <a:pt x="27881" y="276"/>
                    <a:pt x="27807" y="276"/>
                  </a:cubicBezTo>
                  <a:cubicBezTo>
                    <a:pt x="27787" y="276"/>
                    <a:pt x="27769" y="283"/>
                    <a:pt x="27754" y="298"/>
                  </a:cubicBezTo>
                  <a:cubicBezTo>
                    <a:pt x="27705" y="337"/>
                    <a:pt x="27661" y="352"/>
                    <a:pt x="27622" y="352"/>
                  </a:cubicBezTo>
                  <a:cubicBezTo>
                    <a:pt x="27492" y="352"/>
                    <a:pt x="27406" y="188"/>
                    <a:pt x="27282" y="188"/>
                  </a:cubicBezTo>
                  <a:cubicBezTo>
                    <a:pt x="27273" y="188"/>
                    <a:pt x="27264" y="189"/>
                    <a:pt x="27254" y="191"/>
                  </a:cubicBezTo>
                  <a:cubicBezTo>
                    <a:pt x="26861" y="214"/>
                    <a:pt x="26480" y="310"/>
                    <a:pt x="26088" y="464"/>
                  </a:cubicBezTo>
                  <a:cubicBezTo>
                    <a:pt x="25946" y="539"/>
                    <a:pt x="25800" y="553"/>
                    <a:pt x="25658" y="553"/>
                  </a:cubicBezTo>
                  <a:cubicBezTo>
                    <a:pt x="25573" y="553"/>
                    <a:pt x="25489" y="548"/>
                    <a:pt x="25409" y="548"/>
                  </a:cubicBezTo>
                  <a:cubicBezTo>
                    <a:pt x="24611" y="655"/>
                    <a:pt x="23873" y="881"/>
                    <a:pt x="23111" y="1107"/>
                  </a:cubicBezTo>
                  <a:cubicBezTo>
                    <a:pt x="22730" y="1238"/>
                    <a:pt x="22325" y="1250"/>
                    <a:pt x="21932" y="1369"/>
                  </a:cubicBezTo>
                  <a:cubicBezTo>
                    <a:pt x="21742" y="1429"/>
                    <a:pt x="21575" y="1560"/>
                    <a:pt x="21385" y="1560"/>
                  </a:cubicBezTo>
                  <a:cubicBezTo>
                    <a:pt x="21254" y="1584"/>
                    <a:pt x="21123" y="1595"/>
                    <a:pt x="20980" y="1619"/>
                  </a:cubicBezTo>
                  <a:cubicBezTo>
                    <a:pt x="20408" y="1786"/>
                    <a:pt x="19777" y="1738"/>
                    <a:pt x="19241" y="2119"/>
                  </a:cubicBezTo>
                  <a:cubicBezTo>
                    <a:pt x="19211" y="2122"/>
                    <a:pt x="19179" y="2123"/>
                    <a:pt x="19148" y="2123"/>
                  </a:cubicBezTo>
                  <a:cubicBezTo>
                    <a:pt x="18950" y="2123"/>
                    <a:pt x="18747" y="2073"/>
                    <a:pt x="18547" y="2073"/>
                  </a:cubicBezTo>
                  <a:cubicBezTo>
                    <a:pt x="18390" y="2073"/>
                    <a:pt x="18236" y="2104"/>
                    <a:pt x="18087" y="2215"/>
                  </a:cubicBezTo>
                  <a:cubicBezTo>
                    <a:pt x="18039" y="2298"/>
                    <a:pt x="18039" y="2381"/>
                    <a:pt x="18063" y="2477"/>
                  </a:cubicBezTo>
                  <a:cubicBezTo>
                    <a:pt x="18182" y="2691"/>
                    <a:pt x="18218" y="2774"/>
                    <a:pt x="18158" y="2786"/>
                  </a:cubicBezTo>
                  <a:cubicBezTo>
                    <a:pt x="17801" y="2858"/>
                    <a:pt x="17789" y="3096"/>
                    <a:pt x="17908" y="3429"/>
                  </a:cubicBezTo>
                  <a:cubicBezTo>
                    <a:pt x="17944" y="3560"/>
                    <a:pt x="17848" y="3667"/>
                    <a:pt x="17765" y="3750"/>
                  </a:cubicBezTo>
                  <a:cubicBezTo>
                    <a:pt x="17734" y="3819"/>
                    <a:pt x="17693" y="3836"/>
                    <a:pt x="17650" y="3836"/>
                  </a:cubicBezTo>
                  <a:cubicBezTo>
                    <a:pt x="17606" y="3836"/>
                    <a:pt x="17560" y="3818"/>
                    <a:pt x="17520" y="3818"/>
                  </a:cubicBezTo>
                  <a:cubicBezTo>
                    <a:pt x="17510" y="3818"/>
                    <a:pt x="17500" y="3819"/>
                    <a:pt x="17491" y="3822"/>
                  </a:cubicBezTo>
                  <a:cubicBezTo>
                    <a:pt x="17253" y="3965"/>
                    <a:pt x="17086" y="4203"/>
                    <a:pt x="16860" y="4358"/>
                  </a:cubicBezTo>
                  <a:cubicBezTo>
                    <a:pt x="16777" y="4560"/>
                    <a:pt x="17015" y="4703"/>
                    <a:pt x="16932" y="4893"/>
                  </a:cubicBezTo>
                  <a:cubicBezTo>
                    <a:pt x="16777" y="5167"/>
                    <a:pt x="16860" y="5417"/>
                    <a:pt x="17015" y="5608"/>
                  </a:cubicBezTo>
                  <a:cubicBezTo>
                    <a:pt x="17005" y="5609"/>
                    <a:pt x="16996" y="5609"/>
                    <a:pt x="16987" y="5609"/>
                  </a:cubicBezTo>
                  <a:cubicBezTo>
                    <a:pt x="16661" y="5609"/>
                    <a:pt x="16506" y="5214"/>
                    <a:pt x="16193" y="5191"/>
                  </a:cubicBezTo>
                  <a:cubicBezTo>
                    <a:pt x="16016" y="5132"/>
                    <a:pt x="15839" y="4950"/>
                    <a:pt x="15671" y="4950"/>
                  </a:cubicBezTo>
                  <a:cubicBezTo>
                    <a:pt x="15567" y="4950"/>
                    <a:pt x="15467" y="5018"/>
                    <a:pt x="15372" y="5227"/>
                  </a:cubicBezTo>
                  <a:cubicBezTo>
                    <a:pt x="15339" y="5239"/>
                    <a:pt x="15308" y="5244"/>
                    <a:pt x="15278" y="5244"/>
                  </a:cubicBezTo>
                  <a:cubicBezTo>
                    <a:pt x="15059" y="5244"/>
                    <a:pt x="14892" y="4975"/>
                    <a:pt x="14671" y="4975"/>
                  </a:cubicBezTo>
                  <a:cubicBezTo>
                    <a:pt x="14644" y="4975"/>
                    <a:pt x="14616" y="4979"/>
                    <a:pt x="14586" y="4989"/>
                  </a:cubicBezTo>
                  <a:cubicBezTo>
                    <a:pt x="14419" y="5096"/>
                    <a:pt x="14431" y="5286"/>
                    <a:pt x="14408" y="5513"/>
                  </a:cubicBezTo>
                  <a:cubicBezTo>
                    <a:pt x="13753" y="4501"/>
                    <a:pt x="13753" y="4501"/>
                    <a:pt x="13384" y="4441"/>
                  </a:cubicBezTo>
                  <a:cubicBezTo>
                    <a:pt x="13229" y="4512"/>
                    <a:pt x="13122" y="4679"/>
                    <a:pt x="12991" y="4774"/>
                  </a:cubicBezTo>
                  <a:cubicBezTo>
                    <a:pt x="12919" y="4834"/>
                    <a:pt x="12824" y="4893"/>
                    <a:pt x="12764" y="4977"/>
                  </a:cubicBezTo>
                  <a:cubicBezTo>
                    <a:pt x="12741" y="5013"/>
                    <a:pt x="12741" y="5060"/>
                    <a:pt x="12741" y="5120"/>
                  </a:cubicBezTo>
                  <a:cubicBezTo>
                    <a:pt x="12753" y="5167"/>
                    <a:pt x="12788" y="5215"/>
                    <a:pt x="12824" y="5239"/>
                  </a:cubicBezTo>
                  <a:cubicBezTo>
                    <a:pt x="12943" y="5310"/>
                    <a:pt x="13050" y="5429"/>
                    <a:pt x="13181" y="5477"/>
                  </a:cubicBezTo>
                  <a:lnTo>
                    <a:pt x="13276" y="5477"/>
                  </a:lnTo>
                  <a:cubicBezTo>
                    <a:pt x="13229" y="5536"/>
                    <a:pt x="13169" y="5513"/>
                    <a:pt x="13122" y="5525"/>
                  </a:cubicBezTo>
                  <a:cubicBezTo>
                    <a:pt x="12884" y="5691"/>
                    <a:pt x="12550" y="5786"/>
                    <a:pt x="12848" y="6239"/>
                  </a:cubicBezTo>
                  <a:cubicBezTo>
                    <a:pt x="12856" y="6239"/>
                    <a:pt x="12835" y="6274"/>
                    <a:pt x="12818" y="6274"/>
                  </a:cubicBezTo>
                  <a:cubicBezTo>
                    <a:pt x="12810" y="6274"/>
                    <a:pt x="12804" y="6268"/>
                    <a:pt x="12800" y="6251"/>
                  </a:cubicBezTo>
                  <a:cubicBezTo>
                    <a:pt x="12645" y="6060"/>
                    <a:pt x="12681" y="5751"/>
                    <a:pt x="12491" y="5596"/>
                  </a:cubicBezTo>
                  <a:cubicBezTo>
                    <a:pt x="12396" y="5530"/>
                    <a:pt x="12310" y="5382"/>
                    <a:pt x="12201" y="5382"/>
                  </a:cubicBezTo>
                  <a:cubicBezTo>
                    <a:pt x="12172" y="5382"/>
                    <a:pt x="12142" y="5392"/>
                    <a:pt x="12110" y="5417"/>
                  </a:cubicBezTo>
                  <a:cubicBezTo>
                    <a:pt x="11931" y="5572"/>
                    <a:pt x="12050" y="5763"/>
                    <a:pt x="12157" y="5906"/>
                  </a:cubicBezTo>
                  <a:cubicBezTo>
                    <a:pt x="12217" y="5989"/>
                    <a:pt x="12264" y="6048"/>
                    <a:pt x="12312" y="6132"/>
                  </a:cubicBezTo>
                  <a:cubicBezTo>
                    <a:pt x="12287" y="6182"/>
                    <a:pt x="12266" y="6200"/>
                    <a:pt x="12247" y="6200"/>
                  </a:cubicBezTo>
                  <a:cubicBezTo>
                    <a:pt x="12205" y="6200"/>
                    <a:pt x="12175" y="6108"/>
                    <a:pt x="12133" y="6108"/>
                  </a:cubicBezTo>
                  <a:cubicBezTo>
                    <a:pt x="12086" y="6084"/>
                    <a:pt x="12038" y="6072"/>
                    <a:pt x="11991" y="6072"/>
                  </a:cubicBezTo>
                  <a:cubicBezTo>
                    <a:pt x="11848" y="6108"/>
                    <a:pt x="11752" y="6239"/>
                    <a:pt x="11621" y="6287"/>
                  </a:cubicBezTo>
                  <a:lnTo>
                    <a:pt x="11360" y="6370"/>
                  </a:lnTo>
                  <a:cubicBezTo>
                    <a:pt x="11193" y="6417"/>
                    <a:pt x="11026" y="6477"/>
                    <a:pt x="10883" y="6560"/>
                  </a:cubicBezTo>
                  <a:cubicBezTo>
                    <a:pt x="10740" y="6644"/>
                    <a:pt x="10633" y="6727"/>
                    <a:pt x="10490" y="6798"/>
                  </a:cubicBezTo>
                  <a:cubicBezTo>
                    <a:pt x="10300" y="6906"/>
                    <a:pt x="10062" y="6941"/>
                    <a:pt x="9871" y="7072"/>
                  </a:cubicBezTo>
                  <a:cubicBezTo>
                    <a:pt x="9727" y="7153"/>
                    <a:pt x="9569" y="7197"/>
                    <a:pt x="9419" y="7197"/>
                  </a:cubicBezTo>
                  <a:cubicBezTo>
                    <a:pt x="9270" y="7197"/>
                    <a:pt x="9129" y="7154"/>
                    <a:pt x="9016" y="7059"/>
                  </a:cubicBezTo>
                  <a:lnTo>
                    <a:pt x="9016" y="7059"/>
                  </a:lnTo>
                  <a:cubicBezTo>
                    <a:pt x="9057" y="7087"/>
                    <a:pt x="9098" y="7099"/>
                    <a:pt x="9140" y="7099"/>
                  </a:cubicBezTo>
                  <a:cubicBezTo>
                    <a:pt x="9247" y="7099"/>
                    <a:pt x="9355" y="7020"/>
                    <a:pt x="9455" y="6906"/>
                  </a:cubicBezTo>
                  <a:cubicBezTo>
                    <a:pt x="9490" y="6477"/>
                    <a:pt x="8990" y="6406"/>
                    <a:pt x="9002" y="6001"/>
                  </a:cubicBezTo>
                  <a:cubicBezTo>
                    <a:pt x="8978" y="5894"/>
                    <a:pt x="8943" y="5775"/>
                    <a:pt x="8931" y="5667"/>
                  </a:cubicBezTo>
                  <a:cubicBezTo>
                    <a:pt x="8907" y="5548"/>
                    <a:pt x="8883" y="5429"/>
                    <a:pt x="8847" y="5334"/>
                  </a:cubicBezTo>
                  <a:cubicBezTo>
                    <a:pt x="8775" y="5230"/>
                    <a:pt x="8738" y="5099"/>
                    <a:pt x="8611" y="5099"/>
                  </a:cubicBezTo>
                  <a:cubicBezTo>
                    <a:pt x="8593" y="5099"/>
                    <a:pt x="8572" y="5102"/>
                    <a:pt x="8550" y="5108"/>
                  </a:cubicBezTo>
                  <a:cubicBezTo>
                    <a:pt x="8502" y="5155"/>
                    <a:pt x="8466" y="5191"/>
                    <a:pt x="8454" y="5251"/>
                  </a:cubicBezTo>
                  <a:cubicBezTo>
                    <a:pt x="8347" y="5810"/>
                    <a:pt x="7966" y="6167"/>
                    <a:pt x="7681" y="6596"/>
                  </a:cubicBezTo>
                  <a:cubicBezTo>
                    <a:pt x="7609" y="6707"/>
                    <a:pt x="7523" y="6753"/>
                    <a:pt x="7423" y="6753"/>
                  </a:cubicBezTo>
                  <a:cubicBezTo>
                    <a:pt x="7340" y="6753"/>
                    <a:pt x="7247" y="6721"/>
                    <a:pt x="7145" y="6668"/>
                  </a:cubicBezTo>
                  <a:cubicBezTo>
                    <a:pt x="7007" y="6593"/>
                    <a:pt x="6909" y="6556"/>
                    <a:pt x="6831" y="6556"/>
                  </a:cubicBezTo>
                  <a:cubicBezTo>
                    <a:pt x="6673" y="6556"/>
                    <a:pt x="6602" y="6709"/>
                    <a:pt x="6466" y="7013"/>
                  </a:cubicBezTo>
                  <a:cubicBezTo>
                    <a:pt x="6379" y="7196"/>
                    <a:pt x="6284" y="7568"/>
                    <a:pt x="6023" y="7568"/>
                  </a:cubicBezTo>
                  <a:cubicBezTo>
                    <a:pt x="5962" y="7568"/>
                    <a:pt x="5892" y="7548"/>
                    <a:pt x="5811" y="7501"/>
                  </a:cubicBezTo>
                  <a:cubicBezTo>
                    <a:pt x="5702" y="7441"/>
                    <a:pt x="5602" y="7415"/>
                    <a:pt x="5511" y="7415"/>
                  </a:cubicBezTo>
                  <a:cubicBezTo>
                    <a:pt x="5225" y="7415"/>
                    <a:pt x="5021" y="7668"/>
                    <a:pt x="4859" y="7894"/>
                  </a:cubicBezTo>
                  <a:cubicBezTo>
                    <a:pt x="4561" y="8275"/>
                    <a:pt x="4204" y="8501"/>
                    <a:pt x="3763" y="8584"/>
                  </a:cubicBezTo>
                  <a:cubicBezTo>
                    <a:pt x="3382" y="8811"/>
                    <a:pt x="3120" y="9275"/>
                    <a:pt x="2668" y="9358"/>
                  </a:cubicBezTo>
                  <a:cubicBezTo>
                    <a:pt x="2382" y="9715"/>
                    <a:pt x="2025" y="9989"/>
                    <a:pt x="1739" y="10347"/>
                  </a:cubicBezTo>
                  <a:cubicBezTo>
                    <a:pt x="1501" y="10608"/>
                    <a:pt x="1180" y="10751"/>
                    <a:pt x="989" y="11025"/>
                  </a:cubicBezTo>
                  <a:cubicBezTo>
                    <a:pt x="933" y="11105"/>
                    <a:pt x="882" y="11130"/>
                    <a:pt x="835" y="11130"/>
                  </a:cubicBezTo>
                  <a:cubicBezTo>
                    <a:pt x="758" y="11130"/>
                    <a:pt x="691" y="11063"/>
                    <a:pt x="625" y="11063"/>
                  </a:cubicBezTo>
                  <a:cubicBezTo>
                    <a:pt x="611" y="11063"/>
                    <a:pt x="598" y="11066"/>
                    <a:pt x="584" y="11073"/>
                  </a:cubicBezTo>
                  <a:cubicBezTo>
                    <a:pt x="406" y="11287"/>
                    <a:pt x="203" y="11490"/>
                    <a:pt x="13" y="11704"/>
                  </a:cubicBezTo>
                  <a:cubicBezTo>
                    <a:pt x="1" y="12001"/>
                    <a:pt x="239" y="12001"/>
                    <a:pt x="406" y="12073"/>
                  </a:cubicBezTo>
                  <a:cubicBezTo>
                    <a:pt x="537" y="12085"/>
                    <a:pt x="608" y="12204"/>
                    <a:pt x="680" y="12323"/>
                  </a:cubicBezTo>
                  <a:cubicBezTo>
                    <a:pt x="1025" y="12835"/>
                    <a:pt x="1025" y="12894"/>
                    <a:pt x="525" y="13168"/>
                  </a:cubicBezTo>
                  <a:cubicBezTo>
                    <a:pt x="430" y="13216"/>
                    <a:pt x="346" y="13264"/>
                    <a:pt x="346" y="13383"/>
                  </a:cubicBezTo>
                  <a:cubicBezTo>
                    <a:pt x="357" y="13545"/>
                    <a:pt x="476" y="13648"/>
                    <a:pt x="578" y="13648"/>
                  </a:cubicBezTo>
                  <a:cubicBezTo>
                    <a:pt x="588" y="13648"/>
                    <a:pt x="598" y="13647"/>
                    <a:pt x="608" y="13645"/>
                  </a:cubicBezTo>
                  <a:cubicBezTo>
                    <a:pt x="647" y="13638"/>
                    <a:pt x="682" y="13635"/>
                    <a:pt x="715" y="13635"/>
                  </a:cubicBezTo>
                  <a:cubicBezTo>
                    <a:pt x="986" y="13635"/>
                    <a:pt x="1068" y="13847"/>
                    <a:pt x="1132" y="14145"/>
                  </a:cubicBezTo>
                  <a:cubicBezTo>
                    <a:pt x="1156" y="14228"/>
                    <a:pt x="1239" y="14299"/>
                    <a:pt x="1323" y="14347"/>
                  </a:cubicBezTo>
                  <a:cubicBezTo>
                    <a:pt x="1346" y="14353"/>
                    <a:pt x="1373" y="14356"/>
                    <a:pt x="1400" y="14356"/>
                  </a:cubicBezTo>
                  <a:cubicBezTo>
                    <a:pt x="1427" y="14356"/>
                    <a:pt x="1454" y="14353"/>
                    <a:pt x="1477" y="14347"/>
                  </a:cubicBezTo>
                  <a:cubicBezTo>
                    <a:pt x="1571" y="14332"/>
                    <a:pt x="1666" y="14318"/>
                    <a:pt x="1757" y="14318"/>
                  </a:cubicBezTo>
                  <a:cubicBezTo>
                    <a:pt x="1956" y="14318"/>
                    <a:pt x="2137" y="14384"/>
                    <a:pt x="2251" y="14645"/>
                  </a:cubicBezTo>
                  <a:cubicBezTo>
                    <a:pt x="2264" y="14646"/>
                    <a:pt x="2277" y="14647"/>
                    <a:pt x="2289" y="14647"/>
                  </a:cubicBezTo>
                  <a:cubicBezTo>
                    <a:pt x="2550" y="14647"/>
                    <a:pt x="2738" y="14336"/>
                    <a:pt x="3008" y="14336"/>
                  </a:cubicBezTo>
                  <a:cubicBezTo>
                    <a:pt x="3037" y="14336"/>
                    <a:pt x="3066" y="14339"/>
                    <a:pt x="3097" y="14347"/>
                  </a:cubicBezTo>
                  <a:cubicBezTo>
                    <a:pt x="3144" y="14347"/>
                    <a:pt x="3204" y="14347"/>
                    <a:pt x="3239" y="14335"/>
                  </a:cubicBezTo>
                  <a:cubicBezTo>
                    <a:pt x="3525" y="14359"/>
                    <a:pt x="3597" y="14585"/>
                    <a:pt x="3644" y="14859"/>
                  </a:cubicBezTo>
                  <a:cubicBezTo>
                    <a:pt x="3597" y="15220"/>
                    <a:pt x="3693" y="15407"/>
                    <a:pt x="3940" y="15407"/>
                  </a:cubicBezTo>
                  <a:cubicBezTo>
                    <a:pt x="4003" y="15407"/>
                    <a:pt x="4075" y="15395"/>
                    <a:pt x="4156" y="15371"/>
                  </a:cubicBezTo>
                  <a:cubicBezTo>
                    <a:pt x="4335" y="15276"/>
                    <a:pt x="4513" y="15192"/>
                    <a:pt x="4668" y="15097"/>
                  </a:cubicBezTo>
                  <a:cubicBezTo>
                    <a:pt x="4704" y="15049"/>
                    <a:pt x="4716" y="14990"/>
                    <a:pt x="4752" y="14942"/>
                  </a:cubicBezTo>
                  <a:cubicBezTo>
                    <a:pt x="4954" y="14502"/>
                    <a:pt x="4966" y="14502"/>
                    <a:pt x="5359" y="14347"/>
                  </a:cubicBezTo>
                  <a:cubicBezTo>
                    <a:pt x="5585" y="14264"/>
                    <a:pt x="5716" y="14026"/>
                    <a:pt x="5966" y="13930"/>
                  </a:cubicBezTo>
                  <a:cubicBezTo>
                    <a:pt x="6145" y="13871"/>
                    <a:pt x="6037" y="13633"/>
                    <a:pt x="5966" y="13502"/>
                  </a:cubicBezTo>
                  <a:cubicBezTo>
                    <a:pt x="5920" y="13401"/>
                    <a:pt x="5866" y="13370"/>
                    <a:pt x="5808" y="13370"/>
                  </a:cubicBezTo>
                  <a:cubicBezTo>
                    <a:pt x="5717" y="13370"/>
                    <a:pt x="5616" y="13448"/>
                    <a:pt x="5520" y="13448"/>
                  </a:cubicBezTo>
                  <a:cubicBezTo>
                    <a:pt x="5513" y="13448"/>
                    <a:pt x="5507" y="13447"/>
                    <a:pt x="5500" y="13447"/>
                  </a:cubicBezTo>
                  <a:lnTo>
                    <a:pt x="5500" y="13447"/>
                  </a:lnTo>
                  <a:cubicBezTo>
                    <a:pt x="5605" y="13370"/>
                    <a:pt x="5705" y="13315"/>
                    <a:pt x="5796" y="13315"/>
                  </a:cubicBezTo>
                  <a:cubicBezTo>
                    <a:pt x="5897" y="13315"/>
                    <a:pt x="5987" y="13382"/>
                    <a:pt x="6061" y="13561"/>
                  </a:cubicBezTo>
                  <a:cubicBezTo>
                    <a:pt x="6121" y="13704"/>
                    <a:pt x="6204" y="13787"/>
                    <a:pt x="6359" y="13787"/>
                  </a:cubicBezTo>
                  <a:cubicBezTo>
                    <a:pt x="6418" y="13787"/>
                    <a:pt x="6454" y="13764"/>
                    <a:pt x="6502" y="13740"/>
                  </a:cubicBezTo>
                  <a:cubicBezTo>
                    <a:pt x="6966" y="13216"/>
                    <a:pt x="7550" y="12918"/>
                    <a:pt x="8121" y="12609"/>
                  </a:cubicBezTo>
                  <a:cubicBezTo>
                    <a:pt x="8228" y="12549"/>
                    <a:pt x="8335" y="12478"/>
                    <a:pt x="8466" y="12478"/>
                  </a:cubicBezTo>
                  <a:cubicBezTo>
                    <a:pt x="8800" y="12478"/>
                    <a:pt x="9109" y="12442"/>
                    <a:pt x="9276" y="12061"/>
                  </a:cubicBezTo>
                  <a:cubicBezTo>
                    <a:pt x="9292" y="11872"/>
                    <a:pt x="9333" y="11808"/>
                    <a:pt x="9385" y="11808"/>
                  </a:cubicBezTo>
                  <a:cubicBezTo>
                    <a:pt x="9447" y="11808"/>
                    <a:pt x="9526" y="11900"/>
                    <a:pt x="9597" y="11978"/>
                  </a:cubicBezTo>
                  <a:cubicBezTo>
                    <a:pt x="9658" y="12004"/>
                    <a:pt x="9712" y="12015"/>
                    <a:pt x="9763" y="12015"/>
                  </a:cubicBezTo>
                  <a:cubicBezTo>
                    <a:pt x="9921" y="12015"/>
                    <a:pt x="10034" y="11896"/>
                    <a:pt x="10133" y="11716"/>
                  </a:cubicBezTo>
                  <a:cubicBezTo>
                    <a:pt x="10205" y="11597"/>
                    <a:pt x="9990" y="11490"/>
                    <a:pt x="10121" y="11442"/>
                  </a:cubicBezTo>
                  <a:cubicBezTo>
                    <a:pt x="10669" y="11228"/>
                    <a:pt x="10967" y="10597"/>
                    <a:pt x="11502" y="10347"/>
                  </a:cubicBezTo>
                  <a:cubicBezTo>
                    <a:pt x="11812" y="10013"/>
                    <a:pt x="12288" y="10061"/>
                    <a:pt x="12610" y="9739"/>
                  </a:cubicBezTo>
                  <a:cubicBezTo>
                    <a:pt x="12828" y="9739"/>
                    <a:pt x="13047" y="9676"/>
                    <a:pt x="13282" y="9676"/>
                  </a:cubicBezTo>
                  <a:cubicBezTo>
                    <a:pt x="13316" y="9676"/>
                    <a:pt x="13349" y="9677"/>
                    <a:pt x="13384" y="9680"/>
                  </a:cubicBezTo>
                  <a:cubicBezTo>
                    <a:pt x="13562" y="9632"/>
                    <a:pt x="13586" y="9465"/>
                    <a:pt x="13622" y="9287"/>
                  </a:cubicBezTo>
                  <a:cubicBezTo>
                    <a:pt x="13622" y="9059"/>
                    <a:pt x="13715" y="9023"/>
                    <a:pt x="13826" y="9023"/>
                  </a:cubicBezTo>
                  <a:cubicBezTo>
                    <a:pt x="13878" y="9023"/>
                    <a:pt x="13934" y="9031"/>
                    <a:pt x="13986" y="9031"/>
                  </a:cubicBezTo>
                  <a:cubicBezTo>
                    <a:pt x="14008" y="9031"/>
                    <a:pt x="14030" y="9029"/>
                    <a:pt x="14050" y="9025"/>
                  </a:cubicBezTo>
                  <a:cubicBezTo>
                    <a:pt x="14122" y="9001"/>
                    <a:pt x="14193" y="8977"/>
                    <a:pt x="14253" y="8918"/>
                  </a:cubicBezTo>
                  <a:cubicBezTo>
                    <a:pt x="14539" y="8394"/>
                    <a:pt x="15086" y="8573"/>
                    <a:pt x="15479" y="8322"/>
                  </a:cubicBezTo>
                  <a:cubicBezTo>
                    <a:pt x="15717" y="8203"/>
                    <a:pt x="15955" y="8084"/>
                    <a:pt x="16158" y="7930"/>
                  </a:cubicBezTo>
                  <a:cubicBezTo>
                    <a:pt x="16444" y="7680"/>
                    <a:pt x="16134" y="7275"/>
                    <a:pt x="16336" y="7013"/>
                  </a:cubicBezTo>
                  <a:lnTo>
                    <a:pt x="16336" y="7013"/>
                  </a:lnTo>
                  <a:cubicBezTo>
                    <a:pt x="16336" y="7191"/>
                    <a:pt x="16193" y="7382"/>
                    <a:pt x="16384" y="7513"/>
                  </a:cubicBezTo>
                  <a:cubicBezTo>
                    <a:pt x="16426" y="7542"/>
                    <a:pt x="16467" y="7555"/>
                    <a:pt x="16506" y="7555"/>
                  </a:cubicBezTo>
                  <a:cubicBezTo>
                    <a:pt x="16609" y="7555"/>
                    <a:pt x="16699" y="7468"/>
                    <a:pt x="16777" y="7382"/>
                  </a:cubicBezTo>
                  <a:cubicBezTo>
                    <a:pt x="16904" y="7223"/>
                    <a:pt x="17038" y="7162"/>
                    <a:pt x="17179" y="7162"/>
                  </a:cubicBezTo>
                  <a:cubicBezTo>
                    <a:pt x="17302" y="7162"/>
                    <a:pt x="17430" y="7208"/>
                    <a:pt x="17563" y="7275"/>
                  </a:cubicBezTo>
                  <a:cubicBezTo>
                    <a:pt x="17741" y="7370"/>
                    <a:pt x="17908" y="7513"/>
                    <a:pt x="18110" y="7537"/>
                  </a:cubicBezTo>
                  <a:cubicBezTo>
                    <a:pt x="18456" y="7299"/>
                    <a:pt x="18753" y="7001"/>
                    <a:pt x="19003" y="6668"/>
                  </a:cubicBezTo>
                  <a:cubicBezTo>
                    <a:pt x="19122" y="6477"/>
                    <a:pt x="19170" y="6227"/>
                    <a:pt x="19361" y="6060"/>
                  </a:cubicBezTo>
                  <a:lnTo>
                    <a:pt x="19361" y="6060"/>
                  </a:lnTo>
                  <a:cubicBezTo>
                    <a:pt x="19343" y="6527"/>
                    <a:pt x="19494" y="6790"/>
                    <a:pt x="19762" y="6790"/>
                  </a:cubicBezTo>
                  <a:cubicBezTo>
                    <a:pt x="19851" y="6790"/>
                    <a:pt x="19951" y="6762"/>
                    <a:pt x="20063" y="6703"/>
                  </a:cubicBezTo>
                  <a:cubicBezTo>
                    <a:pt x="20111" y="6668"/>
                    <a:pt x="20146" y="6656"/>
                    <a:pt x="20194" y="6620"/>
                  </a:cubicBezTo>
                  <a:cubicBezTo>
                    <a:pt x="20408" y="6548"/>
                    <a:pt x="20706" y="6644"/>
                    <a:pt x="20777" y="6310"/>
                  </a:cubicBezTo>
                  <a:cubicBezTo>
                    <a:pt x="20790" y="6251"/>
                    <a:pt x="20779" y="6212"/>
                    <a:pt x="20754" y="6183"/>
                  </a:cubicBezTo>
                  <a:lnTo>
                    <a:pt x="20754" y="6183"/>
                  </a:lnTo>
                  <a:cubicBezTo>
                    <a:pt x="20885" y="6267"/>
                    <a:pt x="21020" y="6342"/>
                    <a:pt x="21175" y="6342"/>
                  </a:cubicBezTo>
                  <a:cubicBezTo>
                    <a:pt x="21220" y="6342"/>
                    <a:pt x="21265" y="6336"/>
                    <a:pt x="21313" y="6322"/>
                  </a:cubicBezTo>
                  <a:cubicBezTo>
                    <a:pt x="21373" y="6298"/>
                    <a:pt x="21432" y="6263"/>
                    <a:pt x="21480" y="6191"/>
                  </a:cubicBezTo>
                  <a:cubicBezTo>
                    <a:pt x="21492" y="6144"/>
                    <a:pt x="21480" y="6108"/>
                    <a:pt x="21444" y="6060"/>
                  </a:cubicBezTo>
                  <a:cubicBezTo>
                    <a:pt x="21420" y="6025"/>
                    <a:pt x="21420" y="6001"/>
                    <a:pt x="21420" y="5965"/>
                  </a:cubicBezTo>
                  <a:lnTo>
                    <a:pt x="21420" y="5965"/>
                  </a:lnTo>
                  <a:cubicBezTo>
                    <a:pt x="21444" y="5989"/>
                    <a:pt x="21444" y="6025"/>
                    <a:pt x="21480" y="6048"/>
                  </a:cubicBezTo>
                  <a:cubicBezTo>
                    <a:pt x="21510" y="6060"/>
                    <a:pt x="21542" y="6066"/>
                    <a:pt x="21575" y="6066"/>
                  </a:cubicBezTo>
                  <a:cubicBezTo>
                    <a:pt x="21608" y="6066"/>
                    <a:pt x="21641" y="6060"/>
                    <a:pt x="21670" y="6048"/>
                  </a:cubicBezTo>
                  <a:cubicBezTo>
                    <a:pt x="21813" y="5906"/>
                    <a:pt x="21992" y="5953"/>
                    <a:pt x="22159" y="5894"/>
                  </a:cubicBezTo>
                  <a:cubicBezTo>
                    <a:pt x="22366" y="5746"/>
                    <a:pt x="22540" y="5475"/>
                    <a:pt x="22804" y="5475"/>
                  </a:cubicBezTo>
                  <a:cubicBezTo>
                    <a:pt x="22859" y="5475"/>
                    <a:pt x="22917" y="5486"/>
                    <a:pt x="22980" y="5513"/>
                  </a:cubicBezTo>
                  <a:cubicBezTo>
                    <a:pt x="23349" y="5655"/>
                    <a:pt x="23742" y="5596"/>
                    <a:pt x="24111" y="5703"/>
                  </a:cubicBezTo>
                  <a:cubicBezTo>
                    <a:pt x="24671" y="5644"/>
                    <a:pt x="25254" y="5584"/>
                    <a:pt x="25707" y="5132"/>
                  </a:cubicBezTo>
                  <a:cubicBezTo>
                    <a:pt x="25742" y="5097"/>
                    <a:pt x="25767" y="5084"/>
                    <a:pt x="25788" y="5084"/>
                  </a:cubicBezTo>
                  <a:cubicBezTo>
                    <a:pt x="25838" y="5084"/>
                    <a:pt x="25859" y="5155"/>
                    <a:pt x="25909" y="5155"/>
                  </a:cubicBezTo>
                  <a:cubicBezTo>
                    <a:pt x="26244" y="5164"/>
                    <a:pt x="26579" y="5408"/>
                    <a:pt x="26886" y="5408"/>
                  </a:cubicBezTo>
                  <a:cubicBezTo>
                    <a:pt x="26993" y="5408"/>
                    <a:pt x="27096" y="5378"/>
                    <a:pt x="27195" y="5298"/>
                  </a:cubicBezTo>
                  <a:cubicBezTo>
                    <a:pt x="27438" y="5099"/>
                    <a:pt x="27684" y="5042"/>
                    <a:pt x="27929" y="5042"/>
                  </a:cubicBezTo>
                  <a:cubicBezTo>
                    <a:pt x="28245" y="5042"/>
                    <a:pt x="28560" y="5136"/>
                    <a:pt x="28870" y="5136"/>
                  </a:cubicBezTo>
                  <a:cubicBezTo>
                    <a:pt x="28907" y="5136"/>
                    <a:pt x="28944" y="5135"/>
                    <a:pt x="28981" y="5132"/>
                  </a:cubicBezTo>
                  <a:cubicBezTo>
                    <a:pt x="29779" y="5096"/>
                    <a:pt x="29826" y="5167"/>
                    <a:pt x="29898" y="4286"/>
                  </a:cubicBezTo>
                  <a:cubicBezTo>
                    <a:pt x="29898" y="4179"/>
                    <a:pt x="29886" y="4084"/>
                    <a:pt x="29886" y="3977"/>
                  </a:cubicBezTo>
                  <a:cubicBezTo>
                    <a:pt x="29898" y="3786"/>
                    <a:pt x="29969" y="3572"/>
                    <a:pt x="29826" y="3381"/>
                  </a:cubicBezTo>
                  <a:cubicBezTo>
                    <a:pt x="29716" y="3238"/>
                    <a:pt x="29830" y="3105"/>
                    <a:pt x="29895" y="3105"/>
                  </a:cubicBezTo>
                  <a:cubicBezTo>
                    <a:pt x="29900" y="3105"/>
                    <a:pt x="29905" y="3106"/>
                    <a:pt x="29909" y="3108"/>
                  </a:cubicBezTo>
                  <a:cubicBezTo>
                    <a:pt x="30011" y="3160"/>
                    <a:pt x="30111" y="3179"/>
                    <a:pt x="30209" y="3179"/>
                  </a:cubicBezTo>
                  <a:cubicBezTo>
                    <a:pt x="30504" y="3179"/>
                    <a:pt x="30787" y="3003"/>
                    <a:pt x="31085" y="3003"/>
                  </a:cubicBezTo>
                  <a:cubicBezTo>
                    <a:pt x="31141" y="3003"/>
                    <a:pt x="31198" y="3010"/>
                    <a:pt x="31255" y="3024"/>
                  </a:cubicBezTo>
                  <a:cubicBezTo>
                    <a:pt x="31289" y="3033"/>
                    <a:pt x="31328" y="3041"/>
                    <a:pt x="31361" y="3041"/>
                  </a:cubicBezTo>
                  <a:cubicBezTo>
                    <a:pt x="31375" y="3041"/>
                    <a:pt x="31387" y="3040"/>
                    <a:pt x="31398" y="3036"/>
                  </a:cubicBezTo>
                  <a:cubicBezTo>
                    <a:pt x="31409" y="3058"/>
                    <a:pt x="31421" y="3067"/>
                    <a:pt x="31432" y="3067"/>
                  </a:cubicBezTo>
                  <a:cubicBezTo>
                    <a:pt x="31480" y="3067"/>
                    <a:pt x="31523" y="2912"/>
                    <a:pt x="31562" y="2912"/>
                  </a:cubicBezTo>
                  <a:cubicBezTo>
                    <a:pt x="31579" y="2912"/>
                    <a:pt x="31596" y="2944"/>
                    <a:pt x="31612" y="3036"/>
                  </a:cubicBezTo>
                  <a:cubicBezTo>
                    <a:pt x="31644" y="3290"/>
                    <a:pt x="31741" y="3351"/>
                    <a:pt x="31860" y="3351"/>
                  </a:cubicBezTo>
                  <a:cubicBezTo>
                    <a:pt x="31970" y="3351"/>
                    <a:pt x="32098" y="3299"/>
                    <a:pt x="32208" y="3299"/>
                  </a:cubicBezTo>
                  <a:cubicBezTo>
                    <a:pt x="32246" y="3299"/>
                    <a:pt x="32282" y="3305"/>
                    <a:pt x="32315" y="3322"/>
                  </a:cubicBezTo>
                  <a:cubicBezTo>
                    <a:pt x="32624" y="3167"/>
                    <a:pt x="33100" y="3405"/>
                    <a:pt x="33243" y="2869"/>
                  </a:cubicBezTo>
                  <a:cubicBezTo>
                    <a:pt x="33327" y="2560"/>
                    <a:pt x="33517" y="2393"/>
                    <a:pt x="33708" y="2215"/>
                  </a:cubicBezTo>
                  <a:cubicBezTo>
                    <a:pt x="33862" y="1953"/>
                    <a:pt x="33755" y="1726"/>
                    <a:pt x="33636" y="1488"/>
                  </a:cubicBezTo>
                  <a:lnTo>
                    <a:pt x="33648" y="1488"/>
                  </a:lnTo>
                  <a:cubicBezTo>
                    <a:pt x="33315" y="1405"/>
                    <a:pt x="32969" y="1262"/>
                    <a:pt x="32767" y="881"/>
                  </a:cubicBezTo>
                  <a:cubicBezTo>
                    <a:pt x="32338" y="667"/>
                    <a:pt x="31755" y="845"/>
                    <a:pt x="31433" y="286"/>
                  </a:cubicBezTo>
                  <a:cubicBezTo>
                    <a:pt x="31298" y="255"/>
                    <a:pt x="31173" y="160"/>
                    <a:pt x="31032" y="160"/>
                  </a:cubicBezTo>
                  <a:cubicBezTo>
                    <a:pt x="31011" y="160"/>
                    <a:pt x="30990" y="162"/>
                    <a:pt x="30969" y="167"/>
                  </a:cubicBezTo>
                  <a:cubicBezTo>
                    <a:pt x="30776" y="176"/>
                    <a:pt x="30583" y="191"/>
                    <a:pt x="30392" y="191"/>
                  </a:cubicBezTo>
                  <a:cubicBezTo>
                    <a:pt x="30099" y="191"/>
                    <a:pt x="29809" y="156"/>
                    <a:pt x="29528" y="12"/>
                  </a:cubicBezTo>
                  <a:cubicBezTo>
                    <a:pt x="29513" y="9"/>
                    <a:pt x="29497" y="7"/>
                    <a:pt x="29481" y="7"/>
                  </a:cubicBezTo>
                  <a:cubicBezTo>
                    <a:pt x="29438" y="7"/>
                    <a:pt x="29397" y="18"/>
                    <a:pt x="29362" y="36"/>
                  </a:cubicBezTo>
                  <a:cubicBezTo>
                    <a:pt x="29280" y="139"/>
                    <a:pt x="29201" y="175"/>
                    <a:pt x="29123" y="175"/>
                  </a:cubicBezTo>
                  <a:cubicBezTo>
                    <a:pt x="28949" y="175"/>
                    <a:pt x="28780" y="0"/>
                    <a:pt x="286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6"/>
            <p:cNvSpPr/>
            <p:nvPr/>
          </p:nvSpPr>
          <p:spPr>
            <a:xfrm>
              <a:off x="333374" y="-1290770"/>
              <a:ext cx="155212" cy="114657"/>
            </a:xfrm>
            <a:custGeom>
              <a:avLst/>
              <a:gdLst/>
              <a:ahLst/>
              <a:cxnLst/>
              <a:rect l="l" t="t" r="r" b="b"/>
              <a:pathLst>
                <a:path w="4918" h="3633" extrusionOk="0">
                  <a:moveTo>
                    <a:pt x="4594" y="0"/>
                  </a:moveTo>
                  <a:cubicBezTo>
                    <a:pt x="4576" y="0"/>
                    <a:pt x="4557" y="2"/>
                    <a:pt x="4537" y="4"/>
                  </a:cubicBezTo>
                  <a:cubicBezTo>
                    <a:pt x="4529" y="4"/>
                    <a:pt x="4522" y="3"/>
                    <a:pt x="4515" y="3"/>
                  </a:cubicBezTo>
                  <a:cubicBezTo>
                    <a:pt x="4368" y="3"/>
                    <a:pt x="4233" y="115"/>
                    <a:pt x="4108" y="183"/>
                  </a:cubicBezTo>
                  <a:cubicBezTo>
                    <a:pt x="3965" y="266"/>
                    <a:pt x="3822" y="373"/>
                    <a:pt x="3691" y="469"/>
                  </a:cubicBezTo>
                  <a:cubicBezTo>
                    <a:pt x="3394" y="564"/>
                    <a:pt x="3132" y="719"/>
                    <a:pt x="2894" y="945"/>
                  </a:cubicBezTo>
                  <a:cubicBezTo>
                    <a:pt x="2572" y="1159"/>
                    <a:pt x="2274" y="1373"/>
                    <a:pt x="1965" y="1600"/>
                  </a:cubicBezTo>
                  <a:cubicBezTo>
                    <a:pt x="1786" y="1719"/>
                    <a:pt x="1596" y="1802"/>
                    <a:pt x="1441" y="1981"/>
                  </a:cubicBezTo>
                  <a:cubicBezTo>
                    <a:pt x="1143" y="2195"/>
                    <a:pt x="893" y="2493"/>
                    <a:pt x="536" y="2612"/>
                  </a:cubicBezTo>
                  <a:cubicBezTo>
                    <a:pt x="412" y="2736"/>
                    <a:pt x="352" y="2947"/>
                    <a:pt x="152" y="2947"/>
                  </a:cubicBezTo>
                  <a:cubicBezTo>
                    <a:pt x="141" y="2947"/>
                    <a:pt x="130" y="2946"/>
                    <a:pt x="119" y="2945"/>
                  </a:cubicBezTo>
                  <a:cubicBezTo>
                    <a:pt x="96" y="2993"/>
                    <a:pt x="48" y="3052"/>
                    <a:pt x="0" y="3100"/>
                  </a:cubicBezTo>
                  <a:cubicBezTo>
                    <a:pt x="12" y="3147"/>
                    <a:pt x="36" y="3195"/>
                    <a:pt x="60" y="3231"/>
                  </a:cubicBezTo>
                  <a:cubicBezTo>
                    <a:pt x="107" y="3338"/>
                    <a:pt x="96" y="3445"/>
                    <a:pt x="96" y="3540"/>
                  </a:cubicBezTo>
                  <a:cubicBezTo>
                    <a:pt x="107" y="3576"/>
                    <a:pt x="119" y="3588"/>
                    <a:pt x="131" y="3624"/>
                  </a:cubicBezTo>
                  <a:cubicBezTo>
                    <a:pt x="216" y="3629"/>
                    <a:pt x="282" y="3632"/>
                    <a:pt x="336" y="3632"/>
                  </a:cubicBezTo>
                  <a:cubicBezTo>
                    <a:pt x="539" y="3632"/>
                    <a:pt x="559" y="3583"/>
                    <a:pt x="691" y="3386"/>
                  </a:cubicBezTo>
                  <a:cubicBezTo>
                    <a:pt x="727" y="3314"/>
                    <a:pt x="858" y="3290"/>
                    <a:pt x="941" y="3278"/>
                  </a:cubicBezTo>
                  <a:cubicBezTo>
                    <a:pt x="943" y="3278"/>
                    <a:pt x="946" y="3278"/>
                    <a:pt x="948" y="3278"/>
                  </a:cubicBezTo>
                  <a:cubicBezTo>
                    <a:pt x="1023" y="3278"/>
                    <a:pt x="1082" y="3402"/>
                    <a:pt x="1171" y="3402"/>
                  </a:cubicBezTo>
                  <a:cubicBezTo>
                    <a:pt x="1205" y="3402"/>
                    <a:pt x="1242" y="3385"/>
                    <a:pt x="1286" y="3338"/>
                  </a:cubicBezTo>
                  <a:cubicBezTo>
                    <a:pt x="869" y="2755"/>
                    <a:pt x="1584" y="2909"/>
                    <a:pt x="1655" y="2600"/>
                  </a:cubicBezTo>
                  <a:cubicBezTo>
                    <a:pt x="1682" y="2484"/>
                    <a:pt x="1740" y="2443"/>
                    <a:pt x="1808" y="2443"/>
                  </a:cubicBezTo>
                  <a:cubicBezTo>
                    <a:pt x="1893" y="2443"/>
                    <a:pt x="1994" y="2509"/>
                    <a:pt x="2060" y="2576"/>
                  </a:cubicBezTo>
                  <a:cubicBezTo>
                    <a:pt x="2165" y="2674"/>
                    <a:pt x="2251" y="2713"/>
                    <a:pt x="2322" y="2713"/>
                  </a:cubicBezTo>
                  <a:cubicBezTo>
                    <a:pt x="2596" y="2713"/>
                    <a:pt x="2677" y="2150"/>
                    <a:pt x="2949" y="2150"/>
                  </a:cubicBezTo>
                  <a:cubicBezTo>
                    <a:pt x="2969" y="2150"/>
                    <a:pt x="2990" y="2153"/>
                    <a:pt x="3013" y="2159"/>
                  </a:cubicBezTo>
                  <a:cubicBezTo>
                    <a:pt x="3015" y="2162"/>
                    <a:pt x="3019" y="2163"/>
                    <a:pt x="3023" y="2163"/>
                  </a:cubicBezTo>
                  <a:cubicBezTo>
                    <a:pt x="3050" y="2163"/>
                    <a:pt x="3099" y="2095"/>
                    <a:pt x="3120" y="2064"/>
                  </a:cubicBezTo>
                  <a:cubicBezTo>
                    <a:pt x="3144" y="1969"/>
                    <a:pt x="3120" y="1885"/>
                    <a:pt x="3024" y="1862"/>
                  </a:cubicBezTo>
                  <a:cubicBezTo>
                    <a:pt x="3018" y="1860"/>
                    <a:pt x="3012" y="1860"/>
                    <a:pt x="3005" y="1860"/>
                  </a:cubicBezTo>
                  <a:cubicBezTo>
                    <a:pt x="2980" y="1860"/>
                    <a:pt x="2952" y="1865"/>
                    <a:pt x="2927" y="1865"/>
                  </a:cubicBezTo>
                  <a:cubicBezTo>
                    <a:pt x="2879" y="1865"/>
                    <a:pt x="2846" y="1846"/>
                    <a:pt x="2882" y="1731"/>
                  </a:cubicBezTo>
                  <a:cubicBezTo>
                    <a:pt x="2891" y="1667"/>
                    <a:pt x="2934" y="1638"/>
                    <a:pt x="2996" y="1638"/>
                  </a:cubicBezTo>
                  <a:cubicBezTo>
                    <a:pt x="3015" y="1638"/>
                    <a:pt x="3037" y="1641"/>
                    <a:pt x="3060" y="1647"/>
                  </a:cubicBezTo>
                  <a:cubicBezTo>
                    <a:pt x="3086" y="1652"/>
                    <a:pt x="3113" y="1654"/>
                    <a:pt x="3141" y="1654"/>
                  </a:cubicBezTo>
                  <a:cubicBezTo>
                    <a:pt x="3193" y="1654"/>
                    <a:pt x="3247" y="1648"/>
                    <a:pt x="3299" y="1648"/>
                  </a:cubicBezTo>
                  <a:cubicBezTo>
                    <a:pt x="3412" y="1648"/>
                    <a:pt x="3516" y="1676"/>
                    <a:pt x="3572" y="1850"/>
                  </a:cubicBezTo>
                  <a:cubicBezTo>
                    <a:pt x="3612" y="1940"/>
                    <a:pt x="3627" y="2013"/>
                    <a:pt x="3715" y="2013"/>
                  </a:cubicBezTo>
                  <a:cubicBezTo>
                    <a:pt x="3732" y="2013"/>
                    <a:pt x="3752" y="2010"/>
                    <a:pt x="3775" y="2004"/>
                  </a:cubicBezTo>
                  <a:cubicBezTo>
                    <a:pt x="4096" y="1897"/>
                    <a:pt x="4918" y="635"/>
                    <a:pt x="4918" y="183"/>
                  </a:cubicBezTo>
                  <a:cubicBezTo>
                    <a:pt x="4832" y="87"/>
                    <a:pt x="4747" y="0"/>
                    <a:pt x="45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6"/>
            <p:cNvSpPr/>
            <p:nvPr/>
          </p:nvSpPr>
          <p:spPr>
            <a:xfrm>
              <a:off x="184194" y="-1073107"/>
              <a:ext cx="106010" cy="121948"/>
            </a:xfrm>
            <a:custGeom>
              <a:avLst/>
              <a:gdLst/>
              <a:ahLst/>
              <a:cxnLst/>
              <a:rect l="l" t="t" r="r" b="b"/>
              <a:pathLst>
                <a:path w="3359" h="3864" extrusionOk="0">
                  <a:moveTo>
                    <a:pt x="2548" y="2358"/>
                  </a:moveTo>
                  <a:cubicBezTo>
                    <a:pt x="2584" y="2394"/>
                    <a:pt x="2620" y="2442"/>
                    <a:pt x="2644" y="2477"/>
                  </a:cubicBezTo>
                  <a:cubicBezTo>
                    <a:pt x="2584" y="2465"/>
                    <a:pt x="2584" y="2394"/>
                    <a:pt x="2548" y="2358"/>
                  </a:cubicBezTo>
                  <a:close/>
                  <a:moveTo>
                    <a:pt x="1513" y="1"/>
                  </a:moveTo>
                  <a:cubicBezTo>
                    <a:pt x="1453" y="179"/>
                    <a:pt x="1513" y="322"/>
                    <a:pt x="1596" y="489"/>
                  </a:cubicBezTo>
                  <a:cubicBezTo>
                    <a:pt x="1834" y="894"/>
                    <a:pt x="1596" y="1013"/>
                    <a:pt x="1322" y="1132"/>
                  </a:cubicBezTo>
                  <a:cubicBezTo>
                    <a:pt x="1144" y="1311"/>
                    <a:pt x="953" y="1489"/>
                    <a:pt x="774" y="1668"/>
                  </a:cubicBezTo>
                  <a:cubicBezTo>
                    <a:pt x="837" y="1918"/>
                    <a:pt x="791" y="1981"/>
                    <a:pt x="708" y="1981"/>
                  </a:cubicBezTo>
                  <a:cubicBezTo>
                    <a:pt x="632" y="1981"/>
                    <a:pt x="526" y="1929"/>
                    <a:pt x="441" y="1918"/>
                  </a:cubicBezTo>
                  <a:lnTo>
                    <a:pt x="310" y="2001"/>
                  </a:lnTo>
                  <a:cubicBezTo>
                    <a:pt x="262" y="2180"/>
                    <a:pt x="1" y="2465"/>
                    <a:pt x="251" y="2513"/>
                  </a:cubicBezTo>
                  <a:cubicBezTo>
                    <a:pt x="905" y="2632"/>
                    <a:pt x="1155" y="3180"/>
                    <a:pt x="1441" y="3716"/>
                  </a:cubicBezTo>
                  <a:cubicBezTo>
                    <a:pt x="1574" y="3789"/>
                    <a:pt x="1702" y="3863"/>
                    <a:pt x="1838" y="3863"/>
                  </a:cubicBezTo>
                  <a:cubicBezTo>
                    <a:pt x="1920" y="3863"/>
                    <a:pt x="2006" y="3836"/>
                    <a:pt x="2096" y="3763"/>
                  </a:cubicBezTo>
                  <a:lnTo>
                    <a:pt x="2144" y="3751"/>
                  </a:lnTo>
                  <a:lnTo>
                    <a:pt x="2179" y="3751"/>
                  </a:lnTo>
                  <a:cubicBezTo>
                    <a:pt x="2608" y="3406"/>
                    <a:pt x="3120" y="3216"/>
                    <a:pt x="3358" y="2632"/>
                  </a:cubicBezTo>
                  <a:cubicBezTo>
                    <a:pt x="3337" y="2309"/>
                    <a:pt x="3233" y="2146"/>
                    <a:pt x="3041" y="2146"/>
                  </a:cubicBezTo>
                  <a:cubicBezTo>
                    <a:pt x="2915" y="2146"/>
                    <a:pt x="2752" y="2217"/>
                    <a:pt x="2548" y="2358"/>
                  </a:cubicBezTo>
                  <a:cubicBezTo>
                    <a:pt x="2203" y="2168"/>
                    <a:pt x="2227" y="1846"/>
                    <a:pt x="2334" y="1513"/>
                  </a:cubicBezTo>
                  <a:cubicBezTo>
                    <a:pt x="2304" y="1504"/>
                    <a:pt x="2274" y="1501"/>
                    <a:pt x="2243" y="1501"/>
                  </a:cubicBezTo>
                  <a:cubicBezTo>
                    <a:pt x="2084" y="1501"/>
                    <a:pt x="1925" y="1598"/>
                    <a:pt x="1782" y="1598"/>
                  </a:cubicBezTo>
                  <a:cubicBezTo>
                    <a:pt x="1683" y="1598"/>
                    <a:pt x="1591" y="1551"/>
                    <a:pt x="1513" y="1394"/>
                  </a:cubicBezTo>
                  <a:cubicBezTo>
                    <a:pt x="1581" y="1333"/>
                    <a:pt x="1659" y="1318"/>
                    <a:pt x="1738" y="1318"/>
                  </a:cubicBezTo>
                  <a:cubicBezTo>
                    <a:pt x="1813" y="1318"/>
                    <a:pt x="1889" y="1331"/>
                    <a:pt x="1958" y="1331"/>
                  </a:cubicBezTo>
                  <a:cubicBezTo>
                    <a:pt x="2046" y="1331"/>
                    <a:pt x="2125" y="1310"/>
                    <a:pt x="2179" y="1215"/>
                  </a:cubicBezTo>
                  <a:cubicBezTo>
                    <a:pt x="2346" y="941"/>
                    <a:pt x="1894" y="108"/>
                    <a:pt x="15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6"/>
            <p:cNvSpPr/>
            <p:nvPr/>
          </p:nvSpPr>
          <p:spPr>
            <a:xfrm>
              <a:off x="978915" y="-1326495"/>
              <a:ext cx="196177" cy="61290"/>
            </a:xfrm>
            <a:custGeom>
              <a:avLst/>
              <a:gdLst/>
              <a:ahLst/>
              <a:cxnLst/>
              <a:rect l="l" t="t" r="r" b="b"/>
              <a:pathLst>
                <a:path w="6216" h="1942" extrusionOk="0">
                  <a:moveTo>
                    <a:pt x="5783" y="1"/>
                  </a:moveTo>
                  <a:cubicBezTo>
                    <a:pt x="5753" y="1"/>
                    <a:pt x="5719" y="16"/>
                    <a:pt x="5691" y="53"/>
                  </a:cubicBezTo>
                  <a:cubicBezTo>
                    <a:pt x="5620" y="112"/>
                    <a:pt x="5632" y="172"/>
                    <a:pt x="5632" y="255"/>
                  </a:cubicBezTo>
                  <a:cubicBezTo>
                    <a:pt x="5671" y="817"/>
                    <a:pt x="5552" y="1126"/>
                    <a:pt x="5295" y="1126"/>
                  </a:cubicBezTo>
                  <a:cubicBezTo>
                    <a:pt x="5236" y="1126"/>
                    <a:pt x="5169" y="1110"/>
                    <a:pt x="5096" y="1077"/>
                  </a:cubicBezTo>
                  <a:cubicBezTo>
                    <a:pt x="4969" y="1018"/>
                    <a:pt x="4841" y="999"/>
                    <a:pt x="4713" y="999"/>
                  </a:cubicBezTo>
                  <a:cubicBezTo>
                    <a:pt x="4497" y="999"/>
                    <a:pt x="4282" y="1052"/>
                    <a:pt x="4073" y="1052"/>
                  </a:cubicBezTo>
                  <a:cubicBezTo>
                    <a:pt x="3930" y="1052"/>
                    <a:pt x="3791" y="1028"/>
                    <a:pt x="3655" y="946"/>
                  </a:cubicBezTo>
                  <a:cubicBezTo>
                    <a:pt x="3616" y="919"/>
                    <a:pt x="3584" y="908"/>
                    <a:pt x="3558" y="908"/>
                  </a:cubicBezTo>
                  <a:cubicBezTo>
                    <a:pt x="3490" y="908"/>
                    <a:pt x="3457" y="981"/>
                    <a:pt x="3405" y="1041"/>
                  </a:cubicBezTo>
                  <a:cubicBezTo>
                    <a:pt x="3236" y="1229"/>
                    <a:pt x="3044" y="1291"/>
                    <a:pt x="2824" y="1291"/>
                  </a:cubicBezTo>
                  <a:cubicBezTo>
                    <a:pt x="2766" y="1291"/>
                    <a:pt x="2706" y="1287"/>
                    <a:pt x="2643" y="1279"/>
                  </a:cubicBezTo>
                  <a:cubicBezTo>
                    <a:pt x="2462" y="1262"/>
                    <a:pt x="2324" y="973"/>
                    <a:pt x="2134" y="973"/>
                  </a:cubicBezTo>
                  <a:cubicBezTo>
                    <a:pt x="2063" y="973"/>
                    <a:pt x="1984" y="1014"/>
                    <a:pt x="1893" y="1124"/>
                  </a:cubicBezTo>
                  <a:cubicBezTo>
                    <a:pt x="1893" y="1124"/>
                    <a:pt x="1892" y="1124"/>
                    <a:pt x="1892" y="1124"/>
                  </a:cubicBezTo>
                  <a:cubicBezTo>
                    <a:pt x="1858" y="1124"/>
                    <a:pt x="1822" y="728"/>
                    <a:pt x="1587" y="728"/>
                  </a:cubicBezTo>
                  <a:cubicBezTo>
                    <a:pt x="1575" y="728"/>
                    <a:pt x="1562" y="729"/>
                    <a:pt x="1548" y="731"/>
                  </a:cubicBezTo>
                  <a:lnTo>
                    <a:pt x="1548" y="1208"/>
                  </a:lnTo>
                  <a:cubicBezTo>
                    <a:pt x="1506" y="1195"/>
                    <a:pt x="1466" y="1189"/>
                    <a:pt x="1428" y="1189"/>
                  </a:cubicBezTo>
                  <a:cubicBezTo>
                    <a:pt x="1114" y="1189"/>
                    <a:pt x="895" y="1578"/>
                    <a:pt x="577" y="1578"/>
                  </a:cubicBezTo>
                  <a:cubicBezTo>
                    <a:pt x="545" y="1578"/>
                    <a:pt x="511" y="1574"/>
                    <a:pt x="476" y="1565"/>
                  </a:cubicBezTo>
                  <a:cubicBezTo>
                    <a:pt x="425" y="1557"/>
                    <a:pt x="369" y="1550"/>
                    <a:pt x="313" y="1550"/>
                  </a:cubicBezTo>
                  <a:cubicBezTo>
                    <a:pt x="201" y="1550"/>
                    <a:pt x="88" y="1577"/>
                    <a:pt x="0" y="1672"/>
                  </a:cubicBezTo>
                  <a:cubicBezTo>
                    <a:pt x="12" y="1731"/>
                    <a:pt x="48" y="1779"/>
                    <a:pt x="95" y="1779"/>
                  </a:cubicBezTo>
                  <a:cubicBezTo>
                    <a:pt x="209" y="1807"/>
                    <a:pt x="285" y="1941"/>
                    <a:pt x="395" y="1941"/>
                  </a:cubicBezTo>
                  <a:cubicBezTo>
                    <a:pt x="423" y="1941"/>
                    <a:pt x="454" y="1932"/>
                    <a:pt x="488" y="1910"/>
                  </a:cubicBezTo>
                  <a:cubicBezTo>
                    <a:pt x="512" y="1874"/>
                    <a:pt x="548" y="1874"/>
                    <a:pt x="572" y="1874"/>
                  </a:cubicBezTo>
                  <a:cubicBezTo>
                    <a:pt x="685" y="1826"/>
                    <a:pt x="799" y="1813"/>
                    <a:pt x="914" y="1813"/>
                  </a:cubicBezTo>
                  <a:cubicBezTo>
                    <a:pt x="1044" y="1813"/>
                    <a:pt x="1174" y="1829"/>
                    <a:pt x="1304" y="1829"/>
                  </a:cubicBezTo>
                  <a:cubicBezTo>
                    <a:pt x="1398" y="1829"/>
                    <a:pt x="1491" y="1821"/>
                    <a:pt x="1584" y="1791"/>
                  </a:cubicBezTo>
                  <a:cubicBezTo>
                    <a:pt x="1691" y="1684"/>
                    <a:pt x="1827" y="1634"/>
                    <a:pt x="1975" y="1634"/>
                  </a:cubicBezTo>
                  <a:cubicBezTo>
                    <a:pt x="1991" y="1634"/>
                    <a:pt x="2008" y="1635"/>
                    <a:pt x="2024" y="1636"/>
                  </a:cubicBezTo>
                  <a:cubicBezTo>
                    <a:pt x="3155" y="1505"/>
                    <a:pt x="4286" y="1493"/>
                    <a:pt x="5418" y="1458"/>
                  </a:cubicBezTo>
                  <a:cubicBezTo>
                    <a:pt x="5787" y="1458"/>
                    <a:pt x="5965" y="1339"/>
                    <a:pt x="6084" y="981"/>
                  </a:cubicBezTo>
                  <a:cubicBezTo>
                    <a:pt x="5870" y="779"/>
                    <a:pt x="6215" y="529"/>
                    <a:pt x="6037" y="303"/>
                  </a:cubicBezTo>
                  <a:cubicBezTo>
                    <a:pt x="5953" y="207"/>
                    <a:pt x="5930" y="65"/>
                    <a:pt x="5810" y="5"/>
                  </a:cubicBezTo>
                  <a:cubicBezTo>
                    <a:pt x="5802" y="2"/>
                    <a:pt x="5793" y="1"/>
                    <a:pt x="57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6"/>
            <p:cNvSpPr/>
            <p:nvPr/>
          </p:nvSpPr>
          <p:spPr>
            <a:xfrm>
              <a:off x="1054814" y="-1480409"/>
              <a:ext cx="99982" cy="30455"/>
            </a:xfrm>
            <a:custGeom>
              <a:avLst/>
              <a:gdLst/>
              <a:ahLst/>
              <a:cxnLst/>
              <a:rect l="l" t="t" r="r" b="b"/>
              <a:pathLst>
                <a:path w="3168" h="965" extrusionOk="0">
                  <a:moveTo>
                    <a:pt x="1286" y="1"/>
                  </a:moveTo>
                  <a:cubicBezTo>
                    <a:pt x="1036" y="12"/>
                    <a:pt x="762" y="12"/>
                    <a:pt x="512" y="36"/>
                  </a:cubicBezTo>
                  <a:cubicBezTo>
                    <a:pt x="472" y="65"/>
                    <a:pt x="425" y="72"/>
                    <a:pt x="375" y="72"/>
                  </a:cubicBezTo>
                  <a:cubicBezTo>
                    <a:pt x="329" y="72"/>
                    <a:pt x="281" y="66"/>
                    <a:pt x="235" y="66"/>
                  </a:cubicBezTo>
                  <a:cubicBezTo>
                    <a:pt x="167" y="66"/>
                    <a:pt x="104" y="79"/>
                    <a:pt x="60" y="143"/>
                  </a:cubicBezTo>
                  <a:cubicBezTo>
                    <a:pt x="0" y="251"/>
                    <a:pt x="119" y="346"/>
                    <a:pt x="215" y="417"/>
                  </a:cubicBezTo>
                  <a:cubicBezTo>
                    <a:pt x="250" y="441"/>
                    <a:pt x="310" y="465"/>
                    <a:pt x="357" y="477"/>
                  </a:cubicBezTo>
                  <a:cubicBezTo>
                    <a:pt x="453" y="489"/>
                    <a:pt x="536" y="512"/>
                    <a:pt x="548" y="643"/>
                  </a:cubicBezTo>
                  <a:cubicBezTo>
                    <a:pt x="548" y="679"/>
                    <a:pt x="548" y="751"/>
                    <a:pt x="572" y="786"/>
                  </a:cubicBezTo>
                  <a:cubicBezTo>
                    <a:pt x="596" y="905"/>
                    <a:pt x="679" y="965"/>
                    <a:pt x="774" y="965"/>
                  </a:cubicBezTo>
                  <a:cubicBezTo>
                    <a:pt x="822" y="965"/>
                    <a:pt x="869" y="953"/>
                    <a:pt x="905" y="941"/>
                  </a:cubicBezTo>
                  <a:cubicBezTo>
                    <a:pt x="1048" y="858"/>
                    <a:pt x="1167" y="810"/>
                    <a:pt x="1310" y="786"/>
                  </a:cubicBezTo>
                  <a:cubicBezTo>
                    <a:pt x="1615" y="898"/>
                    <a:pt x="1929" y="954"/>
                    <a:pt x="2250" y="954"/>
                  </a:cubicBezTo>
                  <a:cubicBezTo>
                    <a:pt x="2443" y="954"/>
                    <a:pt x="2638" y="934"/>
                    <a:pt x="2834" y="893"/>
                  </a:cubicBezTo>
                  <a:cubicBezTo>
                    <a:pt x="2848" y="875"/>
                    <a:pt x="2866" y="869"/>
                    <a:pt x="2886" y="869"/>
                  </a:cubicBezTo>
                  <a:cubicBezTo>
                    <a:pt x="2942" y="869"/>
                    <a:pt x="3015" y="917"/>
                    <a:pt x="3072" y="917"/>
                  </a:cubicBezTo>
                  <a:cubicBezTo>
                    <a:pt x="3121" y="917"/>
                    <a:pt x="3158" y="884"/>
                    <a:pt x="3167" y="763"/>
                  </a:cubicBezTo>
                  <a:cubicBezTo>
                    <a:pt x="3013" y="536"/>
                    <a:pt x="2870" y="298"/>
                    <a:pt x="2572" y="251"/>
                  </a:cubicBezTo>
                  <a:cubicBezTo>
                    <a:pt x="2143" y="191"/>
                    <a:pt x="1715" y="96"/>
                    <a:pt x="1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6"/>
            <p:cNvSpPr/>
            <p:nvPr/>
          </p:nvSpPr>
          <p:spPr>
            <a:xfrm>
              <a:off x="789907" y="-1442822"/>
              <a:ext cx="92092" cy="43805"/>
            </a:xfrm>
            <a:custGeom>
              <a:avLst/>
              <a:gdLst/>
              <a:ahLst/>
              <a:cxnLst/>
              <a:rect l="l" t="t" r="r" b="b"/>
              <a:pathLst>
                <a:path w="2918" h="1388" extrusionOk="0">
                  <a:moveTo>
                    <a:pt x="2596" y="0"/>
                  </a:moveTo>
                  <a:cubicBezTo>
                    <a:pt x="1882" y="238"/>
                    <a:pt x="1179" y="476"/>
                    <a:pt x="477" y="715"/>
                  </a:cubicBezTo>
                  <a:cubicBezTo>
                    <a:pt x="405" y="774"/>
                    <a:pt x="346" y="786"/>
                    <a:pt x="286" y="786"/>
                  </a:cubicBezTo>
                  <a:cubicBezTo>
                    <a:pt x="203" y="822"/>
                    <a:pt x="48" y="834"/>
                    <a:pt x="36" y="965"/>
                  </a:cubicBezTo>
                  <a:cubicBezTo>
                    <a:pt x="0" y="1167"/>
                    <a:pt x="167" y="1179"/>
                    <a:pt x="274" y="1226"/>
                  </a:cubicBezTo>
                  <a:cubicBezTo>
                    <a:pt x="405" y="1286"/>
                    <a:pt x="560" y="1250"/>
                    <a:pt x="691" y="1310"/>
                  </a:cubicBezTo>
                  <a:cubicBezTo>
                    <a:pt x="766" y="1366"/>
                    <a:pt x="840" y="1386"/>
                    <a:pt x="914" y="1386"/>
                  </a:cubicBezTo>
                  <a:cubicBezTo>
                    <a:pt x="1073" y="1386"/>
                    <a:pt x="1231" y="1294"/>
                    <a:pt x="1393" y="1286"/>
                  </a:cubicBezTo>
                  <a:cubicBezTo>
                    <a:pt x="1427" y="1275"/>
                    <a:pt x="1461" y="1270"/>
                    <a:pt x="1495" y="1270"/>
                  </a:cubicBezTo>
                  <a:cubicBezTo>
                    <a:pt x="1663" y="1270"/>
                    <a:pt x="1828" y="1388"/>
                    <a:pt x="2001" y="1388"/>
                  </a:cubicBezTo>
                  <a:cubicBezTo>
                    <a:pt x="2048" y="1388"/>
                    <a:pt x="2095" y="1379"/>
                    <a:pt x="2144" y="1357"/>
                  </a:cubicBezTo>
                  <a:cubicBezTo>
                    <a:pt x="2179" y="1310"/>
                    <a:pt x="2191" y="1262"/>
                    <a:pt x="2191" y="1203"/>
                  </a:cubicBezTo>
                  <a:cubicBezTo>
                    <a:pt x="2203" y="1072"/>
                    <a:pt x="2048" y="881"/>
                    <a:pt x="2322" y="869"/>
                  </a:cubicBezTo>
                  <a:cubicBezTo>
                    <a:pt x="2465" y="869"/>
                    <a:pt x="2584" y="786"/>
                    <a:pt x="2620" y="631"/>
                  </a:cubicBezTo>
                  <a:cubicBezTo>
                    <a:pt x="2739" y="548"/>
                    <a:pt x="2322" y="429"/>
                    <a:pt x="2655" y="334"/>
                  </a:cubicBezTo>
                  <a:cubicBezTo>
                    <a:pt x="2906" y="250"/>
                    <a:pt x="2917" y="48"/>
                    <a:pt x="25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6"/>
            <p:cNvSpPr/>
            <p:nvPr/>
          </p:nvSpPr>
          <p:spPr>
            <a:xfrm>
              <a:off x="496818" y="-1330977"/>
              <a:ext cx="71042" cy="57376"/>
            </a:xfrm>
            <a:custGeom>
              <a:avLst/>
              <a:gdLst/>
              <a:ahLst/>
              <a:cxnLst/>
              <a:rect l="l" t="t" r="r" b="b"/>
              <a:pathLst>
                <a:path w="2251" h="1818" extrusionOk="0">
                  <a:moveTo>
                    <a:pt x="2053" y="1"/>
                  </a:moveTo>
                  <a:cubicBezTo>
                    <a:pt x="1995" y="1"/>
                    <a:pt x="1933" y="32"/>
                    <a:pt x="1870" y="76"/>
                  </a:cubicBezTo>
                  <a:cubicBezTo>
                    <a:pt x="1274" y="242"/>
                    <a:pt x="739" y="540"/>
                    <a:pt x="203" y="850"/>
                  </a:cubicBezTo>
                  <a:cubicBezTo>
                    <a:pt x="1" y="1088"/>
                    <a:pt x="120" y="1373"/>
                    <a:pt x="131" y="1623"/>
                  </a:cubicBezTo>
                  <a:cubicBezTo>
                    <a:pt x="155" y="1683"/>
                    <a:pt x="179" y="1743"/>
                    <a:pt x="227" y="1766"/>
                  </a:cubicBezTo>
                  <a:cubicBezTo>
                    <a:pt x="302" y="1800"/>
                    <a:pt x="372" y="1817"/>
                    <a:pt x="437" y="1817"/>
                  </a:cubicBezTo>
                  <a:cubicBezTo>
                    <a:pt x="579" y="1817"/>
                    <a:pt x="697" y="1735"/>
                    <a:pt x="786" y="1564"/>
                  </a:cubicBezTo>
                  <a:cubicBezTo>
                    <a:pt x="880" y="1236"/>
                    <a:pt x="1070" y="1077"/>
                    <a:pt x="1321" y="1077"/>
                  </a:cubicBezTo>
                  <a:cubicBezTo>
                    <a:pt x="1389" y="1077"/>
                    <a:pt x="1461" y="1089"/>
                    <a:pt x="1536" y="1111"/>
                  </a:cubicBezTo>
                  <a:cubicBezTo>
                    <a:pt x="1582" y="1119"/>
                    <a:pt x="1625" y="1123"/>
                    <a:pt x="1666" y="1123"/>
                  </a:cubicBezTo>
                  <a:cubicBezTo>
                    <a:pt x="1830" y="1123"/>
                    <a:pt x="1956" y="1054"/>
                    <a:pt x="2013" y="826"/>
                  </a:cubicBezTo>
                  <a:cubicBezTo>
                    <a:pt x="2036" y="707"/>
                    <a:pt x="1906" y="623"/>
                    <a:pt x="1977" y="504"/>
                  </a:cubicBezTo>
                  <a:cubicBezTo>
                    <a:pt x="2025" y="445"/>
                    <a:pt x="2072" y="397"/>
                    <a:pt x="2120" y="338"/>
                  </a:cubicBezTo>
                  <a:cubicBezTo>
                    <a:pt x="2167" y="266"/>
                    <a:pt x="2251" y="171"/>
                    <a:pt x="2191" y="88"/>
                  </a:cubicBezTo>
                  <a:cubicBezTo>
                    <a:pt x="2152" y="26"/>
                    <a:pt x="2104" y="1"/>
                    <a:pt x="2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6"/>
            <p:cNvSpPr/>
            <p:nvPr/>
          </p:nvSpPr>
          <p:spPr>
            <a:xfrm>
              <a:off x="945083" y="-1476275"/>
              <a:ext cx="88336" cy="40618"/>
            </a:xfrm>
            <a:custGeom>
              <a:avLst/>
              <a:gdLst/>
              <a:ahLst/>
              <a:cxnLst/>
              <a:rect l="l" t="t" r="r" b="b"/>
              <a:pathLst>
                <a:path w="2799" h="1287" extrusionOk="0">
                  <a:moveTo>
                    <a:pt x="2334" y="0"/>
                  </a:moveTo>
                  <a:lnTo>
                    <a:pt x="1001" y="143"/>
                  </a:lnTo>
                  <a:cubicBezTo>
                    <a:pt x="727" y="227"/>
                    <a:pt x="477" y="322"/>
                    <a:pt x="203" y="393"/>
                  </a:cubicBezTo>
                  <a:cubicBezTo>
                    <a:pt x="120" y="572"/>
                    <a:pt x="1" y="774"/>
                    <a:pt x="286" y="870"/>
                  </a:cubicBezTo>
                  <a:cubicBezTo>
                    <a:pt x="477" y="929"/>
                    <a:pt x="536" y="1096"/>
                    <a:pt x="620" y="1239"/>
                  </a:cubicBezTo>
                  <a:cubicBezTo>
                    <a:pt x="632" y="1241"/>
                    <a:pt x="645" y="1243"/>
                    <a:pt x="658" y="1243"/>
                  </a:cubicBezTo>
                  <a:cubicBezTo>
                    <a:pt x="755" y="1243"/>
                    <a:pt x="858" y="1176"/>
                    <a:pt x="956" y="1176"/>
                  </a:cubicBezTo>
                  <a:cubicBezTo>
                    <a:pt x="1017" y="1176"/>
                    <a:pt x="1077" y="1202"/>
                    <a:pt x="1132" y="1286"/>
                  </a:cubicBezTo>
                  <a:cubicBezTo>
                    <a:pt x="1277" y="946"/>
                    <a:pt x="1460" y="796"/>
                    <a:pt x="1676" y="796"/>
                  </a:cubicBezTo>
                  <a:cubicBezTo>
                    <a:pt x="1830" y="796"/>
                    <a:pt x="2003" y="873"/>
                    <a:pt x="2191" y="1013"/>
                  </a:cubicBezTo>
                  <a:cubicBezTo>
                    <a:pt x="2227" y="1048"/>
                    <a:pt x="2287" y="1048"/>
                    <a:pt x="2346" y="1048"/>
                  </a:cubicBezTo>
                  <a:cubicBezTo>
                    <a:pt x="2799" y="751"/>
                    <a:pt x="2370" y="524"/>
                    <a:pt x="2287" y="274"/>
                  </a:cubicBezTo>
                  <a:cubicBezTo>
                    <a:pt x="2334" y="203"/>
                    <a:pt x="2394" y="108"/>
                    <a:pt x="23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6"/>
            <p:cNvSpPr/>
            <p:nvPr/>
          </p:nvSpPr>
          <p:spPr>
            <a:xfrm>
              <a:off x="1159275" y="-1359191"/>
              <a:ext cx="112006" cy="42638"/>
            </a:xfrm>
            <a:custGeom>
              <a:avLst/>
              <a:gdLst/>
              <a:ahLst/>
              <a:cxnLst/>
              <a:rect l="l" t="t" r="r" b="b"/>
              <a:pathLst>
                <a:path w="3549" h="1351" extrusionOk="0">
                  <a:moveTo>
                    <a:pt x="1370" y="0"/>
                  </a:moveTo>
                  <a:cubicBezTo>
                    <a:pt x="1355" y="0"/>
                    <a:pt x="1343" y="5"/>
                    <a:pt x="1334" y="17"/>
                  </a:cubicBezTo>
                  <a:cubicBezTo>
                    <a:pt x="1084" y="374"/>
                    <a:pt x="715" y="362"/>
                    <a:pt x="381" y="493"/>
                  </a:cubicBezTo>
                  <a:cubicBezTo>
                    <a:pt x="143" y="589"/>
                    <a:pt x="0" y="779"/>
                    <a:pt x="84" y="1101"/>
                  </a:cubicBezTo>
                  <a:cubicBezTo>
                    <a:pt x="167" y="1196"/>
                    <a:pt x="238" y="1267"/>
                    <a:pt x="310" y="1351"/>
                  </a:cubicBezTo>
                  <a:cubicBezTo>
                    <a:pt x="346" y="1220"/>
                    <a:pt x="274" y="1053"/>
                    <a:pt x="405" y="946"/>
                  </a:cubicBezTo>
                  <a:cubicBezTo>
                    <a:pt x="501" y="896"/>
                    <a:pt x="599" y="883"/>
                    <a:pt x="698" y="883"/>
                  </a:cubicBezTo>
                  <a:cubicBezTo>
                    <a:pt x="802" y="883"/>
                    <a:pt x="907" y="897"/>
                    <a:pt x="1010" y="897"/>
                  </a:cubicBezTo>
                  <a:cubicBezTo>
                    <a:pt x="1112" y="897"/>
                    <a:pt x="1213" y="883"/>
                    <a:pt x="1310" y="827"/>
                  </a:cubicBezTo>
                  <a:lnTo>
                    <a:pt x="1858" y="827"/>
                  </a:lnTo>
                  <a:cubicBezTo>
                    <a:pt x="2274" y="648"/>
                    <a:pt x="2739" y="684"/>
                    <a:pt x="3179" y="612"/>
                  </a:cubicBezTo>
                  <a:lnTo>
                    <a:pt x="3310" y="612"/>
                  </a:lnTo>
                  <a:cubicBezTo>
                    <a:pt x="3548" y="493"/>
                    <a:pt x="3394" y="386"/>
                    <a:pt x="3298" y="279"/>
                  </a:cubicBezTo>
                  <a:cubicBezTo>
                    <a:pt x="3225" y="265"/>
                    <a:pt x="3150" y="259"/>
                    <a:pt x="3074" y="259"/>
                  </a:cubicBezTo>
                  <a:cubicBezTo>
                    <a:pt x="2890" y="259"/>
                    <a:pt x="2701" y="293"/>
                    <a:pt x="2524" y="327"/>
                  </a:cubicBezTo>
                  <a:cubicBezTo>
                    <a:pt x="2502" y="341"/>
                    <a:pt x="2480" y="347"/>
                    <a:pt x="2460" y="347"/>
                  </a:cubicBezTo>
                  <a:cubicBezTo>
                    <a:pt x="2338" y="347"/>
                    <a:pt x="2261" y="123"/>
                    <a:pt x="2196" y="123"/>
                  </a:cubicBezTo>
                  <a:cubicBezTo>
                    <a:pt x="2182" y="123"/>
                    <a:pt x="2168" y="134"/>
                    <a:pt x="2155" y="160"/>
                  </a:cubicBezTo>
                  <a:cubicBezTo>
                    <a:pt x="2083" y="311"/>
                    <a:pt x="2038" y="364"/>
                    <a:pt x="2008" y="364"/>
                  </a:cubicBezTo>
                  <a:cubicBezTo>
                    <a:pt x="1937" y="364"/>
                    <a:pt x="1952" y="66"/>
                    <a:pt x="1891" y="66"/>
                  </a:cubicBezTo>
                  <a:cubicBezTo>
                    <a:pt x="1885" y="66"/>
                    <a:pt x="1878" y="69"/>
                    <a:pt x="1870" y="77"/>
                  </a:cubicBezTo>
                  <a:cubicBezTo>
                    <a:pt x="1850" y="57"/>
                    <a:pt x="1831" y="49"/>
                    <a:pt x="1813" y="49"/>
                  </a:cubicBezTo>
                  <a:cubicBezTo>
                    <a:pt x="1739" y="49"/>
                    <a:pt x="1674" y="179"/>
                    <a:pt x="1602" y="179"/>
                  </a:cubicBezTo>
                  <a:cubicBezTo>
                    <a:pt x="1574" y="179"/>
                    <a:pt x="1544" y="158"/>
                    <a:pt x="1512" y="100"/>
                  </a:cubicBezTo>
                  <a:cubicBezTo>
                    <a:pt x="1477" y="47"/>
                    <a:pt x="1414" y="0"/>
                    <a:pt x="13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6"/>
            <p:cNvSpPr/>
            <p:nvPr/>
          </p:nvSpPr>
          <p:spPr>
            <a:xfrm>
              <a:off x="894368" y="-1282281"/>
              <a:ext cx="85685" cy="35095"/>
            </a:xfrm>
            <a:custGeom>
              <a:avLst/>
              <a:gdLst/>
              <a:ahLst/>
              <a:cxnLst/>
              <a:rect l="l" t="t" r="r" b="b"/>
              <a:pathLst>
                <a:path w="2715" h="1112" extrusionOk="0">
                  <a:moveTo>
                    <a:pt x="1434" y="1"/>
                  </a:moveTo>
                  <a:cubicBezTo>
                    <a:pt x="1125" y="1"/>
                    <a:pt x="884" y="168"/>
                    <a:pt x="715" y="557"/>
                  </a:cubicBezTo>
                  <a:cubicBezTo>
                    <a:pt x="584" y="664"/>
                    <a:pt x="381" y="557"/>
                    <a:pt x="262" y="676"/>
                  </a:cubicBezTo>
                  <a:lnTo>
                    <a:pt x="36" y="676"/>
                  </a:lnTo>
                  <a:cubicBezTo>
                    <a:pt x="24" y="676"/>
                    <a:pt x="24" y="688"/>
                    <a:pt x="12" y="723"/>
                  </a:cubicBezTo>
                  <a:cubicBezTo>
                    <a:pt x="0" y="747"/>
                    <a:pt x="12" y="783"/>
                    <a:pt x="36" y="807"/>
                  </a:cubicBezTo>
                  <a:cubicBezTo>
                    <a:pt x="131" y="914"/>
                    <a:pt x="155" y="1045"/>
                    <a:pt x="274" y="1104"/>
                  </a:cubicBezTo>
                  <a:cubicBezTo>
                    <a:pt x="305" y="1109"/>
                    <a:pt x="334" y="1112"/>
                    <a:pt x="361" y="1112"/>
                  </a:cubicBezTo>
                  <a:cubicBezTo>
                    <a:pt x="408" y="1112"/>
                    <a:pt x="451" y="1103"/>
                    <a:pt x="488" y="1081"/>
                  </a:cubicBezTo>
                  <a:cubicBezTo>
                    <a:pt x="499" y="1081"/>
                    <a:pt x="510" y="1082"/>
                    <a:pt x="521" y="1082"/>
                  </a:cubicBezTo>
                  <a:cubicBezTo>
                    <a:pt x="790" y="1082"/>
                    <a:pt x="988" y="807"/>
                    <a:pt x="1262" y="807"/>
                  </a:cubicBezTo>
                  <a:cubicBezTo>
                    <a:pt x="1453" y="783"/>
                    <a:pt x="1643" y="807"/>
                    <a:pt x="1846" y="747"/>
                  </a:cubicBezTo>
                  <a:cubicBezTo>
                    <a:pt x="2155" y="664"/>
                    <a:pt x="2524" y="723"/>
                    <a:pt x="2715" y="319"/>
                  </a:cubicBezTo>
                  <a:lnTo>
                    <a:pt x="2691" y="283"/>
                  </a:lnTo>
                  <a:cubicBezTo>
                    <a:pt x="2441" y="69"/>
                    <a:pt x="2132" y="188"/>
                    <a:pt x="1846" y="80"/>
                  </a:cubicBezTo>
                  <a:cubicBezTo>
                    <a:pt x="1697" y="29"/>
                    <a:pt x="1560" y="1"/>
                    <a:pt x="14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6"/>
            <p:cNvSpPr/>
            <p:nvPr/>
          </p:nvSpPr>
          <p:spPr>
            <a:xfrm>
              <a:off x="593389" y="-1366544"/>
              <a:ext cx="62394" cy="51506"/>
            </a:xfrm>
            <a:custGeom>
              <a:avLst/>
              <a:gdLst/>
              <a:ahLst/>
              <a:cxnLst/>
              <a:rect l="l" t="t" r="r" b="b"/>
              <a:pathLst>
                <a:path w="1977" h="1632" extrusionOk="0">
                  <a:moveTo>
                    <a:pt x="1572" y="0"/>
                  </a:moveTo>
                  <a:cubicBezTo>
                    <a:pt x="1167" y="191"/>
                    <a:pt x="751" y="381"/>
                    <a:pt x="358" y="572"/>
                  </a:cubicBezTo>
                  <a:cubicBezTo>
                    <a:pt x="0" y="822"/>
                    <a:pt x="322" y="1012"/>
                    <a:pt x="417" y="1215"/>
                  </a:cubicBezTo>
                  <a:cubicBezTo>
                    <a:pt x="489" y="1322"/>
                    <a:pt x="512" y="1453"/>
                    <a:pt x="560" y="1572"/>
                  </a:cubicBezTo>
                  <a:cubicBezTo>
                    <a:pt x="623" y="1614"/>
                    <a:pt x="677" y="1632"/>
                    <a:pt x="727" y="1632"/>
                  </a:cubicBezTo>
                  <a:cubicBezTo>
                    <a:pt x="912" y="1632"/>
                    <a:pt x="1022" y="1388"/>
                    <a:pt x="1191" y="1322"/>
                  </a:cubicBezTo>
                  <a:cubicBezTo>
                    <a:pt x="1262" y="1238"/>
                    <a:pt x="1298" y="1155"/>
                    <a:pt x="1346" y="1048"/>
                  </a:cubicBezTo>
                  <a:cubicBezTo>
                    <a:pt x="1465" y="750"/>
                    <a:pt x="1822" y="953"/>
                    <a:pt x="1941" y="667"/>
                  </a:cubicBezTo>
                  <a:cubicBezTo>
                    <a:pt x="1941" y="357"/>
                    <a:pt x="1977" y="24"/>
                    <a:pt x="15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6"/>
            <p:cNvSpPr/>
            <p:nvPr/>
          </p:nvSpPr>
          <p:spPr>
            <a:xfrm>
              <a:off x="704887" y="-1207328"/>
              <a:ext cx="73030" cy="46646"/>
            </a:xfrm>
            <a:custGeom>
              <a:avLst/>
              <a:gdLst/>
              <a:ahLst/>
              <a:cxnLst/>
              <a:rect l="l" t="t" r="r" b="b"/>
              <a:pathLst>
                <a:path w="2314" h="1478" extrusionOk="0">
                  <a:moveTo>
                    <a:pt x="1763" y="1"/>
                  </a:moveTo>
                  <a:cubicBezTo>
                    <a:pt x="1727" y="1"/>
                    <a:pt x="1692" y="5"/>
                    <a:pt x="1659" y="15"/>
                  </a:cubicBezTo>
                  <a:cubicBezTo>
                    <a:pt x="1349" y="99"/>
                    <a:pt x="1028" y="146"/>
                    <a:pt x="718" y="158"/>
                  </a:cubicBezTo>
                  <a:cubicBezTo>
                    <a:pt x="480" y="265"/>
                    <a:pt x="230" y="349"/>
                    <a:pt x="39" y="551"/>
                  </a:cubicBezTo>
                  <a:cubicBezTo>
                    <a:pt x="0" y="746"/>
                    <a:pt x="89" y="781"/>
                    <a:pt x="207" y="781"/>
                  </a:cubicBezTo>
                  <a:cubicBezTo>
                    <a:pt x="233" y="781"/>
                    <a:pt x="261" y="779"/>
                    <a:pt x="289" y="777"/>
                  </a:cubicBezTo>
                  <a:cubicBezTo>
                    <a:pt x="382" y="777"/>
                    <a:pt x="475" y="711"/>
                    <a:pt x="577" y="711"/>
                  </a:cubicBezTo>
                  <a:cubicBezTo>
                    <a:pt x="618" y="711"/>
                    <a:pt x="661" y="722"/>
                    <a:pt x="706" y="753"/>
                  </a:cubicBezTo>
                  <a:cubicBezTo>
                    <a:pt x="551" y="861"/>
                    <a:pt x="408" y="920"/>
                    <a:pt x="301" y="1075"/>
                  </a:cubicBezTo>
                  <a:cubicBezTo>
                    <a:pt x="242" y="1134"/>
                    <a:pt x="206" y="1230"/>
                    <a:pt x="230" y="1313"/>
                  </a:cubicBezTo>
                  <a:cubicBezTo>
                    <a:pt x="275" y="1412"/>
                    <a:pt x="327" y="1477"/>
                    <a:pt x="401" y="1477"/>
                  </a:cubicBezTo>
                  <a:cubicBezTo>
                    <a:pt x="425" y="1477"/>
                    <a:pt x="451" y="1470"/>
                    <a:pt x="480" y="1456"/>
                  </a:cubicBezTo>
                  <a:cubicBezTo>
                    <a:pt x="539" y="1456"/>
                    <a:pt x="611" y="1444"/>
                    <a:pt x="670" y="1444"/>
                  </a:cubicBezTo>
                  <a:cubicBezTo>
                    <a:pt x="1075" y="1146"/>
                    <a:pt x="1504" y="920"/>
                    <a:pt x="1920" y="682"/>
                  </a:cubicBezTo>
                  <a:cubicBezTo>
                    <a:pt x="2040" y="551"/>
                    <a:pt x="2313" y="611"/>
                    <a:pt x="2278" y="289"/>
                  </a:cubicBezTo>
                  <a:cubicBezTo>
                    <a:pt x="2148" y="120"/>
                    <a:pt x="1944" y="1"/>
                    <a:pt x="17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6"/>
            <p:cNvSpPr/>
            <p:nvPr/>
          </p:nvSpPr>
          <p:spPr>
            <a:xfrm>
              <a:off x="555802" y="-1348524"/>
              <a:ext cx="56776" cy="46993"/>
            </a:xfrm>
            <a:custGeom>
              <a:avLst/>
              <a:gdLst/>
              <a:ahLst/>
              <a:cxnLst/>
              <a:rect l="l" t="t" r="r" b="b"/>
              <a:pathLst>
                <a:path w="1799" h="1489" extrusionOk="0">
                  <a:moveTo>
                    <a:pt x="1549" y="1"/>
                  </a:moveTo>
                  <a:cubicBezTo>
                    <a:pt x="1441" y="1"/>
                    <a:pt x="1346" y="1"/>
                    <a:pt x="1251" y="24"/>
                  </a:cubicBezTo>
                  <a:cubicBezTo>
                    <a:pt x="1132" y="203"/>
                    <a:pt x="929" y="167"/>
                    <a:pt x="775" y="239"/>
                  </a:cubicBezTo>
                  <a:cubicBezTo>
                    <a:pt x="513" y="358"/>
                    <a:pt x="251" y="501"/>
                    <a:pt x="1" y="632"/>
                  </a:cubicBezTo>
                  <a:cubicBezTo>
                    <a:pt x="72" y="644"/>
                    <a:pt x="156" y="679"/>
                    <a:pt x="239" y="691"/>
                  </a:cubicBezTo>
                  <a:lnTo>
                    <a:pt x="96" y="870"/>
                  </a:lnTo>
                  <a:cubicBezTo>
                    <a:pt x="13" y="989"/>
                    <a:pt x="548" y="941"/>
                    <a:pt x="156" y="1156"/>
                  </a:cubicBezTo>
                  <a:cubicBezTo>
                    <a:pt x="144" y="1239"/>
                    <a:pt x="156" y="1310"/>
                    <a:pt x="191" y="1406"/>
                  </a:cubicBezTo>
                  <a:cubicBezTo>
                    <a:pt x="263" y="1465"/>
                    <a:pt x="334" y="1489"/>
                    <a:pt x="418" y="1489"/>
                  </a:cubicBezTo>
                  <a:cubicBezTo>
                    <a:pt x="560" y="1477"/>
                    <a:pt x="691" y="1406"/>
                    <a:pt x="846" y="1358"/>
                  </a:cubicBezTo>
                  <a:cubicBezTo>
                    <a:pt x="965" y="1298"/>
                    <a:pt x="1108" y="1298"/>
                    <a:pt x="1251" y="1298"/>
                  </a:cubicBezTo>
                  <a:cubicBezTo>
                    <a:pt x="1441" y="1227"/>
                    <a:pt x="1465" y="977"/>
                    <a:pt x="1584" y="822"/>
                  </a:cubicBezTo>
                  <a:cubicBezTo>
                    <a:pt x="1632" y="763"/>
                    <a:pt x="1668" y="691"/>
                    <a:pt x="1668" y="596"/>
                  </a:cubicBezTo>
                  <a:cubicBezTo>
                    <a:pt x="1799" y="358"/>
                    <a:pt x="1251" y="286"/>
                    <a:pt x="15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6"/>
            <p:cNvSpPr/>
            <p:nvPr/>
          </p:nvSpPr>
          <p:spPr>
            <a:xfrm>
              <a:off x="522760" y="-1096398"/>
              <a:ext cx="87579" cy="57723"/>
            </a:xfrm>
            <a:custGeom>
              <a:avLst/>
              <a:gdLst/>
              <a:ahLst/>
              <a:cxnLst/>
              <a:rect l="l" t="t" r="r" b="b"/>
              <a:pathLst>
                <a:path w="2775" h="1829" extrusionOk="0">
                  <a:moveTo>
                    <a:pt x="2488" y="0"/>
                  </a:moveTo>
                  <a:cubicBezTo>
                    <a:pt x="2430" y="0"/>
                    <a:pt x="2370" y="15"/>
                    <a:pt x="2310" y="36"/>
                  </a:cubicBezTo>
                  <a:cubicBezTo>
                    <a:pt x="2249" y="110"/>
                    <a:pt x="2181" y="129"/>
                    <a:pt x="2110" y="129"/>
                  </a:cubicBezTo>
                  <a:cubicBezTo>
                    <a:pt x="2040" y="129"/>
                    <a:pt x="1968" y="110"/>
                    <a:pt x="1901" y="110"/>
                  </a:cubicBezTo>
                  <a:cubicBezTo>
                    <a:pt x="1851" y="110"/>
                    <a:pt x="1804" y="120"/>
                    <a:pt x="1762" y="155"/>
                  </a:cubicBezTo>
                  <a:cubicBezTo>
                    <a:pt x="1619" y="334"/>
                    <a:pt x="1357" y="275"/>
                    <a:pt x="1238" y="489"/>
                  </a:cubicBezTo>
                  <a:cubicBezTo>
                    <a:pt x="1110" y="592"/>
                    <a:pt x="1025" y="842"/>
                    <a:pt x="863" y="842"/>
                  </a:cubicBezTo>
                  <a:cubicBezTo>
                    <a:pt x="800" y="842"/>
                    <a:pt x="725" y="804"/>
                    <a:pt x="631" y="703"/>
                  </a:cubicBezTo>
                  <a:cubicBezTo>
                    <a:pt x="617" y="689"/>
                    <a:pt x="599" y="683"/>
                    <a:pt x="581" y="683"/>
                  </a:cubicBezTo>
                  <a:cubicBezTo>
                    <a:pt x="521" y="683"/>
                    <a:pt x="452" y="744"/>
                    <a:pt x="452" y="798"/>
                  </a:cubicBezTo>
                  <a:cubicBezTo>
                    <a:pt x="488" y="1215"/>
                    <a:pt x="12" y="1287"/>
                    <a:pt x="0" y="1656"/>
                  </a:cubicBezTo>
                  <a:cubicBezTo>
                    <a:pt x="12" y="1727"/>
                    <a:pt x="48" y="1775"/>
                    <a:pt x="95" y="1810"/>
                  </a:cubicBezTo>
                  <a:cubicBezTo>
                    <a:pt x="145" y="1819"/>
                    <a:pt x="194" y="1828"/>
                    <a:pt x="243" y="1828"/>
                  </a:cubicBezTo>
                  <a:cubicBezTo>
                    <a:pt x="324" y="1828"/>
                    <a:pt x="402" y="1804"/>
                    <a:pt x="476" y="1715"/>
                  </a:cubicBezTo>
                  <a:lnTo>
                    <a:pt x="464" y="1715"/>
                  </a:lnTo>
                  <a:cubicBezTo>
                    <a:pt x="643" y="1632"/>
                    <a:pt x="774" y="1501"/>
                    <a:pt x="917" y="1358"/>
                  </a:cubicBezTo>
                  <a:lnTo>
                    <a:pt x="953" y="1334"/>
                  </a:lnTo>
                  <a:lnTo>
                    <a:pt x="976" y="1334"/>
                  </a:lnTo>
                  <a:cubicBezTo>
                    <a:pt x="1095" y="1263"/>
                    <a:pt x="1238" y="1179"/>
                    <a:pt x="1357" y="1096"/>
                  </a:cubicBezTo>
                  <a:lnTo>
                    <a:pt x="1393" y="1084"/>
                  </a:lnTo>
                  <a:lnTo>
                    <a:pt x="1441" y="1096"/>
                  </a:lnTo>
                  <a:cubicBezTo>
                    <a:pt x="1857" y="882"/>
                    <a:pt x="2203" y="560"/>
                    <a:pt x="2608" y="370"/>
                  </a:cubicBezTo>
                  <a:cubicBezTo>
                    <a:pt x="2667" y="334"/>
                    <a:pt x="2774" y="370"/>
                    <a:pt x="2750" y="227"/>
                  </a:cubicBezTo>
                  <a:cubicBezTo>
                    <a:pt x="2750" y="155"/>
                    <a:pt x="2738" y="108"/>
                    <a:pt x="2691" y="72"/>
                  </a:cubicBezTo>
                  <a:cubicBezTo>
                    <a:pt x="2626" y="20"/>
                    <a:pt x="2558" y="0"/>
                    <a:pt x="24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6"/>
            <p:cNvSpPr/>
            <p:nvPr/>
          </p:nvSpPr>
          <p:spPr>
            <a:xfrm>
              <a:off x="875937" y="-1458255"/>
              <a:ext cx="57913" cy="43774"/>
            </a:xfrm>
            <a:custGeom>
              <a:avLst/>
              <a:gdLst/>
              <a:ahLst/>
              <a:cxnLst/>
              <a:rect l="l" t="t" r="r" b="b"/>
              <a:pathLst>
                <a:path w="1835" h="1387" extrusionOk="0">
                  <a:moveTo>
                    <a:pt x="1276" y="0"/>
                  </a:moveTo>
                  <a:cubicBezTo>
                    <a:pt x="1205" y="0"/>
                    <a:pt x="1136" y="13"/>
                    <a:pt x="1072" y="61"/>
                  </a:cubicBezTo>
                  <a:cubicBezTo>
                    <a:pt x="775" y="322"/>
                    <a:pt x="394" y="263"/>
                    <a:pt x="72" y="442"/>
                  </a:cubicBezTo>
                  <a:cubicBezTo>
                    <a:pt x="180" y="644"/>
                    <a:pt x="1" y="1001"/>
                    <a:pt x="346" y="1073"/>
                  </a:cubicBezTo>
                  <a:cubicBezTo>
                    <a:pt x="360" y="1078"/>
                    <a:pt x="375" y="1081"/>
                    <a:pt x="390" y="1081"/>
                  </a:cubicBezTo>
                  <a:cubicBezTo>
                    <a:pt x="498" y="1081"/>
                    <a:pt x="619" y="947"/>
                    <a:pt x="726" y="947"/>
                  </a:cubicBezTo>
                  <a:cubicBezTo>
                    <a:pt x="788" y="947"/>
                    <a:pt x="846" y="992"/>
                    <a:pt x="894" y="1132"/>
                  </a:cubicBezTo>
                  <a:cubicBezTo>
                    <a:pt x="1001" y="1215"/>
                    <a:pt x="1084" y="1323"/>
                    <a:pt x="1203" y="1382"/>
                  </a:cubicBezTo>
                  <a:cubicBezTo>
                    <a:pt x="1219" y="1385"/>
                    <a:pt x="1234" y="1387"/>
                    <a:pt x="1249" y="1387"/>
                  </a:cubicBezTo>
                  <a:cubicBezTo>
                    <a:pt x="1288" y="1387"/>
                    <a:pt x="1323" y="1376"/>
                    <a:pt x="1358" y="1358"/>
                  </a:cubicBezTo>
                  <a:cubicBezTo>
                    <a:pt x="1549" y="1144"/>
                    <a:pt x="1489" y="942"/>
                    <a:pt x="1370" y="727"/>
                  </a:cubicBezTo>
                  <a:cubicBezTo>
                    <a:pt x="1192" y="620"/>
                    <a:pt x="1358" y="608"/>
                    <a:pt x="1382" y="549"/>
                  </a:cubicBezTo>
                  <a:cubicBezTo>
                    <a:pt x="1453" y="370"/>
                    <a:pt x="1834" y="322"/>
                    <a:pt x="1549" y="13"/>
                  </a:cubicBezTo>
                  <a:lnTo>
                    <a:pt x="1549" y="13"/>
                  </a:lnTo>
                  <a:cubicBezTo>
                    <a:pt x="1535" y="14"/>
                    <a:pt x="1521" y="14"/>
                    <a:pt x="1508" y="14"/>
                  </a:cubicBezTo>
                  <a:cubicBezTo>
                    <a:pt x="1429" y="14"/>
                    <a:pt x="1351" y="0"/>
                    <a:pt x="1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6"/>
            <p:cNvSpPr/>
            <p:nvPr/>
          </p:nvSpPr>
          <p:spPr>
            <a:xfrm>
              <a:off x="1239309" y="-1380840"/>
              <a:ext cx="52263" cy="36389"/>
            </a:xfrm>
            <a:custGeom>
              <a:avLst/>
              <a:gdLst/>
              <a:ahLst/>
              <a:cxnLst/>
              <a:rect l="l" t="t" r="r" b="b"/>
              <a:pathLst>
                <a:path w="1656" h="1153" extrusionOk="0">
                  <a:moveTo>
                    <a:pt x="1334" y="1"/>
                  </a:moveTo>
                  <a:cubicBezTo>
                    <a:pt x="1072" y="48"/>
                    <a:pt x="762" y="120"/>
                    <a:pt x="810" y="465"/>
                  </a:cubicBezTo>
                  <a:cubicBezTo>
                    <a:pt x="858" y="798"/>
                    <a:pt x="715" y="822"/>
                    <a:pt x="512" y="870"/>
                  </a:cubicBezTo>
                  <a:cubicBezTo>
                    <a:pt x="467" y="880"/>
                    <a:pt x="419" y="880"/>
                    <a:pt x="370" y="880"/>
                  </a:cubicBezTo>
                  <a:cubicBezTo>
                    <a:pt x="359" y="880"/>
                    <a:pt x="348" y="880"/>
                    <a:pt x="337" y="880"/>
                  </a:cubicBezTo>
                  <a:cubicBezTo>
                    <a:pt x="217" y="880"/>
                    <a:pt x="96" y="886"/>
                    <a:pt x="0" y="1013"/>
                  </a:cubicBezTo>
                  <a:cubicBezTo>
                    <a:pt x="75" y="1057"/>
                    <a:pt x="149" y="1071"/>
                    <a:pt x="223" y="1071"/>
                  </a:cubicBezTo>
                  <a:cubicBezTo>
                    <a:pt x="360" y="1071"/>
                    <a:pt x="498" y="1023"/>
                    <a:pt x="638" y="1023"/>
                  </a:cubicBezTo>
                  <a:cubicBezTo>
                    <a:pt x="691" y="1023"/>
                    <a:pt x="744" y="1030"/>
                    <a:pt x="798" y="1048"/>
                  </a:cubicBezTo>
                  <a:cubicBezTo>
                    <a:pt x="858" y="1084"/>
                    <a:pt x="929" y="1120"/>
                    <a:pt x="988" y="1132"/>
                  </a:cubicBezTo>
                  <a:cubicBezTo>
                    <a:pt x="1044" y="1146"/>
                    <a:pt x="1096" y="1153"/>
                    <a:pt x="1146" y="1153"/>
                  </a:cubicBezTo>
                  <a:cubicBezTo>
                    <a:pt x="1311" y="1153"/>
                    <a:pt x="1445" y="1071"/>
                    <a:pt x="1536" y="870"/>
                  </a:cubicBezTo>
                  <a:cubicBezTo>
                    <a:pt x="1584" y="715"/>
                    <a:pt x="1608" y="548"/>
                    <a:pt x="1655" y="382"/>
                  </a:cubicBezTo>
                  <a:cubicBezTo>
                    <a:pt x="1631" y="179"/>
                    <a:pt x="1512" y="48"/>
                    <a:pt x="1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6"/>
            <p:cNvSpPr/>
            <p:nvPr/>
          </p:nvSpPr>
          <p:spPr>
            <a:xfrm>
              <a:off x="363039" y="-1040033"/>
              <a:ext cx="57155" cy="61668"/>
            </a:xfrm>
            <a:custGeom>
              <a:avLst/>
              <a:gdLst/>
              <a:ahLst/>
              <a:cxnLst/>
              <a:rect l="l" t="t" r="r" b="b"/>
              <a:pathLst>
                <a:path w="1811" h="1954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989" y="143"/>
                    <a:pt x="1108" y="405"/>
                    <a:pt x="882" y="453"/>
                  </a:cubicBezTo>
                  <a:cubicBezTo>
                    <a:pt x="906" y="522"/>
                    <a:pt x="943" y="543"/>
                    <a:pt x="985" y="543"/>
                  </a:cubicBezTo>
                  <a:cubicBezTo>
                    <a:pt x="1048" y="543"/>
                    <a:pt x="1124" y="496"/>
                    <a:pt x="1191" y="496"/>
                  </a:cubicBezTo>
                  <a:cubicBezTo>
                    <a:pt x="1232" y="496"/>
                    <a:pt x="1270" y="514"/>
                    <a:pt x="1299" y="572"/>
                  </a:cubicBezTo>
                  <a:cubicBezTo>
                    <a:pt x="1344" y="651"/>
                    <a:pt x="1400" y="860"/>
                    <a:pt x="1364" y="860"/>
                  </a:cubicBezTo>
                  <a:cubicBezTo>
                    <a:pt x="1363" y="860"/>
                    <a:pt x="1361" y="859"/>
                    <a:pt x="1358" y="858"/>
                  </a:cubicBezTo>
                  <a:cubicBezTo>
                    <a:pt x="1294" y="820"/>
                    <a:pt x="1243" y="804"/>
                    <a:pt x="1200" y="804"/>
                  </a:cubicBezTo>
                  <a:cubicBezTo>
                    <a:pt x="1041" y="804"/>
                    <a:pt x="999" y="1017"/>
                    <a:pt x="906" y="1120"/>
                  </a:cubicBezTo>
                  <a:cubicBezTo>
                    <a:pt x="811" y="1228"/>
                    <a:pt x="745" y="1277"/>
                    <a:pt x="699" y="1277"/>
                  </a:cubicBezTo>
                  <a:cubicBezTo>
                    <a:pt x="630" y="1277"/>
                    <a:pt x="608" y="1164"/>
                    <a:pt x="608" y="977"/>
                  </a:cubicBezTo>
                  <a:cubicBezTo>
                    <a:pt x="572" y="989"/>
                    <a:pt x="513" y="989"/>
                    <a:pt x="513" y="1001"/>
                  </a:cubicBezTo>
                  <a:cubicBezTo>
                    <a:pt x="430" y="1334"/>
                    <a:pt x="1" y="1513"/>
                    <a:pt x="168" y="1953"/>
                  </a:cubicBezTo>
                  <a:cubicBezTo>
                    <a:pt x="239" y="1918"/>
                    <a:pt x="310" y="1870"/>
                    <a:pt x="406" y="1822"/>
                  </a:cubicBezTo>
                  <a:cubicBezTo>
                    <a:pt x="763" y="1703"/>
                    <a:pt x="1037" y="1429"/>
                    <a:pt x="1322" y="1179"/>
                  </a:cubicBezTo>
                  <a:lnTo>
                    <a:pt x="1322" y="1179"/>
                  </a:lnTo>
                  <a:lnTo>
                    <a:pt x="1311" y="1191"/>
                  </a:lnTo>
                  <a:cubicBezTo>
                    <a:pt x="1430" y="1120"/>
                    <a:pt x="1596" y="1132"/>
                    <a:pt x="1703" y="1013"/>
                  </a:cubicBezTo>
                  <a:cubicBezTo>
                    <a:pt x="1775" y="929"/>
                    <a:pt x="1811" y="834"/>
                    <a:pt x="1799" y="715"/>
                  </a:cubicBezTo>
                  <a:cubicBezTo>
                    <a:pt x="1501" y="560"/>
                    <a:pt x="1406" y="155"/>
                    <a:pt x="10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6"/>
            <p:cNvSpPr/>
            <p:nvPr/>
          </p:nvSpPr>
          <p:spPr>
            <a:xfrm>
              <a:off x="236803" y="-1141117"/>
              <a:ext cx="43616" cy="55293"/>
            </a:xfrm>
            <a:custGeom>
              <a:avLst/>
              <a:gdLst/>
              <a:ahLst/>
              <a:cxnLst/>
              <a:rect l="l" t="t" r="r" b="b"/>
              <a:pathLst>
                <a:path w="1382" h="1752" extrusionOk="0">
                  <a:moveTo>
                    <a:pt x="1203" y="1"/>
                  </a:moveTo>
                  <a:cubicBezTo>
                    <a:pt x="727" y="358"/>
                    <a:pt x="310" y="739"/>
                    <a:pt x="0" y="1275"/>
                  </a:cubicBezTo>
                  <a:cubicBezTo>
                    <a:pt x="227" y="1322"/>
                    <a:pt x="48" y="1620"/>
                    <a:pt x="227" y="1751"/>
                  </a:cubicBezTo>
                  <a:cubicBezTo>
                    <a:pt x="358" y="1144"/>
                    <a:pt x="965" y="1108"/>
                    <a:pt x="1203" y="632"/>
                  </a:cubicBezTo>
                  <a:cubicBezTo>
                    <a:pt x="1274" y="418"/>
                    <a:pt x="1382" y="203"/>
                    <a:pt x="1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6"/>
            <p:cNvSpPr/>
            <p:nvPr/>
          </p:nvSpPr>
          <p:spPr>
            <a:xfrm>
              <a:off x="863188" y="-1444337"/>
              <a:ext cx="51506" cy="43616"/>
            </a:xfrm>
            <a:custGeom>
              <a:avLst/>
              <a:gdLst/>
              <a:ahLst/>
              <a:cxnLst/>
              <a:rect l="l" t="t" r="r" b="b"/>
              <a:pathLst>
                <a:path w="1632" h="1382" extrusionOk="0">
                  <a:moveTo>
                    <a:pt x="476" y="1"/>
                  </a:moveTo>
                  <a:cubicBezTo>
                    <a:pt x="405" y="24"/>
                    <a:pt x="333" y="36"/>
                    <a:pt x="238" y="60"/>
                  </a:cubicBezTo>
                  <a:cubicBezTo>
                    <a:pt x="357" y="155"/>
                    <a:pt x="429" y="239"/>
                    <a:pt x="226" y="334"/>
                  </a:cubicBezTo>
                  <a:cubicBezTo>
                    <a:pt x="0" y="429"/>
                    <a:pt x="36" y="536"/>
                    <a:pt x="226" y="643"/>
                  </a:cubicBezTo>
                  <a:cubicBezTo>
                    <a:pt x="274" y="810"/>
                    <a:pt x="310" y="965"/>
                    <a:pt x="453" y="1072"/>
                  </a:cubicBezTo>
                  <a:cubicBezTo>
                    <a:pt x="457" y="1072"/>
                    <a:pt x="461" y="1072"/>
                    <a:pt x="466" y="1072"/>
                  </a:cubicBezTo>
                  <a:cubicBezTo>
                    <a:pt x="695" y="1072"/>
                    <a:pt x="802" y="1370"/>
                    <a:pt x="1012" y="1382"/>
                  </a:cubicBezTo>
                  <a:cubicBezTo>
                    <a:pt x="1155" y="1382"/>
                    <a:pt x="1250" y="1298"/>
                    <a:pt x="1369" y="1239"/>
                  </a:cubicBezTo>
                  <a:cubicBezTo>
                    <a:pt x="1476" y="1155"/>
                    <a:pt x="1631" y="1084"/>
                    <a:pt x="1572" y="893"/>
                  </a:cubicBezTo>
                  <a:cubicBezTo>
                    <a:pt x="1572" y="739"/>
                    <a:pt x="1512" y="643"/>
                    <a:pt x="1357" y="632"/>
                  </a:cubicBezTo>
                  <a:cubicBezTo>
                    <a:pt x="1298" y="586"/>
                    <a:pt x="1234" y="574"/>
                    <a:pt x="1167" y="574"/>
                  </a:cubicBezTo>
                  <a:cubicBezTo>
                    <a:pt x="1083" y="574"/>
                    <a:pt x="996" y="594"/>
                    <a:pt x="912" y="594"/>
                  </a:cubicBezTo>
                  <a:cubicBezTo>
                    <a:pt x="834" y="594"/>
                    <a:pt x="759" y="577"/>
                    <a:pt x="691" y="512"/>
                  </a:cubicBezTo>
                  <a:cubicBezTo>
                    <a:pt x="500" y="405"/>
                    <a:pt x="762" y="60"/>
                    <a:pt x="4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6"/>
            <p:cNvSpPr/>
            <p:nvPr/>
          </p:nvSpPr>
          <p:spPr>
            <a:xfrm>
              <a:off x="421676" y="-1054866"/>
              <a:ext cx="77795" cy="38913"/>
            </a:xfrm>
            <a:custGeom>
              <a:avLst/>
              <a:gdLst/>
              <a:ahLst/>
              <a:cxnLst/>
              <a:rect l="l" t="t" r="r" b="b"/>
              <a:pathLst>
                <a:path w="2465" h="1233" extrusionOk="0">
                  <a:moveTo>
                    <a:pt x="1733" y="1"/>
                  </a:moveTo>
                  <a:cubicBezTo>
                    <a:pt x="1713" y="1"/>
                    <a:pt x="1691" y="6"/>
                    <a:pt x="1667" y="18"/>
                  </a:cubicBezTo>
                  <a:cubicBezTo>
                    <a:pt x="1012" y="221"/>
                    <a:pt x="441" y="554"/>
                    <a:pt x="0" y="1161"/>
                  </a:cubicBezTo>
                  <a:cubicBezTo>
                    <a:pt x="42" y="1209"/>
                    <a:pt x="81" y="1233"/>
                    <a:pt x="118" y="1233"/>
                  </a:cubicBezTo>
                  <a:cubicBezTo>
                    <a:pt x="155" y="1233"/>
                    <a:pt x="191" y="1209"/>
                    <a:pt x="226" y="1161"/>
                  </a:cubicBezTo>
                  <a:cubicBezTo>
                    <a:pt x="603" y="941"/>
                    <a:pt x="915" y="529"/>
                    <a:pt x="1373" y="529"/>
                  </a:cubicBezTo>
                  <a:cubicBezTo>
                    <a:pt x="1437" y="529"/>
                    <a:pt x="1503" y="537"/>
                    <a:pt x="1572" y="554"/>
                  </a:cubicBezTo>
                  <a:cubicBezTo>
                    <a:pt x="1655" y="709"/>
                    <a:pt x="1810" y="756"/>
                    <a:pt x="1929" y="864"/>
                  </a:cubicBezTo>
                  <a:cubicBezTo>
                    <a:pt x="1955" y="868"/>
                    <a:pt x="1981" y="871"/>
                    <a:pt x="2008" y="871"/>
                  </a:cubicBezTo>
                  <a:cubicBezTo>
                    <a:pt x="2053" y="871"/>
                    <a:pt x="2098" y="862"/>
                    <a:pt x="2143" y="840"/>
                  </a:cubicBezTo>
                  <a:cubicBezTo>
                    <a:pt x="2465" y="387"/>
                    <a:pt x="1905" y="363"/>
                    <a:pt x="1870" y="90"/>
                  </a:cubicBezTo>
                  <a:cubicBezTo>
                    <a:pt x="1834" y="45"/>
                    <a:pt x="1792" y="1"/>
                    <a:pt x="17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6"/>
            <p:cNvSpPr/>
            <p:nvPr/>
          </p:nvSpPr>
          <p:spPr>
            <a:xfrm>
              <a:off x="295029" y="-1193348"/>
              <a:ext cx="44752" cy="40460"/>
            </a:xfrm>
            <a:custGeom>
              <a:avLst/>
              <a:gdLst/>
              <a:ahLst/>
              <a:cxnLst/>
              <a:rect l="l" t="t" r="r" b="b"/>
              <a:pathLst>
                <a:path w="1418" h="1282" extrusionOk="0">
                  <a:moveTo>
                    <a:pt x="1239" y="1"/>
                  </a:moveTo>
                  <a:cubicBezTo>
                    <a:pt x="918" y="144"/>
                    <a:pt x="644" y="370"/>
                    <a:pt x="406" y="644"/>
                  </a:cubicBezTo>
                  <a:cubicBezTo>
                    <a:pt x="418" y="644"/>
                    <a:pt x="429" y="656"/>
                    <a:pt x="429" y="680"/>
                  </a:cubicBezTo>
                  <a:cubicBezTo>
                    <a:pt x="429" y="731"/>
                    <a:pt x="411" y="765"/>
                    <a:pt x="375" y="765"/>
                  </a:cubicBezTo>
                  <a:cubicBezTo>
                    <a:pt x="370" y="765"/>
                    <a:pt x="364" y="764"/>
                    <a:pt x="358" y="763"/>
                  </a:cubicBezTo>
                  <a:cubicBezTo>
                    <a:pt x="287" y="787"/>
                    <a:pt x="179" y="763"/>
                    <a:pt x="132" y="882"/>
                  </a:cubicBezTo>
                  <a:cubicBezTo>
                    <a:pt x="60" y="1037"/>
                    <a:pt x="1" y="1203"/>
                    <a:pt x="239" y="1263"/>
                  </a:cubicBezTo>
                  <a:cubicBezTo>
                    <a:pt x="293" y="1276"/>
                    <a:pt x="344" y="1282"/>
                    <a:pt x="392" y="1282"/>
                  </a:cubicBezTo>
                  <a:cubicBezTo>
                    <a:pt x="841" y="1282"/>
                    <a:pt x="1048" y="772"/>
                    <a:pt x="1370" y="525"/>
                  </a:cubicBezTo>
                  <a:lnTo>
                    <a:pt x="1358" y="501"/>
                  </a:lnTo>
                  <a:cubicBezTo>
                    <a:pt x="1239" y="322"/>
                    <a:pt x="1418" y="179"/>
                    <a:pt x="1370" y="13"/>
                  </a:cubicBezTo>
                  <a:cubicBezTo>
                    <a:pt x="1322" y="13"/>
                    <a:pt x="1275" y="1"/>
                    <a:pt x="12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6"/>
            <p:cNvSpPr/>
            <p:nvPr/>
          </p:nvSpPr>
          <p:spPr>
            <a:xfrm>
              <a:off x="656128" y="-1374528"/>
              <a:ext cx="50023" cy="53336"/>
            </a:xfrm>
            <a:custGeom>
              <a:avLst/>
              <a:gdLst/>
              <a:ahLst/>
              <a:cxnLst/>
              <a:rect l="l" t="t" r="r" b="b"/>
              <a:pathLst>
                <a:path w="1585" h="1690" extrusionOk="0">
                  <a:moveTo>
                    <a:pt x="420" y="0"/>
                  </a:moveTo>
                  <a:cubicBezTo>
                    <a:pt x="363" y="0"/>
                    <a:pt x="304" y="18"/>
                    <a:pt x="239" y="51"/>
                  </a:cubicBezTo>
                  <a:lnTo>
                    <a:pt x="156" y="98"/>
                  </a:lnTo>
                  <a:cubicBezTo>
                    <a:pt x="1" y="277"/>
                    <a:pt x="156" y="384"/>
                    <a:pt x="227" y="515"/>
                  </a:cubicBezTo>
                  <a:cubicBezTo>
                    <a:pt x="191" y="848"/>
                    <a:pt x="417" y="944"/>
                    <a:pt x="608" y="1087"/>
                  </a:cubicBezTo>
                  <a:cubicBezTo>
                    <a:pt x="751" y="1265"/>
                    <a:pt x="763" y="1515"/>
                    <a:pt x="953" y="1646"/>
                  </a:cubicBezTo>
                  <a:cubicBezTo>
                    <a:pt x="1016" y="1675"/>
                    <a:pt x="1076" y="1689"/>
                    <a:pt x="1137" y="1689"/>
                  </a:cubicBezTo>
                  <a:cubicBezTo>
                    <a:pt x="1203" y="1689"/>
                    <a:pt x="1271" y="1672"/>
                    <a:pt x="1346" y="1634"/>
                  </a:cubicBezTo>
                  <a:cubicBezTo>
                    <a:pt x="1465" y="1503"/>
                    <a:pt x="1382" y="1360"/>
                    <a:pt x="1346" y="1229"/>
                  </a:cubicBezTo>
                  <a:cubicBezTo>
                    <a:pt x="1239" y="1087"/>
                    <a:pt x="1322" y="967"/>
                    <a:pt x="1406" y="848"/>
                  </a:cubicBezTo>
                  <a:cubicBezTo>
                    <a:pt x="1477" y="729"/>
                    <a:pt x="1584" y="610"/>
                    <a:pt x="1406" y="491"/>
                  </a:cubicBezTo>
                  <a:cubicBezTo>
                    <a:pt x="1324" y="496"/>
                    <a:pt x="1258" y="500"/>
                    <a:pt x="1202" y="500"/>
                  </a:cubicBezTo>
                  <a:cubicBezTo>
                    <a:pt x="983" y="500"/>
                    <a:pt x="924" y="440"/>
                    <a:pt x="668" y="146"/>
                  </a:cubicBezTo>
                  <a:cubicBezTo>
                    <a:pt x="588" y="44"/>
                    <a:pt x="508" y="0"/>
                    <a:pt x="4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6"/>
            <p:cNvSpPr/>
            <p:nvPr/>
          </p:nvSpPr>
          <p:spPr>
            <a:xfrm>
              <a:off x="911284" y="-1463493"/>
              <a:ext cx="56524" cy="33359"/>
            </a:xfrm>
            <a:custGeom>
              <a:avLst/>
              <a:gdLst/>
              <a:ahLst/>
              <a:cxnLst/>
              <a:rect l="l" t="t" r="r" b="b"/>
              <a:pathLst>
                <a:path w="1791" h="1057" extrusionOk="0">
                  <a:moveTo>
                    <a:pt x="1274" y="0"/>
                  </a:moveTo>
                  <a:lnTo>
                    <a:pt x="1274" y="0"/>
                  </a:lnTo>
                  <a:cubicBezTo>
                    <a:pt x="1036" y="48"/>
                    <a:pt x="786" y="72"/>
                    <a:pt x="548" y="119"/>
                  </a:cubicBezTo>
                  <a:cubicBezTo>
                    <a:pt x="464" y="119"/>
                    <a:pt x="441" y="167"/>
                    <a:pt x="500" y="238"/>
                  </a:cubicBezTo>
                  <a:cubicBezTo>
                    <a:pt x="357" y="417"/>
                    <a:pt x="179" y="572"/>
                    <a:pt x="60" y="762"/>
                  </a:cubicBezTo>
                  <a:cubicBezTo>
                    <a:pt x="0" y="881"/>
                    <a:pt x="131" y="846"/>
                    <a:pt x="179" y="881"/>
                  </a:cubicBezTo>
                  <a:cubicBezTo>
                    <a:pt x="209" y="896"/>
                    <a:pt x="234" y="911"/>
                    <a:pt x="264" y="911"/>
                  </a:cubicBezTo>
                  <a:cubicBezTo>
                    <a:pt x="281" y="911"/>
                    <a:pt x="300" y="906"/>
                    <a:pt x="322" y="893"/>
                  </a:cubicBezTo>
                  <a:cubicBezTo>
                    <a:pt x="507" y="832"/>
                    <a:pt x="594" y="575"/>
                    <a:pt x="798" y="575"/>
                  </a:cubicBezTo>
                  <a:cubicBezTo>
                    <a:pt x="831" y="575"/>
                    <a:pt x="866" y="581"/>
                    <a:pt x="905" y="596"/>
                  </a:cubicBezTo>
                  <a:cubicBezTo>
                    <a:pt x="1024" y="631"/>
                    <a:pt x="1131" y="667"/>
                    <a:pt x="1238" y="715"/>
                  </a:cubicBezTo>
                  <a:cubicBezTo>
                    <a:pt x="1334" y="762"/>
                    <a:pt x="1393" y="881"/>
                    <a:pt x="1476" y="965"/>
                  </a:cubicBezTo>
                  <a:cubicBezTo>
                    <a:pt x="1522" y="1025"/>
                    <a:pt x="1567" y="1057"/>
                    <a:pt x="1621" y="1057"/>
                  </a:cubicBezTo>
                  <a:cubicBezTo>
                    <a:pt x="1653" y="1057"/>
                    <a:pt x="1687" y="1046"/>
                    <a:pt x="1727" y="1024"/>
                  </a:cubicBezTo>
                  <a:cubicBezTo>
                    <a:pt x="1750" y="989"/>
                    <a:pt x="1774" y="941"/>
                    <a:pt x="1738" y="881"/>
                  </a:cubicBezTo>
                  <a:cubicBezTo>
                    <a:pt x="1692" y="675"/>
                    <a:pt x="1791" y="368"/>
                    <a:pt x="1520" y="368"/>
                  </a:cubicBezTo>
                  <a:cubicBezTo>
                    <a:pt x="1510" y="368"/>
                    <a:pt x="1499" y="369"/>
                    <a:pt x="1488" y="369"/>
                  </a:cubicBezTo>
                  <a:cubicBezTo>
                    <a:pt x="1469" y="371"/>
                    <a:pt x="1452" y="372"/>
                    <a:pt x="1436" y="372"/>
                  </a:cubicBezTo>
                  <a:cubicBezTo>
                    <a:pt x="1158" y="372"/>
                    <a:pt x="1387" y="90"/>
                    <a:pt x="12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6"/>
            <p:cNvSpPr/>
            <p:nvPr/>
          </p:nvSpPr>
          <p:spPr>
            <a:xfrm>
              <a:off x="271360" y="-1165544"/>
              <a:ext cx="31213" cy="44373"/>
            </a:xfrm>
            <a:custGeom>
              <a:avLst/>
              <a:gdLst/>
              <a:ahLst/>
              <a:cxnLst/>
              <a:rect l="l" t="t" r="r" b="b"/>
              <a:pathLst>
                <a:path w="989" h="1406" extrusionOk="0">
                  <a:moveTo>
                    <a:pt x="882" y="1"/>
                  </a:moveTo>
                  <a:cubicBezTo>
                    <a:pt x="632" y="263"/>
                    <a:pt x="287" y="418"/>
                    <a:pt x="108" y="775"/>
                  </a:cubicBezTo>
                  <a:cubicBezTo>
                    <a:pt x="156" y="977"/>
                    <a:pt x="1" y="1203"/>
                    <a:pt x="108" y="1406"/>
                  </a:cubicBezTo>
                  <a:cubicBezTo>
                    <a:pt x="382" y="1037"/>
                    <a:pt x="882" y="930"/>
                    <a:pt x="989" y="382"/>
                  </a:cubicBezTo>
                  <a:cubicBezTo>
                    <a:pt x="870" y="299"/>
                    <a:pt x="894" y="132"/>
                    <a:pt x="8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6"/>
            <p:cNvSpPr/>
            <p:nvPr/>
          </p:nvSpPr>
          <p:spPr>
            <a:xfrm>
              <a:off x="757591" y="-1418616"/>
              <a:ext cx="54125" cy="39134"/>
            </a:xfrm>
            <a:custGeom>
              <a:avLst/>
              <a:gdLst/>
              <a:ahLst/>
              <a:cxnLst/>
              <a:rect l="l" t="t" r="r" b="b"/>
              <a:pathLst>
                <a:path w="1715" h="1240" extrusionOk="0">
                  <a:moveTo>
                    <a:pt x="1173" y="1"/>
                  </a:moveTo>
                  <a:cubicBezTo>
                    <a:pt x="1096" y="1"/>
                    <a:pt x="1017" y="29"/>
                    <a:pt x="941" y="67"/>
                  </a:cubicBezTo>
                  <a:cubicBezTo>
                    <a:pt x="762" y="293"/>
                    <a:pt x="465" y="162"/>
                    <a:pt x="274" y="340"/>
                  </a:cubicBezTo>
                  <a:cubicBezTo>
                    <a:pt x="72" y="495"/>
                    <a:pt x="12" y="733"/>
                    <a:pt x="0" y="1007"/>
                  </a:cubicBezTo>
                  <a:cubicBezTo>
                    <a:pt x="100" y="1169"/>
                    <a:pt x="209" y="1240"/>
                    <a:pt x="323" y="1240"/>
                  </a:cubicBezTo>
                  <a:cubicBezTo>
                    <a:pt x="428" y="1240"/>
                    <a:pt x="535" y="1181"/>
                    <a:pt x="643" y="1079"/>
                  </a:cubicBezTo>
                  <a:cubicBezTo>
                    <a:pt x="652" y="760"/>
                    <a:pt x="754" y="609"/>
                    <a:pt x="941" y="609"/>
                  </a:cubicBezTo>
                  <a:cubicBezTo>
                    <a:pt x="1012" y="609"/>
                    <a:pt x="1096" y="631"/>
                    <a:pt x="1191" y="674"/>
                  </a:cubicBezTo>
                  <a:cubicBezTo>
                    <a:pt x="1286" y="721"/>
                    <a:pt x="1358" y="769"/>
                    <a:pt x="1465" y="781"/>
                  </a:cubicBezTo>
                  <a:cubicBezTo>
                    <a:pt x="1596" y="781"/>
                    <a:pt x="1667" y="698"/>
                    <a:pt x="1715" y="543"/>
                  </a:cubicBezTo>
                  <a:lnTo>
                    <a:pt x="1715" y="459"/>
                  </a:lnTo>
                  <a:cubicBezTo>
                    <a:pt x="1648" y="378"/>
                    <a:pt x="1567" y="364"/>
                    <a:pt x="1484" y="364"/>
                  </a:cubicBezTo>
                  <a:cubicBezTo>
                    <a:pt x="1441" y="364"/>
                    <a:pt x="1397" y="368"/>
                    <a:pt x="1354" y="368"/>
                  </a:cubicBezTo>
                  <a:cubicBezTo>
                    <a:pt x="1274" y="368"/>
                    <a:pt x="1196" y="355"/>
                    <a:pt x="1132" y="281"/>
                  </a:cubicBezTo>
                  <a:cubicBezTo>
                    <a:pt x="1203" y="221"/>
                    <a:pt x="1298" y="138"/>
                    <a:pt x="1370" y="78"/>
                  </a:cubicBezTo>
                  <a:cubicBezTo>
                    <a:pt x="1308" y="23"/>
                    <a:pt x="1241" y="1"/>
                    <a:pt x="11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6"/>
            <p:cNvSpPr/>
            <p:nvPr/>
          </p:nvSpPr>
          <p:spPr>
            <a:xfrm>
              <a:off x="695577" y="-1394095"/>
              <a:ext cx="35379" cy="41186"/>
            </a:xfrm>
            <a:custGeom>
              <a:avLst/>
              <a:gdLst/>
              <a:ahLst/>
              <a:cxnLst/>
              <a:rect l="l" t="t" r="r" b="b"/>
              <a:pathLst>
                <a:path w="1121" h="1305" extrusionOk="0">
                  <a:moveTo>
                    <a:pt x="847" y="0"/>
                  </a:moveTo>
                  <a:cubicBezTo>
                    <a:pt x="786" y="0"/>
                    <a:pt x="725" y="9"/>
                    <a:pt x="668" y="52"/>
                  </a:cubicBezTo>
                  <a:cubicBezTo>
                    <a:pt x="549" y="99"/>
                    <a:pt x="441" y="135"/>
                    <a:pt x="346" y="183"/>
                  </a:cubicBezTo>
                  <a:cubicBezTo>
                    <a:pt x="310" y="218"/>
                    <a:pt x="287" y="254"/>
                    <a:pt x="275" y="314"/>
                  </a:cubicBezTo>
                  <a:cubicBezTo>
                    <a:pt x="299" y="528"/>
                    <a:pt x="120" y="587"/>
                    <a:pt x="60" y="730"/>
                  </a:cubicBezTo>
                  <a:cubicBezTo>
                    <a:pt x="1" y="1016"/>
                    <a:pt x="227" y="1087"/>
                    <a:pt x="334" y="1254"/>
                  </a:cubicBezTo>
                  <a:cubicBezTo>
                    <a:pt x="393" y="1291"/>
                    <a:pt x="455" y="1305"/>
                    <a:pt x="520" y="1305"/>
                  </a:cubicBezTo>
                  <a:cubicBezTo>
                    <a:pt x="561" y="1305"/>
                    <a:pt x="602" y="1299"/>
                    <a:pt x="644" y="1290"/>
                  </a:cubicBezTo>
                  <a:cubicBezTo>
                    <a:pt x="775" y="1230"/>
                    <a:pt x="870" y="1123"/>
                    <a:pt x="930" y="992"/>
                  </a:cubicBezTo>
                  <a:cubicBezTo>
                    <a:pt x="930" y="790"/>
                    <a:pt x="1049" y="635"/>
                    <a:pt x="1025" y="433"/>
                  </a:cubicBezTo>
                  <a:cubicBezTo>
                    <a:pt x="894" y="302"/>
                    <a:pt x="1120" y="123"/>
                    <a:pt x="965" y="4"/>
                  </a:cubicBezTo>
                  <a:cubicBezTo>
                    <a:pt x="927" y="4"/>
                    <a:pt x="887" y="0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6"/>
            <p:cNvSpPr/>
            <p:nvPr/>
          </p:nvSpPr>
          <p:spPr>
            <a:xfrm>
              <a:off x="1209990" y="-1444937"/>
              <a:ext cx="47372" cy="24743"/>
            </a:xfrm>
            <a:custGeom>
              <a:avLst/>
              <a:gdLst/>
              <a:ahLst/>
              <a:cxnLst/>
              <a:rect l="l" t="t" r="r" b="b"/>
              <a:pathLst>
                <a:path w="1501" h="784" extrusionOk="0">
                  <a:moveTo>
                    <a:pt x="223" y="0"/>
                  </a:moveTo>
                  <a:cubicBezTo>
                    <a:pt x="169" y="0"/>
                    <a:pt x="115" y="9"/>
                    <a:pt x="60" y="31"/>
                  </a:cubicBezTo>
                  <a:cubicBezTo>
                    <a:pt x="36" y="31"/>
                    <a:pt x="24" y="31"/>
                    <a:pt x="12" y="55"/>
                  </a:cubicBezTo>
                  <a:cubicBezTo>
                    <a:pt x="1" y="67"/>
                    <a:pt x="1" y="91"/>
                    <a:pt x="24" y="127"/>
                  </a:cubicBezTo>
                  <a:cubicBezTo>
                    <a:pt x="239" y="174"/>
                    <a:pt x="1" y="520"/>
                    <a:pt x="251" y="531"/>
                  </a:cubicBezTo>
                  <a:cubicBezTo>
                    <a:pt x="597" y="542"/>
                    <a:pt x="897" y="784"/>
                    <a:pt x="1241" y="784"/>
                  </a:cubicBezTo>
                  <a:cubicBezTo>
                    <a:pt x="1287" y="784"/>
                    <a:pt x="1334" y="779"/>
                    <a:pt x="1382" y="770"/>
                  </a:cubicBezTo>
                  <a:cubicBezTo>
                    <a:pt x="1501" y="591"/>
                    <a:pt x="1382" y="496"/>
                    <a:pt x="1275" y="412"/>
                  </a:cubicBezTo>
                  <a:lnTo>
                    <a:pt x="834" y="139"/>
                  </a:lnTo>
                  <a:cubicBezTo>
                    <a:pt x="636" y="129"/>
                    <a:pt x="431" y="0"/>
                    <a:pt x="2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6"/>
            <p:cNvSpPr/>
            <p:nvPr/>
          </p:nvSpPr>
          <p:spPr>
            <a:xfrm>
              <a:off x="317215" y="-1001689"/>
              <a:ext cx="32349" cy="46235"/>
            </a:xfrm>
            <a:custGeom>
              <a:avLst/>
              <a:gdLst/>
              <a:ahLst/>
              <a:cxnLst/>
              <a:rect l="l" t="t" r="r" b="b"/>
              <a:pathLst>
                <a:path w="1025" h="1465" extrusionOk="0">
                  <a:moveTo>
                    <a:pt x="0" y="0"/>
                  </a:moveTo>
                  <a:cubicBezTo>
                    <a:pt x="24" y="119"/>
                    <a:pt x="72" y="250"/>
                    <a:pt x="96" y="369"/>
                  </a:cubicBezTo>
                  <a:cubicBezTo>
                    <a:pt x="179" y="655"/>
                    <a:pt x="250" y="941"/>
                    <a:pt x="334" y="1238"/>
                  </a:cubicBezTo>
                  <a:cubicBezTo>
                    <a:pt x="508" y="1387"/>
                    <a:pt x="638" y="1465"/>
                    <a:pt x="739" y="1465"/>
                  </a:cubicBezTo>
                  <a:cubicBezTo>
                    <a:pt x="873" y="1465"/>
                    <a:pt x="956" y="1328"/>
                    <a:pt x="1024" y="1036"/>
                  </a:cubicBezTo>
                  <a:lnTo>
                    <a:pt x="1024" y="1036"/>
                  </a:lnTo>
                  <a:cubicBezTo>
                    <a:pt x="926" y="1075"/>
                    <a:pt x="845" y="1096"/>
                    <a:pt x="782" y="1096"/>
                  </a:cubicBezTo>
                  <a:cubicBezTo>
                    <a:pt x="615" y="1096"/>
                    <a:pt x="572" y="954"/>
                    <a:pt x="667" y="643"/>
                  </a:cubicBezTo>
                  <a:cubicBezTo>
                    <a:pt x="500" y="393"/>
                    <a:pt x="334" y="179"/>
                    <a:pt x="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6"/>
            <p:cNvSpPr/>
            <p:nvPr/>
          </p:nvSpPr>
          <p:spPr>
            <a:xfrm>
              <a:off x="663639" y="-1380809"/>
              <a:ext cx="42511" cy="27426"/>
            </a:xfrm>
            <a:custGeom>
              <a:avLst/>
              <a:gdLst/>
              <a:ahLst/>
              <a:cxnLst/>
              <a:rect l="l" t="t" r="r" b="b"/>
              <a:pathLst>
                <a:path w="1347" h="869" extrusionOk="0">
                  <a:moveTo>
                    <a:pt x="739" y="0"/>
                  </a:moveTo>
                  <a:cubicBezTo>
                    <a:pt x="726" y="0"/>
                    <a:pt x="710" y="4"/>
                    <a:pt x="691" y="12"/>
                  </a:cubicBezTo>
                  <a:cubicBezTo>
                    <a:pt x="453" y="59"/>
                    <a:pt x="215" y="119"/>
                    <a:pt x="1" y="285"/>
                  </a:cubicBezTo>
                  <a:cubicBezTo>
                    <a:pt x="96" y="297"/>
                    <a:pt x="239" y="297"/>
                    <a:pt x="251" y="345"/>
                  </a:cubicBezTo>
                  <a:cubicBezTo>
                    <a:pt x="362" y="758"/>
                    <a:pt x="579" y="869"/>
                    <a:pt x="835" y="869"/>
                  </a:cubicBezTo>
                  <a:cubicBezTo>
                    <a:pt x="963" y="869"/>
                    <a:pt x="1100" y="841"/>
                    <a:pt x="1239" y="809"/>
                  </a:cubicBezTo>
                  <a:cubicBezTo>
                    <a:pt x="1255" y="813"/>
                    <a:pt x="1268" y="816"/>
                    <a:pt x="1280" y="816"/>
                  </a:cubicBezTo>
                  <a:cubicBezTo>
                    <a:pt x="1304" y="816"/>
                    <a:pt x="1322" y="805"/>
                    <a:pt x="1346" y="774"/>
                  </a:cubicBezTo>
                  <a:cubicBezTo>
                    <a:pt x="1287" y="595"/>
                    <a:pt x="1108" y="488"/>
                    <a:pt x="1132" y="274"/>
                  </a:cubicBezTo>
                  <a:cubicBezTo>
                    <a:pt x="1120" y="239"/>
                    <a:pt x="1097" y="227"/>
                    <a:pt x="1068" y="227"/>
                  </a:cubicBezTo>
                  <a:cubicBezTo>
                    <a:pt x="1003" y="227"/>
                    <a:pt x="910" y="284"/>
                    <a:pt x="851" y="284"/>
                  </a:cubicBezTo>
                  <a:cubicBezTo>
                    <a:pt x="797" y="284"/>
                    <a:pt x="772" y="237"/>
                    <a:pt x="822" y="59"/>
                  </a:cubicBezTo>
                  <a:cubicBezTo>
                    <a:pt x="790" y="19"/>
                    <a:pt x="768" y="0"/>
                    <a:pt x="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6"/>
            <p:cNvSpPr/>
            <p:nvPr/>
          </p:nvSpPr>
          <p:spPr>
            <a:xfrm>
              <a:off x="650890" y="-1163429"/>
              <a:ext cx="56366" cy="32507"/>
            </a:xfrm>
            <a:custGeom>
              <a:avLst/>
              <a:gdLst/>
              <a:ahLst/>
              <a:cxnLst/>
              <a:rect l="l" t="t" r="r" b="b"/>
              <a:pathLst>
                <a:path w="1786" h="1030" extrusionOk="0">
                  <a:moveTo>
                    <a:pt x="1414" y="0"/>
                  </a:moveTo>
                  <a:cubicBezTo>
                    <a:pt x="1396" y="0"/>
                    <a:pt x="1377" y="2"/>
                    <a:pt x="1357" y="5"/>
                  </a:cubicBezTo>
                  <a:cubicBezTo>
                    <a:pt x="1238" y="65"/>
                    <a:pt x="1167" y="172"/>
                    <a:pt x="1072" y="243"/>
                  </a:cubicBezTo>
                  <a:cubicBezTo>
                    <a:pt x="1012" y="303"/>
                    <a:pt x="964" y="351"/>
                    <a:pt x="905" y="386"/>
                  </a:cubicBezTo>
                  <a:cubicBezTo>
                    <a:pt x="858" y="418"/>
                    <a:pt x="809" y="428"/>
                    <a:pt x="758" y="428"/>
                  </a:cubicBezTo>
                  <a:cubicBezTo>
                    <a:pt x="649" y="428"/>
                    <a:pt x="535" y="379"/>
                    <a:pt x="427" y="379"/>
                  </a:cubicBezTo>
                  <a:cubicBezTo>
                    <a:pt x="357" y="379"/>
                    <a:pt x="289" y="400"/>
                    <a:pt x="226" y="470"/>
                  </a:cubicBezTo>
                  <a:cubicBezTo>
                    <a:pt x="0" y="863"/>
                    <a:pt x="274" y="946"/>
                    <a:pt x="524" y="1029"/>
                  </a:cubicBezTo>
                  <a:cubicBezTo>
                    <a:pt x="964" y="982"/>
                    <a:pt x="1322" y="779"/>
                    <a:pt x="1643" y="434"/>
                  </a:cubicBezTo>
                  <a:cubicBezTo>
                    <a:pt x="1655" y="410"/>
                    <a:pt x="1667" y="386"/>
                    <a:pt x="1703" y="386"/>
                  </a:cubicBezTo>
                  <a:cubicBezTo>
                    <a:pt x="1774" y="386"/>
                    <a:pt x="1786" y="363"/>
                    <a:pt x="1786" y="291"/>
                  </a:cubicBezTo>
                  <a:cubicBezTo>
                    <a:pt x="1679" y="141"/>
                    <a:pt x="1581" y="0"/>
                    <a:pt x="14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6"/>
            <p:cNvSpPr/>
            <p:nvPr/>
          </p:nvSpPr>
          <p:spPr>
            <a:xfrm>
              <a:off x="605792" y="-1127515"/>
              <a:ext cx="45478" cy="37178"/>
            </a:xfrm>
            <a:custGeom>
              <a:avLst/>
              <a:gdLst/>
              <a:ahLst/>
              <a:cxnLst/>
              <a:rect l="l" t="t" r="r" b="b"/>
              <a:pathLst>
                <a:path w="1441" h="1178" extrusionOk="0">
                  <a:moveTo>
                    <a:pt x="1073" y="1"/>
                  </a:moveTo>
                  <a:cubicBezTo>
                    <a:pt x="894" y="1"/>
                    <a:pt x="705" y="141"/>
                    <a:pt x="524" y="225"/>
                  </a:cubicBezTo>
                  <a:cubicBezTo>
                    <a:pt x="405" y="320"/>
                    <a:pt x="334" y="487"/>
                    <a:pt x="227" y="606"/>
                  </a:cubicBezTo>
                  <a:cubicBezTo>
                    <a:pt x="143" y="737"/>
                    <a:pt x="0" y="856"/>
                    <a:pt x="48" y="1058"/>
                  </a:cubicBezTo>
                  <a:cubicBezTo>
                    <a:pt x="84" y="1094"/>
                    <a:pt x="96" y="1130"/>
                    <a:pt x="107" y="1177"/>
                  </a:cubicBezTo>
                  <a:cubicBezTo>
                    <a:pt x="203" y="1141"/>
                    <a:pt x="286" y="1118"/>
                    <a:pt x="358" y="1058"/>
                  </a:cubicBezTo>
                  <a:cubicBezTo>
                    <a:pt x="477" y="975"/>
                    <a:pt x="608" y="939"/>
                    <a:pt x="703" y="796"/>
                  </a:cubicBezTo>
                  <a:cubicBezTo>
                    <a:pt x="869" y="701"/>
                    <a:pt x="1048" y="606"/>
                    <a:pt x="1167" y="427"/>
                  </a:cubicBezTo>
                  <a:cubicBezTo>
                    <a:pt x="1239" y="415"/>
                    <a:pt x="1298" y="415"/>
                    <a:pt x="1358" y="415"/>
                  </a:cubicBezTo>
                  <a:cubicBezTo>
                    <a:pt x="1417" y="403"/>
                    <a:pt x="1441" y="356"/>
                    <a:pt x="1429" y="284"/>
                  </a:cubicBezTo>
                  <a:cubicBezTo>
                    <a:pt x="1320" y="72"/>
                    <a:pt x="1199" y="1"/>
                    <a:pt x="1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6"/>
            <p:cNvSpPr/>
            <p:nvPr/>
          </p:nvSpPr>
          <p:spPr>
            <a:xfrm>
              <a:off x="853404" y="-1260600"/>
              <a:ext cx="39860" cy="20325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334" y="1"/>
                  </a:moveTo>
                  <a:cubicBezTo>
                    <a:pt x="535" y="302"/>
                    <a:pt x="566" y="484"/>
                    <a:pt x="286" y="484"/>
                  </a:cubicBezTo>
                  <a:cubicBezTo>
                    <a:pt x="234" y="484"/>
                    <a:pt x="171" y="478"/>
                    <a:pt x="96" y="465"/>
                  </a:cubicBezTo>
                  <a:cubicBezTo>
                    <a:pt x="91" y="464"/>
                    <a:pt x="86" y="464"/>
                    <a:pt x="82" y="464"/>
                  </a:cubicBezTo>
                  <a:cubicBezTo>
                    <a:pt x="11" y="464"/>
                    <a:pt x="1" y="554"/>
                    <a:pt x="1" y="644"/>
                  </a:cubicBezTo>
                  <a:cubicBezTo>
                    <a:pt x="334" y="632"/>
                    <a:pt x="655" y="596"/>
                    <a:pt x="989" y="584"/>
                  </a:cubicBezTo>
                  <a:cubicBezTo>
                    <a:pt x="999" y="522"/>
                    <a:pt x="1019" y="487"/>
                    <a:pt x="1063" y="487"/>
                  </a:cubicBezTo>
                  <a:cubicBezTo>
                    <a:pt x="1069" y="487"/>
                    <a:pt x="1076" y="487"/>
                    <a:pt x="1084" y="489"/>
                  </a:cubicBezTo>
                  <a:cubicBezTo>
                    <a:pt x="1144" y="477"/>
                    <a:pt x="1203" y="465"/>
                    <a:pt x="1251" y="394"/>
                  </a:cubicBezTo>
                  <a:cubicBezTo>
                    <a:pt x="1263" y="334"/>
                    <a:pt x="1263" y="286"/>
                    <a:pt x="1227" y="251"/>
                  </a:cubicBezTo>
                  <a:cubicBezTo>
                    <a:pt x="1207" y="253"/>
                    <a:pt x="1188" y="254"/>
                    <a:pt x="1169" y="254"/>
                  </a:cubicBezTo>
                  <a:cubicBezTo>
                    <a:pt x="864" y="254"/>
                    <a:pt x="625" y="1"/>
                    <a:pt x="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6"/>
            <p:cNvSpPr/>
            <p:nvPr/>
          </p:nvSpPr>
          <p:spPr>
            <a:xfrm>
              <a:off x="643000" y="-1371435"/>
              <a:ext cx="24427" cy="36894"/>
            </a:xfrm>
            <a:custGeom>
              <a:avLst/>
              <a:gdLst/>
              <a:ahLst/>
              <a:cxnLst/>
              <a:rect l="l" t="t" r="r" b="b"/>
              <a:pathLst>
                <a:path w="774" h="116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69" y="48"/>
                    <a:pt x="191" y="107"/>
                    <a:pt x="0" y="155"/>
                  </a:cubicBezTo>
                  <a:cubicBezTo>
                    <a:pt x="298" y="274"/>
                    <a:pt x="191" y="631"/>
                    <a:pt x="333" y="846"/>
                  </a:cubicBezTo>
                  <a:cubicBezTo>
                    <a:pt x="274" y="941"/>
                    <a:pt x="274" y="1024"/>
                    <a:pt x="310" y="1120"/>
                  </a:cubicBezTo>
                  <a:cubicBezTo>
                    <a:pt x="352" y="1153"/>
                    <a:pt x="395" y="1169"/>
                    <a:pt x="435" y="1169"/>
                  </a:cubicBezTo>
                  <a:cubicBezTo>
                    <a:pt x="496" y="1169"/>
                    <a:pt x="552" y="1132"/>
                    <a:pt x="595" y="1060"/>
                  </a:cubicBezTo>
                  <a:cubicBezTo>
                    <a:pt x="536" y="786"/>
                    <a:pt x="643" y="572"/>
                    <a:pt x="774" y="358"/>
                  </a:cubicBezTo>
                  <a:cubicBezTo>
                    <a:pt x="643" y="286"/>
                    <a:pt x="548" y="179"/>
                    <a:pt x="5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6"/>
            <p:cNvSpPr/>
            <p:nvPr/>
          </p:nvSpPr>
          <p:spPr>
            <a:xfrm>
              <a:off x="1143874" y="-1455982"/>
              <a:ext cx="54883" cy="14265"/>
            </a:xfrm>
            <a:custGeom>
              <a:avLst/>
              <a:gdLst/>
              <a:ahLst/>
              <a:cxnLst/>
              <a:rect l="l" t="t" r="r" b="b"/>
              <a:pathLst>
                <a:path w="1739" h="452" extrusionOk="0">
                  <a:moveTo>
                    <a:pt x="369" y="0"/>
                  </a:moveTo>
                  <a:cubicBezTo>
                    <a:pt x="340" y="36"/>
                    <a:pt x="309" y="48"/>
                    <a:pt x="278" y="48"/>
                  </a:cubicBezTo>
                  <a:cubicBezTo>
                    <a:pt x="222" y="48"/>
                    <a:pt x="163" y="8"/>
                    <a:pt x="107" y="8"/>
                  </a:cubicBezTo>
                  <a:cubicBezTo>
                    <a:pt x="83" y="8"/>
                    <a:pt x="59" y="16"/>
                    <a:pt x="36" y="36"/>
                  </a:cubicBezTo>
                  <a:cubicBezTo>
                    <a:pt x="0" y="131"/>
                    <a:pt x="36" y="179"/>
                    <a:pt x="131" y="215"/>
                  </a:cubicBezTo>
                  <a:cubicBezTo>
                    <a:pt x="408" y="390"/>
                    <a:pt x="700" y="451"/>
                    <a:pt x="999" y="451"/>
                  </a:cubicBezTo>
                  <a:cubicBezTo>
                    <a:pt x="1227" y="451"/>
                    <a:pt x="1459" y="416"/>
                    <a:pt x="1691" y="370"/>
                  </a:cubicBezTo>
                  <a:cubicBezTo>
                    <a:pt x="1703" y="370"/>
                    <a:pt x="1703" y="358"/>
                    <a:pt x="1715" y="334"/>
                  </a:cubicBezTo>
                  <a:cubicBezTo>
                    <a:pt x="1738" y="298"/>
                    <a:pt x="1715" y="286"/>
                    <a:pt x="1691" y="250"/>
                  </a:cubicBezTo>
                  <a:cubicBezTo>
                    <a:pt x="1629" y="237"/>
                    <a:pt x="1565" y="232"/>
                    <a:pt x="1500" y="232"/>
                  </a:cubicBezTo>
                  <a:cubicBezTo>
                    <a:pt x="1322" y="232"/>
                    <a:pt x="1136" y="269"/>
                    <a:pt x="955" y="269"/>
                  </a:cubicBezTo>
                  <a:cubicBezTo>
                    <a:pt x="746" y="269"/>
                    <a:pt x="544" y="219"/>
                    <a:pt x="3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6"/>
            <p:cNvSpPr/>
            <p:nvPr/>
          </p:nvSpPr>
          <p:spPr>
            <a:xfrm>
              <a:off x="487414" y="-1304183"/>
              <a:ext cx="21461" cy="24680"/>
            </a:xfrm>
            <a:custGeom>
              <a:avLst/>
              <a:gdLst/>
              <a:ahLst/>
              <a:cxnLst/>
              <a:rect l="l" t="t" r="r" b="b"/>
              <a:pathLst>
                <a:path w="680" h="78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346" y="72"/>
                    <a:pt x="203" y="167"/>
                    <a:pt x="60" y="227"/>
                  </a:cubicBezTo>
                  <a:cubicBezTo>
                    <a:pt x="1" y="310"/>
                    <a:pt x="1" y="382"/>
                    <a:pt x="60" y="477"/>
                  </a:cubicBezTo>
                  <a:cubicBezTo>
                    <a:pt x="120" y="560"/>
                    <a:pt x="203" y="655"/>
                    <a:pt x="275" y="739"/>
                  </a:cubicBezTo>
                  <a:cubicBezTo>
                    <a:pt x="322" y="739"/>
                    <a:pt x="370" y="781"/>
                    <a:pt x="421" y="781"/>
                  </a:cubicBezTo>
                  <a:cubicBezTo>
                    <a:pt x="447" y="781"/>
                    <a:pt x="473" y="770"/>
                    <a:pt x="501" y="739"/>
                  </a:cubicBezTo>
                  <a:cubicBezTo>
                    <a:pt x="680" y="501"/>
                    <a:pt x="406" y="251"/>
                    <a:pt x="5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6"/>
            <p:cNvSpPr/>
            <p:nvPr/>
          </p:nvSpPr>
          <p:spPr>
            <a:xfrm>
              <a:off x="1280619" y="-1404131"/>
              <a:ext cx="16569" cy="35726"/>
            </a:xfrm>
            <a:custGeom>
              <a:avLst/>
              <a:gdLst/>
              <a:ahLst/>
              <a:cxnLst/>
              <a:rect l="l" t="t" r="r" b="b"/>
              <a:pathLst>
                <a:path w="525" h="1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51"/>
                    <a:pt x="96" y="489"/>
                    <a:pt x="25" y="739"/>
                  </a:cubicBezTo>
                  <a:cubicBezTo>
                    <a:pt x="132" y="870"/>
                    <a:pt x="251" y="989"/>
                    <a:pt x="346" y="1132"/>
                  </a:cubicBezTo>
                  <a:cubicBezTo>
                    <a:pt x="525" y="655"/>
                    <a:pt x="215" y="358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6"/>
            <p:cNvSpPr/>
            <p:nvPr/>
          </p:nvSpPr>
          <p:spPr>
            <a:xfrm>
              <a:off x="210861" y="-1080997"/>
              <a:ext cx="25974" cy="23702"/>
            </a:xfrm>
            <a:custGeom>
              <a:avLst/>
              <a:gdLst/>
              <a:ahLst/>
              <a:cxnLst/>
              <a:rect l="l" t="t" r="r" b="b"/>
              <a:pathLst>
                <a:path w="823" h="751" extrusionOk="0">
                  <a:moveTo>
                    <a:pt x="251" y="1"/>
                  </a:moveTo>
                  <a:cubicBezTo>
                    <a:pt x="168" y="72"/>
                    <a:pt x="96" y="156"/>
                    <a:pt x="1" y="239"/>
                  </a:cubicBezTo>
                  <a:cubicBezTo>
                    <a:pt x="156" y="632"/>
                    <a:pt x="644" y="370"/>
                    <a:pt x="787" y="751"/>
                  </a:cubicBezTo>
                  <a:cubicBezTo>
                    <a:pt x="822" y="560"/>
                    <a:pt x="775" y="394"/>
                    <a:pt x="668" y="251"/>
                  </a:cubicBezTo>
                  <a:cubicBezTo>
                    <a:pt x="513" y="239"/>
                    <a:pt x="370" y="144"/>
                    <a:pt x="2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6"/>
            <p:cNvSpPr/>
            <p:nvPr/>
          </p:nvSpPr>
          <p:spPr>
            <a:xfrm>
              <a:off x="197354" y="-1020498"/>
              <a:ext cx="24838" cy="17011"/>
            </a:xfrm>
            <a:custGeom>
              <a:avLst/>
              <a:gdLst/>
              <a:ahLst/>
              <a:cxnLst/>
              <a:rect l="l" t="t" r="r" b="b"/>
              <a:pathLst>
                <a:path w="787" h="539" extrusionOk="0">
                  <a:moveTo>
                    <a:pt x="346" y="1"/>
                  </a:moveTo>
                  <a:lnTo>
                    <a:pt x="346" y="1"/>
                  </a:lnTo>
                  <a:cubicBezTo>
                    <a:pt x="226" y="48"/>
                    <a:pt x="84" y="108"/>
                    <a:pt x="0" y="239"/>
                  </a:cubicBezTo>
                  <a:cubicBezTo>
                    <a:pt x="24" y="469"/>
                    <a:pt x="109" y="538"/>
                    <a:pt x="204" y="538"/>
                  </a:cubicBezTo>
                  <a:cubicBezTo>
                    <a:pt x="302" y="538"/>
                    <a:pt x="410" y="466"/>
                    <a:pt x="476" y="417"/>
                  </a:cubicBezTo>
                  <a:cubicBezTo>
                    <a:pt x="786" y="156"/>
                    <a:pt x="298" y="179"/>
                    <a:pt x="3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6"/>
            <p:cNvSpPr/>
            <p:nvPr/>
          </p:nvSpPr>
          <p:spPr>
            <a:xfrm>
              <a:off x="229292" y="-958106"/>
              <a:ext cx="20703" cy="14297"/>
            </a:xfrm>
            <a:custGeom>
              <a:avLst/>
              <a:gdLst/>
              <a:ahLst/>
              <a:cxnLst/>
              <a:rect l="l" t="t" r="r" b="b"/>
              <a:pathLst>
                <a:path w="656" h="453" extrusionOk="0">
                  <a:moveTo>
                    <a:pt x="0" y="0"/>
                  </a:moveTo>
                  <a:cubicBezTo>
                    <a:pt x="0" y="453"/>
                    <a:pt x="310" y="369"/>
                    <a:pt x="548" y="405"/>
                  </a:cubicBezTo>
                  <a:cubicBezTo>
                    <a:pt x="596" y="310"/>
                    <a:pt x="619" y="226"/>
                    <a:pt x="655" y="131"/>
                  </a:cubicBezTo>
                  <a:cubicBezTo>
                    <a:pt x="441" y="95"/>
                    <a:pt x="226" y="4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6"/>
            <p:cNvSpPr/>
            <p:nvPr/>
          </p:nvSpPr>
          <p:spPr>
            <a:xfrm>
              <a:off x="742569" y="-1408644"/>
              <a:ext cx="27457" cy="17895"/>
            </a:xfrm>
            <a:custGeom>
              <a:avLst/>
              <a:gdLst/>
              <a:ahLst/>
              <a:cxnLst/>
              <a:rect l="l" t="t" r="r" b="b"/>
              <a:pathLst>
                <a:path w="870" h="567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76" y="24"/>
                    <a:pt x="250" y="155"/>
                    <a:pt x="0" y="274"/>
                  </a:cubicBezTo>
                  <a:cubicBezTo>
                    <a:pt x="24" y="298"/>
                    <a:pt x="60" y="334"/>
                    <a:pt x="107" y="358"/>
                  </a:cubicBezTo>
                  <a:cubicBezTo>
                    <a:pt x="215" y="405"/>
                    <a:pt x="298" y="501"/>
                    <a:pt x="381" y="560"/>
                  </a:cubicBezTo>
                  <a:cubicBezTo>
                    <a:pt x="397" y="564"/>
                    <a:pt x="413" y="567"/>
                    <a:pt x="428" y="567"/>
                  </a:cubicBezTo>
                  <a:cubicBezTo>
                    <a:pt x="459" y="567"/>
                    <a:pt x="488" y="556"/>
                    <a:pt x="512" y="524"/>
                  </a:cubicBezTo>
                  <a:cubicBezTo>
                    <a:pt x="869" y="501"/>
                    <a:pt x="572" y="120"/>
                    <a:pt x="7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6"/>
            <p:cNvSpPr/>
            <p:nvPr/>
          </p:nvSpPr>
          <p:spPr>
            <a:xfrm>
              <a:off x="479903" y="-1031576"/>
              <a:ext cx="19946" cy="13760"/>
            </a:xfrm>
            <a:custGeom>
              <a:avLst/>
              <a:gdLst/>
              <a:ahLst/>
              <a:cxnLst/>
              <a:rect l="l" t="t" r="r" b="b"/>
              <a:pathLst>
                <a:path w="632" h="436" extrusionOk="0">
                  <a:moveTo>
                    <a:pt x="454" y="0"/>
                  </a:moveTo>
                  <a:cubicBezTo>
                    <a:pt x="410" y="0"/>
                    <a:pt x="359" y="17"/>
                    <a:pt x="298" y="54"/>
                  </a:cubicBezTo>
                  <a:lnTo>
                    <a:pt x="84" y="54"/>
                  </a:lnTo>
                  <a:cubicBezTo>
                    <a:pt x="1" y="197"/>
                    <a:pt x="120" y="233"/>
                    <a:pt x="179" y="304"/>
                  </a:cubicBezTo>
                  <a:cubicBezTo>
                    <a:pt x="215" y="352"/>
                    <a:pt x="263" y="399"/>
                    <a:pt x="286" y="435"/>
                  </a:cubicBezTo>
                  <a:cubicBezTo>
                    <a:pt x="394" y="399"/>
                    <a:pt x="513" y="340"/>
                    <a:pt x="632" y="292"/>
                  </a:cubicBezTo>
                  <a:cubicBezTo>
                    <a:pt x="623" y="112"/>
                    <a:pt x="565" y="0"/>
                    <a:pt x="4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6"/>
            <p:cNvSpPr/>
            <p:nvPr/>
          </p:nvSpPr>
          <p:spPr>
            <a:xfrm>
              <a:off x="703151" y="-1165418"/>
              <a:ext cx="16885" cy="15054"/>
            </a:xfrm>
            <a:custGeom>
              <a:avLst/>
              <a:gdLst/>
              <a:ahLst/>
              <a:cxnLst/>
              <a:rect l="l" t="t" r="r" b="b"/>
              <a:pathLst>
                <a:path w="535" h="477" extrusionOk="0">
                  <a:moveTo>
                    <a:pt x="229" y="1"/>
                  </a:moveTo>
                  <a:cubicBezTo>
                    <a:pt x="46" y="1"/>
                    <a:pt x="0" y="155"/>
                    <a:pt x="11" y="366"/>
                  </a:cubicBezTo>
                  <a:cubicBezTo>
                    <a:pt x="35" y="390"/>
                    <a:pt x="35" y="426"/>
                    <a:pt x="47" y="449"/>
                  </a:cubicBezTo>
                  <a:cubicBezTo>
                    <a:pt x="92" y="468"/>
                    <a:pt x="132" y="476"/>
                    <a:pt x="169" y="476"/>
                  </a:cubicBezTo>
                  <a:cubicBezTo>
                    <a:pt x="346" y="476"/>
                    <a:pt x="436" y="288"/>
                    <a:pt x="535" y="140"/>
                  </a:cubicBezTo>
                  <a:lnTo>
                    <a:pt x="309" y="9"/>
                  </a:lnTo>
                  <a:cubicBezTo>
                    <a:pt x="280" y="3"/>
                    <a:pt x="253" y="1"/>
                    <a:pt x="2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6"/>
            <p:cNvSpPr/>
            <p:nvPr/>
          </p:nvSpPr>
          <p:spPr>
            <a:xfrm>
              <a:off x="1268343" y="-1353415"/>
              <a:ext cx="20956" cy="12656"/>
            </a:xfrm>
            <a:custGeom>
              <a:avLst/>
              <a:gdLst/>
              <a:ahLst/>
              <a:cxnLst/>
              <a:rect l="l" t="t" r="r" b="b"/>
              <a:pathLst>
                <a:path w="664" h="401" extrusionOk="0">
                  <a:moveTo>
                    <a:pt x="640" y="1"/>
                  </a:moveTo>
                  <a:cubicBezTo>
                    <a:pt x="471" y="60"/>
                    <a:pt x="344" y="170"/>
                    <a:pt x="182" y="170"/>
                  </a:cubicBezTo>
                  <a:cubicBezTo>
                    <a:pt x="149" y="170"/>
                    <a:pt x="116" y="165"/>
                    <a:pt x="80" y="156"/>
                  </a:cubicBezTo>
                  <a:lnTo>
                    <a:pt x="80" y="156"/>
                  </a:lnTo>
                  <a:cubicBezTo>
                    <a:pt x="18" y="292"/>
                    <a:pt x="1" y="400"/>
                    <a:pt x="135" y="400"/>
                  </a:cubicBezTo>
                  <a:cubicBezTo>
                    <a:pt x="154" y="400"/>
                    <a:pt x="175" y="398"/>
                    <a:pt x="199" y="394"/>
                  </a:cubicBezTo>
                  <a:cubicBezTo>
                    <a:pt x="438" y="394"/>
                    <a:pt x="664" y="370"/>
                    <a:pt x="6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6"/>
            <p:cNvSpPr/>
            <p:nvPr/>
          </p:nvSpPr>
          <p:spPr>
            <a:xfrm>
              <a:off x="476904" y="-1297808"/>
              <a:ext cx="11677" cy="12813"/>
            </a:xfrm>
            <a:custGeom>
              <a:avLst/>
              <a:gdLst/>
              <a:ahLst/>
              <a:cxnLst/>
              <a:rect l="l" t="t" r="r" b="b"/>
              <a:pathLst>
                <a:path w="370" h="406" extrusionOk="0">
                  <a:moveTo>
                    <a:pt x="370" y="37"/>
                  </a:moveTo>
                  <a:cubicBezTo>
                    <a:pt x="251" y="60"/>
                    <a:pt x="96" y="1"/>
                    <a:pt x="24" y="168"/>
                  </a:cubicBezTo>
                  <a:cubicBezTo>
                    <a:pt x="12" y="168"/>
                    <a:pt x="0" y="180"/>
                    <a:pt x="0" y="215"/>
                  </a:cubicBezTo>
                  <a:cubicBezTo>
                    <a:pt x="0" y="239"/>
                    <a:pt x="12" y="275"/>
                    <a:pt x="36" y="287"/>
                  </a:cubicBezTo>
                  <a:cubicBezTo>
                    <a:pt x="143" y="334"/>
                    <a:pt x="262" y="358"/>
                    <a:pt x="370" y="406"/>
                  </a:cubicBezTo>
                  <a:lnTo>
                    <a:pt x="370" y="287"/>
                  </a:lnTo>
                  <a:lnTo>
                    <a:pt x="370" y="3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6"/>
            <p:cNvSpPr/>
            <p:nvPr/>
          </p:nvSpPr>
          <p:spPr>
            <a:xfrm>
              <a:off x="1161137" y="-1316586"/>
              <a:ext cx="15054" cy="19946"/>
            </a:xfrm>
            <a:custGeom>
              <a:avLst/>
              <a:gdLst/>
              <a:ahLst/>
              <a:cxnLst/>
              <a:rect l="l" t="t" r="r" b="b"/>
              <a:pathLst>
                <a:path w="477" h="632" extrusionOk="0">
                  <a:moveTo>
                    <a:pt x="251" y="1"/>
                  </a:moveTo>
                  <a:cubicBezTo>
                    <a:pt x="358" y="215"/>
                    <a:pt x="1" y="417"/>
                    <a:pt x="251" y="632"/>
                  </a:cubicBezTo>
                  <a:cubicBezTo>
                    <a:pt x="287" y="632"/>
                    <a:pt x="322" y="632"/>
                    <a:pt x="358" y="620"/>
                  </a:cubicBezTo>
                  <a:cubicBezTo>
                    <a:pt x="322" y="405"/>
                    <a:pt x="477" y="167"/>
                    <a:pt x="2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6"/>
            <p:cNvSpPr/>
            <p:nvPr/>
          </p:nvSpPr>
          <p:spPr>
            <a:xfrm>
              <a:off x="306328" y="-1173055"/>
              <a:ext cx="9026" cy="7353"/>
            </a:xfrm>
            <a:custGeom>
              <a:avLst/>
              <a:gdLst/>
              <a:ahLst/>
              <a:cxnLst/>
              <a:rect l="l" t="t" r="r" b="b"/>
              <a:pathLst>
                <a:path w="286" h="233" extrusionOk="0">
                  <a:moveTo>
                    <a:pt x="48" y="1"/>
                  </a:moveTo>
                  <a:cubicBezTo>
                    <a:pt x="24" y="37"/>
                    <a:pt x="12" y="72"/>
                    <a:pt x="0" y="120"/>
                  </a:cubicBezTo>
                  <a:cubicBezTo>
                    <a:pt x="45" y="183"/>
                    <a:pt x="97" y="232"/>
                    <a:pt x="155" y="232"/>
                  </a:cubicBezTo>
                  <a:cubicBezTo>
                    <a:pt x="174" y="232"/>
                    <a:pt x="194" y="227"/>
                    <a:pt x="214" y="215"/>
                  </a:cubicBezTo>
                  <a:cubicBezTo>
                    <a:pt x="250" y="203"/>
                    <a:pt x="262" y="132"/>
                    <a:pt x="286" y="84"/>
                  </a:cubicBezTo>
                  <a:cubicBezTo>
                    <a:pt x="202" y="60"/>
                    <a:pt x="119" y="25"/>
                    <a:pt x="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6"/>
            <p:cNvSpPr/>
            <p:nvPr/>
          </p:nvSpPr>
          <p:spPr>
            <a:xfrm>
              <a:off x="1004067" y="-1480409"/>
              <a:ext cx="69558" cy="43048"/>
            </a:xfrm>
            <a:custGeom>
              <a:avLst/>
              <a:gdLst/>
              <a:ahLst/>
              <a:cxnLst/>
              <a:rect l="l" t="t" r="r" b="b"/>
              <a:pathLst>
                <a:path w="2204" h="1364" extrusionOk="0">
                  <a:moveTo>
                    <a:pt x="1215" y="1"/>
                  </a:moveTo>
                  <a:cubicBezTo>
                    <a:pt x="1157" y="26"/>
                    <a:pt x="1096" y="31"/>
                    <a:pt x="1035" y="31"/>
                  </a:cubicBezTo>
                  <a:cubicBezTo>
                    <a:pt x="990" y="31"/>
                    <a:pt x="946" y="29"/>
                    <a:pt x="901" y="29"/>
                  </a:cubicBezTo>
                  <a:cubicBezTo>
                    <a:pt x="808" y="29"/>
                    <a:pt x="716" y="41"/>
                    <a:pt x="632" y="120"/>
                  </a:cubicBezTo>
                  <a:cubicBezTo>
                    <a:pt x="680" y="203"/>
                    <a:pt x="751" y="191"/>
                    <a:pt x="822" y="203"/>
                  </a:cubicBezTo>
                  <a:cubicBezTo>
                    <a:pt x="1037" y="251"/>
                    <a:pt x="1096" y="393"/>
                    <a:pt x="1013" y="608"/>
                  </a:cubicBezTo>
                  <a:cubicBezTo>
                    <a:pt x="1013" y="608"/>
                    <a:pt x="1001" y="643"/>
                    <a:pt x="977" y="643"/>
                  </a:cubicBezTo>
                  <a:lnTo>
                    <a:pt x="882" y="643"/>
                  </a:lnTo>
                  <a:cubicBezTo>
                    <a:pt x="700" y="408"/>
                    <a:pt x="634" y="323"/>
                    <a:pt x="542" y="323"/>
                  </a:cubicBezTo>
                  <a:cubicBezTo>
                    <a:pt x="490" y="323"/>
                    <a:pt x="429" y="350"/>
                    <a:pt x="334" y="393"/>
                  </a:cubicBezTo>
                  <a:cubicBezTo>
                    <a:pt x="1" y="524"/>
                    <a:pt x="406" y="560"/>
                    <a:pt x="358" y="667"/>
                  </a:cubicBezTo>
                  <a:cubicBezTo>
                    <a:pt x="644" y="774"/>
                    <a:pt x="632" y="941"/>
                    <a:pt x="453" y="1144"/>
                  </a:cubicBezTo>
                  <a:cubicBezTo>
                    <a:pt x="418" y="1203"/>
                    <a:pt x="441" y="1263"/>
                    <a:pt x="441" y="1322"/>
                  </a:cubicBezTo>
                  <a:cubicBezTo>
                    <a:pt x="537" y="1352"/>
                    <a:pt x="631" y="1364"/>
                    <a:pt x="722" y="1364"/>
                  </a:cubicBezTo>
                  <a:cubicBezTo>
                    <a:pt x="1108" y="1364"/>
                    <a:pt x="1462" y="1149"/>
                    <a:pt x="1846" y="1120"/>
                  </a:cubicBezTo>
                  <a:cubicBezTo>
                    <a:pt x="1989" y="1024"/>
                    <a:pt x="2108" y="917"/>
                    <a:pt x="2204" y="786"/>
                  </a:cubicBezTo>
                  <a:lnTo>
                    <a:pt x="2204" y="655"/>
                  </a:lnTo>
                  <a:cubicBezTo>
                    <a:pt x="2192" y="643"/>
                    <a:pt x="2180" y="608"/>
                    <a:pt x="2168" y="596"/>
                  </a:cubicBezTo>
                  <a:cubicBezTo>
                    <a:pt x="2073" y="512"/>
                    <a:pt x="1942" y="536"/>
                    <a:pt x="1882" y="405"/>
                  </a:cubicBezTo>
                  <a:cubicBezTo>
                    <a:pt x="1704" y="166"/>
                    <a:pt x="1788" y="142"/>
                    <a:pt x="1902" y="142"/>
                  </a:cubicBezTo>
                  <a:cubicBezTo>
                    <a:pt x="1932" y="142"/>
                    <a:pt x="1963" y="144"/>
                    <a:pt x="1992" y="144"/>
                  </a:cubicBezTo>
                  <a:cubicBezTo>
                    <a:pt x="2070" y="144"/>
                    <a:pt x="2133" y="132"/>
                    <a:pt x="2108" y="48"/>
                  </a:cubicBezTo>
                  <a:lnTo>
                    <a:pt x="12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6"/>
            <p:cNvSpPr/>
            <p:nvPr/>
          </p:nvSpPr>
          <p:spPr>
            <a:xfrm>
              <a:off x="1014987" y="-1476653"/>
              <a:ext cx="27804" cy="26668"/>
            </a:xfrm>
            <a:custGeom>
              <a:avLst/>
              <a:gdLst/>
              <a:ahLst/>
              <a:cxnLst/>
              <a:rect l="l" t="t" r="r" b="b"/>
              <a:pathLst>
                <a:path w="881" h="845" extrusionOk="0">
                  <a:moveTo>
                    <a:pt x="298" y="1"/>
                  </a:moveTo>
                  <a:cubicBezTo>
                    <a:pt x="238" y="12"/>
                    <a:pt x="167" y="12"/>
                    <a:pt x="107" y="48"/>
                  </a:cubicBezTo>
                  <a:cubicBezTo>
                    <a:pt x="72" y="120"/>
                    <a:pt x="36" y="215"/>
                    <a:pt x="0" y="286"/>
                  </a:cubicBezTo>
                  <a:cubicBezTo>
                    <a:pt x="24" y="295"/>
                    <a:pt x="48" y="299"/>
                    <a:pt x="71" y="299"/>
                  </a:cubicBezTo>
                  <a:cubicBezTo>
                    <a:pt x="186" y="299"/>
                    <a:pt x="298" y="211"/>
                    <a:pt x="416" y="211"/>
                  </a:cubicBezTo>
                  <a:cubicBezTo>
                    <a:pt x="467" y="211"/>
                    <a:pt x="518" y="227"/>
                    <a:pt x="572" y="274"/>
                  </a:cubicBezTo>
                  <a:cubicBezTo>
                    <a:pt x="631" y="393"/>
                    <a:pt x="524" y="417"/>
                    <a:pt x="476" y="465"/>
                  </a:cubicBezTo>
                  <a:cubicBezTo>
                    <a:pt x="393" y="548"/>
                    <a:pt x="298" y="655"/>
                    <a:pt x="405" y="774"/>
                  </a:cubicBezTo>
                  <a:cubicBezTo>
                    <a:pt x="445" y="825"/>
                    <a:pt x="473" y="845"/>
                    <a:pt x="493" y="845"/>
                  </a:cubicBezTo>
                  <a:cubicBezTo>
                    <a:pt x="560" y="845"/>
                    <a:pt x="546" y="631"/>
                    <a:pt x="643" y="631"/>
                  </a:cubicBezTo>
                  <a:cubicBezTo>
                    <a:pt x="647" y="631"/>
                    <a:pt x="651" y="631"/>
                    <a:pt x="655" y="632"/>
                  </a:cubicBezTo>
                  <a:cubicBezTo>
                    <a:pt x="659" y="632"/>
                    <a:pt x="662" y="632"/>
                    <a:pt x="666" y="632"/>
                  </a:cubicBezTo>
                  <a:cubicBezTo>
                    <a:pt x="880" y="632"/>
                    <a:pt x="845" y="273"/>
                    <a:pt x="822" y="179"/>
                  </a:cubicBezTo>
                  <a:cubicBezTo>
                    <a:pt x="787" y="34"/>
                    <a:pt x="704" y="5"/>
                    <a:pt x="608" y="5"/>
                  </a:cubicBezTo>
                  <a:cubicBezTo>
                    <a:pt x="543" y="5"/>
                    <a:pt x="472" y="18"/>
                    <a:pt x="405" y="18"/>
                  </a:cubicBezTo>
                  <a:cubicBezTo>
                    <a:pt x="368" y="18"/>
                    <a:pt x="331" y="14"/>
                    <a:pt x="2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6"/>
            <p:cNvSpPr/>
            <p:nvPr/>
          </p:nvSpPr>
          <p:spPr>
            <a:xfrm>
              <a:off x="496818" y="-1306077"/>
              <a:ext cx="102602" cy="75334"/>
            </a:xfrm>
            <a:custGeom>
              <a:avLst/>
              <a:gdLst/>
              <a:ahLst/>
              <a:cxnLst/>
              <a:rect l="l" t="t" r="r" b="b"/>
              <a:pathLst>
                <a:path w="3251" h="2387" extrusionOk="0">
                  <a:moveTo>
                    <a:pt x="2022" y="0"/>
                  </a:moveTo>
                  <a:cubicBezTo>
                    <a:pt x="2011" y="0"/>
                    <a:pt x="2006" y="15"/>
                    <a:pt x="2013" y="49"/>
                  </a:cubicBezTo>
                  <a:cubicBezTo>
                    <a:pt x="1894" y="227"/>
                    <a:pt x="1715" y="239"/>
                    <a:pt x="1548" y="299"/>
                  </a:cubicBezTo>
                  <a:cubicBezTo>
                    <a:pt x="1536" y="273"/>
                    <a:pt x="1516" y="261"/>
                    <a:pt x="1493" y="261"/>
                  </a:cubicBezTo>
                  <a:cubicBezTo>
                    <a:pt x="1473" y="261"/>
                    <a:pt x="1451" y="270"/>
                    <a:pt x="1429" y="287"/>
                  </a:cubicBezTo>
                  <a:cubicBezTo>
                    <a:pt x="1421" y="350"/>
                    <a:pt x="1413" y="424"/>
                    <a:pt x="1374" y="424"/>
                  </a:cubicBezTo>
                  <a:cubicBezTo>
                    <a:pt x="1354" y="424"/>
                    <a:pt x="1326" y="406"/>
                    <a:pt x="1286" y="358"/>
                  </a:cubicBezTo>
                  <a:cubicBezTo>
                    <a:pt x="1265" y="355"/>
                    <a:pt x="1244" y="353"/>
                    <a:pt x="1224" y="353"/>
                  </a:cubicBezTo>
                  <a:cubicBezTo>
                    <a:pt x="1024" y="353"/>
                    <a:pt x="906" y="509"/>
                    <a:pt x="798" y="703"/>
                  </a:cubicBezTo>
                  <a:cubicBezTo>
                    <a:pt x="677" y="925"/>
                    <a:pt x="505" y="942"/>
                    <a:pt x="325" y="942"/>
                  </a:cubicBezTo>
                  <a:cubicBezTo>
                    <a:pt x="293" y="942"/>
                    <a:pt x="260" y="942"/>
                    <a:pt x="227" y="942"/>
                  </a:cubicBezTo>
                  <a:cubicBezTo>
                    <a:pt x="120" y="977"/>
                    <a:pt x="84" y="1096"/>
                    <a:pt x="1" y="1180"/>
                  </a:cubicBezTo>
                  <a:cubicBezTo>
                    <a:pt x="36" y="1263"/>
                    <a:pt x="84" y="1335"/>
                    <a:pt x="108" y="1430"/>
                  </a:cubicBezTo>
                  <a:cubicBezTo>
                    <a:pt x="172" y="1634"/>
                    <a:pt x="227" y="1867"/>
                    <a:pt x="455" y="1867"/>
                  </a:cubicBezTo>
                  <a:cubicBezTo>
                    <a:pt x="480" y="1867"/>
                    <a:pt x="507" y="1864"/>
                    <a:pt x="536" y="1858"/>
                  </a:cubicBezTo>
                  <a:cubicBezTo>
                    <a:pt x="545" y="1858"/>
                    <a:pt x="554" y="1857"/>
                    <a:pt x="563" y="1857"/>
                  </a:cubicBezTo>
                  <a:cubicBezTo>
                    <a:pt x="688" y="1857"/>
                    <a:pt x="754" y="1937"/>
                    <a:pt x="810" y="2049"/>
                  </a:cubicBezTo>
                  <a:cubicBezTo>
                    <a:pt x="971" y="2302"/>
                    <a:pt x="1172" y="2387"/>
                    <a:pt x="1389" y="2387"/>
                  </a:cubicBezTo>
                  <a:cubicBezTo>
                    <a:pt x="1510" y="2387"/>
                    <a:pt x="1635" y="2361"/>
                    <a:pt x="1763" y="2323"/>
                  </a:cubicBezTo>
                  <a:cubicBezTo>
                    <a:pt x="1870" y="2227"/>
                    <a:pt x="1989" y="2156"/>
                    <a:pt x="2084" y="2073"/>
                  </a:cubicBezTo>
                  <a:cubicBezTo>
                    <a:pt x="2197" y="1952"/>
                    <a:pt x="2310" y="1864"/>
                    <a:pt x="2437" y="1864"/>
                  </a:cubicBezTo>
                  <a:cubicBezTo>
                    <a:pt x="2498" y="1864"/>
                    <a:pt x="2563" y="1884"/>
                    <a:pt x="2632" y="1930"/>
                  </a:cubicBezTo>
                  <a:cubicBezTo>
                    <a:pt x="2715" y="1906"/>
                    <a:pt x="2787" y="1858"/>
                    <a:pt x="2858" y="1811"/>
                  </a:cubicBezTo>
                  <a:cubicBezTo>
                    <a:pt x="3251" y="1084"/>
                    <a:pt x="3203" y="823"/>
                    <a:pt x="2608" y="465"/>
                  </a:cubicBezTo>
                  <a:cubicBezTo>
                    <a:pt x="2441" y="370"/>
                    <a:pt x="2346" y="251"/>
                    <a:pt x="2298" y="61"/>
                  </a:cubicBezTo>
                  <a:cubicBezTo>
                    <a:pt x="2203" y="37"/>
                    <a:pt x="2132" y="37"/>
                    <a:pt x="2060" y="25"/>
                  </a:cubicBezTo>
                  <a:cubicBezTo>
                    <a:pt x="2045" y="9"/>
                    <a:pt x="2031" y="0"/>
                    <a:pt x="20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6"/>
            <p:cNvSpPr/>
            <p:nvPr/>
          </p:nvSpPr>
          <p:spPr>
            <a:xfrm>
              <a:off x="677178" y="-1348176"/>
              <a:ext cx="89851" cy="87611"/>
            </a:xfrm>
            <a:custGeom>
              <a:avLst/>
              <a:gdLst/>
              <a:ahLst/>
              <a:cxnLst/>
              <a:rect l="l" t="t" r="r" b="b"/>
              <a:pathLst>
                <a:path w="2847" h="2776" extrusionOk="0">
                  <a:moveTo>
                    <a:pt x="2190" y="0"/>
                  </a:moveTo>
                  <a:cubicBezTo>
                    <a:pt x="2141" y="0"/>
                    <a:pt x="2086" y="8"/>
                    <a:pt x="2025" y="25"/>
                  </a:cubicBezTo>
                  <a:cubicBezTo>
                    <a:pt x="1882" y="109"/>
                    <a:pt x="1751" y="216"/>
                    <a:pt x="1572" y="240"/>
                  </a:cubicBezTo>
                  <a:cubicBezTo>
                    <a:pt x="1538" y="236"/>
                    <a:pt x="1506" y="234"/>
                    <a:pt x="1474" y="234"/>
                  </a:cubicBezTo>
                  <a:cubicBezTo>
                    <a:pt x="1136" y="234"/>
                    <a:pt x="910" y="458"/>
                    <a:pt x="703" y="752"/>
                  </a:cubicBezTo>
                  <a:lnTo>
                    <a:pt x="262" y="752"/>
                  </a:lnTo>
                  <a:cubicBezTo>
                    <a:pt x="239" y="728"/>
                    <a:pt x="215" y="713"/>
                    <a:pt x="188" y="713"/>
                  </a:cubicBezTo>
                  <a:cubicBezTo>
                    <a:pt x="161" y="713"/>
                    <a:pt x="131" y="728"/>
                    <a:pt x="96" y="764"/>
                  </a:cubicBezTo>
                  <a:cubicBezTo>
                    <a:pt x="48" y="835"/>
                    <a:pt x="48" y="930"/>
                    <a:pt x="60" y="1025"/>
                  </a:cubicBezTo>
                  <a:cubicBezTo>
                    <a:pt x="120" y="1133"/>
                    <a:pt x="179" y="1228"/>
                    <a:pt x="286" y="1287"/>
                  </a:cubicBezTo>
                  <a:cubicBezTo>
                    <a:pt x="334" y="1287"/>
                    <a:pt x="358" y="1323"/>
                    <a:pt x="346" y="1347"/>
                  </a:cubicBezTo>
                  <a:cubicBezTo>
                    <a:pt x="341" y="1353"/>
                    <a:pt x="338" y="1357"/>
                    <a:pt x="335" y="1361"/>
                  </a:cubicBezTo>
                  <a:lnTo>
                    <a:pt x="335" y="1361"/>
                  </a:lnTo>
                  <a:cubicBezTo>
                    <a:pt x="335" y="1353"/>
                    <a:pt x="329" y="1343"/>
                    <a:pt x="310" y="1335"/>
                  </a:cubicBezTo>
                  <a:cubicBezTo>
                    <a:pt x="298" y="1329"/>
                    <a:pt x="280" y="1326"/>
                    <a:pt x="262" y="1326"/>
                  </a:cubicBezTo>
                  <a:cubicBezTo>
                    <a:pt x="245" y="1326"/>
                    <a:pt x="227" y="1329"/>
                    <a:pt x="215" y="1335"/>
                  </a:cubicBezTo>
                  <a:cubicBezTo>
                    <a:pt x="1" y="1454"/>
                    <a:pt x="60" y="1621"/>
                    <a:pt x="120" y="1799"/>
                  </a:cubicBezTo>
                  <a:cubicBezTo>
                    <a:pt x="348" y="1869"/>
                    <a:pt x="477" y="2213"/>
                    <a:pt x="729" y="2213"/>
                  </a:cubicBezTo>
                  <a:cubicBezTo>
                    <a:pt x="779" y="2213"/>
                    <a:pt x="833" y="2200"/>
                    <a:pt x="893" y="2168"/>
                  </a:cubicBezTo>
                  <a:cubicBezTo>
                    <a:pt x="1070" y="2016"/>
                    <a:pt x="875" y="1585"/>
                    <a:pt x="1167" y="1585"/>
                  </a:cubicBezTo>
                  <a:cubicBezTo>
                    <a:pt x="1171" y="1585"/>
                    <a:pt x="1175" y="1585"/>
                    <a:pt x="1179" y="1585"/>
                  </a:cubicBezTo>
                  <a:cubicBezTo>
                    <a:pt x="1370" y="1597"/>
                    <a:pt x="1703" y="1645"/>
                    <a:pt x="1667" y="2049"/>
                  </a:cubicBezTo>
                  <a:cubicBezTo>
                    <a:pt x="2013" y="2288"/>
                    <a:pt x="2358" y="2526"/>
                    <a:pt x="2703" y="2776"/>
                  </a:cubicBezTo>
                  <a:cubicBezTo>
                    <a:pt x="2846" y="2335"/>
                    <a:pt x="2144" y="2109"/>
                    <a:pt x="2560" y="1656"/>
                  </a:cubicBezTo>
                  <a:cubicBezTo>
                    <a:pt x="2537" y="1430"/>
                    <a:pt x="2108" y="1359"/>
                    <a:pt x="2406" y="1025"/>
                  </a:cubicBezTo>
                  <a:cubicBezTo>
                    <a:pt x="2429" y="930"/>
                    <a:pt x="2441" y="859"/>
                    <a:pt x="2429" y="764"/>
                  </a:cubicBezTo>
                  <a:cubicBezTo>
                    <a:pt x="2287" y="621"/>
                    <a:pt x="2382" y="561"/>
                    <a:pt x="2501" y="502"/>
                  </a:cubicBezTo>
                  <a:cubicBezTo>
                    <a:pt x="2520" y="178"/>
                    <a:pt x="2419" y="0"/>
                    <a:pt x="21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6"/>
            <p:cNvSpPr/>
            <p:nvPr/>
          </p:nvSpPr>
          <p:spPr>
            <a:xfrm>
              <a:off x="560315" y="-1327852"/>
              <a:ext cx="79310" cy="82088"/>
            </a:xfrm>
            <a:custGeom>
              <a:avLst/>
              <a:gdLst/>
              <a:ahLst/>
              <a:cxnLst/>
              <a:rect l="l" t="t" r="r" b="b"/>
              <a:pathLst>
                <a:path w="2513" h="2601" extrusionOk="0">
                  <a:moveTo>
                    <a:pt x="2182" y="0"/>
                  </a:moveTo>
                  <a:cubicBezTo>
                    <a:pt x="1997" y="0"/>
                    <a:pt x="1916" y="296"/>
                    <a:pt x="1733" y="296"/>
                  </a:cubicBezTo>
                  <a:cubicBezTo>
                    <a:pt x="1699" y="296"/>
                    <a:pt x="1662" y="286"/>
                    <a:pt x="1620" y="262"/>
                  </a:cubicBezTo>
                  <a:cubicBezTo>
                    <a:pt x="1584" y="155"/>
                    <a:pt x="1489" y="143"/>
                    <a:pt x="1382" y="143"/>
                  </a:cubicBezTo>
                  <a:cubicBezTo>
                    <a:pt x="1156" y="191"/>
                    <a:pt x="1239" y="512"/>
                    <a:pt x="1072" y="631"/>
                  </a:cubicBezTo>
                  <a:cubicBezTo>
                    <a:pt x="1002" y="631"/>
                    <a:pt x="926" y="781"/>
                    <a:pt x="855" y="781"/>
                  </a:cubicBezTo>
                  <a:cubicBezTo>
                    <a:pt x="818" y="781"/>
                    <a:pt x="783" y="741"/>
                    <a:pt x="751" y="620"/>
                  </a:cubicBezTo>
                  <a:cubicBezTo>
                    <a:pt x="731" y="617"/>
                    <a:pt x="712" y="615"/>
                    <a:pt x="692" y="615"/>
                  </a:cubicBezTo>
                  <a:cubicBezTo>
                    <a:pt x="548" y="615"/>
                    <a:pt x="414" y="689"/>
                    <a:pt x="298" y="762"/>
                  </a:cubicBezTo>
                  <a:cubicBezTo>
                    <a:pt x="1" y="1072"/>
                    <a:pt x="263" y="1132"/>
                    <a:pt x="465" y="1251"/>
                  </a:cubicBezTo>
                  <a:cubicBezTo>
                    <a:pt x="644" y="1370"/>
                    <a:pt x="1013" y="1417"/>
                    <a:pt x="965" y="1572"/>
                  </a:cubicBezTo>
                  <a:cubicBezTo>
                    <a:pt x="846" y="1882"/>
                    <a:pt x="1025" y="2215"/>
                    <a:pt x="846" y="2501"/>
                  </a:cubicBezTo>
                  <a:cubicBezTo>
                    <a:pt x="855" y="2502"/>
                    <a:pt x="863" y="2503"/>
                    <a:pt x="871" y="2503"/>
                  </a:cubicBezTo>
                  <a:cubicBezTo>
                    <a:pt x="1019" y="2503"/>
                    <a:pt x="1078" y="2308"/>
                    <a:pt x="1179" y="2263"/>
                  </a:cubicBezTo>
                  <a:cubicBezTo>
                    <a:pt x="1263" y="2144"/>
                    <a:pt x="1429" y="2167"/>
                    <a:pt x="1501" y="2025"/>
                  </a:cubicBezTo>
                  <a:cubicBezTo>
                    <a:pt x="1477" y="1882"/>
                    <a:pt x="1227" y="1858"/>
                    <a:pt x="1346" y="1620"/>
                  </a:cubicBezTo>
                  <a:lnTo>
                    <a:pt x="1346" y="1620"/>
                  </a:lnTo>
                  <a:cubicBezTo>
                    <a:pt x="1596" y="1786"/>
                    <a:pt x="1787" y="2001"/>
                    <a:pt x="1834" y="2322"/>
                  </a:cubicBezTo>
                  <a:cubicBezTo>
                    <a:pt x="1852" y="2468"/>
                    <a:pt x="1871" y="2600"/>
                    <a:pt x="1975" y="2600"/>
                  </a:cubicBezTo>
                  <a:cubicBezTo>
                    <a:pt x="2007" y="2600"/>
                    <a:pt x="2046" y="2588"/>
                    <a:pt x="2096" y="2560"/>
                  </a:cubicBezTo>
                  <a:cubicBezTo>
                    <a:pt x="2203" y="2513"/>
                    <a:pt x="2358" y="2536"/>
                    <a:pt x="2358" y="2370"/>
                  </a:cubicBezTo>
                  <a:cubicBezTo>
                    <a:pt x="2358" y="2108"/>
                    <a:pt x="2096" y="2298"/>
                    <a:pt x="2013" y="2144"/>
                  </a:cubicBezTo>
                  <a:cubicBezTo>
                    <a:pt x="2096" y="1965"/>
                    <a:pt x="2191" y="1786"/>
                    <a:pt x="2394" y="1763"/>
                  </a:cubicBezTo>
                  <a:cubicBezTo>
                    <a:pt x="2477" y="1667"/>
                    <a:pt x="2477" y="1596"/>
                    <a:pt x="2418" y="1501"/>
                  </a:cubicBezTo>
                  <a:cubicBezTo>
                    <a:pt x="2312" y="1384"/>
                    <a:pt x="2216" y="1231"/>
                    <a:pt x="2046" y="1231"/>
                  </a:cubicBezTo>
                  <a:cubicBezTo>
                    <a:pt x="2024" y="1231"/>
                    <a:pt x="2001" y="1233"/>
                    <a:pt x="1977" y="1239"/>
                  </a:cubicBezTo>
                  <a:cubicBezTo>
                    <a:pt x="1967" y="1280"/>
                    <a:pt x="1920" y="1312"/>
                    <a:pt x="1909" y="1312"/>
                  </a:cubicBezTo>
                  <a:cubicBezTo>
                    <a:pt x="1907" y="1312"/>
                    <a:pt x="1906" y="1312"/>
                    <a:pt x="1906" y="1310"/>
                  </a:cubicBezTo>
                  <a:cubicBezTo>
                    <a:pt x="1894" y="1239"/>
                    <a:pt x="1906" y="1167"/>
                    <a:pt x="1965" y="1120"/>
                  </a:cubicBezTo>
                  <a:cubicBezTo>
                    <a:pt x="2084" y="1036"/>
                    <a:pt x="2060" y="822"/>
                    <a:pt x="2180" y="739"/>
                  </a:cubicBezTo>
                  <a:lnTo>
                    <a:pt x="2180" y="739"/>
                  </a:lnTo>
                  <a:cubicBezTo>
                    <a:pt x="2096" y="834"/>
                    <a:pt x="2120" y="929"/>
                    <a:pt x="2191" y="1001"/>
                  </a:cubicBezTo>
                  <a:cubicBezTo>
                    <a:pt x="2322" y="917"/>
                    <a:pt x="2513" y="870"/>
                    <a:pt x="2513" y="631"/>
                  </a:cubicBezTo>
                  <a:cubicBezTo>
                    <a:pt x="2501" y="477"/>
                    <a:pt x="2370" y="405"/>
                    <a:pt x="2322" y="262"/>
                  </a:cubicBezTo>
                  <a:cubicBezTo>
                    <a:pt x="2287" y="167"/>
                    <a:pt x="2263" y="60"/>
                    <a:pt x="2191" y="0"/>
                  </a:cubicBezTo>
                  <a:cubicBezTo>
                    <a:pt x="2188" y="0"/>
                    <a:pt x="2185" y="0"/>
                    <a:pt x="21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6"/>
            <p:cNvSpPr/>
            <p:nvPr/>
          </p:nvSpPr>
          <p:spPr>
            <a:xfrm>
              <a:off x="481417" y="-1129914"/>
              <a:ext cx="115005" cy="90672"/>
            </a:xfrm>
            <a:custGeom>
              <a:avLst/>
              <a:gdLst/>
              <a:ahLst/>
              <a:cxnLst/>
              <a:rect l="l" t="t" r="r" b="b"/>
              <a:pathLst>
                <a:path w="3644" h="2873" extrusionOk="0">
                  <a:moveTo>
                    <a:pt x="3449" y="1"/>
                  </a:moveTo>
                  <a:cubicBezTo>
                    <a:pt x="3370" y="1"/>
                    <a:pt x="3270" y="58"/>
                    <a:pt x="3156" y="158"/>
                  </a:cubicBezTo>
                  <a:cubicBezTo>
                    <a:pt x="2929" y="313"/>
                    <a:pt x="2632" y="253"/>
                    <a:pt x="2489" y="539"/>
                  </a:cubicBezTo>
                  <a:cubicBezTo>
                    <a:pt x="2417" y="670"/>
                    <a:pt x="1822" y="1146"/>
                    <a:pt x="1667" y="1170"/>
                  </a:cubicBezTo>
                  <a:cubicBezTo>
                    <a:pt x="1536" y="1206"/>
                    <a:pt x="1441" y="1289"/>
                    <a:pt x="1441" y="1408"/>
                  </a:cubicBezTo>
                  <a:cubicBezTo>
                    <a:pt x="1438" y="1485"/>
                    <a:pt x="1458" y="1508"/>
                    <a:pt x="1489" y="1508"/>
                  </a:cubicBezTo>
                  <a:cubicBezTo>
                    <a:pt x="1537" y="1508"/>
                    <a:pt x="1612" y="1451"/>
                    <a:pt x="1665" y="1451"/>
                  </a:cubicBezTo>
                  <a:cubicBezTo>
                    <a:pt x="1699" y="1451"/>
                    <a:pt x="1723" y="1474"/>
                    <a:pt x="1727" y="1551"/>
                  </a:cubicBezTo>
                  <a:cubicBezTo>
                    <a:pt x="1617" y="1737"/>
                    <a:pt x="1467" y="1802"/>
                    <a:pt x="1296" y="1802"/>
                  </a:cubicBezTo>
                  <a:cubicBezTo>
                    <a:pt x="1281" y="1802"/>
                    <a:pt x="1266" y="1802"/>
                    <a:pt x="1251" y="1801"/>
                  </a:cubicBezTo>
                  <a:cubicBezTo>
                    <a:pt x="1189" y="1746"/>
                    <a:pt x="1128" y="1716"/>
                    <a:pt x="1069" y="1716"/>
                  </a:cubicBezTo>
                  <a:cubicBezTo>
                    <a:pt x="1012" y="1716"/>
                    <a:pt x="957" y="1743"/>
                    <a:pt x="905" y="1801"/>
                  </a:cubicBezTo>
                  <a:cubicBezTo>
                    <a:pt x="732" y="2090"/>
                    <a:pt x="488" y="2184"/>
                    <a:pt x="212" y="2184"/>
                  </a:cubicBezTo>
                  <a:cubicBezTo>
                    <a:pt x="147" y="2184"/>
                    <a:pt x="80" y="2179"/>
                    <a:pt x="12" y="2170"/>
                  </a:cubicBezTo>
                  <a:lnTo>
                    <a:pt x="12" y="2170"/>
                  </a:lnTo>
                  <a:cubicBezTo>
                    <a:pt x="0" y="2444"/>
                    <a:pt x="191" y="2587"/>
                    <a:pt x="298" y="2777"/>
                  </a:cubicBezTo>
                  <a:cubicBezTo>
                    <a:pt x="378" y="2837"/>
                    <a:pt x="442" y="2863"/>
                    <a:pt x="495" y="2863"/>
                  </a:cubicBezTo>
                  <a:cubicBezTo>
                    <a:pt x="629" y="2863"/>
                    <a:pt x="684" y="2695"/>
                    <a:pt x="727" y="2515"/>
                  </a:cubicBezTo>
                  <a:cubicBezTo>
                    <a:pt x="810" y="2468"/>
                    <a:pt x="536" y="2396"/>
                    <a:pt x="750" y="2360"/>
                  </a:cubicBezTo>
                  <a:cubicBezTo>
                    <a:pt x="757" y="2360"/>
                    <a:pt x="763" y="2360"/>
                    <a:pt x="769" y="2360"/>
                  </a:cubicBezTo>
                  <a:cubicBezTo>
                    <a:pt x="950" y="2360"/>
                    <a:pt x="906" y="2531"/>
                    <a:pt x="941" y="2658"/>
                  </a:cubicBezTo>
                  <a:cubicBezTo>
                    <a:pt x="998" y="2812"/>
                    <a:pt x="1060" y="2873"/>
                    <a:pt x="1127" y="2873"/>
                  </a:cubicBezTo>
                  <a:cubicBezTo>
                    <a:pt x="1199" y="2873"/>
                    <a:pt x="1277" y="2800"/>
                    <a:pt x="1358" y="2694"/>
                  </a:cubicBezTo>
                  <a:cubicBezTo>
                    <a:pt x="1584" y="2456"/>
                    <a:pt x="1965" y="2360"/>
                    <a:pt x="1834" y="1860"/>
                  </a:cubicBezTo>
                  <a:cubicBezTo>
                    <a:pt x="1836" y="1860"/>
                    <a:pt x="1839" y="1860"/>
                    <a:pt x="1841" y="1860"/>
                  </a:cubicBezTo>
                  <a:cubicBezTo>
                    <a:pt x="1994" y="1860"/>
                    <a:pt x="1984" y="2163"/>
                    <a:pt x="2066" y="2163"/>
                  </a:cubicBezTo>
                  <a:cubicBezTo>
                    <a:pt x="2087" y="2163"/>
                    <a:pt x="2116" y="2141"/>
                    <a:pt x="2155" y="2087"/>
                  </a:cubicBezTo>
                  <a:cubicBezTo>
                    <a:pt x="2298" y="1884"/>
                    <a:pt x="2786" y="2051"/>
                    <a:pt x="2572" y="1551"/>
                  </a:cubicBezTo>
                  <a:cubicBezTo>
                    <a:pt x="2560" y="1527"/>
                    <a:pt x="2548" y="1503"/>
                    <a:pt x="2536" y="1491"/>
                  </a:cubicBezTo>
                  <a:cubicBezTo>
                    <a:pt x="2382" y="1348"/>
                    <a:pt x="2417" y="1253"/>
                    <a:pt x="2548" y="1146"/>
                  </a:cubicBezTo>
                  <a:cubicBezTo>
                    <a:pt x="2572" y="1098"/>
                    <a:pt x="2620" y="1075"/>
                    <a:pt x="2655" y="1039"/>
                  </a:cubicBezTo>
                  <a:cubicBezTo>
                    <a:pt x="2718" y="1007"/>
                    <a:pt x="2781" y="963"/>
                    <a:pt x="2836" y="963"/>
                  </a:cubicBezTo>
                  <a:cubicBezTo>
                    <a:pt x="2884" y="963"/>
                    <a:pt x="2925" y="998"/>
                    <a:pt x="2953" y="1110"/>
                  </a:cubicBezTo>
                  <a:cubicBezTo>
                    <a:pt x="2973" y="1199"/>
                    <a:pt x="2984" y="1289"/>
                    <a:pt x="3063" y="1289"/>
                  </a:cubicBezTo>
                  <a:cubicBezTo>
                    <a:pt x="3079" y="1289"/>
                    <a:pt x="3098" y="1285"/>
                    <a:pt x="3120" y="1277"/>
                  </a:cubicBezTo>
                  <a:cubicBezTo>
                    <a:pt x="3139" y="1257"/>
                    <a:pt x="3162" y="1250"/>
                    <a:pt x="3186" y="1250"/>
                  </a:cubicBezTo>
                  <a:cubicBezTo>
                    <a:pt x="3266" y="1250"/>
                    <a:pt x="3366" y="1335"/>
                    <a:pt x="3446" y="1335"/>
                  </a:cubicBezTo>
                  <a:cubicBezTo>
                    <a:pt x="3501" y="1335"/>
                    <a:pt x="3547" y="1294"/>
                    <a:pt x="3572" y="1158"/>
                  </a:cubicBezTo>
                  <a:cubicBezTo>
                    <a:pt x="3632" y="932"/>
                    <a:pt x="3501" y="836"/>
                    <a:pt x="3406" y="741"/>
                  </a:cubicBezTo>
                  <a:cubicBezTo>
                    <a:pt x="3322" y="658"/>
                    <a:pt x="3156" y="717"/>
                    <a:pt x="3096" y="610"/>
                  </a:cubicBezTo>
                  <a:lnTo>
                    <a:pt x="3096" y="610"/>
                  </a:lnTo>
                  <a:cubicBezTo>
                    <a:pt x="3141" y="619"/>
                    <a:pt x="3193" y="642"/>
                    <a:pt x="3257" y="642"/>
                  </a:cubicBezTo>
                  <a:cubicBezTo>
                    <a:pt x="3278" y="642"/>
                    <a:pt x="3299" y="640"/>
                    <a:pt x="3322" y="634"/>
                  </a:cubicBezTo>
                  <a:cubicBezTo>
                    <a:pt x="3453" y="598"/>
                    <a:pt x="3572" y="539"/>
                    <a:pt x="3644" y="384"/>
                  </a:cubicBezTo>
                  <a:cubicBezTo>
                    <a:pt x="3630" y="113"/>
                    <a:pt x="3559" y="1"/>
                    <a:pt x="34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6"/>
            <p:cNvSpPr/>
            <p:nvPr/>
          </p:nvSpPr>
          <p:spPr>
            <a:xfrm>
              <a:off x="723760" y="-1236552"/>
              <a:ext cx="68801" cy="41344"/>
            </a:xfrm>
            <a:custGeom>
              <a:avLst/>
              <a:gdLst/>
              <a:ahLst/>
              <a:cxnLst/>
              <a:rect l="l" t="t" r="r" b="b"/>
              <a:pathLst>
                <a:path w="2180" h="1310" extrusionOk="0">
                  <a:moveTo>
                    <a:pt x="275" y="1"/>
                  </a:moveTo>
                  <a:cubicBezTo>
                    <a:pt x="1" y="322"/>
                    <a:pt x="275" y="739"/>
                    <a:pt x="120" y="1084"/>
                  </a:cubicBezTo>
                  <a:cubicBezTo>
                    <a:pt x="287" y="1147"/>
                    <a:pt x="572" y="1309"/>
                    <a:pt x="664" y="1309"/>
                  </a:cubicBezTo>
                  <a:cubicBezTo>
                    <a:pt x="678" y="1309"/>
                    <a:pt x="687" y="1306"/>
                    <a:pt x="691" y="1298"/>
                  </a:cubicBezTo>
                  <a:cubicBezTo>
                    <a:pt x="810" y="1109"/>
                    <a:pt x="931" y="1048"/>
                    <a:pt x="1051" y="1048"/>
                  </a:cubicBezTo>
                  <a:cubicBezTo>
                    <a:pt x="1256" y="1048"/>
                    <a:pt x="1461" y="1224"/>
                    <a:pt x="1656" y="1239"/>
                  </a:cubicBezTo>
                  <a:cubicBezTo>
                    <a:pt x="1799" y="1108"/>
                    <a:pt x="1965" y="1001"/>
                    <a:pt x="2120" y="882"/>
                  </a:cubicBezTo>
                  <a:lnTo>
                    <a:pt x="2156" y="834"/>
                  </a:lnTo>
                  <a:cubicBezTo>
                    <a:pt x="2180" y="798"/>
                    <a:pt x="2156" y="775"/>
                    <a:pt x="2132" y="739"/>
                  </a:cubicBezTo>
                  <a:cubicBezTo>
                    <a:pt x="1836" y="495"/>
                    <a:pt x="1534" y="247"/>
                    <a:pt x="1220" y="247"/>
                  </a:cubicBezTo>
                  <a:cubicBezTo>
                    <a:pt x="953" y="247"/>
                    <a:pt x="679" y="426"/>
                    <a:pt x="394" y="941"/>
                  </a:cubicBezTo>
                  <a:cubicBezTo>
                    <a:pt x="394" y="465"/>
                    <a:pt x="608" y="144"/>
                    <a:pt x="2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6"/>
            <p:cNvSpPr/>
            <p:nvPr/>
          </p:nvSpPr>
          <p:spPr>
            <a:xfrm>
              <a:off x="629082" y="-1324476"/>
              <a:ext cx="58638" cy="57913"/>
            </a:xfrm>
            <a:custGeom>
              <a:avLst/>
              <a:gdLst/>
              <a:ahLst/>
              <a:cxnLst/>
              <a:rect l="l" t="t" r="r" b="b"/>
              <a:pathLst>
                <a:path w="1858" h="1835" extrusionOk="0">
                  <a:moveTo>
                    <a:pt x="1655" y="1"/>
                  </a:moveTo>
                  <a:cubicBezTo>
                    <a:pt x="1332" y="34"/>
                    <a:pt x="1009" y="125"/>
                    <a:pt x="682" y="125"/>
                  </a:cubicBezTo>
                  <a:cubicBezTo>
                    <a:pt x="539" y="125"/>
                    <a:pt x="395" y="107"/>
                    <a:pt x="251" y="60"/>
                  </a:cubicBezTo>
                  <a:cubicBezTo>
                    <a:pt x="234" y="54"/>
                    <a:pt x="219" y="51"/>
                    <a:pt x="204" y="51"/>
                  </a:cubicBezTo>
                  <a:cubicBezTo>
                    <a:pt x="112" y="51"/>
                    <a:pt x="52" y="168"/>
                    <a:pt x="1" y="251"/>
                  </a:cubicBezTo>
                  <a:cubicBezTo>
                    <a:pt x="120" y="346"/>
                    <a:pt x="215" y="417"/>
                    <a:pt x="334" y="513"/>
                  </a:cubicBezTo>
                  <a:cubicBezTo>
                    <a:pt x="355" y="511"/>
                    <a:pt x="375" y="511"/>
                    <a:pt x="394" y="511"/>
                  </a:cubicBezTo>
                  <a:cubicBezTo>
                    <a:pt x="1149" y="511"/>
                    <a:pt x="1021" y="1393"/>
                    <a:pt x="1358" y="1834"/>
                  </a:cubicBezTo>
                  <a:cubicBezTo>
                    <a:pt x="1655" y="1667"/>
                    <a:pt x="1441" y="1251"/>
                    <a:pt x="1655" y="1025"/>
                  </a:cubicBezTo>
                  <a:cubicBezTo>
                    <a:pt x="1798" y="941"/>
                    <a:pt x="1572" y="715"/>
                    <a:pt x="1763" y="644"/>
                  </a:cubicBezTo>
                  <a:cubicBezTo>
                    <a:pt x="1858" y="465"/>
                    <a:pt x="1655" y="394"/>
                    <a:pt x="1655" y="251"/>
                  </a:cubicBezTo>
                  <a:lnTo>
                    <a:pt x="16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6"/>
            <p:cNvSpPr/>
            <p:nvPr/>
          </p:nvSpPr>
          <p:spPr>
            <a:xfrm>
              <a:off x="667111" y="-1192148"/>
              <a:ext cx="53305" cy="38314"/>
            </a:xfrm>
            <a:custGeom>
              <a:avLst/>
              <a:gdLst/>
              <a:ahLst/>
              <a:cxnLst/>
              <a:rect l="l" t="t" r="r" b="b"/>
              <a:pathLst>
                <a:path w="1689" h="1214" extrusionOk="0">
                  <a:moveTo>
                    <a:pt x="1075" y="1"/>
                  </a:moveTo>
                  <a:cubicBezTo>
                    <a:pt x="851" y="1"/>
                    <a:pt x="680" y="298"/>
                    <a:pt x="461" y="298"/>
                  </a:cubicBezTo>
                  <a:cubicBezTo>
                    <a:pt x="434" y="298"/>
                    <a:pt x="407" y="294"/>
                    <a:pt x="379" y="284"/>
                  </a:cubicBezTo>
                  <a:cubicBezTo>
                    <a:pt x="317" y="264"/>
                    <a:pt x="264" y="255"/>
                    <a:pt x="221" y="255"/>
                  </a:cubicBezTo>
                  <a:cubicBezTo>
                    <a:pt x="7" y="255"/>
                    <a:pt x="0" y="478"/>
                    <a:pt x="10" y="725"/>
                  </a:cubicBezTo>
                  <a:cubicBezTo>
                    <a:pt x="58" y="749"/>
                    <a:pt x="93" y="784"/>
                    <a:pt x="141" y="784"/>
                  </a:cubicBezTo>
                  <a:cubicBezTo>
                    <a:pt x="242" y="772"/>
                    <a:pt x="343" y="749"/>
                    <a:pt x="442" y="749"/>
                  </a:cubicBezTo>
                  <a:cubicBezTo>
                    <a:pt x="540" y="749"/>
                    <a:pt x="635" y="772"/>
                    <a:pt x="724" y="856"/>
                  </a:cubicBezTo>
                  <a:cubicBezTo>
                    <a:pt x="736" y="903"/>
                    <a:pt x="772" y="939"/>
                    <a:pt x="796" y="975"/>
                  </a:cubicBezTo>
                  <a:cubicBezTo>
                    <a:pt x="807" y="973"/>
                    <a:pt x="818" y="972"/>
                    <a:pt x="828" y="972"/>
                  </a:cubicBezTo>
                  <a:cubicBezTo>
                    <a:pt x="981" y="972"/>
                    <a:pt x="1032" y="1202"/>
                    <a:pt x="1177" y="1213"/>
                  </a:cubicBezTo>
                  <a:cubicBezTo>
                    <a:pt x="1260" y="1094"/>
                    <a:pt x="1308" y="915"/>
                    <a:pt x="1474" y="856"/>
                  </a:cubicBezTo>
                  <a:cubicBezTo>
                    <a:pt x="1498" y="808"/>
                    <a:pt x="1546" y="761"/>
                    <a:pt x="1570" y="701"/>
                  </a:cubicBezTo>
                  <a:cubicBezTo>
                    <a:pt x="1641" y="546"/>
                    <a:pt x="1689" y="380"/>
                    <a:pt x="1570" y="213"/>
                  </a:cubicBezTo>
                  <a:cubicBezTo>
                    <a:pt x="1554" y="213"/>
                    <a:pt x="1539" y="213"/>
                    <a:pt x="1524" y="213"/>
                  </a:cubicBezTo>
                  <a:cubicBezTo>
                    <a:pt x="1409" y="213"/>
                    <a:pt x="1298" y="204"/>
                    <a:pt x="1224" y="46"/>
                  </a:cubicBezTo>
                  <a:cubicBezTo>
                    <a:pt x="1172" y="14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6"/>
            <p:cNvSpPr/>
            <p:nvPr/>
          </p:nvSpPr>
          <p:spPr>
            <a:xfrm>
              <a:off x="716248" y="-1371972"/>
              <a:ext cx="57913" cy="58828"/>
            </a:xfrm>
            <a:custGeom>
              <a:avLst/>
              <a:gdLst/>
              <a:ahLst/>
              <a:cxnLst/>
              <a:rect l="l" t="t" r="r" b="b"/>
              <a:pathLst>
                <a:path w="1835" h="1864" extrusionOk="0">
                  <a:moveTo>
                    <a:pt x="986" y="0"/>
                  </a:moveTo>
                  <a:cubicBezTo>
                    <a:pt x="856" y="0"/>
                    <a:pt x="727" y="77"/>
                    <a:pt x="597" y="77"/>
                  </a:cubicBezTo>
                  <a:cubicBezTo>
                    <a:pt x="569" y="77"/>
                    <a:pt x="541" y="74"/>
                    <a:pt x="513" y="65"/>
                  </a:cubicBezTo>
                  <a:cubicBezTo>
                    <a:pt x="502" y="63"/>
                    <a:pt x="492" y="62"/>
                    <a:pt x="482" y="62"/>
                  </a:cubicBezTo>
                  <a:cubicBezTo>
                    <a:pt x="379" y="62"/>
                    <a:pt x="303" y="165"/>
                    <a:pt x="227" y="220"/>
                  </a:cubicBezTo>
                  <a:cubicBezTo>
                    <a:pt x="120" y="267"/>
                    <a:pt x="48" y="363"/>
                    <a:pt x="1" y="482"/>
                  </a:cubicBezTo>
                  <a:cubicBezTo>
                    <a:pt x="13" y="565"/>
                    <a:pt x="60" y="625"/>
                    <a:pt x="120" y="672"/>
                  </a:cubicBezTo>
                  <a:cubicBezTo>
                    <a:pt x="251" y="744"/>
                    <a:pt x="394" y="744"/>
                    <a:pt x="525" y="803"/>
                  </a:cubicBezTo>
                  <a:cubicBezTo>
                    <a:pt x="608" y="851"/>
                    <a:pt x="703" y="863"/>
                    <a:pt x="787" y="863"/>
                  </a:cubicBezTo>
                  <a:cubicBezTo>
                    <a:pt x="836" y="843"/>
                    <a:pt x="880" y="834"/>
                    <a:pt x="919" y="834"/>
                  </a:cubicBezTo>
                  <a:cubicBezTo>
                    <a:pt x="1112" y="834"/>
                    <a:pt x="1180" y="1055"/>
                    <a:pt x="1239" y="1244"/>
                  </a:cubicBezTo>
                  <a:cubicBezTo>
                    <a:pt x="1251" y="1363"/>
                    <a:pt x="1179" y="1422"/>
                    <a:pt x="1096" y="1482"/>
                  </a:cubicBezTo>
                  <a:lnTo>
                    <a:pt x="1096" y="1732"/>
                  </a:lnTo>
                  <a:cubicBezTo>
                    <a:pt x="1084" y="1732"/>
                    <a:pt x="1072" y="1744"/>
                    <a:pt x="1072" y="1779"/>
                  </a:cubicBezTo>
                  <a:cubicBezTo>
                    <a:pt x="1072" y="1803"/>
                    <a:pt x="1084" y="1827"/>
                    <a:pt x="1120" y="1863"/>
                  </a:cubicBezTo>
                  <a:cubicBezTo>
                    <a:pt x="1131" y="1864"/>
                    <a:pt x="1142" y="1864"/>
                    <a:pt x="1152" y="1864"/>
                  </a:cubicBezTo>
                  <a:cubicBezTo>
                    <a:pt x="1471" y="1864"/>
                    <a:pt x="1556" y="1524"/>
                    <a:pt x="1775" y="1351"/>
                  </a:cubicBezTo>
                  <a:cubicBezTo>
                    <a:pt x="1834" y="1041"/>
                    <a:pt x="1596" y="934"/>
                    <a:pt x="1441" y="756"/>
                  </a:cubicBezTo>
                  <a:cubicBezTo>
                    <a:pt x="1322" y="672"/>
                    <a:pt x="1346" y="553"/>
                    <a:pt x="1382" y="434"/>
                  </a:cubicBezTo>
                  <a:cubicBezTo>
                    <a:pt x="1406" y="315"/>
                    <a:pt x="1358" y="208"/>
                    <a:pt x="1287" y="136"/>
                  </a:cubicBezTo>
                  <a:cubicBezTo>
                    <a:pt x="1227" y="89"/>
                    <a:pt x="1168" y="53"/>
                    <a:pt x="1084" y="17"/>
                  </a:cubicBezTo>
                  <a:cubicBezTo>
                    <a:pt x="1052" y="5"/>
                    <a:pt x="1019" y="0"/>
                    <a:pt x="9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6"/>
            <p:cNvSpPr/>
            <p:nvPr/>
          </p:nvSpPr>
          <p:spPr>
            <a:xfrm>
              <a:off x="579850" y="-1149386"/>
              <a:ext cx="47024" cy="56019"/>
            </a:xfrm>
            <a:custGeom>
              <a:avLst/>
              <a:gdLst/>
              <a:ahLst/>
              <a:cxnLst/>
              <a:rect l="l" t="t" r="r" b="b"/>
              <a:pathLst>
                <a:path w="1490" h="1775" extrusionOk="0">
                  <a:moveTo>
                    <a:pt x="1120" y="1"/>
                  </a:moveTo>
                  <a:cubicBezTo>
                    <a:pt x="904" y="217"/>
                    <a:pt x="708" y="462"/>
                    <a:pt x="390" y="462"/>
                  </a:cubicBezTo>
                  <a:cubicBezTo>
                    <a:pt x="357" y="462"/>
                    <a:pt x="322" y="459"/>
                    <a:pt x="287" y="453"/>
                  </a:cubicBezTo>
                  <a:cubicBezTo>
                    <a:pt x="274" y="451"/>
                    <a:pt x="262" y="450"/>
                    <a:pt x="250" y="450"/>
                  </a:cubicBezTo>
                  <a:cubicBezTo>
                    <a:pt x="121" y="450"/>
                    <a:pt x="1" y="567"/>
                    <a:pt x="1" y="763"/>
                  </a:cubicBezTo>
                  <a:cubicBezTo>
                    <a:pt x="87" y="744"/>
                    <a:pt x="176" y="717"/>
                    <a:pt x="253" y="717"/>
                  </a:cubicBezTo>
                  <a:cubicBezTo>
                    <a:pt x="367" y="717"/>
                    <a:pt x="453" y="777"/>
                    <a:pt x="453" y="1013"/>
                  </a:cubicBezTo>
                  <a:cubicBezTo>
                    <a:pt x="406" y="1096"/>
                    <a:pt x="370" y="1132"/>
                    <a:pt x="322" y="1192"/>
                  </a:cubicBezTo>
                  <a:cubicBezTo>
                    <a:pt x="263" y="1251"/>
                    <a:pt x="227" y="1311"/>
                    <a:pt x="227" y="1406"/>
                  </a:cubicBezTo>
                  <a:cubicBezTo>
                    <a:pt x="310" y="1525"/>
                    <a:pt x="382" y="1656"/>
                    <a:pt x="453" y="1775"/>
                  </a:cubicBezTo>
                  <a:cubicBezTo>
                    <a:pt x="608" y="1775"/>
                    <a:pt x="739" y="1763"/>
                    <a:pt x="882" y="1763"/>
                  </a:cubicBezTo>
                  <a:cubicBezTo>
                    <a:pt x="965" y="1632"/>
                    <a:pt x="1049" y="1513"/>
                    <a:pt x="1120" y="1394"/>
                  </a:cubicBezTo>
                  <a:cubicBezTo>
                    <a:pt x="1108" y="1358"/>
                    <a:pt x="1096" y="1346"/>
                    <a:pt x="1084" y="1334"/>
                  </a:cubicBezTo>
                  <a:cubicBezTo>
                    <a:pt x="1037" y="1311"/>
                    <a:pt x="1001" y="1299"/>
                    <a:pt x="965" y="1287"/>
                  </a:cubicBezTo>
                  <a:cubicBezTo>
                    <a:pt x="894" y="1227"/>
                    <a:pt x="929" y="1168"/>
                    <a:pt x="941" y="1108"/>
                  </a:cubicBezTo>
                  <a:cubicBezTo>
                    <a:pt x="977" y="894"/>
                    <a:pt x="1132" y="834"/>
                    <a:pt x="1263" y="715"/>
                  </a:cubicBezTo>
                  <a:lnTo>
                    <a:pt x="1346" y="584"/>
                  </a:lnTo>
                  <a:cubicBezTo>
                    <a:pt x="1489" y="287"/>
                    <a:pt x="1299" y="156"/>
                    <a:pt x="11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6"/>
            <p:cNvSpPr/>
            <p:nvPr/>
          </p:nvSpPr>
          <p:spPr>
            <a:xfrm>
              <a:off x="1148734" y="-1362883"/>
              <a:ext cx="59049" cy="38440"/>
            </a:xfrm>
            <a:custGeom>
              <a:avLst/>
              <a:gdLst/>
              <a:ahLst/>
              <a:cxnLst/>
              <a:rect l="l" t="t" r="r" b="b"/>
              <a:pathLst>
                <a:path w="1871" h="1218" extrusionOk="0">
                  <a:moveTo>
                    <a:pt x="1686" y="1"/>
                  </a:moveTo>
                  <a:cubicBezTo>
                    <a:pt x="1659" y="1"/>
                    <a:pt x="1630" y="9"/>
                    <a:pt x="1596" y="27"/>
                  </a:cubicBezTo>
                  <a:cubicBezTo>
                    <a:pt x="1334" y="120"/>
                    <a:pt x="1083" y="268"/>
                    <a:pt x="810" y="268"/>
                  </a:cubicBezTo>
                  <a:cubicBezTo>
                    <a:pt x="699" y="268"/>
                    <a:pt x="585" y="244"/>
                    <a:pt x="465" y="182"/>
                  </a:cubicBezTo>
                  <a:cubicBezTo>
                    <a:pt x="459" y="178"/>
                    <a:pt x="452" y="176"/>
                    <a:pt x="443" y="176"/>
                  </a:cubicBezTo>
                  <a:cubicBezTo>
                    <a:pt x="360" y="176"/>
                    <a:pt x="191" y="383"/>
                    <a:pt x="60" y="491"/>
                  </a:cubicBezTo>
                  <a:cubicBezTo>
                    <a:pt x="1" y="551"/>
                    <a:pt x="25" y="670"/>
                    <a:pt x="108" y="670"/>
                  </a:cubicBezTo>
                  <a:cubicBezTo>
                    <a:pt x="129" y="668"/>
                    <a:pt x="149" y="668"/>
                    <a:pt x="167" y="668"/>
                  </a:cubicBezTo>
                  <a:cubicBezTo>
                    <a:pt x="598" y="668"/>
                    <a:pt x="208" y="1058"/>
                    <a:pt x="322" y="1218"/>
                  </a:cubicBezTo>
                  <a:lnTo>
                    <a:pt x="418" y="1218"/>
                  </a:lnTo>
                  <a:cubicBezTo>
                    <a:pt x="472" y="712"/>
                    <a:pt x="831" y="633"/>
                    <a:pt x="1148" y="633"/>
                  </a:cubicBezTo>
                  <a:cubicBezTo>
                    <a:pt x="1175" y="633"/>
                    <a:pt x="1201" y="633"/>
                    <a:pt x="1227" y="634"/>
                  </a:cubicBezTo>
                  <a:cubicBezTo>
                    <a:pt x="1272" y="634"/>
                    <a:pt x="1313" y="635"/>
                    <a:pt x="1351" y="635"/>
                  </a:cubicBezTo>
                  <a:cubicBezTo>
                    <a:pt x="1547" y="635"/>
                    <a:pt x="1652" y="610"/>
                    <a:pt x="1632" y="301"/>
                  </a:cubicBezTo>
                  <a:cubicBezTo>
                    <a:pt x="1632" y="277"/>
                    <a:pt x="1775" y="253"/>
                    <a:pt x="1870" y="217"/>
                  </a:cubicBezTo>
                  <a:cubicBezTo>
                    <a:pt x="1833" y="106"/>
                    <a:pt x="1781" y="1"/>
                    <a:pt x="16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6"/>
            <p:cNvSpPr/>
            <p:nvPr/>
          </p:nvSpPr>
          <p:spPr>
            <a:xfrm>
              <a:off x="822603" y="-1412462"/>
              <a:ext cx="62394" cy="32033"/>
            </a:xfrm>
            <a:custGeom>
              <a:avLst/>
              <a:gdLst/>
              <a:ahLst/>
              <a:cxnLst/>
              <a:rect l="l" t="t" r="r" b="b"/>
              <a:pathLst>
                <a:path w="1977" h="1015" extrusionOk="0">
                  <a:moveTo>
                    <a:pt x="1533" y="0"/>
                  </a:moveTo>
                  <a:cubicBezTo>
                    <a:pt x="1346" y="0"/>
                    <a:pt x="1206" y="123"/>
                    <a:pt x="1096" y="360"/>
                  </a:cubicBezTo>
                  <a:cubicBezTo>
                    <a:pt x="906" y="334"/>
                    <a:pt x="729" y="183"/>
                    <a:pt x="537" y="183"/>
                  </a:cubicBezTo>
                  <a:cubicBezTo>
                    <a:pt x="464" y="183"/>
                    <a:pt x="389" y="205"/>
                    <a:pt x="310" y="264"/>
                  </a:cubicBezTo>
                  <a:cubicBezTo>
                    <a:pt x="262" y="324"/>
                    <a:pt x="250" y="384"/>
                    <a:pt x="298" y="467"/>
                  </a:cubicBezTo>
                  <a:cubicBezTo>
                    <a:pt x="314" y="508"/>
                    <a:pt x="325" y="521"/>
                    <a:pt x="346" y="521"/>
                  </a:cubicBezTo>
                  <a:cubicBezTo>
                    <a:pt x="355" y="521"/>
                    <a:pt x="367" y="518"/>
                    <a:pt x="381" y="515"/>
                  </a:cubicBezTo>
                  <a:lnTo>
                    <a:pt x="381" y="515"/>
                  </a:lnTo>
                  <a:cubicBezTo>
                    <a:pt x="368" y="534"/>
                    <a:pt x="356" y="541"/>
                    <a:pt x="347" y="541"/>
                  </a:cubicBezTo>
                  <a:cubicBezTo>
                    <a:pt x="318" y="541"/>
                    <a:pt x="304" y="476"/>
                    <a:pt x="282" y="476"/>
                  </a:cubicBezTo>
                  <a:cubicBezTo>
                    <a:pt x="280" y="476"/>
                    <a:pt x="277" y="477"/>
                    <a:pt x="274" y="479"/>
                  </a:cubicBezTo>
                  <a:cubicBezTo>
                    <a:pt x="155" y="503"/>
                    <a:pt x="84" y="562"/>
                    <a:pt x="36" y="681"/>
                  </a:cubicBezTo>
                  <a:cubicBezTo>
                    <a:pt x="0" y="812"/>
                    <a:pt x="12" y="931"/>
                    <a:pt x="95" y="1015"/>
                  </a:cubicBezTo>
                  <a:cubicBezTo>
                    <a:pt x="381" y="943"/>
                    <a:pt x="655" y="800"/>
                    <a:pt x="965" y="753"/>
                  </a:cubicBezTo>
                  <a:cubicBezTo>
                    <a:pt x="1250" y="717"/>
                    <a:pt x="1619" y="765"/>
                    <a:pt x="1870" y="503"/>
                  </a:cubicBezTo>
                  <a:cubicBezTo>
                    <a:pt x="1977" y="324"/>
                    <a:pt x="1965" y="169"/>
                    <a:pt x="1786" y="62"/>
                  </a:cubicBezTo>
                  <a:cubicBezTo>
                    <a:pt x="1693" y="21"/>
                    <a:pt x="1609" y="0"/>
                    <a:pt x="1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6"/>
            <p:cNvSpPr/>
            <p:nvPr/>
          </p:nvSpPr>
          <p:spPr>
            <a:xfrm>
              <a:off x="1081860" y="-1445094"/>
              <a:ext cx="47372" cy="22597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775" y="0"/>
                  </a:moveTo>
                  <a:cubicBezTo>
                    <a:pt x="735" y="0"/>
                    <a:pt x="695" y="18"/>
                    <a:pt x="655" y="25"/>
                  </a:cubicBezTo>
                  <a:cubicBezTo>
                    <a:pt x="429" y="72"/>
                    <a:pt x="191" y="1"/>
                    <a:pt x="1" y="167"/>
                  </a:cubicBezTo>
                  <a:cubicBezTo>
                    <a:pt x="15" y="158"/>
                    <a:pt x="28" y="155"/>
                    <a:pt x="41" y="155"/>
                  </a:cubicBezTo>
                  <a:cubicBezTo>
                    <a:pt x="121" y="155"/>
                    <a:pt x="182" y="302"/>
                    <a:pt x="269" y="302"/>
                  </a:cubicBezTo>
                  <a:cubicBezTo>
                    <a:pt x="299" y="302"/>
                    <a:pt x="332" y="285"/>
                    <a:pt x="370" y="239"/>
                  </a:cubicBezTo>
                  <a:cubicBezTo>
                    <a:pt x="396" y="205"/>
                    <a:pt x="425" y="191"/>
                    <a:pt x="453" y="191"/>
                  </a:cubicBezTo>
                  <a:cubicBezTo>
                    <a:pt x="514" y="191"/>
                    <a:pt x="571" y="253"/>
                    <a:pt x="596" y="310"/>
                  </a:cubicBezTo>
                  <a:cubicBezTo>
                    <a:pt x="667" y="536"/>
                    <a:pt x="453" y="429"/>
                    <a:pt x="393" y="489"/>
                  </a:cubicBezTo>
                  <a:cubicBezTo>
                    <a:pt x="334" y="548"/>
                    <a:pt x="215" y="584"/>
                    <a:pt x="274" y="715"/>
                  </a:cubicBezTo>
                  <a:cubicBezTo>
                    <a:pt x="1251" y="679"/>
                    <a:pt x="1251" y="679"/>
                    <a:pt x="1501" y="203"/>
                  </a:cubicBezTo>
                  <a:cubicBezTo>
                    <a:pt x="1467" y="184"/>
                    <a:pt x="1432" y="178"/>
                    <a:pt x="1395" y="178"/>
                  </a:cubicBezTo>
                  <a:cubicBezTo>
                    <a:pt x="1286" y="178"/>
                    <a:pt x="1169" y="239"/>
                    <a:pt x="1068" y="239"/>
                  </a:cubicBezTo>
                  <a:cubicBezTo>
                    <a:pt x="986" y="239"/>
                    <a:pt x="915" y="198"/>
                    <a:pt x="870" y="48"/>
                  </a:cubicBezTo>
                  <a:cubicBezTo>
                    <a:pt x="838" y="11"/>
                    <a:pt x="806" y="0"/>
                    <a:pt x="7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6"/>
            <p:cNvSpPr/>
            <p:nvPr/>
          </p:nvSpPr>
          <p:spPr>
            <a:xfrm>
              <a:off x="815091" y="-1261168"/>
              <a:ext cx="39860" cy="40428"/>
            </a:xfrm>
            <a:custGeom>
              <a:avLst/>
              <a:gdLst/>
              <a:ahLst/>
              <a:cxnLst/>
              <a:rect l="l" t="t" r="r" b="b"/>
              <a:pathLst>
                <a:path w="1263" h="1281" extrusionOk="0">
                  <a:moveTo>
                    <a:pt x="536" y="0"/>
                  </a:moveTo>
                  <a:cubicBezTo>
                    <a:pt x="442" y="0"/>
                    <a:pt x="335" y="76"/>
                    <a:pt x="262" y="173"/>
                  </a:cubicBezTo>
                  <a:cubicBezTo>
                    <a:pt x="155" y="316"/>
                    <a:pt x="83" y="483"/>
                    <a:pt x="0" y="650"/>
                  </a:cubicBezTo>
                  <a:cubicBezTo>
                    <a:pt x="132" y="837"/>
                    <a:pt x="193" y="1156"/>
                    <a:pt x="474" y="1156"/>
                  </a:cubicBezTo>
                  <a:cubicBezTo>
                    <a:pt x="497" y="1156"/>
                    <a:pt x="522" y="1154"/>
                    <a:pt x="548" y="1150"/>
                  </a:cubicBezTo>
                  <a:cubicBezTo>
                    <a:pt x="714" y="888"/>
                    <a:pt x="1262" y="1281"/>
                    <a:pt x="1226" y="662"/>
                  </a:cubicBezTo>
                  <a:cubicBezTo>
                    <a:pt x="1169" y="652"/>
                    <a:pt x="1111" y="619"/>
                    <a:pt x="1066" y="619"/>
                  </a:cubicBezTo>
                  <a:cubicBezTo>
                    <a:pt x="1055" y="619"/>
                    <a:pt x="1045" y="621"/>
                    <a:pt x="1036" y="626"/>
                  </a:cubicBezTo>
                  <a:cubicBezTo>
                    <a:pt x="982" y="653"/>
                    <a:pt x="982" y="807"/>
                    <a:pt x="920" y="807"/>
                  </a:cubicBezTo>
                  <a:cubicBezTo>
                    <a:pt x="900" y="807"/>
                    <a:pt x="872" y="790"/>
                    <a:pt x="834" y="745"/>
                  </a:cubicBezTo>
                  <a:cubicBezTo>
                    <a:pt x="714" y="602"/>
                    <a:pt x="595" y="435"/>
                    <a:pt x="512" y="257"/>
                  </a:cubicBezTo>
                  <a:cubicBezTo>
                    <a:pt x="488" y="185"/>
                    <a:pt x="869" y="293"/>
                    <a:pt x="655" y="54"/>
                  </a:cubicBezTo>
                  <a:cubicBezTo>
                    <a:pt x="621" y="17"/>
                    <a:pt x="580" y="0"/>
                    <a:pt x="5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6"/>
            <p:cNvSpPr/>
            <p:nvPr/>
          </p:nvSpPr>
          <p:spPr>
            <a:xfrm>
              <a:off x="790286" y="-1240686"/>
              <a:ext cx="42101" cy="32349"/>
            </a:xfrm>
            <a:custGeom>
              <a:avLst/>
              <a:gdLst/>
              <a:ahLst/>
              <a:cxnLst/>
              <a:rect l="l" t="t" r="r" b="b"/>
              <a:pathLst>
                <a:path w="1334" h="1025" extrusionOk="0">
                  <a:moveTo>
                    <a:pt x="786" y="1"/>
                  </a:moveTo>
                  <a:cubicBezTo>
                    <a:pt x="560" y="322"/>
                    <a:pt x="167" y="489"/>
                    <a:pt x="0" y="894"/>
                  </a:cubicBezTo>
                  <a:lnTo>
                    <a:pt x="0" y="1025"/>
                  </a:lnTo>
                  <a:cubicBezTo>
                    <a:pt x="8" y="1025"/>
                    <a:pt x="16" y="1025"/>
                    <a:pt x="24" y="1025"/>
                  </a:cubicBezTo>
                  <a:cubicBezTo>
                    <a:pt x="512" y="1025"/>
                    <a:pt x="889" y="665"/>
                    <a:pt x="1334" y="501"/>
                  </a:cubicBezTo>
                  <a:cubicBezTo>
                    <a:pt x="1096" y="429"/>
                    <a:pt x="1060" y="25"/>
                    <a:pt x="7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6"/>
            <p:cNvSpPr/>
            <p:nvPr/>
          </p:nvSpPr>
          <p:spPr>
            <a:xfrm>
              <a:off x="471634" y="-1236867"/>
              <a:ext cx="59049" cy="18778"/>
            </a:xfrm>
            <a:custGeom>
              <a:avLst/>
              <a:gdLst/>
              <a:ahLst/>
              <a:cxnLst/>
              <a:rect l="l" t="t" r="r" b="b"/>
              <a:pathLst>
                <a:path w="1871" h="595" extrusionOk="0">
                  <a:moveTo>
                    <a:pt x="723" y="1"/>
                  </a:moveTo>
                  <a:cubicBezTo>
                    <a:pt x="495" y="1"/>
                    <a:pt x="11" y="270"/>
                    <a:pt x="1" y="439"/>
                  </a:cubicBezTo>
                  <a:cubicBezTo>
                    <a:pt x="1" y="487"/>
                    <a:pt x="48" y="546"/>
                    <a:pt x="72" y="594"/>
                  </a:cubicBezTo>
                  <a:cubicBezTo>
                    <a:pt x="111" y="556"/>
                    <a:pt x="165" y="546"/>
                    <a:pt x="224" y="546"/>
                  </a:cubicBezTo>
                  <a:cubicBezTo>
                    <a:pt x="288" y="546"/>
                    <a:pt x="359" y="557"/>
                    <a:pt x="422" y="557"/>
                  </a:cubicBezTo>
                  <a:cubicBezTo>
                    <a:pt x="555" y="557"/>
                    <a:pt x="658" y="506"/>
                    <a:pt x="608" y="189"/>
                  </a:cubicBezTo>
                  <a:lnTo>
                    <a:pt x="608" y="189"/>
                  </a:lnTo>
                  <a:cubicBezTo>
                    <a:pt x="946" y="429"/>
                    <a:pt x="1218" y="548"/>
                    <a:pt x="1448" y="548"/>
                  </a:cubicBezTo>
                  <a:cubicBezTo>
                    <a:pt x="1606" y="548"/>
                    <a:pt x="1744" y="491"/>
                    <a:pt x="1870" y="380"/>
                  </a:cubicBezTo>
                  <a:cubicBezTo>
                    <a:pt x="1870" y="356"/>
                    <a:pt x="1858" y="320"/>
                    <a:pt x="1846" y="308"/>
                  </a:cubicBezTo>
                  <a:cubicBezTo>
                    <a:pt x="1751" y="177"/>
                    <a:pt x="1620" y="142"/>
                    <a:pt x="1489" y="130"/>
                  </a:cubicBezTo>
                  <a:lnTo>
                    <a:pt x="1418" y="130"/>
                  </a:lnTo>
                  <a:cubicBezTo>
                    <a:pt x="1306" y="154"/>
                    <a:pt x="1202" y="198"/>
                    <a:pt x="1100" y="198"/>
                  </a:cubicBezTo>
                  <a:cubicBezTo>
                    <a:pt x="1006" y="198"/>
                    <a:pt x="914" y="161"/>
                    <a:pt x="822" y="34"/>
                  </a:cubicBezTo>
                  <a:cubicBezTo>
                    <a:pt x="803" y="11"/>
                    <a:pt x="768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6"/>
            <p:cNvSpPr/>
            <p:nvPr/>
          </p:nvSpPr>
          <p:spPr>
            <a:xfrm>
              <a:off x="745188" y="-1401385"/>
              <a:ext cx="60911" cy="37115"/>
            </a:xfrm>
            <a:custGeom>
              <a:avLst/>
              <a:gdLst/>
              <a:ahLst/>
              <a:cxnLst/>
              <a:rect l="l" t="t" r="r" b="b"/>
              <a:pathLst>
                <a:path w="1930" h="1176" extrusionOk="0">
                  <a:moveTo>
                    <a:pt x="1464" y="0"/>
                  </a:moveTo>
                  <a:cubicBezTo>
                    <a:pt x="1249" y="0"/>
                    <a:pt x="1093" y="156"/>
                    <a:pt x="989" y="402"/>
                  </a:cubicBezTo>
                  <a:cubicBezTo>
                    <a:pt x="876" y="491"/>
                    <a:pt x="768" y="562"/>
                    <a:pt x="673" y="562"/>
                  </a:cubicBezTo>
                  <a:cubicBezTo>
                    <a:pt x="578" y="562"/>
                    <a:pt x="495" y="491"/>
                    <a:pt x="429" y="294"/>
                  </a:cubicBezTo>
                  <a:lnTo>
                    <a:pt x="310" y="294"/>
                  </a:lnTo>
                  <a:cubicBezTo>
                    <a:pt x="286" y="271"/>
                    <a:pt x="262" y="259"/>
                    <a:pt x="239" y="259"/>
                  </a:cubicBezTo>
                  <a:cubicBezTo>
                    <a:pt x="215" y="259"/>
                    <a:pt x="191" y="271"/>
                    <a:pt x="167" y="294"/>
                  </a:cubicBezTo>
                  <a:cubicBezTo>
                    <a:pt x="1" y="545"/>
                    <a:pt x="334" y="783"/>
                    <a:pt x="203" y="1056"/>
                  </a:cubicBezTo>
                  <a:lnTo>
                    <a:pt x="322" y="1176"/>
                  </a:lnTo>
                  <a:cubicBezTo>
                    <a:pt x="607" y="1067"/>
                    <a:pt x="876" y="943"/>
                    <a:pt x="1162" y="943"/>
                  </a:cubicBezTo>
                  <a:cubicBezTo>
                    <a:pt x="1222" y="943"/>
                    <a:pt x="1284" y="949"/>
                    <a:pt x="1346" y="961"/>
                  </a:cubicBezTo>
                  <a:cubicBezTo>
                    <a:pt x="1382" y="949"/>
                    <a:pt x="1394" y="937"/>
                    <a:pt x="1417" y="926"/>
                  </a:cubicBezTo>
                  <a:cubicBezTo>
                    <a:pt x="1441" y="830"/>
                    <a:pt x="1441" y="759"/>
                    <a:pt x="1441" y="664"/>
                  </a:cubicBezTo>
                  <a:cubicBezTo>
                    <a:pt x="1465" y="628"/>
                    <a:pt x="1501" y="580"/>
                    <a:pt x="1525" y="545"/>
                  </a:cubicBezTo>
                  <a:cubicBezTo>
                    <a:pt x="1620" y="390"/>
                    <a:pt x="1929" y="461"/>
                    <a:pt x="1870" y="152"/>
                  </a:cubicBezTo>
                  <a:cubicBezTo>
                    <a:pt x="1798" y="104"/>
                    <a:pt x="1715" y="68"/>
                    <a:pt x="1644" y="33"/>
                  </a:cubicBezTo>
                  <a:cubicBezTo>
                    <a:pt x="1580" y="10"/>
                    <a:pt x="1520" y="0"/>
                    <a:pt x="14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6"/>
            <p:cNvSpPr/>
            <p:nvPr/>
          </p:nvSpPr>
          <p:spPr>
            <a:xfrm>
              <a:off x="766995" y="-1375191"/>
              <a:ext cx="37209" cy="46614"/>
            </a:xfrm>
            <a:custGeom>
              <a:avLst/>
              <a:gdLst/>
              <a:ahLst/>
              <a:cxnLst/>
              <a:rect l="l" t="t" r="r" b="b"/>
              <a:pathLst>
                <a:path w="1179" h="1477" extrusionOk="0">
                  <a:moveTo>
                    <a:pt x="750" y="96"/>
                  </a:moveTo>
                  <a:cubicBezTo>
                    <a:pt x="488" y="215"/>
                    <a:pt x="95" y="0"/>
                    <a:pt x="0" y="477"/>
                  </a:cubicBezTo>
                  <a:cubicBezTo>
                    <a:pt x="0" y="536"/>
                    <a:pt x="0" y="596"/>
                    <a:pt x="12" y="655"/>
                  </a:cubicBezTo>
                  <a:cubicBezTo>
                    <a:pt x="214" y="893"/>
                    <a:pt x="250" y="1215"/>
                    <a:pt x="417" y="1477"/>
                  </a:cubicBezTo>
                  <a:cubicBezTo>
                    <a:pt x="643" y="1322"/>
                    <a:pt x="893" y="1203"/>
                    <a:pt x="607" y="834"/>
                  </a:cubicBezTo>
                  <a:cubicBezTo>
                    <a:pt x="476" y="667"/>
                    <a:pt x="607" y="524"/>
                    <a:pt x="786" y="524"/>
                  </a:cubicBezTo>
                  <a:cubicBezTo>
                    <a:pt x="794" y="523"/>
                    <a:pt x="802" y="522"/>
                    <a:pt x="810" y="522"/>
                  </a:cubicBezTo>
                  <a:cubicBezTo>
                    <a:pt x="887" y="522"/>
                    <a:pt x="980" y="574"/>
                    <a:pt x="1051" y="574"/>
                  </a:cubicBezTo>
                  <a:cubicBezTo>
                    <a:pt x="1111" y="574"/>
                    <a:pt x="1157" y="538"/>
                    <a:pt x="1167" y="405"/>
                  </a:cubicBezTo>
                  <a:cubicBezTo>
                    <a:pt x="1179" y="167"/>
                    <a:pt x="929" y="131"/>
                    <a:pt x="750" y="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6"/>
            <p:cNvSpPr/>
            <p:nvPr/>
          </p:nvSpPr>
          <p:spPr>
            <a:xfrm>
              <a:off x="260756" y="-1034006"/>
              <a:ext cx="30550" cy="24112"/>
            </a:xfrm>
            <a:custGeom>
              <a:avLst/>
              <a:gdLst/>
              <a:ahLst/>
              <a:cxnLst/>
              <a:rect l="l" t="t" r="r" b="b"/>
              <a:pathLst>
                <a:path w="968" h="764" extrusionOk="0">
                  <a:moveTo>
                    <a:pt x="295" y="1"/>
                  </a:moveTo>
                  <a:cubicBezTo>
                    <a:pt x="50" y="1"/>
                    <a:pt x="160" y="370"/>
                    <a:pt x="87" y="548"/>
                  </a:cubicBezTo>
                  <a:cubicBezTo>
                    <a:pt x="1" y="729"/>
                    <a:pt x="83" y="754"/>
                    <a:pt x="176" y="754"/>
                  </a:cubicBezTo>
                  <a:cubicBezTo>
                    <a:pt x="211" y="754"/>
                    <a:pt x="248" y="750"/>
                    <a:pt x="277" y="750"/>
                  </a:cubicBezTo>
                  <a:cubicBezTo>
                    <a:pt x="317" y="759"/>
                    <a:pt x="354" y="764"/>
                    <a:pt x="391" y="764"/>
                  </a:cubicBezTo>
                  <a:cubicBezTo>
                    <a:pt x="685" y="764"/>
                    <a:pt x="878" y="485"/>
                    <a:pt x="920" y="262"/>
                  </a:cubicBezTo>
                  <a:cubicBezTo>
                    <a:pt x="968" y="12"/>
                    <a:pt x="599" y="83"/>
                    <a:pt x="420" y="24"/>
                  </a:cubicBezTo>
                  <a:cubicBezTo>
                    <a:pt x="370" y="8"/>
                    <a:pt x="329" y="1"/>
                    <a:pt x="2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6"/>
            <p:cNvSpPr/>
            <p:nvPr/>
          </p:nvSpPr>
          <p:spPr>
            <a:xfrm>
              <a:off x="1084480" y="-1459738"/>
              <a:ext cx="63562" cy="17642"/>
            </a:xfrm>
            <a:custGeom>
              <a:avLst/>
              <a:gdLst/>
              <a:ahLst/>
              <a:cxnLst/>
              <a:rect l="l" t="t" r="r" b="b"/>
              <a:pathLst>
                <a:path w="2014" h="559" extrusionOk="0">
                  <a:moveTo>
                    <a:pt x="251" y="0"/>
                  </a:moveTo>
                  <a:cubicBezTo>
                    <a:pt x="215" y="131"/>
                    <a:pt x="72" y="167"/>
                    <a:pt x="1" y="250"/>
                  </a:cubicBezTo>
                  <a:cubicBezTo>
                    <a:pt x="156" y="465"/>
                    <a:pt x="418" y="286"/>
                    <a:pt x="572" y="489"/>
                  </a:cubicBezTo>
                  <a:cubicBezTo>
                    <a:pt x="593" y="542"/>
                    <a:pt x="616" y="558"/>
                    <a:pt x="640" y="558"/>
                  </a:cubicBezTo>
                  <a:cubicBezTo>
                    <a:pt x="682" y="558"/>
                    <a:pt x="728" y="510"/>
                    <a:pt x="771" y="510"/>
                  </a:cubicBezTo>
                  <a:cubicBezTo>
                    <a:pt x="776" y="510"/>
                    <a:pt x="781" y="511"/>
                    <a:pt x="787" y="512"/>
                  </a:cubicBezTo>
                  <a:lnTo>
                    <a:pt x="1239" y="369"/>
                  </a:lnTo>
                  <a:cubicBezTo>
                    <a:pt x="1377" y="408"/>
                    <a:pt x="1519" y="480"/>
                    <a:pt x="1663" y="480"/>
                  </a:cubicBezTo>
                  <a:cubicBezTo>
                    <a:pt x="1744" y="480"/>
                    <a:pt x="1825" y="457"/>
                    <a:pt x="1906" y="393"/>
                  </a:cubicBezTo>
                  <a:cubicBezTo>
                    <a:pt x="1954" y="369"/>
                    <a:pt x="1977" y="346"/>
                    <a:pt x="2013" y="334"/>
                  </a:cubicBezTo>
                  <a:lnTo>
                    <a:pt x="1918" y="155"/>
                  </a:lnTo>
                  <a:cubicBezTo>
                    <a:pt x="1794" y="176"/>
                    <a:pt x="1671" y="185"/>
                    <a:pt x="1548" y="185"/>
                  </a:cubicBezTo>
                  <a:cubicBezTo>
                    <a:pt x="1112" y="185"/>
                    <a:pt x="678" y="75"/>
                    <a:pt x="2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6"/>
            <p:cNvSpPr/>
            <p:nvPr/>
          </p:nvSpPr>
          <p:spPr>
            <a:xfrm>
              <a:off x="706497" y="-1306392"/>
              <a:ext cx="33454" cy="25532"/>
            </a:xfrm>
            <a:custGeom>
              <a:avLst/>
              <a:gdLst/>
              <a:ahLst/>
              <a:cxnLst/>
              <a:rect l="l" t="t" r="r" b="b"/>
              <a:pathLst>
                <a:path w="1060" h="809" extrusionOk="0">
                  <a:moveTo>
                    <a:pt x="139" y="1"/>
                  </a:moveTo>
                  <a:cubicBezTo>
                    <a:pt x="67" y="1"/>
                    <a:pt x="10" y="133"/>
                    <a:pt x="0" y="249"/>
                  </a:cubicBezTo>
                  <a:lnTo>
                    <a:pt x="0" y="809"/>
                  </a:lnTo>
                  <a:cubicBezTo>
                    <a:pt x="106" y="711"/>
                    <a:pt x="205" y="537"/>
                    <a:pt x="349" y="537"/>
                  </a:cubicBezTo>
                  <a:cubicBezTo>
                    <a:pt x="416" y="537"/>
                    <a:pt x="492" y="575"/>
                    <a:pt x="584" y="678"/>
                  </a:cubicBezTo>
                  <a:cubicBezTo>
                    <a:pt x="593" y="697"/>
                    <a:pt x="616" y="703"/>
                    <a:pt x="645" y="703"/>
                  </a:cubicBezTo>
                  <a:cubicBezTo>
                    <a:pt x="687" y="703"/>
                    <a:pt x="743" y="690"/>
                    <a:pt x="786" y="690"/>
                  </a:cubicBezTo>
                  <a:cubicBezTo>
                    <a:pt x="655" y="380"/>
                    <a:pt x="1060" y="356"/>
                    <a:pt x="1060" y="82"/>
                  </a:cubicBezTo>
                  <a:cubicBezTo>
                    <a:pt x="1045" y="81"/>
                    <a:pt x="1030" y="81"/>
                    <a:pt x="1015" y="81"/>
                  </a:cubicBezTo>
                  <a:cubicBezTo>
                    <a:pt x="830" y="81"/>
                    <a:pt x="661" y="161"/>
                    <a:pt x="497" y="161"/>
                  </a:cubicBezTo>
                  <a:cubicBezTo>
                    <a:pt x="393" y="161"/>
                    <a:pt x="292" y="129"/>
                    <a:pt x="191" y="23"/>
                  </a:cubicBezTo>
                  <a:cubicBezTo>
                    <a:pt x="173" y="7"/>
                    <a:pt x="156" y="1"/>
                    <a:pt x="1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6"/>
            <p:cNvSpPr/>
            <p:nvPr/>
          </p:nvSpPr>
          <p:spPr>
            <a:xfrm>
              <a:off x="496439" y="-1260979"/>
              <a:ext cx="55262" cy="36105"/>
            </a:xfrm>
            <a:custGeom>
              <a:avLst/>
              <a:gdLst/>
              <a:ahLst/>
              <a:cxnLst/>
              <a:rect l="l" t="t" r="r" b="b"/>
              <a:pathLst>
                <a:path w="1751" h="1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501"/>
                    <a:pt x="489" y="560"/>
                    <a:pt x="644" y="894"/>
                  </a:cubicBezTo>
                  <a:cubicBezTo>
                    <a:pt x="775" y="1001"/>
                    <a:pt x="1013" y="906"/>
                    <a:pt x="1084" y="1144"/>
                  </a:cubicBezTo>
                  <a:cubicBezTo>
                    <a:pt x="1310" y="1060"/>
                    <a:pt x="1560" y="1084"/>
                    <a:pt x="1751" y="894"/>
                  </a:cubicBezTo>
                  <a:cubicBezTo>
                    <a:pt x="1441" y="834"/>
                    <a:pt x="1072" y="918"/>
                    <a:pt x="870" y="525"/>
                  </a:cubicBezTo>
                  <a:cubicBezTo>
                    <a:pt x="775" y="382"/>
                    <a:pt x="644" y="370"/>
                    <a:pt x="536" y="263"/>
                  </a:cubicBezTo>
                  <a:cubicBezTo>
                    <a:pt x="475" y="306"/>
                    <a:pt x="427" y="324"/>
                    <a:pt x="387" y="324"/>
                  </a:cubicBezTo>
                  <a:cubicBezTo>
                    <a:pt x="240" y="324"/>
                    <a:pt x="208" y="85"/>
                    <a:pt x="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6"/>
            <p:cNvSpPr/>
            <p:nvPr/>
          </p:nvSpPr>
          <p:spPr>
            <a:xfrm>
              <a:off x="545293" y="-1229420"/>
              <a:ext cx="43237" cy="19094"/>
            </a:xfrm>
            <a:custGeom>
              <a:avLst/>
              <a:gdLst/>
              <a:ahLst/>
              <a:cxnLst/>
              <a:rect l="l" t="t" r="r" b="b"/>
              <a:pathLst>
                <a:path w="1370" h="605" extrusionOk="0">
                  <a:moveTo>
                    <a:pt x="584" y="1"/>
                  </a:moveTo>
                  <a:cubicBezTo>
                    <a:pt x="393" y="191"/>
                    <a:pt x="227" y="334"/>
                    <a:pt x="0" y="549"/>
                  </a:cubicBezTo>
                  <a:cubicBezTo>
                    <a:pt x="206" y="581"/>
                    <a:pt x="397" y="605"/>
                    <a:pt x="578" y="605"/>
                  </a:cubicBezTo>
                  <a:cubicBezTo>
                    <a:pt x="859" y="605"/>
                    <a:pt x="1116" y="548"/>
                    <a:pt x="1370" y="382"/>
                  </a:cubicBezTo>
                  <a:cubicBezTo>
                    <a:pt x="1317" y="274"/>
                    <a:pt x="1242" y="242"/>
                    <a:pt x="1159" y="242"/>
                  </a:cubicBezTo>
                  <a:cubicBezTo>
                    <a:pt x="1038" y="242"/>
                    <a:pt x="900" y="310"/>
                    <a:pt x="789" y="310"/>
                  </a:cubicBezTo>
                  <a:cubicBezTo>
                    <a:pt x="683" y="310"/>
                    <a:pt x="601" y="247"/>
                    <a:pt x="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6"/>
            <p:cNvSpPr/>
            <p:nvPr/>
          </p:nvSpPr>
          <p:spPr>
            <a:xfrm>
              <a:off x="790665" y="-1399239"/>
              <a:ext cx="34968" cy="28720"/>
            </a:xfrm>
            <a:custGeom>
              <a:avLst/>
              <a:gdLst/>
              <a:ahLst/>
              <a:cxnLst/>
              <a:rect l="l" t="t" r="r" b="b"/>
              <a:pathLst>
                <a:path w="1108" h="910" extrusionOk="0">
                  <a:moveTo>
                    <a:pt x="774" y="0"/>
                  </a:moveTo>
                  <a:cubicBezTo>
                    <a:pt x="536" y="215"/>
                    <a:pt x="262" y="334"/>
                    <a:pt x="0" y="477"/>
                  </a:cubicBezTo>
                  <a:lnTo>
                    <a:pt x="0" y="596"/>
                  </a:lnTo>
                  <a:cubicBezTo>
                    <a:pt x="46" y="617"/>
                    <a:pt x="94" y="625"/>
                    <a:pt x="144" y="625"/>
                  </a:cubicBezTo>
                  <a:cubicBezTo>
                    <a:pt x="289" y="625"/>
                    <a:pt x="447" y="559"/>
                    <a:pt x="594" y="559"/>
                  </a:cubicBezTo>
                  <a:cubicBezTo>
                    <a:pt x="740" y="559"/>
                    <a:pt x="875" y="624"/>
                    <a:pt x="977" y="881"/>
                  </a:cubicBezTo>
                  <a:cubicBezTo>
                    <a:pt x="984" y="901"/>
                    <a:pt x="993" y="910"/>
                    <a:pt x="1001" y="910"/>
                  </a:cubicBezTo>
                  <a:cubicBezTo>
                    <a:pt x="1043" y="910"/>
                    <a:pt x="1088" y="695"/>
                    <a:pt x="1107" y="596"/>
                  </a:cubicBezTo>
                  <a:lnTo>
                    <a:pt x="1107" y="226"/>
                  </a:lnTo>
                  <a:cubicBezTo>
                    <a:pt x="1048" y="36"/>
                    <a:pt x="917" y="24"/>
                    <a:pt x="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6"/>
            <p:cNvSpPr/>
            <p:nvPr/>
          </p:nvSpPr>
          <p:spPr>
            <a:xfrm>
              <a:off x="506223" y="-1214965"/>
              <a:ext cx="30077" cy="21114"/>
            </a:xfrm>
            <a:custGeom>
              <a:avLst/>
              <a:gdLst/>
              <a:ahLst/>
              <a:cxnLst/>
              <a:rect l="l" t="t" r="r" b="b"/>
              <a:pathLst>
                <a:path w="953" h="669" extrusionOk="0">
                  <a:moveTo>
                    <a:pt x="252" y="0"/>
                  </a:moveTo>
                  <a:cubicBezTo>
                    <a:pt x="230" y="0"/>
                    <a:pt x="200" y="16"/>
                    <a:pt x="155" y="55"/>
                  </a:cubicBezTo>
                  <a:cubicBezTo>
                    <a:pt x="60" y="138"/>
                    <a:pt x="0" y="257"/>
                    <a:pt x="107" y="436"/>
                  </a:cubicBezTo>
                  <a:cubicBezTo>
                    <a:pt x="226" y="620"/>
                    <a:pt x="360" y="668"/>
                    <a:pt x="503" y="668"/>
                  </a:cubicBezTo>
                  <a:cubicBezTo>
                    <a:pt x="646" y="668"/>
                    <a:pt x="798" y="620"/>
                    <a:pt x="953" y="614"/>
                  </a:cubicBezTo>
                  <a:cubicBezTo>
                    <a:pt x="848" y="510"/>
                    <a:pt x="854" y="278"/>
                    <a:pt x="681" y="278"/>
                  </a:cubicBezTo>
                  <a:cubicBezTo>
                    <a:pt x="656" y="278"/>
                    <a:pt x="628" y="283"/>
                    <a:pt x="595" y="293"/>
                  </a:cubicBezTo>
                  <a:cubicBezTo>
                    <a:pt x="551" y="310"/>
                    <a:pt x="495" y="332"/>
                    <a:pt x="445" y="332"/>
                  </a:cubicBezTo>
                  <a:cubicBezTo>
                    <a:pt x="389" y="332"/>
                    <a:pt x="341" y="304"/>
                    <a:pt x="322" y="210"/>
                  </a:cubicBezTo>
                  <a:cubicBezTo>
                    <a:pt x="295" y="138"/>
                    <a:pt x="315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6"/>
            <p:cNvSpPr/>
            <p:nvPr/>
          </p:nvSpPr>
          <p:spPr>
            <a:xfrm>
              <a:off x="905698" y="-1425749"/>
              <a:ext cx="43174" cy="22344"/>
            </a:xfrm>
            <a:custGeom>
              <a:avLst/>
              <a:gdLst/>
              <a:ahLst/>
              <a:cxnLst/>
              <a:rect l="l" t="t" r="r" b="b"/>
              <a:pathLst>
                <a:path w="1368" h="708" extrusionOk="0">
                  <a:moveTo>
                    <a:pt x="924" y="1"/>
                  </a:moveTo>
                  <a:cubicBezTo>
                    <a:pt x="863" y="1"/>
                    <a:pt x="797" y="36"/>
                    <a:pt x="737" y="66"/>
                  </a:cubicBezTo>
                  <a:cubicBezTo>
                    <a:pt x="606" y="126"/>
                    <a:pt x="475" y="197"/>
                    <a:pt x="344" y="257"/>
                  </a:cubicBezTo>
                  <a:cubicBezTo>
                    <a:pt x="308" y="281"/>
                    <a:pt x="260" y="281"/>
                    <a:pt x="237" y="293"/>
                  </a:cubicBezTo>
                  <a:cubicBezTo>
                    <a:pt x="201" y="435"/>
                    <a:pt x="82" y="471"/>
                    <a:pt x="10" y="543"/>
                  </a:cubicBezTo>
                  <a:cubicBezTo>
                    <a:pt x="1" y="648"/>
                    <a:pt x="30" y="708"/>
                    <a:pt x="104" y="708"/>
                  </a:cubicBezTo>
                  <a:cubicBezTo>
                    <a:pt x="122" y="708"/>
                    <a:pt x="142" y="704"/>
                    <a:pt x="165" y="697"/>
                  </a:cubicBezTo>
                  <a:cubicBezTo>
                    <a:pt x="558" y="638"/>
                    <a:pt x="975" y="602"/>
                    <a:pt x="1368" y="424"/>
                  </a:cubicBezTo>
                  <a:cubicBezTo>
                    <a:pt x="1348" y="422"/>
                    <a:pt x="1327" y="421"/>
                    <a:pt x="1306" y="421"/>
                  </a:cubicBezTo>
                  <a:cubicBezTo>
                    <a:pt x="1295" y="421"/>
                    <a:pt x="1284" y="421"/>
                    <a:pt x="1274" y="421"/>
                  </a:cubicBezTo>
                  <a:cubicBezTo>
                    <a:pt x="1176" y="421"/>
                    <a:pt x="1076" y="415"/>
                    <a:pt x="1022" y="281"/>
                  </a:cubicBezTo>
                  <a:cubicBezTo>
                    <a:pt x="1082" y="209"/>
                    <a:pt x="1082" y="126"/>
                    <a:pt x="1022" y="43"/>
                  </a:cubicBezTo>
                  <a:cubicBezTo>
                    <a:pt x="992" y="12"/>
                    <a:pt x="959" y="1"/>
                    <a:pt x="9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6"/>
            <p:cNvSpPr/>
            <p:nvPr/>
          </p:nvSpPr>
          <p:spPr>
            <a:xfrm>
              <a:off x="758727" y="-1356445"/>
              <a:ext cx="22565" cy="30171"/>
            </a:xfrm>
            <a:custGeom>
              <a:avLst/>
              <a:gdLst/>
              <a:ahLst/>
              <a:cxnLst/>
              <a:rect l="l" t="t" r="r" b="b"/>
              <a:pathLst>
                <a:path w="715" h="956" extrusionOk="0">
                  <a:moveTo>
                    <a:pt x="307" y="1"/>
                  </a:moveTo>
                  <a:cubicBezTo>
                    <a:pt x="110" y="1"/>
                    <a:pt x="0" y="132"/>
                    <a:pt x="0" y="394"/>
                  </a:cubicBezTo>
                  <a:cubicBezTo>
                    <a:pt x="191" y="514"/>
                    <a:pt x="334" y="692"/>
                    <a:pt x="441" y="895"/>
                  </a:cubicBezTo>
                  <a:cubicBezTo>
                    <a:pt x="487" y="902"/>
                    <a:pt x="539" y="955"/>
                    <a:pt x="589" y="955"/>
                  </a:cubicBezTo>
                  <a:cubicBezTo>
                    <a:pt x="616" y="955"/>
                    <a:pt x="642" y="940"/>
                    <a:pt x="667" y="895"/>
                  </a:cubicBezTo>
                  <a:cubicBezTo>
                    <a:pt x="715" y="525"/>
                    <a:pt x="655" y="192"/>
                    <a:pt x="334" y="2"/>
                  </a:cubicBezTo>
                  <a:cubicBezTo>
                    <a:pt x="325" y="1"/>
                    <a:pt x="316" y="1"/>
                    <a:pt x="3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6"/>
            <p:cNvSpPr/>
            <p:nvPr/>
          </p:nvSpPr>
          <p:spPr>
            <a:xfrm>
              <a:off x="1046924" y="-1424423"/>
              <a:ext cx="30455" cy="14170"/>
            </a:xfrm>
            <a:custGeom>
              <a:avLst/>
              <a:gdLst/>
              <a:ahLst/>
              <a:cxnLst/>
              <a:rect l="l" t="t" r="r" b="b"/>
              <a:pathLst>
                <a:path w="965" h="449" extrusionOk="0">
                  <a:moveTo>
                    <a:pt x="698" y="0"/>
                  </a:moveTo>
                  <a:cubicBezTo>
                    <a:pt x="539" y="0"/>
                    <a:pt x="400" y="111"/>
                    <a:pt x="237" y="111"/>
                  </a:cubicBezTo>
                  <a:cubicBezTo>
                    <a:pt x="164" y="111"/>
                    <a:pt x="87" y="89"/>
                    <a:pt x="0" y="24"/>
                  </a:cubicBezTo>
                  <a:lnTo>
                    <a:pt x="0" y="24"/>
                  </a:lnTo>
                  <a:cubicBezTo>
                    <a:pt x="84" y="354"/>
                    <a:pt x="202" y="449"/>
                    <a:pt x="334" y="449"/>
                  </a:cubicBezTo>
                  <a:cubicBezTo>
                    <a:pt x="464" y="449"/>
                    <a:pt x="609" y="357"/>
                    <a:pt x="750" y="310"/>
                  </a:cubicBezTo>
                  <a:cubicBezTo>
                    <a:pt x="758" y="309"/>
                    <a:pt x="765" y="309"/>
                    <a:pt x="773" y="309"/>
                  </a:cubicBezTo>
                  <a:cubicBezTo>
                    <a:pt x="801" y="309"/>
                    <a:pt x="832" y="314"/>
                    <a:pt x="861" y="314"/>
                  </a:cubicBezTo>
                  <a:cubicBezTo>
                    <a:pt x="917" y="314"/>
                    <a:pt x="965" y="294"/>
                    <a:pt x="965" y="179"/>
                  </a:cubicBezTo>
                  <a:cubicBezTo>
                    <a:pt x="953" y="1"/>
                    <a:pt x="822" y="12"/>
                    <a:pt x="715" y="1"/>
                  </a:cubicBezTo>
                  <a:cubicBezTo>
                    <a:pt x="709" y="0"/>
                    <a:pt x="703" y="0"/>
                    <a:pt x="6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6"/>
            <p:cNvSpPr/>
            <p:nvPr/>
          </p:nvSpPr>
          <p:spPr>
            <a:xfrm>
              <a:off x="660641" y="-1229861"/>
              <a:ext cx="34590" cy="23197"/>
            </a:xfrm>
            <a:custGeom>
              <a:avLst/>
              <a:gdLst/>
              <a:ahLst/>
              <a:cxnLst/>
              <a:rect l="l" t="t" r="r" b="b"/>
              <a:pathLst>
                <a:path w="1096" h="735" extrusionOk="0">
                  <a:moveTo>
                    <a:pt x="791" y="0"/>
                  </a:moveTo>
                  <a:cubicBezTo>
                    <a:pt x="441" y="0"/>
                    <a:pt x="289" y="348"/>
                    <a:pt x="60" y="491"/>
                  </a:cubicBezTo>
                  <a:cubicBezTo>
                    <a:pt x="1" y="515"/>
                    <a:pt x="48" y="634"/>
                    <a:pt x="108" y="694"/>
                  </a:cubicBezTo>
                  <a:cubicBezTo>
                    <a:pt x="137" y="723"/>
                    <a:pt x="160" y="735"/>
                    <a:pt x="178" y="735"/>
                  </a:cubicBezTo>
                  <a:cubicBezTo>
                    <a:pt x="226" y="735"/>
                    <a:pt x="247" y="657"/>
                    <a:pt x="298" y="622"/>
                  </a:cubicBezTo>
                  <a:cubicBezTo>
                    <a:pt x="548" y="455"/>
                    <a:pt x="679" y="146"/>
                    <a:pt x="1096" y="74"/>
                  </a:cubicBezTo>
                  <a:cubicBezTo>
                    <a:pt x="979" y="22"/>
                    <a:pt x="879" y="0"/>
                    <a:pt x="7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6"/>
            <p:cNvSpPr/>
            <p:nvPr/>
          </p:nvSpPr>
          <p:spPr>
            <a:xfrm>
              <a:off x="615165" y="-1150332"/>
              <a:ext cx="24459" cy="23133"/>
            </a:xfrm>
            <a:custGeom>
              <a:avLst/>
              <a:gdLst/>
              <a:ahLst/>
              <a:cxnLst/>
              <a:rect l="l" t="t" r="r" b="b"/>
              <a:pathLst>
                <a:path w="775" h="733" extrusionOk="0">
                  <a:moveTo>
                    <a:pt x="594" y="1"/>
                  </a:moveTo>
                  <a:cubicBezTo>
                    <a:pt x="461" y="1"/>
                    <a:pt x="313" y="130"/>
                    <a:pt x="176" y="130"/>
                  </a:cubicBezTo>
                  <a:cubicBezTo>
                    <a:pt x="115" y="130"/>
                    <a:pt x="56" y="105"/>
                    <a:pt x="1" y="31"/>
                  </a:cubicBezTo>
                  <a:lnTo>
                    <a:pt x="1" y="31"/>
                  </a:lnTo>
                  <a:cubicBezTo>
                    <a:pt x="84" y="233"/>
                    <a:pt x="299" y="412"/>
                    <a:pt x="108" y="662"/>
                  </a:cubicBezTo>
                  <a:cubicBezTo>
                    <a:pt x="193" y="712"/>
                    <a:pt x="263" y="733"/>
                    <a:pt x="322" y="733"/>
                  </a:cubicBezTo>
                  <a:cubicBezTo>
                    <a:pt x="561" y="733"/>
                    <a:pt x="620" y="391"/>
                    <a:pt x="763" y="209"/>
                  </a:cubicBezTo>
                  <a:cubicBezTo>
                    <a:pt x="763" y="186"/>
                    <a:pt x="775" y="150"/>
                    <a:pt x="775" y="126"/>
                  </a:cubicBezTo>
                  <a:cubicBezTo>
                    <a:pt x="720" y="32"/>
                    <a:pt x="659" y="1"/>
                    <a:pt x="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6"/>
            <p:cNvSpPr/>
            <p:nvPr/>
          </p:nvSpPr>
          <p:spPr>
            <a:xfrm>
              <a:off x="633974" y="-1213261"/>
              <a:ext cx="22187" cy="24459"/>
            </a:xfrm>
            <a:custGeom>
              <a:avLst/>
              <a:gdLst/>
              <a:ahLst/>
              <a:cxnLst/>
              <a:rect l="l" t="t" r="r" b="b"/>
              <a:pathLst>
                <a:path w="703" h="775" extrusionOk="0">
                  <a:moveTo>
                    <a:pt x="512" y="1"/>
                  </a:moveTo>
                  <a:lnTo>
                    <a:pt x="512" y="1"/>
                  </a:lnTo>
                  <a:cubicBezTo>
                    <a:pt x="584" y="465"/>
                    <a:pt x="36" y="299"/>
                    <a:pt x="0" y="775"/>
                  </a:cubicBezTo>
                  <a:cubicBezTo>
                    <a:pt x="286" y="584"/>
                    <a:pt x="631" y="680"/>
                    <a:pt x="691" y="227"/>
                  </a:cubicBezTo>
                  <a:cubicBezTo>
                    <a:pt x="703" y="144"/>
                    <a:pt x="691" y="84"/>
                    <a:pt x="608" y="37"/>
                  </a:cubicBezTo>
                  <a:cubicBezTo>
                    <a:pt x="584" y="25"/>
                    <a:pt x="536" y="25"/>
                    <a:pt x="5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6"/>
            <p:cNvSpPr/>
            <p:nvPr/>
          </p:nvSpPr>
          <p:spPr>
            <a:xfrm>
              <a:off x="847787" y="-1271046"/>
              <a:ext cx="21051" cy="15812"/>
            </a:xfrm>
            <a:custGeom>
              <a:avLst/>
              <a:gdLst/>
              <a:ahLst/>
              <a:cxnLst/>
              <a:rect l="l" t="t" r="r" b="b"/>
              <a:pathLst>
                <a:path w="667" h="501" extrusionOk="0">
                  <a:moveTo>
                    <a:pt x="499" y="1"/>
                  </a:moveTo>
                  <a:cubicBezTo>
                    <a:pt x="386" y="1"/>
                    <a:pt x="264" y="139"/>
                    <a:pt x="123" y="139"/>
                  </a:cubicBezTo>
                  <a:cubicBezTo>
                    <a:pt x="102" y="139"/>
                    <a:pt x="81" y="136"/>
                    <a:pt x="59" y="129"/>
                  </a:cubicBezTo>
                  <a:cubicBezTo>
                    <a:pt x="55" y="128"/>
                    <a:pt x="51" y="127"/>
                    <a:pt x="48" y="127"/>
                  </a:cubicBezTo>
                  <a:cubicBezTo>
                    <a:pt x="0" y="127"/>
                    <a:pt x="3" y="264"/>
                    <a:pt x="48" y="320"/>
                  </a:cubicBezTo>
                  <a:cubicBezTo>
                    <a:pt x="100" y="398"/>
                    <a:pt x="145" y="501"/>
                    <a:pt x="230" y="501"/>
                  </a:cubicBezTo>
                  <a:cubicBezTo>
                    <a:pt x="262" y="501"/>
                    <a:pt x="300" y="486"/>
                    <a:pt x="345" y="451"/>
                  </a:cubicBezTo>
                  <a:lnTo>
                    <a:pt x="524" y="320"/>
                  </a:lnTo>
                  <a:cubicBezTo>
                    <a:pt x="536" y="213"/>
                    <a:pt x="667" y="70"/>
                    <a:pt x="548" y="10"/>
                  </a:cubicBezTo>
                  <a:cubicBezTo>
                    <a:pt x="532" y="3"/>
                    <a:pt x="515" y="1"/>
                    <a:pt x="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6"/>
            <p:cNvSpPr/>
            <p:nvPr/>
          </p:nvSpPr>
          <p:spPr>
            <a:xfrm>
              <a:off x="320214" y="-1005476"/>
              <a:ext cx="25216" cy="23354"/>
            </a:xfrm>
            <a:custGeom>
              <a:avLst/>
              <a:gdLst/>
              <a:ahLst/>
              <a:cxnLst/>
              <a:rect l="l" t="t" r="r" b="b"/>
              <a:pathLst>
                <a:path w="799" h="740" extrusionOk="0">
                  <a:moveTo>
                    <a:pt x="253" y="0"/>
                  </a:moveTo>
                  <a:cubicBezTo>
                    <a:pt x="181" y="0"/>
                    <a:pt x="78" y="77"/>
                    <a:pt x="1" y="108"/>
                  </a:cubicBezTo>
                  <a:cubicBezTo>
                    <a:pt x="120" y="406"/>
                    <a:pt x="322" y="596"/>
                    <a:pt x="560" y="739"/>
                  </a:cubicBezTo>
                  <a:cubicBezTo>
                    <a:pt x="644" y="727"/>
                    <a:pt x="798" y="620"/>
                    <a:pt x="703" y="584"/>
                  </a:cubicBezTo>
                  <a:cubicBezTo>
                    <a:pt x="513" y="465"/>
                    <a:pt x="370" y="382"/>
                    <a:pt x="334" y="84"/>
                  </a:cubicBezTo>
                  <a:cubicBezTo>
                    <a:pt x="322" y="22"/>
                    <a:pt x="292" y="0"/>
                    <a:pt x="2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6"/>
            <p:cNvSpPr/>
            <p:nvPr/>
          </p:nvSpPr>
          <p:spPr>
            <a:xfrm>
              <a:off x="408579" y="-1183627"/>
              <a:ext cx="22124" cy="15875"/>
            </a:xfrm>
            <a:custGeom>
              <a:avLst/>
              <a:gdLst/>
              <a:ahLst/>
              <a:cxnLst/>
              <a:rect l="l" t="t" r="r" b="b"/>
              <a:pathLst>
                <a:path w="701" h="503" extrusionOk="0">
                  <a:moveTo>
                    <a:pt x="676" y="1"/>
                  </a:moveTo>
                  <a:cubicBezTo>
                    <a:pt x="526" y="1"/>
                    <a:pt x="421" y="157"/>
                    <a:pt x="268" y="157"/>
                  </a:cubicBezTo>
                  <a:cubicBezTo>
                    <a:pt x="230" y="157"/>
                    <a:pt x="188" y="147"/>
                    <a:pt x="141" y="122"/>
                  </a:cubicBezTo>
                  <a:cubicBezTo>
                    <a:pt x="122" y="113"/>
                    <a:pt x="107" y="109"/>
                    <a:pt x="94" y="109"/>
                  </a:cubicBezTo>
                  <a:cubicBezTo>
                    <a:pt x="0" y="109"/>
                    <a:pt x="45" y="312"/>
                    <a:pt x="34" y="395"/>
                  </a:cubicBezTo>
                  <a:cubicBezTo>
                    <a:pt x="29" y="479"/>
                    <a:pt x="52" y="503"/>
                    <a:pt x="86" y="503"/>
                  </a:cubicBezTo>
                  <a:cubicBezTo>
                    <a:pt x="124" y="503"/>
                    <a:pt x="175" y="473"/>
                    <a:pt x="213" y="467"/>
                  </a:cubicBezTo>
                  <a:cubicBezTo>
                    <a:pt x="439" y="431"/>
                    <a:pt x="582" y="252"/>
                    <a:pt x="701" y="2"/>
                  </a:cubicBezTo>
                  <a:cubicBezTo>
                    <a:pt x="692" y="1"/>
                    <a:pt x="684" y="1"/>
                    <a:pt x="6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6"/>
            <p:cNvSpPr/>
            <p:nvPr/>
          </p:nvSpPr>
          <p:spPr>
            <a:xfrm>
              <a:off x="877074" y="-1413283"/>
              <a:ext cx="21082" cy="1669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153" y="1"/>
                  </a:moveTo>
                  <a:cubicBezTo>
                    <a:pt x="118" y="1"/>
                    <a:pt x="79" y="9"/>
                    <a:pt x="36" y="29"/>
                  </a:cubicBezTo>
                  <a:cubicBezTo>
                    <a:pt x="24" y="52"/>
                    <a:pt x="13" y="76"/>
                    <a:pt x="1" y="88"/>
                  </a:cubicBezTo>
                  <a:cubicBezTo>
                    <a:pt x="1" y="112"/>
                    <a:pt x="13" y="136"/>
                    <a:pt x="24" y="148"/>
                  </a:cubicBezTo>
                  <a:cubicBezTo>
                    <a:pt x="155" y="243"/>
                    <a:pt x="144" y="386"/>
                    <a:pt x="144" y="529"/>
                  </a:cubicBezTo>
                  <a:cubicBezTo>
                    <a:pt x="298" y="529"/>
                    <a:pt x="441" y="529"/>
                    <a:pt x="608" y="505"/>
                  </a:cubicBezTo>
                  <a:cubicBezTo>
                    <a:pt x="667" y="421"/>
                    <a:pt x="655" y="350"/>
                    <a:pt x="596" y="267"/>
                  </a:cubicBezTo>
                  <a:cubicBezTo>
                    <a:pt x="427" y="217"/>
                    <a:pt x="332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6"/>
            <p:cNvSpPr/>
            <p:nvPr/>
          </p:nvSpPr>
          <p:spPr>
            <a:xfrm>
              <a:off x="602794" y="-1193348"/>
              <a:ext cx="15433" cy="19567"/>
            </a:xfrm>
            <a:custGeom>
              <a:avLst/>
              <a:gdLst/>
              <a:ahLst/>
              <a:cxnLst/>
              <a:rect l="l" t="t" r="r" b="b"/>
              <a:pathLst>
                <a:path w="489" h="620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477"/>
                    <a:pt x="0" y="477"/>
                    <a:pt x="488" y="620"/>
                  </a:cubicBezTo>
                  <a:cubicBezTo>
                    <a:pt x="333" y="418"/>
                    <a:pt x="274" y="179"/>
                    <a:pt x="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6"/>
            <p:cNvSpPr/>
            <p:nvPr/>
          </p:nvSpPr>
          <p:spPr>
            <a:xfrm>
              <a:off x="1101395" y="-1360548"/>
              <a:ext cx="22218" cy="9626"/>
            </a:xfrm>
            <a:custGeom>
              <a:avLst/>
              <a:gdLst/>
              <a:ahLst/>
              <a:cxnLst/>
              <a:rect l="l" t="t" r="r" b="b"/>
              <a:pathLst>
                <a:path w="704" h="305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2"/>
                    <a:pt x="658" y="2"/>
                    <a:pt x="635" y="2"/>
                  </a:cubicBezTo>
                  <a:cubicBezTo>
                    <a:pt x="590" y="2"/>
                    <a:pt x="544" y="1"/>
                    <a:pt x="499" y="1"/>
                  </a:cubicBezTo>
                  <a:cubicBezTo>
                    <a:pt x="326" y="1"/>
                    <a:pt x="154" y="22"/>
                    <a:pt x="1" y="227"/>
                  </a:cubicBezTo>
                  <a:cubicBezTo>
                    <a:pt x="130" y="263"/>
                    <a:pt x="256" y="304"/>
                    <a:pt x="367" y="304"/>
                  </a:cubicBezTo>
                  <a:cubicBezTo>
                    <a:pt x="510" y="304"/>
                    <a:pt x="629" y="236"/>
                    <a:pt x="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6"/>
            <p:cNvSpPr/>
            <p:nvPr/>
          </p:nvSpPr>
          <p:spPr>
            <a:xfrm>
              <a:off x="744431" y="-1316586"/>
              <a:ext cx="21082" cy="19946"/>
            </a:xfrm>
            <a:custGeom>
              <a:avLst/>
              <a:gdLst/>
              <a:ahLst/>
              <a:cxnLst/>
              <a:rect l="l" t="t" r="r" b="b"/>
              <a:pathLst>
                <a:path w="668" h="632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39"/>
                    <a:pt x="36" y="334"/>
                    <a:pt x="465" y="632"/>
                  </a:cubicBezTo>
                  <a:cubicBezTo>
                    <a:pt x="667" y="322"/>
                    <a:pt x="227" y="358"/>
                    <a:pt x="251" y="144"/>
                  </a:cubicBezTo>
                  <a:cubicBezTo>
                    <a:pt x="251" y="96"/>
                    <a:pt x="239" y="48"/>
                    <a:pt x="2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6"/>
            <p:cNvSpPr/>
            <p:nvPr/>
          </p:nvSpPr>
          <p:spPr>
            <a:xfrm>
              <a:off x="644168" y="-1232071"/>
              <a:ext cx="13034" cy="18747"/>
            </a:xfrm>
            <a:custGeom>
              <a:avLst/>
              <a:gdLst/>
              <a:ahLst/>
              <a:cxnLst/>
              <a:rect l="l" t="t" r="r" b="b"/>
              <a:pathLst>
                <a:path w="413" h="594" extrusionOk="0">
                  <a:moveTo>
                    <a:pt x="253" y="0"/>
                  </a:moveTo>
                  <a:cubicBezTo>
                    <a:pt x="248" y="0"/>
                    <a:pt x="242" y="1"/>
                    <a:pt x="237" y="2"/>
                  </a:cubicBezTo>
                  <a:cubicBezTo>
                    <a:pt x="23" y="49"/>
                    <a:pt x="82" y="287"/>
                    <a:pt x="11" y="418"/>
                  </a:cubicBezTo>
                  <a:cubicBezTo>
                    <a:pt x="1" y="518"/>
                    <a:pt x="83" y="593"/>
                    <a:pt x="117" y="593"/>
                  </a:cubicBezTo>
                  <a:cubicBezTo>
                    <a:pt x="123" y="593"/>
                    <a:pt x="128" y="591"/>
                    <a:pt x="130" y="585"/>
                  </a:cubicBezTo>
                  <a:cubicBezTo>
                    <a:pt x="237" y="454"/>
                    <a:pt x="320" y="287"/>
                    <a:pt x="380" y="121"/>
                  </a:cubicBezTo>
                  <a:cubicBezTo>
                    <a:pt x="413" y="66"/>
                    <a:pt x="324" y="0"/>
                    <a:pt x="2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6"/>
            <p:cNvSpPr/>
            <p:nvPr/>
          </p:nvSpPr>
          <p:spPr>
            <a:xfrm>
              <a:off x="642810" y="-1170341"/>
              <a:ext cx="20135" cy="13097"/>
            </a:xfrm>
            <a:custGeom>
              <a:avLst/>
              <a:gdLst/>
              <a:ahLst/>
              <a:cxnLst/>
              <a:rect l="l" t="t" r="r" b="b"/>
              <a:pathLst>
                <a:path w="638" h="415" extrusionOk="0">
                  <a:moveTo>
                    <a:pt x="202" y="0"/>
                  </a:moveTo>
                  <a:cubicBezTo>
                    <a:pt x="0" y="0"/>
                    <a:pt x="24" y="103"/>
                    <a:pt x="125" y="415"/>
                  </a:cubicBezTo>
                  <a:lnTo>
                    <a:pt x="197" y="415"/>
                  </a:lnTo>
                  <a:cubicBezTo>
                    <a:pt x="328" y="367"/>
                    <a:pt x="482" y="391"/>
                    <a:pt x="601" y="272"/>
                  </a:cubicBezTo>
                  <a:cubicBezTo>
                    <a:pt x="637" y="189"/>
                    <a:pt x="637" y="117"/>
                    <a:pt x="578" y="46"/>
                  </a:cubicBezTo>
                  <a:cubicBezTo>
                    <a:pt x="407" y="18"/>
                    <a:pt x="285" y="0"/>
                    <a:pt x="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6"/>
            <p:cNvSpPr/>
            <p:nvPr/>
          </p:nvSpPr>
          <p:spPr>
            <a:xfrm>
              <a:off x="1123581" y="-1448093"/>
              <a:ext cx="23354" cy="9878"/>
            </a:xfrm>
            <a:custGeom>
              <a:avLst/>
              <a:gdLst/>
              <a:ahLst/>
              <a:cxnLst/>
              <a:rect l="l" t="t" r="r" b="b"/>
              <a:pathLst>
                <a:path w="740" h="313" extrusionOk="0">
                  <a:moveTo>
                    <a:pt x="0" y="0"/>
                  </a:moveTo>
                  <a:cubicBezTo>
                    <a:pt x="143" y="96"/>
                    <a:pt x="262" y="215"/>
                    <a:pt x="417" y="274"/>
                  </a:cubicBezTo>
                  <a:cubicBezTo>
                    <a:pt x="474" y="297"/>
                    <a:pt x="531" y="313"/>
                    <a:pt x="579" y="313"/>
                  </a:cubicBezTo>
                  <a:cubicBezTo>
                    <a:pt x="681" y="313"/>
                    <a:pt x="740" y="243"/>
                    <a:pt x="667" y="24"/>
                  </a:cubicBezTo>
                  <a:cubicBezTo>
                    <a:pt x="441" y="24"/>
                    <a:pt x="226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6"/>
            <p:cNvSpPr/>
            <p:nvPr/>
          </p:nvSpPr>
          <p:spPr>
            <a:xfrm>
              <a:off x="1123581" y="-1364745"/>
              <a:ext cx="20672" cy="14013"/>
            </a:xfrm>
            <a:custGeom>
              <a:avLst/>
              <a:gdLst/>
              <a:ahLst/>
              <a:cxnLst/>
              <a:rect l="l" t="t" r="r" b="b"/>
              <a:pathLst>
                <a:path w="655" h="444" extrusionOk="0">
                  <a:moveTo>
                    <a:pt x="258" y="0"/>
                  </a:moveTo>
                  <a:cubicBezTo>
                    <a:pt x="189" y="0"/>
                    <a:pt x="112" y="48"/>
                    <a:pt x="0" y="134"/>
                  </a:cubicBezTo>
                  <a:cubicBezTo>
                    <a:pt x="238" y="134"/>
                    <a:pt x="405" y="360"/>
                    <a:pt x="655" y="443"/>
                  </a:cubicBezTo>
                  <a:cubicBezTo>
                    <a:pt x="462" y="132"/>
                    <a:pt x="371" y="0"/>
                    <a:pt x="2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6"/>
            <p:cNvSpPr/>
            <p:nvPr/>
          </p:nvSpPr>
          <p:spPr>
            <a:xfrm>
              <a:off x="474285" y="-1061494"/>
              <a:ext cx="18052" cy="18494"/>
            </a:xfrm>
            <a:custGeom>
              <a:avLst/>
              <a:gdLst/>
              <a:ahLst/>
              <a:cxnLst/>
              <a:rect l="l" t="t" r="r" b="b"/>
              <a:pathLst>
                <a:path w="572" h="586" extrusionOk="0">
                  <a:moveTo>
                    <a:pt x="212" y="1"/>
                  </a:moveTo>
                  <a:cubicBezTo>
                    <a:pt x="87" y="1"/>
                    <a:pt x="22" y="84"/>
                    <a:pt x="0" y="240"/>
                  </a:cubicBezTo>
                  <a:cubicBezTo>
                    <a:pt x="48" y="300"/>
                    <a:pt x="95" y="347"/>
                    <a:pt x="143" y="407"/>
                  </a:cubicBezTo>
                  <a:cubicBezTo>
                    <a:pt x="236" y="466"/>
                    <a:pt x="323" y="585"/>
                    <a:pt x="430" y="585"/>
                  </a:cubicBezTo>
                  <a:cubicBezTo>
                    <a:pt x="473" y="585"/>
                    <a:pt x="520" y="566"/>
                    <a:pt x="572" y="514"/>
                  </a:cubicBezTo>
                  <a:cubicBezTo>
                    <a:pt x="512" y="300"/>
                    <a:pt x="381" y="157"/>
                    <a:pt x="238" y="2"/>
                  </a:cubicBezTo>
                  <a:cubicBezTo>
                    <a:pt x="229" y="1"/>
                    <a:pt x="221" y="1"/>
                    <a:pt x="2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6"/>
            <p:cNvSpPr/>
            <p:nvPr/>
          </p:nvSpPr>
          <p:spPr>
            <a:xfrm>
              <a:off x="375821" y="-1035173"/>
              <a:ext cx="14707" cy="13192"/>
            </a:xfrm>
            <a:custGeom>
              <a:avLst/>
              <a:gdLst/>
              <a:ahLst/>
              <a:cxnLst/>
              <a:rect l="l" t="t" r="r" b="b"/>
              <a:pathLst>
                <a:path w="466" h="418" extrusionOk="0">
                  <a:moveTo>
                    <a:pt x="322" y="1"/>
                  </a:moveTo>
                  <a:cubicBezTo>
                    <a:pt x="296" y="1"/>
                    <a:pt x="265" y="8"/>
                    <a:pt x="227" y="25"/>
                  </a:cubicBezTo>
                  <a:cubicBezTo>
                    <a:pt x="120" y="73"/>
                    <a:pt x="1" y="204"/>
                    <a:pt x="72" y="323"/>
                  </a:cubicBezTo>
                  <a:cubicBezTo>
                    <a:pt x="113" y="393"/>
                    <a:pt x="156" y="417"/>
                    <a:pt x="200" y="417"/>
                  </a:cubicBezTo>
                  <a:cubicBezTo>
                    <a:pt x="283" y="417"/>
                    <a:pt x="372" y="330"/>
                    <a:pt x="465" y="299"/>
                  </a:cubicBezTo>
                  <a:cubicBezTo>
                    <a:pt x="445" y="162"/>
                    <a:pt x="442" y="1"/>
                    <a:pt x="3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6"/>
            <p:cNvSpPr/>
            <p:nvPr/>
          </p:nvSpPr>
          <p:spPr>
            <a:xfrm>
              <a:off x="639591" y="-1159011"/>
              <a:ext cx="17705" cy="20577"/>
            </a:xfrm>
            <a:custGeom>
              <a:avLst/>
              <a:gdLst/>
              <a:ahLst/>
              <a:cxnLst/>
              <a:rect l="l" t="t" r="r" b="b"/>
              <a:pathLst>
                <a:path w="561" h="652" extrusionOk="0">
                  <a:moveTo>
                    <a:pt x="354" y="1"/>
                  </a:moveTo>
                  <a:cubicBezTo>
                    <a:pt x="308" y="1"/>
                    <a:pt x="264" y="19"/>
                    <a:pt x="227" y="56"/>
                  </a:cubicBezTo>
                  <a:cubicBezTo>
                    <a:pt x="156" y="175"/>
                    <a:pt x="144" y="342"/>
                    <a:pt x="1" y="401"/>
                  </a:cubicBezTo>
                  <a:lnTo>
                    <a:pt x="1" y="449"/>
                  </a:lnTo>
                  <a:cubicBezTo>
                    <a:pt x="86" y="597"/>
                    <a:pt x="158" y="652"/>
                    <a:pt x="223" y="652"/>
                  </a:cubicBezTo>
                  <a:cubicBezTo>
                    <a:pt x="341" y="652"/>
                    <a:pt x="433" y="472"/>
                    <a:pt x="525" y="342"/>
                  </a:cubicBezTo>
                  <a:cubicBezTo>
                    <a:pt x="560" y="234"/>
                    <a:pt x="537" y="127"/>
                    <a:pt x="477" y="44"/>
                  </a:cubicBezTo>
                  <a:cubicBezTo>
                    <a:pt x="437" y="16"/>
                    <a:pt x="395" y="1"/>
                    <a:pt x="3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6"/>
            <p:cNvSpPr/>
            <p:nvPr/>
          </p:nvSpPr>
          <p:spPr>
            <a:xfrm>
              <a:off x="1129199" y="-1399428"/>
              <a:ext cx="13571" cy="9247"/>
            </a:xfrm>
            <a:custGeom>
              <a:avLst/>
              <a:gdLst/>
              <a:ahLst/>
              <a:cxnLst/>
              <a:rect l="l" t="t" r="r" b="b"/>
              <a:pathLst>
                <a:path w="430" h="293" extrusionOk="0">
                  <a:moveTo>
                    <a:pt x="210" y="0"/>
                  </a:moveTo>
                  <a:cubicBezTo>
                    <a:pt x="108" y="0"/>
                    <a:pt x="38" y="87"/>
                    <a:pt x="1" y="280"/>
                  </a:cubicBezTo>
                  <a:cubicBezTo>
                    <a:pt x="144" y="232"/>
                    <a:pt x="310" y="292"/>
                    <a:pt x="429" y="90"/>
                  </a:cubicBezTo>
                  <a:cubicBezTo>
                    <a:pt x="344" y="32"/>
                    <a:pt x="271" y="0"/>
                    <a:pt x="2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6"/>
            <p:cNvSpPr/>
            <p:nvPr/>
          </p:nvSpPr>
          <p:spPr>
            <a:xfrm>
              <a:off x="1206992" y="-1369952"/>
              <a:ext cx="16948" cy="20703"/>
            </a:xfrm>
            <a:custGeom>
              <a:avLst/>
              <a:gdLst/>
              <a:ahLst/>
              <a:cxnLst/>
              <a:rect l="l" t="t" r="r" b="b"/>
              <a:pathLst>
                <a:path w="537" h="656" extrusionOk="0">
                  <a:moveTo>
                    <a:pt x="393" y="1"/>
                  </a:moveTo>
                  <a:cubicBezTo>
                    <a:pt x="286" y="191"/>
                    <a:pt x="167" y="334"/>
                    <a:pt x="0" y="441"/>
                  </a:cubicBezTo>
                  <a:cubicBezTo>
                    <a:pt x="47" y="601"/>
                    <a:pt x="85" y="656"/>
                    <a:pt x="119" y="656"/>
                  </a:cubicBezTo>
                  <a:cubicBezTo>
                    <a:pt x="193" y="656"/>
                    <a:pt x="245" y="390"/>
                    <a:pt x="317" y="390"/>
                  </a:cubicBezTo>
                  <a:cubicBezTo>
                    <a:pt x="330" y="390"/>
                    <a:pt x="343" y="398"/>
                    <a:pt x="358" y="418"/>
                  </a:cubicBezTo>
                  <a:cubicBezTo>
                    <a:pt x="393" y="287"/>
                    <a:pt x="536" y="168"/>
                    <a:pt x="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6"/>
            <p:cNvSpPr/>
            <p:nvPr/>
          </p:nvSpPr>
          <p:spPr>
            <a:xfrm>
              <a:off x="502089" y="-1082764"/>
              <a:ext cx="19283" cy="9310"/>
            </a:xfrm>
            <a:custGeom>
              <a:avLst/>
              <a:gdLst/>
              <a:ahLst/>
              <a:cxnLst/>
              <a:rect l="l" t="t" r="r" b="b"/>
              <a:pathLst>
                <a:path w="611" h="295" extrusionOk="0">
                  <a:moveTo>
                    <a:pt x="459" y="0"/>
                  </a:moveTo>
                  <a:cubicBezTo>
                    <a:pt x="390" y="0"/>
                    <a:pt x="304" y="38"/>
                    <a:pt x="226" y="69"/>
                  </a:cubicBezTo>
                  <a:cubicBezTo>
                    <a:pt x="60" y="128"/>
                    <a:pt x="0" y="235"/>
                    <a:pt x="238" y="295"/>
                  </a:cubicBezTo>
                  <a:lnTo>
                    <a:pt x="584" y="295"/>
                  </a:lnTo>
                  <a:cubicBezTo>
                    <a:pt x="611" y="65"/>
                    <a:pt x="549" y="0"/>
                    <a:pt x="4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6"/>
            <p:cNvSpPr/>
            <p:nvPr/>
          </p:nvSpPr>
          <p:spPr>
            <a:xfrm>
              <a:off x="902636" y="-1268553"/>
              <a:ext cx="14297" cy="10478"/>
            </a:xfrm>
            <a:custGeom>
              <a:avLst/>
              <a:gdLst/>
              <a:ahLst/>
              <a:cxnLst/>
              <a:rect l="l" t="t" r="r" b="b"/>
              <a:pathLst>
                <a:path w="453" h="332" extrusionOk="0">
                  <a:moveTo>
                    <a:pt x="159" y="1"/>
                  </a:moveTo>
                  <a:cubicBezTo>
                    <a:pt x="86" y="1"/>
                    <a:pt x="27" y="57"/>
                    <a:pt x="0" y="241"/>
                  </a:cubicBezTo>
                  <a:cubicBezTo>
                    <a:pt x="87" y="297"/>
                    <a:pt x="163" y="331"/>
                    <a:pt x="230" y="331"/>
                  </a:cubicBezTo>
                  <a:cubicBezTo>
                    <a:pt x="319" y="331"/>
                    <a:pt x="392" y="271"/>
                    <a:pt x="453" y="122"/>
                  </a:cubicBezTo>
                  <a:cubicBezTo>
                    <a:pt x="355" y="83"/>
                    <a:pt x="247" y="1"/>
                    <a:pt x="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6"/>
            <p:cNvSpPr/>
            <p:nvPr/>
          </p:nvSpPr>
          <p:spPr>
            <a:xfrm>
              <a:off x="1148355" y="-1376453"/>
              <a:ext cx="10951" cy="15938"/>
            </a:xfrm>
            <a:custGeom>
              <a:avLst/>
              <a:gdLst/>
              <a:ahLst/>
              <a:cxnLst/>
              <a:rect l="l" t="t" r="r" b="b"/>
              <a:pathLst>
                <a:path w="347" h="505" extrusionOk="0">
                  <a:moveTo>
                    <a:pt x="112" y="1"/>
                  </a:moveTo>
                  <a:cubicBezTo>
                    <a:pt x="66" y="1"/>
                    <a:pt x="13" y="16"/>
                    <a:pt x="13" y="16"/>
                  </a:cubicBezTo>
                  <a:cubicBezTo>
                    <a:pt x="1" y="171"/>
                    <a:pt x="1" y="326"/>
                    <a:pt x="108" y="505"/>
                  </a:cubicBezTo>
                  <a:cubicBezTo>
                    <a:pt x="215" y="326"/>
                    <a:pt x="346" y="195"/>
                    <a:pt x="168" y="16"/>
                  </a:cubicBezTo>
                  <a:cubicBezTo>
                    <a:pt x="156" y="5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6"/>
            <p:cNvSpPr/>
            <p:nvPr/>
          </p:nvSpPr>
          <p:spPr>
            <a:xfrm>
              <a:off x="693715" y="-1220772"/>
              <a:ext cx="11677" cy="9089"/>
            </a:xfrm>
            <a:custGeom>
              <a:avLst/>
              <a:gdLst/>
              <a:ahLst/>
              <a:cxnLst/>
              <a:rect l="l" t="t" r="r" b="b"/>
              <a:pathLst>
                <a:path w="370" h="288" extrusionOk="0">
                  <a:moveTo>
                    <a:pt x="215" y="1"/>
                  </a:moveTo>
                  <a:cubicBezTo>
                    <a:pt x="119" y="1"/>
                    <a:pt x="0" y="1"/>
                    <a:pt x="12" y="132"/>
                  </a:cubicBezTo>
                  <a:cubicBezTo>
                    <a:pt x="12" y="263"/>
                    <a:pt x="155" y="239"/>
                    <a:pt x="227" y="275"/>
                  </a:cubicBezTo>
                  <a:cubicBezTo>
                    <a:pt x="249" y="282"/>
                    <a:pt x="270" y="287"/>
                    <a:pt x="288" y="287"/>
                  </a:cubicBezTo>
                  <a:cubicBezTo>
                    <a:pt x="330" y="287"/>
                    <a:pt x="361" y="262"/>
                    <a:pt x="369" y="179"/>
                  </a:cubicBezTo>
                  <a:cubicBezTo>
                    <a:pt x="369" y="48"/>
                    <a:pt x="298" y="1"/>
                    <a:pt x="2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6"/>
            <p:cNvSpPr/>
            <p:nvPr/>
          </p:nvSpPr>
          <p:spPr>
            <a:xfrm>
              <a:off x="562209" y="-1249302"/>
              <a:ext cx="17295" cy="8647"/>
            </a:xfrm>
            <a:custGeom>
              <a:avLst/>
              <a:gdLst/>
              <a:ahLst/>
              <a:cxnLst/>
              <a:rect l="l" t="t" r="r" b="b"/>
              <a:pathLst>
                <a:path w="548" h="274" extrusionOk="0">
                  <a:moveTo>
                    <a:pt x="274" y="1"/>
                  </a:moveTo>
                  <a:cubicBezTo>
                    <a:pt x="164" y="1"/>
                    <a:pt x="76" y="87"/>
                    <a:pt x="0" y="274"/>
                  </a:cubicBezTo>
                  <a:cubicBezTo>
                    <a:pt x="191" y="226"/>
                    <a:pt x="369" y="178"/>
                    <a:pt x="548" y="131"/>
                  </a:cubicBezTo>
                  <a:cubicBezTo>
                    <a:pt x="443" y="46"/>
                    <a:pt x="353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6"/>
            <p:cNvSpPr/>
            <p:nvPr/>
          </p:nvSpPr>
          <p:spPr>
            <a:xfrm>
              <a:off x="635836" y="-1282944"/>
              <a:ext cx="12687" cy="10383"/>
            </a:xfrm>
            <a:custGeom>
              <a:avLst/>
              <a:gdLst/>
              <a:ahLst/>
              <a:cxnLst/>
              <a:rect l="l" t="t" r="r" b="b"/>
              <a:pathLst>
                <a:path w="402" h="329" extrusionOk="0">
                  <a:moveTo>
                    <a:pt x="295" y="0"/>
                  </a:moveTo>
                  <a:cubicBezTo>
                    <a:pt x="226" y="0"/>
                    <a:pt x="130" y="72"/>
                    <a:pt x="50" y="72"/>
                  </a:cubicBezTo>
                  <a:cubicBezTo>
                    <a:pt x="37" y="72"/>
                    <a:pt x="25" y="70"/>
                    <a:pt x="13" y="66"/>
                  </a:cubicBezTo>
                  <a:cubicBezTo>
                    <a:pt x="1" y="161"/>
                    <a:pt x="1" y="232"/>
                    <a:pt x="1" y="328"/>
                  </a:cubicBezTo>
                  <a:cubicBezTo>
                    <a:pt x="27" y="328"/>
                    <a:pt x="55" y="328"/>
                    <a:pt x="84" y="328"/>
                  </a:cubicBezTo>
                  <a:cubicBezTo>
                    <a:pt x="231" y="328"/>
                    <a:pt x="402" y="312"/>
                    <a:pt x="382" y="113"/>
                  </a:cubicBezTo>
                  <a:cubicBezTo>
                    <a:pt x="369" y="27"/>
                    <a:pt x="337" y="0"/>
                    <a:pt x="2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6"/>
            <p:cNvSpPr/>
            <p:nvPr/>
          </p:nvSpPr>
          <p:spPr>
            <a:xfrm>
              <a:off x="888340" y="-1272435"/>
              <a:ext cx="12056" cy="15243"/>
            </a:xfrm>
            <a:custGeom>
              <a:avLst/>
              <a:gdLst/>
              <a:ahLst/>
              <a:cxnLst/>
              <a:rect l="l" t="t" r="r" b="b"/>
              <a:pathLst>
                <a:path w="382" h="483" extrusionOk="0">
                  <a:moveTo>
                    <a:pt x="173" y="1"/>
                  </a:moveTo>
                  <a:cubicBezTo>
                    <a:pt x="144" y="1"/>
                    <a:pt x="114" y="7"/>
                    <a:pt x="96" y="18"/>
                  </a:cubicBezTo>
                  <a:cubicBezTo>
                    <a:pt x="1" y="90"/>
                    <a:pt x="60" y="197"/>
                    <a:pt x="96" y="292"/>
                  </a:cubicBezTo>
                  <a:cubicBezTo>
                    <a:pt x="132" y="364"/>
                    <a:pt x="191" y="423"/>
                    <a:pt x="239" y="483"/>
                  </a:cubicBezTo>
                  <a:lnTo>
                    <a:pt x="239" y="364"/>
                  </a:lnTo>
                  <a:cubicBezTo>
                    <a:pt x="251" y="257"/>
                    <a:pt x="382" y="149"/>
                    <a:pt x="251" y="18"/>
                  </a:cubicBezTo>
                  <a:cubicBezTo>
                    <a:pt x="233" y="7"/>
                    <a:pt x="203" y="1"/>
                    <a:pt x="1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6"/>
            <p:cNvSpPr/>
            <p:nvPr/>
          </p:nvSpPr>
          <p:spPr>
            <a:xfrm>
              <a:off x="611409" y="-1292538"/>
              <a:ext cx="17705" cy="14675"/>
            </a:xfrm>
            <a:custGeom>
              <a:avLst/>
              <a:gdLst/>
              <a:ahLst/>
              <a:cxnLst/>
              <a:rect l="l" t="t" r="r" b="b"/>
              <a:pathLst>
                <a:path w="561" h="465" extrusionOk="0">
                  <a:moveTo>
                    <a:pt x="346" y="1"/>
                  </a:moveTo>
                  <a:cubicBezTo>
                    <a:pt x="1" y="84"/>
                    <a:pt x="275" y="263"/>
                    <a:pt x="322" y="382"/>
                  </a:cubicBezTo>
                  <a:cubicBezTo>
                    <a:pt x="337" y="432"/>
                    <a:pt x="381" y="465"/>
                    <a:pt x="422" y="465"/>
                  </a:cubicBezTo>
                  <a:cubicBezTo>
                    <a:pt x="449" y="465"/>
                    <a:pt x="475" y="450"/>
                    <a:pt x="489" y="417"/>
                  </a:cubicBezTo>
                  <a:cubicBezTo>
                    <a:pt x="561" y="263"/>
                    <a:pt x="358" y="239"/>
                    <a:pt x="346" y="120"/>
                  </a:cubicBezTo>
                  <a:lnTo>
                    <a:pt x="34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6"/>
            <p:cNvSpPr/>
            <p:nvPr/>
          </p:nvSpPr>
          <p:spPr>
            <a:xfrm>
              <a:off x="573949" y="-1174538"/>
              <a:ext cx="8963" cy="11803"/>
            </a:xfrm>
            <a:custGeom>
              <a:avLst/>
              <a:gdLst/>
              <a:ahLst/>
              <a:cxnLst/>
              <a:rect l="l" t="t" r="r" b="b"/>
              <a:pathLst>
                <a:path w="284" h="374" extrusionOk="0">
                  <a:moveTo>
                    <a:pt x="116" y="0"/>
                  </a:moveTo>
                  <a:cubicBezTo>
                    <a:pt x="81" y="72"/>
                    <a:pt x="21" y="167"/>
                    <a:pt x="9" y="238"/>
                  </a:cubicBezTo>
                  <a:cubicBezTo>
                    <a:pt x="0" y="320"/>
                    <a:pt x="39" y="374"/>
                    <a:pt x="96" y="374"/>
                  </a:cubicBezTo>
                  <a:cubicBezTo>
                    <a:pt x="113" y="374"/>
                    <a:pt x="132" y="369"/>
                    <a:pt x="152" y="357"/>
                  </a:cubicBezTo>
                  <a:cubicBezTo>
                    <a:pt x="188" y="322"/>
                    <a:pt x="259" y="250"/>
                    <a:pt x="271" y="179"/>
                  </a:cubicBezTo>
                  <a:cubicBezTo>
                    <a:pt x="283" y="107"/>
                    <a:pt x="235" y="24"/>
                    <a:pt x="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6"/>
            <p:cNvSpPr/>
            <p:nvPr/>
          </p:nvSpPr>
          <p:spPr>
            <a:xfrm>
              <a:off x="433700" y="-1203320"/>
              <a:ext cx="8679" cy="9626"/>
            </a:xfrm>
            <a:custGeom>
              <a:avLst/>
              <a:gdLst/>
              <a:ahLst/>
              <a:cxnLst/>
              <a:rect l="l" t="t" r="r" b="b"/>
              <a:pathLst>
                <a:path w="275" h="305" extrusionOk="0">
                  <a:moveTo>
                    <a:pt x="209" y="0"/>
                  </a:moveTo>
                  <a:cubicBezTo>
                    <a:pt x="200" y="0"/>
                    <a:pt x="190" y="2"/>
                    <a:pt x="179" y="7"/>
                  </a:cubicBezTo>
                  <a:cubicBezTo>
                    <a:pt x="119" y="7"/>
                    <a:pt x="60" y="79"/>
                    <a:pt x="24" y="138"/>
                  </a:cubicBezTo>
                  <a:cubicBezTo>
                    <a:pt x="0" y="222"/>
                    <a:pt x="36" y="305"/>
                    <a:pt x="131" y="305"/>
                  </a:cubicBezTo>
                  <a:cubicBezTo>
                    <a:pt x="203" y="305"/>
                    <a:pt x="262" y="269"/>
                    <a:pt x="274" y="162"/>
                  </a:cubicBezTo>
                  <a:cubicBezTo>
                    <a:pt x="274" y="90"/>
                    <a:pt x="265" y="0"/>
                    <a:pt x="2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6"/>
            <p:cNvSpPr/>
            <p:nvPr/>
          </p:nvSpPr>
          <p:spPr>
            <a:xfrm>
              <a:off x="600143" y="-1259180"/>
              <a:ext cx="14707" cy="11677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168" y="0"/>
                  </a:moveTo>
                  <a:cubicBezTo>
                    <a:pt x="113" y="0"/>
                    <a:pt x="57" y="25"/>
                    <a:pt x="1" y="87"/>
                  </a:cubicBezTo>
                  <a:cubicBezTo>
                    <a:pt x="32" y="242"/>
                    <a:pt x="99" y="370"/>
                    <a:pt x="225" y="370"/>
                  </a:cubicBezTo>
                  <a:cubicBezTo>
                    <a:pt x="244" y="370"/>
                    <a:pt x="264" y="367"/>
                    <a:pt x="286" y="360"/>
                  </a:cubicBezTo>
                  <a:cubicBezTo>
                    <a:pt x="382" y="325"/>
                    <a:pt x="465" y="206"/>
                    <a:pt x="346" y="75"/>
                  </a:cubicBezTo>
                  <a:cubicBezTo>
                    <a:pt x="289" y="31"/>
                    <a:pt x="230" y="0"/>
                    <a:pt x="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6"/>
            <p:cNvSpPr/>
            <p:nvPr/>
          </p:nvSpPr>
          <p:spPr>
            <a:xfrm>
              <a:off x="620435" y="-1305382"/>
              <a:ext cx="10289" cy="12876"/>
            </a:xfrm>
            <a:custGeom>
              <a:avLst/>
              <a:gdLst/>
              <a:ahLst/>
              <a:cxnLst/>
              <a:rect l="l" t="t" r="r" b="b"/>
              <a:pathLst>
                <a:path w="326" h="408" extrusionOk="0">
                  <a:moveTo>
                    <a:pt x="203" y="1"/>
                  </a:moveTo>
                  <a:cubicBezTo>
                    <a:pt x="196" y="1"/>
                    <a:pt x="188" y="2"/>
                    <a:pt x="179" y="3"/>
                  </a:cubicBezTo>
                  <a:cubicBezTo>
                    <a:pt x="1" y="39"/>
                    <a:pt x="60" y="265"/>
                    <a:pt x="48" y="408"/>
                  </a:cubicBezTo>
                  <a:lnTo>
                    <a:pt x="275" y="277"/>
                  </a:lnTo>
                  <a:cubicBezTo>
                    <a:pt x="252" y="187"/>
                    <a:pt x="325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6"/>
            <p:cNvSpPr/>
            <p:nvPr/>
          </p:nvSpPr>
          <p:spPr>
            <a:xfrm>
              <a:off x="495682" y="-1282597"/>
              <a:ext cx="7543" cy="13760"/>
            </a:xfrm>
            <a:custGeom>
              <a:avLst/>
              <a:gdLst/>
              <a:ahLst/>
              <a:cxnLst/>
              <a:rect l="l" t="t" r="r" b="b"/>
              <a:pathLst>
                <a:path w="239" h="436" extrusionOk="0">
                  <a:moveTo>
                    <a:pt x="75" y="0"/>
                  </a:moveTo>
                  <a:cubicBezTo>
                    <a:pt x="50" y="0"/>
                    <a:pt x="26" y="17"/>
                    <a:pt x="1" y="67"/>
                  </a:cubicBezTo>
                  <a:cubicBezTo>
                    <a:pt x="1" y="198"/>
                    <a:pt x="13" y="317"/>
                    <a:pt x="13" y="436"/>
                  </a:cubicBezTo>
                  <a:cubicBezTo>
                    <a:pt x="156" y="436"/>
                    <a:pt x="215" y="340"/>
                    <a:pt x="239" y="198"/>
                  </a:cubicBezTo>
                  <a:cubicBezTo>
                    <a:pt x="239" y="150"/>
                    <a:pt x="215" y="102"/>
                    <a:pt x="215" y="67"/>
                  </a:cubicBezTo>
                  <a:cubicBezTo>
                    <a:pt x="168" y="59"/>
                    <a:pt x="122" y="0"/>
                    <a:pt x="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6"/>
            <p:cNvSpPr/>
            <p:nvPr/>
          </p:nvSpPr>
          <p:spPr>
            <a:xfrm>
              <a:off x="488171" y="-1210232"/>
              <a:ext cx="9815" cy="9026"/>
            </a:xfrm>
            <a:custGeom>
              <a:avLst/>
              <a:gdLst/>
              <a:ahLst/>
              <a:cxnLst/>
              <a:rect l="l" t="t" r="r" b="b"/>
              <a:pathLst>
                <a:path w="311" h="286" extrusionOk="0">
                  <a:moveTo>
                    <a:pt x="203" y="0"/>
                  </a:moveTo>
                  <a:cubicBezTo>
                    <a:pt x="132" y="72"/>
                    <a:pt x="72" y="167"/>
                    <a:pt x="1" y="238"/>
                  </a:cubicBezTo>
                  <a:cubicBezTo>
                    <a:pt x="36" y="250"/>
                    <a:pt x="84" y="286"/>
                    <a:pt x="132" y="286"/>
                  </a:cubicBezTo>
                  <a:cubicBezTo>
                    <a:pt x="239" y="286"/>
                    <a:pt x="310" y="262"/>
                    <a:pt x="310" y="107"/>
                  </a:cubicBezTo>
                  <a:cubicBezTo>
                    <a:pt x="275" y="72"/>
                    <a:pt x="215" y="0"/>
                    <a:pt x="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6"/>
            <p:cNvSpPr/>
            <p:nvPr/>
          </p:nvSpPr>
          <p:spPr>
            <a:xfrm>
              <a:off x="1170920" y="-1427421"/>
              <a:ext cx="9058" cy="9594"/>
            </a:xfrm>
            <a:custGeom>
              <a:avLst/>
              <a:gdLst/>
              <a:ahLst/>
              <a:cxnLst/>
              <a:rect l="l" t="t" r="r" b="b"/>
              <a:pathLst>
                <a:path w="287" h="304" extrusionOk="0">
                  <a:moveTo>
                    <a:pt x="155" y="0"/>
                  </a:moveTo>
                  <a:cubicBezTo>
                    <a:pt x="60" y="36"/>
                    <a:pt x="0" y="84"/>
                    <a:pt x="12" y="167"/>
                  </a:cubicBezTo>
                  <a:cubicBezTo>
                    <a:pt x="32" y="256"/>
                    <a:pt x="85" y="304"/>
                    <a:pt x="143" y="304"/>
                  </a:cubicBezTo>
                  <a:cubicBezTo>
                    <a:pt x="155" y="304"/>
                    <a:pt x="167" y="302"/>
                    <a:pt x="179" y="298"/>
                  </a:cubicBezTo>
                  <a:cubicBezTo>
                    <a:pt x="227" y="286"/>
                    <a:pt x="274" y="215"/>
                    <a:pt x="274" y="167"/>
                  </a:cubicBezTo>
                  <a:cubicBezTo>
                    <a:pt x="286" y="96"/>
                    <a:pt x="238" y="24"/>
                    <a:pt x="1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6"/>
            <p:cNvSpPr/>
            <p:nvPr/>
          </p:nvSpPr>
          <p:spPr>
            <a:xfrm>
              <a:off x="895851" y="-1407886"/>
              <a:ext cx="15464" cy="11298"/>
            </a:xfrm>
            <a:custGeom>
              <a:avLst/>
              <a:gdLst/>
              <a:ahLst/>
              <a:cxnLst/>
              <a:rect l="l" t="t" r="r" b="b"/>
              <a:pathLst>
                <a:path w="490" h="358" extrusionOk="0">
                  <a:moveTo>
                    <a:pt x="334" y="0"/>
                  </a:moveTo>
                  <a:cubicBezTo>
                    <a:pt x="215" y="36"/>
                    <a:pt x="120" y="72"/>
                    <a:pt x="1" y="119"/>
                  </a:cubicBezTo>
                  <a:cubicBezTo>
                    <a:pt x="1" y="191"/>
                    <a:pt x="13" y="274"/>
                    <a:pt x="13" y="358"/>
                  </a:cubicBezTo>
                  <a:cubicBezTo>
                    <a:pt x="191" y="334"/>
                    <a:pt x="334" y="250"/>
                    <a:pt x="489" y="143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6"/>
            <p:cNvSpPr/>
            <p:nvPr/>
          </p:nvSpPr>
          <p:spPr>
            <a:xfrm>
              <a:off x="597523" y="-1264513"/>
              <a:ext cx="13539" cy="8079"/>
            </a:xfrm>
            <a:custGeom>
              <a:avLst/>
              <a:gdLst/>
              <a:ahLst/>
              <a:cxnLst/>
              <a:rect l="l" t="t" r="r" b="b"/>
              <a:pathLst>
                <a:path w="429" h="256" extrusionOk="0">
                  <a:moveTo>
                    <a:pt x="225" y="1"/>
                  </a:moveTo>
                  <a:cubicBezTo>
                    <a:pt x="105" y="1"/>
                    <a:pt x="0" y="36"/>
                    <a:pt x="0" y="244"/>
                  </a:cubicBezTo>
                  <a:cubicBezTo>
                    <a:pt x="48" y="244"/>
                    <a:pt x="72" y="256"/>
                    <a:pt x="108" y="256"/>
                  </a:cubicBezTo>
                  <a:cubicBezTo>
                    <a:pt x="203" y="244"/>
                    <a:pt x="322" y="244"/>
                    <a:pt x="429" y="244"/>
                  </a:cubicBezTo>
                  <a:cubicBezTo>
                    <a:pt x="405" y="160"/>
                    <a:pt x="369" y="77"/>
                    <a:pt x="322" y="6"/>
                  </a:cubicBezTo>
                  <a:cubicBezTo>
                    <a:pt x="290" y="3"/>
                    <a:pt x="257" y="1"/>
                    <a:pt x="2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6"/>
            <p:cNvSpPr/>
            <p:nvPr/>
          </p:nvSpPr>
          <p:spPr>
            <a:xfrm>
              <a:off x="1021740" y="-1432439"/>
              <a:ext cx="21461" cy="4702"/>
            </a:xfrm>
            <a:custGeom>
              <a:avLst/>
              <a:gdLst/>
              <a:ahLst/>
              <a:cxnLst/>
              <a:rect l="l" t="t" r="r" b="b"/>
              <a:pathLst>
                <a:path w="680" h="149" extrusionOk="0">
                  <a:moveTo>
                    <a:pt x="426" y="0"/>
                  </a:moveTo>
                  <a:cubicBezTo>
                    <a:pt x="276" y="0"/>
                    <a:pt x="131" y="36"/>
                    <a:pt x="1" y="135"/>
                  </a:cubicBezTo>
                  <a:cubicBezTo>
                    <a:pt x="14" y="135"/>
                    <a:pt x="28" y="134"/>
                    <a:pt x="41" y="134"/>
                  </a:cubicBezTo>
                  <a:cubicBezTo>
                    <a:pt x="134" y="134"/>
                    <a:pt x="233" y="149"/>
                    <a:pt x="332" y="149"/>
                  </a:cubicBezTo>
                  <a:cubicBezTo>
                    <a:pt x="454" y="149"/>
                    <a:pt x="574" y="127"/>
                    <a:pt x="679" y="28"/>
                  </a:cubicBezTo>
                  <a:cubicBezTo>
                    <a:pt x="594" y="11"/>
                    <a:pt x="509" y="0"/>
                    <a:pt x="4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6"/>
            <p:cNvSpPr/>
            <p:nvPr/>
          </p:nvSpPr>
          <p:spPr>
            <a:xfrm>
              <a:off x="661020" y="-1170877"/>
              <a:ext cx="18084" cy="11772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445" y="0"/>
                  </a:moveTo>
                  <a:cubicBezTo>
                    <a:pt x="399" y="0"/>
                    <a:pt x="358" y="14"/>
                    <a:pt x="322" y="51"/>
                  </a:cubicBezTo>
                  <a:lnTo>
                    <a:pt x="203" y="51"/>
                  </a:lnTo>
                  <a:cubicBezTo>
                    <a:pt x="132" y="51"/>
                    <a:pt x="72" y="63"/>
                    <a:pt x="1" y="63"/>
                  </a:cubicBezTo>
                  <a:lnTo>
                    <a:pt x="1" y="301"/>
                  </a:lnTo>
                  <a:cubicBezTo>
                    <a:pt x="24" y="349"/>
                    <a:pt x="72" y="360"/>
                    <a:pt x="120" y="372"/>
                  </a:cubicBezTo>
                  <a:cubicBezTo>
                    <a:pt x="143" y="360"/>
                    <a:pt x="155" y="360"/>
                    <a:pt x="191" y="360"/>
                  </a:cubicBezTo>
                  <a:cubicBezTo>
                    <a:pt x="322" y="313"/>
                    <a:pt x="489" y="313"/>
                    <a:pt x="572" y="170"/>
                  </a:cubicBezTo>
                  <a:cubicBezTo>
                    <a:pt x="572" y="110"/>
                    <a:pt x="560" y="63"/>
                    <a:pt x="536" y="15"/>
                  </a:cubicBezTo>
                  <a:cubicBezTo>
                    <a:pt x="504" y="6"/>
                    <a:pt x="474" y="0"/>
                    <a:pt x="4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6"/>
            <p:cNvSpPr/>
            <p:nvPr/>
          </p:nvSpPr>
          <p:spPr>
            <a:xfrm>
              <a:off x="1148387" y="-1424044"/>
              <a:ext cx="7890" cy="6849"/>
            </a:xfrm>
            <a:custGeom>
              <a:avLst/>
              <a:gdLst/>
              <a:ahLst/>
              <a:cxnLst/>
              <a:rect l="l" t="t" r="r" b="b"/>
              <a:pathLst>
                <a:path w="250" h="217" extrusionOk="0">
                  <a:moveTo>
                    <a:pt x="119" y="0"/>
                  </a:moveTo>
                  <a:cubicBezTo>
                    <a:pt x="107" y="36"/>
                    <a:pt x="48" y="60"/>
                    <a:pt x="12" y="108"/>
                  </a:cubicBezTo>
                  <a:cubicBezTo>
                    <a:pt x="1" y="162"/>
                    <a:pt x="40" y="216"/>
                    <a:pt x="92" y="216"/>
                  </a:cubicBezTo>
                  <a:cubicBezTo>
                    <a:pt x="97" y="216"/>
                    <a:pt x="102" y="216"/>
                    <a:pt x="107" y="215"/>
                  </a:cubicBezTo>
                  <a:cubicBezTo>
                    <a:pt x="155" y="191"/>
                    <a:pt x="202" y="155"/>
                    <a:pt x="226" y="108"/>
                  </a:cubicBezTo>
                  <a:cubicBezTo>
                    <a:pt x="250" y="12"/>
                    <a:pt x="190" y="0"/>
                    <a:pt x="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6"/>
            <p:cNvSpPr/>
            <p:nvPr/>
          </p:nvSpPr>
          <p:spPr>
            <a:xfrm>
              <a:off x="560694" y="-1155792"/>
              <a:ext cx="7543" cy="7574"/>
            </a:xfrm>
            <a:custGeom>
              <a:avLst/>
              <a:gdLst/>
              <a:ahLst/>
              <a:cxnLst/>
              <a:rect l="l" t="t" r="r" b="b"/>
              <a:pathLst>
                <a:path w="239" h="240" extrusionOk="0">
                  <a:moveTo>
                    <a:pt x="69" y="0"/>
                  </a:moveTo>
                  <a:cubicBezTo>
                    <a:pt x="1" y="0"/>
                    <a:pt x="4" y="76"/>
                    <a:pt x="48" y="121"/>
                  </a:cubicBezTo>
                  <a:cubicBezTo>
                    <a:pt x="96" y="168"/>
                    <a:pt x="155" y="192"/>
                    <a:pt x="215" y="240"/>
                  </a:cubicBezTo>
                  <a:cubicBezTo>
                    <a:pt x="227" y="204"/>
                    <a:pt x="227" y="168"/>
                    <a:pt x="239" y="109"/>
                  </a:cubicBezTo>
                  <a:cubicBezTo>
                    <a:pt x="203" y="73"/>
                    <a:pt x="143" y="1"/>
                    <a:pt x="84" y="1"/>
                  </a:cubicBezTo>
                  <a:cubicBezTo>
                    <a:pt x="78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6"/>
            <p:cNvSpPr/>
            <p:nvPr/>
          </p:nvSpPr>
          <p:spPr>
            <a:xfrm>
              <a:off x="892474" y="-1256844"/>
              <a:ext cx="10194" cy="7922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08" y="1"/>
                  </a:moveTo>
                  <a:cubicBezTo>
                    <a:pt x="72" y="36"/>
                    <a:pt x="25" y="72"/>
                    <a:pt x="1" y="120"/>
                  </a:cubicBezTo>
                  <a:lnTo>
                    <a:pt x="1" y="251"/>
                  </a:lnTo>
                  <a:cubicBezTo>
                    <a:pt x="108" y="251"/>
                    <a:pt x="227" y="239"/>
                    <a:pt x="322" y="239"/>
                  </a:cubicBezTo>
                  <a:cubicBezTo>
                    <a:pt x="310" y="72"/>
                    <a:pt x="239" y="1"/>
                    <a:pt x="1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6"/>
            <p:cNvSpPr/>
            <p:nvPr/>
          </p:nvSpPr>
          <p:spPr>
            <a:xfrm>
              <a:off x="1128094" y="-1427832"/>
              <a:ext cx="7164" cy="7574"/>
            </a:xfrm>
            <a:custGeom>
              <a:avLst/>
              <a:gdLst/>
              <a:ahLst/>
              <a:cxnLst/>
              <a:rect l="l" t="t" r="r" b="b"/>
              <a:pathLst>
                <a:path w="227" h="240" extrusionOk="0">
                  <a:moveTo>
                    <a:pt x="141" y="0"/>
                  </a:moveTo>
                  <a:cubicBezTo>
                    <a:pt x="118" y="0"/>
                    <a:pt x="94" y="6"/>
                    <a:pt x="71" y="13"/>
                  </a:cubicBezTo>
                  <a:cubicBezTo>
                    <a:pt x="36" y="49"/>
                    <a:pt x="0" y="109"/>
                    <a:pt x="0" y="156"/>
                  </a:cubicBezTo>
                  <a:cubicBezTo>
                    <a:pt x="0" y="180"/>
                    <a:pt x="71" y="216"/>
                    <a:pt x="119" y="240"/>
                  </a:cubicBezTo>
                  <a:cubicBezTo>
                    <a:pt x="167" y="180"/>
                    <a:pt x="214" y="132"/>
                    <a:pt x="226" y="97"/>
                  </a:cubicBezTo>
                  <a:cubicBezTo>
                    <a:pt x="226" y="24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6"/>
            <p:cNvSpPr/>
            <p:nvPr/>
          </p:nvSpPr>
          <p:spPr>
            <a:xfrm>
              <a:off x="401005" y="-1248955"/>
              <a:ext cx="21461" cy="20577"/>
            </a:xfrm>
            <a:custGeom>
              <a:avLst/>
              <a:gdLst/>
              <a:ahLst/>
              <a:cxnLst/>
              <a:rect l="l" t="t" r="r" b="b"/>
              <a:pathLst>
                <a:path w="680" h="65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334" y="60"/>
                    <a:pt x="179" y="358"/>
                    <a:pt x="0" y="644"/>
                  </a:cubicBezTo>
                  <a:cubicBezTo>
                    <a:pt x="36" y="649"/>
                    <a:pt x="70" y="651"/>
                    <a:pt x="100" y="651"/>
                  </a:cubicBezTo>
                  <a:cubicBezTo>
                    <a:pt x="501" y="651"/>
                    <a:pt x="513" y="244"/>
                    <a:pt x="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6"/>
            <p:cNvSpPr/>
            <p:nvPr/>
          </p:nvSpPr>
          <p:spPr>
            <a:xfrm>
              <a:off x="422433" y="-1259085"/>
              <a:ext cx="21051" cy="11677"/>
            </a:xfrm>
            <a:custGeom>
              <a:avLst/>
              <a:gdLst/>
              <a:ahLst/>
              <a:cxnLst/>
              <a:rect l="l" t="t" r="r" b="b"/>
              <a:pathLst>
                <a:path w="667" h="370" extrusionOk="0">
                  <a:moveTo>
                    <a:pt x="667" y="0"/>
                  </a:moveTo>
                  <a:lnTo>
                    <a:pt x="667" y="0"/>
                  </a:lnTo>
                  <a:cubicBezTo>
                    <a:pt x="488" y="203"/>
                    <a:pt x="191" y="131"/>
                    <a:pt x="0" y="322"/>
                  </a:cubicBezTo>
                  <a:cubicBezTo>
                    <a:pt x="89" y="352"/>
                    <a:pt x="171" y="369"/>
                    <a:pt x="247" y="369"/>
                  </a:cubicBezTo>
                  <a:cubicBezTo>
                    <a:pt x="436" y="369"/>
                    <a:pt x="582" y="264"/>
                    <a:pt x="6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6"/>
            <p:cNvSpPr/>
            <p:nvPr/>
          </p:nvSpPr>
          <p:spPr>
            <a:xfrm>
              <a:off x="325105" y="-1192969"/>
              <a:ext cx="20325" cy="15433"/>
            </a:xfrm>
            <a:custGeom>
              <a:avLst/>
              <a:gdLst/>
              <a:ahLst/>
              <a:cxnLst/>
              <a:rect l="l" t="t" r="r" b="b"/>
              <a:pathLst>
                <a:path w="644" h="489" extrusionOk="0">
                  <a:moveTo>
                    <a:pt x="417" y="1"/>
                  </a:moveTo>
                  <a:cubicBezTo>
                    <a:pt x="405" y="167"/>
                    <a:pt x="0" y="310"/>
                    <a:pt x="405" y="489"/>
                  </a:cubicBezTo>
                  <a:cubicBezTo>
                    <a:pt x="584" y="346"/>
                    <a:pt x="643" y="179"/>
                    <a:pt x="4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6"/>
            <p:cNvSpPr/>
            <p:nvPr/>
          </p:nvSpPr>
          <p:spPr>
            <a:xfrm>
              <a:off x="261608" y="-997934"/>
              <a:ext cx="16190" cy="18810"/>
            </a:xfrm>
            <a:custGeom>
              <a:avLst/>
              <a:gdLst/>
              <a:ahLst/>
              <a:cxnLst/>
              <a:rect l="l" t="t" r="r" b="b"/>
              <a:pathLst>
                <a:path w="513" h="596" extrusionOk="0">
                  <a:moveTo>
                    <a:pt x="95" y="0"/>
                  </a:moveTo>
                  <a:cubicBezTo>
                    <a:pt x="119" y="191"/>
                    <a:pt x="0" y="417"/>
                    <a:pt x="226" y="595"/>
                  </a:cubicBezTo>
                  <a:cubicBezTo>
                    <a:pt x="429" y="310"/>
                    <a:pt x="512" y="83"/>
                    <a:pt x="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6"/>
            <p:cNvSpPr/>
            <p:nvPr/>
          </p:nvSpPr>
          <p:spPr>
            <a:xfrm>
              <a:off x="1063840" y="-1456077"/>
              <a:ext cx="18052" cy="8079"/>
            </a:xfrm>
            <a:custGeom>
              <a:avLst/>
              <a:gdLst/>
              <a:ahLst/>
              <a:cxnLst/>
              <a:rect l="l" t="t" r="r" b="b"/>
              <a:pathLst>
                <a:path w="572" h="256" extrusionOk="0">
                  <a:moveTo>
                    <a:pt x="270" y="0"/>
                  </a:moveTo>
                  <a:cubicBezTo>
                    <a:pt x="132" y="0"/>
                    <a:pt x="10" y="40"/>
                    <a:pt x="0" y="242"/>
                  </a:cubicBezTo>
                  <a:cubicBezTo>
                    <a:pt x="19" y="239"/>
                    <a:pt x="38" y="238"/>
                    <a:pt x="57" y="238"/>
                  </a:cubicBezTo>
                  <a:cubicBezTo>
                    <a:pt x="139" y="238"/>
                    <a:pt x="222" y="255"/>
                    <a:pt x="304" y="255"/>
                  </a:cubicBezTo>
                  <a:cubicBezTo>
                    <a:pt x="399" y="255"/>
                    <a:pt x="491" y="232"/>
                    <a:pt x="572" y="134"/>
                  </a:cubicBezTo>
                  <a:cubicBezTo>
                    <a:pt x="476" y="122"/>
                    <a:pt x="393" y="111"/>
                    <a:pt x="345" y="3"/>
                  </a:cubicBezTo>
                  <a:cubicBezTo>
                    <a:pt x="320" y="2"/>
                    <a:pt x="295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6"/>
            <p:cNvSpPr/>
            <p:nvPr/>
          </p:nvSpPr>
          <p:spPr>
            <a:xfrm>
              <a:off x="1065323" y="-1471068"/>
              <a:ext cx="13950" cy="10983"/>
            </a:xfrm>
            <a:custGeom>
              <a:avLst/>
              <a:gdLst/>
              <a:ahLst/>
              <a:cxnLst/>
              <a:rect l="l" t="t" r="r" b="b"/>
              <a:pathLst>
                <a:path w="442" h="348" extrusionOk="0">
                  <a:moveTo>
                    <a:pt x="272" y="1"/>
                  </a:moveTo>
                  <a:cubicBezTo>
                    <a:pt x="205" y="1"/>
                    <a:pt x="139" y="72"/>
                    <a:pt x="72" y="97"/>
                  </a:cubicBezTo>
                  <a:cubicBezTo>
                    <a:pt x="1" y="347"/>
                    <a:pt x="239" y="240"/>
                    <a:pt x="298" y="347"/>
                  </a:cubicBezTo>
                  <a:cubicBezTo>
                    <a:pt x="405" y="276"/>
                    <a:pt x="441" y="157"/>
                    <a:pt x="358" y="50"/>
                  </a:cubicBezTo>
                  <a:cubicBezTo>
                    <a:pt x="329" y="14"/>
                    <a:pt x="301" y="1"/>
                    <a:pt x="2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6"/>
            <p:cNvSpPr/>
            <p:nvPr/>
          </p:nvSpPr>
          <p:spPr>
            <a:xfrm>
              <a:off x="1063461" y="-1468006"/>
              <a:ext cx="11298" cy="7922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0" y="223"/>
                    <a:pt x="98" y="244"/>
                    <a:pt x="205" y="244"/>
                  </a:cubicBezTo>
                  <a:cubicBezTo>
                    <a:pt x="230" y="244"/>
                    <a:pt x="255" y="243"/>
                    <a:pt x="280" y="243"/>
                  </a:cubicBezTo>
                  <a:cubicBezTo>
                    <a:pt x="308" y="243"/>
                    <a:pt x="334" y="244"/>
                    <a:pt x="357" y="250"/>
                  </a:cubicBezTo>
                  <a:cubicBezTo>
                    <a:pt x="286" y="155"/>
                    <a:pt x="203" y="84"/>
                    <a:pt x="1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6"/>
            <p:cNvSpPr/>
            <p:nvPr/>
          </p:nvSpPr>
          <p:spPr>
            <a:xfrm>
              <a:off x="1081103" y="-1459738"/>
              <a:ext cx="13571" cy="7922"/>
            </a:xfrm>
            <a:custGeom>
              <a:avLst/>
              <a:gdLst/>
              <a:ahLst/>
              <a:cxnLst/>
              <a:rect l="l" t="t" r="r" b="b"/>
              <a:pathLst>
                <a:path w="430" h="251" extrusionOk="0">
                  <a:moveTo>
                    <a:pt x="358" y="0"/>
                  </a:moveTo>
                  <a:cubicBezTo>
                    <a:pt x="239" y="72"/>
                    <a:pt x="120" y="155"/>
                    <a:pt x="1" y="238"/>
                  </a:cubicBezTo>
                  <a:cubicBezTo>
                    <a:pt x="36" y="238"/>
                    <a:pt x="84" y="250"/>
                    <a:pt x="108" y="250"/>
                  </a:cubicBezTo>
                  <a:cubicBezTo>
                    <a:pt x="129" y="244"/>
                    <a:pt x="154" y="243"/>
                    <a:pt x="179" y="243"/>
                  </a:cubicBezTo>
                  <a:cubicBezTo>
                    <a:pt x="202" y="243"/>
                    <a:pt x="226" y="244"/>
                    <a:pt x="249" y="244"/>
                  </a:cubicBezTo>
                  <a:cubicBezTo>
                    <a:pt x="347" y="244"/>
                    <a:pt x="429" y="223"/>
                    <a:pt x="3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6"/>
            <p:cNvSpPr/>
            <p:nvPr/>
          </p:nvSpPr>
          <p:spPr>
            <a:xfrm>
              <a:off x="850027" y="-1424044"/>
              <a:ext cx="28215" cy="20325"/>
            </a:xfrm>
            <a:custGeom>
              <a:avLst/>
              <a:gdLst/>
              <a:ahLst/>
              <a:cxnLst/>
              <a:rect l="l" t="t" r="r" b="b"/>
              <a:pathLst>
                <a:path w="894" h="644" extrusionOk="0">
                  <a:moveTo>
                    <a:pt x="679" y="0"/>
                  </a:moveTo>
                  <a:cubicBezTo>
                    <a:pt x="584" y="128"/>
                    <a:pt x="471" y="163"/>
                    <a:pt x="347" y="163"/>
                  </a:cubicBezTo>
                  <a:cubicBezTo>
                    <a:pt x="239" y="163"/>
                    <a:pt x="122" y="136"/>
                    <a:pt x="0" y="120"/>
                  </a:cubicBezTo>
                  <a:lnTo>
                    <a:pt x="0" y="120"/>
                  </a:lnTo>
                  <a:cubicBezTo>
                    <a:pt x="108" y="310"/>
                    <a:pt x="84" y="524"/>
                    <a:pt x="227" y="643"/>
                  </a:cubicBezTo>
                  <a:cubicBezTo>
                    <a:pt x="405" y="405"/>
                    <a:pt x="679" y="477"/>
                    <a:pt x="893" y="393"/>
                  </a:cubicBezTo>
                  <a:cubicBezTo>
                    <a:pt x="893" y="215"/>
                    <a:pt x="822" y="72"/>
                    <a:pt x="6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6"/>
            <p:cNvSpPr/>
            <p:nvPr/>
          </p:nvSpPr>
          <p:spPr>
            <a:xfrm>
              <a:off x="811336" y="-1409433"/>
              <a:ext cx="21429" cy="17358"/>
            </a:xfrm>
            <a:custGeom>
              <a:avLst/>
              <a:gdLst/>
              <a:ahLst/>
              <a:cxnLst/>
              <a:rect l="l" t="t" r="r" b="b"/>
              <a:pathLst>
                <a:path w="679" h="550" extrusionOk="0">
                  <a:moveTo>
                    <a:pt x="513" y="0"/>
                  </a:moveTo>
                  <a:cubicBezTo>
                    <a:pt x="502" y="0"/>
                    <a:pt x="493" y="8"/>
                    <a:pt x="488" y="26"/>
                  </a:cubicBezTo>
                  <a:cubicBezTo>
                    <a:pt x="436" y="198"/>
                    <a:pt x="365" y="247"/>
                    <a:pt x="289" y="247"/>
                  </a:cubicBezTo>
                  <a:cubicBezTo>
                    <a:pt x="192" y="247"/>
                    <a:pt x="87" y="168"/>
                    <a:pt x="0" y="168"/>
                  </a:cubicBezTo>
                  <a:lnTo>
                    <a:pt x="12" y="204"/>
                  </a:lnTo>
                  <a:cubicBezTo>
                    <a:pt x="0" y="311"/>
                    <a:pt x="36" y="371"/>
                    <a:pt x="119" y="419"/>
                  </a:cubicBezTo>
                  <a:cubicBezTo>
                    <a:pt x="214" y="466"/>
                    <a:pt x="333" y="502"/>
                    <a:pt x="441" y="549"/>
                  </a:cubicBezTo>
                  <a:cubicBezTo>
                    <a:pt x="536" y="502"/>
                    <a:pt x="607" y="466"/>
                    <a:pt x="679" y="419"/>
                  </a:cubicBezTo>
                  <a:cubicBezTo>
                    <a:pt x="667" y="323"/>
                    <a:pt x="667" y="252"/>
                    <a:pt x="667" y="168"/>
                  </a:cubicBezTo>
                  <a:cubicBezTo>
                    <a:pt x="629" y="103"/>
                    <a:pt x="555" y="0"/>
                    <a:pt x="5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6"/>
            <p:cNvSpPr/>
            <p:nvPr/>
          </p:nvSpPr>
          <p:spPr>
            <a:xfrm>
              <a:off x="857160" y="-1413157"/>
              <a:ext cx="21082" cy="12056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352" y="0"/>
                  </a:moveTo>
                  <a:cubicBezTo>
                    <a:pt x="207" y="0"/>
                    <a:pt x="77" y="49"/>
                    <a:pt x="1" y="286"/>
                  </a:cubicBezTo>
                  <a:cubicBezTo>
                    <a:pt x="1" y="310"/>
                    <a:pt x="1" y="358"/>
                    <a:pt x="13" y="382"/>
                  </a:cubicBezTo>
                  <a:cubicBezTo>
                    <a:pt x="184" y="260"/>
                    <a:pt x="356" y="131"/>
                    <a:pt x="557" y="131"/>
                  </a:cubicBezTo>
                  <a:cubicBezTo>
                    <a:pt x="593" y="131"/>
                    <a:pt x="630" y="135"/>
                    <a:pt x="667" y="144"/>
                  </a:cubicBezTo>
                  <a:lnTo>
                    <a:pt x="667" y="25"/>
                  </a:lnTo>
                  <a:cubicBezTo>
                    <a:pt x="564" y="25"/>
                    <a:pt x="454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6"/>
            <p:cNvSpPr/>
            <p:nvPr/>
          </p:nvSpPr>
          <p:spPr>
            <a:xfrm>
              <a:off x="836489" y="-1422908"/>
              <a:ext cx="7543" cy="7953"/>
            </a:xfrm>
            <a:custGeom>
              <a:avLst/>
              <a:gdLst/>
              <a:ahLst/>
              <a:cxnLst/>
              <a:rect l="l" t="t" r="r" b="b"/>
              <a:pathLst>
                <a:path w="239" h="252" extrusionOk="0">
                  <a:moveTo>
                    <a:pt x="191" y="0"/>
                  </a:moveTo>
                  <a:cubicBezTo>
                    <a:pt x="156" y="36"/>
                    <a:pt x="72" y="72"/>
                    <a:pt x="36" y="131"/>
                  </a:cubicBezTo>
                  <a:cubicBezTo>
                    <a:pt x="3" y="176"/>
                    <a:pt x="1" y="251"/>
                    <a:pt x="59" y="251"/>
                  </a:cubicBezTo>
                  <a:cubicBezTo>
                    <a:pt x="63" y="251"/>
                    <a:pt x="68" y="251"/>
                    <a:pt x="72" y="250"/>
                  </a:cubicBezTo>
                  <a:cubicBezTo>
                    <a:pt x="132" y="226"/>
                    <a:pt x="179" y="155"/>
                    <a:pt x="239" y="119"/>
                  </a:cubicBezTo>
                  <a:cubicBezTo>
                    <a:pt x="227" y="60"/>
                    <a:pt x="215" y="24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6"/>
            <p:cNvSpPr/>
            <p:nvPr/>
          </p:nvSpPr>
          <p:spPr>
            <a:xfrm>
              <a:off x="512976" y="-1302163"/>
              <a:ext cx="31970" cy="18684"/>
            </a:xfrm>
            <a:custGeom>
              <a:avLst/>
              <a:gdLst/>
              <a:ahLst/>
              <a:cxnLst/>
              <a:rect l="l" t="t" r="r" b="b"/>
              <a:pathLst>
                <a:path w="1013" h="592" extrusionOk="0">
                  <a:moveTo>
                    <a:pt x="761" y="1"/>
                  </a:moveTo>
                  <a:cubicBezTo>
                    <a:pt x="648" y="1"/>
                    <a:pt x="537" y="86"/>
                    <a:pt x="441" y="175"/>
                  </a:cubicBezTo>
                  <a:cubicBezTo>
                    <a:pt x="346" y="258"/>
                    <a:pt x="0" y="258"/>
                    <a:pt x="239" y="591"/>
                  </a:cubicBezTo>
                  <a:cubicBezTo>
                    <a:pt x="436" y="545"/>
                    <a:pt x="554" y="305"/>
                    <a:pt x="771" y="305"/>
                  </a:cubicBezTo>
                  <a:cubicBezTo>
                    <a:pt x="776" y="305"/>
                    <a:pt x="781" y="305"/>
                    <a:pt x="786" y="306"/>
                  </a:cubicBezTo>
                  <a:cubicBezTo>
                    <a:pt x="858" y="306"/>
                    <a:pt x="858" y="234"/>
                    <a:pt x="905" y="187"/>
                  </a:cubicBezTo>
                  <a:cubicBezTo>
                    <a:pt x="953" y="187"/>
                    <a:pt x="977" y="175"/>
                    <a:pt x="1013" y="175"/>
                  </a:cubicBezTo>
                  <a:cubicBezTo>
                    <a:pt x="931" y="48"/>
                    <a:pt x="846" y="1"/>
                    <a:pt x="7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6"/>
            <p:cNvSpPr/>
            <p:nvPr/>
          </p:nvSpPr>
          <p:spPr>
            <a:xfrm>
              <a:off x="554698" y="-1320720"/>
              <a:ext cx="15433" cy="9847"/>
            </a:xfrm>
            <a:custGeom>
              <a:avLst/>
              <a:gdLst/>
              <a:ahLst/>
              <a:cxnLst/>
              <a:rect l="l" t="t" r="r" b="b"/>
              <a:pathLst>
                <a:path w="489" h="312" extrusionOk="0">
                  <a:moveTo>
                    <a:pt x="131" y="1"/>
                  </a:moveTo>
                  <a:lnTo>
                    <a:pt x="0" y="132"/>
                  </a:lnTo>
                  <a:cubicBezTo>
                    <a:pt x="21" y="260"/>
                    <a:pt x="60" y="312"/>
                    <a:pt x="116" y="312"/>
                  </a:cubicBezTo>
                  <a:cubicBezTo>
                    <a:pt x="153" y="312"/>
                    <a:pt x="198" y="289"/>
                    <a:pt x="250" y="251"/>
                  </a:cubicBezTo>
                  <a:cubicBezTo>
                    <a:pt x="333" y="239"/>
                    <a:pt x="417" y="203"/>
                    <a:pt x="488" y="191"/>
                  </a:cubicBezTo>
                  <a:cubicBezTo>
                    <a:pt x="405" y="60"/>
                    <a:pt x="274" y="36"/>
                    <a:pt x="1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6"/>
            <p:cNvSpPr/>
            <p:nvPr/>
          </p:nvSpPr>
          <p:spPr>
            <a:xfrm>
              <a:off x="548670" y="-1316586"/>
              <a:ext cx="13950" cy="11677"/>
            </a:xfrm>
            <a:custGeom>
              <a:avLst/>
              <a:gdLst/>
              <a:ahLst/>
              <a:cxnLst/>
              <a:rect l="l" t="t" r="r" b="b"/>
              <a:pathLst>
                <a:path w="442" h="37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132"/>
                    <a:pt x="1" y="132"/>
                    <a:pt x="346" y="370"/>
                  </a:cubicBezTo>
                  <a:cubicBezTo>
                    <a:pt x="370" y="370"/>
                    <a:pt x="405" y="370"/>
                    <a:pt x="429" y="358"/>
                  </a:cubicBezTo>
                  <a:cubicBezTo>
                    <a:pt x="429" y="286"/>
                    <a:pt x="441" y="203"/>
                    <a:pt x="441" y="120"/>
                  </a:cubicBezTo>
                  <a:cubicBezTo>
                    <a:pt x="346" y="108"/>
                    <a:pt x="251" y="108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6"/>
            <p:cNvSpPr/>
            <p:nvPr/>
          </p:nvSpPr>
          <p:spPr>
            <a:xfrm>
              <a:off x="974780" y="-1461789"/>
              <a:ext cx="43995" cy="32128"/>
            </a:xfrm>
            <a:custGeom>
              <a:avLst/>
              <a:gdLst/>
              <a:ahLst/>
              <a:cxnLst/>
              <a:rect l="l" t="t" r="r" b="b"/>
              <a:pathLst>
                <a:path w="1394" h="1018" extrusionOk="0">
                  <a:moveTo>
                    <a:pt x="546" y="0"/>
                  </a:moveTo>
                  <a:cubicBezTo>
                    <a:pt x="531" y="0"/>
                    <a:pt x="515" y="2"/>
                    <a:pt x="500" y="6"/>
                  </a:cubicBezTo>
                  <a:cubicBezTo>
                    <a:pt x="238" y="77"/>
                    <a:pt x="369" y="554"/>
                    <a:pt x="179" y="792"/>
                  </a:cubicBezTo>
                  <a:cubicBezTo>
                    <a:pt x="170" y="791"/>
                    <a:pt x="161" y="791"/>
                    <a:pt x="153" y="791"/>
                  </a:cubicBezTo>
                  <a:cubicBezTo>
                    <a:pt x="0" y="791"/>
                    <a:pt x="3" y="894"/>
                    <a:pt x="60" y="1018"/>
                  </a:cubicBezTo>
                  <a:cubicBezTo>
                    <a:pt x="488" y="899"/>
                    <a:pt x="929" y="780"/>
                    <a:pt x="1381" y="661"/>
                  </a:cubicBezTo>
                  <a:cubicBezTo>
                    <a:pt x="1381" y="637"/>
                    <a:pt x="1381" y="589"/>
                    <a:pt x="1393" y="542"/>
                  </a:cubicBezTo>
                  <a:cubicBezTo>
                    <a:pt x="1322" y="494"/>
                    <a:pt x="1250" y="423"/>
                    <a:pt x="1167" y="375"/>
                  </a:cubicBezTo>
                  <a:cubicBezTo>
                    <a:pt x="970" y="243"/>
                    <a:pt x="732" y="0"/>
                    <a:pt x="5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6"/>
            <p:cNvSpPr/>
            <p:nvPr/>
          </p:nvSpPr>
          <p:spPr>
            <a:xfrm>
              <a:off x="936436" y="-1449229"/>
              <a:ext cx="43269" cy="32728"/>
            </a:xfrm>
            <a:custGeom>
              <a:avLst/>
              <a:gdLst/>
              <a:ahLst/>
              <a:cxnLst/>
              <a:rect l="l" t="t" r="r" b="b"/>
              <a:pathLst>
                <a:path w="1371" h="1037" extrusionOk="0">
                  <a:moveTo>
                    <a:pt x="1096" y="1"/>
                  </a:moveTo>
                  <a:cubicBezTo>
                    <a:pt x="1037" y="144"/>
                    <a:pt x="989" y="275"/>
                    <a:pt x="930" y="429"/>
                  </a:cubicBezTo>
                  <a:cubicBezTo>
                    <a:pt x="930" y="477"/>
                    <a:pt x="918" y="501"/>
                    <a:pt x="918" y="548"/>
                  </a:cubicBezTo>
                  <a:cubicBezTo>
                    <a:pt x="857" y="582"/>
                    <a:pt x="794" y="592"/>
                    <a:pt x="730" y="592"/>
                  </a:cubicBezTo>
                  <a:cubicBezTo>
                    <a:pt x="630" y="592"/>
                    <a:pt x="527" y="567"/>
                    <a:pt x="428" y="567"/>
                  </a:cubicBezTo>
                  <a:cubicBezTo>
                    <a:pt x="341" y="567"/>
                    <a:pt x="258" y="586"/>
                    <a:pt x="179" y="656"/>
                  </a:cubicBezTo>
                  <a:cubicBezTo>
                    <a:pt x="108" y="691"/>
                    <a:pt x="37" y="739"/>
                    <a:pt x="1" y="846"/>
                  </a:cubicBezTo>
                  <a:cubicBezTo>
                    <a:pt x="25" y="906"/>
                    <a:pt x="25" y="965"/>
                    <a:pt x="37" y="1037"/>
                  </a:cubicBezTo>
                  <a:cubicBezTo>
                    <a:pt x="441" y="906"/>
                    <a:pt x="858" y="775"/>
                    <a:pt x="1251" y="632"/>
                  </a:cubicBezTo>
                  <a:cubicBezTo>
                    <a:pt x="1275" y="537"/>
                    <a:pt x="1287" y="453"/>
                    <a:pt x="1370" y="417"/>
                  </a:cubicBezTo>
                  <a:cubicBezTo>
                    <a:pt x="1370" y="203"/>
                    <a:pt x="1287" y="72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6"/>
            <p:cNvSpPr/>
            <p:nvPr/>
          </p:nvSpPr>
          <p:spPr>
            <a:xfrm>
              <a:off x="629082" y="-1345115"/>
              <a:ext cx="55640" cy="29540"/>
            </a:xfrm>
            <a:custGeom>
              <a:avLst/>
              <a:gdLst/>
              <a:ahLst/>
              <a:cxnLst/>
              <a:rect l="l" t="t" r="r" b="b"/>
              <a:pathLst>
                <a:path w="1763" h="936" extrusionOk="0">
                  <a:moveTo>
                    <a:pt x="1344" y="1"/>
                  </a:moveTo>
                  <a:cubicBezTo>
                    <a:pt x="1217" y="1"/>
                    <a:pt x="1098" y="26"/>
                    <a:pt x="989" y="143"/>
                  </a:cubicBezTo>
                  <a:cubicBezTo>
                    <a:pt x="959" y="222"/>
                    <a:pt x="897" y="268"/>
                    <a:pt x="822" y="268"/>
                  </a:cubicBezTo>
                  <a:cubicBezTo>
                    <a:pt x="807" y="268"/>
                    <a:pt x="791" y="266"/>
                    <a:pt x="774" y="262"/>
                  </a:cubicBezTo>
                  <a:cubicBezTo>
                    <a:pt x="649" y="216"/>
                    <a:pt x="524" y="180"/>
                    <a:pt x="399" y="180"/>
                  </a:cubicBezTo>
                  <a:cubicBezTo>
                    <a:pt x="298" y="180"/>
                    <a:pt x="197" y="203"/>
                    <a:pt x="96" y="262"/>
                  </a:cubicBezTo>
                  <a:cubicBezTo>
                    <a:pt x="96" y="369"/>
                    <a:pt x="84" y="464"/>
                    <a:pt x="1" y="524"/>
                  </a:cubicBezTo>
                  <a:lnTo>
                    <a:pt x="1" y="893"/>
                  </a:lnTo>
                  <a:cubicBezTo>
                    <a:pt x="58" y="835"/>
                    <a:pt x="120" y="815"/>
                    <a:pt x="183" y="815"/>
                  </a:cubicBezTo>
                  <a:cubicBezTo>
                    <a:pt x="289" y="815"/>
                    <a:pt x="401" y="870"/>
                    <a:pt x="512" y="893"/>
                  </a:cubicBezTo>
                  <a:cubicBezTo>
                    <a:pt x="634" y="920"/>
                    <a:pt x="753" y="935"/>
                    <a:pt x="870" y="935"/>
                  </a:cubicBezTo>
                  <a:cubicBezTo>
                    <a:pt x="1154" y="935"/>
                    <a:pt x="1423" y="849"/>
                    <a:pt x="1667" y="655"/>
                  </a:cubicBezTo>
                  <a:cubicBezTo>
                    <a:pt x="1703" y="655"/>
                    <a:pt x="1739" y="655"/>
                    <a:pt x="1763" y="643"/>
                  </a:cubicBezTo>
                  <a:cubicBezTo>
                    <a:pt x="1715" y="428"/>
                    <a:pt x="1691" y="190"/>
                    <a:pt x="1548" y="12"/>
                  </a:cubicBezTo>
                  <a:cubicBezTo>
                    <a:pt x="1478" y="8"/>
                    <a:pt x="1410" y="1"/>
                    <a:pt x="13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6"/>
            <p:cNvSpPr/>
            <p:nvPr/>
          </p:nvSpPr>
          <p:spPr>
            <a:xfrm>
              <a:off x="632838" y="-1347009"/>
              <a:ext cx="21082" cy="13066"/>
            </a:xfrm>
            <a:custGeom>
              <a:avLst/>
              <a:gdLst/>
              <a:ahLst/>
              <a:cxnLst/>
              <a:rect l="l" t="t" r="r" b="b"/>
              <a:pathLst>
                <a:path w="668" h="414" extrusionOk="0">
                  <a:moveTo>
                    <a:pt x="655" y="72"/>
                  </a:moveTo>
                  <a:cubicBezTo>
                    <a:pt x="429" y="119"/>
                    <a:pt x="143" y="0"/>
                    <a:pt x="1" y="334"/>
                  </a:cubicBezTo>
                  <a:cubicBezTo>
                    <a:pt x="12" y="332"/>
                    <a:pt x="24" y="332"/>
                    <a:pt x="35" y="332"/>
                  </a:cubicBezTo>
                  <a:cubicBezTo>
                    <a:pt x="172" y="332"/>
                    <a:pt x="313" y="413"/>
                    <a:pt x="455" y="413"/>
                  </a:cubicBezTo>
                  <a:cubicBezTo>
                    <a:pt x="526" y="413"/>
                    <a:pt x="596" y="393"/>
                    <a:pt x="667" y="334"/>
                  </a:cubicBezTo>
                  <a:cubicBezTo>
                    <a:pt x="655" y="238"/>
                    <a:pt x="655" y="155"/>
                    <a:pt x="655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6"/>
            <p:cNvSpPr/>
            <p:nvPr/>
          </p:nvSpPr>
          <p:spPr>
            <a:xfrm>
              <a:off x="603898" y="-1328988"/>
              <a:ext cx="13192" cy="8679"/>
            </a:xfrm>
            <a:custGeom>
              <a:avLst/>
              <a:gdLst/>
              <a:ahLst/>
              <a:cxnLst/>
              <a:rect l="l" t="t" r="r" b="b"/>
              <a:pathLst>
                <a:path w="418" h="275" extrusionOk="0">
                  <a:moveTo>
                    <a:pt x="144" y="1"/>
                  </a:moveTo>
                  <a:cubicBezTo>
                    <a:pt x="96" y="60"/>
                    <a:pt x="48" y="96"/>
                    <a:pt x="1" y="156"/>
                  </a:cubicBezTo>
                  <a:cubicBezTo>
                    <a:pt x="84" y="191"/>
                    <a:pt x="167" y="239"/>
                    <a:pt x="239" y="275"/>
                  </a:cubicBezTo>
                  <a:cubicBezTo>
                    <a:pt x="418" y="72"/>
                    <a:pt x="263" y="36"/>
                    <a:pt x="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6"/>
            <p:cNvSpPr/>
            <p:nvPr/>
          </p:nvSpPr>
          <p:spPr>
            <a:xfrm>
              <a:off x="716627" y="-1191675"/>
              <a:ext cx="21840" cy="22408"/>
            </a:xfrm>
            <a:custGeom>
              <a:avLst/>
              <a:gdLst/>
              <a:ahLst/>
              <a:cxnLst/>
              <a:rect l="l" t="t" r="r" b="b"/>
              <a:pathLst>
                <a:path w="692" h="710" extrusionOk="0">
                  <a:moveTo>
                    <a:pt x="206" y="1"/>
                  </a:moveTo>
                  <a:cubicBezTo>
                    <a:pt x="135" y="1"/>
                    <a:pt x="67" y="49"/>
                    <a:pt x="1" y="210"/>
                  </a:cubicBezTo>
                  <a:lnTo>
                    <a:pt x="1" y="710"/>
                  </a:lnTo>
                  <a:cubicBezTo>
                    <a:pt x="144" y="424"/>
                    <a:pt x="513" y="496"/>
                    <a:pt x="691" y="67"/>
                  </a:cubicBezTo>
                  <a:lnTo>
                    <a:pt x="691" y="67"/>
                  </a:lnTo>
                  <a:cubicBezTo>
                    <a:pt x="645" y="101"/>
                    <a:pt x="600" y="114"/>
                    <a:pt x="557" y="114"/>
                  </a:cubicBezTo>
                  <a:cubicBezTo>
                    <a:pt x="429" y="114"/>
                    <a:pt x="314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6"/>
            <p:cNvSpPr/>
            <p:nvPr/>
          </p:nvSpPr>
          <p:spPr>
            <a:xfrm>
              <a:off x="573096" y="-1330850"/>
              <a:ext cx="21840" cy="1054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53" y="36"/>
                    <a:pt x="239" y="72"/>
                    <a:pt x="0" y="334"/>
                  </a:cubicBezTo>
                  <a:cubicBezTo>
                    <a:pt x="501" y="310"/>
                    <a:pt x="501" y="31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6"/>
            <p:cNvSpPr/>
            <p:nvPr/>
          </p:nvSpPr>
          <p:spPr>
            <a:xfrm>
              <a:off x="576095" y="-1312262"/>
              <a:ext cx="18179" cy="14959"/>
            </a:xfrm>
            <a:custGeom>
              <a:avLst/>
              <a:gdLst/>
              <a:ahLst/>
              <a:cxnLst/>
              <a:rect l="l" t="t" r="r" b="b"/>
              <a:pathLst>
                <a:path w="576" h="474" extrusionOk="0">
                  <a:moveTo>
                    <a:pt x="397" y="1"/>
                  </a:moveTo>
                  <a:cubicBezTo>
                    <a:pt x="340" y="1"/>
                    <a:pt x="281" y="42"/>
                    <a:pt x="215" y="126"/>
                  </a:cubicBezTo>
                  <a:cubicBezTo>
                    <a:pt x="215" y="245"/>
                    <a:pt x="1" y="388"/>
                    <a:pt x="286" y="459"/>
                  </a:cubicBezTo>
                  <a:cubicBezTo>
                    <a:pt x="322" y="469"/>
                    <a:pt x="352" y="474"/>
                    <a:pt x="376" y="474"/>
                  </a:cubicBezTo>
                  <a:cubicBezTo>
                    <a:pt x="576" y="474"/>
                    <a:pt x="412" y="157"/>
                    <a:pt x="560" y="126"/>
                  </a:cubicBezTo>
                  <a:cubicBezTo>
                    <a:pt x="507" y="42"/>
                    <a:pt x="453" y="1"/>
                    <a:pt x="3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6"/>
            <p:cNvSpPr/>
            <p:nvPr/>
          </p:nvSpPr>
          <p:spPr>
            <a:xfrm>
              <a:off x="475390" y="-1054772"/>
              <a:ext cx="48886" cy="32444"/>
            </a:xfrm>
            <a:custGeom>
              <a:avLst/>
              <a:gdLst/>
              <a:ahLst/>
              <a:cxnLst/>
              <a:rect l="l" t="t" r="r" b="b"/>
              <a:pathLst>
                <a:path w="1549" h="1028" extrusionOk="0">
                  <a:moveTo>
                    <a:pt x="984" y="0"/>
                  </a:moveTo>
                  <a:cubicBezTo>
                    <a:pt x="953" y="0"/>
                    <a:pt x="919" y="9"/>
                    <a:pt x="882" y="27"/>
                  </a:cubicBezTo>
                  <a:cubicBezTo>
                    <a:pt x="799" y="110"/>
                    <a:pt x="809" y="349"/>
                    <a:pt x="685" y="349"/>
                  </a:cubicBezTo>
                  <a:cubicBezTo>
                    <a:pt x="649" y="349"/>
                    <a:pt x="602" y="329"/>
                    <a:pt x="537" y="277"/>
                  </a:cubicBezTo>
                  <a:cubicBezTo>
                    <a:pt x="382" y="253"/>
                    <a:pt x="251" y="206"/>
                    <a:pt x="108" y="182"/>
                  </a:cubicBezTo>
                  <a:lnTo>
                    <a:pt x="108" y="182"/>
                  </a:lnTo>
                  <a:cubicBezTo>
                    <a:pt x="1" y="515"/>
                    <a:pt x="608" y="396"/>
                    <a:pt x="429" y="789"/>
                  </a:cubicBezTo>
                  <a:cubicBezTo>
                    <a:pt x="584" y="801"/>
                    <a:pt x="703" y="872"/>
                    <a:pt x="775" y="1027"/>
                  </a:cubicBezTo>
                  <a:cubicBezTo>
                    <a:pt x="1037" y="837"/>
                    <a:pt x="1334" y="682"/>
                    <a:pt x="1549" y="420"/>
                  </a:cubicBezTo>
                  <a:lnTo>
                    <a:pt x="1549" y="277"/>
                  </a:lnTo>
                  <a:cubicBezTo>
                    <a:pt x="1469" y="308"/>
                    <a:pt x="1389" y="364"/>
                    <a:pt x="1326" y="364"/>
                  </a:cubicBezTo>
                  <a:cubicBezTo>
                    <a:pt x="1266" y="364"/>
                    <a:pt x="1221" y="314"/>
                    <a:pt x="1203" y="146"/>
                  </a:cubicBezTo>
                  <a:cubicBezTo>
                    <a:pt x="1142" y="67"/>
                    <a:pt x="1073" y="0"/>
                    <a:pt x="9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6"/>
            <p:cNvSpPr/>
            <p:nvPr/>
          </p:nvSpPr>
          <p:spPr>
            <a:xfrm>
              <a:off x="554698" y="-1099049"/>
              <a:ext cx="24806" cy="17358"/>
            </a:xfrm>
            <a:custGeom>
              <a:avLst/>
              <a:gdLst/>
              <a:ahLst/>
              <a:cxnLst/>
              <a:rect l="l" t="t" r="r" b="b"/>
              <a:pathLst>
                <a:path w="786" h="550" extrusionOk="0">
                  <a:moveTo>
                    <a:pt x="576" y="0"/>
                  </a:moveTo>
                  <a:cubicBezTo>
                    <a:pt x="491" y="0"/>
                    <a:pt x="408" y="79"/>
                    <a:pt x="322" y="79"/>
                  </a:cubicBezTo>
                  <a:cubicBezTo>
                    <a:pt x="294" y="79"/>
                    <a:pt x="267" y="71"/>
                    <a:pt x="238" y="49"/>
                  </a:cubicBezTo>
                  <a:cubicBezTo>
                    <a:pt x="12" y="216"/>
                    <a:pt x="0" y="394"/>
                    <a:pt x="238" y="549"/>
                  </a:cubicBezTo>
                  <a:cubicBezTo>
                    <a:pt x="285" y="512"/>
                    <a:pt x="342" y="505"/>
                    <a:pt x="401" y="505"/>
                  </a:cubicBezTo>
                  <a:cubicBezTo>
                    <a:pt x="445" y="505"/>
                    <a:pt x="491" y="509"/>
                    <a:pt x="534" y="509"/>
                  </a:cubicBezTo>
                  <a:cubicBezTo>
                    <a:pt x="644" y="509"/>
                    <a:pt x="743" y="483"/>
                    <a:pt x="786" y="299"/>
                  </a:cubicBezTo>
                  <a:cubicBezTo>
                    <a:pt x="714" y="251"/>
                    <a:pt x="691" y="168"/>
                    <a:pt x="691" y="61"/>
                  </a:cubicBezTo>
                  <a:cubicBezTo>
                    <a:pt x="652" y="16"/>
                    <a:pt x="614" y="0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6"/>
            <p:cNvSpPr/>
            <p:nvPr/>
          </p:nvSpPr>
          <p:spPr>
            <a:xfrm>
              <a:off x="916522" y="-1436100"/>
              <a:ext cx="15086" cy="19788"/>
            </a:xfrm>
            <a:custGeom>
              <a:avLst/>
              <a:gdLst/>
              <a:ahLst/>
              <a:cxnLst/>
              <a:rect l="l" t="t" r="r" b="b"/>
              <a:pathLst>
                <a:path w="478" h="627" extrusionOk="0">
                  <a:moveTo>
                    <a:pt x="156" y="0"/>
                  </a:moveTo>
                  <a:cubicBezTo>
                    <a:pt x="145" y="0"/>
                    <a:pt x="132" y="1"/>
                    <a:pt x="120" y="1"/>
                  </a:cubicBezTo>
                  <a:cubicBezTo>
                    <a:pt x="84" y="1"/>
                    <a:pt x="37" y="13"/>
                    <a:pt x="13" y="13"/>
                  </a:cubicBezTo>
                  <a:cubicBezTo>
                    <a:pt x="13" y="204"/>
                    <a:pt x="156" y="418"/>
                    <a:pt x="1" y="609"/>
                  </a:cubicBezTo>
                  <a:cubicBezTo>
                    <a:pt x="10" y="608"/>
                    <a:pt x="20" y="608"/>
                    <a:pt x="30" y="608"/>
                  </a:cubicBezTo>
                  <a:cubicBezTo>
                    <a:pt x="105" y="608"/>
                    <a:pt x="184" y="627"/>
                    <a:pt x="262" y="627"/>
                  </a:cubicBezTo>
                  <a:cubicBezTo>
                    <a:pt x="337" y="627"/>
                    <a:pt x="411" y="609"/>
                    <a:pt x="477" y="537"/>
                  </a:cubicBezTo>
                  <a:cubicBezTo>
                    <a:pt x="443" y="285"/>
                    <a:pt x="452" y="0"/>
                    <a:pt x="1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6"/>
            <p:cNvSpPr/>
            <p:nvPr/>
          </p:nvSpPr>
          <p:spPr>
            <a:xfrm>
              <a:off x="885342" y="-1435911"/>
              <a:ext cx="21082" cy="13192"/>
            </a:xfrm>
            <a:custGeom>
              <a:avLst/>
              <a:gdLst/>
              <a:ahLst/>
              <a:cxnLst/>
              <a:rect l="l" t="t" r="r" b="b"/>
              <a:pathLst>
                <a:path w="668" h="418" extrusionOk="0">
                  <a:moveTo>
                    <a:pt x="382" y="0"/>
                  </a:moveTo>
                  <a:cubicBezTo>
                    <a:pt x="324" y="0"/>
                    <a:pt x="255" y="62"/>
                    <a:pt x="167" y="234"/>
                  </a:cubicBezTo>
                  <a:cubicBezTo>
                    <a:pt x="149" y="245"/>
                    <a:pt x="123" y="248"/>
                    <a:pt x="93" y="248"/>
                  </a:cubicBezTo>
                  <a:cubicBezTo>
                    <a:pt x="63" y="248"/>
                    <a:pt x="30" y="245"/>
                    <a:pt x="1" y="245"/>
                  </a:cubicBezTo>
                  <a:cubicBezTo>
                    <a:pt x="85" y="380"/>
                    <a:pt x="185" y="417"/>
                    <a:pt x="292" y="417"/>
                  </a:cubicBezTo>
                  <a:cubicBezTo>
                    <a:pt x="412" y="417"/>
                    <a:pt x="541" y="371"/>
                    <a:pt x="667" y="365"/>
                  </a:cubicBezTo>
                  <a:cubicBezTo>
                    <a:pt x="572" y="246"/>
                    <a:pt x="498" y="0"/>
                    <a:pt x="3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6"/>
            <p:cNvSpPr/>
            <p:nvPr/>
          </p:nvSpPr>
          <p:spPr>
            <a:xfrm>
              <a:off x="695577" y="-1352784"/>
              <a:ext cx="38756" cy="27962"/>
            </a:xfrm>
            <a:custGeom>
              <a:avLst/>
              <a:gdLst/>
              <a:ahLst/>
              <a:cxnLst/>
              <a:rect l="l" t="t" r="r" b="b"/>
              <a:pathLst>
                <a:path w="1228" h="886" extrusionOk="0">
                  <a:moveTo>
                    <a:pt x="973" y="0"/>
                  </a:moveTo>
                  <a:cubicBezTo>
                    <a:pt x="921" y="0"/>
                    <a:pt x="867" y="6"/>
                    <a:pt x="815" y="6"/>
                  </a:cubicBezTo>
                  <a:cubicBezTo>
                    <a:pt x="802" y="6"/>
                    <a:pt x="788" y="6"/>
                    <a:pt x="775" y="5"/>
                  </a:cubicBezTo>
                  <a:cubicBezTo>
                    <a:pt x="477" y="88"/>
                    <a:pt x="156" y="124"/>
                    <a:pt x="1" y="505"/>
                  </a:cubicBezTo>
                  <a:cubicBezTo>
                    <a:pt x="37" y="624"/>
                    <a:pt x="72" y="767"/>
                    <a:pt x="108" y="886"/>
                  </a:cubicBezTo>
                  <a:cubicBezTo>
                    <a:pt x="393" y="787"/>
                    <a:pt x="608" y="486"/>
                    <a:pt x="929" y="486"/>
                  </a:cubicBezTo>
                  <a:cubicBezTo>
                    <a:pt x="956" y="486"/>
                    <a:pt x="984" y="488"/>
                    <a:pt x="1013" y="493"/>
                  </a:cubicBezTo>
                  <a:cubicBezTo>
                    <a:pt x="1108" y="374"/>
                    <a:pt x="1227" y="290"/>
                    <a:pt x="1227" y="124"/>
                  </a:cubicBezTo>
                  <a:cubicBezTo>
                    <a:pt x="1157" y="19"/>
                    <a:pt x="106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6"/>
            <p:cNvSpPr/>
            <p:nvPr/>
          </p:nvSpPr>
          <p:spPr>
            <a:xfrm>
              <a:off x="687687" y="-1356792"/>
              <a:ext cx="32349" cy="20325"/>
            </a:xfrm>
            <a:custGeom>
              <a:avLst/>
              <a:gdLst/>
              <a:ahLst/>
              <a:cxnLst/>
              <a:rect l="l" t="t" r="r" b="b"/>
              <a:pathLst>
                <a:path w="1025" h="644" extrusionOk="0">
                  <a:moveTo>
                    <a:pt x="584" y="1"/>
                  </a:moveTo>
                  <a:cubicBezTo>
                    <a:pt x="549" y="13"/>
                    <a:pt x="501" y="13"/>
                    <a:pt x="477" y="24"/>
                  </a:cubicBezTo>
                  <a:cubicBezTo>
                    <a:pt x="370" y="227"/>
                    <a:pt x="1" y="286"/>
                    <a:pt x="251" y="644"/>
                  </a:cubicBezTo>
                  <a:cubicBezTo>
                    <a:pt x="477" y="417"/>
                    <a:pt x="846" y="477"/>
                    <a:pt x="1025" y="132"/>
                  </a:cubicBezTo>
                  <a:cubicBezTo>
                    <a:pt x="1001" y="84"/>
                    <a:pt x="953" y="60"/>
                    <a:pt x="9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6"/>
            <p:cNvSpPr/>
            <p:nvPr/>
          </p:nvSpPr>
          <p:spPr>
            <a:xfrm>
              <a:off x="653888" y="-1360548"/>
              <a:ext cx="24459" cy="20325"/>
            </a:xfrm>
            <a:custGeom>
              <a:avLst/>
              <a:gdLst/>
              <a:ahLst/>
              <a:cxnLst/>
              <a:rect l="l" t="t" r="r" b="b"/>
              <a:pathLst>
                <a:path w="775" h="644" extrusionOk="0">
                  <a:moveTo>
                    <a:pt x="429" y="1"/>
                  </a:moveTo>
                  <a:cubicBezTo>
                    <a:pt x="12" y="72"/>
                    <a:pt x="0" y="298"/>
                    <a:pt x="227" y="644"/>
                  </a:cubicBezTo>
                  <a:cubicBezTo>
                    <a:pt x="417" y="644"/>
                    <a:pt x="608" y="620"/>
                    <a:pt x="774" y="501"/>
                  </a:cubicBezTo>
                  <a:cubicBezTo>
                    <a:pt x="536" y="441"/>
                    <a:pt x="524" y="19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6"/>
            <p:cNvSpPr/>
            <p:nvPr/>
          </p:nvSpPr>
          <p:spPr>
            <a:xfrm>
              <a:off x="920278" y="-1451154"/>
              <a:ext cx="27457" cy="32033"/>
            </a:xfrm>
            <a:custGeom>
              <a:avLst/>
              <a:gdLst/>
              <a:ahLst/>
              <a:cxnLst/>
              <a:rect l="l" t="t" r="r" b="b"/>
              <a:pathLst>
                <a:path w="870" h="1015" extrusionOk="0">
                  <a:moveTo>
                    <a:pt x="435" y="1"/>
                  </a:moveTo>
                  <a:cubicBezTo>
                    <a:pt x="223" y="1"/>
                    <a:pt x="147" y="314"/>
                    <a:pt x="1" y="478"/>
                  </a:cubicBezTo>
                  <a:cubicBezTo>
                    <a:pt x="239" y="550"/>
                    <a:pt x="156" y="895"/>
                    <a:pt x="358" y="1014"/>
                  </a:cubicBezTo>
                  <a:cubicBezTo>
                    <a:pt x="418" y="967"/>
                    <a:pt x="477" y="931"/>
                    <a:pt x="537" y="895"/>
                  </a:cubicBezTo>
                  <a:cubicBezTo>
                    <a:pt x="608" y="895"/>
                    <a:pt x="691" y="871"/>
                    <a:pt x="775" y="859"/>
                  </a:cubicBezTo>
                  <a:cubicBezTo>
                    <a:pt x="846" y="574"/>
                    <a:pt x="870" y="324"/>
                    <a:pt x="668" y="97"/>
                  </a:cubicBezTo>
                  <a:cubicBezTo>
                    <a:pt x="574" y="29"/>
                    <a:pt x="499" y="1"/>
                    <a:pt x="4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6"/>
            <p:cNvSpPr/>
            <p:nvPr/>
          </p:nvSpPr>
          <p:spPr>
            <a:xfrm>
              <a:off x="940192" y="-1448471"/>
              <a:ext cx="25595" cy="24080"/>
            </a:xfrm>
            <a:custGeom>
              <a:avLst/>
              <a:gdLst/>
              <a:ahLst/>
              <a:cxnLst/>
              <a:rect l="l" t="t" r="r" b="b"/>
              <a:pathLst>
                <a:path w="811" h="763" extrusionOk="0">
                  <a:moveTo>
                    <a:pt x="37" y="1"/>
                  </a:moveTo>
                  <a:lnTo>
                    <a:pt x="37" y="1"/>
                  </a:lnTo>
                  <a:cubicBezTo>
                    <a:pt x="120" y="251"/>
                    <a:pt x="1" y="524"/>
                    <a:pt x="144" y="763"/>
                  </a:cubicBezTo>
                  <a:cubicBezTo>
                    <a:pt x="334" y="572"/>
                    <a:pt x="632" y="727"/>
                    <a:pt x="811" y="513"/>
                  </a:cubicBezTo>
                  <a:cubicBezTo>
                    <a:pt x="715" y="513"/>
                    <a:pt x="632" y="489"/>
                    <a:pt x="584" y="393"/>
                  </a:cubicBezTo>
                  <a:cubicBezTo>
                    <a:pt x="477" y="334"/>
                    <a:pt x="441" y="227"/>
                    <a:pt x="358" y="132"/>
                  </a:cubicBezTo>
                  <a:cubicBezTo>
                    <a:pt x="263" y="96"/>
                    <a:pt x="144" y="48"/>
                    <a:pt x="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6"/>
            <p:cNvSpPr/>
            <p:nvPr/>
          </p:nvSpPr>
          <p:spPr>
            <a:xfrm>
              <a:off x="951111" y="-1444337"/>
              <a:ext cx="7543" cy="10541"/>
            </a:xfrm>
            <a:custGeom>
              <a:avLst/>
              <a:gdLst/>
              <a:ahLst/>
              <a:cxnLst/>
              <a:rect l="l" t="t" r="r" b="b"/>
              <a:pathLst>
                <a:path w="239" h="334" extrusionOk="0">
                  <a:moveTo>
                    <a:pt x="12" y="1"/>
                  </a:moveTo>
                  <a:cubicBezTo>
                    <a:pt x="12" y="108"/>
                    <a:pt x="0" y="227"/>
                    <a:pt x="0" y="334"/>
                  </a:cubicBezTo>
                  <a:cubicBezTo>
                    <a:pt x="72" y="298"/>
                    <a:pt x="167" y="286"/>
                    <a:pt x="238" y="262"/>
                  </a:cubicBezTo>
                  <a:cubicBezTo>
                    <a:pt x="238" y="96"/>
                    <a:pt x="167" y="1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6"/>
            <p:cNvSpPr/>
            <p:nvPr/>
          </p:nvSpPr>
          <p:spPr>
            <a:xfrm>
              <a:off x="768100" y="-1405172"/>
              <a:ext cx="28972" cy="19409"/>
            </a:xfrm>
            <a:custGeom>
              <a:avLst/>
              <a:gdLst/>
              <a:ahLst/>
              <a:cxnLst/>
              <a:rect l="l" t="t" r="r" b="b"/>
              <a:pathLst>
                <a:path w="918" h="615" extrusionOk="0">
                  <a:moveTo>
                    <a:pt x="519" y="1"/>
                  </a:moveTo>
                  <a:cubicBezTo>
                    <a:pt x="382" y="1"/>
                    <a:pt x="245" y="45"/>
                    <a:pt x="120" y="117"/>
                  </a:cubicBezTo>
                  <a:cubicBezTo>
                    <a:pt x="1" y="188"/>
                    <a:pt x="298" y="343"/>
                    <a:pt x="263" y="522"/>
                  </a:cubicBezTo>
                  <a:cubicBezTo>
                    <a:pt x="321" y="560"/>
                    <a:pt x="434" y="615"/>
                    <a:pt x="474" y="615"/>
                  </a:cubicBezTo>
                  <a:cubicBezTo>
                    <a:pt x="483" y="615"/>
                    <a:pt x="489" y="612"/>
                    <a:pt x="489" y="605"/>
                  </a:cubicBezTo>
                  <a:cubicBezTo>
                    <a:pt x="370" y="117"/>
                    <a:pt x="775" y="295"/>
                    <a:pt x="918" y="153"/>
                  </a:cubicBezTo>
                  <a:cubicBezTo>
                    <a:pt x="793" y="45"/>
                    <a:pt x="656" y="1"/>
                    <a:pt x="5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6"/>
            <p:cNvSpPr/>
            <p:nvPr/>
          </p:nvSpPr>
          <p:spPr>
            <a:xfrm>
              <a:off x="789907" y="-1402995"/>
              <a:ext cx="25216" cy="19283"/>
            </a:xfrm>
            <a:custGeom>
              <a:avLst/>
              <a:gdLst/>
              <a:ahLst/>
              <a:cxnLst/>
              <a:rect l="l" t="t" r="r" b="b"/>
              <a:pathLst>
                <a:path w="799" h="611" extrusionOk="0">
                  <a:moveTo>
                    <a:pt x="691" y="0"/>
                  </a:moveTo>
                  <a:cubicBezTo>
                    <a:pt x="620" y="60"/>
                    <a:pt x="524" y="143"/>
                    <a:pt x="453" y="215"/>
                  </a:cubicBezTo>
                  <a:cubicBezTo>
                    <a:pt x="358" y="417"/>
                    <a:pt x="0" y="238"/>
                    <a:pt x="24" y="596"/>
                  </a:cubicBezTo>
                  <a:cubicBezTo>
                    <a:pt x="65" y="606"/>
                    <a:pt x="104" y="611"/>
                    <a:pt x="141" y="611"/>
                  </a:cubicBezTo>
                  <a:cubicBezTo>
                    <a:pt x="400" y="611"/>
                    <a:pt x="590" y="381"/>
                    <a:pt x="798" y="215"/>
                  </a:cubicBezTo>
                  <a:cubicBezTo>
                    <a:pt x="762" y="143"/>
                    <a:pt x="715" y="84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6"/>
            <p:cNvSpPr/>
            <p:nvPr/>
          </p:nvSpPr>
          <p:spPr>
            <a:xfrm>
              <a:off x="680555" y="-1384596"/>
              <a:ext cx="33485" cy="22502"/>
            </a:xfrm>
            <a:custGeom>
              <a:avLst/>
              <a:gdLst/>
              <a:ahLst/>
              <a:cxnLst/>
              <a:rect l="l" t="t" r="r" b="b"/>
              <a:pathLst>
                <a:path w="1061" h="713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71" y="94"/>
                    <a:pt x="531" y="143"/>
                    <a:pt x="380" y="143"/>
                  </a:cubicBezTo>
                  <a:cubicBezTo>
                    <a:pt x="338" y="143"/>
                    <a:pt x="295" y="139"/>
                    <a:pt x="251" y="132"/>
                  </a:cubicBezTo>
                  <a:lnTo>
                    <a:pt x="251" y="132"/>
                  </a:lnTo>
                  <a:cubicBezTo>
                    <a:pt x="13" y="334"/>
                    <a:pt x="1" y="548"/>
                    <a:pt x="275" y="703"/>
                  </a:cubicBezTo>
                  <a:cubicBezTo>
                    <a:pt x="290" y="710"/>
                    <a:pt x="304" y="712"/>
                    <a:pt x="316" y="712"/>
                  </a:cubicBezTo>
                  <a:cubicBezTo>
                    <a:pt x="441" y="712"/>
                    <a:pt x="364" y="378"/>
                    <a:pt x="527" y="378"/>
                  </a:cubicBezTo>
                  <a:cubicBezTo>
                    <a:pt x="547" y="378"/>
                    <a:pt x="569" y="383"/>
                    <a:pt x="596" y="394"/>
                  </a:cubicBezTo>
                  <a:cubicBezTo>
                    <a:pt x="846" y="394"/>
                    <a:pt x="1060" y="358"/>
                    <a:pt x="8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6"/>
            <p:cNvSpPr/>
            <p:nvPr/>
          </p:nvSpPr>
          <p:spPr>
            <a:xfrm>
              <a:off x="718521" y="-1381692"/>
              <a:ext cx="18021" cy="19062"/>
            </a:xfrm>
            <a:custGeom>
              <a:avLst/>
              <a:gdLst/>
              <a:ahLst/>
              <a:cxnLst/>
              <a:rect l="l" t="t" r="r" b="b"/>
              <a:pathLst>
                <a:path w="571" h="604" extrusionOk="0">
                  <a:moveTo>
                    <a:pt x="392" y="1"/>
                  </a:moveTo>
                  <a:cubicBezTo>
                    <a:pt x="378" y="1"/>
                    <a:pt x="362" y="2"/>
                    <a:pt x="345" y="4"/>
                  </a:cubicBezTo>
                  <a:cubicBezTo>
                    <a:pt x="334" y="28"/>
                    <a:pt x="298" y="40"/>
                    <a:pt x="286" y="63"/>
                  </a:cubicBezTo>
                  <a:cubicBezTo>
                    <a:pt x="203" y="206"/>
                    <a:pt x="0" y="325"/>
                    <a:pt x="167" y="552"/>
                  </a:cubicBezTo>
                  <a:cubicBezTo>
                    <a:pt x="207" y="589"/>
                    <a:pt x="238" y="603"/>
                    <a:pt x="262" y="603"/>
                  </a:cubicBezTo>
                  <a:cubicBezTo>
                    <a:pt x="331" y="603"/>
                    <a:pt x="349" y="485"/>
                    <a:pt x="393" y="432"/>
                  </a:cubicBezTo>
                  <a:cubicBezTo>
                    <a:pt x="453" y="385"/>
                    <a:pt x="524" y="337"/>
                    <a:pt x="560" y="266"/>
                  </a:cubicBezTo>
                  <a:cubicBezTo>
                    <a:pt x="571" y="104"/>
                    <a:pt x="532" y="1"/>
                    <a:pt x="3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6"/>
            <p:cNvSpPr/>
            <p:nvPr/>
          </p:nvSpPr>
          <p:spPr>
            <a:xfrm>
              <a:off x="717385" y="-1392485"/>
              <a:ext cx="23702" cy="12056"/>
            </a:xfrm>
            <a:custGeom>
              <a:avLst/>
              <a:gdLst/>
              <a:ahLst/>
              <a:cxnLst/>
              <a:rect l="l" t="t" r="r" b="b"/>
              <a:pathLst>
                <a:path w="751" h="382" extrusionOk="0">
                  <a:moveTo>
                    <a:pt x="310" y="1"/>
                  </a:moveTo>
                  <a:cubicBezTo>
                    <a:pt x="84" y="132"/>
                    <a:pt x="0" y="263"/>
                    <a:pt x="322" y="382"/>
                  </a:cubicBezTo>
                  <a:cubicBezTo>
                    <a:pt x="393" y="286"/>
                    <a:pt x="751" y="286"/>
                    <a:pt x="429" y="12"/>
                  </a:cubicBezTo>
                  <a:cubicBezTo>
                    <a:pt x="381" y="1"/>
                    <a:pt x="358" y="1"/>
                    <a:pt x="3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6"/>
            <p:cNvSpPr/>
            <p:nvPr/>
          </p:nvSpPr>
          <p:spPr>
            <a:xfrm>
              <a:off x="615922" y="-1151311"/>
              <a:ext cx="51506" cy="33201"/>
            </a:xfrm>
            <a:custGeom>
              <a:avLst/>
              <a:gdLst/>
              <a:ahLst/>
              <a:cxnLst/>
              <a:rect l="l" t="t" r="r" b="b"/>
              <a:pathLst>
                <a:path w="1632" h="1052" extrusionOk="0">
                  <a:moveTo>
                    <a:pt x="1300" y="1"/>
                  </a:moveTo>
                  <a:cubicBezTo>
                    <a:pt x="1269" y="1"/>
                    <a:pt x="1237" y="16"/>
                    <a:pt x="1203" y="50"/>
                  </a:cubicBezTo>
                  <a:cubicBezTo>
                    <a:pt x="1112" y="133"/>
                    <a:pt x="1026" y="275"/>
                    <a:pt x="909" y="275"/>
                  </a:cubicBezTo>
                  <a:cubicBezTo>
                    <a:pt x="859" y="275"/>
                    <a:pt x="803" y="249"/>
                    <a:pt x="739" y="181"/>
                  </a:cubicBezTo>
                  <a:cubicBezTo>
                    <a:pt x="459" y="202"/>
                    <a:pt x="471" y="700"/>
                    <a:pt x="187" y="700"/>
                  </a:cubicBezTo>
                  <a:cubicBezTo>
                    <a:pt x="156" y="700"/>
                    <a:pt x="122" y="694"/>
                    <a:pt x="84" y="681"/>
                  </a:cubicBezTo>
                  <a:lnTo>
                    <a:pt x="72" y="693"/>
                  </a:lnTo>
                  <a:cubicBezTo>
                    <a:pt x="13" y="752"/>
                    <a:pt x="1" y="824"/>
                    <a:pt x="13" y="907"/>
                  </a:cubicBezTo>
                  <a:cubicBezTo>
                    <a:pt x="37" y="991"/>
                    <a:pt x="96" y="1038"/>
                    <a:pt x="179" y="1050"/>
                  </a:cubicBezTo>
                  <a:cubicBezTo>
                    <a:pt x="188" y="1051"/>
                    <a:pt x="196" y="1051"/>
                    <a:pt x="204" y="1051"/>
                  </a:cubicBezTo>
                  <a:cubicBezTo>
                    <a:pt x="382" y="1051"/>
                    <a:pt x="570" y="891"/>
                    <a:pt x="761" y="891"/>
                  </a:cubicBezTo>
                  <a:cubicBezTo>
                    <a:pt x="856" y="891"/>
                    <a:pt x="952" y="931"/>
                    <a:pt x="1049" y="1050"/>
                  </a:cubicBezTo>
                  <a:cubicBezTo>
                    <a:pt x="1203" y="955"/>
                    <a:pt x="1346" y="883"/>
                    <a:pt x="1501" y="788"/>
                  </a:cubicBezTo>
                  <a:lnTo>
                    <a:pt x="1632" y="574"/>
                  </a:lnTo>
                  <a:cubicBezTo>
                    <a:pt x="1561" y="395"/>
                    <a:pt x="1156" y="407"/>
                    <a:pt x="1406" y="50"/>
                  </a:cubicBezTo>
                  <a:cubicBezTo>
                    <a:pt x="1368" y="19"/>
                    <a:pt x="1334" y="1"/>
                    <a:pt x="13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6"/>
            <p:cNvSpPr/>
            <p:nvPr/>
          </p:nvSpPr>
          <p:spPr>
            <a:xfrm>
              <a:off x="653888" y="-1162356"/>
              <a:ext cx="28215" cy="17958"/>
            </a:xfrm>
            <a:custGeom>
              <a:avLst/>
              <a:gdLst/>
              <a:ahLst/>
              <a:cxnLst/>
              <a:rect l="l" t="t" r="r" b="b"/>
              <a:pathLst>
                <a:path w="894" h="569" extrusionOk="0">
                  <a:moveTo>
                    <a:pt x="497" y="0"/>
                  </a:moveTo>
                  <a:cubicBezTo>
                    <a:pt x="453" y="0"/>
                    <a:pt x="402" y="10"/>
                    <a:pt x="346" y="31"/>
                  </a:cubicBezTo>
                  <a:lnTo>
                    <a:pt x="346" y="55"/>
                  </a:lnTo>
                  <a:cubicBezTo>
                    <a:pt x="238" y="150"/>
                    <a:pt x="107" y="90"/>
                    <a:pt x="0" y="162"/>
                  </a:cubicBezTo>
                  <a:cubicBezTo>
                    <a:pt x="0" y="257"/>
                    <a:pt x="12" y="329"/>
                    <a:pt x="12" y="412"/>
                  </a:cubicBezTo>
                  <a:lnTo>
                    <a:pt x="227" y="412"/>
                  </a:lnTo>
                  <a:cubicBezTo>
                    <a:pt x="240" y="408"/>
                    <a:pt x="253" y="406"/>
                    <a:pt x="266" y="406"/>
                  </a:cubicBezTo>
                  <a:cubicBezTo>
                    <a:pt x="395" y="406"/>
                    <a:pt x="533" y="569"/>
                    <a:pt x="677" y="569"/>
                  </a:cubicBezTo>
                  <a:cubicBezTo>
                    <a:pt x="748" y="569"/>
                    <a:pt x="820" y="529"/>
                    <a:pt x="893" y="412"/>
                  </a:cubicBezTo>
                  <a:cubicBezTo>
                    <a:pt x="795" y="206"/>
                    <a:pt x="705" y="0"/>
                    <a:pt x="4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6"/>
            <p:cNvSpPr/>
            <p:nvPr/>
          </p:nvSpPr>
          <p:spPr>
            <a:xfrm>
              <a:off x="664018" y="-1165165"/>
              <a:ext cx="23323" cy="15843"/>
            </a:xfrm>
            <a:custGeom>
              <a:avLst/>
              <a:gdLst/>
              <a:ahLst/>
              <a:cxnLst/>
              <a:rect l="l" t="t" r="r" b="b"/>
              <a:pathLst>
                <a:path w="739" h="502" extrusionOk="0">
                  <a:moveTo>
                    <a:pt x="441" y="1"/>
                  </a:moveTo>
                  <a:cubicBezTo>
                    <a:pt x="418" y="4"/>
                    <a:pt x="395" y="6"/>
                    <a:pt x="371" y="6"/>
                  </a:cubicBezTo>
                  <a:cubicBezTo>
                    <a:pt x="327" y="6"/>
                    <a:pt x="283" y="1"/>
                    <a:pt x="239" y="1"/>
                  </a:cubicBezTo>
                  <a:cubicBezTo>
                    <a:pt x="152" y="1"/>
                    <a:pt x="69" y="18"/>
                    <a:pt x="1" y="120"/>
                  </a:cubicBezTo>
                  <a:cubicBezTo>
                    <a:pt x="18" y="116"/>
                    <a:pt x="34" y="115"/>
                    <a:pt x="50" y="115"/>
                  </a:cubicBezTo>
                  <a:cubicBezTo>
                    <a:pt x="281" y="115"/>
                    <a:pt x="302" y="502"/>
                    <a:pt x="540" y="502"/>
                  </a:cubicBezTo>
                  <a:cubicBezTo>
                    <a:pt x="547" y="502"/>
                    <a:pt x="554" y="502"/>
                    <a:pt x="560" y="501"/>
                  </a:cubicBezTo>
                  <a:cubicBezTo>
                    <a:pt x="596" y="465"/>
                    <a:pt x="632" y="418"/>
                    <a:pt x="656" y="382"/>
                  </a:cubicBezTo>
                  <a:cubicBezTo>
                    <a:pt x="739" y="144"/>
                    <a:pt x="596" y="60"/>
                    <a:pt x="4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6"/>
            <p:cNvSpPr/>
            <p:nvPr/>
          </p:nvSpPr>
          <p:spPr>
            <a:xfrm>
              <a:off x="678314" y="-1169804"/>
              <a:ext cx="13918" cy="16317"/>
            </a:xfrm>
            <a:custGeom>
              <a:avLst/>
              <a:gdLst/>
              <a:ahLst/>
              <a:cxnLst/>
              <a:rect l="l" t="t" r="r" b="b"/>
              <a:pathLst>
                <a:path w="441" h="517" extrusionOk="0">
                  <a:moveTo>
                    <a:pt x="125" y="0"/>
                  </a:moveTo>
                  <a:cubicBezTo>
                    <a:pt x="89" y="0"/>
                    <a:pt x="51" y="6"/>
                    <a:pt x="12" y="17"/>
                  </a:cubicBezTo>
                  <a:cubicBezTo>
                    <a:pt x="12" y="53"/>
                    <a:pt x="12" y="88"/>
                    <a:pt x="0" y="136"/>
                  </a:cubicBezTo>
                  <a:cubicBezTo>
                    <a:pt x="72" y="267"/>
                    <a:pt x="143" y="386"/>
                    <a:pt x="226" y="517"/>
                  </a:cubicBezTo>
                  <a:cubicBezTo>
                    <a:pt x="357" y="517"/>
                    <a:pt x="429" y="434"/>
                    <a:pt x="441" y="267"/>
                  </a:cubicBezTo>
                  <a:lnTo>
                    <a:pt x="441" y="148"/>
                  </a:lnTo>
                  <a:cubicBezTo>
                    <a:pt x="350" y="57"/>
                    <a:pt x="244" y="0"/>
                    <a:pt x="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6"/>
            <p:cNvSpPr/>
            <p:nvPr/>
          </p:nvSpPr>
          <p:spPr>
            <a:xfrm>
              <a:off x="603141" y="-1121582"/>
              <a:ext cx="18841" cy="16190"/>
            </a:xfrm>
            <a:custGeom>
              <a:avLst/>
              <a:gdLst/>
              <a:ahLst/>
              <a:cxnLst/>
              <a:rect l="l" t="t" r="r" b="b"/>
              <a:pathLst>
                <a:path w="597" h="513" extrusionOk="0">
                  <a:moveTo>
                    <a:pt x="489" y="1"/>
                  </a:moveTo>
                  <a:cubicBezTo>
                    <a:pt x="1" y="49"/>
                    <a:pt x="311" y="311"/>
                    <a:pt x="382" y="513"/>
                  </a:cubicBezTo>
                  <a:cubicBezTo>
                    <a:pt x="537" y="430"/>
                    <a:pt x="596" y="287"/>
                    <a:pt x="596" y="108"/>
                  </a:cubicBezTo>
                  <a:lnTo>
                    <a:pt x="48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6"/>
            <p:cNvSpPr/>
            <p:nvPr/>
          </p:nvSpPr>
          <p:spPr>
            <a:xfrm>
              <a:off x="727168" y="-1400375"/>
              <a:ext cx="28183" cy="29445"/>
            </a:xfrm>
            <a:custGeom>
              <a:avLst/>
              <a:gdLst/>
              <a:ahLst/>
              <a:cxnLst/>
              <a:rect l="l" t="t" r="r" b="b"/>
              <a:pathLst>
                <a:path w="893" h="933" extrusionOk="0">
                  <a:moveTo>
                    <a:pt x="572" y="1"/>
                  </a:moveTo>
                  <a:cubicBezTo>
                    <a:pt x="417" y="84"/>
                    <a:pt x="262" y="179"/>
                    <a:pt x="107" y="262"/>
                  </a:cubicBezTo>
                  <a:cubicBezTo>
                    <a:pt x="238" y="441"/>
                    <a:pt x="60" y="513"/>
                    <a:pt x="0" y="632"/>
                  </a:cubicBezTo>
                  <a:cubicBezTo>
                    <a:pt x="9" y="631"/>
                    <a:pt x="17" y="631"/>
                    <a:pt x="25" y="631"/>
                  </a:cubicBezTo>
                  <a:cubicBezTo>
                    <a:pt x="173" y="631"/>
                    <a:pt x="227" y="734"/>
                    <a:pt x="238" y="870"/>
                  </a:cubicBezTo>
                  <a:cubicBezTo>
                    <a:pt x="341" y="914"/>
                    <a:pt x="420" y="933"/>
                    <a:pt x="482" y="933"/>
                  </a:cubicBezTo>
                  <a:cubicBezTo>
                    <a:pt x="787" y="933"/>
                    <a:pt x="665" y="468"/>
                    <a:pt x="774" y="251"/>
                  </a:cubicBezTo>
                  <a:lnTo>
                    <a:pt x="869" y="251"/>
                  </a:lnTo>
                  <a:cubicBezTo>
                    <a:pt x="893" y="12"/>
                    <a:pt x="726" y="12"/>
                    <a:pt x="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6"/>
            <p:cNvSpPr/>
            <p:nvPr/>
          </p:nvSpPr>
          <p:spPr>
            <a:xfrm>
              <a:off x="1048786" y="-1463872"/>
              <a:ext cx="7922" cy="8300"/>
            </a:xfrm>
            <a:custGeom>
              <a:avLst/>
              <a:gdLst/>
              <a:ahLst/>
              <a:cxnLst/>
              <a:rect l="l" t="t" r="r" b="b"/>
              <a:pathLst>
                <a:path w="251" h="263" extrusionOk="0">
                  <a:moveTo>
                    <a:pt x="108" y="0"/>
                  </a:moveTo>
                  <a:cubicBezTo>
                    <a:pt x="72" y="24"/>
                    <a:pt x="1" y="60"/>
                    <a:pt x="1" y="60"/>
                  </a:cubicBezTo>
                  <a:cubicBezTo>
                    <a:pt x="13" y="131"/>
                    <a:pt x="60" y="191"/>
                    <a:pt x="84" y="262"/>
                  </a:cubicBezTo>
                  <a:cubicBezTo>
                    <a:pt x="132" y="239"/>
                    <a:pt x="191" y="227"/>
                    <a:pt x="203" y="179"/>
                  </a:cubicBezTo>
                  <a:cubicBezTo>
                    <a:pt x="251" y="84"/>
                    <a:pt x="203" y="24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6"/>
            <p:cNvSpPr/>
            <p:nvPr/>
          </p:nvSpPr>
          <p:spPr>
            <a:xfrm>
              <a:off x="549048" y="-1279188"/>
              <a:ext cx="24459" cy="17642"/>
            </a:xfrm>
            <a:custGeom>
              <a:avLst/>
              <a:gdLst/>
              <a:ahLst/>
              <a:cxnLst/>
              <a:rect l="l" t="t" r="r" b="b"/>
              <a:pathLst>
                <a:path w="775" h="559" extrusionOk="0">
                  <a:moveTo>
                    <a:pt x="446" y="0"/>
                  </a:moveTo>
                  <a:cubicBezTo>
                    <a:pt x="172" y="0"/>
                    <a:pt x="200" y="353"/>
                    <a:pt x="0" y="530"/>
                  </a:cubicBezTo>
                  <a:cubicBezTo>
                    <a:pt x="69" y="550"/>
                    <a:pt x="131" y="559"/>
                    <a:pt x="187" y="559"/>
                  </a:cubicBezTo>
                  <a:cubicBezTo>
                    <a:pt x="435" y="559"/>
                    <a:pt x="577" y="388"/>
                    <a:pt x="703" y="232"/>
                  </a:cubicBezTo>
                  <a:cubicBezTo>
                    <a:pt x="774" y="125"/>
                    <a:pt x="596" y="30"/>
                    <a:pt x="512" y="6"/>
                  </a:cubicBezTo>
                  <a:cubicBezTo>
                    <a:pt x="489" y="2"/>
                    <a:pt x="466" y="0"/>
                    <a:pt x="4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6"/>
            <p:cNvSpPr/>
            <p:nvPr/>
          </p:nvSpPr>
          <p:spPr>
            <a:xfrm>
              <a:off x="534405" y="-1296293"/>
              <a:ext cx="9026" cy="12624"/>
            </a:xfrm>
            <a:custGeom>
              <a:avLst/>
              <a:gdLst/>
              <a:ahLst/>
              <a:cxnLst/>
              <a:rect l="l" t="t" r="r" b="b"/>
              <a:pathLst>
                <a:path w="286" h="400" extrusionOk="0">
                  <a:moveTo>
                    <a:pt x="226" y="1"/>
                  </a:moveTo>
                  <a:lnTo>
                    <a:pt x="107" y="120"/>
                  </a:lnTo>
                  <a:cubicBezTo>
                    <a:pt x="95" y="215"/>
                    <a:pt x="0" y="298"/>
                    <a:pt x="95" y="382"/>
                  </a:cubicBezTo>
                  <a:cubicBezTo>
                    <a:pt x="101" y="393"/>
                    <a:pt x="119" y="399"/>
                    <a:pt x="137" y="399"/>
                  </a:cubicBezTo>
                  <a:cubicBezTo>
                    <a:pt x="155" y="399"/>
                    <a:pt x="173" y="393"/>
                    <a:pt x="179" y="382"/>
                  </a:cubicBezTo>
                  <a:cubicBezTo>
                    <a:pt x="286" y="286"/>
                    <a:pt x="286" y="155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6"/>
            <p:cNvSpPr/>
            <p:nvPr/>
          </p:nvSpPr>
          <p:spPr>
            <a:xfrm>
              <a:off x="524622" y="-1275370"/>
              <a:ext cx="11298" cy="8237"/>
            </a:xfrm>
            <a:custGeom>
              <a:avLst/>
              <a:gdLst/>
              <a:ahLst/>
              <a:cxnLst/>
              <a:rect l="l" t="t" r="r" b="b"/>
              <a:pathLst>
                <a:path w="358" h="261" extrusionOk="0">
                  <a:moveTo>
                    <a:pt x="191" y="1"/>
                  </a:moveTo>
                  <a:cubicBezTo>
                    <a:pt x="142" y="1"/>
                    <a:pt x="94" y="41"/>
                    <a:pt x="48" y="100"/>
                  </a:cubicBezTo>
                  <a:cubicBezTo>
                    <a:pt x="36" y="111"/>
                    <a:pt x="1" y="183"/>
                    <a:pt x="12" y="207"/>
                  </a:cubicBezTo>
                  <a:cubicBezTo>
                    <a:pt x="42" y="247"/>
                    <a:pt x="72" y="260"/>
                    <a:pt x="103" y="260"/>
                  </a:cubicBezTo>
                  <a:cubicBezTo>
                    <a:pt x="162" y="260"/>
                    <a:pt x="222" y="213"/>
                    <a:pt x="279" y="213"/>
                  </a:cubicBezTo>
                  <a:cubicBezTo>
                    <a:pt x="289" y="213"/>
                    <a:pt x="300" y="215"/>
                    <a:pt x="310" y="219"/>
                  </a:cubicBezTo>
                  <a:lnTo>
                    <a:pt x="346" y="183"/>
                  </a:lnTo>
                  <a:cubicBezTo>
                    <a:pt x="358" y="159"/>
                    <a:pt x="346" y="123"/>
                    <a:pt x="310" y="100"/>
                  </a:cubicBezTo>
                  <a:cubicBezTo>
                    <a:pt x="272" y="29"/>
                    <a:pt x="232" y="1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6"/>
            <p:cNvSpPr/>
            <p:nvPr/>
          </p:nvSpPr>
          <p:spPr>
            <a:xfrm>
              <a:off x="534405" y="-1272245"/>
              <a:ext cx="9026" cy="10194"/>
            </a:xfrm>
            <a:custGeom>
              <a:avLst/>
              <a:gdLst/>
              <a:ahLst/>
              <a:cxnLst/>
              <a:rect l="l" t="t" r="r" b="b"/>
              <a:pathLst>
                <a:path w="286" h="323" extrusionOk="0">
                  <a:moveTo>
                    <a:pt x="0" y="1"/>
                  </a:moveTo>
                  <a:lnTo>
                    <a:pt x="0" y="120"/>
                  </a:lnTo>
                  <a:cubicBezTo>
                    <a:pt x="48" y="227"/>
                    <a:pt x="95" y="322"/>
                    <a:pt x="238" y="322"/>
                  </a:cubicBezTo>
                  <a:cubicBezTo>
                    <a:pt x="262" y="310"/>
                    <a:pt x="286" y="263"/>
                    <a:pt x="286" y="239"/>
                  </a:cubicBezTo>
                  <a:cubicBezTo>
                    <a:pt x="238" y="72"/>
                    <a:pt x="107" y="7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6"/>
            <p:cNvSpPr/>
            <p:nvPr/>
          </p:nvSpPr>
          <p:spPr>
            <a:xfrm>
              <a:off x="541916" y="-1252710"/>
              <a:ext cx="8679" cy="6817"/>
            </a:xfrm>
            <a:custGeom>
              <a:avLst/>
              <a:gdLst/>
              <a:ahLst/>
              <a:cxnLst/>
              <a:rect l="l" t="t" r="r" b="b"/>
              <a:pathLst>
                <a:path w="275" h="216" extrusionOk="0">
                  <a:moveTo>
                    <a:pt x="143" y="1"/>
                  </a:moveTo>
                  <a:cubicBezTo>
                    <a:pt x="107" y="25"/>
                    <a:pt x="48" y="48"/>
                    <a:pt x="36" y="96"/>
                  </a:cubicBezTo>
                  <a:cubicBezTo>
                    <a:pt x="0" y="167"/>
                    <a:pt x="48" y="215"/>
                    <a:pt x="107" y="215"/>
                  </a:cubicBezTo>
                  <a:cubicBezTo>
                    <a:pt x="155" y="203"/>
                    <a:pt x="203" y="167"/>
                    <a:pt x="226" y="120"/>
                  </a:cubicBezTo>
                  <a:cubicBezTo>
                    <a:pt x="274" y="48"/>
                    <a:pt x="215" y="25"/>
                    <a:pt x="1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6"/>
            <p:cNvSpPr/>
            <p:nvPr/>
          </p:nvSpPr>
          <p:spPr>
            <a:xfrm>
              <a:off x="513355" y="-1253089"/>
              <a:ext cx="10541" cy="7922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0" y="1"/>
                  </a:moveTo>
                  <a:cubicBezTo>
                    <a:pt x="60" y="167"/>
                    <a:pt x="167" y="251"/>
                    <a:pt x="334" y="251"/>
                  </a:cubicBezTo>
                  <a:cubicBezTo>
                    <a:pt x="334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6"/>
            <p:cNvSpPr/>
            <p:nvPr/>
          </p:nvSpPr>
          <p:spPr>
            <a:xfrm>
              <a:off x="727168" y="-1348902"/>
              <a:ext cx="14675" cy="11677"/>
            </a:xfrm>
            <a:custGeom>
              <a:avLst/>
              <a:gdLst/>
              <a:ahLst/>
              <a:cxnLst/>
              <a:rect l="l" t="t" r="r" b="b"/>
              <a:pathLst>
                <a:path w="465" h="370" extrusionOk="0">
                  <a:moveTo>
                    <a:pt x="238" y="1"/>
                  </a:moveTo>
                  <a:cubicBezTo>
                    <a:pt x="107" y="72"/>
                    <a:pt x="0" y="179"/>
                    <a:pt x="24" y="370"/>
                  </a:cubicBezTo>
                  <a:cubicBezTo>
                    <a:pt x="191" y="370"/>
                    <a:pt x="345" y="298"/>
                    <a:pt x="464" y="132"/>
                  </a:cubicBezTo>
                  <a:cubicBezTo>
                    <a:pt x="417" y="36"/>
                    <a:pt x="322" y="13"/>
                    <a:pt x="2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6"/>
            <p:cNvSpPr/>
            <p:nvPr/>
          </p:nvSpPr>
          <p:spPr>
            <a:xfrm>
              <a:off x="749322" y="-1332744"/>
              <a:ext cx="12435" cy="8300"/>
            </a:xfrm>
            <a:custGeom>
              <a:avLst/>
              <a:gdLst/>
              <a:ahLst/>
              <a:cxnLst/>
              <a:rect l="l" t="t" r="r" b="b"/>
              <a:pathLst>
                <a:path w="394" h="263" extrusionOk="0">
                  <a:moveTo>
                    <a:pt x="191" y="1"/>
                  </a:moveTo>
                  <a:cubicBezTo>
                    <a:pt x="1" y="1"/>
                    <a:pt x="12" y="120"/>
                    <a:pt x="84" y="263"/>
                  </a:cubicBezTo>
                  <a:cubicBezTo>
                    <a:pt x="97" y="261"/>
                    <a:pt x="112" y="260"/>
                    <a:pt x="127" y="260"/>
                  </a:cubicBezTo>
                  <a:cubicBezTo>
                    <a:pt x="146" y="260"/>
                    <a:pt x="166" y="261"/>
                    <a:pt x="187" y="261"/>
                  </a:cubicBezTo>
                  <a:cubicBezTo>
                    <a:pt x="257" y="261"/>
                    <a:pt x="326" y="251"/>
                    <a:pt x="358" y="155"/>
                  </a:cubicBezTo>
                  <a:cubicBezTo>
                    <a:pt x="393" y="13"/>
                    <a:pt x="262" y="24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6"/>
            <p:cNvSpPr/>
            <p:nvPr/>
          </p:nvSpPr>
          <p:spPr>
            <a:xfrm>
              <a:off x="687687" y="-1311379"/>
              <a:ext cx="12056" cy="9373"/>
            </a:xfrm>
            <a:custGeom>
              <a:avLst/>
              <a:gdLst/>
              <a:ahLst/>
              <a:cxnLst/>
              <a:rect l="l" t="t" r="r" b="b"/>
              <a:pathLst>
                <a:path w="382" h="297" extrusionOk="0">
                  <a:moveTo>
                    <a:pt x="235" y="0"/>
                  </a:moveTo>
                  <a:cubicBezTo>
                    <a:pt x="170" y="0"/>
                    <a:pt x="106" y="66"/>
                    <a:pt x="49" y="74"/>
                  </a:cubicBezTo>
                  <a:cubicBezTo>
                    <a:pt x="25" y="74"/>
                    <a:pt x="13" y="98"/>
                    <a:pt x="13" y="121"/>
                  </a:cubicBezTo>
                  <a:cubicBezTo>
                    <a:pt x="1" y="157"/>
                    <a:pt x="13" y="181"/>
                    <a:pt x="49" y="217"/>
                  </a:cubicBezTo>
                  <a:cubicBezTo>
                    <a:pt x="107" y="233"/>
                    <a:pt x="171" y="296"/>
                    <a:pt x="237" y="296"/>
                  </a:cubicBezTo>
                  <a:cubicBezTo>
                    <a:pt x="265" y="296"/>
                    <a:pt x="294" y="285"/>
                    <a:pt x="322" y="252"/>
                  </a:cubicBezTo>
                  <a:cubicBezTo>
                    <a:pt x="382" y="193"/>
                    <a:pt x="382" y="109"/>
                    <a:pt x="322" y="50"/>
                  </a:cubicBezTo>
                  <a:cubicBezTo>
                    <a:pt x="293" y="13"/>
                    <a:pt x="264" y="0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6"/>
            <p:cNvSpPr/>
            <p:nvPr/>
          </p:nvSpPr>
          <p:spPr>
            <a:xfrm>
              <a:off x="677178" y="-1316964"/>
              <a:ext cx="12056" cy="12435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" y="191"/>
                    <a:pt x="262" y="251"/>
                    <a:pt x="262" y="394"/>
                  </a:cubicBezTo>
                  <a:lnTo>
                    <a:pt x="382" y="394"/>
                  </a:lnTo>
                  <a:lnTo>
                    <a:pt x="382" y="251"/>
                  </a:lnTo>
                  <a:cubicBezTo>
                    <a:pt x="286" y="167"/>
                    <a:pt x="215" y="96"/>
                    <a:pt x="1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6"/>
            <p:cNvSpPr/>
            <p:nvPr/>
          </p:nvSpPr>
          <p:spPr>
            <a:xfrm>
              <a:off x="597902" y="-1298913"/>
              <a:ext cx="12813" cy="13161"/>
            </a:xfrm>
            <a:custGeom>
              <a:avLst/>
              <a:gdLst/>
              <a:ahLst/>
              <a:cxnLst/>
              <a:rect l="l" t="t" r="r" b="b"/>
              <a:pathLst>
                <a:path w="406" h="417" extrusionOk="0">
                  <a:moveTo>
                    <a:pt x="310" y="0"/>
                  </a:moveTo>
                  <a:cubicBezTo>
                    <a:pt x="155" y="12"/>
                    <a:pt x="0" y="84"/>
                    <a:pt x="12" y="417"/>
                  </a:cubicBezTo>
                  <a:cubicBezTo>
                    <a:pt x="191" y="322"/>
                    <a:pt x="346" y="298"/>
                    <a:pt x="393" y="119"/>
                  </a:cubicBezTo>
                  <a:cubicBezTo>
                    <a:pt x="405" y="84"/>
                    <a:pt x="346" y="0"/>
                    <a:pt x="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6"/>
            <p:cNvSpPr/>
            <p:nvPr/>
          </p:nvSpPr>
          <p:spPr>
            <a:xfrm>
              <a:off x="499816" y="-1060705"/>
              <a:ext cx="16948" cy="10951"/>
            </a:xfrm>
            <a:custGeom>
              <a:avLst/>
              <a:gdLst/>
              <a:ahLst/>
              <a:cxnLst/>
              <a:rect l="l" t="t" r="r" b="b"/>
              <a:pathLst>
                <a:path w="537" h="347" extrusionOk="0">
                  <a:moveTo>
                    <a:pt x="317" y="0"/>
                  </a:moveTo>
                  <a:cubicBezTo>
                    <a:pt x="198" y="0"/>
                    <a:pt x="92" y="84"/>
                    <a:pt x="1" y="203"/>
                  </a:cubicBezTo>
                  <a:cubicBezTo>
                    <a:pt x="13" y="203"/>
                    <a:pt x="25" y="215"/>
                    <a:pt x="48" y="215"/>
                  </a:cubicBezTo>
                  <a:cubicBezTo>
                    <a:pt x="72" y="227"/>
                    <a:pt x="84" y="227"/>
                    <a:pt x="108" y="227"/>
                  </a:cubicBezTo>
                  <a:cubicBezTo>
                    <a:pt x="203" y="263"/>
                    <a:pt x="322" y="298"/>
                    <a:pt x="429" y="346"/>
                  </a:cubicBezTo>
                  <a:cubicBezTo>
                    <a:pt x="406" y="227"/>
                    <a:pt x="537" y="72"/>
                    <a:pt x="429" y="25"/>
                  </a:cubicBezTo>
                  <a:cubicBezTo>
                    <a:pt x="391" y="8"/>
                    <a:pt x="353" y="0"/>
                    <a:pt x="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6"/>
            <p:cNvSpPr/>
            <p:nvPr/>
          </p:nvSpPr>
          <p:spPr>
            <a:xfrm>
              <a:off x="550563" y="-1097534"/>
              <a:ext cx="11677" cy="16948"/>
            </a:xfrm>
            <a:custGeom>
              <a:avLst/>
              <a:gdLst/>
              <a:ahLst/>
              <a:cxnLst/>
              <a:rect l="l" t="t" r="r" b="b"/>
              <a:pathLst>
                <a:path w="370" h="537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25"/>
                    <a:pt x="0" y="108"/>
                    <a:pt x="12" y="346"/>
                  </a:cubicBezTo>
                  <a:cubicBezTo>
                    <a:pt x="24" y="537"/>
                    <a:pt x="238" y="489"/>
                    <a:pt x="369" y="501"/>
                  </a:cubicBezTo>
                  <a:cubicBezTo>
                    <a:pt x="262" y="346"/>
                    <a:pt x="262" y="168"/>
                    <a:pt x="3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6"/>
            <p:cNvSpPr/>
            <p:nvPr/>
          </p:nvSpPr>
          <p:spPr>
            <a:xfrm>
              <a:off x="562209" y="-1106939"/>
              <a:ext cx="14297" cy="13918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67" y="0"/>
                  </a:moveTo>
                  <a:cubicBezTo>
                    <a:pt x="114" y="0"/>
                    <a:pt x="59" y="78"/>
                    <a:pt x="0" y="311"/>
                  </a:cubicBezTo>
                  <a:cubicBezTo>
                    <a:pt x="51" y="408"/>
                    <a:pt x="100" y="441"/>
                    <a:pt x="149" y="441"/>
                  </a:cubicBezTo>
                  <a:cubicBezTo>
                    <a:pt x="247" y="441"/>
                    <a:pt x="343" y="311"/>
                    <a:pt x="444" y="311"/>
                  </a:cubicBezTo>
                  <a:cubicBezTo>
                    <a:pt x="447" y="311"/>
                    <a:pt x="450" y="311"/>
                    <a:pt x="453" y="311"/>
                  </a:cubicBezTo>
                  <a:cubicBezTo>
                    <a:pt x="353" y="257"/>
                    <a:pt x="26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6"/>
            <p:cNvSpPr/>
            <p:nvPr/>
          </p:nvSpPr>
          <p:spPr>
            <a:xfrm>
              <a:off x="576095" y="-1112935"/>
              <a:ext cx="14707" cy="7922"/>
            </a:xfrm>
            <a:custGeom>
              <a:avLst/>
              <a:gdLst/>
              <a:ahLst/>
              <a:cxnLst/>
              <a:rect l="l" t="t" r="r" b="b"/>
              <a:pathLst>
                <a:path w="466" h="251" extrusionOk="0">
                  <a:moveTo>
                    <a:pt x="263" y="1"/>
                  </a:moveTo>
                  <a:cubicBezTo>
                    <a:pt x="167" y="13"/>
                    <a:pt x="96" y="25"/>
                    <a:pt x="1" y="37"/>
                  </a:cubicBezTo>
                  <a:cubicBezTo>
                    <a:pt x="60" y="203"/>
                    <a:pt x="215" y="215"/>
                    <a:pt x="346" y="251"/>
                  </a:cubicBezTo>
                  <a:lnTo>
                    <a:pt x="465" y="132"/>
                  </a:lnTo>
                  <a:cubicBezTo>
                    <a:pt x="417" y="13"/>
                    <a:pt x="322" y="37"/>
                    <a:pt x="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6"/>
            <p:cNvSpPr/>
            <p:nvPr/>
          </p:nvSpPr>
          <p:spPr>
            <a:xfrm>
              <a:off x="584363" y="-1117448"/>
              <a:ext cx="13571" cy="8679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310" y="1"/>
                  </a:moveTo>
                  <a:lnTo>
                    <a:pt x="1" y="144"/>
                  </a:lnTo>
                  <a:cubicBezTo>
                    <a:pt x="60" y="180"/>
                    <a:pt x="132" y="227"/>
                    <a:pt x="203" y="275"/>
                  </a:cubicBezTo>
                  <a:cubicBezTo>
                    <a:pt x="263" y="203"/>
                    <a:pt x="429" y="168"/>
                    <a:pt x="3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6"/>
            <p:cNvSpPr/>
            <p:nvPr/>
          </p:nvSpPr>
          <p:spPr>
            <a:xfrm>
              <a:off x="670803" y="-1173087"/>
              <a:ext cx="21051" cy="8332"/>
            </a:xfrm>
            <a:custGeom>
              <a:avLst/>
              <a:gdLst/>
              <a:ahLst/>
              <a:cxnLst/>
              <a:rect l="l" t="t" r="r" b="b"/>
              <a:pathLst>
                <a:path w="667" h="264" extrusionOk="0">
                  <a:moveTo>
                    <a:pt x="378" y="1"/>
                  </a:moveTo>
                  <a:cubicBezTo>
                    <a:pt x="295" y="1"/>
                    <a:pt x="183" y="45"/>
                    <a:pt x="0" y="121"/>
                  </a:cubicBezTo>
                  <a:cubicBezTo>
                    <a:pt x="83" y="133"/>
                    <a:pt x="167" y="133"/>
                    <a:pt x="238" y="133"/>
                  </a:cubicBezTo>
                  <a:cubicBezTo>
                    <a:pt x="381" y="180"/>
                    <a:pt x="524" y="216"/>
                    <a:pt x="667" y="264"/>
                  </a:cubicBezTo>
                  <a:cubicBezTo>
                    <a:pt x="551" y="80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6"/>
            <p:cNvSpPr/>
            <p:nvPr/>
          </p:nvSpPr>
          <p:spPr>
            <a:xfrm>
              <a:off x="755350" y="-1376643"/>
              <a:ext cx="35347" cy="20577"/>
            </a:xfrm>
            <a:custGeom>
              <a:avLst/>
              <a:gdLst/>
              <a:ahLst/>
              <a:cxnLst/>
              <a:rect l="l" t="t" r="r" b="b"/>
              <a:pathLst>
                <a:path w="1120" h="652" extrusionOk="0">
                  <a:moveTo>
                    <a:pt x="663" y="1"/>
                  </a:moveTo>
                  <a:cubicBezTo>
                    <a:pt x="416" y="1"/>
                    <a:pt x="196" y="134"/>
                    <a:pt x="0" y="368"/>
                  </a:cubicBezTo>
                  <a:cubicBezTo>
                    <a:pt x="83" y="439"/>
                    <a:pt x="119" y="523"/>
                    <a:pt x="119" y="630"/>
                  </a:cubicBezTo>
                  <a:cubicBezTo>
                    <a:pt x="147" y="645"/>
                    <a:pt x="174" y="652"/>
                    <a:pt x="200" y="652"/>
                  </a:cubicBezTo>
                  <a:cubicBezTo>
                    <a:pt x="291" y="652"/>
                    <a:pt x="366" y="567"/>
                    <a:pt x="441" y="511"/>
                  </a:cubicBezTo>
                  <a:cubicBezTo>
                    <a:pt x="484" y="345"/>
                    <a:pt x="588" y="319"/>
                    <a:pt x="702" y="319"/>
                  </a:cubicBezTo>
                  <a:cubicBezTo>
                    <a:pt x="755" y="319"/>
                    <a:pt x="811" y="325"/>
                    <a:pt x="864" y="325"/>
                  </a:cubicBezTo>
                  <a:cubicBezTo>
                    <a:pt x="976" y="325"/>
                    <a:pt x="1076" y="299"/>
                    <a:pt x="1119" y="142"/>
                  </a:cubicBezTo>
                  <a:cubicBezTo>
                    <a:pt x="958" y="45"/>
                    <a:pt x="806" y="1"/>
                    <a:pt x="6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6"/>
            <p:cNvSpPr/>
            <p:nvPr/>
          </p:nvSpPr>
          <p:spPr>
            <a:xfrm>
              <a:off x="731302" y="-1392485"/>
              <a:ext cx="30834" cy="28656"/>
            </a:xfrm>
            <a:custGeom>
              <a:avLst/>
              <a:gdLst/>
              <a:ahLst/>
              <a:cxnLst/>
              <a:rect l="l" t="t" r="r" b="b"/>
              <a:pathLst>
                <a:path w="977" h="908" extrusionOk="0">
                  <a:moveTo>
                    <a:pt x="655" y="1"/>
                  </a:moveTo>
                  <a:cubicBezTo>
                    <a:pt x="493" y="185"/>
                    <a:pt x="566" y="634"/>
                    <a:pt x="232" y="634"/>
                  </a:cubicBezTo>
                  <a:cubicBezTo>
                    <a:pt x="199" y="634"/>
                    <a:pt x="161" y="629"/>
                    <a:pt x="119" y="620"/>
                  </a:cubicBezTo>
                  <a:cubicBezTo>
                    <a:pt x="71" y="679"/>
                    <a:pt x="36" y="727"/>
                    <a:pt x="0" y="774"/>
                  </a:cubicBezTo>
                  <a:cubicBezTo>
                    <a:pt x="60" y="874"/>
                    <a:pt x="119" y="908"/>
                    <a:pt x="179" y="908"/>
                  </a:cubicBezTo>
                  <a:cubicBezTo>
                    <a:pt x="308" y="908"/>
                    <a:pt x="438" y="752"/>
                    <a:pt x="571" y="752"/>
                  </a:cubicBezTo>
                  <a:cubicBezTo>
                    <a:pt x="599" y="752"/>
                    <a:pt x="627" y="758"/>
                    <a:pt x="655" y="774"/>
                  </a:cubicBezTo>
                  <a:cubicBezTo>
                    <a:pt x="976" y="501"/>
                    <a:pt x="572" y="251"/>
                    <a:pt x="6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6"/>
            <p:cNvSpPr/>
            <p:nvPr/>
          </p:nvSpPr>
          <p:spPr>
            <a:xfrm>
              <a:off x="747808" y="-1360548"/>
              <a:ext cx="21461" cy="16569"/>
            </a:xfrm>
            <a:custGeom>
              <a:avLst/>
              <a:gdLst/>
              <a:ahLst/>
              <a:cxnLst/>
              <a:rect l="l" t="t" r="r" b="b"/>
              <a:pathLst>
                <a:path w="680" h="525" extrusionOk="0">
                  <a:moveTo>
                    <a:pt x="680" y="1"/>
                  </a:moveTo>
                  <a:cubicBezTo>
                    <a:pt x="584" y="24"/>
                    <a:pt x="465" y="72"/>
                    <a:pt x="358" y="120"/>
                  </a:cubicBezTo>
                  <a:cubicBezTo>
                    <a:pt x="1" y="251"/>
                    <a:pt x="168" y="382"/>
                    <a:pt x="358" y="524"/>
                  </a:cubicBezTo>
                  <a:cubicBezTo>
                    <a:pt x="465" y="382"/>
                    <a:pt x="584" y="263"/>
                    <a:pt x="680" y="132"/>
                  </a:cubicBezTo>
                  <a:lnTo>
                    <a:pt x="6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6"/>
            <p:cNvSpPr/>
            <p:nvPr/>
          </p:nvSpPr>
          <p:spPr>
            <a:xfrm>
              <a:off x="600900" y="-1129093"/>
              <a:ext cx="18084" cy="23702"/>
            </a:xfrm>
            <a:custGeom>
              <a:avLst/>
              <a:gdLst/>
              <a:ahLst/>
              <a:cxnLst/>
              <a:rect l="l" t="t" r="r" b="b"/>
              <a:pathLst>
                <a:path w="573" h="751" extrusionOk="0">
                  <a:moveTo>
                    <a:pt x="572" y="1"/>
                  </a:moveTo>
                  <a:cubicBezTo>
                    <a:pt x="441" y="156"/>
                    <a:pt x="1" y="37"/>
                    <a:pt x="239" y="489"/>
                  </a:cubicBezTo>
                  <a:cubicBezTo>
                    <a:pt x="239" y="584"/>
                    <a:pt x="155" y="656"/>
                    <a:pt x="239" y="751"/>
                  </a:cubicBezTo>
                  <a:lnTo>
                    <a:pt x="453" y="751"/>
                  </a:lnTo>
                  <a:cubicBezTo>
                    <a:pt x="548" y="596"/>
                    <a:pt x="203" y="310"/>
                    <a:pt x="560" y="239"/>
                  </a:cubicBezTo>
                  <a:cubicBezTo>
                    <a:pt x="560" y="168"/>
                    <a:pt x="560" y="72"/>
                    <a:pt x="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6"/>
            <p:cNvSpPr/>
            <p:nvPr/>
          </p:nvSpPr>
          <p:spPr>
            <a:xfrm>
              <a:off x="600143" y="-1113692"/>
              <a:ext cx="12056" cy="9152"/>
            </a:xfrm>
            <a:custGeom>
              <a:avLst/>
              <a:gdLst/>
              <a:ahLst/>
              <a:cxnLst/>
              <a:rect l="l" t="t" r="r" b="b"/>
              <a:pathLst>
                <a:path w="382" h="290" extrusionOk="0">
                  <a:moveTo>
                    <a:pt x="239" y="1"/>
                  </a:moveTo>
                  <a:cubicBezTo>
                    <a:pt x="156" y="84"/>
                    <a:pt x="1" y="108"/>
                    <a:pt x="60" y="287"/>
                  </a:cubicBezTo>
                  <a:cubicBezTo>
                    <a:pt x="65" y="289"/>
                    <a:pt x="72" y="290"/>
                    <a:pt x="81" y="290"/>
                  </a:cubicBezTo>
                  <a:cubicBezTo>
                    <a:pt x="119" y="290"/>
                    <a:pt x="191" y="273"/>
                    <a:pt x="239" y="263"/>
                  </a:cubicBezTo>
                  <a:cubicBezTo>
                    <a:pt x="251" y="168"/>
                    <a:pt x="382" y="96"/>
                    <a:pt x="2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6"/>
            <p:cNvSpPr/>
            <p:nvPr/>
          </p:nvSpPr>
          <p:spPr>
            <a:xfrm>
              <a:off x="832733" y="-1399870"/>
              <a:ext cx="13192" cy="7385"/>
            </a:xfrm>
            <a:custGeom>
              <a:avLst/>
              <a:gdLst/>
              <a:ahLst/>
              <a:cxnLst/>
              <a:rect l="l" t="t" r="r" b="b"/>
              <a:pathLst>
                <a:path w="418" h="234" extrusionOk="0">
                  <a:moveTo>
                    <a:pt x="249" y="1"/>
                  </a:moveTo>
                  <a:cubicBezTo>
                    <a:pt x="164" y="1"/>
                    <a:pt x="85" y="73"/>
                    <a:pt x="1" y="116"/>
                  </a:cubicBezTo>
                  <a:cubicBezTo>
                    <a:pt x="56" y="199"/>
                    <a:pt x="125" y="234"/>
                    <a:pt x="195" y="234"/>
                  </a:cubicBezTo>
                  <a:cubicBezTo>
                    <a:pt x="245" y="234"/>
                    <a:pt x="297" y="217"/>
                    <a:pt x="346" y="187"/>
                  </a:cubicBezTo>
                  <a:cubicBezTo>
                    <a:pt x="406" y="163"/>
                    <a:pt x="417" y="80"/>
                    <a:pt x="358" y="44"/>
                  </a:cubicBezTo>
                  <a:cubicBezTo>
                    <a:pt x="320" y="13"/>
                    <a:pt x="284" y="1"/>
                    <a:pt x="2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6"/>
            <p:cNvSpPr/>
            <p:nvPr/>
          </p:nvSpPr>
          <p:spPr>
            <a:xfrm>
              <a:off x="516732" y="-1232828"/>
              <a:ext cx="13950" cy="7953"/>
            </a:xfrm>
            <a:custGeom>
              <a:avLst/>
              <a:gdLst/>
              <a:ahLst/>
              <a:cxnLst/>
              <a:rect l="l" t="t" r="r" b="b"/>
              <a:pathLst>
                <a:path w="442" h="252" extrusionOk="0">
                  <a:moveTo>
                    <a:pt x="202" y="0"/>
                  </a:moveTo>
                  <a:cubicBezTo>
                    <a:pt x="156" y="0"/>
                    <a:pt x="107" y="5"/>
                    <a:pt x="60" y="5"/>
                  </a:cubicBezTo>
                  <a:cubicBezTo>
                    <a:pt x="40" y="5"/>
                    <a:pt x="20" y="4"/>
                    <a:pt x="1" y="2"/>
                  </a:cubicBezTo>
                  <a:lnTo>
                    <a:pt x="1" y="2"/>
                  </a:lnTo>
                  <a:cubicBezTo>
                    <a:pt x="143" y="73"/>
                    <a:pt x="298" y="168"/>
                    <a:pt x="441" y="252"/>
                  </a:cubicBezTo>
                  <a:cubicBezTo>
                    <a:pt x="418" y="32"/>
                    <a:pt x="318" y="0"/>
                    <a:pt x="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6"/>
            <p:cNvSpPr/>
            <p:nvPr/>
          </p:nvSpPr>
          <p:spPr>
            <a:xfrm>
              <a:off x="646377" y="-1163082"/>
              <a:ext cx="17674" cy="7795"/>
            </a:xfrm>
            <a:custGeom>
              <a:avLst/>
              <a:gdLst/>
              <a:ahLst/>
              <a:cxnLst/>
              <a:rect l="l" t="t" r="r" b="b"/>
              <a:pathLst>
                <a:path w="560" h="247" extrusionOk="0">
                  <a:moveTo>
                    <a:pt x="272" y="1"/>
                  </a:moveTo>
                  <a:cubicBezTo>
                    <a:pt x="168" y="1"/>
                    <a:pt x="79" y="67"/>
                    <a:pt x="0" y="185"/>
                  </a:cubicBezTo>
                  <a:lnTo>
                    <a:pt x="215" y="185"/>
                  </a:lnTo>
                  <a:cubicBezTo>
                    <a:pt x="277" y="224"/>
                    <a:pt x="335" y="247"/>
                    <a:pt x="385" y="247"/>
                  </a:cubicBezTo>
                  <a:cubicBezTo>
                    <a:pt x="458" y="247"/>
                    <a:pt x="517" y="198"/>
                    <a:pt x="560" y="78"/>
                  </a:cubicBezTo>
                  <a:cubicBezTo>
                    <a:pt x="524" y="66"/>
                    <a:pt x="488" y="66"/>
                    <a:pt x="441" y="54"/>
                  </a:cubicBezTo>
                  <a:cubicBezTo>
                    <a:pt x="380" y="18"/>
                    <a:pt x="324" y="1"/>
                    <a:pt x="2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3"/>
        </a:solidFill>
        <a:effectLst/>
      </p:bgPr>
    </p:bg>
    <p:spTree>
      <p:nvGrpSpPr>
        <p:cNvPr id="1" name="Shape 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" name="Google Shape;921;p4"/>
          <p:cNvSpPr txBox="1">
            <a:spLocks noGrp="1"/>
          </p:cNvSpPr>
          <p:nvPr>
            <p:ph type="title"/>
          </p:nvPr>
        </p:nvSpPr>
        <p:spPr>
          <a:xfrm>
            <a:off x="720000" y="3312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22" name="Google Shape;922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923" name="Google Shape;923;p4"/>
          <p:cNvGrpSpPr/>
          <p:nvPr/>
        </p:nvGrpSpPr>
        <p:grpSpPr>
          <a:xfrm flipH="1">
            <a:off x="224600" y="-505707"/>
            <a:ext cx="964528" cy="1021252"/>
            <a:chOff x="7782610" y="-185800"/>
            <a:chExt cx="940178" cy="995470"/>
          </a:xfrm>
        </p:grpSpPr>
        <p:sp>
          <p:nvSpPr>
            <p:cNvPr id="924" name="Google Shape;924;p4"/>
            <p:cNvSpPr/>
            <p:nvPr/>
          </p:nvSpPr>
          <p:spPr>
            <a:xfrm>
              <a:off x="7782610" y="-185800"/>
              <a:ext cx="936795" cy="983915"/>
            </a:xfrm>
            <a:custGeom>
              <a:avLst/>
              <a:gdLst/>
              <a:ahLst/>
              <a:cxnLst/>
              <a:rect l="l" t="t" r="r" b="b"/>
              <a:pathLst>
                <a:path w="29683" h="31176" extrusionOk="0">
                  <a:moveTo>
                    <a:pt x="4668" y="1"/>
                  </a:moveTo>
                  <a:cubicBezTo>
                    <a:pt x="4442" y="84"/>
                    <a:pt x="4204" y="96"/>
                    <a:pt x="4073" y="251"/>
                  </a:cubicBezTo>
                  <a:cubicBezTo>
                    <a:pt x="3946" y="291"/>
                    <a:pt x="3804" y="409"/>
                    <a:pt x="3691" y="409"/>
                  </a:cubicBezTo>
                  <a:cubicBezTo>
                    <a:pt x="3603" y="409"/>
                    <a:pt x="3533" y="336"/>
                    <a:pt x="3501" y="96"/>
                  </a:cubicBezTo>
                  <a:cubicBezTo>
                    <a:pt x="3432" y="50"/>
                    <a:pt x="3362" y="30"/>
                    <a:pt x="3294" y="30"/>
                  </a:cubicBezTo>
                  <a:cubicBezTo>
                    <a:pt x="3185" y="30"/>
                    <a:pt x="3079" y="78"/>
                    <a:pt x="2977" y="143"/>
                  </a:cubicBezTo>
                  <a:cubicBezTo>
                    <a:pt x="2792" y="286"/>
                    <a:pt x="2602" y="408"/>
                    <a:pt x="2403" y="408"/>
                  </a:cubicBezTo>
                  <a:cubicBezTo>
                    <a:pt x="2270" y="408"/>
                    <a:pt x="2132" y="353"/>
                    <a:pt x="1989" y="215"/>
                  </a:cubicBezTo>
                  <a:cubicBezTo>
                    <a:pt x="1910" y="176"/>
                    <a:pt x="1832" y="161"/>
                    <a:pt x="1755" y="161"/>
                  </a:cubicBezTo>
                  <a:cubicBezTo>
                    <a:pt x="1535" y="161"/>
                    <a:pt x="1318" y="277"/>
                    <a:pt x="1098" y="277"/>
                  </a:cubicBezTo>
                  <a:cubicBezTo>
                    <a:pt x="1042" y="277"/>
                    <a:pt x="986" y="269"/>
                    <a:pt x="929" y="251"/>
                  </a:cubicBezTo>
                  <a:cubicBezTo>
                    <a:pt x="834" y="382"/>
                    <a:pt x="703" y="465"/>
                    <a:pt x="691" y="644"/>
                  </a:cubicBezTo>
                  <a:cubicBezTo>
                    <a:pt x="691" y="691"/>
                    <a:pt x="739" y="703"/>
                    <a:pt x="703" y="751"/>
                  </a:cubicBezTo>
                  <a:cubicBezTo>
                    <a:pt x="578" y="612"/>
                    <a:pt x="485" y="558"/>
                    <a:pt x="414" y="558"/>
                  </a:cubicBezTo>
                  <a:cubicBezTo>
                    <a:pt x="240" y="558"/>
                    <a:pt x="189" y="875"/>
                    <a:pt x="96" y="1060"/>
                  </a:cubicBezTo>
                  <a:cubicBezTo>
                    <a:pt x="1" y="1322"/>
                    <a:pt x="36" y="1501"/>
                    <a:pt x="322" y="1513"/>
                  </a:cubicBezTo>
                  <a:cubicBezTo>
                    <a:pt x="465" y="1513"/>
                    <a:pt x="596" y="1537"/>
                    <a:pt x="703" y="1679"/>
                  </a:cubicBezTo>
                  <a:cubicBezTo>
                    <a:pt x="870" y="1751"/>
                    <a:pt x="1060" y="1798"/>
                    <a:pt x="1072" y="2048"/>
                  </a:cubicBezTo>
                  <a:cubicBezTo>
                    <a:pt x="1096" y="2072"/>
                    <a:pt x="1096" y="2096"/>
                    <a:pt x="1108" y="2120"/>
                  </a:cubicBezTo>
                  <a:cubicBezTo>
                    <a:pt x="1132" y="2168"/>
                    <a:pt x="1168" y="2215"/>
                    <a:pt x="1215" y="2239"/>
                  </a:cubicBezTo>
                  <a:cubicBezTo>
                    <a:pt x="1403" y="2504"/>
                    <a:pt x="1375" y="2646"/>
                    <a:pt x="1104" y="2646"/>
                  </a:cubicBezTo>
                  <a:cubicBezTo>
                    <a:pt x="1083" y="2646"/>
                    <a:pt x="1060" y="2645"/>
                    <a:pt x="1037" y="2644"/>
                  </a:cubicBezTo>
                  <a:cubicBezTo>
                    <a:pt x="1006" y="2639"/>
                    <a:pt x="977" y="2637"/>
                    <a:pt x="949" y="2637"/>
                  </a:cubicBezTo>
                  <a:cubicBezTo>
                    <a:pt x="901" y="2637"/>
                    <a:pt x="856" y="2645"/>
                    <a:pt x="810" y="2668"/>
                  </a:cubicBezTo>
                  <a:cubicBezTo>
                    <a:pt x="679" y="3132"/>
                    <a:pt x="775" y="3465"/>
                    <a:pt x="1120" y="3561"/>
                  </a:cubicBezTo>
                  <a:cubicBezTo>
                    <a:pt x="1251" y="3596"/>
                    <a:pt x="1406" y="3620"/>
                    <a:pt x="1489" y="3775"/>
                  </a:cubicBezTo>
                  <a:cubicBezTo>
                    <a:pt x="1539" y="3824"/>
                    <a:pt x="1605" y="3849"/>
                    <a:pt x="1667" y="3849"/>
                  </a:cubicBezTo>
                  <a:cubicBezTo>
                    <a:pt x="1679" y="3849"/>
                    <a:pt x="1691" y="3848"/>
                    <a:pt x="1703" y="3846"/>
                  </a:cubicBezTo>
                  <a:cubicBezTo>
                    <a:pt x="1754" y="3817"/>
                    <a:pt x="1798" y="3804"/>
                    <a:pt x="1837" y="3804"/>
                  </a:cubicBezTo>
                  <a:cubicBezTo>
                    <a:pt x="1969" y="3804"/>
                    <a:pt x="2040" y="3953"/>
                    <a:pt x="2132" y="4073"/>
                  </a:cubicBezTo>
                  <a:cubicBezTo>
                    <a:pt x="2430" y="4132"/>
                    <a:pt x="2703" y="4215"/>
                    <a:pt x="2918" y="4454"/>
                  </a:cubicBezTo>
                  <a:cubicBezTo>
                    <a:pt x="2965" y="4477"/>
                    <a:pt x="3025" y="4489"/>
                    <a:pt x="3073" y="4501"/>
                  </a:cubicBezTo>
                  <a:cubicBezTo>
                    <a:pt x="3170" y="4483"/>
                    <a:pt x="3281" y="4412"/>
                    <a:pt x="3386" y="4412"/>
                  </a:cubicBezTo>
                  <a:cubicBezTo>
                    <a:pt x="3421" y="4412"/>
                    <a:pt x="3456" y="4421"/>
                    <a:pt x="3489" y="4442"/>
                  </a:cubicBezTo>
                  <a:cubicBezTo>
                    <a:pt x="4096" y="4846"/>
                    <a:pt x="4858" y="4680"/>
                    <a:pt x="5442" y="5156"/>
                  </a:cubicBezTo>
                  <a:cubicBezTo>
                    <a:pt x="5692" y="5263"/>
                    <a:pt x="5918" y="5466"/>
                    <a:pt x="6192" y="5489"/>
                  </a:cubicBezTo>
                  <a:cubicBezTo>
                    <a:pt x="6280" y="5441"/>
                    <a:pt x="6362" y="5421"/>
                    <a:pt x="6440" y="5421"/>
                  </a:cubicBezTo>
                  <a:cubicBezTo>
                    <a:pt x="6593" y="5421"/>
                    <a:pt x="6733" y="5498"/>
                    <a:pt x="6883" y="5585"/>
                  </a:cubicBezTo>
                  <a:cubicBezTo>
                    <a:pt x="7156" y="6005"/>
                    <a:pt x="7513" y="6240"/>
                    <a:pt x="7961" y="6240"/>
                  </a:cubicBezTo>
                  <a:cubicBezTo>
                    <a:pt x="8021" y="6240"/>
                    <a:pt x="8082" y="6236"/>
                    <a:pt x="8145" y="6228"/>
                  </a:cubicBezTo>
                  <a:cubicBezTo>
                    <a:pt x="8323" y="6287"/>
                    <a:pt x="8311" y="6561"/>
                    <a:pt x="8478" y="6644"/>
                  </a:cubicBezTo>
                  <a:cubicBezTo>
                    <a:pt x="8740" y="6692"/>
                    <a:pt x="9026" y="6692"/>
                    <a:pt x="9252" y="6918"/>
                  </a:cubicBezTo>
                  <a:cubicBezTo>
                    <a:pt x="9621" y="7311"/>
                    <a:pt x="10157" y="7454"/>
                    <a:pt x="10478" y="7906"/>
                  </a:cubicBezTo>
                  <a:cubicBezTo>
                    <a:pt x="10509" y="7921"/>
                    <a:pt x="10539" y="7927"/>
                    <a:pt x="10569" y="7927"/>
                  </a:cubicBezTo>
                  <a:cubicBezTo>
                    <a:pt x="10689" y="7927"/>
                    <a:pt x="10795" y="7828"/>
                    <a:pt x="10905" y="7828"/>
                  </a:cubicBezTo>
                  <a:cubicBezTo>
                    <a:pt x="10921" y="7828"/>
                    <a:pt x="10938" y="7830"/>
                    <a:pt x="10954" y="7835"/>
                  </a:cubicBezTo>
                  <a:lnTo>
                    <a:pt x="11097" y="7835"/>
                  </a:lnTo>
                  <a:cubicBezTo>
                    <a:pt x="11359" y="8144"/>
                    <a:pt x="11574" y="8502"/>
                    <a:pt x="11812" y="8847"/>
                  </a:cubicBezTo>
                  <a:cubicBezTo>
                    <a:pt x="11895" y="9145"/>
                    <a:pt x="12228" y="8978"/>
                    <a:pt x="12347" y="9216"/>
                  </a:cubicBezTo>
                  <a:cubicBezTo>
                    <a:pt x="12443" y="9430"/>
                    <a:pt x="12598" y="9561"/>
                    <a:pt x="12800" y="9621"/>
                  </a:cubicBezTo>
                  <a:cubicBezTo>
                    <a:pt x="13038" y="9680"/>
                    <a:pt x="13205" y="9811"/>
                    <a:pt x="13217" y="10109"/>
                  </a:cubicBezTo>
                  <a:cubicBezTo>
                    <a:pt x="13252" y="10169"/>
                    <a:pt x="13264" y="10216"/>
                    <a:pt x="13312" y="10264"/>
                  </a:cubicBezTo>
                  <a:cubicBezTo>
                    <a:pt x="13340" y="10278"/>
                    <a:pt x="13372" y="10283"/>
                    <a:pt x="13401" y="10283"/>
                  </a:cubicBezTo>
                  <a:cubicBezTo>
                    <a:pt x="13421" y="10283"/>
                    <a:pt x="13440" y="10281"/>
                    <a:pt x="13455" y="10276"/>
                  </a:cubicBezTo>
                  <a:cubicBezTo>
                    <a:pt x="13537" y="10215"/>
                    <a:pt x="13607" y="10189"/>
                    <a:pt x="13669" y="10189"/>
                  </a:cubicBezTo>
                  <a:cubicBezTo>
                    <a:pt x="13846" y="10189"/>
                    <a:pt x="13950" y="10399"/>
                    <a:pt x="14074" y="10550"/>
                  </a:cubicBezTo>
                  <a:cubicBezTo>
                    <a:pt x="14217" y="10728"/>
                    <a:pt x="14276" y="10990"/>
                    <a:pt x="14514" y="11061"/>
                  </a:cubicBezTo>
                  <a:cubicBezTo>
                    <a:pt x="14562" y="11061"/>
                    <a:pt x="14622" y="11085"/>
                    <a:pt x="14669" y="11085"/>
                  </a:cubicBezTo>
                  <a:cubicBezTo>
                    <a:pt x="14701" y="11082"/>
                    <a:pt x="14732" y="11080"/>
                    <a:pt x="14761" y="11080"/>
                  </a:cubicBezTo>
                  <a:cubicBezTo>
                    <a:pt x="15133" y="11080"/>
                    <a:pt x="15280" y="11356"/>
                    <a:pt x="15324" y="11764"/>
                  </a:cubicBezTo>
                  <a:cubicBezTo>
                    <a:pt x="15348" y="11812"/>
                    <a:pt x="15384" y="11835"/>
                    <a:pt x="15419" y="11871"/>
                  </a:cubicBezTo>
                  <a:cubicBezTo>
                    <a:pt x="15426" y="11878"/>
                    <a:pt x="15434" y="11881"/>
                    <a:pt x="15443" y="11881"/>
                  </a:cubicBezTo>
                  <a:cubicBezTo>
                    <a:pt x="15482" y="11881"/>
                    <a:pt x="15533" y="11819"/>
                    <a:pt x="15575" y="11819"/>
                  </a:cubicBezTo>
                  <a:cubicBezTo>
                    <a:pt x="15600" y="11819"/>
                    <a:pt x="15622" y="11843"/>
                    <a:pt x="15634" y="11919"/>
                  </a:cubicBezTo>
                  <a:cubicBezTo>
                    <a:pt x="15634" y="12050"/>
                    <a:pt x="15657" y="12169"/>
                    <a:pt x="15753" y="12276"/>
                  </a:cubicBezTo>
                  <a:cubicBezTo>
                    <a:pt x="15931" y="12395"/>
                    <a:pt x="16157" y="12407"/>
                    <a:pt x="16277" y="12633"/>
                  </a:cubicBezTo>
                  <a:cubicBezTo>
                    <a:pt x="16360" y="12788"/>
                    <a:pt x="16217" y="12836"/>
                    <a:pt x="16134" y="12931"/>
                  </a:cubicBezTo>
                  <a:cubicBezTo>
                    <a:pt x="16038" y="13288"/>
                    <a:pt x="16253" y="13324"/>
                    <a:pt x="16467" y="13324"/>
                  </a:cubicBezTo>
                  <a:cubicBezTo>
                    <a:pt x="16484" y="13326"/>
                    <a:pt x="16501" y="13327"/>
                    <a:pt x="16518" y="13327"/>
                  </a:cubicBezTo>
                  <a:cubicBezTo>
                    <a:pt x="16627" y="13327"/>
                    <a:pt x="16736" y="13286"/>
                    <a:pt x="16845" y="13286"/>
                  </a:cubicBezTo>
                  <a:cubicBezTo>
                    <a:pt x="16898" y="13286"/>
                    <a:pt x="16950" y="13296"/>
                    <a:pt x="17003" y="13324"/>
                  </a:cubicBezTo>
                  <a:cubicBezTo>
                    <a:pt x="17193" y="13407"/>
                    <a:pt x="17372" y="13467"/>
                    <a:pt x="17431" y="13740"/>
                  </a:cubicBezTo>
                  <a:cubicBezTo>
                    <a:pt x="17539" y="14193"/>
                    <a:pt x="17836" y="14490"/>
                    <a:pt x="18182" y="14621"/>
                  </a:cubicBezTo>
                  <a:cubicBezTo>
                    <a:pt x="18574" y="14788"/>
                    <a:pt x="18443" y="15026"/>
                    <a:pt x="18372" y="15288"/>
                  </a:cubicBezTo>
                  <a:cubicBezTo>
                    <a:pt x="18308" y="15596"/>
                    <a:pt x="18349" y="15810"/>
                    <a:pt x="18621" y="15810"/>
                  </a:cubicBezTo>
                  <a:cubicBezTo>
                    <a:pt x="18653" y="15810"/>
                    <a:pt x="18690" y="15807"/>
                    <a:pt x="18729" y="15800"/>
                  </a:cubicBezTo>
                  <a:cubicBezTo>
                    <a:pt x="18734" y="15800"/>
                    <a:pt x="18739" y="15799"/>
                    <a:pt x="18743" y="15799"/>
                  </a:cubicBezTo>
                  <a:cubicBezTo>
                    <a:pt x="18832" y="15799"/>
                    <a:pt x="18789" y="15910"/>
                    <a:pt x="18801" y="15967"/>
                  </a:cubicBezTo>
                  <a:cubicBezTo>
                    <a:pt x="18813" y="16026"/>
                    <a:pt x="18848" y="16062"/>
                    <a:pt x="18872" y="16110"/>
                  </a:cubicBezTo>
                  <a:cubicBezTo>
                    <a:pt x="19086" y="16145"/>
                    <a:pt x="19229" y="16217"/>
                    <a:pt x="19170" y="16503"/>
                  </a:cubicBezTo>
                  <a:cubicBezTo>
                    <a:pt x="19194" y="16741"/>
                    <a:pt x="19253" y="16943"/>
                    <a:pt x="19503" y="16955"/>
                  </a:cubicBezTo>
                  <a:cubicBezTo>
                    <a:pt x="19682" y="16979"/>
                    <a:pt x="19694" y="17122"/>
                    <a:pt x="19694" y="17277"/>
                  </a:cubicBezTo>
                  <a:cubicBezTo>
                    <a:pt x="19789" y="17431"/>
                    <a:pt x="20027" y="17467"/>
                    <a:pt x="20027" y="17717"/>
                  </a:cubicBezTo>
                  <a:cubicBezTo>
                    <a:pt x="20051" y="17765"/>
                    <a:pt x="20087" y="17812"/>
                    <a:pt x="20122" y="17836"/>
                  </a:cubicBezTo>
                  <a:cubicBezTo>
                    <a:pt x="20337" y="17991"/>
                    <a:pt x="20563" y="18122"/>
                    <a:pt x="20718" y="18324"/>
                  </a:cubicBezTo>
                  <a:cubicBezTo>
                    <a:pt x="20813" y="18431"/>
                    <a:pt x="20920" y="18539"/>
                    <a:pt x="20920" y="18717"/>
                  </a:cubicBezTo>
                  <a:cubicBezTo>
                    <a:pt x="20932" y="18848"/>
                    <a:pt x="20884" y="18979"/>
                    <a:pt x="20980" y="19098"/>
                  </a:cubicBezTo>
                  <a:cubicBezTo>
                    <a:pt x="21036" y="19161"/>
                    <a:pt x="21100" y="19183"/>
                    <a:pt x="21168" y="19183"/>
                  </a:cubicBezTo>
                  <a:cubicBezTo>
                    <a:pt x="21215" y="19183"/>
                    <a:pt x="21264" y="19172"/>
                    <a:pt x="21313" y="19158"/>
                  </a:cubicBezTo>
                  <a:cubicBezTo>
                    <a:pt x="21357" y="19151"/>
                    <a:pt x="21398" y="19147"/>
                    <a:pt x="21437" y="19147"/>
                  </a:cubicBezTo>
                  <a:cubicBezTo>
                    <a:pt x="21598" y="19147"/>
                    <a:pt x="21708" y="19220"/>
                    <a:pt x="21718" y="19479"/>
                  </a:cubicBezTo>
                  <a:cubicBezTo>
                    <a:pt x="21706" y="19622"/>
                    <a:pt x="21670" y="19753"/>
                    <a:pt x="21658" y="19896"/>
                  </a:cubicBezTo>
                  <a:cubicBezTo>
                    <a:pt x="21648" y="20090"/>
                    <a:pt x="21726" y="20213"/>
                    <a:pt x="21858" y="20213"/>
                  </a:cubicBezTo>
                  <a:cubicBezTo>
                    <a:pt x="21888" y="20213"/>
                    <a:pt x="21921" y="20207"/>
                    <a:pt x="21956" y="20194"/>
                  </a:cubicBezTo>
                  <a:cubicBezTo>
                    <a:pt x="22030" y="20167"/>
                    <a:pt x="22080" y="20155"/>
                    <a:pt x="22112" y="20155"/>
                  </a:cubicBezTo>
                  <a:cubicBezTo>
                    <a:pt x="22252" y="20155"/>
                    <a:pt x="22067" y="20366"/>
                    <a:pt x="22087" y="20444"/>
                  </a:cubicBezTo>
                  <a:cubicBezTo>
                    <a:pt x="22063" y="20515"/>
                    <a:pt x="22027" y="20586"/>
                    <a:pt x="22015" y="20682"/>
                  </a:cubicBezTo>
                  <a:cubicBezTo>
                    <a:pt x="22134" y="20920"/>
                    <a:pt x="22361" y="21051"/>
                    <a:pt x="22444" y="21325"/>
                  </a:cubicBezTo>
                  <a:cubicBezTo>
                    <a:pt x="22480" y="21360"/>
                    <a:pt x="22504" y="21408"/>
                    <a:pt x="22551" y="21444"/>
                  </a:cubicBezTo>
                  <a:cubicBezTo>
                    <a:pt x="22825" y="21741"/>
                    <a:pt x="23039" y="22039"/>
                    <a:pt x="23075" y="22491"/>
                  </a:cubicBezTo>
                  <a:cubicBezTo>
                    <a:pt x="23087" y="22789"/>
                    <a:pt x="23206" y="23015"/>
                    <a:pt x="23492" y="23087"/>
                  </a:cubicBezTo>
                  <a:cubicBezTo>
                    <a:pt x="23539" y="23087"/>
                    <a:pt x="23623" y="23027"/>
                    <a:pt x="23623" y="23027"/>
                  </a:cubicBezTo>
                  <a:lnTo>
                    <a:pt x="23623" y="23027"/>
                  </a:lnTo>
                  <a:cubicBezTo>
                    <a:pt x="23575" y="23420"/>
                    <a:pt x="23932" y="23658"/>
                    <a:pt x="23920" y="24063"/>
                  </a:cubicBezTo>
                  <a:cubicBezTo>
                    <a:pt x="23920" y="24274"/>
                    <a:pt x="24006" y="24371"/>
                    <a:pt x="24133" y="24371"/>
                  </a:cubicBezTo>
                  <a:cubicBezTo>
                    <a:pt x="24206" y="24371"/>
                    <a:pt x="24293" y="24338"/>
                    <a:pt x="24385" y="24277"/>
                  </a:cubicBezTo>
                  <a:cubicBezTo>
                    <a:pt x="24801" y="24385"/>
                    <a:pt x="24968" y="24873"/>
                    <a:pt x="25301" y="25087"/>
                  </a:cubicBezTo>
                  <a:cubicBezTo>
                    <a:pt x="25290" y="25099"/>
                    <a:pt x="25290" y="25111"/>
                    <a:pt x="25278" y="25135"/>
                  </a:cubicBezTo>
                  <a:cubicBezTo>
                    <a:pt x="25171" y="25337"/>
                    <a:pt x="25123" y="25563"/>
                    <a:pt x="25218" y="25801"/>
                  </a:cubicBezTo>
                  <a:cubicBezTo>
                    <a:pt x="25325" y="25980"/>
                    <a:pt x="25468" y="26147"/>
                    <a:pt x="25456" y="26385"/>
                  </a:cubicBezTo>
                  <a:cubicBezTo>
                    <a:pt x="25480" y="26540"/>
                    <a:pt x="25516" y="26718"/>
                    <a:pt x="25694" y="26778"/>
                  </a:cubicBezTo>
                  <a:lnTo>
                    <a:pt x="25921" y="26825"/>
                  </a:lnTo>
                  <a:cubicBezTo>
                    <a:pt x="25972" y="26836"/>
                    <a:pt x="26032" y="26863"/>
                    <a:pt x="26093" y="26863"/>
                  </a:cubicBezTo>
                  <a:cubicBezTo>
                    <a:pt x="26103" y="26863"/>
                    <a:pt x="26113" y="26863"/>
                    <a:pt x="26123" y="26861"/>
                  </a:cubicBezTo>
                  <a:cubicBezTo>
                    <a:pt x="26226" y="26840"/>
                    <a:pt x="26321" y="26828"/>
                    <a:pt x="26407" y="26828"/>
                  </a:cubicBezTo>
                  <a:cubicBezTo>
                    <a:pt x="26757" y="26828"/>
                    <a:pt x="26956" y="27026"/>
                    <a:pt x="26956" y="27599"/>
                  </a:cubicBezTo>
                  <a:cubicBezTo>
                    <a:pt x="26956" y="27799"/>
                    <a:pt x="27058" y="27905"/>
                    <a:pt x="27211" y="27905"/>
                  </a:cubicBezTo>
                  <a:cubicBezTo>
                    <a:pt x="27341" y="27905"/>
                    <a:pt x="27508" y="27829"/>
                    <a:pt x="27683" y="27671"/>
                  </a:cubicBezTo>
                  <a:lnTo>
                    <a:pt x="27683" y="27671"/>
                  </a:lnTo>
                  <a:cubicBezTo>
                    <a:pt x="27445" y="28075"/>
                    <a:pt x="27504" y="28540"/>
                    <a:pt x="27195" y="28826"/>
                  </a:cubicBezTo>
                  <a:cubicBezTo>
                    <a:pt x="27171" y="28873"/>
                    <a:pt x="27171" y="28933"/>
                    <a:pt x="27171" y="28992"/>
                  </a:cubicBezTo>
                  <a:cubicBezTo>
                    <a:pt x="27183" y="29159"/>
                    <a:pt x="27254" y="29266"/>
                    <a:pt x="27385" y="29326"/>
                  </a:cubicBezTo>
                  <a:cubicBezTo>
                    <a:pt x="27552" y="29385"/>
                    <a:pt x="27528" y="29492"/>
                    <a:pt x="27445" y="29611"/>
                  </a:cubicBezTo>
                  <a:cubicBezTo>
                    <a:pt x="27421" y="29659"/>
                    <a:pt x="27409" y="29695"/>
                    <a:pt x="27385" y="29754"/>
                  </a:cubicBezTo>
                  <a:cubicBezTo>
                    <a:pt x="27445" y="29969"/>
                    <a:pt x="27564" y="30111"/>
                    <a:pt x="27349" y="30350"/>
                  </a:cubicBezTo>
                  <a:cubicBezTo>
                    <a:pt x="27150" y="30561"/>
                    <a:pt x="27055" y="30945"/>
                    <a:pt x="27541" y="30945"/>
                  </a:cubicBezTo>
                  <a:cubicBezTo>
                    <a:pt x="27549" y="30945"/>
                    <a:pt x="27556" y="30945"/>
                    <a:pt x="27564" y="30945"/>
                  </a:cubicBezTo>
                  <a:cubicBezTo>
                    <a:pt x="27643" y="30897"/>
                    <a:pt x="27722" y="30880"/>
                    <a:pt x="27801" y="30880"/>
                  </a:cubicBezTo>
                  <a:cubicBezTo>
                    <a:pt x="28023" y="30880"/>
                    <a:pt x="28242" y="31020"/>
                    <a:pt x="28464" y="31020"/>
                  </a:cubicBezTo>
                  <a:cubicBezTo>
                    <a:pt x="28517" y="31020"/>
                    <a:pt x="28570" y="31012"/>
                    <a:pt x="28623" y="30993"/>
                  </a:cubicBezTo>
                  <a:cubicBezTo>
                    <a:pt x="28730" y="30993"/>
                    <a:pt x="28838" y="31004"/>
                    <a:pt x="28933" y="31052"/>
                  </a:cubicBezTo>
                  <a:cubicBezTo>
                    <a:pt x="29039" y="31095"/>
                    <a:pt x="29159" y="31175"/>
                    <a:pt x="29266" y="31175"/>
                  </a:cubicBezTo>
                  <a:cubicBezTo>
                    <a:pt x="29338" y="31175"/>
                    <a:pt x="29404" y="31139"/>
                    <a:pt x="29457" y="31028"/>
                  </a:cubicBezTo>
                  <a:cubicBezTo>
                    <a:pt x="29623" y="30695"/>
                    <a:pt x="29385" y="30552"/>
                    <a:pt x="29135" y="30409"/>
                  </a:cubicBezTo>
                  <a:lnTo>
                    <a:pt x="29135" y="30409"/>
                  </a:lnTo>
                  <a:cubicBezTo>
                    <a:pt x="29285" y="30447"/>
                    <a:pt x="29384" y="30588"/>
                    <a:pt x="29506" y="30588"/>
                  </a:cubicBezTo>
                  <a:cubicBezTo>
                    <a:pt x="29539" y="30588"/>
                    <a:pt x="29574" y="30577"/>
                    <a:pt x="29612" y="30552"/>
                  </a:cubicBezTo>
                  <a:cubicBezTo>
                    <a:pt x="29612" y="30397"/>
                    <a:pt x="29588" y="30254"/>
                    <a:pt x="29588" y="30100"/>
                  </a:cubicBezTo>
                  <a:cubicBezTo>
                    <a:pt x="29683" y="29838"/>
                    <a:pt x="29433" y="29695"/>
                    <a:pt x="29409" y="29480"/>
                  </a:cubicBezTo>
                  <a:cubicBezTo>
                    <a:pt x="29350" y="29254"/>
                    <a:pt x="29100" y="29099"/>
                    <a:pt x="29159" y="28826"/>
                  </a:cubicBezTo>
                  <a:cubicBezTo>
                    <a:pt x="28850" y="28195"/>
                    <a:pt x="28480" y="27587"/>
                    <a:pt x="28600" y="26813"/>
                  </a:cubicBezTo>
                  <a:cubicBezTo>
                    <a:pt x="28611" y="26635"/>
                    <a:pt x="28552" y="26480"/>
                    <a:pt x="28516" y="26325"/>
                  </a:cubicBezTo>
                  <a:cubicBezTo>
                    <a:pt x="28504" y="26266"/>
                    <a:pt x="28480" y="26182"/>
                    <a:pt x="28445" y="26123"/>
                  </a:cubicBezTo>
                  <a:cubicBezTo>
                    <a:pt x="28433" y="25885"/>
                    <a:pt x="28219" y="25754"/>
                    <a:pt x="28207" y="25516"/>
                  </a:cubicBezTo>
                  <a:cubicBezTo>
                    <a:pt x="28159" y="25444"/>
                    <a:pt x="28135" y="25385"/>
                    <a:pt x="28099" y="25325"/>
                  </a:cubicBezTo>
                  <a:cubicBezTo>
                    <a:pt x="28141" y="25262"/>
                    <a:pt x="28174" y="25239"/>
                    <a:pt x="28203" y="25239"/>
                  </a:cubicBezTo>
                  <a:cubicBezTo>
                    <a:pt x="28281" y="25239"/>
                    <a:pt x="28329" y="25398"/>
                    <a:pt x="28409" y="25398"/>
                  </a:cubicBezTo>
                  <a:cubicBezTo>
                    <a:pt x="28413" y="25398"/>
                    <a:pt x="28417" y="25397"/>
                    <a:pt x="28421" y="25397"/>
                  </a:cubicBezTo>
                  <a:lnTo>
                    <a:pt x="28730" y="25706"/>
                  </a:lnTo>
                  <a:cubicBezTo>
                    <a:pt x="28804" y="25741"/>
                    <a:pt x="28861" y="25756"/>
                    <a:pt x="28906" y="25756"/>
                  </a:cubicBezTo>
                  <a:cubicBezTo>
                    <a:pt x="29107" y="25756"/>
                    <a:pt x="29060" y="25455"/>
                    <a:pt x="29147" y="25289"/>
                  </a:cubicBezTo>
                  <a:cubicBezTo>
                    <a:pt x="28802" y="23825"/>
                    <a:pt x="28219" y="22432"/>
                    <a:pt x="27564" y="21110"/>
                  </a:cubicBezTo>
                  <a:cubicBezTo>
                    <a:pt x="27028" y="20039"/>
                    <a:pt x="26468" y="18991"/>
                    <a:pt x="25861" y="17979"/>
                  </a:cubicBezTo>
                  <a:cubicBezTo>
                    <a:pt x="25087" y="16693"/>
                    <a:pt x="24254" y="15443"/>
                    <a:pt x="23337" y="14264"/>
                  </a:cubicBezTo>
                  <a:cubicBezTo>
                    <a:pt x="22670" y="13407"/>
                    <a:pt x="21932" y="12633"/>
                    <a:pt x="21194" y="11823"/>
                  </a:cubicBezTo>
                  <a:cubicBezTo>
                    <a:pt x="19872" y="10347"/>
                    <a:pt x="18574" y="8847"/>
                    <a:pt x="17134" y="7513"/>
                  </a:cubicBezTo>
                  <a:cubicBezTo>
                    <a:pt x="17034" y="7467"/>
                    <a:pt x="16935" y="7398"/>
                    <a:pt x="16841" y="7398"/>
                  </a:cubicBezTo>
                  <a:cubicBezTo>
                    <a:pt x="16767" y="7398"/>
                    <a:pt x="16697" y="7441"/>
                    <a:pt x="16634" y="7573"/>
                  </a:cubicBezTo>
                  <a:cubicBezTo>
                    <a:pt x="16717" y="7359"/>
                    <a:pt x="16705" y="7121"/>
                    <a:pt x="16527" y="7037"/>
                  </a:cubicBezTo>
                  <a:cubicBezTo>
                    <a:pt x="16241" y="6870"/>
                    <a:pt x="16062" y="6597"/>
                    <a:pt x="15836" y="6359"/>
                  </a:cubicBezTo>
                  <a:cubicBezTo>
                    <a:pt x="15732" y="6266"/>
                    <a:pt x="15660" y="6227"/>
                    <a:pt x="15612" y="6227"/>
                  </a:cubicBezTo>
                  <a:cubicBezTo>
                    <a:pt x="15512" y="6227"/>
                    <a:pt x="15514" y="6396"/>
                    <a:pt x="15538" y="6597"/>
                  </a:cubicBezTo>
                  <a:cubicBezTo>
                    <a:pt x="15467" y="6394"/>
                    <a:pt x="15586" y="6108"/>
                    <a:pt x="15348" y="5942"/>
                  </a:cubicBezTo>
                  <a:cubicBezTo>
                    <a:pt x="14884" y="5513"/>
                    <a:pt x="14372" y="5204"/>
                    <a:pt x="13871" y="4799"/>
                  </a:cubicBezTo>
                  <a:cubicBezTo>
                    <a:pt x="12609" y="3775"/>
                    <a:pt x="11240" y="2894"/>
                    <a:pt x="9811" y="2168"/>
                  </a:cubicBezTo>
                  <a:cubicBezTo>
                    <a:pt x="8788" y="1644"/>
                    <a:pt x="7787" y="1048"/>
                    <a:pt x="6704" y="679"/>
                  </a:cubicBezTo>
                  <a:cubicBezTo>
                    <a:pt x="6013" y="453"/>
                    <a:pt x="5299" y="358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8610784" y="694762"/>
              <a:ext cx="53747" cy="102822"/>
            </a:xfrm>
            <a:custGeom>
              <a:avLst/>
              <a:gdLst/>
              <a:ahLst/>
              <a:cxnLst/>
              <a:rect l="l" t="t" r="r" b="b"/>
              <a:pathLst>
                <a:path w="1703" h="3258" extrusionOk="0">
                  <a:moveTo>
                    <a:pt x="468" y="0"/>
                  </a:moveTo>
                  <a:cubicBezTo>
                    <a:pt x="422" y="0"/>
                    <a:pt x="373" y="16"/>
                    <a:pt x="322" y="54"/>
                  </a:cubicBezTo>
                  <a:cubicBezTo>
                    <a:pt x="0" y="257"/>
                    <a:pt x="476" y="412"/>
                    <a:pt x="345" y="638"/>
                  </a:cubicBezTo>
                  <a:cubicBezTo>
                    <a:pt x="191" y="876"/>
                    <a:pt x="405" y="1150"/>
                    <a:pt x="298" y="1424"/>
                  </a:cubicBezTo>
                  <a:cubicBezTo>
                    <a:pt x="310" y="1555"/>
                    <a:pt x="345" y="1709"/>
                    <a:pt x="417" y="1828"/>
                  </a:cubicBezTo>
                  <a:cubicBezTo>
                    <a:pt x="464" y="2186"/>
                    <a:pt x="583" y="2495"/>
                    <a:pt x="786" y="2757"/>
                  </a:cubicBezTo>
                  <a:cubicBezTo>
                    <a:pt x="845" y="2960"/>
                    <a:pt x="893" y="3198"/>
                    <a:pt x="1119" y="3257"/>
                  </a:cubicBezTo>
                  <a:lnTo>
                    <a:pt x="1203" y="3210"/>
                  </a:lnTo>
                  <a:cubicBezTo>
                    <a:pt x="1322" y="3186"/>
                    <a:pt x="1417" y="3138"/>
                    <a:pt x="1334" y="2960"/>
                  </a:cubicBezTo>
                  <a:cubicBezTo>
                    <a:pt x="822" y="2948"/>
                    <a:pt x="1131" y="2650"/>
                    <a:pt x="1215" y="2448"/>
                  </a:cubicBezTo>
                  <a:cubicBezTo>
                    <a:pt x="1322" y="2245"/>
                    <a:pt x="1607" y="2329"/>
                    <a:pt x="1703" y="2126"/>
                  </a:cubicBezTo>
                  <a:cubicBezTo>
                    <a:pt x="1688" y="1999"/>
                    <a:pt x="1636" y="1964"/>
                    <a:pt x="1572" y="1964"/>
                  </a:cubicBezTo>
                  <a:cubicBezTo>
                    <a:pt x="1497" y="1964"/>
                    <a:pt x="1406" y="2010"/>
                    <a:pt x="1334" y="2010"/>
                  </a:cubicBezTo>
                  <a:cubicBezTo>
                    <a:pt x="1270" y="2010"/>
                    <a:pt x="1222" y="1974"/>
                    <a:pt x="1215" y="1840"/>
                  </a:cubicBezTo>
                  <a:cubicBezTo>
                    <a:pt x="1191" y="1781"/>
                    <a:pt x="1179" y="1697"/>
                    <a:pt x="1203" y="1674"/>
                  </a:cubicBezTo>
                  <a:cubicBezTo>
                    <a:pt x="1212" y="1666"/>
                    <a:pt x="1219" y="1663"/>
                    <a:pt x="1225" y="1663"/>
                  </a:cubicBezTo>
                  <a:cubicBezTo>
                    <a:pt x="1260" y="1663"/>
                    <a:pt x="1258" y="1757"/>
                    <a:pt x="1298" y="1757"/>
                  </a:cubicBezTo>
                  <a:cubicBezTo>
                    <a:pt x="1536" y="1590"/>
                    <a:pt x="1643" y="1400"/>
                    <a:pt x="1286" y="1281"/>
                  </a:cubicBezTo>
                  <a:cubicBezTo>
                    <a:pt x="1167" y="1233"/>
                    <a:pt x="1060" y="1197"/>
                    <a:pt x="1012" y="1055"/>
                  </a:cubicBezTo>
                  <a:cubicBezTo>
                    <a:pt x="869" y="1043"/>
                    <a:pt x="834" y="924"/>
                    <a:pt x="881" y="816"/>
                  </a:cubicBezTo>
                  <a:cubicBezTo>
                    <a:pt x="893" y="650"/>
                    <a:pt x="905" y="471"/>
                    <a:pt x="845" y="304"/>
                  </a:cubicBezTo>
                  <a:cubicBezTo>
                    <a:pt x="822" y="221"/>
                    <a:pt x="762" y="162"/>
                    <a:pt x="703" y="102"/>
                  </a:cubicBezTo>
                  <a:cubicBezTo>
                    <a:pt x="626" y="49"/>
                    <a:pt x="550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8505187" y="530844"/>
              <a:ext cx="72935" cy="93354"/>
            </a:xfrm>
            <a:custGeom>
              <a:avLst/>
              <a:gdLst/>
              <a:ahLst/>
              <a:cxnLst/>
              <a:rect l="l" t="t" r="r" b="b"/>
              <a:pathLst>
                <a:path w="2311" h="2958" extrusionOk="0">
                  <a:moveTo>
                    <a:pt x="741" y="0"/>
                  </a:moveTo>
                  <a:cubicBezTo>
                    <a:pt x="607" y="0"/>
                    <a:pt x="649" y="200"/>
                    <a:pt x="596" y="295"/>
                  </a:cubicBezTo>
                  <a:cubicBezTo>
                    <a:pt x="584" y="297"/>
                    <a:pt x="572" y="298"/>
                    <a:pt x="560" y="298"/>
                  </a:cubicBezTo>
                  <a:cubicBezTo>
                    <a:pt x="424" y="298"/>
                    <a:pt x="298" y="208"/>
                    <a:pt x="156" y="208"/>
                  </a:cubicBezTo>
                  <a:cubicBezTo>
                    <a:pt x="114" y="208"/>
                    <a:pt x="70" y="216"/>
                    <a:pt x="24" y="236"/>
                  </a:cubicBezTo>
                  <a:cubicBezTo>
                    <a:pt x="0" y="295"/>
                    <a:pt x="0" y="331"/>
                    <a:pt x="0" y="391"/>
                  </a:cubicBezTo>
                  <a:cubicBezTo>
                    <a:pt x="60" y="629"/>
                    <a:pt x="167" y="807"/>
                    <a:pt x="322" y="974"/>
                  </a:cubicBezTo>
                  <a:cubicBezTo>
                    <a:pt x="381" y="1034"/>
                    <a:pt x="441" y="1081"/>
                    <a:pt x="500" y="1141"/>
                  </a:cubicBezTo>
                  <a:cubicBezTo>
                    <a:pt x="953" y="1629"/>
                    <a:pt x="1191" y="2284"/>
                    <a:pt x="1560" y="2831"/>
                  </a:cubicBezTo>
                  <a:cubicBezTo>
                    <a:pt x="1708" y="2898"/>
                    <a:pt x="1851" y="2957"/>
                    <a:pt x="1973" y="2957"/>
                  </a:cubicBezTo>
                  <a:cubicBezTo>
                    <a:pt x="2137" y="2957"/>
                    <a:pt x="2263" y="2851"/>
                    <a:pt x="2310" y="2510"/>
                  </a:cubicBezTo>
                  <a:cubicBezTo>
                    <a:pt x="1917" y="2212"/>
                    <a:pt x="1655" y="1808"/>
                    <a:pt x="1441" y="1343"/>
                  </a:cubicBezTo>
                  <a:cubicBezTo>
                    <a:pt x="1370" y="1415"/>
                    <a:pt x="1298" y="1522"/>
                    <a:pt x="1239" y="1522"/>
                  </a:cubicBezTo>
                  <a:cubicBezTo>
                    <a:pt x="1096" y="1510"/>
                    <a:pt x="1096" y="1367"/>
                    <a:pt x="1096" y="1224"/>
                  </a:cubicBezTo>
                  <a:cubicBezTo>
                    <a:pt x="1096" y="1046"/>
                    <a:pt x="1274" y="772"/>
                    <a:pt x="1096" y="736"/>
                  </a:cubicBezTo>
                  <a:cubicBezTo>
                    <a:pt x="786" y="676"/>
                    <a:pt x="881" y="426"/>
                    <a:pt x="822" y="248"/>
                  </a:cubicBezTo>
                  <a:cubicBezTo>
                    <a:pt x="798" y="176"/>
                    <a:pt x="965" y="57"/>
                    <a:pt x="798" y="10"/>
                  </a:cubicBezTo>
                  <a:cubicBezTo>
                    <a:pt x="776" y="3"/>
                    <a:pt x="757" y="0"/>
                    <a:pt x="7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8432664" y="412182"/>
              <a:ext cx="59396" cy="86443"/>
            </a:xfrm>
            <a:custGeom>
              <a:avLst/>
              <a:gdLst/>
              <a:ahLst/>
              <a:cxnLst/>
              <a:rect l="l" t="t" r="r" b="b"/>
              <a:pathLst>
                <a:path w="1882" h="2739" extrusionOk="0">
                  <a:moveTo>
                    <a:pt x="180" y="1"/>
                  </a:moveTo>
                  <a:cubicBezTo>
                    <a:pt x="104" y="1"/>
                    <a:pt x="44" y="56"/>
                    <a:pt x="1" y="186"/>
                  </a:cubicBezTo>
                  <a:cubicBezTo>
                    <a:pt x="167" y="722"/>
                    <a:pt x="512" y="1115"/>
                    <a:pt x="810" y="1555"/>
                  </a:cubicBezTo>
                  <a:cubicBezTo>
                    <a:pt x="774" y="1758"/>
                    <a:pt x="893" y="1865"/>
                    <a:pt x="1024" y="1960"/>
                  </a:cubicBezTo>
                  <a:cubicBezTo>
                    <a:pt x="1191" y="2091"/>
                    <a:pt x="1310" y="2258"/>
                    <a:pt x="1322" y="2496"/>
                  </a:cubicBezTo>
                  <a:cubicBezTo>
                    <a:pt x="1298" y="2603"/>
                    <a:pt x="1417" y="2603"/>
                    <a:pt x="1441" y="2674"/>
                  </a:cubicBezTo>
                  <a:cubicBezTo>
                    <a:pt x="1498" y="2717"/>
                    <a:pt x="1551" y="2739"/>
                    <a:pt x="1607" y="2739"/>
                  </a:cubicBezTo>
                  <a:cubicBezTo>
                    <a:pt x="1645" y="2739"/>
                    <a:pt x="1684" y="2729"/>
                    <a:pt x="1727" y="2710"/>
                  </a:cubicBezTo>
                  <a:cubicBezTo>
                    <a:pt x="1882" y="2603"/>
                    <a:pt x="1822" y="2412"/>
                    <a:pt x="1870" y="2269"/>
                  </a:cubicBezTo>
                  <a:cubicBezTo>
                    <a:pt x="1834" y="1936"/>
                    <a:pt x="1691" y="1746"/>
                    <a:pt x="1405" y="1698"/>
                  </a:cubicBezTo>
                  <a:cubicBezTo>
                    <a:pt x="1417" y="1567"/>
                    <a:pt x="1477" y="1543"/>
                    <a:pt x="1584" y="1531"/>
                  </a:cubicBezTo>
                  <a:cubicBezTo>
                    <a:pt x="1636" y="1178"/>
                    <a:pt x="1650" y="1081"/>
                    <a:pt x="1501" y="1081"/>
                  </a:cubicBezTo>
                  <a:cubicBezTo>
                    <a:pt x="1444" y="1081"/>
                    <a:pt x="1363" y="1095"/>
                    <a:pt x="1251" y="1115"/>
                  </a:cubicBezTo>
                  <a:cubicBezTo>
                    <a:pt x="1235" y="1118"/>
                    <a:pt x="1222" y="1120"/>
                    <a:pt x="1210" y="1120"/>
                  </a:cubicBezTo>
                  <a:cubicBezTo>
                    <a:pt x="1108" y="1120"/>
                    <a:pt x="1105" y="995"/>
                    <a:pt x="1084" y="888"/>
                  </a:cubicBezTo>
                  <a:cubicBezTo>
                    <a:pt x="1013" y="793"/>
                    <a:pt x="846" y="888"/>
                    <a:pt x="822" y="710"/>
                  </a:cubicBezTo>
                  <a:cubicBezTo>
                    <a:pt x="786" y="507"/>
                    <a:pt x="715" y="329"/>
                    <a:pt x="655" y="138"/>
                  </a:cubicBezTo>
                  <a:cubicBezTo>
                    <a:pt x="548" y="114"/>
                    <a:pt x="453" y="91"/>
                    <a:pt x="346" y="67"/>
                  </a:cubicBezTo>
                  <a:cubicBezTo>
                    <a:pt x="285" y="24"/>
                    <a:pt x="22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8260194" y="197738"/>
              <a:ext cx="69558" cy="66276"/>
            </a:xfrm>
            <a:custGeom>
              <a:avLst/>
              <a:gdLst/>
              <a:ahLst/>
              <a:cxnLst/>
              <a:rect l="l" t="t" r="r" b="b"/>
              <a:pathLst>
                <a:path w="2204" h="2100" extrusionOk="0">
                  <a:moveTo>
                    <a:pt x="416" y="1"/>
                  </a:moveTo>
                  <a:cubicBezTo>
                    <a:pt x="379" y="1"/>
                    <a:pt x="340" y="10"/>
                    <a:pt x="298" y="28"/>
                  </a:cubicBezTo>
                  <a:cubicBezTo>
                    <a:pt x="155" y="87"/>
                    <a:pt x="1" y="135"/>
                    <a:pt x="24" y="373"/>
                  </a:cubicBezTo>
                  <a:cubicBezTo>
                    <a:pt x="60" y="528"/>
                    <a:pt x="203" y="575"/>
                    <a:pt x="274" y="694"/>
                  </a:cubicBezTo>
                  <a:cubicBezTo>
                    <a:pt x="405" y="849"/>
                    <a:pt x="536" y="1016"/>
                    <a:pt x="679" y="1159"/>
                  </a:cubicBezTo>
                  <a:cubicBezTo>
                    <a:pt x="870" y="1314"/>
                    <a:pt x="1072" y="1456"/>
                    <a:pt x="1227" y="1671"/>
                  </a:cubicBezTo>
                  <a:cubicBezTo>
                    <a:pt x="1334" y="1921"/>
                    <a:pt x="1548" y="1980"/>
                    <a:pt x="1751" y="2099"/>
                  </a:cubicBezTo>
                  <a:cubicBezTo>
                    <a:pt x="1763" y="2040"/>
                    <a:pt x="1763" y="1992"/>
                    <a:pt x="1751" y="1933"/>
                  </a:cubicBezTo>
                  <a:cubicBezTo>
                    <a:pt x="1715" y="1861"/>
                    <a:pt x="1632" y="1814"/>
                    <a:pt x="1810" y="1742"/>
                  </a:cubicBezTo>
                  <a:cubicBezTo>
                    <a:pt x="2203" y="1575"/>
                    <a:pt x="2191" y="1385"/>
                    <a:pt x="1834" y="1075"/>
                  </a:cubicBezTo>
                  <a:cubicBezTo>
                    <a:pt x="1763" y="962"/>
                    <a:pt x="1692" y="895"/>
                    <a:pt x="1603" y="895"/>
                  </a:cubicBezTo>
                  <a:cubicBezTo>
                    <a:pt x="1543" y="895"/>
                    <a:pt x="1475" y="925"/>
                    <a:pt x="1394" y="992"/>
                  </a:cubicBezTo>
                  <a:cubicBezTo>
                    <a:pt x="1329" y="1037"/>
                    <a:pt x="1249" y="1074"/>
                    <a:pt x="1178" y="1074"/>
                  </a:cubicBezTo>
                  <a:cubicBezTo>
                    <a:pt x="1081" y="1074"/>
                    <a:pt x="1001" y="1004"/>
                    <a:pt x="1001" y="790"/>
                  </a:cubicBezTo>
                  <a:cubicBezTo>
                    <a:pt x="941" y="552"/>
                    <a:pt x="1263" y="659"/>
                    <a:pt x="1179" y="444"/>
                  </a:cubicBezTo>
                  <a:cubicBezTo>
                    <a:pt x="1077" y="168"/>
                    <a:pt x="896" y="15"/>
                    <a:pt x="650" y="15"/>
                  </a:cubicBezTo>
                  <a:cubicBezTo>
                    <a:pt x="610" y="15"/>
                    <a:pt x="568" y="19"/>
                    <a:pt x="524" y="28"/>
                  </a:cubicBezTo>
                  <a:cubicBezTo>
                    <a:pt x="489" y="10"/>
                    <a:pt x="453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8067810" y="31011"/>
              <a:ext cx="66907" cy="60153"/>
            </a:xfrm>
            <a:custGeom>
              <a:avLst/>
              <a:gdLst/>
              <a:ahLst/>
              <a:cxnLst/>
              <a:rect l="l" t="t" r="r" b="b"/>
              <a:pathLst>
                <a:path w="2120" h="1906" extrusionOk="0">
                  <a:moveTo>
                    <a:pt x="215" y="0"/>
                  </a:moveTo>
                  <a:cubicBezTo>
                    <a:pt x="48" y="191"/>
                    <a:pt x="1" y="417"/>
                    <a:pt x="96" y="655"/>
                  </a:cubicBezTo>
                  <a:cubicBezTo>
                    <a:pt x="132" y="679"/>
                    <a:pt x="191" y="715"/>
                    <a:pt x="239" y="739"/>
                  </a:cubicBezTo>
                  <a:cubicBezTo>
                    <a:pt x="691" y="1108"/>
                    <a:pt x="1179" y="1394"/>
                    <a:pt x="1596" y="1810"/>
                  </a:cubicBezTo>
                  <a:cubicBezTo>
                    <a:pt x="1620" y="1846"/>
                    <a:pt x="1667" y="1870"/>
                    <a:pt x="1703" y="1905"/>
                  </a:cubicBezTo>
                  <a:cubicBezTo>
                    <a:pt x="1786" y="1894"/>
                    <a:pt x="1822" y="1810"/>
                    <a:pt x="1834" y="1727"/>
                  </a:cubicBezTo>
                  <a:cubicBezTo>
                    <a:pt x="1775" y="1429"/>
                    <a:pt x="2120" y="1167"/>
                    <a:pt x="1894" y="870"/>
                  </a:cubicBezTo>
                  <a:cubicBezTo>
                    <a:pt x="1877" y="865"/>
                    <a:pt x="1862" y="863"/>
                    <a:pt x="1847" y="863"/>
                  </a:cubicBezTo>
                  <a:cubicBezTo>
                    <a:pt x="1705" y="863"/>
                    <a:pt x="1615" y="1038"/>
                    <a:pt x="1487" y="1038"/>
                  </a:cubicBezTo>
                  <a:cubicBezTo>
                    <a:pt x="1480" y="1038"/>
                    <a:pt x="1472" y="1037"/>
                    <a:pt x="1465" y="1036"/>
                  </a:cubicBezTo>
                  <a:cubicBezTo>
                    <a:pt x="1286" y="322"/>
                    <a:pt x="632" y="35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8364276" y="314980"/>
              <a:ext cx="66181" cy="88431"/>
            </a:xfrm>
            <a:custGeom>
              <a:avLst/>
              <a:gdLst/>
              <a:ahLst/>
              <a:cxnLst/>
              <a:rect l="l" t="t" r="r" b="b"/>
              <a:pathLst>
                <a:path w="2097" h="2802" extrusionOk="0">
                  <a:moveTo>
                    <a:pt x="198" y="1"/>
                  </a:moveTo>
                  <a:cubicBezTo>
                    <a:pt x="113" y="1"/>
                    <a:pt x="45" y="61"/>
                    <a:pt x="1" y="194"/>
                  </a:cubicBezTo>
                  <a:cubicBezTo>
                    <a:pt x="12" y="468"/>
                    <a:pt x="179" y="611"/>
                    <a:pt x="322" y="789"/>
                  </a:cubicBezTo>
                  <a:cubicBezTo>
                    <a:pt x="465" y="968"/>
                    <a:pt x="703" y="1051"/>
                    <a:pt x="715" y="1349"/>
                  </a:cubicBezTo>
                  <a:cubicBezTo>
                    <a:pt x="727" y="1361"/>
                    <a:pt x="739" y="1385"/>
                    <a:pt x="739" y="1420"/>
                  </a:cubicBezTo>
                  <a:cubicBezTo>
                    <a:pt x="1013" y="1623"/>
                    <a:pt x="1191" y="1909"/>
                    <a:pt x="1334" y="2218"/>
                  </a:cubicBezTo>
                  <a:cubicBezTo>
                    <a:pt x="1334" y="2313"/>
                    <a:pt x="1358" y="2385"/>
                    <a:pt x="1358" y="2480"/>
                  </a:cubicBezTo>
                  <a:cubicBezTo>
                    <a:pt x="1548" y="2504"/>
                    <a:pt x="1632" y="2730"/>
                    <a:pt x="1810" y="2802"/>
                  </a:cubicBezTo>
                  <a:cubicBezTo>
                    <a:pt x="2013" y="2683"/>
                    <a:pt x="2096" y="2278"/>
                    <a:pt x="2025" y="2278"/>
                  </a:cubicBezTo>
                  <a:lnTo>
                    <a:pt x="2025" y="2278"/>
                  </a:lnTo>
                  <a:cubicBezTo>
                    <a:pt x="2016" y="2278"/>
                    <a:pt x="2008" y="2279"/>
                    <a:pt x="2000" y="2279"/>
                  </a:cubicBezTo>
                  <a:cubicBezTo>
                    <a:pt x="1700" y="2279"/>
                    <a:pt x="1852" y="1849"/>
                    <a:pt x="1632" y="1837"/>
                  </a:cubicBezTo>
                  <a:cubicBezTo>
                    <a:pt x="1441" y="1766"/>
                    <a:pt x="1370" y="1563"/>
                    <a:pt x="1275" y="1385"/>
                  </a:cubicBezTo>
                  <a:cubicBezTo>
                    <a:pt x="1421" y="1176"/>
                    <a:pt x="1494" y="866"/>
                    <a:pt x="1268" y="866"/>
                  </a:cubicBezTo>
                  <a:cubicBezTo>
                    <a:pt x="1236" y="866"/>
                    <a:pt x="1199" y="872"/>
                    <a:pt x="1155" y="885"/>
                  </a:cubicBezTo>
                  <a:cubicBezTo>
                    <a:pt x="1094" y="902"/>
                    <a:pt x="1045" y="910"/>
                    <a:pt x="1005" y="910"/>
                  </a:cubicBezTo>
                  <a:cubicBezTo>
                    <a:pt x="775" y="910"/>
                    <a:pt x="866" y="649"/>
                    <a:pt x="774" y="527"/>
                  </a:cubicBezTo>
                  <a:cubicBezTo>
                    <a:pt x="620" y="432"/>
                    <a:pt x="477" y="361"/>
                    <a:pt x="429" y="170"/>
                  </a:cubicBezTo>
                  <a:cubicBezTo>
                    <a:pt x="417" y="135"/>
                    <a:pt x="382" y="87"/>
                    <a:pt x="370" y="63"/>
                  </a:cubicBezTo>
                  <a:cubicBezTo>
                    <a:pt x="307" y="23"/>
                    <a:pt x="24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7877319" y="-53252"/>
              <a:ext cx="75933" cy="33959"/>
            </a:xfrm>
            <a:custGeom>
              <a:avLst/>
              <a:gdLst/>
              <a:ahLst/>
              <a:cxnLst/>
              <a:rect l="l" t="t" r="r" b="b"/>
              <a:pathLst>
                <a:path w="2406" h="1076" extrusionOk="0">
                  <a:moveTo>
                    <a:pt x="251" y="1"/>
                  </a:moveTo>
                  <a:cubicBezTo>
                    <a:pt x="137" y="1"/>
                    <a:pt x="47" y="66"/>
                    <a:pt x="0" y="289"/>
                  </a:cubicBezTo>
                  <a:cubicBezTo>
                    <a:pt x="595" y="670"/>
                    <a:pt x="1274" y="730"/>
                    <a:pt x="1869" y="1063"/>
                  </a:cubicBezTo>
                  <a:cubicBezTo>
                    <a:pt x="1977" y="1075"/>
                    <a:pt x="2084" y="1075"/>
                    <a:pt x="2179" y="1075"/>
                  </a:cubicBezTo>
                  <a:cubicBezTo>
                    <a:pt x="2298" y="1039"/>
                    <a:pt x="2381" y="968"/>
                    <a:pt x="2405" y="837"/>
                  </a:cubicBezTo>
                  <a:cubicBezTo>
                    <a:pt x="2128" y="804"/>
                    <a:pt x="1995" y="317"/>
                    <a:pt x="1873" y="317"/>
                  </a:cubicBezTo>
                  <a:cubicBezTo>
                    <a:pt x="1864" y="317"/>
                    <a:pt x="1855" y="319"/>
                    <a:pt x="1846" y="325"/>
                  </a:cubicBezTo>
                  <a:cubicBezTo>
                    <a:pt x="1698" y="423"/>
                    <a:pt x="1565" y="461"/>
                    <a:pt x="1440" y="461"/>
                  </a:cubicBezTo>
                  <a:cubicBezTo>
                    <a:pt x="1110" y="461"/>
                    <a:pt x="841" y="196"/>
                    <a:pt x="548" y="75"/>
                  </a:cubicBezTo>
                  <a:cubicBezTo>
                    <a:pt x="440" y="39"/>
                    <a:pt x="338" y="1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8191426" y="135535"/>
              <a:ext cx="55262" cy="57092"/>
            </a:xfrm>
            <a:custGeom>
              <a:avLst/>
              <a:gdLst/>
              <a:ahLst/>
              <a:cxnLst/>
              <a:rect l="l" t="t" r="r" b="b"/>
              <a:pathLst>
                <a:path w="1751" h="1809" extrusionOk="0">
                  <a:moveTo>
                    <a:pt x="472" y="1"/>
                  </a:moveTo>
                  <a:cubicBezTo>
                    <a:pt x="429" y="1"/>
                    <a:pt x="379" y="12"/>
                    <a:pt x="322" y="34"/>
                  </a:cubicBezTo>
                  <a:cubicBezTo>
                    <a:pt x="305" y="31"/>
                    <a:pt x="290" y="30"/>
                    <a:pt x="275" y="30"/>
                  </a:cubicBezTo>
                  <a:cubicBezTo>
                    <a:pt x="99" y="30"/>
                    <a:pt x="45" y="216"/>
                    <a:pt x="1" y="391"/>
                  </a:cubicBezTo>
                  <a:cubicBezTo>
                    <a:pt x="108" y="677"/>
                    <a:pt x="346" y="796"/>
                    <a:pt x="560" y="915"/>
                  </a:cubicBezTo>
                  <a:cubicBezTo>
                    <a:pt x="917" y="1201"/>
                    <a:pt x="1132" y="1713"/>
                    <a:pt x="1608" y="1808"/>
                  </a:cubicBezTo>
                  <a:cubicBezTo>
                    <a:pt x="1679" y="1701"/>
                    <a:pt x="1715" y="1582"/>
                    <a:pt x="1715" y="1451"/>
                  </a:cubicBezTo>
                  <a:cubicBezTo>
                    <a:pt x="1691" y="1344"/>
                    <a:pt x="1656" y="1237"/>
                    <a:pt x="1679" y="1141"/>
                  </a:cubicBezTo>
                  <a:cubicBezTo>
                    <a:pt x="1715" y="1034"/>
                    <a:pt x="1751" y="927"/>
                    <a:pt x="1739" y="820"/>
                  </a:cubicBezTo>
                  <a:cubicBezTo>
                    <a:pt x="1727" y="760"/>
                    <a:pt x="1679" y="737"/>
                    <a:pt x="1632" y="737"/>
                  </a:cubicBezTo>
                  <a:cubicBezTo>
                    <a:pt x="1608" y="749"/>
                    <a:pt x="1560" y="760"/>
                    <a:pt x="1537" y="760"/>
                  </a:cubicBezTo>
                  <a:cubicBezTo>
                    <a:pt x="1490" y="768"/>
                    <a:pt x="1446" y="771"/>
                    <a:pt x="1403" y="771"/>
                  </a:cubicBezTo>
                  <a:cubicBezTo>
                    <a:pt x="1094" y="771"/>
                    <a:pt x="875" y="585"/>
                    <a:pt x="739" y="260"/>
                  </a:cubicBezTo>
                  <a:cubicBezTo>
                    <a:pt x="669" y="86"/>
                    <a:pt x="593" y="1"/>
                    <a:pt x="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7987018" y="-13424"/>
              <a:ext cx="53021" cy="40334"/>
            </a:xfrm>
            <a:custGeom>
              <a:avLst/>
              <a:gdLst/>
              <a:ahLst/>
              <a:cxnLst/>
              <a:rect l="l" t="t" r="r" b="b"/>
              <a:pathLst>
                <a:path w="1680" h="1278" extrusionOk="0">
                  <a:moveTo>
                    <a:pt x="407" y="1"/>
                  </a:moveTo>
                  <a:cubicBezTo>
                    <a:pt x="396" y="1"/>
                    <a:pt x="383" y="2"/>
                    <a:pt x="370" y="4"/>
                  </a:cubicBezTo>
                  <a:cubicBezTo>
                    <a:pt x="179" y="27"/>
                    <a:pt x="1" y="87"/>
                    <a:pt x="1" y="361"/>
                  </a:cubicBezTo>
                  <a:cubicBezTo>
                    <a:pt x="72" y="575"/>
                    <a:pt x="263" y="623"/>
                    <a:pt x="382" y="766"/>
                  </a:cubicBezTo>
                  <a:cubicBezTo>
                    <a:pt x="505" y="813"/>
                    <a:pt x="620" y="905"/>
                    <a:pt x="752" y="905"/>
                  </a:cubicBezTo>
                  <a:cubicBezTo>
                    <a:pt x="786" y="905"/>
                    <a:pt x="821" y="899"/>
                    <a:pt x="858" y="885"/>
                  </a:cubicBezTo>
                  <a:cubicBezTo>
                    <a:pt x="861" y="884"/>
                    <a:pt x="865" y="884"/>
                    <a:pt x="868" y="884"/>
                  </a:cubicBezTo>
                  <a:cubicBezTo>
                    <a:pt x="1047" y="884"/>
                    <a:pt x="1021" y="1187"/>
                    <a:pt x="1190" y="1187"/>
                  </a:cubicBezTo>
                  <a:cubicBezTo>
                    <a:pt x="1201" y="1187"/>
                    <a:pt x="1214" y="1185"/>
                    <a:pt x="1227" y="1182"/>
                  </a:cubicBezTo>
                  <a:cubicBezTo>
                    <a:pt x="1322" y="1206"/>
                    <a:pt x="1418" y="1242"/>
                    <a:pt x="1501" y="1278"/>
                  </a:cubicBezTo>
                  <a:cubicBezTo>
                    <a:pt x="1644" y="1111"/>
                    <a:pt x="1608" y="885"/>
                    <a:pt x="1679" y="706"/>
                  </a:cubicBezTo>
                  <a:cubicBezTo>
                    <a:pt x="1563" y="696"/>
                    <a:pt x="1502" y="475"/>
                    <a:pt x="1388" y="475"/>
                  </a:cubicBezTo>
                  <a:cubicBezTo>
                    <a:pt x="1361" y="475"/>
                    <a:pt x="1332" y="486"/>
                    <a:pt x="1298" y="516"/>
                  </a:cubicBezTo>
                  <a:cubicBezTo>
                    <a:pt x="1200" y="593"/>
                    <a:pt x="1117" y="625"/>
                    <a:pt x="1045" y="625"/>
                  </a:cubicBezTo>
                  <a:cubicBezTo>
                    <a:pt x="875" y="625"/>
                    <a:pt x="768" y="445"/>
                    <a:pt x="667" y="277"/>
                  </a:cubicBezTo>
                  <a:cubicBezTo>
                    <a:pt x="601" y="134"/>
                    <a:pt x="556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8333853" y="275562"/>
              <a:ext cx="49234" cy="47151"/>
            </a:xfrm>
            <a:custGeom>
              <a:avLst/>
              <a:gdLst/>
              <a:ahLst/>
              <a:cxnLst/>
              <a:rect l="l" t="t" r="r" b="b"/>
              <a:pathLst>
                <a:path w="1560" h="1494" extrusionOk="0">
                  <a:moveTo>
                    <a:pt x="498" y="0"/>
                  </a:moveTo>
                  <a:cubicBezTo>
                    <a:pt x="368" y="0"/>
                    <a:pt x="205" y="59"/>
                    <a:pt x="0" y="169"/>
                  </a:cubicBezTo>
                  <a:cubicBezTo>
                    <a:pt x="0" y="443"/>
                    <a:pt x="191" y="586"/>
                    <a:pt x="310" y="788"/>
                  </a:cubicBezTo>
                  <a:cubicBezTo>
                    <a:pt x="334" y="824"/>
                    <a:pt x="381" y="860"/>
                    <a:pt x="429" y="895"/>
                  </a:cubicBezTo>
                  <a:cubicBezTo>
                    <a:pt x="595" y="967"/>
                    <a:pt x="619" y="1205"/>
                    <a:pt x="774" y="1276"/>
                  </a:cubicBezTo>
                  <a:cubicBezTo>
                    <a:pt x="786" y="1324"/>
                    <a:pt x="810" y="1360"/>
                    <a:pt x="834" y="1384"/>
                  </a:cubicBezTo>
                  <a:cubicBezTo>
                    <a:pt x="840" y="1465"/>
                    <a:pt x="859" y="1494"/>
                    <a:pt x="887" y="1494"/>
                  </a:cubicBezTo>
                  <a:cubicBezTo>
                    <a:pt x="912" y="1494"/>
                    <a:pt x="943" y="1471"/>
                    <a:pt x="976" y="1443"/>
                  </a:cubicBezTo>
                  <a:cubicBezTo>
                    <a:pt x="1096" y="1407"/>
                    <a:pt x="1203" y="1372"/>
                    <a:pt x="1322" y="1324"/>
                  </a:cubicBezTo>
                  <a:cubicBezTo>
                    <a:pt x="1453" y="1229"/>
                    <a:pt x="1560" y="1074"/>
                    <a:pt x="1441" y="895"/>
                  </a:cubicBezTo>
                  <a:cubicBezTo>
                    <a:pt x="1404" y="847"/>
                    <a:pt x="1372" y="828"/>
                    <a:pt x="1343" y="828"/>
                  </a:cubicBezTo>
                  <a:cubicBezTo>
                    <a:pt x="1280" y="828"/>
                    <a:pt x="1229" y="921"/>
                    <a:pt x="1155" y="1003"/>
                  </a:cubicBezTo>
                  <a:cubicBezTo>
                    <a:pt x="1118" y="1047"/>
                    <a:pt x="1087" y="1070"/>
                    <a:pt x="1061" y="1070"/>
                  </a:cubicBezTo>
                  <a:cubicBezTo>
                    <a:pt x="1004" y="1070"/>
                    <a:pt x="973" y="952"/>
                    <a:pt x="965" y="681"/>
                  </a:cubicBezTo>
                  <a:cubicBezTo>
                    <a:pt x="879" y="213"/>
                    <a:pt x="747" y="0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8597245" y="687282"/>
              <a:ext cx="28972" cy="52421"/>
            </a:xfrm>
            <a:custGeom>
              <a:avLst/>
              <a:gdLst/>
              <a:ahLst/>
              <a:cxnLst/>
              <a:rect l="l" t="t" r="r" b="b"/>
              <a:pathLst>
                <a:path w="918" h="1661" extrusionOk="0">
                  <a:moveTo>
                    <a:pt x="197" y="0"/>
                  </a:moveTo>
                  <a:cubicBezTo>
                    <a:pt x="128" y="0"/>
                    <a:pt x="57" y="21"/>
                    <a:pt x="12" y="101"/>
                  </a:cubicBezTo>
                  <a:cubicBezTo>
                    <a:pt x="0" y="351"/>
                    <a:pt x="84" y="541"/>
                    <a:pt x="203" y="720"/>
                  </a:cubicBezTo>
                  <a:cubicBezTo>
                    <a:pt x="274" y="958"/>
                    <a:pt x="381" y="1184"/>
                    <a:pt x="560" y="1351"/>
                  </a:cubicBezTo>
                  <a:cubicBezTo>
                    <a:pt x="596" y="1375"/>
                    <a:pt x="608" y="1423"/>
                    <a:pt x="643" y="1458"/>
                  </a:cubicBezTo>
                  <a:cubicBezTo>
                    <a:pt x="620" y="1553"/>
                    <a:pt x="667" y="1637"/>
                    <a:pt x="751" y="1661"/>
                  </a:cubicBezTo>
                  <a:cubicBezTo>
                    <a:pt x="905" y="1530"/>
                    <a:pt x="917" y="1375"/>
                    <a:pt x="893" y="1172"/>
                  </a:cubicBezTo>
                  <a:cubicBezTo>
                    <a:pt x="846" y="887"/>
                    <a:pt x="882" y="577"/>
                    <a:pt x="774" y="291"/>
                  </a:cubicBezTo>
                  <a:cubicBezTo>
                    <a:pt x="715" y="232"/>
                    <a:pt x="655" y="184"/>
                    <a:pt x="596" y="160"/>
                  </a:cubicBezTo>
                  <a:cubicBezTo>
                    <a:pt x="489" y="113"/>
                    <a:pt x="381" y="53"/>
                    <a:pt x="262" y="6"/>
                  </a:cubicBezTo>
                  <a:cubicBezTo>
                    <a:pt x="242" y="3"/>
                    <a:pt x="219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8581086" y="656260"/>
              <a:ext cx="36862" cy="34811"/>
            </a:xfrm>
            <a:custGeom>
              <a:avLst/>
              <a:gdLst/>
              <a:ahLst/>
              <a:cxnLst/>
              <a:rect l="l" t="t" r="r" b="b"/>
              <a:pathLst>
                <a:path w="1168" h="1103" extrusionOk="0">
                  <a:moveTo>
                    <a:pt x="405" y="0"/>
                  </a:moveTo>
                  <a:cubicBezTo>
                    <a:pt x="227" y="96"/>
                    <a:pt x="0" y="155"/>
                    <a:pt x="120" y="489"/>
                  </a:cubicBezTo>
                  <a:cubicBezTo>
                    <a:pt x="167" y="620"/>
                    <a:pt x="262" y="727"/>
                    <a:pt x="274" y="870"/>
                  </a:cubicBezTo>
                  <a:cubicBezTo>
                    <a:pt x="274" y="1047"/>
                    <a:pt x="348" y="1102"/>
                    <a:pt x="455" y="1102"/>
                  </a:cubicBezTo>
                  <a:cubicBezTo>
                    <a:pt x="477" y="1102"/>
                    <a:pt x="500" y="1100"/>
                    <a:pt x="524" y="1096"/>
                  </a:cubicBezTo>
                  <a:cubicBezTo>
                    <a:pt x="596" y="1084"/>
                    <a:pt x="691" y="1084"/>
                    <a:pt x="762" y="1072"/>
                  </a:cubicBezTo>
                  <a:cubicBezTo>
                    <a:pt x="777" y="1074"/>
                    <a:pt x="792" y="1074"/>
                    <a:pt x="807" y="1074"/>
                  </a:cubicBezTo>
                  <a:cubicBezTo>
                    <a:pt x="908" y="1074"/>
                    <a:pt x="999" y="1038"/>
                    <a:pt x="1072" y="965"/>
                  </a:cubicBezTo>
                  <a:cubicBezTo>
                    <a:pt x="1132" y="893"/>
                    <a:pt x="1167" y="798"/>
                    <a:pt x="1155" y="691"/>
                  </a:cubicBezTo>
                  <a:cubicBezTo>
                    <a:pt x="1132" y="608"/>
                    <a:pt x="1096" y="524"/>
                    <a:pt x="1036" y="465"/>
                  </a:cubicBezTo>
                  <a:cubicBezTo>
                    <a:pt x="1030" y="432"/>
                    <a:pt x="999" y="424"/>
                    <a:pt x="962" y="424"/>
                  </a:cubicBezTo>
                  <a:cubicBezTo>
                    <a:pt x="933" y="424"/>
                    <a:pt x="900" y="429"/>
                    <a:pt x="871" y="429"/>
                  </a:cubicBezTo>
                  <a:cubicBezTo>
                    <a:pt x="807" y="429"/>
                    <a:pt x="768" y="405"/>
                    <a:pt x="858" y="250"/>
                  </a:cubicBezTo>
                  <a:cubicBezTo>
                    <a:pt x="810" y="96"/>
                    <a:pt x="655" y="84"/>
                    <a:pt x="572" y="12"/>
                  </a:cubicBezTo>
                  <a:cubicBezTo>
                    <a:pt x="512" y="0"/>
                    <a:pt x="46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8036251" y="19808"/>
              <a:ext cx="38724" cy="34148"/>
            </a:xfrm>
            <a:custGeom>
              <a:avLst/>
              <a:gdLst/>
              <a:ahLst/>
              <a:cxnLst/>
              <a:rect l="l" t="t" r="r" b="b"/>
              <a:pathLst>
                <a:path w="1227" h="1082" extrusionOk="0">
                  <a:moveTo>
                    <a:pt x="744" y="0"/>
                  </a:moveTo>
                  <a:cubicBezTo>
                    <a:pt x="632" y="0"/>
                    <a:pt x="513" y="30"/>
                    <a:pt x="393" y="70"/>
                  </a:cubicBezTo>
                  <a:cubicBezTo>
                    <a:pt x="0" y="225"/>
                    <a:pt x="215" y="379"/>
                    <a:pt x="370" y="546"/>
                  </a:cubicBezTo>
                  <a:cubicBezTo>
                    <a:pt x="417" y="594"/>
                    <a:pt x="465" y="653"/>
                    <a:pt x="512" y="713"/>
                  </a:cubicBezTo>
                  <a:cubicBezTo>
                    <a:pt x="560" y="760"/>
                    <a:pt x="584" y="784"/>
                    <a:pt x="631" y="820"/>
                  </a:cubicBezTo>
                  <a:cubicBezTo>
                    <a:pt x="798" y="856"/>
                    <a:pt x="941" y="939"/>
                    <a:pt x="1060" y="1082"/>
                  </a:cubicBezTo>
                  <a:lnTo>
                    <a:pt x="1096" y="1034"/>
                  </a:lnTo>
                  <a:cubicBezTo>
                    <a:pt x="1179" y="820"/>
                    <a:pt x="1227" y="594"/>
                    <a:pt x="1215" y="355"/>
                  </a:cubicBezTo>
                  <a:cubicBezTo>
                    <a:pt x="1103" y="86"/>
                    <a:pt x="9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8240280" y="162139"/>
              <a:ext cx="33106" cy="48539"/>
            </a:xfrm>
            <a:custGeom>
              <a:avLst/>
              <a:gdLst/>
              <a:ahLst/>
              <a:cxnLst/>
              <a:rect l="l" t="t" r="r" b="b"/>
              <a:pathLst>
                <a:path w="1049" h="1538" extrusionOk="0">
                  <a:moveTo>
                    <a:pt x="143" y="1"/>
                  </a:moveTo>
                  <a:cubicBezTo>
                    <a:pt x="108" y="72"/>
                    <a:pt x="72" y="156"/>
                    <a:pt x="24" y="239"/>
                  </a:cubicBezTo>
                  <a:cubicBezTo>
                    <a:pt x="24" y="370"/>
                    <a:pt x="179" y="453"/>
                    <a:pt x="143" y="620"/>
                  </a:cubicBezTo>
                  <a:cubicBezTo>
                    <a:pt x="12" y="715"/>
                    <a:pt x="1" y="810"/>
                    <a:pt x="72" y="965"/>
                  </a:cubicBezTo>
                  <a:cubicBezTo>
                    <a:pt x="120" y="1037"/>
                    <a:pt x="143" y="1096"/>
                    <a:pt x="191" y="1156"/>
                  </a:cubicBezTo>
                  <a:cubicBezTo>
                    <a:pt x="361" y="1262"/>
                    <a:pt x="455" y="1538"/>
                    <a:pt x="684" y="1538"/>
                  </a:cubicBezTo>
                  <a:cubicBezTo>
                    <a:pt x="712" y="1538"/>
                    <a:pt x="742" y="1534"/>
                    <a:pt x="774" y="1525"/>
                  </a:cubicBezTo>
                  <a:cubicBezTo>
                    <a:pt x="751" y="1310"/>
                    <a:pt x="917" y="1334"/>
                    <a:pt x="1036" y="1287"/>
                  </a:cubicBezTo>
                  <a:cubicBezTo>
                    <a:pt x="1048" y="1203"/>
                    <a:pt x="1024" y="1144"/>
                    <a:pt x="977" y="1084"/>
                  </a:cubicBezTo>
                  <a:cubicBezTo>
                    <a:pt x="893" y="1025"/>
                    <a:pt x="893" y="918"/>
                    <a:pt x="893" y="810"/>
                  </a:cubicBezTo>
                  <a:cubicBezTo>
                    <a:pt x="858" y="787"/>
                    <a:pt x="846" y="751"/>
                    <a:pt x="834" y="727"/>
                  </a:cubicBezTo>
                  <a:cubicBezTo>
                    <a:pt x="774" y="668"/>
                    <a:pt x="608" y="739"/>
                    <a:pt x="643" y="596"/>
                  </a:cubicBezTo>
                  <a:cubicBezTo>
                    <a:pt x="739" y="84"/>
                    <a:pt x="42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8685168" y="769178"/>
              <a:ext cx="37620" cy="40491"/>
            </a:xfrm>
            <a:custGeom>
              <a:avLst/>
              <a:gdLst/>
              <a:ahLst/>
              <a:cxnLst/>
              <a:rect l="l" t="t" r="r" b="b"/>
              <a:pathLst>
                <a:path w="1192" h="1283" extrusionOk="0">
                  <a:moveTo>
                    <a:pt x="512" y="0"/>
                  </a:moveTo>
                  <a:cubicBezTo>
                    <a:pt x="439" y="0"/>
                    <a:pt x="361" y="54"/>
                    <a:pt x="274" y="209"/>
                  </a:cubicBezTo>
                  <a:cubicBezTo>
                    <a:pt x="370" y="244"/>
                    <a:pt x="453" y="268"/>
                    <a:pt x="548" y="292"/>
                  </a:cubicBezTo>
                  <a:cubicBezTo>
                    <a:pt x="751" y="316"/>
                    <a:pt x="858" y="471"/>
                    <a:pt x="786" y="673"/>
                  </a:cubicBezTo>
                  <a:cubicBezTo>
                    <a:pt x="751" y="775"/>
                    <a:pt x="716" y="810"/>
                    <a:pt x="681" y="810"/>
                  </a:cubicBezTo>
                  <a:cubicBezTo>
                    <a:pt x="610" y="810"/>
                    <a:pt x="541" y="665"/>
                    <a:pt x="477" y="649"/>
                  </a:cubicBezTo>
                  <a:cubicBezTo>
                    <a:pt x="362" y="625"/>
                    <a:pt x="253" y="578"/>
                    <a:pt x="146" y="578"/>
                  </a:cubicBezTo>
                  <a:cubicBezTo>
                    <a:pt x="97" y="578"/>
                    <a:pt x="49" y="587"/>
                    <a:pt x="1" y="613"/>
                  </a:cubicBezTo>
                  <a:cubicBezTo>
                    <a:pt x="24" y="780"/>
                    <a:pt x="120" y="911"/>
                    <a:pt x="262" y="983"/>
                  </a:cubicBezTo>
                  <a:lnTo>
                    <a:pt x="251" y="983"/>
                  </a:lnTo>
                  <a:cubicBezTo>
                    <a:pt x="405" y="1070"/>
                    <a:pt x="513" y="1283"/>
                    <a:pt x="682" y="1283"/>
                  </a:cubicBezTo>
                  <a:cubicBezTo>
                    <a:pt x="721" y="1283"/>
                    <a:pt x="763" y="1271"/>
                    <a:pt x="810" y="1244"/>
                  </a:cubicBezTo>
                  <a:cubicBezTo>
                    <a:pt x="1084" y="1078"/>
                    <a:pt x="1191" y="792"/>
                    <a:pt x="1108" y="447"/>
                  </a:cubicBezTo>
                  <a:cubicBezTo>
                    <a:pt x="1084" y="387"/>
                    <a:pt x="1036" y="328"/>
                    <a:pt x="1013" y="268"/>
                  </a:cubicBezTo>
                  <a:cubicBezTo>
                    <a:pt x="1007" y="269"/>
                    <a:pt x="1002" y="269"/>
                    <a:pt x="997" y="269"/>
                  </a:cubicBezTo>
                  <a:cubicBezTo>
                    <a:pt x="821" y="269"/>
                    <a:pt x="677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7944950" y="-26868"/>
              <a:ext cx="42480" cy="26163"/>
            </a:xfrm>
            <a:custGeom>
              <a:avLst/>
              <a:gdLst/>
              <a:ahLst/>
              <a:cxnLst/>
              <a:rect l="l" t="t" r="r" b="b"/>
              <a:pathLst>
                <a:path w="1346" h="829" extrusionOk="0">
                  <a:moveTo>
                    <a:pt x="274" y="1"/>
                  </a:moveTo>
                  <a:cubicBezTo>
                    <a:pt x="179" y="60"/>
                    <a:pt x="84" y="132"/>
                    <a:pt x="0" y="191"/>
                  </a:cubicBezTo>
                  <a:cubicBezTo>
                    <a:pt x="0" y="299"/>
                    <a:pt x="52" y="307"/>
                    <a:pt x="108" y="307"/>
                  </a:cubicBezTo>
                  <a:cubicBezTo>
                    <a:pt x="119" y="307"/>
                    <a:pt x="130" y="307"/>
                    <a:pt x="141" y="307"/>
                  </a:cubicBezTo>
                  <a:cubicBezTo>
                    <a:pt x="168" y="307"/>
                    <a:pt x="194" y="309"/>
                    <a:pt x="215" y="322"/>
                  </a:cubicBezTo>
                  <a:cubicBezTo>
                    <a:pt x="476" y="656"/>
                    <a:pt x="857" y="596"/>
                    <a:pt x="1155" y="799"/>
                  </a:cubicBezTo>
                  <a:cubicBezTo>
                    <a:pt x="1176" y="820"/>
                    <a:pt x="1197" y="829"/>
                    <a:pt x="1217" y="829"/>
                  </a:cubicBezTo>
                  <a:cubicBezTo>
                    <a:pt x="1242" y="829"/>
                    <a:pt x="1266" y="813"/>
                    <a:pt x="1286" y="787"/>
                  </a:cubicBezTo>
                  <a:cubicBezTo>
                    <a:pt x="1346" y="537"/>
                    <a:pt x="1262" y="394"/>
                    <a:pt x="1024" y="370"/>
                  </a:cubicBezTo>
                  <a:cubicBezTo>
                    <a:pt x="774" y="251"/>
                    <a:pt x="536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8141468" y="91131"/>
              <a:ext cx="33043" cy="28436"/>
            </a:xfrm>
            <a:custGeom>
              <a:avLst/>
              <a:gdLst/>
              <a:ahLst/>
              <a:cxnLst/>
              <a:rect l="l" t="t" r="r" b="b"/>
              <a:pathLst>
                <a:path w="1047" h="901" extrusionOk="0">
                  <a:moveTo>
                    <a:pt x="405" y="0"/>
                  </a:moveTo>
                  <a:cubicBezTo>
                    <a:pt x="262" y="12"/>
                    <a:pt x="179" y="131"/>
                    <a:pt x="107" y="262"/>
                  </a:cubicBezTo>
                  <a:cubicBezTo>
                    <a:pt x="48" y="370"/>
                    <a:pt x="0" y="477"/>
                    <a:pt x="36" y="596"/>
                  </a:cubicBezTo>
                  <a:cubicBezTo>
                    <a:pt x="60" y="679"/>
                    <a:pt x="95" y="762"/>
                    <a:pt x="179" y="774"/>
                  </a:cubicBezTo>
                  <a:cubicBezTo>
                    <a:pt x="262" y="798"/>
                    <a:pt x="334" y="846"/>
                    <a:pt x="405" y="893"/>
                  </a:cubicBezTo>
                  <a:cubicBezTo>
                    <a:pt x="420" y="898"/>
                    <a:pt x="434" y="900"/>
                    <a:pt x="448" y="900"/>
                  </a:cubicBezTo>
                  <a:cubicBezTo>
                    <a:pt x="590" y="900"/>
                    <a:pt x="629" y="651"/>
                    <a:pt x="775" y="651"/>
                  </a:cubicBezTo>
                  <a:cubicBezTo>
                    <a:pt x="786" y="651"/>
                    <a:pt x="797" y="652"/>
                    <a:pt x="810" y="655"/>
                  </a:cubicBezTo>
                  <a:cubicBezTo>
                    <a:pt x="976" y="620"/>
                    <a:pt x="988" y="477"/>
                    <a:pt x="1000" y="322"/>
                  </a:cubicBezTo>
                  <a:cubicBezTo>
                    <a:pt x="1046" y="139"/>
                    <a:pt x="979" y="118"/>
                    <a:pt x="886" y="118"/>
                  </a:cubicBezTo>
                  <a:cubicBezTo>
                    <a:pt x="858" y="118"/>
                    <a:pt x="828" y="120"/>
                    <a:pt x="798" y="120"/>
                  </a:cubicBezTo>
                  <a:cubicBezTo>
                    <a:pt x="746" y="120"/>
                    <a:pt x="694" y="126"/>
                    <a:pt x="644" y="126"/>
                  </a:cubicBezTo>
                  <a:cubicBezTo>
                    <a:pt x="556" y="126"/>
                    <a:pt x="473" y="107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8561551" y="625711"/>
              <a:ext cx="32349" cy="44847"/>
            </a:xfrm>
            <a:custGeom>
              <a:avLst/>
              <a:gdLst/>
              <a:ahLst/>
              <a:cxnLst/>
              <a:rect l="l" t="t" r="r" b="b"/>
              <a:pathLst>
                <a:path w="1025" h="1421" extrusionOk="0">
                  <a:moveTo>
                    <a:pt x="234" y="1"/>
                  </a:moveTo>
                  <a:cubicBezTo>
                    <a:pt x="169" y="1"/>
                    <a:pt x="112" y="28"/>
                    <a:pt x="60" y="87"/>
                  </a:cubicBezTo>
                  <a:cubicBezTo>
                    <a:pt x="0" y="159"/>
                    <a:pt x="12" y="254"/>
                    <a:pt x="24" y="337"/>
                  </a:cubicBezTo>
                  <a:cubicBezTo>
                    <a:pt x="119" y="409"/>
                    <a:pt x="203" y="504"/>
                    <a:pt x="298" y="576"/>
                  </a:cubicBezTo>
                  <a:cubicBezTo>
                    <a:pt x="358" y="933"/>
                    <a:pt x="441" y="1266"/>
                    <a:pt x="774" y="1421"/>
                  </a:cubicBezTo>
                  <a:cubicBezTo>
                    <a:pt x="739" y="1195"/>
                    <a:pt x="977" y="1159"/>
                    <a:pt x="1024" y="968"/>
                  </a:cubicBezTo>
                  <a:cubicBezTo>
                    <a:pt x="846" y="933"/>
                    <a:pt x="953" y="695"/>
                    <a:pt x="846" y="635"/>
                  </a:cubicBezTo>
                  <a:cubicBezTo>
                    <a:pt x="548" y="564"/>
                    <a:pt x="655" y="99"/>
                    <a:pt x="358" y="28"/>
                  </a:cubicBezTo>
                  <a:cubicBezTo>
                    <a:pt x="313" y="10"/>
                    <a:pt x="272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8282380" y="15989"/>
              <a:ext cx="41344" cy="38409"/>
            </a:xfrm>
            <a:custGeom>
              <a:avLst/>
              <a:gdLst/>
              <a:ahLst/>
              <a:cxnLst/>
              <a:rect l="l" t="t" r="r" b="b"/>
              <a:pathLst>
                <a:path w="1310" h="1217" extrusionOk="0">
                  <a:moveTo>
                    <a:pt x="0" y="0"/>
                  </a:moveTo>
                  <a:cubicBezTo>
                    <a:pt x="179" y="250"/>
                    <a:pt x="226" y="667"/>
                    <a:pt x="619" y="703"/>
                  </a:cubicBezTo>
                  <a:cubicBezTo>
                    <a:pt x="714" y="703"/>
                    <a:pt x="822" y="881"/>
                    <a:pt x="774" y="977"/>
                  </a:cubicBezTo>
                  <a:cubicBezTo>
                    <a:pt x="693" y="1163"/>
                    <a:pt x="693" y="1216"/>
                    <a:pt x="738" y="1216"/>
                  </a:cubicBezTo>
                  <a:cubicBezTo>
                    <a:pt x="778" y="1216"/>
                    <a:pt x="855" y="1172"/>
                    <a:pt x="941" y="1143"/>
                  </a:cubicBezTo>
                  <a:cubicBezTo>
                    <a:pt x="983" y="1124"/>
                    <a:pt x="1030" y="1118"/>
                    <a:pt x="1079" y="1118"/>
                  </a:cubicBezTo>
                  <a:cubicBezTo>
                    <a:pt x="1153" y="1118"/>
                    <a:pt x="1231" y="1131"/>
                    <a:pt x="1310" y="1131"/>
                  </a:cubicBezTo>
                  <a:cubicBezTo>
                    <a:pt x="881" y="738"/>
                    <a:pt x="452" y="35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8121555" y="77687"/>
              <a:ext cx="33075" cy="22944"/>
            </a:xfrm>
            <a:custGeom>
              <a:avLst/>
              <a:gdLst/>
              <a:ahLst/>
              <a:cxnLst/>
              <a:rect l="l" t="t" r="r" b="b"/>
              <a:pathLst>
                <a:path w="1048" h="727" extrusionOk="0">
                  <a:moveTo>
                    <a:pt x="415" y="0"/>
                  </a:moveTo>
                  <a:cubicBezTo>
                    <a:pt x="259" y="0"/>
                    <a:pt x="115" y="78"/>
                    <a:pt x="36" y="296"/>
                  </a:cubicBezTo>
                  <a:lnTo>
                    <a:pt x="0" y="426"/>
                  </a:lnTo>
                  <a:cubicBezTo>
                    <a:pt x="83" y="534"/>
                    <a:pt x="179" y="617"/>
                    <a:pt x="262" y="688"/>
                  </a:cubicBezTo>
                  <a:cubicBezTo>
                    <a:pt x="310" y="712"/>
                    <a:pt x="369" y="724"/>
                    <a:pt x="417" y="724"/>
                  </a:cubicBezTo>
                  <a:cubicBezTo>
                    <a:pt x="430" y="723"/>
                    <a:pt x="442" y="723"/>
                    <a:pt x="455" y="723"/>
                  </a:cubicBezTo>
                  <a:cubicBezTo>
                    <a:pt x="496" y="723"/>
                    <a:pt x="537" y="726"/>
                    <a:pt x="577" y="726"/>
                  </a:cubicBezTo>
                  <a:cubicBezTo>
                    <a:pt x="670" y="726"/>
                    <a:pt x="757" y="706"/>
                    <a:pt x="810" y="569"/>
                  </a:cubicBezTo>
                  <a:cubicBezTo>
                    <a:pt x="1048" y="153"/>
                    <a:pt x="798" y="57"/>
                    <a:pt x="512" y="10"/>
                  </a:cubicBezTo>
                  <a:cubicBezTo>
                    <a:pt x="480" y="4"/>
                    <a:pt x="447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8028739" y="8289"/>
              <a:ext cx="22029" cy="28404"/>
            </a:xfrm>
            <a:custGeom>
              <a:avLst/>
              <a:gdLst/>
              <a:ahLst/>
              <a:cxnLst/>
              <a:rect l="l" t="t" r="r" b="b"/>
              <a:pathLst>
                <a:path w="698" h="900" extrusionOk="0">
                  <a:moveTo>
                    <a:pt x="469" y="0"/>
                  </a:moveTo>
                  <a:cubicBezTo>
                    <a:pt x="439" y="0"/>
                    <a:pt x="403" y="6"/>
                    <a:pt x="357" y="18"/>
                  </a:cubicBezTo>
                  <a:cubicBezTo>
                    <a:pt x="0" y="78"/>
                    <a:pt x="143" y="351"/>
                    <a:pt x="179" y="590"/>
                  </a:cubicBezTo>
                  <a:cubicBezTo>
                    <a:pt x="298" y="744"/>
                    <a:pt x="441" y="863"/>
                    <a:pt x="619" y="899"/>
                  </a:cubicBezTo>
                  <a:cubicBezTo>
                    <a:pt x="524" y="732"/>
                    <a:pt x="441" y="566"/>
                    <a:pt x="631" y="423"/>
                  </a:cubicBezTo>
                  <a:cubicBezTo>
                    <a:pt x="515" y="328"/>
                    <a:pt x="698" y="0"/>
                    <a:pt x="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8154218" y="104386"/>
              <a:ext cx="13192" cy="26321"/>
            </a:xfrm>
            <a:custGeom>
              <a:avLst/>
              <a:gdLst/>
              <a:ahLst/>
              <a:cxnLst/>
              <a:rect l="l" t="t" r="r" b="b"/>
              <a:pathLst>
                <a:path w="418" h="834" extrusionOk="0">
                  <a:moveTo>
                    <a:pt x="179" y="1"/>
                  </a:moveTo>
                  <a:cubicBezTo>
                    <a:pt x="165" y="1"/>
                    <a:pt x="149" y="3"/>
                    <a:pt x="132" y="9"/>
                  </a:cubicBezTo>
                  <a:cubicBezTo>
                    <a:pt x="13" y="57"/>
                    <a:pt x="120" y="188"/>
                    <a:pt x="108" y="283"/>
                  </a:cubicBezTo>
                  <a:cubicBezTo>
                    <a:pt x="96" y="342"/>
                    <a:pt x="37" y="414"/>
                    <a:pt x="1" y="473"/>
                  </a:cubicBezTo>
                  <a:cubicBezTo>
                    <a:pt x="61" y="581"/>
                    <a:pt x="120" y="700"/>
                    <a:pt x="168" y="831"/>
                  </a:cubicBezTo>
                  <a:cubicBezTo>
                    <a:pt x="180" y="833"/>
                    <a:pt x="191" y="834"/>
                    <a:pt x="203" y="834"/>
                  </a:cubicBezTo>
                  <a:cubicBezTo>
                    <a:pt x="262" y="834"/>
                    <a:pt x="318" y="809"/>
                    <a:pt x="358" y="759"/>
                  </a:cubicBezTo>
                  <a:cubicBezTo>
                    <a:pt x="394" y="712"/>
                    <a:pt x="406" y="664"/>
                    <a:pt x="406" y="604"/>
                  </a:cubicBezTo>
                  <a:cubicBezTo>
                    <a:pt x="418" y="497"/>
                    <a:pt x="406" y="390"/>
                    <a:pt x="394" y="295"/>
                  </a:cubicBezTo>
                  <a:cubicBezTo>
                    <a:pt x="370" y="259"/>
                    <a:pt x="370" y="247"/>
                    <a:pt x="358" y="223"/>
                  </a:cubicBezTo>
                  <a:cubicBezTo>
                    <a:pt x="306" y="140"/>
                    <a:pt x="281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8267326" y="2450"/>
              <a:ext cx="15812" cy="22218"/>
            </a:xfrm>
            <a:custGeom>
              <a:avLst/>
              <a:gdLst/>
              <a:ahLst/>
              <a:cxnLst/>
              <a:rect l="l" t="t" r="r" b="b"/>
              <a:pathLst>
                <a:path w="501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15"/>
                    <a:pt x="108" y="453"/>
                    <a:pt x="167" y="703"/>
                  </a:cubicBezTo>
                  <a:cubicBezTo>
                    <a:pt x="256" y="605"/>
                    <a:pt x="247" y="370"/>
                    <a:pt x="388" y="370"/>
                  </a:cubicBezTo>
                  <a:cubicBezTo>
                    <a:pt x="418" y="370"/>
                    <a:pt x="455" y="380"/>
                    <a:pt x="501" y="405"/>
                  </a:cubicBezTo>
                  <a:cubicBezTo>
                    <a:pt x="358" y="215"/>
                    <a:pt x="203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8598760" y="654966"/>
              <a:ext cx="65014" cy="69369"/>
            </a:xfrm>
            <a:custGeom>
              <a:avLst/>
              <a:gdLst/>
              <a:ahLst/>
              <a:cxnLst/>
              <a:rect l="l" t="t" r="r" b="b"/>
              <a:pathLst>
                <a:path w="2060" h="2198" extrusionOk="0">
                  <a:moveTo>
                    <a:pt x="742" y="1"/>
                  </a:moveTo>
                  <a:cubicBezTo>
                    <a:pt x="704" y="1"/>
                    <a:pt x="666" y="7"/>
                    <a:pt x="631" y="18"/>
                  </a:cubicBezTo>
                  <a:cubicBezTo>
                    <a:pt x="552" y="49"/>
                    <a:pt x="478" y="59"/>
                    <a:pt x="407" y="59"/>
                  </a:cubicBezTo>
                  <a:cubicBezTo>
                    <a:pt x="307" y="59"/>
                    <a:pt x="214" y="41"/>
                    <a:pt x="121" y="41"/>
                  </a:cubicBezTo>
                  <a:cubicBezTo>
                    <a:pt x="81" y="41"/>
                    <a:pt x="41" y="44"/>
                    <a:pt x="0" y="53"/>
                  </a:cubicBezTo>
                  <a:cubicBezTo>
                    <a:pt x="36" y="184"/>
                    <a:pt x="155" y="244"/>
                    <a:pt x="262" y="303"/>
                  </a:cubicBezTo>
                  <a:lnTo>
                    <a:pt x="393" y="530"/>
                  </a:lnTo>
                  <a:cubicBezTo>
                    <a:pt x="429" y="589"/>
                    <a:pt x="476" y="649"/>
                    <a:pt x="500" y="708"/>
                  </a:cubicBezTo>
                  <a:cubicBezTo>
                    <a:pt x="691" y="839"/>
                    <a:pt x="619" y="1018"/>
                    <a:pt x="548" y="1208"/>
                  </a:cubicBezTo>
                  <a:lnTo>
                    <a:pt x="548" y="1304"/>
                  </a:lnTo>
                  <a:cubicBezTo>
                    <a:pt x="595" y="1304"/>
                    <a:pt x="655" y="1315"/>
                    <a:pt x="691" y="1327"/>
                  </a:cubicBezTo>
                  <a:cubicBezTo>
                    <a:pt x="798" y="1363"/>
                    <a:pt x="905" y="1375"/>
                    <a:pt x="1012" y="1411"/>
                  </a:cubicBezTo>
                  <a:cubicBezTo>
                    <a:pt x="1025" y="1408"/>
                    <a:pt x="1036" y="1407"/>
                    <a:pt x="1046" y="1407"/>
                  </a:cubicBezTo>
                  <a:cubicBezTo>
                    <a:pt x="1145" y="1407"/>
                    <a:pt x="1153" y="1505"/>
                    <a:pt x="1131" y="1613"/>
                  </a:cubicBezTo>
                  <a:lnTo>
                    <a:pt x="1131" y="2042"/>
                  </a:lnTo>
                  <a:cubicBezTo>
                    <a:pt x="1186" y="2130"/>
                    <a:pt x="1242" y="2198"/>
                    <a:pt x="1344" y="2198"/>
                  </a:cubicBezTo>
                  <a:cubicBezTo>
                    <a:pt x="1352" y="2198"/>
                    <a:pt x="1361" y="2197"/>
                    <a:pt x="1369" y="2196"/>
                  </a:cubicBezTo>
                  <a:cubicBezTo>
                    <a:pt x="2060" y="2018"/>
                    <a:pt x="1500" y="1077"/>
                    <a:pt x="2060" y="815"/>
                  </a:cubicBezTo>
                  <a:cubicBezTo>
                    <a:pt x="2010" y="800"/>
                    <a:pt x="1968" y="794"/>
                    <a:pt x="1933" y="794"/>
                  </a:cubicBezTo>
                  <a:cubicBezTo>
                    <a:pt x="1883" y="794"/>
                    <a:pt x="1844" y="807"/>
                    <a:pt x="1810" y="827"/>
                  </a:cubicBezTo>
                  <a:cubicBezTo>
                    <a:pt x="1689" y="898"/>
                    <a:pt x="1704" y="1165"/>
                    <a:pt x="1509" y="1165"/>
                  </a:cubicBezTo>
                  <a:cubicBezTo>
                    <a:pt x="1474" y="1165"/>
                    <a:pt x="1432" y="1157"/>
                    <a:pt x="1381" y="1137"/>
                  </a:cubicBezTo>
                  <a:cubicBezTo>
                    <a:pt x="1036" y="994"/>
                    <a:pt x="1215" y="720"/>
                    <a:pt x="1203" y="542"/>
                  </a:cubicBezTo>
                  <a:cubicBezTo>
                    <a:pt x="1193" y="169"/>
                    <a:pt x="9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8306049" y="231664"/>
              <a:ext cx="75555" cy="66150"/>
            </a:xfrm>
            <a:custGeom>
              <a:avLst/>
              <a:gdLst/>
              <a:ahLst/>
              <a:cxnLst/>
              <a:rect l="l" t="t" r="r" b="b"/>
              <a:pathLst>
                <a:path w="2394" h="2096" extrusionOk="0">
                  <a:moveTo>
                    <a:pt x="405" y="0"/>
                  </a:moveTo>
                  <a:cubicBezTo>
                    <a:pt x="191" y="250"/>
                    <a:pt x="762" y="143"/>
                    <a:pt x="548" y="429"/>
                  </a:cubicBezTo>
                  <a:cubicBezTo>
                    <a:pt x="486" y="513"/>
                    <a:pt x="426" y="541"/>
                    <a:pt x="363" y="541"/>
                  </a:cubicBezTo>
                  <a:cubicBezTo>
                    <a:pt x="257" y="541"/>
                    <a:pt x="143" y="459"/>
                    <a:pt x="0" y="429"/>
                  </a:cubicBezTo>
                  <a:lnTo>
                    <a:pt x="0" y="429"/>
                  </a:lnTo>
                  <a:cubicBezTo>
                    <a:pt x="119" y="655"/>
                    <a:pt x="179" y="786"/>
                    <a:pt x="250" y="929"/>
                  </a:cubicBezTo>
                  <a:cubicBezTo>
                    <a:pt x="536" y="1072"/>
                    <a:pt x="655" y="1370"/>
                    <a:pt x="798" y="1643"/>
                  </a:cubicBezTo>
                  <a:cubicBezTo>
                    <a:pt x="824" y="1626"/>
                    <a:pt x="837" y="1615"/>
                    <a:pt x="852" y="1615"/>
                  </a:cubicBezTo>
                  <a:cubicBezTo>
                    <a:pt x="857" y="1615"/>
                    <a:pt x="863" y="1616"/>
                    <a:pt x="869" y="1620"/>
                  </a:cubicBezTo>
                  <a:cubicBezTo>
                    <a:pt x="1013" y="1570"/>
                    <a:pt x="1149" y="1539"/>
                    <a:pt x="1272" y="1539"/>
                  </a:cubicBezTo>
                  <a:cubicBezTo>
                    <a:pt x="1535" y="1539"/>
                    <a:pt x="1740" y="1682"/>
                    <a:pt x="1846" y="2096"/>
                  </a:cubicBezTo>
                  <a:cubicBezTo>
                    <a:pt x="1881" y="1989"/>
                    <a:pt x="1905" y="1834"/>
                    <a:pt x="1941" y="1822"/>
                  </a:cubicBezTo>
                  <a:cubicBezTo>
                    <a:pt x="2393" y="1679"/>
                    <a:pt x="1607" y="1453"/>
                    <a:pt x="1977" y="1286"/>
                  </a:cubicBezTo>
                  <a:cubicBezTo>
                    <a:pt x="2010" y="1275"/>
                    <a:pt x="1921" y="1214"/>
                    <a:pt x="1851" y="1214"/>
                  </a:cubicBezTo>
                  <a:cubicBezTo>
                    <a:pt x="1845" y="1214"/>
                    <a:pt x="1839" y="1214"/>
                    <a:pt x="1834" y="1215"/>
                  </a:cubicBezTo>
                  <a:cubicBezTo>
                    <a:pt x="1765" y="1234"/>
                    <a:pt x="1701" y="1242"/>
                    <a:pt x="1644" y="1242"/>
                  </a:cubicBezTo>
                  <a:cubicBezTo>
                    <a:pt x="1222" y="1242"/>
                    <a:pt x="1080" y="786"/>
                    <a:pt x="965" y="441"/>
                  </a:cubicBezTo>
                  <a:cubicBezTo>
                    <a:pt x="834" y="84"/>
                    <a:pt x="67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8486409" y="487545"/>
              <a:ext cx="37588" cy="56492"/>
            </a:xfrm>
            <a:custGeom>
              <a:avLst/>
              <a:gdLst/>
              <a:ahLst/>
              <a:cxnLst/>
              <a:rect l="l" t="t" r="r" b="b"/>
              <a:pathLst>
                <a:path w="1191" h="1790" extrusionOk="0">
                  <a:moveTo>
                    <a:pt x="214" y="1"/>
                  </a:moveTo>
                  <a:cubicBezTo>
                    <a:pt x="0" y="60"/>
                    <a:pt x="203" y="322"/>
                    <a:pt x="60" y="417"/>
                  </a:cubicBezTo>
                  <a:cubicBezTo>
                    <a:pt x="24" y="703"/>
                    <a:pt x="381" y="798"/>
                    <a:pt x="345" y="1096"/>
                  </a:cubicBezTo>
                  <a:cubicBezTo>
                    <a:pt x="595" y="1179"/>
                    <a:pt x="548" y="1489"/>
                    <a:pt x="714" y="1632"/>
                  </a:cubicBezTo>
                  <a:cubicBezTo>
                    <a:pt x="804" y="1706"/>
                    <a:pt x="898" y="1790"/>
                    <a:pt x="999" y="1790"/>
                  </a:cubicBezTo>
                  <a:cubicBezTo>
                    <a:pt x="1060" y="1790"/>
                    <a:pt x="1124" y="1760"/>
                    <a:pt x="1191" y="1679"/>
                  </a:cubicBezTo>
                  <a:cubicBezTo>
                    <a:pt x="965" y="1501"/>
                    <a:pt x="834" y="1263"/>
                    <a:pt x="845" y="953"/>
                  </a:cubicBezTo>
                  <a:cubicBezTo>
                    <a:pt x="857" y="429"/>
                    <a:pt x="560" y="203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8117042" y="55406"/>
              <a:ext cx="40965" cy="44910"/>
            </a:xfrm>
            <a:custGeom>
              <a:avLst/>
              <a:gdLst/>
              <a:ahLst/>
              <a:cxnLst/>
              <a:rect l="l" t="t" r="r" b="b"/>
              <a:pathLst>
                <a:path w="1298" h="1423" extrusionOk="0">
                  <a:moveTo>
                    <a:pt x="528" y="1"/>
                  </a:moveTo>
                  <a:cubicBezTo>
                    <a:pt x="526" y="1"/>
                    <a:pt x="525" y="1"/>
                    <a:pt x="524" y="1"/>
                  </a:cubicBezTo>
                  <a:cubicBezTo>
                    <a:pt x="453" y="13"/>
                    <a:pt x="393" y="73"/>
                    <a:pt x="334" y="120"/>
                  </a:cubicBezTo>
                  <a:cubicBezTo>
                    <a:pt x="381" y="430"/>
                    <a:pt x="0" y="668"/>
                    <a:pt x="179" y="1013"/>
                  </a:cubicBezTo>
                  <a:cubicBezTo>
                    <a:pt x="450" y="901"/>
                    <a:pt x="626" y="838"/>
                    <a:pt x="736" y="838"/>
                  </a:cubicBezTo>
                  <a:cubicBezTo>
                    <a:pt x="907" y="838"/>
                    <a:pt x="922" y="988"/>
                    <a:pt x="893" y="1335"/>
                  </a:cubicBezTo>
                  <a:cubicBezTo>
                    <a:pt x="881" y="1335"/>
                    <a:pt x="881" y="1359"/>
                    <a:pt x="917" y="1383"/>
                  </a:cubicBezTo>
                  <a:cubicBezTo>
                    <a:pt x="917" y="1409"/>
                    <a:pt x="930" y="1423"/>
                    <a:pt x="957" y="1423"/>
                  </a:cubicBezTo>
                  <a:cubicBezTo>
                    <a:pt x="966" y="1423"/>
                    <a:pt x="977" y="1421"/>
                    <a:pt x="988" y="1418"/>
                  </a:cubicBezTo>
                  <a:cubicBezTo>
                    <a:pt x="1048" y="1323"/>
                    <a:pt x="1119" y="1216"/>
                    <a:pt x="1179" y="1132"/>
                  </a:cubicBezTo>
                  <a:cubicBezTo>
                    <a:pt x="1227" y="1132"/>
                    <a:pt x="1286" y="1121"/>
                    <a:pt x="1286" y="1097"/>
                  </a:cubicBezTo>
                  <a:cubicBezTo>
                    <a:pt x="1298" y="1003"/>
                    <a:pt x="635" y="1"/>
                    <a:pt x="5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8550663" y="571587"/>
              <a:ext cx="40491" cy="36231"/>
            </a:xfrm>
            <a:custGeom>
              <a:avLst/>
              <a:gdLst/>
              <a:ahLst/>
              <a:cxnLst/>
              <a:rect l="l" t="t" r="r" b="b"/>
              <a:pathLst>
                <a:path w="1283" h="1148" extrusionOk="0">
                  <a:moveTo>
                    <a:pt x="143" y="0"/>
                  </a:moveTo>
                  <a:cubicBezTo>
                    <a:pt x="100" y="0"/>
                    <a:pt x="52" y="12"/>
                    <a:pt x="0" y="40"/>
                  </a:cubicBezTo>
                  <a:cubicBezTo>
                    <a:pt x="48" y="600"/>
                    <a:pt x="179" y="1076"/>
                    <a:pt x="762" y="1148"/>
                  </a:cubicBezTo>
                  <a:cubicBezTo>
                    <a:pt x="834" y="1100"/>
                    <a:pt x="929" y="1100"/>
                    <a:pt x="1000" y="1100"/>
                  </a:cubicBezTo>
                  <a:cubicBezTo>
                    <a:pt x="1107" y="1052"/>
                    <a:pt x="1250" y="1124"/>
                    <a:pt x="1262" y="957"/>
                  </a:cubicBezTo>
                  <a:cubicBezTo>
                    <a:pt x="1283" y="823"/>
                    <a:pt x="1196" y="724"/>
                    <a:pt x="1102" y="724"/>
                  </a:cubicBezTo>
                  <a:cubicBezTo>
                    <a:pt x="1088" y="724"/>
                    <a:pt x="1074" y="726"/>
                    <a:pt x="1060" y="731"/>
                  </a:cubicBezTo>
                  <a:cubicBezTo>
                    <a:pt x="1006" y="744"/>
                    <a:pt x="959" y="751"/>
                    <a:pt x="916" y="751"/>
                  </a:cubicBezTo>
                  <a:cubicBezTo>
                    <a:pt x="695" y="751"/>
                    <a:pt x="608" y="578"/>
                    <a:pt x="488" y="338"/>
                  </a:cubicBezTo>
                  <a:cubicBezTo>
                    <a:pt x="440" y="241"/>
                    <a:pt x="33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8201589" y="129318"/>
              <a:ext cx="38345" cy="33422"/>
            </a:xfrm>
            <a:custGeom>
              <a:avLst/>
              <a:gdLst/>
              <a:ahLst/>
              <a:cxnLst/>
              <a:rect l="l" t="t" r="r" b="b"/>
              <a:pathLst>
                <a:path w="1215" h="1059" extrusionOk="0">
                  <a:moveTo>
                    <a:pt x="357" y="0"/>
                  </a:moveTo>
                  <a:cubicBezTo>
                    <a:pt x="250" y="0"/>
                    <a:pt x="134" y="69"/>
                    <a:pt x="0" y="243"/>
                  </a:cubicBezTo>
                  <a:cubicBezTo>
                    <a:pt x="167" y="279"/>
                    <a:pt x="238" y="386"/>
                    <a:pt x="322" y="576"/>
                  </a:cubicBezTo>
                  <a:cubicBezTo>
                    <a:pt x="421" y="884"/>
                    <a:pt x="678" y="1058"/>
                    <a:pt x="921" y="1058"/>
                  </a:cubicBezTo>
                  <a:cubicBezTo>
                    <a:pt x="1026" y="1058"/>
                    <a:pt x="1128" y="1026"/>
                    <a:pt x="1215" y="957"/>
                  </a:cubicBezTo>
                  <a:cubicBezTo>
                    <a:pt x="953" y="898"/>
                    <a:pt x="988" y="588"/>
                    <a:pt x="857" y="398"/>
                  </a:cubicBezTo>
                  <a:cubicBezTo>
                    <a:pt x="686" y="190"/>
                    <a:pt x="534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8415748" y="373333"/>
              <a:ext cx="29730" cy="44342"/>
            </a:xfrm>
            <a:custGeom>
              <a:avLst/>
              <a:gdLst/>
              <a:ahLst/>
              <a:cxnLst/>
              <a:rect l="l" t="t" r="r" b="b"/>
              <a:pathLst>
                <a:path w="942" h="1405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10"/>
                    <a:pt x="501" y="536"/>
                    <a:pt x="167" y="941"/>
                  </a:cubicBezTo>
                  <a:cubicBezTo>
                    <a:pt x="167" y="988"/>
                    <a:pt x="203" y="1012"/>
                    <a:pt x="227" y="1024"/>
                  </a:cubicBezTo>
                  <a:cubicBezTo>
                    <a:pt x="394" y="1084"/>
                    <a:pt x="382" y="1345"/>
                    <a:pt x="537" y="1405"/>
                  </a:cubicBezTo>
                  <a:lnTo>
                    <a:pt x="548" y="1381"/>
                  </a:lnTo>
                  <a:cubicBezTo>
                    <a:pt x="656" y="1369"/>
                    <a:pt x="775" y="1345"/>
                    <a:pt x="882" y="1310"/>
                  </a:cubicBezTo>
                  <a:cubicBezTo>
                    <a:pt x="894" y="1191"/>
                    <a:pt x="929" y="1072"/>
                    <a:pt x="941" y="953"/>
                  </a:cubicBezTo>
                  <a:cubicBezTo>
                    <a:pt x="798" y="869"/>
                    <a:pt x="691" y="750"/>
                    <a:pt x="703" y="536"/>
                  </a:cubicBezTo>
                  <a:cubicBezTo>
                    <a:pt x="560" y="238"/>
                    <a:pt x="298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8165516" y="100914"/>
              <a:ext cx="39860" cy="33832"/>
            </a:xfrm>
            <a:custGeom>
              <a:avLst/>
              <a:gdLst/>
              <a:ahLst/>
              <a:cxnLst/>
              <a:rect l="l" t="t" r="r" b="b"/>
              <a:pathLst>
                <a:path w="1263" h="1072" extrusionOk="0">
                  <a:moveTo>
                    <a:pt x="238" y="0"/>
                  </a:moveTo>
                  <a:cubicBezTo>
                    <a:pt x="167" y="107"/>
                    <a:pt x="72" y="214"/>
                    <a:pt x="0" y="310"/>
                  </a:cubicBezTo>
                  <a:cubicBezTo>
                    <a:pt x="48" y="488"/>
                    <a:pt x="238" y="548"/>
                    <a:pt x="226" y="774"/>
                  </a:cubicBezTo>
                  <a:cubicBezTo>
                    <a:pt x="286" y="929"/>
                    <a:pt x="417" y="905"/>
                    <a:pt x="536" y="941"/>
                  </a:cubicBezTo>
                  <a:cubicBezTo>
                    <a:pt x="703" y="964"/>
                    <a:pt x="846" y="1072"/>
                    <a:pt x="1024" y="1072"/>
                  </a:cubicBezTo>
                  <a:cubicBezTo>
                    <a:pt x="1060" y="1060"/>
                    <a:pt x="1072" y="1060"/>
                    <a:pt x="1107" y="1048"/>
                  </a:cubicBezTo>
                  <a:cubicBezTo>
                    <a:pt x="1262" y="572"/>
                    <a:pt x="965" y="429"/>
                    <a:pt x="691" y="369"/>
                  </a:cubicBezTo>
                  <a:cubicBezTo>
                    <a:pt x="465" y="333"/>
                    <a:pt x="334" y="202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8443931" y="411677"/>
              <a:ext cx="29730" cy="26132"/>
            </a:xfrm>
            <a:custGeom>
              <a:avLst/>
              <a:gdLst/>
              <a:ahLst/>
              <a:cxnLst/>
              <a:rect l="l" t="t" r="r" b="b"/>
              <a:pathLst>
                <a:path w="942" h="828" extrusionOk="0">
                  <a:moveTo>
                    <a:pt x="444" y="1"/>
                  </a:moveTo>
                  <a:cubicBezTo>
                    <a:pt x="407" y="1"/>
                    <a:pt x="369" y="49"/>
                    <a:pt x="286" y="154"/>
                  </a:cubicBezTo>
                  <a:cubicBezTo>
                    <a:pt x="1" y="452"/>
                    <a:pt x="465" y="583"/>
                    <a:pt x="406" y="821"/>
                  </a:cubicBezTo>
                  <a:cubicBezTo>
                    <a:pt x="433" y="826"/>
                    <a:pt x="459" y="828"/>
                    <a:pt x="483" y="828"/>
                  </a:cubicBezTo>
                  <a:cubicBezTo>
                    <a:pt x="649" y="828"/>
                    <a:pt x="746" y="724"/>
                    <a:pt x="798" y="547"/>
                  </a:cubicBezTo>
                  <a:cubicBezTo>
                    <a:pt x="834" y="369"/>
                    <a:pt x="894" y="190"/>
                    <a:pt x="941" y="35"/>
                  </a:cubicBezTo>
                  <a:cubicBezTo>
                    <a:pt x="911" y="16"/>
                    <a:pt x="886" y="8"/>
                    <a:pt x="864" y="8"/>
                  </a:cubicBezTo>
                  <a:cubicBezTo>
                    <a:pt x="758" y="8"/>
                    <a:pt x="748" y="204"/>
                    <a:pt x="678" y="204"/>
                  </a:cubicBezTo>
                  <a:cubicBezTo>
                    <a:pt x="657" y="204"/>
                    <a:pt x="631" y="187"/>
                    <a:pt x="596" y="142"/>
                  </a:cubicBezTo>
                  <a:cubicBezTo>
                    <a:pt x="517" y="52"/>
                    <a:pt x="482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8242899" y="158541"/>
              <a:ext cx="25721" cy="31749"/>
            </a:xfrm>
            <a:custGeom>
              <a:avLst/>
              <a:gdLst/>
              <a:ahLst/>
              <a:cxnLst/>
              <a:rect l="l" t="t" r="r" b="b"/>
              <a:pathLst>
                <a:path w="815" h="1006" extrusionOk="0">
                  <a:moveTo>
                    <a:pt x="139" y="1"/>
                  </a:moveTo>
                  <a:cubicBezTo>
                    <a:pt x="95" y="1"/>
                    <a:pt x="49" y="3"/>
                    <a:pt x="1" y="8"/>
                  </a:cubicBezTo>
                  <a:cubicBezTo>
                    <a:pt x="37" y="31"/>
                    <a:pt x="48" y="79"/>
                    <a:pt x="60" y="115"/>
                  </a:cubicBezTo>
                  <a:cubicBezTo>
                    <a:pt x="108" y="365"/>
                    <a:pt x="608" y="186"/>
                    <a:pt x="453" y="627"/>
                  </a:cubicBezTo>
                  <a:cubicBezTo>
                    <a:pt x="406" y="734"/>
                    <a:pt x="156" y="734"/>
                    <a:pt x="299" y="924"/>
                  </a:cubicBezTo>
                  <a:cubicBezTo>
                    <a:pt x="345" y="984"/>
                    <a:pt x="387" y="1006"/>
                    <a:pt x="428" y="1006"/>
                  </a:cubicBezTo>
                  <a:cubicBezTo>
                    <a:pt x="534" y="1006"/>
                    <a:pt x="627" y="858"/>
                    <a:pt x="739" y="841"/>
                  </a:cubicBezTo>
                  <a:cubicBezTo>
                    <a:pt x="815" y="224"/>
                    <a:pt x="576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8483001" y="323722"/>
              <a:ext cx="28152" cy="26731"/>
            </a:xfrm>
            <a:custGeom>
              <a:avLst/>
              <a:gdLst/>
              <a:ahLst/>
              <a:cxnLst/>
              <a:rect l="l" t="t" r="r" b="b"/>
              <a:pathLst>
                <a:path w="892" h="847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51" y="60"/>
                    <a:pt x="1" y="36"/>
                    <a:pt x="120" y="370"/>
                  </a:cubicBezTo>
                  <a:cubicBezTo>
                    <a:pt x="227" y="691"/>
                    <a:pt x="584" y="679"/>
                    <a:pt x="799" y="846"/>
                  </a:cubicBezTo>
                  <a:cubicBezTo>
                    <a:pt x="799" y="846"/>
                    <a:pt x="800" y="846"/>
                    <a:pt x="801" y="846"/>
                  </a:cubicBezTo>
                  <a:cubicBezTo>
                    <a:pt x="827" y="846"/>
                    <a:pt x="892" y="689"/>
                    <a:pt x="834" y="631"/>
                  </a:cubicBezTo>
                  <a:cubicBezTo>
                    <a:pt x="751" y="548"/>
                    <a:pt x="644" y="393"/>
                    <a:pt x="537" y="393"/>
                  </a:cubicBezTo>
                  <a:cubicBezTo>
                    <a:pt x="526" y="394"/>
                    <a:pt x="516" y="394"/>
                    <a:pt x="506" y="394"/>
                  </a:cubicBezTo>
                  <a:cubicBezTo>
                    <a:pt x="67" y="394"/>
                    <a:pt x="477" y="14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8556660" y="602262"/>
              <a:ext cx="25595" cy="27394"/>
            </a:xfrm>
            <a:custGeom>
              <a:avLst/>
              <a:gdLst/>
              <a:ahLst/>
              <a:cxnLst/>
              <a:rect l="l" t="t" r="r" b="b"/>
              <a:pathLst>
                <a:path w="811" h="868" extrusionOk="0">
                  <a:moveTo>
                    <a:pt x="661" y="1"/>
                  </a:moveTo>
                  <a:cubicBezTo>
                    <a:pt x="624" y="1"/>
                    <a:pt x="594" y="48"/>
                    <a:pt x="572" y="176"/>
                  </a:cubicBezTo>
                  <a:cubicBezTo>
                    <a:pt x="620" y="711"/>
                    <a:pt x="179" y="426"/>
                    <a:pt x="1" y="580"/>
                  </a:cubicBezTo>
                  <a:cubicBezTo>
                    <a:pt x="72" y="676"/>
                    <a:pt x="143" y="771"/>
                    <a:pt x="215" y="854"/>
                  </a:cubicBezTo>
                  <a:lnTo>
                    <a:pt x="441" y="854"/>
                  </a:lnTo>
                  <a:cubicBezTo>
                    <a:pt x="486" y="854"/>
                    <a:pt x="543" y="868"/>
                    <a:pt x="598" y="868"/>
                  </a:cubicBezTo>
                  <a:cubicBezTo>
                    <a:pt x="659" y="868"/>
                    <a:pt x="719" y="851"/>
                    <a:pt x="763" y="783"/>
                  </a:cubicBezTo>
                  <a:cubicBezTo>
                    <a:pt x="691" y="557"/>
                    <a:pt x="798" y="354"/>
                    <a:pt x="810" y="140"/>
                  </a:cubicBezTo>
                  <a:cubicBezTo>
                    <a:pt x="753" y="63"/>
                    <a:pt x="702" y="1"/>
                    <a:pt x="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8570577" y="626941"/>
              <a:ext cx="20672" cy="22344"/>
            </a:xfrm>
            <a:custGeom>
              <a:avLst/>
              <a:gdLst/>
              <a:ahLst/>
              <a:cxnLst/>
              <a:rect l="l" t="t" r="r" b="b"/>
              <a:pathLst>
                <a:path w="655" h="708" extrusionOk="0">
                  <a:moveTo>
                    <a:pt x="322" y="1"/>
                  </a:moveTo>
                  <a:cubicBezTo>
                    <a:pt x="214" y="13"/>
                    <a:pt x="95" y="48"/>
                    <a:pt x="0" y="72"/>
                  </a:cubicBezTo>
                  <a:cubicBezTo>
                    <a:pt x="83" y="167"/>
                    <a:pt x="214" y="215"/>
                    <a:pt x="191" y="406"/>
                  </a:cubicBezTo>
                  <a:cubicBezTo>
                    <a:pt x="158" y="633"/>
                    <a:pt x="200" y="708"/>
                    <a:pt x="280" y="708"/>
                  </a:cubicBezTo>
                  <a:cubicBezTo>
                    <a:pt x="346" y="708"/>
                    <a:pt x="438" y="656"/>
                    <a:pt x="536" y="596"/>
                  </a:cubicBezTo>
                  <a:cubicBezTo>
                    <a:pt x="655" y="310"/>
                    <a:pt x="429" y="179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7976888" y="-21409"/>
              <a:ext cx="22565" cy="18620"/>
            </a:xfrm>
            <a:custGeom>
              <a:avLst/>
              <a:gdLst/>
              <a:ahLst/>
              <a:cxnLst/>
              <a:rect l="l" t="t" r="r" b="b"/>
              <a:pathLst>
                <a:path w="715" h="590" extrusionOk="0">
                  <a:moveTo>
                    <a:pt x="247" y="1"/>
                  </a:moveTo>
                  <a:cubicBezTo>
                    <a:pt x="168" y="1"/>
                    <a:pt x="87" y="51"/>
                    <a:pt x="0" y="197"/>
                  </a:cubicBezTo>
                  <a:cubicBezTo>
                    <a:pt x="84" y="316"/>
                    <a:pt x="238" y="399"/>
                    <a:pt x="238" y="590"/>
                  </a:cubicBezTo>
                  <a:lnTo>
                    <a:pt x="381" y="590"/>
                  </a:lnTo>
                  <a:cubicBezTo>
                    <a:pt x="417" y="399"/>
                    <a:pt x="596" y="364"/>
                    <a:pt x="715" y="257"/>
                  </a:cubicBezTo>
                  <a:cubicBezTo>
                    <a:pt x="555" y="209"/>
                    <a:pt x="406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8375100" y="315895"/>
              <a:ext cx="18904" cy="16632"/>
            </a:xfrm>
            <a:custGeom>
              <a:avLst/>
              <a:gdLst/>
              <a:ahLst/>
              <a:cxnLst/>
              <a:rect l="l" t="t" r="r" b="b"/>
              <a:pathLst>
                <a:path w="599" h="527" extrusionOk="0">
                  <a:moveTo>
                    <a:pt x="421" y="0"/>
                  </a:moveTo>
                  <a:cubicBezTo>
                    <a:pt x="341" y="0"/>
                    <a:pt x="188" y="103"/>
                    <a:pt x="86" y="153"/>
                  </a:cubicBezTo>
                  <a:cubicBezTo>
                    <a:pt x="0" y="446"/>
                    <a:pt x="88" y="527"/>
                    <a:pt x="238" y="527"/>
                  </a:cubicBezTo>
                  <a:cubicBezTo>
                    <a:pt x="296" y="527"/>
                    <a:pt x="362" y="515"/>
                    <a:pt x="431" y="498"/>
                  </a:cubicBezTo>
                  <a:cubicBezTo>
                    <a:pt x="479" y="332"/>
                    <a:pt x="598" y="141"/>
                    <a:pt x="455" y="10"/>
                  </a:cubicBezTo>
                  <a:cubicBezTo>
                    <a:pt x="446" y="3"/>
                    <a:pt x="435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8404482" y="358437"/>
              <a:ext cx="13729" cy="15559"/>
            </a:xfrm>
            <a:custGeom>
              <a:avLst/>
              <a:gdLst/>
              <a:ahLst/>
              <a:cxnLst/>
              <a:rect l="l" t="t" r="r" b="b"/>
              <a:pathLst>
                <a:path w="435" h="493" extrusionOk="0">
                  <a:moveTo>
                    <a:pt x="179" y="1"/>
                  </a:moveTo>
                  <a:cubicBezTo>
                    <a:pt x="129" y="1"/>
                    <a:pt x="70" y="11"/>
                    <a:pt x="1" y="32"/>
                  </a:cubicBezTo>
                  <a:cubicBezTo>
                    <a:pt x="42" y="217"/>
                    <a:pt x="12" y="493"/>
                    <a:pt x="236" y="493"/>
                  </a:cubicBezTo>
                  <a:cubicBezTo>
                    <a:pt x="270" y="493"/>
                    <a:pt x="310" y="486"/>
                    <a:pt x="358" y="472"/>
                  </a:cubicBezTo>
                  <a:cubicBezTo>
                    <a:pt x="435" y="174"/>
                    <a:pt x="387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8272218" y="130959"/>
              <a:ext cx="13950" cy="20325"/>
            </a:xfrm>
            <a:custGeom>
              <a:avLst/>
              <a:gdLst/>
              <a:ahLst/>
              <a:cxnLst/>
              <a:rect l="l" t="t" r="r" b="b"/>
              <a:pathLst>
                <a:path w="442" h="644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" y="72"/>
                    <a:pt x="72" y="370"/>
                    <a:pt x="132" y="643"/>
                  </a:cubicBezTo>
                  <a:cubicBezTo>
                    <a:pt x="179" y="405"/>
                    <a:pt x="441" y="286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8430423" y="390217"/>
              <a:ext cx="15433" cy="14959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226" y="1"/>
                  </a:moveTo>
                  <a:cubicBezTo>
                    <a:pt x="119" y="37"/>
                    <a:pt x="0" y="48"/>
                    <a:pt x="107" y="227"/>
                  </a:cubicBezTo>
                  <a:cubicBezTo>
                    <a:pt x="169" y="334"/>
                    <a:pt x="232" y="473"/>
                    <a:pt x="343" y="473"/>
                  </a:cubicBezTo>
                  <a:cubicBezTo>
                    <a:pt x="381" y="473"/>
                    <a:pt x="425" y="457"/>
                    <a:pt x="476" y="418"/>
                  </a:cubicBezTo>
                  <a:cubicBezTo>
                    <a:pt x="488" y="215"/>
                    <a:pt x="405" y="72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8262434" y="179812"/>
              <a:ext cx="17705" cy="18557"/>
            </a:xfrm>
            <a:custGeom>
              <a:avLst/>
              <a:gdLst/>
              <a:ahLst/>
              <a:cxnLst/>
              <a:rect l="l" t="t" r="r" b="b"/>
              <a:pathLst>
                <a:path w="561" h="588" extrusionOk="0">
                  <a:moveTo>
                    <a:pt x="384" y="0"/>
                  </a:moveTo>
                  <a:cubicBezTo>
                    <a:pt x="281" y="0"/>
                    <a:pt x="245" y="176"/>
                    <a:pt x="180" y="250"/>
                  </a:cubicBezTo>
                  <a:cubicBezTo>
                    <a:pt x="84" y="334"/>
                    <a:pt x="1" y="417"/>
                    <a:pt x="37" y="536"/>
                  </a:cubicBezTo>
                  <a:cubicBezTo>
                    <a:pt x="51" y="574"/>
                    <a:pt x="71" y="588"/>
                    <a:pt x="94" y="588"/>
                  </a:cubicBezTo>
                  <a:cubicBezTo>
                    <a:pt x="128" y="588"/>
                    <a:pt x="168" y="558"/>
                    <a:pt x="203" y="536"/>
                  </a:cubicBezTo>
                  <a:cubicBezTo>
                    <a:pt x="382" y="524"/>
                    <a:pt x="382" y="358"/>
                    <a:pt x="418" y="227"/>
                  </a:cubicBezTo>
                  <a:cubicBezTo>
                    <a:pt x="453" y="179"/>
                    <a:pt x="561" y="108"/>
                    <a:pt x="489" y="48"/>
                  </a:cubicBezTo>
                  <a:cubicBezTo>
                    <a:pt x="447" y="14"/>
                    <a:pt x="413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8282727" y="209478"/>
              <a:ext cx="21461" cy="13760"/>
            </a:xfrm>
            <a:custGeom>
              <a:avLst/>
              <a:gdLst/>
              <a:ahLst/>
              <a:cxnLst/>
              <a:rect l="l" t="t" r="r" b="b"/>
              <a:pathLst>
                <a:path w="680" h="436" extrusionOk="0">
                  <a:moveTo>
                    <a:pt x="513" y="72"/>
                  </a:moveTo>
                  <a:lnTo>
                    <a:pt x="513" y="72"/>
                  </a:lnTo>
                  <a:cubicBezTo>
                    <a:pt x="549" y="287"/>
                    <a:pt x="1" y="1"/>
                    <a:pt x="287" y="418"/>
                  </a:cubicBezTo>
                  <a:cubicBezTo>
                    <a:pt x="323" y="430"/>
                    <a:pt x="357" y="436"/>
                    <a:pt x="389" y="436"/>
                  </a:cubicBezTo>
                  <a:cubicBezTo>
                    <a:pt x="512" y="436"/>
                    <a:pt x="597" y="350"/>
                    <a:pt x="644" y="227"/>
                  </a:cubicBezTo>
                  <a:cubicBezTo>
                    <a:pt x="680" y="144"/>
                    <a:pt x="584" y="84"/>
                    <a:pt x="513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8456712" y="429318"/>
              <a:ext cx="14297" cy="14013"/>
            </a:xfrm>
            <a:custGeom>
              <a:avLst/>
              <a:gdLst/>
              <a:ahLst/>
              <a:cxnLst/>
              <a:rect l="l" t="t" r="r" b="b"/>
              <a:pathLst>
                <a:path w="453" h="444" extrusionOk="0">
                  <a:moveTo>
                    <a:pt x="370" y="0"/>
                  </a:moveTo>
                  <a:lnTo>
                    <a:pt x="370" y="0"/>
                  </a:lnTo>
                  <a:cubicBezTo>
                    <a:pt x="251" y="83"/>
                    <a:pt x="120" y="179"/>
                    <a:pt x="1" y="262"/>
                  </a:cubicBezTo>
                  <a:cubicBezTo>
                    <a:pt x="25" y="402"/>
                    <a:pt x="67" y="443"/>
                    <a:pt x="114" y="443"/>
                  </a:cubicBezTo>
                  <a:cubicBezTo>
                    <a:pt x="179" y="443"/>
                    <a:pt x="255" y="364"/>
                    <a:pt x="310" y="357"/>
                  </a:cubicBezTo>
                  <a:cubicBezTo>
                    <a:pt x="429" y="250"/>
                    <a:pt x="453" y="131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8631076" y="719378"/>
              <a:ext cx="11677" cy="12403"/>
            </a:xfrm>
            <a:custGeom>
              <a:avLst/>
              <a:gdLst/>
              <a:ahLst/>
              <a:cxnLst/>
              <a:rect l="l" t="t" r="r" b="b"/>
              <a:pathLst>
                <a:path w="370" h="393" extrusionOk="0">
                  <a:moveTo>
                    <a:pt x="119" y="1"/>
                  </a:moveTo>
                  <a:cubicBezTo>
                    <a:pt x="71" y="108"/>
                    <a:pt x="0" y="239"/>
                    <a:pt x="83" y="346"/>
                  </a:cubicBezTo>
                  <a:cubicBezTo>
                    <a:pt x="113" y="379"/>
                    <a:pt x="142" y="392"/>
                    <a:pt x="169" y="392"/>
                  </a:cubicBezTo>
                  <a:cubicBezTo>
                    <a:pt x="238" y="392"/>
                    <a:pt x="301" y="309"/>
                    <a:pt x="369" y="275"/>
                  </a:cubicBezTo>
                  <a:cubicBezTo>
                    <a:pt x="369" y="227"/>
                    <a:pt x="357" y="203"/>
                    <a:pt x="357" y="155"/>
                  </a:cubicBezTo>
                  <a:cubicBezTo>
                    <a:pt x="262" y="108"/>
                    <a:pt x="191" y="48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8204965" y="-31823"/>
              <a:ext cx="10541" cy="11172"/>
            </a:xfrm>
            <a:custGeom>
              <a:avLst/>
              <a:gdLst/>
              <a:ahLst/>
              <a:cxnLst/>
              <a:rect l="l" t="t" r="r" b="b"/>
              <a:pathLst>
                <a:path w="334" h="354" extrusionOk="0">
                  <a:moveTo>
                    <a:pt x="180" y="1"/>
                  </a:moveTo>
                  <a:cubicBezTo>
                    <a:pt x="146" y="1"/>
                    <a:pt x="106" y="13"/>
                    <a:pt x="60" y="39"/>
                  </a:cubicBezTo>
                  <a:cubicBezTo>
                    <a:pt x="48" y="110"/>
                    <a:pt x="0" y="229"/>
                    <a:pt x="48" y="301"/>
                  </a:cubicBezTo>
                  <a:cubicBezTo>
                    <a:pt x="61" y="339"/>
                    <a:pt x="80" y="353"/>
                    <a:pt x="101" y="353"/>
                  </a:cubicBezTo>
                  <a:cubicBezTo>
                    <a:pt x="140" y="353"/>
                    <a:pt x="188" y="308"/>
                    <a:pt x="227" y="277"/>
                  </a:cubicBezTo>
                  <a:cubicBezTo>
                    <a:pt x="286" y="229"/>
                    <a:pt x="334" y="158"/>
                    <a:pt x="286" y="63"/>
                  </a:cubicBezTo>
                  <a:cubicBezTo>
                    <a:pt x="259" y="22"/>
                    <a:pt x="224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8519830" y="365601"/>
              <a:ext cx="9436" cy="10383"/>
            </a:xfrm>
            <a:custGeom>
              <a:avLst/>
              <a:gdLst/>
              <a:ahLst/>
              <a:cxnLst/>
              <a:rect l="l" t="t" r="r" b="b"/>
              <a:pathLst>
                <a:path w="299" h="329" extrusionOk="0">
                  <a:moveTo>
                    <a:pt x="145" y="1"/>
                  </a:moveTo>
                  <a:cubicBezTo>
                    <a:pt x="124" y="1"/>
                    <a:pt x="103" y="7"/>
                    <a:pt x="84" y="19"/>
                  </a:cubicBezTo>
                  <a:cubicBezTo>
                    <a:pt x="13" y="78"/>
                    <a:pt x="1" y="174"/>
                    <a:pt x="36" y="245"/>
                  </a:cubicBezTo>
                  <a:cubicBezTo>
                    <a:pt x="68" y="292"/>
                    <a:pt x="109" y="328"/>
                    <a:pt x="150" y="328"/>
                  </a:cubicBezTo>
                  <a:cubicBezTo>
                    <a:pt x="172" y="328"/>
                    <a:pt x="194" y="318"/>
                    <a:pt x="215" y="293"/>
                  </a:cubicBezTo>
                  <a:cubicBezTo>
                    <a:pt x="263" y="245"/>
                    <a:pt x="275" y="162"/>
                    <a:pt x="298" y="102"/>
                  </a:cubicBezTo>
                  <a:cubicBezTo>
                    <a:pt x="242" y="30"/>
                    <a:pt x="191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8678036" y="723891"/>
              <a:ext cx="8300" cy="17326"/>
            </a:xfrm>
            <a:custGeom>
              <a:avLst/>
              <a:gdLst/>
              <a:ahLst/>
              <a:cxnLst/>
              <a:rect l="l" t="t" r="r" b="b"/>
              <a:pathLst>
                <a:path w="263" h="549" extrusionOk="0">
                  <a:moveTo>
                    <a:pt x="262" y="1"/>
                  </a:moveTo>
                  <a:lnTo>
                    <a:pt x="262" y="1"/>
                  </a:lnTo>
                  <a:cubicBezTo>
                    <a:pt x="84" y="155"/>
                    <a:pt x="0" y="298"/>
                    <a:pt x="119" y="548"/>
                  </a:cubicBezTo>
                  <a:cubicBezTo>
                    <a:pt x="167" y="334"/>
                    <a:pt x="203" y="19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8268841" y="186945"/>
              <a:ext cx="9058" cy="15812"/>
            </a:xfrm>
            <a:custGeom>
              <a:avLst/>
              <a:gdLst/>
              <a:ahLst/>
              <a:cxnLst/>
              <a:rect l="l" t="t" r="r" b="b"/>
              <a:pathLst>
                <a:path w="287" h="501" extrusionOk="0">
                  <a:moveTo>
                    <a:pt x="215" y="1"/>
                  </a:moveTo>
                  <a:cubicBezTo>
                    <a:pt x="131" y="108"/>
                    <a:pt x="72" y="203"/>
                    <a:pt x="0" y="310"/>
                  </a:cubicBezTo>
                  <a:cubicBezTo>
                    <a:pt x="48" y="370"/>
                    <a:pt x="72" y="429"/>
                    <a:pt x="108" y="501"/>
                  </a:cubicBezTo>
                  <a:lnTo>
                    <a:pt x="286" y="370"/>
                  </a:lnTo>
                  <a:cubicBezTo>
                    <a:pt x="274" y="251"/>
                    <a:pt x="239" y="120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8113665" y="55974"/>
              <a:ext cx="13918" cy="10383"/>
            </a:xfrm>
            <a:custGeom>
              <a:avLst/>
              <a:gdLst/>
              <a:ahLst/>
              <a:cxnLst/>
              <a:rect l="l" t="t" r="r" b="b"/>
              <a:pathLst>
                <a:path w="441" h="329" extrusionOk="0">
                  <a:moveTo>
                    <a:pt x="255" y="0"/>
                  </a:moveTo>
                  <a:cubicBezTo>
                    <a:pt x="144" y="0"/>
                    <a:pt x="64" y="101"/>
                    <a:pt x="0" y="245"/>
                  </a:cubicBezTo>
                  <a:cubicBezTo>
                    <a:pt x="60" y="305"/>
                    <a:pt x="109" y="328"/>
                    <a:pt x="151" y="328"/>
                  </a:cubicBezTo>
                  <a:cubicBezTo>
                    <a:pt x="269" y="328"/>
                    <a:pt x="336" y="149"/>
                    <a:pt x="441" y="79"/>
                  </a:cubicBezTo>
                  <a:cubicBezTo>
                    <a:pt x="370" y="24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8642343" y="740807"/>
              <a:ext cx="9784" cy="11677"/>
            </a:xfrm>
            <a:custGeom>
              <a:avLst/>
              <a:gdLst/>
              <a:ahLst/>
              <a:cxnLst/>
              <a:rect l="l" t="t" r="r" b="b"/>
              <a:pathLst>
                <a:path w="310" h="370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62" y="12"/>
                    <a:pt x="179" y="12"/>
                    <a:pt x="179" y="24"/>
                  </a:cubicBezTo>
                  <a:cubicBezTo>
                    <a:pt x="143" y="143"/>
                    <a:pt x="0" y="298"/>
                    <a:pt x="226" y="369"/>
                  </a:cubicBezTo>
                  <a:cubicBezTo>
                    <a:pt x="250" y="358"/>
                    <a:pt x="286" y="322"/>
                    <a:pt x="298" y="274"/>
                  </a:cubicBezTo>
                  <a:cubicBezTo>
                    <a:pt x="298" y="191"/>
                    <a:pt x="310" y="84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8486409" y="483789"/>
              <a:ext cx="12056" cy="16569"/>
            </a:xfrm>
            <a:custGeom>
              <a:avLst/>
              <a:gdLst/>
              <a:ahLst/>
              <a:cxnLst/>
              <a:rect l="l" t="t" r="r" b="b"/>
              <a:pathLst>
                <a:path w="382" h="525" extrusionOk="0">
                  <a:moveTo>
                    <a:pt x="167" y="0"/>
                  </a:moveTo>
                  <a:cubicBezTo>
                    <a:pt x="0" y="84"/>
                    <a:pt x="60" y="274"/>
                    <a:pt x="0" y="417"/>
                  </a:cubicBezTo>
                  <a:cubicBezTo>
                    <a:pt x="12" y="453"/>
                    <a:pt x="24" y="489"/>
                    <a:pt x="60" y="524"/>
                  </a:cubicBezTo>
                  <a:cubicBezTo>
                    <a:pt x="381" y="524"/>
                    <a:pt x="119" y="227"/>
                    <a:pt x="226" y="108"/>
                  </a:cubicBezTo>
                  <a:cubicBezTo>
                    <a:pt x="203" y="72"/>
                    <a:pt x="179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8424017" y="354902"/>
              <a:ext cx="7922" cy="11298"/>
            </a:xfrm>
            <a:custGeom>
              <a:avLst/>
              <a:gdLst/>
              <a:ahLst/>
              <a:cxnLst/>
              <a:rect l="l" t="t" r="r" b="b"/>
              <a:pathLst>
                <a:path w="251" h="358" extrusionOk="0">
                  <a:moveTo>
                    <a:pt x="215" y="1"/>
                  </a:moveTo>
                  <a:cubicBezTo>
                    <a:pt x="144" y="96"/>
                    <a:pt x="1" y="155"/>
                    <a:pt x="72" y="358"/>
                  </a:cubicBezTo>
                  <a:cubicBezTo>
                    <a:pt x="203" y="298"/>
                    <a:pt x="251" y="17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8188428" y="133199"/>
              <a:ext cx="13192" cy="15843"/>
            </a:xfrm>
            <a:custGeom>
              <a:avLst/>
              <a:gdLst/>
              <a:ahLst/>
              <a:cxnLst/>
              <a:rect l="l" t="t" r="r" b="b"/>
              <a:pathLst>
                <a:path w="418" h="502" extrusionOk="0">
                  <a:moveTo>
                    <a:pt x="334" y="1"/>
                  </a:moveTo>
                  <a:cubicBezTo>
                    <a:pt x="120" y="25"/>
                    <a:pt x="0" y="132"/>
                    <a:pt x="36" y="394"/>
                  </a:cubicBezTo>
                  <a:cubicBezTo>
                    <a:pt x="60" y="442"/>
                    <a:pt x="84" y="465"/>
                    <a:pt x="108" y="501"/>
                  </a:cubicBezTo>
                  <a:cubicBezTo>
                    <a:pt x="215" y="370"/>
                    <a:pt x="322" y="263"/>
                    <a:pt x="417" y="120"/>
                  </a:cubicBezTo>
                  <a:cubicBezTo>
                    <a:pt x="405" y="72"/>
                    <a:pt x="393" y="49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8472113" y="457564"/>
              <a:ext cx="10573" cy="8206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187" y="1"/>
                  </a:moveTo>
                  <a:cubicBezTo>
                    <a:pt x="163" y="1"/>
                    <a:pt x="136" y="14"/>
                    <a:pt x="108" y="46"/>
                  </a:cubicBezTo>
                  <a:cubicBezTo>
                    <a:pt x="48" y="117"/>
                    <a:pt x="1" y="224"/>
                    <a:pt x="155" y="260"/>
                  </a:cubicBezTo>
                  <a:lnTo>
                    <a:pt x="334" y="129"/>
                  </a:lnTo>
                  <a:cubicBezTo>
                    <a:pt x="292" y="71"/>
                    <a:pt x="245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8631076" y="693973"/>
              <a:ext cx="13161" cy="11551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167" y="0"/>
                  </a:moveTo>
                  <a:cubicBezTo>
                    <a:pt x="101" y="0"/>
                    <a:pt x="34" y="43"/>
                    <a:pt x="0" y="151"/>
                  </a:cubicBezTo>
                  <a:cubicBezTo>
                    <a:pt x="48" y="222"/>
                    <a:pt x="83" y="306"/>
                    <a:pt x="131" y="365"/>
                  </a:cubicBezTo>
                  <a:cubicBezTo>
                    <a:pt x="191" y="258"/>
                    <a:pt x="417" y="246"/>
                    <a:pt x="298" y="68"/>
                  </a:cubicBezTo>
                  <a:cubicBezTo>
                    <a:pt x="267" y="26"/>
                    <a:pt x="217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8233526" y="169650"/>
              <a:ext cx="18052" cy="12056"/>
            </a:xfrm>
            <a:custGeom>
              <a:avLst/>
              <a:gdLst/>
              <a:ahLst/>
              <a:cxnLst/>
              <a:rect l="l" t="t" r="r" b="b"/>
              <a:pathLst>
                <a:path w="572" h="382" extrusionOk="0">
                  <a:moveTo>
                    <a:pt x="238" y="1"/>
                  </a:moveTo>
                  <a:lnTo>
                    <a:pt x="238" y="1"/>
                  </a:lnTo>
                  <a:cubicBezTo>
                    <a:pt x="0" y="203"/>
                    <a:pt x="298" y="251"/>
                    <a:pt x="334" y="382"/>
                  </a:cubicBezTo>
                  <a:cubicBezTo>
                    <a:pt x="572" y="179"/>
                    <a:pt x="381" y="96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8605134" y="683306"/>
              <a:ext cx="13571" cy="12719"/>
            </a:xfrm>
            <a:custGeom>
              <a:avLst/>
              <a:gdLst/>
              <a:ahLst/>
              <a:cxnLst/>
              <a:rect l="l" t="t" r="r" b="b"/>
              <a:pathLst>
                <a:path w="430" h="403" extrusionOk="0">
                  <a:moveTo>
                    <a:pt x="286" y="1"/>
                  </a:moveTo>
                  <a:cubicBezTo>
                    <a:pt x="191" y="72"/>
                    <a:pt x="96" y="132"/>
                    <a:pt x="0" y="215"/>
                  </a:cubicBezTo>
                  <a:cubicBezTo>
                    <a:pt x="79" y="333"/>
                    <a:pt x="175" y="403"/>
                    <a:pt x="293" y="403"/>
                  </a:cubicBezTo>
                  <a:cubicBezTo>
                    <a:pt x="318" y="403"/>
                    <a:pt x="343" y="400"/>
                    <a:pt x="370" y="394"/>
                  </a:cubicBezTo>
                  <a:cubicBezTo>
                    <a:pt x="393" y="251"/>
                    <a:pt x="429" y="96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8613782" y="677310"/>
              <a:ext cx="17674" cy="18431"/>
            </a:xfrm>
            <a:custGeom>
              <a:avLst/>
              <a:gdLst/>
              <a:ahLst/>
              <a:cxnLst/>
              <a:rect l="l" t="t" r="r" b="b"/>
              <a:pathLst>
                <a:path w="560" h="584" extrusionOk="0">
                  <a:moveTo>
                    <a:pt x="24" y="0"/>
                  </a:moveTo>
                  <a:cubicBezTo>
                    <a:pt x="12" y="60"/>
                    <a:pt x="12" y="131"/>
                    <a:pt x="0" y="191"/>
                  </a:cubicBezTo>
                  <a:cubicBezTo>
                    <a:pt x="24" y="310"/>
                    <a:pt x="60" y="441"/>
                    <a:pt x="84" y="584"/>
                  </a:cubicBezTo>
                  <a:cubicBezTo>
                    <a:pt x="310" y="357"/>
                    <a:pt x="560" y="119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8604377" y="664150"/>
              <a:ext cx="8679" cy="7322"/>
            </a:xfrm>
            <a:custGeom>
              <a:avLst/>
              <a:gdLst/>
              <a:ahLst/>
              <a:cxnLst/>
              <a:rect l="l" t="t" r="r" b="b"/>
              <a:pathLst>
                <a:path w="275" h="232" extrusionOk="0">
                  <a:moveTo>
                    <a:pt x="84" y="0"/>
                  </a:moveTo>
                  <a:cubicBezTo>
                    <a:pt x="60" y="48"/>
                    <a:pt x="1" y="108"/>
                    <a:pt x="1" y="131"/>
                  </a:cubicBezTo>
                  <a:cubicBezTo>
                    <a:pt x="24" y="216"/>
                    <a:pt x="72" y="231"/>
                    <a:pt x="125" y="231"/>
                  </a:cubicBezTo>
                  <a:cubicBezTo>
                    <a:pt x="155" y="231"/>
                    <a:pt x="186" y="227"/>
                    <a:pt x="215" y="227"/>
                  </a:cubicBezTo>
                  <a:cubicBezTo>
                    <a:pt x="275" y="60"/>
                    <a:pt x="23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8132064" y="95865"/>
              <a:ext cx="15812" cy="12592"/>
            </a:xfrm>
            <a:custGeom>
              <a:avLst/>
              <a:gdLst/>
              <a:ahLst/>
              <a:cxnLst/>
              <a:rect l="l" t="t" r="r" b="b"/>
              <a:pathLst>
                <a:path w="501" h="399" extrusionOk="0">
                  <a:moveTo>
                    <a:pt x="173" y="1"/>
                  </a:moveTo>
                  <a:cubicBezTo>
                    <a:pt x="116" y="1"/>
                    <a:pt x="58" y="21"/>
                    <a:pt x="1" y="89"/>
                  </a:cubicBezTo>
                  <a:cubicBezTo>
                    <a:pt x="120" y="196"/>
                    <a:pt x="262" y="291"/>
                    <a:pt x="382" y="398"/>
                  </a:cubicBezTo>
                  <a:cubicBezTo>
                    <a:pt x="417" y="315"/>
                    <a:pt x="453" y="231"/>
                    <a:pt x="501" y="148"/>
                  </a:cubicBezTo>
                  <a:cubicBezTo>
                    <a:pt x="465" y="112"/>
                    <a:pt x="453" y="89"/>
                    <a:pt x="417" y="53"/>
                  </a:cubicBezTo>
                  <a:cubicBezTo>
                    <a:pt x="339" y="46"/>
                    <a:pt x="25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8422881" y="405586"/>
              <a:ext cx="9815" cy="12087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34" y="0"/>
                  </a:moveTo>
                  <a:cubicBezTo>
                    <a:pt x="24" y="0"/>
                    <a:pt x="13" y="1"/>
                    <a:pt x="1" y="2"/>
                  </a:cubicBezTo>
                  <a:cubicBezTo>
                    <a:pt x="72" y="169"/>
                    <a:pt x="120" y="359"/>
                    <a:pt x="311" y="383"/>
                  </a:cubicBezTo>
                  <a:cubicBezTo>
                    <a:pt x="242" y="224"/>
                    <a:pt x="250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8164002" y="109530"/>
              <a:ext cx="19946" cy="15622"/>
            </a:xfrm>
            <a:custGeom>
              <a:avLst/>
              <a:gdLst/>
              <a:ahLst/>
              <a:cxnLst/>
              <a:rect l="l" t="t" r="r" b="b"/>
              <a:pathLst>
                <a:path w="632" h="495" extrusionOk="0">
                  <a:moveTo>
                    <a:pt x="36" y="60"/>
                  </a:moveTo>
                  <a:cubicBezTo>
                    <a:pt x="36" y="179"/>
                    <a:pt x="24" y="275"/>
                    <a:pt x="1" y="394"/>
                  </a:cubicBezTo>
                  <a:cubicBezTo>
                    <a:pt x="76" y="422"/>
                    <a:pt x="144" y="495"/>
                    <a:pt x="227" y="495"/>
                  </a:cubicBezTo>
                  <a:cubicBezTo>
                    <a:pt x="250" y="495"/>
                    <a:pt x="273" y="490"/>
                    <a:pt x="298" y="477"/>
                  </a:cubicBezTo>
                  <a:cubicBezTo>
                    <a:pt x="632" y="1"/>
                    <a:pt x="167" y="156"/>
                    <a:pt x="36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8164002" y="121680"/>
              <a:ext cx="19946" cy="13066"/>
            </a:xfrm>
            <a:custGeom>
              <a:avLst/>
              <a:gdLst/>
              <a:ahLst/>
              <a:cxnLst/>
              <a:rect l="l" t="t" r="r" b="b"/>
              <a:pathLst>
                <a:path w="632" h="414" extrusionOk="0">
                  <a:moveTo>
                    <a:pt x="83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24" y="56"/>
                    <a:pt x="36" y="104"/>
                    <a:pt x="36" y="140"/>
                  </a:cubicBezTo>
                  <a:cubicBezTo>
                    <a:pt x="155" y="259"/>
                    <a:pt x="286" y="378"/>
                    <a:pt x="465" y="414"/>
                  </a:cubicBezTo>
                  <a:cubicBezTo>
                    <a:pt x="620" y="390"/>
                    <a:pt x="632" y="283"/>
                    <a:pt x="596" y="140"/>
                  </a:cubicBezTo>
                  <a:cubicBezTo>
                    <a:pt x="501" y="116"/>
                    <a:pt x="405" y="104"/>
                    <a:pt x="298" y="92"/>
                  </a:cubicBezTo>
                  <a:cubicBezTo>
                    <a:pt x="235" y="29"/>
                    <a:pt x="16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8179024" y="126446"/>
              <a:ext cx="19946" cy="21461"/>
            </a:xfrm>
            <a:custGeom>
              <a:avLst/>
              <a:gdLst/>
              <a:ahLst/>
              <a:cxnLst/>
              <a:rect l="l" t="t" r="r" b="b"/>
              <a:pathLst>
                <a:path w="632" h="680" extrusionOk="0">
                  <a:moveTo>
                    <a:pt x="144" y="1"/>
                  </a:moveTo>
                  <a:lnTo>
                    <a:pt x="1" y="263"/>
                  </a:lnTo>
                  <a:cubicBezTo>
                    <a:pt x="84" y="394"/>
                    <a:pt x="167" y="536"/>
                    <a:pt x="239" y="679"/>
                  </a:cubicBezTo>
                  <a:cubicBezTo>
                    <a:pt x="275" y="667"/>
                    <a:pt x="298" y="632"/>
                    <a:pt x="334" y="620"/>
                  </a:cubicBezTo>
                  <a:cubicBezTo>
                    <a:pt x="441" y="501"/>
                    <a:pt x="525" y="370"/>
                    <a:pt x="632" y="239"/>
                  </a:cubicBezTo>
                  <a:cubicBezTo>
                    <a:pt x="501" y="84"/>
                    <a:pt x="334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" name="Google Shape;990;p4"/>
          <p:cNvGrpSpPr/>
          <p:nvPr/>
        </p:nvGrpSpPr>
        <p:grpSpPr>
          <a:xfrm rot="3976711" flipH="1">
            <a:off x="8174940" y="4188210"/>
            <a:ext cx="477650" cy="1769363"/>
            <a:chOff x="8509700" y="2837908"/>
            <a:chExt cx="465603" cy="1724737"/>
          </a:xfrm>
        </p:grpSpPr>
        <p:sp>
          <p:nvSpPr>
            <p:cNvPr id="991" name="Google Shape;991;p4"/>
            <p:cNvSpPr/>
            <p:nvPr/>
          </p:nvSpPr>
          <p:spPr>
            <a:xfrm>
              <a:off x="8583327" y="2841033"/>
              <a:ext cx="391975" cy="1490263"/>
            </a:xfrm>
            <a:custGeom>
              <a:avLst/>
              <a:gdLst/>
              <a:ahLst/>
              <a:cxnLst/>
              <a:rect l="l" t="t" r="r" b="b"/>
              <a:pathLst>
                <a:path w="12420" h="47220" extrusionOk="0">
                  <a:moveTo>
                    <a:pt x="9226" y="45032"/>
                  </a:moveTo>
                  <a:cubicBezTo>
                    <a:pt x="9231" y="45033"/>
                    <a:pt x="9232" y="45033"/>
                    <a:pt x="9233" y="45033"/>
                  </a:cubicBezTo>
                  <a:cubicBezTo>
                    <a:pt x="9233" y="45033"/>
                    <a:pt x="9229" y="45032"/>
                    <a:pt x="9226" y="45032"/>
                  </a:cubicBezTo>
                  <a:close/>
                  <a:moveTo>
                    <a:pt x="9157" y="44977"/>
                  </a:moveTo>
                  <a:cubicBezTo>
                    <a:pt x="9236" y="44977"/>
                    <a:pt x="9261" y="45041"/>
                    <a:pt x="9304" y="45099"/>
                  </a:cubicBezTo>
                  <a:lnTo>
                    <a:pt x="9304" y="45099"/>
                  </a:lnTo>
                  <a:cubicBezTo>
                    <a:pt x="9288" y="45082"/>
                    <a:pt x="9271" y="45065"/>
                    <a:pt x="9252" y="45048"/>
                  </a:cubicBezTo>
                  <a:cubicBezTo>
                    <a:pt x="9224" y="45035"/>
                    <a:pt x="9222" y="45031"/>
                    <a:pt x="9225" y="45031"/>
                  </a:cubicBezTo>
                  <a:cubicBezTo>
                    <a:pt x="9225" y="45031"/>
                    <a:pt x="9225" y="45031"/>
                    <a:pt x="9226" y="45032"/>
                  </a:cubicBezTo>
                  <a:lnTo>
                    <a:pt x="9226" y="45032"/>
                  </a:lnTo>
                  <a:cubicBezTo>
                    <a:pt x="9221" y="45030"/>
                    <a:pt x="9215" y="45028"/>
                    <a:pt x="9204" y="45025"/>
                  </a:cubicBezTo>
                  <a:cubicBezTo>
                    <a:pt x="9157" y="45013"/>
                    <a:pt x="9145" y="44977"/>
                    <a:pt x="9157" y="44977"/>
                  </a:cubicBezTo>
                  <a:close/>
                  <a:moveTo>
                    <a:pt x="7613" y="0"/>
                  </a:moveTo>
                  <a:cubicBezTo>
                    <a:pt x="7285" y="0"/>
                    <a:pt x="7254" y="168"/>
                    <a:pt x="7228" y="698"/>
                  </a:cubicBezTo>
                  <a:cubicBezTo>
                    <a:pt x="7240" y="912"/>
                    <a:pt x="7311" y="1091"/>
                    <a:pt x="7430" y="1257"/>
                  </a:cubicBezTo>
                  <a:cubicBezTo>
                    <a:pt x="7633" y="1507"/>
                    <a:pt x="7716" y="1829"/>
                    <a:pt x="7942" y="2055"/>
                  </a:cubicBezTo>
                  <a:cubicBezTo>
                    <a:pt x="8181" y="2424"/>
                    <a:pt x="8371" y="2829"/>
                    <a:pt x="8478" y="3293"/>
                  </a:cubicBezTo>
                  <a:cubicBezTo>
                    <a:pt x="8621" y="3793"/>
                    <a:pt x="8752" y="4317"/>
                    <a:pt x="8669" y="4865"/>
                  </a:cubicBezTo>
                  <a:cubicBezTo>
                    <a:pt x="8681" y="5210"/>
                    <a:pt x="8538" y="5544"/>
                    <a:pt x="8681" y="5865"/>
                  </a:cubicBezTo>
                  <a:cubicBezTo>
                    <a:pt x="8954" y="6234"/>
                    <a:pt x="8692" y="6615"/>
                    <a:pt x="8692" y="6984"/>
                  </a:cubicBezTo>
                  <a:cubicBezTo>
                    <a:pt x="8609" y="7282"/>
                    <a:pt x="8800" y="7687"/>
                    <a:pt x="8431" y="7877"/>
                  </a:cubicBezTo>
                  <a:cubicBezTo>
                    <a:pt x="8252" y="8163"/>
                    <a:pt x="8204" y="8484"/>
                    <a:pt x="8121" y="8794"/>
                  </a:cubicBezTo>
                  <a:cubicBezTo>
                    <a:pt x="8073" y="8937"/>
                    <a:pt x="8002" y="9032"/>
                    <a:pt x="7930" y="9139"/>
                  </a:cubicBezTo>
                  <a:cubicBezTo>
                    <a:pt x="7776" y="9330"/>
                    <a:pt x="7609" y="9508"/>
                    <a:pt x="7549" y="9782"/>
                  </a:cubicBezTo>
                  <a:cubicBezTo>
                    <a:pt x="7526" y="9913"/>
                    <a:pt x="7442" y="10008"/>
                    <a:pt x="7371" y="10104"/>
                  </a:cubicBezTo>
                  <a:cubicBezTo>
                    <a:pt x="7288" y="10258"/>
                    <a:pt x="7145" y="10377"/>
                    <a:pt x="7073" y="10544"/>
                  </a:cubicBezTo>
                  <a:cubicBezTo>
                    <a:pt x="7061" y="10580"/>
                    <a:pt x="7049" y="10628"/>
                    <a:pt x="7049" y="10687"/>
                  </a:cubicBezTo>
                  <a:cubicBezTo>
                    <a:pt x="7049" y="10842"/>
                    <a:pt x="6966" y="10913"/>
                    <a:pt x="6871" y="10973"/>
                  </a:cubicBezTo>
                  <a:cubicBezTo>
                    <a:pt x="6811" y="10997"/>
                    <a:pt x="6752" y="11056"/>
                    <a:pt x="6716" y="11139"/>
                  </a:cubicBezTo>
                  <a:cubicBezTo>
                    <a:pt x="6692" y="11235"/>
                    <a:pt x="6645" y="11330"/>
                    <a:pt x="6597" y="11437"/>
                  </a:cubicBezTo>
                  <a:cubicBezTo>
                    <a:pt x="6418" y="11735"/>
                    <a:pt x="6299" y="12068"/>
                    <a:pt x="6121" y="12354"/>
                  </a:cubicBezTo>
                  <a:lnTo>
                    <a:pt x="6037" y="12485"/>
                  </a:lnTo>
                  <a:cubicBezTo>
                    <a:pt x="5942" y="12652"/>
                    <a:pt x="5847" y="12783"/>
                    <a:pt x="5692" y="12890"/>
                  </a:cubicBezTo>
                  <a:cubicBezTo>
                    <a:pt x="5466" y="13021"/>
                    <a:pt x="5275" y="13175"/>
                    <a:pt x="5561" y="13461"/>
                  </a:cubicBezTo>
                  <a:cubicBezTo>
                    <a:pt x="5859" y="14021"/>
                    <a:pt x="5323" y="13795"/>
                    <a:pt x="5180" y="13961"/>
                  </a:cubicBezTo>
                  <a:cubicBezTo>
                    <a:pt x="4835" y="14080"/>
                    <a:pt x="4537" y="14271"/>
                    <a:pt x="4466" y="14735"/>
                  </a:cubicBezTo>
                  <a:cubicBezTo>
                    <a:pt x="4418" y="14854"/>
                    <a:pt x="4323" y="14949"/>
                    <a:pt x="4275" y="15069"/>
                  </a:cubicBezTo>
                  <a:cubicBezTo>
                    <a:pt x="4228" y="15188"/>
                    <a:pt x="4204" y="15307"/>
                    <a:pt x="4144" y="15402"/>
                  </a:cubicBezTo>
                  <a:cubicBezTo>
                    <a:pt x="4109" y="15485"/>
                    <a:pt x="4085" y="15545"/>
                    <a:pt x="4085" y="15616"/>
                  </a:cubicBezTo>
                  <a:cubicBezTo>
                    <a:pt x="4168" y="15866"/>
                    <a:pt x="3918" y="15723"/>
                    <a:pt x="3894" y="15819"/>
                  </a:cubicBezTo>
                  <a:cubicBezTo>
                    <a:pt x="3739" y="16021"/>
                    <a:pt x="3549" y="16021"/>
                    <a:pt x="3335" y="16021"/>
                  </a:cubicBezTo>
                  <a:cubicBezTo>
                    <a:pt x="3275" y="16033"/>
                    <a:pt x="3239" y="16045"/>
                    <a:pt x="3192" y="16081"/>
                  </a:cubicBezTo>
                  <a:cubicBezTo>
                    <a:pt x="3025" y="16223"/>
                    <a:pt x="2918" y="16438"/>
                    <a:pt x="2942" y="16676"/>
                  </a:cubicBezTo>
                  <a:cubicBezTo>
                    <a:pt x="2954" y="17033"/>
                    <a:pt x="2799" y="17271"/>
                    <a:pt x="2585" y="17474"/>
                  </a:cubicBezTo>
                  <a:lnTo>
                    <a:pt x="2442" y="17569"/>
                  </a:lnTo>
                  <a:cubicBezTo>
                    <a:pt x="2287" y="17640"/>
                    <a:pt x="2085" y="17664"/>
                    <a:pt x="2013" y="17890"/>
                  </a:cubicBezTo>
                  <a:cubicBezTo>
                    <a:pt x="1965" y="18057"/>
                    <a:pt x="1906" y="18236"/>
                    <a:pt x="1989" y="18378"/>
                  </a:cubicBezTo>
                  <a:cubicBezTo>
                    <a:pt x="2085" y="18640"/>
                    <a:pt x="1989" y="18855"/>
                    <a:pt x="1834" y="18938"/>
                  </a:cubicBezTo>
                  <a:cubicBezTo>
                    <a:pt x="1537" y="19081"/>
                    <a:pt x="1644" y="19295"/>
                    <a:pt x="1763" y="19426"/>
                  </a:cubicBezTo>
                  <a:cubicBezTo>
                    <a:pt x="2120" y="19855"/>
                    <a:pt x="1942" y="20164"/>
                    <a:pt x="1608" y="20450"/>
                  </a:cubicBezTo>
                  <a:cubicBezTo>
                    <a:pt x="1573" y="20617"/>
                    <a:pt x="1632" y="20748"/>
                    <a:pt x="1751" y="20843"/>
                  </a:cubicBezTo>
                  <a:cubicBezTo>
                    <a:pt x="1778" y="20864"/>
                    <a:pt x="1808" y="20871"/>
                    <a:pt x="1840" y="20871"/>
                  </a:cubicBezTo>
                  <a:cubicBezTo>
                    <a:pt x="1890" y="20871"/>
                    <a:pt x="1946" y="20855"/>
                    <a:pt x="2001" y="20855"/>
                  </a:cubicBezTo>
                  <a:cubicBezTo>
                    <a:pt x="2068" y="20855"/>
                    <a:pt x="2136" y="20879"/>
                    <a:pt x="2192" y="20986"/>
                  </a:cubicBezTo>
                  <a:cubicBezTo>
                    <a:pt x="1954" y="21034"/>
                    <a:pt x="1870" y="21260"/>
                    <a:pt x="1775" y="21474"/>
                  </a:cubicBezTo>
                  <a:cubicBezTo>
                    <a:pt x="1687" y="21605"/>
                    <a:pt x="1626" y="21801"/>
                    <a:pt x="1486" y="21801"/>
                  </a:cubicBezTo>
                  <a:cubicBezTo>
                    <a:pt x="1435" y="21801"/>
                    <a:pt x="1374" y="21775"/>
                    <a:pt x="1299" y="21712"/>
                  </a:cubicBezTo>
                  <a:cubicBezTo>
                    <a:pt x="1112" y="21332"/>
                    <a:pt x="1038" y="21181"/>
                    <a:pt x="878" y="21181"/>
                  </a:cubicBezTo>
                  <a:cubicBezTo>
                    <a:pt x="773" y="21181"/>
                    <a:pt x="630" y="21246"/>
                    <a:pt x="394" y="21355"/>
                  </a:cubicBezTo>
                  <a:cubicBezTo>
                    <a:pt x="263" y="21415"/>
                    <a:pt x="227" y="21557"/>
                    <a:pt x="180" y="21688"/>
                  </a:cubicBezTo>
                  <a:cubicBezTo>
                    <a:pt x="120" y="21855"/>
                    <a:pt x="1" y="22034"/>
                    <a:pt x="215" y="22165"/>
                  </a:cubicBezTo>
                  <a:cubicBezTo>
                    <a:pt x="322" y="22236"/>
                    <a:pt x="275" y="22331"/>
                    <a:pt x="263" y="22427"/>
                  </a:cubicBezTo>
                  <a:cubicBezTo>
                    <a:pt x="168" y="22724"/>
                    <a:pt x="60" y="23046"/>
                    <a:pt x="418" y="23224"/>
                  </a:cubicBezTo>
                  <a:cubicBezTo>
                    <a:pt x="834" y="23320"/>
                    <a:pt x="656" y="23677"/>
                    <a:pt x="656" y="23962"/>
                  </a:cubicBezTo>
                  <a:cubicBezTo>
                    <a:pt x="656" y="24093"/>
                    <a:pt x="691" y="24201"/>
                    <a:pt x="739" y="24320"/>
                  </a:cubicBezTo>
                  <a:cubicBezTo>
                    <a:pt x="763" y="24379"/>
                    <a:pt x="858" y="24451"/>
                    <a:pt x="763" y="24546"/>
                  </a:cubicBezTo>
                  <a:cubicBezTo>
                    <a:pt x="811" y="24379"/>
                    <a:pt x="691" y="24415"/>
                    <a:pt x="620" y="24391"/>
                  </a:cubicBezTo>
                  <a:lnTo>
                    <a:pt x="620" y="24391"/>
                  </a:lnTo>
                  <a:cubicBezTo>
                    <a:pt x="382" y="24772"/>
                    <a:pt x="680" y="24855"/>
                    <a:pt x="858" y="25022"/>
                  </a:cubicBezTo>
                  <a:cubicBezTo>
                    <a:pt x="918" y="25094"/>
                    <a:pt x="953" y="25141"/>
                    <a:pt x="834" y="25189"/>
                  </a:cubicBezTo>
                  <a:cubicBezTo>
                    <a:pt x="703" y="25225"/>
                    <a:pt x="656" y="25320"/>
                    <a:pt x="763" y="25451"/>
                  </a:cubicBezTo>
                  <a:cubicBezTo>
                    <a:pt x="1096" y="25915"/>
                    <a:pt x="1477" y="26320"/>
                    <a:pt x="1882" y="26677"/>
                  </a:cubicBezTo>
                  <a:cubicBezTo>
                    <a:pt x="1954" y="26677"/>
                    <a:pt x="2077" y="26572"/>
                    <a:pt x="2111" y="26572"/>
                  </a:cubicBezTo>
                  <a:cubicBezTo>
                    <a:pt x="2117" y="26572"/>
                    <a:pt x="2120" y="26575"/>
                    <a:pt x="2120" y="26582"/>
                  </a:cubicBezTo>
                  <a:cubicBezTo>
                    <a:pt x="2120" y="26987"/>
                    <a:pt x="2370" y="27034"/>
                    <a:pt x="2620" y="27106"/>
                  </a:cubicBezTo>
                  <a:cubicBezTo>
                    <a:pt x="2727" y="27130"/>
                    <a:pt x="2668" y="27284"/>
                    <a:pt x="2680" y="27391"/>
                  </a:cubicBezTo>
                  <a:cubicBezTo>
                    <a:pt x="2716" y="27808"/>
                    <a:pt x="3073" y="27892"/>
                    <a:pt x="3263" y="28130"/>
                  </a:cubicBezTo>
                  <a:cubicBezTo>
                    <a:pt x="3370" y="28237"/>
                    <a:pt x="3489" y="28344"/>
                    <a:pt x="3609" y="28439"/>
                  </a:cubicBezTo>
                  <a:cubicBezTo>
                    <a:pt x="3859" y="28594"/>
                    <a:pt x="4037" y="28844"/>
                    <a:pt x="4204" y="29094"/>
                  </a:cubicBezTo>
                  <a:cubicBezTo>
                    <a:pt x="4228" y="29154"/>
                    <a:pt x="4275" y="29201"/>
                    <a:pt x="4311" y="29261"/>
                  </a:cubicBezTo>
                  <a:cubicBezTo>
                    <a:pt x="4466" y="29487"/>
                    <a:pt x="4692" y="29630"/>
                    <a:pt x="4859" y="29856"/>
                  </a:cubicBezTo>
                  <a:cubicBezTo>
                    <a:pt x="5038" y="29962"/>
                    <a:pt x="5218" y="30114"/>
                    <a:pt x="5439" y="30114"/>
                  </a:cubicBezTo>
                  <a:cubicBezTo>
                    <a:pt x="5467" y="30114"/>
                    <a:pt x="5496" y="30111"/>
                    <a:pt x="5525" y="30106"/>
                  </a:cubicBezTo>
                  <a:cubicBezTo>
                    <a:pt x="5692" y="30082"/>
                    <a:pt x="5835" y="30023"/>
                    <a:pt x="5954" y="29904"/>
                  </a:cubicBezTo>
                  <a:cubicBezTo>
                    <a:pt x="6097" y="29689"/>
                    <a:pt x="6454" y="29749"/>
                    <a:pt x="6430" y="29368"/>
                  </a:cubicBezTo>
                  <a:cubicBezTo>
                    <a:pt x="6406" y="29368"/>
                    <a:pt x="6395" y="29356"/>
                    <a:pt x="6395" y="29332"/>
                  </a:cubicBezTo>
                  <a:cubicBezTo>
                    <a:pt x="6395" y="29308"/>
                    <a:pt x="6395" y="29296"/>
                    <a:pt x="6418" y="29296"/>
                  </a:cubicBezTo>
                  <a:cubicBezTo>
                    <a:pt x="6418" y="29296"/>
                    <a:pt x="6442" y="29308"/>
                    <a:pt x="6454" y="29332"/>
                  </a:cubicBezTo>
                  <a:cubicBezTo>
                    <a:pt x="6514" y="29737"/>
                    <a:pt x="6252" y="29797"/>
                    <a:pt x="6002" y="29868"/>
                  </a:cubicBezTo>
                  <a:cubicBezTo>
                    <a:pt x="5859" y="30035"/>
                    <a:pt x="5680" y="30201"/>
                    <a:pt x="5597" y="30439"/>
                  </a:cubicBezTo>
                  <a:cubicBezTo>
                    <a:pt x="5585" y="30499"/>
                    <a:pt x="5585" y="30547"/>
                    <a:pt x="5585" y="30606"/>
                  </a:cubicBezTo>
                  <a:cubicBezTo>
                    <a:pt x="5585" y="30701"/>
                    <a:pt x="5585" y="30797"/>
                    <a:pt x="5573" y="30904"/>
                  </a:cubicBezTo>
                  <a:lnTo>
                    <a:pt x="5573" y="30987"/>
                  </a:lnTo>
                  <a:cubicBezTo>
                    <a:pt x="5811" y="31094"/>
                    <a:pt x="5859" y="31380"/>
                    <a:pt x="6025" y="31559"/>
                  </a:cubicBezTo>
                  <a:cubicBezTo>
                    <a:pt x="6121" y="31594"/>
                    <a:pt x="6240" y="31582"/>
                    <a:pt x="6347" y="31642"/>
                  </a:cubicBezTo>
                  <a:cubicBezTo>
                    <a:pt x="6502" y="31713"/>
                    <a:pt x="6573" y="31916"/>
                    <a:pt x="6752" y="31952"/>
                  </a:cubicBezTo>
                  <a:cubicBezTo>
                    <a:pt x="6811" y="31940"/>
                    <a:pt x="6859" y="31940"/>
                    <a:pt x="6895" y="31916"/>
                  </a:cubicBezTo>
                  <a:cubicBezTo>
                    <a:pt x="7157" y="31749"/>
                    <a:pt x="7192" y="31523"/>
                    <a:pt x="7002" y="31261"/>
                  </a:cubicBezTo>
                  <a:cubicBezTo>
                    <a:pt x="7072" y="31239"/>
                    <a:pt x="7134" y="31229"/>
                    <a:pt x="7189" y="31229"/>
                  </a:cubicBezTo>
                  <a:cubicBezTo>
                    <a:pt x="7580" y="31229"/>
                    <a:pt x="7617" y="31729"/>
                    <a:pt x="7847" y="31928"/>
                  </a:cubicBezTo>
                  <a:cubicBezTo>
                    <a:pt x="7478" y="32654"/>
                    <a:pt x="8145" y="32452"/>
                    <a:pt x="8371" y="32642"/>
                  </a:cubicBezTo>
                  <a:cubicBezTo>
                    <a:pt x="7942" y="32785"/>
                    <a:pt x="7764" y="33226"/>
                    <a:pt x="7788" y="33999"/>
                  </a:cubicBezTo>
                  <a:cubicBezTo>
                    <a:pt x="7788" y="34059"/>
                    <a:pt x="7788" y="34118"/>
                    <a:pt x="7811" y="34178"/>
                  </a:cubicBezTo>
                  <a:cubicBezTo>
                    <a:pt x="7847" y="34333"/>
                    <a:pt x="7859" y="34499"/>
                    <a:pt x="7930" y="34666"/>
                  </a:cubicBezTo>
                  <a:cubicBezTo>
                    <a:pt x="8002" y="34809"/>
                    <a:pt x="8073" y="34952"/>
                    <a:pt x="8121" y="35107"/>
                  </a:cubicBezTo>
                  <a:cubicBezTo>
                    <a:pt x="8157" y="35226"/>
                    <a:pt x="8192" y="35369"/>
                    <a:pt x="8240" y="35500"/>
                  </a:cubicBezTo>
                  <a:cubicBezTo>
                    <a:pt x="8311" y="35762"/>
                    <a:pt x="8502" y="35964"/>
                    <a:pt x="8597" y="36226"/>
                  </a:cubicBezTo>
                  <a:cubicBezTo>
                    <a:pt x="8740" y="36476"/>
                    <a:pt x="8847" y="36750"/>
                    <a:pt x="8895" y="37059"/>
                  </a:cubicBezTo>
                  <a:cubicBezTo>
                    <a:pt x="8919" y="37155"/>
                    <a:pt x="8954" y="37214"/>
                    <a:pt x="9014" y="37274"/>
                  </a:cubicBezTo>
                  <a:cubicBezTo>
                    <a:pt x="9157" y="37452"/>
                    <a:pt x="9014" y="37667"/>
                    <a:pt x="9097" y="37869"/>
                  </a:cubicBezTo>
                  <a:cubicBezTo>
                    <a:pt x="9157" y="38107"/>
                    <a:pt x="9121" y="38345"/>
                    <a:pt x="9157" y="38583"/>
                  </a:cubicBezTo>
                  <a:cubicBezTo>
                    <a:pt x="9181" y="38643"/>
                    <a:pt x="9216" y="38679"/>
                    <a:pt x="9193" y="38726"/>
                  </a:cubicBezTo>
                  <a:cubicBezTo>
                    <a:pt x="9179" y="38743"/>
                    <a:pt x="9165" y="38750"/>
                    <a:pt x="9152" y="38750"/>
                  </a:cubicBezTo>
                  <a:cubicBezTo>
                    <a:pt x="9120" y="38750"/>
                    <a:pt x="9090" y="38711"/>
                    <a:pt x="9073" y="38702"/>
                  </a:cubicBezTo>
                  <a:cubicBezTo>
                    <a:pt x="8895" y="38702"/>
                    <a:pt x="8752" y="38821"/>
                    <a:pt x="8633" y="38952"/>
                  </a:cubicBezTo>
                  <a:cubicBezTo>
                    <a:pt x="8609" y="39000"/>
                    <a:pt x="8609" y="39060"/>
                    <a:pt x="8609" y="39119"/>
                  </a:cubicBezTo>
                  <a:cubicBezTo>
                    <a:pt x="8669" y="39322"/>
                    <a:pt x="8835" y="39452"/>
                    <a:pt x="8919" y="39655"/>
                  </a:cubicBezTo>
                  <a:cubicBezTo>
                    <a:pt x="8919" y="39798"/>
                    <a:pt x="8788" y="39833"/>
                    <a:pt x="8716" y="39905"/>
                  </a:cubicBezTo>
                  <a:cubicBezTo>
                    <a:pt x="8419" y="40214"/>
                    <a:pt x="8442" y="40393"/>
                    <a:pt x="8800" y="40584"/>
                  </a:cubicBezTo>
                  <a:cubicBezTo>
                    <a:pt x="8871" y="40631"/>
                    <a:pt x="8966" y="40667"/>
                    <a:pt x="9038" y="40726"/>
                  </a:cubicBezTo>
                  <a:cubicBezTo>
                    <a:pt x="9157" y="40857"/>
                    <a:pt x="9407" y="40905"/>
                    <a:pt x="9312" y="41179"/>
                  </a:cubicBezTo>
                  <a:cubicBezTo>
                    <a:pt x="9251" y="41315"/>
                    <a:pt x="9152" y="41336"/>
                    <a:pt x="9047" y="41336"/>
                  </a:cubicBezTo>
                  <a:cubicBezTo>
                    <a:pt x="9003" y="41336"/>
                    <a:pt x="8957" y="41332"/>
                    <a:pt x="8913" y="41332"/>
                  </a:cubicBezTo>
                  <a:cubicBezTo>
                    <a:pt x="8899" y="41332"/>
                    <a:pt x="8885" y="41333"/>
                    <a:pt x="8871" y="41334"/>
                  </a:cubicBezTo>
                  <a:cubicBezTo>
                    <a:pt x="8843" y="41338"/>
                    <a:pt x="8814" y="41339"/>
                    <a:pt x="8785" y="41339"/>
                  </a:cubicBezTo>
                  <a:cubicBezTo>
                    <a:pt x="8726" y="41339"/>
                    <a:pt x="8665" y="41334"/>
                    <a:pt x="8609" y="41334"/>
                  </a:cubicBezTo>
                  <a:cubicBezTo>
                    <a:pt x="8478" y="41346"/>
                    <a:pt x="8335" y="41346"/>
                    <a:pt x="8204" y="41393"/>
                  </a:cubicBezTo>
                  <a:cubicBezTo>
                    <a:pt x="8133" y="41417"/>
                    <a:pt x="8073" y="41477"/>
                    <a:pt x="8038" y="41572"/>
                  </a:cubicBezTo>
                  <a:cubicBezTo>
                    <a:pt x="8014" y="41810"/>
                    <a:pt x="8216" y="41858"/>
                    <a:pt x="8395" y="41989"/>
                  </a:cubicBezTo>
                  <a:cubicBezTo>
                    <a:pt x="8192" y="42012"/>
                    <a:pt x="8038" y="41977"/>
                    <a:pt x="7907" y="42060"/>
                  </a:cubicBezTo>
                  <a:cubicBezTo>
                    <a:pt x="7859" y="42108"/>
                    <a:pt x="7847" y="42155"/>
                    <a:pt x="7847" y="42215"/>
                  </a:cubicBezTo>
                  <a:cubicBezTo>
                    <a:pt x="8014" y="42489"/>
                    <a:pt x="7859" y="42810"/>
                    <a:pt x="7919" y="43084"/>
                  </a:cubicBezTo>
                  <a:cubicBezTo>
                    <a:pt x="7835" y="43358"/>
                    <a:pt x="7621" y="43346"/>
                    <a:pt x="7430" y="43382"/>
                  </a:cubicBezTo>
                  <a:cubicBezTo>
                    <a:pt x="7371" y="43405"/>
                    <a:pt x="7323" y="43417"/>
                    <a:pt x="7288" y="43429"/>
                  </a:cubicBezTo>
                  <a:cubicBezTo>
                    <a:pt x="7168" y="43477"/>
                    <a:pt x="7073" y="43560"/>
                    <a:pt x="7061" y="43727"/>
                  </a:cubicBezTo>
                  <a:cubicBezTo>
                    <a:pt x="7073" y="43846"/>
                    <a:pt x="7145" y="43905"/>
                    <a:pt x="7204" y="44001"/>
                  </a:cubicBezTo>
                  <a:cubicBezTo>
                    <a:pt x="7264" y="44072"/>
                    <a:pt x="7311" y="44155"/>
                    <a:pt x="7347" y="44263"/>
                  </a:cubicBezTo>
                  <a:cubicBezTo>
                    <a:pt x="7549" y="44798"/>
                    <a:pt x="7073" y="44846"/>
                    <a:pt x="6883" y="45084"/>
                  </a:cubicBezTo>
                  <a:cubicBezTo>
                    <a:pt x="6758" y="45084"/>
                    <a:pt x="6826" y="45400"/>
                    <a:pt x="6703" y="45400"/>
                  </a:cubicBezTo>
                  <a:cubicBezTo>
                    <a:pt x="6673" y="45400"/>
                    <a:pt x="6632" y="45381"/>
                    <a:pt x="6573" y="45334"/>
                  </a:cubicBezTo>
                  <a:cubicBezTo>
                    <a:pt x="6534" y="45317"/>
                    <a:pt x="6496" y="45309"/>
                    <a:pt x="6459" y="45309"/>
                  </a:cubicBezTo>
                  <a:cubicBezTo>
                    <a:pt x="6396" y="45309"/>
                    <a:pt x="6336" y="45332"/>
                    <a:pt x="6276" y="45370"/>
                  </a:cubicBezTo>
                  <a:cubicBezTo>
                    <a:pt x="6121" y="45572"/>
                    <a:pt x="5764" y="45727"/>
                    <a:pt x="6049" y="46108"/>
                  </a:cubicBezTo>
                  <a:cubicBezTo>
                    <a:pt x="6101" y="46124"/>
                    <a:pt x="6165" y="46126"/>
                    <a:pt x="6230" y="46126"/>
                  </a:cubicBezTo>
                  <a:cubicBezTo>
                    <a:pt x="6245" y="46126"/>
                    <a:pt x="6260" y="46126"/>
                    <a:pt x="6275" y="46126"/>
                  </a:cubicBezTo>
                  <a:cubicBezTo>
                    <a:pt x="6483" y="46126"/>
                    <a:pt x="6676" y="46141"/>
                    <a:pt x="6478" y="46596"/>
                  </a:cubicBezTo>
                  <a:cubicBezTo>
                    <a:pt x="6478" y="46870"/>
                    <a:pt x="6645" y="46953"/>
                    <a:pt x="6847" y="46989"/>
                  </a:cubicBezTo>
                  <a:cubicBezTo>
                    <a:pt x="7633" y="46620"/>
                    <a:pt x="7669" y="46477"/>
                    <a:pt x="7371" y="45560"/>
                  </a:cubicBezTo>
                  <a:lnTo>
                    <a:pt x="7371" y="45560"/>
                  </a:lnTo>
                  <a:cubicBezTo>
                    <a:pt x="7645" y="45810"/>
                    <a:pt x="7645" y="46144"/>
                    <a:pt x="7538" y="46501"/>
                  </a:cubicBezTo>
                  <a:cubicBezTo>
                    <a:pt x="7347" y="47180"/>
                    <a:pt x="7347" y="47192"/>
                    <a:pt x="7978" y="47192"/>
                  </a:cubicBezTo>
                  <a:cubicBezTo>
                    <a:pt x="8111" y="47087"/>
                    <a:pt x="8242" y="47034"/>
                    <a:pt x="8371" y="47034"/>
                  </a:cubicBezTo>
                  <a:cubicBezTo>
                    <a:pt x="8507" y="47034"/>
                    <a:pt x="8641" y="47093"/>
                    <a:pt x="8776" y="47215"/>
                  </a:cubicBezTo>
                  <a:cubicBezTo>
                    <a:pt x="8785" y="47218"/>
                    <a:pt x="8794" y="47220"/>
                    <a:pt x="8802" y="47220"/>
                  </a:cubicBezTo>
                  <a:cubicBezTo>
                    <a:pt x="8829" y="47220"/>
                    <a:pt x="8853" y="47206"/>
                    <a:pt x="8871" y="47180"/>
                  </a:cubicBezTo>
                  <a:cubicBezTo>
                    <a:pt x="8966" y="47013"/>
                    <a:pt x="8931" y="46799"/>
                    <a:pt x="9050" y="46632"/>
                  </a:cubicBezTo>
                  <a:cubicBezTo>
                    <a:pt x="9193" y="46441"/>
                    <a:pt x="9121" y="46263"/>
                    <a:pt x="8966" y="46108"/>
                  </a:cubicBezTo>
                  <a:cubicBezTo>
                    <a:pt x="8917" y="46065"/>
                    <a:pt x="8876" y="46047"/>
                    <a:pt x="8839" y="46047"/>
                  </a:cubicBezTo>
                  <a:cubicBezTo>
                    <a:pt x="8685" y="46047"/>
                    <a:pt x="8627" y="46369"/>
                    <a:pt x="8467" y="46369"/>
                  </a:cubicBezTo>
                  <a:cubicBezTo>
                    <a:pt x="8439" y="46369"/>
                    <a:pt x="8407" y="46358"/>
                    <a:pt x="8371" y="46334"/>
                  </a:cubicBezTo>
                  <a:lnTo>
                    <a:pt x="8371" y="46334"/>
                  </a:lnTo>
                  <a:cubicBezTo>
                    <a:pt x="8390" y="46337"/>
                    <a:pt x="8408" y="46338"/>
                    <a:pt x="8425" y="46338"/>
                  </a:cubicBezTo>
                  <a:cubicBezTo>
                    <a:pt x="8559" y="46338"/>
                    <a:pt x="8641" y="46256"/>
                    <a:pt x="8704" y="46108"/>
                  </a:cubicBezTo>
                  <a:cubicBezTo>
                    <a:pt x="8755" y="45948"/>
                    <a:pt x="8807" y="45893"/>
                    <a:pt x="8860" y="45893"/>
                  </a:cubicBezTo>
                  <a:cubicBezTo>
                    <a:pt x="8945" y="45893"/>
                    <a:pt x="9033" y="46035"/>
                    <a:pt x="9121" y="46108"/>
                  </a:cubicBezTo>
                  <a:cubicBezTo>
                    <a:pt x="9150" y="46123"/>
                    <a:pt x="9180" y="46129"/>
                    <a:pt x="9211" y="46129"/>
                  </a:cubicBezTo>
                  <a:cubicBezTo>
                    <a:pt x="9281" y="46129"/>
                    <a:pt x="9353" y="46094"/>
                    <a:pt x="9419" y="46037"/>
                  </a:cubicBezTo>
                  <a:cubicBezTo>
                    <a:pt x="9525" y="45709"/>
                    <a:pt x="9555" y="45399"/>
                    <a:pt x="9343" y="45142"/>
                  </a:cubicBezTo>
                  <a:lnTo>
                    <a:pt x="9343" y="45142"/>
                  </a:lnTo>
                  <a:cubicBezTo>
                    <a:pt x="9405" y="45204"/>
                    <a:pt x="9481" y="45252"/>
                    <a:pt x="9571" y="45252"/>
                  </a:cubicBezTo>
                  <a:cubicBezTo>
                    <a:pt x="9580" y="45252"/>
                    <a:pt x="9589" y="45252"/>
                    <a:pt x="9597" y="45251"/>
                  </a:cubicBezTo>
                  <a:cubicBezTo>
                    <a:pt x="9919" y="45025"/>
                    <a:pt x="9931" y="44596"/>
                    <a:pt x="10109" y="44275"/>
                  </a:cubicBezTo>
                  <a:cubicBezTo>
                    <a:pt x="10336" y="44096"/>
                    <a:pt x="10371" y="43798"/>
                    <a:pt x="10431" y="43536"/>
                  </a:cubicBezTo>
                  <a:cubicBezTo>
                    <a:pt x="10609" y="43143"/>
                    <a:pt x="10645" y="42727"/>
                    <a:pt x="10621" y="42310"/>
                  </a:cubicBezTo>
                  <a:cubicBezTo>
                    <a:pt x="10609" y="42072"/>
                    <a:pt x="10645" y="41893"/>
                    <a:pt x="10764" y="41738"/>
                  </a:cubicBezTo>
                  <a:cubicBezTo>
                    <a:pt x="10800" y="41679"/>
                    <a:pt x="10812" y="41631"/>
                    <a:pt x="10824" y="41572"/>
                  </a:cubicBezTo>
                  <a:cubicBezTo>
                    <a:pt x="10848" y="41393"/>
                    <a:pt x="10871" y="41215"/>
                    <a:pt x="10919" y="41036"/>
                  </a:cubicBezTo>
                  <a:cubicBezTo>
                    <a:pt x="10930" y="40968"/>
                    <a:pt x="10931" y="40868"/>
                    <a:pt x="11032" y="40868"/>
                  </a:cubicBezTo>
                  <a:cubicBezTo>
                    <a:pt x="11038" y="40868"/>
                    <a:pt x="11044" y="40869"/>
                    <a:pt x="11050" y="40869"/>
                  </a:cubicBezTo>
                  <a:cubicBezTo>
                    <a:pt x="11163" y="41066"/>
                    <a:pt x="11262" y="41139"/>
                    <a:pt x="11352" y="41139"/>
                  </a:cubicBezTo>
                  <a:cubicBezTo>
                    <a:pt x="11508" y="41139"/>
                    <a:pt x="11636" y="40919"/>
                    <a:pt x="11764" y="40738"/>
                  </a:cubicBezTo>
                  <a:cubicBezTo>
                    <a:pt x="11919" y="40345"/>
                    <a:pt x="11740" y="40143"/>
                    <a:pt x="11455" y="39976"/>
                  </a:cubicBezTo>
                  <a:cubicBezTo>
                    <a:pt x="11413" y="39963"/>
                    <a:pt x="11378" y="39956"/>
                    <a:pt x="11349" y="39956"/>
                  </a:cubicBezTo>
                  <a:cubicBezTo>
                    <a:pt x="11199" y="39956"/>
                    <a:pt x="11189" y="40125"/>
                    <a:pt x="11229" y="40393"/>
                  </a:cubicBezTo>
                  <a:cubicBezTo>
                    <a:pt x="11121" y="40036"/>
                    <a:pt x="11336" y="39893"/>
                    <a:pt x="11359" y="39679"/>
                  </a:cubicBezTo>
                  <a:cubicBezTo>
                    <a:pt x="11353" y="39415"/>
                    <a:pt x="11273" y="39328"/>
                    <a:pt x="11158" y="39328"/>
                  </a:cubicBezTo>
                  <a:cubicBezTo>
                    <a:pt x="11070" y="39328"/>
                    <a:pt x="10961" y="39379"/>
                    <a:pt x="10848" y="39441"/>
                  </a:cubicBezTo>
                  <a:cubicBezTo>
                    <a:pt x="10931" y="39179"/>
                    <a:pt x="11236" y="39129"/>
                    <a:pt x="11292" y="38942"/>
                  </a:cubicBezTo>
                  <a:lnTo>
                    <a:pt x="11292" y="38942"/>
                  </a:lnTo>
                  <a:cubicBezTo>
                    <a:pt x="11276" y="39107"/>
                    <a:pt x="11264" y="39329"/>
                    <a:pt x="11455" y="39500"/>
                  </a:cubicBezTo>
                  <a:cubicBezTo>
                    <a:pt x="11574" y="39607"/>
                    <a:pt x="11359" y="39619"/>
                    <a:pt x="11383" y="39714"/>
                  </a:cubicBezTo>
                  <a:cubicBezTo>
                    <a:pt x="11336" y="39798"/>
                    <a:pt x="11348" y="39869"/>
                    <a:pt x="11407" y="39953"/>
                  </a:cubicBezTo>
                  <a:cubicBezTo>
                    <a:pt x="11565" y="39990"/>
                    <a:pt x="11685" y="40013"/>
                    <a:pt x="11777" y="40013"/>
                  </a:cubicBezTo>
                  <a:cubicBezTo>
                    <a:pt x="12003" y="40013"/>
                    <a:pt x="12062" y="39874"/>
                    <a:pt x="12121" y="39476"/>
                  </a:cubicBezTo>
                  <a:cubicBezTo>
                    <a:pt x="12133" y="39322"/>
                    <a:pt x="12062" y="39179"/>
                    <a:pt x="12217" y="39071"/>
                  </a:cubicBezTo>
                  <a:cubicBezTo>
                    <a:pt x="12419" y="38762"/>
                    <a:pt x="12312" y="38381"/>
                    <a:pt x="12395" y="38048"/>
                  </a:cubicBezTo>
                  <a:cubicBezTo>
                    <a:pt x="12312" y="37714"/>
                    <a:pt x="12407" y="37369"/>
                    <a:pt x="12407" y="37047"/>
                  </a:cubicBezTo>
                  <a:cubicBezTo>
                    <a:pt x="12276" y="36535"/>
                    <a:pt x="12121" y="36035"/>
                    <a:pt x="12062" y="35571"/>
                  </a:cubicBezTo>
                  <a:cubicBezTo>
                    <a:pt x="11824" y="35273"/>
                    <a:pt x="11693" y="34845"/>
                    <a:pt x="11252" y="34797"/>
                  </a:cubicBezTo>
                  <a:cubicBezTo>
                    <a:pt x="11248" y="34795"/>
                    <a:pt x="11242" y="34794"/>
                    <a:pt x="11237" y="34794"/>
                  </a:cubicBezTo>
                  <a:cubicBezTo>
                    <a:pt x="11215" y="34794"/>
                    <a:pt x="11188" y="34809"/>
                    <a:pt x="11169" y="34809"/>
                  </a:cubicBezTo>
                  <a:cubicBezTo>
                    <a:pt x="11181" y="34785"/>
                    <a:pt x="11217" y="34750"/>
                    <a:pt x="11229" y="34738"/>
                  </a:cubicBezTo>
                  <a:cubicBezTo>
                    <a:pt x="11276" y="34678"/>
                    <a:pt x="11312" y="34559"/>
                    <a:pt x="11288" y="34511"/>
                  </a:cubicBezTo>
                  <a:cubicBezTo>
                    <a:pt x="11074" y="34214"/>
                    <a:pt x="11109" y="33797"/>
                    <a:pt x="10776" y="33547"/>
                  </a:cubicBezTo>
                  <a:cubicBezTo>
                    <a:pt x="10562" y="33368"/>
                    <a:pt x="10300" y="33059"/>
                    <a:pt x="10336" y="32642"/>
                  </a:cubicBezTo>
                  <a:cubicBezTo>
                    <a:pt x="10264" y="32487"/>
                    <a:pt x="10228" y="32309"/>
                    <a:pt x="10145" y="32166"/>
                  </a:cubicBezTo>
                  <a:cubicBezTo>
                    <a:pt x="9788" y="31975"/>
                    <a:pt x="9454" y="31594"/>
                    <a:pt x="9335" y="31285"/>
                  </a:cubicBezTo>
                  <a:cubicBezTo>
                    <a:pt x="8954" y="30332"/>
                    <a:pt x="8609" y="29356"/>
                    <a:pt x="8311" y="28368"/>
                  </a:cubicBezTo>
                  <a:cubicBezTo>
                    <a:pt x="7954" y="27177"/>
                    <a:pt x="7311" y="26201"/>
                    <a:pt x="6668" y="25248"/>
                  </a:cubicBezTo>
                  <a:cubicBezTo>
                    <a:pt x="6180" y="24510"/>
                    <a:pt x="5704" y="23843"/>
                    <a:pt x="5621" y="22903"/>
                  </a:cubicBezTo>
                  <a:cubicBezTo>
                    <a:pt x="5644" y="22760"/>
                    <a:pt x="5228" y="22819"/>
                    <a:pt x="5478" y="22546"/>
                  </a:cubicBezTo>
                  <a:cubicBezTo>
                    <a:pt x="5466" y="22046"/>
                    <a:pt x="5537" y="21534"/>
                    <a:pt x="5537" y="21045"/>
                  </a:cubicBezTo>
                  <a:cubicBezTo>
                    <a:pt x="5525" y="20105"/>
                    <a:pt x="5597" y="19248"/>
                    <a:pt x="6180" y="18521"/>
                  </a:cubicBezTo>
                  <a:cubicBezTo>
                    <a:pt x="6228" y="18355"/>
                    <a:pt x="6371" y="18247"/>
                    <a:pt x="6335" y="18057"/>
                  </a:cubicBezTo>
                  <a:cubicBezTo>
                    <a:pt x="6277" y="17893"/>
                    <a:pt x="6172" y="17821"/>
                    <a:pt x="6135" y="17819"/>
                  </a:cubicBezTo>
                  <a:lnTo>
                    <a:pt x="6135" y="17819"/>
                  </a:lnTo>
                  <a:cubicBezTo>
                    <a:pt x="6142" y="17819"/>
                    <a:pt x="6150" y="17819"/>
                    <a:pt x="6157" y="17819"/>
                  </a:cubicBezTo>
                  <a:cubicBezTo>
                    <a:pt x="6473" y="17819"/>
                    <a:pt x="6607" y="17592"/>
                    <a:pt x="6526" y="17093"/>
                  </a:cubicBezTo>
                  <a:cubicBezTo>
                    <a:pt x="6462" y="16735"/>
                    <a:pt x="6790" y="16358"/>
                    <a:pt x="7073" y="16358"/>
                  </a:cubicBezTo>
                  <a:cubicBezTo>
                    <a:pt x="7110" y="16358"/>
                    <a:pt x="7146" y="16364"/>
                    <a:pt x="7180" y="16378"/>
                  </a:cubicBezTo>
                  <a:cubicBezTo>
                    <a:pt x="7490" y="16057"/>
                    <a:pt x="7788" y="15735"/>
                    <a:pt x="8026" y="15330"/>
                  </a:cubicBezTo>
                  <a:cubicBezTo>
                    <a:pt x="8145" y="15033"/>
                    <a:pt x="7919" y="14568"/>
                    <a:pt x="8383" y="14473"/>
                  </a:cubicBezTo>
                  <a:cubicBezTo>
                    <a:pt x="8431" y="14426"/>
                    <a:pt x="8454" y="14378"/>
                    <a:pt x="8490" y="14330"/>
                  </a:cubicBezTo>
                  <a:cubicBezTo>
                    <a:pt x="8383" y="13723"/>
                    <a:pt x="8800" y="13545"/>
                    <a:pt x="9145" y="13306"/>
                  </a:cubicBezTo>
                  <a:cubicBezTo>
                    <a:pt x="9204" y="13164"/>
                    <a:pt x="8966" y="12949"/>
                    <a:pt x="9204" y="12830"/>
                  </a:cubicBezTo>
                  <a:cubicBezTo>
                    <a:pt x="9276" y="12604"/>
                    <a:pt x="9419" y="12402"/>
                    <a:pt x="9574" y="12235"/>
                  </a:cubicBezTo>
                  <a:cubicBezTo>
                    <a:pt x="9919" y="11437"/>
                    <a:pt x="10586" y="10806"/>
                    <a:pt x="10538" y="9806"/>
                  </a:cubicBezTo>
                  <a:cubicBezTo>
                    <a:pt x="10519" y="9593"/>
                    <a:pt x="10515" y="9531"/>
                    <a:pt x="10604" y="9531"/>
                  </a:cubicBezTo>
                  <a:cubicBezTo>
                    <a:pt x="10630" y="9531"/>
                    <a:pt x="10662" y="9536"/>
                    <a:pt x="10705" y="9544"/>
                  </a:cubicBezTo>
                  <a:cubicBezTo>
                    <a:pt x="10718" y="9546"/>
                    <a:pt x="10730" y="9546"/>
                    <a:pt x="10742" y="9546"/>
                  </a:cubicBezTo>
                  <a:cubicBezTo>
                    <a:pt x="10924" y="9546"/>
                    <a:pt x="10961" y="9382"/>
                    <a:pt x="11050" y="9270"/>
                  </a:cubicBezTo>
                  <a:cubicBezTo>
                    <a:pt x="10836" y="8889"/>
                    <a:pt x="11038" y="7901"/>
                    <a:pt x="11371" y="7520"/>
                  </a:cubicBezTo>
                  <a:cubicBezTo>
                    <a:pt x="11407" y="6079"/>
                    <a:pt x="11312" y="4662"/>
                    <a:pt x="10776" y="3305"/>
                  </a:cubicBezTo>
                  <a:cubicBezTo>
                    <a:pt x="10216" y="1876"/>
                    <a:pt x="9335" y="817"/>
                    <a:pt x="8157" y="67"/>
                  </a:cubicBezTo>
                  <a:cubicBezTo>
                    <a:pt x="7918" y="26"/>
                    <a:pt x="7742" y="0"/>
                    <a:pt x="76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8509700" y="4336239"/>
              <a:ext cx="312286" cy="221204"/>
            </a:xfrm>
            <a:custGeom>
              <a:avLst/>
              <a:gdLst/>
              <a:ahLst/>
              <a:cxnLst/>
              <a:rect l="l" t="t" r="r" b="b"/>
              <a:pathLst>
                <a:path w="9895" h="7009" extrusionOk="0">
                  <a:moveTo>
                    <a:pt x="8147" y="0"/>
                  </a:moveTo>
                  <a:cubicBezTo>
                    <a:pt x="8126" y="0"/>
                    <a:pt x="8104" y="6"/>
                    <a:pt x="8085" y="16"/>
                  </a:cubicBezTo>
                  <a:cubicBezTo>
                    <a:pt x="7966" y="99"/>
                    <a:pt x="7906" y="230"/>
                    <a:pt x="7847" y="361"/>
                  </a:cubicBezTo>
                  <a:cubicBezTo>
                    <a:pt x="7811" y="468"/>
                    <a:pt x="7787" y="587"/>
                    <a:pt x="7799" y="706"/>
                  </a:cubicBezTo>
                  <a:cubicBezTo>
                    <a:pt x="7788" y="774"/>
                    <a:pt x="7893" y="862"/>
                    <a:pt x="7865" y="862"/>
                  </a:cubicBezTo>
                  <a:cubicBezTo>
                    <a:pt x="7863" y="862"/>
                    <a:pt x="7861" y="862"/>
                    <a:pt x="7858" y="861"/>
                  </a:cubicBezTo>
                  <a:cubicBezTo>
                    <a:pt x="7746" y="821"/>
                    <a:pt x="7637" y="805"/>
                    <a:pt x="7531" y="805"/>
                  </a:cubicBezTo>
                  <a:cubicBezTo>
                    <a:pt x="7202" y="805"/>
                    <a:pt x="6900" y="959"/>
                    <a:pt x="6584" y="1004"/>
                  </a:cubicBezTo>
                  <a:cubicBezTo>
                    <a:pt x="6465" y="1111"/>
                    <a:pt x="6299" y="1076"/>
                    <a:pt x="6180" y="1171"/>
                  </a:cubicBezTo>
                  <a:cubicBezTo>
                    <a:pt x="6108" y="1278"/>
                    <a:pt x="6108" y="1421"/>
                    <a:pt x="6013" y="1516"/>
                  </a:cubicBezTo>
                  <a:cubicBezTo>
                    <a:pt x="5942" y="1588"/>
                    <a:pt x="5882" y="1671"/>
                    <a:pt x="5858" y="1778"/>
                  </a:cubicBezTo>
                  <a:cubicBezTo>
                    <a:pt x="5798" y="1898"/>
                    <a:pt x="5738" y="1993"/>
                    <a:pt x="5621" y="1993"/>
                  </a:cubicBezTo>
                  <a:cubicBezTo>
                    <a:pt x="5575" y="1993"/>
                    <a:pt x="5520" y="1978"/>
                    <a:pt x="5453" y="1945"/>
                  </a:cubicBezTo>
                  <a:cubicBezTo>
                    <a:pt x="5834" y="1945"/>
                    <a:pt x="5834" y="1540"/>
                    <a:pt x="6013" y="1361"/>
                  </a:cubicBezTo>
                  <a:cubicBezTo>
                    <a:pt x="6096" y="1254"/>
                    <a:pt x="6156" y="1171"/>
                    <a:pt x="6227" y="1099"/>
                  </a:cubicBezTo>
                  <a:cubicBezTo>
                    <a:pt x="6237" y="874"/>
                    <a:pt x="6172" y="752"/>
                    <a:pt x="6027" y="752"/>
                  </a:cubicBezTo>
                  <a:cubicBezTo>
                    <a:pt x="5988" y="752"/>
                    <a:pt x="5944" y="760"/>
                    <a:pt x="5894" y="778"/>
                  </a:cubicBezTo>
                  <a:cubicBezTo>
                    <a:pt x="5727" y="861"/>
                    <a:pt x="5549" y="945"/>
                    <a:pt x="5394" y="1016"/>
                  </a:cubicBezTo>
                  <a:cubicBezTo>
                    <a:pt x="5013" y="1302"/>
                    <a:pt x="4965" y="1933"/>
                    <a:pt x="4489" y="2100"/>
                  </a:cubicBezTo>
                  <a:cubicBezTo>
                    <a:pt x="4156" y="2290"/>
                    <a:pt x="4025" y="2731"/>
                    <a:pt x="3656" y="2873"/>
                  </a:cubicBezTo>
                  <a:cubicBezTo>
                    <a:pt x="3298" y="2885"/>
                    <a:pt x="3334" y="3433"/>
                    <a:pt x="3024" y="3504"/>
                  </a:cubicBezTo>
                  <a:cubicBezTo>
                    <a:pt x="2905" y="3552"/>
                    <a:pt x="2786" y="3588"/>
                    <a:pt x="2679" y="3683"/>
                  </a:cubicBezTo>
                  <a:cubicBezTo>
                    <a:pt x="2437" y="3916"/>
                    <a:pt x="2211" y="4195"/>
                    <a:pt x="1884" y="4195"/>
                  </a:cubicBezTo>
                  <a:cubicBezTo>
                    <a:pt x="1810" y="4195"/>
                    <a:pt x="1730" y="4181"/>
                    <a:pt x="1643" y="4147"/>
                  </a:cubicBezTo>
                  <a:cubicBezTo>
                    <a:pt x="1072" y="4528"/>
                    <a:pt x="560" y="4981"/>
                    <a:pt x="48" y="5457"/>
                  </a:cubicBezTo>
                  <a:cubicBezTo>
                    <a:pt x="0" y="5588"/>
                    <a:pt x="0" y="5743"/>
                    <a:pt x="179" y="5743"/>
                  </a:cubicBezTo>
                  <a:cubicBezTo>
                    <a:pt x="584" y="5755"/>
                    <a:pt x="846" y="6064"/>
                    <a:pt x="1179" y="6279"/>
                  </a:cubicBezTo>
                  <a:cubicBezTo>
                    <a:pt x="1191" y="6283"/>
                    <a:pt x="1202" y="6285"/>
                    <a:pt x="1213" y="6285"/>
                  </a:cubicBezTo>
                  <a:cubicBezTo>
                    <a:pt x="1312" y="6285"/>
                    <a:pt x="1353" y="6110"/>
                    <a:pt x="1459" y="6110"/>
                  </a:cubicBezTo>
                  <a:cubicBezTo>
                    <a:pt x="1464" y="6110"/>
                    <a:pt x="1470" y="6111"/>
                    <a:pt x="1477" y="6112"/>
                  </a:cubicBezTo>
                  <a:cubicBezTo>
                    <a:pt x="1504" y="6100"/>
                    <a:pt x="1522" y="6094"/>
                    <a:pt x="1532" y="6094"/>
                  </a:cubicBezTo>
                  <a:cubicBezTo>
                    <a:pt x="1562" y="6094"/>
                    <a:pt x="1533" y="6136"/>
                    <a:pt x="1524" y="6171"/>
                  </a:cubicBezTo>
                  <a:cubicBezTo>
                    <a:pt x="1608" y="6302"/>
                    <a:pt x="1584" y="6398"/>
                    <a:pt x="1477" y="6564"/>
                  </a:cubicBezTo>
                  <a:cubicBezTo>
                    <a:pt x="1331" y="6755"/>
                    <a:pt x="1301" y="7008"/>
                    <a:pt x="1615" y="7008"/>
                  </a:cubicBezTo>
                  <a:cubicBezTo>
                    <a:pt x="1635" y="7008"/>
                    <a:pt x="1656" y="7007"/>
                    <a:pt x="1679" y="7005"/>
                  </a:cubicBezTo>
                  <a:cubicBezTo>
                    <a:pt x="1858" y="6779"/>
                    <a:pt x="2203" y="6874"/>
                    <a:pt x="2334" y="6576"/>
                  </a:cubicBezTo>
                  <a:lnTo>
                    <a:pt x="2334" y="6588"/>
                  </a:lnTo>
                  <a:cubicBezTo>
                    <a:pt x="2751" y="6160"/>
                    <a:pt x="3286" y="5874"/>
                    <a:pt x="3751" y="5505"/>
                  </a:cubicBezTo>
                  <a:cubicBezTo>
                    <a:pt x="3838" y="5450"/>
                    <a:pt x="3932" y="5437"/>
                    <a:pt x="4028" y="5437"/>
                  </a:cubicBezTo>
                  <a:cubicBezTo>
                    <a:pt x="4120" y="5437"/>
                    <a:pt x="4213" y="5449"/>
                    <a:pt x="4306" y="5449"/>
                  </a:cubicBezTo>
                  <a:cubicBezTo>
                    <a:pt x="4392" y="5449"/>
                    <a:pt x="4478" y="5439"/>
                    <a:pt x="4560" y="5398"/>
                  </a:cubicBezTo>
                  <a:cubicBezTo>
                    <a:pt x="4822" y="5219"/>
                    <a:pt x="5180" y="4981"/>
                    <a:pt x="4989" y="4624"/>
                  </a:cubicBezTo>
                  <a:cubicBezTo>
                    <a:pt x="4961" y="4568"/>
                    <a:pt x="4929" y="4546"/>
                    <a:pt x="4895" y="4546"/>
                  </a:cubicBezTo>
                  <a:cubicBezTo>
                    <a:pt x="4766" y="4546"/>
                    <a:pt x="4596" y="4851"/>
                    <a:pt x="4418" y="4897"/>
                  </a:cubicBezTo>
                  <a:cubicBezTo>
                    <a:pt x="4346" y="4897"/>
                    <a:pt x="4453" y="4897"/>
                    <a:pt x="4382" y="4909"/>
                  </a:cubicBezTo>
                  <a:cubicBezTo>
                    <a:pt x="4357" y="4914"/>
                    <a:pt x="4343" y="4917"/>
                    <a:pt x="4336" y="4917"/>
                  </a:cubicBezTo>
                  <a:cubicBezTo>
                    <a:pt x="4326" y="4917"/>
                    <a:pt x="4332" y="4911"/>
                    <a:pt x="4346" y="4897"/>
                  </a:cubicBezTo>
                  <a:cubicBezTo>
                    <a:pt x="4453" y="4802"/>
                    <a:pt x="4632" y="4731"/>
                    <a:pt x="4537" y="4516"/>
                  </a:cubicBezTo>
                  <a:cubicBezTo>
                    <a:pt x="4492" y="4414"/>
                    <a:pt x="4429" y="4387"/>
                    <a:pt x="4359" y="4387"/>
                  </a:cubicBezTo>
                  <a:cubicBezTo>
                    <a:pt x="4277" y="4387"/>
                    <a:pt x="4183" y="4425"/>
                    <a:pt x="4096" y="4425"/>
                  </a:cubicBezTo>
                  <a:cubicBezTo>
                    <a:pt x="4059" y="4425"/>
                    <a:pt x="4023" y="4418"/>
                    <a:pt x="3989" y="4397"/>
                  </a:cubicBezTo>
                  <a:cubicBezTo>
                    <a:pt x="4263" y="4374"/>
                    <a:pt x="4513" y="4421"/>
                    <a:pt x="4751" y="4255"/>
                  </a:cubicBezTo>
                  <a:cubicBezTo>
                    <a:pt x="4780" y="4226"/>
                    <a:pt x="4817" y="4171"/>
                    <a:pt x="4858" y="4171"/>
                  </a:cubicBezTo>
                  <a:cubicBezTo>
                    <a:pt x="4884" y="4171"/>
                    <a:pt x="4913" y="4195"/>
                    <a:pt x="4941" y="4266"/>
                  </a:cubicBezTo>
                  <a:cubicBezTo>
                    <a:pt x="5156" y="4719"/>
                    <a:pt x="5584" y="4755"/>
                    <a:pt x="5930" y="4981"/>
                  </a:cubicBezTo>
                  <a:cubicBezTo>
                    <a:pt x="6537" y="4612"/>
                    <a:pt x="7251" y="4362"/>
                    <a:pt x="7596" y="3564"/>
                  </a:cubicBezTo>
                  <a:cubicBezTo>
                    <a:pt x="7858" y="3433"/>
                    <a:pt x="7739" y="3052"/>
                    <a:pt x="7954" y="2873"/>
                  </a:cubicBezTo>
                  <a:cubicBezTo>
                    <a:pt x="7992" y="2841"/>
                    <a:pt x="8020" y="2828"/>
                    <a:pt x="8043" y="2828"/>
                  </a:cubicBezTo>
                  <a:cubicBezTo>
                    <a:pt x="8129" y="2828"/>
                    <a:pt x="8134" y="3007"/>
                    <a:pt x="8228" y="3016"/>
                  </a:cubicBezTo>
                  <a:cubicBezTo>
                    <a:pt x="8278" y="3050"/>
                    <a:pt x="8322" y="3067"/>
                    <a:pt x="8361" y="3067"/>
                  </a:cubicBezTo>
                  <a:cubicBezTo>
                    <a:pt x="8432" y="3067"/>
                    <a:pt x="8482" y="3009"/>
                    <a:pt x="8513" y="2885"/>
                  </a:cubicBezTo>
                  <a:cubicBezTo>
                    <a:pt x="8513" y="2754"/>
                    <a:pt x="8454" y="2647"/>
                    <a:pt x="8394" y="2540"/>
                  </a:cubicBezTo>
                  <a:cubicBezTo>
                    <a:pt x="8323" y="2421"/>
                    <a:pt x="8216" y="2302"/>
                    <a:pt x="8335" y="2159"/>
                  </a:cubicBezTo>
                  <a:cubicBezTo>
                    <a:pt x="8409" y="2063"/>
                    <a:pt x="8496" y="2004"/>
                    <a:pt x="8589" y="2004"/>
                  </a:cubicBezTo>
                  <a:cubicBezTo>
                    <a:pt x="8646" y="2004"/>
                    <a:pt x="8705" y="2026"/>
                    <a:pt x="8763" y="2076"/>
                  </a:cubicBezTo>
                  <a:cubicBezTo>
                    <a:pt x="8854" y="2148"/>
                    <a:pt x="8944" y="2202"/>
                    <a:pt x="9026" y="2202"/>
                  </a:cubicBezTo>
                  <a:cubicBezTo>
                    <a:pt x="9105" y="2202"/>
                    <a:pt x="9175" y="2151"/>
                    <a:pt x="9228" y="2016"/>
                  </a:cubicBezTo>
                  <a:cubicBezTo>
                    <a:pt x="9335" y="1742"/>
                    <a:pt x="9109" y="1683"/>
                    <a:pt x="8930" y="1623"/>
                  </a:cubicBezTo>
                  <a:cubicBezTo>
                    <a:pt x="8891" y="1604"/>
                    <a:pt x="8884" y="1584"/>
                    <a:pt x="8902" y="1584"/>
                  </a:cubicBezTo>
                  <a:cubicBezTo>
                    <a:pt x="8906" y="1584"/>
                    <a:pt x="8912" y="1585"/>
                    <a:pt x="8918" y="1588"/>
                  </a:cubicBezTo>
                  <a:cubicBezTo>
                    <a:pt x="8959" y="1596"/>
                    <a:pt x="8995" y="1610"/>
                    <a:pt x="9032" y="1610"/>
                  </a:cubicBezTo>
                  <a:cubicBezTo>
                    <a:pt x="9049" y="1610"/>
                    <a:pt x="9066" y="1607"/>
                    <a:pt x="9085" y="1599"/>
                  </a:cubicBezTo>
                  <a:cubicBezTo>
                    <a:pt x="9240" y="1504"/>
                    <a:pt x="9275" y="1290"/>
                    <a:pt x="9406" y="1171"/>
                  </a:cubicBezTo>
                  <a:cubicBezTo>
                    <a:pt x="9894" y="1111"/>
                    <a:pt x="9740" y="671"/>
                    <a:pt x="9799" y="337"/>
                  </a:cubicBezTo>
                  <a:cubicBezTo>
                    <a:pt x="9669" y="154"/>
                    <a:pt x="9485" y="25"/>
                    <a:pt x="9326" y="25"/>
                  </a:cubicBezTo>
                  <a:cubicBezTo>
                    <a:pt x="9238" y="25"/>
                    <a:pt x="9156" y="65"/>
                    <a:pt x="9097" y="159"/>
                  </a:cubicBezTo>
                  <a:cubicBezTo>
                    <a:pt x="8970" y="363"/>
                    <a:pt x="8862" y="434"/>
                    <a:pt x="8761" y="434"/>
                  </a:cubicBezTo>
                  <a:cubicBezTo>
                    <a:pt x="8614" y="434"/>
                    <a:pt x="8483" y="284"/>
                    <a:pt x="8335" y="171"/>
                  </a:cubicBezTo>
                  <a:cubicBezTo>
                    <a:pt x="8311" y="135"/>
                    <a:pt x="8263" y="87"/>
                    <a:pt x="8228" y="40"/>
                  </a:cubicBezTo>
                  <a:cubicBezTo>
                    <a:pt x="8207" y="12"/>
                    <a:pt x="8177" y="0"/>
                    <a:pt x="81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8586736" y="3404426"/>
              <a:ext cx="72904" cy="125672"/>
            </a:xfrm>
            <a:custGeom>
              <a:avLst/>
              <a:gdLst/>
              <a:ahLst/>
              <a:cxnLst/>
              <a:rect l="l" t="t" r="r" b="b"/>
              <a:pathLst>
                <a:path w="2310" h="3982" extrusionOk="0">
                  <a:moveTo>
                    <a:pt x="1820" y="1"/>
                  </a:moveTo>
                  <a:cubicBezTo>
                    <a:pt x="1451" y="1"/>
                    <a:pt x="1119" y="254"/>
                    <a:pt x="750" y="265"/>
                  </a:cubicBezTo>
                  <a:cubicBezTo>
                    <a:pt x="691" y="324"/>
                    <a:pt x="619" y="372"/>
                    <a:pt x="536" y="431"/>
                  </a:cubicBezTo>
                  <a:cubicBezTo>
                    <a:pt x="441" y="574"/>
                    <a:pt x="512" y="646"/>
                    <a:pt x="619" y="705"/>
                  </a:cubicBezTo>
                  <a:cubicBezTo>
                    <a:pt x="654" y="714"/>
                    <a:pt x="688" y="718"/>
                    <a:pt x="721" y="718"/>
                  </a:cubicBezTo>
                  <a:cubicBezTo>
                    <a:pt x="814" y="718"/>
                    <a:pt x="904" y="690"/>
                    <a:pt x="1000" y="681"/>
                  </a:cubicBezTo>
                  <a:cubicBezTo>
                    <a:pt x="1007" y="682"/>
                    <a:pt x="1014" y="682"/>
                    <a:pt x="1021" y="682"/>
                  </a:cubicBezTo>
                  <a:cubicBezTo>
                    <a:pt x="1101" y="682"/>
                    <a:pt x="1187" y="650"/>
                    <a:pt x="1278" y="650"/>
                  </a:cubicBezTo>
                  <a:cubicBezTo>
                    <a:pt x="1357" y="650"/>
                    <a:pt x="1439" y="675"/>
                    <a:pt x="1524" y="765"/>
                  </a:cubicBezTo>
                  <a:cubicBezTo>
                    <a:pt x="1426" y="750"/>
                    <a:pt x="1334" y="739"/>
                    <a:pt x="1252" y="739"/>
                  </a:cubicBezTo>
                  <a:cubicBezTo>
                    <a:pt x="995" y="739"/>
                    <a:pt x="841" y="846"/>
                    <a:pt x="941" y="1288"/>
                  </a:cubicBezTo>
                  <a:cubicBezTo>
                    <a:pt x="1191" y="1812"/>
                    <a:pt x="691" y="1610"/>
                    <a:pt x="583" y="1800"/>
                  </a:cubicBezTo>
                  <a:cubicBezTo>
                    <a:pt x="0" y="1991"/>
                    <a:pt x="405" y="2515"/>
                    <a:pt x="333" y="2872"/>
                  </a:cubicBezTo>
                  <a:cubicBezTo>
                    <a:pt x="393" y="3110"/>
                    <a:pt x="155" y="3313"/>
                    <a:pt x="298" y="3551"/>
                  </a:cubicBezTo>
                  <a:cubicBezTo>
                    <a:pt x="364" y="3617"/>
                    <a:pt x="418" y="3643"/>
                    <a:pt x="462" y="3643"/>
                  </a:cubicBezTo>
                  <a:cubicBezTo>
                    <a:pt x="601" y="3643"/>
                    <a:pt x="657" y="3393"/>
                    <a:pt x="774" y="3348"/>
                  </a:cubicBezTo>
                  <a:cubicBezTo>
                    <a:pt x="917" y="3551"/>
                    <a:pt x="917" y="3789"/>
                    <a:pt x="1072" y="3944"/>
                  </a:cubicBezTo>
                  <a:cubicBezTo>
                    <a:pt x="1130" y="3970"/>
                    <a:pt x="1183" y="3981"/>
                    <a:pt x="1233" y="3981"/>
                  </a:cubicBezTo>
                  <a:cubicBezTo>
                    <a:pt x="1431" y="3981"/>
                    <a:pt x="1579" y="3805"/>
                    <a:pt x="1750" y="3682"/>
                  </a:cubicBezTo>
                  <a:cubicBezTo>
                    <a:pt x="1822" y="3539"/>
                    <a:pt x="1893" y="3289"/>
                    <a:pt x="1965" y="3289"/>
                  </a:cubicBezTo>
                  <a:cubicBezTo>
                    <a:pt x="2310" y="3289"/>
                    <a:pt x="2167" y="3146"/>
                    <a:pt x="2107" y="2943"/>
                  </a:cubicBezTo>
                  <a:cubicBezTo>
                    <a:pt x="2061" y="2802"/>
                    <a:pt x="2014" y="2755"/>
                    <a:pt x="1967" y="2755"/>
                  </a:cubicBezTo>
                  <a:cubicBezTo>
                    <a:pt x="1875" y="2755"/>
                    <a:pt x="1782" y="2934"/>
                    <a:pt x="1696" y="2934"/>
                  </a:cubicBezTo>
                  <a:cubicBezTo>
                    <a:pt x="1678" y="2934"/>
                    <a:pt x="1660" y="2926"/>
                    <a:pt x="1643" y="2908"/>
                  </a:cubicBezTo>
                  <a:cubicBezTo>
                    <a:pt x="1584" y="2967"/>
                    <a:pt x="1548" y="3062"/>
                    <a:pt x="1476" y="3098"/>
                  </a:cubicBezTo>
                  <a:cubicBezTo>
                    <a:pt x="1476" y="3098"/>
                    <a:pt x="1475" y="3098"/>
                    <a:pt x="1474" y="3098"/>
                  </a:cubicBezTo>
                  <a:cubicBezTo>
                    <a:pt x="1458" y="3098"/>
                    <a:pt x="1427" y="3180"/>
                    <a:pt x="1397" y="3180"/>
                  </a:cubicBezTo>
                  <a:cubicBezTo>
                    <a:pt x="1383" y="3180"/>
                    <a:pt x="1369" y="3160"/>
                    <a:pt x="1357" y="3098"/>
                  </a:cubicBezTo>
                  <a:cubicBezTo>
                    <a:pt x="1369" y="2896"/>
                    <a:pt x="1357" y="2670"/>
                    <a:pt x="1536" y="2539"/>
                  </a:cubicBezTo>
                  <a:cubicBezTo>
                    <a:pt x="1691" y="2431"/>
                    <a:pt x="1893" y="2539"/>
                    <a:pt x="2000" y="2277"/>
                  </a:cubicBezTo>
                  <a:cubicBezTo>
                    <a:pt x="2191" y="1765"/>
                    <a:pt x="1596" y="1634"/>
                    <a:pt x="1643" y="1205"/>
                  </a:cubicBezTo>
                  <a:cubicBezTo>
                    <a:pt x="1654" y="1202"/>
                    <a:pt x="1665" y="1200"/>
                    <a:pt x="1677" y="1200"/>
                  </a:cubicBezTo>
                  <a:cubicBezTo>
                    <a:pt x="1754" y="1200"/>
                    <a:pt x="1831" y="1270"/>
                    <a:pt x="1909" y="1270"/>
                  </a:cubicBezTo>
                  <a:cubicBezTo>
                    <a:pt x="1939" y="1270"/>
                    <a:pt x="1970" y="1259"/>
                    <a:pt x="2000" y="1229"/>
                  </a:cubicBezTo>
                  <a:cubicBezTo>
                    <a:pt x="1786" y="991"/>
                    <a:pt x="2119" y="705"/>
                    <a:pt x="2084" y="693"/>
                  </a:cubicBezTo>
                  <a:cubicBezTo>
                    <a:pt x="1786" y="503"/>
                    <a:pt x="2012" y="229"/>
                    <a:pt x="1965" y="14"/>
                  </a:cubicBezTo>
                  <a:cubicBezTo>
                    <a:pt x="1916" y="5"/>
                    <a:pt x="1867" y="1"/>
                    <a:pt x="18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8700569" y="4289753"/>
              <a:ext cx="96226" cy="83066"/>
            </a:xfrm>
            <a:custGeom>
              <a:avLst/>
              <a:gdLst/>
              <a:ahLst/>
              <a:cxnLst/>
              <a:rect l="l" t="t" r="r" b="b"/>
              <a:pathLst>
                <a:path w="3049" h="2632" extrusionOk="0">
                  <a:moveTo>
                    <a:pt x="2906" y="1"/>
                  </a:moveTo>
                  <a:cubicBezTo>
                    <a:pt x="2680" y="36"/>
                    <a:pt x="2513" y="84"/>
                    <a:pt x="2334" y="120"/>
                  </a:cubicBezTo>
                  <a:cubicBezTo>
                    <a:pt x="2049" y="203"/>
                    <a:pt x="1965" y="513"/>
                    <a:pt x="1787" y="715"/>
                  </a:cubicBezTo>
                  <a:cubicBezTo>
                    <a:pt x="1723" y="760"/>
                    <a:pt x="1659" y="797"/>
                    <a:pt x="1596" y="797"/>
                  </a:cubicBezTo>
                  <a:cubicBezTo>
                    <a:pt x="1540" y="797"/>
                    <a:pt x="1485" y="769"/>
                    <a:pt x="1429" y="691"/>
                  </a:cubicBezTo>
                  <a:cubicBezTo>
                    <a:pt x="1387" y="665"/>
                    <a:pt x="1337" y="646"/>
                    <a:pt x="1282" y="646"/>
                  </a:cubicBezTo>
                  <a:cubicBezTo>
                    <a:pt x="1261" y="646"/>
                    <a:pt x="1238" y="649"/>
                    <a:pt x="1215" y="655"/>
                  </a:cubicBezTo>
                  <a:cubicBezTo>
                    <a:pt x="1179" y="667"/>
                    <a:pt x="1132" y="679"/>
                    <a:pt x="1084" y="715"/>
                  </a:cubicBezTo>
                  <a:cubicBezTo>
                    <a:pt x="941" y="917"/>
                    <a:pt x="739" y="977"/>
                    <a:pt x="525" y="989"/>
                  </a:cubicBezTo>
                  <a:cubicBezTo>
                    <a:pt x="441" y="1001"/>
                    <a:pt x="382" y="1048"/>
                    <a:pt x="322" y="1108"/>
                  </a:cubicBezTo>
                  <a:cubicBezTo>
                    <a:pt x="251" y="1120"/>
                    <a:pt x="191" y="1144"/>
                    <a:pt x="120" y="1156"/>
                  </a:cubicBezTo>
                  <a:cubicBezTo>
                    <a:pt x="1" y="1298"/>
                    <a:pt x="84" y="1429"/>
                    <a:pt x="167" y="1537"/>
                  </a:cubicBezTo>
                  <a:cubicBezTo>
                    <a:pt x="227" y="1632"/>
                    <a:pt x="346" y="1703"/>
                    <a:pt x="298" y="1858"/>
                  </a:cubicBezTo>
                  <a:cubicBezTo>
                    <a:pt x="144" y="2215"/>
                    <a:pt x="227" y="2477"/>
                    <a:pt x="560" y="2632"/>
                  </a:cubicBezTo>
                  <a:cubicBezTo>
                    <a:pt x="952" y="2623"/>
                    <a:pt x="1331" y="2449"/>
                    <a:pt x="1725" y="2449"/>
                  </a:cubicBezTo>
                  <a:cubicBezTo>
                    <a:pt x="1870" y="2449"/>
                    <a:pt x="2017" y="2473"/>
                    <a:pt x="2168" y="2537"/>
                  </a:cubicBezTo>
                  <a:cubicBezTo>
                    <a:pt x="2144" y="2203"/>
                    <a:pt x="1870" y="2299"/>
                    <a:pt x="1799" y="2120"/>
                  </a:cubicBezTo>
                  <a:cubicBezTo>
                    <a:pt x="1668" y="2096"/>
                    <a:pt x="1513" y="2049"/>
                    <a:pt x="1489" y="1846"/>
                  </a:cubicBezTo>
                  <a:cubicBezTo>
                    <a:pt x="1394" y="1703"/>
                    <a:pt x="1251" y="1679"/>
                    <a:pt x="1120" y="1548"/>
                  </a:cubicBezTo>
                  <a:lnTo>
                    <a:pt x="1120" y="1548"/>
                  </a:lnTo>
                  <a:cubicBezTo>
                    <a:pt x="1275" y="1644"/>
                    <a:pt x="1418" y="1703"/>
                    <a:pt x="1537" y="1810"/>
                  </a:cubicBezTo>
                  <a:cubicBezTo>
                    <a:pt x="1602" y="1859"/>
                    <a:pt x="1678" y="1897"/>
                    <a:pt x="1765" y="1897"/>
                  </a:cubicBezTo>
                  <a:cubicBezTo>
                    <a:pt x="1806" y="1897"/>
                    <a:pt x="1849" y="1889"/>
                    <a:pt x="1894" y="1870"/>
                  </a:cubicBezTo>
                  <a:cubicBezTo>
                    <a:pt x="1965" y="1751"/>
                    <a:pt x="2037" y="1620"/>
                    <a:pt x="2108" y="1501"/>
                  </a:cubicBezTo>
                  <a:cubicBezTo>
                    <a:pt x="2263" y="1406"/>
                    <a:pt x="2287" y="1251"/>
                    <a:pt x="2310" y="1072"/>
                  </a:cubicBezTo>
                  <a:cubicBezTo>
                    <a:pt x="2322" y="727"/>
                    <a:pt x="2584" y="727"/>
                    <a:pt x="2787" y="620"/>
                  </a:cubicBezTo>
                  <a:cubicBezTo>
                    <a:pt x="3049" y="453"/>
                    <a:pt x="2858" y="215"/>
                    <a:pt x="2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8772713" y="3830789"/>
              <a:ext cx="77827" cy="168373"/>
            </a:xfrm>
            <a:custGeom>
              <a:avLst/>
              <a:gdLst/>
              <a:ahLst/>
              <a:cxnLst/>
              <a:rect l="l" t="t" r="r" b="b"/>
              <a:pathLst>
                <a:path w="2466" h="5335" extrusionOk="0">
                  <a:moveTo>
                    <a:pt x="155" y="1"/>
                  </a:moveTo>
                  <a:cubicBezTo>
                    <a:pt x="122" y="1"/>
                    <a:pt x="87" y="28"/>
                    <a:pt x="48" y="101"/>
                  </a:cubicBezTo>
                  <a:cubicBezTo>
                    <a:pt x="36" y="232"/>
                    <a:pt x="1" y="375"/>
                    <a:pt x="48" y="506"/>
                  </a:cubicBezTo>
                  <a:cubicBezTo>
                    <a:pt x="84" y="649"/>
                    <a:pt x="96" y="792"/>
                    <a:pt x="155" y="923"/>
                  </a:cubicBezTo>
                  <a:cubicBezTo>
                    <a:pt x="751" y="2173"/>
                    <a:pt x="1465" y="3328"/>
                    <a:pt x="1882" y="4673"/>
                  </a:cubicBezTo>
                  <a:cubicBezTo>
                    <a:pt x="1953" y="4900"/>
                    <a:pt x="1965" y="5173"/>
                    <a:pt x="2191" y="5316"/>
                  </a:cubicBezTo>
                  <a:cubicBezTo>
                    <a:pt x="2215" y="5328"/>
                    <a:pt x="2239" y="5334"/>
                    <a:pt x="2261" y="5334"/>
                  </a:cubicBezTo>
                  <a:cubicBezTo>
                    <a:pt x="2284" y="5334"/>
                    <a:pt x="2305" y="5328"/>
                    <a:pt x="2322" y="5316"/>
                  </a:cubicBezTo>
                  <a:cubicBezTo>
                    <a:pt x="2430" y="5162"/>
                    <a:pt x="2430" y="4983"/>
                    <a:pt x="2465" y="4816"/>
                  </a:cubicBezTo>
                  <a:cubicBezTo>
                    <a:pt x="2465" y="4757"/>
                    <a:pt x="2441" y="4721"/>
                    <a:pt x="2430" y="4661"/>
                  </a:cubicBezTo>
                  <a:cubicBezTo>
                    <a:pt x="2263" y="4495"/>
                    <a:pt x="2144" y="4316"/>
                    <a:pt x="2299" y="4042"/>
                  </a:cubicBezTo>
                  <a:cubicBezTo>
                    <a:pt x="2322" y="3888"/>
                    <a:pt x="2239" y="3792"/>
                    <a:pt x="2180" y="3673"/>
                  </a:cubicBezTo>
                  <a:cubicBezTo>
                    <a:pt x="2154" y="3682"/>
                    <a:pt x="2132" y="3686"/>
                    <a:pt x="2112" y="3686"/>
                  </a:cubicBezTo>
                  <a:cubicBezTo>
                    <a:pt x="2048" y="3686"/>
                    <a:pt x="2013" y="3640"/>
                    <a:pt x="2013" y="3530"/>
                  </a:cubicBezTo>
                  <a:cubicBezTo>
                    <a:pt x="2013" y="3447"/>
                    <a:pt x="1965" y="3376"/>
                    <a:pt x="1965" y="3292"/>
                  </a:cubicBezTo>
                  <a:cubicBezTo>
                    <a:pt x="1953" y="3114"/>
                    <a:pt x="2049" y="2899"/>
                    <a:pt x="1870" y="2768"/>
                  </a:cubicBezTo>
                  <a:cubicBezTo>
                    <a:pt x="1668" y="2733"/>
                    <a:pt x="1537" y="2637"/>
                    <a:pt x="1477" y="2399"/>
                  </a:cubicBezTo>
                  <a:cubicBezTo>
                    <a:pt x="1477" y="2340"/>
                    <a:pt x="1465" y="2292"/>
                    <a:pt x="1429" y="2245"/>
                  </a:cubicBezTo>
                  <a:cubicBezTo>
                    <a:pt x="1346" y="2173"/>
                    <a:pt x="1239" y="2125"/>
                    <a:pt x="1239" y="1983"/>
                  </a:cubicBezTo>
                  <a:cubicBezTo>
                    <a:pt x="1215" y="1887"/>
                    <a:pt x="1167" y="1804"/>
                    <a:pt x="1120" y="1709"/>
                  </a:cubicBezTo>
                  <a:cubicBezTo>
                    <a:pt x="1037" y="1578"/>
                    <a:pt x="1120" y="1459"/>
                    <a:pt x="1132" y="1328"/>
                  </a:cubicBezTo>
                  <a:cubicBezTo>
                    <a:pt x="1132" y="1232"/>
                    <a:pt x="1120" y="1149"/>
                    <a:pt x="1060" y="1090"/>
                  </a:cubicBezTo>
                  <a:cubicBezTo>
                    <a:pt x="1001" y="994"/>
                    <a:pt x="632" y="1149"/>
                    <a:pt x="917" y="804"/>
                  </a:cubicBezTo>
                  <a:cubicBezTo>
                    <a:pt x="986" y="736"/>
                    <a:pt x="956" y="493"/>
                    <a:pt x="766" y="493"/>
                  </a:cubicBezTo>
                  <a:cubicBezTo>
                    <a:pt x="757" y="493"/>
                    <a:pt x="748" y="493"/>
                    <a:pt x="739" y="494"/>
                  </a:cubicBezTo>
                  <a:lnTo>
                    <a:pt x="739" y="506"/>
                  </a:lnTo>
                  <a:cubicBezTo>
                    <a:pt x="721" y="509"/>
                    <a:pt x="704" y="511"/>
                    <a:pt x="688" y="511"/>
                  </a:cubicBezTo>
                  <a:cubicBezTo>
                    <a:pt x="463" y="511"/>
                    <a:pt x="442" y="213"/>
                    <a:pt x="286" y="113"/>
                  </a:cubicBezTo>
                  <a:cubicBezTo>
                    <a:pt x="244" y="57"/>
                    <a:pt x="202" y="1"/>
                    <a:pt x="1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8563413" y="3452964"/>
              <a:ext cx="36483" cy="128796"/>
            </a:xfrm>
            <a:custGeom>
              <a:avLst/>
              <a:gdLst/>
              <a:ahLst/>
              <a:cxnLst/>
              <a:rect l="l" t="t" r="r" b="b"/>
              <a:pathLst>
                <a:path w="1156" h="4081" extrusionOk="0">
                  <a:moveTo>
                    <a:pt x="239" y="0"/>
                  </a:moveTo>
                  <a:cubicBezTo>
                    <a:pt x="120" y="96"/>
                    <a:pt x="132" y="239"/>
                    <a:pt x="108" y="381"/>
                  </a:cubicBezTo>
                  <a:cubicBezTo>
                    <a:pt x="60" y="584"/>
                    <a:pt x="49" y="798"/>
                    <a:pt x="120" y="1001"/>
                  </a:cubicBezTo>
                  <a:cubicBezTo>
                    <a:pt x="1" y="1298"/>
                    <a:pt x="108" y="1596"/>
                    <a:pt x="132" y="1894"/>
                  </a:cubicBezTo>
                  <a:cubicBezTo>
                    <a:pt x="263" y="2167"/>
                    <a:pt x="132" y="2477"/>
                    <a:pt x="239" y="2763"/>
                  </a:cubicBezTo>
                  <a:cubicBezTo>
                    <a:pt x="299" y="3203"/>
                    <a:pt x="168" y="3691"/>
                    <a:pt x="501" y="4049"/>
                  </a:cubicBezTo>
                  <a:cubicBezTo>
                    <a:pt x="555" y="4071"/>
                    <a:pt x="604" y="4081"/>
                    <a:pt x="648" y="4081"/>
                  </a:cubicBezTo>
                  <a:cubicBezTo>
                    <a:pt x="817" y="4081"/>
                    <a:pt x="919" y="3935"/>
                    <a:pt x="1013" y="3775"/>
                  </a:cubicBezTo>
                  <a:cubicBezTo>
                    <a:pt x="668" y="3549"/>
                    <a:pt x="1156" y="3239"/>
                    <a:pt x="941" y="3001"/>
                  </a:cubicBezTo>
                  <a:cubicBezTo>
                    <a:pt x="822" y="2906"/>
                    <a:pt x="1025" y="2739"/>
                    <a:pt x="894" y="2667"/>
                  </a:cubicBezTo>
                  <a:cubicBezTo>
                    <a:pt x="537" y="2537"/>
                    <a:pt x="1001" y="2501"/>
                    <a:pt x="918" y="2406"/>
                  </a:cubicBezTo>
                  <a:cubicBezTo>
                    <a:pt x="799" y="2060"/>
                    <a:pt x="918" y="1691"/>
                    <a:pt x="787" y="1358"/>
                  </a:cubicBezTo>
                  <a:cubicBezTo>
                    <a:pt x="775" y="1310"/>
                    <a:pt x="739" y="1274"/>
                    <a:pt x="703" y="1227"/>
                  </a:cubicBezTo>
                  <a:cubicBezTo>
                    <a:pt x="644" y="1191"/>
                    <a:pt x="596" y="1191"/>
                    <a:pt x="549" y="1191"/>
                  </a:cubicBezTo>
                  <a:cubicBezTo>
                    <a:pt x="514" y="1209"/>
                    <a:pt x="472" y="1220"/>
                    <a:pt x="453" y="1220"/>
                  </a:cubicBezTo>
                  <a:cubicBezTo>
                    <a:pt x="446" y="1220"/>
                    <a:pt x="441" y="1218"/>
                    <a:pt x="441" y="1215"/>
                  </a:cubicBezTo>
                  <a:cubicBezTo>
                    <a:pt x="406" y="1001"/>
                    <a:pt x="584" y="989"/>
                    <a:pt x="668" y="893"/>
                  </a:cubicBezTo>
                  <a:cubicBezTo>
                    <a:pt x="799" y="751"/>
                    <a:pt x="787" y="596"/>
                    <a:pt x="668" y="453"/>
                  </a:cubicBezTo>
                  <a:cubicBezTo>
                    <a:pt x="549" y="346"/>
                    <a:pt x="418" y="286"/>
                    <a:pt x="346" y="120"/>
                  </a:cubicBezTo>
                  <a:cubicBezTo>
                    <a:pt x="310" y="84"/>
                    <a:pt x="287" y="36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8824943" y="2936594"/>
              <a:ext cx="39482" cy="81646"/>
            </a:xfrm>
            <a:custGeom>
              <a:avLst/>
              <a:gdLst/>
              <a:ahLst/>
              <a:cxnLst/>
              <a:rect l="l" t="t" r="r" b="b"/>
              <a:pathLst>
                <a:path w="1251" h="2587" extrusionOk="0">
                  <a:moveTo>
                    <a:pt x="416" y="1"/>
                  </a:moveTo>
                  <a:cubicBezTo>
                    <a:pt x="343" y="1"/>
                    <a:pt x="267" y="17"/>
                    <a:pt x="191" y="51"/>
                  </a:cubicBezTo>
                  <a:cubicBezTo>
                    <a:pt x="1" y="218"/>
                    <a:pt x="179" y="372"/>
                    <a:pt x="227" y="491"/>
                  </a:cubicBezTo>
                  <a:cubicBezTo>
                    <a:pt x="525" y="1158"/>
                    <a:pt x="596" y="1873"/>
                    <a:pt x="703" y="2587"/>
                  </a:cubicBezTo>
                  <a:cubicBezTo>
                    <a:pt x="1013" y="2456"/>
                    <a:pt x="929" y="2051"/>
                    <a:pt x="1084" y="1825"/>
                  </a:cubicBezTo>
                  <a:cubicBezTo>
                    <a:pt x="1251" y="1230"/>
                    <a:pt x="1013" y="730"/>
                    <a:pt x="870" y="194"/>
                  </a:cubicBezTo>
                  <a:cubicBezTo>
                    <a:pt x="724" y="72"/>
                    <a:pt x="573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8802410" y="4139153"/>
              <a:ext cx="52263" cy="63404"/>
            </a:xfrm>
            <a:custGeom>
              <a:avLst/>
              <a:gdLst/>
              <a:ahLst/>
              <a:cxnLst/>
              <a:rect l="l" t="t" r="r" b="b"/>
              <a:pathLst>
                <a:path w="1656" h="2009" extrusionOk="0">
                  <a:moveTo>
                    <a:pt x="639" y="0"/>
                  </a:moveTo>
                  <a:cubicBezTo>
                    <a:pt x="569" y="0"/>
                    <a:pt x="488" y="30"/>
                    <a:pt x="393" y="105"/>
                  </a:cubicBezTo>
                  <a:cubicBezTo>
                    <a:pt x="346" y="260"/>
                    <a:pt x="298" y="427"/>
                    <a:pt x="250" y="570"/>
                  </a:cubicBezTo>
                  <a:cubicBezTo>
                    <a:pt x="0" y="927"/>
                    <a:pt x="0" y="1237"/>
                    <a:pt x="310" y="1534"/>
                  </a:cubicBezTo>
                  <a:cubicBezTo>
                    <a:pt x="499" y="1734"/>
                    <a:pt x="664" y="2008"/>
                    <a:pt x="943" y="2008"/>
                  </a:cubicBezTo>
                  <a:cubicBezTo>
                    <a:pt x="997" y="2008"/>
                    <a:pt x="1056" y="1998"/>
                    <a:pt x="1119" y="1975"/>
                  </a:cubicBezTo>
                  <a:cubicBezTo>
                    <a:pt x="1143" y="1796"/>
                    <a:pt x="965" y="1629"/>
                    <a:pt x="1084" y="1451"/>
                  </a:cubicBezTo>
                  <a:cubicBezTo>
                    <a:pt x="1310" y="1153"/>
                    <a:pt x="1024" y="1106"/>
                    <a:pt x="905" y="975"/>
                  </a:cubicBezTo>
                  <a:cubicBezTo>
                    <a:pt x="881" y="963"/>
                    <a:pt x="846" y="927"/>
                    <a:pt x="822" y="915"/>
                  </a:cubicBezTo>
                  <a:lnTo>
                    <a:pt x="822" y="915"/>
                  </a:lnTo>
                  <a:cubicBezTo>
                    <a:pt x="846" y="927"/>
                    <a:pt x="881" y="939"/>
                    <a:pt x="905" y="975"/>
                  </a:cubicBezTo>
                  <a:lnTo>
                    <a:pt x="1131" y="975"/>
                  </a:lnTo>
                  <a:cubicBezTo>
                    <a:pt x="1136" y="974"/>
                    <a:pt x="1140" y="974"/>
                    <a:pt x="1145" y="974"/>
                  </a:cubicBezTo>
                  <a:cubicBezTo>
                    <a:pt x="1216" y="974"/>
                    <a:pt x="1309" y="1021"/>
                    <a:pt x="1390" y="1021"/>
                  </a:cubicBezTo>
                  <a:cubicBezTo>
                    <a:pt x="1457" y="1021"/>
                    <a:pt x="1517" y="988"/>
                    <a:pt x="1548" y="867"/>
                  </a:cubicBezTo>
                  <a:cubicBezTo>
                    <a:pt x="1655" y="522"/>
                    <a:pt x="1322" y="725"/>
                    <a:pt x="1250" y="582"/>
                  </a:cubicBezTo>
                  <a:cubicBezTo>
                    <a:pt x="1227" y="522"/>
                    <a:pt x="1179" y="498"/>
                    <a:pt x="1131" y="451"/>
                  </a:cubicBezTo>
                  <a:cubicBezTo>
                    <a:pt x="978" y="297"/>
                    <a:pt x="859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8782118" y="3109916"/>
              <a:ext cx="52642" cy="73061"/>
            </a:xfrm>
            <a:custGeom>
              <a:avLst/>
              <a:gdLst/>
              <a:ahLst/>
              <a:cxnLst/>
              <a:rect l="l" t="t" r="r" b="b"/>
              <a:pathLst>
                <a:path w="1668" h="2315" extrusionOk="0">
                  <a:moveTo>
                    <a:pt x="1120" y="0"/>
                  </a:moveTo>
                  <a:cubicBezTo>
                    <a:pt x="989" y="203"/>
                    <a:pt x="810" y="381"/>
                    <a:pt x="798" y="667"/>
                  </a:cubicBezTo>
                  <a:cubicBezTo>
                    <a:pt x="953" y="869"/>
                    <a:pt x="798" y="869"/>
                    <a:pt x="679" y="893"/>
                  </a:cubicBezTo>
                  <a:cubicBezTo>
                    <a:pt x="381" y="1262"/>
                    <a:pt x="143" y="1667"/>
                    <a:pt x="0" y="2155"/>
                  </a:cubicBezTo>
                  <a:cubicBezTo>
                    <a:pt x="24" y="2167"/>
                    <a:pt x="36" y="2203"/>
                    <a:pt x="48" y="2215"/>
                  </a:cubicBezTo>
                  <a:cubicBezTo>
                    <a:pt x="137" y="2290"/>
                    <a:pt x="226" y="2314"/>
                    <a:pt x="318" y="2314"/>
                  </a:cubicBezTo>
                  <a:cubicBezTo>
                    <a:pt x="385" y="2314"/>
                    <a:pt x="454" y="2301"/>
                    <a:pt x="524" y="2286"/>
                  </a:cubicBezTo>
                  <a:cubicBezTo>
                    <a:pt x="631" y="2262"/>
                    <a:pt x="715" y="2227"/>
                    <a:pt x="774" y="2143"/>
                  </a:cubicBezTo>
                  <a:cubicBezTo>
                    <a:pt x="774" y="2108"/>
                    <a:pt x="798" y="2060"/>
                    <a:pt x="798" y="2024"/>
                  </a:cubicBezTo>
                  <a:cubicBezTo>
                    <a:pt x="762" y="1881"/>
                    <a:pt x="560" y="1810"/>
                    <a:pt x="679" y="1619"/>
                  </a:cubicBezTo>
                  <a:cubicBezTo>
                    <a:pt x="858" y="1405"/>
                    <a:pt x="1131" y="1548"/>
                    <a:pt x="1334" y="1369"/>
                  </a:cubicBezTo>
                  <a:cubicBezTo>
                    <a:pt x="1310" y="1048"/>
                    <a:pt x="1596" y="905"/>
                    <a:pt x="1667" y="631"/>
                  </a:cubicBezTo>
                  <a:cubicBezTo>
                    <a:pt x="1667" y="262"/>
                    <a:pt x="1310" y="262"/>
                    <a:pt x="1191" y="36"/>
                  </a:cubicBezTo>
                  <a:cubicBezTo>
                    <a:pt x="1167" y="24"/>
                    <a:pt x="1155" y="12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8610405" y="3340992"/>
              <a:ext cx="74797" cy="72304"/>
            </a:xfrm>
            <a:custGeom>
              <a:avLst/>
              <a:gdLst/>
              <a:ahLst/>
              <a:cxnLst/>
              <a:rect l="l" t="t" r="r" b="b"/>
              <a:pathLst>
                <a:path w="2370" h="2291" extrusionOk="0">
                  <a:moveTo>
                    <a:pt x="2012" y="0"/>
                  </a:moveTo>
                  <a:cubicBezTo>
                    <a:pt x="1881" y="119"/>
                    <a:pt x="1738" y="191"/>
                    <a:pt x="1727" y="393"/>
                  </a:cubicBezTo>
                  <a:cubicBezTo>
                    <a:pt x="1905" y="774"/>
                    <a:pt x="1524" y="893"/>
                    <a:pt x="1453" y="1143"/>
                  </a:cubicBezTo>
                  <a:cubicBezTo>
                    <a:pt x="1084" y="1703"/>
                    <a:pt x="655" y="2167"/>
                    <a:pt x="0" y="2275"/>
                  </a:cubicBezTo>
                  <a:cubicBezTo>
                    <a:pt x="65" y="2285"/>
                    <a:pt x="128" y="2290"/>
                    <a:pt x="191" y="2290"/>
                  </a:cubicBezTo>
                  <a:cubicBezTo>
                    <a:pt x="547" y="2290"/>
                    <a:pt x="881" y="2136"/>
                    <a:pt x="1215" y="2024"/>
                  </a:cubicBezTo>
                  <a:cubicBezTo>
                    <a:pt x="1322" y="1822"/>
                    <a:pt x="1560" y="1965"/>
                    <a:pt x="1679" y="1786"/>
                  </a:cubicBezTo>
                  <a:cubicBezTo>
                    <a:pt x="1667" y="1751"/>
                    <a:pt x="1631" y="1727"/>
                    <a:pt x="1619" y="1691"/>
                  </a:cubicBezTo>
                  <a:lnTo>
                    <a:pt x="1619" y="1691"/>
                  </a:lnTo>
                  <a:cubicBezTo>
                    <a:pt x="1655" y="1727"/>
                    <a:pt x="1667" y="1751"/>
                    <a:pt x="1679" y="1786"/>
                  </a:cubicBezTo>
                  <a:cubicBezTo>
                    <a:pt x="1774" y="1763"/>
                    <a:pt x="1834" y="1691"/>
                    <a:pt x="1905" y="1632"/>
                  </a:cubicBezTo>
                  <a:cubicBezTo>
                    <a:pt x="2370" y="1298"/>
                    <a:pt x="2036" y="643"/>
                    <a:pt x="2370" y="262"/>
                  </a:cubicBezTo>
                  <a:cubicBezTo>
                    <a:pt x="2286" y="96"/>
                    <a:pt x="2155" y="24"/>
                    <a:pt x="20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8888062" y="3870427"/>
              <a:ext cx="73693" cy="94554"/>
            </a:xfrm>
            <a:custGeom>
              <a:avLst/>
              <a:gdLst/>
              <a:ahLst/>
              <a:cxnLst/>
              <a:rect l="l" t="t" r="r" b="b"/>
              <a:pathLst>
                <a:path w="2335" h="2996" extrusionOk="0">
                  <a:moveTo>
                    <a:pt x="617" y="0"/>
                  </a:moveTo>
                  <a:cubicBezTo>
                    <a:pt x="596" y="0"/>
                    <a:pt x="573" y="4"/>
                    <a:pt x="549" y="12"/>
                  </a:cubicBezTo>
                  <a:cubicBezTo>
                    <a:pt x="596" y="155"/>
                    <a:pt x="1" y="453"/>
                    <a:pt x="632" y="488"/>
                  </a:cubicBezTo>
                  <a:cubicBezTo>
                    <a:pt x="680" y="488"/>
                    <a:pt x="751" y="608"/>
                    <a:pt x="751" y="679"/>
                  </a:cubicBezTo>
                  <a:cubicBezTo>
                    <a:pt x="787" y="1108"/>
                    <a:pt x="1227" y="1215"/>
                    <a:pt x="1334" y="1643"/>
                  </a:cubicBezTo>
                  <a:cubicBezTo>
                    <a:pt x="1358" y="1810"/>
                    <a:pt x="1442" y="1977"/>
                    <a:pt x="1430" y="2167"/>
                  </a:cubicBezTo>
                  <a:cubicBezTo>
                    <a:pt x="1620" y="2429"/>
                    <a:pt x="2180" y="2334"/>
                    <a:pt x="2049" y="2965"/>
                  </a:cubicBezTo>
                  <a:cubicBezTo>
                    <a:pt x="2046" y="2987"/>
                    <a:pt x="2057" y="2996"/>
                    <a:pt x="2077" y="2996"/>
                  </a:cubicBezTo>
                  <a:cubicBezTo>
                    <a:pt x="2133" y="2996"/>
                    <a:pt x="2256" y="2932"/>
                    <a:pt x="2335" y="2905"/>
                  </a:cubicBezTo>
                  <a:cubicBezTo>
                    <a:pt x="2096" y="2239"/>
                    <a:pt x="1763" y="1620"/>
                    <a:pt x="1442" y="1024"/>
                  </a:cubicBezTo>
                  <a:cubicBezTo>
                    <a:pt x="1227" y="750"/>
                    <a:pt x="953" y="524"/>
                    <a:pt x="858" y="155"/>
                  </a:cubicBezTo>
                  <a:cubicBezTo>
                    <a:pt x="789" y="86"/>
                    <a:pt x="720" y="0"/>
                    <a:pt x="6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8758827" y="3342128"/>
              <a:ext cx="54883" cy="71357"/>
            </a:xfrm>
            <a:custGeom>
              <a:avLst/>
              <a:gdLst/>
              <a:ahLst/>
              <a:cxnLst/>
              <a:rect l="l" t="t" r="r" b="b"/>
              <a:pathLst>
                <a:path w="1739" h="2261" extrusionOk="0">
                  <a:moveTo>
                    <a:pt x="1512" y="0"/>
                  </a:moveTo>
                  <a:lnTo>
                    <a:pt x="1512" y="0"/>
                  </a:lnTo>
                  <a:cubicBezTo>
                    <a:pt x="1250" y="72"/>
                    <a:pt x="1203" y="476"/>
                    <a:pt x="953" y="607"/>
                  </a:cubicBezTo>
                  <a:cubicBezTo>
                    <a:pt x="726" y="738"/>
                    <a:pt x="595" y="953"/>
                    <a:pt x="774" y="1310"/>
                  </a:cubicBezTo>
                  <a:cubicBezTo>
                    <a:pt x="888" y="1538"/>
                    <a:pt x="827" y="1788"/>
                    <a:pt x="530" y="1788"/>
                  </a:cubicBezTo>
                  <a:cubicBezTo>
                    <a:pt x="516" y="1788"/>
                    <a:pt x="503" y="1787"/>
                    <a:pt x="488" y="1786"/>
                  </a:cubicBezTo>
                  <a:cubicBezTo>
                    <a:pt x="322" y="1786"/>
                    <a:pt x="167" y="1810"/>
                    <a:pt x="0" y="1822"/>
                  </a:cubicBezTo>
                  <a:cubicBezTo>
                    <a:pt x="107" y="2239"/>
                    <a:pt x="524" y="1881"/>
                    <a:pt x="619" y="2239"/>
                  </a:cubicBezTo>
                  <a:cubicBezTo>
                    <a:pt x="650" y="2254"/>
                    <a:pt x="676" y="2261"/>
                    <a:pt x="697" y="2261"/>
                  </a:cubicBezTo>
                  <a:cubicBezTo>
                    <a:pt x="774" y="2261"/>
                    <a:pt x="796" y="2175"/>
                    <a:pt x="834" y="2119"/>
                  </a:cubicBezTo>
                  <a:cubicBezTo>
                    <a:pt x="1012" y="1738"/>
                    <a:pt x="1036" y="1298"/>
                    <a:pt x="1417" y="1060"/>
                  </a:cubicBezTo>
                  <a:cubicBezTo>
                    <a:pt x="1560" y="953"/>
                    <a:pt x="1691" y="750"/>
                    <a:pt x="1548" y="488"/>
                  </a:cubicBezTo>
                  <a:cubicBezTo>
                    <a:pt x="1322" y="334"/>
                    <a:pt x="1738" y="179"/>
                    <a:pt x="1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8768579" y="4185671"/>
              <a:ext cx="39482" cy="62868"/>
            </a:xfrm>
            <a:custGeom>
              <a:avLst/>
              <a:gdLst/>
              <a:ahLst/>
              <a:cxnLst/>
              <a:rect l="l" t="t" r="r" b="b"/>
              <a:pathLst>
                <a:path w="1251" h="1992" extrusionOk="0">
                  <a:moveTo>
                    <a:pt x="929" y="1"/>
                  </a:moveTo>
                  <a:cubicBezTo>
                    <a:pt x="608" y="584"/>
                    <a:pt x="417" y="1251"/>
                    <a:pt x="1" y="1775"/>
                  </a:cubicBezTo>
                  <a:cubicBezTo>
                    <a:pt x="54" y="1944"/>
                    <a:pt x="163" y="1991"/>
                    <a:pt x="295" y="1991"/>
                  </a:cubicBezTo>
                  <a:cubicBezTo>
                    <a:pt x="312" y="1991"/>
                    <a:pt x="329" y="1990"/>
                    <a:pt x="346" y="1989"/>
                  </a:cubicBezTo>
                  <a:cubicBezTo>
                    <a:pt x="667" y="1906"/>
                    <a:pt x="1060" y="1941"/>
                    <a:pt x="1179" y="1453"/>
                  </a:cubicBezTo>
                  <a:cubicBezTo>
                    <a:pt x="1191" y="1358"/>
                    <a:pt x="1191" y="1275"/>
                    <a:pt x="1168" y="1179"/>
                  </a:cubicBezTo>
                  <a:cubicBezTo>
                    <a:pt x="1132" y="989"/>
                    <a:pt x="1144" y="798"/>
                    <a:pt x="1203" y="620"/>
                  </a:cubicBezTo>
                  <a:cubicBezTo>
                    <a:pt x="1227" y="572"/>
                    <a:pt x="1239" y="525"/>
                    <a:pt x="1251" y="465"/>
                  </a:cubicBezTo>
                  <a:cubicBezTo>
                    <a:pt x="1251" y="417"/>
                    <a:pt x="1239" y="358"/>
                    <a:pt x="1203" y="322"/>
                  </a:cubicBezTo>
                  <a:cubicBezTo>
                    <a:pt x="1120" y="215"/>
                    <a:pt x="1084" y="36"/>
                    <a:pt x="9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8672387" y="4326204"/>
              <a:ext cx="46646" cy="49833"/>
            </a:xfrm>
            <a:custGeom>
              <a:avLst/>
              <a:gdLst/>
              <a:ahLst/>
              <a:cxnLst/>
              <a:rect l="l" t="t" r="r" b="b"/>
              <a:pathLst>
                <a:path w="1478" h="1579" extrusionOk="0">
                  <a:moveTo>
                    <a:pt x="1037" y="1"/>
                  </a:moveTo>
                  <a:cubicBezTo>
                    <a:pt x="727" y="286"/>
                    <a:pt x="429" y="548"/>
                    <a:pt x="120" y="846"/>
                  </a:cubicBezTo>
                  <a:cubicBezTo>
                    <a:pt x="1" y="1108"/>
                    <a:pt x="144" y="1286"/>
                    <a:pt x="239" y="1489"/>
                  </a:cubicBezTo>
                  <a:cubicBezTo>
                    <a:pt x="429" y="1441"/>
                    <a:pt x="608" y="1382"/>
                    <a:pt x="787" y="1263"/>
                  </a:cubicBezTo>
                  <a:cubicBezTo>
                    <a:pt x="840" y="1228"/>
                    <a:pt x="879" y="1214"/>
                    <a:pt x="908" y="1214"/>
                  </a:cubicBezTo>
                  <a:cubicBezTo>
                    <a:pt x="1008" y="1214"/>
                    <a:pt x="988" y="1387"/>
                    <a:pt x="1025" y="1489"/>
                  </a:cubicBezTo>
                  <a:cubicBezTo>
                    <a:pt x="1102" y="1548"/>
                    <a:pt x="1176" y="1578"/>
                    <a:pt x="1251" y="1578"/>
                  </a:cubicBezTo>
                  <a:cubicBezTo>
                    <a:pt x="1325" y="1578"/>
                    <a:pt x="1400" y="1548"/>
                    <a:pt x="1477" y="1489"/>
                  </a:cubicBezTo>
                  <a:cubicBezTo>
                    <a:pt x="1358" y="1251"/>
                    <a:pt x="1132" y="1048"/>
                    <a:pt x="1370" y="751"/>
                  </a:cubicBezTo>
                  <a:cubicBezTo>
                    <a:pt x="1275" y="632"/>
                    <a:pt x="1096" y="584"/>
                    <a:pt x="1144" y="358"/>
                  </a:cubicBezTo>
                  <a:cubicBezTo>
                    <a:pt x="1120" y="239"/>
                    <a:pt x="1072" y="120"/>
                    <a:pt x="10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8736262" y="4267630"/>
              <a:ext cx="46646" cy="49202"/>
            </a:xfrm>
            <a:custGeom>
              <a:avLst/>
              <a:gdLst/>
              <a:ahLst/>
              <a:cxnLst/>
              <a:rect l="l" t="t" r="r" b="b"/>
              <a:pathLst>
                <a:path w="1478" h="1559" extrusionOk="0">
                  <a:moveTo>
                    <a:pt x="1170" y="0"/>
                  </a:moveTo>
                  <a:cubicBezTo>
                    <a:pt x="959" y="0"/>
                    <a:pt x="750" y="193"/>
                    <a:pt x="536" y="193"/>
                  </a:cubicBezTo>
                  <a:cubicBezTo>
                    <a:pt x="521" y="193"/>
                    <a:pt x="505" y="192"/>
                    <a:pt x="489" y="190"/>
                  </a:cubicBezTo>
                  <a:cubicBezTo>
                    <a:pt x="382" y="321"/>
                    <a:pt x="167" y="321"/>
                    <a:pt x="132" y="547"/>
                  </a:cubicBezTo>
                  <a:cubicBezTo>
                    <a:pt x="1" y="725"/>
                    <a:pt x="191" y="940"/>
                    <a:pt x="84" y="1118"/>
                  </a:cubicBezTo>
                  <a:cubicBezTo>
                    <a:pt x="179" y="1214"/>
                    <a:pt x="60" y="1333"/>
                    <a:pt x="120" y="1440"/>
                  </a:cubicBezTo>
                  <a:lnTo>
                    <a:pt x="346" y="1440"/>
                  </a:lnTo>
                  <a:cubicBezTo>
                    <a:pt x="381" y="1495"/>
                    <a:pt x="422" y="1511"/>
                    <a:pt x="467" y="1511"/>
                  </a:cubicBezTo>
                  <a:cubicBezTo>
                    <a:pt x="530" y="1511"/>
                    <a:pt x="599" y="1480"/>
                    <a:pt x="664" y="1480"/>
                  </a:cubicBezTo>
                  <a:cubicBezTo>
                    <a:pt x="712" y="1480"/>
                    <a:pt x="759" y="1497"/>
                    <a:pt x="798" y="1559"/>
                  </a:cubicBezTo>
                  <a:lnTo>
                    <a:pt x="1251" y="797"/>
                  </a:lnTo>
                  <a:cubicBezTo>
                    <a:pt x="1096" y="487"/>
                    <a:pt x="1453" y="416"/>
                    <a:pt x="1477" y="178"/>
                  </a:cubicBezTo>
                  <a:cubicBezTo>
                    <a:pt x="1374" y="45"/>
                    <a:pt x="1272" y="0"/>
                    <a:pt x="1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8819326" y="3063303"/>
              <a:ext cx="36831" cy="60248"/>
            </a:xfrm>
            <a:custGeom>
              <a:avLst/>
              <a:gdLst/>
              <a:ahLst/>
              <a:cxnLst/>
              <a:rect l="l" t="t" r="r" b="b"/>
              <a:pathLst>
                <a:path w="1167" h="1909" extrusionOk="0">
                  <a:moveTo>
                    <a:pt x="726" y="1"/>
                  </a:moveTo>
                  <a:cubicBezTo>
                    <a:pt x="691" y="1"/>
                    <a:pt x="643" y="1"/>
                    <a:pt x="595" y="25"/>
                  </a:cubicBezTo>
                  <a:cubicBezTo>
                    <a:pt x="357" y="286"/>
                    <a:pt x="274" y="620"/>
                    <a:pt x="155" y="953"/>
                  </a:cubicBezTo>
                  <a:cubicBezTo>
                    <a:pt x="0" y="1215"/>
                    <a:pt x="167" y="1441"/>
                    <a:pt x="226" y="1680"/>
                  </a:cubicBezTo>
                  <a:cubicBezTo>
                    <a:pt x="318" y="1788"/>
                    <a:pt x="405" y="1909"/>
                    <a:pt x="522" y="1909"/>
                  </a:cubicBezTo>
                  <a:cubicBezTo>
                    <a:pt x="572" y="1909"/>
                    <a:pt x="627" y="1887"/>
                    <a:pt x="691" y="1834"/>
                  </a:cubicBezTo>
                  <a:cubicBezTo>
                    <a:pt x="774" y="1501"/>
                    <a:pt x="845" y="1179"/>
                    <a:pt x="941" y="846"/>
                  </a:cubicBezTo>
                  <a:cubicBezTo>
                    <a:pt x="1060" y="727"/>
                    <a:pt x="1167" y="608"/>
                    <a:pt x="1024" y="406"/>
                  </a:cubicBezTo>
                  <a:cubicBezTo>
                    <a:pt x="881" y="310"/>
                    <a:pt x="869" y="108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8631423" y="4352492"/>
              <a:ext cx="56019" cy="57376"/>
            </a:xfrm>
            <a:custGeom>
              <a:avLst/>
              <a:gdLst/>
              <a:ahLst/>
              <a:cxnLst/>
              <a:rect l="l" t="t" r="r" b="b"/>
              <a:pathLst>
                <a:path w="1775" h="1818" extrusionOk="0">
                  <a:moveTo>
                    <a:pt x="1430" y="1"/>
                  </a:moveTo>
                  <a:lnTo>
                    <a:pt x="1430" y="1"/>
                  </a:lnTo>
                  <a:cubicBezTo>
                    <a:pt x="1239" y="168"/>
                    <a:pt x="1001" y="275"/>
                    <a:pt x="894" y="537"/>
                  </a:cubicBezTo>
                  <a:cubicBezTo>
                    <a:pt x="996" y="907"/>
                    <a:pt x="961" y="1061"/>
                    <a:pt x="716" y="1061"/>
                  </a:cubicBezTo>
                  <a:cubicBezTo>
                    <a:pt x="646" y="1061"/>
                    <a:pt x="559" y="1049"/>
                    <a:pt x="453" y="1025"/>
                  </a:cubicBezTo>
                  <a:cubicBezTo>
                    <a:pt x="215" y="1025"/>
                    <a:pt x="108" y="1239"/>
                    <a:pt x="1" y="1418"/>
                  </a:cubicBezTo>
                  <a:cubicBezTo>
                    <a:pt x="47" y="1717"/>
                    <a:pt x="153" y="1817"/>
                    <a:pt x="288" y="1817"/>
                  </a:cubicBezTo>
                  <a:cubicBezTo>
                    <a:pt x="400" y="1817"/>
                    <a:pt x="533" y="1749"/>
                    <a:pt x="668" y="1668"/>
                  </a:cubicBezTo>
                  <a:cubicBezTo>
                    <a:pt x="1251" y="1656"/>
                    <a:pt x="1263" y="1001"/>
                    <a:pt x="1549" y="644"/>
                  </a:cubicBezTo>
                  <a:cubicBezTo>
                    <a:pt x="1775" y="370"/>
                    <a:pt x="1418" y="227"/>
                    <a:pt x="1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8751316" y="4241657"/>
              <a:ext cx="50748" cy="39923"/>
            </a:xfrm>
            <a:custGeom>
              <a:avLst/>
              <a:gdLst/>
              <a:ahLst/>
              <a:cxnLst/>
              <a:rect l="l" t="t" r="r" b="b"/>
              <a:pathLst>
                <a:path w="1608" h="1265" extrusionOk="0">
                  <a:moveTo>
                    <a:pt x="548" y="1"/>
                  </a:moveTo>
                  <a:cubicBezTo>
                    <a:pt x="369" y="346"/>
                    <a:pt x="179" y="679"/>
                    <a:pt x="0" y="1025"/>
                  </a:cubicBezTo>
                  <a:cubicBezTo>
                    <a:pt x="83" y="1070"/>
                    <a:pt x="179" y="1264"/>
                    <a:pt x="252" y="1264"/>
                  </a:cubicBezTo>
                  <a:cubicBezTo>
                    <a:pt x="274" y="1264"/>
                    <a:pt x="293" y="1247"/>
                    <a:pt x="310" y="1203"/>
                  </a:cubicBezTo>
                  <a:cubicBezTo>
                    <a:pt x="388" y="1005"/>
                    <a:pt x="484" y="953"/>
                    <a:pt x="586" y="953"/>
                  </a:cubicBezTo>
                  <a:cubicBezTo>
                    <a:pt x="699" y="953"/>
                    <a:pt x="818" y="1018"/>
                    <a:pt x="927" y="1018"/>
                  </a:cubicBezTo>
                  <a:cubicBezTo>
                    <a:pt x="944" y="1018"/>
                    <a:pt x="960" y="1016"/>
                    <a:pt x="976" y="1013"/>
                  </a:cubicBezTo>
                  <a:lnTo>
                    <a:pt x="1310" y="1013"/>
                  </a:lnTo>
                  <a:cubicBezTo>
                    <a:pt x="1607" y="953"/>
                    <a:pt x="1310" y="715"/>
                    <a:pt x="1393" y="596"/>
                  </a:cubicBezTo>
                  <a:cubicBezTo>
                    <a:pt x="1393" y="536"/>
                    <a:pt x="1381" y="477"/>
                    <a:pt x="1369" y="429"/>
                  </a:cubicBezTo>
                  <a:cubicBezTo>
                    <a:pt x="1262" y="191"/>
                    <a:pt x="1060" y="179"/>
                    <a:pt x="881" y="120"/>
                  </a:cubicBezTo>
                  <a:cubicBezTo>
                    <a:pt x="762" y="84"/>
                    <a:pt x="655" y="48"/>
                    <a:pt x="5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8586357" y="4409993"/>
              <a:ext cx="46235" cy="44373"/>
            </a:xfrm>
            <a:custGeom>
              <a:avLst/>
              <a:gdLst/>
              <a:ahLst/>
              <a:cxnLst/>
              <a:rect l="l" t="t" r="r" b="b"/>
              <a:pathLst>
                <a:path w="1465" h="1406" extrusionOk="0">
                  <a:moveTo>
                    <a:pt x="1084" y="1"/>
                  </a:moveTo>
                  <a:cubicBezTo>
                    <a:pt x="786" y="298"/>
                    <a:pt x="405" y="453"/>
                    <a:pt x="191" y="858"/>
                  </a:cubicBezTo>
                  <a:cubicBezTo>
                    <a:pt x="0" y="1406"/>
                    <a:pt x="488" y="1203"/>
                    <a:pt x="643" y="1370"/>
                  </a:cubicBezTo>
                  <a:cubicBezTo>
                    <a:pt x="834" y="1346"/>
                    <a:pt x="953" y="1251"/>
                    <a:pt x="965" y="1025"/>
                  </a:cubicBezTo>
                  <a:cubicBezTo>
                    <a:pt x="988" y="751"/>
                    <a:pt x="1131" y="727"/>
                    <a:pt x="1310" y="727"/>
                  </a:cubicBezTo>
                  <a:cubicBezTo>
                    <a:pt x="1465" y="382"/>
                    <a:pt x="1298" y="179"/>
                    <a:pt x="10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8677657" y="3297030"/>
              <a:ext cx="34211" cy="54567"/>
            </a:xfrm>
            <a:custGeom>
              <a:avLst/>
              <a:gdLst/>
              <a:ahLst/>
              <a:cxnLst/>
              <a:rect l="l" t="t" r="r" b="b"/>
              <a:pathLst>
                <a:path w="1084" h="1729" extrusionOk="0">
                  <a:moveTo>
                    <a:pt x="977" y="0"/>
                  </a:moveTo>
                  <a:cubicBezTo>
                    <a:pt x="679" y="417"/>
                    <a:pt x="215" y="643"/>
                    <a:pt x="0" y="1155"/>
                  </a:cubicBezTo>
                  <a:cubicBezTo>
                    <a:pt x="0" y="1405"/>
                    <a:pt x="143" y="1524"/>
                    <a:pt x="310" y="1643"/>
                  </a:cubicBezTo>
                  <a:cubicBezTo>
                    <a:pt x="427" y="1650"/>
                    <a:pt x="565" y="1729"/>
                    <a:pt x="674" y="1729"/>
                  </a:cubicBezTo>
                  <a:cubicBezTo>
                    <a:pt x="776" y="1729"/>
                    <a:pt x="852" y="1659"/>
                    <a:pt x="858" y="1393"/>
                  </a:cubicBezTo>
                  <a:cubicBezTo>
                    <a:pt x="893" y="1036"/>
                    <a:pt x="846" y="643"/>
                    <a:pt x="1072" y="334"/>
                  </a:cubicBezTo>
                  <a:cubicBezTo>
                    <a:pt x="1084" y="215"/>
                    <a:pt x="1072" y="96"/>
                    <a:pt x="9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8878689" y="3147598"/>
              <a:ext cx="42480" cy="85212"/>
            </a:xfrm>
            <a:custGeom>
              <a:avLst/>
              <a:gdLst/>
              <a:ahLst/>
              <a:cxnLst/>
              <a:rect l="l" t="t" r="r" b="b"/>
              <a:pathLst>
                <a:path w="1346" h="2700" extrusionOk="0">
                  <a:moveTo>
                    <a:pt x="1176" y="1"/>
                  </a:moveTo>
                  <a:cubicBezTo>
                    <a:pt x="1136" y="1"/>
                    <a:pt x="1091" y="22"/>
                    <a:pt x="1036" y="68"/>
                  </a:cubicBezTo>
                  <a:cubicBezTo>
                    <a:pt x="810" y="378"/>
                    <a:pt x="1024" y="842"/>
                    <a:pt x="667" y="1199"/>
                  </a:cubicBezTo>
                  <a:cubicBezTo>
                    <a:pt x="393" y="1485"/>
                    <a:pt x="215" y="2021"/>
                    <a:pt x="36" y="2461"/>
                  </a:cubicBezTo>
                  <a:cubicBezTo>
                    <a:pt x="0" y="2592"/>
                    <a:pt x="60" y="2652"/>
                    <a:pt x="143" y="2699"/>
                  </a:cubicBezTo>
                  <a:cubicBezTo>
                    <a:pt x="596" y="1902"/>
                    <a:pt x="1167" y="1164"/>
                    <a:pt x="1346" y="187"/>
                  </a:cubicBezTo>
                  <a:cubicBezTo>
                    <a:pt x="1299" y="72"/>
                    <a:pt x="1248" y="1"/>
                    <a:pt x="1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8798276" y="2864355"/>
              <a:ext cx="40996" cy="57692"/>
            </a:xfrm>
            <a:custGeom>
              <a:avLst/>
              <a:gdLst/>
              <a:ahLst/>
              <a:cxnLst/>
              <a:rect l="l" t="t" r="r" b="b"/>
              <a:pathLst>
                <a:path w="1299" h="1828" extrusionOk="0">
                  <a:moveTo>
                    <a:pt x="216" y="0"/>
                  </a:moveTo>
                  <a:cubicBezTo>
                    <a:pt x="166" y="0"/>
                    <a:pt x="114" y="15"/>
                    <a:pt x="60" y="42"/>
                  </a:cubicBezTo>
                  <a:cubicBezTo>
                    <a:pt x="12" y="66"/>
                    <a:pt x="0" y="125"/>
                    <a:pt x="12" y="197"/>
                  </a:cubicBezTo>
                  <a:cubicBezTo>
                    <a:pt x="405" y="661"/>
                    <a:pt x="346" y="1423"/>
                    <a:pt x="834" y="1828"/>
                  </a:cubicBezTo>
                  <a:cubicBezTo>
                    <a:pt x="1036" y="1685"/>
                    <a:pt x="1298" y="1602"/>
                    <a:pt x="1143" y="1233"/>
                  </a:cubicBezTo>
                  <a:cubicBezTo>
                    <a:pt x="917" y="1042"/>
                    <a:pt x="905" y="673"/>
                    <a:pt x="703" y="483"/>
                  </a:cubicBezTo>
                  <a:cubicBezTo>
                    <a:pt x="608" y="316"/>
                    <a:pt x="203" y="447"/>
                    <a:pt x="381" y="66"/>
                  </a:cubicBezTo>
                  <a:cubicBezTo>
                    <a:pt x="330" y="21"/>
                    <a:pt x="275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8913246" y="3078326"/>
              <a:ext cx="26353" cy="55293"/>
            </a:xfrm>
            <a:custGeom>
              <a:avLst/>
              <a:gdLst/>
              <a:ahLst/>
              <a:cxnLst/>
              <a:rect l="l" t="t" r="r" b="b"/>
              <a:pathLst>
                <a:path w="835" h="1752" extrusionOk="0">
                  <a:moveTo>
                    <a:pt x="834" y="1"/>
                  </a:moveTo>
                  <a:lnTo>
                    <a:pt x="834" y="1"/>
                  </a:lnTo>
                  <a:cubicBezTo>
                    <a:pt x="382" y="49"/>
                    <a:pt x="120" y="180"/>
                    <a:pt x="548" y="680"/>
                  </a:cubicBezTo>
                  <a:cubicBezTo>
                    <a:pt x="523" y="694"/>
                    <a:pt x="496" y="700"/>
                    <a:pt x="470" y="700"/>
                  </a:cubicBezTo>
                  <a:cubicBezTo>
                    <a:pt x="384" y="700"/>
                    <a:pt x="296" y="641"/>
                    <a:pt x="220" y="641"/>
                  </a:cubicBezTo>
                  <a:cubicBezTo>
                    <a:pt x="168" y="641"/>
                    <a:pt x="121" y="669"/>
                    <a:pt x="84" y="763"/>
                  </a:cubicBezTo>
                  <a:cubicBezTo>
                    <a:pt x="1" y="1013"/>
                    <a:pt x="358" y="1013"/>
                    <a:pt x="346" y="1299"/>
                  </a:cubicBezTo>
                  <a:cubicBezTo>
                    <a:pt x="340" y="1299"/>
                    <a:pt x="333" y="1300"/>
                    <a:pt x="327" y="1300"/>
                  </a:cubicBezTo>
                  <a:cubicBezTo>
                    <a:pt x="285" y="1300"/>
                    <a:pt x="234" y="1288"/>
                    <a:pt x="186" y="1288"/>
                  </a:cubicBezTo>
                  <a:cubicBezTo>
                    <a:pt x="110" y="1288"/>
                    <a:pt x="43" y="1318"/>
                    <a:pt x="36" y="1477"/>
                  </a:cubicBezTo>
                  <a:cubicBezTo>
                    <a:pt x="191" y="1561"/>
                    <a:pt x="346" y="1668"/>
                    <a:pt x="513" y="1751"/>
                  </a:cubicBezTo>
                  <a:cubicBezTo>
                    <a:pt x="715" y="1192"/>
                    <a:pt x="775" y="584"/>
                    <a:pt x="8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8759553" y="3177547"/>
              <a:ext cx="36483" cy="52074"/>
            </a:xfrm>
            <a:custGeom>
              <a:avLst/>
              <a:gdLst/>
              <a:ahLst/>
              <a:cxnLst/>
              <a:rect l="l" t="t" r="r" b="b"/>
              <a:pathLst>
                <a:path w="1156" h="1650" extrusionOk="0">
                  <a:moveTo>
                    <a:pt x="703" y="0"/>
                  </a:moveTo>
                  <a:cubicBezTo>
                    <a:pt x="394" y="262"/>
                    <a:pt x="180" y="619"/>
                    <a:pt x="37" y="1024"/>
                  </a:cubicBezTo>
                  <a:cubicBezTo>
                    <a:pt x="1" y="1191"/>
                    <a:pt x="215" y="1143"/>
                    <a:pt x="215" y="1286"/>
                  </a:cubicBezTo>
                  <a:cubicBezTo>
                    <a:pt x="215" y="1465"/>
                    <a:pt x="275" y="1619"/>
                    <a:pt x="453" y="1643"/>
                  </a:cubicBezTo>
                  <a:cubicBezTo>
                    <a:pt x="474" y="1647"/>
                    <a:pt x="492" y="1649"/>
                    <a:pt x="508" y="1649"/>
                  </a:cubicBezTo>
                  <a:cubicBezTo>
                    <a:pt x="684" y="1649"/>
                    <a:pt x="648" y="1431"/>
                    <a:pt x="692" y="1322"/>
                  </a:cubicBezTo>
                  <a:cubicBezTo>
                    <a:pt x="775" y="1096"/>
                    <a:pt x="930" y="953"/>
                    <a:pt x="1049" y="762"/>
                  </a:cubicBezTo>
                  <a:cubicBezTo>
                    <a:pt x="1132" y="715"/>
                    <a:pt x="1156" y="607"/>
                    <a:pt x="1156" y="500"/>
                  </a:cubicBezTo>
                  <a:cubicBezTo>
                    <a:pt x="1013" y="322"/>
                    <a:pt x="834" y="203"/>
                    <a:pt x="7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8716633" y="3241928"/>
              <a:ext cx="50496" cy="68454"/>
            </a:xfrm>
            <a:custGeom>
              <a:avLst/>
              <a:gdLst/>
              <a:ahLst/>
              <a:cxnLst/>
              <a:rect l="l" t="t" r="r" b="b"/>
              <a:pathLst>
                <a:path w="1600" h="2169" extrusionOk="0">
                  <a:moveTo>
                    <a:pt x="1390" y="0"/>
                  </a:moveTo>
                  <a:cubicBezTo>
                    <a:pt x="1332" y="0"/>
                    <a:pt x="1265" y="22"/>
                    <a:pt x="1206" y="32"/>
                  </a:cubicBezTo>
                  <a:cubicBezTo>
                    <a:pt x="1004" y="80"/>
                    <a:pt x="849" y="211"/>
                    <a:pt x="635" y="211"/>
                  </a:cubicBezTo>
                  <a:cubicBezTo>
                    <a:pt x="587" y="306"/>
                    <a:pt x="563" y="377"/>
                    <a:pt x="516" y="472"/>
                  </a:cubicBezTo>
                  <a:cubicBezTo>
                    <a:pt x="813" y="889"/>
                    <a:pt x="516" y="1103"/>
                    <a:pt x="289" y="1354"/>
                  </a:cubicBezTo>
                  <a:cubicBezTo>
                    <a:pt x="170" y="1484"/>
                    <a:pt x="75" y="1627"/>
                    <a:pt x="39" y="1806"/>
                  </a:cubicBezTo>
                  <a:cubicBezTo>
                    <a:pt x="1" y="1999"/>
                    <a:pt x="17" y="2169"/>
                    <a:pt x="177" y="2169"/>
                  </a:cubicBezTo>
                  <a:cubicBezTo>
                    <a:pt x="214" y="2169"/>
                    <a:pt x="259" y="2160"/>
                    <a:pt x="313" y="2139"/>
                  </a:cubicBezTo>
                  <a:cubicBezTo>
                    <a:pt x="337" y="1675"/>
                    <a:pt x="611" y="1473"/>
                    <a:pt x="968" y="1365"/>
                  </a:cubicBezTo>
                  <a:cubicBezTo>
                    <a:pt x="1028" y="1056"/>
                    <a:pt x="1397" y="973"/>
                    <a:pt x="1409" y="603"/>
                  </a:cubicBezTo>
                  <a:cubicBezTo>
                    <a:pt x="1004" y="270"/>
                    <a:pt x="1599" y="389"/>
                    <a:pt x="1540" y="234"/>
                  </a:cubicBezTo>
                  <a:cubicBezTo>
                    <a:pt x="1540" y="45"/>
                    <a:pt x="1474" y="0"/>
                    <a:pt x="1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8839966" y="3023381"/>
              <a:ext cx="31592" cy="54630"/>
            </a:xfrm>
            <a:custGeom>
              <a:avLst/>
              <a:gdLst/>
              <a:ahLst/>
              <a:cxnLst/>
              <a:rect l="l" t="t" r="r" b="b"/>
              <a:pathLst>
                <a:path w="1001" h="1731" extrusionOk="0">
                  <a:moveTo>
                    <a:pt x="389" y="0"/>
                  </a:moveTo>
                  <a:cubicBezTo>
                    <a:pt x="379" y="0"/>
                    <a:pt x="369" y="1"/>
                    <a:pt x="358" y="4"/>
                  </a:cubicBezTo>
                  <a:cubicBezTo>
                    <a:pt x="346" y="75"/>
                    <a:pt x="310" y="158"/>
                    <a:pt x="287" y="242"/>
                  </a:cubicBezTo>
                  <a:cubicBezTo>
                    <a:pt x="179" y="444"/>
                    <a:pt x="334" y="742"/>
                    <a:pt x="72" y="873"/>
                  </a:cubicBezTo>
                  <a:lnTo>
                    <a:pt x="72" y="861"/>
                  </a:lnTo>
                  <a:cubicBezTo>
                    <a:pt x="37" y="1028"/>
                    <a:pt x="1" y="1194"/>
                    <a:pt x="37" y="1349"/>
                  </a:cubicBezTo>
                  <a:cubicBezTo>
                    <a:pt x="179" y="1409"/>
                    <a:pt x="60" y="1730"/>
                    <a:pt x="287" y="1730"/>
                  </a:cubicBezTo>
                  <a:cubicBezTo>
                    <a:pt x="465" y="1623"/>
                    <a:pt x="406" y="1313"/>
                    <a:pt x="632" y="1254"/>
                  </a:cubicBezTo>
                  <a:cubicBezTo>
                    <a:pt x="584" y="873"/>
                    <a:pt x="1001" y="492"/>
                    <a:pt x="632" y="99"/>
                  </a:cubicBezTo>
                  <a:cubicBezTo>
                    <a:pt x="546" y="88"/>
                    <a:pt x="480" y="0"/>
                    <a:pt x="3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8620535" y="4397212"/>
              <a:ext cx="31592" cy="35726"/>
            </a:xfrm>
            <a:custGeom>
              <a:avLst/>
              <a:gdLst/>
              <a:ahLst/>
              <a:cxnLst/>
              <a:rect l="l" t="t" r="r" b="b"/>
              <a:pathLst>
                <a:path w="1001" h="1132" extrusionOk="0">
                  <a:moveTo>
                    <a:pt x="334" y="1"/>
                  </a:moveTo>
                  <a:cubicBezTo>
                    <a:pt x="215" y="120"/>
                    <a:pt x="13" y="144"/>
                    <a:pt x="1" y="382"/>
                  </a:cubicBezTo>
                  <a:cubicBezTo>
                    <a:pt x="84" y="644"/>
                    <a:pt x="155" y="882"/>
                    <a:pt x="227" y="1132"/>
                  </a:cubicBezTo>
                  <a:cubicBezTo>
                    <a:pt x="560" y="906"/>
                    <a:pt x="775" y="584"/>
                    <a:pt x="1001" y="251"/>
                  </a:cubicBezTo>
                  <a:lnTo>
                    <a:pt x="1001" y="251"/>
                  </a:lnTo>
                  <a:cubicBezTo>
                    <a:pt x="926" y="262"/>
                    <a:pt x="852" y="271"/>
                    <a:pt x="779" y="271"/>
                  </a:cubicBezTo>
                  <a:cubicBezTo>
                    <a:pt x="609" y="271"/>
                    <a:pt x="451" y="218"/>
                    <a:pt x="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8797897" y="4179012"/>
              <a:ext cx="40239" cy="34495"/>
            </a:xfrm>
            <a:custGeom>
              <a:avLst/>
              <a:gdLst/>
              <a:ahLst/>
              <a:cxnLst/>
              <a:rect l="l" t="t" r="r" b="b"/>
              <a:pathLst>
                <a:path w="1275" h="1093" extrusionOk="0">
                  <a:moveTo>
                    <a:pt x="203" y="1"/>
                  </a:moveTo>
                  <a:cubicBezTo>
                    <a:pt x="160" y="1"/>
                    <a:pt x="112" y="20"/>
                    <a:pt x="60" y="69"/>
                  </a:cubicBezTo>
                  <a:cubicBezTo>
                    <a:pt x="36" y="116"/>
                    <a:pt x="12" y="152"/>
                    <a:pt x="0" y="200"/>
                  </a:cubicBezTo>
                  <a:cubicBezTo>
                    <a:pt x="92" y="314"/>
                    <a:pt x="29" y="594"/>
                    <a:pt x="247" y="594"/>
                  </a:cubicBezTo>
                  <a:cubicBezTo>
                    <a:pt x="256" y="594"/>
                    <a:pt x="265" y="594"/>
                    <a:pt x="274" y="593"/>
                  </a:cubicBezTo>
                  <a:cubicBezTo>
                    <a:pt x="358" y="676"/>
                    <a:pt x="453" y="747"/>
                    <a:pt x="512" y="855"/>
                  </a:cubicBezTo>
                  <a:cubicBezTo>
                    <a:pt x="536" y="926"/>
                    <a:pt x="560" y="1009"/>
                    <a:pt x="608" y="1069"/>
                  </a:cubicBezTo>
                  <a:cubicBezTo>
                    <a:pt x="870" y="1033"/>
                    <a:pt x="1167" y="1093"/>
                    <a:pt x="1274" y="688"/>
                  </a:cubicBezTo>
                  <a:cubicBezTo>
                    <a:pt x="965" y="652"/>
                    <a:pt x="774" y="319"/>
                    <a:pt x="489" y="188"/>
                  </a:cubicBezTo>
                  <a:cubicBezTo>
                    <a:pt x="396" y="112"/>
                    <a:pt x="309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8753936" y="3201974"/>
              <a:ext cx="39103" cy="32759"/>
            </a:xfrm>
            <a:custGeom>
              <a:avLst/>
              <a:gdLst/>
              <a:ahLst/>
              <a:cxnLst/>
              <a:rect l="l" t="t" r="r" b="b"/>
              <a:pathLst>
                <a:path w="1239" h="1038" extrusionOk="0">
                  <a:moveTo>
                    <a:pt x="1239" y="0"/>
                  </a:moveTo>
                  <a:cubicBezTo>
                    <a:pt x="989" y="119"/>
                    <a:pt x="822" y="310"/>
                    <a:pt x="798" y="631"/>
                  </a:cubicBezTo>
                  <a:cubicBezTo>
                    <a:pt x="780" y="722"/>
                    <a:pt x="762" y="799"/>
                    <a:pt x="696" y="799"/>
                  </a:cubicBezTo>
                  <a:cubicBezTo>
                    <a:pt x="676" y="799"/>
                    <a:pt x="651" y="791"/>
                    <a:pt x="619" y="774"/>
                  </a:cubicBezTo>
                  <a:cubicBezTo>
                    <a:pt x="536" y="726"/>
                    <a:pt x="500" y="679"/>
                    <a:pt x="536" y="572"/>
                  </a:cubicBezTo>
                  <a:cubicBezTo>
                    <a:pt x="669" y="288"/>
                    <a:pt x="621" y="228"/>
                    <a:pt x="525" y="228"/>
                  </a:cubicBezTo>
                  <a:cubicBezTo>
                    <a:pt x="453" y="228"/>
                    <a:pt x="354" y="262"/>
                    <a:pt x="283" y="262"/>
                  </a:cubicBezTo>
                  <a:cubicBezTo>
                    <a:pt x="261" y="262"/>
                    <a:pt x="242" y="258"/>
                    <a:pt x="227" y="250"/>
                  </a:cubicBezTo>
                  <a:cubicBezTo>
                    <a:pt x="60" y="298"/>
                    <a:pt x="0" y="429"/>
                    <a:pt x="0" y="607"/>
                  </a:cubicBezTo>
                  <a:cubicBezTo>
                    <a:pt x="70" y="911"/>
                    <a:pt x="215" y="1038"/>
                    <a:pt x="423" y="1038"/>
                  </a:cubicBezTo>
                  <a:cubicBezTo>
                    <a:pt x="500" y="1038"/>
                    <a:pt x="586" y="1021"/>
                    <a:pt x="679" y="988"/>
                  </a:cubicBezTo>
                  <a:cubicBezTo>
                    <a:pt x="1000" y="774"/>
                    <a:pt x="1060" y="334"/>
                    <a:pt x="1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8561173" y="4449915"/>
              <a:ext cx="34590" cy="26069"/>
            </a:xfrm>
            <a:custGeom>
              <a:avLst/>
              <a:gdLst/>
              <a:ahLst/>
              <a:cxnLst/>
              <a:rect l="l" t="t" r="r" b="b"/>
              <a:pathLst>
                <a:path w="1096" h="826" extrusionOk="0">
                  <a:moveTo>
                    <a:pt x="789" y="1"/>
                  </a:moveTo>
                  <a:cubicBezTo>
                    <a:pt x="676" y="1"/>
                    <a:pt x="554" y="51"/>
                    <a:pt x="429" y="105"/>
                  </a:cubicBezTo>
                  <a:cubicBezTo>
                    <a:pt x="415" y="103"/>
                    <a:pt x="401" y="102"/>
                    <a:pt x="388" y="102"/>
                  </a:cubicBezTo>
                  <a:cubicBezTo>
                    <a:pt x="143" y="102"/>
                    <a:pt x="136" y="410"/>
                    <a:pt x="0" y="557"/>
                  </a:cubicBezTo>
                  <a:cubicBezTo>
                    <a:pt x="162" y="753"/>
                    <a:pt x="292" y="826"/>
                    <a:pt x="404" y="826"/>
                  </a:cubicBezTo>
                  <a:cubicBezTo>
                    <a:pt x="686" y="826"/>
                    <a:pt x="848" y="354"/>
                    <a:pt x="1096" y="200"/>
                  </a:cubicBezTo>
                  <a:cubicBezTo>
                    <a:pt x="1007" y="51"/>
                    <a:pt x="902" y="1"/>
                    <a:pt x="7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8824565" y="2902478"/>
              <a:ext cx="28215" cy="40397"/>
            </a:xfrm>
            <a:custGeom>
              <a:avLst/>
              <a:gdLst/>
              <a:ahLst/>
              <a:cxnLst/>
              <a:rect l="l" t="t" r="r" b="b"/>
              <a:pathLst>
                <a:path w="894" h="128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94" y="322"/>
                    <a:pt x="1" y="334"/>
                    <a:pt x="13" y="596"/>
                  </a:cubicBezTo>
                  <a:cubicBezTo>
                    <a:pt x="120" y="715"/>
                    <a:pt x="227" y="822"/>
                    <a:pt x="215" y="1013"/>
                  </a:cubicBezTo>
                  <a:lnTo>
                    <a:pt x="215" y="1132"/>
                  </a:lnTo>
                  <a:cubicBezTo>
                    <a:pt x="383" y="1253"/>
                    <a:pt x="558" y="1279"/>
                    <a:pt x="740" y="1279"/>
                  </a:cubicBezTo>
                  <a:cubicBezTo>
                    <a:pt x="791" y="1279"/>
                    <a:pt x="842" y="1277"/>
                    <a:pt x="894" y="1275"/>
                  </a:cubicBezTo>
                  <a:cubicBezTo>
                    <a:pt x="834" y="763"/>
                    <a:pt x="584" y="394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8582223" y="3418028"/>
              <a:ext cx="28593" cy="34590"/>
            </a:xfrm>
            <a:custGeom>
              <a:avLst/>
              <a:gdLst/>
              <a:ahLst/>
              <a:cxnLst/>
              <a:rect l="l" t="t" r="r" b="b"/>
              <a:pathLst>
                <a:path w="906" h="1096" extrusionOk="0">
                  <a:moveTo>
                    <a:pt x="667" y="0"/>
                  </a:moveTo>
                  <a:cubicBezTo>
                    <a:pt x="381" y="60"/>
                    <a:pt x="238" y="334"/>
                    <a:pt x="24" y="512"/>
                  </a:cubicBezTo>
                  <a:cubicBezTo>
                    <a:pt x="0" y="869"/>
                    <a:pt x="0" y="869"/>
                    <a:pt x="596" y="1096"/>
                  </a:cubicBezTo>
                  <a:cubicBezTo>
                    <a:pt x="786" y="953"/>
                    <a:pt x="905" y="738"/>
                    <a:pt x="893" y="453"/>
                  </a:cubicBezTo>
                  <a:cubicBezTo>
                    <a:pt x="881" y="369"/>
                    <a:pt x="834" y="274"/>
                    <a:pt x="774" y="203"/>
                  </a:cubicBezTo>
                  <a:cubicBezTo>
                    <a:pt x="679" y="179"/>
                    <a:pt x="667" y="84"/>
                    <a:pt x="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8791491" y="2837908"/>
              <a:ext cx="47024" cy="30424"/>
            </a:xfrm>
            <a:custGeom>
              <a:avLst/>
              <a:gdLst/>
              <a:ahLst/>
              <a:cxnLst/>
              <a:rect l="l" t="t" r="r" b="b"/>
              <a:pathLst>
                <a:path w="1490" h="964" extrusionOk="0">
                  <a:moveTo>
                    <a:pt x="1139" y="1"/>
                  </a:moveTo>
                  <a:cubicBezTo>
                    <a:pt x="1001" y="1"/>
                    <a:pt x="858" y="39"/>
                    <a:pt x="714" y="39"/>
                  </a:cubicBezTo>
                  <a:cubicBezTo>
                    <a:pt x="686" y="39"/>
                    <a:pt x="659" y="38"/>
                    <a:pt x="632" y="35"/>
                  </a:cubicBezTo>
                  <a:cubicBezTo>
                    <a:pt x="477" y="130"/>
                    <a:pt x="239" y="11"/>
                    <a:pt x="168" y="297"/>
                  </a:cubicBezTo>
                  <a:lnTo>
                    <a:pt x="168" y="273"/>
                  </a:lnTo>
                  <a:lnTo>
                    <a:pt x="168" y="273"/>
                  </a:lnTo>
                  <a:cubicBezTo>
                    <a:pt x="1" y="535"/>
                    <a:pt x="156" y="713"/>
                    <a:pt x="275" y="892"/>
                  </a:cubicBezTo>
                  <a:cubicBezTo>
                    <a:pt x="382" y="904"/>
                    <a:pt x="465" y="904"/>
                    <a:pt x="572" y="916"/>
                  </a:cubicBezTo>
                  <a:cubicBezTo>
                    <a:pt x="594" y="949"/>
                    <a:pt x="614" y="964"/>
                    <a:pt x="633" y="964"/>
                  </a:cubicBezTo>
                  <a:cubicBezTo>
                    <a:pt x="655" y="964"/>
                    <a:pt x="678" y="943"/>
                    <a:pt x="703" y="904"/>
                  </a:cubicBezTo>
                  <a:cubicBezTo>
                    <a:pt x="595" y="262"/>
                    <a:pt x="871" y="128"/>
                    <a:pt x="1247" y="128"/>
                  </a:cubicBezTo>
                  <a:cubicBezTo>
                    <a:pt x="1324" y="128"/>
                    <a:pt x="1406" y="134"/>
                    <a:pt x="1489" y="142"/>
                  </a:cubicBezTo>
                  <a:cubicBezTo>
                    <a:pt x="1378" y="31"/>
                    <a:pt x="1260" y="1"/>
                    <a:pt x="11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8736641" y="3228421"/>
              <a:ext cx="37998" cy="24869"/>
            </a:xfrm>
            <a:custGeom>
              <a:avLst/>
              <a:gdLst/>
              <a:ahLst/>
              <a:cxnLst/>
              <a:rect l="l" t="t" r="r" b="b"/>
              <a:pathLst>
                <a:path w="1204" h="788" extrusionOk="0">
                  <a:moveTo>
                    <a:pt x="503" y="0"/>
                  </a:moveTo>
                  <a:cubicBezTo>
                    <a:pt x="461" y="0"/>
                    <a:pt x="417" y="9"/>
                    <a:pt x="370" y="31"/>
                  </a:cubicBezTo>
                  <a:cubicBezTo>
                    <a:pt x="251" y="246"/>
                    <a:pt x="120" y="436"/>
                    <a:pt x="1" y="650"/>
                  </a:cubicBezTo>
                  <a:cubicBezTo>
                    <a:pt x="75" y="748"/>
                    <a:pt x="150" y="787"/>
                    <a:pt x="226" y="787"/>
                  </a:cubicBezTo>
                  <a:cubicBezTo>
                    <a:pt x="308" y="787"/>
                    <a:pt x="391" y="742"/>
                    <a:pt x="477" y="674"/>
                  </a:cubicBezTo>
                  <a:cubicBezTo>
                    <a:pt x="553" y="605"/>
                    <a:pt x="634" y="539"/>
                    <a:pt x="716" y="539"/>
                  </a:cubicBezTo>
                  <a:cubicBezTo>
                    <a:pt x="774" y="539"/>
                    <a:pt x="834" y="573"/>
                    <a:pt x="894" y="662"/>
                  </a:cubicBezTo>
                  <a:cubicBezTo>
                    <a:pt x="1025" y="567"/>
                    <a:pt x="1144" y="448"/>
                    <a:pt x="1203" y="269"/>
                  </a:cubicBezTo>
                  <a:lnTo>
                    <a:pt x="1203" y="269"/>
                  </a:lnTo>
                  <a:cubicBezTo>
                    <a:pt x="1178" y="276"/>
                    <a:pt x="1154" y="279"/>
                    <a:pt x="1130" y="279"/>
                  </a:cubicBezTo>
                  <a:cubicBezTo>
                    <a:pt x="903" y="279"/>
                    <a:pt x="735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8708459" y="3279104"/>
              <a:ext cx="21082" cy="38503"/>
            </a:xfrm>
            <a:custGeom>
              <a:avLst/>
              <a:gdLst/>
              <a:ahLst/>
              <a:cxnLst/>
              <a:rect l="l" t="t" r="r" b="b"/>
              <a:pathLst>
                <a:path w="668" h="1220" extrusionOk="0">
                  <a:moveTo>
                    <a:pt x="474" y="0"/>
                  </a:moveTo>
                  <a:cubicBezTo>
                    <a:pt x="435" y="0"/>
                    <a:pt x="392" y="18"/>
                    <a:pt x="346" y="56"/>
                  </a:cubicBezTo>
                  <a:cubicBezTo>
                    <a:pt x="155" y="152"/>
                    <a:pt x="48" y="330"/>
                    <a:pt x="1" y="557"/>
                  </a:cubicBezTo>
                  <a:lnTo>
                    <a:pt x="1" y="949"/>
                  </a:lnTo>
                  <a:cubicBezTo>
                    <a:pt x="60" y="1068"/>
                    <a:pt x="103" y="1220"/>
                    <a:pt x="239" y="1220"/>
                  </a:cubicBezTo>
                  <a:cubicBezTo>
                    <a:pt x="266" y="1220"/>
                    <a:pt x="298" y="1214"/>
                    <a:pt x="334" y="1199"/>
                  </a:cubicBezTo>
                  <a:cubicBezTo>
                    <a:pt x="406" y="1104"/>
                    <a:pt x="477" y="1033"/>
                    <a:pt x="548" y="961"/>
                  </a:cubicBezTo>
                  <a:cubicBezTo>
                    <a:pt x="60" y="604"/>
                    <a:pt x="667" y="449"/>
                    <a:pt x="656" y="187"/>
                  </a:cubicBezTo>
                  <a:cubicBezTo>
                    <a:pt x="615" y="75"/>
                    <a:pt x="554" y="0"/>
                    <a:pt x="4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8719000" y="3257202"/>
              <a:ext cx="28941" cy="27836"/>
            </a:xfrm>
            <a:custGeom>
              <a:avLst/>
              <a:gdLst/>
              <a:ahLst/>
              <a:cxnLst/>
              <a:rect l="l" t="t" r="r" b="b"/>
              <a:pathLst>
                <a:path w="917" h="882" extrusionOk="0">
                  <a:moveTo>
                    <a:pt x="429" y="0"/>
                  </a:moveTo>
                  <a:lnTo>
                    <a:pt x="429" y="0"/>
                  </a:lnTo>
                  <a:cubicBezTo>
                    <a:pt x="191" y="179"/>
                    <a:pt x="191" y="536"/>
                    <a:pt x="0" y="762"/>
                  </a:cubicBezTo>
                  <a:cubicBezTo>
                    <a:pt x="95" y="786"/>
                    <a:pt x="214" y="834"/>
                    <a:pt x="322" y="881"/>
                  </a:cubicBezTo>
                  <a:cubicBezTo>
                    <a:pt x="905" y="369"/>
                    <a:pt x="917" y="274"/>
                    <a:pt x="4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8642343" y="3669049"/>
              <a:ext cx="33832" cy="34937"/>
            </a:xfrm>
            <a:custGeom>
              <a:avLst/>
              <a:gdLst/>
              <a:ahLst/>
              <a:cxnLst/>
              <a:rect l="l" t="t" r="r" b="b"/>
              <a:pathLst>
                <a:path w="1072" h="1107" extrusionOk="0">
                  <a:moveTo>
                    <a:pt x="340" y="0"/>
                  </a:moveTo>
                  <a:cubicBezTo>
                    <a:pt x="309" y="0"/>
                    <a:pt x="278" y="11"/>
                    <a:pt x="250" y="35"/>
                  </a:cubicBezTo>
                  <a:cubicBezTo>
                    <a:pt x="131" y="119"/>
                    <a:pt x="72" y="285"/>
                    <a:pt x="0" y="416"/>
                  </a:cubicBezTo>
                  <a:cubicBezTo>
                    <a:pt x="0" y="571"/>
                    <a:pt x="119" y="643"/>
                    <a:pt x="226" y="726"/>
                  </a:cubicBezTo>
                  <a:cubicBezTo>
                    <a:pt x="381" y="952"/>
                    <a:pt x="584" y="1107"/>
                    <a:pt x="846" y="1107"/>
                  </a:cubicBezTo>
                  <a:cubicBezTo>
                    <a:pt x="1072" y="940"/>
                    <a:pt x="1000" y="666"/>
                    <a:pt x="822" y="654"/>
                  </a:cubicBezTo>
                  <a:cubicBezTo>
                    <a:pt x="476" y="643"/>
                    <a:pt x="203" y="714"/>
                    <a:pt x="476" y="166"/>
                  </a:cubicBezTo>
                  <a:cubicBezTo>
                    <a:pt x="512" y="87"/>
                    <a:pt x="429" y="0"/>
                    <a:pt x="3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8835831" y="4042519"/>
              <a:ext cx="24080" cy="47308"/>
            </a:xfrm>
            <a:custGeom>
              <a:avLst/>
              <a:gdLst/>
              <a:ahLst/>
              <a:cxnLst/>
              <a:rect l="l" t="t" r="r" b="b"/>
              <a:pathLst>
                <a:path w="763" h="1499" extrusionOk="0">
                  <a:moveTo>
                    <a:pt x="275" y="0"/>
                  </a:moveTo>
                  <a:cubicBezTo>
                    <a:pt x="180" y="48"/>
                    <a:pt x="180" y="143"/>
                    <a:pt x="144" y="250"/>
                  </a:cubicBezTo>
                  <a:cubicBezTo>
                    <a:pt x="1" y="584"/>
                    <a:pt x="60" y="893"/>
                    <a:pt x="203" y="1191"/>
                  </a:cubicBezTo>
                  <a:cubicBezTo>
                    <a:pt x="267" y="1307"/>
                    <a:pt x="311" y="1498"/>
                    <a:pt x="437" y="1498"/>
                  </a:cubicBezTo>
                  <a:cubicBezTo>
                    <a:pt x="453" y="1498"/>
                    <a:pt x="470" y="1495"/>
                    <a:pt x="489" y="1489"/>
                  </a:cubicBezTo>
                  <a:cubicBezTo>
                    <a:pt x="680" y="1417"/>
                    <a:pt x="763" y="1227"/>
                    <a:pt x="620" y="1000"/>
                  </a:cubicBezTo>
                  <a:cubicBezTo>
                    <a:pt x="620" y="953"/>
                    <a:pt x="644" y="905"/>
                    <a:pt x="656" y="881"/>
                  </a:cubicBezTo>
                  <a:cubicBezTo>
                    <a:pt x="668" y="715"/>
                    <a:pt x="608" y="548"/>
                    <a:pt x="656" y="393"/>
                  </a:cubicBezTo>
                  <a:cubicBezTo>
                    <a:pt x="656" y="334"/>
                    <a:pt x="656" y="286"/>
                    <a:pt x="632" y="227"/>
                  </a:cubicBezTo>
                  <a:cubicBezTo>
                    <a:pt x="549" y="96"/>
                    <a:pt x="418" y="48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8578846" y="3571279"/>
              <a:ext cx="39355" cy="25879"/>
            </a:xfrm>
            <a:custGeom>
              <a:avLst/>
              <a:gdLst/>
              <a:ahLst/>
              <a:cxnLst/>
              <a:rect l="l" t="t" r="r" b="b"/>
              <a:pathLst>
                <a:path w="1247" h="820" extrusionOk="0">
                  <a:moveTo>
                    <a:pt x="758" y="1"/>
                  </a:moveTo>
                  <a:cubicBezTo>
                    <a:pt x="698" y="1"/>
                    <a:pt x="625" y="9"/>
                    <a:pt x="536" y="26"/>
                  </a:cubicBezTo>
                  <a:cubicBezTo>
                    <a:pt x="527" y="25"/>
                    <a:pt x="518" y="24"/>
                    <a:pt x="509" y="24"/>
                  </a:cubicBezTo>
                  <a:cubicBezTo>
                    <a:pt x="303" y="24"/>
                    <a:pt x="219" y="288"/>
                    <a:pt x="36" y="300"/>
                  </a:cubicBezTo>
                  <a:cubicBezTo>
                    <a:pt x="12" y="335"/>
                    <a:pt x="0" y="359"/>
                    <a:pt x="12" y="395"/>
                  </a:cubicBezTo>
                  <a:cubicBezTo>
                    <a:pt x="89" y="515"/>
                    <a:pt x="160" y="660"/>
                    <a:pt x="283" y="660"/>
                  </a:cubicBezTo>
                  <a:cubicBezTo>
                    <a:pt x="331" y="660"/>
                    <a:pt x="386" y="638"/>
                    <a:pt x="452" y="585"/>
                  </a:cubicBezTo>
                  <a:cubicBezTo>
                    <a:pt x="474" y="578"/>
                    <a:pt x="493" y="575"/>
                    <a:pt x="510" y="575"/>
                  </a:cubicBezTo>
                  <a:cubicBezTo>
                    <a:pt x="635" y="575"/>
                    <a:pt x="656" y="749"/>
                    <a:pt x="750" y="812"/>
                  </a:cubicBezTo>
                  <a:cubicBezTo>
                    <a:pt x="765" y="817"/>
                    <a:pt x="782" y="819"/>
                    <a:pt x="800" y="819"/>
                  </a:cubicBezTo>
                  <a:cubicBezTo>
                    <a:pt x="825" y="819"/>
                    <a:pt x="853" y="814"/>
                    <a:pt x="881" y="800"/>
                  </a:cubicBezTo>
                  <a:cubicBezTo>
                    <a:pt x="871" y="514"/>
                    <a:pt x="1247" y="1"/>
                    <a:pt x="7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8644962" y="4369029"/>
              <a:ext cx="25216" cy="24648"/>
            </a:xfrm>
            <a:custGeom>
              <a:avLst/>
              <a:gdLst/>
              <a:ahLst/>
              <a:cxnLst/>
              <a:rect l="l" t="t" r="r" b="b"/>
              <a:pathLst>
                <a:path w="799" h="781" extrusionOk="0">
                  <a:moveTo>
                    <a:pt x="453" y="1"/>
                  </a:moveTo>
                  <a:cubicBezTo>
                    <a:pt x="239" y="84"/>
                    <a:pt x="155" y="322"/>
                    <a:pt x="1" y="477"/>
                  </a:cubicBezTo>
                  <a:cubicBezTo>
                    <a:pt x="147" y="672"/>
                    <a:pt x="245" y="781"/>
                    <a:pt x="335" y="781"/>
                  </a:cubicBezTo>
                  <a:cubicBezTo>
                    <a:pt x="466" y="781"/>
                    <a:pt x="580" y="553"/>
                    <a:pt x="798" y="25"/>
                  </a:cubicBezTo>
                  <a:cubicBezTo>
                    <a:pt x="791" y="23"/>
                    <a:pt x="785" y="23"/>
                    <a:pt x="778" y="23"/>
                  </a:cubicBezTo>
                  <a:cubicBezTo>
                    <a:pt x="706" y="23"/>
                    <a:pt x="635" y="92"/>
                    <a:pt x="566" y="92"/>
                  </a:cubicBezTo>
                  <a:cubicBezTo>
                    <a:pt x="527" y="92"/>
                    <a:pt x="489" y="70"/>
                    <a:pt x="4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8571303" y="3434186"/>
              <a:ext cx="29730" cy="27710"/>
            </a:xfrm>
            <a:custGeom>
              <a:avLst/>
              <a:gdLst/>
              <a:ahLst/>
              <a:cxnLst/>
              <a:rect l="l" t="t" r="r" b="b"/>
              <a:pathLst>
                <a:path w="942" h="878" extrusionOk="0">
                  <a:moveTo>
                    <a:pt x="358" y="0"/>
                  </a:moveTo>
                  <a:cubicBezTo>
                    <a:pt x="132" y="119"/>
                    <a:pt x="120" y="393"/>
                    <a:pt x="1" y="584"/>
                  </a:cubicBezTo>
                  <a:cubicBezTo>
                    <a:pt x="1" y="631"/>
                    <a:pt x="13" y="679"/>
                    <a:pt x="13" y="715"/>
                  </a:cubicBezTo>
                  <a:cubicBezTo>
                    <a:pt x="68" y="751"/>
                    <a:pt x="122" y="760"/>
                    <a:pt x="176" y="760"/>
                  </a:cubicBezTo>
                  <a:cubicBezTo>
                    <a:pt x="224" y="760"/>
                    <a:pt x="271" y="753"/>
                    <a:pt x="317" y="753"/>
                  </a:cubicBezTo>
                  <a:cubicBezTo>
                    <a:pt x="355" y="753"/>
                    <a:pt x="393" y="757"/>
                    <a:pt x="430" y="774"/>
                  </a:cubicBezTo>
                  <a:cubicBezTo>
                    <a:pt x="443" y="769"/>
                    <a:pt x="457" y="767"/>
                    <a:pt x="471" y="767"/>
                  </a:cubicBezTo>
                  <a:cubicBezTo>
                    <a:pt x="572" y="767"/>
                    <a:pt x="678" y="877"/>
                    <a:pt x="777" y="877"/>
                  </a:cubicBezTo>
                  <a:cubicBezTo>
                    <a:pt x="831" y="877"/>
                    <a:pt x="883" y="843"/>
                    <a:pt x="930" y="738"/>
                  </a:cubicBezTo>
                  <a:cubicBezTo>
                    <a:pt x="942" y="679"/>
                    <a:pt x="906" y="631"/>
                    <a:pt x="882" y="584"/>
                  </a:cubicBezTo>
                  <a:cubicBezTo>
                    <a:pt x="785" y="476"/>
                    <a:pt x="775" y="234"/>
                    <a:pt x="605" y="234"/>
                  </a:cubicBezTo>
                  <a:cubicBezTo>
                    <a:pt x="567" y="234"/>
                    <a:pt x="522" y="246"/>
                    <a:pt x="465" y="274"/>
                  </a:cubicBezTo>
                  <a:cubicBezTo>
                    <a:pt x="450" y="281"/>
                    <a:pt x="436" y="284"/>
                    <a:pt x="425" y="284"/>
                  </a:cubicBezTo>
                  <a:cubicBezTo>
                    <a:pt x="340" y="284"/>
                    <a:pt x="358" y="105"/>
                    <a:pt x="3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8711836" y="4297264"/>
              <a:ext cx="31970" cy="28215"/>
            </a:xfrm>
            <a:custGeom>
              <a:avLst/>
              <a:gdLst/>
              <a:ahLst/>
              <a:cxnLst/>
              <a:rect l="l" t="t" r="r" b="b"/>
              <a:pathLst>
                <a:path w="1013" h="894" extrusionOk="0">
                  <a:moveTo>
                    <a:pt x="787" y="1"/>
                  </a:moveTo>
                  <a:cubicBezTo>
                    <a:pt x="560" y="334"/>
                    <a:pt x="60" y="358"/>
                    <a:pt x="1" y="894"/>
                  </a:cubicBezTo>
                  <a:lnTo>
                    <a:pt x="239" y="894"/>
                  </a:lnTo>
                  <a:cubicBezTo>
                    <a:pt x="418" y="739"/>
                    <a:pt x="703" y="787"/>
                    <a:pt x="799" y="501"/>
                  </a:cubicBezTo>
                  <a:lnTo>
                    <a:pt x="894" y="501"/>
                  </a:lnTo>
                  <a:cubicBezTo>
                    <a:pt x="894" y="417"/>
                    <a:pt x="1013" y="334"/>
                    <a:pt x="894" y="251"/>
                  </a:cubicBezTo>
                  <a:cubicBezTo>
                    <a:pt x="834" y="179"/>
                    <a:pt x="882" y="36"/>
                    <a:pt x="7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8841859" y="3260958"/>
              <a:ext cx="27836" cy="32349"/>
            </a:xfrm>
            <a:custGeom>
              <a:avLst/>
              <a:gdLst/>
              <a:ahLst/>
              <a:cxnLst/>
              <a:rect l="l" t="t" r="r" b="b"/>
              <a:pathLst>
                <a:path w="882" h="1025" extrusionOk="0">
                  <a:moveTo>
                    <a:pt x="881" y="0"/>
                  </a:moveTo>
                  <a:lnTo>
                    <a:pt x="881" y="0"/>
                  </a:lnTo>
                  <a:cubicBezTo>
                    <a:pt x="108" y="167"/>
                    <a:pt x="0" y="310"/>
                    <a:pt x="227" y="1024"/>
                  </a:cubicBezTo>
                  <a:cubicBezTo>
                    <a:pt x="429" y="691"/>
                    <a:pt x="655" y="346"/>
                    <a:pt x="8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8588219" y="3601386"/>
              <a:ext cx="25974" cy="32002"/>
            </a:xfrm>
            <a:custGeom>
              <a:avLst/>
              <a:gdLst/>
              <a:ahLst/>
              <a:cxnLst/>
              <a:rect l="l" t="t" r="r" b="b"/>
              <a:pathLst>
                <a:path w="823" h="1014" extrusionOk="0">
                  <a:moveTo>
                    <a:pt x="239" y="0"/>
                  </a:moveTo>
                  <a:cubicBezTo>
                    <a:pt x="108" y="48"/>
                    <a:pt x="1" y="108"/>
                    <a:pt x="48" y="298"/>
                  </a:cubicBezTo>
                  <a:cubicBezTo>
                    <a:pt x="48" y="584"/>
                    <a:pt x="251" y="739"/>
                    <a:pt x="370" y="953"/>
                  </a:cubicBezTo>
                  <a:cubicBezTo>
                    <a:pt x="461" y="953"/>
                    <a:pt x="560" y="1014"/>
                    <a:pt x="646" y="1014"/>
                  </a:cubicBezTo>
                  <a:cubicBezTo>
                    <a:pt x="717" y="1014"/>
                    <a:pt x="779" y="973"/>
                    <a:pt x="822" y="822"/>
                  </a:cubicBezTo>
                  <a:cubicBezTo>
                    <a:pt x="703" y="643"/>
                    <a:pt x="286" y="703"/>
                    <a:pt x="465" y="274"/>
                  </a:cubicBezTo>
                  <a:cubicBezTo>
                    <a:pt x="477" y="179"/>
                    <a:pt x="453" y="108"/>
                    <a:pt x="394" y="48"/>
                  </a:cubicBezTo>
                  <a:cubicBezTo>
                    <a:pt x="346" y="24"/>
                    <a:pt x="286" y="0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8827942" y="4073384"/>
              <a:ext cx="19567" cy="39292"/>
            </a:xfrm>
            <a:custGeom>
              <a:avLst/>
              <a:gdLst/>
              <a:ahLst/>
              <a:cxnLst/>
              <a:rect l="l" t="t" r="r" b="b"/>
              <a:pathLst>
                <a:path w="620" h="1245" extrusionOk="0">
                  <a:moveTo>
                    <a:pt x="298" y="1"/>
                  </a:moveTo>
                  <a:cubicBezTo>
                    <a:pt x="273" y="1"/>
                    <a:pt x="245" y="8"/>
                    <a:pt x="215" y="22"/>
                  </a:cubicBezTo>
                  <a:cubicBezTo>
                    <a:pt x="144" y="320"/>
                    <a:pt x="72" y="606"/>
                    <a:pt x="1" y="904"/>
                  </a:cubicBezTo>
                  <a:cubicBezTo>
                    <a:pt x="37" y="975"/>
                    <a:pt x="72" y="1082"/>
                    <a:pt x="120" y="1142"/>
                  </a:cubicBezTo>
                  <a:cubicBezTo>
                    <a:pt x="213" y="1199"/>
                    <a:pt x="304" y="1244"/>
                    <a:pt x="382" y="1244"/>
                  </a:cubicBezTo>
                  <a:cubicBezTo>
                    <a:pt x="484" y="1244"/>
                    <a:pt x="563" y="1168"/>
                    <a:pt x="596" y="939"/>
                  </a:cubicBezTo>
                  <a:cubicBezTo>
                    <a:pt x="418" y="701"/>
                    <a:pt x="620" y="392"/>
                    <a:pt x="477" y="142"/>
                  </a:cubicBezTo>
                  <a:cubicBezTo>
                    <a:pt x="432" y="61"/>
                    <a:pt x="374" y="1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8575059" y="4436660"/>
              <a:ext cx="34432" cy="19599"/>
            </a:xfrm>
            <a:custGeom>
              <a:avLst/>
              <a:gdLst/>
              <a:ahLst/>
              <a:cxnLst/>
              <a:rect l="l" t="t" r="r" b="b"/>
              <a:pathLst>
                <a:path w="1091" h="621" extrusionOk="0">
                  <a:moveTo>
                    <a:pt x="549" y="1"/>
                  </a:moveTo>
                  <a:cubicBezTo>
                    <a:pt x="299" y="72"/>
                    <a:pt x="156" y="287"/>
                    <a:pt x="1" y="501"/>
                  </a:cubicBezTo>
                  <a:cubicBezTo>
                    <a:pt x="83" y="542"/>
                    <a:pt x="168" y="548"/>
                    <a:pt x="253" y="548"/>
                  </a:cubicBezTo>
                  <a:cubicBezTo>
                    <a:pt x="291" y="548"/>
                    <a:pt x="328" y="547"/>
                    <a:pt x="366" y="547"/>
                  </a:cubicBezTo>
                  <a:cubicBezTo>
                    <a:pt x="466" y="547"/>
                    <a:pt x="565" y="556"/>
                    <a:pt x="656" y="620"/>
                  </a:cubicBezTo>
                  <a:cubicBezTo>
                    <a:pt x="736" y="509"/>
                    <a:pt x="843" y="501"/>
                    <a:pt x="945" y="501"/>
                  </a:cubicBezTo>
                  <a:cubicBezTo>
                    <a:pt x="964" y="501"/>
                    <a:pt x="983" y="501"/>
                    <a:pt x="1001" y="501"/>
                  </a:cubicBezTo>
                  <a:cubicBezTo>
                    <a:pt x="1021" y="422"/>
                    <a:pt x="1090" y="293"/>
                    <a:pt x="983" y="293"/>
                  </a:cubicBezTo>
                  <a:cubicBezTo>
                    <a:pt x="961" y="293"/>
                    <a:pt x="932" y="299"/>
                    <a:pt x="894" y="311"/>
                  </a:cubicBezTo>
                  <a:cubicBezTo>
                    <a:pt x="845" y="329"/>
                    <a:pt x="802" y="338"/>
                    <a:pt x="766" y="338"/>
                  </a:cubicBezTo>
                  <a:cubicBezTo>
                    <a:pt x="614" y="338"/>
                    <a:pt x="558" y="192"/>
                    <a:pt x="5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8579193" y="3583334"/>
              <a:ext cx="18841" cy="27489"/>
            </a:xfrm>
            <a:custGeom>
              <a:avLst/>
              <a:gdLst/>
              <a:ahLst/>
              <a:cxnLst/>
              <a:rect l="l" t="t" r="r" b="b"/>
              <a:pathLst>
                <a:path w="597" h="871" extrusionOk="0">
                  <a:moveTo>
                    <a:pt x="1" y="1"/>
                  </a:moveTo>
                  <a:cubicBezTo>
                    <a:pt x="60" y="322"/>
                    <a:pt x="108" y="632"/>
                    <a:pt x="334" y="870"/>
                  </a:cubicBezTo>
                  <a:cubicBezTo>
                    <a:pt x="406" y="799"/>
                    <a:pt x="477" y="715"/>
                    <a:pt x="561" y="632"/>
                  </a:cubicBezTo>
                  <a:cubicBezTo>
                    <a:pt x="596" y="513"/>
                    <a:pt x="584" y="382"/>
                    <a:pt x="584" y="239"/>
                  </a:cubicBezTo>
                  <a:cubicBezTo>
                    <a:pt x="572" y="120"/>
                    <a:pt x="525" y="25"/>
                    <a:pt x="418" y="1"/>
                  </a:cubicBezTo>
                  <a:cubicBezTo>
                    <a:pt x="374" y="104"/>
                    <a:pt x="329" y="139"/>
                    <a:pt x="283" y="139"/>
                  </a:cubicBezTo>
                  <a:cubicBezTo>
                    <a:pt x="191" y="139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8828320" y="3297787"/>
              <a:ext cx="17705" cy="27078"/>
            </a:xfrm>
            <a:custGeom>
              <a:avLst/>
              <a:gdLst/>
              <a:ahLst/>
              <a:cxnLst/>
              <a:rect l="l" t="t" r="r" b="b"/>
              <a:pathLst>
                <a:path w="561" h="858" extrusionOk="0">
                  <a:moveTo>
                    <a:pt x="548" y="0"/>
                  </a:moveTo>
                  <a:cubicBezTo>
                    <a:pt x="84" y="24"/>
                    <a:pt x="1" y="250"/>
                    <a:pt x="191" y="857"/>
                  </a:cubicBezTo>
                  <a:cubicBezTo>
                    <a:pt x="418" y="619"/>
                    <a:pt x="560" y="357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8904220" y="3128694"/>
              <a:ext cx="24459" cy="24838"/>
            </a:xfrm>
            <a:custGeom>
              <a:avLst/>
              <a:gdLst/>
              <a:ahLst/>
              <a:cxnLst/>
              <a:rect l="l" t="t" r="r" b="b"/>
              <a:pathLst>
                <a:path w="775" h="787" extrusionOk="0">
                  <a:moveTo>
                    <a:pt x="203" y="0"/>
                  </a:moveTo>
                  <a:cubicBezTo>
                    <a:pt x="203" y="298"/>
                    <a:pt x="1" y="500"/>
                    <a:pt x="239" y="667"/>
                  </a:cubicBezTo>
                  <a:cubicBezTo>
                    <a:pt x="346" y="715"/>
                    <a:pt x="453" y="739"/>
                    <a:pt x="560" y="786"/>
                  </a:cubicBezTo>
                  <a:cubicBezTo>
                    <a:pt x="632" y="572"/>
                    <a:pt x="715" y="370"/>
                    <a:pt x="775" y="143"/>
                  </a:cubicBezTo>
                  <a:lnTo>
                    <a:pt x="775" y="143"/>
                  </a:lnTo>
                  <a:cubicBezTo>
                    <a:pt x="696" y="254"/>
                    <a:pt x="619" y="302"/>
                    <a:pt x="545" y="302"/>
                  </a:cubicBezTo>
                  <a:cubicBezTo>
                    <a:pt x="426" y="302"/>
                    <a:pt x="313" y="183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8695677" y="3735512"/>
              <a:ext cx="21840" cy="23354"/>
            </a:xfrm>
            <a:custGeom>
              <a:avLst/>
              <a:gdLst/>
              <a:ahLst/>
              <a:cxnLst/>
              <a:rect l="l" t="t" r="r" b="b"/>
              <a:pathLst>
                <a:path w="692" h="740" extrusionOk="0">
                  <a:moveTo>
                    <a:pt x="60" y="1"/>
                  </a:moveTo>
                  <a:lnTo>
                    <a:pt x="60" y="1"/>
                  </a:lnTo>
                  <a:cubicBezTo>
                    <a:pt x="25" y="84"/>
                    <a:pt x="1" y="156"/>
                    <a:pt x="84" y="239"/>
                  </a:cubicBezTo>
                  <a:cubicBezTo>
                    <a:pt x="168" y="537"/>
                    <a:pt x="322" y="739"/>
                    <a:pt x="632" y="739"/>
                  </a:cubicBezTo>
                  <a:cubicBezTo>
                    <a:pt x="691" y="251"/>
                    <a:pt x="358" y="144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8651716" y="3353016"/>
              <a:ext cx="24459" cy="23702"/>
            </a:xfrm>
            <a:custGeom>
              <a:avLst/>
              <a:gdLst/>
              <a:ahLst/>
              <a:cxnLst/>
              <a:rect l="l" t="t" r="r" b="b"/>
              <a:pathLst>
                <a:path w="775" h="751" extrusionOk="0">
                  <a:moveTo>
                    <a:pt x="406" y="0"/>
                  </a:moveTo>
                  <a:cubicBezTo>
                    <a:pt x="346" y="274"/>
                    <a:pt x="1" y="405"/>
                    <a:pt x="144" y="751"/>
                  </a:cubicBezTo>
                  <a:cubicBezTo>
                    <a:pt x="251" y="703"/>
                    <a:pt x="370" y="691"/>
                    <a:pt x="441" y="596"/>
                  </a:cubicBezTo>
                  <a:cubicBezTo>
                    <a:pt x="608" y="405"/>
                    <a:pt x="775" y="167"/>
                    <a:pt x="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8734779" y="3779790"/>
              <a:ext cx="27836" cy="33327"/>
            </a:xfrm>
            <a:custGeom>
              <a:avLst/>
              <a:gdLst/>
              <a:ahLst/>
              <a:cxnLst/>
              <a:rect l="l" t="t" r="r" b="b"/>
              <a:pathLst>
                <a:path w="882" h="1056" extrusionOk="0">
                  <a:moveTo>
                    <a:pt x="71" y="0"/>
                  </a:moveTo>
                  <a:cubicBezTo>
                    <a:pt x="60" y="0"/>
                    <a:pt x="48" y="1"/>
                    <a:pt x="36" y="3"/>
                  </a:cubicBezTo>
                  <a:cubicBezTo>
                    <a:pt x="0" y="158"/>
                    <a:pt x="107" y="241"/>
                    <a:pt x="167" y="360"/>
                  </a:cubicBezTo>
                  <a:cubicBezTo>
                    <a:pt x="179" y="396"/>
                    <a:pt x="191" y="443"/>
                    <a:pt x="191" y="467"/>
                  </a:cubicBezTo>
                  <a:cubicBezTo>
                    <a:pt x="381" y="515"/>
                    <a:pt x="429" y="717"/>
                    <a:pt x="488" y="884"/>
                  </a:cubicBezTo>
                  <a:cubicBezTo>
                    <a:pt x="512" y="920"/>
                    <a:pt x="512" y="955"/>
                    <a:pt x="524" y="991"/>
                  </a:cubicBezTo>
                  <a:cubicBezTo>
                    <a:pt x="577" y="1036"/>
                    <a:pt x="621" y="1055"/>
                    <a:pt x="659" y="1055"/>
                  </a:cubicBezTo>
                  <a:cubicBezTo>
                    <a:pt x="742" y="1055"/>
                    <a:pt x="797" y="966"/>
                    <a:pt x="845" y="860"/>
                  </a:cubicBezTo>
                  <a:cubicBezTo>
                    <a:pt x="845" y="824"/>
                    <a:pt x="834" y="777"/>
                    <a:pt x="834" y="753"/>
                  </a:cubicBezTo>
                  <a:cubicBezTo>
                    <a:pt x="750" y="598"/>
                    <a:pt x="881" y="384"/>
                    <a:pt x="703" y="265"/>
                  </a:cubicBezTo>
                  <a:cubicBezTo>
                    <a:pt x="681" y="269"/>
                    <a:pt x="661" y="272"/>
                    <a:pt x="641" y="272"/>
                  </a:cubicBezTo>
                  <a:cubicBezTo>
                    <a:pt x="418" y="272"/>
                    <a:pt x="281" y="0"/>
                    <a:pt x="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"/>
            <p:cNvSpPr/>
            <p:nvPr/>
          </p:nvSpPr>
          <p:spPr>
            <a:xfrm>
              <a:off x="8758448" y="3817724"/>
              <a:ext cx="22565" cy="29445"/>
            </a:xfrm>
            <a:custGeom>
              <a:avLst/>
              <a:gdLst/>
              <a:ahLst/>
              <a:cxnLst/>
              <a:rect l="l" t="t" r="r" b="b"/>
              <a:pathLst>
                <a:path w="715" h="933" extrusionOk="0">
                  <a:moveTo>
                    <a:pt x="97" y="0"/>
                  </a:moveTo>
                  <a:cubicBezTo>
                    <a:pt x="68" y="0"/>
                    <a:pt x="36" y="5"/>
                    <a:pt x="0" y="15"/>
                  </a:cubicBezTo>
                  <a:cubicBezTo>
                    <a:pt x="60" y="396"/>
                    <a:pt x="262" y="682"/>
                    <a:pt x="512" y="932"/>
                  </a:cubicBezTo>
                  <a:cubicBezTo>
                    <a:pt x="560" y="801"/>
                    <a:pt x="715" y="670"/>
                    <a:pt x="512" y="527"/>
                  </a:cubicBezTo>
                  <a:cubicBezTo>
                    <a:pt x="330" y="409"/>
                    <a:pt x="360" y="0"/>
                    <a:pt x="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"/>
            <p:cNvSpPr/>
            <p:nvPr/>
          </p:nvSpPr>
          <p:spPr>
            <a:xfrm>
              <a:off x="8846751" y="2993810"/>
              <a:ext cx="15054" cy="34085"/>
            </a:xfrm>
            <a:custGeom>
              <a:avLst/>
              <a:gdLst/>
              <a:ahLst/>
              <a:cxnLst/>
              <a:rect l="l" t="t" r="r" b="b"/>
              <a:pathLst>
                <a:path w="477" h="1080" extrusionOk="0">
                  <a:moveTo>
                    <a:pt x="381" y="0"/>
                  </a:moveTo>
                  <a:lnTo>
                    <a:pt x="381" y="0"/>
                  </a:lnTo>
                  <a:cubicBezTo>
                    <a:pt x="119" y="167"/>
                    <a:pt x="131" y="500"/>
                    <a:pt x="0" y="762"/>
                  </a:cubicBezTo>
                  <a:cubicBezTo>
                    <a:pt x="0" y="857"/>
                    <a:pt x="72" y="869"/>
                    <a:pt x="131" y="905"/>
                  </a:cubicBezTo>
                  <a:cubicBezTo>
                    <a:pt x="183" y="948"/>
                    <a:pt x="222" y="1079"/>
                    <a:pt x="295" y="1079"/>
                  </a:cubicBezTo>
                  <a:cubicBezTo>
                    <a:pt x="322" y="1079"/>
                    <a:pt x="354" y="1061"/>
                    <a:pt x="393" y="1012"/>
                  </a:cubicBezTo>
                  <a:cubicBezTo>
                    <a:pt x="215" y="679"/>
                    <a:pt x="476" y="345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8814813" y="4128170"/>
              <a:ext cx="27078" cy="25280"/>
            </a:xfrm>
            <a:custGeom>
              <a:avLst/>
              <a:gdLst/>
              <a:ahLst/>
              <a:cxnLst/>
              <a:rect l="l" t="t" r="r" b="b"/>
              <a:pathLst>
                <a:path w="858" h="801" extrusionOk="0">
                  <a:moveTo>
                    <a:pt x="191" y="1"/>
                  </a:moveTo>
                  <a:cubicBezTo>
                    <a:pt x="84" y="132"/>
                    <a:pt x="12" y="275"/>
                    <a:pt x="0" y="453"/>
                  </a:cubicBezTo>
                  <a:cubicBezTo>
                    <a:pt x="38" y="439"/>
                    <a:pt x="73" y="432"/>
                    <a:pt x="106" y="432"/>
                  </a:cubicBezTo>
                  <a:cubicBezTo>
                    <a:pt x="351" y="432"/>
                    <a:pt x="466" y="800"/>
                    <a:pt x="709" y="800"/>
                  </a:cubicBezTo>
                  <a:cubicBezTo>
                    <a:pt x="718" y="800"/>
                    <a:pt x="728" y="800"/>
                    <a:pt x="738" y="799"/>
                  </a:cubicBezTo>
                  <a:lnTo>
                    <a:pt x="857" y="680"/>
                  </a:lnTo>
                  <a:cubicBezTo>
                    <a:pt x="810" y="275"/>
                    <a:pt x="476" y="239"/>
                    <a:pt x="262" y="25"/>
                  </a:cubicBezTo>
                  <a:cubicBezTo>
                    <a:pt x="238" y="13"/>
                    <a:pt x="214" y="13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8748286" y="3221130"/>
              <a:ext cx="27078" cy="19409"/>
            </a:xfrm>
            <a:custGeom>
              <a:avLst/>
              <a:gdLst/>
              <a:ahLst/>
              <a:cxnLst/>
              <a:rect l="l" t="t" r="r" b="b"/>
              <a:pathLst>
                <a:path w="858" h="615" extrusionOk="0">
                  <a:moveTo>
                    <a:pt x="179" y="0"/>
                  </a:moveTo>
                  <a:cubicBezTo>
                    <a:pt x="96" y="72"/>
                    <a:pt x="1" y="119"/>
                    <a:pt x="1" y="262"/>
                  </a:cubicBezTo>
                  <a:cubicBezTo>
                    <a:pt x="230" y="262"/>
                    <a:pt x="381" y="615"/>
                    <a:pt x="607" y="615"/>
                  </a:cubicBezTo>
                  <a:cubicBezTo>
                    <a:pt x="675" y="615"/>
                    <a:pt x="749" y="583"/>
                    <a:pt x="834" y="500"/>
                  </a:cubicBezTo>
                  <a:cubicBezTo>
                    <a:pt x="834" y="477"/>
                    <a:pt x="834" y="429"/>
                    <a:pt x="858" y="381"/>
                  </a:cubicBezTo>
                  <a:cubicBezTo>
                    <a:pt x="596" y="322"/>
                    <a:pt x="358" y="227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8842238" y="4029233"/>
              <a:ext cx="19567" cy="21208"/>
            </a:xfrm>
            <a:custGeom>
              <a:avLst/>
              <a:gdLst/>
              <a:ahLst/>
              <a:cxnLst/>
              <a:rect l="l" t="t" r="r" b="b"/>
              <a:pathLst>
                <a:path w="620" h="672" extrusionOk="0">
                  <a:moveTo>
                    <a:pt x="350" y="0"/>
                  </a:moveTo>
                  <a:cubicBezTo>
                    <a:pt x="312" y="0"/>
                    <a:pt x="267" y="9"/>
                    <a:pt x="215" y="28"/>
                  </a:cubicBezTo>
                  <a:cubicBezTo>
                    <a:pt x="167" y="64"/>
                    <a:pt x="143" y="112"/>
                    <a:pt x="96" y="136"/>
                  </a:cubicBezTo>
                  <a:cubicBezTo>
                    <a:pt x="0" y="243"/>
                    <a:pt x="143" y="326"/>
                    <a:pt x="107" y="421"/>
                  </a:cubicBezTo>
                  <a:cubicBezTo>
                    <a:pt x="107" y="671"/>
                    <a:pt x="358" y="529"/>
                    <a:pt x="417" y="671"/>
                  </a:cubicBezTo>
                  <a:cubicBezTo>
                    <a:pt x="500" y="659"/>
                    <a:pt x="560" y="600"/>
                    <a:pt x="596" y="529"/>
                  </a:cubicBezTo>
                  <a:cubicBezTo>
                    <a:pt x="619" y="469"/>
                    <a:pt x="619" y="421"/>
                    <a:pt x="619" y="362"/>
                  </a:cubicBezTo>
                  <a:cubicBezTo>
                    <a:pt x="571" y="177"/>
                    <a:pt x="522" y="0"/>
                    <a:pt x="3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8599485" y="3627296"/>
              <a:ext cx="21082" cy="16190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453" y="1"/>
                  </a:moveTo>
                  <a:cubicBezTo>
                    <a:pt x="398" y="47"/>
                    <a:pt x="335" y="54"/>
                    <a:pt x="272" y="54"/>
                  </a:cubicBezTo>
                  <a:cubicBezTo>
                    <a:pt x="246" y="54"/>
                    <a:pt x="221" y="53"/>
                    <a:pt x="195" y="53"/>
                  </a:cubicBezTo>
                  <a:cubicBezTo>
                    <a:pt x="123" y="53"/>
                    <a:pt x="55" y="62"/>
                    <a:pt x="1" y="132"/>
                  </a:cubicBezTo>
                  <a:cubicBezTo>
                    <a:pt x="96" y="251"/>
                    <a:pt x="72" y="453"/>
                    <a:pt x="227" y="513"/>
                  </a:cubicBezTo>
                  <a:cubicBezTo>
                    <a:pt x="267" y="483"/>
                    <a:pt x="232" y="353"/>
                    <a:pt x="289" y="353"/>
                  </a:cubicBezTo>
                  <a:cubicBezTo>
                    <a:pt x="300" y="353"/>
                    <a:pt x="315" y="358"/>
                    <a:pt x="334" y="370"/>
                  </a:cubicBezTo>
                  <a:cubicBezTo>
                    <a:pt x="398" y="402"/>
                    <a:pt x="461" y="443"/>
                    <a:pt x="515" y="443"/>
                  </a:cubicBezTo>
                  <a:cubicBezTo>
                    <a:pt x="563" y="443"/>
                    <a:pt x="604" y="411"/>
                    <a:pt x="632" y="311"/>
                  </a:cubicBezTo>
                  <a:cubicBezTo>
                    <a:pt x="668" y="156"/>
                    <a:pt x="596" y="49"/>
                    <a:pt x="4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8867769" y="3225265"/>
              <a:ext cx="15464" cy="24838"/>
            </a:xfrm>
            <a:custGeom>
              <a:avLst/>
              <a:gdLst/>
              <a:ahLst/>
              <a:cxnLst/>
              <a:rect l="l" t="t" r="r" b="b"/>
              <a:pathLst>
                <a:path w="490" h="787" extrusionOk="0">
                  <a:moveTo>
                    <a:pt x="382" y="0"/>
                  </a:moveTo>
                  <a:cubicBezTo>
                    <a:pt x="180" y="131"/>
                    <a:pt x="84" y="358"/>
                    <a:pt x="60" y="631"/>
                  </a:cubicBezTo>
                  <a:cubicBezTo>
                    <a:pt x="1" y="691"/>
                    <a:pt x="13" y="750"/>
                    <a:pt x="72" y="786"/>
                  </a:cubicBezTo>
                  <a:cubicBezTo>
                    <a:pt x="311" y="715"/>
                    <a:pt x="299" y="369"/>
                    <a:pt x="489" y="238"/>
                  </a:cubicBezTo>
                  <a:cubicBezTo>
                    <a:pt x="465" y="167"/>
                    <a:pt x="418" y="72"/>
                    <a:pt x="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8913624" y="3875319"/>
              <a:ext cx="19567" cy="27457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476"/>
                    <a:pt x="334" y="655"/>
                    <a:pt x="620" y="869"/>
                  </a:cubicBezTo>
                  <a:cubicBezTo>
                    <a:pt x="477" y="524"/>
                    <a:pt x="298" y="226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8823460" y="2920751"/>
              <a:ext cx="14675" cy="13697"/>
            </a:xfrm>
            <a:custGeom>
              <a:avLst/>
              <a:gdLst/>
              <a:ahLst/>
              <a:cxnLst/>
              <a:rect l="l" t="t" r="r" b="b"/>
              <a:pathLst>
                <a:path w="465" h="434" extrusionOk="0">
                  <a:moveTo>
                    <a:pt x="171" y="0"/>
                  </a:moveTo>
                  <a:cubicBezTo>
                    <a:pt x="131" y="0"/>
                    <a:pt x="86" y="13"/>
                    <a:pt x="36" y="41"/>
                  </a:cubicBezTo>
                  <a:cubicBezTo>
                    <a:pt x="24" y="231"/>
                    <a:pt x="0" y="422"/>
                    <a:pt x="238" y="434"/>
                  </a:cubicBezTo>
                  <a:cubicBezTo>
                    <a:pt x="333" y="422"/>
                    <a:pt x="464" y="398"/>
                    <a:pt x="405" y="231"/>
                  </a:cubicBezTo>
                  <a:cubicBezTo>
                    <a:pt x="361" y="100"/>
                    <a:pt x="285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8817054" y="3093758"/>
              <a:ext cx="17326" cy="21082"/>
            </a:xfrm>
            <a:custGeom>
              <a:avLst/>
              <a:gdLst/>
              <a:ahLst/>
              <a:cxnLst/>
              <a:rect l="l" t="t" r="r" b="b"/>
              <a:pathLst>
                <a:path w="549" h="668" extrusionOk="0">
                  <a:moveTo>
                    <a:pt x="227" y="0"/>
                  </a:moveTo>
                  <a:cubicBezTo>
                    <a:pt x="72" y="131"/>
                    <a:pt x="24" y="310"/>
                    <a:pt x="1" y="512"/>
                  </a:cubicBezTo>
                  <a:lnTo>
                    <a:pt x="1" y="572"/>
                  </a:lnTo>
                  <a:cubicBezTo>
                    <a:pt x="78" y="598"/>
                    <a:pt x="144" y="667"/>
                    <a:pt x="223" y="667"/>
                  </a:cubicBezTo>
                  <a:cubicBezTo>
                    <a:pt x="254" y="667"/>
                    <a:pt x="286" y="657"/>
                    <a:pt x="322" y="631"/>
                  </a:cubicBezTo>
                  <a:cubicBezTo>
                    <a:pt x="548" y="357"/>
                    <a:pt x="84" y="250"/>
                    <a:pt x="2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8738156" y="3551207"/>
              <a:ext cx="20325" cy="12245"/>
            </a:xfrm>
            <a:custGeom>
              <a:avLst/>
              <a:gdLst/>
              <a:ahLst/>
              <a:cxnLst/>
              <a:rect l="l" t="t" r="r" b="b"/>
              <a:pathLst>
                <a:path w="644" h="388" extrusionOk="0">
                  <a:moveTo>
                    <a:pt x="282" y="0"/>
                  </a:moveTo>
                  <a:cubicBezTo>
                    <a:pt x="168" y="0"/>
                    <a:pt x="66" y="55"/>
                    <a:pt x="0" y="305"/>
                  </a:cubicBezTo>
                  <a:cubicBezTo>
                    <a:pt x="82" y="249"/>
                    <a:pt x="154" y="228"/>
                    <a:pt x="222" y="228"/>
                  </a:cubicBezTo>
                  <a:cubicBezTo>
                    <a:pt x="371" y="228"/>
                    <a:pt x="496" y="331"/>
                    <a:pt x="643" y="388"/>
                  </a:cubicBezTo>
                  <a:lnTo>
                    <a:pt x="500" y="31"/>
                  </a:lnTo>
                  <a:cubicBezTo>
                    <a:pt x="427" y="22"/>
                    <a:pt x="352" y="0"/>
                    <a:pt x="2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8687062" y="3726518"/>
              <a:ext cx="10541" cy="16664"/>
            </a:xfrm>
            <a:custGeom>
              <a:avLst/>
              <a:gdLst/>
              <a:ahLst/>
              <a:cxnLst/>
              <a:rect l="l" t="t" r="r" b="b"/>
              <a:pathLst>
                <a:path w="334" h="528" extrusionOk="0">
                  <a:moveTo>
                    <a:pt x="24" y="0"/>
                  </a:moveTo>
                  <a:cubicBezTo>
                    <a:pt x="12" y="84"/>
                    <a:pt x="12" y="191"/>
                    <a:pt x="0" y="286"/>
                  </a:cubicBezTo>
                  <a:cubicBezTo>
                    <a:pt x="65" y="416"/>
                    <a:pt x="141" y="527"/>
                    <a:pt x="289" y="527"/>
                  </a:cubicBezTo>
                  <a:cubicBezTo>
                    <a:pt x="303" y="527"/>
                    <a:pt x="318" y="526"/>
                    <a:pt x="333" y="524"/>
                  </a:cubicBezTo>
                  <a:lnTo>
                    <a:pt x="333" y="286"/>
                  </a:lnTo>
                  <a:cubicBezTo>
                    <a:pt x="262" y="143"/>
                    <a:pt x="191" y="12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8740397" y="3790930"/>
              <a:ext cx="15054" cy="16411"/>
            </a:xfrm>
            <a:custGeom>
              <a:avLst/>
              <a:gdLst/>
              <a:ahLst/>
              <a:cxnLst/>
              <a:rect l="l" t="t" r="r" b="b"/>
              <a:pathLst>
                <a:path w="477" h="520" extrusionOk="0">
                  <a:moveTo>
                    <a:pt x="250" y="0"/>
                  </a:moveTo>
                  <a:cubicBezTo>
                    <a:pt x="167" y="0"/>
                    <a:pt x="84" y="77"/>
                    <a:pt x="1" y="102"/>
                  </a:cubicBezTo>
                  <a:cubicBezTo>
                    <a:pt x="36" y="329"/>
                    <a:pt x="179" y="412"/>
                    <a:pt x="310" y="519"/>
                  </a:cubicBezTo>
                  <a:cubicBezTo>
                    <a:pt x="286" y="352"/>
                    <a:pt x="477" y="209"/>
                    <a:pt x="358" y="55"/>
                  </a:cubicBezTo>
                  <a:cubicBezTo>
                    <a:pt x="322" y="15"/>
                    <a:pt x="286" y="0"/>
                    <a:pt x="2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8802789" y="3129830"/>
              <a:ext cx="15054" cy="11014"/>
            </a:xfrm>
            <a:custGeom>
              <a:avLst/>
              <a:gdLst/>
              <a:ahLst/>
              <a:cxnLst/>
              <a:rect l="l" t="t" r="r" b="b"/>
              <a:pathLst>
                <a:path w="477" h="349" extrusionOk="0">
                  <a:moveTo>
                    <a:pt x="119" y="36"/>
                  </a:moveTo>
                  <a:cubicBezTo>
                    <a:pt x="24" y="60"/>
                    <a:pt x="48" y="179"/>
                    <a:pt x="0" y="262"/>
                  </a:cubicBezTo>
                  <a:cubicBezTo>
                    <a:pt x="64" y="325"/>
                    <a:pt x="118" y="348"/>
                    <a:pt x="166" y="348"/>
                  </a:cubicBezTo>
                  <a:cubicBezTo>
                    <a:pt x="282" y="348"/>
                    <a:pt x="367" y="219"/>
                    <a:pt x="476" y="203"/>
                  </a:cubicBezTo>
                  <a:cubicBezTo>
                    <a:pt x="381" y="0"/>
                    <a:pt x="226" y="107"/>
                    <a:pt x="119" y="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8673144" y="3333481"/>
              <a:ext cx="14297" cy="15433"/>
            </a:xfrm>
            <a:custGeom>
              <a:avLst/>
              <a:gdLst/>
              <a:ahLst/>
              <a:cxnLst/>
              <a:rect l="l" t="t" r="r" b="b"/>
              <a:pathLst>
                <a:path w="453" h="489" extrusionOk="0">
                  <a:moveTo>
                    <a:pt x="143" y="0"/>
                  </a:moveTo>
                  <a:lnTo>
                    <a:pt x="1" y="215"/>
                  </a:lnTo>
                  <a:cubicBezTo>
                    <a:pt x="60" y="417"/>
                    <a:pt x="203" y="488"/>
                    <a:pt x="358" y="488"/>
                  </a:cubicBezTo>
                  <a:lnTo>
                    <a:pt x="453" y="488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8736262" y="4285240"/>
              <a:ext cx="13950" cy="19946"/>
            </a:xfrm>
            <a:custGeom>
              <a:avLst/>
              <a:gdLst/>
              <a:ahLst/>
              <a:cxnLst/>
              <a:rect l="l" t="t" r="r" b="b"/>
              <a:pathLst>
                <a:path w="442" h="632" extrusionOk="0">
                  <a:moveTo>
                    <a:pt x="120" y="1"/>
                  </a:moveTo>
                  <a:cubicBezTo>
                    <a:pt x="1" y="96"/>
                    <a:pt x="13" y="227"/>
                    <a:pt x="1" y="358"/>
                  </a:cubicBezTo>
                  <a:cubicBezTo>
                    <a:pt x="1" y="465"/>
                    <a:pt x="13" y="584"/>
                    <a:pt x="120" y="632"/>
                  </a:cubicBezTo>
                  <a:cubicBezTo>
                    <a:pt x="441" y="417"/>
                    <a:pt x="144" y="215"/>
                    <a:pt x="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8900464" y="3855026"/>
              <a:ext cx="14328" cy="20482"/>
            </a:xfrm>
            <a:custGeom>
              <a:avLst/>
              <a:gdLst/>
              <a:ahLst/>
              <a:cxnLst/>
              <a:rect l="l" t="t" r="r" b="b"/>
              <a:pathLst>
                <a:path w="454" h="649" extrusionOk="0">
                  <a:moveTo>
                    <a:pt x="1" y="0"/>
                  </a:moveTo>
                  <a:lnTo>
                    <a:pt x="144" y="500"/>
                  </a:lnTo>
                  <a:cubicBezTo>
                    <a:pt x="228" y="532"/>
                    <a:pt x="304" y="649"/>
                    <a:pt x="412" y="649"/>
                  </a:cubicBezTo>
                  <a:cubicBezTo>
                    <a:pt x="425" y="649"/>
                    <a:pt x="439" y="647"/>
                    <a:pt x="453" y="643"/>
                  </a:cubicBezTo>
                  <a:cubicBezTo>
                    <a:pt x="334" y="405"/>
                    <a:pt x="215" y="16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8770472" y="3408623"/>
              <a:ext cx="14675" cy="16190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465" y="1"/>
                  </a:moveTo>
                  <a:cubicBezTo>
                    <a:pt x="393" y="36"/>
                    <a:pt x="334" y="84"/>
                    <a:pt x="250" y="132"/>
                  </a:cubicBezTo>
                  <a:cubicBezTo>
                    <a:pt x="250" y="262"/>
                    <a:pt x="0" y="322"/>
                    <a:pt x="167" y="513"/>
                  </a:cubicBezTo>
                  <a:cubicBezTo>
                    <a:pt x="429" y="453"/>
                    <a:pt x="417" y="203"/>
                    <a:pt x="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8861015" y="3245178"/>
              <a:ext cx="13192" cy="15812"/>
            </a:xfrm>
            <a:custGeom>
              <a:avLst/>
              <a:gdLst/>
              <a:ahLst/>
              <a:cxnLst/>
              <a:rect l="l" t="t" r="r" b="b"/>
              <a:pathLst>
                <a:path w="418" h="501" extrusionOk="0">
                  <a:moveTo>
                    <a:pt x="274" y="0"/>
                  </a:moveTo>
                  <a:cubicBezTo>
                    <a:pt x="1" y="155"/>
                    <a:pt x="84" y="322"/>
                    <a:pt x="251" y="500"/>
                  </a:cubicBezTo>
                  <a:cubicBezTo>
                    <a:pt x="417" y="393"/>
                    <a:pt x="346" y="274"/>
                    <a:pt x="286" y="155"/>
                  </a:cubicBezTo>
                  <a:cubicBezTo>
                    <a:pt x="286" y="96"/>
                    <a:pt x="274" y="6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8751316" y="3806173"/>
              <a:ext cx="15812" cy="9058"/>
            </a:xfrm>
            <a:custGeom>
              <a:avLst/>
              <a:gdLst/>
              <a:ahLst/>
              <a:cxnLst/>
              <a:rect l="l" t="t" r="r" b="b"/>
              <a:pathLst>
                <a:path w="501" h="287" extrusionOk="0">
                  <a:moveTo>
                    <a:pt x="321" y="0"/>
                  </a:moveTo>
                  <a:cubicBezTo>
                    <a:pt x="226" y="48"/>
                    <a:pt x="107" y="96"/>
                    <a:pt x="0" y="143"/>
                  </a:cubicBezTo>
                  <a:cubicBezTo>
                    <a:pt x="24" y="274"/>
                    <a:pt x="119" y="274"/>
                    <a:pt x="202" y="286"/>
                  </a:cubicBezTo>
                  <a:cubicBezTo>
                    <a:pt x="369" y="262"/>
                    <a:pt x="500" y="215"/>
                    <a:pt x="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8757312" y="4347948"/>
              <a:ext cx="86443" cy="80983"/>
            </a:xfrm>
            <a:custGeom>
              <a:avLst/>
              <a:gdLst/>
              <a:ahLst/>
              <a:cxnLst/>
              <a:rect l="l" t="t" r="r" b="b"/>
              <a:pathLst>
                <a:path w="2739" h="2566" extrusionOk="0">
                  <a:moveTo>
                    <a:pt x="1989" y="1"/>
                  </a:moveTo>
                  <a:cubicBezTo>
                    <a:pt x="1957" y="1"/>
                    <a:pt x="1926" y="5"/>
                    <a:pt x="1894" y="14"/>
                  </a:cubicBezTo>
                  <a:cubicBezTo>
                    <a:pt x="1733" y="198"/>
                    <a:pt x="1849" y="635"/>
                    <a:pt x="1485" y="635"/>
                  </a:cubicBezTo>
                  <a:cubicBezTo>
                    <a:pt x="1471" y="635"/>
                    <a:pt x="1456" y="634"/>
                    <a:pt x="1441" y="633"/>
                  </a:cubicBezTo>
                  <a:lnTo>
                    <a:pt x="1441" y="633"/>
                  </a:lnTo>
                  <a:cubicBezTo>
                    <a:pt x="1334" y="788"/>
                    <a:pt x="1453" y="1074"/>
                    <a:pt x="1215" y="1145"/>
                  </a:cubicBezTo>
                  <a:cubicBezTo>
                    <a:pt x="1206" y="1148"/>
                    <a:pt x="1197" y="1149"/>
                    <a:pt x="1187" y="1149"/>
                  </a:cubicBezTo>
                  <a:cubicBezTo>
                    <a:pt x="1079" y="1149"/>
                    <a:pt x="950" y="981"/>
                    <a:pt x="855" y="981"/>
                  </a:cubicBezTo>
                  <a:cubicBezTo>
                    <a:pt x="817" y="981"/>
                    <a:pt x="785" y="1008"/>
                    <a:pt x="763" y="1086"/>
                  </a:cubicBezTo>
                  <a:cubicBezTo>
                    <a:pt x="655" y="1395"/>
                    <a:pt x="1024" y="1205"/>
                    <a:pt x="1132" y="1348"/>
                  </a:cubicBezTo>
                  <a:cubicBezTo>
                    <a:pt x="1203" y="1443"/>
                    <a:pt x="1358" y="1467"/>
                    <a:pt x="1263" y="1633"/>
                  </a:cubicBezTo>
                  <a:cubicBezTo>
                    <a:pt x="1231" y="1706"/>
                    <a:pt x="1185" y="1733"/>
                    <a:pt x="1139" y="1733"/>
                  </a:cubicBezTo>
                  <a:cubicBezTo>
                    <a:pt x="1079" y="1733"/>
                    <a:pt x="1021" y="1687"/>
                    <a:pt x="1001" y="1633"/>
                  </a:cubicBezTo>
                  <a:cubicBezTo>
                    <a:pt x="906" y="1449"/>
                    <a:pt x="816" y="1384"/>
                    <a:pt x="732" y="1384"/>
                  </a:cubicBezTo>
                  <a:cubicBezTo>
                    <a:pt x="570" y="1384"/>
                    <a:pt x="427" y="1619"/>
                    <a:pt x="310" y="1705"/>
                  </a:cubicBezTo>
                  <a:cubicBezTo>
                    <a:pt x="1" y="1967"/>
                    <a:pt x="393" y="2098"/>
                    <a:pt x="453" y="2288"/>
                  </a:cubicBezTo>
                  <a:cubicBezTo>
                    <a:pt x="477" y="2371"/>
                    <a:pt x="524" y="2467"/>
                    <a:pt x="572" y="2562"/>
                  </a:cubicBezTo>
                  <a:cubicBezTo>
                    <a:pt x="586" y="2564"/>
                    <a:pt x="599" y="2565"/>
                    <a:pt x="611" y="2565"/>
                  </a:cubicBezTo>
                  <a:cubicBezTo>
                    <a:pt x="785" y="2565"/>
                    <a:pt x="779" y="2340"/>
                    <a:pt x="846" y="2229"/>
                  </a:cubicBezTo>
                  <a:cubicBezTo>
                    <a:pt x="882" y="2169"/>
                    <a:pt x="893" y="2098"/>
                    <a:pt x="905" y="2038"/>
                  </a:cubicBezTo>
                  <a:cubicBezTo>
                    <a:pt x="905" y="2145"/>
                    <a:pt x="917" y="2229"/>
                    <a:pt x="1001" y="2300"/>
                  </a:cubicBezTo>
                  <a:cubicBezTo>
                    <a:pt x="1191" y="2240"/>
                    <a:pt x="1358" y="2110"/>
                    <a:pt x="1489" y="1931"/>
                  </a:cubicBezTo>
                  <a:cubicBezTo>
                    <a:pt x="1870" y="1431"/>
                    <a:pt x="2275" y="931"/>
                    <a:pt x="2679" y="431"/>
                  </a:cubicBezTo>
                  <a:cubicBezTo>
                    <a:pt x="2727" y="335"/>
                    <a:pt x="2739" y="252"/>
                    <a:pt x="2703" y="157"/>
                  </a:cubicBezTo>
                  <a:cubicBezTo>
                    <a:pt x="2644" y="85"/>
                    <a:pt x="2572" y="62"/>
                    <a:pt x="2501" y="38"/>
                  </a:cubicBezTo>
                  <a:cubicBezTo>
                    <a:pt x="2456" y="55"/>
                    <a:pt x="2413" y="62"/>
                    <a:pt x="2370" y="62"/>
                  </a:cubicBezTo>
                  <a:cubicBezTo>
                    <a:pt x="2239" y="62"/>
                    <a:pt x="2115" y="1"/>
                    <a:pt x="19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8909112" y="4121417"/>
              <a:ext cx="44752" cy="92471"/>
            </a:xfrm>
            <a:custGeom>
              <a:avLst/>
              <a:gdLst/>
              <a:ahLst/>
              <a:cxnLst/>
              <a:rect l="l" t="t" r="r" b="b"/>
              <a:pathLst>
                <a:path w="1418" h="2930" extrusionOk="0">
                  <a:moveTo>
                    <a:pt x="430" y="1047"/>
                  </a:moveTo>
                  <a:cubicBezTo>
                    <a:pt x="465" y="1092"/>
                    <a:pt x="510" y="1132"/>
                    <a:pt x="548" y="1179"/>
                  </a:cubicBezTo>
                  <a:cubicBezTo>
                    <a:pt x="493" y="1142"/>
                    <a:pt x="459" y="1091"/>
                    <a:pt x="430" y="1047"/>
                  </a:cubicBezTo>
                  <a:close/>
                  <a:moveTo>
                    <a:pt x="727" y="1"/>
                  </a:moveTo>
                  <a:cubicBezTo>
                    <a:pt x="644" y="120"/>
                    <a:pt x="560" y="251"/>
                    <a:pt x="501" y="382"/>
                  </a:cubicBezTo>
                  <a:cubicBezTo>
                    <a:pt x="370" y="572"/>
                    <a:pt x="322" y="775"/>
                    <a:pt x="405" y="1013"/>
                  </a:cubicBezTo>
                  <a:cubicBezTo>
                    <a:pt x="322" y="1191"/>
                    <a:pt x="1" y="1251"/>
                    <a:pt x="72" y="1418"/>
                  </a:cubicBezTo>
                  <a:cubicBezTo>
                    <a:pt x="322" y="1941"/>
                    <a:pt x="13" y="2430"/>
                    <a:pt x="84" y="2930"/>
                  </a:cubicBezTo>
                  <a:cubicBezTo>
                    <a:pt x="703" y="2120"/>
                    <a:pt x="1120" y="1167"/>
                    <a:pt x="1417" y="132"/>
                  </a:cubicBezTo>
                  <a:cubicBezTo>
                    <a:pt x="1407" y="129"/>
                    <a:pt x="1396" y="127"/>
                    <a:pt x="1384" y="127"/>
                  </a:cubicBezTo>
                  <a:cubicBezTo>
                    <a:pt x="1246" y="127"/>
                    <a:pt x="1076" y="325"/>
                    <a:pt x="936" y="325"/>
                  </a:cubicBezTo>
                  <a:cubicBezTo>
                    <a:pt x="850" y="325"/>
                    <a:pt x="775" y="248"/>
                    <a:pt x="7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8693437" y="4444929"/>
              <a:ext cx="68422" cy="51885"/>
            </a:xfrm>
            <a:custGeom>
              <a:avLst/>
              <a:gdLst/>
              <a:ahLst/>
              <a:cxnLst/>
              <a:rect l="l" t="t" r="r" b="b"/>
              <a:pathLst>
                <a:path w="2168" h="1644" extrusionOk="0">
                  <a:moveTo>
                    <a:pt x="1679" y="1"/>
                  </a:moveTo>
                  <a:cubicBezTo>
                    <a:pt x="1536" y="108"/>
                    <a:pt x="1322" y="168"/>
                    <a:pt x="1370" y="453"/>
                  </a:cubicBezTo>
                  <a:cubicBezTo>
                    <a:pt x="1417" y="691"/>
                    <a:pt x="1251" y="715"/>
                    <a:pt x="1120" y="775"/>
                  </a:cubicBezTo>
                  <a:cubicBezTo>
                    <a:pt x="703" y="930"/>
                    <a:pt x="393" y="1251"/>
                    <a:pt x="36" y="1513"/>
                  </a:cubicBezTo>
                  <a:cubicBezTo>
                    <a:pt x="12" y="1537"/>
                    <a:pt x="12" y="1573"/>
                    <a:pt x="0" y="1584"/>
                  </a:cubicBezTo>
                  <a:cubicBezTo>
                    <a:pt x="12" y="1596"/>
                    <a:pt x="24" y="1632"/>
                    <a:pt x="48" y="1644"/>
                  </a:cubicBezTo>
                  <a:cubicBezTo>
                    <a:pt x="739" y="1537"/>
                    <a:pt x="1215" y="882"/>
                    <a:pt x="1894" y="656"/>
                  </a:cubicBezTo>
                  <a:cubicBezTo>
                    <a:pt x="2108" y="584"/>
                    <a:pt x="2167" y="358"/>
                    <a:pt x="2025" y="108"/>
                  </a:cubicBezTo>
                  <a:cubicBezTo>
                    <a:pt x="2013" y="63"/>
                    <a:pt x="1994" y="47"/>
                    <a:pt x="1970" y="47"/>
                  </a:cubicBezTo>
                  <a:cubicBezTo>
                    <a:pt x="1912" y="47"/>
                    <a:pt x="1827" y="149"/>
                    <a:pt x="1762" y="149"/>
                  </a:cubicBezTo>
                  <a:cubicBezTo>
                    <a:pt x="1724" y="149"/>
                    <a:pt x="1693" y="114"/>
                    <a:pt x="1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8740397" y="4411887"/>
              <a:ext cx="48508" cy="50748"/>
            </a:xfrm>
            <a:custGeom>
              <a:avLst/>
              <a:gdLst/>
              <a:ahLst/>
              <a:cxnLst/>
              <a:rect l="l" t="t" r="r" b="b"/>
              <a:pathLst>
                <a:path w="1537" h="1608" extrusionOk="0">
                  <a:moveTo>
                    <a:pt x="1477" y="0"/>
                  </a:moveTo>
                  <a:cubicBezTo>
                    <a:pt x="1418" y="24"/>
                    <a:pt x="1322" y="60"/>
                    <a:pt x="1299" y="119"/>
                  </a:cubicBezTo>
                  <a:cubicBezTo>
                    <a:pt x="1227" y="250"/>
                    <a:pt x="1168" y="393"/>
                    <a:pt x="1084" y="536"/>
                  </a:cubicBezTo>
                  <a:cubicBezTo>
                    <a:pt x="1059" y="586"/>
                    <a:pt x="1036" y="602"/>
                    <a:pt x="1014" y="602"/>
                  </a:cubicBezTo>
                  <a:cubicBezTo>
                    <a:pt x="971" y="602"/>
                    <a:pt x="933" y="544"/>
                    <a:pt x="894" y="536"/>
                  </a:cubicBezTo>
                  <a:cubicBezTo>
                    <a:pt x="787" y="536"/>
                    <a:pt x="715" y="441"/>
                    <a:pt x="632" y="393"/>
                  </a:cubicBezTo>
                  <a:cubicBezTo>
                    <a:pt x="557" y="350"/>
                    <a:pt x="494" y="327"/>
                    <a:pt x="445" y="327"/>
                  </a:cubicBezTo>
                  <a:cubicBezTo>
                    <a:pt x="345" y="327"/>
                    <a:pt x="302" y="420"/>
                    <a:pt x="334" y="619"/>
                  </a:cubicBezTo>
                  <a:cubicBezTo>
                    <a:pt x="358" y="810"/>
                    <a:pt x="406" y="965"/>
                    <a:pt x="191" y="1048"/>
                  </a:cubicBezTo>
                  <a:cubicBezTo>
                    <a:pt x="286" y="1250"/>
                    <a:pt x="1" y="1405"/>
                    <a:pt x="167" y="1608"/>
                  </a:cubicBezTo>
                  <a:cubicBezTo>
                    <a:pt x="357" y="1530"/>
                    <a:pt x="254" y="1149"/>
                    <a:pt x="484" y="1149"/>
                  </a:cubicBezTo>
                  <a:cubicBezTo>
                    <a:pt x="500" y="1149"/>
                    <a:pt x="517" y="1151"/>
                    <a:pt x="537" y="1155"/>
                  </a:cubicBezTo>
                  <a:cubicBezTo>
                    <a:pt x="542" y="1155"/>
                    <a:pt x="548" y="1155"/>
                    <a:pt x="554" y="1155"/>
                  </a:cubicBezTo>
                  <a:cubicBezTo>
                    <a:pt x="1088" y="1155"/>
                    <a:pt x="1242" y="616"/>
                    <a:pt x="1537" y="298"/>
                  </a:cubicBezTo>
                  <a:cubicBezTo>
                    <a:pt x="1525" y="191"/>
                    <a:pt x="1489" y="95"/>
                    <a:pt x="14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8582223" y="4501988"/>
              <a:ext cx="49612" cy="47245"/>
            </a:xfrm>
            <a:custGeom>
              <a:avLst/>
              <a:gdLst/>
              <a:ahLst/>
              <a:cxnLst/>
              <a:rect l="l" t="t" r="r" b="b"/>
              <a:pathLst>
                <a:path w="1572" h="1497" extrusionOk="0">
                  <a:moveTo>
                    <a:pt x="1084" y="0"/>
                  </a:moveTo>
                  <a:cubicBezTo>
                    <a:pt x="1055" y="0"/>
                    <a:pt x="1034" y="38"/>
                    <a:pt x="1024" y="146"/>
                  </a:cubicBezTo>
                  <a:cubicBezTo>
                    <a:pt x="1000" y="574"/>
                    <a:pt x="846" y="610"/>
                    <a:pt x="560" y="681"/>
                  </a:cubicBezTo>
                  <a:cubicBezTo>
                    <a:pt x="298" y="753"/>
                    <a:pt x="72" y="1015"/>
                    <a:pt x="0" y="1348"/>
                  </a:cubicBezTo>
                  <a:cubicBezTo>
                    <a:pt x="59" y="1407"/>
                    <a:pt x="106" y="1496"/>
                    <a:pt x="184" y="1496"/>
                  </a:cubicBezTo>
                  <a:cubicBezTo>
                    <a:pt x="216" y="1496"/>
                    <a:pt x="253" y="1481"/>
                    <a:pt x="298" y="1443"/>
                  </a:cubicBezTo>
                  <a:cubicBezTo>
                    <a:pt x="667" y="1146"/>
                    <a:pt x="977" y="717"/>
                    <a:pt x="1488" y="693"/>
                  </a:cubicBezTo>
                  <a:cubicBezTo>
                    <a:pt x="1512" y="693"/>
                    <a:pt x="1536" y="622"/>
                    <a:pt x="1548" y="598"/>
                  </a:cubicBezTo>
                  <a:cubicBezTo>
                    <a:pt x="1572" y="431"/>
                    <a:pt x="1429" y="336"/>
                    <a:pt x="1417" y="193"/>
                  </a:cubicBezTo>
                  <a:cubicBezTo>
                    <a:pt x="1401" y="207"/>
                    <a:pt x="1384" y="213"/>
                    <a:pt x="1367" y="213"/>
                  </a:cubicBezTo>
                  <a:cubicBezTo>
                    <a:pt x="1265" y="213"/>
                    <a:pt x="1153" y="0"/>
                    <a:pt x="10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8829078" y="4315253"/>
              <a:ext cx="30834" cy="37651"/>
            </a:xfrm>
            <a:custGeom>
              <a:avLst/>
              <a:gdLst/>
              <a:ahLst/>
              <a:cxnLst/>
              <a:rect l="l" t="t" r="r" b="b"/>
              <a:pathLst>
                <a:path w="977" h="1193" extrusionOk="0">
                  <a:moveTo>
                    <a:pt x="538" y="1"/>
                  </a:moveTo>
                  <a:cubicBezTo>
                    <a:pt x="441" y="1"/>
                    <a:pt x="349" y="149"/>
                    <a:pt x="167" y="443"/>
                  </a:cubicBezTo>
                  <a:cubicBezTo>
                    <a:pt x="155" y="455"/>
                    <a:pt x="120" y="467"/>
                    <a:pt x="108" y="479"/>
                  </a:cubicBezTo>
                  <a:cubicBezTo>
                    <a:pt x="36" y="621"/>
                    <a:pt x="24" y="776"/>
                    <a:pt x="1" y="943"/>
                  </a:cubicBezTo>
                  <a:cubicBezTo>
                    <a:pt x="24" y="1074"/>
                    <a:pt x="84" y="1157"/>
                    <a:pt x="167" y="1193"/>
                  </a:cubicBezTo>
                  <a:lnTo>
                    <a:pt x="382" y="1193"/>
                  </a:lnTo>
                  <a:cubicBezTo>
                    <a:pt x="739" y="1169"/>
                    <a:pt x="751" y="764"/>
                    <a:pt x="941" y="574"/>
                  </a:cubicBezTo>
                  <a:cubicBezTo>
                    <a:pt x="953" y="538"/>
                    <a:pt x="977" y="514"/>
                    <a:pt x="953" y="479"/>
                  </a:cubicBezTo>
                  <a:cubicBezTo>
                    <a:pt x="742" y="158"/>
                    <a:pt x="638" y="1"/>
                    <a:pt x="5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8637451" y="4492773"/>
              <a:ext cx="57534" cy="32128"/>
            </a:xfrm>
            <a:custGeom>
              <a:avLst/>
              <a:gdLst/>
              <a:ahLst/>
              <a:cxnLst/>
              <a:rect l="l" t="t" r="r" b="b"/>
              <a:pathLst>
                <a:path w="1823" h="1018" extrusionOk="0">
                  <a:moveTo>
                    <a:pt x="1342" y="0"/>
                  </a:moveTo>
                  <a:cubicBezTo>
                    <a:pt x="1073" y="0"/>
                    <a:pt x="818" y="112"/>
                    <a:pt x="584" y="330"/>
                  </a:cubicBezTo>
                  <a:cubicBezTo>
                    <a:pt x="274" y="378"/>
                    <a:pt x="227" y="735"/>
                    <a:pt x="0" y="902"/>
                  </a:cubicBezTo>
                  <a:cubicBezTo>
                    <a:pt x="84" y="985"/>
                    <a:pt x="168" y="1017"/>
                    <a:pt x="248" y="1017"/>
                  </a:cubicBezTo>
                  <a:cubicBezTo>
                    <a:pt x="386" y="1017"/>
                    <a:pt x="514" y="925"/>
                    <a:pt x="620" y="842"/>
                  </a:cubicBezTo>
                  <a:cubicBezTo>
                    <a:pt x="989" y="545"/>
                    <a:pt x="1429" y="414"/>
                    <a:pt x="1822" y="140"/>
                  </a:cubicBezTo>
                  <a:lnTo>
                    <a:pt x="1774" y="92"/>
                  </a:lnTo>
                  <a:cubicBezTo>
                    <a:pt x="1627" y="31"/>
                    <a:pt x="1483" y="0"/>
                    <a:pt x="13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8546151" y="4523890"/>
              <a:ext cx="26321" cy="38756"/>
            </a:xfrm>
            <a:custGeom>
              <a:avLst/>
              <a:gdLst/>
              <a:ahLst/>
              <a:cxnLst/>
              <a:rect l="l" t="t" r="r" b="b"/>
              <a:pathLst>
                <a:path w="834" h="1228" extrusionOk="0">
                  <a:moveTo>
                    <a:pt x="216" y="0"/>
                  </a:moveTo>
                  <a:cubicBezTo>
                    <a:pt x="116" y="0"/>
                    <a:pt x="97" y="264"/>
                    <a:pt x="0" y="273"/>
                  </a:cubicBezTo>
                  <a:cubicBezTo>
                    <a:pt x="12" y="440"/>
                    <a:pt x="12" y="595"/>
                    <a:pt x="24" y="761"/>
                  </a:cubicBezTo>
                  <a:cubicBezTo>
                    <a:pt x="156" y="912"/>
                    <a:pt x="198" y="1228"/>
                    <a:pt x="406" y="1228"/>
                  </a:cubicBezTo>
                  <a:cubicBezTo>
                    <a:pt x="460" y="1228"/>
                    <a:pt x="526" y="1206"/>
                    <a:pt x="607" y="1154"/>
                  </a:cubicBezTo>
                  <a:cubicBezTo>
                    <a:pt x="596" y="1059"/>
                    <a:pt x="548" y="1011"/>
                    <a:pt x="476" y="999"/>
                  </a:cubicBezTo>
                  <a:cubicBezTo>
                    <a:pt x="215" y="976"/>
                    <a:pt x="238" y="714"/>
                    <a:pt x="357" y="678"/>
                  </a:cubicBezTo>
                  <a:cubicBezTo>
                    <a:pt x="834" y="464"/>
                    <a:pt x="429" y="297"/>
                    <a:pt x="357" y="118"/>
                  </a:cubicBezTo>
                  <a:cubicBezTo>
                    <a:pt x="296" y="32"/>
                    <a:pt x="251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8943322" y="4074078"/>
              <a:ext cx="25185" cy="52263"/>
            </a:xfrm>
            <a:custGeom>
              <a:avLst/>
              <a:gdLst/>
              <a:ahLst/>
              <a:cxnLst/>
              <a:rect l="l" t="t" r="r" b="b"/>
              <a:pathLst>
                <a:path w="798" h="1656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50" y="36"/>
                    <a:pt x="643" y="96"/>
                    <a:pt x="643" y="131"/>
                  </a:cubicBezTo>
                  <a:cubicBezTo>
                    <a:pt x="703" y="691"/>
                    <a:pt x="405" y="846"/>
                    <a:pt x="0" y="882"/>
                  </a:cubicBezTo>
                  <a:cubicBezTo>
                    <a:pt x="119" y="1132"/>
                    <a:pt x="393" y="1310"/>
                    <a:pt x="345" y="1655"/>
                  </a:cubicBezTo>
                  <a:cubicBezTo>
                    <a:pt x="595" y="1143"/>
                    <a:pt x="774" y="608"/>
                    <a:pt x="7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8617537" y="4502461"/>
              <a:ext cx="38724" cy="18431"/>
            </a:xfrm>
            <a:custGeom>
              <a:avLst/>
              <a:gdLst/>
              <a:ahLst/>
              <a:cxnLst/>
              <a:rect l="l" t="t" r="r" b="b"/>
              <a:pathLst>
                <a:path w="1227" h="584" extrusionOk="0">
                  <a:moveTo>
                    <a:pt x="575" y="1"/>
                  </a:moveTo>
                  <a:cubicBezTo>
                    <a:pt x="478" y="1"/>
                    <a:pt x="387" y="34"/>
                    <a:pt x="310" y="154"/>
                  </a:cubicBezTo>
                  <a:cubicBezTo>
                    <a:pt x="0" y="452"/>
                    <a:pt x="310" y="476"/>
                    <a:pt x="441" y="559"/>
                  </a:cubicBezTo>
                  <a:cubicBezTo>
                    <a:pt x="512" y="583"/>
                    <a:pt x="572" y="583"/>
                    <a:pt x="655" y="583"/>
                  </a:cubicBezTo>
                  <a:cubicBezTo>
                    <a:pt x="662" y="584"/>
                    <a:pt x="669" y="584"/>
                    <a:pt x="676" y="584"/>
                  </a:cubicBezTo>
                  <a:cubicBezTo>
                    <a:pt x="975" y="584"/>
                    <a:pt x="936" y="83"/>
                    <a:pt x="1227" y="71"/>
                  </a:cubicBezTo>
                  <a:cubicBezTo>
                    <a:pt x="1210" y="30"/>
                    <a:pt x="1183" y="12"/>
                    <a:pt x="1148" y="12"/>
                  </a:cubicBezTo>
                  <a:cubicBezTo>
                    <a:pt x="1132" y="12"/>
                    <a:pt x="1115" y="16"/>
                    <a:pt x="1096" y="23"/>
                  </a:cubicBezTo>
                  <a:cubicBezTo>
                    <a:pt x="1051" y="47"/>
                    <a:pt x="1003" y="56"/>
                    <a:pt x="954" y="56"/>
                  </a:cubicBezTo>
                  <a:cubicBezTo>
                    <a:pt x="830" y="56"/>
                    <a:pt x="698" y="1"/>
                    <a:pt x="5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8872661" y="4260340"/>
              <a:ext cx="18463" cy="33201"/>
            </a:xfrm>
            <a:custGeom>
              <a:avLst/>
              <a:gdLst/>
              <a:ahLst/>
              <a:cxnLst/>
              <a:rect l="l" t="t" r="r" b="b"/>
              <a:pathLst>
                <a:path w="585" h="1052" extrusionOk="0">
                  <a:moveTo>
                    <a:pt x="77" y="1"/>
                  </a:moveTo>
                  <a:cubicBezTo>
                    <a:pt x="53" y="1"/>
                    <a:pt x="27" y="19"/>
                    <a:pt x="1" y="52"/>
                  </a:cubicBezTo>
                  <a:cubicBezTo>
                    <a:pt x="215" y="349"/>
                    <a:pt x="144" y="718"/>
                    <a:pt x="227" y="1052"/>
                  </a:cubicBezTo>
                  <a:cubicBezTo>
                    <a:pt x="441" y="849"/>
                    <a:pt x="548" y="599"/>
                    <a:pt x="584" y="302"/>
                  </a:cubicBezTo>
                  <a:cubicBezTo>
                    <a:pt x="525" y="194"/>
                    <a:pt x="406" y="254"/>
                    <a:pt x="346" y="171"/>
                  </a:cubicBezTo>
                  <a:lnTo>
                    <a:pt x="132" y="40"/>
                  </a:lnTo>
                  <a:cubicBezTo>
                    <a:pt x="116" y="13"/>
                    <a:pt x="97" y="1"/>
                    <a:pt x="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8858396" y="4292751"/>
              <a:ext cx="21429" cy="36483"/>
            </a:xfrm>
            <a:custGeom>
              <a:avLst/>
              <a:gdLst/>
              <a:ahLst/>
              <a:cxnLst/>
              <a:rect l="l" t="t" r="r" b="b"/>
              <a:pathLst>
                <a:path w="679" h="1156" extrusionOk="0">
                  <a:moveTo>
                    <a:pt x="369" y="1"/>
                  </a:moveTo>
                  <a:cubicBezTo>
                    <a:pt x="262" y="1"/>
                    <a:pt x="191" y="49"/>
                    <a:pt x="131" y="144"/>
                  </a:cubicBezTo>
                  <a:cubicBezTo>
                    <a:pt x="477" y="477"/>
                    <a:pt x="0" y="811"/>
                    <a:pt x="131" y="1156"/>
                  </a:cubicBezTo>
                  <a:cubicBezTo>
                    <a:pt x="369" y="799"/>
                    <a:pt x="536" y="406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8561173" y="4544151"/>
              <a:ext cx="22565" cy="16569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667" y="0"/>
                  </a:moveTo>
                  <a:cubicBezTo>
                    <a:pt x="477" y="179"/>
                    <a:pt x="131" y="36"/>
                    <a:pt x="0" y="369"/>
                  </a:cubicBezTo>
                  <a:cubicBezTo>
                    <a:pt x="36" y="417"/>
                    <a:pt x="84" y="476"/>
                    <a:pt x="131" y="524"/>
                  </a:cubicBezTo>
                  <a:cubicBezTo>
                    <a:pt x="298" y="310"/>
                    <a:pt x="715" y="476"/>
                    <a:pt x="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8883580" y="4237523"/>
              <a:ext cx="18431" cy="31970"/>
            </a:xfrm>
            <a:custGeom>
              <a:avLst/>
              <a:gdLst/>
              <a:ahLst/>
              <a:cxnLst/>
              <a:rect l="l" t="t" r="r" b="b"/>
              <a:pathLst>
                <a:path w="584" h="1013" extrusionOk="0">
                  <a:moveTo>
                    <a:pt x="583" y="1"/>
                  </a:moveTo>
                  <a:lnTo>
                    <a:pt x="583" y="1"/>
                  </a:lnTo>
                  <a:cubicBezTo>
                    <a:pt x="274" y="191"/>
                    <a:pt x="345" y="715"/>
                    <a:pt x="0" y="882"/>
                  </a:cubicBezTo>
                  <a:cubicBezTo>
                    <a:pt x="60" y="977"/>
                    <a:pt x="155" y="1013"/>
                    <a:pt x="238" y="1013"/>
                  </a:cubicBezTo>
                  <a:cubicBezTo>
                    <a:pt x="417" y="703"/>
                    <a:pt x="583" y="382"/>
                    <a:pt x="5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8841102" y="4333336"/>
              <a:ext cx="17705" cy="28593"/>
            </a:xfrm>
            <a:custGeom>
              <a:avLst/>
              <a:gdLst/>
              <a:ahLst/>
              <a:cxnLst/>
              <a:rect l="l" t="t" r="r" b="b"/>
              <a:pathLst>
                <a:path w="561" h="906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10" y="120"/>
                    <a:pt x="239" y="465"/>
                    <a:pt x="1" y="620"/>
                  </a:cubicBezTo>
                  <a:cubicBezTo>
                    <a:pt x="13" y="715"/>
                    <a:pt x="24" y="798"/>
                    <a:pt x="24" y="906"/>
                  </a:cubicBezTo>
                  <a:cubicBezTo>
                    <a:pt x="263" y="656"/>
                    <a:pt x="477" y="370"/>
                    <a:pt x="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8793384" y="3818449"/>
              <a:ext cx="63530" cy="96605"/>
            </a:xfrm>
            <a:custGeom>
              <a:avLst/>
              <a:gdLst/>
              <a:ahLst/>
              <a:cxnLst/>
              <a:rect l="l" t="t" r="r" b="b"/>
              <a:pathLst>
                <a:path w="2013" h="3061" extrusionOk="0">
                  <a:moveTo>
                    <a:pt x="438" y="0"/>
                  </a:moveTo>
                  <a:cubicBezTo>
                    <a:pt x="314" y="0"/>
                    <a:pt x="171" y="44"/>
                    <a:pt x="1" y="147"/>
                  </a:cubicBezTo>
                  <a:cubicBezTo>
                    <a:pt x="227" y="361"/>
                    <a:pt x="584" y="576"/>
                    <a:pt x="96" y="873"/>
                  </a:cubicBezTo>
                  <a:cubicBezTo>
                    <a:pt x="215" y="933"/>
                    <a:pt x="227" y="1088"/>
                    <a:pt x="191" y="1195"/>
                  </a:cubicBezTo>
                  <a:cubicBezTo>
                    <a:pt x="117" y="1471"/>
                    <a:pt x="101" y="1527"/>
                    <a:pt x="245" y="1527"/>
                  </a:cubicBezTo>
                  <a:cubicBezTo>
                    <a:pt x="288" y="1527"/>
                    <a:pt x="344" y="1522"/>
                    <a:pt x="417" y="1516"/>
                  </a:cubicBezTo>
                  <a:cubicBezTo>
                    <a:pt x="512" y="1588"/>
                    <a:pt x="620" y="1635"/>
                    <a:pt x="703" y="1683"/>
                  </a:cubicBezTo>
                  <a:cubicBezTo>
                    <a:pt x="774" y="1731"/>
                    <a:pt x="858" y="1754"/>
                    <a:pt x="834" y="1850"/>
                  </a:cubicBezTo>
                  <a:cubicBezTo>
                    <a:pt x="821" y="1919"/>
                    <a:pt x="782" y="1932"/>
                    <a:pt x="737" y="1932"/>
                  </a:cubicBezTo>
                  <a:cubicBezTo>
                    <a:pt x="712" y="1932"/>
                    <a:pt x="685" y="1928"/>
                    <a:pt x="660" y="1928"/>
                  </a:cubicBezTo>
                  <a:cubicBezTo>
                    <a:pt x="645" y="1928"/>
                    <a:pt x="632" y="1929"/>
                    <a:pt x="620" y="1933"/>
                  </a:cubicBezTo>
                  <a:cubicBezTo>
                    <a:pt x="489" y="1957"/>
                    <a:pt x="405" y="1981"/>
                    <a:pt x="405" y="2147"/>
                  </a:cubicBezTo>
                  <a:cubicBezTo>
                    <a:pt x="453" y="2231"/>
                    <a:pt x="501" y="2314"/>
                    <a:pt x="536" y="2397"/>
                  </a:cubicBezTo>
                  <a:cubicBezTo>
                    <a:pt x="572" y="2528"/>
                    <a:pt x="679" y="2588"/>
                    <a:pt x="763" y="2647"/>
                  </a:cubicBezTo>
                  <a:cubicBezTo>
                    <a:pt x="774" y="2683"/>
                    <a:pt x="774" y="2707"/>
                    <a:pt x="763" y="2743"/>
                  </a:cubicBezTo>
                  <a:cubicBezTo>
                    <a:pt x="769" y="2742"/>
                    <a:pt x="775" y="2742"/>
                    <a:pt x="780" y="2742"/>
                  </a:cubicBezTo>
                  <a:cubicBezTo>
                    <a:pt x="959" y="2742"/>
                    <a:pt x="961" y="3061"/>
                    <a:pt x="1138" y="3061"/>
                  </a:cubicBezTo>
                  <a:cubicBezTo>
                    <a:pt x="1154" y="3061"/>
                    <a:pt x="1172" y="3058"/>
                    <a:pt x="1191" y="3052"/>
                  </a:cubicBezTo>
                  <a:cubicBezTo>
                    <a:pt x="1405" y="2576"/>
                    <a:pt x="1179" y="1826"/>
                    <a:pt x="2013" y="1695"/>
                  </a:cubicBezTo>
                  <a:cubicBezTo>
                    <a:pt x="1718" y="1593"/>
                    <a:pt x="1704" y="1276"/>
                    <a:pt x="1467" y="1276"/>
                  </a:cubicBezTo>
                  <a:cubicBezTo>
                    <a:pt x="1455" y="1276"/>
                    <a:pt x="1443" y="1276"/>
                    <a:pt x="1429" y="1278"/>
                  </a:cubicBezTo>
                  <a:cubicBezTo>
                    <a:pt x="1382" y="1286"/>
                    <a:pt x="1335" y="1403"/>
                    <a:pt x="1285" y="1403"/>
                  </a:cubicBezTo>
                  <a:cubicBezTo>
                    <a:pt x="1258" y="1403"/>
                    <a:pt x="1231" y="1372"/>
                    <a:pt x="1203" y="1278"/>
                  </a:cubicBezTo>
                  <a:cubicBezTo>
                    <a:pt x="1179" y="1159"/>
                    <a:pt x="1120" y="1040"/>
                    <a:pt x="1298" y="992"/>
                  </a:cubicBezTo>
                  <a:cubicBezTo>
                    <a:pt x="1358" y="981"/>
                    <a:pt x="1441" y="921"/>
                    <a:pt x="1358" y="838"/>
                  </a:cubicBezTo>
                  <a:cubicBezTo>
                    <a:pt x="1071" y="523"/>
                    <a:pt x="871" y="0"/>
                    <a:pt x="4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8820809" y="4088564"/>
              <a:ext cx="54536" cy="60690"/>
            </a:xfrm>
            <a:custGeom>
              <a:avLst/>
              <a:gdLst/>
              <a:ahLst/>
              <a:cxnLst/>
              <a:rect l="l" t="t" r="r" b="b"/>
              <a:pathLst>
                <a:path w="1728" h="1923" extrusionOk="0">
                  <a:moveTo>
                    <a:pt x="1367" y="0"/>
                  </a:moveTo>
                  <a:cubicBezTo>
                    <a:pt x="1120" y="0"/>
                    <a:pt x="941" y="176"/>
                    <a:pt x="786" y="399"/>
                  </a:cubicBezTo>
                  <a:cubicBezTo>
                    <a:pt x="759" y="602"/>
                    <a:pt x="696" y="663"/>
                    <a:pt x="619" y="663"/>
                  </a:cubicBezTo>
                  <a:cubicBezTo>
                    <a:pt x="528" y="663"/>
                    <a:pt x="418" y="580"/>
                    <a:pt x="322" y="542"/>
                  </a:cubicBezTo>
                  <a:lnTo>
                    <a:pt x="322" y="542"/>
                  </a:lnTo>
                  <a:cubicBezTo>
                    <a:pt x="358" y="875"/>
                    <a:pt x="72" y="1042"/>
                    <a:pt x="1" y="1327"/>
                  </a:cubicBezTo>
                  <a:cubicBezTo>
                    <a:pt x="227" y="1530"/>
                    <a:pt x="441" y="1744"/>
                    <a:pt x="656" y="1923"/>
                  </a:cubicBezTo>
                  <a:lnTo>
                    <a:pt x="1096" y="1923"/>
                  </a:lnTo>
                  <a:cubicBezTo>
                    <a:pt x="1227" y="1649"/>
                    <a:pt x="1179" y="1220"/>
                    <a:pt x="1596" y="1196"/>
                  </a:cubicBezTo>
                  <a:cubicBezTo>
                    <a:pt x="1608" y="1196"/>
                    <a:pt x="1596" y="1089"/>
                    <a:pt x="1548" y="1042"/>
                  </a:cubicBezTo>
                  <a:cubicBezTo>
                    <a:pt x="1501" y="994"/>
                    <a:pt x="1489" y="923"/>
                    <a:pt x="1441" y="899"/>
                  </a:cubicBezTo>
                  <a:cubicBezTo>
                    <a:pt x="1410" y="870"/>
                    <a:pt x="1369" y="864"/>
                    <a:pt x="1326" y="864"/>
                  </a:cubicBezTo>
                  <a:cubicBezTo>
                    <a:pt x="1288" y="864"/>
                    <a:pt x="1248" y="869"/>
                    <a:pt x="1211" y="869"/>
                  </a:cubicBezTo>
                  <a:cubicBezTo>
                    <a:pt x="1132" y="869"/>
                    <a:pt x="1066" y="845"/>
                    <a:pt x="1060" y="696"/>
                  </a:cubicBezTo>
                  <a:cubicBezTo>
                    <a:pt x="1037" y="482"/>
                    <a:pt x="1251" y="434"/>
                    <a:pt x="1394" y="363"/>
                  </a:cubicBezTo>
                  <a:cubicBezTo>
                    <a:pt x="1513" y="303"/>
                    <a:pt x="1727" y="268"/>
                    <a:pt x="1548" y="30"/>
                  </a:cubicBezTo>
                  <a:cubicBezTo>
                    <a:pt x="1484" y="10"/>
                    <a:pt x="1424" y="0"/>
                    <a:pt x="13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8659227" y="3549345"/>
              <a:ext cx="48886" cy="67097"/>
            </a:xfrm>
            <a:custGeom>
              <a:avLst/>
              <a:gdLst/>
              <a:ahLst/>
              <a:cxnLst/>
              <a:rect l="l" t="t" r="r" b="b"/>
              <a:pathLst>
                <a:path w="1549" h="2126" extrusionOk="0">
                  <a:moveTo>
                    <a:pt x="774" y="0"/>
                  </a:moveTo>
                  <a:cubicBezTo>
                    <a:pt x="713" y="0"/>
                    <a:pt x="642" y="23"/>
                    <a:pt x="561" y="78"/>
                  </a:cubicBezTo>
                  <a:cubicBezTo>
                    <a:pt x="561" y="256"/>
                    <a:pt x="465" y="328"/>
                    <a:pt x="311" y="328"/>
                  </a:cubicBezTo>
                  <a:cubicBezTo>
                    <a:pt x="144" y="328"/>
                    <a:pt x="1" y="364"/>
                    <a:pt x="13" y="602"/>
                  </a:cubicBezTo>
                  <a:cubicBezTo>
                    <a:pt x="49" y="560"/>
                    <a:pt x="78" y="544"/>
                    <a:pt x="103" y="544"/>
                  </a:cubicBezTo>
                  <a:cubicBezTo>
                    <a:pt x="186" y="544"/>
                    <a:pt x="212" y="732"/>
                    <a:pt x="288" y="732"/>
                  </a:cubicBezTo>
                  <a:cubicBezTo>
                    <a:pt x="299" y="732"/>
                    <a:pt x="310" y="729"/>
                    <a:pt x="322" y="721"/>
                  </a:cubicBezTo>
                  <a:cubicBezTo>
                    <a:pt x="501" y="721"/>
                    <a:pt x="608" y="816"/>
                    <a:pt x="680" y="995"/>
                  </a:cubicBezTo>
                  <a:cubicBezTo>
                    <a:pt x="846" y="1149"/>
                    <a:pt x="834" y="1316"/>
                    <a:pt x="703" y="1459"/>
                  </a:cubicBezTo>
                  <a:cubicBezTo>
                    <a:pt x="584" y="1471"/>
                    <a:pt x="430" y="1435"/>
                    <a:pt x="346" y="1590"/>
                  </a:cubicBezTo>
                  <a:cubicBezTo>
                    <a:pt x="680" y="1816"/>
                    <a:pt x="1037" y="2042"/>
                    <a:pt x="1442" y="2126"/>
                  </a:cubicBezTo>
                  <a:cubicBezTo>
                    <a:pt x="1549" y="1947"/>
                    <a:pt x="1537" y="1769"/>
                    <a:pt x="1454" y="1578"/>
                  </a:cubicBezTo>
                  <a:cubicBezTo>
                    <a:pt x="1358" y="1161"/>
                    <a:pt x="1120" y="816"/>
                    <a:pt x="1073" y="375"/>
                  </a:cubicBezTo>
                  <a:cubicBezTo>
                    <a:pt x="1046" y="198"/>
                    <a:pt x="953" y="0"/>
                    <a:pt x="7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8661499" y="3600250"/>
              <a:ext cx="64288" cy="41691"/>
            </a:xfrm>
            <a:custGeom>
              <a:avLst/>
              <a:gdLst/>
              <a:ahLst/>
              <a:cxnLst/>
              <a:rect l="l" t="t" r="r" b="b"/>
              <a:pathLst>
                <a:path w="2037" h="1321" extrusionOk="0">
                  <a:moveTo>
                    <a:pt x="274" y="1"/>
                  </a:moveTo>
                  <a:lnTo>
                    <a:pt x="274" y="1"/>
                  </a:lnTo>
                  <a:cubicBezTo>
                    <a:pt x="0" y="537"/>
                    <a:pt x="727" y="275"/>
                    <a:pt x="679" y="644"/>
                  </a:cubicBezTo>
                  <a:cubicBezTo>
                    <a:pt x="724" y="636"/>
                    <a:pt x="768" y="632"/>
                    <a:pt x="810" y="632"/>
                  </a:cubicBezTo>
                  <a:cubicBezTo>
                    <a:pt x="1154" y="632"/>
                    <a:pt x="1390" y="882"/>
                    <a:pt x="1560" y="1179"/>
                  </a:cubicBezTo>
                  <a:cubicBezTo>
                    <a:pt x="1622" y="1284"/>
                    <a:pt x="1670" y="1320"/>
                    <a:pt x="1710" y="1320"/>
                  </a:cubicBezTo>
                  <a:cubicBezTo>
                    <a:pt x="1795" y="1320"/>
                    <a:pt x="1849" y="1160"/>
                    <a:pt x="1929" y="1120"/>
                  </a:cubicBezTo>
                  <a:cubicBezTo>
                    <a:pt x="2024" y="1025"/>
                    <a:pt x="1953" y="858"/>
                    <a:pt x="2036" y="751"/>
                  </a:cubicBezTo>
                  <a:cubicBezTo>
                    <a:pt x="2013" y="441"/>
                    <a:pt x="1882" y="275"/>
                    <a:pt x="1596" y="251"/>
                  </a:cubicBezTo>
                  <a:cubicBezTo>
                    <a:pt x="1513" y="322"/>
                    <a:pt x="1441" y="382"/>
                    <a:pt x="1393" y="489"/>
                  </a:cubicBezTo>
                  <a:cubicBezTo>
                    <a:pt x="1048" y="275"/>
                    <a:pt x="691" y="36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8797140" y="4271733"/>
              <a:ext cx="38345" cy="71042"/>
            </a:xfrm>
            <a:custGeom>
              <a:avLst/>
              <a:gdLst/>
              <a:ahLst/>
              <a:cxnLst/>
              <a:rect l="l" t="t" r="r" b="b"/>
              <a:pathLst>
                <a:path w="1215" h="2251" extrusionOk="0">
                  <a:moveTo>
                    <a:pt x="263" y="0"/>
                  </a:moveTo>
                  <a:lnTo>
                    <a:pt x="263" y="0"/>
                  </a:lnTo>
                  <a:cubicBezTo>
                    <a:pt x="798" y="762"/>
                    <a:pt x="774" y="917"/>
                    <a:pt x="120" y="1536"/>
                  </a:cubicBezTo>
                  <a:cubicBezTo>
                    <a:pt x="108" y="1536"/>
                    <a:pt x="96" y="1548"/>
                    <a:pt x="84" y="1560"/>
                  </a:cubicBezTo>
                  <a:cubicBezTo>
                    <a:pt x="1" y="1643"/>
                    <a:pt x="1" y="1715"/>
                    <a:pt x="48" y="1822"/>
                  </a:cubicBezTo>
                  <a:cubicBezTo>
                    <a:pt x="67" y="1819"/>
                    <a:pt x="84" y="1818"/>
                    <a:pt x="101" y="1818"/>
                  </a:cubicBezTo>
                  <a:cubicBezTo>
                    <a:pt x="393" y="1818"/>
                    <a:pt x="492" y="2183"/>
                    <a:pt x="751" y="2250"/>
                  </a:cubicBezTo>
                  <a:cubicBezTo>
                    <a:pt x="917" y="2143"/>
                    <a:pt x="1096" y="2024"/>
                    <a:pt x="1191" y="1834"/>
                  </a:cubicBezTo>
                  <a:lnTo>
                    <a:pt x="1215" y="1822"/>
                  </a:lnTo>
                  <a:cubicBezTo>
                    <a:pt x="1132" y="1715"/>
                    <a:pt x="1132" y="1536"/>
                    <a:pt x="977" y="1500"/>
                  </a:cubicBezTo>
                  <a:cubicBezTo>
                    <a:pt x="970" y="1499"/>
                    <a:pt x="964" y="1498"/>
                    <a:pt x="959" y="1498"/>
                  </a:cubicBezTo>
                  <a:cubicBezTo>
                    <a:pt x="852" y="1498"/>
                    <a:pt x="946" y="1756"/>
                    <a:pt x="868" y="1756"/>
                  </a:cubicBezTo>
                  <a:cubicBezTo>
                    <a:pt x="849" y="1756"/>
                    <a:pt x="819" y="1741"/>
                    <a:pt x="774" y="1703"/>
                  </a:cubicBezTo>
                  <a:cubicBezTo>
                    <a:pt x="632" y="1584"/>
                    <a:pt x="798" y="1441"/>
                    <a:pt x="858" y="1298"/>
                  </a:cubicBezTo>
                  <a:cubicBezTo>
                    <a:pt x="1155" y="631"/>
                    <a:pt x="882" y="95"/>
                    <a:pt x="2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8850664" y="4121417"/>
              <a:ext cx="32917" cy="28404"/>
            </a:xfrm>
            <a:custGeom>
              <a:avLst/>
              <a:gdLst/>
              <a:ahLst/>
              <a:cxnLst/>
              <a:rect l="l" t="t" r="r" b="b"/>
              <a:pathLst>
                <a:path w="1043" h="900" extrusionOk="0">
                  <a:moveTo>
                    <a:pt x="591" y="1"/>
                  </a:moveTo>
                  <a:cubicBezTo>
                    <a:pt x="591" y="94"/>
                    <a:pt x="591" y="160"/>
                    <a:pt x="489" y="160"/>
                  </a:cubicBezTo>
                  <a:cubicBezTo>
                    <a:pt x="474" y="160"/>
                    <a:pt x="456" y="159"/>
                    <a:pt x="436" y="155"/>
                  </a:cubicBezTo>
                  <a:cubicBezTo>
                    <a:pt x="366" y="146"/>
                    <a:pt x="307" y="140"/>
                    <a:pt x="257" y="140"/>
                  </a:cubicBezTo>
                  <a:cubicBezTo>
                    <a:pt x="1" y="140"/>
                    <a:pt x="1" y="296"/>
                    <a:pt x="150" y="894"/>
                  </a:cubicBezTo>
                  <a:cubicBezTo>
                    <a:pt x="227" y="894"/>
                    <a:pt x="302" y="897"/>
                    <a:pt x="372" y="897"/>
                  </a:cubicBezTo>
                  <a:cubicBezTo>
                    <a:pt x="442" y="897"/>
                    <a:pt x="507" y="894"/>
                    <a:pt x="567" y="882"/>
                  </a:cubicBezTo>
                  <a:cubicBezTo>
                    <a:pt x="639" y="882"/>
                    <a:pt x="727" y="900"/>
                    <a:pt x="801" y="900"/>
                  </a:cubicBezTo>
                  <a:cubicBezTo>
                    <a:pt x="886" y="900"/>
                    <a:pt x="953" y="876"/>
                    <a:pt x="960" y="775"/>
                  </a:cubicBezTo>
                  <a:cubicBezTo>
                    <a:pt x="972" y="596"/>
                    <a:pt x="1043" y="310"/>
                    <a:pt x="805" y="179"/>
                  </a:cubicBezTo>
                  <a:cubicBezTo>
                    <a:pt x="733" y="132"/>
                    <a:pt x="662" y="60"/>
                    <a:pt x="5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8922114" y="4057320"/>
              <a:ext cx="29509" cy="39324"/>
            </a:xfrm>
            <a:custGeom>
              <a:avLst/>
              <a:gdLst/>
              <a:ahLst/>
              <a:cxnLst/>
              <a:rect l="l" t="t" r="r" b="b"/>
              <a:pathLst>
                <a:path w="935" h="1246" extrusionOk="0">
                  <a:moveTo>
                    <a:pt x="737" y="0"/>
                  </a:moveTo>
                  <a:cubicBezTo>
                    <a:pt x="423" y="0"/>
                    <a:pt x="409" y="590"/>
                    <a:pt x="94" y="590"/>
                  </a:cubicBezTo>
                  <a:cubicBezTo>
                    <a:pt x="70" y="590"/>
                    <a:pt x="45" y="586"/>
                    <a:pt x="17" y="579"/>
                  </a:cubicBezTo>
                  <a:cubicBezTo>
                    <a:pt x="17" y="578"/>
                    <a:pt x="16" y="578"/>
                    <a:pt x="16" y="578"/>
                  </a:cubicBezTo>
                  <a:lnTo>
                    <a:pt x="16" y="578"/>
                  </a:lnTo>
                  <a:cubicBezTo>
                    <a:pt x="1" y="578"/>
                    <a:pt x="133" y="1014"/>
                    <a:pt x="5" y="1246"/>
                  </a:cubicBezTo>
                  <a:cubicBezTo>
                    <a:pt x="196" y="1024"/>
                    <a:pt x="284" y="920"/>
                    <a:pt x="357" y="920"/>
                  </a:cubicBezTo>
                  <a:cubicBezTo>
                    <a:pt x="420" y="920"/>
                    <a:pt x="470" y="1000"/>
                    <a:pt x="565" y="1151"/>
                  </a:cubicBezTo>
                  <a:cubicBezTo>
                    <a:pt x="583" y="1174"/>
                    <a:pt x="604" y="1186"/>
                    <a:pt x="623" y="1186"/>
                  </a:cubicBezTo>
                  <a:cubicBezTo>
                    <a:pt x="642" y="1186"/>
                    <a:pt x="660" y="1174"/>
                    <a:pt x="672" y="1151"/>
                  </a:cubicBezTo>
                  <a:cubicBezTo>
                    <a:pt x="744" y="1127"/>
                    <a:pt x="803" y="1079"/>
                    <a:pt x="863" y="1032"/>
                  </a:cubicBezTo>
                  <a:cubicBezTo>
                    <a:pt x="922" y="996"/>
                    <a:pt x="934" y="948"/>
                    <a:pt x="863" y="901"/>
                  </a:cubicBezTo>
                  <a:cubicBezTo>
                    <a:pt x="434" y="603"/>
                    <a:pt x="684" y="317"/>
                    <a:pt x="922" y="55"/>
                  </a:cubicBezTo>
                  <a:cubicBezTo>
                    <a:pt x="850" y="17"/>
                    <a:pt x="789" y="0"/>
                    <a:pt x="7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8843374" y="3982399"/>
              <a:ext cx="31970" cy="63215"/>
            </a:xfrm>
            <a:custGeom>
              <a:avLst/>
              <a:gdLst/>
              <a:ahLst/>
              <a:cxnLst/>
              <a:rect l="l" t="t" r="r" b="b"/>
              <a:pathLst>
                <a:path w="1013" h="2003" extrusionOk="0">
                  <a:moveTo>
                    <a:pt x="179" y="0"/>
                  </a:moveTo>
                  <a:cubicBezTo>
                    <a:pt x="0" y="131"/>
                    <a:pt x="83" y="322"/>
                    <a:pt x="60" y="512"/>
                  </a:cubicBezTo>
                  <a:cubicBezTo>
                    <a:pt x="0" y="893"/>
                    <a:pt x="131" y="1262"/>
                    <a:pt x="143" y="1643"/>
                  </a:cubicBezTo>
                  <a:cubicBezTo>
                    <a:pt x="204" y="1617"/>
                    <a:pt x="252" y="1606"/>
                    <a:pt x="291" y="1606"/>
                  </a:cubicBezTo>
                  <a:cubicBezTo>
                    <a:pt x="466" y="1606"/>
                    <a:pt x="451" y="1835"/>
                    <a:pt x="500" y="2001"/>
                  </a:cubicBezTo>
                  <a:cubicBezTo>
                    <a:pt x="512" y="2002"/>
                    <a:pt x="523" y="2002"/>
                    <a:pt x="533" y="2002"/>
                  </a:cubicBezTo>
                  <a:cubicBezTo>
                    <a:pt x="724" y="2002"/>
                    <a:pt x="704" y="1803"/>
                    <a:pt x="726" y="1667"/>
                  </a:cubicBezTo>
                  <a:cubicBezTo>
                    <a:pt x="476" y="1405"/>
                    <a:pt x="1012" y="1274"/>
                    <a:pt x="822" y="1012"/>
                  </a:cubicBezTo>
                  <a:cubicBezTo>
                    <a:pt x="786" y="965"/>
                    <a:pt x="738" y="917"/>
                    <a:pt x="714" y="881"/>
                  </a:cubicBezTo>
                  <a:cubicBezTo>
                    <a:pt x="476" y="822"/>
                    <a:pt x="250" y="750"/>
                    <a:pt x="322" y="358"/>
                  </a:cubicBezTo>
                  <a:cubicBezTo>
                    <a:pt x="357" y="227"/>
                    <a:pt x="322" y="6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8869663" y="4163359"/>
              <a:ext cx="26321" cy="40839"/>
            </a:xfrm>
            <a:custGeom>
              <a:avLst/>
              <a:gdLst/>
              <a:ahLst/>
              <a:cxnLst/>
              <a:rect l="l" t="t" r="r" b="b"/>
              <a:pathLst>
                <a:path w="834" h="1294" extrusionOk="0">
                  <a:moveTo>
                    <a:pt x="303" y="1"/>
                  </a:moveTo>
                  <a:cubicBezTo>
                    <a:pt x="274" y="1"/>
                    <a:pt x="237" y="13"/>
                    <a:pt x="191" y="41"/>
                  </a:cubicBezTo>
                  <a:cubicBezTo>
                    <a:pt x="0" y="160"/>
                    <a:pt x="84" y="291"/>
                    <a:pt x="108" y="458"/>
                  </a:cubicBezTo>
                  <a:cubicBezTo>
                    <a:pt x="120" y="696"/>
                    <a:pt x="120" y="946"/>
                    <a:pt x="120" y="1208"/>
                  </a:cubicBezTo>
                  <a:cubicBezTo>
                    <a:pt x="132" y="1204"/>
                    <a:pt x="144" y="1202"/>
                    <a:pt x="157" y="1202"/>
                  </a:cubicBezTo>
                  <a:cubicBezTo>
                    <a:pt x="246" y="1202"/>
                    <a:pt x="339" y="1293"/>
                    <a:pt x="430" y="1293"/>
                  </a:cubicBezTo>
                  <a:cubicBezTo>
                    <a:pt x="474" y="1293"/>
                    <a:pt x="517" y="1272"/>
                    <a:pt x="560" y="1208"/>
                  </a:cubicBezTo>
                  <a:cubicBezTo>
                    <a:pt x="227" y="743"/>
                    <a:pt x="239" y="696"/>
                    <a:pt x="834" y="577"/>
                  </a:cubicBezTo>
                  <a:cubicBezTo>
                    <a:pt x="786" y="386"/>
                    <a:pt x="620" y="327"/>
                    <a:pt x="501" y="219"/>
                  </a:cubicBezTo>
                  <a:cubicBezTo>
                    <a:pt x="426" y="154"/>
                    <a:pt x="410" y="1"/>
                    <a:pt x="3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8707701" y="3668638"/>
              <a:ext cx="38188" cy="55262"/>
            </a:xfrm>
            <a:custGeom>
              <a:avLst/>
              <a:gdLst/>
              <a:ahLst/>
              <a:cxnLst/>
              <a:rect l="l" t="t" r="r" b="b"/>
              <a:pathLst>
                <a:path w="1210" h="17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179"/>
                    <a:pt x="84" y="346"/>
                    <a:pt x="191" y="501"/>
                  </a:cubicBezTo>
                  <a:cubicBezTo>
                    <a:pt x="275" y="656"/>
                    <a:pt x="394" y="786"/>
                    <a:pt x="322" y="1001"/>
                  </a:cubicBezTo>
                  <a:cubicBezTo>
                    <a:pt x="310" y="1060"/>
                    <a:pt x="310" y="1096"/>
                    <a:pt x="310" y="1156"/>
                  </a:cubicBezTo>
                  <a:cubicBezTo>
                    <a:pt x="328" y="1218"/>
                    <a:pt x="360" y="1268"/>
                    <a:pt x="415" y="1268"/>
                  </a:cubicBezTo>
                  <a:cubicBezTo>
                    <a:pt x="433" y="1268"/>
                    <a:pt x="454" y="1263"/>
                    <a:pt x="477" y="1251"/>
                  </a:cubicBezTo>
                  <a:cubicBezTo>
                    <a:pt x="490" y="1249"/>
                    <a:pt x="502" y="1249"/>
                    <a:pt x="514" y="1249"/>
                  </a:cubicBezTo>
                  <a:cubicBezTo>
                    <a:pt x="786" y="1249"/>
                    <a:pt x="781" y="1637"/>
                    <a:pt x="930" y="1751"/>
                  </a:cubicBezTo>
                  <a:cubicBezTo>
                    <a:pt x="1122" y="1644"/>
                    <a:pt x="727" y="1247"/>
                    <a:pt x="1054" y="1247"/>
                  </a:cubicBezTo>
                  <a:cubicBezTo>
                    <a:pt x="1090" y="1247"/>
                    <a:pt x="1136" y="1252"/>
                    <a:pt x="1192" y="1263"/>
                  </a:cubicBezTo>
                  <a:cubicBezTo>
                    <a:pt x="1209" y="1019"/>
                    <a:pt x="1123" y="980"/>
                    <a:pt x="1016" y="980"/>
                  </a:cubicBezTo>
                  <a:cubicBezTo>
                    <a:pt x="966" y="980"/>
                    <a:pt x="912" y="988"/>
                    <a:pt x="862" y="988"/>
                  </a:cubicBezTo>
                  <a:cubicBezTo>
                    <a:pt x="803" y="988"/>
                    <a:pt x="750" y="977"/>
                    <a:pt x="715" y="929"/>
                  </a:cubicBezTo>
                  <a:cubicBezTo>
                    <a:pt x="715" y="906"/>
                    <a:pt x="727" y="882"/>
                    <a:pt x="727" y="870"/>
                  </a:cubicBezTo>
                  <a:cubicBezTo>
                    <a:pt x="680" y="429"/>
                    <a:pt x="418" y="215"/>
                    <a:pt x="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8792248" y="4233041"/>
              <a:ext cx="35000" cy="32317"/>
            </a:xfrm>
            <a:custGeom>
              <a:avLst/>
              <a:gdLst/>
              <a:ahLst/>
              <a:cxnLst/>
              <a:rect l="l" t="t" r="r" b="b"/>
              <a:pathLst>
                <a:path w="1109" h="1024" extrusionOk="0">
                  <a:moveTo>
                    <a:pt x="682" y="1"/>
                  </a:moveTo>
                  <a:cubicBezTo>
                    <a:pt x="264" y="1"/>
                    <a:pt x="199" y="477"/>
                    <a:pt x="13" y="762"/>
                  </a:cubicBezTo>
                  <a:cubicBezTo>
                    <a:pt x="1" y="809"/>
                    <a:pt x="1" y="845"/>
                    <a:pt x="1" y="881"/>
                  </a:cubicBezTo>
                  <a:cubicBezTo>
                    <a:pt x="13" y="905"/>
                    <a:pt x="322" y="1024"/>
                    <a:pt x="346" y="1024"/>
                  </a:cubicBezTo>
                  <a:cubicBezTo>
                    <a:pt x="787" y="845"/>
                    <a:pt x="1108" y="619"/>
                    <a:pt x="799" y="12"/>
                  </a:cubicBezTo>
                  <a:cubicBezTo>
                    <a:pt x="757" y="4"/>
                    <a:pt x="718" y="1"/>
                    <a:pt x="6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8834348" y="4074457"/>
              <a:ext cx="35347" cy="27615"/>
            </a:xfrm>
            <a:custGeom>
              <a:avLst/>
              <a:gdLst/>
              <a:ahLst/>
              <a:cxnLst/>
              <a:rect l="l" t="t" r="r" b="b"/>
              <a:pathLst>
                <a:path w="1120" h="875" extrusionOk="0">
                  <a:moveTo>
                    <a:pt x="667" y="0"/>
                  </a:moveTo>
                  <a:cubicBezTo>
                    <a:pt x="619" y="119"/>
                    <a:pt x="584" y="250"/>
                    <a:pt x="536" y="393"/>
                  </a:cubicBezTo>
                  <a:cubicBezTo>
                    <a:pt x="465" y="298"/>
                    <a:pt x="405" y="191"/>
                    <a:pt x="322" y="108"/>
                  </a:cubicBezTo>
                  <a:cubicBezTo>
                    <a:pt x="298" y="119"/>
                    <a:pt x="274" y="131"/>
                    <a:pt x="238" y="131"/>
                  </a:cubicBezTo>
                  <a:cubicBezTo>
                    <a:pt x="238" y="298"/>
                    <a:pt x="238" y="453"/>
                    <a:pt x="155" y="596"/>
                  </a:cubicBezTo>
                  <a:cubicBezTo>
                    <a:pt x="1" y="834"/>
                    <a:pt x="53" y="874"/>
                    <a:pt x="149" y="874"/>
                  </a:cubicBezTo>
                  <a:cubicBezTo>
                    <a:pt x="197" y="874"/>
                    <a:pt x="257" y="864"/>
                    <a:pt x="307" y="864"/>
                  </a:cubicBezTo>
                  <a:cubicBezTo>
                    <a:pt x="325" y="864"/>
                    <a:pt x="343" y="866"/>
                    <a:pt x="357" y="870"/>
                  </a:cubicBezTo>
                  <a:cubicBezTo>
                    <a:pt x="608" y="727"/>
                    <a:pt x="869" y="608"/>
                    <a:pt x="1119" y="489"/>
                  </a:cubicBezTo>
                  <a:cubicBezTo>
                    <a:pt x="965" y="310"/>
                    <a:pt x="822" y="155"/>
                    <a:pt x="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8901979" y="3992151"/>
              <a:ext cx="31592" cy="37998"/>
            </a:xfrm>
            <a:custGeom>
              <a:avLst/>
              <a:gdLst/>
              <a:ahLst/>
              <a:cxnLst/>
              <a:rect l="l" t="t" r="r" b="b"/>
              <a:pathLst>
                <a:path w="1001" h="1204" extrusionOk="0">
                  <a:moveTo>
                    <a:pt x="358" y="1"/>
                  </a:moveTo>
                  <a:cubicBezTo>
                    <a:pt x="0" y="108"/>
                    <a:pt x="250" y="287"/>
                    <a:pt x="298" y="453"/>
                  </a:cubicBezTo>
                  <a:cubicBezTo>
                    <a:pt x="334" y="525"/>
                    <a:pt x="417" y="620"/>
                    <a:pt x="298" y="691"/>
                  </a:cubicBezTo>
                  <a:cubicBezTo>
                    <a:pt x="239" y="930"/>
                    <a:pt x="334" y="1108"/>
                    <a:pt x="512" y="1180"/>
                  </a:cubicBezTo>
                  <a:cubicBezTo>
                    <a:pt x="544" y="1196"/>
                    <a:pt x="570" y="1203"/>
                    <a:pt x="592" y="1203"/>
                  </a:cubicBezTo>
                  <a:cubicBezTo>
                    <a:pt x="697" y="1203"/>
                    <a:pt x="713" y="1042"/>
                    <a:pt x="762" y="953"/>
                  </a:cubicBezTo>
                  <a:cubicBezTo>
                    <a:pt x="810" y="953"/>
                    <a:pt x="834" y="942"/>
                    <a:pt x="870" y="942"/>
                  </a:cubicBezTo>
                  <a:cubicBezTo>
                    <a:pt x="953" y="822"/>
                    <a:pt x="953" y="691"/>
                    <a:pt x="881" y="561"/>
                  </a:cubicBezTo>
                  <a:cubicBezTo>
                    <a:pt x="905" y="477"/>
                    <a:pt x="953" y="394"/>
                    <a:pt x="989" y="322"/>
                  </a:cubicBezTo>
                  <a:cubicBezTo>
                    <a:pt x="1001" y="60"/>
                    <a:pt x="834" y="49"/>
                    <a:pt x="691" y="25"/>
                  </a:cubicBezTo>
                  <a:cubicBezTo>
                    <a:pt x="641" y="64"/>
                    <a:pt x="588" y="85"/>
                    <a:pt x="535" y="85"/>
                  </a:cubicBezTo>
                  <a:cubicBezTo>
                    <a:pt x="475" y="85"/>
                    <a:pt x="415" y="58"/>
                    <a:pt x="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8848991" y="3980947"/>
              <a:ext cx="17705" cy="34905"/>
            </a:xfrm>
            <a:custGeom>
              <a:avLst/>
              <a:gdLst/>
              <a:ahLst/>
              <a:cxnLst/>
              <a:rect l="l" t="t" r="r" b="b"/>
              <a:pathLst>
                <a:path w="561" h="1106" extrusionOk="0">
                  <a:moveTo>
                    <a:pt x="106" y="0"/>
                  </a:moveTo>
                  <a:cubicBezTo>
                    <a:pt x="69" y="0"/>
                    <a:pt x="35" y="18"/>
                    <a:pt x="1" y="58"/>
                  </a:cubicBezTo>
                  <a:cubicBezTo>
                    <a:pt x="24" y="404"/>
                    <a:pt x="48" y="749"/>
                    <a:pt x="60" y="1106"/>
                  </a:cubicBezTo>
                  <a:cubicBezTo>
                    <a:pt x="203" y="1058"/>
                    <a:pt x="382" y="999"/>
                    <a:pt x="548" y="939"/>
                  </a:cubicBezTo>
                  <a:cubicBezTo>
                    <a:pt x="560" y="582"/>
                    <a:pt x="501" y="273"/>
                    <a:pt x="239" y="58"/>
                  </a:cubicBezTo>
                  <a:cubicBezTo>
                    <a:pt x="189" y="21"/>
                    <a:pt x="146" y="0"/>
                    <a:pt x="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8847855" y="4034250"/>
              <a:ext cx="29351" cy="35726"/>
            </a:xfrm>
            <a:custGeom>
              <a:avLst/>
              <a:gdLst/>
              <a:ahLst/>
              <a:cxnLst/>
              <a:rect l="l" t="t" r="r" b="b"/>
              <a:pathLst>
                <a:path w="930" h="1132" extrusionOk="0">
                  <a:moveTo>
                    <a:pt x="799" y="0"/>
                  </a:moveTo>
                  <a:cubicBezTo>
                    <a:pt x="754" y="65"/>
                    <a:pt x="707" y="88"/>
                    <a:pt x="661" y="88"/>
                  </a:cubicBezTo>
                  <a:cubicBezTo>
                    <a:pt x="595" y="88"/>
                    <a:pt x="528" y="42"/>
                    <a:pt x="465" y="0"/>
                  </a:cubicBezTo>
                  <a:lnTo>
                    <a:pt x="465" y="0"/>
                  </a:lnTo>
                  <a:cubicBezTo>
                    <a:pt x="465" y="131"/>
                    <a:pt x="501" y="274"/>
                    <a:pt x="358" y="370"/>
                  </a:cubicBezTo>
                  <a:cubicBezTo>
                    <a:pt x="322" y="453"/>
                    <a:pt x="382" y="608"/>
                    <a:pt x="227" y="608"/>
                  </a:cubicBezTo>
                  <a:cubicBezTo>
                    <a:pt x="1" y="798"/>
                    <a:pt x="108" y="965"/>
                    <a:pt x="263" y="1132"/>
                  </a:cubicBezTo>
                  <a:cubicBezTo>
                    <a:pt x="268" y="1132"/>
                    <a:pt x="272" y="1132"/>
                    <a:pt x="277" y="1132"/>
                  </a:cubicBezTo>
                  <a:cubicBezTo>
                    <a:pt x="446" y="1132"/>
                    <a:pt x="529" y="928"/>
                    <a:pt x="680" y="870"/>
                  </a:cubicBezTo>
                  <a:cubicBezTo>
                    <a:pt x="702" y="881"/>
                    <a:pt x="722" y="886"/>
                    <a:pt x="738" y="886"/>
                  </a:cubicBezTo>
                  <a:cubicBezTo>
                    <a:pt x="793" y="886"/>
                    <a:pt x="817" y="830"/>
                    <a:pt x="799" y="739"/>
                  </a:cubicBezTo>
                  <a:cubicBezTo>
                    <a:pt x="834" y="500"/>
                    <a:pt x="930" y="250"/>
                    <a:pt x="7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8900464" y="3977444"/>
              <a:ext cx="37241" cy="29035"/>
            </a:xfrm>
            <a:custGeom>
              <a:avLst/>
              <a:gdLst/>
              <a:ahLst/>
              <a:cxnLst/>
              <a:rect l="l" t="t" r="r" b="b"/>
              <a:pathLst>
                <a:path w="1180" h="920" extrusionOk="0">
                  <a:moveTo>
                    <a:pt x="277" y="0"/>
                  </a:moveTo>
                  <a:cubicBezTo>
                    <a:pt x="226" y="0"/>
                    <a:pt x="174" y="11"/>
                    <a:pt x="120" y="38"/>
                  </a:cubicBezTo>
                  <a:cubicBezTo>
                    <a:pt x="167" y="336"/>
                    <a:pt x="1" y="705"/>
                    <a:pt x="346" y="919"/>
                  </a:cubicBezTo>
                  <a:cubicBezTo>
                    <a:pt x="416" y="815"/>
                    <a:pt x="156" y="562"/>
                    <a:pt x="456" y="562"/>
                  </a:cubicBezTo>
                  <a:cubicBezTo>
                    <a:pt x="463" y="562"/>
                    <a:pt x="470" y="562"/>
                    <a:pt x="477" y="562"/>
                  </a:cubicBezTo>
                  <a:cubicBezTo>
                    <a:pt x="508" y="587"/>
                    <a:pt x="546" y="602"/>
                    <a:pt x="581" y="602"/>
                  </a:cubicBezTo>
                  <a:cubicBezTo>
                    <a:pt x="611" y="602"/>
                    <a:pt x="639" y="590"/>
                    <a:pt x="656" y="562"/>
                  </a:cubicBezTo>
                  <a:cubicBezTo>
                    <a:pt x="799" y="574"/>
                    <a:pt x="929" y="669"/>
                    <a:pt x="1013" y="788"/>
                  </a:cubicBezTo>
                  <a:cubicBezTo>
                    <a:pt x="1180" y="526"/>
                    <a:pt x="1001" y="348"/>
                    <a:pt x="894" y="157"/>
                  </a:cubicBezTo>
                  <a:cubicBezTo>
                    <a:pt x="875" y="161"/>
                    <a:pt x="856" y="162"/>
                    <a:pt x="837" y="162"/>
                  </a:cubicBezTo>
                  <a:cubicBezTo>
                    <a:pt x="648" y="162"/>
                    <a:pt x="474" y="0"/>
                    <a:pt x="2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8901600" y="3949009"/>
              <a:ext cx="27836" cy="36199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186" y="0"/>
                  </a:moveTo>
                  <a:cubicBezTo>
                    <a:pt x="62" y="0"/>
                    <a:pt x="58" y="192"/>
                    <a:pt x="12" y="320"/>
                  </a:cubicBezTo>
                  <a:cubicBezTo>
                    <a:pt x="1" y="356"/>
                    <a:pt x="1" y="392"/>
                    <a:pt x="1" y="439"/>
                  </a:cubicBezTo>
                  <a:cubicBezTo>
                    <a:pt x="143" y="570"/>
                    <a:pt x="12" y="796"/>
                    <a:pt x="108" y="939"/>
                  </a:cubicBezTo>
                  <a:cubicBezTo>
                    <a:pt x="287" y="991"/>
                    <a:pt x="454" y="1146"/>
                    <a:pt x="645" y="1146"/>
                  </a:cubicBezTo>
                  <a:cubicBezTo>
                    <a:pt x="719" y="1146"/>
                    <a:pt x="798" y="1122"/>
                    <a:pt x="882" y="1058"/>
                  </a:cubicBezTo>
                  <a:cubicBezTo>
                    <a:pt x="524" y="856"/>
                    <a:pt x="489" y="392"/>
                    <a:pt x="334" y="58"/>
                  </a:cubicBezTo>
                  <a:cubicBezTo>
                    <a:pt x="271" y="17"/>
                    <a:pt x="223" y="0"/>
                    <a:pt x="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8779120" y="4224552"/>
              <a:ext cx="38345" cy="32538"/>
            </a:xfrm>
            <a:custGeom>
              <a:avLst/>
              <a:gdLst/>
              <a:ahLst/>
              <a:cxnLst/>
              <a:rect l="l" t="t" r="r" b="b"/>
              <a:pathLst>
                <a:path w="1215" h="1031" extrusionOk="0">
                  <a:moveTo>
                    <a:pt x="1015" y="0"/>
                  </a:moveTo>
                  <a:cubicBezTo>
                    <a:pt x="920" y="0"/>
                    <a:pt x="840" y="77"/>
                    <a:pt x="774" y="162"/>
                  </a:cubicBezTo>
                  <a:cubicBezTo>
                    <a:pt x="679" y="662"/>
                    <a:pt x="214" y="436"/>
                    <a:pt x="0" y="662"/>
                  </a:cubicBezTo>
                  <a:cubicBezTo>
                    <a:pt x="143" y="781"/>
                    <a:pt x="274" y="912"/>
                    <a:pt x="429" y="1031"/>
                  </a:cubicBezTo>
                  <a:cubicBezTo>
                    <a:pt x="750" y="876"/>
                    <a:pt x="834" y="364"/>
                    <a:pt x="1215" y="281"/>
                  </a:cubicBezTo>
                  <a:cubicBezTo>
                    <a:pt x="1167" y="197"/>
                    <a:pt x="1131" y="114"/>
                    <a:pt x="1095" y="19"/>
                  </a:cubicBezTo>
                  <a:cubicBezTo>
                    <a:pt x="1068" y="6"/>
                    <a:pt x="1041" y="0"/>
                    <a:pt x="10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8835831" y="4279402"/>
              <a:ext cx="34243" cy="28530"/>
            </a:xfrm>
            <a:custGeom>
              <a:avLst/>
              <a:gdLst/>
              <a:ahLst/>
              <a:cxnLst/>
              <a:rect l="l" t="t" r="r" b="b"/>
              <a:pathLst>
                <a:path w="1085" h="904" extrusionOk="0">
                  <a:moveTo>
                    <a:pt x="870" y="1"/>
                  </a:moveTo>
                  <a:cubicBezTo>
                    <a:pt x="851" y="1"/>
                    <a:pt x="834" y="17"/>
                    <a:pt x="822" y="55"/>
                  </a:cubicBezTo>
                  <a:cubicBezTo>
                    <a:pt x="680" y="543"/>
                    <a:pt x="227" y="531"/>
                    <a:pt x="1" y="864"/>
                  </a:cubicBezTo>
                  <a:cubicBezTo>
                    <a:pt x="73" y="892"/>
                    <a:pt x="140" y="903"/>
                    <a:pt x="202" y="903"/>
                  </a:cubicBezTo>
                  <a:cubicBezTo>
                    <a:pt x="465" y="903"/>
                    <a:pt x="644" y="692"/>
                    <a:pt x="846" y="567"/>
                  </a:cubicBezTo>
                  <a:cubicBezTo>
                    <a:pt x="953" y="567"/>
                    <a:pt x="1037" y="531"/>
                    <a:pt x="1084" y="424"/>
                  </a:cubicBezTo>
                  <a:cubicBezTo>
                    <a:pt x="1065" y="262"/>
                    <a:pt x="947" y="1"/>
                    <a:pt x="8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8621293" y="3541266"/>
              <a:ext cx="28972" cy="21997"/>
            </a:xfrm>
            <a:custGeom>
              <a:avLst/>
              <a:gdLst/>
              <a:ahLst/>
              <a:cxnLst/>
              <a:rect l="l" t="t" r="r" b="b"/>
              <a:pathLst>
                <a:path w="918" h="697" extrusionOk="0">
                  <a:moveTo>
                    <a:pt x="905" y="0"/>
                  </a:moveTo>
                  <a:cubicBezTo>
                    <a:pt x="715" y="36"/>
                    <a:pt x="548" y="203"/>
                    <a:pt x="358" y="203"/>
                  </a:cubicBezTo>
                  <a:cubicBezTo>
                    <a:pt x="250" y="215"/>
                    <a:pt x="12" y="274"/>
                    <a:pt x="0" y="524"/>
                  </a:cubicBezTo>
                  <a:cubicBezTo>
                    <a:pt x="0" y="572"/>
                    <a:pt x="72" y="655"/>
                    <a:pt x="84" y="655"/>
                  </a:cubicBezTo>
                  <a:cubicBezTo>
                    <a:pt x="111" y="643"/>
                    <a:pt x="139" y="639"/>
                    <a:pt x="167" y="639"/>
                  </a:cubicBezTo>
                  <a:cubicBezTo>
                    <a:pt x="267" y="639"/>
                    <a:pt x="373" y="697"/>
                    <a:pt x="469" y="697"/>
                  </a:cubicBezTo>
                  <a:cubicBezTo>
                    <a:pt x="537" y="697"/>
                    <a:pt x="601" y="669"/>
                    <a:pt x="655" y="572"/>
                  </a:cubicBezTo>
                  <a:cubicBezTo>
                    <a:pt x="739" y="405"/>
                    <a:pt x="917" y="274"/>
                    <a:pt x="9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8902358" y="4042140"/>
              <a:ext cx="37588" cy="23070"/>
            </a:xfrm>
            <a:custGeom>
              <a:avLst/>
              <a:gdLst/>
              <a:ahLst/>
              <a:cxnLst/>
              <a:rect l="l" t="t" r="r" b="b"/>
              <a:pathLst>
                <a:path w="1191" h="731" extrusionOk="0">
                  <a:moveTo>
                    <a:pt x="858" y="0"/>
                  </a:moveTo>
                  <a:cubicBezTo>
                    <a:pt x="730" y="9"/>
                    <a:pt x="651" y="321"/>
                    <a:pt x="508" y="321"/>
                  </a:cubicBezTo>
                  <a:cubicBezTo>
                    <a:pt x="451" y="321"/>
                    <a:pt x="383" y="271"/>
                    <a:pt x="298" y="131"/>
                  </a:cubicBezTo>
                  <a:lnTo>
                    <a:pt x="298" y="131"/>
                  </a:lnTo>
                  <a:cubicBezTo>
                    <a:pt x="0" y="310"/>
                    <a:pt x="143" y="465"/>
                    <a:pt x="322" y="620"/>
                  </a:cubicBezTo>
                  <a:cubicBezTo>
                    <a:pt x="409" y="699"/>
                    <a:pt x="487" y="731"/>
                    <a:pt x="559" y="731"/>
                  </a:cubicBezTo>
                  <a:cubicBezTo>
                    <a:pt x="701" y="731"/>
                    <a:pt x="818" y="604"/>
                    <a:pt x="929" y="477"/>
                  </a:cubicBezTo>
                  <a:cubicBezTo>
                    <a:pt x="1072" y="298"/>
                    <a:pt x="1191" y="84"/>
                    <a:pt x="8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8901979" y="4011591"/>
              <a:ext cx="27457" cy="26889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85" y="0"/>
                  </a:moveTo>
                  <a:cubicBezTo>
                    <a:pt x="36" y="0"/>
                    <a:pt x="0" y="32"/>
                    <a:pt x="0" y="135"/>
                  </a:cubicBezTo>
                  <a:cubicBezTo>
                    <a:pt x="12" y="421"/>
                    <a:pt x="96" y="754"/>
                    <a:pt x="417" y="849"/>
                  </a:cubicBezTo>
                  <a:cubicBezTo>
                    <a:pt x="441" y="851"/>
                    <a:pt x="465" y="852"/>
                    <a:pt x="489" y="852"/>
                  </a:cubicBezTo>
                  <a:cubicBezTo>
                    <a:pt x="651" y="852"/>
                    <a:pt x="797" y="807"/>
                    <a:pt x="870" y="599"/>
                  </a:cubicBezTo>
                  <a:cubicBezTo>
                    <a:pt x="822" y="504"/>
                    <a:pt x="786" y="433"/>
                    <a:pt x="762" y="361"/>
                  </a:cubicBezTo>
                  <a:cubicBezTo>
                    <a:pt x="669" y="448"/>
                    <a:pt x="601" y="483"/>
                    <a:pt x="549" y="483"/>
                  </a:cubicBezTo>
                  <a:cubicBezTo>
                    <a:pt x="403" y="483"/>
                    <a:pt x="386" y="207"/>
                    <a:pt x="298" y="75"/>
                  </a:cubicBezTo>
                  <a:cubicBezTo>
                    <a:pt x="237" y="55"/>
                    <a:pt x="149" y="0"/>
                    <a:pt x="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8689681" y="3676149"/>
              <a:ext cx="29698" cy="28309"/>
            </a:xfrm>
            <a:custGeom>
              <a:avLst/>
              <a:gdLst/>
              <a:ahLst/>
              <a:cxnLst/>
              <a:rect l="l" t="t" r="r" b="b"/>
              <a:pathLst>
                <a:path w="941" h="897" extrusionOk="0">
                  <a:moveTo>
                    <a:pt x="227" y="1"/>
                  </a:moveTo>
                  <a:cubicBezTo>
                    <a:pt x="119" y="37"/>
                    <a:pt x="0" y="60"/>
                    <a:pt x="48" y="239"/>
                  </a:cubicBezTo>
                  <a:cubicBezTo>
                    <a:pt x="110" y="487"/>
                    <a:pt x="159" y="768"/>
                    <a:pt x="366" y="768"/>
                  </a:cubicBezTo>
                  <a:cubicBezTo>
                    <a:pt x="438" y="768"/>
                    <a:pt x="528" y="735"/>
                    <a:pt x="643" y="656"/>
                  </a:cubicBezTo>
                  <a:cubicBezTo>
                    <a:pt x="644" y="655"/>
                    <a:pt x="644" y="655"/>
                    <a:pt x="645" y="655"/>
                  </a:cubicBezTo>
                  <a:cubicBezTo>
                    <a:pt x="664" y="655"/>
                    <a:pt x="765" y="790"/>
                    <a:pt x="822" y="870"/>
                  </a:cubicBezTo>
                  <a:cubicBezTo>
                    <a:pt x="834" y="888"/>
                    <a:pt x="852" y="897"/>
                    <a:pt x="871" y="897"/>
                  </a:cubicBezTo>
                  <a:cubicBezTo>
                    <a:pt x="890" y="897"/>
                    <a:pt x="911" y="888"/>
                    <a:pt x="929" y="870"/>
                  </a:cubicBezTo>
                  <a:cubicBezTo>
                    <a:pt x="929" y="822"/>
                    <a:pt x="941" y="775"/>
                    <a:pt x="941" y="727"/>
                  </a:cubicBezTo>
                  <a:cubicBezTo>
                    <a:pt x="905" y="346"/>
                    <a:pt x="643" y="179"/>
                    <a:pt x="393" y="13"/>
                  </a:cubicBezTo>
                  <a:cubicBezTo>
                    <a:pt x="334" y="1"/>
                    <a:pt x="286" y="1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"/>
            <p:cNvSpPr/>
            <p:nvPr/>
          </p:nvSpPr>
          <p:spPr>
            <a:xfrm>
              <a:off x="8697571" y="3664125"/>
              <a:ext cx="27710" cy="37115"/>
            </a:xfrm>
            <a:custGeom>
              <a:avLst/>
              <a:gdLst/>
              <a:ahLst/>
              <a:cxnLst/>
              <a:rect l="l" t="t" r="r" b="b"/>
              <a:pathLst>
                <a:path w="878" h="1176" extrusionOk="0">
                  <a:moveTo>
                    <a:pt x="119" y="1"/>
                  </a:moveTo>
                  <a:cubicBezTo>
                    <a:pt x="84" y="37"/>
                    <a:pt x="48" y="84"/>
                    <a:pt x="36" y="144"/>
                  </a:cubicBezTo>
                  <a:cubicBezTo>
                    <a:pt x="0" y="275"/>
                    <a:pt x="36" y="394"/>
                    <a:pt x="119" y="489"/>
                  </a:cubicBezTo>
                  <a:cubicBezTo>
                    <a:pt x="322" y="691"/>
                    <a:pt x="500" y="906"/>
                    <a:pt x="691" y="1108"/>
                  </a:cubicBezTo>
                  <a:cubicBezTo>
                    <a:pt x="731" y="1121"/>
                    <a:pt x="796" y="1175"/>
                    <a:pt x="834" y="1175"/>
                  </a:cubicBezTo>
                  <a:cubicBezTo>
                    <a:pt x="865" y="1175"/>
                    <a:pt x="877" y="1141"/>
                    <a:pt x="846" y="1025"/>
                  </a:cubicBezTo>
                  <a:cubicBezTo>
                    <a:pt x="798" y="691"/>
                    <a:pt x="453" y="513"/>
                    <a:pt x="441" y="144"/>
                  </a:cubicBezTo>
                  <a:cubicBezTo>
                    <a:pt x="334" y="84"/>
                    <a:pt x="227" y="37"/>
                    <a:pt x="1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"/>
            <p:cNvSpPr/>
            <p:nvPr/>
          </p:nvSpPr>
          <p:spPr>
            <a:xfrm>
              <a:off x="8696435" y="3309054"/>
              <a:ext cx="23323" cy="31749"/>
            </a:xfrm>
            <a:custGeom>
              <a:avLst/>
              <a:gdLst/>
              <a:ahLst/>
              <a:cxnLst/>
              <a:rect l="l" t="t" r="r" b="b"/>
              <a:pathLst>
                <a:path w="739" h="1006" extrusionOk="0">
                  <a:moveTo>
                    <a:pt x="382" y="0"/>
                  </a:moveTo>
                  <a:cubicBezTo>
                    <a:pt x="1" y="274"/>
                    <a:pt x="96" y="631"/>
                    <a:pt x="263" y="989"/>
                  </a:cubicBezTo>
                  <a:cubicBezTo>
                    <a:pt x="275" y="986"/>
                    <a:pt x="288" y="985"/>
                    <a:pt x="302" y="985"/>
                  </a:cubicBezTo>
                  <a:cubicBezTo>
                    <a:pt x="359" y="985"/>
                    <a:pt x="417" y="1005"/>
                    <a:pt x="472" y="1005"/>
                  </a:cubicBezTo>
                  <a:cubicBezTo>
                    <a:pt x="522" y="1005"/>
                    <a:pt x="568" y="989"/>
                    <a:pt x="608" y="929"/>
                  </a:cubicBezTo>
                  <a:cubicBezTo>
                    <a:pt x="608" y="917"/>
                    <a:pt x="536" y="810"/>
                    <a:pt x="489" y="750"/>
                  </a:cubicBezTo>
                  <a:cubicBezTo>
                    <a:pt x="441" y="727"/>
                    <a:pt x="417" y="679"/>
                    <a:pt x="453" y="620"/>
                  </a:cubicBezTo>
                  <a:cubicBezTo>
                    <a:pt x="477" y="596"/>
                    <a:pt x="501" y="584"/>
                    <a:pt x="525" y="584"/>
                  </a:cubicBezTo>
                  <a:cubicBezTo>
                    <a:pt x="548" y="584"/>
                    <a:pt x="572" y="596"/>
                    <a:pt x="596" y="620"/>
                  </a:cubicBezTo>
                  <a:cubicBezTo>
                    <a:pt x="739" y="548"/>
                    <a:pt x="715" y="381"/>
                    <a:pt x="715" y="250"/>
                  </a:cubicBezTo>
                  <a:cubicBezTo>
                    <a:pt x="608" y="155"/>
                    <a:pt x="489" y="84"/>
                    <a:pt x="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8585599" y="3490898"/>
              <a:ext cx="20703" cy="37241"/>
            </a:xfrm>
            <a:custGeom>
              <a:avLst/>
              <a:gdLst/>
              <a:ahLst/>
              <a:cxnLst/>
              <a:rect l="l" t="t" r="r" b="b"/>
              <a:pathLst>
                <a:path w="656" h="1180" extrusionOk="0">
                  <a:moveTo>
                    <a:pt x="187" y="1"/>
                  </a:moveTo>
                  <a:cubicBezTo>
                    <a:pt x="126" y="1"/>
                    <a:pt x="62" y="18"/>
                    <a:pt x="0" y="37"/>
                  </a:cubicBezTo>
                  <a:cubicBezTo>
                    <a:pt x="0" y="442"/>
                    <a:pt x="36" y="823"/>
                    <a:pt x="215" y="1180"/>
                  </a:cubicBezTo>
                  <a:cubicBezTo>
                    <a:pt x="238" y="1049"/>
                    <a:pt x="203" y="882"/>
                    <a:pt x="322" y="799"/>
                  </a:cubicBezTo>
                  <a:cubicBezTo>
                    <a:pt x="310" y="584"/>
                    <a:pt x="655" y="442"/>
                    <a:pt x="429" y="168"/>
                  </a:cubicBezTo>
                  <a:cubicBezTo>
                    <a:pt x="365" y="39"/>
                    <a:pt x="279" y="1"/>
                    <a:pt x="1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8854262" y="4222469"/>
              <a:ext cx="28593" cy="21903"/>
            </a:xfrm>
            <a:custGeom>
              <a:avLst/>
              <a:gdLst/>
              <a:ahLst/>
              <a:cxnLst/>
              <a:rect l="l" t="t" r="r" b="b"/>
              <a:pathLst>
                <a:path w="906" h="694" extrusionOk="0">
                  <a:moveTo>
                    <a:pt x="668" y="0"/>
                  </a:moveTo>
                  <a:cubicBezTo>
                    <a:pt x="498" y="0"/>
                    <a:pt x="335" y="87"/>
                    <a:pt x="163" y="87"/>
                  </a:cubicBezTo>
                  <a:cubicBezTo>
                    <a:pt x="114" y="87"/>
                    <a:pt x="63" y="79"/>
                    <a:pt x="12" y="61"/>
                  </a:cubicBezTo>
                  <a:lnTo>
                    <a:pt x="12" y="61"/>
                  </a:lnTo>
                  <a:cubicBezTo>
                    <a:pt x="0" y="359"/>
                    <a:pt x="262" y="371"/>
                    <a:pt x="310" y="609"/>
                  </a:cubicBezTo>
                  <a:cubicBezTo>
                    <a:pt x="319" y="671"/>
                    <a:pt x="356" y="693"/>
                    <a:pt x="397" y="693"/>
                  </a:cubicBezTo>
                  <a:cubicBezTo>
                    <a:pt x="468" y="693"/>
                    <a:pt x="551" y="630"/>
                    <a:pt x="536" y="585"/>
                  </a:cubicBezTo>
                  <a:cubicBezTo>
                    <a:pt x="250" y="25"/>
                    <a:pt x="905" y="371"/>
                    <a:pt x="869" y="49"/>
                  </a:cubicBezTo>
                  <a:cubicBezTo>
                    <a:pt x="801" y="13"/>
                    <a:pt x="734" y="0"/>
                    <a:pt x="6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8851611" y="4190531"/>
              <a:ext cx="21840" cy="22187"/>
            </a:xfrm>
            <a:custGeom>
              <a:avLst/>
              <a:gdLst/>
              <a:ahLst/>
              <a:cxnLst/>
              <a:rect l="l" t="t" r="r" b="b"/>
              <a:pathLst>
                <a:path w="692" h="703" extrusionOk="0">
                  <a:moveTo>
                    <a:pt x="202" y="0"/>
                  </a:moveTo>
                  <a:cubicBezTo>
                    <a:pt x="96" y="0"/>
                    <a:pt x="1" y="70"/>
                    <a:pt x="1" y="168"/>
                  </a:cubicBezTo>
                  <a:cubicBezTo>
                    <a:pt x="1" y="442"/>
                    <a:pt x="275" y="585"/>
                    <a:pt x="453" y="668"/>
                  </a:cubicBezTo>
                  <a:cubicBezTo>
                    <a:pt x="497" y="692"/>
                    <a:pt x="532" y="702"/>
                    <a:pt x="560" y="702"/>
                  </a:cubicBezTo>
                  <a:cubicBezTo>
                    <a:pt x="688" y="702"/>
                    <a:pt x="682" y="493"/>
                    <a:pt x="692" y="347"/>
                  </a:cubicBezTo>
                  <a:cubicBezTo>
                    <a:pt x="572" y="251"/>
                    <a:pt x="465" y="132"/>
                    <a:pt x="346" y="49"/>
                  </a:cubicBezTo>
                  <a:cubicBezTo>
                    <a:pt x="301" y="15"/>
                    <a:pt x="250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8743773" y="3260958"/>
              <a:ext cx="26731" cy="24080"/>
            </a:xfrm>
            <a:custGeom>
              <a:avLst/>
              <a:gdLst/>
              <a:ahLst/>
              <a:cxnLst/>
              <a:rect l="l" t="t" r="r" b="b"/>
              <a:pathLst>
                <a:path w="847" h="763" extrusionOk="0">
                  <a:moveTo>
                    <a:pt x="537" y="0"/>
                  </a:moveTo>
                  <a:lnTo>
                    <a:pt x="537" y="0"/>
                  </a:lnTo>
                  <a:cubicBezTo>
                    <a:pt x="346" y="227"/>
                    <a:pt x="1" y="334"/>
                    <a:pt x="108" y="762"/>
                  </a:cubicBezTo>
                  <a:cubicBezTo>
                    <a:pt x="822" y="584"/>
                    <a:pt x="846" y="536"/>
                    <a:pt x="5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8771104" y="4307237"/>
              <a:ext cx="28688" cy="23481"/>
            </a:xfrm>
            <a:custGeom>
              <a:avLst/>
              <a:gdLst/>
              <a:ahLst/>
              <a:cxnLst/>
              <a:rect l="l" t="t" r="r" b="b"/>
              <a:pathLst>
                <a:path w="909" h="744" extrusionOk="0">
                  <a:moveTo>
                    <a:pt x="290" y="0"/>
                  </a:moveTo>
                  <a:cubicBezTo>
                    <a:pt x="117" y="0"/>
                    <a:pt x="0" y="108"/>
                    <a:pt x="16" y="435"/>
                  </a:cubicBezTo>
                  <a:cubicBezTo>
                    <a:pt x="33" y="432"/>
                    <a:pt x="51" y="430"/>
                    <a:pt x="67" y="430"/>
                  </a:cubicBezTo>
                  <a:cubicBezTo>
                    <a:pt x="310" y="430"/>
                    <a:pt x="496" y="744"/>
                    <a:pt x="744" y="744"/>
                  </a:cubicBezTo>
                  <a:cubicBezTo>
                    <a:pt x="796" y="744"/>
                    <a:pt x="851" y="730"/>
                    <a:pt x="909" y="697"/>
                  </a:cubicBezTo>
                  <a:lnTo>
                    <a:pt x="909" y="435"/>
                  </a:lnTo>
                  <a:cubicBezTo>
                    <a:pt x="754" y="352"/>
                    <a:pt x="576" y="304"/>
                    <a:pt x="576" y="66"/>
                  </a:cubicBezTo>
                  <a:cubicBezTo>
                    <a:pt x="473" y="26"/>
                    <a:pt x="375" y="0"/>
                    <a:pt x="2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8676521" y="3653837"/>
              <a:ext cx="24838" cy="25721"/>
            </a:xfrm>
            <a:custGeom>
              <a:avLst/>
              <a:gdLst/>
              <a:ahLst/>
              <a:cxnLst/>
              <a:rect l="l" t="t" r="r" b="b"/>
              <a:pathLst>
                <a:path w="787" h="815" extrusionOk="0">
                  <a:moveTo>
                    <a:pt x="131" y="1"/>
                  </a:moveTo>
                  <a:cubicBezTo>
                    <a:pt x="90" y="1"/>
                    <a:pt x="47" y="19"/>
                    <a:pt x="1" y="65"/>
                  </a:cubicBezTo>
                  <a:cubicBezTo>
                    <a:pt x="60" y="279"/>
                    <a:pt x="48" y="482"/>
                    <a:pt x="1" y="696"/>
                  </a:cubicBezTo>
                  <a:cubicBezTo>
                    <a:pt x="80" y="762"/>
                    <a:pt x="164" y="778"/>
                    <a:pt x="249" y="778"/>
                  </a:cubicBezTo>
                  <a:cubicBezTo>
                    <a:pt x="324" y="778"/>
                    <a:pt x="400" y="765"/>
                    <a:pt x="474" y="765"/>
                  </a:cubicBezTo>
                  <a:cubicBezTo>
                    <a:pt x="541" y="765"/>
                    <a:pt x="606" y="776"/>
                    <a:pt x="667" y="815"/>
                  </a:cubicBezTo>
                  <a:lnTo>
                    <a:pt x="786" y="815"/>
                  </a:lnTo>
                  <a:lnTo>
                    <a:pt x="786" y="422"/>
                  </a:lnTo>
                  <a:cubicBezTo>
                    <a:pt x="632" y="351"/>
                    <a:pt x="453" y="303"/>
                    <a:pt x="346" y="124"/>
                  </a:cubicBezTo>
                  <a:cubicBezTo>
                    <a:pt x="276" y="63"/>
                    <a:pt x="207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8912867" y="4030495"/>
              <a:ext cx="19188" cy="24238"/>
            </a:xfrm>
            <a:custGeom>
              <a:avLst/>
              <a:gdLst/>
              <a:ahLst/>
              <a:cxnLst/>
              <a:rect l="l" t="t" r="r" b="b"/>
              <a:pathLst>
                <a:path w="608" h="768" extrusionOk="0">
                  <a:moveTo>
                    <a:pt x="536" y="0"/>
                  </a:moveTo>
                  <a:cubicBezTo>
                    <a:pt x="382" y="84"/>
                    <a:pt x="239" y="155"/>
                    <a:pt x="84" y="250"/>
                  </a:cubicBezTo>
                  <a:cubicBezTo>
                    <a:pt x="84" y="358"/>
                    <a:pt x="72" y="441"/>
                    <a:pt x="1" y="512"/>
                  </a:cubicBezTo>
                  <a:cubicBezTo>
                    <a:pt x="115" y="694"/>
                    <a:pt x="207" y="768"/>
                    <a:pt x="283" y="768"/>
                  </a:cubicBezTo>
                  <a:cubicBezTo>
                    <a:pt x="397" y="768"/>
                    <a:pt x="477" y="602"/>
                    <a:pt x="548" y="381"/>
                  </a:cubicBezTo>
                  <a:lnTo>
                    <a:pt x="548" y="262"/>
                  </a:lnTo>
                  <a:cubicBezTo>
                    <a:pt x="608" y="179"/>
                    <a:pt x="608" y="84"/>
                    <a:pt x="536" y="12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8771577" y="3762527"/>
              <a:ext cx="27489" cy="27110"/>
            </a:xfrm>
            <a:custGeom>
              <a:avLst/>
              <a:gdLst/>
              <a:ahLst/>
              <a:cxnLst/>
              <a:rect l="l" t="t" r="r" b="b"/>
              <a:pathLst>
                <a:path w="871" h="859" extrusionOk="0">
                  <a:moveTo>
                    <a:pt x="382" y="1"/>
                  </a:moveTo>
                  <a:cubicBezTo>
                    <a:pt x="325" y="1"/>
                    <a:pt x="313" y="43"/>
                    <a:pt x="322" y="133"/>
                  </a:cubicBezTo>
                  <a:cubicBezTo>
                    <a:pt x="433" y="266"/>
                    <a:pt x="349" y="337"/>
                    <a:pt x="269" y="337"/>
                  </a:cubicBezTo>
                  <a:cubicBezTo>
                    <a:pt x="263" y="337"/>
                    <a:pt x="257" y="336"/>
                    <a:pt x="251" y="336"/>
                  </a:cubicBezTo>
                  <a:cubicBezTo>
                    <a:pt x="235" y="334"/>
                    <a:pt x="221" y="333"/>
                    <a:pt x="207" y="333"/>
                  </a:cubicBezTo>
                  <a:cubicBezTo>
                    <a:pt x="23" y="333"/>
                    <a:pt x="12" y="479"/>
                    <a:pt x="1" y="645"/>
                  </a:cubicBezTo>
                  <a:cubicBezTo>
                    <a:pt x="82" y="678"/>
                    <a:pt x="163" y="859"/>
                    <a:pt x="236" y="859"/>
                  </a:cubicBezTo>
                  <a:cubicBezTo>
                    <a:pt x="271" y="859"/>
                    <a:pt x="304" y="819"/>
                    <a:pt x="334" y="705"/>
                  </a:cubicBezTo>
                  <a:cubicBezTo>
                    <a:pt x="418" y="490"/>
                    <a:pt x="870" y="336"/>
                    <a:pt x="453" y="14"/>
                  </a:cubicBezTo>
                  <a:cubicBezTo>
                    <a:pt x="424" y="5"/>
                    <a:pt x="401" y="1"/>
                    <a:pt x="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8787388" y="3155393"/>
              <a:ext cx="29698" cy="18431"/>
            </a:xfrm>
            <a:custGeom>
              <a:avLst/>
              <a:gdLst/>
              <a:ahLst/>
              <a:cxnLst/>
              <a:rect l="l" t="t" r="r" b="b"/>
              <a:pathLst>
                <a:path w="941" h="584" extrusionOk="0">
                  <a:moveTo>
                    <a:pt x="619" y="1"/>
                  </a:moveTo>
                  <a:cubicBezTo>
                    <a:pt x="550" y="1"/>
                    <a:pt x="477" y="21"/>
                    <a:pt x="405" y="59"/>
                  </a:cubicBezTo>
                  <a:cubicBezTo>
                    <a:pt x="0" y="500"/>
                    <a:pt x="393" y="500"/>
                    <a:pt x="631" y="583"/>
                  </a:cubicBezTo>
                  <a:cubicBezTo>
                    <a:pt x="762" y="500"/>
                    <a:pt x="881" y="381"/>
                    <a:pt x="941" y="202"/>
                  </a:cubicBezTo>
                  <a:cubicBezTo>
                    <a:pt x="857" y="65"/>
                    <a:pt x="743" y="1"/>
                    <a:pt x="6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"/>
            <p:cNvSpPr/>
            <p:nvPr/>
          </p:nvSpPr>
          <p:spPr>
            <a:xfrm>
              <a:off x="8826080" y="3957972"/>
              <a:ext cx="30834" cy="24459"/>
            </a:xfrm>
            <a:custGeom>
              <a:avLst/>
              <a:gdLst/>
              <a:ahLst/>
              <a:cxnLst/>
              <a:rect l="l" t="t" r="r" b="b"/>
              <a:pathLst>
                <a:path w="977" h="775" extrusionOk="0">
                  <a:moveTo>
                    <a:pt x="596" y="0"/>
                  </a:moveTo>
                  <a:cubicBezTo>
                    <a:pt x="417" y="191"/>
                    <a:pt x="0" y="370"/>
                    <a:pt x="596" y="584"/>
                  </a:cubicBezTo>
                  <a:cubicBezTo>
                    <a:pt x="655" y="596"/>
                    <a:pt x="679" y="715"/>
                    <a:pt x="727" y="774"/>
                  </a:cubicBezTo>
                  <a:lnTo>
                    <a:pt x="965" y="774"/>
                  </a:lnTo>
                  <a:cubicBezTo>
                    <a:pt x="977" y="429"/>
                    <a:pt x="679" y="298"/>
                    <a:pt x="5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"/>
            <p:cNvSpPr/>
            <p:nvPr/>
          </p:nvSpPr>
          <p:spPr>
            <a:xfrm>
              <a:off x="8663014" y="3625182"/>
              <a:ext cx="17674" cy="24680"/>
            </a:xfrm>
            <a:custGeom>
              <a:avLst/>
              <a:gdLst/>
              <a:ahLst/>
              <a:cxnLst/>
              <a:rect l="l" t="t" r="r" b="b"/>
              <a:pathLst>
                <a:path w="560" h="782" extrusionOk="0">
                  <a:moveTo>
                    <a:pt x="321" y="1"/>
                  </a:moveTo>
                  <a:cubicBezTo>
                    <a:pt x="248" y="1"/>
                    <a:pt x="146" y="57"/>
                    <a:pt x="0" y="199"/>
                  </a:cubicBezTo>
                  <a:cubicBezTo>
                    <a:pt x="12" y="342"/>
                    <a:pt x="322" y="425"/>
                    <a:pt x="71" y="604"/>
                  </a:cubicBezTo>
                  <a:cubicBezTo>
                    <a:pt x="60" y="639"/>
                    <a:pt x="107" y="723"/>
                    <a:pt x="143" y="759"/>
                  </a:cubicBezTo>
                  <a:cubicBezTo>
                    <a:pt x="182" y="774"/>
                    <a:pt x="219" y="781"/>
                    <a:pt x="254" y="781"/>
                  </a:cubicBezTo>
                  <a:cubicBezTo>
                    <a:pt x="378" y="781"/>
                    <a:pt x="476" y="692"/>
                    <a:pt x="560" y="580"/>
                  </a:cubicBezTo>
                  <a:cubicBezTo>
                    <a:pt x="509" y="335"/>
                    <a:pt x="500" y="1"/>
                    <a:pt x="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8712214" y="3703574"/>
              <a:ext cx="20703" cy="28215"/>
            </a:xfrm>
            <a:custGeom>
              <a:avLst/>
              <a:gdLst/>
              <a:ahLst/>
              <a:cxnLst/>
              <a:rect l="l" t="t" r="r" b="b"/>
              <a:pathLst>
                <a:path w="656" h="894" extrusionOk="0">
                  <a:moveTo>
                    <a:pt x="108" y="1"/>
                  </a:moveTo>
                  <a:cubicBezTo>
                    <a:pt x="1" y="382"/>
                    <a:pt x="239" y="596"/>
                    <a:pt x="406" y="894"/>
                  </a:cubicBezTo>
                  <a:cubicBezTo>
                    <a:pt x="656" y="561"/>
                    <a:pt x="298" y="382"/>
                    <a:pt x="334" y="132"/>
                  </a:cubicBezTo>
                  <a:cubicBezTo>
                    <a:pt x="287" y="84"/>
                    <a:pt x="251" y="37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8664876" y="3643833"/>
              <a:ext cx="26700" cy="17074"/>
            </a:xfrm>
            <a:custGeom>
              <a:avLst/>
              <a:gdLst/>
              <a:ahLst/>
              <a:cxnLst/>
              <a:rect l="l" t="t" r="r" b="b"/>
              <a:pathLst>
                <a:path w="846" h="541" extrusionOk="0">
                  <a:moveTo>
                    <a:pt x="489" y="1"/>
                  </a:moveTo>
                  <a:lnTo>
                    <a:pt x="48" y="132"/>
                  </a:lnTo>
                  <a:cubicBezTo>
                    <a:pt x="1" y="168"/>
                    <a:pt x="1" y="227"/>
                    <a:pt x="12" y="287"/>
                  </a:cubicBezTo>
                  <a:cubicBezTo>
                    <a:pt x="81" y="370"/>
                    <a:pt x="159" y="381"/>
                    <a:pt x="237" y="381"/>
                  </a:cubicBezTo>
                  <a:cubicBezTo>
                    <a:pt x="265" y="381"/>
                    <a:pt x="293" y="380"/>
                    <a:pt x="320" y="380"/>
                  </a:cubicBezTo>
                  <a:cubicBezTo>
                    <a:pt x="337" y="380"/>
                    <a:pt x="353" y="380"/>
                    <a:pt x="370" y="382"/>
                  </a:cubicBezTo>
                  <a:cubicBezTo>
                    <a:pt x="489" y="418"/>
                    <a:pt x="596" y="465"/>
                    <a:pt x="715" y="501"/>
                  </a:cubicBezTo>
                  <a:cubicBezTo>
                    <a:pt x="742" y="528"/>
                    <a:pt x="761" y="540"/>
                    <a:pt x="779" y="540"/>
                  </a:cubicBezTo>
                  <a:cubicBezTo>
                    <a:pt x="801" y="540"/>
                    <a:pt x="820" y="522"/>
                    <a:pt x="846" y="489"/>
                  </a:cubicBezTo>
                  <a:cubicBezTo>
                    <a:pt x="834" y="227"/>
                    <a:pt x="548" y="227"/>
                    <a:pt x="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8848991" y="3062199"/>
              <a:ext cx="19188" cy="27836"/>
            </a:xfrm>
            <a:custGeom>
              <a:avLst/>
              <a:gdLst/>
              <a:ahLst/>
              <a:cxnLst/>
              <a:rect l="l" t="t" r="r" b="b"/>
              <a:pathLst>
                <a:path w="608" h="882" extrusionOk="0">
                  <a:moveTo>
                    <a:pt x="346" y="0"/>
                  </a:moveTo>
                  <a:lnTo>
                    <a:pt x="346" y="0"/>
                  </a:lnTo>
                  <a:cubicBezTo>
                    <a:pt x="72" y="36"/>
                    <a:pt x="48" y="274"/>
                    <a:pt x="1" y="500"/>
                  </a:cubicBezTo>
                  <a:cubicBezTo>
                    <a:pt x="167" y="619"/>
                    <a:pt x="24" y="750"/>
                    <a:pt x="13" y="881"/>
                  </a:cubicBezTo>
                  <a:cubicBezTo>
                    <a:pt x="608" y="822"/>
                    <a:pt x="191" y="286"/>
                    <a:pt x="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8781360" y="3177894"/>
              <a:ext cx="28215" cy="15464"/>
            </a:xfrm>
            <a:custGeom>
              <a:avLst/>
              <a:gdLst/>
              <a:ahLst/>
              <a:cxnLst/>
              <a:rect l="l" t="t" r="r" b="b"/>
              <a:pathLst>
                <a:path w="894" h="490" extrusionOk="0">
                  <a:moveTo>
                    <a:pt x="33" y="0"/>
                  </a:moveTo>
                  <a:cubicBezTo>
                    <a:pt x="26" y="0"/>
                    <a:pt x="19" y="1"/>
                    <a:pt x="12" y="1"/>
                  </a:cubicBezTo>
                  <a:cubicBezTo>
                    <a:pt x="1" y="358"/>
                    <a:pt x="203" y="442"/>
                    <a:pt x="465" y="489"/>
                  </a:cubicBezTo>
                  <a:cubicBezTo>
                    <a:pt x="501" y="442"/>
                    <a:pt x="536" y="406"/>
                    <a:pt x="584" y="370"/>
                  </a:cubicBezTo>
                  <a:cubicBezTo>
                    <a:pt x="893" y="108"/>
                    <a:pt x="560" y="108"/>
                    <a:pt x="465" y="1"/>
                  </a:cubicBezTo>
                  <a:cubicBezTo>
                    <a:pt x="416" y="39"/>
                    <a:pt x="368" y="52"/>
                    <a:pt x="320" y="52"/>
                  </a:cubicBezTo>
                  <a:cubicBezTo>
                    <a:pt x="225" y="52"/>
                    <a:pt x="131" y="0"/>
                    <a:pt x="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8618295" y="3484144"/>
              <a:ext cx="22565" cy="20672"/>
            </a:xfrm>
            <a:custGeom>
              <a:avLst/>
              <a:gdLst/>
              <a:ahLst/>
              <a:cxnLst/>
              <a:rect l="l" t="t" r="r" b="b"/>
              <a:pathLst>
                <a:path w="715" h="655" extrusionOk="0">
                  <a:moveTo>
                    <a:pt x="524" y="1"/>
                  </a:moveTo>
                  <a:cubicBezTo>
                    <a:pt x="0" y="1"/>
                    <a:pt x="286" y="382"/>
                    <a:pt x="286" y="644"/>
                  </a:cubicBezTo>
                  <a:cubicBezTo>
                    <a:pt x="294" y="651"/>
                    <a:pt x="301" y="655"/>
                    <a:pt x="308" y="655"/>
                  </a:cubicBezTo>
                  <a:cubicBezTo>
                    <a:pt x="359" y="655"/>
                    <a:pt x="402" y="494"/>
                    <a:pt x="453" y="494"/>
                  </a:cubicBezTo>
                  <a:cubicBezTo>
                    <a:pt x="475" y="494"/>
                    <a:pt x="498" y="524"/>
                    <a:pt x="524" y="608"/>
                  </a:cubicBezTo>
                  <a:cubicBezTo>
                    <a:pt x="596" y="620"/>
                    <a:pt x="655" y="620"/>
                    <a:pt x="715" y="644"/>
                  </a:cubicBezTo>
                  <a:cubicBezTo>
                    <a:pt x="679" y="548"/>
                    <a:pt x="667" y="465"/>
                    <a:pt x="643" y="370"/>
                  </a:cubicBezTo>
                  <a:cubicBezTo>
                    <a:pt x="596" y="251"/>
                    <a:pt x="572" y="120"/>
                    <a:pt x="5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8651337" y="3632188"/>
              <a:ext cx="22976" cy="20703"/>
            </a:xfrm>
            <a:custGeom>
              <a:avLst/>
              <a:gdLst/>
              <a:ahLst/>
              <a:cxnLst/>
              <a:rect l="l" t="t" r="r" b="b"/>
              <a:pathLst>
                <a:path w="728" h="656" extrusionOk="0">
                  <a:moveTo>
                    <a:pt x="370" y="1"/>
                  </a:moveTo>
                  <a:lnTo>
                    <a:pt x="370" y="1"/>
                  </a:lnTo>
                  <a:cubicBezTo>
                    <a:pt x="1" y="298"/>
                    <a:pt x="263" y="453"/>
                    <a:pt x="453" y="656"/>
                  </a:cubicBezTo>
                  <a:cubicBezTo>
                    <a:pt x="453" y="596"/>
                    <a:pt x="477" y="548"/>
                    <a:pt x="477" y="501"/>
                  </a:cubicBezTo>
                  <a:cubicBezTo>
                    <a:pt x="441" y="298"/>
                    <a:pt x="632" y="275"/>
                    <a:pt x="727" y="179"/>
                  </a:cubicBezTo>
                  <a:cubicBezTo>
                    <a:pt x="596" y="120"/>
                    <a:pt x="489" y="60"/>
                    <a:pt x="3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8659605" y="3566482"/>
              <a:ext cx="16948" cy="20703"/>
            </a:xfrm>
            <a:custGeom>
              <a:avLst/>
              <a:gdLst/>
              <a:ahLst/>
              <a:cxnLst/>
              <a:rect l="l" t="t" r="r" b="b"/>
              <a:pathLst>
                <a:path w="537" h="656" extrusionOk="0">
                  <a:moveTo>
                    <a:pt x="112" y="0"/>
                  </a:moveTo>
                  <a:cubicBezTo>
                    <a:pt x="82" y="0"/>
                    <a:pt x="45" y="20"/>
                    <a:pt x="1" y="71"/>
                  </a:cubicBezTo>
                  <a:cubicBezTo>
                    <a:pt x="12" y="313"/>
                    <a:pt x="2" y="655"/>
                    <a:pt x="282" y="655"/>
                  </a:cubicBezTo>
                  <a:cubicBezTo>
                    <a:pt x="291" y="655"/>
                    <a:pt x="301" y="655"/>
                    <a:pt x="310" y="654"/>
                  </a:cubicBezTo>
                  <a:cubicBezTo>
                    <a:pt x="537" y="606"/>
                    <a:pt x="287" y="356"/>
                    <a:pt x="310" y="190"/>
                  </a:cubicBezTo>
                  <a:cubicBezTo>
                    <a:pt x="241" y="146"/>
                    <a:pt x="196" y="0"/>
                    <a:pt x="1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8620157" y="3520216"/>
              <a:ext cx="21082" cy="14423"/>
            </a:xfrm>
            <a:custGeom>
              <a:avLst/>
              <a:gdLst/>
              <a:ahLst/>
              <a:cxnLst/>
              <a:rect l="l" t="t" r="r" b="b"/>
              <a:pathLst>
                <a:path w="668" h="457" extrusionOk="0">
                  <a:moveTo>
                    <a:pt x="644" y="0"/>
                  </a:moveTo>
                  <a:cubicBezTo>
                    <a:pt x="405" y="0"/>
                    <a:pt x="220" y="170"/>
                    <a:pt x="1" y="251"/>
                  </a:cubicBezTo>
                  <a:cubicBezTo>
                    <a:pt x="115" y="384"/>
                    <a:pt x="197" y="456"/>
                    <a:pt x="277" y="456"/>
                  </a:cubicBezTo>
                  <a:cubicBezTo>
                    <a:pt x="389" y="456"/>
                    <a:pt x="493" y="314"/>
                    <a:pt x="667" y="1"/>
                  </a:cubicBezTo>
                  <a:cubicBezTo>
                    <a:pt x="659" y="0"/>
                    <a:pt x="652" y="0"/>
                    <a:pt x="6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8928268" y="4093613"/>
              <a:ext cx="18084" cy="22218"/>
            </a:xfrm>
            <a:custGeom>
              <a:avLst/>
              <a:gdLst/>
              <a:ahLst/>
              <a:cxnLst/>
              <a:rect l="l" t="t" r="r" b="b"/>
              <a:pathLst>
                <a:path w="573" h="704" extrusionOk="0">
                  <a:moveTo>
                    <a:pt x="370" y="1"/>
                  </a:moveTo>
                  <a:cubicBezTo>
                    <a:pt x="1" y="632"/>
                    <a:pt x="1" y="632"/>
                    <a:pt x="525" y="703"/>
                  </a:cubicBezTo>
                  <a:cubicBezTo>
                    <a:pt x="572" y="560"/>
                    <a:pt x="120" y="441"/>
                    <a:pt x="489" y="263"/>
                  </a:cubicBezTo>
                  <a:lnTo>
                    <a:pt x="4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"/>
            <p:cNvSpPr/>
            <p:nvPr/>
          </p:nvSpPr>
          <p:spPr>
            <a:xfrm>
              <a:off x="8856503" y="4014337"/>
              <a:ext cx="19188" cy="24175"/>
            </a:xfrm>
            <a:custGeom>
              <a:avLst/>
              <a:gdLst/>
              <a:ahLst/>
              <a:cxnLst/>
              <a:rect l="l" t="t" r="r" b="b"/>
              <a:pathLst>
                <a:path w="608" h="766" extrusionOk="0">
                  <a:moveTo>
                    <a:pt x="417" y="0"/>
                  </a:moveTo>
                  <a:cubicBezTo>
                    <a:pt x="441" y="250"/>
                    <a:pt x="1" y="298"/>
                    <a:pt x="203" y="631"/>
                  </a:cubicBezTo>
                  <a:cubicBezTo>
                    <a:pt x="257" y="721"/>
                    <a:pt x="310" y="765"/>
                    <a:pt x="365" y="765"/>
                  </a:cubicBezTo>
                  <a:cubicBezTo>
                    <a:pt x="420" y="765"/>
                    <a:pt x="477" y="721"/>
                    <a:pt x="537" y="631"/>
                  </a:cubicBezTo>
                  <a:cubicBezTo>
                    <a:pt x="465" y="489"/>
                    <a:pt x="477" y="358"/>
                    <a:pt x="537" y="227"/>
                  </a:cubicBezTo>
                  <a:cubicBezTo>
                    <a:pt x="608" y="72"/>
                    <a:pt x="560" y="0"/>
                    <a:pt x="4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"/>
            <p:cNvSpPr/>
            <p:nvPr/>
          </p:nvSpPr>
          <p:spPr>
            <a:xfrm>
              <a:off x="8894089" y="3962106"/>
              <a:ext cx="17326" cy="16948"/>
            </a:xfrm>
            <a:custGeom>
              <a:avLst/>
              <a:gdLst/>
              <a:ahLst/>
              <a:cxnLst/>
              <a:rect l="l" t="t" r="r" b="b"/>
              <a:pathLst>
                <a:path w="549" h="537" extrusionOk="0">
                  <a:moveTo>
                    <a:pt x="227" y="0"/>
                  </a:moveTo>
                  <a:cubicBezTo>
                    <a:pt x="72" y="24"/>
                    <a:pt x="0" y="108"/>
                    <a:pt x="12" y="274"/>
                  </a:cubicBezTo>
                  <a:cubicBezTo>
                    <a:pt x="12" y="536"/>
                    <a:pt x="250" y="393"/>
                    <a:pt x="322" y="512"/>
                  </a:cubicBezTo>
                  <a:cubicBezTo>
                    <a:pt x="524" y="286"/>
                    <a:pt x="548" y="96"/>
                    <a:pt x="2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8846751" y="3880936"/>
              <a:ext cx="15433" cy="18810"/>
            </a:xfrm>
            <a:custGeom>
              <a:avLst/>
              <a:gdLst/>
              <a:ahLst/>
              <a:cxnLst/>
              <a:rect l="l" t="t" r="r" b="b"/>
              <a:pathLst>
                <a:path w="489" h="596" extrusionOk="0">
                  <a:moveTo>
                    <a:pt x="357" y="1"/>
                  </a:moveTo>
                  <a:lnTo>
                    <a:pt x="357" y="1"/>
                  </a:lnTo>
                  <a:cubicBezTo>
                    <a:pt x="0" y="513"/>
                    <a:pt x="0" y="513"/>
                    <a:pt x="488" y="596"/>
                  </a:cubicBezTo>
                  <a:cubicBezTo>
                    <a:pt x="441" y="405"/>
                    <a:pt x="393" y="215"/>
                    <a:pt x="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8817432" y="3111084"/>
              <a:ext cx="24080" cy="18399"/>
            </a:xfrm>
            <a:custGeom>
              <a:avLst/>
              <a:gdLst/>
              <a:ahLst/>
              <a:cxnLst/>
              <a:rect l="l" t="t" r="r" b="b"/>
              <a:pathLst>
                <a:path w="763" h="583" extrusionOk="0">
                  <a:moveTo>
                    <a:pt x="95" y="0"/>
                  </a:moveTo>
                  <a:cubicBezTo>
                    <a:pt x="64" y="0"/>
                    <a:pt x="33" y="7"/>
                    <a:pt x="1" y="23"/>
                  </a:cubicBezTo>
                  <a:cubicBezTo>
                    <a:pt x="36" y="404"/>
                    <a:pt x="405" y="344"/>
                    <a:pt x="572" y="582"/>
                  </a:cubicBezTo>
                  <a:cubicBezTo>
                    <a:pt x="667" y="535"/>
                    <a:pt x="751" y="451"/>
                    <a:pt x="763" y="320"/>
                  </a:cubicBezTo>
                  <a:cubicBezTo>
                    <a:pt x="584" y="296"/>
                    <a:pt x="453" y="213"/>
                    <a:pt x="334" y="82"/>
                  </a:cubicBezTo>
                  <a:cubicBezTo>
                    <a:pt x="256" y="47"/>
                    <a:pt x="178" y="0"/>
                    <a:pt x="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"/>
            <p:cNvSpPr/>
            <p:nvPr/>
          </p:nvSpPr>
          <p:spPr>
            <a:xfrm>
              <a:off x="8887336" y="4191699"/>
              <a:ext cx="18810" cy="11835"/>
            </a:xfrm>
            <a:custGeom>
              <a:avLst/>
              <a:gdLst/>
              <a:ahLst/>
              <a:cxnLst/>
              <a:rect l="l" t="t" r="r" b="b"/>
              <a:pathLst>
                <a:path w="596" h="375" extrusionOk="0">
                  <a:moveTo>
                    <a:pt x="308" y="0"/>
                  </a:moveTo>
                  <a:cubicBezTo>
                    <a:pt x="164" y="0"/>
                    <a:pt x="36" y="47"/>
                    <a:pt x="0" y="310"/>
                  </a:cubicBezTo>
                  <a:cubicBezTo>
                    <a:pt x="73" y="355"/>
                    <a:pt x="135" y="374"/>
                    <a:pt x="189" y="374"/>
                  </a:cubicBezTo>
                  <a:cubicBezTo>
                    <a:pt x="377" y="374"/>
                    <a:pt x="476" y="150"/>
                    <a:pt x="595" y="12"/>
                  </a:cubicBezTo>
                  <a:lnTo>
                    <a:pt x="595" y="12"/>
                  </a:lnTo>
                  <a:cubicBezTo>
                    <a:pt x="580" y="14"/>
                    <a:pt x="563" y="15"/>
                    <a:pt x="546" y="15"/>
                  </a:cubicBezTo>
                  <a:cubicBezTo>
                    <a:pt x="471" y="15"/>
                    <a:pt x="387" y="0"/>
                    <a:pt x="3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"/>
            <p:cNvSpPr/>
            <p:nvPr/>
          </p:nvSpPr>
          <p:spPr>
            <a:xfrm>
              <a:off x="8811057" y="3904984"/>
              <a:ext cx="20672" cy="17958"/>
            </a:xfrm>
            <a:custGeom>
              <a:avLst/>
              <a:gdLst/>
              <a:ahLst/>
              <a:cxnLst/>
              <a:rect l="l" t="t" r="r" b="b"/>
              <a:pathLst>
                <a:path w="655" h="569" extrusionOk="0">
                  <a:moveTo>
                    <a:pt x="303" y="0"/>
                  </a:moveTo>
                  <a:cubicBezTo>
                    <a:pt x="274" y="0"/>
                    <a:pt x="241" y="8"/>
                    <a:pt x="203" y="24"/>
                  </a:cubicBezTo>
                  <a:cubicBezTo>
                    <a:pt x="203" y="132"/>
                    <a:pt x="0" y="322"/>
                    <a:pt x="203" y="346"/>
                  </a:cubicBezTo>
                  <a:cubicBezTo>
                    <a:pt x="321" y="346"/>
                    <a:pt x="398" y="569"/>
                    <a:pt x="505" y="569"/>
                  </a:cubicBezTo>
                  <a:cubicBezTo>
                    <a:pt x="548" y="569"/>
                    <a:pt x="597" y="532"/>
                    <a:pt x="655" y="429"/>
                  </a:cubicBezTo>
                  <a:cubicBezTo>
                    <a:pt x="655" y="405"/>
                    <a:pt x="631" y="370"/>
                    <a:pt x="631" y="346"/>
                  </a:cubicBezTo>
                  <a:cubicBezTo>
                    <a:pt x="498" y="274"/>
                    <a:pt x="479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8794520" y="3789257"/>
              <a:ext cx="9784" cy="25374"/>
            </a:xfrm>
            <a:custGeom>
              <a:avLst/>
              <a:gdLst/>
              <a:ahLst/>
              <a:cxnLst/>
              <a:rect l="l" t="t" r="r" b="b"/>
              <a:pathLst>
                <a:path w="310" h="804" extrusionOk="0">
                  <a:moveTo>
                    <a:pt x="310" y="1"/>
                  </a:moveTo>
                  <a:cubicBezTo>
                    <a:pt x="84" y="298"/>
                    <a:pt x="0" y="477"/>
                    <a:pt x="84" y="739"/>
                  </a:cubicBezTo>
                  <a:cubicBezTo>
                    <a:pt x="105" y="782"/>
                    <a:pt x="165" y="803"/>
                    <a:pt x="210" y="803"/>
                  </a:cubicBezTo>
                  <a:cubicBezTo>
                    <a:pt x="239" y="803"/>
                    <a:pt x="262" y="794"/>
                    <a:pt x="262" y="774"/>
                  </a:cubicBezTo>
                  <a:cubicBezTo>
                    <a:pt x="298" y="572"/>
                    <a:pt x="298" y="358"/>
                    <a:pt x="3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8755798" y="3783072"/>
              <a:ext cx="16190" cy="20135"/>
            </a:xfrm>
            <a:custGeom>
              <a:avLst/>
              <a:gdLst/>
              <a:ahLst/>
              <a:cxnLst/>
              <a:rect l="l" t="t" r="r" b="b"/>
              <a:pathLst>
                <a:path w="513" h="638" extrusionOk="0">
                  <a:moveTo>
                    <a:pt x="415" y="1"/>
                  </a:moveTo>
                  <a:cubicBezTo>
                    <a:pt x="277" y="1"/>
                    <a:pt x="148" y="56"/>
                    <a:pt x="37" y="137"/>
                  </a:cubicBezTo>
                  <a:cubicBezTo>
                    <a:pt x="84" y="304"/>
                    <a:pt x="1" y="518"/>
                    <a:pt x="168" y="637"/>
                  </a:cubicBezTo>
                  <a:cubicBezTo>
                    <a:pt x="239" y="411"/>
                    <a:pt x="513" y="292"/>
                    <a:pt x="489" y="6"/>
                  </a:cubicBezTo>
                  <a:cubicBezTo>
                    <a:pt x="464" y="3"/>
                    <a:pt x="440" y="1"/>
                    <a:pt x="4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8734400" y="3442770"/>
              <a:ext cx="14675" cy="16979"/>
            </a:xfrm>
            <a:custGeom>
              <a:avLst/>
              <a:gdLst/>
              <a:ahLst/>
              <a:cxnLst/>
              <a:rect l="l" t="t" r="r" b="b"/>
              <a:pathLst>
                <a:path w="465" h="538" extrusionOk="0">
                  <a:moveTo>
                    <a:pt x="326" y="1"/>
                  </a:moveTo>
                  <a:cubicBezTo>
                    <a:pt x="320" y="1"/>
                    <a:pt x="315" y="1"/>
                    <a:pt x="310" y="2"/>
                  </a:cubicBezTo>
                  <a:cubicBezTo>
                    <a:pt x="0" y="50"/>
                    <a:pt x="226" y="407"/>
                    <a:pt x="60" y="538"/>
                  </a:cubicBezTo>
                  <a:cubicBezTo>
                    <a:pt x="286" y="502"/>
                    <a:pt x="465" y="419"/>
                    <a:pt x="465" y="145"/>
                  </a:cubicBezTo>
                  <a:cubicBezTo>
                    <a:pt x="465" y="68"/>
                    <a:pt x="393" y="1"/>
                    <a:pt x="3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8707701" y="3514598"/>
              <a:ext cx="13950" cy="16222"/>
            </a:xfrm>
            <a:custGeom>
              <a:avLst/>
              <a:gdLst/>
              <a:ahLst/>
              <a:cxnLst/>
              <a:rect l="l" t="t" r="r" b="b"/>
              <a:pathLst>
                <a:path w="442" h="514" extrusionOk="0">
                  <a:moveTo>
                    <a:pt x="1" y="0"/>
                  </a:moveTo>
                  <a:cubicBezTo>
                    <a:pt x="1" y="286"/>
                    <a:pt x="144" y="417"/>
                    <a:pt x="334" y="512"/>
                  </a:cubicBezTo>
                  <a:cubicBezTo>
                    <a:pt x="336" y="513"/>
                    <a:pt x="338" y="513"/>
                    <a:pt x="341" y="513"/>
                  </a:cubicBezTo>
                  <a:cubicBezTo>
                    <a:pt x="370" y="513"/>
                    <a:pt x="441" y="450"/>
                    <a:pt x="441" y="417"/>
                  </a:cubicBezTo>
                  <a:cubicBezTo>
                    <a:pt x="441" y="72"/>
                    <a:pt x="120" y="19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8708459" y="3462368"/>
              <a:ext cx="15433" cy="20325"/>
            </a:xfrm>
            <a:custGeom>
              <a:avLst/>
              <a:gdLst/>
              <a:ahLst/>
              <a:cxnLst/>
              <a:rect l="l" t="t" r="r" b="b"/>
              <a:pathLst>
                <a:path w="489" h="644" extrusionOk="0">
                  <a:moveTo>
                    <a:pt x="453" y="0"/>
                  </a:moveTo>
                  <a:cubicBezTo>
                    <a:pt x="406" y="274"/>
                    <a:pt x="1" y="238"/>
                    <a:pt x="13" y="643"/>
                  </a:cubicBezTo>
                  <a:cubicBezTo>
                    <a:pt x="286" y="500"/>
                    <a:pt x="489" y="381"/>
                    <a:pt x="4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8785116" y="4260813"/>
              <a:ext cx="17705" cy="19567"/>
            </a:xfrm>
            <a:custGeom>
              <a:avLst/>
              <a:gdLst/>
              <a:ahLst/>
              <a:cxnLst/>
              <a:rect l="l" t="t" r="r" b="b"/>
              <a:pathLst>
                <a:path w="561" h="620" extrusionOk="0">
                  <a:moveTo>
                    <a:pt x="227" y="1"/>
                  </a:moveTo>
                  <a:cubicBezTo>
                    <a:pt x="1" y="144"/>
                    <a:pt x="370" y="275"/>
                    <a:pt x="227" y="406"/>
                  </a:cubicBezTo>
                  <a:lnTo>
                    <a:pt x="227" y="620"/>
                  </a:lnTo>
                  <a:cubicBezTo>
                    <a:pt x="286" y="596"/>
                    <a:pt x="370" y="596"/>
                    <a:pt x="405" y="560"/>
                  </a:cubicBezTo>
                  <a:cubicBezTo>
                    <a:pt x="489" y="441"/>
                    <a:pt x="417" y="227"/>
                    <a:pt x="560" y="144"/>
                  </a:cubicBezTo>
                  <a:cubicBezTo>
                    <a:pt x="539" y="63"/>
                    <a:pt x="499" y="43"/>
                    <a:pt x="454" y="43"/>
                  </a:cubicBezTo>
                  <a:cubicBezTo>
                    <a:pt x="410" y="43"/>
                    <a:pt x="359" y="63"/>
                    <a:pt x="315" y="63"/>
                  </a:cubicBezTo>
                  <a:cubicBezTo>
                    <a:pt x="279" y="63"/>
                    <a:pt x="248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8624291" y="3570963"/>
              <a:ext cx="17705" cy="15086"/>
            </a:xfrm>
            <a:custGeom>
              <a:avLst/>
              <a:gdLst/>
              <a:ahLst/>
              <a:cxnLst/>
              <a:rect l="l" t="t" r="r" b="b"/>
              <a:pathLst>
                <a:path w="561" h="478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39" y="167"/>
                    <a:pt x="1" y="405"/>
                    <a:pt x="239" y="476"/>
                  </a:cubicBezTo>
                  <a:cubicBezTo>
                    <a:pt x="243" y="477"/>
                    <a:pt x="248" y="478"/>
                    <a:pt x="254" y="478"/>
                  </a:cubicBezTo>
                  <a:cubicBezTo>
                    <a:pt x="321" y="478"/>
                    <a:pt x="454" y="411"/>
                    <a:pt x="465" y="345"/>
                  </a:cubicBezTo>
                  <a:cubicBezTo>
                    <a:pt x="560" y="95"/>
                    <a:pt x="286" y="119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8822703" y="4258573"/>
              <a:ext cx="15812" cy="13729"/>
            </a:xfrm>
            <a:custGeom>
              <a:avLst/>
              <a:gdLst/>
              <a:ahLst/>
              <a:cxnLst/>
              <a:rect l="l" t="t" r="r" b="b"/>
              <a:pathLst>
                <a:path w="501" h="435" extrusionOk="0">
                  <a:moveTo>
                    <a:pt x="500" y="0"/>
                  </a:moveTo>
                  <a:lnTo>
                    <a:pt x="500" y="0"/>
                  </a:lnTo>
                  <a:cubicBezTo>
                    <a:pt x="262" y="96"/>
                    <a:pt x="107" y="131"/>
                    <a:pt x="0" y="334"/>
                  </a:cubicBezTo>
                  <a:cubicBezTo>
                    <a:pt x="87" y="403"/>
                    <a:pt x="156" y="434"/>
                    <a:pt x="213" y="434"/>
                  </a:cubicBezTo>
                  <a:cubicBezTo>
                    <a:pt x="350" y="434"/>
                    <a:pt x="416" y="253"/>
                    <a:pt x="5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8897087" y="3940299"/>
              <a:ext cx="14675" cy="18084"/>
            </a:xfrm>
            <a:custGeom>
              <a:avLst/>
              <a:gdLst/>
              <a:ahLst/>
              <a:cxnLst/>
              <a:rect l="l" t="t" r="r" b="b"/>
              <a:pathLst>
                <a:path w="465" h="573" extrusionOk="0">
                  <a:moveTo>
                    <a:pt x="264" y="1"/>
                  </a:moveTo>
                  <a:cubicBezTo>
                    <a:pt x="249" y="1"/>
                    <a:pt x="233" y="4"/>
                    <a:pt x="215" y="13"/>
                  </a:cubicBezTo>
                  <a:cubicBezTo>
                    <a:pt x="1" y="120"/>
                    <a:pt x="1" y="370"/>
                    <a:pt x="144" y="572"/>
                  </a:cubicBezTo>
                  <a:cubicBezTo>
                    <a:pt x="256" y="494"/>
                    <a:pt x="283" y="320"/>
                    <a:pt x="435" y="320"/>
                  </a:cubicBezTo>
                  <a:cubicBezTo>
                    <a:pt x="445" y="320"/>
                    <a:pt x="455" y="321"/>
                    <a:pt x="465" y="322"/>
                  </a:cubicBezTo>
                  <a:cubicBezTo>
                    <a:pt x="402" y="217"/>
                    <a:pt x="376" y="1"/>
                    <a:pt x="2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"/>
            <p:cNvSpPr/>
            <p:nvPr/>
          </p:nvSpPr>
          <p:spPr>
            <a:xfrm>
              <a:off x="8824186" y="3934682"/>
              <a:ext cx="17705" cy="19946"/>
            </a:xfrm>
            <a:custGeom>
              <a:avLst/>
              <a:gdLst/>
              <a:ahLst/>
              <a:cxnLst/>
              <a:rect l="l" t="t" r="r" b="b"/>
              <a:pathLst>
                <a:path w="561" h="632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238"/>
                    <a:pt x="489" y="417"/>
                    <a:pt x="358" y="631"/>
                  </a:cubicBezTo>
                  <a:cubicBezTo>
                    <a:pt x="429" y="548"/>
                    <a:pt x="489" y="477"/>
                    <a:pt x="549" y="381"/>
                  </a:cubicBezTo>
                  <a:cubicBezTo>
                    <a:pt x="560" y="191"/>
                    <a:pt x="477" y="72"/>
                    <a:pt x="3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"/>
            <p:cNvSpPr/>
            <p:nvPr/>
          </p:nvSpPr>
          <p:spPr>
            <a:xfrm>
              <a:off x="8725753" y="3485659"/>
              <a:ext cx="18052" cy="13571"/>
            </a:xfrm>
            <a:custGeom>
              <a:avLst/>
              <a:gdLst/>
              <a:ahLst/>
              <a:cxnLst/>
              <a:rect l="l" t="t" r="r" b="b"/>
              <a:pathLst>
                <a:path w="572" h="430" extrusionOk="0">
                  <a:moveTo>
                    <a:pt x="0" y="0"/>
                  </a:moveTo>
                  <a:cubicBezTo>
                    <a:pt x="82" y="263"/>
                    <a:pt x="159" y="430"/>
                    <a:pt x="312" y="430"/>
                  </a:cubicBezTo>
                  <a:cubicBezTo>
                    <a:pt x="380" y="430"/>
                    <a:pt x="465" y="396"/>
                    <a:pt x="572" y="322"/>
                  </a:cubicBezTo>
                  <a:cubicBezTo>
                    <a:pt x="381" y="203"/>
                    <a:pt x="227" y="13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8794520" y="4201829"/>
              <a:ext cx="20703" cy="20609"/>
            </a:xfrm>
            <a:custGeom>
              <a:avLst/>
              <a:gdLst/>
              <a:ahLst/>
              <a:cxnLst/>
              <a:rect l="l" t="t" r="r" b="b"/>
              <a:pathLst>
                <a:path w="656" h="653" extrusionOk="0">
                  <a:moveTo>
                    <a:pt x="381" y="1"/>
                  </a:moveTo>
                  <a:cubicBezTo>
                    <a:pt x="0" y="120"/>
                    <a:pt x="262" y="382"/>
                    <a:pt x="286" y="596"/>
                  </a:cubicBezTo>
                  <a:cubicBezTo>
                    <a:pt x="293" y="635"/>
                    <a:pt x="303" y="653"/>
                    <a:pt x="320" y="653"/>
                  </a:cubicBezTo>
                  <a:cubicBezTo>
                    <a:pt x="335" y="653"/>
                    <a:pt x="354" y="641"/>
                    <a:pt x="381" y="620"/>
                  </a:cubicBezTo>
                  <a:cubicBezTo>
                    <a:pt x="465" y="536"/>
                    <a:pt x="524" y="441"/>
                    <a:pt x="596" y="358"/>
                  </a:cubicBezTo>
                  <a:cubicBezTo>
                    <a:pt x="655" y="143"/>
                    <a:pt x="500" y="84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8800138" y="3152205"/>
              <a:ext cx="24080" cy="9594"/>
            </a:xfrm>
            <a:custGeom>
              <a:avLst/>
              <a:gdLst/>
              <a:ahLst/>
              <a:cxnLst/>
              <a:rect l="l" t="t" r="r" b="b"/>
              <a:pathLst>
                <a:path w="763" h="304" extrusionOk="0">
                  <a:moveTo>
                    <a:pt x="378" y="1"/>
                  </a:moveTo>
                  <a:cubicBezTo>
                    <a:pt x="245" y="1"/>
                    <a:pt x="117" y="32"/>
                    <a:pt x="1" y="160"/>
                  </a:cubicBezTo>
                  <a:cubicBezTo>
                    <a:pt x="179" y="220"/>
                    <a:pt x="358" y="267"/>
                    <a:pt x="537" y="303"/>
                  </a:cubicBezTo>
                  <a:cubicBezTo>
                    <a:pt x="608" y="220"/>
                    <a:pt x="679" y="113"/>
                    <a:pt x="763" y="29"/>
                  </a:cubicBezTo>
                  <a:cubicBezTo>
                    <a:pt x="635" y="29"/>
                    <a:pt x="504" y="1"/>
                    <a:pt x="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8680655" y="3580557"/>
              <a:ext cx="10541" cy="14833"/>
            </a:xfrm>
            <a:custGeom>
              <a:avLst/>
              <a:gdLst/>
              <a:ahLst/>
              <a:cxnLst/>
              <a:rect l="l" t="t" r="r" b="b"/>
              <a:pathLst>
                <a:path w="334" h="470" extrusionOk="0">
                  <a:moveTo>
                    <a:pt x="65" y="1"/>
                  </a:moveTo>
                  <a:cubicBezTo>
                    <a:pt x="44" y="1"/>
                    <a:pt x="23" y="2"/>
                    <a:pt x="1" y="6"/>
                  </a:cubicBezTo>
                  <a:cubicBezTo>
                    <a:pt x="1" y="160"/>
                    <a:pt x="24" y="327"/>
                    <a:pt x="24" y="470"/>
                  </a:cubicBezTo>
                  <a:cubicBezTo>
                    <a:pt x="155" y="446"/>
                    <a:pt x="334" y="399"/>
                    <a:pt x="298" y="184"/>
                  </a:cubicBezTo>
                  <a:cubicBezTo>
                    <a:pt x="278" y="62"/>
                    <a:pt x="187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8597623" y="3593970"/>
              <a:ext cx="15054" cy="22124"/>
            </a:xfrm>
            <a:custGeom>
              <a:avLst/>
              <a:gdLst/>
              <a:ahLst/>
              <a:cxnLst/>
              <a:rect l="l" t="t" r="r" b="b"/>
              <a:pathLst>
                <a:path w="477" h="701" extrusionOk="0">
                  <a:moveTo>
                    <a:pt x="127" y="0"/>
                  </a:moveTo>
                  <a:cubicBezTo>
                    <a:pt x="109" y="0"/>
                    <a:pt x="91" y="7"/>
                    <a:pt x="72" y="21"/>
                  </a:cubicBezTo>
                  <a:cubicBezTo>
                    <a:pt x="0" y="104"/>
                    <a:pt x="72" y="212"/>
                    <a:pt x="72" y="319"/>
                  </a:cubicBezTo>
                  <a:cubicBezTo>
                    <a:pt x="108" y="390"/>
                    <a:pt x="131" y="450"/>
                    <a:pt x="167" y="509"/>
                  </a:cubicBezTo>
                  <a:cubicBezTo>
                    <a:pt x="224" y="578"/>
                    <a:pt x="292" y="701"/>
                    <a:pt x="329" y="701"/>
                  </a:cubicBezTo>
                  <a:cubicBezTo>
                    <a:pt x="331" y="701"/>
                    <a:pt x="332" y="700"/>
                    <a:pt x="334" y="700"/>
                  </a:cubicBezTo>
                  <a:cubicBezTo>
                    <a:pt x="477" y="640"/>
                    <a:pt x="381" y="509"/>
                    <a:pt x="369" y="402"/>
                  </a:cubicBezTo>
                  <a:cubicBezTo>
                    <a:pt x="358" y="283"/>
                    <a:pt x="310" y="176"/>
                    <a:pt x="286" y="57"/>
                  </a:cubicBezTo>
                  <a:cubicBezTo>
                    <a:pt x="250" y="57"/>
                    <a:pt x="227" y="45"/>
                    <a:pt x="191" y="45"/>
                  </a:cubicBezTo>
                  <a:cubicBezTo>
                    <a:pt x="176" y="16"/>
                    <a:pt x="153" y="0"/>
                    <a:pt x="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8676521" y="3674224"/>
              <a:ext cx="21082" cy="9468"/>
            </a:xfrm>
            <a:custGeom>
              <a:avLst/>
              <a:gdLst/>
              <a:ahLst/>
              <a:cxnLst/>
              <a:rect l="l" t="t" r="r" b="b"/>
              <a:pathLst>
                <a:path w="668" h="300" extrusionOk="0">
                  <a:moveTo>
                    <a:pt x="306" y="1"/>
                  </a:moveTo>
                  <a:cubicBezTo>
                    <a:pt x="207" y="1"/>
                    <a:pt x="104" y="24"/>
                    <a:pt x="1" y="50"/>
                  </a:cubicBezTo>
                  <a:cubicBezTo>
                    <a:pt x="96" y="288"/>
                    <a:pt x="275" y="300"/>
                    <a:pt x="453" y="300"/>
                  </a:cubicBezTo>
                  <a:cubicBezTo>
                    <a:pt x="489" y="193"/>
                    <a:pt x="584" y="181"/>
                    <a:pt x="667" y="169"/>
                  </a:cubicBezTo>
                  <a:cubicBezTo>
                    <a:pt x="559" y="41"/>
                    <a:pt x="436" y="1"/>
                    <a:pt x="3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8782118" y="3835018"/>
              <a:ext cx="14297" cy="13760"/>
            </a:xfrm>
            <a:custGeom>
              <a:avLst/>
              <a:gdLst/>
              <a:ahLst/>
              <a:cxnLst/>
              <a:rect l="l" t="t" r="r" b="b"/>
              <a:pathLst>
                <a:path w="453" h="436" extrusionOk="0">
                  <a:moveTo>
                    <a:pt x="42" y="0"/>
                  </a:moveTo>
                  <a:cubicBezTo>
                    <a:pt x="29" y="0"/>
                    <a:pt x="15" y="1"/>
                    <a:pt x="0" y="3"/>
                  </a:cubicBezTo>
                  <a:cubicBezTo>
                    <a:pt x="67" y="193"/>
                    <a:pt x="88" y="436"/>
                    <a:pt x="275" y="436"/>
                  </a:cubicBezTo>
                  <a:cubicBezTo>
                    <a:pt x="322" y="436"/>
                    <a:pt x="380" y="420"/>
                    <a:pt x="453" y="384"/>
                  </a:cubicBezTo>
                  <a:cubicBezTo>
                    <a:pt x="295" y="272"/>
                    <a:pt x="265" y="0"/>
                    <a:pt x="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"/>
            <p:cNvSpPr/>
            <p:nvPr/>
          </p:nvSpPr>
          <p:spPr>
            <a:xfrm>
              <a:off x="8687409" y="3658887"/>
              <a:ext cx="13950" cy="11235"/>
            </a:xfrm>
            <a:custGeom>
              <a:avLst/>
              <a:gdLst/>
              <a:ahLst/>
              <a:cxnLst/>
              <a:rect l="l" t="t" r="r" b="b"/>
              <a:pathLst>
                <a:path w="442" h="356" extrusionOk="0">
                  <a:moveTo>
                    <a:pt x="132" y="12"/>
                  </a:moveTo>
                  <a:cubicBezTo>
                    <a:pt x="84" y="12"/>
                    <a:pt x="49" y="24"/>
                    <a:pt x="1" y="24"/>
                  </a:cubicBezTo>
                  <a:cubicBezTo>
                    <a:pt x="52" y="193"/>
                    <a:pt x="120" y="355"/>
                    <a:pt x="249" y="355"/>
                  </a:cubicBezTo>
                  <a:cubicBezTo>
                    <a:pt x="302" y="355"/>
                    <a:pt x="365" y="328"/>
                    <a:pt x="441" y="262"/>
                  </a:cubicBezTo>
                  <a:lnTo>
                    <a:pt x="441" y="167"/>
                  </a:lnTo>
                  <a:cubicBezTo>
                    <a:pt x="382" y="0"/>
                    <a:pt x="251" y="24"/>
                    <a:pt x="132" y="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"/>
            <p:cNvSpPr/>
            <p:nvPr/>
          </p:nvSpPr>
          <p:spPr>
            <a:xfrm>
              <a:off x="8826458" y="4226635"/>
              <a:ext cx="10920" cy="16190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238" y="0"/>
                  </a:moveTo>
                  <a:cubicBezTo>
                    <a:pt x="143" y="179"/>
                    <a:pt x="72" y="346"/>
                    <a:pt x="0" y="512"/>
                  </a:cubicBezTo>
                  <a:cubicBezTo>
                    <a:pt x="238" y="429"/>
                    <a:pt x="346" y="274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"/>
            <p:cNvSpPr/>
            <p:nvPr/>
          </p:nvSpPr>
          <p:spPr>
            <a:xfrm>
              <a:off x="8929404" y="4010202"/>
              <a:ext cx="9184" cy="12056"/>
            </a:xfrm>
            <a:custGeom>
              <a:avLst/>
              <a:gdLst/>
              <a:ahLst/>
              <a:cxnLst/>
              <a:rect l="l" t="t" r="r" b="b"/>
              <a:pathLst>
                <a:path w="291" h="382" extrusionOk="0">
                  <a:moveTo>
                    <a:pt x="12" y="0"/>
                  </a:moveTo>
                  <a:cubicBezTo>
                    <a:pt x="12" y="131"/>
                    <a:pt x="1" y="250"/>
                    <a:pt x="1" y="381"/>
                  </a:cubicBezTo>
                  <a:cubicBezTo>
                    <a:pt x="14" y="380"/>
                    <a:pt x="28" y="380"/>
                    <a:pt x="42" y="380"/>
                  </a:cubicBezTo>
                  <a:cubicBezTo>
                    <a:pt x="71" y="380"/>
                    <a:pt x="101" y="381"/>
                    <a:pt x="130" y="381"/>
                  </a:cubicBezTo>
                  <a:cubicBezTo>
                    <a:pt x="216" y="381"/>
                    <a:pt x="290" y="366"/>
                    <a:pt x="274" y="239"/>
                  </a:cubicBezTo>
                  <a:cubicBezTo>
                    <a:pt x="274" y="72"/>
                    <a:pt x="143" y="24"/>
                    <a:pt x="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"/>
            <p:cNvSpPr/>
            <p:nvPr/>
          </p:nvSpPr>
          <p:spPr>
            <a:xfrm>
              <a:off x="8796004" y="3177926"/>
              <a:ext cx="15149" cy="11709"/>
            </a:xfrm>
            <a:custGeom>
              <a:avLst/>
              <a:gdLst/>
              <a:ahLst/>
              <a:cxnLst/>
              <a:rect l="l" t="t" r="r" b="b"/>
              <a:pathLst>
                <a:path w="480" h="371" extrusionOk="0">
                  <a:moveTo>
                    <a:pt x="1" y="0"/>
                  </a:moveTo>
                  <a:cubicBezTo>
                    <a:pt x="72" y="119"/>
                    <a:pt x="251" y="179"/>
                    <a:pt x="120" y="369"/>
                  </a:cubicBezTo>
                  <a:cubicBezTo>
                    <a:pt x="135" y="370"/>
                    <a:pt x="149" y="370"/>
                    <a:pt x="163" y="370"/>
                  </a:cubicBezTo>
                  <a:cubicBezTo>
                    <a:pt x="403" y="370"/>
                    <a:pt x="480" y="27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"/>
            <p:cNvSpPr/>
            <p:nvPr/>
          </p:nvSpPr>
          <p:spPr>
            <a:xfrm>
              <a:off x="8761068" y="3761832"/>
              <a:ext cx="6785" cy="11298"/>
            </a:xfrm>
            <a:custGeom>
              <a:avLst/>
              <a:gdLst/>
              <a:ahLst/>
              <a:cxnLst/>
              <a:rect l="l" t="t" r="r" b="b"/>
              <a:pathLst>
                <a:path w="215" h="358" extrusionOk="0">
                  <a:moveTo>
                    <a:pt x="108" y="0"/>
                  </a:moveTo>
                  <a:cubicBezTo>
                    <a:pt x="1" y="0"/>
                    <a:pt x="1" y="96"/>
                    <a:pt x="1" y="179"/>
                  </a:cubicBezTo>
                  <a:cubicBezTo>
                    <a:pt x="1" y="250"/>
                    <a:pt x="12" y="334"/>
                    <a:pt x="108" y="358"/>
                  </a:cubicBezTo>
                  <a:cubicBezTo>
                    <a:pt x="215" y="358"/>
                    <a:pt x="215" y="262"/>
                    <a:pt x="215" y="179"/>
                  </a:cubicBezTo>
                  <a:cubicBezTo>
                    <a:pt x="215" y="96"/>
                    <a:pt x="215" y="0"/>
                    <a:pt x="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"/>
            <p:cNvSpPr/>
            <p:nvPr/>
          </p:nvSpPr>
          <p:spPr>
            <a:xfrm>
              <a:off x="8715970" y="3623919"/>
              <a:ext cx="18084" cy="12056"/>
            </a:xfrm>
            <a:custGeom>
              <a:avLst/>
              <a:gdLst/>
              <a:ahLst/>
              <a:cxnLst/>
              <a:rect l="l" t="t" r="r" b="b"/>
              <a:pathLst>
                <a:path w="573" h="382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" y="25"/>
                    <a:pt x="156" y="227"/>
                    <a:pt x="191" y="382"/>
                  </a:cubicBezTo>
                  <a:cubicBezTo>
                    <a:pt x="572" y="382"/>
                    <a:pt x="370" y="168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"/>
            <p:cNvSpPr/>
            <p:nvPr/>
          </p:nvSpPr>
          <p:spPr>
            <a:xfrm>
              <a:off x="8862909" y="4254186"/>
              <a:ext cx="13918" cy="10225"/>
            </a:xfrm>
            <a:custGeom>
              <a:avLst/>
              <a:gdLst/>
              <a:ahLst/>
              <a:cxnLst/>
              <a:rect l="l" t="t" r="r" b="b"/>
              <a:pathLst>
                <a:path w="441" h="324" extrusionOk="0">
                  <a:moveTo>
                    <a:pt x="164" y="0"/>
                  </a:moveTo>
                  <a:cubicBezTo>
                    <a:pt x="146" y="0"/>
                    <a:pt x="127" y="3"/>
                    <a:pt x="107" y="8"/>
                  </a:cubicBezTo>
                  <a:cubicBezTo>
                    <a:pt x="60" y="8"/>
                    <a:pt x="0" y="199"/>
                    <a:pt x="36" y="258"/>
                  </a:cubicBezTo>
                  <a:cubicBezTo>
                    <a:pt x="62" y="307"/>
                    <a:pt x="91" y="324"/>
                    <a:pt x="120" y="324"/>
                  </a:cubicBezTo>
                  <a:cubicBezTo>
                    <a:pt x="185" y="324"/>
                    <a:pt x="256" y="243"/>
                    <a:pt x="322" y="235"/>
                  </a:cubicBezTo>
                  <a:lnTo>
                    <a:pt x="441" y="235"/>
                  </a:lnTo>
                  <a:cubicBezTo>
                    <a:pt x="357" y="140"/>
                    <a:pt x="292" y="0"/>
                    <a:pt x="1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"/>
            <p:cNvSpPr/>
            <p:nvPr/>
          </p:nvSpPr>
          <p:spPr>
            <a:xfrm>
              <a:off x="8832455" y="4277729"/>
              <a:ext cx="12435" cy="10225"/>
            </a:xfrm>
            <a:custGeom>
              <a:avLst/>
              <a:gdLst/>
              <a:ahLst/>
              <a:cxnLst/>
              <a:rect l="l" t="t" r="r" b="b"/>
              <a:pathLst>
                <a:path w="394" h="324" extrusionOk="0">
                  <a:moveTo>
                    <a:pt x="394" y="1"/>
                  </a:moveTo>
                  <a:lnTo>
                    <a:pt x="394" y="1"/>
                  </a:lnTo>
                  <a:cubicBezTo>
                    <a:pt x="179" y="60"/>
                    <a:pt x="1" y="36"/>
                    <a:pt x="36" y="322"/>
                  </a:cubicBezTo>
                  <a:cubicBezTo>
                    <a:pt x="48" y="323"/>
                    <a:pt x="60" y="324"/>
                    <a:pt x="72" y="324"/>
                  </a:cubicBezTo>
                  <a:cubicBezTo>
                    <a:pt x="208" y="324"/>
                    <a:pt x="306" y="253"/>
                    <a:pt x="3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"/>
            <p:cNvSpPr/>
            <p:nvPr/>
          </p:nvSpPr>
          <p:spPr>
            <a:xfrm>
              <a:off x="8701327" y="3599492"/>
              <a:ext cx="10920" cy="16190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43" y="168"/>
                    <a:pt x="0" y="346"/>
                    <a:pt x="143" y="513"/>
                  </a:cubicBezTo>
                  <a:cubicBezTo>
                    <a:pt x="262" y="501"/>
                    <a:pt x="346" y="441"/>
                    <a:pt x="334" y="275"/>
                  </a:cubicBezTo>
                  <a:cubicBezTo>
                    <a:pt x="262" y="180"/>
                    <a:pt x="179" y="96"/>
                    <a:pt x="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"/>
            <p:cNvSpPr/>
            <p:nvPr/>
          </p:nvSpPr>
          <p:spPr>
            <a:xfrm>
              <a:off x="8703946" y="3323824"/>
              <a:ext cx="10573" cy="10005"/>
            </a:xfrm>
            <a:custGeom>
              <a:avLst/>
              <a:gdLst/>
              <a:ahLst/>
              <a:cxnLst/>
              <a:rect l="l" t="t" r="r" b="b"/>
              <a:pathLst>
                <a:path w="335" h="317" extrusionOk="0">
                  <a:moveTo>
                    <a:pt x="249" y="0"/>
                  </a:moveTo>
                  <a:cubicBezTo>
                    <a:pt x="217" y="0"/>
                    <a:pt x="177" y="17"/>
                    <a:pt x="132" y="44"/>
                  </a:cubicBezTo>
                  <a:cubicBezTo>
                    <a:pt x="37" y="104"/>
                    <a:pt x="1" y="199"/>
                    <a:pt x="60" y="306"/>
                  </a:cubicBezTo>
                  <a:cubicBezTo>
                    <a:pt x="68" y="314"/>
                    <a:pt x="85" y="317"/>
                    <a:pt x="107" y="317"/>
                  </a:cubicBezTo>
                  <a:cubicBezTo>
                    <a:pt x="150" y="317"/>
                    <a:pt x="211" y="306"/>
                    <a:pt x="251" y="306"/>
                  </a:cubicBezTo>
                  <a:cubicBezTo>
                    <a:pt x="298" y="259"/>
                    <a:pt x="322" y="199"/>
                    <a:pt x="334" y="163"/>
                  </a:cubicBezTo>
                  <a:cubicBezTo>
                    <a:pt x="334" y="45"/>
                    <a:pt x="302" y="0"/>
                    <a:pt x="2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"/>
            <p:cNvSpPr/>
            <p:nvPr/>
          </p:nvSpPr>
          <p:spPr>
            <a:xfrm>
              <a:off x="8663740" y="3538268"/>
              <a:ext cx="13192" cy="13918"/>
            </a:xfrm>
            <a:custGeom>
              <a:avLst/>
              <a:gdLst/>
              <a:ahLst/>
              <a:cxnLst/>
              <a:rect l="l" t="t" r="r" b="b"/>
              <a:pathLst>
                <a:path w="418" h="441" extrusionOk="0">
                  <a:moveTo>
                    <a:pt x="418" y="0"/>
                  </a:moveTo>
                  <a:cubicBezTo>
                    <a:pt x="346" y="143"/>
                    <a:pt x="1" y="310"/>
                    <a:pt x="418" y="441"/>
                  </a:cubicBezTo>
                  <a:lnTo>
                    <a:pt x="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"/>
            <p:cNvSpPr/>
            <p:nvPr/>
          </p:nvSpPr>
          <p:spPr>
            <a:xfrm>
              <a:off x="8869663" y="4057920"/>
              <a:ext cx="10162" cy="11614"/>
            </a:xfrm>
            <a:custGeom>
              <a:avLst/>
              <a:gdLst/>
              <a:ahLst/>
              <a:cxnLst/>
              <a:rect l="l" t="t" r="r" b="b"/>
              <a:pathLst>
                <a:path w="322" h="368" extrusionOk="0">
                  <a:moveTo>
                    <a:pt x="120" y="1"/>
                  </a:moveTo>
                  <a:cubicBezTo>
                    <a:pt x="72" y="48"/>
                    <a:pt x="48" y="96"/>
                    <a:pt x="0" y="143"/>
                  </a:cubicBezTo>
                  <a:cubicBezTo>
                    <a:pt x="12" y="215"/>
                    <a:pt x="0" y="358"/>
                    <a:pt x="24" y="358"/>
                  </a:cubicBezTo>
                  <a:cubicBezTo>
                    <a:pt x="43" y="365"/>
                    <a:pt x="61" y="368"/>
                    <a:pt x="78" y="368"/>
                  </a:cubicBezTo>
                  <a:cubicBezTo>
                    <a:pt x="175" y="368"/>
                    <a:pt x="232" y="260"/>
                    <a:pt x="262" y="179"/>
                  </a:cubicBezTo>
                  <a:cubicBezTo>
                    <a:pt x="322" y="48"/>
                    <a:pt x="203" y="36"/>
                    <a:pt x="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"/>
            <p:cNvSpPr/>
            <p:nvPr/>
          </p:nvSpPr>
          <p:spPr>
            <a:xfrm>
              <a:off x="8923755" y="3935944"/>
              <a:ext cx="9436" cy="9310"/>
            </a:xfrm>
            <a:custGeom>
              <a:avLst/>
              <a:gdLst/>
              <a:ahLst/>
              <a:cxnLst/>
              <a:rect l="l" t="t" r="r" b="b"/>
              <a:pathLst>
                <a:path w="299" h="295" extrusionOk="0">
                  <a:moveTo>
                    <a:pt x="106" y="0"/>
                  </a:moveTo>
                  <a:cubicBezTo>
                    <a:pt x="73" y="0"/>
                    <a:pt x="42" y="20"/>
                    <a:pt x="13" y="79"/>
                  </a:cubicBezTo>
                  <a:cubicBezTo>
                    <a:pt x="1" y="103"/>
                    <a:pt x="61" y="234"/>
                    <a:pt x="96" y="270"/>
                  </a:cubicBezTo>
                  <a:cubicBezTo>
                    <a:pt x="128" y="287"/>
                    <a:pt x="155" y="295"/>
                    <a:pt x="177" y="295"/>
                  </a:cubicBezTo>
                  <a:cubicBezTo>
                    <a:pt x="261" y="295"/>
                    <a:pt x="280" y="186"/>
                    <a:pt x="299" y="91"/>
                  </a:cubicBezTo>
                  <a:cubicBezTo>
                    <a:pt x="229" y="68"/>
                    <a:pt x="165" y="0"/>
                    <a:pt x="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"/>
            <p:cNvSpPr/>
            <p:nvPr/>
          </p:nvSpPr>
          <p:spPr>
            <a:xfrm>
              <a:off x="8776469" y="3756562"/>
              <a:ext cx="9436" cy="10194"/>
            </a:xfrm>
            <a:custGeom>
              <a:avLst/>
              <a:gdLst/>
              <a:ahLst/>
              <a:cxnLst/>
              <a:rect l="l" t="t" r="r" b="b"/>
              <a:pathLst>
                <a:path w="299" h="323" extrusionOk="0">
                  <a:moveTo>
                    <a:pt x="172" y="1"/>
                  </a:moveTo>
                  <a:cubicBezTo>
                    <a:pt x="111" y="1"/>
                    <a:pt x="90" y="84"/>
                    <a:pt x="60" y="144"/>
                  </a:cubicBezTo>
                  <a:cubicBezTo>
                    <a:pt x="1" y="298"/>
                    <a:pt x="84" y="310"/>
                    <a:pt x="179" y="322"/>
                  </a:cubicBezTo>
                  <a:cubicBezTo>
                    <a:pt x="215" y="286"/>
                    <a:pt x="263" y="251"/>
                    <a:pt x="298" y="203"/>
                  </a:cubicBezTo>
                  <a:cubicBezTo>
                    <a:pt x="263" y="144"/>
                    <a:pt x="239" y="48"/>
                    <a:pt x="215" y="13"/>
                  </a:cubicBezTo>
                  <a:cubicBezTo>
                    <a:pt x="199" y="4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"/>
            <p:cNvSpPr/>
            <p:nvPr/>
          </p:nvSpPr>
          <p:spPr>
            <a:xfrm>
              <a:off x="8641995" y="3657719"/>
              <a:ext cx="8647" cy="7511"/>
            </a:xfrm>
            <a:custGeom>
              <a:avLst/>
              <a:gdLst/>
              <a:ahLst/>
              <a:cxnLst/>
              <a:rect l="l" t="t" r="r" b="b"/>
              <a:pathLst>
                <a:path w="274" h="238" extrusionOk="0">
                  <a:moveTo>
                    <a:pt x="99" y="0"/>
                  </a:moveTo>
                  <a:cubicBezTo>
                    <a:pt x="20" y="0"/>
                    <a:pt x="0" y="68"/>
                    <a:pt x="11" y="156"/>
                  </a:cubicBezTo>
                  <a:cubicBezTo>
                    <a:pt x="19" y="205"/>
                    <a:pt x="44" y="237"/>
                    <a:pt x="94" y="237"/>
                  </a:cubicBezTo>
                  <a:cubicBezTo>
                    <a:pt x="116" y="237"/>
                    <a:pt x="144" y="231"/>
                    <a:pt x="178" y="216"/>
                  </a:cubicBezTo>
                  <a:cubicBezTo>
                    <a:pt x="190" y="180"/>
                    <a:pt x="273" y="144"/>
                    <a:pt x="273" y="85"/>
                  </a:cubicBezTo>
                  <a:cubicBezTo>
                    <a:pt x="273" y="16"/>
                    <a:pt x="241" y="7"/>
                    <a:pt x="203" y="7"/>
                  </a:cubicBezTo>
                  <a:cubicBezTo>
                    <a:pt x="189" y="7"/>
                    <a:pt x="175" y="8"/>
                    <a:pt x="161" y="8"/>
                  </a:cubicBezTo>
                  <a:cubicBezTo>
                    <a:pt x="146" y="8"/>
                    <a:pt x="131" y="7"/>
                    <a:pt x="118" y="1"/>
                  </a:cubicBezTo>
                  <a:cubicBezTo>
                    <a:pt x="111" y="1"/>
                    <a:pt x="105" y="0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"/>
            <p:cNvSpPr/>
            <p:nvPr/>
          </p:nvSpPr>
          <p:spPr>
            <a:xfrm>
              <a:off x="8929404" y="4030179"/>
              <a:ext cx="9436" cy="9720"/>
            </a:xfrm>
            <a:custGeom>
              <a:avLst/>
              <a:gdLst/>
              <a:ahLst/>
              <a:cxnLst/>
              <a:rect l="l" t="t" r="r" b="b"/>
              <a:pathLst>
                <a:path w="299" h="308" extrusionOk="0">
                  <a:moveTo>
                    <a:pt x="150" y="1"/>
                  </a:moveTo>
                  <a:cubicBezTo>
                    <a:pt x="99" y="1"/>
                    <a:pt x="43" y="10"/>
                    <a:pt x="1" y="10"/>
                  </a:cubicBezTo>
                  <a:cubicBezTo>
                    <a:pt x="12" y="94"/>
                    <a:pt x="12" y="165"/>
                    <a:pt x="12" y="260"/>
                  </a:cubicBezTo>
                  <a:cubicBezTo>
                    <a:pt x="120" y="225"/>
                    <a:pt x="298" y="308"/>
                    <a:pt x="274" y="82"/>
                  </a:cubicBezTo>
                  <a:cubicBezTo>
                    <a:pt x="268" y="16"/>
                    <a:pt x="21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"/>
            <p:cNvSpPr/>
            <p:nvPr/>
          </p:nvSpPr>
          <p:spPr>
            <a:xfrm>
              <a:off x="8922650" y="4121795"/>
              <a:ext cx="10541" cy="12435"/>
            </a:xfrm>
            <a:custGeom>
              <a:avLst/>
              <a:gdLst/>
              <a:ahLst/>
              <a:cxnLst/>
              <a:rect l="l" t="t" r="r" b="b"/>
              <a:pathLst>
                <a:path w="334" h="394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31" y="36"/>
                    <a:pt x="0" y="120"/>
                    <a:pt x="107" y="393"/>
                  </a:cubicBezTo>
                  <a:cubicBezTo>
                    <a:pt x="250" y="322"/>
                    <a:pt x="334" y="179"/>
                    <a:pt x="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"/>
            <p:cNvSpPr/>
            <p:nvPr/>
          </p:nvSpPr>
          <p:spPr>
            <a:xfrm>
              <a:off x="8806166" y="4199904"/>
              <a:ext cx="10920" cy="13602"/>
            </a:xfrm>
            <a:custGeom>
              <a:avLst/>
              <a:gdLst/>
              <a:ahLst/>
              <a:cxnLst/>
              <a:rect l="l" t="t" r="r" b="b"/>
              <a:pathLst>
                <a:path w="346" h="431" extrusionOk="0">
                  <a:moveTo>
                    <a:pt x="154" y="0"/>
                  </a:moveTo>
                  <a:cubicBezTo>
                    <a:pt x="113" y="0"/>
                    <a:pt x="67" y="19"/>
                    <a:pt x="12" y="62"/>
                  </a:cubicBezTo>
                  <a:cubicBezTo>
                    <a:pt x="0" y="240"/>
                    <a:pt x="167" y="300"/>
                    <a:pt x="227" y="419"/>
                  </a:cubicBezTo>
                  <a:cubicBezTo>
                    <a:pt x="250" y="419"/>
                    <a:pt x="298" y="419"/>
                    <a:pt x="334" y="431"/>
                  </a:cubicBezTo>
                  <a:cubicBezTo>
                    <a:pt x="346" y="359"/>
                    <a:pt x="346" y="264"/>
                    <a:pt x="346" y="193"/>
                  </a:cubicBezTo>
                  <a:cubicBezTo>
                    <a:pt x="297" y="80"/>
                    <a:pt x="238" y="0"/>
                    <a:pt x="1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"/>
            <p:cNvSpPr/>
            <p:nvPr/>
          </p:nvSpPr>
          <p:spPr>
            <a:xfrm>
              <a:off x="8845236" y="4230390"/>
              <a:ext cx="7922" cy="16190"/>
            </a:xfrm>
            <a:custGeom>
              <a:avLst/>
              <a:gdLst/>
              <a:ahLst/>
              <a:cxnLst/>
              <a:rect l="l" t="t" r="r" b="b"/>
              <a:pathLst>
                <a:path w="251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274"/>
                    <a:pt x="48" y="405"/>
                    <a:pt x="191" y="512"/>
                  </a:cubicBezTo>
                  <a:cubicBezTo>
                    <a:pt x="251" y="298"/>
                    <a:pt x="167" y="19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"/>
            <p:cNvSpPr/>
            <p:nvPr/>
          </p:nvSpPr>
          <p:spPr>
            <a:xfrm>
              <a:off x="8805408" y="2866406"/>
              <a:ext cx="15054" cy="13571"/>
            </a:xfrm>
            <a:custGeom>
              <a:avLst/>
              <a:gdLst/>
              <a:ahLst/>
              <a:cxnLst/>
              <a:rect l="l" t="t" r="r" b="b"/>
              <a:pathLst>
                <a:path w="477" h="430" extrusionOk="0">
                  <a:moveTo>
                    <a:pt x="262" y="1"/>
                  </a:moveTo>
                  <a:cubicBezTo>
                    <a:pt x="215" y="13"/>
                    <a:pt x="179" y="13"/>
                    <a:pt x="131" y="13"/>
                  </a:cubicBezTo>
                  <a:cubicBezTo>
                    <a:pt x="1" y="429"/>
                    <a:pt x="262" y="382"/>
                    <a:pt x="477" y="406"/>
                  </a:cubicBezTo>
                  <a:cubicBezTo>
                    <a:pt x="441" y="239"/>
                    <a:pt x="251" y="191"/>
                    <a:pt x="2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"/>
            <p:cNvSpPr/>
            <p:nvPr/>
          </p:nvSpPr>
          <p:spPr>
            <a:xfrm>
              <a:off x="8776090" y="3817439"/>
              <a:ext cx="7543" cy="8679"/>
            </a:xfrm>
            <a:custGeom>
              <a:avLst/>
              <a:gdLst/>
              <a:ahLst/>
              <a:cxnLst/>
              <a:rect l="l" t="t" r="r" b="b"/>
              <a:pathLst>
                <a:path w="239" h="275" extrusionOk="0">
                  <a:moveTo>
                    <a:pt x="156" y="1"/>
                  </a:moveTo>
                  <a:cubicBezTo>
                    <a:pt x="108" y="1"/>
                    <a:pt x="48" y="36"/>
                    <a:pt x="13" y="84"/>
                  </a:cubicBezTo>
                  <a:cubicBezTo>
                    <a:pt x="1" y="108"/>
                    <a:pt x="13" y="167"/>
                    <a:pt x="13" y="274"/>
                  </a:cubicBezTo>
                  <a:cubicBezTo>
                    <a:pt x="120" y="215"/>
                    <a:pt x="179" y="167"/>
                    <a:pt x="239" y="120"/>
                  </a:cubicBezTo>
                  <a:cubicBezTo>
                    <a:pt x="215" y="84"/>
                    <a:pt x="179" y="1"/>
                    <a:pt x="1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"/>
            <p:cNvSpPr/>
            <p:nvPr/>
          </p:nvSpPr>
          <p:spPr>
            <a:xfrm>
              <a:off x="8803515" y="4220607"/>
              <a:ext cx="10194" cy="9058"/>
            </a:xfrm>
            <a:custGeom>
              <a:avLst/>
              <a:gdLst/>
              <a:ahLst/>
              <a:cxnLst/>
              <a:rect l="l" t="t" r="r" b="b"/>
              <a:pathLst>
                <a:path w="323" h="287" extrusionOk="0">
                  <a:moveTo>
                    <a:pt x="1" y="1"/>
                  </a:moveTo>
                  <a:lnTo>
                    <a:pt x="1" y="287"/>
                  </a:lnTo>
                  <a:cubicBezTo>
                    <a:pt x="96" y="239"/>
                    <a:pt x="215" y="191"/>
                    <a:pt x="322" y="144"/>
                  </a:cubicBezTo>
                  <a:cubicBezTo>
                    <a:pt x="275" y="49"/>
                    <a:pt x="191" y="25"/>
                    <a:pt x="96" y="25"/>
                  </a:cubicBezTo>
                  <a:cubicBezTo>
                    <a:pt x="61" y="25"/>
                    <a:pt x="25" y="13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"/>
            <p:cNvSpPr/>
            <p:nvPr/>
          </p:nvSpPr>
          <p:spPr>
            <a:xfrm>
              <a:off x="8933538" y="3950840"/>
              <a:ext cx="8300" cy="6785"/>
            </a:xfrm>
            <a:custGeom>
              <a:avLst/>
              <a:gdLst/>
              <a:ahLst/>
              <a:cxnLst/>
              <a:rect l="l" t="t" r="r" b="b"/>
              <a:pathLst>
                <a:path w="263" h="215" extrusionOk="0">
                  <a:moveTo>
                    <a:pt x="132" y="0"/>
                  </a:moveTo>
                  <a:cubicBezTo>
                    <a:pt x="108" y="24"/>
                    <a:pt x="48" y="48"/>
                    <a:pt x="24" y="95"/>
                  </a:cubicBezTo>
                  <a:cubicBezTo>
                    <a:pt x="1" y="167"/>
                    <a:pt x="36" y="215"/>
                    <a:pt x="108" y="215"/>
                  </a:cubicBezTo>
                  <a:cubicBezTo>
                    <a:pt x="143" y="203"/>
                    <a:pt x="191" y="167"/>
                    <a:pt x="215" y="119"/>
                  </a:cubicBezTo>
                  <a:cubicBezTo>
                    <a:pt x="262" y="36"/>
                    <a:pt x="203" y="24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"/>
            <p:cNvSpPr/>
            <p:nvPr/>
          </p:nvSpPr>
          <p:spPr>
            <a:xfrm>
              <a:off x="8922997" y="3061126"/>
              <a:ext cx="8332" cy="7858"/>
            </a:xfrm>
            <a:custGeom>
              <a:avLst/>
              <a:gdLst/>
              <a:ahLst/>
              <a:cxnLst/>
              <a:rect l="l" t="t" r="r" b="b"/>
              <a:pathLst>
                <a:path w="264" h="249" extrusionOk="0">
                  <a:moveTo>
                    <a:pt x="55" y="0"/>
                  </a:moveTo>
                  <a:cubicBezTo>
                    <a:pt x="21" y="0"/>
                    <a:pt x="0" y="33"/>
                    <a:pt x="25" y="82"/>
                  </a:cubicBezTo>
                  <a:cubicBezTo>
                    <a:pt x="37" y="141"/>
                    <a:pt x="96" y="201"/>
                    <a:pt x="156" y="248"/>
                  </a:cubicBezTo>
                  <a:cubicBezTo>
                    <a:pt x="168" y="248"/>
                    <a:pt x="215" y="213"/>
                    <a:pt x="263" y="189"/>
                  </a:cubicBezTo>
                  <a:cubicBezTo>
                    <a:pt x="215" y="129"/>
                    <a:pt x="168" y="58"/>
                    <a:pt x="108" y="22"/>
                  </a:cubicBezTo>
                  <a:cubicBezTo>
                    <a:pt x="90" y="7"/>
                    <a:pt x="71" y="0"/>
                    <a:pt x="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"/>
            <p:cNvSpPr/>
            <p:nvPr/>
          </p:nvSpPr>
          <p:spPr>
            <a:xfrm>
              <a:off x="8586736" y="3536753"/>
              <a:ext cx="14675" cy="10920"/>
            </a:xfrm>
            <a:custGeom>
              <a:avLst/>
              <a:gdLst/>
              <a:ahLst/>
              <a:cxnLst/>
              <a:rect l="l" t="t" r="r" b="b"/>
              <a:pathLst>
                <a:path w="465" h="346" extrusionOk="0">
                  <a:moveTo>
                    <a:pt x="155" y="1"/>
                  </a:moveTo>
                  <a:cubicBezTo>
                    <a:pt x="155" y="120"/>
                    <a:pt x="0" y="251"/>
                    <a:pt x="202" y="346"/>
                  </a:cubicBezTo>
                  <a:cubicBezTo>
                    <a:pt x="298" y="203"/>
                    <a:pt x="464" y="60"/>
                    <a:pt x="1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"/>
            <p:cNvSpPr/>
            <p:nvPr/>
          </p:nvSpPr>
          <p:spPr>
            <a:xfrm>
              <a:off x="8626563" y="4458468"/>
              <a:ext cx="68422" cy="46235"/>
            </a:xfrm>
            <a:custGeom>
              <a:avLst/>
              <a:gdLst/>
              <a:ahLst/>
              <a:cxnLst/>
              <a:rect l="l" t="t" r="r" b="b"/>
              <a:pathLst>
                <a:path w="2168" h="1465" extrusionOk="0">
                  <a:moveTo>
                    <a:pt x="1250" y="1"/>
                  </a:moveTo>
                  <a:cubicBezTo>
                    <a:pt x="1004" y="218"/>
                    <a:pt x="796" y="443"/>
                    <a:pt x="524" y="443"/>
                  </a:cubicBezTo>
                  <a:cubicBezTo>
                    <a:pt x="454" y="443"/>
                    <a:pt x="379" y="428"/>
                    <a:pt x="298" y="393"/>
                  </a:cubicBezTo>
                  <a:cubicBezTo>
                    <a:pt x="259" y="370"/>
                    <a:pt x="210" y="271"/>
                    <a:pt x="161" y="271"/>
                  </a:cubicBezTo>
                  <a:cubicBezTo>
                    <a:pt x="135" y="271"/>
                    <a:pt x="108" y="299"/>
                    <a:pt x="83" y="382"/>
                  </a:cubicBezTo>
                  <a:cubicBezTo>
                    <a:pt x="48" y="477"/>
                    <a:pt x="0" y="632"/>
                    <a:pt x="36" y="703"/>
                  </a:cubicBezTo>
                  <a:cubicBezTo>
                    <a:pt x="61" y="759"/>
                    <a:pt x="97" y="778"/>
                    <a:pt x="138" y="778"/>
                  </a:cubicBezTo>
                  <a:cubicBezTo>
                    <a:pt x="194" y="778"/>
                    <a:pt x="260" y="742"/>
                    <a:pt x="322" y="715"/>
                  </a:cubicBezTo>
                  <a:cubicBezTo>
                    <a:pt x="401" y="679"/>
                    <a:pt x="490" y="590"/>
                    <a:pt x="579" y="590"/>
                  </a:cubicBezTo>
                  <a:cubicBezTo>
                    <a:pt x="636" y="590"/>
                    <a:pt x="694" y="627"/>
                    <a:pt x="750" y="739"/>
                  </a:cubicBezTo>
                  <a:cubicBezTo>
                    <a:pt x="619" y="858"/>
                    <a:pt x="500" y="953"/>
                    <a:pt x="369" y="1060"/>
                  </a:cubicBezTo>
                  <a:cubicBezTo>
                    <a:pt x="405" y="1179"/>
                    <a:pt x="524" y="1120"/>
                    <a:pt x="584" y="1203"/>
                  </a:cubicBezTo>
                  <a:cubicBezTo>
                    <a:pt x="593" y="1204"/>
                    <a:pt x="602" y="1204"/>
                    <a:pt x="611" y="1204"/>
                  </a:cubicBezTo>
                  <a:cubicBezTo>
                    <a:pt x="876" y="1204"/>
                    <a:pt x="986" y="866"/>
                    <a:pt x="1286" y="739"/>
                  </a:cubicBezTo>
                  <a:lnTo>
                    <a:pt x="1286" y="739"/>
                  </a:lnTo>
                  <a:cubicBezTo>
                    <a:pt x="1143" y="1060"/>
                    <a:pt x="1000" y="1275"/>
                    <a:pt x="822" y="1441"/>
                  </a:cubicBezTo>
                  <a:cubicBezTo>
                    <a:pt x="857" y="1441"/>
                    <a:pt x="905" y="1453"/>
                    <a:pt x="941" y="1465"/>
                  </a:cubicBezTo>
                  <a:cubicBezTo>
                    <a:pt x="1286" y="1144"/>
                    <a:pt x="1738" y="1275"/>
                    <a:pt x="2131" y="1179"/>
                  </a:cubicBezTo>
                  <a:cubicBezTo>
                    <a:pt x="2143" y="1132"/>
                    <a:pt x="2167" y="1108"/>
                    <a:pt x="2167" y="1072"/>
                  </a:cubicBezTo>
                  <a:cubicBezTo>
                    <a:pt x="1988" y="572"/>
                    <a:pt x="1215" y="751"/>
                    <a:pt x="1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"/>
            <p:cNvSpPr/>
            <p:nvPr/>
          </p:nvSpPr>
          <p:spPr>
            <a:xfrm>
              <a:off x="8767822" y="4315852"/>
              <a:ext cx="66560" cy="39513"/>
            </a:xfrm>
            <a:custGeom>
              <a:avLst/>
              <a:gdLst/>
              <a:ahLst/>
              <a:cxnLst/>
              <a:rect l="l" t="t" r="r" b="b"/>
              <a:pathLst>
                <a:path w="2109" h="1252" extrusionOk="0">
                  <a:moveTo>
                    <a:pt x="401" y="1"/>
                  </a:moveTo>
                  <a:cubicBezTo>
                    <a:pt x="305" y="1"/>
                    <a:pt x="213" y="105"/>
                    <a:pt x="120" y="162"/>
                  </a:cubicBezTo>
                  <a:cubicBezTo>
                    <a:pt x="84" y="329"/>
                    <a:pt x="37" y="507"/>
                    <a:pt x="1" y="662"/>
                  </a:cubicBezTo>
                  <a:cubicBezTo>
                    <a:pt x="84" y="745"/>
                    <a:pt x="203" y="721"/>
                    <a:pt x="299" y="805"/>
                  </a:cubicBezTo>
                  <a:cubicBezTo>
                    <a:pt x="235" y="797"/>
                    <a:pt x="165" y="740"/>
                    <a:pt x="98" y="740"/>
                  </a:cubicBezTo>
                  <a:cubicBezTo>
                    <a:pt x="65" y="740"/>
                    <a:pt x="32" y="754"/>
                    <a:pt x="1" y="793"/>
                  </a:cubicBezTo>
                  <a:cubicBezTo>
                    <a:pt x="115" y="1031"/>
                    <a:pt x="520" y="1239"/>
                    <a:pt x="786" y="1239"/>
                  </a:cubicBezTo>
                  <a:cubicBezTo>
                    <a:pt x="853" y="1239"/>
                    <a:pt x="911" y="1226"/>
                    <a:pt x="953" y="1198"/>
                  </a:cubicBezTo>
                  <a:cubicBezTo>
                    <a:pt x="989" y="1162"/>
                    <a:pt x="1037" y="1138"/>
                    <a:pt x="977" y="1055"/>
                  </a:cubicBezTo>
                  <a:cubicBezTo>
                    <a:pt x="783" y="844"/>
                    <a:pt x="869" y="799"/>
                    <a:pt x="974" y="799"/>
                  </a:cubicBezTo>
                  <a:cubicBezTo>
                    <a:pt x="1024" y="799"/>
                    <a:pt x="1078" y="809"/>
                    <a:pt x="1108" y="817"/>
                  </a:cubicBezTo>
                  <a:cubicBezTo>
                    <a:pt x="1275" y="864"/>
                    <a:pt x="1453" y="876"/>
                    <a:pt x="1561" y="1043"/>
                  </a:cubicBezTo>
                  <a:cubicBezTo>
                    <a:pt x="1677" y="1118"/>
                    <a:pt x="1788" y="1251"/>
                    <a:pt x="1921" y="1251"/>
                  </a:cubicBezTo>
                  <a:cubicBezTo>
                    <a:pt x="1979" y="1251"/>
                    <a:pt x="2040" y="1226"/>
                    <a:pt x="2108" y="1162"/>
                  </a:cubicBezTo>
                  <a:cubicBezTo>
                    <a:pt x="2084" y="1091"/>
                    <a:pt x="2037" y="995"/>
                    <a:pt x="2001" y="924"/>
                  </a:cubicBezTo>
                  <a:cubicBezTo>
                    <a:pt x="1962" y="805"/>
                    <a:pt x="1907" y="729"/>
                    <a:pt x="1825" y="729"/>
                  </a:cubicBezTo>
                  <a:cubicBezTo>
                    <a:pt x="1784" y="729"/>
                    <a:pt x="1736" y="749"/>
                    <a:pt x="1680" y="793"/>
                  </a:cubicBezTo>
                  <a:cubicBezTo>
                    <a:pt x="1486" y="738"/>
                    <a:pt x="1464" y="284"/>
                    <a:pt x="1255" y="284"/>
                  </a:cubicBezTo>
                  <a:cubicBezTo>
                    <a:pt x="1193" y="284"/>
                    <a:pt x="1116" y="324"/>
                    <a:pt x="1013" y="424"/>
                  </a:cubicBezTo>
                  <a:cubicBezTo>
                    <a:pt x="846" y="400"/>
                    <a:pt x="668" y="340"/>
                    <a:pt x="596" y="186"/>
                  </a:cubicBezTo>
                  <a:cubicBezTo>
                    <a:pt x="529" y="47"/>
                    <a:pt x="464" y="1"/>
                    <a:pt x="4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"/>
            <p:cNvSpPr/>
            <p:nvPr/>
          </p:nvSpPr>
          <p:spPr>
            <a:xfrm>
              <a:off x="8674659" y="4376540"/>
              <a:ext cx="27457" cy="27836"/>
            </a:xfrm>
            <a:custGeom>
              <a:avLst/>
              <a:gdLst/>
              <a:ahLst/>
              <a:cxnLst/>
              <a:rect l="l" t="t" r="r" b="b"/>
              <a:pathLst>
                <a:path w="870" h="882" extrusionOk="0">
                  <a:moveTo>
                    <a:pt x="726" y="1"/>
                  </a:moveTo>
                  <a:cubicBezTo>
                    <a:pt x="584" y="370"/>
                    <a:pt x="226" y="501"/>
                    <a:pt x="0" y="799"/>
                  </a:cubicBezTo>
                  <a:cubicBezTo>
                    <a:pt x="9" y="798"/>
                    <a:pt x="18" y="798"/>
                    <a:pt x="28" y="798"/>
                  </a:cubicBezTo>
                  <a:cubicBezTo>
                    <a:pt x="168" y="798"/>
                    <a:pt x="332" y="882"/>
                    <a:pt x="466" y="882"/>
                  </a:cubicBezTo>
                  <a:cubicBezTo>
                    <a:pt x="592" y="882"/>
                    <a:pt x="693" y="808"/>
                    <a:pt x="726" y="525"/>
                  </a:cubicBezTo>
                  <a:cubicBezTo>
                    <a:pt x="631" y="358"/>
                    <a:pt x="869" y="227"/>
                    <a:pt x="774" y="61"/>
                  </a:cubicBezTo>
                  <a:cubicBezTo>
                    <a:pt x="762" y="49"/>
                    <a:pt x="750" y="13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"/>
            <p:cNvSpPr/>
            <p:nvPr/>
          </p:nvSpPr>
          <p:spPr>
            <a:xfrm>
              <a:off x="8746424" y="4380327"/>
              <a:ext cx="14297" cy="25942"/>
            </a:xfrm>
            <a:custGeom>
              <a:avLst/>
              <a:gdLst/>
              <a:ahLst/>
              <a:cxnLst/>
              <a:rect l="l" t="t" r="r" b="b"/>
              <a:pathLst>
                <a:path w="453" h="822" extrusionOk="0">
                  <a:moveTo>
                    <a:pt x="453" y="0"/>
                  </a:moveTo>
                  <a:cubicBezTo>
                    <a:pt x="24" y="310"/>
                    <a:pt x="24" y="310"/>
                    <a:pt x="0" y="822"/>
                  </a:cubicBezTo>
                  <a:cubicBezTo>
                    <a:pt x="155" y="524"/>
                    <a:pt x="381" y="381"/>
                    <a:pt x="4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"/>
            <p:cNvSpPr/>
            <p:nvPr/>
          </p:nvSpPr>
          <p:spPr>
            <a:xfrm>
              <a:off x="8579950" y="4502430"/>
              <a:ext cx="17705" cy="12372"/>
            </a:xfrm>
            <a:custGeom>
              <a:avLst/>
              <a:gdLst/>
              <a:ahLst/>
              <a:cxnLst/>
              <a:rect l="l" t="t" r="r" b="b"/>
              <a:pathLst>
                <a:path w="561" h="39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501" y="87"/>
                    <a:pt x="419" y="98"/>
                    <a:pt x="329" y="98"/>
                  </a:cubicBezTo>
                  <a:cubicBezTo>
                    <a:pt x="302" y="98"/>
                    <a:pt x="274" y="97"/>
                    <a:pt x="245" y="97"/>
                  </a:cubicBezTo>
                  <a:cubicBezTo>
                    <a:pt x="163" y="97"/>
                    <a:pt x="78" y="105"/>
                    <a:pt x="1" y="167"/>
                  </a:cubicBezTo>
                  <a:cubicBezTo>
                    <a:pt x="133" y="287"/>
                    <a:pt x="256" y="392"/>
                    <a:pt x="354" y="392"/>
                  </a:cubicBezTo>
                  <a:cubicBezTo>
                    <a:pt x="451" y="392"/>
                    <a:pt x="525" y="290"/>
                    <a:pt x="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"/>
            <p:cNvSpPr/>
            <p:nvPr/>
          </p:nvSpPr>
          <p:spPr>
            <a:xfrm>
              <a:off x="8768200" y="4337060"/>
              <a:ext cx="19567" cy="11740"/>
            </a:xfrm>
            <a:custGeom>
              <a:avLst/>
              <a:gdLst/>
              <a:ahLst/>
              <a:cxnLst/>
              <a:rect l="l" t="t" r="r" b="b"/>
              <a:pathLst>
                <a:path w="620" h="372" extrusionOk="0">
                  <a:moveTo>
                    <a:pt x="43" y="1"/>
                  </a:moveTo>
                  <a:cubicBezTo>
                    <a:pt x="29" y="1"/>
                    <a:pt x="15" y="1"/>
                    <a:pt x="1" y="2"/>
                  </a:cubicBezTo>
                  <a:lnTo>
                    <a:pt x="1" y="133"/>
                  </a:lnTo>
                  <a:cubicBezTo>
                    <a:pt x="6" y="132"/>
                    <a:pt x="10" y="132"/>
                    <a:pt x="15" y="132"/>
                  </a:cubicBezTo>
                  <a:cubicBezTo>
                    <a:pt x="155" y="132"/>
                    <a:pt x="273" y="372"/>
                    <a:pt x="423" y="372"/>
                  </a:cubicBezTo>
                  <a:cubicBezTo>
                    <a:pt x="483" y="372"/>
                    <a:pt x="547" y="334"/>
                    <a:pt x="620" y="228"/>
                  </a:cubicBezTo>
                  <a:cubicBezTo>
                    <a:pt x="430" y="83"/>
                    <a:pt x="251" y="1"/>
                    <a:pt x="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"/>
            <p:cNvSpPr/>
            <p:nvPr/>
          </p:nvSpPr>
          <p:spPr>
            <a:xfrm>
              <a:off x="8746361" y="4344981"/>
              <a:ext cx="14739" cy="12750"/>
            </a:xfrm>
            <a:custGeom>
              <a:avLst/>
              <a:gdLst/>
              <a:ahLst/>
              <a:cxnLst/>
              <a:rect l="l" t="t" r="r" b="b"/>
              <a:pathLst>
                <a:path w="467" h="404" extrusionOk="0">
                  <a:moveTo>
                    <a:pt x="145" y="1"/>
                  </a:moveTo>
                  <a:cubicBezTo>
                    <a:pt x="62" y="13"/>
                    <a:pt x="38" y="60"/>
                    <a:pt x="38" y="120"/>
                  </a:cubicBezTo>
                  <a:cubicBezTo>
                    <a:pt x="1" y="349"/>
                    <a:pt x="65" y="404"/>
                    <a:pt x="162" y="404"/>
                  </a:cubicBezTo>
                  <a:cubicBezTo>
                    <a:pt x="221" y="404"/>
                    <a:pt x="292" y="383"/>
                    <a:pt x="359" y="370"/>
                  </a:cubicBezTo>
                  <a:cubicBezTo>
                    <a:pt x="395" y="287"/>
                    <a:pt x="443" y="215"/>
                    <a:pt x="467" y="120"/>
                  </a:cubicBezTo>
                  <a:cubicBezTo>
                    <a:pt x="359" y="96"/>
                    <a:pt x="240" y="48"/>
                    <a:pt x="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"/>
            <p:cNvSpPr/>
            <p:nvPr/>
          </p:nvSpPr>
          <p:spPr>
            <a:xfrm>
              <a:off x="8796004" y="4369029"/>
              <a:ext cx="17169" cy="16948"/>
            </a:xfrm>
            <a:custGeom>
              <a:avLst/>
              <a:gdLst/>
              <a:ahLst/>
              <a:cxnLst/>
              <a:rect l="l" t="t" r="r" b="b"/>
              <a:pathLst>
                <a:path w="544" h="537" extrusionOk="0">
                  <a:moveTo>
                    <a:pt x="215" y="1"/>
                  </a:moveTo>
                  <a:cubicBezTo>
                    <a:pt x="72" y="120"/>
                    <a:pt x="13" y="299"/>
                    <a:pt x="1" y="501"/>
                  </a:cubicBezTo>
                  <a:cubicBezTo>
                    <a:pt x="99" y="526"/>
                    <a:pt x="173" y="536"/>
                    <a:pt x="228" y="536"/>
                  </a:cubicBezTo>
                  <a:cubicBezTo>
                    <a:pt x="544" y="536"/>
                    <a:pt x="215" y="173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"/>
            <p:cNvSpPr/>
            <p:nvPr/>
          </p:nvSpPr>
          <p:spPr>
            <a:xfrm>
              <a:off x="8659227" y="4417725"/>
              <a:ext cx="15086" cy="11835"/>
            </a:xfrm>
            <a:custGeom>
              <a:avLst/>
              <a:gdLst/>
              <a:ahLst/>
              <a:cxnLst/>
              <a:rect l="l" t="t" r="r" b="b"/>
              <a:pathLst>
                <a:path w="478" h="375" extrusionOk="0">
                  <a:moveTo>
                    <a:pt x="329" y="1"/>
                  </a:moveTo>
                  <a:cubicBezTo>
                    <a:pt x="206" y="1"/>
                    <a:pt x="141" y="154"/>
                    <a:pt x="1" y="375"/>
                  </a:cubicBezTo>
                  <a:cubicBezTo>
                    <a:pt x="239" y="268"/>
                    <a:pt x="358" y="208"/>
                    <a:pt x="477" y="149"/>
                  </a:cubicBezTo>
                  <a:cubicBezTo>
                    <a:pt x="465" y="113"/>
                    <a:pt x="430" y="29"/>
                    <a:pt x="406" y="18"/>
                  </a:cubicBezTo>
                  <a:cubicBezTo>
                    <a:pt x="378" y="6"/>
                    <a:pt x="353" y="1"/>
                    <a:pt x="3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"/>
            <p:cNvSpPr/>
            <p:nvPr/>
          </p:nvSpPr>
          <p:spPr>
            <a:xfrm>
              <a:off x="8685926" y="4464843"/>
              <a:ext cx="10541" cy="7574"/>
            </a:xfrm>
            <a:custGeom>
              <a:avLst/>
              <a:gdLst/>
              <a:ahLst/>
              <a:cxnLst/>
              <a:rect l="l" t="t" r="r" b="b"/>
              <a:pathLst>
                <a:path w="334" h="240" extrusionOk="0">
                  <a:moveTo>
                    <a:pt x="167" y="1"/>
                  </a:moveTo>
                  <a:cubicBezTo>
                    <a:pt x="96" y="1"/>
                    <a:pt x="0" y="1"/>
                    <a:pt x="0" y="120"/>
                  </a:cubicBezTo>
                  <a:cubicBezTo>
                    <a:pt x="0" y="239"/>
                    <a:pt x="96" y="239"/>
                    <a:pt x="167" y="239"/>
                  </a:cubicBezTo>
                  <a:cubicBezTo>
                    <a:pt x="238" y="239"/>
                    <a:pt x="310" y="227"/>
                    <a:pt x="334" y="120"/>
                  </a:cubicBezTo>
                  <a:cubicBezTo>
                    <a:pt x="310" y="1"/>
                    <a:pt x="238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"/>
            <p:cNvSpPr/>
            <p:nvPr/>
          </p:nvSpPr>
          <p:spPr>
            <a:xfrm>
              <a:off x="8698328" y="4372785"/>
              <a:ext cx="12435" cy="12056"/>
            </a:xfrm>
            <a:custGeom>
              <a:avLst/>
              <a:gdLst/>
              <a:ahLst/>
              <a:cxnLst/>
              <a:rect l="l" t="t" r="r" b="b"/>
              <a:pathLst>
                <a:path w="394" h="382" extrusionOk="0">
                  <a:moveTo>
                    <a:pt x="203" y="1"/>
                  </a:moveTo>
                  <a:cubicBezTo>
                    <a:pt x="119" y="1"/>
                    <a:pt x="36" y="25"/>
                    <a:pt x="0" y="120"/>
                  </a:cubicBezTo>
                  <a:lnTo>
                    <a:pt x="0" y="132"/>
                  </a:lnTo>
                  <a:cubicBezTo>
                    <a:pt x="72" y="191"/>
                    <a:pt x="24" y="322"/>
                    <a:pt x="95" y="382"/>
                  </a:cubicBezTo>
                  <a:cubicBezTo>
                    <a:pt x="393" y="358"/>
                    <a:pt x="155" y="120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"/>
            <p:cNvSpPr/>
            <p:nvPr/>
          </p:nvSpPr>
          <p:spPr>
            <a:xfrm>
              <a:off x="8691196" y="4376919"/>
              <a:ext cx="9784" cy="16190"/>
            </a:xfrm>
            <a:custGeom>
              <a:avLst/>
              <a:gdLst/>
              <a:ahLst/>
              <a:cxnLst/>
              <a:rect l="l" t="t" r="r" b="b"/>
              <a:pathLst>
                <a:path w="310" h="513" extrusionOk="0">
                  <a:moveTo>
                    <a:pt x="202" y="1"/>
                  </a:moveTo>
                  <a:cubicBezTo>
                    <a:pt x="250" y="168"/>
                    <a:pt x="0" y="334"/>
                    <a:pt x="202" y="513"/>
                  </a:cubicBezTo>
                  <a:cubicBezTo>
                    <a:pt x="238" y="418"/>
                    <a:pt x="286" y="346"/>
                    <a:pt x="310" y="251"/>
                  </a:cubicBezTo>
                  <a:cubicBezTo>
                    <a:pt x="310" y="156"/>
                    <a:pt x="298" y="49"/>
                    <a:pt x="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"/>
            <p:cNvSpPr/>
            <p:nvPr/>
          </p:nvSpPr>
          <p:spPr>
            <a:xfrm>
              <a:off x="8760310" y="4422648"/>
              <a:ext cx="8300" cy="9436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01" y="1"/>
                  </a:moveTo>
                  <a:cubicBezTo>
                    <a:pt x="73" y="1"/>
                    <a:pt x="40" y="15"/>
                    <a:pt x="1" y="52"/>
                  </a:cubicBezTo>
                  <a:cubicBezTo>
                    <a:pt x="16" y="185"/>
                    <a:pt x="42" y="298"/>
                    <a:pt x="113" y="298"/>
                  </a:cubicBezTo>
                  <a:cubicBezTo>
                    <a:pt x="149" y="298"/>
                    <a:pt x="198" y="268"/>
                    <a:pt x="263" y="195"/>
                  </a:cubicBezTo>
                  <a:cubicBezTo>
                    <a:pt x="218" y="124"/>
                    <a:pt x="181" y="1"/>
                    <a:pt x="1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"/>
            <p:cNvSpPr/>
            <p:nvPr/>
          </p:nvSpPr>
          <p:spPr>
            <a:xfrm>
              <a:off x="8634453" y="4491920"/>
              <a:ext cx="10541" cy="8111"/>
            </a:xfrm>
            <a:custGeom>
              <a:avLst/>
              <a:gdLst/>
              <a:ahLst/>
              <a:cxnLst/>
              <a:rect l="l" t="t" r="r" b="b"/>
              <a:pathLst>
                <a:path w="334" h="257" extrusionOk="0">
                  <a:moveTo>
                    <a:pt x="119" y="0"/>
                  </a:moveTo>
                  <a:cubicBezTo>
                    <a:pt x="72" y="60"/>
                    <a:pt x="0" y="143"/>
                    <a:pt x="72" y="215"/>
                  </a:cubicBezTo>
                  <a:cubicBezTo>
                    <a:pt x="99" y="245"/>
                    <a:pt x="125" y="257"/>
                    <a:pt x="148" y="257"/>
                  </a:cubicBezTo>
                  <a:cubicBezTo>
                    <a:pt x="216" y="257"/>
                    <a:pt x="272" y="161"/>
                    <a:pt x="334" y="143"/>
                  </a:cubicBezTo>
                  <a:cubicBezTo>
                    <a:pt x="298" y="24"/>
                    <a:pt x="203" y="24"/>
                    <a:pt x="1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"/>
            <p:cNvSpPr/>
            <p:nvPr/>
          </p:nvSpPr>
          <p:spPr>
            <a:xfrm>
              <a:off x="8557417" y="4521176"/>
              <a:ext cx="8300" cy="7227"/>
            </a:xfrm>
            <a:custGeom>
              <a:avLst/>
              <a:gdLst/>
              <a:ahLst/>
              <a:cxnLst/>
              <a:rect l="l" t="t" r="r" b="b"/>
              <a:pathLst>
                <a:path w="263" h="229" extrusionOk="0">
                  <a:moveTo>
                    <a:pt x="166" y="1"/>
                  </a:moveTo>
                  <a:cubicBezTo>
                    <a:pt x="33" y="1"/>
                    <a:pt x="12" y="93"/>
                    <a:pt x="0" y="228"/>
                  </a:cubicBezTo>
                  <a:cubicBezTo>
                    <a:pt x="119" y="204"/>
                    <a:pt x="239" y="204"/>
                    <a:pt x="250" y="73"/>
                  </a:cubicBezTo>
                  <a:cubicBezTo>
                    <a:pt x="262" y="50"/>
                    <a:pt x="215" y="2"/>
                    <a:pt x="191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"/>
            <p:cNvSpPr/>
            <p:nvPr/>
          </p:nvSpPr>
          <p:spPr>
            <a:xfrm>
              <a:off x="8582601" y="3454668"/>
              <a:ext cx="25942" cy="41533"/>
            </a:xfrm>
            <a:custGeom>
              <a:avLst/>
              <a:gdLst/>
              <a:ahLst/>
              <a:cxnLst/>
              <a:rect l="l" t="t" r="r" b="b"/>
              <a:pathLst>
                <a:path w="822" h="1316" extrusionOk="0">
                  <a:moveTo>
                    <a:pt x="194" y="0"/>
                  </a:moveTo>
                  <a:cubicBezTo>
                    <a:pt x="165" y="0"/>
                    <a:pt x="136" y="18"/>
                    <a:pt x="107" y="66"/>
                  </a:cubicBezTo>
                  <a:cubicBezTo>
                    <a:pt x="72" y="113"/>
                    <a:pt x="60" y="173"/>
                    <a:pt x="72" y="232"/>
                  </a:cubicBezTo>
                  <a:cubicBezTo>
                    <a:pt x="345" y="542"/>
                    <a:pt x="0" y="875"/>
                    <a:pt x="95" y="1197"/>
                  </a:cubicBezTo>
                  <a:lnTo>
                    <a:pt x="107" y="1185"/>
                  </a:lnTo>
                  <a:cubicBezTo>
                    <a:pt x="238" y="1232"/>
                    <a:pt x="393" y="1280"/>
                    <a:pt x="536" y="1316"/>
                  </a:cubicBezTo>
                  <a:cubicBezTo>
                    <a:pt x="607" y="1161"/>
                    <a:pt x="714" y="994"/>
                    <a:pt x="595" y="816"/>
                  </a:cubicBezTo>
                  <a:cubicBezTo>
                    <a:pt x="345" y="482"/>
                    <a:pt x="595" y="423"/>
                    <a:pt x="774" y="304"/>
                  </a:cubicBezTo>
                  <a:cubicBezTo>
                    <a:pt x="822" y="268"/>
                    <a:pt x="822" y="220"/>
                    <a:pt x="810" y="161"/>
                  </a:cubicBezTo>
                  <a:cubicBezTo>
                    <a:pt x="748" y="90"/>
                    <a:pt x="699" y="32"/>
                    <a:pt x="628" y="32"/>
                  </a:cubicBezTo>
                  <a:cubicBezTo>
                    <a:pt x="604" y="32"/>
                    <a:pt x="578" y="39"/>
                    <a:pt x="548" y="54"/>
                  </a:cubicBezTo>
                  <a:cubicBezTo>
                    <a:pt x="515" y="120"/>
                    <a:pt x="481" y="143"/>
                    <a:pt x="447" y="143"/>
                  </a:cubicBezTo>
                  <a:cubicBezTo>
                    <a:pt x="364" y="143"/>
                    <a:pt x="278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"/>
            <p:cNvSpPr/>
            <p:nvPr/>
          </p:nvSpPr>
          <p:spPr>
            <a:xfrm>
              <a:off x="8606649" y="3419132"/>
              <a:ext cx="34590" cy="27110"/>
            </a:xfrm>
            <a:custGeom>
              <a:avLst/>
              <a:gdLst/>
              <a:ahLst/>
              <a:cxnLst/>
              <a:rect l="l" t="t" r="r" b="b"/>
              <a:pathLst>
                <a:path w="1096" h="859" extrusionOk="0">
                  <a:moveTo>
                    <a:pt x="857" y="1"/>
                  </a:moveTo>
                  <a:cubicBezTo>
                    <a:pt x="679" y="1"/>
                    <a:pt x="500" y="37"/>
                    <a:pt x="322" y="49"/>
                  </a:cubicBezTo>
                  <a:cubicBezTo>
                    <a:pt x="191" y="156"/>
                    <a:pt x="60" y="263"/>
                    <a:pt x="60" y="465"/>
                  </a:cubicBezTo>
                  <a:cubicBezTo>
                    <a:pt x="72" y="632"/>
                    <a:pt x="0" y="858"/>
                    <a:pt x="262" y="858"/>
                  </a:cubicBezTo>
                  <a:cubicBezTo>
                    <a:pt x="298" y="834"/>
                    <a:pt x="310" y="822"/>
                    <a:pt x="345" y="811"/>
                  </a:cubicBezTo>
                  <a:cubicBezTo>
                    <a:pt x="362" y="595"/>
                    <a:pt x="367" y="361"/>
                    <a:pt x="506" y="361"/>
                  </a:cubicBezTo>
                  <a:cubicBezTo>
                    <a:pt x="566" y="361"/>
                    <a:pt x="652" y="405"/>
                    <a:pt x="774" y="513"/>
                  </a:cubicBezTo>
                  <a:cubicBezTo>
                    <a:pt x="812" y="548"/>
                    <a:pt x="841" y="563"/>
                    <a:pt x="864" y="563"/>
                  </a:cubicBezTo>
                  <a:cubicBezTo>
                    <a:pt x="951" y="563"/>
                    <a:pt x="953" y="362"/>
                    <a:pt x="1000" y="287"/>
                  </a:cubicBezTo>
                  <a:cubicBezTo>
                    <a:pt x="1095" y="120"/>
                    <a:pt x="1024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"/>
            <p:cNvSpPr/>
            <p:nvPr/>
          </p:nvSpPr>
          <p:spPr>
            <a:xfrm>
              <a:off x="8606649" y="3444663"/>
              <a:ext cx="23323" cy="19599"/>
            </a:xfrm>
            <a:custGeom>
              <a:avLst/>
              <a:gdLst/>
              <a:ahLst/>
              <a:cxnLst/>
              <a:rect l="l" t="t" r="r" b="b"/>
              <a:pathLst>
                <a:path w="739" h="621" extrusionOk="0">
                  <a:moveTo>
                    <a:pt x="506" y="0"/>
                  </a:moveTo>
                  <a:cubicBezTo>
                    <a:pt x="464" y="0"/>
                    <a:pt x="421" y="6"/>
                    <a:pt x="378" y="6"/>
                  </a:cubicBezTo>
                  <a:cubicBezTo>
                    <a:pt x="359" y="6"/>
                    <a:pt x="340" y="5"/>
                    <a:pt x="322" y="2"/>
                  </a:cubicBezTo>
                  <a:cubicBezTo>
                    <a:pt x="203" y="144"/>
                    <a:pt x="24" y="263"/>
                    <a:pt x="0" y="502"/>
                  </a:cubicBezTo>
                  <a:lnTo>
                    <a:pt x="0" y="621"/>
                  </a:lnTo>
                  <a:cubicBezTo>
                    <a:pt x="298" y="549"/>
                    <a:pt x="500" y="323"/>
                    <a:pt x="738" y="144"/>
                  </a:cubicBezTo>
                  <a:cubicBezTo>
                    <a:pt x="670" y="21"/>
                    <a:pt x="589" y="0"/>
                    <a:pt x="5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"/>
            <p:cNvSpPr/>
            <p:nvPr/>
          </p:nvSpPr>
          <p:spPr>
            <a:xfrm>
              <a:off x="8622429" y="3498945"/>
              <a:ext cx="12056" cy="15149"/>
            </a:xfrm>
            <a:custGeom>
              <a:avLst/>
              <a:gdLst/>
              <a:ahLst/>
              <a:cxnLst/>
              <a:rect l="l" t="t" r="r" b="b"/>
              <a:pathLst>
                <a:path w="382" h="480" extrusionOk="0">
                  <a:moveTo>
                    <a:pt x="294" y="1"/>
                  </a:moveTo>
                  <a:cubicBezTo>
                    <a:pt x="220" y="1"/>
                    <a:pt x="196" y="92"/>
                    <a:pt x="155" y="175"/>
                  </a:cubicBezTo>
                  <a:cubicBezTo>
                    <a:pt x="155" y="270"/>
                    <a:pt x="0" y="437"/>
                    <a:pt x="143" y="472"/>
                  </a:cubicBezTo>
                  <a:cubicBezTo>
                    <a:pt x="159" y="477"/>
                    <a:pt x="172" y="479"/>
                    <a:pt x="184" y="479"/>
                  </a:cubicBezTo>
                  <a:cubicBezTo>
                    <a:pt x="318" y="479"/>
                    <a:pt x="239" y="195"/>
                    <a:pt x="381" y="151"/>
                  </a:cubicBezTo>
                  <a:cubicBezTo>
                    <a:pt x="357" y="115"/>
                    <a:pt x="357" y="8"/>
                    <a:pt x="334" y="8"/>
                  </a:cubicBezTo>
                  <a:cubicBezTo>
                    <a:pt x="319" y="3"/>
                    <a:pt x="306" y="1"/>
                    <a:pt x="2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"/>
            <p:cNvSpPr/>
            <p:nvPr/>
          </p:nvSpPr>
          <p:spPr>
            <a:xfrm>
              <a:off x="8610784" y="3474045"/>
              <a:ext cx="9026" cy="7890"/>
            </a:xfrm>
            <a:custGeom>
              <a:avLst/>
              <a:gdLst/>
              <a:ahLst/>
              <a:cxnLst/>
              <a:rect l="l" t="t" r="r" b="b"/>
              <a:pathLst>
                <a:path w="286" h="250" extrusionOk="0">
                  <a:moveTo>
                    <a:pt x="102" y="1"/>
                  </a:moveTo>
                  <a:cubicBezTo>
                    <a:pt x="38" y="1"/>
                    <a:pt x="0" y="54"/>
                    <a:pt x="0" y="130"/>
                  </a:cubicBezTo>
                  <a:cubicBezTo>
                    <a:pt x="0" y="166"/>
                    <a:pt x="60" y="249"/>
                    <a:pt x="72" y="249"/>
                  </a:cubicBezTo>
                  <a:cubicBezTo>
                    <a:pt x="131" y="225"/>
                    <a:pt x="191" y="190"/>
                    <a:pt x="286" y="142"/>
                  </a:cubicBezTo>
                  <a:cubicBezTo>
                    <a:pt x="214" y="71"/>
                    <a:pt x="179" y="23"/>
                    <a:pt x="155" y="11"/>
                  </a:cubicBezTo>
                  <a:cubicBezTo>
                    <a:pt x="136" y="4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"/>
            <p:cNvSpPr/>
            <p:nvPr/>
          </p:nvSpPr>
          <p:spPr>
            <a:xfrm>
              <a:off x="8607028" y="3420647"/>
              <a:ext cx="9784" cy="13287"/>
            </a:xfrm>
            <a:custGeom>
              <a:avLst/>
              <a:gdLst/>
              <a:ahLst/>
              <a:cxnLst/>
              <a:rect l="l" t="t" r="r" b="b"/>
              <a:pathLst>
                <a:path w="310" h="421" extrusionOk="0">
                  <a:moveTo>
                    <a:pt x="310" y="1"/>
                  </a:moveTo>
                  <a:cubicBezTo>
                    <a:pt x="214" y="48"/>
                    <a:pt x="95" y="96"/>
                    <a:pt x="0" y="120"/>
                  </a:cubicBezTo>
                  <a:lnTo>
                    <a:pt x="0" y="393"/>
                  </a:lnTo>
                  <a:cubicBezTo>
                    <a:pt x="18" y="411"/>
                    <a:pt x="33" y="420"/>
                    <a:pt x="49" y="420"/>
                  </a:cubicBezTo>
                  <a:cubicBezTo>
                    <a:pt x="66" y="420"/>
                    <a:pt x="83" y="411"/>
                    <a:pt x="107" y="393"/>
                  </a:cubicBezTo>
                  <a:cubicBezTo>
                    <a:pt x="167" y="251"/>
                    <a:pt x="238" y="132"/>
                    <a:pt x="3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"/>
            <p:cNvSpPr/>
            <p:nvPr/>
          </p:nvSpPr>
          <p:spPr>
            <a:xfrm>
              <a:off x="8727268" y="4335608"/>
              <a:ext cx="23702" cy="13539"/>
            </a:xfrm>
            <a:custGeom>
              <a:avLst/>
              <a:gdLst/>
              <a:ahLst/>
              <a:cxnLst/>
              <a:rect l="l" t="t" r="r" b="b"/>
              <a:pathLst>
                <a:path w="751" h="429" extrusionOk="0">
                  <a:moveTo>
                    <a:pt x="313" y="1"/>
                  </a:moveTo>
                  <a:cubicBezTo>
                    <a:pt x="216" y="1"/>
                    <a:pt x="112" y="41"/>
                    <a:pt x="0" y="131"/>
                  </a:cubicBezTo>
                  <a:cubicBezTo>
                    <a:pt x="9" y="130"/>
                    <a:pt x="18" y="130"/>
                    <a:pt x="26" y="130"/>
                  </a:cubicBezTo>
                  <a:cubicBezTo>
                    <a:pt x="260" y="130"/>
                    <a:pt x="401" y="429"/>
                    <a:pt x="631" y="429"/>
                  </a:cubicBezTo>
                  <a:cubicBezTo>
                    <a:pt x="667" y="393"/>
                    <a:pt x="702" y="345"/>
                    <a:pt x="750" y="298"/>
                  </a:cubicBezTo>
                  <a:cubicBezTo>
                    <a:pt x="617" y="112"/>
                    <a:pt x="474" y="1"/>
                    <a:pt x="3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"/>
            <p:cNvSpPr/>
            <p:nvPr/>
          </p:nvSpPr>
          <p:spPr>
            <a:xfrm>
              <a:off x="8700948" y="4337092"/>
              <a:ext cx="22218" cy="13381"/>
            </a:xfrm>
            <a:custGeom>
              <a:avLst/>
              <a:gdLst/>
              <a:ahLst/>
              <a:cxnLst/>
              <a:rect l="l" t="t" r="r" b="b"/>
              <a:pathLst>
                <a:path w="704" h="424" extrusionOk="0">
                  <a:moveTo>
                    <a:pt x="239" y="1"/>
                  </a:moveTo>
                  <a:cubicBezTo>
                    <a:pt x="132" y="84"/>
                    <a:pt x="1" y="239"/>
                    <a:pt x="60" y="358"/>
                  </a:cubicBezTo>
                  <a:cubicBezTo>
                    <a:pt x="88" y="407"/>
                    <a:pt x="124" y="423"/>
                    <a:pt x="163" y="423"/>
                  </a:cubicBezTo>
                  <a:cubicBezTo>
                    <a:pt x="236" y="423"/>
                    <a:pt x="324" y="367"/>
                    <a:pt x="402" y="367"/>
                  </a:cubicBezTo>
                  <a:cubicBezTo>
                    <a:pt x="424" y="367"/>
                    <a:pt x="445" y="371"/>
                    <a:pt x="465" y="382"/>
                  </a:cubicBezTo>
                  <a:cubicBezTo>
                    <a:pt x="703" y="13"/>
                    <a:pt x="298" y="144"/>
                    <a:pt x="2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"/>
            <p:cNvSpPr/>
            <p:nvPr/>
          </p:nvSpPr>
          <p:spPr>
            <a:xfrm>
              <a:off x="8747182" y="4310172"/>
              <a:ext cx="13918" cy="10699"/>
            </a:xfrm>
            <a:custGeom>
              <a:avLst/>
              <a:gdLst/>
              <a:ahLst/>
              <a:cxnLst/>
              <a:rect l="l" t="t" r="r" b="b"/>
              <a:pathLst>
                <a:path w="441" h="339" extrusionOk="0">
                  <a:moveTo>
                    <a:pt x="311" y="1"/>
                  </a:moveTo>
                  <a:cubicBezTo>
                    <a:pt x="226" y="1"/>
                    <a:pt x="120" y="99"/>
                    <a:pt x="35" y="99"/>
                  </a:cubicBezTo>
                  <a:cubicBezTo>
                    <a:pt x="23" y="99"/>
                    <a:pt x="11" y="96"/>
                    <a:pt x="0" y="92"/>
                  </a:cubicBezTo>
                  <a:lnTo>
                    <a:pt x="0" y="92"/>
                  </a:lnTo>
                  <a:cubicBezTo>
                    <a:pt x="13" y="281"/>
                    <a:pt x="57" y="338"/>
                    <a:pt x="114" y="338"/>
                  </a:cubicBezTo>
                  <a:cubicBezTo>
                    <a:pt x="202" y="338"/>
                    <a:pt x="321" y="201"/>
                    <a:pt x="406" y="201"/>
                  </a:cubicBezTo>
                  <a:cubicBezTo>
                    <a:pt x="418" y="201"/>
                    <a:pt x="430" y="204"/>
                    <a:pt x="441" y="211"/>
                  </a:cubicBezTo>
                  <a:cubicBezTo>
                    <a:pt x="418" y="48"/>
                    <a:pt x="370" y="1"/>
                    <a:pt x="3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"/>
            <p:cNvSpPr/>
            <p:nvPr/>
          </p:nvSpPr>
          <p:spPr>
            <a:xfrm>
              <a:off x="8719000" y="4312665"/>
              <a:ext cx="17674" cy="12403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560" y="1"/>
                  </a:moveTo>
                  <a:lnTo>
                    <a:pt x="560" y="1"/>
                  </a:lnTo>
                  <a:cubicBezTo>
                    <a:pt x="429" y="227"/>
                    <a:pt x="83" y="72"/>
                    <a:pt x="0" y="382"/>
                  </a:cubicBezTo>
                  <a:cubicBezTo>
                    <a:pt x="57" y="387"/>
                    <a:pt x="117" y="393"/>
                    <a:pt x="174" y="393"/>
                  </a:cubicBezTo>
                  <a:cubicBezTo>
                    <a:pt x="367" y="393"/>
                    <a:pt x="541" y="331"/>
                    <a:pt x="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"/>
            <p:cNvSpPr/>
            <p:nvPr/>
          </p:nvSpPr>
          <p:spPr>
            <a:xfrm>
              <a:off x="8806545" y="3865409"/>
              <a:ext cx="22439" cy="21114"/>
            </a:xfrm>
            <a:custGeom>
              <a:avLst/>
              <a:gdLst/>
              <a:ahLst/>
              <a:cxnLst/>
              <a:rect l="l" t="t" r="r" b="b"/>
              <a:pathLst>
                <a:path w="711" h="669" extrusionOk="0">
                  <a:moveTo>
                    <a:pt x="105" y="1"/>
                  </a:moveTo>
                  <a:cubicBezTo>
                    <a:pt x="73" y="1"/>
                    <a:pt x="38" y="14"/>
                    <a:pt x="0" y="52"/>
                  </a:cubicBezTo>
                  <a:cubicBezTo>
                    <a:pt x="0" y="124"/>
                    <a:pt x="0" y="207"/>
                    <a:pt x="24" y="290"/>
                  </a:cubicBezTo>
                  <a:cubicBezTo>
                    <a:pt x="24" y="445"/>
                    <a:pt x="155" y="469"/>
                    <a:pt x="226" y="552"/>
                  </a:cubicBezTo>
                  <a:cubicBezTo>
                    <a:pt x="309" y="575"/>
                    <a:pt x="397" y="669"/>
                    <a:pt x="483" y="669"/>
                  </a:cubicBezTo>
                  <a:cubicBezTo>
                    <a:pt x="533" y="669"/>
                    <a:pt x="583" y="637"/>
                    <a:pt x="631" y="540"/>
                  </a:cubicBezTo>
                  <a:cubicBezTo>
                    <a:pt x="469" y="475"/>
                    <a:pt x="710" y="75"/>
                    <a:pt x="442" y="75"/>
                  </a:cubicBezTo>
                  <a:cubicBezTo>
                    <a:pt x="415" y="75"/>
                    <a:pt x="383" y="79"/>
                    <a:pt x="346" y="88"/>
                  </a:cubicBezTo>
                  <a:cubicBezTo>
                    <a:pt x="339" y="89"/>
                    <a:pt x="333" y="90"/>
                    <a:pt x="327" y="90"/>
                  </a:cubicBezTo>
                  <a:cubicBezTo>
                    <a:pt x="255" y="90"/>
                    <a:pt x="188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"/>
            <p:cNvSpPr/>
            <p:nvPr/>
          </p:nvSpPr>
          <p:spPr>
            <a:xfrm>
              <a:off x="8800138" y="3874561"/>
              <a:ext cx="13571" cy="12056"/>
            </a:xfrm>
            <a:custGeom>
              <a:avLst/>
              <a:gdLst/>
              <a:ahLst/>
              <a:cxnLst/>
              <a:rect l="l" t="t" r="r" b="b"/>
              <a:pathLst>
                <a:path w="430" h="382" extrusionOk="0">
                  <a:moveTo>
                    <a:pt x="227" y="0"/>
                  </a:moveTo>
                  <a:cubicBezTo>
                    <a:pt x="132" y="36"/>
                    <a:pt x="25" y="96"/>
                    <a:pt x="13" y="226"/>
                  </a:cubicBezTo>
                  <a:cubicBezTo>
                    <a:pt x="1" y="381"/>
                    <a:pt x="120" y="369"/>
                    <a:pt x="191" y="381"/>
                  </a:cubicBezTo>
                  <a:cubicBezTo>
                    <a:pt x="287" y="334"/>
                    <a:pt x="358" y="310"/>
                    <a:pt x="429" y="262"/>
                  </a:cubicBezTo>
                  <a:cubicBezTo>
                    <a:pt x="358" y="179"/>
                    <a:pt x="298" y="84"/>
                    <a:pt x="2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"/>
            <p:cNvSpPr/>
            <p:nvPr/>
          </p:nvSpPr>
          <p:spPr>
            <a:xfrm>
              <a:off x="8806545" y="3894097"/>
              <a:ext cx="10920" cy="10225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119" y="0"/>
                  </a:moveTo>
                  <a:cubicBezTo>
                    <a:pt x="36" y="60"/>
                    <a:pt x="0" y="131"/>
                    <a:pt x="48" y="239"/>
                  </a:cubicBezTo>
                  <a:cubicBezTo>
                    <a:pt x="91" y="303"/>
                    <a:pt x="132" y="324"/>
                    <a:pt x="173" y="324"/>
                  </a:cubicBezTo>
                  <a:cubicBezTo>
                    <a:pt x="224" y="324"/>
                    <a:pt x="275" y="294"/>
                    <a:pt x="334" y="274"/>
                  </a:cubicBezTo>
                  <a:cubicBezTo>
                    <a:pt x="346" y="96"/>
                    <a:pt x="274" y="12"/>
                    <a:pt x="1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"/>
            <p:cNvSpPr/>
            <p:nvPr/>
          </p:nvSpPr>
          <p:spPr>
            <a:xfrm>
              <a:off x="8577331" y="3458676"/>
              <a:ext cx="21461" cy="33769"/>
            </a:xfrm>
            <a:custGeom>
              <a:avLst/>
              <a:gdLst/>
              <a:ahLst/>
              <a:cxnLst/>
              <a:rect l="l" t="t" r="r" b="b"/>
              <a:pathLst>
                <a:path w="680" h="1070" extrusionOk="0">
                  <a:moveTo>
                    <a:pt x="152" y="1"/>
                  </a:moveTo>
                  <a:cubicBezTo>
                    <a:pt x="109" y="1"/>
                    <a:pt x="74" y="24"/>
                    <a:pt x="48" y="81"/>
                  </a:cubicBezTo>
                  <a:cubicBezTo>
                    <a:pt x="0" y="177"/>
                    <a:pt x="84" y="260"/>
                    <a:pt x="155" y="320"/>
                  </a:cubicBezTo>
                  <a:cubicBezTo>
                    <a:pt x="298" y="415"/>
                    <a:pt x="322" y="558"/>
                    <a:pt x="167" y="689"/>
                  </a:cubicBezTo>
                  <a:cubicBezTo>
                    <a:pt x="60" y="808"/>
                    <a:pt x="60" y="927"/>
                    <a:pt x="155" y="1058"/>
                  </a:cubicBezTo>
                  <a:cubicBezTo>
                    <a:pt x="179" y="1058"/>
                    <a:pt x="227" y="1070"/>
                    <a:pt x="262" y="1070"/>
                  </a:cubicBezTo>
                  <a:cubicBezTo>
                    <a:pt x="322" y="736"/>
                    <a:pt x="679" y="391"/>
                    <a:pt x="274" y="46"/>
                  </a:cubicBezTo>
                  <a:cubicBezTo>
                    <a:pt x="230" y="18"/>
                    <a:pt x="188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"/>
            <p:cNvSpPr/>
            <p:nvPr/>
          </p:nvSpPr>
          <p:spPr>
            <a:xfrm>
              <a:off x="8571303" y="3480294"/>
              <a:ext cx="10951" cy="21808"/>
            </a:xfrm>
            <a:custGeom>
              <a:avLst/>
              <a:gdLst/>
              <a:ahLst/>
              <a:cxnLst/>
              <a:rect l="l" t="t" r="r" b="b"/>
              <a:pathLst>
                <a:path w="347" h="691" extrusionOk="0">
                  <a:moveTo>
                    <a:pt x="290" y="0"/>
                  </a:moveTo>
                  <a:cubicBezTo>
                    <a:pt x="44" y="0"/>
                    <a:pt x="12" y="224"/>
                    <a:pt x="1" y="468"/>
                  </a:cubicBezTo>
                  <a:cubicBezTo>
                    <a:pt x="1" y="542"/>
                    <a:pt x="1" y="690"/>
                    <a:pt x="75" y="690"/>
                  </a:cubicBezTo>
                  <a:cubicBezTo>
                    <a:pt x="85" y="690"/>
                    <a:pt x="96" y="688"/>
                    <a:pt x="108" y="682"/>
                  </a:cubicBezTo>
                  <a:cubicBezTo>
                    <a:pt x="215" y="658"/>
                    <a:pt x="251" y="480"/>
                    <a:pt x="334" y="373"/>
                  </a:cubicBezTo>
                  <a:cubicBezTo>
                    <a:pt x="334" y="254"/>
                    <a:pt x="346" y="123"/>
                    <a:pt x="346" y="4"/>
                  </a:cubicBezTo>
                  <a:cubicBezTo>
                    <a:pt x="326" y="1"/>
                    <a:pt x="307" y="0"/>
                    <a:pt x="2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8571303" y="3454573"/>
              <a:ext cx="14707" cy="13445"/>
            </a:xfrm>
            <a:custGeom>
              <a:avLst/>
              <a:gdLst/>
              <a:ahLst/>
              <a:cxnLst/>
              <a:rect l="l" t="t" r="r" b="b"/>
              <a:pathLst>
                <a:path w="466" h="426" extrusionOk="0">
                  <a:moveTo>
                    <a:pt x="321" y="1"/>
                  </a:moveTo>
                  <a:cubicBezTo>
                    <a:pt x="229" y="1"/>
                    <a:pt x="134" y="61"/>
                    <a:pt x="49" y="92"/>
                  </a:cubicBezTo>
                  <a:cubicBezTo>
                    <a:pt x="1" y="342"/>
                    <a:pt x="156" y="414"/>
                    <a:pt x="346" y="426"/>
                  </a:cubicBezTo>
                  <a:cubicBezTo>
                    <a:pt x="287" y="295"/>
                    <a:pt x="287" y="176"/>
                    <a:pt x="465" y="176"/>
                  </a:cubicBezTo>
                  <a:cubicBezTo>
                    <a:pt x="453" y="152"/>
                    <a:pt x="453" y="104"/>
                    <a:pt x="465" y="69"/>
                  </a:cubicBezTo>
                  <a:cubicBezTo>
                    <a:pt x="419" y="18"/>
                    <a:pt x="370" y="1"/>
                    <a:pt x="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8576573" y="3544264"/>
              <a:ext cx="7858" cy="7227"/>
            </a:xfrm>
            <a:custGeom>
              <a:avLst/>
              <a:gdLst/>
              <a:ahLst/>
              <a:cxnLst/>
              <a:rect l="l" t="t" r="r" b="b"/>
              <a:pathLst>
                <a:path w="249" h="229" extrusionOk="0">
                  <a:moveTo>
                    <a:pt x="72" y="1"/>
                  </a:moveTo>
                  <a:cubicBezTo>
                    <a:pt x="48" y="48"/>
                    <a:pt x="1" y="108"/>
                    <a:pt x="1" y="132"/>
                  </a:cubicBezTo>
                  <a:cubicBezTo>
                    <a:pt x="13" y="179"/>
                    <a:pt x="72" y="227"/>
                    <a:pt x="120" y="227"/>
                  </a:cubicBezTo>
                  <a:cubicBezTo>
                    <a:pt x="127" y="228"/>
                    <a:pt x="134" y="229"/>
                    <a:pt x="141" y="229"/>
                  </a:cubicBezTo>
                  <a:cubicBezTo>
                    <a:pt x="202" y="229"/>
                    <a:pt x="248" y="180"/>
                    <a:pt x="227" y="84"/>
                  </a:cubicBezTo>
                  <a:cubicBezTo>
                    <a:pt x="203" y="48"/>
                    <a:pt x="132" y="25"/>
                    <a:pt x="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8819326" y="4162444"/>
              <a:ext cx="11677" cy="13571"/>
            </a:xfrm>
            <a:custGeom>
              <a:avLst/>
              <a:gdLst/>
              <a:ahLst/>
              <a:cxnLst/>
              <a:rect l="l" t="t" r="r" b="b"/>
              <a:pathLst>
                <a:path w="370" h="430" extrusionOk="0">
                  <a:moveTo>
                    <a:pt x="233" y="0"/>
                  </a:moveTo>
                  <a:cubicBezTo>
                    <a:pt x="201" y="0"/>
                    <a:pt x="164" y="14"/>
                    <a:pt x="119" y="46"/>
                  </a:cubicBezTo>
                  <a:cubicBezTo>
                    <a:pt x="12" y="106"/>
                    <a:pt x="0" y="284"/>
                    <a:pt x="71" y="368"/>
                  </a:cubicBezTo>
                  <a:cubicBezTo>
                    <a:pt x="111" y="412"/>
                    <a:pt x="142" y="429"/>
                    <a:pt x="170" y="429"/>
                  </a:cubicBezTo>
                  <a:cubicBezTo>
                    <a:pt x="258" y="429"/>
                    <a:pt x="296" y="246"/>
                    <a:pt x="369" y="237"/>
                  </a:cubicBezTo>
                  <a:cubicBezTo>
                    <a:pt x="360" y="106"/>
                    <a:pt x="320" y="0"/>
                    <a:pt x="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8653641" y="3387826"/>
              <a:ext cx="13161" cy="8805"/>
            </a:xfrm>
            <a:custGeom>
              <a:avLst/>
              <a:gdLst/>
              <a:ahLst/>
              <a:cxnLst/>
              <a:rect l="l" t="t" r="r" b="b"/>
              <a:pathLst>
                <a:path w="417" h="279" extrusionOk="0">
                  <a:moveTo>
                    <a:pt x="233" y="1"/>
                  </a:moveTo>
                  <a:cubicBezTo>
                    <a:pt x="149" y="1"/>
                    <a:pt x="1" y="79"/>
                    <a:pt x="11" y="195"/>
                  </a:cubicBezTo>
                  <a:cubicBezTo>
                    <a:pt x="18" y="265"/>
                    <a:pt x="67" y="277"/>
                    <a:pt x="129" y="277"/>
                  </a:cubicBezTo>
                  <a:cubicBezTo>
                    <a:pt x="164" y="277"/>
                    <a:pt x="202" y="273"/>
                    <a:pt x="238" y="273"/>
                  </a:cubicBezTo>
                  <a:cubicBezTo>
                    <a:pt x="259" y="273"/>
                    <a:pt x="279" y="275"/>
                    <a:pt x="297" y="279"/>
                  </a:cubicBezTo>
                  <a:cubicBezTo>
                    <a:pt x="309" y="183"/>
                    <a:pt x="416" y="29"/>
                    <a:pt x="261" y="5"/>
                  </a:cubicBezTo>
                  <a:cubicBezTo>
                    <a:pt x="253" y="2"/>
                    <a:pt x="243" y="1"/>
                    <a:pt x="2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8806545" y="4196969"/>
              <a:ext cx="12308" cy="8647"/>
            </a:xfrm>
            <a:custGeom>
              <a:avLst/>
              <a:gdLst/>
              <a:ahLst/>
              <a:cxnLst/>
              <a:rect l="l" t="t" r="r" b="b"/>
              <a:pathLst>
                <a:path w="390" h="274" extrusionOk="0">
                  <a:moveTo>
                    <a:pt x="269" y="1"/>
                  </a:moveTo>
                  <a:cubicBezTo>
                    <a:pt x="204" y="1"/>
                    <a:pt x="117" y="39"/>
                    <a:pt x="54" y="39"/>
                  </a:cubicBezTo>
                  <a:cubicBezTo>
                    <a:pt x="33" y="39"/>
                    <a:pt x="14" y="35"/>
                    <a:pt x="0" y="24"/>
                  </a:cubicBezTo>
                  <a:lnTo>
                    <a:pt x="0" y="143"/>
                  </a:lnTo>
                  <a:cubicBezTo>
                    <a:pt x="107" y="178"/>
                    <a:pt x="226" y="226"/>
                    <a:pt x="334" y="274"/>
                  </a:cubicBezTo>
                  <a:cubicBezTo>
                    <a:pt x="389" y="52"/>
                    <a:pt x="344" y="1"/>
                    <a:pt x="2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8754030" y="4290384"/>
              <a:ext cx="8584" cy="8995"/>
            </a:xfrm>
            <a:custGeom>
              <a:avLst/>
              <a:gdLst/>
              <a:ahLst/>
              <a:cxnLst/>
              <a:rect l="l" t="t" r="r" b="b"/>
              <a:pathLst>
                <a:path w="272" h="285" extrusionOk="0">
                  <a:moveTo>
                    <a:pt x="109" y="0"/>
                  </a:moveTo>
                  <a:cubicBezTo>
                    <a:pt x="35" y="0"/>
                    <a:pt x="0" y="75"/>
                    <a:pt x="21" y="159"/>
                  </a:cubicBezTo>
                  <a:cubicBezTo>
                    <a:pt x="21" y="195"/>
                    <a:pt x="57" y="254"/>
                    <a:pt x="105" y="278"/>
                  </a:cubicBezTo>
                  <a:cubicBezTo>
                    <a:pt x="116" y="282"/>
                    <a:pt x="128" y="284"/>
                    <a:pt x="139" y="284"/>
                  </a:cubicBezTo>
                  <a:cubicBezTo>
                    <a:pt x="195" y="284"/>
                    <a:pt x="241" y="233"/>
                    <a:pt x="271" y="124"/>
                  </a:cubicBezTo>
                  <a:cubicBezTo>
                    <a:pt x="224" y="100"/>
                    <a:pt x="176" y="16"/>
                    <a:pt x="140" y="4"/>
                  </a:cubicBezTo>
                  <a:cubicBezTo>
                    <a:pt x="129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8599107" y="3433050"/>
              <a:ext cx="17705" cy="27457"/>
            </a:xfrm>
            <a:custGeom>
              <a:avLst/>
              <a:gdLst/>
              <a:ahLst/>
              <a:cxnLst/>
              <a:rect l="l" t="t" r="r" b="b"/>
              <a:pathLst>
                <a:path w="561" h="870" extrusionOk="0">
                  <a:moveTo>
                    <a:pt x="239" y="0"/>
                  </a:moveTo>
                  <a:cubicBezTo>
                    <a:pt x="311" y="274"/>
                    <a:pt x="13" y="381"/>
                    <a:pt x="1" y="620"/>
                  </a:cubicBezTo>
                  <a:cubicBezTo>
                    <a:pt x="13" y="667"/>
                    <a:pt x="13" y="691"/>
                    <a:pt x="13" y="739"/>
                  </a:cubicBezTo>
                  <a:lnTo>
                    <a:pt x="239" y="870"/>
                  </a:lnTo>
                  <a:cubicBezTo>
                    <a:pt x="406" y="751"/>
                    <a:pt x="549" y="620"/>
                    <a:pt x="561" y="370"/>
                  </a:cubicBezTo>
                  <a:cubicBezTo>
                    <a:pt x="346" y="358"/>
                    <a:pt x="346" y="191"/>
                    <a:pt x="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8855019" y="4046274"/>
              <a:ext cx="12782" cy="11362"/>
            </a:xfrm>
            <a:custGeom>
              <a:avLst/>
              <a:gdLst/>
              <a:ahLst/>
              <a:cxnLst/>
              <a:rect l="l" t="t" r="r" b="b"/>
              <a:pathLst>
                <a:path w="405" h="360" extrusionOk="0">
                  <a:moveTo>
                    <a:pt x="131" y="0"/>
                  </a:moveTo>
                  <a:cubicBezTo>
                    <a:pt x="95" y="48"/>
                    <a:pt x="48" y="96"/>
                    <a:pt x="0" y="119"/>
                  </a:cubicBezTo>
                  <a:lnTo>
                    <a:pt x="0" y="227"/>
                  </a:lnTo>
                  <a:cubicBezTo>
                    <a:pt x="48" y="299"/>
                    <a:pt x="112" y="360"/>
                    <a:pt x="178" y="360"/>
                  </a:cubicBezTo>
                  <a:cubicBezTo>
                    <a:pt x="210" y="360"/>
                    <a:pt x="243" y="345"/>
                    <a:pt x="274" y="310"/>
                  </a:cubicBezTo>
                  <a:cubicBezTo>
                    <a:pt x="405" y="131"/>
                    <a:pt x="155" y="119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"/>
            <p:cNvSpPr/>
            <p:nvPr/>
          </p:nvSpPr>
          <p:spPr>
            <a:xfrm>
              <a:off x="8592353" y="3582450"/>
              <a:ext cx="11298" cy="13729"/>
            </a:xfrm>
            <a:custGeom>
              <a:avLst/>
              <a:gdLst/>
              <a:ahLst/>
              <a:cxnLst/>
              <a:rect l="l" t="t" r="r" b="b"/>
              <a:pathLst>
                <a:path w="358" h="435" extrusionOk="0">
                  <a:moveTo>
                    <a:pt x="146" y="0"/>
                  </a:moveTo>
                  <a:cubicBezTo>
                    <a:pt x="109" y="0"/>
                    <a:pt x="61" y="13"/>
                    <a:pt x="1" y="41"/>
                  </a:cubicBezTo>
                  <a:cubicBezTo>
                    <a:pt x="48" y="112"/>
                    <a:pt x="84" y="208"/>
                    <a:pt x="120" y="291"/>
                  </a:cubicBezTo>
                  <a:cubicBezTo>
                    <a:pt x="93" y="390"/>
                    <a:pt x="107" y="435"/>
                    <a:pt x="162" y="435"/>
                  </a:cubicBezTo>
                  <a:cubicBezTo>
                    <a:pt x="180" y="435"/>
                    <a:pt x="201" y="430"/>
                    <a:pt x="227" y="422"/>
                  </a:cubicBezTo>
                  <a:lnTo>
                    <a:pt x="358" y="422"/>
                  </a:lnTo>
                  <a:cubicBezTo>
                    <a:pt x="279" y="293"/>
                    <a:pt x="331" y="0"/>
                    <a:pt x="1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"/>
            <p:cNvSpPr/>
            <p:nvPr/>
          </p:nvSpPr>
          <p:spPr>
            <a:xfrm>
              <a:off x="8590491" y="3591603"/>
              <a:ext cx="12782" cy="12435"/>
            </a:xfrm>
            <a:custGeom>
              <a:avLst/>
              <a:gdLst/>
              <a:ahLst/>
              <a:cxnLst/>
              <a:rect l="l" t="t" r="r" b="b"/>
              <a:pathLst>
                <a:path w="405" h="394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132"/>
                    <a:pt x="143" y="251"/>
                    <a:pt x="203" y="370"/>
                  </a:cubicBezTo>
                  <a:cubicBezTo>
                    <a:pt x="226" y="370"/>
                    <a:pt x="262" y="370"/>
                    <a:pt x="286" y="394"/>
                  </a:cubicBezTo>
                  <a:cubicBezTo>
                    <a:pt x="405" y="310"/>
                    <a:pt x="286" y="227"/>
                    <a:pt x="286" y="132"/>
                  </a:cubicBezTo>
                  <a:cubicBezTo>
                    <a:pt x="262" y="96"/>
                    <a:pt x="214" y="49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8919999" y="4153733"/>
              <a:ext cx="15212" cy="15401"/>
            </a:xfrm>
            <a:custGeom>
              <a:avLst/>
              <a:gdLst/>
              <a:ahLst/>
              <a:cxnLst/>
              <a:rect l="l" t="t" r="r" b="b"/>
              <a:pathLst>
                <a:path w="482" h="488" extrusionOk="0">
                  <a:moveTo>
                    <a:pt x="72" y="1"/>
                  </a:moveTo>
                  <a:cubicBezTo>
                    <a:pt x="96" y="167"/>
                    <a:pt x="1" y="394"/>
                    <a:pt x="215" y="477"/>
                  </a:cubicBezTo>
                  <a:cubicBezTo>
                    <a:pt x="234" y="484"/>
                    <a:pt x="252" y="488"/>
                    <a:pt x="269" y="488"/>
                  </a:cubicBezTo>
                  <a:cubicBezTo>
                    <a:pt x="362" y="488"/>
                    <a:pt x="431" y="387"/>
                    <a:pt x="441" y="286"/>
                  </a:cubicBezTo>
                  <a:cubicBezTo>
                    <a:pt x="482" y="43"/>
                    <a:pt x="404" y="3"/>
                    <a:pt x="302" y="3"/>
                  </a:cubicBezTo>
                  <a:cubicBezTo>
                    <a:pt x="252" y="3"/>
                    <a:pt x="197" y="13"/>
                    <a:pt x="148" y="13"/>
                  </a:cubicBezTo>
                  <a:cubicBezTo>
                    <a:pt x="120" y="13"/>
                    <a:pt x="94" y="10"/>
                    <a:pt x="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8820809" y="4329580"/>
              <a:ext cx="15812" cy="1581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441" y="1"/>
                  </a:moveTo>
                  <a:lnTo>
                    <a:pt x="441" y="1"/>
                  </a:lnTo>
                  <a:cubicBezTo>
                    <a:pt x="310" y="132"/>
                    <a:pt x="1" y="25"/>
                    <a:pt x="1" y="370"/>
                  </a:cubicBezTo>
                  <a:cubicBezTo>
                    <a:pt x="108" y="417"/>
                    <a:pt x="227" y="465"/>
                    <a:pt x="322" y="501"/>
                  </a:cubicBezTo>
                  <a:cubicBezTo>
                    <a:pt x="501" y="370"/>
                    <a:pt x="429" y="167"/>
                    <a:pt x="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8915518" y="3995180"/>
              <a:ext cx="6785" cy="8300"/>
            </a:xfrm>
            <a:custGeom>
              <a:avLst/>
              <a:gdLst/>
              <a:ahLst/>
              <a:cxnLst/>
              <a:rect l="l" t="t" r="r" b="b"/>
              <a:pathLst>
                <a:path w="215" h="263" extrusionOk="0">
                  <a:moveTo>
                    <a:pt x="0" y="0"/>
                  </a:moveTo>
                  <a:cubicBezTo>
                    <a:pt x="24" y="84"/>
                    <a:pt x="48" y="250"/>
                    <a:pt x="60" y="262"/>
                  </a:cubicBezTo>
                  <a:cubicBezTo>
                    <a:pt x="202" y="262"/>
                    <a:pt x="214" y="143"/>
                    <a:pt x="202" y="12"/>
                  </a:cubicBezTo>
                  <a:cubicBezTo>
                    <a:pt x="143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" name="Google Shape;1214;p4"/>
          <p:cNvGrpSpPr/>
          <p:nvPr/>
        </p:nvGrpSpPr>
        <p:grpSpPr>
          <a:xfrm flipH="1">
            <a:off x="7842522" y="43788"/>
            <a:ext cx="1141821" cy="550498"/>
            <a:chOff x="184194" y="-1480409"/>
            <a:chExt cx="1112995" cy="536600"/>
          </a:xfrm>
        </p:grpSpPr>
        <p:sp>
          <p:nvSpPr>
            <p:cNvPr id="1215" name="Google Shape;1215;p4"/>
            <p:cNvSpPr/>
            <p:nvPr/>
          </p:nvSpPr>
          <p:spPr>
            <a:xfrm>
              <a:off x="218372" y="-1450333"/>
              <a:ext cx="1068716" cy="486245"/>
            </a:xfrm>
            <a:custGeom>
              <a:avLst/>
              <a:gdLst/>
              <a:ahLst/>
              <a:cxnLst/>
              <a:rect l="l" t="t" r="r" b="b"/>
              <a:pathLst>
                <a:path w="33863" h="15407" extrusionOk="0">
                  <a:moveTo>
                    <a:pt x="20318" y="5888"/>
                  </a:moveTo>
                  <a:cubicBezTo>
                    <a:pt x="20382" y="5888"/>
                    <a:pt x="20433" y="5943"/>
                    <a:pt x="20480" y="6013"/>
                  </a:cubicBezTo>
                  <a:cubicBezTo>
                    <a:pt x="20544" y="6045"/>
                    <a:pt x="20606" y="6085"/>
                    <a:pt x="20669" y="6127"/>
                  </a:cubicBezTo>
                  <a:lnTo>
                    <a:pt x="20669" y="6127"/>
                  </a:lnTo>
                  <a:cubicBezTo>
                    <a:pt x="20589" y="6092"/>
                    <a:pt x="20487" y="6069"/>
                    <a:pt x="20444" y="5989"/>
                  </a:cubicBezTo>
                  <a:cubicBezTo>
                    <a:pt x="20419" y="5968"/>
                    <a:pt x="20393" y="5963"/>
                    <a:pt x="20365" y="5963"/>
                  </a:cubicBezTo>
                  <a:cubicBezTo>
                    <a:pt x="20342" y="5963"/>
                    <a:pt x="20317" y="5967"/>
                    <a:pt x="20293" y="5967"/>
                  </a:cubicBezTo>
                  <a:cubicBezTo>
                    <a:pt x="20264" y="5967"/>
                    <a:pt x="20235" y="5962"/>
                    <a:pt x="20206" y="5941"/>
                  </a:cubicBezTo>
                  <a:cubicBezTo>
                    <a:pt x="20247" y="5904"/>
                    <a:pt x="20285" y="5888"/>
                    <a:pt x="20318" y="5888"/>
                  </a:cubicBezTo>
                  <a:close/>
                  <a:moveTo>
                    <a:pt x="8701" y="6823"/>
                  </a:moveTo>
                  <a:cubicBezTo>
                    <a:pt x="8770" y="6823"/>
                    <a:pt x="8845" y="6866"/>
                    <a:pt x="8931" y="6977"/>
                  </a:cubicBezTo>
                  <a:cubicBezTo>
                    <a:pt x="8936" y="6985"/>
                    <a:pt x="8942" y="6992"/>
                    <a:pt x="8948" y="6998"/>
                  </a:cubicBezTo>
                  <a:lnTo>
                    <a:pt x="8948" y="6998"/>
                  </a:lnTo>
                  <a:cubicBezTo>
                    <a:pt x="8853" y="6917"/>
                    <a:pt x="8774" y="6882"/>
                    <a:pt x="8703" y="6882"/>
                  </a:cubicBezTo>
                  <a:cubicBezTo>
                    <a:pt x="8579" y="6882"/>
                    <a:pt x="8476" y="6984"/>
                    <a:pt x="8347" y="7120"/>
                  </a:cubicBezTo>
                  <a:cubicBezTo>
                    <a:pt x="8464" y="6979"/>
                    <a:pt x="8571" y="6823"/>
                    <a:pt x="8701" y="6823"/>
                  </a:cubicBezTo>
                  <a:close/>
                  <a:moveTo>
                    <a:pt x="5359" y="13347"/>
                  </a:moveTo>
                  <a:lnTo>
                    <a:pt x="5359" y="13347"/>
                  </a:lnTo>
                  <a:cubicBezTo>
                    <a:pt x="5386" y="13374"/>
                    <a:pt x="5410" y="13398"/>
                    <a:pt x="5434" y="13417"/>
                  </a:cubicBezTo>
                  <a:lnTo>
                    <a:pt x="5434" y="13417"/>
                  </a:lnTo>
                  <a:cubicBezTo>
                    <a:pt x="5399" y="13401"/>
                    <a:pt x="5367" y="13389"/>
                    <a:pt x="5359" y="13347"/>
                  </a:cubicBezTo>
                  <a:close/>
                  <a:moveTo>
                    <a:pt x="28600" y="0"/>
                  </a:moveTo>
                  <a:cubicBezTo>
                    <a:pt x="28445" y="0"/>
                    <a:pt x="28290" y="48"/>
                    <a:pt x="28183" y="214"/>
                  </a:cubicBezTo>
                  <a:cubicBezTo>
                    <a:pt x="28147" y="512"/>
                    <a:pt x="28421" y="488"/>
                    <a:pt x="28564" y="643"/>
                  </a:cubicBezTo>
                  <a:cubicBezTo>
                    <a:pt x="28395" y="741"/>
                    <a:pt x="28298" y="796"/>
                    <a:pt x="28230" y="796"/>
                  </a:cubicBezTo>
                  <a:cubicBezTo>
                    <a:pt x="28140" y="796"/>
                    <a:pt x="28099" y="700"/>
                    <a:pt x="28004" y="476"/>
                  </a:cubicBezTo>
                  <a:cubicBezTo>
                    <a:pt x="27976" y="373"/>
                    <a:pt x="27881" y="276"/>
                    <a:pt x="27807" y="276"/>
                  </a:cubicBezTo>
                  <a:cubicBezTo>
                    <a:pt x="27787" y="276"/>
                    <a:pt x="27769" y="283"/>
                    <a:pt x="27754" y="298"/>
                  </a:cubicBezTo>
                  <a:cubicBezTo>
                    <a:pt x="27705" y="337"/>
                    <a:pt x="27661" y="352"/>
                    <a:pt x="27622" y="352"/>
                  </a:cubicBezTo>
                  <a:cubicBezTo>
                    <a:pt x="27492" y="352"/>
                    <a:pt x="27406" y="188"/>
                    <a:pt x="27282" y="188"/>
                  </a:cubicBezTo>
                  <a:cubicBezTo>
                    <a:pt x="27273" y="188"/>
                    <a:pt x="27264" y="189"/>
                    <a:pt x="27254" y="191"/>
                  </a:cubicBezTo>
                  <a:cubicBezTo>
                    <a:pt x="26861" y="214"/>
                    <a:pt x="26480" y="310"/>
                    <a:pt x="26088" y="464"/>
                  </a:cubicBezTo>
                  <a:cubicBezTo>
                    <a:pt x="25946" y="539"/>
                    <a:pt x="25800" y="553"/>
                    <a:pt x="25658" y="553"/>
                  </a:cubicBezTo>
                  <a:cubicBezTo>
                    <a:pt x="25573" y="553"/>
                    <a:pt x="25489" y="548"/>
                    <a:pt x="25409" y="548"/>
                  </a:cubicBezTo>
                  <a:cubicBezTo>
                    <a:pt x="24611" y="655"/>
                    <a:pt x="23873" y="881"/>
                    <a:pt x="23111" y="1107"/>
                  </a:cubicBezTo>
                  <a:cubicBezTo>
                    <a:pt x="22730" y="1238"/>
                    <a:pt x="22325" y="1250"/>
                    <a:pt x="21932" y="1369"/>
                  </a:cubicBezTo>
                  <a:cubicBezTo>
                    <a:pt x="21742" y="1429"/>
                    <a:pt x="21575" y="1560"/>
                    <a:pt x="21385" y="1560"/>
                  </a:cubicBezTo>
                  <a:cubicBezTo>
                    <a:pt x="21254" y="1584"/>
                    <a:pt x="21123" y="1595"/>
                    <a:pt x="20980" y="1619"/>
                  </a:cubicBezTo>
                  <a:cubicBezTo>
                    <a:pt x="20408" y="1786"/>
                    <a:pt x="19777" y="1738"/>
                    <a:pt x="19241" y="2119"/>
                  </a:cubicBezTo>
                  <a:cubicBezTo>
                    <a:pt x="19211" y="2122"/>
                    <a:pt x="19179" y="2123"/>
                    <a:pt x="19148" y="2123"/>
                  </a:cubicBezTo>
                  <a:cubicBezTo>
                    <a:pt x="18950" y="2123"/>
                    <a:pt x="18747" y="2073"/>
                    <a:pt x="18547" y="2073"/>
                  </a:cubicBezTo>
                  <a:cubicBezTo>
                    <a:pt x="18390" y="2073"/>
                    <a:pt x="18236" y="2104"/>
                    <a:pt x="18087" y="2215"/>
                  </a:cubicBezTo>
                  <a:cubicBezTo>
                    <a:pt x="18039" y="2298"/>
                    <a:pt x="18039" y="2381"/>
                    <a:pt x="18063" y="2477"/>
                  </a:cubicBezTo>
                  <a:cubicBezTo>
                    <a:pt x="18182" y="2691"/>
                    <a:pt x="18218" y="2774"/>
                    <a:pt x="18158" y="2786"/>
                  </a:cubicBezTo>
                  <a:cubicBezTo>
                    <a:pt x="17801" y="2858"/>
                    <a:pt x="17789" y="3096"/>
                    <a:pt x="17908" y="3429"/>
                  </a:cubicBezTo>
                  <a:cubicBezTo>
                    <a:pt x="17944" y="3560"/>
                    <a:pt x="17848" y="3667"/>
                    <a:pt x="17765" y="3750"/>
                  </a:cubicBezTo>
                  <a:cubicBezTo>
                    <a:pt x="17734" y="3819"/>
                    <a:pt x="17693" y="3836"/>
                    <a:pt x="17650" y="3836"/>
                  </a:cubicBezTo>
                  <a:cubicBezTo>
                    <a:pt x="17606" y="3836"/>
                    <a:pt x="17560" y="3818"/>
                    <a:pt x="17520" y="3818"/>
                  </a:cubicBezTo>
                  <a:cubicBezTo>
                    <a:pt x="17510" y="3818"/>
                    <a:pt x="17500" y="3819"/>
                    <a:pt x="17491" y="3822"/>
                  </a:cubicBezTo>
                  <a:cubicBezTo>
                    <a:pt x="17253" y="3965"/>
                    <a:pt x="17086" y="4203"/>
                    <a:pt x="16860" y="4358"/>
                  </a:cubicBezTo>
                  <a:cubicBezTo>
                    <a:pt x="16777" y="4560"/>
                    <a:pt x="17015" y="4703"/>
                    <a:pt x="16932" y="4893"/>
                  </a:cubicBezTo>
                  <a:cubicBezTo>
                    <a:pt x="16777" y="5167"/>
                    <a:pt x="16860" y="5417"/>
                    <a:pt x="17015" y="5608"/>
                  </a:cubicBezTo>
                  <a:cubicBezTo>
                    <a:pt x="17005" y="5609"/>
                    <a:pt x="16996" y="5609"/>
                    <a:pt x="16987" y="5609"/>
                  </a:cubicBezTo>
                  <a:cubicBezTo>
                    <a:pt x="16661" y="5609"/>
                    <a:pt x="16506" y="5214"/>
                    <a:pt x="16193" y="5191"/>
                  </a:cubicBezTo>
                  <a:cubicBezTo>
                    <a:pt x="16016" y="5132"/>
                    <a:pt x="15839" y="4950"/>
                    <a:pt x="15671" y="4950"/>
                  </a:cubicBezTo>
                  <a:cubicBezTo>
                    <a:pt x="15567" y="4950"/>
                    <a:pt x="15467" y="5018"/>
                    <a:pt x="15372" y="5227"/>
                  </a:cubicBezTo>
                  <a:cubicBezTo>
                    <a:pt x="15339" y="5239"/>
                    <a:pt x="15308" y="5244"/>
                    <a:pt x="15278" y="5244"/>
                  </a:cubicBezTo>
                  <a:cubicBezTo>
                    <a:pt x="15059" y="5244"/>
                    <a:pt x="14892" y="4975"/>
                    <a:pt x="14671" y="4975"/>
                  </a:cubicBezTo>
                  <a:cubicBezTo>
                    <a:pt x="14644" y="4975"/>
                    <a:pt x="14616" y="4979"/>
                    <a:pt x="14586" y="4989"/>
                  </a:cubicBezTo>
                  <a:cubicBezTo>
                    <a:pt x="14419" y="5096"/>
                    <a:pt x="14431" y="5286"/>
                    <a:pt x="14408" y="5513"/>
                  </a:cubicBezTo>
                  <a:cubicBezTo>
                    <a:pt x="13753" y="4501"/>
                    <a:pt x="13753" y="4501"/>
                    <a:pt x="13384" y="4441"/>
                  </a:cubicBezTo>
                  <a:cubicBezTo>
                    <a:pt x="13229" y="4512"/>
                    <a:pt x="13122" y="4679"/>
                    <a:pt x="12991" y="4774"/>
                  </a:cubicBezTo>
                  <a:cubicBezTo>
                    <a:pt x="12919" y="4834"/>
                    <a:pt x="12824" y="4893"/>
                    <a:pt x="12764" y="4977"/>
                  </a:cubicBezTo>
                  <a:cubicBezTo>
                    <a:pt x="12741" y="5013"/>
                    <a:pt x="12741" y="5060"/>
                    <a:pt x="12741" y="5120"/>
                  </a:cubicBezTo>
                  <a:cubicBezTo>
                    <a:pt x="12753" y="5167"/>
                    <a:pt x="12788" y="5215"/>
                    <a:pt x="12824" y="5239"/>
                  </a:cubicBezTo>
                  <a:cubicBezTo>
                    <a:pt x="12943" y="5310"/>
                    <a:pt x="13050" y="5429"/>
                    <a:pt x="13181" y="5477"/>
                  </a:cubicBezTo>
                  <a:lnTo>
                    <a:pt x="13276" y="5477"/>
                  </a:lnTo>
                  <a:cubicBezTo>
                    <a:pt x="13229" y="5536"/>
                    <a:pt x="13169" y="5513"/>
                    <a:pt x="13122" y="5525"/>
                  </a:cubicBezTo>
                  <a:cubicBezTo>
                    <a:pt x="12884" y="5691"/>
                    <a:pt x="12550" y="5786"/>
                    <a:pt x="12848" y="6239"/>
                  </a:cubicBezTo>
                  <a:cubicBezTo>
                    <a:pt x="12856" y="6239"/>
                    <a:pt x="12835" y="6274"/>
                    <a:pt x="12818" y="6274"/>
                  </a:cubicBezTo>
                  <a:cubicBezTo>
                    <a:pt x="12810" y="6274"/>
                    <a:pt x="12804" y="6268"/>
                    <a:pt x="12800" y="6251"/>
                  </a:cubicBezTo>
                  <a:cubicBezTo>
                    <a:pt x="12645" y="6060"/>
                    <a:pt x="12681" y="5751"/>
                    <a:pt x="12491" y="5596"/>
                  </a:cubicBezTo>
                  <a:cubicBezTo>
                    <a:pt x="12396" y="5530"/>
                    <a:pt x="12310" y="5382"/>
                    <a:pt x="12201" y="5382"/>
                  </a:cubicBezTo>
                  <a:cubicBezTo>
                    <a:pt x="12172" y="5382"/>
                    <a:pt x="12142" y="5392"/>
                    <a:pt x="12110" y="5417"/>
                  </a:cubicBezTo>
                  <a:cubicBezTo>
                    <a:pt x="11931" y="5572"/>
                    <a:pt x="12050" y="5763"/>
                    <a:pt x="12157" y="5906"/>
                  </a:cubicBezTo>
                  <a:cubicBezTo>
                    <a:pt x="12217" y="5989"/>
                    <a:pt x="12264" y="6048"/>
                    <a:pt x="12312" y="6132"/>
                  </a:cubicBezTo>
                  <a:cubicBezTo>
                    <a:pt x="12287" y="6182"/>
                    <a:pt x="12266" y="6200"/>
                    <a:pt x="12247" y="6200"/>
                  </a:cubicBezTo>
                  <a:cubicBezTo>
                    <a:pt x="12205" y="6200"/>
                    <a:pt x="12175" y="6108"/>
                    <a:pt x="12133" y="6108"/>
                  </a:cubicBezTo>
                  <a:cubicBezTo>
                    <a:pt x="12086" y="6084"/>
                    <a:pt x="12038" y="6072"/>
                    <a:pt x="11991" y="6072"/>
                  </a:cubicBezTo>
                  <a:cubicBezTo>
                    <a:pt x="11848" y="6108"/>
                    <a:pt x="11752" y="6239"/>
                    <a:pt x="11621" y="6287"/>
                  </a:cubicBezTo>
                  <a:lnTo>
                    <a:pt x="11360" y="6370"/>
                  </a:lnTo>
                  <a:cubicBezTo>
                    <a:pt x="11193" y="6417"/>
                    <a:pt x="11026" y="6477"/>
                    <a:pt x="10883" y="6560"/>
                  </a:cubicBezTo>
                  <a:cubicBezTo>
                    <a:pt x="10740" y="6644"/>
                    <a:pt x="10633" y="6727"/>
                    <a:pt x="10490" y="6798"/>
                  </a:cubicBezTo>
                  <a:cubicBezTo>
                    <a:pt x="10300" y="6906"/>
                    <a:pt x="10062" y="6941"/>
                    <a:pt x="9871" y="7072"/>
                  </a:cubicBezTo>
                  <a:cubicBezTo>
                    <a:pt x="9727" y="7153"/>
                    <a:pt x="9569" y="7197"/>
                    <a:pt x="9419" y="7197"/>
                  </a:cubicBezTo>
                  <a:cubicBezTo>
                    <a:pt x="9270" y="7197"/>
                    <a:pt x="9129" y="7154"/>
                    <a:pt x="9016" y="7059"/>
                  </a:cubicBezTo>
                  <a:lnTo>
                    <a:pt x="9016" y="7059"/>
                  </a:lnTo>
                  <a:cubicBezTo>
                    <a:pt x="9057" y="7087"/>
                    <a:pt x="9098" y="7099"/>
                    <a:pt x="9140" y="7099"/>
                  </a:cubicBezTo>
                  <a:cubicBezTo>
                    <a:pt x="9247" y="7099"/>
                    <a:pt x="9355" y="7020"/>
                    <a:pt x="9455" y="6906"/>
                  </a:cubicBezTo>
                  <a:cubicBezTo>
                    <a:pt x="9490" y="6477"/>
                    <a:pt x="8990" y="6406"/>
                    <a:pt x="9002" y="6001"/>
                  </a:cubicBezTo>
                  <a:cubicBezTo>
                    <a:pt x="8978" y="5894"/>
                    <a:pt x="8943" y="5775"/>
                    <a:pt x="8931" y="5667"/>
                  </a:cubicBezTo>
                  <a:cubicBezTo>
                    <a:pt x="8907" y="5548"/>
                    <a:pt x="8883" y="5429"/>
                    <a:pt x="8847" y="5334"/>
                  </a:cubicBezTo>
                  <a:cubicBezTo>
                    <a:pt x="8775" y="5230"/>
                    <a:pt x="8738" y="5099"/>
                    <a:pt x="8611" y="5099"/>
                  </a:cubicBezTo>
                  <a:cubicBezTo>
                    <a:pt x="8593" y="5099"/>
                    <a:pt x="8572" y="5102"/>
                    <a:pt x="8550" y="5108"/>
                  </a:cubicBezTo>
                  <a:cubicBezTo>
                    <a:pt x="8502" y="5155"/>
                    <a:pt x="8466" y="5191"/>
                    <a:pt x="8454" y="5251"/>
                  </a:cubicBezTo>
                  <a:cubicBezTo>
                    <a:pt x="8347" y="5810"/>
                    <a:pt x="7966" y="6167"/>
                    <a:pt x="7681" y="6596"/>
                  </a:cubicBezTo>
                  <a:cubicBezTo>
                    <a:pt x="7609" y="6707"/>
                    <a:pt x="7523" y="6753"/>
                    <a:pt x="7423" y="6753"/>
                  </a:cubicBezTo>
                  <a:cubicBezTo>
                    <a:pt x="7340" y="6753"/>
                    <a:pt x="7247" y="6721"/>
                    <a:pt x="7145" y="6668"/>
                  </a:cubicBezTo>
                  <a:cubicBezTo>
                    <a:pt x="7007" y="6593"/>
                    <a:pt x="6909" y="6556"/>
                    <a:pt x="6831" y="6556"/>
                  </a:cubicBezTo>
                  <a:cubicBezTo>
                    <a:pt x="6673" y="6556"/>
                    <a:pt x="6602" y="6709"/>
                    <a:pt x="6466" y="7013"/>
                  </a:cubicBezTo>
                  <a:cubicBezTo>
                    <a:pt x="6379" y="7196"/>
                    <a:pt x="6284" y="7568"/>
                    <a:pt x="6023" y="7568"/>
                  </a:cubicBezTo>
                  <a:cubicBezTo>
                    <a:pt x="5962" y="7568"/>
                    <a:pt x="5892" y="7548"/>
                    <a:pt x="5811" y="7501"/>
                  </a:cubicBezTo>
                  <a:cubicBezTo>
                    <a:pt x="5702" y="7441"/>
                    <a:pt x="5602" y="7415"/>
                    <a:pt x="5511" y="7415"/>
                  </a:cubicBezTo>
                  <a:cubicBezTo>
                    <a:pt x="5225" y="7415"/>
                    <a:pt x="5021" y="7668"/>
                    <a:pt x="4859" y="7894"/>
                  </a:cubicBezTo>
                  <a:cubicBezTo>
                    <a:pt x="4561" y="8275"/>
                    <a:pt x="4204" y="8501"/>
                    <a:pt x="3763" y="8584"/>
                  </a:cubicBezTo>
                  <a:cubicBezTo>
                    <a:pt x="3382" y="8811"/>
                    <a:pt x="3120" y="9275"/>
                    <a:pt x="2668" y="9358"/>
                  </a:cubicBezTo>
                  <a:cubicBezTo>
                    <a:pt x="2382" y="9715"/>
                    <a:pt x="2025" y="9989"/>
                    <a:pt x="1739" y="10347"/>
                  </a:cubicBezTo>
                  <a:cubicBezTo>
                    <a:pt x="1501" y="10608"/>
                    <a:pt x="1180" y="10751"/>
                    <a:pt x="989" y="11025"/>
                  </a:cubicBezTo>
                  <a:cubicBezTo>
                    <a:pt x="933" y="11105"/>
                    <a:pt x="882" y="11130"/>
                    <a:pt x="835" y="11130"/>
                  </a:cubicBezTo>
                  <a:cubicBezTo>
                    <a:pt x="758" y="11130"/>
                    <a:pt x="691" y="11063"/>
                    <a:pt x="625" y="11063"/>
                  </a:cubicBezTo>
                  <a:cubicBezTo>
                    <a:pt x="611" y="11063"/>
                    <a:pt x="598" y="11066"/>
                    <a:pt x="584" y="11073"/>
                  </a:cubicBezTo>
                  <a:cubicBezTo>
                    <a:pt x="406" y="11287"/>
                    <a:pt x="203" y="11490"/>
                    <a:pt x="13" y="11704"/>
                  </a:cubicBezTo>
                  <a:cubicBezTo>
                    <a:pt x="1" y="12001"/>
                    <a:pt x="239" y="12001"/>
                    <a:pt x="406" y="12073"/>
                  </a:cubicBezTo>
                  <a:cubicBezTo>
                    <a:pt x="537" y="12085"/>
                    <a:pt x="608" y="12204"/>
                    <a:pt x="680" y="12323"/>
                  </a:cubicBezTo>
                  <a:cubicBezTo>
                    <a:pt x="1025" y="12835"/>
                    <a:pt x="1025" y="12894"/>
                    <a:pt x="525" y="13168"/>
                  </a:cubicBezTo>
                  <a:cubicBezTo>
                    <a:pt x="430" y="13216"/>
                    <a:pt x="346" y="13264"/>
                    <a:pt x="346" y="13383"/>
                  </a:cubicBezTo>
                  <a:cubicBezTo>
                    <a:pt x="357" y="13545"/>
                    <a:pt x="476" y="13648"/>
                    <a:pt x="578" y="13648"/>
                  </a:cubicBezTo>
                  <a:cubicBezTo>
                    <a:pt x="588" y="13648"/>
                    <a:pt x="598" y="13647"/>
                    <a:pt x="608" y="13645"/>
                  </a:cubicBezTo>
                  <a:cubicBezTo>
                    <a:pt x="647" y="13638"/>
                    <a:pt x="682" y="13635"/>
                    <a:pt x="715" y="13635"/>
                  </a:cubicBezTo>
                  <a:cubicBezTo>
                    <a:pt x="986" y="13635"/>
                    <a:pt x="1068" y="13847"/>
                    <a:pt x="1132" y="14145"/>
                  </a:cubicBezTo>
                  <a:cubicBezTo>
                    <a:pt x="1156" y="14228"/>
                    <a:pt x="1239" y="14299"/>
                    <a:pt x="1323" y="14347"/>
                  </a:cubicBezTo>
                  <a:cubicBezTo>
                    <a:pt x="1346" y="14353"/>
                    <a:pt x="1373" y="14356"/>
                    <a:pt x="1400" y="14356"/>
                  </a:cubicBezTo>
                  <a:cubicBezTo>
                    <a:pt x="1427" y="14356"/>
                    <a:pt x="1454" y="14353"/>
                    <a:pt x="1477" y="14347"/>
                  </a:cubicBezTo>
                  <a:cubicBezTo>
                    <a:pt x="1571" y="14332"/>
                    <a:pt x="1666" y="14318"/>
                    <a:pt x="1757" y="14318"/>
                  </a:cubicBezTo>
                  <a:cubicBezTo>
                    <a:pt x="1956" y="14318"/>
                    <a:pt x="2137" y="14384"/>
                    <a:pt x="2251" y="14645"/>
                  </a:cubicBezTo>
                  <a:cubicBezTo>
                    <a:pt x="2264" y="14646"/>
                    <a:pt x="2277" y="14647"/>
                    <a:pt x="2289" y="14647"/>
                  </a:cubicBezTo>
                  <a:cubicBezTo>
                    <a:pt x="2550" y="14647"/>
                    <a:pt x="2738" y="14336"/>
                    <a:pt x="3008" y="14336"/>
                  </a:cubicBezTo>
                  <a:cubicBezTo>
                    <a:pt x="3037" y="14336"/>
                    <a:pt x="3066" y="14339"/>
                    <a:pt x="3097" y="14347"/>
                  </a:cubicBezTo>
                  <a:cubicBezTo>
                    <a:pt x="3144" y="14347"/>
                    <a:pt x="3204" y="14347"/>
                    <a:pt x="3239" y="14335"/>
                  </a:cubicBezTo>
                  <a:cubicBezTo>
                    <a:pt x="3525" y="14359"/>
                    <a:pt x="3597" y="14585"/>
                    <a:pt x="3644" y="14859"/>
                  </a:cubicBezTo>
                  <a:cubicBezTo>
                    <a:pt x="3597" y="15220"/>
                    <a:pt x="3693" y="15407"/>
                    <a:pt x="3940" y="15407"/>
                  </a:cubicBezTo>
                  <a:cubicBezTo>
                    <a:pt x="4003" y="15407"/>
                    <a:pt x="4075" y="15395"/>
                    <a:pt x="4156" y="15371"/>
                  </a:cubicBezTo>
                  <a:cubicBezTo>
                    <a:pt x="4335" y="15276"/>
                    <a:pt x="4513" y="15192"/>
                    <a:pt x="4668" y="15097"/>
                  </a:cubicBezTo>
                  <a:cubicBezTo>
                    <a:pt x="4704" y="15049"/>
                    <a:pt x="4716" y="14990"/>
                    <a:pt x="4752" y="14942"/>
                  </a:cubicBezTo>
                  <a:cubicBezTo>
                    <a:pt x="4954" y="14502"/>
                    <a:pt x="4966" y="14502"/>
                    <a:pt x="5359" y="14347"/>
                  </a:cubicBezTo>
                  <a:cubicBezTo>
                    <a:pt x="5585" y="14264"/>
                    <a:pt x="5716" y="14026"/>
                    <a:pt x="5966" y="13930"/>
                  </a:cubicBezTo>
                  <a:cubicBezTo>
                    <a:pt x="6145" y="13871"/>
                    <a:pt x="6037" y="13633"/>
                    <a:pt x="5966" y="13502"/>
                  </a:cubicBezTo>
                  <a:cubicBezTo>
                    <a:pt x="5920" y="13401"/>
                    <a:pt x="5866" y="13370"/>
                    <a:pt x="5808" y="13370"/>
                  </a:cubicBezTo>
                  <a:cubicBezTo>
                    <a:pt x="5717" y="13370"/>
                    <a:pt x="5616" y="13448"/>
                    <a:pt x="5520" y="13448"/>
                  </a:cubicBezTo>
                  <a:cubicBezTo>
                    <a:pt x="5513" y="13448"/>
                    <a:pt x="5507" y="13447"/>
                    <a:pt x="5500" y="13447"/>
                  </a:cubicBezTo>
                  <a:lnTo>
                    <a:pt x="5500" y="13447"/>
                  </a:lnTo>
                  <a:cubicBezTo>
                    <a:pt x="5605" y="13370"/>
                    <a:pt x="5705" y="13315"/>
                    <a:pt x="5796" y="13315"/>
                  </a:cubicBezTo>
                  <a:cubicBezTo>
                    <a:pt x="5897" y="13315"/>
                    <a:pt x="5987" y="13382"/>
                    <a:pt x="6061" y="13561"/>
                  </a:cubicBezTo>
                  <a:cubicBezTo>
                    <a:pt x="6121" y="13704"/>
                    <a:pt x="6204" y="13787"/>
                    <a:pt x="6359" y="13787"/>
                  </a:cubicBezTo>
                  <a:cubicBezTo>
                    <a:pt x="6418" y="13787"/>
                    <a:pt x="6454" y="13764"/>
                    <a:pt x="6502" y="13740"/>
                  </a:cubicBezTo>
                  <a:cubicBezTo>
                    <a:pt x="6966" y="13216"/>
                    <a:pt x="7550" y="12918"/>
                    <a:pt x="8121" y="12609"/>
                  </a:cubicBezTo>
                  <a:cubicBezTo>
                    <a:pt x="8228" y="12549"/>
                    <a:pt x="8335" y="12478"/>
                    <a:pt x="8466" y="12478"/>
                  </a:cubicBezTo>
                  <a:cubicBezTo>
                    <a:pt x="8800" y="12478"/>
                    <a:pt x="9109" y="12442"/>
                    <a:pt x="9276" y="12061"/>
                  </a:cubicBezTo>
                  <a:cubicBezTo>
                    <a:pt x="9292" y="11872"/>
                    <a:pt x="9333" y="11808"/>
                    <a:pt x="9385" y="11808"/>
                  </a:cubicBezTo>
                  <a:cubicBezTo>
                    <a:pt x="9447" y="11808"/>
                    <a:pt x="9526" y="11900"/>
                    <a:pt x="9597" y="11978"/>
                  </a:cubicBezTo>
                  <a:cubicBezTo>
                    <a:pt x="9658" y="12004"/>
                    <a:pt x="9712" y="12015"/>
                    <a:pt x="9763" y="12015"/>
                  </a:cubicBezTo>
                  <a:cubicBezTo>
                    <a:pt x="9921" y="12015"/>
                    <a:pt x="10034" y="11896"/>
                    <a:pt x="10133" y="11716"/>
                  </a:cubicBezTo>
                  <a:cubicBezTo>
                    <a:pt x="10205" y="11597"/>
                    <a:pt x="9990" y="11490"/>
                    <a:pt x="10121" y="11442"/>
                  </a:cubicBezTo>
                  <a:cubicBezTo>
                    <a:pt x="10669" y="11228"/>
                    <a:pt x="10967" y="10597"/>
                    <a:pt x="11502" y="10347"/>
                  </a:cubicBezTo>
                  <a:cubicBezTo>
                    <a:pt x="11812" y="10013"/>
                    <a:pt x="12288" y="10061"/>
                    <a:pt x="12610" y="9739"/>
                  </a:cubicBezTo>
                  <a:cubicBezTo>
                    <a:pt x="12828" y="9739"/>
                    <a:pt x="13047" y="9676"/>
                    <a:pt x="13282" y="9676"/>
                  </a:cubicBezTo>
                  <a:cubicBezTo>
                    <a:pt x="13316" y="9676"/>
                    <a:pt x="13349" y="9677"/>
                    <a:pt x="13384" y="9680"/>
                  </a:cubicBezTo>
                  <a:cubicBezTo>
                    <a:pt x="13562" y="9632"/>
                    <a:pt x="13586" y="9465"/>
                    <a:pt x="13622" y="9287"/>
                  </a:cubicBezTo>
                  <a:cubicBezTo>
                    <a:pt x="13622" y="9059"/>
                    <a:pt x="13715" y="9023"/>
                    <a:pt x="13826" y="9023"/>
                  </a:cubicBezTo>
                  <a:cubicBezTo>
                    <a:pt x="13878" y="9023"/>
                    <a:pt x="13934" y="9031"/>
                    <a:pt x="13986" y="9031"/>
                  </a:cubicBezTo>
                  <a:cubicBezTo>
                    <a:pt x="14008" y="9031"/>
                    <a:pt x="14030" y="9029"/>
                    <a:pt x="14050" y="9025"/>
                  </a:cubicBezTo>
                  <a:cubicBezTo>
                    <a:pt x="14122" y="9001"/>
                    <a:pt x="14193" y="8977"/>
                    <a:pt x="14253" y="8918"/>
                  </a:cubicBezTo>
                  <a:cubicBezTo>
                    <a:pt x="14539" y="8394"/>
                    <a:pt x="15086" y="8573"/>
                    <a:pt x="15479" y="8322"/>
                  </a:cubicBezTo>
                  <a:cubicBezTo>
                    <a:pt x="15717" y="8203"/>
                    <a:pt x="15955" y="8084"/>
                    <a:pt x="16158" y="7930"/>
                  </a:cubicBezTo>
                  <a:cubicBezTo>
                    <a:pt x="16444" y="7680"/>
                    <a:pt x="16134" y="7275"/>
                    <a:pt x="16336" y="7013"/>
                  </a:cubicBezTo>
                  <a:lnTo>
                    <a:pt x="16336" y="7013"/>
                  </a:lnTo>
                  <a:cubicBezTo>
                    <a:pt x="16336" y="7191"/>
                    <a:pt x="16193" y="7382"/>
                    <a:pt x="16384" y="7513"/>
                  </a:cubicBezTo>
                  <a:cubicBezTo>
                    <a:pt x="16426" y="7542"/>
                    <a:pt x="16467" y="7555"/>
                    <a:pt x="16506" y="7555"/>
                  </a:cubicBezTo>
                  <a:cubicBezTo>
                    <a:pt x="16609" y="7555"/>
                    <a:pt x="16699" y="7468"/>
                    <a:pt x="16777" y="7382"/>
                  </a:cubicBezTo>
                  <a:cubicBezTo>
                    <a:pt x="16904" y="7223"/>
                    <a:pt x="17038" y="7162"/>
                    <a:pt x="17179" y="7162"/>
                  </a:cubicBezTo>
                  <a:cubicBezTo>
                    <a:pt x="17302" y="7162"/>
                    <a:pt x="17430" y="7208"/>
                    <a:pt x="17563" y="7275"/>
                  </a:cubicBezTo>
                  <a:cubicBezTo>
                    <a:pt x="17741" y="7370"/>
                    <a:pt x="17908" y="7513"/>
                    <a:pt x="18110" y="7537"/>
                  </a:cubicBezTo>
                  <a:cubicBezTo>
                    <a:pt x="18456" y="7299"/>
                    <a:pt x="18753" y="7001"/>
                    <a:pt x="19003" y="6668"/>
                  </a:cubicBezTo>
                  <a:cubicBezTo>
                    <a:pt x="19122" y="6477"/>
                    <a:pt x="19170" y="6227"/>
                    <a:pt x="19361" y="6060"/>
                  </a:cubicBezTo>
                  <a:lnTo>
                    <a:pt x="19361" y="6060"/>
                  </a:lnTo>
                  <a:cubicBezTo>
                    <a:pt x="19343" y="6527"/>
                    <a:pt x="19494" y="6790"/>
                    <a:pt x="19762" y="6790"/>
                  </a:cubicBezTo>
                  <a:cubicBezTo>
                    <a:pt x="19851" y="6790"/>
                    <a:pt x="19951" y="6762"/>
                    <a:pt x="20063" y="6703"/>
                  </a:cubicBezTo>
                  <a:cubicBezTo>
                    <a:pt x="20111" y="6668"/>
                    <a:pt x="20146" y="6656"/>
                    <a:pt x="20194" y="6620"/>
                  </a:cubicBezTo>
                  <a:cubicBezTo>
                    <a:pt x="20408" y="6548"/>
                    <a:pt x="20706" y="6644"/>
                    <a:pt x="20777" y="6310"/>
                  </a:cubicBezTo>
                  <a:cubicBezTo>
                    <a:pt x="20790" y="6251"/>
                    <a:pt x="20779" y="6212"/>
                    <a:pt x="20754" y="6183"/>
                  </a:cubicBezTo>
                  <a:lnTo>
                    <a:pt x="20754" y="6183"/>
                  </a:lnTo>
                  <a:cubicBezTo>
                    <a:pt x="20885" y="6267"/>
                    <a:pt x="21020" y="6342"/>
                    <a:pt x="21175" y="6342"/>
                  </a:cubicBezTo>
                  <a:cubicBezTo>
                    <a:pt x="21220" y="6342"/>
                    <a:pt x="21265" y="6336"/>
                    <a:pt x="21313" y="6322"/>
                  </a:cubicBezTo>
                  <a:cubicBezTo>
                    <a:pt x="21373" y="6298"/>
                    <a:pt x="21432" y="6263"/>
                    <a:pt x="21480" y="6191"/>
                  </a:cubicBezTo>
                  <a:cubicBezTo>
                    <a:pt x="21492" y="6144"/>
                    <a:pt x="21480" y="6108"/>
                    <a:pt x="21444" y="6060"/>
                  </a:cubicBezTo>
                  <a:cubicBezTo>
                    <a:pt x="21420" y="6025"/>
                    <a:pt x="21420" y="6001"/>
                    <a:pt x="21420" y="5965"/>
                  </a:cubicBezTo>
                  <a:lnTo>
                    <a:pt x="21420" y="5965"/>
                  </a:lnTo>
                  <a:cubicBezTo>
                    <a:pt x="21444" y="5989"/>
                    <a:pt x="21444" y="6025"/>
                    <a:pt x="21480" y="6048"/>
                  </a:cubicBezTo>
                  <a:cubicBezTo>
                    <a:pt x="21510" y="6060"/>
                    <a:pt x="21542" y="6066"/>
                    <a:pt x="21575" y="6066"/>
                  </a:cubicBezTo>
                  <a:cubicBezTo>
                    <a:pt x="21608" y="6066"/>
                    <a:pt x="21641" y="6060"/>
                    <a:pt x="21670" y="6048"/>
                  </a:cubicBezTo>
                  <a:cubicBezTo>
                    <a:pt x="21813" y="5906"/>
                    <a:pt x="21992" y="5953"/>
                    <a:pt x="22159" y="5894"/>
                  </a:cubicBezTo>
                  <a:cubicBezTo>
                    <a:pt x="22366" y="5746"/>
                    <a:pt x="22540" y="5475"/>
                    <a:pt x="22804" y="5475"/>
                  </a:cubicBezTo>
                  <a:cubicBezTo>
                    <a:pt x="22859" y="5475"/>
                    <a:pt x="22917" y="5486"/>
                    <a:pt x="22980" y="5513"/>
                  </a:cubicBezTo>
                  <a:cubicBezTo>
                    <a:pt x="23349" y="5655"/>
                    <a:pt x="23742" y="5596"/>
                    <a:pt x="24111" y="5703"/>
                  </a:cubicBezTo>
                  <a:cubicBezTo>
                    <a:pt x="24671" y="5644"/>
                    <a:pt x="25254" y="5584"/>
                    <a:pt x="25707" y="5132"/>
                  </a:cubicBezTo>
                  <a:cubicBezTo>
                    <a:pt x="25742" y="5097"/>
                    <a:pt x="25767" y="5084"/>
                    <a:pt x="25788" y="5084"/>
                  </a:cubicBezTo>
                  <a:cubicBezTo>
                    <a:pt x="25838" y="5084"/>
                    <a:pt x="25859" y="5155"/>
                    <a:pt x="25909" y="5155"/>
                  </a:cubicBezTo>
                  <a:cubicBezTo>
                    <a:pt x="26244" y="5164"/>
                    <a:pt x="26579" y="5408"/>
                    <a:pt x="26886" y="5408"/>
                  </a:cubicBezTo>
                  <a:cubicBezTo>
                    <a:pt x="26993" y="5408"/>
                    <a:pt x="27096" y="5378"/>
                    <a:pt x="27195" y="5298"/>
                  </a:cubicBezTo>
                  <a:cubicBezTo>
                    <a:pt x="27438" y="5099"/>
                    <a:pt x="27684" y="5042"/>
                    <a:pt x="27929" y="5042"/>
                  </a:cubicBezTo>
                  <a:cubicBezTo>
                    <a:pt x="28245" y="5042"/>
                    <a:pt x="28560" y="5136"/>
                    <a:pt x="28870" y="5136"/>
                  </a:cubicBezTo>
                  <a:cubicBezTo>
                    <a:pt x="28907" y="5136"/>
                    <a:pt x="28944" y="5135"/>
                    <a:pt x="28981" y="5132"/>
                  </a:cubicBezTo>
                  <a:cubicBezTo>
                    <a:pt x="29779" y="5096"/>
                    <a:pt x="29826" y="5167"/>
                    <a:pt x="29898" y="4286"/>
                  </a:cubicBezTo>
                  <a:cubicBezTo>
                    <a:pt x="29898" y="4179"/>
                    <a:pt x="29886" y="4084"/>
                    <a:pt x="29886" y="3977"/>
                  </a:cubicBezTo>
                  <a:cubicBezTo>
                    <a:pt x="29898" y="3786"/>
                    <a:pt x="29969" y="3572"/>
                    <a:pt x="29826" y="3381"/>
                  </a:cubicBezTo>
                  <a:cubicBezTo>
                    <a:pt x="29716" y="3238"/>
                    <a:pt x="29830" y="3105"/>
                    <a:pt x="29895" y="3105"/>
                  </a:cubicBezTo>
                  <a:cubicBezTo>
                    <a:pt x="29900" y="3105"/>
                    <a:pt x="29905" y="3106"/>
                    <a:pt x="29909" y="3108"/>
                  </a:cubicBezTo>
                  <a:cubicBezTo>
                    <a:pt x="30011" y="3160"/>
                    <a:pt x="30111" y="3179"/>
                    <a:pt x="30209" y="3179"/>
                  </a:cubicBezTo>
                  <a:cubicBezTo>
                    <a:pt x="30504" y="3179"/>
                    <a:pt x="30787" y="3003"/>
                    <a:pt x="31085" y="3003"/>
                  </a:cubicBezTo>
                  <a:cubicBezTo>
                    <a:pt x="31141" y="3003"/>
                    <a:pt x="31198" y="3010"/>
                    <a:pt x="31255" y="3024"/>
                  </a:cubicBezTo>
                  <a:cubicBezTo>
                    <a:pt x="31289" y="3033"/>
                    <a:pt x="31328" y="3041"/>
                    <a:pt x="31361" y="3041"/>
                  </a:cubicBezTo>
                  <a:cubicBezTo>
                    <a:pt x="31375" y="3041"/>
                    <a:pt x="31387" y="3040"/>
                    <a:pt x="31398" y="3036"/>
                  </a:cubicBezTo>
                  <a:cubicBezTo>
                    <a:pt x="31409" y="3058"/>
                    <a:pt x="31421" y="3067"/>
                    <a:pt x="31432" y="3067"/>
                  </a:cubicBezTo>
                  <a:cubicBezTo>
                    <a:pt x="31480" y="3067"/>
                    <a:pt x="31523" y="2912"/>
                    <a:pt x="31562" y="2912"/>
                  </a:cubicBezTo>
                  <a:cubicBezTo>
                    <a:pt x="31579" y="2912"/>
                    <a:pt x="31596" y="2944"/>
                    <a:pt x="31612" y="3036"/>
                  </a:cubicBezTo>
                  <a:cubicBezTo>
                    <a:pt x="31644" y="3290"/>
                    <a:pt x="31741" y="3351"/>
                    <a:pt x="31860" y="3351"/>
                  </a:cubicBezTo>
                  <a:cubicBezTo>
                    <a:pt x="31970" y="3351"/>
                    <a:pt x="32098" y="3299"/>
                    <a:pt x="32208" y="3299"/>
                  </a:cubicBezTo>
                  <a:cubicBezTo>
                    <a:pt x="32246" y="3299"/>
                    <a:pt x="32282" y="3305"/>
                    <a:pt x="32315" y="3322"/>
                  </a:cubicBezTo>
                  <a:cubicBezTo>
                    <a:pt x="32624" y="3167"/>
                    <a:pt x="33100" y="3405"/>
                    <a:pt x="33243" y="2869"/>
                  </a:cubicBezTo>
                  <a:cubicBezTo>
                    <a:pt x="33327" y="2560"/>
                    <a:pt x="33517" y="2393"/>
                    <a:pt x="33708" y="2215"/>
                  </a:cubicBezTo>
                  <a:cubicBezTo>
                    <a:pt x="33862" y="1953"/>
                    <a:pt x="33755" y="1726"/>
                    <a:pt x="33636" y="1488"/>
                  </a:cubicBezTo>
                  <a:lnTo>
                    <a:pt x="33648" y="1488"/>
                  </a:lnTo>
                  <a:cubicBezTo>
                    <a:pt x="33315" y="1405"/>
                    <a:pt x="32969" y="1262"/>
                    <a:pt x="32767" y="881"/>
                  </a:cubicBezTo>
                  <a:cubicBezTo>
                    <a:pt x="32338" y="667"/>
                    <a:pt x="31755" y="845"/>
                    <a:pt x="31433" y="286"/>
                  </a:cubicBezTo>
                  <a:cubicBezTo>
                    <a:pt x="31298" y="255"/>
                    <a:pt x="31173" y="160"/>
                    <a:pt x="31032" y="160"/>
                  </a:cubicBezTo>
                  <a:cubicBezTo>
                    <a:pt x="31011" y="160"/>
                    <a:pt x="30990" y="162"/>
                    <a:pt x="30969" y="167"/>
                  </a:cubicBezTo>
                  <a:cubicBezTo>
                    <a:pt x="30776" y="176"/>
                    <a:pt x="30583" y="191"/>
                    <a:pt x="30392" y="191"/>
                  </a:cubicBezTo>
                  <a:cubicBezTo>
                    <a:pt x="30099" y="191"/>
                    <a:pt x="29809" y="156"/>
                    <a:pt x="29528" y="12"/>
                  </a:cubicBezTo>
                  <a:cubicBezTo>
                    <a:pt x="29513" y="9"/>
                    <a:pt x="29497" y="7"/>
                    <a:pt x="29481" y="7"/>
                  </a:cubicBezTo>
                  <a:cubicBezTo>
                    <a:pt x="29438" y="7"/>
                    <a:pt x="29397" y="18"/>
                    <a:pt x="29362" y="36"/>
                  </a:cubicBezTo>
                  <a:cubicBezTo>
                    <a:pt x="29280" y="139"/>
                    <a:pt x="29201" y="175"/>
                    <a:pt x="29123" y="175"/>
                  </a:cubicBezTo>
                  <a:cubicBezTo>
                    <a:pt x="28949" y="175"/>
                    <a:pt x="28780" y="0"/>
                    <a:pt x="286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333374" y="-1290770"/>
              <a:ext cx="155212" cy="114657"/>
            </a:xfrm>
            <a:custGeom>
              <a:avLst/>
              <a:gdLst/>
              <a:ahLst/>
              <a:cxnLst/>
              <a:rect l="l" t="t" r="r" b="b"/>
              <a:pathLst>
                <a:path w="4918" h="3633" extrusionOk="0">
                  <a:moveTo>
                    <a:pt x="4594" y="0"/>
                  </a:moveTo>
                  <a:cubicBezTo>
                    <a:pt x="4576" y="0"/>
                    <a:pt x="4557" y="2"/>
                    <a:pt x="4537" y="4"/>
                  </a:cubicBezTo>
                  <a:cubicBezTo>
                    <a:pt x="4529" y="4"/>
                    <a:pt x="4522" y="3"/>
                    <a:pt x="4515" y="3"/>
                  </a:cubicBezTo>
                  <a:cubicBezTo>
                    <a:pt x="4368" y="3"/>
                    <a:pt x="4233" y="115"/>
                    <a:pt x="4108" y="183"/>
                  </a:cubicBezTo>
                  <a:cubicBezTo>
                    <a:pt x="3965" y="266"/>
                    <a:pt x="3822" y="373"/>
                    <a:pt x="3691" y="469"/>
                  </a:cubicBezTo>
                  <a:cubicBezTo>
                    <a:pt x="3394" y="564"/>
                    <a:pt x="3132" y="719"/>
                    <a:pt x="2894" y="945"/>
                  </a:cubicBezTo>
                  <a:cubicBezTo>
                    <a:pt x="2572" y="1159"/>
                    <a:pt x="2274" y="1373"/>
                    <a:pt x="1965" y="1600"/>
                  </a:cubicBezTo>
                  <a:cubicBezTo>
                    <a:pt x="1786" y="1719"/>
                    <a:pt x="1596" y="1802"/>
                    <a:pt x="1441" y="1981"/>
                  </a:cubicBezTo>
                  <a:cubicBezTo>
                    <a:pt x="1143" y="2195"/>
                    <a:pt x="893" y="2493"/>
                    <a:pt x="536" y="2612"/>
                  </a:cubicBezTo>
                  <a:cubicBezTo>
                    <a:pt x="412" y="2736"/>
                    <a:pt x="352" y="2947"/>
                    <a:pt x="152" y="2947"/>
                  </a:cubicBezTo>
                  <a:cubicBezTo>
                    <a:pt x="141" y="2947"/>
                    <a:pt x="130" y="2946"/>
                    <a:pt x="119" y="2945"/>
                  </a:cubicBezTo>
                  <a:cubicBezTo>
                    <a:pt x="96" y="2993"/>
                    <a:pt x="48" y="3052"/>
                    <a:pt x="0" y="3100"/>
                  </a:cubicBezTo>
                  <a:cubicBezTo>
                    <a:pt x="12" y="3147"/>
                    <a:pt x="36" y="3195"/>
                    <a:pt x="60" y="3231"/>
                  </a:cubicBezTo>
                  <a:cubicBezTo>
                    <a:pt x="107" y="3338"/>
                    <a:pt x="96" y="3445"/>
                    <a:pt x="96" y="3540"/>
                  </a:cubicBezTo>
                  <a:cubicBezTo>
                    <a:pt x="107" y="3576"/>
                    <a:pt x="119" y="3588"/>
                    <a:pt x="131" y="3624"/>
                  </a:cubicBezTo>
                  <a:cubicBezTo>
                    <a:pt x="216" y="3629"/>
                    <a:pt x="282" y="3632"/>
                    <a:pt x="336" y="3632"/>
                  </a:cubicBezTo>
                  <a:cubicBezTo>
                    <a:pt x="539" y="3632"/>
                    <a:pt x="559" y="3583"/>
                    <a:pt x="691" y="3386"/>
                  </a:cubicBezTo>
                  <a:cubicBezTo>
                    <a:pt x="727" y="3314"/>
                    <a:pt x="858" y="3290"/>
                    <a:pt x="941" y="3278"/>
                  </a:cubicBezTo>
                  <a:cubicBezTo>
                    <a:pt x="943" y="3278"/>
                    <a:pt x="946" y="3278"/>
                    <a:pt x="948" y="3278"/>
                  </a:cubicBezTo>
                  <a:cubicBezTo>
                    <a:pt x="1023" y="3278"/>
                    <a:pt x="1082" y="3402"/>
                    <a:pt x="1171" y="3402"/>
                  </a:cubicBezTo>
                  <a:cubicBezTo>
                    <a:pt x="1205" y="3402"/>
                    <a:pt x="1242" y="3385"/>
                    <a:pt x="1286" y="3338"/>
                  </a:cubicBezTo>
                  <a:cubicBezTo>
                    <a:pt x="869" y="2755"/>
                    <a:pt x="1584" y="2909"/>
                    <a:pt x="1655" y="2600"/>
                  </a:cubicBezTo>
                  <a:cubicBezTo>
                    <a:pt x="1682" y="2484"/>
                    <a:pt x="1740" y="2443"/>
                    <a:pt x="1808" y="2443"/>
                  </a:cubicBezTo>
                  <a:cubicBezTo>
                    <a:pt x="1893" y="2443"/>
                    <a:pt x="1994" y="2509"/>
                    <a:pt x="2060" y="2576"/>
                  </a:cubicBezTo>
                  <a:cubicBezTo>
                    <a:pt x="2165" y="2674"/>
                    <a:pt x="2251" y="2713"/>
                    <a:pt x="2322" y="2713"/>
                  </a:cubicBezTo>
                  <a:cubicBezTo>
                    <a:pt x="2596" y="2713"/>
                    <a:pt x="2677" y="2150"/>
                    <a:pt x="2949" y="2150"/>
                  </a:cubicBezTo>
                  <a:cubicBezTo>
                    <a:pt x="2969" y="2150"/>
                    <a:pt x="2990" y="2153"/>
                    <a:pt x="3013" y="2159"/>
                  </a:cubicBezTo>
                  <a:cubicBezTo>
                    <a:pt x="3015" y="2162"/>
                    <a:pt x="3019" y="2163"/>
                    <a:pt x="3023" y="2163"/>
                  </a:cubicBezTo>
                  <a:cubicBezTo>
                    <a:pt x="3050" y="2163"/>
                    <a:pt x="3099" y="2095"/>
                    <a:pt x="3120" y="2064"/>
                  </a:cubicBezTo>
                  <a:cubicBezTo>
                    <a:pt x="3144" y="1969"/>
                    <a:pt x="3120" y="1885"/>
                    <a:pt x="3024" y="1862"/>
                  </a:cubicBezTo>
                  <a:cubicBezTo>
                    <a:pt x="3018" y="1860"/>
                    <a:pt x="3012" y="1860"/>
                    <a:pt x="3005" y="1860"/>
                  </a:cubicBezTo>
                  <a:cubicBezTo>
                    <a:pt x="2980" y="1860"/>
                    <a:pt x="2952" y="1865"/>
                    <a:pt x="2927" y="1865"/>
                  </a:cubicBezTo>
                  <a:cubicBezTo>
                    <a:pt x="2879" y="1865"/>
                    <a:pt x="2846" y="1846"/>
                    <a:pt x="2882" y="1731"/>
                  </a:cubicBezTo>
                  <a:cubicBezTo>
                    <a:pt x="2891" y="1667"/>
                    <a:pt x="2934" y="1638"/>
                    <a:pt x="2996" y="1638"/>
                  </a:cubicBezTo>
                  <a:cubicBezTo>
                    <a:pt x="3015" y="1638"/>
                    <a:pt x="3037" y="1641"/>
                    <a:pt x="3060" y="1647"/>
                  </a:cubicBezTo>
                  <a:cubicBezTo>
                    <a:pt x="3086" y="1652"/>
                    <a:pt x="3113" y="1654"/>
                    <a:pt x="3141" y="1654"/>
                  </a:cubicBezTo>
                  <a:cubicBezTo>
                    <a:pt x="3193" y="1654"/>
                    <a:pt x="3247" y="1648"/>
                    <a:pt x="3299" y="1648"/>
                  </a:cubicBezTo>
                  <a:cubicBezTo>
                    <a:pt x="3412" y="1648"/>
                    <a:pt x="3516" y="1676"/>
                    <a:pt x="3572" y="1850"/>
                  </a:cubicBezTo>
                  <a:cubicBezTo>
                    <a:pt x="3612" y="1940"/>
                    <a:pt x="3627" y="2013"/>
                    <a:pt x="3715" y="2013"/>
                  </a:cubicBezTo>
                  <a:cubicBezTo>
                    <a:pt x="3732" y="2013"/>
                    <a:pt x="3752" y="2010"/>
                    <a:pt x="3775" y="2004"/>
                  </a:cubicBezTo>
                  <a:cubicBezTo>
                    <a:pt x="4096" y="1897"/>
                    <a:pt x="4918" y="635"/>
                    <a:pt x="4918" y="183"/>
                  </a:cubicBezTo>
                  <a:cubicBezTo>
                    <a:pt x="4832" y="87"/>
                    <a:pt x="4747" y="0"/>
                    <a:pt x="45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184194" y="-1073107"/>
              <a:ext cx="106010" cy="121948"/>
            </a:xfrm>
            <a:custGeom>
              <a:avLst/>
              <a:gdLst/>
              <a:ahLst/>
              <a:cxnLst/>
              <a:rect l="l" t="t" r="r" b="b"/>
              <a:pathLst>
                <a:path w="3359" h="3864" extrusionOk="0">
                  <a:moveTo>
                    <a:pt x="2548" y="2358"/>
                  </a:moveTo>
                  <a:cubicBezTo>
                    <a:pt x="2584" y="2394"/>
                    <a:pt x="2620" y="2442"/>
                    <a:pt x="2644" y="2477"/>
                  </a:cubicBezTo>
                  <a:cubicBezTo>
                    <a:pt x="2584" y="2465"/>
                    <a:pt x="2584" y="2394"/>
                    <a:pt x="2548" y="2358"/>
                  </a:cubicBezTo>
                  <a:close/>
                  <a:moveTo>
                    <a:pt x="1513" y="1"/>
                  </a:moveTo>
                  <a:cubicBezTo>
                    <a:pt x="1453" y="179"/>
                    <a:pt x="1513" y="322"/>
                    <a:pt x="1596" y="489"/>
                  </a:cubicBezTo>
                  <a:cubicBezTo>
                    <a:pt x="1834" y="894"/>
                    <a:pt x="1596" y="1013"/>
                    <a:pt x="1322" y="1132"/>
                  </a:cubicBezTo>
                  <a:cubicBezTo>
                    <a:pt x="1144" y="1311"/>
                    <a:pt x="953" y="1489"/>
                    <a:pt x="774" y="1668"/>
                  </a:cubicBezTo>
                  <a:cubicBezTo>
                    <a:pt x="837" y="1918"/>
                    <a:pt x="791" y="1981"/>
                    <a:pt x="708" y="1981"/>
                  </a:cubicBezTo>
                  <a:cubicBezTo>
                    <a:pt x="632" y="1981"/>
                    <a:pt x="526" y="1929"/>
                    <a:pt x="441" y="1918"/>
                  </a:cubicBezTo>
                  <a:lnTo>
                    <a:pt x="310" y="2001"/>
                  </a:lnTo>
                  <a:cubicBezTo>
                    <a:pt x="262" y="2180"/>
                    <a:pt x="1" y="2465"/>
                    <a:pt x="251" y="2513"/>
                  </a:cubicBezTo>
                  <a:cubicBezTo>
                    <a:pt x="905" y="2632"/>
                    <a:pt x="1155" y="3180"/>
                    <a:pt x="1441" y="3716"/>
                  </a:cubicBezTo>
                  <a:cubicBezTo>
                    <a:pt x="1574" y="3789"/>
                    <a:pt x="1702" y="3863"/>
                    <a:pt x="1838" y="3863"/>
                  </a:cubicBezTo>
                  <a:cubicBezTo>
                    <a:pt x="1920" y="3863"/>
                    <a:pt x="2006" y="3836"/>
                    <a:pt x="2096" y="3763"/>
                  </a:cubicBezTo>
                  <a:lnTo>
                    <a:pt x="2144" y="3751"/>
                  </a:lnTo>
                  <a:lnTo>
                    <a:pt x="2179" y="3751"/>
                  </a:lnTo>
                  <a:cubicBezTo>
                    <a:pt x="2608" y="3406"/>
                    <a:pt x="3120" y="3216"/>
                    <a:pt x="3358" y="2632"/>
                  </a:cubicBezTo>
                  <a:cubicBezTo>
                    <a:pt x="3337" y="2309"/>
                    <a:pt x="3233" y="2146"/>
                    <a:pt x="3041" y="2146"/>
                  </a:cubicBezTo>
                  <a:cubicBezTo>
                    <a:pt x="2915" y="2146"/>
                    <a:pt x="2752" y="2217"/>
                    <a:pt x="2548" y="2358"/>
                  </a:cubicBezTo>
                  <a:cubicBezTo>
                    <a:pt x="2203" y="2168"/>
                    <a:pt x="2227" y="1846"/>
                    <a:pt x="2334" y="1513"/>
                  </a:cubicBezTo>
                  <a:cubicBezTo>
                    <a:pt x="2304" y="1504"/>
                    <a:pt x="2274" y="1501"/>
                    <a:pt x="2243" y="1501"/>
                  </a:cubicBezTo>
                  <a:cubicBezTo>
                    <a:pt x="2084" y="1501"/>
                    <a:pt x="1925" y="1598"/>
                    <a:pt x="1782" y="1598"/>
                  </a:cubicBezTo>
                  <a:cubicBezTo>
                    <a:pt x="1683" y="1598"/>
                    <a:pt x="1591" y="1551"/>
                    <a:pt x="1513" y="1394"/>
                  </a:cubicBezTo>
                  <a:cubicBezTo>
                    <a:pt x="1581" y="1333"/>
                    <a:pt x="1659" y="1318"/>
                    <a:pt x="1738" y="1318"/>
                  </a:cubicBezTo>
                  <a:cubicBezTo>
                    <a:pt x="1813" y="1318"/>
                    <a:pt x="1889" y="1331"/>
                    <a:pt x="1958" y="1331"/>
                  </a:cubicBezTo>
                  <a:cubicBezTo>
                    <a:pt x="2046" y="1331"/>
                    <a:pt x="2125" y="1310"/>
                    <a:pt x="2179" y="1215"/>
                  </a:cubicBezTo>
                  <a:cubicBezTo>
                    <a:pt x="2346" y="941"/>
                    <a:pt x="1894" y="108"/>
                    <a:pt x="15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978915" y="-1326495"/>
              <a:ext cx="196177" cy="61290"/>
            </a:xfrm>
            <a:custGeom>
              <a:avLst/>
              <a:gdLst/>
              <a:ahLst/>
              <a:cxnLst/>
              <a:rect l="l" t="t" r="r" b="b"/>
              <a:pathLst>
                <a:path w="6216" h="1942" extrusionOk="0">
                  <a:moveTo>
                    <a:pt x="5783" y="1"/>
                  </a:moveTo>
                  <a:cubicBezTo>
                    <a:pt x="5753" y="1"/>
                    <a:pt x="5719" y="16"/>
                    <a:pt x="5691" y="53"/>
                  </a:cubicBezTo>
                  <a:cubicBezTo>
                    <a:pt x="5620" y="112"/>
                    <a:pt x="5632" y="172"/>
                    <a:pt x="5632" y="255"/>
                  </a:cubicBezTo>
                  <a:cubicBezTo>
                    <a:pt x="5671" y="817"/>
                    <a:pt x="5552" y="1126"/>
                    <a:pt x="5295" y="1126"/>
                  </a:cubicBezTo>
                  <a:cubicBezTo>
                    <a:pt x="5236" y="1126"/>
                    <a:pt x="5169" y="1110"/>
                    <a:pt x="5096" y="1077"/>
                  </a:cubicBezTo>
                  <a:cubicBezTo>
                    <a:pt x="4969" y="1018"/>
                    <a:pt x="4841" y="999"/>
                    <a:pt x="4713" y="999"/>
                  </a:cubicBezTo>
                  <a:cubicBezTo>
                    <a:pt x="4497" y="999"/>
                    <a:pt x="4282" y="1052"/>
                    <a:pt x="4073" y="1052"/>
                  </a:cubicBezTo>
                  <a:cubicBezTo>
                    <a:pt x="3930" y="1052"/>
                    <a:pt x="3791" y="1028"/>
                    <a:pt x="3655" y="946"/>
                  </a:cubicBezTo>
                  <a:cubicBezTo>
                    <a:pt x="3616" y="919"/>
                    <a:pt x="3584" y="908"/>
                    <a:pt x="3558" y="908"/>
                  </a:cubicBezTo>
                  <a:cubicBezTo>
                    <a:pt x="3490" y="908"/>
                    <a:pt x="3457" y="981"/>
                    <a:pt x="3405" y="1041"/>
                  </a:cubicBezTo>
                  <a:cubicBezTo>
                    <a:pt x="3236" y="1229"/>
                    <a:pt x="3044" y="1291"/>
                    <a:pt x="2824" y="1291"/>
                  </a:cubicBezTo>
                  <a:cubicBezTo>
                    <a:pt x="2766" y="1291"/>
                    <a:pt x="2706" y="1287"/>
                    <a:pt x="2643" y="1279"/>
                  </a:cubicBezTo>
                  <a:cubicBezTo>
                    <a:pt x="2462" y="1262"/>
                    <a:pt x="2324" y="973"/>
                    <a:pt x="2134" y="973"/>
                  </a:cubicBezTo>
                  <a:cubicBezTo>
                    <a:pt x="2063" y="973"/>
                    <a:pt x="1984" y="1014"/>
                    <a:pt x="1893" y="1124"/>
                  </a:cubicBezTo>
                  <a:cubicBezTo>
                    <a:pt x="1893" y="1124"/>
                    <a:pt x="1892" y="1124"/>
                    <a:pt x="1892" y="1124"/>
                  </a:cubicBezTo>
                  <a:cubicBezTo>
                    <a:pt x="1858" y="1124"/>
                    <a:pt x="1822" y="728"/>
                    <a:pt x="1587" y="728"/>
                  </a:cubicBezTo>
                  <a:cubicBezTo>
                    <a:pt x="1575" y="728"/>
                    <a:pt x="1562" y="729"/>
                    <a:pt x="1548" y="731"/>
                  </a:cubicBezTo>
                  <a:lnTo>
                    <a:pt x="1548" y="1208"/>
                  </a:lnTo>
                  <a:cubicBezTo>
                    <a:pt x="1506" y="1195"/>
                    <a:pt x="1466" y="1189"/>
                    <a:pt x="1428" y="1189"/>
                  </a:cubicBezTo>
                  <a:cubicBezTo>
                    <a:pt x="1114" y="1189"/>
                    <a:pt x="895" y="1578"/>
                    <a:pt x="577" y="1578"/>
                  </a:cubicBezTo>
                  <a:cubicBezTo>
                    <a:pt x="545" y="1578"/>
                    <a:pt x="511" y="1574"/>
                    <a:pt x="476" y="1565"/>
                  </a:cubicBezTo>
                  <a:cubicBezTo>
                    <a:pt x="425" y="1557"/>
                    <a:pt x="369" y="1550"/>
                    <a:pt x="313" y="1550"/>
                  </a:cubicBezTo>
                  <a:cubicBezTo>
                    <a:pt x="201" y="1550"/>
                    <a:pt x="88" y="1577"/>
                    <a:pt x="0" y="1672"/>
                  </a:cubicBezTo>
                  <a:cubicBezTo>
                    <a:pt x="12" y="1731"/>
                    <a:pt x="48" y="1779"/>
                    <a:pt x="95" y="1779"/>
                  </a:cubicBezTo>
                  <a:cubicBezTo>
                    <a:pt x="209" y="1807"/>
                    <a:pt x="285" y="1941"/>
                    <a:pt x="395" y="1941"/>
                  </a:cubicBezTo>
                  <a:cubicBezTo>
                    <a:pt x="423" y="1941"/>
                    <a:pt x="454" y="1932"/>
                    <a:pt x="488" y="1910"/>
                  </a:cubicBezTo>
                  <a:cubicBezTo>
                    <a:pt x="512" y="1874"/>
                    <a:pt x="548" y="1874"/>
                    <a:pt x="572" y="1874"/>
                  </a:cubicBezTo>
                  <a:cubicBezTo>
                    <a:pt x="685" y="1826"/>
                    <a:pt x="799" y="1813"/>
                    <a:pt x="914" y="1813"/>
                  </a:cubicBezTo>
                  <a:cubicBezTo>
                    <a:pt x="1044" y="1813"/>
                    <a:pt x="1174" y="1829"/>
                    <a:pt x="1304" y="1829"/>
                  </a:cubicBezTo>
                  <a:cubicBezTo>
                    <a:pt x="1398" y="1829"/>
                    <a:pt x="1491" y="1821"/>
                    <a:pt x="1584" y="1791"/>
                  </a:cubicBezTo>
                  <a:cubicBezTo>
                    <a:pt x="1691" y="1684"/>
                    <a:pt x="1827" y="1634"/>
                    <a:pt x="1975" y="1634"/>
                  </a:cubicBezTo>
                  <a:cubicBezTo>
                    <a:pt x="1991" y="1634"/>
                    <a:pt x="2008" y="1635"/>
                    <a:pt x="2024" y="1636"/>
                  </a:cubicBezTo>
                  <a:cubicBezTo>
                    <a:pt x="3155" y="1505"/>
                    <a:pt x="4286" y="1493"/>
                    <a:pt x="5418" y="1458"/>
                  </a:cubicBezTo>
                  <a:cubicBezTo>
                    <a:pt x="5787" y="1458"/>
                    <a:pt x="5965" y="1339"/>
                    <a:pt x="6084" y="981"/>
                  </a:cubicBezTo>
                  <a:cubicBezTo>
                    <a:pt x="5870" y="779"/>
                    <a:pt x="6215" y="529"/>
                    <a:pt x="6037" y="303"/>
                  </a:cubicBezTo>
                  <a:cubicBezTo>
                    <a:pt x="5953" y="207"/>
                    <a:pt x="5930" y="65"/>
                    <a:pt x="5810" y="5"/>
                  </a:cubicBezTo>
                  <a:cubicBezTo>
                    <a:pt x="5802" y="2"/>
                    <a:pt x="5793" y="1"/>
                    <a:pt x="57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"/>
            <p:cNvSpPr/>
            <p:nvPr/>
          </p:nvSpPr>
          <p:spPr>
            <a:xfrm>
              <a:off x="1054814" y="-1480409"/>
              <a:ext cx="99982" cy="30455"/>
            </a:xfrm>
            <a:custGeom>
              <a:avLst/>
              <a:gdLst/>
              <a:ahLst/>
              <a:cxnLst/>
              <a:rect l="l" t="t" r="r" b="b"/>
              <a:pathLst>
                <a:path w="3168" h="965" extrusionOk="0">
                  <a:moveTo>
                    <a:pt x="1286" y="1"/>
                  </a:moveTo>
                  <a:cubicBezTo>
                    <a:pt x="1036" y="12"/>
                    <a:pt x="762" y="12"/>
                    <a:pt x="512" y="36"/>
                  </a:cubicBezTo>
                  <a:cubicBezTo>
                    <a:pt x="472" y="65"/>
                    <a:pt x="425" y="72"/>
                    <a:pt x="375" y="72"/>
                  </a:cubicBezTo>
                  <a:cubicBezTo>
                    <a:pt x="329" y="72"/>
                    <a:pt x="281" y="66"/>
                    <a:pt x="235" y="66"/>
                  </a:cubicBezTo>
                  <a:cubicBezTo>
                    <a:pt x="167" y="66"/>
                    <a:pt x="104" y="79"/>
                    <a:pt x="60" y="143"/>
                  </a:cubicBezTo>
                  <a:cubicBezTo>
                    <a:pt x="0" y="251"/>
                    <a:pt x="119" y="346"/>
                    <a:pt x="215" y="417"/>
                  </a:cubicBezTo>
                  <a:cubicBezTo>
                    <a:pt x="250" y="441"/>
                    <a:pt x="310" y="465"/>
                    <a:pt x="357" y="477"/>
                  </a:cubicBezTo>
                  <a:cubicBezTo>
                    <a:pt x="453" y="489"/>
                    <a:pt x="536" y="512"/>
                    <a:pt x="548" y="643"/>
                  </a:cubicBezTo>
                  <a:cubicBezTo>
                    <a:pt x="548" y="679"/>
                    <a:pt x="548" y="751"/>
                    <a:pt x="572" y="786"/>
                  </a:cubicBezTo>
                  <a:cubicBezTo>
                    <a:pt x="596" y="905"/>
                    <a:pt x="679" y="965"/>
                    <a:pt x="774" y="965"/>
                  </a:cubicBezTo>
                  <a:cubicBezTo>
                    <a:pt x="822" y="965"/>
                    <a:pt x="869" y="953"/>
                    <a:pt x="905" y="941"/>
                  </a:cubicBezTo>
                  <a:cubicBezTo>
                    <a:pt x="1048" y="858"/>
                    <a:pt x="1167" y="810"/>
                    <a:pt x="1310" y="786"/>
                  </a:cubicBezTo>
                  <a:cubicBezTo>
                    <a:pt x="1615" y="898"/>
                    <a:pt x="1929" y="954"/>
                    <a:pt x="2250" y="954"/>
                  </a:cubicBezTo>
                  <a:cubicBezTo>
                    <a:pt x="2443" y="954"/>
                    <a:pt x="2638" y="934"/>
                    <a:pt x="2834" y="893"/>
                  </a:cubicBezTo>
                  <a:cubicBezTo>
                    <a:pt x="2848" y="875"/>
                    <a:pt x="2866" y="869"/>
                    <a:pt x="2886" y="869"/>
                  </a:cubicBezTo>
                  <a:cubicBezTo>
                    <a:pt x="2942" y="869"/>
                    <a:pt x="3015" y="917"/>
                    <a:pt x="3072" y="917"/>
                  </a:cubicBezTo>
                  <a:cubicBezTo>
                    <a:pt x="3121" y="917"/>
                    <a:pt x="3158" y="884"/>
                    <a:pt x="3167" y="763"/>
                  </a:cubicBezTo>
                  <a:cubicBezTo>
                    <a:pt x="3013" y="536"/>
                    <a:pt x="2870" y="298"/>
                    <a:pt x="2572" y="251"/>
                  </a:cubicBezTo>
                  <a:cubicBezTo>
                    <a:pt x="2143" y="191"/>
                    <a:pt x="1715" y="96"/>
                    <a:pt x="1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"/>
            <p:cNvSpPr/>
            <p:nvPr/>
          </p:nvSpPr>
          <p:spPr>
            <a:xfrm>
              <a:off x="789907" y="-1442822"/>
              <a:ext cx="92092" cy="43805"/>
            </a:xfrm>
            <a:custGeom>
              <a:avLst/>
              <a:gdLst/>
              <a:ahLst/>
              <a:cxnLst/>
              <a:rect l="l" t="t" r="r" b="b"/>
              <a:pathLst>
                <a:path w="2918" h="1388" extrusionOk="0">
                  <a:moveTo>
                    <a:pt x="2596" y="0"/>
                  </a:moveTo>
                  <a:cubicBezTo>
                    <a:pt x="1882" y="238"/>
                    <a:pt x="1179" y="476"/>
                    <a:pt x="477" y="715"/>
                  </a:cubicBezTo>
                  <a:cubicBezTo>
                    <a:pt x="405" y="774"/>
                    <a:pt x="346" y="786"/>
                    <a:pt x="286" y="786"/>
                  </a:cubicBezTo>
                  <a:cubicBezTo>
                    <a:pt x="203" y="822"/>
                    <a:pt x="48" y="834"/>
                    <a:pt x="36" y="965"/>
                  </a:cubicBezTo>
                  <a:cubicBezTo>
                    <a:pt x="0" y="1167"/>
                    <a:pt x="167" y="1179"/>
                    <a:pt x="274" y="1226"/>
                  </a:cubicBezTo>
                  <a:cubicBezTo>
                    <a:pt x="405" y="1286"/>
                    <a:pt x="560" y="1250"/>
                    <a:pt x="691" y="1310"/>
                  </a:cubicBezTo>
                  <a:cubicBezTo>
                    <a:pt x="766" y="1366"/>
                    <a:pt x="840" y="1386"/>
                    <a:pt x="914" y="1386"/>
                  </a:cubicBezTo>
                  <a:cubicBezTo>
                    <a:pt x="1073" y="1386"/>
                    <a:pt x="1231" y="1294"/>
                    <a:pt x="1393" y="1286"/>
                  </a:cubicBezTo>
                  <a:cubicBezTo>
                    <a:pt x="1427" y="1275"/>
                    <a:pt x="1461" y="1270"/>
                    <a:pt x="1495" y="1270"/>
                  </a:cubicBezTo>
                  <a:cubicBezTo>
                    <a:pt x="1663" y="1270"/>
                    <a:pt x="1828" y="1388"/>
                    <a:pt x="2001" y="1388"/>
                  </a:cubicBezTo>
                  <a:cubicBezTo>
                    <a:pt x="2048" y="1388"/>
                    <a:pt x="2095" y="1379"/>
                    <a:pt x="2144" y="1357"/>
                  </a:cubicBezTo>
                  <a:cubicBezTo>
                    <a:pt x="2179" y="1310"/>
                    <a:pt x="2191" y="1262"/>
                    <a:pt x="2191" y="1203"/>
                  </a:cubicBezTo>
                  <a:cubicBezTo>
                    <a:pt x="2203" y="1072"/>
                    <a:pt x="2048" y="881"/>
                    <a:pt x="2322" y="869"/>
                  </a:cubicBezTo>
                  <a:cubicBezTo>
                    <a:pt x="2465" y="869"/>
                    <a:pt x="2584" y="786"/>
                    <a:pt x="2620" y="631"/>
                  </a:cubicBezTo>
                  <a:cubicBezTo>
                    <a:pt x="2739" y="548"/>
                    <a:pt x="2322" y="429"/>
                    <a:pt x="2655" y="334"/>
                  </a:cubicBezTo>
                  <a:cubicBezTo>
                    <a:pt x="2906" y="250"/>
                    <a:pt x="2917" y="48"/>
                    <a:pt x="25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"/>
            <p:cNvSpPr/>
            <p:nvPr/>
          </p:nvSpPr>
          <p:spPr>
            <a:xfrm>
              <a:off x="496818" y="-1330977"/>
              <a:ext cx="71042" cy="57376"/>
            </a:xfrm>
            <a:custGeom>
              <a:avLst/>
              <a:gdLst/>
              <a:ahLst/>
              <a:cxnLst/>
              <a:rect l="l" t="t" r="r" b="b"/>
              <a:pathLst>
                <a:path w="2251" h="1818" extrusionOk="0">
                  <a:moveTo>
                    <a:pt x="2053" y="1"/>
                  </a:moveTo>
                  <a:cubicBezTo>
                    <a:pt x="1995" y="1"/>
                    <a:pt x="1933" y="32"/>
                    <a:pt x="1870" y="76"/>
                  </a:cubicBezTo>
                  <a:cubicBezTo>
                    <a:pt x="1274" y="242"/>
                    <a:pt x="739" y="540"/>
                    <a:pt x="203" y="850"/>
                  </a:cubicBezTo>
                  <a:cubicBezTo>
                    <a:pt x="1" y="1088"/>
                    <a:pt x="120" y="1373"/>
                    <a:pt x="131" y="1623"/>
                  </a:cubicBezTo>
                  <a:cubicBezTo>
                    <a:pt x="155" y="1683"/>
                    <a:pt x="179" y="1743"/>
                    <a:pt x="227" y="1766"/>
                  </a:cubicBezTo>
                  <a:cubicBezTo>
                    <a:pt x="302" y="1800"/>
                    <a:pt x="372" y="1817"/>
                    <a:pt x="437" y="1817"/>
                  </a:cubicBezTo>
                  <a:cubicBezTo>
                    <a:pt x="579" y="1817"/>
                    <a:pt x="697" y="1735"/>
                    <a:pt x="786" y="1564"/>
                  </a:cubicBezTo>
                  <a:cubicBezTo>
                    <a:pt x="880" y="1236"/>
                    <a:pt x="1070" y="1077"/>
                    <a:pt x="1321" y="1077"/>
                  </a:cubicBezTo>
                  <a:cubicBezTo>
                    <a:pt x="1389" y="1077"/>
                    <a:pt x="1461" y="1089"/>
                    <a:pt x="1536" y="1111"/>
                  </a:cubicBezTo>
                  <a:cubicBezTo>
                    <a:pt x="1582" y="1119"/>
                    <a:pt x="1625" y="1123"/>
                    <a:pt x="1666" y="1123"/>
                  </a:cubicBezTo>
                  <a:cubicBezTo>
                    <a:pt x="1830" y="1123"/>
                    <a:pt x="1956" y="1054"/>
                    <a:pt x="2013" y="826"/>
                  </a:cubicBezTo>
                  <a:cubicBezTo>
                    <a:pt x="2036" y="707"/>
                    <a:pt x="1906" y="623"/>
                    <a:pt x="1977" y="504"/>
                  </a:cubicBezTo>
                  <a:cubicBezTo>
                    <a:pt x="2025" y="445"/>
                    <a:pt x="2072" y="397"/>
                    <a:pt x="2120" y="338"/>
                  </a:cubicBezTo>
                  <a:cubicBezTo>
                    <a:pt x="2167" y="266"/>
                    <a:pt x="2251" y="171"/>
                    <a:pt x="2191" y="88"/>
                  </a:cubicBezTo>
                  <a:cubicBezTo>
                    <a:pt x="2152" y="26"/>
                    <a:pt x="2104" y="1"/>
                    <a:pt x="2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"/>
            <p:cNvSpPr/>
            <p:nvPr/>
          </p:nvSpPr>
          <p:spPr>
            <a:xfrm>
              <a:off x="945083" y="-1476275"/>
              <a:ext cx="88336" cy="40618"/>
            </a:xfrm>
            <a:custGeom>
              <a:avLst/>
              <a:gdLst/>
              <a:ahLst/>
              <a:cxnLst/>
              <a:rect l="l" t="t" r="r" b="b"/>
              <a:pathLst>
                <a:path w="2799" h="1287" extrusionOk="0">
                  <a:moveTo>
                    <a:pt x="2334" y="0"/>
                  </a:moveTo>
                  <a:lnTo>
                    <a:pt x="1001" y="143"/>
                  </a:lnTo>
                  <a:cubicBezTo>
                    <a:pt x="727" y="227"/>
                    <a:pt x="477" y="322"/>
                    <a:pt x="203" y="393"/>
                  </a:cubicBezTo>
                  <a:cubicBezTo>
                    <a:pt x="120" y="572"/>
                    <a:pt x="1" y="774"/>
                    <a:pt x="286" y="870"/>
                  </a:cubicBezTo>
                  <a:cubicBezTo>
                    <a:pt x="477" y="929"/>
                    <a:pt x="536" y="1096"/>
                    <a:pt x="620" y="1239"/>
                  </a:cubicBezTo>
                  <a:cubicBezTo>
                    <a:pt x="632" y="1241"/>
                    <a:pt x="645" y="1243"/>
                    <a:pt x="658" y="1243"/>
                  </a:cubicBezTo>
                  <a:cubicBezTo>
                    <a:pt x="755" y="1243"/>
                    <a:pt x="858" y="1176"/>
                    <a:pt x="956" y="1176"/>
                  </a:cubicBezTo>
                  <a:cubicBezTo>
                    <a:pt x="1017" y="1176"/>
                    <a:pt x="1077" y="1202"/>
                    <a:pt x="1132" y="1286"/>
                  </a:cubicBezTo>
                  <a:cubicBezTo>
                    <a:pt x="1277" y="946"/>
                    <a:pt x="1460" y="796"/>
                    <a:pt x="1676" y="796"/>
                  </a:cubicBezTo>
                  <a:cubicBezTo>
                    <a:pt x="1830" y="796"/>
                    <a:pt x="2003" y="873"/>
                    <a:pt x="2191" y="1013"/>
                  </a:cubicBezTo>
                  <a:cubicBezTo>
                    <a:pt x="2227" y="1048"/>
                    <a:pt x="2287" y="1048"/>
                    <a:pt x="2346" y="1048"/>
                  </a:cubicBezTo>
                  <a:cubicBezTo>
                    <a:pt x="2799" y="751"/>
                    <a:pt x="2370" y="524"/>
                    <a:pt x="2287" y="274"/>
                  </a:cubicBezTo>
                  <a:cubicBezTo>
                    <a:pt x="2334" y="203"/>
                    <a:pt x="2394" y="108"/>
                    <a:pt x="23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1159275" y="-1359191"/>
              <a:ext cx="112006" cy="42638"/>
            </a:xfrm>
            <a:custGeom>
              <a:avLst/>
              <a:gdLst/>
              <a:ahLst/>
              <a:cxnLst/>
              <a:rect l="l" t="t" r="r" b="b"/>
              <a:pathLst>
                <a:path w="3549" h="1351" extrusionOk="0">
                  <a:moveTo>
                    <a:pt x="1370" y="0"/>
                  </a:moveTo>
                  <a:cubicBezTo>
                    <a:pt x="1355" y="0"/>
                    <a:pt x="1343" y="5"/>
                    <a:pt x="1334" y="17"/>
                  </a:cubicBezTo>
                  <a:cubicBezTo>
                    <a:pt x="1084" y="374"/>
                    <a:pt x="715" y="362"/>
                    <a:pt x="381" y="493"/>
                  </a:cubicBezTo>
                  <a:cubicBezTo>
                    <a:pt x="143" y="589"/>
                    <a:pt x="0" y="779"/>
                    <a:pt x="84" y="1101"/>
                  </a:cubicBezTo>
                  <a:cubicBezTo>
                    <a:pt x="167" y="1196"/>
                    <a:pt x="238" y="1267"/>
                    <a:pt x="310" y="1351"/>
                  </a:cubicBezTo>
                  <a:cubicBezTo>
                    <a:pt x="346" y="1220"/>
                    <a:pt x="274" y="1053"/>
                    <a:pt x="405" y="946"/>
                  </a:cubicBezTo>
                  <a:cubicBezTo>
                    <a:pt x="501" y="896"/>
                    <a:pt x="599" y="883"/>
                    <a:pt x="698" y="883"/>
                  </a:cubicBezTo>
                  <a:cubicBezTo>
                    <a:pt x="802" y="883"/>
                    <a:pt x="907" y="897"/>
                    <a:pt x="1010" y="897"/>
                  </a:cubicBezTo>
                  <a:cubicBezTo>
                    <a:pt x="1112" y="897"/>
                    <a:pt x="1213" y="883"/>
                    <a:pt x="1310" y="827"/>
                  </a:cubicBezTo>
                  <a:lnTo>
                    <a:pt x="1858" y="827"/>
                  </a:lnTo>
                  <a:cubicBezTo>
                    <a:pt x="2274" y="648"/>
                    <a:pt x="2739" y="684"/>
                    <a:pt x="3179" y="612"/>
                  </a:cubicBezTo>
                  <a:lnTo>
                    <a:pt x="3310" y="612"/>
                  </a:lnTo>
                  <a:cubicBezTo>
                    <a:pt x="3548" y="493"/>
                    <a:pt x="3394" y="386"/>
                    <a:pt x="3298" y="279"/>
                  </a:cubicBezTo>
                  <a:cubicBezTo>
                    <a:pt x="3225" y="265"/>
                    <a:pt x="3150" y="259"/>
                    <a:pt x="3074" y="259"/>
                  </a:cubicBezTo>
                  <a:cubicBezTo>
                    <a:pt x="2890" y="259"/>
                    <a:pt x="2701" y="293"/>
                    <a:pt x="2524" y="327"/>
                  </a:cubicBezTo>
                  <a:cubicBezTo>
                    <a:pt x="2502" y="341"/>
                    <a:pt x="2480" y="347"/>
                    <a:pt x="2460" y="347"/>
                  </a:cubicBezTo>
                  <a:cubicBezTo>
                    <a:pt x="2338" y="347"/>
                    <a:pt x="2261" y="123"/>
                    <a:pt x="2196" y="123"/>
                  </a:cubicBezTo>
                  <a:cubicBezTo>
                    <a:pt x="2182" y="123"/>
                    <a:pt x="2168" y="134"/>
                    <a:pt x="2155" y="160"/>
                  </a:cubicBezTo>
                  <a:cubicBezTo>
                    <a:pt x="2083" y="311"/>
                    <a:pt x="2038" y="364"/>
                    <a:pt x="2008" y="364"/>
                  </a:cubicBezTo>
                  <a:cubicBezTo>
                    <a:pt x="1937" y="364"/>
                    <a:pt x="1952" y="66"/>
                    <a:pt x="1891" y="66"/>
                  </a:cubicBezTo>
                  <a:cubicBezTo>
                    <a:pt x="1885" y="66"/>
                    <a:pt x="1878" y="69"/>
                    <a:pt x="1870" y="77"/>
                  </a:cubicBezTo>
                  <a:cubicBezTo>
                    <a:pt x="1850" y="57"/>
                    <a:pt x="1831" y="49"/>
                    <a:pt x="1813" y="49"/>
                  </a:cubicBezTo>
                  <a:cubicBezTo>
                    <a:pt x="1739" y="49"/>
                    <a:pt x="1674" y="179"/>
                    <a:pt x="1602" y="179"/>
                  </a:cubicBezTo>
                  <a:cubicBezTo>
                    <a:pt x="1574" y="179"/>
                    <a:pt x="1544" y="158"/>
                    <a:pt x="1512" y="100"/>
                  </a:cubicBezTo>
                  <a:cubicBezTo>
                    <a:pt x="1477" y="47"/>
                    <a:pt x="1414" y="0"/>
                    <a:pt x="13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894368" y="-1282281"/>
              <a:ext cx="85685" cy="35095"/>
            </a:xfrm>
            <a:custGeom>
              <a:avLst/>
              <a:gdLst/>
              <a:ahLst/>
              <a:cxnLst/>
              <a:rect l="l" t="t" r="r" b="b"/>
              <a:pathLst>
                <a:path w="2715" h="1112" extrusionOk="0">
                  <a:moveTo>
                    <a:pt x="1434" y="1"/>
                  </a:moveTo>
                  <a:cubicBezTo>
                    <a:pt x="1125" y="1"/>
                    <a:pt x="884" y="168"/>
                    <a:pt x="715" y="557"/>
                  </a:cubicBezTo>
                  <a:cubicBezTo>
                    <a:pt x="584" y="664"/>
                    <a:pt x="381" y="557"/>
                    <a:pt x="262" y="676"/>
                  </a:cubicBezTo>
                  <a:lnTo>
                    <a:pt x="36" y="676"/>
                  </a:lnTo>
                  <a:cubicBezTo>
                    <a:pt x="24" y="676"/>
                    <a:pt x="24" y="688"/>
                    <a:pt x="12" y="723"/>
                  </a:cubicBezTo>
                  <a:cubicBezTo>
                    <a:pt x="0" y="747"/>
                    <a:pt x="12" y="783"/>
                    <a:pt x="36" y="807"/>
                  </a:cubicBezTo>
                  <a:cubicBezTo>
                    <a:pt x="131" y="914"/>
                    <a:pt x="155" y="1045"/>
                    <a:pt x="274" y="1104"/>
                  </a:cubicBezTo>
                  <a:cubicBezTo>
                    <a:pt x="305" y="1109"/>
                    <a:pt x="334" y="1112"/>
                    <a:pt x="361" y="1112"/>
                  </a:cubicBezTo>
                  <a:cubicBezTo>
                    <a:pt x="408" y="1112"/>
                    <a:pt x="451" y="1103"/>
                    <a:pt x="488" y="1081"/>
                  </a:cubicBezTo>
                  <a:cubicBezTo>
                    <a:pt x="499" y="1081"/>
                    <a:pt x="510" y="1082"/>
                    <a:pt x="521" y="1082"/>
                  </a:cubicBezTo>
                  <a:cubicBezTo>
                    <a:pt x="790" y="1082"/>
                    <a:pt x="988" y="807"/>
                    <a:pt x="1262" y="807"/>
                  </a:cubicBezTo>
                  <a:cubicBezTo>
                    <a:pt x="1453" y="783"/>
                    <a:pt x="1643" y="807"/>
                    <a:pt x="1846" y="747"/>
                  </a:cubicBezTo>
                  <a:cubicBezTo>
                    <a:pt x="2155" y="664"/>
                    <a:pt x="2524" y="723"/>
                    <a:pt x="2715" y="319"/>
                  </a:cubicBezTo>
                  <a:lnTo>
                    <a:pt x="2691" y="283"/>
                  </a:lnTo>
                  <a:cubicBezTo>
                    <a:pt x="2441" y="69"/>
                    <a:pt x="2132" y="188"/>
                    <a:pt x="1846" y="80"/>
                  </a:cubicBezTo>
                  <a:cubicBezTo>
                    <a:pt x="1697" y="29"/>
                    <a:pt x="1560" y="1"/>
                    <a:pt x="14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593389" y="-1366544"/>
              <a:ext cx="62394" cy="51506"/>
            </a:xfrm>
            <a:custGeom>
              <a:avLst/>
              <a:gdLst/>
              <a:ahLst/>
              <a:cxnLst/>
              <a:rect l="l" t="t" r="r" b="b"/>
              <a:pathLst>
                <a:path w="1977" h="1632" extrusionOk="0">
                  <a:moveTo>
                    <a:pt x="1572" y="0"/>
                  </a:moveTo>
                  <a:cubicBezTo>
                    <a:pt x="1167" y="191"/>
                    <a:pt x="751" y="381"/>
                    <a:pt x="358" y="572"/>
                  </a:cubicBezTo>
                  <a:cubicBezTo>
                    <a:pt x="0" y="822"/>
                    <a:pt x="322" y="1012"/>
                    <a:pt x="417" y="1215"/>
                  </a:cubicBezTo>
                  <a:cubicBezTo>
                    <a:pt x="489" y="1322"/>
                    <a:pt x="512" y="1453"/>
                    <a:pt x="560" y="1572"/>
                  </a:cubicBezTo>
                  <a:cubicBezTo>
                    <a:pt x="623" y="1614"/>
                    <a:pt x="677" y="1632"/>
                    <a:pt x="727" y="1632"/>
                  </a:cubicBezTo>
                  <a:cubicBezTo>
                    <a:pt x="912" y="1632"/>
                    <a:pt x="1022" y="1388"/>
                    <a:pt x="1191" y="1322"/>
                  </a:cubicBezTo>
                  <a:cubicBezTo>
                    <a:pt x="1262" y="1238"/>
                    <a:pt x="1298" y="1155"/>
                    <a:pt x="1346" y="1048"/>
                  </a:cubicBezTo>
                  <a:cubicBezTo>
                    <a:pt x="1465" y="750"/>
                    <a:pt x="1822" y="953"/>
                    <a:pt x="1941" y="667"/>
                  </a:cubicBezTo>
                  <a:cubicBezTo>
                    <a:pt x="1941" y="357"/>
                    <a:pt x="1977" y="24"/>
                    <a:pt x="15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704887" y="-1207328"/>
              <a:ext cx="73030" cy="46646"/>
            </a:xfrm>
            <a:custGeom>
              <a:avLst/>
              <a:gdLst/>
              <a:ahLst/>
              <a:cxnLst/>
              <a:rect l="l" t="t" r="r" b="b"/>
              <a:pathLst>
                <a:path w="2314" h="1478" extrusionOk="0">
                  <a:moveTo>
                    <a:pt x="1763" y="1"/>
                  </a:moveTo>
                  <a:cubicBezTo>
                    <a:pt x="1727" y="1"/>
                    <a:pt x="1692" y="5"/>
                    <a:pt x="1659" y="15"/>
                  </a:cubicBezTo>
                  <a:cubicBezTo>
                    <a:pt x="1349" y="99"/>
                    <a:pt x="1028" y="146"/>
                    <a:pt x="718" y="158"/>
                  </a:cubicBezTo>
                  <a:cubicBezTo>
                    <a:pt x="480" y="265"/>
                    <a:pt x="230" y="349"/>
                    <a:pt x="39" y="551"/>
                  </a:cubicBezTo>
                  <a:cubicBezTo>
                    <a:pt x="0" y="746"/>
                    <a:pt x="89" y="781"/>
                    <a:pt x="207" y="781"/>
                  </a:cubicBezTo>
                  <a:cubicBezTo>
                    <a:pt x="233" y="781"/>
                    <a:pt x="261" y="779"/>
                    <a:pt x="289" y="777"/>
                  </a:cubicBezTo>
                  <a:cubicBezTo>
                    <a:pt x="382" y="777"/>
                    <a:pt x="475" y="711"/>
                    <a:pt x="577" y="711"/>
                  </a:cubicBezTo>
                  <a:cubicBezTo>
                    <a:pt x="618" y="711"/>
                    <a:pt x="661" y="722"/>
                    <a:pt x="706" y="753"/>
                  </a:cubicBezTo>
                  <a:cubicBezTo>
                    <a:pt x="551" y="861"/>
                    <a:pt x="408" y="920"/>
                    <a:pt x="301" y="1075"/>
                  </a:cubicBezTo>
                  <a:cubicBezTo>
                    <a:pt x="242" y="1134"/>
                    <a:pt x="206" y="1230"/>
                    <a:pt x="230" y="1313"/>
                  </a:cubicBezTo>
                  <a:cubicBezTo>
                    <a:pt x="275" y="1412"/>
                    <a:pt x="327" y="1477"/>
                    <a:pt x="401" y="1477"/>
                  </a:cubicBezTo>
                  <a:cubicBezTo>
                    <a:pt x="425" y="1477"/>
                    <a:pt x="451" y="1470"/>
                    <a:pt x="480" y="1456"/>
                  </a:cubicBezTo>
                  <a:cubicBezTo>
                    <a:pt x="539" y="1456"/>
                    <a:pt x="611" y="1444"/>
                    <a:pt x="670" y="1444"/>
                  </a:cubicBezTo>
                  <a:cubicBezTo>
                    <a:pt x="1075" y="1146"/>
                    <a:pt x="1504" y="920"/>
                    <a:pt x="1920" y="682"/>
                  </a:cubicBezTo>
                  <a:cubicBezTo>
                    <a:pt x="2040" y="551"/>
                    <a:pt x="2313" y="611"/>
                    <a:pt x="2278" y="289"/>
                  </a:cubicBezTo>
                  <a:cubicBezTo>
                    <a:pt x="2148" y="120"/>
                    <a:pt x="1944" y="1"/>
                    <a:pt x="17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555802" y="-1348524"/>
              <a:ext cx="56776" cy="46993"/>
            </a:xfrm>
            <a:custGeom>
              <a:avLst/>
              <a:gdLst/>
              <a:ahLst/>
              <a:cxnLst/>
              <a:rect l="l" t="t" r="r" b="b"/>
              <a:pathLst>
                <a:path w="1799" h="1489" extrusionOk="0">
                  <a:moveTo>
                    <a:pt x="1549" y="1"/>
                  </a:moveTo>
                  <a:cubicBezTo>
                    <a:pt x="1441" y="1"/>
                    <a:pt x="1346" y="1"/>
                    <a:pt x="1251" y="24"/>
                  </a:cubicBezTo>
                  <a:cubicBezTo>
                    <a:pt x="1132" y="203"/>
                    <a:pt x="929" y="167"/>
                    <a:pt x="775" y="239"/>
                  </a:cubicBezTo>
                  <a:cubicBezTo>
                    <a:pt x="513" y="358"/>
                    <a:pt x="251" y="501"/>
                    <a:pt x="1" y="632"/>
                  </a:cubicBezTo>
                  <a:cubicBezTo>
                    <a:pt x="72" y="644"/>
                    <a:pt x="156" y="679"/>
                    <a:pt x="239" y="691"/>
                  </a:cubicBezTo>
                  <a:lnTo>
                    <a:pt x="96" y="870"/>
                  </a:lnTo>
                  <a:cubicBezTo>
                    <a:pt x="13" y="989"/>
                    <a:pt x="548" y="941"/>
                    <a:pt x="156" y="1156"/>
                  </a:cubicBezTo>
                  <a:cubicBezTo>
                    <a:pt x="144" y="1239"/>
                    <a:pt x="156" y="1310"/>
                    <a:pt x="191" y="1406"/>
                  </a:cubicBezTo>
                  <a:cubicBezTo>
                    <a:pt x="263" y="1465"/>
                    <a:pt x="334" y="1489"/>
                    <a:pt x="418" y="1489"/>
                  </a:cubicBezTo>
                  <a:cubicBezTo>
                    <a:pt x="560" y="1477"/>
                    <a:pt x="691" y="1406"/>
                    <a:pt x="846" y="1358"/>
                  </a:cubicBezTo>
                  <a:cubicBezTo>
                    <a:pt x="965" y="1298"/>
                    <a:pt x="1108" y="1298"/>
                    <a:pt x="1251" y="1298"/>
                  </a:cubicBezTo>
                  <a:cubicBezTo>
                    <a:pt x="1441" y="1227"/>
                    <a:pt x="1465" y="977"/>
                    <a:pt x="1584" y="822"/>
                  </a:cubicBezTo>
                  <a:cubicBezTo>
                    <a:pt x="1632" y="763"/>
                    <a:pt x="1668" y="691"/>
                    <a:pt x="1668" y="596"/>
                  </a:cubicBezTo>
                  <a:cubicBezTo>
                    <a:pt x="1799" y="358"/>
                    <a:pt x="1251" y="286"/>
                    <a:pt x="15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522760" y="-1096398"/>
              <a:ext cx="87579" cy="57723"/>
            </a:xfrm>
            <a:custGeom>
              <a:avLst/>
              <a:gdLst/>
              <a:ahLst/>
              <a:cxnLst/>
              <a:rect l="l" t="t" r="r" b="b"/>
              <a:pathLst>
                <a:path w="2775" h="1829" extrusionOk="0">
                  <a:moveTo>
                    <a:pt x="2488" y="0"/>
                  </a:moveTo>
                  <a:cubicBezTo>
                    <a:pt x="2430" y="0"/>
                    <a:pt x="2370" y="15"/>
                    <a:pt x="2310" y="36"/>
                  </a:cubicBezTo>
                  <a:cubicBezTo>
                    <a:pt x="2249" y="110"/>
                    <a:pt x="2181" y="129"/>
                    <a:pt x="2110" y="129"/>
                  </a:cubicBezTo>
                  <a:cubicBezTo>
                    <a:pt x="2040" y="129"/>
                    <a:pt x="1968" y="110"/>
                    <a:pt x="1901" y="110"/>
                  </a:cubicBezTo>
                  <a:cubicBezTo>
                    <a:pt x="1851" y="110"/>
                    <a:pt x="1804" y="120"/>
                    <a:pt x="1762" y="155"/>
                  </a:cubicBezTo>
                  <a:cubicBezTo>
                    <a:pt x="1619" y="334"/>
                    <a:pt x="1357" y="275"/>
                    <a:pt x="1238" y="489"/>
                  </a:cubicBezTo>
                  <a:cubicBezTo>
                    <a:pt x="1110" y="592"/>
                    <a:pt x="1025" y="842"/>
                    <a:pt x="863" y="842"/>
                  </a:cubicBezTo>
                  <a:cubicBezTo>
                    <a:pt x="800" y="842"/>
                    <a:pt x="725" y="804"/>
                    <a:pt x="631" y="703"/>
                  </a:cubicBezTo>
                  <a:cubicBezTo>
                    <a:pt x="617" y="689"/>
                    <a:pt x="599" y="683"/>
                    <a:pt x="581" y="683"/>
                  </a:cubicBezTo>
                  <a:cubicBezTo>
                    <a:pt x="521" y="683"/>
                    <a:pt x="452" y="744"/>
                    <a:pt x="452" y="798"/>
                  </a:cubicBezTo>
                  <a:cubicBezTo>
                    <a:pt x="488" y="1215"/>
                    <a:pt x="12" y="1287"/>
                    <a:pt x="0" y="1656"/>
                  </a:cubicBezTo>
                  <a:cubicBezTo>
                    <a:pt x="12" y="1727"/>
                    <a:pt x="48" y="1775"/>
                    <a:pt x="95" y="1810"/>
                  </a:cubicBezTo>
                  <a:cubicBezTo>
                    <a:pt x="145" y="1819"/>
                    <a:pt x="194" y="1828"/>
                    <a:pt x="243" y="1828"/>
                  </a:cubicBezTo>
                  <a:cubicBezTo>
                    <a:pt x="324" y="1828"/>
                    <a:pt x="402" y="1804"/>
                    <a:pt x="476" y="1715"/>
                  </a:cubicBezTo>
                  <a:lnTo>
                    <a:pt x="464" y="1715"/>
                  </a:lnTo>
                  <a:cubicBezTo>
                    <a:pt x="643" y="1632"/>
                    <a:pt x="774" y="1501"/>
                    <a:pt x="917" y="1358"/>
                  </a:cubicBezTo>
                  <a:lnTo>
                    <a:pt x="953" y="1334"/>
                  </a:lnTo>
                  <a:lnTo>
                    <a:pt x="976" y="1334"/>
                  </a:lnTo>
                  <a:cubicBezTo>
                    <a:pt x="1095" y="1263"/>
                    <a:pt x="1238" y="1179"/>
                    <a:pt x="1357" y="1096"/>
                  </a:cubicBezTo>
                  <a:lnTo>
                    <a:pt x="1393" y="1084"/>
                  </a:lnTo>
                  <a:lnTo>
                    <a:pt x="1441" y="1096"/>
                  </a:lnTo>
                  <a:cubicBezTo>
                    <a:pt x="1857" y="882"/>
                    <a:pt x="2203" y="560"/>
                    <a:pt x="2608" y="370"/>
                  </a:cubicBezTo>
                  <a:cubicBezTo>
                    <a:pt x="2667" y="334"/>
                    <a:pt x="2774" y="370"/>
                    <a:pt x="2750" y="227"/>
                  </a:cubicBezTo>
                  <a:cubicBezTo>
                    <a:pt x="2750" y="155"/>
                    <a:pt x="2738" y="108"/>
                    <a:pt x="2691" y="72"/>
                  </a:cubicBezTo>
                  <a:cubicBezTo>
                    <a:pt x="2626" y="20"/>
                    <a:pt x="2558" y="0"/>
                    <a:pt x="24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875937" y="-1458255"/>
              <a:ext cx="57913" cy="43774"/>
            </a:xfrm>
            <a:custGeom>
              <a:avLst/>
              <a:gdLst/>
              <a:ahLst/>
              <a:cxnLst/>
              <a:rect l="l" t="t" r="r" b="b"/>
              <a:pathLst>
                <a:path w="1835" h="1387" extrusionOk="0">
                  <a:moveTo>
                    <a:pt x="1276" y="0"/>
                  </a:moveTo>
                  <a:cubicBezTo>
                    <a:pt x="1205" y="0"/>
                    <a:pt x="1136" y="13"/>
                    <a:pt x="1072" y="61"/>
                  </a:cubicBezTo>
                  <a:cubicBezTo>
                    <a:pt x="775" y="322"/>
                    <a:pt x="394" y="263"/>
                    <a:pt x="72" y="442"/>
                  </a:cubicBezTo>
                  <a:cubicBezTo>
                    <a:pt x="180" y="644"/>
                    <a:pt x="1" y="1001"/>
                    <a:pt x="346" y="1073"/>
                  </a:cubicBezTo>
                  <a:cubicBezTo>
                    <a:pt x="360" y="1078"/>
                    <a:pt x="375" y="1081"/>
                    <a:pt x="390" y="1081"/>
                  </a:cubicBezTo>
                  <a:cubicBezTo>
                    <a:pt x="498" y="1081"/>
                    <a:pt x="619" y="947"/>
                    <a:pt x="726" y="947"/>
                  </a:cubicBezTo>
                  <a:cubicBezTo>
                    <a:pt x="788" y="947"/>
                    <a:pt x="846" y="992"/>
                    <a:pt x="894" y="1132"/>
                  </a:cubicBezTo>
                  <a:cubicBezTo>
                    <a:pt x="1001" y="1215"/>
                    <a:pt x="1084" y="1323"/>
                    <a:pt x="1203" y="1382"/>
                  </a:cubicBezTo>
                  <a:cubicBezTo>
                    <a:pt x="1219" y="1385"/>
                    <a:pt x="1234" y="1387"/>
                    <a:pt x="1249" y="1387"/>
                  </a:cubicBezTo>
                  <a:cubicBezTo>
                    <a:pt x="1288" y="1387"/>
                    <a:pt x="1323" y="1376"/>
                    <a:pt x="1358" y="1358"/>
                  </a:cubicBezTo>
                  <a:cubicBezTo>
                    <a:pt x="1549" y="1144"/>
                    <a:pt x="1489" y="942"/>
                    <a:pt x="1370" y="727"/>
                  </a:cubicBezTo>
                  <a:cubicBezTo>
                    <a:pt x="1192" y="620"/>
                    <a:pt x="1358" y="608"/>
                    <a:pt x="1382" y="549"/>
                  </a:cubicBezTo>
                  <a:cubicBezTo>
                    <a:pt x="1453" y="370"/>
                    <a:pt x="1834" y="322"/>
                    <a:pt x="1549" y="13"/>
                  </a:cubicBezTo>
                  <a:lnTo>
                    <a:pt x="1549" y="13"/>
                  </a:lnTo>
                  <a:cubicBezTo>
                    <a:pt x="1535" y="14"/>
                    <a:pt x="1521" y="14"/>
                    <a:pt x="1508" y="14"/>
                  </a:cubicBezTo>
                  <a:cubicBezTo>
                    <a:pt x="1429" y="14"/>
                    <a:pt x="1351" y="0"/>
                    <a:pt x="1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"/>
            <p:cNvSpPr/>
            <p:nvPr/>
          </p:nvSpPr>
          <p:spPr>
            <a:xfrm>
              <a:off x="1239309" y="-1380840"/>
              <a:ext cx="52263" cy="36389"/>
            </a:xfrm>
            <a:custGeom>
              <a:avLst/>
              <a:gdLst/>
              <a:ahLst/>
              <a:cxnLst/>
              <a:rect l="l" t="t" r="r" b="b"/>
              <a:pathLst>
                <a:path w="1656" h="1153" extrusionOk="0">
                  <a:moveTo>
                    <a:pt x="1334" y="1"/>
                  </a:moveTo>
                  <a:cubicBezTo>
                    <a:pt x="1072" y="48"/>
                    <a:pt x="762" y="120"/>
                    <a:pt x="810" y="465"/>
                  </a:cubicBezTo>
                  <a:cubicBezTo>
                    <a:pt x="858" y="798"/>
                    <a:pt x="715" y="822"/>
                    <a:pt x="512" y="870"/>
                  </a:cubicBezTo>
                  <a:cubicBezTo>
                    <a:pt x="467" y="880"/>
                    <a:pt x="419" y="880"/>
                    <a:pt x="370" y="880"/>
                  </a:cubicBezTo>
                  <a:cubicBezTo>
                    <a:pt x="359" y="880"/>
                    <a:pt x="348" y="880"/>
                    <a:pt x="337" y="880"/>
                  </a:cubicBezTo>
                  <a:cubicBezTo>
                    <a:pt x="217" y="880"/>
                    <a:pt x="96" y="886"/>
                    <a:pt x="0" y="1013"/>
                  </a:cubicBezTo>
                  <a:cubicBezTo>
                    <a:pt x="75" y="1057"/>
                    <a:pt x="149" y="1071"/>
                    <a:pt x="223" y="1071"/>
                  </a:cubicBezTo>
                  <a:cubicBezTo>
                    <a:pt x="360" y="1071"/>
                    <a:pt x="498" y="1023"/>
                    <a:pt x="638" y="1023"/>
                  </a:cubicBezTo>
                  <a:cubicBezTo>
                    <a:pt x="691" y="1023"/>
                    <a:pt x="744" y="1030"/>
                    <a:pt x="798" y="1048"/>
                  </a:cubicBezTo>
                  <a:cubicBezTo>
                    <a:pt x="858" y="1084"/>
                    <a:pt x="929" y="1120"/>
                    <a:pt x="988" y="1132"/>
                  </a:cubicBezTo>
                  <a:cubicBezTo>
                    <a:pt x="1044" y="1146"/>
                    <a:pt x="1096" y="1153"/>
                    <a:pt x="1146" y="1153"/>
                  </a:cubicBezTo>
                  <a:cubicBezTo>
                    <a:pt x="1311" y="1153"/>
                    <a:pt x="1445" y="1071"/>
                    <a:pt x="1536" y="870"/>
                  </a:cubicBezTo>
                  <a:cubicBezTo>
                    <a:pt x="1584" y="715"/>
                    <a:pt x="1608" y="548"/>
                    <a:pt x="1655" y="382"/>
                  </a:cubicBezTo>
                  <a:cubicBezTo>
                    <a:pt x="1631" y="179"/>
                    <a:pt x="1512" y="48"/>
                    <a:pt x="1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"/>
            <p:cNvSpPr/>
            <p:nvPr/>
          </p:nvSpPr>
          <p:spPr>
            <a:xfrm>
              <a:off x="363039" y="-1040033"/>
              <a:ext cx="57155" cy="61668"/>
            </a:xfrm>
            <a:custGeom>
              <a:avLst/>
              <a:gdLst/>
              <a:ahLst/>
              <a:cxnLst/>
              <a:rect l="l" t="t" r="r" b="b"/>
              <a:pathLst>
                <a:path w="1811" h="1954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989" y="143"/>
                    <a:pt x="1108" y="405"/>
                    <a:pt x="882" y="453"/>
                  </a:cubicBezTo>
                  <a:cubicBezTo>
                    <a:pt x="906" y="522"/>
                    <a:pt x="943" y="543"/>
                    <a:pt x="985" y="543"/>
                  </a:cubicBezTo>
                  <a:cubicBezTo>
                    <a:pt x="1048" y="543"/>
                    <a:pt x="1124" y="496"/>
                    <a:pt x="1191" y="496"/>
                  </a:cubicBezTo>
                  <a:cubicBezTo>
                    <a:pt x="1232" y="496"/>
                    <a:pt x="1270" y="514"/>
                    <a:pt x="1299" y="572"/>
                  </a:cubicBezTo>
                  <a:cubicBezTo>
                    <a:pt x="1344" y="651"/>
                    <a:pt x="1400" y="860"/>
                    <a:pt x="1364" y="860"/>
                  </a:cubicBezTo>
                  <a:cubicBezTo>
                    <a:pt x="1363" y="860"/>
                    <a:pt x="1361" y="859"/>
                    <a:pt x="1358" y="858"/>
                  </a:cubicBezTo>
                  <a:cubicBezTo>
                    <a:pt x="1294" y="820"/>
                    <a:pt x="1243" y="804"/>
                    <a:pt x="1200" y="804"/>
                  </a:cubicBezTo>
                  <a:cubicBezTo>
                    <a:pt x="1041" y="804"/>
                    <a:pt x="999" y="1017"/>
                    <a:pt x="906" y="1120"/>
                  </a:cubicBezTo>
                  <a:cubicBezTo>
                    <a:pt x="811" y="1228"/>
                    <a:pt x="745" y="1277"/>
                    <a:pt x="699" y="1277"/>
                  </a:cubicBezTo>
                  <a:cubicBezTo>
                    <a:pt x="630" y="1277"/>
                    <a:pt x="608" y="1164"/>
                    <a:pt x="608" y="977"/>
                  </a:cubicBezTo>
                  <a:cubicBezTo>
                    <a:pt x="572" y="989"/>
                    <a:pt x="513" y="989"/>
                    <a:pt x="513" y="1001"/>
                  </a:cubicBezTo>
                  <a:cubicBezTo>
                    <a:pt x="430" y="1334"/>
                    <a:pt x="1" y="1513"/>
                    <a:pt x="168" y="1953"/>
                  </a:cubicBezTo>
                  <a:cubicBezTo>
                    <a:pt x="239" y="1918"/>
                    <a:pt x="310" y="1870"/>
                    <a:pt x="406" y="1822"/>
                  </a:cubicBezTo>
                  <a:cubicBezTo>
                    <a:pt x="763" y="1703"/>
                    <a:pt x="1037" y="1429"/>
                    <a:pt x="1322" y="1179"/>
                  </a:cubicBezTo>
                  <a:lnTo>
                    <a:pt x="1322" y="1179"/>
                  </a:lnTo>
                  <a:lnTo>
                    <a:pt x="1311" y="1191"/>
                  </a:lnTo>
                  <a:cubicBezTo>
                    <a:pt x="1430" y="1120"/>
                    <a:pt x="1596" y="1132"/>
                    <a:pt x="1703" y="1013"/>
                  </a:cubicBezTo>
                  <a:cubicBezTo>
                    <a:pt x="1775" y="929"/>
                    <a:pt x="1811" y="834"/>
                    <a:pt x="1799" y="715"/>
                  </a:cubicBezTo>
                  <a:cubicBezTo>
                    <a:pt x="1501" y="560"/>
                    <a:pt x="1406" y="155"/>
                    <a:pt x="10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"/>
            <p:cNvSpPr/>
            <p:nvPr/>
          </p:nvSpPr>
          <p:spPr>
            <a:xfrm>
              <a:off x="236803" y="-1141117"/>
              <a:ext cx="43616" cy="55293"/>
            </a:xfrm>
            <a:custGeom>
              <a:avLst/>
              <a:gdLst/>
              <a:ahLst/>
              <a:cxnLst/>
              <a:rect l="l" t="t" r="r" b="b"/>
              <a:pathLst>
                <a:path w="1382" h="1752" extrusionOk="0">
                  <a:moveTo>
                    <a:pt x="1203" y="1"/>
                  </a:moveTo>
                  <a:cubicBezTo>
                    <a:pt x="727" y="358"/>
                    <a:pt x="310" y="739"/>
                    <a:pt x="0" y="1275"/>
                  </a:cubicBezTo>
                  <a:cubicBezTo>
                    <a:pt x="227" y="1322"/>
                    <a:pt x="48" y="1620"/>
                    <a:pt x="227" y="1751"/>
                  </a:cubicBezTo>
                  <a:cubicBezTo>
                    <a:pt x="358" y="1144"/>
                    <a:pt x="965" y="1108"/>
                    <a:pt x="1203" y="632"/>
                  </a:cubicBezTo>
                  <a:cubicBezTo>
                    <a:pt x="1274" y="418"/>
                    <a:pt x="1382" y="203"/>
                    <a:pt x="1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"/>
            <p:cNvSpPr/>
            <p:nvPr/>
          </p:nvSpPr>
          <p:spPr>
            <a:xfrm>
              <a:off x="863188" y="-1444337"/>
              <a:ext cx="51506" cy="43616"/>
            </a:xfrm>
            <a:custGeom>
              <a:avLst/>
              <a:gdLst/>
              <a:ahLst/>
              <a:cxnLst/>
              <a:rect l="l" t="t" r="r" b="b"/>
              <a:pathLst>
                <a:path w="1632" h="1382" extrusionOk="0">
                  <a:moveTo>
                    <a:pt x="476" y="1"/>
                  </a:moveTo>
                  <a:cubicBezTo>
                    <a:pt x="405" y="24"/>
                    <a:pt x="333" y="36"/>
                    <a:pt x="238" y="60"/>
                  </a:cubicBezTo>
                  <a:cubicBezTo>
                    <a:pt x="357" y="155"/>
                    <a:pt x="429" y="239"/>
                    <a:pt x="226" y="334"/>
                  </a:cubicBezTo>
                  <a:cubicBezTo>
                    <a:pt x="0" y="429"/>
                    <a:pt x="36" y="536"/>
                    <a:pt x="226" y="643"/>
                  </a:cubicBezTo>
                  <a:cubicBezTo>
                    <a:pt x="274" y="810"/>
                    <a:pt x="310" y="965"/>
                    <a:pt x="453" y="1072"/>
                  </a:cubicBezTo>
                  <a:cubicBezTo>
                    <a:pt x="457" y="1072"/>
                    <a:pt x="461" y="1072"/>
                    <a:pt x="466" y="1072"/>
                  </a:cubicBezTo>
                  <a:cubicBezTo>
                    <a:pt x="695" y="1072"/>
                    <a:pt x="802" y="1370"/>
                    <a:pt x="1012" y="1382"/>
                  </a:cubicBezTo>
                  <a:cubicBezTo>
                    <a:pt x="1155" y="1382"/>
                    <a:pt x="1250" y="1298"/>
                    <a:pt x="1369" y="1239"/>
                  </a:cubicBezTo>
                  <a:cubicBezTo>
                    <a:pt x="1476" y="1155"/>
                    <a:pt x="1631" y="1084"/>
                    <a:pt x="1572" y="893"/>
                  </a:cubicBezTo>
                  <a:cubicBezTo>
                    <a:pt x="1572" y="739"/>
                    <a:pt x="1512" y="643"/>
                    <a:pt x="1357" y="632"/>
                  </a:cubicBezTo>
                  <a:cubicBezTo>
                    <a:pt x="1298" y="586"/>
                    <a:pt x="1234" y="574"/>
                    <a:pt x="1167" y="574"/>
                  </a:cubicBezTo>
                  <a:cubicBezTo>
                    <a:pt x="1083" y="574"/>
                    <a:pt x="996" y="594"/>
                    <a:pt x="912" y="594"/>
                  </a:cubicBezTo>
                  <a:cubicBezTo>
                    <a:pt x="834" y="594"/>
                    <a:pt x="759" y="577"/>
                    <a:pt x="691" y="512"/>
                  </a:cubicBezTo>
                  <a:cubicBezTo>
                    <a:pt x="500" y="405"/>
                    <a:pt x="762" y="60"/>
                    <a:pt x="4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"/>
            <p:cNvSpPr/>
            <p:nvPr/>
          </p:nvSpPr>
          <p:spPr>
            <a:xfrm>
              <a:off x="421676" y="-1054866"/>
              <a:ext cx="77795" cy="38913"/>
            </a:xfrm>
            <a:custGeom>
              <a:avLst/>
              <a:gdLst/>
              <a:ahLst/>
              <a:cxnLst/>
              <a:rect l="l" t="t" r="r" b="b"/>
              <a:pathLst>
                <a:path w="2465" h="1233" extrusionOk="0">
                  <a:moveTo>
                    <a:pt x="1733" y="1"/>
                  </a:moveTo>
                  <a:cubicBezTo>
                    <a:pt x="1713" y="1"/>
                    <a:pt x="1691" y="6"/>
                    <a:pt x="1667" y="18"/>
                  </a:cubicBezTo>
                  <a:cubicBezTo>
                    <a:pt x="1012" y="221"/>
                    <a:pt x="441" y="554"/>
                    <a:pt x="0" y="1161"/>
                  </a:cubicBezTo>
                  <a:cubicBezTo>
                    <a:pt x="42" y="1209"/>
                    <a:pt x="81" y="1233"/>
                    <a:pt x="118" y="1233"/>
                  </a:cubicBezTo>
                  <a:cubicBezTo>
                    <a:pt x="155" y="1233"/>
                    <a:pt x="191" y="1209"/>
                    <a:pt x="226" y="1161"/>
                  </a:cubicBezTo>
                  <a:cubicBezTo>
                    <a:pt x="603" y="941"/>
                    <a:pt x="915" y="529"/>
                    <a:pt x="1373" y="529"/>
                  </a:cubicBezTo>
                  <a:cubicBezTo>
                    <a:pt x="1437" y="529"/>
                    <a:pt x="1503" y="537"/>
                    <a:pt x="1572" y="554"/>
                  </a:cubicBezTo>
                  <a:cubicBezTo>
                    <a:pt x="1655" y="709"/>
                    <a:pt x="1810" y="756"/>
                    <a:pt x="1929" y="864"/>
                  </a:cubicBezTo>
                  <a:cubicBezTo>
                    <a:pt x="1955" y="868"/>
                    <a:pt x="1981" y="871"/>
                    <a:pt x="2008" y="871"/>
                  </a:cubicBezTo>
                  <a:cubicBezTo>
                    <a:pt x="2053" y="871"/>
                    <a:pt x="2098" y="862"/>
                    <a:pt x="2143" y="840"/>
                  </a:cubicBezTo>
                  <a:cubicBezTo>
                    <a:pt x="2465" y="387"/>
                    <a:pt x="1905" y="363"/>
                    <a:pt x="1870" y="90"/>
                  </a:cubicBezTo>
                  <a:cubicBezTo>
                    <a:pt x="1834" y="45"/>
                    <a:pt x="1792" y="1"/>
                    <a:pt x="17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"/>
            <p:cNvSpPr/>
            <p:nvPr/>
          </p:nvSpPr>
          <p:spPr>
            <a:xfrm>
              <a:off x="295029" y="-1193348"/>
              <a:ext cx="44752" cy="40460"/>
            </a:xfrm>
            <a:custGeom>
              <a:avLst/>
              <a:gdLst/>
              <a:ahLst/>
              <a:cxnLst/>
              <a:rect l="l" t="t" r="r" b="b"/>
              <a:pathLst>
                <a:path w="1418" h="1282" extrusionOk="0">
                  <a:moveTo>
                    <a:pt x="1239" y="1"/>
                  </a:moveTo>
                  <a:cubicBezTo>
                    <a:pt x="918" y="144"/>
                    <a:pt x="644" y="370"/>
                    <a:pt x="406" y="644"/>
                  </a:cubicBezTo>
                  <a:cubicBezTo>
                    <a:pt x="418" y="644"/>
                    <a:pt x="429" y="656"/>
                    <a:pt x="429" y="680"/>
                  </a:cubicBezTo>
                  <a:cubicBezTo>
                    <a:pt x="429" y="731"/>
                    <a:pt x="411" y="765"/>
                    <a:pt x="375" y="765"/>
                  </a:cubicBezTo>
                  <a:cubicBezTo>
                    <a:pt x="370" y="765"/>
                    <a:pt x="364" y="764"/>
                    <a:pt x="358" y="763"/>
                  </a:cubicBezTo>
                  <a:cubicBezTo>
                    <a:pt x="287" y="787"/>
                    <a:pt x="179" y="763"/>
                    <a:pt x="132" y="882"/>
                  </a:cubicBezTo>
                  <a:cubicBezTo>
                    <a:pt x="60" y="1037"/>
                    <a:pt x="1" y="1203"/>
                    <a:pt x="239" y="1263"/>
                  </a:cubicBezTo>
                  <a:cubicBezTo>
                    <a:pt x="293" y="1276"/>
                    <a:pt x="344" y="1282"/>
                    <a:pt x="392" y="1282"/>
                  </a:cubicBezTo>
                  <a:cubicBezTo>
                    <a:pt x="841" y="1282"/>
                    <a:pt x="1048" y="772"/>
                    <a:pt x="1370" y="525"/>
                  </a:cubicBezTo>
                  <a:lnTo>
                    <a:pt x="1358" y="501"/>
                  </a:lnTo>
                  <a:cubicBezTo>
                    <a:pt x="1239" y="322"/>
                    <a:pt x="1418" y="179"/>
                    <a:pt x="1370" y="13"/>
                  </a:cubicBezTo>
                  <a:cubicBezTo>
                    <a:pt x="1322" y="13"/>
                    <a:pt x="1275" y="1"/>
                    <a:pt x="12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"/>
            <p:cNvSpPr/>
            <p:nvPr/>
          </p:nvSpPr>
          <p:spPr>
            <a:xfrm>
              <a:off x="656128" y="-1374528"/>
              <a:ext cx="50023" cy="53336"/>
            </a:xfrm>
            <a:custGeom>
              <a:avLst/>
              <a:gdLst/>
              <a:ahLst/>
              <a:cxnLst/>
              <a:rect l="l" t="t" r="r" b="b"/>
              <a:pathLst>
                <a:path w="1585" h="1690" extrusionOk="0">
                  <a:moveTo>
                    <a:pt x="420" y="0"/>
                  </a:moveTo>
                  <a:cubicBezTo>
                    <a:pt x="363" y="0"/>
                    <a:pt x="304" y="18"/>
                    <a:pt x="239" y="51"/>
                  </a:cubicBezTo>
                  <a:lnTo>
                    <a:pt x="156" y="98"/>
                  </a:lnTo>
                  <a:cubicBezTo>
                    <a:pt x="1" y="277"/>
                    <a:pt x="156" y="384"/>
                    <a:pt x="227" y="515"/>
                  </a:cubicBezTo>
                  <a:cubicBezTo>
                    <a:pt x="191" y="848"/>
                    <a:pt x="417" y="944"/>
                    <a:pt x="608" y="1087"/>
                  </a:cubicBezTo>
                  <a:cubicBezTo>
                    <a:pt x="751" y="1265"/>
                    <a:pt x="763" y="1515"/>
                    <a:pt x="953" y="1646"/>
                  </a:cubicBezTo>
                  <a:cubicBezTo>
                    <a:pt x="1016" y="1675"/>
                    <a:pt x="1076" y="1689"/>
                    <a:pt x="1137" y="1689"/>
                  </a:cubicBezTo>
                  <a:cubicBezTo>
                    <a:pt x="1203" y="1689"/>
                    <a:pt x="1271" y="1672"/>
                    <a:pt x="1346" y="1634"/>
                  </a:cubicBezTo>
                  <a:cubicBezTo>
                    <a:pt x="1465" y="1503"/>
                    <a:pt x="1382" y="1360"/>
                    <a:pt x="1346" y="1229"/>
                  </a:cubicBezTo>
                  <a:cubicBezTo>
                    <a:pt x="1239" y="1087"/>
                    <a:pt x="1322" y="967"/>
                    <a:pt x="1406" y="848"/>
                  </a:cubicBezTo>
                  <a:cubicBezTo>
                    <a:pt x="1477" y="729"/>
                    <a:pt x="1584" y="610"/>
                    <a:pt x="1406" y="491"/>
                  </a:cubicBezTo>
                  <a:cubicBezTo>
                    <a:pt x="1324" y="496"/>
                    <a:pt x="1258" y="500"/>
                    <a:pt x="1202" y="500"/>
                  </a:cubicBezTo>
                  <a:cubicBezTo>
                    <a:pt x="983" y="500"/>
                    <a:pt x="924" y="440"/>
                    <a:pt x="668" y="146"/>
                  </a:cubicBezTo>
                  <a:cubicBezTo>
                    <a:pt x="588" y="44"/>
                    <a:pt x="508" y="0"/>
                    <a:pt x="4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"/>
            <p:cNvSpPr/>
            <p:nvPr/>
          </p:nvSpPr>
          <p:spPr>
            <a:xfrm>
              <a:off x="911284" y="-1463493"/>
              <a:ext cx="56524" cy="33359"/>
            </a:xfrm>
            <a:custGeom>
              <a:avLst/>
              <a:gdLst/>
              <a:ahLst/>
              <a:cxnLst/>
              <a:rect l="l" t="t" r="r" b="b"/>
              <a:pathLst>
                <a:path w="1791" h="1057" extrusionOk="0">
                  <a:moveTo>
                    <a:pt x="1274" y="0"/>
                  </a:moveTo>
                  <a:lnTo>
                    <a:pt x="1274" y="0"/>
                  </a:lnTo>
                  <a:cubicBezTo>
                    <a:pt x="1036" y="48"/>
                    <a:pt x="786" y="72"/>
                    <a:pt x="548" y="119"/>
                  </a:cubicBezTo>
                  <a:cubicBezTo>
                    <a:pt x="464" y="119"/>
                    <a:pt x="441" y="167"/>
                    <a:pt x="500" y="238"/>
                  </a:cubicBezTo>
                  <a:cubicBezTo>
                    <a:pt x="357" y="417"/>
                    <a:pt x="179" y="572"/>
                    <a:pt x="60" y="762"/>
                  </a:cubicBezTo>
                  <a:cubicBezTo>
                    <a:pt x="0" y="881"/>
                    <a:pt x="131" y="846"/>
                    <a:pt x="179" y="881"/>
                  </a:cubicBezTo>
                  <a:cubicBezTo>
                    <a:pt x="209" y="896"/>
                    <a:pt x="234" y="911"/>
                    <a:pt x="264" y="911"/>
                  </a:cubicBezTo>
                  <a:cubicBezTo>
                    <a:pt x="281" y="911"/>
                    <a:pt x="300" y="906"/>
                    <a:pt x="322" y="893"/>
                  </a:cubicBezTo>
                  <a:cubicBezTo>
                    <a:pt x="507" y="832"/>
                    <a:pt x="594" y="575"/>
                    <a:pt x="798" y="575"/>
                  </a:cubicBezTo>
                  <a:cubicBezTo>
                    <a:pt x="831" y="575"/>
                    <a:pt x="866" y="581"/>
                    <a:pt x="905" y="596"/>
                  </a:cubicBezTo>
                  <a:cubicBezTo>
                    <a:pt x="1024" y="631"/>
                    <a:pt x="1131" y="667"/>
                    <a:pt x="1238" y="715"/>
                  </a:cubicBezTo>
                  <a:cubicBezTo>
                    <a:pt x="1334" y="762"/>
                    <a:pt x="1393" y="881"/>
                    <a:pt x="1476" y="965"/>
                  </a:cubicBezTo>
                  <a:cubicBezTo>
                    <a:pt x="1522" y="1025"/>
                    <a:pt x="1567" y="1057"/>
                    <a:pt x="1621" y="1057"/>
                  </a:cubicBezTo>
                  <a:cubicBezTo>
                    <a:pt x="1653" y="1057"/>
                    <a:pt x="1687" y="1046"/>
                    <a:pt x="1727" y="1024"/>
                  </a:cubicBezTo>
                  <a:cubicBezTo>
                    <a:pt x="1750" y="989"/>
                    <a:pt x="1774" y="941"/>
                    <a:pt x="1738" y="881"/>
                  </a:cubicBezTo>
                  <a:cubicBezTo>
                    <a:pt x="1692" y="675"/>
                    <a:pt x="1791" y="368"/>
                    <a:pt x="1520" y="368"/>
                  </a:cubicBezTo>
                  <a:cubicBezTo>
                    <a:pt x="1510" y="368"/>
                    <a:pt x="1499" y="369"/>
                    <a:pt x="1488" y="369"/>
                  </a:cubicBezTo>
                  <a:cubicBezTo>
                    <a:pt x="1469" y="371"/>
                    <a:pt x="1452" y="372"/>
                    <a:pt x="1436" y="372"/>
                  </a:cubicBezTo>
                  <a:cubicBezTo>
                    <a:pt x="1158" y="372"/>
                    <a:pt x="1387" y="90"/>
                    <a:pt x="12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"/>
            <p:cNvSpPr/>
            <p:nvPr/>
          </p:nvSpPr>
          <p:spPr>
            <a:xfrm>
              <a:off x="271360" y="-1165544"/>
              <a:ext cx="31213" cy="44373"/>
            </a:xfrm>
            <a:custGeom>
              <a:avLst/>
              <a:gdLst/>
              <a:ahLst/>
              <a:cxnLst/>
              <a:rect l="l" t="t" r="r" b="b"/>
              <a:pathLst>
                <a:path w="989" h="1406" extrusionOk="0">
                  <a:moveTo>
                    <a:pt x="882" y="1"/>
                  </a:moveTo>
                  <a:cubicBezTo>
                    <a:pt x="632" y="263"/>
                    <a:pt x="287" y="418"/>
                    <a:pt x="108" y="775"/>
                  </a:cubicBezTo>
                  <a:cubicBezTo>
                    <a:pt x="156" y="977"/>
                    <a:pt x="1" y="1203"/>
                    <a:pt x="108" y="1406"/>
                  </a:cubicBezTo>
                  <a:cubicBezTo>
                    <a:pt x="382" y="1037"/>
                    <a:pt x="882" y="930"/>
                    <a:pt x="989" y="382"/>
                  </a:cubicBezTo>
                  <a:cubicBezTo>
                    <a:pt x="870" y="299"/>
                    <a:pt x="894" y="132"/>
                    <a:pt x="8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"/>
            <p:cNvSpPr/>
            <p:nvPr/>
          </p:nvSpPr>
          <p:spPr>
            <a:xfrm>
              <a:off x="757591" y="-1418616"/>
              <a:ext cx="54125" cy="39134"/>
            </a:xfrm>
            <a:custGeom>
              <a:avLst/>
              <a:gdLst/>
              <a:ahLst/>
              <a:cxnLst/>
              <a:rect l="l" t="t" r="r" b="b"/>
              <a:pathLst>
                <a:path w="1715" h="1240" extrusionOk="0">
                  <a:moveTo>
                    <a:pt x="1173" y="1"/>
                  </a:moveTo>
                  <a:cubicBezTo>
                    <a:pt x="1096" y="1"/>
                    <a:pt x="1017" y="29"/>
                    <a:pt x="941" y="67"/>
                  </a:cubicBezTo>
                  <a:cubicBezTo>
                    <a:pt x="762" y="293"/>
                    <a:pt x="465" y="162"/>
                    <a:pt x="274" y="340"/>
                  </a:cubicBezTo>
                  <a:cubicBezTo>
                    <a:pt x="72" y="495"/>
                    <a:pt x="12" y="733"/>
                    <a:pt x="0" y="1007"/>
                  </a:cubicBezTo>
                  <a:cubicBezTo>
                    <a:pt x="100" y="1169"/>
                    <a:pt x="209" y="1240"/>
                    <a:pt x="323" y="1240"/>
                  </a:cubicBezTo>
                  <a:cubicBezTo>
                    <a:pt x="428" y="1240"/>
                    <a:pt x="535" y="1181"/>
                    <a:pt x="643" y="1079"/>
                  </a:cubicBezTo>
                  <a:cubicBezTo>
                    <a:pt x="652" y="760"/>
                    <a:pt x="754" y="609"/>
                    <a:pt x="941" y="609"/>
                  </a:cubicBezTo>
                  <a:cubicBezTo>
                    <a:pt x="1012" y="609"/>
                    <a:pt x="1096" y="631"/>
                    <a:pt x="1191" y="674"/>
                  </a:cubicBezTo>
                  <a:cubicBezTo>
                    <a:pt x="1286" y="721"/>
                    <a:pt x="1358" y="769"/>
                    <a:pt x="1465" y="781"/>
                  </a:cubicBezTo>
                  <a:cubicBezTo>
                    <a:pt x="1596" y="781"/>
                    <a:pt x="1667" y="698"/>
                    <a:pt x="1715" y="543"/>
                  </a:cubicBezTo>
                  <a:lnTo>
                    <a:pt x="1715" y="459"/>
                  </a:lnTo>
                  <a:cubicBezTo>
                    <a:pt x="1648" y="378"/>
                    <a:pt x="1567" y="364"/>
                    <a:pt x="1484" y="364"/>
                  </a:cubicBezTo>
                  <a:cubicBezTo>
                    <a:pt x="1441" y="364"/>
                    <a:pt x="1397" y="368"/>
                    <a:pt x="1354" y="368"/>
                  </a:cubicBezTo>
                  <a:cubicBezTo>
                    <a:pt x="1274" y="368"/>
                    <a:pt x="1196" y="355"/>
                    <a:pt x="1132" y="281"/>
                  </a:cubicBezTo>
                  <a:cubicBezTo>
                    <a:pt x="1203" y="221"/>
                    <a:pt x="1298" y="138"/>
                    <a:pt x="1370" y="78"/>
                  </a:cubicBezTo>
                  <a:cubicBezTo>
                    <a:pt x="1308" y="23"/>
                    <a:pt x="1241" y="1"/>
                    <a:pt x="11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"/>
            <p:cNvSpPr/>
            <p:nvPr/>
          </p:nvSpPr>
          <p:spPr>
            <a:xfrm>
              <a:off x="695577" y="-1394095"/>
              <a:ext cx="35379" cy="41186"/>
            </a:xfrm>
            <a:custGeom>
              <a:avLst/>
              <a:gdLst/>
              <a:ahLst/>
              <a:cxnLst/>
              <a:rect l="l" t="t" r="r" b="b"/>
              <a:pathLst>
                <a:path w="1121" h="1305" extrusionOk="0">
                  <a:moveTo>
                    <a:pt x="847" y="0"/>
                  </a:moveTo>
                  <a:cubicBezTo>
                    <a:pt x="786" y="0"/>
                    <a:pt x="725" y="9"/>
                    <a:pt x="668" y="52"/>
                  </a:cubicBezTo>
                  <a:cubicBezTo>
                    <a:pt x="549" y="99"/>
                    <a:pt x="441" y="135"/>
                    <a:pt x="346" y="183"/>
                  </a:cubicBezTo>
                  <a:cubicBezTo>
                    <a:pt x="310" y="218"/>
                    <a:pt x="287" y="254"/>
                    <a:pt x="275" y="314"/>
                  </a:cubicBezTo>
                  <a:cubicBezTo>
                    <a:pt x="299" y="528"/>
                    <a:pt x="120" y="587"/>
                    <a:pt x="60" y="730"/>
                  </a:cubicBezTo>
                  <a:cubicBezTo>
                    <a:pt x="1" y="1016"/>
                    <a:pt x="227" y="1087"/>
                    <a:pt x="334" y="1254"/>
                  </a:cubicBezTo>
                  <a:cubicBezTo>
                    <a:pt x="393" y="1291"/>
                    <a:pt x="455" y="1305"/>
                    <a:pt x="520" y="1305"/>
                  </a:cubicBezTo>
                  <a:cubicBezTo>
                    <a:pt x="561" y="1305"/>
                    <a:pt x="602" y="1299"/>
                    <a:pt x="644" y="1290"/>
                  </a:cubicBezTo>
                  <a:cubicBezTo>
                    <a:pt x="775" y="1230"/>
                    <a:pt x="870" y="1123"/>
                    <a:pt x="930" y="992"/>
                  </a:cubicBezTo>
                  <a:cubicBezTo>
                    <a:pt x="930" y="790"/>
                    <a:pt x="1049" y="635"/>
                    <a:pt x="1025" y="433"/>
                  </a:cubicBezTo>
                  <a:cubicBezTo>
                    <a:pt x="894" y="302"/>
                    <a:pt x="1120" y="123"/>
                    <a:pt x="965" y="4"/>
                  </a:cubicBezTo>
                  <a:cubicBezTo>
                    <a:pt x="927" y="4"/>
                    <a:pt x="887" y="0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"/>
            <p:cNvSpPr/>
            <p:nvPr/>
          </p:nvSpPr>
          <p:spPr>
            <a:xfrm>
              <a:off x="1209990" y="-1444937"/>
              <a:ext cx="47372" cy="24743"/>
            </a:xfrm>
            <a:custGeom>
              <a:avLst/>
              <a:gdLst/>
              <a:ahLst/>
              <a:cxnLst/>
              <a:rect l="l" t="t" r="r" b="b"/>
              <a:pathLst>
                <a:path w="1501" h="784" extrusionOk="0">
                  <a:moveTo>
                    <a:pt x="223" y="0"/>
                  </a:moveTo>
                  <a:cubicBezTo>
                    <a:pt x="169" y="0"/>
                    <a:pt x="115" y="9"/>
                    <a:pt x="60" y="31"/>
                  </a:cubicBezTo>
                  <a:cubicBezTo>
                    <a:pt x="36" y="31"/>
                    <a:pt x="24" y="31"/>
                    <a:pt x="12" y="55"/>
                  </a:cubicBezTo>
                  <a:cubicBezTo>
                    <a:pt x="1" y="67"/>
                    <a:pt x="1" y="91"/>
                    <a:pt x="24" y="127"/>
                  </a:cubicBezTo>
                  <a:cubicBezTo>
                    <a:pt x="239" y="174"/>
                    <a:pt x="1" y="520"/>
                    <a:pt x="251" y="531"/>
                  </a:cubicBezTo>
                  <a:cubicBezTo>
                    <a:pt x="597" y="542"/>
                    <a:pt x="897" y="784"/>
                    <a:pt x="1241" y="784"/>
                  </a:cubicBezTo>
                  <a:cubicBezTo>
                    <a:pt x="1287" y="784"/>
                    <a:pt x="1334" y="779"/>
                    <a:pt x="1382" y="770"/>
                  </a:cubicBezTo>
                  <a:cubicBezTo>
                    <a:pt x="1501" y="591"/>
                    <a:pt x="1382" y="496"/>
                    <a:pt x="1275" y="412"/>
                  </a:cubicBezTo>
                  <a:lnTo>
                    <a:pt x="834" y="139"/>
                  </a:lnTo>
                  <a:cubicBezTo>
                    <a:pt x="636" y="129"/>
                    <a:pt x="431" y="0"/>
                    <a:pt x="2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"/>
            <p:cNvSpPr/>
            <p:nvPr/>
          </p:nvSpPr>
          <p:spPr>
            <a:xfrm>
              <a:off x="317215" y="-1001689"/>
              <a:ext cx="32349" cy="46235"/>
            </a:xfrm>
            <a:custGeom>
              <a:avLst/>
              <a:gdLst/>
              <a:ahLst/>
              <a:cxnLst/>
              <a:rect l="l" t="t" r="r" b="b"/>
              <a:pathLst>
                <a:path w="1025" h="1465" extrusionOk="0">
                  <a:moveTo>
                    <a:pt x="0" y="0"/>
                  </a:moveTo>
                  <a:cubicBezTo>
                    <a:pt x="24" y="119"/>
                    <a:pt x="72" y="250"/>
                    <a:pt x="96" y="369"/>
                  </a:cubicBezTo>
                  <a:cubicBezTo>
                    <a:pt x="179" y="655"/>
                    <a:pt x="250" y="941"/>
                    <a:pt x="334" y="1238"/>
                  </a:cubicBezTo>
                  <a:cubicBezTo>
                    <a:pt x="508" y="1387"/>
                    <a:pt x="638" y="1465"/>
                    <a:pt x="739" y="1465"/>
                  </a:cubicBezTo>
                  <a:cubicBezTo>
                    <a:pt x="873" y="1465"/>
                    <a:pt x="956" y="1328"/>
                    <a:pt x="1024" y="1036"/>
                  </a:cubicBezTo>
                  <a:lnTo>
                    <a:pt x="1024" y="1036"/>
                  </a:lnTo>
                  <a:cubicBezTo>
                    <a:pt x="926" y="1075"/>
                    <a:pt x="845" y="1096"/>
                    <a:pt x="782" y="1096"/>
                  </a:cubicBezTo>
                  <a:cubicBezTo>
                    <a:pt x="615" y="1096"/>
                    <a:pt x="572" y="954"/>
                    <a:pt x="667" y="643"/>
                  </a:cubicBezTo>
                  <a:cubicBezTo>
                    <a:pt x="500" y="393"/>
                    <a:pt x="334" y="179"/>
                    <a:pt x="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"/>
            <p:cNvSpPr/>
            <p:nvPr/>
          </p:nvSpPr>
          <p:spPr>
            <a:xfrm>
              <a:off x="663639" y="-1380809"/>
              <a:ext cx="42511" cy="27426"/>
            </a:xfrm>
            <a:custGeom>
              <a:avLst/>
              <a:gdLst/>
              <a:ahLst/>
              <a:cxnLst/>
              <a:rect l="l" t="t" r="r" b="b"/>
              <a:pathLst>
                <a:path w="1347" h="869" extrusionOk="0">
                  <a:moveTo>
                    <a:pt x="739" y="0"/>
                  </a:moveTo>
                  <a:cubicBezTo>
                    <a:pt x="726" y="0"/>
                    <a:pt x="710" y="4"/>
                    <a:pt x="691" y="12"/>
                  </a:cubicBezTo>
                  <a:cubicBezTo>
                    <a:pt x="453" y="59"/>
                    <a:pt x="215" y="119"/>
                    <a:pt x="1" y="285"/>
                  </a:cubicBezTo>
                  <a:cubicBezTo>
                    <a:pt x="96" y="297"/>
                    <a:pt x="239" y="297"/>
                    <a:pt x="251" y="345"/>
                  </a:cubicBezTo>
                  <a:cubicBezTo>
                    <a:pt x="362" y="758"/>
                    <a:pt x="579" y="869"/>
                    <a:pt x="835" y="869"/>
                  </a:cubicBezTo>
                  <a:cubicBezTo>
                    <a:pt x="963" y="869"/>
                    <a:pt x="1100" y="841"/>
                    <a:pt x="1239" y="809"/>
                  </a:cubicBezTo>
                  <a:cubicBezTo>
                    <a:pt x="1255" y="813"/>
                    <a:pt x="1268" y="816"/>
                    <a:pt x="1280" y="816"/>
                  </a:cubicBezTo>
                  <a:cubicBezTo>
                    <a:pt x="1304" y="816"/>
                    <a:pt x="1322" y="805"/>
                    <a:pt x="1346" y="774"/>
                  </a:cubicBezTo>
                  <a:cubicBezTo>
                    <a:pt x="1287" y="595"/>
                    <a:pt x="1108" y="488"/>
                    <a:pt x="1132" y="274"/>
                  </a:cubicBezTo>
                  <a:cubicBezTo>
                    <a:pt x="1120" y="239"/>
                    <a:pt x="1097" y="227"/>
                    <a:pt x="1068" y="227"/>
                  </a:cubicBezTo>
                  <a:cubicBezTo>
                    <a:pt x="1003" y="227"/>
                    <a:pt x="910" y="284"/>
                    <a:pt x="851" y="284"/>
                  </a:cubicBezTo>
                  <a:cubicBezTo>
                    <a:pt x="797" y="284"/>
                    <a:pt x="772" y="237"/>
                    <a:pt x="822" y="59"/>
                  </a:cubicBezTo>
                  <a:cubicBezTo>
                    <a:pt x="790" y="19"/>
                    <a:pt x="768" y="0"/>
                    <a:pt x="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"/>
            <p:cNvSpPr/>
            <p:nvPr/>
          </p:nvSpPr>
          <p:spPr>
            <a:xfrm>
              <a:off x="650890" y="-1163429"/>
              <a:ext cx="56366" cy="32507"/>
            </a:xfrm>
            <a:custGeom>
              <a:avLst/>
              <a:gdLst/>
              <a:ahLst/>
              <a:cxnLst/>
              <a:rect l="l" t="t" r="r" b="b"/>
              <a:pathLst>
                <a:path w="1786" h="1030" extrusionOk="0">
                  <a:moveTo>
                    <a:pt x="1414" y="0"/>
                  </a:moveTo>
                  <a:cubicBezTo>
                    <a:pt x="1396" y="0"/>
                    <a:pt x="1377" y="2"/>
                    <a:pt x="1357" y="5"/>
                  </a:cubicBezTo>
                  <a:cubicBezTo>
                    <a:pt x="1238" y="65"/>
                    <a:pt x="1167" y="172"/>
                    <a:pt x="1072" y="243"/>
                  </a:cubicBezTo>
                  <a:cubicBezTo>
                    <a:pt x="1012" y="303"/>
                    <a:pt x="964" y="351"/>
                    <a:pt x="905" y="386"/>
                  </a:cubicBezTo>
                  <a:cubicBezTo>
                    <a:pt x="858" y="418"/>
                    <a:pt x="809" y="428"/>
                    <a:pt x="758" y="428"/>
                  </a:cubicBezTo>
                  <a:cubicBezTo>
                    <a:pt x="649" y="428"/>
                    <a:pt x="535" y="379"/>
                    <a:pt x="427" y="379"/>
                  </a:cubicBezTo>
                  <a:cubicBezTo>
                    <a:pt x="357" y="379"/>
                    <a:pt x="289" y="400"/>
                    <a:pt x="226" y="470"/>
                  </a:cubicBezTo>
                  <a:cubicBezTo>
                    <a:pt x="0" y="863"/>
                    <a:pt x="274" y="946"/>
                    <a:pt x="524" y="1029"/>
                  </a:cubicBezTo>
                  <a:cubicBezTo>
                    <a:pt x="964" y="982"/>
                    <a:pt x="1322" y="779"/>
                    <a:pt x="1643" y="434"/>
                  </a:cubicBezTo>
                  <a:cubicBezTo>
                    <a:pt x="1655" y="410"/>
                    <a:pt x="1667" y="386"/>
                    <a:pt x="1703" y="386"/>
                  </a:cubicBezTo>
                  <a:cubicBezTo>
                    <a:pt x="1774" y="386"/>
                    <a:pt x="1786" y="363"/>
                    <a:pt x="1786" y="291"/>
                  </a:cubicBezTo>
                  <a:cubicBezTo>
                    <a:pt x="1679" y="141"/>
                    <a:pt x="1581" y="0"/>
                    <a:pt x="14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"/>
            <p:cNvSpPr/>
            <p:nvPr/>
          </p:nvSpPr>
          <p:spPr>
            <a:xfrm>
              <a:off x="605792" y="-1127515"/>
              <a:ext cx="45478" cy="37178"/>
            </a:xfrm>
            <a:custGeom>
              <a:avLst/>
              <a:gdLst/>
              <a:ahLst/>
              <a:cxnLst/>
              <a:rect l="l" t="t" r="r" b="b"/>
              <a:pathLst>
                <a:path w="1441" h="1178" extrusionOk="0">
                  <a:moveTo>
                    <a:pt x="1073" y="1"/>
                  </a:moveTo>
                  <a:cubicBezTo>
                    <a:pt x="894" y="1"/>
                    <a:pt x="705" y="141"/>
                    <a:pt x="524" y="225"/>
                  </a:cubicBezTo>
                  <a:cubicBezTo>
                    <a:pt x="405" y="320"/>
                    <a:pt x="334" y="487"/>
                    <a:pt x="227" y="606"/>
                  </a:cubicBezTo>
                  <a:cubicBezTo>
                    <a:pt x="143" y="737"/>
                    <a:pt x="0" y="856"/>
                    <a:pt x="48" y="1058"/>
                  </a:cubicBezTo>
                  <a:cubicBezTo>
                    <a:pt x="84" y="1094"/>
                    <a:pt x="96" y="1130"/>
                    <a:pt x="107" y="1177"/>
                  </a:cubicBezTo>
                  <a:cubicBezTo>
                    <a:pt x="203" y="1141"/>
                    <a:pt x="286" y="1118"/>
                    <a:pt x="358" y="1058"/>
                  </a:cubicBezTo>
                  <a:cubicBezTo>
                    <a:pt x="477" y="975"/>
                    <a:pt x="608" y="939"/>
                    <a:pt x="703" y="796"/>
                  </a:cubicBezTo>
                  <a:cubicBezTo>
                    <a:pt x="869" y="701"/>
                    <a:pt x="1048" y="606"/>
                    <a:pt x="1167" y="427"/>
                  </a:cubicBezTo>
                  <a:cubicBezTo>
                    <a:pt x="1239" y="415"/>
                    <a:pt x="1298" y="415"/>
                    <a:pt x="1358" y="415"/>
                  </a:cubicBezTo>
                  <a:cubicBezTo>
                    <a:pt x="1417" y="403"/>
                    <a:pt x="1441" y="356"/>
                    <a:pt x="1429" y="284"/>
                  </a:cubicBezTo>
                  <a:cubicBezTo>
                    <a:pt x="1320" y="72"/>
                    <a:pt x="1199" y="1"/>
                    <a:pt x="1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853404" y="-1260600"/>
              <a:ext cx="39860" cy="20325"/>
            </a:xfrm>
            <a:custGeom>
              <a:avLst/>
              <a:gdLst/>
              <a:ahLst/>
              <a:cxnLst/>
              <a:rect l="l" t="t" r="r" b="b"/>
              <a:pathLst>
                <a:path w="1263" h="644" extrusionOk="0">
                  <a:moveTo>
                    <a:pt x="334" y="1"/>
                  </a:moveTo>
                  <a:cubicBezTo>
                    <a:pt x="535" y="302"/>
                    <a:pt x="566" y="484"/>
                    <a:pt x="286" y="484"/>
                  </a:cubicBezTo>
                  <a:cubicBezTo>
                    <a:pt x="234" y="484"/>
                    <a:pt x="171" y="478"/>
                    <a:pt x="96" y="465"/>
                  </a:cubicBezTo>
                  <a:cubicBezTo>
                    <a:pt x="91" y="464"/>
                    <a:pt x="86" y="464"/>
                    <a:pt x="82" y="464"/>
                  </a:cubicBezTo>
                  <a:cubicBezTo>
                    <a:pt x="11" y="464"/>
                    <a:pt x="1" y="554"/>
                    <a:pt x="1" y="644"/>
                  </a:cubicBezTo>
                  <a:cubicBezTo>
                    <a:pt x="334" y="632"/>
                    <a:pt x="655" y="596"/>
                    <a:pt x="989" y="584"/>
                  </a:cubicBezTo>
                  <a:cubicBezTo>
                    <a:pt x="999" y="522"/>
                    <a:pt x="1019" y="487"/>
                    <a:pt x="1063" y="487"/>
                  </a:cubicBezTo>
                  <a:cubicBezTo>
                    <a:pt x="1069" y="487"/>
                    <a:pt x="1076" y="487"/>
                    <a:pt x="1084" y="489"/>
                  </a:cubicBezTo>
                  <a:cubicBezTo>
                    <a:pt x="1144" y="477"/>
                    <a:pt x="1203" y="465"/>
                    <a:pt x="1251" y="394"/>
                  </a:cubicBezTo>
                  <a:cubicBezTo>
                    <a:pt x="1263" y="334"/>
                    <a:pt x="1263" y="286"/>
                    <a:pt x="1227" y="251"/>
                  </a:cubicBezTo>
                  <a:cubicBezTo>
                    <a:pt x="1207" y="253"/>
                    <a:pt x="1188" y="254"/>
                    <a:pt x="1169" y="254"/>
                  </a:cubicBezTo>
                  <a:cubicBezTo>
                    <a:pt x="864" y="254"/>
                    <a:pt x="625" y="1"/>
                    <a:pt x="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643000" y="-1371435"/>
              <a:ext cx="24427" cy="36894"/>
            </a:xfrm>
            <a:custGeom>
              <a:avLst/>
              <a:gdLst/>
              <a:ahLst/>
              <a:cxnLst/>
              <a:rect l="l" t="t" r="r" b="b"/>
              <a:pathLst>
                <a:path w="774" h="116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69" y="48"/>
                    <a:pt x="191" y="107"/>
                    <a:pt x="0" y="155"/>
                  </a:cubicBezTo>
                  <a:cubicBezTo>
                    <a:pt x="298" y="274"/>
                    <a:pt x="191" y="631"/>
                    <a:pt x="333" y="846"/>
                  </a:cubicBezTo>
                  <a:cubicBezTo>
                    <a:pt x="274" y="941"/>
                    <a:pt x="274" y="1024"/>
                    <a:pt x="310" y="1120"/>
                  </a:cubicBezTo>
                  <a:cubicBezTo>
                    <a:pt x="352" y="1153"/>
                    <a:pt x="395" y="1169"/>
                    <a:pt x="435" y="1169"/>
                  </a:cubicBezTo>
                  <a:cubicBezTo>
                    <a:pt x="496" y="1169"/>
                    <a:pt x="552" y="1132"/>
                    <a:pt x="595" y="1060"/>
                  </a:cubicBezTo>
                  <a:cubicBezTo>
                    <a:pt x="536" y="786"/>
                    <a:pt x="643" y="572"/>
                    <a:pt x="774" y="358"/>
                  </a:cubicBezTo>
                  <a:cubicBezTo>
                    <a:pt x="643" y="286"/>
                    <a:pt x="548" y="179"/>
                    <a:pt x="5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1143874" y="-1455982"/>
              <a:ext cx="54883" cy="14265"/>
            </a:xfrm>
            <a:custGeom>
              <a:avLst/>
              <a:gdLst/>
              <a:ahLst/>
              <a:cxnLst/>
              <a:rect l="l" t="t" r="r" b="b"/>
              <a:pathLst>
                <a:path w="1739" h="452" extrusionOk="0">
                  <a:moveTo>
                    <a:pt x="369" y="0"/>
                  </a:moveTo>
                  <a:cubicBezTo>
                    <a:pt x="340" y="36"/>
                    <a:pt x="309" y="48"/>
                    <a:pt x="278" y="48"/>
                  </a:cubicBezTo>
                  <a:cubicBezTo>
                    <a:pt x="222" y="48"/>
                    <a:pt x="163" y="8"/>
                    <a:pt x="107" y="8"/>
                  </a:cubicBezTo>
                  <a:cubicBezTo>
                    <a:pt x="83" y="8"/>
                    <a:pt x="59" y="16"/>
                    <a:pt x="36" y="36"/>
                  </a:cubicBezTo>
                  <a:cubicBezTo>
                    <a:pt x="0" y="131"/>
                    <a:pt x="36" y="179"/>
                    <a:pt x="131" y="215"/>
                  </a:cubicBezTo>
                  <a:cubicBezTo>
                    <a:pt x="408" y="390"/>
                    <a:pt x="700" y="451"/>
                    <a:pt x="999" y="451"/>
                  </a:cubicBezTo>
                  <a:cubicBezTo>
                    <a:pt x="1227" y="451"/>
                    <a:pt x="1459" y="416"/>
                    <a:pt x="1691" y="370"/>
                  </a:cubicBezTo>
                  <a:cubicBezTo>
                    <a:pt x="1703" y="370"/>
                    <a:pt x="1703" y="358"/>
                    <a:pt x="1715" y="334"/>
                  </a:cubicBezTo>
                  <a:cubicBezTo>
                    <a:pt x="1738" y="298"/>
                    <a:pt x="1715" y="286"/>
                    <a:pt x="1691" y="250"/>
                  </a:cubicBezTo>
                  <a:cubicBezTo>
                    <a:pt x="1629" y="237"/>
                    <a:pt x="1565" y="232"/>
                    <a:pt x="1500" y="232"/>
                  </a:cubicBezTo>
                  <a:cubicBezTo>
                    <a:pt x="1322" y="232"/>
                    <a:pt x="1136" y="269"/>
                    <a:pt x="955" y="269"/>
                  </a:cubicBezTo>
                  <a:cubicBezTo>
                    <a:pt x="746" y="269"/>
                    <a:pt x="544" y="219"/>
                    <a:pt x="3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487414" y="-1304183"/>
              <a:ext cx="21461" cy="24680"/>
            </a:xfrm>
            <a:custGeom>
              <a:avLst/>
              <a:gdLst/>
              <a:ahLst/>
              <a:cxnLst/>
              <a:rect l="l" t="t" r="r" b="b"/>
              <a:pathLst>
                <a:path w="680" h="782" extrusionOk="0">
                  <a:moveTo>
                    <a:pt x="501" y="1"/>
                  </a:moveTo>
                  <a:lnTo>
                    <a:pt x="501" y="1"/>
                  </a:lnTo>
                  <a:cubicBezTo>
                    <a:pt x="346" y="72"/>
                    <a:pt x="203" y="167"/>
                    <a:pt x="60" y="227"/>
                  </a:cubicBezTo>
                  <a:cubicBezTo>
                    <a:pt x="1" y="310"/>
                    <a:pt x="1" y="382"/>
                    <a:pt x="60" y="477"/>
                  </a:cubicBezTo>
                  <a:cubicBezTo>
                    <a:pt x="120" y="560"/>
                    <a:pt x="203" y="655"/>
                    <a:pt x="275" y="739"/>
                  </a:cubicBezTo>
                  <a:cubicBezTo>
                    <a:pt x="322" y="739"/>
                    <a:pt x="370" y="781"/>
                    <a:pt x="421" y="781"/>
                  </a:cubicBezTo>
                  <a:cubicBezTo>
                    <a:pt x="447" y="781"/>
                    <a:pt x="473" y="770"/>
                    <a:pt x="501" y="739"/>
                  </a:cubicBezTo>
                  <a:cubicBezTo>
                    <a:pt x="680" y="501"/>
                    <a:pt x="406" y="251"/>
                    <a:pt x="5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1280619" y="-1404131"/>
              <a:ext cx="16569" cy="35726"/>
            </a:xfrm>
            <a:custGeom>
              <a:avLst/>
              <a:gdLst/>
              <a:ahLst/>
              <a:cxnLst/>
              <a:rect l="l" t="t" r="r" b="b"/>
              <a:pathLst>
                <a:path w="525" h="1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51"/>
                    <a:pt x="96" y="489"/>
                    <a:pt x="25" y="739"/>
                  </a:cubicBezTo>
                  <a:cubicBezTo>
                    <a:pt x="132" y="870"/>
                    <a:pt x="251" y="989"/>
                    <a:pt x="346" y="1132"/>
                  </a:cubicBezTo>
                  <a:cubicBezTo>
                    <a:pt x="525" y="655"/>
                    <a:pt x="215" y="358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210861" y="-1080997"/>
              <a:ext cx="25974" cy="23702"/>
            </a:xfrm>
            <a:custGeom>
              <a:avLst/>
              <a:gdLst/>
              <a:ahLst/>
              <a:cxnLst/>
              <a:rect l="l" t="t" r="r" b="b"/>
              <a:pathLst>
                <a:path w="823" h="751" extrusionOk="0">
                  <a:moveTo>
                    <a:pt x="251" y="1"/>
                  </a:moveTo>
                  <a:cubicBezTo>
                    <a:pt x="168" y="72"/>
                    <a:pt x="96" y="156"/>
                    <a:pt x="1" y="239"/>
                  </a:cubicBezTo>
                  <a:cubicBezTo>
                    <a:pt x="156" y="632"/>
                    <a:pt x="644" y="370"/>
                    <a:pt x="787" y="751"/>
                  </a:cubicBezTo>
                  <a:cubicBezTo>
                    <a:pt x="822" y="560"/>
                    <a:pt x="775" y="394"/>
                    <a:pt x="668" y="251"/>
                  </a:cubicBezTo>
                  <a:cubicBezTo>
                    <a:pt x="513" y="239"/>
                    <a:pt x="370" y="144"/>
                    <a:pt x="2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197354" y="-1020498"/>
              <a:ext cx="24838" cy="17011"/>
            </a:xfrm>
            <a:custGeom>
              <a:avLst/>
              <a:gdLst/>
              <a:ahLst/>
              <a:cxnLst/>
              <a:rect l="l" t="t" r="r" b="b"/>
              <a:pathLst>
                <a:path w="787" h="539" extrusionOk="0">
                  <a:moveTo>
                    <a:pt x="346" y="1"/>
                  </a:moveTo>
                  <a:lnTo>
                    <a:pt x="346" y="1"/>
                  </a:lnTo>
                  <a:cubicBezTo>
                    <a:pt x="226" y="48"/>
                    <a:pt x="84" y="108"/>
                    <a:pt x="0" y="239"/>
                  </a:cubicBezTo>
                  <a:cubicBezTo>
                    <a:pt x="24" y="469"/>
                    <a:pt x="109" y="538"/>
                    <a:pt x="204" y="538"/>
                  </a:cubicBezTo>
                  <a:cubicBezTo>
                    <a:pt x="302" y="538"/>
                    <a:pt x="410" y="466"/>
                    <a:pt x="476" y="417"/>
                  </a:cubicBezTo>
                  <a:cubicBezTo>
                    <a:pt x="786" y="156"/>
                    <a:pt x="298" y="179"/>
                    <a:pt x="3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229292" y="-958106"/>
              <a:ext cx="20703" cy="14297"/>
            </a:xfrm>
            <a:custGeom>
              <a:avLst/>
              <a:gdLst/>
              <a:ahLst/>
              <a:cxnLst/>
              <a:rect l="l" t="t" r="r" b="b"/>
              <a:pathLst>
                <a:path w="656" h="453" extrusionOk="0">
                  <a:moveTo>
                    <a:pt x="0" y="0"/>
                  </a:moveTo>
                  <a:cubicBezTo>
                    <a:pt x="0" y="453"/>
                    <a:pt x="310" y="369"/>
                    <a:pt x="548" y="405"/>
                  </a:cubicBezTo>
                  <a:cubicBezTo>
                    <a:pt x="596" y="310"/>
                    <a:pt x="619" y="226"/>
                    <a:pt x="655" y="131"/>
                  </a:cubicBezTo>
                  <a:cubicBezTo>
                    <a:pt x="441" y="95"/>
                    <a:pt x="226" y="4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742569" y="-1408644"/>
              <a:ext cx="27457" cy="17895"/>
            </a:xfrm>
            <a:custGeom>
              <a:avLst/>
              <a:gdLst/>
              <a:ahLst/>
              <a:cxnLst/>
              <a:rect l="l" t="t" r="r" b="b"/>
              <a:pathLst>
                <a:path w="870" h="567" extrusionOk="0">
                  <a:moveTo>
                    <a:pt x="726" y="1"/>
                  </a:moveTo>
                  <a:lnTo>
                    <a:pt x="726" y="1"/>
                  </a:lnTo>
                  <a:cubicBezTo>
                    <a:pt x="476" y="24"/>
                    <a:pt x="250" y="155"/>
                    <a:pt x="0" y="274"/>
                  </a:cubicBezTo>
                  <a:cubicBezTo>
                    <a:pt x="24" y="298"/>
                    <a:pt x="60" y="334"/>
                    <a:pt x="107" y="358"/>
                  </a:cubicBezTo>
                  <a:cubicBezTo>
                    <a:pt x="215" y="405"/>
                    <a:pt x="298" y="501"/>
                    <a:pt x="381" y="560"/>
                  </a:cubicBezTo>
                  <a:cubicBezTo>
                    <a:pt x="397" y="564"/>
                    <a:pt x="413" y="567"/>
                    <a:pt x="428" y="567"/>
                  </a:cubicBezTo>
                  <a:cubicBezTo>
                    <a:pt x="459" y="567"/>
                    <a:pt x="488" y="556"/>
                    <a:pt x="512" y="524"/>
                  </a:cubicBezTo>
                  <a:cubicBezTo>
                    <a:pt x="869" y="501"/>
                    <a:pt x="572" y="120"/>
                    <a:pt x="7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479903" y="-1031576"/>
              <a:ext cx="19946" cy="13760"/>
            </a:xfrm>
            <a:custGeom>
              <a:avLst/>
              <a:gdLst/>
              <a:ahLst/>
              <a:cxnLst/>
              <a:rect l="l" t="t" r="r" b="b"/>
              <a:pathLst>
                <a:path w="632" h="436" extrusionOk="0">
                  <a:moveTo>
                    <a:pt x="454" y="0"/>
                  </a:moveTo>
                  <a:cubicBezTo>
                    <a:pt x="410" y="0"/>
                    <a:pt x="359" y="17"/>
                    <a:pt x="298" y="54"/>
                  </a:cubicBezTo>
                  <a:lnTo>
                    <a:pt x="84" y="54"/>
                  </a:lnTo>
                  <a:cubicBezTo>
                    <a:pt x="1" y="197"/>
                    <a:pt x="120" y="233"/>
                    <a:pt x="179" y="304"/>
                  </a:cubicBezTo>
                  <a:cubicBezTo>
                    <a:pt x="215" y="352"/>
                    <a:pt x="263" y="399"/>
                    <a:pt x="286" y="435"/>
                  </a:cubicBezTo>
                  <a:cubicBezTo>
                    <a:pt x="394" y="399"/>
                    <a:pt x="513" y="340"/>
                    <a:pt x="632" y="292"/>
                  </a:cubicBezTo>
                  <a:cubicBezTo>
                    <a:pt x="623" y="112"/>
                    <a:pt x="565" y="0"/>
                    <a:pt x="4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703151" y="-1165418"/>
              <a:ext cx="16885" cy="15054"/>
            </a:xfrm>
            <a:custGeom>
              <a:avLst/>
              <a:gdLst/>
              <a:ahLst/>
              <a:cxnLst/>
              <a:rect l="l" t="t" r="r" b="b"/>
              <a:pathLst>
                <a:path w="535" h="477" extrusionOk="0">
                  <a:moveTo>
                    <a:pt x="229" y="1"/>
                  </a:moveTo>
                  <a:cubicBezTo>
                    <a:pt x="46" y="1"/>
                    <a:pt x="0" y="155"/>
                    <a:pt x="11" y="366"/>
                  </a:cubicBezTo>
                  <a:cubicBezTo>
                    <a:pt x="35" y="390"/>
                    <a:pt x="35" y="426"/>
                    <a:pt x="47" y="449"/>
                  </a:cubicBezTo>
                  <a:cubicBezTo>
                    <a:pt x="92" y="468"/>
                    <a:pt x="132" y="476"/>
                    <a:pt x="169" y="476"/>
                  </a:cubicBezTo>
                  <a:cubicBezTo>
                    <a:pt x="346" y="476"/>
                    <a:pt x="436" y="288"/>
                    <a:pt x="535" y="140"/>
                  </a:cubicBezTo>
                  <a:lnTo>
                    <a:pt x="309" y="9"/>
                  </a:lnTo>
                  <a:cubicBezTo>
                    <a:pt x="280" y="3"/>
                    <a:pt x="253" y="1"/>
                    <a:pt x="2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1268343" y="-1353415"/>
              <a:ext cx="20956" cy="12656"/>
            </a:xfrm>
            <a:custGeom>
              <a:avLst/>
              <a:gdLst/>
              <a:ahLst/>
              <a:cxnLst/>
              <a:rect l="l" t="t" r="r" b="b"/>
              <a:pathLst>
                <a:path w="664" h="401" extrusionOk="0">
                  <a:moveTo>
                    <a:pt x="640" y="1"/>
                  </a:moveTo>
                  <a:cubicBezTo>
                    <a:pt x="471" y="60"/>
                    <a:pt x="344" y="170"/>
                    <a:pt x="182" y="170"/>
                  </a:cubicBezTo>
                  <a:cubicBezTo>
                    <a:pt x="149" y="170"/>
                    <a:pt x="116" y="165"/>
                    <a:pt x="80" y="156"/>
                  </a:cubicBezTo>
                  <a:lnTo>
                    <a:pt x="80" y="156"/>
                  </a:lnTo>
                  <a:cubicBezTo>
                    <a:pt x="18" y="292"/>
                    <a:pt x="1" y="400"/>
                    <a:pt x="135" y="400"/>
                  </a:cubicBezTo>
                  <a:cubicBezTo>
                    <a:pt x="154" y="400"/>
                    <a:pt x="175" y="398"/>
                    <a:pt x="199" y="394"/>
                  </a:cubicBezTo>
                  <a:cubicBezTo>
                    <a:pt x="438" y="394"/>
                    <a:pt x="664" y="370"/>
                    <a:pt x="6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476904" y="-1297808"/>
              <a:ext cx="11677" cy="12813"/>
            </a:xfrm>
            <a:custGeom>
              <a:avLst/>
              <a:gdLst/>
              <a:ahLst/>
              <a:cxnLst/>
              <a:rect l="l" t="t" r="r" b="b"/>
              <a:pathLst>
                <a:path w="370" h="406" extrusionOk="0">
                  <a:moveTo>
                    <a:pt x="370" y="37"/>
                  </a:moveTo>
                  <a:cubicBezTo>
                    <a:pt x="251" y="60"/>
                    <a:pt x="96" y="1"/>
                    <a:pt x="24" y="168"/>
                  </a:cubicBezTo>
                  <a:cubicBezTo>
                    <a:pt x="12" y="168"/>
                    <a:pt x="0" y="180"/>
                    <a:pt x="0" y="215"/>
                  </a:cubicBezTo>
                  <a:cubicBezTo>
                    <a:pt x="0" y="239"/>
                    <a:pt x="12" y="275"/>
                    <a:pt x="36" y="287"/>
                  </a:cubicBezTo>
                  <a:cubicBezTo>
                    <a:pt x="143" y="334"/>
                    <a:pt x="262" y="358"/>
                    <a:pt x="370" y="406"/>
                  </a:cubicBezTo>
                  <a:lnTo>
                    <a:pt x="370" y="287"/>
                  </a:lnTo>
                  <a:lnTo>
                    <a:pt x="370" y="3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1161137" y="-1316586"/>
              <a:ext cx="15054" cy="19946"/>
            </a:xfrm>
            <a:custGeom>
              <a:avLst/>
              <a:gdLst/>
              <a:ahLst/>
              <a:cxnLst/>
              <a:rect l="l" t="t" r="r" b="b"/>
              <a:pathLst>
                <a:path w="477" h="632" extrusionOk="0">
                  <a:moveTo>
                    <a:pt x="251" y="1"/>
                  </a:moveTo>
                  <a:cubicBezTo>
                    <a:pt x="358" y="215"/>
                    <a:pt x="1" y="417"/>
                    <a:pt x="251" y="632"/>
                  </a:cubicBezTo>
                  <a:cubicBezTo>
                    <a:pt x="287" y="632"/>
                    <a:pt x="322" y="632"/>
                    <a:pt x="358" y="620"/>
                  </a:cubicBezTo>
                  <a:cubicBezTo>
                    <a:pt x="322" y="405"/>
                    <a:pt x="477" y="167"/>
                    <a:pt x="2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306328" y="-1173055"/>
              <a:ext cx="9026" cy="7353"/>
            </a:xfrm>
            <a:custGeom>
              <a:avLst/>
              <a:gdLst/>
              <a:ahLst/>
              <a:cxnLst/>
              <a:rect l="l" t="t" r="r" b="b"/>
              <a:pathLst>
                <a:path w="286" h="233" extrusionOk="0">
                  <a:moveTo>
                    <a:pt x="48" y="1"/>
                  </a:moveTo>
                  <a:cubicBezTo>
                    <a:pt x="24" y="37"/>
                    <a:pt x="12" y="72"/>
                    <a:pt x="0" y="120"/>
                  </a:cubicBezTo>
                  <a:cubicBezTo>
                    <a:pt x="45" y="183"/>
                    <a:pt x="97" y="232"/>
                    <a:pt x="155" y="232"/>
                  </a:cubicBezTo>
                  <a:cubicBezTo>
                    <a:pt x="174" y="232"/>
                    <a:pt x="194" y="227"/>
                    <a:pt x="214" y="215"/>
                  </a:cubicBezTo>
                  <a:cubicBezTo>
                    <a:pt x="250" y="203"/>
                    <a:pt x="262" y="132"/>
                    <a:pt x="286" y="84"/>
                  </a:cubicBezTo>
                  <a:cubicBezTo>
                    <a:pt x="202" y="60"/>
                    <a:pt x="119" y="25"/>
                    <a:pt x="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1004067" y="-1480409"/>
              <a:ext cx="69558" cy="43048"/>
            </a:xfrm>
            <a:custGeom>
              <a:avLst/>
              <a:gdLst/>
              <a:ahLst/>
              <a:cxnLst/>
              <a:rect l="l" t="t" r="r" b="b"/>
              <a:pathLst>
                <a:path w="2204" h="1364" extrusionOk="0">
                  <a:moveTo>
                    <a:pt x="1215" y="1"/>
                  </a:moveTo>
                  <a:cubicBezTo>
                    <a:pt x="1157" y="26"/>
                    <a:pt x="1096" y="31"/>
                    <a:pt x="1035" y="31"/>
                  </a:cubicBezTo>
                  <a:cubicBezTo>
                    <a:pt x="990" y="31"/>
                    <a:pt x="946" y="29"/>
                    <a:pt x="901" y="29"/>
                  </a:cubicBezTo>
                  <a:cubicBezTo>
                    <a:pt x="808" y="29"/>
                    <a:pt x="716" y="41"/>
                    <a:pt x="632" y="120"/>
                  </a:cubicBezTo>
                  <a:cubicBezTo>
                    <a:pt x="680" y="203"/>
                    <a:pt x="751" y="191"/>
                    <a:pt x="822" y="203"/>
                  </a:cubicBezTo>
                  <a:cubicBezTo>
                    <a:pt x="1037" y="251"/>
                    <a:pt x="1096" y="393"/>
                    <a:pt x="1013" y="608"/>
                  </a:cubicBezTo>
                  <a:cubicBezTo>
                    <a:pt x="1013" y="608"/>
                    <a:pt x="1001" y="643"/>
                    <a:pt x="977" y="643"/>
                  </a:cubicBezTo>
                  <a:lnTo>
                    <a:pt x="882" y="643"/>
                  </a:lnTo>
                  <a:cubicBezTo>
                    <a:pt x="700" y="408"/>
                    <a:pt x="634" y="323"/>
                    <a:pt x="542" y="323"/>
                  </a:cubicBezTo>
                  <a:cubicBezTo>
                    <a:pt x="490" y="323"/>
                    <a:pt x="429" y="350"/>
                    <a:pt x="334" y="393"/>
                  </a:cubicBezTo>
                  <a:cubicBezTo>
                    <a:pt x="1" y="524"/>
                    <a:pt x="406" y="560"/>
                    <a:pt x="358" y="667"/>
                  </a:cubicBezTo>
                  <a:cubicBezTo>
                    <a:pt x="644" y="774"/>
                    <a:pt x="632" y="941"/>
                    <a:pt x="453" y="1144"/>
                  </a:cubicBezTo>
                  <a:cubicBezTo>
                    <a:pt x="418" y="1203"/>
                    <a:pt x="441" y="1263"/>
                    <a:pt x="441" y="1322"/>
                  </a:cubicBezTo>
                  <a:cubicBezTo>
                    <a:pt x="537" y="1352"/>
                    <a:pt x="631" y="1364"/>
                    <a:pt x="722" y="1364"/>
                  </a:cubicBezTo>
                  <a:cubicBezTo>
                    <a:pt x="1108" y="1364"/>
                    <a:pt x="1462" y="1149"/>
                    <a:pt x="1846" y="1120"/>
                  </a:cubicBezTo>
                  <a:cubicBezTo>
                    <a:pt x="1989" y="1024"/>
                    <a:pt x="2108" y="917"/>
                    <a:pt x="2204" y="786"/>
                  </a:cubicBezTo>
                  <a:lnTo>
                    <a:pt x="2204" y="655"/>
                  </a:lnTo>
                  <a:cubicBezTo>
                    <a:pt x="2192" y="643"/>
                    <a:pt x="2180" y="608"/>
                    <a:pt x="2168" y="596"/>
                  </a:cubicBezTo>
                  <a:cubicBezTo>
                    <a:pt x="2073" y="512"/>
                    <a:pt x="1942" y="536"/>
                    <a:pt x="1882" y="405"/>
                  </a:cubicBezTo>
                  <a:cubicBezTo>
                    <a:pt x="1704" y="166"/>
                    <a:pt x="1788" y="142"/>
                    <a:pt x="1902" y="142"/>
                  </a:cubicBezTo>
                  <a:cubicBezTo>
                    <a:pt x="1932" y="142"/>
                    <a:pt x="1963" y="144"/>
                    <a:pt x="1992" y="144"/>
                  </a:cubicBezTo>
                  <a:cubicBezTo>
                    <a:pt x="2070" y="144"/>
                    <a:pt x="2133" y="132"/>
                    <a:pt x="2108" y="48"/>
                  </a:cubicBezTo>
                  <a:lnTo>
                    <a:pt x="12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1014987" y="-1476653"/>
              <a:ext cx="27804" cy="26668"/>
            </a:xfrm>
            <a:custGeom>
              <a:avLst/>
              <a:gdLst/>
              <a:ahLst/>
              <a:cxnLst/>
              <a:rect l="l" t="t" r="r" b="b"/>
              <a:pathLst>
                <a:path w="881" h="845" extrusionOk="0">
                  <a:moveTo>
                    <a:pt x="298" y="1"/>
                  </a:moveTo>
                  <a:cubicBezTo>
                    <a:pt x="238" y="12"/>
                    <a:pt x="167" y="12"/>
                    <a:pt x="107" y="48"/>
                  </a:cubicBezTo>
                  <a:cubicBezTo>
                    <a:pt x="72" y="120"/>
                    <a:pt x="36" y="215"/>
                    <a:pt x="0" y="286"/>
                  </a:cubicBezTo>
                  <a:cubicBezTo>
                    <a:pt x="24" y="295"/>
                    <a:pt x="48" y="299"/>
                    <a:pt x="71" y="299"/>
                  </a:cubicBezTo>
                  <a:cubicBezTo>
                    <a:pt x="186" y="299"/>
                    <a:pt x="298" y="211"/>
                    <a:pt x="416" y="211"/>
                  </a:cubicBezTo>
                  <a:cubicBezTo>
                    <a:pt x="467" y="211"/>
                    <a:pt x="518" y="227"/>
                    <a:pt x="572" y="274"/>
                  </a:cubicBezTo>
                  <a:cubicBezTo>
                    <a:pt x="631" y="393"/>
                    <a:pt x="524" y="417"/>
                    <a:pt x="476" y="465"/>
                  </a:cubicBezTo>
                  <a:cubicBezTo>
                    <a:pt x="393" y="548"/>
                    <a:pt x="298" y="655"/>
                    <a:pt x="405" y="774"/>
                  </a:cubicBezTo>
                  <a:cubicBezTo>
                    <a:pt x="445" y="825"/>
                    <a:pt x="473" y="845"/>
                    <a:pt x="493" y="845"/>
                  </a:cubicBezTo>
                  <a:cubicBezTo>
                    <a:pt x="560" y="845"/>
                    <a:pt x="546" y="631"/>
                    <a:pt x="643" y="631"/>
                  </a:cubicBezTo>
                  <a:cubicBezTo>
                    <a:pt x="647" y="631"/>
                    <a:pt x="651" y="631"/>
                    <a:pt x="655" y="632"/>
                  </a:cubicBezTo>
                  <a:cubicBezTo>
                    <a:pt x="659" y="632"/>
                    <a:pt x="662" y="632"/>
                    <a:pt x="666" y="632"/>
                  </a:cubicBezTo>
                  <a:cubicBezTo>
                    <a:pt x="880" y="632"/>
                    <a:pt x="845" y="273"/>
                    <a:pt x="822" y="179"/>
                  </a:cubicBezTo>
                  <a:cubicBezTo>
                    <a:pt x="787" y="34"/>
                    <a:pt x="704" y="5"/>
                    <a:pt x="608" y="5"/>
                  </a:cubicBezTo>
                  <a:cubicBezTo>
                    <a:pt x="543" y="5"/>
                    <a:pt x="472" y="18"/>
                    <a:pt x="405" y="18"/>
                  </a:cubicBezTo>
                  <a:cubicBezTo>
                    <a:pt x="368" y="18"/>
                    <a:pt x="331" y="14"/>
                    <a:pt x="2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496818" y="-1306077"/>
              <a:ext cx="102602" cy="75334"/>
            </a:xfrm>
            <a:custGeom>
              <a:avLst/>
              <a:gdLst/>
              <a:ahLst/>
              <a:cxnLst/>
              <a:rect l="l" t="t" r="r" b="b"/>
              <a:pathLst>
                <a:path w="3251" h="2387" extrusionOk="0">
                  <a:moveTo>
                    <a:pt x="2022" y="0"/>
                  </a:moveTo>
                  <a:cubicBezTo>
                    <a:pt x="2011" y="0"/>
                    <a:pt x="2006" y="15"/>
                    <a:pt x="2013" y="49"/>
                  </a:cubicBezTo>
                  <a:cubicBezTo>
                    <a:pt x="1894" y="227"/>
                    <a:pt x="1715" y="239"/>
                    <a:pt x="1548" y="299"/>
                  </a:cubicBezTo>
                  <a:cubicBezTo>
                    <a:pt x="1536" y="273"/>
                    <a:pt x="1516" y="261"/>
                    <a:pt x="1493" y="261"/>
                  </a:cubicBezTo>
                  <a:cubicBezTo>
                    <a:pt x="1473" y="261"/>
                    <a:pt x="1451" y="270"/>
                    <a:pt x="1429" y="287"/>
                  </a:cubicBezTo>
                  <a:cubicBezTo>
                    <a:pt x="1421" y="350"/>
                    <a:pt x="1413" y="424"/>
                    <a:pt x="1374" y="424"/>
                  </a:cubicBezTo>
                  <a:cubicBezTo>
                    <a:pt x="1354" y="424"/>
                    <a:pt x="1326" y="406"/>
                    <a:pt x="1286" y="358"/>
                  </a:cubicBezTo>
                  <a:cubicBezTo>
                    <a:pt x="1265" y="355"/>
                    <a:pt x="1244" y="353"/>
                    <a:pt x="1224" y="353"/>
                  </a:cubicBezTo>
                  <a:cubicBezTo>
                    <a:pt x="1024" y="353"/>
                    <a:pt x="906" y="509"/>
                    <a:pt x="798" y="703"/>
                  </a:cubicBezTo>
                  <a:cubicBezTo>
                    <a:pt x="677" y="925"/>
                    <a:pt x="505" y="942"/>
                    <a:pt x="325" y="942"/>
                  </a:cubicBezTo>
                  <a:cubicBezTo>
                    <a:pt x="293" y="942"/>
                    <a:pt x="260" y="942"/>
                    <a:pt x="227" y="942"/>
                  </a:cubicBezTo>
                  <a:cubicBezTo>
                    <a:pt x="120" y="977"/>
                    <a:pt x="84" y="1096"/>
                    <a:pt x="1" y="1180"/>
                  </a:cubicBezTo>
                  <a:cubicBezTo>
                    <a:pt x="36" y="1263"/>
                    <a:pt x="84" y="1335"/>
                    <a:pt x="108" y="1430"/>
                  </a:cubicBezTo>
                  <a:cubicBezTo>
                    <a:pt x="172" y="1634"/>
                    <a:pt x="227" y="1867"/>
                    <a:pt x="455" y="1867"/>
                  </a:cubicBezTo>
                  <a:cubicBezTo>
                    <a:pt x="480" y="1867"/>
                    <a:pt x="507" y="1864"/>
                    <a:pt x="536" y="1858"/>
                  </a:cubicBezTo>
                  <a:cubicBezTo>
                    <a:pt x="545" y="1858"/>
                    <a:pt x="554" y="1857"/>
                    <a:pt x="563" y="1857"/>
                  </a:cubicBezTo>
                  <a:cubicBezTo>
                    <a:pt x="688" y="1857"/>
                    <a:pt x="754" y="1937"/>
                    <a:pt x="810" y="2049"/>
                  </a:cubicBezTo>
                  <a:cubicBezTo>
                    <a:pt x="971" y="2302"/>
                    <a:pt x="1172" y="2387"/>
                    <a:pt x="1389" y="2387"/>
                  </a:cubicBezTo>
                  <a:cubicBezTo>
                    <a:pt x="1510" y="2387"/>
                    <a:pt x="1635" y="2361"/>
                    <a:pt x="1763" y="2323"/>
                  </a:cubicBezTo>
                  <a:cubicBezTo>
                    <a:pt x="1870" y="2227"/>
                    <a:pt x="1989" y="2156"/>
                    <a:pt x="2084" y="2073"/>
                  </a:cubicBezTo>
                  <a:cubicBezTo>
                    <a:pt x="2197" y="1952"/>
                    <a:pt x="2310" y="1864"/>
                    <a:pt x="2437" y="1864"/>
                  </a:cubicBezTo>
                  <a:cubicBezTo>
                    <a:pt x="2498" y="1864"/>
                    <a:pt x="2563" y="1884"/>
                    <a:pt x="2632" y="1930"/>
                  </a:cubicBezTo>
                  <a:cubicBezTo>
                    <a:pt x="2715" y="1906"/>
                    <a:pt x="2787" y="1858"/>
                    <a:pt x="2858" y="1811"/>
                  </a:cubicBezTo>
                  <a:cubicBezTo>
                    <a:pt x="3251" y="1084"/>
                    <a:pt x="3203" y="823"/>
                    <a:pt x="2608" y="465"/>
                  </a:cubicBezTo>
                  <a:cubicBezTo>
                    <a:pt x="2441" y="370"/>
                    <a:pt x="2346" y="251"/>
                    <a:pt x="2298" y="61"/>
                  </a:cubicBezTo>
                  <a:cubicBezTo>
                    <a:pt x="2203" y="37"/>
                    <a:pt x="2132" y="37"/>
                    <a:pt x="2060" y="25"/>
                  </a:cubicBezTo>
                  <a:cubicBezTo>
                    <a:pt x="2045" y="9"/>
                    <a:pt x="2031" y="0"/>
                    <a:pt x="20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677178" y="-1348176"/>
              <a:ext cx="89851" cy="87611"/>
            </a:xfrm>
            <a:custGeom>
              <a:avLst/>
              <a:gdLst/>
              <a:ahLst/>
              <a:cxnLst/>
              <a:rect l="l" t="t" r="r" b="b"/>
              <a:pathLst>
                <a:path w="2847" h="2776" extrusionOk="0">
                  <a:moveTo>
                    <a:pt x="2190" y="0"/>
                  </a:moveTo>
                  <a:cubicBezTo>
                    <a:pt x="2141" y="0"/>
                    <a:pt x="2086" y="8"/>
                    <a:pt x="2025" y="25"/>
                  </a:cubicBezTo>
                  <a:cubicBezTo>
                    <a:pt x="1882" y="109"/>
                    <a:pt x="1751" y="216"/>
                    <a:pt x="1572" y="240"/>
                  </a:cubicBezTo>
                  <a:cubicBezTo>
                    <a:pt x="1538" y="236"/>
                    <a:pt x="1506" y="234"/>
                    <a:pt x="1474" y="234"/>
                  </a:cubicBezTo>
                  <a:cubicBezTo>
                    <a:pt x="1136" y="234"/>
                    <a:pt x="910" y="458"/>
                    <a:pt x="703" y="752"/>
                  </a:cubicBezTo>
                  <a:lnTo>
                    <a:pt x="262" y="752"/>
                  </a:lnTo>
                  <a:cubicBezTo>
                    <a:pt x="239" y="728"/>
                    <a:pt x="215" y="713"/>
                    <a:pt x="188" y="713"/>
                  </a:cubicBezTo>
                  <a:cubicBezTo>
                    <a:pt x="161" y="713"/>
                    <a:pt x="131" y="728"/>
                    <a:pt x="96" y="764"/>
                  </a:cubicBezTo>
                  <a:cubicBezTo>
                    <a:pt x="48" y="835"/>
                    <a:pt x="48" y="930"/>
                    <a:pt x="60" y="1025"/>
                  </a:cubicBezTo>
                  <a:cubicBezTo>
                    <a:pt x="120" y="1133"/>
                    <a:pt x="179" y="1228"/>
                    <a:pt x="286" y="1287"/>
                  </a:cubicBezTo>
                  <a:cubicBezTo>
                    <a:pt x="334" y="1287"/>
                    <a:pt x="358" y="1323"/>
                    <a:pt x="346" y="1347"/>
                  </a:cubicBezTo>
                  <a:cubicBezTo>
                    <a:pt x="341" y="1353"/>
                    <a:pt x="338" y="1357"/>
                    <a:pt x="335" y="1361"/>
                  </a:cubicBezTo>
                  <a:lnTo>
                    <a:pt x="335" y="1361"/>
                  </a:lnTo>
                  <a:cubicBezTo>
                    <a:pt x="335" y="1353"/>
                    <a:pt x="329" y="1343"/>
                    <a:pt x="310" y="1335"/>
                  </a:cubicBezTo>
                  <a:cubicBezTo>
                    <a:pt x="298" y="1329"/>
                    <a:pt x="280" y="1326"/>
                    <a:pt x="262" y="1326"/>
                  </a:cubicBezTo>
                  <a:cubicBezTo>
                    <a:pt x="245" y="1326"/>
                    <a:pt x="227" y="1329"/>
                    <a:pt x="215" y="1335"/>
                  </a:cubicBezTo>
                  <a:cubicBezTo>
                    <a:pt x="1" y="1454"/>
                    <a:pt x="60" y="1621"/>
                    <a:pt x="120" y="1799"/>
                  </a:cubicBezTo>
                  <a:cubicBezTo>
                    <a:pt x="348" y="1869"/>
                    <a:pt x="477" y="2213"/>
                    <a:pt x="729" y="2213"/>
                  </a:cubicBezTo>
                  <a:cubicBezTo>
                    <a:pt x="779" y="2213"/>
                    <a:pt x="833" y="2200"/>
                    <a:pt x="893" y="2168"/>
                  </a:cubicBezTo>
                  <a:cubicBezTo>
                    <a:pt x="1070" y="2016"/>
                    <a:pt x="875" y="1585"/>
                    <a:pt x="1167" y="1585"/>
                  </a:cubicBezTo>
                  <a:cubicBezTo>
                    <a:pt x="1171" y="1585"/>
                    <a:pt x="1175" y="1585"/>
                    <a:pt x="1179" y="1585"/>
                  </a:cubicBezTo>
                  <a:cubicBezTo>
                    <a:pt x="1370" y="1597"/>
                    <a:pt x="1703" y="1645"/>
                    <a:pt x="1667" y="2049"/>
                  </a:cubicBezTo>
                  <a:cubicBezTo>
                    <a:pt x="2013" y="2288"/>
                    <a:pt x="2358" y="2526"/>
                    <a:pt x="2703" y="2776"/>
                  </a:cubicBezTo>
                  <a:cubicBezTo>
                    <a:pt x="2846" y="2335"/>
                    <a:pt x="2144" y="2109"/>
                    <a:pt x="2560" y="1656"/>
                  </a:cubicBezTo>
                  <a:cubicBezTo>
                    <a:pt x="2537" y="1430"/>
                    <a:pt x="2108" y="1359"/>
                    <a:pt x="2406" y="1025"/>
                  </a:cubicBezTo>
                  <a:cubicBezTo>
                    <a:pt x="2429" y="930"/>
                    <a:pt x="2441" y="859"/>
                    <a:pt x="2429" y="764"/>
                  </a:cubicBezTo>
                  <a:cubicBezTo>
                    <a:pt x="2287" y="621"/>
                    <a:pt x="2382" y="561"/>
                    <a:pt x="2501" y="502"/>
                  </a:cubicBezTo>
                  <a:cubicBezTo>
                    <a:pt x="2520" y="178"/>
                    <a:pt x="2419" y="0"/>
                    <a:pt x="21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"/>
            <p:cNvSpPr/>
            <p:nvPr/>
          </p:nvSpPr>
          <p:spPr>
            <a:xfrm>
              <a:off x="560315" y="-1327852"/>
              <a:ext cx="79310" cy="82088"/>
            </a:xfrm>
            <a:custGeom>
              <a:avLst/>
              <a:gdLst/>
              <a:ahLst/>
              <a:cxnLst/>
              <a:rect l="l" t="t" r="r" b="b"/>
              <a:pathLst>
                <a:path w="2513" h="2601" extrusionOk="0">
                  <a:moveTo>
                    <a:pt x="2182" y="0"/>
                  </a:moveTo>
                  <a:cubicBezTo>
                    <a:pt x="1997" y="0"/>
                    <a:pt x="1916" y="296"/>
                    <a:pt x="1733" y="296"/>
                  </a:cubicBezTo>
                  <a:cubicBezTo>
                    <a:pt x="1699" y="296"/>
                    <a:pt x="1662" y="286"/>
                    <a:pt x="1620" y="262"/>
                  </a:cubicBezTo>
                  <a:cubicBezTo>
                    <a:pt x="1584" y="155"/>
                    <a:pt x="1489" y="143"/>
                    <a:pt x="1382" y="143"/>
                  </a:cubicBezTo>
                  <a:cubicBezTo>
                    <a:pt x="1156" y="191"/>
                    <a:pt x="1239" y="512"/>
                    <a:pt x="1072" y="631"/>
                  </a:cubicBezTo>
                  <a:cubicBezTo>
                    <a:pt x="1002" y="631"/>
                    <a:pt x="926" y="781"/>
                    <a:pt x="855" y="781"/>
                  </a:cubicBezTo>
                  <a:cubicBezTo>
                    <a:pt x="818" y="781"/>
                    <a:pt x="783" y="741"/>
                    <a:pt x="751" y="620"/>
                  </a:cubicBezTo>
                  <a:cubicBezTo>
                    <a:pt x="731" y="617"/>
                    <a:pt x="712" y="615"/>
                    <a:pt x="692" y="615"/>
                  </a:cubicBezTo>
                  <a:cubicBezTo>
                    <a:pt x="548" y="615"/>
                    <a:pt x="414" y="689"/>
                    <a:pt x="298" y="762"/>
                  </a:cubicBezTo>
                  <a:cubicBezTo>
                    <a:pt x="1" y="1072"/>
                    <a:pt x="263" y="1132"/>
                    <a:pt x="465" y="1251"/>
                  </a:cubicBezTo>
                  <a:cubicBezTo>
                    <a:pt x="644" y="1370"/>
                    <a:pt x="1013" y="1417"/>
                    <a:pt x="965" y="1572"/>
                  </a:cubicBezTo>
                  <a:cubicBezTo>
                    <a:pt x="846" y="1882"/>
                    <a:pt x="1025" y="2215"/>
                    <a:pt x="846" y="2501"/>
                  </a:cubicBezTo>
                  <a:cubicBezTo>
                    <a:pt x="855" y="2502"/>
                    <a:pt x="863" y="2503"/>
                    <a:pt x="871" y="2503"/>
                  </a:cubicBezTo>
                  <a:cubicBezTo>
                    <a:pt x="1019" y="2503"/>
                    <a:pt x="1078" y="2308"/>
                    <a:pt x="1179" y="2263"/>
                  </a:cubicBezTo>
                  <a:cubicBezTo>
                    <a:pt x="1263" y="2144"/>
                    <a:pt x="1429" y="2167"/>
                    <a:pt x="1501" y="2025"/>
                  </a:cubicBezTo>
                  <a:cubicBezTo>
                    <a:pt x="1477" y="1882"/>
                    <a:pt x="1227" y="1858"/>
                    <a:pt x="1346" y="1620"/>
                  </a:cubicBezTo>
                  <a:lnTo>
                    <a:pt x="1346" y="1620"/>
                  </a:lnTo>
                  <a:cubicBezTo>
                    <a:pt x="1596" y="1786"/>
                    <a:pt x="1787" y="2001"/>
                    <a:pt x="1834" y="2322"/>
                  </a:cubicBezTo>
                  <a:cubicBezTo>
                    <a:pt x="1852" y="2468"/>
                    <a:pt x="1871" y="2600"/>
                    <a:pt x="1975" y="2600"/>
                  </a:cubicBezTo>
                  <a:cubicBezTo>
                    <a:pt x="2007" y="2600"/>
                    <a:pt x="2046" y="2588"/>
                    <a:pt x="2096" y="2560"/>
                  </a:cubicBezTo>
                  <a:cubicBezTo>
                    <a:pt x="2203" y="2513"/>
                    <a:pt x="2358" y="2536"/>
                    <a:pt x="2358" y="2370"/>
                  </a:cubicBezTo>
                  <a:cubicBezTo>
                    <a:pt x="2358" y="2108"/>
                    <a:pt x="2096" y="2298"/>
                    <a:pt x="2013" y="2144"/>
                  </a:cubicBezTo>
                  <a:cubicBezTo>
                    <a:pt x="2096" y="1965"/>
                    <a:pt x="2191" y="1786"/>
                    <a:pt x="2394" y="1763"/>
                  </a:cubicBezTo>
                  <a:cubicBezTo>
                    <a:pt x="2477" y="1667"/>
                    <a:pt x="2477" y="1596"/>
                    <a:pt x="2418" y="1501"/>
                  </a:cubicBezTo>
                  <a:cubicBezTo>
                    <a:pt x="2312" y="1384"/>
                    <a:pt x="2216" y="1231"/>
                    <a:pt x="2046" y="1231"/>
                  </a:cubicBezTo>
                  <a:cubicBezTo>
                    <a:pt x="2024" y="1231"/>
                    <a:pt x="2001" y="1233"/>
                    <a:pt x="1977" y="1239"/>
                  </a:cubicBezTo>
                  <a:cubicBezTo>
                    <a:pt x="1967" y="1280"/>
                    <a:pt x="1920" y="1312"/>
                    <a:pt x="1909" y="1312"/>
                  </a:cubicBezTo>
                  <a:cubicBezTo>
                    <a:pt x="1907" y="1312"/>
                    <a:pt x="1906" y="1312"/>
                    <a:pt x="1906" y="1310"/>
                  </a:cubicBezTo>
                  <a:cubicBezTo>
                    <a:pt x="1894" y="1239"/>
                    <a:pt x="1906" y="1167"/>
                    <a:pt x="1965" y="1120"/>
                  </a:cubicBezTo>
                  <a:cubicBezTo>
                    <a:pt x="2084" y="1036"/>
                    <a:pt x="2060" y="822"/>
                    <a:pt x="2180" y="739"/>
                  </a:cubicBezTo>
                  <a:lnTo>
                    <a:pt x="2180" y="739"/>
                  </a:lnTo>
                  <a:cubicBezTo>
                    <a:pt x="2096" y="834"/>
                    <a:pt x="2120" y="929"/>
                    <a:pt x="2191" y="1001"/>
                  </a:cubicBezTo>
                  <a:cubicBezTo>
                    <a:pt x="2322" y="917"/>
                    <a:pt x="2513" y="870"/>
                    <a:pt x="2513" y="631"/>
                  </a:cubicBezTo>
                  <a:cubicBezTo>
                    <a:pt x="2501" y="477"/>
                    <a:pt x="2370" y="405"/>
                    <a:pt x="2322" y="262"/>
                  </a:cubicBezTo>
                  <a:cubicBezTo>
                    <a:pt x="2287" y="167"/>
                    <a:pt x="2263" y="60"/>
                    <a:pt x="2191" y="0"/>
                  </a:cubicBezTo>
                  <a:cubicBezTo>
                    <a:pt x="2188" y="0"/>
                    <a:pt x="2185" y="0"/>
                    <a:pt x="21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"/>
            <p:cNvSpPr/>
            <p:nvPr/>
          </p:nvSpPr>
          <p:spPr>
            <a:xfrm>
              <a:off x="481417" y="-1129914"/>
              <a:ext cx="115005" cy="90672"/>
            </a:xfrm>
            <a:custGeom>
              <a:avLst/>
              <a:gdLst/>
              <a:ahLst/>
              <a:cxnLst/>
              <a:rect l="l" t="t" r="r" b="b"/>
              <a:pathLst>
                <a:path w="3644" h="2873" extrusionOk="0">
                  <a:moveTo>
                    <a:pt x="3449" y="1"/>
                  </a:moveTo>
                  <a:cubicBezTo>
                    <a:pt x="3370" y="1"/>
                    <a:pt x="3270" y="58"/>
                    <a:pt x="3156" y="158"/>
                  </a:cubicBezTo>
                  <a:cubicBezTo>
                    <a:pt x="2929" y="313"/>
                    <a:pt x="2632" y="253"/>
                    <a:pt x="2489" y="539"/>
                  </a:cubicBezTo>
                  <a:cubicBezTo>
                    <a:pt x="2417" y="670"/>
                    <a:pt x="1822" y="1146"/>
                    <a:pt x="1667" y="1170"/>
                  </a:cubicBezTo>
                  <a:cubicBezTo>
                    <a:pt x="1536" y="1206"/>
                    <a:pt x="1441" y="1289"/>
                    <a:pt x="1441" y="1408"/>
                  </a:cubicBezTo>
                  <a:cubicBezTo>
                    <a:pt x="1438" y="1485"/>
                    <a:pt x="1458" y="1508"/>
                    <a:pt x="1489" y="1508"/>
                  </a:cubicBezTo>
                  <a:cubicBezTo>
                    <a:pt x="1537" y="1508"/>
                    <a:pt x="1612" y="1451"/>
                    <a:pt x="1665" y="1451"/>
                  </a:cubicBezTo>
                  <a:cubicBezTo>
                    <a:pt x="1699" y="1451"/>
                    <a:pt x="1723" y="1474"/>
                    <a:pt x="1727" y="1551"/>
                  </a:cubicBezTo>
                  <a:cubicBezTo>
                    <a:pt x="1617" y="1737"/>
                    <a:pt x="1467" y="1802"/>
                    <a:pt x="1296" y="1802"/>
                  </a:cubicBezTo>
                  <a:cubicBezTo>
                    <a:pt x="1281" y="1802"/>
                    <a:pt x="1266" y="1802"/>
                    <a:pt x="1251" y="1801"/>
                  </a:cubicBezTo>
                  <a:cubicBezTo>
                    <a:pt x="1189" y="1746"/>
                    <a:pt x="1128" y="1716"/>
                    <a:pt x="1069" y="1716"/>
                  </a:cubicBezTo>
                  <a:cubicBezTo>
                    <a:pt x="1012" y="1716"/>
                    <a:pt x="957" y="1743"/>
                    <a:pt x="905" y="1801"/>
                  </a:cubicBezTo>
                  <a:cubicBezTo>
                    <a:pt x="732" y="2090"/>
                    <a:pt x="488" y="2184"/>
                    <a:pt x="212" y="2184"/>
                  </a:cubicBezTo>
                  <a:cubicBezTo>
                    <a:pt x="147" y="2184"/>
                    <a:pt x="80" y="2179"/>
                    <a:pt x="12" y="2170"/>
                  </a:cubicBezTo>
                  <a:lnTo>
                    <a:pt x="12" y="2170"/>
                  </a:lnTo>
                  <a:cubicBezTo>
                    <a:pt x="0" y="2444"/>
                    <a:pt x="191" y="2587"/>
                    <a:pt x="298" y="2777"/>
                  </a:cubicBezTo>
                  <a:cubicBezTo>
                    <a:pt x="378" y="2837"/>
                    <a:pt x="442" y="2863"/>
                    <a:pt x="495" y="2863"/>
                  </a:cubicBezTo>
                  <a:cubicBezTo>
                    <a:pt x="629" y="2863"/>
                    <a:pt x="684" y="2695"/>
                    <a:pt x="727" y="2515"/>
                  </a:cubicBezTo>
                  <a:cubicBezTo>
                    <a:pt x="810" y="2468"/>
                    <a:pt x="536" y="2396"/>
                    <a:pt x="750" y="2360"/>
                  </a:cubicBezTo>
                  <a:cubicBezTo>
                    <a:pt x="757" y="2360"/>
                    <a:pt x="763" y="2360"/>
                    <a:pt x="769" y="2360"/>
                  </a:cubicBezTo>
                  <a:cubicBezTo>
                    <a:pt x="950" y="2360"/>
                    <a:pt x="906" y="2531"/>
                    <a:pt x="941" y="2658"/>
                  </a:cubicBezTo>
                  <a:cubicBezTo>
                    <a:pt x="998" y="2812"/>
                    <a:pt x="1060" y="2873"/>
                    <a:pt x="1127" y="2873"/>
                  </a:cubicBezTo>
                  <a:cubicBezTo>
                    <a:pt x="1199" y="2873"/>
                    <a:pt x="1277" y="2800"/>
                    <a:pt x="1358" y="2694"/>
                  </a:cubicBezTo>
                  <a:cubicBezTo>
                    <a:pt x="1584" y="2456"/>
                    <a:pt x="1965" y="2360"/>
                    <a:pt x="1834" y="1860"/>
                  </a:cubicBezTo>
                  <a:cubicBezTo>
                    <a:pt x="1836" y="1860"/>
                    <a:pt x="1839" y="1860"/>
                    <a:pt x="1841" y="1860"/>
                  </a:cubicBezTo>
                  <a:cubicBezTo>
                    <a:pt x="1994" y="1860"/>
                    <a:pt x="1984" y="2163"/>
                    <a:pt x="2066" y="2163"/>
                  </a:cubicBezTo>
                  <a:cubicBezTo>
                    <a:pt x="2087" y="2163"/>
                    <a:pt x="2116" y="2141"/>
                    <a:pt x="2155" y="2087"/>
                  </a:cubicBezTo>
                  <a:cubicBezTo>
                    <a:pt x="2298" y="1884"/>
                    <a:pt x="2786" y="2051"/>
                    <a:pt x="2572" y="1551"/>
                  </a:cubicBezTo>
                  <a:cubicBezTo>
                    <a:pt x="2560" y="1527"/>
                    <a:pt x="2548" y="1503"/>
                    <a:pt x="2536" y="1491"/>
                  </a:cubicBezTo>
                  <a:cubicBezTo>
                    <a:pt x="2382" y="1348"/>
                    <a:pt x="2417" y="1253"/>
                    <a:pt x="2548" y="1146"/>
                  </a:cubicBezTo>
                  <a:cubicBezTo>
                    <a:pt x="2572" y="1098"/>
                    <a:pt x="2620" y="1075"/>
                    <a:pt x="2655" y="1039"/>
                  </a:cubicBezTo>
                  <a:cubicBezTo>
                    <a:pt x="2718" y="1007"/>
                    <a:pt x="2781" y="963"/>
                    <a:pt x="2836" y="963"/>
                  </a:cubicBezTo>
                  <a:cubicBezTo>
                    <a:pt x="2884" y="963"/>
                    <a:pt x="2925" y="998"/>
                    <a:pt x="2953" y="1110"/>
                  </a:cubicBezTo>
                  <a:cubicBezTo>
                    <a:pt x="2973" y="1199"/>
                    <a:pt x="2984" y="1289"/>
                    <a:pt x="3063" y="1289"/>
                  </a:cubicBezTo>
                  <a:cubicBezTo>
                    <a:pt x="3079" y="1289"/>
                    <a:pt x="3098" y="1285"/>
                    <a:pt x="3120" y="1277"/>
                  </a:cubicBezTo>
                  <a:cubicBezTo>
                    <a:pt x="3139" y="1257"/>
                    <a:pt x="3162" y="1250"/>
                    <a:pt x="3186" y="1250"/>
                  </a:cubicBezTo>
                  <a:cubicBezTo>
                    <a:pt x="3266" y="1250"/>
                    <a:pt x="3366" y="1335"/>
                    <a:pt x="3446" y="1335"/>
                  </a:cubicBezTo>
                  <a:cubicBezTo>
                    <a:pt x="3501" y="1335"/>
                    <a:pt x="3547" y="1294"/>
                    <a:pt x="3572" y="1158"/>
                  </a:cubicBezTo>
                  <a:cubicBezTo>
                    <a:pt x="3632" y="932"/>
                    <a:pt x="3501" y="836"/>
                    <a:pt x="3406" y="741"/>
                  </a:cubicBezTo>
                  <a:cubicBezTo>
                    <a:pt x="3322" y="658"/>
                    <a:pt x="3156" y="717"/>
                    <a:pt x="3096" y="610"/>
                  </a:cubicBezTo>
                  <a:lnTo>
                    <a:pt x="3096" y="610"/>
                  </a:lnTo>
                  <a:cubicBezTo>
                    <a:pt x="3141" y="619"/>
                    <a:pt x="3193" y="642"/>
                    <a:pt x="3257" y="642"/>
                  </a:cubicBezTo>
                  <a:cubicBezTo>
                    <a:pt x="3278" y="642"/>
                    <a:pt x="3299" y="640"/>
                    <a:pt x="3322" y="634"/>
                  </a:cubicBezTo>
                  <a:cubicBezTo>
                    <a:pt x="3453" y="598"/>
                    <a:pt x="3572" y="539"/>
                    <a:pt x="3644" y="384"/>
                  </a:cubicBezTo>
                  <a:cubicBezTo>
                    <a:pt x="3630" y="113"/>
                    <a:pt x="3559" y="1"/>
                    <a:pt x="34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723760" y="-1236552"/>
              <a:ext cx="68801" cy="41344"/>
            </a:xfrm>
            <a:custGeom>
              <a:avLst/>
              <a:gdLst/>
              <a:ahLst/>
              <a:cxnLst/>
              <a:rect l="l" t="t" r="r" b="b"/>
              <a:pathLst>
                <a:path w="2180" h="1310" extrusionOk="0">
                  <a:moveTo>
                    <a:pt x="275" y="1"/>
                  </a:moveTo>
                  <a:cubicBezTo>
                    <a:pt x="1" y="322"/>
                    <a:pt x="275" y="739"/>
                    <a:pt x="120" y="1084"/>
                  </a:cubicBezTo>
                  <a:cubicBezTo>
                    <a:pt x="287" y="1147"/>
                    <a:pt x="572" y="1309"/>
                    <a:pt x="664" y="1309"/>
                  </a:cubicBezTo>
                  <a:cubicBezTo>
                    <a:pt x="678" y="1309"/>
                    <a:pt x="687" y="1306"/>
                    <a:pt x="691" y="1298"/>
                  </a:cubicBezTo>
                  <a:cubicBezTo>
                    <a:pt x="810" y="1109"/>
                    <a:pt x="931" y="1048"/>
                    <a:pt x="1051" y="1048"/>
                  </a:cubicBezTo>
                  <a:cubicBezTo>
                    <a:pt x="1256" y="1048"/>
                    <a:pt x="1461" y="1224"/>
                    <a:pt x="1656" y="1239"/>
                  </a:cubicBezTo>
                  <a:cubicBezTo>
                    <a:pt x="1799" y="1108"/>
                    <a:pt x="1965" y="1001"/>
                    <a:pt x="2120" y="882"/>
                  </a:cubicBezTo>
                  <a:lnTo>
                    <a:pt x="2156" y="834"/>
                  </a:lnTo>
                  <a:cubicBezTo>
                    <a:pt x="2180" y="798"/>
                    <a:pt x="2156" y="775"/>
                    <a:pt x="2132" y="739"/>
                  </a:cubicBezTo>
                  <a:cubicBezTo>
                    <a:pt x="1836" y="495"/>
                    <a:pt x="1534" y="247"/>
                    <a:pt x="1220" y="247"/>
                  </a:cubicBezTo>
                  <a:cubicBezTo>
                    <a:pt x="953" y="247"/>
                    <a:pt x="679" y="426"/>
                    <a:pt x="394" y="941"/>
                  </a:cubicBezTo>
                  <a:cubicBezTo>
                    <a:pt x="394" y="465"/>
                    <a:pt x="608" y="144"/>
                    <a:pt x="2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629082" y="-1324476"/>
              <a:ext cx="58638" cy="57913"/>
            </a:xfrm>
            <a:custGeom>
              <a:avLst/>
              <a:gdLst/>
              <a:ahLst/>
              <a:cxnLst/>
              <a:rect l="l" t="t" r="r" b="b"/>
              <a:pathLst>
                <a:path w="1858" h="1835" extrusionOk="0">
                  <a:moveTo>
                    <a:pt x="1655" y="1"/>
                  </a:moveTo>
                  <a:cubicBezTo>
                    <a:pt x="1332" y="34"/>
                    <a:pt x="1009" y="125"/>
                    <a:pt x="682" y="125"/>
                  </a:cubicBezTo>
                  <a:cubicBezTo>
                    <a:pt x="539" y="125"/>
                    <a:pt x="395" y="107"/>
                    <a:pt x="251" y="60"/>
                  </a:cubicBezTo>
                  <a:cubicBezTo>
                    <a:pt x="234" y="54"/>
                    <a:pt x="219" y="51"/>
                    <a:pt x="204" y="51"/>
                  </a:cubicBezTo>
                  <a:cubicBezTo>
                    <a:pt x="112" y="51"/>
                    <a:pt x="52" y="168"/>
                    <a:pt x="1" y="251"/>
                  </a:cubicBezTo>
                  <a:cubicBezTo>
                    <a:pt x="120" y="346"/>
                    <a:pt x="215" y="417"/>
                    <a:pt x="334" y="513"/>
                  </a:cubicBezTo>
                  <a:cubicBezTo>
                    <a:pt x="355" y="511"/>
                    <a:pt x="375" y="511"/>
                    <a:pt x="394" y="511"/>
                  </a:cubicBezTo>
                  <a:cubicBezTo>
                    <a:pt x="1149" y="511"/>
                    <a:pt x="1021" y="1393"/>
                    <a:pt x="1358" y="1834"/>
                  </a:cubicBezTo>
                  <a:cubicBezTo>
                    <a:pt x="1655" y="1667"/>
                    <a:pt x="1441" y="1251"/>
                    <a:pt x="1655" y="1025"/>
                  </a:cubicBezTo>
                  <a:cubicBezTo>
                    <a:pt x="1798" y="941"/>
                    <a:pt x="1572" y="715"/>
                    <a:pt x="1763" y="644"/>
                  </a:cubicBezTo>
                  <a:cubicBezTo>
                    <a:pt x="1858" y="465"/>
                    <a:pt x="1655" y="394"/>
                    <a:pt x="1655" y="251"/>
                  </a:cubicBezTo>
                  <a:lnTo>
                    <a:pt x="16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667111" y="-1192148"/>
              <a:ext cx="53305" cy="38314"/>
            </a:xfrm>
            <a:custGeom>
              <a:avLst/>
              <a:gdLst/>
              <a:ahLst/>
              <a:cxnLst/>
              <a:rect l="l" t="t" r="r" b="b"/>
              <a:pathLst>
                <a:path w="1689" h="1214" extrusionOk="0">
                  <a:moveTo>
                    <a:pt x="1075" y="1"/>
                  </a:moveTo>
                  <a:cubicBezTo>
                    <a:pt x="851" y="1"/>
                    <a:pt x="680" y="298"/>
                    <a:pt x="461" y="298"/>
                  </a:cubicBezTo>
                  <a:cubicBezTo>
                    <a:pt x="434" y="298"/>
                    <a:pt x="407" y="294"/>
                    <a:pt x="379" y="284"/>
                  </a:cubicBezTo>
                  <a:cubicBezTo>
                    <a:pt x="317" y="264"/>
                    <a:pt x="264" y="255"/>
                    <a:pt x="221" y="255"/>
                  </a:cubicBezTo>
                  <a:cubicBezTo>
                    <a:pt x="7" y="255"/>
                    <a:pt x="0" y="478"/>
                    <a:pt x="10" y="725"/>
                  </a:cubicBezTo>
                  <a:cubicBezTo>
                    <a:pt x="58" y="749"/>
                    <a:pt x="93" y="784"/>
                    <a:pt x="141" y="784"/>
                  </a:cubicBezTo>
                  <a:cubicBezTo>
                    <a:pt x="242" y="772"/>
                    <a:pt x="343" y="749"/>
                    <a:pt x="442" y="749"/>
                  </a:cubicBezTo>
                  <a:cubicBezTo>
                    <a:pt x="540" y="749"/>
                    <a:pt x="635" y="772"/>
                    <a:pt x="724" y="856"/>
                  </a:cubicBezTo>
                  <a:cubicBezTo>
                    <a:pt x="736" y="903"/>
                    <a:pt x="772" y="939"/>
                    <a:pt x="796" y="975"/>
                  </a:cubicBezTo>
                  <a:cubicBezTo>
                    <a:pt x="807" y="973"/>
                    <a:pt x="818" y="972"/>
                    <a:pt x="828" y="972"/>
                  </a:cubicBezTo>
                  <a:cubicBezTo>
                    <a:pt x="981" y="972"/>
                    <a:pt x="1032" y="1202"/>
                    <a:pt x="1177" y="1213"/>
                  </a:cubicBezTo>
                  <a:cubicBezTo>
                    <a:pt x="1260" y="1094"/>
                    <a:pt x="1308" y="915"/>
                    <a:pt x="1474" y="856"/>
                  </a:cubicBezTo>
                  <a:cubicBezTo>
                    <a:pt x="1498" y="808"/>
                    <a:pt x="1546" y="761"/>
                    <a:pt x="1570" y="701"/>
                  </a:cubicBezTo>
                  <a:cubicBezTo>
                    <a:pt x="1641" y="546"/>
                    <a:pt x="1689" y="380"/>
                    <a:pt x="1570" y="213"/>
                  </a:cubicBezTo>
                  <a:cubicBezTo>
                    <a:pt x="1554" y="213"/>
                    <a:pt x="1539" y="213"/>
                    <a:pt x="1524" y="213"/>
                  </a:cubicBezTo>
                  <a:cubicBezTo>
                    <a:pt x="1409" y="213"/>
                    <a:pt x="1298" y="204"/>
                    <a:pt x="1224" y="46"/>
                  </a:cubicBezTo>
                  <a:cubicBezTo>
                    <a:pt x="1172" y="14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716248" y="-1371972"/>
              <a:ext cx="57913" cy="58828"/>
            </a:xfrm>
            <a:custGeom>
              <a:avLst/>
              <a:gdLst/>
              <a:ahLst/>
              <a:cxnLst/>
              <a:rect l="l" t="t" r="r" b="b"/>
              <a:pathLst>
                <a:path w="1835" h="1864" extrusionOk="0">
                  <a:moveTo>
                    <a:pt x="986" y="0"/>
                  </a:moveTo>
                  <a:cubicBezTo>
                    <a:pt x="856" y="0"/>
                    <a:pt x="727" y="77"/>
                    <a:pt x="597" y="77"/>
                  </a:cubicBezTo>
                  <a:cubicBezTo>
                    <a:pt x="569" y="77"/>
                    <a:pt x="541" y="74"/>
                    <a:pt x="513" y="65"/>
                  </a:cubicBezTo>
                  <a:cubicBezTo>
                    <a:pt x="502" y="63"/>
                    <a:pt x="492" y="62"/>
                    <a:pt x="482" y="62"/>
                  </a:cubicBezTo>
                  <a:cubicBezTo>
                    <a:pt x="379" y="62"/>
                    <a:pt x="303" y="165"/>
                    <a:pt x="227" y="220"/>
                  </a:cubicBezTo>
                  <a:cubicBezTo>
                    <a:pt x="120" y="267"/>
                    <a:pt x="48" y="363"/>
                    <a:pt x="1" y="482"/>
                  </a:cubicBezTo>
                  <a:cubicBezTo>
                    <a:pt x="13" y="565"/>
                    <a:pt x="60" y="625"/>
                    <a:pt x="120" y="672"/>
                  </a:cubicBezTo>
                  <a:cubicBezTo>
                    <a:pt x="251" y="744"/>
                    <a:pt x="394" y="744"/>
                    <a:pt x="525" y="803"/>
                  </a:cubicBezTo>
                  <a:cubicBezTo>
                    <a:pt x="608" y="851"/>
                    <a:pt x="703" y="863"/>
                    <a:pt x="787" y="863"/>
                  </a:cubicBezTo>
                  <a:cubicBezTo>
                    <a:pt x="836" y="843"/>
                    <a:pt x="880" y="834"/>
                    <a:pt x="919" y="834"/>
                  </a:cubicBezTo>
                  <a:cubicBezTo>
                    <a:pt x="1112" y="834"/>
                    <a:pt x="1180" y="1055"/>
                    <a:pt x="1239" y="1244"/>
                  </a:cubicBezTo>
                  <a:cubicBezTo>
                    <a:pt x="1251" y="1363"/>
                    <a:pt x="1179" y="1422"/>
                    <a:pt x="1096" y="1482"/>
                  </a:cubicBezTo>
                  <a:lnTo>
                    <a:pt x="1096" y="1732"/>
                  </a:lnTo>
                  <a:cubicBezTo>
                    <a:pt x="1084" y="1732"/>
                    <a:pt x="1072" y="1744"/>
                    <a:pt x="1072" y="1779"/>
                  </a:cubicBezTo>
                  <a:cubicBezTo>
                    <a:pt x="1072" y="1803"/>
                    <a:pt x="1084" y="1827"/>
                    <a:pt x="1120" y="1863"/>
                  </a:cubicBezTo>
                  <a:cubicBezTo>
                    <a:pt x="1131" y="1864"/>
                    <a:pt x="1142" y="1864"/>
                    <a:pt x="1152" y="1864"/>
                  </a:cubicBezTo>
                  <a:cubicBezTo>
                    <a:pt x="1471" y="1864"/>
                    <a:pt x="1556" y="1524"/>
                    <a:pt x="1775" y="1351"/>
                  </a:cubicBezTo>
                  <a:cubicBezTo>
                    <a:pt x="1834" y="1041"/>
                    <a:pt x="1596" y="934"/>
                    <a:pt x="1441" y="756"/>
                  </a:cubicBezTo>
                  <a:cubicBezTo>
                    <a:pt x="1322" y="672"/>
                    <a:pt x="1346" y="553"/>
                    <a:pt x="1382" y="434"/>
                  </a:cubicBezTo>
                  <a:cubicBezTo>
                    <a:pt x="1406" y="315"/>
                    <a:pt x="1358" y="208"/>
                    <a:pt x="1287" y="136"/>
                  </a:cubicBezTo>
                  <a:cubicBezTo>
                    <a:pt x="1227" y="89"/>
                    <a:pt x="1168" y="53"/>
                    <a:pt x="1084" y="17"/>
                  </a:cubicBezTo>
                  <a:cubicBezTo>
                    <a:pt x="1052" y="5"/>
                    <a:pt x="1019" y="0"/>
                    <a:pt x="9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579850" y="-1149386"/>
              <a:ext cx="47024" cy="56019"/>
            </a:xfrm>
            <a:custGeom>
              <a:avLst/>
              <a:gdLst/>
              <a:ahLst/>
              <a:cxnLst/>
              <a:rect l="l" t="t" r="r" b="b"/>
              <a:pathLst>
                <a:path w="1490" h="1775" extrusionOk="0">
                  <a:moveTo>
                    <a:pt x="1120" y="1"/>
                  </a:moveTo>
                  <a:cubicBezTo>
                    <a:pt x="904" y="217"/>
                    <a:pt x="708" y="462"/>
                    <a:pt x="390" y="462"/>
                  </a:cubicBezTo>
                  <a:cubicBezTo>
                    <a:pt x="357" y="462"/>
                    <a:pt x="322" y="459"/>
                    <a:pt x="287" y="453"/>
                  </a:cubicBezTo>
                  <a:cubicBezTo>
                    <a:pt x="274" y="451"/>
                    <a:pt x="262" y="450"/>
                    <a:pt x="250" y="450"/>
                  </a:cubicBezTo>
                  <a:cubicBezTo>
                    <a:pt x="121" y="450"/>
                    <a:pt x="1" y="567"/>
                    <a:pt x="1" y="763"/>
                  </a:cubicBezTo>
                  <a:cubicBezTo>
                    <a:pt x="87" y="744"/>
                    <a:pt x="176" y="717"/>
                    <a:pt x="253" y="717"/>
                  </a:cubicBezTo>
                  <a:cubicBezTo>
                    <a:pt x="367" y="717"/>
                    <a:pt x="453" y="777"/>
                    <a:pt x="453" y="1013"/>
                  </a:cubicBezTo>
                  <a:cubicBezTo>
                    <a:pt x="406" y="1096"/>
                    <a:pt x="370" y="1132"/>
                    <a:pt x="322" y="1192"/>
                  </a:cubicBezTo>
                  <a:cubicBezTo>
                    <a:pt x="263" y="1251"/>
                    <a:pt x="227" y="1311"/>
                    <a:pt x="227" y="1406"/>
                  </a:cubicBezTo>
                  <a:cubicBezTo>
                    <a:pt x="310" y="1525"/>
                    <a:pt x="382" y="1656"/>
                    <a:pt x="453" y="1775"/>
                  </a:cubicBezTo>
                  <a:cubicBezTo>
                    <a:pt x="608" y="1775"/>
                    <a:pt x="739" y="1763"/>
                    <a:pt x="882" y="1763"/>
                  </a:cubicBezTo>
                  <a:cubicBezTo>
                    <a:pt x="965" y="1632"/>
                    <a:pt x="1049" y="1513"/>
                    <a:pt x="1120" y="1394"/>
                  </a:cubicBezTo>
                  <a:cubicBezTo>
                    <a:pt x="1108" y="1358"/>
                    <a:pt x="1096" y="1346"/>
                    <a:pt x="1084" y="1334"/>
                  </a:cubicBezTo>
                  <a:cubicBezTo>
                    <a:pt x="1037" y="1311"/>
                    <a:pt x="1001" y="1299"/>
                    <a:pt x="965" y="1287"/>
                  </a:cubicBezTo>
                  <a:cubicBezTo>
                    <a:pt x="894" y="1227"/>
                    <a:pt x="929" y="1168"/>
                    <a:pt x="941" y="1108"/>
                  </a:cubicBezTo>
                  <a:cubicBezTo>
                    <a:pt x="977" y="894"/>
                    <a:pt x="1132" y="834"/>
                    <a:pt x="1263" y="715"/>
                  </a:cubicBezTo>
                  <a:lnTo>
                    <a:pt x="1346" y="584"/>
                  </a:lnTo>
                  <a:cubicBezTo>
                    <a:pt x="1489" y="287"/>
                    <a:pt x="1299" y="156"/>
                    <a:pt x="11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1148734" y="-1362883"/>
              <a:ext cx="59049" cy="38440"/>
            </a:xfrm>
            <a:custGeom>
              <a:avLst/>
              <a:gdLst/>
              <a:ahLst/>
              <a:cxnLst/>
              <a:rect l="l" t="t" r="r" b="b"/>
              <a:pathLst>
                <a:path w="1871" h="1218" extrusionOk="0">
                  <a:moveTo>
                    <a:pt x="1686" y="1"/>
                  </a:moveTo>
                  <a:cubicBezTo>
                    <a:pt x="1659" y="1"/>
                    <a:pt x="1630" y="9"/>
                    <a:pt x="1596" y="27"/>
                  </a:cubicBezTo>
                  <a:cubicBezTo>
                    <a:pt x="1334" y="120"/>
                    <a:pt x="1083" y="268"/>
                    <a:pt x="810" y="268"/>
                  </a:cubicBezTo>
                  <a:cubicBezTo>
                    <a:pt x="699" y="268"/>
                    <a:pt x="585" y="244"/>
                    <a:pt x="465" y="182"/>
                  </a:cubicBezTo>
                  <a:cubicBezTo>
                    <a:pt x="459" y="178"/>
                    <a:pt x="452" y="176"/>
                    <a:pt x="443" y="176"/>
                  </a:cubicBezTo>
                  <a:cubicBezTo>
                    <a:pt x="360" y="176"/>
                    <a:pt x="191" y="383"/>
                    <a:pt x="60" y="491"/>
                  </a:cubicBezTo>
                  <a:cubicBezTo>
                    <a:pt x="1" y="551"/>
                    <a:pt x="25" y="670"/>
                    <a:pt x="108" y="670"/>
                  </a:cubicBezTo>
                  <a:cubicBezTo>
                    <a:pt x="129" y="668"/>
                    <a:pt x="149" y="668"/>
                    <a:pt x="167" y="668"/>
                  </a:cubicBezTo>
                  <a:cubicBezTo>
                    <a:pt x="598" y="668"/>
                    <a:pt x="208" y="1058"/>
                    <a:pt x="322" y="1218"/>
                  </a:cubicBezTo>
                  <a:lnTo>
                    <a:pt x="418" y="1218"/>
                  </a:lnTo>
                  <a:cubicBezTo>
                    <a:pt x="472" y="712"/>
                    <a:pt x="831" y="633"/>
                    <a:pt x="1148" y="633"/>
                  </a:cubicBezTo>
                  <a:cubicBezTo>
                    <a:pt x="1175" y="633"/>
                    <a:pt x="1201" y="633"/>
                    <a:pt x="1227" y="634"/>
                  </a:cubicBezTo>
                  <a:cubicBezTo>
                    <a:pt x="1272" y="634"/>
                    <a:pt x="1313" y="635"/>
                    <a:pt x="1351" y="635"/>
                  </a:cubicBezTo>
                  <a:cubicBezTo>
                    <a:pt x="1547" y="635"/>
                    <a:pt x="1652" y="610"/>
                    <a:pt x="1632" y="301"/>
                  </a:cubicBezTo>
                  <a:cubicBezTo>
                    <a:pt x="1632" y="277"/>
                    <a:pt x="1775" y="253"/>
                    <a:pt x="1870" y="217"/>
                  </a:cubicBezTo>
                  <a:cubicBezTo>
                    <a:pt x="1833" y="106"/>
                    <a:pt x="1781" y="1"/>
                    <a:pt x="16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822603" y="-1412462"/>
              <a:ext cx="62394" cy="32033"/>
            </a:xfrm>
            <a:custGeom>
              <a:avLst/>
              <a:gdLst/>
              <a:ahLst/>
              <a:cxnLst/>
              <a:rect l="l" t="t" r="r" b="b"/>
              <a:pathLst>
                <a:path w="1977" h="1015" extrusionOk="0">
                  <a:moveTo>
                    <a:pt x="1533" y="0"/>
                  </a:moveTo>
                  <a:cubicBezTo>
                    <a:pt x="1346" y="0"/>
                    <a:pt x="1206" y="123"/>
                    <a:pt x="1096" y="360"/>
                  </a:cubicBezTo>
                  <a:cubicBezTo>
                    <a:pt x="906" y="334"/>
                    <a:pt x="729" y="183"/>
                    <a:pt x="537" y="183"/>
                  </a:cubicBezTo>
                  <a:cubicBezTo>
                    <a:pt x="464" y="183"/>
                    <a:pt x="389" y="205"/>
                    <a:pt x="310" y="264"/>
                  </a:cubicBezTo>
                  <a:cubicBezTo>
                    <a:pt x="262" y="324"/>
                    <a:pt x="250" y="384"/>
                    <a:pt x="298" y="467"/>
                  </a:cubicBezTo>
                  <a:cubicBezTo>
                    <a:pt x="314" y="508"/>
                    <a:pt x="325" y="521"/>
                    <a:pt x="346" y="521"/>
                  </a:cubicBezTo>
                  <a:cubicBezTo>
                    <a:pt x="355" y="521"/>
                    <a:pt x="367" y="518"/>
                    <a:pt x="381" y="515"/>
                  </a:cubicBezTo>
                  <a:lnTo>
                    <a:pt x="381" y="515"/>
                  </a:lnTo>
                  <a:cubicBezTo>
                    <a:pt x="368" y="534"/>
                    <a:pt x="356" y="541"/>
                    <a:pt x="347" y="541"/>
                  </a:cubicBezTo>
                  <a:cubicBezTo>
                    <a:pt x="318" y="541"/>
                    <a:pt x="304" y="476"/>
                    <a:pt x="282" y="476"/>
                  </a:cubicBezTo>
                  <a:cubicBezTo>
                    <a:pt x="280" y="476"/>
                    <a:pt x="277" y="477"/>
                    <a:pt x="274" y="479"/>
                  </a:cubicBezTo>
                  <a:cubicBezTo>
                    <a:pt x="155" y="503"/>
                    <a:pt x="84" y="562"/>
                    <a:pt x="36" y="681"/>
                  </a:cubicBezTo>
                  <a:cubicBezTo>
                    <a:pt x="0" y="812"/>
                    <a:pt x="12" y="931"/>
                    <a:pt x="95" y="1015"/>
                  </a:cubicBezTo>
                  <a:cubicBezTo>
                    <a:pt x="381" y="943"/>
                    <a:pt x="655" y="800"/>
                    <a:pt x="965" y="753"/>
                  </a:cubicBezTo>
                  <a:cubicBezTo>
                    <a:pt x="1250" y="717"/>
                    <a:pt x="1619" y="765"/>
                    <a:pt x="1870" y="503"/>
                  </a:cubicBezTo>
                  <a:cubicBezTo>
                    <a:pt x="1977" y="324"/>
                    <a:pt x="1965" y="169"/>
                    <a:pt x="1786" y="62"/>
                  </a:cubicBezTo>
                  <a:cubicBezTo>
                    <a:pt x="1693" y="21"/>
                    <a:pt x="1609" y="0"/>
                    <a:pt x="1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1081860" y="-1445094"/>
              <a:ext cx="47372" cy="22597"/>
            </a:xfrm>
            <a:custGeom>
              <a:avLst/>
              <a:gdLst/>
              <a:ahLst/>
              <a:cxnLst/>
              <a:rect l="l" t="t" r="r" b="b"/>
              <a:pathLst>
                <a:path w="1501" h="716" extrusionOk="0">
                  <a:moveTo>
                    <a:pt x="775" y="0"/>
                  </a:moveTo>
                  <a:cubicBezTo>
                    <a:pt x="735" y="0"/>
                    <a:pt x="695" y="18"/>
                    <a:pt x="655" y="25"/>
                  </a:cubicBezTo>
                  <a:cubicBezTo>
                    <a:pt x="429" y="72"/>
                    <a:pt x="191" y="1"/>
                    <a:pt x="1" y="167"/>
                  </a:cubicBezTo>
                  <a:cubicBezTo>
                    <a:pt x="15" y="158"/>
                    <a:pt x="28" y="155"/>
                    <a:pt x="41" y="155"/>
                  </a:cubicBezTo>
                  <a:cubicBezTo>
                    <a:pt x="121" y="155"/>
                    <a:pt x="182" y="302"/>
                    <a:pt x="269" y="302"/>
                  </a:cubicBezTo>
                  <a:cubicBezTo>
                    <a:pt x="299" y="302"/>
                    <a:pt x="332" y="285"/>
                    <a:pt x="370" y="239"/>
                  </a:cubicBezTo>
                  <a:cubicBezTo>
                    <a:pt x="396" y="205"/>
                    <a:pt x="425" y="191"/>
                    <a:pt x="453" y="191"/>
                  </a:cubicBezTo>
                  <a:cubicBezTo>
                    <a:pt x="514" y="191"/>
                    <a:pt x="571" y="253"/>
                    <a:pt x="596" y="310"/>
                  </a:cubicBezTo>
                  <a:cubicBezTo>
                    <a:pt x="667" y="536"/>
                    <a:pt x="453" y="429"/>
                    <a:pt x="393" y="489"/>
                  </a:cubicBezTo>
                  <a:cubicBezTo>
                    <a:pt x="334" y="548"/>
                    <a:pt x="215" y="584"/>
                    <a:pt x="274" y="715"/>
                  </a:cubicBezTo>
                  <a:cubicBezTo>
                    <a:pt x="1251" y="679"/>
                    <a:pt x="1251" y="679"/>
                    <a:pt x="1501" y="203"/>
                  </a:cubicBezTo>
                  <a:cubicBezTo>
                    <a:pt x="1467" y="184"/>
                    <a:pt x="1432" y="178"/>
                    <a:pt x="1395" y="178"/>
                  </a:cubicBezTo>
                  <a:cubicBezTo>
                    <a:pt x="1286" y="178"/>
                    <a:pt x="1169" y="239"/>
                    <a:pt x="1068" y="239"/>
                  </a:cubicBezTo>
                  <a:cubicBezTo>
                    <a:pt x="986" y="239"/>
                    <a:pt x="915" y="198"/>
                    <a:pt x="870" y="48"/>
                  </a:cubicBezTo>
                  <a:cubicBezTo>
                    <a:pt x="838" y="11"/>
                    <a:pt x="806" y="0"/>
                    <a:pt x="7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815091" y="-1261168"/>
              <a:ext cx="39860" cy="40428"/>
            </a:xfrm>
            <a:custGeom>
              <a:avLst/>
              <a:gdLst/>
              <a:ahLst/>
              <a:cxnLst/>
              <a:rect l="l" t="t" r="r" b="b"/>
              <a:pathLst>
                <a:path w="1263" h="1281" extrusionOk="0">
                  <a:moveTo>
                    <a:pt x="536" y="0"/>
                  </a:moveTo>
                  <a:cubicBezTo>
                    <a:pt x="442" y="0"/>
                    <a:pt x="335" y="76"/>
                    <a:pt x="262" y="173"/>
                  </a:cubicBezTo>
                  <a:cubicBezTo>
                    <a:pt x="155" y="316"/>
                    <a:pt x="83" y="483"/>
                    <a:pt x="0" y="650"/>
                  </a:cubicBezTo>
                  <a:cubicBezTo>
                    <a:pt x="132" y="837"/>
                    <a:pt x="193" y="1156"/>
                    <a:pt x="474" y="1156"/>
                  </a:cubicBezTo>
                  <a:cubicBezTo>
                    <a:pt x="497" y="1156"/>
                    <a:pt x="522" y="1154"/>
                    <a:pt x="548" y="1150"/>
                  </a:cubicBezTo>
                  <a:cubicBezTo>
                    <a:pt x="714" y="888"/>
                    <a:pt x="1262" y="1281"/>
                    <a:pt x="1226" y="662"/>
                  </a:cubicBezTo>
                  <a:cubicBezTo>
                    <a:pt x="1169" y="652"/>
                    <a:pt x="1111" y="619"/>
                    <a:pt x="1066" y="619"/>
                  </a:cubicBezTo>
                  <a:cubicBezTo>
                    <a:pt x="1055" y="619"/>
                    <a:pt x="1045" y="621"/>
                    <a:pt x="1036" y="626"/>
                  </a:cubicBezTo>
                  <a:cubicBezTo>
                    <a:pt x="982" y="653"/>
                    <a:pt x="982" y="807"/>
                    <a:pt x="920" y="807"/>
                  </a:cubicBezTo>
                  <a:cubicBezTo>
                    <a:pt x="900" y="807"/>
                    <a:pt x="872" y="790"/>
                    <a:pt x="834" y="745"/>
                  </a:cubicBezTo>
                  <a:cubicBezTo>
                    <a:pt x="714" y="602"/>
                    <a:pt x="595" y="435"/>
                    <a:pt x="512" y="257"/>
                  </a:cubicBezTo>
                  <a:cubicBezTo>
                    <a:pt x="488" y="185"/>
                    <a:pt x="869" y="293"/>
                    <a:pt x="655" y="54"/>
                  </a:cubicBezTo>
                  <a:cubicBezTo>
                    <a:pt x="621" y="17"/>
                    <a:pt x="580" y="0"/>
                    <a:pt x="5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790286" y="-1240686"/>
              <a:ext cx="42101" cy="32349"/>
            </a:xfrm>
            <a:custGeom>
              <a:avLst/>
              <a:gdLst/>
              <a:ahLst/>
              <a:cxnLst/>
              <a:rect l="l" t="t" r="r" b="b"/>
              <a:pathLst>
                <a:path w="1334" h="1025" extrusionOk="0">
                  <a:moveTo>
                    <a:pt x="786" y="1"/>
                  </a:moveTo>
                  <a:cubicBezTo>
                    <a:pt x="560" y="322"/>
                    <a:pt x="167" y="489"/>
                    <a:pt x="0" y="894"/>
                  </a:cubicBezTo>
                  <a:lnTo>
                    <a:pt x="0" y="1025"/>
                  </a:lnTo>
                  <a:cubicBezTo>
                    <a:pt x="8" y="1025"/>
                    <a:pt x="16" y="1025"/>
                    <a:pt x="24" y="1025"/>
                  </a:cubicBezTo>
                  <a:cubicBezTo>
                    <a:pt x="512" y="1025"/>
                    <a:pt x="889" y="665"/>
                    <a:pt x="1334" y="501"/>
                  </a:cubicBezTo>
                  <a:cubicBezTo>
                    <a:pt x="1096" y="429"/>
                    <a:pt x="1060" y="25"/>
                    <a:pt x="7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471634" y="-1236867"/>
              <a:ext cx="59049" cy="18778"/>
            </a:xfrm>
            <a:custGeom>
              <a:avLst/>
              <a:gdLst/>
              <a:ahLst/>
              <a:cxnLst/>
              <a:rect l="l" t="t" r="r" b="b"/>
              <a:pathLst>
                <a:path w="1871" h="595" extrusionOk="0">
                  <a:moveTo>
                    <a:pt x="723" y="1"/>
                  </a:moveTo>
                  <a:cubicBezTo>
                    <a:pt x="495" y="1"/>
                    <a:pt x="11" y="270"/>
                    <a:pt x="1" y="439"/>
                  </a:cubicBezTo>
                  <a:cubicBezTo>
                    <a:pt x="1" y="487"/>
                    <a:pt x="48" y="546"/>
                    <a:pt x="72" y="594"/>
                  </a:cubicBezTo>
                  <a:cubicBezTo>
                    <a:pt x="111" y="556"/>
                    <a:pt x="165" y="546"/>
                    <a:pt x="224" y="546"/>
                  </a:cubicBezTo>
                  <a:cubicBezTo>
                    <a:pt x="288" y="546"/>
                    <a:pt x="359" y="557"/>
                    <a:pt x="422" y="557"/>
                  </a:cubicBezTo>
                  <a:cubicBezTo>
                    <a:pt x="555" y="557"/>
                    <a:pt x="658" y="506"/>
                    <a:pt x="608" y="189"/>
                  </a:cubicBezTo>
                  <a:lnTo>
                    <a:pt x="608" y="189"/>
                  </a:lnTo>
                  <a:cubicBezTo>
                    <a:pt x="946" y="429"/>
                    <a:pt x="1218" y="548"/>
                    <a:pt x="1448" y="548"/>
                  </a:cubicBezTo>
                  <a:cubicBezTo>
                    <a:pt x="1606" y="548"/>
                    <a:pt x="1744" y="491"/>
                    <a:pt x="1870" y="380"/>
                  </a:cubicBezTo>
                  <a:cubicBezTo>
                    <a:pt x="1870" y="356"/>
                    <a:pt x="1858" y="320"/>
                    <a:pt x="1846" y="308"/>
                  </a:cubicBezTo>
                  <a:cubicBezTo>
                    <a:pt x="1751" y="177"/>
                    <a:pt x="1620" y="142"/>
                    <a:pt x="1489" y="130"/>
                  </a:cubicBezTo>
                  <a:lnTo>
                    <a:pt x="1418" y="130"/>
                  </a:lnTo>
                  <a:cubicBezTo>
                    <a:pt x="1306" y="154"/>
                    <a:pt x="1202" y="198"/>
                    <a:pt x="1100" y="198"/>
                  </a:cubicBezTo>
                  <a:cubicBezTo>
                    <a:pt x="1006" y="198"/>
                    <a:pt x="914" y="161"/>
                    <a:pt x="822" y="34"/>
                  </a:cubicBezTo>
                  <a:cubicBezTo>
                    <a:pt x="803" y="11"/>
                    <a:pt x="768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745188" y="-1401385"/>
              <a:ext cx="60911" cy="37115"/>
            </a:xfrm>
            <a:custGeom>
              <a:avLst/>
              <a:gdLst/>
              <a:ahLst/>
              <a:cxnLst/>
              <a:rect l="l" t="t" r="r" b="b"/>
              <a:pathLst>
                <a:path w="1930" h="1176" extrusionOk="0">
                  <a:moveTo>
                    <a:pt x="1464" y="0"/>
                  </a:moveTo>
                  <a:cubicBezTo>
                    <a:pt x="1249" y="0"/>
                    <a:pt x="1093" y="156"/>
                    <a:pt x="989" y="402"/>
                  </a:cubicBezTo>
                  <a:cubicBezTo>
                    <a:pt x="876" y="491"/>
                    <a:pt x="768" y="562"/>
                    <a:pt x="673" y="562"/>
                  </a:cubicBezTo>
                  <a:cubicBezTo>
                    <a:pt x="578" y="562"/>
                    <a:pt x="495" y="491"/>
                    <a:pt x="429" y="294"/>
                  </a:cubicBezTo>
                  <a:lnTo>
                    <a:pt x="310" y="294"/>
                  </a:lnTo>
                  <a:cubicBezTo>
                    <a:pt x="286" y="271"/>
                    <a:pt x="262" y="259"/>
                    <a:pt x="239" y="259"/>
                  </a:cubicBezTo>
                  <a:cubicBezTo>
                    <a:pt x="215" y="259"/>
                    <a:pt x="191" y="271"/>
                    <a:pt x="167" y="294"/>
                  </a:cubicBezTo>
                  <a:cubicBezTo>
                    <a:pt x="1" y="545"/>
                    <a:pt x="334" y="783"/>
                    <a:pt x="203" y="1056"/>
                  </a:cubicBezTo>
                  <a:lnTo>
                    <a:pt x="322" y="1176"/>
                  </a:lnTo>
                  <a:cubicBezTo>
                    <a:pt x="607" y="1067"/>
                    <a:pt x="876" y="943"/>
                    <a:pt x="1162" y="943"/>
                  </a:cubicBezTo>
                  <a:cubicBezTo>
                    <a:pt x="1222" y="943"/>
                    <a:pt x="1284" y="949"/>
                    <a:pt x="1346" y="961"/>
                  </a:cubicBezTo>
                  <a:cubicBezTo>
                    <a:pt x="1382" y="949"/>
                    <a:pt x="1394" y="937"/>
                    <a:pt x="1417" y="926"/>
                  </a:cubicBezTo>
                  <a:cubicBezTo>
                    <a:pt x="1441" y="830"/>
                    <a:pt x="1441" y="759"/>
                    <a:pt x="1441" y="664"/>
                  </a:cubicBezTo>
                  <a:cubicBezTo>
                    <a:pt x="1465" y="628"/>
                    <a:pt x="1501" y="580"/>
                    <a:pt x="1525" y="545"/>
                  </a:cubicBezTo>
                  <a:cubicBezTo>
                    <a:pt x="1620" y="390"/>
                    <a:pt x="1929" y="461"/>
                    <a:pt x="1870" y="152"/>
                  </a:cubicBezTo>
                  <a:cubicBezTo>
                    <a:pt x="1798" y="104"/>
                    <a:pt x="1715" y="68"/>
                    <a:pt x="1644" y="33"/>
                  </a:cubicBezTo>
                  <a:cubicBezTo>
                    <a:pt x="1580" y="10"/>
                    <a:pt x="1520" y="0"/>
                    <a:pt x="14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766995" y="-1375191"/>
              <a:ext cx="37209" cy="46614"/>
            </a:xfrm>
            <a:custGeom>
              <a:avLst/>
              <a:gdLst/>
              <a:ahLst/>
              <a:cxnLst/>
              <a:rect l="l" t="t" r="r" b="b"/>
              <a:pathLst>
                <a:path w="1179" h="1477" extrusionOk="0">
                  <a:moveTo>
                    <a:pt x="750" y="96"/>
                  </a:moveTo>
                  <a:cubicBezTo>
                    <a:pt x="488" y="215"/>
                    <a:pt x="95" y="0"/>
                    <a:pt x="0" y="477"/>
                  </a:cubicBezTo>
                  <a:cubicBezTo>
                    <a:pt x="0" y="536"/>
                    <a:pt x="0" y="596"/>
                    <a:pt x="12" y="655"/>
                  </a:cubicBezTo>
                  <a:cubicBezTo>
                    <a:pt x="214" y="893"/>
                    <a:pt x="250" y="1215"/>
                    <a:pt x="417" y="1477"/>
                  </a:cubicBezTo>
                  <a:cubicBezTo>
                    <a:pt x="643" y="1322"/>
                    <a:pt x="893" y="1203"/>
                    <a:pt x="607" y="834"/>
                  </a:cubicBezTo>
                  <a:cubicBezTo>
                    <a:pt x="476" y="667"/>
                    <a:pt x="607" y="524"/>
                    <a:pt x="786" y="524"/>
                  </a:cubicBezTo>
                  <a:cubicBezTo>
                    <a:pt x="794" y="523"/>
                    <a:pt x="802" y="522"/>
                    <a:pt x="810" y="522"/>
                  </a:cubicBezTo>
                  <a:cubicBezTo>
                    <a:pt x="887" y="522"/>
                    <a:pt x="980" y="574"/>
                    <a:pt x="1051" y="574"/>
                  </a:cubicBezTo>
                  <a:cubicBezTo>
                    <a:pt x="1111" y="574"/>
                    <a:pt x="1157" y="538"/>
                    <a:pt x="1167" y="405"/>
                  </a:cubicBezTo>
                  <a:cubicBezTo>
                    <a:pt x="1179" y="167"/>
                    <a:pt x="929" y="131"/>
                    <a:pt x="750" y="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260756" y="-1034006"/>
              <a:ext cx="30550" cy="24112"/>
            </a:xfrm>
            <a:custGeom>
              <a:avLst/>
              <a:gdLst/>
              <a:ahLst/>
              <a:cxnLst/>
              <a:rect l="l" t="t" r="r" b="b"/>
              <a:pathLst>
                <a:path w="968" h="764" extrusionOk="0">
                  <a:moveTo>
                    <a:pt x="295" y="1"/>
                  </a:moveTo>
                  <a:cubicBezTo>
                    <a:pt x="50" y="1"/>
                    <a:pt x="160" y="370"/>
                    <a:pt x="87" y="548"/>
                  </a:cubicBezTo>
                  <a:cubicBezTo>
                    <a:pt x="1" y="729"/>
                    <a:pt x="83" y="754"/>
                    <a:pt x="176" y="754"/>
                  </a:cubicBezTo>
                  <a:cubicBezTo>
                    <a:pt x="211" y="754"/>
                    <a:pt x="248" y="750"/>
                    <a:pt x="277" y="750"/>
                  </a:cubicBezTo>
                  <a:cubicBezTo>
                    <a:pt x="317" y="759"/>
                    <a:pt x="354" y="764"/>
                    <a:pt x="391" y="764"/>
                  </a:cubicBezTo>
                  <a:cubicBezTo>
                    <a:pt x="685" y="764"/>
                    <a:pt x="878" y="485"/>
                    <a:pt x="920" y="262"/>
                  </a:cubicBezTo>
                  <a:cubicBezTo>
                    <a:pt x="968" y="12"/>
                    <a:pt x="599" y="83"/>
                    <a:pt x="420" y="24"/>
                  </a:cubicBezTo>
                  <a:cubicBezTo>
                    <a:pt x="370" y="8"/>
                    <a:pt x="329" y="1"/>
                    <a:pt x="2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1084480" y="-1459738"/>
              <a:ext cx="63562" cy="17642"/>
            </a:xfrm>
            <a:custGeom>
              <a:avLst/>
              <a:gdLst/>
              <a:ahLst/>
              <a:cxnLst/>
              <a:rect l="l" t="t" r="r" b="b"/>
              <a:pathLst>
                <a:path w="2014" h="559" extrusionOk="0">
                  <a:moveTo>
                    <a:pt x="251" y="0"/>
                  </a:moveTo>
                  <a:cubicBezTo>
                    <a:pt x="215" y="131"/>
                    <a:pt x="72" y="167"/>
                    <a:pt x="1" y="250"/>
                  </a:cubicBezTo>
                  <a:cubicBezTo>
                    <a:pt x="156" y="465"/>
                    <a:pt x="418" y="286"/>
                    <a:pt x="572" y="489"/>
                  </a:cubicBezTo>
                  <a:cubicBezTo>
                    <a:pt x="593" y="542"/>
                    <a:pt x="616" y="558"/>
                    <a:pt x="640" y="558"/>
                  </a:cubicBezTo>
                  <a:cubicBezTo>
                    <a:pt x="682" y="558"/>
                    <a:pt x="728" y="510"/>
                    <a:pt x="771" y="510"/>
                  </a:cubicBezTo>
                  <a:cubicBezTo>
                    <a:pt x="776" y="510"/>
                    <a:pt x="781" y="511"/>
                    <a:pt x="787" y="512"/>
                  </a:cubicBezTo>
                  <a:lnTo>
                    <a:pt x="1239" y="369"/>
                  </a:lnTo>
                  <a:cubicBezTo>
                    <a:pt x="1377" y="408"/>
                    <a:pt x="1519" y="480"/>
                    <a:pt x="1663" y="480"/>
                  </a:cubicBezTo>
                  <a:cubicBezTo>
                    <a:pt x="1744" y="480"/>
                    <a:pt x="1825" y="457"/>
                    <a:pt x="1906" y="393"/>
                  </a:cubicBezTo>
                  <a:cubicBezTo>
                    <a:pt x="1954" y="369"/>
                    <a:pt x="1977" y="346"/>
                    <a:pt x="2013" y="334"/>
                  </a:cubicBezTo>
                  <a:lnTo>
                    <a:pt x="1918" y="155"/>
                  </a:lnTo>
                  <a:cubicBezTo>
                    <a:pt x="1794" y="176"/>
                    <a:pt x="1671" y="185"/>
                    <a:pt x="1548" y="185"/>
                  </a:cubicBezTo>
                  <a:cubicBezTo>
                    <a:pt x="1112" y="185"/>
                    <a:pt x="678" y="75"/>
                    <a:pt x="2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"/>
            <p:cNvSpPr/>
            <p:nvPr/>
          </p:nvSpPr>
          <p:spPr>
            <a:xfrm>
              <a:off x="706497" y="-1306392"/>
              <a:ext cx="33454" cy="25532"/>
            </a:xfrm>
            <a:custGeom>
              <a:avLst/>
              <a:gdLst/>
              <a:ahLst/>
              <a:cxnLst/>
              <a:rect l="l" t="t" r="r" b="b"/>
              <a:pathLst>
                <a:path w="1060" h="809" extrusionOk="0">
                  <a:moveTo>
                    <a:pt x="139" y="1"/>
                  </a:moveTo>
                  <a:cubicBezTo>
                    <a:pt x="67" y="1"/>
                    <a:pt x="10" y="133"/>
                    <a:pt x="0" y="249"/>
                  </a:cubicBezTo>
                  <a:lnTo>
                    <a:pt x="0" y="809"/>
                  </a:lnTo>
                  <a:cubicBezTo>
                    <a:pt x="106" y="711"/>
                    <a:pt x="205" y="537"/>
                    <a:pt x="349" y="537"/>
                  </a:cubicBezTo>
                  <a:cubicBezTo>
                    <a:pt x="416" y="537"/>
                    <a:pt x="492" y="575"/>
                    <a:pt x="584" y="678"/>
                  </a:cubicBezTo>
                  <a:cubicBezTo>
                    <a:pt x="593" y="697"/>
                    <a:pt x="616" y="703"/>
                    <a:pt x="645" y="703"/>
                  </a:cubicBezTo>
                  <a:cubicBezTo>
                    <a:pt x="687" y="703"/>
                    <a:pt x="743" y="690"/>
                    <a:pt x="786" y="690"/>
                  </a:cubicBezTo>
                  <a:cubicBezTo>
                    <a:pt x="655" y="380"/>
                    <a:pt x="1060" y="356"/>
                    <a:pt x="1060" y="82"/>
                  </a:cubicBezTo>
                  <a:cubicBezTo>
                    <a:pt x="1045" y="81"/>
                    <a:pt x="1030" y="81"/>
                    <a:pt x="1015" y="81"/>
                  </a:cubicBezTo>
                  <a:cubicBezTo>
                    <a:pt x="830" y="81"/>
                    <a:pt x="661" y="161"/>
                    <a:pt x="497" y="161"/>
                  </a:cubicBezTo>
                  <a:cubicBezTo>
                    <a:pt x="393" y="161"/>
                    <a:pt x="292" y="129"/>
                    <a:pt x="191" y="23"/>
                  </a:cubicBezTo>
                  <a:cubicBezTo>
                    <a:pt x="173" y="7"/>
                    <a:pt x="156" y="1"/>
                    <a:pt x="1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"/>
            <p:cNvSpPr/>
            <p:nvPr/>
          </p:nvSpPr>
          <p:spPr>
            <a:xfrm>
              <a:off x="496439" y="-1260979"/>
              <a:ext cx="55262" cy="36105"/>
            </a:xfrm>
            <a:custGeom>
              <a:avLst/>
              <a:gdLst/>
              <a:ahLst/>
              <a:cxnLst/>
              <a:rect l="l" t="t" r="r" b="b"/>
              <a:pathLst>
                <a:path w="1751" h="1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501"/>
                    <a:pt x="489" y="560"/>
                    <a:pt x="644" y="894"/>
                  </a:cubicBezTo>
                  <a:cubicBezTo>
                    <a:pt x="775" y="1001"/>
                    <a:pt x="1013" y="906"/>
                    <a:pt x="1084" y="1144"/>
                  </a:cubicBezTo>
                  <a:cubicBezTo>
                    <a:pt x="1310" y="1060"/>
                    <a:pt x="1560" y="1084"/>
                    <a:pt x="1751" y="894"/>
                  </a:cubicBezTo>
                  <a:cubicBezTo>
                    <a:pt x="1441" y="834"/>
                    <a:pt x="1072" y="918"/>
                    <a:pt x="870" y="525"/>
                  </a:cubicBezTo>
                  <a:cubicBezTo>
                    <a:pt x="775" y="382"/>
                    <a:pt x="644" y="370"/>
                    <a:pt x="536" y="263"/>
                  </a:cubicBezTo>
                  <a:cubicBezTo>
                    <a:pt x="475" y="306"/>
                    <a:pt x="427" y="324"/>
                    <a:pt x="387" y="324"/>
                  </a:cubicBezTo>
                  <a:cubicBezTo>
                    <a:pt x="240" y="324"/>
                    <a:pt x="208" y="85"/>
                    <a:pt x="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545293" y="-1229420"/>
              <a:ext cx="43237" cy="19094"/>
            </a:xfrm>
            <a:custGeom>
              <a:avLst/>
              <a:gdLst/>
              <a:ahLst/>
              <a:cxnLst/>
              <a:rect l="l" t="t" r="r" b="b"/>
              <a:pathLst>
                <a:path w="1370" h="605" extrusionOk="0">
                  <a:moveTo>
                    <a:pt x="584" y="1"/>
                  </a:moveTo>
                  <a:cubicBezTo>
                    <a:pt x="393" y="191"/>
                    <a:pt x="227" y="334"/>
                    <a:pt x="0" y="549"/>
                  </a:cubicBezTo>
                  <a:cubicBezTo>
                    <a:pt x="206" y="581"/>
                    <a:pt x="397" y="605"/>
                    <a:pt x="578" y="605"/>
                  </a:cubicBezTo>
                  <a:cubicBezTo>
                    <a:pt x="859" y="605"/>
                    <a:pt x="1116" y="548"/>
                    <a:pt x="1370" y="382"/>
                  </a:cubicBezTo>
                  <a:cubicBezTo>
                    <a:pt x="1317" y="274"/>
                    <a:pt x="1242" y="242"/>
                    <a:pt x="1159" y="242"/>
                  </a:cubicBezTo>
                  <a:cubicBezTo>
                    <a:pt x="1038" y="242"/>
                    <a:pt x="900" y="310"/>
                    <a:pt x="789" y="310"/>
                  </a:cubicBezTo>
                  <a:cubicBezTo>
                    <a:pt x="683" y="310"/>
                    <a:pt x="601" y="247"/>
                    <a:pt x="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790665" y="-1399239"/>
              <a:ext cx="34968" cy="28720"/>
            </a:xfrm>
            <a:custGeom>
              <a:avLst/>
              <a:gdLst/>
              <a:ahLst/>
              <a:cxnLst/>
              <a:rect l="l" t="t" r="r" b="b"/>
              <a:pathLst>
                <a:path w="1108" h="910" extrusionOk="0">
                  <a:moveTo>
                    <a:pt x="774" y="0"/>
                  </a:moveTo>
                  <a:cubicBezTo>
                    <a:pt x="536" y="215"/>
                    <a:pt x="262" y="334"/>
                    <a:pt x="0" y="477"/>
                  </a:cubicBezTo>
                  <a:lnTo>
                    <a:pt x="0" y="596"/>
                  </a:lnTo>
                  <a:cubicBezTo>
                    <a:pt x="46" y="617"/>
                    <a:pt x="94" y="625"/>
                    <a:pt x="144" y="625"/>
                  </a:cubicBezTo>
                  <a:cubicBezTo>
                    <a:pt x="289" y="625"/>
                    <a:pt x="447" y="559"/>
                    <a:pt x="594" y="559"/>
                  </a:cubicBezTo>
                  <a:cubicBezTo>
                    <a:pt x="740" y="559"/>
                    <a:pt x="875" y="624"/>
                    <a:pt x="977" y="881"/>
                  </a:cubicBezTo>
                  <a:cubicBezTo>
                    <a:pt x="984" y="901"/>
                    <a:pt x="993" y="910"/>
                    <a:pt x="1001" y="910"/>
                  </a:cubicBezTo>
                  <a:cubicBezTo>
                    <a:pt x="1043" y="910"/>
                    <a:pt x="1088" y="695"/>
                    <a:pt x="1107" y="596"/>
                  </a:cubicBezTo>
                  <a:lnTo>
                    <a:pt x="1107" y="226"/>
                  </a:lnTo>
                  <a:cubicBezTo>
                    <a:pt x="1048" y="36"/>
                    <a:pt x="917" y="24"/>
                    <a:pt x="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506223" y="-1214965"/>
              <a:ext cx="30077" cy="21114"/>
            </a:xfrm>
            <a:custGeom>
              <a:avLst/>
              <a:gdLst/>
              <a:ahLst/>
              <a:cxnLst/>
              <a:rect l="l" t="t" r="r" b="b"/>
              <a:pathLst>
                <a:path w="953" h="669" extrusionOk="0">
                  <a:moveTo>
                    <a:pt x="252" y="0"/>
                  </a:moveTo>
                  <a:cubicBezTo>
                    <a:pt x="230" y="0"/>
                    <a:pt x="200" y="16"/>
                    <a:pt x="155" y="55"/>
                  </a:cubicBezTo>
                  <a:cubicBezTo>
                    <a:pt x="60" y="138"/>
                    <a:pt x="0" y="257"/>
                    <a:pt x="107" y="436"/>
                  </a:cubicBezTo>
                  <a:cubicBezTo>
                    <a:pt x="226" y="620"/>
                    <a:pt x="360" y="668"/>
                    <a:pt x="503" y="668"/>
                  </a:cubicBezTo>
                  <a:cubicBezTo>
                    <a:pt x="646" y="668"/>
                    <a:pt x="798" y="620"/>
                    <a:pt x="953" y="614"/>
                  </a:cubicBezTo>
                  <a:cubicBezTo>
                    <a:pt x="848" y="510"/>
                    <a:pt x="854" y="278"/>
                    <a:pt x="681" y="278"/>
                  </a:cubicBezTo>
                  <a:cubicBezTo>
                    <a:pt x="656" y="278"/>
                    <a:pt x="628" y="283"/>
                    <a:pt x="595" y="293"/>
                  </a:cubicBezTo>
                  <a:cubicBezTo>
                    <a:pt x="551" y="310"/>
                    <a:pt x="495" y="332"/>
                    <a:pt x="445" y="332"/>
                  </a:cubicBezTo>
                  <a:cubicBezTo>
                    <a:pt x="389" y="332"/>
                    <a:pt x="341" y="304"/>
                    <a:pt x="322" y="210"/>
                  </a:cubicBezTo>
                  <a:cubicBezTo>
                    <a:pt x="295" y="138"/>
                    <a:pt x="315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905698" y="-1425749"/>
              <a:ext cx="43174" cy="22344"/>
            </a:xfrm>
            <a:custGeom>
              <a:avLst/>
              <a:gdLst/>
              <a:ahLst/>
              <a:cxnLst/>
              <a:rect l="l" t="t" r="r" b="b"/>
              <a:pathLst>
                <a:path w="1368" h="708" extrusionOk="0">
                  <a:moveTo>
                    <a:pt x="924" y="1"/>
                  </a:moveTo>
                  <a:cubicBezTo>
                    <a:pt x="863" y="1"/>
                    <a:pt x="797" y="36"/>
                    <a:pt x="737" y="66"/>
                  </a:cubicBezTo>
                  <a:cubicBezTo>
                    <a:pt x="606" y="126"/>
                    <a:pt x="475" y="197"/>
                    <a:pt x="344" y="257"/>
                  </a:cubicBezTo>
                  <a:cubicBezTo>
                    <a:pt x="308" y="281"/>
                    <a:pt x="260" y="281"/>
                    <a:pt x="237" y="293"/>
                  </a:cubicBezTo>
                  <a:cubicBezTo>
                    <a:pt x="201" y="435"/>
                    <a:pt x="82" y="471"/>
                    <a:pt x="10" y="543"/>
                  </a:cubicBezTo>
                  <a:cubicBezTo>
                    <a:pt x="1" y="648"/>
                    <a:pt x="30" y="708"/>
                    <a:pt x="104" y="708"/>
                  </a:cubicBezTo>
                  <a:cubicBezTo>
                    <a:pt x="122" y="708"/>
                    <a:pt x="142" y="704"/>
                    <a:pt x="165" y="697"/>
                  </a:cubicBezTo>
                  <a:cubicBezTo>
                    <a:pt x="558" y="638"/>
                    <a:pt x="975" y="602"/>
                    <a:pt x="1368" y="424"/>
                  </a:cubicBezTo>
                  <a:cubicBezTo>
                    <a:pt x="1348" y="422"/>
                    <a:pt x="1327" y="421"/>
                    <a:pt x="1306" y="421"/>
                  </a:cubicBezTo>
                  <a:cubicBezTo>
                    <a:pt x="1295" y="421"/>
                    <a:pt x="1284" y="421"/>
                    <a:pt x="1274" y="421"/>
                  </a:cubicBezTo>
                  <a:cubicBezTo>
                    <a:pt x="1176" y="421"/>
                    <a:pt x="1076" y="415"/>
                    <a:pt x="1022" y="281"/>
                  </a:cubicBezTo>
                  <a:cubicBezTo>
                    <a:pt x="1082" y="209"/>
                    <a:pt x="1082" y="126"/>
                    <a:pt x="1022" y="43"/>
                  </a:cubicBezTo>
                  <a:cubicBezTo>
                    <a:pt x="992" y="12"/>
                    <a:pt x="959" y="1"/>
                    <a:pt x="9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"/>
            <p:cNvSpPr/>
            <p:nvPr/>
          </p:nvSpPr>
          <p:spPr>
            <a:xfrm>
              <a:off x="758727" y="-1356445"/>
              <a:ext cx="22565" cy="30171"/>
            </a:xfrm>
            <a:custGeom>
              <a:avLst/>
              <a:gdLst/>
              <a:ahLst/>
              <a:cxnLst/>
              <a:rect l="l" t="t" r="r" b="b"/>
              <a:pathLst>
                <a:path w="715" h="956" extrusionOk="0">
                  <a:moveTo>
                    <a:pt x="307" y="1"/>
                  </a:moveTo>
                  <a:cubicBezTo>
                    <a:pt x="110" y="1"/>
                    <a:pt x="0" y="132"/>
                    <a:pt x="0" y="394"/>
                  </a:cubicBezTo>
                  <a:cubicBezTo>
                    <a:pt x="191" y="514"/>
                    <a:pt x="334" y="692"/>
                    <a:pt x="441" y="895"/>
                  </a:cubicBezTo>
                  <a:cubicBezTo>
                    <a:pt x="487" y="902"/>
                    <a:pt x="539" y="955"/>
                    <a:pt x="589" y="955"/>
                  </a:cubicBezTo>
                  <a:cubicBezTo>
                    <a:pt x="616" y="955"/>
                    <a:pt x="642" y="940"/>
                    <a:pt x="667" y="895"/>
                  </a:cubicBezTo>
                  <a:cubicBezTo>
                    <a:pt x="715" y="525"/>
                    <a:pt x="655" y="192"/>
                    <a:pt x="334" y="2"/>
                  </a:cubicBezTo>
                  <a:cubicBezTo>
                    <a:pt x="325" y="1"/>
                    <a:pt x="316" y="1"/>
                    <a:pt x="3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"/>
            <p:cNvSpPr/>
            <p:nvPr/>
          </p:nvSpPr>
          <p:spPr>
            <a:xfrm>
              <a:off x="1046924" y="-1424423"/>
              <a:ext cx="30455" cy="14170"/>
            </a:xfrm>
            <a:custGeom>
              <a:avLst/>
              <a:gdLst/>
              <a:ahLst/>
              <a:cxnLst/>
              <a:rect l="l" t="t" r="r" b="b"/>
              <a:pathLst>
                <a:path w="965" h="449" extrusionOk="0">
                  <a:moveTo>
                    <a:pt x="698" y="0"/>
                  </a:moveTo>
                  <a:cubicBezTo>
                    <a:pt x="539" y="0"/>
                    <a:pt x="400" y="111"/>
                    <a:pt x="237" y="111"/>
                  </a:cubicBezTo>
                  <a:cubicBezTo>
                    <a:pt x="164" y="111"/>
                    <a:pt x="87" y="89"/>
                    <a:pt x="0" y="24"/>
                  </a:cubicBezTo>
                  <a:lnTo>
                    <a:pt x="0" y="24"/>
                  </a:lnTo>
                  <a:cubicBezTo>
                    <a:pt x="84" y="354"/>
                    <a:pt x="202" y="449"/>
                    <a:pt x="334" y="449"/>
                  </a:cubicBezTo>
                  <a:cubicBezTo>
                    <a:pt x="464" y="449"/>
                    <a:pt x="609" y="357"/>
                    <a:pt x="750" y="310"/>
                  </a:cubicBezTo>
                  <a:cubicBezTo>
                    <a:pt x="758" y="309"/>
                    <a:pt x="765" y="309"/>
                    <a:pt x="773" y="309"/>
                  </a:cubicBezTo>
                  <a:cubicBezTo>
                    <a:pt x="801" y="309"/>
                    <a:pt x="832" y="314"/>
                    <a:pt x="861" y="314"/>
                  </a:cubicBezTo>
                  <a:cubicBezTo>
                    <a:pt x="917" y="314"/>
                    <a:pt x="965" y="294"/>
                    <a:pt x="965" y="179"/>
                  </a:cubicBezTo>
                  <a:cubicBezTo>
                    <a:pt x="953" y="1"/>
                    <a:pt x="822" y="12"/>
                    <a:pt x="715" y="1"/>
                  </a:cubicBezTo>
                  <a:cubicBezTo>
                    <a:pt x="709" y="0"/>
                    <a:pt x="703" y="0"/>
                    <a:pt x="6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660641" y="-1229861"/>
              <a:ext cx="34590" cy="23197"/>
            </a:xfrm>
            <a:custGeom>
              <a:avLst/>
              <a:gdLst/>
              <a:ahLst/>
              <a:cxnLst/>
              <a:rect l="l" t="t" r="r" b="b"/>
              <a:pathLst>
                <a:path w="1096" h="735" extrusionOk="0">
                  <a:moveTo>
                    <a:pt x="791" y="0"/>
                  </a:moveTo>
                  <a:cubicBezTo>
                    <a:pt x="441" y="0"/>
                    <a:pt x="289" y="348"/>
                    <a:pt x="60" y="491"/>
                  </a:cubicBezTo>
                  <a:cubicBezTo>
                    <a:pt x="1" y="515"/>
                    <a:pt x="48" y="634"/>
                    <a:pt x="108" y="694"/>
                  </a:cubicBezTo>
                  <a:cubicBezTo>
                    <a:pt x="137" y="723"/>
                    <a:pt x="160" y="735"/>
                    <a:pt x="178" y="735"/>
                  </a:cubicBezTo>
                  <a:cubicBezTo>
                    <a:pt x="226" y="735"/>
                    <a:pt x="247" y="657"/>
                    <a:pt x="298" y="622"/>
                  </a:cubicBezTo>
                  <a:cubicBezTo>
                    <a:pt x="548" y="455"/>
                    <a:pt x="679" y="146"/>
                    <a:pt x="1096" y="74"/>
                  </a:cubicBezTo>
                  <a:cubicBezTo>
                    <a:pt x="979" y="22"/>
                    <a:pt x="879" y="0"/>
                    <a:pt x="7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615165" y="-1150332"/>
              <a:ext cx="24459" cy="23133"/>
            </a:xfrm>
            <a:custGeom>
              <a:avLst/>
              <a:gdLst/>
              <a:ahLst/>
              <a:cxnLst/>
              <a:rect l="l" t="t" r="r" b="b"/>
              <a:pathLst>
                <a:path w="775" h="733" extrusionOk="0">
                  <a:moveTo>
                    <a:pt x="594" y="1"/>
                  </a:moveTo>
                  <a:cubicBezTo>
                    <a:pt x="461" y="1"/>
                    <a:pt x="313" y="130"/>
                    <a:pt x="176" y="130"/>
                  </a:cubicBezTo>
                  <a:cubicBezTo>
                    <a:pt x="115" y="130"/>
                    <a:pt x="56" y="105"/>
                    <a:pt x="1" y="31"/>
                  </a:cubicBezTo>
                  <a:lnTo>
                    <a:pt x="1" y="31"/>
                  </a:lnTo>
                  <a:cubicBezTo>
                    <a:pt x="84" y="233"/>
                    <a:pt x="299" y="412"/>
                    <a:pt x="108" y="662"/>
                  </a:cubicBezTo>
                  <a:cubicBezTo>
                    <a:pt x="193" y="712"/>
                    <a:pt x="263" y="733"/>
                    <a:pt x="322" y="733"/>
                  </a:cubicBezTo>
                  <a:cubicBezTo>
                    <a:pt x="561" y="733"/>
                    <a:pt x="620" y="391"/>
                    <a:pt x="763" y="209"/>
                  </a:cubicBezTo>
                  <a:cubicBezTo>
                    <a:pt x="763" y="186"/>
                    <a:pt x="775" y="150"/>
                    <a:pt x="775" y="126"/>
                  </a:cubicBezTo>
                  <a:cubicBezTo>
                    <a:pt x="720" y="32"/>
                    <a:pt x="659" y="1"/>
                    <a:pt x="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633974" y="-1213261"/>
              <a:ext cx="22187" cy="24459"/>
            </a:xfrm>
            <a:custGeom>
              <a:avLst/>
              <a:gdLst/>
              <a:ahLst/>
              <a:cxnLst/>
              <a:rect l="l" t="t" r="r" b="b"/>
              <a:pathLst>
                <a:path w="703" h="775" extrusionOk="0">
                  <a:moveTo>
                    <a:pt x="512" y="1"/>
                  </a:moveTo>
                  <a:lnTo>
                    <a:pt x="512" y="1"/>
                  </a:lnTo>
                  <a:cubicBezTo>
                    <a:pt x="584" y="465"/>
                    <a:pt x="36" y="299"/>
                    <a:pt x="0" y="775"/>
                  </a:cubicBezTo>
                  <a:cubicBezTo>
                    <a:pt x="286" y="584"/>
                    <a:pt x="631" y="680"/>
                    <a:pt x="691" y="227"/>
                  </a:cubicBezTo>
                  <a:cubicBezTo>
                    <a:pt x="703" y="144"/>
                    <a:pt x="691" y="84"/>
                    <a:pt x="608" y="37"/>
                  </a:cubicBezTo>
                  <a:cubicBezTo>
                    <a:pt x="584" y="25"/>
                    <a:pt x="536" y="25"/>
                    <a:pt x="5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"/>
            <p:cNvSpPr/>
            <p:nvPr/>
          </p:nvSpPr>
          <p:spPr>
            <a:xfrm>
              <a:off x="847787" y="-1271046"/>
              <a:ext cx="21051" cy="15812"/>
            </a:xfrm>
            <a:custGeom>
              <a:avLst/>
              <a:gdLst/>
              <a:ahLst/>
              <a:cxnLst/>
              <a:rect l="l" t="t" r="r" b="b"/>
              <a:pathLst>
                <a:path w="667" h="501" extrusionOk="0">
                  <a:moveTo>
                    <a:pt x="499" y="1"/>
                  </a:moveTo>
                  <a:cubicBezTo>
                    <a:pt x="386" y="1"/>
                    <a:pt x="264" y="139"/>
                    <a:pt x="123" y="139"/>
                  </a:cubicBezTo>
                  <a:cubicBezTo>
                    <a:pt x="102" y="139"/>
                    <a:pt x="81" y="136"/>
                    <a:pt x="59" y="129"/>
                  </a:cubicBezTo>
                  <a:cubicBezTo>
                    <a:pt x="55" y="128"/>
                    <a:pt x="51" y="127"/>
                    <a:pt x="48" y="127"/>
                  </a:cubicBezTo>
                  <a:cubicBezTo>
                    <a:pt x="0" y="127"/>
                    <a:pt x="3" y="264"/>
                    <a:pt x="48" y="320"/>
                  </a:cubicBezTo>
                  <a:cubicBezTo>
                    <a:pt x="100" y="398"/>
                    <a:pt x="145" y="501"/>
                    <a:pt x="230" y="501"/>
                  </a:cubicBezTo>
                  <a:cubicBezTo>
                    <a:pt x="262" y="501"/>
                    <a:pt x="300" y="486"/>
                    <a:pt x="345" y="451"/>
                  </a:cubicBezTo>
                  <a:lnTo>
                    <a:pt x="524" y="320"/>
                  </a:lnTo>
                  <a:cubicBezTo>
                    <a:pt x="536" y="213"/>
                    <a:pt x="667" y="70"/>
                    <a:pt x="548" y="10"/>
                  </a:cubicBezTo>
                  <a:cubicBezTo>
                    <a:pt x="532" y="3"/>
                    <a:pt x="515" y="1"/>
                    <a:pt x="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"/>
            <p:cNvSpPr/>
            <p:nvPr/>
          </p:nvSpPr>
          <p:spPr>
            <a:xfrm>
              <a:off x="320214" y="-1005476"/>
              <a:ext cx="25216" cy="23354"/>
            </a:xfrm>
            <a:custGeom>
              <a:avLst/>
              <a:gdLst/>
              <a:ahLst/>
              <a:cxnLst/>
              <a:rect l="l" t="t" r="r" b="b"/>
              <a:pathLst>
                <a:path w="799" h="740" extrusionOk="0">
                  <a:moveTo>
                    <a:pt x="253" y="0"/>
                  </a:moveTo>
                  <a:cubicBezTo>
                    <a:pt x="181" y="0"/>
                    <a:pt x="78" y="77"/>
                    <a:pt x="1" y="108"/>
                  </a:cubicBezTo>
                  <a:cubicBezTo>
                    <a:pt x="120" y="406"/>
                    <a:pt x="322" y="596"/>
                    <a:pt x="560" y="739"/>
                  </a:cubicBezTo>
                  <a:cubicBezTo>
                    <a:pt x="644" y="727"/>
                    <a:pt x="798" y="620"/>
                    <a:pt x="703" y="584"/>
                  </a:cubicBezTo>
                  <a:cubicBezTo>
                    <a:pt x="513" y="465"/>
                    <a:pt x="370" y="382"/>
                    <a:pt x="334" y="84"/>
                  </a:cubicBezTo>
                  <a:cubicBezTo>
                    <a:pt x="322" y="22"/>
                    <a:pt x="292" y="0"/>
                    <a:pt x="2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"/>
            <p:cNvSpPr/>
            <p:nvPr/>
          </p:nvSpPr>
          <p:spPr>
            <a:xfrm>
              <a:off x="408579" y="-1183627"/>
              <a:ext cx="22124" cy="15875"/>
            </a:xfrm>
            <a:custGeom>
              <a:avLst/>
              <a:gdLst/>
              <a:ahLst/>
              <a:cxnLst/>
              <a:rect l="l" t="t" r="r" b="b"/>
              <a:pathLst>
                <a:path w="701" h="503" extrusionOk="0">
                  <a:moveTo>
                    <a:pt x="676" y="1"/>
                  </a:moveTo>
                  <a:cubicBezTo>
                    <a:pt x="526" y="1"/>
                    <a:pt x="421" y="157"/>
                    <a:pt x="268" y="157"/>
                  </a:cubicBezTo>
                  <a:cubicBezTo>
                    <a:pt x="230" y="157"/>
                    <a:pt x="188" y="147"/>
                    <a:pt x="141" y="122"/>
                  </a:cubicBezTo>
                  <a:cubicBezTo>
                    <a:pt x="122" y="113"/>
                    <a:pt x="107" y="109"/>
                    <a:pt x="94" y="109"/>
                  </a:cubicBezTo>
                  <a:cubicBezTo>
                    <a:pt x="0" y="109"/>
                    <a:pt x="45" y="312"/>
                    <a:pt x="34" y="395"/>
                  </a:cubicBezTo>
                  <a:cubicBezTo>
                    <a:pt x="29" y="479"/>
                    <a:pt x="52" y="503"/>
                    <a:pt x="86" y="503"/>
                  </a:cubicBezTo>
                  <a:cubicBezTo>
                    <a:pt x="124" y="503"/>
                    <a:pt x="175" y="473"/>
                    <a:pt x="213" y="467"/>
                  </a:cubicBezTo>
                  <a:cubicBezTo>
                    <a:pt x="439" y="431"/>
                    <a:pt x="582" y="252"/>
                    <a:pt x="701" y="2"/>
                  </a:cubicBezTo>
                  <a:cubicBezTo>
                    <a:pt x="692" y="1"/>
                    <a:pt x="684" y="1"/>
                    <a:pt x="6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"/>
            <p:cNvSpPr/>
            <p:nvPr/>
          </p:nvSpPr>
          <p:spPr>
            <a:xfrm>
              <a:off x="877074" y="-1413283"/>
              <a:ext cx="21082" cy="1669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153" y="1"/>
                  </a:moveTo>
                  <a:cubicBezTo>
                    <a:pt x="118" y="1"/>
                    <a:pt x="79" y="9"/>
                    <a:pt x="36" y="29"/>
                  </a:cubicBezTo>
                  <a:cubicBezTo>
                    <a:pt x="24" y="52"/>
                    <a:pt x="13" y="76"/>
                    <a:pt x="1" y="88"/>
                  </a:cubicBezTo>
                  <a:cubicBezTo>
                    <a:pt x="1" y="112"/>
                    <a:pt x="13" y="136"/>
                    <a:pt x="24" y="148"/>
                  </a:cubicBezTo>
                  <a:cubicBezTo>
                    <a:pt x="155" y="243"/>
                    <a:pt x="144" y="386"/>
                    <a:pt x="144" y="529"/>
                  </a:cubicBezTo>
                  <a:cubicBezTo>
                    <a:pt x="298" y="529"/>
                    <a:pt x="441" y="529"/>
                    <a:pt x="608" y="505"/>
                  </a:cubicBezTo>
                  <a:cubicBezTo>
                    <a:pt x="667" y="421"/>
                    <a:pt x="655" y="350"/>
                    <a:pt x="596" y="267"/>
                  </a:cubicBezTo>
                  <a:cubicBezTo>
                    <a:pt x="427" y="217"/>
                    <a:pt x="332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"/>
            <p:cNvSpPr/>
            <p:nvPr/>
          </p:nvSpPr>
          <p:spPr>
            <a:xfrm>
              <a:off x="602794" y="-1193348"/>
              <a:ext cx="15433" cy="19567"/>
            </a:xfrm>
            <a:custGeom>
              <a:avLst/>
              <a:gdLst/>
              <a:ahLst/>
              <a:cxnLst/>
              <a:rect l="l" t="t" r="r" b="b"/>
              <a:pathLst>
                <a:path w="489" h="620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477"/>
                    <a:pt x="0" y="477"/>
                    <a:pt x="488" y="620"/>
                  </a:cubicBezTo>
                  <a:cubicBezTo>
                    <a:pt x="333" y="418"/>
                    <a:pt x="274" y="179"/>
                    <a:pt x="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"/>
            <p:cNvSpPr/>
            <p:nvPr/>
          </p:nvSpPr>
          <p:spPr>
            <a:xfrm>
              <a:off x="1101395" y="-1360548"/>
              <a:ext cx="22218" cy="9626"/>
            </a:xfrm>
            <a:custGeom>
              <a:avLst/>
              <a:gdLst/>
              <a:ahLst/>
              <a:cxnLst/>
              <a:rect l="l" t="t" r="r" b="b"/>
              <a:pathLst>
                <a:path w="704" h="305" extrusionOk="0">
                  <a:moveTo>
                    <a:pt x="703" y="1"/>
                  </a:moveTo>
                  <a:lnTo>
                    <a:pt x="703" y="1"/>
                  </a:lnTo>
                  <a:cubicBezTo>
                    <a:pt x="680" y="2"/>
                    <a:pt x="658" y="2"/>
                    <a:pt x="635" y="2"/>
                  </a:cubicBezTo>
                  <a:cubicBezTo>
                    <a:pt x="590" y="2"/>
                    <a:pt x="544" y="1"/>
                    <a:pt x="499" y="1"/>
                  </a:cubicBezTo>
                  <a:cubicBezTo>
                    <a:pt x="326" y="1"/>
                    <a:pt x="154" y="22"/>
                    <a:pt x="1" y="227"/>
                  </a:cubicBezTo>
                  <a:cubicBezTo>
                    <a:pt x="130" y="263"/>
                    <a:pt x="256" y="304"/>
                    <a:pt x="367" y="304"/>
                  </a:cubicBezTo>
                  <a:cubicBezTo>
                    <a:pt x="510" y="304"/>
                    <a:pt x="629" y="236"/>
                    <a:pt x="7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"/>
            <p:cNvSpPr/>
            <p:nvPr/>
          </p:nvSpPr>
          <p:spPr>
            <a:xfrm>
              <a:off x="744431" y="-1316586"/>
              <a:ext cx="21082" cy="19946"/>
            </a:xfrm>
            <a:custGeom>
              <a:avLst/>
              <a:gdLst/>
              <a:ahLst/>
              <a:cxnLst/>
              <a:rect l="l" t="t" r="r" b="b"/>
              <a:pathLst>
                <a:path w="668" h="632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39"/>
                    <a:pt x="36" y="334"/>
                    <a:pt x="465" y="632"/>
                  </a:cubicBezTo>
                  <a:cubicBezTo>
                    <a:pt x="667" y="322"/>
                    <a:pt x="227" y="358"/>
                    <a:pt x="251" y="144"/>
                  </a:cubicBezTo>
                  <a:cubicBezTo>
                    <a:pt x="251" y="96"/>
                    <a:pt x="239" y="48"/>
                    <a:pt x="2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"/>
            <p:cNvSpPr/>
            <p:nvPr/>
          </p:nvSpPr>
          <p:spPr>
            <a:xfrm>
              <a:off x="644168" y="-1232071"/>
              <a:ext cx="13034" cy="18747"/>
            </a:xfrm>
            <a:custGeom>
              <a:avLst/>
              <a:gdLst/>
              <a:ahLst/>
              <a:cxnLst/>
              <a:rect l="l" t="t" r="r" b="b"/>
              <a:pathLst>
                <a:path w="413" h="594" extrusionOk="0">
                  <a:moveTo>
                    <a:pt x="253" y="0"/>
                  </a:moveTo>
                  <a:cubicBezTo>
                    <a:pt x="248" y="0"/>
                    <a:pt x="242" y="1"/>
                    <a:pt x="237" y="2"/>
                  </a:cubicBezTo>
                  <a:cubicBezTo>
                    <a:pt x="23" y="49"/>
                    <a:pt x="82" y="287"/>
                    <a:pt x="11" y="418"/>
                  </a:cubicBezTo>
                  <a:cubicBezTo>
                    <a:pt x="1" y="518"/>
                    <a:pt x="83" y="593"/>
                    <a:pt x="117" y="593"/>
                  </a:cubicBezTo>
                  <a:cubicBezTo>
                    <a:pt x="123" y="593"/>
                    <a:pt x="128" y="591"/>
                    <a:pt x="130" y="585"/>
                  </a:cubicBezTo>
                  <a:cubicBezTo>
                    <a:pt x="237" y="454"/>
                    <a:pt x="320" y="287"/>
                    <a:pt x="380" y="121"/>
                  </a:cubicBezTo>
                  <a:cubicBezTo>
                    <a:pt x="413" y="66"/>
                    <a:pt x="324" y="0"/>
                    <a:pt x="2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"/>
            <p:cNvSpPr/>
            <p:nvPr/>
          </p:nvSpPr>
          <p:spPr>
            <a:xfrm>
              <a:off x="642810" y="-1170341"/>
              <a:ext cx="20135" cy="13097"/>
            </a:xfrm>
            <a:custGeom>
              <a:avLst/>
              <a:gdLst/>
              <a:ahLst/>
              <a:cxnLst/>
              <a:rect l="l" t="t" r="r" b="b"/>
              <a:pathLst>
                <a:path w="638" h="415" extrusionOk="0">
                  <a:moveTo>
                    <a:pt x="202" y="0"/>
                  </a:moveTo>
                  <a:cubicBezTo>
                    <a:pt x="0" y="0"/>
                    <a:pt x="24" y="103"/>
                    <a:pt x="125" y="415"/>
                  </a:cubicBezTo>
                  <a:lnTo>
                    <a:pt x="197" y="415"/>
                  </a:lnTo>
                  <a:cubicBezTo>
                    <a:pt x="328" y="367"/>
                    <a:pt x="482" y="391"/>
                    <a:pt x="601" y="272"/>
                  </a:cubicBezTo>
                  <a:cubicBezTo>
                    <a:pt x="637" y="189"/>
                    <a:pt x="637" y="117"/>
                    <a:pt x="578" y="46"/>
                  </a:cubicBezTo>
                  <a:cubicBezTo>
                    <a:pt x="407" y="18"/>
                    <a:pt x="285" y="0"/>
                    <a:pt x="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1123581" y="-1448093"/>
              <a:ext cx="23354" cy="9878"/>
            </a:xfrm>
            <a:custGeom>
              <a:avLst/>
              <a:gdLst/>
              <a:ahLst/>
              <a:cxnLst/>
              <a:rect l="l" t="t" r="r" b="b"/>
              <a:pathLst>
                <a:path w="740" h="313" extrusionOk="0">
                  <a:moveTo>
                    <a:pt x="0" y="0"/>
                  </a:moveTo>
                  <a:cubicBezTo>
                    <a:pt x="143" y="96"/>
                    <a:pt x="262" y="215"/>
                    <a:pt x="417" y="274"/>
                  </a:cubicBezTo>
                  <a:cubicBezTo>
                    <a:pt x="474" y="297"/>
                    <a:pt x="531" y="313"/>
                    <a:pt x="579" y="313"/>
                  </a:cubicBezTo>
                  <a:cubicBezTo>
                    <a:pt x="681" y="313"/>
                    <a:pt x="740" y="243"/>
                    <a:pt x="667" y="24"/>
                  </a:cubicBezTo>
                  <a:cubicBezTo>
                    <a:pt x="441" y="24"/>
                    <a:pt x="226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1123581" y="-1364745"/>
              <a:ext cx="20672" cy="14013"/>
            </a:xfrm>
            <a:custGeom>
              <a:avLst/>
              <a:gdLst/>
              <a:ahLst/>
              <a:cxnLst/>
              <a:rect l="l" t="t" r="r" b="b"/>
              <a:pathLst>
                <a:path w="655" h="444" extrusionOk="0">
                  <a:moveTo>
                    <a:pt x="258" y="0"/>
                  </a:moveTo>
                  <a:cubicBezTo>
                    <a:pt x="189" y="0"/>
                    <a:pt x="112" y="48"/>
                    <a:pt x="0" y="134"/>
                  </a:cubicBezTo>
                  <a:cubicBezTo>
                    <a:pt x="238" y="134"/>
                    <a:pt x="405" y="360"/>
                    <a:pt x="655" y="443"/>
                  </a:cubicBezTo>
                  <a:cubicBezTo>
                    <a:pt x="462" y="132"/>
                    <a:pt x="371" y="0"/>
                    <a:pt x="2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474285" y="-1061494"/>
              <a:ext cx="18052" cy="18494"/>
            </a:xfrm>
            <a:custGeom>
              <a:avLst/>
              <a:gdLst/>
              <a:ahLst/>
              <a:cxnLst/>
              <a:rect l="l" t="t" r="r" b="b"/>
              <a:pathLst>
                <a:path w="572" h="586" extrusionOk="0">
                  <a:moveTo>
                    <a:pt x="212" y="1"/>
                  </a:moveTo>
                  <a:cubicBezTo>
                    <a:pt x="87" y="1"/>
                    <a:pt x="22" y="84"/>
                    <a:pt x="0" y="240"/>
                  </a:cubicBezTo>
                  <a:cubicBezTo>
                    <a:pt x="48" y="300"/>
                    <a:pt x="95" y="347"/>
                    <a:pt x="143" y="407"/>
                  </a:cubicBezTo>
                  <a:cubicBezTo>
                    <a:pt x="236" y="466"/>
                    <a:pt x="323" y="585"/>
                    <a:pt x="430" y="585"/>
                  </a:cubicBezTo>
                  <a:cubicBezTo>
                    <a:pt x="473" y="585"/>
                    <a:pt x="520" y="566"/>
                    <a:pt x="572" y="514"/>
                  </a:cubicBezTo>
                  <a:cubicBezTo>
                    <a:pt x="512" y="300"/>
                    <a:pt x="381" y="157"/>
                    <a:pt x="238" y="2"/>
                  </a:cubicBezTo>
                  <a:cubicBezTo>
                    <a:pt x="229" y="1"/>
                    <a:pt x="221" y="1"/>
                    <a:pt x="2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375821" y="-1035173"/>
              <a:ext cx="14707" cy="13192"/>
            </a:xfrm>
            <a:custGeom>
              <a:avLst/>
              <a:gdLst/>
              <a:ahLst/>
              <a:cxnLst/>
              <a:rect l="l" t="t" r="r" b="b"/>
              <a:pathLst>
                <a:path w="466" h="418" extrusionOk="0">
                  <a:moveTo>
                    <a:pt x="322" y="1"/>
                  </a:moveTo>
                  <a:cubicBezTo>
                    <a:pt x="296" y="1"/>
                    <a:pt x="265" y="8"/>
                    <a:pt x="227" y="25"/>
                  </a:cubicBezTo>
                  <a:cubicBezTo>
                    <a:pt x="120" y="73"/>
                    <a:pt x="1" y="204"/>
                    <a:pt x="72" y="323"/>
                  </a:cubicBezTo>
                  <a:cubicBezTo>
                    <a:pt x="113" y="393"/>
                    <a:pt x="156" y="417"/>
                    <a:pt x="200" y="417"/>
                  </a:cubicBezTo>
                  <a:cubicBezTo>
                    <a:pt x="283" y="417"/>
                    <a:pt x="372" y="330"/>
                    <a:pt x="465" y="299"/>
                  </a:cubicBezTo>
                  <a:cubicBezTo>
                    <a:pt x="445" y="162"/>
                    <a:pt x="442" y="1"/>
                    <a:pt x="3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639591" y="-1159011"/>
              <a:ext cx="17705" cy="20577"/>
            </a:xfrm>
            <a:custGeom>
              <a:avLst/>
              <a:gdLst/>
              <a:ahLst/>
              <a:cxnLst/>
              <a:rect l="l" t="t" r="r" b="b"/>
              <a:pathLst>
                <a:path w="561" h="652" extrusionOk="0">
                  <a:moveTo>
                    <a:pt x="354" y="1"/>
                  </a:moveTo>
                  <a:cubicBezTo>
                    <a:pt x="308" y="1"/>
                    <a:pt x="264" y="19"/>
                    <a:pt x="227" y="56"/>
                  </a:cubicBezTo>
                  <a:cubicBezTo>
                    <a:pt x="156" y="175"/>
                    <a:pt x="144" y="342"/>
                    <a:pt x="1" y="401"/>
                  </a:cubicBezTo>
                  <a:lnTo>
                    <a:pt x="1" y="449"/>
                  </a:lnTo>
                  <a:cubicBezTo>
                    <a:pt x="86" y="597"/>
                    <a:pt x="158" y="652"/>
                    <a:pt x="223" y="652"/>
                  </a:cubicBezTo>
                  <a:cubicBezTo>
                    <a:pt x="341" y="652"/>
                    <a:pt x="433" y="472"/>
                    <a:pt x="525" y="342"/>
                  </a:cubicBezTo>
                  <a:cubicBezTo>
                    <a:pt x="560" y="234"/>
                    <a:pt x="537" y="127"/>
                    <a:pt x="477" y="44"/>
                  </a:cubicBezTo>
                  <a:cubicBezTo>
                    <a:pt x="437" y="16"/>
                    <a:pt x="395" y="1"/>
                    <a:pt x="3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1129199" y="-1399428"/>
              <a:ext cx="13571" cy="9247"/>
            </a:xfrm>
            <a:custGeom>
              <a:avLst/>
              <a:gdLst/>
              <a:ahLst/>
              <a:cxnLst/>
              <a:rect l="l" t="t" r="r" b="b"/>
              <a:pathLst>
                <a:path w="430" h="293" extrusionOk="0">
                  <a:moveTo>
                    <a:pt x="210" y="0"/>
                  </a:moveTo>
                  <a:cubicBezTo>
                    <a:pt x="108" y="0"/>
                    <a:pt x="38" y="87"/>
                    <a:pt x="1" y="280"/>
                  </a:cubicBezTo>
                  <a:cubicBezTo>
                    <a:pt x="144" y="232"/>
                    <a:pt x="310" y="292"/>
                    <a:pt x="429" y="90"/>
                  </a:cubicBezTo>
                  <a:cubicBezTo>
                    <a:pt x="344" y="32"/>
                    <a:pt x="271" y="0"/>
                    <a:pt x="2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"/>
            <p:cNvSpPr/>
            <p:nvPr/>
          </p:nvSpPr>
          <p:spPr>
            <a:xfrm>
              <a:off x="1206992" y="-1369952"/>
              <a:ext cx="16948" cy="20703"/>
            </a:xfrm>
            <a:custGeom>
              <a:avLst/>
              <a:gdLst/>
              <a:ahLst/>
              <a:cxnLst/>
              <a:rect l="l" t="t" r="r" b="b"/>
              <a:pathLst>
                <a:path w="537" h="656" extrusionOk="0">
                  <a:moveTo>
                    <a:pt x="393" y="1"/>
                  </a:moveTo>
                  <a:cubicBezTo>
                    <a:pt x="286" y="191"/>
                    <a:pt x="167" y="334"/>
                    <a:pt x="0" y="441"/>
                  </a:cubicBezTo>
                  <a:cubicBezTo>
                    <a:pt x="47" y="601"/>
                    <a:pt x="85" y="656"/>
                    <a:pt x="119" y="656"/>
                  </a:cubicBezTo>
                  <a:cubicBezTo>
                    <a:pt x="193" y="656"/>
                    <a:pt x="245" y="390"/>
                    <a:pt x="317" y="390"/>
                  </a:cubicBezTo>
                  <a:cubicBezTo>
                    <a:pt x="330" y="390"/>
                    <a:pt x="343" y="398"/>
                    <a:pt x="358" y="418"/>
                  </a:cubicBezTo>
                  <a:cubicBezTo>
                    <a:pt x="393" y="287"/>
                    <a:pt x="536" y="168"/>
                    <a:pt x="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"/>
            <p:cNvSpPr/>
            <p:nvPr/>
          </p:nvSpPr>
          <p:spPr>
            <a:xfrm>
              <a:off x="502089" y="-1082764"/>
              <a:ext cx="19283" cy="9310"/>
            </a:xfrm>
            <a:custGeom>
              <a:avLst/>
              <a:gdLst/>
              <a:ahLst/>
              <a:cxnLst/>
              <a:rect l="l" t="t" r="r" b="b"/>
              <a:pathLst>
                <a:path w="611" h="295" extrusionOk="0">
                  <a:moveTo>
                    <a:pt x="459" y="0"/>
                  </a:moveTo>
                  <a:cubicBezTo>
                    <a:pt x="390" y="0"/>
                    <a:pt x="304" y="38"/>
                    <a:pt x="226" y="69"/>
                  </a:cubicBezTo>
                  <a:cubicBezTo>
                    <a:pt x="60" y="128"/>
                    <a:pt x="0" y="235"/>
                    <a:pt x="238" y="295"/>
                  </a:cubicBezTo>
                  <a:lnTo>
                    <a:pt x="584" y="295"/>
                  </a:lnTo>
                  <a:cubicBezTo>
                    <a:pt x="611" y="65"/>
                    <a:pt x="549" y="0"/>
                    <a:pt x="4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902636" y="-1268553"/>
              <a:ext cx="14297" cy="10478"/>
            </a:xfrm>
            <a:custGeom>
              <a:avLst/>
              <a:gdLst/>
              <a:ahLst/>
              <a:cxnLst/>
              <a:rect l="l" t="t" r="r" b="b"/>
              <a:pathLst>
                <a:path w="453" h="332" extrusionOk="0">
                  <a:moveTo>
                    <a:pt x="159" y="1"/>
                  </a:moveTo>
                  <a:cubicBezTo>
                    <a:pt x="86" y="1"/>
                    <a:pt x="27" y="57"/>
                    <a:pt x="0" y="241"/>
                  </a:cubicBezTo>
                  <a:cubicBezTo>
                    <a:pt x="87" y="297"/>
                    <a:pt x="163" y="331"/>
                    <a:pt x="230" y="331"/>
                  </a:cubicBezTo>
                  <a:cubicBezTo>
                    <a:pt x="319" y="331"/>
                    <a:pt x="392" y="271"/>
                    <a:pt x="453" y="122"/>
                  </a:cubicBezTo>
                  <a:cubicBezTo>
                    <a:pt x="355" y="83"/>
                    <a:pt x="247" y="1"/>
                    <a:pt x="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1148355" y="-1376453"/>
              <a:ext cx="10951" cy="15938"/>
            </a:xfrm>
            <a:custGeom>
              <a:avLst/>
              <a:gdLst/>
              <a:ahLst/>
              <a:cxnLst/>
              <a:rect l="l" t="t" r="r" b="b"/>
              <a:pathLst>
                <a:path w="347" h="505" extrusionOk="0">
                  <a:moveTo>
                    <a:pt x="112" y="1"/>
                  </a:moveTo>
                  <a:cubicBezTo>
                    <a:pt x="66" y="1"/>
                    <a:pt x="13" y="16"/>
                    <a:pt x="13" y="16"/>
                  </a:cubicBezTo>
                  <a:cubicBezTo>
                    <a:pt x="1" y="171"/>
                    <a:pt x="1" y="326"/>
                    <a:pt x="108" y="505"/>
                  </a:cubicBezTo>
                  <a:cubicBezTo>
                    <a:pt x="215" y="326"/>
                    <a:pt x="346" y="195"/>
                    <a:pt x="168" y="16"/>
                  </a:cubicBezTo>
                  <a:cubicBezTo>
                    <a:pt x="156" y="5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693715" y="-1220772"/>
              <a:ext cx="11677" cy="9089"/>
            </a:xfrm>
            <a:custGeom>
              <a:avLst/>
              <a:gdLst/>
              <a:ahLst/>
              <a:cxnLst/>
              <a:rect l="l" t="t" r="r" b="b"/>
              <a:pathLst>
                <a:path w="370" h="288" extrusionOk="0">
                  <a:moveTo>
                    <a:pt x="215" y="1"/>
                  </a:moveTo>
                  <a:cubicBezTo>
                    <a:pt x="119" y="1"/>
                    <a:pt x="0" y="1"/>
                    <a:pt x="12" y="132"/>
                  </a:cubicBezTo>
                  <a:cubicBezTo>
                    <a:pt x="12" y="263"/>
                    <a:pt x="155" y="239"/>
                    <a:pt x="227" y="275"/>
                  </a:cubicBezTo>
                  <a:cubicBezTo>
                    <a:pt x="249" y="282"/>
                    <a:pt x="270" y="287"/>
                    <a:pt x="288" y="287"/>
                  </a:cubicBezTo>
                  <a:cubicBezTo>
                    <a:pt x="330" y="287"/>
                    <a:pt x="361" y="262"/>
                    <a:pt x="369" y="179"/>
                  </a:cubicBezTo>
                  <a:cubicBezTo>
                    <a:pt x="369" y="48"/>
                    <a:pt x="298" y="1"/>
                    <a:pt x="2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562209" y="-1249302"/>
              <a:ext cx="17295" cy="8647"/>
            </a:xfrm>
            <a:custGeom>
              <a:avLst/>
              <a:gdLst/>
              <a:ahLst/>
              <a:cxnLst/>
              <a:rect l="l" t="t" r="r" b="b"/>
              <a:pathLst>
                <a:path w="548" h="274" extrusionOk="0">
                  <a:moveTo>
                    <a:pt x="274" y="1"/>
                  </a:moveTo>
                  <a:cubicBezTo>
                    <a:pt x="164" y="1"/>
                    <a:pt x="76" y="87"/>
                    <a:pt x="0" y="274"/>
                  </a:cubicBezTo>
                  <a:cubicBezTo>
                    <a:pt x="191" y="226"/>
                    <a:pt x="369" y="178"/>
                    <a:pt x="548" y="131"/>
                  </a:cubicBezTo>
                  <a:cubicBezTo>
                    <a:pt x="443" y="46"/>
                    <a:pt x="353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635836" y="-1282944"/>
              <a:ext cx="12687" cy="10383"/>
            </a:xfrm>
            <a:custGeom>
              <a:avLst/>
              <a:gdLst/>
              <a:ahLst/>
              <a:cxnLst/>
              <a:rect l="l" t="t" r="r" b="b"/>
              <a:pathLst>
                <a:path w="402" h="329" extrusionOk="0">
                  <a:moveTo>
                    <a:pt x="295" y="0"/>
                  </a:moveTo>
                  <a:cubicBezTo>
                    <a:pt x="226" y="0"/>
                    <a:pt x="130" y="72"/>
                    <a:pt x="50" y="72"/>
                  </a:cubicBezTo>
                  <a:cubicBezTo>
                    <a:pt x="37" y="72"/>
                    <a:pt x="25" y="70"/>
                    <a:pt x="13" y="66"/>
                  </a:cubicBezTo>
                  <a:cubicBezTo>
                    <a:pt x="1" y="161"/>
                    <a:pt x="1" y="232"/>
                    <a:pt x="1" y="328"/>
                  </a:cubicBezTo>
                  <a:cubicBezTo>
                    <a:pt x="27" y="328"/>
                    <a:pt x="55" y="328"/>
                    <a:pt x="84" y="328"/>
                  </a:cubicBezTo>
                  <a:cubicBezTo>
                    <a:pt x="231" y="328"/>
                    <a:pt x="402" y="312"/>
                    <a:pt x="382" y="113"/>
                  </a:cubicBezTo>
                  <a:cubicBezTo>
                    <a:pt x="369" y="27"/>
                    <a:pt x="337" y="0"/>
                    <a:pt x="2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888340" y="-1272435"/>
              <a:ext cx="12056" cy="15243"/>
            </a:xfrm>
            <a:custGeom>
              <a:avLst/>
              <a:gdLst/>
              <a:ahLst/>
              <a:cxnLst/>
              <a:rect l="l" t="t" r="r" b="b"/>
              <a:pathLst>
                <a:path w="382" h="483" extrusionOk="0">
                  <a:moveTo>
                    <a:pt x="173" y="1"/>
                  </a:moveTo>
                  <a:cubicBezTo>
                    <a:pt x="144" y="1"/>
                    <a:pt x="114" y="7"/>
                    <a:pt x="96" y="18"/>
                  </a:cubicBezTo>
                  <a:cubicBezTo>
                    <a:pt x="1" y="90"/>
                    <a:pt x="60" y="197"/>
                    <a:pt x="96" y="292"/>
                  </a:cubicBezTo>
                  <a:cubicBezTo>
                    <a:pt x="132" y="364"/>
                    <a:pt x="191" y="423"/>
                    <a:pt x="239" y="483"/>
                  </a:cubicBezTo>
                  <a:lnTo>
                    <a:pt x="239" y="364"/>
                  </a:lnTo>
                  <a:cubicBezTo>
                    <a:pt x="251" y="257"/>
                    <a:pt x="382" y="149"/>
                    <a:pt x="251" y="18"/>
                  </a:cubicBezTo>
                  <a:cubicBezTo>
                    <a:pt x="233" y="7"/>
                    <a:pt x="203" y="1"/>
                    <a:pt x="1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611409" y="-1292538"/>
              <a:ext cx="17705" cy="14675"/>
            </a:xfrm>
            <a:custGeom>
              <a:avLst/>
              <a:gdLst/>
              <a:ahLst/>
              <a:cxnLst/>
              <a:rect l="l" t="t" r="r" b="b"/>
              <a:pathLst>
                <a:path w="561" h="465" extrusionOk="0">
                  <a:moveTo>
                    <a:pt x="346" y="1"/>
                  </a:moveTo>
                  <a:cubicBezTo>
                    <a:pt x="1" y="84"/>
                    <a:pt x="275" y="263"/>
                    <a:pt x="322" y="382"/>
                  </a:cubicBezTo>
                  <a:cubicBezTo>
                    <a:pt x="337" y="432"/>
                    <a:pt x="381" y="465"/>
                    <a:pt x="422" y="465"/>
                  </a:cubicBezTo>
                  <a:cubicBezTo>
                    <a:pt x="449" y="465"/>
                    <a:pt x="475" y="450"/>
                    <a:pt x="489" y="417"/>
                  </a:cubicBezTo>
                  <a:cubicBezTo>
                    <a:pt x="561" y="263"/>
                    <a:pt x="358" y="239"/>
                    <a:pt x="346" y="120"/>
                  </a:cubicBezTo>
                  <a:lnTo>
                    <a:pt x="34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"/>
            <p:cNvSpPr/>
            <p:nvPr/>
          </p:nvSpPr>
          <p:spPr>
            <a:xfrm>
              <a:off x="573949" y="-1174538"/>
              <a:ext cx="8963" cy="11803"/>
            </a:xfrm>
            <a:custGeom>
              <a:avLst/>
              <a:gdLst/>
              <a:ahLst/>
              <a:cxnLst/>
              <a:rect l="l" t="t" r="r" b="b"/>
              <a:pathLst>
                <a:path w="284" h="374" extrusionOk="0">
                  <a:moveTo>
                    <a:pt x="116" y="0"/>
                  </a:moveTo>
                  <a:cubicBezTo>
                    <a:pt x="81" y="72"/>
                    <a:pt x="21" y="167"/>
                    <a:pt x="9" y="238"/>
                  </a:cubicBezTo>
                  <a:cubicBezTo>
                    <a:pt x="0" y="320"/>
                    <a:pt x="39" y="374"/>
                    <a:pt x="96" y="374"/>
                  </a:cubicBezTo>
                  <a:cubicBezTo>
                    <a:pt x="113" y="374"/>
                    <a:pt x="132" y="369"/>
                    <a:pt x="152" y="357"/>
                  </a:cubicBezTo>
                  <a:cubicBezTo>
                    <a:pt x="188" y="322"/>
                    <a:pt x="259" y="250"/>
                    <a:pt x="271" y="179"/>
                  </a:cubicBezTo>
                  <a:cubicBezTo>
                    <a:pt x="283" y="107"/>
                    <a:pt x="235" y="24"/>
                    <a:pt x="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"/>
            <p:cNvSpPr/>
            <p:nvPr/>
          </p:nvSpPr>
          <p:spPr>
            <a:xfrm>
              <a:off x="433700" y="-1203320"/>
              <a:ext cx="8679" cy="9626"/>
            </a:xfrm>
            <a:custGeom>
              <a:avLst/>
              <a:gdLst/>
              <a:ahLst/>
              <a:cxnLst/>
              <a:rect l="l" t="t" r="r" b="b"/>
              <a:pathLst>
                <a:path w="275" h="305" extrusionOk="0">
                  <a:moveTo>
                    <a:pt x="209" y="0"/>
                  </a:moveTo>
                  <a:cubicBezTo>
                    <a:pt x="200" y="0"/>
                    <a:pt x="190" y="2"/>
                    <a:pt x="179" y="7"/>
                  </a:cubicBezTo>
                  <a:cubicBezTo>
                    <a:pt x="119" y="7"/>
                    <a:pt x="60" y="79"/>
                    <a:pt x="24" y="138"/>
                  </a:cubicBezTo>
                  <a:cubicBezTo>
                    <a:pt x="0" y="222"/>
                    <a:pt x="36" y="305"/>
                    <a:pt x="131" y="305"/>
                  </a:cubicBezTo>
                  <a:cubicBezTo>
                    <a:pt x="203" y="305"/>
                    <a:pt x="262" y="269"/>
                    <a:pt x="274" y="162"/>
                  </a:cubicBezTo>
                  <a:cubicBezTo>
                    <a:pt x="274" y="90"/>
                    <a:pt x="265" y="0"/>
                    <a:pt x="2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"/>
            <p:cNvSpPr/>
            <p:nvPr/>
          </p:nvSpPr>
          <p:spPr>
            <a:xfrm>
              <a:off x="600143" y="-1259180"/>
              <a:ext cx="14707" cy="11677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168" y="0"/>
                  </a:moveTo>
                  <a:cubicBezTo>
                    <a:pt x="113" y="0"/>
                    <a:pt x="57" y="25"/>
                    <a:pt x="1" y="87"/>
                  </a:cubicBezTo>
                  <a:cubicBezTo>
                    <a:pt x="32" y="242"/>
                    <a:pt x="99" y="370"/>
                    <a:pt x="225" y="370"/>
                  </a:cubicBezTo>
                  <a:cubicBezTo>
                    <a:pt x="244" y="370"/>
                    <a:pt x="264" y="367"/>
                    <a:pt x="286" y="360"/>
                  </a:cubicBezTo>
                  <a:cubicBezTo>
                    <a:pt x="382" y="325"/>
                    <a:pt x="465" y="206"/>
                    <a:pt x="346" y="75"/>
                  </a:cubicBezTo>
                  <a:cubicBezTo>
                    <a:pt x="289" y="31"/>
                    <a:pt x="230" y="0"/>
                    <a:pt x="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620435" y="-1305382"/>
              <a:ext cx="10289" cy="12876"/>
            </a:xfrm>
            <a:custGeom>
              <a:avLst/>
              <a:gdLst/>
              <a:ahLst/>
              <a:cxnLst/>
              <a:rect l="l" t="t" r="r" b="b"/>
              <a:pathLst>
                <a:path w="326" h="408" extrusionOk="0">
                  <a:moveTo>
                    <a:pt x="203" y="1"/>
                  </a:moveTo>
                  <a:cubicBezTo>
                    <a:pt x="196" y="1"/>
                    <a:pt x="188" y="2"/>
                    <a:pt x="179" y="3"/>
                  </a:cubicBezTo>
                  <a:cubicBezTo>
                    <a:pt x="1" y="39"/>
                    <a:pt x="60" y="265"/>
                    <a:pt x="48" y="408"/>
                  </a:cubicBezTo>
                  <a:lnTo>
                    <a:pt x="275" y="277"/>
                  </a:lnTo>
                  <a:cubicBezTo>
                    <a:pt x="252" y="187"/>
                    <a:pt x="325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495682" y="-1282597"/>
              <a:ext cx="7543" cy="13760"/>
            </a:xfrm>
            <a:custGeom>
              <a:avLst/>
              <a:gdLst/>
              <a:ahLst/>
              <a:cxnLst/>
              <a:rect l="l" t="t" r="r" b="b"/>
              <a:pathLst>
                <a:path w="239" h="436" extrusionOk="0">
                  <a:moveTo>
                    <a:pt x="75" y="0"/>
                  </a:moveTo>
                  <a:cubicBezTo>
                    <a:pt x="50" y="0"/>
                    <a:pt x="26" y="17"/>
                    <a:pt x="1" y="67"/>
                  </a:cubicBezTo>
                  <a:cubicBezTo>
                    <a:pt x="1" y="198"/>
                    <a:pt x="13" y="317"/>
                    <a:pt x="13" y="436"/>
                  </a:cubicBezTo>
                  <a:cubicBezTo>
                    <a:pt x="156" y="436"/>
                    <a:pt x="215" y="340"/>
                    <a:pt x="239" y="198"/>
                  </a:cubicBezTo>
                  <a:cubicBezTo>
                    <a:pt x="239" y="150"/>
                    <a:pt x="215" y="102"/>
                    <a:pt x="215" y="67"/>
                  </a:cubicBezTo>
                  <a:cubicBezTo>
                    <a:pt x="168" y="59"/>
                    <a:pt x="122" y="0"/>
                    <a:pt x="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488171" y="-1210232"/>
              <a:ext cx="9815" cy="9026"/>
            </a:xfrm>
            <a:custGeom>
              <a:avLst/>
              <a:gdLst/>
              <a:ahLst/>
              <a:cxnLst/>
              <a:rect l="l" t="t" r="r" b="b"/>
              <a:pathLst>
                <a:path w="311" h="286" extrusionOk="0">
                  <a:moveTo>
                    <a:pt x="203" y="0"/>
                  </a:moveTo>
                  <a:cubicBezTo>
                    <a:pt x="132" y="72"/>
                    <a:pt x="72" y="167"/>
                    <a:pt x="1" y="238"/>
                  </a:cubicBezTo>
                  <a:cubicBezTo>
                    <a:pt x="36" y="250"/>
                    <a:pt x="84" y="286"/>
                    <a:pt x="132" y="286"/>
                  </a:cubicBezTo>
                  <a:cubicBezTo>
                    <a:pt x="239" y="286"/>
                    <a:pt x="310" y="262"/>
                    <a:pt x="310" y="107"/>
                  </a:cubicBezTo>
                  <a:cubicBezTo>
                    <a:pt x="275" y="72"/>
                    <a:pt x="215" y="0"/>
                    <a:pt x="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1170920" y="-1427421"/>
              <a:ext cx="9058" cy="9594"/>
            </a:xfrm>
            <a:custGeom>
              <a:avLst/>
              <a:gdLst/>
              <a:ahLst/>
              <a:cxnLst/>
              <a:rect l="l" t="t" r="r" b="b"/>
              <a:pathLst>
                <a:path w="287" h="304" extrusionOk="0">
                  <a:moveTo>
                    <a:pt x="155" y="0"/>
                  </a:moveTo>
                  <a:cubicBezTo>
                    <a:pt x="60" y="36"/>
                    <a:pt x="0" y="84"/>
                    <a:pt x="12" y="167"/>
                  </a:cubicBezTo>
                  <a:cubicBezTo>
                    <a:pt x="32" y="256"/>
                    <a:pt x="85" y="304"/>
                    <a:pt x="143" y="304"/>
                  </a:cubicBezTo>
                  <a:cubicBezTo>
                    <a:pt x="155" y="304"/>
                    <a:pt x="167" y="302"/>
                    <a:pt x="179" y="298"/>
                  </a:cubicBezTo>
                  <a:cubicBezTo>
                    <a:pt x="227" y="286"/>
                    <a:pt x="274" y="215"/>
                    <a:pt x="274" y="167"/>
                  </a:cubicBezTo>
                  <a:cubicBezTo>
                    <a:pt x="286" y="96"/>
                    <a:pt x="238" y="24"/>
                    <a:pt x="1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895851" y="-1407886"/>
              <a:ext cx="15464" cy="11298"/>
            </a:xfrm>
            <a:custGeom>
              <a:avLst/>
              <a:gdLst/>
              <a:ahLst/>
              <a:cxnLst/>
              <a:rect l="l" t="t" r="r" b="b"/>
              <a:pathLst>
                <a:path w="490" h="358" extrusionOk="0">
                  <a:moveTo>
                    <a:pt x="334" y="0"/>
                  </a:moveTo>
                  <a:cubicBezTo>
                    <a:pt x="215" y="36"/>
                    <a:pt x="120" y="72"/>
                    <a:pt x="1" y="119"/>
                  </a:cubicBezTo>
                  <a:cubicBezTo>
                    <a:pt x="1" y="191"/>
                    <a:pt x="13" y="274"/>
                    <a:pt x="13" y="358"/>
                  </a:cubicBezTo>
                  <a:cubicBezTo>
                    <a:pt x="191" y="334"/>
                    <a:pt x="334" y="250"/>
                    <a:pt x="489" y="143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"/>
            <p:cNvSpPr/>
            <p:nvPr/>
          </p:nvSpPr>
          <p:spPr>
            <a:xfrm>
              <a:off x="597523" y="-1264513"/>
              <a:ext cx="13539" cy="8079"/>
            </a:xfrm>
            <a:custGeom>
              <a:avLst/>
              <a:gdLst/>
              <a:ahLst/>
              <a:cxnLst/>
              <a:rect l="l" t="t" r="r" b="b"/>
              <a:pathLst>
                <a:path w="429" h="256" extrusionOk="0">
                  <a:moveTo>
                    <a:pt x="225" y="1"/>
                  </a:moveTo>
                  <a:cubicBezTo>
                    <a:pt x="105" y="1"/>
                    <a:pt x="0" y="36"/>
                    <a:pt x="0" y="244"/>
                  </a:cubicBezTo>
                  <a:cubicBezTo>
                    <a:pt x="48" y="244"/>
                    <a:pt x="72" y="256"/>
                    <a:pt x="108" y="256"/>
                  </a:cubicBezTo>
                  <a:cubicBezTo>
                    <a:pt x="203" y="244"/>
                    <a:pt x="322" y="244"/>
                    <a:pt x="429" y="244"/>
                  </a:cubicBezTo>
                  <a:cubicBezTo>
                    <a:pt x="405" y="160"/>
                    <a:pt x="369" y="77"/>
                    <a:pt x="322" y="6"/>
                  </a:cubicBezTo>
                  <a:cubicBezTo>
                    <a:pt x="290" y="3"/>
                    <a:pt x="257" y="1"/>
                    <a:pt x="2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"/>
            <p:cNvSpPr/>
            <p:nvPr/>
          </p:nvSpPr>
          <p:spPr>
            <a:xfrm>
              <a:off x="1021740" y="-1432439"/>
              <a:ext cx="21461" cy="4702"/>
            </a:xfrm>
            <a:custGeom>
              <a:avLst/>
              <a:gdLst/>
              <a:ahLst/>
              <a:cxnLst/>
              <a:rect l="l" t="t" r="r" b="b"/>
              <a:pathLst>
                <a:path w="680" h="149" extrusionOk="0">
                  <a:moveTo>
                    <a:pt x="426" y="0"/>
                  </a:moveTo>
                  <a:cubicBezTo>
                    <a:pt x="276" y="0"/>
                    <a:pt x="131" y="36"/>
                    <a:pt x="1" y="135"/>
                  </a:cubicBezTo>
                  <a:cubicBezTo>
                    <a:pt x="14" y="135"/>
                    <a:pt x="28" y="134"/>
                    <a:pt x="41" y="134"/>
                  </a:cubicBezTo>
                  <a:cubicBezTo>
                    <a:pt x="134" y="134"/>
                    <a:pt x="233" y="149"/>
                    <a:pt x="332" y="149"/>
                  </a:cubicBezTo>
                  <a:cubicBezTo>
                    <a:pt x="454" y="149"/>
                    <a:pt x="574" y="127"/>
                    <a:pt x="679" y="28"/>
                  </a:cubicBezTo>
                  <a:cubicBezTo>
                    <a:pt x="594" y="11"/>
                    <a:pt x="509" y="0"/>
                    <a:pt x="4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661020" y="-1170877"/>
              <a:ext cx="18084" cy="11772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445" y="0"/>
                  </a:moveTo>
                  <a:cubicBezTo>
                    <a:pt x="399" y="0"/>
                    <a:pt x="358" y="14"/>
                    <a:pt x="322" y="51"/>
                  </a:cubicBezTo>
                  <a:lnTo>
                    <a:pt x="203" y="51"/>
                  </a:lnTo>
                  <a:cubicBezTo>
                    <a:pt x="132" y="51"/>
                    <a:pt x="72" y="63"/>
                    <a:pt x="1" y="63"/>
                  </a:cubicBezTo>
                  <a:lnTo>
                    <a:pt x="1" y="301"/>
                  </a:lnTo>
                  <a:cubicBezTo>
                    <a:pt x="24" y="349"/>
                    <a:pt x="72" y="360"/>
                    <a:pt x="120" y="372"/>
                  </a:cubicBezTo>
                  <a:cubicBezTo>
                    <a:pt x="143" y="360"/>
                    <a:pt x="155" y="360"/>
                    <a:pt x="191" y="360"/>
                  </a:cubicBezTo>
                  <a:cubicBezTo>
                    <a:pt x="322" y="313"/>
                    <a:pt x="489" y="313"/>
                    <a:pt x="572" y="170"/>
                  </a:cubicBezTo>
                  <a:cubicBezTo>
                    <a:pt x="572" y="110"/>
                    <a:pt x="560" y="63"/>
                    <a:pt x="536" y="15"/>
                  </a:cubicBezTo>
                  <a:cubicBezTo>
                    <a:pt x="504" y="6"/>
                    <a:pt x="474" y="0"/>
                    <a:pt x="4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1148387" y="-1424044"/>
              <a:ext cx="7890" cy="6849"/>
            </a:xfrm>
            <a:custGeom>
              <a:avLst/>
              <a:gdLst/>
              <a:ahLst/>
              <a:cxnLst/>
              <a:rect l="l" t="t" r="r" b="b"/>
              <a:pathLst>
                <a:path w="250" h="217" extrusionOk="0">
                  <a:moveTo>
                    <a:pt x="119" y="0"/>
                  </a:moveTo>
                  <a:cubicBezTo>
                    <a:pt x="107" y="36"/>
                    <a:pt x="48" y="60"/>
                    <a:pt x="12" y="108"/>
                  </a:cubicBezTo>
                  <a:cubicBezTo>
                    <a:pt x="1" y="162"/>
                    <a:pt x="40" y="216"/>
                    <a:pt x="92" y="216"/>
                  </a:cubicBezTo>
                  <a:cubicBezTo>
                    <a:pt x="97" y="216"/>
                    <a:pt x="102" y="216"/>
                    <a:pt x="107" y="215"/>
                  </a:cubicBezTo>
                  <a:cubicBezTo>
                    <a:pt x="155" y="191"/>
                    <a:pt x="202" y="155"/>
                    <a:pt x="226" y="108"/>
                  </a:cubicBezTo>
                  <a:cubicBezTo>
                    <a:pt x="250" y="12"/>
                    <a:pt x="190" y="0"/>
                    <a:pt x="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560694" y="-1155792"/>
              <a:ext cx="7543" cy="7574"/>
            </a:xfrm>
            <a:custGeom>
              <a:avLst/>
              <a:gdLst/>
              <a:ahLst/>
              <a:cxnLst/>
              <a:rect l="l" t="t" r="r" b="b"/>
              <a:pathLst>
                <a:path w="239" h="240" extrusionOk="0">
                  <a:moveTo>
                    <a:pt x="69" y="0"/>
                  </a:moveTo>
                  <a:cubicBezTo>
                    <a:pt x="1" y="0"/>
                    <a:pt x="4" y="76"/>
                    <a:pt x="48" y="121"/>
                  </a:cubicBezTo>
                  <a:cubicBezTo>
                    <a:pt x="96" y="168"/>
                    <a:pt x="155" y="192"/>
                    <a:pt x="215" y="240"/>
                  </a:cubicBezTo>
                  <a:cubicBezTo>
                    <a:pt x="227" y="204"/>
                    <a:pt x="227" y="168"/>
                    <a:pt x="239" y="109"/>
                  </a:cubicBezTo>
                  <a:cubicBezTo>
                    <a:pt x="203" y="73"/>
                    <a:pt x="143" y="1"/>
                    <a:pt x="84" y="1"/>
                  </a:cubicBezTo>
                  <a:cubicBezTo>
                    <a:pt x="78" y="1"/>
                    <a:pt x="73" y="0"/>
                    <a:pt x="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892474" y="-1256844"/>
              <a:ext cx="10194" cy="7922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08" y="1"/>
                  </a:moveTo>
                  <a:cubicBezTo>
                    <a:pt x="72" y="36"/>
                    <a:pt x="25" y="72"/>
                    <a:pt x="1" y="120"/>
                  </a:cubicBezTo>
                  <a:lnTo>
                    <a:pt x="1" y="251"/>
                  </a:lnTo>
                  <a:cubicBezTo>
                    <a:pt x="108" y="251"/>
                    <a:pt x="227" y="239"/>
                    <a:pt x="322" y="239"/>
                  </a:cubicBezTo>
                  <a:cubicBezTo>
                    <a:pt x="310" y="72"/>
                    <a:pt x="239" y="1"/>
                    <a:pt x="1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"/>
            <p:cNvSpPr/>
            <p:nvPr/>
          </p:nvSpPr>
          <p:spPr>
            <a:xfrm>
              <a:off x="1128094" y="-1427832"/>
              <a:ext cx="7164" cy="7574"/>
            </a:xfrm>
            <a:custGeom>
              <a:avLst/>
              <a:gdLst/>
              <a:ahLst/>
              <a:cxnLst/>
              <a:rect l="l" t="t" r="r" b="b"/>
              <a:pathLst>
                <a:path w="227" h="240" extrusionOk="0">
                  <a:moveTo>
                    <a:pt x="141" y="0"/>
                  </a:moveTo>
                  <a:cubicBezTo>
                    <a:pt x="118" y="0"/>
                    <a:pt x="94" y="6"/>
                    <a:pt x="71" y="13"/>
                  </a:cubicBezTo>
                  <a:cubicBezTo>
                    <a:pt x="36" y="49"/>
                    <a:pt x="0" y="109"/>
                    <a:pt x="0" y="156"/>
                  </a:cubicBezTo>
                  <a:cubicBezTo>
                    <a:pt x="0" y="180"/>
                    <a:pt x="71" y="216"/>
                    <a:pt x="119" y="240"/>
                  </a:cubicBezTo>
                  <a:cubicBezTo>
                    <a:pt x="167" y="180"/>
                    <a:pt x="214" y="132"/>
                    <a:pt x="226" y="97"/>
                  </a:cubicBezTo>
                  <a:cubicBezTo>
                    <a:pt x="226" y="24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"/>
            <p:cNvSpPr/>
            <p:nvPr/>
          </p:nvSpPr>
          <p:spPr>
            <a:xfrm>
              <a:off x="401005" y="-1248955"/>
              <a:ext cx="21461" cy="20577"/>
            </a:xfrm>
            <a:custGeom>
              <a:avLst/>
              <a:gdLst/>
              <a:ahLst/>
              <a:cxnLst/>
              <a:rect l="l" t="t" r="r" b="b"/>
              <a:pathLst>
                <a:path w="680" h="652" extrusionOk="0">
                  <a:moveTo>
                    <a:pt x="679" y="1"/>
                  </a:moveTo>
                  <a:lnTo>
                    <a:pt x="679" y="1"/>
                  </a:lnTo>
                  <a:cubicBezTo>
                    <a:pt x="334" y="60"/>
                    <a:pt x="179" y="358"/>
                    <a:pt x="0" y="644"/>
                  </a:cubicBezTo>
                  <a:cubicBezTo>
                    <a:pt x="36" y="649"/>
                    <a:pt x="70" y="651"/>
                    <a:pt x="100" y="651"/>
                  </a:cubicBezTo>
                  <a:cubicBezTo>
                    <a:pt x="501" y="651"/>
                    <a:pt x="513" y="244"/>
                    <a:pt x="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"/>
            <p:cNvSpPr/>
            <p:nvPr/>
          </p:nvSpPr>
          <p:spPr>
            <a:xfrm>
              <a:off x="422433" y="-1259085"/>
              <a:ext cx="21051" cy="11677"/>
            </a:xfrm>
            <a:custGeom>
              <a:avLst/>
              <a:gdLst/>
              <a:ahLst/>
              <a:cxnLst/>
              <a:rect l="l" t="t" r="r" b="b"/>
              <a:pathLst>
                <a:path w="667" h="370" extrusionOk="0">
                  <a:moveTo>
                    <a:pt x="667" y="0"/>
                  </a:moveTo>
                  <a:lnTo>
                    <a:pt x="667" y="0"/>
                  </a:lnTo>
                  <a:cubicBezTo>
                    <a:pt x="488" y="203"/>
                    <a:pt x="191" y="131"/>
                    <a:pt x="0" y="322"/>
                  </a:cubicBezTo>
                  <a:cubicBezTo>
                    <a:pt x="89" y="352"/>
                    <a:pt x="171" y="369"/>
                    <a:pt x="247" y="369"/>
                  </a:cubicBezTo>
                  <a:cubicBezTo>
                    <a:pt x="436" y="369"/>
                    <a:pt x="582" y="264"/>
                    <a:pt x="6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"/>
            <p:cNvSpPr/>
            <p:nvPr/>
          </p:nvSpPr>
          <p:spPr>
            <a:xfrm>
              <a:off x="325105" y="-1192969"/>
              <a:ext cx="20325" cy="15433"/>
            </a:xfrm>
            <a:custGeom>
              <a:avLst/>
              <a:gdLst/>
              <a:ahLst/>
              <a:cxnLst/>
              <a:rect l="l" t="t" r="r" b="b"/>
              <a:pathLst>
                <a:path w="644" h="489" extrusionOk="0">
                  <a:moveTo>
                    <a:pt x="417" y="1"/>
                  </a:moveTo>
                  <a:cubicBezTo>
                    <a:pt x="405" y="167"/>
                    <a:pt x="0" y="310"/>
                    <a:pt x="405" y="489"/>
                  </a:cubicBezTo>
                  <a:cubicBezTo>
                    <a:pt x="584" y="346"/>
                    <a:pt x="643" y="179"/>
                    <a:pt x="4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"/>
            <p:cNvSpPr/>
            <p:nvPr/>
          </p:nvSpPr>
          <p:spPr>
            <a:xfrm>
              <a:off x="261608" y="-997934"/>
              <a:ext cx="16190" cy="18810"/>
            </a:xfrm>
            <a:custGeom>
              <a:avLst/>
              <a:gdLst/>
              <a:ahLst/>
              <a:cxnLst/>
              <a:rect l="l" t="t" r="r" b="b"/>
              <a:pathLst>
                <a:path w="513" h="596" extrusionOk="0">
                  <a:moveTo>
                    <a:pt x="95" y="0"/>
                  </a:moveTo>
                  <a:cubicBezTo>
                    <a:pt x="119" y="191"/>
                    <a:pt x="0" y="417"/>
                    <a:pt x="226" y="595"/>
                  </a:cubicBezTo>
                  <a:cubicBezTo>
                    <a:pt x="429" y="310"/>
                    <a:pt x="512" y="83"/>
                    <a:pt x="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"/>
            <p:cNvSpPr/>
            <p:nvPr/>
          </p:nvSpPr>
          <p:spPr>
            <a:xfrm>
              <a:off x="1063840" y="-1456077"/>
              <a:ext cx="18052" cy="8079"/>
            </a:xfrm>
            <a:custGeom>
              <a:avLst/>
              <a:gdLst/>
              <a:ahLst/>
              <a:cxnLst/>
              <a:rect l="l" t="t" r="r" b="b"/>
              <a:pathLst>
                <a:path w="572" h="256" extrusionOk="0">
                  <a:moveTo>
                    <a:pt x="270" y="0"/>
                  </a:moveTo>
                  <a:cubicBezTo>
                    <a:pt x="132" y="0"/>
                    <a:pt x="10" y="40"/>
                    <a:pt x="0" y="242"/>
                  </a:cubicBezTo>
                  <a:cubicBezTo>
                    <a:pt x="19" y="239"/>
                    <a:pt x="38" y="238"/>
                    <a:pt x="57" y="238"/>
                  </a:cubicBezTo>
                  <a:cubicBezTo>
                    <a:pt x="139" y="238"/>
                    <a:pt x="222" y="255"/>
                    <a:pt x="304" y="255"/>
                  </a:cubicBezTo>
                  <a:cubicBezTo>
                    <a:pt x="399" y="255"/>
                    <a:pt x="491" y="232"/>
                    <a:pt x="572" y="134"/>
                  </a:cubicBezTo>
                  <a:cubicBezTo>
                    <a:pt x="476" y="122"/>
                    <a:pt x="393" y="111"/>
                    <a:pt x="345" y="3"/>
                  </a:cubicBezTo>
                  <a:cubicBezTo>
                    <a:pt x="320" y="2"/>
                    <a:pt x="295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"/>
            <p:cNvSpPr/>
            <p:nvPr/>
          </p:nvSpPr>
          <p:spPr>
            <a:xfrm>
              <a:off x="1065323" y="-1471068"/>
              <a:ext cx="13950" cy="10983"/>
            </a:xfrm>
            <a:custGeom>
              <a:avLst/>
              <a:gdLst/>
              <a:ahLst/>
              <a:cxnLst/>
              <a:rect l="l" t="t" r="r" b="b"/>
              <a:pathLst>
                <a:path w="442" h="348" extrusionOk="0">
                  <a:moveTo>
                    <a:pt x="272" y="1"/>
                  </a:moveTo>
                  <a:cubicBezTo>
                    <a:pt x="205" y="1"/>
                    <a:pt x="139" y="72"/>
                    <a:pt x="72" y="97"/>
                  </a:cubicBezTo>
                  <a:cubicBezTo>
                    <a:pt x="1" y="347"/>
                    <a:pt x="239" y="240"/>
                    <a:pt x="298" y="347"/>
                  </a:cubicBezTo>
                  <a:cubicBezTo>
                    <a:pt x="405" y="276"/>
                    <a:pt x="441" y="157"/>
                    <a:pt x="358" y="50"/>
                  </a:cubicBezTo>
                  <a:cubicBezTo>
                    <a:pt x="329" y="14"/>
                    <a:pt x="301" y="1"/>
                    <a:pt x="2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"/>
            <p:cNvSpPr/>
            <p:nvPr/>
          </p:nvSpPr>
          <p:spPr>
            <a:xfrm>
              <a:off x="1063461" y="-1468006"/>
              <a:ext cx="11298" cy="7922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0" y="223"/>
                    <a:pt x="98" y="244"/>
                    <a:pt x="205" y="244"/>
                  </a:cubicBezTo>
                  <a:cubicBezTo>
                    <a:pt x="230" y="244"/>
                    <a:pt x="255" y="243"/>
                    <a:pt x="280" y="243"/>
                  </a:cubicBezTo>
                  <a:cubicBezTo>
                    <a:pt x="308" y="243"/>
                    <a:pt x="334" y="244"/>
                    <a:pt x="357" y="250"/>
                  </a:cubicBezTo>
                  <a:cubicBezTo>
                    <a:pt x="286" y="155"/>
                    <a:pt x="203" y="84"/>
                    <a:pt x="1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1081103" y="-1459738"/>
              <a:ext cx="13571" cy="7922"/>
            </a:xfrm>
            <a:custGeom>
              <a:avLst/>
              <a:gdLst/>
              <a:ahLst/>
              <a:cxnLst/>
              <a:rect l="l" t="t" r="r" b="b"/>
              <a:pathLst>
                <a:path w="430" h="251" extrusionOk="0">
                  <a:moveTo>
                    <a:pt x="358" y="0"/>
                  </a:moveTo>
                  <a:cubicBezTo>
                    <a:pt x="239" y="72"/>
                    <a:pt x="120" y="155"/>
                    <a:pt x="1" y="238"/>
                  </a:cubicBezTo>
                  <a:cubicBezTo>
                    <a:pt x="36" y="238"/>
                    <a:pt x="84" y="250"/>
                    <a:pt x="108" y="250"/>
                  </a:cubicBezTo>
                  <a:cubicBezTo>
                    <a:pt x="129" y="244"/>
                    <a:pt x="154" y="243"/>
                    <a:pt x="179" y="243"/>
                  </a:cubicBezTo>
                  <a:cubicBezTo>
                    <a:pt x="202" y="243"/>
                    <a:pt x="226" y="244"/>
                    <a:pt x="249" y="244"/>
                  </a:cubicBezTo>
                  <a:cubicBezTo>
                    <a:pt x="347" y="244"/>
                    <a:pt x="429" y="223"/>
                    <a:pt x="3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850027" y="-1424044"/>
              <a:ext cx="28215" cy="20325"/>
            </a:xfrm>
            <a:custGeom>
              <a:avLst/>
              <a:gdLst/>
              <a:ahLst/>
              <a:cxnLst/>
              <a:rect l="l" t="t" r="r" b="b"/>
              <a:pathLst>
                <a:path w="894" h="644" extrusionOk="0">
                  <a:moveTo>
                    <a:pt x="679" y="0"/>
                  </a:moveTo>
                  <a:cubicBezTo>
                    <a:pt x="584" y="128"/>
                    <a:pt x="471" y="163"/>
                    <a:pt x="347" y="163"/>
                  </a:cubicBezTo>
                  <a:cubicBezTo>
                    <a:pt x="239" y="163"/>
                    <a:pt x="122" y="136"/>
                    <a:pt x="0" y="120"/>
                  </a:cubicBezTo>
                  <a:lnTo>
                    <a:pt x="0" y="120"/>
                  </a:lnTo>
                  <a:cubicBezTo>
                    <a:pt x="108" y="310"/>
                    <a:pt x="84" y="524"/>
                    <a:pt x="227" y="643"/>
                  </a:cubicBezTo>
                  <a:cubicBezTo>
                    <a:pt x="405" y="405"/>
                    <a:pt x="679" y="477"/>
                    <a:pt x="893" y="393"/>
                  </a:cubicBezTo>
                  <a:cubicBezTo>
                    <a:pt x="893" y="215"/>
                    <a:pt x="822" y="72"/>
                    <a:pt x="6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811336" y="-1409433"/>
              <a:ext cx="21429" cy="17358"/>
            </a:xfrm>
            <a:custGeom>
              <a:avLst/>
              <a:gdLst/>
              <a:ahLst/>
              <a:cxnLst/>
              <a:rect l="l" t="t" r="r" b="b"/>
              <a:pathLst>
                <a:path w="679" h="550" extrusionOk="0">
                  <a:moveTo>
                    <a:pt x="513" y="0"/>
                  </a:moveTo>
                  <a:cubicBezTo>
                    <a:pt x="502" y="0"/>
                    <a:pt x="493" y="8"/>
                    <a:pt x="488" y="26"/>
                  </a:cubicBezTo>
                  <a:cubicBezTo>
                    <a:pt x="436" y="198"/>
                    <a:pt x="365" y="247"/>
                    <a:pt x="289" y="247"/>
                  </a:cubicBezTo>
                  <a:cubicBezTo>
                    <a:pt x="192" y="247"/>
                    <a:pt x="87" y="168"/>
                    <a:pt x="0" y="168"/>
                  </a:cubicBezTo>
                  <a:lnTo>
                    <a:pt x="12" y="204"/>
                  </a:lnTo>
                  <a:cubicBezTo>
                    <a:pt x="0" y="311"/>
                    <a:pt x="36" y="371"/>
                    <a:pt x="119" y="419"/>
                  </a:cubicBezTo>
                  <a:cubicBezTo>
                    <a:pt x="214" y="466"/>
                    <a:pt x="333" y="502"/>
                    <a:pt x="441" y="549"/>
                  </a:cubicBezTo>
                  <a:cubicBezTo>
                    <a:pt x="536" y="502"/>
                    <a:pt x="607" y="466"/>
                    <a:pt x="679" y="419"/>
                  </a:cubicBezTo>
                  <a:cubicBezTo>
                    <a:pt x="667" y="323"/>
                    <a:pt x="667" y="252"/>
                    <a:pt x="667" y="168"/>
                  </a:cubicBezTo>
                  <a:cubicBezTo>
                    <a:pt x="629" y="103"/>
                    <a:pt x="555" y="0"/>
                    <a:pt x="5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857160" y="-1413157"/>
              <a:ext cx="21082" cy="12056"/>
            </a:xfrm>
            <a:custGeom>
              <a:avLst/>
              <a:gdLst/>
              <a:ahLst/>
              <a:cxnLst/>
              <a:rect l="l" t="t" r="r" b="b"/>
              <a:pathLst>
                <a:path w="668" h="382" extrusionOk="0">
                  <a:moveTo>
                    <a:pt x="352" y="0"/>
                  </a:moveTo>
                  <a:cubicBezTo>
                    <a:pt x="207" y="0"/>
                    <a:pt x="77" y="49"/>
                    <a:pt x="1" y="286"/>
                  </a:cubicBezTo>
                  <a:cubicBezTo>
                    <a:pt x="1" y="310"/>
                    <a:pt x="1" y="358"/>
                    <a:pt x="13" y="382"/>
                  </a:cubicBezTo>
                  <a:cubicBezTo>
                    <a:pt x="184" y="260"/>
                    <a:pt x="356" y="131"/>
                    <a:pt x="557" y="131"/>
                  </a:cubicBezTo>
                  <a:cubicBezTo>
                    <a:pt x="593" y="131"/>
                    <a:pt x="630" y="135"/>
                    <a:pt x="667" y="144"/>
                  </a:cubicBezTo>
                  <a:lnTo>
                    <a:pt x="667" y="25"/>
                  </a:lnTo>
                  <a:cubicBezTo>
                    <a:pt x="564" y="25"/>
                    <a:pt x="454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836489" y="-1422908"/>
              <a:ext cx="7543" cy="7953"/>
            </a:xfrm>
            <a:custGeom>
              <a:avLst/>
              <a:gdLst/>
              <a:ahLst/>
              <a:cxnLst/>
              <a:rect l="l" t="t" r="r" b="b"/>
              <a:pathLst>
                <a:path w="239" h="252" extrusionOk="0">
                  <a:moveTo>
                    <a:pt x="191" y="0"/>
                  </a:moveTo>
                  <a:cubicBezTo>
                    <a:pt x="156" y="36"/>
                    <a:pt x="72" y="72"/>
                    <a:pt x="36" y="131"/>
                  </a:cubicBezTo>
                  <a:cubicBezTo>
                    <a:pt x="3" y="176"/>
                    <a:pt x="1" y="251"/>
                    <a:pt x="59" y="251"/>
                  </a:cubicBezTo>
                  <a:cubicBezTo>
                    <a:pt x="63" y="251"/>
                    <a:pt x="68" y="251"/>
                    <a:pt x="72" y="250"/>
                  </a:cubicBezTo>
                  <a:cubicBezTo>
                    <a:pt x="132" y="226"/>
                    <a:pt x="179" y="155"/>
                    <a:pt x="239" y="119"/>
                  </a:cubicBezTo>
                  <a:cubicBezTo>
                    <a:pt x="227" y="60"/>
                    <a:pt x="215" y="24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512976" y="-1302163"/>
              <a:ext cx="31970" cy="18684"/>
            </a:xfrm>
            <a:custGeom>
              <a:avLst/>
              <a:gdLst/>
              <a:ahLst/>
              <a:cxnLst/>
              <a:rect l="l" t="t" r="r" b="b"/>
              <a:pathLst>
                <a:path w="1013" h="592" extrusionOk="0">
                  <a:moveTo>
                    <a:pt x="761" y="1"/>
                  </a:moveTo>
                  <a:cubicBezTo>
                    <a:pt x="648" y="1"/>
                    <a:pt x="537" y="86"/>
                    <a:pt x="441" y="175"/>
                  </a:cubicBezTo>
                  <a:cubicBezTo>
                    <a:pt x="346" y="258"/>
                    <a:pt x="0" y="258"/>
                    <a:pt x="239" y="591"/>
                  </a:cubicBezTo>
                  <a:cubicBezTo>
                    <a:pt x="436" y="545"/>
                    <a:pt x="554" y="305"/>
                    <a:pt x="771" y="305"/>
                  </a:cubicBezTo>
                  <a:cubicBezTo>
                    <a:pt x="776" y="305"/>
                    <a:pt x="781" y="305"/>
                    <a:pt x="786" y="306"/>
                  </a:cubicBezTo>
                  <a:cubicBezTo>
                    <a:pt x="858" y="306"/>
                    <a:pt x="858" y="234"/>
                    <a:pt x="905" y="187"/>
                  </a:cubicBezTo>
                  <a:cubicBezTo>
                    <a:pt x="953" y="187"/>
                    <a:pt x="977" y="175"/>
                    <a:pt x="1013" y="175"/>
                  </a:cubicBezTo>
                  <a:cubicBezTo>
                    <a:pt x="931" y="48"/>
                    <a:pt x="846" y="1"/>
                    <a:pt x="7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554698" y="-1320720"/>
              <a:ext cx="15433" cy="9847"/>
            </a:xfrm>
            <a:custGeom>
              <a:avLst/>
              <a:gdLst/>
              <a:ahLst/>
              <a:cxnLst/>
              <a:rect l="l" t="t" r="r" b="b"/>
              <a:pathLst>
                <a:path w="489" h="312" extrusionOk="0">
                  <a:moveTo>
                    <a:pt x="131" y="1"/>
                  </a:moveTo>
                  <a:lnTo>
                    <a:pt x="0" y="132"/>
                  </a:lnTo>
                  <a:cubicBezTo>
                    <a:pt x="21" y="260"/>
                    <a:pt x="60" y="312"/>
                    <a:pt x="116" y="312"/>
                  </a:cubicBezTo>
                  <a:cubicBezTo>
                    <a:pt x="153" y="312"/>
                    <a:pt x="198" y="289"/>
                    <a:pt x="250" y="251"/>
                  </a:cubicBezTo>
                  <a:cubicBezTo>
                    <a:pt x="333" y="239"/>
                    <a:pt x="417" y="203"/>
                    <a:pt x="488" y="191"/>
                  </a:cubicBezTo>
                  <a:cubicBezTo>
                    <a:pt x="405" y="60"/>
                    <a:pt x="274" y="36"/>
                    <a:pt x="1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548670" y="-1316586"/>
              <a:ext cx="13950" cy="11677"/>
            </a:xfrm>
            <a:custGeom>
              <a:avLst/>
              <a:gdLst/>
              <a:ahLst/>
              <a:cxnLst/>
              <a:rect l="l" t="t" r="r" b="b"/>
              <a:pathLst>
                <a:path w="442" h="37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" y="132"/>
                    <a:pt x="1" y="132"/>
                    <a:pt x="346" y="370"/>
                  </a:cubicBezTo>
                  <a:cubicBezTo>
                    <a:pt x="370" y="370"/>
                    <a:pt x="405" y="370"/>
                    <a:pt x="429" y="358"/>
                  </a:cubicBezTo>
                  <a:cubicBezTo>
                    <a:pt x="429" y="286"/>
                    <a:pt x="441" y="203"/>
                    <a:pt x="441" y="120"/>
                  </a:cubicBezTo>
                  <a:cubicBezTo>
                    <a:pt x="346" y="108"/>
                    <a:pt x="251" y="108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974780" y="-1461789"/>
              <a:ext cx="43995" cy="32128"/>
            </a:xfrm>
            <a:custGeom>
              <a:avLst/>
              <a:gdLst/>
              <a:ahLst/>
              <a:cxnLst/>
              <a:rect l="l" t="t" r="r" b="b"/>
              <a:pathLst>
                <a:path w="1394" h="1018" extrusionOk="0">
                  <a:moveTo>
                    <a:pt x="546" y="0"/>
                  </a:moveTo>
                  <a:cubicBezTo>
                    <a:pt x="531" y="0"/>
                    <a:pt x="515" y="2"/>
                    <a:pt x="500" y="6"/>
                  </a:cubicBezTo>
                  <a:cubicBezTo>
                    <a:pt x="238" y="77"/>
                    <a:pt x="369" y="554"/>
                    <a:pt x="179" y="792"/>
                  </a:cubicBezTo>
                  <a:cubicBezTo>
                    <a:pt x="170" y="791"/>
                    <a:pt x="161" y="791"/>
                    <a:pt x="153" y="791"/>
                  </a:cubicBezTo>
                  <a:cubicBezTo>
                    <a:pt x="0" y="791"/>
                    <a:pt x="3" y="894"/>
                    <a:pt x="60" y="1018"/>
                  </a:cubicBezTo>
                  <a:cubicBezTo>
                    <a:pt x="488" y="899"/>
                    <a:pt x="929" y="780"/>
                    <a:pt x="1381" y="661"/>
                  </a:cubicBezTo>
                  <a:cubicBezTo>
                    <a:pt x="1381" y="637"/>
                    <a:pt x="1381" y="589"/>
                    <a:pt x="1393" y="542"/>
                  </a:cubicBezTo>
                  <a:cubicBezTo>
                    <a:pt x="1322" y="494"/>
                    <a:pt x="1250" y="423"/>
                    <a:pt x="1167" y="375"/>
                  </a:cubicBezTo>
                  <a:cubicBezTo>
                    <a:pt x="970" y="243"/>
                    <a:pt x="732" y="0"/>
                    <a:pt x="5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936436" y="-1449229"/>
              <a:ext cx="43269" cy="32728"/>
            </a:xfrm>
            <a:custGeom>
              <a:avLst/>
              <a:gdLst/>
              <a:ahLst/>
              <a:cxnLst/>
              <a:rect l="l" t="t" r="r" b="b"/>
              <a:pathLst>
                <a:path w="1371" h="1037" extrusionOk="0">
                  <a:moveTo>
                    <a:pt x="1096" y="1"/>
                  </a:moveTo>
                  <a:cubicBezTo>
                    <a:pt x="1037" y="144"/>
                    <a:pt x="989" y="275"/>
                    <a:pt x="930" y="429"/>
                  </a:cubicBezTo>
                  <a:cubicBezTo>
                    <a:pt x="930" y="477"/>
                    <a:pt x="918" y="501"/>
                    <a:pt x="918" y="548"/>
                  </a:cubicBezTo>
                  <a:cubicBezTo>
                    <a:pt x="857" y="582"/>
                    <a:pt x="794" y="592"/>
                    <a:pt x="730" y="592"/>
                  </a:cubicBezTo>
                  <a:cubicBezTo>
                    <a:pt x="630" y="592"/>
                    <a:pt x="527" y="567"/>
                    <a:pt x="428" y="567"/>
                  </a:cubicBezTo>
                  <a:cubicBezTo>
                    <a:pt x="341" y="567"/>
                    <a:pt x="258" y="586"/>
                    <a:pt x="179" y="656"/>
                  </a:cubicBezTo>
                  <a:cubicBezTo>
                    <a:pt x="108" y="691"/>
                    <a:pt x="37" y="739"/>
                    <a:pt x="1" y="846"/>
                  </a:cubicBezTo>
                  <a:cubicBezTo>
                    <a:pt x="25" y="906"/>
                    <a:pt x="25" y="965"/>
                    <a:pt x="37" y="1037"/>
                  </a:cubicBezTo>
                  <a:cubicBezTo>
                    <a:pt x="441" y="906"/>
                    <a:pt x="858" y="775"/>
                    <a:pt x="1251" y="632"/>
                  </a:cubicBezTo>
                  <a:cubicBezTo>
                    <a:pt x="1275" y="537"/>
                    <a:pt x="1287" y="453"/>
                    <a:pt x="1370" y="417"/>
                  </a:cubicBezTo>
                  <a:cubicBezTo>
                    <a:pt x="1370" y="203"/>
                    <a:pt x="1287" y="72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629082" y="-1345115"/>
              <a:ext cx="55640" cy="29540"/>
            </a:xfrm>
            <a:custGeom>
              <a:avLst/>
              <a:gdLst/>
              <a:ahLst/>
              <a:cxnLst/>
              <a:rect l="l" t="t" r="r" b="b"/>
              <a:pathLst>
                <a:path w="1763" h="936" extrusionOk="0">
                  <a:moveTo>
                    <a:pt x="1344" y="1"/>
                  </a:moveTo>
                  <a:cubicBezTo>
                    <a:pt x="1217" y="1"/>
                    <a:pt x="1098" y="26"/>
                    <a:pt x="989" y="143"/>
                  </a:cubicBezTo>
                  <a:cubicBezTo>
                    <a:pt x="959" y="222"/>
                    <a:pt x="897" y="268"/>
                    <a:pt x="822" y="268"/>
                  </a:cubicBezTo>
                  <a:cubicBezTo>
                    <a:pt x="807" y="268"/>
                    <a:pt x="791" y="266"/>
                    <a:pt x="774" y="262"/>
                  </a:cubicBezTo>
                  <a:cubicBezTo>
                    <a:pt x="649" y="216"/>
                    <a:pt x="524" y="180"/>
                    <a:pt x="399" y="180"/>
                  </a:cubicBezTo>
                  <a:cubicBezTo>
                    <a:pt x="298" y="180"/>
                    <a:pt x="197" y="203"/>
                    <a:pt x="96" y="262"/>
                  </a:cubicBezTo>
                  <a:cubicBezTo>
                    <a:pt x="96" y="369"/>
                    <a:pt x="84" y="464"/>
                    <a:pt x="1" y="524"/>
                  </a:cubicBezTo>
                  <a:lnTo>
                    <a:pt x="1" y="893"/>
                  </a:lnTo>
                  <a:cubicBezTo>
                    <a:pt x="58" y="835"/>
                    <a:pt x="120" y="815"/>
                    <a:pt x="183" y="815"/>
                  </a:cubicBezTo>
                  <a:cubicBezTo>
                    <a:pt x="289" y="815"/>
                    <a:pt x="401" y="870"/>
                    <a:pt x="512" y="893"/>
                  </a:cubicBezTo>
                  <a:cubicBezTo>
                    <a:pt x="634" y="920"/>
                    <a:pt x="753" y="935"/>
                    <a:pt x="870" y="935"/>
                  </a:cubicBezTo>
                  <a:cubicBezTo>
                    <a:pt x="1154" y="935"/>
                    <a:pt x="1423" y="849"/>
                    <a:pt x="1667" y="655"/>
                  </a:cubicBezTo>
                  <a:cubicBezTo>
                    <a:pt x="1703" y="655"/>
                    <a:pt x="1739" y="655"/>
                    <a:pt x="1763" y="643"/>
                  </a:cubicBezTo>
                  <a:cubicBezTo>
                    <a:pt x="1715" y="428"/>
                    <a:pt x="1691" y="190"/>
                    <a:pt x="1548" y="12"/>
                  </a:cubicBezTo>
                  <a:cubicBezTo>
                    <a:pt x="1478" y="8"/>
                    <a:pt x="1410" y="1"/>
                    <a:pt x="13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632838" y="-1347009"/>
              <a:ext cx="21082" cy="13066"/>
            </a:xfrm>
            <a:custGeom>
              <a:avLst/>
              <a:gdLst/>
              <a:ahLst/>
              <a:cxnLst/>
              <a:rect l="l" t="t" r="r" b="b"/>
              <a:pathLst>
                <a:path w="668" h="414" extrusionOk="0">
                  <a:moveTo>
                    <a:pt x="655" y="72"/>
                  </a:moveTo>
                  <a:cubicBezTo>
                    <a:pt x="429" y="119"/>
                    <a:pt x="143" y="0"/>
                    <a:pt x="1" y="334"/>
                  </a:cubicBezTo>
                  <a:cubicBezTo>
                    <a:pt x="12" y="332"/>
                    <a:pt x="24" y="332"/>
                    <a:pt x="35" y="332"/>
                  </a:cubicBezTo>
                  <a:cubicBezTo>
                    <a:pt x="172" y="332"/>
                    <a:pt x="313" y="413"/>
                    <a:pt x="455" y="413"/>
                  </a:cubicBezTo>
                  <a:cubicBezTo>
                    <a:pt x="526" y="413"/>
                    <a:pt x="596" y="393"/>
                    <a:pt x="667" y="334"/>
                  </a:cubicBezTo>
                  <a:cubicBezTo>
                    <a:pt x="655" y="238"/>
                    <a:pt x="655" y="155"/>
                    <a:pt x="655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603898" y="-1328988"/>
              <a:ext cx="13192" cy="8679"/>
            </a:xfrm>
            <a:custGeom>
              <a:avLst/>
              <a:gdLst/>
              <a:ahLst/>
              <a:cxnLst/>
              <a:rect l="l" t="t" r="r" b="b"/>
              <a:pathLst>
                <a:path w="418" h="275" extrusionOk="0">
                  <a:moveTo>
                    <a:pt x="144" y="1"/>
                  </a:moveTo>
                  <a:cubicBezTo>
                    <a:pt x="96" y="60"/>
                    <a:pt x="48" y="96"/>
                    <a:pt x="1" y="156"/>
                  </a:cubicBezTo>
                  <a:cubicBezTo>
                    <a:pt x="84" y="191"/>
                    <a:pt x="167" y="239"/>
                    <a:pt x="239" y="275"/>
                  </a:cubicBezTo>
                  <a:cubicBezTo>
                    <a:pt x="418" y="72"/>
                    <a:pt x="263" y="36"/>
                    <a:pt x="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"/>
            <p:cNvSpPr/>
            <p:nvPr/>
          </p:nvSpPr>
          <p:spPr>
            <a:xfrm>
              <a:off x="716627" y="-1191675"/>
              <a:ext cx="21840" cy="22408"/>
            </a:xfrm>
            <a:custGeom>
              <a:avLst/>
              <a:gdLst/>
              <a:ahLst/>
              <a:cxnLst/>
              <a:rect l="l" t="t" r="r" b="b"/>
              <a:pathLst>
                <a:path w="692" h="710" extrusionOk="0">
                  <a:moveTo>
                    <a:pt x="206" y="1"/>
                  </a:moveTo>
                  <a:cubicBezTo>
                    <a:pt x="135" y="1"/>
                    <a:pt x="67" y="49"/>
                    <a:pt x="1" y="210"/>
                  </a:cubicBezTo>
                  <a:lnTo>
                    <a:pt x="1" y="710"/>
                  </a:lnTo>
                  <a:cubicBezTo>
                    <a:pt x="144" y="424"/>
                    <a:pt x="513" y="496"/>
                    <a:pt x="691" y="67"/>
                  </a:cubicBezTo>
                  <a:lnTo>
                    <a:pt x="691" y="67"/>
                  </a:lnTo>
                  <a:cubicBezTo>
                    <a:pt x="645" y="101"/>
                    <a:pt x="600" y="114"/>
                    <a:pt x="557" y="114"/>
                  </a:cubicBezTo>
                  <a:cubicBezTo>
                    <a:pt x="429" y="114"/>
                    <a:pt x="314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"/>
            <p:cNvSpPr/>
            <p:nvPr/>
          </p:nvSpPr>
          <p:spPr>
            <a:xfrm>
              <a:off x="573096" y="-1330850"/>
              <a:ext cx="21840" cy="1054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53" y="36"/>
                    <a:pt x="239" y="72"/>
                    <a:pt x="0" y="334"/>
                  </a:cubicBezTo>
                  <a:cubicBezTo>
                    <a:pt x="501" y="310"/>
                    <a:pt x="501" y="31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576095" y="-1312262"/>
              <a:ext cx="18179" cy="14959"/>
            </a:xfrm>
            <a:custGeom>
              <a:avLst/>
              <a:gdLst/>
              <a:ahLst/>
              <a:cxnLst/>
              <a:rect l="l" t="t" r="r" b="b"/>
              <a:pathLst>
                <a:path w="576" h="474" extrusionOk="0">
                  <a:moveTo>
                    <a:pt x="397" y="1"/>
                  </a:moveTo>
                  <a:cubicBezTo>
                    <a:pt x="340" y="1"/>
                    <a:pt x="281" y="42"/>
                    <a:pt x="215" y="126"/>
                  </a:cubicBezTo>
                  <a:cubicBezTo>
                    <a:pt x="215" y="245"/>
                    <a:pt x="1" y="388"/>
                    <a:pt x="286" y="459"/>
                  </a:cubicBezTo>
                  <a:cubicBezTo>
                    <a:pt x="322" y="469"/>
                    <a:pt x="352" y="474"/>
                    <a:pt x="376" y="474"/>
                  </a:cubicBezTo>
                  <a:cubicBezTo>
                    <a:pt x="576" y="474"/>
                    <a:pt x="412" y="157"/>
                    <a:pt x="560" y="126"/>
                  </a:cubicBezTo>
                  <a:cubicBezTo>
                    <a:pt x="507" y="42"/>
                    <a:pt x="453" y="1"/>
                    <a:pt x="3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475390" y="-1054772"/>
              <a:ext cx="48886" cy="32444"/>
            </a:xfrm>
            <a:custGeom>
              <a:avLst/>
              <a:gdLst/>
              <a:ahLst/>
              <a:cxnLst/>
              <a:rect l="l" t="t" r="r" b="b"/>
              <a:pathLst>
                <a:path w="1549" h="1028" extrusionOk="0">
                  <a:moveTo>
                    <a:pt x="984" y="0"/>
                  </a:moveTo>
                  <a:cubicBezTo>
                    <a:pt x="953" y="0"/>
                    <a:pt x="919" y="9"/>
                    <a:pt x="882" y="27"/>
                  </a:cubicBezTo>
                  <a:cubicBezTo>
                    <a:pt x="799" y="110"/>
                    <a:pt x="809" y="349"/>
                    <a:pt x="685" y="349"/>
                  </a:cubicBezTo>
                  <a:cubicBezTo>
                    <a:pt x="649" y="349"/>
                    <a:pt x="602" y="329"/>
                    <a:pt x="537" y="277"/>
                  </a:cubicBezTo>
                  <a:cubicBezTo>
                    <a:pt x="382" y="253"/>
                    <a:pt x="251" y="206"/>
                    <a:pt x="108" y="182"/>
                  </a:cubicBezTo>
                  <a:lnTo>
                    <a:pt x="108" y="182"/>
                  </a:lnTo>
                  <a:cubicBezTo>
                    <a:pt x="1" y="515"/>
                    <a:pt x="608" y="396"/>
                    <a:pt x="429" y="789"/>
                  </a:cubicBezTo>
                  <a:cubicBezTo>
                    <a:pt x="584" y="801"/>
                    <a:pt x="703" y="872"/>
                    <a:pt x="775" y="1027"/>
                  </a:cubicBezTo>
                  <a:cubicBezTo>
                    <a:pt x="1037" y="837"/>
                    <a:pt x="1334" y="682"/>
                    <a:pt x="1549" y="420"/>
                  </a:cubicBezTo>
                  <a:lnTo>
                    <a:pt x="1549" y="277"/>
                  </a:lnTo>
                  <a:cubicBezTo>
                    <a:pt x="1469" y="308"/>
                    <a:pt x="1389" y="364"/>
                    <a:pt x="1326" y="364"/>
                  </a:cubicBezTo>
                  <a:cubicBezTo>
                    <a:pt x="1266" y="364"/>
                    <a:pt x="1221" y="314"/>
                    <a:pt x="1203" y="146"/>
                  </a:cubicBezTo>
                  <a:cubicBezTo>
                    <a:pt x="1142" y="67"/>
                    <a:pt x="1073" y="0"/>
                    <a:pt x="9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"/>
            <p:cNvSpPr/>
            <p:nvPr/>
          </p:nvSpPr>
          <p:spPr>
            <a:xfrm>
              <a:off x="554698" y="-1099049"/>
              <a:ext cx="24806" cy="17358"/>
            </a:xfrm>
            <a:custGeom>
              <a:avLst/>
              <a:gdLst/>
              <a:ahLst/>
              <a:cxnLst/>
              <a:rect l="l" t="t" r="r" b="b"/>
              <a:pathLst>
                <a:path w="786" h="550" extrusionOk="0">
                  <a:moveTo>
                    <a:pt x="576" y="0"/>
                  </a:moveTo>
                  <a:cubicBezTo>
                    <a:pt x="491" y="0"/>
                    <a:pt x="408" y="79"/>
                    <a:pt x="322" y="79"/>
                  </a:cubicBezTo>
                  <a:cubicBezTo>
                    <a:pt x="294" y="79"/>
                    <a:pt x="267" y="71"/>
                    <a:pt x="238" y="49"/>
                  </a:cubicBezTo>
                  <a:cubicBezTo>
                    <a:pt x="12" y="216"/>
                    <a:pt x="0" y="394"/>
                    <a:pt x="238" y="549"/>
                  </a:cubicBezTo>
                  <a:cubicBezTo>
                    <a:pt x="285" y="512"/>
                    <a:pt x="342" y="505"/>
                    <a:pt x="401" y="505"/>
                  </a:cubicBezTo>
                  <a:cubicBezTo>
                    <a:pt x="445" y="505"/>
                    <a:pt x="491" y="509"/>
                    <a:pt x="534" y="509"/>
                  </a:cubicBezTo>
                  <a:cubicBezTo>
                    <a:pt x="644" y="509"/>
                    <a:pt x="743" y="483"/>
                    <a:pt x="786" y="299"/>
                  </a:cubicBezTo>
                  <a:cubicBezTo>
                    <a:pt x="714" y="251"/>
                    <a:pt x="691" y="168"/>
                    <a:pt x="691" y="61"/>
                  </a:cubicBezTo>
                  <a:cubicBezTo>
                    <a:pt x="652" y="16"/>
                    <a:pt x="614" y="0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916522" y="-1436100"/>
              <a:ext cx="15086" cy="19788"/>
            </a:xfrm>
            <a:custGeom>
              <a:avLst/>
              <a:gdLst/>
              <a:ahLst/>
              <a:cxnLst/>
              <a:rect l="l" t="t" r="r" b="b"/>
              <a:pathLst>
                <a:path w="478" h="627" extrusionOk="0">
                  <a:moveTo>
                    <a:pt x="156" y="0"/>
                  </a:moveTo>
                  <a:cubicBezTo>
                    <a:pt x="145" y="0"/>
                    <a:pt x="132" y="1"/>
                    <a:pt x="120" y="1"/>
                  </a:cubicBezTo>
                  <a:cubicBezTo>
                    <a:pt x="84" y="1"/>
                    <a:pt x="37" y="13"/>
                    <a:pt x="13" y="13"/>
                  </a:cubicBezTo>
                  <a:cubicBezTo>
                    <a:pt x="13" y="204"/>
                    <a:pt x="156" y="418"/>
                    <a:pt x="1" y="609"/>
                  </a:cubicBezTo>
                  <a:cubicBezTo>
                    <a:pt x="10" y="608"/>
                    <a:pt x="20" y="608"/>
                    <a:pt x="30" y="608"/>
                  </a:cubicBezTo>
                  <a:cubicBezTo>
                    <a:pt x="105" y="608"/>
                    <a:pt x="184" y="627"/>
                    <a:pt x="262" y="627"/>
                  </a:cubicBezTo>
                  <a:cubicBezTo>
                    <a:pt x="337" y="627"/>
                    <a:pt x="411" y="609"/>
                    <a:pt x="477" y="537"/>
                  </a:cubicBezTo>
                  <a:cubicBezTo>
                    <a:pt x="443" y="285"/>
                    <a:pt x="452" y="0"/>
                    <a:pt x="1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885342" y="-1435911"/>
              <a:ext cx="21082" cy="13192"/>
            </a:xfrm>
            <a:custGeom>
              <a:avLst/>
              <a:gdLst/>
              <a:ahLst/>
              <a:cxnLst/>
              <a:rect l="l" t="t" r="r" b="b"/>
              <a:pathLst>
                <a:path w="668" h="418" extrusionOk="0">
                  <a:moveTo>
                    <a:pt x="382" y="0"/>
                  </a:moveTo>
                  <a:cubicBezTo>
                    <a:pt x="324" y="0"/>
                    <a:pt x="255" y="62"/>
                    <a:pt x="167" y="234"/>
                  </a:cubicBezTo>
                  <a:cubicBezTo>
                    <a:pt x="149" y="245"/>
                    <a:pt x="123" y="248"/>
                    <a:pt x="93" y="248"/>
                  </a:cubicBezTo>
                  <a:cubicBezTo>
                    <a:pt x="63" y="248"/>
                    <a:pt x="30" y="245"/>
                    <a:pt x="1" y="245"/>
                  </a:cubicBezTo>
                  <a:cubicBezTo>
                    <a:pt x="85" y="380"/>
                    <a:pt x="185" y="417"/>
                    <a:pt x="292" y="417"/>
                  </a:cubicBezTo>
                  <a:cubicBezTo>
                    <a:pt x="412" y="417"/>
                    <a:pt x="541" y="371"/>
                    <a:pt x="667" y="365"/>
                  </a:cubicBezTo>
                  <a:cubicBezTo>
                    <a:pt x="572" y="246"/>
                    <a:pt x="498" y="0"/>
                    <a:pt x="3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695577" y="-1352784"/>
              <a:ext cx="38756" cy="27962"/>
            </a:xfrm>
            <a:custGeom>
              <a:avLst/>
              <a:gdLst/>
              <a:ahLst/>
              <a:cxnLst/>
              <a:rect l="l" t="t" r="r" b="b"/>
              <a:pathLst>
                <a:path w="1228" h="886" extrusionOk="0">
                  <a:moveTo>
                    <a:pt x="973" y="0"/>
                  </a:moveTo>
                  <a:cubicBezTo>
                    <a:pt x="921" y="0"/>
                    <a:pt x="867" y="6"/>
                    <a:pt x="815" y="6"/>
                  </a:cubicBezTo>
                  <a:cubicBezTo>
                    <a:pt x="802" y="6"/>
                    <a:pt x="788" y="6"/>
                    <a:pt x="775" y="5"/>
                  </a:cubicBezTo>
                  <a:cubicBezTo>
                    <a:pt x="477" y="88"/>
                    <a:pt x="156" y="124"/>
                    <a:pt x="1" y="505"/>
                  </a:cubicBezTo>
                  <a:cubicBezTo>
                    <a:pt x="37" y="624"/>
                    <a:pt x="72" y="767"/>
                    <a:pt x="108" y="886"/>
                  </a:cubicBezTo>
                  <a:cubicBezTo>
                    <a:pt x="393" y="787"/>
                    <a:pt x="608" y="486"/>
                    <a:pt x="929" y="486"/>
                  </a:cubicBezTo>
                  <a:cubicBezTo>
                    <a:pt x="956" y="486"/>
                    <a:pt x="984" y="488"/>
                    <a:pt x="1013" y="493"/>
                  </a:cubicBezTo>
                  <a:cubicBezTo>
                    <a:pt x="1108" y="374"/>
                    <a:pt x="1227" y="290"/>
                    <a:pt x="1227" y="124"/>
                  </a:cubicBezTo>
                  <a:cubicBezTo>
                    <a:pt x="1157" y="19"/>
                    <a:pt x="106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687687" y="-1356792"/>
              <a:ext cx="32349" cy="20325"/>
            </a:xfrm>
            <a:custGeom>
              <a:avLst/>
              <a:gdLst/>
              <a:ahLst/>
              <a:cxnLst/>
              <a:rect l="l" t="t" r="r" b="b"/>
              <a:pathLst>
                <a:path w="1025" h="644" extrusionOk="0">
                  <a:moveTo>
                    <a:pt x="584" y="1"/>
                  </a:moveTo>
                  <a:cubicBezTo>
                    <a:pt x="549" y="13"/>
                    <a:pt x="501" y="13"/>
                    <a:pt x="477" y="24"/>
                  </a:cubicBezTo>
                  <a:cubicBezTo>
                    <a:pt x="370" y="227"/>
                    <a:pt x="1" y="286"/>
                    <a:pt x="251" y="644"/>
                  </a:cubicBezTo>
                  <a:cubicBezTo>
                    <a:pt x="477" y="417"/>
                    <a:pt x="846" y="477"/>
                    <a:pt x="1025" y="132"/>
                  </a:cubicBezTo>
                  <a:cubicBezTo>
                    <a:pt x="1001" y="84"/>
                    <a:pt x="953" y="60"/>
                    <a:pt x="9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"/>
            <p:cNvSpPr/>
            <p:nvPr/>
          </p:nvSpPr>
          <p:spPr>
            <a:xfrm>
              <a:off x="653888" y="-1360548"/>
              <a:ext cx="24459" cy="20325"/>
            </a:xfrm>
            <a:custGeom>
              <a:avLst/>
              <a:gdLst/>
              <a:ahLst/>
              <a:cxnLst/>
              <a:rect l="l" t="t" r="r" b="b"/>
              <a:pathLst>
                <a:path w="775" h="644" extrusionOk="0">
                  <a:moveTo>
                    <a:pt x="429" y="1"/>
                  </a:moveTo>
                  <a:cubicBezTo>
                    <a:pt x="12" y="72"/>
                    <a:pt x="0" y="298"/>
                    <a:pt x="227" y="644"/>
                  </a:cubicBezTo>
                  <a:cubicBezTo>
                    <a:pt x="417" y="644"/>
                    <a:pt x="608" y="620"/>
                    <a:pt x="774" y="501"/>
                  </a:cubicBezTo>
                  <a:cubicBezTo>
                    <a:pt x="536" y="441"/>
                    <a:pt x="524" y="19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"/>
            <p:cNvSpPr/>
            <p:nvPr/>
          </p:nvSpPr>
          <p:spPr>
            <a:xfrm>
              <a:off x="920278" y="-1451154"/>
              <a:ext cx="27457" cy="32033"/>
            </a:xfrm>
            <a:custGeom>
              <a:avLst/>
              <a:gdLst/>
              <a:ahLst/>
              <a:cxnLst/>
              <a:rect l="l" t="t" r="r" b="b"/>
              <a:pathLst>
                <a:path w="870" h="1015" extrusionOk="0">
                  <a:moveTo>
                    <a:pt x="435" y="1"/>
                  </a:moveTo>
                  <a:cubicBezTo>
                    <a:pt x="223" y="1"/>
                    <a:pt x="147" y="314"/>
                    <a:pt x="1" y="478"/>
                  </a:cubicBezTo>
                  <a:cubicBezTo>
                    <a:pt x="239" y="550"/>
                    <a:pt x="156" y="895"/>
                    <a:pt x="358" y="1014"/>
                  </a:cubicBezTo>
                  <a:cubicBezTo>
                    <a:pt x="418" y="967"/>
                    <a:pt x="477" y="931"/>
                    <a:pt x="537" y="895"/>
                  </a:cubicBezTo>
                  <a:cubicBezTo>
                    <a:pt x="608" y="895"/>
                    <a:pt x="691" y="871"/>
                    <a:pt x="775" y="859"/>
                  </a:cubicBezTo>
                  <a:cubicBezTo>
                    <a:pt x="846" y="574"/>
                    <a:pt x="870" y="324"/>
                    <a:pt x="668" y="97"/>
                  </a:cubicBezTo>
                  <a:cubicBezTo>
                    <a:pt x="574" y="29"/>
                    <a:pt x="499" y="1"/>
                    <a:pt x="4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940192" y="-1448471"/>
              <a:ext cx="25595" cy="24080"/>
            </a:xfrm>
            <a:custGeom>
              <a:avLst/>
              <a:gdLst/>
              <a:ahLst/>
              <a:cxnLst/>
              <a:rect l="l" t="t" r="r" b="b"/>
              <a:pathLst>
                <a:path w="811" h="763" extrusionOk="0">
                  <a:moveTo>
                    <a:pt x="37" y="1"/>
                  </a:moveTo>
                  <a:lnTo>
                    <a:pt x="37" y="1"/>
                  </a:lnTo>
                  <a:cubicBezTo>
                    <a:pt x="120" y="251"/>
                    <a:pt x="1" y="524"/>
                    <a:pt x="144" y="763"/>
                  </a:cubicBezTo>
                  <a:cubicBezTo>
                    <a:pt x="334" y="572"/>
                    <a:pt x="632" y="727"/>
                    <a:pt x="811" y="513"/>
                  </a:cubicBezTo>
                  <a:cubicBezTo>
                    <a:pt x="715" y="513"/>
                    <a:pt x="632" y="489"/>
                    <a:pt x="584" y="393"/>
                  </a:cubicBezTo>
                  <a:cubicBezTo>
                    <a:pt x="477" y="334"/>
                    <a:pt x="441" y="227"/>
                    <a:pt x="358" y="132"/>
                  </a:cubicBezTo>
                  <a:cubicBezTo>
                    <a:pt x="263" y="96"/>
                    <a:pt x="144" y="48"/>
                    <a:pt x="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951111" y="-1444337"/>
              <a:ext cx="7543" cy="10541"/>
            </a:xfrm>
            <a:custGeom>
              <a:avLst/>
              <a:gdLst/>
              <a:ahLst/>
              <a:cxnLst/>
              <a:rect l="l" t="t" r="r" b="b"/>
              <a:pathLst>
                <a:path w="239" h="334" extrusionOk="0">
                  <a:moveTo>
                    <a:pt x="12" y="1"/>
                  </a:moveTo>
                  <a:cubicBezTo>
                    <a:pt x="12" y="108"/>
                    <a:pt x="0" y="227"/>
                    <a:pt x="0" y="334"/>
                  </a:cubicBezTo>
                  <a:cubicBezTo>
                    <a:pt x="72" y="298"/>
                    <a:pt x="167" y="286"/>
                    <a:pt x="238" y="262"/>
                  </a:cubicBezTo>
                  <a:cubicBezTo>
                    <a:pt x="238" y="96"/>
                    <a:pt x="167" y="1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768100" y="-1405172"/>
              <a:ext cx="28972" cy="19409"/>
            </a:xfrm>
            <a:custGeom>
              <a:avLst/>
              <a:gdLst/>
              <a:ahLst/>
              <a:cxnLst/>
              <a:rect l="l" t="t" r="r" b="b"/>
              <a:pathLst>
                <a:path w="918" h="615" extrusionOk="0">
                  <a:moveTo>
                    <a:pt x="519" y="1"/>
                  </a:moveTo>
                  <a:cubicBezTo>
                    <a:pt x="382" y="1"/>
                    <a:pt x="245" y="45"/>
                    <a:pt x="120" y="117"/>
                  </a:cubicBezTo>
                  <a:cubicBezTo>
                    <a:pt x="1" y="188"/>
                    <a:pt x="298" y="343"/>
                    <a:pt x="263" y="522"/>
                  </a:cubicBezTo>
                  <a:cubicBezTo>
                    <a:pt x="321" y="560"/>
                    <a:pt x="434" y="615"/>
                    <a:pt x="474" y="615"/>
                  </a:cubicBezTo>
                  <a:cubicBezTo>
                    <a:pt x="483" y="615"/>
                    <a:pt x="489" y="612"/>
                    <a:pt x="489" y="605"/>
                  </a:cubicBezTo>
                  <a:cubicBezTo>
                    <a:pt x="370" y="117"/>
                    <a:pt x="775" y="295"/>
                    <a:pt x="918" y="153"/>
                  </a:cubicBezTo>
                  <a:cubicBezTo>
                    <a:pt x="793" y="45"/>
                    <a:pt x="656" y="1"/>
                    <a:pt x="5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789907" y="-1402995"/>
              <a:ext cx="25216" cy="19283"/>
            </a:xfrm>
            <a:custGeom>
              <a:avLst/>
              <a:gdLst/>
              <a:ahLst/>
              <a:cxnLst/>
              <a:rect l="l" t="t" r="r" b="b"/>
              <a:pathLst>
                <a:path w="799" h="611" extrusionOk="0">
                  <a:moveTo>
                    <a:pt x="691" y="0"/>
                  </a:moveTo>
                  <a:cubicBezTo>
                    <a:pt x="620" y="60"/>
                    <a:pt x="524" y="143"/>
                    <a:pt x="453" y="215"/>
                  </a:cubicBezTo>
                  <a:cubicBezTo>
                    <a:pt x="358" y="417"/>
                    <a:pt x="0" y="238"/>
                    <a:pt x="24" y="596"/>
                  </a:cubicBezTo>
                  <a:cubicBezTo>
                    <a:pt x="65" y="606"/>
                    <a:pt x="104" y="611"/>
                    <a:pt x="141" y="611"/>
                  </a:cubicBezTo>
                  <a:cubicBezTo>
                    <a:pt x="400" y="611"/>
                    <a:pt x="590" y="381"/>
                    <a:pt x="798" y="215"/>
                  </a:cubicBezTo>
                  <a:cubicBezTo>
                    <a:pt x="762" y="143"/>
                    <a:pt x="715" y="84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680555" y="-1384596"/>
              <a:ext cx="33485" cy="22502"/>
            </a:xfrm>
            <a:custGeom>
              <a:avLst/>
              <a:gdLst/>
              <a:ahLst/>
              <a:cxnLst/>
              <a:rect l="l" t="t" r="r" b="b"/>
              <a:pathLst>
                <a:path w="1061" h="713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71" y="94"/>
                    <a:pt x="531" y="143"/>
                    <a:pt x="380" y="143"/>
                  </a:cubicBezTo>
                  <a:cubicBezTo>
                    <a:pt x="338" y="143"/>
                    <a:pt x="295" y="139"/>
                    <a:pt x="251" y="132"/>
                  </a:cubicBezTo>
                  <a:lnTo>
                    <a:pt x="251" y="132"/>
                  </a:lnTo>
                  <a:cubicBezTo>
                    <a:pt x="13" y="334"/>
                    <a:pt x="1" y="548"/>
                    <a:pt x="275" y="703"/>
                  </a:cubicBezTo>
                  <a:cubicBezTo>
                    <a:pt x="290" y="710"/>
                    <a:pt x="304" y="712"/>
                    <a:pt x="316" y="712"/>
                  </a:cubicBezTo>
                  <a:cubicBezTo>
                    <a:pt x="441" y="712"/>
                    <a:pt x="364" y="378"/>
                    <a:pt x="527" y="378"/>
                  </a:cubicBezTo>
                  <a:cubicBezTo>
                    <a:pt x="547" y="378"/>
                    <a:pt x="569" y="383"/>
                    <a:pt x="596" y="394"/>
                  </a:cubicBezTo>
                  <a:cubicBezTo>
                    <a:pt x="846" y="394"/>
                    <a:pt x="1060" y="358"/>
                    <a:pt x="8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718521" y="-1381692"/>
              <a:ext cx="18021" cy="19062"/>
            </a:xfrm>
            <a:custGeom>
              <a:avLst/>
              <a:gdLst/>
              <a:ahLst/>
              <a:cxnLst/>
              <a:rect l="l" t="t" r="r" b="b"/>
              <a:pathLst>
                <a:path w="571" h="604" extrusionOk="0">
                  <a:moveTo>
                    <a:pt x="392" y="1"/>
                  </a:moveTo>
                  <a:cubicBezTo>
                    <a:pt x="378" y="1"/>
                    <a:pt x="362" y="2"/>
                    <a:pt x="345" y="4"/>
                  </a:cubicBezTo>
                  <a:cubicBezTo>
                    <a:pt x="334" y="28"/>
                    <a:pt x="298" y="40"/>
                    <a:pt x="286" y="63"/>
                  </a:cubicBezTo>
                  <a:cubicBezTo>
                    <a:pt x="203" y="206"/>
                    <a:pt x="0" y="325"/>
                    <a:pt x="167" y="552"/>
                  </a:cubicBezTo>
                  <a:cubicBezTo>
                    <a:pt x="207" y="589"/>
                    <a:pt x="238" y="603"/>
                    <a:pt x="262" y="603"/>
                  </a:cubicBezTo>
                  <a:cubicBezTo>
                    <a:pt x="331" y="603"/>
                    <a:pt x="349" y="485"/>
                    <a:pt x="393" y="432"/>
                  </a:cubicBezTo>
                  <a:cubicBezTo>
                    <a:pt x="453" y="385"/>
                    <a:pt x="524" y="337"/>
                    <a:pt x="560" y="266"/>
                  </a:cubicBezTo>
                  <a:cubicBezTo>
                    <a:pt x="571" y="104"/>
                    <a:pt x="532" y="1"/>
                    <a:pt x="3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717385" y="-1392485"/>
              <a:ext cx="23702" cy="12056"/>
            </a:xfrm>
            <a:custGeom>
              <a:avLst/>
              <a:gdLst/>
              <a:ahLst/>
              <a:cxnLst/>
              <a:rect l="l" t="t" r="r" b="b"/>
              <a:pathLst>
                <a:path w="751" h="382" extrusionOk="0">
                  <a:moveTo>
                    <a:pt x="310" y="1"/>
                  </a:moveTo>
                  <a:cubicBezTo>
                    <a:pt x="84" y="132"/>
                    <a:pt x="0" y="263"/>
                    <a:pt x="322" y="382"/>
                  </a:cubicBezTo>
                  <a:cubicBezTo>
                    <a:pt x="393" y="286"/>
                    <a:pt x="751" y="286"/>
                    <a:pt x="429" y="12"/>
                  </a:cubicBezTo>
                  <a:cubicBezTo>
                    <a:pt x="381" y="1"/>
                    <a:pt x="358" y="1"/>
                    <a:pt x="3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615922" y="-1151311"/>
              <a:ext cx="51506" cy="33201"/>
            </a:xfrm>
            <a:custGeom>
              <a:avLst/>
              <a:gdLst/>
              <a:ahLst/>
              <a:cxnLst/>
              <a:rect l="l" t="t" r="r" b="b"/>
              <a:pathLst>
                <a:path w="1632" h="1052" extrusionOk="0">
                  <a:moveTo>
                    <a:pt x="1300" y="1"/>
                  </a:moveTo>
                  <a:cubicBezTo>
                    <a:pt x="1269" y="1"/>
                    <a:pt x="1237" y="16"/>
                    <a:pt x="1203" y="50"/>
                  </a:cubicBezTo>
                  <a:cubicBezTo>
                    <a:pt x="1112" y="133"/>
                    <a:pt x="1026" y="275"/>
                    <a:pt x="909" y="275"/>
                  </a:cubicBezTo>
                  <a:cubicBezTo>
                    <a:pt x="859" y="275"/>
                    <a:pt x="803" y="249"/>
                    <a:pt x="739" y="181"/>
                  </a:cubicBezTo>
                  <a:cubicBezTo>
                    <a:pt x="459" y="202"/>
                    <a:pt x="471" y="700"/>
                    <a:pt x="187" y="700"/>
                  </a:cubicBezTo>
                  <a:cubicBezTo>
                    <a:pt x="156" y="700"/>
                    <a:pt x="122" y="694"/>
                    <a:pt x="84" y="681"/>
                  </a:cubicBezTo>
                  <a:lnTo>
                    <a:pt x="72" y="693"/>
                  </a:lnTo>
                  <a:cubicBezTo>
                    <a:pt x="13" y="752"/>
                    <a:pt x="1" y="824"/>
                    <a:pt x="13" y="907"/>
                  </a:cubicBezTo>
                  <a:cubicBezTo>
                    <a:pt x="37" y="991"/>
                    <a:pt x="96" y="1038"/>
                    <a:pt x="179" y="1050"/>
                  </a:cubicBezTo>
                  <a:cubicBezTo>
                    <a:pt x="188" y="1051"/>
                    <a:pt x="196" y="1051"/>
                    <a:pt x="204" y="1051"/>
                  </a:cubicBezTo>
                  <a:cubicBezTo>
                    <a:pt x="382" y="1051"/>
                    <a:pt x="570" y="891"/>
                    <a:pt x="761" y="891"/>
                  </a:cubicBezTo>
                  <a:cubicBezTo>
                    <a:pt x="856" y="891"/>
                    <a:pt x="952" y="931"/>
                    <a:pt x="1049" y="1050"/>
                  </a:cubicBezTo>
                  <a:cubicBezTo>
                    <a:pt x="1203" y="955"/>
                    <a:pt x="1346" y="883"/>
                    <a:pt x="1501" y="788"/>
                  </a:cubicBezTo>
                  <a:lnTo>
                    <a:pt x="1632" y="574"/>
                  </a:lnTo>
                  <a:cubicBezTo>
                    <a:pt x="1561" y="395"/>
                    <a:pt x="1156" y="407"/>
                    <a:pt x="1406" y="50"/>
                  </a:cubicBezTo>
                  <a:cubicBezTo>
                    <a:pt x="1368" y="19"/>
                    <a:pt x="1334" y="1"/>
                    <a:pt x="13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653888" y="-1162356"/>
              <a:ext cx="28215" cy="17958"/>
            </a:xfrm>
            <a:custGeom>
              <a:avLst/>
              <a:gdLst/>
              <a:ahLst/>
              <a:cxnLst/>
              <a:rect l="l" t="t" r="r" b="b"/>
              <a:pathLst>
                <a:path w="894" h="569" extrusionOk="0">
                  <a:moveTo>
                    <a:pt x="497" y="0"/>
                  </a:moveTo>
                  <a:cubicBezTo>
                    <a:pt x="453" y="0"/>
                    <a:pt x="402" y="10"/>
                    <a:pt x="346" y="31"/>
                  </a:cubicBezTo>
                  <a:lnTo>
                    <a:pt x="346" y="55"/>
                  </a:lnTo>
                  <a:cubicBezTo>
                    <a:pt x="238" y="150"/>
                    <a:pt x="107" y="90"/>
                    <a:pt x="0" y="162"/>
                  </a:cubicBezTo>
                  <a:cubicBezTo>
                    <a:pt x="0" y="257"/>
                    <a:pt x="12" y="329"/>
                    <a:pt x="12" y="412"/>
                  </a:cubicBezTo>
                  <a:lnTo>
                    <a:pt x="227" y="412"/>
                  </a:lnTo>
                  <a:cubicBezTo>
                    <a:pt x="240" y="408"/>
                    <a:pt x="253" y="406"/>
                    <a:pt x="266" y="406"/>
                  </a:cubicBezTo>
                  <a:cubicBezTo>
                    <a:pt x="395" y="406"/>
                    <a:pt x="533" y="569"/>
                    <a:pt x="677" y="569"/>
                  </a:cubicBezTo>
                  <a:cubicBezTo>
                    <a:pt x="748" y="569"/>
                    <a:pt x="820" y="529"/>
                    <a:pt x="893" y="412"/>
                  </a:cubicBezTo>
                  <a:cubicBezTo>
                    <a:pt x="795" y="206"/>
                    <a:pt x="705" y="0"/>
                    <a:pt x="4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664018" y="-1165165"/>
              <a:ext cx="23323" cy="15843"/>
            </a:xfrm>
            <a:custGeom>
              <a:avLst/>
              <a:gdLst/>
              <a:ahLst/>
              <a:cxnLst/>
              <a:rect l="l" t="t" r="r" b="b"/>
              <a:pathLst>
                <a:path w="739" h="502" extrusionOk="0">
                  <a:moveTo>
                    <a:pt x="441" y="1"/>
                  </a:moveTo>
                  <a:cubicBezTo>
                    <a:pt x="418" y="4"/>
                    <a:pt x="395" y="6"/>
                    <a:pt x="371" y="6"/>
                  </a:cubicBezTo>
                  <a:cubicBezTo>
                    <a:pt x="327" y="6"/>
                    <a:pt x="283" y="1"/>
                    <a:pt x="239" y="1"/>
                  </a:cubicBezTo>
                  <a:cubicBezTo>
                    <a:pt x="152" y="1"/>
                    <a:pt x="69" y="18"/>
                    <a:pt x="1" y="120"/>
                  </a:cubicBezTo>
                  <a:cubicBezTo>
                    <a:pt x="18" y="116"/>
                    <a:pt x="34" y="115"/>
                    <a:pt x="50" y="115"/>
                  </a:cubicBezTo>
                  <a:cubicBezTo>
                    <a:pt x="281" y="115"/>
                    <a:pt x="302" y="502"/>
                    <a:pt x="540" y="502"/>
                  </a:cubicBezTo>
                  <a:cubicBezTo>
                    <a:pt x="547" y="502"/>
                    <a:pt x="554" y="502"/>
                    <a:pt x="560" y="501"/>
                  </a:cubicBezTo>
                  <a:cubicBezTo>
                    <a:pt x="596" y="465"/>
                    <a:pt x="632" y="418"/>
                    <a:pt x="656" y="382"/>
                  </a:cubicBezTo>
                  <a:cubicBezTo>
                    <a:pt x="739" y="144"/>
                    <a:pt x="596" y="60"/>
                    <a:pt x="4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"/>
            <p:cNvSpPr/>
            <p:nvPr/>
          </p:nvSpPr>
          <p:spPr>
            <a:xfrm>
              <a:off x="678314" y="-1169804"/>
              <a:ext cx="13918" cy="16317"/>
            </a:xfrm>
            <a:custGeom>
              <a:avLst/>
              <a:gdLst/>
              <a:ahLst/>
              <a:cxnLst/>
              <a:rect l="l" t="t" r="r" b="b"/>
              <a:pathLst>
                <a:path w="441" h="517" extrusionOk="0">
                  <a:moveTo>
                    <a:pt x="125" y="0"/>
                  </a:moveTo>
                  <a:cubicBezTo>
                    <a:pt x="89" y="0"/>
                    <a:pt x="51" y="6"/>
                    <a:pt x="12" y="17"/>
                  </a:cubicBezTo>
                  <a:cubicBezTo>
                    <a:pt x="12" y="53"/>
                    <a:pt x="12" y="88"/>
                    <a:pt x="0" y="136"/>
                  </a:cubicBezTo>
                  <a:cubicBezTo>
                    <a:pt x="72" y="267"/>
                    <a:pt x="143" y="386"/>
                    <a:pt x="226" y="517"/>
                  </a:cubicBezTo>
                  <a:cubicBezTo>
                    <a:pt x="357" y="517"/>
                    <a:pt x="429" y="434"/>
                    <a:pt x="441" y="267"/>
                  </a:cubicBezTo>
                  <a:lnTo>
                    <a:pt x="441" y="148"/>
                  </a:lnTo>
                  <a:cubicBezTo>
                    <a:pt x="350" y="57"/>
                    <a:pt x="244" y="0"/>
                    <a:pt x="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"/>
            <p:cNvSpPr/>
            <p:nvPr/>
          </p:nvSpPr>
          <p:spPr>
            <a:xfrm>
              <a:off x="603141" y="-1121582"/>
              <a:ext cx="18841" cy="16190"/>
            </a:xfrm>
            <a:custGeom>
              <a:avLst/>
              <a:gdLst/>
              <a:ahLst/>
              <a:cxnLst/>
              <a:rect l="l" t="t" r="r" b="b"/>
              <a:pathLst>
                <a:path w="597" h="513" extrusionOk="0">
                  <a:moveTo>
                    <a:pt x="489" y="1"/>
                  </a:moveTo>
                  <a:cubicBezTo>
                    <a:pt x="1" y="49"/>
                    <a:pt x="311" y="311"/>
                    <a:pt x="382" y="513"/>
                  </a:cubicBezTo>
                  <a:cubicBezTo>
                    <a:pt x="537" y="430"/>
                    <a:pt x="596" y="287"/>
                    <a:pt x="596" y="108"/>
                  </a:cubicBezTo>
                  <a:lnTo>
                    <a:pt x="48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"/>
            <p:cNvSpPr/>
            <p:nvPr/>
          </p:nvSpPr>
          <p:spPr>
            <a:xfrm>
              <a:off x="727168" y="-1400375"/>
              <a:ext cx="28183" cy="29445"/>
            </a:xfrm>
            <a:custGeom>
              <a:avLst/>
              <a:gdLst/>
              <a:ahLst/>
              <a:cxnLst/>
              <a:rect l="l" t="t" r="r" b="b"/>
              <a:pathLst>
                <a:path w="893" h="933" extrusionOk="0">
                  <a:moveTo>
                    <a:pt x="572" y="1"/>
                  </a:moveTo>
                  <a:cubicBezTo>
                    <a:pt x="417" y="84"/>
                    <a:pt x="262" y="179"/>
                    <a:pt x="107" y="262"/>
                  </a:cubicBezTo>
                  <a:cubicBezTo>
                    <a:pt x="238" y="441"/>
                    <a:pt x="60" y="513"/>
                    <a:pt x="0" y="632"/>
                  </a:cubicBezTo>
                  <a:cubicBezTo>
                    <a:pt x="9" y="631"/>
                    <a:pt x="17" y="631"/>
                    <a:pt x="25" y="631"/>
                  </a:cubicBezTo>
                  <a:cubicBezTo>
                    <a:pt x="173" y="631"/>
                    <a:pt x="227" y="734"/>
                    <a:pt x="238" y="870"/>
                  </a:cubicBezTo>
                  <a:cubicBezTo>
                    <a:pt x="341" y="914"/>
                    <a:pt x="420" y="933"/>
                    <a:pt x="482" y="933"/>
                  </a:cubicBezTo>
                  <a:cubicBezTo>
                    <a:pt x="787" y="933"/>
                    <a:pt x="665" y="468"/>
                    <a:pt x="774" y="251"/>
                  </a:cubicBezTo>
                  <a:lnTo>
                    <a:pt x="869" y="251"/>
                  </a:lnTo>
                  <a:cubicBezTo>
                    <a:pt x="893" y="12"/>
                    <a:pt x="726" y="12"/>
                    <a:pt x="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"/>
            <p:cNvSpPr/>
            <p:nvPr/>
          </p:nvSpPr>
          <p:spPr>
            <a:xfrm>
              <a:off x="1048786" y="-1463872"/>
              <a:ext cx="7922" cy="8300"/>
            </a:xfrm>
            <a:custGeom>
              <a:avLst/>
              <a:gdLst/>
              <a:ahLst/>
              <a:cxnLst/>
              <a:rect l="l" t="t" r="r" b="b"/>
              <a:pathLst>
                <a:path w="251" h="263" extrusionOk="0">
                  <a:moveTo>
                    <a:pt x="108" y="0"/>
                  </a:moveTo>
                  <a:cubicBezTo>
                    <a:pt x="72" y="24"/>
                    <a:pt x="1" y="60"/>
                    <a:pt x="1" y="60"/>
                  </a:cubicBezTo>
                  <a:cubicBezTo>
                    <a:pt x="13" y="131"/>
                    <a:pt x="60" y="191"/>
                    <a:pt x="84" y="262"/>
                  </a:cubicBezTo>
                  <a:cubicBezTo>
                    <a:pt x="132" y="239"/>
                    <a:pt x="191" y="227"/>
                    <a:pt x="203" y="179"/>
                  </a:cubicBezTo>
                  <a:cubicBezTo>
                    <a:pt x="251" y="84"/>
                    <a:pt x="203" y="24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"/>
            <p:cNvSpPr/>
            <p:nvPr/>
          </p:nvSpPr>
          <p:spPr>
            <a:xfrm>
              <a:off x="549048" y="-1279188"/>
              <a:ext cx="24459" cy="17642"/>
            </a:xfrm>
            <a:custGeom>
              <a:avLst/>
              <a:gdLst/>
              <a:ahLst/>
              <a:cxnLst/>
              <a:rect l="l" t="t" r="r" b="b"/>
              <a:pathLst>
                <a:path w="775" h="559" extrusionOk="0">
                  <a:moveTo>
                    <a:pt x="446" y="0"/>
                  </a:moveTo>
                  <a:cubicBezTo>
                    <a:pt x="172" y="0"/>
                    <a:pt x="200" y="353"/>
                    <a:pt x="0" y="530"/>
                  </a:cubicBezTo>
                  <a:cubicBezTo>
                    <a:pt x="69" y="550"/>
                    <a:pt x="131" y="559"/>
                    <a:pt x="187" y="559"/>
                  </a:cubicBezTo>
                  <a:cubicBezTo>
                    <a:pt x="435" y="559"/>
                    <a:pt x="577" y="388"/>
                    <a:pt x="703" y="232"/>
                  </a:cubicBezTo>
                  <a:cubicBezTo>
                    <a:pt x="774" y="125"/>
                    <a:pt x="596" y="30"/>
                    <a:pt x="512" y="6"/>
                  </a:cubicBezTo>
                  <a:cubicBezTo>
                    <a:pt x="489" y="2"/>
                    <a:pt x="466" y="0"/>
                    <a:pt x="4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"/>
            <p:cNvSpPr/>
            <p:nvPr/>
          </p:nvSpPr>
          <p:spPr>
            <a:xfrm>
              <a:off x="534405" y="-1296293"/>
              <a:ext cx="9026" cy="12624"/>
            </a:xfrm>
            <a:custGeom>
              <a:avLst/>
              <a:gdLst/>
              <a:ahLst/>
              <a:cxnLst/>
              <a:rect l="l" t="t" r="r" b="b"/>
              <a:pathLst>
                <a:path w="286" h="400" extrusionOk="0">
                  <a:moveTo>
                    <a:pt x="226" y="1"/>
                  </a:moveTo>
                  <a:lnTo>
                    <a:pt x="107" y="120"/>
                  </a:lnTo>
                  <a:cubicBezTo>
                    <a:pt x="95" y="215"/>
                    <a:pt x="0" y="298"/>
                    <a:pt x="95" y="382"/>
                  </a:cubicBezTo>
                  <a:cubicBezTo>
                    <a:pt x="101" y="393"/>
                    <a:pt x="119" y="399"/>
                    <a:pt x="137" y="399"/>
                  </a:cubicBezTo>
                  <a:cubicBezTo>
                    <a:pt x="155" y="399"/>
                    <a:pt x="173" y="393"/>
                    <a:pt x="179" y="382"/>
                  </a:cubicBezTo>
                  <a:cubicBezTo>
                    <a:pt x="286" y="286"/>
                    <a:pt x="286" y="155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"/>
            <p:cNvSpPr/>
            <p:nvPr/>
          </p:nvSpPr>
          <p:spPr>
            <a:xfrm>
              <a:off x="524622" y="-1275370"/>
              <a:ext cx="11298" cy="8237"/>
            </a:xfrm>
            <a:custGeom>
              <a:avLst/>
              <a:gdLst/>
              <a:ahLst/>
              <a:cxnLst/>
              <a:rect l="l" t="t" r="r" b="b"/>
              <a:pathLst>
                <a:path w="358" h="261" extrusionOk="0">
                  <a:moveTo>
                    <a:pt x="191" y="1"/>
                  </a:moveTo>
                  <a:cubicBezTo>
                    <a:pt x="142" y="1"/>
                    <a:pt x="94" y="41"/>
                    <a:pt x="48" y="100"/>
                  </a:cubicBezTo>
                  <a:cubicBezTo>
                    <a:pt x="36" y="111"/>
                    <a:pt x="1" y="183"/>
                    <a:pt x="12" y="207"/>
                  </a:cubicBezTo>
                  <a:cubicBezTo>
                    <a:pt x="42" y="247"/>
                    <a:pt x="72" y="260"/>
                    <a:pt x="103" y="260"/>
                  </a:cubicBezTo>
                  <a:cubicBezTo>
                    <a:pt x="162" y="260"/>
                    <a:pt x="222" y="213"/>
                    <a:pt x="279" y="213"/>
                  </a:cubicBezTo>
                  <a:cubicBezTo>
                    <a:pt x="289" y="213"/>
                    <a:pt x="300" y="215"/>
                    <a:pt x="310" y="219"/>
                  </a:cubicBezTo>
                  <a:lnTo>
                    <a:pt x="346" y="183"/>
                  </a:lnTo>
                  <a:cubicBezTo>
                    <a:pt x="358" y="159"/>
                    <a:pt x="346" y="123"/>
                    <a:pt x="310" y="100"/>
                  </a:cubicBezTo>
                  <a:cubicBezTo>
                    <a:pt x="272" y="29"/>
                    <a:pt x="232" y="1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"/>
            <p:cNvSpPr/>
            <p:nvPr/>
          </p:nvSpPr>
          <p:spPr>
            <a:xfrm>
              <a:off x="534405" y="-1272245"/>
              <a:ext cx="9026" cy="10194"/>
            </a:xfrm>
            <a:custGeom>
              <a:avLst/>
              <a:gdLst/>
              <a:ahLst/>
              <a:cxnLst/>
              <a:rect l="l" t="t" r="r" b="b"/>
              <a:pathLst>
                <a:path w="286" h="323" extrusionOk="0">
                  <a:moveTo>
                    <a:pt x="0" y="1"/>
                  </a:moveTo>
                  <a:lnTo>
                    <a:pt x="0" y="120"/>
                  </a:lnTo>
                  <a:cubicBezTo>
                    <a:pt x="48" y="227"/>
                    <a:pt x="95" y="322"/>
                    <a:pt x="238" y="322"/>
                  </a:cubicBezTo>
                  <a:cubicBezTo>
                    <a:pt x="262" y="310"/>
                    <a:pt x="286" y="263"/>
                    <a:pt x="286" y="239"/>
                  </a:cubicBezTo>
                  <a:cubicBezTo>
                    <a:pt x="238" y="72"/>
                    <a:pt x="107" y="7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"/>
            <p:cNvSpPr/>
            <p:nvPr/>
          </p:nvSpPr>
          <p:spPr>
            <a:xfrm>
              <a:off x="541916" y="-1252710"/>
              <a:ext cx="8679" cy="6817"/>
            </a:xfrm>
            <a:custGeom>
              <a:avLst/>
              <a:gdLst/>
              <a:ahLst/>
              <a:cxnLst/>
              <a:rect l="l" t="t" r="r" b="b"/>
              <a:pathLst>
                <a:path w="275" h="216" extrusionOk="0">
                  <a:moveTo>
                    <a:pt x="143" y="1"/>
                  </a:moveTo>
                  <a:cubicBezTo>
                    <a:pt x="107" y="25"/>
                    <a:pt x="48" y="48"/>
                    <a:pt x="36" y="96"/>
                  </a:cubicBezTo>
                  <a:cubicBezTo>
                    <a:pt x="0" y="167"/>
                    <a:pt x="48" y="215"/>
                    <a:pt x="107" y="215"/>
                  </a:cubicBezTo>
                  <a:cubicBezTo>
                    <a:pt x="155" y="203"/>
                    <a:pt x="203" y="167"/>
                    <a:pt x="226" y="120"/>
                  </a:cubicBezTo>
                  <a:cubicBezTo>
                    <a:pt x="274" y="48"/>
                    <a:pt x="215" y="25"/>
                    <a:pt x="1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"/>
            <p:cNvSpPr/>
            <p:nvPr/>
          </p:nvSpPr>
          <p:spPr>
            <a:xfrm>
              <a:off x="513355" y="-1253089"/>
              <a:ext cx="10541" cy="7922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0" y="1"/>
                  </a:moveTo>
                  <a:cubicBezTo>
                    <a:pt x="60" y="167"/>
                    <a:pt x="167" y="251"/>
                    <a:pt x="334" y="251"/>
                  </a:cubicBezTo>
                  <a:cubicBezTo>
                    <a:pt x="334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"/>
            <p:cNvSpPr/>
            <p:nvPr/>
          </p:nvSpPr>
          <p:spPr>
            <a:xfrm>
              <a:off x="727168" y="-1348902"/>
              <a:ext cx="14675" cy="11677"/>
            </a:xfrm>
            <a:custGeom>
              <a:avLst/>
              <a:gdLst/>
              <a:ahLst/>
              <a:cxnLst/>
              <a:rect l="l" t="t" r="r" b="b"/>
              <a:pathLst>
                <a:path w="465" h="370" extrusionOk="0">
                  <a:moveTo>
                    <a:pt x="238" y="1"/>
                  </a:moveTo>
                  <a:cubicBezTo>
                    <a:pt x="107" y="72"/>
                    <a:pt x="0" y="179"/>
                    <a:pt x="24" y="370"/>
                  </a:cubicBezTo>
                  <a:cubicBezTo>
                    <a:pt x="191" y="370"/>
                    <a:pt x="345" y="298"/>
                    <a:pt x="464" y="132"/>
                  </a:cubicBezTo>
                  <a:cubicBezTo>
                    <a:pt x="417" y="36"/>
                    <a:pt x="322" y="13"/>
                    <a:pt x="2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"/>
            <p:cNvSpPr/>
            <p:nvPr/>
          </p:nvSpPr>
          <p:spPr>
            <a:xfrm>
              <a:off x="749322" y="-1332744"/>
              <a:ext cx="12435" cy="8300"/>
            </a:xfrm>
            <a:custGeom>
              <a:avLst/>
              <a:gdLst/>
              <a:ahLst/>
              <a:cxnLst/>
              <a:rect l="l" t="t" r="r" b="b"/>
              <a:pathLst>
                <a:path w="394" h="263" extrusionOk="0">
                  <a:moveTo>
                    <a:pt x="191" y="1"/>
                  </a:moveTo>
                  <a:cubicBezTo>
                    <a:pt x="1" y="1"/>
                    <a:pt x="12" y="120"/>
                    <a:pt x="84" y="263"/>
                  </a:cubicBezTo>
                  <a:cubicBezTo>
                    <a:pt x="97" y="261"/>
                    <a:pt x="112" y="260"/>
                    <a:pt x="127" y="260"/>
                  </a:cubicBezTo>
                  <a:cubicBezTo>
                    <a:pt x="146" y="260"/>
                    <a:pt x="166" y="261"/>
                    <a:pt x="187" y="261"/>
                  </a:cubicBezTo>
                  <a:cubicBezTo>
                    <a:pt x="257" y="261"/>
                    <a:pt x="326" y="251"/>
                    <a:pt x="358" y="155"/>
                  </a:cubicBezTo>
                  <a:cubicBezTo>
                    <a:pt x="393" y="13"/>
                    <a:pt x="262" y="24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"/>
            <p:cNvSpPr/>
            <p:nvPr/>
          </p:nvSpPr>
          <p:spPr>
            <a:xfrm>
              <a:off x="687687" y="-1311379"/>
              <a:ext cx="12056" cy="9373"/>
            </a:xfrm>
            <a:custGeom>
              <a:avLst/>
              <a:gdLst/>
              <a:ahLst/>
              <a:cxnLst/>
              <a:rect l="l" t="t" r="r" b="b"/>
              <a:pathLst>
                <a:path w="382" h="297" extrusionOk="0">
                  <a:moveTo>
                    <a:pt x="235" y="0"/>
                  </a:moveTo>
                  <a:cubicBezTo>
                    <a:pt x="170" y="0"/>
                    <a:pt x="106" y="66"/>
                    <a:pt x="49" y="74"/>
                  </a:cubicBezTo>
                  <a:cubicBezTo>
                    <a:pt x="25" y="74"/>
                    <a:pt x="13" y="98"/>
                    <a:pt x="13" y="121"/>
                  </a:cubicBezTo>
                  <a:cubicBezTo>
                    <a:pt x="1" y="157"/>
                    <a:pt x="13" y="181"/>
                    <a:pt x="49" y="217"/>
                  </a:cubicBezTo>
                  <a:cubicBezTo>
                    <a:pt x="107" y="233"/>
                    <a:pt x="171" y="296"/>
                    <a:pt x="237" y="296"/>
                  </a:cubicBezTo>
                  <a:cubicBezTo>
                    <a:pt x="265" y="296"/>
                    <a:pt x="294" y="285"/>
                    <a:pt x="322" y="252"/>
                  </a:cubicBezTo>
                  <a:cubicBezTo>
                    <a:pt x="382" y="193"/>
                    <a:pt x="382" y="109"/>
                    <a:pt x="322" y="50"/>
                  </a:cubicBezTo>
                  <a:cubicBezTo>
                    <a:pt x="293" y="13"/>
                    <a:pt x="264" y="0"/>
                    <a:pt x="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"/>
            <p:cNvSpPr/>
            <p:nvPr/>
          </p:nvSpPr>
          <p:spPr>
            <a:xfrm>
              <a:off x="677178" y="-1316964"/>
              <a:ext cx="12056" cy="12435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" y="191"/>
                    <a:pt x="262" y="251"/>
                    <a:pt x="262" y="394"/>
                  </a:cubicBezTo>
                  <a:lnTo>
                    <a:pt x="382" y="394"/>
                  </a:lnTo>
                  <a:lnTo>
                    <a:pt x="382" y="251"/>
                  </a:lnTo>
                  <a:cubicBezTo>
                    <a:pt x="286" y="167"/>
                    <a:pt x="215" y="96"/>
                    <a:pt x="1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"/>
            <p:cNvSpPr/>
            <p:nvPr/>
          </p:nvSpPr>
          <p:spPr>
            <a:xfrm>
              <a:off x="597902" y="-1298913"/>
              <a:ext cx="12813" cy="13161"/>
            </a:xfrm>
            <a:custGeom>
              <a:avLst/>
              <a:gdLst/>
              <a:ahLst/>
              <a:cxnLst/>
              <a:rect l="l" t="t" r="r" b="b"/>
              <a:pathLst>
                <a:path w="406" h="417" extrusionOk="0">
                  <a:moveTo>
                    <a:pt x="310" y="0"/>
                  </a:moveTo>
                  <a:cubicBezTo>
                    <a:pt x="155" y="12"/>
                    <a:pt x="0" y="84"/>
                    <a:pt x="12" y="417"/>
                  </a:cubicBezTo>
                  <a:cubicBezTo>
                    <a:pt x="191" y="322"/>
                    <a:pt x="346" y="298"/>
                    <a:pt x="393" y="119"/>
                  </a:cubicBezTo>
                  <a:cubicBezTo>
                    <a:pt x="405" y="84"/>
                    <a:pt x="346" y="0"/>
                    <a:pt x="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"/>
            <p:cNvSpPr/>
            <p:nvPr/>
          </p:nvSpPr>
          <p:spPr>
            <a:xfrm>
              <a:off x="499816" y="-1060705"/>
              <a:ext cx="16948" cy="10951"/>
            </a:xfrm>
            <a:custGeom>
              <a:avLst/>
              <a:gdLst/>
              <a:ahLst/>
              <a:cxnLst/>
              <a:rect l="l" t="t" r="r" b="b"/>
              <a:pathLst>
                <a:path w="537" h="347" extrusionOk="0">
                  <a:moveTo>
                    <a:pt x="317" y="0"/>
                  </a:moveTo>
                  <a:cubicBezTo>
                    <a:pt x="198" y="0"/>
                    <a:pt x="92" y="84"/>
                    <a:pt x="1" y="203"/>
                  </a:cubicBezTo>
                  <a:cubicBezTo>
                    <a:pt x="13" y="203"/>
                    <a:pt x="25" y="215"/>
                    <a:pt x="48" y="215"/>
                  </a:cubicBezTo>
                  <a:cubicBezTo>
                    <a:pt x="72" y="227"/>
                    <a:pt x="84" y="227"/>
                    <a:pt x="108" y="227"/>
                  </a:cubicBezTo>
                  <a:cubicBezTo>
                    <a:pt x="203" y="263"/>
                    <a:pt x="322" y="298"/>
                    <a:pt x="429" y="346"/>
                  </a:cubicBezTo>
                  <a:cubicBezTo>
                    <a:pt x="406" y="227"/>
                    <a:pt x="537" y="72"/>
                    <a:pt x="429" y="25"/>
                  </a:cubicBezTo>
                  <a:cubicBezTo>
                    <a:pt x="391" y="8"/>
                    <a:pt x="353" y="0"/>
                    <a:pt x="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"/>
            <p:cNvSpPr/>
            <p:nvPr/>
          </p:nvSpPr>
          <p:spPr>
            <a:xfrm>
              <a:off x="550563" y="-1097534"/>
              <a:ext cx="11677" cy="16948"/>
            </a:xfrm>
            <a:custGeom>
              <a:avLst/>
              <a:gdLst/>
              <a:ahLst/>
              <a:cxnLst/>
              <a:rect l="l" t="t" r="r" b="b"/>
              <a:pathLst>
                <a:path w="370" h="537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25"/>
                    <a:pt x="0" y="108"/>
                    <a:pt x="12" y="346"/>
                  </a:cubicBezTo>
                  <a:cubicBezTo>
                    <a:pt x="24" y="537"/>
                    <a:pt x="238" y="489"/>
                    <a:pt x="369" y="501"/>
                  </a:cubicBezTo>
                  <a:cubicBezTo>
                    <a:pt x="262" y="346"/>
                    <a:pt x="262" y="168"/>
                    <a:pt x="3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"/>
            <p:cNvSpPr/>
            <p:nvPr/>
          </p:nvSpPr>
          <p:spPr>
            <a:xfrm>
              <a:off x="562209" y="-1106939"/>
              <a:ext cx="14297" cy="13918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67" y="0"/>
                  </a:moveTo>
                  <a:cubicBezTo>
                    <a:pt x="114" y="0"/>
                    <a:pt x="59" y="78"/>
                    <a:pt x="0" y="311"/>
                  </a:cubicBezTo>
                  <a:cubicBezTo>
                    <a:pt x="51" y="408"/>
                    <a:pt x="100" y="441"/>
                    <a:pt x="149" y="441"/>
                  </a:cubicBezTo>
                  <a:cubicBezTo>
                    <a:pt x="247" y="441"/>
                    <a:pt x="343" y="311"/>
                    <a:pt x="444" y="311"/>
                  </a:cubicBezTo>
                  <a:cubicBezTo>
                    <a:pt x="447" y="311"/>
                    <a:pt x="450" y="311"/>
                    <a:pt x="453" y="311"/>
                  </a:cubicBezTo>
                  <a:cubicBezTo>
                    <a:pt x="353" y="257"/>
                    <a:pt x="26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"/>
            <p:cNvSpPr/>
            <p:nvPr/>
          </p:nvSpPr>
          <p:spPr>
            <a:xfrm>
              <a:off x="576095" y="-1112935"/>
              <a:ext cx="14707" cy="7922"/>
            </a:xfrm>
            <a:custGeom>
              <a:avLst/>
              <a:gdLst/>
              <a:ahLst/>
              <a:cxnLst/>
              <a:rect l="l" t="t" r="r" b="b"/>
              <a:pathLst>
                <a:path w="466" h="251" extrusionOk="0">
                  <a:moveTo>
                    <a:pt x="263" y="1"/>
                  </a:moveTo>
                  <a:cubicBezTo>
                    <a:pt x="167" y="13"/>
                    <a:pt x="96" y="25"/>
                    <a:pt x="1" y="37"/>
                  </a:cubicBezTo>
                  <a:cubicBezTo>
                    <a:pt x="60" y="203"/>
                    <a:pt x="215" y="215"/>
                    <a:pt x="346" y="251"/>
                  </a:cubicBezTo>
                  <a:lnTo>
                    <a:pt x="465" y="132"/>
                  </a:lnTo>
                  <a:cubicBezTo>
                    <a:pt x="417" y="13"/>
                    <a:pt x="322" y="37"/>
                    <a:pt x="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"/>
            <p:cNvSpPr/>
            <p:nvPr/>
          </p:nvSpPr>
          <p:spPr>
            <a:xfrm>
              <a:off x="584363" y="-1117448"/>
              <a:ext cx="13571" cy="8679"/>
            </a:xfrm>
            <a:custGeom>
              <a:avLst/>
              <a:gdLst/>
              <a:ahLst/>
              <a:cxnLst/>
              <a:rect l="l" t="t" r="r" b="b"/>
              <a:pathLst>
                <a:path w="430" h="275" extrusionOk="0">
                  <a:moveTo>
                    <a:pt x="310" y="1"/>
                  </a:moveTo>
                  <a:lnTo>
                    <a:pt x="1" y="144"/>
                  </a:lnTo>
                  <a:cubicBezTo>
                    <a:pt x="60" y="180"/>
                    <a:pt x="132" y="227"/>
                    <a:pt x="203" y="275"/>
                  </a:cubicBezTo>
                  <a:cubicBezTo>
                    <a:pt x="263" y="203"/>
                    <a:pt x="429" y="168"/>
                    <a:pt x="3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"/>
            <p:cNvSpPr/>
            <p:nvPr/>
          </p:nvSpPr>
          <p:spPr>
            <a:xfrm>
              <a:off x="670803" y="-1173087"/>
              <a:ext cx="21051" cy="8332"/>
            </a:xfrm>
            <a:custGeom>
              <a:avLst/>
              <a:gdLst/>
              <a:ahLst/>
              <a:cxnLst/>
              <a:rect l="l" t="t" r="r" b="b"/>
              <a:pathLst>
                <a:path w="667" h="264" extrusionOk="0">
                  <a:moveTo>
                    <a:pt x="378" y="1"/>
                  </a:moveTo>
                  <a:cubicBezTo>
                    <a:pt x="295" y="1"/>
                    <a:pt x="183" y="45"/>
                    <a:pt x="0" y="121"/>
                  </a:cubicBezTo>
                  <a:cubicBezTo>
                    <a:pt x="83" y="133"/>
                    <a:pt x="167" y="133"/>
                    <a:pt x="238" y="133"/>
                  </a:cubicBezTo>
                  <a:cubicBezTo>
                    <a:pt x="381" y="180"/>
                    <a:pt x="524" y="216"/>
                    <a:pt x="667" y="264"/>
                  </a:cubicBezTo>
                  <a:cubicBezTo>
                    <a:pt x="551" y="80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"/>
            <p:cNvSpPr/>
            <p:nvPr/>
          </p:nvSpPr>
          <p:spPr>
            <a:xfrm>
              <a:off x="755350" y="-1376643"/>
              <a:ext cx="35347" cy="20577"/>
            </a:xfrm>
            <a:custGeom>
              <a:avLst/>
              <a:gdLst/>
              <a:ahLst/>
              <a:cxnLst/>
              <a:rect l="l" t="t" r="r" b="b"/>
              <a:pathLst>
                <a:path w="1120" h="652" extrusionOk="0">
                  <a:moveTo>
                    <a:pt x="663" y="1"/>
                  </a:moveTo>
                  <a:cubicBezTo>
                    <a:pt x="416" y="1"/>
                    <a:pt x="196" y="134"/>
                    <a:pt x="0" y="368"/>
                  </a:cubicBezTo>
                  <a:cubicBezTo>
                    <a:pt x="83" y="439"/>
                    <a:pt x="119" y="523"/>
                    <a:pt x="119" y="630"/>
                  </a:cubicBezTo>
                  <a:cubicBezTo>
                    <a:pt x="147" y="645"/>
                    <a:pt x="174" y="652"/>
                    <a:pt x="200" y="652"/>
                  </a:cubicBezTo>
                  <a:cubicBezTo>
                    <a:pt x="291" y="652"/>
                    <a:pt x="366" y="567"/>
                    <a:pt x="441" y="511"/>
                  </a:cubicBezTo>
                  <a:cubicBezTo>
                    <a:pt x="484" y="345"/>
                    <a:pt x="588" y="319"/>
                    <a:pt x="702" y="319"/>
                  </a:cubicBezTo>
                  <a:cubicBezTo>
                    <a:pt x="755" y="319"/>
                    <a:pt x="811" y="325"/>
                    <a:pt x="864" y="325"/>
                  </a:cubicBezTo>
                  <a:cubicBezTo>
                    <a:pt x="976" y="325"/>
                    <a:pt x="1076" y="299"/>
                    <a:pt x="1119" y="142"/>
                  </a:cubicBezTo>
                  <a:cubicBezTo>
                    <a:pt x="958" y="45"/>
                    <a:pt x="806" y="1"/>
                    <a:pt x="6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"/>
            <p:cNvSpPr/>
            <p:nvPr/>
          </p:nvSpPr>
          <p:spPr>
            <a:xfrm>
              <a:off x="731302" y="-1392485"/>
              <a:ext cx="30834" cy="28656"/>
            </a:xfrm>
            <a:custGeom>
              <a:avLst/>
              <a:gdLst/>
              <a:ahLst/>
              <a:cxnLst/>
              <a:rect l="l" t="t" r="r" b="b"/>
              <a:pathLst>
                <a:path w="977" h="908" extrusionOk="0">
                  <a:moveTo>
                    <a:pt x="655" y="1"/>
                  </a:moveTo>
                  <a:cubicBezTo>
                    <a:pt x="493" y="185"/>
                    <a:pt x="566" y="634"/>
                    <a:pt x="232" y="634"/>
                  </a:cubicBezTo>
                  <a:cubicBezTo>
                    <a:pt x="199" y="634"/>
                    <a:pt x="161" y="629"/>
                    <a:pt x="119" y="620"/>
                  </a:cubicBezTo>
                  <a:cubicBezTo>
                    <a:pt x="71" y="679"/>
                    <a:pt x="36" y="727"/>
                    <a:pt x="0" y="774"/>
                  </a:cubicBezTo>
                  <a:cubicBezTo>
                    <a:pt x="60" y="874"/>
                    <a:pt x="119" y="908"/>
                    <a:pt x="179" y="908"/>
                  </a:cubicBezTo>
                  <a:cubicBezTo>
                    <a:pt x="308" y="908"/>
                    <a:pt x="438" y="752"/>
                    <a:pt x="571" y="752"/>
                  </a:cubicBezTo>
                  <a:cubicBezTo>
                    <a:pt x="599" y="752"/>
                    <a:pt x="627" y="758"/>
                    <a:pt x="655" y="774"/>
                  </a:cubicBezTo>
                  <a:cubicBezTo>
                    <a:pt x="976" y="501"/>
                    <a:pt x="572" y="251"/>
                    <a:pt x="6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"/>
            <p:cNvSpPr/>
            <p:nvPr/>
          </p:nvSpPr>
          <p:spPr>
            <a:xfrm>
              <a:off x="747808" y="-1360548"/>
              <a:ext cx="21461" cy="16569"/>
            </a:xfrm>
            <a:custGeom>
              <a:avLst/>
              <a:gdLst/>
              <a:ahLst/>
              <a:cxnLst/>
              <a:rect l="l" t="t" r="r" b="b"/>
              <a:pathLst>
                <a:path w="680" h="525" extrusionOk="0">
                  <a:moveTo>
                    <a:pt x="680" y="1"/>
                  </a:moveTo>
                  <a:cubicBezTo>
                    <a:pt x="584" y="24"/>
                    <a:pt x="465" y="72"/>
                    <a:pt x="358" y="120"/>
                  </a:cubicBezTo>
                  <a:cubicBezTo>
                    <a:pt x="1" y="251"/>
                    <a:pt x="168" y="382"/>
                    <a:pt x="358" y="524"/>
                  </a:cubicBezTo>
                  <a:cubicBezTo>
                    <a:pt x="465" y="382"/>
                    <a:pt x="584" y="263"/>
                    <a:pt x="680" y="132"/>
                  </a:cubicBezTo>
                  <a:lnTo>
                    <a:pt x="6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"/>
            <p:cNvSpPr/>
            <p:nvPr/>
          </p:nvSpPr>
          <p:spPr>
            <a:xfrm>
              <a:off x="600900" y="-1129093"/>
              <a:ext cx="18084" cy="23702"/>
            </a:xfrm>
            <a:custGeom>
              <a:avLst/>
              <a:gdLst/>
              <a:ahLst/>
              <a:cxnLst/>
              <a:rect l="l" t="t" r="r" b="b"/>
              <a:pathLst>
                <a:path w="573" h="751" extrusionOk="0">
                  <a:moveTo>
                    <a:pt x="572" y="1"/>
                  </a:moveTo>
                  <a:cubicBezTo>
                    <a:pt x="441" y="156"/>
                    <a:pt x="1" y="37"/>
                    <a:pt x="239" y="489"/>
                  </a:cubicBezTo>
                  <a:cubicBezTo>
                    <a:pt x="239" y="584"/>
                    <a:pt x="155" y="656"/>
                    <a:pt x="239" y="751"/>
                  </a:cubicBezTo>
                  <a:lnTo>
                    <a:pt x="453" y="751"/>
                  </a:lnTo>
                  <a:cubicBezTo>
                    <a:pt x="548" y="596"/>
                    <a:pt x="203" y="310"/>
                    <a:pt x="560" y="239"/>
                  </a:cubicBezTo>
                  <a:cubicBezTo>
                    <a:pt x="560" y="168"/>
                    <a:pt x="560" y="72"/>
                    <a:pt x="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"/>
            <p:cNvSpPr/>
            <p:nvPr/>
          </p:nvSpPr>
          <p:spPr>
            <a:xfrm>
              <a:off x="600143" y="-1113692"/>
              <a:ext cx="12056" cy="9152"/>
            </a:xfrm>
            <a:custGeom>
              <a:avLst/>
              <a:gdLst/>
              <a:ahLst/>
              <a:cxnLst/>
              <a:rect l="l" t="t" r="r" b="b"/>
              <a:pathLst>
                <a:path w="382" h="290" extrusionOk="0">
                  <a:moveTo>
                    <a:pt x="239" y="1"/>
                  </a:moveTo>
                  <a:cubicBezTo>
                    <a:pt x="156" y="84"/>
                    <a:pt x="1" y="108"/>
                    <a:pt x="60" y="287"/>
                  </a:cubicBezTo>
                  <a:cubicBezTo>
                    <a:pt x="65" y="289"/>
                    <a:pt x="72" y="290"/>
                    <a:pt x="81" y="290"/>
                  </a:cubicBezTo>
                  <a:cubicBezTo>
                    <a:pt x="119" y="290"/>
                    <a:pt x="191" y="273"/>
                    <a:pt x="239" y="263"/>
                  </a:cubicBezTo>
                  <a:cubicBezTo>
                    <a:pt x="251" y="168"/>
                    <a:pt x="382" y="96"/>
                    <a:pt x="2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"/>
            <p:cNvSpPr/>
            <p:nvPr/>
          </p:nvSpPr>
          <p:spPr>
            <a:xfrm>
              <a:off x="832733" y="-1399870"/>
              <a:ext cx="13192" cy="7385"/>
            </a:xfrm>
            <a:custGeom>
              <a:avLst/>
              <a:gdLst/>
              <a:ahLst/>
              <a:cxnLst/>
              <a:rect l="l" t="t" r="r" b="b"/>
              <a:pathLst>
                <a:path w="418" h="234" extrusionOk="0">
                  <a:moveTo>
                    <a:pt x="249" y="1"/>
                  </a:moveTo>
                  <a:cubicBezTo>
                    <a:pt x="164" y="1"/>
                    <a:pt x="85" y="73"/>
                    <a:pt x="1" y="116"/>
                  </a:cubicBezTo>
                  <a:cubicBezTo>
                    <a:pt x="56" y="199"/>
                    <a:pt x="125" y="234"/>
                    <a:pt x="195" y="234"/>
                  </a:cubicBezTo>
                  <a:cubicBezTo>
                    <a:pt x="245" y="234"/>
                    <a:pt x="297" y="217"/>
                    <a:pt x="346" y="187"/>
                  </a:cubicBezTo>
                  <a:cubicBezTo>
                    <a:pt x="406" y="163"/>
                    <a:pt x="417" y="80"/>
                    <a:pt x="358" y="44"/>
                  </a:cubicBezTo>
                  <a:cubicBezTo>
                    <a:pt x="320" y="13"/>
                    <a:pt x="284" y="1"/>
                    <a:pt x="2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"/>
            <p:cNvSpPr/>
            <p:nvPr/>
          </p:nvSpPr>
          <p:spPr>
            <a:xfrm>
              <a:off x="516732" y="-1232828"/>
              <a:ext cx="13950" cy="7953"/>
            </a:xfrm>
            <a:custGeom>
              <a:avLst/>
              <a:gdLst/>
              <a:ahLst/>
              <a:cxnLst/>
              <a:rect l="l" t="t" r="r" b="b"/>
              <a:pathLst>
                <a:path w="442" h="252" extrusionOk="0">
                  <a:moveTo>
                    <a:pt x="202" y="0"/>
                  </a:moveTo>
                  <a:cubicBezTo>
                    <a:pt x="156" y="0"/>
                    <a:pt x="107" y="5"/>
                    <a:pt x="60" y="5"/>
                  </a:cubicBezTo>
                  <a:cubicBezTo>
                    <a:pt x="40" y="5"/>
                    <a:pt x="20" y="4"/>
                    <a:pt x="1" y="2"/>
                  </a:cubicBezTo>
                  <a:lnTo>
                    <a:pt x="1" y="2"/>
                  </a:lnTo>
                  <a:cubicBezTo>
                    <a:pt x="143" y="73"/>
                    <a:pt x="298" y="168"/>
                    <a:pt x="441" y="252"/>
                  </a:cubicBezTo>
                  <a:cubicBezTo>
                    <a:pt x="418" y="32"/>
                    <a:pt x="318" y="0"/>
                    <a:pt x="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"/>
            <p:cNvSpPr/>
            <p:nvPr/>
          </p:nvSpPr>
          <p:spPr>
            <a:xfrm>
              <a:off x="646377" y="-1163082"/>
              <a:ext cx="17674" cy="7795"/>
            </a:xfrm>
            <a:custGeom>
              <a:avLst/>
              <a:gdLst/>
              <a:ahLst/>
              <a:cxnLst/>
              <a:rect l="l" t="t" r="r" b="b"/>
              <a:pathLst>
                <a:path w="560" h="247" extrusionOk="0">
                  <a:moveTo>
                    <a:pt x="272" y="1"/>
                  </a:moveTo>
                  <a:cubicBezTo>
                    <a:pt x="168" y="1"/>
                    <a:pt x="79" y="67"/>
                    <a:pt x="0" y="185"/>
                  </a:cubicBezTo>
                  <a:lnTo>
                    <a:pt x="215" y="185"/>
                  </a:lnTo>
                  <a:cubicBezTo>
                    <a:pt x="277" y="224"/>
                    <a:pt x="335" y="247"/>
                    <a:pt x="385" y="247"/>
                  </a:cubicBezTo>
                  <a:cubicBezTo>
                    <a:pt x="458" y="247"/>
                    <a:pt x="517" y="198"/>
                    <a:pt x="560" y="78"/>
                  </a:cubicBezTo>
                  <a:cubicBezTo>
                    <a:pt x="524" y="66"/>
                    <a:pt x="488" y="66"/>
                    <a:pt x="441" y="54"/>
                  </a:cubicBezTo>
                  <a:cubicBezTo>
                    <a:pt x="380" y="18"/>
                    <a:pt x="324" y="1"/>
                    <a:pt x="2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" name="Google Shape;1402;p4"/>
          <p:cNvGrpSpPr/>
          <p:nvPr/>
        </p:nvGrpSpPr>
        <p:grpSpPr>
          <a:xfrm flipH="1">
            <a:off x="8237642" y="1365034"/>
            <a:ext cx="1013839" cy="1858153"/>
            <a:chOff x="-76200" y="2841948"/>
            <a:chExt cx="988244" cy="1811242"/>
          </a:xfrm>
        </p:grpSpPr>
        <p:sp>
          <p:nvSpPr>
            <p:cNvPr id="1403" name="Google Shape;1403;p4"/>
            <p:cNvSpPr/>
            <p:nvPr/>
          </p:nvSpPr>
          <p:spPr>
            <a:xfrm>
              <a:off x="70329" y="2859653"/>
              <a:ext cx="129301" cy="126903"/>
            </a:xfrm>
            <a:custGeom>
              <a:avLst/>
              <a:gdLst/>
              <a:ahLst/>
              <a:cxnLst/>
              <a:rect l="l" t="t" r="r" b="b"/>
              <a:pathLst>
                <a:path w="4097" h="4021" extrusionOk="0">
                  <a:moveTo>
                    <a:pt x="2202" y="1"/>
                  </a:moveTo>
                  <a:cubicBezTo>
                    <a:pt x="1836" y="1"/>
                    <a:pt x="1460" y="125"/>
                    <a:pt x="1132" y="382"/>
                  </a:cubicBezTo>
                  <a:cubicBezTo>
                    <a:pt x="180" y="1144"/>
                    <a:pt x="1" y="2156"/>
                    <a:pt x="656" y="3191"/>
                  </a:cubicBezTo>
                  <a:cubicBezTo>
                    <a:pt x="1012" y="3764"/>
                    <a:pt x="1382" y="4021"/>
                    <a:pt x="1813" y="4021"/>
                  </a:cubicBezTo>
                  <a:cubicBezTo>
                    <a:pt x="2188" y="4021"/>
                    <a:pt x="2610" y="3826"/>
                    <a:pt x="3108" y="3477"/>
                  </a:cubicBezTo>
                  <a:cubicBezTo>
                    <a:pt x="3930" y="2906"/>
                    <a:pt x="4097" y="1656"/>
                    <a:pt x="3597" y="810"/>
                  </a:cubicBezTo>
                  <a:cubicBezTo>
                    <a:pt x="3282" y="281"/>
                    <a:pt x="2753" y="1"/>
                    <a:pt x="2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"/>
            <p:cNvSpPr/>
            <p:nvPr/>
          </p:nvSpPr>
          <p:spPr>
            <a:xfrm>
              <a:off x="-13082" y="3502574"/>
              <a:ext cx="110523" cy="109324"/>
            </a:xfrm>
            <a:custGeom>
              <a:avLst/>
              <a:gdLst/>
              <a:ahLst/>
              <a:cxnLst/>
              <a:rect l="l" t="t" r="r" b="b"/>
              <a:pathLst>
                <a:path w="3502" h="3464" extrusionOk="0">
                  <a:moveTo>
                    <a:pt x="1782" y="1"/>
                  </a:moveTo>
                  <a:cubicBezTo>
                    <a:pt x="1437" y="1"/>
                    <a:pt x="1085" y="121"/>
                    <a:pt x="787" y="369"/>
                  </a:cubicBezTo>
                  <a:cubicBezTo>
                    <a:pt x="120" y="929"/>
                    <a:pt x="1" y="1917"/>
                    <a:pt x="489" y="2715"/>
                  </a:cubicBezTo>
                  <a:cubicBezTo>
                    <a:pt x="795" y="3206"/>
                    <a:pt x="1267" y="3463"/>
                    <a:pt x="1750" y="3463"/>
                  </a:cubicBezTo>
                  <a:cubicBezTo>
                    <a:pt x="2075" y="3463"/>
                    <a:pt x="2404" y="3347"/>
                    <a:pt x="2692" y="3108"/>
                  </a:cubicBezTo>
                  <a:cubicBezTo>
                    <a:pt x="3346" y="2560"/>
                    <a:pt x="3501" y="1441"/>
                    <a:pt x="3025" y="679"/>
                  </a:cubicBezTo>
                  <a:cubicBezTo>
                    <a:pt x="2734" y="235"/>
                    <a:pt x="2264" y="1"/>
                    <a:pt x="1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"/>
            <p:cNvSpPr/>
            <p:nvPr/>
          </p:nvSpPr>
          <p:spPr>
            <a:xfrm>
              <a:off x="66195" y="3837511"/>
              <a:ext cx="117656" cy="98373"/>
            </a:xfrm>
            <a:custGeom>
              <a:avLst/>
              <a:gdLst/>
              <a:ahLst/>
              <a:cxnLst/>
              <a:rect l="l" t="t" r="r" b="b"/>
              <a:pathLst>
                <a:path w="3728" h="3117" extrusionOk="0">
                  <a:moveTo>
                    <a:pt x="1313" y="0"/>
                  </a:moveTo>
                  <a:cubicBezTo>
                    <a:pt x="870" y="0"/>
                    <a:pt x="501" y="260"/>
                    <a:pt x="275" y="734"/>
                  </a:cubicBezTo>
                  <a:cubicBezTo>
                    <a:pt x="1" y="1270"/>
                    <a:pt x="37" y="1829"/>
                    <a:pt x="275" y="2282"/>
                  </a:cubicBezTo>
                  <a:cubicBezTo>
                    <a:pt x="579" y="2829"/>
                    <a:pt x="1123" y="3116"/>
                    <a:pt x="1719" y="3116"/>
                  </a:cubicBezTo>
                  <a:cubicBezTo>
                    <a:pt x="1940" y="3116"/>
                    <a:pt x="2169" y="3076"/>
                    <a:pt x="2394" y="2996"/>
                  </a:cubicBezTo>
                  <a:cubicBezTo>
                    <a:pt x="3442" y="2627"/>
                    <a:pt x="3728" y="1305"/>
                    <a:pt x="2894" y="543"/>
                  </a:cubicBezTo>
                  <a:cubicBezTo>
                    <a:pt x="2537" y="222"/>
                    <a:pt x="2001" y="127"/>
                    <a:pt x="1525" y="19"/>
                  </a:cubicBezTo>
                  <a:cubicBezTo>
                    <a:pt x="1453" y="6"/>
                    <a:pt x="1382" y="0"/>
                    <a:pt x="13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"/>
            <p:cNvSpPr/>
            <p:nvPr/>
          </p:nvSpPr>
          <p:spPr>
            <a:xfrm>
              <a:off x="213891" y="3451733"/>
              <a:ext cx="102223" cy="108503"/>
            </a:xfrm>
            <a:custGeom>
              <a:avLst/>
              <a:gdLst/>
              <a:ahLst/>
              <a:cxnLst/>
              <a:rect l="l" t="t" r="r" b="b"/>
              <a:pathLst>
                <a:path w="3239" h="3438" extrusionOk="0">
                  <a:moveTo>
                    <a:pt x="1577" y="0"/>
                  </a:moveTo>
                  <a:cubicBezTo>
                    <a:pt x="1358" y="0"/>
                    <a:pt x="1144" y="66"/>
                    <a:pt x="965" y="206"/>
                  </a:cubicBezTo>
                  <a:cubicBezTo>
                    <a:pt x="238" y="754"/>
                    <a:pt x="0" y="2028"/>
                    <a:pt x="453" y="2778"/>
                  </a:cubicBezTo>
                  <a:cubicBezTo>
                    <a:pt x="726" y="3207"/>
                    <a:pt x="1160" y="3438"/>
                    <a:pt x="1601" y="3438"/>
                  </a:cubicBezTo>
                  <a:cubicBezTo>
                    <a:pt x="1870" y="3438"/>
                    <a:pt x="2142" y="3351"/>
                    <a:pt x="2381" y="3171"/>
                  </a:cubicBezTo>
                  <a:cubicBezTo>
                    <a:pt x="3060" y="2635"/>
                    <a:pt x="3239" y="1516"/>
                    <a:pt x="2750" y="718"/>
                  </a:cubicBezTo>
                  <a:cubicBezTo>
                    <a:pt x="2474" y="259"/>
                    <a:pt x="2013" y="0"/>
                    <a:pt x="1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"/>
            <p:cNvSpPr/>
            <p:nvPr/>
          </p:nvSpPr>
          <p:spPr>
            <a:xfrm>
              <a:off x="-48018" y="4135492"/>
              <a:ext cx="106357" cy="105000"/>
            </a:xfrm>
            <a:custGeom>
              <a:avLst/>
              <a:gdLst/>
              <a:ahLst/>
              <a:cxnLst/>
              <a:rect l="l" t="t" r="r" b="b"/>
              <a:pathLst>
                <a:path w="3370" h="3327" extrusionOk="0">
                  <a:moveTo>
                    <a:pt x="1464" y="1"/>
                  </a:moveTo>
                  <a:cubicBezTo>
                    <a:pt x="1275" y="1"/>
                    <a:pt x="1108" y="44"/>
                    <a:pt x="989" y="138"/>
                  </a:cubicBezTo>
                  <a:cubicBezTo>
                    <a:pt x="239" y="698"/>
                    <a:pt x="0" y="1936"/>
                    <a:pt x="477" y="2698"/>
                  </a:cubicBezTo>
                  <a:cubicBezTo>
                    <a:pt x="739" y="3112"/>
                    <a:pt x="1125" y="3326"/>
                    <a:pt x="1538" y="3326"/>
                  </a:cubicBezTo>
                  <a:cubicBezTo>
                    <a:pt x="1838" y="3326"/>
                    <a:pt x="2151" y="3214"/>
                    <a:pt x="2441" y="2984"/>
                  </a:cubicBezTo>
                  <a:cubicBezTo>
                    <a:pt x="3156" y="2412"/>
                    <a:pt x="3370" y="1519"/>
                    <a:pt x="2965" y="805"/>
                  </a:cubicBezTo>
                  <a:cubicBezTo>
                    <a:pt x="2676" y="332"/>
                    <a:pt x="1988" y="1"/>
                    <a:pt x="1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"/>
            <p:cNvSpPr/>
            <p:nvPr/>
          </p:nvSpPr>
          <p:spPr>
            <a:xfrm>
              <a:off x="754214" y="4482358"/>
              <a:ext cx="96605" cy="114153"/>
            </a:xfrm>
            <a:custGeom>
              <a:avLst/>
              <a:gdLst/>
              <a:ahLst/>
              <a:cxnLst/>
              <a:rect l="l" t="t" r="r" b="b"/>
              <a:pathLst>
                <a:path w="3061" h="3617" extrusionOk="0">
                  <a:moveTo>
                    <a:pt x="1184" y="0"/>
                  </a:moveTo>
                  <a:cubicBezTo>
                    <a:pt x="761" y="0"/>
                    <a:pt x="490" y="364"/>
                    <a:pt x="405" y="1041"/>
                  </a:cubicBezTo>
                  <a:cubicBezTo>
                    <a:pt x="393" y="1232"/>
                    <a:pt x="274" y="1410"/>
                    <a:pt x="203" y="1601"/>
                  </a:cubicBezTo>
                  <a:cubicBezTo>
                    <a:pt x="0" y="2172"/>
                    <a:pt x="24" y="2720"/>
                    <a:pt x="405" y="3185"/>
                  </a:cubicBezTo>
                  <a:cubicBezTo>
                    <a:pt x="654" y="3474"/>
                    <a:pt x="947" y="3617"/>
                    <a:pt x="1261" y="3617"/>
                  </a:cubicBezTo>
                  <a:cubicBezTo>
                    <a:pt x="1412" y="3617"/>
                    <a:pt x="1568" y="3584"/>
                    <a:pt x="1727" y="3518"/>
                  </a:cubicBezTo>
                  <a:cubicBezTo>
                    <a:pt x="2679" y="3161"/>
                    <a:pt x="3060" y="1815"/>
                    <a:pt x="2501" y="768"/>
                  </a:cubicBezTo>
                  <a:cubicBezTo>
                    <a:pt x="2262" y="577"/>
                    <a:pt x="2060" y="339"/>
                    <a:pt x="1774" y="184"/>
                  </a:cubicBezTo>
                  <a:cubicBezTo>
                    <a:pt x="1554" y="60"/>
                    <a:pt x="1357" y="0"/>
                    <a:pt x="1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"/>
            <p:cNvSpPr/>
            <p:nvPr/>
          </p:nvSpPr>
          <p:spPr>
            <a:xfrm>
              <a:off x="241316" y="3227632"/>
              <a:ext cx="103359" cy="103675"/>
            </a:xfrm>
            <a:custGeom>
              <a:avLst/>
              <a:gdLst/>
              <a:ahLst/>
              <a:cxnLst/>
              <a:rect l="l" t="t" r="r" b="b"/>
              <a:pathLst>
                <a:path w="3275" h="3285" extrusionOk="0">
                  <a:moveTo>
                    <a:pt x="1604" y="0"/>
                  </a:moveTo>
                  <a:cubicBezTo>
                    <a:pt x="1355" y="0"/>
                    <a:pt x="1102" y="77"/>
                    <a:pt x="869" y="235"/>
                  </a:cubicBezTo>
                  <a:cubicBezTo>
                    <a:pt x="215" y="699"/>
                    <a:pt x="0" y="1699"/>
                    <a:pt x="417" y="2461"/>
                  </a:cubicBezTo>
                  <a:cubicBezTo>
                    <a:pt x="707" y="2986"/>
                    <a:pt x="1218" y="3284"/>
                    <a:pt x="1721" y="3284"/>
                  </a:cubicBezTo>
                  <a:cubicBezTo>
                    <a:pt x="1982" y="3284"/>
                    <a:pt x="2241" y="3204"/>
                    <a:pt x="2465" y="3033"/>
                  </a:cubicBezTo>
                  <a:cubicBezTo>
                    <a:pt x="3144" y="2521"/>
                    <a:pt x="3274" y="1640"/>
                    <a:pt x="2798" y="771"/>
                  </a:cubicBezTo>
                  <a:cubicBezTo>
                    <a:pt x="2519" y="267"/>
                    <a:pt x="2069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"/>
            <p:cNvSpPr/>
            <p:nvPr/>
          </p:nvSpPr>
          <p:spPr>
            <a:xfrm>
              <a:off x="246208" y="4555386"/>
              <a:ext cx="101087" cy="97804"/>
            </a:xfrm>
            <a:custGeom>
              <a:avLst/>
              <a:gdLst/>
              <a:ahLst/>
              <a:cxnLst/>
              <a:rect l="l" t="t" r="r" b="b"/>
              <a:pathLst>
                <a:path w="3203" h="3099" extrusionOk="0">
                  <a:moveTo>
                    <a:pt x="1956" y="0"/>
                  </a:moveTo>
                  <a:cubicBezTo>
                    <a:pt x="1278" y="0"/>
                    <a:pt x="253" y="826"/>
                    <a:pt x="131" y="1537"/>
                  </a:cubicBezTo>
                  <a:cubicBezTo>
                    <a:pt x="0" y="2252"/>
                    <a:pt x="369" y="2990"/>
                    <a:pt x="1024" y="3085"/>
                  </a:cubicBezTo>
                  <a:cubicBezTo>
                    <a:pt x="1106" y="3095"/>
                    <a:pt x="1187" y="3099"/>
                    <a:pt x="1268" y="3099"/>
                  </a:cubicBezTo>
                  <a:cubicBezTo>
                    <a:pt x="1694" y="3099"/>
                    <a:pt x="2095" y="2986"/>
                    <a:pt x="2346" y="2966"/>
                  </a:cubicBezTo>
                  <a:cubicBezTo>
                    <a:pt x="2989" y="2418"/>
                    <a:pt x="3203" y="1918"/>
                    <a:pt x="3108" y="1311"/>
                  </a:cubicBezTo>
                  <a:cubicBezTo>
                    <a:pt x="3000" y="704"/>
                    <a:pt x="2548" y="109"/>
                    <a:pt x="2096" y="13"/>
                  </a:cubicBezTo>
                  <a:cubicBezTo>
                    <a:pt x="2051" y="5"/>
                    <a:pt x="2005" y="0"/>
                    <a:pt x="1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"/>
            <p:cNvSpPr/>
            <p:nvPr/>
          </p:nvSpPr>
          <p:spPr>
            <a:xfrm>
              <a:off x="-76200" y="3254993"/>
              <a:ext cx="100361" cy="106452"/>
            </a:xfrm>
            <a:custGeom>
              <a:avLst/>
              <a:gdLst/>
              <a:ahLst/>
              <a:cxnLst/>
              <a:rect l="l" t="t" r="r" b="b"/>
              <a:pathLst>
                <a:path w="3180" h="3373" extrusionOk="0">
                  <a:moveTo>
                    <a:pt x="1541" y="0"/>
                  </a:moveTo>
                  <a:cubicBezTo>
                    <a:pt x="1317" y="0"/>
                    <a:pt x="1094" y="73"/>
                    <a:pt x="893" y="225"/>
                  </a:cubicBezTo>
                  <a:cubicBezTo>
                    <a:pt x="274" y="666"/>
                    <a:pt x="0" y="1928"/>
                    <a:pt x="393" y="2630"/>
                  </a:cubicBezTo>
                  <a:cubicBezTo>
                    <a:pt x="651" y="3106"/>
                    <a:pt x="1123" y="3372"/>
                    <a:pt x="1602" y="3372"/>
                  </a:cubicBezTo>
                  <a:cubicBezTo>
                    <a:pt x="1854" y="3372"/>
                    <a:pt x="2108" y="3298"/>
                    <a:pt x="2334" y="3142"/>
                  </a:cubicBezTo>
                  <a:cubicBezTo>
                    <a:pt x="3025" y="2666"/>
                    <a:pt x="3179" y="1630"/>
                    <a:pt x="2715" y="797"/>
                  </a:cubicBezTo>
                  <a:cubicBezTo>
                    <a:pt x="2431" y="283"/>
                    <a:pt x="1984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"/>
            <p:cNvSpPr/>
            <p:nvPr/>
          </p:nvSpPr>
          <p:spPr>
            <a:xfrm>
              <a:off x="394630" y="3493107"/>
              <a:ext cx="99603" cy="98877"/>
            </a:xfrm>
            <a:custGeom>
              <a:avLst/>
              <a:gdLst/>
              <a:ahLst/>
              <a:cxnLst/>
              <a:rect l="l" t="t" r="r" b="b"/>
              <a:pathLst>
                <a:path w="3156" h="3133" extrusionOk="0">
                  <a:moveTo>
                    <a:pt x="1211" y="0"/>
                  </a:moveTo>
                  <a:cubicBezTo>
                    <a:pt x="700" y="0"/>
                    <a:pt x="259" y="399"/>
                    <a:pt x="131" y="1074"/>
                  </a:cubicBezTo>
                  <a:cubicBezTo>
                    <a:pt x="0" y="1729"/>
                    <a:pt x="250" y="2455"/>
                    <a:pt x="738" y="2836"/>
                  </a:cubicBezTo>
                  <a:cubicBezTo>
                    <a:pt x="985" y="3032"/>
                    <a:pt x="1269" y="3133"/>
                    <a:pt x="1563" y="3133"/>
                  </a:cubicBezTo>
                  <a:cubicBezTo>
                    <a:pt x="1877" y="3133"/>
                    <a:pt x="2204" y="3017"/>
                    <a:pt x="2512" y="2777"/>
                  </a:cubicBezTo>
                  <a:cubicBezTo>
                    <a:pt x="2858" y="2479"/>
                    <a:pt x="3155" y="2038"/>
                    <a:pt x="3096" y="1384"/>
                  </a:cubicBezTo>
                  <a:cubicBezTo>
                    <a:pt x="3024" y="788"/>
                    <a:pt x="2679" y="491"/>
                    <a:pt x="2167" y="372"/>
                  </a:cubicBezTo>
                  <a:cubicBezTo>
                    <a:pt x="2048" y="336"/>
                    <a:pt x="1929" y="264"/>
                    <a:pt x="1834" y="193"/>
                  </a:cubicBezTo>
                  <a:cubicBezTo>
                    <a:pt x="1625" y="62"/>
                    <a:pt x="1413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"/>
            <p:cNvSpPr/>
            <p:nvPr/>
          </p:nvSpPr>
          <p:spPr>
            <a:xfrm>
              <a:off x="523864" y="4487692"/>
              <a:ext cx="102633" cy="91808"/>
            </a:xfrm>
            <a:custGeom>
              <a:avLst/>
              <a:gdLst/>
              <a:ahLst/>
              <a:cxnLst/>
              <a:rect l="l" t="t" r="r" b="b"/>
              <a:pathLst>
                <a:path w="3252" h="2909" extrusionOk="0">
                  <a:moveTo>
                    <a:pt x="1797" y="1"/>
                  </a:moveTo>
                  <a:cubicBezTo>
                    <a:pt x="1601" y="1"/>
                    <a:pt x="1413" y="123"/>
                    <a:pt x="1215" y="134"/>
                  </a:cubicBezTo>
                  <a:cubicBezTo>
                    <a:pt x="537" y="182"/>
                    <a:pt x="25" y="753"/>
                    <a:pt x="13" y="1503"/>
                  </a:cubicBezTo>
                  <a:cubicBezTo>
                    <a:pt x="1" y="2254"/>
                    <a:pt x="441" y="2896"/>
                    <a:pt x="1108" y="2908"/>
                  </a:cubicBezTo>
                  <a:cubicBezTo>
                    <a:pt x="1124" y="2909"/>
                    <a:pt x="1139" y="2909"/>
                    <a:pt x="1155" y="2909"/>
                  </a:cubicBezTo>
                  <a:cubicBezTo>
                    <a:pt x="1591" y="2909"/>
                    <a:pt x="2009" y="2752"/>
                    <a:pt x="2239" y="2718"/>
                  </a:cubicBezTo>
                  <a:cubicBezTo>
                    <a:pt x="3108" y="2075"/>
                    <a:pt x="3251" y="872"/>
                    <a:pt x="2692" y="241"/>
                  </a:cubicBezTo>
                  <a:cubicBezTo>
                    <a:pt x="2501" y="39"/>
                    <a:pt x="2120" y="39"/>
                    <a:pt x="1846" y="3"/>
                  </a:cubicBezTo>
                  <a:cubicBezTo>
                    <a:pt x="1830" y="1"/>
                    <a:pt x="1813" y="1"/>
                    <a:pt x="1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"/>
            <p:cNvSpPr/>
            <p:nvPr/>
          </p:nvSpPr>
          <p:spPr>
            <a:xfrm>
              <a:off x="116184" y="3061757"/>
              <a:ext cx="100740" cy="96921"/>
            </a:xfrm>
            <a:custGeom>
              <a:avLst/>
              <a:gdLst/>
              <a:ahLst/>
              <a:cxnLst/>
              <a:rect l="l" t="t" r="r" b="b"/>
              <a:pathLst>
                <a:path w="3192" h="3071" extrusionOk="0">
                  <a:moveTo>
                    <a:pt x="2100" y="1"/>
                  </a:moveTo>
                  <a:cubicBezTo>
                    <a:pt x="1988" y="1"/>
                    <a:pt x="1871" y="18"/>
                    <a:pt x="1751" y="50"/>
                  </a:cubicBezTo>
                  <a:cubicBezTo>
                    <a:pt x="1620" y="97"/>
                    <a:pt x="1465" y="121"/>
                    <a:pt x="1322" y="133"/>
                  </a:cubicBezTo>
                  <a:cubicBezTo>
                    <a:pt x="667" y="228"/>
                    <a:pt x="298" y="550"/>
                    <a:pt x="143" y="1181"/>
                  </a:cubicBezTo>
                  <a:cubicBezTo>
                    <a:pt x="0" y="1788"/>
                    <a:pt x="203" y="2431"/>
                    <a:pt x="643" y="2788"/>
                  </a:cubicBezTo>
                  <a:cubicBezTo>
                    <a:pt x="868" y="2975"/>
                    <a:pt x="1121" y="3070"/>
                    <a:pt x="1391" y="3070"/>
                  </a:cubicBezTo>
                  <a:cubicBezTo>
                    <a:pt x="1707" y="3070"/>
                    <a:pt x="2047" y="2939"/>
                    <a:pt x="2394" y="2669"/>
                  </a:cubicBezTo>
                  <a:cubicBezTo>
                    <a:pt x="2513" y="2502"/>
                    <a:pt x="2751" y="2217"/>
                    <a:pt x="2929" y="1859"/>
                  </a:cubicBezTo>
                  <a:cubicBezTo>
                    <a:pt x="3179" y="1407"/>
                    <a:pt x="3191" y="895"/>
                    <a:pt x="2894" y="455"/>
                  </a:cubicBezTo>
                  <a:cubicBezTo>
                    <a:pt x="2675" y="132"/>
                    <a:pt x="2406" y="1"/>
                    <a:pt x="2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"/>
            <p:cNvSpPr/>
            <p:nvPr/>
          </p:nvSpPr>
          <p:spPr>
            <a:xfrm>
              <a:off x="159767" y="4021785"/>
              <a:ext cx="100361" cy="99730"/>
            </a:xfrm>
            <a:custGeom>
              <a:avLst/>
              <a:gdLst/>
              <a:ahLst/>
              <a:cxnLst/>
              <a:rect l="l" t="t" r="r" b="b"/>
              <a:pathLst>
                <a:path w="3180" h="3160" extrusionOk="0">
                  <a:moveTo>
                    <a:pt x="1436" y="1"/>
                  </a:moveTo>
                  <a:cubicBezTo>
                    <a:pt x="1164" y="1"/>
                    <a:pt x="904" y="81"/>
                    <a:pt x="703" y="253"/>
                  </a:cubicBezTo>
                  <a:cubicBezTo>
                    <a:pt x="120" y="729"/>
                    <a:pt x="1" y="1777"/>
                    <a:pt x="417" y="2479"/>
                  </a:cubicBezTo>
                  <a:cubicBezTo>
                    <a:pt x="682" y="2922"/>
                    <a:pt x="1131" y="3160"/>
                    <a:pt x="1595" y="3160"/>
                  </a:cubicBezTo>
                  <a:cubicBezTo>
                    <a:pt x="1903" y="3160"/>
                    <a:pt x="2218" y="3055"/>
                    <a:pt x="2489" y="2836"/>
                  </a:cubicBezTo>
                  <a:cubicBezTo>
                    <a:pt x="3084" y="2336"/>
                    <a:pt x="3180" y="1443"/>
                    <a:pt x="2727" y="705"/>
                  </a:cubicBezTo>
                  <a:cubicBezTo>
                    <a:pt x="2437" y="255"/>
                    <a:pt x="1919" y="1"/>
                    <a:pt x="1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"/>
            <p:cNvSpPr/>
            <p:nvPr/>
          </p:nvSpPr>
          <p:spPr>
            <a:xfrm>
              <a:off x="753078" y="3477927"/>
              <a:ext cx="101497" cy="98467"/>
            </a:xfrm>
            <a:custGeom>
              <a:avLst/>
              <a:gdLst/>
              <a:ahLst/>
              <a:cxnLst/>
              <a:rect l="l" t="t" r="r" b="b"/>
              <a:pathLst>
                <a:path w="3216" h="3120" extrusionOk="0">
                  <a:moveTo>
                    <a:pt x="2250" y="1"/>
                  </a:moveTo>
                  <a:cubicBezTo>
                    <a:pt x="2078" y="1"/>
                    <a:pt x="1903" y="94"/>
                    <a:pt x="1727" y="257"/>
                  </a:cubicBezTo>
                  <a:cubicBezTo>
                    <a:pt x="1572" y="400"/>
                    <a:pt x="1346" y="519"/>
                    <a:pt x="1144" y="543"/>
                  </a:cubicBezTo>
                  <a:cubicBezTo>
                    <a:pt x="679" y="579"/>
                    <a:pt x="263" y="757"/>
                    <a:pt x="120" y="1257"/>
                  </a:cubicBezTo>
                  <a:cubicBezTo>
                    <a:pt x="1" y="1650"/>
                    <a:pt x="36" y="2115"/>
                    <a:pt x="24" y="2341"/>
                  </a:cubicBezTo>
                  <a:cubicBezTo>
                    <a:pt x="341" y="2870"/>
                    <a:pt x="796" y="3119"/>
                    <a:pt x="1269" y="3119"/>
                  </a:cubicBezTo>
                  <a:cubicBezTo>
                    <a:pt x="1669" y="3119"/>
                    <a:pt x="2080" y="2941"/>
                    <a:pt x="2429" y="2603"/>
                  </a:cubicBezTo>
                  <a:cubicBezTo>
                    <a:pt x="3060" y="2031"/>
                    <a:pt x="3215" y="805"/>
                    <a:pt x="2703" y="245"/>
                  </a:cubicBezTo>
                  <a:cubicBezTo>
                    <a:pt x="2557" y="76"/>
                    <a:pt x="2405" y="1"/>
                    <a:pt x="2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"/>
            <p:cNvSpPr/>
            <p:nvPr/>
          </p:nvSpPr>
          <p:spPr>
            <a:xfrm>
              <a:off x="338265" y="3941688"/>
              <a:ext cx="100361" cy="100203"/>
            </a:xfrm>
            <a:custGeom>
              <a:avLst/>
              <a:gdLst/>
              <a:ahLst/>
              <a:cxnLst/>
              <a:rect l="l" t="t" r="r" b="b"/>
              <a:pathLst>
                <a:path w="3180" h="3175" extrusionOk="0">
                  <a:moveTo>
                    <a:pt x="1878" y="1"/>
                  </a:moveTo>
                  <a:cubicBezTo>
                    <a:pt x="1546" y="1"/>
                    <a:pt x="1166" y="156"/>
                    <a:pt x="762" y="469"/>
                  </a:cubicBezTo>
                  <a:cubicBezTo>
                    <a:pt x="167" y="933"/>
                    <a:pt x="0" y="1874"/>
                    <a:pt x="405" y="2529"/>
                  </a:cubicBezTo>
                  <a:cubicBezTo>
                    <a:pt x="661" y="2946"/>
                    <a:pt x="1089" y="3175"/>
                    <a:pt x="1527" y="3175"/>
                  </a:cubicBezTo>
                  <a:cubicBezTo>
                    <a:pt x="1801" y="3175"/>
                    <a:pt x="2079" y="3085"/>
                    <a:pt x="2322" y="2898"/>
                  </a:cubicBezTo>
                  <a:cubicBezTo>
                    <a:pt x="2977" y="2374"/>
                    <a:pt x="3179" y="1278"/>
                    <a:pt x="2762" y="552"/>
                  </a:cubicBezTo>
                  <a:cubicBezTo>
                    <a:pt x="2545" y="186"/>
                    <a:pt x="2240" y="1"/>
                    <a:pt x="1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"/>
            <p:cNvSpPr/>
            <p:nvPr/>
          </p:nvSpPr>
          <p:spPr>
            <a:xfrm>
              <a:off x="746703" y="4222153"/>
              <a:ext cx="101465" cy="99256"/>
            </a:xfrm>
            <a:custGeom>
              <a:avLst/>
              <a:gdLst/>
              <a:ahLst/>
              <a:cxnLst/>
              <a:rect l="l" t="t" r="r" b="b"/>
              <a:pathLst>
                <a:path w="3215" h="3145" extrusionOk="0">
                  <a:moveTo>
                    <a:pt x="1952" y="1"/>
                  </a:moveTo>
                  <a:cubicBezTo>
                    <a:pt x="1867" y="1"/>
                    <a:pt x="1785" y="12"/>
                    <a:pt x="1715" y="35"/>
                  </a:cubicBezTo>
                  <a:cubicBezTo>
                    <a:pt x="1369" y="154"/>
                    <a:pt x="1107" y="476"/>
                    <a:pt x="810" y="714"/>
                  </a:cubicBezTo>
                  <a:cubicBezTo>
                    <a:pt x="107" y="1154"/>
                    <a:pt x="0" y="2178"/>
                    <a:pt x="548" y="2762"/>
                  </a:cubicBezTo>
                  <a:cubicBezTo>
                    <a:pt x="800" y="3020"/>
                    <a:pt x="1130" y="3145"/>
                    <a:pt x="1468" y="3145"/>
                  </a:cubicBezTo>
                  <a:cubicBezTo>
                    <a:pt x="1895" y="3145"/>
                    <a:pt x="2336" y="2945"/>
                    <a:pt x="2655" y="2559"/>
                  </a:cubicBezTo>
                  <a:cubicBezTo>
                    <a:pt x="3215" y="1869"/>
                    <a:pt x="3203" y="726"/>
                    <a:pt x="2560" y="202"/>
                  </a:cubicBezTo>
                  <a:cubicBezTo>
                    <a:pt x="2415" y="74"/>
                    <a:pt x="2171" y="1"/>
                    <a:pt x="19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"/>
            <p:cNvSpPr/>
            <p:nvPr/>
          </p:nvSpPr>
          <p:spPr>
            <a:xfrm>
              <a:off x="450963" y="3271436"/>
              <a:ext cx="92850" cy="103043"/>
            </a:xfrm>
            <a:custGeom>
              <a:avLst/>
              <a:gdLst/>
              <a:ahLst/>
              <a:cxnLst/>
              <a:rect l="l" t="t" r="r" b="b"/>
              <a:pathLst>
                <a:path w="2942" h="3265" extrusionOk="0">
                  <a:moveTo>
                    <a:pt x="1608" y="1"/>
                  </a:moveTo>
                  <a:cubicBezTo>
                    <a:pt x="1345" y="1"/>
                    <a:pt x="1076" y="90"/>
                    <a:pt x="846" y="276"/>
                  </a:cubicBezTo>
                  <a:cubicBezTo>
                    <a:pt x="191" y="835"/>
                    <a:pt x="1" y="1931"/>
                    <a:pt x="430" y="2633"/>
                  </a:cubicBezTo>
                  <a:cubicBezTo>
                    <a:pt x="690" y="3042"/>
                    <a:pt x="1117" y="3265"/>
                    <a:pt x="1540" y="3265"/>
                  </a:cubicBezTo>
                  <a:cubicBezTo>
                    <a:pt x="1795" y="3265"/>
                    <a:pt x="2048" y="3184"/>
                    <a:pt x="2263" y="3014"/>
                  </a:cubicBezTo>
                  <a:cubicBezTo>
                    <a:pt x="2763" y="2621"/>
                    <a:pt x="2942" y="1145"/>
                    <a:pt x="2573" y="538"/>
                  </a:cubicBezTo>
                  <a:cubicBezTo>
                    <a:pt x="2355" y="186"/>
                    <a:pt x="1988" y="1"/>
                    <a:pt x="16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"/>
            <p:cNvSpPr/>
            <p:nvPr/>
          </p:nvSpPr>
          <p:spPr>
            <a:xfrm>
              <a:off x="502467" y="3765714"/>
              <a:ext cx="87958" cy="110839"/>
            </a:xfrm>
            <a:custGeom>
              <a:avLst/>
              <a:gdLst/>
              <a:ahLst/>
              <a:cxnLst/>
              <a:rect l="l" t="t" r="r" b="b"/>
              <a:pathLst>
                <a:path w="2787" h="3512" extrusionOk="0">
                  <a:moveTo>
                    <a:pt x="1593" y="0"/>
                  </a:moveTo>
                  <a:cubicBezTo>
                    <a:pt x="1417" y="0"/>
                    <a:pt x="1245" y="85"/>
                    <a:pt x="1095" y="258"/>
                  </a:cubicBezTo>
                  <a:cubicBezTo>
                    <a:pt x="893" y="485"/>
                    <a:pt x="714" y="711"/>
                    <a:pt x="524" y="925"/>
                  </a:cubicBezTo>
                  <a:cubicBezTo>
                    <a:pt x="0" y="1556"/>
                    <a:pt x="0" y="2580"/>
                    <a:pt x="524" y="3152"/>
                  </a:cubicBezTo>
                  <a:cubicBezTo>
                    <a:pt x="748" y="3392"/>
                    <a:pt x="1035" y="3512"/>
                    <a:pt x="1321" y="3512"/>
                  </a:cubicBezTo>
                  <a:cubicBezTo>
                    <a:pt x="1645" y="3512"/>
                    <a:pt x="1969" y="3359"/>
                    <a:pt x="2203" y="3056"/>
                  </a:cubicBezTo>
                  <a:cubicBezTo>
                    <a:pt x="2715" y="2437"/>
                    <a:pt x="2786" y="1306"/>
                    <a:pt x="2369" y="592"/>
                  </a:cubicBezTo>
                  <a:cubicBezTo>
                    <a:pt x="2146" y="202"/>
                    <a:pt x="1865" y="0"/>
                    <a:pt x="1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"/>
            <p:cNvSpPr/>
            <p:nvPr/>
          </p:nvSpPr>
          <p:spPr>
            <a:xfrm>
              <a:off x="70329" y="4332831"/>
              <a:ext cx="101497" cy="95721"/>
            </a:xfrm>
            <a:custGeom>
              <a:avLst/>
              <a:gdLst/>
              <a:ahLst/>
              <a:cxnLst/>
              <a:rect l="l" t="t" r="r" b="b"/>
              <a:pathLst>
                <a:path w="3216" h="3033" extrusionOk="0">
                  <a:moveTo>
                    <a:pt x="1424" y="0"/>
                  </a:moveTo>
                  <a:cubicBezTo>
                    <a:pt x="1401" y="0"/>
                    <a:pt x="1379" y="2"/>
                    <a:pt x="1358" y="5"/>
                  </a:cubicBezTo>
                  <a:cubicBezTo>
                    <a:pt x="465" y="100"/>
                    <a:pt x="1" y="1386"/>
                    <a:pt x="537" y="2303"/>
                  </a:cubicBezTo>
                  <a:cubicBezTo>
                    <a:pt x="809" y="2775"/>
                    <a:pt x="1249" y="3033"/>
                    <a:pt x="1743" y="3033"/>
                  </a:cubicBezTo>
                  <a:cubicBezTo>
                    <a:pt x="1896" y="3033"/>
                    <a:pt x="2055" y="3008"/>
                    <a:pt x="2215" y="2958"/>
                  </a:cubicBezTo>
                  <a:cubicBezTo>
                    <a:pt x="2847" y="2779"/>
                    <a:pt x="3216" y="2231"/>
                    <a:pt x="3144" y="1612"/>
                  </a:cubicBezTo>
                  <a:cubicBezTo>
                    <a:pt x="3075" y="994"/>
                    <a:pt x="2004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"/>
            <p:cNvSpPr/>
            <p:nvPr/>
          </p:nvSpPr>
          <p:spPr>
            <a:xfrm>
              <a:off x="255959" y="3739930"/>
              <a:ext cx="99603" cy="88494"/>
            </a:xfrm>
            <a:custGeom>
              <a:avLst/>
              <a:gdLst/>
              <a:ahLst/>
              <a:cxnLst/>
              <a:rect l="l" t="t" r="r" b="b"/>
              <a:pathLst>
                <a:path w="3156" h="2804" extrusionOk="0">
                  <a:moveTo>
                    <a:pt x="1569" y="0"/>
                  </a:moveTo>
                  <a:cubicBezTo>
                    <a:pt x="1278" y="0"/>
                    <a:pt x="989" y="89"/>
                    <a:pt x="751" y="278"/>
                  </a:cubicBezTo>
                  <a:cubicBezTo>
                    <a:pt x="179" y="706"/>
                    <a:pt x="1" y="1528"/>
                    <a:pt x="346" y="2147"/>
                  </a:cubicBezTo>
                  <a:cubicBezTo>
                    <a:pt x="580" y="2581"/>
                    <a:pt x="970" y="2804"/>
                    <a:pt x="1406" y="2804"/>
                  </a:cubicBezTo>
                  <a:cubicBezTo>
                    <a:pt x="1725" y="2804"/>
                    <a:pt x="2068" y="2685"/>
                    <a:pt x="2394" y="2445"/>
                  </a:cubicBezTo>
                  <a:cubicBezTo>
                    <a:pt x="3013" y="2004"/>
                    <a:pt x="3156" y="1314"/>
                    <a:pt x="2787" y="671"/>
                  </a:cubicBezTo>
                  <a:cubicBezTo>
                    <a:pt x="2527" y="241"/>
                    <a:pt x="2047" y="0"/>
                    <a:pt x="1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"/>
            <p:cNvSpPr/>
            <p:nvPr/>
          </p:nvSpPr>
          <p:spPr>
            <a:xfrm>
              <a:off x="390117" y="4296759"/>
              <a:ext cx="96605" cy="88400"/>
            </a:xfrm>
            <a:custGeom>
              <a:avLst/>
              <a:gdLst/>
              <a:ahLst/>
              <a:cxnLst/>
              <a:rect l="l" t="t" r="r" b="b"/>
              <a:pathLst>
                <a:path w="3061" h="2801" extrusionOk="0">
                  <a:moveTo>
                    <a:pt x="1908" y="1"/>
                  </a:moveTo>
                  <a:cubicBezTo>
                    <a:pt x="1784" y="1"/>
                    <a:pt x="1655" y="13"/>
                    <a:pt x="1524" y="29"/>
                  </a:cubicBezTo>
                  <a:lnTo>
                    <a:pt x="1465" y="29"/>
                  </a:lnTo>
                  <a:cubicBezTo>
                    <a:pt x="1452" y="28"/>
                    <a:pt x="1440" y="28"/>
                    <a:pt x="1428" y="28"/>
                  </a:cubicBezTo>
                  <a:cubicBezTo>
                    <a:pt x="782" y="28"/>
                    <a:pt x="377" y="338"/>
                    <a:pt x="179" y="969"/>
                  </a:cubicBezTo>
                  <a:cubicBezTo>
                    <a:pt x="0" y="1565"/>
                    <a:pt x="167" y="2184"/>
                    <a:pt x="584" y="2541"/>
                  </a:cubicBezTo>
                  <a:cubicBezTo>
                    <a:pt x="796" y="2714"/>
                    <a:pt x="1037" y="2801"/>
                    <a:pt x="1287" y="2801"/>
                  </a:cubicBezTo>
                  <a:cubicBezTo>
                    <a:pt x="1568" y="2801"/>
                    <a:pt x="1860" y="2690"/>
                    <a:pt x="2131" y="2469"/>
                  </a:cubicBezTo>
                  <a:cubicBezTo>
                    <a:pt x="2762" y="1957"/>
                    <a:pt x="3060" y="1291"/>
                    <a:pt x="2893" y="743"/>
                  </a:cubicBezTo>
                  <a:cubicBezTo>
                    <a:pt x="2709" y="143"/>
                    <a:pt x="2337" y="1"/>
                    <a:pt x="1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"/>
            <p:cNvSpPr/>
            <p:nvPr/>
          </p:nvSpPr>
          <p:spPr>
            <a:xfrm>
              <a:off x="596766" y="4081526"/>
              <a:ext cx="99225" cy="89978"/>
            </a:xfrm>
            <a:custGeom>
              <a:avLst/>
              <a:gdLst/>
              <a:ahLst/>
              <a:cxnLst/>
              <a:rect l="l" t="t" r="r" b="b"/>
              <a:pathLst>
                <a:path w="3144" h="2851" extrusionOk="0">
                  <a:moveTo>
                    <a:pt x="1686" y="1"/>
                  </a:moveTo>
                  <a:cubicBezTo>
                    <a:pt x="1353" y="1"/>
                    <a:pt x="1012" y="93"/>
                    <a:pt x="751" y="288"/>
                  </a:cubicBezTo>
                  <a:cubicBezTo>
                    <a:pt x="167" y="705"/>
                    <a:pt x="1" y="1574"/>
                    <a:pt x="358" y="2217"/>
                  </a:cubicBezTo>
                  <a:cubicBezTo>
                    <a:pt x="595" y="2633"/>
                    <a:pt x="991" y="2851"/>
                    <a:pt x="1410" y="2851"/>
                  </a:cubicBezTo>
                  <a:cubicBezTo>
                    <a:pt x="1686" y="2851"/>
                    <a:pt x="1972" y="2756"/>
                    <a:pt x="2227" y="2562"/>
                  </a:cubicBezTo>
                  <a:cubicBezTo>
                    <a:pt x="2894" y="2050"/>
                    <a:pt x="3144" y="1122"/>
                    <a:pt x="2775" y="491"/>
                  </a:cubicBezTo>
                  <a:cubicBezTo>
                    <a:pt x="2582" y="174"/>
                    <a:pt x="2142" y="1"/>
                    <a:pt x="16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"/>
            <p:cNvSpPr/>
            <p:nvPr/>
          </p:nvSpPr>
          <p:spPr>
            <a:xfrm>
              <a:off x="684689" y="3135353"/>
              <a:ext cx="95469" cy="94522"/>
            </a:xfrm>
            <a:custGeom>
              <a:avLst/>
              <a:gdLst/>
              <a:ahLst/>
              <a:cxnLst/>
              <a:rect l="l" t="t" r="r" b="b"/>
              <a:pathLst>
                <a:path w="3025" h="2995" extrusionOk="0">
                  <a:moveTo>
                    <a:pt x="1701" y="1"/>
                  </a:moveTo>
                  <a:cubicBezTo>
                    <a:pt x="1419" y="1"/>
                    <a:pt x="1112" y="112"/>
                    <a:pt x="810" y="337"/>
                  </a:cubicBezTo>
                  <a:cubicBezTo>
                    <a:pt x="179" y="813"/>
                    <a:pt x="1" y="1706"/>
                    <a:pt x="405" y="2373"/>
                  </a:cubicBezTo>
                  <a:cubicBezTo>
                    <a:pt x="655" y="2776"/>
                    <a:pt x="1043" y="2994"/>
                    <a:pt x="1444" y="2994"/>
                  </a:cubicBezTo>
                  <a:cubicBezTo>
                    <a:pt x="1695" y="2994"/>
                    <a:pt x="1950" y="2909"/>
                    <a:pt x="2179" y="2730"/>
                  </a:cubicBezTo>
                  <a:cubicBezTo>
                    <a:pt x="2822" y="2242"/>
                    <a:pt x="3025" y="1242"/>
                    <a:pt x="2620" y="575"/>
                  </a:cubicBezTo>
                  <a:cubicBezTo>
                    <a:pt x="2403" y="195"/>
                    <a:pt x="2074" y="1"/>
                    <a:pt x="1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"/>
            <p:cNvSpPr/>
            <p:nvPr/>
          </p:nvSpPr>
          <p:spPr>
            <a:xfrm>
              <a:off x="625327" y="3620574"/>
              <a:ext cx="96605" cy="89283"/>
            </a:xfrm>
            <a:custGeom>
              <a:avLst/>
              <a:gdLst/>
              <a:ahLst/>
              <a:cxnLst/>
              <a:rect l="l" t="t" r="r" b="b"/>
              <a:pathLst>
                <a:path w="3061" h="2829" extrusionOk="0">
                  <a:moveTo>
                    <a:pt x="1358" y="0"/>
                  </a:moveTo>
                  <a:cubicBezTo>
                    <a:pt x="1097" y="0"/>
                    <a:pt x="853" y="64"/>
                    <a:pt x="679" y="202"/>
                  </a:cubicBezTo>
                  <a:cubicBezTo>
                    <a:pt x="131" y="631"/>
                    <a:pt x="0" y="1571"/>
                    <a:pt x="393" y="2202"/>
                  </a:cubicBezTo>
                  <a:cubicBezTo>
                    <a:pt x="657" y="2615"/>
                    <a:pt x="1048" y="2828"/>
                    <a:pt x="1457" y="2828"/>
                  </a:cubicBezTo>
                  <a:cubicBezTo>
                    <a:pt x="1733" y="2828"/>
                    <a:pt x="2016" y="2732"/>
                    <a:pt x="2275" y="2536"/>
                  </a:cubicBezTo>
                  <a:cubicBezTo>
                    <a:pt x="2858" y="2071"/>
                    <a:pt x="3060" y="1262"/>
                    <a:pt x="2715" y="678"/>
                  </a:cubicBezTo>
                  <a:cubicBezTo>
                    <a:pt x="2477" y="257"/>
                    <a:pt x="1882" y="0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"/>
            <p:cNvSpPr/>
            <p:nvPr/>
          </p:nvSpPr>
          <p:spPr>
            <a:xfrm>
              <a:off x="508842" y="2880829"/>
              <a:ext cx="92471" cy="93228"/>
            </a:xfrm>
            <a:custGeom>
              <a:avLst/>
              <a:gdLst/>
              <a:ahLst/>
              <a:cxnLst/>
              <a:rect l="l" t="t" r="r" b="b"/>
              <a:pathLst>
                <a:path w="2930" h="2954" extrusionOk="0">
                  <a:moveTo>
                    <a:pt x="1787" y="1"/>
                  </a:moveTo>
                  <a:cubicBezTo>
                    <a:pt x="1490" y="1"/>
                    <a:pt x="1137" y="150"/>
                    <a:pt x="727" y="449"/>
                  </a:cubicBezTo>
                  <a:cubicBezTo>
                    <a:pt x="155" y="865"/>
                    <a:pt x="1" y="1687"/>
                    <a:pt x="370" y="2330"/>
                  </a:cubicBezTo>
                  <a:cubicBezTo>
                    <a:pt x="601" y="2733"/>
                    <a:pt x="1005" y="2953"/>
                    <a:pt x="1416" y="2953"/>
                  </a:cubicBezTo>
                  <a:cubicBezTo>
                    <a:pt x="1660" y="2953"/>
                    <a:pt x="1907" y="2875"/>
                    <a:pt x="2120" y="2711"/>
                  </a:cubicBezTo>
                  <a:cubicBezTo>
                    <a:pt x="2715" y="2270"/>
                    <a:pt x="2929" y="1139"/>
                    <a:pt x="2525" y="473"/>
                  </a:cubicBezTo>
                  <a:cubicBezTo>
                    <a:pt x="2337" y="158"/>
                    <a:pt x="2092" y="1"/>
                    <a:pt x="17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"/>
            <p:cNvSpPr/>
            <p:nvPr/>
          </p:nvSpPr>
          <p:spPr>
            <a:xfrm>
              <a:off x="817332" y="3918397"/>
              <a:ext cx="94712" cy="89315"/>
            </a:xfrm>
            <a:custGeom>
              <a:avLst/>
              <a:gdLst/>
              <a:ahLst/>
              <a:cxnLst/>
              <a:rect l="l" t="t" r="r" b="b"/>
              <a:pathLst>
                <a:path w="3001" h="2830" extrusionOk="0">
                  <a:moveTo>
                    <a:pt x="1588" y="0"/>
                  </a:moveTo>
                  <a:cubicBezTo>
                    <a:pt x="1312" y="0"/>
                    <a:pt x="1025" y="95"/>
                    <a:pt x="763" y="290"/>
                  </a:cubicBezTo>
                  <a:cubicBezTo>
                    <a:pt x="179" y="719"/>
                    <a:pt x="1" y="1588"/>
                    <a:pt x="370" y="2219"/>
                  </a:cubicBezTo>
                  <a:cubicBezTo>
                    <a:pt x="594" y="2616"/>
                    <a:pt x="1006" y="2829"/>
                    <a:pt x="1436" y="2829"/>
                  </a:cubicBezTo>
                  <a:cubicBezTo>
                    <a:pt x="1716" y="2829"/>
                    <a:pt x="2003" y="2740"/>
                    <a:pt x="2251" y="2552"/>
                  </a:cubicBezTo>
                  <a:cubicBezTo>
                    <a:pt x="2846" y="2100"/>
                    <a:pt x="3001" y="1254"/>
                    <a:pt x="2632" y="612"/>
                  </a:cubicBezTo>
                  <a:cubicBezTo>
                    <a:pt x="2389" y="212"/>
                    <a:pt x="2001" y="0"/>
                    <a:pt x="1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"/>
            <p:cNvSpPr/>
            <p:nvPr/>
          </p:nvSpPr>
          <p:spPr>
            <a:xfrm>
              <a:off x="446829" y="3092716"/>
              <a:ext cx="85338" cy="96574"/>
            </a:xfrm>
            <a:custGeom>
              <a:avLst/>
              <a:gdLst/>
              <a:ahLst/>
              <a:cxnLst/>
              <a:rect l="l" t="t" r="r" b="b"/>
              <a:pathLst>
                <a:path w="2704" h="3060" extrusionOk="0">
                  <a:moveTo>
                    <a:pt x="1259" y="1"/>
                  </a:moveTo>
                  <a:cubicBezTo>
                    <a:pt x="1062" y="1"/>
                    <a:pt x="858" y="72"/>
                    <a:pt x="668" y="224"/>
                  </a:cubicBezTo>
                  <a:cubicBezTo>
                    <a:pt x="144" y="640"/>
                    <a:pt x="1" y="1498"/>
                    <a:pt x="322" y="2212"/>
                  </a:cubicBezTo>
                  <a:cubicBezTo>
                    <a:pt x="557" y="2729"/>
                    <a:pt x="1059" y="3060"/>
                    <a:pt x="1547" y="3060"/>
                  </a:cubicBezTo>
                  <a:cubicBezTo>
                    <a:pt x="1677" y="3060"/>
                    <a:pt x="1807" y="3036"/>
                    <a:pt x="1930" y="2986"/>
                  </a:cubicBezTo>
                  <a:cubicBezTo>
                    <a:pt x="2466" y="2760"/>
                    <a:pt x="2704" y="2105"/>
                    <a:pt x="2430" y="1498"/>
                  </a:cubicBezTo>
                  <a:cubicBezTo>
                    <a:pt x="2347" y="1283"/>
                    <a:pt x="2263" y="1093"/>
                    <a:pt x="2204" y="867"/>
                  </a:cubicBezTo>
                  <a:cubicBezTo>
                    <a:pt x="2066" y="323"/>
                    <a:pt x="1679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"/>
            <p:cNvSpPr/>
            <p:nvPr/>
          </p:nvSpPr>
          <p:spPr>
            <a:xfrm>
              <a:off x="308947" y="4136975"/>
              <a:ext cx="87579" cy="83539"/>
            </a:xfrm>
            <a:custGeom>
              <a:avLst/>
              <a:gdLst/>
              <a:ahLst/>
              <a:cxnLst/>
              <a:rect l="l" t="t" r="r" b="b"/>
              <a:pathLst>
                <a:path w="2775" h="2647" extrusionOk="0">
                  <a:moveTo>
                    <a:pt x="1504" y="1"/>
                  </a:moveTo>
                  <a:cubicBezTo>
                    <a:pt x="1215" y="1"/>
                    <a:pt x="910" y="104"/>
                    <a:pt x="643" y="317"/>
                  </a:cubicBezTo>
                  <a:cubicBezTo>
                    <a:pt x="131" y="710"/>
                    <a:pt x="0" y="1508"/>
                    <a:pt x="346" y="2079"/>
                  </a:cubicBezTo>
                  <a:cubicBezTo>
                    <a:pt x="560" y="2450"/>
                    <a:pt x="919" y="2646"/>
                    <a:pt x="1290" y="2646"/>
                  </a:cubicBezTo>
                  <a:cubicBezTo>
                    <a:pt x="1539" y="2646"/>
                    <a:pt x="1793" y="2558"/>
                    <a:pt x="2013" y="2377"/>
                  </a:cubicBezTo>
                  <a:cubicBezTo>
                    <a:pt x="2596" y="1925"/>
                    <a:pt x="2775" y="1032"/>
                    <a:pt x="2405" y="460"/>
                  </a:cubicBezTo>
                  <a:cubicBezTo>
                    <a:pt x="2195" y="158"/>
                    <a:pt x="1861" y="1"/>
                    <a:pt x="15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"/>
            <p:cNvSpPr/>
            <p:nvPr/>
          </p:nvSpPr>
          <p:spPr>
            <a:xfrm>
              <a:off x="287897" y="2841948"/>
              <a:ext cx="90609" cy="79342"/>
            </a:xfrm>
            <a:custGeom>
              <a:avLst/>
              <a:gdLst/>
              <a:ahLst/>
              <a:cxnLst/>
              <a:rect l="l" t="t" r="r" b="b"/>
              <a:pathLst>
                <a:path w="2871" h="2514" extrusionOk="0">
                  <a:moveTo>
                    <a:pt x="1374" y="1"/>
                  </a:moveTo>
                  <a:cubicBezTo>
                    <a:pt x="1112" y="1"/>
                    <a:pt x="861" y="61"/>
                    <a:pt x="679" y="192"/>
                  </a:cubicBezTo>
                  <a:cubicBezTo>
                    <a:pt x="155" y="585"/>
                    <a:pt x="1" y="1371"/>
                    <a:pt x="346" y="1955"/>
                  </a:cubicBezTo>
                  <a:cubicBezTo>
                    <a:pt x="565" y="2325"/>
                    <a:pt x="911" y="2514"/>
                    <a:pt x="1286" y="2514"/>
                  </a:cubicBezTo>
                  <a:cubicBezTo>
                    <a:pt x="1561" y="2514"/>
                    <a:pt x="1852" y="2412"/>
                    <a:pt x="2120" y="2205"/>
                  </a:cubicBezTo>
                  <a:cubicBezTo>
                    <a:pt x="2680" y="1752"/>
                    <a:pt x="2870" y="1050"/>
                    <a:pt x="2560" y="538"/>
                  </a:cubicBezTo>
                  <a:cubicBezTo>
                    <a:pt x="2361" y="200"/>
                    <a:pt x="1850" y="1"/>
                    <a:pt x="1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"/>
            <p:cNvSpPr/>
            <p:nvPr/>
          </p:nvSpPr>
          <p:spPr>
            <a:xfrm>
              <a:off x="704982" y="3805763"/>
              <a:ext cx="84960" cy="77511"/>
            </a:xfrm>
            <a:custGeom>
              <a:avLst/>
              <a:gdLst/>
              <a:ahLst/>
              <a:cxnLst/>
              <a:rect l="l" t="t" r="r" b="b"/>
              <a:pathLst>
                <a:path w="2692" h="2456" extrusionOk="0">
                  <a:moveTo>
                    <a:pt x="1311" y="1"/>
                  </a:moveTo>
                  <a:cubicBezTo>
                    <a:pt x="1070" y="1"/>
                    <a:pt x="830" y="73"/>
                    <a:pt x="632" y="228"/>
                  </a:cubicBezTo>
                  <a:cubicBezTo>
                    <a:pt x="132" y="609"/>
                    <a:pt x="1" y="1383"/>
                    <a:pt x="334" y="1942"/>
                  </a:cubicBezTo>
                  <a:cubicBezTo>
                    <a:pt x="534" y="2278"/>
                    <a:pt x="868" y="2456"/>
                    <a:pt x="1219" y="2456"/>
                  </a:cubicBezTo>
                  <a:cubicBezTo>
                    <a:pt x="1451" y="2456"/>
                    <a:pt x="1692" y="2378"/>
                    <a:pt x="1906" y="2216"/>
                  </a:cubicBezTo>
                  <a:cubicBezTo>
                    <a:pt x="2513" y="1764"/>
                    <a:pt x="2691" y="1133"/>
                    <a:pt x="2358" y="585"/>
                  </a:cubicBezTo>
                  <a:cubicBezTo>
                    <a:pt x="2133" y="210"/>
                    <a:pt x="1720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"/>
            <p:cNvSpPr/>
            <p:nvPr/>
          </p:nvSpPr>
          <p:spPr>
            <a:xfrm>
              <a:off x="297680" y="3027610"/>
              <a:ext cx="79689" cy="82971"/>
            </a:xfrm>
            <a:custGeom>
              <a:avLst/>
              <a:gdLst/>
              <a:ahLst/>
              <a:cxnLst/>
              <a:rect l="l" t="t" r="r" b="b"/>
              <a:pathLst>
                <a:path w="2525" h="2629" extrusionOk="0">
                  <a:moveTo>
                    <a:pt x="1298" y="1"/>
                  </a:moveTo>
                  <a:cubicBezTo>
                    <a:pt x="1093" y="1"/>
                    <a:pt x="884" y="79"/>
                    <a:pt x="691" y="239"/>
                  </a:cubicBezTo>
                  <a:cubicBezTo>
                    <a:pt x="155" y="667"/>
                    <a:pt x="0" y="1548"/>
                    <a:pt x="369" y="2132"/>
                  </a:cubicBezTo>
                  <a:cubicBezTo>
                    <a:pt x="579" y="2457"/>
                    <a:pt x="902" y="2628"/>
                    <a:pt x="1230" y="2628"/>
                  </a:cubicBezTo>
                  <a:cubicBezTo>
                    <a:pt x="1443" y="2628"/>
                    <a:pt x="1658" y="2556"/>
                    <a:pt x="1846" y="2406"/>
                  </a:cubicBezTo>
                  <a:cubicBezTo>
                    <a:pt x="2405" y="1989"/>
                    <a:pt x="2524" y="1156"/>
                    <a:pt x="2131" y="536"/>
                  </a:cubicBezTo>
                  <a:cubicBezTo>
                    <a:pt x="1915" y="184"/>
                    <a:pt x="1612" y="1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"/>
            <p:cNvSpPr/>
            <p:nvPr/>
          </p:nvSpPr>
          <p:spPr>
            <a:xfrm>
              <a:off x="-75064" y="3021046"/>
              <a:ext cx="77417" cy="84328"/>
            </a:xfrm>
            <a:custGeom>
              <a:avLst/>
              <a:gdLst/>
              <a:ahLst/>
              <a:cxnLst/>
              <a:rect l="l" t="t" r="r" b="b"/>
              <a:pathLst>
                <a:path w="2453" h="2672" extrusionOk="0">
                  <a:moveTo>
                    <a:pt x="1473" y="0"/>
                  </a:moveTo>
                  <a:cubicBezTo>
                    <a:pt x="1266" y="0"/>
                    <a:pt x="1036" y="89"/>
                    <a:pt x="798" y="268"/>
                  </a:cubicBezTo>
                  <a:cubicBezTo>
                    <a:pt x="203" y="733"/>
                    <a:pt x="0" y="1578"/>
                    <a:pt x="369" y="2173"/>
                  </a:cubicBezTo>
                  <a:cubicBezTo>
                    <a:pt x="560" y="2493"/>
                    <a:pt x="886" y="2672"/>
                    <a:pt x="1212" y="2672"/>
                  </a:cubicBezTo>
                  <a:cubicBezTo>
                    <a:pt x="1396" y="2672"/>
                    <a:pt x="1580" y="2615"/>
                    <a:pt x="1739" y="2495"/>
                  </a:cubicBezTo>
                  <a:cubicBezTo>
                    <a:pt x="2250" y="2126"/>
                    <a:pt x="2453" y="994"/>
                    <a:pt x="2108" y="411"/>
                  </a:cubicBezTo>
                  <a:cubicBezTo>
                    <a:pt x="1955" y="139"/>
                    <a:pt x="1733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5" name="Google Shape;1435;p4"/>
          <p:cNvSpPr/>
          <p:nvPr/>
        </p:nvSpPr>
        <p:spPr>
          <a:xfrm flipH="1">
            <a:off x="-15276" y="4720360"/>
            <a:ext cx="630293" cy="409640"/>
          </a:xfrm>
          <a:custGeom>
            <a:avLst/>
            <a:gdLst/>
            <a:ahLst/>
            <a:cxnLst/>
            <a:rect l="l" t="t" r="r" b="b"/>
            <a:pathLst>
              <a:path w="19467" h="12652" extrusionOk="0">
                <a:moveTo>
                  <a:pt x="14180" y="4900"/>
                </a:moveTo>
                <a:lnTo>
                  <a:pt x="14180" y="4900"/>
                </a:lnTo>
                <a:cubicBezTo>
                  <a:pt x="15002" y="5579"/>
                  <a:pt x="15454" y="6448"/>
                  <a:pt x="15514" y="7520"/>
                </a:cubicBezTo>
                <a:cubicBezTo>
                  <a:pt x="14680" y="6841"/>
                  <a:pt x="14347" y="5912"/>
                  <a:pt x="14180" y="4900"/>
                </a:cubicBezTo>
                <a:close/>
                <a:moveTo>
                  <a:pt x="6394" y="8615"/>
                </a:moveTo>
                <a:lnTo>
                  <a:pt x="6394" y="8615"/>
                </a:lnTo>
                <a:cubicBezTo>
                  <a:pt x="7977" y="8913"/>
                  <a:pt x="9406" y="10996"/>
                  <a:pt x="8977" y="12520"/>
                </a:cubicBezTo>
                <a:cubicBezTo>
                  <a:pt x="7596" y="11508"/>
                  <a:pt x="6870" y="10163"/>
                  <a:pt x="6394" y="8615"/>
                </a:cubicBezTo>
                <a:close/>
                <a:moveTo>
                  <a:pt x="17172" y="0"/>
                </a:moveTo>
                <a:cubicBezTo>
                  <a:pt x="16611" y="0"/>
                  <a:pt x="16047" y="81"/>
                  <a:pt x="15478" y="257"/>
                </a:cubicBezTo>
                <a:cubicBezTo>
                  <a:pt x="14276" y="638"/>
                  <a:pt x="13383" y="1400"/>
                  <a:pt x="12906" y="2590"/>
                </a:cubicBezTo>
                <a:cubicBezTo>
                  <a:pt x="12024" y="2281"/>
                  <a:pt x="11152" y="2131"/>
                  <a:pt x="10290" y="2131"/>
                </a:cubicBezTo>
                <a:cubicBezTo>
                  <a:pt x="9361" y="2131"/>
                  <a:pt x="8444" y="2305"/>
                  <a:pt x="7537" y="2638"/>
                </a:cubicBezTo>
                <a:cubicBezTo>
                  <a:pt x="5703" y="3317"/>
                  <a:pt x="4620" y="4853"/>
                  <a:pt x="4560" y="6781"/>
                </a:cubicBezTo>
                <a:cubicBezTo>
                  <a:pt x="4560" y="6924"/>
                  <a:pt x="4536" y="7043"/>
                  <a:pt x="4524" y="7186"/>
                </a:cubicBezTo>
                <a:cubicBezTo>
                  <a:pt x="2738" y="7436"/>
                  <a:pt x="1536" y="8472"/>
                  <a:pt x="833" y="10056"/>
                </a:cubicBezTo>
                <a:cubicBezTo>
                  <a:pt x="476" y="10877"/>
                  <a:pt x="274" y="11770"/>
                  <a:pt x="0" y="12639"/>
                </a:cubicBezTo>
                <a:lnTo>
                  <a:pt x="1893" y="12639"/>
                </a:lnTo>
                <a:cubicBezTo>
                  <a:pt x="2048" y="11544"/>
                  <a:pt x="2417" y="10532"/>
                  <a:pt x="3024" y="9615"/>
                </a:cubicBezTo>
                <a:cubicBezTo>
                  <a:pt x="3429" y="9020"/>
                  <a:pt x="4024" y="8722"/>
                  <a:pt x="4763" y="8532"/>
                </a:cubicBezTo>
                <a:cubicBezTo>
                  <a:pt x="5155" y="10056"/>
                  <a:pt x="5739" y="11472"/>
                  <a:pt x="6787" y="12651"/>
                </a:cubicBezTo>
                <a:lnTo>
                  <a:pt x="10239" y="12651"/>
                </a:lnTo>
                <a:cubicBezTo>
                  <a:pt x="10275" y="10222"/>
                  <a:pt x="8751" y="8079"/>
                  <a:pt x="6465" y="7329"/>
                </a:cubicBezTo>
                <a:cubicBezTo>
                  <a:pt x="6144" y="7222"/>
                  <a:pt x="6060" y="7067"/>
                  <a:pt x="6060" y="6769"/>
                </a:cubicBezTo>
                <a:cubicBezTo>
                  <a:pt x="6084" y="5496"/>
                  <a:pt x="6596" y="4495"/>
                  <a:pt x="7799" y="3972"/>
                </a:cubicBezTo>
                <a:cubicBezTo>
                  <a:pt x="8638" y="3615"/>
                  <a:pt x="9493" y="3439"/>
                  <a:pt x="10361" y="3439"/>
                </a:cubicBezTo>
                <a:cubicBezTo>
                  <a:pt x="10970" y="3439"/>
                  <a:pt x="11585" y="3526"/>
                  <a:pt x="12204" y="3698"/>
                </a:cubicBezTo>
                <a:cubicBezTo>
                  <a:pt x="12597" y="3793"/>
                  <a:pt x="12752" y="3995"/>
                  <a:pt x="12775" y="4424"/>
                </a:cubicBezTo>
                <a:cubicBezTo>
                  <a:pt x="12811" y="5793"/>
                  <a:pt x="13192" y="7079"/>
                  <a:pt x="14061" y="8186"/>
                </a:cubicBezTo>
                <a:cubicBezTo>
                  <a:pt x="14505" y="8741"/>
                  <a:pt x="15034" y="9020"/>
                  <a:pt x="15535" y="9020"/>
                </a:cubicBezTo>
                <a:cubicBezTo>
                  <a:pt x="15733" y="9020"/>
                  <a:pt x="15927" y="8977"/>
                  <a:pt x="16109" y="8889"/>
                </a:cubicBezTo>
                <a:cubicBezTo>
                  <a:pt x="16752" y="8555"/>
                  <a:pt x="17002" y="7782"/>
                  <a:pt x="16764" y="6829"/>
                </a:cubicBezTo>
                <a:cubicBezTo>
                  <a:pt x="16716" y="6662"/>
                  <a:pt x="16669" y="6519"/>
                  <a:pt x="16609" y="6353"/>
                </a:cubicBezTo>
                <a:cubicBezTo>
                  <a:pt x="16193" y="5174"/>
                  <a:pt x="15490" y="4210"/>
                  <a:pt x="14478" y="3519"/>
                </a:cubicBezTo>
                <a:cubicBezTo>
                  <a:pt x="14109" y="3257"/>
                  <a:pt x="14085" y="3007"/>
                  <a:pt x="14323" y="2709"/>
                </a:cubicBezTo>
                <a:cubicBezTo>
                  <a:pt x="14561" y="2412"/>
                  <a:pt x="14811" y="2114"/>
                  <a:pt x="15121" y="1888"/>
                </a:cubicBezTo>
                <a:cubicBezTo>
                  <a:pt x="15728" y="1477"/>
                  <a:pt x="16408" y="1291"/>
                  <a:pt x="17107" y="1291"/>
                </a:cubicBezTo>
                <a:cubicBezTo>
                  <a:pt x="17258" y="1291"/>
                  <a:pt x="17410" y="1300"/>
                  <a:pt x="17562" y="1316"/>
                </a:cubicBezTo>
                <a:cubicBezTo>
                  <a:pt x="18205" y="1376"/>
                  <a:pt x="18836" y="1519"/>
                  <a:pt x="19467" y="1638"/>
                </a:cubicBezTo>
                <a:cubicBezTo>
                  <a:pt x="19467" y="1233"/>
                  <a:pt x="19467" y="816"/>
                  <a:pt x="19455" y="412"/>
                </a:cubicBezTo>
                <a:cubicBezTo>
                  <a:pt x="18699" y="150"/>
                  <a:pt x="17939" y="0"/>
                  <a:pt x="171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4"/>
          <p:cNvSpPr/>
          <p:nvPr/>
        </p:nvSpPr>
        <p:spPr>
          <a:xfrm rot="4600447" flipH="1">
            <a:off x="8580702" y="3718404"/>
            <a:ext cx="670782" cy="705068"/>
          </a:xfrm>
          <a:custGeom>
            <a:avLst/>
            <a:gdLst/>
            <a:ahLst/>
            <a:cxnLst/>
            <a:rect l="l" t="t" r="r" b="b"/>
            <a:pathLst>
              <a:path w="20718" h="21777" extrusionOk="0">
                <a:moveTo>
                  <a:pt x="20718" y="0"/>
                </a:moveTo>
                <a:cubicBezTo>
                  <a:pt x="19396" y="0"/>
                  <a:pt x="18051" y="0"/>
                  <a:pt x="16717" y="12"/>
                </a:cubicBezTo>
                <a:cubicBezTo>
                  <a:pt x="16622" y="215"/>
                  <a:pt x="16550" y="405"/>
                  <a:pt x="16443" y="572"/>
                </a:cubicBezTo>
                <a:cubicBezTo>
                  <a:pt x="13836" y="4584"/>
                  <a:pt x="10942" y="8382"/>
                  <a:pt x="7704" y="11907"/>
                </a:cubicBezTo>
                <a:cubicBezTo>
                  <a:pt x="5561" y="14240"/>
                  <a:pt x="3358" y="16538"/>
                  <a:pt x="1203" y="18872"/>
                </a:cubicBezTo>
                <a:cubicBezTo>
                  <a:pt x="775" y="19336"/>
                  <a:pt x="382" y="19872"/>
                  <a:pt x="132" y="20455"/>
                </a:cubicBezTo>
                <a:cubicBezTo>
                  <a:pt x="1" y="20741"/>
                  <a:pt x="108" y="21301"/>
                  <a:pt x="322" y="21503"/>
                </a:cubicBezTo>
                <a:cubicBezTo>
                  <a:pt x="508" y="21680"/>
                  <a:pt x="868" y="21776"/>
                  <a:pt x="1181" y="21776"/>
                </a:cubicBezTo>
                <a:cubicBezTo>
                  <a:pt x="1269" y="21776"/>
                  <a:pt x="1354" y="21769"/>
                  <a:pt x="1429" y="21753"/>
                </a:cubicBezTo>
                <a:cubicBezTo>
                  <a:pt x="1834" y="21658"/>
                  <a:pt x="2203" y="21360"/>
                  <a:pt x="2549" y="21098"/>
                </a:cubicBezTo>
                <a:cubicBezTo>
                  <a:pt x="2856" y="20847"/>
                  <a:pt x="3119" y="20625"/>
                  <a:pt x="3503" y="20625"/>
                </a:cubicBezTo>
                <a:cubicBezTo>
                  <a:pt x="3611" y="20625"/>
                  <a:pt x="3728" y="20643"/>
                  <a:pt x="3858" y="20682"/>
                </a:cubicBezTo>
                <a:cubicBezTo>
                  <a:pt x="3910" y="20695"/>
                  <a:pt x="3966" y="20702"/>
                  <a:pt x="4025" y="20702"/>
                </a:cubicBezTo>
                <a:cubicBezTo>
                  <a:pt x="4321" y="20702"/>
                  <a:pt x="4695" y="20543"/>
                  <a:pt x="4954" y="20384"/>
                </a:cubicBezTo>
                <a:cubicBezTo>
                  <a:pt x="5620" y="19967"/>
                  <a:pt x="6251" y="19491"/>
                  <a:pt x="6859" y="18979"/>
                </a:cubicBezTo>
                <a:cubicBezTo>
                  <a:pt x="9311" y="16943"/>
                  <a:pt x="11395" y="14562"/>
                  <a:pt x="13169" y="11942"/>
                </a:cubicBezTo>
                <a:cubicBezTo>
                  <a:pt x="15610" y="8359"/>
                  <a:pt x="17860" y="4632"/>
                  <a:pt x="20182" y="977"/>
                </a:cubicBezTo>
                <a:cubicBezTo>
                  <a:pt x="20372" y="655"/>
                  <a:pt x="20539" y="334"/>
                  <a:pt x="2071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7" name="Google Shape;1437;p4"/>
          <p:cNvGrpSpPr/>
          <p:nvPr/>
        </p:nvGrpSpPr>
        <p:grpSpPr>
          <a:xfrm flipH="1">
            <a:off x="7771175" y="-80466"/>
            <a:ext cx="1466417" cy="1270995"/>
            <a:chOff x="-62661" y="-21977"/>
            <a:chExt cx="1429396" cy="1238908"/>
          </a:xfrm>
        </p:grpSpPr>
        <p:sp>
          <p:nvSpPr>
            <p:cNvPr id="1438" name="Google Shape;1438;p4"/>
            <p:cNvSpPr/>
            <p:nvPr/>
          </p:nvSpPr>
          <p:spPr>
            <a:xfrm>
              <a:off x="-61935" y="-21977"/>
              <a:ext cx="952607" cy="885321"/>
            </a:xfrm>
            <a:custGeom>
              <a:avLst/>
              <a:gdLst/>
              <a:ahLst/>
              <a:cxnLst/>
              <a:rect l="l" t="t" r="r" b="b"/>
              <a:pathLst>
                <a:path w="30184" h="28052" extrusionOk="0">
                  <a:moveTo>
                    <a:pt x="24587" y="1"/>
                  </a:moveTo>
                  <a:cubicBezTo>
                    <a:pt x="22587" y="3239"/>
                    <a:pt x="19884" y="5859"/>
                    <a:pt x="17098" y="8395"/>
                  </a:cubicBezTo>
                  <a:cubicBezTo>
                    <a:pt x="12705" y="12383"/>
                    <a:pt x="8097" y="16086"/>
                    <a:pt x="3180" y="19384"/>
                  </a:cubicBezTo>
                  <a:cubicBezTo>
                    <a:pt x="2108" y="20122"/>
                    <a:pt x="1049" y="20849"/>
                    <a:pt x="1" y="21575"/>
                  </a:cubicBezTo>
                  <a:lnTo>
                    <a:pt x="1" y="28052"/>
                  </a:lnTo>
                  <a:cubicBezTo>
                    <a:pt x="1132" y="27397"/>
                    <a:pt x="2323" y="26802"/>
                    <a:pt x="3406" y="26075"/>
                  </a:cubicBezTo>
                  <a:cubicBezTo>
                    <a:pt x="12729" y="19801"/>
                    <a:pt x="20884" y="12264"/>
                    <a:pt x="27862" y="3430"/>
                  </a:cubicBezTo>
                  <a:cubicBezTo>
                    <a:pt x="28707" y="2358"/>
                    <a:pt x="29409" y="1156"/>
                    <a:pt x="30183" y="13"/>
                  </a:cubicBezTo>
                  <a:cubicBezTo>
                    <a:pt x="28302" y="13"/>
                    <a:pt x="26445" y="13"/>
                    <a:pt x="245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"/>
            <p:cNvSpPr/>
            <p:nvPr/>
          </p:nvSpPr>
          <p:spPr>
            <a:xfrm>
              <a:off x="-62661" y="383905"/>
              <a:ext cx="851489" cy="833026"/>
            </a:xfrm>
            <a:custGeom>
              <a:avLst/>
              <a:gdLst/>
              <a:ahLst/>
              <a:cxnLst/>
              <a:rect l="l" t="t" r="r" b="b"/>
              <a:pathLst>
                <a:path w="26980" h="26395" extrusionOk="0">
                  <a:moveTo>
                    <a:pt x="25026" y="1"/>
                  </a:moveTo>
                  <a:cubicBezTo>
                    <a:pt x="24558" y="1"/>
                    <a:pt x="24223" y="334"/>
                    <a:pt x="23896" y="689"/>
                  </a:cubicBezTo>
                  <a:cubicBezTo>
                    <a:pt x="23801" y="796"/>
                    <a:pt x="23717" y="915"/>
                    <a:pt x="23610" y="1022"/>
                  </a:cubicBezTo>
                  <a:cubicBezTo>
                    <a:pt x="21229" y="3475"/>
                    <a:pt x="18979" y="6094"/>
                    <a:pt x="16443" y="8369"/>
                  </a:cubicBezTo>
                  <a:cubicBezTo>
                    <a:pt x="11918" y="12440"/>
                    <a:pt x="7049" y="16108"/>
                    <a:pt x="1881" y="19346"/>
                  </a:cubicBezTo>
                  <a:lnTo>
                    <a:pt x="0" y="20501"/>
                  </a:lnTo>
                  <a:lnTo>
                    <a:pt x="0" y="26395"/>
                  </a:lnTo>
                  <a:cubicBezTo>
                    <a:pt x="691" y="26145"/>
                    <a:pt x="1453" y="26002"/>
                    <a:pt x="2048" y="25609"/>
                  </a:cubicBezTo>
                  <a:cubicBezTo>
                    <a:pt x="3453" y="24656"/>
                    <a:pt x="4846" y="23668"/>
                    <a:pt x="6132" y="22573"/>
                  </a:cubicBezTo>
                  <a:cubicBezTo>
                    <a:pt x="8954" y="20179"/>
                    <a:pt x="11609" y="17620"/>
                    <a:pt x="14478" y="15298"/>
                  </a:cubicBezTo>
                  <a:cubicBezTo>
                    <a:pt x="19026" y="11607"/>
                    <a:pt x="23003" y="7404"/>
                    <a:pt x="26456" y="2689"/>
                  </a:cubicBezTo>
                  <a:cubicBezTo>
                    <a:pt x="26980" y="1975"/>
                    <a:pt x="26896" y="1737"/>
                    <a:pt x="26051" y="1606"/>
                  </a:cubicBezTo>
                  <a:cubicBezTo>
                    <a:pt x="26111" y="677"/>
                    <a:pt x="25968" y="296"/>
                    <a:pt x="25444" y="82"/>
                  </a:cubicBezTo>
                  <a:cubicBezTo>
                    <a:pt x="25293" y="26"/>
                    <a:pt x="25155" y="1"/>
                    <a:pt x="250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"/>
            <p:cNvSpPr/>
            <p:nvPr/>
          </p:nvSpPr>
          <p:spPr>
            <a:xfrm>
              <a:off x="614060" y="-21598"/>
              <a:ext cx="752674" cy="790957"/>
            </a:xfrm>
            <a:custGeom>
              <a:avLst/>
              <a:gdLst/>
              <a:ahLst/>
              <a:cxnLst/>
              <a:rect l="l" t="t" r="r" b="b"/>
              <a:pathLst>
                <a:path w="23849" h="25062" extrusionOk="0">
                  <a:moveTo>
                    <a:pt x="19253" y="1"/>
                  </a:moveTo>
                  <a:cubicBezTo>
                    <a:pt x="19146" y="203"/>
                    <a:pt x="19062" y="429"/>
                    <a:pt x="18943" y="620"/>
                  </a:cubicBezTo>
                  <a:cubicBezTo>
                    <a:pt x="15955" y="5251"/>
                    <a:pt x="12597" y="9609"/>
                    <a:pt x="8882" y="13693"/>
                  </a:cubicBezTo>
                  <a:cubicBezTo>
                    <a:pt x="6406" y="16395"/>
                    <a:pt x="3870" y="19039"/>
                    <a:pt x="1381" y="21729"/>
                  </a:cubicBezTo>
                  <a:cubicBezTo>
                    <a:pt x="893" y="22265"/>
                    <a:pt x="441" y="22884"/>
                    <a:pt x="143" y="23539"/>
                  </a:cubicBezTo>
                  <a:cubicBezTo>
                    <a:pt x="0" y="23861"/>
                    <a:pt x="119" y="24516"/>
                    <a:pt x="369" y="24754"/>
                  </a:cubicBezTo>
                  <a:cubicBezTo>
                    <a:pt x="586" y="24952"/>
                    <a:pt x="980" y="25062"/>
                    <a:pt x="1329" y="25062"/>
                  </a:cubicBezTo>
                  <a:cubicBezTo>
                    <a:pt x="1441" y="25062"/>
                    <a:pt x="1548" y="25051"/>
                    <a:pt x="1643" y="25028"/>
                  </a:cubicBezTo>
                  <a:cubicBezTo>
                    <a:pt x="2108" y="24944"/>
                    <a:pt x="2536" y="24599"/>
                    <a:pt x="2929" y="24289"/>
                  </a:cubicBezTo>
                  <a:cubicBezTo>
                    <a:pt x="3273" y="24010"/>
                    <a:pt x="3581" y="23746"/>
                    <a:pt x="4023" y="23746"/>
                  </a:cubicBezTo>
                  <a:cubicBezTo>
                    <a:pt x="4147" y="23746"/>
                    <a:pt x="4281" y="23766"/>
                    <a:pt x="4429" y="23813"/>
                  </a:cubicBezTo>
                  <a:cubicBezTo>
                    <a:pt x="4492" y="23832"/>
                    <a:pt x="4561" y="23840"/>
                    <a:pt x="4634" y="23840"/>
                  </a:cubicBezTo>
                  <a:cubicBezTo>
                    <a:pt x="4974" y="23840"/>
                    <a:pt x="5397" y="23654"/>
                    <a:pt x="5691" y="23468"/>
                  </a:cubicBezTo>
                  <a:cubicBezTo>
                    <a:pt x="6453" y="22992"/>
                    <a:pt x="7180" y="22444"/>
                    <a:pt x="7882" y="21860"/>
                  </a:cubicBezTo>
                  <a:cubicBezTo>
                    <a:pt x="10692" y="19515"/>
                    <a:pt x="13109" y="16753"/>
                    <a:pt x="15145" y="13752"/>
                  </a:cubicBezTo>
                  <a:cubicBezTo>
                    <a:pt x="17955" y="9609"/>
                    <a:pt x="20550" y="5335"/>
                    <a:pt x="23229" y="1120"/>
                  </a:cubicBezTo>
                  <a:cubicBezTo>
                    <a:pt x="23467" y="763"/>
                    <a:pt x="23646" y="370"/>
                    <a:pt x="238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"/>
            <p:cNvSpPr/>
            <p:nvPr/>
          </p:nvSpPr>
          <p:spPr>
            <a:xfrm>
              <a:off x="-62661" y="-21598"/>
              <a:ext cx="540370" cy="485519"/>
            </a:xfrm>
            <a:custGeom>
              <a:avLst/>
              <a:gdLst/>
              <a:ahLst/>
              <a:cxnLst/>
              <a:rect l="l" t="t" r="r" b="b"/>
              <a:pathLst>
                <a:path w="17122" h="15384" extrusionOk="0">
                  <a:moveTo>
                    <a:pt x="17121" y="1"/>
                  </a:moveTo>
                  <a:cubicBezTo>
                    <a:pt x="15204" y="1"/>
                    <a:pt x="13287" y="1"/>
                    <a:pt x="11382" y="13"/>
                  </a:cubicBezTo>
                  <a:cubicBezTo>
                    <a:pt x="11204" y="203"/>
                    <a:pt x="11061" y="429"/>
                    <a:pt x="10871" y="596"/>
                  </a:cubicBezTo>
                  <a:cubicBezTo>
                    <a:pt x="8132" y="2918"/>
                    <a:pt x="5382" y="5251"/>
                    <a:pt x="2608" y="7561"/>
                  </a:cubicBezTo>
                  <a:cubicBezTo>
                    <a:pt x="1762" y="8275"/>
                    <a:pt x="881" y="8954"/>
                    <a:pt x="0" y="9645"/>
                  </a:cubicBezTo>
                  <a:lnTo>
                    <a:pt x="0" y="15383"/>
                  </a:lnTo>
                  <a:cubicBezTo>
                    <a:pt x="3274" y="13681"/>
                    <a:pt x="5977" y="11252"/>
                    <a:pt x="8465" y="8573"/>
                  </a:cubicBezTo>
                  <a:cubicBezTo>
                    <a:pt x="9394" y="7585"/>
                    <a:pt x="10454" y="6728"/>
                    <a:pt x="11418" y="5763"/>
                  </a:cubicBezTo>
                  <a:cubicBezTo>
                    <a:pt x="13347" y="3858"/>
                    <a:pt x="15216" y="1918"/>
                    <a:pt x="17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" name="Google Shape;1442;p4"/>
          <p:cNvGrpSpPr/>
          <p:nvPr/>
        </p:nvGrpSpPr>
        <p:grpSpPr>
          <a:xfrm flipH="1">
            <a:off x="-326872" y="-372507"/>
            <a:ext cx="1419775" cy="1383093"/>
            <a:chOff x="7653723" y="217809"/>
            <a:chExt cx="1383931" cy="1348175"/>
          </a:xfrm>
        </p:grpSpPr>
        <p:sp>
          <p:nvSpPr>
            <p:cNvPr id="1443" name="Google Shape;1443;p4"/>
            <p:cNvSpPr/>
            <p:nvPr/>
          </p:nvSpPr>
          <p:spPr>
            <a:xfrm>
              <a:off x="7970103" y="949791"/>
              <a:ext cx="109387" cy="120307"/>
            </a:xfrm>
            <a:custGeom>
              <a:avLst/>
              <a:gdLst/>
              <a:ahLst/>
              <a:cxnLst/>
              <a:rect l="l" t="t" r="r" b="b"/>
              <a:pathLst>
                <a:path w="3466" h="3812" extrusionOk="0">
                  <a:moveTo>
                    <a:pt x="450" y="0"/>
                  </a:moveTo>
                  <a:cubicBezTo>
                    <a:pt x="387" y="0"/>
                    <a:pt x="329" y="11"/>
                    <a:pt x="287" y="34"/>
                  </a:cubicBezTo>
                  <a:cubicBezTo>
                    <a:pt x="156" y="117"/>
                    <a:pt x="1" y="379"/>
                    <a:pt x="37" y="534"/>
                  </a:cubicBezTo>
                  <a:cubicBezTo>
                    <a:pt x="72" y="820"/>
                    <a:pt x="191" y="1117"/>
                    <a:pt x="358" y="1332"/>
                  </a:cubicBezTo>
                  <a:cubicBezTo>
                    <a:pt x="834" y="1987"/>
                    <a:pt x="1346" y="2629"/>
                    <a:pt x="1858" y="3261"/>
                  </a:cubicBezTo>
                  <a:cubicBezTo>
                    <a:pt x="2025" y="3451"/>
                    <a:pt x="2239" y="3630"/>
                    <a:pt x="2454" y="3737"/>
                  </a:cubicBezTo>
                  <a:cubicBezTo>
                    <a:pt x="2560" y="3787"/>
                    <a:pt x="2666" y="3812"/>
                    <a:pt x="2768" y="3812"/>
                  </a:cubicBezTo>
                  <a:cubicBezTo>
                    <a:pt x="3144" y="3812"/>
                    <a:pt x="3456" y="3478"/>
                    <a:pt x="3466" y="2915"/>
                  </a:cubicBezTo>
                  <a:cubicBezTo>
                    <a:pt x="3394" y="2760"/>
                    <a:pt x="3287" y="2451"/>
                    <a:pt x="3073" y="2260"/>
                  </a:cubicBezTo>
                  <a:cubicBezTo>
                    <a:pt x="2335" y="1522"/>
                    <a:pt x="1596" y="808"/>
                    <a:pt x="822" y="129"/>
                  </a:cubicBezTo>
                  <a:cubicBezTo>
                    <a:pt x="742" y="48"/>
                    <a:pt x="584" y="0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"/>
            <p:cNvSpPr/>
            <p:nvPr/>
          </p:nvSpPr>
          <p:spPr>
            <a:xfrm>
              <a:off x="7992667" y="341742"/>
              <a:ext cx="99982" cy="101087"/>
            </a:xfrm>
            <a:custGeom>
              <a:avLst/>
              <a:gdLst/>
              <a:ahLst/>
              <a:cxnLst/>
              <a:rect l="l" t="t" r="r" b="b"/>
              <a:pathLst>
                <a:path w="3168" h="3203" extrusionOk="0">
                  <a:moveTo>
                    <a:pt x="597" y="1"/>
                  </a:moveTo>
                  <a:cubicBezTo>
                    <a:pt x="416" y="1"/>
                    <a:pt x="215" y="48"/>
                    <a:pt x="131" y="132"/>
                  </a:cubicBezTo>
                  <a:cubicBezTo>
                    <a:pt x="0" y="287"/>
                    <a:pt x="0" y="715"/>
                    <a:pt x="131" y="918"/>
                  </a:cubicBezTo>
                  <a:cubicBezTo>
                    <a:pt x="584" y="1573"/>
                    <a:pt x="1084" y="2180"/>
                    <a:pt x="1608" y="2775"/>
                  </a:cubicBezTo>
                  <a:cubicBezTo>
                    <a:pt x="1774" y="2966"/>
                    <a:pt x="2060" y="3120"/>
                    <a:pt x="2310" y="3180"/>
                  </a:cubicBezTo>
                  <a:cubicBezTo>
                    <a:pt x="2370" y="3195"/>
                    <a:pt x="2429" y="3203"/>
                    <a:pt x="2486" y="3203"/>
                  </a:cubicBezTo>
                  <a:cubicBezTo>
                    <a:pt x="2867" y="3203"/>
                    <a:pt x="3157" y="2869"/>
                    <a:pt x="3167" y="2382"/>
                  </a:cubicBezTo>
                  <a:cubicBezTo>
                    <a:pt x="3144" y="2299"/>
                    <a:pt x="3108" y="2085"/>
                    <a:pt x="2989" y="1965"/>
                  </a:cubicBezTo>
                  <a:cubicBezTo>
                    <a:pt x="2322" y="1311"/>
                    <a:pt x="1643" y="656"/>
                    <a:pt x="905" y="72"/>
                  </a:cubicBezTo>
                  <a:cubicBezTo>
                    <a:pt x="842" y="24"/>
                    <a:pt x="724" y="1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"/>
            <p:cNvSpPr/>
            <p:nvPr/>
          </p:nvSpPr>
          <p:spPr>
            <a:xfrm>
              <a:off x="8188428" y="804998"/>
              <a:ext cx="99225" cy="126240"/>
            </a:xfrm>
            <a:custGeom>
              <a:avLst/>
              <a:gdLst/>
              <a:ahLst/>
              <a:cxnLst/>
              <a:rect l="l" t="t" r="r" b="b"/>
              <a:pathLst>
                <a:path w="3144" h="4000" extrusionOk="0">
                  <a:moveTo>
                    <a:pt x="665" y="0"/>
                  </a:moveTo>
                  <a:cubicBezTo>
                    <a:pt x="565" y="0"/>
                    <a:pt x="458" y="36"/>
                    <a:pt x="346" y="121"/>
                  </a:cubicBezTo>
                  <a:cubicBezTo>
                    <a:pt x="0" y="371"/>
                    <a:pt x="167" y="717"/>
                    <a:pt x="334" y="1014"/>
                  </a:cubicBezTo>
                  <a:cubicBezTo>
                    <a:pt x="822" y="1860"/>
                    <a:pt x="1334" y="2705"/>
                    <a:pt x="1834" y="3538"/>
                  </a:cubicBezTo>
                  <a:cubicBezTo>
                    <a:pt x="1905" y="3646"/>
                    <a:pt x="1989" y="3777"/>
                    <a:pt x="2084" y="3824"/>
                  </a:cubicBezTo>
                  <a:cubicBezTo>
                    <a:pt x="2255" y="3900"/>
                    <a:pt x="2457" y="3999"/>
                    <a:pt x="2617" y="3999"/>
                  </a:cubicBezTo>
                  <a:cubicBezTo>
                    <a:pt x="2656" y="3999"/>
                    <a:pt x="2694" y="3993"/>
                    <a:pt x="2727" y="3979"/>
                  </a:cubicBezTo>
                  <a:cubicBezTo>
                    <a:pt x="2917" y="3896"/>
                    <a:pt x="3025" y="3622"/>
                    <a:pt x="3144" y="3467"/>
                  </a:cubicBezTo>
                  <a:cubicBezTo>
                    <a:pt x="3084" y="3217"/>
                    <a:pt x="3084" y="3050"/>
                    <a:pt x="3001" y="2967"/>
                  </a:cubicBezTo>
                  <a:cubicBezTo>
                    <a:pt x="2417" y="2086"/>
                    <a:pt x="1834" y="1205"/>
                    <a:pt x="1215" y="360"/>
                  </a:cubicBezTo>
                  <a:cubicBezTo>
                    <a:pt x="1076" y="171"/>
                    <a:pt x="886" y="0"/>
                    <a:pt x="6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"/>
            <p:cNvSpPr/>
            <p:nvPr/>
          </p:nvSpPr>
          <p:spPr>
            <a:xfrm>
              <a:off x="8118904" y="330980"/>
              <a:ext cx="81583" cy="111754"/>
            </a:xfrm>
            <a:custGeom>
              <a:avLst/>
              <a:gdLst/>
              <a:ahLst/>
              <a:cxnLst/>
              <a:rect l="l" t="t" r="r" b="b"/>
              <a:pathLst>
                <a:path w="2585" h="3541" extrusionOk="0">
                  <a:moveTo>
                    <a:pt x="494" y="1"/>
                  </a:moveTo>
                  <a:cubicBezTo>
                    <a:pt x="430" y="1"/>
                    <a:pt x="370" y="10"/>
                    <a:pt x="322" y="32"/>
                  </a:cubicBezTo>
                  <a:cubicBezTo>
                    <a:pt x="156" y="104"/>
                    <a:pt x="84" y="366"/>
                    <a:pt x="1" y="473"/>
                  </a:cubicBezTo>
                  <a:cubicBezTo>
                    <a:pt x="144" y="1759"/>
                    <a:pt x="799" y="2652"/>
                    <a:pt x="1608" y="3426"/>
                  </a:cubicBezTo>
                  <a:cubicBezTo>
                    <a:pt x="1677" y="3501"/>
                    <a:pt x="1831" y="3541"/>
                    <a:pt x="1978" y="3541"/>
                  </a:cubicBezTo>
                  <a:cubicBezTo>
                    <a:pt x="2086" y="3541"/>
                    <a:pt x="2190" y="3519"/>
                    <a:pt x="2251" y="3473"/>
                  </a:cubicBezTo>
                  <a:cubicBezTo>
                    <a:pt x="2418" y="3354"/>
                    <a:pt x="2584" y="3009"/>
                    <a:pt x="2537" y="2830"/>
                  </a:cubicBezTo>
                  <a:cubicBezTo>
                    <a:pt x="2239" y="1795"/>
                    <a:pt x="1834" y="794"/>
                    <a:pt x="918" y="116"/>
                  </a:cubicBezTo>
                  <a:cubicBezTo>
                    <a:pt x="810" y="50"/>
                    <a:pt x="640" y="1"/>
                    <a:pt x="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"/>
            <p:cNvSpPr/>
            <p:nvPr/>
          </p:nvSpPr>
          <p:spPr>
            <a:xfrm>
              <a:off x="8764066" y="518347"/>
              <a:ext cx="101876" cy="128165"/>
            </a:xfrm>
            <a:custGeom>
              <a:avLst/>
              <a:gdLst/>
              <a:ahLst/>
              <a:cxnLst/>
              <a:rect l="l" t="t" r="r" b="b"/>
              <a:pathLst>
                <a:path w="3228" h="4061" extrusionOk="0">
                  <a:moveTo>
                    <a:pt x="144" y="1"/>
                  </a:moveTo>
                  <a:cubicBezTo>
                    <a:pt x="132" y="275"/>
                    <a:pt x="1" y="584"/>
                    <a:pt x="96" y="799"/>
                  </a:cubicBezTo>
                  <a:cubicBezTo>
                    <a:pt x="382" y="1370"/>
                    <a:pt x="751" y="1906"/>
                    <a:pt x="1108" y="2442"/>
                  </a:cubicBezTo>
                  <a:cubicBezTo>
                    <a:pt x="1430" y="2918"/>
                    <a:pt x="1727" y="3406"/>
                    <a:pt x="2096" y="3847"/>
                  </a:cubicBezTo>
                  <a:cubicBezTo>
                    <a:pt x="2206" y="3966"/>
                    <a:pt x="2457" y="4060"/>
                    <a:pt x="2654" y="4060"/>
                  </a:cubicBezTo>
                  <a:cubicBezTo>
                    <a:pt x="2693" y="4060"/>
                    <a:pt x="2730" y="4057"/>
                    <a:pt x="2763" y="4049"/>
                  </a:cubicBezTo>
                  <a:cubicBezTo>
                    <a:pt x="2942" y="4025"/>
                    <a:pt x="3073" y="3775"/>
                    <a:pt x="3227" y="3608"/>
                  </a:cubicBezTo>
                  <a:cubicBezTo>
                    <a:pt x="3132" y="3370"/>
                    <a:pt x="3120" y="3192"/>
                    <a:pt x="3001" y="3061"/>
                  </a:cubicBezTo>
                  <a:cubicBezTo>
                    <a:pt x="2299" y="2120"/>
                    <a:pt x="1584" y="1168"/>
                    <a:pt x="846" y="263"/>
                  </a:cubicBezTo>
                  <a:cubicBezTo>
                    <a:pt x="715" y="96"/>
                    <a:pt x="382" y="84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"/>
            <p:cNvSpPr/>
            <p:nvPr/>
          </p:nvSpPr>
          <p:spPr>
            <a:xfrm>
              <a:off x="7923521" y="1036610"/>
              <a:ext cx="85717" cy="109892"/>
            </a:xfrm>
            <a:custGeom>
              <a:avLst/>
              <a:gdLst/>
              <a:ahLst/>
              <a:cxnLst/>
              <a:rect l="l" t="t" r="r" b="b"/>
              <a:pathLst>
                <a:path w="2716" h="3482" extrusionOk="0">
                  <a:moveTo>
                    <a:pt x="626" y="0"/>
                  </a:moveTo>
                  <a:cubicBezTo>
                    <a:pt x="603" y="0"/>
                    <a:pt x="580" y="3"/>
                    <a:pt x="560" y="9"/>
                  </a:cubicBezTo>
                  <a:cubicBezTo>
                    <a:pt x="322" y="93"/>
                    <a:pt x="179" y="462"/>
                    <a:pt x="1" y="688"/>
                  </a:cubicBezTo>
                  <a:cubicBezTo>
                    <a:pt x="393" y="1843"/>
                    <a:pt x="917" y="2772"/>
                    <a:pt x="1775" y="3427"/>
                  </a:cubicBezTo>
                  <a:cubicBezTo>
                    <a:pt x="1835" y="3464"/>
                    <a:pt x="1930" y="3481"/>
                    <a:pt x="2034" y="3481"/>
                  </a:cubicBezTo>
                  <a:cubicBezTo>
                    <a:pt x="2195" y="3481"/>
                    <a:pt x="2376" y="3439"/>
                    <a:pt x="2477" y="3367"/>
                  </a:cubicBezTo>
                  <a:cubicBezTo>
                    <a:pt x="2644" y="3236"/>
                    <a:pt x="2715" y="2915"/>
                    <a:pt x="2703" y="2688"/>
                  </a:cubicBezTo>
                  <a:cubicBezTo>
                    <a:pt x="2679" y="2474"/>
                    <a:pt x="2537" y="2248"/>
                    <a:pt x="2406" y="2045"/>
                  </a:cubicBezTo>
                  <a:cubicBezTo>
                    <a:pt x="2048" y="1486"/>
                    <a:pt x="1703" y="926"/>
                    <a:pt x="1286" y="402"/>
                  </a:cubicBezTo>
                  <a:cubicBezTo>
                    <a:pt x="1137" y="211"/>
                    <a:pt x="827" y="0"/>
                    <a:pt x="6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"/>
            <p:cNvSpPr/>
            <p:nvPr/>
          </p:nvSpPr>
          <p:spPr>
            <a:xfrm>
              <a:off x="8133200" y="1090134"/>
              <a:ext cx="88715" cy="109482"/>
            </a:xfrm>
            <a:custGeom>
              <a:avLst/>
              <a:gdLst/>
              <a:ahLst/>
              <a:cxnLst/>
              <a:rect l="l" t="t" r="r" b="b"/>
              <a:pathLst>
                <a:path w="2811" h="3469" extrusionOk="0">
                  <a:moveTo>
                    <a:pt x="503" y="0"/>
                  </a:moveTo>
                  <a:cubicBezTo>
                    <a:pt x="269" y="0"/>
                    <a:pt x="57" y="202"/>
                    <a:pt x="24" y="504"/>
                  </a:cubicBezTo>
                  <a:cubicBezTo>
                    <a:pt x="0" y="683"/>
                    <a:pt x="12" y="897"/>
                    <a:pt x="107" y="1040"/>
                  </a:cubicBezTo>
                  <a:cubicBezTo>
                    <a:pt x="524" y="1731"/>
                    <a:pt x="941" y="2397"/>
                    <a:pt x="1393" y="3040"/>
                  </a:cubicBezTo>
                  <a:cubicBezTo>
                    <a:pt x="1536" y="3219"/>
                    <a:pt x="1786" y="3302"/>
                    <a:pt x="2036" y="3469"/>
                  </a:cubicBezTo>
                  <a:cubicBezTo>
                    <a:pt x="2262" y="3314"/>
                    <a:pt x="2572" y="3231"/>
                    <a:pt x="2643" y="3040"/>
                  </a:cubicBezTo>
                  <a:cubicBezTo>
                    <a:pt x="2751" y="2778"/>
                    <a:pt x="2810" y="2350"/>
                    <a:pt x="2667" y="2171"/>
                  </a:cubicBezTo>
                  <a:cubicBezTo>
                    <a:pt x="2096" y="1457"/>
                    <a:pt x="1477" y="778"/>
                    <a:pt x="822" y="135"/>
                  </a:cubicBezTo>
                  <a:cubicBezTo>
                    <a:pt x="721" y="42"/>
                    <a:pt x="610" y="0"/>
                    <a:pt x="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"/>
            <p:cNvSpPr/>
            <p:nvPr/>
          </p:nvSpPr>
          <p:spPr>
            <a:xfrm>
              <a:off x="8383053" y="374847"/>
              <a:ext cx="104116" cy="132741"/>
            </a:xfrm>
            <a:custGeom>
              <a:avLst/>
              <a:gdLst/>
              <a:ahLst/>
              <a:cxnLst/>
              <a:rect l="l" t="t" r="r" b="b"/>
              <a:pathLst>
                <a:path w="3299" h="4206" extrusionOk="0">
                  <a:moveTo>
                    <a:pt x="453" y="0"/>
                  </a:moveTo>
                  <a:cubicBezTo>
                    <a:pt x="207" y="0"/>
                    <a:pt x="10" y="214"/>
                    <a:pt x="1" y="583"/>
                  </a:cubicBezTo>
                  <a:cubicBezTo>
                    <a:pt x="25" y="666"/>
                    <a:pt x="60" y="833"/>
                    <a:pt x="132" y="976"/>
                  </a:cubicBezTo>
                  <a:cubicBezTo>
                    <a:pt x="727" y="1869"/>
                    <a:pt x="1322" y="2786"/>
                    <a:pt x="1977" y="3655"/>
                  </a:cubicBezTo>
                  <a:cubicBezTo>
                    <a:pt x="2168" y="3893"/>
                    <a:pt x="2501" y="4060"/>
                    <a:pt x="2799" y="4191"/>
                  </a:cubicBezTo>
                  <a:cubicBezTo>
                    <a:pt x="2825" y="4201"/>
                    <a:pt x="2856" y="4206"/>
                    <a:pt x="2890" y="4206"/>
                  </a:cubicBezTo>
                  <a:cubicBezTo>
                    <a:pt x="3013" y="4206"/>
                    <a:pt x="3172" y="4144"/>
                    <a:pt x="3227" y="4060"/>
                  </a:cubicBezTo>
                  <a:cubicBezTo>
                    <a:pt x="3299" y="3976"/>
                    <a:pt x="3287" y="3738"/>
                    <a:pt x="3216" y="3631"/>
                  </a:cubicBezTo>
                  <a:cubicBezTo>
                    <a:pt x="2561" y="2595"/>
                    <a:pt x="1870" y="1571"/>
                    <a:pt x="1192" y="547"/>
                  </a:cubicBezTo>
                  <a:cubicBezTo>
                    <a:pt x="1072" y="369"/>
                    <a:pt x="906" y="190"/>
                    <a:pt x="727" y="83"/>
                  </a:cubicBezTo>
                  <a:cubicBezTo>
                    <a:pt x="634" y="27"/>
                    <a:pt x="540" y="0"/>
                    <a:pt x="4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"/>
            <p:cNvSpPr/>
            <p:nvPr/>
          </p:nvSpPr>
          <p:spPr>
            <a:xfrm>
              <a:off x="8539365" y="520934"/>
              <a:ext cx="99256" cy="128007"/>
            </a:xfrm>
            <a:custGeom>
              <a:avLst/>
              <a:gdLst/>
              <a:ahLst/>
              <a:cxnLst/>
              <a:rect l="l" t="t" r="r" b="b"/>
              <a:pathLst>
                <a:path w="3145" h="4056" extrusionOk="0">
                  <a:moveTo>
                    <a:pt x="833" y="0"/>
                  </a:moveTo>
                  <a:cubicBezTo>
                    <a:pt x="235" y="0"/>
                    <a:pt x="0" y="508"/>
                    <a:pt x="334" y="1026"/>
                  </a:cubicBezTo>
                  <a:cubicBezTo>
                    <a:pt x="882" y="1919"/>
                    <a:pt x="1477" y="2788"/>
                    <a:pt x="2084" y="3657"/>
                  </a:cubicBezTo>
                  <a:cubicBezTo>
                    <a:pt x="2204" y="3824"/>
                    <a:pt x="2418" y="3967"/>
                    <a:pt x="2608" y="4038"/>
                  </a:cubicBezTo>
                  <a:cubicBezTo>
                    <a:pt x="2638" y="4050"/>
                    <a:pt x="2672" y="4055"/>
                    <a:pt x="2709" y="4055"/>
                  </a:cubicBezTo>
                  <a:cubicBezTo>
                    <a:pt x="2821" y="4055"/>
                    <a:pt x="2956" y="4006"/>
                    <a:pt x="3037" y="3943"/>
                  </a:cubicBezTo>
                  <a:cubicBezTo>
                    <a:pt x="3108" y="3860"/>
                    <a:pt x="3144" y="3646"/>
                    <a:pt x="3085" y="3538"/>
                  </a:cubicBezTo>
                  <a:cubicBezTo>
                    <a:pt x="2537" y="2479"/>
                    <a:pt x="1977" y="1443"/>
                    <a:pt x="1382" y="419"/>
                  </a:cubicBezTo>
                  <a:cubicBezTo>
                    <a:pt x="1263" y="205"/>
                    <a:pt x="1013" y="86"/>
                    <a:pt x="894" y="2"/>
                  </a:cubicBezTo>
                  <a:cubicBezTo>
                    <a:pt x="873" y="1"/>
                    <a:pt x="853" y="0"/>
                    <a:pt x="8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"/>
            <p:cNvSpPr/>
            <p:nvPr/>
          </p:nvSpPr>
          <p:spPr>
            <a:xfrm>
              <a:off x="8003177" y="1236284"/>
              <a:ext cx="108251" cy="110018"/>
            </a:xfrm>
            <a:custGeom>
              <a:avLst/>
              <a:gdLst/>
              <a:ahLst/>
              <a:cxnLst/>
              <a:rect l="l" t="t" r="r" b="b"/>
              <a:pathLst>
                <a:path w="3430" h="3486" extrusionOk="0">
                  <a:moveTo>
                    <a:pt x="587" y="0"/>
                  </a:moveTo>
                  <a:cubicBezTo>
                    <a:pt x="511" y="0"/>
                    <a:pt x="427" y="26"/>
                    <a:pt x="334" y="88"/>
                  </a:cubicBezTo>
                  <a:cubicBezTo>
                    <a:pt x="1" y="326"/>
                    <a:pt x="36" y="743"/>
                    <a:pt x="263" y="981"/>
                  </a:cubicBezTo>
                  <a:cubicBezTo>
                    <a:pt x="989" y="1814"/>
                    <a:pt x="1751" y="2612"/>
                    <a:pt x="2561" y="3362"/>
                  </a:cubicBezTo>
                  <a:cubicBezTo>
                    <a:pt x="2658" y="3447"/>
                    <a:pt x="2765" y="3486"/>
                    <a:pt x="2869" y="3486"/>
                  </a:cubicBezTo>
                  <a:cubicBezTo>
                    <a:pt x="3149" y="3486"/>
                    <a:pt x="3412" y="3206"/>
                    <a:pt x="3430" y="2755"/>
                  </a:cubicBezTo>
                  <a:cubicBezTo>
                    <a:pt x="3334" y="2600"/>
                    <a:pt x="3192" y="2338"/>
                    <a:pt x="2977" y="2124"/>
                  </a:cubicBezTo>
                  <a:cubicBezTo>
                    <a:pt x="2382" y="1517"/>
                    <a:pt x="1739" y="969"/>
                    <a:pt x="1120" y="374"/>
                  </a:cubicBezTo>
                  <a:cubicBezTo>
                    <a:pt x="961" y="207"/>
                    <a:pt x="803" y="0"/>
                    <a:pt x="5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"/>
            <p:cNvSpPr/>
            <p:nvPr/>
          </p:nvSpPr>
          <p:spPr>
            <a:xfrm>
              <a:off x="8251168" y="1049928"/>
              <a:ext cx="88715" cy="99919"/>
            </a:xfrm>
            <a:custGeom>
              <a:avLst/>
              <a:gdLst/>
              <a:ahLst/>
              <a:cxnLst/>
              <a:rect l="l" t="t" r="r" b="b"/>
              <a:pathLst>
                <a:path w="2811" h="3166" extrusionOk="0">
                  <a:moveTo>
                    <a:pt x="590" y="0"/>
                  </a:moveTo>
                  <a:cubicBezTo>
                    <a:pt x="374" y="0"/>
                    <a:pt x="170" y="149"/>
                    <a:pt x="96" y="409"/>
                  </a:cubicBezTo>
                  <a:cubicBezTo>
                    <a:pt x="25" y="647"/>
                    <a:pt x="1" y="980"/>
                    <a:pt x="120" y="1159"/>
                  </a:cubicBezTo>
                  <a:cubicBezTo>
                    <a:pt x="560" y="1802"/>
                    <a:pt x="1049" y="2445"/>
                    <a:pt x="1584" y="3040"/>
                  </a:cubicBezTo>
                  <a:cubicBezTo>
                    <a:pt x="1664" y="3127"/>
                    <a:pt x="1823" y="3165"/>
                    <a:pt x="1987" y="3165"/>
                  </a:cubicBezTo>
                  <a:cubicBezTo>
                    <a:pt x="2115" y="3165"/>
                    <a:pt x="2247" y="3142"/>
                    <a:pt x="2346" y="3100"/>
                  </a:cubicBezTo>
                  <a:cubicBezTo>
                    <a:pt x="2537" y="3028"/>
                    <a:pt x="2656" y="2743"/>
                    <a:pt x="2811" y="2552"/>
                  </a:cubicBezTo>
                  <a:cubicBezTo>
                    <a:pt x="2704" y="2314"/>
                    <a:pt x="2656" y="2088"/>
                    <a:pt x="2537" y="1945"/>
                  </a:cubicBezTo>
                  <a:cubicBezTo>
                    <a:pt x="2037" y="1338"/>
                    <a:pt x="1513" y="742"/>
                    <a:pt x="965" y="171"/>
                  </a:cubicBezTo>
                  <a:cubicBezTo>
                    <a:pt x="853" y="54"/>
                    <a:pt x="719" y="0"/>
                    <a:pt x="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"/>
            <p:cNvSpPr/>
            <p:nvPr/>
          </p:nvSpPr>
          <p:spPr>
            <a:xfrm>
              <a:off x="8724617" y="1144984"/>
              <a:ext cx="90609" cy="106357"/>
            </a:xfrm>
            <a:custGeom>
              <a:avLst/>
              <a:gdLst/>
              <a:ahLst/>
              <a:cxnLst/>
              <a:rect l="l" t="t" r="r" b="b"/>
              <a:pathLst>
                <a:path w="2871" h="3370" extrusionOk="0">
                  <a:moveTo>
                    <a:pt x="537" y="1"/>
                  </a:moveTo>
                  <a:cubicBezTo>
                    <a:pt x="447" y="1"/>
                    <a:pt x="365" y="17"/>
                    <a:pt x="310" y="52"/>
                  </a:cubicBezTo>
                  <a:cubicBezTo>
                    <a:pt x="144" y="147"/>
                    <a:pt x="1" y="600"/>
                    <a:pt x="84" y="731"/>
                  </a:cubicBezTo>
                  <a:cubicBezTo>
                    <a:pt x="667" y="1600"/>
                    <a:pt x="1275" y="2457"/>
                    <a:pt x="1977" y="3231"/>
                  </a:cubicBezTo>
                  <a:cubicBezTo>
                    <a:pt x="2063" y="3327"/>
                    <a:pt x="2170" y="3370"/>
                    <a:pt x="2280" y="3370"/>
                  </a:cubicBezTo>
                  <a:cubicBezTo>
                    <a:pt x="2566" y="3370"/>
                    <a:pt x="2870" y="3082"/>
                    <a:pt x="2870" y="2695"/>
                  </a:cubicBezTo>
                  <a:cubicBezTo>
                    <a:pt x="2858" y="2636"/>
                    <a:pt x="2834" y="2481"/>
                    <a:pt x="2763" y="2398"/>
                  </a:cubicBezTo>
                  <a:cubicBezTo>
                    <a:pt x="2203" y="1636"/>
                    <a:pt x="1632" y="886"/>
                    <a:pt x="1025" y="171"/>
                  </a:cubicBezTo>
                  <a:cubicBezTo>
                    <a:pt x="937" y="67"/>
                    <a:pt x="720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"/>
            <p:cNvSpPr/>
            <p:nvPr/>
          </p:nvSpPr>
          <p:spPr>
            <a:xfrm>
              <a:off x="8707701" y="750148"/>
              <a:ext cx="102254" cy="104905"/>
            </a:xfrm>
            <a:custGeom>
              <a:avLst/>
              <a:gdLst/>
              <a:ahLst/>
              <a:cxnLst/>
              <a:rect l="l" t="t" r="r" b="b"/>
              <a:pathLst>
                <a:path w="3240" h="3324" extrusionOk="0">
                  <a:moveTo>
                    <a:pt x="502" y="0"/>
                  </a:moveTo>
                  <a:cubicBezTo>
                    <a:pt x="448" y="0"/>
                    <a:pt x="399" y="8"/>
                    <a:pt x="358" y="26"/>
                  </a:cubicBezTo>
                  <a:cubicBezTo>
                    <a:pt x="1" y="204"/>
                    <a:pt x="96" y="597"/>
                    <a:pt x="299" y="847"/>
                  </a:cubicBezTo>
                  <a:cubicBezTo>
                    <a:pt x="811" y="1550"/>
                    <a:pt x="1370" y="2240"/>
                    <a:pt x="1930" y="2931"/>
                  </a:cubicBezTo>
                  <a:cubicBezTo>
                    <a:pt x="2061" y="3074"/>
                    <a:pt x="2239" y="3217"/>
                    <a:pt x="2418" y="3288"/>
                  </a:cubicBezTo>
                  <a:cubicBezTo>
                    <a:pt x="2486" y="3312"/>
                    <a:pt x="2554" y="3324"/>
                    <a:pt x="2620" y="3324"/>
                  </a:cubicBezTo>
                  <a:cubicBezTo>
                    <a:pt x="2948" y="3324"/>
                    <a:pt x="3229" y="3039"/>
                    <a:pt x="3239" y="2574"/>
                  </a:cubicBezTo>
                  <a:cubicBezTo>
                    <a:pt x="3156" y="2419"/>
                    <a:pt x="3037" y="2157"/>
                    <a:pt x="2835" y="1967"/>
                  </a:cubicBezTo>
                  <a:cubicBezTo>
                    <a:pt x="2275" y="1371"/>
                    <a:pt x="1727" y="776"/>
                    <a:pt x="1108" y="240"/>
                  </a:cubicBezTo>
                  <a:cubicBezTo>
                    <a:pt x="968" y="109"/>
                    <a:pt x="702" y="0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"/>
            <p:cNvSpPr/>
            <p:nvPr/>
          </p:nvSpPr>
          <p:spPr>
            <a:xfrm>
              <a:off x="8251547" y="346034"/>
              <a:ext cx="93607" cy="110365"/>
            </a:xfrm>
            <a:custGeom>
              <a:avLst/>
              <a:gdLst/>
              <a:ahLst/>
              <a:cxnLst/>
              <a:rect l="l" t="t" r="r" b="b"/>
              <a:pathLst>
                <a:path w="2966" h="3497" extrusionOk="0">
                  <a:moveTo>
                    <a:pt x="713" y="1"/>
                  </a:moveTo>
                  <a:cubicBezTo>
                    <a:pt x="601" y="1"/>
                    <a:pt x="482" y="39"/>
                    <a:pt x="358" y="127"/>
                  </a:cubicBezTo>
                  <a:cubicBezTo>
                    <a:pt x="1" y="377"/>
                    <a:pt x="25" y="734"/>
                    <a:pt x="239" y="1056"/>
                  </a:cubicBezTo>
                  <a:cubicBezTo>
                    <a:pt x="667" y="1758"/>
                    <a:pt x="1096" y="2449"/>
                    <a:pt x="1560" y="3115"/>
                  </a:cubicBezTo>
                  <a:cubicBezTo>
                    <a:pt x="1691" y="3306"/>
                    <a:pt x="1953" y="3413"/>
                    <a:pt x="2072" y="3496"/>
                  </a:cubicBezTo>
                  <a:cubicBezTo>
                    <a:pt x="2668" y="3496"/>
                    <a:pt x="2965" y="3068"/>
                    <a:pt x="2703" y="2651"/>
                  </a:cubicBezTo>
                  <a:cubicBezTo>
                    <a:pt x="2263" y="1877"/>
                    <a:pt x="1775" y="1103"/>
                    <a:pt x="1263" y="365"/>
                  </a:cubicBezTo>
                  <a:cubicBezTo>
                    <a:pt x="1128" y="151"/>
                    <a:pt x="936" y="1"/>
                    <a:pt x="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"/>
            <p:cNvSpPr/>
            <p:nvPr/>
          </p:nvSpPr>
          <p:spPr>
            <a:xfrm>
              <a:off x="8623912" y="1331845"/>
              <a:ext cx="84581" cy="100108"/>
            </a:xfrm>
            <a:custGeom>
              <a:avLst/>
              <a:gdLst/>
              <a:ahLst/>
              <a:cxnLst/>
              <a:rect l="l" t="t" r="r" b="b"/>
              <a:pathLst>
                <a:path w="2680" h="3172" extrusionOk="0">
                  <a:moveTo>
                    <a:pt x="510" y="1"/>
                  </a:moveTo>
                  <a:cubicBezTo>
                    <a:pt x="388" y="1"/>
                    <a:pt x="269" y="25"/>
                    <a:pt x="227" y="72"/>
                  </a:cubicBezTo>
                  <a:cubicBezTo>
                    <a:pt x="96" y="227"/>
                    <a:pt x="1" y="572"/>
                    <a:pt x="96" y="715"/>
                  </a:cubicBezTo>
                  <a:cubicBezTo>
                    <a:pt x="501" y="1489"/>
                    <a:pt x="953" y="2263"/>
                    <a:pt x="1465" y="2977"/>
                  </a:cubicBezTo>
                  <a:cubicBezTo>
                    <a:pt x="1553" y="3101"/>
                    <a:pt x="1810" y="3172"/>
                    <a:pt x="2029" y="3172"/>
                  </a:cubicBezTo>
                  <a:cubicBezTo>
                    <a:pt x="2107" y="3172"/>
                    <a:pt x="2180" y="3163"/>
                    <a:pt x="2239" y="3144"/>
                  </a:cubicBezTo>
                  <a:cubicBezTo>
                    <a:pt x="2430" y="3085"/>
                    <a:pt x="2549" y="2775"/>
                    <a:pt x="2680" y="2596"/>
                  </a:cubicBezTo>
                  <a:cubicBezTo>
                    <a:pt x="2573" y="2299"/>
                    <a:pt x="2561" y="2073"/>
                    <a:pt x="2453" y="1918"/>
                  </a:cubicBezTo>
                  <a:cubicBezTo>
                    <a:pt x="1918" y="1287"/>
                    <a:pt x="1382" y="656"/>
                    <a:pt x="810" y="72"/>
                  </a:cubicBezTo>
                  <a:cubicBezTo>
                    <a:pt x="757" y="25"/>
                    <a:pt x="632" y="1"/>
                    <a:pt x="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"/>
            <p:cNvSpPr/>
            <p:nvPr/>
          </p:nvSpPr>
          <p:spPr>
            <a:xfrm>
              <a:off x="7749536" y="1141323"/>
              <a:ext cx="95879" cy="86853"/>
            </a:xfrm>
            <a:custGeom>
              <a:avLst/>
              <a:gdLst/>
              <a:ahLst/>
              <a:cxnLst/>
              <a:rect l="l" t="t" r="r" b="b"/>
              <a:pathLst>
                <a:path w="3038" h="2752" extrusionOk="0">
                  <a:moveTo>
                    <a:pt x="730" y="1"/>
                  </a:moveTo>
                  <a:cubicBezTo>
                    <a:pt x="546" y="1"/>
                    <a:pt x="310" y="73"/>
                    <a:pt x="203" y="180"/>
                  </a:cubicBezTo>
                  <a:cubicBezTo>
                    <a:pt x="60" y="323"/>
                    <a:pt x="1" y="763"/>
                    <a:pt x="96" y="906"/>
                  </a:cubicBezTo>
                  <a:cubicBezTo>
                    <a:pt x="513" y="1490"/>
                    <a:pt x="1013" y="2025"/>
                    <a:pt x="1501" y="2549"/>
                  </a:cubicBezTo>
                  <a:cubicBezTo>
                    <a:pt x="1632" y="2680"/>
                    <a:pt x="1858" y="2704"/>
                    <a:pt x="1965" y="2752"/>
                  </a:cubicBezTo>
                  <a:cubicBezTo>
                    <a:pt x="2680" y="2752"/>
                    <a:pt x="3037" y="2073"/>
                    <a:pt x="2620" y="1549"/>
                  </a:cubicBezTo>
                  <a:cubicBezTo>
                    <a:pt x="2144" y="966"/>
                    <a:pt x="1525" y="490"/>
                    <a:pt x="930" y="49"/>
                  </a:cubicBezTo>
                  <a:cubicBezTo>
                    <a:pt x="885" y="16"/>
                    <a:pt x="813" y="1"/>
                    <a:pt x="7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"/>
            <p:cNvSpPr/>
            <p:nvPr/>
          </p:nvSpPr>
          <p:spPr>
            <a:xfrm>
              <a:off x="8365033" y="885095"/>
              <a:ext cx="85338" cy="96984"/>
            </a:xfrm>
            <a:custGeom>
              <a:avLst/>
              <a:gdLst/>
              <a:ahLst/>
              <a:cxnLst/>
              <a:rect l="l" t="t" r="r" b="b"/>
              <a:pathLst>
                <a:path w="2704" h="3073" extrusionOk="0">
                  <a:moveTo>
                    <a:pt x="631" y="1"/>
                  </a:moveTo>
                  <a:cubicBezTo>
                    <a:pt x="576" y="1"/>
                    <a:pt x="531" y="11"/>
                    <a:pt x="500" y="36"/>
                  </a:cubicBezTo>
                  <a:cubicBezTo>
                    <a:pt x="274" y="203"/>
                    <a:pt x="0" y="691"/>
                    <a:pt x="96" y="822"/>
                  </a:cubicBezTo>
                  <a:cubicBezTo>
                    <a:pt x="596" y="1584"/>
                    <a:pt x="1131" y="2334"/>
                    <a:pt x="1786" y="2953"/>
                  </a:cubicBezTo>
                  <a:cubicBezTo>
                    <a:pt x="1874" y="3035"/>
                    <a:pt x="1975" y="3073"/>
                    <a:pt x="2076" y="3073"/>
                  </a:cubicBezTo>
                  <a:cubicBezTo>
                    <a:pt x="2385" y="3073"/>
                    <a:pt x="2703" y="2723"/>
                    <a:pt x="2703" y="2239"/>
                  </a:cubicBezTo>
                  <a:cubicBezTo>
                    <a:pt x="2620" y="2108"/>
                    <a:pt x="2536" y="1834"/>
                    <a:pt x="2370" y="1620"/>
                  </a:cubicBezTo>
                  <a:cubicBezTo>
                    <a:pt x="2013" y="1143"/>
                    <a:pt x="1655" y="667"/>
                    <a:pt x="1239" y="250"/>
                  </a:cubicBezTo>
                  <a:cubicBezTo>
                    <a:pt x="1101" y="122"/>
                    <a:pt x="815" y="1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"/>
            <p:cNvSpPr/>
            <p:nvPr/>
          </p:nvSpPr>
          <p:spPr>
            <a:xfrm>
              <a:off x="7946055" y="450431"/>
              <a:ext cx="84202" cy="100992"/>
            </a:xfrm>
            <a:custGeom>
              <a:avLst/>
              <a:gdLst/>
              <a:ahLst/>
              <a:cxnLst/>
              <a:rect l="l" t="t" r="r" b="b"/>
              <a:pathLst>
                <a:path w="2668" h="3200" extrusionOk="0">
                  <a:moveTo>
                    <a:pt x="660" y="1"/>
                  </a:moveTo>
                  <a:cubicBezTo>
                    <a:pt x="461" y="1"/>
                    <a:pt x="207" y="70"/>
                    <a:pt x="108" y="188"/>
                  </a:cubicBezTo>
                  <a:cubicBezTo>
                    <a:pt x="1" y="343"/>
                    <a:pt x="1" y="700"/>
                    <a:pt x="108" y="879"/>
                  </a:cubicBezTo>
                  <a:cubicBezTo>
                    <a:pt x="418" y="1438"/>
                    <a:pt x="775" y="1974"/>
                    <a:pt x="1156" y="2498"/>
                  </a:cubicBezTo>
                  <a:cubicBezTo>
                    <a:pt x="1334" y="2748"/>
                    <a:pt x="1573" y="2986"/>
                    <a:pt x="1834" y="3129"/>
                  </a:cubicBezTo>
                  <a:cubicBezTo>
                    <a:pt x="1931" y="3178"/>
                    <a:pt x="2027" y="3200"/>
                    <a:pt x="2117" y="3200"/>
                  </a:cubicBezTo>
                  <a:cubicBezTo>
                    <a:pt x="2425" y="3200"/>
                    <a:pt x="2668" y="2938"/>
                    <a:pt x="2668" y="2570"/>
                  </a:cubicBezTo>
                  <a:cubicBezTo>
                    <a:pt x="2668" y="2058"/>
                    <a:pt x="1299" y="117"/>
                    <a:pt x="775" y="10"/>
                  </a:cubicBezTo>
                  <a:cubicBezTo>
                    <a:pt x="740" y="4"/>
                    <a:pt x="701" y="1"/>
                    <a:pt x="6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"/>
            <p:cNvSpPr/>
            <p:nvPr/>
          </p:nvSpPr>
          <p:spPr>
            <a:xfrm>
              <a:off x="8311667" y="1483076"/>
              <a:ext cx="88336" cy="82908"/>
            </a:xfrm>
            <a:custGeom>
              <a:avLst/>
              <a:gdLst/>
              <a:ahLst/>
              <a:cxnLst/>
              <a:rect l="l" t="t" r="r" b="b"/>
              <a:pathLst>
                <a:path w="2799" h="2627" extrusionOk="0">
                  <a:moveTo>
                    <a:pt x="698" y="0"/>
                  </a:moveTo>
                  <a:cubicBezTo>
                    <a:pt x="519" y="0"/>
                    <a:pt x="340" y="42"/>
                    <a:pt x="263" y="126"/>
                  </a:cubicBezTo>
                  <a:cubicBezTo>
                    <a:pt x="108" y="317"/>
                    <a:pt x="1" y="840"/>
                    <a:pt x="132" y="1007"/>
                  </a:cubicBezTo>
                  <a:cubicBezTo>
                    <a:pt x="596" y="1567"/>
                    <a:pt x="1120" y="2103"/>
                    <a:pt x="1715" y="2519"/>
                  </a:cubicBezTo>
                  <a:cubicBezTo>
                    <a:pt x="1823" y="2593"/>
                    <a:pt x="1939" y="2627"/>
                    <a:pt x="2053" y="2627"/>
                  </a:cubicBezTo>
                  <a:cubicBezTo>
                    <a:pt x="2419" y="2627"/>
                    <a:pt x="2771" y="2280"/>
                    <a:pt x="2799" y="1781"/>
                  </a:cubicBezTo>
                  <a:cubicBezTo>
                    <a:pt x="2751" y="1674"/>
                    <a:pt x="2692" y="1436"/>
                    <a:pt x="2549" y="1281"/>
                  </a:cubicBezTo>
                  <a:cubicBezTo>
                    <a:pt x="2084" y="864"/>
                    <a:pt x="1620" y="436"/>
                    <a:pt x="1096" y="90"/>
                  </a:cubicBezTo>
                  <a:cubicBezTo>
                    <a:pt x="1003" y="30"/>
                    <a:pt x="851" y="0"/>
                    <a:pt x="6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"/>
            <p:cNvSpPr/>
            <p:nvPr/>
          </p:nvSpPr>
          <p:spPr>
            <a:xfrm>
              <a:off x="8248548" y="1318717"/>
              <a:ext cx="89473" cy="91745"/>
            </a:xfrm>
            <a:custGeom>
              <a:avLst/>
              <a:gdLst/>
              <a:ahLst/>
              <a:cxnLst/>
              <a:rect l="l" t="t" r="r" b="b"/>
              <a:pathLst>
                <a:path w="2835" h="2907" extrusionOk="0">
                  <a:moveTo>
                    <a:pt x="215" y="0"/>
                  </a:moveTo>
                  <a:cubicBezTo>
                    <a:pt x="179" y="274"/>
                    <a:pt x="0" y="631"/>
                    <a:pt x="120" y="798"/>
                  </a:cubicBezTo>
                  <a:cubicBezTo>
                    <a:pt x="584" y="1488"/>
                    <a:pt x="1108" y="2167"/>
                    <a:pt x="1667" y="2786"/>
                  </a:cubicBezTo>
                  <a:cubicBezTo>
                    <a:pt x="1740" y="2866"/>
                    <a:pt x="1911" y="2906"/>
                    <a:pt x="2079" y="2906"/>
                  </a:cubicBezTo>
                  <a:cubicBezTo>
                    <a:pt x="2185" y="2906"/>
                    <a:pt x="2291" y="2890"/>
                    <a:pt x="2370" y="2858"/>
                  </a:cubicBezTo>
                  <a:cubicBezTo>
                    <a:pt x="2548" y="2786"/>
                    <a:pt x="2667" y="2536"/>
                    <a:pt x="2834" y="2322"/>
                  </a:cubicBezTo>
                  <a:cubicBezTo>
                    <a:pt x="2667" y="2036"/>
                    <a:pt x="2584" y="1774"/>
                    <a:pt x="2406" y="1584"/>
                  </a:cubicBezTo>
                  <a:cubicBezTo>
                    <a:pt x="1953" y="1096"/>
                    <a:pt x="1489" y="619"/>
                    <a:pt x="989" y="179"/>
                  </a:cubicBezTo>
                  <a:cubicBezTo>
                    <a:pt x="810" y="36"/>
                    <a:pt x="477" y="60"/>
                    <a:pt x="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"/>
            <p:cNvSpPr/>
            <p:nvPr/>
          </p:nvSpPr>
          <p:spPr>
            <a:xfrm>
              <a:off x="8582601" y="1071830"/>
              <a:ext cx="91713" cy="94743"/>
            </a:xfrm>
            <a:custGeom>
              <a:avLst/>
              <a:gdLst/>
              <a:ahLst/>
              <a:cxnLst/>
              <a:rect l="l" t="t" r="r" b="b"/>
              <a:pathLst>
                <a:path w="2906" h="3002" extrusionOk="0">
                  <a:moveTo>
                    <a:pt x="167" y="1"/>
                  </a:moveTo>
                  <a:cubicBezTo>
                    <a:pt x="131" y="239"/>
                    <a:pt x="0" y="548"/>
                    <a:pt x="107" y="679"/>
                  </a:cubicBezTo>
                  <a:cubicBezTo>
                    <a:pt x="631" y="1394"/>
                    <a:pt x="1191" y="2072"/>
                    <a:pt x="1762" y="2739"/>
                  </a:cubicBezTo>
                  <a:cubicBezTo>
                    <a:pt x="1857" y="2858"/>
                    <a:pt x="2072" y="2882"/>
                    <a:pt x="2322" y="3001"/>
                  </a:cubicBezTo>
                  <a:cubicBezTo>
                    <a:pt x="2500" y="2858"/>
                    <a:pt x="2786" y="2739"/>
                    <a:pt x="2846" y="2549"/>
                  </a:cubicBezTo>
                  <a:cubicBezTo>
                    <a:pt x="2905" y="2322"/>
                    <a:pt x="2834" y="1965"/>
                    <a:pt x="2679" y="1799"/>
                  </a:cubicBezTo>
                  <a:cubicBezTo>
                    <a:pt x="2119" y="1203"/>
                    <a:pt x="1500" y="632"/>
                    <a:pt x="869" y="108"/>
                  </a:cubicBezTo>
                  <a:cubicBezTo>
                    <a:pt x="758" y="13"/>
                    <a:pt x="589" y="7"/>
                    <a:pt x="418" y="7"/>
                  </a:cubicBezTo>
                  <a:cubicBezTo>
                    <a:pt x="396" y="7"/>
                    <a:pt x="375" y="7"/>
                    <a:pt x="354" y="7"/>
                  </a:cubicBezTo>
                  <a:cubicBezTo>
                    <a:pt x="290" y="7"/>
                    <a:pt x="226" y="7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"/>
            <p:cNvSpPr/>
            <p:nvPr/>
          </p:nvSpPr>
          <p:spPr>
            <a:xfrm>
              <a:off x="7831464" y="777668"/>
              <a:ext cx="89189" cy="95627"/>
            </a:xfrm>
            <a:custGeom>
              <a:avLst/>
              <a:gdLst/>
              <a:ahLst/>
              <a:cxnLst/>
              <a:rect l="l" t="t" r="r" b="b"/>
              <a:pathLst>
                <a:path w="2826" h="3030" extrusionOk="0">
                  <a:moveTo>
                    <a:pt x="460" y="1"/>
                  </a:moveTo>
                  <a:cubicBezTo>
                    <a:pt x="389" y="1"/>
                    <a:pt x="320" y="9"/>
                    <a:pt x="262" y="23"/>
                  </a:cubicBezTo>
                  <a:cubicBezTo>
                    <a:pt x="155" y="47"/>
                    <a:pt x="1" y="392"/>
                    <a:pt x="48" y="511"/>
                  </a:cubicBezTo>
                  <a:cubicBezTo>
                    <a:pt x="405" y="1464"/>
                    <a:pt x="977" y="2321"/>
                    <a:pt x="1810" y="2916"/>
                  </a:cubicBezTo>
                  <a:cubicBezTo>
                    <a:pt x="1914" y="2994"/>
                    <a:pt x="2028" y="3029"/>
                    <a:pt x="2140" y="3029"/>
                  </a:cubicBezTo>
                  <a:cubicBezTo>
                    <a:pt x="2491" y="3029"/>
                    <a:pt x="2826" y="2686"/>
                    <a:pt x="2798" y="2226"/>
                  </a:cubicBezTo>
                  <a:cubicBezTo>
                    <a:pt x="2739" y="2118"/>
                    <a:pt x="2679" y="1904"/>
                    <a:pt x="2548" y="1773"/>
                  </a:cubicBezTo>
                  <a:cubicBezTo>
                    <a:pt x="2013" y="1214"/>
                    <a:pt x="1477" y="654"/>
                    <a:pt x="893" y="142"/>
                  </a:cubicBezTo>
                  <a:cubicBezTo>
                    <a:pt x="802" y="42"/>
                    <a:pt x="624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"/>
            <p:cNvSpPr/>
            <p:nvPr/>
          </p:nvSpPr>
          <p:spPr>
            <a:xfrm>
              <a:off x="8045655" y="594246"/>
              <a:ext cx="90956" cy="110239"/>
            </a:xfrm>
            <a:custGeom>
              <a:avLst/>
              <a:gdLst/>
              <a:ahLst/>
              <a:cxnLst/>
              <a:rect l="l" t="t" r="r" b="b"/>
              <a:pathLst>
                <a:path w="2882" h="3493" extrusionOk="0">
                  <a:moveTo>
                    <a:pt x="36" y="1"/>
                  </a:moveTo>
                  <a:lnTo>
                    <a:pt x="36" y="1"/>
                  </a:lnTo>
                  <a:cubicBezTo>
                    <a:pt x="48" y="239"/>
                    <a:pt x="0" y="513"/>
                    <a:pt x="107" y="691"/>
                  </a:cubicBezTo>
                  <a:cubicBezTo>
                    <a:pt x="572" y="1465"/>
                    <a:pt x="1072" y="2215"/>
                    <a:pt x="1596" y="2954"/>
                  </a:cubicBezTo>
                  <a:cubicBezTo>
                    <a:pt x="1726" y="3156"/>
                    <a:pt x="1905" y="3335"/>
                    <a:pt x="2119" y="3430"/>
                  </a:cubicBezTo>
                  <a:cubicBezTo>
                    <a:pt x="2202" y="3472"/>
                    <a:pt x="2285" y="3492"/>
                    <a:pt x="2365" y="3492"/>
                  </a:cubicBezTo>
                  <a:cubicBezTo>
                    <a:pt x="2644" y="3492"/>
                    <a:pt x="2881" y="3250"/>
                    <a:pt x="2881" y="2870"/>
                  </a:cubicBezTo>
                  <a:cubicBezTo>
                    <a:pt x="2834" y="2763"/>
                    <a:pt x="2798" y="2561"/>
                    <a:pt x="2703" y="2442"/>
                  </a:cubicBezTo>
                  <a:cubicBezTo>
                    <a:pt x="2048" y="1668"/>
                    <a:pt x="1405" y="894"/>
                    <a:pt x="703" y="144"/>
                  </a:cubicBezTo>
                  <a:cubicBezTo>
                    <a:pt x="572" y="1"/>
                    <a:pt x="262" y="37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"/>
            <p:cNvSpPr/>
            <p:nvPr/>
          </p:nvSpPr>
          <p:spPr>
            <a:xfrm>
              <a:off x="8332338" y="586546"/>
              <a:ext cx="64666" cy="110807"/>
            </a:xfrm>
            <a:custGeom>
              <a:avLst/>
              <a:gdLst/>
              <a:ahLst/>
              <a:cxnLst/>
              <a:rect l="l" t="t" r="r" b="b"/>
              <a:pathLst>
                <a:path w="2049" h="3511" extrusionOk="0">
                  <a:moveTo>
                    <a:pt x="470" y="0"/>
                  </a:moveTo>
                  <a:cubicBezTo>
                    <a:pt x="451" y="0"/>
                    <a:pt x="434" y="2"/>
                    <a:pt x="417" y="7"/>
                  </a:cubicBezTo>
                  <a:cubicBezTo>
                    <a:pt x="239" y="43"/>
                    <a:pt x="120" y="376"/>
                    <a:pt x="1" y="554"/>
                  </a:cubicBezTo>
                  <a:cubicBezTo>
                    <a:pt x="203" y="1388"/>
                    <a:pt x="358" y="2102"/>
                    <a:pt x="548" y="2817"/>
                  </a:cubicBezTo>
                  <a:cubicBezTo>
                    <a:pt x="644" y="3187"/>
                    <a:pt x="833" y="3511"/>
                    <a:pt x="1234" y="3511"/>
                  </a:cubicBezTo>
                  <a:cubicBezTo>
                    <a:pt x="1284" y="3511"/>
                    <a:pt x="1337" y="3506"/>
                    <a:pt x="1394" y="3495"/>
                  </a:cubicBezTo>
                  <a:cubicBezTo>
                    <a:pt x="1810" y="3436"/>
                    <a:pt x="2048" y="2948"/>
                    <a:pt x="1870" y="2424"/>
                  </a:cubicBezTo>
                  <a:cubicBezTo>
                    <a:pt x="1632" y="1733"/>
                    <a:pt x="1370" y="1031"/>
                    <a:pt x="1036" y="376"/>
                  </a:cubicBezTo>
                  <a:cubicBezTo>
                    <a:pt x="950" y="203"/>
                    <a:pt x="657" y="0"/>
                    <a:pt x="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"/>
            <p:cNvSpPr/>
            <p:nvPr/>
          </p:nvSpPr>
          <p:spPr>
            <a:xfrm>
              <a:off x="8393973" y="546592"/>
              <a:ext cx="74040" cy="97552"/>
            </a:xfrm>
            <a:custGeom>
              <a:avLst/>
              <a:gdLst/>
              <a:ahLst/>
              <a:cxnLst/>
              <a:rect l="l" t="t" r="r" b="b"/>
              <a:pathLst>
                <a:path w="2346" h="3091" extrusionOk="0">
                  <a:moveTo>
                    <a:pt x="509" y="1"/>
                  </a:moveTo>
                  <a:cubicBezTo>
                    <a:pt x="243" y="1"/>
                    <a:pt x="8" y="234"/>
                    <a:pt x="0" y="582"/>
                  </a:cubicBezTo>
                  <a:cubicBezTo>
                    <a:pt x="0" y="630"/>
                    <a:pt x="0" y="701"/>
                    <a:pt x="24" y="749"/>
                  </a:cubicBezTo>
                  <a:cubicBezTo>
                    <a:pt x="417" y="1475"/>
                    <a:pt x="774" y="2213"/>
                    <a:pt x="1227" y="2904"/>
                  </a:cubicBezTo>
                  <a:cubicBezTo>
                    <a:pt x="1307" y="3016"/>
                    <a:pt x="1577" y="3091"/>
                    <a:pt x="1792" y="3091"/>
                  </a:cubicBezTo>
                  <a:cubicBezTo>
                    <a:pt x="1895" y="3091"/>
                    <a:pt x="1986" y="3074"/>
                    <a:pt x="2036" y="3035"/>
                  </a:cubicBezTo>
                  <a:cubicBezTo>
                    <a:pt x="2227" y="2880"/>
                    <a:pt x="2346" y="2440"/>
                    <a:pt x="2286" y="2190"/>
                  </a:cubicBezTo>
                  <a:cubicBezTo>
                    <a:pt x="2203" y="1820"/>
                    <a:pt x="1929" y="1463"/>
                    <a:pt x="1703" y="1130"/>
                  </a:cubicBezTo>
                  <a:cubicBezTo>
                    <a:pt x="1453" y="773"/>
                    <a:pt x="1191" y="416"/>
                    <a:pt x="857" y="142"/>
                  </a:cubicBezTo>
                  <a:cubicBezTo>
                    <a:pt x="746" y="44"/>
                    <a:pt x="624" y="1"/>
                    <a:pt x="5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"/>
            <p:cNvSpPr/>
            <p:nvPr/>
          </p:nvSpPr>
          <p:spPr>
            <a:xfrm>
              <a:off x="8430423" y="217809"/>
              <a:ext cx="80794" cy="100392"/>
            </a:xfrm>
            <a:custGeom>
              <a:avLst/>
              <a:gdLst/>
              <a:ahLst/>
              <a:cxnLst/>
              <a:rect l="l" t="t" r="r" b="b"/>
              <a:pathLst>
                <a:path w="2560" h="3181" extrusionOk="0">
                  <a:moveTo>
                    <a:pt x="512" y="1"/>
                  </a:moveTo>
                  <a:cubicBezTo>
                    <a:pt x="366" y="1"/>
                    <a:pt x="227" y="26"/>
                    <a:pt x="131" y="94"/>
                  </a:cubicBezTo>
                  <a:cubicBezTo>
                    <a:pt x="12" y="189"/>
                    <a:pt x="0" y="547"/>
                    <a:pt x="72" y="737"/>
                  </a:cubicBezTo>
                  <a:cubicBezTo>
                    <a:pt x="250" y="1130"/>
                    <a:pt x="512" y="1511"/>
                    <a:pt x="750" y="1880"/>
                  </a:cubicBezTo>
                  <a:cubicBezTo>
                    <a:pt x="988" y="2249"/>
                    <a:pt x="1179" y="2654"/>
                    <a:pt x="1476" y="2975"/>
                  </a:cubicBezTo>
                  <a:cubicBezTo>
                    <a:pt x="1590" y="3108"/>
                    <a:pt x="1825" y="3180"/>
                    <a:pt x="2017" y="3180"/>
                  </a:cubicBezTo>
                  <a:cubicBezTo>
                    <a:pt x="2067" y="3180"/>
                    <a:pt x="2114" y="3176"/>
                    <a:pt x="2155" y="3166"/>
                  </a:cubicBezTo>
                  <a:cubicBezTo>
                    <a:pt x="2322" y="3130"/>
                    <a:pt x="2441" y="2856"/>
                    <a:pt x="2560" y="2725"/>
                  </a:cubicBezTo>
                  <a:cubicBezTo>
                    <a:pt x="2488" y="2523"/>
                    <a:pt x="2488" y="2404"/>
                    <a:pt x="2441" y="2309"/>
                  </a:cubicBezTo>
                  <a:cubicBezTo>
                    <a:pt x="2060" y="1654"/>
                    <a:pt x="1667" y="1011"/>
                    <a:pt x="1250" y="380"/>
                  </a:cubicBezTo>
                  <a:cubicBezTo>
                    <a:pt x="1167" y="225"/>
                    <a:pt x="1000" y="58"/>
                    <a:pt x="834" y="35"/>
                  </a:cubicBezTo>
                  <a:cubicBezTo>
                    <a:pt x="732" y="14"/>
                    <a:pt x="620" y="1"/>
                    <a:pt x="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"/>
            <p:cNvSpPr/>
            <p:nvPr/>
          </p:nvSpPr>
          <p:spPr>
            <a:xfrm>
              <a:off x="8707102" y="1295395"/>
              <a:ext cx="79941" cy="87863"/>
            </a:xfrm>
            <a:custGeom>
              <a:avLst/>
              <a:gdLst/>
              <a:ahLst/>
              <a:cxnLst/>
              <a:rect l="l" t="t" r="r" b="b"/>
              <a:pathLst>
                <a:path w="2533" h="2784" extrusionOk="0">
                  <a:moveTo>
                    <a:pt x="704" y="0"/>
                  </a:moveTo>
                  <a:cubicBezTo>
                    <a:pt x="294" y="0"/>
                    <a:pt x="1" y="372"/>
                    <a:pt x="198" y="799"/>
                  </a:cubicBezTo>
                  <a:cubicBezTo>
                    <a:pt x="508" y="1442"/>
                    <a:pt x="913" y="2049"/>
                    <a:pt x="1341" y="2620"/>
                  </a:cubicBezTo>
                  <a:cubicBezTo>
                    <a:pt x="1424" y="2728"/>
                    <a:pt x="1651" y="2784"/>
                    <a:pt x="1849" y="2784"/>
                  </a:cubicBezTo>
                  <a:cubicBezTo>
                    <a:pt x="1936" y="2784"/>
                    <a:pt x="2018" y="2773"/>
                    <a:pt x="2080" y="2751"/>
                  </a:cubicBezTo>
                  <a:cubicBezTo>
                    <a:pt x="2294" y="2680"/>
                    <a:pt x="2425" y="2382"/>
                    <a:pt x="2520" y="2275"/>
                  </a:cubicBezTo>
                  <a:cubicBezTo>
                    <a:pt x="2532" y="1584"/>
                    <a:pt x="1413" y="168"/>
                    <a:pt x="889" y="25"/>
                  </a:cubicBezTo>
                  <a:cubicBezTo>
                    <a:pt x="826" y="8"/>
                    <a:pt x="764" y="0"/>
                    <a:pt x="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"/>
            <p:cNvSpPr/>
            <p:nvPr/>
          </p:nvSpPr>
          <p:spPr>
            <a:xfrm>
              <a:off x="8513077" y="1168495"/>
              <a:ext cx="72935" cy="92439"/>
            </a:xfrm>
            <a:custGeom>
              <a:avLst/>
              <a:gdLst/>
              <a:ahLst/>
              <a:cxnLst/>
              <a:rect l="l" t="t" r="r" b="b"/>
              <a:pathLst>
                <a:path w="2311" h="2929" extrusionOk="0">
                  <a:moveTo>
                    <a:pt x="488" y="0"/>
                  </a:moveTo>
                  <a:cubicBezTo>
                    <a:pt x="435" y="0"/>
                    <a:pt x="386" y="7"/>
                    <a:pt x="346" y="21"/>
                  </a:cubicBezTo>
                  <a:cubicBezTo>
                    <a:pt x="179" y="81"/>
                    <a:pt x="0" y="331"/>
                    <a:pt x="0" y="510"/>
                  </a:cubicBezTo>
                  <a:cubicBezTo>
                    <a:pt x="12" y="1474"/>
                    <a:pt x="512" y="2236"/>
                    <a:pt x="1191" y="2843"/>
                  </a:cubicBezTo>
                  <a:cubicBezTo>
                    <a:pt x="1255" y="2901"/>
                    <a:pt x="1381" y="2928"/>
                    <a:pt x="1515" y="2928"/>
                  </a:cubicBezTo>
                  <a:cubicBezTo>
                    <a:pt x="1657" y="2928"/>
                    <a:pt x="1808" y="2898"/>
                    <a:pt x="1905" y="2843"/>
                  </a:cubicBezTo>
                  <a:cubicBezTo>
                    <a:pt x="2096" y="2760"/>
                    <a:pt x="2203" y="2474"/>
                    <a:pt x="2310" y="2319"/>
                  </a:cubicBezTo>
                  <a:cubicBezTo>
                    <a:pt x="2263" y="2117"/>
                    <a:pt x="2263" y="1986"/>
                    <a:pt x="2191" y="1903"/>
                  </a:cubicBezTo>
                  <a:cubicBezTo>
                    <a:pt x="1786" y="1307"/>
                    <a:pt x="1370" y="712"/>
                    <a:pt x="929" y="164"/>
                  </a:cubicBezTo>
                  <a:cubicBezTo>
                    <a:pt x="848" y="65"/>
                    <a:pt x="651" y="0"/>
                    <a:pt x="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"/>
            <p:cNvSpPr/>
            <p:nvPr/>
          </p:nvSpPr>
          <p:spPr>
            <a:xfrm>
              <a:off x="7653723" y="958722"/>
              <a:ext cx="87232" cy="91019"/>
            </a:xfrm>
            <a:custGeom>
              <a:avLst/>
              <a:gdLst/>
              <a:ahLst/>
              <a:cxnLst/>
              <a:rect l="l" t="t" r="r" b="b"/>
              <a:pathLst>
                <a:path w="2764" h="2884" extrusionOk="0">
                  <a:moveTo>
                    <a:pt x="639" y="1"/>
                  </a:moveTo>
                  <a:cubicBezTo>
                    <a:pt x="487" y="1"/>
                    <a:pt x="278" y="61"/>
                    <a:pt x="203" y="144"/>
                  </a:cubicBezTo>
                  <a:cubicBezTo>
                    <a:pt x="72" y="287"/>
                    <a:pt x="1" y="668"/>
                    <a:pt x="84" y="787"/>
                  </a:cubicBezTo>
                  <a:cubicBezTo>
                    <a:pt x="668" y="1489"/>
                    <a:pt x="1263" y="2168"/>
                    <a:pt x="1930" y="2763"/>
                  </a:cubicBezTo>
                  <a:cubicBezTo>
                    <a:pt x="2023" y="2846"/>
                    <a:pt x="2128" y="2883"/>
                    <a:pt x="2232" y="2883"/>
                  </a:cubicBezTo>
                  <a:cubicBezTo>
                    <a:pt x="2499" y="2883"/>
                    <a:pt x="2755" y="2640"/>
                    <a:pt x="2763" y="2323"/>
                  </a:cubicBezTo>
                  <a:cubicBezTo>
                    <a:pt x="2763" y="2275"/>
                    <a:pt x="2763" y="2204"/>
                    <a:pt x="2751" y="2168"/>
                  </a:cubicBezTo>
                  <a:cubicBezTo>
                    <a:pt x="2096" y="1454"/>
                    <a:pt x="1465" y="727"/>
                    <a:pt x="787" y="37"/>
                  </a:cubicBezTo>
                  <a:cubicBezTo>
                    <a:pt x="758" y="12"/>
                    <a:pt x="704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"/>
            <p:cNvSpPr/>
            <p:nvPr/>
          </p:nvSpPr>
          <p:spPr>
            <a:xfrm>
              <a:off x="8792248" y="1007576"/>
              <a:ext cx="83097" cy="99193"/>
            </a:xfrm>
            <a:custGeom>
              <a:avLst/>
              <a:gdLst/>
              <a:ahLst/>
              <a:cxnLst/>
              <a:rect l="l" t="t" r="r" b="b"/>
              <a:pathLst>
                <a:path w="2633" h="3143" extrusionOk="0">
                  <a:moveTo>
                    <a:pt x="310" y="1"/>
                  </a:moveTo>
                  <a:cubicBezTo>
                    <a:pt x="215" y="239"/>
                    <a:pt x="1" y="548"/>
                    <a:pt x="84" y="691"/>
                  </a:cubicBezTo>
                  <a:cubicBezTo>
                    <a:pt x="513" y="1501"/>
                    <a:pt x="1013" y="2275"/>
                    <a:pt x="1525" y="3013"/>
                  </a:cubicBezTo>
                  <a:cubicBezTo>
                    <a:pt x="1593" y="3104"/>
                    <a:pt x="1773" y="3142"/>
                    <a:pt x="1950" y="3142"/>
                  </a:cubicBezTo>
                  <a:cubicBezTo>
                    <a:pt x="2050" y="3142"/>
                    <a:pt x="2150" y="3130"/>
                    <a:pt x="2227" y="3108"/>
                  </a:cubicBezTo>
                  <a:cubicBezTo>
                    <a:pt x="2394" y="3061"/>
                    <a:pt x="2477" y="2811"/>
                    <a:pt x="2632" y="2620"/>
                  </a:cubicBezTo>
                  <a:cubicBezTo>
                    <a:pt x="2477" y="2346"/>
                    <a:pt x="2382" y="2108"/>
                    <a:pt x="2227" y="1906"/>
                  </a:cubicBezTo>
                  <a:cubicBezTo>
                    <a:pt x="1811" y="1370"/>
                    <a:pt x="1394" y="834"/>
                    <a:pt x="929" y="322"/>
                  </a:cubicBezTo>
                  <a:cubicBezTo>
                    <a:pt x="787" y="156"/>
                    <a:pt x="513" y="96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"/>
            <p:cNvSpPr/>
            <p:nvPr/>
          </p:nvSpPr>
          <p:spPr>
            <a:xfrm>
              <a:off x="8849749" y="916338"/>
              <a:ext cx="78932" cy="83792"/>
            </a:xfrm>
            <a:custGeom>
              <a:avLst/>
              <a:gdLst/>
              <a:ahLst/>
              <a:cxnLst/>
              <a:rect l="l" t="t" r="r" b="b"/>
              <a:pathLst>
                <a:path w="2501" h="2655" extrusionOk="0">
                  <a:moveTo>
                    <a:pt x="550" y="1"/>
                  </a:moveTo>
                  <a:cubicBezTo>
                    <a:pt x="480" y="1"/>
                    <a:pt x="414" y="11"/>
                    <a:pt x="358" y="34"/>
                  </a:cubicBezTo>
                  <a:cubicBezTo>
                    <a:pt x="167" y="106"/>
                    <a:pt x="84" y="403"/>
                    <a:pt x="0" y="487"/>
                  </a:cubicBezTo>
                  <a:cubicBezTo>
                    <a:pt x="24" y="1249"/>
                    <a:pt x="1274" y="2630"/>
                    <a:pt x="1846" y="2654"/>
                  </a:cubicBezTo>
                  <a:cubicBezTo>
                    <a:pt x="1855" y="2654"/>
                    <a:pt x="1865" y="2654"/>
                    <a:pt x="1875" y="2654"/>
                  </a:cubicBezTo>
                  <a:cubicBezTo>
                    <a:pt x="2075" y="2654"/>
                    <a:pt x="2349" y="2539"/>
                    <a:pt x="2406" y="2392"/>
                  </a:cubicBezTo>
                  <a:cubicBezTo>
                    <a:pt x="2489" y="2201"/>
                    <a:pt x="2501" y="1856"/>
                    <a:pt x="2382" y="1701"/>
                  </a:cubicBezTo>
                  <a:cubicBezTo>
                    <a:pt x="1989" y="1165"/>
                    <a:pt x="1536" y="641"/>
                    <a:pt x="1048" y="165"/>
                  </a:cubicBezTo>
                  <a:cubicBezTo>
                    <a:pt x="936" y="71"/>
                    <a:pt x="731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"/>
            <p:cNvSpPr/>
            <p:nvPr/>
          </p:nvSpPr>
          <p:spPr>
            <a:xfrm>
              <a:off x="8467600" y="816391"/>
              <a:ext cx="69937" cy="99603"/>
            </a:xfrm>
            <a:custGeom>
              <a:avLst/>
              <a:gdLst/>
              <a:ahLst/>
              <a:cxnLst/>
              <a:rect l="l" t="t" r="r" b="b"/>
              <a:pathLst>
                <a:path w="2216" h="3156" extrusionOk="0">
                  <a:moveTo>
                    <a:pt x="504" y="0"/>
                  </a:moveTo>
                  <a:cubicBezTo>
                    <a:pt x="477" y="0"/>
                    <a:pt x="452" y="4"/>
                    <a:pt x="429" y="10"/>
                  </a:cubicBezTo>
                  <a:cubicBezTo>
                    <a:pt x="263" y="58"/>
                    <a:pt x="144" y="320"/>
                    <a:pt x="1" y="499"/>
                  </a:cubicBezTo>
                  <a:cubicBezTo>
                    <a:pt x="310" y="1356"/>
                    <a:pt x="548" y="2142"/>
                    <a:pt x="894" y="2880"/>
                  </a:cubicBezTo>
                  <a:cubicBezTo>
                    <a:pt x="954" y="3030"/>
                    <a:pt x="1302" y="3155"/>
                    <a:pt x="1552" y="3155"/>
                  </a:cubicBezTo>
                  <a:cubicBezTo>
                    <a:pt x="1599" y="3155"/>
                    <a:pt x="1642" y="3151"/>
                    <a:pt x="1680" y="3142"/>
                  </a:cubicBezTo>
                  <a:cubicBezTo>
                    <a:pt x="2072" y="3047"/>
                    <a:pt x="2215" y="2642"/>
                    <a:pt x="2049" y="2285"/>
                  </a:cubicBezTo>
                  <a:cubicBezTo>
                    <a:pt x="1727" y="1582"/>
                    <a:pt x="1370" y="903"/>
                    <a:pt x="977" y="237"/>
                  </a:cubicBezTo>
                  <a:cubicBezTo>
                    <a:pt x="906" y="114"/>
                    <a:pt x="668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"/>
            <p:cNvSpPr/>
            <p:nvPr/>
          </p:nvSpPr>
          <p:spPr>
            <a:xfrm>
              <a:off x="8858775" y="462550"/>
              <a:ext cx="71799" cy="93923"/>
            </a:xfrm>
            <a:custGeom>
              <a:avLst/>
              <a:gdLst/>
              <a:ahLst/>
              <a:cxnLst/>
              <a:rect l="l" t="t" r="r" b="b"/>
              <a:pathLst>
                <a:path w="2275" h="2976" extrusionOk="0">
                  <a:moveTo>
                    <a:pt x="474" y="1"/>
                  </a:moveTo>
                  <a:cubicBezTo>
                    <a:pt x="346" y="1"/>
                    <a:pt x="216" y="27"/>
                    <a:pt x="131" y="78"/>
                  </a:cubicBezTo>
                  <a:cubicBezTo>
                    <a:pt x="12" y="138"/>
                    <a:pt x="0" y="495"/>
                    <a:pt x="48" y="697"/>
                  </a:cubicBezTo>
                  <a:cubicBezTo>
                    <a:pt x="95" y="959"/>
                    <a:pt x="226" y="1174"/>
                    <a:pt x="345" y="1412"/>
                  </a:cubicBezTo>
                  <a:cubicBezTo>
                    <a:pt x="548" y="1864"/>
                    <a:pt x="750" y="2340"/>
                    <a:pt x="1024" y="2745"/>
                  </a:cubicBezTo>
                  <a:cubicBezTo>
                    <a:pt x="1122" y="2872"/>
                    <a:pt x="1404" y="2975"/>
                    <a:pt x="1614" y="2975"/>
                  </a:cubicBezTo>
                  <a:cubicBezTo>
                    <a:pt x="1660" y="2975"/>
                    <a:pt x="1702" y="2970"/>
                    <a:pt x="1739" y="2959"/>
                  </a:cubicBezTo>
                  <a:cubicBezTo>
                    <a:pt x="1941" y="2900"/>
                    <a:pt x="2084" y="2602"/>
                    <a:pt x="2274" y="2388"/>
                  </a:cubicBezTo>
                  <a:cubicBezTo>
                    <a:pt x="2012" y="1912"/>
                    <a:pt x="1822" y="1495"/>
                    <a:pt x="1596" y="1102"/>
                  </a:cubicBezTo>
                  <a:cubicBezTo>
                    <a:pt x="1369" y="745"/>
                    <a:pt x="1131" y="388"/>
                    <a:pt x="822" y="102"/>
                  </a:cubicBezTo>
                  <a:cubicBezTo>
                    <a:pt x="753" y="33"/>
                    <a:pt x="615" y="1"/>
                    <a:pt x="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"/>
            <p:cNvSpPr/>
            <p:nvPr/>
          </p:nvSpPr>
          <p:spPr>
            <a:xfrm>
              <a:off x="8575437" y="948686"/>
              <a:ext cx="90230" cy="84612"/>
            </a:xfrm>
            <a:custGeom>
              <a:avLst/>
              <a:gdLst/>
              <a:ahLst/>
              <a:cxnLst/>
              <a:rect l="l" t="t" r="r" b="b"/>
              <a:pathLst>
                <a:path w="2859" h="2681" extrusionOk="0">
                  <a:moveTo>
                    <a:pt x="479" y="1"/>
                  </a:moveTo>
                  <a:cubicBezTo>
                    <a:pt x="221" y="1"/>
                    <a:pt x="1" y="231"/>
                    <a:pt x="1" y="569"/>
                  </a:cubicBezTo>
                  <a:cubicBezTo>
                    <a:pt x="25" y="617"/>
                    <a:pt x="1" y="688"/>
                    <a:pt x="49" y="759"/>
                  </a:cubicBezTo>
                  <a:cubicBezTo>
                    <a:pt x="501" y="1688"/>
                    <a:pt x="1299" y="2236"/>
                    <a:pt x="2180" y="2664"/>
                  </a:cubicBezTo>
                  <a:cubicBezTo>
                    <a:pt x="2200" y="2676"/>
                    <a:pt x="2226" y="2681"/>
                    <a:pt x="2256" y="2681"/>
                  </a:cubicBezTo>
                  <a:cubicBezTo>
                    <a:pt x="2416" y="2681"/>
                    <a:pt x="2683" y="2533"/>
                    <a:pt x="2763" y="2403"/>
                  </a:cubicBezTo>
                  <a:cubicBezTo>
                    <a:pt x="2858" y="2248"/>
                    <a:pt x="2835" y="1879"/>
                    <a:pt x="2716" y="1760"/>
                  </a:cubicBezTo>
                  <a:cubicBezTo>
                    <a:pt x="2108" y="1176"/>
                    <a:pt x="1453" y="617"/>
                    <a:pt x="775" y="105"/>
                  </a:cubicBezTo>
                  <a:cubicBezTo>
                    <a:pt x="677" y="33"/>
                    <a:pt x="575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"/>
            <p:cNvSpPr/>
            <p:nvPr/>
          </p:nvSpPr>
          <p:spPr>
            <a:xfrm>
              <a:off x="7862928" y="1295963"/>
              <a:ext cx="86569" cy="73125"/>
            </a:xfrm>
            <a:custGeom>
              <a:avLst/>
              <a:gdLst/>
              <a:ahLst/>
              <a:cxnLst/>
              <a:rect l="l" t="t" r="r" b="b"/>
              <a:pathLst>
                <a:path w="2743" h="2317" extrusionOk="0">
                  <a:moveTo>
                    <a:pt x="599" y="1"/>
                  </a:moveTo>
                  <a:cubicBezTo>
                    <a:pt x="252" y="1"/>
                    <a:pt x="0" y="387"/>
                    <a:pt x="99" y="781"/>
                  </a:cubicBezTo>
                  <a:cubicBezTo>
                    <a:pt x="217" y="1266"/>
                    <a:pt x="1584" y="2317"/>
                    <a:pt x="2208" y="2317"/>
                  </a:cubicBezTo>
                  <a:cubicBezTo>
                    <a:pt x="2211" y="2317"/>
                    <a:pt x="2215" y="2317"/>
                    <a:pt x="2218" y="2317"/>
                  </a:cubicBezTo>
                  <a:cubicBezTo>
                    <a:pt x="2325" y="2245"/>
                    <a:pt x="2611" y="2138"/>
                    <a:pt x="2671" y="1959"/>
                  </a:cubicBezTo>
                  <a:cubicBezTo>
                    <a:pt x="2742" y="1721"/>
                    <a:pt x="2742" y="1305"/>
                    <a:pt x="2611" y="1197"/>
                  </a:cubicBezTo>
                  <a:cubicBezTo>
                    <a:pt x="2063" y="769"/>
                    <a:pt x="1468" y="352"/>
                    <a:pt x="825" y="54"/>
                  </a:cubicBezTo>
                  <a:cubicBezTo>
                    <a:pt x="747" y="17"/>
                    <a:pt x="671" y="1"/>
                    <a:pt x="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"/>
            <p:cNvSpPr/>
            <p:nvPr/>
          </p:nvSpPr>
          <p:spPr>
            <a:xfrm>
              <a:off x="8183158" y="530528"/>
              <a:ext cx="78584" cy="102696"/>
            </a:xfrm>
            <a:custGeom>
              <a:avLst/>
              <a:gdLst/>
              <a:ahLst/>
              <a:cxnLst/>
              <a:rect l="l" t="t" r="r" b="b"/>
              <a:pathLst>
                <a:path w="2490" h="3254" extrusionOk="0">
                  <a:moveTo>
                    <a:pt x="416" y="1"/>
                  </a:moveTo>
                  <a:cubicBezTo>
                    <a:pt x="286" y="1"/>
                    <a:pt x="143" y="45"/>
                    <a:pt x="108" y="115"/>
                  </a:cubicBezTo>
                  <a:cubicBezTo>
                    <a:pt x="36" y="258"/>
                    <a:pt x="1" y="508"/>
                    <a:pt x="84" y="663"/>
                  </a:cubicBezTo>
                  <a:cubicBezTo>
                    <a:pt x="322" y="1139"/>
                    <a:pt x="632" y="1579"/>
                    <a:pt x="894" y="2044"/>
                  </a:cubicBezTo>
                  <a:cubicBezTo>
                    <a:pt x="1096" y="2377"/>
                    <a:pt x="1227" y="2758"/>
                    <a:pt x="1477" y="3044"/>
                  </a:cubicBezTo>
                  <a:cubicBezTo>
                    <a:pt x="1600" y="3166"/>
                    <a:pt x="1853" y="3254"/>
                    <a:pt x="2058" y="3254"/>
                  </a:cubicBezTo>
                  <a:cubicBezTo>
                    <a:pt x="2092" y="3254"/>
                    <a:pt x="2125" y="3251"/>
                    <a:pt x="2156" y="3246"/>
                  </a:cubicBezTo>
                  <a:cubicBezTo>
                    <a:pt x="2299" y="3234"/>
                    <a:pt x="2418" y="2972"/>
                    <a:pt x="2477" y="2889"/>
                  </a:cubicBezTo>
                  <a:cubicBezTo>
                    <a:pt x="2489" y="2199"/>
                    <a:pt x="1084" y="151"/>
                    <a:pt x="548" y="20"/>
                  </a:cubicBezTo>
                  <a:cubicBezTo>
                    <a:pt x="510" y="7"/>
                    <a:pt x="464" y="1"/>
                    <a:pt x="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"/>
            <p:cNvSpPr/>
            <p:nvPr/>
          </p:nvSpPr>
          <p:spPr>
            <a:xfrm>
              <a:off x="8909490" y="780792"/>
              <a:ext cx="76312" cy="103959"/>
            </a:xfrm>
            <a:custGeom>
              <a:avLst/>
              <a:gdLst/>
              <a:ahLst/>
              <a:cxnLst/>
              <a:rect l="l" t="t" r="r" b="b"/>
              <a:pathLst>
                <a:path w="2418" h="3294" extrusionOk="0">
                  <a:moveTo>
                    <a:pt x="422" y="0"/>
                  </a:moveTo>
                  <a:cubicBezTo>
                    <a:pt x="302" y="0"/>
                    <a:pt x="161" y="42"/>
                    <a:pt x="108" y="103"/>
                  </a:cubicBezTo>
                  <a:cubicBezTo>
                    <a:pt x="12" y="186"/>
                    <a:pt x="1" y="460"/>
                    <a:pt x="60" y="591"/>
                  </a:cubicBezTo>
                  <a:cubicBezTo>
                    <a:pt x="274" y="1067"/>
                    <a:pt x="536" y="1543"/>
                    <a:pt x="774" y="2019"/>
                  </a:cubicBezTo>
                  <a:cubicBezTo>
                    <a:pt x="953" y="2389"/>
                    <a:pt x="1084" y="2781"/>
                    <a:pt x="1346" y="3091"/>
                  </a:cubicBezTo>
                  <a:cubicBezTo>
                    <a:pt x="1444" y="3209"/>
                    <a:pt x="1687" y="3294"/>
                    <a:pt x="1883" y="3294"/>
                  </a:cubicBezTo>
                  <a:cubicBezTo>
                    <a:pt x="1925" y="3294"/>
                    <a:pt x="1965" y="3290"/>
                    <a:pt x="2001" y="3282"/>
                  </a:cubicBezTo>
                  <a:cubicBezTo>
                    <a:pt x="2179" y="3234"/>
                    <a:pt x="2275" y="2960"/>
                    <a:pt x="2418" y="2781"/>
                  </a:cubicBezTo>
                  <a:cubicBezTo>
                    <a:pt x="1941" y="1710"/>
                    <a:pt x="1477" y="722"/>
                    <a:pt x="584" y="43"/>
                  </a:cubicBezTo>
                  <a:cubicBezTo>
                    <a:pt x="550" y="13"/>
                    <a:pt x="489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"/>
            <p:cNvSpPr/>
            <p:nvPr/>
          </p:nvSpPr>
          <p:spPr>
            <a:xfrm>
              <a:off x="8345119" y="994258"/>
              <a:ext cx="75933" cy="89914"/>
            </a:xfrm>
            <a:custGeom>
              <a:avLst/>
              <a:gdLst/>
              <a:ahLst/>
              <a:cxnLst/>
              <a:rect l="l" t="t" r="r" b="b"/>
              <a:pathLst>
                <a:path w="2406" h="2849" extrusionOk="0">
                  <a:moveTo>
                    <a:pt x="646" y="0"/>
                  </a:moveTo>
                  <a:cubicBezTo>
                    <a:pt x="468" y="0"/>
                    <a:pt x="274" y="50"/>
                    <a:pt x="155" y="149"/>
                  </a:cubicBezTo>
                  <a:cubicBezTo>
                    <a:pt x="36" y="256"/>
                    <a:pt x="0" y="554"/>
                    <a:pt x="72" y="697"/>
                  </a:cubicBezTo>
                  <a:cubicBezTo>
                    <a:pt x="358" y="1340"/>
                    <a:pt x="667" y="1971"/>
                    <a:pt x="1036" y="2566"/>
                  </a:cubicBezTo>
                  <a:cubicBezTo>
                    <a:pt x="1140" y="2721"/>
                    <a:pt x="1422" y="2849"/>
                    <a:pt x="1635" y="2849"/>
                  </a:cubicBezTo>
                  <a:cubicBezTo>
                    <a:pt x="1668" y="2849"/>
                    <a:pt x="1698" y="2846"/>
                    <a:pt x="1727" y="2840"/>
                  </a:cubicBezTo>
                  <a:cubicBezTo>
                    <a:pt x="1941" y="2780"/>
                    <a:pt x="2120" y="2483"/>
                    <a:pt x="2405" y="2221"/>
                  </a:cubicBezTo>
                  <a:cubicBezTo>
                    <a:pt x="1965" y="1494"/>
                    <a:pt x="1572" y="851"/>
                    <a:pt x="1167" y="256"/>
                  </a:cubicBezTo>
                  <a:cubicBezTo>
                    <a:pt x="1084" y="125"/>
                    <a:pt x="905" y="18"/>
                    <a:pt x="750" y="6"/>
                  </a:cubicBezTo>
                  <a:cubicBezTo>
                    <a:pt x="717" y="2"/>
                    <a:pt x="682" y="0"/>
                    <a:pt x="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"/>
            <p:cNvSpPr/>
            <p:nvPr/>
          </p:nvSpPr>
          <p:spPr>
            <a:xfrm>
              <a:off x="8645719" y="898002"/>
              <a:ext cx="84960" cy="91019"/>
            </a:xfrm>
            <a:custGeom>
              <a:avLst/>
              <a:gdLst/>
              <a:ahLst/>
              <a:cxnLst/>
              <a:rect l="l" t="t" r="r" b="b"/>
              <a:pathLst>
                <a:path w="2692" h="2884" extrusionOk="0">
                  <a:moveTo>
                    <a:pt x="314" y="0"/>
                  </a:moveTo>
                  <a:cubicBezTo>
                    <a:pt x="279" y="0"/>
                    <a:pt x="252" y="6"/>
                    <a:pt x="238" y="20"/>
                  </a:cubicBezTo>
                  <a:cubicBezTo>
                    <a:pt x="96" y="151"/>
                    <a:pt x="0" y="413"/>
                    <a:pt x="36" y="580"/>
                  </a:cubicBezTo>
                  <a:cubicBezTo>
                    <a:pt x="262" y="1520"/>
                    <a:pt x="893" y="2199"/>
                    <a:pt x="1608" y="2794"/>
                  </a:cubicBezTo>
                  <a:cubicBezTo>
                    <a:pt x="1684" y="2857"/>
                    <a:pt x="1813" y="2884"/>
                    <a:pt x="1947" y="2884"/>
                  </a:cubicBezTo>
                  <a:cubicBezTo>
                    <a:pt x="2065" y="2884"/>
                    <a:pt x="2185" y="2863"/>
                    <a:pt x="2274" y="2830"/>
                  </a:cubicBezTo>
                  <a:cubicBezTo>
                    <a:pt x="2441" y="2770"/>
                    <a:pt x="2524" y="2520"/>
                    <a:pt x="2691" y="2306"/>
                  </a:cubicBezTo>
                  <a:cubicBezTo>
                    <a:pt x="2501" y="2044"/>
                    <a:pt x="2358" y="1782"/>
                    <a:pt x="2179" y="1603"/>
                  </a:cubicBezTo>
                  <a:cubicBezTo>
                    <a:pt x="1727" y="1115"/>
                    <a:pt x="1251" y="627"/>
                    <a:pt x="739" y="163"/>
                  </a:cubicBezTo>
                  <a:cubicBezTo>
                    <a:pt x="647" y="71"/>
                    <a:pt x="434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"/>
            <p:cNvSpPr/>
            <p:nvPr/>
          </p:nvSpPr>
          <p:spPr>
            <a:xfrm>
              <a:off x="8122817" y="893269"/>
              <a:ext cx="75050" cy="91114"/>
            </a:xfrm>
            <a:custGeom>
              <a:avLst/>
              <a:gdLst/>
              <a:ahLst/>
              <a:cxnLst/>
              <a:rect l="l" t="t" r="r" b="b"/>
              <a:pathLst>
                <a:path w="2378" h="2887" extrusionOk="0">
                  <a:moveTo>
                    <a:pt x="520" y="0"/>
                  </a:moveTo>
                  <a:cubicBezTo>
                    <a:pt x="242" y="0"/>
                    <a:pt x="0" y="243"/>
                    <a:pt x="115" y="503"/>
                  </a:cubicBezTo>
                  <a:cubicBezTo>
                    <a:pt x="460" y="1277"/>
                    <a:pt x="877" y="2027"/>
                    <a:pt x="1329" y="2742"/>
                  </a:cubicBezTo>
                  <a:cubicBezTo>
                    <a:pt x="1389" y="2835"/>
                    <a:pt x="1600" y="2886"/>
                    <a:pt x="1793" y="2886"/>
                  </a:cubicBezTo>
                  <a:cubicBezTo>
                    <a:pt x="1871" y="2886"/>
                    <a:pt x="1947" y="2878"/>
                    <a:pt x="2008" y="2861"/>
                  </a:cubicBezTo>
                  <a:cubicBezTo>
                    <a:pt x="2187" y="2801"/>
                    <a:pt x="2306" y="2527"/>
                    <a:pt x="2365" y="2444"/>
                  </a:cubicBezTo>
                  <a:cubicBezTo>
                    <a:pt x="2377" y="1753"/>
                    <a:pt x="1151" y="134"/>
                    <a:pt x="639" y="15"/>
                  </a:cubicBezTo>
                  <a:cubicBezTo>
                    <a:pt x="599" y="5"/>
                    <a:pt x="559" y="0"/>
                    <a:pt x="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"/>
            <p:cNvSpPr/>
            <p:nvPr/>
          </p:nvSpPr>
          <p:spPr>
            <a:xfrm>
              <a:off x="8107258" y="1206303"/>
              <a:ext cx="68801" cy="91934"/>
            </a:xfrm>
            <a:custGeom>
              <a:avLst/>
              <a:gdLst/>
              <a:ahLst/>
              <a:cxnLst/>
              <a:rect l="l" t="t" r="r" b="b"/>
              <a:pathLst>
                <a:path w="2180" h="2913" extrusionOk="0">
                  <a:moveTo>
                    <a:pt x="536" y="0"/>
                  </a:moveTo>
                  <a:cubicBezTo>
                    <a:pt x="429" y="0"/>
                    <a:pt x="324" y="18"/>
                    <a:pt x="239" y="50"/>
                  </a:cubicBezTo>
                  <a:cubicBezTo>
                    <a:pt x="132" y="86"/>
                    <a:pt x="1" y="383"/>
                    <a:pt x="48" y="502"/>
                  </a:cubicBezTo>
                  <a:cubicBezTo>
                    <a:pt x="358" y="1240"/>
                    <a:pt x="703" y="1991"/>
                    <a:pt x="1084" y="2693"/>
                  </a:cubicBezTo>
                  <a:cubicBezTo>
                    <a:pt x="1152" y="2818"/>
                    <a:pt x="1421" y="2912"/>
                    <a:pt x="1616" y="2912"/>
                  </a:cubicBezTo>
                  <a:cubicBezTo>
                    <a:pt x="1663" y="2912"/>
                    <a:pt x="1705" y="2907"/>
                    <a:pt x="1739" y="2895"/>
                  </a:cubicBezTo>
                  <a:cubicBezTo>
                    <a:pt x="1953" y="2836"/>
                    <a:pt x="2084" y="2550"/>
                    <a:pt x="2180" y="2455"/>
                  </a:cubicBezTo>
                  <a:cubicBezTo>
                    <a:pt x="2180" y="1836"/>
                    <a:pt x="1298" y="276"/>
                    <a:pt x="906" y="86"/>
                  </a:cubicBezTo>
                  <a:cubicBezTo>
                    <a:pt x="801" y="27"/>
                    <a:pt x="667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"/>
            <p:cNvSpPr/>
            <p:nvPr/>
          </p:nvSpPr>
          <p:spPr>
            <a:xfrm>
              <a:off x="8928647" y="405144"/>
              <a:ext cx="82340" cy="92187"/>
            </a:xfrm>
            <a:custGeom>
              <a:avLst/>
              <a:gdLst/>
              <a:ahLst/>
              <a:cxnLst/>
              <a:rect l="l" t="t" r="r" b="b"/>
              <a:pathLst>
                <a:path w="2609" h="2921" extrusionOk="0">
                  <a:moveTo>
                    <a:pt x="641" y="1"/>
                  </a:moveTo>
                  <a:cubicBezTo>
                    <a:pt x="626" y="1"/>
                    <a:pt x="611" y="2"/>
                    <a:pt x="596" y="4"/>
                  </a:cubicBezTo>
                  <a:cubicBezTo>
                    <a:pt x="215" y="52"/>
                    <a:pt x="1" y="302"/>
                    <a:pt x="203" y="611"/>
                  </a:cubicBezTo>
                  <a:cubicBezTo>
                    <a:pt x="632" y="1361"/>
                    <a:pt x="1132" y="2076"/>
                    <a:pt x="1656" y="2778"/>
                  </a:cubicBezTo>
                  <a:cubicBezTo>
                    <a:pt x="1734" y="2865"/>
                    <a:pt x="1927" y="2921"/>
                    <a:pt x="2091" y="2921"/>
                  </a:cubicBezTo>
                  <a:cubicBezTo>
                    <a:pt x="2151" y="2921"/>
                    <a:pt x="2206" y="2913"/>
                    <a:pt x="2251" y="2897"/>
                  </a:cubicBezTo>
                  <a:cubicBezTo>
                    <a:pt x="2418" y="2850"/>
                    <a:pt x="2525" y="2600"/>
                    <a:pt x="2596" y="2516"/>
                  </a:cubicBezTo>
                  <a:cubicBezTo>
                    <a:pt x="2608" y="1778"/>
                    <a:pt x="1406" y="183"/>
                    <a:pt x="822" y="40"/>
                  </a:cubicBezTo>
                  <a:cubicBezTo>
                    <a:pt x="764" y="20"/>
                    <a:pt x="706" y="1"/>
                    <a:pt x="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"/>
            <p:cNvSpPr/>
            <p:nvPr/>
          </p:nvSpPr>
          <p:spPr>
            <a:xfrm>
              <a:off x="7997906" y="758133"/>
              <a:ext cx="86096" cy="92786"/>
            </a:xfrm>
            <a:custGeom>
              <a:avLst/>
              <a:gdLst/>
              <a:ahLst/>
              <a:cxnLst/>
              <a:rect l="l" t="t" r="r" b="b"/>
              <a:pathLst>
                <a:path w="2728" h="2940" extrusionOk="0">
                  <a:moveTo>
                    <a:pt x="414" y="1"/>
                  </a:moveTo>
                  <a:cubicBezTo>
                    <a:pt x="314" y="1"/>
                    <a:pt x="217" y="47"/>
                    <a:pt x="132" y="166"/>
                  </a:cubicBezTo>
                  <a:cubicBezTo>
                    <a:pt x="1" y="344"/>
                    <a:pt x="61" y="773"/>
                    <a:pt x="203" y="975"/>
                  </a:cubicBezTo>
                  <a:cubicBezTo>
                    <a:pt x="596" y="1511"/>
                    <a:pt x="1037" y="2011"/>
                    <a:pt x="1501" y="2499"/>
                  </a:cubicBezTo>
                  <a:cubicBezTo>
                    <a:pt x="1668" y="2678"/>
                    <a:pt x="1918" y="2785"/>
                    <a:pt x="2192" y="2940"/>
                  </a:cubicBezTo>
                  <a:cubicBezTo>
                    <a:pt x="2382" y="2797"/>
                    <a:pt x="2632" y="2678"/>
                    <a:pt x="2680" y="2523"/>
                  </a:cubicBezTo>
                  <a:cubicBezTo>
                    <a:pt x="2728" y="2309"/>
                    <a:pt x="2680" y="1975"/>
                    <a:pt x="2525" y="1833"/>
                  </a:cubicBezTo>
                  <a:cubicBezTo>
                    <a:pt x="2037" y="1297"/>
                    <a:pt x="1489" y="797"/>
                    <a:pt x="942" y="297"/>
                  </a:cubicBezTo>
                  <a:cubicBezTo>
                    <a:pt x="788" y="151"/>
                    <a:pt x="596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"/>
            <p:cNvSpPr/>
            <p:nvPr/>
          </p:nvSpPr>
          <p:spPr>
            <a:xfrm>
              <a:off x="8358374" y="1234138"/>
              <a:ext cx="84107" cy="89914"/>
            </a:xfrm>
            <a:custGeom>
              <a:avLst/>
              <a:gdLst/>
              <a:ahLst/>
              <a:cxnLst/>
              <a:rect l="l" t="t" r="r" b="b"/>
              <a:pathLst>
                <a:path w="2665" h="2849" extrusionOk="0">
                  <a:moveTo>
                    <a:pt x="435" y="1"/>
                  </a:moveTo>
                  <a:cubicBezTo>
                    <a:pt x="210" y="1"/>
                    <a:pt x="0" y="225"/>
                    <a:pt x="9" y="513"/>
                  </a:cubicBezTo>
                  <a:cubicBezTo>
                    <a:pt x="21" y="978"/>
                    <a:pt x="1497" y="2763"/>
                    <a:pt x="1962" y="2847"/>
                  </a:cubicBezTo>
                  <a:cubicBezTo>
                    <a:pt x="1977" y="2848"/>
                    <a:pt x="1992" y="2848"/>
                    <a:pt x="2008" y="2848"/>
                  </a:cubicBezTo>
                  <a:cubicBezTo>
                    <a:pt x="2183" y="2848"/>
                    <a:pt x="2410" y="2789"/>
                    <a:pt x="2497" y="2680"/>
                  </a:cubicBezTo>
                  <a:cubicBezTo>
                    <a:pt x="2593" y="2537"/>
                    <a:pt x="2664" y="2192"/>
                    <a:pt x="2581" y="2085"/>
                  </a:cubicBezTo>
                  <a:cubicBezTo>
                    <a:pt x="1985" y="1394"/>
                    <a:pt x="1366" y="704"/>
                    <a:pt x="676" y="96"/>
                  </a:cubicBezTo>
                  <a:cubicBezTo>
                    <a:pt x="600" y="30"/>
                    <a:pt x="516" y="1"/>
                    <a:pt x="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"/>
            <p:cNvSpPr/>
            <p:nvPr/>
          </p:nvSpPr>
          <p:spPr>
            <a:xfrm>
              <a:off x="8554419" y="331233"/>
              <a:ext cx="84581" cy="97047"/>
            </a:xfrm>
            <a:custGeom>
              <a:avLst/>
              <a:gdLst/>
              <a:ahLst/>
              <a:cxnLst/>
              <a:rect l="l" t="t" r="r" b="b"/>
              <a:pathLst>
                <a:path w="2680" h="3075" extrusionOk="0">
                  <a:moveTo>
                    <a:pt x="449" y="0"/>
                  </a:moveTo>
                  <a:cubicBezTo>
                    <a:pt x="320" y="0"/>
                    <a:pt x="146" y="44"/>
                    <a:pt x="0" y="60"/>
                  </a:cubicBezTo>
                  <a:cubicBezTo>
                    <a:pt x="48" y="227"/>
                    <a:pt x="36" y="441"/>
                    <a:pt x="119" y="584"/>
                  </a:cubicBezTo>
                  <a:cubicBezTo>
                    <a:pt x="488" y="1215"/>
                    <a:pt x="905" y="1822"/>
                    <a:pt x="1310" y="2441"/>
                  </a:cubicBezTo>
                  <a:cubicBezTo>
                    <a:pt x="1429" y="2632"/>
                    <a:pt x="1560" y="2858"/>
                    <a:pt x="1738" y="2989"/>
                  </a:cubicBezTo>
                  <a:cubicBezTo>
                    <a:pt x="1828" y="3041"/>
                    <a:pt x="1965" y="3075"/>
                    <a:pt x="2093" y="3075"/>
                  </a:cubicBezTo>
                  <a:cubicBezTo>
                    <a:pt x="2168" y="3075"/>
                    <a:pt x="2241" y="3063"/>
                    <a:pt x="2298" y="3037"/>
                  </a:cubicBezTo>
                  <a:cubicBezTo>
                    <a:pt x="2477" y="2953"/>
                    <a:pt x="2560" y="2739"/>
                    <a:pt x="2679" y="2584"/>
                  </a:cubicBezTo>
                  <a:cubicBezTo>
                    <a:pt x="2596" y="2382"/>
                    <a:pt x="2560" y="2215"/>
                    <a:pt x="2477" y="2108"/>
                  </a:cubicBezTo>
                  <a:cubicBezTo>
                    <a:pt x="1858" y="1406"/>
                    <a:pt x="1250" y="715"/>
                    <a:pt x="595" y="36"/>
                  </a:cubicBezTo>
                  <a:cubicBezTo>
                    <a:pt x="561" y="10"/>
                    <a:pt x="510" y="0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"/>
            <p:cNvSpPr/>
            <p:nvPr/>
          </p:nvSpPr>
          <p:spPr>
            <a:xfrm>
              <a:off x="8717863" y="345655"/>
              <a:ext cx="71799" cy="91556"/>
            </a:xfrm>
            <a:custGeom>
              <a:avLst/>
              <a:gdLst/>
              <a:ahLst/>
              <a:cxnLst/>
              <a:rect l="l" t="t" r="r" b="b"/>
              <a:pathLst>
                <a:path w="2275" h="2901" extrusionOk="0">
                  <a:moveTo>
                    <a:pt x="397" y="1"/>
                  </a:moveTo>
                  <a:cubicBezTo>
                    <a:pt x="285" y="1"/>
                    <a:pt x="186" y="18"/>
                    <a:pt x="119" y="79"/>
                  </a:cubicBezTo>
                  <a:cubicBezTo>
                    <a:pt x="0" y="175"/>
                    <a:pt x="0" y="579"/>
                    <a:pt x="96" y="794"/>
                  </a:cubicBezTo>
                  <a:cubicBezTo>
                    <a:pt x="310" y="1330"/>
                    <a:pt x="619" y="1830"/>
                    <a:pt x="905" y="2353"/>
                  </a:cubicBezTo>
                  <a:cubicBezTo>
                    <a:pt x="989" y="2496"/>
                    <a:pt x="1072" y="2663"/>
                    <a:pt x="1203" y="2734"/>
                  </a:cubicBezTo>
                  <a:cubicBezTo>
                    <a:pt x="1341" y="2817"/>
                    <a:pt x="1537" y="2900"/>
                    <a:pt x="1684" y="2900"/>
                  </a:cubicBezTo>
                  <a:cubicBezTo>
                    <a:pt x="1727" y="2900"/>
                    <a:pt x="1766" y="2893"/>
                    <a:pt x="1798" y="2877"/>
                  </a:cubicBezTo>
                  <a:cubicBezTo>
                    <a:pt x="1977" y="2794"/>
                    <a:pt x="2084" y="2532"/>
                    <a:pt x="2274" y="2258"/>
                  </a:cubicBezTo>
                  <a:cubicBezTo>
                    <a:pt x="1846" y="1532"/>
                    <a:pt x="1429" y="818"/>
                    <a:pt x="1000" y="115"/>
                  </a:cubicBezTo>
                  <a:cubicBezTo>
                    <a:pt x="965" y="79"/>
                    <a:pt x="905" y="32"/>
                    <a:pt x="870" y="32"/>
                  </a:cubicBezTo>
                  <a:cubicBezTo>
                    <a:pt x="720" y="32"/>
                    <a:pt x="547" y="1"/>
                    <a:pt x="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"/>
            <p:cNvSpPr/>
            <p:nvPr/>
          </p:nvSpPr>
          <p:spPr>
            <a:xfrm>
              <a:off x="8706597" y="613024"/>
              <a:ext cx="74797" cy="101876"/>
            </a:xfrm>
            <a:custGeom>
              <a:avLst/>
              <a:gdLst/>
              <a:ahLst/>
              <a:cxnLst/>
              <a:rect l="l" t="t" r="r" b="b"/>
              <a:pathLst>
                <a:path w="2370" h="3228" extrusionOk="0">
                  <a:moveTo>
                    <a:pt x="373" y="0"/>
                  </a:moveTo>
                  <a:cubicBezTo>
                    <a:pt x="316" y="0"/>
                    <a:pt x="261" y="8"/>
                    <a:pt x="214" y="25"/>
                  </a:cubicBezTo>
                  <a:cubicBezTo>
                    <a:pt x="119" y="73"/>
                    <a:pt x="0" y="311"/>
                    <a:pt x="36" y="382"/>
                  </a:cubicBezTo>
                  <a:cubicBezTo>
                    <a:pt x="465" y="1311"/>
                    <a:pt x="929" y="2228"/>
                    <a:pt x="1417" y="3121"/>
                  </a:cubicBezTo>
                  <a:cubicBezTo>
                    <a:pt x="1454" y="3194"/>
                    <a:pt x="1605" y="3227"/>
                    <a:pt x="1757" y="3227"/>
                  </a:cubicBezTo>
                  <a:cubicBezTo>
                    <a:pt x="1851" y="3227"/>
                    <a:pt x="1944" y="3215"/>
                    <a:pt x="2012" y="3192"/>
                  </a:cubicBezTo>
                  <a:cubicBezTo>
                    <a:pt x="2155" y="3156"/>
                    <a:pt x="2250" y="2918"/>
                    <a:pt x="2370" y="2763"/>
                  </a:cubicBezTo>
                  <a:cubicBezTo>
                    <a:pt x="2274" y="2537"/>
                    <a:pt x="2239" y="2359"/>
                    <a:pt x="2131" y="2192"/>
                  </a:cubicBezTo>
                  <a:cubicBezTo>
                    <a:pt x="1798" y="1668"/>
                    <a:pt x="1477" y="1132"/>
                    <a:pt x="1131" y="608"/>
                  </a:cubicBezTo>
                  <a:cubicBezTo>
                    <a:pt x="1000" y="394"/>
                    <a:pt x="846" y="204"/>
                    <a:pt x="655" y="73"/>
                  </a:cubicBezTo>
                  <a:cubicBezTo>
                    <a:pt x="586" y="27"/>
                    <a:pt x="477" y="0"/>
                    <a:pt x="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"/>
            <p:cNvSpPr/>
            <p:nvPr/>
          </p:nvSpPr>
          <p:spPr>
            <a:xfrm>
              <a:off x="7807794" y="537724"/>
              <a:ext cx="87200" cy="82877"/>
            </a:xfrm>
            <a:custGeom>
              <a:avLst/>
              <a:gdLst/>
              <a:ahLst/>
              <a:cxnLst/>
              <a:rect l="l" t="t" r="r" b="b"/>
              <a:pathLst>
                <a:path w="2763" h="2626" extrusionOk="0">
                  <a:moveTo>
                    <a:pt x="447" y="1"/>
                  </a:moveTo>
                  <a:cubicBezTo>
                    <a:pt x="328" y="1"/>
                    <a:pt x="197" y="19"/>
                    <a:pt x="75" y="19"/>
                  </a:cubicBezTo>
                  <a:cubicBezTo>
                    <a:pt x="58" y="19"/>
                    <a:pt x="41" y="19"/>
                    <a:pt x="24" y="18"/>
                  </a:cubicBezTo>
                  <a:lnTo>
                    <a:pt x="24" y="18"/>
                  </a:lnTo>
                  <a:cubicBezTo>
                    <a:pt x="60" y="244"/>
                    <a:pt x="0" y="554"/>
                    <a:pt x="119" y="697"/>
                  </a:cubicBezTo>
                  <a:cubicBezTo>
                    <a:pt x="608" y="1280"/>
                    <a:pt x="1167" y="1828"/>
                    <a:pt x="1727" y="2363"/>
                  </a:cubicBezTo>
                  <a:cubicBezTo>
                    <a:pt x="1846" y="2482"/>
                    <a:pt x="2048" y="2518"/>
                    <a:pt x="2275" y="2625"/>
                  </a:cubicBezTo>
                  <a:cubicBezTo>
                    <a:pt x="2441" y="2482"/>
                    <a:pt x="2703" y="2363"/>
                    <a:pt x="2739" y="2221"/>
                  </a:cubicBezTo>
                  <a:cubicBezTo>
                    <a:pt x="2763" y="1982"/>
                    <a:pt x="2703" y="1637"/>
                    <a:pt x="2536" y="1494"/>
                  </a:cubicBezTo>
                  <a:cubicBezTo>
                    <a:pt x="1965" y="970"/>
                    <a:pt x="1346" y="506"/>
                    <a:pt x="715" y="66"/>
                  </a:cubicBezTo>
                  <a:cubicBezTo>
                    <a:pt x="643" y="14"/>
                    <a:pt x="549" y="1"/>
                    <a:pt x="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"/>
            <p:cNvSpPr/>
            <p:nvPr/>
          </p:nvSpPr>
          <p:spPr>
            <a:xfrm>
              <a:off x="7707594" y="681980"/>
              <a:ext cx="76943" cy="82750"/>
            </a:xfrm>
            <a:custGeom>
              <a:avLst/>
              <a:gdLst/>
              <a:ahLst/>
              <a:cxnLst/>
              <a:rect l="l" t="t" r="r" b="b"/>
              <a:pathLst>
                <a:path w="2438" h="2622" extrusionOk="0">
                  <a:moveTo>
                    <a:pt x="659" y="1"/>
                  </a:moveTo>
                  <a:cubicBezTo>
                    <a:pt x="274" y="1"/>
                    <a:pt x="0" y="359"/>
                    <a:pt x="211" y="769"/>
                  </a:cubicBezTo>
                  <a:cubicBezTo>
                    <a:pt x="508" y="1364"/>
                    <a:pt x="889" y="1936"/>
                    <a:pt x="1306" y="2472"/>
                  </a:cubicBezTo>
                  <a:cubicBezTo>
                    <a:pt x="1390" y="2564"/>
                    <a:pt x="1606" y="2621"/>
                    <a:pt x="1796" y="2621"/>
                  </a:cubicBezTo>
                  <a:cubicBezTo>
                    <a:pt x="1875" y="2621"/>
                    <a:pt x="1949" y="2612"/>
                    <a:pt x="2009" y="2591"/>
                  </a:cubicBezTo>
                  <a:cubicBezTo>
                    <a:pt x="2223" y="2531"/>
                    <a:pt x="2342" y="2245"/>
                    <a:pt x="2425" y="2162"/>
                  </a:cubicBezTo>
                  <a:cubicBezTo>
                    <a:pt x="2437" y="1519"/>
                    <a:pt x="1235" y="78"/>
                    <a:pt x="747" y="7"/>
                  </a:cubicBezTo>
                  <a:cubicBezTo>
                    <a:pt x="717" y="3"/>
                    <a:pt x="687" y="1"/>
                    <a:pt x="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"/>
            <p:cNvSpPr/>
            <p:nvPr/>
          </p:nvSpPr>
          <p:spPr>
            <a:xfrm>
              <a:off x="8555524" y="687061"/>
              <a:ext cx="74040" cy="98373"/>
            </a:xfrm>
            <a:custGeom>
              <a:avLst/>
              <a:gdLst/>
              <a:ahLst/>
              <a:cxnLst/>
              <a:rect l="l" t="t" r="r" b="b"/>
              <a:pathLst>
                <a:path w="2346" h="3117" extrusionOk="0">
                  <a:moveTo>
                    <a:pt x="775" y="1"/>
                  </a:moveTo>
                  <a:cubicBezTo>
                    <a:pt x="275" y="13"/>
                    <a:pt x="1" y="429"/>
                    <a:pt x="191" y="846"/>
                  </a:cubicBezTo>
                  <a:cubicBezTo>
                    <a:pt x="513" y="1537"/>
                    <a:pt x="918" y="2203"/>
                    <a:pt x="1322" y="2858"/>
                  </a:cubicBezTo>
                  <a:cubicBezTo>
                    <a:pt x="1394" y="2989"/>
                    <a:pt x="1620" y="3084"/>
                    <a:pt x="1787" y="3108"/>
                  </a:cubicBezTo>
                  <a:cubicBezTo>
                    <a:pt x="1821" y="3114"/>
                    <a:pt x="1854" y="3117"/>
                    <a:pt x="1886" y="3117"/>
                  </a:cubicBezTo>
                  <a:cubicBezTo>
                    <a:pt x="2182" y="3117"/>
                    <a:pt x="2346" y="2874"/>
                    <a:pt x="2227" y="2573"/>
                  </a:cubicBezTo>
                  <a:cubicBezTo>
                    <a:pt x="1930" y="1858"/>
                    <a:pt x="1632" y="1144"/>
                    <a:pt x="1275" y="465"/>
                  </a:cubicBezTo>
                  <a:cubicBezTo>
                    <a:pt x="1156" y="251"/>
                    <a:pt x="894" y="108"/>
                    <a:pt x="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"/>
            <p:cNvSpPr/>
            <p:nvPr/>
          </p:nvSpPr>
          <p:spPr>
            <a:xfrm>
              <a:off x="7701093" y="818947"/>
              <a:ext cx="77417" cy="82813"/>
            </a:xfrm>
            <a:custGeom>
              <a:avLst/>
              <a:gdLst/>
              <a:ahLst/>
              <a:cxnLst/>
              <a:rect l="l" t="t" r="r" b="b"/>
              <a:pathLst>
                <a:path w="2453" h="2624" extrusionOk="0">
                  <a:moveTo>
                    <a:pt x="726" y="1"/>
                  </a:moveTo>
                  <a:cubicBezTo>
                    <a:pt x="262" y="1"/>
                    <a:pt x="0" y="358"/>
                    <a:pt x="202" y="751"/>
                  </a:cubicBezTo>
                  <a:cubicBezTo>
                    <a:pt x="583" y="1370"/>
                    <a:pt x="1024" y="1965"/>
                    <a:pt x="1500" y="2525"/>
                  </a:cubicBezTo>
                  <a:cubicBezTo>
                    <a:pt x="1560" y="2590"/>
                    <a:pt x="1712" y="2623"/>
                    <a:pt x="1868" y="2623"/>
                  </a:cubicBezTo>
                  <a:cubicBezTo>
                    <a:pt x="2024" y="2623"/>
                    <a:pt x="2185" y="2590"/>
                    <a:pt x="2262" y="2525"/>
                  </a:cubicBezTo>
                  <a:cubicBezTo>
                    <a:pt x="2405" y="2382"/>
                    <a:pt x="2453" y="1930"/>
                    <a:pt x="2334" y="1751"/>
                  </a:cubicBezTo>
                  <a:cubicBezTo>
                    <a:pt x="1988" y="1215"/>
                    <a:pt x="1548" y="739"/>
                    <a:pt x="1131" y="239"/>
                  </a:cubicBezTo>
                  <a:cubicBezTo>
                    <a:pt x="1012" y="108"/>
                    <a:pt x="822" y="48"/>
                    <a:pt x="7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"/>
            <p:cNvSpPr/>
            <p:nvPr/>
          </p:nvSpPr>
          <p:spPr>
            <a:xfrm>
              <a:off x="8154692" y="249305"/>
              <a:ext cx="77732" cy="81078"/>
            </a:xfrm>
            <a:custGeom>
              <a:avLst/>
              <a:gdLst/>
              <a:ahLst/>
              <a:cxnLst/>
              <a:rect l="l" t="t" r="r" b="b"/>
              <a:pathLst>
                <a:path w="2463" h="2569" extrusionOk="0">
                  <a:moveTo>
                    <a:pt x="695" y="1"/>
                  </a:moveTo>
                  <a:cubicBezTo>
                    <a:pt x="344" y="1"/>
                    <a:pt x="1" y="351"/>
                    <a:pt x="176" y="656"/>
                  </a:cubicBezTo>
                  <a:cubicBezTo>
                    <a:pt x="522" y="1275"/>
                    <a:pt x="915" y="1906"/>
                    <a:pt x="1415" y="2394"/>
                  </a:cubicBezTo>
                  <a:cubicBezTo>
                    <a:pt x="1536" y="2516"/>
                    <a:pt x="1677" y="2569"/>
                    <a:pt x="1815" y="2569"/>
                  </a:cubicBezTo>
                  <a:cubicBezTo>
                    <a:pt x="2138" y="2569"/>
                    <a:pt x="2446" y="2281"/>
                    <a:pt x="2462" y="1906"/>
                  </a:cubicBezTo>
                  <a:cubicBezTo>
                    <a:pt x="2462" y="1430"/>
                    <a:pt x="1177" y="49"/>
                    <a:pt x="712" y="1"/>
                  </a:cubicBezTo>
                  <a:cubicBezTo>
                    <a:pt x="706" y="1"/>
                    <a:pt x="70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"/>
            <p:cNvSpPr/>
            <p:nvPr/>
          </p:nvSpPr>
          <p:spPr>
            <a:xfrm>
              <a:off x="8423259" y="1086032"/>
              <a:ext cx="76691" cy="71199"/>
            </a:xfrm>
            <a:custGeom>
              <a:avLst/>
              <a:gdLst/>
              <a:ahLst/>
              <a:cxnLst/>
              <a:rect l="l" t="t" r="r" b="b"/>
              <a:pathLst>
                <a:path w="2430" h="2256" extrusionOk="0">
                  <a:moveTo>
                    <a:pt x="546" y="0"/>
                  </a:moveTo>
                  <a:cubicBezTo>
                    <a:pt x="280" y="0"/>
                    <a:pt x="37" y="244"/>
                    <a:pt x="1" y="575"/>
                  </a:cubicBezTo>
                  <a:cubicBezTo>
                    <a:pt x="25" y="646"/>
                    <a:pt x="37" y="765"/>
                    <a:pt x="60" y="860"/>
                  </a:cubicBezTo>
                  <a:cubicBezTo>
                    <a:pt x="346" y="1622"/>
                    <a:pt x="977" y="2015"/>
                    <a:pt x="1692" y="2242"/>
                  </a:cubicBezTo>
                  <a:cubicBezTo>
                    <a:pt x="1720" y="2251"/>
                    <a:pt x="1753" y="2255"/>
                    <a:pt x="1789" y="2255"/>
                  </a:cubicBezTo>
                  <a:cubicBezTo>
                    <a:pt x="1980" y="2255"/>
                    <a:pt x="2252" y="2132"/>
                    <a:pt x="2323" y="1992"/>
                  </a:cubicBezTo>
                  <a:cubicBezTo>
                    <a:pt x="2430" y="1801"/>
                    <a:pt x="2418" y="1384"/>
                    <a:pt x="2287" y="1241"/>
                  </a:cubicBezTo>
                  <a:cubicBezTo>
                    <a:pt x="1834" y="813"/>
                    <a:pt x="1334" y="432"/>
                    <a:pt x="810" y="87"/>
                  </a:cubicBezTo>
                  <a:cubicBezTo>
                    <a:pt x="724" y="27"/>
                    <a:pt x="634" y="0"/>
                    <a:pt x="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"/>
            <p:cNvSpPr/>
            <p:nvPr/>
          </p:nvSpPr>
          <p:spPr>
            <a:xfrm>
              <a:off x="7829665" y="255112"/>
              <a:ext cx="77732" cy="83255"/>
            </a:xfrm>
            <a:custGeom>
              <a:avLst/>
              <a:gdLst/>
              <a:ahLst/>
              <a:cxnLst/>
              <a:rect l="l" t="t" r="r" b="b"/>
              <a:pathLst>
                <a:path w="2463" h="2638" extrusionOk="0">
                  <a:moveTo>
                    <a:pt x="619" y="1"/>
                  </a:moveTo>
                  <a:cubicBezTo>
                    <a:pt x="292" y="1"/>
                    <a:pt x="1" y="319"/>
                    <a:pt x="177" y="627"/>
                  </a:cubicBezTo>
                  <a:cubicBezTo>
                    <a:pt x="569" y="1293"/>
                    <a:pt x="1046" y="1936"/>
                    <a:pt x="1534" y="2544"/>
                  </a:cubicBezTo>
                  <a:cubicBezTo>
                    <a:pt x="1586" y="2608"/>
                    <a:pt x="1708" y="2638"/>
                    <a:pt x="1836" y="2638"/>
                  </a:cubicBezTo>
                  <a:cubicBezTo>
                    <a:pt x="1943" y="2638"/>
                    <a:pt x="2053" y="2617"/>
                    <a:pt x="2129" y="2579"/>
                  </a:cubicBezTo>
                  <a:cubicBezTo>
                    <a:pt x="2308" y="2508"/>
                    <a:pt x="2403" y="2270"/>
                    <a:pt x="2463" y="2198"/>
                  </a:cubicBezTo>
                  <a:cubicBezTo>
                    <a:pt x="2439" y="1603"/>
                    <a:pt x="1129" y="91"/>
                    <a:pt x="700" y="8"/>
                  </a:cubicBezTo>
                  <a:cubicBezTo>
                    <a:pt x="673" y="3"/>
                    <a:pt x="646" y="1"/>
                    <a:pt x="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"/>
            <p:cNvSpPr/>
            <p:nvPr/>
          </p:nvSpPr>
          <p:spPr>
            <a:xfrm>
              <a:off x="7695444" y="544162"/>
              <a:ext cx="70284" cy="79247"/>
            </a:xfrm>
            <a:custGeom>
              <a:avLst/>
              <a:gdLst/>
              <a:ahLst/>
              <a:cxnLst/>
              <a:rect l="l" t="t" r="r" b="b"/>
              <a:pathLst>
                <a:path w="2227" h="2511" extrusionOk="0">
                  <a:moveTo>
                    <a:pt x="820" y="0"/>
                  </a:moveTo>
                  <a:cubicBezTo>
                    <a:pt x="745" y="0"/>
                    <a:pt x="662" y="16"/>
                    <a:pt x="572" y="52"/>
                  </a:cubicBezTo>
                  <a:cubicBezTo>
                    <a:pt x="203" y="195"/>
                    <a:pt x="0" y="576"/>
                    <a:pt x="155" y="897"/>
                  </a:cubicBezTo>
                  <a:cubicBezTo>
                    <a:pt x="429" y="1421"/>
                    <a:pt x="774" y="1957"/>
                    <a:pt x="1203" y="2362"/>
                  </a:cubicBezTo>
                  <a:cubicBezTo>
                    <a:pt x="1315" y="2464"/>
                    <a:pt x="1444" y="2511"/>
                    <a:pt x="1572" y="2511"/>
                  </a:cubicBezTo>
                  <a:cubicBezTo>
                    <a:pt x="1904" y="2511"/>
                    <a:pt x="2227" y="2195"/>
                    <a:pt x="2227" y="1731"/>
                  </a:cubicBezTo>
                  <a:cubicBezTo>
                    <a:pt x="2167" y="1624"/>
                    <a:pt x="2096" y="1421"/>
                    <a:pt x="1965" y="1231"/>
                  </a:cubicBezTo>
                  <a:cubicBezTo>
                    <a:pt x="1786" y="945"/>
                    <a:pt x="1572" y="695"/>
                    <a:pt x="1393" y="409"/>
                  </a:cubicBezTo>
                  <a:cubicBezTo>
                    <a:pt x="1247" y="180"/>
                    <a:pt x="1072" y="0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"/>
            <p:cNvSpPr/>
            <p:nvPr/>
          </p:nvSpPr>
          <p:spPr>
            <a:xfrm>
              <a:off x="7784882" y="967369"/>
              <a:ext cx="89346" cy="80699"/>
            </a:xfrm>
            <a:custGeom>
              <a:avLst/>
              <a:gdLst/>
              <a:ahLst/>
              <a:cxnLst/>
              <a:rect l="l" t="t" r="r" b="b"/>
              <a:pathLst>
                <a:path w="2831" h="2557" extrusionOk="0">
                  <a:moveTo>
                    <a:pt x="284" y="1"/>
                  </a:moveTo>
                  <a:cubicBezTo>
                    <a:pt x="244" y="1"/>
                    <a:pt x="211" y="8"/>
                    <a:pt x="191" y="25"/>
                  </a:cubicBezTo>
                  <a:cubicBezTo>
                    <a:pt x="72" y="108"/>
                    <a:pt x="0" y="322"/>
                    <a:pt x="0" y="477"/>
                  </a:cubicBezTo>
                  <a:cubicBezTo>
                    <a:pt x="0" y="620"/>
                    <a:pt x="83" y="799"/>
                    <a:pt x="191" y="882"/>
                  </a:cubicBezTo>
                  <a:cubicBezTo>
                    <a:pt x="798" y="1418"/>
                    <a:pt x="1393" y="1989"/>
                    <a:pt x="2036" y="2465"/>
                  </a:cubicBezTo>
                  <a:cubicBezTo>
                    <a:pt x="2122" y="2528"/>
                    <a:pt x="2215" y="2557"/>
                    <a:pt x="2306" y="2557"/>
                  </a:cubicBezTo>
                  <a:cubicBezTo>
                    <a:pt x="2579" y="2557"/>
                    <a:pt x="2831" y="2296"/>
                    <a:pt x="2822" y="1894"/>
                  </a:cubicBezTo>
                  <a:cubicBezTo>
                    <a:pt x="2715" y="1775"/>
                    <a:pt x="2548" y="1549"/>
                    <a:pt x="2346" y="1394"/>
                  </a:cubicBezTo>
                  <a:cubicBezTo>
                    <a:pt x="1774" y="953"/>
                    <a:pt x="1203" y="525"/>
                    <a:pt x="619" y="108"/>
                  </a:cubicBezTo>
                  <a:cubicBezTo>
                    <a:pt x="534" y="48"/>
                    <a:pt x="387" y="1"/>
                    <a:pt x="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"/>
            <p:cNvSpPr/>
            <p:nvPr/>
          </p:nvSpPr>
          <p:spPr>
            <a:xfrm>
              <a:off x="7785261" y="358153"/>
              <a:ext cx="73282" cy="69306"/>
            </a:xfrm>
            <a:custGeom>
              <a:avLst/>
              <a:gdLst/>
              <a:ahLst/>
              <a:cxnLst/>
              <a:rect l="l" t="t" r="r" b="b"/>
              <a:pathLst>
                <a:path w="2322" h="2196" extrusionOk="0">
                  <a:moveTo>
                    <a:pt x="514" y="1"/>
                  </a:moveTo>
                  <a:cubicBezTo>
                    <a:pt x="390" y="1"/>
                    <a:pt x="242" y="48"/>
                    <a:pt x="179" y="112"/>
                  </a:cubicBezTo>
                  <a:cubicBezTo>
                    <a:pt x="60" y="219"/>
                    <a:pt x="0" y="469"/>
                    <a:pt x="36" y="600"/>
                  </a:cubicBezTo>
                  <a:cubicBezTo>
                    <a:pt x="274" y="1326"/>
                    <a:pt x="810" y="1803"/>
                    <a:pt x="1465" y="2136"/>
                  </a:cubicBezTo>
                  <a:cubicBezTo>
                    <a:pt x="1549" y="2177"/>
                    <a:pt x="1634" y="2196"/>
                    <a:pt x="1716" y="2196"/>
                  </a:cubicBezTo>
                  <a:cubicBezTo>
                    <a:pt x="2041" y="2196"/>
                    <a:pt x="2322" y="1899"/>
                    <a:pt x="2322" y="1481"/>
                  </a:cubicBezTo>
                  <a:cubicBezTo>
                    <a:pt x="2286" y="1422"/>
                    <a:pt x="2262" y="1243"/>
                    <a:pt x="2167" y="1148"/>
                  </a:cubicBezTo>
                  <a:cubicBezTo>
                    <a:pt x="1679" y="767"/>
                    <a:pt x="1191" y="374"/>
                    <a:pt x="667" y="41"/>
                  </a:cubicBezTo>
                  <a:cubicBezTo>
                    <a:pt x="631" y="13"/>
                    <a:pt x="576" y="1"/>
                    <a:pt x="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"/>
            <p:cNvSpPr/>
            <p:nvPr/>
          </p:nvSpPr>
          <p:spPr>
            <a:xfrm>
              <a:off x="8884306" y="1185411"/>
              <a:ext cx="71799" cy="79594"/>
            </a:xfrm>
            <a:custGeom>
              <a:avLst/>
              <a:gdLst/>
              <a:ahLst/>
              <a:cxnLst/>
              <a:rect l="l" t="t" r="r" b="b"/>
              <a:pathLst>
                <a:path w="2275" h="2522" extrusionOk="0">
                  <a:moveTo>
                    <a:pt x="484" y="0"/>
                  </a:moveTo>
                  <a:cubicBezTo>
                    <a:pt x="451" y="0"/>
                    <a:pt x="421" y="3"/>
                    <a:pt x="394" y="9"/>
                  </a:cubicBezTo>
                  <a:cubicBezTo>
                    <a:pt x="263" y="81"/>
                    <a:pt x="179" y="295"/>
                    <a:pt x="1" y="557"/>
                  </a:cubicBezTo>
                  <a:cubicBezTo>
                    <a:pt x="334" y="1093"/>
                    <a:pt x="668" y="1629"/>
                    <a:pt x="989" y="2129"/>
                  </a:cubicBezTo>
                  <a:cubicBezTo>
                    <a:pt x="1139" y="2345"/>
                    <a:pt x="1336" y="2521"/>
                    <a:pt x="1567" y="2521"/>
                  </a:cubicBezTo>
                  <a:cubicBezTo>
                    <a:pt x="1666" y="2521"/>
                    <a:pt x="1771" y="2489"/>
                    <a:pt x="1882" y="2414"/>
                  </a:cubicBezTo>
                  <a:cubicBezTo>
                    <a:pt x="2275" y="2164"/>
                    <a:pt x="2215" y="1771"/>
                    <a:pt x="1977" y="1450"/>
                  </a:cubicBezTo>
                  <a:cubicBezTo>
                    <a:pt x="1644" y="998"/>
                    <a:pt x="1311" y="569"/>
                    <a:pt x="918" y="164"/>
                  </a:cubicBezTo>
                  <a:cubicBezTo>
                    <a:pt x="829" y="66"/>
                    <a:pt x="636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"/>
            <p:cNvSpPr/>
            <p:nvPr/>
          </p:nvSpPr>
          <p:spPr>
            <a:xfrm>
              <a:off x="8478519" y="1424787"/>
              <a:ext cx="79689" cy="75113"/>
            </a:xfrm>
            <a:custGeom>
              <a:avLst/>
              <a:gdLst/>
              <a:ahLst/>
              <a:cxnLst/>
              <a:rect l="l" t="t" r="r" b="b"/>
              <a:pathLst>
                <a:path w="2525" h="2380" extrusionOk="0">
                  <a:moveTo>
                    <a:pt x="509" y="1"/>
                  </a:moveTo>
                  <a:cubicBezTo>
                    <a:pt x="489" y="1"/>
                    <a:pt x="470" y="3"/>
                    <a:pt x="453" y="9"/>
                  </a:cubicBezTo>
                  <a:cubicBezTo>
                    <a:pt x="262" y="68"/>
                    <a:pt x="143" y="342"/>
                    <a:pt x="0" y="544"/>
                  </a:cubicBezTo>
                  <a:cubicBezTo>
                    <a:pt x="131" y="854"/>
                    <a:pt x="179" y="1140"/>
                    <a:pt x="345" y="1294"/>
                  </a:cubicBezTo>
                  <a:cubicBezTo>
                    <a:pt x="643" y="1628"/>
                    <a:pt x="1000" y="1890"/>
                    <a:pt x="1357" y="2152"/>
                  </a:cubicBezTo>
                  <a:cubicBezTo>
                    <a:pt x="1517" y="2270"/>
                    <a:pt x="1693" y="2380"/>
                    <a:pt x="1869" y="2380"/>
                  </a:cubicBezTo>
                  <a:cubicBezTo>
                    <a:pt x="1995" y="2380"/>
                    <a:pt x="2120" y="2324"/>
                    <a:pt x="2238" y="2176"/>
                  </a:cubicBezTo>
                  <a:cubicBezTo>
                    <a:pt x="2524" y="1818"/>
                    <a:pt x="2250" y="1556"/>
                    <a:pt x="2024" y="1318"/>
                  </a:cubicBezTo>
                  <a:cubicBezTo>
                    <a:pt x="1691" y="973"/>
                    <a:pt x="1357" y="616"/>
                    <a:pt x="1024" y="282"/>
                  </a:cubicBezTo>
                  <a:cubicBezTo>
                    <a:pt x="887" y="156"/>
                    <a:pt x="665" y="1"/>
                    <a:pt x="5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"/>
            <p:cNvSpPr/>
            <p:nvPr/>
          </p:nvSpPr>
          <p:spPr>
            <a:xfrm>
              <a:off x="8956829" y="1086095"/>
              <a:ext cx="80825" cy="74576"/>
            </a:xfrm>
            <a:custGeom>
              <a:avLst/>
              <a:gdLst/>
              <a:ahLst/>
              <a:cxnLst/>
              <a:rect l="l" t="t" r="r" b="b"/>
              <a:pathLst>
                <a:path w="2561" h="2363" extrusionOk="0">
                  <a:moveTo>
                    <a:pt x="472" y="1"/>
                  </a:moveTo>
                  <a:cubicBezTo>
                    <a:pt x="424" y="1"/>
                    <a:pt x="380" y="8"/>
                    <a:pt x="346" y="25"/>
                  </a:cubicBezTo>
                  <a:cubicBezTo>
                    <a:pt x="203" y="108"/>
                    <a:pt x="120" y="323"/>
                    <a:pt x="1" y="501"/>
                  </a:cubicBezTo>
                  <a:cubicBezTo>
                    <a:pt x="144" y="751"/>
                    <a:pt x="215" y="989"/>
                    <a:pt x="382" y="1156"/>
                  </a:cubicBezTo>
                  <a:cubicBezTo>
                    <a:pt x="656" y="1478"/>
                    <a:pt x="977" y="1811"/>
                    <a:pt x="1310" y="2097"/>
                  </a:cubicBezTo>
                  <a:cubicBezTo>
                    <a:pt x="1476" y="2241"/>
                    <a:pt x="1669" y="2362"/>
                    <a:pt x="1865" y="2362"/>
                  </a:cubicBezTo>
                  <a:cubicBezTo>
                    <a:pt x="2007" y="2362"/>
                    <a:pt x="2151" y="2298"/>
                    <a:pt x="2287" y="2132"/>
                  </a:cubicBezTo>
                  <a:cubicBezTo>
                    <a:pt x="2561" y="1775"/>
                    <a:pt x="2299" y="1478"/>
                    <a:pt x="2049" y="1228"/>
                  </a:cubicBezTo>
                  <a:cubicBezTo>
                    <a:pt x="1644" y="847"/>
                    <a:pt x="1239" y="466"/>
                    <a:pt x="822" y="108"/>
                  </a:cubicBezTo>
                  <a:cubicBezTo>
                    <a:pt x="745" y="48"/>
                    <a:pt x="595" y="1"/>
                    <a:pt x="4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"/>
            <p:cNvSpPr/>
            <p:nvPr/>
          </p:nvSpPr>
          <p:spPr>
            <a:xfrm>
              <a:off x="8295508" y="715907"/>
              <a:ext cx="64666" cy="82403"/>
            </a:xfrm>
            <a:custGeom>
              <a:avLst/>
              <a:gdLst/>
              <a:ahLst/>
              <a:cxnLst/>
              <a:rect l="l" t="t" r="r" b="b"/>
              <a:pathLst>
                <a:path w="2049" h="2611" extrusionOk="0">
                  <a:moveTo>
                    <a:pt x="488" y="0"/>
                  </a:moveTo>
                  <a:cubicBezTo>
                    <a:pt x="387" y="0"/>
                    <a:pt x="282" y="27"/>
                    <a:pt x="215" y="87"/>
                  </a:cubicBezTo>
                  <a:cubicBezTo>
                    <a:pt x="96" y="158"/>
                    <a:pt x="1" y="396"/>
                    <a:pt x="48" y="504"/>
                  </a:cubicBezTo>
                  <a:cubicBezTo>
                    <a:pt x="394" y="1170"/>
                    <a:pt x="739" y="1825"/>
                    <a:pt x="1132" y="2468"/>
                  </a:cubicBezTo>
                  <a:cubicBezTo>
                    <a:pt x="1193" y="2555"/>
                    <a:pt x="1388" y="2611"/>
                    <a:pt x="1553" y="2611"/>
                  </a:cubicBezTo>
                  <a:cubicBezTo>
                    <a:pt x="1614" y="2611"/>
                    <a:pt x="1671" y="2603"/>
                    <a:pt x="1715" y="2587"/>
                  </a:cubicBezTo>
                  <a:cubicBezTo>
                    <a:pt x="1882" y="2528"/>
                    <a:pt x="1965" y="2290"/>
                    <a:pt x="2025" y="2218"/>
                  </a:cubicBezTo>
                  <a:cubicBezTo>
                    <a:pt x="2049" y="1694"/>
                    <a:pt x="1013" y="123"/>
                    <a:pt x="656" y="27"/>
                  </a:cubicBezTo>
                  <a:cubicBezTo>
                    <a:pt x="607" y="10"/>
                    <a:pt x="548" y="0"/>
                    <a:pt x="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"/>
            <p:cNvSpPr/>
            <p:nvPr/>
          </p:nvSpPr>
          <p:spPr>
            <a:xfrm>
              <a:off x="7894961" y="649443"/>
              <a:ext cx="65045" cy="71799"/>
            </a:xfrm>
            <a:custGeom>
              <a:avLst/>
              <a:gdLst/>
              <a:ahLst/>
              <a:cxnLst/>
              <a:rect l="l" t="t" r="r" b="b"/>
              <a:pathLst>
                <a:path w="2061" h="2275" extrusionOk="0">
                  <a:moveTo>
                    <a:pt x="622" y="1"/>
                  </a:moveTo>
                  <a:cubicBezTo>
                    <a:pt x="469" y="1"/>
                    <a:pt x="305" y="43"/>
                    <a:pt x="215" y="133"/>
                  </a:cubicBezTo>
                  <a:cubicBezTo>
                    <a:pt x="96" y="252"/>
                    <a:pt x="1" y="550"/>
                    <a:pt x="72" y="669"/>
                  </a:cubicBezTo>
                  <a:cubicBezTo>
                    <a:pt x="394" y="1193"/>
                    <a:pt x="751" y="1705"/>
                    <a:pt x="1132" y="2157"/>
                  </a:cubicBezTo>
                  <a:cubicBezTo>
                    <a:pt x="1192" y="2232"/>
                    <a:pt x="1346" y="2274"/>
                    <a:pt x="1494" y="2274"/>
                  </a:cubicBezTo>
                  <a:cubicBezTo>
                    <a:pt x="1581" y="2274"/>
                    <a:pt x="1665" y="2259"/>
                    <a:pt x="1727" y="2229"/>
                  </a:cubicBezTo>
                  <a:cubicBezTo>
                    <a:pt x="1906" y="2157"/>
                    <a:pt x="2001" y="1919"/>
                    <a:pt x="2060" y="1848"/>
                  </a:cubicBezTo>
                  <a:cubicBezTo>
                    <a:pt x="2037" y="1240"/>
                    <a:pt x="1203" y="97"/>
                    <a:pt x="763" y="14"/>
                  </a:cubicBezTo>
                  <a:cubicBezTo>
                    <a:pt x="719" y="5"/>
                    <a:pt x="671" y="1"/>
                    <a:pt x="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"/>
            <p:cNvSpPr/>
            <p:nvPr/>
          </p:nvSpPr>
          <p:spPr>
            <a:xfrm>
              <a:off x="8275595" y="238039"/>
              <a:ext cx="72178" cy="79721"/>
            </a:xfrm>
            <a:custGeom>
              <a:avLst/>
              <a:gdLst/>
              <a:ahLst/>
              <a:cxnLst/>
              <a:rect l="l" t="t" r="r" b="b"/>
              <a:pathLst>
                <a:path w="2287" h="2526" extrusionOk="0">
                  <a:moveTo>
                    <a:pt x="489" y="1"/>
                  </a:moveTo>
                  <a:cubicBezTo>
                    <a:pt x="179" y="60"/>
                    <a:pt x="1" y="310"/>
                    <a:pt x="155" y="608"/>
                  </a:cubicBezTo>
                  <a:cubicBezTo>
                    <a:pt x="501" y="1203"/>
                    <a:pt x="858" y="1822"/>
                    <a:pt x="1310" y="2358"/>
                  </a:cubicBezTo>
                  <a:cubicBezTo>
                    <a:pt x="1405" y="2474"/>
                    <a:pt x="1531" y="2525"/>
                    <a:pt x="1658" y="2525"/>
                  </a:cubicBezTo>
                  <a:cubicBezTo>
                    <a:pt x="1896" y="2525"/>
                    <a:pt x="2141" y="2345"/>
                    <a:pt x="2203" y="2073"/>
                  </a:cubicBezTo>
                  <a:cubicBezTo>
                    <a:pt x="2287" y="1620"/>
                    <a:pt x="965" y="1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"/>
            <p:cNvSpPr/>
            <p:nvPr/>
          </p:nvSpPr>
          <p:spPr>
            <a:xfrm>
              <a:off x="8956071" y="539018"/>
              <a:ext cx="73314" cy="72178"/>
            </a:xfrm>
            <a:custGeom>
              <a:avLst/>
              <a:gdLst/>
              <a:ahLst/>
              <a:cxnLst/>
              <a:rect l="l" t="t" r="r" b="b"/>
              <a:pathLst>
                <a:path w="2323" h="2287" extrusionOk="0">
                  <a:moveTo>
                    <a:pt x="656" y="1"/>
                  </a:moveTo>
                  <a:cubicBezTo>
                    <a:pt x="191" y="1"/>
                    <a:pt x="1" y="358"/>
                    <a:pt x="239" y="715"/>
                  </a:cubicBezTo>
                  <a:cubicBezTo>
                    <a:pt x="584" y="1215"/>
                    <a:pt x="953" y="1703"/>
                    <a:pt x="1382" y="2132"/>
                  </a:cubicBezTo>
                  <a:cubicBezTo>
                    <a:pt x="1549" y="2287"/>
                    <a:pt x="1894" y="2239"/>
                    <a:pt x="2156" y="2287"/>
                  </a:cubicBezTo>
                  <a:cubicBezTo>
                    <a:pt x="2168" y="2013"/>
                    <a:pt x="2323" y="1656"/>
                    <a:pt x="2204" y="1489"/>
                  </a:cubicBezTo>
                  <a:cubicBezTo>
                    <a:pt x="1858" y="1013"/>
                    <a:pt x="1430" y="620"/>
                    <a:pt x="1013" y="203"/>
                  </a:cubicBezTo>
                  <a:cubicBezTo>
                    <a:pt x="906" y="96"/>
                    <a:pt x="727" y="48"/>
                    <a:pt x="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8880929" y="647234"/>
              <a:ext cx="56398" cy="82435"/>
            </a:xfrm>
            <a:custGeom>
              <a:avLst/>
              <a:gdLst/>
              <a:ahLst/>
              <a:cxnLst/>
              <a:rect l="l" t="t" r="r" b="b"/>
              <a:pathLst>
                <a:path w="1787" h="2612" extrusionOk="0">
                  <a:moveTo>
                    <a:pt x="489" y="1"/>
                  </a:moveTo>
                  <a:cubicBezTo>
                    <a:pt x="286" y="322"/>
                    <a:pt x="24" y="536"/>
                    <a:pt x="48" y="751"/>
                  </a:cubicBezTo>
                  <a:cubicBezTo>
                    <a:pt x="1" y="1513"/>
                    <a:pt x="370" y="2108"/>
                    <a:pt x="965" y="2537"/>
                  </a:cubicBezTo>
                  <a:cubicBezTo>
                    <a:pt x="1038" y="2587"/>
                    <a:pt x="1156" y="2611"/>
                    <a:pt x="1275" y="2611"/>
                  </a:cubicBezTo>
                  <a:cubicBezTo>
                    <a:pt x="1407" y="2611"/>
                    <a:pt x="1539" y="2581"/>
                    <a:pt x="1608" y="2525"/>
                  </a:cubicBezTo>
                  <a:cubicBezTo>
                    <a:pt x="1739" y="2418"/>
                    <a:pt x="1787" y="2084"/>
                    <a:pt x="1727" y="1906"/>
                  </a:cubicBezTo>
                  <a:cubicBezTo>
                    <a:pt x="1560" y="1453"/>
                    <a:pt x="1334" y="1025"/>
                    <a:pt x="1096" y="608"/>
                  </a:cubicBezTo>
                  <a:cubicBezTo>
                    <a:pt x="977" y="417"/>
                    <a:pt x="775" y="286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8673081" y="488555"/>
              <a:ext cx="52326" cy="64698"/>
            </a:xfrm>
            <a:custGeom>
              <a:avLst/>
              <a:gdLst/>
              <a:ahLst/>
              <a:cxnLst/>
              <a:rect l="l" t="t" r="r" b="b"/>
              <a:pathLst>
                <a:path w="1658" h="2050" extrusionOk="0">
                  <a:moveTo>
                    <a:pt x="384" y="1"/>
                  </a:moveTo>
                  <a:cubicBezTo>
                    <a:pt x="189" y="1"/>
                    <a:pt x="1" y="161"/>
                    <a:pt x="50" y="350"/>
                  </a:cubicBezTo>
                  <a:cubicBezTo>
                    <a:pt x="205" y="873"/>
                    <a:pt x="407" y="1397"/>
                    <a:pt x="645" y="1885"/>
                  </a:cubicBezTo>
                  <a:cubicBezTo>
                    <a:pt x="695" y="1984"/>
                    <a:pt x="914" y="2049"/>
                    <a:pt x="1076" y="2049"/>
                  </a:cubicBezTo>
                  <a:cubicBezTo>
                    <a:pt x="1110" y="2049"/>
                    <a:pt x="1142" y="2047"/>
                    <a:pt x="1169" y="2040"/>
                  </a:cubicBezTo>
                  <a:cubicBezTo>
                    <a:pt x="1336" y="1969"/>
                    <a:pt x="1455" y="1754"/>
                    <a:pt x="1657" y="1516"/>
                  </a:cubicBezTo>
                  <a:cubicBezTo>
                    <a:pt x="1288" y="992"/>
                    <a:pt x="1015" y="504"/>
                    <a:pt x="634" y="111"/>
                  </a:cubicBezTo>
                  <a:cubicBezTo>
                    <a:pt x="563" y="34"/>
                    <a:pt x="473" y="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7943814" y="241857"/>
              <a:ext cx="52263" cy="67728"/>
            </a:xfrm>
            <a:custGeom>
              <a:avLst/>
              <a:gdLst/>
              <a:ahLst/>
              <a:cxnLst/>
              <a:rect l="l" t="t" r="r" b="b"/>
              <a:pathLst>
                <a:path w="1656" h="2146" extrusionOk="0">
                  <a:moveTo>
                    <a:pt x="379" y="1"/>
                  </a:moveTo>
                  <a:cubicBezTo>
                    <a:pt x="270" y="1"/>
                    <a:pt x="130" y="35"/>
                    <a:pt x="24" y="35"/>
                  </a:cubicBezTo>
                  <a:cubicBezTo>
                    <a:pt x="48" y="213"/>
                    <a:pt x="0" y="392"/>
                    <a:pt x="60" y="535"/>
                  </a:cubicBezTo>
                  <a:cubicBezTo>
                    <a:pt x="227" y="963"/>
                    <a:pt x="405" y="1404"/>
                    <a:pt x="620" y="1785"/>
                  </a:cubicBezTo>
                  <a:cubicBezTo>
                    <a:pt x="719" y="1940"/>
                    <a:pt x="952" y="2146"/>
                    <a:pt x="1099" y="2146"/>
                  </a:cubicBezTo>
                  <a:cubicBezTo>
                    <a:pt x="1111" y="2146"/>
                    <a:pt x="1121" y="2145"/>
                    <a:pt x="1132" y="2142"/>
                  </a:cubicBezTo>
                  <a:cubicBezTo>
                    <a:pt x="1298" y="2118"/>
                    <a:pt x="1417" y="1844"/>
                    <a:pt x="1655" y="1559"/>
                  </a:cubicBezTo>
                  <a:cubicBezTo>
                    <a:pt x="1251" y="1011"/>
                    <a:pt x="905" y="511"/>
                    <a:pt x="524" y="47"/>
                  </a:cubicBezTo>
                  <a:cubicBezTo>
                    <a:pt x="494" y="12"/>
                    <a:pt x="442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7714600" y="424427"/>
              <a:ext cx="52642" cy="62015"/>
            </a:xfrm>
            <a:custGeom>
              <a:avLst/>
              <a:gdLst/>
              <a:ahLst/>
              <a:cxnLst/>
              <a:rect l="l" t="t" r="r" b="b"/>
              <a:pathLst>
                <a:path w="1668" h="1965" extrusionOk="0">
                  <a:moveTo>
                    <a:pt x="286" y="0"/>
                  </a:moveTo>
                  <a:cubicBezTo>
                    <a:pt x="191" y="286"/>
                    <a:pt x="1" y="572"/>
                    <a:pt x="72" y="715"/>
                  </a:cubicBezTo>
                  <a:cubicBezTo>
                    <a:pt x="275" y="1120"/>
                    <a:pt x="548" y="1489"/>
                    <a:pt x="870" y="1822"/>
                  </a:cubicBezTo>
                  <a:cubicBezTo>
                    <a:pt x="989" y="1941"/>
                    <a:pt x="1263" y="1929"/>
                    <a:pt x="1477" y="1965"/>
                  </a:cubicBezTo>
                  <a:cubicBezTo>
                    <a:pt x="1525" y="1762"/>
                    <a:pt x="1668" y="1489"/>
                    <a:pt x="1596" y="1346"/>
                  </a:cubicBezTo>
                  <a:cubicBezTo>
                    <a:pt x="1382" y="977"/>
                    <a:pt x="1084" y="631"/>
                    <a:pt x="810" y="298"/>
                  </a:cubicBezTo>
                  <a:cubicBezTo>
                    <a:pt x="727" y="203"/>
                    <a:pt x="572" y="155"/>
                    <a:pt x="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" name="Google Shape;1511;p4"/>
          <p:cNvGrpSpPr/>
          <p:nvPr/>
        </p:nvGrpSpPr>
        <p:grpSpPr>
          <a:xfrm rot="-415198" flipH="1">
            <a:off x="-518629" y="1190425"/>
            <a:ext cx="964503" cy="1021225"/>
            <a:chOff x="7782610" y="-185800"/>
            <a:chExt cx="940178" cy="995470"/>
          </a:xfrm>
        </p:grpSpPr>
        <p:sp>
          <p:nvSpPr>
            <p:cNvPr id="1512" name="Google Shape;1512;p4"/>
            <p:cNvSpPr/>
            <p:nvPr/>
          </p:nvSpPr>
          <p:spPr>
            <a:xfrm>
              <a:off x="7782610" y="-185800"/>
              <a:ext cx="936795" cy="983915"/>
            </a:xfrm>
            <a:custGeom>
              <a:avLst/>
              <a:gdLst/>
              <a:ahLst/>
              <a:cxnLst/>
              <a:rect l="l" t="t" r="r" b="b"/>
              <a:pathLst>
                <a:path w="29683" h="31176" extrusionOk="0">
                  <a:moveTo>
                    <a:pt x="4668" y="1"/>
                  </a:moveTo>
                  <a:cubicBezTo>
                    <a:pt x="4442" y="84"/>
                    <a:pt x="4204" y="96"/>
                    <a:pt x="4073" y="251"/>
                  </a:cubicBezTo>
                  <a:cubicBezTo>
                    <a:pt x="3946" y="291"/>
                    <a:pt x="3804" y="409"/>
                    <a:pt x="3691" y="409"/>
                  </a:cubicBezTo>
                  <a:cubicBezTo>
                    <a:pt x="3603" y="409"/>
                    <a:pt x="3533" y="336"/>
                    <a:pt x="3501" y="96"/>
                  </a:cubicBezTo>
                  <a:cubicBezTo>
                    <a:pt x="3432" y="50"/>
                    <a:pt x="3362" y="30"/>
                    <a:pt x="3294" y="30"/>
                  </a:cubicBezTo>
                  <a:cubicBezTo>
                    <a:pt x="3185" y="30"/>
                    <a:pt x="3079" y="78"/>
                    <a:pt x="2977" y="143"/>
                  </a:cubicBezTo>
                  <a:cubicBezTo>
                    <a:pt x="2792" y="286"/>
                    <a:pt x="2602" y="408"/>
                    <a:pt x="2403" y="408"/>
                  </a:cubicBezTo>
                  <a:cubicBezTo>
                    <a:pt x="2270" y="408"/>
                    <a:pt x="2132" y="353"/>
                    <a:pt x="1989" y="215"/>
                  </a:cubicBezTo>
                  <a:cubicBezTo>
                    <a:pt x="1910" y="176"/>
                    <a:pt x="1832" y="161"/>
                    <a:pt x="1755" y="161"/>
                  </a:cubicBezTo>
                  <a:cubicBezTo>
                    <a:pt x="1535" y="161"/>
                    <a:pt x="1318" y="277"/>
                    <a:pt x="1098" y="277"/>
                  </a:cubicBezTo>
                  <a:cubicBezTo>
                    <a:pt x="1042" y="277"/>
                    <a:pt x="986" y="269"/>
                    <a:pt x="929" y="251"/>
                  </a:cubicBezTo>
                  <a:cubicBezTo>
                    <a:pt x="834" y="382"/>
                    <a:pt x="703" y="465"/>
                    <a:pt x="691" y="644"/>
                  </a:cubicBezTo>
                  <a:cubicBezTo>
                    <a:pt x="691" y="691"/>
                    <a:pt x="739" y="703"/>
                    <a:pt x="703" y="751"/>
                  </a:cubicBezTo>
                  <a:cubicBezTo>
                    <a:pt x="578" y="612"/>
                    <a:pt x="485" y="558"/>
                    <a:pt x="414" y="558"/>
                  </a:cubicBezTo>
                  <a:cubicBezTo>
                    <a:pt x="240" y="558"/>
                    <a:pt x="189" y="875"/>
                    <a:pt x="96" y="1060"/>
                  </a:cubicBezTo>
                  <a:cubicBezTo>
                    <a:pt x="1" y="1322"/>
                    <a:pt x="36" y="1501"/>
                    <a:pt x="322" y="1513"/>
                  </a:cubicBezTo>
                  <a:cubicBezTo>
                    <a:pt x="465" y="1513"/>
                    <a:pt x="596" y="1537"/>
                    <a:pt x="703" y="1679"/>
                  </a:cubicBezTo>
                  <a:cubicBezTo>
                    <a:pt x="870" y="1751"/>
                    <a:pt x="1060" y="1798"/>
                    <a:pt x="1072" y="2048"/>
                  </a:cubicBezTo>
                  <a:cubicBezTo>
                    <a:pt x="1096" y="2072"/>
                    <a:pt x="1096" y="2096"/>
                    <a:pt x="1108" y="2120"/>
                  </a:cubicBezTo>
                  <a:cubicBezTo>
                    <a:pt x="1132" y="2168"/>
                    <a:pt x="1168" y="2215"/>
                    <a:pt x="1215" y="2239"/>
                  </a:cubicBezTo>
                  <a:cubicBezTo>
                    <a:pt x="1403" y="2504"/>
                    <a:pt x="1375" y="2646"/>
                    <a:pt x="1104" y="2646"/>
                  </a:cubicBezTo>
                  <a:cubicBezTo>
                    <a:pt x="1083" y="2646"/>
                    <a:pt x="1060" y="2645"/>
                    <a:pt x="1037" y="2644"/>
                  </a:cubicBezTo>
                  <a:cubicBezTo>
                    <a:pt x="1006" y="2639"/>
                    <a:pt x="977" y="2637"/>
                    <a:pt x="949" y="2637"/>
                  </a:cubicBezTo>
                  <a:cubicBezTo>
                    <a:pt x="901" y="2637"/>
                    <a:pt x="856" y="2645"/>
                    <a:pt x="810" y="2668"/>
                  </a:cubicBezTo>
                  <a:cubicBezTo>
                    <a:pt x="679" y="3132"/>
                    <a:pt x="775" y="3465"/>
                    <a:pt x="1120" y="3561"/>
                  </a:cubicBezTo>
                  <a:cubicBezTo>
                    <a:pt x="1251" y="3596"/>
                    <a:pt x="1406" y="3620"/>
                    <a:pt x="1489" y="3775"/>
                  </a:cubicBezTo>
                  <a:cubicBezTo>
                    <a:pt x="1539" y="3824"/>
                    <a:pt x="1605" y="3849"/>
                    <a:pt x="1667" y="3849"/>
                  </a:cubicBezTo>
                  <a:cubicBezTo>
                    <a:pt x="1679" y="3849"/>
                    <a:pt x="1691" y="3848"/>
                    <a:pt x="1703" y="3846"/>
                  </a:cubicBezTo>
                  <a:cubicBezTo>
                    <a:pt x="1754" y="3817"/>
                    <a:pt x="1798" y="3804"/>
                    <a:pt x="1837" y="3804"/>
                  </a:cubicBezTo>
                  <a:cubicBezTo>
                    <a:pt x="1969" y="3804"/>
                    <a:pt x="2040" y="3953"/>
                    <a:pt x="2132" y="4073"/>
                  </a:cubicBezTo>
                  <a:cubicBezTo>
                    <a:pt x="2430" y="4132"/>
                    <a:pt x="2703" y="4215"/>
                    <a:pt x="2918" y="4454"/>
                  </a:cubicBezTo>
                  <a:cubicBezTo>
                    <a:pt x="2965" y="4477"/>
                    <a:pt x="3025" y="4489"/>
                    <a:pt x="3073" y="4501"/>
                  </a:cubicBezTo>
                  <a:cubicBezTo>
                    <a:pt x="3170" y="4483"/>
                    <a:pt x="3281" y="4412"/>
                    <a:pt x="3386" y="4412"/>
                  </a:cubicBezTo>
                  <a:cubicBezTo>
                    <a:pt x="3421" y="4412"/>
                    <a:pt x="3456" y="4421"/>
                    <a:pt x="3489" y="4442"/>
                  </a:cubicBezTo>
                  <a:cubicBezTo>
                    <a:pt x="4096" y="4846"/>
                    <a:pt x="4858" y="4680"/>
                    <a:pt x="5442" y="5156"/>
                  </a:cubicBezTo>
                  <a:cubicBezTo>
                    <a:pt x="5692" y="5263"/>
                    <a:pt x="5918" y="5466"/>
                    <a:pt x="6192" y="5489"/>
                  </a:cubicBezTo>
                  <a:cubicBezTo>
                    <a:pt x="6280" y="5441"/>
                    <a:pt x="6362" y="5421"/>
                    <a:pt x="6440" y="5421"/>
                  </a:cubicBezTo>
                  <a:cubicBezTo>
                    <a:pt x="6593" y="5421"/>
                    <a:pt x="6733" y="5498"/>
                    <a:pt x="6883" y="5585"/>
                  </a:cubicBezTo>
                  <a:cubicBezTo>
                    <a:pt x="7156" y="6005"/>
                    <a:pt x="7513" y="6240"/>
                    <a:pt x="7961" y="6240"/>
                  </a:cubicBezTo>
                  <a:cubicBezTo>
                    <a:pt x="8021" y="6240"/>
                    <a:pt x="8082" y="6236"/>
                    <a:pt x="8145" y="6228"/>
                  </a:cubicBezTo>
                  <a:cubicBezTo>
                    <a:pt x="8323" y="6287"/>
                    <a:pt x="8311" y="6561"/>
                    <a:pt x="8478" y="6644"/>
                  </a:cubicBezTo>
                  <a:cubicBezTo>
                    <a:pt x="8740" y="6692"/>
                    <a:pt x="9026" y="6692"/>
                    <a:pt x="9252" y="6918"/>
                  </a:cubicBezTo>
                  <a:cubicBezTo>
                    <a:pt x="9621" y="7311"/>
                    <a:pt x="10157" y="7454"/>
                    <a:pt x="10478" y="7906"/>
                  </a:cubicBezTo>
                  <a:cubicBezTo>
                    <a:pt x="10509" y="7921"/>
                    <a:pt x="10539" y="7927"/>
                    <a:pt x="10569" y="7927"/>
                  </a:cubicBezTo>
                  <a:cubicBezTo>
                    <a:pt x="10689" y="7927"/>
                    <a:pt x="10795" y="7828"/>
                    <a:pt x="10905" y="7828"/>
                  </a:cubicBezTo>
                  <a:cubicBezTo>
                    <a:pt x="10921" y="7828"/>
                    <a:pt x="10938" y="7830"/>
                    <a:pt x="10954" y="7835"/>
                  </a:cubicBezTo>
                  <a:lnTo>
                    <a:pt x="11097" y="7835"/>
                  </a:lnTo>
                  <a:cubicBezTo>
                    <a:pt x="11359" y="8144"/>
                    <a:pt x="11574" y="8502"/>
                    <a:pt x="11812" y="8847"/>
                  </a:cubicBezTo>
                  <a:cubicBezTo>
                    <a:pt x="11895" y="9145"/>
                    <a:pt x="12228" y="8978"/>
                    <a:pt x="12347" y="9216"/>
                  </a:cubicBezTo>
                  <a:cubicBezTo>
                    <a:pt x="12443" y="9430"/>
                    <a:pt x="12598" y="9561"/>
                    <a:pt x="12800" y="9621"/>
                  </a:cubicBezTo>
                  <a:cubicBezTo>
                    <a:pt x="13038" y="9680"/>
                    <a:pt x="13205" y="9811"/>
                    <a:pt x="13217" y="10109"/>
                  </a:cubicBezTo>
                  <a:cubicBezTo>
                    <a:pt x="13252" y="10169"/>
                    <a:pt x="13264" y="10216"/>
                    <a:pt x="13312" y="10264"/>
                  </a:cubicBezTo>
                  <a:cubicBezTo>
                    <a:pt x="13340" y="10278"/>
                    <a:pt x="13372" y="10283"/>
                    <a:pt x="13401" y="10283"/>
                  </a:cubicBezTo>
                  <a:cubicBezTo>
                    <a:pt x="13421" y="10283"/>
                    <a:pt x="13440" y="10281"/>
                    <a:pt x="13455" y="10276"/>
                  </a:cubicBezTo>
                  <a:cubicBezTo>
                    <a:pt x="13537" y="10215"/>
                    <a:pt x="13607" y="10189"/>
                    <a:pt x="13669" y="10189"/>
                  </a:cubicBezTo>
                  <a:cubicBezTo>
                    <a:pt x="13846" y="10189"/>
                    <a:pt x="13950" y="10399"/>
                    <a:pt x="14074" y="10550"/>
                  </a:cubicBezTo>
                  <a:cubicBezTo>
                    <a:pt x="14217" y="10728"/>
                    <a:pt x="14276" y="10990"/>
                    <a:pt x="14514" y="11061"/>
                  </a:cubicBezTo>
                  <a:cubicBezTo>
                    <a:pt x="14562" y="11061"/>
                    <a:pt x="14622" y="11085"/>
                    <a:pt x="14669" y="11085"/>
                  </a:cubicBezTo>
                  <a:cubicBezTo>
                    <a:pt x="14701" y="11082"/>
                    <a:pt x="14732" y="11080"/>
                    <a:pt x="14761" y="11080"/>
                  </a:cubicBezTo>
                  <a:cubicBezTo>
                    <a:pt x="15133" y="11080"/>
                    <a:pt x="15280" y="11356"/>
                    <a:pt x="15324" y="11764"/>
                  </a:cubicBezTo>
                  <a:cubicBezTo>
                    <a:pt x="15348" y="11812"/>
                    <a:pt x="15384" y="11835"/>
                    <a:pt x="15419" y="11871"/>
                  </a:cubicBezTo>
                  <a:cubicBezTo>
                    <a:pt x="15426" y="11878"/>
                    <a:pt x="15434" y="11881"/>
                    <a:pt x="15443" y="11881"/>
                  </a:cubicBezTo>
                  <a:cubicBezTo>
                    <a:pt x="15482" y="11881"/>
                    <a:pt x="15533" y="11819"/>
                    <a:pt x="15575" y="11819"/>
                  </a:cubicBezTo>
                  <a:cubicBezTo>
                    <a:pt x="15600" y="11819"/>
                    <a:pt x="15622" y="11843"/>
                    <a:pt x="15634" y="11919"/>
                  </a:cubicBezTo>
                  <a:cubicBezTo>
                    <a:pt x="15634" y="12050"/>
                    <a:pt x="15657" y="12169"/>
                    <a:pt x="15753" y="12276"/>
                  </a:cubicBezTo>
                  <a:cubicBezTo>
                    <a:pt x="15931" y="12395"/>
                    <a:pt x="16157" y="12407"/>
                    <a:pt x="16277" y="12633"/>
                  </a:cubicBezTo>
                  <a:cubicBezTo>
                    <a:pt x="16360" y="12788"/>
                    <a:pt x="16217" y="12836"/>
                    <a:pt x="16134" y="12931"/>
                  </a:cubicBezTo>
                  <a:cubicBezTo>
                    <a:pt x="16038" y="13288"/>
                    <a:pt x="16253" y="13324"/>
                    <a:pt x="16467" y="13324"/>
                  </a:cubicBezTo>
                  <a:cubicBezTo>
                    <a:pt x="16484" y="13326"/>
                    <a:pt x="16501" y="13327"/>
                    <a:pt x="16518" y="13327"/>
                  </a:cubicBezTo>
                  <a:cubicBezTo>
                    <a:pt x="16627" y="13327"/>
                    <a:pt x="16736" y="13286"/>
                    <a:pt x="16845" y="13286"/>
                  </a:cubicBezTo>
                  <a:cubicBezTo>
                    <a:pt x="16898" y="13286"/>
                    <a:pt x="16950" y="13296"/>
                    <a:pt x="17003" y="13324"/>
                  </a:cubicBezTo>
                  <a:cubicBezTo>
                    <a:pt x="17193" y="13407"/>
                    <a:pt x="17372" y="13467"/>
                    <a:pt x="17431" y="13740"/>
                  </a:cubicBezTo>
                  <a:cubicBezTo>
                    <a:pt x="17539" y="14193"/>
                    <a:pt x="17836" y="14490"/>
                    <a:pt x="18182" y="14621"/>
                  </a:cubicBezTo>
                  <a:cubicBezTo>
                    <a:pt x="18574" y="14788"/>
                    <a:pt x="18443" y="15026"/>
                    <a:pt x="18372" y="15288"/>
                  </a:cubicBezTo>
                  <a:cubicBezTo>
                    <a:pt x="18308" y="15596"/>
                    <a:pt x="18349" y="15810"/>
                    <a:pt x="18621" y="15810"/>
                  </a:cubicBezTo>
                  <a:cubicBezTo>
                    <a:pt x="18653" y="15810"/>
                    <a:pt x="18690" y="15807"/>
                    <a:pt x="18729" y="15800"/>
                  </a:cubicBezTo>
                  <a:cubicBezTo>
                    <a:pt x="18734" y="15800"/>
                    <a:pt x="18739" y="15799"/>
                    <a:pt x="18743" y="15799"/>
                  </a:cubicBezTo>
                  <a:cubicBezTo>
                    <a:pt x="18832" y="15799"/>
                    <a:pt x="18789" y="15910"/>
                    <a:pt x="18801" y="15967"/>
                  </a:cubicBezTo>
                  <a:cubicBezTo>
                    <a:pt x="18813" y="16026"/>
                    <a:pt x="18848" y="16062"/>
                    <a:pt x="18872" y="16110"/>
                  </a:cubicBezTo>
                  <a:cubicBezTo>
                    <a:pt x="19086" y="16145"/>
                    <a:pt x="19229" y="16217"/>
                    <a:pt x="19170" y="16503"/>
                  </a:cubicBezTo>
                  <a:cubicBezTo>
                    <a:pt x="19194" y="16741"/>
                    <a:pt x="19253" y="16943"/>
                    <a:pt x="19503" y="16955"/>
                  </a:cubicBezTo>
                  <a:cubicBezTo>
                    <a:pt x="19682" y="16979"/>
                    <a:pt x="19694" y="17122"/>
                    <a:pt x="19694" y="17277"/>
                  </a:cubicBezTo>
                  <a:cubicBezTo>
                    <a:pt x="19789" y="17431"/>
                    <a:pt x="20027" y="17467"/>
                    <a:pt x="20027" y="17717"/>
                  </a:cubicBezTo>
                  <a:cubicBezTo>
                    <a:pt x="20051" y="17765"/>
                    <a:pt x="20087" y="17812"/>
                    <a:pt x="20122" y="17836"/>
                  </a:cubicBezTo>
                  <a:cubicBezTo>
                    <a:pt x="20337" y="17991"/>
                    <a:pt x="20563" y="18122"/>
                    <a:pt x="20718" y="18324"/>
                  </a:cubicBezTo>
                  <a:cubicBezTo>
                    <a:pt x="20813" y="18431"/>
                    <a:pt x="20920" y="18539"/>
                    <a:pt x="20920" y="18717"/>
                  </a:cubicBezTo>
                  <a:cubicBezTo>
                    <a:pt x="20932" y="18848"/>
                    <a:pt x="20884" y="18979"/>
                    <a:pt x="20980" y="19098"/>
                  </a:cubicBezTo>
                  <a:cubicBezTo>
                    <a:pt x="21036" y="19161"/>
                    <a:pt x="21100" y="19183"/>
                    <a:pt x="21168" y="19183"/>
                  </a:cubicBezTo>
                  <a:cubicBezTo>
                    <a:pt x="21215" y="19183"/>
                    <a:pt x="21264" y="19172"/>
                    <a:pt x="21313" y="19158"/>
                  </a:cubicBezTo>
                  <a:cubicBezTo>
                    <a:pt x="21357" y="19151"/>
                    <a:pt x="21398" y="19147"/>
                    <a:pt x="21437" y="19147"/>
                  </a:cubicBezTo>
                  <a:cubicBezTo>
                    <a:pt x="21598" y="19147"/>
                    <a:pt x="21708" y="19220"/>
                    <a:pt x="21718" y="19479"/>
                  </a:cubicBezTo>
                  <a:cubicBezTo>
                    <a:pt x="21706" y="19622"/>
                    <a:pt x="21670" y="19753"/>
                    <a:pt x="21658" y="19896"/>
                  </a:cubicBezTo>
                  <a:cubicBezTo>
                    <a:pt x="21648" y="20090"/>
                    <a:pt x="21726" y="20213"/>
                    <a:pt x="21858" y="20213"/>
                  </a:cubicBezTo>
                  <a:cubicBezTo>
                    <a:pt x="21888" y="20213"/>
                    <a:pt x="21921" y="20207"/>
                    <a:pt x="21956" y="20194"/>
                  </a:cubicBezTo>
                  <a:cubicBezTo>
                    <a:pt x="22030" y="20167"/>
                    <a:pt x="22080" y="20155"/>
                    <a:pt x="22112" y="20155"/>
                  </a:cubicBezTo>
                  <a:cubicBezTo>
                    <a:pt x="22252" y="20155"/>
                    <a:pt x="22067" y="20366"/>
                    <a:pt x="22087" y="20444"/>
                  </a:cubicBezTo>
                  <a:cubicBezTo>
                    <a:pt x="22063" y="20515"/>
                    <a:pt x="22027" y="20586"/>
                    <a:pt x="22015" y="20682"/>
                  </a:cubicBezTo>
                  <a:cubicBezTo>
                    <a:pt x="22134" y="20920"/>
                    <a:pt x="22361" y="21051"/>
                    <a:pt x="22444" y="21325"/>
                  </a:cubicBezTo>
                  <a:cubicBezTo>
                    <a:pt x="22480" y="21360"/>
                    <a:pt x="22504" y="21408"/>
                    <a:pt x="22551" y="21444"/>
                  </a:cubicBezTo>
                  <a:cubicBezTo>
                    <a:pt x="22825" y="21741"/>
                    <a:pt x="23039" y="22039"/>
                    <a:pt x="23075" y="22491"/>
                  </a:cubicBezTo>
                  <a:cubicBezTo>
                    <a:pt x="23087" y="22789"/>
                    <a:pt x="23206" y="23015"/>
                    <a:pt x="23492" y="23087"/>
                  </a:cubicBezTo>
                  <a:cubicBezTo>
                    <a:pt x="23539" y="23087"/>
                    <a:pt x="23623" y="23027"/>
                    <a:pt x="23623" y="23027"/>
                  </a:cubicBezTo>
                  <a:lnTo>
                    <a:pt x="23623" y="23027"/>
                  </a:lnTo>
                  <a:cubicBezTo>
                    <a:pt x="23575" y="23420"/>
                    <a:pt x="23932" y="23658"/>
                    <a:pt x="23920" y="24063"/>
                  </a:cubicBezTo>
                  <a:cubicBezTo>
                    <a:pt x="23920" y="24274"/>
                    <a:pt x="24006" y="24371"/>
                    <a:pt x="24133" y="24371"/>
                  </a:cubicBezTo>
                  <a:cubicBezTo>
                    <a:pt x="24206" y="24371"/>
                    <a:pt x="24293" y="24338"/>
                    <a:pt x="24385" y="24277"/>
                  </a:cubicBezTo>
                  <a:cubicBezTo>
                    <a:pt x="24801" y="24385"/>
                    <a:pt x="24968" y="24873"/>
                    <a:pt x="25301" y="25087"/>
                  </a:cubicBezTo>
                  <a:cubicBezTo>
                    <a:pt x="25290" y="25099"/>
                    <a:pt x="25290" y="25111"/>
                    <a:pt x="25278" y="25135"/>
                  </a:cubicBezTo>
                  <a:cubicBezTo>
                    <a:pt x="25171" y="25337"/>
                    <a:pt x="25123" y="25563"/>
                    <a:pt x="25218" y="25801"/>
                  </a:cubicBezTo>
                  <a:cubicBezTo>
                    <a:pt x="25325" y="25980"/>
                    <a:pt x="25468" y="26147"/>
                    <a:pt x="25456" y="26385"/>
                  </a:cubicBezTo>
                  <a:cubicBezTo>
                    <a:pt x="25480" y="26540"/>
                    <a:pt x="25516" y="26718"/>
                    <a:pt x="25694" y="26778"/>
                  </a:cubicBezTo>
                  <a:lnTo>
                    <a:pt x="25921" y="26825"/>
                  </a:lnTo>
                  <a:cubicBezTo>
                    <a:pt x="25972" y="26836"/>
                    <a:pt x="26032" y="26863"/>
                    <a:pt x="26093" y="26863"/>
                  </a:cubicBezTo>
                  <a:cubicBezTo>
                    <a:pt x="26103" y="26863"/>
                    <a:pt x="26113" y="26863"/>
                    <a:pt x="26123" y="26861"/>
                  </a:cubicBezTo>
                  <a:cubicBezTo>
                    <a:pt x="26226" y="26840"/>
                    <a:pt x="26321" y="26828"/>
                    <a:pt x="26407" y="26828"/>
                  </a:cubicBezTo>
                  <a:cubicBezTo>
                    <a:pt x="26757" y="26828"/>
                    <a:pt x="26956" y="27026"/>
                    <a:pt x="26956" y="27599"/>
                  </a:cubicBezTo>
                  <a:cubicBezTo>
                    <a:pt x="26956" y="27799"/>
                    <a:pt x="27058" y="27905"/>
                    <a:pt x="27211" y="27905"/>
                  </a:cubicBezTo>
                  <a:cubicBezTo>
                    <a:pt x="27341" y="27905"/>
                    <a:pt x="27508" y="27829"/>
                    <a:pt x="27683" y="27671"/>
                  </a:cubicBezTo>
                  <a:lnTo>
                    <a:pt x="27683" y="27671"/>
                  </a:lnTo>
                  <a:cubicBezTo>
                    <a:pt x="27445" y="28075"/>
                    <a:pt x="27504" y="28540"/>
                    <a:pt x="27195" y="28826"/>
                  </a:cubicBezTo>
                  <a:cubicBezTo>
                    <a:pt x="27171" y="28873"/>
                    <a:pt x="27171" y="28933"/>
                    <a:pt x="27171" y="28992"/>
                  </a:cubicBezTo>
                  <a:cubicBezTo>
                    <a:pt x="27183" y="29159"/>
                    <a:pt x="27254" y="29266"/>
                    <a:pt x="27385" y="29326"/>
                  </a:cubicBezTo>
                  <a:cubicBezTo>
                    <a:pt x="27552" y="29385"/>
                    <a:pt x="27528" y="29492"/>
                    <a:pt x="27445" y="29611"/>
                  </a:cubicBezTo>
                  <a:cubicBezTo>
                    <a:pt x="27421" y="29659"/>
                    <a:pt x="27409" y="29695"/>
                    <a:pt x="27385" y="29754"/>
                  </a:cubicBezTo>
                  <a:cubicBezTo>
                    <a:pt x="27445" y="29969"/>
                    <a:pt x="27564" y="30111"/>
                    <a:pt x="27349" y="30350"/>
                  </a:cubicBezTo>
                  <a:cubicBezTo>
                    <a:pt x="27150" y="30561"/>
                    <a:pt x="27055" y="30945"/>
                    <a:pt x="27541" y="30945"/>
                  </a:cubicBezTo>
                  <a:cubicBezTo>
                    <a:pt x="27549" y="30945"/>
                    <a:pt x="27556" y="30945"/>
                    <a:pt x="27564" y="30945"/>
                  </a:cubicBezTo>
                  <a:cubicBezTo>
                    <a:pt x="27643" y="30897"/>
                    <a:pt x="27722" y="30880"/>
                    <a:pt x="27801" y="30880"/>
                  </a:cubicBezTo>
                  <a:cubicBezTo>
                    <a:pt x="28023" y="30880"/>
                    <a:pt x="28242" y="31020"/>
                    <a:pt x="28464" y="31020"/>
                  </a:cubicBezTo>
                  <a:cubicBezTo>
                    <a:pt x="28517" y="31020"/>
                    <a:pt x="28570" y="31012"/>
                    <a:pt x="28623" y="30993"/>
                  </a:cubicBezTo>
                  <a:cubicBezTo>
                    <a:pt x="28730" y="30993"/>
                    <a:pt x="28838" y="31004"/>
                    <a:pt x="28933" y="31052"/>
                  </a:cubicBezTo>
                  <a:cubicBezTo>
                    <a:pt x="29039" y="31095"/>
                    <a:pt x="29159" y="31175"/>
                    <a:pt x="29266" y="31175"/>
                  </a:cubicBezTo>
                  <a:cubicBezTo>
                    <a:pt x="29338" y="31175"/>
                    <a:pt x="29404" y="31139"/>
                    <a:pt x="29457" y="31028"/>
                  </a:cubicBezTo>
                  <a:cubicBezTo>
                    <a:pt x="29623" y="30695"/>
                    <a:pt x="29385" y="30552"/>
                    <a:pt x="29135" y="30409"/>
                  </a:cubicBezTo>
                  <a:lnTo>
                    <a:pt x="29135" y="30409"/>
                  </a:lnTo>
                  <a:cubicBezTo>
                    <a:pt x="29285" y="30447"/>
                    <a:pt x="29384" y="30588"/>
                    <a:pt x="29506" y="30588"/>
                  </a:cubicBezTo>
                  <a:cubicBezTo>
                    <a:pt x="29539" y="30588"/>
                    <a:pt x="29574" y="30577"/>
                    <a:pt x="29612" y="30552"/>
                  </a:cubicBezTo>
                  <a:cubicBezTo>
                    <a:pt x="29612" y="30397"/>
                    <a:pt x="29588" y="30254"/>
                    <a:pt x="29588" y="30100"/>
                  </a:cubicBezTo>
                  <a:cubicBezTo>
                    <a:pt x="29683" y="29838"/>
                    <a:pt x="29433" y="29695"/>
                    <a:pt x="29409" y="29480"/>
                  </a:cubicBezTo>
                  <a:cubicBezTo>
                    <a:pt x="29350" y="29254"/>
                    <a:pt x="29100" y="29099"/>
                    <a:pt x="29159" y="28826"/>
                  </a:cubicBezTo>
                  <a:cubicBezTo>
                    <a:pt x="28850" y="28195"/>
                    <a:pt x="28480" y="27587"/>
                    <a:pt x="28600" y="26813"/>
                  </a:cubicBezTo>
                  <a:cubicBezTo>
                    <a:pt x="28611" y="26635"/>
                    <a:pt x="28552" y="26480"/>
                    <a:pt x="28516" y="26325"/>
                  </a:cubicBezTo>
                  <a:cubicBezTo>
                    <a:pt x="28504" y="26266"/>
                    <a:pt x="28480" y="26182"/>
                    <a:pt x="28445" y="26123"/>
                  </a:cubicBezTo>
                  <a:cubicBezTo>
                    <a:pt x="28433" y="25885"/>
                    <a:pt x="28219" y="25754"/>
                    <a:pt x="28207" y="25516"/>
                  </a:cubicBezTo>
                  <a:cubicBezTo>
                    <a:pt x="28159" y="25444"/>
                    <a:pt x="28135" y="25385"/>
                    <a:pt x="28099" y="25325"/>
                  </a:cubicBezTo>
                  <a:cubicBezTo>
                    <a:pt x="28141" y="25262"/>
                    <a:pt x="28174" y="25239"/>
                    <a:pt x="28203" y="25239"/>
                  </a:cubicBezTo>
                  <a:cubicBezTo>
                    <a:pt x="28281" y="25239"/>
                    <a:pt x="28329" y="25398"/>
                    <a:pt x="28409" y="25398"/>
                  </a:cubicBezTo>
                  <a:cubicBezTo>
                    <a:pt x="28413" y="25398"/>
                    <a:pt x="28417" y="25397"/>
                    <a:pt x="28421" y="25397"/>
                  </a:cubicBezTo>
                  <a:lnTo>
                    <a:pt x="28730" y="25706"/>
                  </a:lnTo>
                  <a:cubicBezTo>
                    <a:pt x="28804" y="25741"/>
                    <a:pt x="28861" y="25756"/>
                    <a:pt x="28906" y="25756"/>
                  </a:cubicBezTo>
                  <a:cubicBezTo>
                    <a:pt x="29107" y="25756"/>
                    <a:pt x="29060" y="25455"/>
                    <a:pt x="29147" y="25289"/>
                  </a:cubicBezTo>
                  <a:cubicBezTo>
                    <a:pt x="28802" y="23825"/>
                    <a:pt x="28219" y="22432"/>
                    <a:pt x="27564" y="21110"/>
                  </a:cubicBezTo>
                  <a:cubicBezTo>
                    <a:pt x="27028" y="20039"/>
                    <a:pt x="26468" y="18991"/>
                    <a:pt x="25861" y="17979"/>
                  </a:cubicBezTo>
                  <a:cubicBezTo>
                    <a:pt x="25087" y="16693"/>
                    <a:pt x="24254" y="15443"/>
                    <a:pt x="23337" y="14264"/>
                  </a:cubicBezTo>
                  <a:cubicBezTo>
                    <a:pt x="22670" y="13407"/>
                    <a:pt x="21932" y="12633"/>
                    <a:pt x="21194" y="11823"/>
                  </a:cubicBezTo>
                  <a:cubicBezTo>
                    <a:pt x="19872" y="10347"/>
                    <a:pt x="18574" y="8847"/>
                    <a:pt x="17134" y="7513"/>
                  </a:cubicBezTo>
                  <a:cubicBezTo>
                    <a:pt x="17034" y="7467"/>
                    <a:pt x="16935" y="7398"/>
                    <a:pt x="16841" y="7398"/>
                  </a:cubicBezTo>
                  <a:cubicBezTo>
                    <a:pt x="16767" y="7398"/>
                    <a:pt x="16697" y="7441"/>
                    <a:pt x="16634" y="7573"/>
                  </a:cubicBezTo>
                  <a:cubicBezTo>
                    <a:pt x="16717" y="7359"/>
                    <a:pt x="16705" y="7121"/>
                    <a:pt x="16527" y="7037"/>
                  </a:cubicBezTo>
                  <a:cubicBezTo>
                    <a:pt x="16241" y="6870"/>
                    <a:pt x="16062" y="6597"/>
                    <a:pt x="15836" y="6359"/>
                  </a:cubicBezTo>
                  <a:cubicBezTo>
                    <a:pt x="15732" y="6266"/>
                    <a:pt x="15660" y="6227"/>
                    <a:pt x="15612" y="6227"/>
                  </a:cubicBezTo>
                  <a:cubicBezTo>
                    <a:pt x="15512" y="6227"/>
                    <a:pt x="15514" y="6396"/>
                    <a:pt x="15538" y="6597"/>
                  </a:cubicBezTo>
                  <a:cubicBezTo>
                    <a:pt x="15467" y="6394"/>
                    <a:pt x="15586" y="6108"/>
                    <a:pt x="15348" y="5942"/>
                  </a:cubicBezTo>
                  <a:cubicBezTo>
                    <a:pt x="14884" y="5513"/>
                    <a:pt x="14372" y="5204"/>
                    <a:pt x="13871" y="4799"/>
                  </a:cubicBezTo>
                  <a:cubicBezTo>
                    <a:pt x="12609" y="3775"/>
                    <a:pt x="11240" y="2894"/>
                    <a:pt x="9811" y="2168"/>
                  </a:cubicBezTo>
                  <a:cubicBezTo>
                    <a:pt x="8788" y="1644"/>
                    <a:pt x="7787" y="1048"/>
                    <a:pt x="6704" y="679"/>
                  </a:cubicBezTo>
                  <a:cubicBezTo>
                    <a:pt x="6013" y="453"/>
                    <a:pt x="5299" y="358"/>
                    <a:pt x="4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"/>
            <p:cNvSpPr/>
            <p:nvPr/>
          </p:nvSpPr>
          <p:spPr>
            <a:xfrm>
              <a:off x="8610784" y="694762"/>
              <a:ext cx="53747" cy="102822"/>
            </a:xfrm>
            <a:custGeom>
              <a:avLst/>
              <a:gdLst/>
              <a:ahLst/>
              <a:cxnLst/>
              <a:rect l="l" t="t" r="r" b="b"/>
              <a:pathLst>
                <a:path w="1703" h="3258" extrusionOk="0">
                  <a:moveTo>
                    <a:pt x="468" y="0"/>
                  </a:moveTo>
                  <a:cubicBezTo>
                    <a:pt x="422" y="0"/>
                    <a:pt x="373" y="16"/>
                    <a:pt x="322" y="54"/>
                  </a:cubicBezTo>
                  <a:cubicBezTo>
                    <a:pt x="0" y="257"/>
                    <a:pt x="476" y="412"/>
                    <a:pt x="345" y="638"/>
                  </a:cubicBezTo>
                  <a:cubicBezTo>
                    <a:pt x="191" y="876"/>
                    <a:pt x="405" y="1150"/>
                    <a:pt x="298" y="1424"/>
                  </a:cubicBezTo>
                  <a:cubicBezTo>
                    <a:pt x="310" y="1555"/>
                    <a:pt x="345" y="1709"/>
                    <a:pt x="417" y="1828"/>
                  </a:cubicBezTo>
                  <a:cubicBezTo>
                    <a:pt x="464" y="2186"/>
                    <a:pt x="583" y="2495"/>
                    <a:pt x="786" y="2757"/>
                  </a:cubicBezTo>
                  <a:cubicBezTo>
                    <a:pt x="845" y="2960"/>
                    <a:pt x="893" y="3198"/>
                    <a:pt x="1119" y="3257"/>
                  </a:cubicBezTo>
                  <a:lnTo>
                    <a:pt x="1203" y="3210"/>
                  </a:lnTo>
                  <a:cubicBezTo>
                    <a:pt x="1322" y="3186"/>
                    <a:pt x="1417" y="3138"/>
                    <a:pt x="1334" y="2960"/>
                  </a:cubicBezTo>
                  <a:cubicBezTo>
                    <a:pt x="822" y="2948"/>
                    <a:pt x="1131" y="2650"/>
                    <a:pt x="1215" y="2448"/>
                  </a:cubicBezTo>
                  <a:cubicBezTo>
                    <a:pt x="1322" y="2245"/>
                    <a:pt x="1607" y="2329"/>
                    <a:pt x="1703" y="2126"/>
                  </a:cubicBezTo>
                  <a:cubicBezTo>
                    <a:pt x="1688" y="1999"/>
                    <a:pt x="1636" y="1964"/>
                    <a:pt x="1572" y="1964"/>
                  </a:cubicBezTo>
                  <a:cubicBezTo>
                    <a:pt x="1497" y="1964"/>
                    <a:pt x="1406" y="2010"/>
                    <a:pt x="1334" y="2010"/>
                  </a:cubicBezTo>
                  <a:cubicBezTo>
                    <a:pt x="1270" y="2010"/>
                    <a:pt x="1222" y="1974"/>
                    <a:pt x="1215" y="1840"/>
                  </a:cubicBezTo>
                  <a:cubicBezTo>
                    <a:pt x="1191" y="1781"/>
                    <a:pt x="1179" y="1697"/>
                    <a:pt x="1203" y="1674"/>
                  </a:cubicBezTo>
                  <a:cubicBezTo>
                    <a:pt x="1212" y="1666"/>
                    <a:pt x="1219" y="1663"/>
                    <a:pt x="1225" y="1663"/>
                  </a:cubicBezTo>
                  <a:cubicBezTo>
                    <a:pt x="1260" y="1663"/>
                    <a:pt x="1258" y="1757"/>
                    <a:pt x="1298" y="1757"/>
                  </a:cubicBezTo>
                  <a:cubicBezTo>
                    <a:pt x="1536" y="1590"/>
                    <a:pt x="1643" y="1400"/>
                    <a:pt x="1286" y="1281"/>
                  </a:cubicBezTo>
                  <a:cubicBezTo>
                    <a:pt x="1167" y="1233"/>
                    <a:pt x="1060" y="1197"/>
                    <a:pt x="1012" y="1055"/>
                  </a:cubicBezTo>
                  <a:cubicBezTo>
                    <a:pt x="869" y="1043"/>
                    <a:pt x="834" y="924"/>
                    <a:pt x="881" y="816"/>
                  </a:cubicBezTo>
                  <a:cubicBezTo>
                    <a:pt x="893" y="650"/>
                    <a:pt x="905" y="471"/>
                    <a:pt x="845" y="304"/>
                  </a:cubicBezTo>
                  <a:cubicBezTo>
                    <a:pt x="822" y="221"/>
                    <a:pt x="762" y="162"/>
                    <a:pt x="703" y="102"/>
                  </a:cubicBezTo>
                  <a:cubicBezTo>
                    <a:pt x="626" y="49"/>
                    <a:pt x="550" y="0"/>
                    <a:pt x="4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"/>
            <p:cNvSpPr/>
            <p:nvPr/>
          </p:nvSpPr>
          <p:spPr>
            <a:xfrm>
              <a:off x="8505187" y="530844"/>
              <a:ext cx="72935" cy="93354"/>
            </a:xfrm>
            <a:custGeom>
              <a:avLst/>
              <a:gdLst/>
              <a:ahLst/>
              <a:cxnLst/>
              <a:rect l="l" t="t" r="r" b="b"/>
              <a:pathLst>
                <a:path w="2311" h="2958" extrusionOk="0">
                  <a:moveTo>
                    <a:pt x="741" y="0"/>
                  </a:moveTo>
                  <a:cubicBezTo>
                    <a:pt x="607" y="0"/>
                    <a:pt x="649" y="200"/>
                    <a:pt x="596" y="295"/>
                  </a:cubicBezTo>
                  <a:cubicBezTo>
                    <a:pt x="584" y="297"/>
                    <a:pt x="572" y="298"/>
                    <a:pt x="560" y="298"/>
                  </a:cubicBezTo>
                  <a:cubicBezTo>
                    <a:pt x="424" y="298"/>
                    <a:pt x="298" y="208"/>
                    <a:pt x="156" y="208"/>
                  </a:cubicBezTo>
                  <a:cubicBezTo>
                    <a:pt x="114" y="208"/>
                    <a:pt x="70" y="216"/>
                    <a:pt x="24" y="236"/>
                  </a:cubicBezTo>
                  <a:cubicBezTo>
                    <a:pt x="0" y="295"/>
                    <a:pt x="0" y="331"/>
                    <a:pt x="0" y="391"/>
                  </a:cubicBezTo>
                  <a:cubicBezTo>
                    <a:pt x="60" y="629"/>
                    <a:pt x="167" y="807"/>
                    <a:pt x="322" y="974"/>
                  </a:cubicBezTo>
                  <a:cubicBezTo>
                    <a:pt x="381" y="1034"/>
                    <a:pt x="441" y="1081"/>
                    <a:pt x="500" y="1141"/>
                  </a:cubicBezTo>
                  <a:cubicBezTo>
                    <a:pt x="953" y="1629"/>
                    <a:pt x="1191" y="2284"/>
                    <a:pt x="1560" y="2831"/>
                  </a:cubicBezTo>
                  <a:cubicBezTo>
                    <a:pt x="1708" y="2898"/>
                    <a:pt x="1851" y="2957"/>
                    <a:pt x="1973" y="2957"/>
                  </a:cubicBezTo>
                  <a:cubicBezTo>
                    <a:pt x="2137" y="2957"/>
                    <a:pt x="2263" y="2851"/>
                    <a:pt x="2310" y="2510"/>
                  </a:cubicBezTo>
                  <a:cubicBezTo>
                    <a:pt x="1917" y="2212"/>
                    <a:pt x="1655" y="1808"/>
                    <a:pt x="1441" y="1343"/>
                  </a:cubicBezTo>
                  <a:cubicBezTo>
                    <a:pt x="1370" y="1415"/>
                    <a:pt x="1298" y="1522"/>
                    <a:pt x="1239" y="1522"/>
                  </a:cubicBezTo>
                  <a:cubicBezTo>
                    <a:pt x="1096" y="1510"/>
                    <a:pt x="1096" y="1367"/>
                    <a:pt x="1096" y="1224"/>
                  </a:cubicBezTo>
                  <a:cubicBezTo>
                    <a:pt x="1096" y="1046"/>
                    <a:pt x="1274" y="772"/>
                    <a:pt x="1096" y="736"/>
                  </a:cubicBezTo>
                  <a:cubicBezTo>
                    <a:pt x="786" y="676"/>
                    <a:pt x="881" y="426"/>
                    <a:pt x="822" y="248"/>
                  </a:cubicBezTo>
                  <a:cubicBezTo>
                    <a:pt x="798" y="176"/>
                    <a:pt x="965" y="57"/>
                    <a:pt x="798" y="10"/>
                  </a:cubicBezTo>
                  <a:cubicBezTo>
                    <a:pt x="776" y="3"/>
                    <a:pt x="757" y="0"/>
                    <a:pt x="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"/>
            <p:cNvSpPr/>
            <p:nvPr/>
          </p:nvSpPr>
          <p:spPr>
            <a:xfrm>
              <a:off x="8432664" y="412182"/>
              <a:ext cx="59396" cy="86443"/>
            </a:xfrm>
            <a:custGeom>
              <a:avLst/>
              <a:gdLst/>
              <a:ahLst/>
              <a:cxnLst/>
              <a:rect l="l" t="t" r="r" b="b"/>
              <a:pathLst>
                <a:path w="1882" h="2739" extrusionOk="0">
                  <a:moveTo>
                    <a:pt x="180" y="1"/>
                  </a:moveTo>
                  <a:cubicBezTo>
                    <a:pt x="104" y="1"/>
                    <a:pt x="44" y="56"/>
                    <a:pt x="1" y="186"/>
                  </a:cubicBezTo>
                  <a:cubicBezTo>
                    <a:pt x="167" y="722"/>
                    <a:pt x="512" y="1115"/>
                    <a:pt x="810" y="1555"/>
                  </a:cubicBezTo>
                  <a:cubicBezTo>
                    <a:pt x="774" y="1758"/>
                    <a:pt x="893" y="1865"/>
                    <a:pt x="1024" y="1960"/>
                  </a:cubicBezTo>
                  <a:cubicBezTo>
                    <a:pt x="1191" y="2091"/>
                    <a:pt x="1310" y="2258"/>
                    <a:pt x="1322" y="2496"/>
                  </a:cubicBezTo>
                  <a:cubicBezTo>
                    <a:pt x="1298" y="2603"/>
                    <a:pt x="1417" y="2603"/>
                    <a:pt x="1441" y="2674"/>
                  </a:cubicBezTo>
                  <a:cubicBezTo>
                    <a:pt x="1498" y="2717"/>
                    <a:pt x="1551" y="2739"/>
                    <a:pt x="1607" y="2739"/>
                  </a:cubicBezTo>
                  <a:cubicBezTo>
                    <a:pt x="1645" y="2739"/>
                    <a:pt x="1684" y="2729"/>
                    <a:pt x="1727" y="2710"/>
                  </a:cubicBezTo>
                  <a:cubicBezTo>
                    <a:pt x="1882" y="2603"/>
                    <a:pt x="1822" y="2412"/>
                    <a:pt x="1870" y="2269"/>
                  </a:cubicBezTo>
                  <a:cubicBezTo>
                    <a:pt x="1834" y="1936"/>
                    <a:pt x="1691" y="1746"/>
                    <a:pt x="1405" y="1698"/>
                  </a:cubicBezTo>
                  <a:cubicBezTo>
                    <a:pt x="1417" y="1567"/>
                    <a:pt x="1477" y="1543"/>
                    <a:pt x="1584" y="1531"/>
                  </a:cubicBezTo>
                  <a:cubicBezTo>
                    <a:pt x="1636" y="1178"/>
                    <a:pt x="1650" y="1081"/>
                    <a:pt x="1501" y="1081"/>
                  </a:cubicBezTo>
                  <a:cubicBezTo>
                    <a:pt x="1444" y="1081"/>
                    <a:pt x="1363" y="1095"/>
                    <a:pt x="1251" y="1115"/>
                  </a:cubicBezTo>
                  <a:cubicBezTo>
                    <a:pt x="1235" y="1118"/>
                    <a:pt x="1222" y="1120"/>
                    <a:pt x="1210" y="1120"/>
                  </a:cubicBezTo>
                  <a:cubicBezTo>
                    <a:pt x="1108" y="1120"/>
                    <a:pt x="1105" y="995"/>
                    <a:pt x="1084" y="888"/>
                  </a:cubicBezTo>
                  <a:cubicBezTo>
                    <a:pt x="1013" y="793"/>
                    <a:pt x="846" y="888"/>
                    <a:pt x="822" y="710"/>
                  </a:cubicBezTo>
                  <a:cubicBezTo>
                    <a:pt x="786" y="507"/>
                    <a:pt x="715" y="329"/>
                    <a:pt x="655" y="138"/>
                  </a:cubicBezTo>
                  <a:cubicBezTo>
                    <a:pt x="548" y="114"/>
                    <a:pt x="453" y="91"/>
                    <a:pt x="346" y="67"/>
                  </a:cubicBezTo>
                  <a:cubicBezTo>
                    <a:pt x="285" y="24"/>
                    <a:pt x="229" y="1"/>
                    <a:pt x="1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"/>
            <p:cNvSpPr/>
            <p:nvPr/>
          </p:nvSpPr>
          <p:spPr>
            <a:xfrm>
              <a:off x="8260194" y="197738"/>
              <a:ext cx="69558" cy="66276"/>
            </a:xfrm>
            <a:custGeom>
              <a:avLst/>
              <a:gdLst/>
              <a:ahLst/>
              <a:cxnLst/>
              <a:rect l="l" t="t" r="r" b="b"/>
              <a:pathLst>
                <a:path w="2204" h="2100" extrusionOk="0">
                  <a:moveTo>
                    <a:pt x="416" y="1"/>
                  </a:moveTo>
                  <a:cubicBezTo>
                    <a:pt x="379" y="1"/>
                    <a:pt x="340" y="10"/>
                    <a:pt x="298" y="28"/>
                  </a:cubicBezTo>
                  <a:cubicBezTo>
                    <a:pt x="155" y="87"/>
                    <a:pt x="1" y="135"/>
                    <a:pt x="24" y="373"/>
                  </a:cubicBezTo>
                  <a:cubicBezTo>
                    <a:pt x="60" y="528"/>
                    <a:pt x="203" y="575"/>
                    <a:pt x="274" y="694"/>
                  </a:cubicBezTo>
                  <a:cubicBezTo>
                    <a:pt x="405" y="849"/>
                    <a:pt x="536" y="1016"/>
                    <a:pt x="679" y="1159"/>
                  </a:cubicBezTo>
                  <a:cubicBezTo>
                    <a:pt x="870" y="1314"/>
                    <a:pt x="1072" y="1456"/>
                    <a:pt x="1227" y="1671"/>
                  </a:cubicBezTo>
                  <a:cubicBezTo>
                    <a:pt x="1334" y="1921"/>
                    <a:pt x="1548" y="1980"/>
                    <a:pt x="1751" y="2099"/>
                  </a:cubicBezTo>
                  <a:cubicBezTo>
                    <a:pt x="1763" y="2040"/>
                    <a:pt x="1763" y="1992"/>
                    <a:pt x="1751" y="1933"/>
                  </a:cubicBezTo>
                  <a:cubicBezTo>
                    <a:pt x="1715" y="1861"/>
                    <a:pt x="1632" y="1814"/>
                    <a:pt x="1810" y="1742"/>
                  </a:cubicBezTo>
                  <a:cubicBezTo>
                    <a:pt x="2203" y="1575"/>
                    <a:pt x="2191" y="1385"/>
                    <a:pt x="1834" y="1075"/>
                  </a:cubicBezTo>
                  <a:cubicBezTo>
                    <a:pt x="1763" y="962"/>
                    <a:pt x="1692" y="895"/>
                    <a:pt x="1603" y="895"/>
                  </a:cubicBezTo>
                  <a:cubicBezTo>
                    <a:pt x="1543" y="895"/>
                    <a:pt x="1475" y="925"/>
                    <a:pt x="1394" y="992"/>
                  </a:cubicBezTo>
                  <a:cubicBezTo>
                    <a:pt x="1329" y="1037"/>
                    <a:pt x="1249" y="1074"/>
                    <a:pt x="1178" y="1074"/>
                  </a:cubicBezTo>
                  <a:cubicBezTo>
                    <a:pt x="1081" y="1074"/>
                    <a:pt x="1001" y="1004"/>
                    <a:pt x="1001" y="790"/>
                  </a:cubicBezTo>
                  <a:cubicBezTo>
                    <a:pt x="941" y="552"/>
                    <a:pt x="1263" y="659"/>
                    <a:pt x="1179" y="444"/>
                  </a:cubicBezTo>
                  <a:cubicBezTo>
                    <a:pt x="1077" y="168"/>
                    <a:pt x="896" y="15"/>
                    <a:pt x="650" y="15"/>
                  </a:cubicBezTo>
                  <a:cubicBezTo>
                    <a:pt x="610" y="15"/>
                    <a:pt x="568" y="19"/>
                    <a:pt x="524" y="28"/>
                  </a:cubicBezTo>
                  <a:cubicBezTo>
                    <a:pt x="489" y="10"/>
                    <a:pt x="453" y="1"/>
                    <a:pt x="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"/>
            <p:cNvSpPr/>
            <p:nvPr/>
          </p:nvSpPr>
          <p:spPr>
            <a:xfrm>
              <a:off x="8067810" y="31011"/>
              <a:ext cx="66907" cy="60153"/>
            </a:xfrm>
            <a:custGeom>
              <a:avLst/>
              <a:gdLst/>
              <a:ahLst/>
              <a:cxnLst/>
              <a:rect l="l" t="t" r="r" b="b"/>
              <a:pathLst>
                <a:path w="2120" h="1906" extrusionOk="0">
                  <a:moveTo>
                    <a:pt x="215" y="0"/>
                  </a:moveTo>
                  <a:cubicBezTo>
                    <a:pt x="48" y="191"/>
                    <a:pt x="1" y="417"/>
                    <a:pt x="96" y="655"/>
                  </a:cubicBezTo>
                  <a:cubicBezTo>
                    <a:pt x="132" y="679"/>
                    <a:pt x="191" y="715"/>
                    <a:pt x="239" y="739"/>
                  </a:cubicBezTo>
                  <a:cubicBezTo>
                    <a:pt x="691" y="1108"/>
                    <a:pt x="1179" y="1394"/>
                    <a:pt x="1596" y="1810"/>
                  </a:cubicBezTo>
                  <a:cubicBezTo>
                    <a:pt x="1620" y="1846"/>
                    <a:pt x="1667" y="1870"/>
                    <a:pt x="1703" y="1905"/>
                  </a:cubicBezTo>
                  <a:cubicBezTo>
                    <a:pt x="1786" y="1894"/>
                    <a:pt x="1822" y="1810"/>
                    <a:pt x="1834" y="1727"/>
                  </a:cubicBezTo>
                  <a:cubicBezTo>
                    <a:pt x="1775" y="1429"/>
                    <a:pt x="2120" y="1167"/>
                    <a:pt x="1894" y="870"/>
                  </a:cubicBezTo>
                  <a:cubicBezTo>
                    <a:pt x="1877" y="865"/>
                    <a:pt x="1862" y="863"/>
                    <a:pt x="1847" y="863"/>
                  </a:cubicBezTo>
                  <a:cubicBezTo>
                    <a:pt x="1705" y="863"/>
                    <a:pt x="1615" y="1038"/>
                    <a:pt x="1487" y="1038"/>
                  </a:cubicBezTo>
                  <a:cubicBezTo>
                    <a:pt x="1480" y="1038"/>
                    <a:pt x="1472" y="1037"/>
                    <a:pt x="1465" y="1036"/>
                  </a:cubicBezTo>
                  <a:cubicBezTo>
                    <a:pt x="1286" y="322"/>
                    <a:pt x="632" y="358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"/>
            <p:cNvSpPr/>
            <p:nvPr/>
          </p:nvSpPr>
          <p:spPr>
            <a:xfrm>
              <a:off x="8364276" y="314980"/>
              <a:ext cx="66181" cy="88431"/>
            </a:xfrm>
            <a:custGeom>
              <a:avLst/>
              <a:gdLst/>
              <a:ahLst/>
              <a:cxnLst/>
              <a:rect l="l" t="t" r="r" b="b"/>
              <a:pathLst>
                <a:path w="2097" h="2802" extrusionOk="0">
                  <a:moveTo>
                    <a:pt x="198" y="1"/>
                  </a:moveTo>
                  <a:cubicBezTo>
                    <a:pt x="113" y="1"/>
                    <a:pt x="45" y="61"/>
                    <a:pt x="1" y="194"/>
                  </a:cubicBezTo>
                  <a:cubicBezTo>
                    <a:pt x="12" y="468"/>
                    <a:pt x="179" y="611"/>
                    <a:pt x="322" y="789"/>
                  </a:cubicBezTo>
                  <a:cubicBezTo>
                    <a:pt x="465" y="968"/>
                    <a:pt x="703" y="1051"/>
                    <a:pt x="715" y="1349"/>
                  </a:cubicBezTo>
                  <a:cubicBezTo>
                    <a:pt x="727" y="1361"/>
                    <a:pt x="739" y="1385"/>
                    <a:pt x="739" y="1420"/>
                  </a:cubicBezTo>
                  <a:cubicBezTo>
                    <a:pt x="1013" y="1623"/>
                    <a:pt x="1191" y="1909"/>
                    <a:pt x="1334" y="2218"/>
                  </a:cubicBezTo>
                  <a:cubicBezTo>
                    <a:pt x="1334" y="2313"/>
                    <a:pt x="1358" y="2385"/>
                    <a:pt x="1358" y="2480"/>
                  </a:cubicBezTo>
                  <a:cubicBezTo>
                    <a:pt x="1548" y="2504"/>
                    <a:pt x="1632" y="2730"/>
                    <a:pt x="1810" y="2802"/>
                  </a:cubicBezTo>
                  <a:cubicBezTo>
                    <a:pt x="2013" y="2683"/>
                    <a:pt x="2096" y="2278"/>
                    <a:pt x="2025" y="2278"/>
                  </a:cubicBezTo>
                  <a:lnTo>
                    <a:pt x="2025" y="2278"/>
                  </a:lnTo>
                  <a:cubicBezTo>
                    <a:pt x="2016" y="2278"/>
                    <a:pt x="2008" y="2279"/>
                    <a:pt x="2000" y="2279"/>
                  </a:cubicBezTo>
                  <a:cubicBezTo>
                    <a:pt x="1700" y="2279"/>
                    <a:pt x="1852" y="1849"/>
                    <a:pt x="1632" y="1837"/>
                  </a:cubicBezTo>
                  <a:cubicBezTo>
                    <a:pt x="1441" y="1766"/>
                    <a:pt x="1370" y="1563"/>
                    <a:pt x="1275" y="1385"/>
                  </a:cubicBezTo>
                  <a:cubicBezTo>
                    <a:pt x="1421" y="1176"/>
                    <a:pt x="1494" y="866"/>
                    <a:pt x="1268" y="866"/>
                  </a:cubicBezTo>
                  <a:cubicBezTo>
                    <a:pt x="1236" y="866"/>
                    <a:pt x="1199" y="872"/>
                    <a:pt x="1155" y="885"/>
                  </a:cubicBezTo>
                  <a:cubicBezTo>
                    <a:pt x="1094" y="902"/>
                    <a:pt x="1045" y="910"/>
                    <a:pt x="1005" y="910"/>
                  </a:cubicBezTo>
                  <a:cubicBezTo>
                    <a:pt x="775" y="910"/>
                    <a:pt x="866" y="649"/>
                    <a:pt x="774" y="527"/>
                  </a:cubicBezTo>
                  <a:cubicBezTo>
                    <a:pt x="620" y="432"/>
                    <a:pt x="477" y="361"/>
                    <a:pt x="429" y="170"/>
                  </a:cubicBezTo>
                  <a:cubicBezTo>
                    <a:pt x="417" y="135"/>
                    <a:pt x="382" y="87"/>
                    <a:pt x="370" y="63"/>
                  </a:cubicBezTo>
                  <a:cubicBezTo>
                    <a:pt x="307" y="23"/>
                    <a:pt x="249" y="1"/>
                    <a:pt x="1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"/>
            <p:cNvSpPr/>
            <p:nvPr/>
          </p:nvSpPr>
          <p:spPr>
            <a:xfrm>
              <a:off x="7877319" y="-53252"/>
              <a:ext cx="75933" cy="33959"/>
            </a:xfrm>
            <a:custGeom>
              <a:avLst/>
              <a:gdLst/>
              <a:ahLst/>
              <a:cxnLst/>
              <a:rect l="l" t="t" r="r" b="b"/>
              <a:pathLst>
                <a:path w="2406" h="1076" extrusionOk="0">
                  <a:moveTo>
                    <a:pt x="251" y="1"/>
                  </a:moveTo>
                  <a:cubicBezTo>
                    <a:pt x="137" y="1"/>
                    <a:pt x="47" y="66"/>
                    <a:pt x="0" y="289"/>
                  </a:cubicBezTo>
                  <a:cubicBezTo>
                    <a:pt x="595" y="670"/>
                    <a:pt x="1274" y="730"/>
                    <a:pt x="1869" y="1063"/>
                  </a:cubicBezTo>
                  <a:cubicBezTo>
                    <a:pt x="1977" y="1075"/>
                    <a:pt x="2084" y="1075"/>
                    <a:pt x="2179" y="1075"/>
                  </a:cubicBezTo>
                  <a:cubicBezTo>
                    <a:pt x="2298" y="1039"/>
                    <a:pt x="2381" y="968"/>
                    <a:pt x="2405" y="837"/>
                  </a:cubicBezTo>
                  <a:cubicBezTo>
                    <a:pt x="2128" y="804"/>
                    <a:pt x="1995" y="317"/>
                    <a:pt x="1873" y="317"/>
                  </a:cubicBezTo>
                  <a:cubicBezTo>
                    <a:pt x="1864" y="317"/>
                    <a:pt x="1855" y="319"/>
                    <a:pt x="1846" y="325"/>
                  </a:cubicBezTo>
                  <a:cubicBezTo>
                    <a:pt x="1698" y="423"/>
                    <a:pt x="1565" y="461"/>
                    <a:pt x="1440" y="461"/>
                  </a:cubicBezTo>
                  <a:cubicBezTo>
                    <a:pt x="1110" y="461"/>
                    <a:pt x="841" y="196"/>
                    <a:pt x="548" y="75"/>
                  </a:cubicBezTo>
                  <a:cubicBezTo>
                    <a:pt x="440" y="39"/>
                    <a:pt x="338" y="1"/>
                    <a:pt x="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"/>
            <p:cNvSpPr/>
            <p:nvPr/>
          </p:nvSpPr>
          <p:spPr>
            <a:xfrm>
              <a:off x="8191426" y="135535"/>
              <a:ext cx="55262" cy="57092"/>
            </a:xfrm>
            <a:custGeom>
              <a:avLst/>
              <a:gdLst/>
              <a:ahLst/>
              <a:cxnLst/>
              <a:rect l="l" t="t" r="r" b="b"/>
              <a:pathLst>
                <a:path w="1751" h="1809" extrusionOk="0">
                  <a:moveTo>
                    <a:pt x="472" y="1"/>
                  </a:moveTo>
                  <a:cubicBezTo>
                    <a:pt x="429" y="1"/>
                    <a:pt x="379" y="12"/>
                    <a:pt x="322" y="34"/>
                  </a:cubicBezTo>
                  <a:cubicBezTo>
                    <a:pt x="305" y="31"/>
                    <a:pt x="290" y="30"/>
                    <a:pt x="275" y="30"/>
                  </a:cubicBezTo>
                  <a:cubicBezTo>
                    <a:pt x="99" y="30"/>
                    <a:pt x="45" y="216"/>
                    <a:pt x="1" y="391"/>
                  </a:cubicBezTo>
                  <a:cubicBezTo>
                    <a:pt x="108" y="677"/>
                    <a:pt x="346" y="796"/>
                    <a:pt x="560" y="915"/>
                  </a:cubicBezTo>
                  <a:cubicBezTo>
                    <a:pt x="917" y="1201"/>
                    <a:pt x="1132" y="1713"/>
                    <a:pt x="1608" y="1808"/>
                  </a:cubicBezTo>
                  <a:cubicBezTo>
                    <a:pt x="1679" y="1701"/>
                    <a:pt x="1715" y="1582"/>
                    <a:pt x="1715" y="1451"/>
                  </a:cubicBezTo>
                  <a:cubicBezTo>
                    <a:pt x="1691" y="1344"/>
                    <a:pt x="1656" y="1237"/>
                    <a:pt x="1679" y="1141"/>
                  </a:cubicBezTo>
                  <a:cubicBezTo>
                    <a:pt x="1715" y="1034"/>
                    <a:pt x="1751" y="927"/>
                    <a:pt x="1739" y="820"/>
                  </a:cubicBezTo>
                  <a:cubicBezTo>
                    <a:pt x="1727" y="760"/>
                    <a:pt x="1679" y="737"/>
                    <a:pt x="1632" y="737"/>
                  </a:cubicBezTo>
                  <a:cubicBezTo>
                    <a:pt x="1608" y="749"/>
                    <a:pt x="1560" y="760"/>
                    <a:pt x="1537" y="760"/>
                  </a:cubicBezTo>
                  <a:cubicBezTo>
                    <a:pt x="1490" y="768"/>
                    <a:pt x="1446" y="771"/>
                    <a:pt x="1403" y="771"/>
                  </a:cubicBezTo>
                  <a:cubicBezTo>
                    <a:pt x="1094" y="771"/>
                    <a:pt x="875" y="585"/>
                    <a:pt x="739" y="260"/>
                  </a:cubicBezTo>
                  <a:cubicBezTo>
                    <a:pt x="669" y="86"/>
                    <a:pt x="593" y="1"/>
                    <a:pt x="4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"/>
            <p:cNvSpPr/>
            <p:nvPr/>
          </p:nvSpPr>
          <p:spPr>
            <a:xfrm>
              <a:off x="7987018" y="-13424"/>
              <a:ext cx="53021" cy="40334"/>
            </a:xfrm>
            <a:custGeom>
              <a:avLst/>
              <a:gdLst/>
              <a:ahLst/>
              <a:cxnLst/>
              <a:rect l="l" t="t" r="r" b="b"/>
              <a:pathLst>
                <a:path w="1680" h="1278" extrusionOk="0">
                  <a:moveTo>
                    <a:pt x="407" y="1"/>
                  </a:moveTo>
                  <a:cubicBezTo>
                    <a:pt x="396" y="1"/>
                    <a:pt x="383" y="2"/>
                    <a:pt x="370" y="4"/>
                  </a:cubicBezTo>
                  <a:cubicBezTo>
                    <a:pt x="179" y="27"/>
                    <a:pt x="1" y="87"/>
                    <a:pt x="1" y="361"/>
                  </a:cubicBezTo>
                  <a:cubicBezTo>
                    <a:pt x="72" y="575"/>
                    <a:pt x="263" y="623"/>
                    <a:pt x="382" y="766"/>
                  </a:cubicBezTo>
                  <a:cubicBezTo>
                    <a:pt x="505" y="813"/>
                    <a:pt x="620" y="905"/>
                    <a:pt x="752" y="905"/>
                  </a:cubicBezTo>
                  <a:cubicBezTo>
                    <a:pt x="786" y="905"/>
                    <a:pt x="821" y="899"/>
                    <a:pt x="858" y="885"/>
                  </a:cubicBezTo>
                  <a:cubicBezTo>
                    <a:pt x="861" y="884"/>
                    <a:pt x="865" y="884"/>
                    <a:pt x="868" y="884"/>
                  </a:cubicBezTo>
                  <a:cubicBezTo>
                    <a:pt x="1047" y="884"/>
                    <a:pt x="1021" y="1187"/>
                    <a:pt x="1190" y="1187"/>
                  </a:cubicBezTo>
                  <a:cubicBezTo>
                    <a:pt x="1201" y="1187"/>
                    <a:pt x="1214" y="1185"/>
                    <a:pt x="1227" y="1182"/>
                  </a:cubicBezTo>
                  <a:cubicBezTo>
                    <a:pt x="1322" y="1206"/>
                    <a:pt x="1418" y="1242"/>
                    <a:pt x="1501" y="1278"/>
                  </a:cubicBezTo>
                  <a:cubicBezTo>
                    <a:pt x="1644" y="1111"/>
                    <a:pt x="1608" y="885"/>
                    <a:pt x="1679" y="706"/>
                  </a:cubicBezTo>
                  <a:cubicBezTo>
                    <a:pt x="1563" y="696"/>
                    <a:pt x="1502" y="475"/>
                    <a:pt x="1388" y="475"/>
                  </a:cubicBezTo>
                  <a:cubicBezTo>
                    <a:pt x="1361" y="475"/>
                    <a:pt x="1332" y="486"/>
                    <a:pt x="1298" y="516"/>
                  </a:cubicBezTo>
                  <a:cubicBezTo>
                    <a:pt x="1200" y="593"/>
                    <a:pt x="1117" y="625"/>
                    <a:pt x="1045" y="625"/>
                  </a:cubicBezTo>
                  <a:cubicBezTo>
                    <a:pt x="875" y="625"/>
                    <a:pt x="768" y="445"/>
                    <a:pt x="667" y="277"/>
                  </a:cubicBezTo>
                  <a:cubicBezTo>
                    <a:pt x="601" y="134"/>
                    <a:pt x="556" y="1"/>
                    <a:pt x="4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"/>
            <p:cNvSpPr/>
            <p:nvPr/>
          </p:nvSpPr>
          <p:spPr>
            <a:xfrm>
              <a:off x="8333853" y="275562"/>
              <a:ext cx="49234" cy="47151"/>
            </a:xfrm>
            <a:custGeom>
              <a:avLst/>
              <a:gdLst/>
              <a:ahLst/>
              <a:cxnLst/>
              <a:rect l="l" t="t" r="r" b="b"/>
              <a:pathLst>
                <a:path w="1560" h="1494" extrusionOk="0">
                  <a:moveTo>
                    <a:pt x="498" y="0"/>
                  </a:moveTo>
                  <a:cubicBezTo>
                    <a:pt x="368" y="0"/>
                    <a:pt x="205" y="59"/>
                    <a:pt x="0" y="169"/>
                  </a:cubicBezTo>
                  <a:cubicBezTo>
                    <a:pt x="0" y="443"/>
                    <a:pt x="191" y="586"/>
                    <a:pt x="310" y="788"/>
                  </a:cubicBezTo>
                  <a:cubicBezTo>
                    <a:pt x="334" y="824"/>
                    <a:pt x="381" y="860"/>
                    <a:pt x="429" y="895"/>
                  </a:cubicBezTo>
                  <a:cubicBezTo>
                    <a:pt x="595" y="967"/>
                    <a:pt x="619" y="1205"/>
                    <a:pt x="774" y="1276"/>
                  </a:cubicBezTo>
                  <a:cubicBezTo>
                    <a:pt x="786" y="1324"/>
                    <a:pt x="810" y="1360"/>
                    <a:pt x="834" y="1384"/>
                  </a:cubicBezTo>
                  <a:cubicBezTo>
                    <a:pt x="840" y="1465"/>
                    <a:pt x="859" y="1494"/>
                    <a:pt x="887" y="1494"/>
                  </a:cubicBezTo>
                  <a:cubicBezTo>
                    <a:pt x="912" y="1494"/>
                    <a:pt x="943" y="1471"/>
                    <a:pt x="976" y="1443"/>
                  </a:cubicBezTo>
                  <a:cubicBezTo>
                    <a:pt x="1096" y="1407"/>
                    <a:pt x="1203" y="1372"/>
                    <a:pt x="1322" y="1324"/>
                  </a:cubicBezTo>
                  <a:cubicBezTo>
                    <a:pt x="1453" y="1229"/>
                    <a:pt x="1560" y="1074"/>
                    <a:pt x="1441" y="895"/>
                  </a:cubicBezTo>
                  <a:cubicBezTo>
                    <a:pt x="1404" y="847"/>
                    <a:pt x="1372" y="828"/>
                    <a:pt x="1343" y="828"/>
                  </a:cubicBezTo>
                  <a:cubicBezTo>
                    <a:pt x="1280" y="828"/>
                    <a:pt x="1229" y="921"/>
                    <a:pt x="1155" y="1003"/>
                  </a:cubicBezTo>
                  <a:cubicBezTo>
                    <a:pt x="1118" y="1047"/>
                    <a:pt x="1087" y="1070"/>
                    <a:pt x="1061" y="1070"/>
                  </a:cubicBezTo>
                  <a:cubicBezTo>
                    <a:pt x="1004" y="1070"/>
                    <a:pt x="973" y="952"/>
                    <a:pt x="965" y="681"/>
                  </a:cubicBezTo>
                  <a:cubicBezTo>
                    <a:pt x="879" y="213"/>
                    <a:pt x="747" y="0"/>
                    <a:pt x="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"/>
            <p:cNvSpPr/>
            <p:nvPr/>
          </p:nvSpPr>
          <p:spPr>
            <a:xfrm>
              <a:off x="8597245" y="687282"/>
              <a:ext cx="28972" cy="52421"/>
            </a:xfrm>
            <a:custGeom>
              <a:avLst/>
              <a:gdLst/>
              <a:ahLst/>
              <a:cxnLst/>
              <a:rect l="l" t="t" r="r" b="b"/>
              <a:pathLst>
                <a:path w="918" h="1661" extrusionOk="0">
                  <a:moveTo>
                    <a:pt x="197" y="0"/>
                  </a:moveTo>
                  <a:cubicBezTo>
                    <a:pt x="128" y="0"/>
                    <a:pt x="57" y="21"/>
                    <a:pt x="12" y="101"/>
                  </a:cubicBezTo>
                  <a:cubicBezTo>
                    <a:pt x="0" y="351"/>
                    <a:pt x="84" y="541"/>
                    <a:pt x="203" y="720"/>
                  </a:cubicBezTo>
                  <a:cubicBezTo>
                    <a:pt x="274" y="958"/>
                    <a:pt x="381" y="1184"/>
                    <a:pt x="560" y="1351"/>
                  </a:cubicBezTo>
                  <a:cubicBezTo>
                    <a:pt x="596" y="1375"/>
                    <a:pt x="608" y="1423"/>
                    <a:pt x="643" y="1458"/>
                  </a:cubicBezTo>
                  <a:cubicBezTo>
                    <a:pt x="620" y="1553"/>
                    <a:pt x="667" y="1637"/>
                    <a:pt x="751" y="1661"/>
                  </a:cubicBezTo>
                  <a:cubicBezTo>
                    <a:pt x="905" y="1530"/>
                    <a:pt x="917" y="1375"/>
                    <a:pt x="893" y="1172"/>
                  </a:cubicBezTo>
                  <a:cubicBezTo>
                    <a:pt x="846" y="887"/>
                    <a:pt x="882" y="577"/>
                    <a:pt x="774" y="291"/>
                  </a:cubicBezTo>
                  <a:cubicBezTo>
                    <a:pt x="715" y="232"/>
                    <a:pt x="655" y="184"/>
                    <a:pt x="596" y="160"/>
                  </a:cubicBezTo>
                  <a:cubicBezTo>
                    <a:pt x="489" y="113"/>
                    <a:pt x="381" y="53"/>
                    <a:pt x="262" y="6"/>
                  </a:cubicBezTo>
                  <a:cubicBezTo>
                    <a:pt x="242" y="3"/>
                    <a:pt x="219" y="0"/>
                    <a:pt x="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"/>
            <p:cNvSpPr/>
            <p:nvPr/>
          </p:nvSpPr>
          <p:spPr>
            <a:xfrm>
              <a:off x="8581086" y="656260"/>
              <a:ext cx="36862" cy="34811"/>
            </a:xfrm>
            <a:custGeom>
              <a:avLst/>
              <a:gdLst/>
              <a:ahLst/>
              <a:cxnLst/>
              <a:rect l="l" t="t" r="r" b="b"/>
              <a:pathLst>
                <a:path w="1168" h="1103" extrusionOk="0">
                  <a:moveTo>
                    <a:pt x="405" y="0"/>
                  </a:moveTo>
                  <a:cubicBezTo>
                    <a:pt x="227" y="96"/>
                    <a:pt x="0" y="155"/>
                    <a:pt x="120" y="489"/>
                  </a:cubicBezTo>
                  <a:cubicBezTo>
                    <a:pt x="167" y="620"/>
                    <a:pt x="262" y="727"/>
                    <a:pt x="274" y="870"/>
                  </a:cubicBezTo>
                  <a:cubicBezTo>
                    <a:pt x="274" y="1047"/>
                    <a:pt x="348" y="1102"/>
                    <a:pt x="455" y="1102"/>
                  </a:cubicBezTo>
                  <a:cubicBezTo>
                    <a:pt x="477" y="1102"/>
                    <a:pt x="500" y="1100"/>
                    <a:pt x="524" y="1096"/>
                  </a:cubicBezTo>
                  <a:cubicBezTo>
                    <a:pt x="596" y="1084"/>
                    <a:pt x="691" y="1084"/>
                    <a:pt x="762" y="1072"/>
                  </a:cubicBezTo>
                  <a:cubicBezTo>
                    <a:pt x="777" y="1074"/>
                    <a:pt x="792" y="1074"/>
                    <a:pt x="807" y="1074"/>
                  </a:cubicBezTo>
                  <a:cubicBezTo>
                    <a:pt x="908" y="1074"/>
                    <a:pt x="999" y="1038"/>
                    <a:pt x="1072" y="965"/>
                  </a:cubicBezTo>
                  <a:cubicBezTo>
                    <a:pt x="1132" y="893"/>
                    <a:pt x="1167" y="798"/>
                    <a:pt x="1155" y="691"/>
                  </a:cubicBezTo>
                  <a:cubicBezTo>
                    <a:pt x="1132" y="608"/>
                    <a:pt x="1096" y="524"/>
                    <a:pt x="1036" y="465"/>
                  </a:cubicBezTo>
                  <a:cubicBezTo>
                    <a:pt x="1030" y="432"/>
                    <a:pt x="999" y="424"/>
                    <a:pt x="962" y="424"/>
                  </a:cubicBezTo>
                  <a:cubicBezTo>
                    <a:pt x="933" y="424"/>
                    <a:pt x="900" y="429"/>
                    <a:pt x="871" y="429"/>
                  </a:cubicBezTo>
                  <a:cubicBezTo>
                    <a:pt x="807" y="429"/>
                    <a:pt x="768" y="405"/>
                    <a:pt x="858" y="250"/>
                  </a:cubicBezTo>
                  <a:cubicBezTo>
                    <a:pt x="810" y="96"/>
                    <a:pt x="655" y="84"/>
                    <a:pt x="572" y="12"/>
                  </a:cubicBezTo>
                  <a:cubicBezTo>
                    <a:pt x="512" y="0"/>
                    <a:pt x="465" y="0"/>
                    <a:pt x="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"/>
            <p:cNvSpPr/>
            <p:nvPr/>
          </p:nvSpPr>
          <p:spPr>
            <a:xfrm>
              <a:off x="8036251" y="19808"/>
              <a:ext cx="38724" cy="34148"/>
            </a:xfrm>
            <a:custGeom>
              <a:avLst/>
              <a:gdLst/>
              <a:ahLst/>
              <a:cxnLst/>
              <a:rect l="l" t="t" r="r" b="b"/>
              <a:pathLst>
                <a:path w="1227" h="1082" extrusionOk="0">
                  <a:moveTo>
                    <a:pt x="744" y="0"/>
                  </a:moveTo>
                  <a:cubicBezTo>
                    <a:pt x="632" y="0"/>
                    <a:pt x="513" y="30"/>
                    <a:pt x="393" y="70"/>
                  </a:cubicBezTo>
                  <a:cubicBezTo>
                    <a:pt x="0" y="225"/>
                    <a:pt x="215" y="379"/>
                    <a:pt x="370" y="546"/>
                  </a:cubicBezTo>
                  <a:cubicBezTo>
                    <a:pt x="417" y="594"/>
                    <a:pt x="465" y="653"/>
                    <a:pt x="512" y="713"/>
                  </a:cubicBezTo>
                  <a:cubicBezTo>
                    <a:pt x="560" y="760"/>
                    <a:pt x="584" y="784"/>
                    <a:pt x="631" y="820"/>
                  </a:cubicBezTo>
                  <a:cubicBezTo>
                    <a:pt x="798" y="856"/>
                    <a:pt x="941" y="939"/>
                    <a:pt x="1060" y="1082"/>
                  </a:cubicBezTo>
                  <a:lnTo>
                    <a:pt x="1096" y="1034"/>
                  </a:lnTo>
                  <a:cubicBezTo>
                    <a:pt x="1179" y="820"/>
                    <a:pt x="1227" y="594"/>
                    <a:pt x="1215" y="355"/>
                  </a:cubicBezTo>
                  <a:cubicBezTo>
                    <a:pt x="1103" y="86"/>
                    <a:pt x="934" y="0"/>
                    <a:pt x="7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"/>
            <p:cNvSpPr/>
            <p:nvPr/>
          </p:nvSpPr>
          <p:spPr>
            <a:xfrm>
              <a:off x="8240280" y="162139"/>
              <a:ext cx="33106" cy="48539"/>
            </a:xfrm>
            <a:custGeom>
              <a:avLst/>
              <a:gdLst/>
              <a:ahLst/>
              <a:cxnLst/>
              <a:rect l="l" t="t" r="r" b="b"/>
              <a:pathLst>
                <a:path w="1049" h="1538" extrusionOk="0">
                  <a:moveTo>
                    <a:pt x="143" y="1"/>
                  </a:moveTo>
                  <a:cubicBezTo>
                    <a:pt x="108" y="72"/>
                    <a:pt x="72" y="156"/>
                    <a:pt x="24" y="239"/>
                  </a:cubicBezTo>
                  <a:cubicBezTo>
                    <a:pt x="24" y="370"/>
                    <a:pt x="179" y="453"/>
                    <a:pt x="143" y="620"/>
                  </a:cubicBezTo>
                  <a:cubicBezTo>
                    <a:pt x="12" y="715"/>
                    <a:pt x="1" y="810"/>
                    <a:pt x="72" y="965"/>
                  </a:cubicBezTo>
                  <a:cubicBezTo>
                    <a:pt x="120" y="1037"/>
                    <a:pt x="143" y="1096"/>
                    <a:pt x="191" y="1156"/>
                  </a:cubicBezTo>
                  <a:cubicBezTo>
                    <a:pt x="361" y="1262"/>
                    <a:pt x="455" y="1538"/>
                    <a:pt x="684" y="1538"/>
                  </a:cubicBezTo>
                  <a:cubicBezTo>
                    <a:pt x="712" y="1538"/>
                    <a:pt x="742" y="1534"/>
                    <a:pt x="774" y="1525"/>
                  </a:cubicBezTo>
                  <a:cubicBezTo>
                    <a:pt x="751" y="1310"/>
                    <a:pt x="917" y="1334"/>
                    <a:pt x="1036" y="1287"/>
                  </a:cubicBezTo>
                  <a:cubicBezTo>
                    <a:pt x="1048" y="1203"/>
                    <a:pt x="1024" y="1144"/>
                    <a:pt x="977" y="1084"/>
                  </a:cubicBezTo>
                  <a:cubicBezTo>
                    <a:pt x="893" y="1025"/>
                    <a:pt x="893" y="918"/>
                    <a:pt x="893" y="810"/>
                  </a:cubicBezTo>
                  <a:cubicBezTo>
                    <a:pt x="858" y="787"/>
                    <a:pt x="846" y="751"/>
                    <a:pt x="834" y="727"/>
                  </a:cubicBezTo>
                  <a:cubicBezTo>
                    <a:pt x="774" y="668"/>
                    <a:pt x="608" y="739"/>
                    <a:pt x="643" y="596"/>
                  </a:cubicBezTo>
                  <a:cubicBezTo>
                    <a:pt x="739" y="84"/>
                    <a:pt x="429" y="72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8685168" y="769178"/>
              <a:ext cx="37620" cy="40491"/>
            </a:xfrm>
            <a:custGeom>
              <a:avLst/>
              <a:gdLst/>
              <a:ahLst/>
              <a:cxnLst/>
              <a:rect l="l" t="t" r="r" b="b"/>
              <a:pathLst>
                <a:path w="1192" h="1283" extrusionOk="0">
                  <a:moveTo>
                    <a:pt x="512" y="0"/>
                  </a:moveTo>
                  <a:cubicBezTo>
                    <a:pt x="439" y="0"/>
                    <a:pt x="361" y="54"/>
                    <a:pt x="274" y="209"/>
                  </a:cubicBezTo>
                  <a:cubicBezTo>
                    <a:pt x="370" y="244"/>
                    <a:pt x="453" y="268"/>
                    <a:pt x="548" y="292"/>
                  </a:cubicBezTo>
                  <a:cubicBezTo>
                    <a:pt x="751" y="316"/>
                    <a:pt x="858" y="471"/>
                    <a:pt x="786" y="673"/>
                  </a:cubicBezTo>
                  <a:cubicBezTo>
                    <a:pt x="751" y="775"/>
                    <a:pt x="716" y="810"/>
                    <a:pt x="681" y="810"/>
                  </a:cubicBezTo>
                  <a:cubicBezTo>
                    <a:pt x="610" y="810"/>
                    <a:pt x="541" y="665"/>
                    <a:pt x="477" y="649"/>
                  </a:cubicBezTo>
                  <a:cubicBezTo>
                    <a:pt x="362" y="625"/>
                    <a:pt x="253" y="578"/>
                    <a:pt x="146" y="578"/>
                  </a:cubicBezTo>
                  <a:cubicBezTo>
                    <a:pt x="97" y="578"/>
                    <a:pt x="49" y="587"/>
                    <a:pt x="1" y="613"/>
                  </a:cubicBezTo>
                  <a:cubicBezTo>
                    <a:pt x="24" y="780"/>
                    <a:pt x="120" y="911"/>
                    <a:pt x="262" y="983"/>
                  </a:cubicBezTo>
                  <a:lnTo>
                    <a:pt x="251" y="983"/>
                  </a:lnTo>
                  <a:cubicBezTo>
                    <a:pt x="405" y="1070"/>
                    <a:pt x="513" y="1283"/>
                    <a:pt x="682" y="1283"/>
                  </a:cubicBezTo>
                  <a:cubicBezTo>
                    <a:pt x="721" y="1283"/>
                    <a:pt x="763" y="1271"/>
                    <a:pt x="810" y="1244"/>
                  </a:cubicBezTo>
                  <a:cubicBezTo>
                    <a:pt x="1084" y="1078"/>
                    <a:pt x="1191" y="792"/>
                    <a:pt x="1108" y="447"/>
                  </a:cubicBezTo>
                  <a:cubicBezTo>
                    <a:pt x="1084" y="387"/>
                    <a:pt x="1036" y="328"/>
                    <a:pt x="1013" y="268"/>
                  </a:cubicBezTo>
                  <a:cubicBezTo>
                    <a:pt x="1007" y="269"/>
                    <a:pt x="1002" y="269"/>
                    <a:pt x="997" y="269"/>
                  </a:cubicBezTo>
                  <a:cubicBezTo>
                    <a:pt x="821" y="269"/>
                    <a:pt x="677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7944950" y="-26868"/>
              <a:ext cx="42480" cy="26163"/>
            </a:xfrm>
            <a:custGeom>
              <a:avLst/>
              <a:gdLst/>
              <a:ahLst/>
              <a:cxnLst/>
              <a:rect l="l" t="t" r="r" b="b"/>
              <a:pathLst>
                <a:path w="1346" h="829" extrusionOk="0">
                  <a:moveTo>
                    <a:pt x="274" y="1"/>
                  </a:moveTo>
                  <a:cubicBezTo>
                    <a:pt x="179" y="60"/>
                    <a:pt x="84" y="132"/>
                    <a:pt x="0" y="191"/>
                  </a:cubicBezTo>
                  <a:cubicBezTo>
                    <a:pt x="0" y="299"/>
                    <a:pt x="52" y="307"/>
                    <a:pt x="108" y="307"/>
                  </a:cubicBezTo>
                  <a:cubicBezTo>
                    <a:pt x="119" y="307"/>
                    <a:pt x="130" y="307"/>
                    <a:pt x="141" y="307"/>
                  </a:cubicBezTo>
                  <a:cubicBezTo>
                    <a:pt x="168" y="307"/>
                    <a:pt x="194" y="309"/>
                    <a:pt x="215" y="322"/>
                  </a:cubicBezTo>
                  <a:cubicBezTo>
                    <a:pt x="476" y="656"/>
                    <a:pt x="857" y="596"/>
                    <a:pt x="1155" y="799"/>
                  </a:cubicBezTo>
                  <a:cubicBezTo>
                    <a:pt x="1176" y="820"/>
                    <a:pt x="1197" y="829"/>
                    <a:pt x="1217" y="829"/>
                  </a:cubicBezTo>
                  <a:cubicBezTo>
                    <a:pt x="1242" y="829"/>
                    <a:pt x="1266" y="813"/>
                    <a:pt x="1286" y="787"/>
                  </a:cubicBezTo>
                  <a:cubicBezTo>
                    <a:pt x="1346" y="537"/>
                    <a:pt x="1262" y="394"/>
                    <a:pt x="1024" y="370"/>
                  </a:cubicBezTo>
                  <a:cubicBezTo>
                    <a:pt x="774" y="251"/>
                    <a:pt x="536" y="120"/>
                    <a:pt x="2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8141468" y="91131"/>
              <a:ext cx="33043" cy="28436"/>
            </a:xfrm>
            <a:custGeom>
              <a:avLst/>
              <a:gdLst/>
              <a:ahLst/>
              <a:cxnLst/>
              <a:rect l="l" t="t" r="r" b="b"/>
              <a:pathLst>
                <a:path w="1047" h="901" extrusionOk="0">
                  <a:moveTo>
                    <a:pt x="405" y="0"/>
                  </a:moveTo>
                  <a:cubicBezTo>
                    <a:pt x="262" y="12"/>
                    <a:pt x="179" y="131"/>
                    <a:pt x="107" y="262"/>
                  </a:cubicBezTo>
                  <a:cubicBezTo>
                    <a:pt x="48" y="370"/>
                    <a:pt x="0" y="477"/>
                    <a:pt x="36" y="596"/>
                  </a:cubicBezTo>
                  <a:cubicBezTo>
                    <a:pt x="60" y="679"/>
                    <a:pt x="95" y="762"/>
                    <a:pt x="179" y="774"/>
                  </a:cubicBezTo>
                  <a:cubicBezTo>
                    <a:pt x="262" y="798"/>
                    <a:pt x="334" y="846"/>
                    <a:pt x="405" y="893"/>
                  </a:cubicBezTo>
                  <a:cubicBezTo>
                    <a:pt x="420" y="898"/>
                    <a:pt x="434" y="900"/>
                    <a:pt x="448" y="900"/>
                  </a:cubicBezTo>
                  <a:cubicBezTo>
                    <a:pt x="590" y="900"/>
                    <a:pt x="629" y="651"/>
                    <a:pt x="775" y="651"/>
                  </a:cubicBezTo>
                  <a:cubicBezTo>
                    <a:pt x="786" y="651"/>
                    <a:pt x="797" y="652"/>
                    <a:pt x="810" y="655"/>
                  </a:cubicBezTo>
                  <a:cubicBezTo>
                    <a:pt x="976" y="620"/>
                    <a:pt x="988" y="477"/>
                    <a:pt x="1000" y="322"/>
                  </a:cubicBezTo>
                  <a:cubicBezTo>
                    <a:pt x="1046" y="139"/>
                    <a:pt x="979" y="118"/>
                    <a:pt x="886" y="118"/>
                  </a:cubicBezTo>
                  <a:cubicBezTo>
                    <a:pt x="858" y="118"/>
                    <a:pt x="828" y="120"/>
                    <a:pt x="798" y="120"/>
                  </a:cubicBezTo>
                  <a:cubicBezTo>
                    <a:pt x="746" y="120"/>
                    <a:pt x="694" y="126"/>
                    <a:pt x="644" y="126"/>
                  </a:cubicBezTo>
                  <a:cubicBezTo>
                    <a:pt x="556" y="126"/>
                    <a:pt x="473" y="107"/>
                    <a:pt x="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8561551" y="625711"/>
              <a:ext cx="32349" cy="44847"/>
            </a:xfrm>
            <a:custGeom>
              <a:avLst/>
              <a:gdLst/>
              <a:ahLst/>
              <a:cxnLst/>
              <a:rect l="l" t="t" r="r" b="b"/>
              <a:pathLst>
                <a:path w="1025" h="1421" extrusionOk="0">
                  <a:moveTo>
                    <a:pt x="234" y="1"/>
                  </a:moveTo>
                  <a:cubicBezTo>
                    <a:pt x="169" y="1"/>
                    <a:pt x="112" y="28"/>
                    <a:pt x="60" y="87"/>
                  </a:cubicBezTo>
                  <a:cubicBezTo>
                    <a:pt x="0" y="159"/>
                    <a:pt x="12" y="254"/>
                    <a:pt x="24" y="337"/>
                  </a:cubicBezTo>
                  <a:cubicBezTo>
                    <a:pt x="119" y="409"/>
                    <a:pt x="203" y="504"/>
                    <a:pt x="298" y="576"/>
                  </a:cubicBezTo>
                  <a:cubicBezTo>
                    <a:pt x="358" y="933"/>
                    <a:pt x="441" y="1266"/>
                    <a:pt x="774" y="1421"/>
                  </a:cubicBezTo>
                  <a:cubicBezTo>
                    <a:pt x="739" y="1195"/>
                    <a:pt x="977" y="1159"/>
                    <a:pt x="1024" y="968"/>
                  </a:cubicBezTo>
                  <a:cubicBezTo>
                    <a:pt x="846" y="933"/>
                    <a:pt x="953" y="695"/>
                    <a:pt x="846" y="635"/>
                  </a:cubicBezTo>
                  <a:cubicBezTo>
                    <a:pt x="548" y="564"/>
                    <a:pt x="655" y="99"/>
                    <a:pt x="358" y="28"/>
                  </a:cubicBezTo>
                  <a:cubicBezTo>
                    <a:pt x="313" y="10"/>
                    <a:pt x="272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8282380" y="15989"/>
              <a:ext cx="41344" cy="38409"/>
            </a:xfrm>
            <a:custGeom>
              <a:avLst/>
              <a:gdLst/>
              <a:ahLst/>
              <a:cxnLst/>
              <a:rect l="l" t="t" r="r" b="b"/>
              <a:pathLst>
                <a:path w="1310" h="1217" extrusionOk="0">
                  <a:moveTo>
                    <a:pt x="0" y="0"/>
                  </a:moveTo>
                  <a:cubicBezTo>
                    <a:pt x="179" y="250"/>
                    <a:pt x="226" y="667"/>
                    <a:pt x="619" y="703"/>
                  </a:cubicBezTo>
                  <a:cubicBezTo>
                    <a:pt x="714" y="703"/>
                    <a:pt x="822" y="881"/>
                    <a:pt x="774" y="977"/>
                  </a:cubicBezTo>
                  <a:cubicBezTo>
                    <a:pt x="693" y="1163"/>
                    <a:pt x="693" y="1216"/>
                    <a:pt x="738" y="1216"/>
                  </a:cubicBezTo>
                  <a:cubicBezTo>
                    <a:pt x="778" y="1216"/>
                    <a:pt x="855" y="1172"/>
                    <a:pt x="941" y="1143"/>
                  </a:cubicBezTo>
                  <a:cubicBezTo>
                    <a:pt x="983" y="1124"/>
                    <a:pt x="1030" y="1118"/>
                    <a:pt x="1079" y="1118"/>
                  </a:cubicBezTo>
                  <a:cubicBezTo>
                    <a:pt x="1153" y="1118"/>
                    <a:pt x="1231" y="1131"/>
                    <a:pt x="1310" y="1131"/>
                  </a:cubicBezTo>
                  <a:cubicBezTo>
                    <a:pt x="881" y="738"/>
                    <a:pt x="452" y="35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8121555" y="77687"/>
              <a:ext cx="33075" cy="22944"/>
            </a:xfrm>
            <a:custGeom>
              <a:avLst/>
              <a:gdLst/>
              <a:ahLst/>
              <a:cxnLst/>
              <a:rect l="l" t="t" r="r" b="b"/>
              <a:pathLst>
                <a:path w="1048" h="727" extrusionOk="0">
                  <a:moveTo>
                    <a:pt x="415" y="0"/>
                  </a:moveTo>
                  <a:cubicBezTo>
                    <a:pt x="259" y="0"/>
                    <a:pt x="115" y="78"/>
                    <a:pt x="36" y="296"/>
                  </a:cubicBezTo>
                  <a:lnTo>
                    <a:pt x="0" y="426"/>
                  </a:lnTo>
                  <a:cubicBezTo>
                    <a:pt x="83" y="534"/>
                    <a:pt x="179" y="617"/>
                    <a:pt x="262" y="688"/>
                  </a:cubicBezTo>
                  <a:cubicBezTo>
                    <a:pt x="310" y="712"/>
                    <a:pt x="369" y="724"/>
                    <a:pt x="417" y="724"/>
                  </a:cubicBezTo>
                  <a:cubicBezTo>
                    <a:pt x="430" y="723"/>
                    <a:pt x="442" y="723"/>
                    <a:pt x="455" y="723"/>
                  </a:cubicBezTo>
                  <a:cubicBezTo>
                    <a:pt x="496" y="723"/>
                    <a:pt x="537" y="726"/>
                    <a:pt x="577" y="726"/>
                  </a:cubicBezTo>
                  <a:cubicBezTo>
                    <a:pt x="670" y="726"/>
                    <a:pt x="757" y="706"/>
                    <a:pt x="810" y="569"/>
                  </a:cubicBezTo>
                  <a:cubicBezTo>
                    <a:pt x="1048" y="153"/>
                    <a:pt x="798" y="57"/>
                    <a:pt x="512" y="10"/>
                  </a:cubicBezTo>
                  <a:cubicBezTo>
                    <a:pt x="480" y="4"/>
                    <a:pt x="447" y="0"/>
                    <a:pt x="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"/>
            <p:cNvSpPr/>
            <p:nvPr/>
          </p:nvSpPr>
          <p:spPr>
            <a:xfrm>
              <a:off x="8028739" y="8289"/>
              <a:ext cx="22029" cy="28404"/>
            </a:xfrm>
            <a:custGeom>
              <a:avLst/>
              <a:gdLst/>
              <a:ahLst/>
              <a:cxnLst/>
              <a:rect l="l" t="t" r="r" b="b"/>
              <a:pathLst>
                <a:path w="698" h="900" extrusionOk="0">
                  <a:moveTo>
                    <a:pt x="469" y="0"/>
                  </a:moveTo>
                  <a:cubicBezTo>
                    <a:pt x="439" y="0"/>
                    <a:pt x="403" y="6"/>
                    <a:pt x="357" y="18"/>
                  </a:cubicBezTo>
                  <a:cubicBezTo>
                    <a:pt x="0" y="78"/>
                    <a:pt x="143" y="351"/>
                    <a:pt x="179" y="590"/>
                  </a:cubicBezTo>
                  <a:cubicBezTo>
                    <a:pt x="298" y="744"/>
                    <a:pt x="441" y="863"/>
                    <a:pt x="619" y="899"/>
                  </a:cubicBezTo>
                  <a:cubicBezTo>
                    <a:pt x="524" y="732"/>
                    <a:pt x="441" y="566"/>
                    <a:pt x="631" y="423"/>
                  </a:cubicBezTo>
                  <a:cubicBezTo>
                    <a:pt x="515" y="328"/>
                    <a:pt x="698" y="0"/>
                    <a:pt x="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"/>
            <p:cNvSpPr/>
            <p:nvPr/>
          </p:nvSpPr>
          <p:spPr>
            <a:xfrm>
              <a:off x="8154218" y="104386"/>
              <a:ext cx="13192" cy="26321"/>
            </a:xfrm>
            <a:custGeom>
              <a:avLst/>
              <a:gdLst/>
              <a:ahLst/>
              <a:cxnLst/>
              <a:rect l="l" t="t" r="r" b="b"/>
              <a:pathLst>
                <a:path w="418" h="834" extrusionOk="0">
                  <a:moveTo>
                    <a:pt x="179" y="1"/>
                  </a:moveTo>
                  <a:cubicBezTo>
                    <a:pt x="165" y="1"/>
                    <a:pt x="149" y="3"/>
                    <a:pt x="132" y="9"/>
                  </a:cubicBezTo>
                  <a:cubicBezTo>
                    <a:pt x="13" y="57"/>
                    <a:pt x="120" y="188"/>
                    <a:pt x="108" y="283"/>
                  </a:cubicBezTo>
                  <a:cubicBezTo>
                    <a:pt x="96" y="342"/>
                    <a:pt x="37" y="414"/>
                    <a:pt x="1" y="473"/>
                  </a:cubicBezTo>
                  <a:cubicBezTo>
                    <a:pt x="61" y="581"/>
                    <a:pt x="120" y="700"/>
                    <a:pt x="168" y="831"/>
                  </a:cubicBezTo>
                  <a:cubicBezTo>
                    <a:pt x="180" y="833"/>
                    <a:pt x="191" y="834"/>
                    <a:pt x="203" y="834"/>
                  </a:cubicBezTo>
                  <a:cubicBezTo>
                    <a:pt x="262" y="834"/>
                    <a:pt x="318" y="809"/>
                    <a:pt x="358" y="759"/>
                  </a:cubicBezTo>
                  <a:cubicBezTo>
                    <a:pt x="394" y="712"/>
                    <a:pt x="406" y="664"/>
                    <a:pt x="406" y="604"/>
                  </a:cubicBezTo>
                  <a:cubicBezTo>
                    <a:pt x="418" y="497"/>
                    <a:pt x="406" y="390"/>
                    <a:pt x="394" y="295"/>
                  </a:cubicBezTo>
                  <a:cubicBezTo>
                    <a:pt x="370" y="259"/>
                    <a:pt x="370" y="247"/>
                    <a:pt x="358" y="223"/>
                  </a:cubicBezTo>
                  <a:cubicBezTo>
                    <a:pt x="306" y="140"/>
                    <a:pt x="281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8267326" y="2450"/>
              <a:ext cx="15812" cy="22218"/>
            </a:xfrm>
            <a:custGeom>
              <a:avLst/>
              <a:gdLst/>
              <a:ahLst/>
              <a:cxnLst/>
              <a:rect l="l" t="t" r="r" b="b"/>
              <a:pathLst>
                <a:path w="501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15"/>
                    <a:pt x="108" y="453"/>
                    <a:pt x="167" y="703"/>
                  </a:cubicBezTo>
                  <a:cubicBezTo>
                    <a:pt x="256" y="605"/>
                    <a:pt x="247" y="370"/>
                    <a:pt x="388" y="370"/>
                  </a:cubicBezTo>
                  <a:cubicBezTo>
                    <a:pt x="418" y="370"/>
                    <a:pt x="455" y="380"/>
                    <a:pt x="501" y="405"/>
                  </a:cubicBezTo>
                  <a:cubicBezTo>
                    <a:pt x="358" y="215"/>
                    <a:pt x="203" y="7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8598760" y="654966"/>
              <a:ext cx="65014" cy="69369"/>
            </a:xfrm>
            <a:custGeom>
              <a:avLst/>
              <a:gdLst/>
              <a:ahLst/>
              <a:cxnLst/>
              <a:rect l="l" t="t" r="r" b="b"/>
              <a:pathLst>
                <a:path w="2060" h="2198" extrusionOk="0">
                  <a:moveTo>
                    <a:pt x="742" y="1"/>
                  </a:moveTo>
                  <a:cubicBezTo>
                    <a:pt x="704" y="1"/>
                    <a:pt x="666" y="7"/>
                    <a:pt x="631" y="18"/>
                  </a:cubicBezTo>
                  <a:cubicBezTo>
                    <a:pt x="552" y="49"/>
                    <a:pt x="478" y="59"/>
                    <a:pt x="407" y="59"/>
                  </a:cubicBezTo>
                  <a:cubicBezTo>
                    <a:pt x="307" y="59"/>
                    <a:pt x="214" y="41"/>
                    <a:pt x="121" y="41"/>
                  </a:cubicBezTo>
                  <a:cubicBezTo>
                    <a:pt x="81" y="41"/>
                    <a:pt x="41" y="44"/>
                    <a:pt x="0" y="53"/>
                  </a:cubicBezTo>
                  <a:cubicBezTo>
                    <a:pt x="36" y="184"/>
                    <a:pt x="155" y="244"/>
                    <a:pt x="262" y="303"/>
                  </a:cubicBezTo>
                  <a:lnTo>
                    <a:pt x="393" y="530"/>
                  </a:lnTo>
                  <a:cubicBezTo>
                    <a:pt x="429" y="589"/>
                    <a:pt x="476" y="649"/>
                    <a:pt x="500" y="708"/>
                  </a:cubicBezTo>
                  <a:cubicBezTo>
                    <a:pt x="691" y="839"/>
                    <a:pt x="619" y="1018"/>
                    <a:pt x="548" y="1208"/>
                  </a:cubicBezTo>
                  <a:lnTo>
                    <a:pt x="548" y="1304"/>
                  </a:lnTo>
                  <a:cubicBezTo>
                    <a:pt x="595" y="1304"/>
                    <a:pt x="655" y="1315"/>
                    <a:pt x="691" y="1327"/>
                  </a:cubicBezTo>
                  <a:cubicBezTo>
                    <a:pt x="798" y="1363"/>
                    <a:pt x="905" y="1375"/>
                    <a:pt x="1012" y="1411"/>
                  </a:cubicBezTo>
                  <a:cubicBezTo>
                    <a:pt x="1025" y="1408"/>
                    <a:pt x="1036" y="1407"/>
                    <a:pt x="1046" y="1407"/>
                  </a:cubicBezTo>
                  <a:cubicBezTo>
                    <a:pt x="1145" y="1407"/>
                    <a:pt x="1153" y="1505"/>
                    <a:pt x="1131" y="1613"/>
                  </a:cubicBezTo>
                  <a:lnTo>
                    <a:pt x="1131" y="2042"/>
                  </a:lnTo>
                  <a:cubicBezTo>
                    <a:pt x="1186" y="2130"/>
                    <a:pt x="1242" y="2198"/>
                    <a:pt x="1344" y="2198"/>
                  </a:cubicBezTo>
                  <a:cubicBezTo>
                    <a:pt x="1352" y="2198"/>
                    <a:pt x="1361" y="2197"/>
                    <a:pt x="1369" y="2196"/>
                  </a:cubicBezTo>
                  <a:cubicBezTo>
                    <a:pt x="2060" y="2018"/>
                    <a:pt x="1500" y="1077"/>
                    <a:pt x="2060" y="815"/>
                  </a:cubicBezTo>
                  <a:cubicBezTo>
                    <a:pt x="2010" y="800"/>
                    <a:pt x="1968" y="794"/>
                    <a:pt x="1933" y="794"/>
                  </a:cubicBezTo>
                  <a:cubicBezTo>
                    <a:pt x="1883" y="794"/>
                    <a:pt x="1844" y="807"/>
                    <a:pt x="1810" y="827"/>
                  </a:cubicBezTo>
                  <a:cubicBezTo>
                    <a:pt x="1689" y="898"/>
                    <a:pt x="1704" y="1165"/>
                    <a:pt x="1509" y="1165"/>
                  </a:cubicBezTo>
                  <a:cubicBezTo>
                    <a:pt x="1474" y="1165"/>
                    <a:pt x="1432" y="1157"/>
                    <a:pt x="1381" y="1137"/>
                  </a:cubicBezTo>
                  <a:cubicBezTo>
                    <a:pt x="1036" y="994"/>
                    <a:pt x="1215" y="720"/>
                    <a:pt x="1203" y="542"/>
                  </a:cubicBezTo>
                  <a:cubicBezTo>
                    <a:pt x="1193" y="169"/>
                    <a:pt x="953" y="1"/>
                    <a:pt x="7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8306049" y="231664"/>
              <a:ext cx="75555" cy="66150"/>
            </a:xfrm>
            <a:custGeom>
              <a:avLst/>
              <a:gdLst/>
              <a:ahLst/>
              <a:cxnLst/>
              <a:rect l="l" t="t" r="r" b="b"/>
              <a:pathLst>
                <a:path w="2394" h="2096" extrusionOk="0">
                  <a:moveTo>
                    <a:pt x="405" y="0"/>
                  </a:moveTo>
                  <a:cubicBezTo>
                    <a:pt x="191" y="250"/>
                    <a:pt x="762" y="143"/>
                    <a:pt x="548" y="429"/>
                  </a:cubicBezTo>
                  <a:cubicBezTo>
                    <a:pt x="486" y="513"/>
                    <a:pt x="426" y="541"/>
                    <a:pt x="363" y="541"/>
                  </a:cubicBezTo>
                  <a:cubicBezTo>
                    <a:pt x="257" y="541"/>
                    <a:pt x="143" y="459"/>
                    <a:pt x="0" y="429"/>
                  </a:cubicBezTo>
                  <a:lnTo>
                    <a:pt x="0" y="429"/>
                  </a:lnTo>
                  <a:cubicBezTo>
                    <a:pt x="119" y="655"/>
                    <a:pt x="179" y="786"/>
                    <a:pt x="250" y="929"/>
                  </a:cubicBezTo>
                  <a:cubicBezTo>
                    <a:pt x="536" y="1072"/>
                    <a:pt x="655" y="1370"/>
                    <a:pt x="798" y="1643"/>
                  </a:cubicBezTo>
                  <a:cubicBezTo>
                    <a:pt x="824" y="1626"/>
                    <a:pt x="837" y="1615"/>
                    <a:pt x="852" y="1615"/>
                  </a:cubicBezTo>
                  <a:cubicBezTo>
                    <a:pt x="857" y="1615"/>
                    <a:pt x="863" y="1616"/>
                    <a:pt x="869" y="1620"/>
                  </a:cubicBezTo>
                  <a:cubicBezTo>
                    <a:pt x="1013" y="1570"/>
                    <a:pt x="1149" y="1539"/>
                    <a:pt x="1272" y="1539"/>
                  </a:cubicBezTo>
                  <a:cubicBezTo>
                    <a:pt x="1535" y="1539"/>
                    <a:pt x="1740" y="1682"/>
                    <a:pt x="1846" y="2096"/>
                  </a:cubicBezTo>
                  <a:cubicBezTo>
                    <a:pt x="1881" y="1989"/>
                    <a:pt x="1905" y="1834"/>
                    <a:pt x="1941" y="1822"/>
                  </a:cubicBezTo>
                  <a:cubicBezTo>
                    <a:pt x="2393" y="1679"/>
                    <a:pt x="1607" y="1453"/>
                    <a:pt x="1977" y="1286"/>
                  </a:cubicBezTo>
                  <a:cubicBezTo>
                    <a:pt x="2010" y="1275"/>
                    <a:pt x="1921" y="1214"/>
                    <a:pt x="1851" y="1214"/>
                  </a:cubicBezTo>
                  <a:cubicBezTo>
                    <a:pt x="1845" y="1214"/>
                    <a:pt x="1839" y="1214"/>
                    <a:pt x="1834" y="1215"/>
                  </a:cubicBezTo>
                  <a:cubicBezTo>
                    <a:pt x="1765" y="1234"/>
                    <a:pt x="1701" y="1242"/>
                    <a:pt x="1644" y="1242"/>
                  </a:cubicBezTo>
                  <a:cubicBezTo>
                    <a:pt x="1222" y="1242"/>
                    <a:pt x="1080" y="786"/>
                    <a:pt x="965" y="441"/>
                  </a:cubicBezTo>
                  <a:cubicBezTo>
                    <a:pt x="834" y="84"/>
                    <a:pt x="679" y="0"/>
                    <a:pt x="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8486409" y="487545"/>
              <a:ext cx="37588" cy="56492"/>
            </a:xfrm>
            <a:custGeom>
              <a:avLst/>
              <a:gdLst/>
              <a:ahLst/>
              <a:cxnLst/>
              <a:rect l="l" t="t" r="r" b="b"/>
              <a:pathLst>
                <a:path w="1191" h="1790" extrusionOk="0">
                  <a:moveTo>
                    <a:pt x="214" y="1"/>
                  </a:moveTo>
                  <a:cubicBezTo>
                    <a:pt x="0" y="60"/>
                    <a:pt x="203" y="322"/>
                    <a:pt x="60" y="417"/>
                  </a:cubicBezTo>
                  <a:cubicBezTo>
                    <a:pt x="24" y="703"/>
                    <a:pt x="381" y="798"/>
                    <a:pt x="345" y="1096"/>
                  </a:cubicBezTo>
                  <a:cubicBezTo>
                    <a:pt x="595" y="1179"/>
                    <a:pt x="548" y="1489"/>
                    <a:pt x="714" y="1632"/>
                  </a:cubicBezTo>
                  <a:cubicBezTo>
                    <a:pt x="804" y="1706"/>
                    <a:pt x="898" y="1790"/>
                    <a:pt x="999" y="1790"/>
                  </a:cubicBezTo>
                  <a:cubicBezTo>
                    <a:pt x="1060" y="1790"/>
                    <a:pt x="1124" y="1760"/>
                    <a:pt x="1191" y="1679"/>
                  </a:cubicBezTo>
                  <a:cubicBezTo>
                    <a:pt x="965" y="1501"/>
                    <a:pt x="834" y="1263"/>
                    <a:pt x="845" y="953"/>
                  </a:cubicBezTo>
                  <a:cubicBezTo>
                    <a:pt x="857" y="429"/>
                    <a:pt x="560" y="203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8117042" y="55406"/>
              <a:ext cx="40965" cy="44910"/>
            </a:xfrm>
            <a:custGeom>
              <a:avLst/>
              <a:gdLst/>
              <a:ahLst/>
              <a:cxnLst/>
              <a:rect l="l" t="t" r="r" b="b"/>
              <a:pathLst>
                <a:path w="1298" h="1423" extrusionOk="0">
                  <a:moveTo>
                    <a:pt x="528" y="1"/>
                  </a:moveTo>
                  <a:cubicBezTo>
                    <a:pt x="526" y="1"/>
                    <a:pt x="525" y="1"/>
                    <a:pt x="524" y="1"/>
                  </a:cubicBezTo>
                  <a:cubicBezTo>
                    <a:pt x="453" y="13"/>
                    <a:pt x="393" y="73"/>
                    <a:pt x="334" y="120"/>
                  </a:cubicBezTo>
                  <a:cubicBezTo>
                    <a:pt x="381" y="430"/>
                    <a:pt x="0" y="668"/>
                    <a:pt x="179" y="1013"/>
                  </a:cubicBezTo>
                  <a:cubicBezTo>
                    <a:pt x="450" y="901"/>
                    <a:pt x="626" y="838"/>
                    <a:pt x="736" y="838"/>
                  </a:cubicBezTo>
                  <a:cubicBezTo>
                    <a:pt x="907" y="838"/>
                    <a:pt x="922" y="988"/>
                    <a:pt x="893" y="1335"/>
                  </a:cubicBezTo>
                  <a:cubicBezTo>
                    <a:pt x="881" y="1335"/>
                    <a:pt x="881" y="1359"/>
                    <a:pt x="917" y="1383"/>
                  </a:cubicBezTo>
                  <a:cubicBezTo>
                    <a:pt x="917" y="1409"/>
                    <a:pt x="930" y="1423"/>
                    <a:pt x="957" y="1423"/>
                  </a:cubicBezTo>
                  <a:cubicBezTo>
                    <a:pt x="966" y="1423"/>
                    <a:pt x="977" y="1421"/>
                    <a:pt x="988" y="1418"/>
                  </a:cubicBezTo>
                  <a:cubicBezTo>
                    <a:pt x="1048" y="1323"/>
                    <a:pt x="1119" y="1216"/>
                    <a:pt x="1179" y="1132"/>
                  </a:cubicBezTo>
                  <a:cubicBezTo>
                    <a:pt x="1227" y="1132"/>
                    <a:pt x="1286" y="1121"/>
                    <a:pt x="1286" y="1097"/>
                  </a:cubicBezTo>
                  <a:cubicBezTo>
                    <a:pt x="1298" y="1003"/>
                    <a:pt x="635" y="1"/>
                    <a:pt x="5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8550663" y="571587"/>
              <a:ext cx="40491" cy="36231"/>
            </a:xfrm>
            <a:custGeom>
              <a:avLst/>
              <a:gdLst/>
              <a:ahLst/>
              <a:cxnLst/>
              <a:rect l="l" t="t" r="r" b="b"/>
              <a:pathLst>
                <a:path w="1283" h="1148" extrusionOk="0">
                  <a:moveTo>
                    <a:pt x="143" y="0"/>
                  </a:moveTo>
                  <a:cubicBezTo>
                    <a:pt x="100" y="0"/>
                    <a:pt x="52" y="12"/>
                    <a:pt x="0" y="40"/>
                  </a:cubicBezTo>
                  <a:cubicBezTo>
                    <a:pt x="48" y="600"/>
                    <a:pt x="179" y="1076"/>
                    <a:pt x="762" y="1148"/>
                  </a:cubicBezTo>
                  <a:cubicBezTo>
                    <a:pt x="834" y="1100"/>
                    <a:pt x="929" y="1100"/>
                    <a:pt x="1000" y="1100"/>
                  </a:cubicBezTo>
                  <a:cubicBezTo>
                    <a:pt x="1107" y="1052"/>
                    <a:pt x="1250" y="1124"/>
                    <a:pt x="1262" y="957"/>
                  </a:cubicBezTo>
                  <a:cubicBezTo>
                    <a:pt x="1283" y="823"/>
                    <a:pt x="1196" y="724"/>
                    <a:pt x="1102" y="724"/>
                  </a:cubicBezTo>
                  <a:cubicBezTo>
                    <a:pt x="1088" y="724"/>
                    <a:pt x="1074" y="726"/>
                    <a:pt x="1060" y="731"/>
                  </a:cubicBezTo>
                  <a:cubicBezTo>
                    <a:pt x="1006" y="744"/>
                    <a:pt x="959" y="751"/>
                    <a:pt x="916" y="751"/>
                  </a:cubicBezTo>
                  <a:cubicBezTo>
                    <a:pt x="695" y="751"/>
                    <a:pt x="608" y="578"/>
                    <a:pt x="488" y="338"/>
                  </a:cubicBezTo>
                  <a:cubicBezTo>
                    <a:pt x="440" y="241"/>
                    <a:pt x="335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8201589" y="129318"/>
              <a:ext cx="38345" cy="33422"/>
            </a:xfrm>
            <a:custGeom>
              <a:avLst/>
              <a:gdLst/>
              <a:ahLst/>
              <a:cxnLst/>
              <a:rect l="l" t="t" r="r" b="b"/>
              <a:pathLst>
                <a:path w="1215" h="1059" extrusionOk="0">
                  <a:moveTo>
                    <a:pt x="357" y="0"/>
                  </a:moveTo>
                  <a:cubicBezTo>
                    <a:pt x="250" y="0"/>
                    <a:pt x="134" y="69"/>
                    <a:pt x="0" y="243"/>
                  </a:cubicBezTo>
                  <a:cubicBezTo>
                    <a:pt x="167" y="279"/>
                    <a:pt x="238" y="386"/>
                    <a:pt x="322" y="576"/>
                  </a:cubicBezTo>
                  <a:cubicBezTo>
                    <a:pt x="421" y="884"/>
                    <a:pt x="678" y="1058"/>
                    <a:pt x="921" y="1058"/>
                  </a:cubicBezTo>
                  <a:cubicBezTo>
                    <a:pt x="1026" y="1058"/>
                    <a:pt x="1128" y="1026"/>
                    <a:pt x="1215" y="957"/>
                  </a:cubicBezTo>
                  <a:cubicBezTo>
                    <a:pt x="953" y="898"/>
                    <a:pt x="988" y="588"/>
                    <a:pt x="857" y="398"/>
                  </a:cubicBezTo>
                  <a:cubicBezTo>
                    <a:pt x="686" y="190"/>
                    <a:pt x="534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8415748" y="373333"/>
              <a:ext cx="29730" cy="44342"/>
            </a:xfrm>
            <a:custGeom>
              <a:avLst/>
              <a:gdLst/>
              <a:ahLst/>
              <a:cxnLst/>
              <a:rect l="l" t="t" r="r" b="b"/>
              <a:pathLst>
                <a:path w="942" h="1405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10"/>
                    <a:pt x="501" y="536"/>
                    <a:pt x="167" y="941"/>
                  </a:cubicBezTo>
                  <a:cubicBezTo>
                    <a:pt x="167" y="988"/>
                    <a:pt x="203" y="1012"/>
                    <a:pt x="227" y="1024"/>
                  </a:cubicBezTo>
                  <a:cubicBezTo>
                    <a:pt x="394" y="1084"/>
                    <a:pt x="382" y="1345"/>
                    <a:pt x="537" y="1405"/>
                  </a:cubicBezTo>
                  <a:lnTo>
                    <a:pt x="548" y="1381"/>
                  </a:lnTo>
                  <a:cubicBezTo>
                    <a:pt x="656" y="1369"/>
                    <a:pt x="775" y="1345"/>
                    <a:pt x="882" y="1310"/>
                  </a:cubicBezTo>
                  <a:cubicBezTo>
                    <a:pt x="894" y="1191"/>
                    <a:pt x="929" y="1072"/>
                    <a:pt x="941" y="953"/>
                  </a:cubicBezTo>
                  <a:cubicBezTo>
                    <a:pt x="798" y="869"/>
                    <a:pt x="691" y="750"/>
                    <a:pt x="703" y="536"/>
                  </a:cubicBezTo>
                  <a:cubicBezTo>
                    <a:pt x="560" y="238"/>
                    <a:pt x="298" y="72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8165516" y="100914"/>
              <a:ext cx="39860" cy="33832"/>
            </a:xfrm>
            <a:custGeom>
              <a:avLst/>
              <a:gdLst/>
              <a:ahLst/>
              <a:cxnLst/>
              <a:rect l="l" t="t" r="r" b="b"/>
              <a:pathLst>
                <a:path w="1263" h="1072" extrusionOk="0">
                  <a:moveTo>
                    <a:pt x="238" y="0"/>
                  </a:moveTo>
                  <a:cubicBezTo>
                    <a:pt x="167" y="107"/>
                    <a:pt x="72" y="214"/>
                    <a:pt x="0" y="310"/>
                  </a:cubicBezTo>
                  <a:cubicBezTo>
                    <a:pt x="48" y="488"/>
                    <a:pt x="238" y="548"/>
                    <a:pt x="226" y="774"/>
                  </a:cubicBezTo>
                  <a:cubicBezTo>
                    <a:pt x="286" y="929"/>
                    <a:pt x="417" y="905"/>
                    <a:pt x="536" y="941"/>
                  </a:cubicBezTo>
                  <a:cubicBezTo>
                    <a:pt x="703" y="964"/>
                    <a:pt x="846" y="1072"/>
                    <a:pt x="1024" y="1072"/>
                  </a:cubicBezTo>
                  <a:cubicBezTo>
                    <a:pt x="1060" y="1060"/>
                    <a:pt x="1072" y="1060"/>
                    <a:pt x="1107" y="1048"/>
                  </a:cubicBezTo>
                  <a:cubicBezTo>
                    <a:pt x="1262" y="572"/>
                    <a:pt x="965" y="429"/>
                    <a:pt x="691" y="369"/>
                  </a:cubicBezTo>
                  <a:cubicBezTo>
                    <a:pt x="465" y="333"/>
                    <a:pt x="334" y="202"/>
                    <a:pt x="2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"/>
            <p:cNvSpPr/>
            <p:nvPr/>
          </p:nvSpPr>
          <p:spPr>
            <a:xfrm>
              <a:off x="8443931" y="411677"/>
              <a:ext cx="29730" cy="26132"/>
            </a:xfrm>
            <a:custGeom>
              <a:avLst/>
              <a:gdLst/>
              <a:ahLst/>
              <a:cxnLst/>
              <a:rect l="l" t="t" r="r" b="b"/>
              <a:pathLst>
                <a:path w="942" h="828" extrusionOk="0">
                  <a:moveTo>
                    <a:pt x="444" y="1"/>
                  </a:moveTo>
                  <a:cubicBezTo>
                    <a:pt x="407" y="1"/>
                    <a:pt x="369" y="49"/>
                    <a:pt x="286" y="154"/>
                  </a:cubicBezTo>
                  <a:cubicBezTo>
                    <a:pt x="1" y="452"/>
                    <a:pt x="465" y="583"/>
                    <a:pt x="406" y="821"/>
                  </a:cubicBezTo>
                  <a:cubicBezTo>
                    <a:pt x="433" y="826"/>
                    <a:pt x="459" y="828"/>
                    <a:pt x="483" y="828"/>
                  </a:cubicBezTo>
                  <a:cubicBezTo>
                    <a:pt x="649" y="828"/>
                    <a:pt x="746" y="724"/>
                    <a:pt x="798" y="547"/>
                  </a:cubicBezTo>
                  <a:cubicBezTo>
                    <a:pt x="834" y="369"/>
                    <a:pt x="894" y="190"/>
                    <a:pt x="941" y="35"/>
                  </a:cubicBezTo>
                  <a:cubicBezTo>
                    <a:pt x="911" y="16"/>
                    <a:pt x="886" y="8"/>
                    <a:pt x="864" y="8"/>
                  </a:cubicBezTo>
                  <a:cubicBezTo>
                    <a:pt x="758" y="8"/>
                    <a:pt x="748" y="204"/>
                    <a:pt x="678" y="204"/>
                  </a:cubicBezTo>
                  <a:cubicBezTo>
                    <a:pt x="657" y="204"/>
                    <a:pt x="631" y="187"/>
                    <a:pt x="596" y="142"/>
                  </a:cubicBezTo>
                  <a:cubicBezTo>
                    <a:pt x="517" y="52"/>
                    <a:pt x="482" y="1"/>
                    <a:pt x="4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"/>
            <p:cNvSpPr/>
            <p:nvPr/>
          </p:nvSpPr>
          <p:spPr>
            <a:xfrm>
              <a:off x="8242899" y="158541"/>
              <a:ext cx="25721" cy="31749"/>
            </a:xfrm>
            <a:custGeom>
              <a:avLst/>
              <a:gdLst/>
              <a:ahLst/>
              <a:cxnLst/>
              <a:rect l="l" t="t" r="r" b="b"/>
              <a:pathLst>
                <a:path w="815" h="1006" extrusionOk="0">
                  <a:moveTo>
                    <a:pt x="139" y="1"/>
                  </a:moveTo>
                  <a:cubicBezTo>
                    <a:pt x="95" y="1"/>
                    <a:pt x="49" y="3"/>
                    <a:pt x="1" y="8"/>
                  </a:cubicBezTo>
                  <a:cubicBezTo>
                    <a:pt x="37" y="31"/>
                    <a:pt x="48" y="79"/>
                    <a:pt x="60" y="115"/>
                  </a:cubicBezTo>
                  <a:cubicBezTo>
                    <a:pt x="108" y="365"/>
                    <a:pt x="608" y="186"/>
                    <a:pt x="453" y="627"/>
                  </a:cubicBezTo>
                  <a:cubicBezTo>
                    <a:pt x="406" y="734"/>
                    <a:pt x="156" y="734"/>
                    <a:pt x="299" y="924"/>
                  </a:cubicBezTo>
                  <a:cubicBezTo>
                    <a:pt x="345" y="984"/>
                    <a:pt x="387" y="1006"/>
                    <a:pt x="428" y="1006"/>
                  </a:cubicBezTo>
                  <a:cubicBezTo>
                    <a:pt x="534" y="1006"/>
                    <a:pt x="627" y="858"/>
                    <a:pt x="739" y="841"/>
                  </a:cubicBezTo>
                  <a:cubicBezTo>
                    <a:pt x="815" y="224"/>
                    <a:pt x="576" y="1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8483001" y="323722"/>
              <a:ext cx="28152" cy="26731"/>
            </a:xfrm>
            <a:custGeom>
              <a:avLst/>
              <a:gdLst/>
              <a:ahLst/>
              <a:cxnLst/>
              <a:rect l="l" t="t" r="r" b="b"/>
              <a:pathLst>
                <a:path w="892" h="847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51" y="60"/>
                    <a:pt x="1" y="36"/>
                    <a:pt x="120" y="370"/>
                  </a:cubicBezTo>
                  <a:cubicBezTo>
                    <a:pt x="227" y="691"/>
                    <a:pt x="584" y="679"/>
                    <a:pt x="799" y="846"/>
                  </a:cubicBezTo>
                  <a:cubicBezTo>
                    <a:pt x="799" y="846"/>
                    <a:pt x="800" y="846"/>
                    <a:pt x="801" y="846"/>
                  </a:cubicBezTo>
                  <a:cubicBezTo>
                    <a:pt x="827" y="846"/>
                    <a:pt x="892" y="689"/>
                    <a:pt x="834" y="631"/>
                  </a:cubicBezTo>
                  <a:cubicBezTo>
                    <a:pt x="751" y="548"/>
                    <a:pt x="644" y="393"/>
                    <a:pt x="537" y="393"/>
                  </a:cubicBezTo>
                  <a:cubicBezTo>
                    <a:pt x="526" y="394"/>
                    <a:pt x="516" y="394"/>
                    <a:pt x="506" y="394"/>
                  </a:cubicBezTo>
                  <a:cubicBezTo>
                    <a:pt x="67" y="394"/>
                    <a:pt x="477" y="140"/>
                    <a:pt x="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4"/>
            <p:cNvSpPr/>
            <p:nvPr/>
          </p:nvSpPr>
          <p:spPr>
            <a:xfrm>
              <a:off x="8556660" y="602262"/>
              <a:ext cx="25595" cy="27394"/>
            </a:xfrm>
            <a:custGeom>
              <a:avLst/>
              <a:gdLst/>
              <a:ahLst/>
              <a:cxnLst/>
              <a:rect l="l" t="t" r="r" b="b"/>
              <a:pathLst>
                <a:path w="811" h="868" extrusionOk="0">
                  <a:moveTo>
                    <a:pt x="661" y="1"/>
                  </a:moveTo>
                  <a:cubicBezTo>
                    <a:pt x="624" y="1"/>
                    <a:pt x="594" y="48"/>
                    <a:pt x="572" y="176"/>
                  </a:cubicBezTo>
                  <a:cubicBezTo>
                    <a:pt x="620" y="711"/>
                    <a:pt x="179" y="426"/>
                    <a:pt x="1" y="580"/>
                  </a:cubicBezTo>
                  <a:cubicBezTo>
                    <a:pt x="72" y="676"/>
                    <a:pt x="143" y="771"/>
                    <a:pt x="215" y="854"/>
                  </a:cubicBezTo>
                  <a:lnTo>
                    <a:pt x="441" y="854"/>
                  </a:lnTo>
                  <a:cubicBezTo>
                    <a:pt x="486" y="854"/>
                    <a:pt x="543" y="868"/>
                    <a:pt x="598" y="868"/>
                  </a:cubicBezTo>
                  <a:cubicBezTo>
                    <a:pt x="659" y="868"/>
                    <a:pt x="719" y="851"/>
                    <a:pt x="763" y="783"/>
                  </a:cubicBezTo>
                  <a:cubicBezTo>
                    <a:pt x="691" y="557"/>
                    <a:pt x="798" y="354"/>
                    <a:pt x="810" y="140"/>
                  </a:cubicBezTo>
                  <a:cubicBezTo>
                    <a:pt x="753" y="63"/>
                    <a:pt x="702" y="1"/>
                    <a:pt x="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"/>
            <p:cNvSpPr/>
            <p:nvPr/>
          </p:nvSpPr>
          <p:spPr>
            <a:xfrm>
              <a:off x="8570577" y="626941"/>
              <a:ext cx="20672" cy="22344"/>
            </a:xfrm>
            <a:custGeom>
              <a:avLst/>
              <a:gdLst/>
              <a:ahLst/>
              <a:cxnLst/>
              <a:rect l="l" t="t" r="r" b="b"/>
              <a:pathLst>
                <a:path w="655" h="708" extrusionOk="0">
                  <a:moveTo>
                    <a:pt x="322" y="1"/>
                  </a:moveTo>
                  <a:cubicBezTo>
                    <a:pt x="214" y="13"/>
                    <a:pt x="95" y="48"/>
                    <a:pt x="0" y="72"/>
                  </a:cubicBezTo>
                  <a:cubicBezTo>
                    <a:pt x="83" y="167"/>
                    <a:pt x="214" y="215"/>
                    <a:pt x="191" y="406"/>
                  </a:cubicBezTo>
                  <a:cubicBezTo>
                    <a:pt x="158" y="633"/>
                    <a:pt x="200" y="708"/>
                    <a:pt x="280" y="708"/>
                  </a:cubicBezTo>
                  <a:cubicBezTo>
                    <a:pt x="346" y="708"/>
                    <a:pt x="438" y="656"/>
                    <a:pt x="536" y="596"/>
                  </a:cubicBezTo>
                  <a:cubicBezTo>
                    <a:pt x="655" y="310"/>
                    <a:pt x="429" y="179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7976888" y="-21409"/>
              <a:ext cx="22565" cy="18620"/>
            </a:xfrm>
            <a:custGeom>
              <a:avLst/>
              <a:gdLst/>
              <a:ahLst/>
              <a:cxnLst/>
              <a:rect l="l" t="t" r="r" b="b"/>
              <a:pathLst>
                <a:path w="715" h="590" extrusionOk="0">
                  <a:moveTo>
                    <a:pt x="247" y="1"/>
                  </a:moveTo>
                  <a:cubicBezTo>
                    <a:pt x="168" y="1"/>
                    <a:pt x="87" y="51"/>
                    <a:pt x="0" y="197"/>
                  </a:cubicBezTo>
                  <a:cubicBezTo>
                    <a:pt x="84" y="316"/>
                    <a:pt x="238" y="399"/>
                    <a:pt x="238" y="590"/>
                  </a:cubicBezTo>
                  <a:lnTo>
                    <a:pt x="381" y="590"/>
                  </a:lnTo>
                  <a:cubicBezTo>
                    <a:pt x="417" y="399"/>
                    <a:pt x="596" y="364"/>
                    <a:pt x="715" y="257"/>
                  </a:cubicBezTo>
                  <a:cubicBezTo>
                    <a:pt x="555" y="209"/>
                    <a:pt x="406" y="1"/>
                    <a:pt x="2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8375100" y="315895"/>
              <a:ext cx="18904" cy="16632"/>
            </a:xfrm>
            <a:custGeom>
              <a:avLst/>
              <a:gdLst/>
              <a:ahLst/>
              <a:cxnLst/>
              <a:rect l="l" t="t" r="r" b="b"/>
              <a:pathLst>
                <a:path w="599" h="527" extrusionOk="0">
                  <a:moveTo>
                    <a:pt x="421" y="0"/>
                  </a:moveTo>
                  <a:cubicBezTo>
                    <a:pt x="341" y="0"/>
                    <a:pt x="188" y="103"/>
                    <a:pt x="86" y="153"/>
                  </a:cubicBezTo>
                  <a:cubicBezTo>
                    <a:pt x="0" y="446"/>
                    <a:pt x="88" y="527"/>
                    <a:pt x="238" y="527"/>
                  </a:cubicBezTo>
                  <a:cubicBezTo>
                    <a:pt x="296" y="527"/>
                    <a:pt x="362" y="515"/>
                    <a:pt x="431" y="498"/>
                  </a:cubicBezTo>
                  <a:cubicBezTo>
                    <a:pt x="479" y="332"/>
                    <a:pt x="598" y="141"/>
                    <a:pt x="455" y="10"/>
                  </a:cubicBezTo>
                  <a:cubicBezTo>
                    <a:pt x="446" y="3"/>
                    <a:pt x="435" y="0"/>
                    <a:pt x="4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8404482" y="358437"/>
              <a:ext cx="13729" cy="15559"/>
            </a:xfrm>
            <a:custGeom>
              <a:avLst/>
              <a:gdLst/>
              <a:ahLst/>
              <a:cxnLst/>
              <a:rect l="l" t="t" r="r" b="b"/>
              <a:pathLst>
                <a:path w="435" h="493" extrusionOk="0">
                  <a:moveTo>
                    <a:pt x="179" y="1"/>
                  </a:moveTo>
                  <a:cubicBezTo>
                    <a:pt x="129" y="1"/>
                    <a:pt x="70" y="11"/>
                    <a:pt x="1" y="32"/>
                  </a:cubicBezTo>
                  <a:cubicBezTo>
                    <a:pt x="42" y="217"/>
                    <a:pt x="12" y="493"/>
                    <a:pt x="236" y="493"/>
                  </a:cubicBezTo>
                  <a:cubicBezTo>
                    <a:pt x="270" y="493"/>
                    <a:pt x="310" y="486"/>
                    <a:pt x="358" y="472"/>
                  </a:cubicBezTo>
                  <a:cubicBezTo>
                    <a:pt x="435" y="174"/>
                    <a:pt x="387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8272218" y="130959"/>
              <a:ext cx="13950" cy="20325"/>
            </a:xfrm>
            <a:custGeom>
              <a:avLst/>
              <a:gdLst/>
              <a:ahLst/>
              <a:cxnLst/>
              <a:rect l="l" t="t" r="r" b="b"/>
              <a:pathLst>
                <a:path w="442" h="644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" y="72"/>
                    <a:pt x="72" y="370"/>
                    <a:pt x="132" y="643"/>
                  </a:cubicBezTo>
                  <a:cubicBezTo>
                    <a:pt x="179" y="405"/>
                    <a:pt x="441" y="286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8430423" y="390217"/>
              <a:ext cx="15433" cy="14959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226" y="1"/>
                  </a:moveTo>
                  <a:cubicBezTo>
                    <a:pt x="119" y="37"/>
                    <a:pt x="0" y="48"/>
                    <a:pt x="107" y="227"/>
                  </a:cubicBezTo>
                  <a:cubicBezTo>
                    <a:pt x="169" y="334"/>
                    <a:pt x="232" y="473"/>
                    <a:pt x="343" y="473"/>
                  </a:cubicBezTo>
                  <a:cubicBezTo>
                    <a:pt x="381" y="473"/>
                    <a:pt x="425" y="457"/>
                    <a:pt x="476" y="418"/>
                  </a:cubicBezTo>
                  <a:cubicBezTo>
                    <a:pt x="488" y="215"/>
                    <a:pt x="405" y="72"/>
                    <a:pt x="2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8262434" y="179812"/>
              <a:ext cx="17705" cy="18557"/>
            </a:xfrm>
            <a:custGeom>
              <a:avLst/>
              <a:gdLst/>
              <a:ahLst/>
              <a:cxnLst/>
              <a:rect l="l" t="t" r="r" b="b"/>
              <a:pathLst>
                <a:path w="561" h="588" extrusionOk="0">
                  <a:moveTo>
                    <a:pt x="384" y="0"/>
                  </a:moveTo>
                  <a:cubicBezTo>
                    <a:pt x="281" y="0"/>
                    <a:pt x="245" y="176"/>
                    <a:pt x="180" y="250"/>
                  </a:cubicBezTo>
                  <a:cubicBezTo>
                    <a:pt x="84" y="334"/>
                    <a:pt x="1" y="417"/>
                    <a:pt x="37" y="536"/>
                  </a:cubicBezTo>
                  <a:cubicBezTo>
                    <a:pt x="51" y="574"/>
                    <a:pt x="71" y="588"/>
                    <a:pt x="94" y="588"/>
                  </a:cubicBezTo>
                  <a:cubicBezTo>
                    <a:pt x="128" y="588"/>
                    <a:pt x="168" y="558"/>
                    <a:pt x="203" y="536"/>
                  </a:cubicBezTo>
                  <a:cubicBezTo>
                    <a:pt x="382" y="524"/>
                    <a:pt x="382" y="358"/>
                    <a:pt x="418" y="227"/>
                  </a:cubicBezTo>
                  <a:cubicBezTo>
                    <a:pt x="453" y="179"/>
                    <a:pt x="561" y="108"/>
                    <a:pt x="489" y="48"/>
                  </a:cubicBezTo>
                  <a:cubicBezTo>
                    <a:pt x="447" y="14"/>
                    <a:pt x="413" y="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8282727" y="209478"/>
              <a:ext cx="21461" cy="13760"/>
            </a:xfrm>
            <a:custGeom>
              <a:avLst/>
              <a:gdLst/>
              <a:ahLst/>
              <a:cxnLst/>
              <a:rect l="l" t="t" r="r" b="b"/>
              <a:pathLst>
                <a:path w="680" h="436" extrusionOk="0">
                  <a:moveTo>
                    <a:pt x="513" y="72"/>
                  </a:moveTo>
                  <a:lnTo>
                    <a:pt x="513" y="72"/>
                  </a:lnTo>
                  <a:cubicBezTo>
                    <a:pt x="549" y="287"/>
                    <a:pt x="1" y="1"/>
                    <a:pt x="287" y="418"/>
                  </a:cubicBezTo>
                  <a:cubicBezTo>
                    <a:pt x="323" y="430"/>
                    <a:pt x="357" y="436"/>
                    <a:pt x="389" y="436"/>
                  </a:cubicBezTo>
                  <a:cubicBezTo>
                    <a:pt x="512" y="436"/>
                    <a:pt x="597" y="350"/>
                    <a:pt x="644" y="227"/>
                  </a:cubicBezTo>
                  <a:cubicBezTo>
                    <a:pt x="680" y="144"/>
                    <a:pt x="584" y="84"/>
                    <a:pt x="513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8456712" y="429318"/>
              <a:ext cx="14297" cy="14013"/>
            </a:xfrm>
            <a:custGeom>
              <a:avLst/>
              <a:gdLst/>
              <a:ahLst/>
              <a:cxnLst/>
              <a:rect l="l" t="t" r="r" b="b"/>
              <a:pathLst>
                <a:path w="453" h="444" extrusionOk="0">
                  <a:moveTo>
                    <a:pt x="370" y="0"/>
                  </a:moveTo>
                  <a:lnTo>
                    <a:pt x="370" y="0"/>
                  </a:lnTo>
                  <a:cubicBezTo>
                    <a:pt x="251" y="83"/>
                    <a:pt x="120" y="179"/>
                    <a:pt x="1" y="262"/>
                  </a:cubicBezTo>
                  <a:cubicBezTo>
                    <a:pt x="25" y="402"/>
                    <a:pt x="67" y="443"/>
                    <a:pt x="114" y="443"/>
                  </a:cubicBezTo>
                  <a:cubicBezTo>
                    <a:pt x="179" y="443"/>
                    <a:pt x="255" y="364"/>
                    <a:pt x="310" y="357"/>
                  </a:cubicBezTo>
                  <a:cubicBezTo>
                    <a:pt x="429" y="250"/>
                    <a:pt x="453" y="131"/>
                    <a:pt x="3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8631076" y="719378"/>
              <a:ext cx="11677" cy="12403"/>
            </a:xfrm>
            <a:custGeom>
              <a:avLst/>
              <a:gdLst/>
              <a:ahLst/>
              <a:cxnLst/>
              <a:rect l="l" t="t" r="r" b="b"/>
              <a:pathLst>
                <a:path w="370" h="393" extrusionOk="0">
                  <a:moveTo>
                    <a:pt x="119" y="1"/>
                  </a:moveTo>
                  <a:cubicBezTo>
                    <a:pt x="71" y="108"/>
                    <a:pt x="0" y="239"/>
                    <a:pt x="83" y="346"/>
                  </a:cubicBezTo>
                  <a:cubicBezTo>
                    <a:pt x="113" y="379"/>
                    <a:pt x="142" y="392"/>
                    <a:pt x="169" y="392"/>
                  </a:cubicBezTo>
                  <a:cubicBezTo>
                    <a:pt x="238" y="392"/>
                    <a:pt x="301" y="309"/>
                    <a:pt x="369" y="275"/>
                  </a:cubicBezTo>
                  <a:cubicBezTo>
                    <a:pt x="369" y="227"/>
                    <a:pt x="357" y="203"/>
                    <a:pt x="357" y="155"/>
                  </a:cubicBezTo>
                  <a:cubicBezTo>
                    <a:pt x="262" y="108"/>
                    <a:pt x="191" y="48"/>
                    <a:pt x="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"/>
            <p:cNvSpPr/>
            <p:nvPr/>
          </p:nvSpPr>
          <p:spPr>
            <a:xfrm>
              <a:off x="8204965" y="-31823"/>
              <a:ext cx="10541" cy="11172"/>
            </a:xfrm>
            <a:custGeom>
              <a:avLst/>
              <a:gdLst/>
              <a:ahLst/>
              <a:cxnLst/>
              <a:rect l="l" t="t" r="r" b="b"/>
              <a:pathLst>
                <a:path w="334" h="354" extrusionOk="0">
                  <a:moveTo>
                    <a:pt x="180" y="1"/>
                  </a:moveTo>
                  <a:cubicBezTo>
                    <a:pt x="146" y="1"/>
                    <a:pt x="106" y="13"/>
                    <a:pt x="60" y="39"/>
                  </a:cubicBezTo>
                  <a:cubicBezTo>
                    <a:pt x="48" y="110"/>
                    <a:pt x="0" y="229"/>
                    <a:pt x="48" y="301"/>
                  </a:cubicBezTo>
                  <a:cubicBezTo>
                    <a:pt x="61" y="339"/>
                    <a:pt x="80" y="353"/>
                    <a:pt x="101" y="353"/>
                  </a:cubicBezTo>
                  <a:cubicBezTo>
                    <a:pt x="140" y="353"/>
                    <a:pt x="188" y="308"/>
                    <a:pt x="227" y="277"/>
                  </a:cubicBezTo>
                  <a:cubicBezTo>
                    <a:pt x="286" y="229"/>
                    <a:pt x="334" y="158"/>
                    <a:pt x="286" y="63"/>
                  </a:cubicBezTo>
                  <a:cubicBezTo>
                    <a:pt x="259" y="22"/>
                    <a:pt x="224" y="1"/>
                    <a:pt x="1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"/>
            <p:cNvSpPr/>
            <p:nvPr/>
          </p:nvSpPr>
          <p:spPr>
            <a:xfrm>
              <a:off x="8519830" y="365601"/>
              <a:ext cx="9436" cy="10383"/>
            </a:xfrm>
            <a:custGeom>
              <a:avLst/>
              <a:gdLst/>
              <a:ahLst/>
              <a:cxnLst/>
              <a:rect l="l" t="t" r="r" b="b"/>
              <a:pathLst>
                <a:path w="299" h="329" extrusionOk="0">
                  <a:moveTo>
                    <a:pt x="145" y="1"/>
                  </a:moveTo>
                  <a:cubicBezTo>
                    <a:pt x="124" y="1"/>
                    <a:pt x="103" y="7"/>
                    <a:pt x="84" y="19"/>
                  </a:cubicBezTo>
                  <a:cubicBezTo>
                    <a:pt x="13" y="78"/>
                    <a:pt x="1" y="174"/>
                    <a:pt x="36" y="245"/>
                  </a:cubicBezTo>
                  <a:cubicBezTo>
                    <a:pt x="68" y="292"/>
                    <a:pt x="109" y="328"/>
                    <a:pt x="150" y="328"/>
                  </a:cubicBezTo>
                  <a:cubicBezTo>
                    <a:pt x="172" y="328"/>
                    <a:pt x="194" y="318"/>
                    <a:pt x="215" y="293"/>
                  </a:cubicBezTo>
                  <a:cubicBezTo>
                    <a:pt x="263" y="245"/>
                    <a:pt x="275" y="162"/>
                    <a:pt x="298" y="102"/>
                  </a:cubicBezTo>
                  <a:cubicBezTo>
                    <a:pt x="242" y="30"/>
                    <a:pt x="191" y="1"/>
                    <a:pt x="1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"/>
            <p:cNvSpPr/>
            <p:nvPr/>
          </p:nvSpPr>
          <p:spPr>
            <a:xfrm>
              <a:off x="8678036" y="723891"/>
              <a:ext cx="8300" cy="17326"/>
            </a:xfrm>
            <a:custGeom>
              <a:avLst/>
              <a:gdLst/>
              <a:ahLst/>
              <a:cxnLst/>
              <a:rect l="l" t="t" r="r" b="b"/>
              <a:pathLst>
                <a:path w="263" h="549" extrusionOk="0">
                  <a:moveTo>
                    <a:pt x="262" y="1"/>
                  </a:moveTo>
                  <a:lnTo>
                    <a:pt x="262" y="1"/>
                  </a:lnTo>
                  <a:cubicBezTo>
                    <a:pt x="84" y="155"/>
                    <a:pt x="0" y="298"/>
                    <a:pt x="119" y="548"/>
                  </a:cubicBezTo>
                  <a:cubicBezTo>
                    <a:pt x="167" y="334"/>
                    <a:pt x="203" y="19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"/>
            <p:cNvSpPr/>
            <p:nvPr/>
          </p:nvSpPr>
          <p:spPr>
            <a:xfrm>
              <a:off x="8268841" y="186945"/>
              <a:ext cx="9058" cy="15812"/>
            </a:xfrm>
            <a:custGeom>
              <a:avLst/>
              <a:gdLst/>
              <a:ahLst/>
              <a:cxnLst/>
              <a:rect l="l" t="t" r="r" b="b"/>
              <a:pathLst>
                <a:path w="287" h="501" extrusionOk="0">
                  <a:moveTo>
                    <a:pt x="215" y="1"/>
                  </a:moveTo>
                  <a:cubicBezTo>
                    <a:pt x="131" y="108"/>
                    <a:pt x="72" y="203"/>
                    <a:pt x="0" y="310"/>
                  </a:cubicBezTo>
                  <a:cubicBezTo>
                    <a:pt x="48" y="370"/>
                    <a:pt x="72" y="429"/>
                    <a:pt x="108" y="501"/>
                  </a:cubicBezTo>
                  <a:lnTo>
                    <a:pt x="286" y="370"/>
                  </a:lnTo>
                  <a:cubicBezTo>
                    <a:pt x="274" y="251"/>
                    <a:pt x="239" y="120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"/>
            <p:cNvSpPr/>
            <p:nvPr/>
          </p:nvSpPr>
          <p:spPr>
            <a:xfrm>
              <a:off x="8113665" y="55974"/>
              <a:ext cx="13918" cy="10383"/>
            </a:xfrm>
            <a:custGeom>
              <a:avLst/>
              <a:gdLst/>
              <a:ahLst/>
              <a:cxnLst/>
              <a:rect l="l" t="t" r="r" b="b"/>
              <a:pathLst>
                <a:path w="441" h="329" extrusionOk="0">
                  <a:moveTo>
                    <a:pt x="255" y="0"/>
                  </a:moveTo>
                  <a:cubicBezTo>
                    <a:pt x="144" y="0"/>
                    <a:pt x="64" y="101"/>
                    <a:pt x="0" y="245"/>
                  </a:cubicBezTo>
                  <a:cubicBezTo>
                    <a:pt x="60" y="305"/>
                    <a:pt x="109" y="328"/>
                    <a:pt x="151" y="328"/>
                  </a:cubicBezTo>
                  <a:cubicBezTo>
                    <a:pt x="269" y="328"/>
                    <a:pt x="336" y="149"/>
                    <a:pt x="441" y="79"/>
                  </a:cubicBezTo>
                  <a:cubicBezTo>
                    <a:pt x="370" y="24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"/>
            <p:cNvSpPr/>
            <p:nvPr/>
          </p:nvSpPr>
          <p:spPr>
            <a:xfrm>
              <a:off x="8642343" y="740807"/>
              <a:ext cx="9784" cy="11677"/>
            </a:xfrm>
            <a:custGeom>
              <a:avLst/>
              <a:gdLst/>
              <a:ahLst/>
              <a:cxnLst/>
              <a:rect l="l" t="t" r="r" b="b"/>
              <a:pathLst>
                <a:path w="310" h="370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62" y="12"/>
                    <a:pt x="179" y="12"/>
                    <a:pt x="179" y="24"/>
                  </a:cubicBezTo>
                  <a:cubicBezTo>
                    <a:pt x="143" y="143"/>
                    <a:pt x="0" y="298"/>
                    <a:pt x="226" y="369"/>
                  </a:cubicBezTo>
                  <a:cubicBezTo>
                    <a:pt x="250" y="358"/>
                    <a:pt x="286" y="322"/>
                    <a:pt x="298" y="274"/>
                  </a:cubicBezTo>
                  <a:cubicBezTo>
                    <a:pt x="298" y="191"/>
                    <a:pt x="310" y="84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"/>
            <p:cNvSpPr/>
            <p:nvPr/>
          </p:nvSpPr>
          <p:spPr>
            <a:xfrm>
              <a:off x="8486409" y="483789"/>
              <a:ext cx="12056" cy="16569"/>
            </a:xfrm>
            <a:custGeom>
              <a:avLst/>
              <a:gdLst/>
              <a:ahLst/>
              <a:cxnLst/>
              <a:rect l="l" t="t" r="r" b="b"/>
              <a:pathLst>
                <a:path w="382" h="525" extrusionOk="0">
                  <a:moveTo>
                    <a:pt x="167" y="0"/>
                  </a:moveTo>
                  <a:cubicBezTo>
                    <a:pt x="0" y="84"/>
                    <a:pt x="60" y="274"/>
                    <a:pt x="0" y="417"/>
                  </a:cubicBezTo>
                  <a:cubicBezTo>
                    <a:pt x="12" y="453"/>
                    <a:pt x="24" y="489"/>
                    <a:pt x="60" y="524"/>
                  </a:cubicBezTo>
                  <a:cubicBezTo>
                    <a:pt x="381" y="524"/>
                    <a:pt x="119" y="227"/>
                    <a:pt x="226" y="108"/>
                  </a:cubicBezTo>
                  <a:cubicBezTo>
                    <a:pt x="203" y="72"/>
                    <a:pt x="179" y="24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"/>
            <p:cNvSpPr/>
            <p:nvPr/>
          </p:nvSpPr>
          <p:spPr>
            <a:xfrm>
              <a:off x="8424017" y="354902"/>
              <a:ext cx="7922" cy="11298"/>
            </a:xfrm>
            <a:custGeom>
              <a:avLst/>
              <a:gdLst/>
              <a:ahLst/>
              <a:cxnLst/>
              <a:rect l="l" t="t" r="r" b="b"/>
              <a:pathLst>
                <a:path w="251" h="358" extrusionOk="0">
                  <a:moveTo>
                    <a:pt x="215" y="1"/>
                  </a:moveTo>
                  <a:cubicBezTo>
                    <a:pt x="144" y="96"/>
                    <a:pt x="1" y="155"/>
                    <a:pt x="72" y="358"/>
                  </a:cubicBezTo>
                  <a:cubicBezTo>
                    <a:pt x="203" y="298"/>
                    <a:pt x="251" y="179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"/>
            <p:cNvSpPr/>
            <p:nvPr/>
          </p:nvSpPr>
          <p:spPr>
            <a:xfrm>
              <a:off x="8188428" y="133199"/>
              <a:ext cx="13192" cy="15843"/>
            </a:xfrm>
            <a:custGeom>
              <a:avLst/>
              <a:gdLst/>
              <a:ahLst/>
              <a:cxnLst/>
              <a:rect l="l" t="t" r="r" b="b"/>
              <a:pathLst>
                <a:path w="418" h="502" extrusionOk="0">
                  <a:moveTo>
                    <a:pt x="334" y="1"/>
                  </a:moveTo>
                  <a:cubicBezTo>
                    <a:pt x="120" y="25"/>
                    <a:pt x="0" y="132"/>
                    <a:pt x="36" y="394"/>
                  </a:cubicBezTo>
                  <a:cubicBezTo>
                    <a:pt x="60" y="442"/>
                    <a:pt x="84" y="465"/>
                    <a:pt x="108" y="501"/>
                  </a:cubicBezTo>
                  <a:cubicBezTo>
                    <a:pt x="215" y="370"/>
                    <a:pt x="322" y="263"/>
                    <a:pt x="417" y="120"/>
                  </a:cubicBezTo>
                  <a:cubicBezTo>
                    <a:pt x="405" y="72"/>
                    <a:pt x="393" y="49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"/>
            <p:cNvSpPr/>
            <p:nvPr/>
          </p:nvSpPr>
          <p:spPr>
            <a:xfrm>
              <a:off x="8472113" y="457564"/>
              <a:ext cx="10573" cy="8206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187" y="1"/>
                  </a:moveTo>
                  <a:cubicBezTo>
                    <a:pt x="163" y="1"/>
                    <a:pt x="136" y="14"/>
                    <a:pt x="108" y="46"/>
                  </a:cubicBezTo>
                  <a:cubicBezTo>
                    <a:pt x="48" y="117"/>
                    <a:pt x="1" y="224"/>
                    <a:pt x="155" y="260"/>
                  </a:cubicBezTo>
                  <a:lnTo>
                    <a:pt x="334" y="129"/>
                  </a:lnTo>
                  <a:cubicBezTo>
                    <a:pt x="292" y="71"/>
                    <a:pt x="245" y="1"/>
                    <a:pt x="1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"/>
            <p:cNvSpPr/>
            <p:nvPr/>
          </p:nvSpPr>
          <p:spPr>
            <a:xfrm>
              <a:off x="8631076" y="693973"/>
              <a:ext cx="13161" cy="11551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167" y="0"/>
                  </a:moveTo>
                  <a:cubicBezTo>
                    <a:pt x="101" y="0"/>
                    <a:pt x="34" y="43"/>
                    <a:pt x="0" y="151"/>
                  </a:cubicBezTo>
                  <a:cubicBezTo>
                    <a:pt x="48" y="222"/>
                    <a:pt x="83" y="306"/>
                    <a:pt x="131" y="365"/>
                  </a:cubicBezTo>
                  <a:cubicBezTo>
                    <a:pt x="191" y="258"/>
                    <a:pt x="417" y="246"/>
                    <a:pt x="298" y="68"/>
                  </a:cubicBezTo>
                  <a:cubicBezTo>
                    <a:pt x="267" y="26"/>
                    <a:pt x="217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"/>
            <p:cNvSpPr/>
            <p:nvPr/>
          </p:nvSpPr>
          <p:spPr>
            <a:xfrm>
              <a:off x="8233526" y="169650"/>
              <a:ext cx="18052" cy="12056"/>
            </a:xfrm>
            <a:custGeom>
              <a:avLst/>
              <a:gdLst/>
              <a:ahLst/>
              <a:cxnLst/>
              <a:rect l="l" t="t" r="r" b="b"/>
              <a:pathLst>
                <a:path w="572" h="382" extrusionOk="0">
                  <a:moveTo>
                    <a:pt x="238" y="1"/>
                  </a:moveTo>
                  <a:lnTo>
                    <a:pt x="238" y="1"/>
                  </a:lnTo>
                  <a:cubicBezTo>
                    <a:pt x="0" y="203"/>
                    <a:pt x="298" y="251"/>
                    <a:pt x="334" y="382"/>
                  </a:cubicBezTo>
                  <a:cubicBezTo>
                    <a:pt x="572" y="179"/>
                    <a:pt x="381" y="96"/>
                    <a:pt x="2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"/>
            <p:cNvSpPr/>
            <p:nvPr/>
          </p:nvSpPr>
          <p:spPr>
            <a:xfrm>
              <a:off x="8605134" y="683306"/>
              <a:ext cx="13571" cy="12719"/>
            </a:xfrm>
            <a:custGeom>
              <a:avLst/>
              <a:gdLst/>
              <a:ahLst/>
              <a:cxnLst/>
              <a:rect l="l" t="t" r="r" b="b"/>
              <a:pathLst>
                <a:path w="430" h="403" extrusionOk="0">
                  <a:moveTo>
                    <a:pt x="286" y="1"/>
                  </a:moveTo>
                  <a:cubicBezTo>
                    <a:pt x="191" y="72"/>
                    <a:pt x="96" y="132"/>
                    <a:pt x="0" y="215"/>
                  </a:cubicBezTo>
                  <a:cubicBezTo>
                    <a:pt x="79" y="333"/>
                    <a:pt x="175" y="403"/>
                    <a:pt x="293" y="403"/>
                  </a:cubicBezTo>
                  <a:cubicBezTo>
                    <a:pt x="318" y="403"/>
                    <a:pt x="343" y="400"/>
                    <a:pt x="370" y="394"/>
                  </a:cubicBezTo>
                  <a:cubicBezTo>
                    <a:pt x="393" y="251"/>
                    <a:pt x="429" y="96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"/>
            <p:cNvSpPr/>
            <p:nvPr/>
          </p:nvSpPr>
          <p:spPr>
            <a:xfrm>
              <a:off x="8613782" y="677310"/>
              <a:ext cx="17674" cy="18431"/>
            </a:xfrm>
            <a:custGeom>
              <a:avLst/>
              <a:gdLst/>
              <a:ahLst/>
              <a:cxnLst/>
              <a:rect l="l" t="t" r="r" b="b"/>
              <a:pathLst>
                <a:path w="560" h="584" extrusionOk="0">
                  <a:moveTo>
                    <a:pt x="24" y="0"/>
                  </a:moveTo>
                  <a:cubicBezTo>
                    <a:pt x="12" y="60"/>
                    <a:pt x="12" y="131"/>
                    <a:pt x="0" y="191"/>
                  </a:cubicBezTo>
                  <a:cubicBezTo>
                    <a:pt x="24" y="310"/>
                    <a:pt x="60" y="441"/>
                    <a:pt x="84" y="584"/>
                  </a:cubicBezTo>
                  <a:cubicBezTo>
                    <a:pt x="310" y="357"/>
                    <a:pt x="560" y="119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"/>
            <p:cNvSpPr/>
            <p:nvPr/>
          </p:nvSpPr>
          <p:spPr>
            <a:xfrm>
              <a:off x="8604377" y="664150"/>
              <a:ext cx="8679" cy="7322"/>
            </a:xfrm>
            <a:custGeom>
              <a:avLst/>
              <a:gdLst/>
              <a:ahLst/>
              <a:cxnLst/>
              <a:rect l="l" t="t" r="r" b="b"/>
              <a:pathLst>
                <a:path w="275" h="232" extrusionOk="0">
                  <a:moveTo>
                    <a:pt x="84" y="0"/>
                  </a:moveTo>
                  <a:cubicBezTo>
                    <a:pt x="60" y="48"/>
                    <a:pt x="1" y="108"/>
                    <a:pt x="1" y="131"/>
                  </a:cubicBezTo>
                  <a:cubicBezTo>
                    <a:pt x="24" y="216"/>
                    <a:pt x="72" y="231"/>
                    <a:pt x="125" y="231"/>
                  </a:cubicBezTo>
                  <a:cubicBezTo>
                    <a:pt x="155" y="231"/>
                    <a:pt x="186" y="227"/>
                    <a:pt x="215" y="227"/>
                  </a:cubicBezTo>
                  <a:cubicBezTo>
                    <a:pt x="275" y="60"/>
                    <a:pt x="239" y="0"/>
                    <a:pt x="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"/>
            <p:cNvSpPr/>
            <p:nvPr/>
          </p:nvSpPr>
          <p:spPr>
            <a:xfrm>
              <a:off x="8132064" y="95865"/>
              <a:ext cx="15812" cy="12592"/>
            </a:xfrm>
            <a:custGeom>
              <a:avLst/>
              <a:gdLst/>
              <a:ahLst/>
              <a:cxnLst/>
              <a:rect l="l" t="t" r="r" b="b"/>
              <a:pathLst>
                <a:path w="501" h="399" extrusionOk="0">
                  <a:moveTo>
                    <a:pt x="173" y="1"/>
                  </a:moveTo>
                  <a:cubicBezTo>
                    <a:pt x="116" y="1"/>
                    <a:pt x="58" y="21"/>
                    <a:pt x="1" y="89"/>
                  </a:cubicBezTo>
                  <a:cubicBezTo>
                    <a:pt x="120" y="196"/>
                    <a:pt x="262" y="291"/>
                    <a:pt x="382" y="398"/>
                  </a:cubicBezTo>
                  <a:cubicBezTo>
                    <a:pt x="417" y="315"/>
                    <a:pt x="453" y="231"/>
                    <a:pt x="501" y="148"/>
                  </a:cubicBezTo>
                  <a:cubicBezTo>
                    <a:pt x="465" y="112"/>
                    <a:pt x="453" y="89"/>
                    <a:pt x="417" y="53"/>
                  </a:cubicBezTo>
                  <a:cubicBezTo>
                    <a:pt x="339" y="46"/>
                    <a:pt x="257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"/>
            <p:cNvSpPr/>
            <p:nvPr/>
          </p:nvSpPr>
          <p:spPr>
            <a:xfrm>
              <a:off x="8422881" y="405586"/>
              <a:ext cx="9815" cy="12087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34" y="0"/>
                  </a:moveTo>
                  <a:cubicBezTo>
                    <a:pt x="24" y="0"/>
                    <a:pt x="13" y="1"/>
                    <a:pt x="1" y="2"/>
                  </a:cubicBezTo>
                  <a:cubicBezTo>
                    <a:pt x="72" y="169"/>
                    <a:pt x="120" y="359"/>
                    <a:pt x="311" y="383"/>
                  </a:cubicBezTo>
                  <a:cubicBezTo>
                    <a:pt x="242" y="224"/>
                    <a:pt x="250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"/>
            <p:cNvSpPr/>
            <p:nvPr/>
          </p:nvSpPr>
          <p:spPr>
            <a:xfrm>
              <a:off x="8164002" y="109530"/>
              <a:ext cx="19946" cy="15622"/>
            </a:xfrm>
            <a:custGeom>
              <a:avLst/>
              <a:gdLst/>
              <a:ahLst/>
              <a:cxnLst/>
              <a:rect l="l" t="t" r="r" b="b"/>
              <a:pathLst>
                <a:path w="632" h="495" extrusionOk="0">
                  <a:moveTo>
                    <a:pt x="36" y="60"/>
                  </a:moveTo>
                  <a:cubicBezTo>
                    <a:pt x="36" y="179"/>
                    <a:pt x="24" y="275"/>
                    <a:pt x="1" y="394"/>
                  </a:cubicBezTo>
                  <a:cubicBezTo>
                    <a:pt x="76" y="422"/>
                    <a:pt x="144" y="495"/>
                    <a:pt x="227" y="495"/>
                  </a:cubicBezTo>
                  <a:cubicBezTo>
                    <a:pt x="250" y="495"/>
                    <a:pt x="273" y="490"/>
                    <a:pt x="298" y="477"/>
                  </a:cubicBezTo>
                  <a:cubicBezTo>
                    <a:pt x="632" y="1"/>
                    <a:pt x="167" y="156"/>
                    <a:pt x="36" y="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"/>
            <p:cNvSpPr/>
            <p:nvPr/>
          </p:nvSpPr>
          <p:spPr>
            <a:xfrm>
              <a:off x="8164002" y="121680"/>
              <a:ext cx="19946" cy="13066"/>
            </a:xfrm>
            <a:custGeom>
              <a:avLst/>
              <a:gdLst/>
              <a:ahLst/>
              <a:cxnLst/>
              <a:rect l="l" t="t" r="r" b="b"/>
              <a:pathLst>
                <a:path w="632" h="414" extrusionOk="0">
                  <a:moveTo>
                    <a:pt x="83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24" y="56"/>
                    <a:pt x="36" y="104"/>
                    <a:pt x="36" y="140"/>
                  </a:cubicBezTo>
                  <a:cubicBezTo>
                    <a:pt x="155" y="259"/>
                    <a:pt x="286" y="378"/>
                    <a:pt x="465" y="414"/>
                  </a:cubicBezTo>
                  <a:cubicBezTo>
                    <a:pt x="620" y="390"/>
                    <a:pt x="632" y="283"/>
                    <a:pt x="596" y="140"/>
                  </a:cubicBezTo>
                  <a:cubicBezTo>
                    <a:pt x="501" y="116"/>
                    <a:pt x="405" y="104"/>
                    <a:pt x="298" y="92"/>
                  </a:cubicBezTo>
                  <a:cubicBezTo>
                    <a:pt x="235" y="29"/>
                    <a:pt x="165" y="0"/>
                    <a:pt x="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"/>
            <p:cNvSpPr/>
            <p:nvPr/>
          </p:nvSpPr>
          <p:spPr>
            <a:xfrm>
              <a:off x="8179024" y="126446"/>
              <a:ext cx="19946" cy="21461"/>
            </a:xfrm>
            <a:custGeom>
              <a:avLst/>
              <a:gdLst/>
              <a:ahLst/>
              <a:cxnLst/>
              <a:rect l="l" t="t" r="r" b="b"/>
              <a:pathLst>
                <a:path w="632" h="680" extrusionOk="0">
                  <a:moveTo>
                    <a:pt x="144" y="1"/>
                  </a:moveTo>
                  <a:lnTo>
                    <a:pt x="1" y="263"/>
                  </a:lnTo>
                  <a:cubicBezTo>
                    <a:pt x="84" y="394"/>
                    <a:pt x="167" y="536"/>
                    <a:pt x="239" y="679"/>
                  </a:cubicBezTo>
                  <a:cubicBezTo>
                    <a:pt x="275" y="667"/>
                    <a:pt x="298" y="632"/>
                    <a:pt x="334" y="620"/>
                  </a:cubicBezTo>
                  <a:cubicBezTo>
                    <a:pt x="441" y="501"/>
                    <a:pt x="525" y="370"/>
                    <a:pt x="632" y="239"/>
                  </a:cubicBezTo>
                  <a:cubicBezTo>
                    <a:pt x="501" y="84"/>
                    <a:pt x="334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8" name="Google Shape;1578;p4"/>
          <p:cNvGrpSpPr/>
          <p:nvPr/>
        </p:nvGrpSpPr>
        <p:grpSpPr>
          <a:xfrm>
            <a:off x="1614986" y="-76190"/>
            <a:ext cx="308815" cy="302850"/>
            <a:chOff x="11724" y="2903078"/>
            <a:chExt cx="301019" cy="295205"/>
          </a:xfrm>
        </p:grpSpPr>
        <p:sp>
          <p:nvSpPr>
            <p:cNvPr id="1579" name="Google Shape;1579;p4"/>
            <p:cNvSpPr/>
            <p:nvPr/>
          </p:nvSpPr>
          <p:spPr>
            <a:xfrm>
              <a:off x="35393" y="2916838"/>
              <a:ext cx="277349" cy="270974"/>
            </a:xfrm>
            <a:custGeom>
              <a:avLst/>
              <a:gdLst/>
              <a:ahLst/>
              <a:cxnLst/>
              <a:rect l="l" t="t" r="r" b="b"/>
              <a:pathLst>
                <a:path w="8788" h="8586" extrusionOk="0">
                  <a:moveTo>
                    <a:pt x="5180" y="3689"/>
                  </a:moveTo>
                  <a:lnTo>
                    <a:pt x="5180" y="3689"/>
                  </a:lnTo>
                  <a:cubicBezTo>
                    <a:pt x="5017" y="3736"/>
                    <a:pt x="5002" y="3942"/>
                    <a:pt x="4868" y="4029"/>
                  </a:cubicBezTo>
                  <a:lnTo>
                    <a:pt x="4868" y="4029"/>
                  </a:lnTo>
                  <a:cubicBezTo>
                    <a:pt x="4978" y="3925"/>
                    <a:pt x="4989" y="3712"/>
                    <a:pt x="5180" y="3689"/>
                  </a:cubicBezTo>
                  <a:close/>
                  <a:moveTo>
                    <a:pt x="7069" y="0"/>
                  </a:moveTo>
                  <a:cubicBezTo>
                    <a:pt x="6739" y="0"/>
                    <a:pt x="6427" y="150"/>
                    <a:pt x="6144" y="558"/>
                  </a:cubicBezTo>
                  <a:cubicBezTo>
                    <a:pt x="5799" y="891"/>
                    <a:pt x="6144" y="1213"/>
                    <a:pt x="6132" y="1534"/>
                  </a:cubicBezTo>
                  <a:cubicBezTo>
                    <a:pt x="6144" y="1558"/>
                    <a:pt x="6168" y="1594"/>
                    <a:pt x="6192" y="1618"/>
                  </a:cubicBezTo>
                  <a:cubicBezTo>
                    <a:pt x="6246" y="1720"/>
                    <a:pt x="6348" y="1725"/>
                    <a:pt x="6447" y="1725"/>
                  </a:cubicBezTo>
                  <a:cubicBezTo>
                    <a:pt x="6457" y="1725"/>
                    <a:pt x="6467" y="1725"/>
                    <a:pt x="6478" y="1725"/>
                  </a:cubicBezTo>
                  <a:cubicBezTo>
                    <a:pt x="6585" y="1725"/>
                    <a:pt x="6680" y="1731"/>
                    <a:pt x="6692" y="1868"/>
                  </a:cubicBezTo>
                  <a:cubicBezTo>
                    <a:pt x="6728" y="2201"/>
                    <a:pt x="6287" y="1891"/>
                    <a:pt x="6228" y="2189"/>
                  </a:cubicBezTo>
                  <a:cubicBezTo>
                    <a:pt x="6192" y="2368"/>
                    <a:pt x="6287" y="2487"/>
                    <a:pt x="6394" y="2606"/>
                  </a:cubicBezTo>
                  <a:cubicBezTo>
                    <a:pt x="6454" y="2665"/>
                    <a:pt x="6573" y="2725"/>
                    <a:pt x="6430" y="2808"/>
                  </a:cubicBezTo>
                  <a:cubicBezTo>
                    <a:pt x="6382" y="2829"/>
                    <a:pt x="6330" y="2865"/>
                    <a:pt x="6286" y="2865"/>
                  </a:cubicBezTo>
                  <a:cubicBezTo>
                    <a:pt x="6253" y="2865"/>
                    <a:pt x="6224" y="2845"/>
                    <a:pt x="6204" y="2784"/>
                  </a:cubicBezTo>
                  <a:cubicBezTo>
                    <a:pt x="6168" y="2677"/>
                    <a:pt x="6109" y="2606"/>
                    <a:pt x="6025" y="2570"/>
                  </a:cubicBezTo>
                  <a:cubicBezTo>
                    <a:pt x="5978" y="2570"/>
                    <a:pt x="5918" y="2570"/>
                    <a:pt x="5870" y="2582"/>
                  </a:cubicBezTo>
                  <a:cubicBezTo>
                    <a:pt x="5835" y="2606"/>
                    <a:pt x="5787" y="2630"/>
                    <a:pt x="5739" y="2665"/>
                  </a:cubicBezTo>
                  <a:cubicBezTo>
                    <a:pt x="5489" y="2856"/>
                    <a:pt x="5156" y="2737"/>
                    <a:pt x="4942" y="2999"/>
                  </a:cubicBezTo>
                  <a:cubicBezTo>
                    <a:pt x="4787" y="3320"/>
                    <a:pt x="4406" y="3213"/>
                    <a:pt x="4251" y="3511"/>
                  </a:cubicBezTo>
                  <a:cubicBezTo>
                    <a:pt x="4180" y="3654"/>
                    <a:pt x="4204" y="3796"/>
                    <a:pt x="4299" y="3927"/>
                  </a:cubicBezTo>
                  <a:cubicBezTo>
                    <a:pt x="4323" y="3975"/>
                    <a:pt x="4370" y="4011"/>
                    <a:pt x="4418" y="4046"/>
                  </a:cubicBezTo>
                  <a:cubicBezTo>
                    <a:pt x="4504" y="4082"/>
                    <a:pt x="4590" y="4136"/>
                    <a:pt x="4676" y="4136"/>
                  </a:cubicBezTo>
                  <a:cubicBezTo>
                    <a:pt x="4725" y="4136"/>
                    <a:pt x="4774" y="4119"/>
                    <a:pt x="4823" y="4072"/>
                  </a:cubicBezTo>
                  <a:lnTo>
                    <a:pt x="4823" y="4072"/>
                  </a:lnTo>
                  <a:cubicBezTo>
                    <a:pt x="4775" y="4154"/>
                    <a:pt x="4871" y="4264"/>
                    <a:pt x="4799" y="4356"/>
                  </a:cubicBezTo>
                  <a:cubicBezTo>
                    <a:pt x="4787" y="4404"/>
                    <a:pt x="4763" y="4427"/>
                    <a:pt x="4727" y="4475"/>
                  </a:cubicBezTo>
                  <a:cubicBezTo>
                    <a:pt x="4668" y="4582"/>
                    <a:pt x="4561" y="4654"/>
                    <a:pt x="4465" y="4713"/>
                  </a:cubicBezTo>
                  <a:cubicBezTo>
                    <a:pt x="4418" y="4749"/>
                    <a:pt x="4382" y="4785"/>
                    <a:pt x="4358" y="4832"/>
                  </a:cubicBezTo>
                  <a:cubicBezTo>
                    <a:pt x="4346" y="4939"/>
                    <a:pt x="4370" y="5047"/>
                    <a:pt x="4406" y="5142"/>
                  </a:cubicBezTo>
                  <a:cubicBezTo>
                    <a:pt x="4383" y="5187"/>
                    <a:pt x="4489" y="5286"/>
                    <a:pt x="4389" y="5286"/>
                  </a:cubicBezTo>
                  <a:cubicBezTo>
                    <a:pt x="4383" y="5286"/>
                    <a:pt x="4377" y="5285"/>
                    <a:pt x="4370" y="5285"/>
                  </a:cubicBezTo>
                  <a:cubicBezTo>
                    <a:pt x="4263" y="5261"/>
                    <a:pt x="4144" y="5189"/>
                    <a:pt x="4049" y="5130"/>
                  </a:cubicBezTo>
                  <a:cubicBezTo>
                    <a:pt x="4000" y="5116"/>
                    <a:pt x="3955" y="5110"/>
                    <a:pt x="3912" y="5110"/>
                  </a:cubicBezTo>
                  <a:cubicBezTo>
                    <a:pt x="3882" y="5110"/>
                    <a:pt x="3852" y="5113"/>
                    <a:pt x="3823" y="5118"/>
                  </a:cubicBezTo>
                  <a:cubicBezTo>
                    <a:pt x="3632" y="5201"/>
                    <a:pt x="3430" y="5261"/>
                    <a:pt x="3275" y="5428"/>
                  </a:cubicBezTo>
                  <a:cubicBezTo>
                    <a:pt x="3156" y="5654"/>
                    <a:pt x="3334" y="5999"/>
                    <a:pt x="3049" y="6142"/>
                  </a:cubicBezTo>
                  <a:cubicBezTo>
                    <a:pt x="3096" y="5892"/>
                    <a:pt x="3239" y="5654"/>
                    <a:pt x="3108" y="5380"/>
                  </a:cubicBezTo>
                  <a:cubicBezTo>
                    <a:pt x="3046" y="5298"/>
                    <a:pt x="2985" y="5259"/>
                    <a:pt x="2919" y="5259"/>
                  </a:cubicBezTo>
                  <a:cubicBezTo>
                    <a:pt x="2870" y="5259"/>
                    <a:pt x="2818" y="5280"/>
                    <a:pt x="2763" y="5320"/>
                  </a:cubicBezTo>
                  <a:cubicBezTo>
                    <a:pt x="2584" y="5535"/>
                    <a:pt x="2382" y="5642"/>
                    <a:pt x="2108" y="5666"/>
                  </a:cubicBezTo>
                  <a:cubicBezTo>
                    <a:pt x="2275" y="5499"/>
                    <a:pt x="2418" y="5404"/>
                    <a:pt x="2596" y="5356"/>
                  </a:cubicBezTo>
                  <a:cubicBezTo>
                    <a:pt x="2822" y="5178"/>
                    <a:pt x="3108" y="5249"/>
                    <a:pt x="3358" y="5178"/>
                  </a:cubicBezTo>
                  <a:cubicBezTo>
                    <a:pt x="3763" y="4761"/>
                    <a:pt x="3406" y="4713"/>
                    <a:pt x="3180" y="4630"/>
                  </a:cubicBezTo>
                  <a:cubicBezTo>
                    <a:pt x="3210" y="4627"/>
                    <a:pt x="3241" y="4626"/>
                    <a:pt x="3272" y="4626"/>
                  </a:cubicBezTo>
                  <a:cubicBezTo>
                    <a:pt x="3408" y="4626"/>
                    <a:pt x="3549" y="4648"/>
                    <a:pt x="3685" y="4648"/>
                  </a:cubicBezTo>
                  <a:cubicBezTo>
                    <a:pt x="3919" y="4648"/>
                    <a:pt x="4139" y="4584"/>
                    <a:pt x="4299" y="4237"/>
                  </a:cubicBezTo>
                  <a:cubicBezTo>
                    <a:pt x="4287" y="4046"/>
                    <a:pt x="4108" y="3927"/>
                    <a:pt x="4120" y="3737"/>
                  </a:cubicBezTo>
                  <a:cubicBezTo>
                    <a:pt x="4073" y="3526"/>
                    <a:pt x="4141" y="3213"/>
                    <a:pt x="3828" y="3213"/>
                  </a:cubicBezTo>
                  <a:cubicBezTo>
                    <a:pt x="3823" y="3213"/>
                    <a:pt x="3817" y="3213"/>
                    <a:pt x="3811" y="3213"/>
                  </a:cubicBezTo>
                  <a:cubicBezTo>
                    <a:pt x="3692" y="3237"/>
                    <a:pt x="3573" y="3273"/>
                    <a:pt x="3453" y="3332"/>
                  </a:cubicBezTo>
                  <a:cubicBezTo>
                    <a:pt x="3394" y="3392"/>
                    <a:pt x="3346" y="3439"/>
                    <a:pt x="3370" y="3534"/>
                  </a:cubicBezTo>
                  <a:cubicBezTo>
                    <a:pt x="3382" y="3618"/>
                    <a:pt x="3477" y="3570"/>
                    <a:pt x="3489" y="3654"/>
                  </a:cubicBezTo>
                  <a:cubicBezTo>
                    <a:pt x="3453" y="3642"/>
                    <a:pt x="3406" y="3594"/>
                    <a:pt x="3370" y="3558"/>
                  </a:cubicBezTo>
                  <a:cubicBezTo>
                    <a:pt x="3322" y="3534"/>
                    <a:pt x="3271" y="3527"/>
                    <a:pt x="3220" y="3527"/>
                  </a:cubicBezTo>
                  <a:cubicBezTo>
                    <a:pt x="3140" y="3527"/>
                    <a:pt x="3057" y="3544"/>
                    <a:pt x="2976" y="3544"/>
                  </a:cubicBezTo>
                  <a:cubicBezTo>
                    <a:pt x="2903" y="3544"/>
                    <a:pt x="2831" y="3530"/>
                    <a:pt x="2763" y="3475"/>
                  </a:cubicBezTo>
                  <a:cubicBezTo>
                    <a:pt x="2748" y="3474"/>
                    <a:pt x="2733" y="3473"/>
                    <a:pt x="2718" y="3473"/>
                  </a:cubicBezTo>
                  <a:cubicBezTo>
                    <a:pt x="2613" y="3473"/>
                    <a:pt x="2496" y="3501"/>
                    <a:pt x="2391" y="3501"/>
                  </a:cubicBezTo>
                  <a:cubicBezTo>
                    <a:pt x="2376" y="3501"/>
                    <a:pt x="2361" y="3500"/>
                    <a:pt x="2346" y="3499"/>
                  </a:cubicBezTo>
                  <a:cubicBezTo>
                    <a:pt x="2263" y="3499"/>
                    <a:pt x="2168" y="3534"/>
                    <a:pt x="2084" y="3582"/>
                  </a:cubicBezTo>
                  <a:cubicBezTo>
                    <a:pt x="1941" y="3677"/>
                    <a:pt x="1846" y="3761"/>
                    <a:pt x="1787" y="3927"/>
                  </a:cubicBezTo>
                  <a:cubicBezTo>
                    <a:pt x="1787" y="3987"/>
                    <a:pt x="1787" y="4035"/>
                    <a:pt x="1810" y="4070"/>
                  </a:cubicBezTo>
                  <a:cubicBezTo>
                    <a:pt x="1918" y="4130"/>
                    <a:pt x="1977" y="4213"/>
                    <a:pt x="1858" y="4308"/>
                  </a:cubicBezTo>
                  <a:cubicBezTo>
                    <a:pt x="1726" y="4561"/>
                    <a:pt x="1179" y="4702"/>
                    <a:pt x="1571" y="5096"/>
                  </a:cubicBezTo>
                  <a:lnTo>
                    <a:pt x="1571" y="5096"/>
                  </a:lnTo>
                  <a:cubicBezTo>
                    <a:pt x="1511" y="5043"/>
                    <a:pt x="1454" y="4999"/>
                    <a:pt x="1392" y="4999"/>
                  </a:cubicBezTo>
                  <a:cubicBezTo>
                    <a:pt x="1338" y="4999"/>
                    <a:pt x="1281" y="5032"/>
                    <a:pt x="1215" y="5118"/>
                  </a:cubicBezTo>
                  <a:cubicBezTo>
                    <a:pt x="1025" y="5606"/>
                    <a:pt x="691" y="5892"/>
                    <a:pt x="263" y="6070"/>
                  </a:cubicBezTo>
                  <a:cubicBezTo>
                    <a:pt x="203" y="6082"/>
                    <a:pt x="155" y="6118"/>
                    <a:pt x="120" y="6142"/>
                  </a:cubicBezTo>
                  <a:cubicBezTo>
                    <a:pt x="48" y="6201"/>
                    <a:pt x="13" y="6273"/>
                    <a:pt x="1" y="6368"/>
                  </a:cubicBezTo>
                  <a:cubicBezTo>
                    <a:pt x="24" y="6499"/>
                    <a:pt x="120" y="6547"/>
                    <a:pt x="215" y="6594"/>
                  </a:cubicBezTo>
                  <a:cubicBezTo>
                    <a:pt x="596" y="6713"/>
                    <a:pt x="394" y="6952"/>
                    <a:pt x="310" y="7166"/>
                  </a:cubicBezTo>
                  <a:cubicBezTo>
                    <a:pt x="298" y="7309"/>
                    <a:pt x="382" y="7380"/>
                    <a:pt x="453" y="7452"/>
                  </a:cubicBezTo>
                  <a:cubicBezTo>
                    <a:pt x="477" y="7487"/>
                    <a:pt x="489" y="7523"/>
                    <a:pt x="501" y="7571"/>
                  </a:cubicBezTo>
                  <a:cubicBezTo>
                    <a:pt x="567" y="7629"/>
                    <a:pt x="621" y="7652"/>
                    <a:pt x="670" y="7652"/>
                  </a:cubicBezTo>
                  <a:cubicBezTo>
                    <a:pt x="778" y="7652"/>
                    <a:pt x="854" y="7538"/>
                    <a:pt x="953" y="7464"/>
                  </a:cubicBezTo>
                  <a:cubicBezTo>
                    <a:pt x="1167" y="7749"/>
                    <a:pt x="1215" y="8106"/>
                    <a:pt x="1322" y="8440"/>
                  </a:cubicBezTo>
                  <a:cubicBezTo>
                    <a:pt x="1346" y="8499"/>
                    <a:pt x="1394" y="8535"/>
                    <a:pt x="1441" y="8571"/>
                  </a:cubicBezTo>
                  <a:cubicBezTo>
                    <a:pt x="1519" y="8581"/>
                    <a:pt x="1597" y="8586"/>
                    <a:pt x="1673" y="8586"/>
                  </a:cubicBezTo>
                  <a:cubicBezTo>
                    <a:pt x="2214" y="8586"/>
                    <a:pt x="2713" y="8343"/>
                    <a:pt x="3203" y="8083"/>
                  </a:cubicBezTo>
                  <a:cubicBezTo>
                    <a:pt x="3614" y="7683"/>
                    <a:pt x="3978" y="7161"/>
                    <a:pt x="4559" y="7161"/>
                  </a:cubicBezTo>
                  <a:cubicBezTo>
                    <a:pt x="4635" y="7161"/>
                    <a:pt x="4715" y="7170"/>
                    <a:pt x="4799" y="7190"/>
                  </a:cubicBezTo>
                  <a:cubicBezTo>
                    <a:pt x="4846" y="7166"/>
                    <a:pt x="4894" y="7142"/>
                    <a:pt x="4930" y="7106"/>
                  </a:cubicBezTo>
                  <a:cubicBezTo>
                    <a:pt x="5151" y="6996"/>
                    <a:pt x="5126" y="6503"/>
                    <a:pt x="5421" y="6503"/>
                  </a:cubicBezTo>
                  <a:cubicBezTo>
                    <a:pt x="5476" y="6503"/>
                    <a:pt x="5541" y="6520"/>
                    <a:pt x="5620" y="6559"/>
                  </a:cubicBezTo>
                  <a:cubicBezTo>
                    <a:pt x="6263" y="6332"/>
                    <a:pt x="6716" y="5820"/>
                    <a:pt x="7168" y="5285"/>
                  </a:cubicBezTo>
                  <a:cubicBezTo>
                    <a:pt x="7371" y="5070"/>
                    <a:pt x="7430" y="4725"/>
                    <a:pt x="7704" y="4582"/>
                  </a:cubicBezTo>
                  <a:cubicBezTo>
                    <a:pt x="7775" y="4344"/>
                    <a:pt x="7990" y="4189"/>
                    <a:pt x="8061" y="3939"/>
                  </a:cubicBezTo>
                  <a:cubicBezTo>
                    <a:pt x="8049" y="3892"/>
                    <a:pt x="8061" y="3868"/>
                    <a:pt x="8061" y="3820"/>
                  </a:cubicBezTo>
                  <a:cubicBezTo>
                    <a:pt x="8208" y="3757"/>
                    <a:pt x="7875" y="3381"/>
                    <a:pt x="8134" y="3381"/>
                  </a:cubicBezTo>
                  <a:cubicBezTo>
                    <a:pt x="8169" y="3381"/>
                    <a:pt x="8216" y="3388"/>
                    <a:pt x="8275" y="3403"/>
                  </a:cubicBezTo>
                  <a:cubicBezTo>
                    <a:pt x="8335" y="3392"/>
                    <a:pt x="8371" y="3356"/>
                    <a:pt x="8406" y="3320"/>
                  </a:cubicBezTo>
                  <a:cubicBezTo>
                    <a:pt x="8478" y="3142"/>
                    <a:pt x="8537" y="2963"/>
                    <a:pt x="8609" y="2784"/>
                  </a:cubicBezTo>
                  <a:lnTo>
                    <a:pt x="8609" y="2784"/>
                  </a:lnTo>
                  <a:lnTo>
                    <a:pt x="8597" y="2796"/>
                  </a:lnTo>
                  <a:cubicBezTo>
                    <a:pt x="8787" y="2606"/>
                    <a:pt x="8609" y="2332"/>
                    <a:pt x="8728" y="2130"/>
                  </a:cubicBezTo>
                  <a:cubicBezTo>
                    <a:pt x="8692" y="1951"/>
                    <a:pt x="8656" y="1749"/>
                    <a:pt x="8609" y="1570"/>
                  </a:cubicBezTo>
                  <a:cubicBezTo>
                    <a:pt x="8537" y="1368"/>
                    <a:pt x="8609" y="1070"/>
                    <a:pt x="8395" y="915"/>
                  </a:cubicBezTo>
                  <a:cubicBezTo>
                    <a:pt x="8335" y="653"/>
                    <a:pt x="8252" y="379"/>
                    <a:pt x="7990" y="284"/>
                  </a:cubicBezTo>
                  <a:cubicBezTo>
                    <a:pt x="7674" y="121"/>
                    <a:pt x="7364" y="0"/>
                    <a:pt x="70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"/>
            <p:cNvSpPr/>
            <p:nvPr/>
          </p:nvSpPr>
          <p:spPr>
            <a:xfrm>
              <a:off x="98132" y="2933690"/>
              <a:ext cx="103012" cy="99319"/>
            </a:xfrm>
            <a:custGeom>
              <a:avLst/>
              <a:gdLst/>
              <a:ahLst/>
              <a:cxnLst/>
              <a:rect l="l" t="t" r="r" b="b"/>
              <a:pathLst>
                <a:path w="3264" h="3147" extrusionOk="0">
                  <a:moveTo>
                    <a:pt x="1727" y="0"/>
                  </a:moveTo>
                  <a:cubicBezTo>
                    <a:pt x="1680" y="24"/>
                    <a:pt x="1656" y="72"/>
                    <a:pt x="1608" y="95"/>
                  </a:cubicBezTo>
                  <a:cubicBezTo>
                    <a:pt x="1418" y="298"/>
                    <a:pt x="1049" y="441"/>
                    <a:pt x="1120" y="750"/>
                  </a:cubicBezTo>
                  <a:cubicBezTo>
                    <a:pt x="1171" y="953"/>
                    <a:pt x="1157" y="1011"/>
                    <a:pt x="1119" y="1011"/>
                  </a:cubicBezTo>
                  <a:cubicBezTo>
                    <a:pt x="1067" y="1011"/>
                    <a:pt x="970" y="906"/>
                    <a:pt x="925" y="906"/>
                  </a:cubicBezTo>
                  <a:cubicBezTo>
                    <a:pt x="917" y="906"/>
                    <a:pt x="910" y="909"/>
                    <a:pt x="906" y="917"/>
                  </a:cubicBezTo>
                  <a:cubicBezTo>
                    <a:pt x="870" y="929"/>
                    <a:pt x="834" y="964"/>
                    <a:pt x="811" y="1012"/>
                  </a:cubicBezTo>
                  <a:cubicBezTo>
                    <a:pt x="811" y="1048"/>
                    <a:pt x="846" y="1107"/>
                    <a:pt x="811" y="1143"/>
                  </a:cubicBezTo>
                  <a:cubicBezTo>
                    <a:pt x="803" y="1149"/>
                    <a:pt x="797" y="1151"/>
                    <a:pt x="791" y="1151"/>
                  </a:cubicBezTo>
                  <a:cubicBezTo>
                    <a:pt x="762" y="1151"/>
                    <a:pt x="756" y="1082"/>
                    <a:pt x="715" y="1072"/>
                  </a:cubicBezTo>
                  <a:cubicBezTo>
                    <a:pt x="699" y="1068"/>
                    <a:pt x="684" y="1066"/>
                    <a:pt x="669" y="1066"/>
                  </a:cubicBezTo>
                  <a:cubicBezTo>
                    <a:pt x="587" y="1066"/>
                    <a:pt x="526" y="1120"/>
                    <a:pt x="465" y="1191"/>
                  </a:cubicBezTo>
                  <a:cubicBezTo>
                    <a:pt x="406" y="1262"/>
                    <a:pt x="358" y="1369"/>
                    <a:pt x="358" y="1488"/>
                  </a:cubicBezTo>
                  <a:cubicBezTo>
                    <a:pt x="415" y="1682"/>
                    <a:pt x="385" y="1811"/>
                    <a:pt x="194" y="1811"/>
                  </a:cubicBezTo>
                  <a:cubicBezTo>
                    <a:pt x="185" y="1811"/>
                    <a:pt x="177" y="1810"/>
                    <a:pt x="168" y="1810"/>
                  </a:cubicBezTo>
                  <a:cubicBezTo>
                    <a:pt x="72" y="1822"/>
                    <a:pt x="25" y="1869"/>
                    <a:pt x="1" y="1965"/>
                  </a:cubicBezTo>
                  <a:cubicBezTo>
                    <a:pt x="1" y="2024"/>
                    <a:pt x="1" y="2072"/>
                    <a:pt x="13" y="2119"/>
                  </a:cubicBezTo>
                  <a:cubicBezTo>
                    <a:pt x="84" y="2310"/>
                    <a:pt x="227" y="2417"/>
                    <a:pt x="346" y="2572"/>
                  </a:cubicBezTo>
                  <a:cubicBezTo>
                    <a:pt x="418" y="2762"/>
                    <a:pt x="727" y="2691"/>
                    <a:pt x="715" y="2989"/>
                  </a:cubicBezTo>
                  <a:cubicBezTo>
                    <a:pt x="817" y="3101"/>
                    <a:pt x="920" y="3146"/>
                    <a:pt x="1021" y="3146"/>
                  </a:cubicBezTo>
                  <a:cubicBezTo>
                    <a:pt x="1143" y="3146"/>
                    <a:pt x="1265" y="3080"/>
                    <a:pt x="1382" y="2989"/>
                  </a:cubicBezTo>
                  <a:cubicBezTo>
                    <a:pt x="1418" y="2965"/>
                    <a:pt x="1465" y="2917"/>
                    <a:pt x="1489" y="2869"/>
                  </a:cubicBezTo>
                  <a:cubicBezTo>
                    <a:pt x="1549" y="2762"/>
                    <a:pt x="1668" y="2750"/>
                    <a:pt x="1799" y="2715"/>
                  </a:cubicBezTo>
                  <a:cubicBezTo>
                    <a:pt x="1846" y="2703"/>
                    <a:pt x="1882" y="2691"/>
                    <a:pt x="1918" y="2655"/>
                  </a:cubicBezTo>
                  <a:cubicBezTo>
                    <a:pt x="2025" y="2596"/>
                    <a:pt x="2108" y="2524"/>
                    <a:pt x="2216" y="2477"/>
                  </a:cubicBezTo>
                  <a:cubicBezTo>
                    <a:pt x="2288" y="2505"/>
                    <a:pt x="2357" y="2516"/>
                    <a:pt x="2425" y="2516"/>
                  </a:cubicBezTo>
                  <a:cubicBezTo>
                    <a:pt x="2615" y="2516"/>
                    <a:pt x="2790" y="2425"/>
                    <a:pt x="2966" y="2346"/>
                  </a:cubicBezTo>
                  <a:cubicBezTo>
                    <a:pt x="3168" y="2238"/>
                    <a:pt x="3097" y="2000"/>
                    <a:pt x="3156" y="1846"/>
                  </a:cubicBezTo>
                  <a:cubicBezTo>
                    <a:pt x="3263" y="1524"/>
                    <a:pt x="3049" y="1310"/>
                    <a:pt x="2989" y="1048"/>
                  </a:cubicBezTo>
                  <a:lnTo>
                    <a:pt x="2858" y="607"/>
                  </a:lnTo>
                  <a:cubicBezTo>
                    <a:pt x="2823" y="572"/>
                    <a:pt x="2787" y="548"/>
                    <a:pt x="2739" y="512"/>
                  </a:cubicBezTo>
                  <a:cubicBezTo>
                    <a:pt x="2684" y="472"/>
                    <a:pt x="2627" y="459"/>
                    <a:pt x="2569" y="459"/>
                  </a:cubicBezTo>
                  <a:cubicBezTo>
                    <a:pt x="2465" y="459"/>
                    <a:pt x="2359" y="501"/>
                    <a:pt x="2258" y="501"/>
                  </a:cubicBezTo>
                  <a:cubicBezTo>
                    <a:pt x="2198" y="501"/>
                    <a:pt x="2140" y="486"/>
                    <a:pt x="2085" y="441"/>
                  </a:cubicBezTo>
                  <a:cubicBezTo>
                    <a:pt x="1966" y="369"/>
                    <a:pt x="1858" y="262"/>
                    <a:pt x="1823" y="119"/>
                  </a:cubicBezTo>
                  <a:cubicBezTo>
                    <a:pt x="1799" y="72"/>
                    <a:pt x="1775" y="24"/>
                    <a:pt x="17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"/>
            <p:cNvSpPr/>
            <p:nvPr/>
          </p:nvSpPr>
          <p:spPr>
            <a:xfrm>
              <a:off x="182679" y="2907749"/>
              <a:ext cx="53400" cy="86632"/>
            </a:xfrm>
            <a:custGeom>
              <a:avLst/>
              <a:gdLst/>
              <a:ahLst/>
              <a:cxnLst/>
              <a:rect l="l" t="t" r="r" b="b"/>
              <a:pathLst>
                <a:path w="1692" h="2745" extrusionOk="0">
                  <a:moveTo>
                    <a:pt x="1322" y="1"/>
                  </a:moveTo>
                  <a:cubicBezTo>
                    <a:pt x="1072" y="48"/>
                    <a:pt x="834" y="120"/>
                    <a:pt x="584" y="167"/>
                  </a:cubicBezTo>
                  <a:cubicBezTo>
                    <a:pt x="525" y="215"/>
                    <a:pt x="441" y="239"/>
                    <a:pt x="370" y="262"/>
                  </a:cubicBezTo>
                  <a:cubicBezTo>
                    <a:pt x="251" y="358"/>
                    <a:pt x="120" y="429"/>
                    <a:pt x="108" y="620"/>
                  </a:cubicBezTo>
                  <a:cubicBezTo>
                    <a:pt x="120" y="667"/>
                    <a:pt x="132" y="715"/>
                    <a:pt x="179" y="739"/>
                  </a:cubicBezTo>
                  <a:cubicBezTo>
                    <a:pt x="334" y="786"/>
                    <a:pt x="239" y="882"/>
                    <a:pt x="191" y="953"/>
                  </a:cubicBezTo>
                  <a:cubicBezTo>
                    <a:pt x="120" y="1096"/>
                    <a:pt x="1" y="1239"/>
                    <a:pt x="132" y="1429"/>
                  </a:cubicBezTo>
                  <a:cubicBezTo>
                    <a:pt x="184" y="1489"/>
                    <a:pt x="235" y="1510"/>
                    <a:pt x="284" y="1510"/>
                  </a:cubicBezTo>
                  <a:cubicBezTo>
                    <a:pt x="393" y="1510"/>
                    <a:pt x="494" y="1406"/>
                    <a:pt x="584" y="1382"/>
                  </a:cubicBezTo>
                  <a:lnTo>
                    <a:pt x="584" y="1382"/>
                  </a:lnTo>
                  <a:cubicBezTo>
                    <a:pt x="525" y="1572"/>
                    <a:pt x="168" y="1441"/>
                    <a:pt x="239" y="1798"/>
                  </a:cubicBezTo>
                  <a:cubicBezTo>
                    <a:pt x="251" y="1941"/>
                    <a:pt x="1" y="2096"/>
                    <a:pt x="156" y="2132"/>
                  </a:cubicBezTo>
                  <a:cubicBezTo>
                    <a:pt x="572" y="2191"/>
                    <a:pt x="275" y="2513"/>
                    <a:pt x="358" y="2679"/>
                  </a:cubicBezTo>
                  <a:cubicBezTo>
                    <a:pt x="406" y="2727"/>
                    <a:pt x="449" y="2744"/>
                    <a:pt x="490" y="2744"/>
                  </a:cubicBezTo>
                  <a:cubicBezTo>
                    <a:pt x="542" y="2744"/>
                    <a:pt x="591" y="2718"/>
                    <a:pt x="644" y="2691"/>
                  </a:cubicBezTo>
                  <a:cubicBezTo>
                    <a:pt x="799" y="2406"/>
                    <a:pt x="1072" y="2263"/>
                    <a:pt x="1322" y="2108"/>
                  </a:cubicBezTo>
                  <a:cubicBezTo>
                    <a:pt x="1394" y="2025"/>
                    <a:pt x="1430" y="1906"/>
                    <a:pt x="1418" y="1786"/>
                  </a:cubicBezTo>
                  <a:cubicBezTo>
                    <a:pt x="1477" y="1453"/>
                    <a:pt x="1227" y="1251"/>
                    <a:pt x="1192" y="953"/>
                  </a:cubicBezTo>
                  <a:cubicBezTo>
                    <a:pt x="1144" y="834"/>
                    <a:pt x="977" y="822"/>
                    <a:pt x="1013" y="655"/>
                  </a:cubicBezTo>
                  <a:cubicBezTo>
                    <a:pt x="1045" y="634"/>
                    <a:pt x="1076" y="626"/>
                    <a:pt x="1108" y="626"/>
                  </a:cubicBezTo>
                  <a:cubicBezTo>
                    <a:pt x="1223" y="626"/>
                    <a:pt x="1335" y="739"/>
                    <a:pt x="1450" y="739"/>
                  </a:cubicBezTo>
                  <a:cubicBezTo>
                    <a:pt x="1479" y="739"/>
                    <a:pt x="1508" y="732"/>
                    <a:pt x="1537" y="715"/>
                  </a:cubicBezTo>
                  <a:cubicBezTo>
                    <a:pt x="1692" y="382"/>
                    <a:pt x="1584" y="167"/>
                    <a:pt x="1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"/>
            <p:cNvSpPr/>
            <p:nvPr/>
          </p:nvSpPr>
          <p:spPr>
            <a:xfrm>
              <a:off x="29397" y="3021614"/>
              <a:ext cx="52989" cy="77038"/>
            </a:xfrm>
            <a:custGeom>
              <a:avLst/>
              <a:gdLst/>
              <a:ahLst/>
              <a:cxnLst/>
              <a:rect l="l" t="t" r="r" b="b"/>
              <a:pathLst>
                <a:path w="1679" h="2441" extrusionOk="0">
                  <a:moveTo>
                    <a:pt x="679" y="214"/>
                  </a:moveTo>
                  <a:lnTo>
                    <a:pt x="679" y="214"/>
                  </a:lnTo>
                  <a:cubicBezTo>
                    <a:pt x="703" y="250"/>
                    <a:pt x="726" y="262"/>
                    <a:pt x="738" y="262"/>
                  </a:cubicBezTo>
                  <a:cubicBezTo>
                    <a:pt x="726" y="262"/>
                    <a:pt x="691" y="250"/>
                    <a:pt x="679" y="214"/>
                  </a:cubicBezTo>
                  <a:close/>
                  <a:moveTo>
                    <a:pt x="890" y="0"/>
                  </a:moveTo>
                  <a:cubicBezTo>
                    <a:pt x="856" y="0"/>
                    <a:pt x="821" y="4"/>
                    <a:pt x="786" y="12"/>
                  </a:cubicBezTo>
                  <a:cubicBezTo>
                    <a:pt x="667" y="24"/>
                    <a:pt x="691" y="131"/>
                    <a:pt x="679" y="214"/>
                  </a:cubicBezTo>
                  <a:cubicBezTo>
                    <a:pt x="322" y="441"/>
                    <a:pt x="262" y="917"/>
                    <a:pt x="0" y="1226"/>
                  </a:cubicBezTo>
                  <a:cubicBezTo>
                    <a:pt x="39" y="1343"/>
                    <a:pt x="109" y="1388"/>
                    <a:pt x="198" y="1388"/>
                  </a:cubicBezTo>
                  <a:cubicBezTo>
                    <a:pt x="219" y="1388"/>
                    <a:pt x="240" y="1386"/>
                    <a:pt x="262" y="1381"/>
                  </a:cubicBezTo>
                  <a:cubicBezTo>
                    <a:pt x="333" y="1365"/>
                    <a:pt x="393" y="1358"/>
                    <a:pt x="443" y="1358"/>
                  </a:cubicBezTo>
                  <a:cubicBezTo>
                    <a:pt x="726" y="1358"/>
                    <a:pt x="683" y="1601"/>
                    <a:pt x="572" y="1905"/>
                  </a:cubicBezTo>
                  <a:cubicBezTo>
                    <a:pt x="548" y="2036"/>
                    <a:pt x="548" y="2155"/>
                    <a:pt x="584" y="2274"/>
                  </a:cubicBezTo>
                  <a:cubicBezTo>
                    <a:pt x="631" y="2358"/>
                    <a:pt x="691" y="2417"/>
                    <a:pt x="786" y="2441"/>
                  </a:cubicBezTo>
                  <a:cubicBezTo>
                    <a:pt x="976" y="2405"/>
                    <a:pt x="1060" y="2262"/>
                    <a:pt x="1119" y="2060"/>
                  </a:cubicBezTo>
                  <a:cubicBezTo>
                    <a:pt x="1262" y="1691"/>
                    <a:pt x="1155" y="1226"/>
                    <a:pt x="1417" y="917"/>
                  </a:cubicBezTo>
                  <a:cubicBezTo>
                    <a:pt x="1679" y="607"/>
                    <a:pt x="1596" y="369"/>
                    <a:pt x="1381" y="131"/>
                  </a:cubicBezTo>
                  <a:cubicBezTo>
                    <a:pt x="1214" y="82"/>
                    <a:pt x="1055" y="0"/>
                    <a:pt x="8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"/>
            <p:cNvSpPr/>
            <p:nvPr/>
          </p:nvSpPr>
          <p:spPr>
            <a:xfrm>
              <a:off x="11724" y="3080756"/>
              <a:ext cx="44373" cy="59617"/>
            </a:xfrm>
            <a:custGeom>
              <a:avLst/>
              <a:gdLst/>
              <a:ahLst/>
              <a:cxnLst/>
              <a:rect l="l" t="t" r="r" b="b"/>
              <a:pathLst>
                <a:path w="1406" h="1889" extrusionOk="0">
                  <a:moveTo>
                    <a:pt x="848" y="1"/>
                  </a:moveTo>
                  <a:cubicBezTo>
                    <a:pt x="734" y="1"/>
                    <a:pt x="658" y="238"/>
                    <a:pt x="547" y="238"/>
                  </a:cubicBezTo>
                  <a:cubicBezTo>
                    <a:pt x="506" y="238"/>
                    <a:pt x="460" y="205"/>
                    <a:pt x="405" y="114"/>
                  </a:cubicBezTo>
                  <a:cubicBezTo>
                    <a:pt x="370" y="103"/>
                    <a:pt x="358" y="67"/>
                    <a:pt x="346" y="55"/>
                  </a:cubicBezTo>
                  <a:cubicBezTo>
                    <a:pt x="191" y="210"/>
                    <a:pt x="251" y="412"/>
                    <a:pt x="215" y="591"/>
                  </a:cubicBezTo>
                  <a:cubicBezTo>
                    <a:pt x="179" y="805"/>
                    <a:pt x="96" y="996"/>
                    <a:pt x="108" y="1222"/>
                  </a:cubicBezTo>
                  <a:cubicBezTo>
                    <a:pt x="1" y="1662"/>
                    <a:pt x="334" y="1734"/>
                    <a:pt x="572" y="1889"/>
                  </a:cubicBezTo>
                  <a:cubicBezTo>
                    <a:pt x="596" y="1889"/>
                    <a:pt x="608" y="1877"/>
                    <a:pt x="643" y="1877"/>
                  </a:cubicBezTo>
                  <a:cubicBezTo>
                    <a:pt x="822" y="1722"/>
                    <a:pt x="1132" y="1638"/>
                    <a:pt x="965" y="1246"/>
                  </a:cubicBezTo>
                  <a:cubicBezTo>
                    <a:pt x="882" y="1246"/>
                    <a:pt x="798" y="1234"/>
                    <a:pt x="774" y="1115"/>
                  </a:cubicBezTo>
                  <a:cubicBezTo>
                    <a:pt x="751" y="1055"/>
                    <a:pt x="643" y="1019"/>
                    <a:pt x="727" y="936"/>
                  </a:cubicBezTo>
                  <a:cubicBezTo>
                    <a:pt x="756" y="906"/>
                    <a:pt x="779" y="895"/>
                    <a:pt x="798" y="895"/>
                  </a:cubicBezTo>
                  <a:cubicBezTo>
                    <a:pt x="839" y="895"/>
                    <a:pt x="861" y="951"/>
                    <a:pt x="894" y="984"/>
                  </a:cubicBezTo>
                  <a:lnTo>
                    <a:pt x="989" y="984"/>
                  </a:lnTo>
                  <a:cubicBezTo>
                    <a:pt x="1132" y="865"/>
                    <a:pt x="1405" y="829"/>
                    <a:pt x="1298" y="484"/>
                  </a:cubicBezTo>
                  <a:cubicBezTo>
                    <a:pt x="1263" y="448"/>
                    <a:pt x="1239" y="388"/>
                    <a:pt x="1203" y="341"/>
                  </a:cubicBezTo>
                  <a:cubicBezTo>
                    <a:pt x="1132" y="186"/>
                    <a:pt x="1060" y="31"/>
                    <a:pt x="882" y="7"/>
                  </a:cubicBezTo>
                  <a:cubicBezTo>
                    <a:pt x="870" y="3"/>
                    <a:pt x="859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"/>
            <p:cNvSpPr/>
            <p:nvPr/>
          </p:nvSpPr>
          <p:spPr>
            <a:xfrm>
              <a:off x="225536" y="2903078"/>
              <a:ext cx="66150" cy="33643"/>
            </a:xfrm>
            <a:custGeom>
              <a:avLst/>
              <a:gdLst/>
              <a:ahLst/>
              <a:cxnLst/>
              <a:rect l="l" t="t" r="r" b="b"/>
              <a:pathLst>
                <a:path w="2096" h="1066" extrusionOk="0">
                  <a:moveTo>
                    <a:pt x="571" y="1"/>
                  </a:moveTo>
                  <a:cubicBezTo>
                    <a:pt x="383" y="1"/>
                    <a:pt x="194" y="54"/>
                    <a:pt x="0" y="196"/>
                  </a:cubicBezTo>
                  <a:cubicBezTo>
                    <a:pt x="72" y="399"/>
                    <a:pt x="226" y="577"/>
                    <a:pt x="119" y="815"/>
                  </a:cubicBezTo>
                  <a:cubicBezTo>
                    <a:pt x="48" y="899"/>
                    <a:pt x="48" y="982"/>
                    <a:pt x="119" y="1065"/>
                  </a:cubicBezTo>
                  <a:cubicBezTo>
                    <a:pt x="298" y="1065"/>
                    <a:pt x="429" y="1042"/>
                    <a:pt x="465" y="791"/>
                  </a:cubicBezTo>
                  <a:cubicBezTo>
                    <a:pt x="482" y="649"/>
                    <a:pt x="533" y="534"/>
                    <a:pt x="652" y="534"/>
                  </a:cubicBezTo>
                  <a:cubicBezTo>
                    <a:pt x="692" y="534"/>
                    <a:pt x="741" y="547"/>
                    <a:pt x="798" y="577"/>
                  </a:cubicBezTo>
                  <a:cubicBezTo>
                    <a:pt x="1143" y="756"/>
                    <a:pt x="1560" y="577"/>
                    <a:pt x="1905" y="803"/>
                  </a:cubicBezTo>
                  <a:cubicBezTo>
                    <a:pt x="2096" y="458"/>
                    <a:pt x="1846" y="399"/>
                    <a:pt x="1655" y="315"/>
                  </a:cubicBezTo>
                  <a:cubicBezTo>
                    <a:pt x="1640" y="320"/>
                    <a:pt x="1628" y="323"/>
                    <a:pt x="1615" y="323"/>
                  </a:cubicBezTo>
                  <a:cubicBezTo>
                    <a:pt x="1598" y="323"/>
                    <a:pt x="1581" y="317"/>
                    <a:pt x="1560" y="303"/>
                  </a:cubicBezTo>
                  <a:cubicBezTo>
                    <a:pt x="1226" y="167"/>
                    <a:pt x="901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"/>
            <p:cNvSpPr/>
            <p:nvPr/>
          </p:nvSpPr>
          <p:spPr>
            <a:xfrm>
              <a:off x="69224" y="2973139"/>
              <a:ext cx="40618" cy="40776"/>
            </a:xfrm>
            <a:custGeom>
              <a:avLst/>
              <a:gdLst/>
              <a:ahLst/>
              <a:cxnLst/>
              <a:rect l="l" t="t" r="r" b="b"/>
              <a:pathLst>
                <a:path w="1287" h="1292" extrusionOk="0">
                  <a:moveTo>
                    <a:pt x="977" y="0"/>
                  </a:moveTo>
                  <a:cubicBezTo>
                    <a:pt x="572" y="191"/>
                    <a:pt x="274" y="536"/>
                    <a:pt x="0" y="869"/>
                  </a:cubicBezTo>
                  <a:cubicBezTo>
                    <a:pt x="0" y="1167"/>
                    <a:pt x="179" y="1250"/>
                    <a:pt x="381" y="1274"/>
                  </a:cubicBezTo>
                  <a:cubicBezTo>
                    <a:pt x="452" y="1283"/>
                    <a:pt x="522" y="1291"/>
                    <a:pt x="589" y="1291"/>
                  </a:cubicBezTo>
                  <a:cubicBezTo>
                    <a:pt x="791" y="1291"/>
                    <a:pt x="956" y="1216"/>
                    <a:pt x="965" y="857"/>
                  </a:cubicBezTo>
                  <a:cubicBezTo>
                    <a:pt x="953" y="822"/>
                    <a:pt x="953" y="786"/>
                    <a:pt x="953" y="738"/>
                  </a:cubicBezTo>
                  <a:cubicBezTo>
                    <a:pt x="857" y="536"/>
                    <a:pt x="1036" y="465"/>
                    <a:pt x="1131" y="357"/>
                  </a:cubicBezTo>
                  <a:cubicBezTo>
                    <a:pt x="1286" y="119"/>
                    <a:pt x="1155" y="36"/>
                    <a:pt x="9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"/>
            <p:cNvSpPr/>
            <p:nvPr/>
          </p:nvSpPr>
          <p:spPr>
            <a:xfrm>
              <a:off x="67709" y="3165586"/>
              <a:ext cx="75933" cy="32696"/>
            </a:xfrm>
            <a:custGeom>
              <a:avLst/>
              <a:gdLst/>
              <a:ahLst/>
              <a:cxnLst/>
              <a:rect l="l" t="t" r="r" b="b"/>
              <a:pathLst>
                <a:path w="2406" h="1036" extrusionOk="0">
                  <a:moveTo>
                    <a:pt x="2219" y="1"/>
                  </a:moveTo>
                  <a:cubicBezTo>
                    <a:pt x="2177" y="1"/>
                    <a:pt x="2141" y="18"/>
                    <a:pt x="2108" y="58"/>
                  </a:cubicBezTo>
                  <a:cubicBezTo>
                    <a:pt x="1548" y="379"/>
                    <a:pt x="953" y="522"/>
                    <a:pt x="346" y="558"/>
                  </a:cubicBezTo>
                  <a:cubicBezTo>
                    <a:pt x="191" y="570"/>
                    <a:pt x="24" y="558"/>
                    <a:pt x="12" y="796"/>
                  </a:cubicBezTo>
                  <a:lnTo>
                    <a:pt x="1" y="844"/>
                  </a:lnTo>
                  <a:cubicBezTo>
                    <a:pt x="183" y="973"/>
                    <a:pt x="365" y="1036"/>
                    <a:pt x="548" y="1036"/>
                  </a:cubicBezTo>
                  <a:cubicBezTo>
                    <a:pt x="734" y="1036"/>
                    <a:pt x="921" y="970"/>
                    <a:pt x="1108" y="844"/>
                  </a:cubicBezTo>
                  <a:cubicBezTo>
                    <a:pt x="1144" y="832"/>
                    <a:pt x="1191" y="832"/>
                    <a:pt x="1215" y="832"/>
                  </a:cubicBezTo>
                  <a:cubicBezTo>
                    <a:pt x="1293" y="714"/>
                    <a:pt x="1364" y="629"/>
                    <a:pt x="1486" y="629"/>
                  </a:cubicBezTo>
                  <a:cubicBezTo>
                    <a:pt x="1512" y="629"/>
                    <a:pt x="1541" y="633"/>
                    <a:pt x="1572" y="641"/>
                  </a:cubicBezTo>
                  <a:cubicBezTo>
                    <a:pt x="1619" y="651"/>
                    <a:pt x="1664" y="657"/>
                    <a:pt x="1708" y="657"/>
                  </a:cubicBezTo>
                  <a:cubicBezTo>
                    <a:pt x="1866" y="657"/>
                    <a:pt x="2005" y="588"/>
                    <a:pt x="2108" y="439"/>
                  </a:cubicBezTo>
                  <a:cubicBezTo>
                    <a:pt x="2144" y="391"/>
                    <a:pt x="2179" y="355"/>
                    <a:pt x="2215" y="320"/>
                  </a:cubicBezTo>
                  <a:cubicBezTo>
                    <a:pt x="2298" y="236"/>
                    <a:pt x="2406" y="177"/>
                    <a:pt x="2334" y="34"/>
                  </a:cubicBezTo>
                  <a:cubicBezTo>
                    <a:pt x="2291" y="13"/>
                    <a:pt x="2253" y="1"/>
                    <a:pt x="2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"/>
            <p:cNvSpPr/>
            <p:nvPr/>
          </p:nvSpPr>
          <p:spPr>
            <a:xfrm>
              <a:off x="116563" y="2936310"/>
              <a:ext cx="31970" cy="43332"/>
            </a:xfrm>
            <a:custGeom>
              <a:avLst/>
              <a:gdLst/>
              <a:ahLst/>
              <a:cxnLst/>
              <a:rect l="l" t="t" r="r" b="b"/>
              <a:pathLst>
                <a:path w="1013" h="1373" extrusionOk="0">
                  <a:moveTo>
                    <a:pt x="1012" y="0"/>
                  </a:moveTo>
                  <a:lnTo>
                    <a:pt x="1012" y="0"/>
                  </a:lnTo>
                  <a:cubicBezTo>
                    <a:pt x="655" y="48"/>
                    <a:pt x="441" y="405"/>
                    <a:pt x="119" y="560"/>
                  </a:cubicBezTo>
                  <a:cubicBezTo>
                    <a:pt x="0" y="739"/>
                    <a:pt x="84" y="822"/>
                    <a:pt x="239" y="893"/>
                  </a:cubicBezTo>
                  <a:cubicBezTo>
                    <a:pt x="358" y="917"/>
                    <a:pt x="489" y="929"/>
                    <a:pt x="500" y="1072"/>
                  </a:cubicBezTo>
                  <a:cubicBezTo>
                    <a:pt x="528" y="1229"/>
                    <a:pt x="542" y="1372"/>
                    <a:pt x="641" y="1372"/>
                  </a:cubicBezTo>
                  <a:cubicBezTo>
                    <a:pt x="670" y="1372"/>
                    <a:pt x="705" y="1360"/>
                    <a:pt x="750" y="1334"/>
                  </a:cubicBezTo>
                  <a:cubicBezTo>
                    <a:pt x="929" y="1227"/>
                    <a:pt x="893" y="1060"/>
                    <a:pt x="739" y="941"/>
                  </a:cubicBezTo>
                  <a:cubicBezTo>
                    <a:pt x="489" y="739"/>
                    <a:pt x="548" y="572"/>
                    <a:pt x="750" y="405"/>
                  </a:cubicBezTo>
                  <a:cubicBezTo>
                    <a:pt x="893" y="298"/>
                    <a:pt x="953" y="155"/>
                    <a:pt x="10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4"/>
            <p:cNvSpPr/>
            <p:nvPr/>
          </p:nvSpPr>
          <p:spPr>
            <a:xfrm>
              <a:off x="27882" y="3056550"/>
              <a:ext cx="28593" cy="26226"/>
            </a:xfrm>
            <a:custGeom>
              <a:avLst/>
              <a:gdLst/>
              <a:ahLst/>
              <a:cxnLst/>
              <a:rect l="l" t="t" r="r" b="b"/>
              <a:pathLst>
                <a:path w="906" h="831" extrusionOk="0">
                  <a:moveTo>
                    <a:pt x="544" y="0"/>
                  </a:moveTo>
                  <a:cubicBezTo>
                    <a:pt x="469" y="0"/>
                    <a:pt x="391" y="45"/>
                    <a:pt x="310" y="119"/>
                  </a:cubicBezTo>
                  <a:cubicBezTo>
                    <a:pt x="271" y="159"/>
                    <a:pt x="234" y="174"/>
                    <a:pt x="199" y="174"/>
                  </a:cubicBezTo>
                  <a:cubicBezTo>
                    <a:pt x="148" y="174"/>
                    <a:pt x="102" y="143"/>
                    <a:pt x="60" y="108"/>
                  </a:cubicBezTo>
                  <a:cubicBezTo>
                    <a:pt x="36" y="155"/>
                    <a:pt x="24" y="203"/>
                    <a:pt x="12" y="250"/>
                  </a:cubicBezTo>
                  <a:cubicBezTo>
                    <a:pt x="1" y="310"/>
                    <a:pt x="1" y="358"/>
                    <a:pt x="24" y="417"/>
                  </a:cubicBezTo>
                  <a:cubicBezTo>
                    <a:pt x="120" y="620"/>
                    <a:pt x="191" y="786"/>
                    <a:pt x="417" y="810"/>
                  </a:cubicBezTo>
                  <a:cubicBezTo>
                    <a:pt x="458" y="820"/>
                    <a:pt x="501" y="830"/>
                    <a:pt x="542" y="830"/>
                  </a:cubicBezTo>
                  <a:cubicBezTo>
                    <a:pt x="597" y="830"/>
                    <a:pt x="650" y="812"/>
                    <a:pt x="691" y="751"/>
                  </a:cubicBezTo>
                  <a:cubicBezTo>
                    <a:pt x="905" y="584"/>
                    <a:pt x="905" y="393"/>
                    <a:pt x="774" y="167"/>
                  </a:cubicBezTo>
                  <a:cubicBezTo>
                    <a:pt x="701" y="50"/>
                    <a:pt x="624" y="0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4"/>
            <p:cNvSpPr/>
            <p:nvPr/>
          </p:nvSpPr>
          <p:spPr>
            <a:xfrm>
              <a:off x="152256" y="2923023"/>
              <a:ext cx="38345" cy="25721"/>
            </a:xfrm>
            <a:custGeom>
              <a:avLst/>
              <a:gdLst/>
              <a:ahLst/>
              <a:cxnLst/>
              <a:rect l="l" t="t" r="r" b="b"/>
              <a:pathLst>
                <a:path w="1215" h="815" extrusionOk="0">
                  <a:moveTo>
                    <a:pt x="634" y="1"/>
                  </a:moveTo>
                  <a:cubicBezTo>
                    <a:pt x="570" y="1"/>
                    <a:pt x="505" y="9"/>
                    <a:pt x="441" y="52"/>
                  </a:cubicBezTo>
                  <a:lnTo>
                    <a:pt x="0" y="326"/>
                  </a:lnTo>
                  <a:lnTo>
                    <a:pt x="0" y="445"/>
                  </a:lnTo>
                  <a:cubicBezTo>
                    <a:pt x="143" y="588"/>
                    <a:pt x="310" y="695"/>
                    <a:pt x="524" y="802"/>
                  </a:cubicBezTo>
                  <a:cubicBezTo>
                    <a:pt x="786" y="683"/>
                    <a:pt x="1215" y="814"/>
                    <a:pt x="1120" y="207"/>
                  </a:cubicBezTo>
                  <a:cubicBezTo>
                    <a:pt x="1024" y="64"/>
                    <a:pt x="905" y="5"/>
                    <a:pt x="762" y="5"/>
                  </a:cubicBezTo>
                  <a:cubicBezTo>
                    <a:pt x="720" y="5"/>
                    <a:pt x="677" y="1"/>
                    <a:pt x="6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"/>
            <p:cNvSpPr/>
            <p:nvPr/>
          </p:nvSpPr>
          <p:spPr>
            <a:xfrm>
              <a:off x="54549" y="3158454"/>
              <a:ext cx="24080" cy="32254"/>
            </a:xfrm>
            <a:custGeom>
              <a:avLst/>
              <a:gdLst/>
              <a:ahLst/>
              <a:cxnLst/>
              <a:rect l="l" t="t" r="r" b="b"/>
              <a:pathLst>
                <a:path w="763" h="1022" extrusionOk="0">
                  <a:moveTo>
                    <a:pt x="169" y="0"/>
                  </a:moveTo>
                  <a:cubicBezTo>
                    <a:pt x="103" y="0"/>
                    <a:pt x="48" y="52"/>
                    <a:pt x="1" y="153"/>
                  </a:cubicBezTo>
                  <a:cubicBezTo>
                    <a:pt x="144" y="439"/>
                    <a:pt x="25" y="903"/>
                    <a:pt x="429" y="1022"/>
                  </a:cubicBezTo>
                  <a:cubicBezTo>
                    <a:pt x="501" y="903"/>
                    <a:pt x="715" y="974"/>
                    <a:pt x="763" y="784"/>
                  </a:cubicBezTo>
                  <a:cubicBezTo>
                    <a:pt x="763" y="736"/>
                    <a:pt x="763" y="700"/>
                    <a:pt x="739" y="677"/>
                  </a:cubicBezTo>
                  <a:cubicBezTo>
                    <a:pt x="608" y="486"/>
                    <a:pt x="525" y="260"/>
                    <a:pt x="346" y="93"/>
                  </a:cubicBezTo>
                  <a:cubicBezTo>
                    <a:pt x="279" y="31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4"/>
            <p:cNvSpPr/>
            <p:nvPr/>
          </p:nvSpPr>
          <p:spPr>
            <a:xfrm>
              <a:off x="51172" y="3133207"/>
              <a:ext cx="27457" cy="46614"/>
            </a:xfrm>
            <a:custGeom>
              <a:avLst/>
              <a:gdLst/>
              <a:ahLst/>
              <a:cxnLst/>
              <a:rect l="l" t="t" r="r" b="b"/>
              <a:pathLst>
                <a:path w="870" h="1477" extrusionOk="0">
                  <a:moveTo>
                    <a:pt x="239" y="0"/>
                  </a:moveTo>
                  <a:lnTo>
                    <a:pt x="239" y="0"/>
                  </a:lnTo>
                  <a:cubicBezTo>
                    <a:pt x="250" y="386"/>
                    <a:pt x="413" y="717"/>
                    <a:pt x="58" y="717"/>
                  </a:cubicBezTo>
                  <a:cubicBezTo>
                    <a:pt x="40" y="717"/>
                    <a:pt x="21" y="716"/>
                    <a:pt x="1" y="715"/>
                  </a:cubicBezTo>
                  <a:lnTo>
                    <a:pt x="1" y="715"/>
                  </a:lnTo>
                  <a:cubicBezTo>
                    <a:pt x="25" y="786"/>
                    <a:pt x="72" y="881"/>
                    <a:pt x="108" y="953"/>
                  </a:cubicBezTo>
                  <a:cubicBezTo>
                    <a:pt x="156" y="937"/>
                    <a:pt x="199" y="930"/>
                    <a:pt x="238" y="930"/>
                  </a:cubicBezTo>
                  <a:cubicBezTo>
                    <a:pt x="550" y="930"/>
                    <a:pt x="616" y="1382"/>
                    <a:pt x="870" y="1477"/>
                  </a:cubicBezTo>
                  <a:cubicBezTo>
                    <a:pt x="822" y="953"/>
                    <a:pt x="548" y="548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4"/>
            <p:cNvSpPr/>
            <p:nvPr/>
          </p:nvSpPr>
          <p:spPr>
            <a:xfrm>
              <a:off x="92515" y="2966007"/>
              <a:ext cx="21082" cy="30455"/>
            </a:xfrm>
            <a:custGeom>
              <a:avLst/>
              <a:gdLst/>
              <a:ahLst/>
              <a:cxnLst/>
              <a:rect l="l" t="t" r="r" b="b"/>
              <a:pathLst>
                <a:path w="668" h="965" extrusionOk="0">
                  <a:moveTo>
                    <a:pt x="465" y="0"/>
                  </a:moveTo>
                  <a:cubicBezTo>
                    <a:pt x="405" y="12"/>
                    <a:pt x="358" y="36"/>
                    <a:pt x="334" y="71"/>
                  </a:cubicBezTo>
                  <a:cubicBezTo>
                    <a:pt x="298" y="119"/>
                    <a:pt x="250" y="179"/>
                    <a:pt x="227" y="226"/>
                  </a:cubicBezTo>
                  <a:cubicBezTo>
                    <a:pt x="227" y="333"/>
                    <a:pt x="536" y="393"/>
                    <a:pt x="274" y="524"/>
                  </a:cubicBezTo>
                  <a:cubicBezTo>
                    <a:pt x="0" y="655"/>
                    <a:pt x="60" y="786"/>
                    <a:pt x="215" y="964"/>
                  </a:cubicBezTo>
                  <a:cubicBezTo>
                    <a:pt x="250" y="929"/>
                    <a:pt x="286" y="881"/>
                    <a:pt x="334" y="822"/>
                  </a:cubicBezTo>
                  <a:cubicBezTo>
                    <a:pt x="345" y="822"/>
                    <a:pt x="356" y="822"/>
                    <a:pt x="367" y="822"/>
                  </a:cubicBezTo>
                  <a:cubicBezTo>
                    <a:pt x="590" y="822"/>
                    <a:pt x="650" y="703"/>
                    <a:pt x="548" y="452"/>
                  </a:cubicBezTo>
                  <a:cubicBezTo>
                    <a:pt x="596" y="369"/>
                    <a:pt x="631" y="286"/>
                    <a:pt x="667" y="202"/>
                  </a:cubicBezTo>
                  <a:cubicBezTo>
                    <a:pt x="655" y="71"/>
                    <a:pt x="572" y="12"/>
                    <a:pt x="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"/>
            <p:cNvSpPr/>
            <p:nvPr/>
          </p:nvSpPr>
          <p:spPr>
            <a:xfrm>
              <a:off x="277262" y="3017101"/>
              <a:ext cx="21555" cy="18810"/>
            </a:xfrm>
            <a:custGeom>
              <a:avLst/>
              <a:gdLst/>
              <a:ahLst/>
              <a:cxnLst/>
              <a:rect l="l" t="t" r="r" b="b"/>
              <a:pathLst>
                <a:path w="683" h="596" extrusionOk="0">
                  <a:moveTo>
                    <a:pt x="308" y="0"/>
                  </a:moveTo>
                  <a:cubicBezTo>
                    <a:pt x="195" y="0"/>
                    <a:pt x="98" y="68"/>
                    <a:pt x="40" y="262"/>
                  </a:cubicBezTo>
                  <a:cubicBezTo>
                    <a:pt x="1" y="403"/>
                    <a:pt x="23" y="442"/>
                    <a:pt x="70" y="442"/>
                  </a:cubicBezTo>
                  <a:cubicBezTo>
                    <a:pt x="130" y="442"/>
                    <a:pt x="230" y="378"/>
                    <a:pt x="293" y="378"/>
                  </a:cubicBezTo>
                  <a:cubicBezTo>
                    <a:pt x="331" y="378"/>
                    <a:pt x="356" y="401"/>
                    <a:pt x="350" y="477"/>
                  </a:cubicBezTo>
                  <a:cubicBezTo>
                    <a:pt x="338" y="524"/>
                    <a:pt x="350" y="560"/>
                    <a:pt x="373" y="596"/>
                  </a:cubicBezTo>
                  <a:lnTo>
                    <a:pt x="445" y="596"/>
                  </a:lnTo>
                  <a:cubicBezTo>
                    <a:pt x="611" y="477"/>
                    <a:pt x="683" y="334"/>
                    <a:pt x="611" y="107"/>
                  </a:cubicBezTo>
                  <a:cubicBezTo>
                    <a:pt x="508" y="48"/>
                    <a:pt x="403" y="0"/>
                    <a:pt x="3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"/>
            <p:cNvSpPr/>
            <p:nvPr/>
          </p:nvSpPr>
          <p:spPr>
            <a:xfrm>
              <a:off x="54549" y="3006560"/>
              <a:ext cx="18463" cy="21966"/>
            </a:xfrm>
            <a:custGeom>
              <a:avLst/>
              <a:gdLst/>
              <a:ahLst/>
              <a:cxnLst/>
              <a:rect l="l" t="t" r="r" b="b"/>
              <a:pathLst>
                <a:path w="585" h="696" extrusionOk="0">
                  <a:moveTo>
                    <a:pt x="322" y="1"/>
                  </a:moveTo>
                  <a:cubicBezTo>
                    <a:pt x="144" y="96"/>
                    <a:pt x="72" y="299"/>
                    <a:pt x="1" y="489"/>
                  </a:cubicBezTo>
                  <a:cubicBezTo>
                    <a:pt x="127" y="616"/>
                    <a:pt x="282" y="695"/>
                    <a:pt x="465" y="695"/>
                  </a:cubicBezTo>
                  <a:cubicBezTo>
                    <a:pt x="488" y="695"/>
                    <a:pt x="512" y="694"/>
                    <a:pt x="537" y="691"/>
                  </a:cubicBezTo>
                  <a:cubicBezTo>
                    <a:pt x="560" y="632"/>
                    <a:pt x="584" y="572"/>
                    <a:pt x="572" y="537"/>
                  </a:cubicBezTo>
                  <a:cubicBezTo>
                    <a:pt x="537" y="322"/>
                    <a:pt x="501" y="120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"/>
            <p:cNvSpPr/>
            <p:nvPr/>
          </p:nvSpPr>
          <p:spPr>
            <a:xfrm>
              <a:off x="64711" y="3000564"/>
              <a:ext cx="19567" cy="23702"/>
            </a:xfrm>
            <a:custGeom>
              <a:avLst/>
              <a:gdLst/>
              <a:ahLst/>
              <a:cxnLst/>
              <a:rect l="l" t="t" r="r" b="b"/>
              <a:pathLst>
                <a:path w="620" h="751" extrusionOk="0">
                  <a:moveTo>
                    <a:pt x="143" y="0"/>
                  </a:moveTo>
                  <a:cubicBezTo>
                    <a:pt x="96" y="48"/>
                    <a:pt x="48" y="108"/>
                    <a:pt x="0" y="167"/>
                  </a:cubicBezTo>
                  <a:cubicBezTo>
                    <a:pt x="48" y="381"/>
                    <a:pt x="60" y="584"/>
                    <a:pt x="215" y="750"/>
                  </a:cubicBezTo>
                  <a:cubicBezTo>
                    <a:pt x="238" y="750"/>
                    <a:pt x="262" y="739"/>
                    <a:pt x="286" y="739"/>
                  </a:cubicBezTo>
                  <a:cubicBezTo>
                    <a:pt x="393" y="667"/>
                    <a:pt x="512" y="620"/>
                    <a:pt x="584" y="500"/>
                  </a:cubicBezTo>
                  <a:cubicBezTo>
                    <a:pt x="619" y="405"/>
                    <a:pt x="619" y="334"/>
                    <a:pt x="560" y="262"/>
                  </a:cubicBezTo>
                  <a:cubicBezTo>
                    <a:pt x="543" y="264"/>
                    <a:pt x="526" y="265"/>
                    <a:pt x="510" y="265"/>
                  </a:cubicBezTo>
                  <a:cubicBezTo>
                    <a:pt x="337" y="265"/>
                    <a:pt x="230" y="153"/>
                    <a:pt x="1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4"/>
            <p:cNvSpPr/>
            <p:nvPr/>
          </p:nvSpPr>
          <p:spPr>
            <a:xfrm>
              <a:off x="105675" y="2953415"/>
              <a:ext cx="18810" cy="19757"/>
            </a:xfrm>
            <a:custGeom>
              <a:avLst/>
              <a:gdLst/>
              <a:ahLst/>
              <a:cxnLst/>
              <a:rect l="l" t="t" r="r" b="b"/>
              <a:pathLst>
                <a:path w="596" h="626" extrusionOk="0">
                  <a:moveTo>
                    <a:pt x="446" y="1"/>
                  </a:moveTo>
                  <a:cubicBezTo>
                    <a:pt x="394" y="1"/>
                    <a:pt x="364" y="51"/>
                    <a:pt x="333" y="101"/>
                  </a:cubicBezTo>
                  <a:cubicBezTo>
                    <a:pt x="250" y="268"/>
                    <a:pt x="12" y="232"/>
                    <a:pt x="0" y="459"/>
                  </a:cubicBezTo>
                  <a:cubicBezTo>
                    <a:pt x="72" y="518"/>
                    <a:pt x="167" y="566"/>
                    <a:pt x="250" y="625"/>
                  </a:cubicBezTo>
                  <a:cubicBezTo>
                    <a:pt x="333" y="578"/>
                    <a:pt x="381" y="530"/>
                    <a:pt x="476" y="482"/>
                  </a:cubicBezTo>
                  <a:cubicBezTo>
                    <a:pt x="498" y="499"/>
                    <a:pt x="515" y="508"/>
                    <a:pt x="532" y="508"/>
                  </a:cubicBezTo>
                  <a:cubicBezTo>
                    <a:pt x="551" y="508"/>
                    <a:pt x="570" y="496"/>
                    <a:pt x="595" y="470"/>
                  </a:cubicBezTo>
                  <a:lnTo>
                    <a:pt x="595" y="351"/>
                  </a:lnTo>
                  <a:cubicBezTo>
                    <a:pt x="548" y="256"/>
                    <a:pt x="524" y="125"/>
                    <a:pt x="476" y="6"/>
                  </a:cubicBezTo>
                  <a:cubicBezTo>
                    <a:pt x="465" y="2"/>
                    <a:pt x="455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4"/>
            <p:cNvSpPr/>
            <p:nvPr/>
          </p:nvSpPr>
          <p:spPr>
            <a:xfrm>
              <a:off x="176683" y="2915638"/>
              <a:ext cx="17674" cy="13287"/>
            </a:xfrm>
            <a:custGeom>
              <a:avLst/>
              <a:gdLst/>
              <a:ahLst/>
              <a:cxnLst/>
              <a:rect l="l" t="t" r="r" b="b"/>
              <a:pathLst>
                <a:path w="560" h="421" extrusionOk="0">
                  <a:moveTo>
                    <a:pt x="560" y="1"/>
                  </a:moveTo>
                  <a:cubicBezTo>
                    <a:pt x="465" y="1"/>
                    <a:pt x="334" y="12"/>
                    <a:pt x="227" y="36"/>
                  </a:cubicBezTo>
                  <a:cubicBezTo>
                    <a:pt x="131" y="120"/>
                    <a:pt x="36" y="167"/>
                    <a:pt x="0" y="286"/>
                  </a:cubicBezTo>
                  <a:cubicBezTo>
                    <a:pt x="50" y="403"/>
                    <a:pt x="130" y="421"/>
                    <a:pt x="213" y="421"/>
                  </a:cubicBezTo>
                  <a:cubicBezTo>
                    <a:pt x="249" y="421"/>
                    <a:pt x="286" y="417"/>
                    <a:pt x="322" y="417"/>
                  </a:cubicBezTo>
                  <a:cubicBezTo>
                    <a:pt x="405" y="274"/>
                    <a:pt x="489" y="143"/>
                    <a:pt x="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"/>
            <p:cNvSpPr/>
            <p:nvPr/>
          </p:nvSpPr>
          <p:spPr>
            <a:xfrm>
              <a:off x="60956" y="3000185"/>
              <a:ext cx="54504" cy="86506"/>
            </a:xfrm>
            <a:custGeom>
              <a:avLst/>
              <a:gdLst/>
              <a:ahLst/>
              <a:cxnLst/>
              <a:rect l="l" t="t" r="r" b="b"/>
              <a:pathLst>
                <a:path w="1727" h="2741" extrusionOk="0">
                  <a:moveTo>
                    <a:pt x="1239" y="0"/>
                  </a:moveTo>
                  <a:cubicBezTo>
                    <a:pt x="1151" y="218"/>
                    <a:pt x="1026" y="309"/>
                    <a:pt x="867" y="309"/>
                  </a:cubicBezTo>
                  <a:cubicBezTo>
                    <a:pt x="809" y="309"/>
                    <a:pt x="746" y="297"/>
                    <a:pt x="679" y="274"/>
                  </a:cubicBezTo>
                  <a:cubicBezTo>
                    <a:pt x="655" y="358"/>
                    <a:pt x="655" y="441"/>
                    <a:pt x="655" y="524"/>
                  </a:cubicBezTo>
                  <a:cubicBezTo>
                    <a:pt x="560" y="608"/>
                    <a:pt x="405" y="643"/>
                    <a:pt x="334" y="774"/>
                  </a:cubicBezTo>
                  <a:lnTo>
                    <a:pt x="334" y="893"/>
                  </a:lnTo>
                  <a:cubicBezTo>
                    <a:pt x="500" y="1167"/>
                    <a:pt x="655" y="1441"/>
                    <a:pt x="203" y="1548"/>
                  </a:cubicBezTo>
                  <a:cubicBezTo>
                    <a:pt x="119" y="1584"/>
                    <a:pt x="48" y="1644"/>
                    <a:pt x="96" y="1727"/>
                  </a:cubicBezTo>
                  <a:cubicBezTo>
                    <a:pt x="274" y="2072"/>
                    <a:pt x="0" y="2370"/>
                    <a:pt x="24" y="2679"/>
                  </a:cubicBezTo>
                  <a:cubicBezTo>
                    <a:pt x="82" y="2722"/>
                    <a:pt x="135" y="2741"/>
                    <a:pt x="185" y="2741"/>
                  </a:cubicBezTo>
                  <a:cubicBezTo>
                    <a:pt x="287" y="2741"/>
                    <a:pt x="372" y="2661"/>
                    <a:pt x="453" y="2548"/>
                  </a:cubicBezTo>
                  <a:cubicBezTo>
                    <a:pt x="496" y="2495"/>
                    <a:pt x="539" y="2474"/>
                    <a:pt x="583" y="2474"/>
                  </a:cubicBezTo>
                  <a:cubicBezTo>
                    <a:pt x="719" y="2474"/>
                    <a:pt x="859" y="2672"/>
                    <a:pt x="999" y="2672"/>
                  </a:cubicBezTo>
                  <a:cubicBezTo>
                    <a:pt x="1063" y="2672"/>
                    <a:pt x="1127" y="2632"/>
                    <a:pt x="1191" y="2513"/>
                  </a:cubicBezTo>
                  <a:cubicBezTo>
                    <a:pt x="1036" y="2429"/>
                    <a:pt x="810" y="2513"/>
                    <a:pt x="738" y="2275"/>
                  </a:cubicBezTo>
                  <a:cubicBezTo>
                    <a:pt x="643" y="1977"/>
                    <a:pt x="1000" y="2156"/>
                    <a:pt x="1012" y="1953"/>
                  </a:cubicBezTo>
                  <a:cubicBezTo>
                    <a:pt x="1036" y="1846"/>
                    <a:pt x="1096" y="1763"/>
                    <a:pt x="1119" y="1667"/>
                  </a:cubicBezTo>
                  <a:cubicBezTo>
                    <a:pt x="1119" y="1548"/>
                    <a:pt x="1060" y="1477"/>
                    <a:pt x="1000" y="1405"/>
                  </a:cubicBezTo>
                  <a:lnTo>
                    <a:pt x="1000" y="1286"/>
                  </a:lnTo>
                  <a:cubicBezTo>
                    <a:pt x="1053" y="1128"/>
                    <a:pt x="1116" y="1007"/>
                    <a:pt x="1271" y="1007"/>
                  </a:cubicBezTo>
                  <a:cubicBezTo>
                    <a:pt x="1290" y="1007"/>
                    <a:pt x="1311" y="1009"/>
                    <a:pt x="1334" y="1013"/>
                  </a:cubicBezTo>
                  <a:cubicBezTo>
                    <a:pt x="1405" y="977"/>
                    <a:pt x="1477" y="941"/>
                    <a:pt x="1548" y="893"/>
                  </a:cubicBezTo>
                  <a:cubicBezTo>
                    <a:pt x="1727" y="739"/>
                    <a:pt x="1596" y="560"/>
                    <a:pt x="1572" y="381"/>
                  </a:cubicBezTo>
                  <a:cubicBezTo>
                    <a:pt x="1465" y="262"/>
                    <a:pt x="1346" y="120"/>
                    <a:pt x="1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"/>
            <p:cNvSpPr/>
            <p:nvPr/>
          </p:nvSpPr>
          <p:spPr>
            <a:xfrm>
              <a:off x="122938" y="3040770"/>
              <a:ext cx="65424" cy="47372"/>
            </a:xfrm>
            <a:custGeom>
              <a:avLst/>
              <a:gdLst/>
              <a:ahLst/>
              <a:cxnLst/>
              <a:rect l="l" t="t" r="r" b="b"/>
              <a:pathLst>
                <a:path w="2073" h="1501" extrusionOk="0">
                  <a:moveTo>
                    <a:pt x="1596" y="0"/>
                  </a:moveTo>
                  <a:cubicBezTo>
                    <a:pt x="1406" y="0"/>
                    <a:pt x="1406" y="108"/>
                    <a:pt x="1477" y="250"/>
                  </a:cubicBezTo>
                  <a:cubicBezTo>
                    <a:pt x="1370" y="477"/>
                    <a:pt x="1191" y="500"/>
                    <a:pt x="989" y="560"/>
                  </a:cubicBezTo>
                  <a:cubicBezTo>
                    <a:pt x="938" y="575"/>
                    <a:pt x="885" y="581"/>
                    <a:pt x="831" y="581"/>
                  </a:cubicBezTo>
                  <a:cubicBezTo>
                    <a:pt x="691" y="581"/>
                    <a:pt x="545" y="543"/>
                    <a:pt x="404" y="543"/>
                  </a:cubicBezTo>
                  <a:cubicBezTo>
                    <a:pt x="260" y="543"/>
                    <a:pt x="122" y="582"/>
                    <a:pt x="1" y="739"/>
                  </a:cubicBezTo>
                  <a:cubicBezTo>
                    <a:pt x="81" y="831"/>
                    <a:pt x="161" y="853"/>
                    <a:pt x="243" y="853"/>
                  </a:cubicBezTo>
                  <a:cubicBezTo>
                    <a:pt x="319" y="853"/>
                    <a:pt x="397" y="834"/>
                    <a:pt x="477" y="834"/>
                  </a:cubicBezTo>
                  <a:cubicBezTo>
                    <a:pt x="486" y="833"/>
                    <a:pt x="494" y="833"/>
                    <a:pt x="503" y="833"/>
                  </a:cubicBezTo>
                  <a:cubicBezTo>
                    <a:pt x="675" y="833"/>
                    <a:pt x="743" y="950"/>
                    <a:pt x="584" y="1131"/>
                  </a:cubicBezTo>
                  <a:cubicBezTo>
                    <a:pt x="513" y="1215"/>
                    <a:pt x="453" y="1298"/>
                    <a:pt x="453" y="1429"/>
                  </a:cubicBezTo>
                  <a:cubicBezTo>
                    <a:pt x="453" y="1453"/>
                    <a:pt x="465" y="1477"/>
                    <a:pt x="477" y="1501"/>
                  </a:cubicBezTo>
                  <a:cubicBezTo>
                    <a:pt x="691" y="1501"/>
                    <a:pt x="882" y="1441"/>
                    <a:pt x="1037" y="1251"/>
                  </a:cubicBezTo>
                  <a:cubicBezTo>
                    <a:pt x="1180" y="1060"/>
                    <a:pt x="1465" y="1120"/>
                    <a:pt x="1584" y="858"/>
                  </a:cubicBezTo>
                  <a:lnTo>
                    <a:pt x="1703" y="858"/>
                  </a:lnTo>
                  <a:cubicBezTo>
                    <a:pt x="1811" y="727"/>
                    <a:pt x="1930" y="608"/>
                    <a:pt x="2037" y="500"/>
                  </a:cubicBezTo>
                  <a:cubicBezTo>
                    <a:pt x="2072" y="131"/>
                    <a:pt x="1715" y="191"/>
                    <a:pt x="15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"/>
            <p:cNvSpPr/>
            <p:nvPr/>
          </p:nvSpPr>
          <p:spPr>
            <a:xfrm>
              <a:off x="201110" y="2972760"/>
              <a:ext cx="47372" cy="41880"/>
            </a:xfrm>
            <a:custGeom>
              <a:avLst/>
              <a:gdLst/>
              <a:ahLst/>
              <a:cxnLst/>
              <a:rect l="l" t="t" r="r" b="b"/>
              <a:pathLst>
                <a:path w="1501" h="1327" extrusionOk="0">
                  <a:moveTo>
                    <a:pt x="655" y="0"/>
                  </a:moveTo>
                  <a:cubicBezTo>
                    <a:pt x="369" y="60"/>
                    <a:pt x="119" y="179"/>
                    <a:pt x="0" y="500"/>
                  </a:cubicBezTo>
                  <a:cubicBezTo>
                    <a:pt x="64" y="737"/>
                    <a:pt x="134" y="966"/>
                    <a:pt x="328" y="966"/>
                  </a:cubicBezTo>
                  <a:cubicBezTo>
                    <a:pt x="389" y="966"/>
                    <a:pt x="461" y="944"/>
                    <a:pt x="548" y="893"/>
                  </a:cubicBezTo>
                  <a:cubicBezTo>
                    <a:pt x="574" y="860"/>
                    <a:pt x="594" y="835"/>
                    <a:pt x="613" y="835"/>
                  </a:cubicBezTo>
                  <a:cubicBezTo>
                    <a:pt x="629" y="835"/>
                    <a:pt x="646" y="851"/>
                    <a:pt x="667" y="893"/>
                  </a:cubicBezTo>
                  <a:cubicBezTo>
                    <a:pt x="760" y="1184"/>
                    <a:pt x="822" y="1327"/>
                    <a:pt x="928" y="1327"/>
                  </a:cubicBezTo>
                  <a:cubicBezTo>
                    <a:pt x="1040" y="1327"/>
                    <a:pt x="1202" y="1169"/>
                    <a:pt x="1500" y="858"/>
                  </a:cubicBezTo>
                  <a:cubicBezTo>
                    <a:pt x="1274" y="774"/>
                    <a:pt x="1036" y="715"/>
                    <a:pt x="1000" y="381"/>
                  </a:cubicBezTo>
                  <a:cubicBezTo>
                    <a:pt x="1024" y="84"/>
                    <a:pt x="834" y="60"/>
                    <a:pt x="6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4"/>
            <p:cNvSpPr/>
            <p:nvPr/>
          </p:nvSpPr>
          <p:spPr>
            <a:xfrm>
              <a:off x="134204" y="3138162"/>
              <a:ext cx="53021" cy="30014"/>
            </a:xfrm>
            <a:custGeom>
              <a:avLst/>
              <a:gdLst/>
              <a:ahLst/>
              <a:cxnLst/>
              <a:rect l="l" t="t" r="r" b="b"/>
              <a:pathLst>
                <a:path w="1680" h="951" extrusionOk="0">
                  <a:moveTo>
                    <a:pt x="1355" y="1"/>
                  </a:moveTo>
                  <a:cubicBezTo>
                    <a:pt x="841" y="1"/>
                    <a:pt x="265" y="380"/>
                    <a:pt x="1" y="927"/>
                  </a:cubicBezTo>
                  <a:cubicBezTo>
                    <a:pt x="72" y="927"/>
                    <a:pt x="156" y="951"/>
                    <a:pt x="227" y="951"/>
                  </a:cubicBezTo>
                  <a:cubicBezTo>
                    <a:pt x="547" y="873"/>
                    <a:pt x="795" y="551"/>
                    <a:pt x="1142" y="551"/>
                  </a:cubicBezTo>
                  <a:cubicBezTo>
                    <a:pt x="1170" y="551"/>
                    <a:pt x="1198" y="553"/>
                    <a:pt x="1227" y="558"/>
                  </a:cubicBezTo>
                  <a:cubicBezTo>
                    <a:pt x="1239" y="236"/>
                    <a:pt x="1596" y="296"/>
                    <a:pt x="1680" y="58"/>
                  </a:cubicBezTo>
                  <a:cubicBezTo>
                    <a:pt x="1577" y="19"/>
                    <a:pt x="1468" y="1"/>
                    <a:pt x="1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"/>
            <p:cNvSpPr/>
            <p:nvPr/>
          </p:nvSpPr>
          <p:spPr>
            <a:xfrm>
              <a:off x="154497" y="3004446"/>
              <a:ext cx="37998" cy="32507"/>
            </a:xfrm>
            <a:custGeom>
              <a:avLst/>
              <a:gdLst/>
              <a:ahLst/>
              <a:cxnLst/>
              <a:rect l="l" t="t" r="r" b="b"/>
              <a:pathLst>
                <a:path w="1204" h="1030" extrusionOk="0">
                  <a:moveTo>
                    <a:pt x="1026" y="1"/>
                  </a:moveTo>
                  <a:cubicBezTo>
                    <a:pt x="801" y="1"/>
                    <a:pt x="571" y="79"/>
                    <a:pt x="358" y="139"/>
                  </a:cubicBezTo>
                  <a:cubicBezTo>
                    <a:pt x="275" y="258"/>
                    <a:pt x="132" y="282"/>
                    <a:pt x="49" y="377"/>
                  </a:cubicBezTo>
                  <a:cubicBezTo>
                    <a:pt x="37" y="377"/>
                    <a:pt x="37" y="389"/>
                    <a:pt x="13" y="425"/>
                  </a:cubicBezTo>
                  <a:cubicBezTo>
                    <a:pt x="1" y="449"/>
                    <a:pt x="13" y="485"/>
                    <a:pt x="49" y="508"/>
                  </a:cubicBezTo>
                  <a:cubicBezTo>
                    <a:pt x="310" y="568"/>
                    <a:pt x="180" y="854"/>
                    <a:pt x="251" y="1020"/>
                  </a:cubicBezTo>
                  <a:cubicBezTo>
                    <a:pt x="274" y="1027"/>
                    <a:pt x="294" y="1030"/>
                    <a:pt x="311" y="1030"/>
                  </a:cubicBezTo>
                  <a:cubicBezTo>
                    <a:pt x="452" y="1030"/>
                    <a:pt x="403" y="833"/>
                    <a:pt x="477" y="758"/>
                  </a:cubicBezTo>
                  <a:cubicBezTo>
                    <a:pt x="691" y="568"/>
                    <a:pt x="1108" y="723"/>
                    <a:pt x="1144" y="258"/>
                  </a:cubicBezTo>
                  <a:cubicBezTo>
                    <a:pt x="1203" y="163"/>
                    <a:pt x="1203" y="92"/>
                    <a:pt x="1144" y="8"/>
                  </a:cubicBezTo>
                  <a:cubicBezTo>
                    <a:pt x="1105" y="3"/>
                    <a:pt x="1065" y="1"/>
                    <a:pt x="10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"/>
            <p:cNvSpPr/>
            <p:nvPr/>
          </p:nvSpPr>
          <p:spPr>
            <a:xfrm>
              <a:off x="221781" y="2962693"/>
              <a:ext cx="37904" cy="27394"/>
            </a:xfrm>
            <a:custGeom>
              <a:avLst/>
              <a:gdLst/>
              <a:ahLst/>
              <a:cxnLst/>
              <a:rect l="l" t="t" r="r" b="b"/>
              <a:pathLst>
                <a:path w="1201" h="868" extrusionOk="0">
                  <a:moveTo>
                    <a:pt x="170" y="1"/>
                  </a:moveTo>
                  <a:cubicBezTo>
                    <a:pt x="149" y="1"/>
                    <a:pt x="131" y="16"/>
                    <a:pt x="119" y="45"/>
                  </a:cubicBezTo>
                  <a:cubicBezTo>
                    <a:pt x="72" y="129"/>
                    <a:pt x="48" y="212"/>
                    <a:pt x="0" y="296"/>
                  </a:cubicBezTo>
                  <a:cubicBezTo>
                    <a:pt x="119" y="426"/>
                    <a:pt x="226" y="557"/>
                    <a:pt x="345" y="688"/>
                  </a:cubicBezTo>
                  <a:cubicBezTo>
                    <a:pt x="395" y="638"/>
                    <a:pt x="437" y="619"/>
                    <a:pt x="473" y="619"/>
                  </a:cubicBezTo>
                  <a:cubicBezTo>
                    <a:pt x="592" y="619"/>
                    <a:pt x="653" y="830"/>
                    <a:pt x="762" y="867"/>
                  </a:cubicBezTo>
                  <a:cubicBezTo>
                    <a:pt x="1201" y="155"/>
                    <a:pt x="842" y="68"/>
                    <a:pt x="401" y="68"/>
                  </a:cubicBezTo>
                  <a:cubicBezTo>
                    <a:pt x="363" y="68"/>
                    <a:pt x="325" y="68"/>
                    <a:pt x="286" y="69"/>
                  </a:cubicBezTo>
                  <a:cubicBezTo>
                    <a:pt x="262" y="69"/>
                    <a:pt x="250" y="57"/>
                    <a:pt x="238" y="45"/>
                  </a:cubicBezTo>
                  <a:cubicBezTo>
                    <a:pt x="214" y="16"/>
                    <a:pt x="191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"/>
            <p:cNvSpPr/>
            <p:nvPr/>
          </p:nvSpPr>
          <p:spPr>
            <a:xfrm>
              <a:off x="127451" y="3086405"/>
              <a:ext cx="24838" cy="36673"/>
            </a:xfrm>
            <a:custGeom>
              <a:avLst/>
              <a:gdLst/>
              <a:ahLst/>
              <a:cxnLst/>
              <a:rect l="l" t="t" r="r" b="b"/>
              <a:pathLst>
                <a:path w="787" h="1162" extrusionOk="0">
                  <a:moveTo>
                    <a:pt x="227" y="1"/>
                  </a:moveTo>
                  <a:cubicBezTo>
                    <a:pt x="191" y="1"/>
                    <a:pt x="155" y="19"/>
                    <a:pt x="120" y="55"/>
                  </a:cubicBezTo>
                  <a:cubicBezTo>
                    <a:pt x="84" y="340"/>
                    <a:pt x="36" y="638"/>
                    <a:pt x="13" y="924"/>
                  </a:cubicBezTo>
                  <a:cubicBezTo>
                    <a:pt x="1" y="1019"/>
                    <a:pt x="36" y="1126"/>
                    <a:pt x="144" y="1162"/>
                  </a:cubicBezTo>
                  <a:cubicBezTo>
                    <a:pt x="191" y="1162"/>
                    <a:pt x="251" y="1114"/>
                    <a:pt x="298" y="1102"/>
                  </a:cubicBezTo>
                  <a:cubicBezTo>
                    <a:pt x="155" y="745"/>
                    <a:pt x="786" y="424"/>
                    <a:pt x="334" y="55"/>
                  </a:cubicBezTo>
                  <a:cubicBezTo>
                    <a:pt x="298" y="19"/>
                    <a:pt x="263" y="1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4"/>
            <p:cNvSpPr/>
            <p:nvPr/>
          </p:nvSpPr>
          <p:spPr>
            <a:xfrm>
              <a:off x="42525" y="3080219"/>
              <a:ext cx="32349" cy="31592"/>
            </a:xfrm>
            <a:custGeom>
              <a:avLst/>
              <a:gdLst/>
              <a:ahLst/>
              <a:cxnLst/>
              <a:rect l="l" t="t" r="r" b="b"/>
              <a:pathLst>
                <a:path w="1025" h="1001" extrusionOk="0">
                  <a:moveTo>
                    <a:pt x="1025" y="1"/>
                  </a:moveTo>
                  <a:lnTo>
                    <a:pt x="1025" y="1"/>
                  </a:lnTo>
                  <a:cubicBezTo>
                    <a:pt x="882" y="48"/>
                    <a:pt x="739" y="84"/>
                    <a:pt x="584" y="131"/>
                  </a:cubicBezTo>
                  <a:cubicBezTo>
                    <a:pt x="572" y="310"/>
                    <a:pt x="489" y="441"/>
                    <a:pt x="322" y="501"/>
                  </a:cubicBezTo>
                  <a:lnTo>
                    <a:pt x="1" y="1001"/>
                  </a:lnTo>
                  <a:cubicBezTo>
                    <a:pt x="525" y="905"/>
                    <a:pt x="870" y="596"/>
                    <a:pt x="10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4"/>
            <p:cNvSpPr/>
            <p:nvPr/>
          </p:nvSpPr>
          <p:spPr>
            <a:xfrm>
              <a:off x="187949" y="2988540"/>
              <a:ext cx="30455" cy="26700"/>
            </a:xfrm>
            <a:custGeom>
              <a:avLst/>
              <a:gdLst/>
              <a:ahLst/>
              <a:cxnLst/>
              <a:rect l="l" t="t" r="r" b="b"/>
              <a:pathLst>
                <a:path w="965" h="846" extrusionOk="0">
                  <a:moveTo>
                    <a:pt x="417" y="0"/>
                  </a:moveTo>
                  <a:cubicBezTo>
                    <a:pt x="370" y="108"/>
                    <a:pt x="286" y="119"/>
                    <a:pt x="191" y="119"/>
                  </a:cubicBezTo>
                  <a:cubicBezTo>
                    <a:pt x="1" y="191"/>
                    <a:pt x="227" y="417"/>
                    <a:pt x="84" y="500"/>
                  </a:cubicBezTo>
                  <a:lnTo>
                    <a:pt x="84" y="762"/>
                  </a:lnTo>
                  <a:cubicBezTo>
                    <a:pt x="346" y="512"/>
                    <a:pt x="786" y="846"/>
                    <a:pt x="965" y="369"/>
                  </a:cubicBezTo>
                  <a:lnTo>
                    <a:pt x="965" y="369"/>
                  </a:lnTo>
                  <a:cubicBezTo>
                    <a:pt x="932" y="378"/>
                    <a:pt x="902" y="382"/>
                    <a:pt x="873" y="382"/>
                  </a:cubicBezTo>
                  <a:cubicBezTo>
                    <a:pt x="656" y="382"/>
                    <a:pt x="565" y="158"/>
                    <a:pt x="4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"/>
            <p:cNvSpPr/>
            <p:nvPr/>
          </p:nvSpPr>
          <p:spPr>
            <a:xfrm>
              <a:off x="29775" y="3120425"/>
              <a:ext cx="33832" cy="23702"/>
            </a:xfrm>
            <a:custGeom>
              <a:avLst/>
              <a:gdLst/>
              <a:ahLst/>
              <a:cxnLst/>
              <a:rect l="l" t="t" r="r" b="b"/>
              <a:pathLst>
                <a:path w="1072" h="751" extrusionOk="0">
                  <a:moveTo>
                    <a:pt x="393" y="0"/>
                  </a:moveTo>
                  <a:cubicBezTo>
                    <a:pt x="381" y="298"/>
                    <a:pt x="155" y="417"/>
                    <a:pt x="0" y="584"/>
                  </a:cubicBezTo>
                  <a:cubicBezTo>
                    <a:pt x="179" y="632"/>
                    <a:pt x="357" y="691"/>
                    <a:pt x="536" y="751"/>
                  </a:cubicBezTo>
                  <a:cubicBezTo>
                    <a:pt x="738" y="441"/>
                    <a:pt x="1072" y="108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"/>
            <p:cNvSpPr/>
            <p:nvPr/>
          </p:nvSpPr>
          <p:spPr>
            <a:xfrm>
              <a:off x="94030" y="3080219"/>
              <a:ext cx="30077" cy="22187"/>
            </a:xfrm>
            <a:custGeom>
              <a:avLst/>
              <a:gdLst/>
              <a:ahLst/>
              <a:cxnLst/>
              <a:rect l="l" t="t" r="r" b="b"/>
              <a:pathLst>
                <a:path w="953" h="703" extrusionOk="0">
                  <a:moveTo>
                    <a:pt x="607" y="1"/>
                  </a:moveTo>
                  <a:cubicBezTo>
                    <a:pt x="357" y="108"/>
                    <a:pt x="167" y="298"/>
                    <a:pt x="0" y="703"/>
                  </a:cubicBezTo>
                  <a:cubicBezTo>
                    <a:pt x="369" y="501"/>
                    <a:pt x="762" y="679"/>
                    <a:pt x="953" y="239"/>
                  </a:cubicBezTo>
                  <a:cubicBezTo>
                    <a:pt x="857" y="120"/>
                    <a:pt x="714" y="108"/>
                    <a:pt x="6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"/>
            <p:cNvSpPr/>
            <p:nvPr/>
          </p:nvSpPr>
          <p:spPr>
            <a:xfrm>
              <a:off x="211240" y="2920183"/>
              <a:ext cx="25216" cy="43963"/>
            </a:xfrm>
            <a:custGeom>
              <a:avLst/>
              <a:gdLst/>
              <a:ahLst/>
              <a:cxnLst/>
              <a:rect l="l" t="t" r="r" b="b"/>
              <a:pathLst>
                <a:path w="799" h="1393" extrusionOk="0">
                  <a:moveTo>
                    <a:pt x="226" y="0"/>
                  </a:moveTo>
                  <a:cubicBezTo>
                    <a:pt x="160" y="0"/>
                    <a:pt x="87" y="36"/>
                    <a:pt x="1" y="130"/>
                  </a:cubicBezTo>
                  <a:cubicBezTo>
                    <a:pt x="156" y="202"/>
                    <a:pt x="215" y="333"/>
                    <a:pt x="227" y="511"/>
                  </a:cubicBezTo>
                  <a:cubicBezTo>
                    <a:pt x="167" y="857"/>
                    <a:pt x="525" y="1047"/>
                    <a:pt x="453" y="1392"/>
                  </a:cubicBezTo>
                  <a:lnTo>
                    <a:pt x="572" y="1392"/>
                  </a:lnTo>
                  <a:cubicBezTo>
                    <a:pt x="798" y="1107"/>
                    <a:pt x="287" y="809"/>
                    <a:pt x="572" y="511"/>
                  </a:cubicBezTo>
                  <a:lnTo>
                    <a:pt x="572" y="261"/>
                  </a:lnTo>
                  <a:cubicBezTo>
                    <a:pt x="460" y="150"/>
                    <a:pt x="359" y="0"/>
                    <a:pt x="2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"/>
            <p:cNvSpPr/>
            <p:nvPr/>
          </p:nvSpPr>
          <p:spPr>
            <a:xfrm>
              <a:off x="186813" y="3112914"/>
              <a:ext cx="24459" cy="27457"/>
            </a:xfrm>
            <a:custGeom>
              <a:avLst/>
              <a:gdLst/>
              <a:ahLst/>
              <a:cxnLst/>
              <a:rect l="l" t="t" r="r" b="b"/>
              <a:pathLst>
                <a:path w="775" h="870" extrusionOk="0">
                  <a:moveTo>
                    <a:pt x="60" y="0"/>
                  </a:moveTo>
                  <a:lnTo>
                    <a:pt x="60" y="0"/>
                  </a:lnTo>
                  <a:cubicBezTo>
                    <a:pt x="477" y="358"/>
                    <a:pt x="60" y="596"/>
                    <a:pt x="1" y="870"/>
                  </a:cubicBezTo>
                  <a:cubicBezTo>
                    <a:pt x="299" y="715"/>
                    <a:pt x="632" y="619"/>
                    <a:pt x="775" y="227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"/>
            <p:cNvSpPr/>
            <p:nvPr/>
          </p:nvSpPr>
          <p:spPr>
            <a:xfrm>
              <a:off x="256338" y="2958843"/>
              <a:ext cx="18431" cy="33485"/>
            </a:xfrm>
            <a:custGeom>
              <a:avLst/>
              <a:gdLst/>
              <a:ahLst/>
              <a:cxnLst/>
              <a:rect l="l" t="t" r="r" b="b"/>
              <a:pathLst>
                <a:path w="584" h="1061" extrusionOk="0">
                  <a:moveTo>
                    <a:pt x="489" y="1"/>
                  </a:moveTo>
                  <a:lnTo>
                    <a:pt x="489" y="1"/>
                  </a:lnTo>
                  <a:cubicBezTo>
                    <a:pt x="84" y="298"/>
                    <a:pt x="167" y="679"/>
                    <a:pt x="1" y="1060"/>
                  </a:cubicBezTo>
                  <a:cubicBezTo>
                    <a:pt x="584" y="858"/>
                    <a:pt x="286" y="406"/>
                    <a:pt x="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"/>
            <p:cNvSpPr/>
            <p:nvPr/>
          </p:nvSpPr>
          <p:spPr>
            <a:xfrm>
              <a:off x="113565" y="3075422"/>
              <a:ext cx="27836" cy="12340"/>
            </a:xfrm>
            <a:custGeom>
              <a:avLst/>
              <a:gdLst/>
              <a:ahLst/>
              <a:cxnLst/>
              <a:rect l="l" t="t" r="r" b="b"/>
              <a:pathLst>
                <a:path w="882" h="391" extrusionOk="0">
                  <a:moveTo>
                    <a:pt x="722" y="0"/>
                  </a:moveTo>
                  <a:cubicBezTo>
                    <a:pt x="481" y="0"/>
                    <a:pt x="244" y="129"/>
                    <a:pt x="0" y="129"/>
                  </a:cubicBezTo>
                  <a:cubicBezTo>
                    <a:pt x="60" y="295"/>
                    <a:pt x="167" y="391"/>
                    <a:pt x="334" y="391"/>
                  </a:cubicBezTo>
                  <a:cubicBezTo>
                    <a:pt x="369" y="331"/>
                    <a:pt x="405" y="301"/>
                    <a:pt x="441" y="301"/>
                  </a:cubicBezTo>
                  <a:cubicBezTo>
                    <a:pt x="476" y="301"/>
                    <a:pt x="512" y="331"/>
                    <a:pt x="548" y="391"/>
                  </a:cubicBezTo>
                  <a:lnTo>
                    <a:pt x="774" y="391"/>
                  </a:lnTo>
                  <a:cubicBezTo>
                    <a:pt x="810" y="272"/>
                    <a:pt x="845" y="129"/>
                    <a:pt x="881" y="22"/>
                  </a:cubicBezTo>
                  <a:cubicBezTo>
                    <a:pt x="828" y="7"/>
                    <a:pt x="775" y="0"/>
                    <a:pt x="7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"/>
            <p:cNvSpPr/>
            <p:nvPr/>
          </p:nvSpPr>
          <p:spPr>
            <a:xfrm>
              <a:off x="186813" y="3024139"/>
              <a:ext cx="20325" cy="20041"/>
            </a:xfrm>
            <a:custGeom>
              <a:avLst/>
              <a:gdLst/>
              <a:ahLst/>
              <a:cxnLst/>
              <a:rect l="l" t="t" r="r" b="b"/>
              <a:pathLst>
                <a:path w="644" h="635" extrusionOk="0">
                  <a:moveTo>
                    <a:pt x="489" y="1"/>
                  </a:moveTo>
                  <a:cubicBezTo>
                    <a:pt x="477" y="1"/>
                    <a:pt x="465" y="2"/>
                    <a:pt x="453" y="3"/>
                  </a:cubicBezTo>
                  <a:cubicBezTo>
                    <a:pt x="203" y="51"/>
                    <a:pt x="84" y="242"/>
                    <a:pt x="48" y="515"/>
                  </a:cubicBezTo>
                  <a:cubicBezTo>
                    <a:pt x="37" y="551"/>
                    <a:pt x="25" y="587"/>
                    <a:pt x="1" y="635"/>
                  </a:cubicBezTo>
                  <a:cubicBezTo>
                    <a:pt x="84" y="599"/>
                    <a:pt x="168" y="599"/>
                    <a:pt x="215" y="539"/>
                  </a:cubicBezTo>
                  <a:cubicBezTo>
                    <a:pt x="310" y="349"/>
                    <a:pt x="644" y="492"/>
                    <a:pt x="644" y="170"/>
                  </a:cubicBezTo>
                  <a:cubicBezTo>
                    <a:pt x="644" y="37"/>
                    <a:pt x="565" y="1"/>
                    <a:pt x="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"/>
            <p:cNvSpPr/>
            <p:nvPr/>
          </p:nvSpPr>
          <p:spPr>
            <a:xfrm>
              <a:off x="162387" y="3073749"/>
              <a:ext cx="19599" cy="20419"/>
            </a:xfrm>
            <a:custGeom>
              <a:avLst/>
              <a:gdLst/>
              <a:ahLst/>
              <a:cxnLst/>
              <a:rect l="l" t="t" r="r" b="b"/>
              <a:pathLst>
                <a:path w="621" h="647" extrusionOk="0">
                  <a:moveTo>
                    <a:pt x="168" y="1"/>
                  </a:moveTo>
                  <a:cubicBezTo>
                    <a:pt x="81" y="1"/>
                    <a:pt x="58" y="62"/>
                    <a:pt x="1" y="206"/>
                  </a:cubicBezTo>
                  <a:cubicBezTo>
                    <a:pt x="108" y="456"/>
                    <a:pt x="394" y="396"/>
                    <a:pt x="513" y="646"/>
                  </a:cubicBezTo>
                  <a:cubicBezTo>
                    <a:pt x="620" y="384"/>
                    <a:pt x="513" y="229"/>
                    <a:pt x="453" y="75"/>
                  </a:cubicBezTo>
                  <a:cubicBezTo>
                    <a:pt x="312" y="27"/>
                    <a:pt x="226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"/>
            <p:cNvSpPr/>
            <p:nvPr/>
          </p:nvSpPr>
          <p:spPr>
            <a:xfrm>
              <a:off x="106780" y="3012209"/>
              <a:ext cx="18841" cy="19094"/>
            </a:xfrm>
            <a:custGeom>
              <a:avLst/>
              <a:gdLst/>
              <a:ahLst/>
              <a:cxnLst/>
              <a:rect l="l" t="t" r="r" b="b"/>
              <a:pathLst>
                <a:path w="597" h="605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" y="179"/>
                    <a:pt x="156" y="334"/>
                    <a:pt x="96" y="512"/>
                  </a:cubicBezTo>
                  <a:cubicBezTo>
                    <a:pt x="132" y="581"/>
                    <a:pt x="170" y="605"/>
                    <a:pt x="209" y="605"/>
                  </a:cubicBezTo>
                  <a:cubicBezTo>
                    <a:pt x="284" y="605"/>
                    <a:pt x="363" y="516"/>
                    <a:pt x="441" y="501"/>
                  </a:cubicBezTo>
                  <a:cubicBezTo>
                    <a:pt x="596" y="131"/>
                    <a:pt x="203" y="179"/>
                    <a:pt x="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"/>
            <p:cNvSpPr/>
            <p:nvPr/>
          </p:nvSpPr>
          <p:spPr>
            <a:xfrm>
              <a:off x="24505" y="3104204"/>
              <a:ext cx="16190" cy="13381"/>
            </a:xfrm>
            <a:custGeom>
              <a:avLst/>
              <a:gdLst/>
              <a:ahLst/>
              <a:cxnLst/>
              <a:rect l="l" t="t" r="r" b="b"/>
              <a:pathLst>
                <a:path w="513" h="424" extrusionOk="0">
                  <a:moveTo>
                    <a:pt x="432" y="0"/>
                  </a:moveTo>
                  <a:cubicBezTo>
                    <a:pt x="419" y="0"/>
                    <a:pt x="403" y="5"/>
                    <a:pt x="381" y="14"/>
                  </a:cubicBezTo>
                  <a:cubicBezTo>
                    <a:pt x="274" y="74"/>
                    <a:pt x="0" y="74"/>
                    <a:pt x="60" y="324"/>
                  </a:cubicBezTo>
                  <a:cubicBezTo>
                    <a:pt x="72" y="400"/>
                    <a:pt x="99" y="424"/>
                    <a:pt x="133" y="424"/>
                  </a:cubicBezTo>
                  <a:cubicBezTo>
                    <a:pt x="189" y="424"/>
                    <a:pt x="265" y="362"/>
                    <a:pt x="329" y="362"/>
                  </a:cubicBezTo>
                  <a:cubicBezTo>
                    <a:pt x="343" y="362"/>
                    <a:pt x="357" y="365"/>
                    <a:pt x="369" y="372"/>
                  </a:cubicBezTo>
                  <a:cubicBezTo>
                    <a:pt x="417" y="324"/>
                    <a:pt x="441" y="276"/>
                    <a:pt x="489" y="253"/>
                  </a:cubicBezTo>
                  <a:cubicBezTo>
                    <a:pt x="447" y="170"/>
                    <a:pt x="512" y="0"/>
                    <a:pt x="4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155633" y="3067816"/>
              <a:ext cx="21082" cy="12435"/>
            </a:xfrm>
            <a:custGeom>
              <a:avLst/>
              <a:gdLst/>
              <a:ahLst/>
              <a:cxnLst/>
              <a:rect l="l" t="t" r="r" b="b"/>
              <a:pathLst>
                <a:path w="668" h="394" extrusionOk="0">
                  <a:moveTo>
                    <a:pt x="548" y="1"/>
                  </a:moveTo>
                  <a:cubicBezTo>
                    <a:pt x="334" y="96"/>
                    <a:pt x="60" y="36"/>
                    <a:pt x="1" y="394"/>
                  </a:cubicBezTo>
                  <a:cubicBezTo>
                    <a:pt x="72" y="370"/>
                    <a:pt x="144" y="370"/>
                    <a:pt x="215" y="370"/>
                  </a:cubicBezTo>
                  <a:cubicBezTo>
                    <a:pt x="251" y="309"/>
                    <a:pt x="295" y="291"/>
                    <a:pt x="343" y="291"/>
                  </a:cubicBezTo>
                  <a:cubicBezTo>
                    <a:pt x="410" y="291"/>
                    <a:pt x="485" y="327"/>
                    <a:pt x="552" y="327"/>
                  </a:cubicBezTo>
                  <a:cubicBezTo>
                    <a:pt x="595" y="327"/>
                    <a:pt x="635" y="312"/>
                    <a:pt x="667" y="263"/>
                  </a:cubicBezTo>
                  <a:cubicBezTo>
                    <a:pt x="620" y="179"/>
                    <a:pt x="596" y="96"/>
                    <a:pt x="5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172927" y="3040392"/>
              <a:ext cx="22187" cy="15812"/>
            </a:xfrm>
            <a:custGeom>
              <a:avLst/>
              <a:gdLst/>
              <a:ahLst/>
              <a:cxnLst/>
              <a:rect l="l" t="t" r="r" b="b"/>
              <a:pathLst>
                <a:path w="703" h="501" extrusionOk="0">
                  <a:moveTo>
                    <a:pt x="0" y="0"/>
                  </a:moveTo>
                  <a:lnTo>
                    <a:pt x="0" y="0"/>
                  </a:lnTo>
                  <a:cubicBezTo>
                    <a:pt x="143" y="155"/>
                    <a:pt x="298" y="334"/>
                    <a:pt x="441" y="501"/>
                  </a:cubicBezTo>
                  <a:cubicBezTo>
                    <a:pt x="548" y="489"/>
                    <a:pt x="703" y="489"/>
                    <a:pt x="679" y="370"/>
                  </a:cubicBezTo>
                  <a:cubicBezTo>
                    <a:pt x="679" y="274"/>
                    <a:pt x="536" y="203"/>
                    <a:pt x="441" y="1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156390" y="3027989"/>
              <a:ext cx="16948" cy="19567"/>
            </a:xfrm>
            <a:custGeom>
              <a:avLst/>
              <a:gdLst/>
              <a:ahLst/>
              <a:cxnLst/>
              <a:rect l="l" t="t" r="r" b="b"/>
              <a:pathLst>
                <a:path w="537" h="620" extrusionOk="0">
                  <a:moveTo>
                    <a:pt x="417" y="1"/>
                  </a:moveTo>
                  <a:cubicBezTo>
                    <a:pt x="346" y="84"/>
                    <a:pt x="274" y="167"/>
                    <a:pt x="191" y="251"/>
                  </a:cubicBezTo>
                  <a:cubicBezTo>
                    <a:pt x="0" y="584"/>
                    <a:pt x="334" y="524"/>
                    <a:pt x="417" y="620"/>
                  </a:cubicBezTo>
                  <a:cubicBezTo>
                    <a:pt x="429" y="524"/>
                    <a:pt x="441" y="429"/>
                    <a:pt x="536" y="370"/>
                  </a:cubicBezTo>
                  <a:cubicBezTo>
                    <a:pt x="489" y="251"/>
                    <a:pt x="465" y="120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116184" y="3042632"/>
              <a:ext cx="15812" cy="13571"/>
            </a:xfrm>
            <a:custGeom>
              <a:avLst/>
              <a:gdLst/>
              <a:ahLst/>
              <a:cxnLst/>
              <a:rect l="l" t="t" r="r" b="b"/>
              <a:pathLst>
                <a:path w="501" h="430" extrusionOk="0">
                  <a:moveTo>
                    <a:pt x="501" y="1"/>
                  </a:moveTo>
                  <a:lnTo>
                    <a:pt x="501" y="1"/>
                  </a:lnTo>
                  <a:cubicBezTo>
                    <a:pt x="322" y="49"/>
                    <a:pt x="143" y="120"/>
                    <a:pt x="0" y="430"/>
                  </a:cubicBezTo>
                  <a:lnTo>
                    <a:pt x="0" y="430"/>
                  </a:lnTo>
                  <a:cubicBezTo>
                    <a:pt x="298" y="346"/>
                    <a:pt x="441" y="227"/>
                    <a:pt x="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139696" y="3027926"/>
              <a:ext cx="12592" cy="9689"/>
            </a:xfrm>
            <a:custGeom>
              <a:avLst/>
              <a:gdLst/>
              <a:ahLst/>
              <a:cxnLst/>
              <a:rect l="l" t="t" r="r" b="b"/>
              <a:pathLst>
                <a:path w="399" h="307" extrusionOk="0">
                  <a:moveTo>
                    <a:pt x="254" y="0"/>
                  </a:moveTo>
                  <a:cubicBezTo>
                    <a:pt x="208" y="0"/>
                    <a:pt x="159" y="14"/>
                    <a:pt x="113" y="14"/>
                  </a:cubicBezTo>
                  <a:cubicBezTo>
                    <a:pt x="92" y="14"/>
                    <a:pt x="72" y="11"/>
                    <a:pt x="53" y="3"/>
                  </a:cubicBezTo>
                  <a:lnTo>
                    <a:pt x="53" y="3"/>
                  </a:lnTo>
                  <a:cubicBezTo>
                    <a:pt x="86" y="111"/>
                    <a:pt x="0" y="307"/>
                    <a:pt x="153" y="307"/>
                  </a:cubicBezTo>
                  <a:cubicBezTo>
                    <a:pt x="169" y="307"/>
                    <a:pt x="187" y="305"/>
                    <a:pt x="208" y="300"/>
                  </a:cubicBezTo>
                  <a:cubicBezTo>
                    <a:pt x="279" y="288"/>
                    <a:pt x="398" y="134"/>
                    <a:pt x="387" y="98"/>
                  </a:cubicBezTo>
                  <a:cubicBezTo>
                    <a:pt x="355" y="19"/>
                    <a:pt x="307" y="0"/>
                    <a:pt x="2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211240" y="3018584"/>
              <a:ext cx="9436" cy="12435"/>
            </a:xfrm>
            <a:custGeom>
              <a:avLst/>
              <a:gdLst/>
              <a:ahLst/>
              <a:cxnLst/>
              <a:rect l="l" t="t" r="r" b="b"/>
              <a:pathLst>
                <a:path w="299" h="394" extrusionOk="0">
                  <a:moveTo>
                    <a:pt x="48" y="1"/>
                  </a:moveTo>
                  <a:cubicBezTo>
                    <a:pt x="1" y="227"/>
                    <a:pt x="60" y="346"/>
                    <a:pt x="203" y="394"/>
                  </a:cubicBezTo>
                  <a:cubicBezTo>
                    <a:pt x="227" y="394"/>
                    <a:pt x="298" y="334"/>
                    <a:pt x="298" y="299"/>
                  </a:cubicBezTo>
                  <a:cubicBezTo>
                    <a:pt x="298" y="132"/>
                    <a:pt x="203" y="49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176683" y="3056171"/>
              <a:ext cx="10162" cy="11677"/>
            </a:xfrm>
            <a:custGeom>
              <a:avLst/>
              <a:gdLst/>
              <a:ahLst/>
              <a:cxnLst/>
              <a:rect l="l" t="t" r="r" b="b"/>
              <a:pathLst>
                <a:path w="322" h="37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19" y="12"/>
                    <a:pt x="0" y="120"/>
                    <a:pt x="0" y="370"/>
                  </a:cubicBezTo>
                  <a:cubicBezTo>
                    <a:pt x="227" y="370"/>
                    <a:pt x="310" y="227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238318" y="2946503"/>
              <a:ext cx="10068" cy="9815"/>
            </a:xfrm>
            <a:custGeom>
              <a:avLst/>
              <a:gdLst/>
              <a:ahLst/>
              <a:cxnLst/>
              <a:rect l="l" t="t" r="r" b="b"/>
              <a:pathLst>
                <a:path w="319" h="311" extrusionOk="0">
                  <a:moveTo>
                    <a:pt x="79" y="0"/>
                  </a:moveTo>
                  <a:cubicBezTo>
                    <a:pt x="56" y="0"/>
                    <a:pt x="29" y="3"/>
                    <a:pt x="0" y="11"/>
                  </a:cubicBezTo>
                  <a:cubicBezTo>
                    <a:pt x="36" y="142"/>
                    <a:pt x="36" y="273"/>
                    <a:pt x="202" y="308"/>
                  </a:cubicBezTo>
                  <a:cubicBezTo>
                    <a:pt x="210" y="310"/>
                    <a:pt x="218" y="311"/>
                    <a:pt x="225" y="311"/>
                  </a:cubicBezTo>
                  <a:cubicBezTo>
                    <a:pt x="276" y="311"/>
                    <a:pt x="318" y="276"/>
                    <a:pt x="298" y="213"/>
                  </a:cubicBezTo>
                  <a:cubicBezTo>
                    <a:pt x="257" y="102"/>
                    <a:pt x="209" y="0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124453" y="3134154"/>
              <a:ext cx="9058" cy="8837"/>
            </a:xfrm>
            <a:custGeom>
              <a:avLst/>
              <a:gdLst/>
              <a:ahLst/>
              <a:cxnLst/>
              <a:rect l="l" t="t" r="r" b="b"/>
              <a:pathLst>
                <a:path w="287" h="280" extrusionOk="0">
                  <a:moveTo>
                    <a:pt x="166" y="1"/>
                  </a:moveTo>
                  <a:cubicBezTo>
                    <a:pt x="155" y="1"/>
                    <a:pt x="144" y="2"/>
                    <a:pt x="131" y="6"/>
                  </a:cubicBezTo>
                  <a:cubicBezTo>
                    <a:pt x="48" y="30"/>
                    <a:pt x="0" y="101"/>
                    <a:pt x="36" y="197"/>
                  </a:cubicBezTo>
                  <a:cubicBezTo>
                    <a:pt x="48" y="244"/>
                    <a:pt x="108" y="280"/>
                    <a:pt x="155" y="280"/>
                  </a:cubicBezTo>
                  <a:cubicBezTo>
                    <a:pt x="227" y="280"/>
                    <a:pt x="286" y="244"/>
                    <a:pt x="286" y="137"/>
                  </a:cubicBezTo>
                  <a:cubicBezTo>
                    <a:pt x="256" y="56"/>
                    <a:pt x="225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92515" y="3042569"/>
              <a:ext cx="10920" cy="9878"/>
            </a:xfrm>
            <a:custGeom>
              <a:avLst/>
              <a:gdLst/>
              <a:ahLst/>
              <a:cxnLst/>
              <a:rect l="l" t="t" r="r" b="b"/>
              <a:pathLst>
                <a:path w="346" h="313" extrusionOk="0">
                  <a:moveTo>
                    <a:pt x="230" y="0"/>
                  </a:moveTo>
                  <a:cubicBezTo>
                    <a:pt x="174" y="0"/>
                    <a:pt x="105" y="61"/>
                    <a:pt x="41" y="61"/>
                  </a:cubicBezTo>
                  <a:cubicBezTo>
                    <a:pt x="27" y="61"/>
                    <a:pt x="14" y="58"/>
                    <a:pt x="0" y="51"/>
                  </a:cubicBezTo>
                  <a:lnTo>
                    <a:pt x="0" y="51"/>
                  </a:lnTo>
                  <a:cubicBezTo>
                    <a:pt x="0" y="146"/>
                    <a:pt x="36" y="253"/>
                    <a:pt x="119" y="312"/>
                  </a:cubicBezTo>
                  <a:cubicBezTo>
                    <a:pt x="227" y="301"/>
                    <a:pt x="346" y="241"/>
                    <a:pt x="310" y="86"/>
                  </a:cubicBezTo>
                  <a:cubicBezTo>
                    <a:pt x="291" y="21"/>
                    <a:pt x="263" y="0"/>
                    <a:pt x="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91126" y="3030671"/>
              <a:ext cx="11930" cy="9752"/>
            </a:xfrm>
            <a:custGeom>
              <a:avLst/>
              <a:gdLst/>
              <a:ahLst/>
              <a:cxnLst/>
              <a:rect l="l" t="t" r="r" b="b"/>
              <a:pathLst>
                <a:path w="378" h="309" extrusionOk="0">
                  <a:moveTo>
                    <a:pt x="181" y="0"/>
                  </a:moveTo>
                  <a:cubicBezTo>
                    <a:pt x="40" y="0"/>
                    <a:pt x="1" y="90"/>
                    <a:pt x="44" y="308"/>
                  </a:cubicBezTo>
                  <a:cubicBezTo>
                    <a:pt x="152" y="213"/>
                    <a:pt x="259" y="130"/>
                    <a:pt x="378" y="35"/>
                  </a:cubicBezTo>
                  <a:cubicBezTo>
                    <a:pt x="298" y="12"/>
                    <a:pt x="233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144745" y="3016343"/>
              <a:ext cx="10920" cy="8048"/>
            </a:xfrm>
            <a:custGeom>
              <a:avLst/>
              <a:gdLst/>
              <a:ahLst/>
              <a:cxnLst/>
              <a:rect l="l" t="t" r="r" b="b"/>
              <a:pathLst>
                <a:path w="346" h="255" extrusionOk="0">
                  <a:moveTo>
                    <a:pt x="346" y="0"/>
                  </a:moveTo>
                  <a:cubicBezTo>
                    <a:pt x="179" y="0"/>
                    <a:pt x="12" y="0"/>
                    <a:pt x="0" y="250"/>
                  </a:cubicBezTo>
                  <a:cubicBezTo>
                    <a:pt x="42" y="250"/>
                    <a:pt x="82" y="254"/>
                    <a:pt x="120" y="254"/>
                  </a:cubicBezTo>
                  <a:cubicBezTo>
                    <a:pt x="204" y="254"/>
                    <a:pt x="280" y="237"/>
                    <a:pt x="346" y="131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226452" y="3070057"/>
              <a:ext cx="6154" cy="6880"/>
            </a:xfrm>
            <a:custGeom>
              <a:avLst/>
              <a:gdLst/>
              <a:ahLst/>
              <a:cxnLst/>
              <a:rect l="l" t="t" r="r" b="b"/>
              <a:pathLst>
                <a:path w="195" h="218" extrusionOk="0">
                  <a:moveTo>
                    <a:pt x="63" y="1"/>
                  </a:moveTo>
                  <a:cubicBezTo>
                    <a:pt x="24" y="1"/>
                    <a:pt x="1" y="42"/>
                    <a:pt x="19" y="96"/>
                  </a:cubicBezTo>
                  <a:cubicBezTo>
                    <a:pt x="31" y="144"/>
                    <a:pt x="78" y="192"/>
                    <a:pt x="90" y="215"/>
                  </a:cubicBezTo>
                  <a:cubicBezTo>
                    <a:pt x="99" y="217"/>
                    <a:pt x="108" y="218"/>
                    <a:pt x="116" y="218"/>
                  </a:cubicBezTo>
                  <a:cubicBezTo>
                    <a:pt x="170" y="218"/>
                    <a:pt x="194" y="184"/>
                    <a:pt x="174" y="132"/>
                  </a:cubicBezTo>
                  <a:cubicBezTo>
                    <a:pt x="174" y="84"/>
                    <a:pt x="138" y="25"/>
                    <a:pt x="102" y="13"/>
                  </a:cubicBez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217015" y="2990213"/>
              <a:ext cx="10036" cy="10005"/>
            </a:xfrm>
            <a:custGeom>
              <a:avLst/>
              <a:gdLst/>
              <a:ahLst/>
              <a:cxnLst/>
              <a:rect l="l" t="t" r="r" b="b"/>
              <a:pathLst>
                <a:path w="318" h="317" extrusionOk="0">
                  <a:moveTo>
                    <a:pt x="131" y="1"/>
                  </a:moveTo>
                  <a:cubicBezTo>
                    <a:pt x="0" y="1"/>
                    <a:pt x="77" y="208"/>
                    <a:pt x="44" y="316"/>
                  </a:cubicBezTo>
                  <a:lnTo>
                    <a:pt x="163" y="316"/>
                  </a:lnTo>
                  <a:cubicBezTo>
                    <a:pt x="175" y="197"/>
                    <a:pt x="318" y="43"/>
                    <a:pt x="175" y="7"/>
                  </a:cubicBezTo>
                  <a:cubicBezTo>
                    <a:pt x="158" y="3"/>
                    <a:pt x="14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162039" y="2927284"/>
              <a:ext cx="37588" cy="29130"/>
            </a:xfrm>
            <a:custGeom>
              <a:avLst/>
              <a:gdLst/>
              <a:ahLst/>
              <a:cxnLst/>
              <a:rect l="l" t="t" r="r" b="b"/>
              <a:pathLst>
                <a:path w="1191" h="923" extrusionOk="0">
                  <a:moveTo>
                    <a:pt x="1191" y="1"/>
                  </a:moveTo>
                  <a:lnTo>
                    <a:pt x="1191" y="1"/>
                  </a:lnTo>
                  <a:cubicBezTo>
                    <a:pt x="1048" y="24"/>
                    <a:pt x="905" y="24"/>
                    <a:pt x="786" y="36"/>
                  </a:cubicBezTo>
                  <a:cubicBezTo>
                    <a:pt x="750" y="513"/>
                    <a:pt x="393" y="429"/>
                    <a:pt x="131" y="536"/>
                  </a:cubicBezTo>
                  <a:cubicBezTo>
                    <a:pt x="60" y="560"/>
                    <a:pt x="12" y="608"/>
                    <a:pt x="0" y="691"/>
                  </a:cubicBezTo>
                  <a:cubicBezTo>
                    <a:pt x="27" y="800"/>
                    <a:pt x="82" y="922"/>
                    <a:pt x="159" y="922"/>
                  </a:cubicBezTo>
                  <a:cubicBezTo>
                    <a:pt x="183" y="922"/>
                    <a:pt x="210" y="910"/>
                    <a:pt x="238" y="882"/>
                  </a:cubicBezTo>
                  <a:cubicBezTo>
                    <a:pt x="322" y="798"/>
                    <a:pt x="403" y="776"/>
                    <a:pt x="483" y="776"/>
                  </a:cubicBezTo>
                  <a:cubicBezTo>
                    <a:pt x="569" y="776"/>
                    <a:pt x="654" y="801"/>
                    <a:pt x="738" y="801"/>
                  </a:cubicBezTo>
                  <a:cubicBezTo>
                    <a:pt x="754" y="801"/>
                    <a:pt x="770" y="801"/>
                    <a:pt x="786" y="798"/>
                  </a:cubicBezTo>
                  <a:cubicBezTo>
                    <a:pt x="810" y="453"/>
                    <a:pt x="1107" y="298"/>
                    <a:pt x="1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181196" y="2945809"/>
              <a:ext cx="29698" cy="18715"/>
            </a:xfrm>
            <a:custGeom>
              <a:avLst/>
              <a:gdLst/>
              <a:ahLst/>
              <a:cxnLst/>
              <a:rect l="l" t="t" r="r" b="b"/>
              <a:pathLst>
                <a:path w="941" h="593" extrusionOk="0">
                  <a:moveTo>
                    <a:pt x="741" y="0"/>
                  </a:moveTo>
                  <a:cubicBezTo>
                    <a:pt x="561" y="0"/>
                    <a:pt x="417" y="219"/>
                    <a:pt x="236" y="219"/>
                  </a:cubicBezTo>
                  <a:cubicBezTo>
                    <a:pt x="217" y="219"/>
                    <a:pt x="198" y="216"/>
                    <a:pt x="179" y="211"/>
                  </a:cubicBezTo>
                  <a:lnTo>
                    <a:pt x="179" y="211"/>
                  </a:lnTo>
                  <a:cubicBezTo>
                    <a:pt x="119" y="378"/>
                    <a:pt x="0" y="569"/>
                    <a:pt x="286" y="592"/>
                  </a:cubicBezTo>
                  <a:cubicBezTo>
                    <a:pt x="393" y="259"/>
                    <a:pt x="834" y="438"/>
                    <a:pt x="941" y="92"/>
                  </a:cubicBezTo>
                  <a:cubicBezTo>
                    <a:pt x="868" y="25"/>
                    <a:pt x="803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151183" y="2936625"/>
              <a:ext cx="14991" cy="12529"/>
            </a:xfrm>
            <a:custGeom>
              <a:avLst/>
              <a:gdLst/>
              <a:ahLst/>
              <a:cxnLst/>
              <a:rect l="l" t="t" r="r" b="b"/>
              <a:pathLst>
                <a:path w="475" h="397" extrusionOk="0">
                  <a:moveTo>
                    <a:pt x="84" y="1"/>
                  </a:moveTo>
                  <a:cubicBezTo>
                    <a:pt x="68" y="1"/>
                    <a:pt x="51" y="1"/>
                    <a:pt x="34" y="2"/>
                  </a:cubicBezTo>
                  <a:cubicBezTo>
                    <a:pt x="0" y="275"/>
                    <a:pt x="107" y="396"/>
                    <a:pt x="324" y="396"/>
                  </a:cubicBezTo>
                  <a:cubicBezTo>
                    <a:pt x="335" y="396"/>
                    <a:pt x="345" y="396"/>
                    <a:pt x="356" y="395"/>
                  </a:cubicBezTo>
                  <a:cubicBezTo>
                    <a:pt x="392" y="348"/>
                    <a:pt x="439" y="288"/>
                    <a:pt x="475" y="240"/>
                  </a:cubicBezTo>
                  <a:cubicBezTo>
                    <a:pt x="389" y="57"/>
                    <a:pt x="243" y="1"/>
                    <a:pt x="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116942" y="3005834"/>
              <a:ext cx="15433" cy="9941"/>
            </a:xfrm>
            <a:custGeom>
              <a:avLst/>
              <a:gdLst/>
              <a:ahLst/>
              <a:cxnLst/>
              <a:rect l="l" t="t" r="r" b="b"/>
              <a:pathLst>
                <a:path w="489" h="315" extrusionOk="0">
                  <a:moveTo>
                    <a:pt x="0" y="0"/>
                  </a:moveTo>
                  <a:cubicBezTo>
                    <a:pt x="73" y="241"/>
                    <a:pt x="177" y="314"/>
                    <a:pt x="300" y="314"/>
                  </a:cubicBezTo>
                  <a:cubicBezTo>
                    <a:pt x="359" y="314"/>
                    <a:pt x="423" y="297"/>
                    <a:pt x="488" y="274"/>
                  </a:cubicBezTo>
                  <a:cubicBezTo>
                    <a:pt x="393" y="48"/>
                    <a:pt x="238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103024" y="2980650"/>
              <a:ext cx="15812" cy="15622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15" y="0"/>
                  </a:moveTo>
                  <a:lnTo>
                    <a:pt x="215" y="0"/>
                  </a:lnTo>
                  <a:cubicBezTo>
                    <a:pt x="239" y="179"/>
                    <a:pt x="144" y="298"/>
                    <a:pt x="1" y="369"/>
                  </a:cubicBezTo>
                  <a:cubicBezTo>
                    <a:pt x="58" y="456"/>
                    <a:pt x="121" y="495"/>
                    <a:pt x="183" y="495"/>
                  </a:cubicBezTo>
                  <a:cubicBezTo>
                    <a:pt x="249" y="495"/>
                    <a:pt x="314" y="450"/>
                    <a:pt x="370" y="369"/>
                  </a:cubicBezTo>
                  <a:cubicBezTo>
                    <a:pt x="501" y="179"/>
                    <a:pt x="358" y="84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136098" y="2993242"/>
              <a:ext cx="10920" cy="9689"/>
            </a:xfrm>
            <a:custGeom>
              <a:avLst/>
              <a:gdLst/>
              <a:ahLst/>
              <a:cxnLst/>
              <a:rect l="l" t="t" r="r" b="b"/>
              <a:pathLst>
                <a:path w="346" h="307" extrusionOk="0">
                  <a:moveTo>
                    <a:pt x="143" y="1"/>
                  </a:moveTo>
                  <a:cubicBezTo>
                    <a:pt x="103" y="1"/>
                    <a:pt x="56" y="11"/>
                    <a:pt x="1" y="30"/>
                  </a:cubicBezTo>
                  <a:cubicBezTo>
                    <a:pt x="77" y="183"/>
                    <a:pt x="134" y="307"/>
                    <a:pt x="263" y="307"/>
                  </a:cubicBezTo>
                  <a:cubicBezTo>
                    <a:pt x="274" y="307"/>
                    <a:pt x="286" y="306"/>
                    <a:pt x="298" y="304"/>
                  </a:cubicBezTo>
                  <a:cubicBezTo>
                    <a:pt x="322" y="304"/>
                    <a:pt x="346" y="244"/>
                    <a:pt x="346" y="209"/>
                  </a:cubicBezTo>
                  <a:cubicBezTo>
                    <a:pt x="311" y="70"/>
                    <a:pt x="251" y="1"/>
                    <a:pt x="1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157905" y="2977273"/>
              <a:ext cx="9405" cy="9089"/>
            </a:xfrm>
            <a:custGeom>
              <a:avLst/>
              <a:gdLst/>
              <a:ahLst/>
              <a:cxnLst/>
              <a:rect l="l" t="t" r="r" b="b"/>
              <a:pathLst>
                <a:path w="298" h="288" extrusionOk="0">
                  <a:moveTo>
                    <a:pt x="119" y="0"/>
                  </a:moveTo>
                  <a:cubicBezTo>
                    <a:pt x="83" y="0"/>
                    <a:pt x="36" y="48"/>
                    <a:pt x="0" y="72"/>
                  </a:cubicBezTo>
                  <a:cubicBezTo>
                    <a:pt x="60" y="155"/>
                    <a:pt x="107" y="226"/>
                    <a:pt x="179" y="286"/>
                  </a:cubicBezTo>
                  <a:cubicBezTo>
                    <a:pt x="180" y="287"/>
                    <a:pt x="181" y="288"/>
                    <a:pt x="183" y="288"/>
                  </a:cubicBezTo>
                  <a:cubicBezTo>
                    <a:pt x="203" y="288"/>
                    <a:pt x="265" y="236"/>
                    <a:pt x="298" y="215"/>
                  </a:cubicBezTo>
                  <a:cubicBezTo>
                    <a:pt x="298" y="60"/>
                    <a:pt x="226" y="0"/>
                    <a:pt x="1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155633" y="3008612"/>
              <a:ext cx="10194" cy="7764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261" y="0"/>
                  </a:moveTo>
                  <a:cubicBezTo>
                    <a:pt x="131" y="0"/>
                    <a:pt x="52" y="100"/>
                    <a:pt x="1" y="245"/>
                  </a:cubicBezTo>
                  <a:cubicBezTo>
                    <a:pt x="13" y="245"/>
                    <a:pt x="26" y="246"/>
                    <a:pt x="38" y="246"/>
                  </a:cubicBezTo>
                  <a:cubicBezTo>
                    <a:pt x="171" y="246"/>
                    <a:pt x="311" y="236"/>
                    <a:pt x="322" y="7"/>
                  </a:cubicBezTo>
                  <a:cubicBezTo>
                    <a:pt x="300" y="3"/>
                    <a:pt x="280" y="0"/>
                    <a:pt x="2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119971" y="2968247"/>
              <a:ext cx="6754" cy="10194"/>
            </a:xfrm>
            <a:custGeom>
              <a:avLst/>
              <a:gdLst/>
              <a:ahLst/>
              <a:cxnLst/>
              <a:rect l="l" t="t" r="r" b="b"/>
              <a:pathLst>
                <a:path w="214" h="323" extrusionOk="0">
                  <a:moveTo>
                    <a:pt x="131" y="0"/>
                  </a:moveTo>
                  <a:cubicBezTo>
                    <a:pt x="95" y="0"/>
                    <a:pt x="47" y="24"/>
                    <a:pt x="11" y="24"/>
                  </a:cubicBezTo>
                  <a:cubicBezTo>
                    <a:pt x="23" y="128"/>
                    <a:pt x="1" y="322"/>
                    <a:pt x="87" y="322"/>
                  </a:cubicBezTo>
                  <a:cubicBezTo>
                    <a:pt x="89" y="322"/>
                    <a:pt x="92" y="322"/>
                    <a:pt x="95" y="322"/>
                  </a:cubicBezTo>
                  <a:cubicBezTo>
                    <a:pt x="202" y="298"/>
                    <a:pt x="214" y="12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206348" y="2924380"/>
              <a:ext cx="14991" cy="12719"/>
            </a:xfrm>
            <a:custGeom>
              <a:avLst/>
              <a:gdLst/>
              <a:ahLst/>
              <a:cxnLst/>
              <a:rect l="l" t="t" r="r" b="b"/>
              <a:pathLst>
                <a:path w="475" h="403" extrusionOk="0">
                  <a:moveTo>
                    <a:pt x="249" y="0"/>
                  </a:moveTo>
                  <a:cubicBezTo>
                    <a:pt x="222" y="0"/>
                    <a:pt x="191" y="3"/>
                    <a:pt x="156" y="9"/>
                  </a:cubicBezTo>
                  <a:cubicBezTo>
                    <a:pt x="120" y="33"/>
                    <a:pt x="1" y="81"/>
                    <a:pt x="1" y="105"/>
                  </a:cubicBezTo>
                  <a:cubicBezTo>
                    <a:pt x="25" y="355"/>
                    <a:pt x="215" y="355"/>
                    <a:pt x="382" y="402"/>
                  </a:cubicBezTo>
                  <a:cubicBezTo>
                    <a:pt x="414" y="211"/>
                    <a:pt x="474" y="0"/>
                    <a:pt x="2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0794" y="3028367"/>
              <a:ext cx="11298" cy="10194"/>
            </a:xfrm>
            <a:custGeom>
              <a:avLst/>
              <a:gdLst/>
              <a:ahLst/>
              <a:cxnLst/>
              <a:rect l="l" t="t" r="r" b="b"/>
              <a:pathLst>
                <a:path w="358" h="323" extrusionOk="0">
                  <a:moveTo>
                    <a:pt x="1" y="0"/>
                  </a:moveTo>
                  <a:cubicBezTo>
                    <a:pt x="70" y="161"/>
                    <a:pt x="139" y="323"/>
                    <a:pt x="337" y="323"/>
                  </a:cubicBezTo>
                  <a:cubicBezTo>
                    <a:pt x="344" y="323"/>
                    <a:pt x="351" y="322"/>
                    <a:pt x="358" y="322"/>
                  </a:cubicBezTo>
                  <a:cubicBezTo>
                    <a:pt x="191" y="108"/>
                    <a:pt x="191" y="10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38391" y="3080219"/>
              <a:ext cx="11330" cy="11298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49" y="1"/>
                  </a:moveTo>
                  <a:cubicBezTo>
                    <a:pt x="37" y="1"/>
                    <a:pt x="37" y="12"/>
                    <a:pt x="25" y="24"/>
                  </a:cubicBezTo>
                  <a:cubicBezTo>
                    <a:pt x="1" y="60"/>
                    <a:pt x="1" y="84"/>
                    <a:pt x="37" y="120"/>
                  </a:cubicBezTo>
                  <a:cubicBezTo>
                    <a:pt x="144" y="203"/>
                    <a:pt x="263" y="286"/>
                    <a:pt x="358" y="358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21507" y="3067816"/>
              <a:ext cx="18431" cy="29540"/>
            </a:xfrm>
            <a:custGeom>
              <a:avLst/>
              <a:gdLst/>
              <a:ahLst/>
              <a:cxnLst/>
              <a:rect l="l" t="t" r="r" b="b"/>
              <a:pathLst>
                <a:path w="584" h="936" extrusionOk="0">
                  <a:moveTo>
                    <a:pt x="226" y="1"/>
                  </a:moveTo>
                  <a:lnTo>
                    <a:pt x="226" y="1"/>
                  </a:lnTo>
                  <a:cubicBezTo>
                    <a:pt x="238" y="227"/>
                    <a:pt x="179" y="441"/>
                    <a:pt x="0" y="572"/>
                  </a:cubicBezTo>
                  <a:cubicBezTo>
                    <a:pt x="36" y="691"/>
                    <a:pt x="12" y="870"/>
                    <a:pt x="72" y="917"/>
                  </a:cubicBezTo>
                  <a:cubicBezTo>
                    <a:pt x="92" y="930"/>
                    <a:pt x="113" y="936"/>
                    <a:pt x="134" y="936"/>
                  </a:cubicBezTo>
                  <a:cubicBezTo>
                    <a:pt x="211" y="936"/>
                    <a:pt x="289" y="859"/>
                    <a:pt x="345" y="775"/>
                  </a:cubicBezTo>
                  <a:cubicBezTo>
                    <a:pt x="417" y="691"/>
                    <a:pt x="488" y="620"/>
                    <a:pt x="572" y="524"/>
                  </a:cubicBezTo>
                  <a:cubicBezTo>
                    <a:pt x="572" y="477"/>
                    <a:pt x="584" y="441"/>
                    <a:pt x="584" y="394"/>
                  </a:cubicBezTo>
                  <a:cubicBezTo>
                    <a:pt x="476" y="263"/>
                    <a:pt x="357" y="143"/>
                    <a:pt x="2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84625" y="2992674"/>
              <a:ext cx="7543" cy="6407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08" y="0"/>
                  </a:moveTo>
                  <a:cubicBezTo>
                    <a:pt x="72" y="0"/>
                    <a:pt x="24" y="60"/>
                    <a:pt x="0" y="96"/>
                  </a:cubicBezTo>
                  <a:cubicBezTo>
                    <a:pt x="24" y="119"/>
                    <a:pt x="60" y="179"/>
                    <a:pt x="108" y="203"/>
                  </a:cubicBezTo>
                  <a:cubicBezTo>
                    <a:pt x="131" y="203"/>
                    <a:pt x="179" y="155"/>
                    <a:pt x="238" y="108"/>
                  </a:cubicBezTo>
                  <a:cubicBezTo>
                    <a:pt x="179" y="60"/>
                    <a:pt x="131" y="24"/>
                    <a:pt x="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71465" y="3016596"/>
              <a:ext cx="10194" cy="8048"/>
            </a:xfrm>
            <a:custGeom>
              <a:avLst/>
              <a:gdLst/>
              <a:ahLst/>
              <a:cxnLst/>
              <a:rect l="l" t="t" r="r" b="b"/>
              <a:pathLst>
                <a:path w="323" h="255" extrusionOk="0">
                  <a:moveTo>
                    <a:pt x="240" y="1"/>
                  </a:moveTo>
                  <a:cubicBezTo>
                    <a:pt x="114" y="1"/>
                    <a:pt x="1" y="38"/>
                    <a:pt x="1" y="254"/>
                  </a:cubicBezTo>
                  <a:cubicBezTo>
                    <a:pt x="167" y="254"/>
                    <a:pt x="263" y="171"/>
                    <a:pt x="322" y="4"/>
                  </a:cubicBezTo>
                  <a:cubicBezTo>
                    <a:pt x="295" y="2"/>
                    <a:pt x="267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6" name="Google Shape;1646;p4"/>
          <p:cNvGrpSpPr/>
          <p:nvPr/>
        </p:nvGrpSpPr>
        <p:grpSpPr>
          <a:xfrm>
            <a:off x="1189129" y="43806"/>
            <a:ext cx="329628" cy="338141"/>
            <a:chOff x="173306" y="1957441"/>
            <a:chExt cx="321306" cy="329604"/>
          </a:xfrm>
        </p:grpSpPr>
        <p:sp>
          <p:nvSpPr>
            <p:cNvPr id="1647" name="Google Shape;1647;p4"/>
            <p:cNvSpPr/>
            <p:nvPr/>
          </p:nvSpPr>
          <p:spPr>
            <a:xfrm>
              <a:off x="251825" y="1977292"/>
              <a:ext cx="87200" cy="79784"/>
            </a:xfrm>
            <a:custGeom>
              <a:avLst/>
              <a:gdLst/>
              <a:ahLst/>
              <a:cxnLst/>
              <a:rect l="l" t="t" r="r" b="b"/>
              <a:pathLst>
                <a:path w="2763" h="2528" extrusionOk="0">
                  <a:moveTo>
                    <a:pt x="2589" y="0"/>
                  </a:moveTo>
                  <a:cubicBezTo>
                    <a:pt x="2514" y="0"/>
                    <a:pt x="2445" y="34"/>
                    <a:pt x="2394" y="111"/>
                  </a:cubicBezTo>
                  <a:lnTo>
                    <a:pt x="1596" y="599"/>
                  </a:lnTo>
                  <a:cubicBezTo>
                    <a:pt x="1453" y="706"/>
                    <a:pt x="1298" y="730"/>
                    <a:pt x="1203" y="837"/>
                  </a:cubicBezTo>
                  <a:lnTo>
                    <a:pt x="953" y="1087"/>
                  </a:lnTo>
                  <a:cubicBezTo>
                    <a:pt x="739" y="1159"/>
                    <a:pt x="560" y="1302"/>
                    <a:pt x="417" y="1480"/>
                  </a:cubicBezTo>
                  <a:lnTo>
                    <a:pt x="298" y="1599"/>
                  </a:lnTo>
                  <a:cubicBezTo>
                    <a:pt x="179" y="1718"/>
                    <a:pt x="1" y="1790"/>
                    <a:pt x="24" y="2028"/>
                  </a:cubicBezTo>
                  <a:cubicBezTo>
                    <a:pt x="108" y="2230"/>
                    <a:pt x="263" y="2230"/>
                    <a:pt x="429" y="2266"/>
                  </a:cubicBezTo>
                  <a:cubicBezTo>
                    <a:pt x="620" y="2266"/>
                    <a:pt x="786" y="2409"/>
                    <a:pt x="965" y="2504"/>
                  </a:cubicBezTo>
                  <a:cubicBezTo>
                    <a:pt x="1025" y="2516"/>
                    <a:pt x="1072" y="2528"/>
                    <a:pt x="1120" y="2528"/>
                  </a:cubicBezTo>
                  <a:cubicBezTo>
                    <a:pt x="1156" y="2516"/>
                    <a:pt x="1203" y="2504"/>
                    <a:pt x="1227" y="2456"/>
                  </a:cubicBezTo>
                  <a:cubicBezTo>
                    <a:pt x="1275" y="2397"/>
                    <a:pt x="1310" y="2337"/>
                    <a:pt x="1334" y="2266"/>
                  </a:cubicBezTo>
                  <a:cubicBezTo>
                    <a:pt x="1382" y="2171"/>
                    <a:pt x="1453" y="2135"/>
                    <a:pt x="1525" y="2075"/>
                  </a:cubicBezTo>
                  <a:cubicBezTo>
                    <a:pt x="1560" y="2040"/>
                    <a:pt x="1608" y="2016"/>
                    <a:pt x="1632" y="1980"/>
                  </a:cubicBezTo>
                  <a:cubicBezTo>
                    <a:pt x="1734" y="1853"/>
                    <a:pt x="1860" y="1834"/>
                    <a:pt x="1989" y="1834"/>
                  </a:cubicBezTo>
                  <a:cubicBezTo>
                    <a:pt x="2041" y="1834"/>
                    <a:pt x="2093" y="1837"/>
                    <a:pt x="2144" y="1837"/>
                  </a:cubicBezTo>
                  <a:cubicBezTo>
                    <a:pt x="2310" y="1802"/>
                    <a:pt x="2394" y="1659"/>
                    <a:pt x="2465" y="1492"/>
                  </a:cubicBezTo>
                  <a:cubicBezTo>
                    <a:pt x="2501" y="1397"/>
                    <a:pt x="2513" y="1313"/>
                    <a:pt x="2513" y="1218"/>
                  </a:cubicBezTo>
                  <a:cubicBezTo>
                    <a:pt x="2608" y="1040"/>
                    <a:pt x="2215" y="778"/>
                    <a:pt x="2584" y="659"/>
                  </a:cubicBezTo>
                  <a:cubicBezTo>
                    <a:pt x="2680" y="492"/>
                    <a:pt x="2739" y="313"/>
                    <a:pt x="2763" y="135"/>
                  </a:cubicBezTo>
                  <a:cubicBezTo>
                    <a:pt x="2751" y="87"/>
                    <a:pt x="2727" y="39"/>
                    <a:pt x="2680" y="16"/>
                  </a:cubicBezTo>
                  <a:cubicBezTo>
                    <a:pt x="2649" y="6"/>
                    <a:pt x="2619" y="0"/>
                    <a:pt x="2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351394" y="2154654"/>
              <a:ext cx="79310" cy="74955"/>
            </a:xfrm>
            <a:custGeom>
              <a:avLst/>
              <a:gdLst/>
              <a:ahLst/>
              <a:cxnLst/>
              <a:rect l="l" t="t" r="r" b="b"/>
              <a:pathLst>
                <a:path w="2513" h="2375" extrusionOk="0">
                  <a:moveTo>
                    <a:pt x="687" y="1"/>
                  </a:moveTo>
                  <a:cubicBezTo>
                    <a:pt x="631" y="1"/>
                    <a:pt x="570" y="35"/>
                    <a:pt x="501" y="123"/>
                  </a:cubicBezTo>
                  <a:cubicBezTo>
                    <a:pt x="298" y="396"/>
                    <a:pt x="418" y="635"/>
                    <a:pt x="632" y="813"/>
                  </a:cubicBezTo>
                  <a:cubicBezTo>
                    <a:pt x="763" y="920"/>
                    <a:pt x="918" y="873"/>
                    <a:pt x="989" y="956"/>
                  </a:cubicBezTo>
                  <a:cubicBezTo>
                    <a:pt x="944" y="940"/>
                    <a:pt x="902" y="933"/>
                    <a:pt x="865" y="933"/>
                  </a:cubicBezTo>
                  <a:cubicBezTo>
                    <a:pt x="674" y="933"/>
                    <a:pt x="582" y="1120"/>
                    <a:pt x="632" y="1349"/>
                  </a:cubicBezTo>
                  <a:cubicBezTo>
                    <a:pt x="681" y="1532"/>
                    <a:pt x="642" y="1565"/>
                    <a:pt x="583" y="1565"/>
                  </a:cubicBezTo>
                  <a:cubicBezTo>
                    <a:pt x="550" y="1565"/>
                    <a:pt x="509" y="1554"/>
                    <a:pt x="475" y="1554"/>
                  </a:cubicBezTo>
                  <a:cubicBezTo>
                    <a:pt x="452" y="1554"/>
                    <a:pt x="432" y="1559"/>
                    <a:pt x="418" y="1575"/>
                  </a:cubicBezTo>
                  <a:cubicBezTo>
                    <a:pt x="298" y="1599"/>
                    <a:pt x="203" y="1658"/>
                    <a:pt x="144" y="1778"/>
                  </a:cubicBezTo>
                  <a:cubicBezTo>
                    <a:pt x="84" y="1956"/>
                    <a:pt x="1" y="2135"/>
                    <a:pt x="132" y="2325"/>
                  </a:cubicBezTo>
                  <a:cubicBezTo>
                    <a:pt x="180" y="2361"/>
                    <a:pt x="226" y="2375"/>
                    <a:pt x="270" y="2375"/>
                  </a:cubicBezTo>
                  <a:cubicBezTo>
                    <a:pt x="344" y="2375"/>
                    <a:pt x="414" y="2334"/>
                    <a:pt x="489" y="2289"/>
                  </a:cubicBezTo>
                  <a:cubicBezTo>
                    <a:pt x="1025" y="1885"/>
                    <a:pt x="1620" y="1611"/>
                    <a:pt x="2108" y="1123"/>
                  </a:cubicBezTo>
                  <a:cubicBezTo>
                    <a:pt x="2168" y="1051"/>
                    <a:pt x="2251" y="980"/>
                    <a:pt x="2311" y="896"/>
                  </a:cubicBezTo>
                  <a:cubicBezTo>
                    <a:pt x="2453" y="837"/>
                    <a:pt x="2513" y="718"/>
                    <a:pt x="2477" y="575"/>
                  </a:cubicBezTo>
                  <a:cubicBezTo>
                    <a:pt x="2215" y="301"/>
                    <a:pt x="1822" y="361"/>
                    <a:pt x="1561" y="111"/>
                  </a:cubicBezTo>
                  <a:cubicBezTo>
                    <a:pt x="1382" y="146"/>
                    <a:pt x="1275" y="277"/>
                    <a:pt x="1215" y="468"/>
                  </a:cubicBezTo>
                  <a:cubicBezTo>
                    <a:pt x="1251" y="515"/>
                    <a:pt x="1251" y="563"/>
                    <a:pt x="1215" y="587"/>
                  </a:cubicBezTo>
                  <a:cubicBezTo>
                    <a:pt x="1227" y="539"/>
                    <a:pt x="1215" y="504"/>
                    <a:pt x="1191" y="480"/>
                  </a:cubicBezTo>
                  <a:cubicBezTo>
                    <a:pt x="1132" y="408"/>
                    <a:pt x="1049" y="337"/>
                    <a:pt x="989" y="265"/>
                  </a:cubicBezTo>
                  <a:cubicBezTo>
                    <a:pt x="900" y="152"/>
                    <a:pt x="806" y="1"/>
                    <a:pt x="6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173306" y="2114164"/>
              <a:ext cx="68043" cy="74071"/>
            </a:xfrm>
            <a:custGeom>
              <a:avLst/>
              <a:gdLst/>
              <a:ahLst/>
              <a:cxnLst/>
              <a:rect l="l" t="t" r="r" b="b"/>
              <a:pathLst>
                <a:path w="2156" h="2347" extrusionOk="0">
                  <a:moveTo>
                    <a:pt x="1727" y="1"/>
                  </a:moveTo>
                  <a:cubicBezTo>
                    <a:pt x="1441" y="108"/>
                    <a:pt x="1167" y="239"/>
                    <a:pt x="905" y="429"/>
                  </a:cubicBezTo>
                  <a:cubicBezTo>
                    <a:pt x="643" y="798"/>
                    <a:pt x="298" y="1132"/>
                    <a:pt x="107" y="1560"/>
                  </a:cubicBezTo>
                  <a:cubicBezTo>
                    <a:pt x="0" y="1679"/>
                    <a:pt x="72" y="1787"/>
                    <a:pt x="107" y="1882"/>
                  </a:cubicBezTo>
                  <a:cubicBezTo>
                    <a:pt x="198" y="1981"/>
                    <a:pt x="278" y="2126"/>
                    <a:pt x="397" y="2126"/>
                  </a:cubicBezTo>
                  <a:cubicBezTo>
                    <a:pt x="450" y="2126"/>
                    <a:pt x="511" y="2098"/>
                    <a:pt x="584" y="2025"/>
                  </a:cubicBezTo>
                  <a:cubicBezTo>
                    <a:pt x="587" y="2021"/>
                    <a:pt x="590" y="2020"/>
                    <a:pt x="594" y="2020"/>
                  </a:cubicBezTo>
                  <a:cubicBezTo>
                    <a:pt x="643" y="2020"/>
                    <a:pt x="726" y="2302"/>
                    <a:pt x="881" y="2346"/>
                  </a:cubicBezTo>
                  <a:cubicBezTo>
                    <a:pt x="1381" y="2179"/>
                    <a:pt x="1179" y="1560"/>
                    <a:pt x="1441" y="1227"/>
                  </a:cubicBezTo>
                  <a:cubicBezTo>
                    <a:pt x="1417" y="1048"/>
                    <a:pt x="1191" y="810"/>
                    <a:pt x="1548" y="739"/>
                  </a:cubicBezTo>
                  <a:cubicBezTo>
                    <a:pt x="1762" y="667"/>
                    <a:pt x="2084" y="798"/>
                    <a:pt x="2131" y="417"/>
                  </a:cubicBezTo>
                  <a:cubicBezTo>
                    <a:pt x="2155" y="143"/>
                    <a:pt x="1953" y="36"/>
                    <a:pt x="17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419782" y="2062849"/>
              <a:ext cx="71420" cy="83666"/>
            </a:xfrm>
            <a:custGeom>
              <a:avLst/>
              <a:gdLst/>
              <a:ahLst/>
              <a:cxnLst/>
              <a:rect l="l" t="t" r="r" b="b"/>
              <a:pathLst>
                <a:path w="2263" h="2651" extrusionOk="0">
                  <a:moveTo>
                    <a:pt x="1462" y="1"/>
                  </a:moveTo>
                  <a:cubicBezTo>
                    <a:pt x="1268" y="1"/>
                    <a:pt x="1150" y="184"/>
                    <a:pt x="1048" y="376"/>
                  </a:cubicBezTo>
                  <a:cubicBezTo>
                    <a:pt x="953" y="531"/>
                    <a:pt x="953" y="698"/>
                    <a:pt x="1191" y="698"/>
                  </a:cubicBezTo>
                  <a:cubicBezTo>
                    <a:pt x="1234" y="690"/>
                    <a:pt x="1269" y="687"/>
                    <a:pt x="1298" y="687"/>
                  </a:cubicBezTo>
                  <a:cubicBezTo>
                    <a:pt x="1498" y="687"/>
                    <a:pt x="1410" y="852"/>
                    <a:pt x="1358" y="1007"/>
                  </a:cubicBezTo>
                  <a:cubicBezTo>
                    <a:pt x="1310" y="1150"/>
                    <a:pt x="1346" y="1281"/>
                    <a:pt x="1334" y="1400"/>
                  </a:cubicBezTo>
                  <a:cubicBezTo>
                    <a:pt x="1239" y="1579"/>
                    <a:pt x="1001" y="1508"/>
                    <a:pt x="941" y="1722"/>
                  </a:cubicBezTo>
                  <a:cubicBezTo>
                    <a:pt x="901" y="1802"/>
                    <a:pt x="870" y="1873"/>
                    <a:pt x="791" y="1873"/>
                  </a:cubicBezTo>
                  <a:cubicBezTo>
                    <a:pt x="775" y="1873"/>
                    <a:pt x="758" y="1871"/>
                    <a:pt x="739" y="1865"/>
                  </a:cubicBezTo>
                  <a:cubicBezTo>
                    <a:pt x="623" y="1784"/>
                    <a:pt x="500" y="1764"/>
                    <a:pt x="371" y="1764"/>
                  </a:cubicBezTo>
                  <a:cubicBezTo>
                    <a:pt x="327" y="1764"/>
                    <a:pt x="283" y="1767"/>
                    <a:pt x="239" y="1769"/>
                  </a:cubicBezTo>
                  <a:cubicBezTo>
                    <a:pt x="120" y="1817"/>
                    <a:pt x="25" y="1900"/>
                    <a:pt x="1" y="2067"/>
                  </a:cubicBezTo>
                  <a:cubicBezTo>
                    <a:pt x="263" y="2496"/>
                    <a:pt x="751" y="2365"/>
                    <a:pt x="1060" y="2651"/>
                  </a:cubicBezTo>
                  <a:cubicBezTo>
                    <a:pt x="1108" y="2651"/>
                    <a:pt x="1156" y="2615"/>
                    <a:pt x="1191" y="2591"/>
                  </a:cubicBezTo>
                  <a:cubicBezTo>
                    <a:pt x="1245" y="2484"/>
                    <a:pt x="1241" y="2298"/>
                    <a:pt x="1379" y="2298"/>
                  </a:cubicBezTo>
                  <a:cubicBezTo>
                    <a:pt x="1394" y="2298"/>
                    <a:pt x="1411" y="2301"/>
                    <a:pt x="1429" y="2305"/>
                  </a:cubicBezTo>
                  <a:cubicBezTo>
                    <a:pt x="1513" y="2293"/>
                    <a:pt x="1572" y="2246"/>
                    <a:pt x="1632" y="2186"/>
                  </a:cubicBezTo>
                  <a:cubicBezTo>
                    <a:pt x="1727" y="2020"/>
                    <a:pt x="1715" y="1769"/>
                    <a:pt x="1906" y="1662"/>
                  </a:cubicBezTo>
                  <a:cubicBezTo>
                    <a:pt x="2072" y="1531"/>
                    <a:pt x="2013" y="1246"/>
                    <a:pt x="2180" y="1115"/>
                  </a:cubicBezTo>
                  <a:cubicBezTo>
                    <a:pt x="2168" y="1091"/>
                    <a:pt x="2168" y="1055"/>
                    <a:pt x="2191" y="1043"/>
                  </a:cubicBezTo>
                  <a:cubicBezTo>
                    <a:pt x="2263" y="817"/>
                    <a:pt x="2251" y="567"/>
                    <a:pt x="2203" y="341"/>
                  </a:cubicBezTo>
                  <a:cubicBezTo>
                    <a:pt x="2049" y="115"/>
                    <a:pt x="1787" y="79"/>
                    <a:pt x="1572" y="19"/>
                  </a:cubicBezTo>
                  <a:cubicBezTo>
                    <a:pt x="1533" y="7"/>
                    <a:pt x="1496" y="1"/>
                    <a:pt x="1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201867" y="2038548"/>
              <a:ext cx="73282" cy="89567"/>
            </a:xfrm>
            <a:custGeom>
              <a:avLst/>
              <a:gdLst/>
              <a:ahLst/>
              <a:cxnLst/>
              <a:rect l="l" t="t" r="r" b="b"/>
              <a:pathLst>
                <a:path w="2322" h="2838" extrusionOk="0">
                  <a:moveTo>
                    <a:pt x="1523" y="0"/>
                  </a:moveTo>
                  <a:cubicBezTo>
                    <a:pt x="1488" y="0"/>
                    <a:pt x="1453" y="15"/>
                    <a:pt x="1417" y="39"/>
                  </a:cubicBezTo>
                  <a:cubicBezTo>
                    <a:pt x="1369" y="87"/>
                    <a:pt x="1322" y="146"/>
                    <a:pt x="1286" y="194"/>
                  </a:cubicBezTo>
                  <a:cubicBezTo>
                    <a:pt x="1274" y="230"/>
                    <a:pt x="1250" y="289"/>
                    <a:pt x="1274" y="349"/>
                  </a:cubicBezTo>
                  <a:cubicBezTo>
                    <a:pt x="1512" y="825"/>
                    <a:pt x="1036" y="694"/>
                    <a:pt x="929" y="873"/>
                  </a:cubicBezTo>
                  <a:cubicBezTo>
                    <a:pt x="822" y="968"/>
                    <a:pt x="726" y="1063"/>
                    <a:pt x="691" y="1218"/>
                  </a:cubicBezTo>
                  <a:cubicBezTo>
                    <a:pt x="619" y="1456"/>
                    <a:pt x="798" y="1706"/>
                    <a:pt x="643" y="1944"/>
                  </a:cubicBezTo>
                  <a:cubicBezTo>
                    <a:pt x="512" y="2099"/>
                    <a:pt x="405" y="2278"/>
                    <a:pt x="298" y="2456"/>
                  </a:cubicBezTo>
                  <a:cubicBezTo>
                    <a:pt x="214" y="2587"/>
                    <a:pt x="107" y="2706"/>
                    <a:pt x="0" y="2837"/>
                  </a:cubicBezTo>
                  <a:cubicBezTo>
                    <a:pt x="322" y="2778"/>
                    <a:pt x="631" y="2730"/>
                    <a:pt x="869" y="2456"/>
                  </a:cubicBezTo>
                  <a:cubicBezTo>
                    <a:pt x="892" y="2463"/>
                    <a:pt x="912" y="2466"/>
                    <a:pt x="930" y="2466"/>
                  </a:cubicBezTo>
                  <a:cubicBezTo>
                    <a:pt x="1062" y="2466"/>
                    <a:pt x="1072" y="2290"/>
                    <a:pt x="1072" y="2206"/>
                  </a:cubicBezTo>
                  <a:cubicBezTo>
                    <a:pt x="1167" y="1682"/>
                    <a:pt x="1524" y="1349"/>
                    <a:pt x="1834" y="992"/>
                  </a:cubicBezTo>
                  <a:cubicBezTo>
                    <a:pt x="1869" y="646"/>
                    <a:pt x="2262" y="849"/>
                    <a:pt x="2322" y="563"/>
                  </a:cubicBezTo>
                  <a:cubicBezTo>
                    <a:pt x="2322" y="349"/>
                    <a:pt x="2143" y="325"/>
                    <a:pt x="2060" y="194"/>
                  </a:cubicBezTo>
                  <a:cubicBezTo>
                    <a:pt x="2036" y="190"/>
                    <a:pt x="2011" y="189"/>
                    <a:pt x="1986" y="189"/>
                  </a:cubicBezTo>
                  <a:cubicBezTo>
                    <a:pt x="1949" y="189"/>
                    <a:pt x="1911" y="192"/>
                    <a:pt x="1874" y="192"/>
                  </a:cubicBezTo>
                  <a:cubicBezTo>
                    <a:pt x="1777" y="192"/>
                    <a:pt x="1685" y="175"/>
                    <a:pt x="1619" y="51"/>
                  </a:cubicBezTo>
                  <a:cubicBezTo>
                    <a:pt x="1590" y="15"/>
                    <a:pt x="1557" y="0"/>
                    <a:pt x="15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220645" y="2235540"/>
              <a:ext cx="66907" cy="37335"/>
            </a:xfrm>
            <a:custGeom>
              <a:avLst/>
              <a:gdLst/>
              <a:ahLst/>
              <a:cxnLst/>
              <a:rect l="l" t="t" r="r" b="b"/>
              <a:pathLst>
                <a:path w="2120" h="1183" extrusionOk="0">
                  <a:moveTo>
                    <a:pt x="274" y="0"/>
                  </a:moveTo>
                  <a:cubicBezTo>
                    <a:pt x="167" y="84"/>
                    <a:pt x="48" y="143"/>
                    <a:pt x="48" y="322"/>
                  </a:cubicBezTo>
                  <a:cubicBezTo>
                    <a:pt x="0" y="560"/>
                    <a:pt x="84" y="774"/>
                    <a:pt x="179" y="977"/>
                  </a:cubicBezTo>
                  <a:cubicBezTo>
                    <a:pt x="397" y="1114"/>
                    <a:pt x="619" y="1182"/>
                    <a:pt x="840" y="1182"/>
                  </a:cubicBezTo>
                  <a:cubicBezTo>
                    <a:pt x="1041" y="1182"/>
                    <a:pt x="1243" y="1126"/>
                    <a:pt x="1441" y="1012"/>
                  </a:cubicBezTo>
                  <a:cubicBezTo>
                    <a:pt x="2120" y="810"/>
                    <a:pt x="2120" y="810"/>
                    <a:pt x="1953" y="286"/>
                  </a:cubicBezTo>
                  <a:cubicBezTo>
                    <a:pt x="1905" y="274"/>
                    <a:pt x="1870" y="238"/>
                    <a:pt x="1810" y="238"/>
                  </a:cubicBezTo>
                  <a:cubicBezTo>
                    <a:pt x="1792" y="237"/>
                    <a:pt x="1774" y="236"/>
                    <a:pt x="1756" y="236"/>
                  </a:cubicBezTo>
                  <a:cubicBezTo>
                    <a:pt x="1506" y="236"/>
                    <a:pt x="1303" y="377"/>
                    <a:pt x="1193" y="504"/>
                  </a:cubicBezTo>
                  <a:lnTo>
                    <a:pt x="1193" y="504"/>
                  </a:lnTo>
                  <a:cubicBezTo>
                    <a:pt x="1246" y="422"/>
                    <a:pt x="1257" y="279"/>
                    <a:pt x="1060" y="155"/>
                  </a:cubicBezTo>
                  <a:cubicBezTo>
                    <a:pt x="1029" y="158"/>
                    <a:pt x="998" y="159"/>
                    <a:pt x="968" y="159"/>
                  </a:cubicBezTo>
                  <a:cubicBezTo>
                    <a:pt x="734" y="159"/>
                    <a:pt x="495" y="84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184951" y="2204328"/>
              <a:ext cx="44752" cy="41754"/>
            </a:xfrm>
            <a:custGeom>
              <a:avLst/>
              <a:gdLst/>
              <a:ahLst/>
              <a:cxnLst/>
              <a:rect l="l" t="t" r="r" b="b"/>
              <a:pathLst>
                <a:path w="1418" h="1323" extrusionOk="0">
                  <a:moveTo>
                    <a:pt x="632" y="1"/>
                  </a:moveTo>
                  <a:cubicBezTo>
                    <a:pt x="596" y="1"/>
                    <a:pt x="560" y="7"/>
                    <a:pt x="524" y="25"/>
                  </a:cubicBezTo>
                  <a:cubicBezTo>
                    <a:pt x="346" y="323"/>
                    <a:pt x="0" y="608"/>
                    <a:pt x="405" y="1001"/>
                  </a:cubicBezTo>
                  <a:cubicBezTo>
                    <a:pt x="631" y="1049"/>
                    <a:pt x="834" y="1168"/>
                    <a:pt x="1060" y="1251"/>
                  </a:cubicBezTo>
                  <a:cubicBezTo>
                    <a:pt x="1108" y="1263"/>
                    <a:pt x="1131" y="1287"/>
                    <a:pt x="1179" y="1323"/>
                  </a:cubicBezTo>
                  <a:cubicBezTo>
                    <a:pt x="1250" y="1251"/>
                    <a:pt x="1334" y="1192"/>
                    <a:pt x="1405" y="1108"/>
                  </a:cubicBezTo>
                  <a:cubicBezTo>
                    <a:pt x="1417" y="596"/>
                    <a:pt x="1405" y="96"/>
                    <a:pt x="810" y="25"/>
                  </a:cubicBezTo>
                  <a:cubicBezTo>
                    <a:pt x="751" y="17"/>
                    <a:pt x="691" y="1"/>
                    <a:pt x="6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226294" y="2261545"/>
              <a:ext cx="52611" cy="25500"/>
            </a:xfrm>
            <a:custGeom>
              <a:avLst/>
              <a:gdLst/>
              <a:ahLst/>
              <a:cxnLst/>
              <a:rect l="l" t="t" r="r" b="b"/>
              <a:pathLst>
                <a:path w="1667" h="808" extrusionOk="0">
                  <a:moveTo>
                    <a:pt x="1322" y="0"/>
                  </a:moveTo>
                  <a:cubicBezTo>
                    <a:pt x="1286" y="0"/>
                    <a:pt x="1244" y="14"/>
                    <a:pt x="1191" y="45"/>
                  </a:cubicBezTo>
                  <a:cubicBezTo>
                    <a:pt x="1022" y="182"/>
                    <a:pt x="843" y="221"/>
                    <a:pt x="660" y="221"/>
                  </a:cubicBezTo>
                  <a:cubicBezTo>
                    <a:pt x="443" y="221"/>
                    <a:pt x="220" y="166"/>
                    <a:pt x="0" y="153"/>
                  </a:cubicBezTo>
                  <a:lnTo>
                    <a:pt x="0" y="153"/>
                  </a:lnTo>
                  <a:cubicBezTo>
                    <a:pt x="34" y="796"/>
                    <a:pt x="424" y="807"/>
                    <a:pt x="815" y="807"/>
                  </a:cubicBezTo>
                  <a:cubicBezTo>
                    <a:pt x="829" y="807"/>
                    <a:pt x="843" y="807"/>
                    <a:pt x="857" y="807"/>
                  </a:cubicBezTo>
                  <a:cubicBezTo>
                    <a:pt x="906" y="745"/>
                    <a:pt x="964" y="731"/>
                    <a:pt x="1023" y="731"/>
                  </a:cubicBezTo>
                  <a:cubicBezTo>
                    <a:pt x="1072" y="731"/>
                    <a:pt x="1122" y="741"/>
                    <a:pt x="1170" y="741"/>
                  </a:cubicBezTo>
                  <a:cubicBezTo>
                    <a:pt x="1220" y="741"/>
                    <a:pt x="1268" y="730"/>
                    <a:pt x="1310" y="688"/>
                  </a:cubicBezTo>
                  <a:cubicBezTo>
                    <a:pt x="1405" y="546"/>
                    <a:pt x="1607" y="700"/>
                    <a:pt x="1667" y="486"/>
                  </a:cubicBezTo>
                  <a:cubicBezTo>
                    <a:pt x="1667" y="426"/>
                    <a:pt x="1643" y="391"/>
                    <a:pt x="1607" y="343"/>
                  </a:cubicBezTo>
                  <a:cubicBezTo>
                    <a:pt x="1490" y="284"/>
                    <a:pt x="1485" y="0"/>
                    <a:pt x="1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173685" y="2172043"/>
              <a:ext cx="37209" cy="35410"/>
            </a:xfrm>
            <a:custGeom>
              <a:avLst/>
              <a:gdLst/>
              <a:ahLst/>
              <a:cxnLst/>
              <a:rect l="l" t="t" r="r" b="b"/>
              <a:pathLst>
                <a:path w="1179" h="1122" extrusionOk="0">
                  <a:moveTo>
                    <a:pt x="179" y="0"/>
                  </a:moveTo>
                  <a:cubicBezTo>
                    <a:pt x="48" y="191"/>
                    <a:pt x="0" y="381"/>
                    <a:pt x="83" y="619"/>
                  </a:cubicBezTo>
                  <a:cubicBezTo>
                    <a:pt x="119" y="738"/>
                    <a:pt x="226" y="750"/>
                    <a:pt x="322" y="762"/>
                  </a:cubicBezTo>
                  <a:cubicBezTo>
                    <a:pt x="386" y="814"/>
                    <a:pt x="454" y="825"/>
                    <a:pt x="522" y="825"/>
                  </a:cubicBezTo>
                  <a:cubicBezTo>
                    <a:pt x="574" y="825"/>
                    <a:pt x="626" y="818"/>
                    <a:pt x="677" y="818"/>
                  </a:cubicBezTo>
                  <a:cubicBezTo>
                    <a:pt x="744" y="818"/>
                    <a:pt x="809" y="830"/>
                    <a:pt x="869" y="881"/>
                  </a:cubicBezTo>
                  <a:cubicBezTo>
                    <a:pt x="869" y="929"/>
                    <a:pt x="881" y="988"/>
                    <a:pt x="881" y="1048"/>
                  </a:cubicBezTo>
                  <a:cubicBezTo>
                    <a:pt x="913" y="1111"/>
                    <a:pt x="961" y="1122"/>
                    <a:pt x="1013" y="1122"/>
                  </a:cubicBezTo>
                  <a:cubicBezTo>
                    <a:pt x="1040" y="1122"/>
                    <a:pt x="1068" y="1119"/>
                    <a:pt x="1096" y="1119"/>
                  </a:cubicBezTo>
                  <a:cubicBezTo>
                    <a:pt x="1131" y="1084"/>
                    <a:pt x="1155" y="1036"/>
                    <a:pt x="1167" y="988"/>
                  </a:cubicBezTo>
                  <a:cubicBezTo>
                    <a:pt x="1179" y="917"/>
                    <a:pt x="1167" y="822"/>
                    <a:pt x="1131" y="750"/>
                  </a:cubicBezTo>
                  <a:cubicBezTo>
                    <a:pt x="1072" y="619"/>
                    <a:pt x="953" y="560"/>
                    <a:pt x="857" y="500"/>
                  </a:cubicBezTo>
                  <a:cubicBezTo>
                    <a:pt x="740" y="410"/>
                    <a:pt x="773" y="46"/>
                    <a:pt x="610" y="46"/>
                  </a:cubicBezTo>
                  <a:cubicBezTo>
                    <a:pt x="557" y="46"/>
                    <a:pt x="485" y="84"/>
                    <a:pt x="381" y="179"/>
                  </a:cubicBezTo>
                  <a:cubicBezTo>
                    <a:pt x="381" y="181"/>
                    <a:pt x="380" y="181"/>
                    <a:pt x="379" y="181"/>
                  </a:cubicBezTo>
                  <a:cubicBezTo>
                    <a:pt x="363" y="181"/>
                    <a:pt x="256" y="55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362313" y="1957441"/>
              <a:ext cx="69905" cy="24270"/>
            </a:xfrm>
            <a:custGeom>
              <a:avLst/>
              <a:gdLst/>
              <a:ahLst/>
              <a:cxnLst/>
              <a:rect l="l" t="t" r="r" b="b"/>
              <a:pathLst>
                <a:path w="2215" h="769" extrusionOk="0">
                  <a:moveTo>
                    <a:pt x="1870" y="0"/>
                  </a:moveTo>
                  <a:cubicBezTo>
                    <a:pt x="1802" y="0"/>
                    <a:pt x="1735" y="24"/>
                    <a:pt x="1667" y="85"/>
                  </a:cubicBezTo>
                  <a:lnTo>
                    <a:pt x="1548" y="85"/>
                  </a:lnTo>
                  <a:cubicBezTo>
                    <a:pt x="1389" y="60"/>
                    <a:pt x="1233" y="34"/>
                    <a:pt x="1077" y="34"/>
                  </a:cubicBezTo>
                  <a:cubicBezTo>
                    <a:pt x="941" y="34"/>
                    <a:pt x="805" y="53"/>
                    <a:pt x="667" y="109"/>
                  </a:cubicBezTo>
                  <a:cubicBezTo>
                    <a:pt x="476" y="323"/>
                    <a:pt x="191" y="156"/>
                    <a:pt x="0" y="347"/>
                  </a:cubicBezTo>
                  <a:cubicBezTo>
                    <a:pt x="95" y="502"/>
                    <a:pt x="214" y="621"/>
                    <a:pt x="310" y="752"/>
                  </a:cubicBezTo>
                  <a:cubicBezTo>
                    <a:pt x="345" y="763"/>
                    <a:pt x="378" y="768"/>
                    <a:pt x="409" y="768"/>
                  </a:cubicBezTo>
                  <a:cubicBezTo>
                    <a:pt x="577" y="768"/>
                    <a:pt x="687" y="620"/>
                    <a:pt x="798" y="490"/>
                  </a:cubicBezTo>
                  <a:cubicBezTo>
                    <a:pt x="857" y="418"/>
                    <a:pt x="953" y="395"/>
                    <a:pt x="1036" y="395"/>
                  </a:cubicBezTo>
                  <a:cubicBezTo>
                    <a:pt x="1112" y="401"/>
                    <a:pt x="1186" y="403"/>
                    <a:pt x="1261" y="403"/>
                  </a:cubicBezTo>
                  <a:cubicBezTo>
                    <a:pt x="1381" y="403"/>
                    <a:pt x="1500" y="398"/>
                    <a:pt x="1621" y="398"/>
                  </a:cubicBezTo>
                  <a:cubicBezTo>
                    <a:pt x="1695" y="398"/>
                    <a:pt x="1770" y="400"/>
                    <a:pt x="1846" y="407"/>
                  </a:cubicBezTo>
                  <a:cubicBezTo>
                    <a:pt x="1977" y="335"/>
                    <a:pt x="2215" y="347"/>
                    <a:pt x="2060" y="49"/>
                  </a:cubicBezTo>
                  <a:cubicBezTo>
                    <a:pt x="1997" y="21"/>
                    <a:pt x="1933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423475" y="1959303"/>
              <a:ext cx="44436" cy="33769"/>
            </a:xfrm>
            <a:custGeom>
              <a:avLst/>
              <a:gdLst/>
              <a:ahLst/>
              <a:cxnLst/>
              <a:rect l="l" t="t" r="r" b="b"/>
              <a:pathLst>
                <a:path w="1408" h="1070" extrusionOk="0">
                  <a:moveTo>
                    <a:pt x="338" y="1"/>
                  </a:moveTo>
                  <a:cubicBezTo>
                    <a:pt x="318" y="1"/>
                    <a:pt x="299" y="9"/>
                    <a:pt x="277" y="26"/>
                  </a:cubicBezTo>
                  <a:cubicBezTo>
                    <a:pt x="234" y="261"/>
                    <a:pt x="0" y="600"/>
                    <a:pt x="371" y="600"/>
                  </a:cubicBezTo>
                  <a:cubicBezTo>
                    <a:pt x="414" y="600"/>
                    <a:pt x="466" y="596"/>
                    <a:pt x="527" y="586"/>
                  </a:cubicBezTo>
                  <a:cubicBezTo>
                    <a:pt x="540" y="583"/>
                    <a:pt x="553" y="582"/>
                    <a:pt x="566" y="582"/>
                  </a:cubicBezTo>
                  <a:cubicBezTo>
                    <a:pt x="722" y="582"/>
                    <a:pt x="822" y="772"/>
                    <a:pt x="943" y="871"/>
                  </a:cubicBezTo>
                  <a:cubicBezTo>
                    <a:pt x="1029" y="931"/>
                    <a:pt x="1102" y="1070"/>
                    <a:pt x="1206" y="1070"/>
                  </a:cubicBezTo>
                  <a:cubicBezTo>
                    <a:pt x="1248" y="1070"/>
                    <a:pt x="1294" y="1048"/>
                    <a:pt x="1348" y="990"/>
                  </a:cubicBezTo>
                  <a:cubicBezTo>
                    <a:pt x="1408" y="621"/>
                    <a:pt x="1277" y="395"/>
                    <a:pt x="955" y="288"/>
                  </a:cubicBezTo>
                  <a:cubicBezTo>
                    <a:pt x="777" y="205"/>
                    <a:pt x="586" y="121"/>
                    <a:pt x="408" y="38"/>
                  </a:cubicBezTo>
                  <a:cubicBezTo>
                    <a:pt x="382" y="12"/>
                    <a:pt x="360" y="1"/>
                    <a:pt x="3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223990" y="2047669"/>
              <a:ext cx="28246" cy="21682"/>
            </a:xfrm>
            <a:custGeom>
              <a:avLst/>
              <a:gdLst/>
              <a:ahLst/>
              <a:cxnLst/>
              <a:rect l="l" t="t" r="r" b="b"/>
              <a:pathLst>
                <a:path w="895" h="687" extrusionOk="0">
                  <a:moveTo>
                    <a:pt x="585" y="0"/>
                  </a:moveTo>
                  <a:cubicBezTo>
                    <a:pt x="427" y="45"/>
                    <a:pt x="355" y="240"/>
                    <a:pt x="206" y="240"/>
                  </a:cubicBezTo>
                  <a:cubicBezTo>
                    <a:pt x="197" y="240"/>
                    <a:pt x="189" y="240"/>
                    <a:pt x="180" y="238"/>
                  </a:cubicBezTo>
                  <a:cubicBezTo>
                    <a:pt x="133" y="298"/>
                    <a:pt x="109" y="345"/>
                    <a:pt x="61" y="393"/>
                  </a:cubicBezTo>
                  <a:cubicBezTo>
                    <a:pt x="0" y="584"/>
                    <a:pt x="22" y="686"/>
                    <a:pt x="130" y="686"/>
                  </a:cubicBezTo>
                  <a:cubicBezTo>
                    <a:pt x="170" y="686"/>
                    <a:pt x="223" y="672"/>
                    <a:pt x="287" y="643"/>
                  </a:cubicBezTo>
                  <a:cubicBezTo>
                    <a:pt x="341" y="577"/>
                    <a:pt x="414" y="565"/>
                    <a:pt x="491" y="565"/>
                  </a:cubicBezTo>
                  <a:cubicBezTo>
                    <a:pt x="534" y="565"/>
                    <a:pt x="577" y="569"/>
                    <a:pt x="619" y="569"/>
                  </a:cubicBezTo>
                  <a:cubicBezTo>
                    <a:pt x="719" y="569"/>
                    <a:pt x="808" y="548"/>
                    <a:pt x="847" y="405"/>
                  </a:cubicBezTo>
                  <a:cubicBezTo>
                    <a:pt x="895" y="215"/>
                    <a:pt x="704" y="119"/>
                    <a:pt x="5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341642" y="1971958"/>
              <a:ext cx="25185" cy="22723"/>
            </a:xfrm>
            <a:custGeom>
              <a:avLst/>
              <a:gdLst/>
              <a:ahLst/>
              <a:cxnLst/>
              <a:rect l="l" t="t" r="r" b="b"/>
              <a:pathLst>
                <a:path w="798" h="720" extrusionOk="0">
                  <a:moveTo>
                    <a:pt x="479" y="0"/>
                  </a:moveTo>
                  <a:cubicBezTo>
                    <a:pt x="460" y="0"/>
                    <a:pt x="439" y="2"/>
                    <a:pt x="417" y="6"/>
                  </a:cubicBezTo>
                  <a:cubicBezTo>
                    <a:pt x="322" y="18"/>
                    <a:pt x="238" y="18"/>
                    <a:pt x="143" y="42"/>
                  </a:cubicBezTo>
                  <a:cubicBezTo>
                    <a:pt x="84" y="54"/>
                    <a:pt x="36" y="77"/>
                    <a:pt x="24" y="161"/>
                  </a:cubicBezTo>
                  <a:cubicBezTo>
                    <a:pt x="0" y="256"/>
                    <a:pt x="0" y="351"/>
                    <a:pt x="24" y="458"/>
                  </a:cubicBezTo>
                  <a:cubicBezTo>
                    <a:pt x="150" y="639"/>
                    <a:pt x="271" y="719"/>
                    <a:pt x="389" y="719"/>
                  </a:cubicBezTo>
                  <a:cubicBezTo>
                    <a:pt x="528" y="719"/>
                    <a:pt x="663" y="609"/>
                    <a:pt x="798" y="423"/>
                  </a:cubicBezTo>
                  <a:cubicBezTo>
                    <a:pt x="732" y="237"/>
                    <a:pt x="697" y="0"/>
                    <a:pt x="4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213134" y="2061902"/>
              <a:ext cx="21808" cy="41407"/>
            </a:xfrm>
            <a:custGeom>
              <a:avLst/>
              <a:gdLst/>
              <a:ahLst/>
              <a:cxnLst/>
              <a:rect l="l" t="t" r="r" b="b"/>
              <a:pathLst>
                <a:path w="691" h="1312" extrusionOk="0">
                  <a:moveTo>
                    <a:pt x="292" y="0"/>
                  </a:moveTo>
                  <a:cubicBezTo>
                    <a:pt x="169" y="0"/>
                    <a:pt x="106" y="71"/>
                    <a:pt x="84" y="192"/>
                  </a:cubicBezTo>
                  <a:cubicBezTo>
                    <a:pt x="0" y="383"/>
                    <a:pt x="0" y="597"/>
                    <a:pt x="60" y="799"/>
                  </a:cubicBezTo>
                  <a:cubicBezTo>
                    <a:pt x="84" y="847"/>
                    <a:pt x="96" y="895"/>
                    <a:pt x="119" y="942"/>
                  </a:cubicBezTo>
                  <a:cubicBezTo>
                    <a:pt x="179" y="1014"/>
                    <a:pt x="227" y="1085"/>
                    <a:pt x="238" y="1180"/>
                  </a:cubicBezTo>
                  <a:cubicBezTo>
                    <a:pt x="274" y="1252"/>
                    <a:pt x="322" y="1276"/>
                    <a:pt x="369" y="1311"/>
                  </a:cubicBezTo>
                  <a:cubicBezTo>
                    <a:pt x="691" y="1026"/>
                    <a:pt x="405" y="728"/>
                    <a:pt x="405" y="442"/>
                  </a:cubicBezTo>
                  <a:cubicBezTo>
                    <a:pt x="393" y="299"/>
                    <a:pt x="357" y="145"/>
                    <a:pt x="322" y="2"/>
                  </a:cubicBezTo>
                  <a:cubicBezTo>
                    <a:pt x="311" y="1"/>
                    <a:pt x="301" y="0"/>
                    <a:pt x="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276725" y="2256653"/>
              <a:ext cx="29635" cy="19315"/>
            </a:xfrm>
            <a:custGeom>
              <a:avLst/>
              <a:gdLst/>
              <a:ahLst/>
              <a:cxnLst/>
              <a:rect l="l" t="t" r="r" b="b"/>
              <a:pathLst>
                <a:path w="939" h="612" extrusionOk="0">
                  <a:moveTo>
                    <a:pt x="619" y="0"/>
                  </a:moveTo>
                  <a:cubicBezTo>
                    <a:pt x="295" y="0"/>
                    <a:pt x="0" y="235"/>
                    <a:pt x="9" y="558"/>
                  </a:cubicBezTo>
                  <a:cubicBezTo>
                    <a:pt x="45" y="570"/>
                    <a:pt x="57" y="581"/>
                    <a:pt x="69" y="605"/>
                  </a:cubicBezTo>
                  <a:cubicBezTo>
                    <a:pt x="94" y="610"/>
                    <a:pt x="119" y="612"/>
                    <a:pt x="143" y="612"/>
                  </a:cubicBezTo>
                  <a:cubicBezTo>
                    <a:pt x="311" y="612"/>
                    <a:pt x="449" y="513"/>
                    <a:pt x="605" y="451"/>
                  </a:cubicBezTo>
                  <a:lnTo>
                    <a:pt x="926" y="320"/>
                  </a:lnTo>
                  <a:cubicBezTo>
                    <a:pt x="926" y="248"/>
                    <a:pt x="938" y="153"/>
                    <a:pt x="938" y="81"/>
                  </a:cubicBezTo>
                  <a:cubicBezTo>
                    <a:pt x="835" y="25"/>
                    <a:pt x="725" y="0"/>
                    <a:pt x="6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189464" y="2084845"/>
              <a:ext cx="30455" cy="18873"/>
            </a:xfrm>
            <a:custGeom>
              <a:avLst/>
              <a:gdLst/>
              <a:ahLst/>
              <a:cxnLst/>
              <a:rect l="l" t="t" r="r" b="b"/>
              <a:pathLst>
                <a:path w="965" h="598" extrusionOk="0">
                  <a:moveTo>
                    <a:pt x="726" y="1"/>
                  </a:moveTo>
                  <a:cubicBezTo>
                    <a:pt x="560" y="1"/>
                    <a:pt x="476" y="132"/>
                    <a:pt x="357" y="203"/>
                  </a:cubicBezTo>
                  <a:cubicBezTo>
                    <a:pt x="0" y="346"/>
                    <a:pt x="203" y="465"/>
                    <a:pt x="357" y="596"/>
                  </a:cubicBezTo>
                  <a:cubicBezTo>
                    <a:pt x="369" y="597"/>
                    <a:pt x="380" y="597"/>
                    <a:pt x="392" y="597"/>
                  </a:cubicBezTo>
                  <a:cubicBezTo>
                    <a:pt x="556" y="597"/>
                    <a:pt x="701" y="519"/>
                    <a:pt x="846" y="430"/>
                  </a:cubicBezTo>
                  <a:cubicBezTo>
                    <a:pt x="905" y="394"/>
                    <a:pt x="965" y="322"/>
                    <a:pt x="917" y="227"/>
                  </a:cubicBezTo>
                  <a:lnTo>
                    <a:pt x="917" y="96"/>
                  </a:lnTo>
                  <a:cubicBezTo>
                    <a:pt x="869" y="49"/>
                    <a:pt x="798" y="13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355149" y="1968329"/>
              <a:ext cx="19125" cy="16222"/>
            </a:xfrm>
            <a:custGeom>
              <a:avLst/>
              <a:gdLst/>
              <a:ahLst/>
              <a:cxnLst/>
              <a:rect l="l" t="t" r="r" b="b"/>
              <a:pathLst>
                <a:path w="606" h="514" extrusionOk="0">
                  <a:moveTo>
                    <a:pt x="281" y="1"/>
                  </a:moveTo>
                  <a:cubicBezTo>
                    <a:pt x="267" y="1"/>
                    <a:pt x="253" y="1"/>
                    <a:pt x="239" y="2"/>
                  </a:cubicBezTo>
                  <a:cubicBezTo>
                    <a:pt x="132" y="2"/>
                    <a:pt x="48" y="2"/>
                    <a:pt x="1" y="121"/>
                  </a:cubicBezTo>
                  <a:cubicBezTo>
                    <a:pt x="120" y="252"/>
                    <a:pt x="227" y="371"/>
                    <a:pt x="346" y="514"/>
                  </a:cubicBezTo>
                  <a:cubicBezTo>
                    <a:pt x="441" y="514"/>
                    <a:pt x="525" y="478"/>
                    <a:pt x="572" y="371"/>
                  </a:cubicBezTo>
                  <a:cubicBezTo>
                    <a:pt x="606" y="91"/>
                    <a:pt x="492" y="1"/>
                    <a:pt x="2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201488" y="2098384"/>
              <a:ext cx="23702" cy="17705"/>
            </a:xfrm>
            <a:custGeom>
              <a:avLst/>
              <a:gdLst/>
              <a:ahLst/>
              <a:cxnLst/>
              <a:rect l="l" t="t" r="r" b="b"/>
              <a:pathLst>
                <a:path w="751" h="561" extrusionOk="0">
                  <a:moveTo>
                    <a:pt x="568" y="0"/>
                  </a:moveTo>
                  <a:cubicBezTo>
                    <a:pt x="551" y="0"/>
                    <a:pt x="533" y="4"/>
                    <a:pt x="512" y="12"/>
                  </a:cubicBezTo>
                  <a:cubicBezTo>
                    <a:pt x="334" y="60"/>
                    <a:pt x="155" y="120"/>
                    <a:pt x="0" y="286"/>
                  </a:cubicBezTo>
                  <a:cubicBezTo>
                    <a:pt x="119" y="382"/>
                    <a:pt x="226" y="465"/>
                    <a:pt x="334" y="560"/>
                  </a:cubicBezTo>
                  <a:cubicBezTo>
                    <a:pt x="548" y="536"/>
                    <a:pt x="584" y="239"/>
                    <a:pt x="750" y="155"/>
                  </a:cubicBezTo>
                  <a:cubicBezTo>
                    <a:pt x="703" y="120"/>
                    <a:pt x="667" y="84"/>
                    <a:pt x="643" y="36"/>
                  </a:cubicBezTo>
                  <a:cubicBezTo>
                    <a:pt x="620" y="13"/>
                    <a:pt x="597" y="0"/>
                    <a:pt x="5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203729" y="2067961"/>
              <a:ext cx="16569" cy="19946"/>
            </a:xfrm>
            <a:custGeom>
              <a:avLst/>
              <a:gdLst/>
              <a:ahLst/>
              <a:cxnLst/>
              <a:rect l="l" t="t" r="r" b="b"/>
              <a:pathLst>
                <a:path w="525" h="632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63" y="48"/>
                    <a:pt x="167" y="119"/>
                    <a:pt x="144" y="250"/>
                  </a:cubicBezTo>
                  <a:cubicBezTo>
                    <a:pt x="1" y="453"/>
                    <a:pt x="96" y="536"/>
                    <a:pt x="239" y="595"/>
                  </a:cubicBezTo>
                  <a:cubicBezTo>
                    <a:pt x="322" y="607"/>
                    <a:pt x="394" y="607"/>
                    <a:pt x="465" y="631"/>
                  </a:cubicBezTo>
                  <a:cubicBezTo>
                    <a:pt x="346" y="453"/>
                    <a:pt x="525" y="191"/>
                    <a:pt x="3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196975" y="2076577"/>
              <a:ext cx="14297" cy="17074"/>
            </a:xfrm>
            <a:custGeom>
              <a:avLst/>
              <a:gdLst/>
              <a:ahLst/>
              <a:cxnLst/>
              <a:rect l="l" t="t" r="r" b="b"/>
              <a:pathLst>
                <a:path w="453" h="541" extrusionOk="0">
                  <a:moveTo>
                    <a:pt x="358" y="1"/>
                  </a:moveTo>
                  <a:cubicBezTo>
                    <a:pt x="203" y="96"/>
                    <a:pt x="0" y="191"/>
                    <a:pt x="119" y="489"/>
                  </a:cubicBezTo>
                  <a:cubicBezTo>
                    <a:pt x="159" y="526"/>
                    <a:pt x="192" y="541"/>
                    <a:pt x="220" y="541"/>
                  </a:cubicBezTo>
                  <a:cubicBezTo>
                    <a:pt x="318" y="541"/>
                    <a:pt x="360" y="362"/>
                    <a:pt x="453" y="334"/>
                  </a:cubicBezTo>
                  <a:cubicBezTo>
                    <a:pt x="429" y="215"/>
                    <a:pt x="381" y="120"/>
                    <a:pt x="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201110" y="2096143"/>
              <a:ext cx="17674" cy="11298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453" y="0"/>
                  </a:moveTo>
                  <a:cubicBezTo>
                    <a:pt x="262" y="0"/>
                    <a:pt x="119" y="72"/>
                    <a:pt x="0" y="250"/>
                  </a:cubicBezTo>
                  <a:cubicBezTo>
                    <a:pt x="0" y="286"/>
                    <a:pt x="0" y="333"/>
                    <a:pt x="12" y="357"/>
                  </a:cubicBezTo>
                  <a:cubicBezTo>
                    <a:pt x="203" y="333"/>
                    <a:pt x="405" y="274"/>
                    <a:pt x="560" y="131"/>
                  </a:cubicBezTo>
                  <a:cubicBezTo>
                    <a:pt x="560" y="48"/>
                    <a:pt x="488" y="48"/>
                    <a:pt x="4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220645" y="2060071"/>
              <a:ext cx="12056" cy="15812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155" y="0"/>
                  </a:moveTo>
                  <a:cubicBezTo>
                    <a:pt x="119" y="12"/>
                    <a:pt x="96" y="24"/>
                    <a:pt x="60" y="60"/>
                  </a:cubicBezTo>
                  <a:cubicBezTo>
                    <a:pt x="60" y="226"/>
                    <a:pt x="0" y="405"/>
                    <a:pt x="167" y="500"/>
                  </a:cubicBezTo>
                  <a:cubicBezTo>
                    <a:pt x="274" y="464"/>
                    <a:pt x="346" y="369"/>
                    <a:pt x="381" y="250"/>
                  </a:cubicBezTo>
                  <a:cubicBezTo>
                    <a:pt x="227" y="250"/>
                    <a:pt x="155" y="167"/>
                    <a:pt x="1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201488" y="2017214"/>
              <a:ext cx="188287" cy="233386"/>
            </a:xfrm>
            <a:custGeom>
              <a:avLst/>
              <a:gdLst/>
              <a:ahLst/>
              <a:cxnLst/>
              <a:rect l="l" t="t" r="r" b="b"/>
              <a:pathLst>
                <a:path w="5966" h="7395" extrusionOk="0">
                  <a:moveTo>
                    <a:pt x="4929" y="1"/>
                  </a:moveTo>
                  <a:cubicBezTo>
                    <a:pt x="4834" y="48"/>
                    <a:pt x="4775" y="132"/>
                    <a:pt x="4703" y="179"/>
                  </a:cubicBezTo>
                  <a:cubicBezTo>
                    <a:pt x="4675" y="191"/>
                    <a:pt x="4648" y="196"/>
                    <a:pt x="4621" y="196"/>
                  </a:cubicBezTo>
                  <a:cubicBezTo>
                    <a:pt x="4513" y="196"/>
                    <a:pt x="4413" y="115"/>
                    <a:pt x="4298" y="96"/>
                  </a:cubicBezTo>
                  <a:cubicBezTo>
                    <a:pt x="4275" y="90"/>
                    <a:pt x="4251" y="87"/>
                    <a:pt x="4228" y="87"/>
                  </a:cubicBezTo>
                  <a:cubicBezTo>
                    <a:pt x="4153" y="87"/>
                    <a:pt x="4079" y="116"/>
                    <a:pt x="4025" y="179"/>
                  </a:cubicBezTo>
                  <a:cubicBezTo>
                    <a:pt x="3912" y="247"/>
                    <a:pt x="3863" y="431"/>
                    <a:pt x="3708" y="431"/>
                  </a:cubicBezTo>
                  <a:cubicBezTo>
                    <a:pt x="3698" y="431"/>
                    <a:pt x="3689" y="431"/>
                    <a:pt x="3679" y="429"/>
                  </a:cubicBezTo>
                  <a:cubicBezTo>
                    <a:pt x="3501" y="525"/>
                    <a:pt x="3274" y="513"/>
                    <a:pt x="3132" y="691"/>
                  </a:cubicBezTo>
                  <a:cubicBezTo>
                    <a:pt x="3055" y="833"/>
                    <a:pt x="2979" y="944"/>
                    <a:pt x="2830" y="944"/>
                  </a:cubicBezTo>
                  <a:cubicBezTo>
                    <a:pt x="2816" y="944"/>
                    <a:pt x="2802" y="943"/>
                    <a:pt x="2786" y="941"/>
                  </a:cubicBezTo>
                  <a:lnTo>
                    <a:pt x="2786" y="1191"/>
                  </a:lnTo>
                  <a:lnTo>
                    <a:pt x="2667" y="1191"/>
                  </a:lnTo>
                  <a:cubicBezTo>
                    <a:pt x="2631" y="1191"/>
                    <a:pt x="2620" y="1203"/>
                    <a:pt x="2596" y="1227"/>
                  </a:cubicBezTo>
                  <a:cubicBezTo>
                    <a:pt x="2489" y="1322"/>
                    <a:pt x="2453" y="1465"/>
                    <a:pt x="2453" y="1608"/>
                  </a:cubicBezTo>
                  <a:cubicBezTo>
                    <a:pt x="2477" y="1680"/>
                    <a:pt x="2501" y="1763"/>
                    <a:pt x="2536" y="1834"/>
                  </a:cubicBezTo>
                  <a:cubicBezTo>
                    <a:pt x="2560" y="1858"/>
                    <a:pt x="2596" y="1858"/>
                    <a:pt x="2620" y="1858"/>
                  </a:cubicBezTo>
                  <a:cubicBezTo>
                    <a:pt x="2620" y="1858"/>
                    <a:pt x="2620" y="1894"/>
                    <a:pt x="2608" y="1894"/>
                  </a:cubicBezTo>
                  <a:cubicBezTo>
                    <a:pt x="2595" y="1897"/>
                    <a:pt x="2583" y="1899"/>
                    <a:pt x="2573" y="1899"/>
                  </a:cubicBezTo>
                  <a:cubicBezTo>
                    <a:pt x="2506" y="1899"/>
                    <a:pt x="2484" y="1838"/>
                    <a:pt x="2453" y="1787"/>
                  </a:cubicBezTo>
                  <a:cubicBezTo>
                    <a:pt x="2393" y="1715"/>
                    <a:pt x="2310" y="1656"/>
                    <a:pt x="2215" y="1644"/>
                  </a:cubicBezTo>
                  <a:cubicBezTo>
                    <a:pt x="2183" y="1696"/>
                    <a:pt x="2157" y="1716"/>
                    <a:pt x="2133" y="1716"/>
                  </a:cubicBezTo>
                  <a:cubicBezTo>
                    <a:pt x="2060" y="1716"/>
                    <a:pt x="2013" y="1540"/>
                    <a:pt x="1938" y="1540"/>
                  </a:cubicBezTo>
                  <a:cubicBezTo>
                    <a:pt x="1924" y="1540"/>
                    <a:pt x="1909" y="1546"/>
                    <a:pt x="1893" y="1561"/>
                  </a:cubicBezTo>
                  <a:cubicBezTo>
                    <a:pt x="1798" y="1596"/>
                    <a:pt x="1715" y="1561"/>
                    <a:pt x="1608" y="1680"/>
                  </a:cubicBezTo>
                  <a:cubicBezTo>
                    <a:pt x="1262" y="2084"/>
                    <a:pt x="965" y="2501"/>
                    <a:pt x="893" y="3085"/>
                  </a:cubicBezTo>
                  <a:cubicBezTo>
                    <a:pt x="953" y="3251"/>
                    <a:pt x="1238" y="3263"/>
                    <a:pt x="1167" y="3501"/>
                  </a:cubicBezTo>
                  <a:cubicBezTo>
                    <a:pt x="1129" y="3600"/>
                    <a:pt x="1077" y="3628"/>
                    <a:pt x="1019" y="3628"/>
                  </a:cubicBezTo>
                  <a:cubicBezTo>
                    <a:pt x="943" y="3628"/>
                    <a:pt x="858" y="3580"/>
                    <a:pt x="785" y="3580"/>
                  </a:cubicBezTo>
                  <a:cubicBezTo>
                    <a:pt x="773" y="3580"/>
                    <a:pt x="761" y="3582"/>
                    <a:pt x="750" y="3585"/>
                  </a:cubicBezTo>
                  <a:cubicBezTo>
                    <a:pt x="715" y="3608"/>
                    <a:pt x="691" y="3692"/>
                    <a:pt x="655" y="3739"/>
                  </a:cubicBezTo>
                  <a:cubicBezTo>
                    <a:pt x="596" y="3811"/>
                    <a:pt x="596" y="3906"/>
                    <a:pt x="631" y="3989"/>
                  </a:cubicBezTo>
                  <a:cubicBezTo>
                    <a:pt x="762" y="4180"/>
                    <a:pt x="988" y="4168"/>
                    <a:pt x="1191" y="4287"/>
                  </a:cubicBezTo>
                  <a:cubicBezTo>
                    <a:pt x="1147" y="4308"/>
                    <a:pt x="1106" y="4317"/>
                    <a:pt x="1069" y="4317"/>
                  </a:cubicBezTo>
                  <a:cubicBezTo>
                    <a:pt x="924" y="4317"/>
                    <a:pt x="824" y="4188"/>
                    <a:pt x="703" y="4188"/>
                  </a:cubicBezTo>
                  <a:cubicBezTo>
                    <a:pt x="680" y="4188"/>
                    <a:pt x="656" y="4193"/>
                    <a:pt x="631" y="4204"/>
                  </a:cubicBezTo>
                  <a:cubicBezTo>
                    <a:pt x="607" y="4228"/>
                    <a:pt x="584" y="4239"/>
                    <a:pt x="572" y="4263"/>
                  </a:cubicBezTo>
                  <a:cubicBezTo>
                    <a:pt x="179" y="4513"/>
                    <a:pt x="345" y="5120"/>
                    <a:pt x="0" y="5394"/>
                  </a:cubicBezTo>
                  <a:cubicBezTo>
                    <a:pt x="36" y="5525"/>
                    <a:pt x="119" y="5597"/>
                    <a:pt x="226" y="5644"/>
                  </a:cubicBezTo>
                  <a:cubicBezTo>
                    <a:pt x="339" y="5723"/>
                    <a:pt x="334" y="5812"/>
                    <a:pt x="284" y="5812"/>
                  </a:cubicBezTo>
                  <a:cubicBezTo>
                    <a:pt x="281" y="5812"/>
                    <a:pt x="277" y="5812"/>
                    <a:pt x="274" y="5811"/>
                  </a:cubicBezTo>
                  <a:cubicBezTo>
                    <a:pt x="250" y="5847"/>
                    <a:pt x="250" y="5882"/>
                    <a:pt x="250" y="5930"/>
                  </a:cubicBezTo>
                  <a:cubicBezTo>
                    <a:pt x="476" y="6144"/>
                    <a:pt x="1084" y="6085"/>
                    <a:pt x="703" y="6740"/>
                  </a:cubicBezTo>
                  <a:cubicBezTo>
                    <a:pt x="703" y="6764"/>
                    <a:pt x="846" y="6883"/>
                    <a:pt x="929" y="6954"/>
                  </a:cubicBezTo>
                  <a:cubicBezTo>
                    <a:pt x="979" y="6942"/>
                    <a:pt x="1018" y="6937"/>
                    <a:pt x="1049" y="6937"/>
                  </a:cubicBezTo>
                  <a:cubicBezTo>
                    <a:pt x="1326" y="6937"/>
                    <a:pt x="900" y="7373"/>
                    <a:pt x="1179" y="7395"/>
                  </a:cubicBezTo>
                  <a:cubicBezTo>
                    <a:pt x="1239" y="7183"/>
                    <a:pt x="1385" y="7074"/>
                    <a:pt x="1586" y="7074"/>
                  </a:cubicBezTo>
                  <a:cubicBezTo>
                    <a:pt x="1623" y="7074"/>
                    <a:pt x="1662" y="7078"/>
                    <a:pt x="1703" y="7085"/>
                  </a:cubicBezTo>
                  <a:cubicBezTo>
                    <a:pt x="1775" y="7061"/>
                    <a:pt x="1847" y="7052"/>
                    <a:pt x="1920" y="7052"/>
                  </a:cubicBezTo>
                  <a:cubicBezTo>
                    <a:pt x="2097" y="7052"/>
                    <a:pt x="2275" y="7107"/>
                    <a:pt x="2453" y="7133"/>
                  </a:cubicBezTo>
                  <a:cubicBezTo>
                    <a:pt x="2608" y="7073"/>
                    <a:pt x="2751" y="7002"/>
                    <a:pt x="2905" y="6942"/>
                  </a:cubicBezTo>
                  <a:cubicBezTo>
                    <a:pt x="2971" y="6912"/>
                    <a:pt x="3036" y="6903"/>
                    <a:pt x="3103" y="6903"/>
                  </a:cubicBezTo>
                  <a:cubicBezTo>
                    <a:pt x="3170" y="6903"/>
                    <a:pt x="3239" y="6912"/>
                    <a:pt x="3310" y="6918"/>
                  </a:cubicBezTo>
                  <a:cubicBezTo>
                    <a:pt x="3324" y="6921"/>
                    <a:pt x="3338" y="6922"/>
                    <a:pt x="3351" y="6922"/>
                  </a:cubicBezTo>
                  <a:cubicBezTo>
                    <a:pt x="3573" y="6922"/>
                    <a:pt x="3620" y="6561"/>
                    <a:pt x="3847" y="6561"/>
                  </a:cubicBezTo>
                  <a:cubicBezTo>
                    <a:pt x="3851" y="6561"/>
                    <a:pt x="3854" y="6561"/>
                    <a:pt x="3858" y="6561"/>
                  </a:cubicBezTo>
                  <a:cubicBezTo>
                    <a:pt x="3965" y="6537"/>
                    <a:pt x="4048" y="6490"/>
                    <a:pt x="4060" y="6359"/>
                  </a:cubicBezTo>
                  <a:cubicBezTo>
                    <a:pt x="3944" y="6173"/>
                    <a:pt x="4213" y="5715"/>
                    <a:pt x="3773" y="5715"/>
                  </a:cubicBezTo>
                  <a:cubicBezTo>
                    <a:pt x="3762" y="5715"/>
                    <a:pt x="3751" y="5715"/>
                    <a:pt x="3739" y="5716"/>
                  </a:cubicBezTo>
                  <a:cubicBezTo>
                    <a:pt x="3632" y="5728"/>
                    <a:pt x="3548" y="5763"/>
                    <a:pt x="3453" y="5775"/>
                  </a:cubicBezTo>
                  <a:cubicBezTo>
                    <a:pt x="3441" y="5776"/>
                    <a:pt x="3430" y="5777"/>
                    <a:pt x="3418" y="5777"/>
                  </a:cubicBezTo>
                  <a:cubicBezTo>
                    <a:pt x="3299" y="5777"/>
                    <a:pt x="3178" y="5726"/>
                    <a:pt x="3048" y="5704"/>
                  </a:cubicBezTo>
                  <a:cubicBezTo>
                    <a:pt x="2977" y="5656"/>
                    <a:pt x="2834" y="5704"/>
                    <a:pt x="2858" y="5513"/>
                  </a:cubicBezTo>
                  <a:cubicBezTo>
                    <a:pt x="2893" y="5406"/>
                    <a:pt x="3012" y="5299"/>
                    <a:pt x="2929" y="5156"/>
                  </a:cubicBezTo>
                  <a:cubicBezTo>
                    <a:pt x="2827" y="5074"/>
                    <a:pt x="2744" y="5041"/>
                    <a:pt x="2674" y="5041"/>
                  </a:cubicBezTo>
                  <a:cubicBezTo>
                    <a:pt x="2399" y="5041"/>
                    <a:pt x="2318" y="5544"/>
                    <a:pt x="2072" y="5573"/>
                  </a:cubicBezTo>
                  <a:cubicBezTo>
                    <a:pt x="2250" y="5427"/>
                    <a:pt x="2179" y="4922"/>
                    <a:pt x="2498" y="4922"/>
                  </a:cubicBezTo>
                  <a:cubicBezTo>
                    <a:pt x="2542" y="4922"/>
                    <a:pt x="2594" y="4932"/>
                    <a:pt x="2655" y="4954"/>
                  </a:cubicBezTo>
                  <a:cubicBezTo>
                    <a:pt x="2736" y="4985"/>
                    <a:pt x="2815" y="4997"/>
                    <a:pt x="2894" y="4997"/>
                  </a:cubicBezTo>
                  <a:cubicBezTo>
                    <a:pt x="3083" y="4997"/>
                    <a:pt x="3268" y="4928"/>
                    <a:pt x="3453" y="4894"/>
                  </a:cubicBezTo>
                  <a:cubicBezTo>
                    <a:pt x="3560" y="4882"/>
                    <a:pt x="3644" y="4835"/>
                    <a:pt x="3739" y="4763"/>
                  </a:cubicBezTo>
                  <a:cubicBezTo>
                    <a:pt x="3798" y="4716"/>
                    <a:pt x="3846" y="4656"/>
                    <a:pt x="3882" y="4585"/>
                  </a:cubicBezTo>
                  <a:cubicBezTo>
                    <a:pt x="3960" y="4517"/>
                    <a:pt x="3912" y="4345"/>
                    <a:pt x="4035" y="4345"/>
                  </a:cubicBezTo>
                  <a:cubicBezTo>
                    <a:pt x="4043" y="4345"/>
                    <a:pt x="4051" y="4345"/>
                    <a:pt x="4060" y="4347"/>
                  </a:cubicBezTo>
                  <a:cubicBezTo>
                    <a:pt x="4108" y="4347"/>
                    <a:pt x="4155" y="4335"/>
                    <a:pt x="4179" y="4299"/>
                  </a:cubicBezTo>
                  <a:cubicBezTo>
                    <a:pt x="4215" y="4275"/>
                    <a:pt x="4227" y="4228"/>
                    <a:pt x="4263" y="4180"/>
                  </a:cubicBezTo>
                  <a:cubicBezTo>
                    <a:pt x="4334" y="4037"/>
                    <a:pt x="4453" y="3966"/>
                    <a:pt x="4572" y="3870"/>
                  </a:cubicBezTo>
                  <a:cubicBezTo>
                    <a:pt x="4929" y="3704"/>
                    <a:pt x="5215" y="3501"/>
                    <a:pt x="5096" y="2965"/>
                  </a:cubicBezTo>
                  <a:cubicBezTo>
                    <a:pt x="5064" y="2852"/>
                    <a:pt x="5120" y="2810"/>
                    <a:pt x="5196" y="2810"/>
                  </a:cubicBezTo>
                  <a:cubicBezTo>
                    <a:pt x="5232" y="2810"/>
                    <a:pt x="5272" y="2819"/>
                    <a:pt x="5310" y="2834"/>
                  </a:cubicBezTo>
                  <a:cubicBezTo>
                    <a:pt x="5358" y="2846"/>
                    <a:pt x="5418" y="2846"/>
                    <a:pt x="5465" y="2846"/>
                  </a:cubicBezTo>
                  <a:cubicBezTo>
                    <a:pt x="5596" y="2811"/>
                    <a:pt x="5703" y="2739"/>
                    <a:pt x="5727" y="2573"/>
                  </a:cubicBezTo>
                  <a:cubicBezTo>
                    <a:pt x="5715" y="2537"/>
                    <a:pt x="5703" y="2477"/>
                    <a:pt x="5668" y="2430"/>
                  </a:cubicBezTo>
                  <a:cubicBezTo>
                    <a:pt x="5549" y="2251"/>
                    <a:pt x="5489" y="2013"/>
                    <a:pt x="5251" y="1965"/>
                  </a:cubicBezTo>
                  <a:cubicBezTo>
                    <a:pt x="5191" y="1965"/>
                    <a:pt x="5156" y="1965"/>
                    <a:pt x="5108" y="2001"/>
                  </a:cubicBezTo>
                  <a:cubicBezTo>
                    <a:pt x="4985" y="2105"/>
                    <a:pt x="4870" y="2216"/>
                    <a:pt x="4720" y="2216"/>
                  </a:cubicBezTo>
                  <a:cubicBezTo>
                    <a:pt x="4682" y="2216"/>
                    <a:pt x="4640" y="2209"/>
                    <a:pt x="4596" y="2192"/>
                  </a:cubicBezTo>
                  <a:cubicBezTo>
                    <a:pt x="4536" y="2192"/>
                    <a:pt x="4465" y="2192"/>
                    <a:pt x="4394" y="2203"/>
                  </a:cubicBezTo>
                  <a:cubicBezTo>
                    <a:pt x="4343" y="2222"/>
                    <a:pt x="4292" y="2226"/>
                    <a:pt x="4241" y="2226"/>
                  </a:cubicBezTo>
                  <a:cubicBezTo>
                    <a:pt x="4183" y="2226"/>
                    <a:pt x="4126" y="2220"/>
                    <a:pt x="4070" y="2220"/>
                  </a:cubicBezTo>
                  <a:cubicBezTo>
                    <a:pt x="4014" y="2220"/>
                    <a:pt x="3959" y="2226"/>
                    <a:pt x="3905" y="2251"/>
                  </a:cubicBezTo>
                  <a:cubicBezTo>
                    <a:pt x="3846" y="2299"/>
                    <a:pt x="3798" y="2358"/>
                    <a:pt x="3763" y="2430"/>
                  </a:cubicBezTo>
                  <a:cubicBezTo>
                    <a:pt x="3739" y="2596"/>
                    <a:pt x="4036" y="2608"/>
                    <a:pt x="3882" y="2811"/>
                  </a:cubicBezTo>
                  <a:cubicBezTo>
                    <a:pt x="3989" y="2965"/>
                    <a:pt x="4108" y="3096"/>
                    <a:pt x="4227" y="3215"/>
                  </a:cubicBezTo>
                  <a:cubicBezTo>
                    <a:pt x="4246" y="3229"/>
                    <a:pt x="4264" y="3234"/>
                    <a:pt x="4282" y="3234"/>
                  </a:cubicBezTo>
                  <a:cubicBezTo>
                    <a:pt x="4310" y="3234"/>
                    <a:pt x="4336" y="3223"/>
                    <a:pt x="4358" y="3215"/>
                  </a:cubicBezTo>
                  <a:cubicBezTo>
                    <a:pt x="4429" y="3205"/>
                    <a:pt x="4457" y="3125"/>
                    <a:pt x="4524" y="3125"/>
                  </a:cubicBezTo>
                  <a:cubicBezTo>
                    <a:pt x="4535" y="3125"/>
                    <a:pt x="4547" y="3127"/>
                    <a:pt x="4560" y="3132"/>
                  </a:cubicBezTo>
                  <a:cubicBezTo>
                    <a:pt x="4462" y="3197"/>
                    <a:pt x="4364" y="3253"/>
                    <a:pt x="4248" y="3253"/>
                  </a:cubicBezTo>
                  <a:cubicBezTo>
                    <a:pt x="4237" y="3253"/>
                    <a:pt x="4226" y="3252"/>
                    <a:pt x="4215" y="3251"/>
                  </a:cubicBezTo>
                  <a:cubicBezTo>
                    <a:pt x="3941" y="3501"/>
                    <a:pt x="3632" y="3704"/>
                    <a:pt x="3429" y="4025"/>
                  </a:cubicBezTo>
                  <a:cubicBezTo>
                    <a:pt x="3359" y="4122"/>
                    <a:pt x="3308" y="4270"/>
                    <a:pt x="3215" y="4270"/>
                  </a:cubicBezTo>
                  <a:cubicBezTo>
                    <a:pt x="3182" y="4270"/>
                    <a:pt x="3143" y="4251"/>
                    <a:pt x="3096" y="4204"/>
                  </a:cubicBezTo>
                  <a:cubicBezTo>
                    <a:pt x="2965" y="4049"/>
                    <a:pt x="3096" y="3906"/>
                    <a:pt x="3203" y="3787"/>
                  </a:cubicBezTo>
                  <a:cubicBezTo>
                    <a:pt x="3251" y="3727"/>
                    <a:pt x="3322" y="3680"/>
                    <a:pt x="3370" y="3620"/>
                  </a:cubicBezTo>
                  <a:cubicBezTo>
                    <a:pt x="3644" y="3275"/>
                    <a:pt x="3584" y="3085"/>
                    <a:pt x="3143" y="2906"/>
                  </a:cubicBezTo>
                  <a:cubicBezTo>
                    <a:pt x="2988" y="3017"/>
                    <a:pt x="2885" y="3231"/>
                    <a:pt x="2679" y="3231"/>
                  </a:cubicBezTo>
                  <a:cubicBezTo>
                    <a:pt x="2664" y="3231"/>
                    <a:pt x="2648" y="3230"/>
                    <a:pt x="2631" y="3227"/>
                  </a:cubicBezTo>
                  <a:cubicBezTo>
                    <a:pt x="2953" y="3073"/>
                    <a:pt x="2953" y="3073"/>
                    <a:pt x="2989" y="2323"/>
                  </a:cubicBezTo>
                  <a:cubicBezTo>
                    <a:pt x="3038" y="2277"/>
                    <a:pt x="3092" y="2265"/>
                    <a:pt x="3147" y="2265"/>
                  </a:cubicBezTo>
                  <a:cubicBezTo>
                    <a:pt x="3215" y="2265"/>
                    <a:pt x="3286" y="2284"/>
                    <a:pt x="3353" y="2284"/>
                  </a:cubicBezTo>
                  <a:cubicBezTo>
                    <a:pt x="3387" y="2284"/>
                    <a:pt x="3421" y="2279"/>
                    <a:pt x="3453" y="2263"/>
                  </a:cubicBezTo>
                  <a:cubicBezTo>
                    <a:pt x="3572" y="2203"/>
                    <a:pt x="3667" y="2120"/>
                    <a:pt x="3763" y="2037"/>
                  </a:cubicBezTo>
                  <a:cubicBezTo>
                    <a:pt x="4120" y="1965"/>
                    <a:pt x="4263" y="1584"/>
                    <a:pt x="4525" y="1370"/>
                  </a:cubicBezTo>
                  <a:cubicBezTo>
                    <a:pt x="4534" y="1371"/>
                    <a:pt x="4544" y="1372"/>
                    <a:pt x="4553" y="1372"/>
                  </a:cubicBezTo>
                  <a:cubicBezTo>
                    <a:pt x="4797" y="1372"/>
                    <a:pt x="4904" y="980"/>
                    <a:pt x="5149" y="980"/>
                  </a:cubicBezTo>
                  <a:cubicBezTo>
                    <a:pt x="5181" y="980"/>
                    <a:pt x="5214" y="987"/>
                    <a:pt x="5251" y="1001"/>
                  </a:cubicBezTo>
                  <a:cubicBezTo>
                    <a:pt x="5286" y="1013"/>
                    <a:pt x="5320" y="1018"/>
                    <a:pt x="5352" y="1018"/>
                  </a:cubicBezTo>
                  <a:cubicBezTo>
                    <a:pt x="5451" y="1018"/>
                    <a:pt x="5536" y="969"/>
                    <a:pt x="5608" y="906"/>
                  </a:cubicBezTo>
                  <a:cubicBezTo>
                    <a:pt x="5751" y="775"/>
                    <a:pt x="5965" y="703"/>
                    <a:pt x="5894" y="429"/>
                  </a:cubicBezTo>
                  <a:cubicBezTo>
                    <a:pt x="5834" y="215"/>
                    <a:pt x="5644" y="215"/>
                    <a:pt x="5477" y="215"/>
                  </a:cubicBezTo>
                  <a:cubicBezTo>
                    <a:pt x="5310" y="191"/>
                    <a:pt x="5179" y="156"/>
                    <a:pt x="5060" y="48"/>
                  </a:cubicBezTo>
                  <a:cubicBezTo>
                    <a:pt x="5013" y="13"/>
                    <a:pt x="4977" y="1"/>
                    <a:pt x="49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316458" y="1964889"/>
              <a:ext cx="102602" cy="53620"/>
            </a:xfrm>
            <a:custGeom>
              <a:avLst/>
              <a:gdLst/>
              <a:ahLst/>
              <a:cxnLst/>
              <a:rect l="l" t="t" r="r" b="b"/>
              <a:pathLst>
                <a:path w="3251" h="1699" extrusionOk="0">
                  <a:moveTo>
                    <a:pt x="2981" y="0"/>
                  </a:moveTo>
                  <a:cubicBezTo>
                    <a:pt x="2862" y="0"/>
                    <a:pt x="2744" y="38"/>
                    <a:pt x="2628" y="38"/>
                  </a:cubicBezTo>
                  <a:cubicBezTo>
                    <a:pt x="2573" y="38"/>
                    <a:pt x="2518" y="29"/>
                    <a:pt x="2465" y="4"/>
                  </a:cubicBezTo>
                  <a:cubicBezTo>
                    <a:pt x="2430" y="83"/>
                    <a:pt x="2382" y="129"/>
                    <a:pt x="2316" y="129"/>
                  </a:cubicBezTo>
                  <a:cubicBezTo>
                    <a:pt x="2293" y="129"/>
                    <a:pt x="2267" y="124"/>
                    <a:pt x="2239" y="111"/>
                  </a:cubicBezTo>
                  <a:cubicBezTo>
                    <a:pt x="2096" y="242"/>
                    <a:pt x="2001" y="444"/>
                    <a:pt x="1798" y="480"/>
                  </a:cubicBezTo>
                  <a:cubicBezTo>
                    <a:pt x="1715" y="528"/>
                    <a:pt x="1644" y="575"/>
                    <a:pt x="1572" y="623"/>
                  </a:cubicBezTo>
                  <a:cubicBezTo>
                    <a:pt x="1427" y="684"/>
                    <a:pt x="1282" y="814"/>
                    <a:pt x="1146" y="814"/>
                  </a:cubicBezTo>
                  <a:cubicBezTo>
                    <a:pt x="1070" y="814"/>
                    <a:pt x="997" y="774"/>
                    <a:pt x="929" y="659"/>
                  </a:cubicBezTo>
                  <a:cubicBezTo>
                    <a:pt x="902" y="635"/>
                    <a:pt x="880" y="626"/>
                    <a:pt x="861" y="626"/>
                  </a:cubicBezTo>
                  <a:cubicBezTo>
                    <a:pt x="821" y="626"/>
                    <a:pt x="795" y="666"/>
                    <a:pt x="763" y="706"/>
                  </a:cubicBezTo>
                  <a:cubicBezTo>
                    <a:pt x="691" y="802"/>
                    <a:pt x="667" y="933"/>
                    <a:pt x="596" y="1016"/>
                  </a:cubicBezTo>
                  <a:cubicBezTo>
                    <a:pt x="453" y="1063"/>
                    <a:pt x="286" y="1111"/>
                    <a:pt x="1" y="1218"/>
                  </a:cubicBezTo>
                  <a:cubicBezTo>
                    <a:pt x="334" y="1254"/>
                    <a:pt x="370" y="1433"/>
                    <a:pt x="358" y="1647"/>
                  </a:cubicBezTo>
                  <a:cubicBezTo>
                    <a:pt x="385" y="1683"/>
                    <a:pt x="412" y="1699"/>
                    <a:pt x="450" y="1699"/>
                  </a:cubicBezTo>
                  <a:cubicBezTo>
                    <a:pt x="462" y="1699"/>
                    <a:pt x="475" y="1697"/>
                    <a:pt x="489" y="1695"/>
                  </a:cubicBezTo>
                  <a:cubicBezTo>
                    <a:pt x="882" y="1421"/>
                    <a:pt x="1405" y="1456"/>
                    <a:pt x="1715" y="1004"/>
                  </a:cubicBezTo>
                  <a:cubicBezTo>
                    <a:pt x="2013" y="825"/>
                    <a:pt x="2370" y="944"/>
                    <a:pt x="2620" y="659"/>
                  </a:cubicBezTo>
                  <a:cubicBezTo>
                    <a:pt x="2679" y="623"/>
                    <a:pt x="2751" y="587"/>
                    <a:pt x="2810" y="540"/>
                  </a:cubicBezTo>
                  <a:cubicBezTo>
                    <a:pt x="2894" y="325"/>
                    <a:pt x="3239" y="409"/>
                    <a:pt x="3251" y="99"/>
                  </a:cubicBezTo>
                  <a:cubicBezTo>
                    <a:pt x="3162" y="22"/>
                    <a:pt x="3071" y="0"/>
                    <a:pt x="29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299542" y="2029585"/>
              <a:ext cx="17705" cy="10604"/>
            </a:xfrm>
            <a:custGeom>
              <a:avLst/>
              <a:gdLst/>
              <a:ahLst/>
              <a:cxnLst/>
              <a:rect l="l" t="t" r="r" b="b"/>
              <a:pathLst>
                <a:path w="561" h="336" extrusionOk="0">
                  <a:moveTo>
                    <a:pt x="333" y="0"/>
                  </a:moveTo>
                  <a:cubicBezTo>
                    <a:pt x="176" y="0"/>
                    <a:pt x="77" y="150"/>
                    <a:pt x="1" y="335"/>
                  </a:cubicBezTo>
                  <a:cubicBezTo>
                    <a:pt x="37" y="293"/>
                    <a:pt x="84" y="281"/>
                    <a:pt x="135" y="281"/>
                  </a:cubicBezTo>
                  <a:cubicBezTo>
                    <a:pt x="209" y="281"/>
                    <a:pt x="293" y="307"/>
                    <a:pt x="367" y="307"/>
                  </a:cubicBezTo>
                  <a:cubicBezTo>
                    <a:pt x="459" y="307"/>
                    <a:pt x="535" y="267"/>
                    <a:pt x="560" y="85"/>
                  </a:cubicBezTo>
                  <a:cubicBezTo>
                    <a:pt x="473" y="26"/>
                    <a:pt x="398" y="0"/>
                    <a:pt x="3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266847" y="2043882"/>
              <a:ext cx="18841" cy="14612"/>
            </a:xfrm>
            <a:custGeom>
              <a:avLst/>
              <a:gdLst/>
              <a:ahLst/>
              <a:cxnLst/>
              <a:rect l="l" t="t" r="r" b="b"/>
              <a:pathLst>
                <a:path w="597" h="463" extrusionOk="0">
                  <a:moveTo>
                    <a:pt x="43" y="1"/>
                  </a:moveTo>
                  <a:cubicBezTo>
                    <a:pt x="37" y="1"/>
                    <a:pt x="31" y="1"/>
                    <a:pt x="25" y="1"/>
                  </a:cubicBezTo>
                  <a:cubicBezTo>
                    <a:pt x="1" y="215"/>
                    <a:pt x="179" y="263"/>
                    <a:pt x="263" y="382"/>
                  </a:cubicBezTo>
                  <a:cubicBezTo>
                    <a:pt x="313" y="438"/>
                    <a:pt x="364" y="463"/>
                    <a:pt x="416" y="463"/>
                  </a:cubicBezTo>
                  <a:cubicBezTo>
                    <a:pt x="474" y="463"/>
                    <a:pt x="533" y="432"/>
                    <a:pt x="596" y="382"/>
                  </a:cubicBezTo>
                  <a:cubicBezTo>
                    <a:pt x="422" y="231"/>
                    <a:pt x="293" y="1"/>
                    <a:pt x="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327346" y="2013932"/>
              <a:ext cx="15433" cy="10888"/>
            </a:xfrm>
            <a:custGeom>
              <a:avLst/>
              <a:gdLst/>
              <a:ahLst/>
              <a:cxnLst/>
              <a:rect l="l" t="t" r="r" b="b"/>
              <a:pathLst>
                <a:path w="489" h="345" extrusionOk="0">
                  <a:moveTo>
                    <a:pt x="300" y="0"/>
                  </a:moveTo>
                  <a:cubicBezTo>
                    <a:pt x="237" y="0"/>
                    <a:pt x="175" y="29"/>
                    <a:pt x="108" y="81"/>
                  </a:cubicBezTo>
                  <a:lnTo>
                    <a:pt x="1" y="81"/>
                  </a:lnTo>
                  <a:lnTo>
                    <a:pt x="1" y="307"/>
                  </a:lnTo>
                  <a:cubicBezTo>
                    <a:pt x="108" y="307"/>
                    <a:pt x="227" y="331"/>
                    <a:pt x="334" y="331"/>
                  </a:cubicBezTo>
                  <a:cubicBezTo>
                    <a:pt x="353" y="341"/>
                    <a:pt x="370" y="345"/>
                    <a:pt x="386" y="345"/>
                  </a:cubicBezTo>
                  <a:cubicBezTo>
                    <a:pt x="447" y="345"/>
                    <a:pt x="479" y="276"/>
                    <a:pt x="489" y="200"/>
                  </a:cubicBezTo>
                  <a:cubicBezTo>
                    <a:pt x="489" y="141"/>
                    <a:pt x="465" y="81"/>
                    <a:pt x="418" y="33"/>
                  </a:cubicBezTo>
                  <a:cubicBezTo>
                    <a:pt x="377" y="11"/>
                    <a:pt x="338" y="0"/>
                    <a:pt x="3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332238" y="1984519"/>
              <a:ext cx="9784" cy="12119"/>
            </a:xfrm>
            <a:custGeom>
              <a:avLst/>
              <a:gdLst/>
              <a:ahLst/>
              <a:cxnLst/>
              <a:rect l="l" t="t" r="r" b="b"/>
              <a:pathLst>
                <a:path w="310" h="384" extrusionOk="0">
                  <a:moveTo>
                    <a:pt x="191" y="1"/>
                  </a:moveTo>
                  <a:cubicBezTo>
                    <a:pt x="24" y="72"/>
                    <a:pt x="1" y="203"/>
                    <a:pt x="84" y="382"/>
                  </a:cubicBezTo>
                  <a:cubicBezTo>
                    <a:pt x="94" y="383"/>
                    <a:pt x="104" y="383"/>
                    <a:pt x="114" y="383"/>
                  </a:cubicBezTo>
                  <a:cubicBezTo>
                    <a:pt x="258" y="383"/>
                    <a:pt x="309" y="299"/>
                    <a:pt x="298" y="132"/>
                  </a:cubicBezTo>
                  <a:cubicBezTo>
                    <a:pt x="251" y="72"/>
                    <a:pt x="251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288276" y="2040126"/>
              <a:ext cx="11930" cy="9184"/>
            </a:xfrm>
            <a:custGeom>
              <a:avLst/>
              <a:gdLst/>
              <a:ahLst/>
              <a:cxnLst/>
              <a:rect l="l" t="t" r="r" b="b"/>
              <a:pathLst>
                <a:path w="378" h="291" extrusionOk="0">
                  <a:moveTo>
                    <a:pt x="321" y="0"/>
                  </a:moveTo>
                  <a:cubicBezTo>
                    <a:pt x="168" y="0"/>
                    <a:pt x="68" y="105"/>
                    <a:pt x="1" y="263"/>
                  </a:cubicBezTo>
                  <a:cubicBezTo>
                    <a:pt x="70" y="275"/>
                    <a:pt x="138" y="290"/>
                    <a:pt x="196" y="290"/>
                  </a:cubicBezTo>
                  <a:cubicBezTo>
                    <a:pt x="306" y="290"/>
                    <a:pt x="377" y="235"/>
                    <a:pt x="346" y="1"/>
                  </a:cubicBezTo>
                  <a:cubicBezTo>
                    <a:pt x="337" y="0"/>
                    <a:pt x="329" y="0"/>
                    <a:pt x="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338265" y="1976282"/>
              <a:ext cx="7164" cy="12403"/>
            </a:xfrm>
            <a:custGeom>
              <a:avLst/>
              <a:gdLst/>
              <a:ahLst/>
              <a:cxnLst/>
              <a:rect l="l" t="t" r="r" b="b"/>
              <a:pathLst>
                <a:path w="227" h="393" extrusionOk="0">
                  <a:moveTo>
                    <a:pt x="226" y="0"/>
                  </a:moveTo>
                  <a:cubicBezTo>
                    <a:pt x="131" y="0"/>
                    <a:pt x="60" y="24"/>
                    <a:pt x="0" y="107"/>
                  </a:cubicBezTo>
                  <a:lnTo>
                    <a:pt x="0" y="262"/>
                  </a:lnTo>
                  <a:cubicBezTo>
                    <a:pt x="24" y="298"/>
                    <a:pt x="72" y="345"/>
                    <a:pt x="107" y="393"/>
                  </a:cubicBezTo>
                  <a:cubicBezTo>
                    <a:pt x="131" y="345"/>
                    <a:pt x="179" y="298"/>
                    <a:pt x="226" y="274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307053" y="2107315"/>
              <a:ext cx="95848" cy="110965"/>
            </a:xfrm>
            <a:custGeom>
              <a:avLst/>
              <a:gdLst/>
              <a:ahLst/>
              <a:cxnLst/>
              <a:rect l="l" t="t" r="r" b="b"/>
              <a:pathLst>
                <a:path w="3037" h="3516" extrusionOk="0">
                  <a:moveTo>
                    <a:pt x="1604" y="2395"/>
                  </a:moveTo>
                  <a:cubicBezTo>
                    <a:pt x="1611" y="2395"/>
                    <a:pt x="1617" y="2395"/>
                    <a:pt x="1624" y="2396"/>
                  </a:cubicBezTo>
                  <a:lnTo>
                    <a:pt x="1624" y="2396"/>
                  </a:lnTo>
                  <a:cubicBezTo>
                    <a:pt x="1628" y="2416"/>
                    <a:pt x="1638" y="2445"/>
                    <a:pt x="1652" y="2445"/>
                  </a:cubicBezTo>
                  <a:cubicBezTo>
                    <a:pt x="1657" y="2445"/>
                    <a:pt x="1662" y="2442"/>
                    <a:pt x="1668" y="2432"/>
                  </a:cubicBezTo>
                  <a:cubicBezTo>
                    <a:pt x="1681" y="2416"/>
                    <a:pt x="1691" y="2409"/>
                    <a:pt x="1698" y="2409"/>
                  </a:cubicBezTo>
                  <a:cubicBezTo>
                    <a:pt x="1716" y="2409"/>
                    <a:pt x="1708" y="2454"/>
                    <a:pt x="1656" y="2480"/>
                  </a:cubicBezTo>
                  <a:cubicBezTo>
                    <a:pt x="1584" y="2504"/>
                    <a:pt x="1513" y="2504"/>
                    <a:pt x="1453" y="2551"/>
                  </a:cubicBezTo>
                  <a:cubicBezTo>
                    <a:pt x="1424" y="2590"/>
                    <a:pt x="1411" y="2621"/>
                    <a:pt x="1414" y="2663"/>
                  </a:cubicBezTo>
                  <a:lnTo>
                    <a:pt x="1414" y="2663"/>
                  </a:lnTo>
                  <a:cubicBezTo>
                    <a:pt x="1367" y="2622"/>
                    <a:pt x="1240" y="2610"/>
                    <a:pt x="1358" y="2492"/>
                  </a:cubicBezTo>
                  <a:cubicBezTo>
                    <a:pt x="1423" y="2448"/>
                    <a:pt x="1508" y="2395"/>
                    <a:pt x="1604" y="2395"/>
                  </a:cubicBezTo>
                  <a:close/>
                  <a:moveTo>
                    <a:pt x="1811" y="1"/>
                  </a:moveTo>
                  <a:cubicBezTo>
                    <a:pt x="1634" y="1"/>
                    <a:pt x="1643" y="222"/>
                    <a:pt x="1692" y="396"/>
                  </a:cubicBezTo>
                  <a:cubicBezTo>
                    <a:pt x="1859" y="911"/>
                    <a:pt x="1680" y="1089"/>
                    <a:pt x="1293" y="1089"/>
                  </a:cubicBezTo>
                  <a:cubicBezTo>
                    <a:pt x="1268" y="1089"/>
                    <a:pt x="1242" y="1088"/>
                    <a:pt x="1215" y="1087"/>
                  </a:cubicBezTo>
                  <a:cubicBezTo>
                    <a:pt x="1061" y="1194"/>
                    <a:pt x="894" y="1289"/>
                    <a:pt x="751" y="1408"/>
                  </a:cubicBezTo>
                  <a:lnTo>
                    <a:pt x="751" y="1527"/>
                  </a:lnTo>
                  <a:cubicBezTo>
                    <a:pt x="739" y="1777"/>
                    <a:pt x="882" y="2015"/>
                    <a:pt x="799" y="2254"/>
                  </a:cubicBezTo>
                  <a:cubicBezTo>
                    <a:pt x="713" y="2091"/>
                    <a:pt x="616" y="1960"/>
                    <a:pt x="471" y="1960"/>
                  </a:cubicBezTo>
                  <a:cubicBezTo>
                    <a:pt x="413" y="1960"/>
                    <a:pt x="349" y="1980"/>
                    <a:pt x="275" y="2027"/>
                  </a:cubicBezTo>
                  <a:cubicBezTo>
                    <a:pt x="215" y="2135"/>
                    <a:pt x="203" y="2242"/>
                    <a:pt x="215" y="2361"/>
                  </a:cubicBezTo>
                  <a:cubicBezTo>
                    <a:pt x="239" y="2456"/>
                    <a:pt x="322" y="2587"/>
                    <a:pt x="156" y="2635"/>
                  </a:cubicBezTo>
                  <a:cubicBezTo>
                    <a:pt x="60" y="2706"/>
                    <a:pt x="25" y="2813"/>
                    <a:pt x="1" y="2932"/>
                  </a:cubicBezTo>
                  <a:cubicBezTo>
                    <a:pt x="1" y="3027"/>
                    <a:pt x="37" y="3111"/>
                    <a:pt x="96" y="3170"/>
                  </a:cubicBezTo>
                  <a:lnTo>
                    <a:pt x="322" y="3039"/>
                  </a:lnTo>
                  <a:cubicBezTo>
                    <a:pt x="412" y="2976"/>
                    <a:pt x="494" y="2949"/>
                    <a:pt x="570" y="2949"/>
                  </a:cubicBezTo>
                  <a:cubicBezTo>
                    <a:pt x="766" y="2949"/>
                    <a:pt x="925" y="3128"/>
                    <a:pt x="1096" y="3325"/>
                  </a:cubicBezTo>
                  <a:cubicBezTo>
                    <a:pt x="1156" y="3432"/>
                    <a:pt x="1215" y="3516"/>
                    <a:pt x="1334" y="3516"/>
                  </a:cubicBezTo>
                  <a:cubicBezTo>
                    <a:pt x="1453" y="3504"/>
                    <a:pt x="1489" y="3408"/>
                    <a:pt x="1513" y="3278"/>
                  </a:cubicBezTo>
                  <a:cubicBezTo>
                    <a:pt x="1525" y="3158"/>
                    <a:pt x="1406" y="3039"/>
                    <a:pt x="1489" y="2920"/>
                  </a:cubicBezTo>
                  <a:cubicBezTo>
                    <a:pt x="1489" y="2873"/>
                    <a:pt x="1485" y="2825"/>
                    <a:pt x="1473" y="2782"/>
                  </a:cubicBezTo>
                  <a:lnTo>
                    <a:pt x="1473" y="2782"/>
                  </a:lnTo>
                  <a:cubicBezTo>
                    <a:pt x="1552" y="2902"/>
                    <a:pt x="1638" y="3012"/>
                    <a:pt x="1763" y="3099"/>
                  </a:cubicBezTo>
                  <a:cubicBezTo>
                    <a:pt x="1787" y="3135"/>
                    <a:pt x="1834" y="3158"/>
                    <a:pt x="1870" y="3206"/>
                  </a:cubicBezTo>
                  <a:cubicBezTo>
                    <a:pt x="1922" y="3206"/>
                    <a:pt x="1983" y="3212"/>
                    <a:pt x="2038" y="3212"/>
                  </a:cubicBezTo>
                  <a:cubicBezTo>
                    <a:pt x="2184" y="3212"/>
                    <a:pt x="2293" y="3168"/>
                    <a:pt x="2120" y="2849"/>
                  </a:cubicBezTo>
                  <a:cubicBezTo>
                    <a:pt x="2084" y="2789"/>
                    <a:pt x="2144" y="2635"/>
                    <a:pt x="2204" y="2563"/>
                  </a:cubicBezTo>
                  <a:cubicBezTo>
                    <a:pt x="2222" y="2537"/>
                    <a:pt x="2245" y="2526"/>
                    <a:pt x="2266" y="2526"/>
                  </a:cubicBezTo>
                  <a:cubicBezTo>
                    <a:pt x="2314" y="2526"/>
                    <a:pt x="2358" y="2577"/>
                    <a:pt x="2358" y="2635"/>
                  </a:cubicBezTo>
                  <a:cubicBezTo>
                    <a:pt x="2366" y="2756"/>
                    <a:pt x="2396" y="2833"/>
                    <a:pt x="2452" y="2833"/>
                  </a:cubicBezTo>
                  <a:cubicBezTo>
                    <a:pt x="2478" y="2833"/>
                    <a:pt x="2511" y="2816"/>
                    <a:pt x="2549" y="2777"/>
                  </a:cubicBezTo>
                  <a:cubicBezTo>
                    <a:pt x="2596" y="2718"/>
                    <a:pt x="2608" y="2516"/>
                    <a:pt x="2489" y="2444"/>
                  </a:cubicBezTo>
                  <a:cubicBezTo>
                    <a:pt x="2323" y="2337"/>
                    <a:pt x="2132" y="2277"/>
                    <a:pt x="1989" y="2099"/>
                  </a:cubicBezTo>
                  <a:cubicBezTo>
                    <a:pt x="1834" y="1908"/>
                    <a:pt x="1906" y="1777"/>
                    <a:pt x="2013" y="1670"/>
                  </a:cubicBezTo>
                  <a:cubicBezTo>
                    <a:pt x="2045" y="1639"/>
                    <a:pt x="2071" y="1626"/>
                    <a:pt x="2094" y="1626"/>
                  </a:cubicBezTo>
                  <a:cubicBezTo>
                    <a:pt x="2167" y="1626"/>
                    <a:pt x="2203" y="1753"/>
                    <a:pt x="2239" y="1825"/>
                  </a:cubicBezTo>
                  <a:cubicBezTo>
                    <a:pt x="2317" y="2002"/>
                    <a:pt x="2446" y="2076"/>
                    <a:pt x="2607" y="2076"/>
                  </a:cubicBezTo>
                  <a:cubicBezTo>
                    <a:pt x="2619" y="2076"/>
                    <a:pt x="2631" y="2076"/>
                    <a:pt x="2644" y="2075"/>
                  </a:cubicBezTo>
                  <a:cubicBezTo>
                    <a:pt x="2715" y="1896"/>
                    <a:pt x="2823" y="1777"/>
                    <a:pt x="2966" y="1682"/>
                  </a:cubicBezTo>
                  <a:cubicBezTo>
                    <a:pt x="3037" y="1408"/>
                    <a:pt x="2823" y="1349"/>
                    <a:pt x="2704" y="1206"/>
                  </a:cubicBezTo>
                  <a:cubicBezTo>
                    <a:pt x="2323" y="1027"/>
                    <a:pt x="2168" y="706"/>
                    <a:pt x="2192" y="253"/>
                  </a:cubicBezTo>
                  <a:cubicBezTo>
                    <a:pt x="2180" y="170"/>
                    <a:pt x="2144" y="99"/>
                    <a:pt x="2073" y="39"/>
                  </a:cubicBezTo>
                  <a:lnTo>
                    <a:pt x="1965" y="39"/>
                  </a:lnTo>
                  <a:cubicBezTo>
                    <a:pt x="1903" y="12"/>
                    <a:pt x="1852" y="1"/>
                    <a:pt x="1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389360" y="2127766"/>
              <a:ext cx="65392" cy="47308"/>
            </a:xfrm>
            <a:custGeom>
              <a:avLst/>
              <a:gdLst/>
              <a:ahLst/>
              <a:cxnLst/>
              <a:rect l="l" t="t" r="r" b="b"/>
              <a:pathLst>
                <a:path w="2072" h="1499" extrusionOk="0">
                  <a:moveTo>
                    <a:pt x="964" y="0"/>
                  </a:moveTo>
                  <a:cubicBezTo>
                    <a:pt x="792" y="0"/>
                    <a:pt x="756" y="272"/>
                    <a:pt x="584" y="272"/>
                  </a:cubicBezTo>
                  <a:cubicBezTo>
                    <a:pt x="548" y="296"/>
                    <a:pt x="500" y="308"/>
                    <a:pt x="465" y="332"/>
                  </a:cubicBezTo>
                  <a:cubicBezTo>
                    <a:pt x="386" y="411"/>
                    <a:pt x="307" y="457"/>
                    <a:pt x="214" y="457"/>
                  </a:cubicBezTo>
                  <a:cubicBezTo>
                    <a:pt x="195" y="457"/>
                    <a:pt x="176" y="455"/>
                    <a:pt x="155" y="451"/>
                  </a:cubicBezTo>
                  <a:cubicBezTo>
                    <a:pt x="107" y="451"/>
                    <a:pt x="60" y="474"/>
                    <a:pt x="12" y="498"/>
                  </a:cubicBezTo>
                  <a:cubicBezTo>
                    <a:pt x="12" y="498"/>
                    <a:pt x="0" y="522"/>
                    <a:pt x="0" y="546"/>
                  </a:cubicBezTo>
                  <a:cubicBezTo>
                    <a:pt x="0" y="582"/>
                    <a:pt x="12" y="605"/>
                    <a:pt x="48" y="641"/>
                  </a:cubicBezTo>
                  <a:cubicBezTo>
                    <a:pt x="155" y="760"/>
                    <a:pt x="274" y="891"/>
                    <a:pt x="369" y="1010"/>
                  </a:cubicBezTo>
                  <a:cubicBezTo>
                    <a:pt x="548" y="1498"/>
                    <a:pt x="965" y="1296"/>
                    <a:pt x="1274" y="1403"/>
                  </a:cubicBezTo>
                  <a:lnTo>
                    <a:pt x="1322" y="1272"/>
                  </a:lnTo>
                  <a:cubicBezTo>
                    <a:pt x="1322" y="1141"/>
                    <a:pt x="1358" y="1034"/>
                    <a:pt x="1441" y="951"/>
                  </a:cubicBezTo>
                  <a:cubicBezTo>
                    <a:pt x="1620" y="832"/>
                    <a:pt x="1905" y="915"/>
                    <a:pt x="2024" y="629"/>
                  </a:cubicBezTo>
                  <a:cubicBezTo>
                    <a:pt x="2036" y="605"/>
                    <a:pt x="2060" y="570"/>
                    <a:pt x="2072" y="534"/>
                  </a:cubicBezTo>
                  <a:cubicBezTo>
                    <a:pt x="1774" y="236"/>
                    <a:pt x="1417" y="70"/>
                    <a:pt x="1024" y="10"/>
                  </a:cubicBezTo>
                  <a:cubicBezTo>
                    <a:pt x="1002" y="3"/>
                    <a:pt x="982" y="0"/>
                    <a:pt x="9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344483" y="2206569"/>
              <a:ext cx="14454" cy="21997"/>
            </a:xfrm>
            <a:custGeom>
              <a:avLst/>
              <a:gdLst/>
              <a:ahLst/>
              <a:cxnLst/>
              <a:rect l="l" t="t" r="r" b="b"/>
              <a:pathLst>
                <a:path w="458" h="697" extrusionOk="0">
                  <a:moveTo>
                    <a:pt x="290" y="1"/>
                  </a:moveTo>
                  <a:cubicBezTo>
                    <a:pt x="273" y="1"/>
                    <a:pt x="253" y="5"/>
                    <a:pt x="232" y="13"/>
                  </a:cubicBezTo>
                  <a:cubicBezTo>
                    <a:pt x="232" y="133"/>
                    <a:pt x="220" y="228"/>
                    <a:pt x="113" y="287"/>
                  </a:cubicBezTo>
                  <a:cubicBezTo>
                    <a:pt x="25" y="512"/>
                    <a:pt x="1" y="696"/>
                    <a:pt x="192" y="696"/>
                  </a:cubicBezTo>
                  <a:cubicBezTo>
                    <a:pt x="234" y="696"/>
                    <a:pt x="287" y="688"/>
                    <a:pt x="351" y="668"/>
                  </a:cubicBezTo>
                  <a:lnTo>
                    <a:pt x="339" y="656"/>
                  </a:lnTo>
                  <a:cubicBezTo>
                    <a:pt x="386" y="490"/>
                    <a:pt x="410" y="323"/>
                    <a:pt x="458" y="168"/>
                  </a:cubicBezTo>
                  <a:cubicBezTo>
                    <a:pt x="409" y="81"/>
                    <a:pt x="368" y="1"/>
                    <a:pt x="2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347638" y="2197669"/>
              <a:ext cx="17705" cy="14234"/>
            </a:xfrm>
            <a:custGeom>
              <a:avLst/>
              <a:gdLst/>
              <a:ahLst/>
              <a:cxnLst/>
              <a:rect l="l" t="t" r="r" b="b"/>
              <a:pathLst>
                <a:path w="561" h="451" extrusionOk="0">
                  <a:moveTo>
                    <a:pt x="248" y="1"/>
                  </a:moveTo>
                  <a:cubicBezTo>
                    <a:pt x="209" y="1"/>
                    <a:pt x="166" y="13"/>
                    <a:pt x="120" y="45"/>
                  </a:cubicBezTo>
                  <a:cubicBezTo>
                    <a:pt x="1" y="129"/>
                    <a:pt x="120" y="212"/>
                    <a:pt x="132" y="295"/>
                  </a:cubicBezTo>
                  <a:cubicBezTo>
                    <a:pt x="203" y="355"/>
                    <a:pt x="286" y="403"/>
                    <a:pt x="358" y="450"/>
                  </a:cubicBezTo>
                  <a:cubicBezTo>
                    <a:pt x="406" y="343"/>
                    <a:pt x="489" y="307"/>
                    <a:pt x="560" y="295"/>
                  </a:cubicBezTo>
                  <a:lnTo>
                    <a:pt x="560" y="176"/>
                  </a:lnTo>
                  <a:cubicBezTo>
                    <a:pt x="461" y="122"/>
                    <a:pt x="369" y="1"/>
                    <a:pt x="2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390496" y="2171664"/>
              <a:ext cx="9405" cy="9531"/>
            </a:xfrm>
            <a:custGeom>
              <a:avLst/>
              <a:gdLst/>
              <a:ahLst/>
              <a:cxnLst/>
              <a:rect l="l" t="t" r="r" b="b"/>
              <a:pathLst>
                <a:path w="298" h="302" extrusionOk="0">
                  <a:moveTo>
                    <a:pt x="0" y="0"/>
                  </a:moveTo>
                  <a:lnTo>
                    <a:pt x="0" y="0"/>
                  </a:lnTo>
                  <a:cubicBezTo>
                    <a:pt x="66" y="110"/>
                    <a:pt x="71" y="302"/>
                    <a:pt x="231" y="302"/>
                  </a:cubicBezTo>
                  <a:cubicBezTo>
                    <a:pt x="245" y="302"/>
                    <a:pt x="259" y="301"/>
                    <a:pt x="274" y="298"/>
                  </a:cubicBezTo>
                  <a:cubicBezTo>
                    <a:pt x="298" y="48"/>
                    <a:pt x="143" y="2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208999" y="2133857"/>
              <a:ext cx="15054" cy="18305"/>
            </a:xfrm>
            <a:custGeom>
              <a:avLst/>
              <a:gdLst/>
              <a:ahLst/>
              <a:cxnLst/>
              <a:rect l="l" t="t" r="r" b="b"/>
              <a:pathLst>
                <a:path w="477" h="580" extrusionOk="0">
                  <a:moveTo>
                    <a:pt x="223" y="0"/>
                  </a:moveTo>
                  <a:cubicBezTo>
                    <a:pt x="129" y="0"/>
                    <a:pt x="51" y="55"/>
                    <a:pt x="36" y="151"/>
                  </a:cubicBezTo>
                  <a:cubicBezTo>
                    <a:pt x="0" y="305"/>
                    <a:pt x="96" y="532"/>
                    <a:pt x="298" y="579"/>
                  </a:cubicBezTo>
                  <a:cubicBezTo>
                    <a:pt x="358" y="484"/>
                    <a:pt x="477" y="460"/>
                    <a:pt x="417" y="305"/>
                  </a:cubicBezTo>
                  <a:cubicBezTo>
                    <a:pt x="417" y="234"/>
                    <a:pt x="405" y="151"/>
                    <a:pt x="405" y="67"/>
                  </a:cubicBezTo>
                  <a:cubicBezTo>
                    <a:pt x="346" y="22"/>
                    <a:pt x="281" y="0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375063" y="1959587"/>
              <a:ext cx="119549" cy="180397"/>
            </a:xfrm>
            <a:custGeom>
              <a:avLst/>
              <a:gdLst/>
              <a:ahLst/>
              <a:cxnLst/>
              <a:rect l="l" t="t" r="r" b="b"/>
              <a:pathLst>
                <a:path w="3788" h="5716" extrusionOk="0">
                  <a:moveTo>
                    <a:pt x="953" y="4541"/>
                  </a:moveTo>
                  <a:cubicBezTo>
                    <a:pt x="945" y="4551"/>
                    <a:pt x="937" y="4560"/>
                    <a:pt x="929" y="4569"/>
                  </a:cubicBezTo>
                  <a:lnTo>
                    <a:pt x="929" y="4569"/>
                  </a:lnTo>
                  <a:cubicBezTo>
                    <a:pt x="936" y="4558"/>
                    <a:pt x="942" y="4547"/>
                    <a:pt x="953" y="4541"/>
                  </a:cubicBezTo>
                  <a:close/>
                  <a:moveTo>
                    <a:pt x="1718" y="1"/>
                  </a:moveTo>
                  <a:cubicBezTo>
                    <a:pt x="1709" y="1"/>
                    <a:pt x="1700" y="2"/>
                    <a:pt x="1692" y="5"/>
                  </a:cubicBezTo>
                  <a:cubicBezTo>
                    <a:pt x="1608" y="148"/>
                    <a:pt x="1477" y="184"/>
                    <a:pt x="1358" y="231"/>
                  </a:cubicBezTo>
                  <a:cubicBezTo>
                    <a:pt x="1192" y="339"/>
                    <a:pt x="894" y="231"/>
                    <a:pt x="918" y="624"/>
                  </a:cubicBezTo>
                  <a:cubicBezTo>
                    <a:pt x="1037" y="1005"/>
                    <a:pt x="1394" y="862"/>
                    <a:pt x="1596" y="1053"/>
                  </a:cubicBezTo>
                  <a:cubicBezTo>
                    <a:pt x="1668" y="1196"/>
                    <a:pt x="1823" y="1184"/>
                    <a:pt x="1954" y="1279"/>
                  </a:cubicBezTo>
                  <a:cubicBezTo>
                    <a:pt x="1727" y="1196"/>
                    <a:pt x="1595" y="1152"/>
                    <a:pt x="1518" y="1152"/>
                  </a:cubicBezTo>
                  <a:cubicBezTo>
                    <a:pt x="1429" y="1152"/>
                    <a:pt x="1412" y="1211"/>
                    <a:pt x="1406" y="1339"/>
                  </a:cubicBezTo>
                  <a:cubicBezTo>
                    <a:pt x="1370" y="1720"/>
                    <a:pt x="1430" y="2113"/>
                    <a:pt x="1525" y="2494"/>
                  </a:cubicBezTo>
                  <a:cubicBezTo>
                    <a:pt x="1644" y="3017"/>
                    <a:pt x="1942" y="3041"/>
                    <a:pt x="2406" y="3041"/>
                  </a:cubicBezTo>
                  <a:cubicBezTo>
                    <a:pt x="2120" y="3184"/>
                    <a:pt x="1906" y="3160"/>
                    <a:pt x="1763" y="3303"/>
                  </a:cubicBezTo>
                  <a:cubicBezTo>
                    <a:pt x="1727" y="3327"/>
                    <a:pt x="1703" y="3375"/>
                    <a:pt x="1668" y="3422"/>
                  </a:cubicBezTo>
                  <a:cubicBezTo>
                    <a:pt x="1641" y="3488"/>
                    <a:pt x="1606" y="3508"/>
                    <a:pt x="1569" y="3508"/>
                  </a:cubicBezTo>
                  <a:cubicBezTo>
                    <a:pt x="1505" y="3508"/>
                    <a:pt x="1432" y="3448"/>
                    <a:pt x="1372" y="3448"/>
                  </a:cubicBezTo>
                  <a:cubicBezTo>
                    <a:pt x="1359" y="3448"/>
                    <a:pt x="1346" y="3451"/>
                    <a:pt x="1334" y="3458"/>
                  </a:cubicBezTo>
                  <a:cubicBezTo>
                    <a:pt x="977" y="3637"/>
                    <a:pt x="572" y="3565"/>
                    <a:pt x="227" y="3791"/>
                  </a:cubicBezTo>
                  <a:cubicBezTo>
                    <a:pt x="144" y="3994"/>
                    <a:pt x="1" y="4196"/>
                    <a:pt x="37" y="4434"/>
                  </a:cubicBezTo>
                  <a:lnTo>
                    <a:pt x="156" y="4434"/>
                  </a:lnTo>
                  <a:cubicBezTo>
                    <a:pt x="344" y="4556"/>
                    <a:pt x="531" y="4597"/>
                    <a:pt x="731" y="4597"/>
                  </a:cubicBezTo>
                  <a:cubicBezTo>
                    <a:pt x="784" y="4597"/>
                    <a:pt x="839" y="4594"/>
                    <a:pt x="894" y="4589"/>
                  </a:cubicBezTo>
                  <a:cubicBezTo>
                    <a:pt x="900" y="4589"/>
                    <a:pt x="905" y="4588"/>
                    <a:pt x="909" y="4586"/>
                  </a:cubicBezTo>
                  <a:lnTo>
                    <a:pt x="909" y="4586"/>
                  </a:lnTo>
                  <a:cubicBezTo>
                    <a:pt x="857" y="4629"/>
                    <a:pt x="799" y="4644"/>
                    <a:pt x="737" y="4644"/>
                  </a:cubicBezTo>
                  <a:cubicBezTo>
                    <a:pt x="602" y="4644"/>
                    <a:pt x="452" y="4573"/>
                    <a:pt x="314" y="4573"/>
                  </a:cubicBezTo>
                  <a:cubicBezTo>
                    <a:pt x="210" y="4573"/>
                    <a:pt x="113" y="4614"/>
                    <a:pt x="37" y="4756"/>
                  </a:cubicBezTo>
                  <a:cubicBezTo>
                    <a:pt x="156" y="5030"/>
                    <a:pt x="501" y="4970"/>
                    <a:pt x="620" y="5256"/>
                  </a:cubicBezTo>
                  <a:cubicBezTo>
                    <a:pt x="751" y="5434"/>
                    <a:pt x="930" y="5530"/>
                    <a:pt x="1049" y="5696"/>
                  </a:cubicBezTo>
                  <a:cubicBezTo>
                    <a:pt x="1082" y="5710"/>
                    <a:pt x="1111" y="5716"/>
                    <a:pt x="1137" y="5716"/>
                  </a:cubicBezTo>
                  <a:cubicBezTo>
                    <a:pt x="1336" y="5716"/>
                    <a:pt x="1311" y="5348"/>
                    <a:pt x="1501" y="5327"/>
                  </a:cubicBezTo>
                  <a:cubicBezTo>
                    <a:pt x="1573" y="5256"/>
                    <a:pt x="1644" y="5161"/>
                    <a:pt x="1703" y="5041"/>
                  </a:cubicBezTo>
                  <a:cubicBezTo>
                    <a:pt x="1870" y="4934"/>
                    <a:pt x="2096" y="5089"/>
                    <a:pt x="2215" y="4863"/>
                  </a:cubicBezTo>
                  <a:cubicBezTo>
                    <a:pt x="2331" y="4842"/>
                    <a:pt x="2122" y="4561"/>
                    <a:pt x="2284" y="4561"/>
                  </a:cubicBezTo>
                  <a:cubicBezTo>
                    <a:pt x="2306" y="4561"/>
                    <a:pt x="2334" y="4566"/>
                    <a:pt x="2370" y="4577"/>
                  </a:cubicBezTo>
                  <a:cubicBezTo>
                    <a:pt x="2493" y="4643"/>
                    <a:pt x="2611" y="4759"/>
                    <a:pt x="2738" y="4759"/>
                  </a:cubicBezTo>
                  <a:cubicBezTo>
                    <a:pt x="2795" y="4759"/>
                    <a:pt x="2855" y="4735"/>
                    <a:pt x="2918" y="4672"/>
                  </a:cubicBezTo>
                  <a:cubicBezTo>
                    <a:pt x="2882" y="4553"/>
                    <a:pt x="2846" y="4422"/>
                    <a:pt x="2811" y="4303"/>
                  </a:cubicBezTo>
                  <a:cubicBezTo>
                    <a:pt x="2787" y="4125"/>
                    <a:pt x="2823" y="3922"/>
                    <a:pt x="2692" y="3791"/>
                  </a:cubicBezTo>
                  <a:cubicBezTo>
                    <a:pt x="2654" y="3799"/>
                    <a:pt x="2607" y="3844"/>
                    <a:pt x="2572" y="3844"/>
                  </a:cubicBezTo>
                  <a:cubicBezTo>
                    <a:pt x="2551" y="3844"/>
                    <a:pt x="2534" y="3828"/>
                    <a:pt x="2525" y="3779"/>
                  </a:cubicBezTo>
                  <a:cubicBezTo>
                    <a:pt x="2513" y="3720"/>
                    <a:pt x="2585" y="3648"/>
                    <a:pt x="2632" y="3589"/>
                  </a:cubicBezTo>
                  <a:cubicBezTo>
                    <a:pt x="2724" y="3453"/>
                    <a:pt x="2819" y="3409"/>
                    <a:pt x="2916" y="3409"/>
                  </a:cubicBezTo>
                  <a:cubicBezTo>
                    <a:pt x="3098" y="3409"/>
                    <a:pt x="3288" y="3563"/>
                    <a:pt x="3480" y="3563"/>
                  </a:cubicBezTo>
                  <a:cubicBezTo>
                    <a:pt x="3519" y="3563"/>
                    <a:pt x="3558" y="3557"/>
                    <a:pt x="3597" y="3541"/>
                  </a:cubicBezTo>
                  <a:cubicBezTo>
                    <a:pt x="3620" y="3541"/>
                    <a:pt x="3656" y="3517"/>
                    <a:pt x="3680" y="3517"/>
                  </a:cubicBezTo>
                  <a:cubicBezTo>
                    <a:pt x="3489" y="3184"/>
                    <a:pt x="3787" y="2601"/>
                    <a:pt x="3287" y="2386"/>
                  </a:cubicBezTo>
                  <a:cubicBezTo>
                    <a:pt x="3216" y="2005"/>
                    <a:pt x="2942" y="1696"/>
                    <a:pt x="3025" y="1255"/>
                  </a:cubicBezTo>
                  <a:cubicBezTo>
                    <a:pt x="2954" y="1184"/>
                    <a:pt x="2894" y="1101"/>
                    <a:pt x="2823" y="1005"/>
                  </a:cubicBezTo>
                  <a:cubicBezTo>
                    <a:pt x="2535" y="909"/>
                    <a:pt x="2417" y="358"/>
                    <a:pt x="2078" y="358"/>
                  </a:cubicBezTo>
                  <a:cubicBezTo>
                    <a:pt x="1996" y="358"/>
                    <a:pt x="1901" y="391"/>
                    <a:pt x="1787" y="469"/>
                  </a:cubicBezTo>
                  <a:cubicBezTo>
                    <a:pt x="1751" y="327"/>
                    <a:pt x="1930" y="184"/>
                    <a:pt x="1787" y="41"/>
                  </a:cubicBezTo>
                  <a:cubicBezTo>
                    <a:pt x="1769" y="14"/>
                    <a:pt x="1744" y="1"/>
                    <a:pt x="1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428808" y="2099899"/>
              <a:ext cx="38724" cy="24743"/>
            </a:xfrm>
            <a:custGeom>
              <a:avLst/>
              <a:gdLst/>
              <a:ahLst/>
              <a:cxnLst/>
              <a:rect l="l" t="t" r="r" b="b"/>
              <a:pathLst>
                <a:path w="1227" h="784" extrusionOk="0">
                  <a:moveTo>
                    <a:pt x="667" y="0"/>
                  </a:moveTo>
                  <a:cubicBezTo>
                    <a:pt x="512" y="60"/>
                    <a:pt x="536" y="250"/>
                    <a:pt x="453" y="393"/>
                  </a:cubicBezTo>
                  <a:cubicBezTo>
                    <a:pt x="358" y="595"/>
                    <a:pt x="96" y="429"/>
                    <a:pt x="0" y="643"/>
                  </a:cubicBezTo>
                  <a:cubicBezTo>
                    <a:pt x="155" y="667"/>
                    <a:pt x="298" y="715"/>
                    <a:pt x="453" y="762"/>
                  </a:cubicBezTo>
                  <a:cubicBezTo>
                    <a:pt x="476" y="777"/>
                    <a:pt x="498" y="783"/>
                    <a:pt x="517" y="783"/>
                  </a:cubicBezTo>
                  <a:cubicBezTo>
                    <a:pt x="607" y="783"/>
                    <a:pt x="665" y="655"/>
                    <a:pt x="762" y="655"/>
                  </a:cubicBezTo>
                  <a:cubicBezTo>
                    <a:pt x="772" y="542"/>
                    <a:pt x="804" y="458"/>
                    <a:pt x="888" y="458"/>
                  </a:cubicBezTo>
                  <a:cubicBezTo>
                    <a:pt x="910" y="458"/>
                    <a:pt x="935" y="464"/>
                    <a:pt x="965" y="476"/>
                  </a:cubicBezTo>
                  <a:cubicBezTo>
                    <a:pt x="996" y="488"/>
                    <a:pt x="1024" y="493"/>
                    <a:pt x="1049" y="493"/>
                  </a:cubicBezTo>
                  <a:cubicBezTo>
                    <a:pt x="1157" y="493"/>
                    <a:pt x="1207" y="395"/>
                    <a:pt x="1227" y="250"/>
                  </a:cubicBezTo>
                  <a:lnTo>
                    <a:pt x="1227" y="250"/>
                  </a:lnTo>
                  <a:cubicBezTo>
                    <a:pt x="1200" y="259"/>
                    <a:pt x="1176" y="264"/>
                    <a:pt x="1152" y="264"/>
                  </a:cubicBezTo>
                  <a:cubicBezTo>
                    <a:pt x="964" y="264"/>
                    <a:pt x="858" y="0"/>
                    <a:pt x="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456233" y="2076103"/>
              <a:ext cx="16948" cy="20072"/>
            </a:xfrm>
            <a:custGeom>
              <a:avLst/>
              <a:gdLst/>
              <a:ahLst/>
              <a:cxnLst/>
              <a:rect l="l" t="t" r="r" b="b"/>
              <a:pathLst>
                <a:path w="537" h="636" extrusionOk="0">
                  <a:moveTo>
                    <a:pt x="318" y="1"/>
                  </a:moveTo>
                  <a:cubicBezTo>
                    <a:pt x="260" y="1"/>
                    <a:pt x="192" y="55"/>
                    <a:pt x="132" y="135"/>
                  </a:cubicBezTo>
                  <a:cubicBezTo>
                    <a:pt x="144" y="314"/>
                    <a:pt x="1" y="528"/>
                    <a:pt x="251" y="635"/>
                  </a:cubicBezTo>
                  <a:cubicBezTo>
                    <a:pt x="536" y="564"/>
                    <a:pt x="513" y="314"/>
                    <a:pt x="429" y="111"/>
                  </a:cubicBezTo>
                  <a:cubicBezTo>
                    <a:pt x="403" y="33"/>
                    <a:pt x="364" y="1"/>
                    <a:pt x="3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443073" y="2118109"/>
              <a:ext cx="9815" cy="11330"/>
            </a:xfrm>
            <a:custGeom>
              <a:avLst/>
              <a:gdLst/>
              <a:ahLst/>
              <a:cxnLst/>
              <a:rect l="l" t="t" r="r" b="b"/>
              <a:pathLst>
                <a:path w="311" h="359" extrusionOk="0">
                  <a:moveTo>
                    <a:pt x="195" y="0"/>
                  </a:moveTo>
                  <a:cubicBezTo>
                    <a:pt x="114" y="0"/>
                    <a:pt x="70" y="142"/>
                    <a:pt x="1" y="185"/>
                  </a:cubicBezTo>
                  <a:cubicBezTo>
                    <a:pt x="69" y="313"/>
                    <a:pt x="115" y="359"/>
                    <a:pt x="150" y="359"/>
                  </a:cubicBezTo>
                  <a:cubicBezTo>
                    <a:pt x="225" y="359"/>
                    <a:pt x="245" y="143"/>
                    <a:pt x="310" y="78"/>
                  </a:cubicBezTo>
                  <a:cubicBezTo>
                    <a:pt x="264" y="22"/>
                    <a:pt x="227" y="0"/>
                    <a:pt x="1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454434" y="2130732"/>
              <a:ext cx="11614" cy="12403"/>
            </a:xfrm>
            <a:custGeom>
              <a:avLst/>
              <a:gdLst/>
              <a:ahLst/>
              <a:cxnLst/>
              <a:rect l="l" t="t" r="r" b="b"/>
              <a:pathLst>
                <a:path w="368" h="393" extrusionOk="0">
                  <a:moveTo>
                    <a:pt x="167" y="1"/>
                  </a:moveTo>
                  <a:cubicBezTo>
                    <a:pt x="8" y="1"/>
                    <a:pt x="0" y="148"/>
                    <a:pt x="81" y="392"/>
                  </a:cubicBezTo>
                  <a:cubicBezTo>
                    <a:pt x="248" y="345"/>
                    <a:pt x="308" y="202"/>
                    <a:pt x="367" y="47"/>
                  </a:cubicBezTo>
                  <a:cubicBezTo>
                    <a:pt x="284" y="16"/>
                    <a:pt x="218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264606" y="2217867"/>
              <a:ext cx="85717" cy="58323"/>
            </a:xfrm>
            <a:custGeom>
              <a:avLst/>
              <a:gdLst/>
              <a:ahLst/>
              <a:cxnLst/>
              <a:rect l="l" t="t" r="r" b="b"/>
              <a:pathLst>
                <a:path w="2716" h="1848" extrusionOk="0">
                  <a:moveTo>
                    <a:pt x="2120" y="1"/>
                  </a:moveTo>
                  <a:cubicBezTo>
                    <a:pt x="2084" y="1"/>
                    <a:pt x="2036" y="13"/>
                    <a:pt x="1989" y="60"/>
                  </a:cubicBezTo>
                  <a:cubicBezTo>
                    <a:pt x="1941" y="167"/>
                    <a:pt x="1858" y="179"/>
                    <a:pt x="1763" y="191"/>
                  </a:cubicBezTo>
                  <a:cubicBezTo>
                    <a:pt x="1593" y="496"/>
                    <a:pt x="1544" y="584"/>
                    <a:pt x="1419" y="584"/>
                  </a:cubicBezTo>
                  <a:cubicBezTo>
                    <a:pt x="1368" y="584"/>
                    <a:pt x="1305" y="569"/>
                    <a:pt x="1215" y="548"/>
                  </a:cubicBezTo>
                  <a:cubicBezTo>
                    <a:pt x="1155" y="471"/>
                    <a:pt x="1096" y="429"/>
                    <a:pt x="1038" y="429"/>
                  </a:cubicBezTo>
                  <a:cubicBezTo>
                    <a:pt x="980" y="429"/>
                    <a:pt x="923" y="471"/>
                    <a:pt x="870" y="560"/>
                  </a:cubicBezTo>
                  <a:cubicBezTo>
                    <a:pt x="786" y="703"/>
                    <a:pt x="501" y="620"/>
                    <a:pt x="548" y="953"/>
                  </a:cubicBezTo>
                  <a:cubicBezTo>
                    <a:pt x="524" y="1251"/>
                    <a:pt x="524" y="1251"/>
                    <a:pt x="0" y="1453"/>
                  </a:cubicBezTo>
                  <a:cubicBezTo>
                    <a:pt x="14" y="1449"/>
                    <a:pt x="26" y="1448"/>
                    <a:pt x="37" y="1448"/>
                  </a:cubicBezTo>
                  <a:cubicBezTo>
                    <a:pt x="199" y="1448"/>
                    <a:pt x="101" y="1847"/>
                    <a:pt x="267" y="1847"/>
                  </a:cubicBezTo>
                  <a:cubicBezTo>
                    <a:pt x="299" y="1847"/>
                    <a:pt x="339" y="1833"/>
                    <a:pt x="393" y="1799"/>
                  </a:cubicBezTo>
                  <a:cubicBezTo>
                    <a:pt x="584" y="1487"/>
                    <a:pt x="817" y="1303"/>
                    <a:pt x="1136" y="1303"/>
                  </a:cubicBezTo>
                  <a:cubicBezTo>
                    <a:pt x="1195" y="1303"/>
                    <a:pt x="1257" y="1309"/>
                    <a:pt x="1322" y="1322"/>
                  </a:cubicBezTo>
                  <a:cubicBezTo>
                    <a:pt x="1691" y="1072"/>
                    <a:pt x="2060" y="834"/>
                    <a:pt x="2441" y="584"/>
                  </a:cubicBezTo>
                  <a:cubicBezTo>
                    <a:pt x="2715" y="120"/>
                    <a:pt x="2417" y="60"/>
                    <a:pt x="2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327409" y="2205212"/>
              <a:ext cx="27773" cy="30582"/>
            </a:xfrm>
            <a:custGeom>
              <a:avLst/>
              <a:gdLst/>
              <a:ahLst/>
              <a:cxnLst/>
              <a:rect l="l" t="t" r="r" b="b"/>
              <a:pathLst>
                <a:path w="880" h="969" extrusionOk="0">
                  <a:moveTo>
                    <a:pt x="223" y="0"/>
                  </a:moveTo>
                  <a:cubicBezTo>
                    <a:pt x="85" y="0"/>
                    <a:pt x="1" y="91"/>
                    <a:pt x="94" y="449"/>
                  </a:cubicBezTo>
                  <a:cubicBezTo>
                    <a:pt x="285" y="545"/>
                    <a:pt x="630" y="533"/>
                    <a:pt x="451" y="961"/>
                  </a:cubicBezTo>
                  <a:cubicBezTo>
                    <a:pt x="478" y="966"/>
                    <a:pt x="503" y="969"/>
                    <a:pt x="527" y="969"/>
                  </a:cubicBezTo>
                  <a:cubicBezTo>
                    <a:pt x="680" y="969"/>
                    <a:pt x="798" y="874"/>
                    <a:pt x="880" y="699"/>
                  </a:cubicBezTo>
                  <a:cubicBezTo>
                    <a:pt x="654" y="687"/>
                    <a:pt x="654" y="485"/>
                    <a:pt x="642" y="306"/>
                  </a:cubicBezTo>
                  <a:cubicBezTo>
                    <a:pt x="546" y="271"/>
                    <a:pt x="535" y="176"/>
                    <a:pt x="535" y="68"/>
                  </a:cubicBezTo>
                  <a:cubicBezTo>
                    <a:pt x="430" y="40"/>
                    <a:pt x="315" y="0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257095" y="2055495"/>
              <a:ext cx="27836" cy="18463"/>
            </a:xfrm>
            <a:custGeom>
              <a:avLst/>
              <a:gdLst/>
              <a:ahLst/>
              <a:cxnLst/>
              <a:rect l="l" t="t" r="r" b="b"/>
              <a:pathLst>
                <a:path w="882" h="585" extrusionOk="0">
                  <a:moveTo>
                    <a:pt x="135" y="1"/>
                  </a:moveTo>
                  <a:cubicBezTo>
                    <a:pt x="0" y="1"/>
                    <a:pt x="63" y="210"/>
                    <a:pt x="131" y="407"/>
                  </a:cubicBezTo>
                  <a:cubicBezTo>
                    <a:pt x="192" y="468"/>
                    <a:pt x="246" y="585"/>
                    <a:pt x="335" y="585"/>
                  </a:cubicBezTo>
                  <a:cubicBezTo>
                    <a:pt x="369" y="585"/>
                    <a:pt x="407" y="568"/>
                    <a:pt x="453" y="526"/>
                  </a:cubicBezTo>
                  <a:cubicBezTo>
                    <a:pt x="572" y="526"/>
                    <a:pt x="691" y="514"/>
                    <a:pt x="786" y="395"/>
                  </a:cubicBezTo>
                  <a:cubicBezTo>
                    <a:pt x="810" y="264"/>
                    <a:pt x="858" y="145"/>
                    <a:pt x="881" y="14"/>
                  </a:cubicBezTo>
                  <a:lnTo>
                    <a:pt x="572" y="14"/>
                  </a:lnTo>
                  <a:cubicBezTo>
                    <a:pt x="500" y="38"/>
                    <a:pt x="417" y="109"/>
                    <a:pt x="393" y="109"/>
                  </a:cubicBezTo>
                  <a:cubicBezTo>
                    <a:pt x="270" y="33"/>
                    <a:pt x="18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249584" y="2236708"/>
              <a:ext cx="30077" cy="22913"/>
            </a:xfrm>
            <a:custGeom>
              <a:avLst/>
              <a:gdLst/>
              <a:ahLst/>
              <a:cxnLst/>
              <a:rect l="l" t="t" r="r" b="b"/>
              <a:pathLst>
                <a:path w="953" h="726" extrusionOk="0">
                  <a:moveTo>
                    <a:pt x="434" y="1"/>
                  </a:moveTo>
                  <a:cubicBezTo>
                    <a:pt x="332" y="1"/>
                    <a:pt x="232" y="53"/>
                    <a:pt x="131" y="201"/>
                  </a:cubicBezTo>
                  <a:cubicBezTo>
                    <a:pt x="381" y="463"/>
                    <a:pt x="0" y="499"/>
                    <a:pt x="24" y="725"/>
                  </a:cubicBezTo>
                  <a:cubicBezTo>
                    <a:pt x="342" y="646"/>
                    <a:pt x="551" y="318"/>
                    <a:pt x="869" y="318"/>
                  </a:cubicBezTo>
                  <a:cubicBezTo>
                    <a:pt x="885" y="318"/>
                    <a:pt x="901" y="319"/>
                    <a:pt x="917" y="321"/>
                  </a:cubicBezTo>
                  <a:cubicBezTo>
                    <a:pt x="929" y="321"/>
                    <a:pt x="953" y="309"/>
                    <a:pt x="953" y="285"/>
                  </a:cubicBezTo>
                  <a:cubicBezTo>
                    <a:pt x="953" y="249"/>
                    <a:pt x="929" y="237"/>
                    <a:pt x="905" y="201"/>
                  </a:cubicBezTo>
                  <a:cubicBezTo>
                    <a:pt x="741" y="116"/>
                    <a:pt x="586" y="1"/>
                    <a:pt x="4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278145" y="2235382"/>
              <a:ext cx="13918" cy="12214"/>
            </a:xfrm>
            <a:custGeom>
              <a:avLst/>
              <a:gdLst/>
              <a:ahLst/>
              <a:cxnLst/>
              <a:rect l="l" t="t" r="r" b="b"/>
              <a:pathLst>
                <a:path w="441" h="387" extrusionOk="0">
                  <a:moveTo>
                    <a:pt x="364" y="0"/>
                  </a:moveTo>
                  <a:cubicBezTo>
                    <a:pt x="206" y="0"/>
                    <a:pt x="72" y="69"/>
                    <a:pt x="0" y="243"/>
                  </a:cubicBezTo>
                  <a:cubicBezTo>
                    <a:pt x="0" y="291"/>
                    <a:pt x="12" y="327"/>
                    <a:pt x="12" y="363"/>
                  </a:cubicBezTo>
                  <a:cubicBezTo>
                    <a:pt x="48" y="363"/>
                    <a:pt x="72" y="386"/>
                    <a:pt x="107" y="386"/>
                  </a:cubicBezTo>
                  <a:cubicBezTo>
                    <a:pt x="202" y="232"/>
                    <a:pt x="405" y="208"/>
                    <a:pt x="441" y="5"/>
                  </a:cubicBezTo>
                  <a:cubicBezTo>
                    <a:pt x="415" y="2"/>
                    <a:pt x="389" y="0"/>
                    <a:pt x="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208621" y="2192841"/>
              <a:ext cx="13571" cy="10794"/>
            </a:xfrm>
            <a:custGeom>
              <a:avLst/>
              <a:gdLst/>
              <a:ahLst/>
              <a:cxnLst/>
              <a:rect l="l" t="t" r="r" b="b"/>
              <a:pathLst>
                <a:path w="430" h="342" extrusionOk="0">
                  <a:moveTo>
                    <a:pt x="310" y="0"/>
                  </a:moveTo>
                  <a:cubicBezTo>
                    <a:pt x="242" y="0"/>
                    <a:pt x="130" y="86"/>
                    <a:pt x="39" y="86"/>
                  </a:cubicBezTo>
                  <a:cubicBezTo>
                    <a:pt x="26" y="86"/>
                    <a:pt x="13" y="84"/>
                    <a:pt x="0" y="79"/>
                  </a:cubicBezTo>
                  <a:lnTo>
                    <a:pt x="0" y="341"/>
                  </a:lnTo>
                  <a:cubicBezTo>
                    <a:pt x="167" y="317"/>
                    <a:pt x="429" y="341"/>
                    <a:pt x="370" y="67"/>
                  </a:cubicBezTo>
                  <a:cubicBezTo>
                    <a:pt x="363" y="17"/>
                    <a:pt x="341" y="0"/>
                    <a:pt x="3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426189" y="2147995"/>
              <a:ext cx="27078" cy="24459"/>
            </a:xfrm>
            <a:custGeom>
              <a:avLst/>
              <a:gdLst/>
              <a:ahLst/>
              <a:cxnLst/>
              <a:rect l="l" t="t" r="r" b="b"/>
              <a:pathLst>
                <a:path w="858" h="775" extrusionOk="0">
                  <a:moveTo>
                    <a:pt x="857" y="0"/>
                  </a:moveTo>
                  <a:cubicBezTo>
                    <a:pt x="806" y="81"/>
                    <a:pt x="738" y="102"/>
                    <a:pt x="665" y="102"/>
                  </a:cubicBezTo>
                  <a:cubicBezTo>
                    <a:pt x="589" y="102"/>
                    <a:pt x="508" y="80"/>
                    <a:pt x="432" y="80"/>
                  </a:cubicBezTo>
                  <a:cubicBezTo>
                    <a:pt x="342" y="80"/>
                    <a:pt x="260" y="110"/>
                    <a:pt x="203" y="238"/>
                  </a:cubicBezTo>
                  <a:cubicBezTo>
                    <a:pt x="274" y="393"/>
                    <a:pt x="0" y="441"/>
                    <a:pt x="95" y="619"/>
                  </a:cubicBezTo>
                  <a:cubicBezTo>
                    <a:pt x="95" y="667"/>
                    <a:pt x="119" y="726"/>
                    <a:pt x="119" y="774"/>
                  </a:cubicBezTo>
                  <a:cubicBezTo>
                    <a:pt x="500" y="691"/>
                    <a:pt x="726" y="393"/>
                    <a:pt x="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387087" y="1964794"/>
              <a:ext cx="11677" cy="11204"/>
            </a:xfrm>
            <a:custGeom>
              <a:avLst/>
              <a:gdLst/>
              <a:ahLst/>
              <a:cxnLst/>
              <a:rect l="l" t="t" r="r" b="b"/>
              <a:pathLst>
                <a:path w="370" h="355" extrusionOk="0">
                  <a:moveTo>
                    <a:pt x="179" y="1"/>
                  </a:moveTo>
                  <a:cubicBezTo>
                    <a:pt x="107" y="1"/>
                    <a:pt x="50" y="45"/>
                    <a:pt x="1" y="114"/>
                  </a:cubicBezTo>
                  <a:cubicBezTo>
                    <a:pt x="10" y="245"/>
                    <a:pt x="49" y="354"/>
                    <a:pt x="146" y="354"/>
                  </a:cubicBezTo>
                  <a:cubicBezTo>
                    <a:pt x="173" y="354"/>
                    <a:pt x="203" y="346"/>
                    <a:pt x="239" y="328"/>
                  </a:cubicBezTo>
                  <a:cubicBezTo>
                    <a:pt x="370" y="233"/>
                    <a:pt x="251" y="114"/>
                    <a:pt x="227" y="7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452478" y="2000330"/>
              <a:ext cx="30455" cy="35726"/>
            </a:xfrm>
            <a:custGeom>
              <a:avLst/>
              <a:gdLst/>
              <a:ahLst/>
              <a:cxnLst/>
              <a:rect l="l" t="t" r="r" b="b"/>
              <a:pathLst>
                <a:path w="965" h="1132" extrusionOk="0">
                  <a:moveTo>
                    <a:pt x="596" y="0"/>
                  </a:moveTo>
                  <a:cubicBezTo>
                    <a:pt x="632" y="167"/>
                    <a:pt x="1" y="71"/>
                    <a:pt x="477" y="464"/>
                  </a:cubicBezTo>
                  <a:cubicBezTo>
                    <a:pt x="596" y="548"/>
                    <a:pt x="786" y="869"/>
                    <a:pt x="846" y="1131"/>
                  </a:cubicBezTo>
                  <a:cubicBezTo>
                    <a:pt x="965" y="726"/>
                    <a:pt x="667" y="393"/>
                    <a:pt x="6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215374" y="2089863"/>
              <a:ext cx="10194" cy="10446"/>
            </a:xfrm>
            <a:custGeom>
              <a:avLst/>
              <a:gdLst/>
              <a:ahLst/>
              <a:cxnLst/>
              <a:rect l="l" t="t" r="r" b="b"/>
              <a:pathLst>
                <a:path w="323" h="331" extrusionOk="0">
                  <a:moveTo>
                    <a:pt x="253" y="1"/>
                  </a:moveTo>
                  <a:cubicBezTo>
                    <a:pt x="213" y="1"/>
                    <a:pt x="151" y="60"/>
                    <a:pt x="108" y="68"/>
                  </a:cubicBezTo>
                  <a:cubicBezTo>
                    <a:pt x="84" y="116"/>
                    <a:pt x="36" y="151"/>
                    <a:pt x="1" y="199"/>
                  </a:cubicBezTo>
                  <a:cubicBezTo>
                    <a:pt x="36" y="247"/>
                    <a:pt x="84" y="294"/>
                    <a:pt x="108" y="330"/>
                  </a:cubicBezTo>
                  <a:cubicBezTo>
                    <a:pt x="144" y="318"/>
                    <a:pt x="167" y="306"/>
                    <a:pt x="215" y="306"/>
                  </a:cubicBezTo>
                  <a:cubicBezTo>
                    <a:pt x="251" y="211"/>
                    <a:pt x="322" y="92"/>
                    <a:pt x="286" y="32"/>
                  </a:cubicBezTo>
                  <a:cubicBezTo>
                    <a:pt x="280" y="9"/>
                    <a:pt x="268" y="1"/>
                    <a:pt x="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357800" y="1987170"/>
              <a:ext cx="99288" cy="89820"/>
            </a:xfrm>
            <a:custGeom>
              <a:avLst/>
              <a:gdLst/>
              <a:ahLst/>
              <a:cxnLst/>
              <a:rect l="l" t="t" r="r" b="b"/>
              <a:pathLst>
                <a:path w="3146" h="2846" extrusionOk="0">
                  <a:moveTo>
                    <a:pt x="2250" y="36"/>
                  </a:moveTo>
                  <a:cubicBezTo>
                    <a:pt x="1953" y="72"/>
                    <a:pt x="1631" y="0"/>
                    <a:pt x="1358" y="250"/>
                  </a:cubicBezTo>
                  <a:cubicBezTo>
                    <a:pt x="1188" y="370"/>
                    <a:pt x="1051" y="599"/>
                    <a:pt x="836" y="599"/>
                  </a:cubicBezTo>
                  <a:cubicBezTo>
                    <a:pt x="795" y="599"/>
                    <a:pt x="750" y="591"/>
                    <a:pt x="703" y="572"/>
                  </a:cubicBezTo>
                  <a:cubicBezTo>
                    <a:pt x="671" y="572"/>
                    <a:pt x="634" y="561"/>
                    <a:pt x="602" y="561"/>
                  </a:cubicBezTo>
                  <a:cubicBezTo>
                    <a:pt x="586" y="561"/>
                    <a:pt x="572" y="564"/>
                    <a:pt x="560" y="572"/>
                  </a:cubicBezTo>
                  <a:cubicBezTo>
                    <a:pt x="381" y="715"/>
                    <a:pt x="36" y="643"/>
                    <a:pt x="24" y="1024"/>
                  </a:cubicBezTo>
                  <a:cubicBezTo>
                    <a:pt x="0" y="1405"/>
                    <a:pt x="262" y="1298"/>
                    <a:pt x="441" y="1346"/>
                  </a:cubicBezTo>
                  <a:cubicBezTo>
                    <a:pt x="450" y="1347"/>
                    <a:pt x="459" y="1348"/>
                    <a:pt x="469" y="1348"/>
                  </a:cubicBezTo>
                  <a:cubicBezTo>
                    <a:pt x="539" y="1348"/>
                    <a:pt x="619" y="1309"/>
                    <a:pt x="688" y="1309"/>
                  </a:cubicBezTo>
                  <a:cubicBezTo>
                    <a:pt x="744" y="1309"/>
                    <a:pt x="792" y="1335"/>
                    <a:pt x="822" y="1429"/>
                  </a:cubicBezTo>
                  <a:cubicBezTo>
                    <a:pt x="893" y="1667"/>
                    <a:pt x="607" y="1643"/>
                    <a:pt x="572" y="1786"/>
                  </a:cubicBezTo>
                  <a:cubicBezTo>
                    <a:pt x="655" y="1965"/>
                    <a:pt x="893" y="1846"/>
                    <a:pt x="953" y="2036"/>
                  </a:cubicBezTo>
                  <a:cubicBezTo>
                    <a:pt x="1274" y="2251"/>
                    <a:pt x="1608" y="2417"/>
                    <a:pt x="1905" y="2679"/>
                  </a:cubicBezTo>
                  <a:cubicBezTo>
                    <a:pt x="2024" y="2739"/>
                    <a:pt x="2131" y="2846"/>
                    <a:pt x="2239" y="2846"/>
                  </a:cubicBezTo>
                  <a:cubicBezTo>
                    <a:pt x="2417" y="2834"/>
                    <a:pt x="2310" y="2739"/>
                    <a:pt x="2250" y="2679"/>
                  </a:cubicBezTo>
                  <a:cubicBezTo>
                    <a:pt x="2239" y="2655"/>
                    <a:pt x="2131" y="2596"/>
                    <a:pt x="2250" y="2560"/>
                  </a:cubicBezTo>
                  <a:cubicBezTo>
                    <a:pt x="2384" y="2516"/>
                    <a:pt x="2528" y="2440"/>
                    <a:pt x="2653" y="2440"/>
                  </a:cubicBezTo>
                  <a:cubicBezTo>
                    <a:pt x="2662" y="2440"/>
                    <a:pt x="2671" y="2440"/>
                    <a:pt x="2679" y="2441"/>
                  </a:cubicBezTo>
                  <a:cubicBezTo>
                    <a:pt x="2715" y="2445"/>
                    <a:pt x="2749" y="2446"/>
                    <a:pt x="2779" y="2446"/>
                  </a:cubicBezTo>
                  <a:cubicBezTo>
                    <a:pt x="3146" y="2446"/>
                    <a:pt x="3086" y="2188"/>
                    <a:pt x="2965" y="1858"/>
                  </a:cubicBezTo>
                  <a:lnTo>
                    <a:pt x="2965" y="1858"/>
                  </a:lnTo>
                  <a:cubicBezTo>
                    <a:pt x="2812" y="1888"/>
                    <a:pt x="2624" y="2072"/>
                    <a:pt x="2481" y="2072"/>
                  </a:cubicBezTo>
                  <a:cubicBezTo>
                    <a:pt x="2402" y="2072"/>
                    <a:pt x="2336" y="2016"/>
                    <a:pt x="2298" y="1846"/>
                  </a:cubicBezTo>
                  <a:cubicBezTo>
                    <a:pt x="2203" y="1370"/>
                    <a:pt x="1929" y="893"/>
                    <a:pt x="2108" y="357"/>
                  </a:cubicBezTo>
                  <a:lnTo>
                    <a:pt x="2108" y="357"/>
                  </a:lnTo>
                  <a:cubicBezTo>
                    <a:pt x="2227" y="393"/>
                    <a:pt x="2370" y="357"/>
                    <a:pt x="2441" y="512"/>
                  </a:cubicBezTo>
                  <a:cubicBezTo>
                    <a:pt x="2469" y="577"/>
                    <a:pt x="2417" y="736"/>
                    <a:pt x="2494" y="736"/>
                  </a:cubicBezTo>
                  <a:cubicBezTo>
                    <a:pt x="2516" y="736"/>
                    <a:pt x="2548" y="723"/>
                    <a:pt x="2596" y="691"/>
                  </a:cubicBezTo>
                  <a:cubicBezTo>
                    <a:pt x="2703" y="608"/>
                    <a:pt x="2703" y="477"/>
                    <a:pt x="2596" y="369"/>
                  </a:cubicBezTo>
                  <a:cubicBezTo>
                    <a:pt x="2477" y="250"/>
                    <a:pt x="2250" y="298"/>
                    <a:pt x="2250" y="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289033" y="2084372"/>
              <a:ext cx="47372" cy="77669"/>
            </a:xfrm>
            <a:custGeom>
              <a:avLst/>
              <a:gdLst/>
              <a:ahLst/>
              <a:cxnLst/>
              <a:rect l="l" t="t" r="r" b="b"/>
              <a:pathLst>
                <a:path w="1501" h="2461" extrusionOk="0">
                  <a:moveTo>
                    <a:pt x="297" y="0"/>
                  </a:moveTo>
                  <a:cubicBezTo>
                    <a:pt x="239" y="0"/>
                    <a:pt x="180" y="28"/>
                    <a:pt x="119" y="111"/>
                  </a:cubicBezTo>
                  <a:cubicBezTo>
                    <a:pt x="131" y="147"/>
                    <a:pt x="155" y="183"/>
                    <a:pt x="191" y="206"/>
                  </a:cubicBezTo>
                  <a:cubicBezTo>
                    <a:pt x="250" y="266"/>
                    <a:pt x="322" y="302"/>
                    <a:pt x="381" y="361"/>
                  </a:cubicBezTo>
                  <a:cubicBezTo>
                    <a:pt x="429" y="421"/>
                    <a:pt x="405" y="480"/>
                    <a:pt x="393" y="540"/>
                  </a:cubicBezTo>
                  <a:cubicBezTo>
                    <a:pt x="369" y="599"/>
                    <a:pt x="322" y="659"/>
                    <a:pt x="310" y="730"/>
                  </a:cubicBezTo>
                  <a:cubicBezTo>
                    <a:pt x="298" y="790"/>
                    <a:pt x="310" y="837"/>
                    <a:pt x="334" y="885"/>
                  </a:cubicBezTo>
                  <a:cubicBezTo>
                    <a:pt x="643" y="1028"/>
                    <a:pt x="762" y="1207"/>
                    <a:pt x="429" y="1480"/>
                  </a:cubicBezTo>
                  <a:cubicBezTo>
                    <a:pt x="262" y="1611"/>
                    <a:pt x="119" y="1742"/>
                    <a:pt x="48" y="1992"/>
                  </a:cubicBezTo>
                  <a:cubicBezTo>
                    <a:pt x="0" y="2230"/>
                    <a:pt x="143" y="2278"/>
                    <a:pt x="262" y="2350"/>
                  </a:cubicBezTo>
                  <a:cubicBezTo>
                    <a:pt x="331" y="2388"/>
                    <a:pt x="439" y="2460"/>
                    <a:pt x="514" y="2460"/>
                  </a:cubicBezTo>
                  <a:cubicBezTo>
                    <a:pt x="556" y="2460"/>
                    <a:pt x="587" y="2437"/>
                    <a:pt x="596" y="2373"/>
                  </a:cubicBezTo>
                  <a:cubicBezTo>
                    <a:pt x="631" y="1742"/>
                    <a:pt x="1346" y="1838"/>
                    <a:pt x="1441" y="1266"/>
                  </a:cubicBezTo>
                  <a:cubicBezTo>
                    <a:pt x="1453" y="1266"/>
                    <a:pt x="1465" y="1254"/>
                    <a:pt x="1489" y="1218"/>
                  </a:cubicBezTo>
                  <a:cubicBezTo>
                    <a:pt x="1501" y="1195"/>
                    <a:pt x="1489" y="1159"/>
                    <a:pt x="1453" y="1135"/>
                  </a:cubicBezTo>
                  <a:cubicBezTo>
                    <a:pt x="1370" y="968"/>
                    <a:pt x="1227" y="885"/>
                    <a:pt x="1108" y="742"/>
                  </a:cubicBezTo>
                  <a:cubicBezTo>
                    <a:pt x="1227" y="552"/>
                    <a:pt x="1048" y="480"/>
                    <a:pt x="989" y="361"/>
                  </a:cubicBezTo>
                  <a:cubicBezTo>
                    <a:pt x="883" y="308"/>
                    <a:pt x="852" y="114"/>
                    <a:pt x="721" y="114"/>
                  </a:cubicBezTo>
                  <a:cubicBezTo>
                    <a:pt x="704" y="114"/>
                    <a:pt x="687" y="117"/>
                    <a:pt x="667" y="123"/>
                  </a:cubicBezTo>
                  <a:cubicBezTo>
                    <a:pt x="663" y="123"/>
                    <a:pt x="660" y="123"/>
                    <a:pt x="656" y="123"/>
                  </a:cubicBezTo>
                  <a:cubicBezTo>
                    <a:pt x="538" y="123"/>
                    <a:pt x="419" y="0"/>
                    <a:pt x="2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255202" y="2169708"/>
              <a:ext cx="60532" cy="32791"/>
            </a:xfrm>
            <a:custGeom>
              <a:avLst/>
              <a:gdLst/>
              <a:ahLst/>
              <a:cxnLst/>
              <a:rect l="l" t="t" r="r" b="b"/>
              <a:pathLst>
                <a:path w="1918" h="1039" extrusionOk="0">
                  <a:moveTo>
                    <a:pt x="598" y="1"/>
                  </a:moveTo>
                  <a:cubicBezTo>
                    <a:pt x="519" y="1"/>
                    <a:pt x="338" y="51"/>
                    <a:pt x="370" y="169"/>
                  </a:cubicBezTo>
                  <a:cubicBezTo>
                    <a:pt x="477" y="586"/>
                    <a:pt x="96" y="717"/>
                    <a:pt x="1" y="1039"/>
                  </a:cubicBezTo>
                  <a:cubicBezTo>
                    <a:pt x="358" y="1003"/>
                    <a:pt x="608" y="860"/>
                    <a:pt x="775" y="562"/>
                  </a:cubicBezTo>
                  <a:cubicBezTo>
                    <a:pt x="846" y="427"/>
                    <a:pt x="917" y="369"/>
                    <a:pt x="996" y="369"/>
                  </a:cubicBezTo>
                  <a:cubicBezTo>
                    <a:pt x="1049" y="369"/>
                    <a:pt x="1105" y="395"/>
                    <a:pt x="1168" y="443"/>
                  </a:cubicBezTo>
                  <a:cubicBezTo>
                    <a:pt x="1293" y="652"/>
                    <a:pt x="1336" y="962"/>
                    <a:pt x="1602" y="962"/>
                  </a:cubicBezTo>
                  <a:cubicBezTo>
                    <a:pt x="1639" y="962"/>
                    <a:pt x="1681" y="956"/>
                    <a:pt x="1727" y="943"/>
                  </a:cubicBezTo>
                  <a:cubicBezTo>
                    <a:pt x="1763" y="860"/>
                    <a:pt x="1799" y="777"/>
                    <a:pt x="1846" y="693"/>
                  </a:cubicBezTo>
                  <a:cubicBezTo>
                    <a:pt x="1918" y="515"/>
                    <a:pt x="1703" y="384"/>
                    <a:pt x="1763" y="181"/>
                  </a:cubicBezTo>
                  <a:cubicBezTo>
                    <a:pt x="1787" y="122"/>
                    <a:pt x="1751" y="86"/>
                    <a:pt x="1727" y="50"/>
                  </a:cubicBezTo>
                  <a:cubicBezTo>
                    <a:pt x="1689" y="48"/>
                    <a:pt x="1650" y="47"/>
                    <a:pt x="1612" y="47"/>
                  </a:cubicBezTo>
                  <a:cubicBezTo>
                    <a:pt x="1432" y="47"/>
                    <a:pt x="1248" y="69"/>
                    <a:pt x="1063" y="69"/>
                  </a:cubicBezTo>
                  <a:cubicBezTo>
                    <a:pt x="915" y="69"/>
                    <a:pt x="767" y="55"/>
                    <a:pt x="620" y="3"/>
                  </a:cubicBezTo>
                  <a:cubicBezTo>
                    <a:pt x="614" y="2"/>
                    <a:pt x="607" y="1"/>
                    <a:pt x="5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341642" y="2099899"/>
              <a:ext cx="27457" cy="46267"/>
            </a:xfrm>
            <a:custGeom>
              <a:avLst/>
              <a:gdLst/>
              <a:ahLst/>
              <a:cxnLst/>
              <a:rect l="l" t="t" r="r" b="b"/>
              <a:pathLst>
                <a:path w="870" h="1466" extrusionOk="0">
                  <a:moveTo>
                    <a:pt x="679" y="0"/>
                  </a:moveTo>
                  <a:cubicBezTo>
                    <a:pt x="524" y="36"/>
                    <a:pt x="405" y="179"/>
                    <a:pt x="453" y="298"/>
                  </a:cubicBezTo>
                  <a:cubicBezTo>
                    <a:pt x="691" y="881"/>
                    <a:pt x="274" y="1024"/>
                    <a:pt x="0" y="1250"/>
                  </a:cubicBezTo>
                  <a:cubicBezTo>
                    <a:pt x="12" y="1322"/>
                    <a:pt x="36" y="1369"/>
                    <a:pt x="107" y="1381"/>
                  </a:cubicBezTo>
                  <a:cubicBezTo>
                    <a:pt x="286" y="1436"/>
                    <a:pt x="424" y="1465"/>
                    <a:pt x="526" y="1465"/>
                  </a:cubicBezTo>
                  <a:cubicBezTo>
                    <a:pt x="806" y="1465"/>
                    <a:pt x="821" y="1246"/>
                    <a:pt x="691" y="715"/>
                  </a:cubicBezTo>
                  <a:cubicBezTo>
                    <a:pt x="631" y="512"/>
                    <a:pt x="607" y="298"/>
                    <a:pt x="869" y="250"/>
                  </a:cubicBezTo>
                  <a:cubicBezTo>
                    <a:pt x="869" y="119"/>
                    <a:pt x="83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331101" y="1990547"/>
              <a:ext cx="47024" cy="30929"/>
            </a:xfrm>
            <a:custGeom>
              <a:avLst/>
              <a:gdLst/>
              <a:ahLst/>
              <a:cxnLst/>
              <a:rect l="l" t="t" r="r" b="b"/>
              <a:pathLst>
                <a:path w="1490" h="980" extrusionOk="0">
                  <a:moveTo>
                    <a:pt x="1299" y="0"/>
                  </a:moveTo>
                  <a:cubicBezTo>
                    <a:pt x="1282" y="0"/>
                    <a:pt x="1263" y="8"/>
                    <a:pt x="1239" y="24"/>
                  </a:cubicBezTo>
                  <a:cubicBezTo>
                    <a:pt x="1218" y="19"/>
                    <a:pt x="1199" y="17"/>
                    <a:pt x="1181" y="17"/>
                  </a:cubicBezTo>
                  <a:cubicBezTo>
                    <a:pt x="963" y="17"/>
                    <a:pt x="973" y="382"/>
                    <a:pt x="791" y="382"/>
                  </a:cubicBezTo>
                  <a:cubicBezTo>
                    <a:pt x="786" y="382"/>
                    <a:pt x="780" y="382"/>
                    <a:pt x="775" y="381"/>
                  </a:cubicBezTo>
                  <a:cubicBezTo>
                    <a:pt x="765" y="381"/>
                    <a:pt x="755" y="381"/>
                    <a:pt x="745" y="381"/>
                  </a:cubicBezTo>
                  <a:cubicBezTo>
                    <a:pt x="438" y="381"/>
                    <a:pt x="208" y="556"/>
                    <a:pt x="1" y="786"/>
                  </a:cubicBezTo>
                  <a:cubicBezTo>
                    <a:pt x="120" y="798"/>
                    <a:pt x="227" y="798"/>
                    <a:pt x="346" y="798"/>
                  </a:cubicBezTo>
                  <a:cubicBezTo>
                    <a:pt x="432" y="901"/>
                    <a:pt x="524" y="979"/>
                    <a:pt x="636" y="979"/>
                  </a:cubicBezTo>
                  <a:cubicBezTo>
                    <a:pt x="679" y="979"/>
                    <a:pt x="725" y="968"/>
                    <a:pt x="775" y="941"/>
                  </a:cubicBezTo>
                  <a:lnTo>
                    <a:pt x="882" y="941"/>
                  </a:lnTo>
                  <a:cubicBezTo>
                    <a:pt x="989" y="620"/>
                    <a:pt x="1311" y="786"/>
                    <a:pt x="1442" y="548"/>
                  </a:cubicBezTo>
                  <a:cubicBezTo>
                    <a:pt x="1489" y="405"/>
                    <a:pt x="1322" y="298"/>
                    <a:pt x="1382" y="108"/>
                  </a:cubicBezTo>
                  <a:cubicBezTo>
                    <a:pt x="1365" y="48"/>
                    <a:pt x="1342" y="0"/>
                    <a:pt x="1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372823" y="2099110"/>
              <a:ext cx="40618" cy="28562"/>
            </a:xfrm>
            <a:custGeom>
              <a:avLst/>
              <a:gdLst/>
              <a:ahLst/>
              <a:cxnLst/>
              <a:rect l="l" t="t" r="r" b="b"/>
              <a:pathLst>
                <a:path w="1287" h="905" extrusionOk="0">
                  <a:moveTo>
                    <a:pt x="322" y="1"/>
                  </a:moveTo>
                  <a:cubicBezTo>
                    <a:pt x="290" y="1"/>
                    <a:pt x="258" y="4"/>
                    <a:pt x="227" y="13"/>
                  </a:cubicBezTo>
                  <a:cubicBezTo>
                    <a:pt x="155" y="97"/>
                    <a:pt x="84" y="180"/>
                    <a:pt x="0" y="263"/>
                  </a:cubicBezTo>
                  <a:lnTo>
                    <a:pt x="0" y="513"/>
                  </a:lnTo>
                  <a:cubicBezTo>
                    <a:pt x="96" y="680"/>
                    <a:pt x="179" y="859"/>
                    <a:pt x="381" y="894"/>
                  </a:cubicBezTo>
                  <a:cubicBezTo>
                    <a:pt x="418" y="900"/>
                    <a:pt x="454" y="904"/>
                    <a:pt x="489" y="904"/>
                  </a:cubicBezTo>
                  <a:cubicBezTo>
                    <a:pt x="591" y="904"/>
                    <a:pt x="686" y="873"/>
                    <a:pt x="774" y="775"/>
                  </a:cubicBezTo>
                  <a:cubicBezTo>
                    <a:pt x="751" y="382"/>
                    <a:pt x="405" y="478"/>
                    <a:pt x="203" y="311"/>
                  </a:cubicBezTo>
                  <a:cubicBezTo>
                    <a:pt x="260" y="289"/>
                    <a:pt x="317" y="281"/>
                    <a:pt x="374" y="281"/>
                  </a:cubicBezTo>
                  <a:cubicBezTo>
                    <a:pt x="533" y="281"/>
                    <a:pt x="688" y="346"/>
                    <a:pt x="835" y="346"/>
                  </a:cubicBezTo>
                  <a:cubicBezTo>
                    <a:pt x="917" y="346"/>
                    <a:pt x="996" y="326"/>
                    <a:pt x="1072" y="263"/>
                  </a:cubicBezTo>
                  <a:cubicBezTo>
                    <a:pt x="1286" y="97"/>
                    <a:pt x="1155" y="61"/>
                    <a:pt x="1001" y="25"/>
                  </a:cubicBezTo>
                  <a:cubicBezTo>
                    <a:pt x="935" y="72"/>
                    <a:pt x="867" y="89"/>
                    <a:pt x="799" y="89"/>
                  </a:cubicBezTo>
                  <a:cubicBezTo>
                    <a:pt x="640" y="89"/>
                    <a:pt x="478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312324" y="2056316"/>
              <a:ext cx="36105" cy="38945"/>
            </a:xfrm>
            <a:custGeom>
              <a:avLst/>
              <a:gdLst/>
              <a:ahLst/>
              <a:cxnLst/>
              <a:rect l="l" t="t" r="r" b="b"/>
              <a:pathLst>
                <a:path w="1144" h="1234" extrusionOk="0">
                  <a:moveTo>
                    <a:pt x="929" y="0"/>
                  </a:moveTo>
                  <a:cubicBezTo>
                    <a:pt x="667" y="262"/>
                    <a:pt x="513" y="643"/>
                    <a:pt x="155" y="762"/>
                  </a:cubicBezTo>
                  <a:cubicBezTo>
                    <a:pt x="1" y="1036"/>
                    <a:pt x="179" y="1095"/>
                    <a:pt x="393" y="1143"/>
                  </a:cubicBezTo>
                  <a:cubicBezTo>
                    <a:pt x="404" y="1139"/>
                    <a:pt x="415" y="1137"/>
                    <a:pt x="426" y="1137"/>
                  </a:cubicBezTo>
                  <a:cubicBezTo>
                    <a:pt x="508" y="1137"/>
                    <a:pt x="595" y="1234"/>
                    <a:pt x="686" y="1234"/>
                  </a:cubicBezTo>
                  <a:cubicBezTo>
                    <a:pt x="730" y="1234"/>
                    <a:pt x="776" y="1211"/>
                    <a:pt x="822" y="1143"/>
                  </a:cubicBezTo>
                  <a:cubicBezTo>
                    <a:pt x="1144" y="881"/>
                    <a:pt x="941" y="476"/>
                    <a:pt x="1001" y="143"/>
                  </a:cubicBezTo>
                  <a:cubicBezTo>
                    <a:pt x="989" y="83"/>
                    <a:pt x="953" y="48"/>
                    <a:pt x="9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272496" y="2088254"/>
              <a:ext cx="27457" cy="37588"/>
            </a:xfrm>
            <a:custGeom>
              <a:avLst/>
              <a:gdLst/>
              <a:ahLst/>
              <a:cxnLst/>
              <a:rect l="l" t="t" r="r" b="b"/>
              <a:pathLst>
                <a:path w="870" h="1191" extrusionOk="0">
                  <a:moveTo>
                    <a:pt x="608" y="0"/>
                  </a:moveTo>
                  <a:cubicBezTo>
                    <a:pt x="477" y="405"/>
                    <a:pt x="620" y="1012"/>
                    <a:pt x="0" y="1060"/>
                  </a:cubicBezTo>
                  <a:lnTo>
                    <a:pt x="0" y="1179"/>
                  </a:lnTo>
                  <a:cubicBezTo>
                    <a:pt x="59" y="1187"/>
                    <a:pt x="116" y="1191"/>
                    <a:pt x="172" y="1191"/>
                  </a:cubicBezTo>
                  <a:cubicBezTo>
                    <a:pt x="453" y="1191"/>
                    <a:pt x="687" y="1080"/>
                    <a:pt x="846" y="762"/>
                  </a:cubicBezTo>
                  <a:lnTo>
                    <a:pt x="846" y="619"/>
                  </a:lnTo>
                  <a:cubicBezTo>
                    <a:pt x="858" y="405"/>
                    <a:pt x="870" y="179"/>
                    <a:pt x="7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334131" y="2059377"/>
              <a:ext cx="34211" cy="32665"/>
            </a:xfrm>
            <a:custGeom>
              <a:avLst/>
              <a:gdLst/>
              <a:ahLst/>
              <a:cxnLst/>
              <a:rect l="l" t="t" r="r" b="b"/>
              <a:pathLst>
                <a:path w="1084" h="1035" extrusionOk="0">
                  <a:moveTo>
                    <a:pt x="300" y="0"/>
                  </a:moveTo>
                  <a:cubicBezTo>
                    <a:pt x="282" y="0"/>
                    <a:pt x="261" y="7"/>
                    <a:pt x="238" y="22"/>
                  </a:cubicBezTo>
                  <a:cubicBezTo>
                    <a:pt x="0" y="332"/>
                    <a:pt x="274" y="725"/>
                    <a:pt x="119" y="1034"/>
                  </a:cubicBezTo>
                  <a:cubicBezTo>
                    <a:pt x="191" y="1034"/>
                    <a:pt x="262" y="1034"/>
                    <a:pt x="333" y="998"/>
                  </a:cubicBezTo>
                  <a:cubicBezTo>
                    <a:pt x="548" y="963"/>
                    <a:pt x="714" y="808"/>
                    <a:pt x="905" y="760"/>
                  </a:cubicBezTo>
                  <a:cubicBezTo>
                    <a:pt x="929" y="760"/>
                    <a:pt x="976" y="748"/>
                    <a:pt x="1012" y="748"/>
                  </a:cubicBezTo>
                  <a:cubicBezTo>
                    <a:pt x="1036" y="725"/>
                    <a:pt x="1072" y="677"/>
                    <a:pt x="1084" y="617"/>
                  </a:cubicBezTo>
                  <a:cubicBezTo>
                    <a:pt x="1084" y="320"/>
                    <a:pt x="881" y="344"/>
                    <a:pt x="726" y="332"/>
                  </a:cubicBezTo>
                  <a:cubicBezTo>
                    <a:pt x="607" y="320"/>
                    <a:pt x="512" y="260"/>
                    <a:pt x="453" y="141"/>
                  </a:cubicBezTo>
                  <a:cubicBezTo>
                    <a:pt x="406" y="85"/>
                    <a:pt x="367" y="0"/>
                    <a:pt x="3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315322" y="2155506"/>
              <a:ext cx="21082" cy="35726"/>
            </a:xfrm>
            <a:custGeom>
              <a:avLst/>
              <a:gdLst/>
              <a:ahLst/>
              <a:cxnLst/>
              <a:rect l="l" t="t" r="r" b="b"/>
              <a:pathLst>
                <a:path w="668" h="1132" extrusionOk="0">
                  <a:moveTo>
                    <a:pt x="489" y="0"/>
                  </a:moveTo>
                  <a:cubicBezTo>
                    <a:pt x="394" y="119"/>
                    <a:pt x="263" y="179"/>
                    <a:pt x="144" y="250"/>
                  </a:cubicBezTo>
                  <a:cubicBezTo>
                    <a:pt x="108" y="286"/>
                    <a:pt x="72" y="334"/>
                    <a:pt x="37" y="381"/>
                  </a:cubicBezTo>
                  <a:cubicBezTo>
                    <a:pt x="37" y="381"/>
                    <a:pt x="25" y="393"/>
                    <a:pt x="13" y="429"/>
                  </a:cubicBezTo>
                  <a:cubicBezTo>
                    <a:pt x="1" y="453"/>
                    <a:pt x="13" y="488"/>
                    <a:pt x="37" y="512"/>
                  </a:cubicBezTo>
                  <a:cubicBezTo>
                    <a:pt x="61" y="508"/>
                    <a:pt x="83" y="506"/>
                    <a:pt x="104" y="506"/>
                  </a:cubicBezTo>
                  <a:cubicBezTo>
                    <a:pt x="439" y="506"/>
                    <a:pt x="338" y="1019"/>
                    <a:pt x="596" y="1131"/>
                  </a:cubicBezTo>
                  <a:cubicBezTo>
                    <a:pt x="668" y="298"/>
                    <a:pt x="668" y="298"/>
                    <a:pt x="4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317215" y="2196659"/>
              <a:ext cx="27457" cy="23133"/>
            </a:xfrm>
            <a:custGeom>
              <a:avLst/>
              <a:gdLst/>
              <a:ahLst/>
              <a:cxnLst/>
              <a:rect l="l" t="t" r="r" b="b"/>
              <a:pathLst>
                <a:path w="870" h="733" extrusionOk="0">
                  <a:moveTo>
                    <a:pt x="346" y="1"/>
                  </a:moveTo>
                  <a:cubicBezTo>
                    <a:pt x="237" y="1"/>
                    <a:pt x="123" y="60"/>
                    <a:pt x="0" y="208"/>
                  </a:cubicBezTo>
                  <a:cubicBezTo>
                    <a:pt x="8" y="218"/>
                    <a:pt x="22" y="222"/>
                    <a:pt x="39" y="222"/>
                  </a:cubicBezTo>
                  <a:cubicBezTo>
                    <a:pt x="73" y="222"/>
                    <a:pt x="119" y="208"/>
                    <a:pt x="154" y="208"/>
                  </a:cubicBezTo>
                  <a:cubicBezTo>
                    <a:pt x="206" y="208"/>
                    <a:pt x="232" y="238"/>
                    <a:pt x="155" y="387"/>
                  </a:cubicBezTo>
                  <a:cubicBezTo>
                    <a:pt x="48" y="613"/>
                    <a:pt x="143" y="697"/>
                    <a:pt x="322" y="732"/>
                  </a:cubicBezTo>
                  <a:lnTo>
                    <a:pt x="429" y="732"/>
                  </a:lnTo>
                  <a:cubicBezTo>
                    <a:pt x="346" y="268"/>
                    <a:pt x="750" y="518"/>
                    <a:pt x="869" y="363"/>
                  </a:cubicBezTo>
                  <a:cubicBezTo>
                    <a:pt x="704" y="175"/>
                    <a:pt x="533" y="1"/>
                    <a:pt x="3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366069" y="2065594"/>
              <a:ext cx="19188" cy="33580"/>
            </a:xfrm>
            <a:custGeom>
              <a:avLst/>
              <a:gdLst/>
              <a:ahLst/>
              <a:cxnLst/>
              <a:rect l="l" t="t" r="r" b="b"/>
              <a:pathLst>
                <a:path w="608" h="1064" extrusionOk="0">
                  <a:moveTo>
                    <a:pt x="228" y="1"/>
                  </a:moveTo>
                  <a:cubicBezTo>
                    <a:pt x="202" y="1"/>
                    <a:pt x="174" y="5"/>
                    <a:pt x="143" y="16"/>
                  </a:cubicBezTo>
                  <a:cubicBezTo>
                    <a:pt x="12" y="123"/>
                    <a:pt x="143" y="349"/>
                    <a:pt x="12" y="444"/>
                  </a:cubicBezTo>
                  <a:cubicBezTo>
                    <a:pt x="0" y="492"/>
                    <a:pt x="0" y="528"/>
                    <a:pt x="0" y="563"/>
                  </a:cubicBezTo>
                  <a:cubicBezTo>
                    <a:pt x="214" y="647"/>
                    <a:pt x="179" y="956"/>
                    <a:pt x="334" y="1063"/>
                  </a:cubicBezTo>
                  <a:cubicBezTo>
                    <a:pt x="524" y="909"/>
                    <a:pt x="595" y="682"/>
                    <a:pt x="560" y="432"/>
                  </a:cubicBezTo>
                  <a:cubicBezTo>
                    <a:pt x="607" y="349"/>
                    <a:pt x="560" y="289"/>
                    <a:pt x="512" y="206"/>
                  </a:cubicBezTo>
                  <a:cubicBezTo>
                    <a:pt x="433" y="108"/>
                    <a:pt x="354" y="1"/>
                    <a:pt x="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218751" y="2143482"/>
              <a:ext cx="27489" cy="17453"/>
            </a:xfrm>
            <a:custGeom>
              <a:avLst/>
              <a:gdLst/>
              <a:ahLst/>
              <a:cxnLst/>
              <a:rect l="l" t="t" r="r" b="b"/>
              <a:pathLst>
                <a:path w="871" h="553" extrusionOk="0">
                  <a:moveTo>
                    <a:pt x="120" y="0"/>
                  </a:moveTo>
                  <a:cubicBezTo>
                    <a:pt x="84" y="96"/>
                    <a:pt x="49" y="179"/>
                    <a:pt x="1" y="274"/>
                  </a:cubicBezTo>
                  <a:cubicBezTo>
                    <a:pt x="14" y="271"/>
                    <a:pt x="26" y="270"/>
                    <a:pt x="37" y="270"/>
                  </a:cubicBezTo>
                  <a:cubicBezTo>
                    <a:pt x="177" y="270"/>
                    <a:pt x="237" y="457"/>
                    <a:pt x="358" y="512"/>
                  </a:cubicBezTo>
                  <a:cubicBezTo>
                    <a:pt x="420" y="536"/>
                    <a:pt x="479" y="552"/>
                    <a:pt x="533" y="552"/>
                  </a:cubicBezTo>
                  <a:cubicBezTo>
                    <a:pt x="614" y="552"/>
                    <a:pt x="687" y="517"/>
                    <a:pt x="751" y="417"/>
                  </a:cubicBezTo>
                  <a:cubicBezTo>
                    <a:pt x="787" y="346"/>
                    <a:pt x="870" y="286"/>
                    <a:pt x="822" y="215"/>
                  </a:cubicBezTo>
                  <a:cubicBezTo>
                    <a:pt x="758" y="114"/>
                    <a:pt x="666" y="91"/>
                    <a:pt x="568" y="91"/>
                  </a:cubicBezTo>
                  <a:cubicBezTo>
                    <a:pt x="538" y="91"/>
                    <a:pt x="507" y="93"/>
                    <a:pt x="477" y="96"/>
                  </a:cubicBezTo>
                  <a:cubicBezTo>
                    <a:pt x="470" y="96"/>
                    <a:pt x="462" y="97"/>
                    <a:pt x="455" y="97"/>
                  </a:cubicBezTo>
                  <a:cubicBezTo>
                    <a:pt x="360" y="97"/>
                    <a:pt x="230" y="33"/>
                    <a:pt x="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354045" y="2043061"/>
              <a:ext cx="40586" cy="19851"/>
            </a:xfrm>
            <a:custGeom>
              <a:avLst/>
              <a:gdLst/>
              <a:ahLst/>
              <a:cxnLst/>
              <a:rect l="l" t="t" r="r" b="b"/>
              <a:pathLst>
                <a:path w="1286" h="629" extrusionOk="0">
                  <a:moveTo>
                    <a:pt x="1042" y="0"/>
                  </a:moveTo>
                  <a:cubicBezTo>
                    <a:pt x="930" y="0"/>
                    <a:pt x="809" y="18"/>
                    <a:pt x="703" y="27"/>
                  </a:cubicBezTo>
                  <a:cubicBezTo>
                    <a:pt x="595" y="63"/>
                    <a:pt x="500" y="110"/>
                    <a:pt x="357" y="146"/>
                  </a:cubicBezTo>
                  <a:cubicBezTo>
                    <a:pt x="155" y="182"/>
                    <a:pt x="12" y="265"/>
                    <a:pt x="0" y="539"/>
                  </a:cubicBezTo>
                  <a:cubicBezTo>
                    <a:pt x="87" y="604"/>
                    <a:pt x="167" y="629"/>
                    <a:pt x="243" y="629"/>
                  </a:cubicBezTo>
                  <a:cubicBezTo>
                    <a:pt x="461" y="629"/>
                    <a:pt x="646" y="428"/>
                    <a:pt x="857" y="384"/>
                  </a:cubicBezTo>
                  <a:cubicBezTo>
                    <a:pt x="988" y="384"/>
                    <a:pt x="1072" y="289"/>
                    <a:pt x="1155" y="182"/>
                  </a:cubicBezTo>
                  <a:cubicBezTo>
                    <a:pt x="1226" y="110"/>
                    <a:pt x="1286" y="15"/>
                    <a:pt x="1119" y="3"/>
                  </a:cubicBezTo>
                  <a:cubicBezTo>
                    <a:pt x="1094" y="1"/>
                    <a:pt x="1068" y="0"/>
                    <a:pt x="10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285278" y="2183688"/>
              <a:ext cx="24838" cy="23702"/>
            </a:xfrm>
            <a:custGeom>
              <a:avLst/>
              <a:gdLst/>
              <a:ahLst/>
              <a:cxnLst/>
              <a:rect l="l" t="t" r="r" b="b"/>
              <a:pathLst>
                <a:path w="787" h="751" extrusionOk="0">
                  <a:moveTo>
                    <a:pt x="215" y="0"/>
                  </a:moveTo>
                  <a:cubicBezTo>
                    <a:pt x="143" y="84"/>
                    <a:pt x="72" y="155"/>
                    <a:pt x="0" y="250"/>
                  </a:cubicBezTo>
                  <a:cubicBezTo>
                    <a:pt x="60" y="429"/>
                    <a:pt x="215" y="500"/>
                    <a:pt x="322" y="631"/>
                  </a:cubicBezTo>
                  <a:cubicBezTo>
                    <a:pt x="488" y="667"/>
                    <a:pt x="631" y="715"/>
                    <a:pt x="786" y="750"/>
                  </a:cubicBezTo>
                  <a:cubicBezTo>
                    <a:pt x="774" y="667"/>
                    <a:pt x="774" y="596"/>
                    <a:pt x="774" y="500"/>
                  </a:cubicBezTo>
                  <a:cubicBezTo>
                    <a:pt x="488" y="488"/>
                    <a:pt x="500" y="24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302193" y="2220265"/>
              <a:ext cx="19125" cy="20609"/>
            </a:xfrm>
            <a:custGeom>
              <a:avLst/>
              <a:gdLst/>
              <a:ahLst/>
              <a:cxnLst/>
              <a:rect l="l" t="t" r="r" b="b"/>
              <a:pathLst>
                <a:path w="606" h="653" extrusionOk="0">
                  <a:moveTo>
                    <a:pt x="352" y="0"/>
                  </a:moveTo>
                  <a:cubicBezTo>
                    <a:pt x="313" y="0"/>
                    <a:pt x="289" y="41"/>
                    <a:pt x="298" y="175"/>
                  </a:cubicBezTo>
                  <a:cubicBezTo>
                    <a:pt x="298" y="425"/>
                    <a:pt x="179" y="449"/>
                    <a:pt x="24" y="461"/>
                  </a:cubicBezTo>
                  <a:cubicBezTo>
                    <a:pt x="12" y="472"/>
                    <a:pt x="0" y="484"/>
                    <a:pt x="0" y="508"/>
                  </a:cubicBezTo>
                  <a:cubicBezTo>
                    <a:pt x="0" y="520"/>
                    <a:pt x="0" y="568"/>
                    <a:pt x="12" y="568"/>
                  </a:cubicBezTo>
                  <a:cubicBezTo>
                    <a:pt x="131" y="623"/>
                    <a:pt x="232" y="653"/>
                    <a:pt x="314" y="653"/>
                  </a:cubicBezTo>
                  <a:cubicBezTo>
                    <a:pt x="514" y="653"/>
                    <a:pt x="605" y="482"/>
                    <a:pt x="572" y="103"/>
                  </a:cubicBezTo>
                  <a:cubicBezTo>
                    <a:pt x="513" y="103"/>
                    <a:pt x="414" y="0"/>
                    <a:pt x="3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341642" y="2041420"/>
              <a:ext cx="24459" cy="27047"/>
            </a:xfrm>
            <a:custGeom>
              <a:avLst/>
              <a:gdLst/>
              <a:ahLst/>
              <a:cxnLst/>
              <a:rect l="l" t="t" r="r" b="b"/>
              <a:pathLst>
                <a:path w="775" h="857" extrusionOk="0">
                  <a:moveTo>
                    <a:pt x="596" y="0"/>
                  </a:moveTo>
                  <a:cubicBezTo>
                    <a:pt x="534" y="0"/>
                    <a:pt x="477" y="66"/>
                    <a:pt x="441" y="186"/>
                  </a:cubicBezTo>
                  <a:cubicBezTo>
                    <a:pt x="334" y="460"/>
                    <a:pt x="191" y="472"/>
                    <a:pt x="0" y="472"/>
                  </a:cubicBezTo>
                  <a:lnTo>
                    <a:pt x="0" y="603"/>
                  </a:lnTo>
                  <a:cubicBezTo>
                    <a:pt x="84" y="651"/>
                    <a:pt x="95" y="758"/>
                    <a:pt x="107" y="853"/>
                  </a:cubicBezTo>
                  <a:cubicBezTo>
                    <a:pt x="126" y="855"/>
                    <a:pt x="144" y="856"/>
                    <a:pt x="161" y="856"/>
                  </a:cubicBezTo>
                  <a:cubicBezTo>
                    <a:pt x="327" y="856"/>
                    <a:pt x="408" y="752"/>
                    <a:pt x="441" y="579"/>
                  </a:cubicBezTo>
                  <a:cubicBezTo>
                    <a:pt x="548" y="460"/>
                    <a:pt x="667" y="317"/>
                    <a:pt x="774" y="198"/>
                  </a:cubicBezTo>
                  <a:cubicBezTo>
                    <a:pt x="721" y="63"/>
                    <a:pt x="657" y="0"/>
                    <a:pt x="5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310462" y="2048773"/>
              <a:ext cx="17674" cy="14739"/>
            </a:xfrm>
            <a:custGeom>
              <a:avLst/>
              <a:gdLst/>
              <a:ahLst/>
              <a:cxnLst/>
              <a:rect l="l" t="t" r="r" b="b"/>
              <a:pathLst>
                <a:path w="560" h="467" extrusionOk="0">
                  <a:moveTo>
                    <a:pt x="0" y="1"/>
                  </a:moveTo>
                  <a:lnTo>
                    <a:pt x="0" y="1"/>
                  </a:lnTo>
                  <a:cubicBezTo>
                    <a:pt x="114" y="239"/>
                    <a:pt x="151" y="467"/>
                    <a:pt x="371" y="467"/>
                  </a:cubicBezTo>
                  <a:cubicBezTo>
                    <a:pt x="382" y="467"/>
                    <a:pt x="393" y="466"/>
                    <a:pt x="405" y="465"/>
                  </a:cubicBezTo>
                  <a:cubicBezTo>
                    <a:pt x="536" y="441"/>
                    <a:pt x="560" y="287"/>
                    <a:pt x="524" y="168"/>
                  </a:cubicBezTo>
                  <a:cubicBezTo>
                    <a:pt x="476" y="46"/>
                    <a:pt x="412" y="21"/>
                    <a:pt x="336" y="21"/>
                  </a:cubicBezTo>
                  <a:cubicBezTo>
                    <a:pt x="281" y="21"/>
                    <a:pt x="221" y="34"/>
                    <a:pt x="155" y="34"/>
                  </a:cubicBezTo>
                  <a:cubicBezTo>
                    <a:pt x="106" y="34"/>
                    <a:pt x="54" y="2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334510" y="2104759"/>
              <a:ext cx="18431" cy="19220"/>
            </a:xfrm>
            <a:custGeom>
              <a:avLst/>
              <a:gdLst/>
              <a:ahLst/>
              <a:cxnLst/>
              <a:rect l="l" t="t" r="r" b="b"/>
              <a:pathLst>
                <a:path w="584" h="609" extrusionOk="0">
                  <a:moveTo>
                    <a:pt x="298" y="1"/>
                  </a:moveTo>
                  <a:cubicBezTo>
                    <a:pt x="191" y="156"/>
                    <a:pt x="191" y="394"/>
                    <a:pt x="0" y="477"/>
                  </a:cubicBezTo>
                  <a:lnTo>
                    <a:pt x="0" y="608"/>
                  </a:lnTo>
                  <a:cubicBezTo>
                    <a:pt x="583" y="513"/>
                    <a:pt x="583" y="513"/>
                    <a:pt x="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344640" y="2081468"/>
              <a:ext cx="18052" cy="13823"/>
            </a:xfrm>
            <a:custGeom>
              <a:avLst/>
              <a:gdLst/>
              <a:ahLst/>
              <a:cxnLst/>
              <a:rect l="l" t="t" r="r" b="b"/>
              <a:pathLst>
                <a:path w="572" h="438" extrusionOk="0">
                  <a:moveTo>
                    <a:pt x="371" y="1"/>
                  </a:moveTo>
                  <a:cubicBezTo>
                    <a:pt x="209" y="1"/>
                    <a:pt x="115" y="191"/>
                    <a:pt x="0" y="322"/>
                  </a:cubicBezTo>
                  <a:cubicBezTo>
                    <a:pt x="96" y="402"/>
                    <a:pt x="179" y="438"/>
                    <a:pt x="251" y="438"/>
                  </a:cubicBezTo>
                  <a:cubicBezTo>
                    <a:pt x="393" y="438"/>
                    <a:pt x="493" y="298"/>
                    <a:pt x="572" y="84"/>
                  </a:cubicBezTo>
                  <a:cubicBezTo>
                    <a:pt x="494" y="25"/>
                    <a:pt x="428" y="1"/>
                    <a:pt x="3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261230" y="2144555"/>
              <a:ext cx="12813" cy="13318"/>
            </a:xfrm>
            <a:custGeom>
              <a:avLst/>
              <a:gdLst/>
              <a:ahLst/>
              <a:cxnLst/>
              <a:rect l="l" t="t" r="r" b="b"/>
              <a:pathLst>
                <a:path w="406" h="422" extrusionOk="0">
                  <a:moveTo>
                    <a:pt x="237" y="1"/>
                  </a:moveTo>
                  <a:cubicBezTo>
                    <a:pt x="131" y="1"/>
                    <a:pt x="57" y="71"/>
                    <a:pt x="24" y="193"/>
                  </a:cubicBezTo>
                  <a:cubicBezTo>
                    <a:pt x="0" y="312"/>
                    <a:pt x="72" y="407"/>
                    <a:pt x="167" y="419"/>
                  </a:cubicBezTo>
                  <a:cubicBezTo>
                    <a:pt x="178" y="421"/>
                    <a:pt x="188" y="421"/>
                    <a:pt x="197" y="421"/>
                  </a:cubicBezTo>
                  <a:cubicBezTo>
                    <a:pt x="312" y="421"/>
                    <a:pt x="328" y="290"/>
                    <a:pt x="405" y="169"/>
                  </a:cubicBezTo>
                  <a:cubicBezTo>
                    <a:pt x="405" y="85"/>
                    <a:pt x="381" y="2"/>
                    <a:pt x="262" y="2"/>
                  </a:cubicBezTo>
                  <a:cubicBezTo>
                    <a:pt x="254" y="1"/>
                    <a:pt x="245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278145" y="2072411"/>
              <a:ext cx="15812" cy="10667"/>
            </a:xfrm>
            <a:custGeom>
              <a:avLst/>
              <a:gdLst/>
              <a:ahLst/>
              <a:cxnLst/>
              <a:rect l="l" t="t" r="r" b="b"/>
              <a:pathLst>
                <a:path w="501" h="338" extrusionOk="0">
                  <a:moveTo>
                    <a:pt x="369" y="1"/>
                  </a:moveTo>
                  <a:cubicBezTo>
                    <a:pt x="280" y="1"/>
                    <a:pt x="200" y="85"/>
                    <a:pt x="119" y="109"/>
                  </a:cubicBezTo>
                  <a:cubicBezTo>
                    <a:pt x="95" y="91"/>
                    <a:pt x="77" y="82"/>
                    <a:pt x="60" y="82"/>
                  </a:cubicBezTo>
                  <a:cubicBezTo>
                    <a:pt x="42" y="82"/>
                    <a:pt x="24" y="91"/>
                    <a:pt x="0" y="109"/>
                  </a:cubicBezTo>
                  <a:cubicBezTo>
                    <a:pt x="41" y="260"/>
                    <a:pt x="75" y="337"/>
                    <a:pt x="142" y="337"/>
                  </a:cubicBezTo>
                  <a:cubicBezTo>
                    <a:pt x="212" y="337"/>
                    <a:pt x="317" y="251"/>
                    <a:pt x="500" y="73"/>
                  </a:cubicBezTo>
                  <a:cubicBezTo>
                    <a:pt x="454" y="20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289033" y="2056316"/>
              <a:ext cx="19188" cy="10320"/>
            </a:xfrm>
            <a:custGeom>
              <a:avLst/>
              <a:gdLst/>
              <a:ahLst/>
              <a:cxnLst/>
              <a:rect l="l" t="t" r="r" b="b"/>
              <a:pathLst>
                <a:path w="608" h="327" extrusionOk="0">
                  <a:moveTo>
                    <a:pt x="0" y="0"/>
                  </a:moveTo>
                  <a:lnTo>
                    <a:pt x="0" y="0"/>
                  </a:lnTo>
                  <a:cubicBezTo>
                    <a:pt x="76" y="227"/>
                    <a:pt x="168" y="327"/>
                    <a:pt x="277" y="327"/>
                  </a:cubicBezTo>
                  <a:cubicBezTo>
                    <a:pt x="374" y="327"/>
                    <a:pt x="484" y="247"/>
                    <a:pt x="608" y="107"/>
                  </a:cubicBezTo>
                  <a:cubicBezTo>
                    <a:pt x="518" y="107"/>
                    <a:pt x="431" y="118"/>
                    <a:pt x="346" y="118"/>
                  </a:cubicBezTo>
                  <a:cubicBezTo>
                    <a:pt x="227" y="118"/>
                    <a:pt x="111" y="9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280765" y="2191578"/>
              <a:ext cx="14675" cy="12813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143" y="0"/>
                  </a:moveTo>
                  <a:lnTo>
                    <a:pt x="143" y="0"/>
                  </a:lnTo>
                  <a:cubicBezTo>
                    <a:pt x="0" y="405"/>
                    <a:pt x="274" y="357"/>
                    <a:pt x="465" y="381"/>
                  </a:cubicBezTo>
                  <a:cubicBezTo>
                    <a:pt x="465" y="131"/>
                    <a:pt x="346" y="12"/>
                    <a:pt x="1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309704" y="2080364"/>
              <a:ext cx="14297" cy="17421"/>
            </a:xfrm>
            <a:custGeom>
              <a:avLst/>
              <a:gdLst/>
              <a:ahLst/>
              <a:cxnLst/>
              <a:rect l="l" t="t" r="r" b="b"/>
              <a:pathLst>
                <a:path w="453" h="552" extrusionOk="0">
                  <a:moveTo>
                    <a:pt x="238" y="0"/>
                  </a:moveTo>
                  <a:lnTo>
                    <a:pt x="238" y="0"/>
                  </a:lnTo>
                  <a:cubicBezTo>
                    <a:pt x="119" y="36"/>
                    <a:pt x="36" y="119"/>
                    <a:pt x="0" y="250"/>
                  </a:cubicBezTo>
                  <a:cubicBezTo>
                    <a:pt x="116" y="289"/>
                    <a:pt x="91" y="552"/>
                    <a:pt x="215" y="552"/>
                  </a:cubicBezTo>
                  <a:cubicBezTo>
                    <a:pt x="245" y="552"/>
                    <a:pt x="283" y="537"/>
                    <a:pt x="334" y="500"/>
                  </a:cubicBezTo>
                  <a:lnTo>
                    <a:pt x="453" y="381"/>
                  </a:lnTo>
                  <a:cubicBezTo>
                    <a:pt x="381" y="250"/>
                    <a:pt x="215" y="191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313839" y="2149068"/>
              <a:ext cx="16916" cy="14739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46" y="0"/>
                  </a:moveTo>
                  <a:cubicBezTo>
                    <a:pt x="225" y="0"/>
                    <a:pt x="203" y="8"/>
                    <a:pt x="179" y="26"/>
                  </a:cubicBezTo>
                  <a:cubicBezTo>
                    <a:pt x="0" y="145"/>
                    <a:pt x="381" y="300"/>
                    <a:pt x="203" y="466"/>
                  </a:cubicBezTo>
                  <a:cubicBezTo>
                    <a:pt x="369" y="466"/>
                    <a:pt x="524" y="466"/>
                    <a:pt x="536" y="216"/>
                  </a:cubicBezTo>
                  <a:cubicBezTo>
                    <a:pt x="427" y="186"/>
                    <a:pt x="35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257474" y="2127229"/>
              <a:ext cx="12056" cy="11172"/>
            </a:xfrm>
            <a:custGeom>
              <a:avLst/>
              <a:gdLst/>
              <a:ahLst/>
              <a:cxnLst/>
              <a:rect l="l" t="t" r="r" b="b"/>
              <a:pathLst>
                <a:path w="382" h="354" extrusionOk="0">
                  <a:moveTo>
                    <a:pt x="110" y="0"/>
                  </a:moveTo>
                  <a:cubicBezTo>
                    <a:pt x="40" y="0"/>
                    <a:pt x="0" y="108"/>
                    <a:pt x="0" y="206"/>
                  </a:cubicBezTo>
                  <a:cubicBezTo>
                    <a:pt x="0" y="297"/>
                    <a:pt x="35" y="353"/>
                    <a:pt x="105" y="353"/>
                  </a:cubicBezTo>
                  <a:cubicBezTo>
                    <a:pt x="126" y="353"/>
                    <a:pt x="151" y="348"/>
                    <a:pt x="179" y="337"/>
                  </a:cubicBezTo>
                  <a:cubicBezTo>
                    <a:pt x="226" y="277"/>
                    <a:pt x="381" y="325"/>
                    <a:pt x="322" y="182"/>
                  </a:cubicBezTo>
                  <a:cubicBezTo>
                    <a:pt x="298" y="99"/>
                    <a:pt x="203" y="15"/>
                    <a:pt x="131" y="3"/>
                  </a:cubicBezTo>
                  <a:cubicBezTo>
                    <a:pt x="124" y="1"/>
                    <a:pt x="117" y="0"/>
                    <a:pt x="1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330376" y="2139727"/>
              <a:ext cx="15054" cy="12214"/>
            </a:xfrm>
            <a:custGeom>
              <a:avLst/>
              <a:gdLst/>
              <a:ahLst/>
              <a:cxnLst/>
              <a:rect l="l" t="t" r="r" b="b"/>
              <a:pathLst>
                <a:path w="477" h="387" extrusionOk="0">
                  <a:moveTo>
                    <a:pt x="357" y="0"/>
                  </a:moveTo>
                  <a:cubicBezTo>
                    <a:pt x="214" y="107"/>
                    <a:pt x="0" y="107"/>
                    <a:pt x="12" y="381"/>
                  </a:cubicBezTo>
                  <a:cubicBezTo>
                    <a:pt x="43" y="385"/>
                    <a:pt x="72" y="387"/>
                    <a:pt x="101" y="387"/>
                  </a:cubicBezTo>
                  <a:cubicBezTo>
                    <a:pt x="263" y="387"/>
                    <a:pt x="395" y="325"/>
                    <a:pt x="476" y="143"/>
                  </a:cubicBezTo>
                  <a:cubicBezTo>
                    <a:pt x="441" y="95"/>
                    <a:pt x="393" y="48"/>
                    <a:pt x="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255581" y="2105737"/>
              <a:ext cx="11677" cy="9279"/>
            </a:xfrm>
            <a:custGeom>
              <a:avLst/>
              <a:gdLst/>
              <a:ahLst/>
              <a:cxnLst/>
              <a:rect l="l" t="t" r="r" b="b"/>
              <a:pathLst>
                <a:path w="370" h="294" extrusionOk="0">
                  <a:moveTo>
                    <a:pt x="109" y="0"/>
                  </a:moveTo>
                  <a:cubicBezTo>
                    <a:pt x="47" y="0"/>
                    <a:pt x="11" y="57"/>
                    <a:pt x="1" y="149"/>
                  </a:cubicBezTo>
                  <a:cubicBezTo>
                    <a:pt x="43" y="253"/>
                    <a:pt x="103" y="294"/>
                    <a:pt x="182" y="294"/>
                  </a:cubicBezTo>
                  <a:cubicBezTo>
                    <a:pt x="193" y="294"/>
                    <a:pt x="204" y="293"/>
                    <a:pt x="215" y="291"/>
                  </a:cubicBezTo>
                  <a:cubicBezTo>
                    <a:pt x="298" y="291"/>
                    <a:pt x="370" y="232"/>
                    <a:pt x="322" y="149"/>
                  </a:cubicBezTo>
                  <a:cubicBezTo>
                    <a:pt x="298" y="89"/>
                    <a:pt x="203" y="41"/>
                    <a:pt x="144" y="6"/>
                  </a:cubicBezTo>
                  <a:cubicBezTo>
                    <a:pt x="131" y="2"/>
                    <a:pt x="120" y="0"/>
                    <a:pt x="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341642" y="2016267"/>
              <a:ext cx="13539" cy="12245"/>
            </a:xfrm>
            <a:custGeom>
              <a:avLst/>
              <a:gdLst/>
              <a:ahLst/>
              <a:cxnLst/>
              <a:rect l="l" t="t" r="r" b="b"/>
              <a:pathLst>
                <a:path w="429" h="388" extrusionOk="0">
                  <a:moveTo>
                    <a:pt x="78" y="1"/>
                  </a:moveTo>
                  <a:cubicBezTo>
                    <a:pt x="52" y="1"/>
                    <a:pt x="26" y="3"/>
                    <a:pt x="0" y="7"/>
                  </a:cubicBezTo>
                  <a:lnTo>
                    <a:pt x="0" y="138"/>
                  </a:lnTo>
                  <a:cubicBezTo>
                    <a:pt x="60" y="293"/>
                    <a:pt x="179" y="388"/>
                    <a:pt x="322" y="388"/>
                  </a:cubicBezTo>
                  <a:cubicBezTo>
                    <a:pt x="417" y="328"/>
                    <a:pt x="429" y="233"/>
                    <a:pt x="429" y="138"/>
                  </a:cubicBezTo>
                  <a:cubicBezTo>
                    <a:pt x="320" y="49"/>
                    <a:pt x="20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338265" y="2020244"/>
              <a:ext cx="13918" cy="10951"/>
            </a:xfrm>
            <a:custGeom>
              <a:avLst/>
              <a:gdLst/>
              <a:ahLst/>
              <a:cxnLst/>
              <a:rect l="l" t="t" r="r" b="b"/>
              <a:pathLst>
                <a:path w="441" h="347" extrusionOk="0">
                  <a:moveTo>
                    <a:pt x="119" y="0"/>
                  </a:moveTo>
                  <a:cubicBezTo>
                    <a:pt x="72" y="36"/>
                    <a:pt x="24" y="83"/>
                    <a:pt x="0" y="131"/>
                  </a:cubicBezTo>
                  <a:cubicBezTo>
                    <a:pt x="91" y="213"/>
                    <a:pt x="170" y="347"/>
                    <a:pt x="277" y="347"/>
                  </a:cubicBezTo>
                  <a:cubicBezTo>
                    <a:pt x="325" y="347"/>
                    <a:pt x="378" y="320"/>
                    <a:pt x="441" y="250"/>
                  </a:cubicBezTo>
                  <a:cubicBezTo>
                    <a:pt x="322" y="179"/>
                    <a:pt x="226" y="83"/>
                    <a:pt x="1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271360" y="2067582"/>
              <a:ext cx="10573" cy="8300"/>
            </a:xfrm>
            <a:custGeom>
              <a:avLst/>
              <a:gdLst/>
              <a:ahLst/>
              <a:cxnLst/>
              <a:rect l="l" t="t" r="r" b="b"/>
              <a:pathLst>
                <a:path w="335" h="263" extrusionOk="0">
                  <a:moveTo>
                    <a:pt x="334" y="12"/>
                  </a:moveTo>
                  <a:cubicBezTo>
                    <a:pt x="215" y="24"/>
                    <a:pt x="84" y="0"/>
                    <a:pt x="1" y="143"/>
                  </a:cubicBezTo>
                  <a:cubicBezTo>
                    <a:pt x="48" y="238"/>
                    <a:pt x="144" y="262"/>
                    <a:pt x="227" y="262"/>
                  </a:cubicBezTo>
                  <a:lnTo>
                    <a:pt x="334" y="262"/>
                  </a:lnTo>
                  <a:lnTo>
                    <a:pt x="334" y="1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323590" y="2107410"/>
              <a:ext cx="10920" cy="12435"/>
            </a:xfrm>
            <a:custGeom>
              <a:avLst/>
              <a:gdLst/>
              <a:ahLst/>
              <a:cxnLst/>
              <a:rect l="l" t="t" r="r" b="b"/>
              <a:pathLst>
                <a:path w="346" h="394" extrusionOk="0">
                  <a:moveTo>
                    <a:pt x="1" y="0"/>
                  </a:moveTo>
                  <a:cubicBezTo>
                    <a:pt x="1" y="274"/>
                    <a:pt x="191" y="298"/>
                    <a:pt x="346" y="393"/>
                  </a:cubicBezTo>
                  <a:cubicBezTo>
                    <a:pt x="334" y="155"/>
                    <a:pt x="227" y="3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309136" y="2167530"/>
              <a:ext cx="8111" cy="15843"/>
            </a:xfrm>
            <a:custGeom>
              <a:avLst/>
              <a:gdLst/>
              <a:ahLst/>
              <a:cxnLst/>
              <a:rect l="l" t="t" r="r" b="b"/>
              <a:pathLst>
                <a:path w="257" h="502" extrusionOk="0">
                  <a:moveTo>
                    <a:pt x="256" y="0"/>
                  </a:moveTo>
                  <a:cubicBezTo>
                    <a:pt x="173" y="48"/>
                    <a:pt x="102" y="96"/>
                    <a:pt x="30" y="107"/>
                  </a:cubicBezTo>
                  <a:lnTo>
                    <a:pt x="30" y="238"/>
                  </a:lnTo>
                  <a:cubicBezTo>
                    <a:pt x="1" y="414"/>
                    <a:pt x="35" y="501"/>
                    <a:pt x="160" y="501"/>
                  </a:cubicBezTo>
                  <a:cubicBezTo>
                    <a:pt x="187" y="501"/>
                    <a:pt x="220" y="497"/>
                    <a:pt x="256" y="488"/>
                  </a:cubicBezTo>
                  <a:lnTo>
                    <a:pt x="256" y="119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369824" y="1980763"/>
              <a:ext cx="36105" cy="30361"/>
            </a:xfrm>
            <a:custGeom>
              <a:avLst/>
              <a:gdLst/>
              <a:ahLst/>
              <a:cxnLst/>
              <a:rect l="l" t="t" r="r" b="b"/>
              <a:pathLst>
                <a:path w="1144" h="962" extrusionOk="0">
                  <a:moveTo>
                    <a:pt x="893" y="1"/>
                  </a:moveTo>
                  <a:cubicBezTo>
                    <a:pt x="631" y="251"/>
                    <a:pt x="250" y="96"/>
                    <a:pt x="0" y="370"/>
                  </a:cubicBezTo>
                  <a:cubicBezTo>
                    <a:pt x="24" y="418"/>
                    <a:pt x="72" y="441"/>
                    <a:pt x="95" y="489"/>
                  </a:cubicBezTo>
                  <a:cubicBezTo>
                    <a:pt x="155" y="620"/>
                    <a:pt x="250" y="739"/>
                    <a:pt x="322" y="870"/>
                  </a:cubicBezTo>
                  <a:cubicBezTo>
                    <a:pt x="402" y="936"/>
                    <a:pt x="469" y="962"/>
                    <a:pt x="529" y="962"/>
                  </a:cubicBezTo>
                  <a:cubicBezTo>
                    <a:pt x="718" y="962"/>
                    <a:pt x="826" y="701"/>
                    <a:pt x="988" y="620"/>
                  </a:cubicBezTo>
                  <a:cubicBezTo>
                    <a:pt x="1143" y="370"/>
                    <a:pt x="1024" y="191"/>
                    <a:pt x="8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398007" y="1980038"/>
              <a:ext cx="31213" cy="20325"/>
            </a:xfrm>
            <a:custGeom>
              <a:avLst/>
              <a:gdLst/>
              <a:ahLst/>
              <a:cxnLst/>
              <a:rect l="l" t="t" r="r" b="b"/>
              <a:pathLst>
                <a:path w="989" h="644" extrusionOk="0">
                  <a:moveTo>
                    <a:pt x="214" y="0"/>
                  </a:moveTo>
                  <a:cubicBezTo>
                    <a:pt x="143" y="24"/>
                    <a:pt x="72" y="24"/>
                    <a:pt x="0" y="24"/>
                  </a:cubicBezTo>
                  <a:cubicBezTo>
                    <a:pt x="24" y="226"/>
                    <a:pt x="72" y="441"/>
                    <a:pt x="95" y="643"/>
                  </a:cubicBezTo>
                  <a:cubicBezTo>
                    <a:pt x="369" y="417"/>
                    <a:pt x="691" y="393"/>
                    <a:pt x="988" y="262"/>
                  </a:cubicBezTo>
                  <a:cubicBezTo>
                    <a:pt x="738" y="143"/>
                    <a:pt x="441" y="202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372823" y="2116057"/>
              <a:ext cx="20703" cy="31592"/>
            </a:xfrm>
            <a:custGeom>
              <a:avLst/>
              <a:gdLst/>
              <a:ahLst/>
              <a:cxnLst/>
              <a:rect l="l" t="t" r="r" b="b"/>
              <a:pathLst>
                <a:path w="656" h="1001" extrusionOk="0">
                  <a:moveTo>
                    <a:pt x="0" y="0"/>
                  </a:moveTo>
                  <a:cubicBezTo>
                    <a:pt x="0" y="476"/>
                    <a:pt x="0" y="929"/>
                    <a:pt x="560" y="1000"/>
                  </a:cubicBezTo>
                  <a:lnTo>
                    <a:pt x="560" y="869"/>
                  </a:lnTo>
                  <a:cubicBezTo>
                    <a:pt x="655" y="595"/>
                    <a:pt x="358" y="476"/>
                    <a:pt x="334" y="250"/>
                  </a:cubicBezTo>
                  <a:cubicBezTo>
                    <a:pt x="227" y="155"/>
                    <a:pt x="108" y="83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296923" y="2175420"/>
              <a:ext cx="27078" cy="16253"/>
            </a:xfrm>
            <a:custGeom>
              <a:avLst/>
              <a:gdLst/>
              <a:ahLst/>
              <a:cxnLst/>
              <a:rect l="l" t="t" r="r" b="b"/>
              <a:pathLst>
                <a:path w="858" h="515" extrusionOk="0">
                  <a:moveTo>
                    <a:pt x="417" y="0"/>
                  </a:moveTo>
                  <a:lnTo>
                    <a:pt x="417" y="0"/>
                  </a:lnTo>
                  <a:cubicBezTo>
                    <a:pt x="0" y="298"/>
                    <a:pt x="489" y="346"/>
                    <a:pt x="536" y="512"/>
                  </a:cubicBezTo>
                  <a:cubicBezTo>
                    <a:pt x="547" y="511"/>
                    <a:pt x="559" y="511"/>
                    <a:pt x="570" y="511"/>
                  </a:cubicBezTo>
                  <a:cubicBezTo>
                    <a:pt x="605" y="511"/>
                    <a:pt x="641" y="515"/>
                    <a:pt x="675" y="515"/>
                  </a:cubicBezTo>
                  <a:cubicBezTo>
                    <a:pt x="738" y="515"/>
                    <a:pt x="794" y="500"/>
                    <a:pt x="822" y="417"/>
                  </a:cubicBezTo>
                  <a:cubicBezTo>
                    <a:pt x="858" y="274"/>
                    <a:pt x="655" y="381"/>
                    <a:pt x="643" y="262"/>
                  </a:cubicBezTo>
                  <a:cubicBezTo>
                    <a:pt x="536" y="215"/>
                    <a:pt x="465" y="119"/>
                    <a:pt x="4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351015" y="2176398"/>
              <a:ext cx="18841" cy="12087"/>
            </a:xfrm>
            <a:custGeom>
              <a:avLst/>
              <a:gdLst/>
              <a:ahLst/>
              <a:cxnLst/>
              <a:rect l="l" t="t" r="r" b="b"/>
              <a:pathLst>
                <a:path w="597" h="383" extrusionOk="0">
                  <a:moveTo>
                    <a:pt x="462" y="0"/>
                  </a:moveTo>
                  <a:cubicBezTo>
                    <a:pt x="399" y="0"/>
                    <a:pt x="326" y="73"/>
                    <a:pt x="263" y="88"/>
                  </a:cubicBezTo>
                  <a:cubicBezTo>
                    <a:pt x="132" y="112"/>
                    <a:pt x="25" y="148"/>
                    <a:pt x="1" y="291"/>
                  </a:cubicBezTo>
                  <a:cubicBezTo>
                    <a:pt x="13" y="303"/>
                    <a:pt x="25" y="327"/>
                    <a:pt x="37" y="350"/>
                  </a:cubicBezTo>
                  <a:cubicBezTo>
                    <a:pt x="127" y="359"/>
                    <a:pt x="231" y="382"/>
                    <a:pt x="328" y="382"/>
                  </a:cubicBezTo>
                  <a:cubicBezTo>
                    <a:pt x="359" y="382"/>
                    <a:pt x="389" y="380"/>
                    <a:pt x="418" y="374"/>
                  </a:cubicBezTo>
                  <a:cubicBezTo>
                    <a:pt x="513" y="350"/>
                    <a:pt x="596" y="184"/>
                    <a:pt x="549" y="76"/>
                  </a:cubicBezTo>
                  <a:cubicBezTo>
                    <a:pt x="524" y="20"/>
                    <a:pt x="494" y="0"/>
                    <a:pt x="4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340538" y="2180690"/>
              <a:ext cx="11646" cy="10951"/>
            </a:xfrm>
            <a:custGeom>
              <a:avLst/>
              <a:gdLst/>
              <a:ahLst/>
              <a:cxnLst/>
              <a:rect l="l" t="t" r="r" b="b"/>
              <a:pathLst>
                <a:path w="369" h="347" extrusionOk="0">
                  <a:moveTo>
                    <a:pt x="68" y="0"/>
                  </a:moveTo>
                  <a:cubicBezTo>
                    <a:pt x="41" y="0"/>
                    <a:pt x="19" y="24"/>
                    <a:pt x="11" y="95"/>
                  </a:cubicBezTo>
                  <a:cubicBezTo>
                    <a:pt x="1" y="290"/>
                    <a:pt x="157" y="347"/>
                    <a:pt x="319" y="347"/>
                  </a:cubicBezTo>
                  <a:cubicBezTo>
                    <a:pt x="336" y="347"/>
                    <a:pt x="352" y="346"/>
                    <a:pt x="369" y="345"/>
                  </a:cubicBezTo>
                  <a:lnTo>
                    <a:pt x="369" y="226"/>
                  </a:lnTo>
                  <a:cubicBezTo>
                    <a:pt x="333" y="167"/>
                    <a:pt x="309" y="95"/>
                    <a:pt x="250" y="95"/>
                  </a:cubicBezTo>
                  <a:cubicBezTo>
                    <a:pt x="202" y="95"/>
                    <a:pt x="123" y="0"/>
                    <a:pt x="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351773" y="2191957"/>
              <a:ext cx="14328" cy="11677"/>
            </a:xfrm>
            <a:custGeom>
              <a:avLst/>
              <a:gdLst/>
              <a:ahLst/>
              <a:cxnLst/>
              <a:rect l="l" t="t" r="r" b="b"/>
              <a:pathLst>
                <a:path w="454" h="370" extrusionOk="0">
                  <a:moveTo>
                    <a:pt x="1" y="0"/>
                  </a:moveTo>
                  <a:lnTo>
                    <a:pt x="1" y="238"/>
                  </a:lnTo>
                  <a:lnTo>
                    <a:pt x="453" y="369"/>
                  </a:lnTo>
                  <a:cubicBezTo>
                    <a:pt x="370" y="131"/>
                    <a:pt x="167" y="95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348017" y="2176461"/>
              <a:ext cx="10920" cy="11393"/>
            </a:xfrm>
            <a:custGeom>
              <a:avLst/>
              <a:gdLst/>
              <a:ahLst/>
              <a:cxnLst/>
              <a:rect l="l" t="t" r="r" b="b"/>
              <a:pathLst>
                <a:path w="346" h="361" extrusionOk="0">
                  <a:moveTo>
                    <a:pt x="204" y="1"/>
                  </a:moveTo>
                  <a:cubicBezTo>
                    <a:pt x="116" y="1"/>
                    <a:pt x="67" y="130"/>
                    <a:pt x="1" y="229"/>
                  </a:cubicBezTo>
                  <a:cubicBezTo>
                    <a:pt x="48" y="265"/>
                    <a:pt x="72" y="313"/>
                    <a:pt x="120" y="360"/>
                  </a:cubicBezTo>
                  <a:lnTo>
                    <a:pt x="346" y="86"/>
                  </a:lnTo>
                  <a:cubicBezTo>
                    <a:pt x="288" y="25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379955" y="2123947"/>
              <a:ext cx="30487" cy="20325"/>
            </a:xfrm>
            <a:custGeom>
              <a:avLst/>
              <a:gdLst/>
              <a:ahLst/>
              <a:cxnLst/>
              <a:rect l="l" t="t" r="r" b="b"/>
              <a:pathLst>
                <a:path w="966" h="644" extrusionOk="0">
                  <a:moveTo>
                    <a:pt x="120" y="0"/>
                  </a:moveTo>
                  <a:cubicBezTo>
                    <a:pt x="1" y="298"/>
                    <a:pt x="334" y="381"/>
                    <a:pt x="346" y="619"/>
                  </a:cubicBezTo>
                  <a:cubicBezTo>
                    <a:pt x="370" y="619"/>
                    <a:pt x="405" y="619"/>
                    <a:pt x="453" y="643"/>
                  </a:cubicBezTo>
                  <a:cubicBezTo>
                    <a:pt x="572" y="607"/>
                    <a:pt x="667" y="584"/>
                    <a:pt x="775" y="500"/>
                  </a:cubicBezTo>
                  <a:lnTo>
                    <a:pt x="894" y="500"/>
                  </a:lnTo>
                  <a:cubicBezTo>
                    <a:pt x="965" y="179"/>
                    <a:pt x="703" y="143"/>
                    <a:pt x="5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408768" y="2144176"/>
              <a:ext cx="12182" cy="10509"/>
            </a:xfrm>
            <a:custGeom>
              <a:avLst/>
              <a:gdLst/>
              <a:ahLst/>
              <a:cxnLst/>
              <a:rect l="l" t="t" r="r" b="b"/>
              <a:pathLst>
                <a:path w="386" h="333" extrusionOk="0">
                  <a:moveTo>
                    <a:pt x="277" y="1"/>
                  </a:moveTo>
                  <a:cubicBezTo>
                    <a:pt x="261" y="1"/>
                    <a:pt x="245" y="5"/>
                    <a:pt x="231" y="14"/>
                  </a:cubicBezTo>
                  <a:cubicBezTo>
                    <a:pt x="159" y="38"/>
                    <a:pt x="88" y="121"/>
                    <a:pt x="40" y="193"/>
                  </a:cubicBezTo>
                  <a:cubicBezTo>
                    <a:pt x="0" y="262"/>
                    <a:pt x="52" y="332"/>
                    <a:pt x="112" y="332"/>
                  </a:cubicBezTo>
                  <a:cubicBezTo>
                    <a:pt x="124" y="332"/>
                    <a:pt x="136" y="329"/>
                    <a:pt x="147" y="324"/>
                  </a:cubicBezTo>
                  <a:cubicBezTo>
                    <a:pt x="231" y="276"/>
                    <a:pt x="350" y="276"/>
                    <a:pt x="385" y="133"/>
                  </a:cubicBezTo>
                  <a:cubicBezTo>
                    <a:pt x="376" y="43"/>
                    <a:pt x="327" y="1"/>
                    <a:pt x="2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394251" y="2137801"/>
              <a:ext cx="10162" cy="9784"/>
            </a:xfrm>
            <a:custGeom>
              <a:avLst/>
              <a:gdLst/>
              <a:ahLst/>
              <a:cxnLst/>
              <a:rect l="l" t="t" r="r" b="b"/>
              <a:pathLst>
                <a:path w="322" h="310" extrusionOk="0">
                  <a:moveTo>
                    <a:pt x="175" y="1"/>
                  </a:moveTo>
                  <a:cubicBezTo>
                    <a:pt x="99" y="1"/>
                    <a:pt x="38" y="53"/>
                    <a:pt x="0" y="180"/>
                  </a:cubicBezTo>
                  <a:cubicBezTo>
                    <a:pt x="73" y="267"/>
                    <a:pt x="131" y="309"/>
                    <a:pt x="179" y="309"/>
                  </a:cubicBezTo>
                  <a:cubicBezTo>
                    <a:pt x="248" y="309"/>
                    <a:pt x="293" y="219"/>
                    <a:pt x="322" y="49"/>
                  </a:cubicBezTo>
                  <a:cubicBezTo>
                    <a:pt x="269" y="19"/>
                    <a:pt x="219" y="1"/>
                    <a:pt x="1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422781" y="2155506"/>
              <a:ext cx="20325" cy="12056"/>
            </a:xfrm>
            <a:custGeom>
              <a:avLst/>
              <a:gdLst/>
              <a:ahLst/>
              <a:cxnLst/>
              <a:rect l="l" t="t" r="r" b="b"/>
              <a:pathLst>
                <a:path w="644" h="382" extrusionOk="0">
                  <a:moveTo>
                    <a:pt x="311" y="0"/>
                  </a:moveTo>
                  <a:lnTo>
                    <a:pt x="311" y="0"/>
                  </a:lnTo>
                  <a:cubicBezTo>
                    <a:pt x="203" y="96"/>
                    <a:pt x="1" y="155"/>
                    <a:pt x="203" y="381"/>
                  </a:cubicBezTo>
                  <a:cubicBezTo>
                    <a:pt x="191" y="238"/>
                    <a:pt x="644" y="25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374685" y="2048426"/>
              <a:ext cx="43995" cy="31718"/>
            </a:xfrm>
            <a:custGeom>
              <a:avLst/>
              <a:gdLst/>
              <a:ahLst/>
              <a:cxnLst/>
              <a:rect l="l" t="t" r="r" b="b"/>
              <a:pathLst>
                <a:path w="1394" h="1005" extrusionOk="0">
                  <a:moveTo>
                    <a:pt x="513" y="0"/>
                  </a:moveTo>
                  <a:cubicBezTo>
                    <a:pt x="394" y="36"/>
                    <a:pt x="287" y="71"/>
                    <a:pt x="168" y="119"/>
                  </a:cubicBezTo>
                  <a:cubicBezTo>
                    <a:pt x="1" y="369"/>
                    <a:pt x="180" y="619"/>
                    <a:pt x="156" y="857"/>
                  </a:cubicBezTo>
                  <a:cubicBezTo>
                    <a:pt x="203" y="905"/>
                    <a:pt x="227" y="953"/>
                    <a:pt x="275" y="988"/>
                  </a:cubicBezTo>
                  <a:cubicBezTo>
                    <a:pt x="365" y="999"/>
                    <a:pt x="453" y="1005"/>
                    <a:pt x="540" y="1005"/>
                  </a:cubicBezTo>
                  <a:cubicBezTo>
                    <a:pt x="842" y="1005"/>
                    <a:pt x="1125" y="933"/>
                    <a:pt x="1394" y="738"/>
                  </a:cubicBezTo>
                  <a:cubicBezTo>
                    <a:pt x="1251" y="262"/>
                    <a:pt x="823" y="214"/>
                    <a:pt x="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25053" y="2057957"/>
              <a:ext cx="6028" cy="14170"/>
            </a:xfrm>
            <a:custGeom>
              <a:avLst/>
              <a:gdLst/>
              <a:ahLst/>
              <a:cxnLst/>
              <a:rect l="l" t="t" r="r" b="b"/>
              <a:pathLst>
                <a:path w="191" h="449" extrusionOk="0">
                  <a:moveTo>
                    <a:pt x="153" y="1"/>
                  </a:moveTo>
                  <a:cubicBezTo>
                    <a:pt x="125" y="1"/>
                    <a:pt x="83" y="29"/>
                    <a:pt x="60" y="67"/>
                  </a:cubicBezTo>
                  <a:cubicBezTo>
                    <a:pt x="0" y="210"/>
                    <a:pt x="0" y="353"/>
                    <a:pt x="131" y="448"/>
                  </a:cubicBezTo>
                  <a:lnTo>
                    <a:pt x="131" y="329"/>
                  </a:lnTo>
                  <a:cubicBezTo>
                    <a:pt x="143" y="234"/>
                    <a:pt x="191" y="127"/>
                    <a:pt x="179" y="31"/>
                  </a:cubicBezTo>
                  <a:cubicBezTo>
                    <a:pt x="179" y="10"/>
                    <a:pt x="168" y="1"/>
                    <a:pt x="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398385" y="2090053"/>
              <a:ext cx="7543" cy="9878"/>
            </a:xfrm>
            <a:custGeom>
              <a:avLst/>
              <a:gdLst/>
              <a:ahLst/>
              <a:cxnLst/>
              <a:rect l="l" t="t" r="r" b="b"/>
              <a:pathLst>
                <a:path w="239" h="313" extrusionOk="0">
                  <a:moveTo>
                    <a:pt x="76" y="0"/>
                  </a:moveTo>
                  <a:cubicBezTo>
                    <a:pt x="56" y="0"/>
                    <a:pt x="12" y="30"/>
                    <a:pt x="12" y="50"/>
                  </a:cubicBezTo>
                  <a:cubicBezTo>
                    <a:pt x="0" y="193"/>
                    <a:pt x="107" y="253"/>
                    <a:pt x="191" y="312"/>
                  </a:cubicBezTo>
                  <a:cubicBezTo>
                    <a:pt x="179" y="193"/>
                    <a:pt x="238" y="62"/>
                    <a:pt x="83" y="3"/>
                  </a:cubicBezTo>
                  <a:cubicBezTo>
                    <a:pt x="82" y="1"/>
                    <a:pt x="79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39507" y="2099047"/>
              <a:ext cx="10383" cy="12529"/>
            </a:xfrm>
            <a:custGeom>
              <a:avLst/>
              <a:gdLst/>
              <a:ahLst/>
              <a:cxnLst/>
              <a:rect l="l" t="t" r="r" b="b"/>
              <a:pathLst>
                <a:path w="329" h="397" extrusionOk="0">
                  <a:moveTo>
                    <a:pt x="196" y="0"/>
                  </a:moveTo>
                  <a:cubicBezTo>
                    <a:pt x="0" y="0"/>
                    <a:pt x="175" y="294"/>
                    <a:pt x="114" y="396"/>
                  </a:cubicBezTo>
                  <a:cubicBezTo>
                    <a:pt x="185" y="277"/>
                    <a:pt x="257" y="146"/>
                    <a:pt x="328" y="27"/>
                  </a:cubicBezTo>
                  <a:cubicBezTo>
                    <a:pt x="272" y="8"/>
                    <a:pt x="229" y="0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357422" y="1996196"/>
              <a:ext cx="22944" cy="12056"/>
            </a:xfrm>
            <a:custGeom>
              <a:avLst/>
              <a:gdLst/>
              <a:ahLst/>
              <a:cxnLst/>
              <a:rect l="l" t="t" r="r" b="b"/>
              <a:pathLst>
                <a:path w="727" h="382" extrusionOk="0">
                  <a:moveTo>
                    <a:pt x="488" y="0"/>
                  </a:moveTo>
                  <a:lnTo>
                    <a:pt x="488" y="0"/>
                  </a:lnTo>
                  <a:cubicBezTo>
                    <a:pt x="0" y="322"/>
                    <a:pt x="703" y="202"/>
                    <a:pt x="608" y="381"/>
                  </a:cubicBezTo>
                  <a:lnTo>
                    <a:pt x="715" y="381"/>
                  </a:lnTo>
                  <a:cubicBezTo>
                    <a:pt x="727" y="191"/>
                    <a:pt x="715" y="12"/>
                    <a:pt x="4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293546" y="2088254"/>
              <a:ext cx="11677" cy="19567"/>
            </a:xfrm>
            <a:custGeom>
              <a:avLst/>
              <a:gdLst/>
              <a:ahLst/>
              <a:cxnLst/>
              <a:rect l="l" t="t" r="r" b="b"/>
              <a:pathLst>
                <a:path w="370" h="620" extrusionOk="0">
                  <a:moveTo>
                    <a:pt x="60" y="0"/>
                  </a:moveTo>
                  <a:lnTo>
                    <a:pt x="60" y="0"/>
                  </a:lnTo>
                  <a:cubicBezTo>
                    <a:pt x="95" y="202"/>
                    <a:pt x="0" y="441"/>
                    <a:pt x="179" y="619"/>
                  </a:cubicBezTo>
                  <a:cubicBezTo>
                    <a:pt x="226" y="583"/>
                    <a:pt x="250" y="536"/>
                    <a:pt x="286" y="488"/>
                  </a:cubicBezTo>
                  <a:cubicBezTo>
                    <a:pt x="357" y="369"/>
                    <a:pt x="369" y="250"/>
                    <a:pt x="286" y="13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302919" y="2092009"/>
              <a:ext cx="6817" cy="11298"/>
            </a:xfrm>
            <a:custGeom>
              <a:avLst/>
              <a:gdLst/>
              <a:ahLst/>
              <a:cxnLst/>
              <a:rect l="l" t="t" r="r" b="b"/>
              <a:pathLst>
                <a:path w="216" h="358" extrusionOk="0">
                  <a:moveTo>
                    <a:pt x="1" y="0"/>
                  </a:moveTo>
                  <a:lnTo>
                    <a:pt x="1" y="357"/>
                  </a:lnTo>
                  <a:cubicBezTo>
                    <a:pt x="60" y="298"/>
                    <a:pt x="168" y="238"/>
                    <a:pt x="179" y="143"/>
                  </a:cubicBezTo>
                  <a:cubicBezTo>
                    <a:pt x="215" y="24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345398" y="2052182"/>
              <a:ext cx="40618" cy="23702"/>
            </a:xfrm>
            <a:custGeom>
              <a:avLst/>
              <a:gdLst/>
              <a:ahLst/>
              <a:cxnLst/>
              <a:rect l="l" t="t" r="r" b="b"/>
              <a:pathLst>
                <a:path w="1287" h="751" extrusionOk="0">
                  <a:moveTo>
                    <a:pt x="1096" y="0"/>
                  </a:moveTo>
                  <a:cubicBezTo>
                    <a:pt x="862" y="11"/>
                    <a:pt x="666" y="249"/>
                    <a:pt x="415" y="249"/>
                  </a:cubicBezTo>
                  <a:cubicBezTo>
                    <a:pt x="384" y="249"/>
                    <a:pt x="354" y="246"/>
                    <a:pt x="322" y="238"/>
                  </a:cubicBezTo>
                  <a:cubicBezTo>
                    <a:pt x="215" y="322"/>
                    <a:pt x="96" y="429"/>
                    <a:pt x="0" y="512"/>
                  </a:cubicBezTo>
                  <a:cubicBezTo>
                    <a:pt x="96" y="607"/>
                    <a:pt x="191" y="679"/>
                    <a:pt x="298" y="750"/>
                  </a:cubicBezTo>
                  <a:cubicBezTo>
                    <a:pt x="441" y="667"/>
                    <a:pt x="572" y="548"/>
                    <a:pt x="750" y="512"/>
                  </a:cubicBezTo>
                  <a:cubicBezTo>
                    <a:pt x="761" y="511"/>
                    <a:pt x="772" y="510"/>
                    <a:pt x="782" y="510"/>
                  </a:cubicBezTo>
                  <a:cubicBezTo>
                    <a:pt x="936" y="510"/>
                    <a:pt x="995" y="672"/>
                    <a:pt x="1096" y="750"/>
                  </a:cubicBezTo>
                  <a:cubicBezTo>
                    <a:pt x="1286" y="500"/>
                    <a:pt x="1131" y="250"/>
                    <a:pt x="10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354771" y="2066320"/>
              <a:ext cx="18841" cy="13697"/>
            </a:xfrm>
            <a:custGeom>
              <a:avLst/>
              <a:gdLst/>
              <a:ahLst/>
              <a:cxnLst/>
              <a:rect l="l" t="t" r="r" b="b"/>
              <a:pathLst>
                <a:path w="597" h="434" extrusionOk="0">
                  <a:moveTo>
                    <a:pt x="294" y="1"/>
                  </a:moveTo>
                  <a:cubicBezTo>
                    <a:pt x="159" y="1"/>
                    <a:pt x="90" y="168"/>
                    <a:pt x="1" y="302"/>
                  </a:cubicBezTo>
                  <a:cubicBezTo>
                    <a:pt x="14" y="309"/>
                    <a:pt x="28" y="311"/>
                    <a:pt x="43" y="311"/>
                  </a:cubicBezTo>
                  <a:cubicBezTo>
                    <a:pt x="108" y="311"/>
                    <a:pt x="185" y="260"/>
                    <a:pt x="248" y="260"/>
                  </a:cubicBezTo>
                  <a:cubicBezTo>
                    <a:pt x="301" y="260"/>
                    <a:pt x="344" y="297"/>
                    <a:pt x="358" y="433"/>
                  </a:cubicBezTo>
                  <a:cubicBezTo>
                    <a:pt x="549" y="386"/>
                    <a:pt x="596" y="266"/>
                    <a:pt x="453" y="64"/>
                  </a:cubicBezTo>
                  <a:cubicBezTo>
                    <a:pt x="391" y="19"/>
                    <a:pt x="339" y="1"/>
                    <a:pt x="2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4">
    <p:bg>
      <p:bgPr>
        <a:solidFill>
          <a:schemeClr val="lt2"/>
        </a:solidFill>
        <a:effectLst/>
      </p:bgPr>
    </p:bg>
    <p:spTree>
      <p:nvGrpSpPr>
        <p:cNvPr id="1" name="Shape 489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4_1">
    <p:bg>
      <p:bgPr>
        <a:solidFill>
          <a:schemeClr val="accent3"/>
        </a:solidFill>
        <a:effectLst/>
      </p:bgPr>
    </p:bg>
    <p:spTree>
      <p:nvGrpSpPr>
        <p:cNvPr id="1" name="Shape 48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5">
    <p:bg>
      <p:bgPr>
        <a:solidFill>
          <a:schemeClr val="lt2"/>
        </a:solidFill>
        <a:effectLst/>
      </p:bgPr>
    </p:bg>
    <p:spTree>
      <p:nvGrpSpPr>
        <p:cNvPr id="1" name="Shape 4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8" name="Google Shape;4898;p39"/>
          <p:cNvSpPr/>
          <p:nvPr/>
        </p:nvSpPr>
        <p:spPr>
          <a:xfrm flipH="1">
            <a:off x="7480508" y="1682150"/>
            <a:ext cx="2910842" cy="2706667"/>
          </a:xfrm>
          <a:custGeom>
            <a:avLst/>
            <a:gdLst/>
            <a:ahLst/>
            <a:cxnLst/>
            <a:rect l="l" t="t" r="r" b="b"/>
            <a:pathLst>
              <a:path w="89931" h="83623" extrusionOk="0">
                <a:moveTo>
                  <a:pt x="24924" y="0"/>
                </a:moveTo>
                <a:cubicBezTo>
                  <a:pt x="21943" y="0"/>
                  <a:pt x="18745" y="2788"/>
                  <a:pt x="14945" y="9903"/>
                </a:cubicBezTo>
                <a:cubicBezTo>
                  <a:pt x="0" y="37887"/>
                  <a:pt x="9968" y="83623"/>
                  <a:pt x="48027" y="83623"/>
                </a:cubicBezTo>
                <a:cubicBezTo>
                  <a:pt x="52749" y="83623"/>
                  <a:pt x="57905" y="82918"/>
                  <a:pt x="63499" y="81388"/>
                </a:cubicBezTo>
                <a:cubicBezTo>
                  <a:pt x="86847" y="75007"/>
                  <a:pt x="89931" y="41050"/>
                  <a:pt x="63356" y="36300"/>
                </a:cubicBezTo>
                <a:cubicBezTo>
                  <a:pt x="42783" y="32633"/>
                  <a:pt x="35121" y="0"/>
                  <a:pt x="249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9" name="Google Shape;4899;p39"/>
          <p:cNvSpPr/>
          <p:nvPr/>
        </p:nvSpPr>
        <p:spPr>
          <a:xfrm flipH="1">
            <a:off x="-1295475" y="-1105300"/>
            <a:ext cx="4906622" cy="2944925"/>
          </a:xfrm>
          <a:custGeom>
            <a:avLst/>
            <a:gdLst/>
            <a:ahLst/>
            <a:cxnLst/>
            <a:rect l="l" t="t" r="r" b="b"/>
            <a:pathLst>
              <a:path w="151591" h="90984" extrusionOk="0">
                <a:moveTo>
                  <a:pt x="151591" y="1"/>
                </a:moveTo>
                <a:lnTo>
                  <a:pt x="1834" y="501"/>
                </a:lnTo>
                <a:cubicBezTo>
                  <a:pt x="1834" y="501"/>
                  <a:pt x="1" y="12621"/>
                  <a:pt x="23670" y="29409"/>
                </a:cubicBezTo>
                <a:cubicBezTo>
                  <a:pt x="51924" y="49447"/>
                  <a:pt x="90440" y="42816"/>
                  <a:pt x="103514" y="66985"/>
                </a:cubicBezTo>
                <a:cubicBezTo>
                  <a:pt x="114371" y="87061"/>
                  <a:pt x="129359" y="90984"/>
                  <a:pt x="139417" y="90984"/>
                </a:cubicBezTo>
                <a:cubicBezTo>
                  <a:pt x="145870" y="90984"/>
                  <a:pt x="150293" y="89369"/>
                  <a:pt x="150293" y="89369"/>
                </a:cubicBezTo>
                <a:lnTo>
                  <a:pt x="1515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0" name="Google Shape;4900;p39"/>
          <p:cNvSpPr/>
          <p:nvPr/>
        </p:nvSpPr>
        <p:spPr>
          <a:xfrm flipH="1">
            <a:off x="-876600" y="4184353"/>
            <a:ext cx="5476969" cy="1825818"/>
          </a:xfrm>
          <a:custGeom>
            <a:avLst/>
            <a:gdLst/>
            <a:ahLst/>
            <a:cxnLst/>
            <a:rect l="l" t="t" r="r" b="b"/>
            <a:pathLst>
              <a:path w="169212" h="56409" extrusionOk="0">
                <a:moveTo>
                  <a:pt x="73266" y="0"/>
                </a:moveTo>
                <a:cubicBezTo>
                  <a:pt x="67644" y="0"/>
                  <a:pt x="62643" y="1494"/>
                  <a:pt x="58734" y="5259"/>
                </a:cubicBezTo>
                <a:cubicBezTo>
                  <a:pt x="40279" y="23035"/>
                  <a:pt x="0" y="18344"/>
                  <a:pt x="4096" y="40061"/>
                </a:cubicBezTo>
                <a:lnTo>
                  <a:pt x="169212" y="56408"/>
                </a:lnTo>
                <a:cubicBezTo>
                  <a:pt x="169212" y="56408"/>
                  <a:pt x="155413" y="23452"/>
                  <a:pt x="137696" y="21904"/>
                </a:cubicBezTo>
                <a:cubicBezTo>
                  <a:pt x="123723" y="20675"/>
                  <a:pt x="94188" y="0"/>
                  <a:pt x="732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1" name="Google Shape;4901;p39"/>
          <p:cNvSpPr/>
          <p:nvPr/>
        </p:nvSpPr>
        <p:spPr>
          <a:xfrm flipH="1">
            <a:off x="6581412" y="-797007"/>
            <a:ext cx="3491935" cy="1419639"/>
          </a:xfrm>
          <a:custGeom>
            <a:avLst/>
            <a:gdLst/>
            <a:ahLst/>
            <a:cxnLst/>
            <a:rect l="l" t="t" r="r" b="b"/>
            <a:pathLst>
              <a:path w="107884" h="43860" extrusionOk="0">
                <a:moveTo>
                  <a:pt x="107883" y="1"/>
                </a:moveTo>
                <a:lnTo>
                  <a:pt x="1" y="1965"/>
                </a:lnTo>
                <a:cubicBezTo>
                  <a:pt x="1" y="1965"/>
                  <a:pt x="15407" y="34124"/>
                  <a:pt x="50864" y="42863"/>
                </a:cubicBezTo>
                <a:cubicBezTo>
                  <a:pt x="53632" y="43545"/>
                  <a:pt x="56316" y="43860"/>
                  <a:pt x="58911" y="43860"/>
                </a:cubicBezTo>
                <a:cubicBezTo>
                  <a:pt x="89556" y="43860"/>
                  <a:pt x="107883" y="1"/>
                  <a:pt x="1078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5_1">
    <p:bg>
      <p:bgPr>
        <a:solidFill>
          <a:schemeClr val="accent3"/>
        </a:solidFill>
        <a:effectLst/>
      </p:bgPr>
    </p:bg>
    <p:spTree>
      <p:nvGrpSpPr>
        <p:cNvPr id="1" name="Shape 4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3" name="Google Shape;4903;p40"/>
          <p:cNvSpPr/>
          <p:nvPr/>
        </p:nvSpPr>
        <p:spPr>
          <a:xfrm>
            <a:off x="5043828" y="-5389"/>
            <a:ext cx="3593464" cy="3202317"/>
          </a:xfrm>
          <a:custGeom>
            <a:avLst/>
            <a:gdLst/>
            <a:ahLst/>
            <a:cxnLst/>
            <a:rect l="l" t="t" r="r" b="b"/>
            <a:pathLst>
              <a:path w="111824" h="99652" extrusionOk="0">
                <a:moveTo>
                  <a:pt x="42482" y="1"/>
                </a:moveTo>
                <a:cubicBezTo>
                  <a:pt x="31135" y="11978"/>
                  <a:pt x="9751" y="15967"/>
                  <a:pt x="2334" y="29945"/>
                </a:cubicBezTo>
                <a:cubicBezTo>
                  <a:pt x="786" y="32850"/>
                  <a:pt x="0" y="36267"/>
                  <a:pt x="1548" y="39160"/>
                </a:cubicBezTo>
                <a:cubicBezTo>
                  <a:pt x="4703" y="45054"/>
                  <a:pt x="14752" y="45209"/>
                  <a:pt x="20538" y="49447"/>
                </a:cubicBezTo>
                <a:cubicBezTo>
                  <a:pt x="25468" y="53067"/>
                  <a:pt x="26599" y="59187"/>
                  <a:pt x="25789" y="64628"/>
                </a:cubicBezTo>
                <a:cubicBezTo>
                  <a:pt x="24980" y="70081"/>
                  <a:pt x="22586" y="75296"/>
                  <a:pt x="21741" y="80725"/>
                </a:cubicBezTo>
                <a:cubicBezTo>
                  <a:pt x="20884" y="86166"/>
                  <a:pt x="21920" y="92298"/>
                  <a:pt x="26754" y="95977"/>
                </a:cubicBezTo>
                <a:cubicBezTo>
                  <a:pt x="30537" y="98858"/>
                  <a:pt x="35751" y="99651"/>
                  <a:pt x="40969" y="99651"/>
                </a:cubicBezTo>
                <a:cubicBezTo>
                  <a:pt x="42566" y="99651"/>
                  <a:pt x="44163" y="99577"/>
                  <a:pt x="45720" y="99465"/>
                </a:cubicBezTo>
                <a:cubicBezTo>
                  <a:pt x="52376" y="98989"/>
                  <a:pt x="59115" y="98013"/>
                  <a:pt x="65068" y="95453"/>
                </a:cubicBezTo>
                <a:cubicBezTo>
                  <a:pt x="71021" y="92881"/>
                  <a:pt x="76117" y="88523"/>
                  <a:pt x="77819" y="83094"/>
                </a:cubicBezTo>
                <a:cubicBezTo>
                  <a:pt x="79772" y="76855"/>
                  <a:pt x="77069" y="70343"/>
                  <a:pt x="74843" y="64175"/>
                </a:cubicBezTo>
                <a:cubicBezTo>
                  <a:pt x="72605" y="58008"/>
                  <a:pt x="70866" y="51043"/>
                  <a:pt x="74474" y="45340"/>
                </a:cubicBezTo>
                <a:cubicBezTo>
                  <a:pt x="78224" y="39434"/>
                  <a:pt x="86428" y="36815"/>
                  <a:pt x="92928" y="32933"/>
                </a:cubicBezTo>
                <a:cubicBezTo>
                  <a:pt x="105037" y="25706"/>
                  <a:pt x="111824" y="12371"/>
                  <a:pt x="109931" y="1"/>
                </a:cubicBezTo>
                <a:close/>
              </a:path>
            </a:pathLst>
          </a:custGeom>
          <a:solidFill>
            <a:srgbClr val="FFE1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4" name="Google Shape;4904;p40"/>
          <p:cNvSpPr/>
          <p:nvPr/>
        </p:nvSpPr>
        <p:spPr>
          <a:xfrm>
            <a:off x="2466881" y="1370125"/>
            <a:ext cx="6717854" cy="3766029"/>
          </a:xfrm>
          <a:custGeom>
            <a:avLst/>
            <a:gdLst/>
            <a:ahLst/>
            <a:cxnLst/>
            <a:rect l="l" t="t" r="r" b="b"/>
            <a:pathLst>
              <a:path w="209051" h="117194" extrusionOk="0">
                <a:moveTo>
                  <a:pt x="208824" y="1"/>
                </a:moveTo>
                <a:lnTo>
                  <a:pt x="208829" y="3620"/>
                </a:lnTo>
                <a:lnTo>
                  <a:pt x="208829" y="3620"/>
                </a:lnTo>
                <a:cubicBezTo>
                  <a:pt x="209039" y="2440"/>
                  <a:pt x="209050" y="1230"/>
                  <a:pt x="208824" y="1"/>
                </a:cubicBezTo>
                <a:close/>
                <a:moveTo>
                  <a:pt x="208829" y="3620"/>
                </a:moveTo>
                <a:lnTo>
                  <a:pt x="208829" y="3620"/>
                </a:lnTo>
                <a:cubicBezTo>
                  <a:pt x="207904" y="8843"/>
                  <a:pt x="203117" y="13483"/>
                  <a:pt x="197990" y="16610"/>
                </a:cubicBezTo>
                <a:cubicBezTo>
                  <a:pt x="191703" y="20455"/>
                  <a:pt x="184357" y="23241"/>
                  <a:pt x="179583" y="28504"/>
                </a:cubicBezTo>
                <a:cubicBezTo>
                  <a:pt x="173498" y="35207"/>
                  <a:pt x="172820" y="44530"/>
                  <a:pt x="173784" y="53067"/>
                </a:cubicBezTo>
                <a:cubicBezTo>
                  <a:pt x="174761" y="61615"/>
                  <a:pt x="177106" y="70140"/>
                  <a:pt x="176058" y="78677"/>
                </a:cubicBezTo>
                <a:cubicBezTo>
                  <a:pt x="175011" y="87214"/>
                  <a:pt x="169474" y="96108"/>
                  <a:pt x="160116" y="98394"/>
                </a:cubicBezTo>
                <a:cubicBezTo>
                  <a:pt x="158546" y="98776"/>
                  <a:pt x="156951" y="98954"/>
                  <a:pt x="155356" y="98954"/>
                </a:cubicBezTo>
                <a:cubicBezTo>
                  <a:pt x="149065" y="98954"/>
                  <a:pt x="142774" y="96195"/>
                  <a:pt x="138006" y="92405"/>
                </a:cubicBezTo>
                <a:cubicBezTo>
                  <a:pt x="132017" y="87654"/>
                  <a:pt x="127838" y="81451"/>
                  <a:pt x="123147" y="75677"/>
                </a:cubicBezTo>
                <a:cubicBezTo>
                  <a:pt x="118456" y="69902"/>
                  <a:pt x="112872" y="64294"/>
                  <a:pt x="105395" y="61675"/>
                </a:cubicBezTo>
                <a:cubicBezTo>
                  <a:pt x="102953" y="60819"/>
                  <a:pt x="100269" y="60379"/>
                  <a:pt x="97606" y="60379"/>
                </a:cubicBezTo>
                <a:cubicBezTo>
                  <a:pt x="92115" y="60379"/>
                  <a:pt x="86708" y="62250"/>
                  <a:pt x="83678" y="66211"/>
                </a:cubicBezTo>
                <a:cubicBezTo>
                  <a:pt x="80582" y="70271"/>
                  <a:pt x="80534" y="75486"/>
                  <a:pt x="79975" y="80356"/>
                </a:cubicBezTo>
                <a:cubicBezTo>
                  <a:pt x="79427" y="85225"/>
                  <a:pt x="77856" y="90595"/>
                  <a:pt x="73117" y="93119"/>
                </a:cubicBezTo>
                <a:cubicBezTo>
                  <a:pt x="70767" y="94375"/>
                  <a:pt x="68028" y="94712"/>
                  <a:pt x="65243" y="94712"/>
                </a:cubicBezTo>
                <a:cubicBezTo>
                  <a:pt x="63752" y="94712"/>
                  <a:pt x="62247" y="94616"/>
                  <a:pt x="60782" y="94512"/>
                </a:cubicBezTo>
                <a:lnTo>
                  <a:pt x="37351" y="92821"/>
                </a:lnTo>
                <a:cubicBezTo>
                  <a:pt x="33994" y="92587"/>
                  <a:pt x="30606" y="92348"/>
                  <a:pt x="27237" y="92348"/>
                </a:cubicBezTo>
                <a:cubicBezTo>
                  <a:pt x="24285" y="92348"/>
                  <a:pt x="21347" y="92531"/>
                  <a:pt x="18455" y="93060"/>
                </a:cubicBezTo>
                <a:cubicBezTo>
                  <a:pt x="12276" y="94179"/>
                  <a:pt x="6216" y="97132"/>
                  <a:pt x="3108" y="101989"/>
                </a:cubicBezTo>
                <a:cubicBezTo>
                  <a:pt x="1" y="106847"/>
                  <a:pt x="703" y="113765"/>
                  <a:pt x="5692" y="117194"/>
                </a:cubicBezTo>
                <a:lnTo>
                  <a:pt x="208991" y="117194"/>
                </a:lnTo>
                <a:lnTo>
                  <a:pt x="208829" y="3620"/>
                </a:lnTo>
                <a:close/>
              </a:path>
            </a:pathLst>
          </a:custGeom>
          <a:solidFill>
            <a:srgbClr val="8A8A8A">
              <a:alpha val="18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5" name="Google Shape;4905;p40"/>
          <p:cNvSpPr/>
          <p:nvPr/>
        </p:nvSpPr>
        <p:spPr>
          <a:xfrm>
            <a:off x="-4820" y="-5389"/>
            <a:ext cx="4806336" cy="3331532"/>
          </a:xfrm>
          <a:custGeom>
            <a:avLst/>
            <a:gdLst/>
            <a:ahLst/>
            <a:cxnLst/>
            <a:rect l="l" t="t" r="r" b="b"/>
            <a:pathLst>
              <a:path w="149567" h="103673" extrusionOk="0">
                <a:moveTo>
                  <a:pt x="0" y="1"/>
                </a:moveTo>
                <a:lnTo>
                  <a:pt x="0" y="99203"/>
                </a:lnTo>
                <a:cubicBezTo>
                  <a:pt x="5560" y="102184"/>
                  <a:pt x="12146" y="103673"/>
                  <a:pt x="18731" y="103673"/>
                </a:cubicBezTo>
                <a:cubicBezTo>
                  <a:pt x="25401" y="103673"/>
                  <a:pt x="32070" y="102146"/>
                  <a:pt x="37672" y="99096"/>
                </a:cubicBezTo>
                <a:cubicBezTo>
                  <a:pt x="48816" y="93036"/>
                  <a:pt x="55126" y="81296"/>
                  <a:pt x="53185" y="70283"/>
                </a:cubicBezTo>
                <a:cubicBezTo>
                  <a:pt x="51781" y="62354"/>
                  <a:pt x="46601" y="55305"/>
                  <a:pt x="41851" y="48340"/>
                </a:cubicBezTo>
                <a:cubicBezTo>
                  <a:pt x="38457" y="43387"/>
                  <a:pt x="35147" y="38077"/>
                  <a:pt x="35112" y="32350"/>
                </a:cubicBezTo>
                <a:cubicBezTo>
                  <a:pt x="35064" y="26635"/>
                  <a:pt x="39422" y="20491"/>
                  <a:pt x="46173" y="19682"/>
                </a:cubicBezTo>
                <a:cubicBezTo>
                  <a:pt x="46697" y="19618"/>
                  <a:pt x="47219" y="19588"/>
                  <a:pt x="47737" y="19588"/>
                </a:cubicBezTo>
                <a:cubicBezTo>
                  <a:pt x="52863" y="19588"/>
                  <a:pt x="57616" y="22564"/>
                  <a:pt x="60925" y="25992"/>
                </a:cubicBezTo>
                <a:cubicBezTo>
                  <a:pt x="64568" y="29754"/>
                  <a:pt x="67187" y="34207"/>
                  <a:pt x="71342" y="37589"/>
                </a:cubicBezTo>
                <a:cubicBezTo>
                  <a:pt x="74272" y="39964"/>
                  <a:pt x="78379" y="41700"/>
                  <a:pt x="82320" y="41700"/>
                </a:cubicBezTo>
                <a:cubicBezTo>
                  <a:pt x="83970" y="41700"/>
                  <a:pt x="85590" y="41396"/>
                  <a:pt x="87083" y="40708"/>
                </a:cubicBezTo>
                <a:cubicBezTo>
                  <a:pt x="91285" y="38779"/>
                  <a:pt x="93083" y="34517"/>
                  <a:pt x="93941" y="30552"/>
                </a:cubicBezTo>
                <a:cubicBezTo>
                  <a:pt x="94798" y="26599"/>
                  <a:pt x="95155" y="22384"/>
                  <a:pt x="97798" y="19015"/>
                </a:cubicBezTo>
                <a:cubicBezTo>
                  <a:pt x="101537" y="14241"/>
                  <a:pt x="108883" y="12466"/>
                  <a:pt x="115669" y="12133"/>
                </a:cubicBezTo>
                <a:cubicBezTo>
                  <a:pt x="117295" y="12053"/>
                  <a:pt x="118927" y="12035"/>
                  <a:pt x="120561" y="12035"/>
                </a:cubicBezTo>
                <a:cubicBezTo>
                  <a:pt x="121972" y="12035"/>
                  <a:pt x="123383" y="12049"/>
                  <a:pt x="124792" y="12049"/>
                </a:cubicBezTo>
                <a:cubicBezTo>
                  <a:pt x="128579" y="12049"/>
                  <a:pt x="132346" y="11949"/>
                  <a:pt x="136017" y="11216"/>
                </a:cubicBezTo>
                <a:cubicBezTo>
                  <a:pt x="142637" y="9907"/>
                  <a:pt x="149174" y="5716"/>
                  <a:pt x="149567" y="1"/>
                </a:cubicBezTo>
                <a:close/>
              </a:path>
            </a:pathLst>
          </a:custGeom>
          <a:solidFill>
            <a:srgbClr val="8A8A8A">
              <a:alpha val="18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6" name="Google Shape;4906;p40"/>
          <p:cNvSpPr/>
          <p:nvPr/>
        </p:nvSpPr>
        <p:spPr>
          <a:xfrm>
            <a:off x="-4820" y="2762703"/>
            <a:ext cx="4532385" cy="2373491"/>
          </a:xfrm>
          <a:custGeom>
            <a:avLst/>
            <a:gdLst/>
            <a:ahLst/>
            <a:cxnLst/>
            <a:rect l="l" t="t" r="r" b="b"/>
            <a:pathLst>
              <a:path w="141042" h="73860" extrusionOk="0">
                <a:moveTo>
                  <a:pt x="75361" y="0"/>
                </a:moveTo>
                <a:cubicBezTo>
                  <a:pt x="73433" y="0"/>
                  <a:pt x="71506" y="223"/>
                  <a:pt x="69664" y="672"/>
                </a:cubicBezTo>
                <a:cubicBezTo>
                  <a:pt x="62615" y="2375"/>
                  <a:pt x="56888" y="6970"/>
                  <a:pt x="53483" y="12411"/>
                </a:cubicBezTo>
                <a:cubicBezTo>
                  <a:pt x="51435" y="15674"/>
                  <a:pt x="50137" y="19246"/>
                  <a:pt x="47947" y="22437"/>
                </a:cubicBezTo>
                <a:cubicBezTo>
                  <a:pt x="45744" y="25627"/>
                  <a:pt x="42339" y="28544"/>
                  <a:pt x="38017" y="29164"/>
                </a:cubicBezTo>
                <a:cubicBezTo>
                  <a:pt x="37387" y="29255"/>
                  <a:pt x="36759" y="29295"/>
                  <a:pt x="36134" y="29295"/>
                </a:cubicBezTo>
                <a:cubicBezTo>
                  <a:pt x="32174" y="29295"/>
                  <a:pt x="28300" y="27666"/>
                  <a:pt x="24372" y="26854"/>
                </a:cubicBezTo>
                <a:cubicBezTo>
                  <a:pt x="22490" y="26464"/>
                  <a:pt x="20556" y="26275"/>
                  <a:pt x="18621" y="26275"/>
                </a:cubicBezTo>
                <a:cubicBezTo>
                  <a:pt x="11806" y="26275"/>
                  <a:pt x="4970" y="28617"/>
                  <a:pt x="250" y="32771"/>
                </a:cubicBezTo>
                <a:lnTo>
                  <a:pt x="0" y="73860"/>
                </a:lnTo>
                <a:lnTo>
                  <a:pt x="134624" y="73490"/>
                </a:lnTo>
                <a:cubicBezTo>
                  <a:pt x="136898" y="70907"/>
                  <a:pt x="139220" y="68216"/>
                  <a:pt x="140125" y="65097"/>
                </a:cubicBezTo>
                <a:cubicBezTo>
                  <a:pt x="141042" y="61965"/>
                  <a:pt x="140173" y="58250"/>
                  <a:pt x="137065" y="56369"/>
                </a:cubicBezTo>
                <a:cubicBezTo>
                  <a:pt x="134850" y="55036"/>
                  <a:pt x="131969" y="54857"/>
                  <a:pt x="129254" y="54714"/>
                </a:cubicBezTo>
                <a:lnTo>
                  <a:pt x="114491" y="53952"/>
                </a:lnTo>
                <a:cubicBezTo>
                  <a:pt x="110502" y="53750"/>
                  <a:pt x="106228" y="53452"/>
                  <a:pt x="103120" y="51345"/>
                </a:cubicBezTo>
                <a:cubicBezTo>
                  <a:pt x="99155" y="48654"/>
                  <a:pt x="98346" y="43927"/>
                  <a:pt x="97822" y="39665"/>
                </a:cubicBezTo>
                <a:lnTo>
                  <a:pt x="95512" y="20889"/>
                </a:lnTo>
                <a:cubicBezTo>
                  <a:pt x="94834" y="15364"/>
                  <a:pt x="93976" y="9483"/>
                  <a:pt x="89714" y="5244"/>
                </a:cubicBezTo>
                <a:cubicBezTo>
                  <a:pt x="86224" y="1772"/>
                  <a:pt x="80795" y="0"/>
                  <a:pt x="75361" y="0"/>
                </a:cubicBezTo>
                <a:close/>
              </a:path>
            </a:pathLst>
          </a:custGeom>
          <a:solidFill>
            <a:srgbClr val="FFE1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3"/>
        </a:solidFill>
        <a:effectLst/>
      </p:bgPr>
    </p:bg>
    <p:spTree>
      <p:nvGrpSpPr>
        <p:cNvPr id="1" name="Shape 1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4" name="Google Shape;1754;p5"/>
          <p:cNvSpPr/>
          <p:nvPr/>
        </p:nvSpPr>
        <p:spPr>
          <a:xfrm>
            <a:off x="-52699" y="13418"/>
            <a:ext cx="9329984" cy="5167584"/>
          </a:xfrm>
          <a:custGeom>
            <a:avLst/>
            <a:gdLst/>
            <a:ahLst/>
            <a:cxnLst/>
            <a:rect l="l" t="t" r="r" b="b"/>
            <a:pathLst>
              <a:path w="291562" h="161487" extrusionOk="0">
                <a:moveTo>
                  <a:pt x="270415" y="1"/>
                </a:moveTo>
                <a:cubicBezTo>
                  <a:pt x="258379" y="1"/>
                  <a:pt x="243437" y="3345"/>
                  <a:pt x="234495" y="17623"/>
                </a:cubicBezTo>
                <a:cubicBezTo>
                  <a:pt x="218275" y="43520"/>
                  <a:pt x="241487" y="75946"/>
                  <a:pt x="168101" y="75946"/>
                </a:cubicBezTo>
                <a:cubicBezTo>
                  <a:pt x="165369" y="75946"/>
                  <a:pt x="162503" y="75901"/>
                  <a:pt x="159497" y="75809"/>
                </a:cubicBezTo>
                <a:cubicBezTo>
                  <a:pt x="157716" y="75755"/>
                  <a:pt x="155978" y="75728"/>
                  <a:pt x="154283" y="75728"/>
                </a:cubicBezTo>
                <a:cubicBezTo>
                  <a:pt x="76221" y="75728"/>
                  <a:pt x="87261" y="132055"/>
                  <a:pt x="62556" y="145818"/>
                </a:cubicBezTo>
                <a:cubicBezTo>
                  <a:pt x="55701" y="149640"/>
                  <a:pt x="47955" y="151032"/>
                  <a:pt x="40308" y="151032"/>
                </a:cubicBezTo>
                <a:cubicBezTo>
                  <a:pt x="19799" y="151032"/>
                  <a:pt x="1" y="141019"/>
                  <a:pt x="1" y="141019"/>
                </a:cubicBezTo>
                <a:lnTo>
                  <a:pt x="1" y="161486"/>
                </a:lnTo>
                <a:lnTo>
                  <a:pt x="291561" y="161486"/>
                </a:lnTo>
                <a:lnTo>
                  <a:pt x="289370" y="2598"/>
                </a:lnTo>
                <a:cubicBezTo>
                  <a:pt x="289370" y="2598"/>
                  <a:pt x="281021" y="1"/>
                  <a:pt x="2704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5" name="Google Shape;1755;p5"/>
          <p:cNvSpPr txBox="1">
            <a:spLocks noGrp="1"/>
          </p:cNvSpPr>
          <p:nvPr>
            <p:ph type="title"/>
          </p:nvPr>
        </p:nvSpPr>
        <p:spPr>
          <a:xfrm>
            <a:off x="1052375" y="331200"/>
            <a:ext cx="703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56" name="Google Shape;1756;p5"/>
          <p:cNvSpPr txBox="1">
            <a:spLocks noGrp="1"/>
          </p:cNvSpPr>
          <p:nvPr>
            <p:ph type="body" idx="1"/>
          </p:nvPr>
        </p:nvSpPr>
        <p:spPr>
          <a:xfrm>
            <a:off x="1052425" y="1152475"/>
            <a:ext cx="33045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757" name="Google Shape;1757;p5"/>
          <p:cNvSpPr txBox="1">
            <a:spLocks noGrp="1"/>
          </p:cNvSpPr>
          <p:nvPr>
            <p:ph type="body" idx="2"/>
          </p:nvPr>
        </p:nvSpPr>
        <p:spPr>
          <a:xfrm>
            <a:off x="4787125" y="1152475"/>
            <a:ext cx="33045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2"/>
        </a:solidFill>
        <a:effectLst/>
      </p:bgPr>
    </p:bg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9" name="Google Shape;1759;p6"/>
          <p:cNvGrpSpPr/>
          <p:nvPr/>
        </p:nvGrpSpPr>
        <p:grpSpPr>
          <a:xfrm>
            <a:off x="25031" y="252135"/>
            <a:ext cx="9114815" cy="460551"/>
            <a:chOff x="25031" y="252135"/>
            <a:chExt cx="9114815" cy="460551"/>
          </a:xfrm>
        </p:grpSpPr>
        <p:sp>
          <p:nvSpPr>
            <p:cNvPr id="1760" name="Google Shape;1760;p6"/>
            <p:cNvSpPr/>
            <p:nvPr/>
          </p:nvSpPr>
          <p:spPr>
            <a:xfrm>
              <a:off x="1372949" y="361882"/>
              <a:ext cx="859035" cy="219540"/>
            </a:xfrm>
            <a:custGeom>
              <a:avLst/>
              <a:gdLst/>
              <a:ahLst/>
              <a:cxnLst/>
              <a:rect l="l" t="t" r="r" b="b"/>
              <a:pathLst>
                <a:path w="26948" h="6887" extrusionOk="0">
                  <a:moveTo>
                    <a:pt x="4966" y="0"/>
                  </a:moveTo>
                  <a:cubicBezTo>
                    <a:pt x="2303" y="0"/>
                    <a:pt x="24" y="2792"/>
                    <a:pt x="24" y="2792"/>
                  </a:cubicBezTo>
                  <a:cubicBezTo>
                    <a:pt x="1" y="3244"/>
                    <a:pt x="263" y="3709"/>
                    <a:pt x="775" y="4078"/>
                  </a:cubicBezTo>
                  <a:cubicBezTo>
                    <a:pt x="3274" y="5929"/>
                    <a:pt x="4816" y="6426"/>
                    <a:pt x="5942" y="6426"/>
                  </a:cubicBezTo>
                  <a:cubicBezTo>
                    <a:pt x="7246" y="6426"/>
                    <a:pt x="7992" y="5760"/>
                    <a:pt x="9021" y="5760"/>
                  </a:cubicBezTo>
                  <a:cubicBezTo>
                    <a:pt x="9390" y="5760"/>
                    <a:pt x="9796" y="5846"/>
                    <a:pt x="10276" y="6078"/>
                  </a:cubicBezTo>
                  <a:cubicBezTo>
                    <a:pt x="11435" y="6642"/>
                    <a:pt x="12543" y="6886"/>
                    <a:pt x="13529" y="6886"/>
                  </a:cubicBezTo>
                  <a:cubicBezTo>
                    <a:pt x="15167" y="6886"/>
                    <a:pt x="16466" y="6212"/>
                    <a:pt x="17098" y="5209"/>
                  </a:cubicBezTo>
                  <a:cubicBezTo>
                    <a:pt x="17376" y="4767"/>
                    <a:pt x="17771" y="4604"/>
                    <a:pt x="18263" y="4604"/>
                  </a:cubicBezTo>
                  <a:cubicBezTo>
                    <a:pt x="19561" y="4604"/>
                    <a:pt x="21537" y="5741"/>
                    <a:pt x="23825" y="5888"/>
                  </a:cubicBezTo>
                  <a:cubicBezTo>
                    <a:pt x="23943" y="5895"/>
                    <a:pt x="24057" y="5898"/>
                    <a:pt x="24165" y="5898"/>
                  </a:cubicBezTo>
                  <a:cubicBezTo>
                    <a:pt x="26948" y="5898"/>
                    <a:pt x="26453" y="3627"/>
                    <a:pt x="21789" y="3352"/>
                  </a:cubicBezTo>
                  <a:cubicBezTo>
                    <a:pt x="16931" y="3054"/>
                    <a:pt x="20027" y="899"/>
                    <a:pt x="15098" y="601"/>
                  </a:cubicBezTo>
                  <a:cubicBezTo>
                    <a:pt x="14677" y="576"/>
                    <a:pt x="14291" y="565"/>
                    <a:pt x="13933" y="565"/>
                  </a:cubicBezTo>
                  <a:cubicBezTo>
                    <a:pt x="11504" y="565"/>
                    <a:pt x="10413" y="1077"/>
                    <a:pt x="9168" y="1077"/>
                  </a:cubicBezTo>
                  <a:cubicBezTo>
                    <a:pt x="8452" y="1077"/>
                    <a:pt x="7686" y="908"/>
                    <a:pt x="6585" y="375"/>
                  </a:cubicBezTo>
                  <a:cubicBezTo>
                    <a:pt x="6040" y="110"/>
                    <a:pt x="5495" y="0"/>
                    <a:pt x="4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25031" y="294784"/>
              <a:ext cx="820176" cy="232706"/>
            </a:xfrm>
            <a:custGeom>
              <a:avLst/>
              <a:gdLst/>
              <a:ahLst/>
              <a:cxnLst/>
              <a:rect l="l" t="t" r="r" b="b"/>
              <a:pathLst>
                <a:path w="25729" h="7300" extrusionOk="0">
                  <a:moveTo>
                    <a:pt x="13549" y="1"/>
                  </a:moveTo>
                  <a:cubicBezTo>
                    <a:pt x="13096" y="1"/>
                    <a:pt x="12617" y="114"/>
                    <a:pt x="12105" y="385"/>
                  </a:cubicBezTo>
                  <a:cubicBezTo>
                    <a:pt x="10677" y="1141"/>
                    <a:pt x="9415" y="1310"/>
                    <a:pt x="8199" y="1310"/>
                  </a:cubicBezTo>
                  <a:cubicBezTo>
                    <a:pt x="7220" y="1310"/>
                    <a:pt x="6271" y="1201"/>
                    <a:pt x="5291" y="1201"/>
                  </a:cubicBezTo>
                  <a:cubicBezTo>
                    <a:pt x="4444" y="1201"/>
                    <a:pt x="3574" y="1282"/>
                    <a:pt x="2640" y="1587"/>
                  </a:cubicBezTo>
                  <a:cubicBezTo>
                    <a:pt x="1" y="2464"/>
                    <a:pt x="20" y="4669"/>
                    <a:pt x="2029" y="4669"/>
                  </a:cubicBezTo>
                  <a:cubicBezTo>
                    <a:pt x="2585" y="4669"/>
                    <a:pt x="3293" y="4500"/>
                    <a:pt x="4140" y="4087"/>
                  </a:cubicBezTo>
                  <a:cubicBezTo>
                    <a:pt x="4933" y="3702"/>
                    <a:pt x="5559" y="3557"/>
                    <a:pt x="6093" y="3557"/>
                  </a:cubicBezTo>
                  <a:cubicBezTo>
                    <a:pt x="7689" y="3557"/>
                    <a:pt x="8453" y="4853"/>
                    <a:pt x="10371" y="4853"/>
                  </a:cubicBezTo>
                  <a:cubicBezTo>
                    <a:pt x="10976" y="4853"/>
                    <a:pt x="11696" y="4724"/>
                    <a:pt x="12593" y="4385"/>
                  </a:cubicBezTo>
                  <a:cubicBezTo>
                    <a:pt x="13463" y="4056"/>
                    <a:pt x="14026" y="3919"/>
                    <a:pt x="14394" y="3919"/>
                  </a:cubicBezTo>
                  <a:cubicBezTo>
                    <a:pt x="16010" y="3919"/>
                    <a:pt x="13855" y="6564"/>
                    <a:pt x="17356" y="7195"/>
                  </a:cubicBezTo>
                  <a:cubicBezTo>
                    <a:pt x="17756" y="7267"/>
                    <a:pt x="18148" y="7300"/>
                    <a:pt x="18531" y="7300"/>
                  </a:cubicBezTo>
                  <a:cubicBezTo>
                    <a:pt x="22268" y="7300"/>
                    <a:pt x="25119" y="4195"/>
                    <a:pt x="25119" y="4195"/>
                  </a:cubicBezTo>
                  <a:cubicBezTo>
                    <a:pt x="25729" y="2496"/>
                    <a:pt x="24697" y="1474"/>
                    <a:pt x="23153" y="1474"/>
                  </a:cubicBezTo>
                  <a:cubicBezTo>
                    <a:pt x="22316" y="1474"/>
                    <a:pt x="21327" y="1775"/>
                    <a:pt x="20368" y="2432"/>
                  </a:cubicBezTo>
                  <a:cubicBezTo>
                    <a:pt x="19983" y="2700"/>
                    <a:pt x="19613" y="2812"/>
                    <a:pt x="19250" y="2812"/>
                  </a:cubicBezTo>
                  <a:cubicBezTo>
                    <a:pt x="17432" y="2812"/>
                    <a:pt x="15810" y="1"/>
                    <a:pt x="135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6947715" y="479725"/>
              <a:ext cx="821005" cy="232961"/>
            </a:xfrm>
            <a:custGeom>
              <a:avLst/>
              <a:gdLst/>
              <a:ahLst/>
              <a:cxnLst/>
              <a:rect l="l" t="t" r="r" b="b"/>
              <a:pathLst>
                <a:path w="25755" h="7308" extrusionOk="0">
                  <a:moveTo>
                    <a:pt x="13546" y="1"/>
                  </a:moveTo>
                  <a:cubicBezTo>
                    <a:pt x="13095" y="1"/>
                    <a:pt x="12618" y="113"/>
                    <a:pt x="12108" y="381"/>
                  </a:cubicBezTo>
                  <a:cubicBezTo>
                    <a:pt x="10677" y="1139"/>
                    <a:pt x="9412" y="1307"/>
                    <a:pt x="8194" y="1307"/>
                  </a:cubicBezTo>
                  <a:cubicBezTo>
                    <a:pt x="7227" y="1307"/>
                    <a:pt x="6289" y="1201"/>
                    <a:pt x="5321" y="1201"/>
                  </a:cubicBezTo>
                  <a:cubicBezTo>
                    <a:pt x="4466" y="1201"/>
                    <a:pt x="3587" y="1284"/>
                    <a:pt x="2643" y="1595"/>
                  </a:cubicBezTo>
                  <a:cubicBezTo>
                    <a:pt x="1" y="2464"/>
                    <a:pt x="31" y="4672"/>
                    <a:pt x="2050" y="4672"/>
                  </a:cubicBezTo>
                  <a:cubicBezTo>
                    <a:pt x="2605" y="4672"/>
                    <a:pt x="3312" y="4504"/>
                    <a:pt x="4155" y="4096"/>
                  </a:cubicBezTo>
                  <a:cubicBezTo>
                    <a:pt x="4950" y="3709"/>
                    <a:pt x="5578" y="3564"/>
                    <a:pt x="6113" y="3564"/>
                  </a:cubicBezTo>
                  <a:cubicBezTo>
                    <a:pt x="7708" y="3564"/>
                    <a:pt x="8475" y="4851"/>
                    <a:pt x="10386" y="4851"/>
                  </a:cubicBezTo>
                  <a:cubicBezTo>
                    <a:pt x="10991" y="4851"/>
                    <a:pt x="11711" y="4722"/>
                    <a:pt x="12608" y="4381"/>
                  </a:cubicBezTo>
                  <a:cubicBezTo>
                    <a:pt x="13473" y="4056"/>
                    <a:pt x="14035" y="3921"/>
                    <a:pt x="14403" y="3921"/>
                  </a:cubicBezTo>
                  <a:cubicBezTo>
                    <a:pt x="16030" y="3921"/>
                    <a:pt x="13865" y="6572"/>
                    <a:pt x="17371" y="7203"/>
                  </a:cubicBezTo>
                  <a:cubicBezTo>
                    <a:pt x="17770" y="7275"/>
                    <a:pt x="18163" y="7307"/>
                    <a:pt x="18546" y="7307"/>
                  </a:cubicBezTo>
                  <a:cubicBezTo>
                    <a:pt x="22294" y="7307"/>
                    <a:pt x="25146" y="4191"/>
                    <a:pt x="25146" y="4191"/>
                  </a:cubicBezTo>
                  <a:cubicBezTo>
                    <a:pt x="25754" y="2495"/>
                    <a:pt x="24727" y="1473"/>
                    <a:pt x="23187" y="1473"/>
                  </a:cubicBezTo>
                  <a:cubicBezTo>
                    <a:pt x="22348" y="1473"/>
                    <a:pt x="21357" y="1777"/>
                    <a:pt x="20395" y="2441"/>
                  </a:cubicBezTo>
                  <a:cubicBezTo>
                    <a:pt x="20008" y="2706"/>
                    <a:pt x="19636" y="2816"/>
                    <a:pt x="19273" y="2816"/>
                  </a:cubicBezTo>
                  <a:cubicBezTo>
                    <a:pt x="17438" y="2816"/>
                    <a:pt x="15813" y="1"/>
                    <a:pt x="13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8280429" y="252135"/>
              <a:ext cx="859417" cy="219477"/>
            </a:xfrm>
            <a:custGeom>
              <a:avLst/>
              <a:gdLst/>
              <a:ahLst/>
              <a:cxnLst/>
              <a:rect l="l" t="t" r="r" b="b"/>
              <a:pathLst>
                <a:path w="26960" h="6885" extrusionOk="0">
                  <a:moveTo>
                    <a:pt x="13409" y="1"/>
                  </a:moveTo>
                  <a:cubicBezTo>
                    <a:pt x="11777" y="1"/>
                    <a:pt x="10481" y="674"/>
                    <a:pt x="9851" y="1675"/>
                  </a:cubicBezTo>
                  <a:cubicBezTo>
                    <a:pt x="9573" y="2117"/>
                    <a:pt x="9177" y="2280"/>
                    <a:pt x="8685" y="2280"/>
                  </a:cubicBezTo>
                  <a:cubicBezTo>
                    <a:pt x="7386" y="2280"/>
                    <a:pt x="5411" y="1146"/>
                    <a:pt x="3124" y="1008"/>
                  </a:cubicBezTo>
                  <a:cubicBezTo>
                    <a:pt x="3005" y="1001"/>
                    <a:pt x="2892" y="998"/>
                    <a:pt x="2784" y="998"/>
                  </a:cubicBezTo>
                  <a:cubicBezTo>
                    <a:pt x="1" y="998"/>
                    <a:pt x="496" y="3269"/>
                    <a:pt x="5172" y="3532"/>
                  </a:cubicBezTo>
                  <a:cubicBezTo>
                    <a:pt x="10017" y="3830"/>
                    <a:pt x="6922" y="5985"/>
                    <a:pt x="11851" y="6283"/>
                  </a:cubicBezTo>
                  <a:cubicBezTo>
                    <a:pt x="12272" y="6308"/>
                    <a:pt x="12660" y="6319"/>
                    <a:pt x="13018" y="6319"/>
                  </a:cubicBezTo>
                  <a:cubicBezTo>
                    <a:pt x="15453" y="6319"/>
                    <a:pt x="16546" y="5807"/>
                    <a:pt x="17789" y="5807"/>
                  </a:cubicBezTo>
                  <a:cubicBezTo>
                    <a:pt x="18503" y="5807"/>
                    <a:pt x="19267" y="5976"/>
                    <a:pt x="20364" y="6509"/>
                  </a:cubicBezTo>
                  <a:cubicBezTo>
                    <a:pt x="20910" y="6774"/>
                    <a:pt x="21456" y="6885"/>
                    <a:pt x="21987" y="6885"/>
                  </a:cubicBezTo>
                  <a:cubicBezTo>
                    <a:pt x="24648" y="6885"/>
                    <a:pt x="26924" y="4104"/>
                    <a:pt x="26924" y="4104"/>
                  </a:cubicBezTo>
                  <a:cubicBezTo>
                    <a:pt x="26960" y="3639"/>
                    <a:pt x="26686" y="3175"/>
                    <a:pt x="26186" y="2806"/>
                  </a:cubicBezTo>
                  <a:cubicBezTo>
                    <a:pt x="23683" y="959"/>
                    <a:pt x="22137" y="462"/>
                    <a:pt x="21008" y="462"/>
                  </a:cubicBezTo>
                  <a:cubicBezTo>
                    <a:pt x="19695" y="462"/>
                    <a:pt x="18948" y="1135"/>
                    <a:pt x="17919" y="1135"/>
                  </a:cubicBezTo>
                  <a:cubicBezTo>
                    <a:pt x="17552" y="1135"/>
                    <a:pt x="17150" y="1049"/>
                    <a:pt x="16673" y="818"/>
                  </a:cubicBezTo>
                  <a:cubicBezTo>
                    <a:pt x="15510" y="247"/>
                    <a:pt x="14398" y="1"/>
                    <a:pt x="13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64" name="Google Shape;1764;p6"/>
          <p:cNvSpPr txBox="1">
            <a:spLocks noGrp="1"/>
          </p:cNvSpPr>
          <p:nvPr>
            <p:ph type="title"/>
          </p:nvPr>
        </p:nvSpPr>
        <p:spPr>
          <a:xfrm>
            <a:off x="2900675" y="331200"/>
            <a:ext cx="3342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65" name="Google Shape;1765;p6"/>
          <p:cNvSpPr/>
          <p:nvPr/>
        </p:nvSpPr>
        <p:spPr>
          <a:xfrm>
            <a:off x="0" y="4569775"/>
            <a:ext cx="9143757" cy="604015"/>
          </a:xfrm>
          <a:custGeom>
            <a:avLst/>
            <a:gdLst/>
            <a:ahLst/>
            <a:cxnLst/>
            <a:rect l="l" t="t" r="r" b="b"/>
            <a:pathLst>
              <a:path w="284941" h="18948" extrusionOk="0">
                <a:moveTo>
                  <a:pt x="147289" y="1"/>
                </a:moveTo>
                <a:cubicBezTo>
                  <a:pt x="98975" y="1"/>
                  <a:pt x="49851" y="800"/>
                  <a:pt x="1" y="2314"/>
                </a:cubicBezTo>
                <a:lnTo>
                  <a:pt x="1" y="18947"/>
                </a:lnTo>
                <a:lnTo>
                  <a:pt x="284941" y="18947"/>
                </a:lnTo>
                <a:lnTo>
                  <a:pt x="284941" y="2314"/>
                </a:lnTo>
                <a:cubicBezTo>
                  <a:pt x="239863" y="746"/>
                  <a:pt x="193953" y="1"/>
                  <a:pt x="1472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accent3"/>
        </a:solidFill>
        <a:effectLst/>
      </p:bgPr>
    </p:bg>
    <p:spTree>
      <p:nvGrpSpPr>
        <p:cNvPr id="1" name="Shape 1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7" name="Google Shape;1767;p7"/>
          <p:cNvGrpSpPr/>
          <p:nvPr/>
        </p:nvGrpSpPr>
        <p:grpSpPr>
          <a:xfrm>
            <a:off x="3133873" y="0"/>
            <a:ext cx="6527627" cy="5168861"/>
            <a:chOff x="3121273" y="0"/>
            <a:chExt cx="6527627" cy="5168861"/>
          </a:xfrm>
        </p:grpSpPr>
        <p:sp>
          <p:nvSpPr>
            <p:cNvPr id="1768" name="Google Shape;1768;p7"/>
            <p:cNvSpPr/>
            <p:nvPr/>
          </p:nvSpPr>
          <p:spPr>
            <a:xfrm>
              <a:off x="3121273" y="0"/>
              <a:ext cx="5604150" cy="5168861"/>
            </a:xfrm>
            <a:custGeom>
              <a:avLst/>
              <a:gdLst/>
              <a:ahLst/>
              <a:cxnLst/>
              <a:rect l="l" t="t" r="r" b="b"/>
              <a:pathLst>
                <a:path w="174952" h="161426" extrusionOk="0">
                  <a:moveTo>
                    <a:pt x="97763" y="1"/>
                  </a:moveTo>
                  <a:cubicBezTo>
                    <a:pt x="98549" y="2846"/>
                    <a:pt x="99037" y="5763"/>
                    <a:pt x="99228" y="8704"/>
                  </a:cubicBezTo>
                  <a:cubicBezTo>
                    <a:pt x="99739" y="17062"/>
                    <a:pt x="97704" y="25421"/>
                    <a:pt x="94155" y="33172"/>
                  </a:cubicBezTo>
                  <a:cubicBezTo>
                    <a:pt x="86321" y="50257"/>
                    <a:pt x="72272" y="64830"/>
                    <a:pt x="58163" y="78451"/>
                  </a:cubicBezTo>
                  <a:cubicBezTo>
                    <a:pt x="43721" y="92405"/>
                    <a:pt x="28302" y="105752"/>
                    <a:pt x="15205" y="120670"/>
                  </a:cubicBezTo>
                  <a:cubicBezTo>
                    <a:pt x="8252" y="128600"/>
                    <a:pt x="1382" y="137780"/>
                    <a:pt x="453" y="147888"/>
                  </a:cubicBezTo>
                  <a:cubicBezTo>
                    <a:pt x="1" y="152734"/>
                    <a:pt x="1156" y="157258"/>
                    <a:pt x="3382" y="161425"/>
                  </a:cubicBezTo>
                  <a:lnTo>
                    <a:pt x="28385" y="161425"/>
                  </a:lnTo>
                  <a:cubicBezTo>
                    <a:pt x="29433" y="154282"/>
                    <a:pt x="31576" y="147257"/>
                    <a:pt x="35231" y="140494"/>
                  </a:cubicBezTo>
                  <a:cubicBezTo>
                    <a:pt x="38827" y="133874"/>
                    <a:pt x="43673" y="127505"/>
                    <a:pt x="49650" y="122230"/>
                  </a:cubicBezTo>
                  <a:cubicBezTo>
                    <a:pt x="54948" y="117551"/>
                    <a:pt x="61890" y="113241"/>
                    <a:pt x="69831" y="113050"/>
                  </a:cubicBezTo>
                  <a:cubicBezTo>
                    <a:pt x="69992" y="113047"/>
                    <a:pt x="70152" y="113045"/>
                    <a:pt x="70313" y="113045"/>
                  </a:cubicBezTo>
                  <a:cubicBezTo>
                    <a:pt x="77634" y="113045"/>
                    <a:pt x="84758" y="117000"/>
                    <a:pt x="88393" y="122290"/>
                  </a:cubicBezTo>
                  <a:cubicBezTo>
                    <a:pt x="91941" y="127457"/>
                    <a:pt x="92417" y="133755"/>
                    <a:pt x="91929" y="139577"/>
                  </a:cubicBezTo>
                  <a:cubicBezTo>
                    <a:pt x="91310" y="146983"/>
                    <a:pt x="89202" y="154186"/>
                    <a:pt x="87369" y="161425"/>
                  </a:cubicBezTo>
                  <a:lnTo>
                    <a:pt x="104835" y="161425"/>
                  </a:lnTo>
                  <a:cubicBezTo>
                    <a:pt x="106109" y="160306"/>
                    <a:pt x="107300" y="159092"/>
                    <a:pt x="108419" y="157806"/>
                  </a:cubicBezTo>
                  <a:cubicBezTo>
                    <a:pt x="112979" y="152496"/>
                    <a:pt x="114932" y="146304"/>
                    <a:pt x="114789" y="139780"/>
                  </a:cubicBezTo>
                  <a:cubicBezTo>
                    <a:pt x="114634" y="132577"/>
                    <a:pt x="112551" y="125350"/>
                    <a:pt x="110765" y="118337"/>
                  </a:cubicBezTo>
                  <a:cubicBezTo>
                    <a:pt x="107050" y="103716"/>
                    <a:pt x="102287" y="88559"/>
                    <a:pt x="104776" y="73498"/>
                  </a:cubicBezTo>
                  <a:cubicBezTo>
                    <a:pt x="105693" y="67914"/>
                    <a:pt x="107610" y="62413"/>
                    <a:pt x="111050" y="57555"/>
                  </a:cubicBezTo>
                  <a:cubicBezTo>
                    <a:pt x="114456" y="52733"/>
                    <a:pt x="119254" y="48769"/>
                    <a:pt x="124743" y="45649"/>
                  </a:cubicBezTo>
                  <a:cubicBezTo>
                    <a:pt x="136899" y="38732"/>
                    <a:pt x="151675" y="35184"/>
                    <a:pt x="162712" y="26826"/>
                  </a:cubicBezTo>
                  <a:cubicBezTo>
                    <a:pt x="168212" y="22658"/>
                    <a:pt x="172213" y="17479"/>
                    <a:pt x="173844" y="11336"/>
                  </a:cubicBezTo>
                  <a:cubicBezTo>
                    <a:pt x="174832" y="7609"/>
                    <a:pt x="174951" y="3775"/>
                    <a:pt x="1744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"/>
            <p:cNvSpPr/>
            <p:nvPr/>
          </p:nvSpPr>
          <p:spPr>
            <a:xfrm>
              <a:off x="8281241" y="0"/>
              <a:ext cx="1367660" cy="2489523"/>
            </a:xfrm>
            <a:custGeom>
              <a:avLst/>
              <a:gdLst/>
              <a:ahLst/>
              <a:cxnLst/>
              <a:rect l="l" t="t" r="r" b="b"/>
              <a:pathLst>
                <a:path w="42696" h="77749" extrusionOk="0">
                  <a:moveTo>
                    <a:pt x="26575" y="1"/>
                  </a:moveTo>
                  <a:cubicBezTo>
                    <a:pt x="26646" y="2180"/>
                    <a:pt x="26492" y="4370"/>
                    <a:pt x="26134" y="6525"/>
                  </a:cubicBezTo>
                  <a:cubicBezTo>
                    <a:pt x="23956" y="19360"/>
                    <a:pt x="12871" y="28742"/>
                    <a:pt x="5179" y="39363"/>
                  </a:cubicBezTo>
                  <a:cubicBezTo>
                    <a:pt x="3072" y="42280"/>
                    <a:pt x="822" y="45387"/>
                    <a:pt x="381" y="48864"/>
                  </a:cubicBezTo>
                  <a:cubicBezTo>
                    <a:pt x="0" y="51900"/>
                    <a:pt x="1084" y="54781"/>
                    <a:pt x="3012" y="57317"/>
                  </a:cubicBezTo>
                  <a:cubicBezTo>
                    <a:pt x="5227" y="60211"/>
                    <a:pt x="8382" y="62592"/>
                    <a:pt x="11621" y="64628"/>
                  </a:cubicBezTo>
                  <a:cubicBezTo>
                    <a:pt x="15324" y="66985"/>
                    <a:pt x="19169" y="69128"/>
                    <a:pt x="23134" y="71033"/>
                  </a:cubicBezTo>
                  <a:cubicBezTo>
                    <a:pt x="29373" y="73998"/>
                    <a:pt x="35945" y="76248"/>
                    <a:pt x="42696" y="77748"/>
                  </a:cubicBezTo>
                  <a:lnTo>
                    <a:pt x="4269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0" name="Google Shape;1770;p7"/>
          <p:cNvSpPr/>
          <p:nvPr/>
        </p:nvSpPr>
        <p:spPr>
          <a:xfrm>
            <a:off x="6905876" y="2536175"/>
            <a:ext cx="2869636" cy="2632544"/>
          </a:xfrm>
          <a:custGeom>
            <a:avLst/>
            <a:gdLst/>
            <a:ahLst/>
            <a:cxnLst/>
            <a:rect l="l" t="t" r="r" b="b"/>
            <a:pathLst>
              <a:path w="70188" h="64389" extrusionOk="0">
                <a:moveTo>
                  <a:pt x="18568" y="0"/>
                </a:moveTo>
                <a:cubicBezTo>
                  <a:pt x="14432" y="0"/>
                  <a:pt x="10298" y="719"/>
                  <a:pt x="7037" y="2857"/>
                </a:cubicBezTo>
                <a:cubicBezTo>
                  <a:pt x="275" y="7286"/>
                  <a:pt x="1" y="15990"/>
                  <a:pt x="1013" y="22526"/>
                </a:cubicBezTo>
                <a:cubicBezTo>
                  <a:pt x="2358" y="31218"/>
                  <a:pt x="6120" y="39552"/>
                  <a:pt x="6490" y="48363"/>
                </a:cubicBezTo>
                <a:cubicBezTo>
                  <a:pt x="6680" y="52804"/>
                  <a:pt x="5882" y="57257"/>
                  <a:pt x="3834" y="61352"/>
                </a:cubicBezTo>
                <a:cubicBezTo>
                  <a:pt x="3311" y="62400"/>
                  <a:pt x="2727" y="63412"/>
                  <a:pt x="2084" y="64388"/>
                </a:cubicBezTo>
                <a:lnTo>
                  <a:pt x="70188" y="64388"/>
                </a:lnTo>
                <a:lnTo>
                  <a:pt x="70188" y="24252"/>
                </a:lnTo>
                <a:cubicBezTo>
                  <a:pt x="68390" y="22014"/>
                  <a:pt x="66414" y="19931"/>
                  <a:pt x="64283" y="18002"/>
                </a:cubicBezTo>
                <a:cubicBezTo>
                  <a:pt x="59294" y="13513"/>
                  <a:pt x="53424" y="10060"/>
                  <a:pt x="47007" y="7179"/>
                </a:cubicBezTo>
                <a:cubicBezTo>
                  <a:pt x="40256" y="4155"/>
                  <a:pt x="33005" y="1726"/>
                  <a:pt x="25480" y="571"/>
                </a:cubicBezTo>
                <a:cubicBezTo>
                  <a:pt x="23284" y="234"/>
                  <a:pt x="20926" y="0"/>
                  <a:pt x="1856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1" name="Google Shape;1771;p7"/>
          <p:cNvSpPr txBox="1">
            <a:spLocks noGrp="1"/>
          </p:cNvSpPr>
          <p:nvPr>
            <p:ph type="title"/>
          </p:nvPr>
        </p:nvSpPr>
        <p:spPr>
          <a:xfrm>
            <a:off x="8293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772" name="Google Shape;1772;p7"/>
          <p:cNvSpPr txBox="1">
            <a:spLocks noGrp="1"/>
          </p:cNvSpPr>
          <p:nvPr>
            <p:ph type="body" idx="1"/>
          </p:nvPr>
        </p:nvSpPr>
        <p:spPr>
          <a:xfrm>
            <a:off x="8293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3"/>
        </a:solidFill>
        <a:effectLst/>
      </p:bgPr>
    </p:bg>
    <p:spTree>
      <p:nvGrpSpPr>
        <p:cNvPr id="1" name="Shape 1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4" name="Google Shape;1774;p8"/>
          <p:cNvSpPr txBox="1">
            <a:spLocks noGrp="1"/>
          </p:cNvSpPr>
          <p:nvPr>
            <p:ph type="title"/>
          </p:nvPr>
        </p:nvSpPr>
        <p:spPr>
          <a:xfrm>
            <a:off x="1388100" y="1181825"/>
            <a:ext cx="6367800" cy="262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775" name="Google Shape;1775;p8"/>
          <p:cNvSpPr/>
          <p:nvPr/>
        </p:nvSpPr>
        <p:spPr>
          <a:xfrm>
            <a:off x="-13544" y="-58989"/>
            <a:ext cx="9171088" cy="5187598"/>
          </a:xfrm>
          <a:custGeom>
            <a:avLst/>
            <a:gdLst/>
            <a:ahLst/>
            <a:cxnLst/>
            <a:rect l="l" t="t" r="r" b="b"/>
            <a:pathLst>
              <a:path w="285215" h="161331" extrusionOk="0">
                <a:moveTo>
                  <a:pt x="1" y="1"/>
                </a:moveTo>
                <a:lnTo>
                  <a:pt x="1" y="161163"/>
                </a:lnTo>
                <a:lnTo>
                  <a:pt x="284108" y="161330"/>
                </a:lnTo>
                <a:lnTo>
                  <a:pt x="285215" y="1799"/>
                </a:lnTo>
                <a:lnTo>
                  <a:pt x="242091" y="2430"/>
                </a:lnTo>
                <a:cubicBezTo>
                  <a:pt x="234625" y="3668"/>
                  <a:pt x="227386" y="6144"/>
                  <a:pt x="222338" y="10228"/>
                </a:cubicBezTo>
                <a:cubicBezTo>
                  <a:pt x="217290" y="14312"/>
                  <a:pt x="214766" y="20170"/>
                  <a:pt x="216992" y="25361"/>
                </a:cubicBezTo>
                <a:cubicBezTo>
                  <a:pt x="221112" y="34981"/>
                  <a:pt x="238269" y="38434"/>
                  <a:pt x="245877" y="46923"/>
                </a:cubicBezTo>
                <a:cubicBezTo>
                  <a:pt x="246865" y="48030"/>
                  <a:pt x="247698" y="49293"/>
                  <a:pt x="247496" y="50590"/>
                </a:cubicBezTo>
                <a:cubicBezTo>
                  <a:pt x="247210" y="52352"/>
                  <a:pt x="245127" y="53650"/>
                  <a:pt x="243496" y="55008"/>
                </a:cubicBezTo>
                <a:cubicBezTo>
                  <a:pt x="237209" y="60246"/>
                  <a:pt x="237007" y="67997"/>
                  <a:pt x="239507" y="74653"/>
                </a:cubicBezTo>
                <a:cubicBezTo>
                  <a:pt x="242007" y="81308"/>
                  <a:pt x="246805" y="87404"/>
                  <a:pt x="249651" y="94000"/>
                </a:cubicBezTo>
                <a:cubicBezTo>
                  <a:pt x="250651" y="96322"/>
                  <a:pt x="251401" y="98858"/>
                  <a:pt x="250211" y="101144"/>
                </a:cubicBezTo>
                <a:cubicBezTo>
                  <a:pt x="247889" y="105597"/>
                  <a:pt x="239507" y="106978"/>
                  <a:pt x="236268" y="111133"/>
                </a:cubicBezTo>
                <a:cubicBezTo>
                  <a:pt x="231244" y="117539"/>
                  <a:pt x="240543" y="127516"/>
                  <a:pt x="232077" y="132077"/>
                </a:cubicBezTo>
                <a:cubicBezTo>
                  <a:pt x="230958" y="132672"/>
                  <a:pt x="229660" y="133077"/>
                  <a:pt x="228315" y="133339"/>
                </a:cubicBezTo>
                <a:cubicBezTo>
                  <a:pt x="223493" y="134279"/>
                  <a:pt x="218433" y="133946"/>
                  <a:pt x="213516" y="134493"/>
                </a:cubicBezTo>
                <a:cubicBezTo>
                  <a:pt x="209110" y="134982"/>
                  <a:pt x="204514" y="136375"/>
                  <a:pt x="202455" y="139185"/>
                </a:cubicBezTo>
                <a:cubicBezTo>
                  <a:pt x="200526" y="141780"/>
                  <a:pt x="200764" y="145507"/>
                  <a:pt x="195299" y="145959"/>
                </a:cubicBezTo>
                <a:cubicBezTo>
                  <a:pt x="195002" y="145981"/>
                  <a:pt x="194706" y="145992"/>
                  <a:pt x="194410" y="145992"/>
                </a:cubicBezTo>
                <a:cubicBezTo>
                  <a:pt x="192615" y="145992"/>
                  <a:pt x="190842" y="145590"/>
                  <a:pt x="189227" y="144792"/>
                </a:cubicBezTo>
                <a:cubicBezTo>
                  <a:pt x="185660" y="143039"/>
                  <a:pt x="181722" y="142366"/>
                  <a:pt x="177685" y="142366"/>
                </a:cubicBezTo>
                <a:cubicBezTo>
                  <a:pt x="172235" y="142366"/>
                  <a:pt x="166605" y="143592"/>
                  <a:pt x="161461" y="145042"/>
                </a:cubicBezTo>
                <a:cubicBezTo>
                  <a:pt x="157281" y="146216"/>
                  <a:pt x="153014" y="147563"/>
                  <a:pt x="148545" y="147563"/>
                </a:cubicBezTo>
                <a:cubicBezTo>
                  <a:pt x="148342" y="147563"/>
                  <a:pt x="148139" y="147560"/>
                  <a:pt x="147936" y="147555"/>
                </a:cubicBezTo>
                <a:cubicBezTo>
                  <a:pt x="144007" y="147459"/>
                  <a:pt x="140316" y="146281"/>
                  <a:pt x="136518" y="145531"/>
                </a:cubicBezTo>
                <a:cubicBezTo>
                  <a:pt x="133107" y="144847"/>
                  <a:pt x="129564" y="144507"/>
                  <a:pt x="126021" y="144507"/>
                </a:cubicBezTo>
                <a:cubicBezTo>
                  <a:pt x="121166" y="144507"/>
                  <a:pt x="116310" y="145145"/>
                  <a:pt x="111789" y="146412"/>
                </a:cubicBezTo>
                <a:cubicBezTo>
                  <a:pt x="107297" y="147671"/>
                  <a:pt x="102814" y="149551"/>
                  <a:pt x="98093" y="149551"/>
                </a:cubicBezTo>
                <a:cubicBezTo>
                  <a:pt x="97546" y="149551"/>
                  <a:pt x="96995" y="149526"/>
                  <a:pt x="96441" y="149472"/>
                </a:cubicBezTo>
                <a:cubicBezTo>
                  <a:pt x="90417" y="148876"/>
                  <a:pt x="86250" y="145078"/>
                  <a:pt x="81344" y="142530"/>
                </a:cubicBezTo>
                <a:cubicBezTo>
                  <a:pt x="76517" y="140035"/>
                  <a:pt x="70556" y="138681"/>
                  <a:pt x="64594" y="138681"/>
                </a:cubicBezTo>
                <a:cubicBezTo>
                  <a:pt x="63616" y="138681"/>
                  <a:pt x="62637" y="138718"/>
                  <a:pt x="61663" y="138792"/>
                </a:cubicBezTo>
                <a:cubicBezTo>
                  <a:pt x="57425" y="139113"/>
                  <a:pt x="53317" y="140113"/>
                  <a:pt x="49066" y="140268"/>
                </a:cubicBezTo>
                <a:cubicBezTo>
                  <a:pt x="48765" y="140279"/>
                  <a:pt x="48462" y="140285"/>
                  <a:pt x="48157" y="140285"/>
                </a:cubicBezTo>
                <a:cubicBezTo>
                  <a:pt x="44157" y="140285"/>
                  <a:pt x="39919" y="139324"/>
                  <a:pt x="37839" y="136934"/>
                </a:cubicBezTo>
                <a:cubicBezTo>
                  <a:pt x="36482" y="135351"/>
                  <a:pt x="36255" y="133422"/>
                  <a:pt x="36351" y="131576"/>
                </a:cubicBezTo>
                <a:cubicBezTo>
                  <a:pt x="36815" y="123171"/>
                  <a:pt x="42804" y="113896"/>
                  <a:pt x="36101" y="106954"/>
                </a:cubicBezTo>
                <a:cubicBezTo>
                  <a:pt x="32933" y="103668"/>
                  <a:pt x="27397" y="101692"/>
                  <a:pt x="24849" y="98156"/>
                </a:cubicBezTo>
                <a:cubicBezTo>
                  <a:pt x="21099" y="92929"/>
                  <a:pt x="25302" y="86583"/>
                  <a:pt x="30576" y="82082"/>
                </a:cubicBezTo>
                <a:cubicBezTo>
                  <a:pt x="35851" y="77570"/>
                  <a:pt x="42518" y="73474"/>
                  <a:pt x="44661" y="67819"/>
                </a:cubicBezTo>
                <a:cubicBezTo>
                  <a:pt x="46292" y="63461"/>
                  <a:pt x="44971" y="59091"/>
                  <a:pt x="42363" y="54924"/>
                </a:cubicBezTo>
                <a:cubicBezTo>
                  <a:pt x="38922" y="49412"/>
                  <a:pt x="42637" y="42994"/>
                  <a:pt x="50519" y="40732"/>
                </a:cubicBezTo>
                <a:cubicBezTo>
                  <a:pt x="58330" y="38505"/>
                  <a:pt x="65521" y="35803"/>
                  <a:pt x="69533" y="30731"/>
                </a:cubicBezTo>
                <a:cubicBezTo>
                  <a:pt x="73355" y="25885"/>
                  <a:pt x="73141" y="19860"/>
                  <a:pt x="70748" y="14586"/>
                </a:cubicBezTo>
                <a:cubicBezTo>
                  <a:pt x="68355" y="9323"/>
                  <a:pt x="63985" y="4620"/>
                  <a:pt x="5967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7" name="Google Shape;1777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78" name="Google Shape;1778;p9"/>
          <p:cNvGrpSpPr/>
          <p:nvPr/>
        </p:nvGrpSpPr>
        <p:grpSpPr>
          <a:xfrm>
            <a:off x="-47775" y="-382075"/>
            <a:ext cx="4209258" cy="5618339"/>
            <a:chOff x="-57460" y="-382070"/>
            <a:chExt cx="5067732" cy="5618339"/>
          </a:xfrm>
        </p:grpSpPr>
        <p:sp>
          <p:nvSpPr>
            <p:cNvPr id="1779" name="Google Shape;1779;p9"/>
            <p:cNvSpPr/>
            <p:nvPr/>
          </p:nvSpPr>
          <p:spPr>
            <a:xfrm>
              <a:off x="-57460" y="2994031"/>
              <a:ext cx="1378339" cy="2242239"/>
            </a:xfrm>
            <a:custGeom>
              <a:avLst/>
              <a:gdLst/>
              <a:ahLst/>
              <a:cxnLst/>
              <a:rect l="l" t="t" r="r" b="b"/>
              <a:pathLst>
                <a:path w="41280" h="67153" extrusionOk="0">
                  <a:moveTo>
                    <a:pt x="1" y="1"/>
                  </a:moveTo>
                  <a:lnTo>
                    <a:pt x="1" y="63306"/>
                  </a:lnTo>
                  <a:cubicBezTo>
                    <a:pt x="1" y="65426"/>
                    <a:pt x="1882" y="67152"/>
                    <a:pt x="4204" y="67152"/>
                  </a:cubicBezTo>
                  <a:lnTo>
                    <a:pt x="41280" y="67152"/>
                  </a:lnTo>
                  <a:cubicBezTo>
                    <a:pt x="32064" y="58079"/>
                    <a:pt x="26516" y="46340"/>
                    <a:pt x="21313" y="34862"/>
                  </a:cubicBezTo>
                  <a:cubicBezTo>
                    <a:pt x="15812" y="22694"/>
                    <a:pt x="10264" y="10181"/>
                    <a:pt x="525" y="501"/>
                  </a:cubicBezTo>
                  <a:cubicBezTo>
                    <a:pt x="346" y="334"/>
                    <a:pt x="179" y="1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593390" y="-382070"/>
              <a:ext cx="4416882" cy="1089162"/>
            </a:xfrm>
            <a:custGeom>
              <a:avLst/>
              <a:gdLst/>
              <a:ahLst/>
              <a:cxnLst/>
              <a:rect l="l" t="t" r="r" b="b"/>
              <a:pathLst>
                <a:path w="138006" h="34031" extrusionOk="0">
                  <a:moveTo>
                    <a:pt x="1" y="0"/>
                  </a:moveTo>
                  <a:cubicBezTo>
                    <a:pt x="644" y="357"/>
                    <a:pt x="1275" y="726"/>
                    <a:pt x="1894" y="1107"/>
                  </a:cubicBezTo>
                  <a:cubicBezTo>
                    <a:pt x="11419" y="6977"/>
                    <a:pt x="19051" y="15466"/>
                    <a:pt x="28254" y="21800"/>
                  </a:cubicBezTo>
                  <a:cubicBezTo>
                    <a:pt x="39998" y="29893"/>
                    <a:pt x="54265" y="34030"/>
                    <a:pt x="68510" y="34030"/>
                  </a:cubicBezTo>
                  <a:cubicBezTo>
                    <a:pt x="79163" y="34030"/>
                    <a:pt x="89804" y="31717"/>
                    <a:pt x="99370" y="27015"/>
                  </a:cubicBezTo>
                  <a:cubicBezTo>
                    <a:pt x="111515" y="21038"/>
                    <a:pt x="121659" y="11728"/>
                    <a:pt x="133005" y="4370"/>
                  </a:cubicBezTo>
                  <a:cubicBezTo>
                    <a:pt x="134625" y="3322"/>
                    <a:pt x="136291" y="2310"/>
                    <a:pt x="138006" y="1357"/>
                  </a:cubicBezTo>
                  <a:cubicBezTo>
                    <a:pt x="137280" y="500"/>
                    <a:pt x="136220" y="0"/>
                    <a:pt x="135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" name="Google Shape;1781;p9"/>
          <p:cNvGrpSpPr/>
          <p:nvPr/>
        </p:nvGrpSpPr>
        <p:grpSpPr>
          <a:xfrm>
            <a:off x="4571880" y="-153475"/>
            <a:ext cx="4830137" cy="5389699"/>
            <a:chOff x="5728550" y="-153476"/>
            <a:chExt cx="3608350" cy="5389699"/>
          </a:xfrm>
        </p:grpSpPr>
        <p:sp>
          <p:nvSpPr>
            <p:cNvPr id="1782" name="Google Shape;1782;p9"/>
            <p:cNvSpPr/>
            <p:nvPr/>
          </p:nvSpPr>
          <p:spPr>
            <a:xfrm>
              <a:off x="5728565" y="3489773"/>
              <a:ext cx="3608335" cy="1746449"/>
            </a:xfrm>
            <a:custGeom>
              <a:avLst/>
              <a:gdLst/>
              <a:ahLst/>
              <a:cxnLst/>
              <a:rect l="l" t="t" r="r" b="b"/>
              <a:pathLst>
                <a:path w="106716" h="51651" extrusionOk="0">
                  <a:moveTo>
                    <a:pt x="106716" y="1"/>
                  </a:moveTo>
                  <a:cubicBezTo>
                    <a:pt x="106037" y="322"/>
                    <a:pt x="105359" y="644"/>
                    <a:pt x="104692" y="977"/>
                  </a:cubicBezTo>
                  <a:cubicBezTo>
                    <a:pt x="94595" y="6109"/>
                    <a:pt x="86535" y="13336"/>
                    <a:pt x="78058" y="20051"/>
                  </a:cubicBezTo>
                  <a:cubicBezTo>
                    <a:pt x="71890" y="24921"/>
                    <a:pt x="65246" y="29659"/>
                    <a:pt x="57162" y="32231"/>
                  </a:cubicBezTo>
                  <a:cubicBezTo>
                    <a:pt x="52462" y="33729"/>
                    <a:pt x="47433" y="34422"/>
                    <a:pt x="42376" y="34422"/>
                  </a:cubicBezTo>
                  <a:cubicBezTo>
                    <a:pt x="36378" y="34422"/>
                    <a:pt x="30340" y="33447"/>
                    <a:pt x="24765" y="31683"/>
                  </a:cubicBezTo>
                  <a:cubicBezTo>
                    <a:pt x="15157" y="28635"/>
                    <a:pt x="6846" y="23409"/>
                    <a:pt x="0" y="17253"/>
                  </a:cubicBezTo>
                  <a:lnTo>
                    <a:pt x="0" y="48304"/>
                  </a:lnTo>
                  <a:cubicBezTo>
                    <a:pt x="0" y="50150"/>
                    <a:pt x="1893" y="51650"/>
                    <a:pt x="4227" y="51650"/>
                  </a:cubicBezTo>
                  <a:lnTo>
                    <a:pt x="102489" y="51650"/>
                  </a:lnTo>
                  <a:cubicBezTo>
                    <a:pt x="104823" y="51650"/>
                    <a:pt x="106716" y="50150"/>
                    <a:pt x="106716" y="48304"/>
                  </a:cubicBezTo>
                  <a:lnTo>
                    <a:pt x="106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5728550" y="-153476"/>
              <a:ext cx="2885795" cy="940815"/>
            </a:xfrm>
            <a:custGeom>
              <a:avLst/>
              <a:gdLst/>
              <a:ahLst/>
              <a:cxnLst/>
              <a:rect l="l" t="t" r="r" b="b"/>
              <a:pathLst>
                <a:path w="90167" h="23383" extrusionOk="0">
                  <a:moveTo>
                    <a:pt x="4263" y="0"/>
                  </a:moveTo>
                  <a:cubicBezTo>
                    <a:pt x="1905" y="0"/>
                    <a:pt x="0" y="1500"/>
                    <a:pt x="0" y="3346"/>
                  </a:cubicBezTo>
                  <a:lnTo>
                    <a:pt x="0" y="18193"/>
                  </a:lnTo>
                  <a:cubicBezTo>
                    <a:pt x="1322" y="18812"/>
                    <a:pt x="2679" y="19348"/>
                    <a:pt x="4060" y="19812"/>
                  </a:cubicBezTo>
                  <a:cubicBezTo>
                    <a:pt x="9299" y="21562"/>
                    <a:pt x="14978" y="22336"/>
                    <a:pt x="20646" y="22836"/>
                  </a:cubicBezTo>
                  <a:cubicBezTo>
                    <a:pt x="24602" y="23183"/>
                    <a:pt x="28627" y="23383"/>
                    <a:pt x="32650" y="23383"/>
                  </a:cubicBezTo>
                  <a:cubicBezTo>
                    <a:pt x="45068" y="23383"/>
                    <a:pt x="57456" y="21478"/>
                    <a:pt x="67663" y="16109"/>
                  </a:cubicBezTo>
                  <a:cubicBezTo>
                    <a:pt x="75688" y="11882"/>
                    <a:pt x="81796" y="5822"/>
                    <a:pt x="89023" y="774"/>
                  </a:cubicBezTo>
                  <a:cubicBezTo>
                    <a:pt x="89392" y="512"/>
                    <a:pt x="89773" y="262"/>
                    <a:pt x="90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4" name="Google Shape;1784;p9"/>
          <p:cNvSpPr txBox="1">
            <a:spLocks noGrp="1"/>
          </p:cNvSpPr>
          <p:nvPr>
            <p:ph type="title"/>
          </p:nvPr>
        </p:nvSpPr>
        <p:spPr>
          <a:xfrm>
            <a:off x="733250" y="1233175"/>
            <a:ext cx="31098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85" name="Google Shape;1785;p9"/>
          <p:cNvSpPr txBox="1">
            <a:spLocks noGrp="1"/>
          </p:cNvSpPr>
          <p:nvPr>
            <p:ph type="subTitle" idx="1"/>
          </p:nvPr>
        </p:nvSpPr>
        <p:spPr>
          <a:xfrm>
            <a:off x="733250" y="2803075"/>
            <a:ext cx="31098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86" name="Google Shape;1786;p9"/>
          <p:cNvSpPr txBox="1">
            <a:spLocks noGrp="1"/>
          </p:cNvSpPr>
          <p:nvPr>
            <p:ph type="body" idx="2"/>
          </p:nvPr>
        </p:nvSpPr>
        <p:spPr>
          <a:xfrm>
            <a:off x="5296625" y="724075"/>
            <a:ext cx="31227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lt2"/>
        </a:solidFill>
        <a:effectLst/>
      </p:bgPr>
    </p:bg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" name="Google Shape;1788;p10"/>
          <p:cNvSpPr txBox="1">
            <a:spLocks noGrp="1"/>
          </p:cNvSpPr>
          <p:nvPr>
            <p:ph type="body" idx="1"/>
          </p:nvPr>
        </p:nvSpPr>
        <p:spPr>
          <a:xfrm>
            <a:off x="948900" y="3989025"/>
            <a:ext cx="56895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</a:lstStyle>
          <a:p>
            <a:endParaRPr/>
          </a:p>
        </p:txBody>
      </p:sp>
      <p:sp>
        <p:nvSpPr>
          <p:cNvPr id="1789" name="Google Shape;1789;p10"/>
          <p:cNvSpPr/>
          <p:nvPr/>
        </p:nvSpPr>
        <p:spPr>
          <a:xfrm flipH="1">
            <a:off x="7118574" y="3257545"/>
            <a:ext cx="1056335" cy="1048594"/>
          </a:xfrm>
          <a:custGeom>
            <a:avLst/>
            <a:gdLst/>
            <a:ahLst/>
            <a:cxnLst/>
            <a:rect l="l" t="t" r="r" b="b"/>
            <a:pathLst>
              <a:path w="32613" h="32374" extrusionOk="0">
                <a:moveTo>
                  <a:pt x="16312" y="1"/>
                </a:moveTo>
                <a:cubicBezTo>
                  <a:pt x="7299" y="1"/>
                  <a:pt x="1" y="7252"/>
                  <a:pt x="1" y="16181"/>
                </a:cubicBezTo>
                <a:cubicBezTo>
                  <a:pt x="1" y="25123"/>
                  <a:pt x="7299" y="32374"/>
                  <a:pt x="16312" y="32374"/>
                </a:cubicBezTo>
                <a:cubicBezTo>
                  <a:pt x="25314" y="32374"/>
                  <a:pt x="32612" y="25123"/>
                  <a:pt x="32612" y="16181"/>
                </a:cubicBezTo>
                <a:cubicBezTo>
                  <a:pt x="32612" y="7252"/>
                  <a:pt x="25314" y="1"/>
                  <a:pt x="163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0" name="Google Shape;1790;p10"/>
          <p:cNvSpPr/>
          <p:nvPr/>
        </p:nvSpPr>
        <p:spPr>
          <a:xfrm flipH="1">
            <a:off x="8617548" y="3531700"/>
            <a:ext cx="381180" cy="378261"/>
          </a:xfrm>
          <a:custGeom>
            <a:avLst/>
            <a:gdLst/>
            <a:ahLst/>
            <a:cxnLst/>
            <a:rect l="l" t="t" r="r" b="b"/>
            <a:pathLst>
              <a:path w="4645" h="4609" extrusionOk="0">
                <a:moveTo>
                  <a:pt x="2323" y="1"/>
                </a:moveTo>
                <a:cubicBezTo>
                  <a:pt x="1037" y="1"/>
                  <a:pt x="1" y="1025"/>
                  <a:pt x="1" y="2299"/>
                </a:cubicBezTo>
                <a:cubicBezTo>
                  <a:pt x="1" y="3584"/>
                  <a:pt x="1037" y="4608"/>
                  <a:pt x="2323" y="4608"/>
                </a:cubicBezTo>
                <a:cubicBezTo>
                  <a:pt x="3608" y="4608"/>
                  <a:pt x="4644" y="3584"/>
                  <a:pt x="4644" y="2299"/>
                </a:cubicBezTo>
                <a:cubicBezTo>
                  <a:pt x="4644" y="1025"/>
                  <a:pt x="3608" y="1"/>
                  <a:pt x="2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1" name="Google Shape;1791;p10"/>
          <p:cNvSpPr/>
          <p:nvPr/>
        </p:nvSpPr>
        <p:spPr>
          <a:xfrm flipH="1">
            <a:off x="174964" y="1395968"/>
            <a:ext cx="150419" cy="149674"/>
          </a:xfrm>
          <a:custGeom>
            <a:avLst/>
            <a:gdLst/>
            <a:ahLst/>
            <a:cxnLst/>
            <a:rect l="l" t="t" r="r" b="b"/>
            <a:pathLst>
              <a:path w="4644" h="4621" extrusionOk="0">
                <a:moveTo>
                  <a:pt x="2322" y="1"/>
                </a:moveTo>
                <a:cubicBezTo>
                  <a:pt x="1036" y="1"/>
                  <a:pt x="0" y="1036"/>
                  <a:pt x="0" y="2310"/>
                </a:cubicBezTo>
                <a:cubicBezTo>
                  <a:pt x="0" y="3584"/>
                  <a:pt x="1036" y="4620"/>
                  <a:pt x="2322" y="4620"/>
                </a:cubicBezTo>
                <a:cubicBezTo>
                  <a:pt x="3608" y="4620"/>
                  <a:pt x="4644" y="3584"/>
                  <a:pt x="4644" y="2310"/>
                </a:cubicBezTo>
                <a:cubicBezTo>
                  <a:pt x="4644" y="1036"/>
                  <a:pt x="3608" y="1"/>
                  <a:pt x="232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2" name="Google Shape;1792;p10"/>
          <p:cNvSpPr/>
          <p:nvPr/>
        </p:nvSpPr>
        <p:spPr>
          <a:xfrm flipH="1">
            <a:off x="6521343" y="4923732"/>
            <a:ext cx="75242" cy="74853"/>
          </a:xfrm>
          <a:custGeom>
            <a:avLst/>
            <a:gdLst/>
            <a:ahLst/>
            <a:cxnLst/>
            <a:rect l="l" t="t" r="r" b="b"/>
            <a:pathLst>
              <a:path w="2323" h="2311" extrusionOk="0">
                <a:moveTo>
                  <a:pt x="1156" y="1"/>
                </a:moveTo>
                <a:cubicBezTo>
                  <a:pt x="513" y="1"/>
                  <a:pt x="1" y="513"/>
                  <a:pt x="1" y="1156"/>
                </a:cubicBezTo>
                <a:cubicBezTo>
                  <a:pt x="1" y="1787"/>
                  <a:pt x="513" y="2310"/>
                  <a:pt x="1156" y="2310"/>
                </a:cubicBezTo>
                <a:cubicBezTo>
                  <a:pt x="1799" y="2310"/>
                  <a:pt x="2322" y="1787"/>
                  <a:pt x="2322" y="1156"/>
                </a:cubicBezTo>
                <a:cubicBezTo>
                  <a:pt x="2322" y="513"/>
                  <a:pt x="1799" y="1"/>
                  <a:pt x="11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3" name="Google Shape;1793;p10"/>
          <p:cNvSpPr/>
          <p:nvPr/>
        </p:nvSpPr>
        <p:spPr>
          <a:xfrm flipH="1">
            <a:off x="7645080" y="169793"/>
            <a:ext cx="75242" cy="74853"/>
          </a:xfrm>
          <a:custGeom>
            <a:avLst/>
            <a:gdLst/>
            <a:ahLst/>
            <a:cxnLst/>
            <a:rect l="l" t="t" r="r" b="b"/>
            <a:pathLst>
              <a:path w="2323" h="2311" extrusionOk="0">
                <a:moveTo>
                  <a:pt x="1168" y="1"/>
                </a:moveTo>
                <a:cubicBezTo>
                  <a:pt x="525" y="1"/>
                  <a:pt x="1" y="513"/>
                  <a:pt x="1" y="1156"/>
                </a:cubicBezTo>
                <a:cubicBezTo>
                  <a:pt x="1" y="1787"/>
                  <a:pt x="525" y="2310"/>
                  <a:pt x="1168" y="2310"/>
                </a:cubicBezTo>
                <a:cubicBezTo>
                  <a:pt x="1811" y="2310"/>
                  <a:pt x="2322" y="1787"/>
                  <a:pt x="2322" y="1156"/>
                </a:cubicBezTo>
                <a:cubicBezTo>
                  <a:pt x="2322" y="513"/>
                  <a:pt x="1811" y="1"/>
                  <a:pt x="11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4" name="Google Shape;1794;p10"/>
          <p:cNvSpPr/>
          <p:nvPr/>
        </p:nvSpPr>
        <p:spPr>
          <a:xfrm flipH="1">
            <a:off x="1201011" y="4923914"/>
            <a:ext cx="75242" cy="74465"/>
          </a:xfrm>
          <a:custGeom>
            <a:avLst/>
            <a:gdLst/>
            <a:ahLst/>
            <a:cxnLst/>
            <a:rect l="l" t="t" r="r" b="b"/>
            <a:pathLst>
              <a:path w="2323" h="2299" extrusionOk="0">
                <a:moveTo>
                  <a:pt x="1167" y="0"/>
                </a:moveTo>
                <a:cubicBezTo>
                  <a:pt x="524" y="0"/>
                  <a:pt x="1" y="512"/>
                  <a:pt x="1" y="1155"/>
                </a:cubicBezTo>
                <a:cubicBezTo>
                  <a:pt x="1" y="1786"/>
                  <a:pt x="524" y="2298"/>
                  <a:pt x="1167" y="2298"/>
                </a:cubicBezTo>
                <a:cubicBezTo>
                  <a:pt x="1798" y="2298"/>
                  <a:pt x="2322" y="1786"/>
                  <a:pt x="2322" y="1155"/>
                </a:cubicBezTo>
                <a:cubicBezTo>
                  <a:pt x="2322" y="512"/>
                  <a:pt x="1798" y="0"/>
                  <a:pt x="1167" y="0"/>
                </a:cubicBezTo>
                <a:close/>
              </a:path>
            </a:pathLst>
          </a:custGeom>
          <a:solidFill>
            <a:srgbClr val="DBD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5" name="Google Shape;1795;p10"/>
          <p:cNvSpPr/>
          <p:nvPr/>
        </p:nvSpPr>
        <p:spPr>
          <a:xfrm flipH="1">
            <a:off x="6223602" y="3683424"/>
            <a:ext cx="75242" cy="74821"/>
          </a:xfrm>
          <a:custGeom>
            <a:avLst/>
            <a:gdLst/>
            <a:ahLst/>
            <a:cxnLst/>
            <a:rect l="l" t="t" r="r" b="b"/>
            <a:pathLst>
              <a:path w="2323" h="2310" extrusionOk="0">
                <a:moveTo>
                  <a:pt x="1168" y="0"/>
                </a:moveTo>
                <a:cubicBezTo>
                  <a:pt x="525" y="0"/>
                  <a:pt x="1" y="512"/>
                  <a:pt x="1" y="1155"/>
                </a:cubicBezTo>
                <a:cubicBezTo>
                  <a:pt x="1" y="1786"/>
                  <a:pt x="525" y="2310"/>
                  <a:pt x="1168" y="2310"/>
                </a:cubicBezTo>
                <a:cubicBezTo>
                  <a:pt x="1799" y="2310"/>
                  <a:pt x="2323" y="1786"/>
                  <a:pt x="2323" y="1155"/>
                </a:cubicBezTo>
                <a:cubicBezTo>
                  <a:pt x="2323" y="512"/>
                  <a:pt x="1799" y="0"/>
                  <a:pt x="1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6" name="Google Shape;1796;p10"/>
          <p:cNvSpPr/>
          <p:nvPr/>
        </p:nvSpPr>
        <p:spPr>
          <a:xfrm flipH="1">
            <a:off x="1502698" y="349377"/>
            <a:ext cx="75242" cy="74821"/>
          </a:xfrm>
          <a:custGeom>
            <a:avLst/>
            <a:gdLst/>
            <a:ahLst/>
            <a:cxnLst/>
            <a:rect l="l" t="t" r="r" b="b"/>
            <a:pathLst>
              <a:path w="2323" h="2310" extrusionOk="0">
                <a:moveTo>
                  <a:pt x="1168" y="0"/>
                </a:moveTo>
                <a:cubicBezTo>
                  <a:pt x="525" y="0"/>
                  <a:pt x="1" y="512"/>
                  <a:pt x="1" y="1155"/>
                </a:cubicBezTo>
                <a:cubicBezTo>
                  <a:pt x="1" y="1786"/>
                  <a:pt x="525" y="2310"/>
                  <a:pt x="1168" y="2310"/>
                </a:cubicBezTo>
                <a:cubicBezTo>
                  <a:pt x="1799" y="2310"/>
                  <a:pt x="2322" y="1786"/>
                  <a:pt x="2322" y="1155"/>
                </a:cubicBezTo>
                <a:cubicBezTo>
                  <a:pt x="2322" y="512"/>
                  <a:pt x="1799" y="0"/>
                  <a:pt x="1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7" name="Google Shape;1797;p10"/>
          <p:cNvSpPr/>
          <p:nvPr/>
        </p:nvSpPr>
        <p:spPr>
          <a:xfrm flipH="1">
            <a:off x="181758" y="816645"/>
            <a:ext cx="75242" cy="74465"/>
          </a:xfrm>
          <a:custGeom>
            <a:avLst/>
            <a:gdLst/>
            <a:ahLst/>
            <a:cxnLst/>
            <a:rect l="l" t="t" r="r" b="b"/>
            <a:pathLst>
              <a:path w="2323" h="2299" extrusionOk="0">
                <a:moveTo>
                  <a:pt x="1156" y="1"/>
                </a:moveTo>
                <a:cubicBezTo>
                  <a:pt x="513" y="1"/>
                  <a:pt x="1" y="513"/>
                  <a:pt x="1" y="1144"/>
                </a:cubicBezTo>
                <a:cubicBezTo>
                  <a:pt x="1" y="1787"/>
                  <a:pt x="513" y="2299"/>
                  <a:pt x="1156" y="2299"/>
                </a:cubicBezTo>
                <a:cubicBezTo>
                  <a:pt x="1799" y="2299"/>
                  <a:pt x="2323" y="1787"/>
                  <a:pt x="2323" y="1144"/>
                </a:cubicBezTo>
                <a:cubicBezTo>
                  <a:pt x="2323" y="513"/>
                  <a:pt x="1799" y="1"/>
                  <a:pt x="11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8" name="Google Shape;1798;p10"/>
          <p:cNvSpPr/>
          <p:nvPr/>
        </p:nvSpPr>
        <p:spPr>
          <a:xfrm flipH="1">
            <a:off x="8862143" y="1396174"/>
            <a:ext cx="150419" cy="149286"/>
          </a:xfrm>
          <a:custGeom>
            <a:avLst/>
            <a:gdLst/>
            <a:ahLst/>
            <a:cxnLst/>
            <a:rect l="l" t="t" r="r" b="b"/>
            <a:pathLst>
              <a:path w="4644" h="4609" extrusionOk="0">
                <a:moveTo>
                  <a:pt x="2322" y="1"/>
                </a:moveTo>
                <a:cubicBezTo>
                  <a:pt x="1036" y="1"/>
                  <a:pt x="0" y="1025"/>
                  <a:pt x="0" y="2299"/>
                </a:cubicBezTo>
                <a:cubicBezTo>
                  <a:pt x="0" y="3573"/>
                  <a:pt x="1036" y="4608"/>
                  <a:pt x="2322" y="4608"/>
                </a:cubicBezTo>
                <a:cubicBezTo>
                  <a:pt x="3596" y="4608"/>
                  <a:pt x="4644" y="3573"/>
                  <a:pt x="4644" y="2299"/>
                </a:cubicBezTo>
                <a:cubicBezTo>
                  <a:pt x="4644" y="1025"/>
                  <a:pt x="3596" y="1"/>
                  <a:pt x="232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9" name="Google Shape;1799;p10"/>
          <p:cNvSpPr/>
          <p:nvPr/>
        </p:nvSpPr>
        <p:spPr>
          <a:xfrm flipH="1">
            <a:off x="8617551" y="4671008"/>
            <a:ext cx="124216" cy="123438"/>
          </a:xfrm>
          <a:custGeom>
            <a:avLst/>
            <a:gdLst/>
            <a:ahLst/>
            <a:cxnLst/>
            <a:rect l="l" t="t" r="r" b="b"/>
            <a:pathLst>
              <a:path w="3835" h="3811" extrusionOk="0">
                <a:moveTo>
                  <a:pt x="1918" y="0"/>
                </a:moveTo>
                <a:cubicBezTo>
                  <a:pt x="858" y="0"/>
                  <a:pt x="1" y="846"/>
                  <a:pt x="1" y="1905"/>
                </a:cubicBezTo>
                <a:cubicBezTo>
                  <a:pt x="1" y="2953"/>
                  <a:pt x="858" y="3810"/>
                  <a:pt x="1918" y="3810"/>
                </a:cubicBezTo>
                <a:cubicBezTo>
                  <a:pt x="2977" y="3810"/>
                  <a:pt x="3835" y="2953"/>
                  <a:pt x="3835" y="1905"/>
                </a:cubicBezTo>
                <a:cubicBezTo>
                  <a:pt x="3835" y="846"/>
                  <a:pt x="2977" y="0"/>
                  <a:pt x="1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0"/>
          <p:cNvSpPr/>
          <p:nvPr/>
        </p:nvSpPr>
        <p:spPr>
          <a:xfrm flipH="1">
            <a:off x="9012575" y="96188"/>
            <a:ext cx="124183" cy="123438"/>
          </a:xfrm>
          <a:custGeom>
            <a:avLst/>
            <a:gdLst/>
            <a:ahLst/>
            <a:cxnLst/>
            <a:rect l="l" t="t" r="r" b="b"/>
            <a:pathLst>
              <a:path w="3834" h="3811" extrusionOk="0">
                <a:moveTo>
                  <a:pt x="1917" y="1"/>
                </a:moveTo>
                <a:cubicBezTo>
                  <a:pt x="857" y="1"/>
                  <a:pt x="0" y="846"/>
                  <a:pt x="0" y="1906"/>
                </a:cubicBezTo>
                <a:cubicBezTo>
                  <a:pt x="0" y="2954"/>
                  <a:pt x="857" y="3811"/>
                  <a:pt x="1917" y="3811"/>
                </a:cubicBezTo>
                <a:cubicBezTo>
                  <a:pt x="2977" y="3811"/>
                  <a:pt x="3834" y="2954"/>
                  <a:pt x="3834" y="1906"/>
                </a:cubicBezTo>
                <a:cubicBezTo>
                  <a:pt x="3834" y="846"/>
                  <a:pt x="2977" y="1"/>
                  <a:pt x="191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01" name="Google Shape;1801;p10"/>
          <p:cNvGrpSpPr/>
          <p:nvPr/>
        </p:nvGrpSpPr>
        <p:grpSpPr>
          <a:xfrm rot="-5400000" flipH="1">
            <a:off x="-159468" y="4151935"/>
            <a:ext cx="1158882" cy="839970"/>
            <a:chOff x="8015407" y="-1794215"/>
            <a:chExt cx="1158882" cy="839970"/>
          </a:xfrm>
        </p:grpSpPr>
        <p:sp>
          <p:nvSpPr>
            <p:cNvPr id="1802" name="Google Shape;1802;p10"/>
            <p:cNvSpPr/>
            <p:nvPr/>
          </p:nvSpPr>
          <p:spPr>
            <a:xfrm>
              <a:off x="8015407" y="-1794215"/>
              <a:ext cx="1158882" cy="839970"/>
            </a:xfrm>
            <a:custGeom>
              <a:avLst/>
              <a:gdLst/>
              <a:ahLst/>
              <a:cxnLst/>
              <a:rect l="l" t="t" r="r" b="b"/>
              <a:pathLst>
                <a:path w="35779" h="25933" extrusionOk="0">
                  <a:moveTo>
                    <a:pt x="1" y="0"/>
                  </a:moveTo>
                  <a:cubicBezTo>
                    <a:pt x="298" y="2334"/>
                    <a:pt x="1048" y="4655"/>
                    <a:pt x="1882" y="6667"/>
                  </a:cubicBezTo>
                  <a:cubicBezTo>
                    <a:pt x="3930" y="11620"/>
                    <a:pt x="7156" y="16919"/>
                    <a:pt x="11621" y="20062"/>
                  </a:cubicBezTo>
                  <a:cubicBezTo>
                    <a:pt x="17044" y="23882"/>
                    <a:pt x="23566" y="25933"/>
                    <a:pt x="30022" y="25933"/>
                  </a:cubicBezTo>
                  <a:cubicBezTo>
                    <a:pt x="31958" y="25933"/>
                    <a:pt x="33887" y="25748"/>
                    <a:pt x="35779" y="25372"/>
                  </a:cubicBezTo>
                  <a:lnTo>
                    <a:pt x="35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10"/>
            <p:cNvSpPr/>
            <p:nvPr/>
          </p:nvSpPr>
          <p:spPr>
            <a:xfrm>
              <a:off x="8232423" y="-1594620"/>
              <a:ext cx="67533" cy="52472"/>
            </a:xfrm>
            <a:custGeom>
              <a:avLst/>
              <a:gdLst/>
              <a:ahLst/>
              <a:cxnLst/>
              <a:rect l="l" t="t" r="r" b="b"/>
              <a:pathLst>
                <a:path w="2085" h="1620" extrusionOk="0">
                  <a:moveTo>
                    <a:pt x="1037" y="1"/>
                  </a:moveTo>
                  <a:cubicBezTo>
                    <a:pt x="1" y="1"/>
                    <a:pt x="1" y="1620"/>
                    <a:pt x="1037" y="1620"/>
                  </a:cubicBezTo>
                  <a:cubicBezTo>
                    <a:pt x="2084" y="1620"/>
                    <a:pt x="2073" y="1"/>
                    <a:pt x="1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10"/>
            <p:cNvSpPr/>
            <p:nvPr/>
          </p:nvSpPr>
          <p:spPr>
            <a:xfrm>
              <a:off x="8503521" y="-1646670"/>
              <a:ext cx="67533" cy="52083"/>
            </a:xfrm>
            <a:custGeom>
              <a:avLst/>
              <a:gdLst/>
              <a:ahLst/>
              <a:cxnLst/>
              <a:rect l="l" t="t" r="r" b="b"/>
              <a:pathLst>
                <a:path w="2085" h="1608" extrusionOk="0">
                  <a:moveTo>
                    <a:pt x="1049" y="0"/>
                  </a:moveTo>
                  <a:cubicBezTo>
                    <a:pt x="1" y="0"/>
                    <a:pt x="1" y="1608"/>
                    <a:pt x="1049" y="1608"/>
                  </a:cubicBezTo>
                  <a:cubicBezTo>
                    <a:pt x="2085" y="1608"/>
                    <a:pt x="2085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10"/>
            <p:cNvSpPr/>
            <p:nvPr/>
          </p:nvSpPr>
          <p:spPr>
            <a:xfrm>
              <a:off x="8441074" y="-1396399"/>
              <a:ext cx="67501" cy="52083"/>
            </a:xfrm>
            <a:custGeom>
              <a:avLst/>
              <a:gdLst/>
              <a:ahLst/>
              <a:cxnLst/>
              <a:rect l="l" t="t" r="r" b="b"/>
              <a:pathLst>
                <a:path w="2084" h="1608" extrusionOk="0">
                  <a:moveTo>
                    <a:pt x="1036" y="1"/>
                  </a:moveTo>
                  <a:cubicBezTo>
                    <a:pt x="0" y="1"/>
                    <a:pt x="0" y="1608"/>
                    <a:pt x="1036" y="1608"/>
                  </a:cubicBezTo>
                  <a:cubicBezTo>
                    <a:pt x="2084" y="1608"/>
                    <a:pt x="2072" y="1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0"/>
            <p:cNvSpPr/>
            <p:nvPr/>
          </p:nvSpPr>
          <p:spPr>
            <a:xfrm>
              <a:off x="8785048" y="-1563365"/>
              <a:ext cx="67533" cy="52083"/>
            </a:xfrm>
            <a:custGeom>
              <a:avLst/>
              <a:gdLst/>
              <a:ahLst/>
              <a:cxnLst/>
              <a:rect l="l" t="t" r="r" b="b"/>
              <a:pathLst>
                <a:path w="2085" h="1608" extrusionOk="0">
                  <a:moveTo>
                    <a:pt x="1048" y="0"/>
                  </a:moveTo>
                  <a:cubicBezTo>
                    <a:pt x="1" y="0"/>
                    <a:pt x="1" y="1607"/>
                    <a:pt x="1048" y="1607"/>
                  </a:cubicBezTo>
                  <a:cubicBezTo>
                    <a:pt x="2084" y="1607"/>
                    <a:pt x="2084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0"/>
            <p:cNvSpPr/>
            <p:nvPr/>
          </p:nvSpPr>
          <p:spPr>
            <a:xfrm>
              <a:off x="8764222" y="-1271053"/>
              <a:ext cx="67533" cy="52083"/>
            </a:xfrm>
            <a:custGeom>
              <a:avLst/>
              <a:gdLst/>
              <a:ahLst/>
              <a:cxnLst/>
              <a:rect l="l" t="t" r="r" b="b"/>
              <a:pathLst>
                <a:path w="2085" h="1608" extrusionOk="0">
                  <a:moveTo>
                    <a:pt x="1048" y="0"/>
                  </a:moveTo>
                  <a:cubicBezTo>
                    <a:pt x="1" y="0"/>
                    <a:pt x="1" y="1607"/>
                    <a:pt x="1048" y="1607"/>
                  </a:cubicBezTo>
                  <a:cubicBezTo>
                    <a:pt x="2084" y="1607"/>
                    <a:pt x="2084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0"/>
            <p:cNvSpPr/>
            <p:nvPr/>
          </p:nvSpPr>
          <p:spPr>
            <a:xfrm>
              <a:off x="9066964" y="-1552579"/>
              <a:ext cx="67501" cy="52083"/>
            </a:xfrm>
            <a:custGeom>
              <a:avLst/>
              <a:gdLst/>
              <a:ahLst/>
              <a:cxnLst/>
              <a:rect l="l" t="t" r="r" b="b"/>
              <a:pathLst>
                <a:path w="2084" h="1608" extrusionOk="0">
                  <a:moveTo>
                    <a:pt x="1036" y="0"/>
                  </a:moveTo>
                  <a:cubicBezTo>
                    <a:pt x="0" y="0"/>
                    <a:pt x="0" y="1608"/>
                    <a:pt x="1036" y="1608"/>
                  </a:cubicBezTo>
                  <a:cubicBezTo>
                    <a:pt x="2084" y="1608"/>
                    <a:pt x="2084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0"/>
            <p:cNvSpPr/>
            <p:nvPr/>
          </p:nvSpPr>
          <p:spPr>
            <a:xfrm>
              <a:off x="9066964" y="-1124913"/>
              <a:ext cx="67501" cy="52083"/>
            </a:xfrm>
            <a:custGeom>
              <a:avLst/>
              <a:gdLst/>
              <a:ahLst/>
              <a:cxnLst/>
              <a:rect l="l" t="t" r="r" b="b"/>
              <a:pathLst>
                <a:path w="2084" h="1608" extrusionOk="0">
                  <a:moveTo>
                    <a:pt x="1036" y="0"/>
                  </a:moveTo>
                  <a:cubicBezTo>
                    <a:pt x="0" y="0"/>
                    <a:pt x="0" y="1608"/>
                    <a:pt x="1036" y="1608"/>
                  </a:cubicBezTo>
                  <a:cubicBezTo>
                    <a:pt x="2084" y="1608"/>
                    <a:pt x="2084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0" name="Google Shape;1810;p10"/>
          <p:cNvSpPr/>
          <p:nvPr/>
        </p:nvSpPr>
        <p:spPr>
          <a:xfrm flipH="1">
            <a:off x="271303" y="3471627"/>
            <a:ext cx="233469" cy="231694"/>
          </a:xfrm>
          <a:custGeom>
            <a:avLst/>
            <a:gdLst/>
            <a:ahLst/>
            <a:cxnLst/>
            <a:rect l="l" t="t" r="r" b="b"/>
            <a:pathLst>
              <a:path w="4645" h="4609" extrusionOk="0">
                <a:moveTo>
                  <a:pt x="2323" y="1"/>
                </a:moveTo>
                <a:cubicBezTo>
                  <a:pt x="1037" y="1"/>
                  <a:pt x="1" y="1025"/>
                  <a:pt x="1" y="2299"/>
                </a:cubicBezTo>
                <a:cubicBezTo>
                  <a:pt x="1" y="3584"/>
                  <a:pt x="1037" y="4608"/>
                  <a:pt x="2323" y="4608"/>
                </a:cubicBezTo>
                <a:cubicBezTo>
                  <a:pt x="3608" y="4608"/>
                  <a:pt x="4644" y="3584"/>
                  <a:pt x="4644" y="2299"/>
                </a:cubicBezTo>
                <a:cubicBezTo>
                  <a:pt x="4644" y="1025"/>
                  <a:pt x="3608" y="1"/>
                  <a:pt x="2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11" name="Google Shape;1811;p10"/>
          <p:cNvGrpSpPr/>
          <p:nvPr/>
        </p:nvGrpSpPr>
        <p:grpSpPr>
          <a:xfrm flipH="1">
            <a:off x="5955211" y="6460"/>
            <a:ext cx="1452368" cy="568930"/>
            <a:chOff x="1823567" y="6460"/>
            <a:chExt cx="1452368" cy="568930"/>
          </a:xfrm>
        </p:grpSpPr>
        <p:sp>
          <p:nvSpPr>
            <p:cNvPr id="1812" name="Google Shape;1812;p10"/>
            <p:cNvSpPr/>
            <p:nvPr/>
          </p:nvSpPr>
          <p:spPr>
            <a:xfrm>
              <a:off x="1823567" y="6460"/>
              <a:ext cx="1452368" cy="568930"/>
            </a:xfrm>
            <a:custGeom>
              <a:avLst/>
              <a:gdLst/>
              <a:ahLst/>
              <a:cxnLst/>
              <a:rect l="l" t="t" r="r" b="b"/>
              <a:pathLst>
                <a:path w="44840" h="17565" extrusionOk="0">
                  <a:moveTo>
                    <a:pt x="1" y="0"/>
                  </a:moveTo>
                  <a:cubicBezTo>
                    <a:pt x="2549" y="10299"/>
                    <a:pt x="13776" y="17407"/>
                    <a:pt x="24171" y="17562"/>
                  </a:cubicBezTo>
                  <a:cubicBezTo>
                    <a:pt x="24295" y="17564"/>
                    <a:pt x="24419" y="17565"/>
                    <a:pt x="24544" y="17565"/>
                  </a:cubicBezTo>
                  <a:cubicBezTo>
                    <a:pt x="30407" y="17565"/>
                    <a:pt x="36753" y="15369"/>
                    <a:pt x="40577" y="10775"/>
                  </a:cubicBezTo>
                  <a:cubicBezTo>
                    <a:pt x="43137" y="7703"/>
                    <a:pt x="44328" y="3905"/>
                    <a:pt x="44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0"/>
            <p:cNvSpPr/>
            <p:nvPr/>
          </p:nvSpPr>
          <p:spPr>
            <a:xfrm>
              <a:off x="2012526" y="173503"/>
              <a:ext cx="67533" cy="52116"/>
            </a:xfrm>
            <a:custGeom>
              <a:avLst/>
              <a:gdLst/>
              <a:ahLst/>
              <a:cxnLst/>
              <a:rect l="l" t="t" r="r" b="b"/>
              <a:pathLst>
                <a:path w="2085" h="1609" extrusionOk="0">
                  <a:moveTo>
                    <a:pt x="1037" y="1"/>
                  </a:moveTo>
                  <a:cubicBezTo>
                    <a:pt x="1" y="1"/>
                    <a:pt x="1" y="1608"/>
                    <a:pt x="1037" y="1608"/>
                  </a:cubicBezTo>
                  <a:cubicBezTo>
                    <a:pt x="2085" y="1608"/>
                    <a:pt x="2073" y="1"/>
                    <a:pt x="1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0"/>
            <p:cNvSpPr/>
            <p:nvPr/>
          </p:nvSpPr>
          <p:spPr>
            <a:xfrm>
              <a:off x="2283656" y="131851"/>
              <a:ext cx="67501" cy="52116"/>
            </a:xfrm>
            <a:custGeom>
              <a:avLst/>
              <a:gdLst/>
              <a:ahLst/>
              <a:cxnLst/>
              <a:rect l="l" t="t" r="r" b="b"/>
              <a:pathLst>
                <a:path w="2084" h="1609" extrusionOk="0">
                  <a:moveTo>
                    <a:pt x="1048" y="1"/>
                  </a:moveTo>
                  <a:cubicBezTo>
                    <a:pt x="0" y="1"/>
                    <a:pt x="0" y="1608"/>
                    <a:pt x="1048" y="1608"/>
                  </a:cubicBezTo>
                  <a:cubicBezTo>
                    <a:pt x="2084" y="1608"/>
                    <a:pt x="208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10"/>
            <p:cNvSpPr/>
            <p:nvPr/>
          </p:nvSpPr>
          <p:spPr>
            <a:xfrm>
              <a:off x="2304482" y="350899"/>
              <a:ext cx="67501" cy="52083"/>
            </a:xfrm>
            <a:custGeom>
              <a:avLst/>
              <a:gdLst/>
              <a:ahLst/>
              <a:cxnLst/>
              <a:rect l="l" t="t" r="r" b="b"/>
              <a:pathLst>
                <a:path w="2084" h="1608" extrusionOk="0">
                  <a:moveTo>
                    <a:pt x="1048" y="1"/>
                  </a:moveTo>
                  <a:cubicBezTo>
                    <a:pt x="0" y="1"/>
                    <a:pt x="0" y="1608"/>
                    <a:pt x="1048" y="1608"/>
                  </a:cubicBezTo>
                  <a:cubicBezTo>
                    <a:pt x="2084" y="1608"/>
                    <a:pt x="208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10"/>
            <p:cNvSpPr/>
            <p:nvPr/>
          </p:nvSpPr>
          <p:spPr>
            <a:xfrm>
              <a:off x="2513101" y="173503"/>
              <a:ext cx="67501" cy="52116"/>
            </a:xfrm>
            <a:custGeom>
              <a:avLst/>
              <a:gdLst/>
              <a:ahLst/>
              <a:cxnLst/>
              <a:rect l="l" t="t" r="r" b="b"/>
              <a:pathLst>
                <a:path w="2084" h="1609" extrusionOk="0">
                  <a:moveTo>
                    <a:pt x="1048" y="1"/>
                  </a:moveTo>
                  <a:cubicBezTo>
                    <a:pt x="0" y="1"/>
                    <a:pt x="0" y="1608"/>
                    <a:pt x="1048" y="1608"/>
                  </a:cubicBezTo>
                  <a:cubicBezTo>
                    <a:pt x="2084" y="1608"/>
                    <a:pt x="208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10"/>
            <p:cNvSpPr/>
            <p:nvPr/>
          </p:nvSpPr>
          <p:spPr>
            <a:xfrm>
              <a:off x="2638415" y="402948"/>
              <a:ext cx="67533" cy="52116"/>
            </a:xfrm>
            <a:custGeom>
              <a:avLst/>
              <a:gdLst/>
              <a:ahLst/>
              <a:cxnLst/>
              <a:rect l="l" t="t" r="r" b="b"/>
              <a:pathLst>
                <a:path w="2085" h="1609" extrusionOk="0">
                  <a:moveTo>
                    <a:pt x="1037" y="1"/>
                  </a:moveTo>
                  <a:cubicBezTo>
                    <a:pt x="1" y="1"/>
                    <a:pt x="1" y="1608"/>
                    <a:pt x="1037" y="1608"/>
                  </a:cubicBezTo>
                  <a:cubicBezTo>
                    <a:pt x="2084" y="1608"/>
                    <a:pt x="2084" y="1"/>
                    <a:pt x="1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0"/>
            <p:cNvSpPr/>
            <p:nvPr/>
          </p:nvSpPr>
          <p:spPr>
            <a:xfrm>
              <a:off x="2878290" y="142280"/>
              <a:ext cx="67533" cy="52083"/>
            </a:xfrm>
            <a:custGeom>
              <a:avLst/>
              <a:gdLst/>
              <a:ahLst/>
              <a:cxnLst/>
              <a:rect l="l" t="t" r="r" b="b"/>
              <a:pathLst>
                <a:path w="2085" h="1608" extrusionOk="0">
                  <a:moveTo>
                    <a:pt x="1048" y="0"/>
                  </a:moveTo>
                  <a:cubicBezTo>
                    <a:pt x="1" y="0"/>
                    <a:pt x="1" y="1608"/>
                    <a:pt x="1048" y="1608"/>
                  </a:cubicBezTo>
                  <a:cubicBezTo>
                    <a:pt x="2084" y="1608"/>
                    <a:pt x="2084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3312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 b="1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 b="1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 b="1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 b="1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 b="1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 b="1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 b="1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 b="1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 b="1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hilanka"/>
              <a:buChar char="●"/>
              <a:defRPr>
                <a:solidFill>
                  <a:schemeClr val="dk2"/>
                </a:solidFill>
                <a:latin typeface="Chilanka"/>
                <a:ea typeface="Chilanka"/>
                <a:cs typeface="Chilanka"/>
                <a:sym typeface="Chilank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hilanka"/>
              <a:buChar char="○"/>
              <a:defRPr>
                <a:solidFill>
                  <a:schemeClr val="dk2"/>
                </a:solidFill>
                <a:latin typeface="Chilanka"/>
                <a:ea typeface="Chilanka"/>
                <a:cs typeface="Chilanka"/>
                <a:sym typeface="Chilank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hilanka"/>
              <a:buChar char="■"/>
              <a:defRPr>
                <a:solidFill>
                  <a:schemeClr val="dk2"/>
                </a:solidFill>
                <a:latin typeface="Chilanka"/>
                <a:ea typeface="Chilanka"/>
                <a:cs typeface="Chilanka"/>
                <a:sym typeface="Chilank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hilanka"/>
              <a:buChar char="●"/>
              <a:defRPr>
                <a:solidFill>
                  <a:schemeClr val="dk2"/>
                </a:solidFill>
                <a:latin typeface="Chilanka"/>
                <a:ea typeface="Chilanka"/>
                <a:cs typeface="Chilanka"/>
                <a:sym typeface="Chilank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hilanka"/>
              <a:buChar char="○"/>
              <a:defRPr>
                <a:solidFill>
                  <a:schemeClr val="dk2"/>
                </a:solidFill>
                <a:latin typeface="Chilanka"/>
                <a:ea typeface="Chilanka"/>
                <a:cs typeface="Chilanka"/>
                <a:sym typeface="Chilank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hilanka"/>
              <a:buChar char="■"/>
              <a:defRPr>
                <a:solidFill>
                  <a:schemeClr val="dk2"/>
                </a:solidFill>
                <a:latin typeface="Chilanka"/>
                <a:ea typeface="Chilanka"/>
                <a:cs typeface="Chilanka"/>
                <a:sym typeface="Chilank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hilanka"/>
              <a:buChar char="●"/>
              <a:defRPr>
                <a:solidFill>
                  <a:schemeClr val="dk2"/>
                </a:solidFill>
                <a:latin typeface="Chilanka"/>
                <a:ea typeface="Chilanka"/>
                <a:cs typeface="Chilanka"/>
                <a:sym typeface="Chilank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hilanka"/>
              <a:buChar char="○"/>
              <a:defRPr>
                <a:solidFill>
                  <a:schemeClr val="dk2"/>
                </a:solidFill>
                <a:latin typeface="Chilanka"/>
                <a:ea typeface="Chilanka"/>
                <a:cs typeface="Chilanka"/>
                <a:sym typeface="Chilank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Chilanka"/>
              <a:buChar char="■"/>
              <a:defRPr>
                <a:solidFill>
                  <a:schemeClr val="dk2"/>
                </a:solidFill>
                <a:latin typeface="Chilanka"/>
                <a:ea typeface="Chilanka"/>
                <a:cs typeface="Chilanka"/>
                <a:sym typeface="Chilank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5" r:id="rId25"/>
    <p:sldLayoutId id="2147483676" r:id="rId26"/>
    <p:sldLayoutId id="2147483677" r:id="rId27"/>
    <p:sldLayoutId id="2147483678" r:id="rId28"/>
    <p:sldLayoutId id="2147483682" r:id="rId29"/>
    <p:sldLayoutId id="2147483683" r:id="rId30"/>
    <p:sldLayoutId id="2147483684" r:id="rId31"/>
    <p:sldLayoutId id="2147483685" r:id="rId32"/>
    <p:sldLayoutId id="2147483686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22.jp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2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9" name="Google Shape;5329;p44"/>
          <p:cNvSpPr/>
          <p:nvPr/>
        </p:nvSpPr>
        <p:spPr>
          <a:xfrm flipH="1">
            <a:off x="479615" y="655509"/>
            <a:ext cx="8398424" cy="3692498"/>
          </a:xfrm>
          <a:custGeom>
            <a:avLst/>
            <a:gdLst/>
            <a:ahLst/>
            <a:cxnLst/>
            <a:rect l="l" t="t" r="r" b="b"/>
            <a:pathLst>
              <a:path w="79689" h="45797" extrusionOk="0">
                <a:moveTo>
                  <a:pt x="43053" y="45526"/>
                </a:moveTo>
                <a:cubicBezTo>
                  <a:pt x="43056" y="45531"/>
                  <a:pt x="43058" y="45533"/>
                  <a:pt x="43060" y="45533"/>
                </a:cubicBezTo>
                <a:cubicBezTo>
                  <a:pt x="43061" y="45533"/>
                  <a:pt x="43063" y="45531"/>
                  <a:pt x="43063" y="45526"/>
                </a:cubicBezTo>
                <a:lnTo>
                  <a:pt x="43063" y="45526"/>
                </a:lnTo>
                <a:cubicBezTo>
                  <a:pt x="43060" y="45526"/>
                  <a:pt x="43057" y="45526"/>
                  <a:pt x="43053" y="45526"/>
                </a:cubicBezTo>
                <a:close/>
                <a:moveTo>
                  <a:pt x="69758" y="1"/>
                </a:moveTo>
                <a:cubicBezTo>
                  <a:pt x="68509" y="1"/>
                  <a:pt x="67271" y="115"/>
                  <a:pt x="66044" y="282"/>
                </a:cubicBezTo>
                <a:cubicBezTo>
                  <a:pt x="63299" y="664"/>
                  <a:pt x="60549" y="865"/>
                  <a:pt x="57782" y="865"/>
                </a:cubicBezTo>
                <a:cubicBezTo>
                  <a:pt x="56240" y="865"/>
                  <a:pt x="54693" y="803"/>
                  <a:pt x="53138" y="675"/>
                </a:cubicBezTo>
                <a:cubicBezTo>
                  <a:pt x="50126" y="437"/>
                  <a:pt x="47066" y="187"/>
                  <a:pt x="44030" y="163"/>
                </a:cubicBezTo>
                <a:cubicBezTo>
                  <a:pt x="43869" y="163"/>
                  <a:pt x="43708" y="162"/>
                  <a:pt x="43548" y="162"/>
                </a:cubicBezTo>
                <a:cubicBezTo>
                  <a:pt x="38993" y="162"/>
                  <a:pt x="34427" y="322"/>
                  <a:pt x="29861" y="437"/>
                </a:cubicBezTo>
                <a:cubicBezTo>
                  <a:pt x="25777" y="544"/>
                  <a:pt x="21694" y="746"/>
                  <a:pt x="17622" y="842"/>
                </a:cubicBezTo>
                <a:cubicBezTo>
                  <a:pt x="14847" y="901"/>
                  <a:pt x="12109" y="1139"/>
                  <a:pt x="9406" y="1532"/>
                </a:cubicBezTo>
                <a:cubicBezTo>
                  <a:pt x="6608" y="1949"/>
                  <a:pt x="4656" y="3104"/>
                  <a:pt x="3537" y="4961"/>
                </a:cubicBezTo>
                <a:cubicBezTo>
                  <a:pt x="3298" y="5366"/>
                  <a:pt x="3072" y="5771"/>
                  <a:pt x="2882" y="6188"/>
                </a:cubicBezTo>
                <a:cubicBezTo>
                  <a:pt x="1274" y="9605"/>
                  <a:pt x="619" y="13141"/>
                  <a:pt x="381" y="16736"/>
                </a:cubicBezTo>
                <a:cubicBezTo>
                  <a:pt x="0" y="22630"/>
                  <a:pt x="322" y="28535"/>
                  <a:pt x="691" y="34429"/>
                </a:cubicBezTo>
                <a:cubicBezTo>
                  <a:pt x="810" y="36239"/>
                  <a:pt x="1215" y="38060"/>
                  <a:pt x="1643" y="39846"/>
                </a:cubicBezTo>
                <a:cubicBezTo>
                  <a:pt x="2155" y="41882"/>
                  <a:pt x="3989" y="43156"/>
                  <a:pt x="6727" y="43787"/>
                </a:cubicBezTo>
                <a:cubicBezTo>
                  <a:pt x="7227" y="43906"/>
                  <a:pt x="7716" y="44014"/>
                  <a:pt x="8228" y="44097"/>
                </a:cubicBezTo>
                <a:cubicBezTo>
                  <a:pt x="12954" y="44942"/>
                  <a:pt x="17800" y="45097"/>
                  <a:pt x="22646" y="45180"/>
                </a:cubicBezTo>
                <a:cubicBezTo>
                  <a:pt x="29468" y="45276"/>
                  <a:pt x="36267" y="45371"/>
                  <a:pt x="43065" y="45478"/>
                </a:cubicBezTo>
                <a:cubicBezTo>
                  <a:pt x="43065" y="45497"/>
                  <a:pt x="43065" y="45516"/>
                  <a:pt x="43063" y="45526"/>
                </a:cubicBezTo>
                <a:lnTo>
                  <a:pt x="43063" y="45526"/>
                </a:lnTo>
                <a:cubicBezTo>
                  <a:pt x="46632" y="45621"/>
                  <a:pt x="50177" y="45752"/>
                  <a:pt x="53745" y="45788"/>
                </a:cubicBezTo>
                <a:cubicBezTo>
                  <a:pt x="54520" y="45794"/>
                  <a:pt x="55294" y="45797"/>
                  <a:pt x="56070" y="45797"/>
                </a:cubicBezTo>
                <a:cubicBezTo>
                  <a:pt x="59022" y="45797"/>
                  <a:pt x="61979" y="45759"/>
                  <a:pt x="64931" y="45759"/>
                </a:cubicBezTo>
                <a:cubicBezTo>
                  <a:pt x="65481" y="45759"/>
                  <a:pt x="66031" y="45761"/>
                  <a:pt x="66580" y="45764"/>
                </a:cubicBezTo>
                <a:cubicBezTo>
                  <a:pt x="66790" y="45765"/>
                  <a:pt x="67000" y="45766"/>
                  <a:pt x="67209" y="45766"/>
                </a:cubicBezTo>
                <a:cubicBezTo>
                  <a:pt x="69985" y="45766"/>
                  <a:pt x="72739" y="45617"/>
                  <a:pt x="75462" y="45252"/>
                </a:cubicBezTo>
                <a:cubicBezTo>
                  <a:pt x="76427" y="45109"/>
                  <a:pt x="77403" y="44930"/>
                  <a:pt x="78320" y="44692"/>
                </a:cubicBezTo>
                <a:cubicBezTo>
                  <a:pt x="79308" y="44430"/>
                  <a:pt x="79522" y="43942"/>
                  <a:pt x="79165" y="43240"/>
                </a:cubicBezTo>
                <a:cubicBezTo>
                  <a:pt x="79105" y="43121"/>
                  <a:pt x="79082" y="43002"/>
                  <a:pt x="79082" y="42894"/>
                </a:cubicBezTo>
                <a:cubicBezTo>
                  <a:pt x="79201" y="41073"/>
                  <a:pt x="79344" y="39215"/>
                  <a:pt x="79403" y="37394"/>
                </a:cubicBezTo>
                <a:cubicBezTo>
                  <a:pt x="79510" y="33941"/>
                  <a:pt x="79689" y="30464"/>
                  <a:pt x="79629" y="27012"/>
                </a:cubicBezTo>
                <a:cubicBezTo>
                  <a:pt x="79570" y="23642"/>
                  <a:pt x="79236" y="20273"/>
                  <a:pt x="79046" y="16891"/>
                </a:cubicBezTo>
                <a:cubicBezTo>
                  <a:pt x="78891" y="13938"/>
                  <a:pt x="78844" y="10962"/>
                  <a:pt x="78617" y="7985"/>
                </a:cubicBezTo>
                <a:cubicBezTo>
                  <a:pt x="78463" y="5818"/>
                  <a:pt x="77724" y="3759"/>
                  <a:pt x="75903" y="1949"/>
                </a:cubicBezTo>
                <a:cubicBezTo>
                  <a:pt x="74831" y="913"/>
                  <a:pt x="73414" y="282"/>
                  <a:pt x="71616" y="92"/>
                </a:cubicBezTo>
                <a:cubicBezTo>
                  <a:pt x="70994" y="29"/>
                  <a:pt x="70375" y="1"/>
                  <a:pt x="6975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TextBox 3"/>
          <p:cNvSpPr txBox="1"/>
          <p:nvPr/>
        </p:nvSpPr>
        <p:spPr>
          <a:xfrm>
            <a:off x="1031501" y="1469204"/>
            <a:ext cx="7294652" cy="16516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 dirty="0"/>
              <a:t>CHÀO MỪNG CÁC EM </a:t>
            </a:r>
          </a:p>
          <a:p>
            <a:pPr algn="ctr">
              <a:lnSpc>
                <a:spcPct val="150000"/>
              </a:lnSpc>
            </a:pPr>
            <a:r>
              <a:rPr lang="en-US" sz="3600" b="1" dirty="0"/>
              <a:t>ĐẾN VỚI TIẾT HỌC HÔM NAY!</a:t>
            </a:r>
          </a:p>
        </p:txBody>
      </p:sp>
    </p:spTree>
  </p:cSld>
  <p:clrMapOvr>
    <a:masterClrMapping/>
  </p:clrMapOvr>
  <p:transition spd="slow">
    <p:wip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3" name="Google Shape;8203;p59"/>
          <p:cNvGrpSpPr/>
          <p:nvPr/>
        </p:nvGrpSpPr>
        <p:grpSpPr>
          <a:xfrm rot="5400000">
            <a:off x="6631072" y="515757"/>
            <a:ext cx="1138031" cy="1069379"/>
            <a:chOff x="2330070" y="3909765"/>
            <a:chExt cx="1138031" cy="1069379"/>
          </a:xfrm>
        </p:grpSpPr>
        <p:sp>
          <p:nvSpPr>
            <p:cNvPr id="8204" name="Google Shape;8204;p59"/>
            <p:cNvSpPr/>
            <p:nvPr/>
          </p:nvSpPr>
          <p:spPr>
            <a:xfrm>
              <a:off x="3065890" y="3909765"/>
              <a:ext cx="402211" cy="390120"/>
            </a:xfrm>
            <a:custGeom>
              <a:avLst/>
              <a:gdLst/>
              <a:ahLst/>
              <a:cxnLst/>
              <a:rect l="l" t="t" r="r" b="b"/>
              <a:pathLst>
                <a:path w="12574" h="12196" extrusionOk="0">
                  <a:moveTo>
                    <a:pt x="10232" y="0"/>
                  </a:moveTo>
                  <a:cubicBezTo>
                    <a:pt x="10071" y="0"/>
                    <a:pt x="9909" y="60"/>
                    <a:pt x="9787" y="182"/>
                  </a:cubicBezTo>
                  <a:lnTo>
                    <a:pt x="0" y="9576"/>
                  </a:lnTo>
                  <a:lnTo>
                    <a:pt x="2513" y="12196"/>
                  </a:lnTo>
                  <a:lnTo>
                    <a:pt x="12299" y="2801"/>
                  </a:lnTo>
                  <a:cubicBezTo>
                    <a:pt x="12561" y="2551"/>
                    <a:pt x="12573" y="2147"/>
                    <a:pt x="12323" y="1885"/>
                  </a:cubicBezTo>
                  <a:lnTo>
                    <a:pt x="10692" y="194"/>
                  </a:lnTo>
                  <a:cubicBezTo>
                    <a:pt x="10570" y="66"/>
                    <a:pt x="10402" y="0"/>
                    <a:pt x="102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59"/>
            <p:cNvSpPr/>
            <p:nvPr/>
          </p:nvSpPr>
          <p:spPr>
            <a:xfrm>
              <a:off x="2929141" y="4138320"/>
              <a:ext cx="300171" cy="293165"/>
            </a:xfrm>
            <a:custGeom>
              <a:avLst/>
              <a:gdLst/>
              <a:ahLst/>
              <a:cxnLst/>
              <a:rect l="l" t="t" r="r" b="b"/>
              <a:pathLst>
                <a:path w="9384" h="9165" extrusionOk="0">
                  <a:moveTo>
                    <a:pt x="5679" y="1"/>
                  </a:moveTo>
                  <a:cubicBezTo>
                    <a:pt x="5421" y="1"/>
                    <a:pt x="5164" y="96"/>
                    <a:pt x="4966" y="288"/>
                  </a:cubicBezTo>
                  <a:lnTo>
                    <a:pt x="156" y="4896"/>
                  </a:lnTo>
                  <a:cubicBezTo>
                    <a:pt x="13" y="5039"/>
                    <a:pt x="1" y="5277"/>
                    <a:pt x="144" y="5432"/>
                  </a:cubicBezTo>
                  <a:lnTo>
                    <a:pt x="3620" y="9051"/>
                  </a:lnTo>
                  <a:cubicBezTo>
                    <a:pt x="3695" y="9125"/>
                    <a:pt x="3795" y="9164"/>
                    <a:pt x="3896" y="9164"/>
                  </a:cubicBezTo>
                  <a:cubicBezTo>
                    <a:pt x="3989" y="9164"/>
                    <a:pt x="4082" y="9131"/>
                    <a:pt x="4156" y="9063"/>
                  </a:cubicBezTo>
                  <a:lnTo>
                    <a:pt x="8966" y="4443"/>
                  </a:lnTo>
                  <a:cubicBezTo>
                    <a:pt x="9371" y="4050"/>
                    <a:pt x="9383" y="3407"/>
                    <a:pt x="8990" y="2991"/>
                  </a:cubicBezTo>
                  <a:lnTo>
                    <a:pt x="6418" y="312"/>
                  </a:lnTo>
                  <a:cubicBezTo>
                    <a:pt x="6218" y="105"/>
                    <a:pt x="5948" y="1"/>
                    <a:pt x="56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59"/>
            <p:cNvSpPr/>
            <p:nvPr/>
          </p:nvSpPr>
          <p:spPr>
            <a:xfrm>
              <a:off x="2330070" y="4216658"/>
              <a:ext cx="805157" cy="762486"/>
            </a:xfrm>
            <a:custGeom>
              <a:avLst/>
              <a:gdLst/>
              <a:ahLst/>
              <a:cxnLst/>
              <a:rect l="l" t="t" r="r" b="b"/>
              <a:pathLst>
                <a:path w="25171" h="23837" extrusionOk="0">
                  <a:moveTo>
                    <a:pt x="13152" y="2068"/>
                  </a:moveTo>
                  <a:cubicBezTo>
                    <a:pt x="15739" y="2068"/>
                    <a:pt x="18321" y="3084"/>
                    <a:pt x="20253" y="5102"/>
                  </a:cubicBezTo>
                  <a:cubicBezTo>
                    <a:pt x="23015" y="7971"/>
                    <a:pt x="23765" y="12222"/>
                    <a:pt x="22170" y="15865"/>
                  </a:cubicBezTo>
                  <a:cubicBezTo>
                    <a:pt x="20590" y="19457"/>
                    <a:pt x="17057" y="21761"/>
                    <a:pt x="13150" y="21761"/>
                  </a:cubicBezTo>
                  <a:cubicBezTo>
                    <a:pt x="13081" y="21761"/>
                    <a:pt x="13012" y="21760"/>
                    <a:pt x="12943" y="21759"/>
                  </a:cubicBezTo>
                  <a:cubicBezTo>
                    <a:pt x="8966" y="21675"/>
                    <a:pt x="5430" y="19199"/>
                    <a:pt x="3977" y="15496"/>
                  </a:cubicBezTo>
                  <a:cubicBezTo>
                    <a:pt x="2536" y="11781"/>
                    <a:pt x="3465" y="7566"/>
                    <a:pt x="6335" y="4816"/>
                  </a:cubicBezTo>
                  <a:cubicBezTo>
                    <a:pt x="8246" y="2980"/>
                    <a:pt x="10701" y="2068"/>
                    <a:pt x="13152" y="2068"/>
                  </a:cubicBezTo>
                  <a:close/>
                  <a:moveTo>
                    <a:pt x="13159" y="0"/>
                  </a:moveTo>
                  <a:cubicBezTo>
                    <a:pt x="10142" y="0"/>
                    <a:pt x="7170" y="1149"/>
                    <a:pt x="4906" y="3328"/>
                  </a:cubicBezTo>
                  <a:cubicBezTo>
                    <a:pt x="155" y="7876"/>
                    <a:pt x="0" y="15425"/>
                    <a:pt x="4549" y="20175"/>
                  </a:cubicBezTo>
                  <a:cubicBezTo>
                    <a:pt x="6836" y="22561"/>
                    <a:pt x="9960" y="23836"/>
                    <a:pt x="13145" y="23836"/>
                  </a:cubicBezTo>
                  <a:cubicBezTo>
                    <a:pt x="14601" y="23836"/>
                    <a:pt x="16070" y="23570"/>
                    <a:pt x="17479" y="23021"/>
                  </a:cubicBezTo>
                  <a:cubicBezTo>
                    <a:pt x="21967" y="21270"/>
                    <a:pt x="24968" y="16984"/>
                    <a:pt x="25063" y="12174"/>
                  </a:cubicBezTo>
                  <a:cubicBezTo>
                    <a:pt x="25170" y="7352"/>
                    <a:pt x="22348" y="2947"/>
                    <a:pt x="17943" y="1006"/>
                  </a:cubicBezTo>
                  <a:cubicBezTo>
                    <a:pt x="16403" y="329"/>
                    <a:pt x="14774" y="0"/>
                    <a:pt x="13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59"/>
            <p:cNvSpPr/>
            <p:nvPr/>
          </p:nvSpPr>
          <p:spPr>
            <a:xfrm>
              <a:off x="2403195" y="4282554"/>
              <a:ext cx="695472" cy="629770"/>
            </a:xfrm>
            <a:custGeom>
              <a:avLst/>
              <a:gdLst/>
              <a:ahLst/>
              <a:cxnLst/>
              <a:rect l="l" t="t" r="r" b="b"/>
              <a:pathLst>
                <a:path w="21742" h="19688" extrusionOk="0">
                  <a:moveTo>
                    <a:pt x="10871" y="1"/>
                  </a:moveTo>
                  <a:cubicBezTo>
                    <a:pt x="8419" y="1"/>
                    <a:pt x="5961" y="912"/>
                    <a:pt x="4049" y="2744"/>
                  </a:cubicBezTo>
                  <a:cubicBezTo>
                    <a:pt x="131" y="6507"/>
                    <a:pt x="0" y="12745"/>
                    <a:pt x="3763" y="16663"/>
                  </a:cubicBezTo>
                  <a:cubicBezTo>
                    <a:pt x="5701" y="18674"/>
                    <a:pt x="8286" y="19687"/>
                    <a:pt x="10875" y="19687"/>
                  </a:cubicBezTo>
                  <a:cubicBezTo>
                    <a:pt x="13327" y="19687"/>
                    <a:pt x="15782" y="18778"/>
                    <a:pt x="17693" y="16948"/>
                  </a:cubicBezTo>
                  <a:cubicBezTo>
                    <a:pt x="21610" y="13186"/>
                    <a:pt x="21741" y="6947"/>
                    <a:pt x="17967" y="3030"/>
                  </a:cubicBezTo>
                  <a:cubicBezTo>
                    <a:pt x="16036" y="1014"/>
                    <a:pt x="13457" y="1"/>
                    <a:pt x="10871" y="1"/>
                  </a:cubicBezTo>
                  <a:close/>
                </a:path>
              </a:pathLst>
            </a:custGeom>
            <a:solidFill>
              <a:srgbClr val="FFFFFF">
                <a:alpha val="5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59"/>
            <p:cNvSpPr/>
            <p:nvPr/>
          </p:nvSpPr>
          <p:spPr>
            <a:xfrm>
              <a:off x="2500310" y="4556595"/>
              <a:ext cx="129517" cy="117650"/>
            </a:xfrm>
            <a:custGeom>
              <a:avLst/>
              <a:gdLst/>
              <a:ahLst/>
              <a:cxnLst/>
              <a:rect l="l" t="t" r="r" b="b"/>
              <a:pathLst>
                <a:path w="4049" h="3678" extrusionOk="0">
                  <a:moveTo>
                    <a:pt x="2021" y="0"/>
                  </a:moveTo>
                  <a:cubicBezTo>
                    <a:pt x="1566" y="0"/>
                    <a:pt x="1109" y="170"/>
                    <a:pt x="751" y="511"/>
                  </a:cubicBezTo>
                  <a:cubicBezTo>
                    <a:pt x="24" y="1214"/>
                    <a:pt x="1" y="2381"/>
                    <a:pt x="703" y="3107"/>
                  </a:cubicBezTo>
                  <a:cubicBezTo>
                    <a:pt x="1064" y="3487"/>
                    <a:pt x="1546" y="3677"/>
                    <a:pt x="2028" y="3677"/>
                  </a:cubicBezTo>
                  <a:cubicBezTo>
                    <a:pt x="2483" y="3677"/>
                    <a:pt x="2940" y="3507"/>
                    <a:pt x="3299" y="3166"/>
                  </a:cubicBezTo>
                  <a:cubicBezTo>
                    <a:pt x="4025" y="2464"/>
                    <a:pt x="4049" y="1297"/>
                    <a:pt x="3346" y="571"/>
                  </a:cubicBezTo>
                  <a:cubicBezTo>
                    <a:pt x="2985" y="191"/>
                    <a:pt x="2504" y="0"/>
                    <a:pt x="2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59"/>
            <p:cNvSpPr/>
            <p:nvPr/>
          </p:nvSpPr>
          <p:spPr>
            <a:xfrm>
              <a:off x="2587158" y="4446588"/>
              <a:ext cx="71236" cy="64583"/>
            </a:xfrm>
            <a:custGeom>
              <a:avLst/>
              <a:gdLst/>
              <a:ahLst/>
              <a:cxnLst/>
              <a:rect l="l" t="t" r="r" b="b"/>
              <a:pathLst>
                <a:path w="2227" h="2019" extrusionOk="0">
                  <a:moveTo>
                    <a:pt x="1105" y="0"/>
                  </a:moveTo>
                  <a:cubicBezTo>
                    <a:pt x="854" y="0"/>
                    <a:pt x="601" y="93"/>
                    <a:pt x="405" y="283"/>
                  </a:cubicBezTo>
                  <a:cubicBezTo>
                    <a:pt x="12" y="664"/>
                    <a:pt x="0" y="1307"/>
                    <a:pt x="381" y="1712"/>
                  </a:cubicBezTo>
                  <a:cubicBezTo>
                    <a:pt x="577" y="1914"/>
                    <a:pt x="843" y="2019"/>
                    <a:pt x="1110" y="2019"/>
                  </a:cubicBezTo>
                  <a:cubicBezTo>
                    <a:pt x="1361" y="2019"/>
                    <a:pt x="1614" y="1926"/>
                    <a:pt x="1810" y="1736"/>
                  </a:cubicBezTo>
                  <a:cubicBezTo>
                    <a:pt x="2215" y="1355"/>
                    <a:pt x="2227" y="712"/>
                    <a:pt x="1834" y="307"/>
                  </a:cubicBezTo>
                  <a:cubicBezTo>
                    <a:pt x="1637" y="105"/>
                    <a:pt x="1372" y="0"/>
                    <a:pt x="11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0" name="Google Shape;8210;p59"/>
          <p:cNvGrpSpPr/>
          <p:nvPr/>
        </p:nvGrpSpPr>
        <p:grpSpPr>
          <a:xfrm>
            <a:off x="108919" y="579271"/>
            <a:ext cx="888901" cy="1016537"/>
            <a:chOff x="108919" y="579271"/>
            <a:chExt cx="888901" cy="1016537"/>
          </a:xfrm>
        </p:grpSpPr>
        <p:sp>
          <p:nvSpPr>
            <p:cNvPr id="8211" name="Google Shape;8211;p59"/>
            <p:cNvSpPr/>
            <p:nvPr/>
          </p:nvSpPr>
          <p:spPr>
            <a:xfrm>
              <a:off x="108919" y="899279"/>
              <a:ext cx="888901" cy="696528"/>
            </a:xfrm>
            <a:custGeom>
              <a:avLst/>
              <a:gdLst/>
              <a:ahLst/>
              <a:cxnLst/>
              <a:rect l="l" t="t" r="r" b="b"/>
              <a:pathLst>
                <a:path w="27789" h="21775" extrusionOk="0">
                  <a:moveTo>
                    <a:pt x="9382" y="1"/>
                  </a:moveTo>
                  <a:cubicBezTo>
                    <a:pt x="7485" y="1"/>
                    <a:pt x="5478" y="624"/>
                    <a:pt x="3810" y="2677"/>
                  </a:cubicBezTo>
                  <a:cubicBezTo>
                    <a:pt x="3644" y="2879"/>
                    <a:pt x="3477" y="3105"/>
                    <a:pt x="3322" y="3343"/>
                  </a:cubicBezTo>
                  <a:cubicBezTo>
                    <a:pt x="0" y="8237"/>
                    <a:pt x="155" y="19167"/>
                    <a:pt x="11144" y="21441"/>
                  </a:cubicBezTo>
                  <a:cubicBezTo>
                    <a:pt x="12249" y="21668"/>
                    <a:pt x="13300" y="21774"/>
                    <a:pt x="14296" y="21774"/>
                  </a:cubicBezTo>
                  <a:cubicBezTo>
                    <a:pt x="23269" y="21774"/>
                    <a:pt x="27788" y="13157"/>
                    <a:pt x="26492" y="6749"/>
                  </a:cubicBezTo>
                  <a:cubicBezTo>
                    <a:pt x="26373" y="6141"/>
                    <a:pt x="26182" y="5546"/>
                    <a:pt x="25932" y="4987"/>
                  </a:cubicBezTo>
                  <a:cubicBezTo>
                    <a:pt x="24503" y="1892"/>
                    <a:pt x="21427" y="1417"/>
                    <a:pt x="18927" y="1417"/>
                  </a:cubicBezTo>
                  <a:cubicBezTo>
                    <a:pt x="17817" y="1417"/>
                    <a:pt x="16820" y="1511"/>
                    <a:pt x="16132" y="1511"/>
                  </a:cubicBezTo>
                  <a:cubicBezTo>
                    <a:pt x="15876" y="1511"/>
                    <a:pt x="15663" y="1498"/>
                    <a:pt x="15502" y="1462"/>
                  </a:cubicBezTo>
                  <a:cubicBezTo>
                    <a:pt x="14526" y="1246"/>
                    <a:pt x="12063" y="1"/>
                    <a:pt x="9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59"/>
            <p:cNvSpPr/>
            <p:nvPr/>
          </p:nvSpPr>
          <p:spPr>
            <a:xfrm>
              <a:off x="281814" y="1006183"/>
              <a:ext cx="199698" cy="224008"/>
            </a:xfrm>
            <a:custGeom>
              <a:avLst/>
              <a:gdLst/>
              <a:ahLst/>
              <a:cxnLst/>
              <a:rect l="l" t="t" r="r" b="b"/>
              <a:pathLst>
                <a:path w="6243" h="7003" extrusionOk="0">
                  <a:moveTo>
                    <a:pt x="4081" y="1"/>
                  </a:moveTo>
                  <a:cubicBezTo>
                    <a:pt x="3803" y="1"/>
                    <a:pt x="3495" y="71"/>
                    <a:pt x="3156" y="228"/>
                  </a:cubicBezTo>
                  <a:cubicBezTo>
                    <a:pt x="1096" y="1180"/>
                    <a:pt x="1" y="3978"/>
                    <a:pt x="846" y="6038"/>
                  </a:cubicBezTo>
                  <a:cubicBezTo>
                    <a:pt x="977" y="6371"/>
                    <a:pt x="1179" y="6705"/>
                    <a:pt x="1501" y="6871"/>
                  </a:cubicBezTo>
                  <a:cubicBezTo>
                    <a:pt x="1703" y="6967"/>
                    <a:pt x="1918" y="7002"/>
                    <a:pt x="2144" y="7002"/>
                  </a:cubicBezTo>
                  <a:cubicBezTo>
                    <a:pt x="3025" y="6979"/>
                    <a:pt x="3870" y="6621"/>
                    <a:pt x="4489" y="5990"/>
                  </a:cubicBezTo>
                  <a:cubicBezTo>
                    <a:pt x="5097" y="5347"/>
                    <a:pt x="5549" y="4573"/>
                    <a:pt x="5787" y="3728"/>
                  </a:cubicBezTo>
                  <a:cubicBezTo>
                    <a:pt x="6243" y="2260"/>
                    <a:pt x="5657" y="1"/>
                    <a:pt x="40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59"/>
            <p:cNvSpPr/>
            <p:nvPr/>
          </p:nvSpPr>
          <p:spPr>
            <a:xfrm>
              <a:off x="511872" y="726671"/>
              <a:ext cx="230054" cy="281842"/>
            </a:xfrm>
            <a:custGeom>
              <a:avLst/>
              <a:gdLst/>
              <a:ahLst/>
              <a:cxnLst/>
              <a:rect l="l" t="t" r="r" b="b"/>
              <a:pathLst>
                <a:path w="7192" h="8811" extrusionOk="0">
                  <a:moveTo>
                    <a:pt x="6108" y="0"/>
                  </a:moveTo>
                  <a:cubicBezTo>
                    <a:pt x="0" y="1512"/>
                    <a:pt x="2238" y="8811"/>
                    <a:pt x="2238" y="8811"/>
                  </a:cubicBezTo>
                  <a:cubicBezTo>
                    <a:pt x="3989" y="3513"/>
                    <a:pt x="7191" y="2429"/>
                    <a:pt x="7191" y="2429"/>
                  </a:cubicBezTo>
                  <a:cubicBezTo>
                    <a:pt x="7191" y="2429"/>
                    <a:pt x="7108" y="1560"/>
                    <a:pt x="6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59"/>
            <p:cNvSpPr/>
            <p:nvPr/>
          </p:nvSpPr>
          <p:spPr>
            <a:xfrm>
              <a:off x="447480" y="579271"/>
              <a:ext cx="209902" cy="218251"/>
            </a:xfrm>
            <a:custGeom>
              <a:avLst/>
              <a:gdLst/>
              <a:ahLst/>
              <a:cxnLst/>
              <a:rect l="l" t="t" r="r" b="b"/>
              <a:pathLst>
                <a:path w="6562" h="6823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" y="6204"/>
                    <a:pt x="3870" y="6823"/>
                    <a:pt x="3870" y="6823"/>
                  </a:cubicBezTo>
                  <a:cubicBezTo>
                    <a:pt x="3870" y="6823"/>
                    <a:pt x="6561" y="3441"/>
                    <a:pt x="20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59"/>
            <p:cNvSpPr/>
            <p:nvPr/>
          </p:nvSpPr>
          <p:spPr>
            <a:xfrm>
              <a:off x="108919" y="984879"/>
              <a:ext cx="888901" cy="610929"/>
            </a:xfrm>
            <a:custGeom>
              <a:avLst/>
              <a:gdLst/>
              <a:ahLst/>
              <a:cxnLst/>
              <a:rect l="l" t="t" r="r" b="b"/>
              <a:pathLst>
                <a:path w="27789" h="19099" extrusionOk="0">
                  <a:moveTo>
                    <a:pt x="3810" y="1"/>
                  </a:moveTo>
                  <a:cubicBezTo>
                    <a:pt x="3644" y="203"/>
                    <a:pt x="3477" y="429"/>
                    <a:pt x="3322" y="667"/>
                  </a:cubicBezTo>
                  <a:cubicBezTo>
                    <a:pt x="0" y="5561"/>
                    <a:pt x="155" y="16491"/>
                    <a:pt x="11144" y="18765"/>
                  </a:cubicBezTo>
                  <a:cubicBezTo>
                    <a:pt x="12249" y="18992"/>
                    <a:pt x="13300" y="19098"/>
                    <a:pt x="14296" y="19098"/>
                  </a:cubicBezTo>
                  <a:cubicBezTo>
                    <a:pt x="23269" y="19098"/>
                    <a:pt x="27788" y="10481"/>
                    <a:pt x="26492" y="4073"/>
                  </a:cubicBezTo>
                  <a:cubicBezTo>
                    <a:pt x="26373" y="3465"/>
                    <a:pt x="26182" y="2870"/>
                    <a:pt x="25932" y="2311"/>
                  </a:cubicBezTo>
                  <a:cubicBezTo>
                    <a:pt x="24360" y="3894"/>
                    <a:pt x="23336" y="6180"/>
                    <a:pt x="21991" y="8049"/>
                  </a:cubicBezTo>
                  <a:cubicBezTo>
                    <a:pt x="20431" y="10204"/>
                    <a:pt x="18300" y="11907"/>
                    <a:pt x="15836" y="12943"/>
                  </a:cubicBezTo>
                  <a:cubicBezTo>
                    <a:pt x="15223" y="13199"/>
                    <a:pt x="14547" y="13416"/>
                    <a:pt x="13888" y="13416"/>
                  </a:cubicBezTo>
                  <a:cubicBezTo>
                    <a:pt x="13599" y="13416"/>
                    <a:pt x="13313" y="13374"/>
                    <a:pt x="13038" y="13276"/>
                  </a:cubicBezTo>
                  <a:cubicBezTo>
                    <a:pt x="11490" y="12728"/>
                    <a:pt x="10894" y="10693"/>
                    <a:pt x="9370" y="10073"/>
                  </a:cubicBezTo>
                  <a:cubicBezTo>
                    <a:pt x="8692" y="9800"/>
                    <a:pt x="7930" y="9847"/>
                    <a:pt x="7215" y="9645"/>
                  </a:cubicBezTo>
                  <a:cubicBezTo>
                    <a:pt x="5346" y="9133"/>
                    <a:pt x="4394" y="7073"/>
                    <a:pt x="4013" y="5168"/>
                  </a:cubicBezTo>
                  <a:cubicBezTo>
                    <a:pt x="3667" y="3465"/>
                    <a:pt x="3608" y="1727"/>
                    <a:pt x="3810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6" name="Google Shape;8216;p59"/>
          <p:cNvGrpSpPr/>
          <p:nvPr/>
        </p:nvGrpSpPr>
        <p:grpSpPr>
          <a:xfrm>
            <a:off x="108535" y="2071863"/>
            <a:ext cx="1834195" cy="2084806"/>
            <a:chOff x="108535" y="2071863"/>
            <a:chExt cx="1834195" cy="2084806"/>
          </a:xfrm>
        </p:grpSpPr>
        <p:sp>
          <p:nvSpPr>
            <p:cNvPr id="8217" name="Google Shape;8217;p59"/>
            <p:cNvSpPr/>
            <p:nvPr/>
          </p:nvSpPr>
          <p:spPr>
            <a:xfrm>
              <a:off x="238023" y="3597562"/>
              <a:ext cx="414398" cy="432663"/>
            </a:xfrm>
            <a:custGeom>
              <a:avLst/>
              <a:gdLst/>
              <a:ahLst/>
              <a:cxnLst/>
              <a:rect l="l" t="t" r="r" b="b"/>
              <a:pathLst>
                <a:path w="12955" h="13526" extrusionOk="0">
                  <a:moveTo>
                    <a:pt x="4477" y="0"/>
                  </a:moveTo>
                  <a:lnTo>
                    <a:pt x="0" y="10680"/>
                  </a:lnTo>
                  <a:lnTo>
                    <a:pt x="5561" y="9442"/>
                  </a:lnTo>
                  <a:lnTo>
                    <a:pt x="8537" y="13526"/>
                  </a:lnTo>
                  <a:lnTo>
                    <a:pt x="12954" y="2108"/>
                  </a:lnTo>
                  <a:lnTo>
                    <a:pt x="44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59"/>
            <p:cNvSpPr/>
            <p:nvPr/>
          </p:nvSpPr>
          <p:spPr>
            <a:xfrm>
              <a:off x="108535" y="2071863"/>
              <a:ext cx="1834195" cy="2084785"/>
            </a:xfrm>
            <a:custGeom>
              <a:avLst/>
              <a:gdLst/>
              <a:ahLst/>
              <a:cxnLst/>
              <a:rect l="l" t="t" r="r" b="b"/>
              <a:pathLst>
                <a:path w="57341" h="65175" extrusionOk="0">
                  <a:moveTo>
                    <a:pt x="19586" y="0"/>
                  </a:moveTo>
                  <a:lnTo>
                    <a:pt x="0" y="50542"/>
                  </a:lnTo>
                  <a:lnTo>
                    <a:pt x="37743" y="65175"/>
                  </a:lnTo>
                  <a:lnTo>
                    <a:pt x="57341" y="14633"/>
                  </a:lnTo>
                  <a:lnTo>
                    <a:pt x="195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59"/>
            <p:cNvSpPr/>
            <p:nvPr/>
          </p:nvSpPr>
          <p:spPr>
            <a:xfrm>
              <a:off x="707223" y="3425019"/>
              <a:ext cx="435734" cy="207599"/>
            </a:xfrm>
            <a:custGeom>
              <a:avLst/>
              <a:gdLst/>
              <a:ahLst/>
              <a:cxnLst/>
              <a:rect l="l" t="t" r="r" b="b"/>
              <a:pathLst>
                <a:path w="13622" h="6490" extrusionOk="0">
                  <a:moveTo>
                    <a:pt x="770" y="1"/>
                  </a:moveTo>
                  <a:cubicBezTo>
                    <a:pt x="630" y="1"/>
                    <a:pt x="497" y="89"/>
                    <a:pt x="441" y="227"/>
                  </a:cubicBezTo>
                  <a:lnTo>
                    <a:pt x="72" y="1192"/>
                  </a:lnTo>
                  <a:cubicBezTo>
                    <a:pt x="1" y="1370"/>
                    <a:pt x="96" y="1573"/>
                    <a:pt x="275" y="1632"/>
                  </a:cubicBezTo>
                  <a:lnTo>
                    <a:pt x="12729" y="6466"/>
                  </a:lnTo>
                  <a:cubicBezTo>
                    <a:pt x="12769" y="6482"/>
                    <a:pt x="12810" y="6490"/>
                    <a:pt x="12851" y="6490"/>
                  </a:cubicBezTo>
                  <a:cubicBezTo>
                    <a:pt x="12988" y="6490"/>
                    <a:pt x="13114" y="6402"/>
                    <a:pt x="13169" y="6264"/>
                  </a:cubicBezTo>
                  <a:lnTo>
                    <a:pt x="13550" y="5299"/>
                  </a:lnTo>
                  <a:cubicBezTo>
                    <a:pt x="13622" y="5121"/>
                    <a:pt x="13526" y="4918"/>
                    <a:pt x="13348" y="4859"/>
                  </a:cubicBezTo>
                  <a:lnTo>
                    <a:pt x="894" y="25"/>
                  </a:lnTo>
                  <a:cubicBezTo>
                    <a:pt x="853" y="8"/>
                    <a:pt x="811" y="1"/>
                    <a:pt x="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59"/>
            <p:cNvSpPr/>
            <p:nvPr/>
          </p:nvSpPr>
          <p:spPr>
            <a:xfrm>
              <a:off x="108535" y="3398757"/>
              <a:ext cx="1319676" cy="757912"/>
            </a:xfrm>
            <a:custGeom>
              <a:avLst/>
              <a:gdLst/>
              <a:ahLst/>
              <a:cxnLst/>
              <a:rect l="l" t="t" r="r" b="b"/>
              <a:pathLst>
                <a:path w="41256" h="23694" extrusionOk="0">
                  <a:moveTo>
                    <a:pt x="3513" y="0"/>
                  </a:moveTo>
                  <a:lnTo>
                    <a:pt x="0" y="9061"/>
                  </a:lnTo>
                  <a:lnTo>
                    <a:pt x="37743" y="23694"/>
                  </a:lnTo>
                  <a:lnTo>
                    <a:pt x="41255" y="14633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59"/>
            <p:cNvSpPr/>
            <p:nvPr/>
          </p:nvSpPr>
          <p:spPr>
            <a:xfrm>
              <a:off x="108535" y="2071863"/>
              <a:ext cx="749147" cy="1663958"/>
            </a:xfrm>
            <a:custGeom>
              <a:avLst/>
              <a:gdLst/>
              <a:ahLst/>
              <a:cxnLst/>
              <a:rect l="l" t="t" r="r" b="b"/>
              <a:pathLst>
                <a:path w="23420" h="52019" extrusionOk="0">
                  <a:moveTo>
                    <a:pt x="19586" y="0"/>
                  </a:moveTo>
                  <a:lnTo>
                    <a:pt x="0" y="50542"/>
                  </a:lnTo>
                  <a:lnTo>
                    <a:pt x="3822" y="52018"/>
                  </a:lnTo>
                  <a:lnTo>
                    <a:pt x="23420" y="1476"/>
                  </a:lnTo>
                  <a:lnTo>
                    <a:pt x="19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2" name="Google Shape;8222;p59"/>
          <p:cNvGrpSpPr/>
          <p:nvPr/>
        </p:nvGrpSpPr>
        <p:grpSpPr>
          <a:xfrm>
            <a:off x="750363" y="729030"/>
            <a:ext cx="7537824" cy="3888531"/>
            <a:chOff x="771231" y="704568"/>
            <a:chExt cx="7537824" cy="3888531"/>
          </a:xfrm>
        </p:grpSpPr>
        <p:sp>
          <p:nvSpPr>
            <p:cNvPr id="8223" name="Google Shape;8223;p59"/>
            <p:cNvSpPr/>
            <p:nvPr/>
          </p:nvSpPr>
          <p:spPr>
            <a:xfrm>
              <a:off x="859582" y="866811"/>
              <a:ext cx="7449473" cy="3726288"/>
            </a:xfrm>
            <a:custGeom>
              <a:avLst/>
              <a:gdLst/>
              <a:ahLst/>
              <a:cxnLst/>
              <a:rect l="l" t="t" r="r" b="b"/>
              <a:pathLst>
                <a:path w="232887" h="116492" extrusionOk="0">
                  <a:moveTo>
                    <a:pt x="2346" y="1"/>
                  </a:moveTo>
                  <a:cubicBezTo>
                    <a:pt x="1048" y="1"/>
                    <a:pt x="0" y="1049"/>
                    <a:pt x="0" y="2358"/>
                  </a:cubicBezTo>
                  <a:lnTo>
                    <a:pt x="0" y="114146"/>
                  </a:lnTo>
                  <a:cubicBezTo>
                    <a:pt x="0" y="115444"/>
                    <a:pt x="1048" y="116491"/>
                    <a:pt x="2346" y="116491"/>
                  </a:cubicBezTo>
                  <a:lnTo>
                    <a:pt x="230541" y="116491"/>
                  </a:lnTo>
                  <a:cubicBezTo>
                    <a:pt x="231839" y="116491"/>
                    <a:pt x="232887" y="115444"/>
                    <a:pt x="232887" y="114146"/>
                  </a:cubicBezTo>
                  <a:lnTo>
                    <a:pt x="232887" y="2358"/>
                  </a:lnTo>
                  <a:cubicBezTo>
                    <a:pt x="232887" y="1049"/>
                    <a:pt x="231839" y="1"/>
                    <a:pt x="230541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9"/>
            <p:cNvSpPr/>
            <p:nvPr/>
          </p:nvSpPr>
          <p:spPr>
            <a:xfrm>
              <a:off x="771231" y="1095717"/>
              <a:ext cx="426969" cy="196563"/>
            </a:xfrm>
            <a:custGeom>
              <a:avLst/>
              <a:gdLst/>
              <a:ahLst/>
              <a:cxnLst/>
              <a:rect l="l" t="t" r="r" b="b"/>
              <a:pathLst>
                <a:path w="13348" h="6145" extrusionOk="0">
                  <a:moveTo>
                    <a:pt x="3632" y="0"/>
                  </a:moveTo>
                  <a:cubicBezTo>
                    <a:pt x="1619" y="0"/>
                    <a:pt x="0" y="1370"/>
                    <a:pt x="0" y="3072"/>
                  </a:cubicBezTo>
                  <a:cubicBezTo>
                    <a:pt x="0" y="4763"/>
                    <a:pt x="1619" y="6144"/>
                    <a:pt x="3632" y="6144"/>
                  </a:cubicBezTo>
                  <a:lnTo>
                    <a:pt x="9716" y="6144"/>
                  </a:lnTo>
                  <a:cubicBezTo>
                    <a:pt x="11728" y="6144"/>
                    <a:pt x="13347" y="4763"/>
                    <a:pt x="13347" y="3072"/>
                  </a:cubicBezTo>
                  <a:cubicBezTo>
                    <a:pt x="13347" y="1370"/>
                    <a:pt x="11728" y="0"/>
                    <a:pt x="9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400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chemeClr val="dk1"/>
                  </a:solidFill>
                  <a:latin typeface="Gochi Hand"/>
                  <a:ea typeface="Gochi Hand"/>
                  <a:cs typeface="Gochi Hand"/>
                  <a:sym typeface="Gochi Hand"/>
                </a:rPr>
                <a:t>1</a:t>
              </a:r>
              <a:endParaRPr/>
            </a:p>
          </p:txBody>
        </p:sp>
        <p:sp>
          <p:nvSpPr>
            <p:cNvPr id="8225" name="Google Shape;8225;p59"/>
            <p:cNvSpPr/>
            <p:nvPr/>
          </p:nvSpPr>
          <p:spPr>
            <a:xfrm>
              <a:off x="771231" y="1397748"/>
              <a:ext cx="426969" cy="196531"/>
            </a:xfrm>
            <a:custGeom>
              <a:avLst/>
              <a:gdLst/>
              <a:ahLst/>
              <a:cxnLst/>
              <a:rect l="l" t="t" r="r" b="b"/>
              <a:pathLst>
                <a:path w="13348" h="6144" extrusionOk="0">
                  <a:moveTo>
                    <a:pt x="3632" y="0"/>
                  </a:moveTo>
                  <a:cubicBezTo>
                    <a:pt x="1619" y="0"/>
                    <a:pt x="0" y="1369"/>
                    <a:pt x="0" y="3072"/>
                  </a:cubicBezTo>
                  <a:cubicBezTo>
                    <a:pt x="0" y="4763"/>
                    <a:pt x="1619" y="6144"/>
                    <a:pt x="3632" y="6144"/>
                  </a:cubicBezTo>
                  <a:lnTo>
                    <a:pt x="9716" y="6144"/>
                  </a:lnTo>
                  <a:cubicBezTo>
                    <a:pt x="11728" y="6144"/>
                    <a:pt x="13347" y="4763"/>
                    <a:pt x="13347" y="3072"/>
                  </a:cubicBezTo>
                  <a:cubicBezTo>
                    <a:pt x="13347" y="1369"/>
                    <a:pt x="11728" y="0"/>
                    <a:pt x="9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400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chemeClr val="dk1"/>
                  </a:solidFill>
                  <a:latin typeface="Gochi Hand"/>
                  <a:ea typeface="Gochi Hand"/>
                  <a:cs typeface="Gochi Hand"/>
                  <a:sym typeface="Gochi Hand"/>
                </a:rPr>
                <a:t>2</a:t>
              </a:r>
              <a:endParaRPr/>
            </a:p>
          </p:txBody>
        </p:sp>
        <p:sp>
          <p:nvSpPr>
            <p:cNvPr id="8226" name="Google Shape;8226;p59"/>
            <p:cNvSpPr/>
            <p:nvPr/>
          </p:nvSpPr>
          <p:spPr>
            <a:xfrm>
              <a:off x="771231" y="1699746"/>
              <a:ext cx="426969" cy="196563"/>
            </a:xfrm>
            <a:custGeom>
              <a:avLst/>
              <a:gdLst/>
              <a:ahLst/>
              <a:cxnLst/>
              <a:rect l="l" t="t" r="r" b="b"/>
              <a:pathLst>
                <a:path w="13348" h="6145" extrusionOk="0">
                  <a:moveTo>
                    <a:pt x="1417" y="1"/>
                  </a:moveTo>
                  <a:cubicBezTo>
                    <a:pt x="631" y="1"/>
                    <a:pt x="0" y="632"/>
                    <a:pt x="0" y="1418"/>
                  </a:cubicBezTo>
                  <a:lnTo>
                    <a:pt x="0" y="4727"/>
                  </a:lnTo>
                  <a:cubicBezTo>
                    <a:pt x="0" y="5513"/>
                    <a:pt x="631" y="6144"/>
                    <a:pt x="1417" y="6144"/>
                  </a:cubicBezTo>
                  <a:lnTo>
                    <a:pt x="11930" y="6144"/>
                  </a:lnTo>
                  <a:cubicBezTo>
                    <a:pt x="12716" y="6144"/>
                    <a:pt x="13347" y="5513"/>
                    <a:pt x="13347" y="4727"/>
                  </a:cubicBezTo>
                  <a:lnTo>
                    <a:pt x="13347" y="1418"/>
                  </a:lnTo>
                  <a:cubicBezTo>
                    <a:pt x="13347" y="632"/>
                    <a:pt x="12716" y="1"/>
                    <a:pt x="11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400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chemeClr val="dk1"/>
                  </a:solidFill>
                  <a:latin typeface="Gochi Hand"/>
                  <a:ea typeface="Gochi Hand"/>
                  <a:cs typeface="Gochi Hand"/>
                  <a:sym typeface="Gochi Hand"/>
                </a:rPr>
                <a:t>3</a:t>
              </a:r>
              <a:endParaRPr/>
            </a:p>
          </p:txBody>
        </p:sp>
        <p:sp>
          <p:nvSpPr>
            <p:cNvPr id="8227" name="Google Shape;8227;p59"/>
            <p:cNvSpPr/>
            <p:nvPr/>
          </p:nvSpPr>
          <p:spPr>
            <a:xfrm>
              <a:off x="771231" y="2001777"/>
              <a:ext cx="426969" cy="196531"/>
            </a:xfrm>
            <a:custGeom>
              <a:avLst/>
              <a:gdLst/>
              <a:ahLst/>
              <a:cxnLst/>
              <a:rect l="l" t="t" r="r" b="b"/>
              <a:pathLst>
                <a:path w="13348" h="6144" extrusionOk="0">
                  <a:moveTo>
                    <a:pt x="3632" y="0"/>
                  </a:moveTo>
                  <a:cubicBezTo>
                    <a:pt x="1619" y="0"/>
                    <a:pt x="0" y="1370"/>
                    <a:pt x="0" y="3072"/>
                  </a:cubicBezTo>
                  <a:cubicBezTo>
                    <a:pt x="0" y="4763"/>
                    <a:pt x="1619" y="6144"/>
                    <a:pt x="3632" y="6144"/>
                  </a:cubicBezTo>
                  <a:lnTo>
                    <a:pt x="9716" y="6144"/>
                  </a:lnTo>
                  <a:cubicBezTo>
                    <a:pt x="11728" y="6144"/>
                    <a:pt x="13347" y="4763"/>
                    <a:pt x="13347" y="3072"/>
                  </a:cubicBezTo>
                  <a:cubicBezTo>
                    <a:pt x="13347" y="1370"/>
                    <a:pt x="11728" y="0"/>
                    <a:pt x="9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400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chemeClr val="dk1"/>
                  </a:solidFill>
                  <a:latin typeface="Gochi Hand"/>
                  <a:ea typeface="Gochi Hand"/>
                  <a:cs typeface="Gochi Hand"/>
                  <a:sym typeface="Gochi Hand"/>
                </a:rPr>
                <a:t>4</a:t>
              </a:r>
              <a:endParaRPr/>
            </a:p>
          </p:txBody>
        </p:sp>
        <p:sp>
          <p:nvSpPr>
            <p:cNvPr id="8228" name="Google Shape;8228;p59"/>
            <p:cNvSpPr/>
            <p:nvPr/>
          </p:nvSpPr>
          <p:spPr>
            <a:xfrm>
              <a:off x="771231" y="2303776"/>
              <a:ext cx="426969" cy="196563"/>
            </a:xfrm>
            <a:custGeom>
              <a:avLst/>
              <a:gdLst/>
              <a:ahLst/>
              <a:cxnLst/>
              <a:rect l="l" t="t" r="r" b="b"/>
              <a:pathLst>
                <a:path w="13348" h="6145" extrusionOk="0">
                  <a:moveTo>
                    <a:pt x="1417" y="1"/>
                  </a:moveTo>
                  <a:cubicBezTo>
                    <a:pt x="631" y="1"/>
                    <a:pt x="0" y="632"/>
                    <a:pt x="0" y="1418"/>
                  </a:cubicBezTo>
                  <a:lnTo>
                    <a:pt x="0" y="4728"/>
                  </a:lnTo>
                  <a:cubicBezTo>
                    <a:pt x="0" y="5514"/>
                    <a:pt x="631" y="6145"/>
                    <a:pt x="1417" y="6145"/>
                  </a:cubicBezTo>
                  <a:lnTo>
                    <a:pt x="11930" y="6145"/>
                  </a:lnTo>
                  <a:cubicBezTo>
                    <a:pt x="12716" y="6145"/>
                    <a:pt x="13347" y="5514"/>
                    <a:pt x="13347" y="4728"/>
                  </a:cubicBezTo>
                  <a:lnTo>
                    <a:pt x="13347" y="1418"/>
                  </a:lnTo>
                  <a:cubicBezTo>
                    <a:pt x="13347" y="632"/>
                    <a:pt x="12716" y="1"/>
                    <a:pt x="11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400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chemeClr val="dk1"/>
                  </a:solidFill>
                  <a:latin typeface="Gochi Hand"/>
                  <a:ea typeface="Gochi Hand"/>
                  <a:cs typeface="Gochi Hand"/>
                  <a:sym typeface="Gochi Hand"/>
                </a:rPr>
                <a:t>5</a:t>
              </a:r>
              <a:endParaRPr/>
            </a:p>
          </p:txBody>
        </p:sp>
        <p:sp>
          <p:nvSpPr>
            <p:cNvPr id="8229" name="Google Shape;8229;p59"/>
            <p:cNvSpPr/>
            <p:nvPr/>
          </p:nvSpPr>
          <p:spPr>
            <a:xfrm>
              <a:off x="771231" y="2605807"/>
              <a:ext cx="426969" cy="196563"/>
            </a:xfrm>
            <a:custGeom>
              <a:avLst/>
              <a:gdLst/>
              <a:ahLst/>
              <a:cxnLst/>
              <a:rect l="l" t="t" r="r" b="b"/>
              <a:pathLst>
                <a:path w="13348" h="6145" extrusionOk="0">
                  <a:moveTo>
                    <a:pt x="3632" y="1"/>
                  </a:moveTo>
                  <a:cubicBezTo>
                    <a:pt x="1619" y="1"/>
                    <a:pt x="0" y="1370"/>
                    <a:pt x="0" y="3072"/>
                  </a:cubicBezTo>
                  <a:cubicBezTo>
                    <a:pt x="0" y="4763"/>
                    <a:pt x="1619" y="6144"/>
                    <a:pt x="3632" y="6144"/>
                  </a:cubicBezTo>
                  <a:lnTo>
                    <a:pt x="9716" y="6144"/>
                  </a:lnTo>
                  <a:cubicBezTo>
                    <a:pt x="11728" y="6144"/>
                    <a:pt x="13347" y="4763"/>
                    <a:pt x="13347" y="3072"/>
                  </a:cubicBezTo>
                  <a:cubicBezTo>
                    <a:pt x="13347" y="1370"/>
                    <a:pt x="11728" y="1"/>
                    <a:pt x="9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400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chemeClr val="dk1"/>
                  </a:solidFill>
                  <a:latin typeface="Gochi Hand"/>
                  <a:ea typeface="Gochi Hand"/>
                  <a:cs typeface="Gochi Hand"/>
                  <a:sym typeface="Gochi Hand"/>
                </a:rPr>
                <a:t>6</a:t>
              </a:r>
              <a:endParaRPr/>
            </a:p>
          </p:txBody>
        </p:sp>
        <p:sp>
          <p:nvSpPr>
            <p:cNvPr id="8230" name="Google Shape;8230;p59"/>
            <p:cNvSpPr/>
            <p:nvPr/>
          </p:nvSpPr>
          <p:spPr>
            <a:xfrm>
              <a:off x="771231" y="2907837"/>
              <a:ext cx="426969" cy="196531"/>
            </a:xfrm>
            <a:custGeom>
              <a:avLst/>
              <a:gdLst/>
              <a:ahLst/>
              <a:cxnLst/>
              <a:rect l="l" t="t" r="r" b="b"/>
              <a:pathLst>
                <a:path w="13348" h="6144" extrusionOk="0">
                  <a:moveTo>
                    <a:pt x="1417" y="0"/>
                  </a:moveTo>
                  <a:cubicBezTo>
                    <a:pt x="631" y="0"/>
                    <a:pt x="0" y="631"/>
                    <a:pt x="0" y="1417"/>
                  </a:cubicBezTo>
                  <a:lnTo>
                    <a:pt x="0" y="4727"/>
                  </a:lnTo>
                  <a:cubicBezTo>
                    <a:pt x="0" y="5513"/>
                    <a:pt x="631" y="6144"/>
                    <a:pt x="1417" y="6144"/>
                  </a:cubicBezTo>
                  <a:lnTo>
                    <a:pt x="11930" y="6144"/>
                  </a:lnTo>
                  <a:cubicBezTo>
                    <a:pt x="12716" y="6144"/>
                    <a:pt x="13347" y="5513"/>
                    <a:pt x="13347" y="4727"/>
                  </a:cubicBezTo>
                  <a:lnTo>
                    <a:pt x="13347" y="1417"/>
                  </a:lnTo>
                  <a:cubicBezTo>
                    <a:pt x="13347" y="631"/>
                    <a:pt x="12716" y="0"/>
                    <a:pt x="11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400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chemeClr val="dk1"/>
                  </a:solidFill>
                  <a:latin typeface="Gochi Hand"/>
                  <a:ea typeface="Gochi Hand"/>
                  <a:cs typeface="Gochi Hand"/>
                  <a:sym typeface="Gochi Hand"/>
                </a:rPr>
                <a:t>7</a:t>
              </a:r>
              <a:endParaRPr/>
            </a:p>
          </p:txBody>
        </p:sp>
        <p:sp>
          <p:nvSpPr>
            <p:cNvPr id="8231" name="Google Shape;8231;p59"/>
            <p:cNvSpPr/>
            <p:nvPr/>
          </p:nvSpPr>
          <p:spPr>
            <a:xfrm>
              <a:off x="771231" y="3209836"/>
              <a:ext cx="426969" cy="196563"/>
            </a:xfrm>
            <a:custGeom>
              <a:avLst/>
              <a:gdLst/>
              <a:ahLst/>
              <a:cxnLst/>
              <a:rect l="l" t="t" r="r" b="b"/>
              <a:pathLst>
                <a:path w="13348" h="6145" extrusionOk="0">
                  <a:moveTo>
                    <a:pt x="3632" y="1"/>
                  </a:moveTo>
                  <a:cubicBezTo>
                    <a:pt x="1619" y="1"/>
                    <a:pt x="0" y="1370"/>
                    <a:pt x="0" y="3073"/>
                  </a:cubicBezTo>
                  <a:cubicBezTo>
                    <a:pt x="0" y="4763"/>
                    <a:pt x="1619" y="6144"/>
                    <a:pt x="3632" y="6144"/>
                  </a:cubicBezTo>
                  <a:lnTo>
                    <a:pt x="9716" y="6144"/>
                  </a:lnTo>
                  <a:cubicBezTo>
                    <a:pt x="11728" y="6144"/>
                    <a:pt x="13347" y="4763"/>
                    <a:pt x="13347" y="3073"/>
                  </a:cubicBezTo>
                  <a:cubicBezTo>
                    <a:pt x="13347" y="1370"/>
                    <a:pt x="11728" y="1"/>
                    <a:pt x="9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400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chemeClr val="dk1"/>
                  </a:solidFill>
                  <a:latin typeface="Gochi Hand"/>
                  <a:ea typeface="Gochi Hand"/>
                  <a:cs typeface="Gochi Hand"/>
                  <a:sym typeface="Gochi Hand"/>
                </a:rPr>
                <a:t>8</a:t>
              </a:r>
              <a:endParaRPr/>
            </a:p>
          </p:txBody>
        </p:sp>
        <p:sp>
          <p:nvSpPr>
            <p:cNvPr id="8232" name="Google Shape;8232;p59"/>
            <p:cNvSpPr/>
            <p:nvPr/>
          </p:nvSpPr>
          <p:spPr>
            <a:xfrm>
              <a:off x="771231" y="3511867"/>
              <a:ext cx="426969" cy="196563"/>
            </a:xfrm>
            <a:custGeom>
              <a:avLst/>
              <a:gdLst/>
              <a:ahLst/>
              <a:cxnLst/>
              <a:rect l="l" t="t" r="r" b="b"/>
              <a:pathLst>
                <a:path w="13348" h="6145" extrusionOk="0">
                  <a:moveTo>
                    <a:pt x="1417" y="1"/>
                  </a:moveTo>
                  <a:cubicBezTo>
                    <a:pt x="631" y="1"/>
                    <a:pt x="0" y="632"/>
                    <a:pt x="0" y="1417"/>
                  </a:cubicBezTo>
                  <a:lnTo>
                    <a:pt x="0" y="4727"/>
                  </a:lnTo>
                  <a:cubicBezTo>
                    <a:pt x="0" y="5513"/>
                    <a:pt x="631" y="6144"/>
                    <a:pt x="1417" y="6144"/>
                  </a:cubicBezTo>
                  <a:lnTo>
                    <a:pt x="11930" y="6144"/>
                  </a:lnTo>
                  <a:cubicBezTo>
                    <a:pt x="12716" y="6144"/>
                    <a:pt x="13347" y="5513"/>
                    <a:pt x="13347" y="4727"/>
                  </a:cubicBezTo>
                  <a:lnTo>
                    <a:pt x="13347" y="1417"/>
                  </a:lnTo>
                  <a:cubicBezTo>
                    <a:pt x="13347" y="632"/>
                    <a:pt x="12716" y="1"/>
                    <a:pt x="11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400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chemeClr val="dk1"/>
                  </a:solidFill>
                  <a:latin typeface="Gochi Hand"/>
                  <a:ea typeface="Gochi Hand"/>
                  <a:cs typeface="Gochi Hand"/>
                  <a:sym typeface="Gochi Hand"/>
                </a:rPr>
                <a:t>9</a:t>
              </a:r>
              <a:endParaRPr/>
            </a:p>
          </p:txBody>
        </p:sp>
        <p:sp>
          <p:nvSpPr>
            <p:cNvPr id="8233" name="Google Shape;8233;p59"/>
            <p:cNvSpPr/>
            <p:nvPr/>
          </p:nvSpPr>
          <p:spPr>
            <a:xfrm>
              <a:off x="771231" y="3813897"/>
              <a:ext cx="426969" cy="196531"/>
            </a:xfrm>
            <a:custGeom>
              <a:avLst/>
              <a:gdLst/>
              <a:ahLst/>
              <a:cxnLst/>
              <a:rect l="l" t="t" r="r" b="b"/>
              <a:pathLst>
                <a:path w="13348" h="6144" extrusionOk="0">
                  <a:moveTo>
                    <a:pt x="3632" y="0"/>
                  </a:moveTo>
                  <a:cubicBezTo>
                    <a:pt x="1619" y="0"/>
                    <a:pt x="0" y="1369"/>
                    <a:pt x="0" y="3072"/>
                  </a:cubicBezTo>
                  <a:cubicBezTo>
                    <a:pt x="0" y="4763"/>
                    <a:pt x="1619" y="6144"/>
                    <a:pt x="3632" y="6144"/>
                  </a:cubicBezTo>
                  <a:lnTo>
                    <a:pt x="9716" y="6144"/>
                  </a:lnTo>
                  <a:cubicBezTo>
                    <a:pt x="11728" y="6144"/>
                    <a:pt x="13347" y="4763"/>
                    <a:pt x="13347" y="3072"/>
                  </a:cubicBezTo>
                  <a:cubicBezTo>
                    <a:pt x="13347" y="1369"/>
                    <a:pt x="11728" y="0"/>
                    <a:pt x="9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400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chemeClr val="dk1"/>
                  </a:solidFill>
                  <a:latin typeface="Gochi Hand"/>
                  <a:ea typeface="Gochi Hand"/>
                  <a:cs typeface="Gochi Hand"/>
                  <a:sym typeface="Gochi Hand"/>
                </a:rPr>
                <a:t>10</a:t>
              </a:r>
              <a:endParaRPr/>
            </a:p>
          </p:txBody>
        </p:sp>
        <p:sp>
          <p:nvSpPr>
            <p:cNvPr id="8234" name="Google Shape;8234;p59"/>
            <p:cNvSpPr/>
            <p:nvPr/>
          </p:nvSpPr>
          <p:spPr>
            <a:xfrm>
              <a:off x="771231" y="4115896"/>
              <a:ext cx="426969" cy="196563"/>
            </a:xfrm>
            <a:custGeom>
              <a:avLst/>
              <a:gdLst/>
              <a:ahLst/>
              <a:cxnLst/>
              <a:rect l="l" t="t" r="r" b="b"/>
              <a:pathLst>
                <a:path w="13348" h="6145" extrusionOk="0">
                  <a:moveTo>
                    <a:pt x="1417" y="1"/>
                  </a:moveTo>
                  <a:cubicBezTo>
                    <a:pt x="631" y="1"/>
                    <a:pt x="0" y="632"/>
                    <a:pt x="0" y="1418"/>
                  </a:cubicBezTo>
                  <a:lnTo>
                    <a:pt x="0" y="4728"/>
                  </a:lnTo>
                  <a:cubicBezTo>
                    <a:pt x="0" y="5513"/>
                    <a:pt x="631" y="6144"/>
                    <a:pt x="1417" y="6144"/>
                  </a:cubicBezTo>
                  <a:lnTo>
                    <a:pt x="11930" y="6144"/>
                  </a:lnTo>
                  <a:cubicBezTo>
                    <a:pt x="12716" y="6144"/>
                    <a:pt x="13347" y="5513"/>
                    <a:pt x="13347" y="4728"/>
                  </a:cubicBezTo>
                  <a:lnTo>
                    <a:pt x="13347" y="1418"/>
                  </a:lnTo>
                  <a:cubicBezTo>
                    <a:pt x="13347" y="632"/>
                    <a:pt x="12716" y="1"/>
                    <a:pt x="11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5400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chemeClr val="dk1"/>
                  </a:solidFill>
                  <a:latin typeface="Gochi Hand"/>
                  <a:ea typeface="Gochi Hand"/>
                  <a:cs typeface="Gochi Hand"/>
                  <a:sym typeface="Gochi Hand"/>
                </a:rPr>
                <a:t>11</a:t>
              </a:r>
              <a:endParaRPr/>
            </a:p>
          </p:txBody>
        </p:sp>
        <p:sp>
          <p:nvSpPr>
            <p:cNvPr id="8235" name="Google Shape;8235;p59"/>
            <p:cNvSpPr/>
            <p:nvPr/>
          </p:nvSpPr>
          <p:spPr>
            <a:xfrm>
              <a:off x="1029822" y="704568"/>
              <a:ext cx="7080817" cy="3726288"/>
            </a:xfrm>
            <a:custGeom>
              <a:avLst/>
              <a:gdLst/>
              <a:ahLst/>
              <a:cxnLst/>
              <a:rect l="l" t="t" r="r" b="b"/>
              <a:pathLst>
                <a:path w="221362" h="116492" extrusionOk="0">
                  <a:moveTo>
                    <a:pt x="2346" y="1"/>
                  </a:moveTo>
                  <a:cubicBezTo>
                    <a:pt x="1048" y="1"/>
                    <a:pt x="1" y="1048"/>
                    <a:pt x="1" y="2346"/>
                  </a:cubicBezTo>
                  <a:lnTo>
                    <a:pt x="1" y="114146"/>
                  </a:lnTo>
                  <a:cubicBezTo>
                    <a:pt x="1" y="115443"/>
                    <a:pt x="1048" y="116491"/>
                    <a:pt x="2346" y="116491"/>
                  </a:cubicBezTo>
                  <a:lnTo>
                    <a:pt x="219016" y="116491"/>
                  </a:lnTo>
                  <a:cubicBezTo>
                    <a:pt x="220314" y="116491"/>
                    <a:pt x="221362" y="115443"/>
                    <a:pt x="221362" y="114146"/>
                  </a:cubicBezTo>
                  <a:lnTo>
                    <a:pt x="221362" y="2346"/>
                  </a:lnTo>
                  <a:cubicBezTo>
                    <a:pt x="221362" y="1048"/>
                    <a:pt x="220314" y="1"/>
                    <a:pt x="2190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59"/>
            <p:cNvSpPr/>
            <p:nvPr/>
          </p:nvSpPr>
          <p:spPr>
            <a:xfrm>
              <a:off x="7075170" y="3803597"/>
              <a:ext cx="936914" cy="217515"/>
            </a:xfrm>
            <a:custGeom>
              <a:avLst/>
              <a:gdLst/>
              <a:ahLst/>
              <a:cxnLst/>
              <a:rect l="l" t="t" r="r" b="b"/>
              <a:pathLst>
                <a:path w="29290" h="6800" extrusionOk="0">
                  <a:moveTo>
                    <a:pt x="1572" y="1"/>
                  </a:moveTo>
                  <a:cubicBezTo>
                    <a:pt x="703" y="1"/>
                    <a:pt x="0" y="703"/>
                    <a:pt x="0" y="1572"/>
                  </a:cubicBezTo>
                  <a:lnTo>
                    <a:pt x="0" y="5228"/>
                  </a:lnTo>
                  <a:cubicBezTo>
                    <a:pt x="0" y="6097"/>
                    <a:pt x="703" y="6799"/>
                    <a:pt x="1572" y="6799"/>
                  </a:cubicBezTo>
                  <a:lnTo>
                    <a:pt x="27718" y="6799"/>
                  </a:lnTo>
                  <a:cubicBezTo>
                    <a:pt x="28587" y="6799"/>
                    <a:pt x="29290" y="6097"/>
                    <a:pt x="29290" y="5228"/>
                  </a:cubicBezTo>
                  <a:lnTo>
                    <a:pt x="29290" y="1572"/>
                  </a:lnTo>
                  <a:cubicBezTo>
                    <a:pt x="29290" y="703"/>
                    <a:pt x="28587" y="1"/>
                    <a:pt x="27718" y="1"/>
                  </a:cubicBezTo>
                  <a:close/>
                </a:path>
              </a:pathLst>
            </a:custGeom>
            <a:solidFill>
              <a:srgbClr val="DFD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0" name="Google Shape;8320;p59"/>
          <p:cNvGrpSpPr/>
          <p:nvPr/>
        </p:nvGrpSpPr>
        <p:grpSpPr>
          <a:xfrm>
            <a:off x="1766409" y="187002"/>
            <a:ext cx="602133" cy="465548"/>
            <a:chOff x="1766409" y="187002"/>
            <a:chExt cx="602133" cy="465548"/>
          </a:xfrm>
        </p:grpSpPr>
        <p:sp>
          <p:nvSpPr>
            <p:cNvPr id="8321" name="Google Shape;8321;p59"/>
            <p:cNvSpPr/>
            <p:nvPr/>
          </p:nvSpPr>
          <p:spPr>
            <a:xfrm>
              <a:off x="1766409" y="187002"/>
              <a:ext cx="599862" cy="465450"/>
            </a:xfrm>
            <a:custGeom>
              <a:avLst/>
              <a:gdLst/>
              <a:ahLst/>
              <a:cxnLst/>
              <a:rect l="l" t="t" r="r" b="b"/>
              <a:pathLst>
                <a:path w="18753" h="14551" extrusionOk="0">
                  <a:moveTo>
                    <a:pt x="14451" y="0"/>
                  </a:moveTo>
                  <a:cubicBezTo>
                    <a:pt x="12560" y="0"/>
                    <a:pt x="7787" y="2030"/>
                    <a:pt x="4263" y="4060"/>
                  </a:cubicBezTo>
                  <a:cubicBezTo>
                    <a:pt x="1834" y="5465"/>
                    <a:pt x="0" y="6870"/>
                    <a:pt x="119" y="7620"/>
                  </a:cubicBezTo>
                  <a:cubicBezTo>
                    <a:pt x="262" y="8477"/>
                    <a:pt x="834" y="9918"/>
                    <a:pt x="1524" y="11263"/>
                  </a:cubicBezTo>
                  <a:cubicBezTo>
                    <a:pt x="2298" y="12764"/>
                    <a:pt x="3227" y="14157"/>
                    <a:pt x="3905" y="14502"/>
                  </a:cubicBezTo>
                  <a:cubicBezTo>
                    <a:pt x="3972" y="14535"/>
                    <a:pt x="4071" y="14551"/>
                    <a:pt x="4201" y="14551"/>
                  </a:cubicBezTo>
                  <a:cubicBezTo>
                    <a:pt x="5007" y="14551"/>
                    <a:pt x="6965" y="13941"/>
                    <a:pt x="9180" y="13049"/>
                  </a:cubicBezTo>
                  <a:cubicBezTo>
                    <a:pt x="13466" y="11323"/>
                    <a:pt x="18753" y="8549"/>
                    <a:pt x="18598" y="7180"/>
                  </a:cubicBezTo>
                  <a:cubicBezTo>
                    <a:pt x="18491" y="6346"/>
                    <a:pt x="18288" y="5525"/>
                    <a:pt x="17991" y="4739"/>
                  </a:cubicBezTo>
                  <a:cubicBezTo>
                    <a:pt x="17324" y="2905"/>
                    <a:pt x="16228" y="988"/>
                    <a:pt x="15109" y="155"/>
                  </a:cubicBezTo>
                  <a:cubicBezTo>
                    <a:pt x="14970" y="49"/>
                    <a:pt x="14745" y="0"/>
                    <a:pt x="144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59"/>
            <p:cNvSpPr/>
            <p:nvPr/>
          </p:nvSpPr>
          <p:spPr>
            <a:xfrm>
              <a:off x="1902742" y="187002"/>
              <a:ext cx="463531" cy="417437"/>
            </a:xfrm>
            <a:custGeom>
              <a:avLst/>
              <a:gdLst/>
              <a:ahLst/>
              <a:cxnLst/>
              <a:rect l="l" t="t" r="r" b="b"/>
              <a:pathLst>
                <a:path w="14491" h="13050" extrusionOk="0">
                  <a:moveTo>
                    <a:pt x="10189" y="0"/>
                  </a:moveTo>
                  <a:cubicBezTo>
                    <a:pt x="8298" y="0"/>
                    <a:pt x="3525" y="2030"/>
                    <a:pt x="1" y="4060"/>
                  </a:cubicBezTo>
                  <a:lnTo>
                    <a:pt x="4918" y="13049"/>
                  </a:lnTo>
                  <a:cubicBezTo>
                    <a:pt x="9204" y="11323"/>
                    <a:pt x="14491" y="8549"/>
                    <a:pt x="14336" y="7180"/>
                  </a:cubicBezTo>
                  <a:cubicBezTo>
                    <a:pt x="14229" y="6346"/>
                    <a:pt x="14026" y="5525"/>
                    <a:pt x="13729" y="4739"/>
                  </a:cubicBezTo>
                  <a:cubicBezTo>
                    <a:pt x="13062" y="2905"/>
                    <a:pt x="11966" y="988"/>
                    <a:pt x="10847" y="155"/>
                  </a:cubicBezTo>
                  <a:cubicBezTo>
                    <a:pt x="10708" y="49"/>
                    <a:pt x="10483" y="0"/>
                    <a:pt x="10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59"/>
            <p:cNvSpPr/>
            <p:nvPr/>
          </p:nvSpPr>
          <p:spPr>
            <a:xfrm>
              <a:off x="1815159" y="338561"/>
              <a:ext cx="553384" cy="313989"/>
            </a:xfrm>
            <a:custGeom>
              <a:avLst/>
              <a:gdLst/>
              <a:ahLst/>
              <a:cxnLst/>
              <a:rect l="l" t="t" r="r" b="b"/>
              <a:pathLst>
                <a:path w="17300" h="9816" extrusionOk="0">
                  <a:moveTo>
                    <a:pt x="16467" y="1"/>
                  </a:moveTo>
                  <a:cubicBezTo>
                    <a:pt x="14323" y="2715"/>
                    <a:pt x="8489" y="4894"/>
                    <a:pt x="5691" y="6216"/>
                  </a:cubicBezTo>
                  <a:cubicBezTo>
                    <a:pt x="4628" y="6720"/>
                    <a:pt x="3551" y="6902"/>
                    <a:pt x="2556" y="6902"/>
                  </a:cubicBezTo>
                  <a:cubicBezTo>
                    <a:pt x="1602" y="6902"/>
                    <a:pt x="723" y="6735"/>
                    <a:pt x="0" y="6525"/>
                  </a:cubicBezTo>
                  <a:lnTo>
                    <a:pt x="0" y="6525"/>
                  </a:lnTo>
                  <a:cubicBezTo>
                    <a:pt x="774" y="8026"/>
                    <a:pt x="1703" y="9419"/>
                    <a:pt x="2381" y="9764"/>
                  </a:cubicBezTo>
                  <a:cubicBezTo>
                    <a:pt x="2449" y="9799"/>
                    <a:pt x="2551" y="9815"/>
                    <a:pt x="2685" y="9815"/>
                  </a:cubicBezTo>
                  <a:cubicBezTo>
                    <a:pt x="5065" y="9815"/>
                    <a:pt x="17299" y="4516"/>
                    <a:pt x="17074" y="2442"/>
                  </a:cubicBezTo>
                  <a:cubicBezTo>
                    <a:pt x="16967" y="1608"/>
                    <a:pt x="16764" y="787"/>
                    <a:pt x="16467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4" name="Google Shape;8324;p59"/>
          <p:cNvGrpSpPr/>
          <p:nvPr/>
        </p:nvGrpSpPr>
        <p:grpSpPr>
          <a:xfrm>
            <a:off x="894992" y="4192571"/>
            <a:ext cx="825347" cy="1548457"/>
            <a:chOff x="894992" y="4192571"/>
            <a:chExt cx="825347" cy="1548457"/>
          </a:xfrm>
        </p:grpSpPr>
        <p:sp>
          <p:nvSpPr>
            <p:cNvPr id="8325" name="Google Shape;8325;p59"/>
            <p:cNvSpPr/>
            <p:nvPr/>
          </p:nvSpPr>
          <p:spPr>
            <a:xfrm>
              <a:off x="894992" y="4192891"/>
              <a:ext cx="825341" cy="1527947"/>
            </a:xfrm>
            <a:custGeom>
              <a:avLst/>
              <a:gdLst/>
              <a:ahLst/>
              <a:cxnLst/>
              <a:rect l="l" t="t" r="r" b="b"/>
              <a:pathLst>
                <a:path w="25802" h="47767" extrusionOk="0">
                  <a:moveTo>
                    <a:pt x="22436" y="0"/>
                  </a:moveTo>
                  <a:cubicBezTo>
                    <a:pt x="20186" y="0"/>
                    <a:pt x="11514" y="9190"/>
                    <a:pt x="11514" y="9190"/>
                  </a:cubicBezTo>
                  <a:lnTo>
                    <a:pt x="1" y="42671"/>
                  </a:lnTo>
                  <a:lnTo>
                    <a:pt x="10716" y="46552"/>
                  </a:lnTo>
                  <a:lnTo>
                    <a:pt x="14062" y="47767"/>
                  </a:lnTo>
                  <a:lnTo>
                    <a:pt x="14193" y="47362"/>
                  </a:lnTo>
                  <a:lnTo>
                    <a:pt x="25802" y="12715"/>
                  </a:lnTo>
                  <a:cubicBezTo>
                    <a:pt x="25802" y="12715"/>
                    <a:pt x="24551" y="558"/>
                    <a:pt x="22611" y="23"/>
                  </a:cubicBezTo>
                  <a:cubicBezTo>
                    <a:pt x="22558" y="8"/>
                    <a:pt x="22499" y="0"/>
                    <a:pt x="22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59"/>
            <p:cNvSpPr/>
            <p:nvPr/>
          </p:nvSpPr>
          <p:spPr>
            <a:xfrm>
              <a:off x="996298" y="4562640"/>
              <a:ext cx="578942" cy="1178388"/>
            </a:xfrm>
            <a:custGeom>
              <a:avLst/>
              <a:gdLst/>
              <a:ahLst/>
              <a:cxnLst/>
              <a:rect l="l" t="t" r="r" b="b"/>
              <a:pathLst>
                <a:path w="18099" h="36839" extrusionOk="0">
                  <a:moveTo>
                    <a:pt x="13336" y="1"/>
                  </a:moveTo>
                  <a:lnTo>
                    <a:pt x="1" y="34636"/>
                  </a:lnTo>
                  <a:lnTo>
                    <a:pt x="4704" y="36839"/>
                  </a:lnTo>
                  <a:lnTo>
                    <a:pt x="18098" y="1370"/>
                  </a:lnTo>
                  <a:lnTo>
                    <a:pt x="139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59"/>
            <p:cNvSpPr/>
            <p:nvPr/>
          </p:nvSpPr>
          <p:spPr>
            <a:xfrm>
              <a:off x="1262151" y="4192571"/>
              <a:ext cx="458189" cy="522612"/>
            </a:xfrm>
            <a:custGeom>
              <a:avLst/>
              <a:gdLst/>
              <a:ahLst/>
              <a:cxnLst/>
              <a:rect l="l" t="t" r="r" b="b"/>
              <a:pathLst>
                <a:path w="14324" h="16338" extrusionOk="0">
                  <a:moveTo>
                    <a:pt x="10966" y="1"/>
                  </a:moveTo>
                  <a:cubicBezTo>
                    <a:pt x="10234" y="1"/>
                    <a:pt x="8823" y="975"/>
                    <a:pt x="7239" y="2295"/>
                  </a:cubicBezTo>
                  <a:cubicBezTo>
                    <a:pt x="3977" y="5009"/>
                    <a:pt x="36" y="9200"/>
                    <a:pt x="36" y="9200"/>
                  </a:cubicBezTo>
                  <a:cubicBezTo>
                    <a:pt x="36" y="9200"/>
                    <a:pt x="0" y="13022"/>
                    <a:pt x="1572" y="13761"/>
                  </a:cubicBezTo>
                  <a:cubicBezTo>
                    <a:pt x="1749" y="13846"/>
                    <a:pt x="1930" y="13883"/>
                    <a:pt x="2112" y="13883"/>
                  </a:cubicBezTo>
                  <a:cubicBezTo>
                    <a:pt x="3485" y="13883"/>
                    <a:pt x="4909" y="11738"/>
                    <a:pt x="5025" y="11570"/>
                  </a:cubicBezTo>
                  <a:lnTo>
                    <a:pt x="5025" y="11570"/>
                  </a:lnTo>
                  <a:cubicBezTo>
                    <a:pt x="4941" y="11820"/>
                    <a:pt x="3691" y="15487"/>
                    <a:pt x="5965" y="16237"/>
                  </a:cubicBezTo>
                  <a:cubicBezTo>
                    <a:pt x="6172" y="16306"/>
                    <a:pt x="6372" y="16337"/>
                    <a:pt x="6565" y="16337"/>
                  </a:cubicBezTo>
                  <a:cubicBezTo>
                    <a:pt x="8569" y="16337"/>
                    <a:pt x="9787" y="12939"/>
                    <a:pt x="9787" y="12939"/>
                  </a:cubicBezTo>
                  <a:cubicBezTo>
                    <a:pt x="9787" y="12939"/>
                    <a:pt x="10372" y="15808"/>
                    <a:pt x="11686" y="15808"/>
                  </a:cubicBezTo>
                  <a:cubicBezTo>
                    <a:pt x="12365" y="15808"/>
                    <a:pt x="13237" y="15043"/>
                    <a:pt x="14324" y="12725"/>
                  </a:cubicBezTo>
                  <a:cubicBezTo>
                    <a:pt x="14324" y="12725"/>
                    <a:pt x="13895" y="8605"/>
                    <a:pt x="13157" y="5069"/>
                  </a:cubicBezTo>
                  <a:cubicBezTo>
                    <a:pt x="12633" y="2509"/>
                    <a:pt x="11942" y="259"/>
                    <a:pt x="11133" y="21"/>
                  </a:cubicBezTo>
                  <a:cubicBezTo>
                    <a:pt x="11082" y="7"/>
                    <a:pt x="11026" y="1"/>
                    <a:pt x="10966" y="1"/>
                  </a:cubicBezTo>
                  <a:close/>
                </a:path>
              </a:pathLst>
            </a:custGeom>
            <a:solidFill>
              <a:srgbClr val="F8E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59"/>
            <p:cNvSpPr/>
            <p:nvPr/>
          </p:nvSpPr>
          <p:spPr>
            <a:xfrm>
              <a:off x="1493712" y="4192859"/>
              <a:ext cx="189686" cy="164640"/>
            </a:xfrm>
            <a:custGeom>
              <a:avLst/>
              <a:gdLst/>
              <a:ahLst/>
              <a:cxnLst/>
              <a:rect l="l" t="t" r="r" b="b"/>
              <a:pathLst>
                <a:path w="5930" h="5147" extrusionOk="0">
                  <a:moveTo>
                    <a:pt x="3716" y="1"/>
                  </a:moveTo>
                  <a:cubicBezTo>
                    <a:pt x="2982" y="1"/>
                    <a:pt x="1577" y="972"/>
                    <a:pt x="0" y="2286"/>
                  </a:cubicBezTo>
                  <a:cubicBezTo>
                    <a:pt x="917" y="3857"/>
                    <a:pt x="2524" y="4905"/>
                    <a:pt x="4334" y="5120"/>
                  </a:cubicBezTo>
                  <a:cubicBezTo>
                    <a:pt x="4534" y="5137"/>
                    <a:pt x="4733" y="5147"/>
                    <a:pt x="4932" y="5147"/>
                  </a:cubicBezTo>
                  <a:cubicBezTo>
                    <a:pt x="5267" y="5147"/>
                    <a:pt x="5601" y="5120"/>
                    <a:pt x="5930" y="5060"/>
                  </a:cubicBezTo>
                  <a:cubicBezTo>
                    <a:pt x="5394" y="2500"/>
                    <a:pt x="4703" y="250"/>
                    <a:pt x="3894" y="24"/>
                  </a:cubicBezTo>
                  <a:cubicBezTo>
                    <a:pt x="3840" y="8"/>
                    <a:pt x="3781" y="1"/>
                    <a:pt x="3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59"/>
            <p:cNvSpPr/>
            <p:nvPr/>
          </p:nvSpPr>
          <p:spPr>
            <a:xfrm>
              <a:off x="1237776" y="4193211"/>
              <a:ext cx="482563" cy="1514672"/>
            </a:xfrm>
            <a:custGeom>
              <a:avLst/>
              <a:gdLst/>
              <a:ahLst/>
              <a:cxnLst/>
              <a:rect l="l" t="t" r="r" b="b"/>
              <a:pathLst>
                <a:path w="15086" h="47352" extrusionOk="0">
                  <a:moveTo>
                    <a:pt x="11895" y="1"/>
                  </a:moveTo>
                  <a:cubicBezTo>
                    <a:pt x="11895" y="1"/>
                    <a:pt x="13109" y="10323"/>
                    <a:pt x="11788" y="14681"/>
                  </a:cubicBezTo>
                  <a:cubicBezTo>
                    <a:pt x="10478" y="19051"/>
                    <a:pt x="0" y="46542"/>
                    <a:pt x="0" y="46542"/>
                  </a:cubicBezTo>
                  <a:lnTo>
                    <a:pt x="3477" y="47352"/>
                  </a:lnTo>
                  <a:lnTo>
                    <a:pt x="15086" y="12705"/>
                  </a:lnTo>
                  <a:cubicBezTo>
                    <a:pt x="15086" y="12705"/>
                    <a:pt x="13823" y="548"/>
                    <a:pt x="11895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0" name="Google Shape;8330;p59"/>
          <p:cNvGrpSpPr/>
          <p:nvPr/>
        </p:nvGrpSpPr>
        <p:grpSpPr>
          <a:xfrm>
            <a:off x="5968001" y="4258978"/>
            <a:ext cx="773941" cy="614066"/>
            <a:chOff x="5968001" y="4258978"/>
            <a:chExt cx="773941" cy="614066"/>
          </a:xfrm>
        </p:grpSpPr>
        <p:sp>
          <p:nvSpPr>
            <p:cNvPr id="8331" name="Google Shape;8331;p59"/>
            <p:cNvSpPr/>
            <p:nvPr/>
          </p:nvSpPr>
          <p:spPr>
            <a:xfrm>
              <a:off x="5968001" y="4258978"/>
              <a:ext cx="773938" cy="614032"/>
            </a:xfrm>
            <a:custGeom>
              <a:avLst/>
              <a:gdLst/>
              <a:ahLst/>
              <a:cxnLst/>
              <a:rect l="l" t="t" r="r" b="b"/>
              <a:pathLst>
                <a:path w="24195" h="19196" extrusionOk="0">
                  <a:moveTo>
                    <a:pt x="5203" y="0"/>
                  </a:moveTo>
                  <a:cubicBezTo>
                    <a:pt x="4710" y="0"/>
                    <a:pt x="4352" y="95"/>
                    <a:pt x="4168" y="302"/>
                  </a:cubicBezTo>
                  <a:cubicBezTo>
                    <a:pt x="3382" y="1159"/>
                    <a:pt x="2382" y="2922"/>
                    <a:pt x="1573" y="4731"/>
                  </a:cubicBezTo>
                  <a:cubicBezTo>
                    <a:pt x="668" y="6767"/>
                    <a:pt x="1" y="8863"/>
                    <a:pt x="203" y="9839"/>
                  </a:cubicBezTo>
                  <a:cubicBezTo>
                    <a:pt x="346" y="10530"/>
                    <a:pt x="2847" y="12268"/>
                    <a:pt x="6037" y="14066"/>
                  </a:cubicBezTo>
                  <a:cubicBezTo>
                    <a:pt x="10498" y="16572"/>
                    <a:pt x="16292" y="19196"/>
                    <a:pt x="18787" y="19196"/>
                  </a:cubicBezTo>
                  <a:cubicBezTo>
                    <a:pt x="19255" y="19196"/>
                    <a:pt x="19608" y="19103"/>
                    <a:pt x="19813" y="18900"/>
                  </a:cubicBezTo>
                  <a:cubicBezTo>
                    <a:pt x="20575" y="18102"/>
                    <a:pt x="21242" y="17221"/>
                    <a:pt x="21801" y="16268"/>
                  </a:cubicBezTo>
                  <a:cubicBezTo>
                    <a:pt x="23147" y="14078"/>
                    <a:pt x="24194" y="11375"/>
                    <a:pt x="24147" y="9530"/>
                  </a:cubicBezTo>
                  <a:cubicBezTo>
                    <a:pt x="24087" y="7839"/>
                    <a:pt x="16967" y="3862"/>
                    <a:pt x="11205" y="1624"/>
                  </a:cubicBezTo>
                  <a:cubicBezTo>
                    <a:pt x="8723" y="650"/>
                    <a:pt x="6496" y="0"/>
                    <a:pt x="5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59"/>
            <p:cNvSpPr/>
            <p:nvPr/>
          </p:nvSpPr>
          <p:spPr>
            <a:xfrm>
              <a:off x="6161113" y="4310895"/>
              <a:ext cx="580829" cy="562116"/>
            </a:xfrm>
            <a:custGeom>
              <a:avLst/>
              <a:gdLst/>
              <a:ahLst/>
              <a:cxnLst/>
              <a:rect l="l" t="t" r="r" b="b"/>
              <a:pathLst>
                <a:path w="18158" h="17573" extrusionOk="0">
                  <a:moveTo>
                    <a:pt x="5168" y="1"/>
                  </a:moveTo>
                  <a:lnTo>
                    <a:pt x="0" y="12443"/>
                  </a:lnTo>
                  <a:cubicBezTo>
                    <a:pt x="4461" y="14949"/>
                    <a:pt x="10255" y="17573"/>
                    <a:pt x="12750" y="17573"/>
                  </a:cubicBezTo>
                  <a:cubicBezTo>
                    <a:pt x="13218" y="17573"/>
                    <a:pt x="13571" y="17480"/>
                    <a:pt x="13776" y="17277"/>
                  </a:cubicBezTo>
                  <a:cubicBezTo>
                    <a:pt x="14538" y="16479"/>
                    <a:pt x="15205" y="15598"/>
                    <a:pt x="15764" y="14645"/>
                  </a:cubicBezTo>
                  <a:cubicBezTo>
                    <a:pt x="17110" y="12455"/>
                    <a:pt x="18157" y="9752"/>
                    <a:pt x="18110" y="7907"/>
                  </a:cubicBezTo>
                  <a:cubicBezTo>
                    <a:pt x="18050" y="6216"/>
                    <a:pt x="10930" y="2239"/>
                    <a:pt x="5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59"/>
            <p:cNvSpPr/>
            <p:nvPr/>
          </p:nvSpPr>
          <p:spPr>
            <a:xfrm>
              <a:off x="5968001" y="4410314"/>
              <a:ext cx="697391" cy="462731"/>
            </a:xfrm>
            <a:custGeom>
              <a:avLst/>
              <a:gdLst/>
              <a:ahLst/>
              <a:cxnLst/>
              <a:rect l="l" t="t" r="r" b="b"/>
              <a:pathLst>
                <a:path w="21802" h="14466" extrusionOk="0">
                  <a:moveTo>
                    <a:pt x="1573" y="0"/>
                  </a:moveTo>
                  <a:cubicBezTo>
                    <a:pt x="668" y="2036"/>
                    <a:pt x="1" y="4132"/>
                    <a:pt x="203" y="5108"/>
                  </a:cubicBezTo>
                  <a:cubicBezTo>
                    <a:pt x="547" y="6771"/>
                    <a:pt x="14519" y="14465"/>
                    <a:pt x="18788" y="14465"/>
                  </a:cubicBezTo>
                  <a:cubicBezTo>
                    <a:pt x="19257" y="14465"/>
                    <a:pt x="19609" y="14373"/>
                    <a:pt x="19813" y="14169"/>
                  </a:cubicBezTo>
                  <a:cubicBezTo>
                    <a:pt x="20575" y="13371"/>
                    <a:pt x="21242" y="12490"/>
                    <a:pt x="21801" y="11537"/>
                  </a:cubicBezTo>
                  <a:lnTo>
                    <a:pt x="21801" y="11537"/>
                  </a:lnTo>
                  <a:cubicBezTo>
                    <a:pt x="21782" y="11538"/>
                    <a:pt x="21763" y="11538"/>
                    <a:pt x="21744" y="11538"/>
                  </a:cubicBezTo>
                  <a:cubicBezTo>
                    <a:pt x="17206" y="11538"/>
                    <a:pt x="10213" y="7363"/>
                    <a:pt x="6573" y="5596"/>
                  </a:cubicBezTo>
                  <a:cubicBezTo>
                    <a:pt x="3835" y="4263"/>
                    <a:pt x="2346" y="1870"/>
                    <a:pt x="1573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4" name="Google Shape;8334;p59"/>
          <p:cNvGrpSpPr/>
          <p:nvPr/>
        </p:nvGrpSpPr>
        <p:grpSpPr>
          <a:xfrm>
            <a:off x="3655845" y="4524127"/>
            <a:ext cx="1240059" cy="1228265"/>
            <a:chOff x="3655845" y="4524127"/>
            <a:chExt cx="1240059" cy="1228265"/>
          </a:xfrm>
        </p:grpSpPr>
        <p:sp>
          <p:nvSpPr>
            <p:cNvPr id="8335" name="Google Shape;8335;p59"/>
            <p:cNvSpPr/>
            <p:nvPr/>
          </p:nvSpPr>
          <p:spPr>
            <a:xfrm>
              <a:off x="3655845" y="4524127"/>
              <a:ext cx="1240059" cy="1228256"/>
            </a:xfrm>
            <a:custGeom>
              <a:avLst/>
              <a:gdLst/>
              <a:ahLst/>
              <a:cxnLst/>
              <a:rect l="l" t="t" r="r" b="b"/>
              <a:pathLst>
                <a:path w="38767" h="38398" extrusionOk="0">
                  <a:moveTo>
                    <a:pt x="19326" y="1"/>
                  </a:moveTo>
                  <a:cubicBezTo>
                    <a:pt x="19083" y="1"/>
                    <a:pt x="18841" y="5"/>
                    <a:pt x="18598" y="14"/>
                  </a:cubicBezTo>
                  <a:cubicBezTo>
                    <a:pt x="18193" y="26"/>
                    <a:pt x="17788" y="62"/>
                    <a:pt x="17383" y="98"/>
                  </a:cubicBezTo>
                  <a:cubicBezTo>
                    <a:pt x="13919" y="455"/>
                    <a:pt x="10620" y="1741"/>
                    <a:pt x="7834" y="3836"/>
                  </a:cubicBezTo>
                  <a:cubicBezTo>
                    <a:pt x="7668" y="3967"/>
                    <a:pt x="7501" y="4086"/>
                    <a:pt x="7346" y="4217"/>
                  </a:cubicBezTo>
                  <a:cubicBezTo>
                    <a:pt x="7203" y="4336"/>
                    <a:pt x="7061" y="4443"/>
                    <a:pt x="6930" y="4562"/>
                  </a:cubicBezTo>
                  <a:cubicBezTo>
                    <a:pt x="4394" y="6705"/>
                    <a:pt x="2465" y="9468"/>
                    <a:pt x="1322" y="12587"/>
                  </a:cubicBezTo>
                  <a:cubicBezTo>
                    <a:pt x="1191" y="12944"/>
                    <a:pt x="1060" y="13325"/>
                    <a:pt x="953" y="13694"/>
                  </a:cubicBezTo>
                  <a:cubicBezTo>
                    <a:pt x="238" y="16076"/>
                    <a:pt x="0" y="18588"/>
                    <a:pt x="238" y="21064"/>
                  </a:cubicBezTo>
                  <a:cubicBezTo>
                    <a:pt x="274" y="21469"/>
                    <a:pt x="333" y="21874"/>
                    <a:pt x="393" y="22267"/>
                  </a:cubicBezTo>
                  <a:cubicBezTo>
                    <a:pt x="1322" y="27946"/>
                    <a:pt x="4739" y="32911"/>
                    <a:pt x="9716" y="35804"/>
                  </a:cubicBezTo>
                  <a:cubicBezTo>
                    <a:pt x="10049" y="36007"/>
                    <a:pt x="10382" y="36185"/>
                    <a:pt x="10740" y="36364"/>
                  </a:cubicBezTo>
                  <a:cubicBezTo>
                    <a:pt x="12133" y="37054"/>
                    <a:pt x="13597" y="37578"/>
                    <a:pt x="15109" y="37924"/>
                  </a:cubicBezTo>
                  <a:cubicBezTo>
                    <a:pt x="15502" y="38007"/>
                    <a:pt x="15883" y="38078"/>
                    <a:pt x="16276" y="38150"/>
                  </a:cubicBezTo>
                  <a:cubicBezTo>
                    <a:pt x="17298" y="38316"/>
                    <a:pt x="18326" y="38398"/>
                    <a:pt x="19351" y="38398"/>
                  </a:cubicBezTo>
                  <a:cubicBezTo>
                    <a:pt x="22954" y="38398"/>
                    <a:pt x="26509" y="37382"/>
                    <a:pt x="29587" y="35435"/>
                  </a:cubicBezTo>
                  <a:cubicBezTo>
                    <a:pt x="29909" y="35233"/>
                    <a:pt x="30230" y="35018"/>
                    <a:pt x="30540" y="34792"/>
                  </a:cubicBezTo>
                  <a:cubicBezTo>
                    <a:pt x="30813" y="34590"/>
                    <a:pt x="31087" y="34387"/>
                    <a:pt x="31349" y="34173"/>
                  </a:cubicBezTo>
                  <a:cubicBezTo>
                    <a:pt x="34969" y="31280"/>
                    <a:pt x="37421" y="27160"/>
                    <a:pt x="38243" y="22600"/>
                  </a:cubicBezTo>
                  <a:cubicBezTo>
                    <a:pt x="38314" y="22207"/>
                    <a:pt x="38374" y="21803"/>
                    <a:pt x="38422" y="21398"/>
                  </a:cubicBezTo>
                  <a:cubicBezTo>
                    <a:pt x="38767" y="18362"/>
                    <a:pt x="38398" y="15278"/>
                    <a:pt x="37314" y="12420"/>
                  </a:cubicBezTo>
                  <a:cubicBezTo>
                    <a:pt x="37183" y="12051"/>
                    <a:pt x="37029" y="11694"/>
                    <a:pt x="36874" y="11349"/>
                  </a:cubicBezTo>
                  <a:cubicBezTo>
                    <a:pt x="36207" y="9861"/>
                    <a:pt x="35350" y="8468"/>
                    <a:pt x="34326" y="7194"/>
                  </a:cubicBezTo>
                  <a:cubicBezTo>
                    <a:pt x="32433" y="4824"/>
                    <a:pt x="30004" y="2943"/>
                    <a:pt x="27242" y="1693"/>
                  </a:cubicBezTo>
                  <a:cubicBezTo>
                    <a:pt x="26849" y="1526"/>
                    <a:pt x="26468" y="1360"/>
                    <a:pt x="26075" y="1217"/>
                  </a:cubicBezTo>
                  <a:cubicBezTo>
                    <a:pt x="23910" y="409"/>
                    <a:pt x="21628" y="1"/>
                    <a:pt x="19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59"/>
            <p:cNvSpPr/>
            <p:nvPr/>
          </p:nvSpPr>
          <p:spPr>
            <a:xfrm>
              <a:off x="3663458" y="4563024"/>
              <a:ext cx="863790" cy="678135"/>
            </a:xfrm>
            <a:custGeom>
              <a:avLst/>
              <a:gdLst/>
              <a:ahLst/>
              <a:cxnLst/>
              <a:rect l="l" t="t" r="r" b="b"/>
              <a:pathLst>
                <a:path w="27004" h="21200" extrusionOk="0">
                  <a:moveTo>
                    <a:pt x="25825" y="1"/>
                  </a:moveTo>
                  <a:cubicBezTo>
                    <a:pt x="25825" y="1215"/>
                    <a:pt x="25694" y="2418"/>
                    <a:pt x="25420" y="3608"/>
                  </a:cubicBezTo>
                  <a:cubicBezTo>
                    <a:pt x="25051" y="5156"/>
                    <a:pt x="24479" y="6656"/>
                    <a:pt x="23706" y="8061"/>
                  </a:cubicBezTo>
                  <a:cubicBezTo>
                    <a:pt x="23515" y="8418"/>
                    <a:pt x="23301" y="8776"/>
                    <a:pt x="23075" y="9133"/>
                  </a:cubicBezTo>
                  <a:cubicBezTo>
                    <a:pt x="21479" y="11621"/>
                    <a:pt x="19372" y="13740"/>
                    <a:pt x="16883" y="15348"/>
                  </a:cubicBezTo>
                  <a:cubicBezTo>
                    <a:pt x="16729" y="15455"/>
                    <a:pt x="16574" y="15550"/>
                    <a:pt x="16407" y="15645"/>
                  </a:cubicBezTo>
                  <a:cubicBezTo>
                    <a:pt x="16240" y="15753"/>
                    <a:pt x="16062" y="15860"/>
                    <a:pt x="15883" y="15955"/>
                  </a:cubicBezTo>
                  <a:cubicBezTo>
                    <a:pt x="13990" y="17086"/>
                    <a:pt x="11978" y="18015"/>
                    <a:pt x="9894" y="18717"/>
                  </a:cubicBezTo>
                  <a:cubicBezTo>
                    <a:pt x="9501" y="18848"/>
                    <a:pt x="9109" y="18967"/>
                    <a:pt x="8716" y="19086"/>
                  </a:cubicBezTo>
                  <a:cubicBezTo>
                    <a:pt x="6591" y="19716"/>
                    <a:pt x="4390" y="20040"/>
                    <a:pt x="2180" y="20040"/>
                  </a:cubicBezTo>
                  <a:cubicBezTo>
                    <a:pt x="1926" y="20040"/>
                    <a:pt x="1672" y="20036"/>
                    <a:pt x="1417" y="20027"/>
                  </a:cubicBezTo>
                  <a:cubicBezTo>
                    <a:pt x="941" y="20003"/>
                    <a:pt x="465" y="19944"/>
                    <a:pt x="0" y="19848"/>
                  </a:cubicBezTo>
                  <a:lnTo>
                    <a:pt x="0" y="19848"/>
                  </a:lnTo>
                  <a:cubicBezTo>
                    <a:pt x="36" y="20253"/>
                    <a:pt x="84" y="20646"/>
                    <a:pt x="143" y="21051"/>
                  </a:cubicBezTo>
                  <a:cubicBezTo>
                    <a:pt x="548" y="21110"/>
                    <a:pt x="953" y="21158"/>
                    <a:pt x="1358" y="21182"/>
                  </a:cubicBezTo>
                  <a:cubicBezTo>
                    <a:pt x="1642" y="21194"/>
                    <a:pt x="1928" y="21200"/>
                    <a:pt x="2216" y="21200"/>
                  </a:cubicBezTo>
                  <a:cubicBezTo>
                    <a:pt x="4544" y="21200"/>
                    <a:pt x="6985" y="20815"/>
                    <a:pt x="9454" y="20063"/>
                  </a:cubicBezTo>
                  <a:cubicBezTo>
                    <a:pt x="9835" y="19956"/>
                    <a:pt x="10216" y="19825"/>
                    <a:pt x="10597" y="19694"/>
                  </a:cubicBezTo>
                  <a:cubicBezTo>
                    <a:pt x="12680" y="18955"/>
                    <a:pt x="14681" y="18015"/>
                    <a:pt x="16574" y="16884"/>
                  </a:cubicBezTo>
                  <a:cubicBezTo>
                    <a:pt x="16717" y="16800"/>
                    <a:pt x="16859" y="16717"/>
                    <a:pt x="17014" y="16634"/>
                  </a:cubicBezTo>
                  <a:cubicBezTo>
                    <a:pt x="17205" y="16515"/>
                    <a:pt x="17383" y="16396"/>
                    <a:pt x="17562" y="16288"/>
                  </a:cubicBezTo>
                  <a:cubicBezTo>
                    <a:pt x="18169" y="15884"/>
                    <a:pt x="18764" y="15455"/>
                    <a:pt x="19336" y="15003"/>
                  </a:cubicBezTo>
                  <a:cubicBezTo>
                    <a:pt x="21086" y="13598"/>
                    <a:pt x="22610" y="11943"/>
                    <a:pt x="23837" y="10073"/>
                  </a:cubicBezTo>
                  <a:cubicBezTo>
                    <a:pt x="24075" y="9728"/>
                    <a:pt x="24277" y="9383"/>
                    <a:pt x="24479" y="9026"/>
                  </a:cubicBezTo>
                  <a:cubicBezTo>
                    <a:pt x="25420" y="7418"/>
                    <a:pt x="26123" y="5680"/>
                    <a:pt x="26551" y="3858"/>
                  </a:cubicBezTo>
                  <a:cubicBezTo>
                    <a:pt x="26813" y="2751"/>
                    <a:pt x="26956" y="1620"/>
                    <a:pt x="27004" y="477"/>
                  </a:cubicBezTo>
                  <a:cubicBezTo>
                    <a:pt x="26611" y="298"/>
                    <a:pt x="26230" y="144"/>
                    <a:pt x="25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59"/>
            <p:cNvSpPr/>
            <p:nvPr/>
          </p:nvSpPr>
          <p:spPr>
            <a:xfrm>
              <a:off x="3966608" y="4887127"/>
              <a:ext cx="882855" cy="799815"/>
            </a:xfrm>
            <a:custGeom>
              <a:avLst/>
              <a:gdLst/>
              <a:ahLst/>
              <a:cxnLst/>
              <a:rect l="l" t="t" r="r" b="b"/>
              <a:pathLst>
                <a:path w="27600" h="25004" extrusionOk="0">
                  <a:moveTo>
                    <a:pt x="27159" y="1"/>
                  </a:moveTo>
                  <a:cubicBezTo>
                    <a:pt x="26349" y="203"/>
                    <a:pt x="25563" y="441"/>
                    <a:pt x="24766" y="703"/>
                  </a:cubicBezTo>
                  <a:cubicBezTo>
                    <a:pt x="22813" y="1382"/>
                    <a:pt x="20908" y="2215"/>
                    <a:pt x="19098" y="3227"/>
                  </a:cubicBezTo>
                  <a:cubicBezTo>
                    <a:pt x="18753" y="3418"/>
                    <a:pt x="18408" y="3620"/>
                    <a:pt x="18062" y="3823"/>
                  </a:cubicBezTo>
                  <a:cubicBezTo>
                    <a:pt x="15360" y="5442"/>
                    <a:pt x="12836" y="7347"/>
                    <a:pt x="10550" y="9502"/>
                  </a:cubicBezTo>
                  <a:cubicBezTo>
                    <a:pt x="10276" y="9776"/>
                    <a:pt x="9990" y="10038"/>
                    <a:pt x="9716" y="10324"/>
                  </a:cubicBezTo>
                  <a:cubicBezTo>
                    <a:pt x="8811" y="11205"/>
                    <a:pt x="7930" y="12133"/>
                    <a:pt x="7085" y="13122"/>
                  </a:cubicBezTo>
                  <a:cubicBezTo>
                    <a:pt x="6263" y="14062"/>
                    <a:pt x="5406" y="15122"/>
                    <a:pt x="4561" y="16277"/>
                  </a:cubicBezTo>
                  <a:cubicBezTo>
                    <a:pt x="4287" y="16670"/>
                    <a:pt x="4013" y="17051"/>
                    <a:pt x="3727" y="17455"/>
                  </a:cubicBezTo>
                  <a:cubicBezTo>
                    <a:pt x="2239" y="19646"/>
                    <a:pt x="989" y="21992"/>
                    <a:pt x="1" y="24456"/>
                  </a:cubicBezTo>
                  <a:cubicBezTo>
                    <a:pt x="334" y="24659"/>
                    <a:pt x="679" y="24837"/>
                    <a:pt x="1025" y="25004"/>
                  </a:cubicBezTo>
                  <a:cubicBezTo>
                    <a:pt x="1858" y="22873"/>
                    <a:pt x="2918" y="20825"/>
                    <a:pt x="4168" y="18896"/>
                  </a:cubicBezTo>
                  <a:cubicBezTo>
                    <a:pt x="4442" y="18456"/>
                    <a:pt x="4727" y="18039"/>
                    <a:pt x="5013" y="17634"/>
                  </a:cubicBezTo>
                  <a:cubicBezTo>
                    <a:pt x="5918" y="16324"/>
                    <a:pt x="6894" y="15074"/>
                    <a:pt x="7942" y="13884"/>
                  </a:cubicBezTo>
                  <a:cubicBezTo>
                    <a:pt x="8740" y="12967"/>
                    <a:pt x="9561" y="12086"/>
                    <a:pt x="10407" y="11264"/>
                  </a:cubicBezTo>
                  <a:cubicBezTo>
                    <a:pt x="10681" y="10978"/>
                    <a:pt x="10954" y="10705"/>
                    <a:pt x="11240" y="10443"/>
                  </a:cubicBezTo>
                  <a:cubicBezTo>
                    <a:pt x="13586" y="8216"/>
                    <a:pt x="16169" y="6275"/>
                    <a:pt x="18955" y="4644"/>
                  </a:cubicBezTo>
                  <a:cubicBezTo>
                    <a:pt x="19313" y="4430"/>
                    <a:pt x="19670" y="4240"/>
                    <a:pt x="20027" y="4049"/>
                  </a:cubicBezTo>
                  <a:cubicBezTo>
                    <a:pt x="21670" y="3156"/>
                    <a:pt x="23384" y="2406"/>
                    <a:pt x="25147" y="1799"/>
                  </a:cubicBezTo>
                  <a:cubicBezTo>
                    <a:pt x="25968" y="1525"/>
                    <a:pt x="26778" y="1275"/>
                    <a:pt x="27599" y="1072"/>
                  </a:cubicBezTo>
                  <a:cubicBezTo>
                    <a:pt x="27468" y="703"/>
                    <a:pt x="27314" y="346"/>
                    <a:pt x="27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59"/>
            <p:cNvSpPr/>
            <p:nvPr/>
          </p:nvSpPr>
          <p:spPr>
            <a:xfrm>
              <a:off x="3686297" y="4926376"/>
              <a:ext cx="490176" cy="818080"/>
            </a:xfrm>
            <a:custGeom>
              <a:avLst/>
              <a:gdLst/>
              <a:ahLst/>
              <a:cxnLst/>
              <a:rect l="l" t="t" r="r" b="b"/>
              <a:pathLst>
                <a:path w="15324" h="25575" extrusionOk="0">
                  <a:moveTo>
                    <a:pt x="370" y="0"/>
                  </a:moveTo>
                  <a:cubicBezTo>
                    <a:pt x="239" y="357"/>
                    <a:pt x="108" y="738"/>
                    <a:pt x="1" y="1108"/>
                  </a:cubicBezTo>
                  <a:cubicBezTo>
                    <a:pt x="3013" y="2608"/>
                    <a:pt x="5775" y="4882"/>
                    <a:pt x="8002" y="7715"/>
                  </a:cubicBezTo>
                  <a:cubicBezTo>
                    <a:pt x="8252" y="8037"/>
                    <a:pt x="8502" y="8358"/>
                    <a:pt x="8740" y="8704"/>
                  </a:cubicBezTo>
                  <a:cubicBezTo>
                    <a:pt x="9835" y="10216"/>
                    <a:pt x="10752" y="11859"/>
                    <a:pt x="11502" y="13573"/>
                  </a:cubicBezTo>
                  <a:cubicBezTo>
                    <a:pt x="11871" y="14431"/>
                    <a:pt x="12205" y="15324"/>
                    <a:pt x="12490" y="16228"/>
                  </a:cubicBezTo>
                  <a:cubicBezTo>
                    <a:pt x="12645" y="16705"/>
                    <a:pt x="12800" y="17181"/>
                    <a:pt x="12931" y="17669"/>
                  </a:cubicBezTo>
                  <a:cubicBezTo>
                    <a:pt x="13598" y="20181"/>
                    <a:pt x="14014" y="22753"/>
                    <a:pt x="14157" y="25349"/>
                  </a:cubicBezTo>
                  <a:cubicBezTo>
                    <a:pt x="14538" y="25432"/>
                    <a:pt x="14931" y="25503"/>
                    <a:pt x="15324" y="25575"/>
                  </a:cubicBezTo>
                  <a:cubicBezTo>
                    <a:pt x="15181" y="22467"/>
                    <a:pt x="14657" y="19384"/>
                    <a:pt x="13764" y="16407"/>
                  </a:cubicBezTo>
                  <a:cubicBezTo>
                    <a:pt x="13621" y="15955"/>
                    <a:pt x="13478" y="15502"/>
                    <a:pt x="13324" y="15050"/>
                  </a:cubicBezTo>
                  <a:cubicBezTo>
                    <a:pt x="13086" y="14395"/>
                    <a:pt x="12824" y="13752"/>
                    <a:pt x="12562" y="13121"/>
                  </a:cubicBezTo>
                  <a:cubicBezTo>
                    <a:pt x="11835" y="11430"/>
                    <a:pt x="10931" y="9835"/>
                    <a:pt x="9883" y="8323"/>
                  </a:cubicBezTo>
                  <a:cubicBezTo>
                    <a:pt x="9668" y="7989"/>
                    <a:pt x="9430" y="7668"/>
                    <a:pt x="9180" y="7358"/>
                  </a:cubicBezTo>
                  <a:cubicBezTo>
                    <a:pt x="6763" y="4179"/>
                    <a:pt x="3715" y="1643"/>
                    <a:pt x="3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59"/>
            <p:cNvSpPr/>
            <p:nvPr/>
          </p:nvSpPr>
          <p:spPr>
            <a:xfrm>
              <a:off x="4211892" y="4524191"/>
              <a:ext cx="672985" cy="722886"/>
            </a:xfrm>
            <a:custGeom>
              <a:avLst/>
              <a:gdLst/>
              <a:ahLst/>
              <a:cxnLst/>
              <a:rect l="l" t="t" r="r" b="b"/>
              <a:pathLst>
                <a:path w="21039" h="22599" extrusionOk="0">
                  <a:moveTo>
                    <a:pt x="1215" y="0"/>
                  </a:moveTo>
                  <a:cubicBezTo>
                    <a:pt x="810" y="12"/>
                    <a:pt x="405" y="36"/>
                    <a:pt x="0" y="84"/>
                  </a:cubicBezTo>
                  <a:cubicBezTo>
                    <a:pt x="1453" y="3775"/>
                    <a:pt x="3453" y="7227"/>
                    <a:pt x="5930" y="10323"/>
                  </a:cubicBezTo>
                  <a:cubicBezTo>
                    <a:pt x="6180" y="10644"/>
                    <a:pt x="6442" y="10954"/>
                    <a:pt x="6703" y="11264"/>
                  </a:cubicBezTo>
                  <a:cubicBezTo>
                    <a:pt x="7846" y="12633"/>
                    <a:pt x="9085" y="13942"/>
                    <a:pt x="10382" y="15157"/>
                  </a:cubicBezTo>
                  <a:cubicBezTo>
                    <a:pt x="10680" y="15431"/>
                    <a:pt x="10978" y="15705"/>
                    <a:pt x="11275" y="15978"/>
                  </a:cubicBezTo>
                  <a:cubicBezTo>
                    <a:pt x="13252" y="17741"/>
                    <a:pt x="15371" y="19336"/>
                    <a:pt x="17610" y="20741"/>
                  </a:cubicBezTo>
                  <a:cubicBezTo>
                    <a:pt x="18705" y="21431"/>
                    <a:pt x="19788" y="22051"/>
                    <a:pt x="20860" y="22598"/>
                  </a:cubicBezTo>
                  <a:cubicBezTo>
                    <a:pt x="20931" y="22205"/>
                    <a:pt x="20991" y="21801"/>
                    <a:pt x="21039" y="21396"/>
                  </a:cubicBezTo>
                  <a:cubicBezTo>
                    <a:pt x="20110" y="20908"/>
                    <a:pt x="19169" y="20360"/>
                    <a:pt x="18217" y="19765"/>
                  </a:cubicBezTo>
                  <a:cubicBezTo>
                    <a:pt x="16157" y="18455"/>
                    <a:pt x="14192" y="16990"/>
                    <a:pt x="12347" y="15383"/>
                  </a:cubicBezTo>
                  <a:cubicBezTo>
                    <a:pt x="12037" y="15109"/>
                    <a:pt x="11740" y="14835"/>
                    <a:pt x="11442" y="14562"/>
                  </a:cubicBezTo>
                  <a:cubicBezTo>
                    <a:pt x="9978" y="13204"/>
                    <a:pt x="8608" y="11764"/>
                    <a:pt x="7334" y="10228"/>
                  </a:cubicBezTo>
                  <a:cubicBezTo>
                    <a:pt x="7073" y="9906"/>
                    <a:pt x="6811" y="9585"/>
                    <a:pt x="6572" y="9251"/>
                  </a:cubicBezTo>
                  <a:cubicBezTo>
                    <a:pt x="4358" y="6442"/>
                    <a:pt x="2548" y="3322"/>
                    <a:pt x="1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59"/>
            <p:cNvSpPr/>
            <p:nvPr/>
          </p:nvSpPr>
          <p:spPr>
            <a:xfrm>
              <a:off x="3877489" y="4646833"/>
              <a:ext cx="755257" cy="1010805"/>
            </a:xfrm>
            <a:custGeom>
              <a:avLst/>
              <a:gdLst/>
              <a:ahLst/>
              <a:cxnLst/>
              <a:rect l="l" t="t" r="r" b="b"/>
              <a:pathLst>
                <a:path w="23611" h="31600" extrusionOk="0">
                  <a:moveTo>
                    <a:pt x="905" y="0"/>
                  </a:moveTo>
                  <a:cubicBezTo>
                    <a:pt x="739" y="119"/>
                    <a:pt x="572" y="250"/>
                    <a:pt x="417" y="369"/>
                  </a:cubicBezTo>
                  <a:cubicBezTo>
                    <a:pt x="274" y="488"/>
                    <a:pt x="132" y="595"/>
                    <a:pt x="1" y="714"/>
                  </a:cubicBezTo>
                  <a:cubicBezTo>
                    <a:pt x="3060" y="4917"/>
                    <a:pt x="6120" y="9120"/>
                    <a:pt x="9204" y="13323"/>
                  </a:cubicBezTo>
                  <a:cubicBezTo>
                    <a:pt x="9430" y="13645"/>
                    <a:pt x="9657" y="13954"/>
                    <a:pt x="9883" y="14252"/>
                  </a:cubicBezTo>
                  <a:cubicBezTo>
                    <a:pt x="10752" y="15454"/>
                    <a:pt x="11621" y="16645"/>
                    <a:pt x="12502" y="17824"/>
                  </a:cubicBezTo>
                  <a:lnTo>
                    <a:pt x="13181" y="18764"/>
                  </a:lnTo>
                  <a:cubicBezTo>
                    <a:pt x="16336" y="23051"/>
                    <a:pt x="19491" y="27337"/>
                    <a:pt x="22658" y="31599"/>
                  </a:cubicBezTo>
                  <a:cubicBezTo>
                    <a:pt x="22980" y="31397"/>
                    <a:pt x="23301" y="31182"/>
                    <a:pt x="23611" y="30956"/>
                  </a:cubicBezTo>
                  <a:cubicBezTo>
                    <a:pt x="20408" y="26634"/>
                    <a:pt x="17217" y="22289"/>
                    <a:pt x="14026" y="17955"/>
                  </a:cubicBezTo>
                  <a:cubicBezTo>
                    <a:pt x="13800" y="17645"/>
                    <a:pt x="13562" y="17324"/>
                    <a:pt x="13336" y="17014"/>
                  </a:cubicBezTo>
                  <a:cubicBezTo>
                    <a:pt x="12514" y="15895"/>
                    <a:pt x="11692" y="14776"/>
                    <a:pt x="10883" y="13657"/>
                  </a:cubicBezTo>
                  <a:cubicBezTo>
                    <a:pt x="10645" y="13347"/>
                    <a:pt x="10419" y="13037"/>
                    <a:pt x="10192" y="12728"/>
                  </a:cubicBezTo>
                  <a:cubicBezTo>
                    <a:pt x="7073" y="8477"/>
                    <a:pt x="3977" y="4239"/>
                    <a:pt x="9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59"/>
            <p:cNvSpPr/>
            <p:nvPr/>
          </p:nvSpPr>
          <p:spPr>
            <a:xfrm>
              <a:off x="3659267" y="5077199"/>
              <a:ext cx="1163129" cy="675192"/>
            </a:xfrm>
            <a:custGeom>
              <a:avLst/>
              <a:gdLst/>
              <a:ahLst/>
              <a:cxnLst/>
              <a:rect l="l" t="t" r="r" b="b"/>
              <a:pathLst>
                <a:path w="36362" h="21108" extrusionOk="0">
                  <a:moveTo>
                    <a:pt x="131" y="0"/>
                  </a:moveTo>
                  <a:cubicBezTo>
                    <a:pt x="0" y="1262"/>
                    <a:pt x="0" y="2524"/>
                    <a:pt x="131" y="3774"/>
                  </a:cubicBezTo>
                  <a:cubicBezTo>
                    <a:pt x="167" y="4179"/>
                    <a:pt x="226" y="4584"/>
                    <a:pt x="286" y="4977"/>
                  </a:cubicBezTo>
                  <a:cubicBezTo>
                    <a:pt x="1215" y="10656"/>
                    <a:pt x="4632" y="15633"/>
                    <a:pt x="9609" y="18526"/>
                  </a:cubicBezTo>
                  <a:cubicBezTo>
                    <a:pt x="9942" y="18717"/>
                    <a:pt x="10275" y="18895"/>
                    <a:pt x="10633" y="19074"/>
                  </a:cubicBezTo>
                  <a:cubicBezTo>
                    <a:pt x="12026" y="19764"/>
                    <a:pt x="13490" y="20288"/>
                    <a:pt x="15002" y="20634"/>
                  </a:cubicBezTo>
                  <a:cubicBezTo>
                    <a:pt x="15395" y="20729"/>
                    <a:pt x="15776" y="20800"/>
                    <a:pt x="16169" y="20860"/>
                  </a:cubicBezTo>
                  <a:cubicBezTo>
                    <a:pt x="17191" y="21026"/>
                    <a:pt x="18219" y="21108"/>
                    <a:pt x="19244" y="21108"/>
                  </a:cubicBezTo>
                  <a:cubicBezTo>
                    <a:pt x="22847" y="21108"/>
                    <a:pt x="26402" y="20092"/>
                    <a:pt x="29480" y="18145"/>
                  </a:cubicBezTo>
                  <a:cubicBezTo>
                    <a:pt x="29802" y="17943"/>
                    <a:pt x="30123" y="17728"/>
                    <a:pt x="30433" y="17502"/>
                  </a:cubicBezTo>
                  <a:cubicBezTo>
                    <a:pt x="30706" y="17300"/>
                    <a:pt x="30980" y="17097"/>
                    <a:pt x="31242" y="16883"/>
                  </a:cubicBezTo>
                  <a:cubicBezTo>
                    <a:pt x="33385" y="15181"/>
                    <a:pt x="35124" y="13037"/>
                    <a:pt x="36362" y="10609"/>
                  </a:cubicBezTo>
                  <a:lnTo>
                    <a:pt x="36362" y="10609"/>
                  </a:lnTo>
                  <a:cubicBezTo>
                    <a:pt x="34883" y="10748"/>
                    <a:pt x="33429" y="10814"/>
                    <a:pt x="32001" y="10814"/>
                  </a:cubicBezTo>
                  <a:cubicBezTo>
                    <a:pt x="17753" y="10814"/>
                    <a:pt x="6202" y="4286"/>
                    <a:pt x="131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2" name="Google Shape;8342;p59"/>
          <p:cNvGrpSpPr/>
          <p:nvPr/>
        </p:nvGrpSpPr>
        <p:grpSpPr>
          <a:xfrm>
            <a:off x="104272" y="4433921"/>
            <a:ext cx="556455" cy="477605"/>
            <a:chOff x="256672" y="4433921"/>
            <a:chExt cx="556455" cy="477605"/>
          </a:xfrm>
        </p:grpSpPr>
        <p:sp>
          <p:nvSpPr>
            <p:cNvPr id="8343" name="Google Shape;8343;p59"/>
            <p:cNvSpPr/>
            <p:nvPr/>
          </p:nvSpPr>
          <p:spPr>
            <a:xfrm>
              <a:off x="256672" y="4433921"/>
              <a:ext cx="363762" cy="477605"/>
            </a:xfrm>
            <a:custGeom>
              <a:avLst/>
              <a:gdLst/>
              <a:ahLst/>
              <a:cxnLst/>
              <a:rect l="l" t="t" r="r" b="b"/>
              <a:pathLst>
                <a:path w="11372" h="14931" extrusionOk="0">
                  <a:moveTo>
                    <a:pt x="1" y="0"/>
                  </a:moveTo>
                  <a:lnTo>
                    <a:pt x="11371" y="14931"/>
                  </a:lnTo>
                  <a:lnTo>
                    <a:pt x="11371" y="14931"/>
                  </a:lnTo>
                  <a:lnTo>
                    <a:pt x="9657" y="108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DD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59"/>
            <p:cNvSpPr/>
            <p:nvPr/>
          </p:nvSpPr>
          <p:spPr>
            <a:xfrm>
              <a:off x="256672" y="4433921"/>
              <a:ext cx="556455" cy="415166"/>
            </a:xfrm>
            <a:custGeom>
              <a:avLst/>
              <a:gdLst/>
              <a:ahLst/>
              <a:cxnLst/>
              <a:rect l="l" t="t" r="r" b="b"/>
              <a:pathLst>
                <a:path w="17396" h="12979" extrusionOk="0">
                  <a:moveTo>
                    <a:pt x="1" y="0"/>
                  </a:moveTo>
                  <a:lnTo>
                    <a:pt x="3763" y="12978"/>
                  </a:lnTo>
                  <a:lnTo>
                    <a:pt x="17396" y="80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59"/>
            <p:cNvSpPr/>
            <p:nvPr/>
          </p:nvSpPr>
          <p:spPr>
            <a:xfrm>
              <a:off x="256672" y="4433921"/>
              <a:ext cx="373646" cy="346617"/>
            </a:xfrm>
            <a:custGeom>
              <a:avLst/>
              <a:gdLst/>
              <a:ahLst/>
              <a:cxnLst/>
              <a:rect l="l" t="t" r="r" b="b"/>
              <a:pathLst>
                <a:path w="11681" h="10836" extrusionOk="0">
                  <a:moveTo>
                    <a:pt x="1" y="0"/>
                  </a:moveTo>
                  <a:lnTo>
                    <a:pt x="9657" y="10835"/>
                  </a:lnTo>
                  <a:lnTo>
                    <a:pt x="11681" y="100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FE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6" name="Google Shape;8346;p59"/>
          <p:cNvGrpSpPr/>
          <p:nvPr/>
        </p:nvGrpSpPr>
        <p:grpSpPr>
          <a:xfrm>
            <a:off x="8166697" y="275353"/>
            <a:ext cx="702321" cy="2278418"/>
            <a:chOff x="8166697" y="275353"/>
            <a:chExt cx="702321" cy="2278418"/>
          </a:xfrm>
        </p:grpSpPr>
        <p:sp>
          <p:nvSpPr>
            <p:cNvPr id="8347" name="Google Shape;8347;p59"/>
            <p:cNvSpPr/>
            <p:nvPr/>
          </p:nvSpPr>
          <p:spPr>
            <a:xfrm>
              <a:off x="8409677" y="275353"/>
              <a:ext cx="459340" cy="602900"/>
            </a:xfrm>
            <a:custGeom>
              <a:avLst/>
              <a:gdLst/>
              <a:ahLst/>
              <a:cxnLst/>
              <a:rect l="l" t="t" r="r" b="b"/>
              <a:pathLst>
                <a:path w="14360" h="18848" extrusionOk="0">
                  <a:moveTo>
                    <a:pt x="14360" y="0"/>
                  </a:moveTo>
                  <a:lnTo>
                    <a:pt x="2180" y="13681"/>
                  </a:lnTo>
                  <a:lnTo>
                    <a:pt x="1" y="18848"/>
                  </a:lnTo>
                  <a:lnTo>
                    <a:pt x="14360" y="0"/>
                  </a:lnTo>
                  <a:close/>
                </a:path>
              </a:pathLst>
            </a:custGeom>
            <a:solidFill>
              <a:srgbClr val="D2DD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59"/>
            <p:cNvSpPr/>
            <p:nvPr/>
          </p:nvSpPr>
          <p:spPr>
            <a:xfrm>
              <a:off x="8166697" y="275353"/>
              <a:ext cx="702318" cy="524083"/>
            </a:xfrm>
            <a:custGeom>
              <a:avLst/>
              <a:gdLst/>
              <a:ahLst/>
              <a:cxnLst/>
              <a:rect l="l" t="t" r="r" b="b"/>
              <a:pathLst>
                <a:path w="21956" h="16384" extrusionOk="0">
                  <a:moveTo>
                    <a:pt x="21956" y="0"/>
                  </a:moveTo>
                  <a:lnTo>
                    <a:pt x="1" y="10133"/>
                  </a:lnTo>
                  <a:lnTo>
                    <a:pt x="17217" y="16383"/>
                  </a:lnTo>
                  <a:lnTo>
                    <a:pt x="219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59"/>
            <p:cNvSpPr/>
            <p:nvPr/>
          </p:nvSpPr>
          <p:spPr>
            <a:xfrm>
              <a:off x="8397874" y="275353"/>
              <a:ext cx="471144" cy="437621"/>
            </a:xfrm>
            <a:custGeom>
              <a:avLst/>
              <a:gdLst/>
              <a:ahLst/>
              <a:cxnLst/>
              <a:rect l="l" t="t" r="r" b="b"/>
              <a:pathLst>
                <a:path w="14729" h="13681" extrusionOk="0">
                  <a:moveTo>
                    <a:pt x="14729" y="0"/>
                  </a:moveTo>
                  <a:lnTo>
                    <a:pt x="1" y="12752"/>
                  </a:lnTo>
                  <a:lnTo>
                    <a:pt x="2549" y="13681"/>
                  </a:lnTo>
                  <a:lnTo>
                    <a:pt x="14729" y="0"/>
                  </a:lnTo>
                  <a:close/>
                </a:path>
              </a:pathLst>
            </a:custGeom>
            <a:solidFill>
              <a:srgbClr val="DFE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59"/>
            <p:cNvSpPr/>
            <p:nvPr/>
          </p:nvSpPr>
          <p:spPr>
            <a:xfrm>
              <a:off x="8319044" y="966487"/>
              <a:ext cx="397637" cy="1587284"/>
            </a:xfrm>
            <a:custGeom>
              <a:avLst/>
              <a:gdLst/>
              <a:ahLst/>
              <a:cxnLst/>
              <a:rect l="l" t="t" r="r" b="b"/>
              <a:pathLst>
                <a:path w="12431" h="49622" extrusionOk="0">
                  <a:moveTo>
                    <a:pt x="2111" y="1"/>
                  </a:moveTo>
                  <a:cubicBezTo>
                    <a:pt x="1923" y="1"/>
                    <a:pt x="1738" y="103"/>
                    <a:pt x="1667" y="341"/>
                  </a:cubicBezTo>
                  <a:cubicBezTo>
                    <a:pt x="1512" y="877"/>
                    <a:pt x="1393" y="1425"/>
                    <a:pt x="1310" y="1972"/>
                  </a:cubicBezTo>
                  <a:cubicBezTo>
                    <a:pt x="1274" y="2234"/>
                    <a:pt x="1453" y="2484"/>
                    <a:pt x="1715" y="2520"/>
                  </a:cubicBezTo>
                  <a:cubicBezTo>
                    <a:pt x="1726" y="2526"/>
                    <a:pt x="1738" y="2529"/>
                    <a:pt x="1750" y="2529"/>
                  </a:cubicBezTo>
                  <a:cubicBezTo>
                    <a:pt x="1762" y="2529"/>
                    <a:pt x="1774" y="2526"/>
                    <a:pt x="1786" y="2520"/>
                  </a:cubicBezTo>
                  <a:cubicBezTo>
                    <a:pt x="2024" y="2520"/>
                    <a:pt x="2227" y="2353"/>
                    <a:pt x="2274" y="2115"/>
                  </a:cubicBezTo>
                  <a:cubicBezTo>
                    <a:pt x="2346" y="1603"/>
                    <a:pt x="2453" y="1091"/>
                    <a:pt x="2596" y="591"/>
                  </a:cubicBezTo>
                  <a:cubicBezTo>
                    <a:pt x="2681" y="234"/>
                    <a:pt x="2393" y="1"/>
                    <a:pt x="2111" y="1"/>
                  </a:cubicBezTo>
                  <a:close/>
                  <a:moveTo>
                    <a:pt x="1732" y="4435"/>
                  </a:moveTo>
                  <a:cubicBezTo>
                    <a:pt x="1463" y="4435"/>
                    <a:pt x="1192" y="4635"/>
                    <a:pt x="1250" y="4996"/>
                  </a:cubicBezTo>
                  <a:cubicBezTo>
                    <a:pt x="1310" y="5556"/>
                    <a:pt x="1429" y="6116"/>
                    <a:pt x="1584" y="6663"/>
                  </a:cubicBezTo>
                  <a:cubicBezTo>
                    <a:pt x="1643" y="6866"/>
                    <a:pt x="1834" y="7009"/>
                    <a:pt x="2048" y="7009"/>
                  </a:cubicBezTo>
                  <a:cubicBezTo>
                    <a:pt x="2369" y="7009"/>
                    <a:pt x="2596" y="6699"/>
                    <a:pt x="2512" y="6390"/>
                  </a:cubicBezTo>
                  <a:cubicBezTo>
                    <a:pt x="2369" y="5901"/>
                    <a:pt x="2262" y="5389"/>
                    <a:pt x="2215" y="4889"/>
                  </a:cubicBezTo>
                  <a:cubicBezTo>
                    <a:pt x="2187" y="4578"/>
                    <a:pt x="1960" y="4435"/>
                    <a:pt x="1732" y="4435"/>
                  </a:cubicBezTo>
                  <a:close/>
                  <a:moveTo>
                    <a:pt x="3293" y="8678"/>
                  </a:moveTo>
                  <a:cubicBezTo>
                    <a:pt x="2959" y="8678"/>
                    <a:pt x="2645" y="9046"/>
                    <a:pt x="2881" y="9426"/>
                  </a:cubicBezTo>
                  <a:cubicBezTo>
                    <a:pt x="3048" y="9676"/>
                    <a:pt x="3239" y="9938"/>
                    <a:pt x="3429" y="10176"/>
                  </a:cubicBezTo>
                  <a:cubicBezTo>
                    <a:pt x="3584" y="10366"/>
                    <a:pt x="3727" y="10545"/>
                    <a:pt x="3870" y="10735"/>
                  </a:cubicBezTo>
                  <a:cubicBezTo>
                    <a:pt x="3965" y="10854"/>
                    <a:pt x="4108" y="10926"/>
                    <a:pt x="4251" y="10926"/>
                  </a:cubicBezTo>
                  <a:cubicBezTo>
                    <a:pt x="4655" y="10926"/>
                    <a:pt x="4882" y="10461"/>
                    <a:pt x="4632" y="10152"/>
                  </a:cubicBezTo>
                  <a:cubicBezTo>
                    <a:pt x="4489" y="9961"/>
                    <a:pt x="4334" y="9771"/>
                    <a:pt x="4191" y="9580"/>
                  </a:cubicBezTo>
                  <a:cubicBezTo>
                    <a:pt x="4001" y="9354"/>
                    <a:pt x="3834" y="9116"/>
                    <a:pt x="3679" y="8890"/>
                  </a:cubicBezTo>
                  <a:cubicBezTo>
                    <a:pt x="3571" y="8741"/>
                    <a:pt x="3431" y="8678"/>
                    <a:pt x="3293" y="8678"/>
                  </a:cubicBezTo>
                  <a:close/>
                  <a:moveTo>
                    <a:pt x="5962" y="12316"/>
                  </a:moveTo>
                  <a:cubicBezTo>
                    <a:pt x="5626" y="12316"/>
                    <a:pt x="5304" y="12690"/>
                    <a:pt x="5548" y="13069"/>
                  </a:cubicBezTo>
                  <a:cubicBezTo>
                    <a:pt x="5834" y="13509"/>
                    <a:pt x="6132" y="13962"/>
                    <a:pt x="6406" y="14414"/>
                  </a:cubicBezTo>
                  <a:cubicBezTo>
                    <a:pt x="6489" y="14557"/>
                    <a:pt x="6644" y="14641"/>
                    <a:pt x="6810" y="14641"/>
                  </a:cubicBezTo>
                  <a:lnTo>
                    <a:pt x="6822" y="14641"/>
                  </a:lnTo>
                  <a:cubicBezTo>
                    <a:pt x="7191" y="14641"/>
                    <a:pt x="7418" y="14236"/>
                    <a:pt x="7227" y="13914"/>
                  </a:cubicBezTo>
                  <a:cubicBezTo>
                    <a:pt x="6941" y="13450"/>
                    <a:pt x="6644" y="12974"/>
                    <a:pt x="6346" y="12533"/>
                  </a:cubicBezTo>
                  <a:cubicBezTo>
                    <a:pt x="6242" y="12380"/>
                    <a:pt x="6101" y="12316"/>
                    <a:pt x="5962" y="12316"/>
                  </a:cubicBezTo>
                  <a:close/>
                  <a:moveTo>
                    <a:pt x="8243" y="16235"/>
                  </a:moveTo>
                  <a:cubicBezTo>
                    <a:pt x="7929" y="16235"/>
                    <a:pt x="7623" y="16543"/>
                    <a:pt x="7799" y="16927"/>
                  </a:cubicBezTo>
                  <a:cubicBezTo>
                    <a:pt x="8037" y="17391"/>
                    <a:pt x="8263" y="17879"/>
                    <a:pt x="8489" y="18355"/>
                  </a:cubicBezTo>
                  <a:cubicBezTo>
                    <a:pt x="8561" y="18534"/>
                    <a:pt x="8739" y="18641"/>
                    <a:pt x="8930" y="18641"/>
                  </a:cubicBezTo>
                  <a:lnTo>
                    <a:pt x="8918" y="18641"/>
                  </a:lnTo>
                  <a:cubicBezTo>
                    <a:pt x="8923" y="18641"/>
                    <a:pt x="8929" y="18641"/>
                    <a:pt x="8935" y="18641"/>
                  </a:cubicBezTo>
                  <a:cubicBezTo>
                    <a:pt x="9282" y="18641"/>
                    <a:pt x="9511" y="18279"/>
                    <a:pt x="9370" y="17962"/>
                  </a:cubicBezTo>
                  <a:cubicBezTo>
                    <a:pt x="9144" y="17462"/>
                    <a:pt x="8906" y="16974"/>
                    <a:pt x="8656" y="16486"/>
                  </a:cubicBezTo>
                  <a:cubicBezTo>
                    <a:pt x="8554" y="16309"/>
                    <a:pt x="8398" y="16235"/>
                    <a:pt x="8243" y="16235"/>
                  </a:cubicBezTo>
                  <a:close/>
                  <a:moveTo>
                    <a:pt x="10051" y="20386"/>
                  </a:moveTo>
                  <a:cubicBezTo>
                    <a:pt x="9758" y="20386"/>
                    <a:pt x="9460" y="20648"/>
                    <a:pt x="9573" y="21022"/>
                  </a:cubicBezTo>
                  <a:cubicBezTo>
                    <a:pt x="9751" y="21522"/>
                    <a:pt x="9930" y="22034"/>
                    <a:pt x="10085" y="22534"/>
                  </a:cubicBezTo>
                  <a:cubicBezTo>
                    <a:pt x="10144" y="22737"/>
                    <a:pt x="10323" y="22868"/>
                    <a:pt x="10537" y="22868"/>
                  </a:cubicBezTo>
                  <a:cubicBezTo>
                    <a:pt x="10543" y="22868"/>
                    <a:pt x="10549" y="22868"/>
                    <a:pt x="10555" y="22868"/>
                  </a:cubicBezTo>
                  <a:cubicBezTo>
                    <a:pt x="10878" y="22868"/>
                    <a:pt x="11095" y="22553"/>
                    <a:pt x="11001" y="22249"/>
                  </a:cubicBezTo>
                  <a:cubicBezTo>
                    <a:pt x="10847" y="21737"/>
                    <a:pt x="10668" y="21213"/>
                    <a:pt x="10478" y="20689"/>
                  </a:cubicBezTo>
                  <a:cubicBezTo>
                    <a:pt x="10394" y="20477"/>
                    <a:pt x="10223" y="20386"/>
                    <a:pt x="10051" y="20386"/>
                  </a:cubicBezTo>
                  <a:close/>
                  <a:moveTo>
                    <a:pt x="11285" y="24745"/>
                  </a:moveTo>
                  <a:cubicBezTo>
                    <a:pt x="11011" y="24745"/>
                    <a:pt x="10737" y="24956"/>
                    <a:pt x="10799" y="25309"/>
                  </a:cubicBezTo>
                  <a:cubicBezTo>
                    <a:pt x="10918" y="25832"/>
                    <a:pt x="11013" y="26356"/>
                    <a:pt x="11097" y="26868"/>
                  </a:cubicBezTo>
                  <a:cubicBezTo>
                    <a:pt x="11132" y="27106"/>
                    <a:pt x="11335" y="27273"/>
                    <a:pt x="11573" y="27273"/>
                  </a:cubicBezTo>
                  <a:lnTo>
                    <a:pt x="11573" y="27285"/>
                  </a:lnTo>
                  <a:cubicBezTo>
                    <a:pt x="11597" y="27273"/>
                    <a:pt x="11621" y="27273"/>
                    <a:pt x="11644" y="27273"/>
                  </a:cubicBezTo>
                  <a:cubicBezTo>
                    <a:pt x="11906" y="27225"/>
                    <a:pt x="12085" y="26975"/>
                    <a:pt x="12049" y="26713"/>
                  </a:cubicBezTo>
                  <a:cubicBezTo>
                    <a:pt x="11966" y="26190"/>
                    <a:pt x="11859" y="25642"/>
                    <a:pt x="11752" y="25106"/>
                  </a:cubicBezTo>
                  <a:cubicBezTo>
                    <a:pt x="11681" y="24856"/>
                    <a:pt x="11483" y="24745"/>
                    <a:pt x="11285" y="24745"/>
                  </a:cubicBezTo>
                  <a:close/>
                  <a:moveTo>
                    <a:pt x="11898" y="29201"/>
                  </a:moveTo>
                  <a:cubicBezTo>
                    <a:pt x="11645" y="29201"/>
                    <a:pt x="11393" y="29377"/>
                    <a:pt x="11418" y="29714"/>
                  </a:cubicBezTo>
                  <a:cubicBezTo>
                    <a:pt x="11442" y="30250"/>
                    <a:pt x="11466" y="30785"/>
                    <a:pt x="11466" y="31297"/>
                  </a:cubicBezTo>
                  <a:cubicBezTo>
                    <a:pt x="11466" y="31571"/>
                    <a:pt x="11680" y="31786"/>
                    <a:pt x="11954" y="31786"/>
                  </a:cubicBezTo>
                  <a:lnTo>
                    <a:pt x="11954" y="31774"/>
                  </a:lnTo>
                  <a:cubicBezTo>
                    <a:pt x="12216" y="31774"/>
                    <a:pt x="12430" y="31559"/>
                    <a:pt x="12430" y="31297"/>
                  </a:cubicBezTo>
                  <a:cubicBezTo>
                    <a:pt x="12430" y="30762"/>
                    <a:pt x="12418" y="30202"/>
                    <a:pt x="12383" y="29654"/>
                  </a:cubicBezTo>
                  <a:cubicBezTo>
                    <a:pt x="12360" y="29348"/>
                    <a:pt x="12129" y="29201"/>
                    <a:pt x="11898" y="29201"/>
                  </a:cubicBezTo>
                  <a:close/>
                  <a:moveTo>
                    <a:pt x="11787" y="33723"/>
                  </a:moveTo>
                  <a:cubicBezTo>
                    <a:pt x="11564" y="33723"/>
                    <a:pt x="11344" y="33860"/>
                    <a:pt x="11311" y="34155"/>
                  </a:cubicBezTo>
                  <a:cubicBezTo>
                    <a:pt x="11251" y="34679"/>
                    <a:pt x="11168" y="35203"/>
                    <a:pt x="11073" y="35715"/>
                  </a:cubicBezTo>
                  <a:cubicBezTo>
                    <a:pt x="11025" y="36012"/>
                    <a:pt x="11251" y="36286"/>
                    <a:pt x="11549" y="36286"/>
                  </a:cubicBezTo>
                  <a:cubicBezTo>
                    <a:pt x="11787" y="36286"/>
                    <a:pt x="11990" y="36119"/>
                    <a:pt x="12025" y="35893"/>
                  </a:cubicBezTo>
                  <a:cubicBezTo>
                    <a:pt x="12121" y="35357"/>
                    <a:pt x="12204" y="34810"/>
                    <a:pt x="12275" y="34262"/>
                  </a:cubicBezTo>
                  <a:cubicBezTo>
                    <a:pt x="12314" y="33914"/>
                    <a:pt x="12049" y="33723"/>
                    <a:pt x="11787" y="33723"/>
                  </a:cubicBezTo>
                  <a:close/>
                  <a:moveTo>
                    <a:pt x="10823" y="38096"/>
                  </a:moveTo>
                  <a:cubicBezTo>
                    <a:pt x="10627" y="38096"/>
                    <a:pt x="10435" y="38206"/>
                    <a:pt x="10370" y="38465"/>
                  </a:cubicBezTo>
                  <a:cubicBezTo>
                    <a:pt x="10204" y="38965"/>
                    <a:pt x="10013" y="39465"/>
                    <a:pt x="9811" y="39941"/>
                  </a:cubicBezTo>
                  <a:cubicBezTo>
                    <a:pt x="9680" y="40263"/>
                    <a:pt x="9906" y="40620"/>
                    <a:pt x="10263" y="40620"/>
                  </a:cubicBezTo>
                  <a:cubicBezTo>
                    <a:pt x="10454" y="40608"/>
                    <a:pt x="10632" y="40489"/>
                    <a:pt x="10704" y="40310"/>
                  </a:cubicBezTo>
                  <a:cubicBezTo>
                    <a:pt x="10918" y="39810"/>
                    <a:pt x="11109" y="39298"/>
                    <a:pt x="11287" y="38763"/>
                  </a:cubicBezTo>
                  <a:cubicBezTo>
                    <a:pt x="11447" y="38369"/>
                    <a:pt x="11131" y="38096"/>
                    <a:pt x="10823" y="38096"/>
                  </a:cubicBezTo>
                  <a:close/>
                  <a:moveTo>
                    <a:pt x="8892" y="42194"/>
                  </a:moveTo>
                  <a:cubicBezTo>
                    <a:pt x="8743" y="42194"/>
                    <a:pt x="8593" y="42266"/>
                    <a:pt x="8489" y="42442"/>
                  </a:cubicBezTo>
                  <a:cubicBezTo>
                    <a:pt x="8215" y="42882"/>
                    <a:pt x="7906" y="43311"/>
                    <a:pt x="7584" y="43716"/>
                  </a:cubicBezTo>
                  <a:cubicBezTo>
                    <a:pt x="7334" y="44037"/>
                    <a:pt x="7561" y="44501"/>
                    <a:pt x="7965" y="44501"/>
                  </a:cubicBezTo>
                  <a:cubicBezTo>
                    <a:pt x="8108" y="44501"/>
                    <a:pt x="8251" y="44430"/>
                    <a:pt x="8346" y="44323"/>
                  </a:cubicBezTo>
                  <a:cubicBezTo>
                    <a:pt x="8680" y="43882"/>
                    <a:pt x="9013" y="43430"/>
                    <a:pt x="9311" y="42965"/>
                  </a:cubicBezTo>
                  <a:cubicBezTo>
                    <a:pt x="9577" y="42583"/>
                    <a:pt x="9238" y="42194"/>
                    <a:pt x="8892" y="42194"/>
                  </a:cubicBezTo>
                  <a:close/>
                  <a:moveTo>
                    <a:pt x="5959" y="45627"/>
                  </a:moveTo>
                  <a:cubicBezTo>
                    <a:pt x="5855" y="45627"/>
                    <a:pt x="5746" y="45664"/>
                    <a:pt x="5644" y="45752"/>
                  </a:cubicBezTo>
                  <a:cubicBezTo>
                    <a:pt x="5251" y="46097"/>
                    <a:pt x="4834" y="46418"/>
                    <a:pt x="4417" y="46716"/>
                  </a:cubicBezTo>
                  <a:cubicBezTo>
                    <a:pt x="4024" y="46990"/>
                    <a:pt x="4215" y="47597"/>
                    <a:pt x="4691" y="47597"/>
                  </a:cubicBezTo>
                  <a:cubicBezTo>
                    <a:pt x="4786" y="47597"/>
                    <a:pt x="4882" y="47573"/>
                    <a:pt x="4965" y="47514"/>
                  </a:cubicBezTo>
                  <a:cubicBezTo>
                    <a:pt x="5417" y="47192"/>
                    <a:pt x="5858" y="46859"/>
                    <a:pt x="6275" y="46490"/>
                  </a:cubicBezTo>
                  <a:cubicBezTo>
                    <a:pt x="6660" y="46151"/>
                    <a:pt x="6348" y="45627"/>
                    <a:pt x="5959" y="45627"/>
                  </a:cubicBezTo>
                  <a:close/>
                  <a:moveTo>
                    <a:pt x="2168" y="48070"/>
                  </a:moveTo>
                  <a:cubicBezTo>
                    <a:pt x="2108" y="48070"/>
                    <a:pt x="2043" y="48082"/>
                    <a:pt x="1976" y="48109"/>
                  </a:cubicBezTo>
                  <a:cubicBezTo>
                    <a:pt x="1500" y="48323"/>
                    <a:pt x="1012" y="48514"/>
                    <a:pt x="512" y="48680"/>
                  </a:cubicBezTo>
                  <a:cubicBezTo>
                    <a:pt x="0" y="48859"/>
                    <a:pt x="119" y="49621"/>
                    <a:pt x="655" y="49621"/>
                  </a:cubicBezTo>
                  <a:cubicBezTo>
                    <a:pt x="714" y="49621"/>
                    <a:pt x="774" y="49621"/>
                    <a:pt x="822" y="49597"/>
                  </a:cubicBezTo>
                  <a:cubicBezTo>
                    <a:pt x="1345" y="49419"/>
                    <a:pt x="1869" y="49216"/>
                    <a:pt x="2369" y="48990"/>
                  </a:cubicBezTo>
                  <a:cubicBezTo>
                    <a:pt x="2853" y="48748"/>
                    <a:pt x="2622" y="48070"/>
                    <a:pt x="2168" y="480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1" name="Google Shape;8351;p59"/>
          <p:cNvGrpSpPr/>
          <p:nvPr/>
        </p:nvGrpSpPr>
        <p:grpSpPr>
          <a:xfrm>
            <a:off x="284469" y="119859"/>
            <a:ext cx="739271" cy="401541"/>
            <a:chOff x="284469" y="119859"/>
            <a:chExt cx="739271" cy="401541"/>
          </a:xfrm>
        </p:grpSpPr>
        <p:sp>
          <p:nvSpPr>
            <p:cNvPr id="8352" name="Google Shape;8352;p59"/>
            <p:cNvSpPr/>
            <p:nvPr/>
          </p:nvSpPr>
          <p:spPr>
            <a:xfrm>
              <a:off x="284469" y="119859"/>
              <a:ext cx="210670" cy="288431"/>
            </a:xfrm>
            <a:custGeom>
              <a:avLst/>
              <a:gdLst/>
              <a:ahLst/>
              <a:cxnLst/>
              <a:rect l="l" t="t" r="r" b="b"/>
              <a:pathLst>
                <a:path w="6586" h="9017" extrusionOk="0">
                  <a:moveTo>
                    <a:pt x="3255" y="1"/>
                  </a:moveTo>
                  <a:cubicBezTo>
                    <a:pt x="3191" y="1"/>
                    <a:pt x="3127" y="2"/>
                    <a:pt x="3061" y="4"/>
                  </a:cubicBezTo>
                  <a:cubicBezTo>
                    <a:pt x="2656" y="4"/>
                    <a:pt x="2204" y="51"/>
                    <a:pt x="1727" y="135"/>
                  </a:cubicBezTo>
                  <a:lnTo>
                    <a:pt x="1489" y="1254"/>
                  </a:lnTo>
                  <a:cubicBezTo>
                    <a:pt x="1977" y="1099"/>
                    <a:pt x="2430" y="1004"/>
                    <a:pt x="2835" y="968"/>
                  </a:cubicBezTo>
                  <a:cubicBezTo>
                    <a:pt x="2979" y="956"/>
                    <a:pt x="3118" y="949"/>
                    <a:pt x="3253" y="949"/>
                  </a:cubicBezTo>
                  <a:cubicBezTo>
                    <a:pt x="3510" y="949"/>
                    <a:pt x="3752" y="973"/>
                    <a:pt x="3978" y="1028"/>
                  </a:cubicBezTo>
                  <a:cubicBezTo>
                    <a:pt x="4466" y="1135"/>
                    <a:pt x="4835" y="1349"/>
                    <a:pt x="5073" y="1694"/>
                  </a:cubicBezTo>
                  <a:cubicBezTo>
                    <a:pt x="5323" y="2028"/>
                    <a:pt x="5395" y="2421"/>
                    <a:pt x="5311" y="2849"/>
                  </a:cubicBezTo>
                  <a:cubicBezTo>
                    <a:pt x="5252" y="3111"/>
                    <a:pt x="5121" y="3373"/>
                    <a:pt x="4918" y="3623"/>
                  </a:cubicBezTo>
                  <a:cubicBezTo>
                    <a:pt x="4716" y="3861"/>
                    <a:pt x="4406" y="4147"/>
                    <a:pt x="3966" y="4469"/>
                  </a:cubicBezTo>
                  <a:cubicBezTo>
                    <a:pt x="3728" y="4635"/>
                    <a:pt x="3168" y="5016"/>
                    <a:pt x="2287" y="5588"/>
                  </a:cubicBezTo>
                  <a:cubicBezTo>
                    <a:pt x="1406" y="6171"/>
                    <a:pt x="715" y="6624"/>
                    <a:pt x="203" y="6969"/>
                  </a:cubicBezTo>
                  <a:lnTo>
                    <a:pt x="1" y="7898"/>
                  </a:lnTo>
                  <a:lnTo>
                    <a:pt x="5192" y="9017"/>
                  </a:lnTo>
                  <a:lnTo>
                    <a:pt x="5395" y="8088"/>
                  </a:lnTo>
                  <a:lnTo>
                    <a:pt x="1537" y="7255"/>
                  </a:lnTo>
                  <a:cubicBezTo>
                    <a:pt x="2620" y="6540"/>
                    <a:pt x="3454" y="5981"/>
                    <a:pt x="4061" y="5588"/>
                  </a:cubicBezTo>
                  <a:cubicBezTo>
                    <a:pt x="4656" y="5183"/>
                    <a:pt x="5014" y="4933"/>
                    <a:pt x="5121" y="4850"/>
                  </a:cubicBezTo>
                  <a:cubicBezTo>
                    <a:pt x="5537" y="4516"/>
                    <a:pt x="5847" y="4207"/>
                    <a:pt x="6037" y="3933"/>
                  </a:cubicBezTo>
                  <a:cubicBezTo>
                    <a:pt x="6228" y="3659"/>
                    <a:pt x="6359" y="3349"/>
                    <a:pt x="6430" y="3016"/>
                  </a:cubicBezTo>
                  <a:cubicBezTo>
                    <a:pt x="6585" y="2313"/>
                    <a:pt x="6454" y="1694"/>
                    <a:pt x="6037" y="1159"/>
                  </a:cubicBezTo>
                  <a:cubicBezTo>
                    <a:pt x="5633" y="623"/>
                    <a:pt x="5002" y="266"/>
                    <a:pt x="4156" y="87"/>
                  </a:cubicBezTo>
                  <a:cubicBezTo>
                    <a:pt x="3887" y="27"/>
                    <a:pt x="3584" y="1"/>
                    <a:pt x="32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59"/>
            <p:cNvSpPr/>
            <p:nvPr/>
          </p:nvSpPr>
          <p:spPr>
            <a:xfrm>
              <a:off x="545363" y="220141"/>
              <a:ext cx="231206" cy="231206"/>
            </a:xfrm>
            <a:custGeom>
              <a:avLst/>
              <a:gdLst/>
              <a:ahLst/>
              <a:cxnLst/>
              <a:rect l="l" t="t" r="r" b="b"/>
              <a:pathLst>
                <a:path w="7228" h="7228" extrusionOk="0">
                  <a:moveTo>
                    <a:pt x="3906" y="0"/>
                  </a:moveTo>
                  <a:lnTo>
                    <a:pt x="3251" y="3048"/>
                  </a:lnTo>
                  <a:lnTo>
                    <a:pt x="203" y="2393"/>
                  </a:lnTo>
                  <a:lnTo>
                    <a:pt x="1" y="3322"/>
                  </a:lnTo>
                  <a:lnTo>
                    <a:pt x="3049" y="3977"/>
                  </a:lnTo>
                  <a:lnTo>
                    <a:pt x="2406" y="7025"/>
                  </a:lnTo>
                  <a:lnTo>
                    <a:pt x="3323" y="7227"/>
                  </a:lnTo>
                  <a:lnTo>
                    <a:pt x="3977" y="4179"/>
                  </a:lnTo>
                  <a:lnTo>
                    <a:pt x="7025" y="4834"/>
                  </a:lnTo>
                  <a:lnTo>
                    <a:pt x="7228" y="3905"/>
                  </a:lnTo>
                  <a:lnTo>
                    <a:pt x="4168" y="3250"/>
                  </a:lnTo>
                  <a:lnTo>
                    <a:pt x="4823" y="202"/>
                  </a:lnTo>
                  <a:lnTo>
                    <a:pt x="39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59"/>
            <p:cNvSpPr/>
            <p:nvPr/>
          </p:nvSpPr>
          <p:spPr>
            <a:xfrm>
              <a:off x="813487" y="233001"/>
              <a:ext cx="210254" cy="288399"/>
            </a:xfrm>
            <a:custGeom>
              <a:avLst/>
              <a:gdLst/>
              <a:ahLst/>
              <a:cxnLst/>
              <a:rect l="l" t="t" r="r" b="b"/>
              <a:pathLst>
                <a:path w="6573" h="9016" extrusionOk="0">
                  <a:moveTo>
                    <a:pt x="3201" y="1"/>
                  </a:moveTo>
                  <a:cubicBezTo>
                    <a:pt x="3151" y="1"/>
                    <a:pt x="3100" y="1"/>
                    <a:pt x="3049" y="3"/>
                  </a:cubicBezTo>
                  <a:cubicBezTo>
                    <a:pt x="2644" y="15"/>
                    <a:pt x="2203" y="62"/>
                    <a:pt x="1715" y="146"/>
                  </a:cubicBezTo>
                  <a:lnTo>
                    <a:pt x="1477" y="1253"/>
                  </a:lnTo>
                  <a:cubicBezTo>
                    <a:pt x="1965" y="1110"/>
                    <a:pt x="2418" y="1015"/>
                    <a:pt x="2823" y="979"/>
                  </a:cubicBezTo>
                  <a:cubicBezTo>
                    <a:pt x="2970" y="962"/>
                    <a:pt x="3113" y="954"/>
                    <a:pt x="3252" y="954"/>
                  </a:cubicBezTo>
                  <a:cubicBezTo>
                    <a:pt x="3505" y="954"/>
                    <a:pt x="3743" y="981"/>
                    <a:pt x="3966" y="1027"/>
                  </a:cubicBezTo>
                  <a:cubicBezTo>
                    <a:pt x="4454" y="1134"/>
                    <a:pt x="4823" y="1360"/>
                    <a:pt x="5061" y="1694"/>
                  </a:cubicBezTo>
                  <a:cubicBezTo>
                    <a:pt x="5311" y="2039"/>
                    <a:pt x="5394" y="2420"/>
                    <a:pt x="5299" y="2860"/>
                  </a:cubicBezTo>
                  <a:cubicBezTo>
                    <a:pt x="5240" y="3122"/>
                    <a:pt x="5109" y="3372"/>
                    <a:pt x="4906" y="3622"/>
                  </a:cubicBezTo>
                  <a:cubicBezTo>
                    <a:pt x="4716" y="3872"/>
                    <a:pt x="4394" y="4146"/>
                    <a:pt x="3954" y="4468"/>
                  </a:cubicBezTo>
                  <a:cubicBezTo>
                    <a:pt x="3727" y="4646"/>
                    <a:pt x="3168" y="5015"/>
                    <a:pt x="2287" y="5599"/>
                  </a:cubicBezTo>
                  <a:cubicBezTo>
                    <a:pt x="1406" y="6170"/>
                    <a:pt x="703" y="6635"/>
                    <a:pt x="191" y="6980"/>
                  </a:cubicBezTo>
                  <a:lnTo>
                    <a:pt x="1" y="7909"/>
                  </a:lnTo>
                  <a:lnTo>
                    <a:pt x="5180" y="9016"/>
                  </a:lnTo>
                  <a:lnTo>
                    <a:pt x="5382" y="8087"/>
                  </a:lnTo>
                  <a:lnTo>
                    <a:pt x="1525" y="7266"/>
                  </a:lnTo>
                  <a:cubicBezTo>
                    <a:pt x="2608" y="6539"/>
                    <a:pt x="3454" y="5992"/>
                    <a:pt x="4049" y="5587"/>
                  </a:cubicBezTo>
                  <a:cubicBezTo>
                    <a:pt x="4644" y="5182"/>
                    <a:pt x="5001" y="4944"/>
                    <a:pt x="5120" y="4849"/>
                  </a:cubicBezTo>
                  <a:cubicBezTo>
                    <a:pt x="5537" y="4515"/>
                    <a:pt x="5835" y="4206"/>
                    <a:pt x="6025" y="3944"/>
                  </a:cubicBezTo>
                  <a:cubicBezTo>
                    <a:pt x="6216" y="3658"/>
                    <a:pt x="6347" y="3360"/>
                    <a:pt x="6430" y="3027"/>
                  </a:cubicBezTo>
                  <a:cubicBezTo>
                    <a:pt x="6573" y="2313"/>
                    <a:pt x="6442" y="1694"/>
                    <a:pt x="6037" y="1158"/>
                  </a:cubicBezTo>
                  <a:cubicBezTo>
                    <a:pt x="5621" y="634"/>
                    <a:pt x="4989" y="277"/>
                    <a:pt x="4144" y="98"/>
                  </a:cubicBezTo>
                  <a:cubicBezTo>
                    <a:pt x="3863" y="36"/>
                    <a:pt x="3547" y="1"/>
                    <a:pt x="3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55" name="Google Shape;8355;p59"/>
          <p:cNvSpPr/>
          <p:nvPr/>
        </p:nvSpPr>
        <p:spPr>
          <a:xfrm>
            <a:off x="7502882" y="202324"/>
            <a:ext cx="200338" cy="279091"/>
          </a:xfrm>
          <a:custGeom>
            <a:avLst/>
            <a:gdLst/>
            <a:ahLst/>
            <a:cxnLst/>
            <a:rect l="l" t="t" r="r" b="b"/>
            <a:pathLst>
              <a:path w="6263" h="8725" extrusionOk="0">
                <a:moveTo>
                  <a:pt x="2849" y="905"/>
                </a:moveTo>
                <a:cubicBezTo>
                  <a:pt x="3227" y="905"/>
                  <a:pt x="3557" y="1021"/>
                  <a:pt x="3834" y="1259"/>
                </a:cubicBezTo>
                <a:cubicBezTo>
                  <a:pt x="4179" y="1545"/>
                  <a:pt x="4405" y="1986"/>
                  <a:pt x="4501" y="2581"/>
                </a:cubicBezTo>
                <a:cubicBezTo>
                  <a:pt x="4608" y="3176"/>
                  <a:pt x="4536" y="3665"/>
                  <a:pt x="4298" y="4057"/>
                </a:cubicBezTo>
                <a:cubicBezTo>
                  <a:pt x="4060" y="4450"/>
                  <a:pt x="3691" y="4688"/>
                  <a:pt x="3191" y="4772"/>
                </a:cubicBezTo>
                <a:cubicBezTo>
                  <a:pt x="3082" y="4790"/>
                  <a:pt x="2976" y="4799"/>
                  <a:pt x="2875" y="4799"/>
                </a:cubicBezTo>
                <a:cubicBezTo>
                  <a:pt x="2511" y="4799"/>
                  <a:pt x="2196" y="4683"/>
                  <a:pt x="1917" y="4450"/>
                </a:cubicBezTo>
                <a:cubicBezTo>
                  <a:pt x="1572" y="4153"/>
                  <a:pt x="1357" y="3712"/>
                  <a:pt x="1250" y="3117"/>
                </a:cubicBezTo>
                <a:cubicBezTo>
                  <a:pt x="1155" y="2522"/>
                  <a:pt x="1226" y="2033"/>
                  <a:pt x="1453" y="1640"/>
                </a:cubicBezTo>
                <a:cubicBezTo>
                  <a:pt x="1691" y="1248"/>
                  <a:pt x="2060" y="1009"/>
                  <a:pt x="2560" y="926"/>
                </a:cubicBezTo>
                <a:cubicBezTo>
                  <a:pt x="2659" y="912"/>
                  <a:pt x="2756" y="905"/>
                  <a:pt x="2849" y="905"/>
                </a:cubicBezTo>
                <a:close/>
                <a:moveTo>
                  <a:pt x="2947" y="1"/>
                </a:moveTo>
                <a:cubicBezTo>
                  <a:pt x="2776" y="1"/>
                  <a:pt x="2600" y="15"/>
                  <a:pt x="2417" y="45"/>
                </a:cubicBezTo>
                <a:cubicBezTo>
                  <a:pt x="1584" y="188"/>
                  <a:pt x="965" y="557"/>
                  <a:pt x="548" y="1140"/>
                </a:cubicBezTo>
                <a:cubicBezTo>
                  <a:pt x="131" y="1736"/>
                  <a:pt x="0" y="2462"/>
                  <a:pt x="131" y="3307"/>
                </a:cubicBezTo>
                <a:cubicBezTo>
                  <a:pt x="274" y="4165"/>
                  <a:pt x="631" y="4808"/>
                  <a:pt x="1191" y="5224"/>
                </a:cubicBezTo>
                <a:cubicBezTo>
                  <a:pt x="1617" y="5541"/>
                  <a:pt x="2118" y="5700"/>
                  <a:pt x="2696" y="5700"/>
                </a:cubicBezTo>
                <a:cubicBezTo>
                  <a:pt x="2877" y="5700"/>
                  <a:pt x="3066" y="5684"/>
                  <a:pt x="3262" y="5653"/>
                </a:cubicBezTo>
                <a:cubicBezTo>
                  <a:pt x="3667" y="5581"/>
                  <a:pt x="4013" y="5439"/>
                  <a:pt x="4310" y="5212"/>
                </a:cubicBezTo>
                <a:cubicBezTo>
                  <a:pt x="4608" y="4998"/>
                  <a:pt x="4846" y="4712"/>
                  <a:pt x="5001" y="4355"/>
                </a:cubicBezTo>
                <a:lnTo>
                  <a:pt x="5001" y="4355"/>
                </a:lnTo>
                <a:cubicBezTo>
                  <a:pt x="5108" y="5367"/>
                  <a:pt x="5013" y="6165"/>
                  <a:pt x="4703" y="6724"/>
                </a:cubicBezTo>
                <a:cubicBezTo>
                  <a:pt x="4405" y="7272"/>
                  <a:pt x="3882" y="7617"/>
                  <a:pt x="3143" y="7736"/>
                </a:cubicBezTo>
                <a:cubicBezTo>
                  <a:pt x="2961" y="7768"/>
                  <a:pt x="2773" y="7784"/>
                  <a:pt x="2580" y="7784"/>
                </a:cubicBezTo>
                <a:cubicBezTo>
                  <a:pt x="2483" y="7784"/>
                  <a:pt x="2385" y="7780"/>
                  <a:pt x="2286" y="7772"/>
                </a:cubicBezTo>
                <a:cubicBezTo>
                  <a:pt x="1988" y="7748"/>
                  <a:pt x="1691" y="7689"/>
                  <a:pt x="1393" y="7606"/>
                </a:cubicBezTo>
                <a:lnTo>
                  <a:pt x="1393" y="7606"/>
                </a:lnTo>
                <a:lnTo>
                  <a:pt x="1560" y="8618"/>
                </a:lnTo>
                <a:cubicBezTo>
                  <a:pt x="1881" y="8677"/>
                  <a:pt x="2191" y="8713"/>
                  <a:pt x="2489" y="8725"/>
                </a:cubicBezTo>
                <a:cubicBezTo>
                  <a:pt x="2786" y="8725"/>
                  <a:pt x="3072" y="8713"/>
                  <a:pt x="3358" y="8665"/>
                </a:cubicBezTo>
                <a:cubicBezTo>
                  <a:pt x="4394" y="8498"/>
                  <a:pt x="5156" y="7975"/>
                  <a:pt x="5644" y="7094"/>
                </a:cubicBezTo>
                <a:cubicBezTo>
                  <a:pt x="6132" y="6224"/>
                  <a:pt x="6263" y="5129"/>
                  <a:pt x="6049" y="3831"/>
                </a:cubicBezTo>
                <a:cubicBezTo>
                  <a:pt x="5822" y="2450"/>
                  <a:pt x="5394" y="1426"/>
                  <a:pt x="4775" y="783"/>
                </a:cubicBezTo>
                <a:cubicBezTo>
                  <a:pt x="4274" y="264"/>
                  <a:pt x="3665" y="1"/>
                  <a:pt x="29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6" name="Google Shape;8356;p59"/>
          <p:cNvSpPr/>
          <p:nvPr/>
        </p:nvSpPr>
        <p:spPr>
          <a:xfrm>
            <a:off x="7760705" y="198422"/>
            <a:ext cx="231206" cy="231206"/>
          </a:xfrm>
          <a:custGeom>
            <a:avLst/>
            <a:gdLst/>
            <a:ahLst/>
            <a:cxnLst/>
            <a:rect l="l" t="t" r="r" b="b"/>
            <a:pathLst>
              <a:path w="7228" h="7228" extrusionOk="0">
                <a:moveTo>
                  <a:pt x="3489" y="0"/>
                </a:moveTo>
                <a:lnTo>
                  <a:pt x="2572" y="155"/>
                </a:lnTo>
                <a:lnTo>
                  <a:pt x="3072" y="3227"/>
                </a:lnTo>
                <a:lnTo>
                  <a:pt x="1" y="3727"/>
                </a:lnTo>
                <a:lnTo>
                  <a:pt x="155" y="4668"/>
                </a:lnTo>
                <a:lnTo>
                  <a:pt x="3227" y="4156"/>
                </a:lnTo>
                <a:lnTo>
                  <a:pt x="3739" y="7227"/>
                </a:lnTo>
                <a:lnTo>
                  <a:pt x="4668" y="7073"/>
                </a:lnTo>
                <a:lnTo>
                  <a:pt x="4156" y="4001"/>
                </a:lnTo>
                <a:lnTo>
                  <a:pt x="7228" y="3501"/>
                </a:lnTo>
                <a:lnTo>
                  <a:pt x="7073" y="2560"/>
                </a:lnTo>
                <a:lnTo>
                  <a:pt x="4001" y="3072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7" name="Google Shape;8357;p59"/>
          <p:cNvSpPr/>
          <p:nvPr/>
        </p:nvSpPr>
        <p:spPr>
          <a:xfrm>
            <a:off x="8039128" y="114357"/>
            <a:ext cx="199570" cy="279187"/>
          </a:xfrm>
          <a:custGeom>
            <a:avLst/>
            <a:gdLst/>
            <a:ahLst/>
            <a:cxnLst/>
            <a:rect l="l" t="t" r="r" b="b"/>
            <a:pathLst>
              <a:path w="6239" h="8728" extrusionOk="0">
                <a:moveTo>
                  <a:pt x="2937" y="1"/>
                </a:moveTo>
                <a:cubicBezTo>
                  <a:pt x="2699" y="1"/>
                  <a:pt x="2446" y="23"/>
                  <a:pt x="2179" y="69"/>
                </a:cubicBezTo>
                <a:cubicBezTo>
                  <a:pt x="1858" y="128"/>
                  <a:pt x="1512" y="211"/>
                  <a:pt x="1143" y="330"/>
                </a:cubicBezTo>
                <a:cubicBezTo>
                  <a:pt x="786" y="450"/>
                  <a:pt x="405" y="604"/>
                  <a:pt x="0" y="795"/>
                </a:cubicBezTo>
                <a:lnTo>
                  <a:pt x="167" y="1783"/>
                </a:lnTo>
                <a:cubicBezTo>
                  <a:pt x="560" y="1569"/>
                  <a:pt x="929" y="1414"/>
                  <a:pt x="1274" y="1283"/>
                </a:cubicBezTo>
                <a:cubicBezTo>
                  <a:pt x="1607" y="1164"/>
                  <a:pt x="1929" y="1069"/>
                  <a:pt x="2239" y="1021"/>
                </a:cubicBezTo>
                <a:cubicBezTo>
                  <a:pt x="2428" y="989"/>
                  <a:pt x="2603" y="973"/>
                  <a:pt x="2766" y="973"/>
                </a:cubicBezTo>
                <a:cubicBezTo>
                  <a:pt x="3084" y="973"/>
                  <a:pt x="3351" y="1034"/>
                  <a:pt x="3572" y="1152"/>
                </a:cubicBezTo>
                <a:cubicBezTo>
                  <a:pt x="3917" y="1331"/>
                  <a:pt x="4120" y="1628"/>
                  <a:pt x="4191" y="2045"/>
                </a:cubicBezTo>
                <a:cubicBezTo>
                  <a:pt x="4251" y="2462"/>
                  <a:pt x="4167" y="2795"/>
                  <a:pt x="3905" y="3069"/>
                </a:cubicBezTo>
                <a:cubicBezTo>
                  <a:pt x="3655" y="3331"/>
                  <a:pt x="3251" y="3509"/>
                  <a:pt x="2703" y="3605"/>
                </a:cubicBezTo>
                <a:lnTo>
                  <a:pt x="1703" y="3771"/>
                </a:lnTo>
                <a:lnTo>
                  <a:pt x="1858" y="4676"/>
                </a:lnTo>
                <a:lnTo>
                  <a:pt x="2810" y="4521"/>
                </a:lnTo>
                <a:cubicBezTo>
                  <a:pt x="2997" y="4492"/>
                  <a:pt x="3174" y="4477"/>
                  <a:pt x="3340" y="4477"/>
                </a:cubicBezTo>
                <a:cubicBezTo>
                  <a:pt x="3714" y="4477"/>
                  <a:pt x="4035" y="4552"/>
                  <a:pt x="4298" y="4700"/>
                </a:cubicBezTo>
                <a:cubicBezTo>
                  <a:pt x="4679" y="4914"/>
                  <a:pt x="4917" y="5272"/>
                  <a:pt x="5001" y="5748"/>
                </a:cubicBezTo>
                <a:cubicBezTo>
                  <a:pt x="5084" y="6284"/>
                  <a:pt x="4965" y="6712"/>
                  <a:pt x="4644" y="7046"/>
                </a:cubicBezTo>
                <a:cubicBezTo>
                  <a:pt x="4322" y="7379"/>
                  <a:pt x="3822" y="7605"/>
                  <a:pt x="3120" y="7724"/>
                </a:cubicBezTo>
                <a:cubicBezTo>
                  <a:pt x="2845" y="7765"/>
                  <a:pt x="2580" y="7789"/>
                  <a:pt x="2316" y="7789"/>
                </a:cubicBezTo>
                <a:cubicBezTo>
                  <a:pt x="2192" y="7789"/>
                  <a:pt x="2067" y="7783"/>
                  <a:pt x="1941" y="7772"/>
                </a:cubicBezTo>
                <a:cubicBezTo>
                  <a:pt x="1560" y="7748"/>
                  <a:pt x="1203" y="7665"/>
                  <a:pt x="869" y="7534"/>
                </a:cubicBezTo>
                <a:lnTo>
                  <a:pt x="869" y="7534"/>
                </a:lnTo>
                <a:lnTo>
                  <a:pt x="1048" y="8605"/>
                </a:lnTo>
                <a:cubicBezTo>
                  <a:pt x="1453" y="8677"/>
                  <a:pt x="1846" y="8712"/>
                  <a:pt x="2227" y="8724"/>
                </a:cubicBezTo>
                <a:cubicBezTo>
                  <a:pt x="2288" y="8726"/>
                  <a:pt x="2350" y="8727"/>
                  <a:pt x="2411" y="8727"/>
                </a:cubicBezTo>
                <a:cubicBezTo>
                  <a:pt x="2718" y="8727"/>
                  <a:pt x="3022" y="8703"/>
                  <a:pt x="3310" y="8653"/>
                </a:cubicBezTo>
                <a:cubicBezTo>
                  <a:pt x="4334" y="8486"/>
                  <a:pt x="5096" y="8129"/>
                  <a:pt x="5584" y="7593"/>
                </a:cubicBezTo>
                <a:cubicBezTo>
                  <a:pt x="6060" y="7057"/>
                  <a:pt x="6239" y="6379"/>
                  <a:pt x="6108" y="5569"/>
                </a:cubicBezTo>
                <a:cubicBezTo>
                  <a:pt x="6013" y="5045"/>
                  <a:pt x="5798" y="4617"/>
                  <a:pt x="5429" y="4307"/>
                </a:cubicBezTo>
                <a:cubicBezTo>
                  <a:pt x="5072" y="3998"/>
                  <a:pt x="4620" y="3831"/>
                  <a:pt x="4072" y="3807"/>
                </a:cubicBezTo>
                <a:cubicBezTo>
                  <a:pt x="4536" y="3605"/>
                  <a:pt x="4870" y="3331"/>
                  <a:pt x="5072" y="2974"/>
                </a:cubicBezTo>
                <a:cubicBezTo>
                  <a:pt x="5287" y="2616"/>
                  <a:pt x="5346" y="2200"/>
                  <a:pt x="5275" y="1747"/>
                </a:cubicBezTo>
                <a:cubicBezTo>
                  <a:pt x="5167" y="1092"/>
                  <a:pt x="4834" y="616"/>
                  <a:pt x="4286" y="319"/>
                </a:cubicBezTo>
                <a:cubicBezTo>
                  <a:pt x="3904" y="107"/>
                  <a:pt x="3454" y="1"/>
                  <a:pt x="293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58" name="Google Shape;8358;p59"/>
          <p:cNvGrpSpPr/>
          <p:nvPr/>
        </p:nvGrpSpPr>
        <p:grpSpPr>
          <a:xfrm>
            <a:off x="2330070" y="3909765"/>
            <a:ext cx="1138031" cy="1069379"/>
            <a:chOff x="2330070" y="3909765"/>
            <a:chExt cx="1138031" cy="1069379"/>
          </a:xfrm>
        </p:grpSpPr>
        <p:sp>
          <p:nvSpPr>
            <p:cNvPr id="8359" name="Google Shape;8359;p59"/>
            <p:cNvSpPr/>
            <p:nvPr/>
          </p:nvSpPr>
          <p:spPr>
            <a:xfrm>
              <a:off x="3065890" y="3909765"/>
              <a:ext cx="402211" cy="390120"/>
            </a:xfrm>
            <a:custGeom>
              <a:avLst/>
              <a:gdLst/>
              <a:ahLst/>
              <a:cxnLst/>
              <a:rect l="l" t="t" r="r" b="b"/>
              <a:pathLst>
                <a:path w="12574" h="12196" extrusionOk="0">
                  <a:moveTo>
                    <a:pt x="10232" y="0"/>
                  </a:moveTo>
                  <a:cubicBezTo>
                    <a:pt x="10071" y="0"/>
                    <a:pt x="9909" y="60"/>
                    <a:pt x="9787" y="182"/>
                  </a:cubicBezTo>
                  <a:lnTo>
                    <a:pt x="0" y="9576"/>
                  </a:lnTo>
                  <a:lnTo>
                    <a:pt x="2513" y="12196"/>
                  </a:lnTo>
                  <a:lnTo>
                    <a:pt x="12299" y="2801"/>
                  </a:lnTo>
                  <a:cubicBezTo>
                    <a:pt x="12561" y="2551"/>
                    <a:pt x="12573" y="2147"/>
                    <a:pt x="12323" y="1885"/>
                  </a:cubicBezTo>
                  <a:lnTo>
                    <a:pt x="10692" y="194"/>
                  </a:lnTo>
                  <a:cubicBezTo>
                    <a:pt x="10570" y="66"/>
                    <a:pt x="10402" y="0"/>
                    <a:pt x="102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59"/>
            <p:cNvSpPr/>
            <p:nvPr/>
          </p:nvSpPr>
          <p:spPr>
            <a:xfrm>
              <a:off x="2929141" y="4138320"/>
              <a:ext cx="300171" cy="293165"/>
            </a:xfrm>
            <a:custGeom>
              <a:avLst/>
              <a:gdLst/>
              <a:ahLst/>
              <a:cxnLst/>
              <a:rect l="l" t="t" r="r" b="b"/>
              <a:pathLst>
                <a:path w="9384" h="9165" extrusionOk="0">
                  <a:moveTo>
                    <a:pt x="5679" y="1"/>
                  </a:moveTo>
                  <a:cubicBezTo>
                    <a:pt x="5421" y="1"/>
                    <a:pt x="5164" y="96"/>
                    <a:pt x="4966" y="288"/>
                  </a:cubicBezTo>
                  <a:lnTo>
                    <a:pt x="156" y="4896"/>
                  </a:lnTo>
                  <a:cubicBezTo>
                    <a:pt x="13" y="5039"/>
                    <a:pt x="1" y="5277"/>
                    <a:pt x="144" y="5432"/>
                  </a:cubicBezTo>
                  <a:lnTo>
                    <a:pt x="3620" y="9051"/>
                  </a:lnTo>
                  <a:cubicBezTo>
                    <a:pt x="3695" y="9125"/>
                    <a:pt x="3795" y="9164"/>
                    <a:pt x="3896" y="9164"/>
                  </a:cubicBezTo>
                  <a:cubicBezTo>
                    <a:pt x="3989" y="9164"/>
                    <a:pt x="4082" y="9131"/>
                    <a:pt x="4156" y="9063"/>
                  </a:cubicBezTo>
                  <a:lnTo>
                    <a:pt x="8966" y="4443"/>
                  </a:lnTo>
                  <a:cubicBezTo>
                    <a:pt x="9371" y="4050"/>
                    <a:pt x="9383" y="3407"/>
                    <a:pt x="8990" y="2991"/>
                  </a:cubicBezTo>
                  <a:lnTo>
                    <a:pt x="6418" y="312"/>
                  </a:lnTo>
                  <a:cubicBezTo>
                    <a:pt x="6218" y="105"/>
                    <a:pt x="5948" y="1"/>
                    <a:pt x="56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59"/>
            <p:cNvSpPr/>
            <p:nvPr/>
          </p:nvSpPr>
          <p:spPr>
            <a:xfrm>
              <a:off x="2330070" y="4216658"/>
              <a:ext cx="805157" cy="762486"/>
            </a:xfrm>
            <a:custGeom>
              <a:avLst/>
              <a:gdLst/>
              <a:ahLst/>
              <a:cxnLst/>
              <a:rect l="l" t="t" r="r" b="b"/>
              <a:pathLst>
                <a:path w="25171" h="23837" extrusionOk="0">
                  <a:moveTo>
                    <a:pt x="13152" y="2068"/>
                  </a:moveTo>
                  <a:cubicBezTo>
                    <a:pt x="15739" y="2068"/>
                    <a:pt x="18321" y="3084"/>
                    <a:pt x="20253" y="5102"/>
                  </a:cubicBezTo>
                  <a:cubicBezTo>
                    <a:pt x="23015" y="7971"/>
                    <a:pt x="23765" y="12222"/>
                    <a:pt x="22170" y="15865"/>
                  </a:cubicBezTo>
                  <a:cubicBezTo>
                    <a:pt x="20590" y="19457"/>
                    <a:pt x="17057" y="21761"/>
                    <a:pt x="13150" y="21761"/>
                  </a:cubicBezTo>
                  <a:cubicBezTo>
                    <a:pt x="13081" y="21761"/>
                    <a:pt x="13012" y="21760"/>
                    <a:pt x="12943" y="21759"/>
                  </a:cubicBezTo>
                  <a:cubicBezTo>
                    <a:pt x="8966" y="21675"/>
                    <a:pt x="5430" y="19199"/>
                    <a:pt x="3977" y="15496"/>
                  </a:cubicBezTo>
                  <a:cubicBezTo>
                    <a:pt x="2536" y="11781"/>
                    <a:pt x="3465" y="7566"/>
                    <a:pt x="6335" y="4816"/>
                  </a:cubicBezTo>
                  <a:cubicBezTo>
                    <a:pt x="8246" y="2980"/>
                    <a:pt x="10701" y="2068"/>
                    <a:pt x="13152" y="2068"/>
                  </a:cubicBezTo>
                  <a:close/>
                  <a:moveTo>
                    <a:pt x="13159" y="0"/>
                  </a:moveTo>
                  <a:cubicBezTo>
                    <a:pt x="10142" y="0"/>
                    <a:pt x="7170" y="1149"/>
                    <a:pt x="4906" y="3328"/>
                  </a:cubicBezTo>
                  <a:cubicBezTo>
                    <a:pt x="155" y="7876"/>
                    <a:pt x="0" y="15425"/>
                    <a:pt x="4549" y="20175"/>
                  </a:cubicBezTo>
                  <a:cubicBezTo>
                    <a:pt x="6836" y="22561"/>
                    <a:pt x="9960" y="23836"/>
                    <a:pt x="13145" y="23836"/>
                  </a:cubicBezTo>
                  <a:cubicBezTo>
                    <a:pt x="14601" y="23836"/>
                    <a:pt x="16070" y="23570"/>
                    <a:pt x="17479" y="23021"/>
                  </a:cubicBezTo>
                  <a:cubicBezTo>
                    <a:pt x="21967" y="21270"/>
                    <a:pt x="24968" y="16984"/>
                    <a:pt x="25063" y="12174"/>
                  </a:cubicBezTo>
                  <a:cubicBezTo>
                    <a:pt x="25170" y="7352"/>
                    <a:pt x="22348" y="2947"/>
                    <a:pt x="17943" y="1006"/>
                  </a:cubicBezTo>
                  <a:cubicBezTo>
                    <a:pt x="16403" y="329"/>
                    <a:pt x="14774" y="0"/>
                    <a:pt x="13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59"/>
            <p:cNvSpPr/>
            <p:nvPr/>
          </p:nvSpPr>
          <p:spPr>
            <a:xfrm>
              <a:off x="2403195" y="4282554"/>
              <a:ext cx="695472" cy="629770"/>
            </a:xfrm>
            <a:custGeom>
              <a:avLst/>
              <a:gdLst/>
              <a:ahLst/>
              <a:cxnLst/>
              <a:rect l="l" t="t" r="r" b="b"/>
              <a:pathLst>
                <a:path w="21742" h="19688" extrusionOk="0">
                  <a:moveTo>
                    <a:pt x="10871" y="1"/>
                  </a:moveTo>
                  <a:cubicBezTo>
                    <a:pt x="8419" y="1"/>
                    <a:pt x="5961" y="912"/>
                    <a:pt x="4049" y="2744"/>
                  </a:cubicBezTo>
                  <a:cubicBezTo>
                    <a:pt x="131" y="6507"/>
                    <a:pt x="0" y="12745"/>
                    <a:pt x="3763" y="16663"/>
                  </a:cubicBezTo>
                  <a:cubicBezTo>
                    <a:pt x="5701" y="18674"/>
                    <a:pt x="8286" y="19687"/>
                    <a:pt x="10875" y="19687"/>
                  </a:cubicBezTo>
                  <a:cubicBezTo>
                    <a:pt x="13327" y="19687"/>
                    <a:pt x="15782" y="18778"/>
                    <a:pt x="17693" y="16948"/>
                  </a:cubicBezTo>
                  <a:cubicBezTo>
                    <a:pt x="21610" y="13186"/>
                    <a:pt x="21741" y="6947"/>
                    <a:pt x="17967" y="3030"/>
                  </a:cubicBezTo>
                  <a:cubicBezTo>
                    <a:pt x="16036" y="1014"/>
                    <a:pt x="13457" y="1"/>
                    <a:pt x="10871" y="1"/>
                  </a:cubicBezTo>
                  <a:close/>
                </a:path>
              </a:pathLst>
            </a:custGeom>
            <a:solidFill>
              <a:srgbClr val="FFFFFF">
                <a:alpha val="5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59"/>
            <p:cNvSpPr/>
            <p:nvPr/>
          </p:nvSpPr>
          <p:spPr>
            <a:xfrm>
              <a:off x="2500310" y="4556595"/>
              <a:ext cx="129517" cy="117650"/>
            </a:xfrm>
            <a:custGeom>
              <a:avLst/>
              <a:gdLst/>
              <a:ahLst/>
              <a:cxnLst/>
              <a:rect l="l" t="t" r="r" b="b"/>
              <a:pathLst>
                <a:path w="4049" h="3678" extrusionOk="0">
                  <a:moveTo>
                    <a:pt x="2021" y="0"/>
                  </a:moveTo>
                  <a:cubicBezTo>
                    <a:pt x="1566" y="0"/>
                    <a:pt x="1109" y="170"/>
                    <a:pt x="751" y="511"/>
                  </a:cubicBezTo>
                  <a:cubicBezTo>
                    <a:pt x="24" y="1214"/>
                    <a:pt x="1" y="2381"/>
                    <a:pt x="703" y="3107"/>
                  </a:cubicBezTo>
                  <a:cubicBezTo>
                    <a:pt x="1064" y="3487"/>
                    <a:pt x="1546" y="3677"/>
                    <a:pt x="2028" y="3677"/>
                  </a:cubicBezTo>
                  <a:cubicBezTo>
                    <a:pt x="2483" y="3677"/>
                    <a:pt x="2940" y="3507"/>
                    <a:pt x="3299" y="3166"/>
                  </a:cubicBezTo>
                  <a:cubicBezTo>
                    <a:pt x="4025" y="2464"/>
                    <a:pt x="4049" y="1297"/>
                    <a:pt x="3346" y="571"/>
                  </a:cubicBezTo>
                  <a:cubicBezTo>
                    <a:pt x="2985" y="191"/>
                    <a:pt x="2504" y="0"/>
                    <a:pt x="2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59"/>
            <p:cNvSpPr/>
            <p:nvPr/>
          </p:nvSpPr>
          <p:spPr>
            <a:xfrm>
              <a:off x="2587158" y="4446588"/>
              <a:ext cx="71236" cy="64583"/>
            </a:xfrm>
            <a:custGeom>
              <a:avLst/>
              <a:gdLst/>
              <a:ahLst/>
              <a:cxnLst/>
              <a:rect l="l" t="t" r="r" b="b"/>
              <a:pathLst>
                <a:path w="2227" h="2019" extrusionOk="0">
                  <a:moveTo>
                    <a:pt x="1105" y="0"/>
                  </a:moveTo>
                  <a:cubicBezTo>
                    <a:pt x="854" y="0"/>
                    <a:pt x="601" y="93"/>
                    <a:pt x="405" y="283"/>
                  </a:cubicBezTo>
                  <a:cubicBezTo>
                    <a:pt x="12" y="664"/>
                    <a:pt x="0" y="1307"/>
                    <a:pt x="381" y="1712"/>
                  </a:cubicBezTo>
                  <a:cubicBezTo>
                    <a:pt x="577" y="1914"/>
                    <a:pt x="843" y="2019"/>
                    <a:pt x="1110" y="2019"/>
                  </a:cubicBezTo>
                  <a:cubicBezTo>
                    <a:pt x="1361" y="2019"/>
                    <a:pt x="1614" y="1926"/>
                    <a:pt x="1810" y="1736"/>
                  </a:cubicBezTo>
                  <a:cubicBezTo>
                    <a:pt x="2215" y="1355"/>
                    <a:pt x="2227" y="712"/>
                    <a:pt x="1834" y="307"/>
                  </a:cubicBezTo>
                  <a:cubicBezTo>
                    <a:pt x="1637" y="105"/>
                    <a:pt x="1372" y="0"/>
                    <a:pt x="11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65" name="Google Shape;8365;p59"/>
          <p:cNvSpPr/>
          <p:nvPr/>
        </p:nvSpPr>
        <p:spPr>
          <a:xfrm>
            <a:off x="8752094" y="3447123"/>
            <a:ext cx="275380" cy="274613"/>
          </a:xfrm>
          <a:custGeom>
            <a:avLst/>
            <a:gdLst/>
            <a:ahLst/>
            <a:cxnLst/>
            <a:rect l="l" t="t" r="r" b="b"/>
            <a:pathLst>
              <a:path w="8609" h="8585" extrusionOk="0">
                <a:moveTo>
                  <a:pt x="5203" y="0"/>
                </a:moveTo>
                <a:lnTo>
                  <a:pt x="3370" y="2667"/>
                </a:lnTo>
                <a:lnTo>
                  <a:pt x="0" y="2144"/>
                </a:lnTo>
                <a:lnTo>
                  <a:pt x="2167" y="4489"/>
                </a:lnTo>
                <a:lnTo>
                  <a:pt x="429" y="7216"/>
                </a:lnTo>
                <a:lnTo>
                  <a:pt x="429" y="7216"/>
                </a:lnTo>
                <a:lnTo>
                  <a:pt x="3584" y="6049"/>
                </a:lnTo>
                <a:lnTo>
                  <a:pt x="5965" y="8585"/>
                </a:lnTo>
                <a:lnTo>
                  <a:pt x="5632" y="5382"/>
                </a:lnTo>
                <a:lnTo>
                  <a:pt x="8609" y="4084"/>
                </a:lnTo>
                <a:lnTo>
                  <a:pt x="5668" y="3263"/>
                </a:lnTo>
                <a:lnTo>
                  <a:pt x="520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6" name="Google Shape;8366;p59"/>
          <p:cNvSpPr/>
          <p:nvPr/>
        </p:nvSpPr>
        <p:spPr>
          <a:xfrm>
            <a:off x="1216440" y="207954"/>
            <a:ext cx="276148" cy="270422"/>
          </a:xfrm>
          <a:custGeom>
            <a:avLst/>
            <a:gdLst/>
            <a:ahLst/>
            <a:cxnLst/>
            <a:rect l="l" t="t" r="r" b="b"/>
            <a:pathLst>
              <a:path w="8633" h="8454" extrusionOk="0">
                <a:moveTo>
                  <a:pt x="4215" y="0"/>
                </a:moveTo>
                <a:lnTo>
                  <a:pt x="3227" y="3036"/>
                </a:lnTo>
                <a:lnTo>
                  <a:pt x="1" y="2858"/>
                </a:lnTo>
                <a:lnTo>
                  <a:pt x="1" y="2858"/>
                </a:lnTo>
                <a:lnTo>
                  <a:pt x="2560" y="5024"/>
                </a:lnTo>
                <a:lnTo>
                  <a:pt x="1501" y="8346"/>
                </a:lnTo>
                <a:lnTo>
                  <a:pt x="1501" y="8346"/>
                </a:lnTo>
                <a:lnTo>
                  <a:pt x="4144" y="6489"/>
                </a:lnTo>
                <a:lnTo>
                  <a:pt x="6728" y="8453"/>
                </a:lnTo>
                <a:lnTo>
                  <a:pt x="6013" y="5489"/>
                </a:lnTo>
                <a:lnTo>
                  <a:pt x="8633" y="3489"/>
                </a:lnTo>
                <a:lnTo>
                  <a:pt x="5406" y="3191"/>
                </a:lnTo>
                <a:lnTo>
                  <a:pt x="421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7" name="Google Shape;8367;p59"/>
          <p:cNvSpPr/>
          <p:nvPr/>
        </p:nvSpPr>
        <p:spPr>
          <a:xfrm>
            <a:off x="5439751" y="4821999"/>
            <a:ext cx="184760" cy="180186"/>
          </a:xfrm>
          <a:custGeom>
            <a:avLst/>
            <a:gdLst/>
            <a:ahLst/>
            <a:cxnLst/>
            <a:rect l="l" t="t" r="r" b="b"/>
            <a:pathLst>
              <a:path w="5776" h="5633" extrusionOk="0">
                <a:moveTo>
                  <a:pt x="1299" y="1"/>
                </a:moveTo>
                <a:lnTo>
                  <a:pt x="1858" y="2061"/>
                </a:lnTo>
                <a:lnTo>
                  <a:pt x="1" y="3120"/>
                </a:lnTo>
                <a:lnTo>
                  <a:pt x="2204" y="3406"/>
                </a:lnTo>
                <a:lnTo>
                  <a:pt x="2835" y="5633"/>
                </a:lnTo>
                <a:lnTo>
                  <a:pt x="3620" y="3644"/>
                </a:lnTo>
                <a:lnTo>
                  <a:pt x="5776" y="3787"/>
                </a:lnTo>
                <a:lnTo>
                  <a:pt x="4299" y="2406"/>
                </a:lnTo>
                <a:lnTo>
                  <a:pt x="5025" y="346"/>
                </a:lnTo>
                <a:lnTo>
                  <a:pt x="5025" y="346"/>
                </a:lnTo>
                <a:lnTo>
                  <a:pt x="3120" y="1346"/>
                </a:lnTo>
                <a:lnTo>
                  <a:pt x="12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68" name="Google Shape;8368;p59"/>
          <p:cNvGrpSpPr/>
          <p:nvPr/>
        </p:nvGrpSpPr>
        <p:grpSpPr>
          <a:xfrm>
            <a:off x="7013081" y="3722092"/>
            <a:ext cx="1984281" cy="2417300"/>
            <a:chOff x="7013081" y="3722092"/>
            <a:chExt cx="1984281" cy="2417300"/>
          </a:xfrm>
        </p:grpSpPr>
        <p:grpSp>
          <p:nvGrpSpPr>
            <p:cNvPr id="8369" name="Google Shape;8369;p59"/>
            <p:cNvGrpSpPr/>
            <p:nvPr/>
          </p:nvGrpSpPr>
          <p:grpSpPr>
            <a:xfrm>
              <a:off x="7013081" y="3722092"/>
              <a:ext cx="1984281" cy="2417295"/>
              <a:chOff x="7013081" y="3722092"/>
              <a:chExt cx="1984281" cy="2417295"/>
            </a:xfrm>
          </p:grpSpPr>
          <p:sp>
            <p:nvSpPr>
              <p:cNvPr id="8370" name="Google Shape;8370;p59"/>
              <p:cNvSpPr/>
              <p:nvPr/>
            </p:nvSpPr>
            <p:spPr>
              <a:xfrm>
                <a:off x="7013081" y="3722092"/>
                <a:ext cx="1984281" cy="2417295"/>
              </a:xfrm>
              <a:custGeom>
                <a:avLst/>
                <a:gdLst/>
                <a:ahLst/>
                <a:cxnLst/>
                <a:rect l="l" t="t" r="r" b="b"/>
                <a:pathLst>
                  <a:path w="62033" h="75570" extrusionOk="0">
                    <a:moveTo>
                      <a:pt x="49400" y="1"/>
                    </a:moveTo>
                    <a:lnTo>
                      <a:pt x="1" y="9430"/>
                    </a:lnTo>
                    <a:lnTo>
                      <a:pt x="12633" y="75570"/>
                    </a:lnTo>
                    <a:lnTo>
                      <a:pt x="62032" y="66128"/>
                    </a:lnTo>
                    <a:lnTo>
                      <a:pt x="4940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59"/>
              <p:cNvSpPr/>
              <p:nvPr/>
            </p:nvSpPr>
            <p:spPr>
              <a:xfrm>
                <a:off x="7487239" y="3974605"/>
                <a:ext cx="933523" cy="628810"/>
              </a:xfrm>
              <a:custGeom>
                <a:avLst/>
                <a:gdLst/>
                <a:ahLst/>
                <a:cxnLst/>
                <a:rect l="l" t="t" r="r" b="b"/>
                <a:pathLst>
                  <a:path w="29184" h="19658" extrusionOk="0">
                    <a:moveTo>
                      <a:pt x="26385" y="1"/>
                    </a:moveTo>
                    <a:lnTo>
                      <a:pt x="1" y="5049"/>
                    </a:lnTo>
                    <a:lnTo>
                      <a:pt x="2799" y="19658"/>
                    </a:lnTo>
                    <a:lnTo>
                      <a:pt x="29183" y="14621"/>
                    </a:lnTo>
                    <a:lnTo>
                      <a:pt x="2638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59"/>
              <p:cNvSpPr/>
              <p:nvPr/>
            </p:nvSpPr>
            <p:spPr>
              <a:xfrm>
                <a:off x="7679199" y="4232268"/>
                <a:ext cx="559493" cy="168382"/>
              </a:xfrm>
              <a:custGeom>
                <a:avLst/>
                <a:gdLst/>
                <a:ahLst/>
                <a:cxnLst/>
                <a:rect l="l" t="t" r="r" b="b"/>
                <a:pathLst>
                  <a:path w="17491" h="5264" extrusionOk="0">
                    <a:moveTo>
                      <a:pt x="16840" y="0"/>
                    </a:moveTo>
                    <a:cubicBezTo>
                      <a:pt x="16819" y="0"/>
                      <a:pt x="16798" y="2"/>
                      <a:pt x="16777" y="6"/>
                    </a:cubicBezTo>
                    <a:lnTo>
                      <a:pt x="310" y="3149"/>
                    </a:lnTo>
                    <a:cubicBezTo>
                      <a:pt x="120" y="3185"/>
                      <a:pt x="1" y="3376"/>
                      <a:pt x="36" y="3554"/>
                    </a:cubicBezTo>
                    <a:lnTo>
                      <a:pt x="310" y="4983"/>
                    </a:lnTo>
                    <a:cubicBezTo>
                      <a:pt x="342" y="5151"/>
                      <a:pt x="484" y="5263"/>
                      <a:pt x="648" y="5263"/>
                    </a:cubicBezTo>
                    <a:cubicBezTo>
                      <a:pt x="670" y="5263"/>
                      <a:pt x="692" y="5261"/>
                      <a:pt x="715" y="5257"/>
                    </a:cubicBezTo>
                    <a:lnTo>
                      <a:pt x="17181" y="2114"/>
                    </a:lnTo>
                    <a:cubicBezTo>
                      <a:pt x="17372" y="2078"/>
                      <a:pt x="17491" y="1899"/>
                      <a:pt x="17455" y="1709"/>
                    </a:cubicBezTo>
                    <a:lnTo>
                      <a:pt x="17181" y="292"/>
                    </a:lnTo>
                    <a:cubicBezTo>
                      <a:pt x="17150" y="123"/>
                      <a:pt x="17005" y="0"/>
                      <a:pt x="168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73" name="Google Shape;8373;p59"/>
            <p:cNvSpPr/>
            <p:nvPr/>
          </p:nvSpPr>
          <p:spPr>
            <a:xfrm>
              <a:off x="7013081" y="3992902"/>
              <a:ext cx="564068" cy="2146489"/>
            </a:xfrm>
            <a:custGeom>
              <a:avLst/>
              <a:gdLst/>
              <a:ahLst/>
              <a:cxnLst/>
              <a:rect l="l" t="t" r="r" b="b"/>
              <a:pathLst>
                <a:path w="17634" h="67104" extrusionOk="0">
                  <a:moveTo>
                    <a:pt x="5013" y="0"/>
                  </a:moveTo>
                  <a:lnTo>
                    <a:pt x="1" y="964"/>
                  </a:lnTo>
                  <a:lnTo>
                    <a:pt x="12633" y="67104"/>
                  </a:lnTo>
                  <a:lnTo>
                    <a:pt x="17634" y="66139"/>
                  </a:lnTo>
                  <a:lnTo>
                    <a:pt x="50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4" name="Google Shape;8374;p59"/>
          <p:cNvGrpSpPr/>
          <p:nvPr/>
        </p:nvGrpSpPr>
        <p:grpSpPr>
          <a:xfrm>
            <a:off x="7888689" y="2735294"/>
            <a:ext cx="863407" cy="907648"/>
            <a:chOff x="7888689" y="2735294"/>
            <a:chExt cx="863407" cy="907648"/>
          </a:xfrm>
        </p:grpSpPr>
        <p:sp>
          <p:nvSpPr>
            <p:cNvPr id="8375" name="Google Shape;8375;p59"/>
            <p:cNvSpPr/>
            <p:nvPr/>
          </p:nvSpPr>
          <p:spPr>
            <a:xfrm>
              <a:off x="7888689" y="2885414"/>
              <a:ext cx="863407" cy="757528"/>
            </a:xfrm>
            <a:custGeom>
              <a:avLst/>
              <a:gdLst/>
              <a:ahLst/>
              <a:cxnLst/>
              <a:rect l="l" t="t" r="r" b="b"/>
              <a:pathLst>
                <a:path w="26992" h="23682" extrusionOk="0">
                  <a:moveTo>
                    <a:pt x="17120" y="1"/>
                  </a:moveTo>
                  <a:cubicBezTo>
                    <a:pt x="13695" y="1"/>
                    <a:pt x="10679" y="3085"/>
                    <a:pt x="9501" y="3499"/>
                  </a:cubicBezTo>
                  <a:cubicBezTo>
                    <a:pt x="7894" y="4071"/>
                    <a:pt x="1024" y="4404"/>
                    <a:pt x="250" y="10738"/>
                  </a:cubicBezTo>
                  <a:cubicBezTo>
                    <a:pt x="214" y="11000"/>
                    <a:pt x="191" y="11274"/>
                    <a:pt x="179" y="11560"/>
                  </a:cubicBezTo>
                  <a:cubicBezTo>
                    <a:pt x="0" y="16480"/>
                    <a:pt x="4095" y="23682"/>
                    <a:pt x="11547" y="23682"/>
                  </a:cubicBezTo>
                  <a:cubicBezTo>
                    <a:pt x="13039" y="23682"/>
                    <a:pt x="14665" y="23393"/>
                    <a:pt x="16419" y="22740"/>
                  </a:cubicBezTo>
                  <a:cubicBezTo>
                    <a:pt x="26992" y="18811"/>
                    <a:pt x="26634" y="7416"/>
                    <a:pt x="21622" y="2142"/>
                  </a:cubicBezTo>
                  <a:cubicBezTo>
                    <a:pt x="21205" y="1689"/>
                    <a:pt x="20729" y="1297"/>
                    <a:pt x="20217" y="951"/>
                  </a:cubicBezTo>
                  <a:cubicBezTo>
                    <a:pt x="19174" y="268"/>
                    <a:pt x="18129" y="1"/>
                    <a:pt x="171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59"/>
            <p:cNvSpPr/>
            <p:nvPr/>
          </p:nvSpPr>
          <p:spPr>
            <a:xfrm>
              <a:off x="8001031" y="3143077"/>
              <a:ext cx="179034" cy="237571"/>
            </a:xfrm>
            <a:custGeom>
              <a:avLst/>
              <a:gdLst/>
              <a:ahLst/>
              <a:cxnLst/>
              <a:rect l="l" t="t" r="r" b="b"/>
              <a:pathLst>
                <a:path w="5597" h="7427" extrusionOk="0">
                  <a:moveTo>
                    <a:pt x="2685" y="1"/>
                  </a:moveTo>
                  <a:cubicBezTo>
                    <a:pt x="2170" y="1"/>
                    <a:pt x="1660" y="262"/>
                    <a:pt x="1239" y="909"/>
                  </a:cubicBezTo>
                  <a:cubicBezTo>
                    <a:pt x="1" y="2814"/>
                    <a:pt x="548" y="5767"/>
                    <a:pt x="2358" y="7065"/>
                  </a:cubicBezTo>
                  <a:cubicBezTo>
                    <a:pt x="2630" y="7260"/>
                    <a:pt x="2932" y="7426"/>
                    <a:pt x="3254" y="7426"/>
                  </a:cubicBezTo>
                  <a:cubicBezTo>
                    <a:pt x="3285" y="7426"/>
                    <a:pt x="3315" y="7425"/>
                    <a:pt x="3346" y="7422"/>
                  </a:cubicBezTo>
                  <a:cubicBezTo>
                    <a:pt x="3572" y="7398"/>
                    <a:pt x="3787" y="7315"/>
                    <a:pt x="3965" y="7196"/>
                  </a:cubicBezTo>
                  <a:cubicBezTo>
                    <a:pt x="4715" y="6708"/>
                    <a:pt x="5227" y="5957"/>
                    <a:pt x="5418" y="5088"/>
                  </a:cubicBezTo>
                  <a:cubicBezTo>
                    <a:pt x="5596" y="4231"/>
                    <a:pt x="5561" y="3338"/>
                    <a:pt x="5323" y="2493"/>
                  </a:cubicBezTo>
                  <a:cubicBezTo>
                    <a:pt x="5003" y="1286"/>
                    <a:pt x="3828" y="1"/>
                    <a:pt x="26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59"/>
            <p:cNvSpPr/>
            <p:nvPr/>
          </p:nvSpPr>
          <p:spPr>
            <a:xfrm>
              <a:off x="8023486" y="2757014"/>
              <a:ext cx="210286" cy="304713"/>
            </a:xfrm>
            <a:custGeom>
              <a:avLst/>
              <a:gdLst/>
              <a:ahLst/>
              <a:cxnLst/>
              <a:rect l="l" t="t" r="r" b="b"/>
              <a:pathLst>
                <a:path w="6574" h="9526" extrusionOk="0">
                  <a:moveTo>
                    <a:pt x="4371" y="0"/>
                  </a:moveTo>
                  <a:lnTo>
                    <a:pt x="4371" y="0"/>
                  </a:lnTo>
                  <a:cubicBezTo>
                    <a:pt x="1" y="4525"/>
                    <a:pt x="5764" y="9525"/>
                    <a:pt x="5764" y="9525"/>
                  </a:cubicBezTo>
                  <a:cubicBezTo>
                    <a:pt x="4442" y="4096"/>
                    <a:pt x="6573" y="1477"/>
                    <a:pt x="6573" y="1477"/>
                  </a:cubicBezTo>
                  <a:cubicBezTo>
                    <a:pt x="6573" y="1477"/>
                    <a:pt x="6049" y="786"/>
                    <a:pt x="4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59"/>
            <p:cNvSpPr/>
            <p:nvPr/>
          </p:nvSpPr>
          <p:spPr>
            <a:xfrm>
              <a:off x="7920677" y="2735294"/>
              <a:ext cx="180537" cy="159426"/>
            </a:xfrm>
            <a:custGeom>
              <a:avLst/>
              <a:gdLst/>
              <a:ahLst/>
              <a:cxnLst/>
              <a:rect l="l" t="t" r="r" b="b"/>
              <a:pathLst>
                <a:path w="5644" h="4984" extrusionOk="0">
                  <a:moveTo>
                    <a:pt x="0" y="1"/>
                  </a:moveTo>
                  <a:lnTo>
                    <a:pt x="0" y="1"/>
                  </a:lnTo>
                  <a:cubicBezTo>
                    <a:pt x="1046" y="4288"/>
                    <a:pt x="3037" y="4983"/>
                    <a:pt x="4219" y="4983"/>
                  </a:cubicBezTo>
                  <a:cubicBezTo>
                    <a:pt x="4787" y="4983"/>
                    <a:pt x="5168" y="4823"/>
                    <a:pt x="5168" y="4823"/>
                  </a:cubicBezTo>
                  <a:cubicBezTo>
                    <a:pt x="5168" y="4823"/>
                    <a:pt x="5644" y="52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59"/>
            <p:cNvSpPr/>
            <p:nvPr/>
          </p:nvSpPr>
          <p:spPr>
            <a:xfrm>
              <a:off x="7888689" y="2915834"/>
              <a:ext cx="863407" cy="727108"/>
            </a:xfrm>
            <a:custGeom>
              <a:avLst/>
              <a:gdLst/>
              <a:ahLst/>
              <a:cxnLst/>
              <a:rect l="l" t="t" r="r" b="b"/>
              <a:pathLst>
                <a:path w="26992" h="22731" extrusionOk="0">
                  <a:moveTo>
                    <a:pt x="20217" y="0"/>
                  </a:moveTo>
                  <a:cubicBezTo>
                    <a:pt x="19729" y="2179"/>
                    <a:pt x="20074" y="4656"/>
                    <a:pt x="19931" y="6954"/>
                  </a:cubicBezTo>
                  <a:cubicBezTo>
                    <a:pt x="19753" y="9621"/>
                    <a:pt x="18848" y="12180"/>
                    <a:pt x="17312" y="14371"/>
                  </a:cubicBezTo>
                  <a:cubicBezTo>
                    <a:pt x="16752" y="15157"/>
                    <a:pt x="16050" y="15931"/>
                    <a:pt x="15109" y="16133"/>
                  </a:cubicBezTo>
                  <a:cubicBezTo>
                    <a:pt x="14927" y="16174"/>
                    <a:pt x="14745" y="16192"/>
                    <a:pt x="14563" y="16192"/>
                  </a:cubicBezTo>
                  <a:cubicBezTo>
                    <a:pt x="13301" y="16192"/>
                    <a:pt x="12042" y="15333"/>
                    <a:pt x="10764" y="15333"/>
                  </a:cubicBezTo>
                  <a:cubicBezTo>
                    <a:pt x="10613" y="15333"/>
                    <a:pt x="10462" y="15345"/>
                    <a:pt x="10311" y="15371"/>
                  </a:cubicBezTo>
                  <a:cubicBezTo>
                    <a:pt x="9585" y="15490"/>
                    <a:pt x="8966" y="15943"/>
                    <a:pt x="8263" y="16157"/>
                  </a:cubicBezTo>
                  <a:cubicBezTo>
                    <a:pt x="7955" y="16248"/>
                    <a:pt x="7646" y="16290"/>
                    <a:pt x="7337" y="16290"/>
                  </a:cubicBezTo>
                  <a:cubicBezTo>
                    <a:pt x="5786" y="16290"/>
                    <a:pt x="4268" y="15234"/>
                    <a:pt x="3155" y="14062"/>
                  </a:cubicBezTo>
                  <a:cubicBezTo>
                    <a:pt x="1965" y="12799"/>
                    <a:pt x="988" y="11359"/>
                    <a:pt x="250" y="9787"/>
                  </a:cubicBezTo>
                  <a:cubicBezTo>
                    <a:pt x="214" y="10049"/>
                    <a:pt x="191" y="10323"/>
                    <a:pt x="179" y="10609"/>
                  </a:cubicBezTo>
                  <a:cubicBezTo>
                    <a:pt x="0" y="15529"/>
                    <a:pt x="4095" y="22731"/>
                    <a:pt x="11547" y="22731"/>
                  </a:cubicBezTo>
                  <a:cubicBezTo>
                    <a:pt x="13039" y="22731"/>
                    <a:pt x="14665" y="22442"/>
                    <a:pt x="16419" y="21789"/>
                  </a:cubicBezTo>
                  <a:cubicBezTo>
                    <a:pt x="26992" y="17860"/>
                    <a:pt x="26634" y="6465"/>
                    <a:pt x="21622" y="1191"/>
                  </a:cubicBezTo>
                  <a:cubicBezTo>
                    <a:pt x="21205" y="738"/>
                    <a:pt x="20729" y="334"/>
                    <a:pt x="20217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0" name="Google Shape;8380;p59"/>
          <p:cNvGrpSpPr/>
          <p:nvPr/>
        </p:nvGrpSpPr>
        <p:grpSpPr>
          <a:xfrm>
            <a:off x="7937055" y="1650965"/>
            <a:ext cx="1551234" cy="1094644"/>
            <a:chOff x="7937055" y="1650965"/>
            <a:chExt cx="1551234" cy="1094644"/>
          </a:xfrm>
        </p:grpSpPr>
        <p:sp>
          <p:nvSpPr>
            <p:cNvPr id="8381" name="Google Shape;8381;p59"/>
            <p:cNvSpPr/>
            <p:nvPr/>
          </p:nvSpPr>
          <p:spPr>
            <a:xfrm>
              <a:off x="7937055" y="1650965"/>
              <a:ext cx="1551234" cy="1094644"/>
            </a:xfrm>
            <a:custGeom>
              <a:avLst/>
              <a:gdLst/>
              <a:ahLst/>
              <a:cxnLst/>
              <a:rect l="l" t="t" r="r" b="b"/>
              <a:pathLst>
                <a:path w="48495" h="34221" extrusionOk="0">
                  <a:moveTo>
                    <a:pt x="5582" y="1"/>
                  </a:moveTo>
                  <a:cubicBezTo>
                    <a:pt x="3388" y="1"/>
                    <a:pt x="1626" y="193"/>
                    <a:pt x="1227" y="764"/>
                  </a:cubicBezTo>
                  <a:cubicBezTo>
                    <a:pt x="0" y="2514"/>
                    <a:pt x="7144" y="13337"/>
                    <a:pt x="7144" y="13337"/>
                  </a:cubicBezTo>
                  <a:lnTo>
                    <a:pt x="39981" y="33970"/>
                  </a:lnTo>
                  <a:lnTo>
                    <a:pt x="40362" y="34220"/>
                  </a:lnTo>
                  <a:lnTo>
                    <a:pt x="42303" y="30958"/>
                  </a:lnTo>
                  <a:lnTo>
                    <a:pt x="48494" y="20576"/>
                  </a:lnTo>
                  <a:lnTo>
                    <a:pt x="16502" y="823"/>
                  </a:lnTo>
                  <a:cubicBezTo>
                    <a:pt x="16502" y="823"/>
                    <a:pt x="10119" y="1"/>
                    <a:pt x="5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59"/>
            <p:cNvSpPr/>
            <p:nvPr/>
          </p:nvSpPr>
          <p:spPr>
            <a:xfrm>
              <a:off x="8289722" y="1847147"/>
              <a:ext cx="1190959" cy="781519"/>
            </a:xfrm>
            <a:custGeom>
              <a:avLst/>
              <a:gdLst/>
              <a:ahLst/>
              <a:cxnLst/>
              <a:rect l="l" t="t" r="r" b="b"/>
              <a:pathLst>
                <a:path w="37232" h="24432" extrusionOk="0">
                  <a:moveTo>
                    <a:pt x="2989" y="0"/>
                  </a:moveTo>
                  <a:lnTo>
                    <a:pt x="2465" y="429"/>
                  </a:lnTo>
                  <a:lnTo>
                    <a:pt x="0" y="4334"/>
                  </a:lnTo>
                  <a:lnTo>
                    <a:pt x="34850" y="24432"/>
                  </a:lnTo>
                  <a:lnTo>
                    <a:pt x="37231" y="19467"/>
                  </a:lnTo>
                  <a:lnTo>
                    <a:pt x="29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59"/>
            <p:cNvSpPr/>
            <p:nvPr/>
          </p:nvSpPr>
          <p:spPr>
            <a:xfrm>
              <a:off x="7959894" y="1651317"/>
              <a:ext cx="588442" cy="459117"/>
            </a:xfrm>
            <a:custGeom>
              <a:avLst/>
              <a:gdLst/>
              <a:ahLst/>
              <a:cxnLst/>
              <a:rect l="l" t="t" r="r" b="b"/>
              <a:pathLst>
                <a:path w="18396" h="14353" extrusionOk="0">
                  <a:moveTo>
                    <a:pt x="4807" y="0"/>
                  </a:moveTo>
                  <a:cubicBezTo>
                    <a:pt x="2642" y="0"/>
                    <a:pt x="904" y="182"/>
                    <a:pt x="513" y="753"/>
                  </a:cubicBezTo>
                  <a:cubicBezTo>
                    <a:pt x="1" y="1491"/>
                    <a:pt x="965" y="3813"/>
                    <a:pt x="2239" y="6265"/>
                  </a:cubicBezTo>
                  <a:cubicBezTo>
                    <a:pt x="4025" y="9659"/>
                    <a:pt x="6430" y="13326"/>
                    <a:pt x="6430" y="13326"/>
                  </a:cubicBezTo>
                  <a:cubicBezTo>
                    <a:pt x="7973" y="14063"/>
                    <a:pt x="9033" y="14352"/>
                    <a:pt x="9747" y="14352"/>
                  </a:cubicBezTo>
                  <a:cubicBezTo>
                    <a:pt x="12362" y="14352"/>
                    <a:pt x="10312" y="10457"/>
                    <a:pt x="10311" y="10456"/>
                  </a:cubicBezTo>
                  <a:lnTo>
                    <a:pt x="10311" y="10456"/>
                  </a:lnTo>
                  <a:cubicBezTo>
                    <a:pt x="10312" y="10456"/>
                    <a:pt x="12130" y="11549"/>
                    <a:pt x="13740" y="11549"/>
                  </a:cubicBezTo>
                  <a:cubicBezTo>
                    <a:pt x="14500" y="11549"/>
                    <a:pt x="15215" y="11305"/>
                    <a:pt x="15669" y="10587"/>
                  </a:cubicBezTo>
                  <a:cubicBezTo>
                    <a:pt x="17027" y="8444"/>
                    <a:pt x="13538" y="6277"/>
                    <a:pt x="13300" y="6122"/>
                  </a:cubicBezTo>
                  <a:lnTo>
                    <a:pt x="13300" y="6122"/>
                  </a:lnTo>
                  <a:cubicBezTo>
                    <a:pt x="13435" y="6163"/>
                    <a:pt x="14556" y="6509"/>
                    <a:pt x="15642" y="6509"/>
                  </a:cubicBezTo>
                  <a:cubicBezTo>
                    <a:pt x="16471" y="6509"/>
                    <a:pt x="17280" y="6307"/>
                    <a:pt x="17610" y="5610"/>
                  </a:cubicBezTo>
                  <a:cubicBezTo>
                    <a:pt x="18396" y="3932"/>
                    <a:pt x="15800" y="824"/>
                    <a:pt x="15800" y="824"/>
                  </a:cubicBezTo>
                  <a:cubicBezTo>
                    <a:pt x="15800" y="824"/>
                    <a:pt x="9740" y="38"/>
                    <a:pt x="5227" y="3"/>
                  </a:cubicBezTo>
                  <a:cubicBezTo>
                    <a:pt x="5086" y="1"/>
                    <a:pt x="4945" y="0"/>
                    <a:pt x="4807" y="0"/>
                  </a:cubicBezTo>
                  <a:close/>
                </a:path>
              </a:pathLst>
            </a:custGeom>
            <a:solidFill>
              <a:srgbClr val="F8E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59"/>
            <p:cNvSpPr/>
            <p:nvPr/>
          </p:nvSpPr>
          <p:spPr>
            <a:xfrm>
              <a:off x="7959894" y="1651317"/>
              <a:ext cx="177147" cy="200050"/>
            </a:xfrm>
            <a:custGeom>
              <a:avLst/>
              <a:gdLst/>
              <a:ahLst/>
              <a:cxnLst/>
              <a:rect l="l" t="t" r="r" b="b"/>
              <a:pathLst>
                <a:path w="5538" h="6254" extrusionOk="0">
                  <a:moveTo>
                    <a:pt x="4807" y="0"/>
                  </a:moveTo>
                  <a:cubicBezTo>
                    <a:pt x="2642" y="0"/>
                    <a:pt x="904" y="182"/>
                    <a:pt x="513" y="753"/>
                  </a:cubicBezTo>
                  <a:cubicBezTo>
                    <a:pt x="1" y="1491"/>
                    <a:pt x="953" y="3801"/>
                    <a:pt x="2239" y="6253"/>
                  </a:cubicBezTo>
                  <a:cubicBezTo>
                    <a:pt x="2727" y="5980"/>
                    <a:pt x="3180" y="5646"/>
                    <a:pt x="3573" y="5241"/>
                  </a:cubicBezTo>
                  <a:cubicBezTo>
                    <a:pt x="4918" y="3848"/>
                    <a:pt x="5537" y="1908"/>
                    <a:pt x="5227" y="3"/>
                  </a:cubicBezTo>
                  <a:cubicBezTo>
                    <a:pt x="5086" y="1"/>
                    <a:pt x="4945" y="0"/>
                    <a:pt x="48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59"/>
            <p:cNvSpPr/>
            <p:nvPr/>
          </p:nvSpPr>
          <p:spPr>
            <a:xfrm>
              <a:off x="7937055" y="1675372"/>
              <a:ext cx="1353199" cy="1062241"/>
            </a:xfrm>
            <a:custGeom>
              <a:avLst/>
              <a:gdLst/>
              <a:ahLst/>
              <a:cxnLst/>
              <a:rect l="l" t="t" r="r" b="b"/>
              <a:pathLst>
                <a:path w="42304" h="33208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0" y="1751"/>
                    <a:pt x="7144" y="12574"/>
                    <a:pt x="7144" y="12574"/>
                  </a:cubicBezTo>
                  <a:lnTo>
                    <a:pt x="39981" y="33207"/>
                  </a:lnTo>
                  <a:lnTo>
                    <a:pt x="42303" y="30195"/>
                  </a:lnTo>
                  <a:cubicBezTo>
                    <a:pt x="42303" y="30195"/>
                    <a:pt x="15216" y="14681"/>
                    <a:pt x="11192" y="11978"/>
                  </a:cubicBezTo>
                  <a:cubicBezTo>
                    <a:pt x="7180" y="9276"/>
                    <a:pt x="1227" y="1"/>
                    <a:pt x="1227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Rectangle 4"/>
          <p:cNvSpPr/>
          <p:nvPr/>
        </p:nvSpPr>
        <p:spPr>
          <a:xfrm>
            <a:off x="1587477" y="993129"/>
            <a:ext cx="5919655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vi-VN" sz="2000" b="1" dirty="0"/>
              <a:t>Về ý tưởng xây dựng biểu tượng</a:t>
            </a:r>
            <a:r>
              <a:rPr lang="vi-VN" sz="2000" dirty="0"/>
              <a:t>: Sử dụng hình nào có tính tượng trưng? Sử dụng</a:t>
            </a:r>
            <a:r>
              <a:rPr lang="en-US" sz="2000" dirty="0"/>
              <a:t> d</a:t>
            </a:r>
            <a:r>
              <a:rPr lang="vi-VN" sz="2000" dirty="0"/>
              <a:t>áng cách điệu nào? (nếu có).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vi-VN" sz="2000" b="1" dirty="0"/>
              <a:t>Về cách thể hiện</a:t>
            </a:r>
            <a:r>
              <a:rPr lang="vi-VN" sz="2000" dirty="0"/>
              <a:t>: Lựa chọn hình thức thể hiện bằng chất liệu gì? Một chất liệu hay kết</a:t>
            </a:r>
            <a:r>
              <a:rPr lang="en-US" sz="2000" dirty="0"/>
              <a:t> </a:t>
            </a:r>
            <a:r>
              <a:rPr lang="vi-VN" sz="2000" dirty="0"/>
              <a:t>hợp nhiều chất liệu?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2" name="Google Shape;10692;p65"/>
          <p:cNvGrpSpPr/>
          <p:nvPr/>
        </p:nvGrpSpPr>
        <p:grpSpPr>
          <a:xfrm>
            <a:off x="-171311" y="-151200"/>
            <a:ext cx="9486623" cy="5269850"/>
            <a:chOff x="-171311" y="-151200"/>
            <a:chExt cx="9486623" cy="5269850"/>
          </a:xfrm>
        </p:grpSpPr>
        <p:grpSp>
          <p:nvGrpSpPr>
            <p:cNvPr id="10693" name="Google Shape;10693;p65"/>
            <p:cNvGrpSpPr/>
            <p:nvPr/>
          </p:nvGrpSpPr>
          <p:grpSpPr>
            <a:xfrm>
              <a:off x="-171311" y="-151200"/>
              <a:ext cx="9486623" cy="5269850"/>
              <a:chOff x="-171311" y="-151200"/>
              <a:chExt cx="9486623" cy="5269850"/>
            </a:xfrm>
          </p:grpSpPr>
          <p:sp>
            <p:nvSpPr>
              <p:cNvPr id="10694" name="Google Shape;10694;p65"/>
              <p:cNvSpPr/>
              <p:nvPr/>
            </p:nvSpPr>
            <p:spPr>
              <a:xfrm>
                <a:off x="206377" y="215071"/>
                <a:ext cx="8746362" cy="4696740"/>
              </a:xfrm>
              <a:custGeom>
                <a:avLst/>
                <a:gdLst/>
                <a:ahLst/>
                <a:cxnLst/>
                <a:rect l="l" t="t" r="r" b="b"/>
                <a:pathLst>
                  <a:path w="272940" h="146567" extrusionOk="0">
                    <a:moveTo>
                      <a:pt x="0" y="1"/>
                    </a:moveTo>
                    <a:lnTo>
                      <a:pt x="0" y="146566"/>
                    </a:lnTo>
                    <a:lnTo>
                      <a:pt x="272939" y="146566"/>
                    </a:lnTo>
                    <a:lnTo>
                      <a:pt x="2729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695" name="Google Shape;10695;p65"/>
              <p:cNvGrpSpPr/>
              <p:nvPr/>
            </p:nvGrpSpPr>
            <p:grpSpPr>
              <a:xfrm>
                <a:off x="-171311" y="214206"/>
                <a:ext cx="9486623" cy="4696822"/>
                <a:chOff x="199599" y="194851"/>
                <a:chExt cx="9568915" cy="4737565"/>
              </a:xfrm>
            </p:grpSpPr>
            <p:sp>
              <p:nvSpPr>
                <p:cNvPr id="10696" name="Google Shape;10696;p65"/>
                <p:cNvSpPr/>
                <p:nvPr/>
              </p:nvSpPr>
              <p:spPr>
                <a:xfrm>
                  <a:off x="199599" y="194851"/>
                  <a:ext cx="4780697" cy="4737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187" h="147841" extrusionOk="0">
                      <a:moveTo>
                        <a:pt x="8395" y="2037"/>
                      </a:moveTo>
                      <a:lnTo>
                        <a:pt x="8395" y="7192"/>
                      </a:lnTo>
                      <a:lnTo>
                        <a:pt x="3227" y="7192"/>
                      </a:lnTo>
                      <a:lnTo>
                        <a:pt x="3227" y="2037"/>
                      </a:lnTo>
                      <a:close/>
                      <a:moveTo>
                        <a:pt x="14133" y="2037"/>
                      </a:moveTo>
                      <a:lnTo>
                        <a:pt x="14133" y="7192"/>
                      </a:lnTo>
                      <a:lnTo>
                        <a:pt x="8966" y="7192"/>
                      </a:lnTo>
                      <a:lnTo>
                        <a:pt x="8966" y="2037"/>
                      </a:lnTo>
                      <a:close/>
                      <a:moveTo>
                        <a:pt x="19860" y="2037"/>
                      </a:moveTo>
                      <a:lnTo>
                        <a:pt x="19860" y="7192"/>
                      </a:lnTo>
                      <a:lnTo>
                        <a:pt x="14693" y="7192"/>
                      </a:lnTo>
                      <a:lnTo>
                        <a:pt x="14693" y="2037"/>
                      </a:lnTo>
                      <a:close/>
                      <a:moveTo>
                        <a:pt x="25587" y="2037"/>
                      </a:moveTo>
                      <a:lnTo>
                        <a:pt x="25587" y="7192"/>
                      </a:lnTo>
                      <a:lnTo>
                        <a:pt x="20432" y="7192"/>
                      </a:lnTo>
                      <a:lnTo>
                        <a:pt x="20432" y="2037"/>
                      </a:lnTo>
                      <a:close/>
                      <a:moveTo>
                        <a:pt x="31326" y="2037"/>
                      </a:moveTo>
                      <a:lnTo>
                        <a:pt x="31326" y="7192"/>
                      </a:lnTo>
                      <a:lnTo>
                        <a:pt x="26159" y="7192"/>
                      </a:lnTo>
                      <a:lnTo>
                        <a:pt x="26159" y="2037"/>
                      </a:lnTo>
                      <a:close/>
                      <a:moveTo>
                        <a:pt x="37053" y="2037"/>
                      </a:moveTo>
                      <a:lnTo>
                        <a:pt x="37053" y="7192"/>
                      </a:lnTo>
                      <a:lnTo>
                        <a:pt x="31886" y="7192"/>
                      </a:lnTo>
                      <a:lnTo>
                        <a:pt x="31886" y="2037"/>
                      </a:lnTo>
                      <a:close/>
                      <a:moveTo>
                        <a:pt x="42780" y="2037"/>
                      </a:moveTo>
                      <a:lnTo>
                        <a:pt x="42780" y="7192"/>
                      </a:lnTo>
                      <a:lnTo>
                        <a:pt x="37625" y="7192"/>
                      </a:lnTo>
                      <a:lnTo>
                        <a:pt x="37625" y="2037"/>
                      </a:lnTo>
                      <a:close/>
                      <a:moveTo>
                        <a:pt x="48519" y="2037"/>
                      </a:moveTo>
                      <a:lnTo>
                        <a:pt x="48519" y="7192"/>
                      </a:lnTo>
                      <a:lnTo>
                        <a:pt x="43351" y="7192"/>
                      </a:lnTo>
                      <a:lnTo>
                        <a:pt x="43351" y="2037"/>
                      </a:lnTo>
                      <a:close/>
                      <a:moveTo>
                        <a:pt x="54246" y="2037"/>
                      </a:moveTo>
                      <a:lnTo>
                        <a:pt x="54246" y="7192"/>
                      </a:lnTo>
                      <a:lnTo>
                        <a:pt x="49090" y="7192"/>
                      </a:lnTo>
                      <a:lnTo>
                        <a:pt x="49090" y="2037"/>
                      </a:lnTo>
                      <a:close/>
                      <a:moveTo>
                        <a:pt x="59984" y="2037"/>
                      </a:moveTo>
                      <a:lnTo>
                        <a:pt x="59984" y="7192"/>
                      </a:lnTo>
                      <a:lnTo>
                        <a:pt x="54817" y="7192"/>
                      </a:lnTo>
                      <a:lnTo>
                        <a:pt x="54817" y="2037"/>
                      </a:lnTo>
                      <a:close/>
                      <a:moveTo>
                        <a:pt x="65711" y="2037"/>
                      </a:moveTo>
                      <a:lnTo>
                        <a:pt x="65711" y="7192"/>
                      </a:lnTo>
                      <a:lnTo>
                        <a:pt x="60544" y="7192"/>
                      </a:lnTo>
                      <a:lnTo>
                        <a:pt x="60544" y="2037"/>
                      </a:lnTo>
                      <a:close/>
                      <a:moveTo>
                        <a:pt x="71450" y="2037"/>
                      </a:moveTo>
                      <a:lnTo>
                        <a:pt x="71450" y="7192"/>
                      </a:lnTo>
                      <a:lnTo>
                        <a:pt x="66283" y="7192"/>
                      </a:lnTo>
                      <a:lnTo>
                        <a:pt x="66283" y="2037"/>
                      </a:lnTo>
                      <a:close/>
                      <a:moveTo>
                        <a:pt x="77177" y="2037"/>
                      </a:moveTo>
                      <a:lnTo>
                        <a:pt x="77177" y="7192"/>
                      </a:lnTo>
                      <a:lnTo>
                        <a:pt x="72010" y="7192"/>
                      </a:lnTo>
                      <a:lnTo>
                        <a:pt x="72010" y="2037"/>
                      </a:lnTo>
                      <a:close/>
                      <a:moveTo>
                        <a:pt x="82904" y="2037"/>
                      </a:moveTo>
                      <a:lnTo>
                        <a:pt x="82904" y="7192"/>
                      </a:lnTo>
                      <a:lnTo>
                        <a:pt x="77737" y="7192"/>
                      </a:lnTo>
                      <a:lnTo>
                        <a:pt x="77737" y="2037"/>
                      </a:lnTo>
                      <a:close/>
                      <a:moveTo>
                        <a:pt x="88643" y="2037"/>
                      </a:moveTo>
                      <a:lnTo>
                        <a:pt x="88643" y="7192"/>
                      </a:lnTo>
                      <a:lnTo>
                        <a:pt x="83475" y="7192"/>
                      </a:lnTo>
                      <a:lnTo>
                        <a:pt x="83475" y="2037"/>
                      </a:lnTo>
                      <a:close/>
                      <a:moveTo>
                        <a:pt x="94370" y="2037"/>
                      </a:moveTo>
                      <a:lnTo>
                        <a:pt x="94370" y="7192"/>
                      </a:lnTo>
                      <a:lnTo>
                        <a:pt x="89202" y="7192"/>
                      </a:lnTo>
                      <a:lnTo>
                        <a:pt x="89202" y="2037"/>
                      </a:lnTo>
                      <a:close/>
                      <a:moveTo>
                        <a:pt x="100109" y="2037"/>
                      </a:moveTo>
                      <a:lnTo>
                        <a:pt x="100109" y="7192"/>
                      </a:lnTo>
                      <a:lnTo>
                        <a:pt x="94941" y="7192"/>
                      </a:lnTo>
                      <a:lnTo>
                        <a:pt x="94941" y="2037"/>
                      </a:lnTo>
                      <a:close/>
                      <a:moveTo>
                        <a:pt x="105835" y="2037"/>
                      </a:moveTo>
                      <a:lnTo>
                        <a:pt x="105835" y="7192"/>
                      </a:lnTo>
                      <a:lnTo>
                        <a:pt x="100668" y="7192"/>
                      </a:lnTo>
                      <a:lnTo>
                        <a:pt x="100668" y="2037"/>
                      </a:lnTo>
                      <a:close/>
                      <a:moveTo>
                        <a:pt x="111562" y="2037"/>
                      </a:moveTo>
                      <a:lnTo>
                        <a:pt x="111562" y="7192"/>
                      </a:lnTo>
                      <a:lnTo>
                        <a:pt x="106407" y="7192"/>
                      </a:lnTo>
                      <a:lnTo>
                        <a:pt x="106407" y="2037"/>
                      </a:lnTo>
                      <a:close/>
                      <a:moveTo>
                        <a:pt x="117301" y="2037"/>
                      </a:moveTo>
                      <a:lnTo>
                        <a:pt x="117301" y="7192"/>
                      </a:lnTo>
                      <a:lnTo>
                        <a:pt x="112134" y="7192"/>
                      </a:lnTo>
                      <a:lnTo>
                        <a:pt x="112134" y="2037"/>
                      </a:lnTo>
                      <a:close/>
                      <a:moveTo>
                        <a:pt x="123028" y="2037"/>
                      </a:moveTo>
                      <a:lnTo>
                        <a:pt x="123028" y="7192"/>
                      </a:lnTo>
                      <a:lnTo>
                        <a:pt x="117861" y="7192"/>
                      </a:lnTo>
                      <a:lnTo>
                        <a:pt x="117861" y="2037"/>
                      </a:lnTo>
                      <a:close/>
                      <a:moveTo>
                        <a:pt x="128767" y="2037"/>
                      </a:moveTo>
                      <a:lnTo>
                        <a:pt x="128767" y="7192"/>
                      </a:lnTo>
                      <a:lnTo>
                        <a:pt x="123600" y="7192"/>
                      </a:lnTo>
                      <a:lnTo>
                        <a:pt x="123600" y="2037"/>
                      </a:lnTo>
                      <a:close/>
                      <a:moveTo>
                        <a:pt x="134494" y="2037"/>
                      </a:moveTo>
                      <a:lnTo>
                        <a:pt x="134494" y="7192"/>
                      </a:lnTo>
                      <a:lnTo>
                        <a:pt x="129326" y="7192"/>
                      </a:lnTo>
                      <a:lnTo>
                        <a:pt x="129326" y="2037"/>
                      </a:lnTo>
                      <a:close/>
                      <a:moveTo>
                        <a:pt x="140221" y="2037"/>
                      </a:moveTo>
                      <a:lnTo>
                        <a:pt x="140221" y="7192"/>
                      </a:lnTo>
                      <a:lnTo>
                        <a:pt x="135065" y="7192"/>
                      </a:lnTo>
                      <a:lnTo>
                        <a:pt x="135065" y="2037"/>
                      </a:lnTo>
                      <a:close/>
                      <a:moveTo>
                        <a:pt x="145959" y="2037"/>
                      </a:moveTo>
                      <a:lnTo>
                        <a:pt x="145959" y="7204"/>
                      </a:lnTo>
                      <a:lnTo>
                        <a:pt x="140792" y="7204"/>
                      </a:lnTo>
                      <a:lnTo>
                        <a:pt x="140792" y="2037"/>
                      </a:lnTo>
                      <a:close/>
                      <a:moveTo>
                        <a:pt x="8395" y="7763"/>
                      </a:moveTo>
                      <a:lnTo>
                        <a:pt x="8395" y="12919"/>
                      </a:lnTo>
                      <a:lnTo>
                        <a:pt x="3227" y="12919"/>
                      </a:lnTo>
                      <a:lnTo>
                        <a:pt x="3227" y="7763"/>
                      </a:lnTo>
                      <a:close/>
                      <a:moveTo>
                        <a:pt x="14122" y="7763"/>
                      </a:moveTo>
                      <a:lnTo>
                        <a:pt x="14110" y="12931"/>
                      </a:lnTo>
                      <a:lnTo>
                        <a:pt x="8966" y="12931"/>
                      </a:lnTo>
                      <a:lnTo>
                        <a:pt x="8966" y="7763"/>
                      </a:lnTo>
                      <a:close/>
                      <a:moveTo>
                        <a:pt x="19848" y="7763"/>
                      </a:moveTo>
                      <a:lnTo>
                        <a:pt x="19848" y="12931"/>
                      </a:lnTo>
                      <a:lnTo>
                        <a:pt x="14693" y="12931"/>
                      </a:lnTo>
                      <a:lnTo>
                        <a:pt x="14693" y="7763"/>
                      </a:lnTo>
                      <a:close/>
                      <a:moveTo>
                        <a:pt x="25587" y="7763"/>
                      </a:moveTo>
                      <a:lnTo>
                        <a:pt x="25575" y="12931"/>
                      </a:lnTo>
                      <a:lnTo>
                        <a:pt x="20432" y="12931"/>
                      </a:lnTo>
                      <a:lnTo>
                        <a:pt x="20432" y="7763"/>
                      </a:lnTo>
                      <a:close/>
                      <a:moveTo>
                        <a:pt x="31314" y="7763"/>
                      </a:moveTo>
                      <a:lnTo>
                        <a:pt x="31314" y="12931"/>
                      </a:lnTo>
                      <a:lnTo>
                        <a:pt x="26159" y="12931"/>
                      </a:lnTo>
                      <a:lnTo>
                        <a:pt x="26159" y="7763"/>
                      </a:lnTo>
                      <a:close/>
                      <a:moveTo>
                        <a:pt x="37053" y="7763"/>
                      </a:moveTo>
                      <a:lnTo>
                        <a:pt x="37041" y="12931"/>
                      </a:lnTo>
                      <a:lnTo>
                        <a:pt x="31886" y="12931"/>
                      </a:lnTo>
                      <a:lnTo>
                        <a:pt x="31886" y="7763"/>
                      </a:lnTo>
                      <a:close/>
                      <a:moveTo>
                        <a:pt x="42780" y="7763"/>
                      </a:moveTo>
                      <a:lnTo>
                        <a:pt x="42768" y="12931"/>
                      </a:lnTo>
                      <a:lnTo>
                        <a:pt x="37625" y="12931"/>
                      </a:lnTo>
                      <a:lnTo>
                        <a:pt x="37625" y="7763"/>
                      </a:lnTo>
                      <a:close/>
                      <a:moveTo>
                        <a:pt x="48507" y="7763"/>
                      </a:moveTo>
                      <a:lnTo>
                        <a:pt x="48507" y="12931"/>
                      </a:lnTo>
                      <a:lnTo>
                        <a:pt x="43351" y="12931"/>
                      </a:lnTo>
                      <a:lnTo>
                        <a:pt x="43351" y="7763"/>
                      </a:lnTo>
                      <a:close/>
                      <a:moveTo>
                        <a:pt x="54246" y="7763"/>
                      </a:moveTo>
                      <a:lnTo>
                        <a:pt x="54234" y="12931"/>
                      </a:lnTo>
                      <a:lnTo>
                        <a:pt x="49090" y="12931"/>
                      </a:lnTo>
                      <a:lnTo>
                        <a:pt x="49090" y="7763"/>
                      </a:lnTo>
                      <a:close/>
                      <a:moveTo>
                        <a:pt x="59973" y="7763"/>
                      </a:moveTo>
                      <a:lnTo>
                        <a:pt x="59973" y="12931"/>
                      </a:lnTo>
                      <a:lnTo>
                        <a:pt x="54817" y="12931"/>
                      </a:lnTo>
                      <a:lnTo>
                        <a:pt x="54817" y="7763"/>
                      </a:lnTo>
                      <a:close/>
                      <a:moveTo>
                        <a:pt x="65699" y="7763"/>
                      </a:moveTo>
                      <a:lnTo>
                        <a:pt x="65699" y="12931"/>
                      </a:lnTo>
                      <a:lnTo>
                        <a:pt x="60544" y="12931"/>
                      </a:lnTo>
                      <a:lnTo>
                        <a:pt x="60544" y="7763"/>
                      </a:lnTo>
                      <a:close/>
                      <a:moveTo>
                        <a:pt x="71438" y="7763"/>
                      </a:moveTo>
                      <a:lnTo>
                        <a:pt x="71426" y="12931"/>
                      </a:lnTo>
                      <a:lnTo>
                        <a:pt x="66283" y="12931"/>
                      </a:lnTo>
                      <a:lnTo>
                        <a:pt x="66283" y="7763"/>
                      </a:lnTo>
                      <a:close/>
                      <a:moveTo>
                        <a:pt x="77165" y="7763"/>
                      </a:moveTo>
                      <a:lnTo>
                        <a:pt x="77165" y="12931"/>
                      </a:lnTo>
                      <a:lnTo>
                        <a:pt x="72010" y="12931"/>
                      </a:lnTo>
                      <a:lnTo>
                        <a:pt x="72010" y="7763"/>
                      </a:lnTo>
                      <a:close/>
                      <a:moveTo>
                        <a:pt x="82904" y="7763"/>
                      </a:moveTo>
                      <a:lnTo>
                        <a:pt x="82892" y="12931"/>
                      </a:lnTo>
                      <a:lnTo>
                        <a:pt x="77737" y="12931"/>
                      </a:lnTo>
                      <a:lnTo>
                        <a:pt x="77737" y="7763"/>
                      </a:lnTo>
                      <a:close/>
                      <a:moveTo>
                        <a:pt x="88631" y="7763"/>
                      </a:moveTo>
                      <a:lnTo>
                        <a:pt x="88631" y="12931"/>
                      </a:lnTo>
                      <a:lnTo>
                        <a:pt x="83475" y="12931"/>
                      </a:lnTo>
                      <a:lnTo>
                        <a:pt x="83475" y="7763"/>
                      </a:lnTo>
                      <a:close/>
                      <a:moveTo>
                        <a:pt x="94370" y="7763"/>
                      </a:moveTo>
                      <a:lnTo>
                        <a:pt x="94358" y="12931"/>
                      </a:lnTo>
                      <a:lnTo>
                        <a:pt x="89202" y="12931"/>
                      </a:lnTo>
                      <a:lnTo>
                        <a:pt x="89202" y="7763"/>
                      </a:lnTo>
                      <a:close/>
                      <a:moveTo>
                        <a:pt x="100097" y="7763"/>
                      </a:moveTo>
                      <a:lnTo>
                        <a:pt x="100085" y="12931"/>
                      </a:lnTo>
                      <a:lnTo>
                        <a:pt x="94941" y="12931"/>
                      </a:lnTo>
                      <a:lnTo>
                        <a:pt x="94941" y="7763"/>
                      </a:lnTo>
                      <a:close/>
                      <a:moveTo>
                        <a:pt x="105824" y="7763"/>
                      </a:moveTo>
                      <a:lnTo>
                        <a:pt x="105824" y="12931"/>
                      </a:lnTo>
                      <a:lnTo>
                        <a:pt x="100668" y="12931"/>
                      </a:lnTo>
                      <a:lnTo>
                        <a:pt x="100668" y="7763"/>
                      </a:lnTo>
                      <a:close/>
                      <a:moveTo>
                        <a:pt x="111562" y="7763"/>
                      </a:moveTo>
                      <a:lnTo>
                        <a:pt x="111550" y="12931"/>
                      </a:lnTo>
                      <a:lnTo>
                        <a:pt x="106407" y="12931"/>
                      </a:lnTo>
                      <a:lnTo>
                        <a:pt x="106407" y="7763"/>
                      </a:lnTo>
                      <a:close/>
                      <a:moveTo>
                        <a:pt x="117289" y="7763"/>
                      </a:moveTo>
                      <a:lnTo>
                        <a:pt x="117289" y="12931"/>
                      </a:lnTo>
                      <a:lnTo>
                        <a:pt x="112134" y="12931"/>
                      </a:lnTo>
                      <a:lnTo>
                        <a:pt x="112134" y="7763"/>
                      </a:lnTo>
                      <a:close/>
                      <a:moveTo>
                        <a:pt x="123028" y="7763"/>
                      </a:moveTo>
                      <a:lnTo>
                        <a:pt x="123016" y="12931"/>
                      </a:lnTo>
                      <a:lnTo>
                        <a:pt x="117861" y="12931"/>
                      </a:lnTo>
                      <a:lnTo>
                        <a:pt x="117861" y="7763"/>
                      </a:lnTo>
                      <a:close/>
                      <a:moveTo>
                        <a:pt x="128755" y="7763"/>
                      </a:moveTo>
                      <a:lnTo>
                        <a:pt x="128743" y="12931"/>
                      </a:lnTo>
                      <a:lnTo>
                        <a:pt x="123600" y="12931"/>
                      </a:lnTo>
                      <a:lnTo>
                        <a:pt x="123600" y="7763"/>
                      </a:lnTo>
                      <a:close/>
                      <a:moveTo>
                        <a:pt x="134494" y="7763"/>
                      </a:moveTo>
                      <a:lnTo>
                        <a:pt x="134494" y="12919"/>
                      </a:lnTo>
                      <a:lnTo>
                        <a:pt x="129326" y="12931"/>
                      </a:lnTo>
                      <a:lnTo>
                        <a:pt x="129326" y="7763"/>
                      </a:lnTo>
                      <a:close/>
                      <a:moveTo>
                        <a:pt x="140209" y="7763"/>
                      </a:moveTo>
                      <a:lnTo>
                        <a:pt x="140209" y="12919"/>
                      </a:lnTo>
                      <a:lnTo>
                        <a:pt x="135053" y="12931"/>
                      </a:lnTo>
                      <a:lnTo>
                        <a:pt x="135053" y="7763"/>
                      </a:lnTo>
                      <a:close/>
                      <a:moveTo>
                        <a:pt x="145959" y="7763"/>
                      </a:moveTo>
                      <a:lnTo>
                        <a:pt x="145959" y="12931"/>
                      </a:lnTo>
                      <a:lnTo>
                        <a:pt x="140792" y="12931"/>
                      </a:lnTo>
                      <a:lnTo>
                        <a:pt x="140792" y="7763"/>
                      </a:lnTo>
                      <a:close/>
                      <a:moveTo>
                        <a:pt x="8395" y="13490"/>
                      </a:moveTo>
                      <a:lnTo>
                        <a:pt x="8395" y="18658"/>
                      </a:lnTo>
                      <a:lnTo>
                        <a:pt x="3227" y="18658"/>
                      </a:lnTo>
                      <a:lnTo>
                        <a:pt x="3227" y="13490"/>
                      </a:lnTo>
                      <a:close/>
                      <a:moveTo>
                        <a:pt x="14110" y="13502"/>
                      </a:moveTo>
                      <a:lnTo>
                        <a:pt x="14110" y="18658"/>
                      </a:lnTo>
                      <a:lnTo>
                        <a:pt x="8966" y="18658"/>
                      </a:lnTo>
                      <a:lnTo>
                        <a:pt x="8966" y="13502"/>
                      </a:lnTo>
                      <a:close/>
                      <a:moveTo>
                        <a:pt x="19848" y="13502"/>
                      </a:moveTo>
                      <a:lnTo>
                        <a:pt x="19848" y="18658"/>
                      </a:lnTo>
                      <a:lnTo>
                        <a:pt x="14693" y="18658"/>
                      </a:lnTo>
                      <a:lnTo>
                        <a:pt x="14693" y="13502"/>
                      </a:lnTo>
                      <a:close/>
                      <a:moveTo>
                        <a:pt x="25587" y="13502"/>
                      </a:moveTo>
                      <a:lnTo>
                        <a:pt x="25575" y="18658"/>
                      </a:lnTo>
                      <a:lnTo>
                        <a:pt x="20432" y="18658"/>
                      </a:lnTo>
                      <a:lnTo>
                        <a:pt x="20432" y="13502"/>
                      </a:lnTo>
                      <a:close/>
                      <a:moveTo>
                        <a:pt x="31314" y="13502"/>
                      </a:moveTo>
                      <a:lnTo>
                        <a:pt x="31314" y="18658"/>
                      </a:lnTo>
                      <a:lnTo>
                        <a:pt x="26159" y="18658"/>
                      </a:lnTo>
                      <a:lnTo>
                        <a:pt x="26159" y="13502"/>
                      </a:lnTo>
                      <a:close/>
                      <a:moveTo>
                        <a:pt x="37053" y="13502"/>
                      </a:moveTo>
                      <a:lnTo>
                        <a:pt x="37041" y="18658"/>
                      </a:lnTo>
                      <a:lnTo>
                        <a:pt x="31886" y="18658"/>
                      </a:lnTo>
                      <a:lnTo>
                        <a:pt x="31886" y="13502"/>
                      </a:lnTo>
                      <a:close/>
                      <a:moveTo>
                        <a:pt x="42780" y="13502"/>
                      </a:moveTo>
                      <a:lnTo>
                        <a:pt x="42768" y="18658"/>
                      </a:lnTo>
                      <a:lnTo>
                        <a:pt x="37625" y="18658"/>
                      </a:lnTo>
                      <a:lnTo>
                        <a:pt x="37625" y="13502"/>
                      </a:lnTo>
                      <a:close/>
                      <a:moveTo>
                        <a:pt x="48507" y="13502"/>
                      </a:moveTo>
                      <a:lnTo>
                        <a:pt x="48507" y="18658"/>
                      </a:lnTo>
                      <a:lnTo>
                        <a:pt x="43351" y="18658"/>
                      </a:lnTo>
                      <a:lnTo>
                        <a:pt x="43351" y="13502"/>
                      </a:lnTo>
                      <a:close/>
                      <a:moveTo>
                        <a:pt x="54246" y="13502"/>
                      </a:moveTo>
                      <a:lnTo>
                        <a:pt x="54234" y="18658"/>
                      </a:lnTo>
                      <a:lnTo>
                        <a:pt x="49090" y="18658"/>
                      </a:lnTo>
                      <a:lnTo>
                        <a:pt x="49090" y="13502"/>
                      </a:lnTo>
                      <a:close/>
                      <a:moveTo>
                        <a:pt x="59973" y="13502"/>
                      </a:moveTo>
                      <a:lnTo>
                        <a:pt x="59973" y="18658"/>
                      </a:lnTo>
                      <a:lnTo>
                        <a:pt x="54817" y="18658"/>
                      </a:lnTo>
                      <a:lnTo>
                        <a:pt x="54817" y="13502"/>
                      </a:lnTo>
                      <a:close/>
                      <a:moveTo>
                        <a:pt x="65699" y="13502"/>
                      </a:moveTo>
                      <a:lnTo>
                        <a:pt x="65699" y="18658"/>
                      </a:lnTo>
                      <a:lnTo>
                        <a:pt x="60544" y="18658"/>
                      </a:lnTo>
                      <a:lnTo>
                        <a:pt x="60544" y="13502"/>
                      </a:lnTo>
                      <a:close/>
                      <a:moveTo>
                        <a:pt x="71438" y="13502"/>
                      </a:moveTo>
                      <a:lnTo>
                        <a:pt x="71438" y="18658"/>
                      </a:lnTo>
                      <a:lnTo>
                        <a:pt x="66283" y="18658"/>
                      </a:lnTo>
                      <a:lnTo>
                        <a:pt x="66283" y="13502"/>
                      </a:lnTo>
                      <a:close/>
                      <a:moveTo>
                        <a:pt x="77165" y="13502"/>
                      </a:moveTo>
                      <a:lnTo>
                        <a:pt x="77165" y="18658"/>
                      </a:lnTo>
                      <a:lnTo>
                        <a:pt x="72010" y="18658"/>
                      </a:lnTo>
                      <a:lnTo>
                        <a:pt x="72010" y="13502"/>
                      </a:lnTo>
                      <a:close/>
                      <a:moveTo>
                        <a:pt x="82904" y="13502"/>
                      </a:moveTo>
                      <a:lnTo>
                        <a:pt x="82892" y="18658"/>
                      </a:lnTo>
                      <a:lnTo>
                        <a:pt x="77737" y="18658"/>
                      </a:lnTo>
                      <a:lnTo>
                        <a:pt x="77737" y="13502"/>
                      </a:lnTo>
                      <a:close/>
                      <a:moveTo>
                        <a:pt x="88631" y="13502"/>
                      </a:moveTo>
                      <a:lnTo>
                        <a:pt x="88631" y="18658"/>
                      </a:lnTo>
                      <a:lnTo>
                        <a:pt x="83475" y="18658"/>
                      </a:lnTo>
                      <a:lnTo>
                        <a:pt x="83475" y="13502"/>
                      </a:lnTo>
                      <a:close/>
                      <a:moveTo>
                        <a:pt x="94370" y="13502"/>
                      </a:moveTo>
                      <a:lnTo>
                        <a:pt x="94358" y="18658"/>
                      </a:lnTo>
                      <a:lnTo>
                        <a:pt x="89202" y="18658"/>
                      </a:lnTo>
                      <a:lnTo>
                        <a:pt x="89202" y="13502"/>
                      </a:lnTo>
                      <a:close/>
                      <a:moveTo>
                        <a:pt x="100097" y="13502"/>
                      </a:moveTo>
                      <a:lnTo>
                        <a:pt x="100097" y="18658"/>
                      </a:lnTo>
                      <a:lnTo>
                        <a:pt x="94941" y="18658"/>
                      </a:lnTo>
                      <a:lnTo>
                        <a:pt x="94941" y="13502"/>
                      </a:lnTo>
                      <a:close/>
                      <a:moveTo>
                        <a:pt x="105824" y="13502"/>
                      </a:moveTo>
                      <a:lnTo>
                        <a:pt x="105824" y="18658"/>
                      </a:lnTo>
                      <a:lnTo>
                        <a:pt x="100668" y="18658"/>
                      </a:lnTo>
                      <a:lnTo>
                        <a:pt x="100668" y="13502"/>
                      </a:lnTo>
                      <a:close/>
                      <a:moveTo>
                        <a:pt x="111562" y="13502"/>
                      </a:moveTo>
                      <a:lnTo>
                        <a:pt x="111550" y="18658"/>
                      </a:lnTo>
                      <a:lnTo>
                        <a:pt x="106407" y="18658"/>
                      </a:lnTo>
                      <a:lnTo>
                        <a:pt x="106407" y="13502"/>
                      </a:lnTo>
                      <a:close/>
                      <a:moveTo>
                        <a:pt x="117289" y="13502"/>
                      </a:moveTo>
                      <a:lnTo>
                        <a:pt x="117289" y="18658"/>
                      </a:lnTo>
                      <a:lnTo>
                        <a:pt x="112134" y="18658"/>
                      </a:lnTo>
                      <a:lnTo>
                        <a:pt x="112134" y="13502"/>
                      </a:lnTo>
                      <a:close/>
                      <a:moveTo>
                        <a:pt x="123028" y="13502"/>
                      </a:moveTo>
                      <a:lnTo>
                        <a:pt x="123016" y="18658"/>
                      </a:lnTo>
                      <a:lnTo>
                        <a:pt x="117861" y="18658"/>
                      </a:lnTo>
                      <a:lnTo>
                        <a:pt x="117861" y="13502"/>
                      </a:lnTo>
                      <a:close/>
                      <a:moveTo>
                        <a:pt x="128755" y="13502"/>
                      </a:moveTo>
                      <a:lnTo>
                        <a:pt x="128755" y="18658"/>
                      </a:lnTo>
                      <a:lnTo>
                        <a:pt x="123588" y="18658"/>
                      </a:lnTo>
                      <a:lnTo>
                        <a:pt x="123588" y="13502"/>
                      </a:lnTo>
                      <a:close/>
                      <a:moveTo>
                        <a:pt x="134494" y="13502"/>
                      </a:moveTo>
                      <a:lnTo>
                        <a:pt x="134494" y="18658"/>
                      </a:lnTo>
                      <a:lnTo>
                        <a:pt x="129326" y="18658"/>
                      </a:lnTo>
                      <a:lnTo>
                        <a:pt x="129326" y="13502"/>
                      </a:lnTo>
                      <a:close/>
                      <a:moveTo>
                        <a:pt x="140209" y="13502"/>
                      </a:moveTo>
                      <a:lnTo>
                        <a:pt x="140209" y="18658"/>
                      </a:lnTo>
                      <a:lnTo>
                        <a:pt x="135053" y="18658"/>
                      </a:lnTo>
                      <a:lnTo>
                        <a:pt x="135053" y="13502"/>
                      </a:lnTo>
                      <a:close/>
                      <a:moveTo>
                        <a:pt x="145959" y="13502"/>
                      </a:moveTo>
                      <a:lnTo>
                        <a:pt x="145959" y="18658"/>
                      </a:lnTo>
                      <a:lnTo>
                        <a:pt x="140792" y="18658"/>
                      </a:lnTo>
                      <a:lnTo>
                        <a:pt x="140792" y="13502"/>
                      </a:lnTo>
                      <a:close/>
                      <a:moveTo>
                        <a:pt x="8395" y="19229"/>
                      </a:moveTo>
                      <a:lnTo>
                        <a:pt x="8395" y="24385"/>
                      </a:lnTo>
                      <a:lnTo>
                        <a:pt x="3227" y="24385"/>
                      </a:lnTo>
                      <a:lnTo>
                        <a:pt x="3227" y="19229"/>
                      </a:lnTo>
                      <a:close/>
                      <a:moveTo>
                        <a:pt x="14110" y="19229"/>
                      </a:moveTo>
                      <a:lnTo>
                        <a:pt x="14110" y="24385"/>
                      </a:lnTo>
                      <a:lnTo>
                        <a:pt x="8966" y="24385"/>
                      </a:lnTo>
                      <a:lnTo>
                        <a:pt x="8966" y="19229"/>
                      </a:lnTo>
                      <a:close/>
                      <a:moveTo>
                        <a:pt x="19848" y="19229"/>
                      </a:moveTo>
                      <a:lnTo>
                        <a:pt x="19848" y="24385"/>
                      </a:lnTo>
                      <a:lnTo>
                        <a:pt x="14693" y="24385"/>
                      </a:lnTo>
                      <a:lnTo>
                        <a:pt x="14693" y="19229"/>
                      </a:lnTo>
                      <a:close/>
                      <a:moveTo>
                        <a:pt x="25587" y="19229"/>
                      </a:moveTo>
                      <a:lnTo>
                        <a:pt x="25575" y="24385"/>
                      </a:lnTo>
                      <a:lnTo>
                        <a:pt x="20432" y="24385"/>
                      </a:lnTo>
                      <a:lnTo>
                        <a:pt x="20432" y="19229"/>
                      </a:lnTo>
                      <a:close/>
                      <a:moveTo>
                        <a:pt x="31314" y="19229"/>
                      </a:moveTo>
                      <a:lnTo>
                        <a:pt x="31314" y="24385"/>
                      </a:lnTo>
                      <a:lnTo>
                        <a:pt x="26159" y="24385"/>
                      </a:lnTo>
                      <a:lnTo>
                        <a:pt x="26159" y="19229"/>
                      </a:lnTo>
                      <a:close/>
                      <a:moveTo>
                        <a:pt x="37053" y="19229"/>
                      </a:moveTo>
                      <a:lnTo>
                        <a:pt x="37041" y="24385"/>
                      </a:lnTo>
                      <a:lnTo>
                        <a:pt x="31886" y="24385"/>
                      </a:lnTo>
                      <a:lnTo>
                        <a:pt x="31886" y="19229"/>
                      </a:lnTo>
                      <a:close/>
                      <a:moveTo>
                        <a:pt x="42780" y="19229"/>
                      </a:moveTo>
                      <a:lnTo>
                        <a:pt x="42780" y="24385"/>
                      </a:lnTo>
                      <a:lnTo>
                        <a:pt x="37625" y="24385"/>
                      </a:lnTo>
                      <a:lnTo>
                        <a:pt x="37625" y="19229"/>
                      </a:lnTo>
                      <a:close/>
                      <a:moveTo>
                        <a:pt x="48507" y="19229"/>
                      </a:moveTo>
                      <a:lnTo>
                        <a:pt x="48507" y="24385"/>
                      </a:lnTo>
                      <a:lnTo>
                        <a:pt x="43351" y="24385"/>
                      </a:lnTo>
                      <a:lnTo>
                        <a:pt x="43351" y="19229"/>
                      </a:lnTo>
                      <a:close/>
                      <a:moveTo>
                        <a:pt x="54246" y="19229"/>
                      </a:moveTo>
                      <a:lnTo>
                        <a:pt x="54234" y="24385"/>
                      </a:lnTo>
                      <a:lnTo>
                        <a:pt x="49090" y="24385"/>
                      </a:lnTo>
                      <a:lnTo>
                        <a:pt x="49090" y="19229"/>
                      </a:lnTo>
                      <a:close/>
                      <a:moveTo>
                        <a:pt x="59973" y="19229"/>
                      </a:moveTo>
                      <a:lnTo>
                        <a:pt x="59973" y="24385"/>
                      </a:lnTo>
                      <a:lnTo>
                        <a:pt x="54817" y="24385"/>
                      </a:lnTo>
                      <a:lnTo>
                        <a:pt x="54817" y="19229"/>
                      </a:lnTo>
                      <a:close/>
                      <a:moveTo>
                        <a:pt x="65699" y="19229"/>
                      </a:moveTo>
                      <a:lnTo>
                        <a:pt x="65699" y="24385"/>
                      </a:lnTo>
                      <a:lnTo>
                        <a:pt x="60544" y="24385"/>
                      </a:lnTo>
                      <a:lnTo>
                        <a:pt x="60544" y="19229"/>
                      </a:lnTo>
                      <a:close/>
                      <a:moveTo>
                        <a:pt x="71438" y="19229"/>
                      </a:moveTo>
                      <a:lnTo>
                        <a:pt x="71438" y="24385"/>
                      </a:lnTo>
                      <a:lnTo>
                        <a:pt x="66283" y="24385"/>
                      </a:lnTo>
                      <a:lnTo>
                        <a:pt x="66283" y="19229"/>
                      </a:lnTo>
                      <a:close/>
                      <a:moveTo>
                        <a:pt x="77165" y="19229"/>
                      </a:moveTo>
                      <a:lnTo>
                        <a:pt x="77165" y="24385"/>
                      </a:lnTo>
                      <a:lnTo>
                        <a:pt x="72010" y="24385"/>
                      </a:lnTo>
                      <a:lnTo>
                        <a:pt x="72010" y="19229"/>
                      </a:lnTo>
                      <a:close/>
                      <a:moveTo>
                        <a:pt x="82904" y="19229"/>
                      </a:moveTo>
                      <a:lnTo>
                        <a:pt x="82892" y="24385"/>
                      </a:lnTo>
                      <a:lnTo>
                        <a:pt x="77737" y="24385"/>
                      </a:lnTo>
                      <a:lnTo>
                        <a:pt x="77737" y="19229"/>
                      </a:lnTo>
                      <a:close/>
                      <a:moveTo>
                        <a:pt x="88631" y="19229"/>
                      </a:moveTo>
                      <a:lnTo>
                        <a:pt x="88631" y="24385"/>
                      </a:lnTo>
                      <a:lnTo>
                        <a:pt x="83475" y="24385"/>
                      </a:lnTo>
                      <a:lnTo>
                        <a:pt x="83475" y="19229"/>
                      </a:lnTo>
                      <a:close/>
                      <a:moveTo>
                        <a:pt x="94370" y="19229"/>
                      </a:moveTo>
                      <a:lnTo>
                        <a:pt x="94358" y="24385"/>
                      </a:lnTo>
                      <a:lnTo>
                        <a:pt x="89202" y="24385"/>
                      </a:lnTo>
                      <a:lnTo>
                        <a:pt x="89202" y="19229"/>
                      </a:lnTo>
                      <a:close/>
                      <a:moveTo>
                        <a:pt x="100097" y="19229"/>
                      </a:moveTo>
                      <a:lnTo>
                        <a:pt x="100097" y="24385"/>
                      </a:lnTo>
                      <a:lnTo>
                        <a:pt x="94941" y="24385"/>
                      </a:lnTo>
                      <a:lnTo>
                        <a:pt x="94941" y="19229"/>
                      </a:lnTo>
                      <a:close/>
                      <a:moveTo>
                        <a:pt x="105824" y="19229"/>
                      </a:moveTo>
                      <a:lnTo>
                        <a:pt x="105824" y="24385"/>
                      </a:lnTo>
                      <a:lnTo>
                        <a:pt x="100668" y="24385"/>
                      </a:lnTo>
                      <a:lnTo>
                        <a:pt x="100668" y="19229"/>
                      </a:lnTo>
                      <a:close/>
                      <a:moveTo>
                        <a:pt x="111562" y="19229"/>
                      </a:moveTo>
                      <a:lnTo>
                        <a:pt x="111550" y="24385"/>
                      </a:lnTo>
                      <a:lnTo>
                        <a:pt x="106407" y="24385"/>
                      </a:lnTo>
                      <a:lnTo>
                        <a:pt x="106407" y="19229"/>
                      </a:lnTo>
                      <a:close/>
                      <a:moveTo>
                        <a:pt x="117289" y="19229"/>
                      </a:moveTo>
                      <a:lnTo>
                        <a:pt x="117289" y="24385"/>
                      </a:lnTo>
                      <a:lnTo>
                        <a:pt x="112134" y="24385"/>
                      </a:lnTo>
                      <a:lnTo>
                        <a:pt x="112134" y="19229"/>
                      </a:lnTo>
                      <a:close/>
                      <a:moveTo>
                        <a:pt x="123016" y="19229"/>
                      </a:moveTo>
                      <a:lnTo>
                        <a:pt x="123016" y="24385"/>
                      </a:lnTo>
                      <a:lnTo>
                        <a:pt x="117861" y="24385"/>
                      </a:lnTo>
                      <a:lnTo>
                        <a:pt x="117861" y="19229"/>
                      </a:lnTo>
                      <a:close/>
                      <a:moveTo>
                        <a:pt x="128755" y="19229"/>
                      </a:moveTo>
                      <a:lnTo>
                        <a:pt x="128755" y="24385"/>
                      </a:lnTo>
                      <a:lnTo>
                        <a:pt x="123588" y="24385"/>
                      </a:lnTo>
                      <a:lnTo>
                        <a:pt x="123588" y="19229"/>
                      </a:lnTo>
                      <a:close/>
                      <a:moveTo>
                        <a:pt x="134494" y="19229"/>
                      </a:moveTo>
                      <a:lnTo>
                        <a:pt x="134494" y="24385"/>
                      </a:lnTo>
                      <a:lnTo>
                        <a:pt x="129326" y="24385"/>
                      </a:lnTo>
                      <a:lnTo>
                        <a:pt x="129326" y="19229"/>
                      </a:lnTo>
                      <a:close/>
                      <a:moveTo>
                        <a:pt x="140209" y="19229"/>
                      </a:moveTo>
                      <a:lnTo>
                        <a:pt x="140209" y="24385"/>
                      </a:lnTo>
                      <a:lnTo>
                        <a:pt x="135053" y="24396"/>
                      </a:lnTo>
                      <a:lnTo>
                        <a:pt x="135053" y="19229"/>
                      </a:lnTo>
                      <a:close/>
                      <a:moveTo>
                        <a:pt x="145959" y="19229"/>
                      </a:moveTo>
                      <a:lnTo>
                        <a:pt x="145959" y="24396"/>
                      </a:lnTo>
                      <a:lnTo>
                        <a:pt x="140792" y="24396"/>
                      </a:lnTo>
                      <a:lnTo>
                        <a:pt x="140792" y="19229"/>
                      </a:lnTo>
                      <a:close/>
                      <a:moveTo>
                        <a:pt x="8395" y="24956"/>
                      </a:moveTo>
                      <a:lnTo>
                        <a:pt x="8395" y="30111"/>
                      </a:lnTo>
                      <a:lnTo>
                        <a:pt x="3227" y="30111"/>
                      </a:lnTo>
                      <a:lnTo>
                        <a:pt x="3227" y="24956"/>
                      </a:lnTo>
                      <a:close/>
                      <a:moveTo>
                        <a:pt x="14110" y="24956"/>
                      </a:moveTo>
                      <a:lnTo>
                        <a:pt x="14110" y="30123"/>
                      </a:lnTo>
                      <a:lnTo>
                        <a:pt x="8966" y="30123"/>
                      </a:lnTo>
                      <a:lnTo>
                        <a:pt x="8966" y="24968"/>
                      </a:lnTo>
                      <a:lnTo>
                        <a:pt x="14110" y="24956"/>
                      </a:lnTo>
                      <a:close/>
                      <a:moveTo>
                        <a:pt x="19848" y="24956"/>
                      </a:moveTo>
                      <a:lnTo>
                        <a:pt x="19848" y="30123"/>
                      </a:lnTo>
                      <a:lnTo>
                        <a:pt x="14693" y="30123"/>
                      </a:lnTo>
                      <a:lnTo>
                        <a:pt x="14693" y="24968"/>
                      </a:lnTo>
                      <a:lnTo>
                        <a:pt x="19848" y="24956"/>
                      </a:lnTo>
                      <a:close/>
                      <a:moveTo>
                        <a:pt x="25575" y="24956"/>
                      </a:moveTo>
                      <a:lnTo>
                        <a:pt x="25575" y="30123"/>
                      </a:lnTo>
                      <a:lnTo>
                        <a:pt x="20432" y="30123"/>
                      </a:lnTo>
                      <a:lnTo>
                        <a:pt x="20432" y="24968"/>
                      </a:lnTo>
                      <a:lnTo>
                        <a:pt x="25575" y="24956"/>
                      </a:lnTo>
                      <a:close/>
                      <a:moveTo>
                        <a:pt x="31314" y="24968"/>
                      </a:moveTo>
                      <a:lnTo>
                        <a:pt x="31314" y="30123"/>
                      </a:lnTo>
                      <a:lnTo>
                        <a:pt x="26159" y="30123"/>
                      </a:lnTo>
                      <a:lnTo>
                        <a:pt x="26159" y="24968"/>
                      </a:lnTo>
                      <a:close/>
                      <a:moveTo>
                        <a:pt x="37053" y="24968"/>
                      </a:moveTo>
                      <a:lnTo>
                        <a:pt x="37041" y="30123"/>
                      </a:lnTo>
                      <a:lnTo>
                        <a:pt x="31886" y="30123"/>
                      </a:lnTo>
                      <a:lnTo>
                        <a:pt x="31886" y="24968"/>
                      </a:lnTo>
                      <a:close/>
                      <a:moveTo>
                        <a:pt x="42780" y="24968"/>
                      </a:moveTo>
                      <a:lnTo>
                        <a:pt x="42780" y="30123"/>
                      </a:lnTo>
                      <a:lnTo>
                        <a:pt x="37625" y="30123"/>
                      </a:lnTo>
                      <a:lnTo>
                        <a:pt x="37625" y="24968"/>
                      </a:lnTo>
                      <a:close/>
                      <a:moveTo>
                        <a:pt x="48507" y="24968"/>
                      </a:moveTo>
                      <a:lnTo>
                        <a:pt x="48507" y="30123"/>
                      </a:lnTo>
                      <a:lnTo>
                        <a:pt x="43351" y="30123"/>
                      </a:lnTo>
                      <a:lnTo>
                        <a:pt x="43351" y="24968"/>
                      </a:lnTo>
                      <a:close/>
                      <a:moveTo>
                        <a:pt x="54246" y="24968"/>
                      </a:moveTo>
                      <a:lnTo>
                        <a:pt x="54246" y="30123"/>
                      </a:lnTo>
                      <a:lnTo>
                        <a:pt x="49090" y="30123"/>
                      </a:lnTo>
                      <a:lnTo>
                        <a:pt x="49090" y="24968"/>
                      </a:lnTo>
                      <a:close/>
                      <a:moveTo>
                        <a:pt x="59973" y="24968"/>
                      </a:moveTo>
                      <a:lnTo>
                        <a:pt x="59973" y="30123"/>
                      </a:lnTo>
                      <a:lnTo>
                        <a:pt x="54817" y="30123"/>
                      </a:lnTo>
                      <a:lnTo>
                        <a:pt x="54817" y="24968"/>
                      </a:lnTo>
                      <a:close/>
                      <a:moveTo>
                        <a:pt x="65699" y="24968"/>
                      </a:moveTo>
                      <a:lnTo>
                        <a:pt x="65699" y="30123"/>
                      </a:lnTo>
                      <a:lnTo>
                        <a:pt x="60544" y="30123"/>
                      </a:lnTo>
                      <a:lnTo>
                        <a:pt x="60544" y="24968"/>
                      </a:lnTo>
                      <a:close/>
                      <a:moveTo>
                        <a:pt x="71438" y="24968"/>
                      </a:moveTo>
                      <a:lnTo>
                        <a:pt x="71438" y="30123"/>
                      </a:lnTo>
                      <a:lnTo>
                        <a:pt x="66283" y="30123"/>
                      </a:lnTo>
                      <a:lnTo>
                        <a:pt x="66283" y="24968"/>
                      </a:lnTo>
                      <a:close/>
                      <a:moveTo>
                        <a:pt x="77165" y="24968"/>
                      </a:moveTo>
                      <a:lnTo>
                        <a:pt x="77165" y="30123"/>
                      </a:lnTo>
                      <a:lnTo>
                        <a:pt x="72010" y="30123"/>
                      </a:lnTo>
                      <a:lnTo>
                        <a:pt x="72010" y="24968"/>
                      </a:lnTo>
                      <a:close/>
                      <a:moveTo>
                        <a:pt x="82904" y="24968"/>
                      </a:moveTo>
                      <a:lnTo>
                        <a:pt x="82904" y="30123"/>
                      </a:lnTo>
                      <a:lnTo>
                        <a:pt x="77737" y="30123"/>
                      </a:lnTo>
                      <a:lnTo>
                        <a:pt x="77737" y="24968"/>
                      </a:lnTo>
                      <a:close/>
                      <a:moveTo>
                        <a:pt x="88631" y="24968"/>
                      </a:moveTo>
                      <a:lnTo>
                        <a:pt x="88631" y="30123"/>
                      </a:lnTo>
                      <a:lnTo>
                        <a:pt x="83475" y="30123"/>
                      </a:lnTo>
                      <a:lnTo>
                        <a:pt x="83475" y="24968"/>
                      </a:lnTo>
                      <a:close/>
                      <a:moveTo>
                        <a:pt x="94370" y="24968"/>
                      </a:moveTo>
                      <a:lnTo>
                        <a:pt x="94358" y="30123"/>
                      </a:lnTo>
                      <a:lnTo>
                        <a:pt x="89202" y="30123"/>
                      </a:lnTo>
                      <a:lnTo>
                        <a:pt x="89202" y="24968"/>
                      </a:lnTo>
                      <a:close/>
                      <a:moveTo>
                        <a:pt x="100097" y="24968"/>
                      </a:moveTo>
                      <a:lnTo>
                        <a:pt x="100097" y="30123"/>
                      </a:lnTo>
                      <a:lnTo>
                        <a:pt x="94941" y="30123"/>
                      </a:lnTo>
                      <a:lnTo>
                        <a:pt x="94941" y="24968"/>
                      </a:lnTo>
                      <a:close/>
                      <a:moveTo>
                        <a:pt x="105824" y="24968"/>
                      </a:moveTo>
                      <a:lnTo>
                        <a:pt x="105824" y="30123"/>
                      </a:lnTo>
                      <a:lnTo>
                        <a:pt x="100668" y="30123"/>
                      </a:lnTo>
                      <a:lnTo>
                        <a:pt x="100668" y="24968"/>
                      </a:lnTo>
                      <a:close/>
                      <a:moveTo>
                        <a:pt x="111562" y="24968"/>
                      </a:moveTo>
                      <a:lnTo>
                        <a:pt x="111562" y="30123"/>
                      </a:lnTo>
                      <a:lnTo>
                        <a:pt x="106407" y="30123"/>
                      </a:lnTo>
                      <a:lnTo>
                        <a:pt x="106407" y="24968"/>
                      </a:lnTo>
                      <a:close/>
                      <a:moveTo>
                        <a:pt x="117289" y="24968"/>
                      </a:moveTo>
                      <a:lnTo>
                        <a:pt x="117289" y="30123"/>
                      </a:lnTo>
                      <a:lnTo>
                        <a:pt x="112134" y="30123"/>
                      </a:lnTo>
                      <a:lnTo>
                        <a:pt x="112134" y="24968"/>
                      </a:lnTo>
                      <a:close/>
                      <a:moveTo>
                        <a:pt x="123016" y="24968"/>
                      </a:moveTo>
                      <a:lnTo>
                        <a:pt x="123016" y="30123"/>
                      </a:lnTo>
                      <a:lnTo>
                        <a:pt x="117861" y="30123"/>
                      </a:lnTo>
                      <a:lnTo>
                        <a:pt x="117861" y="24968"/>
                      </a:lnTo>
                      <a:close/>
                      <a:moveTo>
                        <a:pt x="128755" y="24968"/>
                      </a:moveTo>
                      <a:lnTo>
                        <a:pt x="128755" y="30123"/>
                      </a:lnTo>
                      <a:lnTo>
                        <a:pt x="123588" y="30123"/>
                      </a:lnTo>
                      <a:lnTo>
                        <a:pt x="123588" y="24968"/>
                      </a:lnTo>
                      <a:close/>
                      <a:moveTo>
                        <a:pt x="134494" y="24968"/>
                      </a:moveTo>
                      <a:lnTo>
                        <a:pt x="134494" y="30123"/>
                      </a:lnTo>
                      <a:lnTo>
                        <a:pt x="129326" y="30123"/>
                      </a:lnTo>
                      <a:lnTo>
                        <a:pt x="129326" y="24968"/>
                      </a:lnTo>
                      <a:close/>
                      <a:moveTo>
                        <a:pt x="140209" y="24968"/>
                      </a:moveTo>
                      <a:lnTo>
                        <a:pt x="140209" y="30123"/>
                      </a:lnTo>
                      <a:lnTo>
                        <a:pt x="135053" y="30123"/>
                      </a:lnTo>
                      <a:lnTo>
                        <a:pt x="135053" y="24968"/>
                      </a:lnTo>
                      <a:close/>
                      <a:moveTo>
                        <a:pt x="145959" y="24968"/>
                      </a:moveTo>
                      <a:lnTo>
                        <a:pt x="145959" y="30123"/>
                      </a:lnTo>
                      <a:lnTo>
                        <a:pt x="140792" y="30123"/>
                      </a:lnTo>
                      <a:lnTo>
                        <a:pt x="140792" y="24968"/>
                      </a:lnTo>
                      <a:close/>
                      <a:moveTo>
                        <a:pt x="8395" y="30683"/>
                      </a:moveTo>
                      <a:lnTo>
                        <a:pt x="8395" y="35850"/>
                      </a:lnTo>
                      <a:lnTo>
                        <a:pt x="3227" y="35850"/>
                      </a:lnTo>
                      <a:lnTo>
                        <a:pt x="3227" y="30683"/>
                      </a:lnTo>
                      <a:close/>
                      <a:moveTo>
                        <a:pt x="14110" y="30695"/>
                      </a:moveTo>
                      <a:lnTo>
                        <a:pt x="14110" y="35850"/>
                      </a:lnTo>
                      <a:lnTo>
                        <a:pt x="8966" y="35850"/>
                      </a:lnTo>
                      <a:lnTo>
                        <a:pt x="8966" y="30695"/>
                      </a:lnTo>
                      <a:close/>
                      <a:moveTo>
                        <a:pt x="19848" y="30695"/>
                      </a:moveTo>
                      <a:lnTo>
                        <a:pt x="19848" y="35850"/>
                      </a:lnTo>
                      <a:lnTo>
                        <a:pt x="14693" y="35850"/>
                      </a:lnTo>
                      <a:lnTo>
                        <a:pt x="14693" y="30695"/>
                      </a:lnTo>
                      <a:close/>
                      <a:moveTo>
                        <a:pt x="25575" y="30695"/>
                      </a:moveTo>
                      <a:lnTo>
                        <a:pt x="25575" y="35850"/>
                      </a:lnTo>
                      <a:lnTo>
                        <a:pt x="20432" y="35850"/>
                      </a:lnTo>
                      <a:lnTo>
                        <a:pt x="20432" y="30695"/>
                      </a:lnTo>
                      <a:close/>
                      <a:moveTo>
                        <a:pt x="31314" y="30695"/>
                      </a:moveTo>
                      <a:lnTo>
                        <a:pt x="31314" y="35850"/>
                      </a:lnTo>
                      <a:lnTo>
                        <a:pt x="26159" y="35850"/>
                      </a:lnTo>
                      <a:lnTo>
                        <a:pt x="26159" y="30695"/>
                      </a:lnTo>
                      <a:close/>
                      <a:moveTo>
                        <a:pt x="37053" y="30695"/>
                      </a:moveTo>
                      <a:lnTo>
                        <a:pt x="37041" y="35850"/>
                      </a:lnTo>
                      <a:lnTo>
                        <a:pt x="31886" y="35850"/>
                      </a:lnTo>
                      <a:lnTo>
                        <a:pt x="31886" y="30695"/>
                      </a:lnTo>
                      <a:close/>
                      <a:moveTo>
                        <a:pt x="42780" y="30695"/>
                      </a:moveTo>
                      <a:lnTo>
                        <a:pt x="42780" y="35850"/>
                      </a:lnTo>
                      <a:lnTo>
                        <a:pt x="37625" y="35850"/>
                      </a:lnTo>
                      <a:lnTo>
                        <a:pt x="37625" y="30695"/>
                      </a:lnTo>
                      <a:close/>
                      <a:moveTo>
                        <a:pt x="48507" y="30695"/>
                      </a:moveTo>
                      <a:lnTo>
                        <a:pt x="48507" y="35850"/>
                      </a:lnTo>
                      <a:lnTo>
                        <a:pt x="43351" y="35850"/>
                      </a:lnTo>
                      <a:lnTo>
                        <a:pt x="43351" y="30695"/>
                      </a:lnTo>
                      <a:close/>
                      <a:moveTo>
                        <a:pt x="54246" y="30695"/>
                      </a:moveTo>
                      <a:lnTo>
                        <a:pt x="54246" y="35850"/>
                      </a:lnTo>
                      <a:lnTo>
                        <a:pt x="49090" y="35850"/>
                      </a:lnTo>
                      <a:lnTo>
                        <a:pt x="49090" y="30695"/>
                      </a:lnTo>
                      <a:close/>
                      <a:moveTo>
                        <a:pt x="59973" y="30695"/>
                      </a:moveTo>
                      <a:lnTo>
                        <a:pt x="59973" y="35850"/>
                      </a:lnTo>
                      <a:lnTo>
                        <a:pt x="54817" y="35850"/>
                      </a:lnTo>
                      <a:lnTo>
                        <a:pt x="54817" y="30695"/>
                      </a:lnTo>
                      <a:close/>
                      <a:moveTo>
                        <a:pt x="65699" y="30695"/>
                      </a:moveTo>
                      <a:lnTo>
                        <a:pt x="65711" y="35850"/>
                      </a:lnTo>
                      <a:lnTo>
                        <a:pt x="60544" y="35850"/>
                      </a:lnTo>
                      <a:lnTo>
                        <a:pt x="60544" y="30695"/>
                      </a:lnTo>
                      <a:close/>
                      <a:moveTo>
                        <a:pt x="71438" y="30695"/>
                      </a:moveTo>
                      <a:lnTo>
                        <a:pt x="71438" y="35850"/>
                      </a:lnTo>
                      <a:lnTo>
                        <a:pt x="66283" y="35850"/>
                      </a:lnTo>
                      <a:lnTo>
                        <a:pt x="66283" y="30695"/>
                      </a:lnTo>
                      <a:close/>
                      <a:moveTo>
                        <a:pt x="77165" y="30695"/>
                      </a:moveTo>
                      <a:lnTo>
                        <a:pt x="77165" y="35850"/>
                      </a:lnTo>
                      <a:lnTo>
                        <a:pt x="72010" y="35850"/>
                      </a:lnTo>
                      <a:lnTo>
                        <a:pt x="72010" y="30695"/>
                      </a:lnTo>
                      <a:close/>
                      <a:moveTo>
                        <a:pt x="82904" y="30695"/>
                      </a:moveTo>
                      <a:lnTo>
                        <a:pt x="82904" y="35850"/>
                      </a:lnTo>
                      <a:lnTo>
                        <a:pt x="77737" y="35850"/>
                      </a:lnTo>
                      <a:lnTo>
                        <a:pt x="77737" y="30695"/>
                      </a:lnTo>
                      <a:close/>
                      <a:moveTo>
                        <a:pt x="88631" y="30695"/>
                      </a:moveTo>
                      <a:lnTo>
                        <a:pt x="88631" y="35850"/>
                      </a:lnTo>
                      <a:lnTo>
                        <a:pt x="83475" y="35850"/>
                      </a:lnTo>
                      <a:lnTo>
                        <a:pt x="83475" y="30695"/>
                      </a:lnTo>
                      <a:close/>
                      <a:moveTo>
                        <a:pt x="94370" y="30695"/>
                      </a:moveTo>
                      <a:lnTo>
                        <a:pt x="94370" y="35850"/>
                      </a:lnTo>
                      <a:lnTo>
                        <a:pt x="89202" y="35850"/>
                      </a:lnTo>
                      <a:lnTo>
                        <a:pt x="89202" y="30695"/>
                      </a:lnTo>
                      <a:close/>
                      <a:moveTo>
                        <a:pt x="100097" y="30695"/>
                      </a:moveTo>
                      <a:lnTo>
                        <a:pt x="100097" y="35850"/>
                      </a:lnTo>
                      <a:lnTo>
                        <a:pt x="94941" y="35850"/>
                      </a:lnTo>
                      <a:lnTo>
                        <a:pt x="94941" y="30695"/>
                      </a:lnTo>
                      <a:close/>
                      <a:moveTo>
                        <a:pt x="105824" y="30695"/>
                      </a:moveTo>
                      <a:lnTo>
                        <a:pt x="105824" y="35850"/>
                      </a:lnTo>
                      <a:lnTo>
                        <a:pt x="100668" y="35850"/>
                      </a:lnTo>
                      <a:lnTo>
                        <a:pt x="100668" y="30695"/>
                      </a:lnTo>
                      <a:close/>
                      <a:moveTo>
                        <a:pt x="111562" y="30695"/>
                      </a:moveTo>
                      <a:lnTo>
                        <a:pt x="111562" y="35850"/>
                      </a:lnTo>
                      <a:lnTo>
                        <a:pt x="106395" y="35850"/>
                      </a:lnTo>
                      <a:lnTo>
                        <a:pt x="106395" y="30695"/>
                      </a:lnTo>
                      <a:close/>
                      <a:moveTo>
                        <a:pt x="117289" y="30695"/>
                      </a:moveTo>
                      <a:lnTo>
                        <a:pt x="117289" y="35850"/>
                      </a:lnTo>
                      <a:lnTo>
                        <a:pt x="112134" y="35850"/>
                      </a:lnTo>
                      <a:lnTo>
                        <a:pt x="112134" y="30695"/>
                      </a:lnTo>
                      <a:close/>
                      <a:moveTo>
                        <a:pt x="123016" y="30695"/>
                      </a:moveTo>
                      <a:lnTo>
                        <a:pt x="123016" y="35850"/>
                      </a:lnTo>
                      <a:lnTo>
                        <a:pt x="117861" y="35850"/>
                      </a:lnTo>
                      <a:lnTo>
                        <a:pt x="117861" y="30695"/>
                      </a:lnTo>
                      <a:close/>
                      <a:moveTo>
                        <a:pt x="128755" y="30695"/>
                      </a:moveTo>
                      <a:lnTo>
                        <a:pt x="128755" y="35850"/>
                      </a:lnTo>
                      <a:lnTo>
                        <a:pt x="123588" y="35850"/>
                      </a:lnTo>
                      <a:lnTo>
                        <a:pt x="123588" y="30695"/>
                      </a:lnTo>
                      <a:close/>
                      <a:moveTo>
                        <a:pt x="134494" y="30695"/>
                      </a:moveTo>
                      <a:lnTo>
                        <a:pt x="134494" y="35850"/>
                      </a:lnTo>
                      <a:lnTo>
                        <a:pt x="129326" y="35850"/>
                      </a:lnTo>
                      <a:lnTo>
                        <a:pt x="129326" y="30695"/>
                      </a:lnTo>
                      <a:close/>
                      <a:moveTo>
                        <a:pt x="140209" y="30695"/>
                      </a:moveTo>
                      <a:lnTo>
                        <a:pt x="140209" y="35850"/>
                      </a:lnTo>
                      <a:lnTo>
                        <a:pt x="135053" y="35850"/>
                      </a:lnTo>
                      <a:lnTo>
                        <a:pt x="135053" y="30695"/>
                      </a:lnTo>
                      <a:close/>
                      <a:moveTo>
                        <a:pt x="145959" y="30695"/>
                      </a:moveTo>
                      <a:lnTo>
                        <a:pt x="145959" y="35850"/>
                      </a:lnTo>
                      <a:lnTo>
                        <a:pt x="140792" y="35850"/>
                      </a:lnTo>
                      <a:lnTo>
                        <a:pt x="140792" y="30695"/>
                      </a:lnTo>
                      <a:close/>
                      <a:moveTo>
                        <a:pt x="8395" y="36422"/>
                      </a:moveTo>
                      <a:lnTo>
                        <a:pt x="8395" y="41577"/>
                      </a:lnTo>
                      <a:lnTo>
                        <a:pt x="3227" y="41577"/>
                      </a:lnTo>
                      <a:lnTo>
                        <a:pt x="3227" y="36422"/>
                      </a:lnTo>
                      <a:close/>
                      <a:moveTo>
                        <a:pt x="14110" y="36422"/>
                      </a:moveTo>
                      <a:lnTo>
                        <a:pt x="14110" y="41577"/>
                      </a:lnTo>
                      <a:lnTo>
                        <a:pt x="8966" y="41577"/>
                      </a:lnTo>
                      <a:lnTo>
                        <a:pt x="8966" y="36422"/>
                      </a:lnTo>
                      <a:close/>
                      <a:moveTo>
                        <a:pt x="19848" y="36422"/>
                      </a:moveTo>
                      <a:lnTo>
                        <a:pt x="19848" y="41577"/>
                      </a:lnTo>
                      <a:lnTo>
                        <a:pt x="14693" y="41577"/>
                      </a:lnTo>
                      <a:lnTo>
                        <a:pt x="14693" y="36422"/>
                      </a:lnTo>
                      <a:close/>
                      <a:moveTo>
                        <a:pt x="25575" y="36422"/>
                      </a:moveTo>
                      <a:lnTo>
                        <a:pt x="25575" y="41577"/>
                      </a:lnTo>
                      <a:lnTo>
                        <a:pt x="20432" y="41577"/>
                      </a:lnTo>
                      <a:lnTo>
                        <a:pt x="20432" y="36422"/>
                      </a:lnTo>
                      <a:close/>
                      <a:moveTo>
                        <a:pt x="31314" y="36422"/>
                      </a:moveTo>
                      <a:lnTo>
                        <a:pt x="31314" y="41589"/>
                      </a:lnTo>
                      <a:lnTo>
                        <a:pt x="26159" y="41589"/>
                      </a:lnTo>
                      <a:lnTo>
                        <a:pt x="26159" y="36422"/>
                      </a:lnTo>
                      <a:close/>
                      <a:moveTo>
                        <a:pt x="37041" y="36422"/>
                      </a:moveTo>
                      <a:lnTo>
                        <a:pt x="37041" y="41589"/>
                      </a:lnTo>
                      <a:lnTo>
                        <a:pt x="31886" y="41589"/>
                      </a:lnTo>
                      <a:lnTo>
                        <a:pt x="31886" y="36422"/>
                      </a:lnTo>
                      <a:close/>
                      <a:moveTo>
                        <a:pt x="42780" y="36422"/>
                      </a:moveTo>
                      <a:lnTo>
                        <a:pt x="42780" y="41589"/>
                      </a:lnTo>
                      <a:lnTo>
                        <a:pt x="37625" y="41589"/>
                      </a:lnTo>
                      <a:lnTo>
                        <a:pt x="37625" y="36422"/>
                      </a:lnTo>
                      <a:close/>
                      <a:moveTo>
                        <a:pt x="48507" y="36422"/>
                      </a:moveTo>
                      <a:lnTo>
                        <a:pt x="48507" y="41589"/>
                      </a:lnTo>
                      <a:lnTo>
                        <a:pt x="43351" y="41589"/>
                      </a:lnTo>
                      <a:lnTo>
                        <a:pt x="43351" y="36422"/>
                      </a:lnTo>
                      <a:close/>
                      <a:moveTo>
                        <a:pt x="54246" y="36422"/>
                      </a:moveTo>
                      <a:lnTo>
                        <a:pt x="54246" y="41589"/>
                      </a:lnTo>
                      <a:lnTo>
                        <a:pt x="49090" y="41589"/>
                      </a:lnTo>
                      <a:lnTo>
                        <a:pt x="49090" y="36422"/>
                      </a:lnTo>
                      <a:close/>
                      <a:moveTo>
                        <a:pt x="59973" y="36422"/>
                      </a:moveTo>
                      <a:lnTo>
                        <a:pt x="59973" y="41589"/>
                      </a:lnTo>
                      <a:lnTo>
                        <a:pt x="54817" y="41589"/>
                      </a:lnTo>
                      <a:lnTo>
                        <a:pt x="54817" y="36422"/>
                      </a:lnTo>
                      <a:close/>
                      <a:moveTo>
                        <a:pt x="65699" y="36422"/>
                      </a:moveTo>
                      <a:lnTo>
                        <a:pt x="65711" y="41589"/>
                      </a:lnTo>
                      <a:lnTo>
                        <a:pt x="60544" y="41589"/>
                      </a:lnTo>
                      <a:lnTo>
                        <a:pt x="60544" y="36422"/>
                      </a:lnTo>
                      <a:close/>
                      <a:moveTo>
                        <a:pt x="71438" y="36422"/>
                      </a:moveTo>
                      <a:lnTo>
                        <a:pt x="71438" y="41589"/>
                      </a:lnTo>
                      <a:lnTo>
                        <a:pt x="66283" y="41589"/>
                      </a:lnTo>
                      <a:lnTo>
                        <a:pt x="66283" y="36422"/>
                      </a:lnTo>
                      <a:close/>
                      <a:moveTo>
                        <a:pt x="77165" y="36422"/>
                      </a:moveTo>
                      <a:lnTo>
                        <a:pt x="77165" y="41589"/>
                      </a:lnTo>
                      <a:lnTo>
                        <a:pt x="72010" y="41589"/>
                      </a:lnTo>
                      <a:lnTo>
                        <a:pt x="72010" y="36422"/>
                      </a:lnTo>
                      <a:close/>
                      <a:moveTo>
                        <a:pt x="82904" y="36422"/>
                      </a:moveTo>
                      <a:lnTo>
                        <a:pt x="82904" y="41589"/>
                      </a:lnTo>
                      <a:lnTo>
                        <a:pt x="77737" y="41589"/>
                      </a:lnTo>
                      <a:lnTo>
                        <a:pt x="77737" y="36422"/>
                      </a:lnTo>
                      <a:close/>
                      <a:moveTo>
                        <a:pt x="88631" y="36422"/>
                      </a:moveTo>
                      <a:lnTo>
                        <a:pt x="88631" y="41589"/>
                      </a:lnTo>
                      <a:lnTo>
                        <a:pt x="83475" y="41589"/>
                      </a:lnTo>
                      <a:lnTo>
                        <a:pt x="83475" y="36422"/>
                      </a:lnTo>
                      <a:close/>
                      <a:moveTo>
                        <a:pt x="94370" y="36422"/>
                      </a:moveTo>
                      <a:lnTo>
                        <a:pt x="94370" y="41589"/>
                      </a:lnTo>
                      <a:lnTo>
                        <a:pt x="89202" y="41589"/>
                      </a:lnTo>
                      <a:lnTo>
                        <a:pt x="89202" y="36422"/>
                      </a:lnTo>
                      <a:close/>
                      <a:moveTo>
                        <a:pt x="100097" y="36422"/>
                      </a:moveTo>
                      <a:lnTo>
                        <a:pt x="100097" y="41589"/>
                      </a:lnTo>
                      <a:lnTo>
                        <a:pt x="94941" y="41589"/>
                      </a:lnTo>
                      <a:lnTo>
                        <a:pt x="94941" y="36422"/>
                      </a:lnTo>
                      <a:close/>
                      <a:moveTo>
                        <a:pt x="105824" y="36422"/>
                      </a:moveTo>
                      <a:lnTo>
                        <a:pt x="105824" y="41589"/>
                      </a:lnTo>
                      <a:lnTo>
                        <a:pt x="100668" y="41589"/>
                      </a:lnTo>
                      <a:lnTo>
                        <a:pt x="100668" y="36422"/>
                      </a:lnTo>
                      <a:close/>
                      <a:moveTo>
                        <a:pt x="111562" y="36422"/>
                      </a:moveTo>
                      <a:lnTo>
                        <a:pt x="111562" y="41589"/>
                      </a:lnTo>
                      <a:lnTo>
                        <a:pt x="106395" y="41589"/>
                      </a:lnTo>
                      <a:lnTo>
                        <a:pt x="106395" y="36422"/>
                      </a:lnTo>
                      <a:close/>
                      <a:moveTo>
                        <a:pt x="117289" y="36422"/>
                      </a:moveTo>
                      <a:lnTo>
                        <a:pt x="117289" y="41589"/>
                      </a:lnTo>
                      <a:lnTo>
                        <a:pt x="112134" y="41589"/>
                      </a:lnTo>
                      <a:lnTo>
                        <a:pt x="112134" y="36422"/>
                      </a:lnTo>
                      <a:close/>
                      <a:moveTo>
                        <a:pt x="123016" y="36422"/>
                      </a:moveTo>
                      <a:lnTo>
                        <a:pt x="123016" y="41589"/>
                      </a:lnTo>
                      <a:lnTo>
                        <a:pt x="117861" y="41577"/>
                      </a:lnTo>
                      <a:lnTo>
                        <a:pt x="117861" y="36422"/>
                      </a:lnTo>
                      <a:close/>
                      <a:moveTo>
                        <a:pt x="128755" y="36422"/>
                      </a:moveTo>
                      <a:lnTo>
                        <a:pt x="128755" y="41589"/>
                      </a:lnTo>
                      <a:lnTo>
                        <a:pt x="123588" y="41577"/>
                      </a:lnTo>
                      <a:lnTo>
                        <a:pt x="123588" y="36422"/>
                      </a:lnTo>
                      <a:close/>
                      <a:moveTo>
                        <a:pt x="134494" y="36422"/>
                      </a:moveTo>
                      <a:lnTo>
                        <a:pt x="134494" y="41589"/>
                      </a:lnTo>
                      <a:lnTo>
                        <a:pt x="129326" y="41577"/>
                      </a:lnTo>
                      <a:lnTo>
                        <a:pt x="129326" y="36422"/>
                      </a:lnTo>
                      <a:close/>
                      <a:moveTo>
                        <a:pt x="140209" y="36422"/>
                      </a:moveTo>
                      <a:lnTo>
                        <a:pt x="140209" y="41589"/>
                      </a:lnTo>
                      <a:lnTo>
                        <a:pt x="135053" y="41589"/>
                      </a:lnTo>
                      <a:lnTo>
                        <a:pt x="135053" y="36422"/>
                      </a:lnTo>
                      <a:close/>
                      <a:moveTo>
                        <a:pt x="145959" y="36422"/>
                      </a:moveTo>
                      <a:lnTo>
                        <a:pt x="145959" y="41589"/>
                      </a:lnTo>
                      <a:lnTo>
                        <a:pt x="140792" y="41589"/>
                      </a:lnTo>
                      <a:lnTo>
                        <a:pt x="140792" y="36422"/>
                      </a:lnTo>
                      <a:close/>
                      <a:moveTo>
                        <a:pt x="8395" y="42149"/>
                      </a:moveTo>
                      <a:lnTo>
                        <a:pt x="8395" y="47304"/>
                      </a:lnTo>
                      <a:lnTo>
                        <a:pt x="3227" y="47304"/>
                      </a:lnTo>
                      <a:lnTo>
                        <a:pt x="3227" y="42149"/>
                      </a:lnTo>
                      <a:close/>
                      <a:moveTo>
                        <a:pt x="14110" y="42161"/>
                      </a:moveTo>
                      <a:lnTo>
                        <a:pt x="14110" y="47316"/>
                      </a:lnTo>
                      <a:lnTo>
                        <a:pt x="8966" y="47316"/>
                      </a:lnTo>
                      <a:lnTo>
                        <a:pt x="8966" y="42161"/>
                      </a:lnTo>
                      <a:close/>
                      <a:moveTo>
                        <a:pt x="19848" y="42161"/>
                      </a:moveTo>
                      <a:lnTo>
                        <a:pt x="19848" y="47316"/>
                      </a:lnTo>
                      <a:lnTo>
                        <a:pt x="14693" y="47316"/>
                      </a:lnTo>
                      <a:lnTo>
                        <a:pt x="14693" y="42161"/>
                      </a:lnTo>
                      <a:close/>
                      <a:moveTo>
                        <a:pt x="25575" y="42161"/>
                      </a:moveTo>
                      <a:lnTo>
                        <a:pt x="25575" y="47316"/>
                      </a:lnTo>
                      <a:lnTo>
                        <a:pt x="20432" y="47316"/>
                      </a:lnTo>
                      <a:lnTo>
                        <a:pt x="20432" y="42161"/>
                      </a:lnTo>
                      <a:close/>
                      <a:moveTo>
                        <a:pt x="31314" y="42161"/>
                      </a:moveTo>
                      <a:lnTo>
                        <a:pt x="31314" y="47316"/>
                      </a:lnTo>
                      <a:lnTo>
                        <a:pt x="26159" y="47316"/>
                      </a:lnTo>
                      <a:lnTo>
                        <a:pt x="26159" y="42161"/>
                      </a:lnTo>
                      <a:close/>
                      <a:moveTo>
                        <a:pt x="37041" y="42161"/>
                      </a:moveTo>
                      <a:lnTo>
                        <a:pt x="37041" y="47316"/>
                      </a:lnTo>
                      <a:lnTo>
                        <a:pt x="31886" y="47316"/>
                      </a:lnTo>
                      <a:lnTo>
                        <a:pt x="31886" y="42161"/>
                      </a:lnTo>
                      <a:close/>
                      <a:moveTo>
                        <a:pt x="42780" y="42161"/>
                      </a:moveTo>
                      <a:lnTo>
                        <a:pt x="42780" y="47316"/>
                      </a:lnTo>
                      <a:lnTo>
                        <a:pt x="37625" y="47316"/>
                      </a:lnTo>
                      <a:lnTo>
                        <a:pt x="37625" y="42161"/>
                      </a:lnTo>
                      <a:close/>
                      <a:moveTo>
                        <a:pt x="48507" y="42161"/>
                      </a:moveTo>
                      <a:lnTo>
                        <a:pt x="48507" y="47316"/>
                      </a:lnTo>
                      <a:lnTo>
                        <a:pt x="43351" y="47316"/>
                      </a:lnTo>
                      <a:lnTo>
                        <a:pt x="43351" y="42161"/>
                      </a:lnTo>
                      <a:close/>
                      <a:moveTo>
                        <a:pt x="54246" y="42161"/>
                      </a:moveTo>
                      <a:lnTo>
                        <a:pt x="54246" y="47316"/>
                      </a:lnTo>
                      <a:lnTo>
                        <a:pt x="49090" y="47316"/>
                      </a:lnTo>
                      <a:lnTo>
                        <a:pt x="49078" y="42161"/>
                      </a:lnTo>
                      <a:close/>
                      <a:moveTo>
                        <a:pt x="59973" y="42161"/>
                      </a:moveTo>
                      <a:lnTo>
                        <a:pt x="59973" y="47316"/>
                      </a:lnTo>
                      <a:lnTo>
                        <a:pt x="54817" y="47316"/>
                      </a:lnTo>
                      <a:lnTo>
                        <a:pt x="54817" y="42161"/>
                      </a:lnTo>
                      <a:close/>
                      <a:moveTo>
                        <a:pt x="65699" y="42161"/>
                      </a:moveTo>
                      <a:lnTo>
                        <a:pt x="65699" y="47316"/>
                      </a:lnTo>
                      <a:lnTo>
                        <a:pt x="60544" y="47316"/>
                      </a:lnTo>
                      <a:lnTo>
                        <a:pt x="60544" y="42161"/>
                      </a:lnTo>
                      <a:close/>
                      <a:moveTo>
                        <a:pt x="71438" y="42161"/>
                      </a:moveTo>
                      <a:lnTo>
                        <a:pt x="71438" y="47316"/>
                      </a:lnTo>
                      <a:lnTo>
                        <a:pt x="66283" y="47316"/>
                      </a:lnTo>
                      <a:lnTo>
                        <a:pt x="66283" y="42161"/>
                      </a:lnTo>
                      <a:close/>
                      <a:moveTo>
                        <a:pt x="77165" y="42161"/>
                      </a:moveTo>
                      <a:lnTo>
                        <a:pt x="77165" y="47316"/>
                      </a:lnTo>
                      <a:lnTo>
                        <a:pt x="72010" y="47316"/>
                      </a:lnTo>
                      <a:lnTo>
                        <a:pt x="72010" y="42161"/>
                      </a:lnTo>
                      <a:close/>
                      <a:moveTo>
                        <a:pt x="82904" y="42161"/>
                      </a:moveTo>
                      <a:lnTo>
                        <a:pt x="82904" y="47316"/>
                      </a:lnTo>
                      <a:lnTo>
                        <a:pt x="77737" y="47316"/>
                      </a:lnTo>
                      <a:lnTo>
                        <a:pt x="77737" y="42161"/>
                      </a:lnTo>
                      <a:close/>
                      <a:moveTo>
                        <a:pt x="88631" y="42161"/>
                      </a:moveTo>
                      <a:lnTo>
                        <a:pt x="88631" y="47316"/>
                      </a:lnTo>
                      <a:lnTo>
                        <a:pt x="83475" y="47316"/>
                      </a:lnTo>
                      <a:lnTo>
                        <a:pt x="83475" y="42161"/>
                      </a:lnTo>
                      <a:close/>
                      <a:moveTo>
                        <a:pt x="94358" y="42161"/>
                      </a:moveTo>
                      <a:lnTo>
                        <a:pt x="94358" y="47316"/>
                      </a:lnTo>
                      <a:lnTo>
                        <a:pt x="89202" y="47316"/>
                      </a:lnTo>
                      <a:lnTo>
                        <a:pt x="89202" y="42161"/>
                      </a:lnTo>
                      <a:close/>
                      <a:moveTo>
                        <a:pt x="100097" y="42161"/>
                      </a:moveTo>
                      <a:lnTo>
                        <a:pt x="100097" y="47316"/>
                      </a:lnTo>
                      <a:lnTo>
                        <a:pt x="94941" y="47316"/>
                      </a:lnTo>
                      <a:lnTo>
                        <a:pt x="94941" y="42161"/>
                      </a:lnTo>
                      <a:close/>
                      <a:moveTo>
                        <a:pt x="105824" y="42161"/>
                      </a:moveTo>
                      <a:lnTo>
                        <a:pt x="105824" y="47316"/>
                      </a:lnTo>
                      <a:lnTo>
                        <a:pt x="100668" y="47316"/>
                      </a:lnTo>
                      <a:lnTo>
                        <a:pt x="100668" y="42161"/>
                      </a:lnTo>
                      <a:close/>
                      <a:moveTo>
                        <a:pt x="111562" y="42161"/>
                      </a:moveTo>
                      <a:lnTo>
                        <a:pt x="111562" y="47316"/>
                      </a:lnTo>
                      <a:lnTo>
                        <a:pt x="106407" y="47316"/>
                      </a:lnTo>
                      <a:lnTo>
                        <a:pt x="106395" y="42161"/>
                      </a:lnTo>
                      <a:close/>
                      <a:moveTo>
                        <a:pt x="117289" y="42161"/>
                      </a:moveTo>
                      <a:lnTo>
                        <a:pt x="117289" y="47316"/>
                      </a:lnTo>
                      <a:lnTo>
                        <a:pt x="112134" y="47316"/>
                      </a:lnTo>
                      <a:lnTo>
                        <a:pt x="112134" y="42161"/>
                      </a:lnTo>
                      <a:close/>
                      <a:moveTo>
                        <a:pt x="123016" y="42161"/>
                      </a:moveTo>
                      <a:lnTo>
                        <a:pt x="123016" y="47316"/>
                      </a:lnTo>
                      <a:lnTo>
                        <a:pt x="117861" y="47316"/>
                      </a:lnTo>
                      <a:lnTo>
                        <a:pt x="117861" y="42161"/>
                      </a:lnTo>
                      <a:close/>
                      <a:moveTo>
                        <a:pt x="128755" y="42161"/>
                      </a:moveTo>
                      <a:lnTo>
                        <a:pt x="128755" y="47316"/>
                      </a:lnTo>
                      <a:lnTo>
                        <a:pt x="123588" y="47316"/>
                      </a:lnTo>
                      <a:lnTo>
                        <a:pt x="123588" y="42161"/>
                      </a:lnTo>
                      <a:close/>
                      <a:moveTo>
                        <a:pt x="134494" y="42161"/>
                      </a:moveTo>
                      <a:lnTo>
                        <a:pt x="134494" y="47316"/>
                      </a:lnTo>
                      <a:lnTo>
                        <a:pt x="129326" y="47316"/>
                      </a:lnTo>
                      <a:lnTo>
                        <a:pt x="129326" y="42161"/>
                      </a:lnTo>
                      <a:close/>
                      <a:moveTo>
                        <a:pt x="140209" y="42161"/>
                      </a:moveTo>
                      <a:lnTo>
                        <a:pt x="140209" y="47316"/>
                      </a:lnTo>
                      <a:lnTo>
                        <a:pt x="135053" y="47316"/>
                      </a:lnTo>
                      <a:lnTo>
                        <a:pt x="135053" y="42161"/>
                      </a:lnTo>
                      <a:close/>
                      <a:moveTo>
                        <a:pt x="145959" y="42161"/>
                      </a:moveTo>
                      <a:lnTo>
                        <a:pt x="145959" y="47316"/>
                      </a:lnTo>
                      <a:lnTo>
                        <a:pt x="140792" y="47316"/>
                      </a:lnTo>
                      <a:lnTo>
                        <a:pt x="140792" y="42161"/>
                      </a:lnTo>
                      <a:close/>
                      <a:moveTo>
                        <a:pt x="8395" y="47887"/>
                      </a:moveTo>
                      <a:lnTo>
                        <a:pt x="8395" y="53043"/>
                      </a:lnTo>
                      <a:lnTo>
                        <a:pt x="3227" y="53043"/>
                      </a:lnTo>
                      <a:lnTo>
                        <a:pt x="3227" y="47887"/>
                      </a:lnTo>
                      <a:close/>
                      <a:moveTo>
                        <a:pt x="14110" y="47887"/>
                      </a:moveTo>
                      <a:lnTo>
                        <a:pt x="14110" y="53043"/>
                      </a:lnTo>
                      <a:lnTo>
                        <a:pt x="8966" y="53043"/>
                      </a:lnTo>
                      <a:lnTo>
                        <a:pt x="8966" y="47887"/>
                      </a:lnTo>
                      <a:close/>
                      <a:moveTo>
                        <a:pt x="19848" y="47887"/>
                      </a:moveTo>
                      <a:lnTo>
                        <a:pt x="19848" y="53043"/>
                      </a:lnTo>
                      <a:lnTo>
                        <a:pt x="14693" y="53043"/>
                      </a:lnTo>
                      <a:lnTo>
                        <a:pt x="14693" y="47887"/>
                      </a:lnTo>
                      <a:close/>
                      <a:moveTo>
                        <a:pt x="25575" y="47887"/>
                      </a:moveTo>
                      <a:lnTo>
                        <a:pt x="25575" y="53043"/>
                      </a:lnTo>
                      <a:lnTo>
                        <a:pt x="20432" y="53043"/>
                      </a:lnTo>
                      <a:lnTo>
                        <a:pt x="20432" y="47887"/>
                      </a:lnTo>
                      <a:close/>
                      <a:moveTo>
                        <a:pt x="31314" y="47887"/>
                      </a:moveTo>
                      <a:lnTo>
                        <a:pt x="31314" y="53043"/>
                      </a:lnTo>
                      <a:lnTo>
                        <a:pt x="26159" y="53043"/>
                      </a:lnTo>
                      <a:lnTo>
                        <a:pt x="26159" y="47887"/>
                      </a:lnTo>
                      <a:close/>
                      <a:moveTo>
                        <a:pt x="37041" y="47887"/>
                      </a:moveTo>
                      <a:lnTo>
                        <a:pt x="37041" y="53055"/>
                      </a:lnTo>
                      <a:lnTo>
                        <a:pt x="31886" y="53055"/>
                      </a:lnTo>
                      <a:lnTo>
                        <a:pt x="31886" y="47887"/>
                      </a:lnTo>
                      <a:close/>
                      <a:moveTo>
                        <a:pt x="42780" y="47887"/>
                      </a:moveTo>
                      <a:lnTo>
                        <a:pt x="42780" y="53055"/>
                      </a:lnTo>
                      <a:lnTo>
                        <a:pt x="37625" y="53055"/>
                      </a:lnTo>
                      <a:lnTo>
                        <a:pt x="37625" y="47887"/>
                      </a:lnTo>
                      <a:close/>
                      <a:moveTo>
                        <a:pt x="48507" y="47887"/>
                      </a:moveTo>
                      <a:lnTo>
                        <a:pt x="48507" y="53055"/>
                      </a:lnTo>
                      <a:lnTo>
                        <a:pt x="43351" y="53055"/>
                      </a:lnTo>
                      <a:lnTo>
                        <a:pt x="43351" y="47887"/>
                      </a:lnTo>
                      <a:close/>
                      <a:moveTo>
                        <a:pt x="54246" y="47887"/>
                      </a:moveTo>
                      <a:lnTo>
                        <a:pt x="54246" y="53055"/>
                      </a:lnTo>
                      <a:lnTo>
                        <a:pt x="49090" y="53055"/>
                      </a:lnTo>
                      <a:lnTo>
                        <a:pt x="49078" y="47887"/>
                      </a:lnTo>
                      <a:close/>
                      <a:moveTo>
                        <a:pt x="59973" y="47887"/>
                      </a:moveTo>
                      <a:lnTo>
                        <a:pt x="59973" y="53055"/>
                      </a:lnTo>
                      <a:lnTo>
                        <a:pt x="54817" y="53055"/>
                      </a:lnTo>
                      <a:lnTo>
                        <a:pt x="54817" y="47887"/>
                      </a:lnTo>
                      <a:close/>
                      <a:moveTo>
                        <a:pt x="65699" y="47887"/>
                      </a:moveTo>
                      <a:lnTo>
                        <a:pt x="65699" y="53055"/>
                      </a:lnTo>
                      <a:lnTo>
                        <a:pt x="60544" y="53055"/>
                      </a:lnTo>
                      <a:lnTo>
                        <a:pt x="60544" y="47887"/>
                      </a:lnTo>
                      <a:close/>
                      <a:moveTo>
                        <a:pt x="71438" y="47887"/>
                      </a:moveTo>
                      <a:lnTo>
                        <a:pt x="71438" y="53055"/>
                      </a:lnTo>
                      <a:lnTo>
                        <a:pt x="66283" y="53055"/>
                      </a:lnTo>
                      <a:lnTo>
                        <a:pt x="66271" y="47887"/>
                      </a:lnTo>
                      <a:close/>
                      <a:moveTo>
                        <a:pt x="77165" y="47887"/>
                      </a:moveTo>
                      <a:lnTo>
                        <a:pt x="77165" y="53055"/>
                      </a:lnTo>
                      <a:lnTo>
                        <a:pt x="72010" y="53055"/>
                      </a:lnTo>
                      <a:lnTo>
                        <a:pt x="72010" y="47887"/>
                      </a:lnTo>
                      <a:close/>
                      <a:moveTo>
                        <a:pt x="82892" y="47887"/>
                      </a:moveTo>
                      <a:lnTo>
                        <a:pt x="82892" y="53055"/>
                      </a:lnTo>
                      <a:lnTo>
                        <a:pt x="77737" y="53055"/>
                      </a:lnTo>
                      <a:lnTo>
                        <a:pt x="77737" y="47887"/>
                      </a:lnTo>
                      <a:close/>
                      <a:moveTo>
                        <a:pt x="88631" y="47887"/>
                      </a:moveTo>
                      <a:lnTo>
                        <a:pt x="88631" y="53055"/>
                      </a:lnTo>
                      <a:lnTo>
                        <a:pt x="83475" y="53055"/>
                      </a:lnTo>
                      <a:lnTo>
                        <a:pt x="83475" y="47887"/>
                      </a:lnTo>
                      <a:close/>
                      <a:moveTo>
                        <a:pt x="94358" y="47887"/>
                      </a:moveTo>
                      <a:lnTo>
                        <a:pt x="94358" y="53055"/>
                      </a:lnTo>
                      <a:lnTo>
                        <a:pt x="89202" y="53055"/>
                      </a:lnTo>
                      <a:lnTo>
                        <a:pt x="89202" y="47887"/>
                      </a:lnTo>
                      <a:close/>
                      <a:moveTo>
                        <a:pt x="100097" y="47887"/>
                      </a:moveTo>
                      <a:lnTo>
                        <a:pt x="100097" y="53055"/>
                      </a:lnTo>
                      <a:lnTo>
                        <a:pt x="94941" y="53055"/>
                      </a:lnTo>
                      <a:lnTo>
                        <a:pt x="94929" y="47887"/>
                      </a:lnTo>
                      <a:close/>
                      <a:moveTo>
                        <a:pt x="105824" y="47887"/>
                      </a:moveTo>
                      <a:lnTo>
                        <a:pt x="105824" y="53055"/>
                      </a:lnTo>
                      <a:lnTo>
                        <a:pt x="100668" y="53055"/>
                      </a:lnTo>
                      <a:lnTo>
                        <a:pt x="100668" y="47887"/>
                      </a:lnTo>
                      <a:close/>
                      <a:moveTo>
                        <a:pt x="111562" y="47887"/>
                      </a:moveTo>
                      <a:lnTo>
                        <a:pt x="111562" y="53055"/>
                      </a:lnTo>
                      <a:lnTo>
                        <a:pt x="106407" y="53055"/>
                      </a:lnTo>
                      <a:lnTo>
                        <a:pt x="106395" y="47887"/>
                      </a:lnTo>
                      <a:close/>
                      <a:moveTo>
                        <a:pt x="117289" y="47887"/>
                      </a:moveTo>
                      <a:lnTo>
                        <a:pt x="117289" y="53055"/>
                      </a:lnTo>
                      <a:lnTo>
                        <a:pt x="112134" y="53055"/>
                      </a:lnTo>
                      <a:lnTo>
                        <a:pt x="112134" y="47887"/>
                      </a:lnTo>
                      <a:close/>
                      <a:moveTo>
                        <a:pt x="123016" y="47887"/>
                      </a:moveTo>
                      <a:lnTo>
                        <a:pt x="123016" y="53055"/>
                      </a:lnTo>
                      <a:lnTo>
                        <a:pt x="117861" y="53043"/>
                      </a:lnTo>
                      <a:lnTo>
                        <a:pt x="117861" y="47887"/>
                      </a:lnTo>
                      <a:close/>
                      <a:moveTo>
                        <a:pt x="128755" y="47887"/>
                      </a:moveTo>
                      <a:lnTo>
                        <a:pt x="128755" y="53055"/>
                      </a:lnTo>
                      <a:lnTo>
                        <a:pt x="123588" y="53043"/>
                      </a:lnTo>
                      <a:lnTo>
                        <a:pt x="123588" y="47887"/>
                      </a:lnTo>
                      <a:close/>
                      <a:moveTo>
                        <a:pt x="134494" y="47887"/>
                      </a:moveTo>
                      <a:lnTo>
                        <a:pt x="134494" y="53055"/>
                      </a:lnTo>
                      <a:lnTo>
                        <a:pt x="129326" y="53043"/>
                      </a:lnTo>
                      <a:lnTo>
                        <a:pt x="129326" y="47887"/>
                      </a:lnTo>
                      <a:close/>
                      <a:moveTo>
                        <a:pt x="140209" y="47887"/>
                      </a:moveTo>
                      <a:lnTo>
                        <a:pt x="140209" y="53055"/>
                      </a:lnTo>
                      <a:lnTo>
                        <a:pt x="135053" y="53055"/>
                      </a:lnTo>
                      <a:lnTo>
                        <a:pt x="135053" y="47887"/>
                      </a:lnTo>
                      <a:close/>
                      <a:moveTo>
                        <a:pt x="145959" y="47887"/>
                      </a:moveTo>
                      <a:lnTo>
                        <a:pt x="145959" y="53055"/>
                      </a:lnTo>
                      <a:lnTo>
                        <a:pt x="140792" y="53055"/>
                      </a:lnTo>
                      <a:lnTo>
                        <a:pt x="140792" y="47887"/>
                      </a:lnTo>
                      <a:close/>
                      <a:moveTo>
                        <a:pt x="8395" y="53614"/>
                      </a:moveTo>
                      <a:lnTo>
                        <a:pt x="8395" y="58770"/>
                      </a:lnTo>
                      <a:lnTo>
                        <a:pt x="3227" y="58770"/>
                      </a:lnTo>
                      <a:lnTo>
                        <a:pt x="3227" y="53614"/>
                      </a:lnTo>
                      <a:close/>
                      <a:moveTo>
                        <a:pt x="14110" y="53614"/>
                      </a:moveTo>
                      <a:lnTo>
                        <a:pt x="14110" y="58782"/>
                      </a:lnTo>
                      <a:lnTo>
                        <a:pt x="8966" y="58782"/>
                      </a:lnTo>
                      <a:lnTo>
                        <a:pt x="8966" y="53626"/>
                      </a:lnTo>
                      <a:lnTo>
                        <a:pt x="14110" y="53614"/>
                      </a:lnTo>
                      <a:close/>
                      <a:moveTo>
                        <a:pt x="19848" y="53614"/>
                      </a:moveTo>
                      <a:lnTo>
                        <a:pt x="19848" y="58782"/>
                      </a:lnTo>
                      <a:lnTo>
                        <a:pt x="14693" y="58782"/>
                      </a:lnTo>
                      <a:lnTo>
                        <a:pt x="14693" y="53626"/>
                      </a:lnTo>
                      <a:lnTo>
                        <a:pt x="19848" y="53614"/>
                      </a:lnTo>
                      <a:close/>
                      <a:moveTo>
                        <a:pt x="25575" y="53614"/>
                      </a:moveTo>
                      <a:lnTo>
                        <a:pt x="25575" y="58782"/>
                      </a:lnTo>
                      <a:lnTo>
                        <a:pt x="20432" y="58782"/>
                      </a:lnTo>
                      <a:lnTo>
                        <a:pt x="20432" y="53626"/>
                      </a:lnTo>
                      <a:lnTo>
                        <a:pt x="25575" y="53614"/>
                      </a:lnTo>
                      <a:close/>
                      <a:moveTo>
                        <a:pt x="31314" y="53614"/>
                      </a:moveTo>
                      <a:lnTo>
                        <a:pt x="31314" y="58782"/>
                      </a:lnTo>
                      <a:lnTo>
                        <a:pt x="26159" y="58782"/>
                      </a:lnTo>
                      <a:lnTo>
                        <a:pt x="26159" y="53626"/>
                      </a:lnTo>
                      <a:lnTo>
                        <a:pt x="31314" y="53614"/>
                      </a:lnTo>
                      <a:close/>
                      <a:moveTo>
                        <a:pt x="37041" y="53614"/>
                      </a:moveTo>
                      <a:lnTo>
                        <a:pt x="37041" y="58782"/>
                      </a:lnTo>
                      <a:lnTo>
                        <a:pt x="31886" y="58782"/>
                      </a:lnTo>
                      <a:lnTo>
                        <a:pt x="31886" y="53614"/>
                      </a:lnTo>
                      <a:close/>
                      <a:moveTo>
                        <a:pt x="42780" y="53614"/>
                      </a:moveTo>
                      <a:lnTo>
                        <a:pt x="42780" y="58782"/>
                      </a:lnTo>
                      <a:lnTo>
                        <a:pt x="37625" y="58782"/>
                      </a:lnTo>
                      <a:lnTo>
                        <a:pt x="37613" y="53614"/>
                      </a:lnTo>
                      <a:close/>
                      <a:moveTo>
                        <a:pt x="48507" y="53614"/>
                      </a:moveTo>
                      <a:lnTo>
                        <a:pt x="48507" y="58782"/>
                      </a:lnTo>
                      <a:lnTo>
                        <a:pt x="43351" y="58782"/>
                      </a:lnTo>
                      <a:lnTo>
                        <a:pt x="43351" y="53614"/>
                      </a:lnTo>
                      <a:close/>
                      <a:moveTo>
                        <a:pt x="54234" y="53614"/>
                      </a:moveTo>
                      <a:lnTo>
                        <a:pt x="54234" y="58782"/>
                      </a:lnTo>
                      <a:lnTo>
                        <a:pt x="49090" y="58782"/>
                      </a:lnTo>
                      <a:lnTo>
                        <a:pt x="49078" y="53614"/>
                      </a:lnTo>
                      <a:close/>
                      <a:moveTo>
                        <a:pt x="59973" y="53614"/>
                      </a:moveTo>
                      <a:lnTo>
                        <a:pt x="59973" y="58782"/>
                      </a:lnTo>
                      <a:lnTo>
                        <a:pt x="54817" y="58782"/>
                      </a:lnTo>
                      <a:lnTo>
                        <a:pt x="54817" y="53614"/>
                      </a:lnTo>
                      <a:close/>
                      <a:moveTo>
                        <a:pt x="65699" y="53614"/>
                      </a:moveTo>
                      <a:lnTo>
                        <a:pt x="65699" y="58782"/>
                      </a:lnTo>
                      <a:lnTo>
                        <a:pt x="60544" y="58782"/>
                      </a:lnTo>
                      <a:lnTo>
                        <a:pt x="60544" y="53614"/>
                      </a:lnTo>
                      <a:close/>
                      <a:moveTo>
                        <a:pt x="71438" y="53614"/>
                      </a:moveTo>
                      <a:lnTo>
                        <a:pt x="71438" y="58782"/>
                      </a:lnTo>
                      <a:lnTo>
                        <a:pt x="66283" y="58782"/>
                      </a:lnTo>
                      <a:lnTo>
                        <a:pt x="66271" y="53614"/>
                      </a:lnTo>
                      <a:close/>
                      <a:moveTo>
                        <a:pt x="77165" y="53614"/>
                      </a:moveTo>
                      <a:lnTo>
                        <a:pt x="77165" y="58782"/>
                      </a:lnTo>
                      <a:lnTo>
                        <a:pt x="72010" y="58782"/>
                      </a:lnTo>
                      <a:lnTo>
                        <a:pt x="72010" y="53614"/>
                      </a:lnTo>
                      <a:close/>
                      <a:moveTo>
                        <a:pt x="82892" y="53614"/>
                      </a:moveTo>
                      <a:lnTo>
                        <a:pt x="82892" y="58782"/>
                      </a:lnTo>
                      <a:lnTo>
                        <a:pt x="77737" y="58782"/>
                      </a:lnTo>
                      <a:lnTo>
                        <a:pt x="77737" y="53614"/>
                      </a:lnTo>
                      <a:close/>
                      <a:moveTo>
                        <a:pt x="88631" y="53614"/>
                      </a:moveTo>
                      <a:lnTo>
                        <a:pt x="88631" y="58782"/>
                      </a:lnTo>
                      <a:lnTo>
                        <a:pt x="83475" y="58782"/>
                      </a:lnTo>
                      <a:lnTo>
                        <a:pt x="83475" y="53614"/>
                      </a:lnTo>
                      <a:close/>
                      <a:moveTo>
                        <a:pt x="94358" y="53614"/>
                      </a:moveTo>
                      <a:lnTo>
                        <a:pt x="94358" y="58782"/>
                      </a:lnTo>
                      <a:lnTo>
                        <a:pt x="89202" y="58782"/>
                      </a:lnTo>
                      <a:lnTo>
                        <a:pt x="89202" y="53614"/>
                      </a:lnTo>
                      <a:close/>
                      <a:moveTo>
                        <a:pt x="100097" y="53614"/>
                      </a:moveTo>
                      <a:lnTo>
                        <a:pt x="100097" y="58782"/>
                      </a:lnTo>
                      <a:lnTo>
                        <a:pt x="94941" y="58782"/>
                      </a:lnTo>
                      <a:lnTo>
                        <a:pt x="94929" y="53614"/>
                      </a:lnTo>
                      <a:close/>
                      <a:moveTo>
                        <a:pt x="105824" y="53614"/>
                      </a:moveTo>
                      <a:lnTo>
                        <a:pt x="105824" y="58782"/>
                      </a:lnTo>
                      <a:lnTo>
                        <a:pt x="100668" y="58782"/>
                      </a:lnTo>
                      <a:lnTo>
                        <a:pt x="100668" y="53614"/>
                      </a:lnTo>
                      <a:close/>
                      <a:moveTo>
                        <a:pt x="111562" y="53614"/>
                      </a:moveTo>
                      <a:lnTo>
                        <a:pt x="111562" y="58782"/>
                      </a:lnTo>
                      <a:lnTo>
                        <a:pt x="106407" y="58782"/>
                      </a:lnTo>
                      <a:lnTo>
                        <a:pt x="106395" y="53614"/>
                      </a:lnTo>
                      <a:close/>
                      <a:moveTo>
                        <a:pt x="117289" y="53614"/>
                      </a:moveTo>
                      <a:lnTo>
                        <a:pt x="117289" y="58782"/>
                      </a:lnTo>
                      <a:lnTo>
                        <a:pt x="112134" y="58782"/>
                      </a:lnTo>
                      <a:lnTo>
                        <a:pt x="112134" y="53614"/>
                      </a:lnTo>
                      <a:close/>
                      <a:moveTo>
                        <a:pt x="123016" y="53614"/>
                      </a:moveTo>
                      <a:lnTo>
                        <a:pt x="123016" y="58782"/>
                      </a:lnTo>
                      <a:lnTo>
                        <a:pt x="117861" y="58782"/>
                      </a:lnTo>
                      <a:lnTo>
                        <a:pt x="117861" y="53614"/>
                      </a:lnTo>
                      <a:close/>
                      <a:moveTo>
                        <a:pt x="128755" y="53626"/>
                      </a:moveTo>
                      <a:lnTo>
                        <a:pt x="128755" y="58782"/>
                      </a:lnTo>
                      <a:lnTo>
                        <a:pt x="123588" y="58782"/>
                      </a:lnTo>
                      <a:lnTo>
                        <a:pt x="123588" y="53626"/>
                      </a:lnTo>
                      <a:close/>
                      <a:moveTo>
                        <a:pt x="134494" y="53626"/>
                      </a:moveTo>
                      <a:lnTo>
                        <a:pt x="134494" y="58782"/>
                      </a:lnTo>
                      <a:lnTo>
                        <a:pt x="129326" y="58782"/>
                      </a:lnTo>
                      <a:lnTo>
                        <a:pt x="129326" y="53626"/>
                      </a:lnTo>
                      <a:close/>
                      <a:moveTo>
                        <a:pt x="140209" y="53626"/>
                      </a:moveTo>
                      <a:lnTo>
                        <a:pt x="140209" y="58782"/>
                      </a:lnTo>
                      <a:lnTo>
                        <a:pt x="135053" y="58782"/>
                      </a:lnTo>
                      <a:lnTo>
                        <a:pt x="135053" y="53626"/>
                      </a:lnTo>
                      <a:close/>
                      <a:moveTo>
                        <a:pt x="145959" y="53626"/>
                      </a:moveTo>
                      <a:lnTo>
                        <a:pt x="145959" y="58782"/>
                      </a:lnTo>
                      <a:lnTo>
                        <a:pt x="140792" y="58782"/>
                      </a:lnTo>
                      <a:lnTo>
                        <a:pt x="140792" y="53626"/>
                      </a:lnTo>
                      <a:close/>
                      <a:moveTo>
                        <a:pt x="8395" y="59341"/>
                      </a:moveTo>
                      <a:lnTo>
                        <a:pt x="8395" y="64509"/>
                      </a:lnTo>
                      <a:lnTo>
                        <a:pt x="3227" y="64509"/>
                      </a:lnTo>
                      <a:lnTo>
                        <a:pt x="3227" y="59341"/>
                      </a:lnTo>
                      <a:close/>
                      <a:moveTo>
                        <a:pt x="14110" y="59353"/>
                      </a:moveTo>
                      <a:lnTo>
                        <a:pt x="14110" y="64509"/>
                      </a:lnTo>
                      <a:lnTo>
                        <a:pt x="8966" y="64509"/>
                      </a:lnTo>
                      <a:lnTo>
                        <a:pt x="8966" y="59353"/>
                      </a:lnTo>
                      <a:close/>
                      <a:moveTo>
                        <a:pt x="19848" y="59353"/>
                      </a:moveTo>
                      <a:lnTo>
                        <a:pt x="19848" y="64509"/>
                      </a:lnTo>
                      <a:lnTo>
                        <a:pt x="14693" y="64509"/>
                      </a:lnTo>
                      <a:lnTo>
                        <a:pt x="14693" y="59353"/>
                      </a:lnTo>
                      <a:close/>
                      <a:moveTo>
                        <a:pt x="25575" y="59353"/>
                      </a:moveTo>
                      <a:lnTo>
                        <a:pt x="25575" y="64509"/>
                      </a:lnTo>
                      <a:lnTo>
                        <a:pt x="20432" y="64509"/>
                      </a:lnTo>
                      <a:lnTo>
                        <a:pt x="20432" y="59353"/>
                      </a:lnTo>
                      <a:close/>
                      <a:moveTo>
                        <a:pt x="31314" y="59353"/>
                      </a:moveTo>
                      <a:lnTo>
                        <a:pt x="31314" y="64509"/>
                      </a:lnTo>
                      <a:lnTo>
                        <a:pt x="26159" y="64509"/>
                      </a:lnTo>
                      <a:lnTo>
                        <a:pt x="26159" y="59353"/>
                      </a:lnTo>
                      <a:close/>
                      <a:moveTo>
                        <a:pt x="37041" y="59353"/>
                      </a:moveTo>
                      <a:lnTo>
                        <a:pt x="37041" y="64509"/>
                      </a:lnTo>
                      <a:lnTo>
                        <a:pt x="31886" y="64509"/>
                      </a:lnTo>
                      <a:lnTo>
                        <a:pt x="31886" y="59353"/>
                      </a:lnTo>
                      <a:close/>
                      <a:moveTo>
                        <a:pt x="42780" y="59353"/>
                      </a:moveTo>
                      <a:lnTo>
                        <a:pt x="42780" y="64509"/>
                      </a:lnTo>
                      <a:lnTo>
                        <a:pt x="37625" y="64509"/>
                      </a:lnTo>
                      <a:lnTo>
                        <a:pt x="37613" y="59353"/>
                      </a:lnTo>
                      <a:close/>
                      <a:moveTo>
                        <a:pt x="48507" y="59353"/>
                      </a:moveTo>
                      <a:lnTo>
                        <a:pt x="48507" y="64509"/>
                      </a:lnTo>
                      <a:lnTo>
                        <a:pt x="43351" y="64509"/>
                      </a:lnTo>
                      <a:lnTo>
                        <a:pt x="43351" y="59353"/>
                      </a:lnTo>
                      <a:close/>
                      <a:moveTo>
                        <a:pt x="54234" y="59353"/>
                      </a:moveTo>
                      <a:lnTo>
                        <a:pt x="54234" y="64509"/>
                      </a:lnTo>
                      <a:lnTo>
                        <a:pt x="49090" y="64509"/>
                      </a:lnTo>
                      <a:lnTo>
                        <a:pt x="49078" y="59353"/>
                      </a:lnTo>
                      <a:close/>
                      <a:moveTo>
                        <a:pt x="59973" y="59353"/>
                      </a:moveTo>
                      <a:lnTo>
                        <a:pt x="59973" y="64509"/>
                      </a:lnTo>
                      <a:lnTo>
                        <a:pt x="54817" y="64509"/>
                      </a:lnTo>
                      <a:lnTo>
                        <a:pt x="54805" y="59353"/>
                      </a:lnTo>
                      <a:close/>
                      <a:moveTo>
                        <a:pt x="65699" y="59353"/>
                      </a:moveTo>
                      <a:lnTo>
                        <a:pt x="65699" y="64509"/>
                      </a:lnTo>
                      <a:lnTo>
                        <a:pt x="60544" y="64509"/>
                      </a:lnTo>
                      <a:lnTo>
                        <a:pt x="60544" y="59353"/>
                      </a:lnTo>
                      <a:close/>
                      <a:moveTo>
                        <a:pt x="71426" y="59353"/>
                      </a:moveTo>
                      <a:lnTo>
                        <a:pt x="71426" y="64509"/>
                      </a:lnTo>
                      <a:lnTo>
                        <a:pt x="66283" y="64509"/>
                      </a:lnTo>
                      <a:lnTo>
                        <a:pt x="66271" y="59353"/>
                      </a:lnTo>
                      <a:close/>
                      <a:moveTo>
                        <a:pt x="77165" y="59353"/>
                      </a:moveTo>
                      <a:lnTo>
                        <a:pt x="77165" y="64509"/>
                      </a:lnTo>
                      <a:lnTo>
                        <a:pt x="72010" y="64509"/>
                      </a:lnTo>
                      <a:lnTo>
                        <a:pt x="72010" y="59353"/>
                      </a:lnTo>
                      <a:close/>
                      <a:moveTo>
                        <a:pt x="82892" y="59353"/>
                      </a:moveTo>
                      <a:lnTo>
                        <a:pt x="82892" y="64509"/>
                      </a:lnTo>
                      <a:lnTo>
                        <a:pt x="77737" y="64509"/>
                      </a:lnTo>
                      <a:lnTo>
                        <a:pt x="77737" y="59353"/>
                      </a:lnTo>
                      <a:close/>
                      <a:moveTo>
                        <a:pt x="88631" y="59353"/>
                      </a:moveTo>
                      <a:lnTo>
                        <a:pt x="88631" y="64509"/>
                      </a:lnTo>
                      <a:lnTo>
                        <a:pt x="83475" y="64509"/>
                      </a:lnTo>
                      <a:lnTo>
                        <a:pt x="83464" y="59353"/>
                      </a:lnTo>
                      <a:close/>
                      <a:moveTo>
                        <a:pt x="94358" y="59353"/>
                      </a:moveTo>
                      <a:lnTo>
                        <a:pt x="94358" y="64509"/>
                      </a:lnTo>
                      <a:lnTo>
                        <a:pt x="89202" y="64509"/>
                      </a:lnTo>
                      <a:lnTo>
                        <a:pt x="89202" y="59353"/>
                      </a:lnTo>
                      <a:close/>
                      <a:moveTo>
                        <a:pt x="100085" y="59353"/>
                      </a:moveTo>
                      <a:lnTo>
                        <a:pt x="100085" y="64509"/>
                      </a:lnTo>
                      <a:lnTo>
                        <a:pt x="94941" y="64509"/>
                      </a:lnTo>
                      <a:lnTo>
                        <a:pt x="94929" y="59353"/>
                      </a:lnTo>
                      <a:close/>
                      <a:moveTo>
                        <a:pt x="105824" y="59353"/>
                      </a:moveTo>
                      <a:lnTo>
                        <a:pt x="105824" y="64509"/>
                      </a:lnTo>
                      <a:lnTo>
                        <a:pt x="100668" y="64509"/>
                      </a:lnTo>
                      <a:lnTo>
                        <a:pt x="100668" y="59353"/>
                      </a:lnTo>
                      <a:close/>
                      <a:moveTo>
                        <a:pt x="111562" y="59353"/>
                      </a:moveTo>
                      <a:lnTo>
                        <a:pt x="111562" y="64509"/>
                      </a:lnTo>
                      <a:lnTo>
                        <a:pt x="106407" y="64509"/>
                      </a:lnTo>
                      <a:lnTo>
                        <a:pt x="106395" y="59353"/>
                      </a:lnTo>
                      <a:close/>
                      <a:moveTo>
                        <a:pt x="117289" y="59353"/>
                      </a:moveTo>
                      <a:lnTo>
                        <a:pt x="117289" y="64509"/>
                      </a:lnTo>
                      <a:lnTo>
                        <a:pt x="112134" y="64509"/>
                      </a:lnTo>
                      <a:lnTo>
                        <a:pt x="112122" y="59353"/>
                      </a:lnTo>
                      <a:close/>
                      <a:moveTo>
                        <a:pt x="123016" y="59353"/>
                      </a:moveTo>
                      <a:lnTo>
                        <a:pt x="123016" y="64509"/>
                      </a:lnTo>
                      <a:lnTo>
                        <a:pt x="117861" y="64509"/>
                      </a:lnTo>
                      <a:lnTo>
                        <a:pt x="117861" y="59353"/>
                      </a:lnTo>
                      <a:close/>
                      <a:moveTo>
                        <a:pt x="128755" y="59353"/>
                      </a:moveTo>
                      <a:lnTo>
                        <a:pt x="128755" y="64509"/>
                      </a:lnTo>
                      <a:lnTo>
                        <a:pt x="123600" y="64509"/>
                      </a:lnTo>
                      <a:lnTo>
                        <a:pt x="123588" y="59353"/>
                      </a:lnTo>
                      <a:close/>
                      <a:moveTo>
                        <a:pt x="134494" y="59353"/>
                      </a:moveTo>
                      <a:lnTo>
                        <a:pt x="134494" y="64509"/>
                      </a:lnTo>
                      <a:lnTo>
                        <a:pt x="129326" y="64509"/>
                      </a:lnTo>
                      <a:lnTo>
                        <a:pt x="129326" y="59353"/>
                      </a:lnTo>
                      <a:close/>
                      <a:moveTo>
                        <a:pt x="140209" y="59353"/>
                      </a:moveTo>
                      <a:lnTo>
                        <a:pt x="140209" y="64509"/>
                      </a:lnTo>
                      <a:lnTo>
                        <a:pt x="135053" y="64509"/>
                      </a:lnTo>
                      <a:lnTo>
                        <a:pt x="135053" y="59353"/>
                      </a:lnTo>
                      <a:close/>
                      <a:moveTo>
                        <a:pt x="145959" y="59353"/>
                      </a:moveTo>
                      <a:lnTo>
                        <a:pt x="145959" y="64509"/>
                      </a:lnTo>
                      <a:lnTo>
                        <a:pt x="140792" y="64509"/>
                      </a:lnTo>
                      <a:lnTo>
                        <a:pt x="140792" y="59353"/>
                      </a:lnTo>
                      <a:close/>
                      <a:moveTo>
                        <a:pt x="8395" y="65080"/>
                      </a:moveTo>
                      <a:lnTo>
                        <a:pt x="8395" y="70235"/>
                      </a:lnTo>
                      <a:lnTo>
                        <a:pt x="3227" y="70235"/>
                      </a:lnTo>
                      <a:lnTo>
                        <a:pt x="3227" y="65080"/>
                      </a:lnTo>
                      <a:close/>
                      <a:moveTo>
                        <a:pt x="14110" y="65080"/>
                      </a:moveTo>
                      <a:lnTo>
                        <a:pt x="14110" y="70235"/>
                      </a:lnTo>
                      <a:lnTo>
                        <a:pt x="8966" y="70235"/>
                      </a:lnTo>
                      <a:lnTo>
                        <a:pt x="8966" y="65080"/>
                      </a:lnTo>
                      <a:close/>
                      <a:moveTo>
                        <a:pt x="19848" y="65080"/>
                      </a:moveTo>
                      <a:lnTo>
                        <a:pt x="19848" y="70235"/>
                      </a:lnTo>
                      <a:lnTo>
                        <a:pt x="14693" y="70235"/>
                      </a:lnTo>
                      <a:lnTo>
                        <a:pt x="14693" y="65080"/>
                      </a:lnTo>
                      <a:close/>
                      <a:moveTo>
                        <a:pt x="25575" y="65080"/>
                      </a:moveTo>
                      <a:lnTo>
                        <a:pt x="25575" y="70235"/>
                      </a:lnTo>
                      <a:lnTo>
                        <a:pt x="20432" y="70235"/>
                      </a:lnTo>
                      <a:lnTo>
                        <a:pt x="20420" y="65080"/>
                      </a:lnTo>
                      <a:close/>
                      <a:moveTo>
                        <a:pt x="31314" y="65080"/>
                      </a:moveTo>
                      <a:lnTo>
                        <a:pt x="31314" y="70235"/>
                      </a:lnTo>
                      <a:lnTo>
                        <a:pt x="26159" y="70235"/>
                      </a:lnTo>
                      <a:lnTo>
                        <a:pt x="26147" y="65080"/>
                      </a:lnTo>
                      <a:close/>
                      <a:moveTo>
                        <a:pt x="37041" y="65080"/>
                      </a:moveTo>
                      <a:lnTo>
                        <a:pt x="37041" y="70235"/>
                      </a:lnTo>
                      <a:lnTo>
                        <a:pt x="31886" y="70235"/>
                      </a:lnTo>
                      <a:lnTo>
                        <a:pt x="31886" y="65080"/>
                      </a:lnTo>
                      <a:close/>
                      <a:moveTo>
                        <a:pt x="42768" y="65080"/>
                      </a:moveTo>
                      <a:lnTo>
                        <a:pt x="42768" y="70235"/>
                      </a:lnTo>
                      <a:lnTo>
                        <a:pt x="37625" y="70235"/>
                      </a:lnTo>
                      <a:lnTo>
                        <a:pt x="37613" y="65080"/>
                      </a:lnTo>
                      <a:close/>
                      <a:moveTo>
                        <a:pt x="48507" y="65080"/>
                      </a:moveTo>
                      <a:lnTo>
                        <a:pt x="48507" y="70235"/>
                      </a:lnTo>
                      <a:lnTo>
                        <a:pt x="43351" y="70235"/>
                      </a:lnTo>
                      <a:lnTo>
                        <a:pt x="43351" y="65080"/>
                      </a:lnTo>
                      <a:close/>
                      <a:moveTo>
                        <a:pt x="54234" y="65080"/>
                      </a:moveTo>
                      <a:lnTo>
                        <a:pt x="54234" y="70235"/>
                      </a:lnTo>
                      <a:lnTo>
                        <a:pt x="49090" y="70235"/>
                      </a:lnTo>
                      <a:lnTo>
                        <a:pt x="49078" y="65080"/>
                      </a:lnTo>
                      <a:close/>
                      <a:moveTo>
                        <a:pt x="59973" y="65080"/>
                      </a:moveTo>
                      <a:lnTo>
                        <a:pt x="59973" y="70235"/>
                      </a:lnTo>
                      <a:lnTo>
                        <a:pt x="54817" y="70235"/>
                      </a:lnTo>
                      <a:lnTo>
                        <a:pt x="54805" y="65080"/>
                      </a:lnTo>
                      <a:close/>
                      <a:moveTo>
                        <a:pt x="65699" y="65080"/>
                      </a:moveTo>
                      <a:lnTo>
                        <a:pt x="65699" y="70235"/>
                      </a:lnTo>
                      <a:lnTo>
                        <a:pt x="60544" y="70235"/>
                      </a:lnTo>
                      <a:lnTo>
                        <a:pt x="60544" y="65080"/>
                      </a:lnTo>
                      <a:close/>
                      <a:moveTo>
                        <a:pt x="71426" y="65080"/>
                      </a:moveTo>
                      <a:lnTo>
                        <a:pt x="71426" y="70235"/>
                      </a:lnTo>
                      <a:lnTo>
                        <a:pt x="66283" y="70235"/>
                      </a:lnTo>
                      <a:lnTo>
                        <a:pt x="66271" y="65080"/>
                      </a:lnTo>
                      <a:close/>
                      <a:moveTo>
                        <a:pt x="77165" y="65080"/>
                      </a:moveTo>
                      <a:lnTo>
                        <a:pt x="77165" y="70235"/>
                      </a:lnTo>
                      <a:lnTo>
                        <a:pt x="72010" y="70235"/>
                      </a:lnTo>
                      <a:lnTo>
                        <a:pt x="71998" y="65080"/>
                      </a:lnTo>
                      <a:close/>
                      <a:moveTo>
                        <a:pt x="82892" y="65080"/>
                      </a:moveTo>
                      <a:lnTo>
                        <a:pt x="82892" y="70235"/>
                      </a:lnTo>
                      <a:lnTo>
                        <a:pt x="77737" y="70235"/>
                      </a:lnTo>
                      <a:lnTo>
                        <a:pt x="77737" y="65080"/>
                      </a:lnTo>
                      <a:close/>
                      <a:moveTo>
                        <a:pt x="88631" y="65080"/>
                      </a:moveTo>
                      <a:lnTo>
                        <a:pt x="88631" y="70235"/>
                      </a:lnTo>
                      <a:lnTo>
                        <a:pt x="83475" y="70235"/>
                      </a:lnTo>
                      <a:lnTo>
                        <a:pt x="83464" y="65080"/>
                      </a:lnTo>
                      <a:close/>
                      <a:moveTo>
                        <a:pt x="94358" y="65080"/>
                      </a:moveTo>
                      <a:lnTo>
                        <a:pt x="94358" y="70235"/>
                      </a:lnTo>
                      <a:lnTo>
                        <a:pt x="89202" y="70235"/>
                      </a:lnTo>
                      <a:lnTo>
                        <a:pt x="89202" y="65080"/>
                      </a:lnTo>
                      <a:close/>
                      <a:moveTo>
                        <a:pt x="100085" y="65080"/>
                      </a:moveTo>
                      <a:lnTo>
                        <a:pt x="100085" y="70235"/>
                      </a:lnTo>
                      <a:lnTo>
                        <a:pt x="94941" y="70235"/>
                      </a:lnTo>
                      <a:lnTo>
                        <a:pt x="94929" y="65080"/>
                      </a:lnTo>
                      <a:close/>
                      <a:moveTo>
                        <a:pt x="105824" y="65080"/>
                      </a:moveTo>
                      <a:lnTo>
                        <a:pt x="105824" y="70235"/>
                      </a:lnTo>
                      <a:lnTo>
                        <a:pt x="100668" y="70235"/>
                      </a:lnTo>
                      <a:lnTo>
                        <a:pt x="100668" y="65080"/>
                      </a:lnTo>
                      <a:close/>
                      <a:moveTo>
                        <a:pt x="111562" y="65080"/>
                      </a:moveTo>
                      <a:lnTo>
                        <a:pt x="111562" y="70235"/>
                      </a:lnTo>
                      <a:lnTo>
                        <a:pt x="106407" y="70235"/>
                      </a:lnTo>
                      <a:lnTo>
                        <a:pt x="106395" y="65080"/>
                      </a:lnTo>
                      <a:close/>
                      <a:moveTo>
                        <a:pt x="117289" y="65080"/>
                      </a:moveTo>
                      <a:lnTo>
                        <a:pt x="117289" y="70235"/>
                      </a:lnTo>
                      <a:lnTo>
                        <a:pt x="112134" y="70235"/>
                      </a:lnTo>
                      <a:lnTo>
                        <a:pt x="112122" y="65080"/>
                      </a:lnTo>
                      <a:close/>
                      <a:moveTo>
                        <a:pt x="123016" y="65080"/>
                      </a:moveTo>
                      <a:lnTo>
                        <a:pt x="123016" y="70235"/>
                      </a:lnTo>
                      <a:lnTo>
                        <a:pt x="117861" y="70235"/>
                      </a:lnTo>
                      <a:lnTo>
                        <a:pt x="117861" y="65080"/>
                      </a:lnTo>
                      <a:close/>
                      <a:moveTo>
                        <a:pt x="128743" y="65080"/>
                      </a:moveTo>
                      <a:lnTo>
                        <a:pt x="128743" y="70235"/>
                      </a:lnTo>
                      <a:lnTo>
                        <a:pt x="123600" y="70235"/>
                      </a:lnTo>
                      <a:lnTo>
                        <a:pt x="123588" y="65080"/>
                      </a:lnTo>
                      <a:close/>
                      <a:moveTo>
                        <a:pt x="134494" y="65080"/>
                      </a:moveTo>
                      <a:lnTo>
                        <a:pt x="134494" y="70235"/>
                      </a:lnTo>
                      <a:lnTo>
                        <a:pt x="129326" y="70235"/>
                      </a:lnTo>
                      <a:lnTo>
                        <a:pt x="129326" y="65080"/>
                      </a:lnTo>
                      <a:close/>
                      <a:moveTo>
                        <a:pt x="140209" y="65080"/>
                      </a:moveTo>
                      <a:lnTo>
                        <a:pt x="140209" y="70247"/>
                      </a:lnTo>
                      <a:lnTo>
                        <a:pt x="135053" y="70247"/>
                      </a:lnTo>
                      <a:lnTo>
                        <a:pt x="135053" y="65080"/>
                      </a:lnTo>
                      <a:close/>
                      <a:moveTo>
                        <a:pt x="145959" y="65080"/>
                      </a:moveTo>
                      <a:lnTo>
                        <a:pt x="145959" y="70247"/>
                      </a:lnTo>
                      <a:lnTo>
                        <a:pt x="140792" y="70247"/>
                      </a:lnTo>
                      <a:lnTo>
                        <a:pt x="140792" y="65080"/>
                      </a:lnTo>
                      <a:close/>
                      <a:moveTo>
                        <a:pt x="8395" y="70807"/>
                      </a:moveTo>
                      <a:lnTo>
                        <a:pt x="8395" y="75962"/>
                      </a:lnTo>
                      <a:lnTo>
                        <a:pt x="3227" y="75962"/>
                      </a:lnTo>
                      <a:lnTo>
                        <a:pt x="3227" y="70807"/>
                      </a:lnTo>
                      <a:close/>
                      <a:moveTo>
                        <a:pt x="14122" y="70819"/>
                      </a:moveTo>
                      <a:lnTo>
                        <a:pt x="14122" y="75974"/>
                      </a:lnTo>
                      <a:lnTo>
                        <a:pt x="8966" y="75974"/>
                      </a:lnTo>
                      <a:lnTo>
                        <a:pt x="8966" y="70819"/>
                      </a:lnTo>
                      <a:close/>
                      <a:moveTo>
                        <a:pt x="19848" y="70819"/>
                      </a:moveTo>
                      <a:lnTo>
                        <a:pt x="19848" y="75974"/>
                      </a:lnTo>
                      <a:lnTo>
                        <a:pt x="14693" y="75974"/>
                      </a:lnTo>
                      <a:lnTo>
                        <a:pt x="14693" y="70819"/>
                      </a:lnTo>
                      <a:close/>
                      <a:moveTo>
                        <a:pt x="25575" y="70819"/>
                      </a:moveTo>
                      <a:lnTo>
                        <a:pt x="25575" y="75974"/>
                      </a:lnTo>
                      <a:lnTo>
                        <a:pt x="20420" y="75974"/>
                      </a:lnTo>
                      <a:lnTo>
                        <a:pt x="20420" y="70819"/>
                      </a:lnTo>
                      <a:close/>
                      <a:moveTo>
                        <a:pt x="31302" y="70819"/>
                      </a:moveTo>
                      <a:lnTo>
                        <a:pt x="31302" y="75974"/>
                      </a:lnTo>
                      <a:lnTo>
                        <a:pt x="26147" y="75974"/>
                      </a:lnTo>
                      <a:lnTo>
                        <a:pt x="26147" y="70819"/>
                      </a:lnTo>
                      <a:close/>
                      <a:moveTo>
                        <a:pt x="37041" y="70819"/>
                      </a:moveTo>
                      <a:lnTo>
                        <a:pt x="37041" y="75974"/>
                      </a:lnTo>
                      <a:lnTo>
                        <a:pt x="31886" y="75974"/>
                      </a:lnTo>
                      <a:lnTo>
                        <a:pt x="31886" y="70819"/>
                      </a:lnTo>
                      <a:close/>
                      <a:moveTo>
                        <a:pt x="42768" y="70819"/>
                      </a:moveTo>
                      <a:lnTo>
                        <a:pt x="42768" y="75974"/>
                      </a:lnTo>
                      <a:lnTo>
                        <a:pt x="37613" y="75974"/>
                      </a:lnTo>
                      <a:lnTo>
                        <a:pt x="37613" y="70819"/>
                      </a:lnTo>
                      <a:close/>
                      <a:moveTo>
                        <a:pt x="48507" y="70819"/>
                      </a:moveTo>
                      <a:lnTo>
                        <a:pt x="48507" y="75974"/>
                      </a:lnTo>
                      <a:lnTo>
                        <a:pt x="43340" y="75974"/>
                      </a:lnTo>
                      <a:lnTo>
                        <a:pt x="43340" y="70819"/>
                      </a:lnTo>
                      <a:close/>
                      <a:moveTo>
                        <a:pt x="54234" y="70819"/>
                      </a:moveTo>
                      <a:lnTo>
                        <a:pt x="54234" y="75974"/>
                      </a:lnTo>
                      <a:lnTo>
                        <a:pt x="49078" y="75974"/>
                      </a:lnTo>
                      <a:lnTo>
                        <a:pt x="49078" y="70819"/>
                      </a:lnTo>
                      <a:close/>
                      <a:moveTo>
                        <a:pt x="59961" y="70819"/>
                      </a:moveTo>
                      <a:lnTo>
                        <a:pt x="59961" y="75974"/>
                      </a:lnTo>
                      <a:lnTo>
                        <a:pt x="54805" y="75974"/>
                      </a:lnTo>
                      <a:lnTo>
                        <a:pt x="54805" y="70819"/>
                      </a:lnTo>
                      <a:close/>
                      <a:moveTo>
                        <a:pt x="65699" y="70819"/>
                      </a:moveTo>
                      <a:lnTo>
                        <a:pt x="65699" y="75974"/>
                      </a:lnTo>
                      <a:lnTo>
                        <a:pt x="60532" y="75974"/>
                      </a:lnTo>
                      <a:lnTo>
                        <a:pt x="60532" y="70819"/>
                      </a:lnTo>
                      <a:close/>
                      <a:moveTo>
                        <a:pt x="71426" y="70819"/>
                      </a:moveTo>
                      <a:lnTo>
                        <a:pt x="71426" y="75974"/>
                      </a:lnTo>
                      <a:lnTo>
                        <a:pt x="66271" y="75974"/>
                      </a:lnTo>
                      <a:lnTo>
                        <a:pt x="66271" y="70819"/>
                      </a:lnTo>
                      <a:close/>
                      <a:moveTo>
                        <a:pt x="77153" y="70819"/>
                      </a:moveTo>
                      <a:lnTo>
                        <a:pt x="77153" y="75974"/>
                      </a:lnTo>
                      <a:lnTo>
                        <a:pt x="71998" y="75974"/>
                      </a:lnTo>
                      <a:lnTo>
                        <a:pt x="71998" y="70819"/>
                      </a:lnTo>
                      <a:close/>
                      <a:moveTo>
                        <a:pt x="82892" y="70819"/>
                      </a:moveTo>
                      <a:lnTo>
                        <a:pt x="82892" y="75974"/>
                      </a:lnTo>
                      <a:lnTo>
                        <a:pt x="77737" y="75974"/>
                      </a:lnTo>
                      <a:lnTo>
                        <a:pt x="77737" y="70819"/>
                      </a:lnTo>
                      <a:close/>
                      <a:moveTo>
                        <a:pt x="88619" y="70819"/>
                      </a:moveTo>
                      <a:lnTo>
                        <a:pt x="88619" y="75974"/>
                      </a:lnTo>
                      <a:lnTo>
                        <a:pt x="83464" y="75974"/>
                      </a:lnTo>
                      <a:lnTo>
                        <a:pt x="83464" y="70819"/>
                      </a:lnTo>
                      <a:close/>
                      <a:moveTo>
                        <a:pt x="94358" y="70819"/>
                      </a:moveTo>
                      <a:lnTo>
                        <a:pt x="94358" y="75974"/>
                      </a:lnTo>
                      <a:lnTo>
                        <a:pt x="89190" y="75974"/>
                      </a:lnTo>
                      <a:lnTo>
                        <a:pt x="89190" y="70819"/>
                      </a:lnTo>
                      <a:close/>
                      <a:moveTo>
                        <a:pt x="100085" y="70819"/>
                      </a:moveTo>
                      <a:lnTo>
                        <a:pt x="100085" y="75974"/>
                      </a:lnTo>
                      <a:lnTo>
                        <a:pt x="94929" y="75974"/>
                      </a:lnTo>
                      <a:lnTo>
                        <a:pt x="94929" y="70819"/>
                      </a:lnTo>
                      <a:close/>
                      <a:moveTo>
                        <a:pt x="105824" y="70819"/>
                      </a:moveTo>
                      <a:lnTo>
                        <a:pt x="105824" y="75974"/>
                      </a:lnTo>
                      <a:lnTo>
                        <a:pt x="100656" y="75974"/>
                      </a:lnTo>
                      <a:lnTo>
                        <a:pt x="100656" y="70819"/>
                      </a:lnTo>
                      <a:close/>
                      <a:moveTo>
                        <a:pt x="111562" y="70819"/>
                      </a:moveTo>
                      <a:lnTo>
                        <a:pt x="111562" y="75974"/>
                      </a:lnTo>
                      <a:lnTo>
                        <a:pt x="106395" y="75974"/>
                      </a:lnTo>
                      <a:lnTo>
                        <a:pt x="106395" y="70819"/>
                      </a:lnTo>
                      <a:close/>
                      <a:moveTo>
                        <a:pt x="117277" y="70819"/>
                      </a:moveTo>
                      <a:lnTo>
                        <a:pt x="117277" y="75974"/>
                      </a:lnTo>
                      <a:lnTo>
                        <a:pt x="112122" y="75974"/>
                      </a:lnTo>
                      <a:lnTo>
                        <a:pt x="112122" y="70819"/>
                      </a:lnTo>
                      <a:close/>
                      <a:moveTo>
                        <a:pt x="123016" y="70819"/>
                      </a:moveTo>
                      <a:lnTo>
                        <a:pt x="123016" y="75974"/>
                      </a:lnTo>
                      <a:lnTo>
                        <a:pt x="117861" y="75974"/>
                      </a:lnTo>
                      <a:lnTo>
                        <a:pt x="117861" y="70819"/>
                      </a:lnTo>
                      <a:close/>
                      <a:moveTo>
                        <a:pt x="128743" y="70819"/>
                      </a:moveTo>
                      <a:lnTo>
                        <a:pt x="128743" y="75974"/>
                      </a:lnTo>
                      <a:lnTo>
                        <a:pt x="123588" y="75974"/>
                      </a:lnTo>
                      <a:lnTo>
                        <a:pt x="123588" y="70819"/>
                      </a:lnTo>
                      <a:close/>
                      <a:moveTo>
                        <a:pt x="134494" y="70819"/>
                      </a:moveTo>
                      <a:lnTo>
                        <a:pt x="134494" y="75974"/>
                      </a:lnTo>
                      <a:lnTo>
                        <a:pt x="129315" y="75974"/>
                      </a:lnTo>
                      <a:lnTo>
                        <a:pt x="129315" y="70819"/>
                      </a:lnTo>
                      <a:close/>
                      <a:moveTo>
                        <a:pt x="140209" y="70819"/>
                      </a:moveTo>
                      <a:lnTo>
                        <a:pt x="140209" y="75974"/>
                      </a:lnTo>
                      <a:lnTo>
                        <a:pt x="135053" y="75974"/>
                      </a:lnTo>
                      <a:lnTo>
                        <a:pt x="135053" y="70819"/>
                      </a:lnTo>
                      <a:close/>
                      <a:moveTo>
                        <a:pt x="145959" y="70819"/>
                      </a:moveTo>
                      <a:lnTo>
                        <a:pt x="145959" y="75974"/>
                      </a:lnTo>
                      <a:lnTo>
                        <a:pt x="140792" y="75974"/>
                      </a:lnTo>
                      <a:lnTo>
                        <a:pt x="140792" y="70819"/>
                      </a:lnTo>
                      <a:close/>
                      <a:moveTo>
                        <a:pt x="8395" y="76546"/>
                      </a:moveTo>
                      <a:lnTo>
                        <a:pt x="8395" y="81701"/>
                      </a:lnTo>
                      <a:lnTo>
                        <a:pt x="3227" y="81713"/>
                      </a:lnTo>
                      <a:lnTo>
                        <a:pt x="3227" y="76546"/>
                      </a:lnTo>
                      <a:close/>
                      <a:moveTo>
                        <a:pt x="14122" y="76546"/>
                      </a:moveTo>
                      <a:lnTo>
                        <a:pt x="14122" y="81701"/>
                      </a:lnTo>
                      <a:lnTo>
                        <a:pt x="8954" y="81713"/>
                      </a:lnTo>
                      <a:lnTo>
                        <a:pt x="8954" y="76546"/>
                      </a:lnTo>
                      <a:close/>
                      <a:moveTo>
                        <a:pt x="19848" y="76546"/>
                      </a:moveTo>
                      <a:lnTo>
                        <a:pt x="19848" y="81701"/>
                      </a:lnTo>
                      <a:lnTo>
                        <a:pt x="14693" y="81713"/>
                      </a:lnTo>
                      <a:lnTo>
                        <a:pt x="14693" y="76546"/>
                      </a:lnTo>
                      <a:close/>
                      <a:moveTo>
                        <a:pt x="25575" y="76546"/>
                      </a:moveTo>
                      <a:lnTo>
                        <a:pt x="25575" y="81701"/>
                      </a:lnTo>
                      <a:lnTo>
                        <a:pt x="20420" y="81713"/>
                      </a:lnTo>
                      <a:lnTo>
                        <a:pt x="20420" y="76546"/>
                      </a:lnTo>
                      <a:close/>
                      <a:moveTo>
                        <a:pt x="31314" y="76546"/>
                      </a:moveTo>
                      <a:lnTo>
                        <a:pt x="31314" y="81701"/>
                      </a:lnTo>
                      <a:lnTo>
                        <a:pt x="26147" y="81713"/>
                      </a:lnTo>
                      <a:lnTo>
                        <a:pt x="26147" y="76546"/>
                      </a:lnTo>
                      <a:close/>
                      <a:moveTo>
                        <a:pt x="37041" y="76546"/>
                      </a:moveTo>
                      <a:lnTo>
                        <a:pt x="37041" y="81701"/>
                      </a:lnTo>
                      <a:lnTo>
                        <a:pt x="31886" y="81713"/>
                      </a:lnTo>
                      <a:lnTo>
                        <a:pt x="31886" y="76546"/>
                      </a:lnTo>
                      <a:close/>
                      <a:moveTo>
                        <a:pt x="42780" y="76546"/>
                      </a:moveTo>
                      <a:lnTo>
                        <a:pt x="42780" y="81701"/>
                      </a:lnTo>
                      <a:lnTo>
                        <a:pt x="37625" y="81713"/>
                      </a:lnTo>
                      <a:lnTo>
                        <a:pt x="37625" y="76546"/>
                      </a:lnTo>
                      <a:close/>
                      <a:moveTo>
                        <a:pt x="48507" y="76546"/>
                      </a:moveTo>
                      <a:lnTo>
                        <a:pt x="48507" y="81701"/>
                      </a:lnTo>
                      <a:lnTo>
                        <a:pt x="43351" y="81713"/>
                      </a:lnTo>
                      <a:lnTo>
                        <a:pt x="43351" y="76546"/>
                      </a:lnTo>
                      <a:close/>
                      <a:moveTo>
                        <a:pt x="54246" y="76546"/>
                      </a:moveTo>
                      <a:lnTo>
                        <a:pt x="54246" y="81701"/>
                      </a:lnTo>
                      <a:lnTo>
                        <a:pt x="49090" y="81713"/>
                      </a:lnTo>
                      <a:lnTo>
                        <a:pt x="49090" y="76546"/>
                      </a:lnTo>
                      <a:close/>
                      <a:moveTo>
                        <a:pt x="59973" y="76546"/>
                      </a:moveTo>
                      <a:lnTo>
                        <a:pt x="59973" y="81701"/>
                      </a:lnTo>
                      <a:lnTo>
                        <a:pt x="54817" y="81713"/>
                      </a:lnTo>
                      <a:lnTo>
                        <a:pt x="54817" y="76546"/>
                      </a:lnTo>
                      <a:close/>
                      <a:moveTo>
                        <a:pt x="65699" y="76546"/>
                      </a:moveTo>
                      <a:lnTo>
                        <a:pt x="65699" y="81701"/>
                      </a:lnTo>
                      <a:lnTo>
                        <a:pt x="60544" y="81713"/>
                      </a:lnTo>
                      <a:lnTo>
                        <a:pt x="60544" y="76546"/>
                      </a:lnTo>
                      <a:close/>
                      <a:moveTo>
                        <a:pt x="71438" y="76546"/>
                      </a:moveTo>
                      <a:lnTo>
                        <a:pt x="71438" y="81701"/>
                      </a:lnTo>
                      <a:lnTo>
                        <a:pt x="66283" y="81713"/>
                      </a:lnTo>
                      <a:lnTo>
                        <a:pt x="66283" y="76546"/>
                      </a:lnTo>
                      <a:close/>
                      <a:moveTo>
                        <a:pt x="77165" y="76546"/>
                      </a:moveTo>
                      <a:lnTo>
                        <a:pt x="77165" y="81701"/>
                      </a:lnTo>
                      <a:lnTo>
                        <a:pt x="72010" y="81713"/>
                      </a:lnTo>
                      <a:lnTo>
                        <a:pt x="72010" y="76546"/>
                      </a:lnTo>
                      <a:close/>
                      <a:moveTo>
                        <a:pt x="82904" y="76546"/>
                      </a:moveTo>
                      <a:lnTo>
                        <a:pt x="82904" y="81701"/>
                      </a:lnTo>
                      <a:lnTo>
                        <a:pt x="77737" y="81713"/>
                      </a:lnTo>
                      <a:lnTo>
                        <a:pt x="77737" y="76546"/>
                      </a:lnTo>
                      <a:close/>
                      <a:moveTo>
                        <a:pt x="88631" y="76546"/>
                      </a:moveTo>
                      <a:lnTo>
                        <a:pt x="88631" y="81701"/>
                      </a:lnTo>
                      <a:lnTo>
                        <a:pt x="83475" y="81713"/>
                      </a:lnTo>
                      <a:lnTo>
                        <a:pt x="83475" y="76546"/>
                      </a:lnTo>
                      <a:close/>
                      <a:moveTo>
                        <a:pt x="94370" y="76546"/>
                      </a:moveTo>
                      <a:lnTo>
                        <a:pt x="94370" y="81701"/>
                      </a:lnTo>
                      <a:lnTo>
                        <a:pt x="89202" y="81713"/>
                      </a:lnTo>
                      <a:lnTo>
                        <a:pt x="89202" y="76546"/>
                      </a:lnTo>
                      <a:close/>
                      <a:moveTo>
                        <a:pt x="100097" y="76546"/>
                      </a:moveTo>
                      <a:lnTo>
                        <a:pt x="100097" y="81701"/>
                      </a:lnTo>
                      <a:lnTo>
                        <a:pt x="94941" y="81713"/>
                      </a:lnTo>
                      <a:lnTo>
                        <a:pt x="94941" y="76546"/>
                      </a:lnTo>
                      <a:close/>
                      <a:moveTo>
                        <a:pt x="105824" y="76546"/>
                      </a:moveTo>
                      <a:lnTo>
                        <a:pt x="105824" y="81701"/>
                      </a:lnTo>
                      <a:lnTo>
                        <a:pt x="100668" y="81713"/>
                      </a:lnTo>
                      <a:lnTo>
                        <a:pt x="100668" y="76546"/>
                      </a:lnTo>
                      <a:close/>
                      <a:moveTo>
                        <a:pt x="111562" y="76546"/>
                      </a:moveTo>
                      <a:lnTo>
                        <a:pt x="111562" y="81701"/>
                      </a:lnTo>
                      <a:lnTo>
                        <a:pt x="106407" y="81713"/>
                      </a:lnTo>
                      <a:lnTo>
                        <a:pt x="106407" y="76546"/>
                      </a:lnTo>
                      <a:close/>
                      <a:moveTo>
                        <a:pt x="117289" y="76546"/>
                      </a:moveTo>
                      <a:lnTo>
                        <a:pt x="117289" y="81701"/>
                      </a:lnTo>
                      <a:lnTo>
                        <a:pt x="112134" y="81713"/>
                      </a:lnTo>
                      <a:lnTo>
                        <a:pt x="112134" y="76546"/>
                      </a:lnTo>
                      <a:close/>
                      <a:moveTo>
                        <a:pt x="123028" y="76546"/>
                      </a:moveTo>
                      <a:lnTo>
                        <a:pt x="123028" y="81701"/>
                      </a:lnTo>
                      <a:lnTo>
                        <a:pt x="117861" y="81713"/>
                      </a:lnTo>
                      <a:lnTo>
                        <a:pt x="117861" y="76546"/>
                      </a:lnTo>
                      <a:close/>
                      <a:moveTo>
                        <a:pt x="128755" y="76546"/>
                      </a:moveTo>
                      <a:lnTo>
                        <a:pt x="128755" y="81701"/>
                      </a:lnTo>
                      <a:lnTo>
                        <a:pt x="123600" y="81713"/>
                      </a:lnTo>
                      <a:lnTo>
                        <a:pt x="123600" y="76546"/>
                      </a:lnTo>
                      <a:close/>
                      <a:moveTo>
                        <a:pt x="134494" y="76546"/>
                      </a:moveTo>
                      <a:lnTo>
                        <a:pt x="134494" y="81701"/>
                      </a:lnTo>
                      <a:lnTo>
                        <a:pt x="129338" y="81713"/>
                      </a:lnTo>
                      <a:lnTo>
                        <a:pt x="129338" y="76546"/>
                      </a:lnTo>
                      <a:close/>
                      <a:moveTo>
                        <a:pt x="140221" y="76546"/>
                      </a:moveTo>
                      <a:lnTo>
                        <a:pt x="140221" y="81701"/>
                      </a:lnTo>
                      <a:lnTo>
                        <a:pt x="135065" y="81713"/>
                      </a:lnTo>
                      <a:lnTo>
                        <a:pt x="135065" y="76546"/>
                      </a:lnTo>
                      <a:close/>
                      <a:moveTo>
                        <a:pt x="145959" y="76546"/>
                      </a:moveTo>
                      <a:lnTo>
                        <a:pt x="145959" y="81713"/>
                      </a:lnTo>
                      <a:lnTo>
                        <a:pt x="140792" y="81713"/>
                      </a:lnTo>
                      <a:lnTo>
                        <a:pt x="140792" y="76546"/>
                      </a:lnTo>
                      <a:close/>
                      <a:moveTo>
                        <a:pt x="8395" y="82285"/>
                      </a:moveTo>
                      <a:lnTo>
                        <a:pt x="8383" y="87428"/>
                      </a:lnTo>
                      <a:lnTo>
                        <a:pt x="3227" y="87428"/>
                      </a:lnTo>
                      <a:lnTo>
                        <a:pt x="3227" y="82285"/>
                      </a:lnTo>
                      <a:close/>
                      <a:moveTo>
                        <a:pt x="14122" y="82285"/>
                      </a:moveTo>
                      <a:lnTo>
                        <a:pt x="14122" y="87440"/>
                      </a:lnTo>
                      <a:lnTo>
                        <a:pt x="8966" y="87440"/>
                      </a:lnTo>
                      <a:lnTo>
                        <a:pt x="8966" y="82285"/>
                      </a:lnTo>
                      <a:close/>
                      <a:moveTo>
                        <a:pt x="19848" y="82285"/>
                      </a:moveTo>
                      <a:lnTo>
                        <a:pt x="19848" y="87440"/>
                      </a:lnTo>
                      <a:lnTo>
                        <a:pt x="14693" y="87440"/>
                      </a:lnTo>
                      <a:lnTo>
                        <a:pt x="14693" y="82285"/>
                      </a:lnTo>
                      <a:close/>
                      <a:moveTo>
                        <a:pt x="25587" y="82285"/>
                      </a:moveTo>
                      <a:lnTo>
                        <a:pt x="25575" y="87440"/>
                      </a:lnTo>
                      <a:lnTo>
                        <a:pt x="20432" y="87440"/>
                      </a:lnTo>
                      <a:lnTo>
                        <a:pt x="20432" y="82285"/>
                      </a:lnTo>
                      <a:close/>
                      <a:moveTo>
                        <a:pt x="31314" y="82285"/>
                      </a:moveTo>
                      <a:lnTo>
                        <a:pt x="31314" y="87440"/>
                      </a:lnTo>
                      <a:lnTo>
                        <a:pt x="26159" y="87440"/>
                      </a:lnTo>
                      <a:lnTo>
                        <a:pt x="26159" y="82285"/>
                      </a:lnTo>
                      <a:close/>
                      <a:moveTo>
                        <a:pt x="37053" y="82285"/>
                      </a:moveTo>
                      <a:lnTo>
                        <a:pt x="37041" y="87440"/>
                      </a:lnTo>
                      <a:lnTo>
                        <a:pt x="31886" y="87440"/>
                      </a:lnTo>
                      <a:lnTo>
                        <a:pt x="31886" y="82285"/>
                      </a:lnTo>
                      <a:close/>
                      <a:moveTo>
                        <a:pt x="42780" y="82285"/>
                      </a:moveTo>
                      <a:lnTo>
                        <a:pt x="42768" y="87440"/>
                      </a:lnTo>
                      <a:lnTo>
                        <a:pt x="37625" y="87440"/>
                      </a:lnTo>
                      <a:lnTo>
                        <a:pt x="37625" y="82285"/>
                      </a:lnTo>
                      <a:close/>
                      <a:moveTo>
                        <a:pt x="48507" y="82285"/>
                      </a:moveTo>
                      <a:lnTo>
                        <a:pt x="48507" y="87440"/>
                      </a:lnTo>
                      <a:lnTo>
                        <a:pt x="43351" y="87440"/>
                      </a:lnTo>
                      <a:lnTo>
                        <a:pt x="43351" y="82285"/>
                      </a:lnTo>
                      <a:close/>
                      <a:moveTo>
                        <a:pt x="54246" y="82285"/>
                      </a:moveTo>
                      <a:lnTo>
                        <a:pt x="54246" y="87440"/>
                      </a:lnTo>
                      <a:lnTo>
                        <a:pt x="49090" y="87440"/>
                      </a:lnTo>
                      <a:lnTo>
                        <a:pt x="49090" y="82285"/>
                      </a:lnTo>
                      <a:close/>
                      <a:moveTo>
                        <a:pt x="59973" y="82285"/>
                      </a:moveTo>
                      <a:lnTo>
                        <a:pt x="59973" y="87440"/>
                      </a:lnTo>
                      <a:lnTo>
                        <a:pt x="54817" y="87440"/>
                      </a:lnTo>
                      <a:lnTo>
                        <a:pt x="54817" y="82285"/>
                      </a:lnTo>
                      <a:close/>
                      <a:moveTo>
                        <a:pt x="65699" y="82285"/>
                      </a:moveTo>
                      <a:lnTo>
                        <a:pt x="65711" y="87440"/>
                      </a:lnTo>
                      <a:lnTo>
                        <a:pt x="60544" y="87440"/>
                      </a:lnTo>
                      <a:lnTo>
                        <a:pt x="60544" y="82285"/>
                      </a:lnTo>
                      <a:close/>
                      <a:moveTo>
                        <a:pt x="94370" y="82285"/>
                      </a:moveTo>
                      <a:lnTo>
                        <a:pt x="94370" y="87440"/>
                      </a:lnTo>
                      <a:lnTo>
                        <a:pt x="89202" y="87440"/>
                      </a:lnTo>
                      <a:lnTo>
                        <a:pt x="89202" y="82285"/>
                      </a:lnTo>
                      <a:close/>
                      <a:moveTo>
                        <a:pt x="100097" y="82285"/>
                      </a:moveTo>
                      <a:lnTo>
                        <a:pt x="100097" y="87440"/>
                      </a:lnTo>
                      <a:lnTo>
                        <a:pt x="94941" y="87440"/>
                      </a:lnTo>
                      <a:lnTo>
                        <a:pt x="94941" y="82285"/>
                      </a:lnTo>
                      <a:close/>
                      <a:moveTo>
                        <a:pt x="105824" y="82285"/>
                      </a:moveTo>
                      <a:lnTo>
                        <a:pt x="105824" y="87440"/>
                      </a:lnTo>
                      <a:lnTo>
                        <a:pt x="100668" y="87440"/>
                      </a:lnTo>
                      <a:lnTo>
                        <a:pt x="100668" y="82285"/>
                      </a:lnTo>
                      <a:close/>
                      <a:moveTo>
                        <a:pt x="111562" y="82285"/>
                      </a:moveTo>
                      <a:lnTo>
                        <a:pt x="111562" y="87440"/>
                      </a:lnTo>
                      <a:lnTo>
                        <a:pt x="106407" y="87440"/>
                      </a:lnTo>
                      <a:lnTo>
                        <a:pt x="106407" y="82285"/>
                      </a:lnTo>
                      <a:close/>
                      <a:moveTo>
                        <a:pt x="145959" y="82285"/>
                      </a:moveTo>
                      <a:lnTo>
                        <a:pt x="145959" y="87440"/>
                      </a:lnTo>
                      <a:lnTo>
                        <a:pt x="140792" y="87440"/>
                      </a:lnTo>
                      <a:lnTo>
                        <a:pt x="140792" y="82285"/>
                      </a:lnTo>
                      <a:close/>
                      <a:moveTo>
                        <a:pt x="71438" y="82285"/>
                      </a:moveTo>
                      <a:lnTo>
                        <a:pt x="71438" y="87452"/>
                      </a:lnTo>
                      <a:lnTo>
                        <a:pt x="66283" y="87452"/>
                      </a:lnTo>
                      <a:lnTo>
                        <a:pt x="66283" y="82285"/>
                      </a:lnTo>
                      <a:close/>
                      <a:moveTo>
                        <a:pt x="77165" y="82285"/>
                      </a:moveTo>
                      <a:lnTo>
                        <a:pt x="77165" y="87452"/>
                      </a:lnTo>
                      <a:lnTo>
                        <a:pt x="72010" y="87452"/>
                      </a:lnTo>
                      <a:lnTo>
                        <a:pt x="72010" y="82285"/>
                      </a:lnTo>
                      <a:close/>
                      <a:moveTo>
                        <a:pt x="82904" y="82285"/>
                      </a:moveTo>
                      <a:lnTo>
                        <a:pt x="82904" y="87452"/>
                      </a:lnTo>
                      <a:lnTo>
                        <a:pt x="77737" y="87452"/>
                      </a:lnTo>
                      <a:lnTo>
                        <a:pt x="77737" y="82285"/>
                      </a:lnTo>
                      <a:close/>
                      <a:moveTo>
                        <a:pt x="88631" y="82285"/>
                      </a:moveTo>
                      <a:lnTo>
                        <a:pt x="88631" y="87452"/>
                      </a:lnTo>
                      <a:lnTo>
                        <a:pt x="83475" y="87452"/>
                      </a:lnTo>
                      <a:lnTo>
                        <a:pt x="83475" y="82285"/>
                      </a:lnTo>
                      <a:close/>
                      <a:moveTo>
                        <a:pt x="117289" y="82285"/>
                      </a:moveTo>
                      <a:lnTo>
                        <a:pt x="117289" y="87452"/>
                      </a:lnTo>
                      <a:lnTo>
                        <a:pt x="112134" y="87452"/>
                      </a:lnTo>
                      <a:lnTo>
                        <a:pt x="112134" y="82285"/>
                      </a:lnTo>
                      <a:close/>
                      <a:moveTo>
                        <a:pt x="123028" y="82285"/>
                      </a:moveTo>
                      <a:lnTo>
                        <a:pt x="123028" y="87452"/>
                      </a:lnTo>
                      <a:lnTo>
                        <a:pt x="117861" y="87452"/>
                      </a:lnTo>
                      <a:lnTo>
                        <a:pt x="117861" y="82285"/>
                      </a:lnTo>
                      <a:close/>
                      <a:moveTo>
                        <a:pt x="128755" y="82285"/>
                      </a:moveTo>
                      <a:lnTo>
                        <a:pt x="128755" y="87452"/>
                      </a:lnTo>
                      <a:lnTo>
                        <a:pt x="123600" y="87452"/>
                      </a:lnTo>
                      <a:lnTo>
                        <a:pt x="123600" y="82285"/>
                      </a:lnTo>
                      <a:close/>
                      <a:moveTo>
                        <a:pt x="134494" y="82285"/>
                      </a:moveTo>
                      <a:lnTo>
                        <a:pt x="134494" y="87452"/>
                      </a:lnTo>
                      <a:lnTo>
                        <a:pt x="129326" y="87452"/>
                      </a:lnTo>
                      <a:lnTo>
                        <a:pt x="129326" y="82285"/>
                      </a:lnTo>
                      <a:close/>
                      <a:moveTo>
                        <a:pt x="140221" y="82285"/>
                      </a:moveTo>
                      <a:lnTo>
                        <a:pt x="140221" y="87452"/>
                      </a:lnTo>
                      <a:lnTo>
                        <a:pt x="135065" y="87452"/>
                      </a:lnTo>
                      <a:lnTo>
                        <a:pt x="135065" y="82285"/>
                      </a:lnTo>
                      <a:close/>
                      <a:moveTo>
                        <a:pt x="8395" y="88011"/>
                      </a:moveTo>
                      <a:lnTo>
                        <a:pt x="8383" y="93167"/>
                      </a:lnTo>
                      <a:lnTo>
                        <a:pt x="3227" y="93167"/>
                      </a:lnTo>
                      <a:lnTo>
                        <a:pt x="3227" y="88011"/>
                      </a:lnTo>
                      <a:close/>
                      <a:moveTo>
                        <a:pt x="14122" y="88011"/>
                      </a:moveTo>
                      <a:lnTo>
                        <a:pt x="14122" y="93167"/>
                      </a:lnTo>
                      <a:lnTo>
                        <a:pt x="8966" y="93167"/>
                      </a:lnTo>
                      <a:lnTo>
                        <a:pt x="8966" y="88011"/>
                      </a:lnTo>
                      <a:close/>
                      <a:moveTo>
                        <a:pt x="25587" y="88011"/>
                      </a:moveTo>
                      <a:lnTo>
                        <a:pt x="25575" y="93167"/>
                      </a:lnTo>
                      <a:lnTo>
                        <a:pt x="20432" y="93167"/>
                      </a:lnTo>
                      <a:lnTo>
                        <a:pt x="20432" y="88011"/>
                      </a:lnTo>
                      <a:close/>
                      <a:moveTo>
                        <a:pt x="48507" y="88011"/>
                      </a:moveTo>
                      <a:lnTo>
                        <a:pt x="48507" y="93167"/>
                      </a:lnTo>
                      <a:lnTo>
                        <a:pt x="43351" y="93167"/>
                      </a:lnTo>
                      <a:lnTo>
                        <a:pt x="43351" y="88011"/>
                      </a:lnTo>
                      <a:close/>
                      <a:moveTo>
                        <a:pt x="94370" y="88011"/>
                      </a:moveTo>
                      <a:lnTo>
                        <a:pt x="94370" y="93167"/>
                      </a:lnTo>
                      <a:lnTo>
                        <a:pt x="89202" y="93167"/>
                      </a:lnTo>
                      <a:lnTo>
                        <a:pt x="89202" y="88011"/>
                      </a:lnTo>
                      <a:close/>
                      <a:moveTo>
                        <a:pt x="145959" y="88011"/>
                      </a:moveTo>
                      <a:lnTo>
                        <a:pt x="145959" y="93167"/>
                      </a:lnTo>
                      <a:lnTo>
                        <a:pt x="140792" y="93167"/>
                      </a:lnTo>
                      <a:lnTo>
                        <a:pt x="140792" y="88011"/>
                      </a:lnTo>
                      <a:close/>
                      <a:moveTo>
                        <a:pt x="19848" y="88011"/>
                      </a:moveTo>
                      <a:lnTo>
                        <a:pt x="19848" y="93179"/>
                      </a:lnTo>
                      <a:lnTo>
                        <a:pt x="14693" y="93179"/>
                      </a:lnTo>
                      <a:lnTo>
                        <a:pt x="14693" y="88011"/>
                      </a:lnTo>
                      <a:close/>
                      <a:moveTo>
                        <a:pt x="31314" y="88011"/>
                      </a:moveTo>
                      <a:lnTo>
                        <a:pt x="31314" y="93179"/>
                      </a:lnTo>
                      <a:lnTo>
                        <a:pt x="26159" y="93179"/>
                      </a:lnTo>
                      <a:lnTo>
                        <a:pt x="26159" y="88011"/>
                      </a:lnTo>
                      <a:close/>
                      <a:moveTo>
                        <a:pt x="37053" y="88011"/>
                      </a:moveTo>
                      <a:lnTo>
                        <a:pt x="37041" y="93179"/>
                      </a:lnTo>
                      <a:lnTo>
                        <a:pt x="31886" y="93179"/>
                      </a:lnTo>
                      <a:lnTo>
                        <a:pt x="31886" y="88011"/>
                      </a:lnTo>
                      <a:close/>
                      <a:moveTo>
                        <a:pt x="42780" y="88011"/>
                      </a:moveTo>
                      <a:lnTo>
                        <a:pt x="42768" y="93179"/>
                      </a:lnTo>
                      <a:lnTo>
                        <a:pt x="37625" y="93179"/>
                      </a:lnTo>
                      <a:lnTo>
                        <a:pt x="37625" y="88011"/>
                      </a:lnTo>
                      <a:close/>
                      <a:moveTo>
                        <a:pt x="54246" y="88011"/>
                      </a:moveTo>
                      <a:lnTo>
                        <a:pt x="54246" y="93179"/>
                      </a:lnTo>
                      <a:lnTo>
                        <a:pt x="49090" y="93179"/>
                      </a:lnTo>
                      <a:lnTo>
                        <a:pt x="49090" y="88011"/>
                      </a:lnTo>
                      <a:close/>
                      <a:moveTo>
                        <a:pt x="59973" y="88011"/>
                      </a:moveTo>
                      <a:lnTo>
                        <a:pt x="59973" y="93179"/>
                      </a:lnTo>
                      <a:lnTo>
                        <a:pt x="54817" y="93179"/>
                      </a:lnTo>
                      <a:lnTo>
                        <a:pt x="54817" y="88011"/>
                      </a:lnTo>
                      <a:close/>
                      <a:moveTo>
                        <a:pt x="65699" y="88011"/>
                      </a:moveTo>
                      <a:lnTo>
                        <a:pt x="65711" y="93179"/>
                      </a:lnTo>
                      <a:lnTo>
                        <a:pt x="60544" y="93179"/>
                      </a:lnTo>
                      <a:lnTo>
                        <a:pt x="60544" y="88011"/>
                      </a:lnTo>
                      <a:close/>
                      <a:moveTo>
                        <a:pt x="71438" y="88011"/>
                      </a:moveTo>
                      <a:lnTo>
                        <a:pt x="71438" y="93179"/>
                      </a:lnTo>
                      <a:lnTo>
                        <a:pt x="66283" y="93179"/>
                      </a:lnTo>
                      <a:lnTo>
                        <a:pt x="66283" y="88011"/>
                      </a:lnTo>
                      <a:close/>
                      <a:moveTo>
                        <a:pt x="77165" y="88011"/>
                      </a:moveTo>
                      <a:lnTo>
                        <a:pt x="77165" y="93179"/>
                      </a:lnTo>
                      <a:lnTo>
                        <a:pt x="72010" y="93179"/>
                      </a:lnTo>
                      <a:lnTo>
                        <a:pt x="72010" y="88011"/>
                      </a:lnTo>
                      <a:close/>
                      <a:moveTo>
                        <a:pt x="82904" y="88011"/>
                      </a:moveTo>
                      <a:lnTo>
                        <a:pt x="82904" y="93179"/>
                      </a:lnTo>
                      <a:lnTo>
                        <a:pt x="77737" y="93179"/>
                      </a:lnTo>
                      <a:lnTo>
                        <a:pt x="77737" y="88011"/>
                      </a:lnTo>
                      <a:close/>
                      <a:moveTo>
                        <a:pt x="88631" y="88011"/>
                      </a:moveTo>
                      <a:lnTo>
                        <a:pt x="88631" y="93179"/>
                      </a:lnTo>
                      <a:lnTo>
                        <a:pt x="83475" y="93179"/>
                      </a:lnTo>
                      <a:lnTo>
                        <a:pt x="83475" y="88011"/>
                      </a:lnTo>
                      <a:close/>
                      <a:moveTo>
                        <a:pt x="100097" y="88011"/>
                      </a:moveTo>
                      <a:lnTo>
                        <a:pt x="100097" y="93179"/>
                      </a:lnTo>
                      <a:lnTo>
                        <a:pt x="94941" y="93179"/>
                      </a:lnTo>
                      <a:lnTo>
                        <a:pt x="94941" y="88011"/>
                      </a:lnTo>
                      <a:close/>
                      <a:moveTo>
                        <a:pt x="105824" y="88011"/>
                      </a:moveTo>
                      <a:lnTo>
                        <a:pt x="105824" y="93179"/>
                      </a:lnTo>
                      <a:lnTo>
                        <a:pt x="100668" y="93179"/>
                      </a:lnTo>
                      <a:lnTo>
                        <a:pt x="100668" y="88011"/>
                      </a:lnTo>
                      <a:close/>
                      <a:moveTo>
                        <a:pt x="111562" y="88011"/>
                      </a:moveTo>
                      <a:lnTo>
                        <a:pt x="111562" y="93179"/>
                      </a:lnTo>
                      <a:lnTo>
                        <a:pt x="106407" y="93179"/>
                      </a:lnTo>
                      <a:lnTo>
                        <a:pt x="106407" y="88011"/>
                      </a:lnTo>
                      <a:close/>
                      <a:moveTo>
                        <a:pt x="117289" y="88011"/>
                      </a:moveTo>
                      <a:lnTo>
                        <a:pt x="117289" y="93179"/>
                      </a:lnTo>
                      <a:lnTo>
                        <a:pt x="112134" y="93179"/>
                      </a:lnTo>
                      <a:lnTo>
                        <a:pt x="112134" y="88011"/>
                      </a:lnTo>
                      <a:close/>
                      <a:moveTo>
                        <a:pt x="123028" y="88011"/>
                      </a:moveTo>
                      <a:lnTo>
                        <a:pt x="123028" y="93179"/>
                      </a:lnTo>
                      <a:lnTo>
                        <a:pt x="117861" y="93179"/>
                      </a:lnTo>
                      <a:lnTo>
                        <a:pt x="117861" y="88011"/>
                      </a:lnTo>
                      <a:close/>
                      <a:moveTo>
                        <a:pt x="128755" y="88011"/>
                      </a:moveTo>
                      <a:lnTo>
                        <a:pt x="128755" y="93179"/>
                      </a:lnTo>
                      <a:lnTo>
                        <a:pt x="123600" y="93179"/>
                      </a:lnTo>
                      <a:lnTo>
                        <a:pt x="123600" y="88011"/>
                      </a:lnTo>
                      <a:close/>
                      <a:moveTo>
                        <a:pt x="134494" y="88011"/>
                      </a:moveTo>
                      <a:lnTo>
                        <a:pt x="134494" y="93179"/>
                      </a:lnTo>
                      <a:lnTo>
                        <a:pt x="129326" y="93179"/>
                      </a:lnTo>
                      <a:lnTo>
                        <a:pt x="129326" y="88011"/>
                      </a:lnTo>
                      <a:close/>
                      <a:moveTo>
                        <a:pt x="140221" y="88011"/>
                      </a:moveTo>
                      <a:lnTo>
                        <a:pt x="140221" y="93179"/>
                      </a:lnTo>
                      <a:lnTo>
                        <a:pt x="135065" y="93179"/>
                      </a:lnTo>
                      <a:lnTo>
                        <a:pt x="135065" y="88011"/>
                      </a:lnTo>
                      <a:close/>
                      <a:moveTo>
                        <a:pt x="8395" y="93738"/>
                      </a:moveTo>
                      <a:lnTo>
                        <a:pt x="8383" y="98894"/>
                      </a:lnTo>
                      <a:lnTo>
                        <a:pt x="3227" y="98894"/>
                      </a:lnTo>
                      <a:lnTo>
                        <a:pt x="3227" y="93738"/>
                      </a:lnTo>
                      <a:close/>
                      <a:moveTo>
                        <a:pt x="14122" y="93738"/>
                      </a:moveTo>
                      <a:lnTo>
                        <a:pt x="14122" y="98906"/>
                      </a:lnTo>
                      <a:lnTo>
                        <a:pt x="8966" y="98906"/>
                      </a:lnTo>
                      <a:lnTo>
                        <a:pt x="8966" y="93738"/>
                      </a:lnTo>
                      <a:close/>
                      <a:moveTo>
                        <a:pt x="19848" y="93738"/>
                      </a:moveTo>
                      <a:lnTo>
                        <a:pt x="19848" y="98906"/>
                      </a:lnTo>
                      <a:lnTo>
                        <a:pt x="14693" y="98906"/>
                      </a:lnTo>
                      <a:lnTo>
                        <a:pt x="14693" y="93738"/>
                      </a:lnTo>
                      <a:close/>
                      <a:moveTo>
                        <a:pt x="25587" y="93738"/>
                      </a:moveTo>
                      <a:lnTo>
                        <a:pt x="25575" y="98906"/>
                      </a:lnTo>
                      <a:lnTo>
                        <a:pt x="20432" y="98906"/>
                      </a:lnTo>
                      <a:lnTo>
                        <a:pt x="20432" y="93738"/>
                      </a:lnTo>
                      <a:close/>
                      <a:moveTo>
                        <a:pt x="31314" y="93738"/>
                      </a:moveTo>
                      <a:lnTo>
                        <a:pt x="31314" y="98906"/>
                      </a:lnTo>
                      <a:lnTo>
                        <a:pt x="26159" y="98906"/>
                      </a:lnTo>
                      <a:lnTo>
                        <a:pt x="26159" y="93738"/>
                      </a:lnTo>
                      <a:close/>
                      <a:moveTo>
                        <a:pt x="37053" y="93738"/>
                      </a:moveTo>
                      <a:lnTo>
                        <a:pt x="37041" y="98906"/>
                      </a:lnTo>
                      <a:lnTo>
                        <a:pt x="31886" y="98906"/>
                      </a:lnTo>
                      <a:lnTo>
                        <a:pt x="31886" y="93738"/>
                      </a:lnTo>
                      <a:close/>
                      <a:moveTo>
                        <a:pt x="42780" y="93738"/>
                      </a:moveTo>
                      <a:lnTo>
                        <a:pt x="42768" y="98906"/>
                      </a:lnTo>
                      <a:lnTo>
                        <a:pt x="37625" y="98906"/>
                      </a:lnTo>
                      <a:lnTo>
                        <a:pt x="37625" y="93738"/>
                      </a:lnTo>
                      <a:close/>
                      <a:moveTo>
                        <a:pt x="48507" y="93738"/>
                      </a:moveTo>
                      <a:lnTo>
                        <a:pt x="48507" y="98906"/>
                      </a:lnTo>
                      <a:lnTo>
                        <a:pt x="43351" y="98906"/>
                      </a:lnTo>
                      <a:lnTo>
                        <a:pt x="43351" y="93738"/>
                      </a:lnTo>
                      <a:close/>
                      <a:moveTo>
                        <a:pt x="54246" y="93738"/>
                      </a:moveTo>
                      <a:lnTo>
                        <a:pt x="54246" y="98906"/>
                      </a:lnTo>
                      <a:lnTo>
                        <a:pt x="49090" y="98906"/>
                      </a:lnTo>
                      <a:lnTo>
                        <a:pt x="49090" y="93738"/>
                      </a:lnTo>
                      <a:close/>
                      <a:moveTo>
                        <a:pt x="59973" y="93738"/>
                      </a:moveTo>
                      <a:lnTo>
                        <a:pt x="59973" y="98906"/>
                      </a:lnTo>
                      <a:lnTo>
                        <a:pt x="54817" y="98906"/>
                      </a:lnTo>
                      <a:lnTo>
                        <a:pt x="54817" y="93738"/>
                      </a:lnTo>
                      <a:close/>
                      <a:moveTo>
                        <a:pt x="65699" y="93738"/>
                      </a:moveTo>
                      <a:lnTo>
                        <a:pt x="65711" y="98906"/>
                      </a:lnTo>
                      <a:lnTo>
                        <a:pt x="60544" y="98906"/>
                      </a:lnTo>
                      <a:lnTo>
                        <a:pt x="60544" y="93738"/>
                      </a:lnTo>
                      <a:close/>
                      <a:moveTo>
                        <a:pt x="71438" y="93738"/>
                      </a:moveTo>
                      <a:lnTo>
                        <a:pt x="71438" y="98906"/>
                      </a:lnTo>
                      <a:lnTo>
                        <a:pt x="66283" y="98906"/>
                      </a:lnTo>
                      <a:lnTo>
                        <a:pt x="66283" y="93738"/>
                      </a:lnTo>
                      <a:close/>
                      <a:moveTo>
                        <a:pt x="77165" y="93738"/>
                      </a:moveTo>
                      <a:lnTo>
                        <a:pt x="77165" y="98906"/>
                      </a:lnTo>
                      <a:lnTo>
                        <a:pt x="72010" y="98906"/>
                      </a:lnTo>
                      <a:lnTo>
                        <a:pt x="72010" y="93738"/>
                      </a:lnTo>
                      <a:close/>
                      <a:moveTo>
                        <a:pt x="94370" y="93738"/>
                      </a:moveTo>
                      <a:lnTo>
                        <a:pt x="94370" y="98906"/>
                      </a:lnTo>
                      <a:lnTo>
                        <a:pt x="89202" y="98906"/>
                      </a:lnTo>
                      <a:lnTo>
                        <a:pt x="89202" y="93738"/>
                      </a:lnTo>
                      <a:close/>
                      <a:moveTo>
                        <a:pt x="100097" y="93738"/>
                      </a:moveTo>
                      <a:lnTo>
                        <a:pt x="100097" y="98906"/>
                      </a:lnTo>
                      <a:lnTo>
                        <a:pt x="94941" y="98906"/>
                      </a:lnTo>
                      <a:lnTo>
                        <a:pt x="94941" y="93738"/>
                      </a:lnTo>
                      <a:close/>
                      <a:moveTo>
                        <a:pt x="105824" y="93738"/>
                      </a:moveTo>
                      <a:lnTo>
                        <a:pt x="105824" y="98906"/>
                      </a:lnTo>
                      <a:lnTo>
                        <a:pt x="100668" y="98906"/>
                      </a:lnTo>
                      <a:lnTo>
                        <a:pt x="100668" y="93738"/>
                      </a:lnTo>
                      <a:close/>
                      <a:moveTo>
                        <a:pt x="111562" y="93738"/>
                      </a:moveTo>
                      <a:lnTo>
                        <a:pt x="111562" y="98906"/>
                      </a:lnTo>
                      <a:lnTo>
                        <a:pt x="106407" y="98906"/>
                      </a:lnTo>
                      <a:lnTo>
                        <a:pt x="106407" y="93738"/>
                      </a:lnTo>
                      <a:close/>
                      <a:moveTo>
                        <a:pt x="117289" y="93738"/>
                      </a:moveTo>
                      <a:lnTo>
                        <a:pt x="117289" y="98906"/>
                      </a:lnTo>
                      <a:lnTo>
                        <a:pt x="112134" y="98906"/>
                      </a:lnTo>
                      <a:lnTo>
                        <a:pt x="112134" y="93738"/>
                      </a:lnTo>
                      <a:close/>
                      <a:moveTo>
                        <a:pt x="123028" y="93738"/>
                      </a:moveTo>
                      <a:lnTo>
                        <a:pt x="123028" y="98906"/>
                      </a:lnTo>
                      <a:lnTo>
                        <a:pt x="117861" y="98906"/>
                      </a:lnTo>
                      <a:lnTo>
                        <a:pt x="117861" y="93738"/>
                      </a:lnTo>
                      <a:close/>
                      <a:moveTo>
                        <a:pt x="134494" y="93738"/>
                      </a:moveTo>
                      <a:lnTo>
                        <a:pt x="134494" y="98906"/>
                      </a:lnTo>
                      <a:lnTo>
                        <a:pt x="129326" y="98906"/>
                      </a:lnTo>
                      <a:lnTo>
                        <a:pt x="129326" y="93738"/>
                      </a:lnTo>
                      <a:close/>
                      <a:moveTo>
                        <a:pt x="140221" y="93738"/>
                      </a:moveTo>
                      <a:lnTo>
                        <a:pt x="140221" y="98906"/>
                      </a:lnTo>
                      <a:lnTo>
                        <a:pt x="135065" y="98906"/>
                      </a:lnTo>
                      <a:lnTo>
                        <a:pt x="135065" y="93738"/>
                      </a:lnTo>
                      <a:close/>
                      <a:moveTo>
                        <a:pt x="145959" y="93738"/>
                      </a:moveTo>
                      <a:lnTo>
                        <a:pt x="145959" y="98906"/>
                      </a:lnTo>
                      <a:lnTo>
                        <a:pt x="140792" y="98906"/>
                      </a:lnTo>
                      <a:lnTo>
                        <a:pt x="140792" y="93738"/>
                      </a:lnTo>
                      <a:close/>
                      <a:moveTo>
                        <a:pt x="82904" y="93738"/>
                      </a:moveTo>
                      <a:lnTo>
                        <a:pt x="82904" y="98918"/>
                      </a:lnTo>
                      <a:lnTo>
                        <a:pt x="77737" y="98918"/>
                      </a:lnTo>
                      <a:lnTo>
                        <a:pt x="77737" y="93738"/>
                      </a:lnTo>
                      <a:close/>
                      <a:moveTo>
                        <a:pt x="88631" y="93738"/>
                      </a:moveTo>
                      <a:lnTo>
                        <a:pt x="88631" y="98918"/>
                      </a:lnTo>
                      <a:lnTo>
                        <a:pt x="83475" y="98918"/>
                      </a:lnTo>
                      <a:lnTo>
                        <a:pt x="83475" y="93738"/>
                      </a:lnTo>
                      <a:close/>
                      <a:moveTo>
                        <a:pt x="128755" y="93738"/>
                      </a:moveTo>
                      <a:lnTo>
                        <a:pt x="128755" y="98918"/>
                      </a:lnTo>
                      <a:lnTo>
                        <a:pt x="123600" y="98918"/>
                      </a:lnTo>
                      <a:lnTo>
                        <a:pt x="123600" y="93738"/>
                      </a:lnTo>
                      <a:close/>
                      <a:moveTo>
                        <a:pt x="8395" y="99477"/>
                      </a:moveTo>
                      <a:lnTo>
                        <a:pt x="8383" y="104621"/>
                      </a:lnTo>
                      <a:lnTo>
                        <a:pt x="3227" y="104621"/>
                      </a:lnTo>
                      <a:lnTo>
                        <a:pt x="3227" y="99477"/>
                      </a:lnTo>
                      <a:close/>
                      <a:moveTo>
                        <a:pt x="14122" y="99477"/>
                      </a:moveTo>
                      <a:lnTo>
                        <a:pt x="14122" y="104633"/>
                      </a:lnTo>
                      <a:lnTo>
                        <a:pt x="8966" y="104633"/>
                      </a:lnTo>
                      <a:lnTo>
                        <a:pt x="8966" y="99477"/>
                      </a:lnTo>
                      <a:close/>
                      <a:moveTo>
                        <a:pt x="19848" y="99477"/>
                      </a:moveTo>
                      <a:lnTo>
                        <a:pt x="19848" y="104633"/>
                      </a:lnTo>
                      <a:lnTo>
                        <a:pt x="14693" y="104633"/>
                      </a:lnTo>
                      <a:lnTo>
                        <a:pt x="14693" y="99477"/>
                      </a:lnTo>
                      <a:close/>
                      <a:moveTo>
                        <a:pt x="25587" y="99477"/>
                      </a:moveTo>
                      <a:lnTo>
                        <a:pt x="25575" y="104633"/>
                      </a:lnTo>
                      <a:lnTo>
                        <a:pt x="20432" y="104633"/>
                      </a:lnTo>
                      <a:lnTo>
                        <a:pt x="20432" y="99477"/>
                      </a:lnTo>
                      <a:close/>
                      <a:moveTo>
                        <a:pt x="31314" y="99477"/>
                      </a:moveTo>
                      <a:lnTo>
                        <a:pt x="31314" y="104633"/>
                      </a:lnTo>
                      <a:lnTo>
                        <a:pt x="26159" y="104633"/>
                      </a:lnTo>
                      <a:lnTo>
                        <a:pt x="26159" y="99477"/>
                      </a:lnTo>
                      <a:close/>
                      <a:moveTo>
                        <a:pt x="37053" y="99477"/>
                      </a:moveTo>
                      <a:lnTo>
                        <a:pt x="37041" y="104633"/>
                      </a:lnTo>
                      <a:lnTo>
                        <a:pt x="31886" y="104633"/>
                      </a:lnTo>
                      <a:lnTo>
                        <a:pt x="31886" y="99477"/>
                      </a:lnTo>
                      <a:close/>
                      <a:moveTo>
                        <a:pt x="48507" y="99477"/>
                      </a:moveTo>
                      <a:lnTo>
                        <a:pt x="48507" y="104633"/>
                      </a:lnTo>
                      <a:lnTo>
                        <a:pt x="43351" y="104633"/>
                      </a:lnTo>
                      <a:lnTo>
                        <a:pt x="43351" y="99477"/>
                      </a:lnTo>
                      <a:close/>
                      <a:moveTo>
                        <a:pt x="54246" y="99477"/>
                      </a:moveTo>
                      <a:lnTo>
                        <a:pt x="54246" y="104633"/>
                      </a:lnTo>
                      <a:lnTo>
                        <a:pt x="49090" y="104633"/>
                      </a:lnTo>
                      <a:lnTo>
                        <a:pt x="49090" y="99477"/>
                      </a:lnTo>
                      <a:close/>
                      <a:moveTo>
                        <a:pt x="59973" y="99477"/>
                      </a:moveTo>
                      <a:lnTo>
                        <a:pt x="59973" y="104633"/>
                      </a:lnTo>
                      <a:lnTo>
                        <a:pt x="54817" y="104633"/>
                      </a:lnTo>
                      <a:lnTo>
                        <a:pt x="54817" y="99477"/>
                      </a:lnTo>
                      <a:close/>
                      <a:moveTo>
                        <a:pt x="94370" y="99477"/>
                      </a:moveTo>
                      <a:lnTo>
                        <a:pt x="94370" y="104633"/>
                      </a:lnTo>
                      <a:lnTo>
                        <a:pt x="89202" y="104633"/>
                      </a:lnTo>
                      <a:lnTo>
                        <a:pt x="89202" y="99477"/>
                      </a:lnTo>
                      <a:close/>
                      <a:moveTo>
                        <a:pt x="100097" y="99477"/>
                      </a:moveTo>
                      <a:lnTo>
                        <a:pt x="100097" y="104633"/>
                      </a:lnTo>
                      <a:lnTo>
                        <a:pt x="94941" y="104633"/>
                      </a:lnTo>
                      <a:lnTo>
                        <a:pt x="94941" y="99477"/>
                      </a:lnTo>
                      <a:close/>
                      <a:moveTo>
                        <a:pt x="105824" y="99477"/>
                      </a:moveTo>
                      <a:lnTo>
                        <a:pt x="105824" y="104633"/>
                      </a:lnTo>
                      <a:lnTo>
                        <a:pt x="100668" y="104633"/>
                      </a:lnTo>
                      <a:lnTo>
                        <a:pt x="100668" y="99477"/>
                      </a:lnTo>
                      <a:close/>
                      <a:moveTo>
                        <a:pt x="145959" y="99477"/>
                      </a:moveTo>
                      <a:lnTo>
                        <a:pt x="145959" y="104633"/>
                      </a:lnTo>
                      <a:lnTo>
                        <a:pt x="140792" y="104633"/>
                      </a:lnTo>
                      <a:lnTo>
                        <a:pt x="140792" y="99477"/>
                      </a:lnTo>
                      <a:close/>
                      <a:moveTo>
                        <a:pt x="42780" y="99477"/>
                      </a:moveTo>
                      <a:lnTo>
                        <a:pt x="42768" y="104644"/>
                      </a:lnTo>
                      <a:lnTo>
                        <a:pt x="37625" y="104644"/>
                      </a:lnTo>
                      <a:lnTo>
                        <a:pt x="37625" y="99477"/>
                      </a:lnTo>
                      <a:close/>
                      <a:moveTo>
                        <a:pt x="65699" y="99477"/>
                      </a:moveTo>
                      <a:lnTo>
                        <a:pt x="65711" y="104644"/>
                      </a:lnTo>
                      <a:lnTo>
                        <a:pt x="60544" y="104644"/>
                      </a:lnTo>
                      <a:lnTo>
                        <a:pt x="60544" y="99477"/>
                      </a:lnTo>
                      <a:close/>
                      <a:moveTo>
                        <a:pt x="71438" y="99477"/>
                      </a:moveTo>
                      <a:lnTo>
                        <a:pt x="71438" y="104644"/>
                      </a:lnTo>
                      <a:lnTo>
                        <a:pt x="66283" y="104644"/>
                      </a:lnTo>
                      <a:lnTo>
                        <a:pt x="66283" y="99477"/>
                      </a:lnTo>
                      <a:close/>
                      <a:moveTo>
                        <a:pt x="77165" y="99477"/>
                      </a:moveTo>
                      <a:lnTo>
                        <a:pt x="77165" y="104644"/>
                      </a:lnTo>
                      <a:lnTo>
                        <a:pt x="72010" y="104644"/>
                      </a:lnTo>
                      <a:lnTo>
                        <a:pt x="72010" y="99477"/>
                      </a:lnTo>
                      <a:close/>
                      <a:moveTo>
                        <a:pt x="82904" y="99477"/>
                      </a:moveTo>
                      <a:lnTo>
                        <a:pt x="82904" y="104644"/>
                      </a:lnTo>
                      <a:lnTo>
                        <a:pt x="77737" y="104644"/>
                      </a:lnTo>
                      <a:lnTo>
                        <a:pt x="77737" y="99477"/>
                      </a:lnTo>
                      <a:close/>
                      <a:moveTo>
                        <a:pt x="88631" y="99477"/>
                      </a:moveTo>
                      <a:lnTo>
                        <a:pt x="88631" y="104644"/>
                      </a:lnTo>
                      <a:lnTo>
                        <a:pt x="83475" y="104644"/>
                      </a:lnTo>
                      <a:lnTo>
                        <a:pt x="83475" y="99477"/>
                      </a:lnTo>
                      <a:close/>
                      <a:moveTo>
                        <a:pt x="111562" y="99477"/>
                      </a:moveTo>
                      <a:lnTo>
                        <a:pt x="111562" y="104644"/>
                      </a:lnTo>
                      <a:lnTo>
                        <a:pt x="106407" y="104644"/>
                      </a:lnTo>
                      <a:lnTo>
                        <a:pt x="106407" y="99477"/>
                      </a:lnTo>
                      <a:close/>
                      <a:moveTo>
                        <a:pt x="117289" y="99477"/>
                      </a:moveTo>
                      <a:lnTo>
                        <a:pt x="117289" y="104644"/>
                      </a:lnTo>
                      <a:lnTo>
                        <a:pt x="112134" y="104644"/>
                      </a:lnTo>
                      <a:lnTo>
                        <a:pt x="112134" y="99477"/>
                      </a:lnTo>
                      <a:close/>
                      <a:moveTo>
                        <a:pt x="123028" y="99477"/>
                      </a:moveTo>
                      <a:lnTo>
                        <a:pt x="123028" y="104644"/>
                      </a:lnTo>
                      <a:lnTo>
                        <a:pt x="117861" y="104644"/>
                      </a:lnTo>
                      <a:lnTo>
                        <a:pt x="117861" y="99477"/>
                      </a:lnTo>
                      <a:close/>
                      <a:moveTo>
                        <a:pt x="128755" y="99477"/>
                      </a:moveTo>
                      <a:lnTo>
                        <a:pt x="128755" y="104644"/>
                      </a:lnTo>
                      <a:lnTo>
                        <a:pt x="123600" y="104644"/>
                      </a:lnTo>
                      <a:lnTo>
                        <a:pt x="123600" y="99477"/>
                      </a:lnTo>
                      <a:close/>
                      <a:moveTo>
                        <a:pt x="134494" y="99477"/>
                      </a:moveTo>
                      <a:lnTo>
                        <a:pt x="134494" y="104644"/>
                      </a:lnTo>
                      <a:lnTo>
                        <a:pt x="129326" y="104644"/>
                      </a:lnTo>
                      <a:lnTo>
                        <a:pt x="129326" y="99477"/>
                      </a:lnTo>
                      <a:close/>
                      <a:moveTo>
                        <a:pt x="140221" y="99477"/>
                      </a:moveTo>
                      <a:lnTo>
                        <a:pt x="140221" y="104644"/>
                      </a:lnTo>
                      <a:lnTo>
                        <a:pt x="135065" y="104644"/>
                      </a:lnTo>
                      <a:lnTo>
                        <a:pt x="135065" y="99477"/>
                      </a:lnTo>
                      <a:close/>
                      <a:moveTo>
                        <a:pt x="8395" y="105204"/>
                      </a:moveTo>
                      <a:lnTo>
                        <a:pt x="8383" y="110359"/>
                      </a:lnTo>
                      <a:lnTo>
                        <a:pt x="3227" y="110359"/>
                      </a:lnTo>
                      <a:lnTo>
                        <a:pt x="3227" y="105204"/>
                      </a:lnTo>
                      <a:close/>
                      <a:moveTo>
                        <a:pt x="14122" y="105204"/>
                      </a:moveTo>
                      <a:lnTo>
                        <a:pt x="14122" y="110371"/>
                      </a:lnTo>
                      <a:lnTo>
                        <a:pt x="8966" y="110371"/>
                      </a:lnTo>
                      <a:lnTo>
                        <a:pt x="8966" y="105204"/>
                      </a:lnTo>
                      <a:close/>
                      <a:moveTo>
                        <a:pt x="19848" y="105204"/>
                      </a:moveTo>
                      <a:lnTo>
                        <a:pt x="19848" y="110371"/>
                      </a:lnTo>
                      <a:lnTo>
                        <a:pt x="14693" y="110371"/>
                      </a:lnTo>
                      <a:lnTo>
                        <a:pt x="14693" y="105204"/>
                      </a:lnTo>
                      <a:close/>
                      <a:moveTo>
                        <a:pt x="25587" y="105204"/>
                      </a:moveTo>
                      <a:lnTo>
                        <a:pt x="25575" y="110371"/>
                      </a:lnTo>
                      <a:lnTo>
                        <a:pt x="20432" y="110371"/>
                      </a:lnTo>
                      <a:lnTo>
                        <a:pt x="20432" y="105204"/>
                      </a:lnTo>
                      <a:close/>
                      <a:moveTo>
                        <a:pt x="31314" y="105204"/>
                      </a:moveTo>
                      <a:lnTo>
                        <a:pt x="31314" y="110371"/>
                      </a:lnTo>
                      <a:lnTo>
                        <a:pt x="26159" y="110371"/>
                      </a:lnTo>
                      <a:lnTo>
                        <a:pt x="26159" y="105204"/>
                      </a:lnTo>
                      <a:close/>
                      <a:moveTo>
                        <a:pt x="37053" y="105204"/>
                      </a:moveTo>
                      <a:lnTo>
                        <a:pt x="37041" y="110371"/>
                      </a:lnTo>
                      <a:lnTo>
                        <a:pt x="31886" y="110371"/>
                      </a:lnTo>
                      <a:lnTo>
                        <a:pt x="31886" y="105204"/>
                      </a:lnTo>
                      <a:close/>
                      <a:moveTo>
                        <a:pt x="42780" y="105204"/>
                      </a:moveTo>
                      <a:lnTo>
                        <a:pt x="42768" y="110371"/>
                      </a:lnTo>
                      <a:lnTo>
                        <a:pt x="37625" y="110371"/>
                      </a:lnTo>
                      <a:lnTo>
                        <a:pt x="37625" y="105204"/>
                      </a:lnTo>
                      <a:close/>
                      <a:moveTo>
                        <a:pt x="48507" y="105204"/>
                      </a:moveTo>
                      <a:lnTo>
                        <a:pt x="48507" y="110371"/>
                      </a:lnTo>
                      <a:lnTo>
                        <a:pt x="43351" y="110371"/>
                      </a:lnTo>
                      <a:lnTo>
                        <a:pt x="43351" y="105204"/>
                      </a:lnTo>
                      <a:close/>
                      <a:moveTo>
                        <a:pt x="54246" y="105204"/>
                      </a:moveTo>
                      <a:lnTo>
                        <a:pt x="54246" y="110371"/>
                      </a:lnTo>
                      <a:lnTo>
                        <a:pt x="49090" y="110371"/>
                      </a:lnTo>
                      <a:lnTo>
                        <a:pt x="49090" y="105204"/>
                      </a:lnTo>
                      <a:close/>
                      <a:moveTo>
                        <a:pt x="59973" y="105204"/>
                      </a:moveTo>
                      <a:lnTo>
                        <a:pt x="59973" y="110371"/>
                      </a:lnTo>
                      <a:lnTo>
                        <a:pt x="54817" y="110371"/>
                      </a:lnTo>
                      <a:lnTo>
                        <a:pt x="54817" y="105204"/>
                      </a:lnTo>
                      <a:close/>
                      <a:moveTo>
                        <a:pt x="65699" y="105204"/>
                      </a:moveTo>
                      <a:lnTo>
                        <a:pt x="65711" y="110371"/>
                      </a:lnTo>
                      <a:lnTo>
                        <a:pt x="60544" y="110371"/>
                      </a:lnTo>
                      <a:lnTo>
                        <a:pt x="60544" y="105204"/>
                      </a:lnTo>
                      <a:close/>
                      <a:moveTo>
                        <a:pt x="71438" y="105204"/>
                      </a:moveTo>
                      <a:lnTo>
                        <a:pt x="71438" y="110371"/>
                      </a:lnTo>
                      <a:lnTo>
                        <a:pt x="66283" y="110371"/>
                      </a:lnTo>
                      <a:lnTo>
                        <a:pt x="66283" y="105204"/>
                      </a:lnTo>
                      <a:close/>
                      <a:moveTo>
                        <a:pt x="77165" y="105204"/>
                      </a:moveTo>
                      <a:lnTo>
                        <a:pt x="77165" y="110371"/>
                      </a:lnTo>
                      <a:lnTo>
                        <a:pt x="72010" y="110371"/>
                      </a:lnTo>
                      <a:lnTo>
                        <a:pt x="72010" y="105204"/>
                      </a:lnTo>
                      <a:close/>
                      <a:moveTo>
                        <a:pt x="82904" y="105204"/>
                      </a:moveTo>
                      <a:lnTo>
                        <a:pt x="82904" y="110371"/>
                      </a:lnTo>
                      <a:lnTo>
                        <a:pt x="77737" y="110371"/>
                      </a:lnTo>
                      <a:lnTo>
                        <a:pt x="77737" y="105204"/>
                      </a:lnTo>
                      <a:close/>
                      <a:moveTo>
                        <a:pt x="88631" y="105204"/>
                      </a:moveTo>
                      <a:lnTo>
                        <a:pt x="88631" y="110371"/>
                      </a:lnTo>
                      <a:lnTo>
                        <a:pt x="83475" y="110371"/>
                      </a:lnTo>
                      <a:lnTo>
                        <a:pt x="83475" y="105204"/>
                      </a:lnTo>
                      <a:close/>
                      <a:moveTo>
                        <a:pt x="94370" y="105204"/>
                      </a:moveTo>
                      <a:lnTo>
                        <a:pt x="94370" y="110371"/>
                      </a:lnTo>
                      <a:lnTo>
                        <a:pt x="89202" y="110371"/>
                      </a:lnTo>
                      <a:lnTo>
                        <a:pt x="89202" y="105204"/>
                      </a:lnTo>
                      <a:close/>
                      <a:moveTo>
                        <a:pt x="100097" y="105204"/>
                      </a:moveTo>
                      <a:lnTo>
                        <a:pt x="100097" y="110371"/>
                      </a:lnTo>
                      <a:lnTo>
                        <a:pt x="94941" y="110371"/>
                      </a:lnTo>
                      <a:lnTo>
                        <a:pt x="94941" y="105204"/>
                      </a:lnTo>
                      <a:close/>
                      <a:moveTo>
                        <a:pt x="105824" y="105204"/>
                      </a:moveTo>
                      <a:lnTo>
                        <a:pt x="105824" y="110371"/>
                      </a:lnTo>
                      <a:lnTo>
                        <a:pt x="100668" y="110371"/>
                      </a:lnTo>
                      <a:lnTo>
                        <a:pt x="100668" y="105204"/>
                      </a:lnTo>
                      <a:close/>
                      <a:moveTo>
                        <a:pt x="111562" y="105204"/>
                      </a:moveTo>
                      <a:lnTo>
                        <a:pt x="111562" y="110371"/>
                      </a:lnTo>
                      <a:lnTo>
                        <a:pt x="106407" y="110371"/>
                      </a:lnTo>
                      <a:lnTo>
                        <a:pt x="106407" y="105204"/>
                      </a:lnTo>
                      <a:close/>
                      <a:moveTo>
                        <a:pt x="117289" y="105204"/>
                      </a:moveTo>
                      <a:lnTo>
                        <a:pt x="117289" y="110371"/>
                      </a:lnTo>
                      <a:lnTo>
                        <a:pt x="112134" y="110371"/>
                      </a:lnTo>
                      <a:lnTo>
                        <a:pt x="112134" y="105204"/>
                      </a:lnTo>
                      <a:close/>
                      <a:moveTo>
                        <a:pt x="123028" y="105204"/>
                      </a:moveTo>
                      <a:lnTo>
                        <a:pt x="123028" y="110371"/>
                      </a:lnTo>
                      <a:lnTo>
                        <a:pt x="117861" y="110371"/>
                      </a:lnTo>
                      <a:lnTo>
                        <a:pt x="117861" y="105204"/>
                      </a:lnTo>
                      <a:close/>
                      <a:moveTo>
                        <a:pt x="128755" y="105204"/>
                      </a:moveTo>
                      <a:lnTo>
                        <a:pt x="128755" y="110371"/>
                      </a:lnTo>
                      <a:lnTo>
                        <a:pt x="123600" y="110371"/>
                      </a:lnTo>
                      <a:lnTo>
                        <a:pt x="123600" y="105204"/>
                      </a:lnTo>
                      <a:close/>
                      <a:moveTo>
                        <a:pt x="134494" y="105204"/>
                      </a:moveTo>
                      <a:lnTo>
                        <a:pt x="134494" y="110371"/>
                      </a:lnTo>
                      <a:lnTo>
                        <a:pt x="129326" y="110371"/>
                      </a:lnTo>
                      <a:lnTo>
                        <a:pt x="129326" y="105204"/>
                      </a:lnTo>
                      <a:close/>
                      <a:moveTo>
                        <a:pt x="140221" y="105204"/>
                      </a:moveTo>
                      <a:lnTo>
                        <a:pt x="140221" y="110371"/>
                      </a:lnTo>
                      <a:lnTo>
                        <a:pt x="135065" y="110371"/>
                      </a:lnTo>
                      <a:lnTo>
                        <a:pt x="135065" y="105204"/>
                      </a:lnTo>
                      <a:close/>
                      <a:moveTo>
                        <a:pt x="145959" y="105204"/>
                      </a:moveTo>
                      <a:lnTo>
                        <a:pt x="145959" y="110371"/>
                      </a:lnTo>
                      <a:lnTo>
                        <a:pt x="140792" y="110371"/>
                      </a:lnTo>
                      <a:lnTo>
                        <a:pt x="140792" y="105204"/>
                      </a:lnTo>
                      <a:close/>
                      <a:moveTo>
                        <a:pt x="8395" y="110943"/>
                      </a:moveTo>
                      <a:lnTo>
                        <a:pt x="8383" y="116086"/>
                      </a:lnTo>
                      <a:lnTo>
                        <a:pt x="3227" y="116086"/>
                      </a:lnTo>
                      <a:lnTo>
                        <a:pt x="3227" y="110943"/>
                      </a:lnTo>
                      <a:close/>
                      <a:moveTo>
                        <a:pt x="14122" y="110943"/>
                      </a:moveTo>
                      <a:lnTo>
                        <a:pt x="14122" y="116098"/>
                      </a:lnTo>
                      <a:lnTo>
                        <a:pt x="8966" y="116098"/>
                      </a:lnTo>
                      <a:lnTo>
                        <a:pt x="8966" y="110943"/>
                      </a:lnTo>
                      <a:close/>
                      <a:moveTo>
                        <a:pt x="19848" y="110943"/>
                      </a:moveTo>
                      <a:lnTo>
                        <a:pt x="19848" y="116098"/>
                      </a:lnTo>
                      <a:lnTo>
                        <a:pt x="14693" y="116098"/>
                      </a:lnTo>
                      <a:lnTo>
                        <a:pt x="14693" y="110943"/>
                      </a:lnTo>
                      <a:close/>
                      <a:moveTo>
                        <a:pt x="25587" y="110943"/>
                      </a:moveTo>
                      <a:lnTo>
                        <a:pt x="25575" y="116098"/>
                      </a:lnTo>
                      <a:lnTo>
                        <a:pt x="20432" y="116098"/>
                      </a:lnTo>
                      <a:lnTo>
                        <a:pt x="20432" y="110943"/>
                      </a:lnTo>
                      <a:close/>
                      <a:moveTo>
                        <a:pt x="31314" y="110943"/>
                      </a:moveTo>
                      <a:lnTo>
                        <a:pt x="31314" y="116098"/>
                      </a:lnTo>
                      <a:lnTo>
                        <a:pt x="26159" y="116098"/>
                      </a:lnTo>
                      <a:lnTo>
                        <a:pt x="26159" y="110943"/>
                      </a:lnTo>
                      <a:close/>
                      <a:moveTo>
                        <a:pt x="37053" y="110943"/>
                      </a:moveTo>
                      <a:lnTo>
                        <a:pt x="37041" y="116098"/>
                      </a:lnTo>
                      <a:lnTo>
                        <a:pt x="31886" y="116098"/>
                      </a:lnTo>
                      <a:lnTo>
                        <a:pt x="31886" y="110943"/>
                      </a:lnTo>
                      <a:close/>
                      <a:moveTo>
                        <a:pt x="42780" y="110943"/>
                      </a:moveTo>
                      <a:lnTo>
                        <a:pt x="42768" y="116098"/>
                      </a:lnTo>
                      <a:lnTo>
                        <a:pt x="37625" y="116098"/>
                      </a:lnTo>
                      <a:lnTo>
                        <a:pt x="37625" y="110943"/>
                      </a:lnTo>
                      <a:close/>
                      <a:moveTo>
                        <a:pt x="48507" y="110943"/>
                      </a:moveTo>
                      <a:lnTo>
                        <a:pt x="48507" y="116098"/>
                      </a:lnTo>
                      <a:lnTo>
                        <a:pt x="43351" y="116098"/>
                      </a:lnTo>
                      <a:lnTo>
                        <a:pt x="43351" y="110943"/>
                      </a:lnTo>
                      <a:close/>
                      <a:moveTo>
                        <a:pt x="54246" y="110943"/>
                      </a:moveTo>
                      <a:lnTo>
                        <a:pt x="54246" y="116098"/>
                      </a:lnTo>
                      <a:lnTo>
                        <a:pt x="49090" y="116098"/>
                      </a:lnTo>
                      <a:lnTo>
                        <a:pt x="49090" y="110943"/>
                      </a:lnTo>
                      <a:close/>
                      <a:moveTo>
                        <a:pt x="59973" y="110943"/>
                      </a:moveTo>
                      <a:lnTo>
                        <a:pt x="59973" y="116098"/>
                      </a:lnTo>
                      <a:lnTo>
                        <a:pt x="54817" y="116098"/>
                      </a:lnTo>
                      <a:lnTo>
                        <a:pt x="54817" y="110943"/>
                      </a:lnTo>
                      <a:close/>
                      <a:moveTo>
                        <a:pt x="65699" y="110943"/>
                      </a:moveTo>
                      <a:lnTo>
                        <a:pt x="65711" y="116098"/>
                      </a:lnTo>
                      <a:lnTo>
                        <a:pt x="60544" y="116098"/>
                      </a:lnTo>
                      <a:lnTo>
                        <a:pt x="60544" y="110943"/>
                      </a:lnTo>
                      <a:close/>
                      <a:moveTo>
                        <a:pt x="71438" y="110943"/>
                      </a:moveTo>
                      <a:lnTo>
                        <a:pt x="71438" y="116098"/>
                      </a:lnTo>
                      <a:lnTo>
                        <a:pt x="66283" y="116098"/>
                      </a:lnTo>
                      <a:lnTo>
                        <a:pt x="66283" y="110943"/>
                      </a:lnTo>
                      <a:close/>
                      <a:moveTo>
                        <a:pt x="94370" y="110943"/>
                      </a:moveTo>
                      <a:lnTo>
                        <a:pt x="94370" y="116098"/>
                      </a:lnTo>
                      <a:lnTo>
                        <a:pt x="89202" y="116098"/>
                      </a:lnTo>
                      <a:lnTo>
                        <a:pt x="89202" y="110943"/>
                      </a:lnTo>
                      <a:close/>
                      <a:moveTo>
                        <a:pt x="100097" y="110943"/>
                      </a:moveTo>
                      <a:lnTo>
                        <a:pt x="100097" y="116098"/>
                      </a:lnTo>
                      <a:lnTo>
                        <a:pt x="94941" y="116098"/>
                      </a:lnTo>
                      <a:lnTo>
                        <a:pt x="94941" y="110943"/>
                      </a:lnTo>
                      <a:close/>
                      <a:moveTo>
                        <a:pt x="105824" y="110943"/>
                      </a:moveTo>
                      <a:lnTo>
                        <a:pt x="105824" y="116098"/>
                      </a:lnTo>
                      <a:lnTo>
                        <a:pt x="100668" y="116098"/>
                      </a:lnTo>
                      <a:lnTo>
                        <a:pt x="100668" y="110943"/>
                      </a:lnTo>
                      <a:close/>
                      <a:moveTo>
                        <a:pt x="111562" y="110943"/>
                      </a:moveTo>
                      <a:lnTo>
                        <a:pt x="111562" y="116098"/>
                      </a:lnTo>
                      <a:lnTo>
                        <a:pt x="106407" y="116098"/>
                      </a:lnTo>
                      <a:lnTo>
                        <a:pt x="106407" y="110943"/>
                      </a:lnTo>
                      <a:close/>
                      <a:moveTo>
                        <a:pt x="117289" y="110943"/>
                      </a:moveTo>
                      <a:lnTo>
                        <a:pt x="117289" y="116098"/>
                      </a:lnTo>
                      <a:lnTo>
                        <a:pt x="112134" y="116098"/>
                      </a:lnTo>
                      <a:lnTo>
                        <a:pt x="112134" y="110943"/>
                      </a:lnTo>
                      <a:close/>
                      <a:moveTo>
                        <a:pt x="134494" y="110943"/>
                      </a:moveTo>
                      <a:lnTo>
                        <a:pt x="134494" y="116098"/>
                      </a:lnTo>
                      <a:lnTo>
                        <a:pt x="129326" y="116098"/>
                      </a:lnTo>
                      <a:lnTo>
                        <a:pt x="129326" y="110943"/>
                      </a:lnTo>
                      <a:close/>
                      <a:moveTo>
                        <a:pt x="145959" y="110943"/>
                      </a:moveTo>
                      <a:lnTo>
                        <a:pt x="145959" y="116098"/>
                      </a:lnTo>
                      <a:lnTo>
                        <a:pt x="140792" y="116098"/>
                      </a:lnTo>
                      <a:lnTo>
                        <a:pt x="140792" y="110943"/>
                      </a:lnTo>
                      <a:close/>
                      <a:moveTo>
                        <a:pt x="77165" y="110943"/>
                      </a:moveTo>
                      <a:lnTo>
                        <a:pt x="77165" y="116110"/>
                      </a:lnTo>
                      <a:lnTo>
                        <a:pt x="72010" y="116110"/>
                      </a:lnTo>
                      <a:lnTo>
                        <a:pt x="72010" y="110943"/>
                      </a:lnTo>
                      <a:close/>
                      <a:moveTo>
                        <a:pt x="82904" y="110943"/>
                      </a:moveTo>
                      <a:lnTo>
                        <a:pt x="82904" y="116110"/>
                      </a:lnTo>
                      <a:lnTo>
                        <a:pt x="77737" y="116110"/>
                      </a:lnTo>
                      <a:lnTo>
                        <a:pt x="77737" y="110943"/>
                      </a:lnTo>
                      <a:close/>
                      <a:moveTo>
                        <a:pt x="88631" y="110943"/>
                      </a:moveTo>
                      <a:lnTo>
                        <a:pt x="88631" y="116110"/>
                      </a:lnTo>
                      <a:lnTo>
                        <a:pt x="83475" y="116110"/>
                      </a:lnTo>
                      <a:lnTo>
                        <a:pt x="83475" y="110943"/>
                      </a:lnTo>
                      <a:close/>
                      <a:moveTo>
                        <a:pt x="123028" y="110943"/>
                      </a:moveTo>
                      <a:lnTo>
                        <a:pt x="123028" y="116110"/>
                      </a:lnTo>
                      <a:lnTo>
                        <a:pt x="117861" y="116110"/>
                      </a:lnTo>
                      <a:lnTo>
                        <a:pt x="117861" y="110943"/>
                      </a:lnTo>
                      <a:close/>
                      <a:moveTo>
                        <a:pt x="128755" y="110943"/>
                      </a:moveTo>
                      <a:lnTo>
                        <a:pt x="128755" y="116110"/>
                      </a:lnTo>
                      <a:lnTo>
                        <a:pt x="123600" y="116110"/>
                      </a:lnTo>
                      <a:lnTo>
                        <a:pt x="123600" y="110943"/>
                      </a:lnTo>
                      <a:close/>
                      <a:moveTo>
                        <a:pt x="140221" y="110943"/>
                      </a:moveTo>
                      <a:lnTo>
                        <a:pt x="140221" y="116110"/>
                      </a:lnTo>
                      <a:lnTo>
                        <a:pt x="135065" y="116110"/>
                      </a:lnTo>
                      <a:lnTo>
                        <a:pt x="135065" y="110943"/>
                      </a:lnTo>
                      <a:close/>
                      <a:moveTo>
                        <a:pt x="8395" y="116670"/>
                      </a:moveTo>
                      <a:lnTo>
                        <a:pt x="8383" y="121825"/>
                      </a:lnTo>
                      <a:lnTo>
                        <a:pt x="3227" y="121825"/>
                      </a:lnTo>
                      <a:lnTo>
                        <a:pt x="3227" y="116670"/>
                      </a:lnTo>
                      <a:close/>
                      <a:moveTo>
                        <a:pt x="14122" y="116670"/>
                      </a:moveTo>
                      <a:lnTo>
                        <a:pt x="14122" y="121825"/>
                      </a:lnTo>
                      <a:lnTo>
                        <a:pt x="8966" y="121825"/>
                      </a:lnTo>
                      <a:lnTo>
                        <a:pt x="8966" y="116670"/>
                      </a:lnTo>
                      <a:close/>
                      <a:moveTo>
                        <a:pt x="25587" y="116670"/>
                      </a:moveTo>
                      <a:lnTo>
                        <a:pt x="25575" y="121825"/>
                      </a:lnTo>
                      <a:lnTo>
                        <a:pt x="20432" y="121825"/>
                      </a:lnTo>
                      <a:lnTo>
                        <a:pt x="20432" y="116670"/>
                      </a:lnTo>
                      <a:close/>
                      <a:moveTo>
                        <a:pt x="48507" y="116670"/>
                      </a:moveTo>
                      <a:lnTo>
                        <a:pt x="48507" y="121825"/>
                      </a:lnTo>
                      <a:lnTo>
                        <a:pt x="43351" y="121825"/>
                      </a:lnTo>
                      <a:lnTo>
                        <a:pt x="43351" y="116670"/>
                      </a:lnTo>
                      <a:close/>
                      <a:moveTo>
                        <a:pt x="94370" y="116670"/>
                      </a:moveTo>
                      <a:lnTo>
                        <a:pt x="94370" y="121825"/>
                      </a:lnTo>
                      <a:lnTo>
                        <a:pt x="89202" y="121825"/>
                      </a:lnTo>
                      <a:lnTo>
                        <a:pt x="89202" y="116670"/>
                      </a:lnTo>
                      <a:close/>
                      <a:moveTo>
                        <a:pt x="145959" y="116670"/>
                      </a:moveTo>
                      <a:lnTo>
                        <a:pt x="145959" y="121825"/>
                      </a:lnTo>
                      <a:lnTo>
                        <a:pt x="140792" y="121825"/>
                      </a:lnTo>
                      <a:lnTo>
                        <a:pt x="140792" y="116670"/>
                      </a:lnTo>
                      <a:close/>
                      <a:moveTo>
                        <a:pt x="19848" y="116670"/>
                      </a:moveTo>
                      <a:lnTo>
                        <a:pt x="19848" y="121837"/>
                      </a:lnTo>
                      <a:lnTo>
                        <a:pt x="14693" y="121837"/>
                      </a:lnTo>
                      <a:lnTo>
                        <a:pt x="14693" y="116670"/>
                      </a:lnTo>
                      <a:close/>
                      <a:moveTo>
                        <a:pt x="31314" y="116670"/>
                      </a:moveTo>
                      <a:lnTo>
                        <a:pt x="31314" y="121837"/>
                      </a:lnTo>
                      <a:lnTo>
                        <a:pt x="26159" y="121837"/>
                      </a:lnTo>
                      <a:lnTo>
                        <a:pt x="26159" y="116670"/>
                      </a:lnTo>
                      <a:close/>
                      <a:moveTo>
                        <a:pt x="37053" y="116670"/>
                      </a:moveTo>
                      <a:lnTo>
                        <a:pt x="37041" y="121837"/>
                      </a:lnTo>
                      <a:lnTo>
                        <a:pt x="31886" y="121837"/>
                      </a:lnTo>
                      <a:lnTo>
                        <a:pt x="31886" y="116670"/>
                      </a:lnTo>
                      <a:close/>
                      <a:moveTo>
                        <a:pt x="42780" y="116670"/>
                      </a:moveTo>
                      <a:lnTo>
                        <a:pt x="42768" y="121837"/>
                      </a:lnTo>
                      <a:lnTo>
                        <a:pt x="37625" y="121837"/>
                      </a:lnTo>
                      <a:lnTo>
                        <a:pt x="37625" y="116670"/>
                      </a:lnTo>
                      <a:close/>
                      <a:moveTo>
                        <a:pt x="54246" y="116670"/>
                      </a:moveTo>
                      <a:lnTo>
                        <a:pt x="54246" y="121837"/>
                      </a:lnTo>
                      <a:lnTo>
                        <a:pt x="49090" y="121837"/>
                      </a:lnTo>
                      <a:lnTo>
                        <a:pt x="49090" y="116670"/>
                      </a:lnTo>
                      <a:close/>
                      <a:moveTo>
                        <a:pt x="59973" y="116670"/>
                      </a:moveTo>
                      <a:lnTo>
                        <a:pt x="59973" y="121837"/>
                      </a:lnTo>
                      <a:lnTo>
                        <a:pt x="54817" y="121837"/>
                      </a:lnTo>
                      <a:lnTo>
                        <a:pt x="54817" y="116670"/>
                      </a:lnTo>
                      <a:close/>
                      <a:moveTo>
                        <a:pt x="65699" y="116670"/>
                      </a:moveTo>
                      <a:lnTo>
                        <a:pt x="65711" y="121837"/>
                      </a:lnTo>
                      <a:lnTo>
                        <a:pt x="60544" y="121837"/>
                      </a:lnTo>
                      <a:lnTo>
                        <a:pt x="60544" y="116670"/>
                      </a:lnTo>
                      <a:close/>
                      <a:moveTo>
                        <a:pt x="71438" y="116670"/>
                      </a:moveTo>
                      <a:lnTo>
                        <a:pt x="71438" y="121837"/>
                      </a:lnTo>
                      <a:lnTo>
                        <a:pt x="66283" y="121837"/>
                      </a:lnTo>
                      <a:lnTo>
                        <a:pt x="66283" y="116670"/>
                      </a:lnTo>
                      <a:close/>
                      <a:moveTo>
                        <a:pt x="77165" y="116670"/>
                      </a:moveTo>
                      <a:lnTo>
                        <a:pt x="77165" y="121837"/>
                      </a:lnTo>
                      <a:lnTo>
                        <a:pt x="72010" y="121837"/>
                      </a:lnTo>
                      <a:lnTo>
                        <a:pt x="72010" y="116670"/>
                      </a:lnTo>
                      <a:close/>
                      <a:moveTo>
                        <a:pt x="82904" y="116670"/>
                      </a:moveTo>
                      <a:lnTo>
                        <a:pt x="82904" y="121837"/>
                      </a:lnTo>
                      <a:lnTo>
                        <a:pt x="77737" y="121837"/>
                      </a:lnTo>
                      <a:lnTo>
                        <a:pt x="77737" y="116670"/>
                      </a:lnTo>
                      <a:close/>
                      <a:moveTo>
                        <a:pt x="88631" y="116670"/>
                      </a:moveTo>
                      <a:lnTo>
                        <a:pt x="88631" y="121837"/>
                      </a:lnTo>
                      <a:lnTo>
                        <a:pt x="83475" y="121837"/>
                      </a:lnTo>
                      <a:lnTo>
                        <a:pt x="83475" y="116670"/>
                      </a:lnTo>
                      <a:close/>
                      <a:moveTo>
                        <a:pt x="100097" y="116670"/>
                      </a:moveTo>
                      <a:lnTo>
                        <a:pt x="100097" y="121837"/>
                      </a:lnTo>
                      <a:lnTo>
                        <a:pt x="94941" y="121837"/>
                      </a:lnTo>
                      <a:lnTo>
                        <a:pt x="94941" y="116670"/>
                      </a:lnTo>
                      <a:close/>
                      <a:moveTo>
                        <a:pt x="105824" y="116670"/>
                      </a:moveTo>
                      <a:lnTo>
                        <a:pt x="105824" y="121837"/>
                      </a:lnTo>
                      <a:lnTo>
                        <a:pt x="100668" y="121837"/>
                      </a:lnTo>
                      <a:lnTo>
                        <a:pt x="100668" y="116670"/>
                      </a:lnTo>
                      <a:close/>
                      <a:moveTo>
                        <a:pt x="111562" y="116670"/>
                      </a:moveTo>
                      <a:lnTo>
                        <a:pt x="111562" y="121837"/>
                      </a:lnTo>
                      <a:lnTo>
                        <a:pt x="106407" y="121837"/>
                      </a:lnTo>
                      <a:lnTo>
                        <a:pt x="106407" y="116670"/>
                      </a:lnTo>
                      <a:close/>
                      <a:moveTo>
                        <a:pt x="117289" y="116670"/>
                      </a:moveTo>
                      <a:lnTo>
                        <a:pt x="117289" y="121837"/>
                      </a:lnTo>
                      <a:lnTo>
                        <a:pt x="112134" y="121837"/>
                      </a:lnTo>
                      <a:lnTo>
                        <a:pt x="112134" y="116670"/>
                      </a:lnTo>
                      <a:close/>
                      <a:moveTo>
                        <a:pt x="123028" y="116670"/>
                      </a:moveTo>
                      <a:lnTo>
                        <a:pt x="123028" y="121837"/>
                      </a:lnTo>
                      <a:lnTo>
                        <a:pt x="117861" y="121837"/>
                      </a:lnTo>
                      <a:lnTo>
                        <a:pt x="117861" y="116670"/>
                      </a:lnTo>
                      <a:close/>
                      <a:moveTo>
                        <a:pt x="128755" y="116670"/>
                      </a:moveTo>
                      <a:lnTo>
                        <a:pt x="128755" y="121837"/>
                      </a:lnTo>
                      <a:lnTo>
                        <a:pt x="123600" y="121837"/>
                      </a:lnTo>
                      <a:lnTo>
                        <a:pt x="123600" y="116670"/>
                      </a:lnTo>
                      <a:close/>
                      <a:moveTo>
                        <a:pt x="134494" y="116670"/>
                      </a:moveTo>
                      <a:lnTo>
                        <a:pt x="134494" y="121837"/>
                      </a:lnTo>
                      <a:lnTo>
                        <a:pt x="129326" y="121837"/>
                      </a:lnTo>
                      <a:lnTo>
                        <a:pt x="129326" y="116670"/>
                      </a:lnTo>
                      <a:close/>
                      <a:moveTo>
                        <a:pt x="140221" y="116670"/>
                      </a:moveTo>
                      <a:lnTo>
                        <a:pt x="140221" y="121837"/>
                      </a:lnTo>
                      <a:lnTo>
                        <a:pt x="135065" y="121837"/>
                      </a:lnTo>
                      <a:lnTo>
                        <a:pt x="135065" y="116670"/>
                      </a:lnTo>
                      <a:close/>
                      <a:moveTo>
                        <a:pt x="8395" y="122397"/>
                      </a:moveTo>
                      <a:lnTo>
                        <a:pt x="8383" y="127552"/>
                      </a:lnTo>
                      <a:lnTo>
                        <a:pt x="3227" y="127552"/>
                      </a:lnTo>
                      <a:lnTo>
                        <a:pt x="3227" y="122397"/>
                      </a:lnTo>
                      <a:close/>
                      <a:moveTo>
                        <a:pt x="14122" y="122397"/>
                      </a:moveTo>
                      <a:lnTo>
                        <a:pt x="14122" y="127564"/>
                      </a:lnTo>
                      <a:lnTo>
                        <a:pt x="8966" y="127564"/>
                      </a:lnTo>
                      <a:lnTo>
                        <a:pt x="8966" y="122397"/>
                      </a:lnTo>
                      <a:close/>
                      <a:moveTo>
                        <a:pt x="19848" y="122397"/>
                      </a:moveTo>
                      <a:lnTo>
                        <a:pt x="19848" y="127564"/>
                      </a:lnTo>
                      <a:lnTo>
                        <a:pt x="14693" y="127564"/>
                      </a:lnTo>
                      <a:lnTo>
                        <a:pt x="14693" y="122397"/>
                      </a:lnTo>
                      <a:close/>
                      <a:moveTo>
                        <a:pt x="25587" y="122397"/>
                      </a:moveTo>
                      <a:lnTo>
                        <a:pt x="25575" y="127564"/>
                      </a:lnTo>
                      <a:lnTo>
                        <a:pt x="20432" y="127564"/>
                      </a:lnTo>
                      <a:lnTo>
                        <a:pt x="20432" y="122397"/>
                      </a:lnTo>
                      <a:close/>
                      <a:moveTo>
                        <a:pt x="31314" y="122397"/>
                      </a:moveTo>
                      <a:lnTo>
                        <a:pt x="31314" y="127564"/>
                      </a:lnTo>
                      <a:lnTo>
                        <a:pt x="26159" y="127564"/>
                      </a:lnTo>
                      <a:lnTo>
                        <a:pt x="26159" y="122397"/>
                      </a:lnTo>
                      <a:close/>
                      <a:moveTo>
                        <a:pt x="37053" y="122397"/>
                      </a:moveTo>
                      <a:lnTo>
                        <a:pt x="37041" y="127564"/>
                      </a:lnTo>
                      <a:lnTo>
                        <a:pt x="31886" y="127564"/>
                      </a:lnTo>
                      <a:lnTo>
                        <a:pt x="31886" y="122397"/>
                      </a:lnTo>
                      <a:close/>
                      <a:moveTo>
                        <a:pt x="42780" y="122397"/>
                      </a:moveTo>
                      <a:lnTo>
                        <a:pt x="42768" y="127564"/>
                      </a:lnTo>
                      <a:lnTo>
                        <a:pt x="37625" y="127564"/>
                      </a:lnTo>
                      <a:lnTo>
                        <a:pt x="37625" y="122397"/>
                      </a:lnTo>
                      <a:close/>
                      <a:moveTo>
                        <a:pt x="48507" y="122397"/>
                      </a:moveTo>
                      <a:lnTo>
                        <a:pt x="48507" y="127564"/>
                      </a:lnTo>
                      <a:lnTo>
                        <a:pt x="43351" y="127564"/>
                      </a:lnTo>
                      <a:lnTo>
                        <a:pt x="43351" y="122397"/>
                      </a:lnTo>
                      <a:close/>
                      <a:moveTo>
                        <a:pt x="54246" y="122397"/>
                      </a:moveTo>
                      <a:lnTo>
                        <a:pt x="54246" y="127564"/>
                      </a:lnTo>
                      <a:lnTo>
                        <a:pt x="49090" y="127564"/>
                      </a:lnTo>
                      <a:lnTo>
                        <a:pt x="49090" y="122397"/>
                      </a:lnTo>
                      <a:close/>
                      <a:moveTo>
                        <a:pt x="59973" y="122397"/>
                      </a:moveTo>
                      <a:lnTo>
                        <a:pt x="59973" y="127564"/>
                      </a:lnTo>
                      <a:lnTo>
                        <a:pt x="54817" y="127564"/>
                      </a:lnTo>
                      <a:lnTo>
                        <a:pt x="54817" y="122397"/>
                      </a:lnTo>
                      <a:close/>
                      <a:moveTo>
                        <a:pt x="65699" y="122397"/>
                      </a:moveTo>
                      <a:lnTo>
                        <a:pt x="65711" y="127564"/>
                      </a:lnTo>
                      <a:lnTo>
                        <a:pt x="60544" y="127564"/>
                      </a:lnTo>
                      <a:lnTo>
                        <a:pt x="60544" y="122397"/>
                      </a:lnTo>
                      <a:close/>
                      <a:moveTo>
                        <a:pt x="71438" y="122397"/>
                      </a:moveTo>
                      <a:lnTo>
                        <a:pt x="71438" y="127564"/>
                      </a:lnTo>
                      <a:lnTo>
                        <a:pt x="66283" y="127564"/>
                      </a:lnTo>
                      <a:lnTo>
                        <a:pt x="66283" y="122397"/>
                      </a:lnTo>
                      <a:close/>
                      <a:moveTo>
                        <a:pt x="77165" y="122397"/>
                      </a:moveTo>
                      <a:lnTo>
                        <a:pt x="77165" y="127564"/>
                      </a:lnTo>
                      <a:lnTo>
                        <a:pt x="72010" y="127564"/>
                      </a:lnTo>
                      <a:lnTo>
                        <a:pt x="72010" y="122397"/>
                      </a:lnTo>
                      <a:close/>
                      <a:moveTo>
                        <a:pt x="94370" y="122397"/>
                      </a:moveTo>
                      <a:lnTo>
                        <a:pt x="94370" y="127564"/>
                      </a:lnTo>
                      <a:lnTo>
                        <a:pt x="89202" y="127564"/>
                      </a:lnTo>
                      <a:lnTo>
                        <a:pt x="89202" y="122397"/>
                      </a:lnTo>
                      <a:close/>
                      <a:moveTo>
                        <a:pt x="100097" y="122397"/>
                      </a:moveTo>
                      <a:lnTo>
                        <a:pt x="100097" y="127564"/>
                      </a:lnTo>
                      <a:lnTo>
                        <a:pt x="94941" y="127564"/>
                      </a:lnTo>
                      <a:lnTo>
                        <a:pt x="94941" y="122397"/>
                      </a:lnTo>
                      <a:close/>
                      <a:moveTo>
                        <a:pt x="105824" y="122397"/>
                      </a:moveTo>
                      <a:lnTo>
                        <a:pt x="105824" y="127564"/>
                      </a:lnTo>
                      <a:lnTo>
                        <a:pt x="100668" y="127564"/>
                      </a:lnTo>
                      <a:lnTo>
                        <a:pt x="100668" y="122397"/>
                      </a:lnTo>
                      <a:close/>
                      <a:moveTo>
                        <a:pt x="111562" y="122397"/>
                      </a:moveTo>
                      <a:lnTo>
                        <a:pt x="111562" y="127564"/>
                      </a:lnTo>
                      <a:lnTo>
                        <a:pt x="106407" y="127564"/>
                      </a:lnTo>
                      <a:lnTo>
                        <a:pt x="106407" y="122397"/>
                      </a:lnTo>
                      <a:close/>
                      <a:moveTo>
                        <a:pt x="117289" y="122397"/>
                      </a:moveTo>
                      <a:lnTo>
                        <a:pt x="117289" y="127564"/>
                      </a:lnTo>
                      <a:lnTo>
                        <a:pt x="112134" y="127564"/>
                      </a:lnTo>
                      <a:lnTo>
                        <a:pt x="112134" y="122397"/>
                      </a:lnTo>
                      <a:close/>
                      <a:moveTo>
                        <a:pt x="123028" y="122397"/>
                      </a:moveTo>
                      <a:lnTo>
                        <a:pt x="123028" y="127564"/>
                      </a:lnTo>
                      <a:lnTo>
                        <a:pt x="117861" y="127564"/>
                      </a:lnTo>
                      <a:lnTo>
                        <a:pt x="117861" y="122397"/>
                      </a:lnTo>
                      <a:close/>
                      <a:moveTo>
                        <a:pt x="134494" y="122397"/>
                      </a:moveTo>
                      <a:lnTo>
                        <a:pt x="134494" y="127564"/>
                      </a:lnTo>
                      <a:lnTo>
                        <a:pt x="129326" y="127564"/>
                      </a:lnTo>
                      <a:lnTo>
                        <a:pt x="129326" y="122397"/>
                      </a:lnTo>
                      <a:close/>
                      <a:moveTo>
                        <a:pt x="140221" y="122397"/>
                      </a:moveTo>
                      <a:lnTo>
                        <a:pt x="140221" y="127564"/>
                      </a:lnTo>
                      <a:lnTo>
                        <a:pt x="135065" y="127564"/>
                      </a:lnTo>
                      <a:lnTo>
                        <a:pt x="135065" y="122397"/>
                      </a:lnTo>
                      <a:close/>
                      <a:moveTo>
                        <a:pt x="145959" y="122397"/>
                      </a:moveTo>
                      <a:lnTo>
                        <a:pt x="145959" y="127564"/>
                      </a:lnTo>
                      <a:lnTo>
                        <a:pt x="140792" y="127564"/>
                      </a:lnTo>
                      <a:lnTo>
                        <a:pt x="140792" y="122397"/>
                      </a:lnTo>
                      <a:close/>
                      <a:moveTo>
                        <a:pt x="82904" y="122397"/>
                      </a:moveTo>
                      <a:lnTo>
                        <a:pt x="82904" y="127576"/>
                      </a:lnTo>
                      <a:lnTo>
                        <a:pt x="77737" y="127576"/>
                      </a:lnTo>
                      <a:lnTo>
                        <a:pt x="77737" y="122397"/>
                      </a:lnTo>
                      <a:close/>
                      <a:moveTo>
                        <a:pt x="88631" y="122397"/>
                      </a:moveTo>
                      <a:lnTo>
                        <a:pt x="88631" y="127576"/>
                      </a:lnTo>
                      <a:lnTo>
                        <a:pt x="83475" y="127576"/>
                      </a:lnTo>
                      <a:lnTo>
                        <a:pt x="83475" y="122397"/>
                      </a:lnTo>
                      <a:close/>
                      <a:moveTo>
                        <a:pt x="128755" y="122397"/>
                      </a:moveTo>
                      <a:lnTo>
                        <a:pt x="128755" y="127576"/>
                      </a:lnTo>
                      <a:lnTo>
                        <a:pt x="123600" y="127576"/>
                      </a:lnTo>
                      <a:lnTo>
                        <a:pt x="123600" y="122397"/>
                      </a:lnTo>
                      <a:close/>
                      <a:moveTo>
                        <a:pt x="8395" y="128135"/>
                      </a:moveTo>
                      <a:lnTo>
                        <a:pt x="8383" y="133279"/>
                      </a:lnTo>
                      <a:lnTo>
                        <a:pt x="3227" y="133279"/>
                      </a:lnTo>
                      <a:lnTo>
                        <a:pt x="3227" y="128135"/>
                      </a:lnTo>
                      <a:close/>
                      <a:moveTo>
                        <a:pt x="14122" y="128135"/>
                      </a:moveTo>
                      <a:lnTo>
                        <a:pt x="14122" y="133291"/>
                      </a:lnTo>
                      <a:lnTo>
                        <a:pt x="8966" y="133291"/>
                      </a:lnTo>
                      <a:lnTo>
                        <a:pt x="8966" y="128135"/>
                      </a:lnTo>
                      <a:close/>
                      <a:moveTo>
                        <a:pt x="19848" y="128135"/>
                      </a:moveTo>
                      <a:lnTo>
                        <a:pt x="19848" y="133291"/>
                      </a:lnTo>
                      <a:lnTo>
                        <a:pt x="14693" y="133291"/>
                      </a:lnTo>
                      <a:lnTo>
                        <a:pt x="14693" y="128135"/>
                      </a:lnTo>
                      <a:close/>
                      <a:moveTo>
                        <a:pt x="25587" y="128135"/>
                      </a:moveTo>
                      <a:lnTo>
                        <a:pt x="25575" y="133291"/>
                      </a:lnTo>
                      <a:lnTo>
                        <a:pt x="20432" y="133291"/>
                      </a:lnTo>
                      <a:lnTo>
                        <a:pt x="20432" y="128135"/>
                      </a:lnTo>
                      <a:close/>
                      <a:moveTo>
                        <a:pt x="31314" y="128135"/>
                      </a:moveTo>
                      <a:lnTo>
                        <a:pt x="31314" y="133291"/>
                      </a:lnTo>
                      <a:lnTo>
                        <a:pt x="26159" y="133291"/>
                      </a:lnTo>
                      <a:lnTo>
                        <a:pt x="26159" y="128135"/>
                      </a:lnTo>
                      <a:close/>
                      <a:moveTo>
                        <a:pt x="37053" y="128135"/>
                      </a:moveTo>
                      <a:lnTo>
                        <a:pt x="37041" y="133291"/>
                      </a:lnTo>
                      <a:lnTo>
                        <a:pt x="31886" y="133291"/>
                      </a:lnTo>
                      <a:lnTo>
                        <a:pt x="31886" y="128135"/>
                      </a:lnTo>
                      <a:close/>
                      <a:moveTo>
                        <a:pt x="48507" y="128135"/>
                      </a:moveTo>
                      <a:lnTo>
                        <a:pt x="48507" y="133291"/>
                      </a:lnTo>
                      <a:lnTo>
                        <a:pt x="43351" y="133291"/>
                      </a:lnTo>
                      <a:lnTo>
                        <a:pt x="43351" y="128135"/>
                      </a:lnTo>
                      <a:close/>
                      <a:moveTo>
                        <a:pt x="54246" y="128135"/>
                      </a:moveTo>
                      <a:lnTo>
                        <a:pt x="54246" y="133291"/>
                      </a:lnTo>
                      <a:lnTo>
                        <a:pt x="49090" y="133291"/>
                      </a:lnTo>
                      <a:lnTo>
                        <a:pt x="49090" y="128135"/>
                      </a:lnTo>
                      <a:close/>
                      <a:moveTo>
                        <a:pt x="59973" y="128135"/>
                      </a:moveTo>
                      <a:lnTo>
                        <a:pt x="59973" y="133291"/>
                      </a:lnTo>
                      <a:lnTo>
                        <a:pt x="54817" y="133291"/>
                      </a:lnTo>
                      <a:lnTo>
                        <a:pt x="54817" y="128135"/>
                      </a:lnTo>
                      <a:close/>
                      <a:moveTo>
                        <a:pt x="94370" y="128135"/>
                      </a:moveTo>
                      <a:lnTo>
                        <a:pt x="94370" y="133291"/>
                      </a:lnTo>
                      <a:lnTo>
                        <a:pt x="89202" y="133291"/>
                      </a:lnTo>
                      <a:lnTo>
                        <a:pt x="89202" y="128135"/>
                      </a:lnTo>
                      <a:close/>
                      <a:moveTo>
                        <a:pt x="100097" y="128135"/>
                      </a:moveTo>
                      <a:lnTo>
                        <a:pt x="100097" y="133291"/>
                      </a:lnTo>
                      <a:lnTo>
                        <a:pt x="94941" y="133291"/>
                      </a:lnTo>
                      <a:lnTo>
                        <a:pt x="94941" y="128135"/>
                      </a:lnTo>
                      <a:close/>
                      <a:moveTo>
                        <a:pt x="105824" y="128135"/>
                      </a:moveTo>
                      <a:lnTo>
                        <a:pt x="105824" y="133291"/>
                      </a:lnTo>
                      <a:lnTo>
                        <a:pt x="100668" y="133291"/>
                      </a:lnTo>
                      <a:lnTo>
                        <a:pt x="100668" y="128135"/>
                      </a:lnTo>
                      <a:close/>
                      <a:moveTo>
                        <a:pt x="145959" y="128135"/>
                      </a:moveTo>
                      <a:lnTo>
                        <a:pt x="145959" y="133291"/>
                      </a:lnTo>
                      <a:lnTo>
                        <a:pt x="140792" y="133291"/>
                      </a:lnTo>
                      <a:lnTo>
                        <a:pt x="140792" y="128135"/>
                      </a:lnTo>
                      <a:close/>
                      <a:moveTo>
                        <a:pt x="42780" y="128135"/>
                      </a:moveTo>
                      <a:lnTo>
                        <a:pt x="42768" y="133303"/>
                      </a:lnTo>
                      <a:lnTo>
                        <a:pt x="37625" y="133303"/>
                      </a:lnTo>
                      <a:lnTo>
                        <a:pt x="37625" y="128135"/>
                      </a:lnTo>
                      <a:close/>
                      <a:moveTo>
                        <a:pt x="65699" y="128135"/>
                      </a:moveTo>
                      <a:lnTo>
                        <a:pt x="65711" y="133303"/>
                      </a:lnTo>
                      <a:lnTo>
                        <a:pt x="60544" y="133303"/>
                      </a:lnTo>
                      <a:lnTo>
                        <a:pt x="60544" y="128135"/>
                      </a:lnTo>
                      <a:close/>
                      <a:moveTo>
                        <a:pt x="71438" y="128135"/>
                      </a:moveTo>
                      <a:lnTo>
                        <a:pt x="71438" y="133303"/>
                      </a:lnTo>
                      <a:lnTo>
                        <a:pt x="66283" y="133303"/>
                      </a:lnTo>
                      <a:lnTo>
                        <a:pt x="66283" y="128135"/>
                      </a:lnTo>
                      <a:close/>
                      <a:moveTo>
                        <a:pt x="77165" y="128135"/>
                      </a:moveTo>
                      <a:lnTo>
                        <a:pt x="77165" y="133303"/>
                      </a:lnTo>
                      <a:lnTo>
                        <a:pt x="72010" y="133303"/>
                      </a:lnTo>
                      <a:lnTo>
                        <a:pt x="72010" y="128135"/>
                      </a:lnTo>
                      <a:close/>
                      <a:moveTo>
                        <a:pt x="82904" y="128135"/>
                      </a:moveTo>
                      <a:lnTo>
                        <a:pt x="82904" y="133303"/>
                      </a:lnTo>
                      <a:lnTo>
                        <a:pt x="77737" y="133303"/>
                      </a:lnTo>
                      <a:lnTo>
                        <a:pt x="77737" y="128135"/>
                      </a:lnTo>
                      <a:close/>
                      <a:moveTo>
                        <a:pt x="88631" y="128135"/>
                      </a:moveTo>
                      <a:lnTo>
                        <a:pt x="88631" y="133303"/>
                      </a:lnTo>
                      <a:lnTo>
                        <a:pt x="83475" y="133303"/>
                      </a:lnTo>
                      <a:lnTo>
                        <a:pt x="83475" y="128135"/>
                      </a:lnTo>
                      <a:close/>
                      <a:moveTo>
                        <a:pt x="111562" y="128135"/>
                      </a:moveTo>
                      <a:lnTo>
                        <a:pt x="111562" y="133303"/>
                      </a:lnTo>
                      <a:lnTo>
                        <a:pt x="106407" y="133303"/>
                      </a:lnTo>
                      <a:lnTo>
                        <a:pt x="106407" y="128135"/>
                      </a:lnTo>
                      <a:close/>
                      <a:moveTo>
                        <a:pt x="117289" y="128135"/>
                      </a:moveTo>
                      <a:lnTo>
                        <a:pt x="117289" y="133303"/>
                      </a:lnTo>
                      <a:lnTo>
                        <a:pt x="112134" y="133303"/>
                      </a:lnTo>
                      <a:lnTo>
                        <a:pt x="112134" y="128135"/>
                      </a:lnTo>
                      <a:close/>
                      <a:moveTo>
                        <a:pt x="123028" y="128135"/>
                      </a:moveTo>
                      <a:lnTo>
                        <a:pt x="123028" y="133303"/>
                      </a:lnTo>
                      <a:lnTo>
                        <a:pt x="117861" y="133303"/>
                      </a:lnTo>
                      <a:lnTo>
                        <a:pt x="117861" y="128135"/>
                      </a:lnTo>
                      <a:close/>
                      <a:moveTo>
                        <a:pt x="128755" y="128135"/>
                      </a:moveTo>
                      <a:lnTo>
                        <a:pt x="128755" y="133303"/>
                      </a:lnTo>
                      <a:lnTo>
                        <a:pt x="123600" y="133303"/>
                      </a:lnTo>
                      <a:lnTo>
                        <a:pt x="123600" y="128135"/>
                      </a:lnTo>
                      <a:close/>
                      <a:moveTo>
                        <a:pt x="134494" y="128135"/>
                      </a:moveTo>
                      <a:lnTo>
                        <a:pt x="134494" y="133303"/>
                      </a:lnTo>
                      <a:lnTo>
                        <a:pt x="129326" y="133303"/>
                      </a:lnTo>
                      <a:lnTo>
                        <a:pt x="129326" y="128135"/>
                      </a:lnTo>
                      <a:close/>
                      <a:moveTo>
                        <a:pt x="140221" y="128135"/>
                      </a:moveTo>
                      <a:lnTo>
                        <a:pt x="140221" y="133303"/>
                      </a:lnTo>
                      <a:lnTo>
                        <a:pt x="135065" y="133303"/>
                      </a:lnTo>
                      <a:lnTo>
                        <a:pt x="135065" y="128135"/>
                      </a:lnTo>
                      <a:close/>
                      <a:moveTo>
                        <a:pt x="8395" y="133862"/>
                      </a:moveTo>
                      <a:lnTo>
                        <a:pt x="8383" y="139018"/>
                      </a:lnTo>
                      <a:lnTo>
                        <a:pt x="3227" y="139018"/>
                      </a:lnTo>
                      <a:lnTo>
                        <a:pt x="3227" y="133862"/>
                      </a:lnTo>
                      <a:close/>
                      <a:moveTo>
                        <a:pt x="14122" y="133862"/>
                      </a:moveTo>
                      <a:lnTo>
                        <a:pt x="14122" y="139030"/>
                      </a:lnTo>
                      <a:lnTo>
                        <a:pt x="8966" y="139030"/>
                      </a:lnTo>
                      <a:lnTo>
                        <a:pt x="8966" y="133862"/>
                      </a:lnTo>
                      <a:close/>
                      <a:moveTo>
                        <a:pt x="19848" y="133862"/>
                      </a:moveTo>
                      <a:lnTo>
                        <a:pt x="19848" y="139030"/>
                      </a:lnTo>
                      <a:lnTo>
                        <a:pt x="14693" y="139030"/>
                      </a:lnTo>
                      <a:lnTo>
                        <a:pt x="14693" y="133862"/>
                      </a:lnTo>
                      <a:close/>
                      <a:moveTo>
                        <a:pt x="25587" y="133862"/>
                      </a:moveTo>
                      <a:lnTo>
                        <a:pt x="25575" y="139030"/>
                      </a:lnTo>
                      <a:lnTo>
                        <a:pt x="20432" y="139030"/>
                      </a:lnTo>
                      <a:lnTo>
                        <a:pt x="20432" y="133862"/>
                      </a:lnTo>
                      <a:close/>
                      <a:moveTo>
                        <a:pt x="31314" y="133862"/>
                      </a:moveTo>
                      <a:lnTo>
                        <a:pt x="31314" y="139030"/>
                      </a:lnTo>
                      <a:lnTo>
                        <a:pt x="26159" y="139030"/>
                      </a:lnTo>
                      <a:lnTo>
                        <a:pt x="26159" y="133862"/>
                      </a:lnTo>
                      <a:close/>
                      <a:moveTo>
                        <a:pt x="37053" y="133862"/>
                      </a:moveTo>
                      <a:lnTo>
                        <a:pt x="37041" y="139030"/>
                      </a:lnTo>
                      <a:lnTo>
                        <a:pt x="31886" y="139030"/>
                      </a:lnTo>
                      <a:lnTo>
                        <a:pt x="31886" y="133862"/>
                      </a:lnTo>
                      <a:close/>
                      <a:moveTo>
                        <a:pt x="42780" y="133862"/>
                      </a:moveTo>
                      <a:lnTo>
                        <a:pt x="42768" y="139030"/>
                      </a:lnTo>
                      <a:lnTo>
                        <a:pt x="37625" y="139030"/>
                      </a:lnTo>
                      <a:lnTo>
                        <a:pt x="37625" y="133862"/>
                      </a:lnTo>
                      <a:close/>
                      <a:moveTo>
                        <a:pt x="48507" y="133862"/>
                      </a:moveTo>
                      <a:lnTo>
                        <a:pt x="48507" y="139030"/>
                      </a:lnTo>
                      <a:lnTo>
                        <a:pt x="43351" y="139030"/>
                      </a:lnTo>
                      <a:lnTo>
                        <a:pt x="43351" y="133862"/>
                      </a:lnTo>
                      <a:close/>
                      <a:moveTo>
                        <a:pt x="54246" y="133862"/>
                      </a:moveTo>
                      <a:lnTo>
                        <a:pt x="54246" y="139030"/>
                      </a:lnTo>
                      <a:lnTo>
                        <a:pt x="49090" y="139030"/>
                      </a:lnTo>
                      <a:lnTo>
                        <a:pt x="49090" y="133862"/>
                      </a:lnTo>
                      <a:close/>
                      <a:moveTo>
                        <a:pt x="59973" y="133862"/>
                      </a:moveTo>
                      <a:lnTo>
                        <a:pt x="59973" y="139030"/>
                      </a:lnTo>
                      <a:lnTo>
                        <a:pt x="54817" y="139030"/>
                      </a:lnTo>
                      <a:lnTo>
                        <a:pt x="54817" y="133862"/>
                      </a:lnTo>
                      <a:close/>
                      <a:moveTo>
                        <a:pt x="65699" y="133862"/>
                      </a:moveTo>
                      <a:lnTo>
                        <a:pt x="65711" y="139030"/>
                      </a:lnTo>
                      <a:lnTo>
                        <a:pt x="60544" y="139030"/>
                      </a:lnTo>
                      <a:lnTo>
                        <a:pt x="60544" y="133862"/>
                      </a:lnTo>
                      <a:close/>
                      <a:moveTo>
                        <a:pt x="71438" y="133862"/>
                      </a:moveTo>
                      <a:lnTo>
                        <a:pt x="71438" y="139030"/>
                      </a:lnTo>
                      <a:lnTo>
                        <a:pt x="66283" y="139030"/>
                      </a:lnTo>
                      <a:lnTo>
                        <a:pt x="66283" y="133862"/>
                      </a:lnTo>
                      <a:close/>
                      <a:moveTo>
                        <a:pt x="77165" y="133862"/>
                      </a:moveTo>
                      <a:lnTo>
                        <a:pt x="77165" y="139030"/>
                      </a:lnTo>
                      <a:lnTo>
                        <a:pt x="72010" y="139030"/>
                      </a:lnTo>
                      <a:lnTo>
                        <a:pt x="72010" y="133862"/>
                      </a:lnTo>
                      <a:close/>
                      <a:moveTo>
                        <a:pt x="82904" y="133862"/>
                      </a:moveTo>
                      <a:lnTo>
                        <a:pt x="82904" y="139030"/>
                      </a:lnTo>
                      <a:lnTo>
                        <a:pt x="77737" y="139030"/>
                      </a:lnTo>
                      <a:lnTo>
                        <a:pt x="77737" y="133862"/>
                      </a:lnTo>
                      <a:close/>
                      <a:moveTo>
                        <a:pt x="88631" y="133862"/>
                      </a:moveTo>
                      <a:lnTo>
                        <a:pt x="88631" y="139030"/>
                      </a:lnTo>
                      <a:lnTo>
                        <a:pt x="83475" y="139030"/>
                      </a:lnTo>
                      <a:lnTo>
                        <a:pt x="83475" y="133862"/>
                      </a:lnTo>
                      <a:close/>
                      <a:moveTo>
                        <a:pt x="94370" y="133862"/>
                      </a:moveTo>
                      <a:lnTo>
                        <a:pt x="94370" y="139030"/>
                      </a:lnTo>
                      <a:lnTo>
                        <a:pt x="89202" y="139030"/>
                      </a:lnTo>
                      <a:lnTo>
                        <a:pt x="89202" y="133862"/>
                      </a:lnTo>
                      <a:close/>
                      <a:moveTo>
                        <a:pt x="100097" y="133862"/>
                      </a:moveTo>
                      <a:lnTo>
                        <a:pt x="100097" y="139030"/>
                      </a:lnTo>
                      <a:lnTo>
                        <a:pt x="94941" y="139030"/>
                      </a:lnTo>
                      <a:lnTo>
                        <a:pt x="94941" y="133862"/>
                      </a:lnTo>
                      <a:close/>
                      <a:moveTo>
                        <a:pt x="105824" y="133862"/>
                      </a:moveTo>
                      <a:lnTo>
                        <a:pt x="105824" y="139030"/>
                      </a:lnTo>
                      <a:lnTo>
                        <a:pt x="100668" y="139030"/>
                      </a:lnTo>
                      <a:lnTo>
                        <a:pt x="100668" y="133862"/>
                      </a:lnTo>
                      <a:close/>
                      <a:moveTo>
                        <a:pt x="111562" y="133862"/>
                      </a:moveTo>
                      <a:lnTo>
                        <a:pt x="111562" y="139030"/>
                      </a:lnTo>
                      <a:lnTo>
                        <a:pt x="106407" y="139030"/>
                      </a:lnTo>
                      <a:lnTo>
                        <a:pt x="106407" y="133862"/>
                      </a:lnTo>
                      <a:close/>
                      <a:moveTo>
                        <a:pt x="117289" y="133862"/>
                      </a:moveTo>
                      <a:lnTo>
                        <a:pt x="117289" y="139030"/>
                      </a:lnTo>
                      <a:lnTo>
                        <a:pt x="112134" y="139030"/>
                      </a:lnTo>
                      <a:lnTo>
                        <a:pt x="112134" y="133862"/>
                      </a:lnTo>
                      <a:close/>
                      <a:moveTo>
                        <a:pt x="123028" y="133862"/>
                      </a:moveTo>
                      <a:lnTo>
                        <a:pt x="123028" y="139030"/>
                      </a:lnTo>
                      <a:lnTo>
                        <a:pt x="117861" y="139030"/>
                      </a:lnTo>
                      <a:lnTo>
                        <a:pt x="117861" y="133862"/>
                      </a:lnTo>
                      <a:close/>
                      <a:moveTo>
                        <a:pt x="128755" y="133862"/>
                      </a:moveTo>
                      <a:lnTo>
                        <a:pt x="128755" y="139030"/>
                      </a:lnTo>
                      <a:lnTo>
                        <a:pt x="123600" y="139030"/>
                      </a:lnTo>
                      <a:lnTo>
                        <a:pt x="123600" y="133862"/>
                      </a:lnTo>
                      <a:close/>
                      <a:moveTo>
                        <a:pt x="134494" y="133862"/>
                      </a:moveTo>
                      <a:lnTo>
                        <a:pt x="134494" y="139030"/>
                      </a:lnTo>
                      <a:lnTo>
                        <a:pt x="129326" y="139030"/>
                      </a:lnTo>
                      <a:lnTo>
                        <a:pt x="129326" y="133862"/>
                      </a:lnTo>
                      <a:close/>
                      <a:moveTo>
                        <a:pt x="140221" y="133862"/>
                      </a:moveTo>
                      <a:lnTo>
                        <a:pt x="140221" y="139030"/>
                      </a:lnTo>
                      <a:lnTo>
                        <a:pt x="135065" y="139030"/>
                      </a:lnTo>
                      <a:lnTo>
                        <a:pt x="135065" y="133862"/>
                      </a:lnTo>
                      <a:close/>
                      <a:moveTo>
                        <a:pt x="145959" y="133862"/>
                      </a:moveTo>
                      <a:lnTo>
                        <a:pt x="145959" y="139030"/>
                      </a:lnTo>
                      <a:lnTo>
                        <a:pt x="140792" y="139030"/>
                      </a:lnTo>
                      <a:lnTo>
                        <a:pt x="140792" y="133862"/>
                      </a:lnTo>
                      <a:close/>
                      <a:moveTo>
                        <a:pt x="8395" y="139601"/>
                      </a:moveTo>
                      <a:lnTo>
                        <a:pt x="8383" y="144745"/>
                      </a:lnTo>
                      <a:lnTo>
                        <a:pt x="3227" y="144745"/>
                      </a:lnTo>
                      <a:lnTo>
                        <a:pt x="3227" y="139601"/>
                      </a:lnTo>
                      <a:close/>
                      <a:moveTo>
                        <a:pt x="14122" y="139601"/>
                      </a:moveTo>
                      <a:lnTo>
                        <a:pt x="14122" y="144756"/>
                      </a:lnTo>
                      <a:lnTo>
                        <a:pt x="8966" y="144756"/>
                      </a:lnTo>
                      <a:lnTo>
                        <a:pt x="8966" y="139601"/>
                      </a:lnTo>
                      <a:close/>
                      <a:moveTo>
                        <a:pt x="19848" y="139601"/>
                      </a:moveTo>
                      <a:lnTo>
                        <a:pt x="19848" y="144756"/>
                      </a:lnTo>
                      <a:lnTo>
                        <a:pt x="14693" y="144756"/>
                      </a:lnTo>
                      <a:lnTo>
                        <a:pt x="14693" y="139601"/>
                      </a:lnTo>
                      <a:close/>
                      <a:moveTo>
                        <a:pt x="25587" y="139601"/>
                      </a:moveTo>
                      <a:lnTo>
                        <a:pt x="25575" y="144756"/>
                      </a:lnTo>
                      <a:lnTo>
                        <a:pt x="20432" y="144756"/>
                      </a:lnTo>
                      <a:lnTo>
                        <a:pt x="20432" y="139601"/>
                      </a:lnTo>
                      <a:close/>
                      <a:moveTo>
                        <a:pt x="31314" y="139601"/>
                      </a:moveTo>
                      <a:lnTo>
                        <a:pt x="31314" y="144756"/>
                      </a:lnTo>
                      <a:lnTo>
                        <a:pt x="26159" y="144756"/>
                      </a:lnTo>
                      <a:lnTo>
                        <a:pt x="26159" y="139601"/>
                      </a:lnTo>
                      <a:close/>
                      <a:moveTo>
                        <a:pt x="37053" y="139601"/>
                      </a:moveTo>
                      <a:lnTo>
                        <a:pt x="37041" y="144756"/>
                      </a:lnTo>
                      <a:lnTo>
                        <a:pt x="31886" y="144756"/>
                      </a:lnTo>
                      <a:lnTo>
                        <a:pt x="31886" y="139601"/>
                      </a:lnTo>
                      <a:close/>
                      <a:moveTo>
                        <a:pt x="42780" y="139601"/>
                      </a:moveTo>
                      <a:lnTo>
                        <a:pt x="42768" y="144756"/>
                      </a:lnTo>
                      <a:lnTo>
                        <a:pt x="37625" y="144756"/>
                      </a:lnTo>
                      <a:lnTo>
                        <a:pt x="37625" y="139601"/>
                      </a:lnTo>
                      <a:close/>
                      <a:moveTo>
                        <a:pt x="48507" y="139601"/>
                      </a:moveTo>
                      <a:lnTo>
                        <a:pt x="48507" y="144756"/>
                      </a:lnTo>
                      <a:lnTo>
                        <a:pt x="43351" y="144756"/>
                      </a:lnTo>
                      <a:lnTo>
                        <a:pt x="43351" y="139601"/>
                      </a:lnTo>
                      <a:close/>
                      <a:moveTo>
                        <a:pt x="54246" y="139601"/>
                      </a:moveTo>
                      <a:lnTo>
                        <a:pt x="54246" y="144756"/>
                      </a:lnTo>
                      <a:lnTo>
                        <a:pt x="49090" y="144756"/>
                      </a:lnTo>
                      <a:lnTo>
                        <a:pt x="49090" y="139601"/>
                      </a:lnTo>
                      <a:close/>
                      <a:moveTo>
                        <a:pt x="59973" y="139601"/>
                      </a:moveTo>
                      <a:lnTo>
                        <a:pt x="59973" y="144756"/>
                      </a:lnTo>
                      <a:lnTo>
                        <a:pt x="54817" y="144756"/>
                      </a:lnTo>
                      <a:lnTo>
                        <a:pt x="54817" y="139601"/>
                      </a:lnTo>
                      <a:close/>
                      <a:moveTo>
                        <a:pt x="65699" y="139601"/>
                      </a:moveTo>
                      <a:lnTo>
                        <a:pt x="65711" y="144756"/>
                      </a:lnTo>
                      <a:lnTo>
                        <a:pt x="60544" y="144756"/>
                      </a:lnTo>
                      <a:lnTo>
                        <a:pt x="60544" y="139601"/>
                      </a:lnTo>
                      <a:close/>
                      <a:moveTo>
                        <a:pt x="94370" y="139601"/>
                      </a:moveTo>
                      <a:lnTo>
                        <a:pt x="94370" y="144756"/>
                      </a:lnTo>
                      <a:lnTo>
                        <a:pt x="89202" y="144756"/>
                      </a:lnTo>
                      <a:lnTo>
                        <a:pt x="89202" y="139601"/>
                      </a:lnTo>
                      <a:close/>
                      <a:moveTo>
                        <a:pt x="100097" y="139601"/>
                      </a:moveTo>
                      <a:lnTo>
                        <a:pt x="100097" y="144756"/>
                      </a:lnTo>
                      <a:lnTo>
                        <a:pt x="94941" y="144756"/>
                      </a:lnTo>
                      <a:lnTo>
                        <a:pt x="94941" y="139601"/>
                      </a:lnTo>
                      <a:close/>
                      <a:moveTo>
                        <a:pt x="105824" y="139601"/>
                      </a:moveTo>
                      <a:lnTo>
                        <a:pt x="105824" y="144756"/>
                      </a:lnTo>
                      <a:lnTo>
                        <a:pt x="100668" y="144756"/>
                      </a:lnTo>
                      <a:lnTo>
                        <a:pt x="100668" y="139601"/>
                      </a:lnTo>
                      <a:close/>
                      <a:moveTo>
                        <a:pt x="111562" y="139601"/>
                      </a:moveTo>
                      <a:lnTo>
                        <a:pt x="111562" y="144756"/>
                      </a:lnTo>
                      <a:lnTo>
                        <a:pt x="106407" y="144756"/>
                      </a:lnTo>
                      <a:lnTo>
                        <a:pt x="106407" y="139601"/>
                      </a:lnTo>
                      <a:close/>
                      <a:moveTo>
                        <a:pt x="134494" y="139601"/>
                      </a:moveTo>
                      <a:lnTo>
                        <a:pt x="134494" y="144756"/>
                      </a:lnTo>
                      <a:lnTo>
                        <a:pt x="129326" y="144756"/>
                      </a:lnTo>
                      <a:lnTo>
                        <a:pt x="129326" y="139601"/>
                      </a:lnTo>
                      <a:close/>
                      <a:moveTo>
                        <a:pt x="145959" y="139601"/>
                      </a:moveTo>
                      <a:lnTo>
                        <a:pt x="145959" y="144756"/>
                      </a:lnTo>
                      <a:lnTo>
                        <a:pt x="140792" y="144756"/>
                      </a:lnTo>
                      <a:lnTo>
                        <a:pt x="140792" y="139601"/>
                      </a:lnTo>
                      <a:close/>
                      <a:moveTo>
                        <a:pt x="71438" y="139601"/>
                      </a:moveTo>
                      <a:lnTo>
                        <a:pt x="71438" y="144768"/>
                      </a:lnTo>
                      <a:lnTo>
                        <a:pt x="66283" y="144768"/>
                      </a:lnTo>
                      <a:lnTo>
                        <a:pt x="66283" y="139601"/>
                      </a:lnTo>
                      <a:close/>
                      <a:moveTo>
                        <a:pt x="77165" y="139601"/>
                      </a:moveTo>
                      <a:lnTo>
                        <a:pt x="77165" y="144768"/>
                      </a:lnTo>
                      <a:lnTo>
                        <a:pt x="72010" y="144768"/>
                      </a:lnTo>
                      <a:lnTo>
                        <a:pt x="72010" y="139601"/>
                      </a:lnTo>
                      <a:close/>
                      <a:moveTo>
                        <a:pt x="82904" y="139601"/>
                      </a:moveTo>
                      <a:lnTo>
                        <a:pt x="82904" y="144768"/>
                      </a:lnTo>
                      <a:lnTo>
                        <a:pt x="77737" y="144768"/>
                      </a:lnTo>
                      <a:lnTo>
                        <a:pt x="77737" y="139601"/>
                      </a:lnTo>
                      <a:close/>
                      <a:moveTo>
                        <a:pt x="88631" y="139601"/>
                      </a:moveTo>
                      <a:lnTo>
                        <a:pt x="88631" y="144768"/>
                      </a:lnTo>
                      <a:lnTo>
                        <a:pt x="83475" y="144768"/>
                      </a:lnTo>
                      <a:lnTo>
                        <a:pt x="83475" y="139601"/>
                      </a:lnTo>
                      <a:close/>
                      <a:moveTo>
                        <a:pt x="117289" y="139601"/>
                      </a:moveTo>
                      <a:lnTo>
                        <a:pt x="117289" y="144768"/>
                      </a:lnTo>
                      <a:lnTo>
                        <a:pt x="112134" y="144768"/>
                      </a:lnTo>
                      <a:lnTo>
                        <a:pt x="112134" y="139601"/>
                      </a:lnTo>
                      <a:close/>
                      <a:moveTo>
                        <a:pt x="123028" y="139601"/>
                      </a:moveTo>
                      <a:lnTo>
                        <a:pt x="123028" y="144768"/>
                      </a:lnTo>
                      <a:lnTo>
                        <a:pt x="117861" y="144768"/>
                      </a:lnTo>
                      <a:lnTo>
                        <a:pt x="117861" y="139601"/>
                      </a:lnTo>
                      <a:close/>
                      <a:moveTo>
                        <a:pt x="128755" y="139601"/>
                      </a:moveTo>
                      <a:lnTo>
                        <a:pt x="128755" y="144768"/>
                      </a:lnTo>
                      <a:lnTo>
                        <a:pt x="123600" y="144768"/>
                      </a:lnTo>
                      <a:lnTo>
                        <a:pt x="123600" y="139601"/>
                      </a:lnTo>
                      <a:close/>
                      <a:moveTo>
                        <a:pt x="140221" y="139601"/>
                      </a:moveTo>
                      <a:lnTo>
                        <a:pt x="140221" y="144768"/>
                      </a:lnTo>
                      <a:lnTo>
                        <a:pt x="135065" y="144768"/>
                      </a:lnTo>
                      <a:lnTo>
                        <a:pt x="135065" y="139601"/>
                      </a:lnTo>
                      <a:close/>
                      <a:moveTo>
                        <a:pt x="2656" y="1"/>
                      </a:moveTo>
                      <a:lnTo>
                        <a:pt x="2656" y="1465"/>
                      </a:lnTo>
                      <a:lnTo>
                        <a:pt x="1" y="1465"/>
                      </a:lnTo>
                      <a:lnTo>
                        <a:pt x="1" y="2037"/>
                      </a:lnTo>
                      <a:lnTo>
                        <a:pt x="2656" y="2037"/>
                      </a:lnTo>
                      <a:lnTo>
                        <a:pt x="2656" y="7192"/>
                      </a:lnTo>
                      <a:lnTo>
                        <a:pt x="1" y="7192"/>
                      </a:lnTo>
                      <a:lnTo>
                        <a:pt x="1" y="7763"/>
                      </a:lnTo>
                      <a:lnTo>
                        <a:pt x="2656" y="7763"/>
                      </a:lnTo>
                      <a:lnTo>
                        <a:pt x="2656" y="12919"/>
                      </a:lnTo>
                      <a:lnTo>
                        <a:pt x="1" y="12919"/>
                      </a:lnTo>
                      <a:lnTo>
                        <a:pt x="1" y="13490"/>
                      </a:lnTo>
                      <a:lnTo>
                        <a:pt x="2656" y="13490"/>
                      </a:lnTo>
                      <a:lnTo>
                        <a:pt x="2656" y="18658"/>
                      </a:lnTo>
                      <a:lnTo>
                        <a:pt x="1" y="18658"/>
                      </a:lnTo>
                      <a:lnTo>
                        <a:pt x="1" y="19229"/>
                      </a:lnTo>
                      <a:lnTo>
                        <a:pt x="2656" y="19229"/>
                      </a:lnTo>
                      <a:lnTo>
                        <a:pt x="2656" y="24385"/>
                      </a:lnTo>
                      <a:lnTo>
                        <a:pt x="1" y="24385"/>
                      </a:lnTo>
                      <a:lnTo>
                        <a:pt x="1" y="24956"/>
                      </a:lnTo>
                      <a:lnTo>
                        <a:pt x="2656" y="24956"/>
                      </a:lnTo>
                      <a:lnTo>
                        <a:pt x="2656" y="30123"/>
                      </a:lnTo>
                      <a:lnTo>
                        <a:pt x="1" y="30123"/>
                      </a:lnTo>
                      <a:lnTo>
                        <a:pt x="1" y="30695"/>
                      </a:lnTo>
                      <a:lnTo>
                        <a:pt x="2656" y="30695"/>
                      </a:lnTo>
                      <a:lnTo>
                        <a:pt x="2656" y="35850"/>
                      </a:lnTo>
                      <a:lnTo>
                        <a:pt x="1" y="35850"/>
                      </a:lnTo>
                      <a:lnTo>
                        <a:pt x="1" y="36422"/>
                      </a:lnTo>
                      <a:lnTo>
                        <a:pt x="2656" y="36422"/>
                      </a:lnTo>
                      <a:lnTo>
                        <a:pt x="2656" y="41589"/>
                      </a:lnTo>
                      <a:lnTo>
                        <a:pt x="1" y="41589"/>
                      </a:lnTo>
                      <a:lnTo>
                        <a:pt x="1" y="42161"/>
                      </a:lnTo>
                      <a:lnTo>
                        <a:pt x="2656" y="42161"/>
                      </a:lnTo>
                      <a:lnTo>
                        <a:pt x="2656" y="47316"/>
                      </a:lnTo>
                      <a:lnTo>
                        <a:pt x="1" y="47316"/>
                      </a:lnTo>
                      <a:lnTo>
                        <a:pt x="1" y="47887"/>
                      </a:lnTo>
                      <a:lnTo>
                        <a:pt x="2656" y="47887"/>
                      </a:lnTo>
                      <a:lnTo>
                        <a:pt x="2656" y="53043"/>
                      </a:lnTo>
                      <a:lnTo>
                        <a:pt x="1" y="53043"/>
                      </a:lnTo>
                      <a:lnTo>
                        <a:pt x="1" y="53626"/>
                      </a:lnTo>
                      <a:lnTo>
                        <a:pt x="2656" y="53626"/>
                      </a:lnTo>
                      <a:lnTo>
                        <a:pt x="2656" y="58782"/>
                      </a:lnTo>
                      <a:lnTo>
                        <a:pt x="1" y="58782"/>
                      </a:lnTo>
                      <a:lnTo>
                        <a:pt x="1" y="59353"/>
                      </a:lnTo>
                      <a:lnTo>
                        <a:pt x="2656" y="59353"/>
                      </a:lnTo>
                      <a:lnTo>
                        <a:pt x="2656" y="64509"/>
                      </a:lnTo>
                      <a:lnTo>
                        <a:pt x="1" y="64509"/>
                      </a:lnTo>
                      <a:lnTo>
                        <a:pt x="1" y="65080"/>
                      </a:lnTo>
                      <a:lnTo>
                        <a:pt x="2656" y="65080"/>
                      </a:lnTo>
                      <a:lnTo>
                        <a:pt x="2656" y="70247"/>
                      </a:lnTo>
                      <a:lnTo>
                        <a:pt x="1" y="70247"/>
                      </a:lnTo>
                      <a:lnTo>
                        <a:pt x="1" y="70819"/>
                      </a:lnTo>
                      <a:lnTo>
                        <a:pt x="2656" y="70819"/>
                      </a:lnTo>
                      <a:lnTo>
                        <a:pt x="2656" y="75974"/>
                      </a:lnTo>
                      <a:lnTo>
                        <a:pt x="1" y="75974"/>
                      </a:lnTo>
                      <a:lnTo>
                        <a:pt x="1" y="76546"/>
                      </a:lnTo>
                      <a:lnTo>
                        <a:pt x="2656" y="76546"/>
                      </a:lnTo>
                      <a:lnTo>
                        <a:pt x="2656" y="81701"/>
                      </a:lnTo>
                      <a:lnTo>
                        <a:pt x="1" y="81701"/>
                      </a:lnTo>
                      <a:lnTo>
                        <a:pt x="1" y="82285"/>
                      </a:lnTo>
                      <a:lnTo>
                        <a:pt x="2656" y="82285"/>
                      </a:lnTo>
                      <a:lnTo>
                        <a:pt x="2656" y="87440"/>
                      </a:lnTo>
                      <a:lnTo>
                        <a:pt x="1" y="87440"/>
                      </a:lnTo>
                      <a:lnTo>
                        <a:pt x="1" y="88011"/>
                      </a:lnTo>
                      <a:lnTo>
                        <a:pt x="2656" y="88011"/>
                      </a:lnTo>
                      <a:lnTo>
                        <a:pt x="2656" y="93167"/>
                      </a:lnTo>
                      <a:lnTo>
                        <a:pt x="1" y="93167"/>
                      </a:lnTo>
                      <a:lnTo>
                        <a:pt x="1" y="93738"/>
                      </a:lnTo>
                      <a:lnTo>
                        <a:pt x="2656" y="93738"/>
                      </a:lnTo>
                      <a:lnTo>
                        <a:pt x="2656" y="98906"/>
                      </a:lnTo>
                      <a:lnTo>
                        <a:pt x="1" y="98906"/>
                      </a:lnTo>
                      <a:lnTo>
                        <a:pt x="1" y="99477"/>
                      </a:lnTo>
                      <a:lnTo>
                        <a:pt x="2656" y="99477"/>
                      </a:lnTo>
                      <a:lnTo>
                        <a:pt x="2656" y="104633"/>
                      </a:lnTo>
                      <a:lnTo>
                        <a:pt x="1" y="104633"/>
                      </a:lnTo>
                      <a:lnTo>
                        <a:pt x="1" y="105204"/>
                      </a:lnTo>
                      <a:lnTo>
                        <a:pt x="2656" y="105204"/>
                      </a:lnTo>
                      <a:lnTo>
                        <a:pt x="2656" y="110371"/>
                      </a:lnTo>
                      <a:lnTo>
                        <a:pt x="1" y="110371"/>
                      </a:lnTo>
                      <a:lnTo>
                        <a:pt x="1" y="110943"/>
                      </a:lnTo>
                      <a:lnTo>
                        <a:pt x="2656" y="110943"/>
                      </a:lnTo>
                      <a:lnTo>
                        <a:pt x="2656" y="116098"/>
                      </a:lnTo>
                      <a:lnTo>
                        <a:pt x="1" y="116098"/>
                      </a:lnTo>
                      <a:lnTo>
                        <a:pt x="1" y="116670"/>
                      </a:lnTo>
                      <a:lnTo>
                        <a:pt x="2656" y="116670"/>
                      </a:lnTo>
                      <a:lnTo>
                        <a:pt x="2656" y="121825"/>
                      </a:lnTo>
                      <a:lnTo>
                        <a:pt x="1" y="121825"/>
                      </a:lnTo>
                      <a:lnTo>
                        <a:pt x="1" y="122397"/>
                      </a:lnTo>
                      <a:lnTo>
                        <a:pt x="2656" y="122397"/>
                      </a:lnTo>
                      <a:lnTo>
                        <a:pt x="2656" y="127564"/>
                      </a:lnTo>
                      <a:lnTo>
                        <a:pt x="1" y="127564"/>
                      </a:lnTo>
                      <a:lnTo>
                        <a:pt x="1" y="128135"/>
                      </a:lnTo>
                      <a:lnTo>
                        <a:pt x="2656" y="128135"/>
                      </a:lnTo>
                      <a:lnTo>
                        <a:pt x="2656" y="133291"/>
                      </a:lnTo>
                      <a:lnTo>
                        <a:pt x="1" y="133291"/>
                      </a:lnTo>
                      <a:lnTo>
                        <a:pt x="1" y="133862"/>
                      </a:lnTo>
                      <a:lnTo>
                        <a:pt x="2656" y="133862"/>
                      </a:lnTo>
                      <a:lnTo>
                        <a:pt x="2656" y="139030"/>
                      </a:lnTo>
                      <a:lnTo>
                        <a:pt x="1" y="139030"/>
                      </a:lnTo>
                      <a:lnTo>
                        <a:pt x="1" y="139601"/>
                      </a:lnTo>
                      <a:lnTo>
                        <a:pt x="2656" y="139601"/>
                      </a:lnTo>
                      <a:lnTo>
                        <a:pt x="2656" y="144756"/>
                      </a:lnTo>
                      <a:lnTo>
                        <a:pt x="1" y="144756"/>
                      </a:lnTo>
                      <a:lnTo>
                        <a:pt x="1" y="145340"/>
                      </a:lnTo>
                      <a:lnTo>
                        <a:pt x="2656" y="145340"/>
                      </a:lnTo>
                      <a:lnTo>
                        <a:pt x="2656" y="147840"/>
                      </a:lnTo>
                      <a:lnTo>
                        <a:pt x="3227" y="147840"/>
                      </a:lnTo>
                      <a:lnTo>
                        <a:pt x="3227" y="145340"/>
                      </a:lnTo>
                      <a:lnTo>
                        <a:pt x="8395" y="145340"/>
                      </a:lnTo>
                      <a:lnTo>
                        <a:pt x="8395" y="147840"/>
                      </a:lnTo>
                      <a:lnTo>
                        <a:pt x="8966" y="147840"/>
                      </a:lnTo>
                      <a:lnTo>
                        <a:pt x="8966" y="145340"/>
                      </a:lnTo>
                      <a:lnTo>
                        <a:pt x="14122" y="145340"/>
                      </a:lnTo>
                      <a:lnTo>
                        <a:pt x="14122" y="147840"/>
                      </a:lnTo>
                      <a:lnTo>
                        <a:pt x="14693" y="147840"/>
                      </a:lnTo>
                      <a:lnTo>
                        <a:pt x="14693" y="145340"/>
                      </a:lnTo>
                      <a:lnTo>
                        <a:pt x="19848" y="145340"/>
                      </a:lnTo>
                      <a:lnTo>
                        <a:pt x="19848" y="147840"/>
                      </a:lnTo>
                      <a:lnTo>
                        <a:pt x="20420" y="147840"/>
                      </a:lnTo>
                      <a:lnTo>
                        <a:pt x="20420" y="145340"/>
                      </a:lnTo>
                      <a:lnTo>
                        <a:pt x="25575" y="145340"/>
                      </a:lnTo>
                      <a:lnTo>
                        <a:pt x="25575" y="147840"/>
                      </a:lnTo>
                      <a:lnTo>
                        <a:pt x="26147" y="147840"/>
                      </a:lnTo>
                      <a:lnTo>
                        <a:pt x="26147" y="145340"/>
                      </a:lnTo>
                      <a:lnTo>
                        <a:pt x="31302" y="145340"/>
                      </a:lnTo>
                      <a:lnTo>
                        <a:pt x="31302" y="147840"/>
                      </a:lnTo>
                      <a:lnTo>
                        <a:pt x="31886" y="147840"/>
                      </a:lnTo>
                      <a:lnTo>
                        <a:pt x="31886" y="145340"/>
                      </a:lnTo>
                      <a:lnTo>
                        <a:pt x="37041" y="145340"/>
                      </a:lnTo>
                      <a:lnTo>
                        <a:pt x="37041" y="147840"/>
                      </a:lnTo>
                      <a:lnTo>
                        <a:pt x="37613" y="147840"/>
                      </a:lnTo>
                      <a:lnTo>
                        <a:pt x="37613" y="145340"/>
                      </a:lnTo>
                      <a:lnTo>
                        <a:pt x="42768" y="145340"/>
                      </a:lnTo>
                      <a:lnTo>
                        <a:pt x="42768" y="147840"/>
                      </a:lnTo>
                      <a:lnTo>
                        <a:pt x="43340" y="147840"/>
                      </a:lnTo>
                      <a:lnTo>
                        <a:pt x="43340" y="145340"/>
                      </a:lnTo>
                      <a:lnTo>
                        <a:pt x="48507" y="145340"/>
                      </a:lnTo>
                      <a:lnTo>
                        <a:pt x="48507" y="147840"/>
                      </a:lnTo>
                      <a:lnTo>
                        <a:pt x="49078" y="147840"/>
                      </a:lnTo>
                      <a:lnTo>
                        <a:pt x="49078" y="145340"/>
                      </a:lnTo>
                      <a:lnTo>
                        <a:pt x="54234" y="145340"/>
                      </a:lnTo>
                      <a:lnTo>
                        <a:pt x="54234" y="147840"/>
                      </a:lnTo>
                      <a:lnTo>
                        <a:pt x="54805" y="147840"/>
                      </a:lnTo>
                      <a:lnTo>
                        <a:pt x="54805" y="145340"/>
                      </a:lnTo>
                      <a:lnTo>
                        <a:pt x="59961" y="145340"/>
                      </a:lnTo>
                      <a:lnTo>
                        <a:pt x="59961" y="147840"/>
                      </a:lnTo>
                      <a:lnTo>
                        <a:pt x="60532" y="147840"/>
                      </a:lnTo>
                      <a:lnTo>
                        <a:pt x="60532" y="145340"/>
                      </a:lnTo>
                      <a:lnTo>
                        <a:pt x="65699" y="145340"/>
                      </a:lnTo>
                      <a:lnTo>
                        <a:pt x="65699" y="147840"/>
                      </a:lnTo>
                      <a:lnTo>
                        <a:pt x="66271" y="147840"/>
                      </a:lnTo>
                      <a:lnTo>
                        <a:pt x="66271" y="145340"/>
                      </a:lnTo>
                      <a:lnTo>
                        <a:pt x="71426" y="145340"/>
                      </a:lnTo>
                      <a:lnTo>
                        <a:pt x="71426" y="147840"/>
                      </a:lnTo>
                      <a:lnTo>
                        <a:pt x="71998" y="147840"/>
                      </a:lnTo>
                      <a:lnTo>
                        <a:pt x="71998" y="145340"/>
                      </a:lnTo>
                      <a:lnTo>
                        <a:pt x="77153" y="145340"/>
                      </a:lnTo>
                      <a:lnTo>
                        <a:pt x="77153" y="147840"/>
                      </a:lnTo>
                      <a:lnTo>
                        <a:pt x="77737" y="147840"/>
                      </a:lnTo>
                      <a:lnTo>
                        <a:pt x="77737" y="145340"/>
                      </a:lnTo>
                      <a:lnTo>
                        <a:pt x="82892" y="145340"/>
                      </a:lnTo>
                      <a:lnTo>
                        <a:pt x="82892" y="147840"/>
                      </a:lnTo>
                      <a:lnTo>
                        <a:pt x="83464" y="147840"/>
                      </a:lnTo>
                      <a:lnTo>
                        <a:pt x="83464" y="145340"/>
                      </a:lnTo>
                      <a:lnTo>
                        <a:pt x="88619" y="145340"/>
                      </a:lnTo>
                      <a:lnTo>
                        <a:pt x="88619" y="147840"/>
                      </a:lnTo>
                      <a:lnTo>
                        <a:pt x="89190" y="147840"/>
                      </a:lnTo>
                      <a:lnTo>
                        <a:pt x="89190" y="145340"/>
                      </a:lnTo>
                      <a:lnTo>
                        <a:pt x="94358" y="145340"/>
                      </a:lnTo>
                      <a:lnTo>
                        <a:pt x="94358" y="147840"/>
                      </a:lnTo>
                      <a:lnTo>
                        <a:pt x="94929" y="147840"/>
                      </a:lnTo>
                      <a:lnTo>
                        <a:pt x="94929" y="145340"/>
                      </a:lnTo>
                      <a:lnTo>
                        <a:pt x="100085" y="145340"/>
                      </a:lnTo>
                      <a:lnTo>
                        <a:pt x="100085" y="147840"/>
                      </a:lnTo>
                      <a:lnTo>
                        <a:pt x="100656" y="147840"/>
                      </a:lnTo>
                      <a:lnTo>
                        <a:pt x="100656" y="145340"/>
                      </a:lnTo>
                      <a:lnTo>
                        <a:pt x="105812" y="145340"/>
                      </a:lnTo>
                      <a:lnTo>
                        <a:pt x="105812" y="147840"/>
                      </a:lnTo>
                      <a:lnTo>
                        <a:pt x="106383" y="147840"/>
                      </a:lnTo>
                      <a:lnTo>
                        <a:pt x="106383" y="145340"/>
                      </a:lnTo>
                      <a:lnTo>
                        <a:pt x="111562" y="145340"/>
                      </a:lnTo>
                      <a:lnTo>
                        <a:pt x="111562" y="147840"/>
                      </a:lnTo>
                      <a:lnTo>
                        <a:pt x="112134" y="147840"/>
                      </a:lnTo>
                      <a:lnTo>
                        <a:pt x="112134" y="145340"/>
                      </a:lnTo>
                      <a:lnTo>
                        <a:pt x="117289" y="145340"/>
                      </a:lnTo>
                      <a:lnTo>
                        <a:pt x="117289" y="147840"/>
                      </a:lnTo>
                      <a:lnTo>
                        <a:pt x="117861" y="147840"/>
                      </a:lnTo>
                      <a:lnTo>
                        <a:pt x="117861" y="145340"/>
                      </a:lnTo>
                      <a:lnTo>
                        <a:pt x="123028" y="145340"/>
                      </a:lnTo>
                      <a:lnTo>
                        <a:pt x="123028" y="147840"/>
                      </a:lnTo>
                      <a:lnTo>
                        <a:pt x="123600" y="147840"/>
                      </a:lnTo>
                      <a:lnTo>
                        <a:pt x="123600" y="145340"/>
                      </a:lnTo>
                      <a:lnTo>
                        <a:pt x="128755" y="145340"/>
                      </a:lnTo>
                      <a:lnTo>
                        <a:pt x="128755" y="147840"/>
                      </a:lnTo>
                      <a:lnTo>
                        <a:pt x="129326" y="147840"/>
                      </a:lnTo>
                      <a:lnTo>
                        <a:pt x="129326" y="145340"/>
                      </a:lnTo>
                      <a:lnTo>
                        <a:pt x="134494" y="145340"/>
                      </a:lnTo>
                      <a:lnTo>
                        <a:pt x="134494" y="147840"/>
                      </a:lnTo>
                      <a:lnTo>
                        <a:pt x="135065" y="147840"/>
                      </a:lnTo>
                      <a:lnTo>
                        <a:pt x="135065" y="145340"/>
                      </a:lnTo>
                      <a:lnTo>
                        <a:pt x="140221" y="145340"/>
                      </a:lnTo>
                      <a:lnTo>
                        <a:pt x="140221" y="147840"/>
                      </a:lnTo>
                      <a:lnTo>
                        <a:pt x="140804" y="147840"/>
                      </a:lnTo>
                      <a:lnTo>
                        <a:pt x="140804" y="145340"/>
                      </a:lnTo>
                      <a:lnTo>
                        <a:pt x="145959" y="145340"/>
                      </a:lnTo>
                      <a:lnTo>
                        <a:pt x="145959" y="147840"/>
                      </a:lnTo>
                      <a:lnTo>
                        <a:pt x="146531" y="147840"/>
                      </a:lnTo>
                      <a:lnTo>
                        <a:pt x="146531" y="145340"/>
                      </a:lnTo>
                      <a:lnTo>
                        <a:pt x="149186" y="145340"/>
                      </a:lnTo>
                      <a:lnTo>
                        <a:pt x="149186" y="144756"/>
                      </a:lnTo>
                      <a:lnTo>
                        <a:pt x="146531" y="144756"/>
                      </a:lnTo>
                      <a:lnTo>
                        <a:pt x="146531" y="139601"/>
                      </a:lnTo>
                      <a:lnTo>
                        <a:pt x="149186" y="139601"/>
                      </a:lnTo>
                      <a:lnTo>
                        <a:pt x="149186" y="139030"/>
                      </a:lnTo>
                      <a:lnTo>
                        <a:pt x="146531" y="139030"/>
                      </a:lnTo>
                      <a:lnTo>
                        <a:pt x="146531" y="133862"/>
                      </a:lnTo>
                      <a:lnTo>
                        <a:pt x="149186" y="133862"/>
                      </a:lnTo>
                      <a:lnTo>
                        <a:pt x="149186" y="133291"/>
                      </a:lnTo>
                      <a:lnTo>
                        <a:pt x="146531" y="133291"/>
                      </a:lnTo>
                      <a:lnTo>
                        <a:pt x="146531" y="128135"/>
                      </a:lnTo>
                      <a:lnTo>
                        <a:pt x="149186" y="128135"/>
                      </a:lnTo>
                      <a:lnTo>
                        <a:pt x="149186" y="127564"/>
                      </a:lnTo>
                      <a:lnTo>
                        <a:pt x="146531" y="127564"/>
                      </a:lnTo>
                      <a:lnTo>
                        <a:pt x="146531" y="122397"/>
                      </a:lnTo>
                      <a:lnTo>
                        <a:pt x="149186" y="122397"/>
                      </a:lnTo>
                      <a:lnTo>
                        <a:pt x="149186" y="121825"/>
                      </a:lnTo>
                      <a:lnTo>
                        <a:pt x="146531" y="121825"/>
                      </a:lnTo>
                      <a:lnTo>
                        <a:pt x="146531" y="116670"/>
                      </a:lnTo>
                      <a:lnTo>
                        <a:pt x="149186" y="116670"/>
                      </a:lnTo>
                      <a:lnTo>
                        <a:pt x="149186" y="116098"/>
                      </a:lnTo>
                      <a:lnTo>
                        <a:pt x="146531" y="116098"/>
                      </a:lnTo>
                      <a:lnTo>
                        <a:pt x="146531" y="110943"/>
                      </a:lnTo>
                      <a:lnTo>
                        <a:pt x="149186" y="110943"/>
                      </a:lnTo>
                      <a:lnTo>
                        <a:pt x="149186" y="110371"/>
                      </a:lnTo>
                      <a:lnTo>
                        <a:pt x="146531" y="110371"/>
                      </a:lnTo>
                      <a:lnTo>
                        <a:pt x="146531" y="105204"/>
                      </a:lnTo>
                      <a:lnTo>
                        <a:pt x="149186" y="105204"/>
                      </a:lnTo>
                      <a:lnTo>
                        <a:pt x="149186" y="104633"/>
                      </a:lnTo>
                      <a:lnTo>
                        <a:pt x="146531" y="104633"/>
                      </a:lnTo>
                      <a:lnTo>
                        <a:pt x="146531" y="99477"/>
                      </a:lnTo>
                      <a:lnTo>
                        <a:pt x="149186" y="99477"/>
                      </a:lnTo>
                      <a:lnTo>
                        <a:pt x="149186" y="98906"/>
                      </a:lnTo>
                      <a:lnTo>
                        <a:pt x="146531" y="98906"/>
                      </a:lnTo>
                      <a:lnTo>
                        <a:pt x="146531" y="93738"/>
                      </a:lnTo>
                      <a:lnTo>
                        <a:pt x="149186" y="93738"/>
                      </a:lnTo>
                      <a:lnTo>
                        <a:pt x="149186" y="93167"/>
                      </a:lnTo>
                      <a:lnTo>
                        <a:pt x="146531" y="93167"/>
                      </a:lnTo>
                      <a:lnTo>
                        <a:pt x="146531" y="88011"/>
                      </a:lnTo>
                      <a:lnTo>
                        <a:pt x="149186" y="88011"/>
                      </a:lnTo>
                      <a:lnTo>
                        <a:pt x="149186" y="87440"/>
                      </a:lnTo>
                      <a:lnTo>
                        <a:pt x="146531" y="87440"/>
                      </a:lnTo>
                      <a:lnTo>
                        <a:pt x="146531" y="82285"/>
                      </a:lnTo>
                      <a:lnTo>
                        <a:pt x="149186" y="82285"/>
                      </a:lnTo>
                      <a:lnTo>
                        <a:pt x="149186" y="81713"/>
                      </a:lnTo>
                      <a:lnTo>
                        <a:pt x="146531" y="81713"/>
                      </a:lnTo>
                      <a:lnTo>
                        <a:pt x="146531" y="76546"/>
                      </a:lnTo>
                      <a:lnTo>
                        <a:pt x="149186" y="76546"/>
                      </a:lnTo>
                      <a:lnTo>
                        <a:pt x="149186" y="75974"/>
                      </a:lnTo>
                      <a:lnTo>
                        <a:pt x="146531" y="75974"/>
                      </a:lnTo>
                      <a:lnTo>
                        <a:pt x="146531" y="70819"/>
                      </a:lnTo>
                      <a:lnTo>
                        <a:pt x="149186" y="70819"/>
                      </a:lnTo>
                      <a:lnTo>
                        <a:pt x="149186" y="70247"/>
                      </a:lnTo>
                      <a:lnTo>
                        <a:pt x="146531" y="70247"/>
                      </a:lnTo>
                      <a:lnTo>
                        <a:pt x="146531" y="65080"/>
                      </a:lnTo>
                      <a:lnTo>
                        <a:pt x="149186" y="65080"/>
                      </a:lnTo>
                      <a:lnTo>
                        <a:pt x="149186" y="64509"/>
                      </a:lnTo>
                      <a:lnTo>
                        <a:pt x="146531" y="64509"/>
                      </a:lnTo>
                      <a:lnTo>
                        <a:pt x="146531" y="59353"/>
                      </a:lnTo>
                      <a:lnTo>
                        <a:pt x="149186" y="59353"/>
                      </a:lnTo>
                      <a:lnTo>
                        <a:pt x="149186" y="58782"/>
                      </a:lnTo>
                      <a:lnTo>
                        <a:pt x="146531" y="58782"/>
                      </a:lnTo>
                      <a:lnTo>
                        <a:pt x="146531" y="53626"/>
                      </a:lnTo>
                      <a:lnTo>
                        <a:pt x="149186" y="53626"/>
                      </a:lnTo>
                      <a:lnTo>
                        <a:pt x="149186" y="53043"/>
                      </a:lnTo>
                      <a:lnTo>
                        <a:pt x="146531" y="53043"/>
                      </a:lnTo>
                      <a:lnTo>
                        <a:pt x="146531" y="47887"/>
                      </a:lnTo>
                      <a:lnTo>
                        <a:pt x="149186" y="47887"/>
                      </a:lnTo>
                      <a:lnTo>
                        <a:pt x="149186" y="47316"/>
                      </a:lnTo>
                      <a:lnTo>
                        <a:pt x="146531" y="47316"/>
                      </a:lnTo>
                      <a:lnTo>
                        <a:pt x="146531" y="42161"/>
                      </a:lnTo>
                      <a:lnTo>
                        <a:pt x="149186" y="42161"/>
                      </a:lnTo>
                      <a:lnTo>
                        <a:pt x="149186" y="41589"/>
                      </a:lnTo>
                      <a:lnTo>
                        <a:pt x="146531" y="41589"/>
                      </a:lnTo>
                      <a:lnTo>
                        <a:pt x="146531" y="36422"/>
                      </a:lnTo>
                      <a:lnTo>
                        <a:pt x="149186" y="36422"/>
                      </a:lnTo>
                      <a:lnTo>
                        <a:pt x="149186" y="35850"/>
                      </a:lnTo>
                      <a:lnTo>
                        <a:pt x="146531" y="35850"/>
                      </a:lnTo>
                      <a:lnTo>
                        <a:pt x="146531" y="30695"/>
                      </a:lnTo>
                      <a:lnTo>
                        <a:pt x="149186" y="30695"/>
                      </a:lnTo>
                      <a:lnTo>
                        <a:pt x="149186" y="30123"/>
                      </a:lnTo>
                      <a:lnTo>
                        <a:pt x="146531" y="30123"/>
                      </a:lnTo>
                      <a:lnTo>
                        <a:pt x="146531" y="24968"/>
                      </a:lnTo>
                      <a:lnTo>
                        <a:pt x="149186" y="24968"/>
                      </a:lnTo>
                      <a:lnTo>
                        <a:pt x="149186" y="24396"/>
                      </a:lnTo>
                      <a:lnTo>
                        <a:pt x="146531" y="24396"/>
                      </a:lnTo>
                      <a:lnTo>
                        <a:pt x="146531" y="19229"/>
                      </a:lnTo>
                      <a:lnTo>
                        <a:pt x="149186" y="19229"/>
                      </a:lnTo>
                      <a:lnTo>
                        <a:pt x="149186" y="18658"/>
                      </a:lnTo>
                      <a:lnTo>
                        <a:pt x="146531" y="18658"/>
                      </a:lnTo>
                      <a:lnTo>
                        <a:pt x="146531" y="13502"/>
                      </a:lnTo>
                      <a:lnTo>
                        <a:pt x="149186" y="13502"/>
                      </a:lnTo>
                      <a:lnTo>
                        <a:pt x="149186" y="12931"/>
                      </a:lnTo>
                      <a:lnTo>
                        <a:pt x="146531" y="12931"/>
                      </a:lnTo>
                      <a:lnTo>
                        <a:pt x="146531" y="7763"/>
                      </a:lnTo>
                      <a:lnTo>
                        <a:pt x="149186" y="7763"/>
                      </a:lnTo>
                      <a:lnTo>
                        <a:pt x="149186" y="7192"/>
                      </a:lnTo>
                      <a:lnTo>
                        <a:pt x="146531" y="7192"/>
                      </a:lnTo>
                      <a:lnTo>
                        <a:pt x="146531" y="2037"/>
                      </a:lnTo>
                      <a:lnTo>
                        <a:pt x="149186" y="2037"/>
                      </a:lnTo>
                      <a:lnTo>
                        <a:pt x="149186" y="1465"/>
                      </a:lnTo>
                      <a:lnTo>
                        <a:pt x="146519" y="1465"/>
                      </a:lnTo>
                      <a:lnTo>
                        <a:pt x="146519" y="1"/>
                      </a:lnTo>
                      <a:lnTo>
                        <a:pt x="145959" y="1"/>
                      </a:lnTo>
                      <a:lnTo>
                        <a:pt x="145959" y="1465"/>
                      </a:lnTo>
                      <a:lnTo>
                        <a:pt x="140792" y="1465"/>
                      </a:lnTo>
                      <a:lnTo>
                        <a:pt x="140792" y="1"/>
                      </a:lnTo>
                      <a:lnTo>
                        <a:pt x="140221" y="1"/>
                      </a:lnTo>
                      <a:lnTo>
                        <a:pt x="140221" y="1465"/>
                      </a:lnTo>
                      <a:lnTo>
                        <a:pt x="135065" y="1465"/>
                      </a:lnTo>
                      <a:lnTo>
                        <a:pt x="135065" y="1"/>
                      </a:lnTo>
                      <a:lnTo>
                        <a:pt x="134494" y="1"/>
                      </a:lnTo>
                      <a:lnTo>
                        <a:pt x="134494" y="1465"/>
                      </a:lnTo>
                      <a:lnTo>
                        <a:pt x="129326" y="1465"/>
                      </a:lnTo>
                      <a:lnTo>
                        <a:pt x="129326" y="1"/>
                      </a:lnTo>
                      <a:lnTo>
                        <a:pt x="128755" y="1"/>
                      </a:lnTo>
                      <a:lnTo>
                        <a:pt x="128755" y="1465"/>
                      </a:lnTo>
                      <a:lnTo>
                        <a:pt x="123600" y="1465"/>
                      </a:lnTo>
                      <a:lnTo>
                        <a:pt x="123600" y="1"/>
                      </a:lnTo>
                      <a:lnTo>
                        <a:pt x="123028" y="1"/>
                      </a:lnTo>
                      <a:lnTo>
                        <a:pt x="123028" y="1465"/>
                      </a:lnTo>
                      <a:lnTo>
                        <a:pt x="117861" y="1465"/>
                      </a:lnTo>
                      <a:lnTo>
                        <a:pt x="117861" y="1"/>
                      </a:lnTo>
                      <a:lnTo>
                        <a:pt x="117289" y="1"/>
                      </a:lnTo>
                      <a:lnTo>
                        <a:pt x="117289" y="1465"/>
                      </a:lnTo>
                      <a:lnTo>
                        <a:pt x="112134" y="1465"/>
                      </a:lnTo>
                      <a:lnTo>
                        <a:pt x="112134" y="1"/>
                      </a:lnTo>
                      <a:lnTo>
                        <a:pt x="111562" y="1"/>
                      </a:lnTo>
                      <a:lnTo>
                        <a:pt x="111562" y="1465"/>
                      </a:lnTo>
                      <a:lnTo>
                        <a:pt x="106407" y="1465"/>
                      </a:lnTo>
                      <a:lnTo>
                        <a:pt x="106407" y="1"/>
                      </a:lnTo>
                      <a:lnTo>
                        <a:pt x="105835" y="1"/>
                      </a:lnTo>
                      <a:lnTo>
                        <a:pt x="105835" y="1465"/>
                      </a:lnTo>
                      <a:lnTo>
                        <a:pt x="100668" y="1465"/>
                      </a:lnTo>
                      <a:lnTo>
                        <a:pt x="100668" y="1"/>
                      </a:lnTo>
                      <a:lnTo>
                        <a:pt x="100097" y="1"/>
                      </a:lnTo>
                      <a:lnTo>
                        <a:pt x="100097" y="1465"/>
                      </a:lnTo>
                      <a:lnTo>
                        <a:pt x="94941" y="1465"/>
                      </a:lnTo>
                      <a:lnTo>
                        <a:pt x="94941" y="1"/>
                      </a:lnTo>
                      <a:lnTo>
                        <a:pt x="94370" y="1"/>
                      </a:lnTo>
                      <a:lnTo>
                        <a:pt x="94370" y="1465"/>
                      </a:lnTo>
                      <a:lnTo>
                        <a:pt x="89202" y="1465"/>
                      </a:lnTo>
                      <a:lnTo>
                        <a:pt x="89202" y="1"/>
                      </a:lnTo>
                      <a:lnTo>
                        <a:pt x="88631" y="1"/>
                      </a:lnTo>
                      <a:lnTo>
                        <a:pt x="88631" y="1465"/>
                      </a:lnTo>
                      <a:lnTo>
                        <a:pt x="83475" y="1465"/>
                      </a:lnTo>
                      <a:lnTo>
                        <a:pt x="83475" y="1"/>
                      </a:lnTo>
                      <a:lnTo>
                        <a:pt x="82904" y="1"/>
                      </a:lnTo>
                      <a:lnTo>
                        <a:pt x="82904" y="1465"/>
                      </a:lnTo>
                      <a:lnTo>
                        <a:pt x="77737" y="1465"/>
                      </a:lnTo>
                      <a:lnTo>
                        <a:pt x="77737" y="1"/>
                      </a:lnTo>
                      <a:lnTo>
                        <a:pt x="77165" y="1"/>
                      </a:lnTo>
                      <a:lnTo>
                        <a:pt x="77165" y="1465"/>
                      </a:lnTo>
                      <a:lnTo>
                        <a:pt x="72010" y="1465"/>
                      </a:lnTo>
                      <a:lnTo>
                        <a:pt x="72010" y="1"/>
                      </a:lnTo>
                      <a:lnTo>
                        <a:pt x="71438" y="1"/>
                      </a:lnTo>
                      <a:lnTo>
                        <a:pt x="71438" y="1465"/>
                      </a:lnTo>
                      <a:lnTo>
                        <a:pt x="66283" y="1465"/>
                      </a:lnTo>
                      <a:lnTo>
                        <a:pt x="66283" y="1"/>
                      </a:lnTo>
                      <a:lnTo>
                        <a:pt x="65711" y="1"/>
                      </a:lnTo>
                      <a:lnTo>
                        <a:pt x="65711" y="1465"/>
                      </a:lnTo>
                      <a:lnTo>
                        <a:pt x="60544" y="1465"/>
                      </a:lnTo>
                      <a:lnTo>
                        <a:pt x="60544" y="1"/>
                      </a:lnTo>
                      <a:lnTo>
                        <a:pt x="59973" y="1"/>
                      </a:lnTo>
                      <a:lnTo>
                        <a:pt x="59973" y="1465"/>
                      </a:lnTo>
                      <a:lnTo>
                        <a:pt x="54817" y="1465"/>
                      </a:lnTo>
                      <a:lnTo>
                        <a:pt x="54817" y="1"/>
                      </a:lnTo>
                      <a:lnTo>
                        <a:pt x="54246" y="1"/>
                      </a:lnTo>
                      <a:lnTo>
                        <a:pt x="54246" y="1465"/>
                      </a:lnTo>
                      <a:lnTo>
                        <a:pt x="49090" y="1465"/>
                      </a:lnTo>
                      <a:lnTo>
                        <a:pt x="49090" y="1"/>
                      </a:lnTo>
                      <a:lnTo>
                        <a:pt x="48507" y="1"/>
                      </a:lnTo>
                      <a:lnTo>
                        <a:pt x="48507" y="1465"/>
                      </a:lnTo>
                      <a:lnTo>
                        <a:pt x="43351" y="1465"/>
                      </a:lnTo>
                      <a:lnTo>
                        <a:pt x="43351" y="1"/>
                      </a:lnTo>
                      <a:lnTo>
                        <a:pt x="42780" y="1"/>
                      </a:lnTo>
                      <a:lnTo>
                        <a:pt x="42780" y="1465"/>
                      </a:lnTo>
                      <a:lnTo>
                        <a:pt x="37625" y="1465"/>
                      </a:lnTo>
                      <a:lnTo>
                        <a:pt x="37625" y="1"/>
                      </a:lnTo>
                      <a:lnTo>
                        <a:pt x="37053" y="1"/>
                      </a:lnTo>
                      <a:lnTo>
                        <a:pt x="37053" y="1465"/>
                      </a:lnTo>
                      <a:lnTo>
                        <a:pt x="31886" y="1465"/>
                      </a:lnTo>
                      <a:lnTo>
                        <a:pt x="31886" y="1"/>
                      </a:lnTo>
                      <a:lnTo>
                        <a:pt x="31314" y="1"/>
                      </a:lnTo>
                      <a:lnTo>
                        <a:pt x="31314" y="1465"/>
                      </a:lnTo>
                      <a:lnTo>
                        <a:pt x="26159" y="1465"/>
                      </a:lnTo>
                      <a:lnTo>
                        <a:pt x="26159" y="1"/>
                      </a:lnTo>
                      <a:lnTo>
                        <a:pt x="25587" y="1"/>
                      </a:lnTo>
                      <a:lnTo>
                        <a:pt x="25587" y="1465"/>
                      </a:lnTo>
                      <a:lnTo>
                        <a:pt x="20432" y="1465"/>
                      </a:lnTo>
                      <a:lnTo>
                        <a:pt x="20432" y="1"/>
                      </a:lnTo>
                      <a:lnTo>
                        <a:pt x="19848" y="1"/>
                      </a:lnTo>
                      <a:lnTo>
                        <a:pt x="19848" y="1465"/>
                      </a:lnTo>
                      <a:lnTo>
                        <a:pt x="14693" y="1465"/>
                      </a:lnTo>
                      <a:lnTo>
                        <a:pt x="14693" y="1"/>
                      </a:lnTo>
                      <a:lnTo>
                        <a:pt x="14122" y="1"/>
                      </a:lnTo>
                      <a:lnTo>
                        <a:pt x="14122" y="1465"/>
                      </a:lnTo>
                      <a:lnTo>
                        <a:pt x="8966" y="1465"/>
                      </a:lnTo>
                      <a:lnTo>
                        <a:pt x="8966" y="1"/>
                      </a:lnTo>
                      <a:lnTo>
                        <a:pt x="8395" y="1"/>
                      </a:lnTo>
                      <a:lnTo>
                        <a:pt x="8395" y="1465"/>
                      </a:lnTo>
                      <a:lnTo>
                        <a:pt x="3227" y="1465"/>
                      </a:lnTo>
                      <a:lnTo>
                        <a:pt x="3227" y="1"/>
                      </a:lnTo>
                      <a:close/>
                    </a:path>
                  </a:pathLst>
                </a:custGeom>
                <a:solidFill>
                  <a:srgbClr val="E8E9E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7" name="Google Shape;10697;p65"/>
                <p:cNvSpPr/>
                <p:nvPr/>
              </p:nvSpPr>
              <p:spPr>
                <a:xfrm>
                  <a:off x="4987464" y="194851"/>
                  <a:ext cx="4781050" cy="4737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198" h="147841" extrusionOk="0">
                      <a:moveTo>
                        <a:pt x="8406" y="2037"/>
                      </a:moveTo>
                      <a:lnTo>
                        <a:pt x="8406" y="7192"/>
                      </a:lnTo>
                      <a:lnTo>
                        <a:pt x="3239" y="7192"/>
                      </a:lnTo>
                      <a:lnTo>
                        <a:pt x="3251" y="2037"/>
                      </a:lnTo>
                      <a:close/>
                      <a:moveTo>
                        <a:pt x="14145" y="2037"/>
                      </a:moveTo>
                      <a:lnTo>
                        <a:pt x="14145" y="7192"/>
                      </a:lnTo>
                      <a:lnTo>
                        <a:pt x="8978" y="7192"/>
                      </a:lnTo>
                      <a:lnTo>
                        <a:pt x="8978" y="2037"/>
                      </a:lnTo>
                      <a:close/>
                      <a:moveTo>
                        <a:pt x="19872" y="2037"/>
                      </a:moveTo>
                      <a:lnTo>
                        <a:pt x="19872" y="7192"/>
                      </a:lnTo>
                      <a:lnTo>
                        <a:pt x="14705" y="7192"/>
                      </a:lnTo>
                      <a:lnTo>
                        <a:pt x="14705" y="2037"/>
                      </a:lnTo>
                      <a:close/>
                      <a:moveTo>
                        <a:pt x="25599" y="2037"/>
                      </a:moveTo>
                      <a:lnTo>
                        <a:pt x="25599" y="7192"/>
                      </a:lnTo>
                      <a:lnTo>
                        <a:pt x="20443" y="7192"/>
                      </a:lnTo>
                      <a:lnTo>
                        <a:pt x="20443" y="2037"/>
                      </a:lnTo>
                      <a:close/>
                      <a:moveTo>
                        <a:pt x="31338" y="2037"/>
                      </a:moveTo>
                      <a:lnTo>
                        <a:pt x="31338" y="7192"/>
                      </a:lnTo>
                      <a:lnTo>
                        <a:pt x="26170" y="7192"/>
                      </a:lnTo>
                      <a:lnTo>
                        <a:pt x="26170" y="2037"/>
                      </a:lnTo>
                      <a:close/>
                      <a:moveTo>
                        <a:pt x="37064" y="2037"/>
                      </a:moveTo>
                      <a:lnTo>
                        <a:pt x="37064" y="7192"/>
                      </a:lnTo>
                      <a:lnTo>
                        <a:pt x="31909" y="7192"/>
                      </a:lnTo>
                      <a:lnTo>
                        <a:pt x="31909" y="2037"/>
                      </a:lnTo>
                      <a:close/>
                      <a:moveTo>
                        <a:pt x="42791" y="2037"/>
                      </a:moveTo>
                      <a:lnTo>
                        <a:pt x="42791" y="7192"/>
                      </a:lnTo>
                      <a:lnTo>
                        <a:pt x="37636" y="7192"/>
                      </a:lnTo>
                      <a:lnTo>
                        <a:pt x="37636" y="2037"/>
                      </a:lnTo>
                      <a:close/>
                      <a:moveTo>
                        <a:pt x="48530" y="2037"/>
                      </a:moveTo>
                      <a:lnTo>
                        <a:pt x="48530" y="7192"/>
                      </a:lnTo>
                      <a:lnTo>
                        <a:pt x="43375" y="7192"/>
                      </a:lnTo>
                      <a:lnTo>
                        <a:pt x="43375" y="2037"/>
                      </a:lnTo>
                      <a:close/>
                      <a:moveTo>
                        <a:pt x="54257" y="2037"/>
                      </a:moveTo>
                      <a:lnTo>
                        <a:pt x="54257" y="7192"/>
                      </a:lnTo>
                      <a:lnTo>
                        <a:pt x="49102" y="7192"/>
                      </a:lnTo>
                      <a:lnTo>
                        <a:pt x="49102" y="2037"/>
                      </a:lnTo>
                      <a:close/>
                      <a:moveTo>
                        <a:pt x="59996" y="2037"/>
                      </a:moveTo>
                      <a:lnTo>
                        <a:pt x="59996" y="7192"/>
                      </a:lnTo>
                      <a:lnTo>
                        <a:pt x="54829" y="7192"/>
                      </a:lnTo>
                      <a:lnTo>
                        <a:pt x="54829" y="2037"/>
                      </a:lnTo>
                      <a:close/>
                      <a:moveTo>
                        <a:pt x="65723" y="2037"/>
                      </a:moveTo>
                      <a:lnTo>
                        <a:pt x="65723" y="7192"/>
                      </a:lnTo>
                      <a:lnTo>
                        <a:pt x="60567" y="7192"/>
                      </a:lnTo>
                      <a:lnTo>
                        <a:pt x="60567" y="2037"/>
                      </a:lnTo>
                      <a:close/>
                      <a:moveTo>
                        <a:pt x="71462" y="2037"/>
                      </a:moveTo>
                      <a:lnTo>
                        <a:pt x="71462" y="7192"/>
                      </a:lnTo>
                      <a:lnTo>
                        <a:pt x="66294" y="7192"/>
                      </a:lnTo>
                      <a:lnTo>
                        <a:pt x="66294" y="2037"/>
                      </a:lnTo>
                      <a:close/>
                      <a:moveTo>
                        <a:pt x="77189" y="2037"/>
                      </a:moveTo>
                      <a:lnTo>
                        <a:pt x="77189" y="7192"/>
                      </a:lnTo>
                      <a:lnTo>
                        <a:pt x="72033" y="7192"/>
                      </a:lnTo>
                      <a:lnTo>
                        <a:pt x="72033" y="2037"/>
                      </a:lnTo>
                      <a:close/>
                      <a:moveTo>
                        <a:pt x="82915" y="2037"/>
                      </a:moveTo>
                      <a:lnTo>
                        <a:pt x="82915" y="7192"/>
                      </a:lnTo>
                      <a:lnTo>
                        <a:pt x="77760" y="7192"/>
                      </a:lnTo>
                      <a:lnTo>
                        <a:pt x="77760" y="2037"/>
                      </a:lnTo>
                      <a:close/>
                      <a:moveTo>
                        <a:pt x="88654" y="2037"/>
                      </a:moveTo>
                      <a:lnTo>
                        <a:pt x="88654" y="7192"/>
                      </a:lnTo>
                      <a:lnTo>
                        <a:pt x="83487" y="7192"/>
                      </a:lnTo>
                      <a:lnTo>
                        <a:pt x="83487" y="2037"/>
                      </a:lnTo>
                      <a:close/>
                      <a:moveTo>
                        <a:pt x="94381" y="2037"/>
                      </a:moveTo>
                      <a:lnTo>
                        <a:pt x="94381" y="7192"/>
                      </a:lnTo>
                      <a:lnTo>
                        <a:pt x="89226" y="7192"/>
                      </a:lnTo>
                      <a:lnTo>
                        <a:pt x="89226" y="2037"/>
                      </a:lnTo>
                      <a:close/>
                      <a:moveTo>
                        <a:pt x="100120" y="2037"/>
                      </a:moveTo>
                      <a:lnTo>
                        <a:pt x="100120" y="7192"/>
                      </a:lnTo>
                      <a:lnTo>
                        <a:pt x="94953" y="7192"/>
                      </a:lnTo>
                      <a:lnTo>
                        <a:pt x="94953" y="2037"/>
                      </a:lnTo>
                      <a:close/>
                      <a:moveTo>
                        <a:pt x="105847" y="2037"/>
                      </a:moveTo>
                      <a:lnTo>
                        <a:pt x="105847" y="7192"/>
                      </a:lnTo>
                      <a:lnTo>
                        <a:pt x="100691" y="7192"/>
                      </a:lnTo>
                      <a:lnTo>
                        <a:pt x="100691" y="2037"/>
                      </a:lnTo>
                      <a:close/>
                      <a:moveTo>
                        <a:pt x="111574" y="2037"/>
                      </a:moveTo>
                      <a:lnTo>
                        <a:pt x="111574" y="7192"/>
                      </a:lnTo>
                      <a:lnTo>
                        <a:pt x="106418" y="7192"/>
                      </a:lnTo>
                      <a:lnTo>
                        <a:pt x="106418" y="2037"/>
                      </a:lnTo>
                      <a:close/>
                      <a:moveTo>
                        <a:pt x="117313" y="2037"/>
                      </a:moveTo>
                      <a:lnTo>
                        <a:pt x="117313" y="7192"/>
                      </a:lnTo>
                      <a:lnTo>
                        <a:pt x="112157" y="7192"/>
                      </a:lnTo>
                      <a:lnTo>
                        <a:pt x="112157" y="2037"/>
                      </a:lnTo>
                      <a:close/>
                      <a:moveTo>
                        <a:pt x="123039" y="2037"/>
                      </a:moveTo>
                      <a:lnTo>
                        <a:pt x="123039" y="7192"/>
                      </a:lnTo>
                      <a:lnTo>
                        <a:pt x="117884" y="7192"/>
                      </a:lnTo>
                      <a:lnTo>
                        <a:pt x="117884" y="2037"/>
                      </a:lnTo>
                      <a:close/>
                      <a:moveTo>
                        <a:pt x="128778" y="2037"/>
                      </a:moveTo>
                      <a:lnTo>
                        <a:pt x="128778" y="7192"/>
                      </a:lnTo>
                      <a:lnTo>
                        <a:pt x="123611" y="7192"/>
                      </a:lnTo>
                      <a:lnTo>
                        <a:pt x="123611" y="2037"/>
                      </a:lnTo>
                      <a:close/>
                      <a:moveTo>
                        <a:pt x="134505" y="2037"/>
                      </a:moveTo>
                      <a:lnTo>
                        <a:pt x="134505" y="7192"/>
                      </a:lnTo>
                      <a:lnTo>
                        <a:pt x="129350" y="7192"/>
                      </a:lnTo>
                      <a:lnTo>
                        <a:pt x="129350" y="2037"/>
                      </a:lnTo>
                      <a:close/>
                      <a:moveTo>
                        <a:pt x="140232" y="2037"/>
                      </a:moveTo>
                      <a:lnTo>
                        <a:pt x="140232" y="7192"/>
                      </a:lnTo>
                      <a:lnTo>
                        <a:pt x="135077" y="7192"/>
                      </a:lnTo>
                      <a:lnTo>
                        <a:pt x="135077" y="2037"/>
                      </a:lnTo>
                      <a:close/>
                      <a:moveTo>
                        <a:pt x="145971" y="2037"/>
                      </a:moveTo>
                      <a:lnTo>
                        <a:pt x="145971" y="7204"/>
                      </a:lnTo>
                      <a:lnTo>
                        <a:pt x="140804" y="7204"/>
                      </a:lnTo>
                      <a:lnTo>
                        <a:pt x="140804" y="2037"/>
                      </a:lnTo>
                      <a:close/>
                      <a:moveTo>
                        <a:pt x="8394" y="7763"/>
                      </a:moveTo>
                      <a:lnTo>
                        <a:pt x="8394" y="12919"/>
                      </a:lnTo>
                      <a:lnTo>
                        <a:pt x="3239" y="12919"/>
                      </a:lnTo>
                      <a:lnTo>
                        <a:pt x="3239" y="7763"/>
                      </a:lnTo>
                      <a:close/>
                      <a:moveTo>
                        <a:pt x="140220" y="7763"/>
                      </a:moveTo>
                      <a:lnTo>
                        <a:pt x="140220" y="12919"/>
                      </a:lnTo>
                      <a:lnTo>
                        <a:pt x="135065" y="12919"/>
                      </a:lnTo>
                      <a:lnTo>
                        <a:pt x="135065" y="7763"/>
                      </a:lnTo>
                      <a:close/>
                      <a:moveTo>
                        <a:pt x="14121" y="7763"/>
                      </a:moveTo>
                      <a:lnTo>
                        <a:pt x="14121" y="12931"/>
                      </a:lnTo>
                      <a:lnTo>
                        <a:pt x="8966" y="12931"/>
                      </a:lnTo>
                      <a:lnTo>
                        <a:pt x="8966" y="7763"/>
                      </a:lnTo>
                      <a:close/>
                      <a:moveTo>
                        <a:pt x="19860" y="7763"/>
                      </a:moveTo>
                      <a:lnTo>
                        <a:pt x="19860" y="12931"/>
                      </a:lnTo>
                      <a:lnTo>
                        <a:pt x="14705" y="12931"/>
                      </a:lnTo>
                      <a:lnTo>
                        <a:pt x="14705" y="7763"/>
                      </a:lnTo>
                      <a:close/>
                      <a:moveTo>
                        <a:pt x="25587" y="7763"/>
                      </a:moveTo>
                      <a:lnTo>
                        <a:pt x="25587" y="12931"/>
                      </a:lnTo>
                      <a:lnTo>
                        <a:pt x="20431" y="12931"/>
                      </a:lnTo>
                      <a:lnTo>
                        <a:pt x="20431" y="7763"/>
                      </a:lnTo>
                      <a:close/>
                      <a:moveTo>
                        <a:pt x="31326" y="7763"/>
                      </a:moveTo>
                      <a:lnTo>
                        <a:pt x="31326" y="12931"/>
                      </a:lnTo>
                      <a:lnTo>
                        <a:pt x="26158" y="12931"/>
                      </a:lnTo>
                      <a:lnTo>
                        <a:pt x="26158" y="7763"/>
                      </a:lnTo>
                      <a:close/>
                      <a:moveTo>
                        <a:pt x="37053" y="7763"/>
                      </a:moveTo>
                      <a:lnTo>
                        <a:pt x="37053" y="12931"/>
                      </a:lnTo>
                      <a:lnTo>
                        <a:pt x="31897" y="12931"/>
                      </a:lnTo>
                      <a:lnTo>
                        <a:pt x="31897" y="7763"/>
                      </a:lnTo>
                      <a:close/>
                      <a:moveTo>
                        <a:pt x="42791" y="7763"/>
                      </a:moveTo>
                      <a:lnTo>
                        <a:pt x="42779" y="12931"/>
                      </a:lnTo>
                      <a:lnTo>
                        <a:pt x="37636" y="12931"/>
                      </a:lnTo>
                      <a:lnTo>
                        <a:pt x="37636" y="7763"/>
                      </a:lnTo>
                      <a:close/>
                      <a:moveTo>
                        <a:pt x="48518" y="7763"/>
                      </a:moveTo>
                      <a:lnTo>
                        <a:pt x="48518" y="12931"/>
                      </a:lnTo>
                      <a:lnTo>
                        <a:pt x="43363" y="12931"/>
                      </a:lnTo>
                      <a:lnTo>
                        <a:pt x="43363" y="7763"/>
                      </a:lnTo>
                      <a:close/>
                      <a:moveTo>
                        <a:pt x="54245" y="7763"/>
                      </a:moveTo>
                      <a:lnTo>
                        <a:pt x="54245" y="12931"/>
                      </a:lnTo>
                      <a:lnTo>
                        <a:pt x="49090" y="12931"/>
                      </a:lnTo>
                      <a:lnTo>
                        <a:pt x="49090" y="7763"/>
                      </a:lnTo>
                      <a:close/>
                      <a:moveTo>
                        <a:pt x="59984" y="7763"/>
                      </a:moveTo>
                      <a:lnTo>
                        <a:pt x="59984" y="12931"/>
                      </a:lnTo>
                      <a:lnTo>
                        <a:pt x="54817" y="12931"/>
                      </a:lnTo>
                      <a:lnTo>
                        <a:pt x="54817" y="7763"/>
                      </a:lnTo>
                      <a:close/>
                      <a:moveTo>
                        <a:pt x="65711" y="7763"/>
                      </a:moveTo>
                      <a:lnTo>
                        <a:pt x="65711" y="12931"/>
                      </a:lnTo>
                      <a:lnTo>
                        <a:pt x="60555" y="12931"/>
                      </a:lnTo>
                      <a:lnTo>
                        <a:pt x="60555" y="7763"/>
                      </a:lnTo>
                      <a:close/>
                      <a:moveTo>
                        <a:pt x="71438" y="7763"/>
                      </a:moveTo>
                      <a:lnTo>
                        <a:pt x="71438" y="12931"/>
                      </a:lnTo>
                      <a:lnTo>
                        <a:pt x="66282" y="12931"/>
                      </a:lnTo>
                      <a:lnTo>
                        <a:pt x="66282" y="7763"/>
                      </a:lnTo>
                      <a:close/>
                      <a:moveTo>
                        <a:pt x="77177" y="7763"/>
                      </a:moveTo>
                      <a:lnTo>
                        <a:pt x="77177" y="12931"/>
                      </a:lnTo>
                      <a:lnTo>
                        <a:pt x="72021" y="12931"/>
                      </a:lnTo>
                      <a:lnTo>
                        <a:pt x="72021" y="7763"/>
                      </a:lnTo>
                      <a:close/>
                      <a:moveTo>
                        <a:pt x="82904" y="7763"/>
                      </a:moveTo>
                      <a:lnTo>
                        <a:pt x="82904" y="12931"/>
                      </a:lnTo>
                      <a:lnTo>
                        <a:pt x="77748" y="12931"/>
                      </a:lnTo>
                      <a:lnTo>
                        <a:pt x="77748" y="7763"/>
                      </a:lnTo>
                      <a:close/>
                      <a:moveTo>
                        <a:pt x="88642" y="7763"/>
                      </a:moveTo>
                      <a:lnTo>
                        <a:pt x="88642" y="12931"/>
                      </a:lnTo>
                      <a:lnTo>
                        <a:pt x="83487" y="12931"/>
                      </a:lnTo>
                      <a:lnTo>
                        <a:pt x="83487" y="7763"/>
                      </a:lnTo>
                      <a:close/>
                      <a:moveTo>
                        <a:pt x="94369" y="7763"/>
                      </a:moveTo>
                      <a:lnTo>
                        <a:pt x="94369" y="12931"/>
                      </a:lnTo>
                      <a:lnTo>
                        <a:pt x="89214" y="12931"/>
                      </a:lnTo>
                      <a:lnTo>
                        <a:pt x="89214" y="7763"/>
                      </a:lnTo>
                      <a:close/>
                      <a:moveTo>
                        <a:pt x="100096" y="7763"/>
                      </a:moveTo>
                      <a:lnTo>
                        <a:pt x="100096" y="12931"/>
                      </a:lnTo>
                      <a:lnTo>
                        <a:pt x="94941" y="12931"/>
                      </a:lnTo>
                      <a:lnTo>
                        <a:pt x="94941" y="7763"/>
                      </a:lnTo>
                      <a:close/>
                      <a:moveTo>
                        <a:pt x="105835" y="7763"/>
                      </a:moveTo>
                      <a:lnTo>
                        <a:pt x="105835" y="12931"/>
                      </a:lnTo>
                      <a:lnTo>
                        <a:pt x="100680" y="12931"/>
                      </a:lnTo>
                      <a:lnTo>
                        <a:pt x="100680" y="7763"/>
                      </a:lnTo>
                      <a:close/>
                      <a:moveTo>
                        <a:pt x="111562" y="7763"/>
                      </a:moveTo>
                      <a:lnTo>
                        <a:pt x="111562" y="12931"/>
                      </a:lnTo>
                      <a:lnTo>
                        <a:pt x="106406" y="12931"/>
                      </a:lnTo>
                      <a:lnTo>
                        <a:pt x="106406" y="7763"/>
                      </a:lnTo>
                      <a:close/>
                      <a:moveTo>
                        <a:pt x="117301" y="7763"/>
                      </a:moveTo>
                      <a:lnTo>
                        <a:pt x="117301" y="12931"/>
                      </a:lnTo>
                      <a:lnTo>
                        <a:pt x="112133" y="12931"/>
                      </a:lnTo>
                      <a:lnTo>
                        <a:pt x="112133" y="7763"/>
                      </a:lnTo>
                      <a:close/>
                      <a:moveTo>
                        <a:pt x="123028" y="7763"/>
                      </a:moveTo>
                      <a:lnTo>
                        <a:pt x="123028" y="12931"/>
                      </a:lnTo>
                      <a:lnTo>
                        <a:pt x="117872" y="12931"/>
                      </a:lnTo>
                      <a:lnTo>
                        <a:pt x="117872" y="7763"/>
                      </a:lnTo>
                      <a:close/>
                      <a:moveTo>
                        <a:pt x="128754" y="7763"/>
                      </a:moveTo>
                      <a:lnTo>
                        <a:pt x="128754" y="12931"/>
                      </a:lnTo>
                      <a:lnTo>
                        <a:pt x="123599" y="12931"/>
                      </a:lnTo>
                      <a:lnTo>
                        <a:pt x="123599" y="7763"/>
                      </a:lnTo>
                      <a:close/>
                      <a:moveTo>
                        <a:pt x="134505" y="7763"/>
                      </a:moveTo>
                      <a:lnTo>
                        <a:pt x="134505" y="12919"/>
                      </a:lnTo>
                      <a:lnTo>
                        <a:pt x="129338" y="12931"/>
                      </a:lnTo>
                      <a:lnTo>
                        <a:pt x="129338" y="7763"/>
                      </a:lnTo>
                      <a:close/>
                      <a:moveTo>
                        <a:pt x="145971" y="7763"/>
                      </a:moveTo>
                      <a:lnTo>
                        <a:pt x="145971" y="12931"/>
                      </a:lnTo>
                      <a:lnTo>
                        <a:pt x="140804" y="12931"/>
                      </a:lnTo>
                      <a:lnTo>
                        <a:pt x="140804" y="7763"/>
                      </a:lnTo>
                      <a:close/>
                      <a:moveTo>
                        <a:pt x="8394" y="13490"/>
                      </a:moveTo>
                      <a:lnTo>
                        <a:pt x="8394" y="18658"/>
                      </a:lnTo>
                      <a:lnTo>
                        <a:pt x="3239" y="18658"/>
                      </a:lnTo>
                      <a:lnTo>
                        <a:pt x="3239" y="13490"/>
                      </a:lnTo>
                      <a:close/>
                      <a:moveTo>
                        <a:pt x="14121" y="13502"/>
                      </a:moveTo>
                      <a:lnTo>
                        <a:pt x="14121" y="18658"/>
                      </a:lnTo>
                      <a:lnTo>
                        <a:pt x="8966" y="18658"/>
                      </a:lnTo>
                      <a:lnTo>
                        <a:pt x="8966" y="13502"/>
                      </a:lnTo>
                      <a:close/>
                      <a:moveTo>
                        <a:pt x="19860" y="13502"/>
                      </a:moveTo>
                      <a:lnTo>
                        <a:pt x="19860" y="18658"/>
                      </a:lnTo>
                      <a:lnTo>
                        <a:pt x="14705" y="18658"/>
                      </a:lnTo>
                      <a:lnTo>
                        <a:pt x="14705" y="13502"/>
                      </a:lnTo>
                      <a:close/>
                      <a:moveTo>
                        <a:pt x="25587" y="13502"/>
                      </a:moveTo>
                      <a:lnTo>
                        <a:pt x="25587" y="18658"/>
                      </a:lnTo>
                      <a:lnTo>
                        <a:pt x="20431" y="18658"/>
                      </a:lnTo>
                      <a:lnTo>
                        <a:pt x="20431" y="13502"/>
                      </a:lnTo>
                      <a:close/>
                      <a:moveTo>
                        <a:pt x="31326" y="13502"/>
                      </a:moveTo>
                      <a:lnTo>
                        <a:pt x="31326" y="18658"/>
                      </a:lnTo>
                      <a:lnTo>
                        <a:pt x="26158" y="18658"/>
                      </a:lnTo>
                      <a:lnTo>
                        <a:pt x="26158" y="13502"/>
                      </a:lnTo>
                      <a:close/>
                      <a:moveTo>
                        <a:pt x="37053" y="13502"/>
                      </a:moveTo>
                      <a:lnTo>
                        <a:pt x="37053" y="18658"/>
                      </a:lnTo>
                      <a:lnTo>
                        <a:pt x="31897" y="18658"/>
                      </a:lnTo>
                      <a:lnTo>
                        <a:pt x="31897" y="13502"/>
                      </a:lnTo>
                      <a:close/>
                      <a:moveTo>
                        <a:pt x="42791" y="13502"/>
                      </a:moveTo>
                      <a:lnTo>
                        <a:pt x="42779" y="18658"/>
                      </a:lnTo>
                      <a:lnTo>
                        <a:pt x="37636" y="18658"/>
                      </a:lnTo>
                      <a:lnTo>
                        <a:pt x="37636" y="13502"/>
                      </a:lnTo>
                      <a:close/>
                      <a:moveTo>
                        <a:pt x="48518" y="13502"/>
                      </a:moveTo>
                      <a:lnTo>
                        <a:pt x="48518" y="18658"/>
                      </a:lnTo>
                      <a:lnTo>
                        <a:pt x="43363" y="18658"/>
                      </a:lnTo>
                      <a:lnTo>
                        <a:pt x="43363" y="13502"/>
                      </a:lnTo>
                      <a:close/>
                      <a:moveTo>
                        <a:pt x="54245" y="13502"/>
                      </a:moveTo>
                      <a:lnTo>
                        <a:pt x="54245" y="18658"/>
                      </a:lnTo>
                      <a:lnTo>
                        <a:pt x="49090" y="18658"/>
                      </a:lnTo>
                      <a:lnTo>
                        <a:pt x="49090" y="13502"/>
                      </a:lnTo>
                      <a:close/>
                      <a:moveTo>
                        <a:pt x="59984" y="13502"/>
                      </a:moveTo>
                      <a:lnTo>
                        <a:pt x="59984" y="18658"/>
                      </a:lnTo>
                      <a:lnTo>
                        <a:pt x="54817" y="18658"/>
                      </a:lnTo>
                      <a:lnTo>
                        <a:pt x="54817" y="13502"/>
                      </a:lnTo>
                      <a:close/>
                      <a:moveTo>
                        <a:pt x="65711" y="13502"/>
                      </a:moveTo>
                      <a:lnTo>
                        <a:pt x="65711" y="18658"/>
                      </a:lnTo>
                      <a:lnTo>
                        <a:pt x="60555" y="18658"/>
                      </a:lnTo>
                      <a:lnTo>
                        <a:pt x="60555" y="13502"/>
                      </a:lnTo>
                      <a:close/>
                      <a:moveTo>
                        <a:pt x="71450" y="13502"/>
                      </a:moveTo>
                      <a:lnTo>
                        <a:pt x="71450" y="18658"/>
                      </a:lnTo>
                      <a:lnTo>
                        <a:pt x="66282" y="18658"/>
                      </a:lnTo>
                      <a:lnTo>
                        <a:pt x="66282" y="13502"/>
                      </a:lnTo>
                      <a:close/>
                      <a:moveTo>
                        <a:pt x="77177" y="13502"/>
                      </a:moveTo>
                      <a:lnTo>
                        <a:pt x="77177" y="18658"/>
                      </a:lnTo>
                      <a:lnTo>
                        <a:pt x="72021" y="18658"/>
                      </a:lnTo>
                      <a:lnTo>
                        <a:pt x="72021" y="13502"/>
                      </a:lnTo>
                      <a:close/>
                      <a:moveTo>
                        <a:pt x="82904" y="13502"/>
                      </a:moveTo>
                      <a:lnTo>
                        <a:pt x="82904" y="18658"/>
                      </a:lnTo>
                      <a:lnTo>
                        <a:pt x="77748" y="18658"/>
                      </a:lnTo>
                      <a:lnTo>
                        <a:pt x="77748" y="13502"/>
                      </a:lnTo>
                      <a:close/>
                      <a:moveTo>
                        <a:pt x="88642" y="13502"/>
                      </a:moveTo>
                      <a:lnTo>
                        <a:pt x="88642" y="18658"/>
                      </a:lnTo>
                      <a:lnTo>
                        <a:pt x="83487" y="18658"/>
                      </a:lnTo>
                      <a:lnTo>
                        <a:pt x="83487" y="13502"/>
                      </a:lnTo>
                      <a:close/>
                      <a:moveTo>
                        <a:pt x="94369" y="13502"/>
                      </a:moveTo>
                      <a:lnTo>
                        <a:pt x="94369" y="18658"/>
                      </a:lnTo>
                      <a:lnTo>
                        <a:pt x="89214" y="18658"/>
                      </a:lnTo>
                      <a:lnTo>
                        <a:pt x="89214" y="13502"/>
                      </a:lnTo>
                      <a:close/>
                      <a:moveTo>
                        <a:pt x="100108" y="13502"/>
                      </a:moveTo>
                      <a:lnTo>
                        <a:pt x="100108" y="18658"/>
                      </a:lnTo>
                      <a:lnTo>
                        <a:pt x="94941" y="18658"/>
                      </a:lnTo>
                      <a:lnTo>
                        <a:pt x="94941" y="13502"/>
                      </a:lnTo>
                      <a:close/>
                      <a:moveTo>
                        <a:pt x="105835" y="13502"/>
                      </a:moveTo>
                      <a:lnTo>
                        <a:pt x="105835" y="18658"/>
                      </a:lnTo>
                      <a:lnTo>
                        <a:pt x="100680" y="18658"/>
                      </a:lnTo>
                      <a:lnTo>
                        <a:pt x="100680" y="13502"/>
                      </a:lnTo>
                      <a:close/>
                      <a:moveTo>
                        <a:pt x="111562" y="13502"/>
                      </a:moveTo>
                      <a:lnTo>
                        <a:pt x="111562" y="18658"/>
                      </a:lnTo>
                      <a:lnTo>
                        <a:pt x="106406" y="18658"/>
                      </a:lnTo>
                      <a:lnTo>
                        <a:pt x="106406" y="13502"/>
                      </a:lnTo>
                      <a:close/>
                      <a:moveTo>
                        <a:pt x="117301" y="13502"/>
                      </a:moveTo>
                      <a:lnTo>
                        <a:pt x="117301" y="18658"/>
                      </a:lnTo>
                      <a:lnTo>
                        <a:pt x="112145" y="18658"/>
                      </a:lnTo>
                      <a:lnTo>
                        <a:pt x="112145" y="13502"/>
                      </a:lnTo>
                      <a:close/>
                      <a:moveTo>
                        <a:pt x="123028" y="13502"/>
                      </a:moveTo>
                      <a:lnTo>
                        <a:pt x="123028" y="18658"/>
                      </a:lnTo>
                      <a:lnTo>
                        <a:pt x="117872" y="18658"/>
                      </a:lnTo>
                      <a:lnTo>
                        <a:pt x="117872" y="13502"/>
                      </a:lnTo>
                      <a:close/>
                      <a:moveTo>
                        <a:pt x="128766" y="13502"/>
                      </a:moveTo>
                      <a:lnTo>
                        <a:pt x="128766" y="18658"/>
                      </a:lnTo>
                      <a:lnTo>
                        <a:pt x="123599" y="18658"/>
                      </a:lnTo>
                      <a:lnTo>
                        <a:pt x="123599" y="13502"/>
                      </a:lnTo>
                      <a:close/>
                      <a:moveTo>
                        <a:pt x="134505" y="13502"/>
                      </a:moveTo>
                      <a:lnTo>
                        <a:pt x="134505" y="18658"/>
                      </a:lnTo>
                      <a:lnTo>
                        <a:pt x="129338" y="18658"/>
                      </a:lnTo>
                      <a:lnTo>
                        <a:pt x="129338" y="13502"/>
                      </a:lnTo>
                      <a:close/>
                      <a:moveTo>
                        <a:pt x="140220" y="13502"/>
                      </a:moveTo>
                      <a:lnTo>
                        <a:pt x="140220" y="18658"/>
                      </a:lnTo>
                      <a:lnTo>
                        <a:pt x="135065" y="18658"/>
                      </a:lnTo>
                      <a:lnTo>
                        <a:pt x="135065" y="13502"/>
                      </a:lnTo>
                      <a:close/>
                      <a:moveTo>
                        <a:pt x="145971" y="13502"/>
                      </a:moveTo>
                      <a:lnTo>
                        <a:pt x="145971" y="18658"/>
                      </a:lnTo>
                      <a:lnTo>
                        <a:pt x="140804" y="18658"/>
                      </a:lnTo>
                      <a:lnTo>
                        <a:pt x="140804" y="13502"/>
                      </a:lnTo>
                      <a:close/>
                      <a:moveTo>
                        <a:pt x="8394" y="19229"/>
                      </a:moveTo>
                      <a:lnTo>
                        <a:pt x="8394" y="24385"/>
                      </a:lnTo>
                      <a:lnTo>
                        <a:pt x="3239" y="24385"/>
                      </a:lnTo>
                      <a:lnTo>
                        <a:pt x="3239" y="19229"/>
                      </a:lnTo>
                      <a:close/>
                      <a:moveTo>
                        <a:pt x="14121" y="19229"/>
                      </a:moveTo>
                      <a:lnTo>
                        <a:pt x="14121" y="24385"/>
                      </a:lnTo>
                      <a:lnTo>
                        <a:pt x="8966" y="24385"/>
                      </a:lnTo>
                      <a:lnTo>
                        <a:pt x="8966" y="19229"/>
                      </a:lnTo>
                      <a:close/>
                      <a:moveTo>
                        <a:pt x="19860" y="19229"/>
                      </a:moveTo>
                      <a:lnTo>
                        <a:pt x="19860" y="24385"/>
                      </a:lnTo>
                      <a:lnTo>
                        <a:pt x="14705" y="24385"/>
                      </a:lnTo>
                      <a:lnTo>
                        <a:pt x="14705" y="19229"/>
                      </a:lnTo>
                      <a:close/>
                      <a:moveTo>
                        <a:pt x="25587" y="19229"/>
                      </a:moveTo>
                      <a:lnTo>
                        <a:pt x="25587" y="24385"/>
                      </a:lnTo>
                      <a:lnTo>
                        <a:pt x="20431" y="24385"/>
                      </a:lnTo>
                      <a:lnTo>
                        <a:pt x="20431" y="19229"/>
                      </a:lnTo>
                      <a:close/>
                      <a:moveTo>
                        <a:pt x="31326" y="19229"/>
                      </a:moveTo>
                      <a:lnTo>
                        <a:pt x="31326" y="24385"/>
                      </a:lnTo>
                      <a:lnTo>
                        <a:pt x="26170" y="24385"/>
                      </a:lnTo>
                      <a:lnTo>
                        <a:pt x="26170" y="19229"/>
                      </a:lnTo>
                      <a:close/>
                      <a:moveTo>
                        <a:pt x="37053" y="19229"/>
                      </a:moveTo>
                      <a:lnTo>
                        <a:pt x="37053" y="24385"/>
                      </a:lnTo>
                      <a:lnTo>
                        <a:pt x="31897" y="24385"/>
                      </a:lnTo>
                      <a:lnTo>
                        <a:pt x="31897" y="19229"/>
                      </a:lnTo>
                      <a:close/>
                      <a:moveTo>
                        <a:pt x="42791" y="19229"/>
                      </a:moveTo>
                      <a:lnTo>
                        <a:pt x="42791" y="24385"/>
                      </a:lnTo>
                      <a:lnTo>
                        <a:pt x="37636" y="24385"/>
                      </a:lnTo>
                      <a:lnTo>
                        <a:pt x="37636" y="19229"/>
                      </a:lnTo>
                      <a:close/>
                      <a:moveTo>
                        <a:pt x="48518" y="19229"/>
                      </a:moveTo>
                      <a:lnTo>
                        <a:pt x="48518" y="24385"/>
                      </a:lnTo>
                      <a:lnTo>
                        <a:pt x="43363" y="24385"/>
                      </a:lnTo>
                      <a:lnTo>
                        <a:pt x="43363" y="19229"/>
                      </a:lnTo>
                      <a:close/>
                      <a:moveTo>
                        <a:pt x="54245" y="19229"/>
                      </a:moveTo>
                      <a:lnTo>
                        <a:pt x="54245" y="24385"/>
                      </a:lnTo>
                      <a:lnTo>
                        <a:pt x="49090" y="24385"/>
                      </a:lnTo>
                      <a:lnTo>
                        <a:pt x="49090" y="19229"/>
                      </a:lnTo>
                      <a:close/>
                      <a:moveTo>
                        <a:pt x="59984" y="19229"/>
                      </a:moveTo>
                      <a:lnTo>
                        <a:pt x="59984" y="24385"/>
                      </a:lnTo>
                      <a:lnTo>
                        <a:pt x="54829" y="24385"/>
                      </a:lnTo>
                      <a:lnTo>
                        <a:pt x="54829" y="19229"/>
                      </a:lnTo>
                      <a:close/>
                      <a:moveTo>
                        <a:pt x="65711" y="19229"/>
                      </a:moveTo>
                      <a:lnTo>
                        <a:pt x="65711" y="24385"/>
                      </a:lnTo>
                      <a:lnTo>
                        <a:pt x="60555" y="24385"/>
                      </a:lnTo>
                      <a:lnTo>
                        <a:pt x="60555" y="19229"/>
                      </a:lnTo>
                      <a:close/>
                      <a:moveTo>
                        <a:pt x="71450" y="19229"/>
                      </a:moveTo>
                      <a:lnTo>
                        <a:pt x="71450" y="24385"/>
                      </a:lnTo>
                      <a:lnTo>
                        <a:pt x="66282" y="24385"/>
                      </a:lnTo>
                      <a:lnTo>
                        <a:pt x="66282" y="19229"/>
                      </a:lnTo>
                      <a:close/>
                      <a:moveTo>
                        <a:pt x="77177" y="19229"/>
                      </a:moveTo>
                      <a:lnTo>
                        <a:pt x="77177" y="24385"/>
                      </a:lnTo>
                      <a:lnTo>
                        <a:pt x="72021" y="24385"/>
                      </a:lnTo>
                      <a:lnTo>
                        <a:pt x="72021" y="19229"/>
                      </a:lnTo>
                      <a:close/>
                      <a:moveTo>
                        <a:pt x="82904" y="19229"/>
                      </a:moveTo>
                      <a:lnTo>
                        <a:pt x="82904" y="24385"/>
                      </a:lnTo>
                      <a:lnTo>
                        <a:pt x="77748" y="24385"/>
                      </a:lnTo>
                      <a:lnTo>
                        <a:pt x="77748" y="19229"/>
                      </a:lnTo>
                      <a:close/>
                      <a:moveTo>
                        <a:pt x="88642" y="19229"/>
                      </a:moveTo>
                      <a:lnTo>
                        <a:pt x="88642" y="24385"/>
                      </a:lnTo>
                      <a:lnTo>
                        <a:pt x="83487" y="24385"/>
                      </a:lnTo>
                      <a:lnTo>
                        <a:pt x="83487" y="19229"/>
                      </a:lnTo>
                      <a:close/>
                      <a:moveTo>
                        <a:pt x="94369" y="19229"/>
                      </a:moveTo>
                      <a:lnTo>
                        <a:pt x="94369" y="24385"/>
                      </a:lnTo>
                      <a:lnTo>
                        <a:pt x="89214" y="24385"/>
                      </a:lnTo>
                      <a:lnTo>
                        <a:pt x="89214" y="19229"/>
                      </a:lnTo>
                      <a:close/>
                      <a:moveTo>
                        <a:pt x="100108" y="19229"/>
                      </a:moveTo>
                      <a:lnTo>
                        <a:pt x="100108" y="24385"/>
                      </a:lnTo>
                      <a:lnTo>
                        <a:pt x="94941" y="24385"/>
                      </a:lnTo>
                      <a:lnTo>
                        <a:pt x="94941" y="19229"/>
                      </a:lnTo>
                      <a:close/>
                      <a:moveTo>
                        <a:pt x="105835" y="19229"/>
                      </a:moveTo>
                      <a:lnTo>
                        <a:pt x="105835" y="24385"/>
                      </a:lnTo>
                      <a:lnTo>
                        <a:pt x="100680" y="24385"/>
                      </a:lnTo>
                      <a:lnTo>
                        <a:pt x="100680" y="19229"/>
                      </a:lnTo>
                      <a:close/>
                      <a:moveTo>
                        <a:pt x="111562" y="19229"/>
                      </a:moveTo>
                      <a:lnTo>
                        <a:pt x="111562" y="24385"/>
                      </a:lnTo>
                      <a:lnTo>
                        <a:pt x="106406" y="24385"/>
                      </a:lnTo>
                      <a:lnTo>
                        <a:pt x="106406" y="19229"/>
                      </a:lnTo>
                      <a:close/>
                      <a:moveTo>
                        <a:pt x="117301" y="19229"/>
                      </a:moveTo>
                      <a:lnTo>
                        <a:pt x="117301" y="24385"/>
                      </a:lnTo>
                      <a:lnTo>
                        <a:pt x="112145" y="24385"/>
                      </a:lnTo>
                      <a:lnTo>
                        <a:pt x="112145" y="19229"/>
                      </a:lnTo>
                      <a:close/>
                      <a:moveTo>
                        <a:pt x="123028" y="19229"/>
                      </a:moveTo>
                      <a:lnTo>
                        <a:pt x="123028" y="24385"/>
                      </a:lnTo>
                      <a:lnTo>
                        <a:pt x="117872" y="24385"/>
                      </a:lnTo>
                      <a:lnTo>
                        <a:pt x="117872" y="19229"/>
                      </a:lnTo>
                      <a:close/>
                      <a:moveTo>
                        <a:pt x="128766" y="19229"/>
                      </a:moveTo>
                      <a:lnTo>
                        <a:pt x="128766" y="24385"/>
                      </a:lnTo>
                      <a:lnTo>
                        <a:pt x="123599" y="24385"/>
                      </a:lnTo>
                      <a:lnTo>
                        <a:pt x="123599" y="19229"/>
                      </a:lnTo>
                      <a:close/>
                      <a:moveTo>
                        <a:pt x="134505" y="19229"/>
                      </a:moveTo>
                      <a:lnTo>
                        <a:pt x="134505" y="24385"/>
                      </a:lnTo>
                      <a:lnTo>
                        <a:pt x="129338" y="24385"/>
                      </a:lnTo>
                      <a:lnTo>
                        <a:pt x="129338" y="19229"/>
                      </a:lnTo>
                      <a:close/>
                      <a:moveTo>
                        <a:pt x="140220" y="19229"/>
                      </a:moveTo>
                      <a:lnTo>
                        <a:pt x="140220" y="24385"/>
                      </a:lnTo>
                      <a:lnTo>
                        <a:pt x="135065" y="24385"/>
                      </a:lnTo>
                      <a:lnTo>
                        <a:pt x="135065" y="19229"/>
                      </a:lnTo>
                      <a:close/>
                      <a:moveTo>
                        <a:pt x="145971" y="19229"/>
                      </a:moveTo>
                      <a:lnTo>
                        <a:pt x="145971" y="24396"/>
                      </a:lnTo>
                      <a:lnTo>
                        <a:pt x="140804" y="24396"/>
                      </a:lnTo>
                      <a:lnTo>
                        <a:pt x="140804" y="19229"/>
                      </a:lnTo>
                      <a:close/>
                      <a:moveTo>
                        <a:pt x="8394" y="24956"/>
                      </a:moveTo>
                      <a:lnTo>
                        <a:pt x="8394" y="30111"/>
                      </a:lnTo>
                      <a:lnTo>
                        <a:pt x="3239" y="30111"/>
                      </a:lnTo>
                      <a:lnTo>
                        <a:pt x="3239" y="24956"/>
                      </a:lnTo>
                      <a:close/>
                      <a:moveTo>
                        <a:pt x="14121" y="24956"/>
                      </a:moveTo>
                      <a:lnTo>
                        <a:pt x="14121" y="30123"/>
                      </a:lnTo>
                      <a:lnTo>
                        <a:pt x="8966" y="30123"/>
                      </a:lnTo>
                      <a:lnTo>
                        <a:pt x="8966" y="24968"/>
                      </a:lnTo>
                      <a:lnTo>
                        <a:pt x="14121" y="24956"/>
                      </a:lnTo>
                      <a:close/>
                      <a:moveTo>
                        <a:pt x="19860" y="24956"/>
                      </a:moveTo>
                      <a:lnTo>
                        <a:pt x="19860" y="30123"/>
                      </a:lnTo>
                      <a:lnTo>
                        <a:pt x="14705" y="30123"/>
                      </a:lnTo>
                      <a:lnTo>
                        <a:pt x="14705" y="24968"/>
                      </a:lnTo>
                      <a:lnTo>
                        <a:pt x="19860" y="24956"/>
                      </a:lnTo>
                      <a:close/>
                      <a:moveTo>
                        <a:pt x="25587" y="24956"/>
                      </a:moveTo>
                      <a:lnTo>
                        <a:pt x="25587" y="30123"/>
                      </a:lnTo>
                      <a:lnTo>
                        <a:pt x="20431" y="30123"/>
                      </a:lnTo>
                      <a:lnTo>
                        <a:pt x="20431" y="24968"/>
                      </a:lnTo>
                      <a:lnTo>
                        <a:pt x="25587" y="24956"/>
                      </a:lnTo>
                      <a:close/>
                      <a:moveTo>
                        <a:pt x="31326" y="24968"/>
                      </a:moveTo>
                      <a:lnTo>
                        <a:pt x="31326" y="30123"/>
                      </a:lnTo>
                      <a:lnTo>
                        <a:pt x="26170" y="30123"/>
                      </a:lnTo>
                      <a:lnTo>
                        <a:pt x="26170" y="24968"/>
                      </a:lnTo>
                      <a:close/>
                      <a:moveTo>
                        <a:pt x="37053" y="24968"/>
                      </a:moveTo>
                      <a:lnTo>
                        <a:pt x="37053" y="30123"/>
                      </a:lnTo>
                      <a:lnTo>
                        <a:pt x="31897" y="30123"/>
                      </a:lnTo>
                      <a:lnTo>
                        <a:pt x="31897" y="24968"/>
                      </a:lnTo>
                      <a:close/>
                      <a:moveTo>
                        <a:pt x="42791" y="24968"/>
                      </a:moveTo>
                      <a:lnTo>
                        <a:pt x="42791" y="30123"/>
                      </a:lnTo>
                      <a:lnTo>
                        <a:pt x="37636" y="30123"/>
                      </a:lnTo>
                      <a:lnTo>
                        <a:pt x="37636" y="24968"/>
                      </a:lnTo>
                      <a:close/>
                      <a:moveTo>
                        <a:pt x="48518" y="24968"/>
                      </a:moveTo>
                      <a:lnTo>
                        <a:pt x="48518" y="30123"/>
                      </a:lnTo>
                      <a:lnTo>
                        <a:pt x="43363" y="30123"/>
                      </a:lnTo>
                      <a:lnTo>
                        <a:pt x="43363" y="24968"/>
                      </a:lnTo>
                      <a:close/>
                      <a:moveTo>
                        <a:pt x="54257" y="24968"/>
                      </a:moveTo>
                      <a:lnTo>
                        <a:pt x="54257" y="30123"/>
                      </a:lnTo>
                      <a:lnTo>
                        <a:pt x="49090" y="30123"/>
                      </a:lnTo>
                      <a:lnTo>
                        <a:pt x="49090" y="24968"/>
                      </a:lnTo>
                      <a:close/>
                      <a:moveTo>
                        <a:pt x="59984" y="24968"/>
                      </a:moveTo>
                      <a:lnTo>
                        <a:pt x="59984" y="30123"/>
                      </a:lnTo>
                      <a:lnTo>
                        <a:pt x="54829" y="30123"/>
                      </a:lnTo>
                      <a:lnTo>
                        <a:pt x="54829" y="24968"/>
                      </a:lnTo>
                      <a:close/>
                      <a:moveTo>
                        <a:pt x="65711" y="24968"/>
                      </a:moveTo>
                      <a:lnTo>
                        <a:pt x="65711" y="30123"/>
                      </a:lnTo>
                      <a:lnTo>
                        <a:pt x="60555" y="30123"/>
                      </a:lnTo>
                      <a:lnTo>
                        <a:pt x="60555" y="24968"/>
                      </a:lnTo>
                      <a:close/>
                      <a:moveTo>
                        <a:pt x="71450" y="24968"/>
                      </a:moveTo>
                      <a:lnTo>
                        <a:pt x="71450" y="30123"/>
                      </a:lnTo>
                      <a:lnTo>
                        <a:pt x="66294" y="30123"/>
                      </a:lnTo>
                      <a:lnTo>
                        <a:pt x="66294" y="24968"/>
                      </a:lnTo>
                      <a:close/>
                      <a:moveTo>
                        <a:pt x="77177" y="24968"/>
                      </a:moveTo>
                      <a:lnTo>
                        <a:pt x="77177" y="30123"/>
                      </a:lnTo>
                      <a:lnTo>
                        <a:pt x="72021" y="30123"/>
                      </a:lnTo>
                      <a:lnTo>
                        <a:pt x="72021" y="24968"/>
                      </a:lnTo>
                      <a:close/>
                      <a:moveTo>
                        <a:pt x="82915" y="24968"/>
                      </a:moveTo>
                      <a:lnTo>
                        <a:pt x="82915" y="30123"/>
                      </a:lnTo>
                      <a:lnTo>
                        <a:pt x="77748" y="30123"/>
                      </a:lnTo>
                      <a:lnTo>
                        <a:pt x="77748" y="24968"/>
                      </a:lnTo>
                      <a:close/>
                      <a:moveTo>
                        <a:pt x="88642" y="24968"/>
                      </a:moveTo>
                      <a:lnTo>
                        <a:pt x="88642" y="30123"/>
                      </a:lnTo>
                      <a:lnTo>
                        <a:pt x="83487" y="30123"/>
                      </a:lnTo>
                      <a:lnTo>
                        <a:pt x="83487" y="24968"/>
                      </a:lnTo>
                      <a:close/>
                      <a:moveTo>
                        <a:pt x="94369" y="24968"/>
                      </a:moveTo>
                      <a:lnTo>
                        <a:pt x="94369" y="30123"/>
                      </a:lnTo>
                      <a:lnTo>
                        <a:pt x="89214" y="30123"/>
                      </a:lnTo>
                      <a:lnTo>
                        <a:pt x="89214" y="24968"/>
                      </a:lnTo>
                      <a:close/>
                      <a:moveTo>
                        <a:pt x="100108" y="24968"/>
                      </a:moveTo>
                      <a:lnTo>
                        <a:pt x="100108" y="30123"/>
                      </a:lnTo>
                      <a:lnTo>
                        <a:pt x="94953" y="30123"/>
                      </a:lnTo>
                      <a:lnTo>
                        <a:pt x="94953" y="24968"/>
                      </a:lnTo>
                      <a:close/>
                      <a:moveTo>
                        <a:pt x="105835" y="24968"/>
                      </a:moveTo>
                      <a:lnTo>
                        <a:pt x="105835" y="30123"/>
                      </a:lnTo>
                      <a:lnTo>
                        <a:pt x="100680" y="30123"/>
                      </a:lnTo>
                      <a:lnTo>
                        <a:pt x="100680" y="24968"/>
                      </a:lnTo>
                      <a:close/>
                      <a:moveTo>
                        <a:pt x="111574" y="24968"/>
                      </a:moveTo>
                      <a:lnTo>
                        <a:pt x="111574" y="30123"/>
                      </a:lnTo>
                      <a:lnTo>
                        <a:pt x="106406" y="30123"/>
                      </a:lnTo>
                      <a:lnTo>
                        <a:pt x="106406" y="24968"/>
                      </a:lnTo>
                      <a:close/>
                      <a:moveTo>
                        <a:pt x="117301" y="24968"/>
                      </a:moveTo>
                      <a:lnTo>
                        <a:pt x="117301" y="30123"/>
                      </a:lnTo>
                      <a:lnTo>
                        <a:pt x="112145" y="30123"/>
                      </a:lnTo>
                      <a:lnTo>
                        <a:pt x="112145" y="24968"/>
                      </a:lnTo>
                      <a:close/>
                      <a:moveTo>
                        <a:pt x="123028" y="24968"/>
                      </a:moveTo>
                      <a:lnTo>
                        <a:pt x="123028" y="30123"/>
                      </a:lnTo>
                      <a:lnTo>
                        <a:pt x="117872" y="30123"/>
                      </a:lnTo>
                      <a:lnTo>
                        <a:pt x="117872" y="24968"/>
                      </a:lnTo>
                      <a:close/>
                      <a:moveTo>
                        <a:pt x="128766" y="24968"/>
                      </a:moveTo>
                      <a:lnTo>
                        <a:pt x="128766" y="30123"/>
                      </a:lnTo>
                      <a:lnTo>
                        <a:pt x="123599" y="30123"/>
                      </a:lnTo>
                      <a:lnTo>
                        <a:pt x="123599" y="24968"/>
                      </a:lnTo>
                      <a:close/>
                      <a:moveTo>
                        <a:pt x="134505" y="24968"/>
                      </a:moveTo>
                      <a:lnTo>
                        <a:pt x="134505" y="30123"/>
                      </a:lnTo>
                      <a:lnTo>
                        <a:pt x="129338" y="30123"/>
                      </a:lnTo>
                      <a:lnTo>
                        <a:pt x="129338" y="24968"/>
                      </a:lnTo>
                      <a:close/>
                      <a:moveTo>
                        <a:pt x="140220" y="24968"/>
                      </a:moveTo>
                      <a:lnTo>
                        <a:pt x="140220" y="30123"/>
                      </a:lnTo>
                      <a:lnTo>
                        <a:pt x="135065" y="30123"/>
                      </a:lnTo>
                      <a:lnTo>
                        <a:pt x="135065" y="24968"/>
                      </a:lnTo>
                      <a:close/>
                      <a:moveTo>
                        <a:pt x="145971" y="24968"/>
                      </a:moveTo>
                      <a:lnTo>
                        <a:pt x="145971" y="30123"/>
                      </a:lnTo>
                      <a:lnTo>
                        <a:pt x="140804" y="30123"/>
                      </a:lnTo>
                      <a:lnTo>
                        <a:pt x="140804" y="24968"/>
                      </a:lnTo>
                      <a:close/>
                      <a:moveTo>
                        <a:pt x="8394" y="30683"/>
                      </a:moveTo>
                      <a:lnTo>
                        <a:pt x="8394" y="35850"/>
                      </a:lnTo>
                      <a:lnTo>
                        <a:pt x="3239" y="35850"/>
                      </a:lnTo>
                      <a:lnTo>
                        <a:pt x="3239" y="30683"/>
                      </a:lnTo>
                      <a:close/>
                      <a:moveTo>
                        <a:pt x="14121" y="30695"/>
                      </a:moveTo>
                      <a:lnTo>
                        <a:pt x="14121" y="35850"/>
                      </a:lnTo>
                      <a:lnTo>
                        <a:pt x="8966" y="35850"/>
                      </a:lnTo>
                      <a:lnTo>
                        <a:pt x="8966" y="30695"/>
                      </a:lnTo>
                      <a:close/>
                      <a:moveTo>
                        <a:pt x="19860" y="30695"/>
                      </a:moveTo>
                      <a:lnTo>
                        <a:pt x="19860" y="35850"/>
                      </a:lnTo>
                      <a:lnTo>
                        <a:pt x="14705" y="35850"/>
                      </a:lnTo>
                      <a:lnTo>
                        <a:pt x="14705" y="30695"/>
                      </a:lnTo>
                      <a:close/>
                      <a:moveTo>
                        <a:pt x="25587" y="30695"/>
                      </a:moveTo>
                      <a:lnTo>
                        <a:pt x="25587" y="35850"/>
                      </a:lnTo>
                      <a:lnTo>
                        <a:pt x="20431" y="35850"/>
                      </a:lnTo>
                      <a:lnTo>
                        <a:pt x="20431" y="30695"/>
                      </a:lnTo>
                      <a:close/>
                      <a:moveTo>
                        <a:pt x="31326" y="30695"/>
                      </a:moveTo>
                      <a:lnTo>
                        <a:pt x="31326" y="35850"/>
                      </a:lnTo>
                      <a:lnTo>
                        <a:pt x="26170" y="35850"/>
                      </a:lnTo>
                      <a:lnTo>
                        <a:pt x="26170" y="30695"/>
                      </a:lnTo>
                      <a:close/>
                      <a:moveTo>
                        <a:pt x="37053" y="30695"/>
                      </a:moveTo>
                      <a:lnTo>
                        <a:pt x="37053" y="35850"/>
                      </a:lnTo>
                      <a:lnTo>
                        <a:pt x="31897" y="35850"/>
                      </a:lnTo>
                      <a:lnTo>
                        <a:pt x="31897" y="30695"/>
                      </a:lnTo>
                      <a:close/>
                      <a:moveTo>
                        <a:pt x="42791" y="30695"/>
                      </a:moveTo>
                      <a:lnTo>
                        <a:pt x="42791" y="35850"/>
                      </a:lnTo>
                      <a:lnTo>
                        <a:pt x="37636" y="35850"/>
                      </a:lnTo>
                      <a:lnTo>
                        <a:pt x="37636" y="30695"/>
                      </a:lnTo>
                      <a:close/>
                      <a:moveTo>
                        <a:pt x="48518" y="30695"/>
                      </a:moveTo>
                      <a:lnTo>
                        <a:pt x="48518" y="35850"/>
                      </a:lnTo>
                      <a:lnTo>
                        <a:pt x="43363" y="35850"/>
                      </a:lnTo>
                      <a:lnTo>
                        <a:pt x="43363" y="30695"/>
                      </a:lnTo>
                      <a:close/>
                      <a:moveTo>
                        <a:pt x="54257" y="30695"/>
                      </a:moveTo>
                      <a:lnTo>
                        <a:pt x="54257" y="35850"/>
                      </a:lnTo>
                      <a:lnTo>
                        <a:pt x="49090" y="35850"/>
                      </a:lnTo>
                      <a:lnTo>
                        <a:pt x="49090" y="30695"/>
                      </a:lnTo>
                      <a:close/>
                      <a:moveTo>
                        <a:pt x="59984" y="30695"/>
                      </a:moveTo>
                      <a:lnTo>
                        <a:pt x="59984" y="35850"/>
                      </a:lnTo>
                      <a:lnTo>
                        <a:pt x="54829" y="35850"/>
                      </a:lnTo>
                      <a:lnTo>
                        <a:pt x="54829" y="30695"/>
                      </a:lnTo>
                      <a:close/>
                      <a:moveTo>
                        <a:pt x="65723" y="30695"/>
                      </a:moveTo>
                      <a:lnTo>
                        <a:pt x="65723" y="35850"/>
                      </a:lnTo>
                      <a:lnTo>
                        <a:pt x="60555" y="35850"/>
                      </a:lnTo>
                      <a:lnTo>
                        <a:pt x="60555" y="30695"/>
                      </a:lnTo>
                      <a:close/>
                      <a:moveTo>
                        <a:pt x="71450" y="30695"/>
                      </a:moveTo>
                      <a:lnTo>
                        <a:pt x="71450" y="35850"/>
                      </a:lnTo>
                      <a:lnTo>
                        <a:pt x="66294" y="35850"/>
                      </a:lnTo>
                      <a:lnTo>
                        <a:pt x="66294" y="30695"/>
                      </a:lnTo>
                      <a:close/>
                      <a:moveTo>
                        <a:pt x="77177" y="30695"/>
                      </a:moveTo>
                      <a:lnTo>
                        <a:pt x="77177" y="35850"/>
                      </a:lnTo>
                      <a:lnTo>
                        <a:pt x="72021" y="35850"/>
                      </a:lnTo>
                      <a:lnTo>
                        <a:pt x="72021" y="30695"/>
                      </a:lnTo>
                      <a:close/>
                      <a:moveTo>
                        <a:pt x="82915" y="30695"/>
                      </a:moveTo>
                      <a:lnTo>
                        <a:pt x="82915" y="35850"/>
                      </a:lnTo>
                      <a:lnTo>
                        <a:pt x="77748" y="35850"/>
                      </a:lnTo>
                      <a:lnTo>
                        <a:pt x="77748" y="30695"/>
                      </a:lnTo>
                      <a:close/>
                      <a:moveTo>
                        <a:pt x="88642" y="30695"/>
                      </a:moveTo>
                      <a:lnTo>
                        <a:pt x="88642" y="35850"/>
                      </a:lnTo>
                      <a:lnTo>
                        <a:pt x="83487" y="35850"/>
                      </a:lnTo>
                      <a:lnTo>
                        <a:pt x="83487" y="30695"/>
                      </a:lnTo>
                      <a:close/>
                      <a:moveTo>
                        <a:pt x="94381" y="30695"/>
                      </a:moveTo>
                      <a:lnTo>
                        <a:pt x="94381" y="35850"/>
                      </a:lnTo>
                      <a:lnTo>
                        <a:pt x="89214" y="35850"/>
                      </a:lnTo>
                      <a:lnTo>
                        <a:pt x="89214" y="30695"/>
                      </a:lnTo>
                      <a:close/>
                      <a:moveTo>
                        <a:pt x="100108" y="30695"/>
                      </a:moveTo>
                      <a:lnTo>
                        <a:pt x="100108" y="35850"/>
                      </a:lnTo>
                      <a:lnTo>
                        <a:pt x="94953" y="35850"/>
                      </a:lnTo>
                      <a:lnTo>
                        <a:pt x="94953" y="30695"/>
                      </a:lnTo>
                      <a:close/>
                      <a:moveTo>
                        <a:pt x="105835" y="30695"/>
                      </a:moveTo>
                      <a:lnTo>
                        <a:pt x="105835" y="35850"/>
                      </a:lnTo>
                      <a:lnTo>
                        <a:pt x="100680" y="35850"/>
                      </a:lnTo>
                      <a:lnTo>
                        <a:pt x="100680" y="30695"/>
                      </a:lnTo>
                      <a:close/>
                      <a:moveTo>
                        <a:pt x="111574" y="30695"/>
                      </a:moveTo>
                      <a:lnTo>
                        <a:pt x="111574" y="35850"/>
                      </a:lnTo>
                      <a:lnTo>
                        <a:pt x="106406" y="35850"/>
                      </a:lnTo>
                      <a:lnTo>
                        <a:pt x="106406" y="30695"/>
                      </a:lnTo>
                      <a:close/>
                      <a:moveTo>
                        <a:pt x="117301" y="30695"/>
                      </a:moveTo>
                      <a:lnTo>
                        <a:pt x="117301" y="35850"/>
                      </a:lnTo>
                      <a:lnTo>
                        <a:pt x="112145" y="35850"/>
                      </a:lnTo>
                      <a:lnTo>
                        <a:pt x="112145" y="30695"/>
                      </a:lnTo>
                      <a:close/>
                      <a:moveTo>
                        <a:pt x="123028" y="30695"/>
                      </a:moveTo>
                      <a:lnTo>
                        <a:pt x="123028" y="35850"/>
                      </a:lnTo>
                      <a:lnTo>
                        <a:pt x="117872" y="35850"/>
                      </a:lnTo>
                      <a:lnTo>
                        <a:pt x="117872" y="30695"/>
                      </a:lnTo>
                      <a:close/>
                      <a:moveTo>
                        <a:pt x="128766" y="30695"/>
                      </a:moveTo>
                      <a:lnTo>
                        <a:pt x="128766" y="35850"/>
                      </a:lnTo>
                      <a:lnTo>
                        <a:pt x="123599" y="35850"/>
                      </a:lnTo>
                      <a:lnTo>
                        <a:pt x="123599" y="30695"/>
                      </a:lnTo>
                      <a:close/>
                      <a:moveTo>
                        <a:pt x="134505" y="30695"/>
                      </a:moveTo>
                      <a:lnTo>
                        <a:pt x="134505" y="35850"/>
                      </a:lnTo>
                      <a:lnTo>
                        <a:pt x="129338" y="35850"/>
                      </a:lnTo>
                      <a:lnTo>
                        <a:pt x="129338" y="30695"/>
                      </a:lnTo>
                      <a:close/>
                      <a:moveTo>
                        <a:pt x="140220" y="30695"/>
                      </a:moveTo>
                      <a:lnTo>
                        <a:pt x="140220" y="35850"/>
                      </a:lnTo>
                      <a:lnTo>
                        <a:pt x="135065" y="35850"/>
                      </a:lnTo>
                      <a:lnTo>
                        <a:pt x="135065" y="30695"/>
                      </a:lnTo>
                      <a:close/>
                      <a:moveTo>
                        <a:pt x="145971" y="30695"/>
                      </a:moveTo>
                      <a:lnTo>
                        <a:pt x="145971" y="35850"/>
                      </a:lnTo>
                      <a:lnTo>
                        <a:pt x="140804" y="35850"/>
                      </a:lnTo>
                      <a:lnTo>
                        <a:pt x="140804" y="30695"/>
                      </a:lnTo>
                      <a:close/>
                      <a:moveTo>
                        <a:pt x="8394" y="36422"/>
                      </a:moveTo>
                      <a:lnTo>
                        <a:pt x="8394" y="41577"/>
                      </a:lnTo>
                      <a:lnTo>
                        <a:pt x="3239" y="41577"/>
                      </a:lnTo>
                      <a:lnTo>
                        <a:pt x="3239" y="36422"/>
                      </a:lnTo>
                      <a:close/>
                      <a:moveTo>
                        <a:pt x="14121" y="36422"/>
                      </a:moveTo>
                      <a:lnTo>
                        <a:pt x="14121" y="41577"/>
                      </a:lnTo>
                      <a:lnTo>
                        <a:pt x="8966" y="41577"/>
                      </a:lnTo>
                      <a:lnTo>
                        <a:pt x="8966" y="36422"/>
                      </a:lnTo>
                      <a:close/>
                      <a:moveTo>
                        <a:pt x="19860" y="36422"/>
                      </a:moveTo>
                      <a:lnTo>
                        <a:pt x="19860" y="41577"/>
                      </a:lnTo>
                      <a:lnTo>
                        <a:pt x="14705" y="41577"/>
                      </a:lnTo>
                      <a:lnTo>
                        <a:pt x="14705" y="36422"/>
                      </a:lnTo>
                      <a:close/>
                      <a:moveTo>
                        <a:pt x="25587" y="36422"/>
                      </a:moveTo>
                      <a:lnTo>
                        <a:pt x="25587" y="41577"/>
                      </a:lnTo>
                      <a:lnTo>
                        <a:pt x="20431" y="41577"/>
                      </a:lnTo>
                      <a:lnTo>
                        <a:pt x="20431" y="36422"/>
                      </a:lnTo>
                      <a:close/>
                      <a:moveTo>
                        <a:pt x="31326" y="36422"/>
                      </a:moveTo>
                      <a:lnTo>
                        <a:pt x="31326" y="41589"/>
                      </a:lnTo>
                      <a:lnTo>
                        <a:pt x="26170" y="41589"/>
                      </a:lnTo>
                      <a:lnTo>
                        <a:pt x="26170" y="36422"/>
                      </a:lnTo>
                      <a:close/>
                      <a:moveTo>
                        <a:pt x="37053" y="36422"/>
                      </a:moveTo>
                      <a:lnTo>
                        <a:pt x="37053" y="41589"/>
                      </a:lnTo>
                      <a:lnTo>
                        <a:pt x="31897" y="41589"/>
                      </a:lnTo>
                      <a:lnTo>
                        <a:pt x="31897" y="36422"/>
                      </a:lnTo>
                      <a:close/>
                      <a:moveTo>
                        <a:pt x="42791" y="36422"/>
                      </a:moveTo>
                      <a:lnTo>
                        <a:pt x="42791" y="41589"/>
                      </a:lnTo>
                      <a:lnTo>
                        <a:pt x="37636" y="41589"/>
                      </a:lnTo>
                      <a:lnTo>
                        <a:pt x="37636" y="36422"/>
                      </a:lnTo>
                      <a:close/>
                      <a:moveTo>
                        <a:pt x="48518" y="36422"/>
                      </a:moveTo>
                      <a:lnTo>
                        <a:pt x="48518" y="41589"/>
                      </a:lnTo>
                      <a:lnTo>
                        <a:pt x="43363" y="41589"/>
                      </a:lnTo>
                      <a:lnTo>
                        <a:pt x="43363" y="36422"/>
                      </a:lnTo>
                      <a:close/>
                      <a:moveTo>
                        <a:pt x="54257" y="36422"/>
                      </a:moveTo>
                      <a:lnTo>
                        <a:pt x="54257" y="41589"/>
                      </a:lnTo>
                      <a:lnTo>
                        <a:pt x="49102" y="41589"/>
                      </a:lnTo>
                      <a:lnTo>
                        <a:pt x="49102" y="36422"/>
                      </a:lnTo>
                      <a:close/>
                      <a:moveTo>
                        <a:pt x="59984" y="36422"/>
                      </a:moveTo>
                      <a:lnTo>
                        <a:pt x="59984" y="41589"/>
                      </a:lnTo>
                      <a:lnTo>
                        <a:pt x="54829" y="41589"/>
                      </a:lnTo>
                      <a:lnTo>
                        <a:pt x="54829" y="36422"/>
                      </a:lnTo>
                      <a:close/>
                      <a:moveTo>
                        <a:pt x="65723" y="36422"/>
                      </a:moveTo>
                      <a:lnTo>
                        <a:pt x="65723" y="41589"/>
                      </a:lnTo>
                      <a:lnTo>
                        <a:pt x="60555" y="41589"/>
                      </a:lnTo>
                      <a:lnTo>
                        <a:pt x="60555" y="36422"/>
                      </a:lnTo>
                      <a:close/>
                      <a:moveTo>
                        <a:pt x="71450" y="36422"/>
                      </a:moveTo>
                      <a:lnTo>
                        <a:pt x="71450" y="41589"/>
                      </a:lnTo>
                      <a:lnTo>
                        <a:pt x="66294" y="41589"/>
                      </a:lnTo>
                      <a:lnTo>
                        <a:pt x="66294" y="36422"/>
                      </a:lnTo>
                      <a:close/>
                      <a:moveTo>
                        <a:pt x="77177" y="36422"/>
                      </a:moveTo>
                      <a:lnTo>
                        <a:pt x="77177" y="41589"/>
                      </a:lnTo>
                      <a:lnTo>
                        <a:pt x="72021" y="41589"/>
                      </a:lnTo>
                      <a:lnTo>
                        <a:pt x="72021" y="36422"/>
                      </a:lnTo>
                      <a:close/>
                      <a:moveTo>
                        <a:pt x="82915" y="36422"/>
                      </a:moveTo>
                      <a:lnTo>
                        <a:pt x="82915" y="41589"/>
                      </a:lnTo>
                      <a:lnTo>
                        <a:pt x="77760" y="41589"/>
                      </a:lnTo>
                      <a:lnTo>
                        <a:pt x="77760" y="36422"/>
                      </a:lnTo>
                      <a:close/>
                      <a:moveTo>
                        <a:pt x="88642" y="36422"/>
                      </a:moveTo>
                      <a:lnTo>
                        <a:pt x="88642" y="41589"/>
                      </a:lnTo>
                      <a:lnTo>
                        <a:pt x="83487" y="41589"/>
                      </a:lnTo>
                      <a:lnTo>
                        <a:pt x="83487" y="36422"/>
                      </a:lnTo>
                      <a:close/>
                      <a:moveTo>
                        <a:pt x="94381" y="36422"/>
                      </a:moveTo>
                      <a:lnTo>
                        <a:pt x="94381" y="41589"/>
                      </a:lnTo>
                      <a:lnTo>
                        <a:pt x="89214" y="41589"/>
                      </a:lnTo>
                      <a:lnTo>
                        <a:pt x="89214" y="36422"/>
                      </a:lnTo>
                      <a:close/>
                      <a:moveTo>
                        <a:pt x="100108" y="36422"/>
                      </a:moveTo>
                      <a:lnTo>
                        <a:pt x="100108" y="41589"/>
                      </a:lnTo>
                      <a:lnTo>
                        <a:pt x="94953" y="41589"/>
                      </a:lnTo>
                      <a:lnTo>
                        <a:pt x="94953" y="36422"/>
                      </a:lnTo>
                      <a:close/>
                      <a:moveTo>
                        <a:pt x="105835" y="36422"/>
                      </a:moveTo>
                      <a:lnTo>
                        <a:pt x="105835" y="41589"/>
                      </a:lnTo>
                      <a:lnTo>
                        <a:pt x="100680" y="41589"/>
                      </a:lnTo>
                      <a:lnTo>
                        <a:pt x="100680" y="36422"/>
                      </a:lnTo>
                      <a:close/>
                      <a:moveTo>
                        <a:pt x="111574" y="36422"/>
                      </a:moveTo>
                      <a:lnTo>
                        <a:pt x="111574" y="41589"/>
                      </a:lnTo>
                      <a:lnTo>
                        <a:pt x="106406" y="41589"/>
                      </a:lnTo>
                      <a:lnTo>
                        <a:pt x="106406" y="36422"/>
                      </a:lnTo>
                      <a:close/>
                      <a:moveTo>
                        <a:pt x="117301" y="36422"/>
                      </a:moveTo>
                      <a:lnTo>
                        <a:pt x="117301" y="41589"/>
                      </a:lnTo>
                      <a:lnTo>
                        <a:pt x="112145" y="41589"/>
                      </a:lnTo>
                      <a:lnTo>
                        <a:pt x="112145" y="36422"/>
                      </a:lnTo>
                      <a:close/>
                      <a:moveTo>
                        <a:pt x="123028" y="36422"/>
                      </a:moveTo>
                      <a:lnTo>
                        <a:pt x="123028" y="41589"/>
                      </a:lnTo>
                      <a:lnTo>
                        <a:pt x="117872" y="41577"/>
                      </a:lnTo>
                      <a:lnTo>
                        <a:pt x="117872" y="36422"/>
                      </a:lnTo>
                      <a:close/>
                      <a:moveTo>
                        <a:pt x="128766" y="36422"/>
                      </a:moveTo>
                      <a:lnTo>
                        <a:pt x="128766" y="41589"/>
                      </a:lnTo>
                      <a:lnTo>
                        <a:pt x="123599" y="41577"/>
                      </a:lnTo>
                      <a:lnTo>
                        <a:pt x="123599" y="36422"/>
                      </a:lnTo>
                      <a:close/>
                      <a:moveTo>
                        <a:pt x="134505" y="36422"/>
                      </a:moveTo>
                      <a:lnTo>
                        <a:pt x="134505" y="41589"/>
                      </a:lnTo>
                      <a:lnTo>
                        <a:pt x="129338" y="41577"/>
                      </a:lnTo>
                      <a:lnTo>
                        <a:pt x="129338" y="36422"/>
                      </a:lnTo>
                      <a:close/>
                      <a:moveTo>
                        <a:pt x="140220" y="36422"/>
                      </a:moveTo>
                      <a:lnTo>
                        <a:pt x="140220" y="41589"/>
                      </a:lnTo>
                      <a:lnTo>
                        <a:pt x="135065" y="41577"/>
                      </a:lnTo>
                      <a:lnTo>
                        <a:pt x="135065" y="36422"/>
                      </a:lnTo>
                      <a:close/>
                      <a:moveTo>
                        <a:pt x="145971" y="36422"/>
                      </a:moveTo>
                      <a:lnTo>
                        <a:pt x="145971" y="41589"/>
                      </a:lnTo>
                      <a:lnTo>
                        <a:pt x="140804" y="41589"/>
                      </a:lnTo>
                      <a:lnTo>
                        <a:pt x="140804" y="36422"/>
                      </a:lnTo>
                      <a:close/>
                      <a:moveTo>
                        <a:pt x="8394" y="42149"/>
                      </a:moveTo>
                      <a:lnTo>
                        <a:pt x="8394" y="47304"/>
                      </a:lnTo>
                      <a:lnTo>
                        <a:pt x="3239" y="47304"/>
                      </a:lnTo>
                      <a:lnTo>
                        <a:pt x="3239" y="42149"/>
                      </a:lnTo>
                      <a:close/>
                      <a:moveTo>
                        <a:pt x="14121" y="42161"/>
                      </a:moveTo>
                      <a:lnTo>
                        <a:pt x="14121" y="47316"/>
                      </a:lnTo>
                      <a:lnTo>
                        <a:pt x="8966" y="47316"/>
                      </a:lnTo>
                      <a:lnTo>
                        <a:pt x="8966" y="42161"/>
                      </a:lnTo>
                      <a:close/>
                      <a:moveTo>
                        <a:pt x="19860" y="42161"/>
                      </a:moveTo>
                      <a:lnTo>
                        <a:pt x="19860" y="47316"/>
                      </a:lnTo>
                      <a:lnTo>
                        <a:pt x="14705" y="47316"/>
                      </a:lnTo>
                      <a:lnTo>
                        <a:pt x="14705" y="42161"/>
                      </a:lnTo>
                      <a:close/>
                      <a:moveTo>
                        <a:pt x="25587" y="42161"/>
                      </a:moveTo>
                      <a:lnTo>
                        <a:pt x="25587" y="47316"/>
                      </a:lnTo>
                      <a:lnTo>
                        <a:pt x="20431" y="47316"/>
                      </a:lnTo>
                      <a:lnTo>
                        <a:pt x="20431" y="42161"/>
                      </a:lnTo>
                      <a:close/>
                      <a:moveTo>
                        <a:pt x="31326" y="42161"/>
                      </a:moveTo>
                      <a:lnTo>
                        <a:pt x="31326" y="47316"/>
                      </a:lnTo>
                      <a:lnTo>
                        <a:pt x="26170" y="47316"/>
                      </a:lnTo>
                      <a:lnTo>
                        <a:pt x="26170" y="42161"/>
                      </a:lnTo>
                      <a:close/>
                      <a:moveTo>
                        <a:pt x="37053" y="42161"/>
                      </a:moveTo>
                      <a:lnTo>
                        <a:pt x="37053" y="47316"/>
                      </a:lnTo>
                      <a:lnTo>
                        <a:pt x="31897" y="47316"/>
                      </a:lnTo>
                      <a:lnTo>
                        <a:pt x="31897" y="42161"/>
                      </a:lnTo>
                      <a:close/>
                      <a:moveTo>
                        <a:pt x="42791" y="42161"/>
                      </a:moveTo>
                      <a:lnTo>
                        <a:pt x="42791" y="47316"/>
                      </a:lnTo>
                      <a:lnTo>
                        <a:pt x="37636" y="47316"/>
                      </a:lnTo>
                      <a:lnTo>
                        <a:pt x="37636" y="42161"/>
                      </a:lnTo>
                      <a:close/>
                      <a:moveTo>
                        <a:pt x="48518" y="42161"/>
                      </a:moveTo>
                      <a:lnTo>
                        <a:pt x="48518" y="47316"/>
                      </a:lnTo>
                      <a:lnTo>
                        <a:pt x="43363" y="47316"/>
                      </a:lnTo>
                      <a:lnTo>
                        <a:pt x="43363" y="42161"/>
                      </a:lnTo>
                      <a:close/>
                      <a:moveTo>
                        <a:pt x="54257" y="42161"/>
                      </a:moveTo>
                      <a:lnTo>
                        <a:pt x="54257" y="47316"/>
                      </a:lnTo>
                      <a:lnTo>
                        <a:pt x="49090" y="47316"/>
                      </a:lnTo>
                      <a:lnTo>
                        <a:pt x="49090" y="42161"/>
                      </a:lnTo>
                      <a:close/>
                      <a:moveTo>
                        <a:pt x="59984" y="42161"/>
                      </a:moveTo>
                      <a:lnTo>
                        <a:pt x="59984" y="47316"/>
                      </a:lnTo>
                      <a:lnTo>
                        <a:pt x="54829" y="47316"/>
                      </a:lnTo>
                      <a:lnTo>
                        <a:pt x="54829" y="42161"/>
                      </a:lnTo>
                      <a:close/>
                      <a:moveTo>
                        <a:pt x="65711" y="42161"/>
                      </a:moveTo>
                      <a:lnTo>
                        <a:pt x="65711" y="47316"/>
                      </a:lnTo>
                      <a:lnTo>
                        <a:pt x="60555" y="47316"/>
                      </a:lnTo>
                      <a:lnTo>
                        <a:pt x="60555" y="42161"/>
                      </a:lnTo>
                      <a:close/>
                      <a:moveTo>
                        <a:pt x="71450" y="42161"/>
                      </a:moveTo>
                      <a:lnTo>
                        <a:pt x="71450" y="47316"/>
                      </a:lnTo>
                      <a:lnTo>
                        <a:pt x="66294" y="47316"/>
                      </a:lnTo>
                      <a:lnTo>
                        <a:pt x="66294" y="42161"/>
                      </a:lnTo>
                      <a:close/>
                      <a:moveTo>
                        <a:pt x="77177" y="42161"/>
                      </a:moveTo>
                      <a:lnTo>
                        <a:pt x="77177" y="47316"/>
                      </a:lnTo>
                      <a:lnTo>
                        <a:pt x="72021" y="47316"/>
                      </a:lnTo>
                      <a:lnTo>
                        <a:pt x="72021" y="42161"/>
                      </a:lnTo>
                      <a:close/>
                      <a:moveTo>
                        <a:pt x="82915" y="42161"/>
                      </a:moveTo>
                      <a:lnTo>
                        <a:pt x="82915" y="47316"/>
                      </a:lnTo>
                      <a:lnTo>
                        <a:pt x="77748" y="47316"/>
                      </a:lnTo>
                      <a:lnTo>
                        <a:pt x="77748" y="42161"/>
                      </a:lnTo>
                      <a:close/>
                      <a:moveTo>
                        <a:pt x="88642" y="42161"/>
                      </a:moveTo>
                      <a:lnTo>
                        <a:pt x="88642" y="47316"/>
                      </a:lnTo>
                      <a:lnTo>
                        <a:pt x="83487" y="47316"/>
                      </a:lnTo>
                      <a:lnTo>
                        <a:pt x="83487" y="42161"/>
                      </a:lnTo>
                      <a:close/>
                      <a:moveTo>
                        <a:pt x="94369" y="42161"/>
                      </a:moveTo>
                      <a:lnTo>
                        <a:pt x="94369" y="47316"/>
                      </a:lnTo>
                      <a:lnTo>
                        <a:pt x="89214" y="47316"/>
                      </a:lnTo>
                      <a:lnTo>
                        <a:pt x="89214" y="42161"/>
                      </a:lnTo>
                      <a:close/>
                      <a:moveTo>
                        <a:pt x="100108" y="42161"/>
                      </a:moveTo>
                      <a:lnTo>
                        <a:pt x="100108" y="47316"/>
                      </a:lnTo>
                      <a:lnTo>
                        <a:pt x="94953" y="47316"/>
                      </a:lnTo>
                      <a:lnTo>
                        <a:pt x="94953" y="42161"/>
                      </a:lnTo>
                      <a:close/>
                      <a:moveTo>
                        <a:pt x="105835" y="42161"/>
                      </a:moveTo>
                      <a:lnTo>
                        <a:pt x="105835" y="47316"/>
                      </a:lnTo>
                      <a:lnTo>
                        <a:pt x="100680" y="47316"/>
                      </a:lnTo>
                      <a:lnTo>
                        <a:pt x="100680" y="42161"/>
                      </a:lnTo>
                      <a:close/>
                      <a:moveTo>
                        <a:pt x="111574" y="42161"/>
                      </a:moveTo>
                      <a:lnTo>
                        <a:pt x="111574" y="47316"/>
                      </a:lnTo>
                      <a:lnTo>
                        <a:pt x="106406" y="47316"/>
                      </a:lnTo>
                      <a:lnTo>
                        <a:pt x="106406" y="42161"/>
                      </a:lnTo>
                      <a:close/>
                      <a:moveTo>
                        <a:pt x="117301" y="42161"/>
                      </a:moveTo>
                      <a:lnTo>
                        <a:pt x="117301" y="47316"/>
                      </a:lnTo>
                      <a:lnTo>
                        <a:pt x="112145" y="47316"/>
                      </a:lnTo>
                      <a:lnTo>
                        <a:pt x="112145" y="42161"/>
                      </a:lnTo>
                      <a:close/>
                      <a:moveTo>
                        <a:pt x="123028" y="42161"/>
                      </a:moveTo>
                      <a:lnTo>
                        <a:pt x="123028" y="47316"/>
                      </a:lnTo>
                      <a:lnTo>
                        <a:pt x="117872" y="47316"/>
                      </a:lnTo>
                      <a:lnTo>
                        <a:pt x="117872" y="42161"/>
                      </a:lnTo>
                      <a:close/>
                      <a:moveTo>
                        <a:pt x="128766" y="42161"/>
                      </a:moveTo>
                      <a:lnTo>
                        <a:pt x="128766" y="47316"/>
                      </a:lnTo>
                      <a:lnTo>
                        <a:pt x="123599" y="47316"/>
                      </a:lnTo>
                      <a:lnTo>
                        <a:pt x="123599" y="42161"/>
                      </a:lnTo>
                      <a:close/>
                      <a:moveTo>
                        <a:pt x="134505" y="42161"/>
                      </a:moveTo>
                      <a:lnTo>
                        <a:pt x="134505" y="47316"/>
                      </a:lnTo>
                      <a:lnTo>
                        <a:pt x="129338" y="47316"/>
                      </a:lnTo>
                      <a:lnTo>
                        <a:pt x="129338" y="42161"/>
                      </a:lnTo>
                      <a:close/>
                      <a:moveTo>
                        <a:pt x="140220" y="42161"/>
                      </a:moveTo>
                      <a:lnTo>
                        <a:pt x="140220" y="47316"/>
                      </a:lnTo>
                      <a:lnTo>
                        <a:pt x="135065" y="47316"/>
                      </a:lnTo>
                      <a:lnTo>
                        <a:pt x="135065" y="42161"/>
                      </a:lnTo>
                      <a:close/>
                      <a:moveTo>
                        <a:pt x="145971" y="42161"/>
                      </a:moveTo>
                      <a:lnTo>
                        <a:pt x="145971" y="47316"/>
                      </a:lnTo>
                      <a:lnTo>
                        <a:pt x="140804" y="47316"/>
                      </a:lnTo>
                      <a:lnTo>
                        <a:pt x="140804" y="42161"/>
                      </a:lnTo>
                      <a:close/>
                      <a:moveTo>
                        <a:pt x="8394" y="47887"/>
                      </a:moveTo>
                      <a:lnTo>
                        <a:pt x="8394" y="53043"/>
                      </a:lnTo>
                      <a:lnTo>
                        <a:pt x="3239" y="53043"/>
                      </a:lnTo>
                      <a:lnTo>
                        <a:pt x="3239" y="47887"/>
                      </a:lnTo>
                      <a:close/>
                      <a:moveTo>
                        <a:pt x="14121" y="47887"/>
                      </a:moveTo>
                      <a:lnTo>
                        <a:pt x="14121" y="53043"/>
                      </a:lnTo>
                      <a:lnTo>
                        <a:pt x="8966" y="53043"/>
                      </a:lnTo>
                      <a:lnTo>
                        <a:pt x="8966" y="47887"/>
                      </a:lnTo>
                      <a:close/>
                      <a:moveTo>
                        <a:pt x="19860" y="47887"/>
                      </a:moveTo>
                      <a:lnTo>
                        <a:pt x="19860" y="53043"/>
                      </a:lnTo>
                      <a:lnTo>
                        <a:pt x="14705" y="53043"/>
                      </a:lnTo>
                      <a:lnTo>
                        <a:pt x="14705" y="47887"/>
                      </a:lnTo>
                      <a:close/>
                      <a:moveTo>
                        <a:pt x="25587" y="47887"/>
                      </a:moveTo>
                      <a:lnTo>
                        <a:pt x="25587" y="53043"/>
                      </a:lnTo>
                      <a:lnTo>
                        <a:pt x="20431" y="53043"/>
                      </a:lnTo>
                      <a:lnTo>
                        <a:pt x="20431" y="47887"/>
                      </a:lnTo>
                      <a:close/>
                      <a:moveTo>
                        <a:pt x="31326" y="47887"/>
                      </a:moveTo>
                      <a:lnTo>
                        <a:pt x="31326" y="53043"/>
                      </a:lnTo>
                      <a:lnTo>
                        <a:pt x="26170" y="53043"/>
                      </a:lnTo>
                      <a:lnTo>
                        <a:pt x="26170" y="47887"/>
                      </a:lnTo>
                      <a:close/>
                      <a:moveTo>
                        <a:pt x="37053" y="47887"/>
                      </a:moveTo>
                      <a:lnTo>
                        <a:pt x="37053" y="53055"/>
                      </a:lnTo>
                      <a:lnTo>
                        <a:pt x="31897" y="53055"/>
                      </a:lnTo>
                      <a:lnTo>
                        <a:pt x="31897" y="47887"/>
                      </a:lnTo>
                      <a:close/>
                      <a:moveTo>
                        <a:pt x="42791" y="47887"/>
                      </a:moveTo>
                      <a:lnTo>
                        <a:pt x="42791" y="53055"/>
                      </a:lnTo>
                      <a:lnTo>
                        <a:pt x="37636" y="53055"/>
                      </a:lnTo>
                      <a:lnTo>
                        <a:pt x="37636" y="47887"/>
                      </a:lnTo>
                      <a:close/>
                      <a:moveTo>
                        <a:pt x="48518" y="47887"/>
                      </a:moveTo>
                      <a:lnTo>
                        <a:pt x="48518" y="53055"/>
                      </a:lnTo>
                      <a:lnTo>
                        <a:pt x="43363" y="53055"/>
                      </a:lnTo>
                      <a:lnTo>
                        <a:pt x="43363" y="47887"/>
                      </a:lnTo>
                      <a:close/>
                      <a:moveTo>
                        <a:pt x="54257" y="47887"/>
                      </a:moveTo>
                      <a:lnTo>
                        <a:pt x="54257" y="53055"/>
                      </a:lnTo>
                      <a:lnTo>
                        <a:pt x="49090" y="53055"/>
                      </a:lnTo>
                      <a:lnTo>
                        <a:pt x="49090" y="47887"/>
                      </a:lnTo>
                      <a:close/>
                      <a:moveTo>
                        <a:pt x="59984" y="47887"/>
                      </a:moveTo>
                      <a:lnTo>
                        <a:pt x="59984" y="53055"/>
                      </a:lnTo>
                      <a:lnTo>
                        <a:pt x="54829" y="53055"/>
                      </a:lnTo>
                      <a:lnTo>
                        <a:pt x="54829" y="47887"/>
                      </a:lnTo>
                      <a:close/>
                      <a:moveTo>
                        <a:pt x="65711" y="47887"/>
                      </a:moveTo>
                      <a:lnTo>
                        <a:pt x="65711" y="53055"/>
                      </a:lnTo>
                      <a:lnTo>
                        <a:pt x="60555" y="53055"/>
                      </a:lnTo>
                      <a:lnTo>
                        <a:pt x="60555" y="47887"/>
                      </a:lnTo>
                      <a:close/>
                      <a:moveTo>
                        <a:pt x="71450" y="47887"/>
                      </a:moveTo>
                      <a:lnTo>
                        <a:pt x="71450" y="53055"/>
                      </a:lnTo>
                      <a:lnTo>
                        <a:pt x="66282" y="53055"/>
                      </a:lnTo>
                      <a:lnTo>
                        <a:pt x="66282" y="47887"/>
                      </a:lnTo>
                      <a:close/>
                      <a:moveTo>
                        <a:pt x="77177" y="47887"/>
                      </a:moveTo>
                      <a:lnTo>
                        <a:pt x="77177" y="53055"/>
                      </a:lnTo>
                      <a:lnTo>
                        <a:pt x="72021" y="53055"/>
                      </a:lnTo>
                      <a:lnTo>
                        <a:pt x="72021" y="47887"/>
                      </a:lnTo>
                      <a:close/>
                      <a:moveTo>
                        <a:pt x="82904" y="47887"/>
                      </a:moveTo>
                      <a:lnTo>
                        <a:pt x="82904" y="53055"/>
                      </a:lnTo>
                      <a:lnTo>
                        <a:pt x="77748" y="53055"/>
                      </a:lnTo>
                      <a:lnTo>
                        <a:pt x="77748" y="47887"/>
                      </a:lnTo>
                      <a:close/>
                      <a:moveTo>
                        <a:pt x="88642" y="47887"/>
                      </a:moveTo>
                      <a:lnTo>
                        <a:pt x="88642" y="53055"/>
                      </a:lnTo>
                      <a:lnTo>
                        <a:pt x="83487" y="53055"/>
                      </a:lnTo>
                      <a:lnTo>
                        <a:pt x="83487" y="47887"/>
                      </a:lnTo>
                      <a:close/>
                      <a:moveTo>
                        <a:pt x="94369" y="47887"/>
                      </a:moveTo>
                      <a:lnTo>
                        <a:pt x="94369" y="53055"/>
                      </a:lnTo>
                      <a:lnTo>
                        <a:pt x="89214" y="53055"/>
                      </a:lnTo>
                      <a:lnTo>
                        <a:pt x="89214" y="47887"/>
                      </a:lnTo>
                      <a:close/>
                      <a:moveTo>
                        <a:pt x="100108" y="47887"/>
                      </a:moveTo>
                      <a:lnTo>
                        <a:pt x="100108" y="53055"/>
                      </a:lnTo>
                      <a:lnTo>
                        <a:pt x="94941" y="53055"/>
                      </a:lnTo>
                      <a:lnTo>
                        <a:pt x="94941" y="47887"/>
                      </a:lnTo>
                      <a:close/>
                      <a:moveTo>
                        <a:pt x="105835" y="47887"/>
                      </a:moveTo>
                      <a:lnTo>
                        <a:pt x="105835" y="53055"/>
                      </a:lnTo>
                      <a:lnTo>
                        <a:pt x="100680" y="53055"/>
                      </a:lnTo>
                      <a:lnTo>
                        <a:pt x="100680" y="47887"/>
                      </a:lnTo>
                      <a:close/>
                      <a:moveTo>
                        <a:pt x="111574" y="47887"/>
                      </a:moveTo>
                      <a:lnTo>
                        <a:pt x="111574" y="53055"/>
                      </a:lnTo>
                      <a:lnTo>
                        <a:pt x="106406" y="53055"/>
                      </a:lnTo>
                      <a:lnTo>
                        <a:pt x="106406" y="47887"/>
                      </a:lnTo>
                      <a:close/>
                      <a:moveTo>
                        <a:pt x="117301" y="47887"/>
                      </a:moveTo>
                      <a:lnTo>
                        <a:pt x="117301" y="53055"/>
                      </a:lnTo>
                      <a:lnTo>
                        <a:pt x="112145" y="53055"/>
                      </a:lnTo>
                      <a:lnTo>
                        <a:pt x="112145" y="47887"/>
                      </a:lnTo>
                      <a:close/>
                      <a:moveTo>
                        <a:pt x="123028" y="47887"/>
                      </a:moveTo>
                      <a:lnTo>
                        <a:pt x="123028" y="53055"/>
                      </a:lnTo>
                      <a:lnTo>
                        <a:pt x="117872" y="53043"/>
                      </a:lnTo>
                      <a:lnTo>
                        <a:pt x="117872" y="47887"/>
                      </a:lnTo>
                      <a:close/>
                      <a:moveTo>
                        <a:pt x="128766" y="47887"/>
                      </a:moveTo>
                      <a:lnTo>
                        <a:pt x="128766" y="53055"/>
                      </a:lnTo>
                      <a:lnTo>
                        <a:pt x="123599" y="53043"/>
                      </a:lnTo>
                      <a:lnTo>
                        <a:pt x="123599" y="47887"/>
                      </a:lnTo>
                      <a:close/>
                      <a:moveTo>
                        <a:pt x="134505" y="47887"/>
                      </a:moveTo>
                      <a:lnTo>
                        <a:pt x="134505" y="53055"/>
                      </a:lnTo>
                      <a:lnTo>
                        <a:pt x="129338" y="53043"/>
                      </a:lnTo>
                      <a:lnTo>
                        <a:pt x="129338" y="47887"/>
                      </a:lnTo>
                      <a:close/>
                      <a:moveTo>
                        <a:pt x="140220" y="47887"/>
                      </a:moveTo>
                      <a:lnTo>
                        <a:pt x="140220" y="53055"/>
                      </a:lnTo>
                      <a:lnTo>
                        <a:pt x="135065" y="53043"/>
                      </a:lnTo>
                      <a:lnTo>
                        <a:pt x="135065" y="47887"/>
                      </a:lnTo>
                      <a:close/>
                      <a:moveTo>
                        <a:pt x="145971" y="47887"/>
                      </a:moveTo>
                      <a:lnTo>
                        <a:pt x="145971" y="53055"/>
                      </a:lnTo>
                      <a:lnTo>
                        <a:pt x="140804" y="53055"/>
                      </a:lnTo>
                      <a:lnTo>
                        <a:pt x="140804" y="47887"/>
                      </a:lnTo>
                      <a:close/>
                      <a:moveTo>
                        <a:pt x="8394" y="53614"/>
                      </a:moveTo>
                      <a:lnTo>
                        <a:pt x="8394" y="58770"/>
                      </a:lnTo>
                      <a:lnTo>
                        <a:pt x="3239" y="58770"/>
                      </a:lnTo>
                      <a:lnTo>
                        <a:pt x="3239" y="53614"/>
                      </a:lnTo>
                      <a:close/>
                      <a:moveTo>
                        <a:pt x="14121" y="53614"/>
                      </a:moveTo>
                      <a:lnTo>
                        <a:pt x="14121" y="58782"/>
                      </a:lnTo>
                      <a:lnTo>
                        <a:pt x="8966" y="58782"/>
                      </a:lnTo>
                      <a:lnTo>
                        <a:pt x="8966" y="53626"/>
                      </a:lnTo>
                      <a:lnTo>
                        <a:pt x="14121" y="53614"/>
                      </a:lnTo>
                      <a:close/>
                      <a:moveTo>
                        <a:pt x="19860" y="53614"/>
                      </a:moveTo>
                      <a:lnTo>
                        <a:pt x="19860" y="58782"/>
                      </a:lnTo>
                      <a:lnTo>
                        <a:pt x="14705" y="58782"/>
                      </a:lnTo>
                      <a:lnTo>
                        <a:pt x="14705" y="53626"/>
                      </a:lnTo>
                      <a:lnTo>
                        <a:pt x="19860" y="53614"/>
                      </a:lnTo>
                      <a:close/>
                      <a:moveTo>
                        <a:pt x="25587" y="53614"/>
                      </a:moveTo>
                      <a:lnTo>
                        <a:pt x="25587" y="58782"/>
                      </a:lnTo>
                      <a:lnTo>
                        <a:pt x="20431" y="58782"/>
                      </a:lnTo>
                      <a:lnTo>
                        <a:pt x="20431" y="53626"/>
                      </a:lnTo>
                      <a:lnTo>
                        <a:pt x="25587" y="53614"/>
                      </a:lnTo>
                      <a:close/>
                      <a:moveTo>
                        <a:pt x="31326" y="53614"/>
                      </a:moveTo>
                      <a:lnTo>
                        <a:pt x="31326" y="58782"/>
                      </a:lnTo>
                      <a:lnTo>
                        <a:pt x="26170" y="58782"/>
                      </a:lnTo>
                      <a:lnTo>
                        <a:pt x="26170" y="53626"/>
                      </a:lnTo>
                      <a:lnTo>
                        <a:pt x="31326" y="53614"/>
                      </a:lnTo>
                      <a:close/>
                      <a:moveTo>
                        <a:pt x="37053" y="53614"/>
                      </a:moveTo>
                      <a:lnTo>
                        <a:pt x="37053" y="58782"/>
                      </a:lnTo>
                      <a:lnTo>
                        <a:pt x="31897" y="58782"/>
                      </a:lnTo>
                      <a:lnTo>
                        <a:pt x="31897" y="53614"/>
                      </a:lnTo>
                      <a:close/>
                      <a:moveTo>
                        <a:pt x="42791" y="53614"/>
                      </a:moveTo>
                      <a:lnTo>
                        <a:pt x="42791" y="58782"/>
                      </a:lnTo>
                      <a:lnTo>
                        <a:pt x="37636" y="58782"/>
                      </a:lnTo>
                      <a:lnTo>
                        <a:pt x="37624" y="53614"/>
                      </a:lnTo>
                      <a:close/>
                      <a:moveTo>
                        <a:pt x="48518" y="53614"/>
                      </a:moveTo>
                      <a:lnTo>
                        <a:pt x="48518" y="58782"/>
                      </a:lnTo>
                      <a:lnTo>
                        <a:pt x="43363" y="58782"/>
                      </a:lnTo>
                      <a:lnTo>
                        <a:pt x="43363" y="53614"/>
                      </a:lnTo>
                      <a:close/>
                      <a:moveTo>
                        <a:pt x="54245" y="53614"/>
                      </a:moveTo>
                      <a:lnTo>
                        <a:pt x="54245" y="58782"/>
                      </a:lnTo>
                      <a:lnTo>
                        <a:pt x="49090" y="58782"/>
                      </a:lnTo>
                      <a:lnTo>
                        <a:pt x="49090" y="53614"/>
                      </a:lnTo>
                      <a:close/>
                      <a:moveTo>
                        <a:pt x="59984" y="53614"/>
                      </a:moveTo>
                      <a:lnTo>
                        <a:pt x="59984" y="58782"/>
                      </a:lnTo>
                      <a:lnTo>
                        <a:pt x="54829" y="58782"/>
                      </a:lnTo>
                      <a:lnTo>
                        <a:pt x="54829" y="53614"/>
                      </a:lnTo>
                      <a:close/>
                      <a:moveTo>
                        <a:pt x="65711" y="53614"/>
                      </a:moveTo>
                      <a:lnTo>
                        <a:pt x="65711" y="58782"/>
                      </a:lnTo>
                      <a:lnTo>
                        <a:pt x="60555" y="58782"/>
                      </a:lnTo>
                      <a:lnTo>
                        <a:pt x="60555" y="53614"/>
                      </a:lnTo>
                      <a:close/>
                      <a:moveTo>
                        <a:pt x="71450" y="53614"/>
                      </a:moveTo>
                      <a:lnTo>
                        <a:pt x="71450" y="58782"/>
                      </a:lnTo>
                      <a:lnTo>
                        <a:pt x="66282" y="58782"/>
                      </a:lnTo>
                      <a:lnTo>
                        <a:pt x="66282" y="53614"/>
                      </a:lnTo>
                      <a:close/>
                      <a:moveTo>
                        <a:pt x="77177" y="53614"/>
                      </a:moveTo>
                      <a:lnTo>
                        <a:pt x="77177" y="58782"/>
                      </a:lnTo>
                      <a:lnTo>
                        <a:pt x="72021" y="58782"/>
                      </a:lnTo>
                      <a:lnTo>
                        <a:pt x="72021" y="53614"/>
                      </a:lnTo>
                      <a:close/>
                      <a:moveTo>
                        <a:pt x="82904" y="53614"/>
                      </a:moveTo>
                      <a:lnTo>
                        <a:pt x="82904" y="58782"/>
                      </a:lnTo>
                      <a:lnTo>
                        <a:pt x="77748" y="58782"/>
                      </a:lnTo>
                      <a:lnTo>
                        <a:pt x="77748" y="53614"/>
                      </a:lnTo>
                      <a:close/>
                      <a:moveTo>
                        <a:pt x="88642" y="53614"/>
                      </a:moveTo>
                      <a:lnTo>
                        <a:pt x="88642" y="58782"/>
                      </a:lnTo>
                      <a:lnTo>
                        <a:pt x="83487" y="58782"/>
                      </a:lnTo>
                      <a:lnTo>
                        <a:pt x="83487" y="53614"/>
                      </a:lnTo>
                      <a:close/>
                      <a:moveTo>
                        <a:pt x="94369" y="53614"/>
                      </a:moveTo>
                      <a:lnTo>
                        <a:pt x="94369" y="58782"/>
                      </a:lnTo>
                      <a:lnTo>
                        <a:pt x="89214" y="58782"/>
                      </a:lnTo>
                      <a:lnTo>
                        <a:pt x="89214" y="53614"/>
                      </a:lnTo>
                      <a:close/>
                      <a:moveTo>
                        <a:pt x="100108" y="53614"/>
                      </a:moveTo>
                      <a:lnTo>
                        <a:pt x="100108" y="58782"/>
                      </a:lnTo>
                      <a:lnTo>
                        <a:pt x="94941" y="58782"/>
                      </a:lnTo>
                      <a:lnTo>
                        <a:pt x="94941" y="53614"/>
                      </a:lnTo>
                      <a:close/>
                      <a:moveTo>
                        <a:pt x="105835" y="53614"/>
                      </a:moveTo>
                      <a:lnTo>
                        <a:pt x="105835" y="58782"/>
                      </a:lnTo>
                      <a:lnTo>
                        <a:pt x="100680" y="58782"/>
                      </a:lnTo>
                      <a:lnTo>
                        <a:pt x="100680" y="53614"/>
                      </a:lnTo>
                      <a:close/>
                      <a:moveTo>
                        <a:pt x="111562" y="53614"/>
                      </a:moveTo>
                      <a:lnTo>
                        <a:pt x="111562" y="58782"/>
                      </a:lnTo>
                      <a:lnTo>
                        <a:pt x="106406" y="58782"/>
                      </a:lnTo>
                      <a:lnTo>
                        <a:pt x="106406" y="53614"/>
                      </a:lnTo>
                      <a:close/>
                      <a:moveTo>
                        <a:pt x="117301" y="53614"/>
                      </a:moveTo>
                      <a:lnTo>
                        <a:pt x="117301" y="58782"/>
                      </a:lnTo>
                      <a:lnTo>
                        <a:pt x="112145" y="58782"/>
                      </a:lnTo>
                      <a:lnTo>
                        <a:pt x="112145" y="53614"/>
                      </a:lnTo>
                      <a:close/>
                      <a:moveTo>
                        <a:pt x="123028" y="53614"/>
                      </a:moveTo>
                      <a:lnTo>
                        <a:pt x="123028" y="58782"/>
                      </a:lnTo>
                      <a:lnTo>
                        <a:pt x="117872" y="58782"/>
                      </a:lnTo>
                      <a:lnTo>
                        <a:pt x="117872" y="53614"/>
                      </a:lnTo>
                      <a:close/>
                      <a:moveTo>
                        <a:pt x="128766" y="53626"/>
                      </a:moveTo>
                      <a:lnTo>
                        <a:pt x="128766" y="58782"/>
                      </a:lnTo>
                      <a:lnTo>
                        <a:pt x="123599" y="58782"/>
                      </a:lnTo>
                      <a:lnTo>
                        <a:pt x="123599" y="53626"/>
                      </a:lnTo>
                      <a:close/>
                      <a:moveTo>
                        <a:pt x="134505" y="53626"/>
                      </a:moveTo>
                      <a:lnTo>
                        <a:pt x="134505" y="58782"/>
                      </a:lnTo>
                      <a:lnTo>
                        <a:pt x="129338" y="58782"/>
                      </a:lnTo>
                      <a:lnTo>
                        <a:pt x="129338" y="53626"/>
                      </a:lnTo>
                      <a:close/>
                      <a:moveTo>
                        <a:pt x="140220" y="53626"/>
                      </a:moveTo>
                      <a:lnTo>
                        <a:pt x="140220" y="58782"/>
                      </a:lnTo>
                      <a:lnTo>
                        <a:pt x="135065" y="58782"/>
                      </a:lnTo>
                      <a:lnTo>
                        <a:pt x="135065" y="53626"/>
                      </a:lnTo>
                      <a:close/>
                      <a:moveTo>
                        <a:pt x="145971" y="53626"/>
                      </a:moveTo>
                      <a:lnTo>
                        <a:pt x="145971" y="58782"/>
                      </a:lnTo>
                      <a:lnTo>
                        <a:pt x="140804" y="58782"/>
                      </a:lnTo>
                      <a:lnTo>
                        <a:pt x="140804" y="53626"/>
                      </a:lnTo>
                      <a:close/>
                      <a:moveTo>
                        <a:pt x="8394" y="59341"/>
                      </a:moveTo>
                      <a:lnTo>
                        <a:pt x="8394" y="64509"/>
                      </a:lnTo>
                      <a:lnTo>
                        <a:pt x="3239" y="64509"/>
                      </a:lnTo>
                      <a:lnTo>
                        <a:pt x="3239" y="59341"/>
                      </a:lnTo>
                      <a:close/>
                      <a:moveTo>
                        <a:pt x="14121" y="59353"/>
                      </a:moveTo>
                      <a:lnTo>
                        <a:pt x="14121" y="64509"/>
                      </a:lnTo>
                      <a:lnTo>
                        <a:pt x="8966" y="64509"/>
                      </a:lnTo>
                      <a:lnTo>
                        <a:pt x="8966" y="59353"/>
                      </a:lnTo>
                      <a:close/>
                      <a:moveTo>
                        <a:pt x="19860" y="59353"/>
                      </a:moveTo>
                      <a:lnTo>
                        <a:pt x="19860" y="64509"/>
                      </a:lnTo>
                      <a:lnTo>
                        <a:pt x="14705" y="64509"/>
                      </a:lnTo>
                      <a:lnTo>
                        <a:pt x="14705" y="59353"/>
                      </a:lnTo>
                      <a:close/>
                      <a:moveTo>
                        <a:pt x="25587" y="59353"/>
                      </a:moveTo>
                      <a:lnTo>
                        <a:pt x="25587" y="64509"/>
                      </a:lnTo>
                      <a:lnTo>
                        <a:pt x="20431" y="64509"/>
                      </a:lnTo>
                      <a:lnTo>
                        <a:pt x="20431" y="59353"/>
                      </a:lnTo>
                      <a:close/>
                      <a:moveTo>
                        <a:pt x="31326" y="59353"/>
                      </a:moveTo>
                      <a:lnTo>
                        <a:pt x="31326" y="64509"/>
                      </a:lnTo>
                      <a:lnTo>
                        <a:pt x="26170" y="64509"/>
                      </a:lnTo>
                      <a:lnTo>
                        <a:pt x="26170" y="59353"/>
                      </a:lnTo>
                      <a:close/>
                      <a:moveTo>
                        <a:pt x="37053" y="59353"/>
                      </a:moveTo>
                      <a:lnTo>
                        <a:pt x="37053" y="64509"/>
                      </a:lnTo>
                      <a:lnTo>
                        <a:pt x="31897" y="64509"/>
                      </a:lnTo>
                      <a:lnTo>
                        <a:pt x="31897" y="59353"/>
                      </a:lnTo>
                      <a:close/>
                      <a:moveTo>
                        <a:pt x="42791" y="59353"/>
                      </a:moveTo>
                      <a:lnTo>
                        <a:pt x="42791" y="64509"/>
                      </a:lnTo>
                      <a:lnTo>
                        <a:pt x="37636" y="64509"/>
                      </a:lnTo>
                      <a:lnTo>
                        <a:pt x="37624" y="59353"/>
                      </a:lnTo>
                      <a:close/>
                      <a:moveTo>
                        <a:pt x="48518" y="59353"/>
                      </a:moveTo>
                      <a:lnTo>
                        <a:pt x="48518" y="64509"/>
                      </a:lnTo>
                      <a:lnTo>
                        <a:pt x="43363" y="64509"/>
                      </a:lnTo>
                      <a:lnTo>
                        <a:pt x="43363" y="59353"/>
                      </a:lnTo>
                      <a:close/>
                      <a:moveTo>
                        <a:pt x="54245" y="59353"/>
                      </a:moveTo>
                      <a:lnTo>
                        <a:pt x="54245" y="64509"/>
                      </a:lnTo>
                      <a:lnTo>
                        <a:pt x="49090" y="64509"/>
                      </a:lnTo>
                      <a:lnTo>
                        <a:pt x="49090" y="59353"/>
                      </a:lnTo>
                      <a:close/>
                      <a:moveTo>
                        <a:pt x="59984" y="59353"/>
                      </a:moveTo>
                      <a:lnTo>
                        <a:pt x="59984" y="64509"/>
                      </a:lnTo>
                      <a:lnTo>
                        <a:pt x="54817" y="64509"/>
                      </a:lnTo>
                      <a:lnTo>
                        <a:pt x="54817" y="59353"/>
                      </a:lnTo>
                      <a:close/>
                      <a:moveTo>
                        <a:pt x="65711" y="59353"/>
                      </a:moveTo>
                      <a:lnTo>
                        <a:pt x="65711" y="64509"/>
                      </a:lnTo>
                      <a:lnTo>
                        <a:pt x="60555" y="64509"/>
                      </a:lnTo>
                      <a:lnTo>
                        <a:pt x="60555" y="59353"/>
                      </a:lnTo>
                      <a:close/>
                      <a:moveTo>
                        <a:pt x="71438" y="59353"/>
                      </a:moveTo>
                      <a:lnTo>
                        <a:pt x="71438" y="64509"/>
                      </a:lnTo>
                      <a:lnTo>
                        <a:pt x="66282" y="64509"/>
                      </a:lnTo>
                      <a:lnTo>
                        <a:pt x="66282" y="59353"/>
                      </a:lnTo>
                      <a:close/>
                      <a:moveTo>
                        <a:pt x="77177" y="59353"/>
                      </a:moveTo>
                      <a:lnTo>
                        <a:pt x="77177" y="64509"/>
                      </a:lnTo>
                      <a:lnTo>
                        <a:pt x="72021" y="64509"/>
                      </a:lnTo>
                      <a:lnTo>
                        <a:pt x="72021" y="59353"/>
                      </a:lnTo>
                      <a:close/>
                      <a:moveTo>
                        <a:pt x="82904" y="59353"/>
                      </a:moveTo>
                      <a:lnTo>
                        <a:pt x="82904" y="64509"/>
                      </a:lnTo>
                      <a:lnTo>
                        <a:pt x="77748" y="64509"/>
                      </a:lnTo>
                      <a:lnTo>
                        <a:pt x="77748" y="59353"/>
                      </a:lnTo>
                      <a:close/>
                      <a:moveTo>
                        <a:pt x="88642" y="59353"/>
                      </a:moveTo>
                      <a:lnTo>
                        <a:pt x="88642" y="64509"/>
                      </a:lnTo>
                      <a:lnTo>
                        <a:pt x="83487" y="64509"/>
                      </a:lnTo>
                      <a:lnTo>
                        <a:pt x="83475" y="59353"/>
                      </a:lnTo>
                      <a:close/>
                      <a:moveTo>
                        <a:pt x="94369" y="59353"/>
                      </a:moveTo>
                      <a:lnTo>
                        <a:pt x="94369" y="64509"/>
                      </a:lnTo>
                      <a:lnTo>
                        <a:pt x="89214" y="64509"/>
                      </a:lnTo>
                      <a:lnTo>
                        <a:pt x="89214" y="59353"/>
                      </a:lnTo>
                      <a:close/>
                      <a:moveTo>
                        <a:pt x="100096" y="59353"/>
                      </a:moveTo>
                      <a:lnTo>
                        <a:pt x="100096" y="64509"/>
                      </a:lnTo>
                      <a:lnTo>
                        <a:pt x="94941" y="64509"/>
                      </a:lnTo>
                      <a:lnTo>
                        <a:pt x="94941" y="59353"/>
                      </a:lnTo>
                      <a:close/>
                      <a:moveTo>
                        <a:pt x="105835" y="59353"/>
                      </a:moveTo>
                      <a:lnTo>
                        <a:pt x="105835" y="64509"/>
                      </a:lnTo>
                      <a:lnTo>
                        <a:pt x="100680" y="64509"/>
                      </a:lnTo>
                      <a:lnTo>
                        <a:pt x="100680" y="59353"/>
                      </a:lnTo>
                      <a:close/>
                      <a:moveTo>
                        <a:pt x="111562" y="59353"/>
                      </a:moveTo>
                      <a:lnTo>
                        <a:pt x="111562" y="64509"/>
                      </a:lnTo>
                      <a:lnTo>
                        <a:pt x="106406" y="64509"/>
                      </a:lnTo>
                      <a:lnTo>
                        <a:pt x="106406" y="59353"/>
                      </a:lnTo>
                      <a:close/>
                      <a:moveTo>
                        <a:pt x="117301" y="59353"/>
                      </a:moveTo>
                      <a:lnTo>
                        <a:pt x="117301" y="64509"/>
                      </a:lnTo>
                      <a:lnTo>
                        <a:pt x="112133" y="64509"/>
                      </a:lnTo>
                      <a:lnTo>
                        <a:pt x="112133" y="59353"/>
                      </a:lnTo>
                      <a:close/>
                      <a:moveTo>
                        <a:pt x="123028" y="59353"/>
                      </a:moveTo>
                      <a:lnTo>
                        <a:pt x="123028" y="64509"/>
                      </a:lnTo>
                      <a:lnTo>
                        <a:pt x="117872" y="64509"/>
                      </a:lnTo>
                      <a:lnTo>
                        <a:pt x="117872" y="59353"/>
                      </a:lnTo>
                      <a:close/>
                      <a:moveTo>
                        <a:pt x="128766" y="59353"/>
                      </a:moveTo>
                      <a:lnTo>
                        <a:pt x="128766" y="64509"/>
                      </a:lnTo>
                      <a:lnTo>
                        <a:pt x="123599" y="64509"/>
                      </a:lnTo>
                      <a:lnTo>
                        <a:pt x="123599" y="59353"/>
                      </a:lnTo>
                      <a:close/>
                      <a:moveTo>
                        <a:pt x="134505" y="59353"/>
                      </a:moveTo>
                      <a:lnTo>
                        <a:pt x="134505" y="64509"/>
                      </a:lnTo>
                      <a:lnTo>
                        <a:pt x="129338" y="64509"/>
                      </a:lnTo>
                      <a:lnTo>
                        <a:pt x="129338" y="59353"/>
                      </a:lnTo>
                      <a:close/>
                      <a:moveTo>
                        <a:pt x="140220" y="59353"/>
                      </a:moveTo>
                      <a:lnTo>
                        <a:pt x="140220" y="64509"/>
                      </a:lnTo>
                      <a:lnTo>
                        <a:pt x="135065" y="64509"/>
                      </a:lnTo>
                      <a:lnTo>
                        <a:pt x="135065" y="59353"/>
                      </a:lnTo>
                      <a:close/>
                      <a:moveTo>
                        <a:pt x="145971" y="59353"/>
                      </a:moveTo>
                      <a:lnTo>
                        <a:pt x="145971" y="64509"/>
                      </a:lnTo>
                      <a:lnTo>
                        <a:pt x="140804" y="64509"/>
                      </a:lnTo>
                      <a:lnTo>
                        <a:pt x="140804" y="59353"/>
                      </a:lnTo>
                      <a:close/>
                      <a:moveTo>
                        <a:pt x="8394" y="65080"/>
                      </a:moveTo>
                      <a:lnTo>
                        <a:pt x="8394" y="70235"/>
                      </a:lnTo>
                      <a:lnTo>
                        <a:pt x="3239" y="70235"/>
                      </a:lnTo>
                      <a:lnTo>
                        <a:pt x="3239" y="65080"/>
                      </a:lnTo>
                      <a:close/>
                      <a:moveTo>
                        <a:pt x="14121" y="65080"/>
                      </a:moveTo>
                      <a:lnTo>
                        <a:pt x="14121" y="70235"/>
                      </a:lnTo>
                      <a:lnTo>
                        <a:pt x="8966" y="70235"/>
                      </a:lnTo>
                      <a:lnTo>
                        <a:pt x="8966" y="65080"/>
                      </a:lnTo>
                      <a:close/>
                      <a:moveTo>
                        <a:pt x="19860" y="65080"/>
                      </a:moveTo>
                      <a:lnTo>
                        <a:pt x="19860" y="70235"/>
                      </a:lnTo>
                      <a:lnTo>
                        <a:pt x="14705" y="70235"/>
                      </a:lnTo>
                      <a:lnTo>
                        <a:pt x="14705" y="65080"/>
                      </a:lnTo>
                      <a:close/>
                      <a:moveTo>
                        <a:pt x="25587" y="65080"/>
                      </a:moveTo>
                      <a:lnTo>
                        <a:pt x="25587" y="70235"/>
                      </a:lnTo>
                      <a:lnTo>
                        <a:pt x="20431" y="70235"/>
                      </a:lnTo>
                      <a:lnTo>
                        <a:pt x="20431" y="65080"/>
                      </a:lnTo>
                      <a:close/>
                      <a:moveTo>
                        <a:pt x="31326" y="65080"/>
                      </a:moveTo>
                      <a:lnTo>
                        <a:pt x="31326" y="70235"/>
                      </a:lnTo>
                      <a:lnTo>
                        <a:pt x="26158" y="70235"/>
                      </a:lnTo>
                      <a:lnTo>
                        <a:pt x="26158" y="65080"/>
                      </a:lnTo>
                      <a:close/>
                      <a:moveTo>
                        <a:pt x="37053" y="65080"/>
                      </a:moveTo>
                      <a:lnTo>
                        <a:pt x="37053" y="70235"/>
                      </a:lnTo>
                      <a:lnTo>
                        <a:pt x="31897" y="70235"/>
                      </a:lnTo>
                      <a:lnTo>
                        <a:pt x="31897" y="65080"/>
                      </a:lnTo>
                      <a:close/>
                      <a:moveTo>
                        <a:pt x="42779" y="65080"/>
                      </a:moveTo>
                      <a:lnTo>
                        <a:pt x="42779" y="70235"/>
                      </a:lnTo>
                      <a:lnTo>
                        <a:pt x="37636" y="70235"/>
                      </a:lnTo>
                      <a:lnTo>
                        <a:pt x="37624" y="65080"/>
                      </a:lnTo>
                      <a:close/>
                      <a:moveTo>
                        <a:pt x="48518" y="65080"/>
                      </a:moveTo>
                      <a:lnTo>
                        <a:pt x="48518" y="70235"/>
                      </a:lnTo>
                      <a:lnTo>
                        <a:pt x="43363" y="70235"/>
                      </a:lnTo>
                      <a:lnTo>
                        <a:pt x="43363" y="65080"/>
                      </a:lnTo>
                      <a:close/>
                      <a:moveTo>
                        <a:pt x="54245" y="65080"/>
                      </a:moveTo>
                      <a:lnTo>
                        <a:pt x="54245" y="70235"/>
                      </a:lnTo>
                      <a:lnTo>
                        <a:pt x="49090" y="70235"/>
                      </a:lnTo>
                      <a:lnTo>
                        <a:pt x="49090" y="65080"/>
                      </a:lnTo>
                      <a:close/>
                      <a:moveTo>
                        <a:pt x="59984" y="65080"/>
                      </a:moveTo>
                      <a:lnTo>
                        <a:pt x="59984" y="70235"/>
                      </a:lnTo>
                      <a:lnTo>
                        <a:pt x="54817" y="70235"/>
                      </a:lnTo>
                      <a:lnTo>
                        <a:pt x="54817" y="65080"/>
                      </a:lnTo>
                      <a:close/>
                      <a:moveTo>
                        <a:pt x="65711" y="65080"/>
                      </a:moveTo>
                      <a:lnTo>
                        <a:pt x="65711" y="70235"/>
                      </a:lnTo>
                      <a:lnTo>
                        <a:pt x="60555" y="70235"/>
                      </a:lnTo>
                      <a:lnTo>
                        <a:pt x="60555" y="65080"/>
                      </a:lnTo>
                      <a:close/>
                      <a:moveTo>
                        <a:pt x="71438" y="65080"/>
                      </a:moveTo>
                      <a:lnTo>
                        <a:pt x="71438" y="70235"/>
                      </a:lnTo>
                      <a:lnTo>
                        <a:pt x="66282" y="70235"/>
                      </a:lnTo>
                      <a:lnTo>
                        <a:pt x="66282" y="65080"/>
                      </a:lnTo>
                      <a:close/>
                      <a:moveTo>
                        <a:pt x="77177" y="65080"/>
                      </a:moveTo>
                      <a:lnTo>
                        <a:pt x="77177" y="70235"/>
                      </a:lnTo>
                      <a:lnTo>
                        <a:pt x="72009" y="70235"/>
                      </a:lnTo>
                      <a:lnTo>
                        <a:pt x="72009" y="65080"/>
                      </a:lnTo>
                      <a:close/>
                      <a:moveTo>
                        <a:pt x="82904" y="65080"/>
                      </a:moveTo>
                      <a:lnTo>
                        <a:pt x="82904" y="70235"/>
                      </a:lnTo>
                      <a:lnTo>
                        <a:pt x="77748" y="70235"/>
                      </a:lnTo>
                      <a:lnTo>
                        <a:pt x="77748" y="65080"/>
                      </a:lnTo>
                      <a:close/>
                      <a:moveTo>
                        <a:pt x="88642" y="65080"/>
                      </a:moveTo>
                      <a:lnTo>
                        <a:pt x="88642" y="70235"/>
                      </a:lnTo>
                      <a:lnTo>
                        <a:pt x="83487" y="70235"/>
                      </a:lnTo>
                      <a:lnTo>
                        <a:pt x="83475" y="65080"/>
                      </a:lnTo>
                      <a:close/>
                      <a:moveTo>
                        <a:pt x="94369" y="65080"/>
                      </a:moveTo>
                      <a:lnTo>
                        <a:pt x="94369" y="70235"/>
                      </a:lnTo>
                      <a:lnTo>
                        <a:pt x="89214" y="70235"/>
                      </a:lnTo>
                      <a:lnTo>
                        <a:pt x="89214" y="65080"/>
                      </a:lnTo>
                      <a:close/>
                      <a:moveTo>
                        <a:pt x="100096" y="65080"/>
                      </a:moveTo>
                      <a:lnTo>
                        <a:pt x="100096" y="70235"/>
                      </a:lnTo>
                      <a:lnTo>
                        <a:pt x="94941" y="70235"/>
                      </a:lnTo>
                      <a:lnTo>
                        <a:pt x="94941" y="65080"/>
                      </a:lnTo>
                      <a:close/>
                      <a:moveTo>
                        <a:pt x="105835" y="65080"/>
                      </a:moveTo>
                      <a:lnTo>
                        <a:pt x="105835" y="70235"/>
                      </a:lnTo>
                      <a:lnTo>
                        <a:pt x="100680" y="70235"/>
                      </a:lnTo>
                      <a:lnTo>
                        <a:pt x="100680" y="65080"/>
                      </a:lnTo>
                      <a:close/>
                      <a:moveTo>
                        <a:pt x="111562" y="65080"/>
                      </a:moveTo>
                      <a:lnTo>
                        <a:pt x="111562" y="70235"/>
                      </a:lnTo>
                      <a:lnTo>
                        <a:pt x="106406" y="70235"/>
                      </a:lnTo>
                      <a:lnTo>
                        <a:pt x="106406" y="65080"/>
                      </a:lnTo>
                      <a:close/>
                      <a:moveTo>
                        <a:pt x="117301" y="65080"/>
                      </a:moveTo>
                      <a:lnTo>
                        <a:pt x="117301" y="70235"/>
                      </a:lnTo>
                      <a:lnTo>
                        <a:pt x="112133" y="70235"/>
                      </a:lnTo>
                      <a:lnTo>
                        <a:pt x="112133" y="65080"/>
                      </a:lnTo>
                      <a:close/>
                      <a:moveTo>
                        <a:pt x="123028" y="65080"/>
                      </a:moveTo>
                      <a:lnTo>
                        <a:pt x="123028" y="70235"/>
                      </a:lnTo>
                      <a:lnTo>
                        <a:pt x="117872" y="70235"/>
                      </a:lnTo>
                      <a:lnTo>
                        <a:pt x="117872" y="65080"/>
                      </a:lnTo>
                      <a:close/>
                      <a:moveTo>
                        <a:pt x="128754" y="65080"/>
                      </a:moveTo>
                      <a:lnTo>
                        <a:pt x="128754" y="70235"/>
                      </a:lnTo>
                      <a:lnTo>
                        <a:pt x="123599" y="70235"/>
                      </a:lnTo>
                      <a:lnTo>
                        <a:pt x="123599" y="65080"/>
                      </a:lnTo>
                      <a:close/>
                      <a:moveTo>
                        <a:pt x="134505" y="65080"/>
                      </a:moveTo>
                      <a:lnTo>
                        <a:pt x="134505" y="70235"/>
                      </a:lnTo>
                      <a:lnTo>
                        <a:pt x="129350" y="70235"/>
                      </a:lnTo>
                      <a:lnTo>
                        <a:pt x="129338" y="65080"/>
                      </a:lnTo>
                      <a:close/>
                      <a:moveTo>
                        <a:pt x="140220" y="65080"/>
                      </a:moveTo>
                      <a:lnTo>
                        <a:pt x="140220" y="70247"/>
                      </a:lnTo>
                      <a:lnTo>
                        <a:pt x="135065" y="70235"/>
                      </a:lnTo>
                      <a:lnTo>
                        <a:pt x="135065" y="65080"/>
                      </a:lnTo>
                      <a:close/>
                      <a:moveTo>
                        <a:pt x="145971" y="65080"/>
                      </a:moveTo>
                      <a:lnTo>
                        <a:pt x="145971" y="70247"/>
                      </a:lnTo>
                      <a:lnTo>
                        <a:pt x="140804" y="70247"/>
                      </a:lnTo>
                      <a:lnTo>
                        <a:pt x="140804" y="65080"/>
                      </a:lnTo>
                      <a:close/>
                      <a:moveTo>
                        <a:pt x="8394" y="70807"/>
                      </a:moveTo>
                      <a:lnTo>
                        <a:pt x="8394" y="75962"/>
                      </a:lnTo>
                      <a:lnTo>
                        <a:pt x="3239" y="75962"/>
                      </a:lnTo>
                      <a:lnTo>
                        <a:pt x="3239" y="70807"/>
                      </a:lnTo>
                      <a:close/>
                      <a:moveTo>
                        <a:pt x="14133" y="70819"/>
                      </a:moveTo>
                      <a:lnTo>
                        <a:pt x="14133" y="75974"/>
                      </a:lnTo>
                      <a:lnTo>
                        <a:pt x="8978" y="75974"/>
                      </a:lnTo>
                      <a:lnTo>
                        <a:pt x="8978" y="70819"/>
                      </a:lnTo>
                      <a:close/>
                      <a:moveTo>
                        <a:pt x="19860" y="70819"/>
                      </a:moveTo>
                      <a:lnTo>
                        <a:pt x="19860" y="75974"/>
                      </a:lnTo>
                      <a:lnTo>
                        <a:pt x="14705" y="75974"/>
                      </a:lnTo>
                      <a:lnTo>
                        <a:pt x="14705" y="70819"/>
                      </a:lnTo>
                      <a:close/>
                      <a:moveTo>
                        <a:pt x="25587" y="70819"/>
                      </a:moveTo>
                      <a:lnTo>
                        <a:pt x="25587" y="75974"/>
                      </a:lnTo>
                      <a:lnTo>
                        <a:pt x="20431" y="75974"/>
                      </a:lnTo>
                      <a:lnTo>
                        <a:pt x="20431" y="70819"/>
                      </a:lnTo>
                      <a:close/>
                      <a:moveTo>
                        <a:pt x="31326" y="70819"/>
                      </a:moveTo>
                      <a:lnTo>
                        <a:pt x="31326" y="75974"/>
                      </a:lnTo>
                      <a:lnTo>
                        <a:pt x="26158" y="75974"/>
                      </a:lnTo>
                      <a:lnTo>
                        <a:pt x="26158" y="70819"/>
                      </a:lnTo>
                      <a:close/>
                      <a:moveTo>
                        <a:pt x="37053" y="70819"/>
                      </a:moveTo>
                      <a:lnTo>
                        <a:pt x="37053" y="75974"/>
                      </a:lnTo>
                      <a:lnTo>
                        <a:pt x="31897" y="75974"/>
                      </a:lnTo>
                      <a:lnTo>
                        <a:pt x="31897" y="70819"/>
                      </a:lnTo>
                      <a:close/>
                      <a:moveTo>
                        <a:pt x="42779" y="70819"/>
                      </a:moveTo>
                      <a:lnTo>
                        <a:pt x="42779" y="75974"/>
                      </a:lnTo>
                      <a:lnTo>
                        <a:pt x="37624" y="75974"/>
                      </a:lnTo>
                      <a:lnTo>
                        <a:pt x="37624" y="70819"/>
                      </a:lnTo>
                      <a:close/>
                      <a:moveTo>
                        <a:pt x="48518" y="70819"/>
                      </a:moveTo>
                      <a:lnTo>
                        <a:pt x="48518" y="75974"/>
                      </a:lnTo>
                      <a:lnTo>
                        <a:pt x="43351" y="75974"/>
                      </a:lnTo>
                      <a:lnTo>
                        <a:pt x="43351" y="70819"/>
                      </a:lnTo>
                      <a:close/>
                      <a:moveTo>
                        <a:pt x="54245" y="70819"/>
                      </a:moveTo>
                      <a:lnTo>
                        <a:pt x="54245" y="75974"/>
                      </a:lnTo>
                      <a:lnTo>
                        <a:pt x="49090" y="75974"/>
                      </a:lnTo>
                      <a:lnTo>
                        <a:pt x="49090" y="70819"/>
                      </a:lnTo>
                      <a:close/>
                      <a:moveTo>
                        <a:pt x="59972" y="70819"/>
                      </a:moveTo>
                      <a:lnTo>
                        <a:pt x="59972" y="75974"/>
                      </a:lnTo>
                      <a:lnTo>
                        <a:pt x="54817" y="75974"/>
                      </a:lnTo>
                      <a:lnTo>
                        <a:pt x="54817" y="70819"/>
                      </a:lnTo>
                      <a:close/>
                      <a:moveTo>
                        <a:pt x="65711" y="70819"/>
                      </a:moveTo>
                      <a:lnTo>
                        <a:pt x="65711" y="75974"/>
                      </a:lnTo>
                      <a:lnTo>
                        <a:pt x="60555" y="75974"/>
                      </a:lnTo>
                      <a:lnTo>
                        <a:pt x="60555" y="70819"/>
                      </a:lnTo>
                      <a:close/>
                      <a:moveTo>
                        <a:pt x="71438" y="70819"/>
                      </a:moveTo>
                      <a:lnTo>
                        <a:pt x="71438" y="75974"/>
                      </a:lnTo>
                      <a:lnTo>
                        <a:pt x="66282" y="75974"/>
                      </a:lnTo>
                      <a:lnTo>
                        <a:pt x="66282" y="70819"/>
                      </a:lnTo>
                      <a:close/>
                      <a:moveTo>
                        <a:pt x="77177" y="70819"/>
                      </a:moveTo>
                      <a:lnTo>
                        <a:pt x="77177" y="75974"/>
                      </a:lnTo>
                      <a:lnTo>
                        <a:pt x="72009" y="75974"/>
                      </a:lnTo>
                      <a:lnTo>
                        <a:pt x="72009" y="70819"/>
                      </a:lnTo>
                      <a:close/>
                      <a:moveTo>
                        <a:pt x="82904" y="70819"/>
                      </a:moveTo>
                      <a:lnTo>
                        <a:pt x="82904" y="75974"/>
                      </a:lnTo>
                      <a:lnTo>
                        <a:pt x="77748" y="75974"/>
                      </a:lnTo>
                      <a:lnTo>
                        <a:pt x="77748" y="70819"/>
                      </a:lnTo>
                      <a:close/>
                      <a:moveTo>
                        <a:pt x="88630" y="70819"/>
                      </a:moveTo>
                      <a:lnTo>
                        <a:pt x="88630" y="75974"/>
                      </a:lnTo>
                      <a:lnTo>
                        <a:pt x="83475" y="75974"/>
                      </a:lnTo>
                      <a:lnTo>
                        <a:pt x="83475" y="70819"/>
                      </a:lnTo>
                      <a:close/>
                      <a:moveTo>
                        <a:pt x="94369" y="70819"/>
                      </a:moveTo>
                      <a:lnTo>
                        <a:pt x="94369" y="75974"/>
                      </a:lnTo>
                      <a:lnTo>
                        <a:pt x="89214" y="75974"/>
                      </a:lnTo>
                      <a:lnTo>
                        <a:pt x="89214" y="70819"/>
                      </a:lnTo>
                      <a:close/>
                      <a:moveTo>
                        <a:pt x="100096" y="70819"/>
                      </a:moveTo>
                      <a:lnTo>
                        <a:pt x="100096" y="75974"/>
                      </a:lnTo>
                      <a:lnTo>
                        <a:pt x="94941" y="75974"/>
                      </a:lnTo>
                      <a:lnTo>
                        <a:pt x="94941" y="70819"/>
                      </a:lnTo>
                      <a:close/>
                      <a:moveTo>
                        <a:pt x="105835" y="70819"/>
                      </a:moveTo>
                      <a:lnTo>
                        <a:pt x="105835" y="75974"/>
                      </a:lnTo>
                      <a:lnTo>
                        <a:pt x="100668" y="75974"/>
                      </a:lnTo>
                      <a:lnTo>
                        <a:pt x="100668" y="70819"/>
                      </a:lnTo>
                      <a:close/>
                      <a:moveTo>
                        <a:pt x="111562" y="70819"/>
                      </a:moveTo>
                      <a:lnTo>
                        <a:pt x="111562" y="75974"/>
                      </a:lnTo>
                      <a:lnTo>
                        <a:pt x="106406" y="75974"/>
                      </a:lnTo>
                      <a:lnTo>
                        <a:pt x="106406" y="70819"/>
                      </a:lnTo>
                      <a:close/>
                      <a:moveTo>
                        <a:pt x="117289" y="70819"/>
                      </a:moveTo>
                      <a:lnTo>
                        <a:pt x="117289" y="75974"/>
                      </a:lnTo>
                      <a:lnTo>
                        <a:pt x="112133" y="75974"/>
                      </a:lnTo>
                      <a:lnTo>
                        <a:pt x="112133" y="70819"/>
                      </a:lnTo>
                      <a:close/>
                      <a:moveTo>
                        <a:pt x="123028" y="70819"/>
                      </a:moveTo>
                      <a:lnTo>
                        <a:pt x="123028" y="75974"/>
                      </a:lnTo>
                      <a:lnTo>
                        <a:pt x="117872" y="75974"/>
                      </a:lnTo>
                      <a:lnTo>
                        <a:pt x="117872" y="70819"/>
                      </a:lnTo>
                      <a:close/>
                      <a:moveTo>
                        <a:pt x="128754" y="70819"/>
                      </a:moveTo>
                      <a:lnTo>
                        <a:pt x="128754" y="75974"/>
                      </a:lnTo>
                      <a:lnTo>
                        <a:pt x="123599" y="75974"/>
                      </a:lnTo>
                      <a:lnTo>
                        <a:pt x="123599" y="70819"/>
                      </a:lnTo>
                      <a:close/>
                      <a:moveTo>
                        <a:pt x="134505" y="70819"/>
                      </a:moveTo>
                      <a:lnTo>
                        <a:pt x="134505" y="75974"/>
                      </a:lnTo>
                      <a:lnTo>
                        <a:pt x="129326" y="75974"/>
                      </a:lnTo>
                      <a:lnTo>
                        <a:pt x="129326" y="70819"/>
                      </a:lnTo>
                      <a:close/>
                      <a:moveTo>
                        <a:pt x="140220" y="70819"/>
                      </a:moveTo>
                      <a:lnTo>
                        <a:pt x="140220" y="75974"/>
                      </a:lnTo>
                      <a:lnTo>
                        <a:pt x="135065" y="75974"/>
                      </a:lnTo>
                      <a:lnTo>
                        <a:pt x="135065" y="70819"/>
                      </a:lnTo>
                      <a:close/>
                      <a:moveTo>
                        <a:pt x="145971" y="70819"/>
                      </a:moveTo>
                      <a:lnTo>
                        <a:pt x="145971" y="75974"/>
                      </a:lnTo>
                      <a:lnTo>
                        <a:pt x="140804" y="75974"/>
                      </a:lnTo>
                      <a:lnTo>
                        <a:pt x="140804" y="70819"/>
                      </a:lnTo>
                      <a:close/>
                      <a:moveTo>
                        <a:pt x="8394" y="76546"/>
                      </a:moveTo>
                      <a:lnTo>
                        <a:pt x="8394" y="81701"/>
                      </a:lnTo>
                      <a:lnTo>
                        <a:pt x="3239" y="81713"/>
                      </a:lnTo>
                      <a:lnTo>
                        <a:pt x="3239" y="76546"/>
                      </a:lnTo>
                      <a:close/>
                      <a:moveTo>
                        <a:pt x="14133" y="76546"/>
                      </a:moveTo>
                      <a:lnTo>
                        <a:pt x="14133" y="81701"/>
                      </a:lnTo>
                      <a:lnTo>
                        <a:pt x="8966" y="81713"/>
                      </a:lnTo>
                      <a:lnTo>
                        <a:pt x="8966" y="76546"/>
                      </a:lnTo>
                      <a:close/>
                      <a:moveTo>
                        <a:pt x="19860" y="76546"/>
                      </a:moveTo>
                      <a:lnTo>
                        <a:pt x="19860" y="81701"/>
                      </a:lnTo>
                      <a:lnTo>
                        <a:pt x="14705" y="81713"/>
                      </a:lnTo>
                      <a:lnTo>
                        <a:pt x="14705" y="76546"/>
                      </a:lnTo>
                      <a:close/>
                      <a:moveTo>
                        <a:pt x="25587" y="76546"/>
                      </a:moveTo>
                      <a:lnTo>
                        <a:pt x="25587" y="81701"/>
                      </a:lnTo>
                      <a:lnTo>
                        <a:pt x="20431" y="81713"/>
                      </a:lnTo>
                      <a:lnTo>
                        <a:pt x="20431" y="76546"/>
                      </a:lnTo>
                      <a:close/>
                      <a:moveTo>
                        <a:pt x="31326" y="76546"/>
                      </a:moveTo>
                      <a:lnTo>
                        <a:pt x="31326" y="81701"/>
                      </a:lnTo>
                      <a:lnTo>
                        <a:pt x="26158" y="81713"/>
                      </a:lnTo>
                      <a:lnTo>
                        <a:pt x="26158" y="76546"/>
                      </a:lnTo>
                      <a:close/>
                      <a:moveTo>
                        <a:pt x="37053" y="76546"/>
                      </a:moveTo>
                      <a:lnTo>
                        <a:pt x="37053" y="81701"/>
                      </a:lnTo>
                      <a:lnTo>
                        <a:pt x="31897" y="81713"/>
                      </a:lnTo>
                      <a:lnTo>
                        <a:pt x="31897" y="76546"/>
                      </a:lnTo>
                      <a:close/>
                      <a:moveTo>
                        <a:pt x="42779" y="76546"/>
                      </a:moveTo>
                      <a:lnTo>
                        <a:pt x="42779" y="81701"/>
                      </a:lnTo>
                      <a:lnTo>
                        <a:pt x="37624" y="81713"/>
                      </a:lnTo>
                      <a:lnTo>
                        <a:pt x="37624" y="76546"/>
                      </a:lnTo>
                      <a:close/>
                      <a:moveTo>
                        <a:pt x="48518" y="76546"/>
                      </a:moveTo>
                      <a:lnTo>
                        <a:pt x="48518" y="81701"/>
                      </a:lnTo>
                      <a:lnTo>
                        <a:pt x="43351" y="81713"/>
                      </a:lnTo>
                      <a:lnTo>
                        <a:pt x="43351" y="76546"/>
                      </a:lnTo>
                      <a:close/>
                      <a:moveTo>
                        <a:pt x="54245" y="76546"/>
                      </a:moveTo>
                      <a:lnTo>
                        <a:pt x="54245" y="81701"/>
                      </a:lnTo>
                      <a:lnTo>
                        <a:pt x="49090" y="81713"/>
                      </a:lnTo>
                      <a:lnTo>
                        <a:pt x="49090" y="76546"/>
                      </a:lnTo>
                      <a:close/>
                      <a:moveTo>
                        <a:pt x="59972" y="76546"/>
                      </a:moveTo>
                      <a:lnTo>
                        <a:pt x="59972" y="81701"/>
                      </a:lnTo>
                      <a:lnTo>
                        <a:pt x="54817" y="81713"/>
                      </a:lnTo>
                      <a:lnTo>
                        <a:pt x="54817" y="76546"/>
                      </a:lnTo>
                      <a:close/>
                      <a:moveTo>
                        <a:pt x="134505" y="76546"/>
                      </a:moveTo>
                      <a:lnTo>
                        <a:pt x="134505" y="81701"/>
                      </a:lnTo>
                      <a:lnTo>
                        <a:pt x="129350" y="81713"/>
                      </a:lnTo>
                      <a:lnTo>
                        <a:pt x="129350" y="76546"/>
                      </a:lnTo>
                      <a:close/>
                      <a:moveTo>
                        <a:pt x="140232" y="76546"/>
                      </a:moveTo>
                      <a:lnTo>
                        <a:pt x="140232" y="81701"/>
                      </a:lnTo>
                      <a:lnTo>
                        <a:pt x="135077" y="81713"/>
                      </a:lnTo>
                      <a:lnTo>
                        <a:pt x="135077" y="76546"/>
                      </a:lnTo>
                      <a:close/>
                      <a:moveTo>
                        <a:pt x="145971" y="76546"/>
                      </a:moveTo>
                      <a:lnTo>
                        <a:pt x="145971" y="81713"/>
                      </a:lnTo>
                      <a:lnTo>
                        <a:pt x="140804" y="81713"/>
                      </a:lnTo>
                      <a:lnTo>
                        <a:pt x="140804" y="76546"/>
                      </a:lnTo>
                      <a:close/>
                      <a:moveTo>
                        <a:pt x="65711" y="76546"/>
                      </a:moveTo>
                      <a:lnTo>
                        <a:pt x="65711" y="81701"/>
                      </a:lnTo>
                      <a:lnTo>
                        <a:pt x="60555" y="81725"/>
                      </a:lnTo>
                      <a:lnTo>
                        <a:pt x="60555" y="76546"/>
                      </a:lnTo>
                      <a:close/>
                      <a:moveTo>
                        <a:pt x="71438" y="76546"/>
                      </a:moveTo>
                      <a:lnTo>
                        <a:pt x="71438" y="81701"/>
                      </a:lnTo>
                      <a:lnTo>
                        <a:pt x="66282" y="81725"/>
                      </a:lnTo>
                      <a:lnTo>
                        <a:pt x="66282" y="76546"/>
                      </a:lnTo>
                      <a:close/>
                      <a:moveTo>
                        <a:pt x="77177" y="76546"/>
                      </a:moveTo>
                      <a:lnTo>
                        <a:pt x="77177" y="81701"/>
                      </a:lnTo>
                      <a:lnTo>
                        <a:pt x="72009" y="81725"/>
                      </a:lnTo>
                      <a:lnTo>
                        <a:pt x="72009" y="76546"/>
                      </a:lnTo>
                      <a:close/>
                      <a:moveTo>
                        <a:pt x="82904" y="76546"/>
                      </a:moveTo>
                      <a:lnTo>
                        <a:pt x="82904" y="81701"/>
                      </a:lnTo>
                      <a:lnTo>
                        <a:pt x="77748" y="81725"/>
                      </a:lnTo>
                      <a:lnTo>
                        <a:pt x="77748" y="76546"/>
                      </a:lnTo>
                      <a:close/>
                      <a:moveTo>
                        <a:pt x="88630" y="76546"/>
                      </a:moveTo>
                      <a:lnTo>
                        <a:pt x="88630" y="81701"/>
                      </a:lnTo>
                      <a:lnTo>
                        <a:pt x="83475" y="81725"/>
                      </a:lnTo>
                      <a:lnTo>
                        <a:pt x="83475" y="76546"/>
                      </a:lnTo>
                      <a:close/>
                      <a:moveTo>
                        <a:pt x="94369" y="76546"/>
                      </a:moveTo>
                      <a:lnTo>
                        <a:pt x="94369" y="81701"/>
                      </a:lnTo>
                      <a:lnTo>
                        <a:pt x="89202" y="81725"/>
                      </a:lnTo>
                      <a:lnTo>
                        <a:pt x="89202" y="76546"/>
                      </a:lnTo>
                      <a:close/>
                      <a:moveTo>
                        <a:pt x="100096" y="76546"/>
                      </a:moveTo>
                      <a:lnTo>
                        <a:pt x="100096" y="81701"/>
                      </a:lnTo>
                      <a:lnTo>
                        <a:pt x="94941" y="81725"/>
                      </a:lnTo>
                      <a:lnTo>
                        <a:pt x="94941" y="76546"/>
                      </a:lnTo>
                      <a:close/>
                      <a:moveTo>
                        <a:pt x="105823" y="76546"/>
                      </a:moveTo>
                      <a:lnTo>
                        <a:pt x="105823" y="81701"/>
                      </a:lnTo>
                      <a:lnTo>
                        <a:pt x="100668" y="81725"/>
                      </a:lnTo>
                      <a:lnTo>
                        <a:pt x="100668" y="76546"/>
                      </a:lnTo>
                      <a:close/>
                      <a:moveTo>
                        <a:pt x="111562" y="76546"/>
                      </a:moveTo>
                      <a:lnTo>
                        <a:pt x="111562" y="81701"/>
                      </a:lnTo>
                      <a:lnTo>
                        <a:pt x="106406" y="81737"/>
                      </a:lnTo>
                      <a:lnTo>
                        <a:pt x="106406" y="76546"/>
                      </a:lnTo>
                      <a:close/>
                      <a:moveTo>
                        <a:pt x="117289" y="76546"/>
                      </a:moveTo>
                      <a:lnTo>
                        <a:pt x="117289" y="81701"/>
                      </a:lnTo>
                      <a:lnTo>
                        <a:pt x="112133" y="81737"/>
                      </a:lnTo>
                      <a:lnTo>
                        <a:pt x="112133" y="76546"/>
                      </a:lnTo>
                      <a:close/>
                      <a:moveTo>
                        <a:pt x="123028" y="76546"/>
                      </a:moveTo>
                      <a:lnTo>
                        <a:pt x="123028" y="81701"/>
                      </a:lnTo>
                      <a:lnTo>
                        <a:pt x="117860" y="81737"/>
                      </a:lnTo>
                      <a:lnTo>
                        <a:pt x="117860" y="76546"/>
                      </a:lnTo>
                      <a:close/>
                      <a:moveTo>
                        <a:pt x="128754" y="76546"/>
                      </a:moveTo>
                      <a:lnTo>
                        <a:pt x="128754" y="81701"/>
                      </a:lnTo>
                      <a:lnTo>
                        <a:pt x="123599" y="81737"/>
                      </a:lnTo>
                      <a:lnTo>
                        <a:pt x="123599" y="76546"/>
                      </a:lnTo>
                      <a:close/>
                      <a:moveTo>
                        <a:pt x="8394" y="82285"/>
                      </a:moveTo>
                      <a:lnTo>
                        <a:pt x="8394" y="87428"/>
                      </a:lnTo>
                      <a:lnTo>
                        <a:pt x="3239" y="87428"/>
                      </a:lnTo>
                      <a:lnTo>
                        <a:pt x="3239" y="82285"/>
                      </a:lnTo>
                      <a:close/>
                      <a:moveTo>
                        <a:pt x="14133" y="82285"/>
                      </a:moveTo>
                      <a:lnTo>
                        <a:pt x="14133" y="87440"/>
                      </a:lnTo>
                      <a:lnTo>
                        <a:pt x="8966" y="87440"/>
                      </a:lnTo>
                      <a:lnTo>
                        <a:pt x="8966" y="82285"/>
                      </a:lnTo>
                      <a:close/>
                      <a:moveTo>
                        <a:pt x="19860" y="82285"/>
                      </a:moveTo>
                      <a:lnTo>
                        <a:pt x="19860" y="87440"/>
                      </a:lnTo>
                      <a:lnTo>
                        <a:pt x="14705" y="87440"/>
                      </a:lnTo>
                      <a:lnTo>
                        <a:pt x="14705" y="82285"/>
                      </a:lnTo>
                      <a:close/>
                      <a:moveTo>
                        <a:pt x="25587" y="82285"/>
                      </a:moveTo>
                      <a:lnTo>
                        <a:pt x="25587" y="87440"/>
                      </a:lnTo>
                      <a:lnTo>
                        <a:pt x="20431" y="87440"/>
                      </a:lnTo>
                      <a:lnTo>
                        <a:pt x="20431" y="82285"/>
                      </a:lnTo>
                      <a:close/>
                      <a:moveTo>
                        <a:pt x="31326" y="82285"/>
                      </a:moveTo>
                      <a:lnTo>
                        <a:pt x="31326" y="87440"/>
                      </a:lnTo>
                      <a:lnTo>
                        <a:pt x="26158" y="87440"/>
                      </a:lnTo>
                      <a:lnTo>
                        <a:pt x="26158" y="82285"/>
                      </a:lnTo>
                      <a:close/>
                      <a:moveTo>
                        <a:pt x="37053" y="82285"/>
                      </a:moveTo>
                      <a:lnTo>
                        <a:pt x="37053" y="87440"/>
                      </a:lnTo>
                      <a:lnTo>
                        <a:pt x="31897" y="87440"/>
                      </a:lnTo>
                      <a:lnTo>
                        <a:pt x="31897" y="82285"/>
                      </a:lnTo>
                      <a:close/>
                      <a:moveTo>
                        <a:pt x="42791" y="82285"/>
                      </a:moveTo>
                      <a:lnTo>
                        <a:pt x="42779" y="87440"/>
                      </a:lnTo>
                      <a:lnTo>
                        <a:pt x="37636" y="87440"/>
                      </a:lnTo>
                      <a:lnTo>
                        <a:pt x="37636" y="82285"/>
                      </a:lnTo>
                      <a:close/>
                      <a:moveTo>
                        <a:pt x="134505" y="82285"/>
                      </a:moveTo>
                      <a:lnTo>
                        <a:pt x="134505" y="87440"/>
                      </a:lnTo>
                      <a:lnTo>
                        <a:pt x="129350" y="87440"/>
                      </a:lnTo>
                      <a:lnTo>
                        <a:pt x="129350" y="82285"/>
                      </a:lnTo>
                      <a:close/>
                      <a:moveTo>
                        <a:pt x="140232" y="82285"/>
                      </a:moveTo>
                      <a:lnTo>
                        <a:pt x="140232" y="87440"/>
                      </a:lnTo>
                      <a:lnTo>
                        <a:pt x="135077" y="87440"/>
                      </a:lnTo>
                      <a:lnTo>
                        <a:pt x="135077" y="82285"/>
                      </a:lnTo>
                      <a:close/>
                      <a:moveTo>
                        <a:pt x="145971" y="82285"/>
                      </a:moveTo>
                      <a:lnTo>
                        <a:pt x="145971" y="87440"/>
                      </a:lnTo>
                      <a:lnTo>
                        <a:pt x="140804" y="87440"/>
                      </a:lnTo>
                      <a:lnTo>
                        <a:pt x="140804" y="82285"/>
                      </a:lnTo>
                      <a:close/>
                      <a:moveTo>
                        <a:pt x="48518" y="82285"/>
                      </a:moveTo>
                      <a:lnTo>
                        <a:pt x="48518" y="87452"/>
                      </a:lnTo>
                      <a:lnTo>
                        <a:pt x="43351" y="87452"/>
                      </a:lnTo>
                      <a:lnTo>
                        <a:pt x="43351" y="82285"/>
                      </a:lnTo>
                      <a:close/>
                      <a:moveTo>
                        <a:pt x="54245" y="82285"/>
                      </a:moveTo>
                      <a:lnTo>
                        <a:pt x="54245" y="87452"/>
                      </a:lnTo>
                      <a:lnTo>
                        <a:pt x="49090" y="87452"/>
                      </a:lnTo>
                      <a:lnTo>
                        <a:pt x="49090" y="82285"/>
                      </a:lnTo>
                      <a:close/>
                      <a:moveTo>
                        <a:pt x="59972" y="82285"/>
                      </a:moveTo>
                      <a:lnTo>
                        <a:pt x="59972" y="87452"/>
                      </a:lnTo>
                      <a:lnTo>
                        <a:pt x="54817" y="87452"/>
                      </a:lnTo>
                      <a:lnTo>
                        <a:pt x="54817" y="82285"/>
                      </a:lnTo>
                      <a:close/>
                      <a:moveTo>
                        <a:pt x="65711" y="82285"/>
                      </a:moveTo>
                      <a:lnTo>
                        <a:pt x="65711" y="87452"/>
                      </a:lnTo>
                      <a:lnTo>
                        <a:pt x="60555" y="87452"/>
                      </a:lnTo>
                      <a:lnTo>
                        <a:pt x="60555" y="82285"/>
                      </a:lnTo>
                      <a:close/>
                      <a:moveTo>
                        <a:pt x="71438" y="82285"/>
                      </a:moveTo>
                      <a:lnTo>
                        <a:pt x="71438" y="87452"/>
                      </a:lnTo>
                      <a:lnTo>
                        <a:pt x="66282" y="87452"/>
                      </a:lnTo>
                      <a:lnTo>
                        <a:pt x="66282" y="82285"/>
                      </a:lnTo>
                      <a:close/>
                      <a:moveTo>
                        <a:pt x="77177" y="82285"/>
                      </a:moveTo>
                      <a:lnTo>
                        <a:pt x="77177" y="87452"/>
                      </a:lnTo>
                      <a:lnTo>
                        <a:pt x="72009" y="87452"/>
                      </a:lnTo>
                      <a:lnTo>
                        <a:pt x="72009" y="82285"/>
                      </a:lnTo>
                      <a:close/>
                      <a:moveTo>
                        <a:pt x="82904" y="82285"/>
                      </a:moveTo>
                      <a:lnTo>
                        <a:pt x="82904" y="87452"/>
                      </a:lnTo>
                      <a:lnTo>
                        <a:pt x="77748" y="87452"/>
                      </a:lnTo>
                      <a:lnTo>
                        <a:pt x="77748" y="82285"/>
                      </a:lnTo>
                      <a:close/>
                      <a:moveTo>
                        <a:pt x="88642" y="82285"/>
                      </a:moveTo>
                      <a:lnTo>
                        <a:pt x="88630" y="87452"/>
                      </a:lnTo>
                      <a:lnTo>
                        <a:pt x="83487" y="87452"/>
                      </a:lnTo>
                      <a:lnTo>
                        <a:pt x="83487" y="82285"/>
                      </a:lnTo>
                      <a:close/>
                      <a:moveTo>
                        <a:pt x="94369" y="82285"/>
                      </a:moveTo>
                      <a:lnTo>
                        <a:pt x="94369" y="87464"/>
                      </a:lnTo>
                      <a:lnTo>
                        <a:pt x="89202" y="87464"/>
                      </a:lnTo>
                      <a:lnTo>
                        <a:pt x="89202" y="82285"/>
                      </a:lnTo>
                      <a:close/>
                      <a:moveTo>
                        <a:pt x="100096" y="82285"/>
                      </a:moveTo>
                      <a:lnTo>
                        <a:pt x="100096" y="87464"/>
                      </a:lnTo>
                      <a:lnTo>
                        <a:pt x="94941" y="87464"/>
                      </a:lnTo>
                      <a:lnTo>
                        <a:pt x="94941" y="82285"/>
                      </a:lnTo>
                      <a:close/>
                      <a:moveTo>
                        <a:pt x="105823" y="82285"/>
                      </a:moveTo>
                      <a:lnTo>
                        <a:pt x="105823" y="87464"/>
                      </a:lnTo>
                      <a:lnTo>
                        <a:pt x="100668" y="87464"/>
                      </a:lnTo>
                      <a:lnTo>
                        <a:pt x="100668" y="82285"/>
                      </a:lnTo>
                      <a:close/>
                      <a:moveTo>
                        <a:pt x="111562" y="82285"/>
                      </a:moveTo>
                      <a:lnTo>
                        <a:pt x="111562" y="87464"/>
                      </a:lnTo>
                      <a:lnTo>
                        <a:pt x="106406" y="87464"/>
                      </a:lnTo>
                      <a:lnTo>
                        <a:pt x="106406" y="82285"/>
                      </a:lnTo>
                      <a:close/>
                      <a:moveTo>
                        <a:pt x="117289" y="82285"/>
                      </a:moveTo>
                      <a:lnTo>
                        <a:pt x="117289" y="87464"/>
                      </a:lnTo>
                      <a:lnTo>
                        <a:pt x="112133" y="87464"/>
                      </a:lnTo>
                      <a:lnTo>
                        <a:pt x="112133" y="82285"/>
                      </a:lnTo>
                      <a:close/>
                      <a:moveTo>
                        <a:pt x="123028" y="82285"/>
                      </a:moveTo>
                      <a:lnTo>
                        <a:pt x="123028" y="87464"/>
                      </a:lnTo>
                      <a:lnTo>
                        <a:pt x="117860" y="87464"/>
                      </a:lnTo>
                      <a:lnTo>
                        <a:pt x="117860" y="82285"/>
                      </a:lnTo>
                      <a:close/>
                      <a:moveTo>
                        <a:pt x="128754" y="82285"/>
                      </a:moveTo>
                      <a:lnTo>
                        <a:pt x="128754" y="87464"/>
                      </a:lnTo>
                      <a:lnTo>
                        <a:pt x="123599" y="87464"/>
                      </a:lnTo>
                      <a:lnTo>
                        <a:pt x="123599" y="82285"/>
                      </a:lnTo>
                      <a:close/>
                      <a:moveTo>
                        <a:pt x="8394" y="88011"/>
                      </a:moveTo>
                      <a:lnTo>
                        <a:pt x="8394" y="93167"/>
                      </a:lnTo>
                      <a:lnTo>
                        <a:pt x="3239" y="93167"/>
                      </a:lnTo>
                      <a:lnTo>
                        <a:pt x="3239" y="88011"/>
                      </a:lnTo>
                      <a:close/>
                      <a:moveTo>
                        <a:pt x="14133" y="88011"/>
                      </a:moveTo>
                      <a:lnTo>
                        <a:pt x="14133" y="93167"/>
                      </a:lnTo>
                      <a:lnTo>
                        <a:pt x="8966" y="93167"/>
                      </a:lnTo>
                      <a:lnTo>
                        <a:pt x="8966" y="88011"/>
                      </a:lnTo>
                      <a:close/>
                      <a:moveTo>
                        <a:pt x="25587" y="88011"/>
                      </a:moveTo>
                      <a:lnTo>
                        <a:pt x="25587" y="93167"/>
                      </a:lnTo>
                      <a:lnTo>
                        <a:pt x="20431" y="93167"/>
                      </a:lnTo>
                      <a:lnTo>
                        <a:pt x="20431" y="88011"/>
                      </a:lnTo>
                      <a:close/>
                      <a:moveTo>
                        <a:pt x="134505" y="88011"/>
                      </a:moveTo>
                      <a:lnTo>
                        <a:pt x="134505" y="93167"/>
                      </a:lnTo>
                      <a:lnTo>
                        <a:pt x="129350" y="93167"/>
                      </a:lnTo>
                      <a:lnTo>
                        <a:pt x="129350" y="88011"/>
                      </a:lnTo>
                      <a:close/>
                      <a:moveTo>
                        <a:pt x="145971" y="88011"/>
                      </a:moveTo>
                      <a:lnTo>
                        <a:pt x="145971" y="93167"/>
                      </a:lnTo>
                      <a:lnTo>
                        <a:pt x="140804" y="93167"/>
                      </a:lnTo>
                      <a:lnTo>
                        <a:pt x="140804" y="88011"/>
                      </a:lnTo>
                      <a:close/>
                      <a:moveTo>
                        <a:pt x="19860" y="88011"/>
                      </a:moveTo>
                      <a:lnTo>
                        <a:pt x="19860" y="93179"/>
                      </a:lnTo>
                      <a:lnTo>
                        <a:pt x="14705" y="93179"/>
                      </a:lnTo>
                      <a:lnTo>
                        <a:pt x="14705" y="88011"/>
                      </a:lnTo>
                      <a:close/>
                      <a:moveTo>
                        <a:pt x="31326" y="88011"/>
                      </a:moveTo>
                      <a:lnTo>
                        <a:pt x="31326" y="93179"/>
                      </a:lnTo>
                      <a:lnTo>
                        <a:pt x="26158" y="93179"/>
                      </a:lnTo>
                      <a:lnTo>
                        <a:pt x="26158" y="88011"/>
                      </a:lnTo>
                      <a:close/>
                      <a:moveTo>
                        <a:pt x="37053" y="88011"/>
                      </a:moveTo>
                      <a:lnTo>
                        <a:pt x="37053" y="93179"/>
                      </a:lnTo>
                      <a:lnTo>
                        <a:pt x="31897" y="93179"/>
                      </a:lnTo>
                      <a:lnTo>
                        <a:pt x="31897" y="88011"/>
                      </a:lnTo>
                      <a:close/>
                      <a:moveTo>
                        <a:pt x="42791" y="88011"/>
                      </a:moveTo>
                      <a:lnTo>
                        <a:pt x="42779" y="93179"/>
                      </a:lnTo>
                      <a:lnTo>
                        <a:pt x="37636" y="93179"/>
                      </a:lnTo>
                      <a:lnTo>
                        <a:pt x="37636" y="88011"/>
                      </a:lnTo>
                      <a:close/>
                      <a:moveTo>
                        <a:pt x="48518" y="88011"/>
                      </a:moveTo>
                      <a:lnTo>
                        <a:pt x="48518" y="93179"/>
                      </a:lnTo>
                      <a:lnTo>
                        <a:pt x="43351" y="93179"/>
                      </a:lnTo>
                      <a:lnTo>
                        <a:pt x="43351" y="88011"/>
                      </a:lnTo>
                      <a:close/>
                      <a:moveTo>
                        <a:pt x="54245" y="88011"/>
                      </a:moveTo>
                      <a:lnTo>
                        <a:pt x="54245" y="93179"/>
                      </a:lnTo>
                      <a:lnTo>
                        <a:pt x="49090" y="93179"/>
                      </a:lnTo>
                      <a:lnTo>
                        <a:pt x="49090" y="88011"/>
                      </a:lnTo>
                      <a:close/>
                      <a:moveTo>
                        <a:pt x="59972" y="88011"/>
                      </a:moveTo>
                      <a:lnTo>
                        <a:pt x="59972" y="93179"/>
                      </a:lnTo>
                      <a:lnTo>
                        <a:pt x="54817" y="93179"/>
                      </a:lnTo>
                      <a:lnTo>
                        <a:pt x="54817" y="88011"/>
                      </a:lnTo>
                      <a:close/>
                      <a:moveTo>
                        <a:pt x="65711" y="88011"/>
                      </a:moveTo>
                      <a:lnTo>
                        <a:pt x="65711" y="93179"/>
                      </a:lnTo>
                      <a:lnTo>
                        <a:pt x="60555" y="93179"/>
                      </a:lnTo>
                      <a:lnTo>
                        <a:pt x="60555" y="88011"/>
                      </a:lnTo>
                      <a:close/>
                      <a:moveTo>
                        <a:pt x="71438" y="88011"/>
                      </a:moveTo>
                      <a:lnTo>
                        <a:pt x="71438" y="93179"/>
                      </a:lnTo>
                      <a:lnTo>
                        <a:pt x="66282" y="93179"/>
                      </a:lnTo>
                      <a:lnTo>
                        <a:pt x="66282" y="88011"/>
                      </a:lnTo>
                      <a:close/>
                      <a:moveTo>
                        <a:pt x="140232" y="88011"/>
                      </a:moveTo>
                      <a:lnTo>
                        <a:pt x="140232" y="93179"/>
                      </a:lnTo>
                      <a:lnTo>
                        <a:pt x="135077" y="93179"/>
                      </a:lnTo>
                      <a:lnTo>
                        <a:pt x="135077" y="88011"/>
                      </a:lnTo>
                      <a:close/>
                      <a:moveTo>
                        <a:pt x="77177" y="88011"/>
                      </a:moveTo>
                      <a:lnTo>
                        <a:pt x="77177" y="93191"/>
                      </a:lnTo>
                      <a:lnTo>
                        <a:pt x="72009" y="93191"/>
                      </a:lnTo>
                      <a:lnTo>
                        <a:pt x="72009" y="88011"/>
                      </a:lnTo>
                      <a:close/>
                      <a:moveTo>
                        <a:pt x="82904" y="88011"/>
                      </a:moveTo>
                      <a:lnTo>
                        <a:pt x="82904" y="93191"/>
                      </a:lnTo>
                      <a:lnTo>
                        <a:pt x="77748" y="93191"/>
                      </a:lnTo>
                      <a:lnTo>
                        <a:pt x="77748" y="88011"/>
                      </a:lnTo>
                      <a:close/>
                      <a:moveTo>
                        <a:pt x="88642" y="88011"/>
                      </a:moveTo>
                      <a:lnTo>
                        <a:pt x="88630" y="93191"/>
                      </a:lnTo>
                      <a:lnTo>
                        <a:pt x="83487" y="93191"/>
                      </a:lnTo>
                      <a:lnTo>
                        <a:pt x="83487" y="88011"/>
                      </a:lnTo>
                      <a:close/>
                      <a:moveTo>
                        <a:pt x="94369" y="88011"/>
                      </a:moveTo>
                      <a:lnTo>
                        <a:pt x="94369" y="93191"/>
                      </a:lnTo>
                      <a:lnTo>
                        <a:pt x="89202" y="93191"/>
                      </a:lnTo>
                      <a:lnTo>
                        <a:pt x="89202" y="88011"/>
                      </a:lnTo>
                      <a:close/>
                      <a:moveTo>
                        <a:pt x="100096" y="88011"/>
                      </a:moveTo>
                      <a:lnTo>
                        <a:pt x="100096" y="93191"/>
                      </a:lnTo>
                      <a:lnTo>
                        <a:pt x="94941" y="93191"/>
                      </a:lnTo>
                      <a:lnTo>
                        <a:pt x="94941" y="88011"/>
                      </a:lnTo>
                      <a:close/>
                      <a:moveTo>
                        <a:pt x="105823" y="88011"/>
                      </a:moveTo>
                      <a:lnTo>
                        <a:pt x="105823" y="93191"/>
                      </a:lnTo>
                      <a:lnTo>
                        <a:pt x="100668" y="93191"/>
                      </a:lnTo>
                      <a:lnTo>
                        <a:pt x="100668" y="88011"/>
                      </a:lnTo>
                      <a:close/>
                      <a:moveTo>
                        <a:pt x="111562" y="88011"/>
                      </a:moveTo>
                      <a:lnTo>
                        <a:pt x="111562" y="93191"/>
                      </a:lnTo>
                      <a:lnTo>
                        <a:pt x="106406" y="93191"/>
                      </a:lnTo>
                      <a:lnTo>
                        <a:pt x="106406" y="88011"/>
                      </a:lnTo>
                      <a:close/>
                      <a:moveTo>
                        <a:pt x="117289" y="88011"/>
                      </a:moveTo>
                      <a:lnTo>
                        <a:pt x="117289" y="93191"/>
                      </a:lnTo>
                      <a:lnTo>
                        <a:pt x="112133" y="93191"/>
                      </a:lnTo>
                      <a:lnTo>
                        <a:pt x="112133" y="88011"/>
                      </a:lnTo>
                      <a:close/>
                      <a:moveTo>
                        <a:pt x="123028" y="88011"/>
                      </a:moveTo>
                      <a:lnTo>
                        <a:pt x="123028" y="93203"/>
                      </a:lnTo>
                      <a:lnTo>
                        <a:pt x="117860" y="93203"/>
                      </a:lnTo>
                      <a:lnTo>
                        <a:pt x="117860" y="88011"/>
                      </a:lnTo>
                      <a:close/>
                      <a:moveTo>
                        <a:pt x="128754" y="88011"/>
                      </a:moveTo>
                      <a:lnTo>
                        <a:pt x="128754" y="93203"/>
                      </a:lnTo>
                      <a:lnTo>
                        <a:pt x="123599" y="93203"/>
                      </a:lnTo>
                      <a:lnTo>
                        <a:pt x="123599" y="88011"/>
                      </a:lnTo>
                      <a:close/>
                      <a:moveTo>
                        <a:pt x="8394" y="93738"/>
                      </a:moveTo>
                      <a:lnTo>
                        <a:pt x="8394" y="98894"/>
                      </a:lnTo>
                      <a:lnTo>
                        <a:pt x="3239" y="98894"/>
                      </a:lnTo>
                      <a:lnTo>
                        <a:pt x="3239" y="93738"/>
                      </a:lnTo>
                      <a:close/>
                      <a:moveTo>
                        <a:pt x="14133" y="93738"/>
                      </a:moveTo>
                      <a:lnTo>
                        <a:pt x="14133" y="98906"/>
                      </a:lnTo>
                      <a:lnTo>
                        <a:pt x="8966" y="98906"/>
                      </a:lnTo>
                      <a:lnTo>
                        <a:pt x="8966" y="93738"/>
                      </a:lnTo>
                      <a:close/>
                      <a:moveTo>
                        <a:pt x="19860" y="93738"/>
                      </a:moveTo>
                      <a:lnTo>
                        <a:pt x="19860" y="98906"/>
                      </a:lnTo>
                      <a:lnTo>
                        <a:pt x="14705" y="98906"/>
                      </a:lnTo>
                      <a:lnTo>
                        <a:pt x="14705" y="93738"/>
                      </a:lnTo>
                      <a:close/>
                      <a:moveTo>
                        <a:pt x="25587" y="93738"/>
                      </a:moveTo>
                      <a:lnTo>
                        <a:pt x="25587" y="98906"/>
                      </a:lnTo>
                      <a:lnTo>
                        <a:pt x="20431" y="98906"/>
                      </a:lnTo>
                      <a:lnTo>
                        <a:pt x="20431" y="93738"/>
                      </a:lnTo>
                      <a:close/>
                      <a:moveTo>
                        <a:pt x="31326" y="93738"/>
                      </a:moveTo>
                      <a:lnTo>
                        <a:pt x="31326" y="98906"/>
                      </a:lnTo>
                      <a:lnTo>
                        <a:pt x="26158" y="98906"/>
                      </a:lnTo>
                      <a:lnTo>
                        <a:pt x="26158" y="93738"/>
                      </a:lnTo>
                      <a:close/>
                      <a:moveTo>
                        <a:pt x="37053" y="93738"/>
                      </a:moveTo>
                      <a:lnTo>
                        <a:pt x="37053" y="98906"/>
                      </a:lnTo>
                      <a:lnTo>
                        <a:pt x="31897" y="98906"/>
                      </a:lnTo>
                      <a:lnTo>
                        <a:pt x="31897" y="93738"/>
                      </a:lnTo>
                      <a:close/>
                      <a:moveTo>
                        <a:pt x="42791" y="93738"/>
                      </a:moveTo>
                      <a:lnTo>
                        <a:pt x="42779" y="98906"/>
                      </a:lnTo>
                      <a:lnTo>
                        <a:pt x="37636" y="98906"/>
                      </a:lnTo>
                      <a:lnTo>
                        <a:pt x="37636" y="93738"/>
                      </a:lnTo>
                      <a:close/>
                      <a:moveTo>
                        <a:pt x="48518" y="93738"/>
                      </a:moveTo>
                      <a:lnTo>
                        <a:pt x="48518" y="98906"/>
                      </a:lnTo>
                      <a:lnTo>
                        <a:pt x="43351" y="98906"/>
                      </a:lnTo>
                      <a:lnTo>
                        <a:pt x="43351" y="93738"/>
                      </a:lnTo>
                      <a:close/>
                      <a:moveTo>
                        <a:pt x="54245" y="93738"/>
                      </a:moveTo>
                      <a:lnTo>
                        <a:pt x="54245" y="98906"/>
                      </a:lnTo>
                      <a:lnTo>
                        <a:pt x="49090" y="98906"/>
                      </a:lnTo>
                      <a:lnTo>
                        <a:pt x="49090" y="93738"/>
                      </a:lnTo>
                      <a:close/>
                      <a:moveTo>
                        <a:pt x="134505" y="93738"/>
                      </a:moveTo>
                      <a:lnTo>
                        <a:pt x="134505" y="98906"/>
                      </a:lnTo>
                      <a:lnTo>
                        <a:pt x="129350" y="98906"/>
                      </a:lnTo>
                      <a:lnTo>
                        <a:pt x="129350" y="93738"/>
                      </a:lnTo>
                      <a:close/>
                      <a:moveTo>
                        <a:pt x="140232" y="93738"/>
                      </a:moveTo>
                      <a:lnTo>
                        <a:pt x="140232" y="98906"/>
                      </a:lnTo>
                      <a:lnTo>
                        <a:pt x="135077" y="98906"/>
                      </a:lnTo>
                      <a:lnTo>
                        <a:pt x="135077" y="93738"/>
                      </a:lnTo>
                      <a:close/>
                      <a:moveTo>
                        <a:pt x="145971" y="93738"/>
                      </a:moveTo>
                      <a:lnTo>
                        <a:pt x="145971" y="98906"/>
                      </a:lnTo>
                      <a:lnTo>
                        <a:pt x="140804" y="98906"/>
                      </a:lnTo>
                      <a:lnTo>
                        <a:pt x="140804" y="93738"/>
                      </a:lnTo>
                      <a:close/>
                      <a:moveTo>
                        <a:pt x="59972" y="93738"/>
                      </a:moveTo>
                      <a:lnTo>
                        <a:pt x="59972" y="98918"/>
                      </a:lnTo>
                      <a:lnTo>
                        <a:pt x="54817" y="98918"/>
                      </a:lnTo>
                      <a:lnTo>
                        <a:pt x="54817" y="93738"/>
                      </a:lnTo>
                      <a:close/>
                      <a:moveTo>
                        <a:pt x="65711" y="93738"/>
                      </a:moveTo>
                      <a:lnTo>
                        <a:pt x="65711" y="98918"/>
                      </a:lnTo>
                      <a:lnTo>
                        <a:pt x="60555" y="98918"/>
                      </a:lnTo>
                      <a:lnTo>
                        <a:pt x="60555" y="93738"/>
                      </a:lnTo>
                      <a:close/>
                      <a:moveTo>
                        <a:pt x="71438" y="93738"/>
                      </a:moveTo>
                      <a:lnTo>
                        <a:pt x="71438" y="98918"/>
                      </a:lnTo>
                      <a:lnTo>
                        <a:pt x="66282" y="98918"/>
                      </a:lnTo>
                      <a:lnTo>
                        <a:pt x="66282" y="93738"/>
                      </a:lnTo>
                      <a:close/>
                      <a:moveTo>
                        <a:pt x="77177" y="93738"/>
                      </a:moveTo>
                      <a:lnTo>
                        <a:pt x="77177" y="98918"/>
                      </a:lnTo>
                      <a:lnTo>
                        <a:pt x="72009" y="98918"/>
                      </a:lnTo>
                      <a:lnTo>
                        <a:pt x="72009" y="93738"/>
                      </a:lnTo>
                      <a:close/>
                      <a:moveTo>
                        <a:pt x="82904" y="93738"/>
                      </a:moveTo>
                      <a:lnTo>
                        <a:pt x="82904" y="98918"/>
                      </a:lnTo>
                      <a:lnTo>
                        <a:pt x="77748" y="98918"/>
                      </a:lnTo>
                      <a:lnTo>
                        <a:pt x="77748" y="93738"/>
                      </a:lnTo>
                      <a:close/>
                      <a:moveTo>
                        <a:pt x="88642" y="93738"/>
                      </a:moveTo>
                      <a:lnTo>
                        <a:pt x="88630" y="98918"/>
                      </a:lnTo>
                      <a:lnTo>
                        <a:pt x="83487" y="98918"/>
                      </a:lnTo>
                      <a:lnTo>
                        <a:pt x="83487" y="93738"/>
                      </a:lnTo>
                      <a:close/>
                      <a:moveTo>
                        <a:pt x="94369" y="93738"/>
                      </a:moveTo>
                      <a:lnTo>
                        <a:pt x="94369" y="98918"/>
                      </a:lnTo>
                      <a:lnTo>
                        <a:pt x="89202" y="98918"/>
                      </a:lnTo>
                      <a:lnTo>
                        <a:pt x="89202" y="93738"/>
                      </a:lnTo>
                      <a:close/>
                      <a:moveTo>
                        <a:pt x="100096" y="93738"/>
                      </a:moveTo>
                      <a:lnTo>
                        <a:pt x="100096" y="98918"/>
                      </a:lnTo>
                      <a:lnTo>
                        <a:pt x="94941" y="98918"/>
                      </a:lnTo>
                      <a:lnTo>
                        <a:pt x="94941" y="93738"/>
                      </a:lnTo>
                      <a:close/>
                      <a:moveTo>
                        <a:pt x="105823" y="93738"/>
                      </a:moveTo>
                      <a:lnTo>
                        <a:pt x="105823" y="98929"/>
                      </a:lnTo>
                      <a:lnTo>
                        <a:pt x="100668" y="98929"/>
                      </a:lnTo>
                      <a:lnTo>
                        <a:pt x="100668" y="93738"/>
                      </a:lnTo>
                      <a:close/>
                      <a:moveTo>
                        <a:pt x="111562" y="93738"/>
                      </a:moveTo>
                      <a:lnTo>
                        <a:pt x="111562" y="98929"/>
                      </a:lnTo>
                      <a:lnTo>
                        <a:pt x="106406" y="98929"/>
                      </a:lnTo>
                      <a:lnTo>
                        <a:pt x="106406" y="93738"/>
                      </a:lnTo>
                      <a:close/>
                      <a:moveTo>
                        <a:pt x="117289" y="93738"/>
                      </a:moveTo>
                      <a:lnTo>
                        <a:pt x="117289" y="98929"/>
                      </a:lnTo>
                      <a:lnTo>
                        <a:pt x="112133" y="98929"/>
                      </a:lnTo>
                      <a:lnTo>
                        <a:pt x="112133" y="93738"/>
                      </a:lnTo>
                      <a:close/>
                      <a:moveTo>
                        <a:pt x="123028" y="93738"/>
                      </a:moveTo>
                      <a:lnTo>
                        <a:pt x="123028" y="98929"/>
                      </a:lnTo>
                      <a:lnTo>
                        <a:pt x="117860" y="98929"/>
                      </a:lnTo>
                      <a:lnTo>
                        <a:pt x="117860" y="93738"/>
                      </a:lnTo>
                      <a:close/>
                      <a:moveTo>
                        <a:pt x="128754" y="93738"/>
                      </a:moveTo>
                      <a:lnTo>
                        <a:pt x="128754" y="98929"/>
                      </a:lnTo>
                      <a:lnTo>
                        <a:pt x="123599" y="98929"/>
                      </a:lnTo>
                      <a:lnTo>
                        <a:pt x="123599" y="93738"/>
                      </a:lnTo>
                      <a:close/>
                      <a:moveTo>
                        <a:pt x="8394" y="99477"/>
                      </a:moveTo>
                      <a:lnTo>
                        <a:pt x="8394" y="104621"/>
                      </a:lnTo>
                      <a:lnTo>
                        <a:pt x="3239" y="104621"/>
                      </a:lnTo>
                      <a:lnTo>
                        <a:pt x="3239" y="99477"/>
                      </a:lnTo>
                      <a:close/>
                      <a:moveTo>
                        <a:pt x="14133" y="99477"/>
                      </a:moveTo>
                      <a:lnTo>
                        <a:pt x="14133" y="104633"/>
                      </a:lnTo>
                      <a:lnTo>
                        <a:pt x="8966" y="104633"/>
                      </a:lnTo>
                      <a:lnTo>
                        <a:pt x="8966" y="99477"/>
                      </a:lnTo>
                      <a:close/>
                      <a:moveTo>
                        <a:pt x="19860" y="99477"/>
                      </a:moveTo>
                      <a:lnTo>
                        <a:pt x="19860" y="104633"/>
                      </a:lnTo>
                      <a:lnTo>
                        <a:pt x="14705" y="104633"/>
                      </a:lnTo>
                      <a:lnTo>
                        <a:pt x="14705" y="99477"/>
                      </a:lnTo>
                      <a:close/>
                      <a:moveTo>
                        <a:pt x="25587" y="99477"/>
                      </a:moveTo>
                      <a:lnTo>
                        <a:pt x="25587" y="104633"/>
                      </a:lnTo>
                      <a:lnTo>
                        <a:pt x="20431" y="104633"/>
                      </a:lnTo>
                      <a:lnTo>
                        <a:pt x="20431" y="99477"/>
                      </a:lnTo>
                      <a:close/>
                      <a:moveTo>
                        <a:pt x="31326" y="99477"/>
                      </a:moveTo>
                      <a:lnTo>
                        <a:pt x="31326" y="104633"/>
                      </a:lnTo>
                      <a:lnTo>
                        <a:pt x="26158" y="104633"/>
                      </a:lnTo>
                      <a:lnTo>
                        <a:pt x="26158" y="99477"/>
                      </a:lnTo>
                      <a:close/>
                      <a:moveTo>
                        <a:pt x="37053" y="99477"/>
                      </a:moveTo>
                      <a:lnTo>
                        <a:pt x="37053" y="104633"/>
                      </a:lnTo>
                      <a:lnTo>
                        <a:pt x="31897" y="104633"/>
                      </a:lnTo>
                      <a:lnTo>
                        <a:pt x="31897" y="99477"/>
                      </a:lnTo>
                      <a:close/>
                      <a:moveTo>
                        <a:pt x="134505" y="99477"/>
                      </a:moveTo>
                      <a:lnTo>
                        <a:pt x="134505" y="104633"/>
                      </a:lnTo>
                      <a:lnTo>
                        <a:pt x="129350" y="104633"/>
                      </a:lnTo>
                      <a:lnTo>
                        <a:pt x="129350" y="99477"/>
                      </a:lnTo>
                      <a:close/>
                      <a:moveTo>
                        <a:pt x="140232" y="99477"/>
                      </a:moveTo>
                      <a:lnTo>
                        <a:pt x="140232" y="104633"/>
                      </a:lnTo>
                      <a:lnTo>
                        <a:pt x="135077" y="104633"/>
                      </a:lnTo>
                      <a:lnTo>
                        <a:pt x="135077" y="99477"/>
                      </a:lnTo>
                      <a:close/>
                      <a:moveTo>
                        <a:pt x="145971" y="99477"/>
                      </a:moveTo>
                      <a:lnTo>
                        <a:pt x="145971" y="104633"/>
                      </a:lnTo>
                      <a:lnTo>
                        <a:pt x="140804" y="104633"/>
                      </a:lnTo>
                      <a:lnTo>
                        <a:pt x="140804" y="99477"/>
                      </a:lnTo>
                      <a:close/>
                      <a:moveTo>
                        <a:pt x="42791" y="99477"/>
                      </a:moveTo>
                      <a:lnTo>
                        <a:pt x="42779" y="104644"/>
                      </a:lnTo>
                      <a:lnTo>
                        <a:pt x="37636" y="104644"/>
                      </a:lnTo>
                      <a:lnTo>
                        <a:pt x="37636" y="99477"/>
                      </a:lnTo>
                      <a:close/>
                      <a:moveTo>
                        <a:pt x="48518" y="99477"/>
                      </a:moveTo>
                      <a:lnTo>
                        <a:pt x="48518" y="104644"/>
                      </a:lnTo>
                      <a:lnTo>
                        <a:pt x="43351" y="104644"/>
                      </a:lnTo>
                      <a:lnTo>
                        <a:pt x="43351" y="99477"/>
                      </a:lnTo>
                      <a:close/>
                      <a:moveTo>
                        <a:pt x="54245" y="99477"/>
                      </a:moveTo>
                      <a:lnTo>
                        <a:pt x="54245" y="104644"/>
                      </a:lnTo>
                      <a:lnTo>
                        <a:pt x="49090" y="104644"/>
                      </a:lnTo>
                      <a:lnTo>
                        <a:pt x="49090" y="99477"/>
                      </a:lnTo>
                      <a:close/>
                      <a:moveTo>
                        <a:pt x="59972" y="99477"/>
                      </a:moveTo>
                      <a:lnTo>
                        <a:pt x="59972" y="104644"/>
                      </a:lnTo>
                      <a:lnTo>
                        <a:pt x="54817" y="104644"/>
                      </a:lnTo>
                      <a:lnTo>
                        <a:pt x="54817" y="99477"/>
                      </a:lnTo>
                      <a:close/>
                      <a:moveTo>
                        <a:pt x="65711" y="99477"/>
                      </a:moveTo>
                      <a:lnTo>
                        <a:pt x="65711" y="104644"/>
                      </a:lnTo>
                      <a:lnTo>
                        <a:pt x="60555" y="104644"/>
                      </a:lnTo>
                      <a:lnTo>
                        <a:pt x="60555" y="99477"/>
                      </a:lnTo>
                      <a:close/>
                      <a:moveTo>
                        <a:pt x="71438" y="99477"/>
                      </a:moveTo>
                      <a:lnTo>
                        <a:pt x="71438" y="104644"/>
                      </a:lnTo>
                      <a:lnTo>
                        <a:pt x="66282" y="104644"/>
                      </a:lnTo>
                      <a:lnTo>
                        <a:pt x="66282" y="99477"/>
                      </a:lnTo>
                      <a:close/>
                      <a:moveTo>
                        <a:pt x="77177" y="99477"/>
                      </a:moveTo>
                      <a:lnTo>
                        <a:pt x="77177" y="104644"/>
                      </a:lnTo>
                      <a:lnTo>
                        <a:pt x="72009" y="104644"/>
                      </a:lnTo>
                      <a:lnTo>
                        <a:pt x="72009" y="99477"/>
                      </a:lnTo>
                      <a:close/>
                      <a:moveTo>
                        <a:pt x="82904" y="99477"/>
                      </a:moveTo>
                      <a:lnTo>
                        <a:pt x="82904" y="104644"/>
                      </a:lnTo>
                      <a:lnTo>
                        <a:pt x="77748" y="104644"/>
                      </a:lnTo>
                      <a:lnTo>
                        <a:pt x="77748" y="99477"/>
                      </a:lnTo>
                      <a:close/>
                      <a:moveTo>
                        <a:pt x="88642" y="99477"/>
                      </a:moveTo>
                      <a:lnTo>
                        <a:pt x="88630" y="104656"/>
                      </a:lnTo>
                      <a:lnTo>
                        <a:pt x="83487" y="104656"/>
                      </a:lnTo>
                      <a:lnTo>
                        <a:pt x="83487" y="99477"/>
                      </a:lnTo>
                      <a:close/>
                      <a:moveTo>
                        <a:pt x="94369" y="99477"/>
                      </a:moveTo>
                      <a:lnTo>
                        <a:pt x="94369" y="104656"/>
                      </a:lnTo>
                      <a:lnTo>
                        <a:pt x="89202" y="104656"/>
                      </a:lnTo>
                      <a:lnTo>
                        <a:pt x="89202" y="99477"/>
                      </a:lnTo>
                      <a:close/>
                      <a:moveTo>
                        <a:pt x="100096" y="99477"/>
                      </a:moveTo>
                      <a:lnTo>
                        <a:pt x="100096" y="104656"/>
                      </a:lnTo>
                      <a:lnTo>
                        <a:pt x="94941" y="104656"/>
                      </a:lnTo>
                      <a:lnTo>
                        <a:pt x="94941" y="99477"/>
                      </a:lnTo>
                      <a:close/>
                      <a:moveTo>
                        <a:pt x="105823" y="99477"/>
                      </a:moveTo>
                      <a:lnTo>
                        <a:pt x="105823" y="104656"/>
                      </a:lnTo>
                      <a:lnTo>
                        <a:pt x="100668" y="104656"/>
                      </a:lnTo>
                      <a:lnTo>
                        <a:pt x="100668" y="99477"/>
                      </a:lnTo>
                      <a:close/>
                      <a:moveTo>
                        <a:pt x="111562" y="99477"/>
                      </a:moveTo>
                      <a:lnTo>
                        <a:pt x="111562" y="104656"/>
                      </a:lnTo>
                      <a:lnTo>
                        <a:pt x="106406" y="104656"/>
                      </a:lnTo>
                      <a:lnTo>
                        <a:pt x="106406" y="99477"/>
                      </a:lnTo>
                      <a:close/>
                      <a:moveTo>
                        <a:pt x="117289" y="99477"/>
                      </a:moveTo>
                      <a:lnTo>
                        <a:pt x="117289" y="104656"/>
                      </a:lnTo>
                      <a:lnTo>
                        <a:pt x="112133" y="104656"/>
                      </a:lnTo>
                      <a:lnTo>
                        <a:pt x="112133" y="99477"/>
                      </a:lnTo>
                      <a:close/>
                      <a:moveTo>
                        <a:pt x="123028" y="99477"/>
                      </a:moveTo>
                      <a:lnTo>
                        <a:pt x="123028" y="104656"/>
                      </a:lnTo>
                      <a:lnTo>
                        <a:pt x="117860" y="104656"/>
                      </a:lnTo>
                      <a:lnTo>
                        <a:pt x="117860" y="99477"/>
                      </a:lnTo>
                      <a:close/>
                      <a:moveTo>
                        <a:pt x="128754" y="99477"/>
                      </a:moveTo>
                      <a:lnTo>
                        <a:pt x="128754" y="104656"/>
                      </a:lnTo>
                      <a:lnTo>
                        <a:pt x="123599" y="104656"/>
                      </a:lnTo>
                      <a:lnTo>
                        <a:pt x="123599" y="99477"/>
                      </a:lnTo>
                      <a:close/>
                      <a:moveTo>
                        <a:pt x="8394" y="105204"/>
                      </a:moveTo>
                      <a:lnTo>
                        <a:pt x="8394" y="110359"/>
                      </a:lnTo>
                      <a:lnTo>
                        <a:pt x="3239" y="110359"/>
                      </a:lnTo>
                      <a:lnTo>
                        <a:pt x="3239" y="105204"/>
                      </a:lnTo>
                      <a:close/>
                      <a:moveTo>
                        <a:pt x="14133" y="105204"/>
                      </a:moveTo>
                      <a:lnTo>
                        <a:pt x="14133" y="110371"/>
                      </a:lnTo>
                      <a:lnTo>
                        <a:pt x="8966" y="110371"/>
                      </a:lnTo>
                      <a:lnTo>
                        <a:pt x="8966" y="105204"/>
                      </a:lnTo>
                      <a:close/>
                      <a:moveTo>
                        <a:pt x="19860" y="105204"/>
                      </a:moveTo>
                      <a:lnTo>
                        <a:pt x="19860" y="110371"/>
                      </a:lnTo>
                      <a:lnTo>
                        <a:pt x="14705" y="110371"/>
                      </a:lnTo>
                      <a:lnTo>
                        <a:pt x="14705" y="105204"/>
                      </a:lnTo>
                      <a:close/>
                      <a:moveTo>
                        <a:pt x="25587" y="105204"/>
                      </a:moveTo>
                      <a:lnTo>
                        <a:pt x="25587" y="110371"/>
                      </a:lnTo>
                      <a:lnTo>
                        <a:pt x="20431" y="110371"/>
                      </a:lnTo>
                      <a:lnTo>
                        <a:pt x="20431" y="105204"/>
                      </a:lnTo>
                      <a:close/>
                      <a:moveTo>
                        <a:pt x="31326" y="105204"/>
                      </a:moveTo>
                      <a:lnTo>
                        <a:pt x="31326" y="110371"/>
                      </a:lnTo>
                      <a:lnTo>
                        <a:pt x="26158" y="110371"/>
                      </a:lnTo>
                      <a:lnTo>
                        <a:pt x="26158" y="105204"/>
                      </a:lnTo>
                      <a:close/>
                      <a:moveTo>
                        <a:pt x="37053" y="105204"/>
                      </a:moveTo>
                      <a:lnTo>
                        <a:pt x="37053" y="110371"/>
                      </a:lnTo>
                      <a:lnTo>
                        <a:pt x="31897" y="110371"/>
                      </a:lnTo>
                      <a:lnTo>
                        <a:pt x="31897" y="105204"/>
                      </a:lnTo>
                      <a:close/>
                      <a:moveTo>
                        <a:pt x="42791" y="105204"/>
                      </a:moveTo>
                      <a:lnTo>
                        <a:pt x="42779" y="110371"/>
                      </a:lnTo>
                      <a:lnTo>
                        <a:pt x="37636" y="110371"/>
                      </a:lnTo>
                      <a:lnTo>
                        <a:pt x="37636" y="105204"/>
                      </a:lnTo>
                      <a:close/>
                      <a:moveTo>
                        <a:pt x="48518" y="105204"/>
                      </a:moveTo>
                      <a:lnTo>
                        <a:pt x="48518" y="110371"/>
                      </a:lnTo>
                      <a:lnTo>
                        <a:pt x="43351" y="110371"/>
                      </a:lnTo>
                      <a:lnTo>
                        <a:pt x="43351" y="105204"/>
                      </a:lnTo>
                      <a:close/>
                      <a:moveTo>
                        <a:pt x="54245" y="105204"/>
                      </a:moveTo>
                      <a:lnTo>
                        <a:pt x="54245" y="110371"/>
                      </a:lnTo>
                      <a:lnTo>
                        <a:pt x="49090" y="110371"/>
                      </a:lnTo>
                      <a:lnTo>
                        <a:pt x="49090" y="105204"/>
                      </a:lnTo>
                      <a:close/>
                      <a:moveTo>
                        <a:pt x="59972" y="105204"/>
                      </a:moveTo>
                      <a:lnTo>
                        <a:pt x="59972" y="110371"/>
                      </a:lnTo>
                      <a:lnTo>
                        <a:pt x="54817" y="110371"/>
                      </a:lnTo>
                      <a:lnTo>
                        <a:pt x="54817" y="105204"/>
                      </a:lnTo>
                      <a:close/>
                      <a:moveTo>
                        <a:pt x="65711" y="105204"/>
                      </a:moveTo>
                      <a:lnTo>
                        <a:pt x="65711" y="110371"/>
                      </a:lnTo>
                      <a:lnTo>
                        <a:pt x="60555" y="110371"/>
                      </a:lnTo>
                      <a:lnTo>
                        <a:pt x="60555" y="105204"/>
                      </a:lnTo>
                      <a:close/>
                      <a:moveTo>
                        <a:pt x="134505" y="105204"/>
                      </a:moveTo>
                      <a:lnTo>
                        <a:pt x="134505" y="110371"/>
                      </a:lnTo>
                      <a:lnTo>
                        <a:pt x="129350" y="110371"/>
                      </a:lnTo>
                      <a:lnTo>
                        <a:pt x="129350" y="105204"/>
                      </a:lnTo>
                      <a:close/>
                      <a:moveTo>
                        <a:pt x="140232" y="105204"/>
                      </a:moveTo>
                      <a:lnTo>
                        <a:pt x="140232" y="110371"/>
                      </a:lnTo>
                      <a:lnTo>
                        <a:pt x="135077" y="110371"/>
                      </a:lnTo>
                      <a:lnTo>
                        <a:pt x="135077" y="105204"/>
                      </a:lnTo>
                      <a:close/>
                      <a:moveTo>
                        <a:pt x="145971" y="105204"/>
                      </a:moveTo>
                      <a:lnTo>
                        <a:pt x="145971" y="110371"/>
                      </a:lnTo>
                      <a:lnTo>
                        <a:pt x="140804" y="110371"/>
                      </a:lnTo>
                      <a:lnTo>
                        <a:pt x="140804" y="105204"/>
                      </a:lnTo>
                      <a:close/>
                      <a:moveTo>
                        <a:pt x="71438" y="105204"/>
                      </a:moveTo>
                      <a:lnTo>
                        <a:pt x="71438" y="110383"/>
                      </a:lnTo>
                      <a:lnTo>
                        <a:pt x="66282" y="110383"/>
                      </a:lnTo>
                      <a:lnTo>
                        <a:pt x="66282" y="105204"/>
                      </a:lnTo>
                      <a:close/>
                      <a:moveTo>
                        <a:pt x="77177" y="105204"/>
                      </a:moveTo>
                      <a:lnTo>
                        <a:pt x="77177" y="110383"/>
                      </a:lnTo>
                      <a:lnTo>
                        <a:pt x="72009" y="110383"/>
                      </a:lnTo>
                      <a:lnTo>
                        <a:pt x="72009" y="105204"/>
                      </a:lnTo>
                      <a:close/>
                      <a:moveTo>
                        <a:pt x="82904" y="105204"/>
                      </a:moveTo>
                      <a:lnTo>
                        <a:pt x="82904" y="110383"/>
                      </a:lnTo>
                      <a:lnTo>
                        <a:pt x="77748" y="110383"/>
                      </a:lnTo>
                      <a:lnTo>
                        <a:pt x="77748" y="105204"/>
                      </a:lnTo>
                      <a:close/>
                      <a:moveTo>
                        <a:pt x="88642" y="105204"/>
                      </a:moveTo>
                      <a:lnTo>
                        <a:pt x="88630" y="110383"/>
                      </a:lnTo>
                      <a:lnTo>
                        <a:pt x="83487" y="110383"/>
                      </a:lnTo>
                      <a:lnTo>
                        <a:pt x="83487" y="105204"/>
                      </a:lnTo>
                      <a:close/>
                      <a:moveTo>
                        <a:pt x="94369" y="105204"/>
                      </a:moveTo>
                      <a:lnTo>
                        <a:pt x="94369" y="110383"/>
                      </a:lnTo>
                      <a:lnTo>
                        <a:pt x="89202" y="110383"/>
                      </a:lnTo>
                      <a:lnTo>
                        <a:pt x="89202" y="105204"/>
                      </a:lnTo>
                      <a:close/>
                      <a:moveTo>
                        <a:pt x="100096" y="105204"/>
                      </a:moveTo>
                      <a:lnTo>
                        <a:pt x="100096" y="110383"/>
                      </a:lnTo>
                      <a:lnTo>
                        <a:pt x="94941" y="110383"/>
                      </a:lnTo>
                      <a:lnTo>
                        <a:pt x="94941" y="105204"/>
                      </a:lnTo>
                      <a:close/>
                      <a:moveTo>
                        <a:pt x="105823" y="105204"/>
                      </a:moveTo>
                      <a:lnTo>
                        <a:pt x="105823" y="110383"/>
                      </a:lnTo>
                      <a:lnTo>
                        <a:pt x="100668" y="110383"/>
                      </a:lnTo>
                      <a:lnTo>
                        <a:pt x="100668" y="105204"/>
                      </a:lnTo>
                      <a:close/>
                      <a:moveTo>
                        <a:pt x="111562" y="105204"/>
                      </a:moveTo>
                      <a:lnTo>
                        <a:pt x="111562" y="110383"/>
                      </a:lnTo>
                      <a:lnTo>
                        <a:pt x="106406" y="110383"/>
                      </a:lnTo>
                      <a:lnTo>
                        <a:pt x="106406" y="105204"/>
                      </a:lnTo>
                      <a:close/>
                      <a:moveTo>
                        <a:pt x="117289" y="105204"/>
                      </a:moveTo>
                      <a:lnTo>
                        <a:pt x="117289" y="110395"/>
                      </a:lnTo>
                      <a:lnTo>
                        <a:pt x="112133" y="110395"/>
                      </a:lnTo>
                      <a:lnTo>
                        <a:pt x="112133" y="105204"/>
                      </a:lnTo>
                      <a:close/>
                      <a:moveTo>
                        <a:pt x="123028" y="105204"/>
                      </a:moveTo>
                      <a:lnTo>
                        <a:pt x="123028" y="110395"/>
                      </a:lnTo>
                      <a:lnTo>
                        <a:pt x="117860" y="110395"/>
                      </a:lnTo>
                      <a:lnTo>
                        <a:pt x="117860" y="105204"/>
                      </a:lnTo>
                      <a:close/>
                      <a:moveTo>
                        <a:pt x="128754" y="105204"/>
                      </a:moveTo>
                      <a:lnTo>
                        <a:pt x="128754" y="110395"/>
                      </a:lnTo>
                      <a:lnTo>
                        <a:pt x="123599" y="110395"/>
                      </a:lnTo>
                      <a:lnTo>
                        <a:pt x="123599" y="105204"/>
                      </a:lnTo>
                      <a:close/>
                      <a:moveTo>
                        <a:pt x="8394" y="110943"/>
                      </a:moveTo>
                      <a:lnTo>
                        <a:pt x="8394" y="116086"/>
                      </a:lnTo>
                      <a:lnTo>
                        <a:pt x="3239" y="116086"/>
                      </a:lnTo>
                      <a:lnTo>
                        <a:pt x="3239" y="110943"/>
                      </a:lnTo>
                      <a:close/>
                      <a:moveTo>
                        <a:pt x="14133" y="110943"/>
                      </a:moveTo>
                      <a:lnTo>
                        <a:pt x="14133" y="116098"/>
                      </a:lnTo>
                      <a:lnTo>
                        <a:pt x="8966" y="116098"/>
                      </a:lnTo>
                      <a:lnTo>
                        <a:pt x="8966" y="110943"/>
                      </a:lnTo>
                      <a:close/>
                      <a:moveTo>
                        <a:pt x="19860" y="110943"/>
                      </a:moveTo>
                      <a:lnTo>
                        <a:pt x="19860" y="116098"/>
                      </a:lnTo>
                      <a:lnTo>
                        <a:pt x="14705" y="116098"/>
                      </a:lnTo>
                      <a:lnTo>
                        <a:pt x="14705" y="110943"/>
                      </a:lnTo>
                      <a:close/>
                      <a:moveTo>
                        <a:pt x="25587" y="110943"/>
                      </a:moveTo>
                      <a:lnTo>
                        <a:pt x="25587" y="116098"/>
                      </a:lnTo>
                      <a:lnTo>
                        <a:pt x="20431" y="116098"/>
                      </a:lnTo>
                      <a:lnTo>
                        <a:pt x="20431" y="110943"/>
                      </a:lnTo>
                      <a:close/>
                      <a:moveTo>
                        <a:pt x="31326" y="110943"/>
                      </a:moveTo>
                      <a:lnTo>
                        <a:pt x="31326" y="116098"/>
                      </a:lnTo>
                      <a:lnTo>
                        <a:pt x="26158" y="116098"/>
                      </a:lnTo>
                      <a:lnTo>
                        <a:pt x="26158" y="110943"/>
                      </a:lnTo>
                      <a:close/>
                      <a:moveTo>
                        <a:pt x="37053" y="110943"/>
                      </a:moveTo>
                      <a:lnTo>
                        <a:pt x="37053" y="116098"/>
                      </a:lnTo>
                      <a:lnTo>
                        <a:pt x="31897" y="116098"/>
                      </a:lnTo>
                      <a:lnTo>
                        <a:pt x="31897" y="110943"/>
                      </a:lnTo>
                      <a:close/>
                      <a:moveTo>
                        <a:pt x="42791" y="110943"/>
                      </a:moveTo>
                      <a:lnTo>
                        <a:pt x="42779" y="116098"/>
                      </a:lnTo>
                      <a:lnTo>
                        <a:pt x="37636" y="116098"/>
                      </a:lnTo>
                      <a:lnTo>
                        <a:pt x="37636" y="110943"/>
                      </a:lnTo>
                      <a:close/>
                      <a:moveTo>
                        <a:pt x="48518" y="110943"/>
                      </a:moveTo>
                      <a:lnTo>
                        <a:pt x="48518" y="116098"/>
                      </a:lnTo>
                      <a:lnTo>
                        <a:pt x="43351" y="116098"/>
                      </a:lnTo>
                      <a:lnTo>
                        <a:pt x="43351" y="110943"/>
                      </a:lnTo>
                      <a:close/>
                      <a:moveTo>
                        <a:pt x="134505" y="110943"/>
                      </a:moveTo>
                      <a:lnTo>
                        <a:pt x="134505" y="116098"/>
                      </a:lnTo>
                      <a:lnTo>
                        <a:pt x="129350" y="116098"/>
                      </a:lnTo>
                      <a:lnTo>
                        <a:pt x="129350" y="110943"/>
                      </a:lnTo>
                      <a:close/>
                      <a:moveTo>
                        <a:pt x="140232" y="110943"/>
                      </a:moveTo>
                      <a:lnTo>
                        <a:pt x="140232" y="116098"/>
                      </a:lnTo>
                      <a:lnTo>
                        <a:pt x="135077" y="116098"/>
                      </a:lnTo>
                      <a:lnTo>
                        <a:pt x="135077" y="110943"/>
                      </a:lnTo>
                      <a:close/>
                      <a:moveTo>
                        <a:pt x="145971" y="110943"/>
                      </a:moveTo>
                      <a:lnTo>
                        <a:pt x="145971" y="116098"/>
                      </a:lnTo>
                      <a:lnTo>
                        <a:pt x="140804" y="116098"/>
                      </a:lnTo>
                      <a:lnTo>
                        <a:pt x="140804" y="110943"/>
                      </a:lnTo>
                      <a:close/>
                      <a:moveTo>
                        <a:pt x="54245" y="110943"/>
                      </a:moveTo>
                      <a:lnTo>
                        <a:pt x="54245" y="116110"/>
                      </a:lnTo>
                      <a:lnTo>
                        <a:pt x="49090" y="116110"/>
                      </a:lnTo>
                      <a:lnTo>
                        <a:pt x="49090" y="110943"/>
                      </a:lnTo>
                      <a:close/>
                      <a:moveTo>
                        <a:pt x="59972" y="110943"/>
                      </a:moveTo>
                      <a:lnTo>
                        <a:pt x="59972" y="116110"/>
                      </a:lnTo>
                      <a:lnTo>
                        <a:pt x="54817" y="116110"/>
                      </a:lnTo>
                      <a:lnTo>
                        <a:pt x="54817" y="110943"/>
                      </a:lnTo>
                      <a:close/>
                      <a:moveTo>
                        <a:pt x="65711" y="110943"/>
                      </a:moveTo>
                      <a:lnTo>
                        <a:pt x="65711" y="116110"/>
                      </a:lnTo>
                      <a:lnTo>
                        <a:pt x="60555" y="116110"/>
                      </a:lnTo>
                      <a:lnTo>
                        <a:pt x="60555" y="110943"/>
                      </a:lnTo>
                      <a:close/>
                      <a:moveTo>
                        <a:pt x="71438" y="110943"/>
                      </a:moveTo>
                      <a:lnTo>
                        <a:pt x="71438" y="116110"/>
                      </a:lnTo>
                      <a:lnTo>
                        <a:pt x="66282" y="116110"/>
                      </a:lnTo>
                      <a:lnTo>
                        <a:pt x="66282" y="110943"/>
                      </a:lnTo>
                      <a:close/>
                      <a:moveTo>
                        <a:pt x="77177" y="110943"/>
                      </a:moveTo>
                      <a:lnTo>
                        <a:pt x="77177" y="116110"/>
                      </a:lnTo>
                      <a:lnTo>
                        <a:pt x="72009" y="116110"/>
                      </a:lnTo>
                      <a:lnTo>
                        <a:pt x="72009" y="110943"/>
                      </a:lnTo>
                      <a:close/>
                      <a:moveTo>
                        <a:pt x="82904" y="110943"/>
                      </a:moveTo>
                      <a:lnTo>
                        <a:pt x="82904" y="116110"/>
                      </a:lnTo>
                      <a:lnTo>
                        <a:pt x="77748" y="116110"/>
                      </a:lnTo>
                      <a:lnTo>
                        <a:pt x="77748" y="110943"/>
                      </a:lnTo>
                      <a:close/>
                      <a:moveTo>
                        <a:pt x="88642" y="110943"/>
                      </a:moveTo>
                      <a:lnTo>
                        <a:pt x="88630" y="116110"/>
                      </a:lnTo>
                      <a:lnTo>
                        <a:pt x="83487" y="116110"/>
                      </a:lnTo>
                      <a:lnTo>
                        <a:pt x="83487" y="110943"/>
                      </a:lnTo>
                      <a:close/>
                      <a:moveTo>
                        <a:pt x="94369" y="110943"/>
                      </a:moveTo>
                      <a:lnTo>
                        <a:pt x="94369" y="116110"/>
                      </a:lnTo>
                      <a:lnTo>
                        <a:pt x="89202" y="116110"/>
                      </a:lnTo>
                      <a:lnTo>
                        <a:pt x="89202" y="110943"/>
                      </a:lnTo>
                      <a:close/>
                      <a:moveTo>
                        <a:pt x="100096" y="110943"/>
                      </a:moveTo>
                      <a:lnTo>
                        <a:pt x="100096" y="116122"/>
                      </a:lnTo>
                      <a:lnTo>
                        <a:pt x="94941" y="116122"/>
                      </a:lnTo>
                      <a:lnTo>
                        <a:pt x="94941" y="110943"/>
                      </a:lnTo>
                      <a:close/>
                      <a:moveTo>
                        <a:pt x="105823" y="110943"/>
                      </a:moveTo>
                      <a:lnTo>
                        <a:pt x="105823" y="116122"/>
                      </a:lnTo>
                      <a:lnTo>
                        <a:pt x="100668" y="116122"/>
                      </a:lnTo>
                      <a:lnTo>
                        <a:pt x="100668" y="110943"/>
                      </a:lnTo>
                      <a:close/>
                      <a:moveTo>
                        <a:pt x="111562" y="110943"/>
                      </a:moveTo>
                      <a:lnTo>
                        <a:pt x="111562" y="116122"/>
                      </a:lnTo>
                      <a:lnTo>
                        <a:pt x="106406" y="116122"/>
                      </a:lnTo>
                      <a:lnTo>
                        <a:pt x="106406" y="110943"/>
                      </a:lnTo>
                      <a:close/>
                      <a:moveTo>
                        <a:pt x="117289" y="110943"/>
                      </a:moveTo>
                      <a:lnTo>
                        <a:pt x="117289" y="116122"/>
                      </a:lnTo>
                      <a:lnTo>
                        <a:pt x="112133" y="116122"/>
                      </a:lnTo>
                      <a:lnTo>
                        <a:pt x="112133" y="110943"/>
                      </a:lnTo>
                      <a:close/>
                      <a:moveTo>
                        <a:pt x="123028" y="110943"/>
                      </a:moveTo>
                      <a:lnTo>
                        <a:pt x="123028" y="116122"/>
                      </a:lnTo>
                      <a:lnTo>
                        <a:pt x="117860" y="116122"/>
                      </a:lnTo>
                      <a:lnTo>
                        <a:pt x="117860" y="110943"/>
                      </a:lnTo>
                      <a:close/>
                      <a:moveTo>
                        <a:pt x="128754" y="110943"/>
                      </a:moveTo>
                      <a:lnTo>
                        <a:pt x="128754" y="116122"/>
                      </a:lnTo>
                      <a:lnTo>
                        <a:pt x="123599" y="116122"/>
                      </a:lnTo>
                      <a:lnTo>
                        <a:pt x="123599" y="110943"/>
                      </a:lnTo>
                      <a:close/>
                      <a:moveTo>
                        <a:pt x="8394" y="116670"/>
                      </a:moveTo>
                      <a:lnTo>
                        <a:pt x="8394" y="121825"/>
                      </a:lnTo>
                      <a:lnTo>
                        <a:pt x="3239" y="121825"/>
                      </a:lnTo>
                      <a:lnTo>
                        <a:pt x="3239" y="116670"/>
                      </a:lnTo>
                      <a:close/>
                      <a:moveTo>
                        <a:pt x="14133" y="116670"/>
                      </a:moveTo>
                      <a:lnTo>
                        <a:pt x="14133" y="121825"/>
                      </a:lnTo>
                      <a:lnTo>
                        <a:pt x="8966" y="121825"/>
                      </a:lnTo>
                      <a:lnTo>
                        <a:pt x="8966" y="116670"/>
                      </a:lnTo>
                      <a:close/>
                      <a:moveTo>
                        <a:pt x="25587" y="116670"/>
                      </a:moveTo>
                      <a:lnTo>
                        <a:pt x="25587" y="121825"/>
                      </a:lnTo>
                      <a:lnTo>
                        <a:pt x="20431" y="121825"/>
                      </a:lnTo>
                      <a:lnTo>
                        <a:pt x="20431" y="116670"/>
                      </a:lnTo>
                      <a:close/>
                      <a:moveTo>
                        <a:pt x="134505" y="116670"/>
                      </a:moveTo>
                      <a:lnTo>
                        <a:pt x="134505" y="121825"/>
                      </a:lnTo>
                      <a:lnTo>
                        <a:pt x="129350" y="121825"/>
                      </a:lnTo>
                      <a:lnTo>
                        <a:pt x="129350" y="116670"/>
                      </a:lnTo>
                      <a:close/>
                      <a:moveTo>
                        <a:pt x="145971" y="116670"/>
                      </a:moveTo>
                      <a:lnTo>
                        <a:pt x="145971" y="121825"/>
                      </a:lnTo>
                      <a:lnTo>
                        <a:pt x="140804" y="121825"/>
                      </a:lnTo>
                      <a:lnTo>
                        <a:pt x="140804" y="116670"/>
                      </a:lnTo>
                      <a:close/>
                      <a:moveTo>
                        <a:pt x="19860" y="116670"/>
                      </a:moveTo>
                      <a:lnTo>
                        <a:pt x="19860" y="121837"/>
                      </a:lnTo>
                      <a:lnTo>
                        <a:pt x="14705" y="121837"/>
                      </a:lnTo>
                      <a:lnTo>
                        <a:pt x="14705" y="116670"/>
                      </a:lnTo>
                      <a:close/>
                      <a:moveTo>
                        <a:pt x="31326" y="116670"/>
                      </a:moveTo>
                      <a:lnTo>
                        <a:pt x="31326" y="121837"/>
                      </a:lnTo>
                      <a:lnTo>
                        <a:pt x="26158" y="121837"/>
                      </a:lnTo>
                      <a:lnTo>
                        <a:pt x="26158" y="116670"/>
                      </a:lnTo>
                      <a:close/>
                      <a:moveTo>
                        <a:pt x="37053" y="116670"/>
                      </a:moveTo>
                      <a:lnTo>
                        <a:pt x="37053" y="121837"/>
                      </a:lnTo>
                      <a:lnTo>
                        <a:pt x="31897" y="121837"/>
                      </a:lnTo>
                      <a:lnTo>
                        <a:pt x="31897" y="116670"/>
                      </a:lnTo>
                      <a:close/>
                      <a:moveTo>
                        <a:pt x="42791" y="116670"/>
                      </a:moveTo>
                      <a:lnTo>
                        <a:pt x="42779" y="121837"/>
                      </a:lnTo>
                      <a:lnTo>
                        <a:pt x="37636" y="121837"/>
                      </a:lnTo>
                      <a:lnTo>
                        <a:pt x="37636" y="116670"/>
                      </a:lnTo>
                      <a:close/>
                      <a:moveTo>
                        <a:pt x="48518" y="116670"/>
                      </a:moveTo>
                      <a:lnTo>
                        <a:pt x="48518" y="121837"/>
                      </a:lnTo>
                      <a:lnTo>
                        <a:pt x="43351" y="121837"/>
                      </a:lnTo>
                      <a:lnTo>
                        <a:pt x="43351" y="116670"/>
                      </a:lnTo>
                      <a:close/>
                      <a:moveTo>
                        <a:pt x="54245" y="116670"/>
                      </a:moveTo>
                      <a:lnTo>
                        <a:pt x="54245" y="121837"/>
                      </a:lnTo>
                      <a:lnTo>
                        <a:pt x="49090" y="121837"/>
                      </a:lnTo>
                      <a:lnTo>
                        <a:pt x="49090" y="116670"/>
                      </a:lnTo>
                      <a:close/>
                      <a:moveTo>
                        <a:pt x="59972" y="116670"/>
                      </a:moveTo>
                      <a:lnTo>
                        <a:pt x="59972" y="121837"/>
                      </a:lnTo>
                      <a:lnTo>
                        <a:pt x="54817" y="121837"/>
                      </a:lnTo>
                      <a:lnTo>
                        <a:pt x="54817" y="116670"/>
                      </a:lnTo>
                      <a:close/>
                      <a:moveTo>
                        <a:pt x="65711" y="116670"/>
                      </a:moveTo>
                      <a:lnTo>
                        <a:pt x="65711" y="121837"/>
                      </a:lnTo>
                      <a:lnTo>
                        <a:pt x="60555" y="121837"/>
                      </a:lnTo>
                      <a:lnTo>
                        <a:pt x="60555" y="116670"/>
                      </a:lnTo>
                      <a:close/>
                      <a:moveTo>
                        <a:pt x="71438" y="116670"/>
                      </a:moveTo>
                      <a:lnTo>
                        <a:pt x="71438" y="121837"/>
                      </a:lnTo>
                      <a:lnTo>
                        <a:pt x="66282" y="121837"/>
                      </a:lnTo>
                      <a:lnTo>
                        <a:pt x="66282" y="116670"/>
                      </a:lnTo>
                      <a:close/>
                      <a:moveTo>
                        <a:pt x="140232" y="116670"/>
                      </a:moveTo>
                      <a:lnTo>
                        <a:pt x="140232" y="121837"/>
                      </a:lnTo>
                      <a:lnTo>
                        <a:pt x="135077" y="121837"/>
                      </a:lnTo>
                      <a:lnTo>
                        <a:pt x="135077" y="116670"/>
                      </a:lnTo>
                      <a:close/>
                      <a:moveTo>
                        <a:pt x="77177" y="116670"/>
                      </a:moveTo>
                      <a:lnTo>
                        <a:pt x="77177" y="121849"/>
                      </a:lnTo>
                      <a:lnTo>
                        <a:pt x="72009" y="121849"/>
                      </a:lnTo>
                      <a:lnTo>
                        <a:pt x="72009" y="116670"/>
                      </a:lnTo>
                      <a:close/>
                      <a:moveTo>
                        <a:pt x="82904" y="116670"/>
                      </a:moveTo>
                      <a:lnTo>
                        <a:pt x="82904" y="121849"/>
                      </a:lnTo>
                      <a:lnTo>
                        <a:pt x="77748" y="121849"/>
                      </a:lnTo>
                      <a:lnTo>
                        <a:pt x="77748" y="116670"/>
                      </a:lnTo>
                      <a:close/>
                      <a:moveTo>
                        <a:pt x="88642" y="116670"/>
                      </a:moveTo>
                      <a:lnTo>
                        <a:pt x="88630" y="121849"/>
                      </a:lnTo>
                      <a:lnTo>
                        <a:pt x="83487" y="121849"/>
                      </a:lnTo>
                      <a:lnTo>
                        <a:pt x="83487" y="116670"/>
                      </a:lnTo>
                      <a:close/>
                      <a:moveTo>
                        <a:pt x="94369" y="116670"/>
                      </a:moveTo>
                      <a:lnTo>
                        <a:pt x="94369" y="121849"/>
                      </a:lnTo>
                      <a:lnTo>
                        <a:pt x="89202" y="121849"/>
                      </a:lnTo>
                      <a:lnTo>
                        <a:pt x="89202" y="116670"/>
                      </a:lnTo>
                      <a:close/>
                      <a:moveTo>
                        <a:pt x="100096" y="116670"/>
                      </a:moveTo>
                      <a:lnTo>
                        <a:pt x="100096" y="121849"/>
                      </a:lnTo>
                      <a:lnTo>
                        <a:pt x="94941" y="121849"/>
                      </a:lnTo>
                      <a:lnTo>
                        <a:pt x="94941" y="116670"/>
                      </a:lnTo>
                      <a:close/>
                      <a:moveTo>
                        <a:pt x="105823" y="116670"/>
                      </a:moveTo>
                      <a:lnTo>
                        <a:pt x="105823" y="121849"/>
                      </a:lnTo>
                      <a:lnTo>
                        <a:pt x="100668" y="121849"/>
                      </a:lnTo>
                      <a:lnTo>
                        <a:pt x="100668" y="116670"/>
                      </a:lnTo>
                      <a:close/>
                      <a:moveTo>
                        <a:pt x="111562" y="116670"/>
                      </a:moveTo>
                      <a:lnTo>
                        <a:pt x="111562" y="121849"/>
                      </a:lnTo>
                      <a:lnTo>
                        <a:pt x="106406" y="121849"/>
                      </a:lnTo>
                      <a:lnTo>
                        <a:pt x="106406" y="116670"/>
                      </a:lnTo>
                      <a:close/>
                      <a:moveTo>
                        <a:pt x="117289" y="116670"/>
                      </a:moveTo>
                      <a:lnTo>
                        <a:pt x="117289" y="121849"/>
                      </a:lnTo>
                      <a:lnTo>
                        <a:pt x="112133" y="121849"/>
                      </a:lnTo>
                      <a:lnTo>
                        <a:pt x="112133" y="116670"/>
                      </a:lnTo>
                      <a:close/>
                      <a:moveTo>
                        <a:pt x="123028" y="116670"/>
                      </a:moveTo>
                      <a:lnTo>
                        <a:pt x="123028" y="121861"/>
                      </a:lnTo>
                      <a:lnTo>
                        <a:pt x="117860" y="121861"/>
                      </a:lnTo>
                      <a:lnTo>
                        <a:pt x="117860" y="116670"/>
                      </a:lnTo>
                      <a:close/>
                      <a:moveTo>
                        <a:pt x="128754" y="116670"/>
                      </a:moveTo>
                      <a:lnTo>
                        <a:pt x="128754" y="121861"/>
                      </a:lnTo>
                      <a:lnTo>
                        <a:pt x="123599" y="121861"/>
                      </a:lnTo>
                      <a:lnTo>
                        <a:pt x="123599" y="116670"/>
                      </a:lnTo>
                      <a:close/>
                      <a:moveTo>
                        <a:pt x="8394" y="122397"/>
                      </a:moveTo>
                      <a:lnTo>
                        <a:pt x="8394" y="127552"/>
                      </a:lnTo>
                      <a:lnTo>
                        <a:pt x="3239" y="127552"/>
                      </a:lnTo>
                      <a:lnTo>
                        <a:pt x="3239" y="122397"/>
                      </a:lnTo>
                      <a:close/>
                      <a:moveTo>
                        <a:pt x="14133" y="122397"/>
                      </a:moveTo>
                      <a:lnTo>
                        <a:pt x="14133" y="127564"/>
                      </a:lnTo>
                      <a:lnTo>
                        <a:pt x="8966" y="127564"/>
                      </a:lnTo>
                      <a:lnTo>
                        <a:pt x="8966" y="122397"/>
                      </a:lnTo>
                      <a:close/>
                      <a:moveTo>
                        <a:pt x="19860" y="122397"/>
                      </a:moveTo>
                      <a:lnTo>
                        <a:pt x="19860" y="127564"/>
                      </a:lnTo>
                      <a:lnTo>
                        <a:pt x="14705" y="127564"/>
                      </a:lnTo>
                      <a:lnTo>
                        <a:pt x="14705" y="122397"/>
                      </a:lnTo>
                      <a:close/>
                      <a:moveTo>
                        <a:pt x="25587" y="122397"/>
                      </a:moveTo>
                      <a:lnTo>
                        <a:pt x="25587" y="127564"/>
                      </a:lnTo>
                      <a:lnTo>
                        <a:pt x="20431" y="127564"/>
                      </a:lnTo>
                      <a:lnTo>
                        <a:pt x="20431" y="122397"/>
                      </a:lnTo>
                      <a:close/>
                      <a:moveTo>
                        <a:pt x="31326" y="122397"/>
                      </a:moveTo>
                      <a:lnTo>
                        <a:pt x="31326" y="127564"/>
                      </a:lnTo>
                      <a:lnTo>
                        <a:pt x="26158" y="127564"/>
                      </a:lnTo>
                      <a:lnTo>
                        <a:pt x="26158" y="122397"/>
                      </a:lnTo>
                      <a:close/>
                      <a:moveTo>
                        <a:pt x="37053" y="122397"/>
                      </a:moveTo>
                      <a:lnTo>
                        <a:pt x="37053" y="127564"/>
                      </a:lnTo>
                      <a:lnTo>
                        <a:pt x="31897" y="127564"/>
                      </a:lnTo>
                      <a:lnTo>
                        <a:pt x="31897" y="122397"/>
                      </a:lnTo>
                      <a:close/>
                      <a:moveTo>
                        <a:pt x="42791" y="122397"/>
                      </a:moveTo>
                      <a:lnTo>
                        <a:pt x="42779" y="127564"/>
                      </a:lnTo>
                      <a:lnTo>
                        <a:pt x="37636" y="127564"/>
                      </a:lnTo>
                      <a:lnTo>
                        <a:pt x="37636" y="122397"/>
                      </a:lnTo>
                      <a:close/>
                      <a:moveTo>
                        <a:pt x="48518" y="122397"/>
                      </a:moveTo>
                      <a:lnTo>
                        <a:pt x="48518" y="127564"/>
                      </a:lnTo>
                      <a:lnTo>
                        <a:pt x="43351" y="127564"/>
                      </a:lnTo>
                      <a:lnTo>
                        <a:pt x="43351" y="122397"/>
                      </a:lnTo>
                      <a:close/>
                      <a:moveTo>
                        <a:pt x="54245" y="122397"/>
                      </a:moveTo>
                      <a:lnTo>
                        <a:pt x="54245" y="127564"/>
                      </a:lnTo>
                      <a:lnTo>
                        <a:pt x="49090" y="127564"/>
                      </a:lnTo>
                      <a:lnTo>
                        <a:pt x="49090" y="122397"/>
                      </a:lnTo>
                      <a:close/>
                      <a:moveTo>
                        <a:pt x="134505" y="122397"/>
                      </a:moveTo>
                      <a:lnTo>
                        <a:pt x="134505" y="127564"/>
                      </a:lnTo>
                      <a:lnTo>
                        <a:pt x="129350" y="127564"/>
                      </a:lnTo>
                      <a:lnTo>
                        <a:pt x="129350" y="122397"/>
                      </a:lnTo>
                      <a:close/>
                      <a:moveTo>
                        <a:pt x="140232" y="122397"/>
                      </a:moveTo>
                      <a:lnTo>
                        <a:pt x="140232" y="127564"/>
                      </a:lnTo>
                      <a:lnTo>
                        <a:pt x="135077" y="127564"/>
                      </a:lnTo>
                      <a:lnTo>
                        <a:pt x="135077" y="122397"/>
                      </a:lnTo>
                      <a:close/>
                      <a:moveTo>
                        <a:pt x="145971" y="122397"/>
                      </a:moveTo>
                      <a:lnTo>
                        <a:pt x="145971" y="127564"/>
                      </a:lnTo>
                      <a:lnTo>
                        <a:pt x="140804" y="127564"/>
                      </a:lnTo>
                      <a:lnTo>
                        <a:pt x="140804" y="122397"/>
                      </a:lnTo>
                      <a:close/>
                      <a:moveTo>
                        <a:pt x="59972" y="122397"/>
                      </a:moveTo>
                      <a:lnTo>
                        <a:pt x="59972" y="127576"/>
                      </a:lnTo>
                      <a:lnTo>
                        <a:pt x="54817" y="127576"/>
                      </a:lnTo>
                      <a:lnTo>
                        <a:pt x="54817" y="122397"/>
                      </a:lnTo>
                      <a:close/>
                      <a:moveTo>
                        <a:pt x="65711" y="122397"/>
                      </a:moveTo>
                      <a:lnTo>
                        <a:pt x="65711" y="127576"/>
                      </a:lnTo>
                      <a:lnTo>
                        <a:pt x="60555" y="127576"/>
                      </a:lnTo>
                      <a:lnTo>
                        <a:pt x="60555" y="122397"/>
                      </a:lnTo>
                      <a:close/>
                      <a:moveTo>
                        <a:pt x="71438" y="122397"/>
                      </a:moveTo>
                      <a:lnTo>
                        <a:pt x="71438" y="127576"/>
                      </a:lnTo>
                      <a:lnTo>
                        <a:pt x="66282" y="127576"/>
                      </a:lnTo>
                      <a:lnTo>
                        <a:pt x="66282" y="122397"/>
                      </a:lnTo>
                      <a:close/>
                      <a:moveTo>
                        <a:pt x="77177" y="122397"/>
                      </a:moveTo>
                      <a:lnTo>
                        <a:pt x="77177" y="127576"/>
                      </a:lnTo>
                      <a:lnTo>
                        <a:pt x="72009" y="127576"/>
                      </a:lnTo>
                      <a:lnTo>
                        <a:pt x="72009" y="122397"/>
                      </a:lnTo>
                      <a:close/>
                      <a:moveTo>
                        <a:pt x="82904" y="122397"/>
                      </a:moveTo>
                      <a:lnTo>
                        <a:pt x="82904" y="127576"/>
                      </a:lnTo>
                      <a:lnTo>
                        <a:pt x="77748" y="127576"/>
                      </a:lnTo>
                      <a:lnTo>
                        <a:pt x="77748" y="122397"/>
                      </a:lnTo>
                      <a:close/>
                      <a:moveTo>
                        <a:pt x="88642" y="122397"/>
                      </a:moveTo>
                      <a:lnTo>
                        <a:pt x="88630" y="127576"/>
                      </a:lnTo>
                      <a:lnTo>
                        <a:pt x="83487" y="127576"/>
                      </a:lnTo>
                      <a:lnTo>
                        <a:pt x="83487" y="122397"/>
                      </a:lnTo>
                      <a:close/>
                      <a:moveTo>
                        <a:pt x="94369" y="122397"/>
                      </a:moveTo>
                      <a:lnTo>
                        <a:pt x="94369" y="127576"/>
                      </a:lnTo>
                      <a:lnTo>
                        <a:pt x="89202" y="127576"/>
                      </a:lnTo>
                      <a:lnTo>
                        <a:pt x="89202" y="122397"/>
                      </a:lnTo>
                      <a:close/>
                      <a:moveTo>
                        <a:pt x="100096" y="122397"/>
                      </a:moveTo>
                      <a:lnTo>
                        <a:pt x="100096" y="127576"/>
                      </a:lnTo>
                      <a:lnTo>
                        <a:pt x="94941" y="127576"/>
                      </a:lnTo>
                      <a:lnTo>
                        <a:pt x="94941" y="122397"/>
                      </a:lnTo>
                      <a:close/>
                      <a:moveTo>
                        <a:pt x="105823" y="122397"/>
                      </a:moveTo>
                      <a:lnTo>
                        <a:pt x="105823" y="127588"/>
                      </a:lnTo>
                      <a:lnTo>
                        <a:pt x="100668" y="127588"/>
                      </a:lnTo>
                      <a:lnTo>
                        <a:pt x="100668" y="122397"/>
                      </a:lnTo>
                      <a:close/>
                      <a:moveTo>
                        <a:pt x="111562" y="122397"/>
                      </a:moveTo>
                      <a:lnTo>
                        <a:pt x="111562" y="127588"/>
                      </a:lnTo>
                      <a:lnTo>
                        <a:pt x="106406" y="127588"/>
                      </a:lnTo>
                      <a:lnTo>
                        <a:pt x="106406" y="122397"/>
                      </a:lnTo>
                      <a:close/>
                      <a:moveTo>
                        <a:pt x="117289" y="122397"/>
                      </a:moveTo>
                      <a:lnTo>
                        <a:pt x="117289" y="127588"/>
                      </a:lnTo>
                      <a:lnTo>
                        <a:pt x="112133" y="127588"/>
                      </a:lnTo>
                      <a:lnTo>
                        <a:pt x="112133" y="122397"/>
                      </a:lnTo>
                      <a:close/>
                      <a:moveTo>
                        <a:pt x="123028" y="122397"/>
                      </a:moveTo>
                      <a:lnTo>
                        <a:pt x="123028" y="127588"/>
                      </a:lnTo>
                      <a:lnTo>
                        <a:pt x="117860" y="127588"/>
                      </a:lnTo>
                      <a:lnTo>
                        <a:pt x="117860" y="122397"/>
                      </a:lnTo>
                      <a:close/>
                      <a:moveTo>
                        <a:pt x="128754" y="122397"/>
                      </a:moveTo>
                      <a:lnTo>
                        <a:pt x="128754" y="127588"/>
                      </a:lnTo>
                      <a:lnTo>
                        <a:pt x="123599" y="127588"/>
                      </a:lnTo>
                      <a:lnTo>
                        <a:pt x="123599" y="122397"/>
                      </a:lnTo>
                      <a:close/>
                      <a:moveTo>
                        <a:pt x="8394" y="128135"/>
                      </a:moveTo>
                      <a:lnTo>
                        <a:pt x="8394" y="133279"/>
                      </a:lnTo>
                      <a:lnTo>
                        <a:pt x="3239" y="133279"/>
                      </a:lnTo>
                      <a:lnTo>
                        <a:pt x="3239" y="128135"/>
                      </a:lnTo>
                      <a:close/>
                      <a:moveTo>
                        <a:pt x="14133" y="128135"/>
                      </a:moveTo>
                      <a:lnTo>
                        <a:pt x="14133" y="133291"/>
                      </a:lnTo>
                      <a:lnTo>
                        <a:pt x="8966" y="133291"/>
                      </a:lnTo>
                      <a:lnTo>
                        <a:pt x="8966" y="128135"/>
                      </a:lnTo>
                      <a:close/>
                      <a:moveTo>
                        <a:pt x="19860" y="128135"/>
                      </a:moveTo>
                      <a:lnTo>
                        <a:pt x="19860" y="133291"/>
                      </a:lnTo>
                      <a:lnTo>
                        <a:pt x="14705" y="133291"/>
                      </a:lnTo>
                      <a:lnTo>
                        <a:pt x="14705" y="128135"/>
                      </a:lnTo>
                      <a:close/>
                      <a:moveTo>
                        <a:pt x="25587" y="128135"/>
                      </a:moveTo>
                      <a:lnTo>
                        <a:pt x="25587" y="133291"/>
                      </a:lnTo>
                      <a:lnTo>
                        <a:pt x="20431" y="133291"/>
                      </a:lnTo>
                      <a:lnTo>
                        <a:pt x="20431" y="128135"/>
                      </a:lnTo>
                      <a:close/>
                      <a:moveTo>
                        <a:pt x="31326" y="128135"/>
                      </a:moveTo>
                      <a:lnTo>
                        <a:pt x="31326" y="133291"/>
                      </a:lnTo>
                      <a:lnTo>
                        <a:pt x="26158" y="133291"/>
                      </a:lnTo>
                      <a:lnTo>
                        <a:pt x="26158" y="128135"/>
                      </a:lnTo>
                      <a:close/>
                      <a:moveTo>
                        <a:pt x="37053" y="128135"/>
                      </a:moveTo>
                      <a:lnTo>
                        <a:pt x="37053" y="133291"/>
                      </a:lnTo>
                      <a:lnTo>
                        <a:pt x="31897" y="133291"/>
                      </a:lnTo>
                      <a:lnTo>
                        <a:pt x="31897" y="128135"/>
                      </a:lnTo>
                      <a:close/>
                      <a:moveTo>
                        <a:pt x="134505" y="128135"/>
                      </a:moveTo>
                      <a:lnTo>
                        <a:pt x="134505" y="133291"/>
                      </a:lnTo>
                      <a:lnTo>
                        <a:pt x="129350" y="133291"/>
                      </a:lnTo>
                      <a:lnTo>
                        <a:pt x="129350" y="128135"/>
                      </a:lnTo>
                      <a:close/>
                      <a:moveTo>
                        <a:pt x="140232" y="128135"/>
                      </a:moveTo>
                      <a:lnTo>
                        <a:pt x="140232" y="133291"/>
                      </a:lnTo>
                      <a:lnTo>
                        <a:pt x="135077" y="133291"/>
                      </a:lnTo>
                      <a:lnTo>
                        <a:pt x="135077" y="128135"/>
                      </a:lnTo>
                      <a:close/>
                      <a:moveTo>
                        <a:pt x="145971" y="128135"/>
                      </a:moveTo>
                      <a:lnTo>
                        <a:pt x="145971" y="133291"/>
                      </a:lnTo>
                      <a:lnTo>
                        <a:pt x="140804" y="133291"/>
                      </a:lnTo>
                      <a:lnTo>
                        <a:pt x="140804" y="128135"/>
                      </a:lnTo>
                      <a:close/>
                      <a:moveTo>
                        <a:pt x="42791" y="128135"/>
                      </a:moveTo>
                      <a:lnTo>
                        <a:pt x="42779" y="133303"/>
                      </a:lnTo>
                      <a:lnTo>
                        <a:pt x="37636" y="133303"/>
                      </a:lnTo>
                      <a:lnTo>
                        <a:pt x="37636" y="128135"/>
                      </a:lnTo>
                      <a:close/>
                      <a:moveTo>
                        <a:pt x="48518" y="128135"/>
                      </a:moveTo>
                      <a:lnTo>
                        <a:pt x="48518" y="133303"/>
                      </a:lnTo>
                      <a:lnTo>
                        <a:pt x="43351" y="133303"/>
                      </a:lnTo>
                      <a:lnTo>
                        <a:pt x="43351" y="128135"/>
                      </a:lnTo>
                      <a:close/>
                      <a:moveTo>
                        <a:pt x="54245" y="128135"/>
                      </a:moveTo>
                      <a:lnTo>
                        <a:pt x="54245" y="133303"/>
                      </a:lnTo>
                      <a:lnTo>
                        <a:pt x="49090" y="133303"/>
                      </a:lnTo>
                      <a:lnTo>
                        <a:pt x="49090" y="128135"/>
                      </a:lnTo>
                      <a:close/>
                      <a:moveTo>
                        <a:pt x="59972" y="128135"/>
                      </a:moveTo>
                      <a:lnTo>
                        <a:pt x="59972" y="133303"/>
                      </a:lnTo>
                      <a:lnTo>
                        <a:pt x="54817" y="133303"/>
                      </a:lnTo>
                      <a:lnTo>
                        <a:pt x="54817" y="128135"/>
                      </a:lnTo>
                      <a:close/>
                      <a:moveTo>
                        <a:pt x="65711" y="128135"/>
                      </a:moveTo>
                      <a:lnTo>
                        <a:pt x="65711" y="133303"/>
                      </a:lnTo>
                      <a:lnTo>
                        <a:pt x="60555" y="133303"/>
                      </a:lnTo>
                      <a:lnTo>
                        <a:pt x="60555" y="128135"/>
                      </a:lnTo>
                      <a:close/>
                      <a:moveTo>
                        <a:pt x="71438" y="128135"/>
                      </a:moveTo>
                      <a:lnTo>
                        <a:pt x="71438" y="133303"/>
                      </a:lnTo>
                      <a:lnTo>
                        <a:pt x="66282" y="133303"/>
                      </a:lnTo>
                      <a:lnTo>
                        <a:pt x="66282" y="128135"/>
                      </a:lnTo>
                      <a:close/>
                      <a:moveTo>
                        <a:pt x="77177" y="128135"/>
                      </a:moveTo>
                      <a:lnTo>
                        <a:pt x="77177" y="133303"/>
                      </a:lnTo>
                      <a:lnTo>
                        <a:pt x="72009" y="133303"/>
                      </a:lnTo>
                      <a:lnTo>
                        <a:pt x="72009" y="128135"/>
                      </a:lnTo>
                      <a:close/>
                      <a:moveTo>
                        <a:pt x="82904" y="128135"/>
                      </a:moveTo>
                      <a:lnTo>
                        <a:pt x="82904" y="133303"/>
                      </a:lnTo>
                      <a:lnTo>
                        <a:pt x="77748" y="133303"/>
                      </a:lnTo>
                      <a:lnTo>
                        <a:pt x="77748" y="128135"/>
                      </a:lnTo>
                      <a:close/>
                      <a:moveTo>
                        <a:pt x="88642" y="128135"/>
                      </a:moveTo>
                      <a:lnTo>
                        <a:pt x="88630" y="133315"/>
                      </a:lnTo>
                      <a:lnTo>
                        <a:pt x="83487" y="133315"/>
                      </a:lnTo>
                      <a:lnTo>
                        <a:pt x="83487" y="128135"/>
                      </a:lnTo>
                      <a:close/>
                      <a:moveTo>
                        <a:pt x="94369" y="128135"/>
                      </a:moveTo>
                      <a:lnTo>
                        <a:pt x="94369" y="133315"/>
                      </a:lnTo>
                      <a:lnTo>
                        <a:pt x="89202" y="133315"/>
                      </a:lnTo>
                      <a:lnTo>
                        <a:pt x="89202" y="128135"/>
                      </a:lnTo>
                      <a:close/>
                      <a:moveTo>
                        <a:pt x="100096" y="128135"/>
                      </a:moveTo>
                      <a:lnTo>
                        <a:pt x="100096" y="133315"/>
                      </a:lnTo>
                      <a:lnTo>
                        <a:pt x="94941" y="133315"/>
                      </a:lnTo>
                      <a:lnTo>
                        <a:pt x="94941" y="128135"/>
                      </a:lnTo>
                      <a:close/>
                      <a:moveTo>
                        <a:pt x="105823" y="128135"/>
                      </a:moveTo>
                      <a:lnTo>
                        <a:pt x="105823" y="133315"/>
                      </a:lnTo>
                      <a:lnTo>
                        <a:pt x="100668" y="133315"/>
                      </a:lnTo>
                      <a:lnTo>
                        <a:pt x="100668" y="128135"/>
                      </a:lnTo>
                      <a:close/>
                      <a:moveTo>
                        <a:pt x="111562" y="128135"/>
                      </a:moveTo>
                      <a:lnTo>
                        <a:pt x="111562" y="133315"/>
                      </a:lnTo>
                      <a:lnTo>
                        <a:pt x="106406" y="133315"/>
                      </a:lnTo>
                      <a:lnTo>
                        <a:pt x="106406" y="128135"/>
                      </a:lnTo>
                      <a:close/>
                      <a:moveTo>
                        <a:pt x="117289" y="128135"/>
                      </a:moveTo>
                      <a:lnTo>
                        <a:pt x="117289" y="133315"/>
                      </a:lnTo>
                      <a:lnTo>
                        <a:pt x="112133" y="133315"/>
                      </a:lnTo>
                      <a:lnTo>
                        <a:pt x="112133" y="128135"/>
                      </a:lnTo>
                      <a:close/>
                      <a:moveTo>
                        <a:pt x="123028" y="128135"/>
                      </a:moveTo>
                      <a:lnTo>
                        <a:pt x="123028" y="133315"/>
                      </a:lnTo>
                      <a:lnTo>
                        <a:pt x="117860" y="133315"/>
                      </a:lnTo>
                      <a:lnTo>
                        <a:pt x="117860" y="128135"/>
                      </a:lnTo>
                      <a:close/>
                      <a:moveTo>
                        <a:pt x="128754" y="128135"/>
                      </a:moveTo>
                      <a:lnTo>
                        <a:pt x="128754" y="133315"/>
                      </a:lnTo>
                      <a:lnTo>
                        <a:pt x="123599" y="133315"/>
                      </a:lnTo>
                      <a:lnTo>
                        <a:pt x="123599" y="128135"/>
                      </a:lnTo>
                      <a:close/>
                      <a:moveTo>
                        <a:pt x="8394" y="133862"/>
                      </a:moveTo>
                      <a:lnTo>
                        <a:pt x="8394" y="139018"/>
                      </a:lnTo>
                      <a:lnTo>
                        <a:pt x="3239" y="139018"/>
                      </a:lnTo>
                      <a:lnTo>
                        <a:pt x="3239" y="133862"/>
                      </a:lnTo>
                      <a:close/>
                      <a:moveTo>
                        <a:pt x="14133" y="133862"/>
                      </a:moveTo>
                      <a:lnTo>
                        <a:pt x="14133" y="139030"/>
                      </a:lnTo>
                      <a:lnTo>
                        <a:pt x="8966" y="139030"/>
                      </a:lnTo>
                      <a:lnTo>
                        <a:pt x="8966" y="133862"/>
                      </a:lnTo>
                      <a:close/>
                      <a:moveTo>
                        <a:pt x="19860" y="133862"/>
                      </a:moveTo>
                      <a:lnTo>
                        <a:pt x="19860" y="139030"/>
                      </a:lnTo>
                      <a:lnTo>
                        <a:pt x="14705" y="139030"/>
                      </a:lnTo>
                      <a:lnTo>
                        <a:pt x="14705" y="133862"/>
                      </a:lnTo>
                      <a:close/>
                      <a:moveTo>
                        <a:pt x="25587" y="133862"/>
                      </a:moveTo>
                      <a:lnTo>
                        <a:pt x="25587" y="139030"/>
                      </a:lnTo>
                      <a:lnTo>
                        <a:pt x="20431" y="139030"/>
                      </a:lnTo>
                      <a:lnTo>
                        <a:pt x="20431" y="133862"/>
                      </a:lnTo>
                      <a:close/>
                      <a:moveTo>
                        <a:pt x="31326" y="133862"/>
                      </a:moveTo>
                      <a:lnTo>
                        <a:pt x="31326" y="139030"/>
                      </a:lnTo>
                      <a:lnTo>
                        <a:pt x="26158" y="139030"/>
                      </a:lnTo>
                      <a:lnTo>
                        <a:pt x="26158" y="133862"/>
                      </a:lnTo>
                      <a:close/>
                      <a:moveTo>
                        <a:pt x="37053" y="133862"/>
                      </a:moveTo>
                      <a:lnTo>
                        <a:pt x="37053" y="139030"/>
                      </a:lnTo>
                      <a:lnTo>
                        <a:pt x="31897" y="139030"/>
                      </a:lnTo>
                      <a:lnTo>
                        <a:pt x="31897" y="133862"/>
                      </a:lnTo>
                      <a:close/>
                      <a:moveTo>
                        <a:pt x="42791" y="133862"/>
                      </a:moveTo>
                      <a:lnTo>
                        <a:pt x="42779" y="139030"/>
                      </a:lnTo>
                      <a:lnTo>
                        <a:pt x="37636" y="139030"/>
                      </a:lnTo>
                      <a:lnTo>
                        <a:pt x="37636" y="133862"/>
                      </a:lnTo>
                      <a:close/>
                      <a:moveTo>
                        <a:pt x="48518" y="133862"/>
                      </a:moveTo>
                      <a:lnTo>
                        <a:pt x="48518" y="139030"/>
                      </a:lnTo>
                      <a:lnTo>
                        <a:pt x="43351" y="139030"/>
                      </a:lnTo>
                      <a:lnTo>
                        <a:pt x="43351" y="133862"/>
                      </a:lnTo>
                      <a:close/>
                      <a:moveTo>
                        <a:pt x="54245" y="133862"/>
                      </a:moveTo>
                      <a:lnTo>
                        <a:pt x="54245" y="139030"/>
                      </a:lnTo>
                      <a:lnTo>
                        <a:pt x="49090" y="139030"/>
                      </a:lnTo>
                      <a:lnTo>
                        <a:pt x="49090" y="133862"/>
                      </a:lnTo>
                      <a:close/>
                      <a:moveTo>
                        <a:pt x="59972" y="133862"/>
                      </a:moveTo>
                      <a:lnTo>
                        <a:pt x="59972" y="139030"/>
                      </a:lnTo>
                      <a:lnTo>
                        <a:pt x="54817" y="139030"/>
                      </a:lnTo>
                      <a:lnTo>
                        <a:pt x="54817" y="133862"/>
                      </a:lnTo>
                      <a:close/>
                      <a:moveTo>
                        <a:pt x="65711" y="133862"/>
                      </a:moveTo>
                      <a:lnTo>
                        <a:pt x="65711" y="139030"/>
                      </a:lnTo>
                      <a:lnTo>
                        <a:pt x="60555" y="139030"/>
                      </a:lnTo>
                      <a:lnTo>
                        <a:pt x="60555" y="133862"/>
                      </a:lnTo>
                      <a:close/>
                      <a:moveTo>
                        <a:pt x="134505" y="133862"/>
                      </a:moveTo>
                      <a:lnTo>
                        <a:pt x="134505" y="139030"/>
                      </a:lnTo>
                      <a:lnTo>
                        <a:pt x="129350" y="139030"/>
                      </a:lnTo>
                      <a:lnTo>
                        <a:pt x="129350" y="133862"/>
                      </a:lnTo>
                      <a:close/>
                      <a:moveTo>
                        <a:pt x="140232" y="133862"/>
                      </a:moveTo>
                      <a:lnTo>
                        <a:pt x="140232" y="139030"/>
                      </a:lnTo>
                      <a:lnTo>
                        <a:pt x="135077" y="139030"/>
                      </a:lnTo>
                      <a:lnTo>
                        <a:pt x="135077" y="133862"/>
                      </a:lnTo>
                      <a:close/>
                      <a:moveTo>
                        <a:pt x="145971" y="133862"/>
                      </a:moveTo>
                      <a:lnTo>
                        <a:pt x="145971" y="139030"/>
                      </a:lnTo>
                      <a:lnTo>
                        <a:pt x="140804" y="139030"/>
                      </a:lnTo>
                      <a:lnTo>
                        <a:pt x="140804" y="133862"/>
                      </a:lnTo>
                      <a:close/>
                      <a:moveTo>
                        <a:pt x="71438" y="133862"/>
                      </a:moveTo>
                      <a:lnTo>
                        <a:pt x="71438" y="139042"/>
                      </a:lnTo>
                      <a:lnTo>
                        <a:pt x="66282" y="139042"/>
                      </a:lnTo>
                      <a:lnTo>
                        <a:pt x="66282" y="133862"/>
                      </a:lnTo>
                      <a:close/>
                      <a:moveTo>
                        <a:pt x="77177" y="133862"/>
                      </a:moveTo>
                      <a:lnTo>
                        <a:pt x="77177" y="139042"/>
                      </a:lnTo>
                      <a:lnTo>
                        <a:pt x="72009" y="139042"/>
                      </a:lnTo>
                      <a:lnTo>
                        <a:pt x="72009" y="133862"/>
                      </a:lnTo>
                      <a:close/>
                      <a:moveTo>
                        <a:pt x="82904" y="133862"/>
                      </a:moveTo>
                      <a:lnTo>
                        <a:pt x="82904" y="139042"/>
                      </a:lnTo>
                      <a:lnTo>
                        <a:pt x="77748" y="139042"/>
                      </a:lnTo>
                      <a:lnTo>
                        <a:pt x="77748" y="133862"/>
                      </a:lnTo>
                      <a:close/>
                      <a:moveTo>
                        <a:pt x="88642" y="133862"/>
                      </a:moveTo>
                      <a:lnTo>
                        <a:pt x="88630" y="139042"/>
                      </a:lnTo>
                      <a:lnTo>
                        <a:pt x="83487" y="139042"/>
                      </a:lnTo>
                      <a:lnTo>
                        <a:pt x="83487" y="133862"/>
                      </a:lnTo>
                      <a:close/>
                      <a:moveTo>
                        <a:pt x="94369" y="133862"/>
                      </a:moveTo>
                      <a:lnTo>
                        <a:pt x="94369" y="139042"/>
                      </a:lnTo>
                      <a:lnTo>
                        <a:pt x="89202" y="139042"/>
                      </a:lnTo>
                      <a:lnTo>
                        <a:pt x="89202" y="133862"/>
                      </a:lnTo>
                      <a:close/>
                      <a:moveTo>
                        <a:pt x="100096" y="133862"/>
                      </a:moveTo>
                      <a:lnTo>
                        <a:pt x="100096" y="139042"/>
                      </a:lnTo>
                      <a:lnTo>
                        <a:pt x="94941" y="139042"/>
                      </a:lnTo>
                      <a:lnTo>
                        <a:pt x="94941" y="133862"/>
                      </a:lnTo>
                      <a:close/>
                      <a:moveTo>
                        <a:pt x="105823" y="133862"/>
                      </a:moveTo>
                      <a:lnTo>
                        <a:pt x="105823" y="139042"/>
                      </a:lnTo>
                      <a:lnTo>
                        <a:pt x="100668" y="139042"/>
                      </a:lnTo>
                      <a:lnTo>
                        <a:pt x="100668" y="133862"/>
                      </a:lnTo>
                      <a:close/>
                      <a:moveTo>
                        <a:pt x="111562" y="133862"/>
                      </a:moveTo>
                      <a:lnTo>
                        <a:pt x="111562" y="139042"/>
                      </a:lnTo>
                      <a:lnTo>
                        <a:pt x="106406" y="139042"/>
                      </a:lnTo>
                      <a:lnTo>
                        <a:pt x="106406" y="133862"/>
                      </a:lnTo>
                      <a:close/>
                      <a:moveTo>
                        <a:pt x="117289" y="133862"/>
                      </a:moveTo>
                      <a:lnTo>
                        <a:pt x="117289" y="139053"/>
                      </a:lnTo>
                      <a:lnTo>
                        <a:pt x="112133" y="139053"/>
                      </a:lnTo>
                      <a:lnTo>
                        <a:pt x="112133" y="133862"/>
                      </a:lnTo>
                      <a:close/>
                      <a:moveTo>
                        <a:pt x="123028" y="133862"/>
                      </a:moveTo>
                      <a:lnTo>
                        <a:pt x="123028" y="139053"/>
                      </a:lnTo>
                      <a:lnTo>
                        <a:pt x="117860" y="139053"/>
                      </a:lnTo>
                      <a:lnTo>
                        <a:pt x="117860" y="133862"/>
                      </a:lnTo>
                      <a:close/>
                      <a:moveTo>
                        <a:pt x="128754" y="133862"/>
                      </a:moveTo>
                      <a:lnTo>
                        <a:pt x="128754" y="139053"/>
                      </a:lnTo>
                      <a:lnTo>
                        <a:pt x="123599" y="139053"/>
                      </a:lnTo>
                      <a:lnTo>
                        <a:pt x="123599" y="133862"/>
                      </a:lnTo>
                      <a:close/>
                      <a:moveTo>
                        <a:pt x="8394" y="139601"/>
                      </a:moveTo>
                      <a:lnTo>
                        <a:pt x="8394" y="144745"/>
                      </a:lnTo>
                      <a:lnTo>
                        <a:pt x="3239" y="144745"/>
                      </a:lnTo>
                      <a:lnTo>
                        <a:pt x="3239" y="139601"/>
                      </a:lnTo>
                      <a:close/>
                      <a:moveTo>
                        <a:pt x="14133" y="139601"/>
                      </a:moveTo>
                      <a:lnTo>
                        <a:pt x="14133" y="144756"/>
                      </a:lnTo>
                      <a:lnTo>
                        <a:pt x="8966" y="144756"/>
                      </a:lnTo>
                      <a:lnTo>
                        <a:pt x="8966" y="139601"/>
                      </a:lnTo>
                      <a:close/>
                      <a:moveTo>
                        <a:pt x="19860" y="139601"/>
                      </a:moveTo>
                      <a:lnTo>
                        <a:pt x="19860" y="144756"/>
                      </a:lnTo>
                      <a:lnTo>
                        <a:pt x="14705" y="144756"/>
                      </a:lnTo>
                      <a:lnTo>
                        <a:pt x="14705" y="139601"/>
                      </a:lnTo>
                      <a:close/>
                      <a:moveTo>
                        <a:pt x="25587" y="139601"/>
                      </a:moveTo>
                      <a:lnTo>
                        <a:pt x="25587" y="144756"/>
                      </a:lnTo>
                      <a:lnTo>
                        <a:pt x="20431" y="144756"/>
                      </a:lnTo>
                      <a:lnTo>
                        <a:pt x="20431" y="139601"/>
                      </a:lnTo>
                      <a:close/>
                      <a:moveTo>
                        <a:pt x="31326" y="139601"/>
                      </a:moveTo>
                      <a:lnTo>
                        <a:pt x="31326" y="144756"/>
                      </a:lnTo>
                      <a:lnTo>
                        <a:pt x="26158" y="144756"/>
                      </a:lnTo>
                      <a:lnTo>
                        <a:pt x="26158" y="139601"/>
                      </a:lnTo>
                      <a:close/>
                      <a:moveTo>
                        <a:pt x="37053" y="139601"/>
                      </a:moveTo>
                      <a:lnTo>
                        <a:pt x="37053" y="144756"/>
                      </a:lnTo>
                      <a:lnTo>
                        <a:pt x="31897" y="144756"/>
                      </a:lnTo>
                      <a:lnTo>
                        <a:pt x="31897" y="139601"/>
                      </a:lnTo>
                      <a:close/>
                      <a:moveTo>
                        <a:pt x="42791" y="139601"/>
                      </a:moveTo>
                      <a:lnTo>
                        <a:pt x="42779" y="144756"/>
                      </a:lnTo>
                      <a:lnTo>
                        <a:pt x="37636" y="144756"/>
                      </a:lnTo>
                      <a:lnTo>
                        <a:pt x="37636" y="139601"/>
                      </a:lnTo>
                      <a:close/>
                      <a:moveTo>
                        <a:pt x="134505" y="139601"/>
                      </a:moveTo>
                      <a:lnTo>
                        <a:pt x="134505" y="144756"/>
                      </a:lnTo>
                      <a:lnTo>
                        <a:pt x="129350" y="144756"/>
                      </a:lnTo>
                      <a:lnTo>
                        <a:pt x="129350" y="139601"/>
                      </a:lnTo>
                      <a:close/>
                      <a:moveTo>
                        <a:pt x="140232" y="139601"/>
                      </a:moveTo>
                      <a:lnTo>
                        <a:pt x="140232" y="144756"/>
                      </a:lnTo>
                      <a:lnTo>
                        <a:pt x="135077" y="144756"/>
                      </a:lnTo>
                      <a:lnTo>
                        <a:pt x="135077" y="139601"/>
                      </a:lnTo>
                      <a:close/>
                      <a:moveTo>
                        <a:pt x="145971" y="139601"/>
                      </a:moveTo>
                      <a:lnTo>
                        <a:pt x="145971" y="144756"/>
                      </a:lnTo>
                      <a:lnTo>
                        <a:pt x="140804" y="144756"/>
                      </a:lnTo>
                      <a:lnTo>
                        <a:pt x="140804" y="139601"/>
                      </a:lnTo>
                      <a:close/>
                      <a:moveTo>
                        <a:pt x="48518" y="139601"/>
                      </a:moveTo>
                      <a:lnTo>
                        <a:pt x="48518" y="144768"/>
                      </a:lnTo>
                      <a:lnTo>
                        <a:pt x="43351" y="144768"/>
                      </a:lnTo>
                      <a:lnTo>
                        <a:pt x="43351" y="139601"/>
                      </a:lnTo>
                      <a:close/>
                      <a:moveTo>
                        <a:pt x="54245" y="139601"/>
                      </a:moveTo>
                      <a:lnTo>
                        <a:pt x="54245" y="144768"/>
                      </a:lnTo>
                      <a:lnTo>
                        <a:pt x="49090" y="144768"/>
                      </a:lnTo>
                      <a:lnTo>
                        <a:pt x="49090" y="139601"/>
                      </a:lnTo>
                      <a:close/>
                      <a:moveTo>
                        <a:pt x="59972" y="139601"/>
                      </a:moveTo>
                      <a:lnTo>
                        <a:pt x="59972" y="144768"/>
                      </a:lnTo>
                      <a:lnTo>
                        <a:pt x="54817" y="144768"/>
                      </a:lnTo>
                      <a:lnTo>
                        <a:pt x="54817" y="139601"/>
                      </a:lnTo>
                      <a:close/>
                      <a:moveTo>
                        <a:pt x="65711" y="139601"/>
                      </a:moveTo>
                      <a:lnTo>
                        <a:pt x="65711" y="144768"/>
                      </a:lnTo>
                      <a:lnTo>
                        <a:pt x="60555" y="144768"/>
                      </a:lnTo>
                      <a:lnTo>
                        <a:pt x="60555" y="139601"/>
                      </a:lnTo>
                      <a:close/>
                      <a:moveTo>
                        <a:pt x="71438" y="139601"/>
                      </a:moveTo>
                      <a:lnTo>
                        <a:pt x="71438" y="144768"/>
                      </a:lnTo>
                      <a:lnTo>
                        <a:pt x="66282" y="144768"/>
                      </a:lnTo>
                      <a:lnTo>
                        <a:pt x="66282" y="139601"/>
                      </a:lnTo>
                      <a:close/>
                      <a:moveTo>
                        <a:pt x="77177" y="139601"/>
                      </a:moveTo>
                      <a:lnTo>
                        <a:pt x="77177" y="144768"/>
                      </a:lnTo>
                      <a:lnTo>
                        <a:pt x="72009" y="144768"/>
                      </a:lnTo>
                      <a:lnTo>
                        <a:pt x="72009" y="139601"/>
                      </a:lnTo>
                      <a:close/>
                      <a:moveTo>
                        <a:pt x="82904" y="139601"/>
                      </a:moveTo>
                      <a:lnTo>
                        <a:pt x="82904" y="144768"/>
                      </a:lnTo>
                      <a:lnTo>
                        <a:pt x="77748" y="144768"/>
                      </a:lnTo>
                      <a:lnTo>
                        <a:pt x="77748" y="139601"/>
                      </a:lnTo>
                      <a:close/>
                      <a:moveTo>
                        <a:pt x="88642" y="139601"/>
                      </a:moveTo>
                      <a:lnTo>
                        <a:pt x="88630" y="144768"/>
                      </a:lnTo>
                      <a:lnTo>
                        <a:pt x="83487" y="144768"/>
                      </a:lnTo>
                      <a:lnTo>
                        <a:pt x="83487" y="139601"/>
                      </a:lnTo>
                      <a:close/>
                      <a:moveTo>
                        <a:pt x="94369" y="139601"/>
                      </a:moveTo>
                      <a:lnTo>
                        <a:pt x="94369" y="144780"/>
                      </a:lnTo>
                      <a:lnTo>
                        <a:pt x="89202" y="144780"/>
                      </a:lnTo>
                      <a:lnTo>
                        <a:pt x="89202" y="139601"/>
                      </a:lnTo>
                      <a:close/>
                      <a:moveTo>
                        <a:pt x="100096" y="139601"/>
                      </a:moveTo>
                      <a:lnTo>
                        <a:pt x="100096" y="144780"/>
                      </a:lnTo>
                      <a:lnTo>
                        <a:pt x="94941" y="144780"/>
                      </a:lnTo>
                      <a:lnTo>
                        <a:pt x="94941" y="139601"/>
                      </a:lnTo>
                      <a:close/>
                      <a:moveTo>
                        <a:pt x="105823" y="139601"/>
                      </a:moveTo>
                      <a:lnTo>
                        <a:pt x="105823" y="144780"/>
                      </a:lnTo>
                      <a:lnTo>
                        <a:pt x="100668" y="144780"/>
                      </a:lnTo>
                      <a:lnTo>
                        <a:pt x="100668" y="139601"/>
                      </a:lnTo>
                      <a:close/>
                      <a:moveTo>
                        <a:pt x="111562" y="139601"/>
                      </a:moveTo>
                      <a:lnTo>
                        <a:pt x="111562" y="144780"/>
                      </a:lnTo>
                      <a:lnTo>
                        <a:pt x="106406" y="144780"/>
                      </a:lnTo>
                      <a:lnTo>
                        <a:pt x="106406" y="139601"/>
                      </a:lnTo>
                      <a:close/>
                      <a:moveTo>
                        <a:pt x="117289" y="139601"/>
                      </a:moveTo>
                      <a:lnTo>
                        <a:pt x="117289" y="144780"/>
                      </a:lnTo>
                      <a:lnTo>
                        <a:pt x="112133" y="144780"/>
                      </a:lnTo>
                      <a:lnTo>
                        <a:pt x="112133" y="139601"/>
                      </a:lnTo>
                      <a:close/>
                      <a:moveTo>
                        <a:pt x="123028" y="139601"/>
                      </a:moveTo>
                      <a:lnTo>
                        <a:pt x="123028" y="144780"/>
                      </a:lnTo>
                      <a:lnTo>
                        <a:pt x="117860" y="144780"/>
                      </a:lnTo>
                      <a:lnTo>
                        <a:pt x="117860" y="139601"/>
                      </a:lnTo>
                      <a:close/>
                      <a:moveTo>
                        <a:pt x="128754" y="139601"/>
                      </a:moveTo>
                      <a:lnTo>
                        <a:pt x="128754" y="144780"/>
                      </a:lnTo>
                      <a:lnTo>
                        <a:pt x="123599" y="144780"/>
                      </a:lnTo>
                      <a:lnTo>
                        <a:pt x="123599" y="139601"/>
                      </a:lnTo>
                      <a:close/>
                      <a:moveTo>
                        <a:pt x="2667" y="1"/>
                      </a:moveTo>
                      <a:lnTo>
                        <a:pt x="2667" y="1465"/>
                      </a:lnTo>
                      <a:lnTo>
                        <a:pt x="0" y="1465"/>
                      </a:lnTo>
                      <a:lnTo>
                        <a:pt x="0" y="2037"/>
                      </a:lnTo>
                      <a:lnTo>
                        <a:pt x="2667" y="2037"/>
                      </a:lnTo>
                      <a:lnTo>
                        <a:pt x="2667" y="7192"/>
                      </a:lnTo>
                      <a:lnTo>
                        <a:pt x="0" y="7192"/>
                      </a:lnTo>
                      <a:lnTo>
                        <a:pt x="0" y="7763"/>
                      </a:lnTo>
                      <a:lnTo>
                        <a:pt x="2667" y="7763"/>
                      </a:lnTo>
                      <a:lnTo>
                        <a:pt x="2667" y="12919"/>
                      </a:lnTo>
                      <a:lnTo>
                        <a:pt x="0" y="12919"/>
                      </a:lnTo>
                      <a:lnTo>
                        <a:pt x="0" y="13490"/>
                      </a:lnTo>
                      <a:lnTo>
                        <a:pt x="2667" y="13490"/>
                      </a:lnTo>
                      <a:lnTo>
                        <a:pt x="2667" y="18658"/>
                      </a:lnTo>
                      <a:lnTo>
                        <a:pt x="0" y="18658"/>
                      </a:lnTo>
                      <a:lnTo>
                        <a:pt x="0" y="19229"/>
                      </a:lnTo>
                      <a:lnTo>
                        <a:pt x="2667" y="19229"/>
                      </a:lnTo>
                      <a:lnTo>
                        <a:pt x="2667" y="24385"/>
                      </a:lnTo>
                      <a:lnTo>
                        <a:pt x="0" y="24385"/>
                      </a:lnTo>
                      <a:lnTo>
                        <a:pt x="0" y="24956"/>
                      </a:lnTo>
                      <a:lnTo>
                        <a:pt x="2667" y="24956"/>
                      </a:lnTo>
                      <a:lnTo>
                        <a:pt x="2667" y="30123"/>
                      </a:lnTo>
                      <a:lnTo>
                        <a:pt x="0" y="30123"/>
                      </a:lnTo>
                      <a:lnTo>
                        <a:pt x="0" y="30695"/>
                      </a:lnTo>
                      <a:lnTo>
                        <a:pt x="2667" y="30695"/>
                      </a:lnTo>
                      <a:lnTo>
                        <a:pt x="2667" y="35850"/>
                      </a:lnTo>
                      <a:lnTo>
                        <a:pt x="0" y="35850"/>
                      </a:lnTo>
                      <a:lnTo>
                        <a:pt x="0" y="36422"/>
                      </a:lnTo>
                      <a:lnTo>
                        <a:pt x="2667" y="36422"/>
                      </a:lnTo>
                      <a:lnTo>
                        <a:pt x="2667" y="41589"/>
                      </a:lnTo>
                      <a:lnTo>
                        <a:pt x="0" y="41589"/>
                      </a:lnTo>
                      <a:lnTo>
                        <a:pt x="0" y="42161"/>
                      </a:lnTo>
                      <a:lnTo>
                        <a:pt x="2667" y="42161"/>
                      </a:lnTo>
                      <a:lnTo>
                        <a:pt x="2667" y="47316"/>
                      </a:lnTo>
                      <a:lnTo>
                        <a:pt x="0" y="47316"/>
                      </a:lnTo>
                      <a:lnTo>
                        <a:pt x="0" y="47887"/>
                      </a:lnTo>
                      <a:lnTo>
                        <a:pt x="2667" y="47887"/>
                      </a:lnTo>
                      <a:lnTo>
                        <a:pt x="2667" y="53043"/>
                      </a:lnTo>
                      <a:lnTo>
                        <a:pt x="0" y="53043"/>
                      </a:lnTo>
                      <a:lnTo>
                        <a:pt x="0" y="53626"/>
                      </a:lnTo>
                      <a:lnTo>
                        <a:pt x="2667" y="53626"/>
                      </a:lnTo>
                      <a:lnTo>
                        <a:pt x="2667" y="58782"/>
                      </a:lnTo>
                      <a:lnTo>
                        <a:pt x="0" y="58782"/>
                      </a:lnTo>
                      <a:lnTo>
                        <a:pt x="0" y="59353"/>
                      </a:lnTo>
                      <a:lnTo>
                        <a:pt x="2667" y="59353"/>
                      </a:lnTo>
                      <a:lnTo>
                        <a:pt x="2667" y="64509"/>
                      </a:lnTo>
                      <a:lnTo>
                        <a:pt x="0" y="64509"/>
                      </a:lnTo>
                      <a:lnTo>
                        <a:pt x="0" y="65080"/>
                      </a:lnTo>
                      <a:lnTo>
                        <a:pt x="2667" y="65080"/>
                      </a:lnTo>
                      <a:lnTo>
                        <a:pt x="2667" y="70247"/>
                      </a:lnTo>
                      <a:lnTo>
                        <a:pt x="0" y="70247"/>
                      </a:lnTo>
                      <a:lnTo>
                        <a:pt x="0" y="70819"/>
                      </a:lnTo>
                      <a:lnTo>
                        <a:pt x="2667" y="70819"/>
                      </a:lnTo>
                      <a:lnTo>
                        <a:pt x="2667" y="75974"/>
                      </a:lnTo>
                      <a:lnTo>
                        <a:pt x="0" y="75974"/>
                      </a:lnTo>
                      <a:lnTo>
                        <a:pt x="0" y="76546"/>
                      </a:lnTo>
                      <a:lnTo>
                        <a:pt x="2667" y="76546"/>
                      </a:lnTo>
                      <a:lnTo>
                        <a:pt x="2667" y="81701"/>
                      </a:lnTo>
                      <a:lnTo>
                        <a:pt x="0" y="81701"/>
                      </a:lnTo>
                      <a:lnTo>
                        <a:pt x="0" y="82285"/>
                      </a:lnTo>
                      <a:lnTo>
                        <a:pt x="2667" y="82285"/>
                      </a:lnTo>
                      <a:lnTo>
                        <a:pt x="2667" y="87440"/>
                      </a:lnTo>
                      <a:lnTo>
                        <a:pt x="0" y="87440"/>
                      </a:lnTo>
                      <a:lnTo>
                        <a:pt x="0" y="88011"/>
                      </a:lnTo>
                      <a:lnTo>
                        <a:pt x="2667" y="88011"/>
                      </a:lnTo>
                      <a:lnTo>
                        <a:pt x="2667" y="93167"/>
                      </a:lnTo>
                      <a:lnTo>
                        <a:pt x="0" y="93167"/>
                      </a:lnTo>
                      <a:lnTo>
                        <a:pt x="0" y="93738"/>
                      </a:lnTo>
                      <a:lnTo>
                        <a:pt x="2667" y="93738"/>
                      </a:lnTo>
                      <a:lnTo>
                        <a:pt x="2667" y="98906"/>
                      </a:lnTo>
                      <a:lnTo>
                        <a:pt x="0" y="98906"/>
                      </a:lnTo>
                      <a:lnTo>
                        <a:pt x="0" y="99477"/>
                      </a:lnTo>
                      <a:lnTo>
                        <a:pt x="2667" y="99477"/>
                      </a:lnTo>
                      <a:lnTo>
                        <a:pt x="2667" y="104633"/>
                      </a:lnTo>
                      <a:lnTo>
                        <a:pt x="0" y="104633"/>
                      </a:lnTo>
                      <a:lnTo>
                        <a:pt x="0" y="105204"/>
                      </a:lnTo>
                      <a:lnTo>
                        <a:pt x="2667" y="105204"/>
                      </a:lnTo>
                      <a:lnTo>
                        <a:pt x="2667" y="110371"/>
                      </a:lnTo>
                      <a:lnTo>
                        <a:pt x="0" y="110371"/>
                      </a:lnTo>
                      <a:lnTo>
                        <a:pt x="0" y="110943"/>
                      </a:lnTo>
                      <a:lnTo>
                        <a:pt x="2667" y="110943"/>
                      </a:lnTo>
                      <a:lnTo>
                        <a:pt x="2667" y="116098"/>
                      </a:lnTo>
                      <a:lnTo>
                        <a:pt x="0" y="116098"/>
                      </a:lnTo>
                      <a:lnTo>
                        <a:pt x="0" y="116670"/>
                      </a:lnTo>
                      <a:lnTo>
                        <a:pt x="2667" y="116670"/>
                      </a:lnTo>
                      <a:lnTo>
                        <a:pt x="2667" y="121825"/>
                      </a:lnTo>
                      <a:lnTo>
                        <a:pt x="0" y="121825"/>
                      </a:lnTo>
                      <a:lnTo>
                        <a:pt x="0" y="122397"/>
                      </a:lnTo>
                      <a:lnTo>
                        <a:pt x="2667" y="122397"/>
                      </a:lnTo>
                      <a:lnTo>
                        <a:pt x="2667" y="127564"/>
                      </a:lnTo>
                      <a:lnTo>
                        <a:pt x="0" y="127564"/>
                      </a:lnTo>
                      <a:lnTo>
                        <a:pt x="0" y="128135"/>
                      </a:lnTo>
                      <a:lnTo>
                        <a:pt x="2667" y="128135"/>
                      </a:lnTo>
                      <a:lnTo>
                        <a:pt x="2667" y="133291"/>
                      </a:lnTo>
                      <a:lnTo>
                        <a:pt x="0" y="133291"/>
                      </a:lnTo>
                      <a:lnTo>
                        <a:pt x="0" y="133862"/>
                      </a:lnTo>
                      <a:lnTo>
                        <a:pt x="2667" y="133862"/>
                      </a:lnTo>
                      <a:lnTo>
                        <a:pt x="2667" y="139030"/>
                      </a:lnTo>
                      <a:lnTo>
                        <a:pt x="0" y="139030"/>
                      </a:lnTo>
                      <a:lnTo>
                        <a:pt x="0" y="139601"/>
                      </a:lnTo>
                      <a:lnTo>
                        <a:pt x="2667" y="139601"/>
                      </a:lnTo>
                      <a:lnTo>
                        <a:pt x="2667" y="144756"/>
                      </a:lnTo>
                      <a:lnTo>
                        <a:pt x="0" y="144756"/>
                      </a:lnTo>
                      <a:lnTo>
                        <a:pt x="0" y="145340"/>
                      </a:lnTo>
                      <a:lnTo>
                        <a:pt x="2667" y="145340"/>
                      </a:lnTo>
                      <a:lnTo>
                        <a:pt x="2667" y="147840"/>
                      </a:lnTo>
                      <a:lnTo>
                        <a:pt x="3239" y="147840"/>
                      </a:lnTo>
                      <a:lnTo>
                        <a:pt x="3239" y="145340"/>
                      </a:lnTo>
                      <a:lnTo>
                        <a:pt x="8394" y="145340"/>
                      </a:lnTo>
                      <a:lnTo>
                        <a:pt x="8394" y="147840"/>
                      </a:lnTo>
                      <a:lnTo>
                        <a:pt x="8966" y="147840"/>
                      </a:lnTo>
                      <a:lnTo>
                        <a:pt x="8966" y="145340"/>
                      </a:lnTo>
                      <a:lnTo>
                        <a:pt x="14133" y="145340"/>
                      </a:lnTo>
                      <a:lnTo>
                        <a:pt x="14133" y="147840"/>
                      </a:lnTo>
                      <a:lnTo>
                        <a:pt x="14705" y="147840"/>
                      </a:lnTo>
                      <a:lnTo>
                        <a:pt x="14705" y="145340"/>
                      </a:lnTo>
                      <a:lnTo>
                        <a:pt x="19860" y="145340"/>
                      </a:lnTo>
                      <a:lnTo>
                        <a:pt x="19860" y="147840"/>
                      </a:lnTo>
                      <a:lnTo>
                        <a:pt x="20431" y="147840"/>
                      </a:lnTo>
                      <a:lnTo>
                        <a:pt x="20431" y="145340"/>
                      </a:lnTo>
                      <a:lnTo>
                        <a:pt x="25587" y="145340"/>
                      </a:lnTo>
                      <a:lnTo>
                        <a:pt x="25587" y="147840"/>
                      </a:lnTo>
                      <a:lnTo>
                        <a:pt x="26158" y="147840"/>
                      </a:lnTo>
                      <a:lnTo>
                        <a:pt x="26158" y="145340"/>
                      </a:lnTo>
                      <a:lnTo>
                        <a:pt x="31326" y="145340"/>
                      </a:lnTo>
                      <a:lnTo>
                        <a:pt x="31326" y="147840"/>
                      </a:lnTo>
                      <a:lnTo>
                        <a:pt x="31897" y="147840"/>
                      </a:lnTo>
                      <a:lnTo>
                        <a:pt x="31897" y="145340"/>
                      </a:lnTo>
                      <a:lnTo>
                        <a:pt x="37053" y="145340"/>
                      </a:lnTo>
                      <a:lnTo>
                        <a:pt x="37053" y="147840"/>
                      </a:lnTo>
                      <a:lnTo>
                        <a:pt x="37624" y="147840"/>
                      </a:lnTo>
                      <a:lnTo>
                        <a:pt x="37624" y="145340"/>
                      </a:lnTo>
                      <a:lnTo>
                        <a:pt x="42779" y="145340"/>
                      </a:lnTo>
                      <a:lnTo>
                        <a:pt x="42779" y="147840"/>
                      </a:lnTo>
                      <a:lnTo>
                        <a:pt x="43351" y="147840"/>
                      </a:lnTo>
                      <a:lnTo>
                        <a:pt x="43351" y="145340"/>
                      </a:lnTo>
                      <a:lnTo>
                        <a:pt x="48518" y="145340"/>
                      </a:lnTo>
                      <a:lnTo>
                        <a:pt x="48518" y="147840"/>
                      </a:lnTo>
                      <a:lnTo>
                        <a:pt x="49090" y="147840"/>
                      </a:lnTo>
                      <a:lnTo>
                        <a:pt x="49090" y="145340"/>
                      </a:lnTo>
                      <a:lnTo>
                        <a:pt x="54245" y="145340"/>
                      </a:lnTo>
                      <a:lnTo>
                        <a:pt x="54245" y="147840"/>
                      </a:lnTo>
                      <a:lnTo>
                        <a:pt x="54817" y="147840"/>
                      </a:lnTo>
                      <a:lnTo>
                        <a:pt x="54817" y="145340"/>
                      </a:lnTo>
                      <a:lnTo>
                        <a:pt x="59972" y="145340"/>
                      </a:lnTo>
                      <a:lnTo>
                        <a:pt x="59972" y="147840"/>
                      </a:lnTo>
                      <a:lnTo>
                        <a:pt x="60555" y="147840"/>
                      </a:lnTo>
                      <a:lnTo>
                        <a:pt x="60555" y="145340"/>
                      </a:lnTo>
                      <a:lnTo>
                        <a:pt x="65711" y="145340"/>
                      </a:lnTo>
                      <a:lnTo>
                        <a:pt x="65711" y="147840"/>
                      </a:lnTo>
                      <a:lnTo>
                        <a:pt x="66282" y="147840"/>
                      </a:lnTo>
                      <a:lnTo>
                        <a:pt x="66282" y="145340"/>
                      </a:lnTo>
                      <a:lnTo>
                        <a:pt x="71438" y="145340"/>
                      </a:lnTo>
                      <a:lnTo>
                        <a:pt x="71438" y="147840"/>
                      </a:lnTo>
                      <a:lnTo>
                        <a:pt x="72009" y="147840"/>
                      </a:lnTo>
                      <a:lnTo>
                        <a:pt x="72009" y="145340"/>
                      </a:lnTo>
                      <a:lnTo>
                        <a:pt x="77177" y="145340"/>
                      </a:lnTo>
                      <a:lnTo>
                        <a:pt x="77177" y="147840"/>
                      </a:lnTo>
                      <a:lnTo>
                        <a:pt x="77748" y="147840"/>
                      </a:lnTo>
                      <a:lnTo>
                        <a:pt x="77748" y="145340"/>
                      </a:lnTo>
                      <a:lnTo>
                        <a:pt x="82904" y="145340"/>
                      </a:lnTo>
                      <a:lnTo>
                        <a:pt x="82904" y="147840"/>
                      </a:lnTo>
                      <a:lnTo>
                        <a:pt x="83475" y="147840"/>
                      </a:lnTo>
                      <a:lnTo>
                        <a:pt x="83475" y="145340"/>
                      </a:lnTo>
                      <a:lnTo>
                        <a:pt x="88630" y="145340"/>
                      </a:lnTo>
                      <a:lnTo>
                        <a:pt x="88630" y="147840"/>
                      </a:lnTo>
                      <a:lnTo>
                        <a:pt x="89202" y="147840"/>
                      </a:lnTo>
                      <a:lnTo>
                        <a:pt x="89202" y="145340"/>
                      </a:lnTo>
                      <a:lnTo>
                        <a:pt x="94369" y="145340"/>
                      </a:lnTo>
                      <a:lnTo>
                        <a:pt x="94369" y="147840"/>
                      </a:lnTo>
                      <a:lnTo>
                        <a:pt x="94941" y="147840"/>
                      </a:lnTo>
                      <a:lnTo>
                        <a:pt x="94941" y="145340"/>
                      </a:lnTo>
                      <a:lnTo>
                        <a:pt x="100096" y="145340"/>
                      </a:lnTo>
                      <a:lnTo>
                        <a:pt x="100096" y="147840"/>
                      </a:lnTo>
                      <a:lnTo>
                        <a:pt x="100668" y="147840"/>
                      </a:lnTo>
                      <a:lnTo>
                        <a:pt x="100668" y="145340"/>
                      </a:lnTo>
                      <a:lnTo>
                        <a:pt x="105823" y="145340"/>
                      </a:lnTo>
                      <a:lnTo>
                        <a:pt x="105823" y="147840"/>
                      </a:lnTo>
                      <a:lnTo>
                        <a:pt x="106406" y="147840"/>
                      </a:lnTo>
                      <a:lnTo>
                        <a:pt x="106406" y="145340"/>
                      </a:lnTo>
                      <a:lnTo>
                        <a:pt x="111562" y="145340"/>
                      </a:lnTo>
                      <a:lnTo>
                        <a:pt x="111562" y="147840"/>
                      </a:lnTo>
                      <a:lnTo>
                        <a:pt x="112133" y="147840"/>
                      </a:lnTo>
                      <a:lnTo>
                        <a:pt x="112133" y="145340"/>
                      </a:lnTo>
                      <a:lnTo>
                        <a:pt x="117289" y="145340"/>
                      </a:lnTo>
                      <a:lnTo>
                        <a:pt x="117289" y="147840"/>
                      </a:lnTo>
                      <a:lnTo>
                        <a:pt x="117860" y="147840"/>
                      </a:lnTo>
                      <a:lnTo>
                        <a:pt x="117860" y="145340"/>
                      </a:lnTo>
                      <a:lnTo>
                        <a:pt x="123028" y="145340"/>
                      </a:lnTo>
                      <a:lnTo>
                        <a:pt x="123028" y="147840"/>
                      </a:lnTo>
                      <a:lnTo>
                        <a:pt x="123599" y="147840"/>
                      </a:lnTo>
                      <a:lnTo>
                        <a:pt x="123599" y="145340"/>
                      </a:lnTo>
                      <a:lnTo>
                        <a:pt x="128754" y="145340"/>
                      </a:lnTo>
                      <a:lnTo>
                        <a:pt x="128754" y="147840"/>
                      </a:lnTo>
                      <a:lnTo>
                        <a:pt x="129326" y="147840"/>
                      </a:lnTo>
                      <a:lnTo>
                        <a:pt x="129326" y="145340"/>
                      </a:lnTo>
                      <a:lnTo>
                        <a:pt x="134505" y="145340"/>
                      </a:lnTo>
                      <a:lnTo>
                        <a:pt x="134505" y="147840"/>
                      </a:lnTo>
                      <a:lnTo>
                        <a:pt x="135077" y="147840"/>
                      </a:lnTo>
                      <a:lnTo>
                        <a:pt x="135077" y="145340"/>
                      </a:lnTo>
                      <a:lnTo>
                        <a:pt x="140232" y="145340"/>
                      </a:lnTo>
                      <a:lnTo>
                        <a:pt x="140232" y="147840"/>
                      </a:lnTo>
                      <a:lnTo>
                        <a:pt x="140816" y="147840"/>
                      </a:lnTo>
                      <a:lnTo>
                        <a:pt x="140816" y="145340"/>
                      </a:lnTo>
                      <a:lnTo>
                        <a:pt x="145971" y="145340"/>
                      </a:lnTo>
                      <a:lnTo>
                        <a:pt x="145971" y="147840"/>
                      </a:lnTo>
                      <a:lnTo>
                        <a:pt x="146542" y="147840"/>
                      </a:lnTo>
                      <a:lnTo>
                        <a:pt x="146542" y="145340"/>
                      </a:lnTo>
                      <a:lnTo>
                        <a:pt x="149198" y="145340"/>
                      </a:lnTo>
                      <a:lnTo>
                        <a:pt x="149198" y="144756"/>
                      </a:lnTo>
                      <a:lnTo>
                        <a:pt x="146542" y="144756"/>
                      </a:lnTo>
                      <a:lnTo>
                        <a:pt x="146542" y="139601"/>
                      </a:lnTo>
                      <a:lnTo>
                        <a:pt x="149198" y="139601"/>
                      </a:lnTo>
                      <a:lnTo>
                        <a:pt x="149198" y="139030"/>
                      </a:lnTo>
                      <a:lnTo>
                        <a:pt x="146542" y="139030"/>
                      </a:lnTo>
                      <a:lnTo>
                        <a:pt x="146542" y="133862"/>
                      </a:lnTo>
                      <a:lnTo>
                        <a:pt x="149198" y="133862"/>
                      </a:lnTo>
                      <a:lnTo>
                        <a:pt x="149198" y="133291"/>
                      </a:lnTo>
                      <a:lnTo>
                        <a:pt x="146542" y="133291"/>
                      </a:lnTo>
                      <a:lnTo>
                        <a:pt x="146542" y="128135"/>
                      </a:lnTo>
                      <a:lnTo>
                        <a:pt x="149198" y="128135"/>
                      </a:lnTo>
                      <a:lnTo>
                        <a:pt x="149198" y="127564"/>
                      </a:lnTo>
                      <a:lnTo>
                        <a:pt x="146542" y="127564"/>
                      </a:lnTo>
                      <a:lnTo>
                        <a:pt x="146542" y="122397"/>
                      </a:lnTo>
                      <a:lnTo>
                        <a:pt x="149198" y="122397"/>
                      </a:lnTo>
                      <a:lnTo>
                        <a:pt x="149198" y="121825"/>
                      </a:lnTo>
                      <a:lnTo>
                        <a:pt x="146542" y="121825"/>
                      </a:lnTo>
                      <a:lnTo>
                        <a:pt x="146542" y="116670"/>
                      </a:lnTo>
                      <a:lnTo>
                        <a:pt x="149198" y="116670"/>
                      </a:lnTo>
                      <a:lnTo>
                        <a:pt x="149198" y="116098"/>
                      </a:lnTo>
                      <a:lnTo>
                        <a:pt x="146542" y="116098"/>
                      </a:lnTo>
                      <a:lnTo>
                        <a:pt x="146542" y="110943"/>
                      </a:lnTo>
                      <a:lnTo>
                        <a:pt x="149198" y="110943"/>
                      </a:lnTo>
                      <a:lnTo>
                        <a:pt x="149198" y="110371"/>
                      </a:lnTo>
                      <a:lnTo>
                        <a:pt x="146542" y="110371"/>
                      </a:lnTo>
                      <a:lnTo>
                        <a:pt x="146542" y="105204"/>
                      </a:lnTo>
                      <a:lnTo>
                        <a:pt x="149198" y="105204"/>
                      </a:lnTo>
                      <a:lnTo>
                        <a:pt x="149198" y="104633"/>
                      </a:lnTo>
                      <a:lnTo>
                        <a:pt x="146542" y="104633"/>
                      </a:lnTo>
                      <a:lnTo>
                        <a:pt x="146542" y="99477"/>
                      </a:lnTo>
                      <a:lnTo>
                        <a:pt x="149198" y="99477"/>
                      </a:lnTo>
                      <a:lnTo>
                        <a:pt x="149198" y="98906"/>
                      </a:lnTo>
                      <a:lnTo>
                        <a:pt x="146542" y="98906"/>
                      </a:lnTo>
                      <a:lnTo>
                        <a:pt x="146542" y="93738"/>
                      </a:lnTo>
                      <a:lnTo>
                        <a:pt x="149198" y="93738"/>
                      </a:lnTo>
                      <a:lnTo>
                        <a:pt x="149198" y="93167"/>
                      </a:lnTo>
                      <a:lnTo>
                        <a:pt x="146542" y="93167"/>
                      </a:lnTo>
                      <a:lnTo>
                        <a:pt x="146542" y="88011"/>
                      </a:lnTo>
                      <a:lnTo>
                        <a:pt x="149198" y="88011"/>
                      </a:lnTo>
                      <a:lnTo>
                        <a:pt x="149198" y="87440"/>
                      </a:lnTo>
                      <a:lnTo>
                        <a:pt x="146542" y="87440"/>
                      </a:lnTo>
                      <a:lnTo>
                        <a:pt x="146542" y="82285"/>
                      </a:lnTo>
                      <a:lnTo>
                        <a:pt x="149198" y="82285"/>
                      </a:lnTo>
                      <a:lnTo>
                        <a:pt x="149198" y="81713"/>
                      </a:lnTo>
                      <a:lnTo>
                        <a:pt x="146542" y="81713"/>
                      </a:lnTo>
                      <a:lnTo>
                        <a:pt x="146542" y="76546"/>
                      </a:lnTo>
                      <a:lnTo>
                        <a:pt x="149198" y="76546"/>
                      </a:lnTo>
                      <a:lnTo>
                        <a:pt x="149198" y="75974"/>
                      </a:lnTo>
                      <a:lnTo>
                        <a:pt x="146542" y="75974"/>
                      </a:lnTo>
                      <a:lnTo>
                        <a:pt x="146542" y="70819"/>
                      </a:lnTo>
                      <a:lnTo>
                        <a:pt x="149198" y="70819"/>
                      </a:lnTo>
                      <a:lnTo>
                        <a:pt x="149198" y="70247"/>
                      </a:lnTo>
                      <a:lnTo>
                        <a:pt x="146542" y="70247"/>
                      </a:lnTo>
                      <a:lnTo>
                        <a:pt x="146542" y="65080"/>
                      </a:lnTo>
                      <a:lnTo>
                        <a:pt x="149198" y="65080"/>
                      </a:lnTo>
                      <a:lnTo>
                        <a:pt x="149198" y="64509"/>
                      </a:lnTo>
                      <a:lnTo>
                        <a:pt x="146542" y="64509"/>
                      </a:lnTo>
                      <a:lnTo>
                        <a:pt x="146542" y="59353"/>
                      </a:lnTo>
                      <a:lnTo>
                        <a:pt x="149198" y="59353"/>
                      </a:lnTo>
                      <a:lnTo>
                        <a:pt x="149198" y="58782"/>
                      </a:lnTo>
                      <a:lnTo>
                        <a:pt x="146542" y="58782"/>
                      </a:lnTo>
                      <a:lnTo>
                        <a:pt x="146542" y="53626"/>
                      </a:lnTo>
                      <a:lnTo>
                        <a:pt x="149198" y="53626"/>
                      </a:lnTo>
                      <a:lnTo>
                        <a:pt x="149198" y="53043"/>
                      </a:lnTo>
                      <a:lnTo>
                        <a:pt x="146542" y="53043"/>
                      </a:lnTo>
                      <a:lnTo>
                        <a:pt x="146542" y="47887"/>
                      </a:lnTo>
                      <a:lnTo>
                        <a:pt x="149198" y="47887"/>
                      </a:lnTo>
                      <a:lnTo>
                        <a:pt x="149198" y="47316"/>
                      </a:lnTo>
                      <a:lnTo>
                        <a:pt x="146542" y="47316"/>
                      </a:lnTo>
                      <a:lnTo>
                        <a:pt x="146542" y="42161"/>
                      </a:lnTo>
                      <a:lnTo>
                        <a:pt x="149198" y="42161"/>
                      </a:lnTo>
                      <a:lnTo>
                        <a:pt x="149198" y="41589"/>
                      </a:lnTo>
                      <a:lnTo>
                        <a:pt x="146542" y="41589"/>
                      </a:lnTo>
                      <a:lnTo>
                        <a:pt x="146542" y="36422"/>
                      </a:lnTo>
                      <a:lnTo>
                        <a:pt x="149198" y="36422"/>
                      </a:lnTo>
                      <a:lnTo>
                        <a:pt x="149198" y="35850"/>
                      </a:lnTo>
                      <a:lnTo>
                        <a:pt x="146542" y="35850"/>
                      </a:lnTo>
                      <a:lnTo>
                        <a:pt x="146542" y="30695"/>
                      </a:lnTo>
                      <a:lnTo>
                        <a:pt x="149198" y="30695"/>
                      </a:lnTo>
                      <a:lnTo>
                        <a:pt x="149198" y="30123"/>
                      </a:lnTo>
                      <a:lnTo>
                        <a:pt x="146542" y="30123"/>
                      </a:lnTo>
                      <a:lnTo>
                        <a:pt x="146542" y="24968"/>
                      </a:lnTo>
                      <a:lnTo>
                        <a:pt x="149198" y="24968"/>
                      </a:lnTo>
                      <a:lnTo>
                        <a:pt x="149198" y="24396"/>
                      </a:lnTo>
                      <a:lnTo>
                        <a:pt x="146542" y="24396"/>
                      </a:lnTo>
                      <a:lnTo>
                        <a:pt x="146542" y="19229"/>
                      </a:lnTo>
                      <a:lnTo>
                        <a:pt x="149198" y="19229"/>
                      </a:lnTo>
                      <a:lnTo>
                        <a:pt x="149198" y="18658"/>
                      </a:lnTo>
                      <a:lnTo>
                        <a:pt x="146542" y="18658"/>
                      </a:lnTo>
                      <a:lnTo>
                        <a:pt x="146542" y="13502"/>
                      </a:lnTo>
                      <a:lnTo>
                        <a:pt x="149198" y="13502"/>
                      </a:lnTo>
                      <a:lnTo>
                        <a:pt x="149198" y="12931"/>
                      </a:lnTo>
                      <a:lnTo>
                        <a:pt x="146542" y="12931"/>
                      </a:lnTo>
                      <a:lnTo>
                        <a:pt x="146542" y="7763"/>
                      </a:lnTo>
                      <a:lnTo>
                        <a:pt x="149198" y="7763"/>
                      </a:lnTo>
                      <a:lnTo>
                        <a:pt x="149198" y="7192"/>
                      </a:lnTo>
                      <a:lnTo>
                        <a:pt x="146542" y="7192"/>
                      </a:lnTo>
                      <a:lnTo>
                        <a:pt x="146542" y="2037"/>
                      </a:lnTo>
                      <a:lnTo>
                        <a:pt x="149198" y="2037"/>
                      </a:lnTo>
                      <a:lnTo>
                        <a:pt x="149198" y="1465"/>
                      </a:lnTo>
                      <a:lnTo>
                        <a:pt x="146531" y="1465"/>
                      </a:lnTo>
                      <a:lnTo>
                        <a:pt x="146531" y="1"/>
                      </a:lnTo>
                      <a:lnTo>
                        <a:pt x="145971" y="1"/>
                      </a:lnTo>
                      <a:lnTo>
                        <a:pt x="145971" y="1465"/>
                      </a:lnTo>
                      <a:lnTo>
                        <a:pt x="140804" y="1465"/>
                      </a:lnTo>
                      <a:lnTo>
                        <a:pt x="140804" y="1"/>
                      </a:lnTo>
                      <a:lnTo>
                        <a:pt x="140232" y="1"/>
                      </a:lnTo>
                      <a:lnTo>
                        <a:pt x="140232" y="1465"/>
                      </a:lnTo>
                      <a:lnTo>
                        <a:pt x="135077" y="1465"/>
                      </a:lnTo>
                      <a:lnTo>
                        <a:pt x="135077" y="1"/>
                      </a:lnTo>
                      <a:lnTo>
                        <a:pt x="134505" y="1"/>
                      </a:lnTo>
                      <a:lnTo>
                        <a:pt x="134505" y="1465"/>
                      </a:lnTo>
                      <a:lnTo>
                        <a:pt x="129350" y="1465"/>
                      </a:lnTo>
                      <a:lnTo>
                        <a:pt x="129350" y="1"/>
                      </a:lnTo>
                      <a:lnTo>
                        <a:pt x="128778" y="1"/>
                      </a:lnTo>
                      <a:lnTo>
                        <a:pt x="128778" y="1465"/>
                      </a:lnTo>
                      <a:lnTo>
                        <a:pt x="123611" y="1465"/>
                      </a:lnTo>
                      <a:lnTo>
                        <a:pt x="123611" y="1"/>
                      </a:lnTo>
                      <a:lnTo>
                        <a:pt x="123039" y="1"/>
                      </a:lnTo>
                      <a:lnTo>
                        <a:pt x="123039" y="1465"/>
                      </a:lnTo>
                      <a:lnTo>
                        <a:pt x="117884" y="1465"/>
                      </a:lnTo>
                      <a:lnTo>
                        <a:pt x="117884" y="1"/>
                      </a:lnTo>
                      <a:lnTo>
                        <a:pt x="117313" y="1"/>
                      </a:lnTo>
                      <a:lnTo>
                        <a:pt x="117313" y="1465"/>
                      </a:lnTo>
                      <a:lnTo>
                        <a:pt x="112157" y="1465"/>
                      </a:lnTo>
                      <a:lnTo>
                        <a:pt x="112157" y="1"/>
                      </a:lnTo>
                      <a:lnTo>
                        <a:pt x="111586" y="1"/>
                      </a:lnTo>
                      <a:lnTo>
                        <a:pt x="111586" y="1465"/>
                      </a:lnTo>
                      <a:lnTo>
                        <a:pt x="106418" y="1465"/>
                      </a:lnTo>
                      <a:lnTo>
                        <a:pt x="106418" y="1"/>
                      </a:lnTo>
                      <a:lnTo>
                        <a:pt x="105847" y="1"/>
                      </a:lnTo>
                      <a:lnTo>
                        <a:pt x="105847" y="1465"/>
                      </a:lnTo>
                      <a:lnTo>
                        <a:pt x="100691" y="1465"/>
                      </a:lnTo>
                      <a:lnTo>
                        <a:pt x="100691" y="1"/>
                      </a:lnTo>
                      <a:lnTo>
                        <a:pt x="100120" y="1"/>
                      </a:lnTo>
                      <a:lnTo>
                        <a:pt x="100120" y="1465"/>
                      </a:lnTo>
                      <a:lnTo>
                        <a:pt x="94965" y="1465"/>
                      </a:lnTo>
                      <a:lnTo>
                        <a:pt x="94965" y="1"/>
                      </a:lnTo>
                      <a:lnTo>
                        <a:pt x="94381" y="1"/>
                      </a:lnTo>
                      <a:lnTo>
                        <a:pt x="94381" y="1465"/>
                      </a:lnTo>
                      <a:lnTo>
                        <a:pt x="89226" y="1465"/>
                      </a:lnTo>
                      <a:lnTo>
                        <a:pt x="89226" y="1"/>
                      </a:lnTo>
                      <a:lnTo>
                        <a:pt x="88654" y="1"/>
                      </a:lnTo>
                      <a:lnTo>
                        <a:pt x="88654" y="1465"/>
                      </a:lnTo>
                      <a:lnTo>
                        <a:pt x="83487" y="1465"/>
                      </a:lnTo>
                      <a:lnTo>
                        <a:pt x="83487" y="1"/>
                      </a:lnTo>
                      <a:lnTo>
                        <a:pt x="82915" y="1"/>
                      </a:lnTo>
                      <a:lnTo>
                        <a:pt x="82915" y="1465"/>
                      </a:lnTo>
                      <a:lnTo>
                        <a:pt x="77760" y="1465"/>
                      </a:lnTo>
                      <a:lnTo>
                        <a:pt x="77760" y="1"/>
                      </a:lnTo>
                      <a:lnTo>
                        <a:pt x="77189" y="1"/>
                      </a:lnTo>
                      <a:lnTo>
                        <a:pt x="77189" y="1465"/>
                      </a:lnTo>
                      <a:lnTo>
                        <a:pt x="72021" y="1465"/>
                      </a:lnTo>
                      <a:lnTo>
                        <a:pt x="72021" y="1"/>
                      </a:lnTo>
                      <a:lnTo>
                        <a:pt x="71450" y="1"/>
                      </a:lnTo>
                      <a:lnTo>
                        <a:pt x="71450" y="1465"/>
                      </a:lnTo>
                      <a:lnTo>
                        <a:pt x="66294" y="1465"/>
                      </a:lnTo>
                      <a:lnTo>
                        <a:pt x="66294" y="1"/>
                      </a:lnTo>
                      <a:lnTo>
                        <a:pt x="65723" y="1"/>
                      </a:lnTo>
                      <a:lnTo>
                        <a:pt x="65723" y="1465"/>
                      </a:lnTo>
                      <a:lnTo>
                        <a:pt x="60567" y="1465"/>
                      </a:lnTo>
                      <a:lnTo>
                        <a:pt x="60567" y="1"/>
                      </a:lnTo>
                      <a:lnTo>
                        <a:pt x="59984" y="1"/>
                      </a:lnTo>
                      <a:lnTo>
                        <a:pt x="59984" y="1465"/>
                      </a:lnTo>
                      <a:lnTo>
                        <a:pt x="54829" y="1465"/>
                      </a:lnTo>
                      <a:lnTo>
                        <a:pt x="54829" y="1"/>
                      </a:lnTo>
                      <a:lnTo>
                        <a:pt x="54257" y="1"/>
                      </a:lnTo>
                      <a:lnTo>
                        <a:pt x="54257" y="1465"/>
                      </a:lnTo>
                      <a:lnTo>
                        <a:pt x="49102" y="1465"/>
                      </a:lnTo>
                      <a:lnTo>
                        <a:pt x="49102" y="1"/>
                      </a:lnTo>
                      <a:lnTo>
                        <a:pt x="48530" y="1"/>
                      </a:lnTo>
                      <a:lnTo>
                        <a:pt x="48530" y="1465"/>
                      </a:lnTo>
                      <a:lnTo>
                        <a:pt x="43363" y="1465"/>
                      </a:lnTo>
                      <a:lnTo>
                        <a:pt x="43363" y="1"/>
                      </a:lnTo>
                      <a:lnTo>
                        <a:pt x="42791" y="1"/>
                      </a:lnTo>
                      <a:lnTo>
                        <a:pt x="42791" y="1465"/>
                      </a:lnTo>
                      <a:lnTo>
                        <a:pt x="37636" y="1465"/>
                      </a:lnTo>
                      <a:lnTo>
                        <a:pt x="37636" y="1"/>
                      </a:lnTo>
                      <a:lnTo>
                        <a:pt x="37064" y="1"/>
                      </a:lnTo>
                      <a:lnTo>
                        <a:pt x="37064" y="1465"/>
                      </a:lnTo>
                      <a:lnTo>
                        <a:pt x="31897" y="1465"/>
                      </a:lnTo>
                      <a:lnTo>
                        <a:pt x="31897" y="1"/>
                      </a:lnTo>
                      <a:lnTo>
                        <a:pt x="31326" y="1"/>
                      </a:lnTo>
                      <a:lnTo>
                        <a:pt x="31326" y="1465"/>
                      </a:lnTo>
                      <a:lnTo>
                        <a:pt x="26170" y="1465"/>
                      </a:lnTo>
                      <a:lnTo>
                        <a:pt x="26170" y="1"/>
                      </a:lnTo>
                      <a:lnTo>
                        <a:pt x="25599" y="1"/>
                      </a:lnTo>
                      <a:lnTo>
                        <a:pt x="25599" y="1465"/>
                      </a:lnTo>
                      <a:lnTo>
                        <a:pt x="20443" y="1465"/>
                      </a:lnTo>
                      <a:lnTo>
                        <a:pt x="20443" y="1"/>
                      </a:lnTo>
                      <a:lnTo>
                        <a:pt x="19872" y="1"/>
                      </a:lnTo>
                      <a:lnTo>
                        <a:pt x="19872" y="1465"/>
                      </a:lnTo>
                      <a:lnTo>
                        <a:pt x="14705" y="1465"/>
                      </a:lnTo>
                      <a:lnTo>
                        <a:pt x="14705" y="1"/>
                      </a:lnTo>
                      <a:lnTo>
                        <a:pt x="14121" y="1"/>
                      </a:lnTo>
                      <a:lnTo>
                        <a:pt x="14121" y="1465"/>
                      </a:lnTo>
                      <a:lnTo>
                        <a:pt x="8966" y="1465"/>
                      </a:lnTo>
                      <a:lnTo>
                        <a:pt x="8966" y="1"/>
                      </a:lnTo>
                      <a:lnTo>
                        <a:pt x="8394" y="1"/>
                      </a:lnTo>
                      <a:lnTo>
                        <a:pt x="8394" y="1465"/>
                      </a:lnTo>
                      <a:lnTo>
                        <a:pt x="3239" y="1465"/>
                      </a:lnTo>
                      <a:lnTo>
                        <a:pt x="3239" y="1"/>
                      </a:lnTo>
                      <a:close/>
                    </a:path>
                  </a:pathLst>
                </a:custGeom>
                <a:solidFill>
                  <a:srgbClr val="E8E9E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698" name="Google Shape;10698;p65"/>
              <p:cNvSpPr/>
              <p:nvPr/>
            </p:nvSpPr>
            <p:spPr>
              <a:xfrm>
                <a:off x="8960750" y="-24850"/>
                <a:ext cx="213300" cy="51435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699" name="Google Shape;10699;p65"/>
              <p:cNvGrpSpPr/>
              <p:nvPr/>
            </p:nvGrpSpPr>
            <p:grpSpPr>
              <a:xfrm>
                <a:off x="376919" y="-151200"/>
                <a:ext cx="8616280" cy="707005"/>
                <a:chOff x="376919" y="-151200"/>
                <a:chExt cx="8616280" cy="707005"/>
              </a:xfrm>
            </p:grpSpPr>
            <p:sp>
              <p:nvSpPr>
                <p:cNvPr id="10700" name="Google Shape;10700;p65"/>
                <p:cNvSpPr/>
                <p:nvPr/>
              </p:nvSpPr>
              <p:spPr>
                <a:xfrm>
                  <a:off x="8934301" y="72824"/>
                  <a:ext cx="44543" cy="50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" h="1567" extrusionOk="0">
                      <a:moveTo>
                        <a:pt x="413" y="0"/>
                      </a:moveTo>
                      <a:cubicBezTo>
                        <a:pt x="376" y="0"/>
                        <a:pt x="339" y="14"/>
                        <a:pt x="310" y="46"/>
                      </a:cubicBezTo>
                      <a:cubicBezTo>
                        <a:pt x="144" y="356"/>
                        <a:pt x="1" y="713"/>
                        <a:pt x="203" y="1034"/>
                      </a:cubicBezTo>
                      <a:cubicBezTo>
                        <a:pt x="418" y="1368"/>
                        <a:pt x="822" y="1463"/>
                        <a:pt x="1156" y="1558"/>
                      </a:cubicBezTo>
                      <a:cubicBezTo>
                        <a:pt x="1172" y="1564"/>
                        <a:pt x="1188" y="1566"/>
                        <a:pt x="1203" y="1566"/>
                      </a:cubicBezTo>
                      <a:cubicBezTo>
                        <a:pt x="1345" y="1566"/>
                        <a:pt x="1389" y="1327"/>
                        <a:pt x="1227" y="1273"/>
                      </a:cubicBezTo>
                      <a:cubicBezTo>
                        <a:pt x="989" y="1213"/>
                        <a:pt x="715" y="1142"/>
                        <a:pt x="537" y="975"/>
                      </a:cubicBezTo>
                      <a:cubicBezTo>
                        <a:pt x="275" y="737"/>
                        <a:pt x="429" y="439"/>
                        <a:pt x="560" y="177"/>
                      </a:cubicBezTo>
                      <a:cubicBezTo>
                        <a:pt x="585" y="77"/>
                        <a:pt x="499" y="0"/>
                        <a:pt x="413" y="0"/>
                      </a:cubicBezTo>
                      <a:close/>
                    </a:path>
                  </a:pathLst>
                </a:custGeom>
                <a:solidFill>
                  <a:srgbClr val="BAE3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1" name="Google Shape;10701;p65"/>
                <p:cNvSpPr/>
                <p:nvPr/>
              </p:nvSpPr>
              <p:spPr>
                <a:xfrm>
                  <a:off x="8949298" y="51739"/>
                  <a:ext cx="43902" cy="168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526" extrusionOk="0">
                      <a:moveTo>
                        <a:pt x="435" y="0"/>
                      </a:moveTo>
                      <a:cubicBezTo>
                        <a:pt x="279" y="0"/>
                        <a:pt x="141" y="62"/>
                        <a:pt x="57" y="240"/>
                      </a:cubicBezTo>
                      <a:cubicBezTo>
                        <a:pt x="1" y="352"/>
                        <a:pt x="101" y="448"/>
                        <a:pt x="194" y="448"/>
                      </a:cubicBezTo>
                      <a:cubicBezTo>
                        <a:pt x="240" y="448"/>
                        <a:pt x="283" y="425"/>
                        <a:pt x="307" y="371"/>
                      </a:cubicBezTo>
                      <a:cubicBezTo>
                        <a:pt x="335" y="312"/>
                        <a:pt x="390" y="289"/>
                        <a:pt x="460" y="289"/>
                      </a:cubicBezTo>
                      <a:cubicBezTo>
                        <a:pt x="657" y="289"/>
                        <a:pt x="966" y="470"/>
                        <a:pt x="1081" y="514"/>
                      </a:cubicBezTo>
                      <a:cubicBezTo>
                        <a:pt x="1099" y="522"/>
                        <a:pt x="1117" y="526"/>
                        <a:pt x="1135" y="526"/>
                      </a:cubicBezTo>
                      <a:cubicBezTo>
                        <a:pt x="1267" y="526"/>
                        <a:pt x="1369" y="316"/>
                        <a:pt x="1212" y="264"/>
                      </a:cubicBezTo>
                      <a:cubicBezTo>
                        <a:pt x="1010" y="174"/>
                        <a:pt x="696" y="0"/>
                        <a:pt x="435" y="0"/>
                      </a:cubicBezTo>
                      <a:close/>
                    </a:path>
                  </a:pathLst>
                </a:custGeom>
                <a:solidFill>
                  <a:srgbClr val="BAE3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2" name="Google Shape;10702;p65"/>
                <p:cNvSpPr/>
                <p:nvPr/>
              </p:nvSpPr>
              <p:spPr>
                <a:xfrm>
                  <a:off x="376919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1" y="1667"/>
                        <a:pt x="1" y="3727"/>
                      </a:cubicBezTo>
                      <a:cubicBezTo>
                        <a:pt x="1" y="5775"/>
                        <a:pt x="1667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3" name="Google Shape;10703;p65"/>
                <p:cNvSpPr/>
                <p:nvPr/>
              </p:nvSpPr>
              <p:spPr>
                <a:xfrm>
                  <a:off x="788598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0" y="1667"/>
                        <a:pt x="0" y="3727"/>
                      </a:cubicBezTo>
                      <a:cubicBezTo>
                        <a:pt x="0" y="5775"/>
                        <a:pt x="1667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4" name="Google Shape;10704;p65"/>
                <p:cNvSpPr/>
                <p:nvPr/>
              </p:nvSpPr>
              <p:spPr>
                <a:xfrm>
                  <a:off x="1200276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0" y="1667"/>
                        <a:pt x="0" y="3727"/>
                      </a:cubicBezTo>
                      <a:cubicBezTo>
                        <a:pt x="0" y="5775"/>
                        <a:pt x="1667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5" name="Google Shape;10705;p65"/>
                <p:cNvSpPr/>
                <p:nvPr/>
              </p:nvSpPr>
              <p:spPr>
                <a:xfrm>
                  <a:off x="1611955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0" y="1667"/>
                        <a:pt x="0" y="3727"/>
                      </a:cubicBezTo>
                      <a:cubicBezTo>
                        <a:pt x="0" y="5775"/>
                        <a:pt x="1667" y="7442"/>
                        <a:pt x="3727" y="7442"/>
                      </a:cubicBezTo>
                      <a:cubicBezTo>
                        <a:pt x="5787" y="7442"/>
                        <a:pt x="7453" y="5775"/>
                        <a:pt x="7453" y="3727"/>
                      </a:cubicBezTo>
                      <a:cubicBezTo>
                        <a:pt x="7453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6" name="Google Shape;10706;p65"/>
                <p:cNvSpPr/>
                <p:nvPr/>
              </p:nvSpPr>
              <p:spPr>
                <a:xfrm>
                  <a:off x="2023601" y="317326"/>
                  <a:ext cx="238895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7442" extrusionOk="0">
                      <a:moveTo>
                        <a:pt x="3728" y="1"/>
                      </a:moveTo>
                      <a:cubicBezTo>
                        <a:pt x="1668" y="1"/>
                        <a:pt x="1" y="1667"/>
                        <a:pt x="1" y="3727"/>
                      </a:cubicBezTo>
                      <a:cubicBezTo>
                        <a:pt x="1" y="5775"/>
                        <a:pt x="1668" y="7442"/>
                        <a:pt x="3728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7" name="Google Shape;10707;p65"/>
                <p:cNvSpPr/>
                <p:nvPr/>
              </p:nvSpPr>
              <p:spPr>
                <a:xfrm>
                  <a:off x="2435280" y="317326"/>
                  <a:ext cx="238895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7442" extrusionOk="0">
                      <a:moveTo>
                        <a:pt x="3727" y="1"/>
                      </a:moveTo>
                      <a:cubicBezTo>
                        <a:pt x="1668" y="1"/>
                        <a:pt x="1" y="1667"/>
                        <a:pt x="1" y="3727"/>
                      </a:cubicBezTo>
                      <a:cubicBezTo>
                        <a:pt x="1" y="5775"/>
                        <a:pt x="1668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8" name="Google Shape;10708;p65"/>
                <p:cNvSpPr/>
                <p:nvPr/>
              </p:nvSpPr>
              <p:spPr>
                <a:xfrm>
                  <a:off x="2846958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1" y="1667"/>
                        <a:pt x="1" y="3727"/>
                      </a:cubicBezTo>
                      <a:cubicBezTo>
                        <a:pt x="1" y="5775"/>
                        <a:pt x="1667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9" name="Google Shape;10709;p65"/>
                <p:cNvSpPr/>
                <p:nvPr/>
              </p:nvSpPr>
              <p:spPr>
                <a:xfrm>
                  <a:off x="3258637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0" y="1667"/>
                        <a:pt x="0" y="3727"/>
                      </a:cubicBezTo>
                      <a:cubicBezTo>
                        <a:pt x="0" y="5775"/>
                        <a:pt x="1667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0" name="Google Shape;10710;p65"/>
                <p:cNvSpPr/>
                <p:nvPr/>
              </p:nvSpPr>
              <p:spPr>
                <a:xfrm>
                  <a:off x="3670315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0" y="1667"/>
                        <a:pt x="0" y="3727"/>
                      </a:cubicBezTo>
                      <a:cubicBezTo>
                        <a:pt x="0" y="5775"/>
                        <a:pt x="1667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1" name="Google Shape;10711;p65"/>
                <p:cNvSpPr/>
                <p:nvPr/>
              </p:nvSpPr>
              <p:spPr>
                <a:xfrm>
                  <a:off x="4081994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0" y="1667"/>
                        <a:pt x="0" y="3727"/>
                      </a:cubicBezTo>
                      <a:cubicBezTo>
                        <a:pt x="0" y="5775"/>
                        <a:pt x="1667" y="7442"/>
                        <a:pt x="3727" y="7442"/>
                      </a:cubicBezTo>
                      <a:cubicBezTo>
                        <a:pt x="5787" y="7442"/>
                        <a:pt x="7453" y="5775"/>
                        <a:pt x="7453" y="3727"/>
                      </a:cubicBezTo>
                      <a:cubicBezTo>
                        <a:pt x="7453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2" name="Google Shape;10712;p65"/>
                <p:cNvSpPr/>
                <p:nvPr/>
              </p:nvSpPr>
              <p:spPr>
                <a:xfrm>
                  <a:off x="4493640" y="317326"/>
                  <a:ext cx="238895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7442" extrusionOk="0">
                      <a:moveTo>
                        <a:pt x="3728" y="1"/>
                      </a:moveTo>
                      <a:cubicBezTo>
                        <a:pt x="1668" y="1"/>
                        <a:pt x="1" y="1667"/>
                        <a:pt x="1" y="3727"/>
                      </a:cubicBezTo>
                      <a:cubicBezTo>
                        <a:pt x="1" y="5775"/>
                        <a:pt x="1668" y="7442"/>
                        <a:pt x="3728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3" name="Google Shape;10713;p65"/>
                <p:cNvSpPr/>
                <p:nvPr/>
              </p:nvSpPr>
              <p:spPr>
                <a:xfrm>
                  <a:off x="452096" y="-151200"/>
                  <a:ext cx="88540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18349" extrusionOk="0">
                      <a:moveTo>
                        <a:pt x="1381" y="1"/>
                      </a:moveTo>
                      <a:cubicBezTo>
                        <a:pt x="619" y="1"/>
                        <a:pt x="0" y="620"/>
                        <a:pt x="0" y="1394"/>
                      </a:cubicBezTo>
                      <a:lnTo>
                        <a:pt x="0" y="16955"/>
                      </a:lnTo>
                      <a:cubicBezTo>
                        <a:pt x="0" y="17729"/>
                        <a:pt x="619" y="18348"/>
                        <a:pt x="1381" y="18348"/>
                      </a:cubicBezTo>
                      <a:cubicBezTo>
                        <a:pt x="2143" y="18348"/>
                        <a:pt x="2762" y="17729"/>
                        <a:pt x="2762" y="16955"/>
                      </a:cubicBezTo>
                      <a:lnTo>
                        <a:pt x="2762" y="1394"/>
                      </a:lnTo>
                      <a:cubicBezTo>
                        <a:pt x="2762" y="620"/>
                        <a:pt x="2143" y="1"/>
                        <a:pt x="13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4" name="Google Shape;10714;p65"/>
                <p:cNvSpPr/>
                <p:nvPr/>
              </p:nvSpPr>
              <p:spPr>
                <a:xfrm>
                  <a:off x="863743" y="-151200"/>
                  <a:ext cx="88572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4" h="18349" extrusionOk="0">
                      <a:moveTo>
                        <a:pt x="1382" y="1"/>
                      </a:moveTo>
                      <a:cubicBezTo>
                        <a:pt x="620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20" y="18348"/>
                        <a:pt x="1382" y="18348"/>
                      </a:cubicBezTo>
                      <a:cubicBezTo>
                        <a:pt x="2144" y="18348"/>
                        <a:pt x="2763" y="17729"/>
                        <a:pt x="2763" y="16955"/>
                      </a:cubicBezTo>
                      <a:lnTo>
                        <a:pt x="2763" y="1394"/>
                      </a:lnTo>
                      <a:cubicBezTo>
                        <a:pt x="2763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5" name="Google Shape;10715;p65"/>
                <p:cNvSpPr/>
                <p:nvPr/>
              </p:nvSpPr>
              <p:spPr>
                <a:xfrm>
                  <a:off x="1275036" y="-151200"/>
                  <a:ext cx="88925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5" h="18349" extrusionOk="0">
                      <a:moveTo>
                        <a:pt x="1394" y="1"/>
                      </a:moveTo>
                      <a:cubicBezTo>
                        <a:pt x="632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32" y="18348"/>
                        <a:pt x="1394" y="18348"/>
                      </a:cubicBezTo>
                      <a:cubicBezTo>
                        <a:pt x="2156" y="18348"/>
                        <a:pt x="2775" y="17729"/>
                        <a:pt x="2775" y="16955"/>
                      </a:cubicBezTo>
                      <a:lnTo>
                        <a:pt x="2775" y="1394"/>
                      </a:lnTo>
                      <a:cubicBezTo>
                        <a:pt x="2775" y="620"/>
                        <a:pt x="2156" y="1"/>
                        <a:pt x="13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6" name="Google Shape;10716;p65"/>
                <p:cNvSpPr/>
                <p:nvPr/>
              </p:nvSpPr>
              <p:spPr>
                <a:xfrm>
                  <a:off x="1687100" y="-151200"/>
                  <a:ext cx="88540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18349" extrusionOk="0">
                      <a:moveTo>
                        <a:pt x="1382" y="1"/>
                      </a:moveTo>
                      <a:cubicBezTo>
                        <a:pt x="620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20" y="18348"/>
                        <a:pt x="1382" y="18348"/>
                      </a:cubicBezTo>
                      <a:cubicBezTo>
                        <a:pt x="2144" y="18348"/>
                        <a:pt x="2763" y="17729"/>
                        <a:pt x="2763" y="16955"/>
                      </a:cubicBezTo>
                      <a:lnTo>
                        <a:pt x="2763" y="1394"/>
                      </a:lnTo>
                      <a:cubicBezTo>
                        <a:pt x="2763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7" name="Google Shape;10717;p65"/>
                <p:cNvSpPr/>
                <p:nvPr/>
              </p:nvSpPr>
              <p:spPr>
                <a:xfrm>
                  <a:off x="2098778" y="-151200"/>
                  <a:ext cx="88540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18349" extrusionOk="0">
                      <a:moveTo>
                        <a:pt x="1382" y="1"/>
                      </a:moveTo>
                      <a:cubicBezTo>
                        <a:pt x="620" y="1"/>
                        <a:pt x="0" y="620"/>
                        <a:pt x="0" y="1394"/>
                      </a:cubicBezTo>
                      <a:lnTo>
                        <a:pt x="0" y="16955"/>
                      </a:lnTo>
                      <a:cubicBezTo>
                        <a:pt x="0" y="17729"/>
                        <a:pt x="620" y="18348"/>
                        <a:pt x="1382" y="18348"/>
                      </a:cubicBezTo>
                      <a:cubicBezTo>
                        <a:pt x="2144" y="18348"/>
                        <a:pt x="2763" y="17729"/>
                        <a:pt x="2763" y="16955"/>
                      </a:cubicBezTo>
                      <a:lnTo>
                        <a:pt x="2763" y="1394"/>
                      </a:lnTo>
                      <a:cubicBezTo>
                        <a:pt x="2763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8" name="Google Shape;10718;p65"/>
                <p:cNvSpPr/>
                <p:nvPr/>
              </p:nvSpPr>
              <p:spPr>
                <a:xfrm>
                  <a:off x="2510457" y="-151200"/>
                  <a:ext cx="88540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18349" extrusionOk="0">
                      <a:moveTo>
                        <a:pt x="1381" y="1"/>
                      </a:moveTo>
                      <a:cubicBezTo>
                        <a:pt x="619" y="1"/>
                        <a:pt x="0" y="620"/>
                        <a:pt x="0" y="1394"/>
                      </a:cubicBezTo>
                      <a:lnTo>
                        <a:pt x="0" y="16955"/>
                      </a:lnTo>
                      <a:cubicBezTo>
                        <a:pt x="0" y="17729"/>
                        <a:pt x="619" y="18348"/>
                        <a:pt x="1381" y="18348"/>
                      </a:cubicBezTo>
                      <a:cubicBezTo>
                        <a:pt x="2143" y="18348"/>
                        <a:pt x="2763" y="17729"/>
                        <a:pt x="2763" y="16955"/>
                      </a:cubicBezTo>
                      <a:lnTo>
                        <a:pt x="2763" y="1394"/>
                      </a:lnTo>
                      <a:cubicBezTo>
                        <a:pt x="2763" y="620"/>
                        <a:pt x="2143" y="1"/>
                        <a:pt x="13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9" name="Google Shape;10719;p65"/>
                <p:cNvSpPr/>
                <p:nvPr/>
              </p:nvSpPr>
              <p:spPr>
                <a:xfrm>
                  <a:off x="2922135" y="-151200"/>
                  <a:ext cx="88540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18349" extrusionOk="0">
                      <a:moveTo>
                        <a:pt x="1381" y="1"/>
                      </a:moveTo>
                      <a:cubicBezTo>
                        <a:pt x="619" y="1"/>
                        <a:pt x="0" y="620"/>
                        <a:pt x="0" y="1394"/>
                      </a:cubicBezTo>
                      <a:lnTo>
                        <a:pt x="0" y="16955"/>
                      </a:lnTo>
                      <a:cubicBezTo>
                        <a:pt x="0" y="17729"/>
                        <a:pt x="619" y="18348"/>
                        <a:pt x="1381" y="18348"/>
                      </a:cubicBezTo>
                      <a:cubicBezTo>
                        <a:pt x="2143" y="18348"/>
                        <a:pt x="2762" y="17729"/>
                        <a:pt x="2762" y="16955"/>
                      </a:cubicBezTo>
                      <a:lnTo>
                        <a:pt x="2762" y="1394"/>
                      </a:lnTo>
                      <a:cubicBezTo>
                        <a:pt x="2762" y="620"/>
                        <a:pt x="2143" y="1"/>
                        <a:pt x="13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0" name="Google Shape;10720;p65"/>
                <p:cNvSpPr/>
                <p:nvPr/>
              </p:nvSpPr>
              <p:spPr>
                <a:xfrm>
                  <a:off x="3333781" y="-151200"/>
                  <a:ext cx="88572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4" h="18349" extrusionOk="0">
                      <a:moveTo>
                        <a:pt x="1382" y="1"/>
                      </a:moveTo>
                      <a:cubicBezTo>
                        <a:pt x="620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20" y="18348"/>
                        <a:pt x="1382" y="18348"/>
                      </a:cubicBezTo>
                      <a:cubicBezTo>
                        <a:pt x="2144" y="18348"/>
                        <a:pt x="2763" y="17729"/>
                        <a:pt x="2763" y="16955"/>
                      </a:cubicBezTo>
                      <a:lnTo>
                        <a:pt x="2763" y="1394"/>
                      </a:lnTo>
                      <a:cubicBezTo>
                        <a:pt x="2763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1" name="Google Shape;10721;p65"/>
                <p:cNvSpPr/>
                <p:nvPr/>
              </p:nvSpPr>
              <p:spPr>
                <a:xfrm>
                  <a:off x="3745460" y="-151200"/>
                  <a:ext cx="88572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4" h="18349" extrusionOk="0">
                      <a:moveTo>
                        <a:pt x="1382" y="1"/>
                      </a:moveTo>
                      <a:cubicBezTo>
                        <a:pt x="620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20" y="18348"/>
                        <a:pt x="1382" y="18348"/>
                      </a:cubicBezTo>
                      <a:cubicBezTo>
                        <a:pt x="2144" y="18348"/>
                        <a:pt x="2763" y="17729"/>
                        <a:pt x="2763" y="16955"/>
                      </a:cubicBezTo>
                      <a:lnTo>
                        <a:pt x="2763" y="1394"/>
                      </a:lnTo>
                      <a:cubicBezTo>
                        <a:pt x="2763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2" name="Google Shape;10722;p65"/>
                <p:cNvSpPr/>
                <p:nvPr/>
              </p:nvSpPr>
              <p:spPr>
                <a:xfrm>
                  <a:off x="4157138" y="-151200"/>
                  <a:ext cx="88540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18349" extrusionOk="0">
                      <a:moveTo>
                        <a:pt x="1382" y="1"/>
                      </a:moveTo>
                      <a:cubicBezTo>
                        <a:pt x="620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20" y="18348"/>
                        <a:pt x="1382" y="18348"/>
                      </a:cubicBezTo>
                      <a:cubicBezTo>
                        <a:pt x="2144" y="18348"/>
                        <a:pt x="2763" y="17729"/>
                        <a:pt x="2763" y="16955"/>
                      </a:cubicBezTo>
                      <a:lnTo>
                        <a:pt x="2763" y="1394"/>
                      </a:lnTo>
                      <a:cubicBezTo>
                        <a:pt x="2763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3" name="Google Shape;10723;p65"/>
                <p:cNvSpPr/>
                <p:nvPr/>
              </p:nvSpPr>
              <p:spPr>
                <a:xfrm>
                  <a:off x="4568817" y="-151200"/>
                  <a:ext cx="88540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18349" extrusionOk="0">
                      <a:moveTo>
                        <a:pt x="1382" y="1"/>
                      </a:moveTo>
                      <a:cubicBezTo>
                        <a:pt x="620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20" y="18348"/>
                        <a:pt x="1382" y="18348"/>
                      </a:cubicBezTo>
                      <a:cubicBezTo>
                        <a:pt x="2144" y="18348"/>
                        <a:pt x="2763" y="17729"/>
                        <a:pt x="2763" y="16955"/>
                      </a:cubicBezTo>
                      <a:lnTo>
                        <a:pt x="2763" y="1394"/>
                      </a:lnTo>
                      <a:cubicBezTo>
                        <a:pt x="2763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4" name="Google Shape;10724;p65"/>
                <p:cNvSpPr/>
                <p:nvPr/>
              </p:nvSpPr>
              <p:spPr>
                <a:xfrm>
                  <a:off x="4912208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0" y="1667"/>
                        <a:pt x="0" y="3727"/>
                      </a:cubicBezTo>
                      <a:cubicBezTo>
                        <a:pt x="0" y="5775"/>
                        <a:pt x="1667" y="7442"/>
                        <a:pt x="3727" y="7442"/>
                      </a:cubicBezTo>
                      <a:cubicBezTo>
                        <a:pt x="5787" y="7442"/>
                        <a:pt x="7453" y="5775"/>
                        <a:pt x="7453" y="3727"/>
                      </a:cubicBezTo>
                      <a:cubicBezTo>
                        <a:pt x="7453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5" name="Google Shape;10725;p65"/>
                <p:cNvSpPr/>
                <p:nvPr/>
              </p:nvSpPr>
              <p:spPr>
                <a:xfrm>
                  <a:off x="5323855" y="317326"/>
                  <a:ext cx="238895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7442" extrusionOk="0">
                      <a:moveTo>
                        <a:pt x="3728" y="1"/>
                      </a:moveTo>
                      <a:cubicBezTo>
                        <a:pt x="1668" y="1"/>
                        <a:pt x="1" y="1667"/>
                        <a:pt x="1" y="3727"/>
                      </a:cubicBezTo>
                      <a:cubicBezTo>
                        <a:pt x="1" y="5775"/>
                        <a:pt x="1668" y="7442"/>
                        <a:pt x="3728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6" name="Google Shape;10726;p65"/>
                <p:cNvSpPr/>
                <p:nvPr/>
              </p:nvSpPr>
              <p:spPr>
                <a:xfrm>
                  <a:off x="5735533" y="317326"/>
                  <a:ext cx="238895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7442" extrusionOk="0">
                      <a:moveTo>
                        <a:pt x="3727" y="1"/>
                      </a:moveTo>
                      <a:cubicBezTo>
                        <a:pt x="1668" y="1"/>
                        <a:pt x="1" y="1667"/>
                        <a:pt x="1" y="3727"/>
                      </a:cubicBezTo>
                      <a:cubicBezTo>
                        <a:pt x="1" y="5775"/>
                        <a:pt x="1668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7" name="Google Shape;10727;p65"/>
                <p:cNvSpPr/>
                <p:nvPr/>
              </p:nvSpPr>
              <p:spPr>
                <a:xfrm>
                  <a:off x="6147212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8" y="1"/>
                        <a:pt x="1" y="1667"/>
                        <a:pt x="1" y="3727"/>
                      </a:cubicBezTo>
                      <a:cubicBezTo>
                        <a:pt x="1" y="5775"/>
                        <a:pt x="1668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8" name="Google Shape;10728;p65"/>
                <p:cNvSpPr/>
                <p:nvPr/>
              </p:nvSpPr>
              <p:spPr>
                <a:xfrm>
                  <a:off x="6558890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1" y="1667"/>
                        <a:pt x="1" y="3727"/>
                      </a:cubicBezTo>
                      <a:cubicBezTo>
                        <a:pt x="1" y="5775"/>
                        <a:pt x="1667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9" name="Google Shape;10729;p65"/>
                <p:cNvSpPr/>
                <p:nvPr/>
              </p:nvSpPr>
              <p:spPr>
                <a:xfrm>
                  <a:off x="6970569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0" y="1667"/>
                        <a:pt x="0" y="3727"/>
                      </a:cubicBezTo>
                      <a:cubicBezTo>
                        <a:pt x="0" y="5775"/>
                        <a:pt x="1667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0" name="Google Shape;10730;p65"/>
                <p:cNvSpPr/>
                <p:nvPr/>
              </p:nvSpPr>
              <p:spPr>
                <a:xfrm>
                  <a:off x="7382247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0" y="1667"/>
                        <a:pt x="0" y="3727"/>
                      </a:cubicBezTo>
                      <a:cubicBezTo>
                        <a:pt x="0" y="5775"/>
                        <a:pt x="1667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1" name="Google Shape;10731;p65"/>
                <p:cNvSpPr/>
                <p:nvPr/>
              </p:nvSpPr>
              <p:spPr>
                <a:xfrm>
                  <a:off x="7793925" y="317326"/>
                  <a:ext cx="238863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4" h="7442" extrusionOk="0">
                      <a:moveTo>
                        <a:pt x="3727" y="1"/>
                      </a:moveTo>
                      <a:cubicBezTo>
                        <a:pt x="1667" y="1"/>
                        <a:pt x="0" y="1667"/>
                        <a:pt x="0" y="3727"/>
                      </a:cubicBezTo>
                      <a:cubicBezTo>
                        <a:pt x="0" y="5775"/>
                        <a:pt x="1667" y="7442"/>
                        <a:pt x="3727" y="7442"/>
                      </a:cubicBezTo>
                      <a:cubicBezTo>
                        <a:pt x="5786" y="7442"/>
                        <a:pt x="7453" y="5775"/>
                        <a:pt x="7453" y="3727"/>
                      </a:cubicBezTo>
                      <a:cubicBezTo>
                        <a:pt x="7453" y="1667"/>
                        <a:pt x="5786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2" name="Google Shape;10732;p65"/>
                <p:cNvSpPr/>
                <p:nvPr/>
              </p:nvSpPr>
              <p:spPr>
                <a:xfrm>
                  <a:off x="8205572" y="317326"/>
                  <a:ext cx="238895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7442" extrusionOk="0">
                      <a:moveTo>
                        <a:pt x="3728" y="1"/>
                      </a:moveTo>
                      <a:cubicBezTo>
                        <a:pt x="1668" y="1"/>
                        <a:pt x="1" y="1667"/>
                        <a:pt x="1" y="3727"/>
                      </a:cubicBezTo>
                      <a:cubicBezTo>
                        <a:pt x="1" y="5775"/>
                        <a:pt x="1668" y="7442"/>
                        <a:pt x="3728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3" name="Google Shape;10733;p65"/>
                <p:cNvSpPr/>
                <p:nvPr/>
              </p:nvSpPr>
              <p:spPr>
                <a:xfrm>
                  <a:off x="8617250" y="317326"/>
                  <a:ext cx="238895" cy="238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7442" extrusionOk="0">
                      <a:moveTo>
                        <a:pt x="3727" y="1"/>
                      </a:moveTo>
                      <a:cubicBezTo>
                        <a:pt x="1668" y="1"/>
                        <a:pt x="1" y="1667"/>
                        <a:pt x="1" y="3727"/>
                      </a:cubicBezTo>
                      <a:cubicBezTo>
                        <a:pt x="1" y="5775"/>
                        <a:pt x="1668" y="7442"/>
                        <a:pt x="3727" y="7442"/>
                      </a:cubicBezTo>
                      <a:cubicBezTo>
                        <a:pt x="5787" y="7442"/>
                        <a:pt x="7454" y="5775"/>
                        <a:pt x="7454" y="3727"/>
                      </a:cubicBezTo>
                      <a:cubicBezTo>
                        <a:pt x="7454" y="1667"/>
                        <a:pt x="5787" y="1"/>
                        <a:pt x="37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4" name="Google Shape;10734;p65"/>
                <p:cNvSpPr/>
                <p:nvPr/>
              </p:nvSpPr>
              <p:spPr>
                <a:xfrm>
                  <a:off x="4987353" y="-151200"/>
                  <a:ext cx="88925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5" h="18349" extrusionOk="0">
                      <a:moveTo>
                        <a:pt x="1382" y="1"/>
                      </a:moveTo>
                      <a:cubicBezTo>
                        <a:pt x="620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20" y="18348"/>
                        <a:pt x="1382" y="18348"/>
                      </a:cubicBezTo>
                      <a:cubicBezTo>
                        <a:pt x="2144" y="18348"/>
                        <a:pt x="2775" y="17729"/>
                        <a:pt x="2775" y="16955"/>
                      </a:cubicBezTo>
                      <a:lnTo>
                        <a:pt x="2775" y="1394"/>
                      </a:lnTo>
                      <a:cubicBezTo>
                        <a:pt x="2775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5" name="Google Shape;10735;p65"/>
                <p:cNvSpPr/>
                <p:nvPr/>
              </p:nvSpPr>
              <p:spPr>
                <a:xfrm>
                  <a:off x="5399031" y="-151200"/>
                  <a:ext cx="88925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5" h="18349" extrusionOk="0">
                      <a:moveTo>
                        <a:pt x="1382" y="1"/>
                      </a:moveTo>
                      <a:cubicBezTo>
                        <a:pt x="620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20" y="18348"/>
                        <a:pt x="1382" y="18348"/>
                      </a:cubicBezTo>
                      <a:cubicBezTo>
                        <a:pt x="2144" y="18348"/>
                        <a:pt x="2775" y="17729"/>
                        <a:pt x="2775" y="16955"/>
                      </a:cubicBezTo>
                      <a:lnTo>
                        <a:pt x="2775" y="1394"/>
                      </a:lnTo>
                      <a:cubicBezTo>
                        <a:pt x="2775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6" name="Google Shape;10736;p65"/>
                <p:cNvSpPr/>
                <p:nvPr/>
              </p:nvSpPr>
              <p:spPr>
                <a:xfrm>
                  <a:off x="5810710" y="-151200"/>
                  <a:ext cx="88540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3" h="18349" extrusionOk="0">
                      <a:moveTo>
                        <a:pt x="1381" y="1"/>
                      </a:moveTo>
                      <a:cubicBezTo>
                        <a:pt x="619" y="1"/>
                        <a:pt x="0" y="620"/>
                        <a:pt x="0" y="1394"/>
                      </a:cubicBezTo>
                      <a:lnTo>
                        <a:pt x="0" y="16955"/>
                      </a:lnTo>
                      <a:cubicBezTo>
                        <a:pt x="0" y="17729"/>
                        <a:pt x="619" y="18348"/>
                        <a:pt x="1381" y="18348"/>
                      </a:cubicBezTo>
                      <a:cubicBezTo>
                        <a:pt x="2143" y="18348"/>
                        <a:pt x="2763" y="17729"/>
                        <a:pt x="2763" y="16955"/>
                      </a:cubicBezTo>
                      <a:lnTo>
                        <a:pt x="2763" y="1394"/>
                      </a:lnTo>
                      <a:cubicBezTo>
                        <a:pt x="2763" y="620"/>
                        <a:pt x="2143" y="1"/>
                        <a:pt x="13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7" name="Google Shape;10737;p65"/>
                <p:cNvSpPr/>
                <p:nvPr/>
              </p:nvSpPr>
              <p:spPr>
                <a:xfrm>
                  <a:off x="6222388" y="-151200"/>
                  <a:ext cx="88925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5" h="18349" extrusionOk="0">
                      <a:moveTo>
                        <a:pt x="1381" y="1"/>
                      </a:moveTo>
                      <a:cubicBezTo>
                        <a:pt x="619" y="1"/>
                        <a:pt x="0" y="620"/>
                        <a:pt x="0" y="1394"/>
                      </a:cubicBezTo>
                      <a:lnTo>
                        <a:pt x="0" y="16955"/>
                      </a:lnTo>
                      <a:cubicBezTo>
                        <a:pt x="0" y="17729"/>
                        <a:pt x="619" y="18348"/>
                        <a:pt x="1381" y="18348"/>
                      </a:cubicBezTo>
                      <a:cubicBezTo>
                        <a:pt x="2143" y="18348"/>
                        <a:pt x="2774" y="17729"/>
                        <a:pt x="2774" y="16955"/>
                      </a:cubicBezTo>
                      <a:lnTo>
                        <a:pt x="2774" y="1394"/>
                      </a:lnTo>
                      <a:cubicBezTo>
                        <a:pt x="2774" y="620"/>
                        <a:pt x="2143" y="1"/>
                        <a:pt x="13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8" name="Google Shape;10738;p65"/>
                <p:cNvSpPr/>
                <p:nvPr/>
              </p:nvSpPr>
              <p:spPr>
                <a:xfrm>
                  <a:off x="6634067" y="-151200"/>
                  <a:ext cx="88925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5" h="18349" extrusionOk="0">
                      <a:moveTo>
                        <a:pt x="1381" y="1"/>
                      </a:moveTo>
                      <a:cubicBezTo>
                        <a:pt x="619" y="1"/>
                        <a:pt x="0" y="620"/>
                        <a:pt x="0" y="1394"/>
                      </a:cubicBezTo>
                      <a:lnTo>
                        <a:pt x="0" y="16955"/>
                      </a:lnTo>
                      <a:cubicBezTo>
                        <a:pt x="0" y="17729"/>
                        <a:pt x="619" y="18348"/>
                        <a:pt x="1381" y="18348"/>
                      </a:cubicBezTo>
                      <a:cubicBezTo>
                        <a:pt x="2143" y="18348"/>
                        <a:pt x="2774" y="17729"/>
                        <a:pt x="2774" y="16955"/>
                      </a:cubicBezTo>
                      <a:lnTo>
                        <a:pt x="2774" y="1394"/>
                      </a:lnTo>
                      <a:cubicBezTo>
                        <a:pt x="2774" y="620"/>
                        <a:pt x="2143" y="1"/>
                        <a:pt x="13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9" name="Google Shape;10739;p65"/>
                <p:cNvSpPr/>
                <p:nvPr/>
              </p:nvSpPr>
              <p:spPr>
                <a:xfrm>
                  <a:off x="7045713" y="-151200"/>
                  <a:ext cx="88957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6" h="18349" extrusionOk="0">
                      <a:moveTo>
                        <a:pt x="1382" y="1"/>
                      </a:moveTo>
                      <a:cubicBezTo>
                        <a:pt x="620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20" y="18348"/>
                        <a:pt x="1382" y="18348"/>
                      </a:cubicBezTo>
                      <a:cubicBezTo>
                        <a:pt x="2144" y="18348"/>
                        <a:pt x="2775" y="17729"/>
                        <a:pt x="2775" y="16955"/>
                      </a:cubicBezTo>
                      <a:lnTo>
                        <a:pt x="2775" y="1394"/>
                      </a:lnTo>
                      <a:cubicBezTo>
                        <a:pt x="2775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0" name="Google Shape;10740;p65"/>
                <p:cNvSpPr/>
                <p:nvPr/>
              </p:nvSpPr>
              <p:spPr>
                <a:xfrm>
                  <a:off x="7457392" y="-151200"/>
                  <a:ext cx="88925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5" h="18349" extrusionOk="0">
                      <a:moveTo>
                        <a:pt x="1382" y="1"/>
                      </a:moveTo>
                      <a:cubicBezTo>
                        <a:pt x="620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20" y="18348"/>
                        <a:pt x="1382" y="18348"/>
                      </a:cubicBezTo>
                      <a:cubicBezTo>
                        <a:pt x="2144" y="18348"/>
                        <a:pt x="2775" y="17729"/>
                        <a:pt x="2775" y="16955"/>
                      </a:cubicBezTo>
                      <a:lnTo>
                        <a:pt x="2775" y="1394"/>
                      </a:lnTo>
                      <a:cubicBezTo>
                        <a:pt x="2775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1" name="Google Shape;10741;p65"/>
                <p:cNvSpPr/>
                <p:nvPr/>
              </p:nvSpPr>
              <p:spPr>
                <a:xfrm>
                  <a:off x="7869070" y="-151200"/>
                  <a:ext cx="88925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5" h="18349" extrusionOk="0">
                      <a:moveTo>
                        <a:pt x="1382" y="1"/>
                      </a:moveTo>
                      <a:cubicBezTo>
                        <a:pt x="620" y="1"/>
                        <a:pt x="1" y="620"/>
                        <a:pt x="1" y="1394"/>
                      </a:cubicBezTo>
                      <a:lnTo>
                        <a:pt x="1" y="16955"/>
                      </a:lnTo>
                      <a:cubicBezTo>
                        <a:pt x="1" y="17729"/>
                        <a:pt x="620" y="18348"/>
                        <a:pt x="1382" y="18348"/>
                      </a:cubicBezTo>
                      <a:cubicBezTo>
                        <a:pt x="2144" y="18348"/>
                        <a:pt x="2775" y="17729"/>
                        <a:pt x="2775" y="16955"/>
                      </a:cubicBezTo>
                      <a:lnTo>
                        <a:pt x="2775" y="1394"/>
                      </a:lnTo>
                      <a:cubicBezTo>
                        <a:pt x="2775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2" name="Google Shape;10742;p65"/>
                <p:cNvSpPr/>
                <p:nvPr/>
              </p:nvSpPr>
              <p:spPr>
                <a:xfrm>
                  <a:off x="8280749" y="-151200"/>
                  <a:ext cx="88925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5" h="18349" extrusionOk="0">
                      <a:moveTo>
                        <a:pt x="1382" y="1"/>
                      </a:moveTo>
                      <a:cubicBezTo>
                        <a:pt x="620" y="1"/>
                        <a:pt x="0" y="620"/>
                        <a:pt x="0" y="1394"/>
                      </a:cubicBezTo>
                      <a:lnTo>
                        <a:pt x="0" y="16955"/>
                      </a:lnTo>
                      <a:cubicBezTo>
                        <a:pt x="0" y="17729"/>
                        <a:pt x="620" y="18348"/>
                        <a:pt x="1382" y="18348"/>
                      </a:cubicBezTo>
                      <a:cubicBezTo>
                        <a:pt x="2144" y="18348"/>
                        <a:pt x="2775" y="17729"/>
                        <a:pt x="2775" y="16955"/>
                      </a:cubicBezTo>
                      <a:lnTo>
                        <a:pt x="2775" y="1394"/>
                      </a:lnTo>
                      <a:cubicBezTo>
                        <a:pt x="2775" y="620"/>
                        <a:pt x="2144" y="1"/>
                        <a:pt x="1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3" name="Google Shape;10743;p65"/>
                <p:cNvSpPr/>
                <p:nvPr/>
              </p:nvSpPr>
              <p:spPr>
                <a:xfrm>
                  <a:off x="8692427" y="-151200"/>
                  <a:ext cx="88925" cy="587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5" h="18349" extrusionOk="0">
                      <a:moveTo>
                        <a:pt x="1381" y="1"/>
                      </a:moveTo>
                      <a:cubicBezTo>
                        <a:pt x="619" y="1"/>
                        <a:pt x="0" y="620"/>
                        <a:pt x="0" y="1394"/>
                      </a:cubicBezTo>
                      <a:lnTo>
                        <a:pt x="0" y="16955"/>
                      </a:lnTo>
                      <a:cubicBezTo>
                        <a:pt x="0" y="17729"/>
                        <a:pt x="619" y="18348"/>
                        <a:pt x="1381" y="18348"/>
                      </a:cubicBezTo>
                      <a:cubicBezTo>
                        <a:pt x="2143" y="18348"/>
                        <a:pt x="2774" y="17729"/>
                        <a:pt x="2774" y="16955"/>
                      </a:cubicBezTo>
                      <a:lnTo>
                        <a:pt x="2774" y="1394"/>
                      </a:lnTo>
                      <a:cubicBezTo>
                        <a:pt x="2774" y="620"/>
                        <a:pt x="2143" y="1"/>
                        <a:pt x="13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0744" name="Google Shape;10744;p65"/>
            <p:cNvSpPr/>
            <p:nvPr/>
          </p:nvSpPr>
          <p:spPr>
            <a:xfrm>
              <a:off x="-14925" y="-24850"/>
              <a:ext cx="2133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45" name="Google Shape;10745;p65"/>
          <p:cNvSpPr/>
          <p:nvPr/>
        </p:nvSpPr>
        <p:spPr>
          <a:xfrm>
            <a:off x="443316" y="582405"/>
            <a:ext cx="8285844" cy="4160067"/>
          </a:xfrm>
          <a:custGeom>
            <a:avLst/>
            <a:gdLst/>
            <a:ahLst/>
            <a:cxnLst/>
            <a:rect l="l" t="t" r="r" b="b"/>
            <a:pathLst>
              <a:path w="258569" h="114274" extrusionOk="0">
                <a:moveTo>
                  <a:pt x="15383" y="0"/>
                </a:moveTo>
                <a:cubicBezTo>
                  <a:pt x="9585" y="0"/>
                  <a:pt x="0" y="1358"/>
                  <a:pt x="536" y="20610"/>
                </a:cubicBezTo>
                <a:cubicBezTo>
                  <a:pt x="1072" y="39862"/>
                  <a:pt x="95" y="98072"/>
                  <a:pt x="941" y="101953"/>
                </a:cubicBezTo>
                <a:cubicBezTo>
                  <a:pt x="1786" y="105835"/>
                  <a:pt x="2929" y="113038"/>
                  <a:pt x="22158" y="113895"/>
                </a:cubicBezTo>
                <a:cubicBezTo>
                  <a:pt x="28548" y="114176"/>
                  <a:pt x="35642" y="114269"/>
                  <a:pt x="42267" y="114269"/>
                </a:cubicBezTo>
                <a:cubicBezTo>
                  <a:pt x="53097" y="114269"/>
                  <a:pt x="62676" y="114020"/>
                  <a:pt x="65889" y="113931"/>
                </a:cubicBezTo>
                <a:cubicBezTo>
                  <a:pt x="69099" y="114020"/>
                  <a:pt x="127633" y="114274"/>
                  <a:pt x="175549" y="114274"/>
                </a:cubicBezTo>
                <a:cubicBezTo>
                  <a:pt x="204767" y="114274"/>
                  <a:pt x="230038" y="114179"/>
                  <a:pt x="236411" y="113895"/>
                </a:cubicBezTo>
                <a:cubicBezTo>
                  <a:pt x="255639" y="113038"/>
                  <a:pt x="256782" y="105835"/>
                  <a:pt x="257640" y="101953"/>
                </a:cubicBezTo>
                <a:cubicBezTo>
                  <a:pt x="258485" y="98072"/>
                  <a:pt x="257497" y="39862"/>
                  <a:pt x="258032" y="20610"/>
                </a:cubicBezTo>
                <a:cubicBezTo>
                  <a:pt x="258568" y="1358"/>
                  <a:pt x="248996" y="0"/>
                  <a:pt x="243185" y="0"/>
                </a:cubicBezTo>
                <a:close/>
              </a:path>
            </a:pathLst>
          </a:custGeom>
          <a:solidFill>
            <a:srgbClr val="EDCFD4">
              <a:alpha val="79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50" name="Google Shape;10750;p65"/>
          <p:cNvSpPr/>
          <p:nvPr/>
        </p:nvSpPr>
        <p:spPr>
          <a:xfrm>
            <a:off x="590946" y="3290975"/>
            <a:ext cx="1268277" cy="244888"/>
          </a:xfrm>
          <a:custGeom>
            <a:avLst/>
            <a:gdLst/>
            <a:ahLst/>
            <a:cxnLst/>
            <a:rect l="l" t="t" r="r" b="b"/>
            <a:pathLst>
              <a:path w="39578" h="7642" extrusionOk="0">
                <a:moveTo>
                  <a:pt x="15836" y="1"/>
                </a:moveTo>
                <a:cubicBezTo>
                  <a:pt x="9467" y="1"/>
                  <a:pt x="3839" y="99"/>
                  <a:pt x="3192" y="435"/>
                </a:cubicBezTo>
                <a:cubicBezTo>
                  <a:pt x="1632" y="1256"/>
                  <a:pt x="1" y="7602"/>
                  <a:pt x="4680" y="7626"/>
                </a:cubicBezTo>
                <a:cubicBezTo>
                  <a:pt x="6240" y="7638"/>
                  <a:pt x="9439" y="7642"/>
                  <a:pt x="13196" y="7642"/>
                </a:cubicBezTo>
                <a:cubicBezTo>
                  <a:pt x="20711" y="7642"/>
                  <a:pt x="30461" y="7626"/>
                  <a:pt x="33803" y="7626"/>
                </a:cubicBezTo>
                <a:cubicBezTo>
                  <a:pt x="38815" y="7626"/>
                  <a:pt x="39577" y="1018"/>
                  <a:pt x="35291" y="197"/>
                </a:cubicBezTo>
                <a:cubicBezTo>
                  <a:pt x="35291" y="197"/>
                  <a:pt x="24827" y="1"/>
                  <a:pt x="1583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500">
                <a:solidFill>
                  <a:schemeClr val="accent1"/>
                </a:solidFill>
                <a:latin typeface="Gochi Hand"/>
                <a:ea typeface="Gochi Hand"/>
                <a:cs typeface="Gochi Hand"/>
                <a:sym typeface="Gochi Hand"/>
              </a:rPr>
              <a:t>12:00 - 12:55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751" name="Google Shape;10751;p65"/>
          <p:cNvSpPr/>
          <p:nvPr/>
        </p:nvSpPr>
        <p:spPr>
          <a:xfrm>
            <a:off x="590946" y="3599726"/>
            <a:ext cx="1268277" cy="245176"/>
          </a:xfrm>
          <a:custGeom>
            <a:avLst/>
            <a:gdLst/>
            <a:ahLst/>
            <a:cxnLst/>
            <a:rect l="l" t="t" r="r" b="b"/>
            <a:pathLst>
              <a:path w="39578" h="7651" extrusionOk="0">
                <a:moveTo>
                  <a:pt x="16000" y="0"/>
                </a:moveTo>
                <a:cubicBezTo>
                  <a:pt x="9564" y="0"/>
                  <a:pt x="3844" y="100"/>
                  <a:pt x="3192" y="444"/>
                </a:cubicBezTo>
                <a:cubicBezTo>
                  <a:pt x="1632" y="1265"/>
                  <a:pt x="1" y="7611"/>
                  <a:pt x="4680" y="7635"/>
                </a:cubicBezTo>
                <a:cubicBezTo>
                  <a:pt x="6240" y="7647"/>
                  <a:pt x="9439" y="7651"/>
                  <a:pt x="13196" y="7651"/>
                </a:cubicBezTo>
                <a:cubicBezTo>
                  <a:pt x="20711" y="7651"/>
                  <a:pt x="30461" y="7635"/>
                  <a:pt x="33803" y="7635"/>
                </a:cubicBezTo>
                <a:cubicBezTo>
                  <a:pt x="38815" y="7635"/>
                  <a:pt x="39577" y="1015"/>
                  <a:pt x="35291" y="194"/>
                </a:cubicBezTo>
                <a:cubicBezTo>
                  <a:pt x="35291" y="194"/>
                  <a:pt x="24953" y="0"/>
                  <a:pt x="1600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500">
                <a:solidFill>
                  <a:schemeClr val="accent1"/>
                </a:solidFill>
                <a:latin typeface="Gochi Hand"/>
                <a:ea typeface="Gochi Hand"/>
                <a:cs typeface="Gochi Hand"/>
                <a:sym typeface="Gochi Hand"/>
              </a:rPr>
              <a:t>13:00 - 13:55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752" name="Google Shape;10752;p65"/>
          <p:cNvSpPr/>
          <p:nvPr/>
        </p:nvSpPr>
        <p:spPr>
          <a:xfrm>
            <a:off x="590946" y="3908381"/>
            <a:ext cx="1268277" cy="245208"/>
          </a:xfrm>
          <a:custGeom>
            <a:avLst/>
            <a:gdLst/>
            <a:ahLst/>
            <a:cxnLst/>
            <a:rect l="l" t="t" r="r" b="b"/>
            <a:pathLst>
              <a:path w="39578" h="7652" extrusionOk="0">
                <a:moveTo>
                  <a:pt x="16000" y="0"/>
                </a:moveTo>
                <a:cubicBezTo>
                  <a:pt x="9564" y="0"/>
                  <a:pt x="3844" y="100"/>
                  <a:pt x="3192" y="444"/>
                </a:cubicBezTo>
                <a:cubicBezTo>
                  <a:pt x="1632" y="1265"/>
                  <a:pt x="1" y="7611"/>
                  <a:pt x="4680" y="7635"/>
                </a:cubicBezTo>
                <a:cubicBezTo>
                  <a:pt x="6240" y="7647"/>
                  <a:pt x="9439" y="7651"/>
                  <a:pt x="13196" y="7651"/>
                </a:cubicBezTo>
                <a:cubicBezTo>
                  <a:pt x="20711" y="7651"/>
                  <a:pt x="30461" y="7635"/>
                  <a:pt x="33803" y="7635"/>
                </a:cubicBezTo>
                <a:cubicBezTo>
                  <a:pt x="38815" y="7635"/>
                  <a:pt x="39577" y="1015"/>
                  <a:pt x="35291" y="194"/>
                </a:cubicBezTo>
                <a:cubicBezTo>
                  <a:pt x="35291" y="194"/>
                  <a:pt x="24953" y="0"/>
                  <a:pt x="1600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500">
                <a:solidFill>
                  <a:schemeClr val="accent1"/>
                </a:solidFill>
                <a:latin typeface="Gochi Hand"/>
                <a:ea typeface="Gochi Hand"/>
                <a:cs typeface="Gochi Hand"/>
                <a:sym typeface="Gochi Hand"/>
              </a:rPr>
              <a:t>14:00 - 14:55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753" name="Google Shape;10753;p65"/>
          <p:cNvSpPr/>
          <p:nvPr/>
        </p:nvSpPr>
        <p:spPr>
          <a:xfrm>
            <a:off x="590946" y="4217164"/>
            <a:ext cx="1268277" cy="245272"/>
          </a:xfrm>
          <a:custGeom>
            <a:avLst/>
            <a:gdLst/>
            <a:ahLst/>
            <a:cxnLst/>
            <a:rect l="l" t="t" r="r" b="b"/>
            <a:pathLst>
              <a:path w="39578" h="7654" extrusionOk="0">
                <a:moveTo>
                  <a:pt x="15769" y="1"/>
                </a:moveTo>
                <a:cubicBezTo>
                  <a:pt x="9428" y="1"/>
                  <a:pt x="3836" y="101"/>
                  <a:pt x="3192" y="440"/>
                </a:cubicBezTo>
                <a:cubicBezTo>
                  <a:pt x="1632" y="1262"/>
                  <a:pt x="1" y="7608"/>
                  <a:pt x="4680" y="7643"/>
                </a:cubicBezTo>
                <a:cubicBezTo>
                  <a:pt x="6240" y="7651"/>
                  <a:pt x="9439" y="7654"/>
                  <a:pt x="13196" y="7654"/>
                </a:cubicBezTo>
                <a:cubicBezTo>
                  <a:pt x="20711" y="7654"/>
                  <a:pt x="30461" y="7643"/>
                  <a:pt x="33803" y="7643"/>
                </a:cubicBezTo>
                <a:cubicBezTo>
                  <a:pt x="38815" y="7643"/>
                  <a:pt x="39577" y="1023"/>
                  <a:pt x="35291" y="202"/>
                </a:cubicBezTo>
                <a:cubicBezTo>
                  <a:pt x="35291" y="202"/>
                  <a:pt x="24774" y="1"/>
                  <a:pt x="1576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500">
                <a:solidFill>
                  <a:schemeClr val="accent1"/>
                </a:solidFill>
                <a:latin typeface="Gochi Hand"/>
                <a:ea typeface="Gochi Hand"/>
                <a:cs typeface="Gochi Hand"/>
                <a:sym typeface="Gochi Hand"/>
              </a:rPr>
              <a:t>15:00 - 15:55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779" name="Google Shape;10779;p65"/>
          <p:cNvSpPr/>
          <p:nvPr/>
        </p:nvSpPr>
        <p:spPr>
          <a:xfrm>
            <a:off x="4521519" y="3599726"/>
            <a:ext cx="1219793" cy="245176"/>
          </a:xfrm>
          <a:custGeom>
            <a:avLst/>
            <a:gdLst/>
            <a:ahLst/>
            <a:cxnLst/>
            <a:rect l="l" t="t" r="r" b="b"/>
            <a:pathLst>
              <a:path w="38065" h="7651" extrusionOk="0">
                <a:moveTo>
                  <a:pt x="22682" y="0"/>
                </a:moveTo>
                <a:cubicBezTo>
                  <a:pt x="14067" y="0"/>
                  <a:pt x="4120" y="194"/>
                  <a:pt x="4120" y="194"/>
                </a:cubicBezTo>
                <a:cubicBezTo>
                  <a:pt x="0" y="1015"/>
                  <a:pt x="726" y="7635"/>
                  <a:pt x="5560" y="7635"/>
                </a:cubicBezTo>
                <a:cubicBezTo>
                  <a:pt x="8775" y="7635"/>
                  <a:pt x="18149" y="7651"/>
                  <a:pt x="25375" y="7651"/>
                </a:cubicBezTo>
                <a:cubicBezTo>
                  <a:pt x="28988" y="7651"/>
                  <a:pt x="32064" y="7647"/>
                  <a:pt x="33564" y="7635"/>
                </a:cubicBezTo>
                <a:cubicBezTo>
                  <a:pt x="38064" y="7611"/>
                  <a:pt x="36505" y="1265"/>
                  <a:pt x="35005" y="444"/>
                </a:cubicBezTo>
                <a:cubicBezTo>
                  <a:pt x="34377" y="100"/>
                  <a:pt x="28873" y="0"/>
                  <a:pt x="226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0" name="Google Shape;10780;p65"/>
          <p:cNvSpPr/>
          <p:nvPr/>
        </p:nvSpPr>
        <p:spPr>
          <a:xfrm>
            <a:off x="5835897" y="3599726"/>
            <a:ext cx="1219793" cy="245176"/>
          </a:xfrm>
          <a:custGeom>
            <a:avLst/>
            <a:gdLst/>
            <a:ahLst/>
            <a:cxnLst/>
            <a:rect l="l" t="t" r="r" b="b"/>
            <a:pathLst>
              <a:path w="38065" h="7651" extrusionOk="0">
                <a:moveTo>
                  <a:pt x="22682" y="0"/>
                </a:moveTo>
                <a:cubicBezTo>
                  <a:pt x="14067" y="0"/>
                  <a:pt x="4120" y="194"/>
                  <a:pt x="4120" y="194"/>
                </a:cubicBezTo>
                <a:cubicBezTo>
                  <a:pt x="0" y="1015"/>
                  <a:pt x="726" y="7635"/>
                  <a:pt x="5560" y="7635"/>
                </a:cubicBezTo>
                <a:cubicBezTo>
                  <a:pt x="8775" y="7635"/>
                  <a:pt x="18149" y="7651"/>
                  <a:pt x="25375" y="7651"/>
                </a:cubicBezTo>
                <a:cubicBezTo>
                  <a:pt x="28988" y="7651"/>
                  <a:pt x="32064" y="7647"/>
                  <a:pt x="33564" y="7635"/>
                </a:cubicBezTo>
                <a:cubicBezTo>
                  <a:pt x="38064" y="7611"/>
                  <a:pt x="36505" y="1265"/>
                  <a:pt x="35005" y="444"/>
                </a:cubicBezTo>
                <a:cubicBezTo>
                  <a:pt x="34377" y="100"/>
                  <a:pt x="28874" y="0"/>
                  <a:pt x="226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 err="1"/>
              <a:t>Học</a:t>
            </a:r>
            <a:r>
              <a:rPr lang="en-US" dirty="0"/>
              <a:t> </a:t>
            </a:r>
            <a:r>
              <a:rPr lang="en-US" dirty="0" err="1"/>
              <a:t>bài</a:t>
            </a:r>
            <a:endParaRPr dirty="0"/>
          </a:p>
        </p:txBody>
      </p:sp>
      <p:sp>
        <p:nvSpPr>
          <p:cNvPr id="10781" name="Google Shape;10781;p65"/>
          <p:cNvSpPr/>
          <p:nvPr/>
        </p:nvSpPr>
        <p:spPr>
          <a:xfrm>
            <a:off x="1893115" y="3599726"/>
            <a:ext cx="1219825" cy="245176"/>
          </a:xfrm>
          <a:custGeom>
            <a:avLst/>
            <a:gdLst/>
            <a:ahLst/>
            <a:cxnLst/>
            <a:rect l="l" t="t" r="r" b="b"/>
            <a:pathLst>
              <a:path w="38066" h="7651" extrusionOk="0">
                <a:moveTo>
                  <a:pt x="22675" y="0"/>
                </a:moveTo>
                <a:cubicBezTo>
                  <a:pt x="14064" y="0"/>
                  <a:pt x="4121" y="194"/>
                  <a:pt x="4121" y="194"/>
                </a:cubicBezTo>
                <a:cubicBezTo>
                  <a:pt x="1" y="1015"/>
                  <a:pt x="715" y="7635"/>
                  <a:pt x="5549" y="7635"/>
                </a:cubicBezTo>
                <a:cubicBezTo>
                  <a:pt x="8772" y="7635"/>
                  <a:pt x="18149" y="7651"/>
                  <a:pt x="25375" y="7651"/>
                </a:cubicBezTo>
                <a:cubicBezTo>
                  <a:pt x="28989" y="7651"/>
                  <a:pt x="32065" y="7647"/>
                  <a:pt x="33565" y="7635"/>
                </a:cubicBezTo>
                <a:cubicBezTo>
                  <a:pt x="38065" y="7611"/>
                  <a:pt x="36494" y="1265"/>
                  <a:pt x="34993" y="444"/>
                </a:cubicBezTo>
                <a:cubicBezTo>
                  <a:pt x="34366" y="100"/>
                  <a:pt x="28865" y="0"/>
                  <a:pt x="2267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2" name="Google Shape;10782;p65"/>
          <p:cNvSpPr/>
          <p:nvPr/>
        </p:nvSpPr>
        <p:spPr>
          <a:xfrm>
            <a:off x="3207141" y="3599726"/>
            <a:ext cx="1219793" cy="245176"/>
          </a:xfrm>
          <a:custGeom>
            <a:avLst/>
            <a:gdLst/>
            <a:ahLst/>
            <a:cxnLst/>
            <a:rect l="l" t="t" r="r" b="b"/>
            <a:pathLst>
              <a:path w="38065" h="7651" extrusionOk="0">
                <a:moveTo>
                  <a:pt x="22674" y="0"/>
                </a:moveTo>
                <a:cubicBezTo>
                  <a:pt x="14063" y="0"/>
                  <a:pt x="4120" y="194"/>
                  <a:pt x="4120" y="194"/>
                </a:cubicBezTo>
                <a:cubicBezTo>
                  <a:pt x="0" y="1015"/>
                  <a:pt x="726" y="7635"/>
                  <a:pt x="5548" y="7635"/>
                </a:cubicBezTo>
                <a:cubicBezTo>
                  <a:pt x="8771" y="7635"/>
                  <a:pt x="18148" y="7651"/>
                  <a:pt x="25375" y="7651"/>
                </a:cubicBezTo>
                <a:cubicBezTo>
                  <a:pt x="28988" y="7651"/>
                  <a:pt x="32064" y="7647"/>
                  <a:pt x="33564" y="7635"/>
                </a:cubicBezTo>
                <a:cubicBezTo>
                  <a:pt x="38064" y="7611"/>
                  <a:pt x="36493" y="1265"/>
                  <a:pt x="34993" y="444"/>
                </a:cubicBezTo>
                <a:cubicBezTo>
                  <a:pt x="34365" y="100"/>
                  <a:pt x="28864" y="0"/>
                  <a:pt x="2267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 err="1"/>
              <a:t>Ngủ</a:t>
            </a:r>
            <a:r>
              <a:rPr lang="en-US" dirty="0"/>
              <a:t> </a:t>
            </a:r>
            <a:r>
              <a:rPr lang="en-US" dirty="0" err="1"/>
              <a:t>dậy</a:t>
            </a:r>
            <a:endParaRPr dirty="0"/>
          </a:p>
        </p:txBody>
      </p:sp>
      <p:sp>
        <p:nvSpPr>
          <p:cNvPr id="10783" name="Google Shape;10783;p65"/>
          <p:cNvSpPr/>
          <p:nvPr/>
        </p:nvSpPr>
        <p:spPr>
          <a:xfrm>
            <a:off x="7150275" y="3599726"/>
            <a:ext cx="1219793" cy="245176"/>
          </a:xfrm>
          <a:custGeom>
            <a:avLst/>
            <a:gdLst/>
            <a:ahLst/>
            <a:cxnLst/>
            <a:rect l="l" t="t" r="r" b="b"/>
            <a:pathLst>
              <a:path w="38065" h="7651" extrusionOk="0">
                <a:moveTo>
                  <a:pt x="22677" y="0"/>
                </a:moveTo>
                <a:cubicBezTo>
                  <a:pt x="14063" y="0"/>
                  <a:pt x="4120" y="194"/>
                  <a:pt x="4120" y="194"/>
                </a:cubicBezTo>
                <a:cubicBezTo>
                  <a:pt x="0" y="1015"/>
                  <a:pt x="726" y="7635"/>
                  <a:pt x="5549" y="7635"/>
                </a:cubicBezTo>
                <a:cubicBezTo>
                  <a:pt x="8771" y="7635"/>
                  <a:pt x="18148" y="7651"/>
                  <a:pt x="25375" y="7651"/>
                </a:cubicBezTo>
                <a:cubicBezTo>
                  <a:pt x="28988" y="7651"/>
                  <a:pt x="32064" y="7647"/>
                  <a:pt x="33564" y="7635"/>
                </a:cubicBezTo>
                <a:cubicBezTo>
                  <a:pt x="38064" y="7611"/>
                  <a:pt x="36505" y="1265"/>
                  <a:pt x="35005" y="444"/>
                </a:cubicBezTo>
                <a:cubicBezTo>
                  <a:pt x="34372" y="100"/>
                  <a:pt x="28868" y="0"/>
                  <a:pt x="2267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 err="1"/>
              <a:t>Đọc</a:t>
            </a:r>
            <a:r>
              <a:rPr lang="en-US" dirty="0"/>
              <a:t> </a:t>
            </a:r>
            <a:r>
              <a:rPr lang="en-US" dirty="0" err="1"/>
              <a:t>sách</a:t>
            </a:r>
            <a:endParaRPr dirty="0"/>
          </a:p>
        </p:txBody>
      </p:sp>
      <p:sp>
        <p:nvSpPr>
          <p:cNvPr id="10784" name="Google Shape;10784;p65"/>
          <p:cNvSpPr/>
          <p:nvPr/>
        </p:nvSpPr>
        <p:spPr>
          <a:xfrm>
            <a:off x="4521519" y="3908381"/>
            <a:ext cx="1219793" cy="245208"/>
          </a:xfrm>
          <a:custGeom>
            <a:avLst/>
            <a:gdLst/>
            <a:ahLst/>
            <a:cxnLst/>
            <a:rect l="l" t="t" r="r" b="b"/>
            <a:pathLst>
              <a:path w="38065" h="7652" extrusionOk="0">
                <a:moveTo>
                  <a:pt x="22682" y="0"/>
                </a:moveTo>
                <a:cubicBezTo>
                  <a:pt x="14067" y="0"/>
                  <a:pt x="4120" y="194"/>
                  <a:pt x="4120" y="194"/>
                </a:cubicBezTo>
                <a:cubicBezTo>
                  <a:pt x="0" y="1015"/>
                  <a:pt x="726" y="7635"/>
                  <a:pt x="5560" y="7635"/>
                </a:cubicBezTo>
                <a:cubicBezTo>
                  <a:pt x="8775" y="7635"/>
                  <a:pt x="18149" y="7651"/>
                  <a:pt x="25375" y="7651"/>
                </a:cubicBezTo>
                <a:cubicBezTo>
                  <a:pt x="28988" y="7651"/>
                  <a:pt x="32064" y="7647"/>
                  <a:pt x="33564" y="7635"/>
                </a:cubicBezTo>
                <a:cubicBezTo>
                  <a:pt x="38064" y="7611"/>
                  <a:pt x="36505" y="1265"/>
                  <a:pt x="35005" y="444"/>
                </a:cubicBezTo>
                <a:cubicBezTo>
                  <a:pt x="34377" y="100"/>
                  <a:pt x="28873" y="0"/>
                  <a:pt x="226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/>
              <a:t>Lau </a:t>
            </a:r>
            <a:r>
              <a:rPr lang="en-US" dirty="0" err="1"/>
              <a:t>bàn</a:t>
            </a:r>
            <a:endParaRPr dirty="0"/>
          </a:p>
        </p:txBody>
      </p:sp>
      <p:sp>
        <p:nvSpPr>
          <p:cNvPr id="10785" name="Google Shape;10785;p65"/>
          <p:cNvSpPr/>
          <p:nvPr/>
        </p:nvSpPr>
        <p:spPr>
          <a:xfrm>
            <a:off x="5835897" y="3908381"/>
            <a:ext cx="1219793" cy="245208"/>
          </a:xfrm>
          <a:custGeom>
            <a:avLst/>
            <a:gdLst/>
            <a:ahLst/>
            <a:cxnLst/>
            <a:rect l="l" t="t" r="r" b="b"/>
            <a:pathLst>
              <a:path w="38065" h="7652" extrusionOk="0">
                <a:moveTo>
                  <a:pt x="22682" y="0"/>
                </a:moveTo>
                <a:cubicBezTo>
                  <a:pt x="14067" y="0"/>
                  <a:pt x="4120" y="194"/>
                  <a:pt x="4120" y="194"/>
                </a:cubicBezTo>
                <a:cubicBezTo>
                  <a:pt x="0" y="1015"/>
                  <a:pt x="726" y="7635"/>
                  <a:pt x="5560" y="7635"/>
                </a:cubicBezTo>
                <a:cubicBezTo>
                  <a:pt x="8775" y="7635"/>
                  <a:pt x="18149" y="7651"/>
                  <a:pt x="25375" y="7651"/>
                </a:cubicBezTo>
                <a:cubicBezTo>
                  <a:pt x="28988" y="7651"/>
                  <a:pt x="32064" y="7647"/>
                  <a:pt x="33564" y="7635"/>
                </a:cubicBezTo>
                <a:cubicBezTo>
                  <a:pt x="38064" y="7611"/>
                  <a:pt x="36505" y="1265"/>
                  <a:pt x="35005" y="444"/>
                </a:cubicBezTo>
                <a:cubicBezTo>
                  <a:pt x="34377" y="100"/>
                  <a:pt x="28874" y="0"/>
                  <a:pt x="226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/>
          </a:p>
        </p:txBody>
      </p:sp>
      <p:sp>
        <p:nvSpPr>
          <p:cNvPr id="10786" name="Google Shape;10786;p65"/>
          <p:cNvSpPr/>
          <p:nvPr/>
        </p:nvSpPr>
        <p:spPr>
          <a:xfrm>
            <a:off x="1893115" y="3908381"/>
            <a:ext cx="1219825" cy="245208"/>
          </a:xfrm>
          <a:custGeom>
            <a:avLst/>
            <a:gdLst/>
            <a:ahLst/>
            <a:cxnLst/>
            <a:rect l="l" t="t" r="r" b="b"/>
            <a:pathLst>
              <a:path w="38066" h="7652" extrusionOk="0">
                <a:moveTo>
                  <a:pt x="22675" y="0"/>
                </a:moveTo>
                <a:cubicBezTo>
                  <a:pt x="14064" y="0"/>
                  <a:pt x="4121" y="194"/>
                  <a:pt x="4121" y="194"/>
                </a:cubicBezTo>
                <a:cubicBezTo>
                  <a:pt x="1" y="1015"/>
                  <a:pt x="715" y="7635"/>
                  <a:pt x="5549" y="7635"/>
                </a:cubicBezTo>
                <a:cubicBezTo>
                  <a:pt x="8772" y="7635"/>
                  <a:pt x="18149" y="7651"/>
                  <a:pt x="25375" y="7651"/>
                </a:cubicBezTo>
                <a:cubicBezTo>
                  <a:pt x="28989" y="7651"/>
                  <a:pt x="32065" y="7647"/>
                  <a:pt x="33565" y="7635"/>
                </a:cubicBezTo>
                <a:cubicBezTo>
                  <a:pt x="38065" y="7611"/>
                  <a:pt x="36494" y="1265"/>
                  <a:pt x="34993" y="444"/>
                </a:cubicBezTo>
                <a:cubicBezTo>
                  <a:pt x="34366" y="100"/>
                  <a:pt x="28865" y="0"/>
                  <a:pt x="2267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 err="1"/>
              <a:t>Quét</a:t>
            </a:r>
            <a:r>
              <a:rPr lang="en-US" dirty="0"/>
              <a:t> </a:t>
            </a:r>
            <a:r>
              <a:rPr lang="en-US" dirty="0" err="1"/>
              <a:t>nhà</a:t>
            </a:r>
            <a:endParaRPr dirty="0"/>
          </a:p>
        </p:txBody>
      </p:sp>
      <p:sp>
        <p:nvSpPr>
          <p:cNvPr id="10787" name="Google Shape;10787;p65"/>
          <p:cNvSpPr/>
          <p:nvPr/>
        </p:nvSpPr>
        <p:spPr>
          <a:xfrm>
            <a:off x="3207141" y="3908381"/>
            <a:ext cx="1219793" cy="245208"/>
          </a:xfrm>
          <a:custGeom>
            <a:avLst/>
            <a:gdLst/>
            <a:ahLst/>
            <a:cxnLst/>
            <a:rect l="l" t="t" r="r" b="b"/>
            <a:pathLst>
              <a:path w="38065" h="7652" extrusionOk="0">
                <a:moveTo>
                  <a:pt x="22674" y="0"/>
                </a:moveTo>
                <a:cubicBezTo>
                  <a:pt x="14063" y="0"/>
                  <a:pt x="4120" y="194"/>
                  <a:pt x="4120" y="194"/>
                </a:cubicBezTo>
                <a:cubicBezTo>
                  <a:pt x="0" y="1015"/>
                  <a:pt x="726" y="7635"/>
                  <a:pt x="5548" y="7635"/>
                </a:cubicBezTo>
                <a:cubicBezTo>
                  <a:pt x="8771" y="7635"/>
                  <a:pt x="18148" y="7651"/>
                  <a:pt x="25375" y="7651"/>
                </a:cubicBezTo>
                <a:cubicBezTo>
                  <a:pt x="28988" y="7651"/>
                  <a:pt x="32064" y="7647"/>
                  <a:pt x="33564" y="7635"/>
                </a:cubicBezTo>
                <a:cubicBezTo>
                  <a:pt x="38064" y="7611"/>
                  <a:pt x="36493" y="1265"/>
                  <a:pt x="34993" y="444"/>
                </a:cubicBezTo>
                <a:cubicBezTo>
                  <a:pt x="34365" y="100"/>
                  <a:pt x="28864" y="0"/>
                  <a:pt x="2267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8" name="Google Shape;10788;p65"/>
          <p:cNvSpPr/>
          <p:nvPr/>
        </p:nvSpPr>
        <p:spPr>
          <a:xfrm>
            <a:off x="7150275" y="3908381"/>
            <a:ext cx="1219793" cy="245208"/>
          </a:xfrm>
          <a:custGeom>
            <a:avLst/>
            <a:gdLst/>
            <a:ahLst/>
            <a:cxnLst/>
            <a:rect l="l" t="t" r="r" b="b"/>
            <a:pathLst>
              <a:path w="38065" h="7652" extrusionOk="0">
                <a:moveTo>
                  <a:pt x="22677" y="0"/>
                </a:moveTo>
                <a:cubicBezTo>
                  <a:pt x="14063" y="0"/>
                  <a:pt x="4120" y="194"/>
                  <a:pt x="4120" y="194"/>
                </a:cubicBezTo>
                <a:cubicBezTo>
                  <a:pt x="0" y="1015"/>
                  <a:pt x="726" y="7635"/>
                  <a:pt x="5549" y="7635"/>
                </a:cubicBezTo>
                <a:cubicBezTo>
                  <a:pt x="8771" y="7635"/>
                  <a:pt x="18148" y="7651"/>
                  <a:pt x="25375" y="7651"/>
                </a:cubicBezTo>
                <a:cubicBezTo>
                  <a:pt x="28988" y="7651"/>
                  <a:pt x="32064" y="7647"/>
                  <a:pt x="33564" y="7635"/>
                </a:cubicBezTo>
                <a:cubicBezTo>
                  <a:pt x="38064" y="7611"/>
                  <a:pt x="36505" y="1265"/>
                  <a:pt x="35005" y="444"/>
                </a:cubicBezTo>
                <a:cubicBezTo>
                  <a:pt x="34372" y="100"/>
                  <a:pt x="28868" y="0"/>
                  <a:pt x="2267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9" name="Google Shape;10789;p65"/>
          <p:cNvSpPr/>
          <p:nvPr/>
        </p:nvSpPr>
        <p:spPr>
          <a:xfrm>
            <a:off x="4521519" y="4217164"/>
            <a:ext cx="1219793" cy="245272"/>
          </a:xfrm>
          <a:custGeom>
            <a:avLst/>
            <a:gdLst/>
            <a:ahLst/>
            <a:cxnLst/>
            <a:rect l="l" t="t" r="r" b="b"/>
            <a:pathLst>
              <a:path w="38065" h="7654" extrusionOk="0">
                <a:moveTo>
                  <a:pt x="22904" y="1"/>
                </a:moveTo>
                <a:cubicBezTo>
                  <a:pt x="14239" y="1"/>
                  <a:pt x="4120" y="202"/>
                  <a:pt x="4120" y="202"/>
                </a:cubicBezTo>
                <a:cubicBezTo>
                  <a:pt x="0" y="1023"/>
                  <a:pt x="726" y="7643"/>
                  <a:pt x="5560" y="7643"/>
                </a:cubicBezTo>
                <a:cubicBezTo>
                  <a:pt x="8775" y="7643"/>
                  <a:pt x="18149" y="7654"/>
                  <a:pt x="25375" y="7654"/>
                </a:cubicBezTo>
                <a:cubicBezTo>
                  <a:pt x="28988" y="7654"/>
                  <a:pt x="32064" y="7651"/>
                  <a:pt x="33564" y="7643"/>
                </a:cubicBezTo>
                <a:cubicBezTo>
                  <a:pt x="38064" y="7608"/>
                  <a:pt x="36505" y="1262"/>
                  <a:pt x="35005" y="440"/>
                </a:cubicBezTo>
                <a:cubicBezTo>
                  <a:pt x="34385" y="101"/>
                  <a:pt x="29005" y="1"/>
                  <a:pt x="2290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0" name="Google Shape;10790;p65"/>
          <p:cNvSpPr/>
          <p:nvPr/>
        </p:nvSpPr>
        <p:spPr>
          <a:xfrm>
            <a:off x="5835897" y="4217164"/>
            <a:ext cx="1219793" cy="245272"/>
          </a:xfrm>
          <a:custGeom>
            <a:avLst/>
            <a:gdLst/>
            <a:ahLst/>
            <a:cxnLst/>
            <a:rect l="l" t="t" r="r" b="b"/>
            <a:pathLst>
              <a:path w="38065" h="7654" extrusionOk="0">
                <a:moveTo>
                  <a:pt x="22904" y="1"/>
                </a:moveTo>
                <a:cubicBezTo>
                  <a:pt x="14239" y="1"/>
                  <a:pt x="4120" y="202"/>
                  <a:pt x="4120" y="202"/>
                </a:cubicBezTo>
                <a:cubicBezTo>
                  <a:pt x="0" y="1023"/>
                  <a:pt x="726" y="7643"/>
                  <a:pt x="5560" y="7643"/>
                </a:cubicBezTo>
                <a:cubicBezTo>
                  <a:pt x="8775" y="7643"/>
                  <a:pt x="18149" y="7654"/>
                  <a:pt x="25375" y="7654"/>
                </a:cubicBezTo>
                <a:cubicBezTo>
                  <a:pt x="28988" y="7654"/>
                  <a:pt x="32064" y="7651"/>
                  <a:pt x="33564" y="7643"/>
                </a:cubicBezTo>
                <a:cubicBezTo>
                  <a:pt x="38064" y="7608"/>
                  <a:pt x="36505" y="1262"/>
                  <a:pt x="35005" y="440"/>
                </a:cubicBezTo>
                <a:cubicBezTo>
                  <a:pt x="34385" y="101"/>
                  <a:pt x="29005" y="1"/>
                  <a:pt x="2290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1" name="Google Shape;10791;p65"/>
          <p:cNvSpPr/>
          <p:nvPr/>
        </p:nvSpPr>
        <p:spPr>
          <a:xfrm>
            <a:off x="1893115" y="4217164"/>
            <a:ext cx="1219825" cy="245272"/>
          </a:xfrm>
          <a:custGeom>
            <a:avLst/>
            <a:gdLst/>
            <a:ahLst/>
            <a:cxnLst/>
            <a:rect l="l" t="t" r="r" b="b"/>
            <a:pathLst>
              <a:path w="38066" h="7654" extrusionOk="0">
                <a:moveTo>
                  <a:pt x="22897" y="1"/>
                </a:moveTo>
                <a:cubicBezTo>
                  <a:pt x="14235" y="1"/>
                  <a:pt x="4121" y="202"/>
                  <a:pt x="4121" y="202"/>
                </a:cubicBezTo>
                <a:cubicBezTo>
                  <a:pt x="1" y="1023"/>
                  <a:pt x="715" y="7643"/>
                  <a:pt x="5549" y="7643"/>
                </a:cubicBezTo>
                <a:cubicBezTo>
                  <a:pt x="8772" y="7643"/>
                  <a:pt x="18149" y="7654"/>
                  <a:pt x="25375" y="7654"/>
                </a:cubicBezTo>
                <a:cubicBezTo>
                  <a:pt x="28989" y="7654"/>
                  <a:pt x="32065" y="7651"/>
                  <a:pt x="33565" y="7643"/>
                </a:cubicBezTo>
                <a:cubicBezTo>
                  <a:pt x="38065" y="7608"/>
                  <a:pt x="36494" y="1262"/>
                  <a:pt x="34993" y="440"/>
                </a:cubicBezTo>
                <a:cubicBezTo>
                  <a:pt x="34374" y="101"/>
                  <a:pt x="28996" y="1"/>
                  <a:pt x="2289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2" name="Google Shape;10792;p65"/>
          <p:cNvSpPr/>
          <p:nvPr/>
        </p:nvSpPr>
        <p:spPr>
          <a:xfrm>
            <a:off x="3124858" y="4217164"/>
            <a:ext cx="1341113" cy="245272"/>
          </a:xfrm>
          <a:custGeom>
            <a:avLst/>
            <a:gdLst/>
            <a:ahLst/>
            <a:cxnLst/>
            <a:rect l="l" t="t" r="r" b="b"/>
            <a:pathLst>
              <a:path w="38065" h="7654" extrusionOk="0">
                <a:moveTo>
                  <a:pt x="22896" y="1"/>
                </a:moveTo>
                <a:cubicBezTo>
                  <a:pt x="14235" y="1"/>
                  <a:pt x="4120" y="202"/>
                  <a:pt x="4120" y="202"/>
                </a:cubicBezTo>
                <a:cubicBezTo>
                  <a:pt x="0" y="1023"/>
                  <a:pt x="726" y="7643"/>
                  <a:pt x="5548" y="7643"/>
                </a:cubicBezTo>
                <a:cubicBezTo>
                  <a:pt x="8771" y="7643"/>
                  <a:pt x="18148" y="7654"/>
                  <a:pt x="25375" y="7654"/>
                </a:cubicBezTo>
                <a:cubicBezTo>
                  <a:pt x="28988" y="7654"/>
                  <a:pt x="32064" y="7651"/>
                  <a:pt x="33564" y="7643"/>
                </a:cubicBezTo>
                <a:cubicBezTo>
                  <a:pt x="38064" y="7608"/>
                  <a:pt x="36493" y="1262"/>
                  <a:pt x="34993" y="440"/>
                </a:cubicBezTo>
                <a:cubicBezTo>
                  <a:pt x="34373" y="101"/>
                  <a:pt x="28995" y="1"/>
                  <a:pt x="2289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 err="1"/>
              <a:t>Chơi</a:t>
            </a:r>
            <a:r>
              <a:rPr lang="en-US" dirty="0"/>
              <a:t> </a:t>
            </a:r>
            <a:r>
              <a:rPr lang="en-US" dirty="0" err="1"/>
              <a:t>cầu</a:t>
            </a:r>
            <a:r>
              <a:rPr lang="en-US" dirty="0"/>
              <a:t> </a:t>
            </a:r>
            <a:r>
              <a:rPr lang="en-US" dirty="0" err="1"/>
              <a:t>lông</a:t>
            </a:r>
            <a:endParaRPr dirty="0"/>
          </a:p>
        </p:txBody>
      </p:sp>
      <p:sp>
        <p:nvSpPr>
          <p:cNvPr id="10793" name="Google Shape;10793;p65"/>
          <p:cNvSpPr/>
          <p:nvPr/>
        </p:nvSpPr>
        <p:spPr>
          <a:xfrm>
            <a:off x="7150275" y="4217164"/>
            <a:ext cx="1219793" cy="245272"/>
          </a:xfrm>
          <a:custGeom>
            <a:avLst/>
            <a:gdLst/>
            <a:ahLst/>
            <a:cxnLst/>
            <a:rect l="l" t="t" r="r" b="b"/>
            <a:pathLst>
              <a:path w="38065" h="7654" extrusionOk="0">
                <a:moveTo>
                  <a:pt x="22899" y="1"/>
                </a:moveTo>
                <a:cubicBezTo>
                  <a:pt x="14235" y="1"/>
                  <a:pt x="4120" y="202"/>
                  <a:pt x="4120" y="202"/>
                </a:cubicBezTo>
                <a:cubicBezTo>
                  <a:pt x="0" y="1023"/>
                  <a:pt x="726" y="7643"/>
                  <a:pt x="5549" y="7643"/>
                </a:cubicBezTo>
                <a:cubicBezTo>
                  <a:pt x="8771" y="7643"/>
                  <a:pt x="18148" y="7654"/>
                  <a:pt x="25375" y="7654"/>
                </a:cubicBezTo>
                <a:cubicBezTo>
                  <a:pt x="28988" y="7654"/>
                  <a:pt x="32064" y="7651"/>
                  <a:pt x="33564" y="7643"/>
                </a:cubicBezTo>
                <a:cubicBezTo>
                  <a:pt x="38064" y="7608"/>
                  <a:pt x="36505" y="1262"/>
                  <a:pt x="35005" y="440"/>
                </a:cubicBezTo>
                <a:cubicBezTo>
                  <a:pt x="34380" y="101"/>
                  <a:pt x="28999" y="1"/>
                  <a:pt x="2289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4" name="Google Shape;10794;p65"/>
          <p:cNvSpPr/>
          <p:nvPr/>
        </p:nvSpPr>
        <p:spPr>
          <a:xfrm>
            <a:off x="1893115" y="3291071"/>
            <a:ext cx="6476999" cy="245176"/>
          </a:xfrm>
          <a:custGeom>
            <a:avLst/>
            <a:gdLst/>
            <a:ahLst/>
            <a:cxnLst/>
            <a:rect l="l" t="t" r="r" b="b"/>
            <a:pathLst>
              <a:path w="202122" h="7651" extrusionOk="0">
                <a:moveTo>
                  <a:pt x="124660" y="0"/>
                </a:moveTo>
                <a:cubicBezTo>
                  <a:pt x="69599" y="0"/>
                  <a:pt x="4121" y="194"/>
                  <a:pt x="4121" y="194"/>
                </a:cubicBezTo>
                <a:cubicBezTo>
                  <a:pt x="1" y="1015"/>
                  <a:pt x="715" y="7635"/>
                  <a:pt x="5549" y="7635"/>
                </a:cubicBezTo>
                <a:cubicBezTo>
                  <a:pt x="8772" y="7635"/>
                  <a:pt x="91063" y="7651"/>
                  <a:pt x="146899" y="7651"/>
                </a:cubicBezTo>
                <a:cubicBezTo>
                  <a:pt x="174816" y="7651"/>
                  <a:pt x="196121" y="7647"/>
                  <a:pt x="197621" y="7635"/>
                </a:cubicBezTo>
                <a:cubicBezTo>
                  <a:pt x="202121" y="7599"/>
                  <a:pt x="200562" y="1253"/>
                  <a:pt x="199062" y="444"/>
                </a:cubicBezTo>
                <a:cubicBezTo>
                  <a:pt x="198429" y="100"/>
                  <a:pt x="164235" y="0"/>
                  <a:pt x="12466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b="1" dirty="0" err="1"/>
              <a:t>Buổi</a:t>
            </a:r>
            <a:r>
              <a:rPr lang="en-US" b="1" dirty="0"/>
              <a:t> </a:t>
            </a:r>
            <a:r>
              <a:rPr lang="en-US" b="1" dirty="0" err="1"/>
              <a:t>chiều</a:t>
            </a:r>
            <a:endParaRPr b="1" dirty="0"/>
          </a:p>
        </p:txBody>
      </p:sp>
      <p:grpSp>
        <p:nvGrpSpPr>
          <p:cNvPr id="10800" name="Google Shape;10800;p65"/>
          <p:cNvGrpSpPr/>
          <p:nvPr/>
        </p:nvGrpSpPr>
        <p:grpSpPr>
          <a:xfrm>
            <a:off x="754940" y="834827"/>
            <a:ext cx="940749" cy="1130990"/>
            <a:chOff x="9626824" y="719075"/>
            <a:chExt cx="858583" cy="1032207"/>
          </a:xfrm>
        </p:grpSpPr>
        <p:sp>
          <p:nvSpPr>
            <p:cNvPr id="10801" name="Google Shape;10801;p65"/>
            <p:cNvSpPr/>
            <p:nvPr/>
          </p:nvSpPr>
          <p:spPr>
            <a:xfrm>
              <a:off x="9763381" y="1633568"/>
              <a:ext cx="117711" cy="117711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27" y="1"/>
                  </a:moveTo>
                  <a:cubicBezTo>
                    <a:pt x="549" y="1"/>
                    <a:pt x="1" y="549"/>
                    <a:pt x="1" y="1227"/>
                  </a:cubicBezTo>
                  <a:cubicBezTo>
                    <a:pt x="1" y="1894"/>
                    <a:pt x="549" y="2442"/>
                    <a:pt x="1227" y="2442"/>
                  </a:cubicBezTo>
                  <a:cubicBezTo>
                    <a:pt x="1894" y="2442"/>
                    <a:pt x="2442" y="1894"/>
                    <a:pt x="2442" y="1227"/>
                  </a:cubicBezTo>
                  <a:cubicBezTo>
                    <a:pt x="2442" y="549"/>
                    <a:pt x="1894" y="1"/>
                    <a:pt x="1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5"/>
            <p:cNvSpPr/>
            <p:nvPr/>
          </p:nvSpPr>
          <p:spPr>
            <a:xfrm>
              <a:off x="10231714" y="1633568"/>
              <a:ext cx="117711" cy="117711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15" y="1"/>
                  </a:moveTo>
                  <a:cubicBezTo>
                    <a:pt x="536" y="1"/>
                    <a:pt x="0" y="549"/>
                    <a:pt x="0" y="1227"/>
                  </a:cubicBezTo>
                  <a:cubicBezTo>
                    <a:pt x="0" y="1894"/>
                    <a:pt x="536" y="2442"/>
                    <a:pt x="1215" y="2442"/>
                  </a:cubicBezTo>
                  <a:cubicBezTo>
                    <a:pt x="1894" y="2442"/>
                    <a:pt x="2441" y="1894"/>
                    <a:pt x="2441" y="1227"/>
                  </a:cubicBezTo>
                  <a:cubicBezTo>
                    <a:pt x="2441" y="549"/>
                    <a:pt x="1894" y="1"/>
                    <a:pt x="1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5"/>
            <p:cNvSpPr/>
            <p:nvPr/>
          </p:nvSpPr>
          <p:spPr>
            <a:xfrm>
              <a:off x="9782903" y="826662"/>
              <a:ext cx="120024" cy="203222"/>
            </a:xfrm>
            <a:custGeom>
              <a:avLst/>
              <a:gdLst/>
              <a:ahLst/>
              <a:cxnLst/>
              <a:rect l="l" t="t" r="r" b="b"/>
              <a:pathLst>
                <a:path w="2490" h="4216" extrusionOk="0">
                  <a:moveTo>
                    <a:pt x="1275" y="1"/>
                  </a:moveTo>
                  <a:lnTo>
                    <a:pt x="1" y="406"/>
                  </a:lnTo>
                  <a:lnTo>
                    <a:pt x="1215" y="4215"/>
                  </a:lnTo>
                  <a:lnTo>
                    <a:pt x="2489" y="3811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5"/>
            <p:cNvSpPr/>
            <p:nvPr/>
          </p:nvSpPr>
          <p:spPr>
            <a:xfrm>
              <a:off x="9676183" y="719075"/>
              <a:ext cx="277213" cy="218984"/>
            </a:xfrm>
            <a:custGeom>
              <a:avLst/>
              <a:gdLst/>
              <a:ahLst/>
              <a:cxnLst/>
              <a:rect l="l" t="t" r="r" b="b"/>
              <a:pathLst>
                <a:path w="5751" h="4543" extrusionOk="0">
                  <a:moveTo>
                    <a:pt x="2907" y="0"/>
                  </a:moveTo>
                  <a:cubicBezTo>
                    <a:pt x="2646" y="0"/>
                    <a:pt x="2381" y="40"/>
                    <a:pt x="2119" y="125"/>
                  </a:cubicBezTo>
                  <a:cubicBezTo>
                    <a:pt x="750" y="554"/>
                    <a:pt x="0" y="2018"/>
                    <a:pt x="429" y="3388"/>
                  </a:cubicBezTo>
                  <a:lnTo>
                    <a:pt x="798" y="4543"/>
                  </a:lnTo>
                  <a:lnTo>
                    <a:pt x="5751" y="2959"/>
                  </a:lnTo>
                  <a:lnTo>
                    <a:pt x="5382" y="1804"/>
                  </a:lnTo>
                  <a:cubicBezTo>
                    <a:pt x="5026" y="708"/>
                    <a:pt x="4003" y="0"/>
                    <a:pt x="29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5"/>
            <p:cNvSpPr/>
            <p:nvPr/>
          </p:nvSpPr>
          <p:spPr>
            <a:xfrm>
              <a:off x="10209878" y="826662"/>
              <a:ext cx="120024" cy="203222"/>
            </a:xfrm>
            <a:custGeom>
              <a:avLst/>
              <a:gdLst/>
              <a:ahLst/>
              <a:cxnLst/>
              <a:rect l="l" t="t" r="r" b="b"/>
              <a:pathLst>
                <a:path w="2490" h="4216" extrusionOk="0">
                  <a:moveTo>
                    <a:pt x="1215" y="1"/>
                  </a:moveTo>
                  <a:lnTo>
                    <a:pt x="1" y="3811"/>
                  </a:lnTo>
                  <a:lnTo>
                    <a:pt x="1275" y="4215"/>
                  </a:lnTo>
                  <a:lnTo>
                    <a:pt x="2489" y="406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5"/>
            <p:cNvSpPr/>
            <p:nvPr/>
          </p:nvSpPr>
          <p:spPr>
            <a:xfrm>
              <a:off x="10159411" y="719075"/>
              <a:ext cx="277213" cy="218984"/>
            </a:xfrm>
            <a:custGeom>
              <a:avLst/>
              <a:gdLst/>
              <a:ahLst/>
              <a:cxnLst/>
              <a:rect l="l" t="t" r="r" b="b"/>
              <a:pathLst>
                <a:path w="5751" h="4543" extrusionOk="0">
                  <a:moveTo>
                    <a:pt x="2839" y="0"/>
                  </a:moveTo>
                  <a:cubicBezTo>
                    <a:pt x="1741" y="0"/>
                    <a:pt x="725" y="708"/>
                    <a:pt x="369" y="1804"/>
                  </a:cubicBezTo>
                  <a:lnTo>
                    <a:pt x="0" y="2959"/>
                  </a:lnTo>
                  <a:lnTo>
                    <a:pt x="4953" y="4543"/>
                  </a:lnTo>
                  <a:lnTo>
                    <a:pt x="5322" y="3388"/>
                  </a:lnTo>
                  <a:cubicBezTo>
                    <a:pt x="5751" y="2018"/>
                    <a:pt x="5001" y="554"/>
                    <a:pt x="3632" y="125"/>
                  </a:cubicBezTo>
                  <a:cubicBezTo>
                    <a:pt x="3368" y="40"/>
                    <a:pt x="3101" y="0"/>
                    <a:pt x="2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5"/>
            <p:cNvSpPr/>
            <p:nvPr/>
          </p:nvSpPr>
          <p:spPr>
            <a:xfrm>
              <a:off x="9626824" y="892651"/>
              <a:ext cx="858583" cy="858631"/>
            </a:xfrm>
            <a:custGeom>
              <a:avLst/>
              <a:gdLst/>
              <a:ahLst/>
              <a:cxnLst/>
              <a:rect l="l" t="t" r="r" b="b"/>
              <a:pathLst>
                <a:path w="17812" h="17813" extrusionOk="0">
                  <a:moveTo>
                    <a:pt x="8906" y="1"/>
                  </a:moveTo>
                  <a:cubicBezTo>
                    <a:pt x="3989" y="1"/>
                    <a:pt x="0" y="3989"/>
                    <a:pt x="0" y="8907"/>
                  </a:cubicBezTo>
                  <a:cubicBezTo>
                    <a:pt x="0" y="13824"/>
                    <a:pt x="3989" y="17813"/>
                    <a:pt x="8906" y="17813"/>
                  </a:cubicBezTo>
                  <a:cubicBezTo>
                    <a:pt x="13823" y="17813"/>
                    <a:pt x="17812" y="13824"/>
                    <a:pt x="17812" y="8907"/>
                  </a:cubicBezTo>
                  <a:cubicBezTo>
                    <a:pt x="17812" y="3989"/>
                    <a:pt x="13823" y="1"/>
                    <a:pt x="89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5"/>
            <p:cNvSpPr/>
            <p:nvPr/>
          </p:nvSpPr>
          <p:spPr>
            <a:xfrm>
              <a:off x="9722650" y="988526"/>
              <a:ext cx="667508" cy="667508"/>
            </a:xfrm>
            <a:custGeom>
              <a:avLst/>
              <a:gdLst/>
              <a:ahLst/>
              <a:cxnLst/>
              <a:rect l="l" t="t" r="r" b="b"/>
              <a:pathLst>
                <a:path w="13848" h="13848" extrusionOk="0">
                  <a:moveTo>
                    <a:pt x="6918" y="0"/>
                  </a:moveTo>
                  <a:cubicBezTo>
                    <a:pt x="3096" y="0"/>
                    <a:pt x="1" y="3096"/>
                    <a:pt x="1" y="6918"/>
                  </a:cubicBezTo>
                  <a:cubicBezTo>
                    <a:pt x="1" y="10740"/>
                    <a:pt x="3096" y="13847"/>
                    <a:pt x="6918" y="13847"/>
                  </a:cubicBezTo>
                  <a:cubicBezTo>
                    <a:pt x="10740" y="13847"/>
                    <a:pt x="13848" y="10740"/>
                    <a:pt x="13848" y="6918"/>
                  </a:cubicBezTo>
                  <a:cubicBezTo>
                    <a:pt x="13848" y="3096"/>
                    <a:pt x="10740" y="0"/>
                    <a:pt x="69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5"/>
            <p:cNvSpPr/>
            <p:nvPr/>
          </p:nvSpPr>
          <p:spPr>
            <a:xfrm>
              <a:off x="10038326" y="1156655"/>
              <a:ext cx="42515" cy="194063"/>
            </a:xfrm>
            <a:custGeom>
              <a:avLst/>
              <a:gdLst/>
              <a:ahLst/>
              <a:cxnLst/>
              <a:rect l="l" t="t" r="r" b="b"/>
              <a:pathLst>
                <a:path w="882" h="4026" extrusionOk="0">
                  <a:moveTo>
                    <a:pt x="0" y="1"/>
                  </a:moveTo>
                  <a:lnTo>
                    <a:pt x="0" y="4025"/>
                  </a:lnTo>
                  <a:lnTo>
                    <a:pt x="881" y="4025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5"/>
            <p:cNvSpPr/>
            <p:nvPr/>
          </p:nvSpPr>
          <p:spPr>
            <a:xfrm>
              <a:off x="10037748" y="1308203"/>
              <a:ext cx="133184" cy="42515"/>
            </a:xfrm>
            <a:custGeom>
              <a:avLst/>
              <a:gdLst/>
              <a:ahLst/>
              <a:cxnLst/>
              <a:rect l="l" t="t" r="r" b="b"/>
              <a:pathLst>
                <a:path w="2763" h="882" extrusionOk="0">
                  <a:moveTo>
                    <a:pt x="0" y="0"/>
                  </a:moveTo>
                  <a:lnTo>
                    <a:pt x="0" y="881"/>
                  </a:lnTo>
                  <a:lnTo>
                    <a:pt x="2762" y="881"/>
                  </a:lnTo>
                  <a:lnTo>
                    <a:pt x="276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5"/>
            <p:cNvSpPr/>
            <p:nvPr/>
          </p:nvSpPr>
          <p:spPr>
            <a:xfrm>
              <a:off x="10011333" y="1010747"/>
              <a:ext cx="90139" cy="81366"/>
            </a:xfrm>
            <a:custGeom>
              <a:avLst/>
              <a:gdLst/>
              <a:ahLst/>
              <a:cxnLst/>
              <a:rect l="l" t="t" r="r" b="b"/>
              <a:pathLst>
                <a:path w="1870" h="1688" extrusionOk="0">
                  <a:moveTo>
                    <a:pt x="935" y="1"/>
                  </a:moveTo>
                  <a:cubicBezTo>
                    <a:pt x="876" y="1"/>
                    <a:pt x="816" y="33"/>
                    <a:pt x="786" y="99"/>
                  </a:cubicBezTo>
                  <a:lnTo>
                    <a:pt x="643" y="373"/>
                  </a:lnTo>
                  <a:cubicBezTo>
                    <a:pt x="620" y="420"/>
                    <a:pt x="572" y="456"/>
                    <a:pt x="512" y="468"/>
                  </a:cubicBezTo>
                  <a:lnTo>
                    <a:pt x="203" y="516"/>
                  </a:lnTo>
                  <a:cubicBezTo>
                    <a:pt x="60" y="527"/>
                    <a:pt x="0" y="706"/>
                    <a:pt x="108" y="813"/>
                  </a:cubicBezTo>
                  <a:lnTo>
                    <a:pt x="334" y="1028"/>
                  </a:lnTo>
                  <a:cubicBezTo>
                    <a:pt x="370" y="1063"/>
                    <a:pt x="393" y="1123"/>
                    <a:pt x="381" y="1182"/>
                  </a:cubicBezTo>
                  <a:lnTo>
                    <a:pt x="334" y="1492"/>
                  </a:lnTo>
                  <a:cubicBezTo>
                    <a:pt x="315" y="1597"/>
                    <a:pt x="404" y="1687"/>
                    <a:pt x="507" y="1687"/>
                  </a:cubicBezTo>
                  <a:cubicBezTo>
                    <a:pt x="532" y="1687"/>
                    <a:pt x="558" y="1682"/>
                    <a:pt x="584" y="1670"/>
                  </a:cubicBezTo>
                  <a:lnTo>
                    <a:pt x="858" y="1516"/>
                  </a:lnTo>
                  <a:cubicBezTo>
                    <a:pt x="881" y="1504"/>
                    <a:pt x="908" y="1498"/>
                    <a:pt x="935" y="1498"/>
                  </a:cubicBezTo>
                  <a:cubicBezTo>
                    <a:pt x="962" y="1498"/>
                    <a:pt x="989" y="1504"/>
                    <a:pt x="1012" y="1516"/>
                  </a:cubicBezTo>
                  <a:lnTo>
                    <a:pt x="1298" y="1670"/>
                  </a:lnTo>
                  <a:cubicBezTo>
                    <a:pt x="1321" y="1682"/>
                    <a:pt x="1346" y="1687"/>
                    <a:pt x="1370" y="1687"/>
                  </a:cubicBezTo>
                  <a:cubicBezTo>
                    <a:pt x="1471" y="1687"/>
                    <a:pt x="1567" y="1597"/>
                    <a:pt x="1548" y="1492"/>
                  </a:cubicBezTo>
                  <a:lnTo>
                    <a:pt x="1489" y="1182"/>
                  </a:lnTo>
                  <a:cubicBezTo>
                    <a:pt x="1477" y="1123"/>
                    <a:pt x="1501" y="1063"/>
                    <a:pt x="1536" y="1028"/>
                  </a:cubicBezTo>
                  <a:lnTo>
                    <a:pt x="1763" y="813"/>
                  </a:lnTo>
                  <a:cubicBezTo>
                    <a:pt x="1870" y="706"/>
                    <a:pt x="1810" y="527"/>
                    <a:pt x="1667" y="516"/>
                  </a:cubicBezTo>
                  <a:lnTo>
                    <a:pt x="1358" y="468"/>
                  </a:lnTo>
                  <a:cubicBezTo>
                    <a:pt x="1298" y="456"/>
                    <a:pt x="1251" y="420"/>
                    <a:pt x="1227" y="373"/>
                  </a:cubicBezTo>
                  <a:lnTo>
                    <a:pt x="1084" y="99"/>
                  </a:lnTo>
                  <a:cubicBezTo>
                    <a:pt x="1054" y="33"/>
                    <a:pt x="995" y="1"/>
                    <a:pt x="9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5"/>
            <p:cNvSpPr/>
            <p:nvPr/>
          </p:nvSpPr>
          <p:spPr>
            <a:xfrm>
              <a:off x="10011333" y="1552396"/>
              <a:ext cx="90139" cy="81462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935" y="0"/>
                  </a:moveTo>
                  <a:cubicBezTo>
                    <a:pt x="876" y="0"/>
                    <a:pt x="816" y="30"/>
                    <a:pt x="786" y="89"/>
                  </a:cubicBezTo>
                  <a:lnTo>
                    <a:pt x="643" y="375"/>
                  </a:lnTo>
                  <a:cubicBezTo>
                    <a:pt x="620" y="423"/>
                    <a:pt x="572" y="459"/>
                    <a:pt x="512" y="470"/>
                  </a:cubicBezTo>
                  <a:lnTo>
                    <a:pt x="203" y="506"/>
                  </a:lnTo>
                  <a:cubicBezTo>
                    <a:pt x="60" y="530"/>
                    <a:pt x="0" y="709"/>
                    <a:pt x="108" y="804"/>
                  </a:cubicBezTo>
                  <a:lnTo>
                    <a:pt x="334" y="1030"/>
                  </a:lnTo>
                  <a:cubicBezTo>
                    <a:pt x="370" y="1066"/>
                    <a:pt x="393" y="1125"/>
                    <a:pt x="381" y="1173"/>
                  </a:cubicBezTo>
                  <a:lnTo>
                    <a:pt x="334" y="1482"/>
                  </a:lnTo>
                  <a:cubicBezTo>
                    <a:pt x="315" y="1598"/>
                    <a:pt x="404" y="1690"/>
                    <a:pt x="508" y="1690"/>
                  </a:cubicBezTo>
                  <a:cubicBezTo>
                    <a:pt x="533" y="1690"/>
                    <a:pt x="559" y="1684"/>
                    <a:pt x="584" y="1673"/>
                  </a:cubicBezTo>
                  <a:lnTo>
                    <a:pt x="858" y="1518"/>
                  </a:lnTo>
                  <a:cubicBezTo>
                    <a:pt x="881" y="1506"/>
                    <a:pt x="908" y="1500"/>
                    <a:pt x="935" y="1500"/>
                  </a:cubicBezTo>
                  <a:cubicBezTo>
                    <a:pt x="962" y="1500"/>
                    <a:pt x="989" y="1506"/>
                    <a:pt x="1012" y="1518"/>
                  </a:cubicBezTo>
                  <a:lnTo>
                    <a:pt x="1298" y="1673"/>
                  </a:lnTo>
                  <a:cubicBezTo>
                    <a:pt x="1321" y="1684"/>
                    <a:pt x="1346" y="1690"/>
                    <a:pt x="1370" y="1690"/>
                  </a:cubicBezTo>
                  <a:cubicBezTo>
                    <a:pt x="1470" y="1690"/>
                    <a:pt x="1567" y="1598"/>
                    <a:pt x="1548" y="1482"/>
                  </a:cubicBezTo>
                  <a:lnTo>
                    <a:pt x="1489" y="1173"/>
                  </a:lnTo>
                  <a:cubicBezTo>
                    <a:pt x="1477" y="1125"/>
                    <a:pt x="1501" y="1066"/>
                    <a:pt x="1536" y="1030"/>
                  </a:cubicBezTo>
                  <a:lnTo>
                    <a:pt x="1763" y="804"/>
                  </a:lnTo>
                  <a:cubicBezTo>
                    <a:pt x="1870" y="709"/>
                    <a:pt x="1810" y="530"/>
                    <a:pt x="1667" y="506"/>
                  </a:cubicBezTo>
                  <a:lnTo>
                    <a:pt x="1358" y="470"/>
                  </a:lnTo>
                  <a:cubicBezTo>
                    <a:pt x="1298" y="459"/>
                    <a:pt x="1251" y="423"/>
                    <a:pt x="1227" y="375"/>
                  </a:cubicBezTo>
                  <a:lnTo>
                    <a:pt x="1084" y="89"/>
                  </a:lnTo>
                  <a:cubicBezTo>
                    <a:pt x="1054" y="30"/>
                    <a:pt x="995" y="0"/>
                    <a:pt x="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5"/>
            <p:cNvSpPr/>
            <p:nvPr/>
          </p:nvSpPr>
          <p:spPr>
            <a:xfrm>
              <a:off x="10261551" y="1281499"/>
              <a:ext cx="90139" cy="81221"/>
            </a:xfrm>
            <a:custGeom>
              <a:avLst/>
              <a:gdLst/>
              <a:ahLst/>
              <a:cxnLst/>
              <a:rect l="l" t="t" r="r" b="b"/>
              <a:pathLst>
                <a:path w="1870" h="1685" extrusionOk="0">
                  <a:moveTo>
                    <a:pt x="937" y="0"/>
                  </a:moveTo>
                  <a:cubicBezTo>
                    <a:pt x="876" y="0"/>
                    <a:pt x="816" y="30"/>
                    <a:pt x="786" y="90"/>
                  </a:cubicBezTo>
                  <a:lnTo>
                    <a:pt x="643" y="375"/>
                  </a:lnTo>
                  <a:cubicBezTo>
                    <a:pt x="620" y="423"/>
                    <a:pt x="572" y="459"/>
                    <a:pt x="513" y="471"/>
                  </a:cubicBezTo>
                  <a:lnTo>
                    <a:pt x="203" y="506"/>
                  </a:lnTo>
                  <a:cubicBezTo>
                    <a:pt x="60" y="530"/>
                    <a:pt x="1" y="709"/>
                    <a:pt x="108" y="804"/>
                  </a:cubicBezTo>
                  <a:lnTo>
                    <a:pt x="334" y="1030"/>
                  </a:lnTo>
                  <a:cubicBezTo>
                    <a:pt x="370" y="1066"/>
                    <a:pt x="393" y="1126"/>
                    <a:pt x="382" y="1173"/>
                  </a:cubicBezTo>
                  <a:lnTo>
                    <a:pt x="334" y="1483"/>
                  </a:lnTo>
                  <a:cubicBezTo>
                    <a:pt x="315" y="1594"/>
                    <a:pt x="398" y="1684"/>
                    <a:pt x="498" y="1684"/>
                  </a:cubicBezTo>
                  <a:cubicBezTo>
                    <a:pt x="526" y="1684"/>
                    <a:pt x="555" y="1677"/>
                    <a:pt x="584" y="1661"/>
                  </a:cubicBezTo>
                  <a:lnTo>
                    <a:pt x="858" y="1518"/>
                  </a:lnTo>
                  <a:cubicBezTo>
                    <a:pt x="882" y="1507"/>
                    <a:pt x="908" y="1501"/>
                    <a:pt x="935" y="1501"/>
                  </a:cubicBezTo>
                  <a:cubicBezTo>
                    <a:pt x="962" y="1501"/>
                    <a:pt x="989" y="1507"/>
                    <a:pt x="1013" y="1518"/>
                  </a:cubicBezTo>
                  <a:lnTo>
                    <a:pt x="1298" y="1661"/>
                  </a:lnTo>
                  <a:cubicBezTo>
                    <a:pt x="1324" y="1677"/>
                    <a:pt x="1352" y="1684"/>
                    <a:pt x="1380" y="1684"/>
                  </a:cubicBezTo>
                  <a:cubicBezTo>
                    <a:pt x="1477" y="1684"/>
                    <a:pt x="1567" y="1594"/>
                    <a:pt x="1548" y="1483"/>
                  </a:cubicBezTo>
                  <a:lnTo>
                    <a:pt x="1489" y="1173"/>
                  </a:lnTo>
                  <a:cubicBezTo>
                    <a:pt x="1477" y="1126"/>
                    <a:pt x="1501" y="1066"/>
                    <a:pt x="1536" y="1030"/>
                  </a:cubicBezTo>
                  <a:lnTo>
                    <a:pt x="1763" y="804"/>
                  </a:lnTo>
                  <a:cubicBezTo>
                    <a:pt x="1870" y="709"/>
                    <a:pt x="1810" y="530"/>
                    <a:pt x="1667" y="506"/>
                  </a:cubicBezTo>
                  <a:lnTo>
                    <a:pt x="1358" y="471"/>
                  </a:lnTo>
                  <a:cubicBezTo>
                    <a:pt x="1298" y="459"/>
                    <a:pt x="1251" y="423"/>
                    <a:pt x="1227" y="375"/>
                  </a:cubicBezTo>
                  <a:lnTo>
                    <a:pt x="1096" y="90"/>
                  </a:lnTo>
                  <a:cubicBezTo>
                    <a:pt x="1060" y="30"/>
                    <a:pt x="998" y="0"/>
                    <a:pt x="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5"/>
            <p:cNvSpPr/>
            <p:nvPr/>
          </p:nvSpPr>
          <p:spPr>
            <a:xfrm>
              <a:off x="9761115" y="1281499"/>
              <a:ext cx="90139" cy="81221"/>
            </a:xfrm>
            <a:custGeom>
              <a:avLst/>
              <a:gdLst/>
              <a:ahLst/>
              <a:cxnLst/>
              <a:rect l="l" t="t" r="r" b="b"/>
              <a:pathLst>
                <a:path w="1870" h="1685" extrusionOk="0">
                  <a:moveTo>
                    <a:pt x="935" y="0"/>
                  </a:moveTo>
                  <a:cubicBezTo>
                    <a:pt x="875" y="0"/>
                    <a:pt x="816" y="30"/>
                    <a:pt x="786" y="90"/>
                  </a:cubicBezTo>
                  <a:lnTo>
                    <a:pt x="643" y="375"/>
                  </a:lnTo>
                  <a:cubicBezTo>
                    <a:pt x="619" y="423"/>
                    <a:pt x="572" y="459"/>
                    <a:pt x="512" y="471"/>
                  </a:cubicBezTo>
                  <a:lnTo>
                    <a:pt x="203" y="506"/>
                  </a:lnTo>
                  <a:cubicBezTo>
                    <a:pt x="60" y="530"/>
                    <a:pt x="0" y="709"/>
                    <a:pt x="107" y="804"/>
                  </a:cubicBezTo>
                  <a:lnTo>
                    <a:pt x="334" y="1030"/>
                  </a:lnTo>
                  <a:cubicBezTo>
                    <a:pt x="369" y="1066"/>
                    <a:pt x="393" y="1126"/>
                    <a:pt x="381" y="1173"/>
                  </a:cubicBezTo>
                  <a:lnTo>
                    <a:pt x="322" y="1483"/>
                  </a:lnTo>
                  <a:cubicBezTo>
                    <a:pt x="303" y="1594"/>
                    <a:pt x="393" y="1684"/>
                    <a:pt x="491" y="1684"/>
                  </a:cubicBezTo>
                  <a:cubicBezTo>
                    <a:pt x="518" y="1684"/>
                    <a:pt x="546" y="1677"/>
                    <a:pt x="572" y="1661"/>
                  </a:cubicBezTo>
                  <a:lnTo>
                    <a:pt x="858" y="1518"/>
                  </a:lnTo>
                  <a:cubicBezTo>
                    <a:pt x="881" y="1507"/>
                    <a:pt x="908" y="1501"/>
                    <a:pt x="935" y="1501"/>
                  </a:cubicBezTo>
                  <a:cubicBezTo>
                    <a:pt x="962" y="1501"/>
                    <a:pt x="989" y="1507"/>
                    <a:pt x="1012" y="1518"/>
                  </a:cubicBezTo>
                  <a:lnTo>
                    <a:pt x="1286" y="1661"/>
                  </a:lnTo>
                  <a:cubicBezTo>
                    <a:pt x="1315" y="1677"/>
                    <a:pt x="1344" y="1684"/>
                    <a:pt x="1372" y="1684"/>
                  </a:cubicBezTo>
                  <a:cubicBezTo>
                    <a:pt x="1472" y="1684"/>
                    <a:pt x="1555" y="1594"/>
                    <a:pt x="1536" y="1483"/>
                  </a:cubicBezTo>
                  <a:lnTo>
                    <a:pt x="1489" y="1173"/>
                  </a:lnTo>
                  <a:cubicBezTo>
                    <a:pt x="1477" y="1126"/>
                    <a:pt x="1500" y="1066"/>
                    <a:pt x="1536" y="1030"/>
                  </a:cubicBezTo>
                  <a:lnTo>
                    <a:pt x="1762" y="804"/>
                  </a:lnTo>
                  <a:cubicBezTo>
                    <a:pt x="1870" y="709"/>
                    <a:pt x="1810" y="530"/>
                    <a:pt x="1667" y="506"/>
                  </a:cubicBezTo>
                  <a:lnTo>
                    <a:pt x="1358" y="471"/>
                  </a:lnTo>
                  <a:cubicBezTo>
                    <a:pt x="1298" y="459"/>
                    <a:pt x="1250" y="423"/>
                    <a:pt x="1227" y="375"/>
                  </a:cubicBezTo>
                  <a:lnTo>
                    <a:pt x="1084" y="90"/>
                  </a:lnTo>
                  <a:cubicBezTo>
                    <a:pt x="1054" y="30"/>
                    <a:pt x="994" y="0"/>
                    <a:pt x="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5"/>
            <p:cNvSpPr/>
            <p:nvPr/>
          </p:nvSpPr>
          <p:spPr>
            <a:xfrm>
              <a:off x="9823103" y="1395979"/>
              <a:ext cx="74087" cy="72979"/>
            </a:xfrm>
            <a:custGeom>
              <a:avLst/>
              <a:gdLst/>
              <a:ahLst/>
              <a:cxnLst/>
              <a:rect l="l" t="t" r="r" b="b"/>
              <a:pathLst>
                <a:path w="1537" h="1514" extrusionOk="0">
                  <a:moveTo>
                    <a:pt x="764" y="0"/>
                  </a:moveTo>
                  <a:cubicBezTo>
                    <a:pt x="357" y="0"/>
                    <a:pt x="24" y="329"/>
                    <a:pt x="12" y="739"/>
                  </a:cubicBezTo>
                  <a:cubicBezTo>
                    <a:pt x="0" y="1156"/>
                    <a:pt x="334" y="1501"/>
                    <a:pt x="750" y="1513"/>
                  </a:cubicBezTo>
                  <a:cubicBezTo>
                    <a:pt x="758" y="1513"/>
                    <a:pt x="765" y="1513"/>
                    <a:pt x="773" y="1513"/>
                  </a:cubicBezTo>
                  <a:cubicBezTo>
                    <a:pt x="1179" y="1513"/>
                    <a:pt x="1512" y="1195"/>
                    <a:pt x="1524" y="775"/>
                  </a:cubicBezTo>
                  <a:cubicBezTo>
                    <a:pt x="1536" y="358"/>
                    <a:pt x="1203" y="13"/>
                    <a:pt x="786" y="1"/>
                  </a:cubicBezTo>
                  <a:cubicBezTo>
                    <a:pt x="779" y="0"/>
                    <a:pt x="772" y="0"/>
                    <a:pt x="7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5"/>
            <p:cNvSpPr/>
            <p:nvPr/>
          </p:nvSpPr>
          <p:spPr>
            <a:xfrm>
              <a:off x="10251236" y="1406295"/>
              <a:ext cx="74087" cy="73557"/>
            </a:xfrm>
            <a:custGeom>
              <a:avLst/>
              <a:gdLst/>
              <a:ahLst/>
              <a:cxnLst/>
              <a:rect l="l" t="t" r="r" b="b"/>
              <a:pathLst>
                <a:path w="1537" h="1526" extrusionOk="0">
                  <a:moveTo>
                    <a:pt x="764" y="1"/>
                  </a:moveTo>
                  <a:cubicBezTo>
                    <a:pt x="357" y="1"/>
                    <a:pt x="24" y="330"/>
                    <a:pt x="12" y="739"/>
                  </a:cubicBezTo>
                  <a:cubicBezTo>
                    <a:pt x="0" y="1156"/>
                    <a:pt x="322" y="1513"/>
                    <a:pt x="738" y="1525"/>
                  </a:cubicBezTo>
                  <a:cubicBezTo>
                    <a:pt x="746" y="1525"/>
                    <a:pt x="753" y="1525"/>
                    <a:pt x="761" y="1525"/>
                  </a:cubicBezTo>
                  <a:cubicBezTo>
                    <a:pt x="1179" y="1525"/>
                    <a:pt x="1513" y="1196"/>
                    <a:pt x="1524" y="787"/>
                  </a:cubicBezTo>
                  <a:cubicBezTo>
                    <a:pt x="1536" y="370"/>
                    <a:pt x="1203" y="13"/>
                    <a:pt x="786" y="1"/>
                  </a:cubicBezTo>
                  <a:cubicBezTo>
                    <a:pt x="779" y="1"/>
                    <a:pt x="772" y="1"/>
                    <a:pt x="7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5"/>
            <p:cNvSpPr/>
            <p:nvPr/>
          </p:nvSpPr>
          <p:spPr>
            <a:xfrm>
              <a:off x="9964866" y="1466596"/>
              <a:ext cx="183121" cy="48251"/>
            </a:xfrm>
            <a:custGeom>
              <a:avLst/>
              <a:gdLst/>
              <a:ahLst/>
              <a:cxnLst/>
              <a:rect l="l" t="t" r="r" b="b"/>
              <a:pathLst>
                <a:path w="3799" h="1001" fill="none" extrusionOk="0">
                  <a:moveTo>
                    <a:pt x="0" y="0"/>
                  </a:moveTo>
                  <a:cubicBezTo>
                    <a:pt x="0" y="0"/>
                    <a:pt x="810" y="1000"/>
                    <a:pt x="1905" y="1000"/>
                  </a:cubicBezTo>
                  <a:cubicBezTo>
                    <a:pt x="2988" y="1000"/>
                    <a:pt x="3798" y="0"/>
                    <a:pt x="3798" y="0"/>
                  </a:cubicBezTo>
                </a:path>
              </a:pathLst>
            </a:custGeom>
            <a:noFill/>
            <a:ln w="113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5"/>
            <p:cNvSpPr/>
            <p:nvPr/>
          </p:nvSpPr>
          <p:spPr>
            <a:xfrm>
              <a:off x="10029698" y="1391978"/>
              <a:ext cx="52830" cy="52830"/>
            </a:xfrm>
            <a:custGeom>
              <a:avLst/>
              <a:gdLst/>
              <a:ahLst/>
              <a:cxnLst/>
              <a:rect l="l" t="t" r="r" b="b"/>
              <a:pathLst>
                <a:path w="1096" h="1096" extrusionOk="0">
                  <a:moveTo>
                    <a:pt x="548" y="0"/>
                  </a:moveTo>
                  <a:cubicBezTo>
                    <a:pt x="250" y="0"/>
                    <a:pt x="0" y="250"/>
                    <a:pt x="0" y="548"/>
                  </a:cubicBezTo>
                  <a:cubicBezTo>
                    <a:pt x="0" y="858"/>
                    <a:pt x="250" y="1096"/>
                    <a:pt x="548" y="1096"/>
                  </a:cubicBezTo>
                  <a:cubicBezTo>
                    <a:pt x="858" y="1096"/>
                    <a:pt x="1096" y="858"/>
                    <a:pt x="1096" y="548"/>
                  </a:cubicBezTo>
                  <a:cubicBezTo>
                    <a:pt x="1096" y="250"/>
                    <a:pt x="858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9" name="Google Shape;10819;p65"/>
          <p:cNvGrpSpPr/>
          <p:nvPr/>
        </p:nvGrpSpPr>
        <p:grpSpPr>
          <a:xfrm>
            <a:off x="3448410" y="848983"/>
            <a:ext cx="733815" cy="758732"/>
            <a:chOff x="12508403" y="737729"/>
            <a:chExt cx="962507" cy="995189"/>
          </a:xfrm>
        </p:grpSpPr>
        <p:sp>
          <p:nvSpPr>
            <p:cNvPr id="10820" name="Google Shape;10820;p65"/>
            <p:cNvSpPr/>
            <p:nvPr/>
          </p:nvSpPr>
          <p:spPr>
            <a:xfrm>
              <a:off x="12614014" y="737729"/>
              <a:ext cx="856317" cy="995189"/>
            </a:xfrm>
            <a:custGeom>
              <a:avLst/>
              <a:gdLst/>
              <a:ahLst/>
              <a:cxnLst/>
              <a:rect l="l" t="t" r="r" b="b"/>
              <a:pathLst>
                <a:path w="17765" h="20646" extrusionOk="0">
                  <a:moveTo>
                    <a:pt x="905" y="0"/>
                  </a:moveTo>
                  <a:cubicBezTo>
                    <a:pt x="405" y="0"/>
                    <a:pt x="0" y="393"/>
                    <a:pt x="0" y="893"/>
                  </a:cubicBezTo>
                  <a:lnTo>
                    <a:pt x="0" y="19753"/>
                  </a:lnTo>
                  <a:cubicBezTo>
                    <a:pt x="0" y="20241"/>
                    <a:pt x="405" y="20646"/>
                    <a:pt x="905" y="20646"/>
                  </a:cubicBezTo>
                  <a:lnTo>
                    <a:pt x="16871" y="20646"/>
                  </a:lnTo>
                  <a:cubicBezTo>
                    <a:pt x="17371" y="20646"/>
                    <a:pt x="17764" y="20241"/>
                    <a:pt x="17764" y="19753"/>
                  </a:cubicBezTo>
                  <a:lnTo>
                    <a:pt x="17764" y="893"/>
                  </a:lnTo>
                  <a:cubicBezTo>
                    <a:pt x="17764" y="393"/>
                    <a:pt x="17371" y="0"/>
                    <a:pt x="168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5"/>
            <p:cNvSpPr/>
            <p:nvPr/>
          </p:nvSpPr>
          <p:spPr>
            <a:xfrm>
              <a:off x="12614014" y="1639304"/>
              <a:ext cx="856896" cy="93609"/>
            </a:xfrm>
            <a:custGeom>
              <a:avLst/>
              <a:gdLst/>
              <a:ahLst/>
              <a:cxnLst/>
              <a:rect l="l" t="t" r="r" b="b"/>
              <a:pathLst>
                <a:path w="17777" h="1942" extrusionOk="0">
                  <a:moveTo>
                    <a:pt x="0" y="1"/>
                  </a:moveTo>
                  <a:lnTo>
                    <a:pt x="0" y="1108"/>
                  </a:lnTo>
                  <a:cubicBezTo>
                    <a:pt x="0" y="1573"/>
                    <a:pt x="381" y="1942"/>
                    <a:pt x="846" y="1942"/>
                  </a:cubicBezTo>
                  <a:lnTo>
                    <a:pt x="16931" y="1942"/>
                  </a:lnTo>
                  <a:cubicBezTo>
                    <a:pt x="17395" y="1942"/>
                    <a:pt x="17776" y="1573"/>
                    <a:pt x="17776" y="1108"/>
                  </a:cubicBezTo>
                  <a:lnTo>
                    <a:pt x="177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5"/>
            <p:cNvSpPr/>
            <p:nvPr/>
          </p:nvSpPr>
          <p:spPr>
            <a:xfrm>
              <a:off x="12794194" y="1038993"/>
              <a:ext cx="78666" cy="78136"/>
            </a:xfrm>
            <a:custGeom>
              <a:avLst/>
              <a:gdLst/>
              <a:ahLst/>
              <a:cxnLst/>
              <a:rect l="l" t="t" r="r" b="b"/>
              <a:pathLst>
                <a:path w="1632" h="1621" extrusionOk="0">
                  <a:moveTo>
                    <a:pt x="813" y="1"/>
                  </a:moveTo>
                  <a:cubicBezTo>
                    <a:pt x="382" y="1"/>
                    <a:pt x="24" y="353"/>
                    <a:pt x="13" y="787"/>
                  </a:cubicBezTo>
                  <a:cubicBezTo>
                    <a:pt x="1" y="1239"/>
                    <a:pt x="358" y="1608"/>
                    <a:pt x="799" y="1620"/>
                  </a:cubicBezTo>
                  <a:cubicBezTo>
                    <a:pt x="806" y="1620"/>
                    <a:pt x="813" y="1621"/>
                    <a:pt x="820" y="1621"/>
                  </a:cubicBezTo>
                  <a:cubicBezTo>
                    <a:pt x="1251" y="1621"/>
                    <a:pt x="1608" y="1268"/>
                    <a:pt x="1620" y="834"/>
                  </a:cubicBezTo>
                  <a:cubicBezTo>
                    <a:pt x="1632" y="382"/>
                    <a:pt x="1287" y="13"/>
                    <a:pt x="834" y="1"/>
                  </a:cubicBezTo>
                  <a:cubicBezTo>
                    <a:pt x="827" y="1"/>
                    <a:pt x="820" y="1"/>
                    <a:pt x="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5"/>
            <p:cNvSpPr/>
            <p:nvPr/>
          </p:nvSpPr>
          <p:spPr>
            <a:xfrm>
              <a:off x="13211433" y="1039572"/>
              <a:ext cx="79245" cy="77558"/>
            </a:xfrm>
            <a:custGeom>
              <a:avLst/>
              <a:gdLst/>
              <a:ahLst/>
              <a:cxnLst/>
              <a:rect l="l" t="t" r="r" b="b"/>
              <a:pathLst>
                <a:path w="1644" h="1609" extrusionOk="0">
                  <a:moveTo>
                    <a:pt x="823" y="1"/>
                  </a:moveTo>
                  <a:cubicBezTo>
                    <a:pt x="381" y="1"/>
                    <a:pt x="24" y="342"/>
                    <a:pt x="13" y="775"/>
                  </a:cubicBezTo>
                  <a:cubicBezTo>
                    <a:pt x="1" y="1227"/>
                    <a:pt x="358" y="1596"/>
                    <a:pt x="798" y="1608"/>
                  </a:cubicBezTo>
                  <a:cubicBezTo>
                    <a:pt x="806" y="1608"/>
                    <a:pt x="813" y="1609"/>
                    <a:pt x="820" y="1609"/>
                  </a:cubicBezTo>
                  <a:cubicBezTo>
                    <a:pt x="1263" y="1609"/>
                    <a:pt x="1620" y="1256"/>
                    <a:pt x="1632" y="822"/>
                  </a:cubicBezTo>
                  <a:cubicBezTo>
                    <a:pt x="1644" y="382"/>
                    <a:pt x="1287" y="13"/>
                    <a:pt x="846" y="1"/>
                  </a:cubicBezTo>
                  <a:cubicBezTo>
                    <a:pt x="838" y="1"/>
                    <a:pt x="831" y="1"/>
                    <a:pt x="8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5"/>
            <p:cNvSpPr/>
            <p:nvPr/>
          </p:nvSpPr>
          <p:spPr>
            <a:xfrm>
              <a:off x="12945163" y="1118238"/>
              <a:ext cx="194593" cy="84403"/>
            </a:xfrm>
            <a:custGeom>
              <a:avLst/>
              <a:gdLst/>
              <a:ahLst/>
              <a:cxnLst/>
              <a:rect l="l" t="t" r="r" b="b"/>
              <a:pathLst>
                <a:path w="4037" h="1751" fill="none" extrusionOk="0">
                  <a:moveTo>
                    <a:pt x="0" y="0"/>
                  </a:moveTo>
                  <a:cubicBezTo>
                    <a:pt x="0" y="0"/>
                    <a:pt x="869" y="1750"/>
                    <a:pt x="2024" y="1750"/>
                  </a:cubicBezTo>
                  <a:cubicBezTo>
                    <a:pt x="3179" y="1750"/>
                    <a:pt x="4036" y="0"/>
                    <a:pt x="4036" y="0"/>
                  </a:cubicBezTo>
                </a:path>
              </a:pathLst>
            </a:custGeom>
            <a:noFill/>
            <a:ln w="1130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5"/>
            <p:cNvSpPr/>
            <p:nvPr/>
          </p:nvSpPr>
          <p:spPr>
            <a:xfrm>
              <a:off x="13014575" y="1039572"/>
              <a:ext cx="55722" cy="55722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56"/>
                    <a:pt x="572" y="1156"/>
                  </a:cubicBezTo>
                  <a:cubicBezTo>
                    <a:pt x="894" y="1156"/>
                    <a:pt x="1156" y="894"/>
                    <a:pt x="1156" y="572"/>
                  </a:cubicBezTo>
                  <a:cubicBezTo>
                    <a:pt x="1156" y="251"/>
                    <a:pt x="894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5"/>
            <p:cNvSpPr/>
            <p:nvPr/>
          </p:nvSpPr>
          <p:spPr>
            <a:xfrm>
              <a:off x="12639272" y="779617"/>
              <a:ext cx="55722" cy="55722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2" y="0"/>
                  </a:moveTo>
                  <a:cubicBezTo>
                    <a:pt x="250" y="0"/>
                    <a:pt x="0" y="262"/>
                    <a:pt x="0" y="584"/>
                  </a:cubicBezTo>
                  <a:cubicBezTo>
                    <a:pt x="0" y="893"/>
                    <a:pt x="250" y="1155"/>
                    <a:pt x="572" y="1155"/>
                  </a:cubicBezTo>
                  <a:cubicBezTo>
                    <a:pt x="893" y="1155"/>
                    <a:pt x="1155" y="893"/>
                    <a:pt x="1155" y="584"/>
                  </a:cubicBezTo>
                  <a:cubicBezTo>
                    <a:pt x="1155" y="262"/>
                    <a:pt x="893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5"/>
            <p:cNvSpPr/>
            <p:nvPr/>
          </p:nvSpPr>
          <p:spPr>
            <a:xfrm>
              <a:off x="12639272" y="873178"/>
              <a:ext cx="55722" cy="55674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72" y="0"/>
                  </a:moveTo>
                  <a:cubicBezTo>
                    <a:pt x="250" y="0"/>
                    <a:pt x="0" y="262"/>
                    <a:pt x="0" y="584"/>
                  </a:cubicBezTo>
                  <a:cubicBezTo>
                    <a:pt x="0" y="905"/>
                    <a:pt x="250" y="1155"/>
                    <a:pt x="572" y="1155"/>
                  </a:cubicBezTo>
                  <a:cubicBezTo>
                    <a:pt x="893" y="1155"/>
                    <a:pt x="1155" y="905"/>
                    <a:pt x="1155" y="584"/>
                  </a:cubicBezTo>
                  <a:cubicBezTo>
                    <a:pt x="1155" y="262"/>
                    <a:pt x="893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5"/>
            <p:cNvSpPr/>
            <p:nvPr/>
          </p:nvSpPr>
          <p:spPr>
            <a:xfrm>
              <a:off x="12639272" y="960375"/>
              <a:ext cx="55722" cy="55722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56"/>
                    <a:pt x="572" y="1156"/>
                  </a:cubicBezTo>
                  <a:cubicBezTo>
                    <a:pt x="893" y="1156"/>
                    <a:pt x="1155" y="894"/>
                    <a:pt x="1155" y="572"/>
                  </a:cubicBezTo>
                  <a:cubicBezTo>
                    <a:pt x="1155" y="251"/>
                    <a:pt x="893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5"/>
            <p:cNvSpPr/>
            <p:nvPr/>
          </p:nvSpPr>
          <p:spPr>
            <a:xfrm>
              <a:off x="12639272" y="1153811"/>
              <a:ext cx="55722" cy="55722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2" y="0"/>
                  </a:moveTo>
                  <a:cubicBezTo>
                    <a:pt x="250" y="0"/>
                    <a:pt x="0" y="262"/>
                    <a:pt x="0" y="584"/>
                  </a:cubicBezTo>
                  <a:cubicBezTo>
                    <a:pt x="0" y="905"/>
                    <a:pt x="250" y="1155"/>
                    <a:pt x="572" y="1155"/>
                  </a:cubicBezTo>
                  <a:cubicBezTo>
                    <a:pt x="893" y="1155"/>
                    <a:pt x="1155" y="905"/>
                    <a:pt x="1155" y="584"/>
                  </a:cubicBezTo>
                  <a:cubicBezTo>
                    <a:pt x="1155" y="262"/>
                    <a:pt x="893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5"/>
            <p:cNvSpPr/>
            <p:nvPr/>
          </p:nvSpPr>
          <p:spPr>
            <a:xfrm>
              <a:off x="12639272" y="1345463"/>
              <a:ext cx="55722" cy="55722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94"/>
                    <a:pt x="250" y="1156"/>
                    <a:pt x="572" y="1156"/>
                  </a:cubicBezTo>
                  <a:cubicBezTo>
                    <a:pt x="893" y="1156"/>
                    <a:pt x="1155" y="894"/>
                    <a:pt x="1155" y="572"/>
                  </a:cubicBezTo>
                  <a:cubicBezTo>
                    <a:pt x="1155" y="263"/>
                    <a:pt x="893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5"/>
            <p:cNvSpPr/>
            <p:nvPr/>
          </p:nvSpPr>
          <p:spPr>
            <a:xfrm>
              <a:off x="12639272" y="1530271"/>
              <a:ext cx="55722" cy="55722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56"/>
                    <a:pt x="572" y="1156"/>
                  </a:cubicBezTo>
                  <a:cubicBezTo>
                    <a:pt x="893" y="1156"/>
                    <a:pt x="1155" y="894"/>
                    <a:pt x="1155" y="572"/>
                  </a:cubicBezTo>
                  <a:cubicBezTo>
                    <a:pt x="1155" y="251"/>
                    <a:pt x="893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5"/>
            <p:cNvSpPr/>
            <p:nvPr/>
          </p:nvSpPr>
          <p:spPr>
            <a:xfrm>
              <a:off x="12639272" y="1056828"/>
              <a:ext cx="55722" cy="56252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0"/>
                  </a:moveTo>
                  <a:cubicBezTo>
                    <a:pt x="250" y="0"/>
                    <a:pt x="0" y="262"/>
                    <a:pt x="0" y="583"/>
                  </a:cubicBezTo>
                  <a:cubicBezTo>
                    <a:pt x="0" y="905"/>
                    <a:pt x="250" y="1167"/>
                    <a:pt x="572" y="1167"/>
                  </a:cubicBezTo>
                  <a:cubicBezTo>
                    <a:pt x="893" y="1167"/>
                    <a:pt x="1155" y="905"/>
                    <a:pt x="1155" y="583"/>
                  </a:cubicBezTo>
                  <a:cubicBezTo>
                    <a:pt x="1155" y="262"/>
                    <a:pt x="893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5"/>
            <p:cNvSpPr/>
            <p:nvPr/>
          </p:nvSpPr>
          <p:spPr>
            <a:xfrm>
              <a:off x="12639272" y="1249637"/>
              <a:ext cx="55722" cy="55722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2" y="1"/>
                  </a:moveTo>
                  <a:cubicBezTo>
                    <a:pt x="250" y="1"/>
                    <a:pt x="0" y="263"/>
                    <a:pt x="0" y="584"/>
                  </a:cubicBezTo>
                  <a:cubicBezTo>
                    <a:pt x="0" y="894"/>
                    <a:pt x="250" y="1155"/>
                    <a:pt x="572" y="1155"/>
                  </a:cubicBezTo>
                  <a:cubicBezTo>
                    <a:pt x="893" y="1155"/>
                    <a:pt x="1155" y="894"/>
                    <a:pt x="1155" y="584"/>
                  </a:cubicBezTo>
                  <a:cubicBezTo>
                    <a:pt x="1155" y="263"/>
                    <a:pt x="893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5"/>
            <p:cNvSpPr/>
            <p:nvPr/>
          </p:nvSpPr>
          <p:spPr>
            <a:xfrm>
              <a:off x="12639272" y="1449339"/>
              <a:ext cx="55722" cy="55722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2" y="1"/>
                  </a:moveTo>
                  <a:cubicBezTo>
                    <a:pt x="250" y="1"/>
                    <a:pt x="0" y="263"/>
                    <a:pt x="0" y="584"/>
                  </a:cubicBezTo>
                  <a:cubicBezTo>
                    <a:pt x="0" y="906"/>
                    <a:pt x="250" y="1156"/>
                    <a:pt x="572" y="1156"/>
                  </a:cubicBezTo>
                  <a:cubicBezTo>
                    <a:pt x="893" y="1156"/>
                    <a:pt x="1155" y="906"/>
                    <a:pt x="1155" y="584"/>
                  </a:cubicBezTo>
                  <a:cubicBezTo>
                    <a:pt x="1155" y="263"/>
                    <a:pt x="893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5"/>
            <p:cNvSpPr/>
            <p:nvPr/>
          </p:nvSpPr>
          <p:spPr>
            <a:xfrm>
              <a:off x="12510716" y="785353"/>
              <a:ext cx="156706" cy="202643"/>
            </a:xfrm>
            <a:custGeom>
              <a:avLst/>
              <a:gdLst/>
              <a:ahLst/>
              <a:cxnLst/>
              <a:rect l="l" t="t" r="r" b="b"/>
              <a:pathLst>
                <a:path w="3251" h="4204" fill="none" extrusionOk="0">
                  <a:moveTo>
                    <a:pt x="2191" y="4203"/>
                  </a:moveTo>
                  <a:cubicBezTo>
                    <a:pt x="917" y="4203"/>
                    <a:pt x="0" y="2977"/>
                    <a:pt x="369" y="1751"/>
                  </a:cubicBezTo>
                  <a:cubicBezTo>
                    <a:pt x="738" y="524"/>
                    <a:pt x="2179" y="0"/>
                    <a:pt x="3251" y="715"/>
                  </a:cubicBezTo>
                </a:path>
              </a:pathLst>
            </a:custGeom>
            <a:solidFill>
              <a:schemeClr val="accent4"/>
            </a:solidFill>
            <a:ln w="7450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5"/>
            <p:cNvSpPr/>
            <p:nvPr/>
          </p:nvSpPr>
          <p:spPr>
            <a:xfrm>
              <a:off x="12508403" y="882336"/>
              <a:ext cx="157285" cy="202643"/>
            </a:xfrm>
            <a:custGeom>
              <a:avLst/>
              <a:gdLst/>
              <a:ahLst/>
              <a:cxnLst/>
              <a:rect l="l" t="t" r="r" b="b"/>
              <a:pathLst>
                <a:path w="3263" h="4204" fill="none" extrusionOk="0">
                  <a:moveTo>
                    <a:pt x="2203" y="4203"/>
                  </a:moveTo>
                  <a:cubicBezTo>
                    <a:pt x="917" y="4203"/>
                    <a:pt x="1" y="2965"/>
                    <a:pt x="382" y="1739"/>
                  </a:cubicBezTo>
                  <a:cubicBezTo>
                    <a:pt x="751" y="513"/>
                    <a:pt x="2203" y="1"/>
                    <a:pt x="3263" y="715"/>
                  </a:cubicBezTo>
                </a:path>
              </a:pathLst>
            </a:custGeom>
            <a:solidFill>
              <a:schemeClr val="accent4"/>
            </a:solidFill>
            <a:ln w="7450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5"/>
            <p:cNvSpPr/>
            <p:nvPr/>
          </p:nvSpPr>
          <p:spPr>
            <a:xfrm>
              <a:off x="12512404" y="967268"/>
              <a:ext cx="149283" cy="201486"/>
            </a:xfrm>
            <a:custGeom>
              <a:avLst/>
              <a:gdLst/>
              <a:ahLst/>
              <a:cxnLst/>
              <a:rect l="l" t="t" r="r" b="b"/>
              <a:pathLst>
                <a:path w="3097" h="4180" fill="none" extrusionOk="0">
                  <a:moveTo>
                    <a:pt x="2156" y="4180"/>
                  </a:moveTo>
                  <a:cubicBezTo>
                    <a:pt x="906" y="4168"/>
                    <a:pt x="1" y="2989"/>
                    <a:pt x="322" y="1787"/>
                  </a:cubicBezTo>
                  <a:cubicBezTo>
                    <a:pt x="632" y="584"/>
                    <a:pt x="2001" y="1"/>
                    <a:pt x="3096" y="608"/>
                  </a:cubicBezTo>
                </a:path>
              </a:pathLst>
            </a:custGeom>
            <a:solidFill>
              <a:schemeClr val="accent4"/>
            </a:solidFill>
            <a:ln w="7450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5"/>
            <p:cNvSpPr/>
            <p:nvPr/>
          </p:nvSpPr>
          <p:spPr>
            <a:xfrm>
              <a:off x="12508403" y="1057937"/>
              <a:ext cx="157285" cy="202643"/>
            </a:xfrm>
            <a:custGeom>
              <a:avLst/>
              <a:gdLst/>
              <a:ahLst/>
              <a:cxnLst/>
              <a:rect l="l" t="t" r="r" b="b"/>
              <a:pathLst>
                <a:path w="3263" h="4204" fill="none" extrusionOk="0">
                  <a:moveTo>
                    <a:pt x="2203" y="4204"/>
                  </a:moveTo>
                  <a:cubicBezTo>
                    <a:pt x="917" y="4204"/>
                    <a:pt x="1" y="2966"/>
                    <a:pt x="382" y="1739"/>
                  </a:cubicBezTo>
                  <a:cubicBezTo>
                    <a:pt x="751" y="513"/>
                    <a:pt x="2203" y="1"/>
                    <a:pt x="3263" y="715"/>
                  </a:cubicBezTo>
                </a:path>
              </a:pathLst>
            </a:custGeom>
            <a:solidFill>
              <a:schemeClr val="accent4"/>
            </a:solidFill>
            <a:ln w="7450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5"/>
            <p:cNvSpPr/>
            <p:nvPr/>
          </p:nvSpPr>
          <p:spPr>
            <a:xfrm>
              <a:off x="12512404" y="1160126"/>
              <a:ext cx="148705" cy="201486"/>
            </a:xfrm>
            <a:custGeom>
              <a:avLst/>
              <a:gdLst/>
              <a:ahLst/>
              <a:cxnLst/>
              <a:rect l="l" t="t" r="r" b="b"/>
              <a:pathLst>
                <a:path w="3085" h="4180" fill="none" extrusionOk="0">
                  <a:moveTo>
                    <a:pt x="2168" y="4179"/>
                  </a:moveTo>
                  <a:cubicBezTo>
                    <a:pt x="918" y="4179"/>
                    <a:pt x="1" y="3012"/>
                    <a:pt x="310" y="1798"/>
                  </a:cubicBezTo>
                  <a:cubicBezTo>
                    <a:pt x="620" y="584"/>
                    <a:pt x="2001" y="0"/>
                    <a:pt x="3085" y="607"/>
                  </a:cubicBezTo>
                </a:path>
              </a:pathLst>
            </a:custGeom>
            <a:solidFill>
              <a:schemeClr val="accent4"/>
            </a:solidFill>
            <a:ln w="7450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5"/>
            <p:cNvSpPr/>
            <p:nvPr/>
          </p:nvSpPr>
          <p:spPr>
            <a:xfrm>
              <a:off x="12509560" y="1250794"/>
              <a:ext cx="156128" cy="202643"/>
            </a:xfrm>
            <a:custGeom>
              <a:avLst/>
              <a:gdLst/>
              <a:ahLst/>
              <a:cxnLst/>
              <a:rect l="l" t="t" r="r" b="b"/>
              <a:pathLst>
                <a:path w="3239" h="4204" fill="none" extrusionOk="0">
                  <a:moveTo>
                    <a:pt x="2191" y="4203"/>
                  </a:moveTo>
                  <a:cubicBezTo>
                    <a:pt x="917" y="4203"/>
                    <a:pt x="0" y="2977"/>
                    <a:pt x="369" y="1751"/>
                  </a:cubicBezTo>
                  <a:cubicBezTo>
                    <a:pt x="727" y="536"/>
                    <a:pt x="2167" y="0"/>
                    <a:pt x="3239" y="703"/>
                  </a:cubicBezTo>
                </a:path>
              </a:pathLst>
            </a:custGeom>
            <a:solidFill>
              <a:schemeClr val="accent4"/>
            </a:solidFill>
            <a:ln w="7450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5"/>
            <p:cNvSpPr/>
            <p:nvPr/>
          </p:nvSpPr>
          <p:spPr>
            <a:xfrm>
              <a:off x="12511825" y="1352356"/>
              <a:ext cx="155598" cy="202065"/>
            </a:xfrm>
            <a:custGeom>
              <a:avLst/>
              <a:gdLst/>
              <a:ahLst/>
              <a:cxnLst/>
              <a:rect l="l" t="t" r="r" b="b"/>
              <a:pathLst>
                <a:path w="3228" h="4192" fill="none" extrusionOk="0">
                  <a:moveTo>
                    <a:pt x="2180" y="4192"/>
                  </a:moveTo>
                  <a:cubicBezTo>
                    <a:pt x="906" y="4192"/>
                    <a:pt x="1" y="2965"/>
                    <a:pt x="358" y="1751"/>
                  </a:cubicBezTo>
                  <a:cubicBezTo>
                    <a:pt x="727" y="525"/>
                    <a:pt x="2156" y="1"/>
                    <a:pt x="3228" y="691"/>
                  </a:cubicBezTo>
                </a:path>
              </a:pathLst>
            </a:custGeom>
            <a:solidFill>
              <a:schemeClr val="accent4"/>
            </a:solidFill>
            <a:ln w="7450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5"/>
            <p:cNvSpPr/>
            <p:nvPr/>
          </p:nvSpPr>
          <p:spPr>
            <a:xfrm>
              <a:off x="12510716" y="1455123"/>
              <a:ext cx="157285" cy="202595"/>
            </a:xfrm>
            <a:custGeom>
              <a:avLst/>
              <a:gdLst/>
              <a:ahLst/>
              <a:cxnLst/>
              <a:rect l="l" t="t" r="r" b="b"/>
              <a:pathLst>
                <a:path w="3263" h="4203" fill="none" extrusionOk="0">
                  <a:moveTo>
                    <a:pt x="2191" y="4203"/>
                  </a:moveTo>
                  <a:cubicBezTo>
                    <a:pt x="917" y="4203"/>
                    <a:pt x="0" y="2965"/>
                    <a:pt x="369" y="1738"/>
                  </a:cubicBezTo>
                  <a:cubicBezTo>
                    <a:pt x="750" y="512"/>
                    <a:pt x="2191" y="0"/>
                    <a:pt x="3262" y="714"/>
                  </a:cubicBezTo>
                </a:path>
              </a:pathLst>
            </a:custGeom>
            <a:solidFill>
              <a:schemeClr val="accent4"/>
            </a:solidFill>
            <a:ln w="7450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5"/>
            <p:cNvSpPr/>
            <p:nvPr/>
          </p:nvSpPr>
          <p:spPr>
            <a:xfrm>
              <a:off x="12537083" y="1525692"/>
              <a:ext cx="138968" cy="80402"/>
            </a:xfrm>
            <a:custGeom>
              <a:avLst/>
              <a:gdLst/>
              <a:ahLst/>
              <a:cxnLst/>
              <a:rect l="l" t="t" r="r" b="b"/>
              <a:pathLst>
                <a:path w="2883" h="1668" fill="none" extrusionOk="0">
                  <a:moveTo>
                    <a:pt x="1" y="1667"/>
                  </a:moveTo>
                  <a:cubicBezTo>
                    <a:pt x="406" y="489"/>
                    <a:pt x="1834" y="0"/>
                    <a:pt x="2882" y="703"/>
                  </a:cubicBezTo>
                </a:path>
              </a:pathLst>
            </a:custGeom>
            <a:solidFill>
              <a:schemeClr val="accent4"/>
            </a:solidFill>
            <a:ln w="7450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4" name="Google Shape;10844;p65"/>
          <p:cNvGrpSpPr/>
          <p:nvPr/>
        </p:nvGrpSpPr>
        <p:grpSpPr>
          <a:xfrm>
            <a:off x="6101418" y="876986"/>
            <a:ext cx="688761" cy="730729"/>
            <a:chOff x="11074771" y="2179941"/>
            <a:chExt cx="903411" cy="958459"/>
          </a:xfrm>
        </p:grpSpPr>
        <p:sp>
          <p:nvSpPr>
            <p:cNvPr id="10845" name="Google Shape;10845;p65"/>
            <p:cNvSpPr/>
            <p:nvPr/>
          </p:nvSpPr>
          <p:spPr>
            <a:xfrm>
              <a:off x="11074771" y="2179941"/>
              <a:ext cx="903411" cy="958459"/>
            </a:xfrm>
            <a:custGeom>
              <a:avLst/>
              <a:gdLst/>
              <a:ahLst/>
              <a:cxnLst/>
              <a:rect l="l" t="t" r="r" b="b"/>
              <a:pathLst>
                <a:path w="18742" h="19884" extrusionOk="0">
                  <a:moveTo>
                    <a:pt x="2644" y="1"/>
                  </a:moveTo>
                  <a:cubicBezTo>
                    <a:pt x="1179" y="1"/>
                    <a:pt x="1" y="1179"/>
                    <a:pt x="1" y="2644"/>
                  </a:cubicBezTo>
                  <a:lnTo>
                    <a:pt x="1" y="17253"/>
                  </a:lnTo>
                  <a:cubicBezTo>
                    <a:pt x="1" y="18717"/>
                    <a:pt x="1179" y="19884"/>
                    <a:pt x="2644" y="19884"/>
                  </a:cubicBezTo>
                  <a:lnTo>
                    <a:pt x="16098" y="19884"/>
                  </a:lnTo>
                  <a:cubicBezTo>
                    <a:pt x="17562" y="19884"/>
                    <a:pt x="18741" y="18717"/>
                    <a:pt x="18741" y="17253"/>
                  </a:cubicBezTo>
                  <a:lnTo>
                    <a:pt x="18741" y="2644"/>
                  </a:lnTo>
                  <a:cubicBezTo>
                    <a:pt x="18741" y="1179"/>
                    <a:pt x="17562" y="1"/>
                    <a:pt x="16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5"/>
            <p:cNvSpPr/>
            <p:nvPr/>
          </p:nvSpPr>
          <p:spPr>
            <a:xfrm>
              <a:off x="11160861" y="2273501"/>
              <a:ext cx="731232" cy="171649"/>
            </a:xfrm>
            <a:custGeom>
              <a:avLst/>
              <a:gdLst/>
              <a:ahLst/>
              <a:cxnLst/>
              <a:rect l="l" t="t" r="r" b="b"/>
              <a:pathLst>
                <a:path w="15170" h="3561" extrusionOk="0"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lnTo>
                    <a:pt x="1" y="2763"/>
                  </a:lnTo>
                  <a:cubicBezTo>
                    <a:pt x="1" y="3203"/>
                    <a:pt x="358" y="3560"/>
                    <a:pt x="798" y="3560"/>
                  </a:cubicBezTo>
                  <a:lnTo>
                    <a:pt x="14383" y="3560"/>
                  </a:lnTo>
                  <a:cubicBezTo>
                    <a:pt x="14812" y="3560"/>
                    <a:pt x="15169" y="3203"/>
                    <a:pt x="15169" y="2763"/>
                  </a:cubicBezTo>
                  <a:lnTo>
                    <a:pt x="15169" y="798"/>
                  </a:lnTo>
                  <a:cubicBezTo>
                    <a:pt x="15169" y="357"/>
                    <a:pt x="14812" y="0"/>
                    <a:pt x="14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5"/>
            <p:cNvSpPr/>
            <p:nvPr/>
          </p:nvSpPr>
          <p:spPr>
            <a:xfrm>
              <a:off x="11179226" y="2577079"/>
              <a:ext cx="136076" cy="136076"/>
            </a:xfrm>
            <a:custGeom>
              <a:avLst/>
              <a:gdLst/>
              <a:ahLst/>
              <a:cxnLst/>
              <a:rect l="l" t="t" r="r" b="b"/>
              <a:pathLst>
                <a:path w="2823" h="2823" extrusionOk="0">
                  <a:moveTo>
                    <a:pt x="1406" y="1"/>
                  </a:moveTo>
                  <a:cubicBezTo>
                    <a:pt x="632" y="1"/>
                    <a:pt x="1" y="632"/>
                    <a:pt x="1" y="1418"/>
                  </a:cubicBezTo>
                  <a:cubicBezTo>
                    <a:pt x="1" y="2191"/>
                    <a:pt x="632" y="2822"/>
                    <a:pt x="1406" y="2822"/>
                  </a:cubicBezTo>
                  <a:cubicBezTo>
                    <a:pt x="2191" y="2822"/>
                    <a:pt x="2822" y="2191"/>
                    <a:pt x="2822" y="1418"/>
                  </a:cubicBezTo>
                  <a:cubicBezTo>
                    <a:pt x="2822" y="632"/>
                    <a:pt x="2191" y="1"/>
                    <a:pt x="14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5"/>
            <p:cNvSpPr/>
            <p:nvPr/>
          </p:nvSpPr>
          <p:spPr>
            <a:xfrm>
              <a:off x="11365190" y="2577079"/>
              <a:ext cx="136606" cy="136076"/>
            </a:xfrm>
            <a:custGeom>
              <a:avLst/>
              <a:gdLst/>
              <a:ahLst/>
              <a:cxnLst/>
              <a:rect l="l" t="t" r="r" b="b"/>
              <a:pathLst>
                <a:path w="2834" h="2823" extrusionOk="0">
                  <a:moveTo>
                    <a:pt x="1417" y="1"/>
                  </a:moveTo>
                  <a:cubicBezTo>
                    <a:pt x="631" y="1"/>
                    <a:pt x="0" y="632"/>
                    <a:pt x="0" y="1418"/>
                  </a:cubicBezTo>
                  <a:cubicBezTo>
                    <a:pt x="0" y="2191"/>
                    <a:pt x="631" y="2822"/>
                    <a:pt x="1417" y="2822"/>
                  </a:cubicBezTo>
                  <a:cubicBezTo>
                    <a:pt x="2191" y="2822"/>
                    <a:pt x="2834" y="2191"/>
                    <a:pt x="2834" y="1418"/>
                  </a:cubicBezTo>
                  <a:cubicBezTo>
                    <a:pt x="2834" y="632"/>
                    <a:pt x="2191" y="1"/>
                    <a:pt x="14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5"/>
            <p:cNvSpPr/>
            <p:nvPr/>
          </p:nvSpPr>
          <p:spPr>
            <a:xfrm>
              <a:off x="11551106" y="2577079"/>
              <a:ext cx="136654" cy="136076"/>
            </a:xfrm>
            <a:custGeom>
              <a:avLst/>
              <a:gdLst/>
              <a:ahLst/>
              <a:cxnLst/>
              <a:rect l="l" t="t" r="r" b="b"/>
              <a:pathLst>
                <a:path w="2835" h="2823" extrusionOk="0">
                  <a:moveTo>
                    <a:pt x="1418" y="1"/>
                  </a:moveTo>
                  <a:cubicBezTo>
                    <a:pt x="632" y="1"/>
                    <a:pt x="1" y="632"/>
                    <a:pt x="1" y="1418"/>
                  </a:cubicBezTo>
                  <a:cubicBezTo>
                    <a:pt x="1" y="2191"/>
                    <a:pt x="632" y="2822"/>
                    <a:pt x="1418" y="2822"/>
                  </a:cubicBezTo>
                  <a:cubicBezTo>
                    <a:pt x="2204" y="2822"/>
                    <a:pt x="2835" y="2191"/>
                    <a:pt x="2835" y="1418"/>
                  </a:cubicBezTo>
                  <a:cubicBezTo>
                    <a:pt x="2835" y="632"/>
                    <a:pt x="2204" y="1"/>
                    <a:pt x="1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5"/>
            <p:cNvSpPr/>
            <p:nvPr/>
          </p:nvSpPr>
          <p:spPr>
            <a:xfrm>
              <a:off x="11737649" y="2577079"/>
              <a:ext cx="136076" cy="136076"/>
            </a:xfrm>
            <a:custGeom>
              <a:avLst/>
              <a:gdLst/>
              <a:ahLst/>
              <a:cxnLst/>
              <a:rect l="l" t="t" r="r" b="b"/>
              <a:pathLst>
                <a:path w="2823" h="2823" extrusionOk="0">
                  <a:moveTo>
                    <a:pt x="1405" y="1"/>
                  </a:moveTo>
                  <a:cubicBezTo>
                    <a:pt x="631" y="1"/>
                    <a:pt x="0" y="632"/>
                    <a:pt x="0" y="1418"/>
                  </a:cubicBezTo>
                  <a:cubicBezTo>
                    <a:pt x="0" y="2191"/>
                    <a:pt x="631" y="2822"/>
                    <a:pt x="1405" y="2822"/>
                  </a:cubicBezTo>
                  <a:cubicBezTo>
                    <a:pt x="2191" y="2822"/>
                    <a:pt x="2822" y="2191"/>
                    <a:pt x="2822" y="1418"/>
                  </a:cubicBezTo>
                  <a:cubicBezTo>
                    <a:pt x="2822" y="632"/>
                    <a:pt x="2191" y="1"/>
                    <a:pt x="14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5"/>
            <p:cNvSpPr/>
            <p:nvPr/>
          </p:nvSpPr>
          <p:spPr>
            <a:xfrm>
              <a:off x="11179226" y="2748101"/>
              <a:ext cx="136076" cy="136654"/>
            </a:xfrm>
            <a:custGeom>
              <a:avLst/>
              <a:gdLst/>
              <a:ahLst/>
              <a:cxnLst/>
              <a:rect l="l" t="t" r="r" b="b"/>
              <a:pathLst>
                <a:path w="2823" h="2835" extrusionOk="0">
                  <a:moveTo>
                    <a:pt x="1406" y="1"/>
                  </a:moveTo>
                  <a:cubicBezTo>
                    <a:pt x="632" y="1"/>
                    <a:pt x="1" y="632"/>
                    <a:pt x="1" y="1418"/>
                  </a:cubicBezTo>
                  <a:cubicBezTo>
                    <a:pt x="1" y="2191"/>
                    <a:pt x="632" y="2834"/>
                    <a:pt x="1406" y="2834"/>
                  </a:cubicBezTo>
                  <a:cubicBezTo>
                    <a:pt x="2191" y="2834"/>
                    <a:pt x="2822" y="2191"/>
                    <a:pt x="2822" y="1418"/>
                  </a:cubicBezTo>
                  <a:cubicBezTo>
                    <a:pt x="2822" y="632"/>
                    <a:pt x="2191" y="1"/>
                    <a:pt x="14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5"/>
            <p:cNvSpPr/>
            <p:nvPr/>
          </p:nvSpPr>
          <p:spPr>
            <a:xfrm>
              <a:off x="11365190" y="2748101"/>
              <a:ext cx="136606" cy="136654"/>
            </a:xfrm>
            <a:custGeom>
              <a:avLst/>
              <a:gdLst/>
              <a:ahLst/>
              <a:cxnLst/>
              <a:rect l="l" t="t" r="r" b="b"/>
              <a:pathLst>
                <a:path w="2834" h="2835" extrusionOk="0">
                  <a:moveTo>
                    <a:pt x="1417" y="1"/>
                  </a:moveTo>
                  <a:cubicBezTo>
                    <a:pt x="631" y="1"/>
                    <a:pt x="0" y="632"/>
                    <a:pt x="0" y="1418"/>
                  </a:cubicBezTo>
                  <a:cubicBezTo>
                    <a:pt x="0" y="2191"/>
                    <a:pt x="631" y="2834"/>
                    <a:pt x="1417" y="2834"/>
                  </a:cubicBezTo>
                  <a:cubicBezTo>
                    <a:pt x="2191" y="2834"/>
                    <a:pt x="2834" y="2191"/>
                    <a:pt x="2834" y="1418"/>
                  </a:cubicBezTo>
                  <a:cubicBezTo>
                    <a:pt x="2834" y="632"/>
                    <a:pt x="2191" y="1"/>
                    <a:pt x="14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5"/>
            <p:cNvSpPr/>
            <p:nvPr/>
          </p:nvSpPr>
          <p:spPr>
            <a:xfrm>
              <a:off x="11551106" y="2748101"/>
              <a:ext cx="136654" cy="136654"/>
            </a:xfrm>
            <a:custGeom>
              <a:avLst/>
              <a:gdLst/>
              <a:ahLst/>
              <a:cxnLst/>
              <a:rect l="l" t="t" r="r" b="b"/>
              <a:pathLst>
                <a:path w="2835" h="2835" extrusionOk="0">
                  <a:moveTo>
                    <a:pt x="1418" y="1"/>
                  </a:moveTo>
                  <a:cubicBezTo>
                    <a:pt x="632" y="1"/>
                    <a:pt x="1" y="632"/>
                    <a:pt x="1" y="1418"/>
                  </a:cubicBezTo>
                  <a:cubicBezTo>
                    <a:pt x="1" y="2191"/>
                    <a:pt x="632" y="2834"/>
                    <a:pt x="1418" y="2834"/>
                  </a:cubicBezTo>
                  <a:cubicBezTo>
                    <a:pt x="2204" y="2834"/>
                    <a:pt x="2835" y="2191"/>
                    <a:pt x="2835" y="1418"/>
                  </a:cubicBezTo>
                  <a:cubicBezTo>
                    <a:pt x="2835" y="632"/>
                    <a:pt x="2204" y="1"/>
                    <a:pt x="14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5"/>
            <p:cNvSpPr/>
            <p:nvPr/>
          </p:nvSpPr>
          <p:spPr>
            <a:xfrm>
              <a:off x="11179226" y="2934643"/>
              <a:ext cx="136076" cy="136606"/>
            </a:xfrm>
            <a:custGeom>
              <a:avLst/>
              <a:gdLst/>
              <a:ahLst/>
              <a:cxnLst/>
              <a:rect l="l" t="t" r="r" b="b"/>
              <a:pathLst>
                <a:path w="2823" h="2834" extrusionOk="0">
                  <a:moveTo>
                    <a:pt x="1406" y="0"/>
                  </a:moveTo>
                  <a:cubicBezTo>
                    <a:pt x="632" y="0"/>
                    <a:pt x="1" y="643"/>
                    <a:pt x="1" y="1417"/>
                  </a:cubicBezTo>
                  <a:cubicBezTo>
                    <a:pt x="1" y="2203"/>
                    <a:pt x="632" y="2834"/>
                    <a:pt x="1406" y="2834"/>
                  </a:cubicBezTo>
                  <a:cubicBezTo>
                    <a:pt x="2191" y="2834"/>
                    <a:pt x="2822" y="2203"/>
                    <a:pt x="2822" y="1417"/>
                  </a:cubicBezTo>
                  <a:cubicBezTo>
                    <a:pt x="2822" y="643"/>
                    <a:pt x="2191" y="0"/>
                    <a:pt x="14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5"/>
            <p:cNvSpPr/>
            <p:nvPr/>
          </p:nvSpPr>
          <p:spPr>
            <a:xfrm>
              <a:off x="11365190" y="2934643"/>
              <a:ext cx="136606" cy="136606"/>
            </a:xfrm>
            <a:custGeom>
              <a:avLst/>
              <a:gdLst/>
              <a:ahLst/>
              <a:cxnLst/>
              <a:rect l="l" t="t" r="r" b="b"/>
              <a:pathLst>
                <a:path w="2834" h="2834" extrusionOk="0">
                  <a:moveTo>
                    <a:pt x="1417" y="0"/>
                  </a:moveTo>
                  <a:cubicBezTo>
                    <a:pt x="631" y="0"/>
                    <a:pt x="0" y="643"/>
                    <a:pt x="0" y="1417"/>
                  </a:cubicBezTo>
                  <a:cubicBezTo>
                    <a:pt x="0" y="2203"/>
                    <a:pt x="631" y="2834"/>
                    <a:pt x="1417" y="2834"/>
                  </a:cubicBezTo>
                  <a:cubicBezTo>
                    <a:pt x="2191" y="2834"/>
                    <a:pt x="2834" y="2203"/>
                    <a:pt x="2834" y="1417"/>
                  </a:cubicBezTo>
                  <a:cubicBezTo>
                    <a:pt x="2834" y="643"/>
                    <a:pt x="2191" y="0"/>
                    <a:pt x="14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5"/>
            <p:cNvSpPr/>
            <p:nvPr/>
          </p:nvSpPr>
          <p:spPr>
            <a:xfrm>
              <a:off x="11551106" y="2934643"/>
              <a:ext cx="136654" cy="136606"/>
            </a:xfrm>
            <a:custGeom>
              <a:avLst/>
              <a:gdLst/>
              <a:ahLst/>
              <a:cxnLst/>
              <a:rect l="l" t="t" r="r" b="b"/>
              <a:pathLst>
                <a:path w="2835" h="2834" extrusionOk="0">
                  <a:moveTo>
                    <a:pt x="1418" y="0"/>
                  </a:moveTo>
                  <a:cubicBezTo>
                    <a:pt x="632" y="0"/>
                    <a:pt x="1" y="643"/>
                    <a:pt x="1" y="1417"/>
                  </a:cubicBezTo>
                  <a:cubicBezTo>
                    <a:pt x="1" y="2203"/>
                    <a:pt x="632" y="2834"/>
                    <a:pt x="1418" y="2834"/>
                  </a:cubicBezTo>
                  <a:cubicBezTo>
                    <a:pt x="2204" y="2834"/>
                    <a:pt x="2835" y="2203"/>
                    <a:pt x="2835" y="1417"/>
                  </a:cubicBezTo>
                  <a:cubicBezTo>
                    <a:pt x="2835" y="643"/>
                    <a:pt x="2204" y="0"/>
                    <a:pt x="14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5"/>
            <p:cNvSpPr/>
            <p:nvPr/>
          </p:nvSpPr>
          <p:spPr>
            <a:xfrm>
              <a:off x="11737649" y="2775672"/>
              <a:ext cx="136076" cy="283527"/>
            </a:xfrm>
            <a:custGeom>
              <a:avLst/>
              <a:gdLst/>
              <a:ahLst/>
              <a:cxnLst/>
              <a:rect l="l" t="t" r="r" b="b"/>
              <a:pathLst>
                <a:path w="2823" h="5882" extrusionOk="0">
                  <a:moveTo>
                    <a:pt x="989" y="0"/>
                  </a:moveTo>
                  <a:cubicBezTo>
                    <a:pt x="441" y="0"/>
                    <a:pt x="0" y="441"/>
                    <a:pt x="0" y="1000"/>
                  </a:cubicBezTo>
                  <a:lnTo>
                    <a:pt x="0" y="4882"/>
                  </a:lnTo>
                  <a:cubicBezTo>
                    <a:pt x="0" y="5429"/>
                    <a:pt x="441" y="5882"/>
                    <a:pt x="989" y="5882"/>
                  </a:cubicBezTo>
                  <a:lnTo>
                    <a:pt x="1834" y="5882"/>
                  </a:lnTo>
                  <a:cubicBezTo>
                    <a:pt x="2382" y="5882"/>
                    <a:pt x="2822" y="5429"/>
                    <a:pt x="2822" y="4882"/>
                  </a:cubicBezTo>
                  <a:lnTo>
                    <a:pt x="2822" y="1000"/>
                  </a:lnTo>
                  <a:cubicBezTo>
                    <a:pt x="2822" y="441"/>
                    <a:pt x="2382" y="0"/>
                    <a:pt x="1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5"/>
            <p:cNvSpPr/>
            <p:nvPr/>
          </p:nvSpPr>
          <p:spPr>
            <a:xfrm>
              <a:off x="11230898" y="2318811"/>
              <a:ext cx="64881" cy="64929"/>
            </a:xfrm>
            <a:custGeom>
              <a:avLst/>
              <a:gdLst/>
              <a:ahLst/>
              <a:cxnLst/>
              <a:rect l="l" t="t" r="r" b="b"/>
              <a:pathLst>
                <a:path w="1346" h="1347" extrusionOk="0">
                  <a:moveTo>
                    <a:pt x="679" y="1"/>
                  </a:moveTo>
                  <a:cubicBezTo>
                    <a:pt x="310" y="1"/>
                    <a:pt x="0" y="310"/>
                    <a:pt x="0" y="680"/>
                  </a:cubicBezTo>
                  <a:cubicBezTo>
                    <a:pt x="0" y="1049"/>
                    <a:pt x="310" y="1346"/>
                    <a:pt x="679" y="1346"/>
                  </a:cubicBezTo>
                  <a:cubicBezTo>
                    <a:pt x="1048" y="1346"/>
                    <a:pt x="1346" y="1049"/>
                    <a:pt x="1346" y="680"/>
                  </a:cubicBezTo>
                  <a:cubicBezTo>
                    <a:pt x="1346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5"/>
            <p:cNvSpPr/>
            <p:nvPr/>
          </p:nvSpPr>
          <p:spPr>
            <a:xfrm>
              <a:off x="11757171" y="2318811"/>
              <a:ext cx="64881" cy="64929"/>
            </a:xfrm>
            <a:custGeom>
              <a:avLst/>
              <a:gdLst/>
              <a:ahLst/>
              <a:cxnLst/>
              <a:rect l="l" t="t" r="r" b="b"/>
              <a:pathLst>
                <a:path w="1346" h="1347" extrusionOk="0">
                  <a:moveTo>
                    <a:pt x="667" y="1"/>
                  </a:moveTo>
                  <a:cubicBezTo>
                    <a:pt x="298" y="1"/>
                    <a:pt x="0" y="310"/>
                    <a:pt x="0" y="680"/>
                  </a:cubicBezTo>
                  <a:cubicBezTo>
                    <a:pt x="0" y="1049"/>
                    <a:pt x="298" y="1346"/>
                    <a:pt x="667" y="1346"/>
                  </a:cubicBezTo>
                  <a:cubicBezTo>
                    <a:pt x="1036" y="1346"/>
                    <a:pt x="1346" y="1049"/>
                    <a:pt x="1346" y="680"/>
                  </a:cubicBezTo>
                  <a:cubicBezTo>
                    <a:pt x="1346" y="310"/>
                    <a:pt x="1036" y="1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5"/>
            <p:cNvSpPr/>
            <p:nvPr/>
          </p:nvSpPr>
          <p:spPr>
            <a:xfrm>
              <a:off x="11369769" y="2348697"/>
              <a:ext cx="313413" cy="70617"/>
            </a:xfrm>
            <a:custGeom>
              <a:avLst/>
              <a:gdLst/>
              <a:ahLst/>
              <a:cxnLst/>
              <a:rect l="l" t="t" r="r" b="b"/>
              <a:pathLst>
                <a:path w="6502" h="1465" fill="none" extrusionOk="0">
                  <a:moveTo>
                    <a:pt x="1" y="0"/>
                  </a:moveTo>
                  <a:cubicBezTo>
                    <a:pt x="1" y="0"/>
                    <a:pt x="1394" y="1464"/>
                    <a:pt x="3251" y="1464"/>
                  </a:cubicBezTo>
                  <a:cubicBezTo>
                    <a:pt x="5120" y="1464"/>
                    <a:pt x="6501" y="0"/>
                    <a:pt x="6501" y="0"/>
                  </a:cubicBezTo>
                </a:path>
              </a:pathLst>
            </a:custGeom>
            <a:noFill/>
            <a:ln w="86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5"/>
            <p:cNvSpPr/>
            <p:nvPr/>
          </p:nvSpPr>
          <p:spPr>
            <a:xfrm>
              <a:off x="11491432" y="2319390"/>
              <a:ext cx="70086" cy="43671"/>
            </a:xfrm>
            <a:custGeom>
              <a:avLst/>
              <a:gdLst/>
              <a:ahLst/>
              <a:cxnLst/>
              <a:rect l="l" t="t" r="r" b="b"/>
              <a:pathLst>
                <a:path w="1454" h="906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cubicBezTo>
                    <a:pt x="1" y="703"/>
                    <a:pt x="215" y="906"/>
                    <a:pt x="465" y="906"/>
                  </a:cubicBezTo>
                  <a:lnTo>
                    <a:pt x="989" y="906"/>
                  </a:lnTo>
                  <a:cubicBezTo>
                    <a:pt x="1239" y="906"/>
                    <a:pt x="1453" y="703"/>
                    <a:pt x="1453" y="453"/>
                  </a:cubicBezTo>
                  <a:cubicBezTo>
                    <a:pt x="1453" y="203"/>
                    <a:pt x="1239" y="1"/>
                    <a:pt x="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2" name="Google Shape;10862;p65"/>
          <p:cNvGrpSpPr/>
          <p:nvPr/>
        </p:nvGrpSpPr>
        <p:grpSpPr>
          <a:xfrm>
            <a:off x="7444894" y="731900"/>
            <a:ext cx="630549" cy="875815"/>
            <a:chOff x="9642875" y="2080933"/>
            <a:chExt cx="827058" cy="1148761"/>
          </a:xfrm>
        </p:grpSpPr>
        <p:sp>
          <p:nvSpPr>
            <p:cNvPr id="10863" name="Google Shape;10863;p65"/>
            <p:cNvSpPr/>
            <p:nvPr/>
          </p:nvSpPr>
          <p:spPr>
            <a:xfrm>
              <a:off x="9901721" y="2271188"/>
              <a:ext cx="309364" cy="103925"/>
            </a:xfrm>
            <a:custGeom>
              <a:avLst/>
              <a:gdLst/>
              <a:ahLst/>
              <a:cxnLst/>
              <a:rect l="l" t="t" r="r" b="b"/>
              <a:pathLst>
                <a:path w="6418" h="2156" extrusionOk="0">
                  <a:moveTo>
                    <a:pt x="477" y="1"/>
                  </a:moveTo>
                  <a:cubicBezTo>
                    <a:pt x="215" y="1"/>
                    <a:pt x="0" y="215"/>
                    <a:pt x="0" y="477"/>
                  </a:cubicBezTo>
                  <a:lnTo>
                    <a:pt x="0" y="1691"/>
                  </a:lnTo>
                  <a:cubicBezTo>
                    <a:pt x="0" y="1941"/>
                    <a:pt x="215" y="2156"/>
                    <a:pt x="477" y="2156"/>
                  </a:cubicBezTo>
                  <a:lnTo>
                    <a:pt x="5942" y="2156"/>
                  </a:lnTo>
                  <a:cubicBezTo>
                    <a:pt x="6203" y="2156"/>
                    <a:pt x="6418" y="1941"/>
                    <a:pt x="6418" y="1691"/>
                  </a:cubicBezTo>
                  <a:lnTo>
                    <a:pt x="6418" y="477"/>
                  </a:lnTo>
                  <a:cubicBezTo>
                    <a:pt x="6418" y="215"/>
                    <a:pt x="6203" y="1"/>
                    <a:pt x="59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5"/>
            <p:cNvSpPr/>
            <p:nvPr/>
          </p:nvSpPr>
          <p:spPr>
            <a:xfrm>
              <a:off x="9952237" y="2080933"/>
              <a:ext cx="208379" cy="190882"/>
            </a:xfrm>
            <a:custGeom>
              <a:avLst/>
              <a:gdLst/>
              <a:ahLst/>
              <a:cxnLst/>
              <a:rect l="l" t="t" r="r" b="b"/>
              <a:pathLst>
                <a:path w="4323" h="3960" extrusionOk="0">
                  <a:moveTo>
                    <a:pt x="2155" y="1"/>
                  </a:moveTo>
                  <a:cubicBezTo>
                    <a:pt x="2027" y="1"/>
                    <a:pt x="1899" y="66"/>
                    <a:pt x="1834" y="197"/>
                  </a:cubicBezTo>
                  <a:lnTo>
                    <a:pt x="0" y="3960"/>
                  </a:lnTo>
                  <a:lnTo>
                    <a:pt x="4322" y="3960"/>
                  </a:lnTo>
                  <a:lnTo>
                    <a:pt x="2477" y="197"/>
                  </a:lnTo>
                  <a:cubicBezTo>
                    <a:pt x="2411" y="66"/>
                    <a:pt x="2283" y="1"/>
                    <a:pt x="21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5"/>
            <p:cNvSpPr/>
            <p:nvPr/>
          </p:nvSpPr>
          <p:spPr>
            <a:xfrm>
              <a:off x="9642875" y="2360169"/>
              <a:ext cx="827058" cy="869525"/>
            </a:xfrm>
            <a:custGeom>
              <a:avLst/>
              <a:gdLst/>
              <a:ahLst/>
              <a:cxnLst/>
              <a:rect l="l" t="t" r="r" b="b"/>
              <a:pathLst>
                <a:path w="17158" h="18039" extrusionOk="0">
                  <a:moveTo>
                    <a:pt x="2477" y="0"/>
                  </a:moveTo>
                  <a:cubicBezTo>
                    <a:pt x="1096" y="0"/>
                    <a:pt x="1" y="1107"/>
                    <a:pt x="1" y="2477"/>
                  </a:cubicBezTo>
                  <a:lnTo>
                    <a:pt x="1" y="15562"/>
                  </a:lnTo>
                  <a:cubicBezTo>
                    <a:pt x="1" y="16931"/>
                    <a:pt x="1096" y="18038"/>
                    <a:pt x="2477" y="18038"/>
                  </a:cubicBezTo>
                  <a:lnTo>
                    <a:pt x="14681" y="18038"/>
                  </a:lnTo>
                  <a:cubicBezTo>
                    <a:pt x="16050" y="18038"/>
                    <a:pt x="17158" y="16931"/>
                    <a:pt x="17158" y="15562"/>
                  </a:cubicBezTo>
                  <a:lnTo>
                    <a:pt x="17158" y="2477"/>
                  </a:lnTo>
                  <a:cubicBezTo>
                    <a:pt x="17158" y="1107"/>
                    <a:pt x="16050" y="0"/>
                    <a:pt x="14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5"/>
            <p:cNvSpPr/>
            <p:nvPr/>
          </p:nvSpPr>
          <p:spPr>
            <a:xfrm>
              <a:off x="9772009" y="2478361"/>
              <a:ext cx="568790" cy="600362"/>
            </a:xfrm>
            <a:custGeom>
              <a:avLst/>
              <a:gdLst/>
              <a:ahLst/>
              <a:cxnLst/>
              <a:rect l="l" t="t" r="r" b="b"/>
              <a:pathLst>
                <a:path w="11800" h="12455" extrusionOk="0">
                  <a:moveTo>
                    <a:pt x="1465" y="1"/>
                  </a:moveTo>
                  <a:cubicBezTo>
                    <a:pt x="655" y="1"/>
                    <a:pt x="1" y="656"/>
                    <a:pt x="1" y="1465"/>
                  </a:cubicBezTo>
                  <a:lnTo>
                    <a:pt x="1" y="10990"/>
                  </a:lnTo>
                  <a:cubicBezTo>
                    <a:pt x="1" y="11812"/>
                    <a:pt x="655" y="12455"/>
                    <a:pt x="1465" y="12455"/>
                  </a:cubicBezTo>
                  <a:lnTo>
                    <a:pt x="10335" y="12455"/>
                  </a:lnTo>
                  <a:cubicBezTo>
                    <a:pt x="11145" y="12455"/>
                    <a:pt x="11800" y="11812"/>
                    <a:pt x="11800" y="10990"/>
                  </a:cubicBezTo>
                  <a:lnTo>
                    <a:pt x="11800" y="1465"/>
                  </a:lnTo>
                  <a:cubicBezTo>
                    <a:pt x="11800" y="656"/>
                    <a:pt x="11145" y="1"/>
                    <a:pt x="10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5"/>
            <p:cNvSpPr/>
            <p:nvPr/>
          </p:nvSpPr>
          <p:spPr>
            <a:xfrm>
              <a:off x="9829996" y="2760730"/>
              <a:ext cx="71774" cy="70665"/>
            </a:xfrm>
            <a:custGeom>
              <a:avLst/>
              <a:gdLst/>
              <a:ahLst/>
              <a:cxnLst/>
              <a:rect l="l" t="t" r="r" b="b"/>
              <a:pathLst>
                <a:path w="1489" h="1466" extrusionOk="0">
                  <a:moveTo>
                    <a:pt x="740" y="0"/>
                  </a:moveTo>
                  <a:cubicBezTo>
                    <a:pt x="345" y="0"/>
                    <a:pt x="24" y="318"/>
                    <a:pt x="12" y="715"/>
                  </a:cubicBezTo>
                  <a:cubicBezTo>
                    <a:pt x="0" y="1120"/>
                    <a:pt x="322" y="1453"/>
                    <a:pt x="726" y="1465"/>
                  </a:cubicBezTo>
                  <a:cubicBezTo>
                    <a:pt x="734" y="1465"/>
                    <a:pt x="741" y="1465"/>
                    <a:pt x="748" y="1465"/>
                  </a:cubicBezTo>
                  <a:cubicBezTo>
                    <a:pt x="1143" y="1465"/>
                    <a:pt x="1465" y="1148"/>
                    <a:pt x="1476" y="751"/>
                  </a:cubicBezTo>
                  <a:cubicBezTo>
                    <a:pt x="1488" y="346"/>
                    <a:pt x="1167" y="13"/>
                    <a:pt x="762" y="1"/>
                  </a:cubicBezTo>
                  <a:cubicBezTo>
                    <a:pt x="755" y="0"/>
                    <a:pt x="748" y="0"/>
                    <a:pt x="7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5"/>
            <p:cNvSpPr/>
            <p:nvPr/>
          </p:nvSpPr>
          <p:spPr>
            <a:xfrm>
              <a:off x="10211035" y="2760730"/>
              <a:ext cx="71822" cy="70665"/>
            </a:xfrm>
            <a:custGeom>
              <a:avLst/>
              <a:gdLst/>
              <a:ahLst/>
              <a:cxnLst/>
              <a:rect l="l" t="t" r="r" b="b"/>
              <a:pathLst>
                <a:path w="1490" h="1466" extrusionOk="0">
                  <a:moveTo>
                    <a:pt x="741" y="0"/>
                  </a:moveTo>
                  <a:cubicBezTo>
                    <a:pt x="346" y="0"/>
                    <a:pt x="13" y="318"/>
                    <a:pt x="13" y="715"/>
                  </a:cubicBezTo>
                  <a:cubicBezTo>
                    <a:pt x="1" y="1120"/>
                    <a:pt x="322" y="1453"/>
                    <a:pt x="727" y="1465"/>
                  </a:cubicBezTo>
                  <a:cubicBezTo>
                    <a:pt x="734" y="1465"/>
                    <a:pt x="742" y="1465"/>
                    <a:pt x="749" y="1465"/>
                  </a:cubicBezTo>
                  <a:cubicBezTo>
                    <a:pt x="1144" y="1465"/>
                    <a:pt x="1465" y="1148"/>
                    <a:pt x="1477" y="751"/>
                  </a:cubicBezTo>
                  <a:cubicBezTo>
                    <a:pt x="1489" y="346"/>
                    <a:pt x="1168" y="13"/>
                    <a:pt x="763" y="1"/>
                  </a:cubicBezTo>
                  <a:cubicBezTo>
                    <a:pt x="756" y="0"/>
                    <a:pt x="748" y="0"/>
                    <a:pt x="7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5"/>
            <p:cNvSpPr/>
            <p:nvPr/>
          </p:nvSpPr>
          <p:spPr>
            <a:xfrm>
              <a:off x="9934981" y="2833033"/>
              <a:ext cx="242844" cy="76979"/>
            </a:xfrm>
            <a:custGeom>
              <a:avLst/>
              <a:gdLst/>
              <a:ahLst/>
              <a:cxnLst/>
              <a:rect l="l" t="t" r="r" b="b"/>
              <a:pathLst>
                <a:path w="5038" h="1597" fill="none" extrusionOk="0">
                  <a:moveTo>
                    <a:pt x="1" y="1"/>
                  </a:moveTo>
                  <a:cubicBezTo>
                    <a:pt x="1" y="1"/>
                    <a:pt x="1084" y="1596"/>
                    <a:pt x="2525" y="1596"/>
                  </a:cubicBezTo>
                  <a:cubicBezTo>
                    <a:pt x="3954" y="1596"/>
                    <a:pt x="5037" y="1"/>
                    <a:pt x="5037" y="1"/>
                  </a:cubicBezTo>
                </a:path>
              </a:pathLst>
            </a:custGeom>
            <a:noFill/>
            <a:ln w="14875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5"/>
            <p:cNvSpPr/>
            <p:nvPr/>
          </p:nvSpPr>
          <p:spPr>
            <a:xfrm>
              <a:off x="10024541" y="2771045"/>
              <a:ext cx="63724" cy="47720"/>
            </a:xfrm>
            <a:custGeom>
              <a:avLst/>
              <a:gdLst/>
              <a:ahLst/>
              <a:cxnLst/>
              <a:rect l="l" t="t" r="r" b="b"/>
              <a:pathLst>
                <a:path w="1322" h="990" extrusionOk="0">
                  <a:moveTo>
                    <a:pt x="500" y="1"/>
                  </a:moveTo>
                  <a:cubicBezTo>
                    <a:pt x="226" y="1"/>
                    <a:pt x="0" y="215"/>
                    <a:pt x="0" y="501"/>
                  </a:cubicBezTo>
                  <a:cubicBezTo>
                    <a:pt x="0" y="775"/>
                    <a:pt x="226" y="989"/>
                    <a:pt x="500" y="989"/>
                  </a:cubicBezTo>
                  <a:lnTo>
                    <a:pt x="822" y="989"/>
                  </a:lnTo>
                  <a:cubicBezTo>
                    <a:pt x="1096" y="989"/>
                    <a:pt x="1322" y="763"/>
                    <a:pt x="1322" y="489"/>
                  </a:cubicBezTo>
                  <a:cubicBezTo>
                    <a:pt x="1310" y="215"/>
                    <a:pt x="1096" y="1"/>
                    <a:pt x="8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1" name="Google Shape;10871;p65"/>
          <p:cNvGrpSpPr/>
          <p:nvPr/>
        </p:nvGrpSpPr>
        <p:grpSpPr>
          <a:xfrm>
            <a:off x="2210596" y="892351"/>
            <a:ext cx="722901" cy="715365"/>
            <a:chOff x="12523297" y="3573950"/>
            <a:chExt cx="948191" cy="938306"/>
          </a:xfrm>
        </p:grpSpPr>
        <p:sp>
          <p:nvSpPr>
            <p:cNvPr id="10872" name="Google Shape;10872;p65"/>
            <p:cNvSpPr/>
            <p:nvPr/>
          </p:nvSpPr>
          <p:spPr>
            <a:xfrm>
              <a:off x="12594492" y="3574384"/>
              <a:ext cx="876996" cy="871983"/>
            </a:xfrm>
            <a:custGeom>
              <a:avLst/>
              <a:gdLst/>
              <a:ahLst/>
              <a:cxnLst/>
              <a:rect l="l" t="t" r="r" b="b"/>
              <a:pathLst>
                <a:path w="18194" h="18090" extrusionOk="0">
                  <a:moveTo>
                    <a:pt x="15560" y="1"/>
                  </a:moveTo>
                  <a:cubicBezTo>
                    <a:pt x="15282" y="1"/>
                    <a:pt x="15002" y="105"/>
                    <a:pt x="14788" y="313"/>
                  </a:cubicBezTo>
                  <a:lnTo>
                    <a:pt x="0" y="15113"/>
                  </a:lnTo>
                  <a:lnTo>
                    <a:pt x="2977" y="18089"/>
                  </a:lnTo>
                  <a:lnTo>
                    <a:pt x="17765" y="3302"/>
                  </a:lnTo>
                  <a:cubicBezTo>
                    <a:pt x="18193" y="2873"/>
                    <a:pt x="18193" y="2183"/>
                    <a:pt x="17765" y="1754"/>
                  </a:cubicBezTo>
                  <a:lnTo>
                    <a:pt x="16324" y="313"/>
                  </a:lnTo>
                  <a:cubicBezTo>
                    <a:pt x="16116" y="105"/>
                    <a:pt x="15839" y="1"/>
                    <a:pt x="15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5"/>
            <p:cNvSpPr/>
            <p:nvPr/>
          </p:nvSpPr>
          <p:spPr>
            <a:xfrm>
              <a:off x="13236112" y="3573950"/>
              <a:ext cx="235373" cy="230794"/>
            </a:xfrm>
            <a:custGeom>
              <a:avLst/>
              <a:gdLst/>
              <a:ahLst/>
              <a:cxnLst/>
              <a:rect l="l" t="t" r="r" b="b"/>
              <a:pathLst>
                <a:path w="4883" h="4788" extrusionOk="0">
                  <a:moveTo>
                    <a:pt x="2245" y="1"/>
                  </a:moveTo>
                  <a:cubicBezTo>
                    <a:pt x="1968" y="1"/>
                    <a:pt x="1691" y="108"/>
                    <a:pt x="1477" y="322"/>
                  </a:cubicBezTo>
                  <a:lnTo>
                    <a:pt x="1" y="1799"/>
                  </a:lnTo>
                  <a:lnTo>
                    <a:pt x="2977" y="4787"/>
                  </a:lnTo>
                  <a:lnTo>
                    <a:pt x="4454" y="3299"/>
                  </a:lnTo>
                  <a:cubicBezTo>
                    <a:pt x="4882" y="2882"/>
                    <a:pt x="4882" y="2192"/>
                    <a:pt x="4454" y="1763"/>
                  </a:cubicBezTo>
                  <a:lnTo>
                    <a:pt x="3013" y="322"/>
                  </a:lnTo>
                  <a:cubicBezTo>
                    <a:pt x="2799" y="108"/>
                    <a:pt x="2522" y="1"/>
                    <a:pt x="2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5"/>
            <p:cNvSpPr/>
            <p:nvPr/>
          </p:nvSpPr>
          <p:spPr>
            <a:xfrm>
              <a:off x="13183331" y="3651459"/>
              <a:ext cx="205487" cy="206066"/>
            </a:xfrm>
            <a:custGeom>
              <a:avLst/>
              <a:gdLst/>
              <a:ahLst/>
              <a:cxnLst/>
              <a:rect l="l" t="t" r="r" b="b"/>
              <a:pathLst>
                <a:path w="4263" h="4275" extrusionOk="0">
                  <a:moveTo>
                    <a:pt x="1286" y="0"/>
                  </a:moveTo>
                  <a:lnTo>
                    <a:pt x="0" y="1298"/>
                  </a:lnTo>
                  <a:lnTo>
                    <a:pt x="2977" y="4274"/>
                  </a:lnTo>
                  <a:lnTo>
                    <a:pt x="4263" y="2989"/>
                  </a:lnTo>
                  <a:lnTo>
                    <a:pt x="12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5"/>
            <p:cNvSpPr/>
            <p:nvPr/>
          </p:nvSpPr>
          <p:spPr>
            <a:xfrm>
              <a:off x="12523297" y="4302816"/>
              <a:ext cx="214694" cy="209440"/>
            </a:xfrm>
            <a:custGeom>
              <a:avLst/>
              <a:gdLst/>
              <a:ahLst/>
              <a:cxnLst/>
              <a:rect l="l" t="t" r="r" b="b"/>
              <a:pathLst>
                <a:path w="4454" h="4345" extrusionOk="0">
                  <a:moveTo>
                    <a:pt x="1477" y="1"/>
                  </a:moveTo>
                  <a:lnTo>
                    <a:pt x="132" y="3644"/>
                  </a:lnTo>
                  <a:cubicBezTo>
                    <a:pt x="0" y="3999"/>
                    <a:pt x="274" y="4344"/>
                    <a:pt x="615" y="4344"/>
                  </a:cubicBezTo>
                  <a:cubicBezTo>
                    <a:pt x="675" y="4344"/>
                    <a:pt x="737" y="4334"/>
                    <a:pt x="799" y="4311"/>
                  </a:cubicBezTo>
                  <a:lnTo>
                    <a:pt x="4454" y="2977"/>
                  </a:lnTo>
                  <a:lnTo>
                    <a:pt x="14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5"/>
            <p:cNvSpPr/>
            <p:nvPr/>
          </p:nvSpPr>
          <p:spPr>
            <a:xfrm>
              <a:off x="12523876" y="4439421"/>
              <a:ext cx="79823" cy="72834"/>
            </a:xfrm>
            <a:custGeom>
              <a:avLst/>
              <a:gdLst/>
              <a:ahLst/>
              <a:cxnLst/>
              <a:rect l="l" t="t" r="r" b="b"/>
              <a:pathLst>
                <a:path w="1656" h="1511" extrusionOk="0">
                  <a:moveTo>
                    <a:pt x="430" y="0"/>
                  </a:moveTo>
                  <a:lnTo>
                    <a:pt x="132" y="822"/>
                  </a:lnTo>
                  <a:cubicBezTo>
                    <a:pt x="0" y="1166"/>
                    <a:pt x="273" y="1511"/>
                    <a:pt x="607" y="1511"/>
                  </a:cubicBezTo>
                  <a:cubicBezTo>
                    <a:pt x="666" y="1511"/>
                    <a:pt x="726" y="1500"/>
                    <a:pt x="787" y="1477"/>
                  </a:cubicBezTo>
                  <a:lnTo>
                    <a:pt x="1656" y="116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5"/>
            <p:cNvSpPr/>
            <p:nvPr/>
          </p:nvSpPr>
          <p:spPr>
            <a:xfrm>
              <a:off x="12833238" y="4100511"/>
              <a:ext cx="57457" cy="52300"/>
            </a:xfrm>
            <a:custGeom>
              <a:avLst/>
              <a:gdLst/>
              <a:ahLst/>
              <a:cxnLst/>
              <a:rect l="l" t="t" r="r" b="b"/>
              <a:pathLst>
                <a:path w="1192" h="1085" extrusionOk="0">
                  <a:moveTo>
                    <a:pt x="591" y="1"/>
                  </a:moveTo>
                  <a:cubicBezTo>
                    <a:pt x="453" y="1"/>
                    <a:pt x="316" y="54"/>
                    <a:pt x="215" y="161"/>
                  </a:cubicBezTo>
                  <a:cubicBezTo>
                    <a:pt x="0" y="364"/>
                    <a:pt x="0" y="709"/>
                    <a:pt x="215" y="923"/>
                  </a:cubicBezTo>
                  <a:cubicBezTo>
                    <a:pt x="316" y="1031"/>
                    <a:pt x="453" y="1084"/>
                    <a:pt x="591" y="1084"/>
                  </a:cubicBezTo>
                  <a:cubicBezTo>
                    <a:pt x="730" y="1084"/>
                    <a:pt x="870" y="1031"/>
                    <a:pt x="977" y="923"/>
                  </a:cubicBezTo>
                  <a:cubicBezTo>
                    <a:pt x="1191" y="709"/>
                    <a:pt x="1191" y="364"/>
                    <a:pt x="977" y="161"/>
                  </a:cubicBezTo>
                  <a:cubicBezTo>
                    <a:pt x="870" y="54"/>
                    <a:pt x="730" y="1"/>
                    <a:pt x="5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5"/>
            <p:cNvSpPr/>
            <p:nvPr/>
          </p:nvSpPr>
          <p:spPr>
            <a:xfrm>
              <a:off x="13045569" y="3888180"/>
              <a:ext cx="57457" cy="52830"/>
            </a:xfrm>
            <a:custGeom>
              <a:avLst/>
              <a:gdLst/>
              <a:ahLst/>
              <a:cxnLst/>
              <a:rect l="l" t="t" r="r" b="b"/>
              <a:pathLst>
                <a:path w="1192" h="1096" extrusionOk="0">
                  <a:moveTo>
                    <a:pt x="590" y="0"/>
                  </a:moveTo>
                  <a:cubicBezTo>
                    <a:pt x="450" y="0"/>
                    <a:pt x="310" y="54"/>
                    <a:pt x="203" y="161"/>
                  </a:cubicBezTo>
                  <a:cubicBezTo>
                    <a:pt x="1" y="376"/>
                    <a:pt x="1" y="721"/>
                    <a:pt x="203" y="935"/>
                  </a:cubicBezTo>
                  <a:cubicBezTo>
                    <a:pt x="310" y="1042"/>
                    <a:pt x="450" y="1096"/>
                    <a:pt x="590" y="1096"/>
                  </a:cubicBezTo>
                  <a:cubicBezTo>
                    <a:pt x="730" y="1096"/>
                    <a:pt x="870" y="1042"/>
                    <a:pt x="977" y="935"/>
                  </a:cubicBezTo>
                  <a:cubicBezTo>
                    <a:pt x="1191" y="721"/>
                    <a:pt x="1191" y="376"/>
                    <a:pt x="977" y="161"/>
                  </a:cubicBezTo>
                  <a:cubicBezTo>
                    <a:pt x="870" y="54"/>
                    <a:pt x="730" y="0"/>
                    <a:pt x="5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5"/>
            <p:cNvSpPr/>
            <p:nvPr/>
          </p:nvSpPr>
          <p:spPr>
            <a:xfrm>
              <a:off x="12913013" y="3965352"/>
              <a:ext cx="129183" cy="129761"/>
            </a:xfrm>
            <a:custGeom>
              <a:avLst/>
              <a:gdLst/>
              <a:ahLst/>
              <a:cxnLst/>
              <a:rect l="l" t="t" r="r" b="b"/>
              <a:pathLst>
                <a:path w="2680" h="2692" fill="none" extrusionOk="0">
                  <a:moveTo>
                    <a:pt x="0" y="2573"/>
                  </a:moveTo>
                  <a:cubicBezTo>
                    <a:pt x="0" y="2573"/>
                    <a:pt x="1215" y="2692"/>
                    <a:pt x="1953" y="1953"/>
                  </a:cubicBezTo>
                  <a:cubicBezTo>
                    <a:pt x="2679" y="1215"/>
                    <a:pt x="2560" y="1"/>
                    <a:pt x="2560" y="1"/>
                  </a:cubicBezTo>
                </a:path>
              </a:pathLst>
            </a:custGeom>
            <a:noFill/>
            <a:ln w="535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5"/>
            <p:cNvSpPr/>
            <p:nvPr/>
          </p:nvSpPr>
          <p:spPr>
            <a:xfrm>
              <a:off x="12949164" y="4003962"/>
              <a:ext cx="43093" cy="39237"/>
            </a:xfrm>
            <a:custGeom>
              <a:avLst/>
              <a:gdLst/>
              <a:ahLst/>
              <a:cxnLst/>
              <a:rect l="l" t="t" r="r" b="b"/>
              <a:pathLst>
                <a:path w="894" h="814" extrusionOk="0">
                  <a:moveTo>
                    <a:pt x="447" y="1"/>
                  </a:moveTo>
                  <a:cubicBezTo>
                    <a:pt x="343" y="1"/>
                    <a:pt x="239" y="39"/>
                    <a:pt x="155" y="117"/>
                  </a:cubicBezTo>
                  <a:cubicBezTo>
                    <a:pt x="1" y="271"/>
                    <a:pt x="1" y="533"/>
                    <a:pt x="155" y="688"/>
                  </a:cubicBezTo>
                  <a:cubicBezTo>
                    <a:pt x="239" y="771"/>
                    <a:pt x="343" y="813"/>
                    <a:pt x="447" y="813"/>
                  </a:cubicBezTo>
                  <a:cubicBezTo>
                    <a:pt x="551" y="813"/>
                    <a:pt x="655" y="771"/>
                    <a:pt x="739" y="688"/>
                  </a:cubicBezTo>
                  <a:cubicBezTo>
                    <a:pt x="893" y="533"/>
                    <a:pt x="893" y="271"/>
                    <a:pt x="739" y="117"/>
                  </a:cubicBezTo>
                  <a:cubicBezTo>
                    <a:pt x="655" y="39"/>
                    <a:pt x="551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1" name="Google Shape;10881;p65"/>
          <p:cNvGrpSpPr/>
          <p:nvPr/>
        </p:nvGrpSpPr>
        <p:grpSpPr>
          <a:xfrm>
            <a:off x="4854017" y="809151"/>
            <a:ext cx="514163" cy="798565"/>
            <a:chOff x="11189541" y="3520590"/>
            <a:chExt cx="674401" cy="1047435"/>
          </a:xfrm>
        </p:grpSpPr>
        <p:sp>
          <p:nvSpPr>
            <p:cNvPr id="10882" name="Google Shape;10882;p65"/>
            <p:cNvSpPr/>
            <p:nvPr/>
          </p:nvSpPr>
          <p:spPr>
            <a:xfrm>
              <a:off x="11189541" y="3540112"/>
              <a:ext cx="674401" cy="975763"/>
            </a:xfrm>
            <a:custGeom>
              <a:avLst/>
              <a:gdLst/>
              <a:ahLst/>
              <a:cxnLst/>
              <a:rect l="l" t="t" r="r" b="b"/>
              <a:pathLst>
                <a:path w="13991" h="20243" extrusionOk="0">
                  <a:moveTo>
                    <a:pt x="11645" y="5120"/>
                  </a:moveTo>
                  <a:lnTo>
                    <a:pt x="11645" y="5120"/>
                  </a:lnTo>
                  <a:cubicBezTo>
                    <a:pt x="11645" y="5120"/>
                    <a:pt x="11645" y="5120"/>
                    <a:pt x="11645" y="5120"/>
                  </a:cubicBezTo>
                  <a:lnTo>
                    <a:pt x="11645" y="5120"/>
                  </a:lnTo>
                  <a:cubicBezTo>
                    <a:pt x="11645" y="5120"/>
                    <a:pt x="11645" y="5120"/>
                    <a:pt x="11645" y="5120"/>
                  </a:cubicBezTo>
                  <a:cubicBezTo>
                    <a:pt x="11645" y="5120"/>
                    <a:pt x="11645" y="5120"/>
                    <a:pt x="11645" y="5120"/>
                  </a:cubicBezTo>
                  <a:close/>
                  <a:moveTo>
                    <a:pt x="6990" y="0"/>
                  </a:moveTo>
                  <a:cubicBezTo>
                    <a:pt x="6990" y="0"/>
                    <a:pt x="2401" y="5120"/>
                    <a:pt x="2323" y="5120"/>
                  </a:cubicBezTo>
                  <a:cubicBezTo>
                    <a:pt x="2323" y="5120"/>
                    <a:pt x="2323" y="5120"/>
                    <a:pt x="2323" y="5120"/>
                  </a:cubicBezTo>
                  <a:cubicBezTo>
                    <a:pt x="2192" y="5965"/>
                    <a:pt x="1" y="20241"/>
                    <a:pt x="1" y="20241"/>
                  </a:cubicBezTo>
                  <a:lnTo>
                    <a:pt x="13990" y="20241"/>
                  </a:lnTo>
                  <a:cubicBezTo>
                    <a:pt x="13948" y="20100"/>
                    <a:pt x="11952" y="6947"/>
                    <a:pt x="11645" y="5120"/>
                  </a:cubicBezTo>
                  <a:lnTo>
                    <a:pt x="11645" y="5120"/>
                  </a:lnTo>
                  <a:cubicBezTo>
                    <a:pt x="11613" y="5093"/>
                    <a:pt x="6990" y="0"/>
                    <a:pt x="6990" y="0"/>
                  </a:cubicBezTo>
                  <a:close/>
                  <a:moveTo>
                    <a:pt x="13990" y="20241"/>
                  </a:moveTo>
                  <a:cubicBezTo>
                    <a:pt x="13990" y="20242"/>
                    <a:pt x="13991" y="20242"/>
                    <a:pt x="13991" y="20242"/>
                  </a:cubicBezTo>
                  <a:cubicBezTo>
                    <a:pt x="13991" y="20242"/>
                    <a:pt x="13991" y="20242"/>
                    <a:pt x="13991" y="202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5"/>
            <p:cNvSpPr/>
            <p:nvPr/>
          </p:nvSpPr>
          <p:spPr>
            <a:xfrm>
              <a:off x="11189541" y="4515726"/>
              <a:ext cx="673823" cy="52300"/>
            </a:xfrm>
            <a:custGeom>
              <a:avLst/>
              <a:gdLst/>
              <a:ahLst/>
              <a:cxnLst/>
              <a:rect l="l" t="t" r="r" b="b"/>
              <a:pathLst>
                <a:path w="13979" h="1085" extrusionOk="0">
                  <a:moveTo>
                    <a:pt x="1" y="1"/>
                  </a:moveTo>
                  <a:lnTo>
                    <a:pt x="1" y="1084"/>
                  </a:lnTo>
                  <a:lnTo>
                    <a:pt x="13979" y="1084"/>
                  </a:lnTo>
                  <a:lnTo>
                    <a:pt x="139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5"/>
            <p:cNvSpPr/>
            <p:nvPr/>
          </p:nvSpPr>
          <p:spPr>
            <a:xfrm>
              <a:off x="11206797" y="3789173"/>
              <a:ext cx="639358" cy="614726"/>
            </a:xfrm>
            <a:custGeom>
              <a:avLst/>
              <a:gdLst/>
              <a:ahLst/>
              <a:cxnLst/>
              <a:rect l="l" t="t" r="r" b="b"/>
              <a:pathLst>
                <a:path w="13264" h="12753" extrusionOk="0">
                  <a:moveTo>
                    <a:pt x="1977" y="1"/>
                  </a:moveTo>
                  <a:lnTo>
                    <a:pt x="0" y="12752"/>
                  </a:lnTo>
                  <a:lnTo>
                    <a:pt x="13264" y="12752"/>
                  </a:lnTo>
                  <a:lnTo>
                    <a:pt x="11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5"/>
            <p:cNvSpPr/>
            <p:nvPr/>
          </p:nvSpPr>
          <p:spPr>
            <a:xfrm>
              <a:off x="11397871" y="3520590"/>
              <a:ext cx="257739" cy="76931"/>
            </a:xfrm>
            <a:custGeom>
              <a:avLst/>
              <a:gdLst/>
              <a:ahLst/>
              <a:cxnLst/>
              <a:rect l="l" t="t" r="r" b="b"/>
              <a:pathLst>
                <a:path w="5347" h="1596" extrusionOk="0">
                  <a:moveTo>
                    <a:pt x="370" y="1"/>
                  </a:moveTo>
                  <a:cubicBezTo>
                    <a:pt x="156" y="1"/>
                    <a:pt x="1" y="167"/>
                    <a:pt x="1" y="370"/>
                  </a:cubicBezTo>
                  <a:lnTo>
                    <a:pt x="1" y="1227"/>
                  </a:lnTo>
                  <a:cubicBezTo>
                    <a:pt x="1" y="1429"/>
                    <a:pt x="156" y="1596"/>
                    <a:pt x="370" y="1596"/>
                  </a:cubicBezTo>
                  <a:lnTo>
                    <a:pt x="4966" y="1596"/>
                  </a:lnTo>
                  <a:cubicBezTo>
                    <a:pt x="5180" y="1596"/>
                    <a:pt x="5347" y="1429"/>
                    <a:pt x="5347" y="1227"/>
                  </a:cubicBezTo>
                  <a:lnTo>
                    <a:pt x="5347" y="370"/>
                  </a:lnTo>
                  <a:cubicBezTo>
                    <a:pt x="5347" y="167"/>
                    <a:pt x="5180" y="1"/>
                    <a:pt x="49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5"/>
            <p:cNvSpPr/>
            <p:nvPr/>
          </p:nvSpPr>
          <p:spPr>
            <a:xfrm>
              <a:off x="11295152" y="3789173"/>
              <a:ext cx="462648" cy="39671"/>
            </a:xfrm>
            <a:custGeom>
              <a:avLst/>
              <a:gdLst/>
              <a:ahLst/>
              <a:cxnLst/>
              <a:rect l="l" t="t" r="r" b="b"/>
              <a:pathLst>
                <a:path w="9598" h="823" extrusionOk="0">
                  <a:moveTo>
                    <a:pt x="132" y="1"/>
                  </a:moveTo>
                  <a:lnTo>
                    <a:pt x="1" y="822"/>
                  </a:lnTo>
                  <a:lnTo>
                    <a:pt x="9597" y="822"/>
                  </a:lnTo>
                  <a:lnTo>
                    <a:pt x="94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5"/>
            <p:cNvSpPr/>
            <p:nvPr/>
          </p:nvSpPr>
          <p:spPr>
            <a:xfrm>
              <a:off x="11364611" y="4215570"/>
              <a:ext cx="51095" cy="51143"/>
            </a:xfrm>
            <a:custGeom>
              <a:avLst/>
              <a:gdLst/>
              <a:ahLst/>
              <a:cxnLst/>
              <a:rect l="l" t="t" r="r" b="b"/>
              <a:pathLst>
                <a:path w="1060" h="1061" extrusionOk="0">
                  <a:moveTo>
                    <a:pt x="536" y="1"/>
                  </a:moveTo>
                  <a:cubicBezTo>
                    <a:pt x="250" y="1"/>
                    <a:pt x="12" y="227"/>
                    <a:pt x="0" y="513"/>
                  </a:cubicBezTo>
                  <a:cubicBezTo>
                    <a:pt x="0" y="811"/>
                    <a:pt x="227" y="1049"/>
                    <a:pt x="512" y="1061"/>
                  </a:cubicBezTo>
                  <a:cubicBezTo>
                    <a:pt x="798" y="1061"/>
                    <a:pt x="1048" y="834"/>
                    <a:pt x="1048" y="549"/>
                  </a:cubicBezTo>
                  <a:cubicBezTo>
                    <a:pt x="1060" y="251"/>
                    <a:pt x="834" y="13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5"/>
            <p:cNvSpPr/>
            <p:nvPr/>
          </p:nvSpPr>
          <p:spPr>
            <a:xfrm>
              <a:off x="11636617" y="4215570"/>
              <a:ext cx="51721" cy="51143"/>
            </a:xfrm>
            <a:custGeom>
              <a:avLst/>
              <a:gdLst/>
              <a:ahLst/>
              <a:cxnLst/>
              <a:rect l="l" t="t" r="r" b="b"/>
              <a:pathLst>
                <a:path w="1073" h="1061" extrusionOk="0">
                  <a:moveTo>
                    <a:pt x="549" y="1"/>
                  </a:moveTo>
                  <a:cubicBezTo>
                    <a:pt x="263" y="1"/>
                    <a:pt x="25" y="227"/>
                    <a:pt x="13" y="513"/>
                  </a:cubicBezTo>
                  <a:cubicBezTo>
                    <a:pt x="1" y="811"/>
                    <a:pt x="239" y="1049"/>
                    <a:pt x="525" y="1061"/>
                  </a:cubicBezTo>
                  <a:cubicBezTo>
                    <a:pt x="811" y="1061"/>
                    <a:pt x="1061" y="834"/>
                    <a:pt x="1061" y="549"/>
                  </a:cubicBezTo>
                  <a:cubicBezTo>
                    <a:pt x="1072" y="251"/>
                    <a:pt x="846" y="13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5"/>
            <p:cNvSpPr/>
            <p:nvPr/>
          </p:nvSpPr>
          <p:spPr>
            <a:xfrm>
              <a:off x="11439807" y="4267821"/>
              <a:ext cx="173336" cy="55144"/>
            </a:xfrm>
            <a:custGeom>
              <a:avLst/>
              <a:gdLst/>
              <a:ahLst/>
              <a:cxnLst/>
              <a:rect l="l" t="t" r="r" b="b"/>
              <a:pathLst>
                <a:path w="3596" h="1144" fill="none" extrusionOk="0">
                  <a:moveTo>
                    <a:pt x="0" y="0"/>
                  </a:moveTo>
                  <a:cubicBezTo>
                    <a:pt x="0" y="0"/>
                    <a:pt x="774" y="1143"/>
                    <a:pt x="1798" y="1143"/>
                  </a:cubicBezTo>
                  <a:cubicBezTo>
                    <a:pt x="2822" y="1143"/>
                    <a:pt x="3596" y="0"/>
                    <a:pt x="3596" y="0"/>
                  </a:cubicBezTo>
                </a:path>
              </a:pathLst>
            </a:custGeom>
            <a:noFill/>
            <a:ln w="11300" cap="rnd" cmpd="sng">
              <a:solidFill>
                <a:schemeClr val="l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5"/>
            <p:cNvSpPr/>
            <p:nvPr/>
          </p:nvSpPr>
          <p:spPr>
            <a:xfrm>
              <a:off x="11506953" y="4219041"/>
              <a:ext cx="35622" cy="46515"/>
            </a:xfrm>
            <a:custGeom>
              <a:avLst/>
              <a:gdLst/>
              <a:ahLst/>
              <a:cxnLst/>
              <a:rect l="l" t="t" r="r" b="b"/>
              <a:pathLst>
                <a:path w="739" h="965" extrusionOk="0">
                  <a:moveTo>
                    <a:pt x="369" y="0"/>
                  </a:moveTo>
                  <a:cubicBezTo>
                    <a:pt x="167" y="0"/>
                    <a:pt x="0" y="155"/>
                    <a:pt x="0" y="369"/>
                  </a:cubicBezTo>
                  <a:lnTo>
                    <a:pt x="0" y="596"/>
                  </a:lnTo>
                  <a:cubicBezTo>
                    <a:pt x="0" y="798"/>
                    <a:pt x="167" y="965"/>
                    <a:pt x="369" y="965"/>
                  </a:cubicBezTo>
                  <a:cubicBezTo>
                    <a:pt x="572" y="965"/>
                    <a:pt x="726" y="798"/>
                    <a:pt x="738" y="596"/>
                  </a:cubicBezTo>
                  <a:lnTo>
                    <a:pt x="738" y="369"/>
                  </a:lnTo>
                  <a:cubicBezTo>
                    <a:pt x="726" y="155"/>
                    <a:pt x="572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87101" y="1459069"/>
            <a:ext cx="6593648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/>
              <a:t>Em</a:t>
            </a:r>
            <a:r>
              <a:rPr lang="en-US" sz="2400" dirty="0"/>
              <a:t> </a:t>
            </a:r>
            <a:r>
              <a:rPr lang="en-US" sz="2400" dirty="0" err="1"/>
              <a:t>hãy</a:t>
            </a:r>
            <a:r>
              <a:rPr lang="en-US" sz="2400" dirty="0"/>
              <a:t> </a:t>
            </a:r>
            <a:r>
              <a:rPr lang="en-US" sz="2400" dirty="0" err="1"/>
              <a:t>thiết</a:t>
            </a:r>
            <a:r>
              <a:rPr lang="en-US" sz="2400" dirty="0"/>
              <a:t> </a:t>
            </a:r>
            <a:r>
              <a:rPr lang="en-US" sz="2400" dirty="0" err="1"/>
              <a:t>kế</a:t>
            </a:r>
            <a:r>
              <a:rPr lang="en-US" sz="2400" dirty="0"/>
              <a:t> </a:t>
            </a:r>
            <a:r>
              <a:rPr lang="en-US" sz="2400" dirty="0" err="1"/>
              <a:t>thời</a:t>
            </a:r>
            <a:r>
              <a:rPr lang="en-US" sz="2400" dirty="0"/>
              <a:t> </a:t>
            </a:r>
            <a:r>
              <a:rPr lang="en-US" sz="2400" dirty="0" err="1"/>
              <a:t>gian</a:t>
            </a:r>
            <a:r>
              <a:rPr lang="en-US" sz="2400" dirty="0"/>
              <a:t> </a:t>
            </a:r>
            <a:r>
              <a:rPr lang="en-US" sz="2400" dirty="0" err="1"/>
              <a:t>biểu</a:t>
            </a:r>
            <a:r>
              <a:rPr lang="en-US" sz="2400" dirty="0"/>
              <a:t> </a:t>
            </a:r>
            <a:r>
              <a:rPr lang="en-US" sz="2400" dirty="0" err="1"/>
              <a:t>hàng</a:t>
            </a:r>
            <a:r>
              <a:rPr lang="en-US" sz="2400" dirty="0"/>
              <a:t> </a:t>
            </a:r>
            <a:r>
              <a:rPr lang="en-US" sz="2400" dirty="0" err="1"/>
              <a:t>ngày</a:t>
            </a:r>
            <a:r>
              <a:rPr lang="en-US" sz="2400" dirty="0"/>
              <a:t> </a:t>
            </a:r>
            <a:r>
              <a:rPr lang="en-US" sz="2400" dirty="0" err="1"/>
              <a:t>cho</a:t>
            </a:r>
            <a:r>
              <a:rPr lang="en-US" sz="2400" dirty="0"/>
              <a:t> </a:t>
            </a:r>
            <a:r>
              <a:rPr lang="en-US" sz="2400" dirty="0" err="1"/>
              <a:t>bản</a:t>
            </a:r>
            <a:r>
              <a:rPr lang="en-US" sz="2400" dirty="0"/>
              <a:t> </a:t>
            </a:r>
            <a:r>
              <a:rPr lang="en-US" sz="2400" dirty="0" err="1"/>
              <a:t>thân</a:t>
            </a:r>
            <a:r>
              <a:rPr lang="en-US" sz="2400" dirty="0"/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63437" y="2929590"/>
            <a:ext cx="1325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 err="1"/>
              <a:t>Ví</a:t>
            </a:r>
            <a:r>
              <a:rPr lang="en-US" sz="1800" b="1" dirty="0"/>
              <a:t> </a:t>
            </a:r>
            <a:r>
              <a:rPr lang="en-US" sz="1800" b="1" dirty="0" err="1"/>
              <a:t>dụ</a:t>
            </a:r>
            <a:r>
              <a:rPr lang="en-US" sz="1800" b="1" dirty="0"/>
              <a:t>: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spd="slow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50" grpId="0" animBg="1"/>
      <p:bldP spid="10751" grpId="0" animBg="1"/>
      <p:bldP spid="10752" grpId="0" animBg="1"/>
      <p:bldP spid="10753" grpId="0" animBg="1"/>
      <p:bldP spid="10779" grpId="0" animBg="1"/>
      <p:bldP spid="10780" grpId="0" animBg="1"/>
      <p:bldP spid="10781" grpId="0" animBg="1"/>
      <p:bldP spid="10782" grpId="0" animBg="1"/>
      <p:bldP spid="10783" grpId="0" animBg="1"/>
      <p:bldP spid="10784" grpId="0" animBg="1"/>
      <p:bldP spid="10785" grpId="0" animBg="1"/>
      <p:bldP spid="10786" grpId="0" animBg="1"/>
      <p:bldP spid="10787" grpId="0" animBg="1"/>
      <p:bldP spid="10788" grpId="0" animBg="1"/>
      <p:bldP spid="10789" grpId="0" animBg="1"/>
      <p:bldP spid="10790" grpId="0" animBg="1"/>
      <p:bldP spid="10791" grpId="0" animBg="1"/>
      <p:bldP spid="10792" grpId="0" animBg="1"/>
      <p:bldP spid="10793" grpId="0" animBg="1"/>
      <p:bldP spid="10794" grpId="0" animBg="1"/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743200" y="91602"/>
            <a:ext cx="42021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/>
              <a:t>Một</a:t>
            </a:r>
            <a:r>
              <a:rPr lang="en-US" sz="2000" b="1" dirty="0"/>
              <a:t> </a:t>
            </a:r>
            <a:r>
              <a:rPr lang="en-US" sz="2000" b="1" dirty="0" err="1"/>
              <a:t>số</a:t>
            </a:r>
            <a:r>
              <a:rPr lang="en-US" sz="2000" b="1" dirty="0"/>
              <a:t> </a:t>
            </a:r>
            <a:r>
              <a:rPr lang="en-US" sz="2000" b="1" dirty="0" err="1"/>
              <a:t>sản</a:t>
            </a:r>
            <a:r>
              <a:rPr lang="en-US" sz="2000" b="1" dirty="0"/>
              <a:t> </a:t>
            </a:r>
            <a:r>
              <a:rPr lang="en-US" sz="2000" b="1" dirty="0" err="1"/>
              <a:t>phẩm</a:t>
            </a:r>
            <a:r>
              <a:rPr lang="en-US" sz="2000" b="1" dirty="0"/>
              <a:t> </a:t>
            </a:r>
            <a:r>
              <a:rPr lang="en-US" sz="2000" b="1" dirty="0" err="1"/>
              <a:t>tham</a:t>
            </a:r>
            <a:r>
              <a:rPr lang="en-US" sz="2000" b="1" dirty="0"/>
              <a:t> </a:t>
            </a:r>
            <a:r>
              <a:rPr lang="en-US" sz="2000" b="1" dirty="0" err="1"/>
              <a:t>khảo</a:t>
            </a:r>
            <a:endParaRPr lang="en-US" sz="2000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213" y="907915"/>
            <a:ext cx="4315592" cy="4143983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4265" y="907915"/>
            <a:ext cx="3966874" cy="414398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7137" y="688189"/>
            <a:ext cx="1284709" cy="48910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347" y="688189"/>
            <a:ext cx="1284709" cy="4891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5528394"/>
      </p:ext>
    </p:extLst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68" name="Google Shape;5868;p48"/>
          <p:cNvGrpSpPr/>
          <p:nvPr/>
        </p:nvGrpSpPr>
        <p:grpSpPr>
          <a:xfrm>
            <a:off x="8045083" y="1349440"/>
            <a:ext cx="1271601" cy="1190342"/>
            <a:chOff x="7654558" y="1501840"/>
            <a:chExt cx="1271601" cy="1190342"/>
          </a:xfrm>
        </p:grpSpPr>
        <p:sp>
          <p:nvSpPr>
            <p:cNvPr id="5869" name="Google Shape;5869;p48"/>
            <p:cNvSpPr/>
            <p:nvPr/>
          </p:nvSpPr>
          <p:spPr>
            <a:xfrm>
              <a:off x="8483860" y="2646902"/>
              <a:ext cx="37396" cy="45281"/>
            </a:xfrm>
            <a:custGeom>
              <a:avLst/>
              <a:gdLst/>
              <a:ahLst/>
              <a:cxnLst/>
              <a:rect l="l" t="t" r="r" b="b"/>
              <a:pathLst>
                <a:path w="1181" h="1430" extrusionOk="0">
                  <a:moveTo>
                    <a:pt x="258" y="0"/>
                  </a:moveTo>
                  <a:cubicBezTo>
                    <a:pt x="124" y="0"/>
                    <a:pt x="1" y="169"/>
                    <a:pt x="111" y="289"/>
                  </a:cubicBezTo>
                  <a:cubicBezTo>
                    <a:pt x="290" y="503"/>
                    <a:pt x="444" y="741"/>
                    <a:pt x="587" y="979"/>
                  </a:cubicBezTo>
                  <a:cubicBezTo>
                    <a:pt x="706" y="1158"/>
                    <a:pt x="849" y="1348"/>
                    <a:pt x="1052" y="1420"/>
                  </a:cubicBezTo>
                  <a:cubicBezTo>
                    <a:pt x="1064" y="1426"/>
                    <a:pt x="1077" y="1429"/>
                    <a:pt x="1089" y="1429"/>
                  </a:cubicBezTo>
                  <a:cubicBezTo>
                    <a:pt x="1142" y="1429"/>
                    <a:pt x="1180" y="1369"/>
                    <a:pt x="1171" y="1301"/>
                  </a:cubicBezTo>
                  <a:cubicBezTo>
                    <a:pt x="1123" y="1086"/>
                    <a:pt x="932" y="860"/>
                    <a:pt x="813" y="670"/>
                  </a:cubicBezTo>
                  <a:cubicBezTo>
                    <a:pt x="682" y="455"/>
                    <a:pt x="528" y="253"/>
                    <a:pt x="373" y="51"/>
                  </a:cubicBezTo>
                  <a:cubicBezTo>
                    <a:pt x="337" y="15"/>
                    <a:pt x="297" y="0"/>
                    <a:pt x="258" y="0"/>
                  </a:cubicBezTo>
                  <a:close/>
                </a:path>
              </a:pathLst>
            </a:custGeom>
            <a:solidFill>
              <a:srgbClr val="FFD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48"/>
            <p:cNvSpPr/>
            <p:nvPr/>
          </p:nvSpPr>
          <p:spPr>
            <a:xfrm>
              <a:off x="8179339" y="2140329"/>
              <a:ext cx="109244" cy="77294"/>
            </a:xfrm>
            <a:custGeom>
              <a:avLst/>
              <a:gdLst/>
              <a:ahLst/>
              <a:cxnLst/>
              <a:rect l="l" t="t" r="r" b="b"/>
              <a:pathLst>
                <a:path w="3450" h="2441" extrusionOk="0">
                  <a:moveTo>
                    <a:pt x="207" y="1"/>
                  </a:moveTo>
                  <a:cubicBezTo>
                    <a:pt x="147" y="1"/>
                    <a:pt x="96" y="46"/>
                    <a:pt x="72" y="118"/>
                  </a:cubicBezTo>
                  <a:cubicBezTo>
                    <a:pt x="1" y="332"/>
                    <a:pt x="72" y="416"/>
                    <a:pt x="239" y="559"/>
                  </a:cubicBezTo>
                  <a:cubicBezTo>
                    <a:pt x="548" y="844"/>
                    <a:pt x="953" y="1130"/>
                    <a:pt x="1310" y="1368"/>
                  </a:cubicBezTo>
                  <a:cubicBezTo>
                    <a:pt x="1656" y="1582"/>
                    <a:pt x="1989" y="1809"/>
                    <a:pt x="2382" y="1963"/>
                  </a:cubicBezTo>
                  <a:cubicBezTo>
                    <a:pt x="2691" y="2094"/>
                    <a:pt x="3025" y="2356"/>
                    <a:pt x="3346" y="2440"/>
                  </a:cubicBezTo>
                  <a:cubicBezTo>
                    <a:pt x="3349" y="2440"/>
                    <a:pt x="3352" y="2440"/>
                    <a:pt x="3355" y="2440"/>
                  </a:cubicBezTo>
                  <a:cubicBezTo>
                    <a:pt x="3420" y="2440"/>
                    <a:pt x="3449" y="2319"/>
                    <a:pt x="3358" y="2285"/>
                  </a:cubicBezTo>
                  <a:cubicBezTo>
                    <a:pt x="3120" y="2225"/>
                    <a:pt x="2846" y="1963"/>
                    <a:pt x="2608" y="1844"/>
                  </a:cubicBezTo>
                  <a:cubicBezTo>
                    <a:pt x="2263" y="1666"/>
                    <a:pt x="1965" y="1452"/>
                    <a:pt x="1667" y="1201"/>
                  </a:cubicBezTo>
                  <a:cubicBezTo>
                    <a:pt x="1203" y="832"/>
                    <a:pt x="739" y="428"/>
                    <a:pt x="298" y="35"/>
                  </a:cubicBezTo>
                  <a:cubicBezTo>
                    <a:pt x="267" y="11"/>
                    <a:pt x="236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71" name="Google Shape;5871;p48"/>
            <p:cNvGrpSpPr/>
            <p:nvPr/>
          </p:nvGrpSpPr>
          <p:grpSpPr>
            <a:xfrm>
              <a:off x="7664722" y="1542308"/>
              <a:ext cx="1261436" cy="1133852"/>
              <a:chOff x="7664722" y="1542308"/>
              <a:chExt cx="1261436" cy="1133852"/>
            </a:xfrm>
          </p:grpSpPr>
          <p:sp>
            <p:nvSpPr>
              <p:cNvPr id="5872" name="Google Shape;5872;p48"/>
              <p:cNvSpPr/>
              <p:nvPr/>
            </p:nvSpPr>
            <p:spPr>
              <a:xfrm>
                <a:off x="8045492" y="1542308"/>
                <a:ext cx="880667" cy="742639"/>
              </a:xfrm>
              <a:custGeom>
                <a:avLst/>
                <a:gdLst/>
                <a:ahLst/>
                <a:cxnLst/>
                <a:rect l="l" t="t" r="r" b="b"/>
                <a:pathLst>
                  <a:path w="27812" h="23453" extrusionOk="0">
                    <a:moveTo>
                      <a:pt x="8845" y="1"/>
                    </a:moveTo>
                    <a:cubicBezTo>
                      <a:pt x="7669" y="1"/>
                      <a:pt x="6462" y="229"/>
                      <a:pt x="5359" y="585"/>
                    </a:cubicBezTo>
                    <a:cubicBezTo>
                      <a:pt x="2954" y="1383"/>
                      <a:pt x="1" y="4193"/>
                      <a:pt x="263" y="6895"/>
                    </a:cubicBezTo>
                    <a:cubicBezTo>
                      <a:pt x="281" y="7019"/>
                      <a:pt x="368" y="7079"/>
                      <a:pt x="448" y="7079"/>
                    </a:cubicBezTo>
                    <a:cubicBezTo>
                      <a:pt x="522" y="7079"/>
                      <a:pt x="590" y="7028"/>
                      <a:pt x="596" y="6931"/>
                    </a:cubicBezTo>
                    <a:cubicBezTo>
                      <a:pt x="787" y="3073"/>
                      <a:pt x="5049" y="859"/>
                      <a:pt x="8359" y="585"/>
                    </a:cubicBezTo>
                    <a:cubicBezTo>
                      <a:pt x="8576" y="567"/>
                      <a:pt x="8787" y="558"/>
                      <a:pt x="8992" y="558"/>
                    </a:cubicBezTo>
                    <a:cubicBezTo>
                      <a:pt x="12875" y="558"/>
                      <a:pt x="14566" y="3707"/>
                      <a:pt x="14872" y="7372"/>
                    </a:cubicBezTo>
                    <a:cubicBezTo>
                      <a:pt x="14878" y="7492"/>
                      <a:pt x="14971" y="7563"/>
                      <a:pt x="15064" y="7563"/>
                    </a:cubicBezTo>
                    <a:cubicBezTo>
                      <a:pt x="15136" y="7563"/>
                      <a:pt x="15209" y="7519"/>
                      <a:pt x="15241" y="7419"/>
                    </a:cubicBezTo>
                    <a:cubicBezTo>
                      <a:pt x="15703" y="5971"/>
                      <a:pt x="17468" y="5427"/>
                      <a:pt x="18876" y="5427"/>
                    </a:cubicBezTo>
                    <a:cubicBezTo>
                      <a:pt x="19100" y="5427"/>
                      <a:pt x="19316" y="5440"/>
                      <a:pt x="19515" y="5467"/>
                    </a:cubicBezTo>
                    <a:cubicBezTo>
                      <a:pt x="20884" y="5645"/>
                      <a:pt x="21563" y="6086"/>
                      <a:pt x="21932" y="7407"/>
                    </a:cubicBezTo>
                    <a:cubicBezTo>
                      <a:pt x="22170" y="8277"/>
                      <a:pt x="22206" y="9158"/>
                      <a:pt x="21670" y="9979"/>
                    </a:cubicBezTo>
                    <a:cubicBezTo>
                      <a:pt x="21575" y="10134"/>
                      <a:pt x="21670" y="10289"/>
                      <a:pt x="21813" y="10348"/>
                    </a:cubicBezTo>
                    <a:cubicBezTo>
                      <a:pt x="22754" y="10693"/>
                      <a:pt x="23599" y="10277"/>
                      <a:pt x="24611" y="10813"/>
                    </a:cubicBezTo>
                    <a:cubicBezTo>
                      <a:pt x="26123" y="11622"/>
                      <a:pt x="27254" y="13051"/>
                      <a:pt x="27135" y="14849"/>
                    </a:cubicBezTo>
                    <a:cubicBezTo>
                      <a:pt x="26998" y="16949"/>
                      <a:pt x="24996" y="17911"/>
                      <a:pt x="23082" y="17911"/>
                    </a:cubicBezTo>
                    <a:cubicBezTo>
                      <a:pt x="22511" y="17911"/>
                      <a:pt x="21948" y="17826"/>
                      <a:pt x="21444" y="17659"/>
                    </a:cubicBezTo>
                    <a:cubicBezTo>
                      <a:pt x="20361" y="17301"/>
                      <a:pt x="19789" y="16539"/>
                      <a:pt x="18896" y="15944"/>
                    </a:cubicBezTo>
                    <a:cubicBezTo>
                      <a:pt x="18863" y="15922"/>
                      <a:pt x="18827" y="15912"/>
                      <a:pt x="18793" y="15912"/>
                    </a:cubicBezTo>
                    <a:cubicBezTo>
                      <a:pt x="18679" y="15912"/>
                      <a:pt x="18572" y="16019"/>
                      <a:pt x="18563" y="16147"/>
                    </a:cubicBezTo>
                    <a:cubicBezTo>
                      <a:pt x="18503" y="17242"/>
                      <a:pt x="18467" y="18730"/>
                      <a:pt x="17884" y="19659"/>
                    </a:cubicBezTo>
                    <a:cubicBezTo>
                      <a:pt x="17265" y="20683"/>
                      <a:pt x="15979" y="21457"/>
                      <a:pt x="14955" y="22052"/>
                    </a:cubicBezTo>
                    <a:cubicBezTo>
                      <a:pt x="13674" y="22779"/>
                      <a:pt x="12296" y="23138"/>
                      <a:pt x="10921" y="23138"/>
                    </a:cubicBezTo>
                    <a:cubicBezTo>
                      <a:pt x="9368" y="23138"/>
                      <a:pt x="7820" y="22681"/>
                      <a:pt x="6418" y="21778"/>
                    </a:cubicBezTo>
                    <a:cubicBezTo>
                      <a:pt x="6412" y="21775"/>
                      <a:pt x="6405" y="21773"/>
                      <a:pt x="6399" y="21773"/>
                    </a:cubicBezTo>
                    <a:cubicBezTo>
                      <a:pt x="6359" y="21773"/>
                      <a:pt x="6330" y="21831"/>
                      <a:pt x="6371" y="21862"/>
                    </a:cubicBezTo>
                    <a:cubicBezTo>
                      <a:pt x="7887" y="22896"/>
                      <a:pt x="9682" y="23452"/>
                      <a:pt x="11488" y="23452"/>
                    </a:cubicBezTo>
                    <a:cubicBezTo>
                      <a:pt x="12448" y="23452"/>
                      <a:pt x="13411" y="23295"/>
                      <a:pt x="14336" y="22969"/>
                    </a:cubicBezTo>
                    <a:cubicBezTo>
                      <a:pt x="16384" y="22254"/>
                      <a:pt x="18765" y="20433"/>
                      <a:pt x="18956" y="18111"/>
                    </a:cubicBezTo>
                    <a:cubicBezTo>
                      <a:pt x="18976" y="17916"/>
                      <a:pt x="18855" y="16915"/>
                      <a:pt x="18943" y="16598"/>
                    </a:cubicBezTo>
                    <a:lnTo>
                      <a:pt x="18943" y="16598"/>
                    </a:lnTo>
                    <a:cubicBezTo>
                      <a:pt x="18975" y="16758"/>
                      <a:pt x="19349" y="17044"/>
                      <a:pt x="19396" y="17063"/>
                    </a:cubicBezTo>
                    <a:cubicBezTo>
                      <a:pt x="20491" y="17718"/>
                      <a:pt x="21432" y="18254"/>
                      <a:pt x="22742" y="18373"/>
                    </a:cubicBezTo>
                    <a:cubicBezTo>
                      <a:pt x="22906" y="18387"/>
                      <a:pt x="23069" y="18393"/>
                      <a:pt x="23229" y="18393"/>
                    </a:cubicBezTo>
                    <a:cubicBezTo>
                      <a:pt x="25857" y="18393"/>
                      <a:pt x="27811" y="16577"/>
                      <a:pt x="27576" y="13861"/>
                    </a:cubicBezTo>
                    <a:cubicBezTo>
                      <a:pt x="27397" y="11836"/>
                      <a:pt x="25314" y="10158"/>
                      <a:pt x="23349" y="9848"/>
                    </a:cubicBezTo>
                    <a:cubicBezTo>
                      <a:pt x="23139" y="9810"/>
                      <a:pt x="22941" y="9806"/>
                      <a:pt x="22776" y="9806"/>
                    </a:cubicBezTo>
                    <a:cubicBezTo>
                      <a:pt x="22735" y="9806"/>
                      <a:pt x="22695" y="9806"/>
                      <a:pt x="22658" y="9806"/>
                    </a:cubicBezTo>
                    <a:cubicBezTo>
                      <a:pt x="22474" y="9806"/>
                      <a:pt x="22349" y="9801"/>
                      <a:pt x="22325" y="9729"/>
                    </a:cubicBezTo>
                    <a:cubicBezTo>
                      <a:pt x="22325" y="9693"/>
                      <a:pt x="22563" y="8824"/>
                      <a:pt x="22575" y="8669"/>
                    </a:cubicBezTo>
                    <a:cubicBezTo>
                      <a:pt x="22623" y="7645"/>
                      <a:pt x="22420" y="6753"/>
                      <a:pt x="21789" y="5919"/>
                    </a:cubicBezTo>
                    <a:cubicBezTo>
                      <a:pt x="21120" y="5054"/>
                      <a:pt x="20163" y="4700"/>
                      <a:pt x="19161" y="4700"/>
                    </a:cubicBezTo>
                    <a:cubicBezTo>
                      <a:pt x="17916" y="4700"/>
                      <a:pt x="16604" y="5246"/>
                      <a:pt x="15693" y="6038"/>
                    </a:cubicBezTo>
                    <a:cubicBezTo>
                      <a:pt x="15491" y="6217"/>
                      <a:pt x="15336" y="6502"/>
                      <a:pt x="15146" y="6657"/>
                    </a:cubicBezTo>
                    <a:cubicBezTo>
                      <a:pt x="15141" y="6661"/>
                      <a:pt x="15136" y="6665"/>
                      <a:pt x="15131" y="6669"/>
                    </a:cubicBezTo>
                    <a:lnTo>
                      <a:pt x="15131" y="6669"/>
                    </a:lnTo>
                    <a:cubicBezTo>
                      <a:pt x="15150" y="6585"/>
                      <a:pt x="15155" y="6479"/>
                      <a:pt x="15134" y="6348"/>
                    </a:cubicBezTo>
                    <a:cubicBezTo>
                      <a:pt x="14955" y="5133"/>
                      <a:pt x="14681" y="3776"/>
                      <a:pt x="14062" y="2704"/>
                    </a:cubicBezTo>
                    <a:cubicBezTo>
                      <a:pt x="12920" y="717"/>
                      <a:pt x="10931" y="1"/>
                      <a:pt x="88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48"/>
              <p:cNvSpPr/>
              <p:nvPr/>
            </p:nvSpPr>
            <p:spPr>
              <a:xfrm>
                <a:off x="8175951" y="2175920"/>
                <a:ext cx="107756" cy="80904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2555" extrusionOk="0">
                    <a:moveTo>
                      <a:pt x="213" y="1"/>
                    </a:moveTo>
                    <a:cubicBezTo>
                      <a:pt x="158" y="1"/>
                      <a:pt x="101" y="35"/>
                      <a:pt x="72" y="101"/>
                    </a:cubicBezTo>
                    <a:cubicBezTo>
                      <a:pt x="0" y="328"/>
                      <a:pt x="60" y="399"/>
                      <a:pt x="227" y="566"/>
                    </a:cubicBezTo>
                    <a:cubicBezTo>
                      <a:pt x="524" y="863"/>
                      <a:pt x="929" y="1161"/>
                      <a:pt x="1262" y="1411"/>
                    </a:cubicBezTo>
                    <a:cubicBezTo>
                      <a:pt x="1596" y="1649"/>
                      <a:pt x="1941" y="1875"/>
                      <a:pt x="2310" y="2054"/>
                    </a:cubicBezTo>
                    <a:cubicBezTo>
                      <a:pt x="2620" y="2209"/>
                      <a:pt x="2929" y="2483"/>
                      <a:pt x="3263" y="2554"/>
                    </a:cubicBezTo>
                    <a:cubicBezTo>
                      <a:pt x="3267" y="2554"/>
                      <a:pt x="3272" y="2555"/>
                      <a:pt x="3276" y="2555"/>
                    </a:cubicBezTo>
                    <a:cubicBezTo>
                      <a:pt x="3383" y="2555"/>
                      <a:pt x="3402" y="2422"/>
                      <a:pt x="3322" y="2399"/>
                    </a:cubicBezTo>
                    <a:cubicBezTo>
                      <a:pt x="3084" y="2328"/>
                      <a:pt x="2798" y="2054"/>
                      <a:pt x="2572" y="1923"/>
                    </a:cubicBezTo>
                    <a:cubicBezTo>
                      <a:pt x="2251" y="1732"/>
                      <a:pt x="1953" y="1506"/>
                      <a:pt x="1655" y="1256"/>
                    </a:cubicBezTo>
                    <a:cubicBezTo>
                      <a:pt x="1203" y="863"/>
                      <a:pt x="762" y="435"/>
                      <a:pt x="310" y="42"/>
                    </a:cubicBezTo>
                    <a:cubicBezTo>
                      <a:pt x="283" y="14"/>
                      <a:pt x="248" y="1"/>
                      <a:pt x="2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48"/>
              <p:cNvSpPr/>
              <p:nvPr/>
            </p:nvSpPr>
            <p:spPr>
              <a:xfrm>
                <a:off x="7664722" y="1698194"/>
                <a:ext cx="525449" cy="562877"/>
              </a:xfrm>
              <a:custGeom>
                <a:avLst/>
                <a:gdLst/>
                <a:ahLst/>
                <a:cxnLst/>
                <a:rect l="l" t="t" r="r" b="b"/>
                <a:pathLst>
                  <a:path w="16594" h="17776" extrusionOk="0">
                    <a:moveTo>
                      <a:pt x="8669" y="1"/>
                    </a:moveTo>
                    <a:cubicBezTo>
                      <a:pt x="8574" y="1"/>
                      <a:pt x="8478" y="3"/>
                      <a:pt x="8383" y="8"/>
                    </a:cubicBezTo>
                    <a:cubicBezTo>
                      <a:pt x="6716" y="91"/>
                      <a:pt x="4358" y="484"/>
                      <a:pt x="2965" y="1437"/>
                    </a:cubicBezTo>
                    <a:cubicBezTo>
                      <a:pt x="1" y="3461"/>
                      <a:pt x="1310" y="9033"/>
                      <a:pt x="3715" y="10997"/>
                    </a:cubicBezTo>
                    <a:cubicBezTo>
                      <a:pt x="4334" y="11497"/>
                      <a:pt x="4989" y="11795"/>
                      <a:pt x="5739" y="11878"/>
                    </a:cubicBezTo>
                    <a:cubicBezTo>
                      <a:pt x="5791" y="11883"/>
                      <a:pt x="5843" y="11885"/>
                      <a:pt x="5896" y="11885"/>
                    </a:cubicBezTo>
                    <a:cubicBezTo>
                      <a:pt x="6191" y="11885"/>
                      <a:pt x="6507" y="11827"/>
                      <a:pt x="6806" y="11827"/>
                    </a:cubicBezTo>
                    <a:cubicBezTo>
                      <a:pt x="6888" y="11827"/>
                      <a:pt x="6970" y="11831"/>
                      <a:pt x="7049" y="11843"/>
                    </a:cubicBezTo>
                    <a:cubicBezTo>
                      <a:pt x="7198" y="11866"/>
                      <a:pt x="7321" y="11883"/>
                      <a:pt x="7422" y="11895"/>
                    </a:cubicBezTo>
                    <a:lnTo>
                      <a:pt x="7422" y="11895"/>
                    </a:lnTo>
                    <a:cubicBezTo>
                      <a:pt x="7380" y="12342"/>
                      <a:pt x="7057" y="13117"/>
                      <a:pt x="7109" y="13581"/>
                    </a:cubicBezTo>
                    <a:cubicBezTo>
                      <a:pt x="7216" y="14450"/>
                      <a:pt x="7513" y="15474"/>
                      <a:pt x="8109" y="16141"/>
                    </a:cubicBezTo>
                    <a:cubicBezTo>
                      <a:pt x="9040" y="17204"/>
                      <a:pt x="10655" y="17776"/>
                      <a:pt x="12244" y="17776"/>
                    </a:cubicBezTo>
                    <a:cubicBezTo>
                      <a:pt x="14088" y="17776"/>
                      <a:pt x="15897" y="17006"/>
                      <a:pt x="16562" y="15343"/>
                    </a:cubicBezTo>
                    <a:cubicBezTo>
                      <a:pt x="16593" y="15273"/>
                      <a:pt x="16528" y="15219"/>
                      <a:pt x="16463" y="15219"/>
                    </a:cubicBezTo>
                    <a:cubicBezTo>
                      <a:pt x="16428" y="15219"/>
                      <a:pt x="16392" y="15234"/>
                      <a:pt x="16372" y="15272"/>
                    </a:cubicBezTo>
                    <a:cubicBezTo>
                      <a:pt x="15601" y="16682"/>
                      <a:pt x="14135" y="17290"/>
                      <a:pt x="12624" y="17290"/>
                    </a:cubicBezTo>
                    <a:cubicBezTo>
                      <a:pt x="9604" y="17290"/>
                      <a:pt x="6403" y="14862"/>
                      <a:pt x="8204" y="11545"/>
                    </a:cubicBezTo>
                    <a:cubicBezTo>
                      <a:pt x="8290" y="11373"/>
                      <a:pt x="8162" y="11181"/>
                      <a:pt x="7987" y="11181"/>
                    </a:cubicBezTo>
                    <a:cubicBezTo>
                      <a:pt x="7969" y="11181"/>
                      <a:pt x="7949" y="11183"/>
                      <a:pt x="7930" y="11188"/>
                    </a:cubicBezTo>
                    <a:cubicBezTo>
                      <a:pt x="7488" y="11295"/>
                      <a:pt x="7066" y="11348"/>
                      <a:pt x="6665" y="11348"/>
                    </a:cubicBezTo>
                    <a:cubicBezTo>
                      <a:pt x="5100" y="11348"/>
                      <a:pt x="3859" y="10535"/>
                      <a:pt x="3025" y="8914"/>
                    </a:cubicBezTo>
                    <a:cubicBezTo>
                      <a:pt x="1917" y="6783"/>
                      <a:pt x="1322" y="3282"/>
                      <a:pt x="3596" y="1830"/>
                    </a:cubicBezTo>
                    <a:cubicBezTo>
                      <a:pt x="4951" y="960"/>
                      <a:pt x="6461" y="555"/>
                      <a:pt x="7967" y="555"/>
                    </a:cubicBezTo>
                    <a:cubicBezTo>
                      <a:pt x="9678" y="555"/>
                      <a:pt x="11385" y="1076"/>
                      <a:pt x="12859" y="2032"/>
                    </a:cubicBezTo>
                    <a:cubicBezTo>
                      <a:pt x="12881" y="2047"/>
                      <a:pt x="12902" y="2053"/>
                      <a:pt x="12923" y="2053"/>
                    </a:cubicBezTo>
                    <a:cubicBezTo>
                      <a:pt x="13018" y="2053"/>
                      <a:pt x="13090" y="1917"/>
                      <a:pt x="13002" y="1830"/>
                    </a:cubicBezTo>
                    <a:cubicBezTo>
                      <a:pt x="11821" y="671"/>
                      <a:pt x="10299" y="1"/>
                      <a:pt x="86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48"/>
              <p:cNvSpPr/>
              <p:nvPr/>
            </p:nvSpPr>
            <p:spPr>
              <a:xfrm>
                <a:off x="8366763" y="1610102"/>
                <a:ext cx="78973" cy="128243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4050" extrusionOk="0">
                    <a:moveTo>
                      <a:pt x="56" y="0"/>
                    </a:moveTo>
                    <a:cubicBezTo>
                      <a:pt x="18" y="0"/>
                      <a:pt x="1" y="51"/>
                      <a:pt x="47" y="87"/>
                    </a:cubicBezTo>
                    <a:cubicBezTo>
                      <a:pt x="1463" y="944"/>
                      <a:pt x="1987" y="2433"/>
                      <a:pt x="2309" y="3980"/>
                    </a:cubicBezTo>
                    <a:cubicBezTo>
                      <a:pt x="2314" y="4028"/>
                      <a:pt x="2352" y="4050"/>
                      <a:pt x="2392" y="4050"/>
                    </a:cubicBezTo>
                    <a:cubicBezTo>
                      <a:pt x="2442" y="4050"/>
                      <a:pt x="2494" y="4016"/>
                      <a:pt x="2487" y="3957"/>
                    </a:cubicBezTo>
                    <a:cubicBezTo>
                      <a:pt x="2416" y="2373"/>
                      <a:pt x="1452" y="790"/>
                      <a:pt x="94" y="16"/>
                    </a:cubicBezTo>
                    <a:cubicBezTo>
                      <a:pt x="80" y="5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48"/>
              <p:cNvSpPr/>
              <p:nvPr/>
            </p:nvSpPr>
            <p:spPr>
              <a:xfrm>
                <a:off x="8453525" y="1764278"/>
                <a:ext cx="10481" cy="17701"/>
              </a:xfrm>
              <a:custGeom>
                <a:avLst/>
                <a:gdLst/>
                <a:ahLst/>
                <a:cxnLst/>
                <a:rect l="l" t="t" r="r" b="b"/>
                <a:pathLst>
                  <a:path w="331" h="559" extrusionOk="0">
                    <a:moveTo>
                      <a:pt x="132" y="0"/>
                    </a:moveTo>
                    <a:cubicBezTo>
                      <a:pt x="70" y="0"/>
                      <a:pt x="0" y="77"/>
                      <a:pt x="33" y="159"/>
                    </a:cubicBezTo>
                    <a:cubicBezTo>
                      <a:pt x="93" y="278"/>
                      <a:pt x="116" y="385"/>
                      <a:pt x="140" y="505"/>
                    </a:cubicBezTo>
                    <a:cubicBezTo>
                      <a:pt x="146" y="540"/>
                      <a:pt x="179" y="558"/>
                      <a:pt x="212" y="558"/>
                    </a:cubicBezTo>
                    <a:cubicBezTo>
                      <a:pt x="244" y="558"/>
                      <a:pt x="277" y="540"/>
                      <a:pt x="283" y="505"/>
                    </a:cubicBezTo>
                    <a:cubicBezTo>
                      <a:pt x="331" y="338"/>
                      <a:pt x="271" y="207"/>
                      <a:pt x="200" y="52"/>
                    </a:cubicBezTo>
                    <a:cubicBezTo>
                      <a:pt x="185" y="15"/>
                      <a:pt x="159" y="0"/>
                      <a:pt x="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48"/>
              <p:cNvSpPr/>
              <p:nvPr/>
            </p:nvSpPr>
            <p:spPr>
              <a:xfrm>
                <a:off x="8123577" y="1886757"/>
                <a:ext cx="326498" cy="228400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7213" extrusionOk="0">
                    <a:moveTo>
                      <a:pt x="10166" y="0"/>
                    </a:moveTo>
                    <a:cubicBezTo>
                      <a:pt x="10138" y="0"/>
                      <a:pt x="10108" y="18"/>
                      <a:pt x="10108" y="54"/>
                    </a:cubicBezTo>
                    <a:cubicBezTo>
                      <a:pt x="9977" y="2792"/>
                      <a:pt x="8572" y="5185"/>
                      <a:pt x="5881" y="6126"/>
                    </a:cubicBezTo>
                    <a:cubicBezTo>
                      <a:pt x="5406" y="6290"/>
                      <a:pt x="4944" y="6365"/>
                      <a:pt x="4497" y="6365"/>
                    </a:cubicBezTo>
                    <a:cubicBezTo>
                      <a:pt x="2906" y="6365"/>
                      <a:pt x="1499" y="5420"/>
                      <a:pt x="309" y="4221"/>
                    </a:cubicBezTo>
                    <a:cubicBezTo>
                      <a:pt x="282" y="4187"/>
                      <a:pt x="245" y="4173"/>
                      <a:pt x="206" y="4173"/>
                    </a:cubicBezTo>
                    <a:cubicBezTo>
                      <a:pt x="108" y="4173"/>
                      <a:pt x="1" y="4268"/>
                      <a:pt x="35" y="4387"/>
                    </a:cubicBezTo>
                    <a:cubicBezTo>
                      <a:pt x="666" y="6187"/>
                      <a:pt x="2423" y="7213"/>
                      <a:pt x="4256" y="7213"/>
                    </a:cubicBezTo>
                    <a:cubicBezTo>
                      <a:pt x="4776" y="7213"/>
                      <a:pt x="5302" y="7130"/>
                      <a:pt x="5810" y="6959"/>
                    </a:cubicBezTo>
                    <a:cubicBezTo>
                      <a:pt x="8822" y="5923"/>
                      <a:pt x="10310" y="3090"/>
                      <a:pt x="10215" y="54"/>
                    </a:cubicBezTo>
                    <a:cubicBezTo>
                      <a:pt x="10221" y="18"/>
                      <a:pt x="10194" y="0"/>
                      <a:pt x="101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48"/>
              <p:cNvSpPr/>
              <p:nvPr/>
            </p:nvSpPr>
            <p:spPr>
              <a:xfrm>
                <a:off x="8193398" y="1915192"/>
                <a:ext cx="46864" cy="47497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500" extrusionOk="0">
                    <a:moveTo>
                      <a:pt x="795" y="1"/>
                    </a:moveTo>
                    <a:cubicBezTo>
                      <a:pt x="648" y="1"/>
                      <a:pt x="518" y="61"/>
                      <a:pt x="419" y="155"/>
                    </a:cubicBezTo>
                    <a:lnTo>
                      <a:pt x="419" y="155"/>
                    </a:lnTo>
                    <a:cubicBezTo>
                      <a:pt x="0" y="387"/>
                      <a:pt x="39" y="1106"/>
                      <a:pt x="509" y="1299"/>
                    </a:cubicBezTo>
                    <a:cubicBezTo>
                      <a:pt x="559" y="1319"/>
                      <a:pt x="604" y="1329"/>
                      <a:pt x="643" y="1331"/>
                    </a:cubicBezTo>
                    <a:lnTo>
                      <a:pt x="643" y="1331"/>
                    </a:lnTo>
                    <a:cubicBezTo>
                      <a:pt x="734" y="1407"/>
                      <a:pt x="845" y="1463"/>
                      <a:pt x="973" y="1489"/>
                    </a:cubicBezTo>
                    <a:cubicBezTo>
                      <a:pt x="1009" y="1496"/>
                      <a:pt x="1043" y="1500"/>
                      <a:pt x="1074" y="1500"/>
                    </a:cubicBezTo>
                    <a:cubicBezTo>
                      <a:pt x="1265" y="1500"/>
                      <a:pt x="1366" y="1372"/>
                      <a:pt x="1402" y="1196"/>
                    </a:cubicBezTo>
                    <a:lnTo>
                      <a:pt x="1402" y="1196"/>
                    </a:lnTo>
                    <a:cubicBezTo>
                      <a:pt x="1456" y="1098"/>
                      <a:pt x="1480" y="982"/>
                      <a:pt x="1473" y="870"/>
                    </a:cubicBezTo>
                    <a:cubicBezTo>
                      <a:pt x="1465" y="729"/>
                      <a:pt x="1412" y="583"/>
                      <a:pt x="1328" y="457"/>
                    </a:cubicBezTo>
                    <a:lnTo>
                      <a:pt x="1328" y="457"/>
                    </a:lnTo>
                    <a:cubicBezTo>
                      <a:pt x="1265" y="251"/>
                      <a:pt x="1134" y="72"/>
                      <a:pt x="966" y="35"/>
                    </a:cubicBezTo>
                    <a:lnTo>
                      <a:pt x="966" y="35"/>
                    </a:lnTo>
                    <a:cubicBezTo>
                      <a:pt x="914" y="13"/>
                      <a:pt x="857" y="1"/>
                      <a:pt x="79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48"/>
              <p:cNvSpPr/>
              <p:nvPr/>
            </p:nvSpPr>
            <p:spPr>
              <a:xfrm>
                <a:off x="8266037" y="1882166"/>
                <a:ext cx="44299" cy="65072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2055" extrusionOk="0">
                    <a:moveTo>
                      <a:pt x="706" y="1"/>
                    </a:moveTo>
                    <a:cubicBezTo>
                      <a:pt x="658" y="1"/>
                      <a:pt x="610" y="7"/>
                      <a:pt x="561" y="20"/>
                    </a:cubicBezTo>
                    <a:cubicBezTo>
                      <a:pt x="299" y="91"/>
                      <a:pt x="144" y="330"/>
                      <a:pt x="72" y="568"/>
                    </a:cubicBezTo>
                    <a:cubicBezTo>
                      <a:pt x="1" y="801"/>
                      <a:pt x="0" y="1147"/>
                      <a:pt x="112" y="1412"/>
                    </a:cubicBezTo>
                    <a:lnTo>
                      <a:pt x="112" y="1412"/>
                    </a:lnTo>
                    <a:cubicBezTo>
                      <a:pt x="147" y="1698"/>
                      <a:pt x="284" y="1949"/>
                      <a:pt x="537" y="2032"/>
                    </a:cubicBezTo>
                    <a:cubicBezTo>
                      <a:pt x="587" y="2048"/>
                      <a:pt x="636" y="2055"/>
                      <a:pt x="682" y="2055"/>
                    </a:cubicBezTo>
                    <a:cubicBezTo>
                      <a:pt x="1059" y="2055"/>
                      <a:pt x="1284" y="1574"/>
                      <a:pt x="1358" y="1234"/>
                    </a:cubicBezTo>
                    <a:cubicBezTo>
                      <a:pt x="1371" y="1171"/>
                      <a:pt x="1374" y="1103"/>
                      <a:pt x="1370" y="1033"/>
                    </a:cubicBezTo>
                    <a:lnTo>
                      <a:pt x="1370" y="1033"/>
                    </a:lnTo>
                    <a:cubicBezTo>
                      <a:pt x="1399" y="864"/>
                      <a:pt x="1384" y="684"/>
                      <a:pt x="1334" y="520"/>
                    </a:cubicBezTo>
                    <a:cubicBezTo>
                      <a:pt x="1263" y="243"/>
                      <a:pt x="1005" y="1"/>
                      <a:pt x="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48"/>
              <p:cNvSpPr/>
              <p:nvPr/>
            </p:nvSpPr>
            <p:spPr>
              <a:xfrm>
                <a:off x="7792902" y="1886409"/>
                <a:ext cx="79068" cy="107661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3400" extrusionOk="0">
                    <a:moveTo>
                      <a:pt x="129" y="1"/>
                    </a:moveTo>
                    <a:cubicBezTo>
                      <a:pt x="95" y="1"/>
                      <a:pt x="60" y="21"/>
                      <a:pt x="60" y="65"/>
                    </a:cubicBezTo>
                    <a:cubicBezTo>
                      <a:pt x="1" y="958"/>
                      <a:pt x="48" y="1362"/>
                      <a:pt x="644" y="2041"/>
                    </a:cubicBezTo>
                    <a:cubicBezTo>
                      <a:pt x="917" y="2374"/>
                      <a:pt x="1298" y="2660"/>
                      <a:pt x="1632" y="2922"/>
                    </a:cubicBezTo>
                    <a:cubicBezTo>
                      <a:pt x="1858" y="3101"/>
                      <a:pt x="2072" y="3375"/>
                      <a:pt x="2346" y="3398"/>
                    </a:cubicBezTo>
                    <a:cubicBezTo>
                      <a:pt x="2350" y="3399"/>
                      <a:pt x="2354" y="3399"/>
                      <a:pt x="2358" y="3399"/>
                    </a:cubicBezTo>
                    <a:cubicBezTo>
                      <a:pt x="2436" y="3399"/>
                      <a:pt x="2496" y="3289"/>
                      <a:pt x="2406" y="3255"/>
                    </a:cubicBezTo>
                    <a:cubicBezTo>
                      <a:pt x="2203" y="3148"/>
                      <a:pt x="1989" y="2851"/>
                      <a:pt x="1810" y="2696"/>
                    </a:cubicBezTo>
                    <a:cubicBezTo>
                      <a:pt x="1560" y="2482"/>
                      <a:pt x="1275" y="2303"/>
                      <a:pt x="1025" y="2077"/>
                    </a:cubicBezTo>
                    <a:cubicBezTo>
                      <a:pt x="798" y="1862"/>
                      <a:pt x="560" y="1612"/>
                      <a:pt x="382" y="1350"/>
                    </a:cubicBezTo>
                    <a:cubicBezTo>
                      <a:pt x="132" y="946"/>
                      <a:pt x="191" y="493"/>
                      <a:pt x="191" y="53"/>
                    </a:cubicBezTo>
                    <a:cubicBezTo>
                      <a:pt x="191" y="18"/>
                      <a:pt x="161" y="1"/>
                      <a:pt x="1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48"/>
              <p:cNvSpPr/>
              <p:nvPr/>
            </p:nvSpPr>
            <p:spPr>
              <a:xfrm>
                <a:off x="8132222" y="2266861"/>
                <a:ext cx="66750" cy="100188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3164" extrusionOk="0">
                    <a:moveTo>
                      <a:pt x="84" y="0"/>
                    </a:moveTo>
                    <a:cubicBezTo>
                      <a:pt x="41" y="0"/>
                      <a:pt x="0" y="31"/>
                      <a:pt x="0" y="87"/>
                    </a:cubicBezTo>
                    <a:cubicBezTo>
                      <a:pt x="12" y="563"/>
                      <a:pt x="465" y="1206"/>
                      <a:pt x="762" y="1563"/>
                    </a:cubicBezTo>
                    <a:cubicBezTo>
                      <a:pt x="1119" y="2016"/>
                      <a:pt x="1631" y="2575"/>
                      <a:pt x="1858" y="3099"/>
                    </a:cubicBezTo>
                    <a:cubicBezTo>
                      <a:pt x="1880" y="3145"/>
                      <a:pt x="1920" y="3164"/>
                      <a:pt x="1961" y="3164"/>
                    </a:cubicBezTo>
                    <a:cubicBezTo>
                      <a:pt x="2028" y="3164"/>
                      <a:pt x="2096" y="3113"/>
                      <a:pt x="2096" y="3040"/>
                    </a:cubicBezTo>
                    <a:cubicBezTo>
                      <a:pt x="2108" y="2575"/>
                      <a:pt x="1655" y="2099"/>
                      <a:pt x="1429" y="1730"/>
                    </a:cubicBezTo>
                    <a:cubicBezTo>
                      <a:pt x="1250" y="1432"/>
                      <a:pt x="977" y="1218"/>
                      <a:pt x="786" y="920"/>
                    </a:cubicBezTo>
                    <a:cubicBezTo>
                      <a:pt x="584" y="623"/>
                      <a:pt x="369" y="349"/>
                      <a:pt x="167" y="51"/>
                    </a:cubicBezTo>
                    <a:cubicBezTo>
                      <a:pt x="147" y="16"/>
                      <a:pt x="115" y="0"/>
                      <a:pt x="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48"/>
              <p:cNvSpPr/>
              <p:nvPr/>
            </p:nvSpPr>
            <p:spPr>
              <a:xfrm>
                <a:off x="8215975" y="2392127"/>
                <a:ext cx="42178" cy="5816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837" extrusionOk="0">
                    <a:moveTo>
                      <a:pt x="285" y="1"/>
                    </a:moveTo>
                    <a:cubicBezTo>
                      <a:pt x="140" y="1"/>
                      <a:pt x="0" y="113"/>
                      <a:pt x="58" y="286"/>
                    </a:cubicBezTo>
                    <a:cubicBezTo>
                      <a:pt x="201" y="655"/>
                      <a:pt x="379" y="1012"/>
                      <a:pt x="570" y="1346"/>
                    </a:cubicBezTo>
                    <a:cubicBezTo>
                      <a:pt x="683" y="1527"/>
                      <a:pt x="850" y="1837"/>
                      <a:pt x="1091" y="1837"/>
                    </a:cubicBezTo>
                    <a:cubicBezTo>
                      <a:pt x="1103" y="1837"/>
                      <a:pt x="1116" y="1836"/>
                      <a:pt x="1130" y="1834"/>
                    </a:cubicBezTo>
                    <a:cubicBezTo>
                      <a:pt x="1272" y="1822"/>
                      <a:pt x="1332" y="1691"/>
                      <a:pt x="1237" y="1584"/>
                    </a:cubicBezTo>
                    <a:cubicBezTo>
                      <a:pt x="1094" y="1405"/>
                      <a:pt x="1046" y="1227"/>
                      <a:pt x="951" y="1000"/>
                    </a:cubicBezTo>
                    <a:cubicBezTo>
                      <a:pt x="820" y="703"/>
                      <a:pt x="641" y="453"/>
                      <a:pt x="522" y="155"/>
                    </a:cubicBezTo>
                    <a:cubicBezTo>
                      <a:pt x="476" y="47"/>
                      <a:pt x="379" y="1"/>
                      <a:pt x="2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48"/>
              <p:cNvSpPr/>
              <p:nvPr/>
            </p:nvSpPr>
            <p:spPr>
              <a:xfrm>
                <a:off x="8288171" y="2517519"/>
                <a:ext cx="23337" cy="27010"/>
              </a:xfrm>
              <a:custGeom>
                <a:avLst/>
                <a:gdLst/>
                <a:ahLst/>
                <a:cxnLst/>
                <a:rect l="l" t="t" r="r" b="b"/>
                <a:pathLst>
                  <a:path w="737" h="853" extrusionOk="0">
                    <a:moveTo>
                      <a:pt x="222" y="1"/>
                    </a:moveTo>
                    <a:cubicBezTo>
                      <a:pt x="107" y="1"/>
                      <a:pt x="0" y="155"/>
                      <a:pt x="100" y="255"/>
                    </a:cubicBezTo>
                    <a:cubicBezTo>
                      <a:pt x="278" y="434"/>
                      <a:pt x="374" y="672"/>
                      <a:pt x="576" y="839"/>
                    </a:cubicBezTo>
                    <a:cubicBezTo>
                      <a:pt x="592" y="848"/>
                      <a:pt x="611" y="853"/>
                      <a:pt x="631" y="853"/>
                    </a:cubicBezTo>
                    <a:cubicBezTo>
                      <a:pt x="684" y="853"/>
                      <a:pt x="736" y="819"/>
                      <a:pt x="719" y="767"/>
                    </a:cubicBezTo>
                    <a:cubicBezTo>
                      <a:pt x="612" y="505"/>
                      <a:pt x="505" y="255"/>
                      <a:pt x="326" y="53"/>
                    </a:cubicBezTo>
                    <a:cubicBezTo>
                      <a:pt x="295" y="16"/>
                      <a:pt x="258" y="1"/>
                      <a:pt x="2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48"/>
              <p:cNvSpPr/>
              <p:nvPr/>
            </p:nvSpPr>
            <p:spPr>
              <a:xfrm>
                <a:off x="8350487" y="2612229"/>
                <a:ext cx="49049" cy="63932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2019" extrusionOk="0">
                    <a:moveTo>
                      <a:pt x="139" y="0"/>
                    </a:moveTo>
                    <a:cubicBezTo>
                      <a:pt x="63" y="0"/>
                      <a:pt x="1" y="101"/>
                      <a:pt x="72" y="181"/>
                    </a:cubicBezTo>
                    <a:cubicBezTo>
                      <a:pt x="322" y="491"/>
                      <a:pt x="453" y="872"/>
                      <a:pt x="692" y="1181"/>
                    </a:cubicBezTo>
                    <a:cubicBezTo>
                      <a:pt x="799" y="1312"/>
                      <a:pt x="930" y="1407"/>
                      <a:pt x="1025" y="1538"/>
                    </a:cubicBezTo>
                    <a:cubicBezTo>
                      <a:pt x="1132" y="1681"/>
                      <a:pt x="1192" y="1848"/>
                      <a:pt x="1323" y="1979"/>
                    </a:cubicBezTo>
                    <a:cubicBezTo>
                      <a:pt x="1351" y="2007"/>
                      <a:pt x="1380" y="2019"/>
                      <a:pt x="1408" y="2019"/>
                    </a:cubicBezTo>
                    <a:cubicBezTo>
                      <a:pt x="1486" y="2019"/>
                      <a:pt x="1548" y="1924"/>
                      <a:pt x="1513" y="1836"/>
                    </a:cubicBezTo>
                    <a:cubicBezTo>
                      <a:pt x="1370" y="1491"/>
                      <a:pt x="1156" y="1300"/>
                      <a:pt x="918" y="1026"/>
                    </a:cubicBezTo>
                    <a:cubicBezTo>
                      <a:pt x="656" y="729"/>
                      <a:pt x="501" y="348"/>
                      <a:pt x="215" y="38"/>
                    </a:cubicBezTo>
                    <a:cubicBezTo>
                      <a:pt x="191" y="11"/>
                      <a:pt x="165" y="0"/>
                      <a:pt x="1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48"/>
              <p:cNvSpPr/>
              <p:nvPr/>
            </p:nvSpPr>
            <p:spPr>
              <a:xfrm>
                <a:off x="8222562" y="2255493"/>
                <a:ext cx="29195" cy="39771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56" extrusionOk="0">
                    <a:moveTo>
                      <a:pt x="188" y="0"/>
                    </a:moveTo>
                    <a:cubicBezTo>
                      <a:pt x="96" y="0"/>
                      <a:pt x="1" y="104"/>
                      <a:pt x="76" y="196"/>
                    </a:cubicBezTo>
                    <a:cubicBezTo>
                      <a:pt x="302" y="505"/>
                      <a:pt x="588" y="791"/>
                      <a:pt x="660" y="1196"/>
                    </a:cubicBezTo>
                    <a:cubicBezTo>
                      <a:pt x="660" y="1244"/>
                      <a:pt x="707" y="1255"/>
                      <a:pt x="731" y="1255"/>
                    </a:cubicBezTo>
                    <a:lnTo>
                      <a:pt x="826" y="1255"/>
                    </a:lnTo>
                    <a:cubicBezTo>
                      <a:pt x="886" y="1255"/>
                      <a:pt x="922" y="1160"/>
                      <a:pt x="850" y="1136"/>
                    </a:cubicBezTo>
                    <a:cubicBezTo>
                      <a:pt x="827" y="1125"/>
                      <a:pt x="813" y="1116"/>
                      <a:pt x="798" y="1109"/>
                    </a:cubicBezTo>
                    <a:lnTo>
                      <a:pt x="798" y="1109"/>
                    </a:lnTo>
                    <a:cubicBezTo>
                      <a:pt x="757" y="707"/>
                      <a:pt x="496" y="408"/>
                      <a:pt x="291" y="65"/>
                    </a:cubicBezTo>
                    <a:cubicBezTo>
                      <a:pt x="266" y="19"/>
                      <a:pt x="227" y="0"/>
                      <a:pt x="1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48"/>
              <p:cNvSpPr/>
              <p:nvPr/>
            </p:nvSpPr>
            <p:spPr>
              <a:xfrm>
                <a:off x="8300995" y="2370690"/>
                <a:ext cx="27517" cy="3461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093" extrusionOk="0">
                    <a:moveTo>
                      <a:pt x="234" y="1"/>
                    </a:moveTo>
                    <a:cubicBezTo>
                      <a:pt x="112" y="1"/>
                      <a:pt x="0" y="164"/>
                      <a:pt x="111" y="284"/>
                    </a:cubicBezTo>
                    <a:cubicBezTo>
                      <a:pt x="338" y="499"/>
                      <a:pt x="409" y="915"/>
                      <a:pt x="707" y="1082"/>
                    </a:cubicBezTo>
                    <a:cubicBezTo>
                      <a:pt x="724" y="1089"/>
                      <a:pt x="741" y="1093"/>
                      <a:pt x="757" y="1093"/>
                    </a:cubicBezTo>
                    <a:cubicBezTo>
                      <a:pt x="819" y="1093"/>
                      <a:pt x="869" y="1041"/>
                      <a:pt x="850" y="975"/>
                    </a:cubicBezTo>
                    <a:cubicBezTo>
                      <a:pt x="790" y="820"/>
                      <a:pt x="695" y="642"/>
                      <a:pt x="623" y="475"/>
                    </a:cubicBezTo>
                    <a:cubicBezTo>
                      <a:pt x="564" y="308"/>
                      <a:pt x="457" y="177"/>
                      <a:pt x="338" y="46"/>
                    </a:cubicBezTo>
                    <a:cubicBezTo>
                      <a:pt x="306" y="14"/>
                      <a:pt x="270" y="1"/>
                      <a:pt x="2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48"/>
              <p:cNvSpPr/>
              <p:nvPr/>
            </p:nvSpPr>
            <p:spPr>
              <a:xfrm>
                <a:off x="8378036" y="2490003"/>
                <a:ext cx="56205" cy="87649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2768" extrusionOk="0">
                    <a:moveTo>
                      <a:pt x="103" y="0"/>
                    </a:moveTo>
                    <a:cubicBezTo>
                      <a:pt x="61" y="0"/>
                      <a:pt x="24" y="30"/>
                      <a:pt x="24" y="88"/>
                    </a:cubicBezTo>
                    <a:cubicBezTo>
                      <a:pt x="0" y="291"/>
                      <a:pt x="48" y="386"/>
                      <a:pt x="155" y="541"/>
                    </a:cubicBezTo>
                    <a:cubicBezTo>
                      <a:pt x="381" y="874"/>
                      <a:pt x="476" y="1255"/>
                      <a:pt x="715" y="1588"/>
                    </a:cubicBezTo>
                    <a:cubicBezTo>
                      <a:pt x="893" y="1850"/>
                      <a:pt x="1000" y="2136"/>
                      <a:pt x="1167" y="2410"/>
                    </a:cubicBezTo>
                    <a:cubicBezTo>
                      <a:pt x="1274" y="2589"/>
                      <a:pt x="1357" y="2743"/>
                      <a:pt x="1584" y="2767"/>
                    </a:cubicBezTo>
                    <a:cubicBezTo>
                      <a:pt x="1691" y="2767"/>
                      <a:pt x="1774" y="2624"/>
                      <a:pt x="1715" y="2541"/>
                    </a:cubicBezTo>
                    <a:cubicBezTo>
                      <a:pt x="1477" y="2208"/>
                      <a:pt x="1346" y="1827"/>
                      <a:pt x="1096" y="1493"/>
                    </a:cubicBezTo>
                    <a:cubicBezTo>
                      <a:pt x="893" y="1243"/>
                      <a:pt x="774" y="993"/>
                      <a:pt x="619" y="719"/>
                    </a:cubicBezTo>
                    <a:cubicBezTo>
                      <a:pt x="476" y="493"/>
                      <a:pt x="226" y="362"/>
                      <a:pt x="214" y="100"/>
                    </a:cubicBezTo>
                    <a:cubicBezTo>
                      <a:pt x="196" y="33"/>
                      <a:pt x="147" y="0"/>
                      <a:pt x="1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48"/>
              <p:cNvSpPr/>
              <p:nvPr/>
            </p:nvSpPr>
            <p:spPr>
              <a:xfrm>
                <a:off x="8351596" y="2328069"/>
                <a:ext cx="30588" cy="40278"/>
              </a:xfrm>
              <a:custGeom>
                <a:avLst/>
                <a:gdLst/>
                <a:ahLst/>
                <a:cxnLst/>
                <a:rect l="l" t="t" r="r" b="b"/>
                <a:pathLst>
                  <a:path w="966" h="1272" extrusionOk="0">
                    <a:moveTo>
                      <a:pt x="225" y="0"/>
                    </a:moveTo>
                    <a:cubicBezTo>
                      <a:pt x="109" y="0"/>
                      <a:pt x="0" y="107"/>
                      <a:pt x="85" y="225"/>
                    </a:cubicBezTo>
                    <a:cubicBezTo>
                      <a:pt x="216" y="404"/>
                      <a:pt x="347" y="571"/>
                      <a:pt x="466" y="761"/>
                    </a:cubicBezTo>
                    <a:cubicBezTo>
                      <a:pt x="573" y="940"/>
                      <a:pt x="645" y="1118"/>
                      <a:pt x="799" y="1249"/>
                    </a:cubicBezTo>
                    <a:cubicBezTo>
                      <a:pt x="815" y="1265"/>
                      <a:pt x="834" y="1271"/>
                      <a:pt x="853" y="1271"/>
                    </a:cubicBezTo>
                    <a:cubicBezTo>
                      <a:pt x="909" y="1271"/>
                      <a:pt x="966" y="1216"/>
                      <a:pt x="930" y="1154"/>
                    </a:cubicBezTo>
                    <a:cubicBezTo>
                      <a:pt x="811" y="976"/>
                      <a:pt x="823" y="761"/>
                      <a:pt x="716" y="571"/>
                    </a:cubicBezTo>
                    <a:cubicBezTo>
                      <a:pt x="609" y="392"/>
                      <a:pt x="478" y="225"/>
                      <a:pt x="359" y="59"/>
                    </a:cubicBezTo>
                    <a:cubicBezTo>
                      <a:pt x="321" y="18"/>
                      <a:pt x="273" y="0"/>
                      <a:pt x="2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48"/>
              <p:cNvSpPr/>
              <p:nvPr/>
            </p:nvSpPr>
            <p:spPr>
              <a:xfrm>
                <a:off x="8411949" y="2356916"/>
                <a:ext cx="46738" cy="78593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482" extrusionOk="0">
                    <a:moveTo>
                      <a:pt x="94" y="1"/>
                    </a:moveTo>
                    <a:cubicBezTo>
                      <a:pt x="45" y="1"/>
                      <a:pt x="1" y="45"/>
                      <a:pt x="25" y="100"/>
                    </a:cubicBezTo>
                    <a:cubicBezTo>
                      <a:pt x="167" y="529"/>
                      <a:pt x="239" y="981"/>
                      <a:pt x="465" y="1398"/>
                    </a:cubicBezTo>
                    <a:cubicBezTo>
                      <a:pt x="691" y="1803"/>
                      <a:pt x="977" y="2148"/>
                      <a:pt x="1298" y="2458"/>
                    </a:cubicBezTo>
                    <a:cubicBezTo>
                      <a:pt x="1315" y="2474"/>
                      <a:pt x="1334" y="2481"/>
                      <a:pt x="1353" y="2481"/>
                    </a:cubicBezTo>
                    <a:cubicBezTo>
                      <a:pt x="1416" y="2481"/>
                      <a:pt x="1475" y="2405"/>
                      <a:pt x="1429" y="2351"/>
                    </a:cubicBezTo>
                    <a:cubicBezTo>
                      <a:pt x="1179" y="1993"/>
                      <a:pt x="882" y="1648"/>
                      <a:pt x="679" y="1279"/>
                    </a:cubicBezTo>
                    <a:cubicBezTo>
                      <a:pt x="453" y="898"/>
                      <a:pt x="382" y="446"/>
                      <a:pt x="167" y="41"/>
                    </a:cubicBezTo>
                    <a:cubicBezTo>
                      <a:pt x="147" y="12"/>
                      <a:pt x="120" y="1"/>
                      <a:pt x="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48"/>
              <p:cNvSpPr/>
              <p:nvPr/>
            </p:nvSpPr>
            <p:spPr>
              <a:xfrm>
                <a:off x="8395293" y="2427845"/>
                <a:ext cx="23464" cy="34008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074" extrusionOk="0">
                    <a:moveTo>
                      <a:pt x="199" y="1"/>
                    </a:moveTo>
                    <a:cubicBezTo>
                      <a:pt x="101" y="1"/>
                      <a:pt x="1" y="107"/>
                      <a:pt x="74" y="230"/>
                    </a:cubicBezTo>
                    <a:cubicBezTo>
                      <a:pt x="217" y="503"/>
                      <a:pt x="396" y="765"/>
                      <a:pt x="551" y="1039"/>
                    </a:cubicBezTo>
                    <a:cubicBezTo>
                      <a:pt x="560" y="1063"/>
                      <a:pt x="583" y="1074"/>
                      <a:pt x="608" y="1074"/>
                    </a:cubicBezTo>
                    <a:cubicBezTo>
                      <a:pt x="643" y="1074"/>
                      <a:pt x="681" y="1051"/>
                      <a:pt x="681" y="1015"/>
                    </a:cubicBezTo>
                    <a:cubicBezTo>
                      <a:pt x="741" y="658"/>
                      <a:pt x="455" y="372"/>
                      <a:pt x="312" y="75"/>
                    </a:cubicBezTo>
                    <a:cubicBezTo>
                      <a:pt x="286" y="23"/>
                      <a:pt x="243" y="1"/>
                      <a:pt x="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48"/>
              <p:cNvSpPr/>
              <p:nvPr/>
            </p:nvSpPr>
            <p:spPr>
              <a:xfrm>
                <a:off x="8456818" y="2311698"/>
                <a:ext cx="45028" cy="53577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692" extrusionOk="0">
                    <a:moveTo>
                      <a:pt x="267" y="1"/>
                    </a:moveTo>
                    <a:cubicBezTo>
                      <a:pt x="139" y="1"/>
                      <a:pt x="1" y="87"/>
                      <a:pt x="1" y="242"/>
                    </a:cubicBezTo>
                    <a:cubicBezTo>
                      <a:pt x="1" y="564"/>
                      <a:pt x="215" y="790"/>
                      <a:pt x="393" y="1028"/>
                    </a:cubicBezTo>
                    <a:cubicBezTo>
                      <a:pt x="584" y="1266"/>
                      <a:pt x="834" y="1576"/>
                      <a:pt x="1132" y="1683"/>
                    </a:cubicBezTo>
                    <a:cubicBezTo>
                      <a:pt x="1148" y="1689"/>
                      <a:pt x="1165" y="1692"/>
                      <a:pt x="1183" y="1692"/>
                    </a:cubicBezTo>
                    <a:cubicBezTo>
                      <a:pt x="1301" y="1692"/>
                      <a:pt x="1422" y="1559"/>
                      <a:pt x="1370" y="1445"/>
                    </a:cubicBezTo>
                    <a:cubicBezTo>
                      <a:pt x="1286" y="1207"/>
                      <a:pt x="1072" y="981"/>
                      <a:pt x="929" y="790"/>
                    </a:cubicBezTo>
                    <a:cubicBezTo>
                      <a:pt x="774" y="612"/>
                      <a:pt x="513" y="397"/>
                      <a:pt x="477" y="159"/>
                    </a:cubicBezTo>
                    <a:cubicBezTo>
                      <a:pt x="456" y="51"/>
                      <a:pt x="364" y="1"/>
                      <a:pt x="2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48"/>
              <p:cNvSpPr/>
              <p:nvPr/>
            </p:nvSpPr>
            <p:spPr>
              <a:xfrm>
                <a:off x="8536297" y="2295708"/>
                <a:ext cx="77199" cy="112569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3555" extrusionOk="0">
                    <a:moveTo>
                      <a:pt x="158" y="0"/>
                    </a:moveTo>
                    <a:cubicBezTo>
                      <a:pt x="83" y="0"/>
                      <a:pt x="1" y="85"/>
                      <a:pt x="50" y="176"/>
                    </a:cubicBezTo>
                    <a:cubicBezTo>
                      <a:pt x="408" y="783"/>
                      <a:pt x="872" y="1319"/>
                      <a:pt x="1253" y="1902"/>
                    </a:cubicBezTo>
                    <a:cubicBezTo>
                      <a:pt x="1420" y="2140"/>
                      <a:pt x="1539" y="2414"/>
                      <a:pt x="1705" y="2652"/>
                    </a:cubicBezTo>
                    <a:cubicBezTo>
                      <a:pt x="1884" y="2926"/>
                      <a:pt x="2194" y="3164"/>
                      <a:pt x="2289" y="3498"/>
                    </a:cubicBezTo>
                    <a:cubicBezTo>
                      <a:pt x="2300" y="3536"/>
                      <a:pt x="2334" y="3555"/>
                      <a:pt x="2366" y="3555"/>
                    </a:cubicBezTo>
                    <a:cubicBezTo>
                      <a:pt x="2403" y="3555"/>
                      <a:pt x="2438" y="3530"/>
                      <a:pt x="2432" y="3486"/>
                    </a:cubicBezTo>
                    <a:cubicBezTo>
                      <a:pt x="2408" y="2974"/>
                      <a:pt x="1896" y="2462"/>
                      <a:pt x="1646" y="2045"/>
                    </a:cubicBezTo>
                    <a:cubicBezTo>
                      <a:pt x="1217" y="1355"/>
                      <a:pt x="658" y="759"/>
                      <a:pt x="241" y="57"/>
                    </a:cubicBezTo>
                    <a:cubicBezTo>
                      <a:pt x="223" y="17"/>
                      <a:pt x="191" y="0"/>
                      <a:pt x="1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48"/>
              <p:cNvSpPr/>
              <p:nvPr/>
            </p:nvSpPr>
            <p:spPr>
              <a:xfrm>
                <a:off x="8567233" y="2460428"/>
                <a:ext cx="36668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59" extrusionOk="0">
                    <a:moveTo>
                      <a:pt x="244" y="1"/>
                    </a:moveTo>
                    <a:cubicBezTo>
                      <a:pt x="111" y="1"/>
                      <a:pt x="1" y="164"/>
                      <a:pt x="121" y="284"/>
                    </a:cubicBezTo>
                    <a:cubicBezTo>
                      <a:pt x="347" y="558"/>
                      <a:pt x="574" y="939"/>
                      <a:pt x="907" y="1141"/>
                    </a:cubicBezTo>
                    <a:cubicBezTo>
                      <a:pt x="928" y="1153"/>
                      <a:pt x="951" y="1158"/>
                      <a:pt x="974" y="1158"/>
                    </a:cubicBezTo>
                    <a:cubicBezTo>
                      <a:pt x="1067" y="1158"/>
                      <a:pt x="1157" y="1070"/>
                      <a:pt x="1109" y="975"/>
                    </a:cubicBezTo>
                    <a:cubicBezTo>
                      <a:pt x="966" y="617"/>
                      <a:pt x="633" y="308"/>
                      <a:pt x="359" y="46"/>
                    </a:cubicBezTo>
                    <a:cubicBezTo>
                      <a:pt x="322" y="14"/>
                      <a:pt x="282" y="1"/>
                      <a:pt x="2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48"/>
              <p:cNvSpPr/>
              <p:nvPr/>
            </p:nvSpPr>
            <p:spPr>
              <a:xfrm>
                <a:off x="8576733" y="2562895"/>
                <a:ext cx="55129" cy="62127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1962" extrusionOk="0">
                    <a:moveTo>
                      <a:pt x="255" y="1"/>
                    </a:moveTo>
                    <a:cubicBezTo>
                      <a:pt x="119" y="1"/>
                      <a:pt x="1" y="186"/>
                      <a:pt x="119" y="322"/>
                    </a:cubicBezTo>
                    <a:cubicBezTo>
                      <a:pt x="369" y="620"/>
                      <a:pt x="559" y="953"/>
                      <a:pt x="857" y="1215"/>
                    </a:cubicBezTo>
                    <a:cubicBezTo>
                      <a:pt x="1107" y="1453"/>
                      <a:pt x="1274" y="1775"/>
                      <a:pt x="1571" y="1953"/>
                    </a:cubicBezTo>
                    <a:cubicBezTo>
                      <a:pt x="1583" y="1959"/>
                      <a:pt x="1596" y="1962"/>
                      <a:pt x="1609" y="1962"/>
                    </a:cubicBezTo>
                    <a:cubicBezTo>
                      <a:pt x="1674" y="1962"/>
                      <a:pt x="1740" y="1894"/>
                      <a:pt x="1690" y="1834"/>
                    </a:cubicBezTo>
                    <a:cubicBezTo>
                      <a:pt x="1476" y="1549"/>
                      <a:pt x="1381" y="1203"/>
                      <a:pt x="1131" y="953"/>
                    </a:cubicBezTo>
                    <a:cubicBezTo>
                      <a:pt x="845" y="679"/>
                      <a:pt x="643" y="358"/>
                      <a:pt x="381" y="60"/>
                    </a:cubicBezTo>
                    <a:cubicBezTo>
                      <a:pt x="341" y="18"/>
                      <a:pt x="298" y="1"/>
                      <a:pt x="2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48"/>
              <p:cNvSpPr/>
              <p:nvPr/>
            </p:nvSpPr>
            <p:spPr>
              <a:xfrm>
                <a:off x="8495797" y="2491871"/>
                <a:ext cx="35908" cy="36795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162" extrusionOk="0">
                    <a:moveTo>
                      <a:pt x="170" y="0"/>
                    </a:moveTo>
                    <a:cubicBezTo>
                      <a:pt x="77" y="0"/>
                      <a:pt x="0" y="123"/>
                      <a:pt x="79" y="220"/>
                    </a:cubicBezTo>
                    <a:lnTo>
                      <a:pt x="484" y="708"/>
                    </a:lnTo>
                    <a:cubicBezTo>
                      <a:pt x="615" y="875"/>
                      <a:pt x="782" y="1006"/>
                      <a:pt x="960" y="1137"/>
                    </a:cubicBezTo>
                    <a:cubicBezTo>
                      <a:pt x="981" y="1154"/>
                      <a:pt x="1002" y="1161"/>
                      <a:pt x="1023" y="1161"/>
                    </a:cubicBezTo>
                    <a:cubicBezTo>
                      <a:pt x="1085" y="1161"/>
                      <a:pt x="1133" y="1089"/>
                      <a:pt x="1079" y="1017"/>
                    </a:cubicBezTo>
                    <a:cubicBezTo>
                      <a:pt x="948" y="851"/>
                      <a:pt x="841" y="684"/>
                      <a:pt x="686" y="517"/>
                    </a:cubicBezTo>
                    <a:cubicBezTo>
                      <a:pt x="544" y="363"/>
                      <a:pt x="413" y="196"/>
                      <a:pt x="270" y="53"/>
                    </a:cubicBezTo>
                    <a:cubicBezTo>
                      <a:pt x="239" y="16"/>
                      <a:pt x="203" y="0"/>
                      <a:pt x="1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48"/>
              <p:cNvSpPr/>
              <p:nvPr/>
            </p:nvSpPr>
            <p:spPr>
              <a:xfrm>
                <a:off x="8659663" y="2492663"/>
                <a:ext cx="57092" cy="715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258" extrusionOk="0">
                    <a:moveTo>
                      <a:pt x="146" y="1"/>
                    </a:moveTo>
                    <a:cubicBezTo>
                      <a:pt x="73" y="1"/>
                      <a:pt x="0" y="71"/>
                      <a:pt x="60" y="147"/>
                    </a:cubicBezTo>
                    <a:cubicBezTo>
                      <a:pt x="393" y="635"/>
                      <a:pt x="786" y="1100"/>
                      <a:pt x="1072" y="1624"/>
                    </a:cubicBezTo>
                    <a:cubicBezTo>
                      <a:pt x="1226" y="1921"/>
                      <a:pt x="1346" y="2195"/>
                      <a:pt x="1703" y="2255"/>
                    </a:cubicBezTo>
                    <a:cubicBezTo>
                      <a:pt x="1711" y="2257"/>
                      <a:pt x="1719" y="2258"/>
                      <a:pt x="1726" y="2258"/>
                    </a:cubicBezTo>
                    <a:cubicBezTo>
                      <a:pt x="1790" y="2258"/>
                      <a:pt x="1803" y="2169"/>
                      <a:pt x="1738" y="2147"/>
                    </a:cubicBezTo>
                    <a:cubicBezTo>
                      <a:pt x="1369" y="2028"/>
                      <a:pt x="1203" y="1445"/>
                      <a:pt x="1000" y="1147"/>
                    </a:cubicBezTo>
                    <a:cubicBezTo>
                      <a:pt x="774" y="766"/>
                      <a:pt x="488" y="409"/>
                      <a:pt x="226" y="40"/>
                    </a:cubicBezTo>
                    <a:cubicBezTo>
                      <a:pt x="206" y="12"/>
                      <a:pt x="176" y="1"/>
                      <a:pt x="14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48"/>
              <p:cNvSpPr/>
              <p:nvPr/>
            </p:nvSpPr>
            <p:spPr>
              <a:xfrm>
                <a:off x="8600671" y="2241561"/>
                <a:ext cx="31348" cy="34578"/>
              </a:xfrm>
              <a:custGeom>
                <a:avLst/>
                <a:gdLst/>
                <a:ahLst/>
                <a:cxnLst/>
                <a:rect l="l" t="t" r="r" b="b"/>
                <a:pathLst>
                  <a:path w="990" h="1092" extrusionOk="0">
                    <a:moveTo>
                      <a:pt x="241" y="1"/>
                    </a:moveTo>
                    <a:cubicBezTo>
                      <a:pt x="117" y="1"/>
                      <a:pt x="0" y="161"/>
                      <a:pt x="113" y="255"/>
                    </a:cubicBezTo>
                    <a:cubicBezTo>
                      <a:pt x="387" y="493"/>
                      <a:pt x="470" y="945"/>
                      <a:pt x="827" y="1088"/>
                    </a:cubicBezTo>
                    <a:cubicBezTo>
                      <a:pt x="836" y="1091"/>
                      <a:pt x="845" y="1092"/>
                      <a:pt x="854" y="1092"/>
                    </a:cubicBezTo>
                    <a:cubicBezTo>
                      <a:pt x="935" y="1092"/>
                      <a:pt x="989" y="998"/>
                      <a:pt x="946" y="933"/>
                    </a:cubicBezTo>
                    <a:cubicBezTo>
                      <a:pt x="863" y="767"/>
                      <a:pt x="744" y="636"/>
                      <a:pt x="649" y="469"/>
                    </a:cubicBezTo>
                    <a:cubicBezTo>
                      <a:pt x="565" y="302"/>
                      <a:pt x="470" y="160"/>
                      <a:pt x="339" y="40"/>
                    </a:cubicBezTo>
                    <a:cubicBezTo>
                      <a:pt x="309" y="13"/>
                      <a:pt x="275" y="1"/>
                      <a:pt x="2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48"/>
              <p:cNvSpPr/>
              <p:nvPr/>
            </p:nvSpPr>
            <p:spPr>
              <a:xfrm>
                <a:off x="8649467" y="2202677"/>
                <a:ext cx="48542" cy="46674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1474" extrusionOk="0">
                    <a:moveTo>
                      <a:pt x="154" y="0"/>
                    </a:moveTo>
                    <a:cubicBezTo>
                      <a:pt x="69" y="0"/>
                      <a:pt x="0" y="113"/>
                      <a:pt x="84" y="197"/>
                    </a:cubicBezTo>
                    <a:cubicBezTo>
                      <a:pt x="501" y="614"/>
                      <a:pt x="929" y="1030"/>
                      <a:pt x="1346" y="1447"/>
                    </a:cubicBezTo>
                    <a:cubicBezTo>
                      <a:pt x="1365" y="1466"/>
                      <a:pt x="1387" y="1474"/>
                      <a:pt x="1409" y="1474"/>
                    </a:cubicBezTo>
                    <a:cubicBezTo>
                      <a:pt x="1473" y="1474"/>
                      <a:pt x="1533" y="1407"/>
                      <a:pt x="1489" y="1328"/>
                    </a:cubicBezTo>
                    <a:cubicBezTo>
                      <a:pt x="1215" y="792"/>
                      <a:pt x="644" y="435"/>
                      <a:pt x="227" y="30"/>
                    </a:cubicBezTo>
                    <a:cubicBezTo>
                      <a:pt x="203" y="9"/>
                      <a:pt x="178" y="0"/>
                      <a:pt x="1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48"/>
              <p:cNvSpPr/>
              <p:nvPr/>
            </p:nvSpPr>
            <p:spPr>
              <a:xfrm>
                <a:off x="8686926" y="2363059"/>
                <a:ext cx="45154" cy="59404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876" extrusionOk="0">
                    <a:moveTo>
                      <a:pt x="118" y="1"/>
                    </a:moveTo>
                    <a:cubicBezTo>
                      <a:pt x="40" y="1"/>
                      <a:pt x="1" y="134"/>
                      <a:pt x="104" y="180"/>
                    </a:cubicBezTo>
                    <a:cubicBezTo>
                      <a:pt x="365" y="287"/>
                      <a:pt x="449" y="823"/>
                      <a:pt x="592" y="1037"/>
                    </a:cubicBezTo>
                    <a:cubicBezTo>
                      <a:pt x="770" y="1299"/>
                      <a:pt x="1068" y="1502"/>
                      <a:pt x="1175" y="1799"/>
                    </a:cubicBezTo>
                    <a:cubicBezTo>
                      <a:pt x="1187" y="1848"/>
                      <a:pt x="1234" y="1875"/>
                      <a:pt x="1279" y="1875"/>
                    </a:cubicBezTo>
                    <a:cubicBezTo>
                      <a:pt x="1320" y="1875"/>
                      <a:pt x="1360" y="1851"/>
                      <a:pt x="1366" y="1799"/>
                    </a:cubicBezTo>
                    <a:cubicBezTo>
                      <a:pt x="1425" y="1430"/>
                      <a:pt x="1008" y="1133"/>
                      <a:pt x="818" y="859"/>
                    </a:cubicBezTo>
                    <a:cubicBezTo>
                      <a:pt x="604" y="597"/>
                      <a:pt x="508" y="85"/>
                      <a:pt x="127" y="2"/>
                    </a:cubicBezTo>
                    <a:cubicBezTo>
                      <a:pt x="124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48"/>
              <p:cNvSpPr/>
              <p:nvPr/>
            </p:nvSpPr>
            <p:spPr>
              <a:xfrm>
                <a:off x="8722074" y="2154578"/>
                <a:ext cx="58644" cy="80872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554" extrusionOk="0">
                    <a:moveTo>
                      <a:pt x="77" y="1"/>
                    </a:moveTo>
                    <a:cubicBezTo>
                      <a:pt x="37" y="1"/>
                      <a:pt x="1" y="43"/>
                      <a:pt x="17" y="85"/>
                    </a:cubicBezTo>
                    <a:cubicBezTo>
                      <a:pt x="529" y="918"/>
                      <a:pt x="899" y="1942"/>
                      <a:pt x="1720" y="2537"/>
                    </a:cubicBezTo>
                    <a:cubicBezTo>
                      <a:pt x="1734" y="2549"/>
                      <a:pt x="1747" y="2554"/>
                      <a:pt x="1760" y="2554"/>
                    </a:cubicBezTo>
                    <a:cubicBezTo>
                      <a:pt x="1814" y="2554"/>
                      <a:pt x="1852" y="2467"/>
                      <a:pt x="1803" y="2418"/>
                    </a:cubicBezTo>
                    <a:cubicBezTo>
                      <a:pt x="1137" y="1692"/>
                      <a:pt x="672" y="859"/>
                      <a:pt x="125" y="25"/>
                    </a:cubicBezTo>
                    <a:cubicBezTo>
                      <a:pt x="111" y="8"/>
                      <a:pt x="94" y="1"/>
                      <a:pt x="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48"/>
              <p:cNvSpPr/>
              <p:nvPr/>
            </p:nvSpPr>
            <p:spPr>
              <a:xfrm>
                <a:off x="8745949" y="2289533"/>
                <a:ext cx="52881" cy="59784"/>
              </a:xfrm>
              <a:custGeom>
                <a:avLst/>
                <a:gdLst/>
                <a:ahLst/>
                <a:cxnLst/>
                <a:rect l="l" t="t" r="r" b="b"/>
                <a:pathLst>
                  <a:path w="1670" h="1888" extrusionOk="0">
                    <a:moveTo>
                      <a:pt x="174" y="1"/>
                    </a:moveTo>
                    <a:cubicBezTo>
                      <a:pt x="79" y="1"/>
                      <a:pt x="0" y="105"/>
                      <a:pt x="85" y="180"/>
                    </a:cubicBezTo>
                    <a:cubicBezTo>
                      <a:pt x="633" y="669"/>
                      <a:pt x="859" y="1431"/>
                      <a:pt x="1478" y="1871"/>
                    </a:cubicBezTo>
                    <a:cubicBezTo>
                      <a:pt x="1494" y="1882"/>
                      <a:pt x="1511" y="1887"/>
                      <a:pt x="1528" y="1887"/>
                    </a:cubicBezTo>
                    <a:cubicBezTo>
                      <a:pt x="1600" y="1887"/>
                      <a:pt x="1669" y="1798"/>
                      <a:pt x="1621" y="1740"/>
                    </a:cubicBezTo>
                    <a:cubicBezTo>
                      <a:pt x="1395" y="1419"/>
                      <a:pt x="1109" y="1121"/>
                      <a:pt x="883" y="800"/>
                    </a:cubicBezTo>
                    <a:cubicBezTo>
                      <a:pt x="692" y="538"/>
                      <a:pt x="514" y="252"/>
                      <a:pt x="252" y="26"/>
                    </a:cubicBezTo>
                    <a:cubicBezTo>
                      <a:pt x="227" y="8"/>
                      <a:pt x="200" y="1"/>
                      <a:pt x="1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48"/>
              <p:cNvSpPr/>
              <p:nvPr/>
            </p:nvSpPr>
            <p:spPr>
              <a:xfrm>
                <a:off x="8841419" y="2520907"/>
                <a:ext cx="41070" cy="5522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1744" extrusionOk="0">
                    <a:moveTo>
                      <a:pt x="218" y="0"/>
                    </a:moveTo>
                    <a:cubicBezTo>
                      <a:pt x="110" y="0"/>
                      <a:pt x="0" y="119"/>
                      <a:pt x="58" y="243"/>
                    </a:cubicBezTo>
                    <a:cubicBezTo>
                      <a:pt x="225" y="601"/>
                      <a:pt x="356" y="970"/>
                      <a:pt x="582" y="1291"/>
                    </a:cubicBezTo>
                    <a:cubicBezTo>
                      <a:pt x="710" y="1489"/>
                      <a:pt x="873" y="1744"/>
                      <a:pt x="1125" y="1744"/>
                    </a:cubicBezTo>
                    <a:cubicBezTo>
                      <a:pt x="1130" y="1744"/>
                      <a:pt x="1136" y="1744"/>
                      <a:pt x="1142" y="1744"/>
                    </a:cubicBezTo>
                    <a:cubicBezTo>
                      <a:pt x="1261" y="1744"/>
                      <a:pt x="1297" y="1589"/>
                      <a:pt x="1201" y="1529"/>
                    </a:cubicBezTo>
                    <a:cubicBezTo>
                      <a:pt x="1023" y="1398"/>
                      <a:pt x="928" y="1136"/>
                      <a:pt x="809" y="934"/>
                    </a:cubicBezTo>
                    <a:cubicBezTo>
                      <a:pt x="630" y="672"/>
                      <a:pt x="487" y="374"/>
                      <a:pt x="344" y="77"/>
                    </a:cubicBezTo>
                    <a:cubicBezTo>
                      <a:pt x="312" y="23"/>
                      <a:pt x="265" y="0"/>
                      <a:pt x="2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48"/>
              <p:cNvSpPr/>
              <p:nvPr/>
            </p:nvSpPr>
            <p:spPr>
              <a:xfrm>
                <a:off x="8740630" y="2488229"/>
                <a:ext cx="51392" cy="71373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2254" extrusionOk="0">
                    <a:moveTo>
                      <a:pt x="227" y="1"/>
                    </a:moveTo>
                    <a:cubicBezTo>
                      <a:pt x="107" y="1"/>
                      <a:pt x="0" y="146"/>
                      <a:pt x="122" y="240"/>
                    </a:cubicBezTo>
                    <a:cubicBezTo>
                      <a:pt x="265" y="359"/>
                      <a:pt x="324" y="585"/>
                      <a:pt x="420" y="751"/>
                    </a:cubicBezTo>
                    <a:cubicBezTo>
                      <a:pt x="539" y="942"/>
                      <a:pt x="670" y="1109"/>
                      <a:pt x="777" y="1311"/>
                    </a:cubicBezTo>
                    <a:cubicBezTo>
                      <a:pt x="848" y="1466"/>
                      <a:pt x="896" y="1609"/>
                      <a:pt x="991" y="1740"/>
                    </a:cubicBezTo>
                    <a:cubicBezTo>
                      <a:pt x="1110" y="1906"/>
                      <a:pt x="1289" y="2002"/>
                      <a:pt x="1384" y="2192"/>
                    </a:cubicBezTo>
                    <a:cubicBezTo>
                      <a:pt x="1406" y="2236"/>
                      <a:pt x="1439" y="2254"/>
                      <a:pt x="1473" y="2254"/>
                    </a:cubicBezTo>
                    <a:cubicBezTo>
                      <a:pt x="1533" y="2254"/>
                      <a:pt x="1595" y="2200"/>
                      <a:pt x="1610" y="2133"/>
                    </a:cubicBezTo>
                    <a:cubicBezTo>
                      <a:pt x="1622" y="1966"/>
                      <a:pt x="1563" y="1894"/>
                      <a:pt x="1456" y="1775"/>
                    </a:cubicBezTo>
                    <a:cubicBezTo>
                      <a:pt x="1277" y="1585"/>
                      <a:pt x="1158" y="1406"/>
                      <a:pt x="1039" y="1168"/>
                    </a:cubicBezTo>
                    <a:cubicBezTo>
                      <a:pt x="920" y="906"/>
                      <a:pt x="729" y="716"/>
                      <a:pt x="610" y="478"/>
                    </a:cubicBezTo>
                    <a:cubicBezTo>
                      <a:pt x="515" y="311"/>
                      <a:pt x="491" y="168"/>
                      <a:pt x="324" y="37"/>
                    </a:cubicBezTo>
                    <a:cubicBezTo>
                      <a:pt x="294" y="12"/>
                      <a:pt x="260" y="1"/>
                      <a:pt x="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48"/>
              <p:cNvSpPr/>
              <p:nvPr/>
            </p:nvSpPr>
            <p:spPr>
              <a:xfrm>
                <a:off x="8419833" y="2313313"/>
                <a:ext cx="49429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2425" extrusionOk="0">
                    <a:moveTo>
                      <a:pt x="103" y="0"/>
                    </a:moveTo>
                    <a:cubicBezTo>
                      <a:pt x="53" y="0"/>
                      <a:pt x="0" y="45"/>
                      <a:pt x="26" y="96"/>
                    </a:cubicBezTo>
                    <a:cubicBezTo>
                      <a:pt x="192" y="525"/>
                      <a:pt x="276" y="977"/>
                      <a:pt x="514" y="1382"/>
                    </a:cubicBezTo>
                    <a:cubicBezTo>
                      <a:pt x="752" y="1775"/>
                      <a:pt x="1049" y="2108"/>
                      <a:pt x="1383" y="2406"/>
                    </a:cubicBezTo>
                    <a:cubicBezTo>
                      <a:pt x="1399" y="2419"/>
                      <a:pt x="1417" y="2425"/>
                      <a:pt x="1435" y="2425"/>
                    </a:cubicBezTo>
                    <a:cubicBezTo>
                      <a:pt x="1498" y="2425"/>
                      <a:pt x="1560" y="2355"/>
                      <a:pt x="1514" y="2299"/>
                    </a:cubicBezTo>
                    <a:cubicBezTo>
                      <a:pt x="1240" y="1954"/>
                      <a:pt x="942" y="1620"/>
                      <a:pt x="704" y="1239"/>
                    </a:cubicBezTo>
                    <a:cubicBezTo>
                      <a:pt x="466" y="858"/>
                      <a:pt x="383" y="430"/>
                      <a:pt x="157" y="25"/>
                    </a:cubicBezTo>
                    <a:cubicBezTo>
                      <a:pt x="143" y="8"/>
                      <a:pt x="123" y="0"/>
                      <a:pt x="1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48"/>
              <p:cNvSpPr/>
              <p:nvPr/>
            </p:nvSpPr>
            <p:spPr>
              <a:xfrm>
                <a:off x="8405933" y="2384432"/>
                <a:ext cx="23780" cy="33438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056" extrusionOk="0">
                    <a:moveTo>
                      <a:pt x="203" y="1"/>
                    </a:moveTo>
                    <a:cubicBezTo>
                      <a:pt x="109" y="1"/>
                      <a:pt x="1" y="113"/>
                      <a:pt x="60" y="231"/>
                    </a:cubicBezTo>
                    <a:cubicBezTo>
                      <a:pt x="226" y="505"/>
                      <a:pt x="405" y="755"/>
                      <a:pt x="572" y="1017"/>
                    </a:cubicBezTo>
                    <a:cubicBezTo>
                      <a:pt x="582" y="1043"/>
                      <a:pt x="608" y="1055"/>
                      <a:pt x="634" y="1055"/>
                    </a:cubicBezTo>
                    <a:cubicBezTo>
                      <a:pt x="668" y="1055"/>
                      <a:pt x="703" y="1034"/>
                      <a:pt x="703" y="993"/>
                    </a:cubicBezTo>
                    <a:cubicBezTo>
                      <a:pt x="750" y="636"/>
                      <a:pt x="465" y="350"/>
                      <a:pt x="298" y="65"/>
                    </a:cubicBezTo>
                    <a:cubicBezTo>
                      <a:pt x="277" y="20"/>
                      <a:pt x="241" y="1"/>
                      <a:pt x="2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6" name="Google Shape;5906;p48"/>
            <p:cNvGrpSpPr/>
            <p:nvPr/>
          </p:nvGrpSpPr>
          <p:grpSpPr>
            <a:xfrm>
              <a:off x="7654558" y="1501840"/>
              <a:ext cx="1269764" cy="1143035"/>
              <a:chOff x="7654558" y="1501840"/>
              <a:chExt cx="1269764" cy="1143035"/>
            </a:xfrm>
          </p:grpSpPr>
          <p:sp>
            <p:nvSpPr>
              <p:cNvPr id="5907" name="Google Shape;5907;p48"/>
              <p:cNvSpPr/>
              <p:nvPr/>
            </p:nvSpPr>
            <p:spPr>
              <a:xfrm>
                <a:off x="8031179" y="1501840"/>
                <a:ext cx="893143" cy="740201"/>
              </a:xfrm>
              <a:custGeom>
                <a:avLst/>
                <a:gdLst/>
                <a:ahLst/>
                <a:cxnLst/>
                <a:rect l="l" t="t" r="r" b="b"/>
                <a:pathLst>
                  <a:path w="28206" h="23376" extrusionOk="0">
                    <a:moveTo>
                      <a:pt x="19396" y="16174"/>
                    </a:moveTo>
                    <a:cubicBezTo>
                      <a:pt x="19395" y="16175"/>
                      <a:pt x="19394" y="16175"/>
                      <a:pt x="19393" y="16175"/>
                    </a:cubicBezTo>
                    <a:lnTo>
                      <a:pt x="19393" y="16175"/>
                    </a:lnTo>
                    <a:cubicBezTo>
                      <a:pt x="19394" y="16175"/>
                      <a:pt x="19395" y="16175"/>
                      <a:pt x="19396" y="16174"/>
                    </a:cubicBezTo>
                    <a:close/>
                    <a:moveTo>
                      <a:pt x="9008" y="1"/>
                    </a:moveTo>
                    <a:cubicBezTo>
                      <a:pt x="7732" y="1"/>
                      <a:pt x="6415" y="285"/>
                      <a:pt x="5227" y="720"/>
                    </a:cubicBezTo>
                    <a:cubicBezTo>
                      <a:pt x="2858" y="1577"/>
                      <a:pt x="0" y="4494"/>
                      <a:pt x="358" y="7209"/>
                    </a:cubicBezTo>
                    <a:cubicBezTo>
                      <a:pt x="369" y="7321"/>
                      <a:pt x="448" y="7374"/>
                      <a:pt x="524" y="7374"/>
                    </a:cubicBezTo>
                    <a:cubicBezTo>
                      <a:pt x="603" y="7374"/>
                      <a:pt x="679" y="7318"/>
                      <a:pt x="679" y="7209"/>
                    </a:cubicBezTo>
                    <a:cubicBezTo>
                      <a:pt x="739" y="3351"/>
                      <a:pt x="4918" y="982"/>
                      <a:pt x="8216" y="601"/>
                    </a:cubicBezTo>
                    <a:cubicBezTo>
                      <a:pt x="8514" y="566"/>
                      <a:pt x="8802" y="550"/>
                      <a:pt x="9078" y="550"/>
                    </a:cubicBezTo>
                    <a:cubicBezTo>
                      <a:pt x="12803" y="550"/>
                      <a:pt x="14544" y="3592"/>
                      <a:pt x="14943" y="7161"/>
                    </a:cubicBezTo>
                    <a:cubicBezTo>
                      <a:pt x="14963" y="7280"/>
                      <a:pt x="15059" y="7348"/>
                      <a:pt x="15152" y="7348"/>
                    </a:cubicBezTo>
                    <a:cubicBezTo>
                      <a:pt x="15226" y="7348"/>
                      <a:pt x="15297" y="7304"/>
                      <a:pt x="15324" y="7209"/>
                    </a:cubicBezTo>
                    <a:cubicBezTo>
                      <a:pt x="15750" y="5696"/>
                      <a:pt x="17616" y="5089"/>
                      <a:pt x="19036" y="5089"/>
                    </a:cubicBezTo>
                    <a:cubicBezTo>
                      <a:pt x="19203" y="5089"/>
                      <a:pt x="19363" y="5097"/>
                      <a:pt x="19515" y="5113"/>
                    </a:cubicBezTo>
                    <a:cubicBezTo>
                      <a:pt x="20884" y="5244"/>
                      <a:pt x="21586" y="5649"/>
                      <a:pt x="22003" y="6971"/>
                    </a:cubicBezTo>
                    <a:cubicBezTo>
                      <a:pt x="22265" y="7840"/>
                      <a:pt x="22325" y="8709"/>
                      <a:pt x="21825" y="9566"/>
                    </a:cubicBezTo>
                    <a:cubicBezTo>
                      <a:pt x="21729" y="9709"/>
                      <a:pt x="21836" y="9876"/>
                      <a:pt x="21991" y="9924"/>
                    </a:cubicBezTo>
                    <a:cubicBezTo>
                      <a:pt x="22293" y="10022"/>
                      <a:pt x="22583" y="10043"/>
                      <a:pt x="22871" y="10043"/>
                    </a:cubicBezTo>
                    <a:cubicBezTo>
                      <a:pt x="23097" y="10043"/>
                      <a:pt x="23322" y="10030"/>
                      <a:pt x="23550" y="10030"/>
                    </a:cubicBezTo>
                    <a:cubicBezTo>
                      <a:pt x="23948" y="10030"/>
                      <a:pt x="24357" y="10070"/>
                      <a:pt x="24801" y="10293"/>
                    </a:cubicBezTo>
                    <a:cubicBezTo>
                      <a:pt x="26313" y="11055"/>
                      <a:pt x="27504" y="12436"/>
                      <a:pt x="27444" y="14234"/>
                    </a:cubicBezTo>
                    <a:cubicBezTo>
                      <a:pt x="27378" y="16407"/>
                      <a:pt x="25276" y="17446"/>
                      <a:pt x="23310" y="17446"/>
                    </a:cubicBezTo>
                    <a:cubicBezTo>
                      <a:pt x="22810" y="17446"/>
                      <a:pt x="22319" y="17379"/>
                      <a:pt x="21872" y="17246"/>
                    </a:cubicBezTo>
                    <a:cubicBezTo>
                      <a:pt x="20765" y="16913"/>
                      <a:pt x="20181" y="16186"/>
                      <a:pt x="19265" y="15615"/>
                    </a:cubicBezTo>
                    <a:cubicBezTo>
                      <a:pt x="19228" y="15594"/>
                      <a:pt x="19191" y="15584"/>
                      <a:pt x="19155" y="15584"/>
                    </a:cubicBezTo>
                    <a:cubicBezTo>
                      <a:pt x="19032" y="15584"/>
                      <a:pt x="18929" y="15699"/>
                      <a:pt x="18919" y="15829"/>
                    </a:cubicBezTo>
                    <a:cubicBezTo>
                      <a:pt x="18896" y="16924"/>
                      <a:pt x="18908" y="18413"/>
                      <a:pt x="18372" y="19365"/>
                    </a:cubicBezTo>
                    <a:cubicBezTo>
                      <a:pt x="17776" y="20413"/>
                      <a:pt x="16526" y="21246"/>
                      <a:pt x="15514" y="21854"/>
                    </a:cubicBezTo>
                    <a:cubicBezTo>
                      <a:pt x="14186" y="22678"/>
                      <a:pt x="12733" y="23083"/>
                      <a:pt x="11274" y="23083"/>
                    </a:cubicBezTo>
                    <a:cubicBezTo>
                      <a:pt x="9804" y="23083"/>
                      <a:pt x="8328" y="22672"/>
                      <a:pt x="6966" y="21866"/>
                    </a:cubicBezTo>
                    <a:cubicBezTo>
                      <a:pt x="6961" y="21862"/>
                      <a:pt x="6955" y="21861"/>
                      <a:pt x="6950" y="21861"/>
                    </a:cubicBezTo>
                    <a:cubicBezTo>
                      <a:pt x="6918" y="21861"/>
                      <a:pt x="6889" y="21918"/>
                      <a:pt x="6930" y="21949"/>
                    </a:cubicBezTo>
                    <a:cubicBezTo>
                      <a:pt x="8400" y="22882"/>
                      <a:pt x="10097" y="23376"/>
                      <a:pt x="11802" y="23376"/>
                    </a:cubicBezTo>
                    <a:cubicBezTo>
                      <a:pt x="12859" y="23376"/>
                      <a:pt x="13919" y="23186"/>
                      <a:pt x="14931" y="22794"/>
                    </a:cubicBezTo>
                    <a:cubicBezTo>
                      <a:pt x="16955" y="22008"/>
                      <a:pt x="19277" y="20092"/>
                      <a:pt x="19396" y="17782"/>
                    </a:cubicBezTo>
                    <a:cubicBezTo>
                      <a:pt x="19406" y="17581"/>
                      <a:pt x="19230" y="16528"/>
                      <a:pt x="19339" y="16243"/>
                    </a:cubicBezTo>
                    <a:lnTo>
                      <a:pt x="19339" y="16243"/>
                    </a:lnTo>
                    <a:cubicBezTo>
                      <a:pt x="19340" y="16392"/>
                      <a:pt x="19751" y="16692"/>
                      <a:pt x="19800" y="16722"/>
                    </a:cubicBezTo>
                    <a:cubicBezTo>
                      <a:pt x="20920" y="17329"/>
                      <a:pt x="21884" y="17853"/>
                      <a:pt x="23194" y="17913"/>
                    </a:cubicBezTo>
                    <a:cubicBezTo>
                      <a:pt x="23293" y="17918"/>
                      <a:pt x="23390" y="17920"/>
                      <a:pt x="23487" y="17920"/>
                    </a:cubicBezTo>
                    <a:cubicBezTo>
                      <a:pt x="26209" y="17920"/>
                      <a:pt x="28206" y="16004"/>
                      <a:pt x="27861" y="13234"/>
                    </a:cubicBezTo>
                    <a:cubicBezTo>
                      <a:pt x="27611" y="11209"/>
                      <a:pt x="25480" y="9626"/>
                      <a:pt x="23503" y="9364"/>
                    </a:cubicBezTo>
                    <a:cubicBezTo>
                      <a:pt x="23383" y="9350"/>
                      <a:pt x="23266" y="9346"/>
                      <a:pt x="23157" y="9346"/>
                    </a:cubicBezTo>
                    <a:cubicBezTo>
                      <a:pt x="22980" y="9346"/>
                      <a:pt x="22825" y="9357"/>
                      <a:pt x="22707" y="9357"/>
                    </a:cubicBezTo>
                    <a:cubicBezTo>
                      <a:pt x="22581" y="9357"/>
                      <a:pt x="22498" y="9345"/>
                      <a:pt x="22479" y="9293"/>
                    </a:cubicBezTo>
                    <a:cubicBezTo>
                      <a:pt x="22467" y="9281"/>
                      <a:pt x="22682" y="8376"/>
                      <a:pt x="22682" y="8221"/>
                    </a:cubicBezTo>
                    <a:cubicBezTo>
                      <a:pt x="22706" y="7197"/>
                      <a:pt x="22479" y="6304"/>
                      <a:pt x="21813" y="5494"/>
                    </a:cubicBezTo>
                    <a:cubicBezTo>
                      <a:pt x="21140" y="4696"/>
                      <a:pt x="20230" y="4367"/>
                      <a:pt x="19284" y="4367"/>
                    </a:cubicBezTo>
                    <a:cubicBezTo>
                      <a:pt x="18001" y="4367"/>
                      <a:pt x="16652" y="4971"/>
                      <a:pt x="15740" y="5828"/>
                    </a:cubicBezTo>
                    <a:cubicBezTo>
                      <a:pt x="15538" y="6018"/>
                      <a:pt x="15395" y="6292"/>
                      <a:pt x="15205" y="6471"/>
                    </a:cubicBezTo>
                    <a:cubicBezTo>
                      <a:pt x="15196" y="6478"/>
                      <a:pt x="15188" y="6486"/>
                      <a:pt x="15181" y="6493"/>
                    </a:cubicBezTo>
                    <a:lnTo>
                      <a:pt x="15181" y="6493"/>
                    </a:lnTo>
                    <a:cubicBezTo>
                      <a:pt x="15201" y="6404"/>
                      <a:pt x="15206" y="6290"/>
                      <a:pt x="15181" y="6149"/>
                    </a:cubicBezTo>
                    <a:cubicBezTo>
                      <a:pt x="14967" y="4935"/>
                      <a:pt x="14645" y="3589"/>
                      <a:pt x="13990" y="2530"/>
                    </a:cubicBezTo>
                    <a:cubicBezTo>
                      <a:pt x="12848" y="679"/>
                      <a:pt x="10978" y="1"/>
                      <a:pt x="90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48"/>
              <p:cNvSpPr/>
              <p:nvPr/>
            </p:nvSpPr>
            <p:spPr>
              <a:xfrm>
                <a:off x="7654558" y="1670740"/>
                <a:ext cx="537735" cy="558887"/>
              </a:xfrm>
              <a:custGeom>
                <a:avLst/>
                <a:gdLst/>
                <a:ahLst/>
                <a:cxnLst/>
                <a:rect l="l" t="t" r="r" b="b"/>
                <a:pathLst>
                  <a:path w="16982" h="17650" extrusionOk="0">
                    <a:moveTo>
                      <a:pt x="8710" y="0"/>
                    </a:moveTo>
                    <a:cubicBezTo>
                      <a:pt x="8557" y="0"/>
                      <a:pt x="8405" y="6"/>
                      <a:pt x="8251" y="18"/>
                    </a:cubicBezTo>
                    <a:cubicBezTo>
                      <a:pt x="6584" y="149"/>
                      <a:pt x="4262" y="625"/>
                      <a:pt x="2893" y="1637"/>
                    </a:cubicBezTo>
                    <a:cubicBezTo>
                      <a:pt x="0" y="3768"/>
                      <a:pt x="1512" y="9269"/>
                      <a:pt x="3965" y="11162"/>
                    </a:cubicBezTo>
                    <a:cubicBezTo>
                      <a:pt x="4596" y="11638"/>
                      <a:pt x="5251" y="11924"/>
                      <a:pt x="6025" y="11971"/>
                    </a:cubicBezTo>
                    <a:cubicBezTo>
                      <a:pt x="6057" y="11973"/>
                      <a:pt x="6090" y="11974"/>
                      <a:pt x="6123" y="11974"/>
                    </a:cubicBezTo>
                    <a:cubicBezTo>
                      <a:pt x="6467" y="11974"/>
                      <a:pt x="6843" y="11882"/>
                      <a:pt x="7175" y="11882"/>
                    </a:cubicBezTo>
                    <a:cubicBezTo>
                      <a:pt x="7221" y="11882"/>
                      <a:pt x="7266" y="11884"/>
                      <a:pt x="7310" y="11888"/>
                    </a:cubicBezTo>
                    <a:cubicBezTo>
                      <a:pt x="7457" y="11905"/>
                      <a:pt x="7578" y="11917"/>
                      <a:pt x="7677" y="11925"/>
                    </a:cubicBezTo>
                    <a:lnTo>
                      <a:pt x="7677" y="11925"/>
                    </a:lnTo>
                    <a:cubicBezTo>
                      <a:pt x="7653" y="12376"/>
                      <a:pt x="7357" y="13173"/>
                      <a:pt x="7430" y="13638"/>
                    </a:cubicBezTo>
                    <a:cubicBezTo>
                      <a:pt x="7572" y="14496"/>
                      <a:pt x="7906" y="15508"/>
                      <a:pt x="8525" y="16162"/>
                    </a:cubicBezTo>
                    <a:cubicBezTo>
                      <a:pt x="9443" y="17138"/>
                      <a:pt x="10966" y="17649"/>
                      <a:pt x="12479" y="17649"/>
                    </a:cubicBezTo>
                    <a:cubicBezTo>
                      <a:pt x="14402" y="17649"/>
                      <a:pt x="16310" y="16824"/>
                      <a:pt x="16943" y="15079"/>
                    </a:cubicBezTo>
                    <a:cubicBezTo>
                      <a:pt x="16981" y="15009"/>
                      <a:pt x="16919" y="14955"/>
                      <a:pt x="16855" y="14955"/>
                    </a:cubicBezTo>
                    <a:cubicBezTo>
                      <a:pt x="16820" y="14955"/>
                      <a:pt x="16785" y="14970"/>
                      <a:pt x="16764" y="15008"/>
                    </a:cubicBezTo>
                    <a:cubicBezTo>
                      <a:pt x="16015" y="16502"/>
                      <a:pt x="14481" y="17153"/>
                      <a:pt x="12903" y="17153"/>
                    </a:cubicBezTo>
                    <a:cubicBezTo>
                      <a:pt x="9945" y="17153"/>
                      <a:pt x="6835" y="14863"/>
                      <a:pt x="8465" y="11555"/>
                    </a:cubicBezTo>
                    <a:cubicBezTo>
                      <a:pt x="8539" y="11377"/>
                      <a:pt x="8419" y="11199"/>
                      <a:pt x="8251" y="11199"/>
                    </a:cubicBezTo>
                    <a:cubicBezTo>
                      <a:pt x="8228" y="11199"/>
                      <a:pt x="8204" y="11202"/>
                      <a:pt x="8180" y="11209"/>
                    </a:cubicBezTo>
                    <a:cubicBezTo>
                      <a:pt x="7689" y="11345"/>
                      <a:pt x="7222" y="11413"/>
                      <a:pt x="6779" y="11413"/>
                    </a:cubicBezTo>
                    <a:cubicBezTo>
                      <a:pt x="5279" y="11413"/>
                      <a:pt x="4064" y="10635"/>
                      <a:pt x="3191" y="9090"/>
                    </a:cubicBezTo>
                    <a:cubicBezTo>
                      <a:pt x="2012" y="6995"/>
                      <a:pt x="1298" y="3530"/>
                      <a:pt x="3536" y="1994"/>
                    </a:cubicBezTo>
                    <a:cubicBezTo>
                      <a:pt x="4940" y="1023"/>
                      <a:pt x="6539" y="570"/>
                      <a:pt x="8138" y="570"/>
                    </a:cubicBezTo>
                    <a:cubicBezTo>
                      <a:pt x="9753" y="570"/>
                      <a:pt x="11370" y="1031"/>
                      <a:pt x="12787" y="1887"/>
                    </a:cubicBezTo>
                    <a:cubicBezTo>
                      <a:pt x="12809" y="1902"/>
                      <a:pt x="12831" y="1908"/>
                      <a:pt x="12852" y="1908"/>
                    </a:cubicBezTo>
                    <a:cubicBezTo>
                      <a:pt x="12950" y="1908"/>
                      <a:pt x="13030" y="1772"/>
                      <a:pt x="12942" y="1684"/>
                    </a:cubicBezTo>
                    <a:cubicBezTo>
                      <a:pt x="11770" y="610"/>
                      <a:pt x="10281" y="0"/>
                      <a:pt x="8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48"/>
              <p:cNvSpPr/>
              <p:nvPr/>
            </p:nvSpPr>
            <p:spPr>
              <a:xfrm>
                <a:off x="8349474" y="1567925"/>
                <a:ext cx="83089" cy="125647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3968" extrusionOk="0">
                    <a:moveTo>
                      <a:pt x="82" y="1"/>
                    </a:moveTo>
                    <a:cubicBezTo>
                      <a:pt x="38" y="1"/>
                      <a:pt x="1" y="64"/>
                      <a:pt x="45" y="86"/>
                    </a:cubicBezTo>
                    <a:cubicBezTo>
                      <a:pt x="1486" y="907"/>
                      <a:pt x="2057" y="2372"/>
                      <a:pt x="2438" y="3908"/>
                    </a:cubicBezTo>
                    <a:cubicBezTo>
                      <a:pt x="2453" y="3948"/>
                      <a:pt x="2490" y="3967"/>
                      <a:pt x="2527" y="3967"/>
                    </a:cubicBezTo>
                    <a:cubicBezTo>
                      <a:pt x="2576" y="3967"/>
                      <a:pt x="2623" y="3933"/>
                      <a:pt x="2617" y="3872"/>
                    </a:cubicBezTo>
                    <a:cubicBezTo>
                      <a:pt x="2498" y="2312"/>
                      <a:pt x="1474" y="729"/>
                      <a:pt x="93" y="2"/>
                    </a:cubicBezTo>
                    <a:cubicBezTo>
                      <a:pt x="89" y="1"/>
                      <a:pt x="85" y="1"/>
                      <a:pt x="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48"/>
              <p:cNvSpPr/>
              <p:nvPr/>
            </p:nvSpPr>
            <p:spPr>
              <a:xfrm>
                <a:off x="8441555" y="1719409"/>
                <a:ext cx="11146" cy="17542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54" extrusionOk="0">
                    <a:moveTo>
                      <a:pt x="124" y="0"/>
                    </a:moveTo>
                    <a:cubicBezTo>
                      <a:pt x="62" y="0"/>
                      <a:pt x="1" y="77"/>
                      <a:pt x="42" y="159"/>
                    </a:cubicBezTo>
                    <a:cubicBezTo>
                      <a:pt x="102" y="278"/>
                      <a:pt x="125" y="386"/>
                      <a:pt x="161" y="505"/>
                    </a:cubicBezTo>
                    <a:cubicBezTo>
                      <a:pt x="167" y="539"/>
                      <a:pt x="197" y="554"/>
                      <a:pt x="228" y="554"/>
                    </a:cubicBezTo>
                    <a:cubicBezTo>
                      <a:pt x="262" y="554"/>
                      <a:pt x="298" y="536"/>
                      <a:pt x="304" y="505"/>
                    </a:cubicBezTo>
                    <a:cubicBezTo>
                      <a:pt x="352" y="338"/>
                      <a:pt x="280" y="207"/>
                      <a:pt x="197" y="52"/>
                    </a:cubicBezTo>
                    <a:cubicBezTo>
                      <a:pt x="178" y="16"/>
                      <a:pt x="151" y="0"/>
                      <a:pt x="1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48"/>
              <p:cNvSpPr/>
              <p:nvPr/>
            </p:nvSpPr>
            <p:spPr>
              <a:xfrm>
                <a:off x="8120284" y="1842363"/>
                <a:ext cx="325643" cy="234511"/>
              </a:xfrm>
              <a:custGeom>
                <a:avLst/>
                <a:gdLst/>
                <a:ahLst/>
                <a:cxnLst/>
                <a:rect l="l" t="t" r="r" b="b"/>
                <a:pathLst>
                  <a:path w="10284" h="7406" extrusionOk="0">
                    <a:moveTo>
                      <a:pt x="10021" y="0"/>
                    </a:moveTo>
                    <a:cubicBezTo>
                      <a:pt x="9992" y="0"/>
                      <a:pt x="9962" y="21"/>
                      <a:pt x="9962" y="63"/>
                    </a:cubicBezTo>
                    <a:cubicBezTo>
                      <a:pt x="9926" y="2813"/>
                      <a:pt x="8604" y="5242"/>
                      <a:pt x="5937" y="6266"/>
                    </a:cubicBezTo>
                    <a:cubicBezTo>
                      <a:pt x="5419" y="6465"/>
                      <a:pt x="4913" y="6554"/>
                      <a:pt x="4422" y="6554"/>
                    </a:cubicBezTo>
                    <a:cubicBezTo>
                      <a:pt x="2887" y="6554"/>
                      <a:pt x="1500" y="5679"/>
                      <a:pt x="318" y="4551"/>
                    </a:cubicBezTo>
                    <a:cubicBezTo>
                      <a:pt x="286" y="4523"/>
                      <a:pt x="247" y="4510"/>
                      <a:pt x="209" y="4510"/>
                    </a:cubicBezTo>
                    <a:cubicBezTo>
                      <a:pt x="104" y="4510"/>
                      <a:pt x="0" y="4604"/>
                      <a:pt x="44" y="4718"/>
                    </a:cubicBezTo>
                    <a:cubicBezTo>
                      <a:pt x="719" y="6446"/>
                      <a:pt x="2435" y="7405"/>
                      <a:pt x="4210" y="7405"/>
                    </a:cubicBezTo>
                    <a:cubicBezTo>
                      <a:pt x="4783" y="7405"/>
                      <a:pt x="5362" y="7305"/>
                      <a:pt x="5914" y="7099"/>
                    </a:cubicBezTo>
                    <a:cubicBezTo>
                      <a:pt x="8902" y="5968"/>
                      <a:pt x="10283" y="3075"/>
                      <a:pt x="10081" y="63"/>
                    </a:cubicBezTo>
                    <a:cubicBezTo>
                      <a:pt x="10081" y="21"/>
                      <a:pt x="10051" y="0"/>
                      <a:pt x="10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48"/>
              <p:cNvSpPr/>
              <p:nvPr/>
            </p:nvSpPr>
            <p:spPr>
              <a:xfrm>
                <a:off x="8188775" y="1878271"/>
                <a:ext cx="46516" cy="47403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497" extrusionOk="0">
                    <a:moveTo>
                      <a:pt x="726" y="0"/>
                    </a:moveTo>
                    <a:cubicBezTo>
                      <a:pt x="522" y="0"/>
                      <a:pt x="357" y="121"/>
                      <a:pt x="264" y="284"/>
                    </a:cubicBezTo>
                    <a:lnTo>
                      <a:pt x="264" y="284"/>
                    </a:lnTo>
                    <a:cubicBezTo>
                      <a:pt x="0" y="585"/>
                      <a:pt x="109" y="1171"/>
                      <a:pt x="524" y="1322"/>
                    </a:cubicBezTo>
                    <a:cubicBezTo>
                      <a:pt x="554" y="1334"/>
                      <a:pt x="582" y="1341"/>
                      <a:pt x="607" y="1346"/>
                    </a:cubicBezTo>
                    <a:lnTo>
                      <a:pt x="607" y="1346"/>
                    </a:lnTo>
                    <a:cubicBezTo>
                      <a:pt x="700" y="1417"/>
                      <a:pt x="812" y="1468"/>
                      <a:pt x="941" y="1488"/>
                    </a:cubicBezTo>
                    <a:cubicBezTo>
                      <a:pt x="973" y="1494"/>
                      <a:pt x="1004" y="1497"/>
                      <a:pt x="1032" y="1497"/>
                    </a:cubicBezTo>
                    <a:cubicBezTo>
                      <a:pt x="1203" y="1497"/>
                      <a:pt x="1300" y="1396"/>
                      <a:pt x="1342" y="1251"/>
                    </a:cubicBezTo>
                    <a:lnTo>
                      <a:pt x="1342" y="1251"/>
                    </a:lnTo>
                    <a:cubicBezTo>
                      <a:pt x="1427" y="1140"/>
                      <a:pt x="1468" y="999"/>
                      <a:pt x="1453" y="857"/>
                    </a:cubicBezTo>
                    <a:cubicBezTo>
                      <a:pt x="1439" y="698"/>
                      <a:pt x="1366" y="537"/>
                      <a:pt x="1257" y="404"/>
                    </a:cubicBezTo>
                    <a:lnTo>
                      <a:pt x="1257" y="404"/>
                    </a:lnTo>
                    <a:cubicBezTo>
                      <a:pt x="1184" y="213"/>
                      <a:pt x="1051" y="57"/>
                      <a:pt x="889" y="27"/>
                    </a:cubicBezTo>
                    <a:lnTo>
                      <a:pt x="889" y="27"/>
                    </a:lnTo>
                    <a:cubicBezTo>
                      <a:pt x="839" y="10"/>
                      <a:pt x="784" y="0"/>
                      <a:pt x="7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48"/>
              <p:cNvSpPr/>
              <p:nvPr/>
            </p:nvSpPr>
            <p:spPr>
              <a:xfrm>
                <a:off x="8259736" y="1844706"/>
                <a:ext cx="44236" cy="6472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2044" extrusionOk="0">
                    <a:moveTo>
                      <a:pt x="704" y="1"/>
                    </a:moveTo>
                    <a:cubicBezTo>
                      <a:pt x="652" y="1"/>
                      <a:pt x="599" y="8"/>
                      <a:pt x="545" y="24"/>
                    </a:cubicBezTo>
                    <a:cubicBezTo>
                      <a:pt x="283" y="96"/>
                      <a:pt x="140" y="358"/>
                      <a:pt x="69" y="596"/>
                    </a:cubicBezTo>
                    <a:cubicBezTo>
                      <a:pt x="0" y="850"/>
                      <a:pt x="15" y="1221"/>
                      <a:pt x="157" y="1481"/>
                    </a:cubicBezTo>
                    <a:lnTo>
                      <a:pt x="157" y="1481"/>
                    </a:lnTo>
                    <a:cubicBezTo>
                      <a:pt x="210" y="1738"/>
                      <a:pt x="349" y="1955"/>
                      <a:pt x="581" y="2025"/>
                    </a:cubicBezTo>
                    <a:cubicBezTo>
                      <a:pt x="626" y="2037"/>
                      <a:pt x="670" y="2043"/>
                      <a:pt x="712" y="2043"/>
                    </a:cubicBezTo>
                    <a:cubicBezTo>
                      <a:pt x="1097" y="2043"/>
                      <a:pt x="1325" y="1536"/>
                      <a:pt x="1379" y="1203"/>
                    </a:cubicBezTo>
                    <a:cubicBezTo>
                      <a:pt x="1391" y="1126"/>
                      <a:pt x="1391" y="1043"/>
                      <a:pt x="1380" y="960"/>
                    </a:cubicBezTo>
                    <a:lnTo>
                      <a:pt x="1380" y="960"/>
                    </a:lnTo>
                    <a:cubicBezTo>
                      <a:pt x="1396" y="804"/>
                      <a:pt x="1377" y="643"/>
                      <a:pt x="1331" y="501"/>
                    </a:cubicBezTo>
                    <a:cubicBezTo>
                      <a:pt x="1240" y="238"/>
                      <a:pt x="995" y="1"/>
                      <a:pt x="7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48"/>
              <p:cNvSpPr/>
              <p:nvPr/>
            </p:nvSpPr>
            <p:spPr>
              <a:xfrm>
                <a:off x="7786125" y="1863927"/>
                <a:ext cx="81696" cy="105634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3336" extrusionOk="0">
                    <a:moveTo>
                      <a:pt x="103" y="1"/>
                    </a:moveTo>
                    <a:cubicBezTo>
                      <a:pt x="69" y="1"/>
                      <a:pt x="36" y="25"/>
                      <a:pt x="36" y="72"/>
                    </a:cubicBezTo>
                    <a:cubicBezTo>
                      <a:pt x="0" y="965"/>
                      <a:pt x="60" y="1370"/>
                      <a:pt x="679" y="2025"/>
                    </a:cubicBezTo>
                    <a:cubicBezTo>
                      <a:pt x="977" y="2358"/>
                      <a:pt x="1346" y="2608"/>
                      <a:pt x="1703" y="2870"/>
                    </a:cubicBezTo>
                    <a:cubicBezTo>
                      <a:pt x="1929" y="3037"/>
                      <a:pt x="2143" y="3311"/>
                      <a:pt x="2429" y="3334"/>
                    </a:cubicBezTo>
                    <a:cubicBezTo>
                      <a:pt x="2433" y="3335"/>
                      <a:pt x="2436" y="3335"/>
                      <a:pt x="2439" y="3335"/>
                    </a:cubicBezTo>
                    <a:cubicBezTo>
                      <a:pt x="2508" y="3335"/>
                      <a:pt x="2579" y="3226"/>
                      <a:pt x="2489" y="3192"/>
                    </a:cubicBezTo>
                    <a:cubicBezTo>
                      <a:pt x="2263" y="3096"/>
                      <a:pt x="2060" y="2799"/>
                      <a:pt x="1882" y="2668"/>
                    </a:cubicBezTo>
                    <a:cubicBezTo>
                      <a:pt x="1608" y="2453"/>
                      <a:pt x="1334" y="2299"/>
                      <a:pt x="1072" y="2072"/>
                    </a:cubicBezTo>
                    <a:cubicBezTo>
                      <a:pt x="834" y="1858"/>
                      <a:pt x="596" y="1620"/>
                      <a:pt x="417" y="1370"/>
                    </a:cubicBezTo>
                    <a:cubicBezTo>
                      <a:pt x="155" y="989"/>
                      <a:pt x="203" y="536"/>
                      <a:pt x="179" y="72"/>
                    </a:cubicBezTo>
                    <a:cubicBezTo>
                      <a:pt x="173" y="25"/>
                      <a:pt x="137" y="1"/>
                      <a:pt x="1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48"/>
              <p:cNvSpPr/>
              <p:nvPr/>
            </p:nvSpPr>
            <p:spPr>
              <a:xfrm>
                <a:off x="8137668" y="2232885"/>
                <a:ext cx="70360" cy="97750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3087" extrusionOk="0">
                    <a:moveTo>
                      <a:pt x="81" y="1"/>
                    </a:moveTo>
                    <a:cubicBezTo>
                      <a:pt x="36" y="1"/>
                      <a:pt x="0" y="29"/>
                      <a:pt x="7" y="76"/>
                    </a:cubicBezTo>
                    <a:cubicBezTo>
                      <a:pt x="31" y="553"/>
                      <a:pt x="507" y="1172"/>
                      <a:pt x="828" y="1541"/>
                    </a:cubicBezTo>
                    <a:cubicBezTo>
                      <a:pt x="1197" y="1969"/>
                      <a:pt x="1733" y="2517"/>
                      <a:pt x="1983" y="3029"/>
                    </a:cubicBezTo>
                    <a:cubicBezTo>
                      <a:pt x="2004" y="3070"/>
                      <a:pt x="2038" y="3087"/>
                      <a:pt x="2074" y="3087"/>
                    </a:cubicBezTo>
                    <a:cubicBezTo>
                      <a:pt x="2144" y="3087"/>
                      <a:pt x="2221" y="3024"/>
                      <a:pt x="2221" y="2946"/>
                    </a:cubicBezTo>
                    <a:cubicBezTo>
                      <a:pt x="2221" y="2493"/>
                      <a:pt x="1745" y="2029"/>
                      <a:pt x="1507" y="1672"/>
                    </a:cubicBezTo>
                    <a:cubicBezTo>
                      <a:pt x="1317" y="1386"/>
                      <a:pt x="1043" y="1172"/>
                      <a:pt x="840" y="898"/>
                    </a:cubicBezTo>
                    <a:cubicBezTo>
                      <a:pt x="626" y="600"/>
                      <a:pt x="412" y="326"/>
                      <a:pt x="185" y="53"/>
                    </a:cubicBezTo>
                    <a:cubicBezTo>
                      <a:pt x="155" y="17"/>
                      <a:pt x="115" y="1"/>
                      <a:pt x="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48"/>
              <p:cNvSpPr/>
              <p:nvPr/>
            </p:nvSpPr>
            <p:spPr>
              <a:xfrm>
                <a:off x="8225665" y="2355301"/>
                <a:ext cx="43824" cy="57282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809" extrusionOk="0">
                    <a:moveTo>
                      <a:pt x="285" y="1"/>
                    </a:moveTo>
                    <a:cubicBezTo>
                      <a:pt x="139" y="1"/>
                      <a:pt x="0" y="118"/>
                      <a:pt x="73" y="294"/>
                    </a:cubicBezTo>
                    <a:cubicBezTo>
                      <a:pt x="204" y="651"/>
                      <a:pt x="395" y="1009"/>
                      <a:pt x="609" y="1330"/>
                    </a:cubicBezTo>
                    <a:cubicBezTo>
                      <a:pt x="711" y="1511"/>
                      <a:pt x="898" y="1809"/>
                      <a:pt x="1140" y="1809"/>
                    </a:cubicBezTo>
                    <a:cubicBezTo>
                      <a:pt x="1154" y="1809"/>
                      <a:pt x="1167" y="1808"/>
                      <a:pt x="1181" y="1806"/>
                    </a:cubicBezTo>
                    <a:cubicBezTo>
                      <a:pt x="1324" y="1794"/>
                      <a:pt x="1383" y="1640"/>
                      <a:pt x="1288" y="1556"/>
                    </a:cubicBezTo>
                    <a:cubicBezTo>
                      <a:pt x="1121" y="1378"/>
                      <a:pt x="1085" y="1199"/>
                      <a:pt x="978" y="985"/>
                    </a:cubicBezTo>
                    <a:cubicBezTo>
                      <a:pt x="847" y="711"/>
                      <a:pt x="633" y="449"/>
                      <a:pt x="514" y="151"/>
                    </a:cubicBezTo>
                    <a:cubicBezTo>
                      <a:pt x="468" y="46"/>
                      <a:pt x="375" y="1"/>
                      <a:pt x="2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48"/>
              <p:cNvSpPr/>
              <p:nvPr/>
            </p:nvSpPr>
            <p:spPr>
              <a:xfrm>
                <a:off x="8301945" y="2478160"/>
                <a:ext cx="24160" cy="26789"/>
              </a:xfrm>
              <a:custGeom>
                <a:avLst/>
                <a:gdLst/>
                <a:ahLst/>
                <a:cxnLst/>
                <a:rect l="l" t="t" r="r" b="b"/>
                <a:pathLst>
                  <a:path w="763" h="846" extrusionOk="0">
                    <a:moveTo>
                      <a:pt x="214" y="0"/>
                    </a:moveTo>
                    <a:cubicBezTo>
                      <a:pt x="101" y="0"/>
                      <a:pt x="0" y="161"/>
                      <a:pt x="117" y="260"/>
                    </a:cubicBezTo>
                    <a:cubicBezTo>
                      <a:pt x="296" y="438"/>
                      <a:pt x="403" y="665"/>
                      <a:pt x="605" y="831"/>
                    </a:cubicBezTo>
                    <a:cubicBezTo>
                      <a:pt x="621" y="841"/>
                      <a:pt x="641" y="845"/>
                      <a:pt x="660" y="845"/>
                    </a:cubicBezTo>
                    <a:cubicBezTo>
                      <a:pt x="712" y="845"/>
                      <a:pt x="762" y="812"/>
                      <a:pt x="736" y="760"/>
                    </a:cubicBezTo>
                    <a:cubicBezTo>
                      <a:pt x="641" y="498"/>
                      <a:pt x="498" y="260"/>
                      <a:pt x="320" y="57"/>
                    </a:cubicBezTo>
                    <a:cubicBezTo>
                      <a:pt x="288" y="17"/>
                      <a:pt x="250" y="0"/>
                      <a:pt x="2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48"/>
              <p:cNvSpPr/>
              <p:nvPr/>
            </p:nvSpPr>
            <p:spPr>
              <a:xfrm>
                <a:off x="8367333" y="2570400"/>
                <a:ext cx="50949" cy="62412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971" extrusionOk="0">
                    <a:moveTo>
                      <a:pt x="150" y="1"/>
                    </a:moveTo>
                    <a:cubicBezTo>
                      <a:pt x="74" y="1"/>
                      <a:pt x="1" y="108"/>
                      <a:pt x="76" y="192"/>
                    </a:cubicBezTo>
                    <a:cubicBezTo>
                      <a:pt x="338" y="490"/>
                      <a:pt x="481" y="859"/>
                      <a:pt x="731" y="1157"/>
                    </a:cubicBezTo>
                    <a:cubicBezTo>
                      <a:pt x="838" y="1276"/>
                      <a:pt x="969" y="1383"/>
                      <a:pt x="1076" y="1502"/>
                    </a:cubicBezTo>
                    <a:cubicBezTo>
                      <a:pt x="1195" y="1645"/>
                      <a:pt x="1255" y="1800"/>
                      <a:pt x="1386" y="1931"/>
                    </a:cubicBezTo>
                    <a:cubicBezTo>
                      <a:pt x="1414" y="1959"/>
                      <a:pt x="1443" y="1970"/>
                      <a:pt x="1471" y="1970"/>
                    </a:cubicBezTo>
                    <a:cubicBezTo>
                      <a:pt x="1548" y="1970"/>
                      <a:pt x="1608" y="1876"/>
                      <a:pt x="1564" y="1788"/>
                    </a:cubicBezTo>
                    <a:cubicBezTo>
                      <a:pt x="1398" y="1443"/>
                      <a:pt x="1195" y="1264"/>
                      <a:pt x="933" y="990"/>
                    </a:cubicBezTo>
                    <a:cubicBezTo>
                      <a:pt x="660" y="716"/>
                      <a:pt x="493" y="323"/>
                      <a:pt x="207" y="26"/>
                    </a:cubicBezTo>
                    <a:cubicBezTo>
                      <a:pt x="190" y="8"/>
                      <a:pt x="170" y="1"/>
                      <a:pt x="1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48"/>
              <p:cNvSpPr/>
              <p:nvPr/>
            </p:nvSpPr>
            <p:spPr>
              <a:xfrm>
                <a:off x="8227470" y="2218319"/>
                <a:ext cx="29955" cy="388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227" extrusionOk="0">
                    <a:moveTo>
                      <a:pt x="184" y="1"/>
                    </a:moveTo>
                    <a:cubicBezTo>
                      <a:pt x="90" y="1"/>
                      <a:pt x="0" y="99"/>
                      <a:pt x="76" y="191"/>
                    </a:cubicBezTo>
                    <a:cubicBezTo>
                      <a:pt x="314" y="489"/>
                      <a:pt x="612" y="774"/>
                      <a:pt x="683" y="1167"/>
                    </a:cubicBezTo>
                    <a:cubicBezTo>
                      <a:pt x="695" y="1203"/>
                      <a:pt x="731" y="1227"/>
                      <a:pt x="767" y="1227"/>
                    </a:cubicBezTo>
                    <a:lnTo>
                      <a:pt x="862" y="1227"/>
                    </a:lnTo>
                    <a:cubicBezTo>
                      <a:pt x="921" y="1203"/>
                      <a:pt x="945" y="1132"/>
                      <a:pt x="886" y="1108"/>
                    </a:cubicBezTo>
                    <a:cubicBezTo>
                      <a:pt x="870" y="1097"/>
                      <a:pt x="856" y="1089"/>
                      <a:pt x="841" y="1083"/>
                    </a:cubicBezTo>
                    <a:lnTo>
                      <a:pt x="841" y="1083"/>
                    </a:lnTo>
                    <a:cubicBezTo>
                      <a:pt x="775" y="685"/>
                      <a:pt x="506" y="389"/>
                      <a:pt x="290" y="60"/>
                    </a:cubicBezTo>
                    <a:cubicBezTo>
                      <a:pt x="262" y="18"/>
                      <a:pt x="223" y="1"/>
                      <a:pt x="1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48"/>
              <p:cNvSpPr/>
              <p:nvPr/>
            </p:nvSpPr>
            <p:spPr>
              <a:xfrm>
                <a:off x="8309481" y="2330951"/>
                <a:ext cx="28878" cy="34230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081" extrusionOk="0">
                    <a:moveTo>
                      <a:pt x="237" y="1"/>
                    </a:moveTo>
                    <a:cubicBezTo>
                      <a:pt x="106" y="1"/>
                      <a:pt x="1" y="170"/>
                      <a:pt x="129" y="289"/>
                    </a:cubicBezTo>
                    <a:cubicBezTo>
                      <a:pt x="367" y="504"/>
                      <a:pt x="463" y="920"/>
                      <a:pt x="760" y="1075"/>
                    </a:cubicBezTo>
                    <a:cubicBezTo>
                      <a:pt x="771" y="1079"/>
                      <a:pt x="782" y="1080"/>
                      <a:pt x="793" y="1080"/>
                    </a:cubicBezTo>
                    <a:cubicBezTo>
                      <a:pt x="855" y="1080"/>
                      <a:pt x="911" y="1028"/>
                      <a:pt x="891" y="968"/>
                    </a:cubicBezTo>
                    <a:cubicBezTo>
                      <a:pt x="832" y="801"/>
                      <a:pt x="724" y="646"/>
                      <a:pt x="653" y="468"/>
                    </a:cubicBezTo>
                    <a:cubicBezTo>
                      <a:pt x="582" y="313"/>
                      <a:pt x="474" y="170"/>
                      <a:pt x="355" y="51"/>
                    </a:cubicBezTo>
                    <a:cubicBezTo>
                      <a:pt x="317" y="16"/>
                      <a:pt x="276" y="1"/>
                      <a:pt x="2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48"/>
              <p:cNvSpPr/>
              <p:nvPr/>
            </p:nvSpPr>
            <p:spPr>
              <a:xfrm>
                <a:off x="8391208" y="2447350"/>
                <a:ext cx="58485" cy="85812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2710" extrusionOk="0">
                    <a:moveTo>
                      <a:pt x="86" y="1"/>
                    </a:moveTo>
                    <a:cubicBezTo>
                      <a:pt x="43" y="1"/>
                      <a:pt x="1" y="30"/>
                      <a:pt x="1" y="90"/>
                    </a:cubicBezTo>
                    <a:cubicBezTo>
                      <a:pt x="1" y="304"/>
                      <a:pt x="37" y="388"/>
                      <a:pt x="156" y="554"/>
                    </a:cubicBezTo>
                    <a:cubicBezTo>
                      <a:pt x="394" y="864"/>
                      <a:pt x="513" y="1257"/>
                      <a:pt x="751" y="1566"/>
                    </a:cubicBezTo>
                    <a:cubicBezTo>
                      <a:pt x="941" y="1816"/>
                      <a:pt x="1049" y="2102"/>
                      <a:pt x="1227" y="2364"/>
                    </a:cubicBezTo>
                    <a:cubicBezTo>
                      <a:pt x="1334" y="2531"/>
                      <a:pt x="1430" y="2709"/>
                      <a:pt x="1656" y="2709"/>
                    </a:cubicBezTo>
                    <a:cubicBezTo>
                      <a:pt x="1763" y="2709"/>
                      <a:pt x="1846" y="2578"/>
                      <a:pt x="1775" y="2483"/>
                    </a:cubicBezTo>
                    <a:cubicBezTo>
                      <a:pt x="1525" y="2162"/>
                      <a:pt x="1394" y="1781"/>
                      <a:pt x="1120" y="1459"/>
                    </a:cubicBezTo>
                    <a:cubicBezTo>
                      <a:pt x="918" y="1221"/>
                      <a:pt x="799" y="947"/>
                      <a:pt x="620" y="697"/>
                    </a:cubicBezTo>
                    <a:cubicBezTo>
                      <a:pt x="465" y="495"/>
                      <a:pt x="227" y="352"/>
                      <a:pt x="179" y="90"/>
                    </a:cubicBezTo>
                    <a:cubicBezTo>
                      <a:pt x="174" y="30"/>
                      <a:pt x="129" y="1"/>
                      <a:pt x="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48"/>
              <p:cNvSpPr/>
              <p:nvPr/>
            </p:nvSpPr>
            <p:spPr>
              <a:xfrm>
                <a:off x="8502415" y="2600544"/>
                <a:ext cx="38410" cy="44331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1400" extrusionOk="0">
                    <a:moveTo>
                      <a:pt x="222" y="0"/>
                    </a:moveTo>
                    <a:cubicBezTo>
                      <a:pt x="97" y="0"/>
                      <a:pt x="0" y="174"/>
                      <a:pt x="108" y="300"/>
                    </a:cubicBezTo>
                    <a:cubicBezTo>
                      <a:pt x="299" y="503"/>
                      <a:pt x="454" y="729"/>
                      <a:pt x="620" y="967"/>
                    </a:cubicBezTo>
                    <a:cubicBezTo>
                      <a:pt x="739" y="1134"/>
                      <a:pt x="882" y="1336"/>
                      <a:pt x="1097" y="1395"/>
                    </a:cubicBezTo>
                    <a:cubicBezTo>
                      <a:pt x="1105" y="1398"/>
                      <a:pt x="1113" y="1400"/>
                      <a:pt x="1121" y="1400"/>
                    </a:cubicBezTo>
                    <a:cubicBezTo>
                      <a:pt x="1178" y="1400"/>
                      <a:pt x="1213" y="1329"/>
                      <a:pt x="1192" y="1276"/>
                    </a:cubicBezTo>
                    <a:cubicBezTo>
                      <a:pt x="1132" y="1062"/>
                      <a:pt x="942" y="848"/>
                      <a:pt x="811" y="657"/>
                    </a:cubicBezTo>
                    <a:cubicBezTo>
                      <a:pt x="656" y="443"/>
                      <a:pt x="513" y="241"/>
                      <a:pt x="346" y="62"/>
                    </a:cubicBezTo>
                    <a:cubicBezTo>
                      <a:pt x="306" y="18"/>
                      <a:pt x="262" y="0"/>
                      <a:pt x="2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48"/>
              <p:cNvSpPr/>
              <p:nvPr/>
            </p:nvSpPr>
            <p:spPr>
              <a:xfrm>
                <a:off x="8358467" y="2286683"/>
                <a:ext cx="31570" cy="39740"/>
              </a:xfrm>
              <a:custGeom>
                <a:avLst/>
                <a:gdLst/>
                <a:ahLst/>
                <a:cxnLst/>
                <a:rect l="l" t="t" r="r" b="b"/>
                <a:pathLst>
                  <a:path w="997" h="1255" extrusionOk="0">
                    <a:moveTo>
                      <a:pt x="214" y="0"/>
                    </a:moveTo>
                    <a:cubicBezTo>
                      <a:pt x="103" y="0"/>
                      <a:pt x="1" y="109"/>
                      <a:pt x="82" y="223"/>
                    </a:cubicBezTo>
                    <a:cubicBezTo>
                      <a:pt x="225" y="401"/>
                      <a:pt x="368" y="556"/>
                      <a:pt x="487" y="747"/>
                    </a:cubicBezTo>
                    <a:cubicBezTo>
                      <a:pt x="594" y="925"/>
                      <a:pt x="666" y="1104"/>
                      <a:pt x="832" y="1235"/>
                    </a:cubicBezTo>
                    <a:cubicBezTo>
                      <a:pt x="849" y="1249"/>
                      <a:pt x="868" y="1255"/>
                      <a:pt x="886" y="1255"/>
                    </a:cubicBezTo>
                    <a:cubicBezTo>
                      <a:pt x="945" y="1255"/>
                      <a:pt x="997" y="1191"/>
                      <a:pt x="952" y="1128"/>
                    </a:cubicBezTo>
                    <a:cubicBezTo>
                      <a:pt x="832" y="949"/>
                      <a:pt x="832" y="747"/>
                      <a:pt x="725" y="568"/>
                    </a:cubicBezTo>
                    <a:cubicBezTo>
                      <a:pt x="618" y="389"/>
                      <a:pt x="475" y="235"/>
                      <a:pt x="356" y="80"/>
                    </a:cubicBezTo>
                    <a:cubicBezTo>
                      <a:pt x="319" y="23"/>
                      <a:pt x="265" y="0"/>
                      <a:pt x="2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48"/>
              <p:cNvSpPr/>
              <p:nvPr/>
            </p:nvSpPr>
            <p:spPr>
              <a:xfrm>
                <a:off x="8463752" y="2266449"/>
                <a:ext cx="46864" cy="53102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677" extrusionOk="0">
                    <a:moveTo>
                      <a:pt x="275" y="1"/>
                    </a:moveTo>
                    <a:cubicBezTo>
                      <a:pt x="143" y="1"/>
                      <a:pt x="1" y="95"/>
                      <a:pt x="8" y="255"/>
                    </a:cubicBezTo>
                    <a:cubicBezTo>
                      <a:pt x="20" y="576"/>
                      <a:pt x="234" y="790"/>
                      <a:pt x="424" y="1028"/>
                    </a:cubicBezTo>
                    <a:cubicBezTo>
                      <a:pt x="615" y="1267"/>
                      <a:pt x="889" y="1564"/>
                      <a:pt x="1198" y="1671"/>
                    </a:cubicBezTo>
                    <a:cubicBezTo>
                      <a:pt x="1211" y="1675"/>
                      <a:pt x="1225" y="1677"/>
                      <a:pt x="1238" y="1677"/>
                    </a:cubicBezTo>
                    <a:cubicBezTo>
                      <a:pt x="1358" y="1677"/>
                      <a:pt x="1479" y="1538"/>
                      <a:pt x="1437" y="1409"/>
                    </a:cubicBezTo>
                    <a:cubicBezTo>
                      <a:pt x="1341" y="1171"/>
                      <a:pt x="1127" y="969"/>
                      <a:pt x="960" y="778"/>
                    </a:cubicBezTo>
                    <a:cubicBezTo>
                      <a:pt x="805" y="600"/>
                      <a:pt x="532" y="397"/>
                      <a:pt x="484" y="159"/>
                    </a:cubicBezTo>
                    <a:cubicBezTo>
                      <a:pt x="459" y="50"/>
                      <a:pt x="370" y="1"/>
                      <a:pt x="2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48"/>
              <p:cNvSpPr/>
              <p:nvPr/>
            </p:nvSpPr>
            <p:spPr>
              <a:xfrm>
                <a:off x="8542313" y="2248052"/>
                <a:ext cx="81221" cy="109941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3472" extrusionOk="0">
                    <a:moveTo>
                      <a:pt x="167" y="1"/>
                    </a:moveTo>
                    <a:cubicBezTo>
                      <a:pt x="82" y="1"/>
                      <a:pt x="0" y="88"/>
                      <a:pt x="51" y="181"/>
                    </a:cubicBezTo>
                    <a:cubicBezTo>
                      <a:pt x="432" y="776"/>
                      <a:pt x="908" y="1300"/>
                      <a:pt x="1325" y="1871"/>
                    </a:cubicBezTo>
                    <a:cubicBezTo>
                      <a:pt x="1480" y="2110"/>
                      <a:pt x="1623" y="2371"/>
                      <a:pt x="1801" y="2610"/>
                    </a:cubicBezTo>
                    <a:cubicBezTo>
                      <a:pt x="1992" y="2872"/>
                      <a:pt x="2301" y="3098"/>
                      <a:pt x="2408" y="3419"/>
                    </a:cubicBezTo>
                    <a:cubicBezTo>
                      <a:pt x="2419" y="3455"/>
                      <a:pt x="2451" y="3471"/>
                      <a:pt x="2482" y="3471"/>
                    </a:cubicBezTo>
                    <a:cubicBezTo>
                      <a:pt x="2524" y="3471"/>
                      <a:pt x="2565" y="3443"/>
                      <a:pt x="2551" y="3395"/>
                    </a:cubicBezTo>
                    <a:cubicBezTo>
                      <a:pt x="2515" y="2883"/>
                      <a:pt x="1992" y="2395"/>
                      <a:pt x="1718" y="1990"/>
                    </a:cubicBezTo>
                    <a:cubicBezTo>
                      <a:pt x="1277" y="1312"/>
                      <a:pt x="694" y="728"/>
                      <a:pt x="265" y="50"/>
                    </a:cubicBezTo>
                    <a:cubicBezTo>
                      <a:pt x="238" y="15"/>
                      <a:pt x="202" y="1"/>
                      <a:pt x="1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48"/>
              <p:cNvSpPr/>
              <p:nvPr/>
            </p:nvSpPr>
            <p:spPr>
              <a:xfrm>
                <a:off x="8578917" y="2411474"/>
                <a:ext cx="37491" cy="354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121" extrusionOk="0">
                    <a:moveTo>
                      <a:pt x="242" y="0"/>
                    </a:moveTo>
                    <a:cubicBezTo>
                      <a:pt x="105" y="0"/>
                      <a:pt x="0" y="170"/>
                      <a:pt x="121" y="282"/>
                    </a:cubicBezTo>
                    <a:cubicBezTo>
                      <a:pt x="371" y="556"/>
                      <a:pt x="597" y="925"/>
                      <a:pt x="943" y="1104"/>
                    </a:cubicBezTo>
                    <a:cubicBezTo>
                      <a:pt x="961" y="1116"/>
                      <a:pt x="982" y="1121"/>
                      <a:pt x="1004" y="1121"/>
                    </a:cubicBezTo>
                    <a:cubicBezTo>
                      <a:pt x="1091" y="1121"/>
                      <a:pt x="1183" y="1033"/>
                      <a:pt x="1145" y="937"/>
                    </a:cubicBezTo>
                    <a:cubicBezTo>
                      <a:pt x="1002" y="580"/>
                      <a:pt x="645" y="282"/>
                      <a:pt x="359" y="44"/>
                    </a:cubicBezTo>
                    <a:cubicBezTo>
                      <a:pt x="321" y="13"/>
                      <a:pt x="280" y="0"/>
                      <a:pt x="2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48"/>
              <p:cNvSpPr/>
              <p:nvPr/>
            </p:nvSpPr>
            <p:spPr>
              <a:xfrm>
                <a:off x="8591868" y="2513561"/>
                <a:ext cx="57314" cy="60575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1913" extrusionOk="0">
                    <a:moveTo>
                      <a:pt x="257" y="0"/>
                    </a:moveTo>
                    <a:cubicBezTo>
                      <a:pt x="112" y="0"/>
                      <a:pt x="1" y="192"/>
                      <a:pt x="129" y="321"/>
                    </a:cubicBezTo>
                    <a:cubicBezTo>
                      <a:pt x="391" y="606"/>
                      <a:pt x="605" y="928"/>
                      <a:pt x="903" y="1202"/>
                    </a:cubicBezTo>
                    <a:cubicBezTo>
                      <a:pt x="1153" y="1428"/>
                      <a:pt x="1331" y="1737"/>
                      <a:pt x="1641" y="1904"/>
                    </a:cubicBezTo>
                    <a:cubicBezTo>
                      <a:pt x="1655" y="1910"/>
                      <a:pt x="1669" y="1913"/>
                      <a:pt x="1683" y="1913"/>
                    </a:cubicBezTo>
                    <a:cubicBezTo>
                      <a:pt x="1752" y="1913"/>
                      <a:pt x="1810" y="1845"/>
                      <a:pt x="1760" y="1785"/>
                    </a:cubicBezTo>
                    <a:cubicBezTo>
                      <a:pt x="1558" y="1499"/>
                      <a:pt x="1439" y="1154"/>
                      <a:pt x="1165" y="916"/>
                    </a:cubicBezTo>
                    <a:cubicBezTo>
                      <a:pt x="867" y="654"/>
                      <a:pt x="665" y="332"/>
                      <a:pt x="391" y="59"/>
                    </a:cubicBezTo>
                    <a:cubicBezTo>
                      <a:pt x="347" y="18"/>
                      <a:pt x="301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48"/>
              <p:cNvSpPr/>
              <p:nvPr/>
            </p:nvSpPr>
            <p:spPr>
              <a:xfrm>
                <a:off x="8508527" y="2445007"/>
                <a:ext cx="36826" cy="36066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1139" extrusionOk="0">
                    <a:moveTo>
                      <a:pt x="177" y="1"/>
                    </a:moveTo>
                    <a:cubicBezTo>
                      <a:pt x="78" y="1"/>
                      <a:pt x="0" y="133"/>
                      <a:pt x="82" y="223"/>
                    </a:cubicBezTo>
                    <a:cubicBezTo>
                      <a:pt x="213" y="390"/>
                      <a:pt x="368" y="533"/>
                      <a:pt x="499" y="700"/>
                    </a:cubicBezTo>
                    <a:cubicBezTo>
                      <a:pt x="630" y="866"/>
                      <a:pt x="808" y="985"/>
                      <a:pt x="987" y="1116"/>
                    </a:cubicBezTo>
                    <a:cubicBezTo>
                      <a:pt x="1007" y="1132"/>
                      <a:pt x="1028" y="1138"/>
                      <a:pt x="1047" y="1138"/>
                    </a:cubicBezTo>
                    <a:cubicBezTo>
                      <a:pt x="1115" y="1138"/>
                      <a:pt x="1162" y="1051"/>
                      <a:pt x="1106" y="985"/>
                    </a:cubicBezTo>
                    <a:cubicBezTo>
                      <a:pt x="975" y="819"/>
                      <a:pt x="856" y="640"/>
                      <a:pt x="701" y="497"/>
                    </a:cubicBezTo>
                    <a:cubicBezTo>
                      <a:pt x="558" y="342"/>
                      <a:pt x="404" y="200"/>
                      <a:pt x="273" y="45"/>
                    </a:cubicBezTo>
                    <a:cubicBezTo>
                      <a:pt x="241" y="14"/>
                      <a:pt x="208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48"/>
              <p:cNvSpPr/>
              <p:nvPr/>
            </p:nvSpPr>
            <p:spPr>
              <a:xfrm>
                <a:off x="8672392" y="2440701"/>
                <a:ext cx="59182" cy="69853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206" extrusionOk="0">
                    <a:moveTo>
                      <a:pt x="147" y="0"/>
                    </a:moveTo>
                    <a:cubicBezTo>
                      <a:pt x="74" y="0"/>
                      <a:pt x="0" y="82"/>
                      <a:pt x="51" y="157"/>
                    </a:cubicBezTo>
                    <a:cubicBezTo>
                      <a:pt x="408" y="633"/>
                      <a:pt x="813" y="1074"/>
                      <a:pt x="1110" y="1598"/>
                    </a:cubicBezTo>
                    <a:cubicBezTo>
                      <a:pt x="1277" y="1883"/>
                      <a:pt x="1408" y="2181"/>
                      <a:pt x="1765" y="2205"/>
                    </a:cubicBezTo>
                    <a:cubicBezTo>
                      <a:pt x="1768" y="2205"/>
                      <a:pt x="1772" y="2206"/>
                      <a:pt x="1775" y="2206"/>
                    </a:cubicBezTo>
                    <a:cubicBezTo>
                      <a:pt x="1840" y="2206"/>
                      <a:pt x="1869" y="2097"/>
                      <a:pt x="1801" y="2086"/>
                    </a:cubicBezTo>
                    <a:cubicBezTo>
                      <a:pt x="1420" y="1967"/>
                      <a:pt x="1229" y="1419"/>
                      <a:pt x="1039" y="1121"/>
                    </a:cubicBezTo>
                    <a:cubicBezTo>
                      <a:pt x="789" y="752"/>
                      <a:pt x="491" y="407"/>
                      <a:pt x="229" y="50"/>
                    </a:cubicBezTo>
                    <a:cubicBezTo>
                      <a:pt x="208" y="15"/>
                      <a:pt x="177" y="0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48"/>
              <p:cNvSpPr/>
              <p:nvPr/>
            </p:nvSpPr>
            <p:spPr>
              <a:xfrm>
                <a:off x="8604978" y="2191626"/>
                <a:ext cx="31950" cy="33597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1061" extrusionOk="0">
                    <a:moveTo>
                      <a:pt x="219" y="0"/>
                    </a:moveTo>
                    <a:cubicBezTo>
                      <a:pt x="101" y="0"/>
                      <a:pt x="0" y="156"/>
                      <a:pt x="120" y="248"/>
                    </a:cubicBezTo>
                    <a:cubicBezTo>
                      <a:pt x="394" y="474"/>
                      <a:pt x="501" y="939"/>
                      <a:pt x="858" y="1058"/>
                    </a:cubicBezTo>
                    <a:cubicBezTo>
                      <a:pt x="865" y="1060"/>
                      <a:pt x="873" y="1061"/>
                      <a:pt x="880" y="1061"/>
                    </a:cubicBezTo>
                    <a:cubicBezTo>
                      <a:pt x="953" y="1061"/>
                      <a:pt x="1008" y="957"/>
                      <a:pt x="965" y="903"/>
                    </a:cubicBezTo>
                    <a:cubicBezTo>
                      <a:pt x="858" y="760"/>
                      <a:pt x="739" y="605"/>
                      <a:pt x="656" y="463"/>
                    </a:cubicBezTo>
                    <a:cubicBezTo>
                      <a:pt x="560" y="308"/>
                      <a:pt x="453" y="165"/>
                      <a:pt x="322" y="46"/>
                    </a:cubicBezTo>
                    <a:cubicBezTo>
                      <a:pt x="290" y="13"/>
                      <a:pt x="254" y="0"/>
                      <a:pt x="2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48"/>
              <p:cNvSpPr/>
              <p:nvPr/>
            </p:nvSpPr>
            <p:spPr>
              <a:xfrm>
                <a:off x="8652095" y="2151031"/>
                <a:ext cx="50506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1423" extrusionOk="0">
                    <a:moveTo>
                      <a:pt x="165" y="0"/>
                    </a:moveTo>
                    <a:cubicBezTo>
                      <a:pt x="77" y="0"/>
                      <a:pt x="1" y="113"/>
                      <a:pt x="84" y="197"/>
                    </a:cubicBezTo>
                    <a:cubicBezTo>
                      <a:pt x="513" y="613"/>
                      <a:pt x="965" y="994"/>
                      <a:pt x="1394" y="1399"/>
                    </a:cubicBezTo>
                    <a:cubicBezTo>
                      <a:pt x="1416" y="1416"/>
                      <a:pt x="1439" y="1423"/>
                      <a:pt x="1461" y="1423"/>
                    </a:cubicBezTo>
                    <a:cubicBezTo>
                      <a:pt x="1535" y="1423"/>
                      <a:pt x="1595" y="1344"/>
                      <a:pt x="1549" y="1280"/>
                    </a:cubicBezTo>
                    <a:cubicBezTo>
                      <a:pt x="1251" y="756"/>
                      <a:pt x="668" y="411"/>
                      <a:pt x="239" y="30"/>
                    </a:cubicBezTo>
                    <a:cubicBezTo>
                      <a:pt x="216" y="9"/>
                      <a:pt x="190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48"/>
              <p:cNvSpPr/>
              <p:nvPr/>
            </p:nvSpPr>
            <p:spPr>
              <a:xfrm>
                <a:off x="8695697" y="2310590"/>
                <a:ext cx="46168" cy="58042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833" extrusionOk="0">
                    <a:moveTo>
                      <a:pt x="101" y="1"/>
                    </a:moveTo>
                    <a:cubicBezTo>
                      <a:pt x="14" y="1"/>
                      <a:pt x="0" y="126"/>
                      <a:pt x="88" y="170"/>
                    </a:cubicBezTo>
                    <a:cubicBezTo>
                      <a:pt x="362" y="254"/>
                      <a:pt x="446" y="789"/>
                      <a:pt x="612" y="1016"/>
                    </a:cubicBezTo>
                    <a:cubicBezTo>
                      <a:pt x="803" y="1254"/>
                      <a:pt x="1100" y="1468"/>
                      <a:pt x="1220" y="1766"/>
                    </a:cubicBezTo>
                    <a:cubicBezTo>
                      <a:pt x="1238" y="1809"/>
                      <a:pt x="1285" y="1833"/>
                      <a:pt x="1330" y="1833"/>
                    </a:cubicBezTo>
                    <a:cubicBezTo>
                      <a:pt x="1371" y="1833"/>
                      <a:pt x="1410" y="1812"/>
                      <a:pt x="1422" y="1766"/>
                    </a:cubicBezTo>
                    <a:cubicBezTo>
                      <a:pt x="1458" y="1385"/>
                      <a:pt x="1041" y="1111"/>
                      <a:pt x="839" y="837"/>
                    </a:cubicBezTo>
                    <a:cubicBezTo>
                      <a:pt x="624" y="587"/>
                      <a:pt x="493" y="75"/>
                      <a:pt x="124" y="4"/>
                    </a:cubicBezTo>
                    <a:cubicBezTo>
                      <a:pt x="116" y="2"/>
                      <a:pt x="108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48"/>
              <p:cNvSpPr/>
              <p:nvPr/>
            </p:nvSpPr>
            <p:spPr>
              <a:xfrm>
                <a:off x="8723056" y="2100653"/>
                <a:ext cx="61462" cy="78878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2491" extrusionOk="0">
                    <a:moveTo>
                      <a:pt x="76" y="1"/>
                    </a:moveTo>
                    <a:cubicBezTo>
                      <a:pt x="38" y="1"/>
                      <a:pt x="0" y="43"/>
                      <a:pt x="34" y="85"/>
                    </a:cubicBezTo>
                    <a:cubicBezTo>
                      <a:pt x="558" y="907"/>
                      <a:pt x="975" y="1919"/>
                      <a:pt x="1808" y="2478"/>
                    </a:cubicBezTo>
                    <a:cubicBezTo>
                      <a:pt x="1821" y="2487"/>
                      <a:pt x="1833" y="2490"/>
                      <a:pt x="1845" y="2490"/>
                    </a:cubicBezTo>
                    <a:cubicBezTo>
                      <a:pt x="1900" y="2490"/>
                      <a:pt x="1941" y="2408"/>
                      <a:pt x="1891" y="2359"/>
                    </a:cubicBezTo>
                    <a:cubicBezTo>
                      <a:pt x="1189" y="1645"/>
                      <a:pt x="701" y="847"/>
                      <a:pt x="117" y="26"/>
                    </a:cubicBezTo>
                    <a:cubicBezTo>
                      <a:pt x="107" y="8"/>
                      <a:pt x="91" y="1"/>
                      <a:pt x="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48"/>
              <p:cNvSpPr/>
              <p:nvPr/>
            </p:nvSpPr>
            <p:spPr>
              <a:xfrm>
                <a:off x="8751586" y="2234500"/>
                <a:ext cx="53704" cy="58264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840" extrusionOk="0">
                    <a:moveTo>
                      <a:pt x="164" y="0"/>
                    </a:moveTo>
                    <a:cubicBezTo>
                      <a:pt x="80" y="0"/>
                      <a:pt x="1" y="107"/>
                      <a:pt x="86" y="192"/>
                    </a:cubicBezTo>
                    <a:cubicBezTo>
                      <a:pt x="645" y="668"/>
                      <a:pt x="907" y="1406"/>
                      <a:pt x="1526" y="1823"/>
                    </a:cubicBezTo>
                    <a:cubicBezTo>
                      <a:pt x="1540" y="1834"/>
                      <a:pt x="1555" y="1839"/>
                      <a:pt x="1569" y="1839"/>
                    </a:cubicBezTo>
                    <a:cubicBezTo>
                      <a:pt x="1633" y="1839"/>
                      <a:pt x="1696" y="1750"/>
                      <a:pt x="1657" y="1692"/>
                    </a:cubicBezTo>
                    <a:cubicBezTo>
                      <a:pt x="1419" y="1371"/>
                      <a:pt x="1145" y="1097"/>
                      <a:pt x="907" y="775"/>
                    </a:cubicBezTo>
                    <a:cubicBezTo>
                      <a:pt x="693" y="502"/>
                      <a:pt x="502" y="240"/>
                      <a:pt x="228" y="25"/>
                    </a:cubicBezTo>
                    <a:cubicBezTo>
                      <a:pt x="208" y="8"/>
                      <a:pt x="186" y="0"/>
                      <a:pt x="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48"/>
              <p:cNvSpPr/>
              <p:nvPr/>
            </p:nvSpPr>
            <p:spPr>
              <a:xfrm>
                <a:off x="8854971" y="2462454"/>
                <a:ext cx="42241" cy="54147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710" extrusionOk="0">
                    <a:moveTo>
                      <a:pt x="205" y="1"/>
                    </a:moveTo>
                    <a:cubicBezTo>
                      <a:pt x="105" y="1"/>
                      <a:pt x="1" y="119"/>
                      <a:pt x="59" y="244"/>
                    </a:cubicBezTo>
                    <a:cubicBezTo>
                      <a:pt x="238" y="601"/>
                      <a:pt x="392" y="958"/>
                      <a:pt x="619" y="1280"/>
                    </a:cubicBezTo>
                    <a:cubicBezTo>
                      <a:pt x="744" y="1462"/>
                      <a:pt x="913" y="1710"/>
                      <a:pt x="1157" y="1710"/>
                    </a:cubicBezTo>
                    <a:cubicBezTo>
                      <a:pt x="1168" y="1710"/>
                      <a:pt x="1179" y="1709"/>
                      <a:pt x="1190" y="1708"/>
                    </a:cubicBezTo>
                    <a:cubicBezTo>
                      <a:pt x="1309" y="1708"/>
                      <a:pt x="1333" y="1565"/>
                      <a:pt x="1238" y="1506"/>
                    </a:cubicBezTo>
                    <a:cubicBezTo>
                      <a:pt x="1047" y="1375"/>
                      <a:pt x="940" y="1113"/>
                      <a:pt x="809" y="923"/>
                    </a:cubicBezTo>
                    <a:cubicBezTo>
                      <a:pt x="619" y="661"/>
                      <a:pt x="476" y="363"/>
                      <a:pt x="321" y="77"/>
                    </a:cubicBezTo>
                    <a:cubicBezTo>
                      <a:pt x="292" y="23"/>
                      <a:pt x="249" y="1"/>
                      <a:pt x="2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48"/>
              <p:cNvSpPr/>
              <p:nvPr/>
            </p:nvSpPr>
            <p:spPr>
              <a:xfrm>
                <a:off x="8753137" y="2432974"/>
                <a:ext cx="53197" cy="69980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2210" extrusionOk="0">
                    <a:moveTo>
                      <a:pt x="245" y="0"/>
                    </a:moveTo>
                    <a:cubicBezTo>
                      <a:pt x="114" y="0"/>
                      <a:pt x="0" y="157"/>
                      <a:pt x="120" y="246"/>
                    </a:cubicBezTo>
                    <a:cubicBezTo>
                      <a:pt x="287" y="365"/>
                      <a:pt x="334" y="580"/>
                      <a:pt x="429" y="734"/>
                    </a:cubicBezTo>
                    <a:cubicBezTo>
                      <a:pt x="549" y="937"/>
                      <a:pt x="703" y="1092"/>
                      <a:pt x="810" y="1306"/>
                    </a:cubicBezTo>
                    <a:cubicBezTo>
                      <a:pt x="882" y="1449"/>
                      <a:pt x="941" y="1604"/>
                      <a:pt x="1049" y="1723"/>
                    </a:cubicBezTo>
                    <a:cubicBezTo>
                      <a:pt x="1180" y="1889"/>
                      <a:pt x="1358" y="1973"/>
                      <a:pt x="1442" y="2151"/>
                    </a:cubicBezTo>
                    <a:cubicBezTo>
                      <a:pt x="1466" y="2193"/>
                      <a:pt x="1500" y="2210"/>
                      <a:pt x="1533" y="2210"/>
                    </a:cubicBezTo>
                    <a:cubicBezTo>
                      <a:pt x="1596" y="2210"/>
                      <a:pt x="1660" y="2150"/>
                      <a:pt x="1668" y="2080"/>
                    </a:cubicBezTo>
                    <a:cubicBezTo>
                      <a:pt x="1680" y="1913"/>
                      <a:pt x="1620" y="1842"/>
                      <a:pt x="1513" y="1723"/>
                    </a:cubicBezTo>
                    <a:cubicBezTo>
                      <a:pt x="1322" y="1532"/>
                      <a:pt x="1191" y="1365"/>
                      <a:pt x="1072" y="1127"/>
                    </a:cubicBezTo>
                    <a:cubicBezTo>
                      <a:pt x="953" y="889"/>
                      <a:pt x="751" y="699"/>
                      <a:pt x="620" y="461"/>
                    </a:cubicBezTo>
                    <a:cubicBezTo>
                      <a:pt x="525" y="294"/>
                      <a:pt x="477" y="139"/>
                      <a:pt x="322" y="20"/>
                    </a:cubicBezTo>
                    <a:cubicBezTo>
                      <a:pt x="297" y="6"/>
                      <a:pt x="271" y="0"/>
                      <a:pt x="2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37" name="Google Shape;5937;p48"/>
          <p:cNvGrpSpPr/>
          <p:nvPr/>
        </p:nvGrpSpPr>
        <p:grpSpPr>
          <a:xfrm>
            <a:off x="1224921" y="149206"/>
            <a:ext cx="780698" cy="644886"/>
            <a:chOff x="707677" y="257656"/>
            <a:chExt cx="780698" cy="644886"/>
          </a:xfrm>
        </p:grpSpPr>
        <p:sp>
          <p:nvSpPr>
            <p:cNvPr id="5938" name="Google Shape;5938;p48"/>
            <p:cNvSpPr/>
            <p:nvPr/>
          </p:nvSpPr>
          <p:spPr>
            <a:xfrm>
              <a:off x="940762" y="573956"/>
              <a:ext cx="233751" cy="106711"/>
            </a:xfrm>
            <a:custGeom>
              <a:avLst/>
              <a:gdLst/>
              <a:ahLst/>
              <a:cxnLst/>
              <a:rect l="l" t="t" r="r" b="b"/>
              <a:pathLst>
                <a:path w="7382" h="3370" extrusionOk="0">
                  <a:moveTo>
                    <a:pt x="5435" y="1"/>
                  </a:moveTo>
                  <a:cubicBezTo>
                    <a:pt x="4677" y="1"/>
                    <a:pt x="3960" y="292"/>
                    <a:pt x="3303" y="715"/>
                  </a:cubicBezTo>
                  <a:lnTo>
                    <a:pt x="3303" y="715"/>
                  </a:lnTo>
                  <a:cubicBezTo>
                    <a:pt x="2967" y="851"/>
                    <a:pt x="2639" y="993"/>
                    <a:pt x="2322" y="1123"/>
                  </a:cubicBezTo>
                  <a:cubicBezTo>
                    <a:pt x="1751" y="1361"/>
                    <a:pt x="1" y="2183"/>
                    <a:pt x="822" y="3052"/>
                  </a:cubicBezTo>
                  <a:cubicBezTo>
                    <a:pt x="1038" y="3282"/>
                    <a:pt x="1328" y="3370"/>
                    <a:pt x="1646" y="3370"/>
                  </a:cubicBezTo>
                  <a:cubicBezTo>
                    <a:pt x="2380" y="3370"/>
                    <a:pt x="3265" y="2901"/>
                    <a:pt x="3739" y="2635"/>
                  </a:cubicBezTo>
                  <a:cubicBezTo>
                    <a:pt x="4870" y="2016"/>
                    <a:pt x="6501" y="1718"/>
                    <a:pt x="7263" y="587"/>
                  </a:cubicBezTo>
                  <a:cubicBezTo>
                    <a:pt x="7381" y="415"/>
                    <a:pt x="7209" y="186"/>
                    <a:pt x="7026" y="186"/>
                  </a:cubicBezTo>
                  <a:cubicBezTo>
                    <a:pt x="7006" y="186"/>
                    <a:pt x="6986" y="188"/>
                    <a:pt x="6966" y="194"/>
                  </a:cubicBezTo>
                  <a:cubicBezTo>
                    <a:pt x="6923" y="206"/>
                    <a:pt x="6881" y="218"/>
                    <a:pt x="6839" y="229"/>
                  </a:cubicBezTo>
                  <a:lnTo>
                    <a:pt x="6839" y="229"/>
                  </a:lnTo>
                  <a:cubicBezTo>
                    <a:pt x="6816" y="145"/>
                    <a:pt x="6759" y="71"/>
                    <a:pt x="6668" y="63"/>
                  </a:cubicBezTo>
                  <a:cubicBezTo>
                    <a:pt x="6475" y="32"/>
                    <a:pt x="6281" y="18"/>
                    <a:pt x="6086" y="18"/>
                  </a:cubicBezTo>
                  <a:cubicBezTo>
                    <a:pt x="5998" y="18"/>
                    <a:pt x="5910" y="21"/>
                    <a:pt x="5822" y="26"/>
                  </a:cubicBezTo>
                  <a:lnTo>
                    <a:pt x="5822" y="26"/>
                  </a:lnTo>
                  <a:cubicBezTo>
                    <a:pt x="5692" y="9"/>
                    <a:pt x="5563" y="1"/>
                    <a:pt x="54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48"/>
            <p:cNvSpPr/>
            <p:nvPr/>
          </p:nvSpPr>
          <p:spPr>
            <a:xfrm>
              <a:off x="1109662" y="496219"/>
              <a:ext cx="115387" cy="98700"/>
            </a:xfrm>
            <a:custGeom>
              <a:avLst/>
              <a:gdLst/>
              <a:ahLst/>
              <a:cxnLst/>
              <a:rect l="l" t="t" r="r" b="b"/>
              <a:pathLst>
                <a:path w="3644" h="3117" extrusionOk="0">
                  <a:moveTo>
                    <a:pt x="1721" y="301"/>
                  </a:moveTo>
                  <a:cubicBezTo>
                    <a:pt x="2332" y="301"/>
                    <a:pt x="2993" y="701"/>
                    <a:pt x="3084" y="1363"/>
                  </a:cubicBezTo>
                  <a:cubicBezTo>
                    <a:pt x="3158" y="1868"/>
                    <a:pt x="2768" y="2696"/>
                    <a:pt x="2176" y="2696"/>
                  </a:cubicBezTo>
                  <a:cubicBezTo>
                    <a:pt x="2097" y="2696"/>
                    <a:pt x="2015" y="2681"/>
                    <a:pt x="1929" y="2649"/>
                  </a:cubicBezTo>
                  <a:cubicBezTo>
                    <a:pt x="1911" y="2642"/>
                    <a:pt x="1892" y="2639"/>
                    <a:pt x="1875" y="2639"/>
                  </a:cubicBezTo>
                  <a:cubicBezTo>
                    <a:pt x="1772" y="2639"/>
                    <a:pt x="1704" y="2753"/>
                    <a:pt x="1723" y="2853"/>
                  </a:cubicBezTo>
                  <a:lnTo>
                    <a:pt x="1723" y="2853"/>
                  </a:lnTo>
                  <a:cubicBezTo>
                    <a:pt x="1263" y="2552"/>
                    <a:pt x="783" y="2452"/>
                    <a:pt x="524" y="1911"/>
                  </a:cubicBezTo>
                  <a:cubicBezTo>
                    <a:pt x="334" y="1494"/>
                    <a:pt x="251" y="899"/>
                    <a:pt x="703" y="613"/>
                  </a:cubicBezTo>
                  <a:cubicBezTo>
                    <a:pt x="977" y="447"/>
                    <a:pt x="1346" y="316"/>
                    <a:pt x="1644" y="304"/>
                  </a:cubicBezTo>
                  <a:cubicBezTo>
                    <a:pt x="1669" y="302"/>
                    <a:pt x="1695" y="301"/>
                    <a:pt x="1721" y="301"/>
                  </a:cubicBezTo>
                  <a:close/>
                  <a:moveTo>
                    <a:pt x="1854" y="1"/>
                  </a:moveTo>
                  <a:cubicBezTo>
                    <a:pt x="1138" y="1"/>
                    <a:pt x="153" y="335"/>
                    <a:pt x="72" y="1078"/>
                  </a:cubicBezTo>
                  <a:cubicBezTo>
                    <a:pt x="1" y="1518"/>
                    <a:pt x="203" y="2113"/>
                    <a:pt x="501" y="2459"/>
                  </a:cubicBezTo>
                  <a:cubicBezTo>
                    <a:pt x="786" y="2780"/>
                    <a:pt x="1286" y="2816"/>
                    <a:pt x="1656" y="3006"/>
                  </a:cubicBezTo>
                  <a:cubicBezTo>
                    <a:pt x="1660" y="3007"/>
                    <a:pt x="1665" y="3007"/>
                    <a:pt x="1670" y="3007"/>
                  </a:cubicBezTo>
                  <a:cubicBezTo>
                    <a:pt x="1719" y="3007"/>
                    <a:pt x="1757" y="2975"/>
                    <a:pt x="1767" y="2939"/>
                  </a:cubicBezTo>
                  <a:lnTo>
                    <a:pt x="1767" y="2939"/>
                  </a:lnTo>
                  <a:cubicBezTo>
                    <a:pt x="1902" y="3066"/>
                    <a:pt x="2051" y="3116"/>
                    <a:pt x="2206" y="3116"/>
                  </a:cubicBezTo>
                  <a:cubicBezTo>
                    <a:pt x="2392" y="3116"/>
                    <a:pt x="2587" y="3044"/>
                    <a:pt x="2775" y="2947"/>
                  </a:cubicBezTo>
                  <a:cubicBezTo>
                    <a:pt x="3168" y="2744"/>
                    <a:pt x="3263" y="2423"/>
                    <a:pt x="3406" y="2006"/>
                  </a:cubicBezTo>
                  <a:cubicBezTo>
                    <a:pt x="3644" y="1220"/>
                    <a:pt x="3013" y="185"/>
                    <a:pt x="2191" y="30"/>
                  </a:cubicBezTo>
                  <a:cubicBezTo>
                    <a:pt x="2091" y="11"/>
                    <a:pt x="1976" y="1"/>
                    <a:pt x="18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48"/>
            <p:cNvSpPr/>
            <p:nvPr/>
          </p:nvSpPr>
          <p:spPr>
            <a:xfrm>
              <a:off x="1204498" y="470602"/>
              <a:ext cx="156298" cy="55350"/>
            </a:xfrm>
            <a:custGeom>
              <a:avLst/>
              <a:gdLst/>
              <a:ahLst/>
              <a:cxnLst/>
              <a:rect l="l" t="t" r="r" b="b"/>
              <a:pathLst>
                <a:path w="4936" h="1748" extrusionOk="0">
                  <a:moveTo>
                    <a:pt x="3794" y="0"/>
                  </a:moveTo>
                  <a:cubicBezTo>
                    <a:pt x="3198" y="0"/>
                    <a:pt x="2609" y="78"/>
                    <a:pt x="2030" y="255"/>
                  </a:cubicBezTo>
                  <a:cubicBezTo>
                    <a:pt x="1637" y="386"/>
                    <a:pt x="1256" y="541"/>
                    <a:pt x="911" y="779"/>
                  </a:cubicBezTo>
                  <a:cubicBezTo>
                    <a:pt x="566" y="1005"/>
                    <a:pt x="363" y="1363"/>
                    <a:pt x="65" y="1613"/>
                  </a:cubicBezTo>
                  <a:cubicBezTo>
                    <a:pt x="1" y="1656"/>
                    <a:pt x="53" y="1747"/>
                    <a:pt x="116" y="1747"/>
                  </a:cubicBezTo>
                  <a:cubicBezTo>
                    <a:pt x="123" y="1747"/>
                    <a:pt x="130" y="1746"/>
                    <a:pt x="137" y="1744"/>
                  </a:cubicBezTo>
                  <a:cubicBezTo>
                    <a:pt x="387" y="1672"/>
                    <a:pt x="566" y="1494"/>
                    <a:pt x="792" y="1327"/>
                  </a:cubicBezTo>
                  <a:cubicBezTo>
                    <a:pt x="1208" y="1029"/>
                    <a:pt x="1637" y="815"/>
                    <a:pt x="2149" y="672"/>
                  </a:cubicBezTo>
                  <a:cubicBezTo>
                    <a:pt x="3006" y="434"/>
                    <a:pt x="3887" y="434"/>
                    <a:pt x="4768" y="315"/>
                  </a:cubicBezTo>
                  <a:cubicBezTo>
                    <a:pt x="4935" y="303"/>
                    <a:pt x="4935" y="77"/>
                    <a:pt x="4768" y="65"/>
                  </a:cubicBezTo>
                  <a:cubicBezTo>
                    <a:pt x="4442" y="23"/>
                    <a:pt x="4117" y="0"/>
                    <a:pt x="37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48"/>
            <p:cNvSpPr/>
            <p:nvPr/>
          </p:nvSpPr>
          <p:spPr>
            <a:xfrm>
              <a:off x="1164696" y="348091"/>
              <a:ext cx="76629" cy="157470"/>
            </a:xfrm>
            <a:custGeom>
              <a:avLst/>
              <a:gdLst/>
              <a:ahLst/>
              <a:cxnLst/>
              <a:rect l="l" t="t" r="r" b="b"/>
              <a:pathLst>
                <a:path w="2420" h="4973" extrusionOk="0">
                  <a:moveTo>
                    <a:pt x="2258" y="1"/>
                  </a:moveTo>
                  <a:cubicBezTo>
                    <a:pt x="2228" y="1"/>
                    <a:pt x="2196" y="13"/>
                    <a:pt x="2168" y="41"/>
                  </a:cubicBezTo>
                  <a:cubicBezTo>
                    <a:pt x="977" y="1184"/>
                    <a:pt x="1" y="3172"/>
                    <a:pt x="239" y="4874"/>
                  </a:cubicBezTo>
                  <a:cubicBezTo>
                    <a:pt x="245" y="4940"/>
                    <a:pt x="307" y="4973"/>
                    <a:pt x="371" y="4973"/>
                  </a:cubicBezTo>
                  <a:cubicBezTo>
                    <a:pt x="435" y="4973"/>
                    <a:pt x="501" y="4940"/>
                    <a:pt x="513" y="4874"/>
                  </a:cubicBezTo>
                  <a:cubicBezTo>
                    <a:pt x="656" y="4053"/>
                    <a:pt x="810" y="3303"/>
                    <a:pt x="1084" y="2505"/>
                  </a:cubicBezTo>
                  <a:cubicBezTo>
                    <a:pt x="1394" y="1648"/>
                    <a:pt x="1906" y="957"/>
                    <a:pt x="2358" y="183"/>
                  </a:cubicBezTo>
                  <a:cubicBezTo>
                    <a:pt x="2420" y="95"/>
                    <a:pt x="2345" y="1"/>
                    <a:pt x="22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48"/>
            <p:cNvSpPr/>
            <p:nvPr/>
          </p:nvSpPr>
          <p:spPr>
            <a:xfrm>
              <a:off x="734687" y="297237"/>
              <a:ext cx="385110" cy="368581"/>
            </a:xfrm>
            <a:custGeom>
              <a:avLst/>
              <a:gdLst/>
              <a:ahLst/>
              <a:cxnLst/>
              <a:rect l="l" t="t" r="r" b="b"/>
              <a:pathLst>
                <a:path w="12162" h="11640" extrusionOk="0">
                  <a:moveTo>
                    <a:pt x="5492" y="1"/>
                  </a:moveTo>
                  <a:cubicBezTo>
                    <a:pt x="2331" y="1"/>
                    <a:pt x="2810" y="5101"/>
                    <a:pt x="4354" y="6885"/>
                  </a:cubicBezTo>
                  <a:cubicBezTo>
                    <a:pt x="4481" y="7035"/>
                    <a:pt x="4936" y="7366"/>
                    <a:pt x="5292" y="7614"/>
                  </a:cubicBezTo>
                  <a:lnTo>
                    <a:pt x="5292" y="7614"/>
                  </a:lnTo>
                  <a:cubicBezTo>
                    <a:pt x="4868" y="7589"/>
                    <a:pt x="4471" y="7593"/>
                    <a:pt x="4318" y="7588"/>
                  </a:cubicBezTo>
                  <a:cubicBezTo>
                    <a:pt x="3981" y="7564"/>
                    <a:pt x="3576" y="7531"/>
                    <a:pt x="3158" y="7531"/>
                  </a:cubicBezTo>
                  <a:cubicBezTo>
                    <a:pt x="2113" y="7531"/>
                    <a:pt x="989" y="7735"/>
                    <a:pt x="674" y="8790"/>
                  </a:cubicBezTo>
                  <a:cubicBezTo>
                    <a:pt x="0" y="11079"/>
                    <a:pt x="2753" y="11639"/>
                    <a:pt x="5168" y="11639"/>
                  </a:cubicBezTo>
                  <a:cubicBezTo>
                    <a:pt x="6421" y="11639"/>
                    <a:pt x="7583" y="11488"/>
                    <a:pt x="8128" y="11350"/>
                  </a:cubicBezTo>
                  <a:cubicBezTo>
                    <a:pt x="8392" y="11273"/>
                    <a:pt x="8310" y="10902"/>
                    <a:pt x="8071" y="10902"/>
                  </a:cubicBezTo>
                  <a:cubicBezTo>
                    <a:pt x="8051" y="10902"/>
                    <a:pt x="8031" y="10904"/>
                    <a:pt x="8009" y="10910"/>
                  </a:cubicBezTo>
                  <a:cubicBezTo>
                    <a:pt x="7219" y="11109"/>
                    <a:pt x="6126" y="11311"/>
                    <a:pt x="5064" y="11311"/>
                  </a:cubicBezTo>
                  <a:cubicBezTo>
                    <a:pt x="4094" y="11311"/>
                    <a:pt x="3149" y="11142"/>
                    <a:pt x="2484" y="10648"/>
                  </a:cubicBezTo>
                  <a:cubicBezTo>
                    <a:pt x="2425" y="10600"/>
                    <a:pt x="1210" y="9040"/>
                    <a:pt x="1222" y="8921"/>
                  </a:cubicBezTo>
                  <a:cubicBezTo>
                    <a:pt x="1282" y="8207"/>
                    <a:pt x="2865" y="8076"/>
                    <a:pt x="3318" y="8076"/>
                  </a:cubicBezTo>
                  <a:cubicBezTo>
                    <a:pt x="3494" y="8070"/>
                    <a:pt x="3680" y="8066"/>
                    <a:pt x="3873" y="8066"/>
                  </a:cubicBezTo>
                  <a:cubicBezTo>
                    <a:pt x="4854" y="8066"/>
                    <a:pt x="6008" y="8160"/>
                    <a:pt x="6854" y="8528"/>
                  </a:cubicBezTo>
                  <a:cubicBezTo>
                    <a:pt x="6883" y="8541"/>
                    <a:pt x="6911" y="8547"/>
                    <a:pt x="6939" y="8547"/>
                  </a:cubicBezTo>
                  <a:cubicBezTo>
                    <a:pt x="7115" y="8547"/>
                    <a:pt x="7240" y="8310"/>
                    <a:pt x="7044" y="8207"/>
                  </a:cubicBezTo>
                  <a:cubicBezTo>
                    <a:pt x="6895" y="8125"/>
                    <a:pt x="6750" y="8038"/>
                    <a:pt x="6609" y="7947"/>
                  </a:cubicBezTo>
                  <a:lnTo>
                    <a:pt x="6609" y="7947"/>
                  </a:lnTo>
                  <a:cubicBezTo>
                    <a:pt x="6565" y="7887"/>
                    <a:pt x="6487" y="7838"/>
                    <a:pt x="6387" y="7797"/>
                  </a:cubicBezTo>
                  <a:lnTo>
                    <a:pt x="6387" y="7797"/>
                  </a:lnTo>
                  <a:cubicBezTo>
                    <a:pt x="4906" y="6753"/>
                    <a:pt x="3928" y="5172"/>
                    <a:pt x="3782" y="3325"/>
                  </a:cubicBezTo>
                  <a:cubicBezTo>
                    <a:pt x="3618" y="1340"/>
                    <a:pt x="4518" y="570"/>
                    <a:pt x="5655" y="570"/>
                  </a:cubicBezTo>
                  <a:cubicBezTo>
                    <a:pt x="6659" y="570"/>
                    <a:pt x="7848" y="1170"/>
                    <a:pt x="8652" y="2063"/>
                  </a:cubicBezTo>
                  <a:cubicBezTo>
                    <a:pt x="9830" y="3349"/>
                    <a:pt x="10616" y="4635"/>
                    <a:pt x="11188" y="6314"/>
                  </a:cubicBezTo>
                  <a:cubicBezTo>
                    <a:pt x="11473" y="7135"/>
                    <a:pt x="11473" y="8457"/>
                    <a:pt x="12021" y="9112"/>
                  </a:cubicBezTo>
                  <a:cubicBezTo>
                    <a:pt x="12035" y="9137"/>
                    <a:pt x="12055" y="9147"/>
                    <a:pt x="12074" y="9147"/>
                  </a:cubicBezTo>
                  <a:cubicBezTo>
                    <a:pt x="12119" y="9147"/>
                    <a:pt x="12162" y="9091"/>
                    <a:pt x="12128" y="9040"/>
                  </a:cubicBezTo>
                  <a:cubicBezTo>
                    <a:pt x="11807" y="8564"/>
                    <a:pt x="11914" y="7838"/>
                    <a:pt x="11759" y="7254"/>
                  </a:cubicBezTo>
                  <a:cubicBezTo>
                    <a:pt x="11569" y="6469"/>
                    <a:pt x="11354" y="5588"/>
                    <a:pt x="11045" y="4849"/>
                  </a:cubicBezTo>
                  <a:cubicBezTo>
                    <a:pt x="10688" y="3980"/>
                    <a:pt x="10164" y="3302"/>
                    <a:pt x="9568" y="2587"/>
                  </a:cubicBezTo>
                  <a:cubicBezTo>
                    <a:pt x="8545" y="1337"/>
                    <a:pt x="7580" y="230"/>
                    <a:pt x="5901" y="27"/>
                  </a:cubicBezTo>
                  <a:cubicBezTo>
                    <a:pt x="5759" y="9"/>
                    <a:pt x="5622" y="1"/>
                    <a:pt x="54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48"/>
            <p:cNvSpPr/>
            <p:nvPr/>
          </p:nvSpPr>
          <p:spPr>
            <a:xfrm>
              <a:off x="1111847" y="560530"/>
              <a:ext cx="376529" cy="192048"/>
            </a:xfrm>
            <a:custGeom>
              <a:avLst/>
              <a:gdLst/>
              <a:ahLst/>
              <a:cxnLst/>
              <a:rect l="l" t="t" r="r" b="b"/>
              <a:pathLst>
                <a:path w="11891" h="6065" extrusionOk="0">
                  <a:moveTo>
                    <a:pt x="4676" y="0"/>
                  </a:moveTo>
                  <a:cubicBezTo>
                    <a:pt x="3949" y="0"/>
                    <a:pt x="3321" y="101"/>
                    <a:pt x="2920" y="309"/>
                  </a:cubicBezTo>
                  <a:cubicBezTo>
                    <a:pt x="2694" y="428"/>
                    <a:pt x="2813" y="773"/>
                    <a:pt x="3039" y="773"/>
                  </a:cubicBezTo>
                  <a:cubicBezTo>
                    <a:pt x="4361" y="785"/>
                    <a:pt x="5575" y="785"/>
                    <a:pt x="6909" y="1059"/>
                  </a:cubicBezTo>
                  <a:cubicBezTo>
                    <a:pt x="8064" y="1285"/>
                    <a:pt x="9457" y="1285"/>
                    <a:pt x="9754" y="2868"/>
                  </a:cubicBezTo>
                  <a:cubicBezTo>
                    <a:pt x="9980" y="4047"/>
                    <a:pt x="9040" y="4666"/>
                    <a:pt x="8075" y="5023"/>
                  </a:cubicBezTo>
                  <a:cubicBezTo>
                    <a:pt x="7257" y="5325"/>
                    <a:pt x="6333" y="5463"/>
                    <a:pt x="5382" y="5463"/>
                  </a:cubicBezTo>
                  <a:cubicBezTo>
                    <a:pt x="3594" y="5463"/>
                    <a:pt x="1715" y="4975"/>
                    <a:pt x="277" y="4166"/>
                  </a:cubicBezTo>
                  <a:cubicBezTo>
                    <a:pt x="253" y="4151"/>
                    <a:pt x="229" y="4145"/>
                    <a:pt x="205" y="4145"/>
                  </a:cubicBezTo>
                  <a:cubicBezTo>
                    <a:pt x="95" y="4145"/>
                    <a:pt x="0" y="4283"/>
                    <a:pt x="98" y="4381"/>
                  </a:cubicBezTo>
                  <a:cubicBezTo>
                    <a:pt x="1193" y="5432"/>
                    <a:pt x="3291" y="6064"/>
                    <a:pt x="5313" y="6064"/>
                  </a:cubicBezTo>
                  <a:cubicBezTo>
                    <a:pt x="7161" y="6064"/>
                    <a:pt x="8946" y="5537"/>
                    <a:pt x="9849" y="4321"/>
                  </a:cubicBezTo>
                  <a:cubicBezTo>
                    <a:pt x="11890" y="1559"/>
                    <a:pt x="7530" y="0"/>
                    <a:pt x="46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48"/>
            <p:cNvSpPr/>
            <p:nvPr/>
          </p:nvSpPr>
          <p:spPr>
            <a:xfrm>
              <a:off x="962516" y="662934"/>
              <a:ext cx="264814" cy="239609"/>
            </a:xfrm>
            <a:custGeom>
              <a:avLst/>
              <a:gdLst/>
              <a:ahLst/>
              <a:cxnLst/>
              <a:rect l="l" t="t" r="r" b="b"/>
              <a:pathLst>
                <a:path w="8363" h="7567" extrusionOk="0">
                  <a:moveTo>
                    <a:pt x="471" y="1"/>
                  </a:moveTo>
                  <a:cubicBezTo>
                    <a:pt x="391" y="1"/>
                    <a:pt x="308" y="57"/>
                    <a:pt x="290" y="170"/>
                  </a:cubicBezTo>
                  <a:cubicBezTo>
                    <a:pt x="1" y="2762"/>
                    <a:pt x="1364" y="7567"/>
                    <a:pt x="4573" y="7567"/>
                  </a:cubicBezTo>
                  <a:cubicBezTo>
                    <a:pt x="4799" y="7567"/>
                    <a:pt x="5034" y="7543"/>
                    <a:pt x="5279" y="7493"/>
                  </a:cubicBezTo>
                  <a:cubicBezTo>
                    <a:pt x="8362" y="6873"/>
                    <a:pt x="7517" y="1909"/>
                    <a:pt x="4969" y="1099"/>
                  </a:cubicBezTo>
                  <a:cubicBezTo>
                    <a:pt x="4957" y="1096"/>
                    <a:pt x="4946" y="1095"/>
                    <a:pt x="4936" y="1095"/>
                  </a:cubicBezTo>
                  <a:cubicBezTo>
                    <a:pt x="4795" y="1095"/>
                    <a:pt x="4753" y="1305"/>
                    <a:pt x="4898" y="1361"/>
                  </a:cubicBezTo>
                  <a:cubicBezTo>
                    <a:pt x="6124" y="1825"/>
                    <a:pt x="6945" y="3933"/>
                    <a:pt x="6838" y="5111"/>
                  </a:cubicBezTo>
                  <a:cubicBezTo>
                    <a:pt x="6742" y="6304"/>
                    <a:pt x="5865" y="6897"/>
                    <a:pt x="4884" y="6897"/>
                  </a:cubicBezTo>
                  <a:cubicBezTo>
                    <a:pt x="4415" y="6897"/>
                    <a:pt x="3923" y="6762"/>
                    <a:pt x="3481" y="6492"/>
                  </a:cubicBezTo>
                  <a:cubicBezTo>
                    <a:pt x="1266" y="5147"/>
                    <a:pt x="861" y="2504"/>
                    <a:pt x="635" y="170"/>
                  </a:cubicBezTo>
                  <a:cubicBezTo>
                    <a:pt x="629" y="57"/>
                    <a:pt x="552" y="1"/>
                    <a:pt x="4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48"/>
            <p:cNvSpPr/>
            <p:nvPr/>
          </p:nvSpPr>
          <p:spPr>
            <a:xfrm>
              <a:off x="910965" y="380895"/>
              <a:ext cx="187995" cy="205981"/>
            </a:xfrm>
            <a:custGeom>
              <a:avLst/>
              <a:gdLst/>
              <a:ahLst/>
              <a:cxnLst/>
              <a:rect l="l" t="t" r="r" b="b"/>
              <a:pathLst>
                <a:path w="5937" h="6505" extrusionOk="0">
                  <a:moveTo>
                    <a:pt x="1534" y="0"/>
                  </a:moveTo>
                  <a:cubicBezTo>
                    <a:pt x="1279" y="0"/>
                    <a:pt x="1054" y="105"/>
                    <a:pt x="894" y="374"/>
                  </a:cubicBezTo>
                  <a:cubicBezTo>
                    <a:pt x="572" y="921"/>
                    <a:pt x="965" y="1945"/>
                    <a:pt x="1168" y="2493"/>
                  </a:cubicBezTo>
                  <a:cubicBezTo>
                    <a:pt x="1442" y="3291"/>
                    <a:pt x="1775" y="4053"/>
                    <a:pt x="2299" y="4720"/>
                  </a:cubicBezTo>
                  <a:cubicBezTo>
                    <a:pt x="2300" y="4720"/>
                    <a:pt x="2300" y="4721"/>
                    <a:pt x="2301" y="4722"/>
                  </a:cubicBezTo>
                  <a:lnTo>
                    <a:pt x="2301" y="4722"/>
                  </a:lnTo>
                  <a:cubicBezTo>
                    <a:pt x="2078" y="4594"/>
                    <a:pt x="1863" y="4502"/>
                    <a:pt x="1596" y="4410"/>
                  </a:cubicBezTo>
                  <a:cubicBezTo>
                    <a:pt x="1404" y="4349"/>
                    <a:pt x="1173" y="4247"/>
                    <a:pt x="962" y="4247"/>
                  </a:cubicBezTo>
                  <a:cubicBezTo>
                    <a:pt x="846" y="4247"/>
                    <a:pt x="737" y="4278"/>
                    <a:pt x="644" y="4362"/>
                  </a:cubicBezTo>
                  <a:cubicBezTo>
                    <a:pt x="608" y="4386"/>
                    <a:pt x="596" y="4434"/>
                    <a:pt x="608" y="4481"/>
                  </a:cubicBezTo>
                  <a:cubicBezTo>
                    <a:pt x="894" y="5493"/>
                    <a:pt x="1965" y="5720"/>
                    <a:pt x="2716" y="6220"/>
                  </a:cubicBezTo>
                  <a:cubicBezTo>
                    <a:pt x="2719" y="6221"/>
                    <a:pt x="2722" y="6222"/>
                    <a:pt x="2726" y="6222"/>
                  </a:cubicBezTo>
                  <a:cubicBezTo>
                    <a:pt x="2751" y="6222"/>
                    <a:pt x="2782" y="6191"/>
                    <a:pt x="2751" y="6160"/>
                  </a:cubicBezTo>
                  <a:cubicBezTo>
                    <a:pt x="2501" y="5922"/>
                    <a:pt x="537" y="4981"/>
                    <a:pt x="1132" y="4541"/>
                  </a:cubicBezTo>
                  <a:cubicBezTo>
                    <a:pt x="1170" y="4509"/>
                    <a:pt x="1219" y="4495"/>
                    <a:pt x="1275" y="4495"/>
                  </a:cubicBezTo>
                  <a:cubicBezTo>
                    <a:pt x="1680" y="4495"/>
                    <a:pt x="2495" y="5222"/>
                    <a:pt x="2787" y="5327"/>
                  </a:cubicBezTo>
                  <a:cubicBezTo>
                    <a:pt x="2798" y="5329"/>
                    <a:pt x="2809" y="5330"/>
                    <a:pt x="2820" y="5330"/>
                  </a:cubicBezTo>
                  <a:cubicBezTo>
                    <a:pt x="2913" y="5330"/>
                    <a:pt x="2987" y="5244"/>
                    <a:pt x="2966" y="5148"/>
                  </a:cubicBezTo>
                  <a:cubicBezTo>
                    <a:pt x="2799" y="4660"/>
                    <a:pt x="1" y="552"/>
                    <a:pt x="1799" y="386"/>
                  </a:cubicBezTo>
                  <a:cubicBezTo>
                    <a:pt x="1816" y="384"/>
                    <a:pt x="1834" y="383"/>
                    <a:pt x="1852" y="383"/>
                  </a:cubicBezTo>
                  <a:cubicBezTo>
                    <a:pt x="2678" y="383"/>
                    <a:pt x="3999" y="1958"/>
                    <a:pt x="4418" y="2541"/>
                  </a:cubicBezTo>
                  <a:cubicBezTo>
                    <a:pt x="5240" y="3648"/>
                    <a:pt x="5573" y="5101"/>
                    <a:pt x="5787" y="6446"/>
                  </a:cubicBezTo>
                  <a:cubicBezTo>
                    <a:pt x="5799" y="6486"/>
                    <a:pt x="5835" y="6504"/>
                    <a:pt x="5868" y="6504"/>
                  </a:cubicBezTo>
                  <a:cubicBezTo>
                    <a:pt x="5904" y="6504"/>
                    <a:pt x="5936" y="6483"/>
                    <a:pt x="5930" y="6446"/>
                  </a:cubicBezTo>
                  <a:cubicBezTo>
                    <a:pt x="5704" y="4481"/>
                    <a:pt x="5240" y="2588"/>
                    <a:pt x="3680" y="1231"/>
                  </a:cubicBezTo>
                  <a:cubicBezTo>
                    <a:pt x="3298" y="911"/>
                    <a:pt x="2285" y="0"/>
                    <a:pt x="1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48"/>
            <p:cNvSpPr/>
            <p:nvPr/>
          </p:nvSpPr>
          <p:spPr>
            <a:xfrm>
              <a:off x="818979" y="566008"/>
              <a:ext cx="184037" cy="87015"/>
            </a:xfrm>
            <a:custGeom>
              <a:avLst/>
              <a:gdLst/>
              <a:ahLst/>
              <a:cxnLst/>
              <a:rect l="l" t="t" r="r" b="b"/>
              <a:pathLst>
                <a:path w="5812" h="2748" extrusionOk="0">
                  <a:moveTo>
                    <a:pt x="3271" y="0"/>
                  </a:moveTo>
                  <a:cubicBezTo>
                    <a:pt x="2761" y="0"/>
                    <a:pt x="2252" y="141"/>
                    <a:pt x="1751" y="231"/>
                  </a:cubicBezTo>
                  <a:cubicBezTo>
                    <a:pt x="1108" y="350"/>
                    <a:pt x="1" y="564"/>
                    <a:pt x="394" y="1481"/>
                  </a:cubicBezTo>
                  <a:cubicBezTo>
                    <a:pt x="751" y="2291"/>
                    <a:pt x="1822" y="2386"/>
                    <a:pt x="2561" y="2517"/>
                  </a:cubicBezTo>
                  <a:cubicBezTo>
                    <a:pt x="3103" y="2616"/>
                    <a:pt x="3763" y="2748"/>
                    <a:pt x="4386" y="2748"/>
                  </a:cubicBezTo>
                  <a:cubicBezTo>
                    <a:pt x="4815" y="2748"/>
                    <a:pt x="5228" y="2685"/>
                    <a:pt x="5573" y="2505"/>
                  </a:cubicBezTo>
                  <a:cubicBezTo>
                    <a:pt x="5675" y="2448"/>
                    <a:pt x="5604" y="2326"/>
                    <a:pt x="5514" y="2326"/>
                  </a:cubicBezTo>
                  <a:cubicBezTo>
                    <a:pt x="5510" y="2326"/>
                    <a:pt x="5506" y="2326"/>
                    <a:pt x="5502" y="2326"/>
                  </a:cubicBezTo>
                  <a:cubicBezTo>
                    <a:pt x="5305" y="2356"/>
                    <a:pt x="5099" y="2369"/>
                    <a:pt x="4891" y="2369"/>
                  </a:cubicBezTo>
                  <a:cubicBezTo>
                    <a:pt x="4355" y="2369"/>
                    <a:pt x="3796" y="2288"/>
                    <a:pt x="3299" y="2219"/>
                  </a:cubicBezTo>
                  <a:cubicBezTo>
                    <a:pt x="2727" y="2148"/>
                    <a:pt x="1251" y="2112"/>
                    <a:pt x="977" y="1541"/>
                  </a:cubicBezTo>
                  <a:cubicBezTo>
                    <a:pt x="529" y="593"/>
                    <a:pt x="2565" y="421"/>
                    <a:pt x="3468" y="421"/>
                  </a:cubicBezTo>
                  <a:cubicBezTo>
                    <a:pt x="3620" y="421"/>
                    <a:pt x="3740" y="426"/>
                    <a:pt x="3811" y="433"/>
                  </a:cubicBezTo>
                  <a:cubicBezTo>
                    <a:pt x="4332" y="481"/>
                    <a:pt x="4800" y="573"/>
                    <a:pt x="5305" y="573"/>
                  </a:cubicBezTo>
                  <a:cubicBezTo>
                    <a:pt x="5435" y="573"/>
                    <a:pt x="5567" y="567"/>
                    <a:pt x="5704" y="552"/>
                  </a:cubicBezTo>
                  <a:cubicBezTo>
                    <a:pt x="5811" y="552"/>
                    <a:pt x="5811" y="409"/>
                    <a:pt x="5704" y="409"/>
                  </a:cubicBezTo>
                  <a:cubicBezTo>
                    <a:pt x="4990" y="350"/>
                    <a:pt x="4287" y="112"/>
                    <a:pt x="3561" y="17"/>
                  </a:cubicBezTo>
                  <a:cubicBezTo>
                    <a:pt x="3464" y="5"/>
                    <a:pt x="3368" y="0"/>
                    <a:pt x="32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48"/>
            <p:cNvSpPr/>
            <p:nvPr/>
          </p:nvSpPr>
          <p:spPr>
            <a:xfrm>
              <a:off x="1082019" y="582568"/>
              <a:ext cx="301862" cy="123114"/>
            </a:xfrm>
            <a:custGeom>
              <a:avLst/>
              <a:gdLst/>
              <a:ahLst/>
              <a:cxnLst/>
              <a:rect l="l" t="t" r="r" b="b"/>
              <a:pathLst>
                <a:path w="9533" h="3888" extrusionOk="0">
                  <a:moveTo>
                    <a:pt x="3481" y="2458"/>
                  </a:moveTo>
                  <a:cubicBezTo>
                    <a:pt x="3480" y="2459"/>
                    <a:pt x="3480" y="2460"/>
                    <a:pt x="3479" y="2461"/>
                  </a:cubicBezTo>
                  <a:lnTo>
                    <a:pt x="3479" y="2461"/>
                  </a:lnTo>
                  <a:cubicBezTo>
                    <a:pt x="3480" y="2460"/>
                    <a:pt x="3480" y="2459"/>
                    <a:pt x="3481" y="2458"/>
                  </a:cubicBezTo>
                  <a:close/>
                  <a:moveTo>
                    <a:pt x="3167" y="1"/>
                  </a:moveTo>
                  <a:cubicBezTo>
                    <a:pt x="2971" y="1"/>
                    <a:pt x="2774" y="10"/>
                    <a:pt x="2576" y="29"/>
                  </a:cubicBezTo>
                  <a:cubicBezTo>
                    <a:pt x="2445" y="41"/>
                    <a:pt x="2433" y="220"/>
                    <a:pt x="2576" y="244"/>
                  </a:cubicBezTo>
                  <a:cubicBezTo>
                    <a:pt x="3624" y="327"/>
                    <a:pt x="4600" y="517"/>
                    <a:pt x="5612" y="779"/>
                  </a:cubicBezTo>
                  <a:cubicBezTo>
                    <a:pt x="6184" y="910"/>
                    <a:pt x="7493" y="1029"/>
                    <a:pt x="7827" y="1530"/>
                  </a:cubicBezTo>
                  <a:cubicBezTo>
                    <a:pt x="7851" y="1922"/>
                    <a:pt x="7874" y="2303"/>
                    <a:pt x="7886" y="2696"/>
                  </a:cubicBezTo>
                  <a:cubicBezTo>
                    <a:pt x="7679" y="2753"/>
                    <a:pt x="7457" y="2787"/>
                    <a:pt x="7237" y="2787"/>
                  </a:cubicBezTo>
                  <a:cubicBezTo>
                    <a:pt x="7180" y="2787"/>
                    <a:pt x="7122" y="2785"/>
                    <a:pt x="7065" y="2780"/>
                  </a:cubicBezTo>
                  <a:cubicBezTo>
                    <a:pt x="6950" y="2787"/>
                    <a:pt x="6836" y="2790"/>
                    <a:pt x="6721" y="2790"/>
                  </a:cubicBezTo>
                  <a:cubicBezTo>
                    <a:pt x="6467" y="2790"/>
                    <a:pt x="6212" y="2776"/>
                    <a:pt x="5958" y="2768"/>
                  </a:cubicBezTo>
                  <a:cubicBezTo>
                    <a:pt x="5029" y="2708"/>
                    <a:pt x="4088" y="2482"/>
                    <a:pt x="3219" y="2220"/>
                  </a:cubicBezTo>
                  <a:cubicBezTo>
                    <a:pt x="3200" y="2213"/>
                    <a:pt x="3182" y="2210"/>
                    <a:pt x="3165" y="2210"/>
                  </a:cubicBezTo>
                  <a:cubicBezTo>
                    <a:pt x="3033" y="2210"/>
                    <a:pt x="2968" y="2400"/>
                    <a:pt x="3052" y="2506"/>
                  </a:cubicBezTo>
                  <a:cubicBezTo>
                    <a:pt x="3620" y="3201"/>
                    <a:pt x="3071" y="3392"/>
                    <a:pt x="2498" y="3392"/>
                  </a:cubicBezTo>
                  <a:cubicBezTo>
                    <a:pt x="2217" y="3392"/>
                    <a:pt x="1931" y="3346"/>
                    <a:pt x="1767" y="3292"/>
                  </a:cubicBezTo>
                  <a:cubicBezTo>
                    <a:pt x="1219" y="3113"/>
                    <a:pt x="731" y="2768"/>
                    <a:pt x="219" y="2506"/>
                  </a:cubicBezTo>
                  <a:cubicBezTo>
                    <a:pt x="197" y="2492"/>
                    <a:pt x="176" y="2486"/>
                    <a:pt x="157" y="2486"/>
                  </a:cubicBezTo>
                  <a:cubicBezTo>
                    <a:pt x="58" y="2486"/>
                    <a:pt x="0" y="2639"/>
                    <a:pt x="100" y="2708"/>
                  </a:cubicBezTo>
                  <a:cubicBezTo>
                    <a:pt x="600" y="3068"/>
                    <a:pt x="1864" y="3888"/>
                    <a:pt x="2809" y="3888"/>
                  </a:cubicBezTo>
                  <a:cubicBezTo>
                    <a:pt x="3145" y="3888"/>
                    <a:pt x="3441" y="3784"/>
                    <a:pt x="3648" y="3518"/>
                  </a:cubicBezTo>
                  <a:cubicBezTo>
                    <a:pt x="3894" y="3202"/>
                    <a:pt x="3577" y="2739"/>
                    <a:pt x="3495" y="2542"/>
                  </a:cubicBezTo>
                  <a:lnTo>
                    <a:pt x="3495" y="2542"/>
                  </a:lnTo>
                  <a:cubicBezTo>
                    <a:pt x="3744" y="2817"/>
                    <a:pt x="5862" y="3103"/>
                    <a:pt x="6327" y="3125"/>
                  </a:cubicBezTo>
                  <a:cubicBezTo>
                    <a:pt x="6397" y="3128"/>
                    <a:pt x="6484" y="3131"/>
                    <a:pt x="6584" y="3131"/>
                  </a:cubicBezTo>
                  <a:cubicBezTo>
                    <a:pt x="7522" y="3131"/>
                    <a:pt x="9532" y="2932"/>
                    <a:pt x="8660" y="1672"/>
                  </a:cubicBezTo>
                  <a:cubicBezTo>
                    <a:pt x="8232" y="1041"/>
                    <a:pt x="7172" y="779"/>
                    <a:pt x="6505" y="601"/>
                  </a:cubicBezTo>
                  <a:cubicBezTo>
                    <a:pt x="5410" y="297"/>
                    <a:pt x="4297" y="1"/>
                    <a:pt x="31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48"/>
            <p:cNvSpPr/>
            <p:nvPr/>
          </p:nvSpPr>
          <p:spPr>
            <a:xfrm>
              <a:off x="998835" y="658564"/>
              <a:ext cx="129700" cy="177989"/>
            </a:xfrm>
            <a:custGeom>
              <a:avLst/>
              <a:gdLst/>
              <a:ahLst/>
              <a:cxnLst/>
              <a:rect l="l" t="t" r="r" b="b"/>
              <a:pathLst>
                <a:path w="4096" h="5621" extrusionOk="0">
                  <a:moveTo>
                    <a:pt x="135" y="0"/>
                  </a:moveTo>
                  <a:cubicBezTo>
                    <a:pt x="72" y="0"/>
                    <a:pt x="12" y="42"/>
                    <a:pt x="12" y="130"/>
                  </a:cubicBezTo>
                  <a:cubicBezTo>
                    <a:pt x="0" y="1416"/>
                    <a:pt x="310" y="2559"/>
                    <a:pt x="845" y="3713"/>
                  </a:cubicBezTo>
                  <a:cubicBezTo>
                    <a:pt x="1155" y="4392"/>
                    <a:pt x="1596" y="5583"/>
                    <a:pt x="2477" y="5618"/>
                  </a:cubicBezTo>
                  <a:cubicBezTo>
                    <a:pt x="2498" y="5620"/>
                    <a:pt x="2519" y="5620"/>
                    <a:pt x="2541" y="5620"/>
                  </a:cubicBezTo>
                  <a:cubicBezTo>
                    <a:pt x="3259" y="5620"/>
                    <a:pt x="3801" y="4850"/>
                    <a:pt x="3893" y="4213"/>
                  </a:cubicBezTo>
                  <a:cubicBezTo>
                    <a:pt x="4096" y="2809"/>
                    <a:pt x="3703" y="1237"/>
                    <a:pt x="2893" y="82"/>
                  </a:cubicBezTo>
                  <a:cubicBezTo>
                    <a:pt x="2887" y="73"/>
                    <a:pt x="2874" y="68"/>
                    <a:pt x="2859" y="68"/>
                  </a:cubicBezTo>
                  <a:cubicBezTo>
                    <a:pt x="2817" y="68"/>
                    <a:pt x="2757" y="104"/>
                    <a:pt x="2774" y="165"/>
                  </a:cubicBezTo>
                  <a:cubicBezTo>
                    <a:pt x="3120" y="1308"/>
                    <a:pt x="3536" y="2285"/>
                    <a:pt x="3536" y="3511"/>
                  </a:cubicBezTo>
                  <a:cubicBezTo>
                    <a:pt x="3536" y="3952"/>
                    <a:pt x="3548" y="4273"/>
                    <a:pt x="3334" y="4630"/>
                  </a:cubicBezTo>
                  <a:cubicBezTo>
                    <a:pt x="3143" y="4940"/>
                    <a:pt x="2870" y="5089"/>
                    <a:pt x="2594" y="5089"/>
                  </a:cubicBezTo>
                  <a:cubicBezTo>
                    <a:pt x="2319" y="5089"/>
                    <a:pt x="2042" y="4940"/>
                    <a:pt x="1846" y="4654"/>
                  </a:cubicBezTo>
                  <a:cubicBezTo>
                    <a:pt x="905" y="3344"/>
                    <a:pt x="441" y="1713"/>
                    <a:pt x="274" y="130"/>
                  </a:cubicBezTo>
                  <a:cubicBezTo>
                    <a:pt x="268" y="45"/>
                    <a:pt x="200" y="0"/>
                    <a:pt x="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48"/>
            <p:cNvSpPr/>
            <p:nvPr/>
          </p:nvSpPr>
          <p:spPr>
            <a:xfrm>
              <a:off x="1144778" y="578135"/>
              <a:ext cx="29923" cy="9626"/>
            </a:xfrm>
            <a:custGeom>
              <a:avLst/>
              <a:gdLst/>
              <a:ahLst/>
              <a:cxnLst/>
              <a:rect l="l" t="t" r="r" b="b"/>
              <a:pathLst>
                <a:path w="945" h="304" extrusionOk="0">
                  <a:moveTo>
                    <a:pt x="44" y="1"/>
                  </a:moveTo>
                  <a:cubicBezTo>
                    <a:pt x="8" y="1"/>
                    <a:pt x="0" y="41"/>
                    <a:pt x="11" y="62"/>
                  </a:cubicBezTo>
                  <a:cubicBezTo>
                    <a:pt x="106" y="169"/>
                    <a:pt x="213" y="169"/>
                    <a:pt x="344" y="205"/>
                  </a:cubicBezTo>
                  <a:cubicBezTo>
                    <a:pt x="499" y="229"/>
                    <a:pt x="666" y="276"/>
                    <a:pt x="832" y="300"/>
                  </a:cubicBezTo>
                  <a:cubicBezTo>
                    <a:pt x="841" y="302"/>
                    <a:pt x="849" y="303"/>
                    <a:pt x="856" y="303"/>
                  </a:cubicBezTo>
                  <a:cubicBezTo>
                    <a:pt x="931" y="303"/>
                    <a:pt x="945" y="203"/>
                    <a:pt x="880" y="181"/>
                  </a:cubicBezTo>
                  <a:cubicBezTo>
                    <a:pt x="749" y="134"/>
                    <a:pt x="630" y="86"/>
                    <a:pt x="475" y="50"/>
                  </a:cubicBezTo>
                  <a:cubicBezTo>
                    <a:pt x="344" y="26"/>
                    <a:pt x="189" y="38"/>
                    <a:pt x="58" y="3"/>
                  </a:cubicBezTo>
                  <a:cubicBezTo>
                    <a:pt x="53" y="1"/>
                    <a:pt x="48" y="1"/>
                    <a:pt x="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48"/>
            <p:cNvSpPr/>
            <p:nvPr/>
          </p:nvSpPr>
          <p:spPr>
            <a:xfrm>
              <a:off x="1148958" y="580035"/>
              <a:ext cx="21944" cy="6618"/>
            </a:xfrm>
            <a:custGeom>
              <a:avLst/>
              <a:gdLst/>
              <a:ahLst/>
              <a:cxnLst/>
              <a:rect l="l" t="t" r="r" b="b"/>
              <a:pathLst>
                <a:path w="693" h="209" extrusionOk="0">
                  <a:moveTo>
                    <a:pt x="69" y="1"/>
                  </a:moveTo>
                  <a:cubicBezTo>
                    <a:pt x="28" y="1"/>
                    <a:pt x="1" y="53"/>
                    <a:pt x="34" y="86"/>
                  </a:cubicBezTo>
                  <a:cubicBezTo>
                    <a:pt x="188" y="205"/>
                    <a:pt x="415" y="109"/>
                    <a:pt x="593" y="205"/>
                  </a:cubicBezTo>
                  <a:cubicBezTo>
                    <a:pt x="600" y="207"/>
                    <a:pt x="607" y="209"/>
                    <a:pt x="614" y="209"/>
                  </a:cubicBezTo>
                  <a:cubicBezTo>
                    <a:pt x="663" y="209"/>
                    <a:pt x="693" y="141"/>
                    <a:pt x="641" y="109"/>
                  </a:cubicBezTo>
                  <a:cubicBezTo>
                    <a:pt x="474" y="26"/>
                    <a:pt x="236" y="97"/>
                    <a:pt x="81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48"/>
            <p:cNvSpPr/>
            <p:nvPr/>
          </p:nvSpPr>
          <p:spPr>
            <a:xfrm>
              <a:off x="1146615" y="577819"/>
              <a:ext cx="21596" cy="8075"/>
            </a:xfrm>
            <a:custGeom>
              <a:avLst/>
              <a:gdLst/>
              <a:ahLst/>
              <a:cxnLst/>
              <a:rect l="l" t="t" r="r" b="b"/>
              <a:pathLst>
                <a:path w="682" h="255" extrusionOk="0">
                  <a:moveTo>
                    <a:pt x="60" y="1"/>
                  </a:moveTo>
                  <a:cubicBezTo>
                    <a:pt x="0" y="1"/>
                    <a:pt x="0" y="72"/>
                    <a:pt x="48" y="84"/>
                  </a:cubicBezTo>
                  <a:cubicBezTo>
                    <a:pt x="215" y="144"/>
                    <a:pt x="393" y="179"/>
                    <a:pt x="548" y="251"/>
                  </a:cubicBezTo>
                  <a:cubicBezTo>
                    <a:pt x="556" y="253"/>
                    <a:pt x="564" y="254"/>
                    <a:pt x="572" y="254"/>
                  </a:cubicBezTo>
                  <a:cubicBezTo>
                    <a:pt x="642" y="254"/>
                    <a:pt x="682" y="164"/>
                    <a:pt x="596" y="132"/>
                  </a:cubicBezTo>
                  <a:cubicBezTo>
                    <a:pt x="417" y="60"/>
                    <a:pt x="250" y="13"/>
                    <a:pt x="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48"/>
            <p:cNvSpPr/>
            <p:nvPr/>
          </p:nvSpPr>
          <p:spPr>
            <a:xfrm>
              <a:off x="1145855" y="578135"/>
              <a:ext cx="25300" cy="7283"/>
            </a:xfrm>
            <a:custGeom>
              <a:avLst/>
              <a:gdLst/>
              <a:ahLst/>
              <a:cxnLst/>
              <a:rect l="l" t="t" r="r" b="b"/>
              <a:pathLst>
                <a:path w="799" h="230" extrusionOk="0">
                  <a:moveTo>
                    <a:pt x="180" y="0"/>
                  </a:moveTo>
                  <a:cubicBezTo>
                    <a:pt x="153" y="0"/>
                    <a:pt x="125" y="1"/>
                    <a:pt x="96" y="3"/>
                  </a:cubicBezTo>
                  <a:cubicBezTo>
                    <a:pt x="24" y="3"/>
                    <a:pt x="1" y="110"/>
                    <a:pt x="60" y="146"/>
                  </a:cubicBezTo>
                  <a:cubicBezTo>
                    <a:pt x="239" y="229"/>
                    <a:pt x="441" y="229"/>
                    <a:pt x="632" y="229"/>
                  </a:cubicBezTo>
                  <a:cubicBezTo>
                    <a:pt x="636" y="229"/>
                    <a:pt x="640" y="229"/>
                    <a:pt x="645" y="229"/>
                  </a:cubicBezTo>
                  <a:cubicBezTo>
                    <a:pt x="798" y="229"/>
                    <a:pt x="794" y="26"/>
                    <a:pt x="655" y="26"/>
                  </a:cubicBezTo>
                  <a:cubicBezTo>
                    <a:pt x="482" y="26"/>
                    <a:pt x="343" y="0"/>
                    <a:pt x="1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48"/>
            <p:cNvSpPr/>
            <p:nvPr/>
          </p:nvSpPr>
          <p:spPr>
            <a:xfrm>
              <a:off x="1129643" y="525034"/>
              <a:ext cx="49904" cy="44078"/>
            </a:xfrm>
            <a:custGeom>
              <a:avLst/>
              <a:gdLst/>
              <a:ahLst/>
              <a:cxnLst/>
              <a:rect l="l" t="t" r="r" b="b"/>
              <a:pathLst>
                <a:path w="1576" h="1392" extrusionOk="0">
                  <a:moveTo>
                    <a:pt x="280" y="0"/>
                  </a:moveTo>
                  <a:cubicBezTo>
                    <a:pt x="269" y="0"/>
                    <a:pt x="259" y="4"/>
                    <a:pt x="251" y="13"/>
                  </a:cubicBezTo>
                  <a:cubicBezTo>
                    <a:pt x="1" y="310"/>
                    <a:pt x="167" y="989"/>
                    <a:pt x="429" y="1215"/>
                  </a:cubicBezTo>
                  <a:cubicBezTo>
                    <a:pt x="582" y="1343"/>
                    <a:pt x="747" y="1391"/>
                    <a:pt x="921" y="1391"/>
                  </a:cubicBezTo>
                  <a:cubicBezTo>
                    <a:pt x="990" y="1391"/>
                    <a:pt x="1060" y="1384"/>
                    <a:pt x="1132" y="1370"/>
                  </a:cubicBezTo>
                  <a:cubicBezTo>
                    <a:pt x="1275" y="1358"/>
                    <a:pt x="1513" y="1311"/>
                    <a:pt x="1560" y="1144"/>
                  </a:cubicBezTo>
                  <a:cubicBezTo>
                    <a:pt x="1575" y="1106"/>
                    <a:pt x="1557" y="1083"/>
                    <a:pt x="1536" y="1083"/>
                  </a:cubicBezTo>
                  <a:cubicBezTo>
                    <a:pt x="1523" y="1083"/>
                    <a:pt x="1509" y="1091"/>
                    <a:pt x="1501" y="1108"/>
                  </a:cubicBezTo>
                  <a:cubicBezTo>
                    <a:pt x="1464" y="1182"/>
                    <a:pt x="1359" y="1202"/>
                    <a:pt x="1250" y="1202"/>
                  </a:cubicBezTo>
                  <a:cubicBezTo>
                    <a:pt x="1150" y="1202"/>
                    <a:pt x="1046" y="1185"/>
                    <a:pt x="989" y="1180"/>
                  </a:cubicBezTo>
                  <a:cubicBezTo>
                    <a:pt x="822" y="1144"/>
                    <a:pt x="644" y="1108"/>
                    <a:pt x="536" y="953"/>
                  </a:cubicBezTo>
                  <a:cubicBezTo>
                    <a:pt x="370" y="727"/>
                    <a:pt x="227" y="346"/>
                    <a:pt x="334" y="72"/>
                  </a:cubicBezTo>
                  <a:cubicBezTo>
                    <a:pt x="343" y="36"/>
                    <a:pt x="311" y="0"/>
                    <a:pt x="2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8"/>
            <p:cNvSpPr/>
            <p:nvPr/>
          </p:nvSpPr>
          <p:spPr>
            <a:xfrm>
              <a:off x="1152505" y="524464"/>
              <a:ext cx="14313" cy="11969"/>
            </a:xfrm>
            <a:custGeom>
              <a:avLst/>
              <a:gdLst/>
              <a:ahLst/>
              <a:cxnLst/>
              <a:rect l="l" t="t" r="r" b="b"/>
              <a:pathLst>
                <a:path w="452" h="378" extrusionOk="0">
                  <a:moveTo>
                    <a:pt x="219" y="239"/>
                  </a:moveTo>
                  <a:cubicBezTo>
                    <a:pt x="221" y="240"/>
                    <a:pt x="222" y="241"/>
                    <a:pt x="224" y="242"/>
                  </a:cubicBezTo>
                  <a:lnTo>
                    <a:pt x="224" y="242"/>
                  </a:lnTo>
                  <a:cubicBezTo>
                    <a:pt x="222" y="243"/>
                    <a:pt x="221" y="244"/>
                    <a:pt x="219" y="245"/>
                  </a:cubicBezTo>
                  <a:lnTo>
                    <a:pt x="219" y="239"/>
                  </a:lnTo>
                  <a:close/>
                  <a:moveTo>
                    <a:pt x="263" y="1"/>
                  </a:moveTo>
                  <a:cubicBezTo>
                    <a:pt x="249" y="1"/>
                    <a:pt x="234" y="3"/>
                    <a:pt x="219" y="7"/>
                  </a:cubicBezTo>
                  <a:cubicBezTo>
                    <a:pt x="0" y="42"/>
                    <a:pt x="60" y="377"/>
                    <a:pt x="269" y="377"/>
                  </a:cubicBezTo>
                  <a:cubicBezTo>
                    <a:pt x="276" y="377"/>
                    <a:pt x="283" y="377"/>
                    <a:pt x="291" y="376"/>
                  </a:cubicBezTo>
                  <a:cubicBezTo>
                    <a:pt x="416" y="355"/>
                    <a:pt x="452" y="232"/>
                    <a:pt x="422" y="136"/>
                  </a:cubicBezTo>
                  <a:lnTo>
                    <a:pt x="422" y="136"/>
                  </a:lnTo>
                  <a:cubicBezTo>
                    <a:pt x="422" y="126"/>
                    <a:pt x="421" y="125"/>
                    <a:pt x="410" y="102"/>
                  </a:cubicBezTo>
                  <a:cubicBezTo>
                    <a:pt x="408" y="96"/>
                    <a:pt x="405" y="90"/>
                    <a:pt x="402" y="84"/>
                  </a:cubicBezTo>
                  <a:lnTo>
                    <a:pt x="402" y="84"/>
                  </a:lnTo>
                  <a:cubicBezTo>
                    <a:pt x="402" y="71"/>
                    <a:pt x="401" y="58"/>
                    <a:pt x="398" y="43"/>
                  </a:cubicBezTo>
                  <a:cubicBezTo>
                    <a:pt x="398" y="21"/>
                    <a:pt x="382" y="11"/>
                    <a:pt x="363" y="11"/>
                  </a:cubicBezTo>
                  <a:cubicBezTo>
                    <a:pt x="354" y="11"/>
                    <a:pt x="344" y="14"/>
                    <a:pt x="334" y="18"/>
                  </a:cubicBezTo>
                  <a:lnTo>
                    <a:pt x="334" y="18"/>
                  </a:lnTo>
                  <a:cubicBezTo>
                    <a:pt x="313" y="7"/>
                    <a:pt x="288" y="1"/>
                    <a:pt x="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8"/>
            <p:cNvSpPr/>
            <p:nvPr/>
          </p:nvSpPr>
          <p:spPr>
            <a:xfrm>
              <a:off x="1168907" y="533773"/>
              <a:ext cx="12919" cy="12634"/>
            </a:xfrm>
            <a:custGeom>
              <a:avLst/>
              <a:gdLst/>
              <a:ahLst/>
              <a:cxnLst/>
              <a:rect l="l" t="t" r="r" b="b"/>
              <a:pathLst>
                <a:path w="408" h="399" extrusionOk="0">
                  <a:moveTo>
                    <a:pt x="174" y="0"/>
                  </a:moveTo>
                  <a:cubicBezTo>
                    <a:pt x="118" y="0"/>
                    <a:pt x="67" y="28"/>
                    <a:pt x="46" y="82"/>
                  </a:cubicBezTo>
                  <a:cubicBezTo>
                    <a:pt x="7" y="142"/>
                    <a:pt x="0" y="185"/>
                    <a:pt x="6" y="239"/>
                  </a:cubicBezTo>
                  <a:lnTo>
                    <a:pt x="6" y="239"/>
                  </a:lnTo>
                  <a:cubicBezTo>
                    <a:pt x="6" y="334"/>
                    <a:pt x="100" y="397"/>
                    <a:pt x="183" y="397"/>
                  </a:cubicBezTo>
                  <a:cubicBezTo>
                    <a:pt x="187" y="397"/>
                    <a:pt x="190" y="397"/>
                    <a:pt x="194" y="397"/>
                  </a:cubicBezTo>
                  <a:lnTo>
                    <a:pt x="194" y="397"/>
                  </a:lnTo>
                  <a:cubicBezTo>
                    <a:pt x="201" y="398"/>
                    <a:pt x="208" y="398"/>
                    <a:pt x="215" y="398"/>
                  </a:cubicBezTo>
                  <a:cubicBezTo>
                    <a:pt x="312" y="398"/>
                    <a:pt x="407" y="321"/>
                    <a:pt x="368" y="189"/>
                  </a:cubicBezTo>
                  <a:cubicBezTo>
                    <a:pt x="356" y="130"/>
                    <a:pt x="344" y="94"/>
                    <a:pt x="296" y="46"/>
                  </a:cubicBezTo>
                  <a:cubicBezTo>
                    <a:pt x="261" y="16"/>
                    <a:pt x="216" y="0"/>
                    <a:pt x="1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48"/>
            <p:cNvSpPr/>
            <p:nvPr/>
          </p:nvSpPr>
          <p:spPr>
            <a:xfrm>
              <a:off x="1065933" y="560530"/>
              <a:ext cx="66180" cy="35401"/>
            </a:xfrm>
            <a:custGeom>
              <a:avLst/>
              <a:gdLst/>
              <a:ahLst/>
              <a:cxnLst/>
              <a:rect l="l" t="t" r="r" b="b"/>
              <a:pathLst>
                <a:path w="2090" h="1118" extrusionOk="0">
                  <a:moveTo>
                    <a:pt x="1763" y="0"/>
                  </a:moveTo>
                  <a:cubicBezTo>
                    <a:pt x="1752" y="0"/>
                    <a:pt x="1739" y="3"/>
                    <a:pt x="1727" y="11"/>
                  </a:cubicBezTo>
                  <a:cubicBezTo>
                    <a:pt x="1720" y="15"/>
                    <a:pt x="1713" y="19"/>
                    <a:pt x="1705" y="23"/>
                  </a:cubicBezTo>
                  <a:lnTo>
                    <a:pt x="1705" y="23"/>
                  </a:lnTo>
                  <a:cubicBezTo>
                    <a:pt x="1704" y="23"/>
                    <a:pt x="1704" y="23"/>
                    <a:pt x="1703" y="23"/>
                  </a:cubicBezTo>
                  <a:cubicBezTo>
                    <a:pt x="1703" y="24"/>
                    <a:pt x="1702" y="24"/>
                    <a:pt x="1702" y="25"/>
                  </a:cubicBezTo>
                  <a:lnTo>
                    <a:pt x="1702" y="25"/>
                  </a:lnTo>
                  <a:cubicBezTo>
                    <a:pt x="1578" y="90"/>
                    <a:pt x="1373" y="146"/>
                    <a:pt x="1251" y="201"/>
                  </a:cubicBezTo>
                  <a:cubicBezTo>
                    <a:pt x="1108" y="273"/>
                    <a:pt x="953" y="309"/>
                    <a:pt x="810" y="368"/>
                  </a:cubicBezTo>
                  <a:cubicBezTo>
                    <a:pt x="560" y="475"/>
                    <a:pt x="298" y="594"/>
                    <a:pt x="119" y="797"/>
                  </a:cubicBezTo>
                  <a:cubicBezTo>
                    <a:pt x="0" y="936"/>
                    <a:pt x="105" y="1117"/>
                    <a:pt x="254" y="1117"/>
                  </a:cubicBezTo>
                  <a:cubicBezTo>
                    <a:pt x="283" y="1117"/>
                    <a:pt x="314" y="1110"/>
                    <a:pt x="346" y="1094"/>
                  </a:cubicBezTo>
                  <a:cubicBezTo>
                    <a:pt x="502" y="1032"/>
                    <a:pt x="670" y="957"/>
                    <a:pt x="837" y="869"/>
                  </a:cubicBezTo>
                  <a:lnTo>
                    <a:pt x="837" y="869"/>
                  </a:lnTo>
                  <a:cubicBezTo>
                    <a:pt x="862" y="898"/>
                    <a:pt x="897" y="916"/>
                    <a:pt x="938" y="916"/>
                  </a:cubicBezTo>
                  <a:cubicBezTo>
                    <a:pt x="958" y="916"/>
                    <a:pt x="978" y="913"/>
                    <a:pt x="1001" y="904"/>
                  </a:cubicBezTo>
                  <a:cubicBezTo>
                    <a:pt x="1016" y="897"/>
                    <a:pt x="1031" y="890"/>
                    <a:pt x="1045" y="883"/>
                  </a:cubicBezTo>
                  <a:lnTo>
                    <a:pt x="1045" y="883"/>
                  </a:lnTo>
                  <a:cubicBezTo>
                    <a:pt x="1046" y="886"/>
                    <a:pt x="1047" y="889"/>
                    <a:pt x="1048" y="892"/>
                  </a:cubicBezTo>
                  <a:cubicBezTo>
                    <a:pt x="1080" y="872"/>
                    <a:pt x="1116" y="852"/>
                    <a:pt x="1152" y="830"/>
                  </a:cubicBezTo>
                  <a:lnTo>
                    <a:pt x="1152" y="830"/>
                  </a:lnTo>
                  <a:cubicBezTo>
                    <a:pt x="1167" y="834"/>
                    <a:pt x="1183" y="836"/>
                    <a:pt x="1199" y="836"/>
                  </a:cubicBezTo>
                  <a:cubicBezTo>
                    <a:pt x="1212" y="836"/>
                    <a:pt x="1225" y="835"/>
                    <a:pt x="1239" y="832"/>
                  </a:cubicBezTo>
                  <a:cubicBezTo>
                    <a:pt x="1254" y="828"/>
                    <a:pt x="1268" y="822"/>
                    <a:pt x="1283" y="817"/>
                  </a:cubicBezTo>
                  <a:lnTo>
                    <a:pt x="1283" y="817"/>
                  </a:lnTo>
                  <a:cubicBezTo>
                    <a:pt x="1294" y="821"/>
                    <a:pt x="1305" y="825"/>
                    <a:pt x="1316" y="828"/>
                  </a:cubicBezTo>
                  <a:lnTo>
                    <a:pt x="1316" y="828"/>
                  </a:lnTo>
                  <a:cubicBezTo>
                    <a:pt x="1326" y="841"/>
                    <a:pt x="1340" y="851"/>
                    <a:pt x="1358" y="856"/>
                  </a:cubicBezTo>
                  <a:cubicBezTo>
                    <a:pt x="1400" y="875"/>
                    <a:pt x="1444" y="883"/>
                    <a:pt x="1490" y="883"/>
                  </a:cubicBezTo>
                  <a:cubicBezTo>
                    <a:pt x="1676" y="883"/>
                    <a:pt x="1879" y="747"/>
                    <a:pt x="2013" y="642"/>
                  </a:cubicBezTo>
                  <a:cubicBezTo>
                    <a:pt x="2090" y="574"/>
                    <a:pt x="2026" y="484"/>
                    <a:pt x="1949" y="477"/>
                  </a:cubicBezTo>
                  <a:lnTo>
                    <a:pt x="1949" y="477"/>
                  </a:lnTo>
                  <a:cubicBezTo>
                    <a:pt x="1954" y="472"/>
                    <a:pt x="1960" y="468"/>
                    <a:pt x="1965" y="463"/>
                  </a:cubicBezTo>
                  <a:cubicBezTo>
                    <a:pt x="2075" y="364"/>
                    <a:pt x="1971" y="193"/>
                    <a:pt x="1850" y="188"/>
                  </a:cubicBezTo>
                  <a:lnTo>
                    <a:pt x="1850" y="188"/>
                  </a:lnTo>
                  <a:cubicBezTo>
                    <a:pt x="1850" y="159"/>
                    <a:pt x="1835" y="130"/>
                    <a:pt x="1814" y="108"/>
                  </a:cubicBezTo>
                  <a:lnTo>
                    <a:pt x="1814" y="108"/>
                  </a:lnTo>
                  <a:cubicBezTo>
                    <a:pt x="1817" y="104"/>
                    <a:pt x="1819" y="99"/>
                    <a:pt x="1822" y="94"/>
                  </a:cubicBezTo>
                  <a:cubicBezTo>
                    <a:pt x="1841" y="47"/>
                    <a:pt x="1808" y="0"/>
                    <a:pt x="17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48"/>
            <p:cNvSpPr/>
            <p:nvPr/>
          </p:nvSpPr>
          <p:spPr>
            <a:xfrm>
              <a:off x="976733" y="560118"/>
              <a:ext cx="147274" cy="84926"/>
            </a:xfrm>
            <a:custGeom>
              <a:avLst/>
              <a:gdLst/>
              <a:ahLst/>
              <a:cxnLst/>
              <a:rect l="l" t="t" r="r" b="b"/>
              <a:pathLst>
                <a:path w="4651" h="2682" extrusionOk="0">
                  <a:moveTo>
                    <a:pt x="4568" y="0"/>
                  </a:moveTo>
                  <a:cubicBezTo>
                    <a:pt x="3615" y="60"/>
                    <a:pt x="2675" y="655"/>
                    <a:pt x="1889" y="1143"/>
                  </a:cubicBezTo>
                  <a:cubicBezTo>
                    <a:pt x="1246" y="1524"/>
                    <a:pt x="520" y="1822"/>
                    <a:pt x="67" y="2453"/>
                  </a:cubicBezTo>
                  <a:cubicBezTo>
                    <a:pt x="1" y="2552"/>
                    <a:pt x="98" y="2682"/>
                    <a:pt x="207" y="2682"/>
                  </a:cubicBezTo>
                  <a:cubicBezTo>
                    <a:pt x="216" y="2682"/>
                    <a:pt x="225" y="2681"/>
                    <a:pt x="234" y="2679"/>
                  </a:cubicBezTo>
                  <a:cubicBezTo>
                    <a:pt x="531" y="2584"/>
                    <a:pt x="770" y="2358"/>
                    <a:pt x="1020" y="2167"/>
                  </a:cubicBezTo>
                  <a:cubicBezTo>
                    <a:pt x="1353" y="1929"/>
                    <a:pt x="1686" y="1786"/>
                    <a:pt x="2032" y="1572"/>
                  </a:cubicBezTo>
                  <a:cubicBezTo>
                    <a:pt x="2817" y="1107"/>
                    <a:pt x="3925" y="703"/>
                    <a:pt x="4603" y="107"/>
                  </a:cubicBezTo>
                  <a:cubicBezTo>
                    <a:pt x="4651" y="83"/>
                    <a:pt x="4627" y="0"/>
                    <a:pt x="45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48"/>
            <p:cNvSpPr/>
            <p:nvPr/>
          </p:nvSpPr>
          <p:spPr>
            <a:xfrm>
              <a:off x="1118022" y="538174"/>
              <a:ext cx="30367" cy="9563"/>
            </a:xfrm>
            <a:custGeom>
              <a:avLst/>
              <a:gdLst/>
              <a:ahLst/>
              <a:cxnLst/>
              <a:rect l="l" t="t" r="r" b="b"/>
              <a:pathLst>
                <a:path w="959" h="302" extrusionOk="0">
                  <a:moveTo>
                    <a:pt x="41" y="0"/>
                  </a:moveTo>
                  <a:cubicBezTo>
                    <a:pt x="8" y="0"/>
                    <a:pt x="0" y="31"/>
                    <a:pt x="10" y="62"/>
                  </a:cubicBezTo>
                  <a:cubicBezTo>
                    <a:pt x="106" y="169"/>
                    <a:pt x="201" y="169"/>
                    <a:pt x="332" y="193"/>
                  </a:cubicBezTo>
                  <a:cubicBezTo>
                    <a:pt x="499" y="229"/>
                    <a:pt x="665" y="276"/>
                    <a:pt x="832" y="300"/>
                  </a:cubicBezTo>
                  <a:cubicBezTo>
                    <a:pt x="836" y="301"/>
                    <a:pt x="840" y="301"/>
                    <a:pt x="844" y="301"/>
                  </a:cubicBezTo>
                  <a:cubicBezTo>
                    <a:pt x="919" y="301"/>
                    <a:pt x="959" y="193"/>
                    <a:pt x="880" y="181"/>
                  </a:cubicBezTo>
                  <a:cubicBezTo>
                    <a:pt x="737" y="134"/>
                    <a:pt x="618" y="74"/>
                    <a:pt x="475" y="50"/>
                  </a:cubicBezTo>
                  <a:cubicBezTo>
                    <a:pt x="344" y="14"/>
                    <a:pt x="189" y="38"/>
                    <a:pt x="58" y="3"/>
                  </a:cubicBezTo>
                  <a:cubicBezTo>
                    <a:pt x="52" y="1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48"/>
            <p:cNvSpPr/>
            <p:nvPr/>
          </p:nvSpPr>
          <p:spPr>
            <a:xfrm>
              <a:off x="1122581" y="540454"/>
              <a:ext cx="21691" cy="6523"/>
            </a:xfrm>
            <a:custGeom>
              <a:avLst/>
              <a:gdLst/>
              <a:ahLst/>
              <a:cxnLst/>
              <a:rect l="l" t="t" r="r" b="b"/>
              <a:pathLst>
                <a:path w="685" h="206" extrusionOk="0">
                  <a:moveTo>
                    <a:pt x="68" y="0"/>
                  </a:moveTo>
                  <a:cubicBezTo>
                    <a:pt x="27" y="0"/>
                    <a:pt x="1" y="53"/>
                    <a:pt x="33" y="85"/>
                  </a:cubicBezTo>
                  <a:cubicBezTo>
                    <a:pt x="188" y="204"/>
                    <a:pt x="414" y="109"/>
                    <a:pt x="593" y="204"/>
                  </a:cubicBezTo>
                  <a:cubicBezTo>
                    <a:pt x="596" y="205"/>
                    <a:pt x="599" y="206"/>
                    <a:pt x="602" y="206"/>
                  </a:cubicBezTo>
                  <a:cubicBezTo>
                    <a:pt x="646" y="206"/>
                    <a:pt x="685" y="131"/>
                    <a:pt x="640" y="109"/>
                  </a:cubicBezTo>
                  <a:cubicBezTo>
                    <a:pt x="474" y="26"/>
                    <a:pt x="235" y="97"/>
                    <a:pt x="81" y="2"/>
                  </a:cubicBezTo>
                  <a:cubicBezTo>
                    <a:pt x="76" y="1"/>
                    <a:pt x="72" y="0"/>
                    <a:pt x="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48"/>
            <p:cNvSpPr/>
            <p:nvPr/>
          </p:nvSpPr>
          <p:spPr>
            <a:xfrm>
              <a:off x="1120206" y="537858"/>
              <a:ext cx="21026" cy="7980"/>
            </a:xfrm>
            <a:custGeom>
              <a:avLst/>
              <a:gdLst/>
              <a:ahLst/>
              <a:cxnLst/>
              <a:rect l="l" t="t" r="r" b="b"/>
              <a:pathLst>
                <a:path w="664" h="252" extrusionOk="0">
                  <a:moveTo>
                    <a:pt x="60" y="1"/>
                  </a:moveTo>
                  <a:cubicBezTo>
                    <a:pt x="1" y="1"/>
                    <a:pt x="1" y="72"/>
                    <a:pt x="49" y="84"/>
                  </a:cubicBezTo>
                  <a:cubicBezTo>
                    <a:pt x="215" y="144"/>
                    <a:pt x="394" y="179"/>
                    <a:pt x="549" y="251"/>
                  </a:cubicBezTo>
                  <a:cubicBezTo>
                    <a:pt x="553" y="251"/>
                    <a:pt x="558" y="252"/>
                    <a:pt x="563" y="252"/>
                  </a:cubicBezTo>
                  <a:cubicBezTo>
                    <a:pt x="636" y="252"/>
                    <a:pt x="664" y="165"/>
                    <a:pt x="596" y="132"/>
                  </a:cubicBezTo>
                  <a:cubicBezTo>
                    <a:pt x="418" y="60"/>
                    <a:pt x="251" y="13"/>
                    <a:pt x="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48"/>
            <p:cNvSpPr/>
            <p:nvPr/>
          </p:nvSpPr>
          <p:spPr>
            <a:xfrm>
              <a:off x="1118718" y="538143"/>
              <a:ext cx="25649" cy="7315"/>
            </a:xfrm>
            <a:custGeom>
              <a:avLst/>
              <a:gdLst/>
              <a:ahLst/>
              <a:cxnLst/>
              <a:rect l="l" t="t" r="r" b="b"/>
              <a:pathLst>
                <a:path w="810" h="231" extrusionOk="0">
                  <a:moveTo>
                    <a:pt x="219" y="0"/>
                  </a:moveTo>
                  <a:cubicBezTo>
                    <a:pt x="183" y="0"/>
                    <a:pt x="146" y="1"/>
                    <a:pt x="107" y="4"/>
                  </a:cubicBezTo>
                  <a:cubicBezTo>
                    <a:pt x="36" y="4"/>
                    <a:pt x="0" y="111"/>
                    <a:pt x="60" y="135"/>
                  </a:cubicBezTo>
                  <a:cubicBezTo>
                    <a:pt x="238" y="230"/>
                    <a:pt x="453" y="230"/>
                    <a:pt x="643" y="230"/>
                  </a:cubicBezTo>
                  <a:cubicBezTo>
                    <a:pt x="647" y="230"/>
                    <a:pt x="652" y="230"/>
                    <a:pt x="656" y="230"/>
                  </a:cubicBezTo>
                  <a:cubicBezTo>
                    <a:pt x="810" y="230"/>
                    <a:pt x="806" y="15"/>
                    <a:pt x="655" y="15"/>
                  </a:cubicBezTo>
                  <a:cubicBezTo>
                    <a:pt x="503" y="15"/>
                    <a:pt x="366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62" name="Google Shape;5962;p48"/>
            <p:cNvGrpSpPr/>
            <p:nvPr/>
          </p:nvGrpSpPr>
          <p:grpSpPr>
            <a:xfrm>
              <a:off x="707677" y="257656"/>
              <a:ext cx="754290" cy="604925"/>
              <a:chOff x="707677" y="257656"/>
              <a:chExt cx="754290" cy="604925"/>
            </a:xfrm>
          </p:grpSpPr>
          <p:grpSp>
            <p:nvGrpSpPr>
              <p:cNvPr id="5963" name="Google Shape;5963;p48"/>
              <p:cNvGrpSpPr/>
              <p:nvPr/>
            </p:nvGrpSpPr>
            <p:grpSpPr>
              <a:xfrm>
                <a:off x="707677" y="257656"/>
                <a:ext cx="754290" cy="604925"/>
                <a:chOff x="707677" y="257656"/>
                <a:chExt cx="754290" cy="604925"/>
              </a:xfrm>
            </p:grpSpPr>
            <p:sp>
              <p:nvSpPr>
                <p:cNvPr id="5964" name="Google Shape;5964;p48"/>
                <p:cNvSpPr/>
                <p:nvPr/>
              </p:nvSpPr>
              <p:spPr>
                <a:xfrm>
                  <a:off x="914385" y="533995"/>
                  <a:ext cx="233719" cy="106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1" h="3368" extrusionOk="0">
                      <a:moveTo>
                        <a:pt x="5434" y="1"/>
                      </a:moveTo>
                      <a:cubicBezTo>
                        <a:pt x="4685" y="1"/>
                        <a:pt x="3976" y="286"/>
                        <a:pt x="3324" y="701"/>
                      </a:cubicBezTo>
                      <a:lnTo>
                        <a:pt x="3324" y="701"/>
                      </a:lnTo>
                      <a:cubicBezTo>
                        <a:pt x="2980" y="841"/>
                        <a:pt x="2645" y="987"/>
                        <a:pt x="2322" y="1123"/>
                      </a:cubicBezTo>
                      <a:cubicBezTo>
                        <a:pt x="1750" y="1361"/>
                        <a:pt x="0" y="2171"/>
                        <a:pt x="822" y="3052"/>
                      </a:cubicBezTo>
                      <a:cubicBezTo>
                        <a:pt x="1036" y="3280"/>
                        <a:pt x="1323" y="3367"/>
                        <a:pt x="1639" y="3367"/>
                      </a:cubicBezTo>
                      <a:cubicBezTo>
                        <a:pt x="2374" y="3367"/>
                        <a:pt x="3264" y="2893"/>
                        <a:pt x="3739" y="2635"/>
                      </a:cubicBezTo>
                      <a:cubicBezTo>
                        <a:pt x="4870" y="2016"/>
                        <a:pt x="6501" y="1718"/>
                        <a:pt x="7263" y="587"/>
                      </a:cubicBezTo>
                      <a:cubicBezTo>
                        <a:pt x="7380" y="405"/>
                        <a:pt x="7210" y="185"/>
                        <a:pt x="7028" y="185"/>
                      </a:cubicBezTo>
                      <a:cubicBezTo>
                        <a:pt x="7007" y="185"/>
                        <a:pt x="6986" y="188"/>
                        <a:pt x="6965" y="194"/>
                      </a:cubicBezTo>
                      <a:cubicBezTo>
                        <a:pt x="6923" y="206"/>
                        <a:pt x="6881" y="218"/>
                        <a:pt x="6839" y="229"/>
                      </a:cubicBezTo>
                      <a:lnTo>
                        <a:pt x="6839" y="229"/>
                      </a:lnTo>
                      <a:cubicBezTo>
                        <a:pt x="6815" y="145"/>
                        <a:pt x="6758" y="71"/>
                        <a:pt x="6668" y="63"/>
                      </a:cubicBezTo>
                      <a:cubicBezTo>
                        <a:pt x="6472" y="32"/>
                        <a:pt x="6276" y="17"/>
                        <a:pt x="6079" y="17"/>
                      </a:cubicBezTo>
                      <a:cubicBezTo>
                        <a:pt x="5992" y="17"/>
                        <a:pt x="5904" y="20"/>
                        <a:pt x="5816" y="26"/>
                      </a:cubicBezTo>
                      <a:lnTo>
                        <a:pt x="5816" y="26"/>
                      </a:lnTo>
                      <a:cubicBezTo>
                        <a:pt x="5688" y="9"/>
                        <a:pt x="5560" y="1"/>
                        <a:pt x="54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5" name="Google Shape;5965;p48"/>
                <p:cNvSpPr/>
                <p:nvPr/>
              </p:nvSpPr>
              <p:spPr>
                <a:xfrm>
                  <a:off x="1082905" y="456258"/>
                  <a:ext cx="115007" cy="9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2" h="3117" extrusionOk="0">
                      <a:moveTo>
                        <a:pt x="1720" y="301"/>
                      </a:moveTo>
                      <a:cubicBezTo>
                        <a:pt x="2320" y="301"/>
                        <a:pt x="2981" y="700"/>
                        <a:pt x="3084" y="1351"/>
                      </a:cubicBezTo>
                      <a:cubicBezTo>
                        <a:pt x="3147" y="1866"/>
                        <a:pt x="2765" y="2696"/>
                        <a:pt x="2175" y="2696"/>
                      </a:cubicBezTo>
                      <a:cubicBezTo>
                        <a:pt x="2097" y="2696"/>
                        <a:pt x="2014" y="2681"/>
                        <a:pt x="1929" y="2649"/>
                      </a:cubicBezTo>
                      <a:cubicBezTo>
                        <a:pt x="1910" y="2642"/>
                        <a:pt x="1892" y="2639"/>
                        <a:pt x="1875" y="2639"/>
                      </a:cubicBezTo>
                      <a:cubicBezTo>
                        <a:pt x="1768" y="2639"/>
                        <a:pt x="1700" y="2759"/>
                        <a:pt x="1724" y="2862"/>
                      </a:cubicBezTo>
                      <a:lnTo>
                        <a:pt x="1724" y="2862"/>
                      </a:lnTo>
                      <a:cubicBezTo>
                        <a:pt x="1272" y="2542"/>
                        <a:pt x="774" y="2458"/>
                        <a:pt x="524" y="1899"/>
                      </a:cubicBezTo>
                      <a:cubicBezTo>
                        <a:pt x="334" y="1482"/>
                        <a:pt x="238" y="887"/>
                        <a:pt x="703" y="613"/>
                      </a:cubicBezTo>
                      <a:cubicBezTo>
                        <a:pt x="977" y="446"/>
                        <a:pt x="1346" y="315"/>
                        <a:pt x="1643" y="304"/>
                      </a:cubicBezTo>
                      <a:cubicBezTo>
                        <a:pt x="1669" y="302"/>
                        <a:pt x="1694" y="301"/>
                        <a:pt x="1720" y="301"/>
                      </a:cubicBezTo>
                      <a:close/>
                      <a:moveTo>
                        <a:pt x="1849" y="1"/>
                      </a:moveTo>
                      <a:cubicBezTo>
                        <a:pt x="1128" y="1"/>
                        <a:pt x="151" y="334"/>
                        <a:pt x="60" y="1066"/>
                      </a:cubicBezTo>
                      <a:cubicBezTo>
                        <a:pt x="0" y="1518"/>
                        <a:pt x="203" y="2113"/>
                        <a:pt x="500" y="2459"/>
                      </a:cubicBezTo>
                      <a:cubicBezTo>
                        <a:pt x="774" y="2780"/>
                        <a:pt x="1286" y="2816"/>
                        <a:pt x="1655" y="3006"/>
                      </a:cubicBezTo>
                      <a:cubicBezTo>
                        <a:pt x="1660" y="3007"/>
                        <a:pt x="1664" y="3007"/>
                        <a:pt x="1668" y="3007"/>
                      </a:cubicBezTo>
                      <a:cubicBezTo>
                        <a:pt x="1717" y="3007"/>
                        <a:pt x="1755" y="2973"/>
                        <a:pt x="1764" y="2936"/>
                      </a:cubicBezTo>
                      <a:lnTo>
                        <a:pt x="1764" y="2936"/>
                      </a:lnTo>
                      <a:cubicBezTo>
                        <a:pt x="1899" y="3066"/>
                        <a:pt x="2050" y="3116"/>
                        <a:pt x="2205" y="3116"/>
                      </a:cubicBezTo>
                      <a:cubicBezTo>
                        <a:pt x="2392" y="3116"/>
                        <a:pt x="2587" y="3044"/>
                        <a:pt x="2774" y="2947"/>
                      </a:cubicBezTo>
                      <a:cubicBezTo>
                        <a:pt x="3155" y="2732"/>
                        <a:pt x="3263" y="2423"/>
                        <a:pt x="3393" y="2006"/>
                      </a:cubicBezTo>
                      <a:cubicBezTo>
                        <a:pt x="3632" y="1220"/>
                        <a:pt x="3012" y="173"/>
                        <a:pt x="2191" y="30"/>
                      </a:cubicBezTo>
                      <a:cubicBezTo>
                        <a:pt x="2088" y="11"/>
                        <a:pt x="1973" y="1"/>
                        <a:pt x="184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6" name="Google Shape;5966;p48"/>
                <p:cNvSpPr/>
                <p:nvPr/>
              </p:nvSpPr>
              <p:spPr>
                <a:xfrm>
                  <a:off x="1178090" y="430546"/>
                  <a:ext cx="155538" cy="5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2" h="1751" extrusionOk="0">
                      <a:moveTo>
                        <a:pt x="3754" y="0"/>
                      </a:moveTo>
                      <a:cubicBezTo>
                        <a:pt x="3168" y="0"/>
                        <a:pt x="2588" y="76"/>
                        <a:pt x="2019" y="258"/>
                      </a:cubicBezTo>
                      <a:cubicBezTo>
                        <a:pt x="1626" y="377"/>
                        <a:pt x="1245" y="544"/>
                        <a:pt x="899" y="782"/>
                      </a:cubicBezTo>
                      <a:cubicBezTo>
                        <a:pt x="554" y="1008"/>
                        <a:pt x="352" y="1366"/>
                        <a:pt x="54" y="1616"/>
                      </a:cubicBezTo>
                      <a:cubicBezTo>
                        <a:pt x="0" y="1659"/>
                        <a:pt x="44" y="1750"/>
                        <a:pt x="105" y="1750"/>
                      </a:cubicBezTo>
                      <a:cubicBezTo>
                        <a:pt x="112" y="1750"/>
                        <a:pt x="119" y="1749"/>
                        <a:pt x="126" y="1747"/>
                      </a:cubicBezTo>
                      <a:cubicBezTo>
                        <a:pt x="376" y="1675"/>
                        <a:pt x="554" y="1497"/>
                        <a:pt x="780" y="1330"/>
                      </a:cubicBezTo>
                      <a:cubicBezTo>
                        <a:pt x="1197" y="1032"/>
                        <a:pt x="1626" y="806"/>
                        <a:pt x="2138" y="675"/>
                      </a:cubicBezTo>
                      <a:cubicBezTo>
                        <a:pt x="2995" y="437"/>
                        <a:pt x="3876" y="437"/>
                        <a:pt x="4757" y="318"/>
                      </a:cubicBezTo>
                      <a:cubicBezTo>
                        <a:pt x="4912" y="306"/>
                        <a:pt x="4912" y="80"/>
                        <a:pt x="4757" y="68"/>
                      </a:cubicBezTo>
                      <a:cubicBezTo>
                        <a:pt x="4421" y="25"/>
                        <a:pt x="4086" y="0"/>
                        <a:pt x="375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7" name="Google Shape;5967;p48"/>
                <p:cNvSpPr/>
                <p:nvPr/>
              </p:nvSpPr>
              <p:spPr>
                <a:xfrm>
                  <a:off x="1137559" y="307972"/>
                  <a:ext cx="76788" cy="157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5" h="4978" extrusionOk="0">
                      <a:moveTo>
                        <a:pt x="2261" y="1"/>
                      </a:moveTo>
                      <a:cubicBezTo>
                        <a:pt x="2234" y="1"/>
                        <a:pt x="2205" y="11"/>
                        <a:pt x="2179" y="34"/>
                      </a:cubicBezTo>
                      <a:cubicBezTo>
                        <a:pt x="989" y="1188"/>
                        <a:pt x="1" y="3177"/>
                        <a:pt x="239" y="4879"/>
                      </a:cubicBezTo>
                      <a:cubicBezTo>
                        <a:pt x="257" y="4945"/>
                        <a:pt x="322" y="4978"/>
                        <a:pt x="386" y="4978"/>
                      </a:cubicBezTo>
                      <a:cubicBezTo>
                        <a:pt x="450" y="4978"/>
                        <a:pt x="513" y="4945"/>
                        <a:pt x="524" y="4879"/>
                      </a:cubicBezTo>
                      <a:cubicBezTo>
                        <a:pt x="655" y="4058"/>
                        <a:pt x="822" y="3296"/>
                        <a:pt x="1096" y="2510"/>
                      </a:cubicBezTo>
                      <a:cubicBezTo>
                        <a:pt x="1406" y="1641"/>
                        <a:pt x="1906" y="962"/>
                        <a:pt x="2370" y="188"/>
                      </a:cubicBezTo>
                      <a:cubicBezTo>
                        <a:pt x="2424" y="98"/>
                        <a:pt x="2348" y="1"/>
                        <a:pt x="226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8" name="Google Shape;5968;p48"/>
                <p:cNvSpPr/>
                <p:nvPr/>
              </p:nvSpPr>
              <p:spPr>
                <a:xfrm>
                  <a:off x="707677" y="257656"/>
                  <a:ext cx="385395" cy="368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1" h="11640" extrusionOk="0">
                      <a:moveTo>
                        <a:pt x="5489" y="1"/>
                      </a:moveTo>
                      <a:cubicBezTo>
                        <a:pt x="2338" y="1"/>
                        <a:pt x="2806" y="5101"/>
                        <a:pt x="4349" y="6885"/>
                      </a:cubicBezTo>
                      <a:cubicBezTo>
                        <a:pt x="4484" y="7034"/>
                        <a:pt x="4939" y="7364"/>
                        <a:pt x="5295" y="7612"/>
                      </a:cubicBezTo>
                      <a:lnTo>
                        <a:pt x="5295" y="7612"/>
                      </a:lnTo>
                      <a:cubicBezTo>
                        <a:pt x="4874" y="7585"/>
                        <a:pt x="4478" y="7586"/>
                        <a:pt x="4325" y="7576"/>
                      </a:cubicBezTo>
                      <a:cubicBezTo>
                        <a:pt x="3998" y="7556"/>
                        <a:pt x="3606" y="7527"/>
                        <a:pt x="3201" y="7527"/>
                      </a:cubicBezTo>
                      <a:cubicBezTo>
                        <a:pt x="2145" y="7527"/>
                        <a:pt x="1000" y="7723"/>
                        <a:pt x="682" y="8790"/>
                      </a:cubicBezTo>
                      <a:cubicBezTo>
                        <a:pt x="0" y="11079"/>
                        <a:pt x="2755" y="11639"/>
                        <a:pt x="5173" y="11639"/>
                      </a:cubicBezTo>
                      <a:cubicBezTo>
                        <a:pt x="6427" y="11639"/>
                        <a:pt x="7590" y="11488"/>
                        <a:pt x="8135" y="11350"/>
                      </a:cubicBezTo>
                      <a:cubicBezTo>
                        <a:pt x="8399" y="11273"/>
                        <a:pt x="8318" y="10901"/>
                        <a:pt x="8079" y="10901"/>
                      </a:cubicBezTo>
                      <a:cubicBezTo>
                        <a:pt x="8059" y="10901"/>
                        <a:pt x="8038" y="10904"/>
                        <a:pt x="8016" y="10909"/>
                      </a:cubicBezTo>
                      <a:cubicBezTo>
                        <a:pt x="7220" y="11109"/>
                        <a:pt x="6124" y="11311"/>
                        <a:pt x="5063" y="11311"/>
                      </a:cubicBezTo>
                      <a:cubicBezTo>
                        <a:pt x="4093" y="11311"/>
                        <a:pt x="3151" y="11142"/>
                        <a:pt x="2492" y="10648"/>
                      </a:cubicBezTo>
                      <a:cubicBezTo>
                        <a:pt x="2432" y="10600"/>
                        <a:pt x="1206" y="9040"/>
                        <a:pt x="1230" y="8921"/>
                      </a:cubicBezTo>
                      <a:cubicBezTo>
                        <a:pt x="1289" y="8207"/>
                        <a:pt x="2861" y="8076"/>
                        <a:pt x="3325" y="8076"/>
                      </a:cubicBezTo>
                      <a:cubicBezTo>
                        <a:pt x="3501" y="8070"/>
                        <a:pt x="3687" y="8066"/>
                        <a:pt x="3880" y="8066"/>
                      </a:cubicBezTo>
                      <a:cubicBezTo>
                        <a:pt x="4858" y="8066"/>
                        <a:pt x="6004" y="8160"/>
                        <a:pt x="6850" y="8528"/>
                      </a:cubicBezTo>
                      <a:cubicBezTo>
                        <a:pt x="6880" y="8541"/>
                        <a:pt x="6910" y="8547"/>
                        <a:pt x="6938" y="8547"/>
                      </a:cubicBezTo>
                      <a:cubicBezTo>
                        <a:pt x="7119" y="8547"/>
                        <a:pt x="7236" y="8310"/>
                        <a:pt x="7040" y="8207"/>
                      </a:cubicBezTo>
                      <a:cubicBezTo>
                        <a:pt x="6891" y="8125"/>
                        <a:pt x="6746" y="8038"/>
                        <a:pt x="6605" y="7947"/>
                      </a:cubicBezTo>
                      <a:lnTo>
                        <a:pt x="6605" y="7947"/>
                      </a:lnTo>
                      <a:cubicBezTo>
                        <a:pt x="6561" y="7885"/>
                        <a:pt x="6481" y="7834"/>
                        <a:pt x="6375" y="7792"/>
                      </a:cubicBezTo>
                      <a:lnTo>
                        <a:pt x="6375" y="7792"/>
                      </a:lnTo>
                      <a:cubicBezTo>
                        <a:pt x="4899" y="6748"/>
                        <a:pt x="3925" y="5169"/>
                        <a:pt x="3790" y="3325"/>
                      </a:cubicBezTo>
                      <a:cubicBezTo>
                        <a:pt x="3619" y="1340"/>
                        <a:pt x="4520" y="570"/>
                        <a:pt x="5658" y="570"/>
                      </a:cubicBezTo>
                      <a:cubicBezTo>
                        <a:pt x="6664" y="570"/>
                        <a:pt x="7855" y="1170"/>
                        <a:pt x="8659" y="2063"/>
                      </a:cubicBezTo>
                      <a:cubicBezTo>
                        <a:pt x="9826" y="3349"/>
                        <a:pt x="10612" y="4635"/>
                        <a:pt x="11195" y="6314"/>
                      </a:cubicBezTo>
                      <a:cubicBezTo>
                        <a:pt x="11481" y="7135"/>
                        <a:pt x="11481" y="8457"/>
                        <a:pt x="12029" y="9112"/>
                      </a:cubicBezTo>
                      <a:cubicBezTo>
                        <a:pt x="12041" y="9127"/>
                        <a:pt x="12058" y="9134"/>
                        <a:pt x="12075" y="9134"/>
                      </a:cubicBezTo>
                      <a:cubicBezTo>
                        <a:pt x="12122" y="9134"/>
                        <a:pt x="12171" y="9084"/>
                        <a:pt x="12136" y="9040"/>
                      </a:cubicBezTo>
                      <a:cubicBezTo>
                        <a:pt x="11814" y="8564"/>
                        <a:pt x="11910" y="7838"/>
                        <a:pt x="11767" y="7254"/>
                      </a:cubicBezTo>
                      <a:cubicBezTo>
                        <a:pt x="11576" y="6468"/>
                        <a:pt x="11362" y="5587"/>
                        <a:pt x="11052" y="4849"/>
                      </a:cubicBezTo>
                      <a:cubicBezTo>
                        <a:pt x="10695" y="3980"/>
                        <a:pt x="10171" y="3301"/>
                        <a:pt x="9576" y="2587"/>
                      </a:cubicBezTo>
                      <a:cubicBezTo>
                        <a:pt x="8552" y="1325"/>
                        <a:pt x="7576" y="230"/>
                        <a:pt x="5897" y="27"/>
                      </a:cubicBezTo>
                      <a:cubicBezTo>
                        <a:pt x="5755" y="9"/>
                        <a:pt x="5619" y="1"/>
                        <a:pt x="548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9" name="Google Shape;5969;p48"/>
                <p:cNvSpPr/>
                <p:nvPr/>
              </p:nvSpPr>
              <p:spPr>
                <a:xfrm>
                  <a:off x="1085375" y="520917"/>
                  <a:ext cx="376592" cy="19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93" h="6069" extrusionOk="0">
                      <a:moveTo>
                        <a:pt x="4677" y="1"/>
                      </a:moveTo>
                      <a:cubicBezTo>
                        <a:pt x="3951" y="1"/>
                        <a:pt x="3323" y="102"/>
                        <a:pt x="2923" y="309"/>
                      </a:cubicBezTo>
                      <a:cubicBezTo>
                        <a:pt x="2684" y="429"/>
                        <a:pt x="2804" y="750"/>
                        <a:pt x="3042" y="774"/>
                      </a:cubicBezTo>
                      <a:cubicBezTo>
                        <a:pt x="4363" y="786"/>
                        <a:pt x="5578" y="786"/>
                        <a:pt x="6911" y="1060"/>
                      </a:cubicBezTo>
                      <a:cubicBezTo>
                        <a:pt x="8066" y="1298"/>
                        <a:pt x="9471" y="1298"/>
                        <a:pt x="9769" y="2869"/>
                      </a:cubicBezTo>
                      <a:cubicBezTo>
                        <a:pt x="9983" y="4048"/>
                        <a:pt x="9054" y="4667"/>
                        <a:pt x="8078" y="5024"/>
                      </a:cubicBezTo>
                      <a:cubicBezTo>
                        <a:pt x="7260" y="5326"/>
                        <a:pt x="6335" y="5464"/>
                        <a:pt x="5385" y="5464"/>
                      </a:cubicBezTo>
                      <a:cubicBezTo>
                        <a:pt x="3597" y="5464"/>
                        <a:pt x="1717" y="4975"/>
                        <a:pt x="279" y="4167"/>
                      </a:cubicBezTo>
                      <a:cubicBezTo>
                        <a:pt x="259" y="4156"/>
                        <a:pt x="237" y="4151"/>
                        <a:pt x="216" y="4151"/>
                      </a:cubicBezTo>
                      <a:cubicBezTo>
                        <a:pt x="103" y="4151"/>
                        <a:pt x="1" y="4293"/>
                        <a:pt x="101" y="4393"/>
                      </a:cubicBezTo>
                      <a:cubicBezTo>
                        <a:pt x="1203" y="5439"/>
                        <a:pt x="3300" y="6068"/>
                        <a:pt x="5322" y="6068"/>
                      </a:cubicBezTo>
                      <a:cubicBezTo>
                        <a:pt x="7167" y="6068"/>
                        <a:pt x="8949" y="5544"/>
                        <a:pt x="9852" y="4334"/>
                      </a:cubicBezTo>
                      <a:cubicBezTo>
                        <a:pt x="11893" y="1562"/>
                        <a:pt x="7531" y="1"/>
                        <a:pt x="46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0" name="Google Shape;5970;p48"/>
                <p:cNvSpPr/>
                <p:nvPr/>
              </p:nvSpPr>
              <p:spPr>
                <a:xfrm>
                  <a:off x="936139" y="622973"/>
                  <a:ext cx="264783" cy="239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2" h="7567" extrusionOk="0">
                      <a:moveTo>
                        <a:pt x="471" y="1"/>
                      </a:moveTo>
                      <a:cubicBezTo>
                        <a:pt x="391" y="1"/>
                        <a:pt x="307" y="57"/>
                        <a:pt x="289" y="170"/>
                      </a:cubicBezTo>
                      <a:cubicBezTo>
                        <a:pt x="0" y="2751"/>
                        <a:pt x="1364" y="7566"/>
                        <a:pt x="4574" y="7566"/>
                      </a:cubicBezTo>
                      <a:cubicBezTo>
                        <a:pt x="4799" y="7566"/>
                        <a:pt x="5034" y="7543"/>
                        <a:pt x="5278" y="7492"/>
                      </a:cubicBezTo>
                      <a:cubicBezTo>
                        <a:pt x="8362" y="6861"/>
                        <a:pt x="7517" y="1908"/>
                        <a:pt x="4969" y="1087"/>
                      </a:cubicBezTo>
                      <a:cubicBezTo>
                        <a:pt x="4961" y="1086"/>
                        <a:pt x="4953" y="1085"/>
                        <a:pt x="4946" y="1085"/>
                      </a:cubicBezTo>
                      <a:cubicBezTo>
                        <a:pt x="4796" y="1085"/>
                        <a:pt x="4738" y="1304"/>
                        <a:pt x="4897" y="1361"/>
                      </a:cubicBezTo>
                      <a:cubicBezTo>
                        <a:pt x="6123" y="1825"/>
                        <a:pt x="6945" y="3933"/>
                        <a:pt x="6838" y="5111"/>
                      </a:cubicBezTo>
                      <a:cubicBezTo>
                        <a:pt x="6741" y="6299"/>
                        <a:pt x="5860" y="6894"/>
                        <a:pt x="4876" y="6894"/>
                      </a:cubicBezTo>
                      <a:cubicBezTo>
                        <a:pt x="4410" y="6894"/>
                        <a:pt x="3921" y="6760"/>
                        <a:pt x="3480" y="6492"/>
                      </a:cubicBezTo>
                      <a:cubicBezTo>
                        <a:pt x="1266" y="5135"/>
                        <a:pt x="861" y="2504"/>
                        <a:pt x="635" y="170"/>
                      </a:cubicBezTo>
                      <a:cubicBezTo>
                        <a:pt x="629" y="57"/>
                        <a:pt x="551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1" name="Google Shape;5971;p48"/>
                <p:cNvSpPr/>
                <p:nvPr/>
              </p:nvSpPr>
              <p:spPr>
                <a:xfrm>
                  <a:off x="884209" y="340935"/>
                  <a:ext cx="187805" cy="205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1" h="6502" extrusionOk="0">
                      <a:moveTo>
                        <a:pt x="1528" y="0"/>
                      </a:moveTo>
                      <a:cubicBezTo>
                        <a:pt x="1274" y="0"/>
                        <a:pt x="1050" y="105"/>
                        <a:pt x="894" y="374"/>
                      </a:cubicBezTo>
                      <a:cubicBezTo>
                        <a:pt x="560" y="921"/>
                        <a:pt x="965" y="1945"/>
                        <a:pt x="1156" y="2493"/>
                      </a:cubicBezTo>
                      <a:cubicBezTo>
                        <a:pt x="1440" y="3288"/>
                        <a:pt x="1773" y="4036"/>
                        <a:pt x="2282" y="4713"/>
                      </a:cubicBezTo>
                      <a:lnTo>
                        <a:pt x="2282" y="4713"/>
                      </a:lnTo>
                      <a:cubicBezTo>
                        <a:pt x="2068" y="4588"/>
                        <a:pt x="1857" y="4496"/>
                        <a:pt x="1596" y="4398"/>
                      </a:cubicBezTo>
                      <a:cubicBezTo>
                        <a:pt x="1402" y="4344"/>
                        <a:pt x="1167" y="4244"/>
                        <a:pt x="954" y="4244"/>
                      </a:cubicBezTo>
                      <a:cubicBezTo>
                        <a:pt x="841" y="4244"/>
                        <a:pt x="734" y="4272"/>
                        <a:pt x="644" y="4350"/>
                      </a:cubicBezTo>
                      <a:cubicBezTo>
                        <a:pt x="608" y="4386"/>
                        <a:pt x="596" y="4434"/>
                        <a:pt x="608" y="4481"/>
                      </a:cubicBezTo>
                      <a:cubicBezTo>
                        <a:pt x="894" y="5493"/>
                        <a:pt x="1965" y="5708"/>
                        <a:pt x="2703" y="6220"/>
                      </a:cubicBezTo>
                      <a:cubicBezTo>
                        <a:pt x="2707" y="6221"/>
                        <a:pt x="2711" y="6222"/>
                        <a:pt x="2715" y="6222"/>
                      </a:cubicBezTo>
                      <a:cubicBezTo>
                        <a:pt x="2748" y="6222"/>
                        <a:pt x="2783" y="6181"/>
                        <a:pt x="2751" y="6160"/>
                      </a:cubicBezTo>
                      <a:cubicBezTo>
                        <a:pt x="2501" y="5922"/>
                        <a:pt x="536" y="4981"/>
                        <a:pt x="1132" y="4529"/>
                      </a:cubicBezTo>
                      <a:cubicBezTo>
                        <a:pt x="1168" y="4500"/>
                        <a:pt x="1214" y="4486"/>
                        <a:pt x="1268" y="4486"/>
                      </a:cubicBezTo>
                      <a:cubicBezTo>
                        <a:pt x="1670" y="4486"/>
                        <a:pt x="2493" y="5222"/>
                        <a:pt x="2787" y="5327"/>
                      </a:cubicBezTo>
                      <a:cubicBezTo>
                        <a:pt x="2796" y="5329"/>
                        <a:pt x="2805" y="5330"/>
                        <a:pt x="2814" y="5330"/>
                      </a:cubicBezTo>
                      <a:cubicBezTo>
                        <a:pt x="2901" y="5330"/>
                        <a:pt x="2987" y="5234"/>
                        <a:pt x="2965" y="5148"/>
                      </a:cubicBezTo>
                      <a:cubicBezTo>
                        <a:pt x="2799" y="4648"/>
                        <a:pt x="1" y="552"/>
                        <a:pt x="1798" y="386"/>
                      </a:cubicBezTo>
                      <a:cubicBezTo>
                        <a:pt x="1816" y="384"/>
                        <a:pt x="1834" y="383"/>
                        <a:pt x="1852" y="383"/>
                      </a:cubicBezTo>
                      <a:cubicBezTo>
                        <a:pt x="2678" y="383"/>
                        <a:pt x="3998" y="1958"/>
                        <a:pt x="4418" y="2541"/>
                      </a:cubicBezTo>
                      <a:cubicBezTo>
                        <a:pt x="5239" y="3648"/>
                        <a:pt x="5561" y="5100"/>
                        <a:pt x="5787" y="6434"/>
                      </a:cubicBezTo>
                      <a:cubicBezTo>
                        <a:pt x="5793" y="6480"/>
                        <a:pt x="5829" y="6501"/>
                        <a:pt x="5862" y="6501"/>
                      </a:cubicBezTo>
                      <a:cubicBezTo>
                        <a:pt x="5898" y="6501"/>
                        <a:pt x="5930" y="6477"/>
                        <a:pt x="5918" y="6434"/>
                      </a:cubicBezTo>
                      <a:cubicBezTo>
                        <a:pt x="5704" y="4481"/>
                        <a:pt x="5239" y="2588"/>
                        <a:pt x="3680" y="1231"/>
                      </a:cubicBezTo>
                      <a:cubicBezTo>
                        <a:pt x="3297" y="911"/>
                        <a:pt x="2278" y="0"/>
                        <a:pt x="152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2" name="Google Shape;5972;p48"/>
                <p:cNvSpPr/>
                <p:nvPr/>
              </p:nvSpPr>
              <p:spPr>
                <a:xfrm>
                  <a:off x="792222" y="526047"/>
                  <a:ext cx="184005" cy="870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1" h="2748" extrusionOk="0">
                      <a:moveTo>
                        <a:pt x="3268" y="0"/>
                      </a:moveTo>
                      <a:cubicBezTo>
                        <a:pt x="2756" y="0"/>
                        <a:pt x="2239" y="139"/>
                        <a:pt x="1739" y="219"/>
                      </a:cubicBezTo>
                      <a:cubicBezTo>
                        <a:pt x="1108" y="338"/>
                        <a:pt x="0" y="564"/>
                        <a:pt x="393" y="1469"/>
                      </a:cubicBezTo>
                      <a:cubicBezTo>
                        <a:pt x="751" y="2291"/>
                        <a:pt x="1822" y="2386"/>
                        <a:pt x="2560" y="2517"/>
                      </a:cubicBezTo>
                      <a:cubicBezTo>
                        <a:pt x="3096" y="2615"/>
                        <a:pt x="3752" y="2747"/>
                        <a:pt x="4377" y="2747"/>
                      </a:cubicBezTo>
                      <a:cubicBezTo>
                        <a:pt x="4807" y="2747"/>
                        <a:pt x="5223" y="2685"/>
                        <a:pt x="5573" y="2505"/>
                      </a:cubicBezTo>
                      <a:cubicBezTo>
                        <a:pt x="5661" y="2450"/>
                        <a:pt x="5606" y="2324"/>
                        <a:pt x="5513" y="2324"/>
                      </a:cubicBezTo>
                      <a:cubicBezTo>
                        <a:pt x="5505" y="2324"/>
                        <a:pt x="5497" y="2324"/>
                        <a:pt x="5489" y="2326"/>
                      </a:cubicBezTo>
                      <a:cubicBezTo>
                        <a:pt x="5308" y="2351"/>
                        <a:pt x="5119" y="2362"/>
                        <a:pt x="4925" y="2362"/>
                      </a:cubicBezTo>
                      <a:cubicBezTo>
                        <a:pt x="4381" y="2362"/>
                        <a:pt x="3805" y="2281"/>
                        <a:pt x="3287" y="2219"/>
                      </a:cubicBezTo>
                      <a:cubicBezTo>
                        <a:pt x="2727" y="2148"/>
                        <a:pt x="1251" y="2112"/>
                        <a:pt x="965" y="1529"/>
                      </a:cubicBezTo>
                      <a:cubicBezTo>
                        <a:pt x="527" y="592"/>
                        <a:pt x="2562" y="421"/>
                        <a:pt x="3466" y="421"/>
                      </a:cubicBezTo>
                      <a:cubicBezTo>
                        <a:pt x="3619" y="421"/>
                        <a:pt x="3740" y="426"/>
                        <a:pt x="3810" y="433"/>
                      </a:cubicBezTo>
                      <a:cubicBezTo>
                        <a:pt x="4331" y="481"/>
                        <a:pt x="4799" y="573"/>
                        <a:pt x="5304" y="573"/>
                      </a:cubicBezTo>
                      <a:cubicBezTo>
                        <a:pt x="5434" y="573"/>
                        <a:pt x="5567" y="567"/>
                        <a:pt x="5704" y="552"/>
                      </a:cubicBezTo>
                      <a:cubicBezTo>
                        <a:pt x="5811" y="552"/>
                        <a:pt x="5811" y="397"/>
                        <a:pt x="5704" y="397"/>
                      </a:cubicBezTo>
                      <a:cubicBezTo>
                        <a:pt x="4989" y="338"/>
                        <a:pt x="4287" y="100"/>
                        <a:pt x="3560" y="16"/>
                      </a:cubicBezTo>
                      <a:cubicBezTo>
                        <a:pt x="3463" y="5"/>
                        <a:pt x="3366" y="0"/>
                        <a:pt x="326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3" name="Google Shape;5973;p48"/>
                <p:cNvSpPr/>
                <p:nvPr/>
              </p:nvSpPr>
              <p:spPr>
                <a:xfrm>
                  <a:off x="1055199" y="542607"/>
                  <a:ext cx="302464" cy="122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52" h="3878" extrusionOk="0">
                      <a:moveTo>
                        <a:pt x="3483" y="2458"/>
                      </a:moveTo>
                      <a:cubicBezTo>
                        <a:pt x="3482" y="2459"/>
                        <a:pt x="3482" y="2460"/>
                        <a:pt x="3481" y="2461"/>
                      </a:cubicBezTo>
                      <a:lnTo>
                        <a:pt x="3481" y="2461"/>
                      </a:lnTo>
                      <a:cubicBezTo>
                        <a:pt x="3482" y="2460"/>
                        <a:pt x="3482" y="2459"/>
                        <a:pt x="3483" y="2458"/>
                      </a:cubicBezTo>
                      <a:close/>
                      <a:moveTo>
                        <a:pt x="3184" y="0"/>
                      </a:moveTo>
                      <a:cubicBezTo>
                        <a:pt x="2983" y="0"/>
                        <a:pt x="2780" y="9"/>
                        <a:pt x="2578" y="29"/>
                      </a:cubicBezTo>
                      <a:cubicBezTo>
                        <a:pt x="2447" y="41"/>
                        <a:pt x="2447" y="220"/>
                        <a:pt x="2578" y="232"/>
                      </a:cubicBezTo>
                      <a:cubicBezTo>
                        <a:pt x="3614" y="327"/>
                        <a:pt x="4602" y="517"/>
                        <a:pt x="5614" y="767"/>
                      </a:cubicBezTo>
                      <a:cubicBezTo>
                        <a:pt x="6173" y="910"/>
                        <a:pt x="7483" y="1029"/>
                        <a:pt x="7828" y="1529"/>
                      </a:cubicBezTo>
                      <a:cubicBezTo>
                        <a:pt x="7840" y="1922"/>
                        <a:pt x="7876" y="2303"/>
                        <a:pt x="7888" y="2696"/>
                      </a:cubicBezTo>
                      <a:cubicBezTo>
                        <a:pt x="7659" y="2756"/>
                        <a:pt x="7429" y="2783"/>
                        <a:pt x="7200" y="2783"/>
                      </a:cubicBezTo>
                      <a:cubicBezTo>
                        <a:pt x="7155" y="2783"/>
                        <a:pt x="7111" y="2782"/>
                        <a:pt x="7066" y="2780"/>
                      </a:cubicBezTo>
                      <a:cubicBezTo>
                        <a:pt x="6958" y="2783"/>
                        <a:pt x="6850" y="2785"/>
                        <a:pt x="6742" y="2785"/>
                      </a:cubicBezTo>
                      <a:cubicBezTo>
                        <a:pt x="6480" y="2785"/>
                        <a:pt x="6217" y="2776"/>
                        <a:pt x="5947" y="2768"/>
                      </a:cubicBezTo>
                      <a:cubicBezTo>
                        <a:pt x="5030" y="2708"/>
                        <a:pt x="4090" y="2482"/>
                        <a:pt x="3209" y="2220"/>
                      </a:cubicBezTo>
                      <a:cubicBezTo>
                        <a:pt x="3191" y="2213"/>
                        <a:pt x="3173" y="2210"/>
                        <a:pt x="3157" y="2210"/>
                      </a:cubicBezTo>
                      <a:cubicBezTo>
                        <a:pt x="3034" y="2210"/>
                        <a:pt x="2970" y="2389"/>
                        <a:pt x="3054" y="2494"/>
                      </a:cubicBezTo>
                      <a:cubicBezTo>
                        <a:pt x="3623" y="3199"/>
                        <a:pt x="3065" y="3386"/>
                        <a:pt x="2490" y="3386"/>
                      </a:cubicBezTo>
                      <a:cubicBezTo>
                        <a:pt x="2211" y="3386"/>
                        <a:pt x="1928" y="3342"/>
                        <a:pt x="1768" y="3292"/>
                      </a:cubicBezTo>
                      <a:cubicBezTo>
                        <a:pt x="1220" y="3113"/>
                        <a:pt x="732" y="2768"/>
                        <a:pt x="220" y="2494"/>
                      </a:cubicBezTo>
                      <a:cubicBezTo>
                        <a:pt x="200" y="2483"/>
                        <a:pt x="181" y="2478"/>
                        <a:pt x="163" y="2478"/>
                      </a:cubicBezTo>
                      <a:cubicBezTo>
                        <a:pt x="62" y="2478"/>
                        <a:pt x="0" y="2627"/>
                        <a:pt x="101" y="2708"/>
                      </a:cubicBezTo>
                      <a:cubicBezTo>
                        <a:pt x="592" y="3067"/>
                        <a:pt x="1850" y="3878"/>
                        <a:pt x="2798" y="3878"/>
                      </a:cubicBezTo>
                      <a:cubicBezTo>
                        <a:pt x="3138" y="3878"/>
                        <a:pt x="3439" y="3773"/>
                        <a:pt x="3649" y="3506"/>
                      </a:cubicBezTo>
                      <a:cubicBezTo>
                        <a:pt x="3896" y="3200"/>
                        <a:pt x="3578" y="2738"/>
                        <a:pt x="3496" y="2542"/>
                      </a:cubicBezTo>
                      <a:lnTo>
                        <a:pt x="3496" y="2542"/>
                      </a:lnTo>
                      <a:cubicBezTo>
                        <a:pt x="3744" y="2815"/>
                        <a:pt x="5864" y="3092"/>
                        <a:pt x="6328" y="3125"/>
                      </a:cubicBezTo>
                      <a:cubicBezTo>
                        <a:pt x="6385" y="3127"/>
                        <a:pt x="6453" y="3128"/>
                        <a:pt x="6530" y="3128"/>
                      </a:cubicBezTo>
                      <a:cubicBezTo>
                        <a:pt x="7441" y="3128"/>
                        <a:pt x="9552" y="2957"/>
                        <a:pt x="8662" y="1660"/>
                      </a:cubicBezTo>
                      <a:cubicBezTo>
                        <a:pt x="8233" y="1041"/>
                        <a:pt x="7174" y="767"/>
                        <a:pt x="6507" y="589"/>
                      </a:cubicBezTo>
                      <a:cubicBezTo>
                        <a:pt x="5416" y="286"/>
                        <a:pt x="4309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4" name="Google Shape;5974;p48"/>
                <p:cNvSpPr/>
                <p:nvPr/>
              </p:nvSpPr>
              <p:spPr>
                <a:xfrm>
                  <a:off x="971667" y="618603"/>
                  <a:ext cx="130111" cy="177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9" h="5621" extrusionOk="0">
                      <a:moveTo>
                        <a:pt x="148" y="0"/>
                      </a:moveTo>
                      <a:cubicBezTo>
                        <a:pt x="85" y="0"/>
                        <a:pt x="25" y="42"/>
                        <a:pt x="25" y="130"/>
                      </a:cubicBezTo>
                      <a:cubicBezTo>
                        <a:pt x="1" y="1404"/>
                        <a:pt x="322" y="2558"/>
                        <a:pt x="858" y="3713"/>
                      </a:cubicBezTo>
                      <a:cubicBezTo>
                        <a:pt x="1168" y="4380"/>
                        <a:pt x="1608" y="5571"/>
                        <a:pt x="2489" y="5618"/>
                      </a:cubicBezTo>
                      <a:cubicBezTo>
                        <a:pt x="2510" y="5620"/>
                        <a:pt x="2531" y="5620"/>
                        <a:pt x="2552" y="5620"/>
                      </a:cubicBezTo>
                      <a:cubicBezTo>
                        <a:pt x="3271" y="5620"/>
                        <a:pt x="3814" y="4838"/>
                        <a:pt x="3906" y="4202"/>
                      </a:cubicBezTo>
                      <a:cubicBezTo>
                        <a:pt x="4109" y="2808"/>
                        <a:pt x="3704" y="1225"/>
                        <a:pt x="2906" y="82"/>
                      </a:cubicBezTo>
                      <a:cubicBezTo>
                        <a:pt x="2899" y="69"/>
                        <a:pt x="2886" y="63"/>
                        <a:pt x="2871" y="63"/>
                      </a:cubicBezTo>
                      <a:cubicBezTo>
                        <a:pt x="2832" y="63"/>
                        <a:pt x="2778" y="102"/>
                        <a:pt x="2787" y="153"/>
                      </a:cubicBezTo>
                      <a:cubicBezTo>
                        <a:pt x="3132" y="1308"/>
                        <a:pt x="3549" y="2285"/>
                        <a:pt x="3549" y="3511"/>
                      </a:cubicBezTo>
                      <a:cubicBezTo>
                        <a:pt x="3549" y="3951"/>
                        <a:pt x="3561" y="4261"/>
                        <a:pt x="3335" y="4618"/>
                      </a:cubicBezTo>
                      <a:cubicBezTo>
                        <a:pt x="3150" y="4934"/>
                        <a:pt x="2879" y="5083"/>
                        <a:pt x="2604" y="5083"/>
                      </a:cubicBezTo>
                      <a:cubicBezTo>
                        <a:pt x="2329" y="5083"/>
                        <a:pt x="2049" y="4934"/>
                        <a:pt x="1846" y="4654"/>
                      </a:cubicBezTo>
                      <a:cubicBezTo>
                        <a:pt x="918" y="3344"/>
                        <a:pt x="453" y="1701"/>
                        <a:pt x="287" y="130"/>
                      </a:cubicBezTo>
                      <a:cubicBezTo>
                        <a:pt x="281" y="45"/>
                        <a:pt x="213" y="0"/>
                        <a:pt x="14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5" name="Google Shape;5975;p48"/>
                <p:cNvSpPr/>
                <p:nvPr/>
              </p:nvSpPr>
              <p:spPr>
                <a:xfrm>
                  <a:off x="1102886" y="484914"/>
                  <a:ext cx="49682" cy="44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9" h="1397" extrusionOk="0">
                      <a:moveTo>
                        <a:pt x="281" y="0"/>
                      </a:moveTo>
                      <a:cubicBezTo>
                        <a:pt x="270" y="0"/>
                        <a:pt x="260" y="5"/>
                        <a:pt x="250" y="18"/>
                      </a:cubicBezTo>
                      <a:cubicBezTo>
                        <a:pt x="0" y="315"/>
                        <a:pt x="167" y="982"/>
                        <a:pt x="429" y="1220"/>
                      </a:cubicBezTo>
                      <a:cubicBezTo>
                        <a:pt x="582" y="1348"/>
                        <a:pt x="747" y="1396"/>
                        <a:pt x="920" y="1396"/>
                      </a:cubicBezTo>
                      <a:cubicBezTo>
                        <a:pt x="989" y="1396"/>
                        <a:pt x="1060" y="1389"/>
                        <a:pt x="1131" y="1375"/>
                      </a:cubicBezTo>
                      <a:cubicBezTo>
                        <a:pt x="1274" y="1363"/>
                        <a:pt x="1512" y="1315"/>
                        <a:pt x="1560" y="1149"/>
                      </a:cubicBezTo>
                      <a:cubicBezTo>
                        <a:pt x="1568" y="1108"/>
                        <a:pt x="1554" y="1084"/>
                        <a:pt x="1533" y="1084"/>
                      </a:cubicBezTo>
                      <a:cubicBezTo>
                        <a:pt x="1523" y="1084"/>
                        <a:pt x="1512" y="1090"/>
                        <a:pt x="1500" y="1101"/>
                      </a:cubicBezTo>
                      <a:cubicBezTo>
                        <a:pt x="1462" y="1184"/>
                        <a:pt x="1348" y="1206"/>
                        <a:pt x="1232" y="1206"/>
                      </a:cubicBezTo>
                      <a:cubicBezTo>
                        <a:pt x="1132" y="1206"/>
                        <a:pt x="1032" y="1190"/>
                        <a:pt x="977" y="1185"/>
                      </a:cubicBezTo>
                      <a:cubicBezTo>
                        <a:pt x="822" y="1149"/>
                        <a:pt x="643" y="1101"/>
                        <a:pt x="536" y="958"/>
                      </a:cubicBezTo>
                      <a:cubicBezTo>
                        <a:pt x="369" y="732"/>
                        <a:pt x="226" y="351"/>
                        <a:pt x="322" y="77"/>
                      </a:cubicBezTo>
                      <a:cubicBezTo>
                        <a:pt x="339" y="42"/>
                        <a:pt x="311" y="0"/>
                        <a:pt x="28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6" name="Google Shape;5976;p48"/>
                <p:cNvSpPr/>
                <p:nvPr/>
              </p:nvSpPr>
              <p:spPr>
                <a:xfrm>
                  <a:off x="1125716" y="484281"/>
                  <a:ext cx="13616" cy="1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" h="385" extrusionOk="0">
                      <a:moveTo>
                        <a:pt x="245" y="0"/>
                      </a:moveTo>
                      <a:cubicBezTo>
                        <a:pt x="237" y="0"/>
                        <a:pt x="228" y="1"/>
                        <a:pt x="220" y="2"/>
                      </a:cubicBezTo>
                      <a:cubicBezTo>
                        <a:pt x="1" y="48"/>
                        <a:pt x="61" y="384"/>
                        <a:pt x="270" y="384"/>
                      </a:cubicBezTo>
                      <a:cubicBezTo>
                        <a:pt x="277" y="384"/>
                        <a:pt x="284" y="384"/>
                        <a:pt x="291" y="383"/>
                      </a:cubicBezTo>
                      <a:cubicBezTo>
                        <a:pt x="383" y="367"/>
                        <a:pt x="426" y="287"/>
                        <a:pt x="426" y="207"/>
                      </a:cubicBezTo>
                      <a:lnTo>
                        <a:pt x="426" y="207"/>
                      </a:lnTo>
                      <a:cubicBezTo>
                        <a:pt x="430" y="187"/>
                        <a:pt x="429" y="167"/>
                        <a:pt x="422" y="145"/>
                      </a:cubicBezTo>
                      <a:cubicBezTo>
                        <a:pt x="422" y="121"/>
                        <a:pt x="422" y="121"/>
                        <a:pt x="410" y="109"/>
                      </a:cubicBezTo>
                      <a:cubicBezTo>
                        <a:pt x="406" y="100"/>
                        <a:pt x="401" y="92"/>
                        <a:pt x="396" y="84"/>
                      </a:cubicBezTo>
                      <a:lnTo>
                        <a:pt x="396" y="84"/>
                      </a:lnTo>
                      <a:cubicBezTo>
                        <a:pt x="394" y="73"/>
                        <a:pt x="391" y="62"/>
                        <a:pt x="387" y="50"/>
                      </a:cubicBezTo>
                      <a:cubicBezTo>
                        <a:pt x="392" y="32"/>
                        <a:pt x="375" y="23"/>
                        <a:pt x="354" y="23"/>
                      </a:cubicBezTo>
                      <a:cubicBezTo>
                        <a:pt x="347" y="23"/>
                        <a:pt x="341" y="24"/>
                        <a:pt x="335" y="25"/>
                      </a:cubicBezTo>
                      <a:lnTo>
                        <a:pt x="335" y="25"/>
                      </a:lnTo>
                      <a:cubicBezTo>
                        <a:pt x="308" y="9"/>
                        <a:pt x="278" y="0"/>
                        <a:pt x="24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7" name="Google Shape;5977;p48"/>
                <p:cNvSpPr/>
                <p:nvPr/>
              </p:nvSpPr>
              <p:spPr>
                <a:xfrm>
                  <a:off x="1141707" y="493812"/>
                  <a:ext cx="13331" cy="12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" h="398" extrusionOk="0">
                      <a:moveTo>
                        <a:pt x="185" y="0"/>
                      </a:moveTo>
                      <a:cubicBezTo>
                        <a:pt x="130" y="0"/>
                        <a:pt x="75" y="28"/>
                        <a:pt x="48" y="82"/>
                      </a:cubicBezTo>
                      <a:cubicBezTo>
                        <a:pt x="3" y="150"/>
                        <a:pt x="1" y="196"/>
                        <a:pt x="21" y="262"/>
                      </a:cubicBezTo>
                      <a:lnTo>
                        <a:pt x="21" y="262"/>
                      </a:lnTo>
                      <a:cubicBezTo>
                        <a:pt x="34" y="344"/>
                        <a:pt x="116" y="397"/>
                        <a:pt x="192" y="397"/>
                      </a:cubicBezTo>
                      <a:cubicBezTo>
                        <a:pt x="200" y="397"/>
                        <a:pt x="207" y="397"/>
                        <a:pt x="215" y="396"/>
                      </a:cubicBezTo>
                      <a:lnTo>
                        <a:pt x="215" y="396"/>
                      </a:lnTo>
                      <a:cubicBezTo>
                        <a:pt x="220" y="396"/>
                        <a:pt x="225" y="396"/>
                        <a:pt x="230" y="396"/>
                      </a:cubicBezTo>
                      <a:cubicBezTo>
                        <a:pt x="328" y="396"/>
                        <a:pt x="421" y="319"/>
                        <a:pt x="382" y="189"/>
                      </a:cubicBezTo>
                      <a:cubicBezTo>
                        <a:pt x="358" y="118"/>
                        <a:pt x="346" y="94"/>
                        <a:pt x="298" y="46"/>
                      </a:cubicBezTo>
                      <a:cubicBezTo>
                        <a:pt x="268" y="16"/>
                        <a:pt x="226" y="0"/>
                        <a:pt x="18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978" name="Google Shape;5978;p48"/>
              <p:cNvSpPr/>
              <p:nvPr/>
            </p:nvSpPr>
            <p:spPr>
              <a:xfrm>
                <a:off x="1038796" y="520569"/>
                <a:ext cx="66940" cy="35243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1113" extrusionOk="0">
                    <a:moveTo>
                      <a:pt x="1775" y="0"/>
                    </a:moveTo>
                    <a:cubicBezTo>
                      <a:pt x="1763" y="0"/>
                      <a:pt x="1751" y="3"/>
                      <a:pt x="1738" y="11"/>
                    </a:cubicBezTo>
                    <a:cubicBezTo>
                      <a:pt x="1730" y="16"/>
                      <a:pt x="1721" y="21"/>
                      <a:pt x="1712" y="26"/>
                    </a:cubicBezTo>
                    <a:lnTo>
                      <a:pt x="1712" y="26"/>
                    </a:lnTo>
                    <a:cubicBezTo>
                      <a:pt x="1709" y="25"/>
                      <a:pt x="1706" y="24"/>
                      <a:pt x="1703" y="23"/>
                    </a:cubicBezTo>
                    <a:cubicBezTo>
                      <a:pt x="1701" y="26"/>
                      <a:pt x="1698" y="30"/>
                      <a:pt x="1696" y="34"/>
                    </a:cubicBezTo>
                    <a:lnTo>
                      <a:pt x="1696" y="34"/>
                    </a:lnTo>
                    <a:cubicBezTo>
                      <a:pt x="1571" y="95"/>
                      <a:pt x="1379" y="148"/>
                      <a:pt x="1262" y="201"/>
                    </a:cubicBezTo>
                    <a:cubicBezTo>
                      <a:pt x="1107" y="273"/>
                      <a:pt x="965" y="309"/>
                      <a:pt x="810" y="368"/>
                    </a:cubicBezTo>
                    <a:cubicBezTo>
                      <a:pt x="560" y="463"/>
                      <a:pt x="310" y="582"/>
                      <a:pt x="131" y="797"/>
                    </a:cubicBezTo>
                    <a:cubicBezTo>
                      <a:pt x="0" y="938"/>
                      <a:pt x="108" y="1113"/>
                      <a:pt x="267" y="1113"/>
                    </a:cubicBezTo>
                    <a:cubicBezTo>
                      <a:pt x="296" y="1113"/>
                      <a:pt x="326" y="1107"/>
                      <a:pt x="357" y="1094"/>
                    </a:cubicBezTo>
                    <a:cubicBezTo>
                      <a:pt x="511" y="1029"/>
                      <a:pt x="677" y="952"/>
                      <a:pt x="844" y="863"/>
                    </a:cubicBezTo>
                    <a:lnTo>
                      <a:pt x="844" y="863"/>
                    </a:lnTo>
                    <a:cubicBezTo>
                      <a:pt x="870" y="895"/>
                      <a:pt x="906" y="916"/>
                      <a:pt x="950" y="916"/>
                    </a:cubicBezTo>
                    <a:cubicBezTo>
                      <a:pt x="969" y="916"/>
                      <a:pt x="990" y="912"/>
                      <a:pt x="1012" y="904"/>
                    </a:cubicBezTo>
                    <a:cubicBezTo>
                      <a:pt x="1049" y="887"/>
                      <a:pt x="1083" y="866"/>
                      <a:pt x="1114" y="844"/>
                    </a:cubicBezTo>
                    <a:lnTo>
                      <a:pt x="1114" y="844"/>
                    </a:lnTo>
                    <a:cubicBezTo>
                      <a:pt x="1128" y="836"/>
                      <a:pt x="1142" y="829"/>
                      <a:pt x="1155" y="821"/>
                    </a:cubicBezTo>
                    <a:lnTo>
                      <a:pt x="1155" y="821"/>
                    </a:lnTo>
                    <a:cubicBezTo>
                      <a:pt x="1169" y="825"/>
                      <a:pt x="1184" y="826"/>
                      <a:pt x="1200" y="826"/>
                    </a:cubicBezTo>
                    <a:cubicBezTo>
                      <a:pt x="1216" y="826"/>
                      <a:pt x="1233" y="824"/>
                      <a:pt x="1250" y="821"/>
                    </a:cubicBezTo>
                    <a:cubicBezTo>
                      <a:pt x="1261" y="817"/>
                      <a:pt x="1272" y="814"/>
                      <a:pt x="1283" y="810"/>
                    </a:cubicBezTo>
                    <a:lnTo>
                      <a:pt x="1283" y="810"/>
                    </a:lnTo>
                    <a:cubicBezTo>
                      <a:pt x="1294" y="815"/>
                      <a:pt x="1305" y="819"/>
                      <a:pt x="1317" y="822"/>
                    </a:cubicBezTo>
                    <a:lnTo>
                      <a:pt x="1317" y="822"/>
                    </a:lnTo>
                    <a:cubicBezTo>
                      <a:pt x="1329" y="838"/>
                      <a:pt x="1347" y="851"/>
                      <a:pt x="1369" y="856"/>
                    </a:cubicBezTo>
                    <a:cubicBezTo>
                      <a:pt x="1409" y="875"/>
                      <a:pt x="1452" y="883"/>
                      <a:pt x="1496" y="883"/>
                    </a:cubicBezTo>
                    <a:cubicBezTo>
                      <a:pt x="1679" y="883"/>
                      <a:pt x="1890" y="745"/>
                      <a:pt x="2024" y="630"/>
                    </a:cubicBezTo>
                    <a:cubicBezTo>
                      <a:pt x="2113" y="571"/>
                      <a:pt x="2046" y="479"/>
                      <a:pt x="1960" y="476"/>
                    </a:cubicBezTo>
                    <a:lnTo>
                      <a:pt x="1960" y="476"/>
                    </a:lnTo>
                    <a:cubicBezTo>
                      <a:pt x="1959" y="473"/>
                      <a:pt x="1959" y="470"/>
                      <a:pt x="1959" y="467"/>
                    </a:cubicBezTo>
                    <a:lnTo>
                      <a:pt x="1959" y="467"/>
                    </a:lnTo>
                    <a:cubicBezTo>
                      <a:pt x="1965" y="462"/>
                      <a:pt x="1971" y="457"/>
                      <a:pt x="1977" y="451"/>
                    </a:cubicBezTo>
                    <a:cubicBezTo>
                      <a:pt x="2086" y="364"/>
                      <a:pt x="1984" y="186"/>
                      <a:pt x="1857" y="185"/>
                    </a:cubicBezTo>
                    <a:lnTo>
                      <a:pt x="1857" y="185"/>
                    </a:lnTo>
                    <a:cubicBezTo>
                      <a:pt x="1859" y="153"/>
                      <a:pt x="1843" y="122"/>
                      <a:pt x="1818" y="101"/>
                    </a:cubicBezTo>
                    <a:lnTo>
                      <a:pt x="1818" y="101"/>
                    </a:lnTo>
                    <a:cubicBezTo>
                      <a:pt x="1819" y="98"/>
                      <a:pt x="1821" y="96"/>
                      <a:pt x="1822" y="94"/>
                    </a:cubicBezTo>
                    <a:cubicBezTo>
                      <a:pt x="1850" y="47"/>
                      <a:pt x="1819" y="0"/>
                      <a:pt x="17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48"/>
              <p:cNvSpPr/>
              <p:nvPr/>
            </p:nvSpPr>
            <p:spPr>
              <a:xfrm>
                <a:off x="950040" y="519777"/>
                <a:ext cx="147591" cy="85021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685" extrusionOk="0">
                    <a:moveTo>
                      <a:pt x="4553" y="0"/>
                    </a:moveTo>
                    <a:cubicBezTo>
                      <a:pt x="3601" y="60"/>
                      <a:pt x="2672" y="655"/>
                      <a:pt x="1874" y="1155"/>
                    </a:cubicBezTo>
                    <a:cubicBezTo>
                      <a:pt x="1243" y="1536"/>
                      <a:pt x="505" y="1834"/>
                      <a:pt x="65" y="2465"/>
                    </a:cubicBezTo>
                    <a:cubicBezTo>
                      <a:pt x="0" y="2550"/>
                      <a:pt x="90" y="2684"/>
                      <a:pt x="196" y="2684"/>
                    </a:cubicBezTo>
                    <a:cubicBezTo>
                      <a:pt x="208" y="2684"/>
                      <a:pt x="219" y="2683"/>
                      <a:pt x="231" y="2679"/>
                    </a:cubicBezTo>
                    <a:cubicBezTo>
                      <a:pt x="529" y="2596"/>
                      <a:pt x="767" y="2370"/>
                      <a:pt x="1017" y="2179"/>
                    </a:cubicBezTo>
                    <a:cubicBezTo>
                      <a:pt x="1339" y="1941"/>
                      <a:pt x="1684" y="1786"/>
                      <a:pt x="2029" y="1584"/>
                    </a:cubicBezTo>
                    <a:cubicBezTo>
                      <a:pt x="2815" y="1119"/>
                      <a:pt x="3922" y="715"/>
                      <a:pt x="4601" y="119"/>
                    </a:cubicBezTo>
                    <a:cubicBezTo>
                      <a:pt x="4661" y="95"/>
                      <a:pt x="4613" y="0"/>
                      <a:pt x="4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81" name="Google Shape;5981;p48"/>
          <p:cNvGrpSpPr/>
          <p:nvPr/>
        </p:nvGrpSpPr>
        <p:grpSpPr>
          <a:xfrm>
            <a:off x="7112387" y="-69348"/>
            <a:ext cx="1016093" cy="1384988"/>
            <a:chOff x="6603413" y="228600"/>
            <a:chExt cx="1016093" cy="1384988"/>
          </a:xfrm>
        </p:grpSpPr>
        <p:sp>
          <p:nvSpPr>
            <p:cNvPr id="5982" name="Google Shape;5982;p48"/>
            <p:cNvSpPr/>
            <p:nvPr/>
          </p:nvSpPr>
          <p:spPr>
            <a:xfrm>
              <a:off x="6848783" y="410166"/>
              <a:ext cx="618417" cy="632540"/>
            </a:xfrm>
            <a:custGeom>
              <a:avLst/>
              <a:gdLst/>
              <a:ahLst/>
              <a:cxnLst/>
              <a:rect l="l" t="t" r="r" b="b"/>
              <a:pathLst>
                <a:path w="19530" h="19976" extrusionOk="0">
                  <a:moveTo>
                    <a:pt x="9582" y="446"/>
                  </a:moveTo>
                  <a:cubicBezTo>
                    <a:pt x="11137" y="446"/>
                    <a:pt x="12753" y="752"/>
                    <a:pt x="13993" y="1335"/>
                  </a:cubicBezTo>
                  <a:cubicBezTo>
                    <a:pt x="18220" y="3347"/>
                    <a:pt x="19530" y="10312"/>
                    <a:pt x="16851" y="14003"/>
                  </a:cubicBezTo>
                  <a:cubicBezTo>
                    <a:pt x="15410" y="15979"/>
                    <a:pt x="14041" y="17753"/>
                    <a:pt x="11588" y="18444"/>
                  </a:cubicBezTo>
                  <a:cubicBezTo>
                    <a:pt x="10405" y="18774"/>
                    <a:pt x="9267" y="19069"/>
                    <a:pt x="8138" y="19069"/>
                  </a:cubicBezTo>
                  <a:cubicBezTo>
                    <a:pt x="7189" y="19069"/>
                    <a:pt x="6247" y="18860"/>
                    <a:pt x="5290" y="18289"/>
                  </a:cubicBezTo>
                  <a:cubicBezTo>
                    <a:pt x="2920" y="16872"/>
                    <a:pt x="1385" y="15027"/>
                    <a:pt x="1051" y="12265"/>
                  </a:cubicBezTo>
                  <a:cubicBezTo>
                    <a:pt x="718" y="9681"/>
                    <a:pt x="599" y="6216"/>
                    <a:pt x="2444" y="4157"/>
                  </a:cubicBezTo>
                  <a:cubicBezTo>
                    <a:pt x="2567" y="4025"/>
                    <a:pt x="2465" y="3840"/>
                    <a:pt x="2323" y="3840"/>
                  </a:cubicBezTo>
                  <a:cubicBezTo>
                    <a:pt x="2286" y="3840"/>
                    <a:pt x="2246" y="3853"/>
                    <a:pt x="2206" y="3883"/>
                  </a:cubicBezTo>
                  <a:cubicBezTo>
                    <a:pt x="2194" y="3892"/>
                    <a:pt x="2182" y="3902"/>
                    <a:pt x="2170" y="3912"/>
                  </a:cubicBezTo>
                  <a:lnTo>
                    <a:pt x="2170" y="3912"/>
                  </a:lnTo>
                  <a:cubicBezTo>
                    <a:pt x="2468" y="3490"/>
                    <a:pt x="2775" y="3074"/>
                    <a:pt x="3159" y="2728"/>
                  </a:cubicBezTo>
                  <a:cubicBezTo>
                    <a:pt x="4123" y="1859"/>
                    <a:pt x="5718" y="1132"/>
                    <a:pt x="6969" y="775"/>
                  </a:cubicBezTo>
                  <a:cubicBezTo>
                    <a:pt x="7758" y="554"/>
                    <a:pt x="8659" y="446"/>
                    <a:pt x="9582" y="446"/>
                  </a:cubicBezTo>
                  <a:close/>
                  <a:moveTo>
                    <a:pt x="9805" y="1"/>
                  </a:moveTo>
                  <a:cubicBezTo>
                    <a:pt x="8964" y="1"/>
                    <a:pt x="8151" y="87"/>
                    <a:pt x="7433" y="251"/>
                  </a:cubicBezTo>
                  <a:cubicBezTo>
                    <a:pt x="6076" y="561"/>
                    <a:pt x="4635" y="1251"/>
                    <a:pt x="3528" y="2085"/>
                  </a:cubicBezTo>
                  <a:cubicBezTo>
                    <a:pt x="2480" y="2859"/>
                    <a:pt x="2004" y="3942"/>
                    <a:pt x="1194" y="4907"/>
                  </a:cubicBezTo>
                  <a:cubicBezTo>
                    <a:pt x="1175" y="4930"/>
                    <a:pt x="1186" y="4962"/>
                    <a:pt x="1209" y="4989"/>
                  </a:cubicBezTo>
                  <a:lnTo>
                    <a:pt x="1209" y="4989"/>
                  </a:lnTo>
                  <a:cubicBezTo>
                    <a:pt x="1" y="6848"/>
                    <a:pt x="34" y="9485"/>
                    <a:pt x="170" y="11610"/>
                  </a:cubicBezTo>
                  <a:cubicBezTo>
                    <a:pt x="349" y="14455"/>
                    <a:pt x="1289" y="16444"/>
                    <a:pt x="3587" y="18218"/>
                  </a:cubicBezTo>
                  <a:cubicBezTo>
                    <a:pt x="4968" y="19277"/>
                    <a:pt x="6691" y="19976"/>
                    <a:pt x="8428" y="19976"/>
                  </a:cubicBezTo>
                  <a:cubicBezTo>
                    <a:pt x="9072" y="19976"/>
                    <a:pt x="9719" y="19880"/>
                    <a:pt x="10350" y="19670"/>
                  </a:cubicBezTo>
                  <a:cubicBezTo>
                    <a:pt x="11505" y="19289"/>
                    <a:pt x="12815" y="18980"/>
                    <a:pt x="13874" y="18301"/>
                  </a:cubicBezTo>
                  <a:cubicBezTo>
                    <a:pt x="15172" y="17492"/>
                    <a:pt x="15791" y="16301"/>
                    <a:pt x="16648" y="15086"/>
                  </a:cubicBezTo>
                  <a:cubicBezTo>
                    <a:pt x="18208" y="12872"/>
                    <a:pt x="18744" y="10979"/>
                    <a:pt x="18565" y="8169"/>
                  </a:cubicBezTo>
                  <a:cubicBezTo>
                    <a:pt x="18410" y="5669"/>
                    <a:pt x="17398" y="3025"/>
                    <a:pt x="15303" y="1501"/>
                  </a:cubicBezTo>
                  <a:cubicBezTo>
                    <a:pt x="13878" y="468"/>
                    <a:pt x="11766" y="1"/>
                    <a:pt x="98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8"/>
            <p:cNvSpPr/>
            <p:nvPr/>
          </p:nvSpPr>
          <p:spPr>
            <a:xfrm>
              <a:off x="6798056" y="369762"/>
              <a:ext cx="177134" cy="110733"/>
            </a:xfrm>
            <a:custGeom>
              <a:avLst/>
              <a:gdLst/>
              <a:ahLst/>
              <a:cxnLst/>
              <a:rect l="l" t="t" r="r" b="b"/>
              <a:pathLst>
                <a:path w="5594" h="3497" extrusionOk="0">
                  <a:moveTo>
                    <a:pt x="5368" y="0"/>
                  </a:moveTo>
                  <a:cubicBezTo>
                    <a:pt x="5328" y="0"/>
                    <a:pt x="5290" y="24"/>
                    <a:pt x="5284" y="75"/>
                  </a:cubicBezTo>
                  <a:cubicBezTo>
                    <a:pt x="5046" y="1027"/>
                    <a:pt x="5153" y="2349"/>
                    <a:pt x="3999" y="2706"/>
                  </a:cubicBezTo>
                  <a:cubicBezTo>
                    <a:pt x="3683" y="2803"/>
                    <a:pt x="3369" y="2846"/>
                    <a:pt x="3059" y="2846"/>
                  </a:cubicBezTo>
                  <a:cubicBezTo>
                    <a:pt x="2068" y="2846"/>
                    <a:pt x="1115" y="2407"/>
                    <a:pt x="272" y="1873"/>
                  </a:cubicBezTo>
                  <a:cubicBezTo>
                    <a:pt x="248" y="1859"/>
                    <a:pt x="223" y="1852"/>
                    <a:pt x="198" y="1852"/>
                  </a:cubicBezTo>
                  <a:cubicBezTo>
                    <a:pt x="96" y="1852"/>
                    <a:pt x="0" y="1956"/>
                    <a:pt x="58" y="2051"/>
                  </a:cubicBezTo>
                  <a:cubicBezTo>
                    <a:pt x="628" y="3044"/>
                    <a:pt x="1716" y="3496"/>
                    <a:pt x="2815" y="3496"/>
                  </a:cubicBezTo>
                  <a:cubicBezTo>
                    <a:pt x="3297" y="3496"/>
                    <a:pt x="3781" y="3409"/>
                    <a:pt x="4225" y="3242"/>
                  </a:cubicBezTo>
                  <a:cubicBezTo>
                    <a:pt x="5403" y="2789"/>
                    <a:pt x="5594" y="1170"/>
                    <a:pt x="5475" y="87"/>
                  </a:cubicBezTo>
                  <a:cubicBezTo>
                    <a:pt x="5462" y="30"/>
                    <a:pt x="5413" y="0"/>
                    <a:pt x="53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8"/>
            <p:cNvSpPr/>
            <p:nvPr/>
          </p:nvSpPr>
          <p:spPr>
            <a:xfrm>
              <a:off x="6706482" y="436068"/>
              <a:ext cx="166178" cy="195341"/>
            </a:xfrm>
            <a:custGeom>
              <a:avLst/>
              <a:gdLst/>
              <a:ahLst/>
              <a:cxnLst/>
              <a:rect l="l" t="t" r="r" b="b"/>
              <a:pathLst>
                <a:path w="5248" h="6169" extrusionOk="0">
                  <a:moveTo>
                    <a:pt x="2955" y="1"/>
                  </a:moveTo>
                  <a:cubicBezTo>
                    <a:pt x="2895" y="1"/>
                    <a:pt x="2840" y="90"/>
                    <a:pt x="2878" y="148"/>
                  </a:cubicBezTo>
                  <a:cubicBezTo>
                    <a:pt x="3771" y="1315"/>
                    <a:pt x="5247" y="2934"/>
                    <a:pt x="3604" y="4267"/>
                  </a:cubicBezTo>
                  <a:cubicBezTo>
                    <a:pt x="3021" y="4743"/>
                    <a:pt x="2176" y="5208"/>
                    <a:pt x="1461" y="5422"/>
                  </a:cubicBezTo>
                  <a:cubicBezTo>
                    <a:pt x="1033" y="5553"/>
                    <a:pt x="568" y="5601"/>
                    <a:pt x="164" y="5815"/>
                  </a:cubicBezTo>
                  <a:cubicBezTo>
                    <a:pt x="1" y="5913"/>
                    <a:pt x="65" y="6168"/>
                    <a:pt x="231" y="6168"/>
                  </a:cubicBezTo>
                  <a:cubicBezTo>
                    <a:pt x="247" y="6168"/>
                    <a:pt x="264" y="6166"/>
                    <a:pt x="283" y="6160"/>
                  </a:cubicBezTo>
                  <a:cubicBezTo>
                    <a:pt x="415" y="6128"/>
                    <a:pt x="547" y="6119"/>
                    <a:pt x="679" y="6119"/>
                  </a:cubicBezTo>
                  <a:cubicBezTo>
                    <a:pt x="876" y="6119"/>
                    <a:pt x="1074" y="6140"/>
                    <a:pt x="1269" y="6140"/>
                  </a:cubicBezTo>
                  <a:cubicBezTo>
                    <a:pt x="1377" y="6140"/>
                    <a:pt x="1485" y="6134"/>
                    <a:pt x="1592" y="6113"/>
                  </a:cubicBezTo>
                  <a:cubicBezTo>
                    <a:pt x="2104" y="6029"/>
                    <a:pt x="2557" y="5732"/>
                    <a:pt x="2997" y="5458"/>
                  </a:cubicBezTo>
                  <a:cubicBezTo>
                    <a:pt x="3604" y="5089"/>
                    <a:pt x="4497" y="4660"/>
                    <a:pt x="4724" y="3910"/>
                  </a:cubicBezTo>
                  <a:cubicBezTo>
                    <a:pt x="5164" y="2338"/>
                    <a:pt x="4093" y="934"/>
                    <a:pt x="2997" y="17"/>
                  </a:cubicBezTo>
                  <a:cubicBezTo>
                    <a:pt x="2984" y="5"/>
                    <a:pt x="2969" y="1"/>
                    <a:pt x="29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8"/>
            <p:cNvSpPr/>
            <p:nvPr/>
          </p:nvSpPr>
          <p:spPr>
            <a:xfrm>
              <a:off x="6711263" y="625075"/>
              <a:ext cx="105223" cy="192967"/>
            </a:xfrm>
            <a:custGeom>
              <a:avLst/>
              <a:gdLst/>
              <a:ahLst/>
              <a:cxnLst/>
              <a:rect l="l" t="t" r="r" b="b"/>
              <a:pathLst>
                <a:path w="3323" h="6094" extrusionOk="0">
                  <a:moveTo>
                    <a:pt x="477" y="1"/>
                  </a:moveTo>
                  <a:cubicBezTo>
                    <a:pt x="346" y="13"/>
                    <a:pt x="286" y="239"/>
                    <a:pt x="429" y="263"/>
                  </a:cubicBezTo>
                  <a:cubicBezTo>
                    <a:pt x="905" y="406"/>
                    <a:pt x="1525" y="525"/>
                    <a:pt x="1965" y="715"/>
                  </a:cubicBezTo>
                  <a:cubicBezTo>
                    <a:pt x="2965" y="1156"/>
                    <a:pt x="2846" y="2406"/>
                    <a:pt x="2429" y="3216"/>
                  </a:cubicBezTo>
                  <a:cubicBezTo>
                    <a:pt x="1882" y="4275"/>
                    <a:pt x="763" y="4811"/>
                    <a:pt x="108" y="5728"/>
                  </a:cubicBezTo>
                  <a:cubicBezTo>
                    <a:pt x="1" y="5877"/>
                    <a:pt x="124" y="6094"/>
                    <a:pt x="288" y="6094"/>
                  </a:cubicBezTo>
                  <a:cubicBezTo>
                    <a:pt x="307" y="6094"/>
                    <a:pt x="326" y="6091"/>
                    <a:pt x="346" y="6085"/>
                  </a:cubicBezTo>
                  <a:cubicBezTo>
                    <a:pt x="1251" y="5847"/>
                    <a:pt x="1775" y="5847"/>
                    <a:pt x="2275" y="4966"/>
                  </a:cubicBezTo>
                  <a:cubicBezTo>
                    <a:pt x="2727" y="4192"/>
                    <a:pt x="3322" y="3335"/>
                    <a:pt x="3287" y="2406"/>
                  </a:cubicBezTo>
                  <a:cubicBezTo>
                    <a:pt x="3263" y="679"/>
                    <a:pt x="2060" y="48"/>
                    <a:pt x="4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8"/>
            <p:cNvSpPr/>
            <p:nvPr/>
          </p:nvSpPr>
          <p:spPr>
            <a:xfrm>
              <a:off x="6727634" y="801289"/>
              <a:ext cx="99776" cy="181630"/>
            </a:xfrm>
            <a:custGeom>
              <a:avLst/>
              <a:gdLst/>
              <a:ahLst/>
              <a:cxnLst/>
              <a:rect l="l" t="t" r="r" b="b"/>
              <a:pathLst>
                <a:path w="3151" h="5736" extrusionOk="0">
                  <a:moveTo>
                    <a:pt x="1622" y="1"/>
                  </a:moveTo>
                  <a:cubicBezTo>
                    <a:pt x="1478" y="1"/>
                    <a:pt x="1334" y="14"/>
                    <a:pt x="1198" y="32"/>
                  </a:cubicBezTo>
                  <a:cubicBezTo>
                    <a:pt x="1040" y="43"/>
                    <a:pt x="278" y="356"/>
                    <a:pt x="163" y="356"/>
                  </a:cubicBezTo>
                  <a:cubicBezTo>
                    <a:pt x="157" y="356"/>
                    <a:pt x="153" y="355"/>
                    <a:pt x="150" y="353"/>
                  </a:cubicBezTo>
                  <a:cubicBezTo>
                    <a:pt x="136" y="341"/>
                    <a:pt x="121" y="336"/>
                    <a:pt x="106" y="336"/>
                  </a:cubicBezTo>
                  <a:cubicBezTo>
                    <a:pt x="49" y="336"/>
                    <a:pt x="0" y="415"/>
                    <a:pt x="19" y="472"/>
                  </a:cubicBezTo>
                  <a:cubicBezTo>
                    <a:pt x="31" y="520"/>
                    <a:pt x="55" y="579"/>
                    <a:pt x="79" y="627"/>
                  </a:cubicBezTo>
                  <a:cubicBezTo>
                    <a:pt x="89" y="677"/>
                    <a:pt x="148" y="701"/>
                    <a:pt x="202" y="701"/>
                  </a:cubicBezTo>
                  <a:cubicBezTo>
                    <a:pt x="213" y="701"/>
                    <a:pt x="224" y="700"/>
                    <a:pt x="234" y="699"/>
                  </a:cubicBezTo>
                  <a:cubicBezTo>
                    <a:pt x="669" y="608"/>
                    <a:pt x="1202" y="398"/>
                    <a:pt x="1662" y="398"/>
                  </a:cubicBezTo>
                  <a:cubicBezTo>
                    <a:pt x="2108" y="398"/>
                    <a:pt x="2486" y="596"/>
                    <a:pt x="2639" y="1294"/>
                  </a:cubicBezTo>
                  <a:cubicBezTo>
                    <a:pt x="2794" y="1949"/>
                    <a:pt x="2555" y="2830"/>
                    <a:pt x="2258" y="3413"/>
                  </a:cubicBezTo>
                  <a:cubicBezTo>
                    <a:pt x="1865" y="4151"/>
                    <a:pt x="1139" y="4747"/>
                    <a:pt x="829" y="5509"/>
                  </a:cubicBezTo>
                  <a:cubicBezTo>
                    <a:pt x="782" y="5622"/>
                    <a:pt x="885" y="5736"/>
                    <a:pt x="995" y="5736"/>
                  </a:cubicBezTo>
                  <a:cubicBezTo>
                    <a:pt x="1023" y="5736"/>
                    <a:pt x="1052" y="5728"/>
                    <a:pt x="1079" y="5711"/>
                  </a:cubicBezTo>
                  <a:cubicBezTo>
                    <a:pt x="1377" y="5568"/>
                    <a:pt x="1639" y="5592"/>
                    <a:pt x="1912" y="5378"/>
                  </a:cubicBezTo>
                  <a:cubicBezTo>
                    <a:pt x="2210" y="5116"/>
                    <a:pt x="2448" y="4687"/>
                    <a:pt x="2627" y="4342"/>
                  </a:cubicBezTo>
                  <a:cubicBezTo>
                    <a:pt x="3091" y="3437"/>
                    <a:pt x="3151" y="2651"/>
                    <a:pt x="3127" y="1651"/>
                  </a:cubicBezTo>
                  <a:cubicBezTo>
                    <a:pt x="3115" y="1044"/>
                    <a:pt x="2889" y="437"/>
                    <a:pt x="2293" y="139"/>
                  </a:cubicBezTo>
                  <a:cubicBezTo>
                    <a:pt x="2094" y="35"/>
                    <a:pt x="1858" y="1"/>
                    <a:pt x="1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48"/>
            <p:cNvSpPr/>
            <p:nvPr/>
          </p:nvSpPr>
          <p:spPr>
            <a:xfrm>
              <a:off x="6761800" y="951570"/>
              <a:ext cx="177197" cy="185842"/>
            </a:xfrm>
            <a:custGeom>
              <a:avLst/>
              <a:gdLst/>
              <a:ahLst/>
              <a:cxnLst/>
              <a:rect l="l" t="t" r="r" b="b"/>
              <a:pathLst>
                <a:path w="5596" h="5869" extrusionOk="0">
                  <a:moveTo>
                    <a:pt x="2167" y="1"/>
                  </a:moveTo>
                  <a:cubicBezTo>
                    <a:pt x="1357" y="1"/>
                    <a:pt x="881" y="417"/>
                    <a:pt x="119" y="620"/>
                  </a:cubicBezTo>
                  <a:cubicBezTo>
                    <a:pt x="0" y="644"/>
                    <a:pt x="12" y="810"/>
                    <a:pt x="131" y="834"/>
                  </a:cubicBezTo>
                  <a:cubicBezTo>
                    <a:pt x="171" y="840"/>
                    <a:pt x="211" y="843"/>
                    <a:pt x="249" y="843"/>
                  </a:cubicBezTo>
                  <a:cubicBezTo>
                    <a:pt x="679" y="843"/>
                    <a:pt x="1016" y="505"/>
                    <a:pt x="1453" y="417"/>
                  </a:cubicBezTo>
                  <a:cubicBezTo>
                    <a:pt x="1603" y="386"/>
                    <a:pt x="1747" y="372"/>
                    <a:pt x="1884" y="372"/>
                  </a:cubicBezTo>
                  <a:cubicBezTo>
                    <a:pt x="2596" y="372"/>
                    <a:pt x="3135" y="771"/>
                    <a:pt x="3524" y="1429"/>
                  </a:cubicBezTo>
                  <a:cubicBezTo>
                    <a:pt x="4286" y="2715"/>
                    <a:pt x="4298" y="4287"/>
                    <a:pt x="4691" y="5704"/>
                  </a:cubicBezTo>
                  <a:cubicBezTo>
                    <a:pt x="4723" y="5807"/>
                    <a:pt x="4819" y="5869"/>
                    <a:pt x="4913" y="5869"/>
                  </a:cubicBezTo>
                  <a:cubicBezTo>
                    <a:pt x="4992" y="5869"/>
                    <a:pt x="5070" y="5825"/>
                    <a:pt x="5108" y="5728"/>
                  </a:cubicBezTo>
                  <a:cubicBezTo>
                    <a:pt x="5596" y="4144"/>
                    <a:pt x="4548" y="1989"/>
                    <a:pt x="3584" y="739"/>
                  </a:cubicBezTo>
                  <a:cubicBezTo>
                    <a:pt x="3155" y="191"/>
                    <a:pt x="2858" y="1"/>
                    <a:pt x="2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48"/>
            <p:cNvSpPr/>
            <p:nvPr/>
          </p:nvSpPr>
          <p:spPr>
            <a:xfrm>
              <a:off x="6920504" y="1051662"/>
              <a:ext cx="213770" cy="92525"/>
            </a:xfrm>
            <a:custGeom>
              <a:avLst/>
              <a:gdLst/>
              <a:ahLst/>
              <a:cxnLst/>
              <a:rect l="l" t="t" r="r" b="b"/>
              <a:pathLst>
                <a:path w="6751" h="2922" extrusionOk="0">
                  <a:moveTo>
                    <a:pt x="3356" y="0"/>
                  </a:moveTo>
                  <a:cubicBezTo>
                    <a:pt x="3302" y="0"/>
                    <a:pt x="3247" y="2"/>
                    <a:pt x="3191" y="7"/>
                  </a:cubicBezTo>
                  <a:cubicBezTo>
                    <a:pt x="1917" y="102"/>
                    <a:pt x="72" y="781"/>
                    <a:pt x="1" y="2269"/>
                  </a:cubicBezTo>
                  <a:cubicBezTo>
                    <a:pt x="1" y="2336"/>
                    <a:pt x="67" y="2385"/>
                    <a:pt x="130" y="2385"/>
                  </a:cubicBezTo>
                  <a:cubicBezTo>
                    <a:pt x="168" y="2385"/>
                    <a:pt x="205" y="2368"/>
                    <a:pt x="227" y="2328"/>
                  </a:cubicBezTo>
                  <a:cubicBezTo>
                    <a:pt x="741" y="1421"/>
                    <a:pt x="2005" y="462"/>
                    <a:pt x="3205" y="462"/>
                  </a:cubicBezTo>
                  <a:cubicBezTo>
                    <a:pt x="3532" y="462"/>
                    <a:pt x="3855" y="534"/>
                    <a:pt x="4156" y="697"/>
                  </a:cubicBezTo>
                  <a:cubicBezTo>
                    <a:pt x="5096" y="1197"/>
                    <a:pt x="5692" y="2293"/>
                    <a:pt x="6525" y="2900"/>
                  </a:cubicBezTo>
                  <a:cubicBezTo>
                    <a:pt x="6545" y="2915"/>
                    <a:pt x="6567" y="2921"/>
                    <a:pt x="6589" y="2921"/>
                  </a:cubicBezTo>
                  <a:cubicBezTo>
                    <a:pt x="6671" y="2921"/>
                    <a:pt x="6751" y="2827"/>
                    <a:pt x="6704" y="2733"/>
                  </a:cubicBezTo>
                  <a:cubicBezTo>
                    <a:pt x="6026" y="1539"/>
                    <a:pt x="4850" y="0"/>
                    <a:pt x="3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48"/>
            <p:cNvSpPr/>
            <p:nvPr/>
          </p:nvSpPr>
          <p:spPr>
            <a:xfrm>
              <a:off x="7113913" y="1061573"/>
              <a:ext cx="223523" cy="93285"/>
            </a:xfrm>
            <a:custGeom>
              <a:avLst/>
              <a:gdLst/>
              <a:ahLst/>
              <a:cxnLst/>
              <a:rect l="l" t="t" r="r" b="b"/>
              <a:pathLst>
                <a:path w="7059" h="2946" extrusionOk="0">
                  <a:moveTo>
                    <a:pt x="3711" y="0"/>
                  </a:moveTo>
                  <a:cubicBezTo>
                    <a:pt x="3283" y="0"/>
                    <a:pt x="2824" y="58"/>
                    <a:pt x="2322" y="170"/>
                  </a:cubicBezTo>
                  <a:cubicBezTo>
                    <a:pt x="1763" y="289"/>
                    <a:pt x="691" y="515"/>
                    <a:pt x="358" y="1015"/>
                  </a:cubicBezTo>
                  <a:cubicBezTo>
                    <a:pt x="0" y="1527"/>
                    <a:pt x="358" y="2289"/>
                    <a:pt x="441" y="2837"/>
                  </a:cubicBezTo>
                  <a:cubicBezTo>
                    <a:pt x="456" y="2913"/>
                    <a:pt x="510" y="2946"/>
                    <a:pt x="566" y="2946"/>
                  </a:cubicBezTo>
                  <a:cubicBezTo>
                    <a:pt x="642" y="2946"/>
                    <a:pt x="722" y="2885"/>
                    <a:pt x="715" y="2789"/>
                  </a:cubicBezTo>
                  <a:cubicBezTo>
                    <a:pt x="632" y="1920"/>
                    <a:pt x="858" y="1289"/>
                    <a:pt x="1751" y="872"/>
                  </a:cubicBezTo>
                  <a:cubicBezTo>
                    <a:pt x="2203" y="670"/>
                    <a:pt x="2834" y="599"/>
                    <a:pt x="3334" y="563"/>
                  </a:cubicBezTo>
                  <a:cubicBezTo>
                    <a:pt x="3498" y="547"/>
                    <a:pt x="3662" y="538"/>
                    <a:pt x="3824" y="538"/>
                  </a:cubicBezTo>
                  <a:cubicBezTo>
                    <a:pt x="4407" y="538"/>
                    <a:pt x="4977" y="651"/>
                    <a:pt x="5489" y="968"/>
                  </a:cubicBezTo>
                  <a:cubicBezTo>
                    <a:pt x="5930" y="1241"/>
                    <a:pt x="6263" y="1563"/>
                    <a:pt x="6763" y="1718"/>
                  </a:cubicBezTo>
                  <a:cubicBezTo>
                    <a:pt x="6780" y="1723"/>
                    <a:pt x="6796" y="1725"/>
                    <a:pt x="6812" y="1725"/>
                  </a:cubicBezTo>
                  <a:cubicBezTo>
                    <a:pt x="6948" y="1725"/>
                    <a:pt x="7059" y="1560"/>
                    <a:pt x="6942" y="1432"/>
                  </a:cubicBezTo>
                  <a:cubicBezTo>
                    <a:pt x="5887" y="457"/>
                    <a:pt x="4917" y="0"/>
                    <a:pt x="3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48"/>
            <p:cNvSpPr/>
            <p:nvPr/>
          </p:nvSpPr>
          <p:spPr>
            <a:xfrm>
              <a:off x="7280913" y="971265"/>
              <a:ext cx="204018" cy="148382"/>
            </a:xfrm>
            <a:custGeom>
              <a:avLst/>
              <a:gdLst/>
              <a:ahLst/>
              <a:cxnLst/>
              <a:rect l="l" t="t" r="r" b="b"/>
              <a:pathLst>
                <a:path w="6443" h="4686" extrusionOk="0">
                  <a:moveTo>
                    <a:pt x="3644" y="0"/>
                  </a:moveTo>
                  <a:cubicBezTo>
                    <a:pt x="2775" y="0"/>
                    <a:pt x="1940" y="275"/>
                    <a:pt x="1299" y="974"/>
                  </a:cubicBezTo>
                  <a:cubicBezTo>
                    <a:pt x="275" y="2093"/>
                    <a:pt x="1" y="3891"/>
                    <a:pt x="1584" y="4677"/>
                  </a:cubicBezTo>
                  <a:cubicBezTo>
                    <a:pt x="1600" y="4683"/>
                    <a:pt x="1617" y="4685"/>
                    <a:pt x="1634" y="4685"/>
                  </a:cubicBezTo>
                  <a:cubicBezTo>
                    <a:pt x="1761" y="4685"/>
                    <a:pt x="1911" y="4542"/>
                    <a:pt x="1775" y="4427"/>
                  </a:cubicBezTo>
                  <a:cubicBezTo>
                    <a:pt x="1573" y="4236"/>
                    <a:pt x="1287" y="3474"/>
                    <a:pt x="1215" y="3260"/>
                  </a:cubicBezTo>
                  <a:cubicBezTo>
                    <a:pt x="942" y="2415"/>
                    <a:pt x="1358" y="1736"/>
                    <a:pt x="2001" y="1165"/>
                  </a:cubicBezTo>
                  <a:cubicBezTo>
                    <a:pt x="2432" y="777"/>
                    <a:pt x="2928" y="654"/>
                    <a:pt x="3449" y="654"/>
                  </a:cubicBezTo>
                  <a:cubicBezTo>
                    <a:pt x="4354" y="654"/>
                    <a:pt x="5334" y="1026"/>
                    <a:pt x="6180" y="1034"/>
                  </a:cubicBezTo>
                  <a:cubicBezTo>
                    <a:pt x="6335" y="1034"/>
                    <a:pt x="6442" y="807"/>
                    <a:pt x="6287" y="724"/>
                  </a:cubicBezTo>
                  <a:cubicBezTo>
                    <a:pt x="5491" y="299"/>
                    <a:pt x="4549" y="0"/>
                    <a:pt x="36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48"/>
            <p:cNvSpPr/>
            <p:nvPr/>
          </p:nvSpPr>
          <p:spPr>
            <a:xfrm>
              <a:off x="7426065" y="833619"/>
              <a:ext cx="171593" cy="168996"/>
            </a:xfrm>
            <a:custGeom>
              <a:avLst/>
              <a:gdLst/>
              <a:ahLst/>
              <a:cxnLst/>
              <a:rect l="l" t="t" r="r" b="b"/>
              <a:pathLst>
                <a:path w="5419" h="5337" extrusionOk="0">
                  <a:moveTo>
                    <a:pt x="3391" y="1"/>
                  </a:moveTo>
                  <a:cubicBezTo>
                    <a:pt x="3003" y="1"/>
                    <a:pt x="2621" y="48"/>
                    <a:pt x="2263" y="166"/>
                  </a:cubicBezTo>
                  <a:cubicBezTo>
                    <a:pt x="1489" y="428"/>
                    <a:pt x="1049" y="1094"/>
                    <a:pt x="620" y="1749"/>
                  </a:cubicBezTo>
                  <a:cubicBezTo>
                    <a:pt x="215" y="2356"/>
                    <a:pt x="1" y="2821"/>
                    <a:pt x="60" y="3559"/>
                  </a:cubicBezTo>
                  <a:cubicBezTo>
                    <a:pt x="120" y="4380"/>
                    <a:pt x="668" y="4821"/>
                    <a:pt x="1287" y="5297"/>
                  </a:cubicBezTo>
                  <a:cubicBezTo>
                    <a:pt x="1322" y="5325"/>
                    <a:pt x="1356" y="5337"/>
                    <a:pt x="1386" y="5337"/>
                  </a:cubicBezTo>
                  <a:cubicBezTo>
                    <a:pt x="1499" y="5337"/>
                    <a:pt x="1564" y="5174"/>
                    <a:pt x="1489" y="5071"/>
                  </a:cubicBezTo>
                  <a:cubicBezTo>
                    <a:pt x="1096" y="4488"/>
                    <a:pt x="620" y="4035"/>
                    <a:pt x="644" y="3285"/>
                  </a:cubicBezTo>
                  <a:cubicBezTo>
                    <a:pt x="680" y="2666"/>
                    <a:pt x="1013" y="2225"/>
                    <a:pt x="1358" y="1737"/>
                  </a:cubicBezTo>
                  <a:cubicBezTo>
                    <a:pt x="2346" y="332"/>
                    <a:pt x="3751" y="809"/>
                    <a:pt x="5228" y="618"/>
                  </a:cubicBezTo>
                  <a:cubicBezTo>
                    <a:pt x="5394" y="606"/>
                    <a:pt x="5418" y="320"/>
                    <a:pt x="5240" y="273"/>
                  </a:cubicBezTo>
                  <a:cubicBezTo>
                    <a:pt x="4664" y="125"/>
                    <a:pt x="4021" y="1"/>
                    <a:pt x="3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48"/>
            <p:cNvSpPr/>
            <p:nvPr/>
          </p:nvSpPr>
          <p:spPr>
            <a:xfrm>
              <a:off x="7508330" y="634036"/>
              <a:ext cx="111176" cy="209496"/>
            </a:xfrm>
            <a:custGeom>
              <a:avLst/>
              <a:gdLst/>
              <a:ahLst/>
              <a:cxnLst/>
              <a:rect l="l" t="t" r="r" b="b"/>
              <a:pathLst>
                <a:path w="3511" h="6616" extrusionOk="0">
                  <a:moveTo>
                    <a:pt x="3151" y="0"/>
                  </a:moveTo>
                  <a:cubicBezTo>
                    <a:pt x="1585" y="0"/>
                    <a:pt x="128" y="1966"/>
                    <a:pt x="70" y="3397"/>
                  </a:cubicBezTo>
                  <a:cubicBezTo>
                    <a:pt x="0" y="4938"/>
                    <a:pt x="224" y="6615"/>
                    <a:pt x="2125" y="6615"/>
                  </a:cubicBezTo>
                  <a:cubicBezTo>
                    <a:pt x="2177" y="6615"/>
                    <a:pt x="2230" y="6614"/>
                    <a:pt x="2284" y="6612"/>
                  </a:cubicBezTo>
                  <a:cubicBezTo>
                    <a:pt x="2380" y="6612"/>
                    <a:pt x="2427" y="6469"/>
                    <a:pt x="2320" y="6433"/>
                  </a:cubicBezTo>
                  <a:cubicBezTo>
                    <a:pt x="1368" y="6088"/>
                    <a:pt x="641" y="5754"/>
                    <a:pt x="594" y="4587"/>
                  </a:cubicBezTo>
                  <a:cubicBezTo>
                    <a:pt x="582" y="4135"/>
                    <a:pt x="665" y="3409"/>
                    <a:pt x="820" y="3004"/>
                  </a:cubicBezTo>
                  <a:cubicBezTo>
                    <a:pt x="1130" y="2123"/>
                    <a:pt x="2439" y="694"/>
                    <a:pt x="3332" y="361"/>
                  </a:cubicBezTo>
                  <a:cubicBezTo>
                    <a:pt x="3511" y="277"/>
                    <a:pt x="3439" y="15"/>
                    <a:pt x="3261" y="4"/>
                  </a:cubicBezTo>
                  <a:cubicBezTo>
                    <a:pt x="3224" y="1"/>
                    <a:pt x="3187" y="0"/>
                    <a:pt x="3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48"/>
            <p:cNvSpPr/>
            <p:nvPr/>
          </p:nvSpPr>
          <p:spPr>
            <a:xfrm>
              <a:off x="7482238" y="453515"/>
              <a:ext cx="126723" cy="189958"/>
            </a:xfrm>
            <a:custGeom>
              <a:avLst/>
              <a:gdLst/>
              <a:ahLst/>
              <a:cxnLst/>
              <a:rect l="l" t="t" r="r" b="b"/>
              <a:pathLst>
                <a:path w="4002" h="5999" extrusionOk="0">
                  <a:moveTo>
                    <a:pt x="1578" y="1"/>
                  </a:moveTo>
                  <a:cubicBezTo>
                    <a:pt x="1562" y="1"/>
                    <a:pt x="1544" y="5"/>
                    <a:pt x="1525" y="13"/>
                  </a:cubicBezTo>
                  <a:cubicBezTo>
                    <a:pt x="1001" y="263"/>
                    <a:pt x="787" y="1061"/>
                    <a:pt x="584" y="1549"/>
                  </a:cubicBezTo>
                  <a:cubicBezTo>
                    <a:pt x="215" y="2395"/>
                    <a:pt x="1" y="3145"/>
                    <a:pt x="120" y="4073"/>
                  </a:cubicBezTo>
                  <a:cubicBezTo>
                    <a:pt x="191" y="4657"/>
                    <a:pt x="513" y="5371"/>
                    <a:pt x="1013" y="5716"/>
                  </a:cubicBezTo>
                  <a:cubicBezTo>
                    <a:pt x="1321" y="5937"/>
                    <a:pt x="1789" y="5999"/>
                    <a:pt x="2279" y="5999"/>
                  </a:cubicBezTo>
                  <a:cubicBezTo>
                    <a:pt x="2849" y="5999"/>
                    <a:pt x="3449" y="5914"/>
                    <a:pt x="3859" y="5895"/>
                  </a:cubicBezTo>
                  <a:cubicBezTo>
                    <a:pt x="3942" y="5859"/>
                    <a:pt x="4001" y="5681"/>
                    <a:pt x="3882" y="5669"/>
                  </a:cubicBezTo>
                  <a:cubicBezTo>
                    <a:pt x="3216" y="5538"/>
                    <a:pt x="2442" y="5597"/>
                    <a:pt x="1799" y="5407"/>
                  </a:cubicBezTo>
                  <a:cubicBezTo>
                    <a:pt x="1001" y="5145"/>
                    <a:pt x="668" y="4478"/>
                    <a:pt x="703" y="3657"/>
                  </a:cubicBezTo>
                  <a:cubicBezTo>
                    <a:pt x="727" y="2883"/>
                    <a:pt x="1049" y="2311"/>
                    <a:pt x="1251" y="1597"/>
                  </a:cubicBezTo>
                  <a:cubicBezTo>
                    <a:pt x="1346" y="1299"/>
                    <a:pt x="1430" y="466"/>
                    <a:pt x="1656" y="228"/>
                  </a:cubicBezTo>
                  <a:cubicBezTo>
                    <a:pt x="1727" y="136"/>
                    <a:pt x="1676" y="1"/>
                    <a:pt x="15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48"/>
            <p:cNvSpPr/>
            <p:nvPr/>
          </p:nvSpPr>
          <p:spPr>
            <a:xfrm>
              <a:off x="7358967" y="330149"/>
              <a:ext cx="161017" cy="171561"/>
            </a:xfrm>
            <a:custGeom>
              <a:avLst/>
              <a:gdLst/>
              <a:ahLst/>
              <a:cxnLst/>
              <a:rect l="l" t="t" r="r" b="b"/>
              <a:pathLst>
                <a:path w="5085" h="5418" extrusionOk="0">
                  <a:moveTo>
                    <a:pt x="309" y="1"/>
                  </a:moveTo>
                  <a:cubicBezTo>
                    <a:pt x="221" y="1"/>
                    <a:pt x="135" y="86"/>
                    <a:pt x="143" y="195"/>
                  </a:cubicBezTo>
                  <a:cubicBezTo>
                    <a:pt x="262" y="1052"/>
                    <a:pt x="1" y="2016"/>
                    <a:pt x="36" y="2897"/>
                  </a:cubicBezTo>
                  <a:cubicBezTo>
                    <a:pt x="72" y="3564"/>
                    <a:pt x="274" y="4279"/>
                    <a:pt x="774" y="4755"/>
                  </a:cubicBezTo>
                  <a:cubicBezTo>
                    <a:pt x="1268" y="5248"/>
                    <a:pt x="1808" y="5417"/>
                    <a:pt x="2365" y="5417"/>
                  </a:cubicBezTo>
                  <a:cubicBezTo>
                    <a:pt x="3219" y="5417"/>
                    <a:pt x="4113" y="5021"/>
                    <a:pt x="4942" y="4790"/>
                  </a:cubicBezTo>
                  <a:cubicBezTo>
                    <a:pt x="5073" y="4743"/>
                    <a:pt x="5085" y="4564"/>
                    <a:pt x="4954" y="4505"/>
                  </a:cubicBezTo>
                  <a:cubicBezTo>
                    <a:pt x="4877" y="4479"/>
                    <a:pt x="4795" y="4469"/>
                    <a:pt x="4710" y="4469"/>
                  </a:cubicBezTo>
                  <a:cubicBezTo>
                    <a:pt x="4355" y="4469"/>
                    <a:pt x="3941" y="4652"/>
                    <a:pt x="3644" y="4719"/>
                  </a:cubicBezTo>
                  <a:cubicBezTo>
                    <a:pt x="3328" y="4776"/>
                    <a:pt x="2998" y="4818"/>
                    <a:pt x="2678" y="4818"/>
                  </a:cubicBezTo>
                  <a:cubicBezTo>
                    <a:pt x="1923" y="4818"/>
                    <a:pt x="1221" y="4585"/>
                    <a:pt x="870" y="3767"/>
                  </a:cubicBezTo>
                  <a:cubicBezTo>
                    <a:pt x="548" y="2957"/>
                    <a:pt x="786" y="2135"/>
                    <a:pt x="739" y="1302"/>
                  </a:cubicBezTo>
                  <a:cubicBezTo>
                    <a:pt x="715" y="873"/>
                    <a:pt x="715" y="385"/>
                    <a:pt x="417" y="52"/>
                  </a:cubicBezTo>
                  <a:cubicBezTo>
                    <a:pt x="385" y="16"/>
                    <a:pt x="347" y="1"/>
                    <a:pt x="3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48"/>
            <p:cNvSpPr/>
            <p:nvPr/>
          </p:nvSpPr>
          <p:spPr>
            <a:xfrm>
              <a:off x="7210427" y="261436"/>
              <a:ext cx="157248" cy="133721"/>
            </a:xfrm>
            <a:custGeom>
              <a:avLst/>
              <a:gdLst/>
              <a:ahLst/>
              <a:cxnLst/>
              <a:rect l="l" t="t" r="r" b="b"/>
              <a:pathLst>
                <a:path w="4966" h="4223" extrusionOk="0">
                  <a:moveTo>
                    <a:pt x="379" y="1"/>
                  </a:moveTo>
                  <a:cubicBezTo>
                    <a:pt x="324" y="1"/>
                    <a:pt x="272" y="31"/>
                    <a:pt x="251" y="102"/>
                  </a:cubicBezTo>
                  <a:cubicBezTo>
                    <a:pt x="0" y="900"/>
                    <a:pt x="524" y="1972"/>
                    <a:pt x="882" y="2686"/>
                  </a:cubicBezTo>
                  <a:cubicBezTo>
                    <a:pt x="1191" y="3329"/>
                    <a:pt x="1620" y="3889"/>
                    <a:pt x="2334" y="4103"/>
                  </a:cubicBezTo>
                  <a:cubicBezTo>
                    <a:pt x="2601" y="4172"/>
                    <a:pt x="2892" y="4223"/>
                    <a:pt x="3179" y="4223"/>
                  </a:cubicBezTo>
                  <a:cubicBezTo>
                    <a:pt x="3532" y="4223"/>
                    <a:pt x="3879" y="4146"/>
                    <a:pt x="4168" y="3936"/>
                  </a:cubicBezTo>
                  <a:cubicBezTo>
                    <a:pt x="4656" y="3567"/>
                    <a:pt x="4965" y="2924"/>
                    <a:pt x="4823" y="2317"/>
                  </a:cubicBezTo>
                  <a:cubicBezTo>
                    <a:pt x="4815" y="2285"/>
                    <a:pt x="4791" y="2269"/>
                    <a:pt x="4765" y="2269"/>
                  </a:cubicBezTo>
                  <a:cubicBezTo>
                    <a:pt x="4752" y="2269"/>
                    <a:pt x="4739" y="2273"/>
                    <a:pt x="4727" y="2281"/>
                  </a:cubicBezTo>
                  <a:cubicBezTo>
                    <a:pt x="4703" y="2317"/>
                    <a:pt x="4668" y="2329"/>
                    <a:pt x="4644" y="2365"/>
                  </a:cubicBezTo>
                  <a:cubicBezTo>
                    <a:pt x="4583" y="2395"/>
                    <a:pt x="4617" y="2468"/>
                    <a:pt x="4650" y="2468"/>
                  </a:cubicBezTo>
                  <a:cubicBezTo>
                    <a:pt x="4656" y="2468"/>
                    <a:pt x="4662" y="2465"/>
                    <a:pt x="4668" y="2460"/>
                  </a:cubicBezTo>
                  <a:lnTo>
                    <a:pt x="4668" y="2460"/>
                  </a:lnTo>
                  <a:cubicBezTo>
                    <a:pt x="4703" y="2603"/>
                    <a:pt x="4692" y="2722"/>
                    <a:pt x="4632" y="2841"/>
                  </a:cubicBezTo>
                  <a:cubicBezTo>
                    <a:pt x="4549" y="3055"/>
                    <a:pt x="4430" y="3258"/>
                    <a:pt x="4275" y="3424"/>
                  </a:cubicBezTo>
                  <a:cubicBezTo>
                    <a:pt x="4013" y="3662"/>
                    <a:pt x="3680" y="3793"/>
                    <a:pt x="3334" y="3793"/>
                  </a:cubicBezTo>
                  <a:cubicBezTo>
                    <a:pt x="2763" y="3793"/>
                    <a:pt x="2167" y="3591"/>
                    <a:pt x="1798" y="3162"/>
                  </a:cubicBezTo>
                  <a:cubicBezTo>
                    <a:pt x="1120" y="2388"/>
                    <a:pt x="834" y="1091"/>
                    <a:pt x="536" y="114"/>
                  </a:cubicBezTo>
                  <a:cubicBezTo>
                    <a:pt x="510" y="44"/>
                    <a:pt x="443" y="1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48"/>
            <p:cNvSpPr/>
            <p:nvPr/>
          </p:nvSpPr>
          <p:spPr>
            <a:xfrm>
              <a:off x="7056600" y="274007"/>
              <a:ext cx="172923" cy="88029"/>
            </a:xfrm>
            <a:custGeom>
              <a:avLst/>
              <a:gdLst/>
              <a:ahLst/>
              <a:cxnLst/>
              <a:rect l="l" t="t" r="r" b="b"/>
              <a:pathLst>
                <a:path w="5461" h="2780" extrusionOk="0">
                  <a:moveTo>
                    <a:pt x="5320" y="1"/>
                  </a:moveTo>
                  <a:cubicBezTo>
                    <a:pt x="5292" y="1"/>
                    <a:pt x="5263" y="12"/>
                    <a:pt x="5239" y="39"/>
                  </a:cubicBezTo>
                  <a:cubicBezTo>
                    <a:pt x="4692" y="718"/>
                    <a:pt x="4108" y="1741"/>
                    <a:pt x="3251" y="2039"/>
                  </a:cubicBezTo>
                  <a:cubicBezTo>
                    <a:pt x="3077" y="2100"/>
                    <a:pt x="2885" y="2130"/>
                    <a:pt x="2692" y="2130"/>
                  </a:cubicBezTo>
                  <a:cubicBezTo>
                    <a:pt x="2237" y="2130"/>
                    <a:pt x="1769" y="1961"/>
                    <a:pt x="1477" y="1610"/>
                  </a:cubicBezTo>
                  <a:cubicBezTo>
                    <a:pt x="1310" y="1396"/>
                    <a:pt x="1251" y="1110"/>
                    <a:pt x="1096" y="920"/>
                  </a:cubicBezTo>
                  <a:cubicBezTo>
                    <a:pt x="894" y="682"/>
                    <a:pt x="679" y="563"/>
                    <a:pt x="537" y="265"/>
                  </a:cubicBezTo>
                  <a:cubicBezTo>
                    <a:pt x="503" y="198"/>
                    <a:pt x="427" y="162"/>
                    <a:pt x="351" y="162"/>
                  </a:cubicBezTo>
                  <a:cubicBezTo>
                    <a:pt x="266" y="162"/>
                    <a:pt x="181" y="207"/>
                    <a:pt x="156" y="301"/>
                  </a:cubicBezTo>
                  <a:cubicBezTo>
                    <a:pt x="1" y="872"/>
                    <a:pt x="465" y="1444"/>
                    <a:pt x="822" y="1872"/>
                  </a:cubicBezTo>
                  <a:cubicBezTo>
                    <a:pt x="1234" y="2375"/>
                    <a:pt x="1843" y="2779"/>
                    <a:pt x="2523" y="2779"/>
                  </a:cubicBezTo>
                  <a:cubicBezTo>
                    <a:pt x="2551" y="2779"/>
                    <a:pt x="2580" y="2779"/>
                    <a:pt x="2608" y="2777"/>
                  </a:cubicBezTo>
                  <a:cubicBezTo>
                    <a:pt x="4216" y="2718"/>
                    <a:pt x="4728" y="1349"/>
                    <a:pt x="5418" y="182"/>
                  </a:cubicBezTo>
                  <a:cubicBezTo>
                    <a:pt x="5461" y="79"/>
                    <a:pt x="5393" y="1"/>
                    <a:pt x="5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48"/>
            <p:cNvSpPr/>
            <p:nvPr/>
          </p:nvSpPr>
          <p:spPr>
            <a:xfrm>
              <a:off x="6944728" y="284773"/>
              <a:ext cx="131885" cy="122449"/>
            </a:xfrm>
            <a:custGeom>
              <a:avLst/>
              <a:gdLst/>
              <a:ahLst/>
              <a:cxnLst/>
              <a:rect l="l" t="t" r="r" b="b"/>
              <a:pathLst>
                <a:path w="4165" h="3867" extrusionOk="0">
                  <a:moveTo>
                    <a:pt x="3767" y="0"/>
                  </a:moveTo>
                  <a:cubicBezTo>
                    <a:pt x="3723" y="0"/>
                    <a:pt x="3682" y="25"/>
                    <a:pt x="3677" y="80"/>
                  </a:cubicBezTo>
                  <a:cubicBezTo>
                    <a:pt x="3593" y="401"/>
                    <a:pt x="3772" y="747"/>
                    <a:pt x="3760" y="1092"/>
                  </a:cubicBezTo>
                  <a:cubicBezTo>
                    <a:pt x="3748" y="1604"/>
                    <a:pt x="3700" y="2425"/>
                    <a:pt x="3403" y="2842"/>
                  </a:cubicBezTo>
                  <a:cubicBezTo>
                    <a:pt x="3170" y="3179"/>
                    <a:pt x="2852" y="3306"/>
                    <a:pt x="2501" y="3306"/>
                  </a:cubicBezTo>
                  <a:cubicBezTo>
                    <a:pt x="1736" y="3306"/>
                    <a:pt x="817" y="2708"/>
                    <a:pt x="295" y="2390"/>
                  </a:cubicBezTo>
                  <a:cubicBezTo>
                    <a:pt x="266" y="2373"/>
                    <a:pt x="236" y="2365"/>
                    <a:pt x="207" y="2365"/>
                  </a:cubicBezTo>
                  <a:cubicBezTo>
                    <a:pt x="94" y="2365"/>
                    <a:pt x="0" y="2481"/>
                    <a:pt x="57" y="2604"/>
                  </a:cubicBezTo>
                  <a:cubicBezTo>
                    <a:pt x="416" y="3364"/>
                    <a:pt x="1368" y="3866"/>
                    <a:pt x="2273" y="3866"/>
                  </a:cubicBezTo>
                  <a:cubicBezTo>
                    <a:pt x="2630" y="3866"/>
                    <a:pt x="2980" y="3788"/>
                    <a:pt x="3284" y="3616"/>
                  </a:cubicBezTo>
                  <a:cubicBezTo>
                    <a:pt x="3808" y="3318"/>
                    <a:pt x="4010" y="2759"/>
                    <a:pt x="4070" y="2199"/>
                  </a:cubicBezTo>
                  <a:cubicBezTo>
                    <a:pt x="4117" y="1782"/>
                    <a:pt x="4165" y="1306"/>
                    <a:pt x="4129" y="889"/>
                  </a:cubicBezTo>
                  <a:cubicBezTo>
                    <a:pt x="4105" y="580"/>
                    <a:pt x="3927" y="389"/>
                    <a:pt x="3879" y="92"/>
                  </a:cubicBezTo>
                  <a:cubicBezTo>
                    <a:pt x="3873" y="34"/>
                    <a:pt x="3818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48"/>
            <p:cNvSpPr/>
            <p:nvPr/>
          </p:nvSpPr>
          <p:spPr>
            <a:xfrm>
              <a:off x="7104730" y="677353"/>
              <a:ext cx="32837" cy="42494"/>
            </a:xfrm>
            <a:custGeom>
              <a:avLst/>
              <a:gdLst/>
              <a:ahLst/>
              <a:cxnLst/>
              <a:rect l="l" t="t" r="r" b="b"/>
              <a:pathLst>
                <a:path w="1037" h="1342" extrusionOk="0">
                  <a:moveTo>
                    <a:pt x="362" y="1"/>
                  </a:moveTo>
                  <a:cubicBezTo>
                    <a:pt x="150" y="1"/>
                    <a:pt x="15" y="236"/>
                    <a:pt x="5" y="445"/>
                  </a:cubicBezTo>
                  <a:cubicBezTo>
                    <a:pt x="1" y="517"/>
                    <a:pt x="7" y="595"/>
                    <a:pt x="26" y="671"/>
                  </a:cubicBezTo>
                  <a:lnTo>
                    <a:pt x="26" y="671"/>
                  </a:lnTo>
                  <a:cubicBezTo>
                    <a:pt x="31" y="982"/>
                    <a:pt x="170" y="1342"/>
                    <a:pt x="476" y="1342"/>
                  </a:cubicBezTo>
                  <a:cubicBezTo>
                    <a:pt x="493" y="1342"/>
                    <a:pt x="510" y="1341"/>
                    <a:pt x="529" y="1338"/>
                  </a:cubicBezTo>
                  <a:cubicBezTo>
                    <a:pt x="637" y="1328"/>
                    <a:pt x="721" y="1276"/>
                    <a:pt x="785" y="1201"/>
                  </a:cubicBezTo>
                  <a:lnTo>
                    <a:pt x="785" y="1201"/>
                  </a:lnTo>
                  <a:cubicBezTo>
                    <a:pt x="908" y="1139"/>
                    <a:pt x="1006" y="1027"/>
                    <a:pt x="1029" y="874"/>
                  </a:cubicBezTo>
                  <a:cubicBezTo>
                    <a:pt x="1037" y="786"/>
                    <a:pt x="1012" y="681"/>
                    <a:pt x="959" y="604"/>
                  </a:cubicBezTo>
                  <a:lnTo>
                    <a:pt x="959" y="604"/>
                  </a:lnTo>
                  <a:cubicBezTo>
                    <a:pt x="959" y="422"/>
                    <a:pt x="928" y="217"/>
                    <a:pt x="802" y="100"/>
                  </a:cubicBezTo>
                  <a:cubicBezTo>
                    <a:pt x="772" y="69"/>
                    <a:pt x="714" y="38"/>
                    <a:pt x="668" y="38"/>
                  </a:cubicBezTo>
                  <a:cubicBezTo>
                    <a:pt x="661" y="38"/>
                    <a:pt x="654" y="39"/>
                    <a:pt x="648" y="41"/>
                  </a:cubicBezTo>
                  <a:cubicBezTo>
                    <a:pt x="621" y="48"/>
                    <a:pt x="595" y="58"/>
                    <a:pt x="569" y="71"/>
                  </a:cubicBezTo>
                  <a:lnTo>
                    <a:pt x="569" y="71"/>
                  </a:lnTo>
                  <a:cubicBezTo>
                    <a:pt x="545" y="54"/>
                    <a:pt x="520" y="39"/>
                    <a:pt x="493" y="29"/>
                  </a:cubicBezTo>
                  <a:cubicBezTo>
                    <a:pt x="447" y="9"/>
                    <a:pt x="403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48"/>
            <p:cNvSpPr/>
            <p:nvPr/>
          </p:nvSpPr>
          <p:spPr>
            <a:xfrm>
              <a:off x="7165970" y="651198"/>
              <a:ext cx="33945" cy="41228"/>
            </a:xfrm>
            <a:custGeom>
              <a:avLst/>
              <a:gdLst/>
              <a:ahLst/>
              <a:cxnLst/>
              <a:rect l="l" t="t" r="r" b="b"/>
              <a:pathLst>
                <a:path w="1072" h="1302" extrusionOk="0">
                  <a:moveTo>
                    <a:pt x="518" y="0"/>
                  </a:moveTo>
                  <a:cubicBezTo>
                    <a:pt x="438" y="0"/>
                    <a:pt x="357" y="25"/>
                    <a:pt x="287" y="67"/>
                  </a:cubicBezTo>
                  <a:lnTo>
                    <a:pt x="287" y="67"/>
                  </a:lnTo>
                  <a:cubicBezTo>
                    <a:pt x="280" y="67"/>
                    <a:pt x="274" y="67"/>
                    <a:pt x="267" y="67"/>
                  </a:cubicBezTo>
                  <a:cubicBezTo>
                    <a:pt x="253" y="67"/>
                    <a:pt x="240" y="67"/>
                    <a:pt x="226" y="69"/>
                  </a:cubicBezTo>
                  <a:cubicBezTo>
                    <a:pt x="166" y="69"/>
                    <a:pt x="119" y="128"/>
                    <a:pt x="107" y="164"/>
                  </a:cubicBezTo>
                  <a:cubicBezTo>
                    <a:pt x="95" y="211"/>
                    <a:pt x="90" y="259"/>
                    <a:pt x="91" y="306"/>
                  </a:cubicBezTo>
                  <a:lnTo>
                    <a:pt x="91" y="306"/>
                  </a:lnTo>
                  <a:cubicBezTo>
                    <a:pt x="73" y="370"/>
                    <a:pt x="71" y="436"/>
                    <a:pt x="81" y="503"/>
                  </a:cubicBezTo>
                  <a:lnTo>
                    <a:pt x="81" y="503"/>
                  </a:lnTo>
                  <a:cubicBezTo>
                    <a:pt x="54" y="549"/>
                    <a:pt x="37" y="607"/>
                    <a:pt x="35" y="676"/>
                  </a:cubicBezTo>
                  <a:cubicBezTo>
                    <a:pt x="35" y="679"/>
                    <a:pt x="35" y="683"/>
                    <a:pt x="35" y="686"/>
                  </a:cubicBezTo>
                  <a:lnTo>
                    <a:pt x="35" y="686"/>
                  </a:lnTo>
                  <a:cubicBezTo>
                    <a:pt x="1" y="860"/>
                    <a:pt x="9" y="1047"/>
                    <a:pt x="47" y="1200"/>
                  </a:cubicBezTo>
                  <a:cubicBezTo>
                    <a:pt x="57" y="1259"/>
                    <a:pt x="115" y="1301"/>
                    <a:pt x="175" y="1301"/>
                  </a:cubicBezTo>
                  <a:cubicBezTo>
                    <a:pt x="188" y="1301"/>
                    <a:pt x="201" y="1299"/>
                    <a:pt x="214" y="1295"/>
                  </a:cubicBezTo>
                  <a:cubicBezTo>
                    <a:pt x="315" y="1288"/>
                    <a:pt x="392" y="1256"/>
                    <a:pt x="451" y="1206"/>
                  </a:cubicBezTo>
                  <a:lnTo>
                    <a:pt x="451" y="1206"/>
                  </a:lnTo>
                  <a:cubicBezTo>
                    <a:pt x="455" y="1206"/>
                    <a:pt x="459" y="1206"/>
                    <a:pt x="463" y="1206"/>
                  </a:cubicBezTo>
                  <a:cubicBezTo>
                    <a:pt x="479" y="1206"/>
                    <a:pt x="495" y="1204"/>
                    <a:pt x="512" y="1200"/>
                  </a:cubicBezTo>
                  <a:cubicBezTo>
                    <a:pt x="529" y="1194"/>
                    <a:pt x="545" y="1186"/>
                    <a:pt x="561" y="1178"/>
                  </a:cubicBezTo>
                  <a:lnTo>
                    <a:pt x="561" y="1178"/>
                  </a:lnTo>
                  <a:cubicBezTo>
                    <a:pt x="688" y="1173"/>
                    <a:pt x="810" y="1115"/>
                    <a:pt x="893" y="986"/>
                  </a:cubicBezTo>
                  <a:cubicBezTo>
                    <a:pt x="1071" y="724"/>
                    <a:pt x="976" y="128"/>
                    <a:pt x="642" y="21"/>
                  </a:cubicBezTo>
                  <a:cubicBezTo>
                    <a:pt x="602" y="7"/>
                    <a:pt x="560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8"/>
            <p:cNvSpPr/>
            <p:nvPr/>
          </p:nvSpPr>
          <p:spPr>
            <a:xfrm>
              <a:off x="6981269" y="600978"/>
              <a:ext cx="343439" cy="318423"/>
            </a:xfrm>
            <a:custGeom>
              <a:avLst/>
              <a:gdLst/>
              <a:ahLst/>
              <a:cxnLst/>
              <a:rect l="l" t="t" r="r" b="b"/>
              <a:pathLst>
                <a:path w="10846" h="10056" extrusionOk="0">
                  <a:moveTo>
                    <a:pt x="9058" y="1"/>
                  </a:moveTo>
                  <a:cubicBezTo>
                    <a:pt x="8990" y="1"/>
                    <a:pt x="8911" y="72"/>
                    <a:pt x="8952" y="155"/>
                  </a:cubicBezTo>
                  <a:cubicBezTo>
                    <a:pt x="10405" y="3357"/>
                    <a:pt x="10333" y="9215"/>
                    <a:pt x="5535" y="9358"/>
                  </a:cubicBezTo>
                  <a:cubicBezTo>
                    <a:pt x="5466" y="9360"/>
                    <a:pt x="5398" y="9362"/>
                    <a:pt x="5331" y="9362"/>
                  </a:cubicBezTo>
                  <a:cubicBezTo>
                    <a:pt x="825" y="9362"/>
                    <a:pt x="1388" y="4275"/>
                    <a:pt x="1165" y="1143"/>
                  </a:cubicBezTo>
                  <a:cubicBezTo>
                    <a:pt x="1159" y="988"/>
                    <a:pt x="1047" y="907"/>
                    <a:pt x="932" y="907"/>
                  </a:cubicBezTo>
                  <a:cubicBezTo>
                    <a:pt x="826" y="907"/>
                    <a:pt x="718" y="976"/>
                    <a:pt x="689" y="1119"/>
                  </a:cubicBezTo>
                  <a:cubicBezTo>
                    <a:pt x="1" y="4625"/>
                    <a:pt x="846" y="10055"/>
                    <a:pt x="5127" y="10055"/>
                  </a:cubicBezTo>
                  <a:cubicBezTo>
                    <a:pt x="5512" y="10055"/>
                    <a:pt x="5926" y="10011"/>
                    <a:pt x="6368" y="9918"/>
                  </a:cubicBezTo>
                  <a:cubicBezTo>
                    <a:pt x="7857" y="9596"/>
                    <a:pt x="9202" y="8191"/>
                    <a:pt x="9845" y="6834"/>
                  </a:cubicBezTo>
                  <a:cubicBezTo>
                    <a:pt x="10845" y="4703"/>
                    <a:pt x="10107" y="2024"/>
                    <a:pt x="9131" y="47"/>
                  </a:cubicBezTo>
                  <a:cubicBezTo>
                    <a:pt x="9116" y="15"/>
                    <a:pt x="9088" y="1"/>
                    <a:pt x="90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8"/>
            <p:cNvSpPr/>
            <p:nvPr/>
          </p:nvSpPr>
          <p:spPr>
            <a:xfrm>
              <a:off x="6865471" y="1247826"/>
              <a:ext cx="103070" cy="296543"/>
            </a:xfrm>
            <a:custGeom>
              <a:avLst/>
              <a:gdLst/>
              <a:ahLst/>
              <a:cxnLst/>
              <a:rect l="l" t="t" r="r" b="b"/>
              <a:pathLst>
                <a:path w="3255" h="9365" extrusionOk="0">
                  <a:moveTo>
                    <a:pt x="2926" y="0"/>
                  </a:moveTo>
                  <a:cubicBezTo>
                    <a:pt x="2830" y="0"/>
                    <a:pt x="2735" y="51"/>
                    <a:pt x="2691" y="170"/>
                  </a:cubicBezTo>
                  <a:cubicBezTo>
                    <a:pt x="1631" y="3087"/>
                    <a:pt x="0" y="6027"/>
                    <a:pt x="238" y="9218"/>
                  </a:cubicBezTo>
                  <a:cubicBezTo>
                    <a:pt x="244" y="9320"/>
                    <a:pt x="314" y="9364"/>
                    <a:pt x="393" y="9364"/>
                  </a:cubicBezTo>
                  <a:cubicBezTo>
                    <a:pt x="488" y="9364"/>
                    <a:pt x="594" y="9299"/>
                    <a:pt x="607" y="9195"/>
                  </a:cubicBezTo>
                  <a:cubicBezTo>
                    <a:pt x="881" y="7611"/>
                    <a:pt x="1084" y="6135"/>
                    <a:pt x="1655" y="4634"/>
                  </a:cubicBezTo>
                  <a:cubicBezTo>
                    <a:pt x="2191" y="3206"/>
                    <a:pt x="2691" y="1777"/>
                    <a:pt x="3179" y="348"/>
                  </a:cubicBezTo>
                  <a:cubicBezTo>
                    <a:pt x="3254" y="146"/>
                    <a:pt x="3088" y="0"/>
                    <a:pt x="2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48"/>
            <p:cNvSpPr/>
            <p:nvPr/>
          </p:nvSpPr>
          <p:spPr>
            <a:xfrm>
              <a:off x="6997196" y="1231993"/>
              <a:ext cx="59309" cy="381595"/>
            </a:xfrm>
            <a:custGeom>
              <a:avLst/>
              <a:gdLst/>
              <a:ahLst/>
              <a:cxnLst/>
              <a:rect l="l" t="t" r="r" b="b"/>
              <a:pathLst>
                <a:path w="1873" h="12051" extrusionOk="0">
                  <a:moveTo>
                    <a:pt x="1625" y="0"/>
                  </a:moveTo>
                  <a:cubicBezTo>
                    <a:pt x="1514" y="0"/>
                    <a:pt x="1399" y="67"/>
                    <a:pt x="1377" y="205"/>
                  </a:cubicBezTo>
                  <a:cubicBezTo>
                    <a:pt x="805" y="4099"/>
                    <a:pt x="424" y="7968"/>
                    <a:pt x="7" y="11861"/>
                  </a:cubicBezTo>
                  <a:cubicBezTo>
                    <a:pt x="0" y="11975"/>
                    <a:pt x="107" y="12050"/>
                    <a:pt x="204" y="12050"/>
                  </a:cubicBezTo>
                  <a:cubicBezTo>
                    <a:pt x="271" y="12050"/>
                    <a:pt x="333" y="12015"/>
                    <a:pt x="353" y="11933"/>
                  </a:cubicBezTo>
                  <a:cubicBezTo>
                    <a:pt x="841" y="10076"/>
                    <a:pt x="924" y="8278"/>
                    <a:pt x="1043" y="6373"/>
                  </a:cubicBezTo>
                  <a:cubicBezTo>
                    <a:pt x="1186" y="4337"/>
                    <a:pt x="1567" y="2277"/>
                    <a:pt x="1841" y="253"/>
                  </a:cubicBezTo>
                  <a:cubicBezTo>
                    <a:pt x="1873" y="88"/>
                    <a:pt x="1752" y="0"/>
                    <a:pt x="1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48"/>
            <p:cNvSpPr/>
            <p:nvPr/>
          </p:nvSpPr>
          <p:spPr>
            <a:xfrm>
              <a:off x="7179143" y="1249725"/>
              <a:ext cx="27929" cy="159117"/>
            </a:xfrm>
            <a:custGeom>
              <a:avLst/>
              <a:gdLst/>
              <a:ahLst/>
              <a:cxnLst/>
              <a:rect l="l" t="t" r="r" b="b"/>
              <a:pathLst>
                <a:path w="882" h="5025" extrusionOk="0">
                  <a:moveTo>
                    <a:pt x="272" y="0"/>
                  </a:moveTo>
                  <a:cubicBezTo>
                    <a:pt x="159" y="0"/>
                    <a:pt x="54" y="70"/>
                    <a:pt x="60" y="217"/>
                  </a:cubicBezTo>
                  <a:cubicBezTo>
                    <a:pt x="107" y="1038"/>
                    <a:pt x="167" y="1848"/>
                    <a:pt x="155" y="2669"/>
                  </a:cubicBezTo>
                  <a:cubicBezTo>
                    <a:pt x="143" y="3420"/>
                    <a:pt x="0" y="4146"/>
                    <a:pt x="107" y="4872"/>
                  </a:cubicBezTo>
                  <a:cubicBezTo>
                    <a:pt x="126" y="4974"/>
                    <a:pt x="220" y="5025"/>
                    <a:pt x="309" y="5025"/>
                  </a:cubicBezTo>
                  <a:cubicBezTo>
                    <a:pt x="386" y="5025"/>
                    <a:pt x="460" y="4986"/>
                    <a:pt x="477" y="4908"/>
                  </a:cubicBezTo>
                  <a:cubicBezTo>
                    <a:pt x="881" y="3431"/>
                    <a:pt x="643" y="1753"/>
                    <a:pt x="536" y="241"/>
                  </a:cubicBezTo>
                  <a:cubicBezTo>
                    <a:pt x="530" y="84"/>
                    <a:pt x="39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48"/>
            <p:cNvSpPr/>
            <p:nvPr/>
          </p:nvSpPr>
          <p:spPr>
            <a:xfrm>
              <a:off x="7299342" y="1199378"/>
              <a:ext cx="37776" cy="73906"/>
            </a:xfrm>
            <a:custGeom>
              <a:avLst/>
              <a:gdLst/>
              <a:ahLst/>
              <a:cxnLst/>
              <a:rect l="l" t="t" r="r" b="b"/>
              <a:pathLst>
                <a:path w="1193" h="2334" extrusionOk="0">
                  <a:moveTo>
                    <a:pt x="103" y="0"/>
                  </a:moveTo>
                  <a:cubicBezTo>
                    <a:pt x="52" y="0"/>
                    <a:pt x="1" y="37"/>
                    <a:pt x="14" y="104"/>
                  </a:cubicBezTo>
                  <a:cubicBezTo>
                    <a:pt x="240" y="878"/>
                    <a:pt x="669" y="1557"/>
                    <a:pt x="1014" y="2283"/>
                  </a:cubicBezTo>
                  <a:cubicBezTo>
                    <a:pt x="1030" y="2319"/>
                    <a:pt x="1057" y="2333"/>
                    <a:pt x="1084" y="2333"/>
                  </a:cubicBezTo>
                  <a:cubicBezTo>
                    <a:pt x="1137" y="2333"/>
                    <a:pt x="1193" y="2275"/>
                    <a:pt x="1169" y="2212"/>
                  </a:cubicBezTo>
                  <a:cubicBezTo>
                    <a:pt x="883" y="1473"/>
                    <a:pt x="419" y="819"/>
                    <a:pt x="193" y="68"/>
                  </a:cubicBezTo>
                  <a:cubicBezTo>
                    <a:pt x="182" y="22"/>
                    <a:pt x="14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48"/>
            <p:cNvSpPr/>
            <p:nvPr/>
          </p:nvSpPr>
          <p:spPr>
            <a:xfrm>
              <a:off x="6613894" y="728745"/>
              <a:ext cx="80429" cy="23369"/>
            </a:xfrm>
            <a:custGeom>
              <a:avLst/>
              <a:gdLst/>
              <a:ahLst/>
              <a:cxnLst/>
              <a:rect l="l" t="t" r="r" b="b"/>
              <a:pathLst>
                <a:path w="2540" h="738" extrusionOk="0">
                  <a:moveTo>
                    <a:pt x="2260" y="0"/>
                  </a:moveTo>
                  <a:cubicBezTo>
                    <a:pt x="2051" y="0"/>
                    <a:pt x="1850" y="74"/>
                    <a:pt x="1641" y="74"/>
                  </a:cubicBezTo>
                  <a:cubicBezTo>
                    <a:pt x="1627" y="74"/>
                    <a:pt x="1613" y="73"/>
                    <a:pt x="1599" y="72"/>
                  </a:cubicBezTo>
                  <a:cubicBezTo>
                    <a:pt x="1466" y="65"/>
                    <a:pt x="1337" y="48"/>
                    <a:pt x="1207" y="48"/>
                  </a:cubicBezTo>
                  <a:cubicBezTo>
                    <a:pt x="1128" y="48"/>
                    <a:pt x="1049" y="55"/>
                    <a:pt x="968" y="72"/>
                  </a:cubicBezTo>
                  <a:cubicBezTo>
                    <a:pt x="647" y="132"/>
                    <a:pt x="218" y="203"/>
                    <a:pt x="51" y="513"/>
                  </a:cubicBezTo>
                  <a:cubicBezTo>
                    <a:pt x="1" y="634"/>
                    <a:pt x="70" y="738"/>
                    <a:pt x="172" y="738"/>
                  </a:cubicBezTo>
                  <a:cubicBezTo>
                    <a:pt x="191" y="738"/>
                    <a:pt x="210" y="735"/>
                    <a:pt x="230" y="727"/>
                  </a:cubicBezTo>
                  <a:cubicBezTo>
                    <a:pt x="516" y="620"/>
                    <a:pt x="861" y="561"/>
                    <a:pt x="1159" y="537"/>
                  </a:cubicBezTo>
                  <a:cubicBezTo>
                    <a:pt x="1254" y="519"/>
                    <a:pt x="1346" y="519"/>
                    <a:pt x="1438" y="519"/>
                  </a:cubicBezTo>
                  <a:cubicBezTo>
                    <a:pt x="1531" y="519"/>
                    <a:pt x="1623" y="519"/>
                    <a:pt x="1718" y="501"/>
                  </a:cubicBezTo>
                  <a:cubicBezTo>
                    <a:pt x="1921" y="489"/>
                    <a:pt x="2099" y="370"/>
                    <a:pt x="2290" y="370"/>
                  </a:cubicBezTo>
                  <a:cubicBezTo>
                    <a:pt x="2516" y="358"/>
                    <a:pt x="2540" y="13"/>
                    <a:pt x="2302" y="1"/>
                  </a:cubicBezTo>
                  <a:cubicBezTo>
                    <a:pt x="2288" y="0"/>
                    <a:pt x="2274" y="0"/>
                    <a:pt x="2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48"/>
            <p:cNvSpPr/>
            <p:nvPr/>
          </p:nvSpPr>
          <p:spPr>
            <a:xfrm>
              <a:off x="6764428" y="940487"/>
              <a:ext cx="184005" cy="180585"/>
            </a:xfrm>
            <a:custGeom>
              <a:avLst/>
              <a:gdLst/>
              <a:ahLst/>
              <a:cxnLst/>
              <a:rect l="l" t="t" r="r" b="b"/>
              <a:pathLst>
                <a:path w="5811" h="5703" extrusionOk="0">
                  <a:moveTo>
                    <a:pt x="2288" y="1"/>
                  </a:moveTo>
                  <a:cubicBezTo>
                    <a:pt x="2238" y="1"/>
                    <a:pt x="2186" y="2"/>
                    <a:pt x="2132" y="5"/>
                  </a:cubicBezTo>
                  <a:cubicBezTo>
                    <a:pt x="1310" y="53"/>
                    <a:pt x="870" y="505"/>
                    <a:pt x="119" y="767"/>
                  </a:cubicBezTo>
                  <a:cubicBezTo>
                    <a:pt x="0" y="815"/>
                    <a:pt x="24" y="994"/>
                    <a:pt x="155" y="994"/>
                  </a:cubicBezTo>
                  <a:cubicBezTo>
                    <a:pt x="181" y="996"/>
                    <a:pt x="207" y="997"/>
                    <a:pt x="232" y="997"/>
                  </a:cubicBezTo>
                  <a:cubicBezTo>
                    <a:pt x="681" y="997"/>
                    <a:pt x="1013" y="617"/>
                    <a:pt x="1453" y="482"/>
                  </a:cubicBezTo>
                  <a:cubicBezTo>
                    <a:pt x="1643" y="429"/>
                    <a:pt x="1825" y="404"/>
                    <a:pt x="1998" y="404"/>
                  </a:cubicBezTo>
                  <a:cubicBezTo>
                    <a:pt x="2648" y="404"/>
                    <a:pt x="3177" y="761"/>
                    <a:pt x="3572" y="1363"/>
                  </a:cubicBezTo>
                  <a:cubicBezTo>
                    <a:pt x="4406" y="2601"/>
                    <a:pt x="4525" y="4173"/>
                    <a:pt x="5001" y="5542"/>
                  </a:cubicBezTo>
                  <a:cubicBezTo>
                    <a:pt x="5032" y="5646"/>
                    <a:pt x="5125" y="5703"/>
                    <a:pt x="5217" y="5703"/>
                  </a:cubicBezTo>
                  <a:cubicBezTo>
                    <a:pt x="5304" y="5703"/>
                    <a:pt x="5389" y="5652"/>
                    <a:pt x="5418" y="5542"/>
                  </a:cubicBezTo>
                  <a:cubicBezTo>
                    <a:pt x="5811" y="3922"/>
                    <a:pt x="4644" y="1839"/>
                    <a:pt x="3596" y="660"/>
                  </a:cubicBezTo>
                  <a:cubicBezTo>
                    <a:pt x="3170" y="190"/>
                    <a:pt x="2854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07" name="Google Shape;6007;p48"/>
            <p:cNvGrpSpPr/>
            <p:nvPr/>
          </p:nvGrpSpPr>
          <p:grpSpPr>
            <a:xfrm>
              <a:off x="6603413" y="228600"/>
              <a:ext cx="996872" cy="1363234"/>
              <a:chOff x="6603413" y="228600"/>
              <a:chExt cx="996872" cy="1363234"/>
            </a:xfrm>
          </p:grpSpPr>
          <p:sp>
            <p:nvSpPr>
              <p:cNvPr id="6008" name="Google Shape;6008;p48"/>
              <p:cNvSpPr/>
              <p:nvPr/>
            </p:nvSpPr>
            <p:spPr>
              <a:xfrm>
                <a:off x="6829341" y="379799"/>
                <a:ext cx="624275" cy="635263"/>
              </a:xfrm>
              <a:custGeom>
                <a:avLst/>
                <a:gdLst/>
                <a:ahLst/>
                <a:cxnLst/>
                <a:rect l="l" t="t" r="r" b="b"/>
                <a:pathLst>
                  <a:path w="19715" h="20062" extrusionOk="0">
                    <a:moveTo>
                      <a:pt x="9951" y="462"/>
                    </a:moveTo>
                    <a:cubicBezTo>
                      <a:pt x="11259" y="462"/>
                      <a:pt x="12572" y="673"/>
                      <a:pt x="13631" y="1103"/>
                    </a:cubicBezTo>
                    <a:cubicBezTo>
                      <a:pt x="17977" y="2853"/>
                      <a:pt x="19715" y="9723"/>
                      <a:pt x="17274" y="13581"/>
                    </a:cubicBezTo>
                    <a:cubicBezTo>
                      <a:pt x="15965" y="15653"/>
                      <a:pt x="14702" y="17498"/>
                      <a:pt x="12286" y="18343"/>
                    </a:cubicBezTo>
                    <a:cubicBezTo>
                      <a:pt x="10996" y="18790"/>
                      <a:pt x="9759" y="19189"/>
                      <a:pt x="8500" y="19189"/>
                    </a:cubicBezTo>
                    <a:cubicBezTo>
                      <a:pt x="7678" y="19189"/>
                      <a:pt x="6848" y="19019"/>
                      <a:pt x="5987" y="18582"/>
                    </a:cubicBezTo>
                    <a:cubicBezTo>
                      <a:pt x="3546" y="17308"/>
                      <a:pt x="1903" y="15569"/>
                      <a:pt x="1379" y="12831"/>
                    </a:cubicBezTo>
                    <a:cubicBezTo>
                      <a:pt x="903" y="10283"/>
                      <a:pt x="546" y="6830"/>
                      <a:pt x="2272" y="4651"/>
                    </a:cubicBezTo>
                    <a:cubicBezTo>
                      <a:pt x="2374" y="4512"/>
                      <a:pt x="2274" y="4344"/>
                      <a:pt x="2140" y="4344"/>
                    </a:cubicBezTo>
                    <a:cubicBezTo>
                      <a:pt x="2102" y="4344"/>
                      <a:pt x="2062" y="4358"/>
                      <a:pt x="2022" y="4389"/>
                    </a:cubicBezTo>
                    <a:cubicBezTo>
                      <a:pt x="2018" y="4394"/>
                      <a:pt x="2013" y="4398"/>
                      <a:pt x="2008" y="4402"/>
                    </a:cubicBezTo>
                    <a:lnTo>
                      <a:pt x="2008" y="4402"/>
                    </a:lnTo>
                    <a:cubicBezTo>
                      <a:pt x="2276" y="3965"/>
                      <a:pt x="2553" y="3537"/>
                      <a:pt x="2915" y="3175"/>
                    </a:cubicBezTo>
                    <a:cubicBezTo>
                      <a:pt x="3820" y="2258"/>
                      <a:pt x="5368" y="1425"/>
                      <a:pt x="6582" y="984"/>
                    </a:cubicBezTo>
                    <a:cubicBezTo>
                      <a:pt x="7570" y="638"/>
                      <a:pt x="8759" y="462"/>
                      <a:pt x="9951" y="462"/>
                    </a:cubicBezTo>
                    <a:close/>
                    <a:moveTo>
                      <a:pt x="10122" y="1"/>
                    </a:moveTo>
                    <a:cubicBezTo>
                      <a:pt x="9010" y="1"/>
                      <a:pt x="7921" y="150"/>
                      <a:pt x="6999" y="425"/>
                    </a:cubicBezTo>
                    <a:cubicBezTo>
                      <a:pt x="5678" y="817"/>
                      <a:pt x="4285" y="1591"/>
                      <a:pt x="3225" y="2484"/>
                    </a:cubicBezTo>
                    <a:cubicBezTo>
                      <a:pt x="2225" y="3342"/>
                      <a:pt x="1808" y="4437"/>
                      <a:pt x="1070" y="5461"/>
                    </a:cubicBezTo>
                    <a:cubicBezTo>
                      <a:pt x="1056" y="5492"/>
                      <a:pt x="1070" y="5527"/>
                      <a:pt x="1095" y="5553"/>
                    </a:cubicBezTo>
                    <a:lnTo>
                      <a:pt x="1095" y="5553"/>
                    </a:lnTo>
                    <a:cubicBezTo>
                      <a:pt x="0" y="7487"/>
                      <a:pt x="201" y="10127"/>
                      <a:pt x="475" y="12224"/>
                    </a:cubicBezTo>
                    <a:cubicBezTo>
                      <a:pt x="832" y="15057"/>
                      <a:pt x="1903" y="16974"/>
                      <a:pt x="4296" y="18593"/>
                    </a:cubicBezTo>
                    <a:cubicBezTo>
                      <a:pt x="5622" y="19488"/>
                      <a:pt x="7216" y="20061"/>
                      <a:pt x="8812" y="20061"/>
                    </a:cubicBezTo>
                    <a:cubicBezTo>
                      <a:pt x="9595" y="20061"/>
                      <a:pt x="10378" y="19923"/>
                      <a:pt x="11131" y="19617"/>
                    </a:cubicBezTo>
                    <a:cubicBezTo>
                      <a:pt x="12262" y="19153"/>
                      <a:pt x="13548" y="18772"/>
                      <a:pt x="14560" y="18046"/>
                    </a:cubicBezTo>
                    <a:cubicBezTo>
                      <a:pt x="15798" y="17153"/>
                      <a:pt x="16346" y="15915"/>
                      <a:pt x="17119" y="14652"/>
                    </a:cubicBezTo>
                    <a:cubicBezTo>
                      <a:pt x="18548" y="12343"/>
                      <a:pt x="18953" y="10426"/>
                      <a:pt x="18608" y="7628"/>
                    </a:cubicBezTo>
                    <a:cubicBezTo>
                      <a:pt x="18298" y="5139"/>
                      <a:pt x="17119" y="2568"/>
                      <a:pt x="14941" y="1175"/>
                    </a:cubicBezTo>
                    <a:cubicBezTo>
                      <a:pt x="13643" y="362"/>
                      <a:pt x="11855" y="1"/>
                      <a:pt x="10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48"/>
              <p:cNvSpPr/>
              <p:nvPr/>
            </p:nvSpPr>
            <p:spPr>
              <a:xfrm>
                <a:off x="6766455" y="352504"/>
                <a:ext cx="175202" cy="115514"/>
              </a:xfrm>
              <a:custGeom>
                <a:avLst/>
                <a:gdLst/>
                <a:ahLst/>
                <a:cxnLst/>
                <a:rect l="l" t="t" r="r" b="b"/>
                <a:pathLst>
                  <a:path w="5533" h="3648" extrusionOk="0">
                    <a:moveTo>
                      <a:pt x="5249" y="0"/>
                    </a:moveTo>
                    <a:cubicBezTo>
                      <a:pt x="5208" y="0"/>
                      <a:pt x="5169" y="21"/>
                      <a:pt x="5163" y="60"/>
                    </a:cubicBezTo>
                    <a:cubicBezTo>
                      <a:pt x="4985" y="1036"/>
                      <a:pt x="5175" y="2334"/>
                      <a:pt x="4044" y="2775"/>
                    </a:cubicBezTo>
                    <a:cubicBezTo>
                      <a:pt x="3670" y="2913"/>
                      <a:pt x="3291" y="2973"/>
                      <a:pt x="2914" y="2973"/>
                    </a:cubicBezTo>
                    <a:cubicBezTo>
                      <a:pt x="1997" y="2973"/>
                      <a:pt x="1088" y="2618"/>
                      <a:pt x="270" y="2179"/>
                    </a:cubicBezTo>
                    <a:cubicBezTo>
                      <a:pt x="249" y="2169"/>
                      <a:pt x="227" y="2165"/>
                      <a:pt x="206" y="2165"/>
                    </a:cubicBezTo>
                    <a:cubicBezTo>
                      <a:pt x="101" y="2165"/>
                      <a:pt x="0" y="2271"/>
                      <a:pt x="79" y="2370"/>
                    </a:cubicBezTo>
                    <a:cubicBezTo>
                      <a:pt x="660" y="3256"/>
                      <a:pt x="1652" y="3647"/>
                      <a:pt x="2662" y="3647"/>
                    </a:cubicBezTo>
                    <a:cubicBezTo>
                      <a:pt x="3227" y="3647"/>
                      <a:pt x="3798" y="3525"/>
                      <a:pt x="4306" y="3299"/>
                    </a:cubicBezTo>
                    <a:cubicBezTo>
                      <a:pt x="5449" y="2775"/>
                      <a:pt x="5532" y="1144"/>
                      <a:pt x="5342" y="84"/>
                    </a:cubicBezTo>
                    <a:cubicBezTo>
                      <a:pt x="5342" y="27"/>
                      <a:pt x="5295" y="0"/>
                      <a:pt x="52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48"/>
              <p:cNvSpPr/>
              <p:nvPr/>
            </p:nvSpPr>
            <p:spPr>
              <a:xfrm>
                <a:off x="6688401" y="429133"/>
                <a:ext cx="158990" cy="200376"/>
              </a:xfrm>
              <a:custGeom>
                <a:avLst/>
                <a:gdLst/>
                <a:ahLst/>
                <a:cxnLst/>
                <a:rect l="l" t="t" r="r" b="b"/>
                <a:pathLst>
                  <a:path w="5021" h="6328" extrusionOk="0">
                    <a:moveTo>
                      <a:pt x="2556" y="1"/>
                    </a:moveTo>
                    <a:cubicBezTo>
                      <a:pt x="2485" y="1"/>
                      <a:pt x="2449" y="98"/>
                      <a:pt x="2497" y="164"/>
                    </a:cubicBezTo>
                    <a:cubicBezTo>
                      <a:pt x="3461" y="1260"/>
                      <a:pt x="5021" y="2796"/>
                      <a:pt x="3497" y="4224"/>
                    </a:cubicBezTo>
                    <a:cubicBezTo>
                      <a:pt x="2937" y="4724"/>
                      <a:pt x="2128" y="5248"/>
                      <a:pt x="1425" y="5498"/>
                    </a:cubicBezTo>
                    <a:cubicBezTo>
                      <a:pt x="996" y="5665"/>
                      <a:pt x="544" y="5736"/>
                      <a:pt x="163" y="5975"/>
                    </a:cubicBezTo>
                    <a:cubicBezTo>
                      <a:pt x="0" y="6072"/>
                      <a:pt x="85" y="6328"/>
                      <a:pt x="254" y="6328"/>
                    </a:cubicBezTo>
                    <a:cubicBezTo>
                      <a:pt x="270" y="6328"/>
                      <a:pt x="288" y="6325"/>
                      <a:pt x="306" y="6320"/>
                    </a:cubicBezTo>
                    <a:cubicBezTo>
                      <a:pt x="735" y="6189"/>
                      <a:pt x="1187" y="6296"/>
                      <a:pt x="1616" y="6189"/>
                    </a:cubicBezTo>
                    <a:cubicBezTo>
                      <a:pt x="2128" y="6046"/>
                      <a:pt x="2556" y="5736"/>
                      <a:pt x="2973" y="5451"/>
                    </a:cubicBezTo>
                    <a:cubicBezTo>
                      <a:pt x="3556" y="5034"/>
                      <a:pt x="4425" y="4558"/>
                      <a:pt x="4592" y="3808"/>
                    </a:cubicBezTo>
                    <a:cubicBezTo>
                      <a:pt x="4949" y="2212"/>
                      <a:pt x="3794" y="867"/>
                      <a:pt x="2616" y="21"/>
                    </a:cubicBezTo>
                    <a:cubicBezTo>
                      <a:pt x="2594" y="7"/>
                      <a:pt x="2574" y="1"/>
                      <a:pt x="2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48"/>
              <p:cNvSpPr/>
              <p:nvPr/>
            </p:nvSpPr>
            <p:spPr>
              <a:xfrm>
                <a:off x="6701827" y="622700"/>
                <a:ext cx="102215" cy="193220"/>
              </a:xfrm>
              <a:custGeom>
                <a:avLst/>
                <a:gdLst/>
                <a:ahLst/>
                <a:cxnLst/>
                <a:rect l="l" t="t" r="r" b="b"/>
                <a:pathLst>
                  <a:path w="3228" h="6102" extrusionOk="0">
                    <a:moveTo>
                      <a:pt x="402" y="0"/>
                    </a:moveTo>
                    <a:cubicBezTo>
                      <a:pt x="329" y="0"/>
                      <a:pt x="255" y="2"/>
                      <a:pt x="180" y="4"/>
                    </a:cubicBezTo>
                    <a:cubicBezTo>
                      <a:pt x="49" y="16"/>
                      <a:pt x="1" y="243"/>
                      <a:pt x="156" y="266"/>
                    </a:cubicBezTo>
                    <a:cubicBezTo>
                      <a:pt x="644" y="373"/>
                      <a:pt x="1251" y="445"/>
                      <a:pt x="1715" y="624"/>
                    </a:cubicBezTo>
                    <a:cubicBezTo>
                      <a:pt x="2739" y="1016"/>
                      <a:pt x="2692" y="2278"/>
                      <a:pt x="2323" y="3076"/>
                    </a:cubicBezTo>
                    <a:cubicBezTo>
                      <a:pt x="1835" y="4172"/>
                      <a:pt x="763" y="4767"/>
                      <a:pt x="168" y="5743"/>
                    </a:cubicBezTo>
                    <a:cubicBezTo>
                      <a:pt x="73" y="5890"/>
                      <a:pt x="200" y="6101"/>
                      <a:pt x="362" y="6101"/>
                    </a:cubicBezTo>
                    <a:cubicBezTo>
                      <a:pt x="384" y="6101"/>
                      <a:pt x="407" y="6097"/>
                      <a:pt x="430" y="6088"/>
                    </a:cubicBezTo>
                    <a:cubicBezTo>
                      <a:pt x="1323" y="5791"/>
                      <a:pt x="1846" y="5755"/>
                      <a:pt x="2299" y="4850"/>
                    </a:cubicBezTo>
                    <a:cubicBezTo>
                      <a:pt x="2680" y="4053"/>
                      <a:pt x="3228" y="3160"/>
                      <a:pt x="3144" y="2231"/>
                    </a:cubicBezTo>
                    <a:cubicBezTo>
                      <a:pt x="3008" y="586"/>
                      <a:pt x="1888" y="0"/>
                      <a:pt x="4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48"/>
              <p:cNvSpPr/>
              <p:nvPr/>
            </p:nvSpPr>
            <p:spPr>
              <a:xfrm>
                <a:off x="6720636" y="794893"/>
                <a:ext cx="103386" cy="182454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5762" extrusionOk="0">
                    <a:moveTo>
                      <a:pt x="1736" y="0"/>
                    </a:moveTo>
                    <a:cubicBezTo>
                      <a:pt x="1545" y="0"/>
                      <a:pt x="1352" y="30"/>
                      <a:pt x="1169" y="67"/>
                    </a:cubicBezTo>
                    <a:cubicBezTo>
                      <a:pt x="1019" y="102"/>
                      <a:pt x="231" y="461"/>
                      <a:pt x="161" y="461"/>
                    </a:cubicBezTo>
                    <a:cubicBezTo>
                      <a:pt x="159" y="461"/>
                      <a:pt x="158" y="461"/>
                      <a:pt x="157" y="460"/>
                    </a:cubicBezTo>
                    <a:cubicBezTo>
                      <a:pt x="136" y="447"/>
                      <a:pt x="117" y="441"/>
                      <a:pt x="99" y="441"/>
                    </a:cubicBezTo>
                    <a:cubicBezTo>
                      <a:pt x="36" y="441"/>
                      <a:pt x="1" y="514"/>
                      <a:pt x="38" y="579"/>
                    </a:cubicBezTo>
                    <a:cubicBezTo>
                      <a:pt x="50" y="615"/>
                      <a:pt x="74" y="662"/>
                      <a:pt x="98" y="722"/>
                    </a:cubicBezTo>
                    <a:cubicBezTo>
                      <a:pt x="116" y="768"/>
                      <a:pt x="163" y="786"/>
                      <a:pt x="205" y="786"/>
                    </a:cubicBezTo>
                    <a:cubicBezTo>
                      <a:pt x="218" y="786"/>
                      <a:pt x="230" y="784"/>
                      <a:pt x="240" y="781"/>
                    </a:cubicBezTo>
                    <a:cubicBezTo>
                      <a:pt x="696" y="659"/>
                      <a:pt x="1253" y="392"/>
                      <a:pt x="1734" y="392"/>
                    </a:cubicBezTo>
                    <a:cubicBezTo>
                      <a:pt x="2145" y="392"/>
                      <a:pt x="2501" y="587"/>
                      <a:pt x="2693" y="1234"/>
                    </a:cubicBezTo>
                    <a:cubicBezTo>
                      <a:pt x="2895" y="1889"/>
                      <a:pt x="2717" y="2758"/>
                      <a:pt x="2443" y="3377"/>
                    </a:cubicBezTo>
                    <a:cubicBezTo>
                      <a:pt x="2098" y="4127"/>
                      <a:pt x="1419" y="4782"/>
                      <a:pt x="1145" y="5544"/>
                    </a:cubicBezTo>
                    <a:cubicBezTo>
                      <a:pt x="1099" y="5664"/>
                      <a:pt x="1210" y="5762"/>
                      <a:pt x="1317" y="5762"/>
                    </a:cubicBezTo>
                    <a:cubicBezTo>
                      <a:pt x="1349" y="5762"/>
                      <a:pt x="1380" y="5753"/>
                      <a:pt x="1407" y="5734"/>
                    </a:cubicBezTo>
                    <a:cubicBezTo>
                      <a:pt x="1681" y="5580"/>
                      <a:pt x="1955" y="5592"/>
                      <a:pt x="2205" y="5353"/>
                    </a:cubicBezTo>
                    <a:cubicBezTo>
                      <a:pt x="2491" y="5080"/>
                      <a:pt x="2693" y="4627"/>
                      <a:pt x="2848" y="4282"/>
                    </a:cubicBezTo>
                    <a:cubicBezTo>
                      <a:pt x="3253" y="3341"/>
                      <a:pt x="3265" y="2555"/>
                      <a:pt x="3193" y="1555"/>
                    </a:cubicBezTo>
                    <a:cubicBezTo>
                      <a:pt x="3146" y="948"/>
                      <a:pt x="2872" y="365"/>
                      <a:pt x="2264" y="103"/>
                    </a:cubicBezTo>
                    <a:cubicBezTo>
                      <a:pt x="2096" y="27"/>
                      <a:pt x="1917" y="0"/>
                      <a:pt x="17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48"/>
              <p:cNvSpPr/>
              <p:nvPr/>
            </p:nvSpPr>
            <p:spPr>
              <a:xfrm>
                <a:off x="6932189" y="1029339"/>
                <a:ext cx="214594" cy="86097"/>
              </a:xfrm>
              <a:custGeom>
                <a:avLst/>
                <a:gdLst/>
                <a:ahLst/>
                <a:cxnLst/>
                <a:rect l="l" t="t" r="r" b="b"/>
                <a:pathLst>
                  <a:path w="6777" h="2719" extrusionOk="0">
                    <a:moveTo>
                      <a:pt x="3358" y="1"/>
                    </a:moveTo>
                    <a:cubicBezTo>
                      <a:pt x="3260" y="1"/>
                      <a:pt x="3161" y="7"/>
                      <a:pt x="3061" y="21"/>
                    </a:cubicBezTo>
                    <a:cubicBezTo>
                      <a:pt x="1787" y="176"/>
                      <a:pt x="1" y="986"/>
                      <a:pt x="24" y="2474"/>
                    </a:cubicBezTo>
                    <a:cubicBezTo>
                      <a:pt x="24" y="2541"/>
                      <a:pt x="86" y="2590"/>
                      <a:pt x="143" y="2590"/>
                    </a:cubicBezTo>
                    <a:cubicBezTo>
                      <a:pt x="177" y="2590"/>
                      <a:pt x="209" y="2573"/>
                      <a:pt x="227" y="2533"/>
                    </a:cubicBezTo>
                    <a:cubicBezTo>
                      <a:pt x="705" y="1549"/>
                      <a:pt x="1988" y="469"/>
                      <a:pt x="3235" y="469"/>
                    </a:cubicBezTo>
                    <a:cubicBezTo>
                      <a:pt x="3511" y="469"/>
                      <a:pt x="3785" y="522"/>
                      <a:pt x="4049" y="640"/>
                    </a:cubicBezTo>
                    <a:cubicBezTo>
                      <a:pt x="5025" y="1093"/>
                      <a:pt x="5692" y="2129"/>
                      <a:pt x="6549" y="2700"/>
                    </a:cubicBezTo>
                    <a:cubicBezTo>
                      <a:pt x="6568" y="2713"/>
                      <a:pt x="6588" y="2718"/>
                      <a:pt x="6607" y="2718"/>
                    </a:cubicBezTo>
                    <a:cubicBezTo>
                      <a:pt x="6697" y="2718"/>
                      <a:pt x="6777" y="2600"/>
                      <a:pt x="6728" y="2521"/>
                    </a:cubicBezTo>
                    <a:cubicBezTo>
                      <a:pt x="6003" y="1407"/>
                      <a:pt x="4789" y="1"/>
                      <a:pt x="33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48"/>
              <p:cNvSpPr/>
              <p:nvPr/>
            </p:nvSpPr>
            <p:spPr>
              <a:xfrm>
                <a:off x="7124457" y="1025982"/>
                <a:ext cx="223555" cy="99998"/>
              </a:xfrm>
              <a:custGeom>
                <a:avLst/>
                <a:gdLst/>
                <a:ahLst/>
                <a:cxnLst/>
                <a:rect l="l" t="t" r="r" b="b"/>
                <a:pathLst>
                  <a:path w="7060" h="3158" extrusionOk="0">
                    <a:moveTo>
                      <a:pt x="3877" y="0"/>
                    </a:moveTo>
                    <a:cubicBezTo>
                      <a:pt x="3368" y="0"/>
                      <a:pt x="2827" y="87"/>
                      <a:pt x="2227" y="258"/>
                    </a:cubicBezTo>
                    <a:cubicBezTo>
                      <a:pt x="1668" y="425"/>
                      <a:pt x="632" y="699"/>
                      <a:pt x="322" y="1222"/>
                    </a:cubicBezTo>
                    <a:cubicBezTo>
                      <a:pt x="1" y="1758"/>
                      <a:pt x="394" y="2485"/>
                      <a:pt x="513" y="3044"/>
                    </a:cubicBezTo>
                    <a:cubicBezTo>
                      <a:pt x="537" y="3123"/>
                      <a:pt x="593" y="3157"/>
                      <a:pt x="648" y="3157"/>
                    </a:cubicBezTo>
                    <a:cubicBezTo>
                      <a:pt x="727" y="3157"/>
                      <a:pt x="806" y="3089"/>
                      <a:pt x="799" y="2985"/>
                    </a:cubicBezTo>
                    <a:cubicBezTo>
                      <a:pt x="680" y="2115"/>
                      <a:pt x="858" y="1473"/>
                      <a:pt x="1715" y="996"/>
                    </a:cubicBezTo>
                    <a:cubicBezTo>
                      <a:pt x="2144" y="758"/>
                      <a:pt x="2787" y="675"/>
                      <a:pt x="3263" y="580"/>
                    </a:cubicBezTo>
                    <a:cubicBezTo>
                      <a:pt x="3515" y="536"/>
                      <a:pt x="3768" y="510"/>
                      <a:pt x="4017" y="510"/>
                    </a:cubicBezTo>
                    <a:cubicBezTo>
                      <a:pt x="4510" y="510"/>
                      <a:pt x="4992" y="608"/>
                      <a:pt x="5442" y="853"/>
                    </a:cubicBezTo>
                    <a:cubicBezTo>
                      <a:pt x="5894" y="1103"/>
                      <a:pt x="6252" y="1401"/>
                      <a:pt x="6764" y="1520"/>
                    </a:cubicBezTo>
                    <a:cubicBezTo>
                      <a:pt x="6777" y="1525"/>
                      <a:pt x="6790" y="1527"/>
                      <a:pt x="6804" y="1527"/>
                    </a:cubicBezTo>
                    <a:cubicBezTo>
                      <a:pt x="6935" y="1527"/>
                      <a:pt x="7060" y="1332"/>
                      <a:pt x="6930" y="1234"/>
                    </a:cubicBezTo>
                    <a:cubicBezTo>
                      <a:pt x="5900" y="399"/>
                      <a:pt x="4964" y="0"/>
                      <a:pt x="38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48"/>
              <p:cNvSpPr/>
              <p:nvPr/>
            </p:nvSpPr>
            <p:spPr>
              <a:xfrm>
                <a:off x="7290349" y="924528"/>
                <a:ext cx="197590" cy="153354"/>
              </a:xfrm>
              <a:custGeom>
                <a:avLst/>
                <a:gdLst/>
                <a:ahLst/>
                <a:cxnLst/>
                <a:rect l="l" t="t" r="r" b="b"/>
                <a:pathLst>
                  <a:path w="6240" h="4843" extrusionOk="0">
                    <a:moveTo>
                      <a:pt x="3654" y="1"/>
                    </a:moveTo>
                    <a:cubicBezTo>
                      <a:pt x="2688" y="1"/>
                      <a:pt x="1764" y="317"/>
                      <a:pt x="1108" y="1140"/>
                    </a:cubicBezTo>
                    <a:cubicBezTo>
                      <a:pt x="155" y="2319"/>
                      <a:pt x="1" y="4129"/>
                      <a:pt x="1608" y="4831"/>
                    </a:cubicBezTo>
                    <a:cubicBezTo>
                      <a:pt x="1628" y="4839"/>
                      <a:pt x="1649" y="4843"/>
                      <a:pt x="1669" y="4843"/>
                    </a:cubicBezTo>
                    <a:cubicBezTo>
                      <a:pt x="1807" y="4843"/>
                      <a:pt x="1935" y="4685"/>
                      <a:pt x="1810" y="4581"/>
                    </a:cubicBezTo>
                    <a:cubicBezTo>
                      <a:pt x="1584" y="4403"/>
                      <a:pt x="1251" y="3664"/>
                      <a:pt x="1167" y="3450"/>
                    </a:cubicBezTo>
                    <a:cubicBezTo>
                      <a:pt x="858" y="2629"/>
                      <a:pt x="1227" y="1902"/>
                      <a:pt x="1822" y="1307"/>
                    </a:cubicBezTo>
                    <a:cubicBezTo>
                      <a:pt x="2286" y="829"/>
                      <a:pt x="2862" y="695"/>
                      <a:pt x="3474" y="695"/>
                    </a:cubicBezTo>
                    <a:cubicBezTo>
                      <a:pt x="4246" y="695"/>
                      <a:pt x="5075" y="907"/>
                      <a:pt x="5809" y="907"/>
                    </a:cubicBezTo>
                    <a:cubicBezTo>
                      <a:pt x="5870" y="907"/>
                      <a:pt x="5930" y="905"/>
                      <a:pt x="5989" y="902"/>
                    </a:cubicBezTo>
                    <a:cubicBezTo>
                      <a:pt x="6132" y="890"/>
                      <a:pt x="6239" y="664"/>
                      <a:pt x="6073" y="569"/>
                    </a:cubicBezTo>
                    <a:cubicBezTo>
                      <a:pt x="5328" y="230"/>
                      <a:pt x="4476" y="1"/>
                      <a:pt x="36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48"/>
              <p:cNvSpPr/>
              <p:nvPr/>
            </p:nvSpPr>
            <p:spPr>
              <a:xfrm>
                <a:off x="7424956" y="779947"/>
                <a:ext cx="165513" cy="172543"/>
              </a:xfrm>
              <a:custGeom>
                <a:avLst/>
                <a:gdLst/>
                <a:ahLst/>
                <a:cxnLst/>
                <a:rect l="l" t="t" r="r" b="b"/>
                <a:pathLst>
                  <a:path w="5227" h="5449" extrusionOk="0">
                    <a:moveTo>
                      <a:pt x="3531" y="0"/>
                    </a:moveTo>
                    <a:cubicBezTo>
                      <a:pt x="3029" y="0"/>
                      <a:pt x="2532" y="67"/>
                      <a:pt x="2084" y="241"/>
                    </a:cubicBezTo>
                    <a:cubicBezTo>
                      <a:pt x="1322" y="539"/>
                      <a:pt x="917" y="1242"/>
                      <a:pt x="524" y="1908"/>
                    </a:cubicBezTo>
                    <a:cubicBezTo>
                      <a:pt x="167" y="2539"/>
                      <a:pt x="0" y="3016"/>
                      <a:pt x="95" y="3754"/>
                    </a:cubicBezTo>
                    <a:cubicBezTo>
                      <a:pt x="214" y="4563"/>
                      <a:pt x="786" y="4980"/>
                      <a:pt x="1417" y="5409"/>
                    </a:cubicBezTo>
                    <a:cubicBezTo>
                      <a:pt x="1452" y="5436"/>
                      <a:pt x="1486" y="5448"/>
                      <a:pt x="1518" y="5448"/>
                    </a:cubicBezTo>
                    <a:cubicBezTo>
                      <a:pt x="1633" y="5448"/>
                      <a:pt x="1704" y="5286"/>
                      <a:pt x="1619" y="5183"/>
                    </a:cubicBezTo>
                    <a:cubicBezTo>
                      <a:pt x="1191" y="4635"/>
                      <a:pt x="679" y="4206"/>
                      <a:pt x="667" y="3444"/>
                    </a:cubicBezTo>
                    <a:cubicBezTo>
                      <a:pt x="655" y="2837"/>
                      <a:pt x="965" y="2373"/>
                      <a:pt x="1274" y="1861"/>
                    </a:cubicBezTo>
                    <a:cubicBezTo>
                      <a:pt x="2167" y="408"/>
                      <a:pt x="3608" y="789"/>
                      <a:pt x="5072" y="515"/>
                    </a:cubicBezTo>
                    <a:cubicBezTo>
                      <a:pt x="5227" y="480"/>
                      <a:pt x="5227" y="194"/>
                      <a:pt x="5072" y="170"/>
                    </a:cubicBezTo>
                    <a:cubicBezTo>
                      <a:pt x="4586" y="73"/>
                      <a:pt x="4056" y="0"/>
                      <a:pt x="35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48"/>
              <p:cNvSpPr/>
              <p:nvPr/>
            </p:nvSpPr>
            <p:spPr>
              <a:xfrm>
                <a:off x="7496962" y="576089"/>
                <a:ext cx="103323" cy="211364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6675" extrusionOk="0">
                    <a:moveTo>
                      <a:pt x="2989" y="0"/>
                    </a:moveTo>
                    <a:cubicBezTo>
                      <a:pt x="1381" y="12"/>
                      <a:pt x="0" y="2131"/>
                      <a:pt x="24" y="3584"/>
                    </a:cubicBezTo>
                    <a:cubicBezTo>
                      <a:pt x="58" y="5087"/>
                      <a:pt x="366" y="6674"/>
                      <a:pt x="2103" y="6674"/>
                    </a:cubicBezTo>
                    <a:cubicBezTo>
                      <a:pt x="2210" y="6674"/>
                      <a:pt x="2323" y="6668"/>
                      <a:pt x="2441" y="6656"/>
                    </a:cubicBezTo>
                    <a:cubicBezTo>
                      <a:pt x="2512" y="6632"/>
                      <a:pt x="2560" y="6501"/>
                      <a:pt x="2453" y="6477"/>
                    </a:cubicBezTo>
                    <a:cubicBezTo>
                      <a:pt x="1489" y="6191"/>
                      <a:pt x="738" y="5906"/>
                      <a:pt x="607" y="4751"/>
                    </a:cubicBezTo>
                    <a:cubicBezTo>
                      <a:pt x="560" y="4298"/>
                      <a:pt x="607" y="3572"/>
                      <a:pt x="727" y="3155"/>
                    </a:cubicBezTo>
                    <a:cubicBezTo>
                      <a:pt x="977" y="2262"/>
                      <a:pt x="2203" y="762"/>
                      <a:pt x="3084" y="357"/>
                    </a:cubicBezTo>
                    <a:cubicBezTo>
                      <a:pt x="3263" y="262"/>
                      <a:pt x="3167" y="0"/>
                      <a:pt x="29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48"/>
              <p:cNvSpPr/>
              <p:nvPr/>
            </p:nvSpPr>
            <p:spPr>
              <a:xfrm>
                <a:off x="7456241" y="400571"/>
                <a:ext cx="133120" cy="187868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5933" extrusionOk="0">
                    <a:moveTo>
                      <a:pt x="1412" y="0"/>
                    </a:moveTo>
                    <a:cubicBezTo>
                      <a:pt x="1391" y="0"/>
                      <a:pt x="1369" y="6"/>
                      <a:pt x="1346" y="19"/>
                    </a:cubicBezTo>
                    <a:cubicBezTo>
                      <a:pt x="834" y="304"/>
                      <a:pt x="691" y="1102"/>
                      <a:pt x="500" y="1590"/>
                    </a:cubicBezTo>
                    <a:cubicBezTo>
                      <a:pt x="167" y="2471"/>
                      <a:pt x="0" y="3221"/>
                      <a:pt x="203" y="4138"/>
                    </a:cubicBezTo>
                    <a:cubicBezTo>
                      <a:pt x="322" y="4722"/>
                      <a:pt x="679" y="5400"/>
                      <a:pt x="1191" y="5722"/>
                    </a:cubicBezTo>
                    <a:cubicBezTo>
                      <a:pt x="1449" y="5879"/>
                      <a:pt x="1798" y="5932"/>
                      <a:pt x="2175" y="5932"/>
                    </a:cubicBezTo>
                    <a:cubicBezTo>
                      <a:pt x="2826" y="5932"/>
                      <a:pt x="3559" y="5774"/>
                      <a:pt x="4048" y="5722"/>
                    </a:cubicBezTo>
                    <a:cubicBezTo>
                      <a:pt x="4144" y="5710"/>
                      <a:pt x="4203" y="5531"/>
                      <a:pt x="4072" y="5507"/>
                    </a:cubicBezTo>
                    <a:cubicBezTo>
                      <a:pt x="3394" y="5424"/>
                      <a:pt x="2608" y="5519"/>
                      <a:pt x="1965" y="5376"/>
                    </a:cubicBezTo>
                    <a:cubicBezTo>
                      <a:pt x="1155" y="5186"/>
                      <a:pt x="798" y="4531"/>
                      <a:pt x="762" y="3709"/>
                    </a:cubicBezTo>
                    <a:cubicBezTo>
                      <a:pt x="739" y="2936"/>
                      <a:pt x="1012" y="2328"/>
                      <a:pt x="1179" y="1614"/>
                    </a:cubicBezTo>
                    <a:cubicBezTo>
                      <a:pt x="1251" y="1316"/>
                      <a:pt x="1286" y="483"/>
                      <a:pt x="1489" y="209"/>
                    </a:cubicBezTo>
                    <a:cubicBezTo>
                      <a:pt x="1567" y="121"/>
                      <a:pt x="1508" y="0"/>
                      <a:pt x="14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48"/>
              <p:cNvSpPr/>
              <p:nvPr/>
            </p:nvSpPr>
            <p:spPr>
              <a:xfrm>
                <a:off x="7324674" y="287623"/>
                <a:ext cx="165513" cy="167413"/>
              </a:xfrm>
              <a:custGeom>
                <a:avLst/>
                <a:gdLst/>
                <a:ahLst/>
                <a:cxnLst/>
                <a:rect l="l" t="t" r="r" b="b"/>
                <a:pathLst>
                  <a:path w="5227" h="5287" extrusionOk="0">
                    <a:moveTo>
                      <a:pt x="188" y="1"/>
                    </a:moveTo>
                    <a:cubicBezTo>
                      <a:pt x="100" y="1"/>
                      <a:pt x="10" y="90"/>
                      <a:pt x="36" y="192"/>
                    </a:cubicBezTo>
                    <a:cubicBezTo>
                      <a:pt x="214" y="1038"/>
                      <a:pt x="0" y="2026"/>
                      <a:pt x="95" y="2907"/>
                    </a:cubicBezTo>
                    <a:cubicBezTo>
                      <a:pt x="167" y="3574"/>
                      <a:pt x="429" y="4252"/>
                      <a:pt x="941" y="4717"/>
                    </a:cubicBezTo>
                    <a:cubicBezTo>
                      <a:pt x="1414" y="5135"/>
                      <a:pt x="1907" y="5286"/>
                      <a:pt x="2405" y="5286"/>
                    </a:cubicBezTo>
                    <a:cubicBezTo>
                      <a:pt x="3312" y="5286"/>
                      <a:pt x="4240" y="4786"/>
                      <a:pt x="5108" y="4479"/>
                    </a:cubicBezTo>
                    <a:cubicBezTo>
                      <a:pt x="5215" y="4455"/>
                      <a:pt x="5227" y="4252"/>
                      <a:pt x="5096" y="4228"/>
                    </a:cubicBezTo>
                    <a:cubicBezTo>
                      <a:pt x="5036" y="4210"/>
                      <a:pt x="4972" y="4202"/>
                      <a:pt x="4906" y="4202"/>
                    </a:cubicBezTo>
                    <a:cubicBezTo>
                      <a:pt x="4550" y="4202"/>
                      <a:pt x="4119" y="4434"/>
                      <a:pt x="3798" y="4514"/>
                    </a:cubicBezTo>
                    <a:cubicBezTo>
                      <a:pt x="3420" y="4606"/>
                      <a:pt x="3015" y="4680"/>
                      <a:pt x="2628" y="4680"/>
                    </a:cubicBezTo>
                    <a:cubicBezTo>
                      <a:pt x="1955" y="4680"/>
                      <a:pt x="1331" y="4457"/>
                      <a:pt x="976" y="3717"/>
                    </a:cubicBezTo>
                    <a:cubicBezTo>
                      <a:pt x="583" y="2943"/>
                      <a:pt x="798" y="2097"/>
                      <a:pt x="691" y="1276"/>
                    </a:cubicBezTo>
                    <a:cubicBezTo>
                      <a:pt x="631" y="847"/>
                      <a:pt x="607" y="359"/>
                      <a:pt x="286" y="49"/>
                    </a:cubicBezTo>
                    <a:cubicBezTo>
                      <a:pt x="258" y="15"/>
                      <a:pt x="223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48"/>
              <p:cNvSpPr/>
              <p:nvPr/>
            </p:nvSpPr>
            <p:spPr>
              <a:xfrm>
                <a:off x="7168946" y="228600"/>
                <a:ext cx="161776" cy="128117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4046" extrusionOk="0">
                    <a:moveTo>
                      <a:pt x="338" y="1"/>
                    </a:moveTo>
                    <a:cubicBezTo>
                      <a:pt x="278" y="1"/>
                      <a:pt x="221" y="34"/>
                      <a:pt x="203" y="104"/>
                    </a:cubicBezTo>
                    <a:cubicBezTo>
                      <a:pt x="1" y="925"/>
                      <a:pt x="596" y="1949"/>
                      <a:pt x="1001" y="2652"/>
                    </a:cubicBezTo>
                    <a:cubicBezTo>
                      <a:pt x="1334" y="3283"/>
                      <a:pt x="1811" y="3818"/>
                      <a:pt x="2549" y="3961"/>
                    </a:cubicBezTo>
                    <a:cubicBezTo>
                      <a:pt x="2777" y="4011"/>
                      <a:pt x="3024" y="4046"/>
                      <a:pt x="3270" y="4046"/>
                    </a:cubicBezTo>
                    <a:cubicBezTo>
                      <a:pt x="3665" y="4046"/>
                      <a:pt x="4057" y="3956"/>
                      <a:pt x="4358" y="3699"/>
                    </a:cubicBezTo>
                    <a:cubicBezTo>
                      <a:pt x="4823" y="3295"/>
                      <a:pt x="5109" y="2640"/>
                      <a:pt x="4906" y="2032"/>
                    </a:cubicBezTo>
                    <a:cubicBezTo>
                      <a:pt x="4898" y="2001"/>
                      <a:pt x="4874" y="1985"/>
                      <a:pt x="4852" y="1985"/>
                    </a:cubicBezTo>
                    <a:cubicBezTo>
                      <a:pt x="4841" y="1985"/>
                      <a:pt x="4831" y="1989"/>
                      <a:pt x="4823" y="1997"/>
                    </a:cubicBezTo>
                    <a:cubicBezTo>
                      <a:pt x="4787" y="2032"/>
                      <a:pt x="4763" y="2044"/>
                      <a:pt x="4728" y="2068"/>
                    </a:cubicBezTo>
                    <a:cubicBezTo>
                      <a:pt x="4681" y="2133"/>
                      <a:pt x="4707" y="2191"/>
                      <a:pt x="4743" y="2191"/>
                    </a:cubicBezTo>
                    <a:cubicBezTo>
                      <a:pt x="4753" y="2191"/>
                      <a:pt x="4765" y="2186"/>
                      <a:pt x="4775" y="2175"/>
                    </a:cubicBezTo>
                    <a:lnTo>
                      <a:pt x="4775" y="2175"/>
                    </a:lnTo>
                    <a:cubicBezTo>
                      <a:pt x="4811" y="2306"/>
                      <a:pt x="4811" y="2425"/>
                      <a:pt x="4751" y="2544"/>
                    </a:cubicBezTo>
                    <a:cubicBezTo>
                      <a:pt x="4692" y="2771"/>
                      <a:pt x="4585" y="2985"/>
                      <a:pt x="4418" y="3175"/>
                    </a:cubicBezTo>
                    <a:cubicBezTo>
                      <a:pt x="4180" y="3425"/>
                      <a:pt x="3858" y="3580"/>
                      <a:pt x="3513" y="3592"/>
                    </a:cubicBezTo>
                    <a:cubicBezTo>
                      <a:pt x="3473" y="3594"/>
                      <a:pt x="3433" y="3595"/>
                      <a:pt x="3393" y="3595"/>
                    </a:cubicBezTo>
                    <a:cubicBezTo>
                      <a:pt x="2858" y="3595"/>
                      <a:pt x="2308" y="3445"/>
                      <a:pt x="1953" y="3068"/>
                    </a:cubicBezTo>
                    <a:cubicBezTo>
                      <a:pt x="1215" y="2342"/>
                      <a:pt x="846" y="1056"/>
                      <a:pt x="489" y="104"/>
                    </a:cubicBezTo>
                    <a:cubicBezTo>
                      <a:pt x="465" y="37"/>
                      <a:pt x="400" y="1"/>
                      <a:pt x="3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48"/>
              <p:cNvSpPr/>
              <p:nvPr/>
            </p:nvSpPr>
            <p:spPr>
              <a:xfrm>
                <a:off x="7017019" y="240918"/>
                <a:ext cx="170738" cy="92588"/>
              </a:xfrm>
              <a:custGeom>
                <a:avLst/>
                <a:gdLst/>
                <a:ahLst/>
                <a:cxnLst/>
                <a:rect l="l" t="t" r="r" b="b"/>
                <a:pathLst>
                  <a:path w="5392" h="2924" extrusionOk="0">
                    <a:moveTo>
                      <a:pt x="5268" y="1"/>
                    </a:moveTo>
                    <a:cubicBezTo>
                      <a:pt x="5238" y="1"/>
                      <a:pt x="5206" y="14"/>
                      <a:pt x="5180" y="48"/>
                    </a:cubicBezTo>
                    <a:cubicBezTo>
                      <a:pt x="4680" y="762"/>
                      <a:pt x="4156" y="1798"/>
                      <a:pt x="3322" y="2155"/>
                    </a:cubicBezTo>
                    <a:cubicBezTo>
                      <a:pt x="3120" y="2242"/>
                      <a:pt x="2886" y="2287"/>
                      <a:pt x="2650" y="2287"/>
                    </a:cubicBezTo>
                    <a:cubicBezTo>
                      <a:pt x="2234" y="2287"/>
                      <a:pt x="1810" y="2145"/>
                      <a:pt x="1536" y="1834"/>
                    </a:cubicBezTo>
                    <a:cubicBezTo>
                      <a:pt x="1358" y="1643"/>
                      <a:pt x="1286" y="1358"/>
                      <a:pt x="1108" y="1167"/>
                    </a:cubicBezTo>
                    <a:cubicBezTo>
                      <a:pt x="894" y="941"/>
                      <a:pt x="679" y="834"/>
                      <a:pt x="513" y="536"/>
                    </a:cubicBezTo>
                    <a:cubicBezTo>
                      <a:pt x="470" y="467"/>
                      <a:pt x="397" y="434"/>
                      <a:pt x="324" y="434"/>
                    </a:cubicBezTo>
                    <a:cubicBezTo>
                      <a:pt x="234" y="434"/>
                      <a:pt x="146" y="485"/>
                      <a:pt x="120" y="584"/>
                    </a:cubicBezTo>
                    <a:cubicBezTo>
                      <a:pt x="1" y="1179"/>
                      <a:pt x="513" y="1715"/>
                      <a:pt x="894" y="2108"/>
                    </a:cubicBezTo>
                    <a:cubicBezTo>
                      <a:pt x="1324" y="2582"/>
                      <a:pt x="1928" y="2924"/>
                      <a:pt x="2574" y="2924"/>
                    </a:cubicBezTo>
                    <a:cubicBezTo>
                      <a:pt x="2625" y="2924"/>
                      <a:pt x="2676" y="2922"/>
                      <a:pt x="2727" y="2917"/>
                    </a:cubicBezTo>
                    <a:cubicBezTo>
                      <a:pt x="4323" y="2751"/>
                      <a:pt x="4739" y="1358"/>
                      <a:pt x="5358" y="131"/>
                    </a:cubicBezTo>
                    <a:cubicBezTo>
                      <a:pt x="5391" y="66"/>
                      <a:pt x="5334" y="1"/>
                      <a:pt x="5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48"/>
              <p:cNvSpPr/>
              <p:nvPr/>
            </p:nvSpPr>
            <p:spPr>
              <a:xfrm>
                <a:off x="6909232" y="261721"/>
                <a:ext cx="129320" cy="125710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3970" extrusionOk="0">
                    <a:moveTo>
                      <a:pt x="3602" y="1"/>
                    </a:moveTo>
                    <a:cubicBezTo>
                      <a:pt x="3554" y="1"/>
                      <a:pt x="3511" y="25"/>
                      <a:pt x="3500" y="70"/>
                    </a:cubicBezTo>
                    <a:cubicBezTo>
                      <a:pt x="3440" y="415"/>
                      <a:pt x="3631" y="725"/>
                      <a:pt x="3643" y="1082"/>
                    </a:cubicBezTo>
                    <a:cubicBezTo>
                      <a:pt x="3667" y="1606"/>
                      <a:pt x="3678" y="2427"/>
                      <a:pt x="3405" y="2868"/>
                    </a:cubicBezTo>
                    <a:cubicBezTo>
                      <a:pt x="3170" y="3254"/>
                      <a:pt x="2819" y="3393"/>
                      <a:pt x="2426" y="3393"/>
                    </a:cubicBezTo>
                    <a:cubicBezTo>
                      <a:pt x="1682" y="3393"/>
                      <a:pt x="792" y="2891"/>
                      <a:pt x="285" y="2618"/>
                    </a:cubicBezTo>
                    <a:cubicBezTo>
                      <a:pt x="257" y="2605"/>
                      <a:pt x="229" y="2599"/>
                      <a:pt x="203" y="2599"/>
                    </a:cubicBezTo>
                    <a:cubicBezTo>
                      <a:pt x="85" y="2599"/>
                      <a:pt x="1" y="2717"/>
                      <a:pt x="59" y="2844"/>
                    </a:cubicBezTo>
                    <a:cubicBezTo>
                      <a:pt x="444" y="3534"/>
                      <a:pt x="1331" y="3969"/>
                      <a:pt x="2186" y="3969"/>
                    </a:cubicBezTo>
                    <a:cubicBezTo>
                      <a:pt x="2600" y="3969"/>
                      <a:pt x="3007" y="3867"/>
                      <a:pt x="3345" y="3642"/>
                    </a:cubicBezTo>
                    <a:cubicBezTo>
                      <a:pt x="3845" y="3320"/>
                      <a:pt x="4024" y="2737"/>
                      <a:pt x="4048" y="2189"/>
                    </a:cubicBezTo>
                    <a:cubicBezTo>
                      <a:pt x="4059" y="1772"/>
                      <a:pt x="4083" y="1296"/>
                      <a:pt x="4036" y="879"/>
                    </a:cubicBezTo>
                    <a:cubicBezTo>
                      <a:pt x="3988" y="570"/>
                      <a:pt x="3797" y="391"/>
                      <a:pt x="3738" y="93"/>
                    </a:cubicBezTo>
                    <a:cubicBezTo>
                      <a:pt x="3713" y="31"/>
                      <a:pt x="3654" y="1"/>
                      <a:pt x="36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48"/>
              <p:cNvSpPr/>
              <p:nvPr/>
            </p:nvSpPr>
            <p:spPr>
              <a:xfrm>
                <a:off x="7090164" y="649773"/>
                <a:ext cx="33470" cy="4189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323" extrusionOk="0">
                    <a:moveTo>
                      <a:pt x="355" y="0"/>
                    </a:moveTo>
                    <a:cubicBezTo>
                      <a:pt x="126" y="0"/>
                      <a:pt x="0" y="254"/>
                      <a:pt x="0" y="471"/>
                    </a:cubicBezTo>
                    <a:cubicBezTo>
                      <a:pt x="0" y="523"/>
                      <a:pt x="8" y="580"/>
                      <a:pt x="24" y="637"/>
                    </a:cubicBezTo>
                    <a:lnTo>
                      <a:pt x="24" y="637"/>
                    </a:lnTo>
                    <a:cubicBezTo>
                      <a:pt x="35" y="948"/>
                      <a:pt x="193" y="1323"/>
                      <a:pt x="500" y="1323"/>
                    </a:cubicBezTo>
                    <a:cubicBezTo>
                      <a:pt x="523" y="1323"/>
                      <a:pt x="547" y="1321"/>
                      <a:pt x="572" y="1316"/>
                    </a:cubicBezTo>
                    <a:cubicBezTo>
                      <a:pt x="682" y="1295"/>
                      <a:pt x="764" y="1233"/>
                      <a:pt x="823" y="1150"/>
                    </a:cubicBezTo>
                    <a:lnTo>
                      <a:pt x="823" y="1150"/>
                    </a:lnTo>
                    <a:cubicBezTo>
                      <a:pt x="942" y="1081"/>
                      <a:pt x="1031" y="968"/>
                      <a:pt x="1048" y="828"/>
                    </a:cubicBezTo>
                    <a:cubicBezTo>
                      <a:pt x="1057" y="731"/>
                      <a:pt x="1020" y="620"/>
                      <a:pt x="941" y="540"/>
                    </a:cubicBezTo>
                    <a:lnTo>
                      <a:pt x="941" y="540"/>
                    </a:lnTo>
                    <a:cubicBezTo>
                      <a:pt x="929" y="361"/>
                      <a:pt x="885" y="169"/>
                      <a:pt x="762" y="54"/>
                    </a:cubicBezTo>
                    <a:cubicBezTo>
                      <a:pt x="723" y="25"/>
                      <a:pt x="676" y="4"/>
                      <a:pt x="627" y="4"/>
                    </a:cubicBezTo>
                    <a:cubicBezTo>
                      <a:pt x="617" y="4"/>
                      <a:pt x="606" y="5"/>
                      <a:pt x="596" y="7"/>
                    </a:cubicBezTo>
                    <a:cubicBezTo>
                      <a:pt x="570" y="16"/>
                      <a:pt x="545" y="29"/>
                      <a:pt x="520" y="43"/>
                    </a:cubicBezTo>
                    <a:lnTo>
                      <a:pt x="520" y="43"/>
                    </a:lnTo>
                    <a:cubicBezTo>
                      <a:pt x="502" y="34"/>
                      <a:pt x="484" y="25"/>
                      <a:pt x="465" y="19"/>
                    </a:cubicBezTo>
                    <a:cubicBezTo>
                      <a:pt x="426" y="6"/>
                      <a:pt x="389" y="0"/>
                      <a:pt x="3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48"/>
              <p:cNvSpPr/>
              <p:nvPr/>
            </p:nvSpPr>
            <p:spPr>
              <a:xfrm>
                <a:off x="7150043" y="620863"/>
                <a:ext cx="32900" cy="42938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356" extrusionOk="0">
                    <a:moveTo>
                      <a:pt x="459" y="0"/>
                    </a:moveTo>
                    <a:cubicBezTo>
                      <a:pt x="364" y="0"/>
                      <a:pt x="268" y="36"/>
                      <a:pt x="193" y="95"/>
                    </a:cubicBezTo>
                    <a:lnTo>
                      <a:pt x="193" y="95"/>
                    </a:lnTo>
                    <a:cubicBezTo>
                      <a:pt x="185" y="95"/>
                      <a:pt x="177" y="97"/>
                      <a:pt x="169" y="98"/>
                    </a:cubicBezTo>
                    <a:cubicBezTo>
                      <a:pt x="122" y="122"/>
                      <a:pt x="62" y="158"/>
                      <a:pt x="50" y="217"/>
                    </a:cubicBezTo>
                    <a:cubicBezTo>
                      <a:pt x="40" y="269"/>
                      <a:pt x="37" y="322"/>
                      <a:pt x="43" y="373"/>
                    </a:cubicBezTo>
                    <a:lnTo>
                      <a:pt x="43" y="373"/>
                    </a:lnTo>
                    <a:cubicBezTo>
                      <a:pt x="38" y="417"/>
                      <a:pt x="41" y="460"/>
                      <a:pt x="47" y="503"/>
                    </a:cubicBezTo>
                    <a:lnTo>
                      <a:pt x="47" y="503"/>
                    </a:lnTo>
                    <a:cubicBezTo>
                      <a:pt x="18" y="553"/>
                      <a:pt x="1" y="617"/>
                      <a:pt x="2" y="693"/>
                    </a:cubicBezTo>
                    <a:cubicBezTo>
                      <a:pt x="4" y="738"/>
                      <a:pt x="11" y="781"/>
                      <a:pt x="23" y="821"/>
                    </a:cubicBezTo>
                    <a:lnTo>
                      <a:pt x="23" y="821"/>
                    </a:lnTo>
                    <a:cubicBezTo>
                      <a:pt x="11" y="976"/>
                      <a:pt x="31" y="1135"/>
                      <a:pt x="74" y="1265"/>
                    </a:cubicBezTo>
                    <a:cubicBezTo>
                      <a:pt x="102" y="1321"/>
                      <a:pt x="145" y="1356"/>
                      <a:pt x="198" y="1356"/>
                    </a:cubicBezTo>
                    <a:cubicBezTo>
                      <a:pt x="211" y="1356"/>
                      <a:pt x="226" y="1353"/>
                      <a:pt x="241" y="1348"/>
                    </a:cubicBezTo>
                    <a:cubicBezTo>
                      <a:pt x="359" y="1331"/>
                      <a:pt x="442" y="1283"/>
                      <a:pt x="498" y="1214"/>
                    </a:cubicBezTo>
                    <a:lnTo>
                      <a:pt x="498" y="1214"/>
                    </a:lnTo>
                    <a:cubicBezTo>
                      <a:pt x="523" y="1204"/>
                      <a:pt x="546" y="1191"/>
                      <a:pt x="567" y="1175"/>
                    </a:cubicBezTo>
                    <a:lnTo>
                      <a:pt x="567" y="1175"/>
                    </a:lnTo>
                    <a:cubicBezTo>
                      <a:pt x="691" y="1162"/>
                      <a:pt x="807" y="1097"/>
                      <a:pt x="884" y="967"/>
                    </a:cubicBezTo>
                    <a:cubicBezTo>
                      <a:pt x="1038" y="682"/>
                      <a:pt x="895" y="98"/>
                      <a:pt x="562" y="15"/>
                    </a:cubicBezTo>
                    <a:cubicBezTo>
                      <a:pt x="529" y="5"/>
                      <a:pt x="494" y="0"/>
                      <a:pt x="4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48"/>
              <p:cNvSpPr/>
              <p:nvPr/>
            </p:nvSpPr>
            <p:spPr>
              <a:xfrm>
                <a:off x="6969711" y="564278"/>
                <a:ext cx="342932" cy="325738"/>
              </a:xfrm>
              <a:custGeom>
                <a:avLst/>
                <a:gdLst/>
                <a:ahLst/>
                <a:cxnLst/>
                <a:rect l="l" t="t" r="r" b="b"/>
                <a:pathLst>
                  <a:path w="10830" h="10287" extrusionOk="0">
                    <a:moveTo>
                      <a:pt x="8745" y="1"/>
                    </a:moveTo>
                    <a:cubicBezTo>
                      <a:pt x="8675" y="1"/>
                      <a:pt x="8596" y="74"/>
                      <a:pt x="8638" y="159"/>
                    </a:cubicBezTo>
                    <a:cubicBezTo>
                      <a:pt x="10293" y="3290"/>
                      <a:pt x="10591" y="9124"/>
                      <a:pt x="5817" y="9565"/>
                    </a:cubicBezTo>
                    <a:cubicBezTo>
                      <a:pt x="5623" y="9583"/>
                      <a:pt x="5438" y="9592"/>
                      <a:pt x="5262" y="9592"/>
                    </a:cubicBezTo>
                    <a:cubicBezTo>
                      <a:pt x="1121" y="9592"/>
                      <a:pt x="1335" y="4661"/>
                      <a:pt x="935" y="1635"/>
                    </a:cubicBezTo>
                    <a:cubicBezTo>
                      <a:pt x="911" y="1486"/>
                      <a:pt x="804" y="1412"/>
                      <a:pt x="697" y="1412"/>
                    </a:cubicBezTo>
                    <a:cubicBezTo>
                      <a:pt x="590" y="1412"/>
                      <a:pt x="483" y="1486"/>
                      <a:pt x="459" y="1635"/>
                    </a:cubicBezTo>
                    <a:cubicBezTo>
                      <a:pt x="0" y="5091"/>
                      <a:pt x="1128" y="10286"/>
                      <a:pt x="5151" y="10286"/>
                    </a:cubicBezTo>
                    <a:cubicBezTo>
                      <a:pt x="5619" y="10286"/>
                      <a:pt x="6126" y="10216"/>
                      <a:pt x="6674" y="10065"/>
                    </a:cubicBezTo>
                    <a:cubicBezTo>
                      <a:pt x="8150" y="9660"/>
                      <a:pt x="9388" y="8160"/>
                      <a:pt x="9948" y="6767"/>
                    </a:cubicBezTo>
                    <a:cubicBezTo>
                      <a:pt x="10829" y="4588"/>
                      <a:pt x="9924" y="1968"/>
                      <a:pt x="8817" y="40"/>
                    </a:cubicBezTo>
                    <a:cubicBezTo>
                      <a:pt x="8800" y="12"/>
                      <a:pt x="8773" y="1"/>
                      <a:pt x="8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48"/>
              <p:cNvSpPr/>
              <p:nvPr/>
            </p:nvSpPr>
            <p:spPr>
              <a:xfrm>
                <a:off x="6897516" y="1229333"/>
                <a:ext cx="91480" cy="300976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9505" extrusionOk="0">
                    <a:moveTo>
                      <a:pt x="2565" y="1"/>
                    </a:moveTo>
                    <a:cubicBezTo>
                      <a:pt x="2459" y="1"/>
                      <a:pt x="2356" y="60"/>
                      <a:pt x="2322" y="194"/>
                    </a:cubicBezTo>
                    <a:cubicBezTo>
                      <a:pt x="1453" y="3171"/>
                      <a:pt x="0" y="6219"/>
                      <a:pt x="441" y="9374"/>
                    </a:cubicBezTo>
                    <a:cubicBezTo>
                      <a:pt x="456" y="9466"/>
                      <a:pt x="524" y="9505"/>
                      <a:pt x="598" y="9505"/>
                    </a:cubicBezTo>
                    <a:cubicBezTo>
                      <a:pt x="697" y="9505"/>
                      <a:pt x="808" y="9435"/>
                      <a:pt x="822" y="9326"/>
                    </a:cubicBezTo>
                    <a:cubicBezTo>
                      <a:pt x="977" y="7731"/>
                      <a:pt x="1096" y="6242"/>
                      <a:pt x="1572" y="4706"/>
                    </a:cubicBezTo>
                    <a:cubicBezTo>
                      <a:pt x="2024" y="3254"/>
                      <a:pt x="2441" y="1789"/>
                      <a:pt x="2846" y="337"/>
                    </a:cubicBezTo>
                    <a:cubicBezTo>
                      <a:pt x="2889" y="131"/>
                      <a:pt x="2723" y="1"/>
                      <a:pt x="25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48"/>
              <p:cNvSpPr/>
              <p:nvPr/>
            </p:nvSpPr>
            <p:spPr>
              <a:xfrm>
                <a:off x="7039057" y="1208118"/>
                <a:ext cx="35876" cy="383716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118" extrusionOk="0">
                    <a:moveTo>
                      <a:pt x="904" y="1"/>
                    </a:moveTo>
                    <a:cubicBezTo>
                      <a:pt x="787" y="1"/>
                      <a:pt x="662" y="78"/>
                      <a:pt x="650" y="233"/>
                    </a:cubicBezTo>
                    <a:cubicBezTo>
                      <a:pt x="340" y="4138"/>
                      <a:pt x="174" y="8032"/>
                      <a:pt x="7" y="11949"/>
                    </a:cubicBezTo>
                    <a:cubicBezTo>
                      <a:pt x="0" y="12056"/>
                      <a:pt x="99" y="12118"/>
                      <a:pt x="193" y="12118"/>
                    </a:cubicBezTo>
                    <a:cubicBezTo>
                      <a:pt x="266" y="12118"/>
                      <a:pt x="337" y="12080"/>
                      <a:pt x="352" y="11996"/>
                    </a:cubicBezTo>
                    <a:cubicBezTo>
                      <a:pt x="721" y="10103"/>
                      <a:pt x="710" y="8305"/>
                      <a:pt x="710" y="6389"/>
                    </a:cubicBezTo>
                    <a:cubicBezTo>
                      <a:pt x="710" y="4353"/>
                      <a:pt x="960" y="2269"/>
                      <a:pt x="1114" y="233"/>
                    </a:cubicBezTo>
                    <a:cubicBezTo>
                      <a:pt x="1132" y="78"/>
                      <a:pt x="1022" y="1"/>
                      <a:pt x="9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48"/>
              <p:cNvSpPr/>
              <p:nvPr/>
            </p:nvSpPr>
            <p:spPr>
              <a:xfrm>
                <a:off x="7200421" y="1216984"/>
                <a:ext cx="32647" cy="158768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014" extrusionOk="0">
                    <a:moveTo>
                      <a:pt x="238" y="1"/>
                    </a:moveTo>
                    <a:cubicBezTo>
                      <a:pt x="116" y="1"/>
                      <a:pt x="1" y="75"/>
                      <a:pt x="19" y="227"/>
                    </a:cubicBezTo>
                    <a:cubicBezTo>
                      <a:pt x="102" y="1036"/>
                      <a:pt x="209" y="1846"/>
                      <a:pt x="257" y="2668"/>
                    </a:cubicBezTo>
                    <a:cubicBezTo>
                      <a:pt x="281" y="3406"/>
                      <a:pt x="197" y="4156"/>
                      <a:pt x="340" y="4870"/>
                    </a:cubicBezTo>
                    <a:cubicBezTo>
                      <a:pt x="364" y="4966"/>
                      <a:pt x="450" y="5013"/>
                      <a:pt x="535" y="5013"/>
                    </a:cubicBezTo>
                    <a:cubicBezTo>
                      <a:pt x="620" y="5013"/>
                      <a:pt x="703" y="4966"/>
                      <a:pt x="721" y="4870"/>
                    </a:cubicBezTo>
                    <a:cubicBezTo>
                      <a:pt x="1031" y="3382"/>
                      <a:pt x="686" y="1691"/>
                      <a:pt x="495" y="203"/>
                    </a:cubicBezTo>
                    <a:cubicBezTo>
                      <a:pt x="478" y="69"/>
                      <a:pt x="355" y="1"/>
                      <a:pt x="2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48"/>
              <p:cNvSpPr/>
              <p:nvPr/>
            </p:nvSpPr>
            <p:spPr>
              <a:xfrm>
                <a:off x="7315333" y="1159607"/>
                <a:ext cx="42083" cy="72101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2277" extrusionOk="0">
                    <a:moveTo>
                      <a:pt x="104" y="1"/>
                    </a:moveTo>
                    <a:cubicBezTo>
                      <a:pt x="51" y="1"/>
                      <a:pt x="1" y="42"/>
                      <a:pt x="21" y="110"/>
                    </a:cubicBezTo>
                    <a:cubicBezTo>
                      <a:pt x="283" y="872"/>
                      <a:pt x="759" y="1527"/>
                      <a:pt x="1152" y="2229"/>
                    </a:cubicBezTo>
                    <a:cubicBezTo>
                      <a:pt x="1171" y="2263"/>
                      <a:pt x="1196" y="2276"/>
                      <a:pt x="1221" y="2276"/>
                    </a:cubicBezTo>
                    <a:cubicBezTo>
                      <a:pt x="1276" y="2276"/>
                      <a:pt x="1328" y="2208"/>
                      <a:pt x="1295" y="2134"/>
                    </a:cubicBezTo>
                    <a:cubicBezTo>
                      <a:pt x="974" y="1420"/>
                      <a:pt x="462" y="801"/>
                      <a:pt x="200" y="74"/>
                    </a:cubicBezTo>
                    <a:cubicBezTo>
                      <a:pt x="185" y="24"/>
                      <a:pt x="143" y="1"/>
                      <a:pt x="1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48"/>
              <p:cNvSpPr/>
              <p:nvPr/>
            </p:nvSpPr>
            <p:spPr>
              <a:xfrm>
                <a:off x="6603413" y="728397"/>
                <a:ext cx="78846" cy="276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874" extrusionOk="0">
                    <a:moveTo>
                      <a:pt x="2252" y="0"/>
                    </a:moveTo>
                    <a:cubicBezTo>
                      <a:pt x="2014" y="0"/>
                      <a:pt x="1799" y="119"/>
                      <a:pt x="1561" y="119"/>
                    </a:cubicBezTo>
                    <a:cubicBezTo>
                      <a:pt x="1461" y="119"/>
                      <a:pt x="1367" y="115"/>
                      <a:pt x="1274" y="115"/>
                    </a:cubicBezTo>
                    <a:cubicBezTo>
                      <a:pt x="1159" y="115"/>
                      <a:pt x="1044" y="122"/>
                      <a:pt x="918" y="155"/>
                    </a:cubicBezTo>
                    <a:cubicBezTo>
                      <a:pt x="609" y="238"/>
                      <a:pt x="180" y="334"/>
                      <a:pt x="49" y="667"/>
                    </a:cubicBezTo>
                    <a:cubicBezTo>
                      <a:pt x="0" y="774"/>
                      <a:pt x="71" y="873"/>
                      <a:pt x="170" y="873"/>
                    </a:cubicBezTo>
                    <a:cubicBezTo>
                      <a:pt x="192" y="873"/>
                      <a:pt x="216" y="868"/>
                      <a:pt x="240" y="857"/>
                    </a:cubicBezTo>
                    <a:cubicBezTo>
                      <a:pt x="501" y="738"/>
                      <a:pt x="847" y="667"/>
                      <a:pt x="1144" y="607"/>
                    </a:cubicBezTo>
                    <a:cubicBezTo>
                      <a:pt x="1323" y="560"/>
                      <a:pt x="1514" y="572"/>
                      <a:pt x="1716" y="548"/>
                    </a:cubicBezTo>
                    <a:cubicBezTo>
                      <a:pt x="1906" y="512"/>
                      <a:pt x="2073" y="393"/>
                      <a:pt x="2264" y="369"/>
                    </a:cubicBezTo>
                    <a:cubicBezTo>
                      <a:pt x="2466" y="334"/>
                      <a:pt x="2490" y="0"/>
                      <a:pt x="22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34" name="Google Shape;6034;p48"/>
          <p:cNvSpPr/>
          <p:nvPr/>
        </p:nvSpPr>
        <p:spPr>
          <a:xfrm>
            <a:off x="253134" y="2790850"/>
            <a:ext cx="1025851" cy="2017219"/>
          </a:xfrm>
          <a:custGeom>
            <a:avLst/>
            <a:gdLst/>
            <a:ahLst/>
            <a:cxnLst/>
            <a:rect l="l" t="t" r="r" b="b"/>
            <a:pathLst>
              <a:path w="32397" h="63705" extrusionOk="0">
                <a:moveTo>
                  <a:pt x="17036" y="4141"/>
                </a:moveTo>
                <a:cubicBezTo>
                  <a:pt x="17445" y="4141"/>
                  <a:pt x="17834" y="4228"/>
                  <a:pt x="18062" y="4589"/>
                </a:cubicBezTo>
                <a:cubicBezTo>
                  <a:pt x="18109" y="4649"/>
                  <a:pt x="18145" y="4672"/>
                  <a:pt x="18205" y="4696"/>
                </a:cubicBezTo>
                <a:cubicBezTo>
                  <a:pt x="17657" y="5172"/>
                  <a:pt x="17193" y="5839"/>
                  <a:pt x="16800" y="6625"/>
                </a:cubicBezTo>
                <a:cubicBezTo>
                  <a:pt x="16228" y="6101"/>
                  <a:pt x="15526" y="5684"/>
                  <a:pt x="14788" y="5411"/>
                </a:cubicBezTo>
                <a:cubicBezTo>
                  <a:pt x="15121" y="4768"/>
                  <a:pt x="15609" y="4256"/>
                  <a:pt x="16407" y="4184"/>
                </a:cubicBezTo>
                <a:cubicBezTo>
                  <a:pt x="16609" y="4164"/>
                  <a:pt x="16825" y="4141"/>
                  <a:pt x="17036" y="4141"/>
                </a:cubicBezTo>
                <a:close/>
                <a:moveTo>
                  <a:pt x="7174" y="8121"/>
                </a:moveTo>
                <a:cubicBezTo>
                  <a:pt x="7413" y="8121"/>
                  <a:pt x="7654" y="8200"/>
                  <a:pt x="7882" y="8304"/>
                </a:cubicBezTo>
                <a:cubicBezTo>
                  <a:pt x="7680" y="8911"/>
                  <a:pt x="7584" y="9566"/>
                  <a:pt x="7584" y="10209"/>
                </a:cubicBezTo>
                <a:cubicBezTo>
                  <a:pt x="7049" y="10042"/>
                  <a:pt x="6358" y="9911"/>
                  <a:pt x="5632" y="9840"/>
                </a:cubicBezTo>
                <a:cubicBezTo>
                  <a:pt x="5703" y="9590"/>
                  <a:pt x="5727" y="9340"/>
                  <a:pt x="5906" y="9078"/>
                </a:cubicBezTo>
                <a:cubicBezTo>
                  <a:pt x="6084" y="8840"/>
                  <a:pt x="6358" y="8518"/>
                  <a:pt x="6596" y="8316"/>
                </a:cubicBezTo>
                <a:cubicBezTo>
                  <a:pt x="6780" y="8175"/>
                  <a:pt x="6976" y="8121"/>
                  <a:pt x="7174" y="8121"/>
                </a:cubicBezTo>
                <a:close/>
                <a:moveTo>
                  <a:pt x="20307" y="4431"/>
                </a:moveTo>
                <a:cubicBezTo>
                  <a:pt x="20795" y="4431"/>
                  <a:pt x="21304" y="4640"/>
                  <a:pt x="21812" y="5149"/>
                </a:cubicBezTo>
                <a:cubicBezTo>
                  <a:pt x="23729" y="7054"/>
                  <a:pt x="21503" y="10673"/>
                  <a:pt x="20074" y="12221"/>
                </a:cubicBezTo>
                <a:cubicBezTo>
                  <a:pt x="19455" y="12876"/>
                  <a:pt x="18764" y="13745"/>
                  <a:pt x="18050" y="14340"/>
                </a:cubicBezTo>
                <a:cubicBezTo>
                  <a:pt x="18348" y="13173"/>
                  <a:pt x="18919" y="12138"/>
                  <a:pt x="18848" y="10864"/>
                </a:cubicBezTo>
                <a:cubicBezTo>
                  <a:pt x="18776" y="9673"/>
                  <a:pt x="18181" y="8351"/>
                  <a:pt x="17466" y="7399"/>
                </a:cubicBezTo>
                <a:lnTo>
                  <a:pt x="17240" y="7137"/>
                </a:lnTo>
                <a:cubicBezTo>
                  <a:pt x="17863" y="5900"/>
                  <a:pt x="19013" y="4431"/>
                  <a:pt x="20307" y="4431"/>
                </a:cubicBezTo>
                <a:close/>
                <a:moveTo>
                  <a:pt x="12566" y="5612"/>
                </a:moveTo>
                <a:cubicBezTo>
                  <a:pt x="13988" y="5612"/>
                  <a:pt x="15441" y="6238"/>
                  <a:pt x="16514" y="7208"/>
                </a:cubicBezTo>
                <a:cubicBezTo>
                  <a:pt x="15276" y="10006"/>
                  <a:pt x="14823" y="13840"/>
                  <a:pt x="15145" y="15495"/>
                </a:cubicBezTo>
                <a:cubicBezTo>
                  <a:pt x="15156" y="15589"/>
                  <a:pt x="15240" y="15634"/>
                  <a:pt x="15325" y="15634"/>
                </a:cubicBezTo>
                <a:cubicBezTo>
                  <a:pt x="15413" y="15634"/>
                  <a:pt x="15502" y="15586"/>
                  <a:pt x="15514" y="15495"/>
                </a:cubicBezTo>
                <a:cubicBezTo>
                  <a:pt x="15788" y="13840"/>
                  <a:pt x="15871" y="12149"/>
                  <a:pt x="16204" y="10506"/>
                </a:cubicBezTo>
                <a:cubicBezTo>
                  <a:pt x="16395" y="9578"/>
                  <a:pt x="16585" y="8637"/>
                  <a:pt x="16931" y="7756"/>
                </a:cubicBezTo>
                <a:cubicBezTo>
                  <a:pt x="16943" y="7732"/>
                  <a:pt x="16943" y="7697"/>
                  <a:pt x="16955" y="7685"/>
                </a:cubicBezTo>
                <a:cubicBezTo>
                  <a:pt x="17193" y="7947"/>
                  <a:pt x="17419" y="8244"/>
                  <a:pt x="17586" y="8566"/>
                </a:cubicBezTo>
                <a:cubicBezTo>
                  <a:pt x="18871" y="10852"/>
                  <a:pt x="18098" y="12280"/>
                  <a:pt x="17717" y="14590"/>
                </a:cubicBezTo>
                <a:cubicBezTo>
                  <a:pt x="17681" y="14614"/>
                  <a:pt x="17645" y="14650"/>
                  <a:pt x="17609" y="14662"/>
                </a:cubicBezTo>
                <a:cubicBezTo>
                  <a:pt x="16871" y="15150"/>
                  <a:pt x="16038" y="15447"/>
                  <a:pt x="15276" y="15888"/>
                </a:cubicBezTo>
                <a:cubicBezTo>
                  <a:pt x="14335" y="13281"/>
                  <a:pt x="11085" y="11483"/>
                  <a:pt x="8477" y="10530"/>
                </a:cubicBezTo>
                <a:cubicBezTo>
                  <a:pt x="8430" y="8804"/>
                  <a:pt x="9013" y="6970"/>
                  <a:pt x="10430" y="6161"/>
                </a:cubicBezTo>
                <a:cubicBezTo>
                  <a:pt x="11094" y="5781"/>
                  <a:pt x="11826" y="5612"/>
                  <a:pt x="12566" y="5612"/>
                </a:cubicBezTo>
                <a:close/>
                <a:moveTo>
                  <a:pt x="5055" y="10416"/>
                </a:moveTo>
                <a:cubicBezTo>
                  <a:pt x="5923" y="10416"/>
                  <a:pt x="6824" y="10580"/>
                  <a:pt x="7596" y="10804"/>
                </a:cubicBezTo>
                <a:cubicBezTo>
                  <a:pt x="7644" y="11447"/>
                  <a:pt x="7775" y="12078"/>
                  <a:pt x="8001" y="12638"/>
                </a:cubicBezTo>
                <a:cubicBezTo>
                  <a:pt x="8649" y="14242"/>
                  <a:pt x="10635" y="16119"/>
                  <a:pt x="12482" y="16119"/>
                </a:cubicBezTo>
                <a:cubicBezTo>
                  <a:pt x="12637" y="16119"/>
                  <a:pt x="12790" y="16106"/>
                  <a:pt x="12942" y="16079"/>
                </a:cubicBezTo>
                <a:cubicBezTo>
                  <a:pt x="13085" y="16043"/>
                  <a:pt x="13073" y="15805"/>
                  <a:pt x="12942" y="15781"/>
                </a:cubicBezTo>
                <a:cubicBezTo>
                  <a:pt x="11323" y="15543"/>
                  <a:pt x="9680" y="14459"/>
                  <a:pt x="8977" y="12911"/>
                </a:cubicBezTo>
                <a:cubicBezTo>
                  <a:pt x="8739" y="12388"/>
                  <a:pt x="8584" y="11757"/>
                  <a:pt x="8501" y="11126"/>
                </a:cubicBezTo>
                <a:lnTo>
                  <a:pt x="8501" y="11126"/>
                </a:lnTo>
                <a:cubicBezTo>
                  <a:pt x="10989" y="12114"/>
                  <a:pt x="13668" y="13566"/>
                  <a:pt x="14990" y="15971"/>
                </a:cubicBezTo>
                <a:cubicBezTo>
                  <a:pt x="14716" y="16031"/>
                  <a:pt x="14418" y="16090"/>
                  <a:pt x="14121" y="16150"/>
                </a:cubicBezTo>
                <a:cubicBezTo>
                  <a:pt x="13799" y="16138"/>
                  <a:pt x="13502" y="16102"/>
                  <a:pt x="13228" y="15983"/>
                </a:cubicBezTo>
                <a:cubicBezTo>
                  <a:pt x="13215" y="15980"/>
                  <a:pt x="13203" y="15979"/>
                  <a:pt x="13190" y="15979"/>
                </a:cubicBezTo>
                <a:cubicBezTo>
                  <a:pt x="13105" y="15979"/>
                  <a:pt x="13023" y="16045"/>
                  <a:pt x="13085" y="16138"/>
                </a:cubicBezTo>
                <a:cubicBezTo>
                  <a:pt x="13133" y="16198"/>
                  <a:pt x="13180" y="16245"/>
                  <a:pt x="13228" y="16281"/>
                </a:cubicBezTo>
                <a:cubicBezTo>
                  <a:pt x="13085" y="16305"/>
                  <a:pt x="12954" y="16305"/>
                  <a:pt x="12823" y="16317"/>
                </a:cubicBezTo>
                <a:cubicBezTo>
                  <a:pt x="12611" y="16326"/>
                  <a:pt x="12401" y="16329"/>
                  <a:pt x="12191" y="16329"/>
                </a:cubicBezTo>
                <a:cubicBezTo>
                  <a:pt x="11278" y="16329"/>
                  <a:pt x="10378" y="16256"/>
                  <a:pt x="9477" y="16198"/>
                </a:cubicBezTo>
                <a:cubicBezTo>
                  <a:pt x="7775" y="16079"/>
                  <a:pt x="822" y="15602"/>
                  <a:pt x="1679" y="12495"/>
                </a:cubicBezTo>
                <a:cubicBezTo>
                  <a:pt x="2104" y="10923"/>
                  <a:pt x="3527" y="10416"/>
                  <a:pt x="5055" y="10416"/>
                </a:cubicBezTo>
                <a:close/>
                <a:moveTo>
                  <a:pt x="22256" y="16767"/>
                </a:moveTo>
                <a:cubicBezTo>
                  <a:pt x="22720" y="16767"/>
                  <a:pt x="23083" y="17065"/>
                  <a:pt x="23348" y="17888"/>
                </a:cubicBezTo>
                <a:cubicBezTo>
                  <a:pt x="23670" y="18900"/>
                  <a:pt x="23682" y="20317"/>
                  <a:pt x="23372" y="21341"/>
                </a:cubicBezTo>
                <a:cubicBezTo>
                  <a:pt x="22802" y="23314"/>
                  <a:pt x="20739" y="24914"/>
                  <a:pt x="18649" y="24914"/>
                </a:cubicBezTo>
                <a:cubicBezTo>
                  <a:pt x="18469" y="24914"/>
                  <a:pt x="18289" y="24902"/>
                  <a:pt x="18109" y="24877"/>
                </a:cubicBezTo>
                <a:cubicBezTo>
                  <a:pt x="18090" y="24873"/>
                  <a:pt x="18073" y="24871"/>
                  <a:pt x="18056" y="24871"/>
                </a:cubicBezTo>
                <a:cubicBezTo>
                  <a:pt x="17981" y="24871"/>
                  <a:pt x="17927" y="24910"/>
                  <a:pt x="17888" y="24965"/>
                </a:cubicBezTo>
                <a:lnTo>
                  <a:pt x="17888" y="24965"/>
                </a:lnTo>
                <a:cubicBezTo>
                  <a:pt x="18148" y="24586"/>
                  <a:pt x="18554" y="23948"/>
                  <a:pt x="18562" y="23948"/>
                </a:cubicBezTo>
                <a:cubicBezTo>
                  <a:pt x="18562" y="23948"/>
                  <a:pt x="18562" y="23948"/>
                  <a:pt x="18562" y="23949"/>
                </a:cubicBezTo>
                <a:cubicBezTo>
                  <a:pt x="18848" y="23508"/>
                  <a:pt x="19181" y="23103"/>
                  <a:pt x="19491" y="22675"/>
                </a:cubicBezTo>
                <a:cubicBezTo>
                  <a:pt x="20157" y="21782"/>
                  <a:pt x="20765" y="20829"/>
                  <a:pt x="21300" y="19841"/>
                </a:cubicBezTo>
                <a:cubicBezTo>
                  <a:pt x="21366" y="19742"/>
                  <a:pt x="21272" y="19643"/>
                  <a:pt x="21177" y="19643"/>
                </a:cubicBezTo>
                <a:cubicBezTo>
                  <a:pt x="21134" y="19643"/>
                  <a:pt x="21091" y="19662"/>
                  <a:pt x="21062" y="19710"/>
                </a:cubicBezTo>
                <a:cubicBezTo>
                  <a:pt x="20050" y="21448"/>
                  <a:pt x="18609" y="22936"/>
                  <a:pt x="17645" y="24699"/>
                </a:cubicBezTo>
                <a:cubicBezTo>
                  <a:pt x="17336" y="21960"/>
                  <a:pt x="18562" y="18460"/>
                  <a:pt x="21038" y="17174"/>
                </a:cubicBezTo>
                <a:cubicBezTo>
                  <a:pt x="21503" y="16934"/>
                  <a:pt x="21908" y="16767"/>
                  <a:pt x="22256" y="16767"/>
                </a:cubicBezTo>
                <a:close/>
                <a:moveTo>
                  <a:pt x="14276" y="26151"/>
                </a:moveTo>
                <a:cubicBezTo>
                  <a:pt x="14292" y="26151"/>
                  <a:pt x="14308" y="26151"/>
                  <a:pt x="14323" y="26151"/>
                </a:cubicBezTo>
                <a:cubicBezTo>
                  <a:pt x="15812" y="26163"/>
                  <a:pt x="17050" y="26735"/>
                  <a:pt x="18062" y="27782"/>
                </a:cubicBezTo>
                <a:cubicBezTo>
                  <a:pt x="18109" y="27889"/>
                  <a:pt x="18133" y="28009"/>
                  <a:pt x="18181" y="28116"/>
                </a:cubicBezTo>
                <a:cubicBezTo>
                  <a:pt x="18181" y="28163"/>
                  <a:pt x="18169" y="28187"/>
                  <a:pt x="18133" y="28235"/>
                </a:cubicBezTo>
                <a:cubicBezTo>
                  <a:pt x="16938" y="27654"/>
                  <a:pt x="15746" y="27438"/>
                  <a:pt x="14518" y="27438"/>
                </a:cubicBezTo>
                <a:cubicBezTo>
                  <a:pt x="13605" y="27438"/>
                  <a:pt x="12673" y="27557"/>
                  <a:pt x="11704" y="27735"/>
                </a:cubicBezTo>
                <a:cubicBezTo>
                  <a:pt x="11585" y="27747"/>
                  <a:pt x="11632" y="27925"/>
                  <a:pt x="11740" y="27937"/>
                </a:cubicBezTo>
                <a:cubicBezTo>
                  <a:pt x="11829" y="27940"/>
                  <a:pt x="11918" y="27942"/>
                  <a:pt x="12007" y="27942"/>
                </a:cubicBezTo>
                <a:cubicBezTo>
                  <a:pt x="12910" y="27942"/>
                  <a:pt x="13831" y="27791"/>
                  <a:pt x="14752" y="27759"/>
                </a:cubicBezTo>
                <a:cubicBezTo>
                  <a:pt x="14860" y="27754"/>
                  <a:pt x="14965" y="27752"/>
                  <a:pt x="15068" y="27752"/>
                </a:cubicBezTo>
                <a:cubicBezTo>
                  <a:pt x="16149" y="27752"/>
                  <a:pt x="16990" y="27980"/>
                  <a:pt x="17990" y="28425"/>
                </a:cubicBezTo>
                <a:cubicBezTo>
                  <a:pt x="17193" y="29306"/>
                  <a:pt x="14669" y="29973"/>
                  <a:pt x="14276" y="29997"/>
                </a:cubicBezTo>
                <a:cubicBezTo>
                  <a:pt x="14200" y="30000"/>
                  <a:pt x="14126" y="30002"/>
                  <a:pt x="14053" y="30002"/>
                </a:cubicBezTo>
                <a:cubicBezTo>
                  <a:pt x="12253" y="30002"/>
                  <a:pt x="11240" y="29022"/>
                  <a:pt x="10370" y="27580"/>
                </a:cubicBezTo>
                <a:cubicBezTo>
                  <a:pt x="11561" y="26743"/>
                  <a:pt x="12705" y="26151"/>
                  <a:pt x="14276" y="26151"/>
                </a:cubicBezTo>
                <a:close/>
                <a:moveTo>
                  <a:pt x="27122" y="27461"/>
                </a:moveTo>
                <a:cubicBezTo>
                  <a:pt x="27527" y="29425"/>
                  <a:pt x="27444" y="31676"/>
                  <a:pt x="25729" y="33033"/>
                </a:cubicBezTo>
                <a:cubicBezTo>
                  <a:pt x="25001" y="33590"/>
                  <a:pt x="24051" y="33877"/>
                  <a:pt x="23113" y="33877"/>
                </a:cubicBezTo>
                <a:cubicBezTo>
                  <a:pt x="23009" y="33877"/>
                  <a:pt x="22904" y="33874"/>
                  <a:pt x="22800" y="33866"/>
                </a:cubicBezTo>
                <a:cubicBezTo>
                  <a:pt x="22241" y="33819"/>
                  <a:pt x="21777" y="33545"/>
                  <a:pt x="21300" y="33343"/>
                </a:cubicBezTo>
                <a:cubicBezTo>
                  <a:pt x="21455" y="33235"/>
                  <a:pt x="21586" y="33116"/>
                  <a:pt x="21705" y="32985"/>
                </a:cubicBezTo>
                <a:cubicBezTo>
                  <a:pt x="22086" y="32557"/>
                  <a:pt x="22479" y="32092"/>
                  <a:pt x="22860" y="31664"/>
                </a:cubicBezTo>
                <a:cubicBezTo>
                  <a:pt x="23682" y="30735"/>
                  <a:pt x="24575" y="30021"/>
                  <a:pt x="25646" y="29378"/>
                </a:cubicBezTo>
                <a:cubicBezTo>
                  <a:pt x="25780" y="29347"/>
                  <a:pt x="25700" y="29173"/>
                  <a:pt x="25576" y="29173"/>
                </a:cubicBezTo>
                <a:cubicBezTo>
                  <a:pt x="25556" y="29173"/>
                  <a:pt x="25536" y="29178"/>
                  <a:pt x="25515" y="29187"/>
                </a:cubicBezTo>
                <a:cubicBezTo>
                  <a:pt x="24491" y="29735"/>
                  <a:pt x="23551" y="30366"/>
                  <a:pt x="22753" y="31199"/>
                </a:cubicBezTo>
                <a:cubicBezTo>
                  <a:pt x="22360" y="31604"/>
                  <a:pt x="21991" y="32045"/>
                  <a:pt x="21610" y="32461"/>
                </a:cubicBezTo>
                <a:cubicBezTo>
                  <a:pt x="21527" y="32569"/>
                  <a:pt x="21431" y="32652"/>
                  <a:pt x="21336" y="32747"/>
                </a:cubicBezTo>
                <a:cubicBezTo>
                  <a:pt x="21705" y="31295"/>
                  <a:pt x="22479" y="29806"/>
                  <a:pt x="23443" y="28890"/>
                </a:cubicBezTo>
                <a:cubicBezTo>
                  <a:pt x="24455" y="27949"/>
                  <a:pt x="25801" y="27639"/>
                  <a:pt x="27122" y="27461"/>
                </a:cubicBezTo>
                <a:close/>
                <a:moveTo>
                  <a:pt x="14514" y="48213"/>
                </a:moveTo>
                <a:lnTo>
                  <a:pt x="14561" y="48606"/>
                </a:lnTo>
                <a:cubicBezTo>
                  <a:pt x="14526" y="48475"/>
                  <a:pt x="14502" y="48344"/>
                  <a:pt x="14490" y="48213"/>
                </a:cubicBezTo>
                <a:close/>
                <a:moveTo>
                  <a:pt x="28060" y="48953"/>
                </a:moveTo>
                <a:cubicBezTo>
                  <a:pt x="28060" y="48953"/>
                  <a:pt x="28059" y="48956"/>
                  <a:pt x="28059" y="48961"/>
                </a:cubicBezTo>
                <a:lnTo>
                  <a:pt x="28059" y="48961"/>
                </a:lnTo>
                <a:cubicBezTo>
                  <a:pt x="28061" y="48955"/>
                  <a:pt x="28061" y="48953"/>
                  <a:pt x="28060" y="48953"/>
                </a:cubicBezTo>
                <a:close/>
                <a:moveTo>
                  <a:pt x="27833" y="49232"/>
                </a:moveTo>
                <a:lnTo>
                  <a:pt x="27833" y="49232"/>
                </a:lnTo>
                <a:cubicBezTo>
                  <a:pt x="27827" y="49237"/>
                  <a:pt x="27820" y="49243"/>
                  <a:pt x="27813" y="49249"/>
                </a:cubicBezTo>
                <a:cubicBezTo>
                  <a:pt x="27820" y="49243"/>
                  <a:pt x="27826" y="49238"/>
                  <a:pt x="27833" y="49232"/>
                </a:cubicBezTo>
                <a:close/>
                <a:moveTo>
                  <a:pt x="27134" y="50059"/>
                </a:moveTo>
                <a:lnTo>
                  <a:pt x="27134" y="50059"/>
                </a:lnTo>
                <a:cubicBezTo>
                  <a:pt x="27112" y="50085"/>
                  <a:pt x="27099" y="50099"/>
                  <a:pt x="27096" y="50103"/>
                </a:cubicBezTo>
                <a:lnTo>
                  <a:pt x="27096" y="50103"/>
                </a:lnTo>
                <a:cubicBezTo>
                  <a:pt x="27109" y="50088"/>
                  <a:pt x="27122" y="50073"/>
                  <a:pt x="27134" y="50059"/>
                </a:cubicBezTo>
                <a:close/>
                <a:moveTo>
                  <a:pt x="28120" y="48459"/>
                </a:moveTo>
                <a:cubicBezTo>
                  <a:pt x="28172" y="48459"/>
                  <a:pt x="28226" y="48487"/>
                  <a:pt x="28254" y="48535"/>
                </a:cubicBezTo>
                <a:cubicBezTo>
                  <a:pt x="28432" y="48891"/>
                  <a:pt x="29593" y="51190"/>
                  <a:pt x="29989" y="51190"/>
                </a:cubicBezTo>
                <a:cubicBezTo>
                  <a:pt x="29990" y="51190"/>
                  <a:pt x="29991" y="51190"/>
                  <a:pt x="29992" y="51190"/>
                </a:cubicBezTo>
                <a:cubicBezTo>
                  <a:pt x="30051" y="51190"/>
                  <a:pt x="30885" y="50404"/>
                  <a:pt x="31004" y="50309"/>
                </a:cubicBezTo>
                <a:cubicBezTo>
                  <a:pt x="31349" y="50023"/>
                  <a:pt x="31659" y="49666"/>
                  <a:pt x="32064" y="49475"/>
                </a:cubicBezTo>
                <a:cubicBezTo>
                  <a:pt x="32080" y="49468"/>
                  <a:pt x="32096" y="49465"/>
                  <a:pt x="32112" y="49465"/>
                </a:cubicBezTo>
                <a:cubicBezTo>
                  <a:pt x="32220" y="49465"/>
                  <a:pt x="32297" y="49629"/>
                  <a:pt x="32183" y="49702"/>
                </a:cubicBezTo>
                <a:cubicBezTo>
                  <a:pt x="31456" y="50059"/>
                  <a:pt x="30623" y="50952"/>
                  <a:pt x="29992" y="51464"/>
                </a:cubicBezTo>
                <a:cubicBezTo>
                  <a:pt x="29974" y="51488"/>
                  <a:pt x="29950" y="51500"/>
                  <a:pt x="29925" y="51500"/>
                </a:cubicBezTo>
                <a:cubicBezTo>
                  <a:pt x="29900" y="51500"/>
                  <a:pt x="29873" y="51488"/>
                  <a:pt x="29849" y="51464"/>
                </a:cubicBezTo>
                <a:cubicBezTo>
                  <a:pt x="29194" y="50928"/>
                  <a:pt x="28968" y="49737"/>
                  <a:pt x="28289" y="49237"/>
                </a:cubicBezTo>
                <a:cubicBezTo>
                  <a:pt x="28083" y="49088"/>
                  <a:pt x="28060" y="48990"/>
                  <a:pt x="28059" y="48961"/>
                </a:cubicBezTo>
                <a:lnTo>
                  <a:pt x="28059" y="48961"/>
                </a:lnTo>
                <a:cubicBezTo>
                  <a:pt x="28052" y="48987"/>
                  <a:pt x="28014" y="49073"/>
                  <a:pt x="27833" y="49232"/>
                </a:cubicBezTo>
                <a:lnTo>
                  <a:pt x="27833" y="49232"/>
                </a:lnTo>
                <a:cubicBezTo>
                  <a:pt x="27850" y="49217"/>
                  <a:pt x="27860" y="49211"/>
                  <a:pt x="27864" y="49211"/>
                </a:cubicBezTo>
                <a:cubicBezTo>
                  <a:pt x="27905" y="49211"/>
                  <a:pt x="27099" y="50104"/>
                  <a:pt x="27095" y="50104"/>
                </a:cubicBezTo>
                <a:cubicBezTo>
                  <a:pt x="27095" y="50104"/>
                  <a:pt x="27096" y="50103"/>
                  <a:pt x="27096" y="50103"/>
                </a:cubicBezTo>
                <a:lnTo>
                  <a:pt x="27096" y="50103"/>
                </a:lnTo>
                <a:cubicBezTo>
                  <a:pt x="26694" y="50566"/>
                  <a:pt x="26323" y="51048"/>
                  <a:pt x="25884" y="51464"/>
                </a:cubicBezTo>
                <a:cubicBezTo>
                  <a:pt x="25869" y="51487"/>
                  <a:pt x="25844" y="51500"/>
                  <a:pt x="25821" y="51500"/>
                </a:cubicBezTo>
                <a:cubicBezTo>
                  <a:pt x="25809" y="51500"/>
                  <a:pt x="25797" y="51496"/>
                  <a:pt x="25789" y="51488"/>
                </a:cubicBezTo>
                <a:cubicBezTo>
                  <a:pt x="24872" y="50904"/>
                  <a:pt x="24277" y="49785"/>
                  <a:pt x="23372" y="49190"/>
                </a:cubicBezTo>
                <a:cubicBezTo>
                  <a:pt x="22610" y="49904"/>
                  <a:pt x="21503" y="51011"/>
                  <a:pt x="21181" y="51916"/>
                </a:cubicBezTo>
                <a:cubicBezTo>
                  <a:pt x="21167" y="51982"/>
                  <a:pt x="21116" y="52017"/>
                  <a:pt x="21062" y="52017"/>
                </a:cubicBezTo>
                <a:cubicBezTo>
                  <a:pt x="21029" y="52017"/>
                  <a:pt x="20994" y="52003"/>
                  <a:pt x="20967" y="51976"/>
                </a:cubicBezTo>
                <a:cubicBezTo>
                  <a:pt x="20229" y="51428"/>
                  <a:pt x="19800" y="50428"/>
                  <a:pt x="19014" y="49940"/>
                </a:cubicBezTo>
                <a:cubicBezTo>
                  <a:pt x="18848" y="49833"/>
                  <a:pt x="18788" y="49749"/>
                  <a:pt x="18776" y="49725"/>
                </a:cubicBezTo>
                <a:cubicBezTo>
                  <a:pt x="18776" y="49773"/>
                  <a:pt x="18740" y="49856"/>
                  <a:pt x="18586" y="50011"/>
                </a:cubicBezTo>
                <a:cubicBezTo>
                  <a:pt x="18383" y="50190"/>
                  <a:pt x="18300" y="50487"/>
                  <a:pt x="18169" y="50714"/>
                </a:cubicBezTo>
                <a:cubicBezTo>
                  <a:pt x="17812" y="51249"/>
                  <a:pt x="17419" y="51750"/>
                  <a:pt x="17062" y="52285"/>
                </a:cubicBezTo>
                <a:cubicBezTo>
                  <a:pt x="17050" y="52321"/>
                  <a:pt x="17014" y="52345"/>
                  <a:pt x="16990" y="52357"/>
                </a:cubicBezTo>
                <a:cubicBezTo>
                  <a:pt x="16974" y="52365"/>
                  <a:pt x="16956" y="52369"/>
                  <a:pt x="16939" y="52369"/>
                </a:cubicBezTo>
                <a:cubicBezTo>
                  <a:pt x="16884" y="52369"/>
                  <a:pt x="16835" y="52328"/>
                  <a:pt x="16835" y="52273"/>
                </a:cubicBezTo>
                <a:cubicBezTo>
                  <a:pt x="16502" y="52000"/>
                  <a:pt x="16204" y="51690"/>
                  <a:pt x="15883" y="51380"/>
                </a:cubicBezTo>
                <a:cubicBezTo>
                  <a:pt x="15550" y="51035"/>
                  <a:pt x="15192" y="50714"/>
                  <a:pt x="14847" y="50368"/>
                </a:cubicBezTo>
                <a:cubicBezTo>
                  <a:pt x="14772" y="50293"/>
                  <a:pt x="14845" y="50189"/>
                  <a:pt x="14926" y="50189"/>
                </a:cubicBezTo>
                <a:cubicBezTo>
                  <a:pt x="14948" y="50189"/>
                  <a:pt x="14970" y="50196"/>
                  <a:pt x="14990" y="50214"/>
                </a:cubicBezTo>
                <a:cubicBezTo>
                  <a:pt x="15621" y="50857"/>
                  <a:pt x="16347" y="51404"/>
                  <a:pt x="16931" y="52095"/>
                </a:cubicBezTo>
                <a:cubicBezTo>
                  <a:pt x="17466" y="51202"/>
                  <a:pt x="18121" y="50368"/>
                  <a:pt x="18609" y="49464"/>
                </a:cubicBezTo>
                <a:cubicBezTo>
                  <a:pt x="18645" y="49416"/>
                  <a:pt x="18705" y="49404"/>
                  <a:pt x="18740" y="49404"/>
                </a:cubicBezTo>
                <a:cubicBezTo>
                  <a:pt x="19086" y="49440"/>
                  <a:pt x="19324" y="49916"/>
                  <a:pt x="19550" y="50142"/>
                </a:cubicBezTo>
                <a:cubicBezTo>
                  <a:pt x="19693" y="50297"/>
                  <a:pt x="20681" y="51392"/>
                  <a:pt x="20872" y="51464"/>
                </a:cubicBezTo>
                <a:cubicBezTo>
                  <a:pt x="20921" y="51482"/>
                  <a:pt x="20963" y="51490"/>
                  <a:pt x="20999" y="51490"/>
                </a:cubicBezTo>
                <a:cubicBezTo>
                  <a:pt x="21206" y="51490"/>
                  <a:pt x="21229" y="51220"/>
                  <a:pt x="21503" y="50916"/>
                </a:cubicBezTo>
                <a:cubicBezTo>
                  <a:pt x="22074" y="50202"/>
                  <a:pt x="22693" y="49475"/>
                  <a:pt x="23360" y="48844"/>
                </a:cubicBezTo>
                <a:cubicBezTo>
                  <a:pt x="23386" y="48818"/>
                  <a:pt x="23417" y="48808"/>
                  <a:pt x="23447" y="48808"/>
                </a:cubicBezTo>
                <a:cubicBezTo>
                  <a:pt x="23486" y="48808"/>
                  <a:pt x="23524" y="48824"/>
                  <a:pt x="23551" y="48844"/>
                </a:cubicBezTo>
                <a:cubicBezTo>
                  <a:pt x="24360" y="49321"/>
                  <a:pt x="24801" y="50595"/>
                  <a:pt x="25610" y="50976"/>
                </a:cubicBezTo>
                <a:cubicBezTo>
                  <a:pt x="25704" y="51022"/>
                  <a:pt x="25786" y="51042"/>
                  <a:pt x="25859" y="51042"/>
                </a:cubicBezTo>
                <a:cubicBezTo>
                  <a:pt x="26183" y="51042"/>
                  <a:pt x="26335" y="50636"/>
                  <a:pt x="26646" y="50237"/>
                </a:cubicBezTo>
                <a:cubicBezTo>
                  <a:pt x="27099" y="49654"/>
                  <a:pt x="27527" y="49059"/>
                  <a:pt x="28015" y="48511"/>
                </a:cubicBezTo>
                <a:cubicBezTo>
                  <a:pt x="28041" y="48475"/>
                  <a:pt x="28080" y="48459"/>
                  <a:pt x="28120" y="48459"/>
                </a:cubicBezTo>
                <a:close/>
                <a:moveTo>
                  <a:pt x="31287" y="51673"/>
                </a:moveTo>
                <a:cubicBezTo>
                  <a:pt x="31349" y="51673"/>
                  <a:pt x="31414" y="51695"/>
                  <a:pt x="31468" y="51750"/>
                </a:cubicBezTo>
                <a:cubicBezTo>
                  <a:pt x="31563" y="51845"/>
                  <a:pt x="31587" y="51940"/>
                  <a:pt x="31587" y="52047"/>
                </a:cubicBezTo>
                <a:cubicBezTo>
                  <a:pt x="31659" y="52154"/>
                  <a:pt x="31647" y="52345"/>
                  <a:pt x="31480" y="52416"/>
                </a:cubicBezTo>
                <a:cubicBezTo>
                  <a:pt x="31426" y="52446"/>
                  <a:pt x="31376" y="52459"/>
                  <a:pt x="31330" y="52459"/>
                </a:cubicBezTo>
                <a:cubicBezTo>
                  <a:pt x="31246" y="52459"/>
                  <a:pt x="31177" y="52414"/>
                  <a:pt x="31123" y="52345"/>
                </a:cubicBezTo>
                <a:cubicBezTo>
                  <a:pt x="31040" y="52321"/>
                  <a:pt x="31004" y="52226"/>
                  <a:pt x="30992" y="52142"/>
                </a:cubicBezTo>
                <a:cubicBezTo>
                  <a:pt x="30944" y="52000"/>
                  <a:pt x="30968" y="51857"/>
                  <a:pt x="31087" y="51750"/>
                </a:cubicBezTo>
                <a:cubicBezTo>
                  <a:pt x="31139" y="51704"/>
                  <a:pt x="31212" y="51673"/>
                  <a:pt x="31287" y="51673"/>
                </a:cubicBezTo>
                <a:close/>
                <a:moveTo>
                  <a:pt x="27627" y="51725"/>
                </a:moveTo>
                <a:cubicBezTo>
                  <a:pt x="27633" y="51725"/>
                  <a:pt x="27640" y="51725"/>
                  <a:pt x="27646" y="51726"/>
                </a:cubicBezTo>
                <a:cubicBezTo>
                  <a:pt x="27694" y="51726"/>
                  <a:pt x="27730" y="51738"/>
                  <a:pt x="27777" y="51750"/>
                </a:cubicBezTo>
                <a:lnTo>
                  <a:pt x="27789" y="51750"/>
                </a:lnTo>
                <a:cubicBezTo>
                  <a:pt x="28382" y="51817"/>
                  <a:pt x="28155" y="52894"/>
                  <a:pt x="27631" y="52894"/>
                </a:cubicBezTo>
                <a:cubicBezTo>
                  <a:pt x="27597" y="52894"/>
                  <a:pt x="27563" y="52890"/>
                  <a:pt x="27527" y="52881"/>
                </a:cubicBezTo>
                <a:cubicBezTo>
                  <a:pt x="26962" y="52751"/>
                  <a:pt x="27061" y="51725"/>
                  <a:pt x="27627" y="51725"/>
                </a:cubicBezTo>
                <a:close/>
                <a:moveTo>
                  <a:pt x="23607" y="51875"/>
                </a:moveTo>
                <a:cubicBezTo>
                  <a:pt x="23651" y="51875"/>
                  <a:pt x="23696" y="51884"/>
                  <a:pt x="23741" y="51904"/>
                </a:cubicBezTo>
                <a:cubicBezTo>
                  <a:pt x="23920" y="51964"/>
                  <a:pt x="24039" y="52166"/>
                  <a:pt x="24027" y="52381"/>
                </a:cubicBezTo>
                <a:cubicBezTo>
                  <a:pt x="24017" y="52642"/>
                  <a:pt x="23811" y="52896"/>
                  <a:pt x="23561" y="52896"/>
                </a:cubicBezTo>
                <a:cubicBezTo>
                  <a:pt x="23492" y="52896"/>
                  <a:pt x="23420" y="52877"/>
                  <a:pt x="23348" y="52833"/>
                </a:cubicBezTo>
                <a:cubicBezTo>
                  <a:pt x="23122" y="52714"/>
                  <a:pt x="23086" y="52440"/>
                  <a:pt x="23205" y="52238"/>
                </a:cubicBezTo>
                <a:cubicBezTo>
                  <a:pt x="23254" y="52045"/>
                  <a:pt x="23419" y="51875"/>
                  <a:pt x="23607" y="51875"/>
                </a:cubicBezTo>
                <a:close/>
                <a:moveTo>
                  <a:pt x="19168" y="52656"/>
                </a:moveTo>
                <a:cubicBezTo>
                  <a:pt x="19223" y="52656"/>
                  <a:pt x="19280" y="52671"/>
                  <a:pt x="19336" y="52702"/>
                </a:cubicBezTo>
                <a:cubicBezTo>
                  <a:pt x="19550" y="52821"/>
                  <a:pt x="19562" y="53131"/>
                  <a:pt x="19443" y="53333"/>
                </a:cubicBezTo>
                <a:cubicBezTo>
                  <a:pt x="19378" y="53420"/>
                  <a:pt x="19272" y="53477"/>
                  <a:pt x="19164" y="53477"/>
                </a:cubicBezTo>
                <a:cubicBezTo>
                  <a:pt x="19154" y="53477"/>
                  <a:pt x="19143" y="53477"/>
                  <a:pt x="19133" y="53476"/>
                </a:cubicBezTo>
                <a:lnTo>
                  <a:pt x="19098" y="53476"/>
                </a:lnTo>
                <a:cubicBezTo>
                  <a:pt x="19068" y="53494"/>
                  <a:pt x="19035" y="53503"/>
                  <a:pt x="18998" y="53503"/>
                </a:cubicBezTo>
                <a:cubicBezTo>
                  <a:pt x="18961" y="53503"/>
                  <a:pt x="18919" y="53494"/>
                  <a:pt x="18871" y="53476"/>
                </a:cubicBezTo>
                <a:cubicBezTo>
                  <a:pt x="18609" y="53393"/>
                  <a:pt x="18669" y="53059"/>
                  <a:pt x="18836" y="52857"/>
                </a:cubicBezTo>
                <a:cubicBezTo>
                  <a:pt x="18788" y="52833"/>
                  <a:pt x="18776" y="52797"/>
                  <a:pt x="18824" y="52773"/>
                </a:cubicBezTo>
                <a:cubicBezTo>
                  <a:pt x="18871" y="52750"/>
                  <a:pt x="18919" y="52738"/>
                  <a:pt x="18955" y="52738"/>
                </a:cubicBezTo>
                <a:cubicBezTo>
                  <a:pt x="19023" y="52683"/>
                  <a:pt x="19095" y="52656"/>
                  <a:pt x="19168" y="52656"/>
                </a:cubicBezTo>
                <a:close/>
                <a:moveTo>
                  <a:pt x="15554" y="52828"/>
                </a:moveTo>
                <a:cubicBezTo>
                  <a:pt x="15821" y="52828"/>
                  <a:pt x="16031" y="53175"/>
                  <a:pt x="15919" y="53464"/>
                </a:cubicBezTo>
                <a:cubicBezTo>
                  <a:pt x="15839" y="53655"/>
                  <a:pt x="15693" y="53737"/>
                  <a:pt x="15542" y="53737"/>
                </a:cubicBezTo>
                <a:cubicBezTo>
                  <a:pt x="15308" y="53737"/>
                  <a:pt x="15064" y="53540"/>
                  <a:pt x="15050" y="53250"/>
                </a:cubicBezTo>
                <a:cubicBezTo>
                  <a:pt x="15050" y="53107"/>
                  <a:pt x="15157" y="52976"/>
                  <a:pt x="15288" y="52928"/>
                </a:cubicBezTo>
                <a:cubicBezTo>
                  <a:pt x="15311" y="52928"/>
                  <a:pt x="15311" y="52928"/>
                  <a:pt x="15323" y="52916"/>
                </a:cubicBezTo>
                <a:cubicBezTo>
                  <a:pt x="15401" y="52854"/>
                  <a:pt x="15479" y="52828"/>
                  <a:pt x="15554" y="52828"/>
                </a:cubicBezTo>
                <a:close/>
                <a:moveTo>
                  <a:pt x="23526" y="60856"/>
                </a:moveTo>
                <a:cubicBezTo>
                  <a:pt x="26102" y="60856"/>
                  <a:pt x="28677" y="60905"/>
                  <a:pt x="31242" y="60905"/>
                </a:cubicBezTo>
                <a:cubicBezTo>
                  <a:pt x="31337" y="60917"/>
                  <a:pt x="31337" y="61072"/>
                  <a:pt x="31242" y="61072"/>
                </a:cubicBezTo>
                <a:cubicBezTo>
                  <a:pt x="26277" y="61251"/>
                  <a:pt x="21241" y="61013"/>
                  <a:pt x="16288" y="61370"/>
                </a:cubicBezTo>
                <a:cubicBezTo>
                  <a:pt x="16284" y="61370"/>
                  <a:pt x="16281" y="61370"/>
                  <a:pt x="16278" y="61370"/>
                </a:cubicBezTo>
                <a:cubicBezTo>
                  <a:pt x="16049" y="61370"/>
                  <a:pt x="16041" y="60977"/>
                  <a:pt x="16288" y="60977"/>
                </a:cubicBezTo>
                <a:cubicBezTo>
                  <a:pt x="16645" y="60989"/>
                  <a:pt x="17002" y="60994"/>
                  <a:pt x="17360" y="60994"/>
                </a:cubicBezTo>
                <a:cubicBezTo>
                  <a:pt x="19160" y="60994"/>
                  <a:pt x="20965" y="60868"/>
                  <a:pt x="22753" y="60858"/>
                </a:cubicBezTo>
                <a:cubicBezTo>
                  <a:pt x="23010" y="60857"/>
                  <a:pt x="23268" y="60856"/>
                  <a:pt x="23526" y="60856"/>
                </a:cubicBezTo>
                <a:close/>
                <a:moveTo>
                  <a:pt x="8278" y="0"/>
                </a:moveTo>
                <a:cubicBezTo>
                  <a:pt x="8084" y="0"/>
                  <a:pt x="7963" y="177"/>
                  <a:pt x="7953" y="362"/>
                </a:cubicBezTo>
                <a:cubicBezTo>
                  <a:pt x="7787" y="505"/>
                  <a:pt x="7656" y="719"/>
                  <a:pt x="7680" y="946"/>
                </a:cubicBezTo>
                <a:cubicBezTo>
                  <a:pt x="7720" y="1236"/>
                  <a:pt x="7945" y="1362"/>
                  <a:pt x="8194" y="1362"/>
                </a:cubicBezTo>
                <a:cubicBezTo>
                  <a:pt x="8313" y="1362"/>
                  <a:pt x="8437" y="1333"/>
                  <a:pt x="8549" y="1279"/>
                </a:cubicBezTo>
                <a:cubicBezTo>
                  <a:pt x="8811" y="1910"/>
                  <a:pt x="9096" y="2553"/>
                  <a:pt x="9442" y="3148"/>
                </a:cubicBezTo>
                <a:cubicBezTo>
                  <a:pt x="9811" y="3779"/>
                  <a:pt x="10085" y="4660"/>
                  <a:pt x="10632" y="5208"/>
                </a:cubicBezTo>
                <a:cubicBezTo>
                  <a:pt x="10287" y="5327"/>
                  <a:pt x="9966" y="5494"/>
                  <a:pt x="9668" y="5696"/>
                </a:cubicBezTo>
                <a:cubicBezTo>
                  <a:pt x="9573" y="5756"/>
                  <a:pt x="9501" y="5839"/>
                  <a:pt x="9430" y="5899"/>
                </a:cubicBezTo>
                <a:cubicBezTo>
                  <a:pt x="9227" y="5696"/>
                  <a:pt x="9073" y="5494"/>
                  <a:pt x="8846" y="5327"/>
                </a:cubicBezTo>
                <a:cubicBezTo>
                  <a:pt x="8561" y="5101"/>
                  <a:pt x="8251" y="4887"/>
                  <a:pt x="7941" y="4684"/>
                </a:cubicBezTo>
                <a:cubicBezTo>
                  <a:pt x="7715" y="4541"/>
                  <a:pt x="7465" y="4339"/>
                  <a:pt x="7191" y="4196"/>
                </a:cubicBezTo>
                <a:cubicBezTo>
                  <a:pt x="7191" y="4172"/>
                  <a:pt x="7203" y="4125"/>
                  <a:pt x="7191" y="4089"/>
                </a:cubicBezTo>
                <a:cubicBezTo>
                  <a:pt x="7182" y="3756"/>
                  <a:pt x="6930" y="3391"/>
                  <a:pt x="6590" y="3391"/>
                </a:cubicBezTo>
                <a:cubicBezTo>
                  <a:pt x="6516" y="3391"/>
                  <a:pt x="6438" y="3408"/>
                  <a:pt x="6358" y="3446"/>
                </a:cubicBezTo>
                <a:cubicBezTo>
                  <a:pt x="6275" y="3458"/>
                  <a:pt x="6215" y="3494"/>
                  <a:pt x="6156" y="3553"/>
                </a:cubicBezTo>
                <a:cubicBezTo>
                  <a:pt x="5929" y="3601"/>
                  <a:pt x="5775" y="3815"/>
                  <a:pt x="5763" y="4041"/>
                </a:cubicBezTo>
                <a:cubicBezTo>
                  <a:pt x="5763" y="4279"/>
                  <a:pt x="5870" y="4494"/>
                  <a:pt x="6036" y="4660"/>
                </a:cubicBezTo>
                <a:cubicBezTo>
                  <a:pt x="6060" y="4768"/>
                  <a:pt x="6108" y="4839"/>
                  <a:pt x="6215" y="4910"/>
                </a:cubicBezTo>
                <a:cubicBezTo>
                  <a:pt x="6277" y="4955"/>
                  <a:pt x="6349" y="4979"/>
                  <a:pt x="6421" y="4979"/>
                </a:cubicBezTo>
                <a:cubicBezTo>
                  <a:pt x="6501" y="4979"/>
                  <a:pt x="6581" y="4950"/>
                  <a:pt x="6644" y="4887"/>
                </a:cubicBezTo>
                <a:lnTo>
                  <a:pt x="6703" y="4827"/>
                </a:lnTo>
                <a:cubicBezTo>
                  <a:pt x="6775" y="4791"/>
                  <a:pt x="6846" y="4768"/>
                  <a:pt x="6906" y="4720"/>
                </a:cubicBezTo>
                <a:cubicBezTo>
                  <a:pt x="7227" y="4970"/>
                  <a:pt x="7489" y="5256"/>
                  <a:pt x="7834" y="5494"/>
                </a:cubicBezTo>
                <a:cubicBezTo>
                  <a:pt x="8192" y="5744"/>
                  <a:pt x="8549" y="6101"/>
                  <a:pt x="8954" y="6339"/>
                </a:cubicBezTo>
                <a:cubicBezTo>
                  <a:pt x="8513" y="6815"/>
                  <a:pt x="8192" y="7387"/>
                  <a:pt x="7953" y="7994"/>
                </a:cubicBezTo>
                <a:cubicBezTo>
                  <a:pt x="7646" y="7802"/>
                  <a:pt x="7313" y="7654"/>
                  <a:pt x="6968" y="7654"/>
                </a:cubicBezTo>
                <a:cubicBezTo>
                  <a:pt x="6780" y="7654"/>
                  <a:pt x="6587" y="7698"/>
                  <a:pt x="6394" y="7804"/>
                </a:cubicBezTo>
                <a:cubicBezTo>
                  <a:pt x="6191" y="7911"/>
                  <a:pt x="6060" y="8066"/>
                  <a:pt x="5894" y="8220"/>
                </a:cubicBezTo>
                <a:cubicBezTo>
                  <a:pt x="5715" y="8387"/>
                  <a:pt x="5501" y="8530"/>
                  <a:pt x="5346" y="8709"/>
                </a:cubicBezTo>
                <a:cubicBezTo>
                  <a:pt x="5108" y="9006"/>
                  <a:pt x="4989" y="9471"/>
                  <a:pt x="5048" y="9852"/>
                </a:cubicBezTo>
                <a:cubicBezTo>
                  <a:pt x="4980" y="9850"/>
                  <a:pt x="4911" y="9849"/>
                  <a:pt x="4842" y="9849"/>
                </a:cubicBezTo>
                <a:cubicBezTo>
                  <a:pt x="3301" y="9849"/>
                  <a:pt x="1763" y="10243"/>
                  <a:pt x="1238" y="11554"/>
                </a:cubicBezTo>
                <a:cubicBezTo>
                  <a:pt x="0" y="14614"/>
                  <a:pt x="3834" y="16043"/>
                  <a:pt x="6072" y="16519"/>
                </a:cubicBezTo>
                <a:cubicBezTo>
                  <a:pt x="7599" y="16844"/>
                  <a:pt x="9215" y="17059"/>
                  <a:pt x="10818" y="17059"/>
                </a:cubicBezTo>
                <a:cubicBezTo>
                  <a:pt x="12091" y="17059"/>
                  <a:pt x="13355" y="16924"/>
                  <a:pt x="14561" y="16602"/>
                </a:cubicBezTo>
                <a:cubicBezTo>
                  <a:pt x="14669" y="16602"/>
                  <a:pt x="14752" y="16614"/>
                  <a:pt x="14847" y="16626"/>
                </a:cubicBezTo>
                <a:cubicBezTo>
                  <a:pt x="14859" y="16628"/>
                  <a:pt x="14871" y="16629"/>
                  <a:pt x="14883" y="16629"/>
                </a:cubicBezTo>
                <a:cubicBezTo>
                  <a:pt x="14938" y="16629"/>
                  <a:pt x="14982" y="16606"/>
                  <a:pt x="15002" y="16567"/>
                </a:cubicBezTo>
                <a:cubicBezTo>
                  <a:pt x="15204" y="20198"/>
                  <a:pt x="16585" y="23806"/>
                  <a:pt x="17847" y="27318"/>
                </a:cubicBezTo>
                <a:cubicBezTo>
                  <a:pt x="16907" y="26365"/>
                  <a:pt x="15716" y="25746"/>
                  <a:pt x="14335" y="25603"/>
                </a:cubicBezTo>
                <a:cubicBezTo>
                  <a:pt x="14087" y="25578"/>
                  <a:pt x="13852" y="25566"/>
                  <a:pt x="13627" y="25566"/>
                </a:cubicBezTo>
                <a:cubicBezTo>
                  <a:pt x="11843" y="25566"/>
                  <a:pt x="10741" y="26363"/>
                  <a:pt x="9620" y="27949"/>
                </a:cubicBezTo>
                <a:cubicBezTo>
                  <a:pt x="9574" y="28014"/>
                  <a:pt x="9636" y="28087"/>
                  <a:pt x="9700" y="28087"/>
                </a:cubicBezTo>
                <a:cubicBezTo>
                  <a:pt x="9718" y="28087"/>
                  <a:pt x="9736" y="28081"/>
                  <a:pt x="9751" y="28068"/>
                </a:cubicBezTo>
                <a:cubicBezTo>
                  <a:pt x="9906" y="27973"/>
                  <a:pt x="10037" y="27866"/>
                  <a:pt x="10168" y="27759"/>
                </a:cubicBezTo>
                <a:cubicBezTo>
                  <a:pt x="10449" y="29728"/>
                  <a:pt x="12394" y="30663"/>
                  <a:pt x="14225" y="30663"/>
                </a:cubicBezTo>
                <a:cubicBezTo>
                  <a:pt x="14563" y="30663"/>
                  <a:pt x="14897" y="30631"/>
                  <a:pt x="15216" y="30568"/>
                </a:cubicBezTo>
                <a:cubicBezTo>
                  <a:pt x="15752" y="30473"/>
                  <a:pt x="17705" y="29544"/>
                  <a:pt x="18312" y="28592"/>
                </a:cubicBezTo>
                <a:cubicBezTo>
                  <a:pt x="18526" y="29199"/>
                  <a:pt x="18729" y="29818"/>
                  <a:pt x="18919" y="30414"/>
                </a:cubicBezTo>
                <a:cubicBezTo>
                  <a:pt x="19741" y="33009"/>
                  <a:pt x="20884" y="35474"/>
                  <a:pt x="21586" y="38129"/>
                </a:cubicBezTo>
                <a:lnTo>
                  <a:pt x="21717" y="38712"/>
                </a:lnTo>
                <a:cubicBezTo>
                  <a:pt x="21241" y="38355"/>
                  <a:pt x="20693" y="38117"/>
                  <a:pt x="19979" y="37938"/>
                </a:cubicBezTo>
                <a:cubicBezTo>
                  <a:pt x="19596" y="37843"/>
                  <a:pt x="19090" y="37766"/>
                  <a:pt x="18578" y="37766"/>
                </a:cubicBezTo>
                <a:cubicBezTo>
                  <a:pt x="17817" y="37766"/>
                  <a:pt x="17044" y="37935"/>
                  <a:pt x="16645" y="38462"/>
                </a:cubicBezTo>
                <a:cubicBezTo>
                  <a:pt x="16588" y="38541"/>
                  <a:pt x="16639" y="38642"/>
                  <a:pt x="16736" y="38642"/>
                </a:cubicBezTo>
                <a:cubicBezTo>
                  <a:pt x="16741" y="38642"/>
                  <a:pt x="16747" y="38641"/>
                  <a:pt x="16752" y="38641"/>
                </a:cubicBezTo>
                <a:cubicBezTo>
                  <a:pt x="17451" y="38518"/>
                  <a:pt x="18193" y="38417"/>
                  <a:pt x="18917" y="38417"/>
                </a:cubicBezTo>
                <a:cubicBezTo>
                  <a:pt x="19944" y="38417"/>
                  <a:pt x="20935" y="38620"/>
                  <a:pt x="21717" y="39248"/>
                </a:cubicBezTo>
                <a:cubicBezTo>
                  <a:pt x="20455" y="39319"/>
                  <a:pt x="19205" y="39498"/>
                  <a:pt x="17955" y="39665"/>
                </a:cubicBezTo>
                <a:cubicBezTo>
                  <a:pt x="17883" y="39677"/>
                  <a:pt x="17883" y="39772"/>
                  <a:pt x="17955" y="39784"/>
                </a:cubicBezTo>
                <a:cubicBezTo>
                  <a:pt x="18040" y="39787"/>
                  <a:pt x="18126" y="39788"/>
                  <a:pt x="18212" y="39788"/>
                </a:cubicBezTo>
                <a:cubicBezTo>
                  <a:pt x="19427" y="39788"/>
                  <a:pt x="20660" y="39492"/>
                  <a:pt x="21884" y="39403"/>
                </a:cubicBezTo>
                <a:cubicBezTo>
                  <a:pt x="21896" y="39486"/>
                  <a:pt x="21931" y="39581"/>
                  <a:pt x="21943" y="39653"/>
                </a:cubicBezTo>
                <a:cubicBezTo>
                  <a:pt x="21311" y="40534"/>
                  <a:pt x="20361" y="40961"/>
                  <a:pt x="19429" y="40961"/>
                </a:cubicBezTo>
                <a:cubicBezTo>
                  <a:pt x="18094" y="40961"/>
                  <a:pt x="16794" y="40088"/>
                  <a:pt x="16514" y="38426"/>
                </a:cubicBezTo>
                <a:cubicBezTo>
                  <a:pt x="16498" y="38349"/>
                  <a:pt x="16431" y="38314"/>
                  <a:pt x="16362" y="38314"/>
                </a:cubicBezTo>
                <a:cubicBezTo>
                  <a:pt x="16272" y="38314"/>
                  <a:pt x="16179" y="38373"/>
                  <a:pt x="16193" y="38474"/>
                </a:cubicBezTo>
                <a:cubicBezTo>
                  <a:pt x="16371" y="39820"/>
                  <a:pt x="17228" y="41046"/>
                  <a:pt x="18538" y="41486"/>
                </a:cubicBezTo>
                <a:cubicBezTo>
                  <a:pt x="18832" y="41585"/>
                  <a:pt x="19119" y="41630"/>
                  <a:pt x="19395" y="41630"/>
                </a:cubicBezTo>
                <a:cubicBezTo>
                  <a:pt x="20493" y="41630"/>
                  <a:pt x="21425" y="40916"/>
                  <a:pt x="22015" y="39974"/>
                </a:cubicBezTo>
                <a:cubicBezTo>
                  <a:pt x="22479" y="41939"/>
                  <a:pt x="22896" y="43927"/>
                  <a:pt x="23432" y="45868"/>
                </a:cubicBezTo>
                <a:cubicBezTo>
                  <a:pt x="23134" y="45916"/>
                  <a:pt x="22824" y="45963"/>
                  <a:pt x="22527" y="46011"/>
                </a:cubicBezTo>
                <a:cubicBezTo>
                  <a:pt x="19788" y="46487"/>
                  <a:pt x="17062" y="47023"/>
                  <a:pt x="14383" y="47761"/>
                </a:cubicBezTo>
                <a:cubicBezTo>
                  <a:pt x="14371" y="47761"/>
                  <a:pt x="14371" y="47773"/>
                  <a:pt x="14347" y="47773"/>
                </a:cubicBezTo>
                <a:cubicBezTo>
                  <a:pt x="14334" y="47747"/>
                  <a:pt x="14305" y="47735"/>
                  <a:pt x="14275" y="47735"/>
                </a:cubicBezTo>
                <a:cubicBezTo>
                  <a:pt x="14221" y="47735"/>
                  <a:pt x="14161" y="47772"/>
                  <a:pt x="14168" y="47832"/>
                </a:cubicBezTo>
                <a:cubicBezTo>
                  <a:pt x="14383" y="50738"/>
                  <a:pt x="14704" y="53619"/>
                  <a:pt x="14978" y="56512"/>
                </a:cubicBezTo>
                <a:cubicBezTo>
                  <a:pt x="15109" y="57941"/>
                  <a:pt x="15264" y="59358"/>
                  <a:pt x="15454" y="60786"/>
                </a:cubicBezTo>
                <a:cubicBezTo>
                  <a:pt x="15538" y="61465"/>
                  <a:pt x="15502" y="62203"/>
                  <a:pt x="15704" y="62846"/>
                </a:cubicBezTo>
                <a:cubicBezTo>
                  <a:pt x="15681" y="62965"/>
                  <a:pt x="15704" y="63120"/>
                  <a:pt x="15835" y="63168"/>
                </a:cubicBezTo>
                <a:lnTo>
                  <a:pt x="15931" y="63346"/>
                </a:lnTo>
                <a:cubicBezTo>
                  <a:pt x="15957" y="63391"/>
                  <a:pt x="16001" y="63410"/>
                  <a:pt x="16045" y="63410"/>
                </a:cubicBezTo>
                <a:cubicBezTo>
                  <a:pt x="16118" y="63410"/>
                  <a:pt x="16193" y="63357"/>
                  <a:pt x="16193" y="63275"/>
                </a:cubicBezTo>
                <a:lnTo>
                  <a:pt x="16193" y="63227"/>
                </a:lnTo>
                <a:cubicBezTo>
                  <a:pt x="17647" y="63422"/>
                  <a:pt x="18992" y="63705"/>
                  <a:pt x="20470" y="63705"/>
                </a:cubicBezTo>
                <a:cubicBezTo>
                  <a:pt x="20528" y="63705"/>
                  <a:pt x="20587" y="63704"/>
                  <a:pt x="20645" y="63703"/>
                </a:cubicBezTo>
                <a:cubicBezTo>
                  <a:pt x="22848" y="63656"/>
                  <a:pt x="25051" y="63644"/>
                  <a:pt x="27253" y="63477"/>
                </a:cubicBezTo>
                <a:cubicBezTo>
                  <a:pt x="27358" y="63470"/>
                  <a:pt x="27476" y="63467"/>
                  <a:pt x="27603" y="63467"/>
                </a:cubicBezTo>
                <a:cubicBezTo>
                  <a:pt x="28083" y="63467"/>
                  <a:pt x="28701" y="63508"/>
                  <a:pt x="29310" y="63508"/>
                </a:cubicBezTo>
                <a:cubicBezTo>
                  <a:pt x="30097" y="63508"/>
                  <a:pt x="30868" y="63439"/>
                  <a:pt x="31302" y="63120"/>
                </a:cubicBezTo>
                <a:cubicBezTo>
                  <a:pt x="31730" y="62810"/>
                  <a:pt x="31754" y="62215"/>
                  <a:pt x="31694" y="61667"/>
                </a:cubicBezTo>
                <a:cubicBezTo>
                  <a:pt x="31790" y="61632"/>
                  <a:pt x="31873" y="61548"/>
                  <a:pt x="31873" y="61406"/>
                </a:cubicBezTo>
                <a:cubicBezTo>
                  <a:pt x="31754" y="58750"/>
                  <a:pt x="32206" y="56095"/>
                  <a:pt x="32290" y="53452"/>
                </a:cubicBezTo>
                <a:cubicBezTo>
                  <a:pt x="32397" y="50630"/>
                  <a:pt x="32349" y="47856"/>
                  <a:pt x="32290" y="45082"/>
                </a:cubicBezTo>
                <a:cubicBezTo>
                  <a:pt x="32290" y="44961"/>
                  <a:pt x="32189" y="44898"/>
                  <a:pt x="32092" y="44898"/>
                </a:cubicBezTo>
                <a:cubicBezTo>
                  <a:pt x="32035" y="44898"/>
                  <a:pt x="31979" y="44919"/>
                  <a:pt x="31944" y="44963"/>
                </a:cubicBezTo>
                <a:cubicBezTo>
                  <a:pt x="31647" y="45011"/>
                  <a:pt x="31361" y="45058"/>
                  <a:pt x="31063" y="45082"/>
                </a:cubicBezTo>
                <a:cubicBezTo>
                  <a:pt x="30409" y="45118"/>
                  <a:pt x="29575" y="45201"/>
                  <a:pt x="28646" y="45332"/>
                </a:cubicBezTo>
                <a:cubicBezTo>
                  <a:pt x="27063" y="45475"/>
                  <a:pt x="25491" y="45558"/>
                  <a:pt x="23908" y="45773"/>
                </a:cubicBezTo>
                <a:cubicBezTo>
                  <a:pt x="23467" y="41736"/>
                  <a:pt x="22455" y="37974"/>
                  <a:pt x="21169" y="34188"/>
                </a:cubicBezTo>
                <a:lnTo>
                  <a:pt x="21169" y="34188"/>
                </a:lnTo>
                <a:cubicBezTo>
                  <a:pt x="21785" y="34611"/>
                  <a:pt x="22526" y="34804"/>
                  <a:pt x="23280" y="34804"/>
                </a:cubicBezTo>
                <a:cubicBezTo>
                  <a:pt x="24435" y="34804"/>
                  <a:pt x="25623" y="34351"/>
                  <a:pt x="26444" y="33581"/>
                </a:cubicBezTo>
                <a:cubicBezTo>
                  <a:pt x="28063" y="32045"/>
                  <a:pt x="27944" y="29461"/>
                  <a:pt x="27408" y="27449"/>
                </a:cubicBezTo>
                <a:cubicBezTo>
                  <a:pt x="27432" y="27449"/>
                  <a:pt x="27468" y="27437"/>
                  <a:pt x="27492" y="27437"/>
                </a:cubicBezTo>
                <a:cubicBezTo>
                  <a:pt x="27599" y="27413"/>
                  <a:pt x="27634" y="27282"/>
                  <a:pt x="27515" y="27235"/>
                </a:cubicBezTo>
                <a:cubicBezTo>
                  <a:pt x="27456" y="27223"/>
                  <a:pt x="27396" y="27211"/>
                  <a:pt x="27337" y="27175"/>
                </a:cubicBezTo>
                <a:cubicBezTo>
                  <a:pt x="27315" y="27139"/>
                  <a:pt x="27280" y="27125"/>
                  <a:pt x="27245" y="27125"/>
                </a:cubicBezTo>
                <a:cubicBezTo>
                  <a:pt x="27222" y="27125"/>
                  <a:pt x="27200" y="27130"/>
                  <a:pt x="27182" y="27139"/>
                </a:cubicBezTo>
                <a:cubicBezTo>
                  <a:pt x="26875" y="27065"/>
                  <a:pt x="26573" y="27030"/>
                  <a:pt x="26278" y="27030"/>
                </a:cubicBezTo>
                <a:cubicBezTo>
                  <a:pt x="23408" y="27030"/>
                  <a:pt x="21140" y="30346"/>
                  <a:pt x="20860" y="33164"/>
                </a:cubicBezTo>
                <a:lnTo>
                  <a:pt x="20848" y="33176"/>
                </a:lnTo>
                <a:cubicBezTo>
                  <a:pt x="20562" y="32390"/>
                  <a:pt x="20276" y="31580"/>
                  <a:pt x="19979" y="30795"/>
                </a:cubicBezTo>
                <a:cubicBezTo>
                  <a:pt x="19288" y="28925"/>
                  <a:pt x="18526" y="27032"/>
                  <a:pt x="17788" y="25115"/>
                </a:cubicBezTo>
                <a:cubicBezTo>
                  <a:pt x="17824" y="25068"/>
                  <a:pt x="17847" y="25020"/>
                  <a:pt x="17895" y="24972"/>
                </a:cubicBezTo>
                <a:lnTo>
                  <a:pt x="17895" y="24972"/>
                </a:lnTo>
                <a:cubicBezTo>
                  <a:pt x="17824" y="25092"/>
                  <a:pt x="17847" y="25270"/>
                  <a:pt x="18026" y="25306"/>
                </a:cubicBezTo>
                <a:cubicBezTo>
                  <a:pt x="18267" y="25345"/>
                  <a:pt x="18507" y="25364"/>
                  <a:pt x="18745" y="25364"/>
                </a:cubicBezTo>
                <a:cubicBezTo>
                  <a:pt x="20736" y="25364"/>
                  <a:pt x="22557" y="24034"/>
                  <a:pt x="23408" y="22258"/>
                </a:cubicBezTo>
                <a:cubicBezTo>
                  <a:pt x="23967" y="21079"/>
                  <a:pt x="24063" y="19710"/>
                  <a:pt x="23836" y="18424"/>
                </a:cubicBezTo>
                <a:cubicBezTo>
                  <a:pt x="23729" y="17853"/>
                  <a:pt x="23432" y="16495"/>
                  <a:pt x="22812" y="16186"/>
                </a:cubicBezTo>
                <a:cubicBezTo>
                  <a:pt x="22661" y="16113"/>
                  <a:pt x="22496" y="16080"/>
                  <a:pt x="22322" y="16080"/>
                </a:cubicBezTo>
                <a:cubicBezTo>
                  <a:pt x="21122" y="16080"/>
                  <a:pt x="19485" y="17623"/>
                  <a:pt x="18955" y="18341"/>
                </a:cubicBezTo>
                <a:cubicBezTo>
                  <a:pt x="17907" y="19758"/>
                  <a:pt x="17193" y="21865"/>
                  <a:pt x="17288" y="23746"/>
                </a:cubicBezTo>
                <a:cubicBezTo>
                  <a:pt x="16407" y="21317"/>
                  <a:pt x="15645" y="18865"/>
                  <a:pt x="15216" y="16376"/>
                </a:cubicBezTo>
                <a:cubicBezTo>
                  <a:pt x="15585" y="16257"/>
                  <a:pt x="15966" y="16102"/>
                  <a:pt x="16323" y="15959"/>
                </a:cubicBezTo>
                <a:cubicBezTo>
                  <a:pt x="16359" y="15948"/>
                  <a:pt x="16383" y="15912"/>
                  <a:pt x="16383" y="15888"/>
                </a:cubicBezTo>
                <a:cubicBezTo>
                  <a:pt x="17216" y="15567"/>
                  <a:pt x="18026" y="15257"/>
                  <a:pt x="18764" y="14662"/>
                </a:cubicBezTo>
                <a:cubicBezTo>
                  <a:pt x="19955" y="13697"/>
                  <a:pt x="21181" y="12090"/>
                  <a:pt x="21955" y="10745"/>
                </a:cubicBezTo>
                <a:cubicBezTo>
                  <a:pt x="22836" y="9197"/>
                  <a:pt x="23824" y="6018"/>
                  <a:pt x="22110" y="4756"/>
                </a:cubicBezTo>
                <a:cubicBezTo>
                  <a:pt x="21363" y="4196"/>
                  <a:pt x="20676" y="3952"/>
                  <a:pt x="20045" y="3952"/>
                </a:cubicBezTo>
                <a:cubicBezTo>
                  <a:pt x="19510" y="3952"/>
                  <a:pt x="19016" y="4128"/>
                  <a:pt x="18562" y="4434"/>
                </a:cubicBezTo>
                <a:cubicBezTo>
                  <a:pt x="18562" y="4398"/>
                  <a:pt x="18550" y="4363"/>
                  <a:pt x="18538" y="4315"/>
                </a:cubicBezTo>
                <a:cubicBezTo>
                  <a:pt x="18324" y="3934"/>
                  <a:pt x="18181" y="3767"/>
                  <a:pt x="17717" y="3636"/>
                </a:cubicBezTo>
                <a:cubicBezTo>
                  <a:pt x="17461" y="3558"/>
                  <a:pt x="17144" y="3519"/>
                  <a:pt x="16827" y="3519"/>
                </a:cubicBezTo>
                <a:cubicBezTo>
                  <a:pt x="16522" y="3519"/>
                  <a:pt x="16217" y="3555"/>
                  <a:pt x="15966" y="3625"/>
                </a:cubicBezTo>
                <a:cubicBezTo>
                  <a:pt x="15252" y="3779"/>
                  <a:pt x="14395" y="4494"/>
                  <a:pt x="14383" y="5268"/>
                </a:cubicBezTo>
                <a:cubicBezTo>
                  <a:pt x="13990" y="5149"/>
                  <a:pt x="13597" y="5065"/>
                  <a:pt x="13192" y="5006"/>
                </a:cubicBezTo>
                <a:cubicBezTo>
                  <a:pt x="13264" y="4458"/>
                  <a:pt x="13240" y="3994"/>
                  <a:pt x="13121" y="3410"/>
                </a:cubicBezTo>
                <a:cubicBezTo>
                  <a:pt x="13025" y="2946"/>
                  <a:pt x="13014" y="2446"/>
                  <a:pt x="12894" y="1982"/>
                </a:cubicBezTo>
                <a:lnTo>
                  <a:pt x="12906" y="1970"/>
                </a:lnTo>
                <a:cubicBezTo>
                  <a:pt x="13061" y="1898"/>
                  <a:pt x="13192" y="1755"/>
                  <a:pt x="13192" y="1577"/>
                </a:cubicBezTo>
                <a:cubicBezTo>
                  <a:pt x="13192" y="1553"/>
                  <a:pt x="13180" y="1517"/>
                  <a:pt x="13180" y="1481"/>
                </a:cubicBezTo>
                <a:lnTo>
                  <a:pt x="13180" y="1386"/>
                </a:lnTo>
                <a:cubicBezTo>
                  <a:pt x="13180" y="1374"/>
                  <a:pt x="13180" y="1374"/>
                  <a:pt x="13156" y="1362"/>
                </a:cubicBezTo>
                <a:lnTo>
                  <a:pt x="13156" y="1303"/>
                </a:lnTo>
                <a:lnTo>
                  <a:pt x="13156" y="1267"/>
                </a:lnTo>
                <a:cubicBezTo>
                  <a:pt x="13156" y="1100"/>
                  <a:pt x="13085" y="934"/>
                  <a:pt x="12954" y="815"/>
                </a:cubicBezTo>
                <a:cubicBezTo>
                  <a:pt x="12859" y="731"/>
                  <a:pt x="12740" y="708"/>
                  <a:pt x="12609" y="708"/>
                </a:cubicBezTo>
                <a:cubicBezTo>
                  <a:pt x="12287" y="708"/>
                  <a:pt x="11906" y="910"/>
                  <a:pt x="11894" y="1267"/>
                </a:cubicBezTo>
                <a:cubicBezTo>
                  <a:pt x="11894" y="1303"/>
                  <a:pt x="11906" y="1315"/>
                  <a:pt x="11906" y="1339"/>
                </a:cubicBezTo>
                <a:cubicBezTo>
                  <a:pt x="11871" y="1565"/>
                  <a:pt x="11930" y="1803"/>
                  <a:pt x="12192" y="1958"/>
                </a:cubicBezTo>
                <a:cubicBezTo>
                  <a:pt x="12287" y="1993"/>
                  <a:pt x="12371" y="2029"/>
                  <a:pt x="12466" y="2041"/>
                </a:cubicBezTo>
                <a:cubicBezTo>
                  <a:pt x="12561" y="3005"/>
                  <a:pt x="12609" y="3994"/>
                  <a:pt x="12740" y="4958"/>
                </a:cubicBezTo>
                <a:cubicBezTo>
                  <a:pt x="12601" y="4946"/>
                  <a:pt x="12461" y="4940"/>
                  <a:pt x="12321" y="4940"/>
                </a:cubicBezTo>
                <a:cubicBezTo>
                  <a:pt x="11910" y="4940"/>
                  <a:pt x="11499" y="4991"/>
                  <a:pt x="11109" y="5089"/>
                </a:cubicBezTo>
                <a:cubicBezTo>
                  <a:pt x="10954" y="4315"/>
                  <a:pt x="10525" y="3577"/>
                  <a:pt x="10085" y="2946"/>
                </a:cubicBezTo>
                <a:cubicBezTo>
                  <a:pt x="9632" y="2339"/>
                  <a:pt x="9263" y="1684"/>
                  <a:pt x="8834" y="1065"/>
                </a:cubicBezTo>
                <a:cubicBezTo>
                  <a:pt x="8846" y="1029"/>
                  <a:pt x="8870" y="1017"/>
                  <a:pt x="8870" y="981"/>
                </a:cubicBezTo>
                <a:cubicBezTo>
                  <a:pt x="8965" y="791"/>
                  <a:pt x="8918" y="612"/>
                  <a:pt x="8811" y="493"/>
                </a:cubicBezTo>
                <a:cubicBezTo>
                  <a:pt x="8787" y="422"/>
                  <a:pt x="8751" y="362"/>
                  <a:pt x="8715" y="303"/>
                </a:cubicBezTo>
                <a:cubicBezTo>
                  <a:pt x="8692" y="267"/>
                  <a:pt x="8668" y="243"/>
                  <a:pt x="8632" y="208"/>
                </a:cubicBezTo>
                <a:cubicBezTo>
                  <a:pt x="8596" y="136"/>
                  <a:pt x="8513" y="77"/>
                  <a:pt x="8418" y="29"/>
                </a:cubicBezTo>
                <a:cubicBezTo>
                  <a:pt x="8368" y="9"/>
                  <a:pt x="8321" y="0"/>
                  <a:pt x="827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48"/>
          <p:cNvGrpSpPr/>
          <p:nvPr/>
        </p:nvGrpSpPr>
        <p:grpSpPr>
          <a:xfrm>
            <a:off x="1191042" y="4416228"/>
            <a:ext cx="1382265" cy="478361"/>
            <a:chOff x="1817181" y="4388179"/>
            <a:chExt cx="1382265" cy="478361"/>
          </a:xfrm>
        </p:grpSpPr>
        <p:sp>
          <p:nvSpPr>
            <p:cNvPr id="6036" name="Google Shape;6036;p48"/>
            <p:cNvSpPr/>
            <p:nvPr/>
          </p:nvSpPr>
          <p:spPr>
            <a:xfrm>
              <a:off x="2523559" y="4397805"/>
              <a:ext cx="110004" cy="318930"/>
            </a:xfrm>
            <a:custGeom>
              <a:avLst/>
              <a:gdLst/>
              <a:ahLst/>
              <a:cxnLst/>
              <a:rect l="l" t="t" r="r" b="b"/>
              <a:pathLst>
                <a:path w="3474" h="10072" extrusionOk="0">
                  <a:moveTo>
                    <a:pt x="3378" y="0"/>
                  </a:moveTo>
                  <a:cubicBezTo>
                    <a:pt x="1985" y="227"/>
                    <a:pt x="1628" y="2477"/>
                    <a:pt x="1330" y="3560"/>
                  </a:cubicBezTo>
                  <a:cubicBezTo>
                    <a:pt x="735" y="5656"/>
                    <a:pt x="795" y="7918"/>
                    <a:pt x="33" y="9966"/>
                  </a:cubicBezTo>
                  <a:cubicBezTo>
                    <a:pt x="1" y="10029"/>
                    <a:pt x="59" y="10072"/>
                    <a:pt x="119" y="10072"/>
                  </a:cubicBezTo>
                  <a:cubicBezTo>
                    <a:pt x="149" y="10072"/>
                    <a:pt x="180" y="10061"/>
                    <a:pt x="199" y="10037"/>
                  </a:cubicBezTo>
                  <a:cubicBezTo>
                    <a:pt x="973" y="8811"/>
                    <a:pt x="1021" y="7168"/>
                    <a:pt x="1271" y="5775"/>
                  </a:cubicBezTo>
                  <a:cubicBezTo>
                    <a:pt x="1509" y="4501"/>
                    <a:pt x="1997" y="620"/>
                    <a:pt x="3414" y="108"/>
                  </a:cubicBezTo>
                  <a:cubicBezTo>
                    <a:pt x="3474" y="84"/>
                    <a:pt x="3438" y="0"/>
                    <a:pt x="3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48"/>
            <p:cNvSpPr/>
            <p:nvPr/>
          </p:nvSpPr>
          <p:spPr>
            <a:xfrm>
              <a:off x="2606711" y="4388179"/>
              <a:ext cx="200756" cy="423488"/>
            </a:xfrm>
            <a:custGeom>
              <a:avLst/>
              <a:gdLst/>
              <a:ahLst/>
              <a:cxnLst/>
              <a:rect l="l" t="t" r="r" b="b"/>
              <a:pathLst>
                <a:path w="6340" h="13374" extrusionOk="0">
                  <a:moveTo>
                    <a:pt x="1937" y="0"/>
                  </a:moveTo>
                  <a:cubicBezTo>
                    <a:pt x="1479" y="0"/>
                    <a:pt x="929" y="122"/>
                    <a:pt x="276" y="388"/>
                  </a:cubicBezTo>
                  <a:cubicBezTo>
                    <a:pt x="254" y="399"/>
                    <a:pt x="252" y="461"/>
                    <a:pt x="290" y="461"/>
                  </a:cubicBezTo>
                  <a:cubicBezTo>
                    <a:pt x="293" y="461"/>
                    <a:pt x="296" y="460"/>
                    <a:pt x="300" y="459"/>
                  </a:cubicBezTo>
                  <a:cubicBezTo>
                    <a:pt x="831" y="379"/>
                    <a:pt x="1307" y="301"/>
                    <a:pt x="1724" y="301"/>
                  </a:cubicBezTo>
                  <a:cubicBezTo>
                    <a:pt x="2540" y="301"/>
                    <a:pt x="3132" y="599"/>
                    <a:pt x="3479" y="1757"/>
                  </a:cubicBezTo>
                  <a:cubicBezTo>
                    <a:pt x="3979" y="3448"/>
                    <a:pt x="3253" y="5841"/>
                    <a:pt x="2681" y="7484"/>
                  </a:cubicBezTo>
                  <a:cubicBezTo>
                    <a:pt x="1943" y="9532"/>
                    <a:pt x="1086" y="11258"/>
                    <a:pt x="62" y="13151"/>
                  </a:cubicBezTo>
                  <a:cubicBezTo>
                    <a:pt x="0" y="13266"/>
                    <a:pt x="89" y="13374"/>
                    <a:pt x="192" y="13374"/>
                  </a:cubicBezTo>
                  <a:cubicBezTo>
                    <a:pt x="228" y="13374"/>
                    <a:pt x="266" y="13361"/>
                    <a:pt x="300" y="13330"/>
                  </a:cubicBezTo>
                  <a:cubicBezTo>
                    <a:pt x="2284" y="11227"/>
                    <a:pt x="6339" y="0"/>
                    <a:pt x="1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48"/>
            <p:cNvSpPr/>
            <p:nvPr/>
          </p:nvSpPr>
          <p:spPr>
            <a:xfrm>
              <a:off x="2353773" y="4715529"/>
              <a:ext cx="283085" cy="151010"/>
            </a:xfrm>
            <a:custGeom>
              <a:avLst/>
              <a:gdLst/>
              <a:ahLst/>
              <a:cxnLst/>
              <a:rect l="l" t="t" r="r" b="b"/>
              <a:pathLst>
                <a:path w="8940" h="4769" extrusionOk="0">
                  <a:moveTo>
                    <a:pt x="87" y="0"/>
                  </a:moveTo>
                  <a:cubicBezTo>
                    <a:pt x="43" y="0"/>
                    <a:pt x="1" y="38"/>
                    <a:pt x="25" y="87"/>
                  </a:cubicBezTo>
                  <a:cubicBezTo>
                    <a:pt x="323" y="1075"/>
                    <a:pt x="466" y="2218"/>
                    <a:pt x="1132" y="3051"/>
                  </a:cubicBezTo>
                  <a:cubicBezTo>
                    <a:pt x="1870" y="3944"/>
                    <a:pt x="3240" y="4540"/>
                    <a:pt x="4347" y="4718"/>
                  </a:cubicBezTo>
                  <a:cubicBezTo>
                    <a:pt x="4548" y="4752"/>
                    <a:pt x="4752" y="4769"/>
                    <a:pt x="4956" y="4769"/>
                  </a:cubicBezTo>
                  <a:cubicBezTo>
                    <a:pt x="6600" y="4769"/>
                    <a:pt x="8274" y="3701"/>
                    <a:pt x="8931" y="2218"/>
                  </a:cubicBezTo>
                  <a:cubicBezTo>
                    <a:pt x="8939" y="2167"/>
                    <a:pt x="8912" y="2122"/>
                    <a:pt x="8878" y="2122"/>
                  </a:cubicBezTo>
                  <a:cubicBezTo>
                    <a:pt x="8864" y="2122"/>
                    <a:pt x="8849" y="2129"/>
                    <a:pt x="8836" y="2147"/>
                  </a:cubicBezTo>
                  <a:cubicBezTo>
                    <a:pt x="7876" y="3341"/>
                    <a:pt x="6281" y="4173"/>
                    <a:pt x="4731" y="4173"/>
                  </a:cubicBezTo>
                  <a:cubicBezTo>
                    <a:pt x="4396" y="4173"/>
                    <a:pt x="4064" y="4134"/>
                    <a:pt x="3740" y="4051"/>
                  </a:cubicBezTo>
                  <a:cubicBezTo>
                    <a:pt x="2490" y="3742"/>
                    <a:pt x="1335" y="3099"/>
                    <a:pt x="823" y="1861"/>
                  </a:cubicBezTo>
                  <a:cubicBezTo>
                    <a:pt x="573" y="1265"/>
                    <a:pt x="466" y="575"/>
                    <a:pt x="144" y="27"/>
                  </a:cubicBezTo>
                  <a:cubicBezTo>
                    <a:pt x="129" y="8"/>
                    <a:pt x="108" y="0"/>
                    <a:pt x="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48"/>
            <p:cNvSpPr/>
            <p:nvPr/>
          </p:nvSpPr>
          <p:spPr>
            <a:xfrm>
              <a:off x="2443353" y="4694314"/>
              <a:ext cx="94235" cy="58960"/>
            </a:xfrm>
            <a:custGeom>
              <a:avLst/>
              <a:gdLst/>
              <a:ahLst/>
              <a:cxnLst/>
              <a:rect l="l" t="t" r="r" b="b"/>
              <a:pathLst>
                <a:path w="2976" h="1862" extrusionOk="0">
                  <a:moveTo>
                    <a:pt x="2863" y="0"/>
                  </a:moveTo>
                  <a:cubicBezTo>
                    <a:pt x="2837" y="0"/>
                    <a:pt x="2810" y="13"/>
                    <a:pt x="2792" y="42"/>
                  </a:cubicBezTo>
                  <a:cubicBezTo>
                    <a:pt x="2390" y="797"/>
                    <a:pt x="1562" y="1526"/>
                    <a:pt x="662" y="1526"/>
                  </a:cubicBezTo>
                  <a:cubicBezTo>
                    <a:pt x="497" y="1526"/>
                    <a:pt x="329" y="1501"/>
                    <a:pt x="161" y="1447"/>
                  </a:cubicBezTo>
                  <a:cubicBezTo>
                    <a:pt x="148" y="1443"/>
                    <a:pt x="136" y="1442"/>
                    <a:pt x="125" y="1442"/>
                  </a:cubicBezTo>
                  <a:cubicBezTo>
                    <a:pt x="33" y="1442"/>
                    <a:pt x="0" y="1562"/>
                    <a:pt x="53" y="1626"/>
                  </a:cubicBezTo>
                  <a:cubicBezTo>
                    <a:pt x="204" y="1799"/>
                    <a:pt x="438" y="1862"/>
                    <a:pt x="686" y="1862"/>
                  </a:cubicBezTo>
                  <a:cubicBezTo>
                    <a:pt x="968" y="1862"/>
                    <a:pt x="1267" y="1780"/>
                    <a:pt x="1482" y="1685"/>
                  </a:cubicBezTo>
                  <a:cubicBezTo>
                    <a:pt x="2161" y="1376"/>
                    <a:pt x="2625" y="804"/>
                    <a:pt x="2935" y="126"/>
                  </a:cubicBezTo>
                  <a:cubicBezTo>
                    <a:pt x="2976" y="60"/>
                    <a:pt x="2921" y="0"/>
                    <a:pt x="2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48"/>
            <p:cNvSpPr/>
            <p:nvPr/>
          </p:nvSpPr>
          <p:spPr>
            <a:xfrm>
              <a:off x="2284522" y="4591055"/>
              <a:ext cx="212187" cy="151359"/>
            </a:xfrm>
            <a:custGeom>
              <a:avLst/>
              <a:gdLst/>
              <a:ahLst/>
              <a:cxnLst/>
              <a:rect l="l" t="t" r="r" b="b"/>
              <a:pathLst>
                <a:path w="6701" h="4780" extrusionOk="0">
                  <a:moveTo>
                    <a:pt x="1352" y="1"/>
                  </a:moveTo>
                  <a:cubicBezTo>
                    <a:pt x="682" y="1"/>
                    <a:pt x="119" y="298"/>
                    <a:pt x="9" y="1160"/>
                  </a:cubicBezTo>
                  <a:cubicBezTo>
                    <a:pt x="0" y="1281"/>
                    <a:pt x="70" y="1358"/>
                    <a:pt x="164" y="1358"/>
                  </a:cubicBezTo>
                  <a:cubicBezTo>
                    <a:pt x="190" y="1358"/>
                    <a:pt x="219" y="1352"/>
                    <a:pt x="247" y="1339"/>
                  </a:cubicBezTo>
                  <a:cubicBezTo>
                    <a:pt x="593" y="1184"/>
                    <a:pt x="378" y="1136"/>
                    <a:pt x="664" y="922"/>
                  </a:cubicBezTo>
                  <a:cubicBezTo>
                    <a:pt x="1054" y="624"/>
                    <a:pt x="1426" y="447"/>
                    <a:pt x="1849" y="447"/>
                  </a:cubicBezTo>
                  <a:cubicBezTo>
                    <a:pt x="2033" y="447"/>
                    <a:pt x="2228" y="481"/>
                    <a:pt x="2438" y="553"/>
                  </a:cubicBezTo>
                  <a:cubicBezTo>
                    <a:pt x="3272" y="839"/>
                    <a:pt x="4236" y="1696"/>
                    <a:pt x="4772" y="2351"/>
                  </a:cubicBezTo>
                  <a:cubicBezTo>
                    <a:pt x="5272" y="2982"/>
                    <a:pt x="5677" y="4661"/>
                    <a:pt x="6629" y="4780"/>
                  </a:cubicBezTo>
                  <a:cubicBezTo>
                    <a:pt x="6641" y="4780"/>
                    <a:pt x="6701" y="4732"/>
                    <a:pt x="6677" y="4696"/>
                  </a:cubicBezTo>
                  <a:cubicBezTo>
                    <a:pt x="5605" y="3315"/>
                    <a:pt x="5022" y="1851"/>
                    <a:pt x="3581" y="791"/>
                  </a:cubicBezTo>
                  <a:cubicBezTo>
                    <a:pt x="3062" y="406"/>
                    <a:pt x="2134" y="1"/>
                    <a:pt x="13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48"/>
            <p:cNvSpPr/>
            <p:nvPr/>
          </p:nvSpPr>
          <p:spPr>
            <a:xfrm>
              <a:off x="2121543" y="4717207"/>
              <a:ext cx="247715" cy="141289"/>
            </a:xfrm>
            <a:custGeom>
              <a:avLst/>
              <a:gdLst/>
              <a:ahLst/>
              <a:cxnLst/>
              <a:rect l="l" t="t" r="r" b="b"/>
              <a:pathLst>
                <a:path w="7823" h="4462" extrusionOk="0">
                  <a:moveTo>
                    <a:pt x="127" y="1"/>
                  </a:moveTo>
                  <a:cubicBezTo>
                    <a:pt x="87" y="1"/>
                    <a:pt x="49" y="28"/>
                    <a:pt x="49" y="81"/>
                  </a:cubicBezTo>
                  <a:cubicBezTo>
                    <a:pt x="1" y="1974"/>
                    <a:pt x="358" y="4308"/>
                    <a:pt x="2668" y="4451"/>
                  </a:cubicBezTo>
                  <a:cubicBezTo>
                    <a:pt x="2762" y="4458"/>
                    <a:pt x="2857" y="4461"/>
                    <a:pt x="2952" y="4461"/>
                  </a:cubicBezTo>
                  <a:cubicBezTo>
                    <a:pt x="3696" y="4461"/>
                    <a:pt x="4446" y="4254"/>
                    <a:pt x="5037" y="3832"/>
                  </a:cubicBezTo>
                  <a:cubicBezTo>
                    <a:pt x="5418" y="3558"/>
                    <a:pt x="5692" y="3260"/>
                    <a:pt x="5978" y="2891"/>
                  </a:cubicBezTo>
                  <a:cubicBezTo>
                    <a:pt x="6168" y="2629"/>
                    <a:pt x="6311" y="2332"/>
                    <a:pt x="6514" y="2070"/>
                  </a:cubicBezTo>
                  <a:cubicBezTo>
                    <a:pt x="6595" y="1941"/>
                    <a:pt x="7560" y="1102"/>
                    <a:pt x="7607" y="744"/>
                  </a:cubicBezTo>
                  <a:lnTo>
                    <a:pt x="7607" y="744"/>
                  </a:lnTo>
                  <a:cubicBezTo>
                    <a:pt x="7617" y="760"/>
                    <a:pt x="7648" y="774"/>
                    <a:pt x="7668" y="774"/>
                  </a:cubicBezTo>
                  <a:cubicBezTo>
                    <a:pt x="7673" y="774"/>
                    <a:pt x="7677" y="774"/>
                    <a:pt x="7680" y="772"/>
                  </a:cubicBezTo>
                  <a:cubicBezTo>
                    <a:pt x="7704" y="748"/>
                    <a:pt x="7716" y="748"/>
                    <a:pt x="7728" y="736"/>
                  </a:cubicBezTo>
                  <a:cubicBezTo>
                    <a:pt x="7823" y="694"/>
                    <a:pt x="7778" y="550"/>
                    <a:pt x="7692" y="550"/>
                  </a:cubicBezTo>
                  <a:cubicBezTo>
                    <a:pt x="7681" y="550"/>
                    <a:pt x="7669" y="552"/>
                    <a:pt x="7657" y="558"/>
                  </a:cubicBezTo>
                  <a:cubicBezTo>
                    <a:pt x="6216" y="1201"/>
                    <a:pt x="5859" y="2879"/>
                    <a:pt x="4525" y="3606"/>
                  </a:cubicBezTo>
                  <a:cubicBezTo>
                    <a:pt x="4117" y="3838"/>
                    <a:pt x="3534" y="3961"/>
                    <a:pt x="2966" y="3961"/>
                  </a:cubicBezTo>
                  <a:cubicBezTo>
                    <a:pt x="2456" y="3961"/>
                    <a:pt x="1957" y="3862"/>
                    <a:pt x="1608" y="3653"/>
                  </a:cubicBezTo>
                  <a:cubicBezTo>
                    <a:pt x="394" y="2939"/>
                    <a:pt x="299" y="1320"/>
                    <a:pt x="215" y="81"/>
                  </a:cubicBezTo>
                  <a:cubicBezTo>
                    <a:pt x="209" y="28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48"/>
            <p:cNvSpPr/>
            <p:nvPr/>
          </p:nvSpPr>
          <p:spPr>
            <a:xfrm>
              <a:off x="2133987" y="4610782"/>
              <a:ext cx="168964" cy="101360"/>
            </a:xfrm>
            <a:custGeom>
              <a:avLst/>
              <a:gdLst/>
              <a:ahLst/>
              <a:cxnLst/>
              <a:rect l="l" t="t" r="r" b="b"/>
              <a:pathLst>
                <a:path w="5336" h="3201" extrusionOk="0">
                  <a:moveTo>
                    <a:pt x="293" y="1"/>
                  </a:moveTo>
                  <a:cubicBezTo>
                    <a:pt x="279" y="1"/>
                    <a:pt x="265" y="1"/>
                    <a:pt x="251" y="1"/>
                  </a:cubicBezTo>
                  <a:cubicBezTo>
                    <a:pt x="37" y="25"/>
                    <a:pt x="1" y="275"/>
                    <a:pt x="156" y="394"/>
                  </a:cubicBezTo>
                  <a:cubicBezTo>
                    <a:pt x="418" y="573"/>
                    <a:pt x="715" y="632"/>
                    <a:pt x="965" y="823"/>
                  </a:cubicBezTo>
                  <a:cubicBezTo>
                    <a:pt x="1346" y="1121"/>
                    <a:pt x="1489" y="1514"/>
                    <a:pt x="1703" y="1930"/>
                  </a:cubicBezTo>
                  <a:cubicBezTo>
                    <a:pt x="1942" y="2347"/>
                    <a:pt x="2299" y="3061"/>
                    <a:pt x="2835" y="3180"/>
                  </a:cubicBezTo>
                  <a:cubicBezTo>
                    <a:pt x="2901" y="3194"/>
                    <a:pt x="2968" y="3201"/>
                    <a:pt x="3034" y="3201"/>
                  </a:cubicBezTo>
                  <a:cubicBezTo>
                    <a:pt x="3482" y="3201"/>
                    <a:pt x="3924" y="2908"/>
                    <a:pt x="4204" y="2597"/>
                  </a:cubicBezTo>
                  <a:cubicBezTo>
                    <a:pt x="4823" y="1954"/>
                    <a:pt x="4775" y="1037"/>
                    <a:pt x="5299" y="382"/>
                  </a:cubicBezTo>
                  <a:cubicBezTo>
                    <a:pt x="5335" y="337"/>
                    <a:pt x="5296" y="279"/>
                    <a:pt x="5249" y="279"/>
                  </a:cubicBezTo>
                  <a:cubicBezTo>
                    <a:pt x="5234" y="279"/>
                    <a:pt x="5218" y="285"/>
                    <a:pt x="5204" y="299"/>
                  </a:cubicBezTo>
                  <a:cubicBezTo>
                    <a:pt x="4763" y="752"/>
                    <a:pt x="4787" y="1192"/>
                    <a:pt x="4454" y="1728"/>
                  </a:cubicBezTo>
                  <a:cubicBezTo>
                    <a:pt x="4187" y="2148"/>
                    <a:pt x="3795" y="2568"/>
                    <a:pt x="3313" y="2568"/>
                  </a:cubicBezTo>
                  <a:cubicBezTo>
                    <a:pt x="3085" y="2568"/>
                    <a:pt x="2837" y="2473"/>
                    <a:pt x="2573" y="2240"/>
                  </a:cubicBezTo>
                  <a:cubicBezTo>
                    <a:pt x="2334" y="2026"/>
                    <a:pt x="2203" y="1645"/>
                    <a:pt x="2049" y="1371"/>
                  </a:cubicBezTo>
                  <a:cubicBezTo>
                    <a:pt x="1697" y="692"/>
                    <a:pt x="1127" y="1"/>
                    <a:pt x="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48"/>
            <p:cNvSpPr/>
            <p:nvPr/>
          </p:nvSpPr>
          <p:spPr>
            <a:xfrm>
              <a:off x="1872341" y="4606856"/>
              <a:ext cx="257373" cy="231883"/>
            </a:xfrm>
            <a:custGeom>
              <a:avLst/>
              <a:gdLst/>
              <a:ahLst/>
              <a:cxnLst/>
              <a:rect l="l" t="t" r="r" b="b"/>
              <a:pathLst>
                <a:path w="8128" h="7323" extrusionOk="0">
                  <a:moveTo>
                    <a:pt x="1772" y="1"/>
                  </a:moveTo>
                  <a:cubicBezTo>
                    <a:pt x="1433" y="1"/>
                    <a:pt x="1103" y="134"/>
                    <a:pt x="811" y="471"/>
                  </a:cubicBezTo>
                  <a:cubicBezTo>
                    <a:pt x="1" y="1399"/>
                    <a:pt x="334" y="2983"/>
                    <a:pt x="763" y="3971"/>
                  </a:cubicBezTo>
                  <a:cubicBezTo>
                    <a:pt x="1418" y="5471"/>
                    <a:pt x="2906" y="7138"/>
                    <a:pt x="4644" y="7305"/>
                  </a:cubicBezTo>
                  <a:cubicBezTo>
                    <a:pt x="4762" y="7316"/>
                    <a:pt x="4877" y="7322"/>
                    <a:pt x="4989" y="7322"/>
                  </a:cubicBezTo>
                  <a:cubicBezTo>
                    <a:pt x="6618" y="7322"/>
                    <a:pt x="7696" y="6141"/>
                    <a:pt x="8097" y="4638"/>
                  </a:cubicBezTo>
                  <a:cubicBezTo>
                    <a:pt x="8127" y="4570"/>
                    <a:pt x="8072" y="4522"/>
                    <a:pt x="8012" y="4522"/>
                  </a:cubicBezTo>
                  <a:cubicBezTo>
                    <a:pt x="7977" y="4522"/>
                    <a:pt x="7941" y="4539"/>
                    <a:pt x="7919" y="4578"/>
                  </a:cubicBezTo>
                  <a:cubicBezTo>
                    <a:pt x="7347" y="5503"/>
                    <a:pt x="6179" y="6427"/>
                    <a:pt x="4989" y="6427"/>
                  </a:cubicBezTo>
                  <a:cubicBezTo>
                    <a:pt x="4814" y="6427"/>
                    <a:pt x="4639" y="6407"/>
                    <a:pt x="4466" y="6364"/>
                  </a:cubicBezTo>
                  <a:cubicBezTo>
                    <a:pt x="3323" y="6079"/>
                    <a:pt x="2335" y="5174"/>
                    <a:pt x="1620" y="4281"/>
                  </a:cubicBezTo>
                  <a:cubicBezTo>
                    <a:pt x="965" y="3459"/>
                    <a:pt x="465" y="2673"/>
                    <a:pt x="763" y="1554"/>
                  </a:cubicBezTo>
                  <a:cubicBezTo>
                    <a:pt x="983" y="722"/>
                    <a:pt x="1364" y="430"/>
                    <a:pt x="1803" y="430"/>
                  </a:cubicBezTo>
                  <a:cubicBezTo>
                    <a:pt x="2482" y="430"/>
                    <a:pt x="3299" y="1129"/>
                    <a:pt x="3870" y="1614"/>
                  </a:cubicBezTo>
                  <a:cubicBezTo>
                    <a:pt x="3897" y="1638"/>
                    <a:pt x="3925" y="1648"/>
                    <a:pt x="3952" y="1648"/>
                  </a:cubicBezTo>
                  <a:cubicBezTo>
                    <a:pt x="4042" y="1648"/>
                    <a:pt x="4111" y="1527"/>
                    <a:pt x="4037" y="1435"/>
                  </a:cubicBezTo>
                  <a:cubicBezTo>
                    <a:pt x="3527" y="840"/>
                    <a:pt x="2621" y="1"/>
                    <a:pt x="17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48"/>
            <p:cNvSpPr/>
            <p:nvPr/>
          </p:nvSpPr>
          <p:spPr>
            <a:xfrm>
              <a:off x="1993395" y="4615849"/>
              <a:ext cx="153449" cy="79764"/>
            </a:xfrm>
            <a:custGeom>
              <a:avLst/>
              <a:gdLst/>
              <a:ahLst/>
              <a:cxnLst/>
              <a:rect l="l" t="t" r="r" b="b"/>
              <a:pathLst>
                <a:path w="4846" h="2519" extrusionOk="0">
                  <a:moveTo>
                    <a:pt x="4095" y="1"/>
                  </a:moveTo>
                  <a:cubicBezTo>
                    <a:pt x="3603" y="1"/>
                    <a:pt x="3140" y="186"/>
                    <a:pt x="2786" y="639"/>
                  </a:cubicBezTo>
                  <a:cubicBezTo>
                    <a:pt x="2429" y="1092"/>
                    <a:pt x="2357" y="1806"/>
                    <a:pt x="1607" y="1889"/>
                  </a:cubicBezTo>
                  <a:cubicBezTo>
                    <a:pt x="1591" y="1891"/>
                    <a:pt x="1574" y="1891"/>
                    <a:pt x="1557" y="1891"/>
                  </a:cubicBezTo>
                  <a:cubicBezTo>
                    <a:pt x="1136" y="1891"/>
                    <a:pt x="604" y="1476"/>
                    <a:pt x="238" y="1258"/>
                  </a:cubicBezTo>
                  <a:cubicBezTo>
                    <a:pt x="221" y="1248"/>
                    <a:pt x="203" y="1243"/>
                    <a:pt x="185" y="1243"/>
                  </a:cubicBezTo>
                  <a:cubicBezTo>
                    <a:pt x="96" y="1243"/>
                    <a:pt x="0" y="1348"/>
                    <a:pt x="59" y="1437"/>
                  </a:cubicBezTo>
                  <a:cubicBezTo>
                    <a:pt x="439" y="2002"/>
                    <a:pt x="899" y="2519"/>
                    <a:pt x="1536" y="2519"/>
                  </a:cubicBezTo>
                  <a:cubicBezTo>
                    <a:pt x="1677" y="2519"/>
                    <a:pt x="1828" y="2493"/>
                    <a:pt x="1988" y="2437"/>
                  </a:cubicBezTo>
                  <a:cubicBezTo>
                    <a:pt x="2310" y="2318"/>
                    <a:pt x="2607" y="2032"/>
                    <a:pt x="2822" y="1746"/>
                  </a:cubicBezTo>
                  <a:cubicBezTo>
                    <a:pt x="3084" y="1365"/>
                    <a:pt x="3012" y="1068"/>
                    <a:pt x="3441" y="663"/>
                  </a:cubicBezTo>
                  <a:cubicBezTo>
                    <a:pt x="3798" y="342"/>
                    <a:pt x="4274" y="294"/>
                    <a:pt x="4738" y="246"/>
                  </a:cubicBezTo>
                  <a:cubicBezTo>
                    <a:pt x="4822" y="222"/>
                    <a:pt x="4846" y="115"/>
                    <a:pt x="4762" y="103"/>
                  </a:cubicBezTo>
                  <a:cubicBezTo>
                    <a:pt x="4539" y="37"/>
                    <a:pt x="4314" y="1"/>
                    <a:pt x="40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48"/>
            <p:cNvSpPr/>
            <p:nvPr/>
          </p:nvSpPr>
          <p:spPr>
            <a:xfrm>
              <a:off x="2646736" y="4445524"/>
              <a:ext cx="12698" cy="14154"/>
            </a:xfrm>
            <a:custGeom>
              <a:avLst/>
              <a:gdLst/>
              <a:ahLst/>
              <a:cxnLst/>
              <a:rect l="l" t="t" r="r" b="b"/>
              <a:pathLst>
                <a:path w="401" h="447" extrusionOk="0">
                  <a:moveTo>
                    <a:pt x="227" y="1"/>
                  </a:moveTo>
                  <a:cubicBezTo>
                    <a:pt x="210" y="1"/>
                    <a:pt x="194" y="5"/>
                    <a:pt x="183" y="14"/>
                  </a:cubicBezTo>
                  <a:lnTo>
                    <a:pt x="183" y="14"/>
                  </a:lnTo>
                  <a:cubicBezTo>
                    <a:pt x="180" y="14"/>
                    <a:pt x="178" y="14"/>
                    <a:pt x="175" y="14"/>
                  </a:cubicBezTo>
                  <a:cubicBezTo>
                    <a:pt x="161" y="14"/>
                    <a:pt x="147" y="15"/>
                    <a:pt x="131" y="17"/>
                  </a:cubicBezTo>
                  <a:cubicBezTo>
                    <a:pt x="60" y="29"/>
                    <a:pt x="0" y="77"/>
                    <a:pt x="0" y="148"/>
                  </a:cubicBezTo>
                  <a:cubicBezTo>
                    <a:pt x="0" y="229"/>
                    <a:pt x="20" y="290"/>
                    <a:pt x="57" y="334"/>
                  </a:cubicBezTo>
                  <a:lnTo>
                    <a:pt x="57" y="334"/>
                  </a:lnTo>
                  <a:cubicBezTo>
                    <a:pt x="58" y="336"/>
                    <a:pt x="59" y="337"/>
                    <a:pt x="60" y="339"/>
                  </a:cubicBezTo>
                  <a:cubicBezTo>
                    <a:pt x="60" y="363"/>
                    <a:pt x="72" y="375"/>
                    <a:pt x="72" y="375"/>
                  </a:cubicBezTo>
                  <a:cubicBezTo>
                    <a:pt x="100" y="425"/>
                    <a:pt x="149" y="446"/>
                    <a:pt x="199" y="446"/>
                  </a:cubicBezTo>
                  <a:cubicBezTo>
                    <a:pt x="256" y="446"/>
                    <a:pt x="314" y="419"/>
                    <a:pt x="346" y="375"/>
                  </a:cubicBezTo>
                  <a:cubicBezTo>
                    <a:pt x="400" y="279"/>
                    <a:pt x="392" y="163"/>
                    <a:pt x="335" y="89"/>
                  </a:cubicBezTo>
                  <a:lnTo>
                    <a:pt x="335" y="89"/>
                  </a:lnTo>
                  <a:cubicBezTo>
                    <a:pt x="325" y="69"/>
                    <a:pt x="313" y="50"/>
                    <a:pt x="298" y="29"/>
                  </a:cubicBezTo>
                  <a:cubicBezTo>
                    <a:pt x="278" y="10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48"/>
            <p:cNvSpPr/>
            <p:nvPr/>
          </p:nvSpPr>
          <p:spPr>
            <a:xfrm>
              <a:off x="2677261" y="4440299"/>
              <a:ext cx="18144" cy="20487"/>
            </a:xfrm>
            <a:custGeom>
              <a:avLst/>
              <a:gdLst/>
              <a:ahLst/>
              <a:cxnLst/>
              <a:rect l="l" t="t" r="r" b="b"/>
              <a:pathLst>
                <a:path w="573" h="647" extrusionOk="0">
                  <a:moveTo>
                    <a:pt x="300" y="0"/>
                  </a:moveTo>
                  <a:cubicBezTo>
                    <a:pt x="270" y="0"/>
                    <a:pt x="240" y="8"/>
                    <a:pt x="215" y="28"/>
                  </a:cubicBezTo>
                  <a:cubicBezTo>
                    <a:pt x="13" y="182"/>
                    <a:pt x="1" y="575"/>
                    <a:pt x="286" y="635"/>
                  </a:cubicBezTo>
                  <a:cubicBezTo>
                    <a:pt x="314" y="643"/>
                    <a:pt x="339" y="647"/>
                    <a:pt x="361" y="647"/>
                  </a:cubicBezTo>
                  <a:cubicBezTo>
                    <a:pt x="502" y="647"/>
                    <a:pt x="547" y="500"/>
                    <a:pt x="548" y="355"/>
                  </a:cubicBezTo>
                  <a:lnTo>
                    <a:pt x="548" y="355"/>
                  </a:lnTo>
                  <a:cubicBezTo>
                    <a:pt x="563" y="330"/>
                    <a:pt x="572" y="300"/>
                    <a:pt x="572" y="266"/>
                  </a:cubicBezTo>
                  <a:lnTo>
                    <a:pt x="572" y="218"/>
                  </a:lnTo>
                  <a:cubicBezTo>
                    <a:pt x="572" y="147"/>
                    <a:pt x="525" y="75"/>
                    <a:pt x="465" y="40"/>
                  </a:cubicBezTo>
                  <a:cubicBezTo>
                    <a:pt x="453" y="40"/>
                    <a:pt x="429" y="28"/>
                    <a:pt x="417" y="28"/>
                  </a:cubicBezTo>
                  <a:cubicBezTo>
                    <a:pt x="383" y="14"/>
                    <a:pt x="341" y="0"/>
                    <a:pt x="3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48"/>
            <p:cNvSpPr/>
            <p:nvPr/>
          </p:nvSpPr>
          <p:spPr>
            <a:xfrm>
              <a:off x="2619599" y="4493971"/>
              <a:ext cx="92018" cy="47181"/>
            </a:xfrm>
            <a:custGeom>
              <a:avLst/>
              <a:gdLst/>
              <a:ahLst/>
              <a:cxnLst/>
              <a:rect l="l" t="t" r="r" b="b"/>
              <a:pathLst>
                <a:path w="2906" h="1490" extrusionOk="0">
                  <a:moveTo>
                    <a:pt x="241" y="0"/>
                  </a:moveTo>
                  <a:cubicBezTo>
                    <a:pt x="178" y="0"/>
                    <a:pt x="114" y="37"/>
                    <a:pt x="107" y="107"/>
                  </a:cubicBezTo>
                  <a:cubicBezTo>
                    <a:pt x="0" y="869"/>
                    <a:pt x="643" y="1476"/>
                    <a:pt x="1369" y="1488"/>
                  </a:cubicBezTo>
                  <a:cubicBezTo>
                    <a:pt x="1388" y="1489"/>
                    <a:pt x="1406" y="1489"/>
                    <a:pt x="1425" y="1489"/>
                  </a:cubicBezTo>
                  <a:cubicBezTo>
                    <a:pt x="2122" y="1489"/>
                    <a:pt x="2847" y="839"/>
                    <a:pt x="2905" y="154"/>
                  </a:cubicBezTo>
                  <a:cubicBezTo>
                    <a:pt x="2905" y="95"/>
                    <a:pt x="2865" y="69"/>
                    <a:pt x="2828" y="69"/>
                  </a:cubicBezTo>
                  <a:cubicBezTo>
                    <a:pt x="2797" y="69"/>
                    <a:pt x="2768" y="86"/>
                    <a:pt x="2762" y="119"/>
                  </a:cubicBezTo>
                  <a:cubicBezTo>
                    <a:pt x="2655" y="673"/>
                    <a:pt x="2103" y="1061"/>
                    <a:pt x="1548" y="1061"/>
                  </a:cubicBezTo>
                  <a:cubicBezTo>
                    <a:pt x="1423" y="1061"/>
                    <a:pt x="1299" y="1041"/>
                    <a:pt x="1179" y="1000"/>
                  </a:cubicBezTo>
                  <a:cubicBezTo>
                    <a:pt x="714" y="833"/>
                    <a:pt x="572" y="464"/>
                    <a:pt x="357" y="59"/>
                  </a:cubicBezTo>
                  <a:cubicBezTo>
                    <a:pt x="332" y="19"/>
                    <a:pt x="287" y="0"/>
                    <a:pt x="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48"/>
            <p:cNvSpPr/>
            <p:nvPr/>
          </p:nvSpPr>
          <p:spPr>
            <a:xfrm>
              <a:off x="2561177" y="4581777"/>
              <a:ext cx="143442" cy="45344"/>
            </a:xfrm>
            <a:custGeom>
              <a:avLst/>
              <a:gdLst/>
              <a:ahLst/>
              <a:cxnLst/>
              <a:rect l="l" t="t" r="r" b="b"/>
              <a:pathLst>
                <a:path w="4530" h="1432" extrusionOk="0">
                  <a:moveTo>
                    <a:pt x="138" y="1"/>
                  </a:moveTo>
                  <a:cubicBezTo>
                    <a:pt x="73" y="1"/>
                    <a:pt x="1" y="54"/>
                    <a:pt x="35" y="132"/>
                  </a:cubicBezTo>
                  <a:cubicBezTo>
                    <a:pt x="345" y="846"/>
                    <a:pt x="1274" y="1263"/>
                    <a:pt x="2000" y="1382"/>
                  </a:cubicBezTo>
                  <a:cubicBezTo>
                    <a:pt x="2203" y="1415"/>
                    <a:pt x="2392" y="1431"/>
                    <a:pt x="2571" y="1431"/>
                  </a:cubicBezTo>
                  <a:cubicBezTo>
                    <a:pt x="3296" y="1431"/>
                    <a:pt x="3851" y="1166"/>
                    <a:pt x="4453" y="679"/>
                  </a:cubicBezTo>
                  <a:cubicBezTo>
                    <a:pt x="4529" y="622"/>
                    <a:pt x="4467" y="502"/>
                    <a:pt x="4383" y="502"/>
                  </a:cubicBezTo>
                  <a:cubicBezTo>
                    <a:pt x="4363" y="502"/>
                    <a:pt x="4342" y="509"/>
                    <a:pt x="4322" y="525"/>
                  </a:cubicBezTo>
                  <a:cubicBezTo>
                    <a:pt x="3786" y="893"/>
                    <a:pt x="3257" y="1087"/>
                    <a:pt x="2653" y="1087"/>
                  </a:cubicBezTo>
                  <a:cubicBezTo>
                    <a:pt x="2438" y="1087"/>
                    <a:pt x="2214" y="1063"/>
                    <a:pt x="1976" y="1013"/>
                  </a:cubicBezTo>
                  <a:cubicBezTo>
                    <a:pt x="1357" y="894"/>
                    <a:pt x="666" y="477"/>
                    <a:pt x="202" y="24"/>
                  </a:cubicBezTo>
                  <a:cubicBezTo>
                    <a:pt x="186" y="8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48"/>
            <p:cNvSpPr/>
            <p:nvPr/>
          </p:nvSpPr>
          <p:spPr>
            <a:xfrm>
              <a:off x="2554401" y="4648843"/>
              <a:ext cx="129447" cy="37681"/>
            </a:xfrm>
            <a:custGeom>
              <a:avLst/>
              <a:gdLst/>
              <a:ahLst/>
              <a:cxnLst/>
              <a:rect l="l" t="t" r="r" b="b"/>
              <a:pathLst>
                <a:path w="4088" h="1190" extrusionOk="0">
                  <a:moveTo>
                    <a:pt x="112" y="0"/>
                  </a:moveTo>
                  <a:cubicBezTo>
                    <a:pt x="49" y="0"/>
                    <a:pt x="0" y="56"/>
                    <a:pt x="11" y="121"/>
                  </a:cubicBezTo>
                  <a:cubicBezTo>
                    <a:pt x="178" y="681"/>
                    <a:pt x="1071" y="978"/>
                    <a:pt x="1559" y="1097"/>
                  </a:cubicBezTo>
                  <a:cubicBezTo>
                    <a:pt x="1804" y="1160"/>
                    <a:pt x="2029" y="1190"/>
                    <a:pt x="2259" y="1190"/>
                  </a:cubicBezTo>
                  <a:cubicBezTo>
                    <a:pt x="2465" y="1190"/>
                    <a:pt x="2674" y="1166"/>
                    <a:pt x="2904" y="1121"/>
                  </a:cubicBezTo>
                  <a:cubicBezTo>
                    <a:pt x="3333" y="1038"/>
                    <a:pt x="3571" y="812"/>
                    <a:pt x="3976" y="645"/>
                  </a:cubicBezTo>
                  <a:cubicBezTo>
                    <a:pt x="4088" y="611"/>
                    <a:pt x="4042" y="452"/>
                    <a:pt x="3918" y="452"/>
                  </a:cubicBezTo>
                  <a:cubicBezTo>
                    <a:pt x="3910" y="452"/>
                    <a:pt x="3902" y="453"/>
                    <a:pt x="3893" y="454"/>
                  </a:cubicBezTo>
                  <a:cubicBezTo>
                    <a:pt x="3476" y="562"/>
                    <a:pt x="3119" y="752"/>
                    <a:pt x="2678" y="800"/>
                  </a:cubicBezTo>
                  <a:cubicBezTo>
                    <a:pt x="2574" y="810"/>
                    <a:pt x="2474" y="816"/>
                    <a:pt x="2377" y="816"/>
                  </a:cubicBezTo>
                  <a:cubicBezTo>
                    <a:pt x="2045" y="816"/>
                    <a:pt x="1748" y="753"/>
                    <a:pt x="1416" y="633"/>
                  </a:cubicBezTo>
                  <a:cubicBezTo>
                    <a:pt x="964" y="466"/>
                    <a:pt x="595" y="133"/>
                    <a:pt x="130" y="2"/>
                  </a:cubicBezTo>
                  <a:cubicBezTo>
                    <a:pt x="124" y="1"/>
                    <a:pt x="118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48"/>
            <p:cNvSpPr/>
            <p:nvPr/>
          </p:nvSpPr>
          <p:spPr>
            <a:xfrm>
              <a:off x="2561082" y="4699412"/>
              <a:ext cx="89454" cy="42083"/>
            </a:xfrm>
            <a:custGeom>
              <a:avLst/>
              <a:gdLst/>
              <a:ahLst/>
              <a:cxnLst/>
              <a:rect l="l" t="t" r="r" b="b"/>
              <a:pathLst>
                <a:path w="2825" h="1329" extrusionOk="0">
                  <a:moveTo>
                    <a:pt x="110" y="0"/>
                  </a:moveTo>
                  <a:cubicBezTo>
                    <a:pt x="55" y="0"/>
                    <a:pt x="1" y="48"/>
                    <a:pt x="26" y="108"/>
                  </a:cubicBezTo>
                  <a:cubicBezTo>
                    <a:pt x="217" y="631"/>
                    <a:pt x="788" y="893"/>
                    <a:pt x="1253" y="1108"/>
                  </a:cubicBezTo>
                  <a:cubicBezTo>
                    <a:pt x="1569" y="1254"/>
                    <a:pt x="1804" y="1328"/>
                    <a:pt x="2040" y="1328"/>
                  </a:cubicBezTo>
                  <a:cubicBezTo>
                    <a:pt x="2265" y="1328"/>
                    <a:pt x="2491" y="1259"/>
                    <a:pt x="2789" y="1120"/>
                  </a:cubicBezTo>
                  <a:cubicBezTo>
                    <a:pt x="2801" y="1108"/>
                    <a:pt x="2824" y="1096"/>
                    <a:pt x="2824" y="1072"/>
                  </a:cubicBezTo>
                  <a:lnTo>
                    <a:pt x="2824" y="1036"/>
                  </a:lnTo>
                  <a:cubicBezTo>
                    <a:pt x="2817" y="1007"/>
                    <a:pt x="2788" y="992"/>
                    <a:pt x="2761" y="992"/>
                  </a:cubicBezTo>
                  <a:cubicBezTo>
                    <a:pt x="2743" y="992"/>
                    <a:pt x="2727" y="998"/>
                    <a:pt x="2717" y="1012"/>
                  </a:cubicBezTo>
                  <a:cubicBezTo>
                    <a:pt x="2690" y="1067"/>
                    <a:pt x="2472" y="1086"/>
                    <a:pt x="2275" y="1086"/>
                  </a:cubicBezTo>
                  <a:cubicBezTo>
                    <a:pt x="2127" y="1086"/>
                    <a:pt x="1991" y="1075"/>
                    <a:pt x="1955" y="1060"/>
                  </a:cubicBezTo>
                  <a:cubicBezTo>
                    <a:pt x="1717" y="1012"/>
                    <a:pt x="1503" y="870"/>
                    <a:pt x="1288" y="751"/>
                  </a:cubicBezTo>
                  <a:cubicBezTo>
                    <a:pt x="872" y="536"/>
                    <a:pt x="515" y="334"/>
                    <a:pt x="169" y="24"/>
                  </a:cubicBezTo>
                  <a:cubicBezTo>
                    <a:pt x="153" y="7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48"/>
            <p:cNvSpPr/>
            <p:nvPr/>
          </p:nvSpPr>
          <p:spPr>
            <a:xfrm>
              <a:off x="2517100" y="4728733"/>
              <a:ext cx="115324" cy="56269"/>
            </a:xfrm>
            <a:custGeom>
              <a:avLst/>
              <a:gdLst/>
              <a:ahLst/>
              <a:cxnLst/>
              <a:rect l="l" t="t" r="r" b="b"/>
              <a:pathLst>
                <a:path w="3642" h="1777" extrusionOk="0">
                  <a:moveTo>
                    <a:pt x="95" y="1"/>
                  </a:moveTo>
                  <a:cubicBezTo>
                    <a:pt x="44" y="1"/>
                    <a:pt x="0" y="35"/>
                    <a:pt x="10" y="86"/>
                  </a:cubicBezTo>
                  <a:cubicBezTo>
                    <a:pt x="22" y="682"/>
                    <a:pt x="653" y="1063"/>
                    <a:pt x="1094" y="1313"/>
                  </a:cubicBezTo>
                  <a:cubicBezTo>
                    <a:pt x="1586" y="1580"/>
                    <a:pt x="2224" y="1776"/>
                    <a:pt x="2827" y="1776"/>
                  </a:cubicBezTo>
                  <a:cubicBezTo>
                    <a:pt x="3086" y="1776"/>
                    <a:pt x="3338" y="1740"/>
                    <a:pt x="3570" y="1658"/>
                  </a:cubicBezTo>
                  <a:cubicBezTo>
                    <a:pt x="3639" y="1578"/>
                    <a:pt x="3642" y="1431"/>
                    <a:pt x="3535" y="1431"/>
                  </a:cubicBezTo>
                  <a:cubicBezTo>
                    <a:pt x="3531" y="1431"/>
                    <a:pt x="3527" y="1431"/>
                    <a:pt x="3523" y="1432"/>
                  </a:cubicBezTo>
                  <a:cubicBezTo>
                    <a:pt x="3391" y="1452"/>
                    <a:pt x="3255" y="1462"/>
                    <a:pt x="3118" y="1462"/>
                  </a:cubicBezTo>
                  <a:cubicBezTo>
                    <a:pt x="2451" y="1462"/>
                    <a:pt x="1742" y="1236"/>
                    <a:pt x="1189" y="920"/>
                  </a:cubicBezTo>
                  <a:cubicBezTo>
                    <a:pt x="1058" y="848"/>
                    <a:pt x="903" y="777"/>
                    <a:pt x="784" y="706"/>
                  </a:cubicBezTo>
                  <a:cubicBezTo>
                    <a:pt x="546" y="539"/>
                    <a:pt x="546" y="313"/>
                    <a:pt x="344" y="134"/>
                  </a:cubicBezTo>
                  <a:cubicBezTo>
                    <a:pt x="261" y="75"/>
                    <a:pt x="225" y="27"/>
                    <a:pt x="118" y="3"/>
                  </a:cubicBezTo>
                  <a:cubicBezTo>
                    <a:pt x="110" y="2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48"/>
            <p:cNvSpPr/>
            <p:nvPr/>
          </p:nvSpPr>
          <p:spPr>
            <a:xfrm>
              <a:off x="2493858" y="4738423"/>
              <a:ext cx="52976" cy="100885"/>
            </a:xfrm>
            <a:custGeom>
              <a:avLst/>
              <a:gdLst/>
              <a:ahLst/>
              <a:cxnLst/>
              <a:rect l="l" t="t" r="r" b="b"/>
              <a:pathLst>
                <a:path w="1673" h="3186" extrusionOk="0">
                  <a:moveTo>
                    <a:pt x="124" y="1"/>
                  </a:moveTo>
                  <a:cubicBezTo>
                    <a:pt x="60" y="1"/>
                    <a:pt x="0" y="42"/>
                    <a:pt x="6" y="126"/>
                  </a:cubicBezTo>
                  <a:cubicBezTo>
                    <a:pt x="54" y="840"/>
                    <a:pt x="292" y="1471"/>
                    <a:pt x="542" y="2138"/>
                  </a:cubicBezTo>
                  <a:cubicBezTo>
                    <a:pt x="768" y="2733"/>
                    <a:pt x="947" y="2912"/>
                    <a:pt x="1506" y="3174"/>
                  </a:cubicBezTo>
                  <a:cubicBezTo>
                    <a:pt x="1523" y="3182"/>
                    <a:pt x="1539" y="3185"/>
                    <a:pt x="1553" y="3185"/>
                  </a:cubicBezTo>
                  <a:cubicBezTo>
                    <a:pt x="1626" y="3185"/>
                    <a:pt x="1673" y="3100"/>
                    <a:pt x="1614" y="3031"/>
                  </a:cubicBezTo>
                  <a:cubicBezTo>
                    <a:pt x="1459" y="2864"/>
                    <a:pt x="1280" y="2793"/>
                    <a:pt x="1137" y="2638"/>
                  </a:cubicBezTo>
                  <a:cubicBezTo>
                    <a:pt x="911" y="2424"/>
                    <a:pt x="828" y="2043"/>
                    <a:pt x="721" y="1769"/>
                  </a:cubicBezTo>
                  <a:cubicBezTo>
                    <a:pt x="506" y="1233"/>
                    <a:pt x="316" y="697"/>
                    <a:pt x="268" y="126"/>
                  </a:cubicBezTo>
                  <a:cubicBezTo>
                    <a:pt x="256" y="42"/>
                    <a:pt x="188" y="1"/>
                    <a:pt x="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48"/>
            <p:cNvSpPr/>
            <p:nvPr/>
          </p:nvSpPr>
          <p:spPr>
            <a:xfrm>
              <a:off x="2422802" y="4746529"/>
              <a:ext cx="56902" cy="83311"/>
            </a:xfrm>
            <a:custGeom>
              <a:avLst/>
              <a:gdLst/>
              <a:ahLst/>
              <a:cxnLst/>
              <a:rect l="l" t="t" r="r" b="b"/>
              <a:pathLst>
                <a:path w="1797" h="2631" extrusionOk="0">
                  <a:moveTo>
                    <a:pt x="1616" y="1"/>
                  </a:moveTo>
                  <a:cubicBezTo>
                    <a:pt x="1594" y="1"/>
                    <a:pt x="1571" y="8"/>
                    <a:pt x="1548" y="25"/>
                  </a:cubicBezTo>
                  <a:cubicBezTo>
                    <a:pt x="691" y="525"/>
                    <a:pt x="0" y="1489"/>
                    <a:pt x="298" y="2537"/>
                  </a:cubicBezTo>
                  <a:cubicBezTo>
                    <a:pt x="315" y="2601"/>
                    <a:pt x="372" y="2631"/>
                    <a:pt x="429" y="2631"/>
                  </a:cubicBezTo>
                  <a:cubicBezTo>
                    <a:pt x="488" y="2631"/>
                    <a:pt x="547" y="2598"/>
                    <a:pt x="560" y="2537"/>
                  </a:cubicBezTo>
                  <a:cubicBezTo>
                    <a:pt x="667" y="2072"/>
                    <a:pt x="548" y="1644"/>
                    <a:pt x="774" y="1215"/>
                  </a:cubicBezTo>
                  <a:cubicBezTo>
                    <a:pt x="976" y="798"/>
                    <a:pt x="1310" y="501"/>
                    <a:pt x="1679" y="239"/>
                  </a:cubicBezTo>
                  <a:cubicBezTo>
                    <a:pt x="1797" y="160"/>
                    <a:pt x="1720" y="1"/>
                    <a:pt x="1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48"/>
            <p:cNvSpPr/>
            <p:nvPr/>
          </p:nvSpPr>
          <p:spPr>
            <a:xfrm>
              <a:off x="2363969" y="4705523"/>
              <a:ext cx="105001" cy="66402"/>
            </a:xfrm>
            <a:custGeom>
              <a:avLst/>
              <a:gdLst/>
              <a:ahLst/>
              <a:cxnLst/>
              <a:rect l="l" t="t" r="r" b="b"/>
              <a:pathLst>
                <a:path w="3316" h="2097" extrusionOk="0">
                  <a:moveTo>
                    <a:pt x="2477" y="0"/>
                  </a:moveTo>
                  <a:cubicBezTo>
                    <a:pt x="1978" y="0"/>
                    <a:pt x="1507" y="189"/>
                    <a:pt x="1025" y="450"/>
                  </a:cubicBezTo>
                  <a:cubicBezTo>
                    <a:pt x="429" y="784"/>
                    <a:pt x="1" y="1331"/>
                    <a:pt x="263" y="2034"/>
                  </a:cubicBezTo>
                  <a:cubicBezTo>
                    <a:pt x="280" y="2076"/>
                    <a:pt x="319" y="2096"/>
                    <a:pt x="356" y="2096"/>
                  </a:cubicBezTo>
                  <a:cubicBezTo>
                    <a:pt x="394" y="2096"/>
                    <a:pt x="429" y="2076"/>
                    <a:pt x="441" y="2034"/>
                  </a:cubicBezTo>
                  <a:cubicBezTo>
                    <a:pt x="536" y="1772"/>
                    <a:pt x="536" y="1534"/>
                    <a:pt x="655" y="1296"/>
                  </a:cubicBezTo>
                  <a:cubicBezTo>
                    <a:pt x="834" y="986"/>
                    <a:pt x="1132" y="808"/>
                    <a:pt x="1441" y="665"/>
                  </a:cubicBezTo>
                  <a:cubicBezTo>
                    <a:pt x="1864" y="463"/>
                    <a:pt x="2251" y="296"/>
                    <a:pt x="2690" y="296"/>
                  </a:cubicBezTo>
                  <a:cubicBezTo>
                    <a:pt x="2820" y="296"/>
                    <a:pt x="2955" y="311"/>
                    <a:pt x="3096" y="343"/>
                  </a:cubicBezTo>
                  <a:cubicBezTo>
                    <a:pt x="3119" y="350"/>
                    <a:pt x="3140" y="354"/>
                    <a:pt x="3159" y="354"/>
                  </a:cubicBezTo>
                  <a:cubicBezTo>
                    <a:pt x="3295" y="354"/>
                    <a:pt x="3316" y="181"/>
                    <a:pt x="3180" y="129"/>
                  </a:cubicBezTo>
                  <a:cubicBezTo>
                    <a:pt x="2937" y="39"/>
                    <a:pt x="2704" y="0"/>
                    <a:pt x="2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48"/>
            <p:cNvSpPr/>
            <p:nvPr/>
          </p:nvSpPr>
          <p:spPr>
            <a:xfrm>
              <a:off x="2349656" y="4631554"/>
              <a:ext cx="64122" cy="89010"/>
            </a:xfrm>
            <a:custGeom>
              <a:avLst/>
              <a:gdLst/>
              <a:ahLst/>
              <a:cxnLst/>
              <a:rect l="l" t="t" r="r" b="b"/>
              <a:pathLst>
                <a:path w="2025" h="2811" extrusionOk="0">
                  <a:moveTo>
                    <a:pt x="1905" y="0"/>
                  </a:moveTo>
                  <a:cubicBezTo>
                    <a:pt x="1298" y="0"/>
                    <a:pt x="917" y="334"/>
                    <a:pt x="619" y="858"/>
                  </a:cubicBezTo>
                  <a:cubicBezTo>
                    <a:pt x="262" y="1512"/>
                    <a:pt x="0" y="2001"/>
                    <a:pt x="215" y="2739"/>
                  </a:cubicBezTo>
                  <a:cubicBezTo>
                    <a:pt x="226" y="2786"/>
                    <a:pt x="268" y="2810"/>
                    <a:pt x="308" y="2810"/>
                  </a:cubicBezTo>
                  <a:cubicBezTo>
                    <a:pt x="348" y="2810"/>
                    <a:pt x="387" y="2786"/>
                    <a:pt x="393" y="2739"/>
                  </a:cubicBezTo>
                  <a:cubicBezTo>
                    <a:pt x="417" y="2560"/>
                    <a:pt x="441" y="2405"/>
                    <a:pt x="441" y="2239"/>
                  </a:cubicBezTo>
                  <a:cubicBezTo>
                    <a:pt x="453" y="1881"/>
                    <a:pt x="572" y="1631"/>
                    <a:pt x="738" y="1298"/>
                  </a:cubicBezTo>
                  <a:cubicBezTo>
                    <a:pt x="1000" y="762"/>
                    <a:pt x="1238" y="238"/>
                    <a:pt x="1905" y="203"/>
                  </a:cubicBezTo>
                  <a:cubicBezTo>
                    <a:pt x="2024" y="167"/>
                    <a:pt x="2024" y="0"/>
                    <a:pt x="19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48"/>
            <p:cNvSpPr/>
            <p:nvPr/>
          </p:nvSpPr>
          <p:spPr>
            <a:xfrm>
              <a:off x="2276131" y="4611764"/>
              <a:ext cx="66402" cy="146609"/>
            </a:xfrm>
            <a:custGeom>
              <a:avLst/>
              <a:gdLst/>
              <a:ahLst/>
              <a:cxnLst/>
              <a:rect l="l" t="t" r="r" b="b"/>
              <a:pathLst>
                <a:path w="2097" h="4630" extrusionOk="0">
                  <a:moveTo>
                    <a:pt x="1333" y="0"/>
                  </a:moveTo>
                  <a:cubicBezTo>
                    <a:pt x="1305" y="0"/>
                    <a:pt x="1277" y="9"/>
                    <a:pt x="1251" y="30"/>
                  </a:cubicBezTo>
                  <a:cubicBezTo>
                    <a:pt x="0" y="1137"/>
                    <a:pt x="572" y="3816"/>
                    <a:pt x="1894" y="4614"/>
                  </a:cubicBezTo>
                  <a:cubicBezTo>
                    <a:pt x="1913" y="4625"/>
                    <a:pt x="1933" y="4630"/>
                    <a:pt x="1952" y="4630"/>
                  </a:cubicBezTo>
                  <a:cubicBezTo>
                    <a:pt x="2035" y="4630"/>
                    <a:pt x="2097" y="4535"/>
                    <a:pt x="2048" y="4447"/>
                  </a:cubicBezTo>
                  <a:cubicBezTo>
                    <a:pt x="1775" y="3911"/>
                    <a:pt x="1346" y="3530"/>
                    <a:pt x="1120" y="2935"/>
                  </a:cubicBezTo>
                  <a:cubicBezTo>
                    <a:pt x="810" y="2102"/>
                    <a:pt x="751" y="852"/>
                    <a:pt x="1429" y="209"/>
                  </a:cubicBezTo>
                  <a:cubicBezTo>
                    <a:pt x="1522" y="115"/>
                    <a:pt x="1433" y="0"/>
                    <a:pt x="13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48"/>
            <p:cNvSpPr/>
            <p:nvPr/>
          </p:nvSpPr>
          <p:spPr>
            <a:xfrm>
              <a:off x="2245606" y="4691306"/>
              <a:ext cx="67510" cy="113139"/>
            </a:xfrm>
            <a:custGeom>
              <a:avLst/>
              <a:gdLst/>
              <a:ahLst/>
              <a:cxnLst/>
              <a:rect l="l" t="t" r="r" b="b"/>
              <a:pathLst>
                <a:path w="2132" h="3573" extrusionOk="0">
                  <a:moveTo>
                    <a:pt x="299" y="1"/>
                  </a:moveTo>
                  <a:cubicBezTo>
                    <a:pt x="252" y="1"/>
                    <a:pt x="206" y="25"/>
                    <a:pt x="191" y="78"/>
                  </a:cubicBezTo>
                  <a:cubicBezTo>
                    <a:pt x="0" y="911"/>
                    <a:pt x="60" y="1602"/>
                    <a:pt x="607" y="2269"/>
                  </a:cubicBezTo>
                  <a:cubicBezTo>
                    <a:pt x="905" y="2626"/>
                    <a:pt x="1226" y="2995"/>
                    <a:pt x="1524" y="3352"/>
                  </a:cubicBezTo>
                  <a:cubicBezTo>
                    <a:pt x="1633" y="3495"/>
                    <a:pt x="1725" y="3572"/>
                    <a:pt x="1852" y="3572"/>
                  </a:cubicBezTo>
                  <a:cubicBezTo>
                    <a:pt x="1906" y="3572"/>
                    <a:pt x="1966" y="3559"/>
                    <a:pt x="2036" y="3531"/>
                  </a:cubicBezTo>
                  <a:cubicBezTo>
                    <a:pt x="2131" y="3507"/>
                    <a:pt x="2131" y="3400"/>
                    <a:pt x="2060" y="3340"/>
                  </a:cubicBezTo>
                  <a:cubicBezTo>
                    <a:pt x="1667" y="3078"/>
                    <a:pt x="1310" y="2519"/>
                    <a:pt x="1000" y="2161"/>
                  </a:cubicBezTo>
                  <a:cubicBezTo>
                    <a:pt x="429" y="1530"/>
                    <a:pt x="405" y="911"/>
                    <a:pt x="417" y="114"/>
                  </a:cubicBezTo>
                  <a:cubicBezTo>
                    <a:pt x="417" y="40"/>
                    <a:pt x="357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48"/>
            <p:cNvSpPr/>
            <p:nvPr/>
          </p:nvSpPr>
          <p:spPr>
            <a:xfrm>
              <a:off x="2178096" y="4695739"/>
              <a:ext cx="47909" cy="150725"/>
            </a:xfrm>
            <a:custGeom>
              <a:avLst/>
              <a:gdLst/>
              <a:ahLst/>
              <a:cxnLst/>
              <a:rect l="l" t="t" r="r" b="b"/>
              <a:pathLst>
                <a:path w="1513" h="4760" extrusionOk="0">
                  <a:moveTo>
                    <a:pt x="1138" y="0"/>
                  </a:moveTo>
                  <a:cubicBezTo>
                    <a:pt x="1100" y="0"/>
                    <a:pt x="1062" y="17"/>
                    <a:pt x="1037" y="57"/>
                  </a:cubicBezTo>
                  <a:cubicBezTo>
                    <a:pt x="501" y="890"/>
                    <a:pt x="1" y="1748"/>
                    <a:pt x="168" y="2772"/>
                  </a:cubicBezTo>
                  <a:cubicBezTo>
                    <a:pt x="275" y="3426"/>
                    <a:pt x="620" y="4665"/>
                    <a:pt x="1394" y="4760"/>
                  </a:cubicBezTo>
                  <a:cubicBezTo>
                    <a:pt x="1442" y="4760"/>
                    <a:pt x="1513" y="4724"/>
                    <a:pt x="1465" y="4665"/>
                  </a:cubicBezTo>
                  <a:cubicBezTo>
                    <a:pt x="1072" y="4093"/>
                    <a:pt x="703" y="3581"/>
                    <a:pt x="537" y="2902"/>
                  </a:cubicBezTo>
                  <a:cubicBezTo>
                    <a:pt x="322" y="1890"/>
                    <a:pt x="751" y="1033"/>
                    <a:pt x="1239" y="176"/>
                  </a:cubicBezTo>
                  <a:cubicBezTo>
                    <a:pt x="1305" y="85"/>
                    <a:pt x="1222" y="0"/>
                    <a:pt x="1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48"/>
            <p:cNvSpPr/>
            <p:nvPr/>
          </p:nvSpPr>
          <p:spPr>
            <a:xfrm>
              <a:off x="2121733" y="4680508"/>
              <a:ext cx="86350" cy="63330"/>
            </a:xfrm>
            <a:custGeom>
              <a:avLst/>
              <a:gdLst/>
              <a:ahLst/>
              <a:cxnLst/>
              <a:rect l="l" t="t" r="r" b="b"/>
              <a:pathLst>
                <a:path w="2727" h="2000" extrusionOk="0">
                  <a:moveTo>
                    <a:pt x="2096" y="1"/>
                  </a:moveTo>
                  <a:cubicBezTo>
                    <a:pt x="1638" y="1"/>
                    <a:pt x="1129" y="108"/>
                    <a:pt x="793" y="347"/>
                  </a:cubicBezTo>
                  <a:cubicBezTo>
                    <a:pt x="281" y="716"/>
                    <a:pt x="78" y="1300"/>
                    <a:pt x="19" y="1895"/>
                  </a:cubicBezTo>
                  <a:cubicBezTo>
                    <a:pt x="1" y="1968"/>
                    <a:pt x="66" y="1999"/>
                    <a:pt x="124" y="1999"/>
                  </a:cubicBezTo>
                  <a:cubicBezTo>
                    <a:pt x="142" y="1999"/>
                    <a:pt x="159" y="1996"/>
                    <a:pt x="174" y="1990"/>
                  </a:cubicBezTo>
                  <a:cubicBezTo>
                    <a:pt x="352" y="1895"/>
                    <a:pt x="388" y="1788"/>
                    <a:pt x="471" y="1609"/>
                  </a:cubicBezTo>
                  <a:cubicBezTo>
                    <a:pt x="590" y="1348"/>
                    <a:pt x="697" y="1121"/>
                    <a:pt x="888" y="895"/>
                  </a:cubicBezTo>
                  <a:cubicBezTo>
                    <a:pt x="1223" y="527"/>
                    <a:pt x="1893" y="357"/>
                    <a:pt x="2397" y="357"/>
                  </a:cubicBezTo>
                  <a:cubicBezTo>
                    <a:pt x="2431" y="357"/>
                    <a:pt x="2463" y="358"/>
                    <a:pt x="2495" y="359"/>
                  </a:cubicBezTo>
                  <a:cubicBezTo>
                    <a:pt x="2503" y="360"/>
                    <a:pt x="2510" y="361"/>
                    <a:pt x="2517" y="361"/>
                  </a:cubicBezTo>
                  <a:cubicBezTo>
                    <a:pt x="2711" y="361"/>
                    <a:pt x="2727" y="61"/>
                    <a:pt x="2543" y="38"/>
                  </a:cubicBezTo>
                  <a:cubicBezTo>
                    <a:pt x="2406" y="13"/>
                    <a:pt x="2254" y="1"/>
                    <a:pt x="2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48"/>
            <p:cNvSpPr/>
            <p:nvPr/>
          </p:nvSpPr>
          <p:spPr>
            <a:xfrm>
              <a:off x="2099694" y="4632694"/>
              <a:ext cx="38600" cy="126945"/>
            </a:xfrm>
            <a:custGeom>
              <a:avLst/>
              <a:gdLst/>
              <a:ahLst/>
              <a:cxnLst/>
              <a:rect l="l" t="t" r="r" b="b"/>
              <a:pathLst>
                <a:path w="1219" h="4009" extrusionOk="0">
                  <a:moveTo>
                    <a:pt x="536" y="0"/>
                  </a:moveTo>
                  <a:cubicBezTo>
                    <a:pt x="84" y="60"/>
                    <a:pt x="0" y="1453"/>
                    <a:pt x="0" y="1834"/>
                  </a:cubicBezTo>
                  <a:cubicBezTo>
                    <a:pt x="0" y="2346"/>
                    <a:pt x="203" y="2798"/>
                    <a:pt x="453" y="3262"/>
                  </a:cubicBezTo>
                  <a:cubicBezTo>
                    <a:pt x="608" y="3524"/>
                    <a:pt x="739" y="3893"/>
                    <a:pt x="1036" y="4001"/>
                  </a:cubicBezTo>
                  <a:cubicBezTo>
                    <a:pt x="1051" y="4006"/>
                    <a:pt x="1065" y="4008"/>
                    <a:pt x="1078" y="4008"/>
                  </a:cubicBezTo>
                  <a:cubicBezTo>
                    <a:pt x="1179" y="4008"/>
                    <a:pt x="1219" y="3859"/>
                    <a:pt x="1155" y="3774"/>
                  </a:cubicBezTo>
                  <a:cubicBezTo>
                    <a:pt x="727" y="3262"/>
                    <a:pt x="274" y="2512"/>
                    <a:pt x="250" y="1834"/>
                  </a:cubicBezTo>
                  <a:cubicBezTo>
                    <a:pt x="250" y="1679"/>
                    <a:pt x="274" y="179"/>
                    <a:pt x="524" y="119"/>
                  </a:cubicBezTo>
                  <a:cubicBezTo>
                    <a:pt x="596" y="83"/>
                    <a:pt x="596" y="0"/>
                    <a:pt x="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48"/>
            <p:cNvSpPr/>
            <p:nvPr/>
          </p:nvSpPr>
          <p:spPr>
            <a:xfrm>
              <a:off x="2037853" y="4681743"/>
              <a:ext cx="53419" cy="125172"/>
            </a:xfrm>
            <a:custGeom>
              <a:avLst/>
              <a:gdLst/>
              <a:ahLst/>
              <a:cxnLst/>
              <a:rect l="l" t="t" r="r" b="b"/>
              <a:pathLst>
                <a:path w="1687" h="3953" extrusionOk="0">
                  <a:moveTo>
                    <a:pt x="459" y="1"/>
                  </a:moveTo>
                  <a:cubicBezTo>
                    <a:pt x="416" y="1"/>
                    <a:pt x="373" y="21"/>
                    <a:pt x="346" y="70"/>
                  </a:cubicBezTo>
                  <a:cubicBezTo>
                    <a:pt x="1" y="582"/>
                    <a:pt x="1" y="1618"/>
                    <a:pt x="167" y="2201"/>
                  </a:cubicBezTo>
                  <a:cubicBezTo>
                    <a:pt x="358" y="2916"/>
                    <a:pt x="918" y="3559"/>
                    <a:pt x="1549" y="3940"/>
                  </a:cubicBezTo>
                  <a:cubicBezTo>
                    <a:pt x="1562" y="3949"/>
                    <a:pt x="1575" y="3953"/>
                    <a:pt x="1588" y="3953"/>
                  </a:cubicBezTo>
                  <a:cubicBezTo>
                    <a:pt x="1643" y="3953"/>
                    <a:pt x="1687" y="3879"/>
                    <a:pt x="1668" y="3821"/>
                  </a:cubicBezTo>
                  <a:cubicBezTo>
                    <a:pt x="1382" y="3261"/>
                    <a:pt x="894" y="2856"/>
                    <a:pt x="656" y="2261"/>
                  </a:cubicBezTo>
                  <a:cubicBezTo>
                    <a:pt x="417" y="1666"/>
                    <a:pt x="465" y="773"/>
                    <a:pt x="596" y="142"/>
                  </a:cubicBezTo>
                  <a:cubicBezTo>
                    <a:pt x="604" y="60"/>
                    <a:pt x="531" y="1"/>
                    <a:pt x="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48"/>
            <p:cNvSpPr/>
            <p:nvPr/>
          </p:nvSpPr>
          <p:spPr>
            <a:xfrm>
              <a:off x="1960939" y="4677341"/>
              <a:ext cx="63045" cy="111809"/>
            </a:xfrm>
            <a:custGeom>
              <a:avLst/>
              <a:gdLst/>
              <a:ahLst/>
              <a:cxnLst/>
              <a:rect l="l" t="t" r="r" b="b"/>
              <a:pathLst>
                <a:path w="1991" h="3531" extrusionOk="0">
                  <a:moveTo>
                    <a:pt x="1824" y="1"/>
                  </a:moveTo>
                  <a:cubicBezTo>
                    <a:pt x="1811" y="1"/>
                    <a:pt x="1799" y="3"/>
                    <a:pt x="1787" y="7"/>
                  </a:cubicBezTo>
                  <a:cubicBezTo>
                    <a:pt x="1084" y="197"/>
                    <a:pt x="513" y="924"/>
                    <a:pt x="334" y="1590"/>
                  </a:cubicBezTo>
                  <a:cubicBezTo>
                    <a:pt x="215" y="2007"/>
                    <a:pt x="1" y="3245"/>
                    <a:pt x="477" y="3519"/>
                  </a:cubicBezTo>
                  <a:cubicBezTo>
                    <a:pt x="492" y="3527"/>
                    <a:pt x="510" y="3531"/>
                    <a:pt x="527" y="3531"/>
                  </a:cubicBezTo>
                  <a:cubicBezTo>
                    <a:pt x="564" y="3531"/>
                    <a:pt x="600" y="3512"/>
                    <a:pt x="608" y="3472"/>
                  </a:cubicBezTo>
                  <a:cubicBezTo>
                    <a:pt x="775" y="3067"/>
                    <a:pt x="703" y="2531"/>
                    <a:pt x="739" y="2102"/>
                  </a:cubicBezTo>
                  <a:cubicBezTo>
                    <a:pt x="822" y="1257"/>
                    <a:pt x="1311" y="745"/>
                    <a:pt x="1906" y="197"/>
                  </a:cubicBezTo>
                  <a:cubicBezTo>
                    <a:pt x="1990" y="113"/>
                    <a:pt x="1916" y="1"/>
                    <a:pt x="18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48"/>
            <p:cNvSpPr/>
            <p:nvPr/>
          </p:nvSpPr>
          <p:spPr>
            <a:xfrm>
              <a:off x="1891213" y="4653815"/>
              <a:ext cx="105951" cy="69885"/>
            </a:xfrm>
            <a:custGeom>
              <a:avLst/>
              <a:gdLst/>
              <a:ahLst/>
              <a:cxnLst/>
              <a:rect l="l" t="t" r="r" b="b"/>
              <a:pathLst>
                <a:path w="3346" h="2207" extrusionOk="0">
                  <a:moveTo>
                    <a:pt x="2548" y="0"/>
                  </a:moveTo>
                  <a:cubicBezTo>
                    <a:pt x="2018" y="0"/>
                    <a:pt x="1545" y="137"/>
                    <a:pt x="1060" y="512"/>
                  </a:cubicBezTo>
                  <a:cubicBezTo>
                    <a:pt x="607" y="845"/>
                    <a:pt x="0" y="1464"/>
                    <a:pt x="191" y="2095"/>
                  </a:cubicBezTo>
                  <a:cubicBezTo>
                    <a:pt x="214" y="2171"/>
                    <a:pt x="277" y="2207"/>
                    <a:pt x="340" y="2207"/>
                  </a:cubicBezTo>
                  <a:cubicBezTo>
                    <a:pt x="405" y="2207"/>
                    <a:pt x="470" y="2168"/>
                    <a:pt x="488" y="2095"/>
                  </a:cubicBezTo>
                  <a:cubicBezTo>
                    <a:pt x="829" y="891"/>
                    <a:pt x="1821" y="293"/>
                    <a:pt x="3019" y="293"/>
                  </a:cubicBezTo>
                  <a:cubicBezTo>
                    <a:pt x="3076" y="293"/>
                    <a:pt x="3133" y="295"/>
                    <a:pt x="3191" y="297"/>
                  </a:cubicBezTo>
                  <a:cubicBezTo>
                    <a:pt x="3322" y="286"/>
                    <a:pt x="3346" y="71"/>
                    <a:pt x="3215" y="59"/>
                  </a:cubicBezTo>
                  <a:cubicBezTo>
                    <a:pt x="2981" y="22"/>
                    <a:pt x="2760" y="0"/>
                    <a:pt x="2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48"/>
            <p:cNvSpPr/>
            <p:nvPr/>
          </p:nvSpPr>
          <p:spPr>
            <a:xfrm>
              <a:off x="2648572" y="4447107"/>
              <a:ext cx="15168" cy="16877"/>
            </a:xfrm>
            <a:custGeom>
              <a:avLst/>
              <a:gdLst/>
              <a:ahLst/>
              <a:cxnLst/>
              <a:rect l="l" t="t" r="r" b="b"/>
              <a:pathLst>
                <a:path w="479" h="533" extrusionOk="0">
                  <a:moveTo>
                    <a:pt x="231" y="0"/>
                  </a:moveTo>
                  <a:cubicBezTo>
                    <a:pt x="210" y="0"/>
                    <a:pt x="192" y="9"/>
                    <a:pt x="180" y="27"/>
                  </a:cubicBezTo>
                  <a:cubicBezTo>
                    <a:pt x="142" y="57"/>
                    <a:pt x="117" y="107"/>
                    <a:pt x="104" y="163"/>
                  </a:cubicBezTo>
                  <a:lnTo>
                    <a:pt x="104" y="163"/>
                  </a:lnTo>
                  <a:cubicBezTo>
                    <a:pt x="80" y="169"/>
                    <a:pt x="59" y="183"/>
                    <a:pt x="49" y="206"/>
                  </a:cubicBezTo>
                  <a:cubicBezTo>
                    <a:pt x="0" y="324"/>
                    <a:pt x="90" y="532"/>
                    <a:pt x="224" y="532"/>
                  </a:cubicBezTo>
                  <a:cubicBezTo>
                    <a:pt x="251" y="532"/>
                    <a:pt x="281" y="524"/>
                    <a:pt x="311" y="503"/>
                  </a:cubicBezTo>
                  <a:cubicBezTo>
                    <a:pt x="478" y="396"/>
                    <a:pt x="419" y="122"/>
                    <a:pt x="300" y="27"/>
                  </a:cubicBezTo>
                  <a:cubicBezTo>
                    <a:pt x="276" y="9"/>
                    <a:pt x="252" y="0"/>
                    <a:pt x="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48"/>
            <p:cNvSpPr/>
            <p:nvPr/>
          </p:nvSpPr>
          <p:spPr>
            <a:xfrm>
              <a:off x="2645057" y="4445745"/>
              <a:ext cx="18302" cy="18587"/>
            </a:xfrm>
            <a:custGeom>
              <a:avLst/>
              <a:gdLst/>
              <a:ahLst/>
              <a:cxnLst/>
              <a:rect l="l" t="t" r="r" b="b"/>
              <a:pathLst>
                <a:path w="578" h="587" extrusionOk="0">
                  <a:moveTo>
                    <a:pt x="269" y="0"/>
                  </a:moveTo>
                  <a:cubicBezTo>
                    <a:pt x="212" y="0"/>
                    <a:pt x="163" y="31"/>
                    <a:pt x="125" y="78"/>
                  </a:cubicBezTo>
                  <a:lnTo>
                    <a:pt x="125" y="78"/>
                  </a:lnTo>
                  <a:cubicBezTo>
                    <a:pt x="106" y="97"/>
                    <a:pt x="94" y="118"/>
                    <a:pt x="86" y="140"/>
                  </a:cubicBezTo>
                  <a:lnTo>
                    <a:pt x="86" y="140"/>
                  </a:lnTo>
                  <a:cubicBezTo>
                    <a:pt x="0" y="313"/>
                    <a:pt x="26" y="586"/>
                    <a:pt x="257" y="586"/>
                  </a:cubicBezTo>
                  <a:cubicBezTo>
                    <a:pt x="288" y="586"/>
                    <a:pt x="323" y="581"/>
                    <a:pt x="363" y="570"/>
                  </a:cubicBezTo>
                  <a:cubicBezTo>
                    <a:pt x="422" y="558"/>
                    <a:pt x="494" y="487"/>
                    <a:pt x="482" y="403"/>
                  </a:cubicBezTo>
                  <a:cubicBezTo>
                    <a:pt x="481" y="393"/>
                    <a:pt x="480" y="383"/>
                    <a:pt x="479" y="373"/>
                  </a:cubicBezTo>
                  <a:lnTo>
                    <a:pt x="479" y="373"/>
                  </a:lnTo>
                  <a:cubicBezTo>
                    <a:pt x="496" y="361"/>
                    <a:pt x="513" y="348"/>
                    <a:pt x="530" y="332"/>
                  </a:cubicBezTo>
                  <a:cubicBezTo>
                    <a:pt x="577" y="284"/>
                    <a:pt x="577" y="225"/>
                    <a:pt x="541" y="189"/>
                  </a:cubicBezTo>
                  <a:cubicBezTo>
                    <a:pt x="520" y="146"/>
                    <a:pt x="485" y="113"/>
                    <a:pt x="443" y="91"/>
                  </a:cubicBezTo>
                  <a:lnTo>
                    <a:pt x="443" y="91"/>
                  </a:lnTo>
                  <a:cubicBezTo>
                    <a:pt x="440" y="88"/>
                    <a:pt x="437" y="85"/>
                    <a:pt x="434" y="82"/>
                  </a:cubicBezTo>
                  <a:cubicBezTo>
                    <a:pt x="375" y="24"/>
                    <a:pt x="319" y="0"/>
                    <a:pt x="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48"/>
            <p:cNvSpPr/>
            <p:nvPr/>
          </p:nvSpPr>
          <p:spPr>
            <a:xfrm>
              <a:off x="2566529" y="4832720"/>
              <a:ext cx="526874" cy="31253"/>
            </a:xfrm>
            <a:custGeom>
              <a:avLst/>
              <a:gdLst/>
              <a:ahLst/>
              <a:cxnLst/>
              <a:rect l="l" t="t" r="r" b="b"/>
              <a:pathLst>
                <a:path w="16639" h="987" extrusionOk="0">
                  <a:moveTo>
                    <a:pt x="596" y="0"/>
                  </a:moveTo>
                  <a:cubicBezTo>
                    <a:pt x="396" y="0"/>
                    <a:pt x="226" y="62"/>
                    <a:pt x="93" y="303"/>
                  </a:cubicBezTo>
                  <a:cubicBezTo>
                    <a:pt x="0" y="447"/>
                    <a:pt x="112" y="653"/>
                    <a:pt x="266" y="653"/>
                  </a:cubicBezTo>
                  <a:cubicBezTo>
                    <a:pt x="291" y="653"/>
                    <a:pt x="317" y="648"/>
                    <a:pt x="343" y="636"/>
                  </a:cubicBezTo>
                  <a:cubicBezTo>
                    <a:pt x="412" y="606"/>
                    <a:pt x="517" y="594"/>
                    <a:pt x="648" y="594"/>
                  </a:cubicBezTo>
                  <a:cubicBezTo>
                    <a:pt x="1351" y="594"/>
                    <a:pt x="2781" y="960"/>
                    <a:pt x="3152" y="970"/>
                  </a:cubicBezTo>
                  <a:cubicBezTo>
                    <a:pt x="3462" y="982"/>
                    <a:pt x="3772" y="986"/>
                    <a:pt x="4081" y="986"/>
                  </a:cubicBezTo>
                  <a:cubicBezTo>
                    <a:pt x="5319" y="986"/>
                    <a:pt x="6558" y="910"/>
                    <a:pt x="7796" y="910"/>
                  </a:cubicBezTo>
                  <a:cubicBezTo>
                    <a:pt x="9684" y="902"/>
                    <a:pt x="11610" y="846"/>
                    <a:pt x="13527" y="846"/>
                  </a:cubicBezTo>
                  <a:cubicBezTo>
                    <a:pt x="14462" y="846"/>
                    <a:pt x="15395" y="859"/>
                    <a:pt x="16321" y="898"/>
                  </a:cubicBezTo>
                  <a:cubicBezTo>
                    <a:pt x="16325" y="898"/>
                    <a:pt x="16328" y="898"/>
                    <a:pt x="16332" y="898"/>
                  </a:cubicBezTo>
                  <a:cubicBezTo>
                    <a:pt x="16596" y="898"/>
                    <a:pt x="16639" y="493"/>
                    <a:pt x="16380" y="434"/>
                  </a:cubicBezTo>
                  <a:cubicBezTo>
                    <a:pt x="15541" y="245"/>
                    <a:pt x="14718" y="193"/>
                    <a:pt x="13892" y="193"/>
                  </a:cubicBezTo>
                  <a:cubicBezTo>
                    <a:pt x="12948" y="193"/>
                    <a:pt x="12001" y="261"/>
                    <a:pt x="11022" y="267"/>
                  </a:cubicBezTo>
                  <a:cubicBezTo>
                    <a:pt x="10877" y="270"/>
                    <a:pt x="10731" y="271"/>
                    <a:pt x="10586" y="271"/>
                  </a:cubicBezTo>
                  <a:cubicBezTo>
                    <a:pt x="9440" y="271"/>
                    <a:pt x="8307" y="204"/>
                    <a:pt x="7161" y="204"/>
                  </a:cubicBezTo>
                  <a:cubicBezTo>
                    <a:pt x="7015" y="204"/>
                    <a:pt x="6870" y="205"/>
                    <a:pt x="6724" y="208"/>
                  </a:cubicBezTo>
                  <a:cubicBezTo>
                    <a:pt x="6283" y="216"/>
                    <a:pt x="5845" y="221"/>
                    <a:pt x="5409" y="221"/>
                  </a:cubicBezTo>
                  <a:cubicBezTo>
                    <a:pt x="3998" y="221"/>
                    <a:pt x="2607" y="174"/>
                    <a:pt x="1188" y="65"/>
                  </a:cubicBezTo>
                  <a:cubicBezTo>
                    <a:pt x="971" y="48"/>
                    <a:pt x="772" y="0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48"/>
            <p:cNvSpPr/>
            <p:nvPr/>
          </p:nvSpPr>
          <p:spPr>
            <a:xfrm>
              <a:off x="3151029" y="4830219"/>
              <a:ext cx="48416" cy="17416"/>
            </a:xfrm>
            <a:custGeom>
              <a:avLst/>
              <a:gdLst/>
              <a:ahLst/>
              <a:cxnLst/>
              <a:rect l="l" t="t" r="r" b="b"/>
              <a:pathLst>
                <a:path w="1529" h="550" extrusionOk="0">
                  <a:moveTo>
                    <a:pt x="374" y="1"/>
                  </a:moveTo>
                  <a:cubicBezTo>
                    <a:pt x="1" y="1"/>
                    <a:pt x="16" y="549"/>
                    <a:pt x="353" y="549"/>
                  </a:cubicBezTo>
                  <a:cubicBezTo>
                    <a:pt x="360" y="549"/>
                    <a:pt x="367" y="549"/>
                    <a:pt x="374" y="549"/>
                  </a:cubicBezTo>
                  <a:cubicBezTo>
                    <a:pt x="564" y="537"/>
                    <a:pt x="743" y="513"/>
                    <a:pt x="934" y="501"/>
                  </a:cubicBezTo>
                  <a:cubicBezTo>
                    <a:pt x="1112" y="489"/>
                    <a:pt x="1279" y="501"/>
                    <a:pt x="1422" y="394"/>
                  </a:cubicBezTo>
                  <a:cubicBezTo>
                    <a:pt x="1529" y="322"/>
                    <a:pt x="1529" y="179"/>
                    <a:pt x="1422" y="96"/>
                  </a:cubicBezTo>
                  <a:cubicBezTo>
                    <a:pt x="1279" y="13"/>
                    <a:pt x="1100" y="13"/>
                    <a:pt x="934" y="13"/>
                  </a:cubicBezTo>
                  <a:cubicBezTo>
                    <a:pt x="743" y="13"/>
                    <a:pt x="553" y="1"/>
                    <a:pt x="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48"/>
            <p:cNvSpPr/>
            <p:nvPr/>
          </p:nvSpPr>
          <p:spPr>
            <a:xfrm>
              <a:off x="1817181" y="4718126"/>
              <a:ext cx="95470" cy="57757"/>
            </a:xfrm>
            <a:custGeom>
              <a:avLst/>
              <a:gdLst/>
              <a:ahLst/>
              <a:cxnLst/>
              <a:rect l="l" t="t" r="r" b="b"/>
              <a:pathLst>
                <a:path w="3015" h="1824" extrusionOk="0">
                  <a:moveTo>
                    <a:pt x="2885" y="1"/>
                  </a:moveTo>
                  <a:cubicBezTo>
                    <a:pt x="2858" y="1"/>
                    <a:pt x="2832" y="12"/>
                    <a:pt x="2814" y="40"/>
                  </a:cubicBezTo>
                  <a:cubicBezTo>
                    <a:pt x="2396" y="787"/>
                    <a:pt x="1571" y="1483"/>
                    <a:pt x="692" y="1483"/>
                  </a:cubicBezTo>
                  <a:cubicBezTo>
                    <a:pt x="520" y="1483"/>
                    <a:pt x="345" y="1456"/>
                    <a:pt x="171" y="1398"/>
                  </a:cubicBezTo>
                  <a:cubicBezTo>
                    <a:pt x="156" y="1394"/>
                    <a:pt x="142" y="1392"/>
                    <a:pt x="129" y="1392"/>
                  </a:cubicBezTo>
                  <a:cubicBezTo>
                    <a:pt x="31" y="1392"/>
                    <a:pt x="1" y="1503"/>
                    <a:pt x="64" y="1576"/>
                  </a:cubicBezTo>
                  <a:cubicBezTo>
                    <a:pt x="221" y="1757"/>
                    <a:pt x="470" y="1823"/>
                    <a:pt x="730" y="1823"/>
                  </a:cubicBezTo>
                  <a:cubicBezTo>
                    <a:pt x="1002" y="1823"/>
                    <a:pt x="1286" y="1751"/>
                    <a:pt x="1493" y="1660"/>
                  </a:cubicBezTo>
                  <a:cubicBezTo>
                    <a:pt x="2172" y="1350"/>
                    <a:pt x="2648" y="814"/>
                    <a:pt x="2981" y="124"/>
                  </a:cubicBezTo>
                  <a:cubicBezTo>
                    <a:pt x="3015" y="65"/>
                    <a:pt x="2948" y="1"/>
                    <a:pt x="28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48"/>
            <p:cNvSpPr/>
            <p:nvPr/>
          </p:nvSpPr>
          <p:spPr>
            <a:xfrm>
              <a:off x="2025409" y="4472819"/>
              <a:ext cx="13046" cy="14123"/>
            </a:xfrm>
            <a:custGeom>
              <a:avLst/>
              <a:gdLst/>
              <a:ahLst/>
              <a:cxnLst/>
              <a:rect l="l" t="t" r="r" b="b"/>
              <a:pathLst>
                <a:path w="412" h="446" extrusionOk="0">
                  <a:moveTo>
                    <a:pt x="161" y="0"/>
                  </a:moveTo>
                  <a:cubicBezTo>
                    <a:pt x="155" y="0"/>
                    <a:pt x="149" y="0"/>
                    <a:pt x="144" y="1"/>
                  </a:cubicBezTo>
                  <a:cubicBezTo>
                    <a:pt x="60" y="13"/>
                    <a:pt x="1" y="60"/>
                    <a:pt x="1" y="132"/>
                  </a:cubicBezTo>
                  <a:cubicBezTo>
                    <a:pt x="1" y="202"/>
                    <a:pt x="18" y="259"/>
                    <a:pt x="48" y="304"/>
                  </a:cubicBezTo>
                  <a:lnTo>
                    <a:pt x="48" y="304"/>
                  </a:lnTo>
                  <a:cubicBezTo>
                    <a:pt x="51" y="314"/>
                    <a:pt x="55" y="324"/>
                    <a:pt x="60" y="334"/>
                  </a:cubicBezTo>
                  <a:cubicBezTo>
                    <a:pt x="60" y="346"/>
                    <a:pt x="84" y="358"/>
                    <a:pt x="84" y="370"/>
                  </a:cubicBezTo>
                  <a:cubicBezTo>
                    <a:pt x="113" y="422"/>
                    <a:pt x="162" y="446"/>
                    <a:pt x="211" y="446"/>
                  </a:cubicBezTo>
                  <a:cubicBezTo>
                    <a:pt x="263" y="446"/>
                    <a:pt x="315" y="419"/>
                    <a:pt x="346" y="370"/>
                  </a:cubicBezTo>
                  <a:cubicBezTo>
                    <a:pt x="412" y="268"/>
                    <a:pt x="401" y="148"/>
                    <a:pt x="334" y="73"/>
                  </a:cubicBezTo>
                  <a:lnTo>
                    <a:pt x="334" y="73"/>
                  </a:lnTo>
                  <a:cubicBezTo>
                    <a:pt x="325" y="57"/>
                    <a:pt x="313" y="41"/>
                    <a:pt x="298" y="25"/>
                  </a:cubicBezTo>
                  <a:cubicBezTo>
                    <a:pt x="285" y="11"/>
                    <a:pt x="262" y="5"/>
                    <a:pt x="237" y="5"/>
                  </a:cubicBezTo>
                  <a:cubicBezTo>
                    <a:pt x="230" y="5"/>
                    <a:pt x="223" y="5"/>
                    <a:pt x="216" y="6"/>
                  </a:cubicBezTo>
                  <a:lnTo>
                    <a:pt x="216" y="6"/>
                  </a:lnTo>
                  <a:cubicBezTo>
                    <a:pt x="199" y="2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48"/>
            <p:cNvSpPr/>
            <p:nvPr/>
          </p:nvSpPr>
          <p:spPr>
            <a:xfrm>
              <a:off x="2026960" y="4473009"/>
              <a:ext cx="15453" cy="16624"/>
            </a:xfrm>
            <a:custGeom>
              <a:avLst/>
              <a:gdLst/>
              <a:ahLst/>
              <a:cxnLst/>
              <a:rect l="l" t="t" r="r" b="b"/>
              <a:pathLst>
                <a:path w="488" h="525" extrusionOk="0">
                  <a:moveTo>
                    <a:pt x="264" y="1"/>
                  </a:moveTo>
                  <a:cubicBezTo>
                    <a:pt x="244" y="1"/>
                    <a:pt x="226" y="7"/>
                    <a:pt x="214" y="19"/>
                  </a:cubicBezTo>
                  <a:cubicBezTo>
                    <a:pt x="168" y="53"/>
                    <a:pt x="137" y="105"/>
                    <a:pt x="121" y="163"/>
                  </a:cubicBezTo>
                  <a:lnTo>
                    <a:pt x="121" y="163"/>
                  </a:lnTo>
                  <a:cubicBezTo>
                    <a:pt x="96" y="167"/>
                    <a:pt x="73" y="178"/>
                    <a:pt x="59" y="197"/>
                  </a:cubicBezTo>
                  <a:cubicBezTo>
                    <a:pt x="0" y="325"/>
                    <a:pt x="87" y="525"/>
                    <a:pt x="232" y="525"/>
                  </a:cubicBezTo>
                  <a:cubicBezTo>
                    <a:pt x="263" y="525"/>
                    <a:pt x="297" y="516"/>
                    <a:pt x="333" y="495"/>
                  </a:cubicBezTo>
                  <a:cubicBezTo>
                    <a:pt x="488" y="411"/>
                    <a:pt x="428" y="126"/>
                    <a:pt x="333" y="19"/>
                  </a:cubicBezTo>
                  <a:cubicBezTo>
                    <a:pt x="309" y="7"/>
                    <a:pt x="285" y="1"/>
                    <a:pt x="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6" name="Google Shape;6156;p48"/>
          <p:cNvGrpSpPr/>
          <p:nvPr/>
        </p:nvGrpSpPr>
        <p:grpSpPr>
          <a:xfrm>
            <a:off x="7883826" y="4138569"/>
            <a:ext cx="1242126" cy="1367658"/>
            <a:chOff x="2514800" y="3680650"/>
            <a:chExt cx="550100" cy="605775"/>
          </a:xfrm>
        </p:grpSpPr>
        <p:sp>
          <p:nvSpPr>
            <p:cNvPr id="6157" name="Google Shape;6157;p48"/>
            <p:cNvSpPr/>
            <p:nvPr/>
          </p:nvSpPr>
          <p:spPr>
            <a:xfrm>
              <a:off x="2514800" y="3680650"/>
              <a:ext cx="550100" cy="605775"/>
            </a:xfrm>
            <a:custGeom>
              <a:avLst/>
              <a:gdLst/>
              <a:ahLst/>
              <a:cxnLst/>
              <a:rect l="l" t="t" r="r" b="b"/>
              <a:pathLst>
                <a:path w="22004" h="24231" extrusionOk="0">
                  <a:moveTo>
                    <a:pt x="21754" y="18467"/>
                  </a:moveTo>
                  <a:cubicBezTo>
                    <a:pt x="21658" y="18456"/>
                    <a:pt x="21563" y="18444"/>
                    <a:pt x="21468" y="18444"/>
                  </a:cubicBezTo>
                  <a:lnTo>
                    <a:pt x="20813" y="18444"/>
                  </a:lnTo>
                  <a:cubicBezTo>
                    <a:pt x="20623" y="18444"/>
                    <a:pt x="20444" y="18420"/>
                    <a:pt x="20265" y="18360"/>
                  </a:cubicBezTo>
                  <a:cubicBezTo>
                    <a:pt x="20313" y="18253"/>
                    <a:pt x="20337" y="18182"/>
                    <a:pt x="20373" y="18110"/>
                  </a:cubicBezTo>
                  <a:cubicBezTo>
                    <a:pt x="20515" y="17836"/>
                    <a:pt x="20551" y="17503"/>
                    <a:pt x="20468" y="17205"/>
                  </a:cubicBezTo>
                  <a:cubicBezTo>
                    <a:pt x="20444" y="17051"/>
                    <a:pt x="20384" y="16920"/>
                    <a:pt x="20301" y="16789"/>
                  </a:cubicBezTo>
                  <a:cubicBezTo>
                    <a:pt x="20253" y="16729"/>
                    <a:pt x="20218" y="16658"/>
                    <a:pt x="20194" y="16574"/>
                  </a:cubicBezTo>
                  <a:cubicBezTo>
                    <a:pt x="20158" y="16491"/>
                    <a:pt x="20027" y="16467"/>
                    <a:pt x="20051" y="16360"/>
                  </a:cubicBezTo>
                  <a:cubicBezTo>
                    <a:pt x="20230" y="16241"/>
                    <a:pt x="20384" y="16110"/>
                    <a:pt x="20539" y="15967"/>
                  </a:cubicBezTo>
                  <a:cubicBezTo>
                    <a:pt x="20730" y="15741"/>
                    <a:pt x="20873" y="15467"/>
                    <a:pt x="20777" y="15169"/>
                  </a:cubicBezTo>
                  <a:cubicBezTo>
                    <a:pt x="20706" y="14919"/>
                    <a:pt x="20634" y="14646"/>
                    <a:pt x="20444" y="14431"/>
                  </a:cubicBezTo>
                  <a:cubicBezTo>
                    <a:pt x="20384" y="14360"/>
                    <a:pt x="20349" y="14265"/>
                    <a:pt x="20361" y="14169"/>
                  </a:cubicBezTo>
                  <a:cubicBezTo>
                    <a:pt x="20373" y="14014"/>
                    <a:pt x="20373" y="13872"/>
                    <a:pt x="20373" y="13717"/>
                  </a:cubicBezTo>
                  <a:cubicBezTo>
                    <a:pt x="20361" y="13503"/>
                    <a:pt x="20337" y="13288"/>
                    <a:pt x="20325" y="13074"/>
                  </a:cubicBezTo>
                  <a:cubicBezTo>
                    <a:pt x="20313" y="12979"/>
                    <a:pt x="20301" y="12883"/>
                    <a:pt x="20289" y="12788"/>
                  </a:cubicBezTo>
                  <a:cubicBezTo>
                    <a:pt x="20265" y="12621"/>
                    <a:pt x="20242" y="12467"/>
                    <a:pt x="20194" y="12312"/>
                  </a:cubicBezTo>
                  <a:cubicBezTo>
                    <a:pt x="20099" y="12002"/>
                    <a:pt x="20075" y="11681"/>
                    <a:pt x="20134" y="11371"/>
                  </a:cubicBezTo>
                  <a:cubicBezTo>
                    <a:pt x="20361" y="11217"/>
                    <a:pt x="20492" y="10966"/>
                    <a:pt x="20634" y="10740"/>
                  </a:cubicBezTo>
                  <a:cubicBezTo>
                    <a:pt x="20682" y="10669"/>
                    <a:pt x="20706" y="10585"/>
                    <a:pt x="20718" y="10514"/>
                  </a:cubicBezTo>
                  <a:cubicBezTo>
                    <a:pt x="20777" y="10193"/>
                    <a:pt x="20718" y="9871"/>
                    <a:pt x="20575" y="9597"/>
                  </a:cubicBezTo>
                  <a:cubicBezTo>
                    <a:pt x="20456" y="9407"/>
                    <a:pt x="20349" y="9216"/>
                    <a:pt x="20230" y="9038"/>
                  </a:cubicBezTo>
                  <a:cubicBezTo>
                    <a:pt x="20146" y="8895"/>
                    <a:pt x="20051" y="8764"/>
                    <a:pt x="19968" y="8645"/>
                  </a:cubicBezTo>
                  <a:cubicBezTo>
                    <a:pt x="19980" y="8621"/>
                    <a:pt x="19992" y="8597"/>
                    <a:pt x="20003" y="8585"/>
                  </a:cubicBezTo>
                  <a:cubicBezTo>
                    <a:pt x="20027" y="8561"/>
                    <a:pt x="20051" y="8550"/>
                    <a:pt x="20075" y="8538"/>
                  </a:cubicBezTo>
                  <a:cubicBezTo>
                    <a:pt x="20575" y="8288"/>
                    <a:pt x="20765" y="7859"/>
                    <a:pt x="20777" y="7335"/>
                  </a:cubicBezTo>
                  <a:lnTo>
                    <a:pt x="20777" y="6680"/>
                  </a:lnTo>
                  <a:cubicBezTo>
                    <a:pt x="20765" y="6323"/>
                    <a:pt x="20563" y="6121"/>
                    <a:pt x="20206" y="6133"/>
                  </a:cubicBezTo>
                  <a:cubicBezTo>
                    <a:pt x="19932" y="6133"/>
                    <a:pt x="19670" y="6168"/>
                    <a:pt x="19396" y="6192"/>
                  </a:cubicBezTo>
                  <a:cubicBezTo>
                    <a:pt x="19206" y="6204"/>
                    <a:pt x="19015" y="6252"/>
                    <a:pt x="18860" y="6156"/>
                  </a:cubicBezTo>
                  <a:cubicBezTo>
                    <a:pt x="18872" y="5752"/>
                    <a:pt x="18884" y="5371"/>
                    <a:pt x="18908" y="4990"/>
                  </a:cubicBezTo>
                  <a:cubicBezTo>
                    <a:pt x="18932" y="4620"/>
                    <a:pt x="18860" y="4251"/>
                    <a:pt x="18706" y="3918"/>
                  </a:cubicBezTo>
                  <a:cubicBezTo>
                    <a:pt x="18646" y="3751"/>
                    <a:pt x="18587" y="3585"/>
                    <a:pt x="18503" y="3418"/>
                  </a:cubicBezTo>
                  <a:cubicBezTo>
                    <a:pt x="18468" y="3323"/>
                    <a:pt x="18408" y="3227"/>
                    <a:pt x="18325" y="3156"/>
                  </a:cubicBezTo>
                  <a:cubicBezTo>
                    <a:pt x="17920" y="2811"/>
                    <a:pt x="17539" y="2430"/>
                    <a:pt x="17074" y="2168"/>
                  </a:cubicBezTo>
                  <a:cubicBezTo>
                    <a:pt x="16967" y="2108"/>
                    <a:pt x="16848" y="2061"/>
                    <a:pt x="16729" y="2025"/>
                  </a:cubicBezTo>
                  <a:cubicBezTo>
                    <a:pt x="16289" y="1894"/>
                    <a:pt x="15824" y="1823"/>
                    <a:pt x="15360" y="1811"/>
                  </a:cubicBezTo>
                  <a:cubicBezTo>
                    <a:pt x="15193" y="1799"/>
                    <a:pt x="15074" y="1763"/>
                    <a:pt x="15027" y="1584"/>
                  </a:cubicBezTo>
                  <a:cubicBezTo>
                    <a:pt x="14955" y="1299"/>
                    <a:pt x="14729" y="1096"/>
                    <a:pt x="14455" y="1072"/>
                  </a:cubicBezTo>
                  <a:cubicBezTo>
                    <a:pt x="13896" y="965"/>
                    <a:pt x="13336" y="1013"/>
                    <a:pt x="12776" y="1037"/>
                  </a:cubicBezTo>
                  <a:cubicBezTo>
                    <a:pt x="12705" y="1037"/>
                    <a:pt x="12633" y="1061"/>
                    <a:pt x="12574" y="1096"/>
                  </a:cubicBezTo>
                  <a:cubicBezTo>
                    <a:pt x="12217" y="1263"/>
                    <a:pt x="12145" y="1132"/>
                    <a:pt x="11979" y="894"/>
                  </a:cubicBezTo>
                  <a:cubicBezTo>
                    <a:pt x="11931" y="834"/>
                    <a:pt x="11895" y="775"/>
                    <a:pt x="11871" y="715"/>
                  </a:cubicBezTo>
                  <a:cubicBezTo>
                    <a:pt x="11776" y="549"/>
                    <a:pt x="11645" y="394"/>
                    <a:pt x="11490" y="287"/>
                  </a:cubicBezTo>
                  <a:cubicBezTo>
                    <a:pt x="11419" y="239"/>
                    <a:pt x="11348" y="203"/>
                    <a:pt x="11264" y="203"/>
                  </a:cubicBezTo>
                  <a:lnTo>
                    <a:pt x="10967" y="203"/>
                  </a:lnTo>
                  <a:cubicBezTo>
                    <a:pt x="10562" y="1"/>
                    <a:pt x="10097" y="179"/>
                    <a:pt x="9705" y="382"/>
                  </a:cubicBezTo>
                  <a:cubicBezTo>
                    <a:pt x="9324" y="572"/>
                    <a:pt x="8728" y="763"/>
                    <a:pt x="8502" y="1180"/>
                  </a:cubicBezTo>
                  <a:cubicBezTo>
                    <a:pt x="8454" y="1215"/>
                    <a:pt x="8407" y="1227"/>
                    <a:pt x="8347" y="1227"/>
                  </a:cubicBezTo>
                  <a:cubicBezTo>
                    <a:pt x="8311" y="1203"/>
                    <a:pt x="8288" y="1180"/>
                    <a:pt x="8252" y="1156"/>
                  </a:cubicBezTo>
                  <a:cubicBezTo>
                    <a:pt x="8097" y="965"/>
                    <a:pt x="7930" y="787"/>
                    <a:pt x="7740" y="632"/>
                  </a:cubicBezTo>
                  <a:cubicBezTo>
                    <a:pt x="7466" y="358"/>
                    <a:pt x="7145" y="382"/>
                    <a:pt x="6823" y="429"/>
                  </a:cubicBezTo>
                  <a:cubicBezTo>
                    <a:pt x="6728" y="441"/>
                    <a:pt x="6633" y="477"/>
                    <a:pt x="6549" y="513"/>
                  </a:cubicBezTo>
                  <a:cubicBezTo>
                    <a:pt x="6061" y="691"/>
                    <a:pt x="5740" y="1156"/>
                    <a:pt x="5740" y="1680"/>
                  </a:cubicBezTo>
                  <a:lnTo>
                    <a:pt x="5740" y="2108"/>
                  </a:lnTo>
                  <a:cubicBezTo>
                    <a:pt x="5597" y="2096"/>
                    <a:pt x="5478" y="2084"/>
                    <a:pt x="5359" y="2084"/>
                  </a:cubicBezTo>
                  <a:cubicBezTo>
                    <a:pt x="5049" y="2073"/>
                    <a:pt x="4763" y="2239"/>
                    <a:pt x="4621" y="2525"/>
                  </a:cubicBezTo>
                  <a:cubicBezTo>
                    <a:pt x="4478" y="2799"/>
                    <a:pt x="4382" y="3108"/>
                    <a:pt x="4347" y="3418"/>
                  </a:cubicBezTo>
                  <a:cubicBezTo>
                    <a:pt x="4061" y="3537"/>
                    <a:pt x="3787" y="3668"/>
                    <a:pt x="3501" y="3763"/>
                  </a:cubicBezTo>
                  <a:cubicBezTo>
                    <a:pt x="3299" y="3835"/>
                    <a:pt x="3108" y="3954"/>
                    <a:pt x="2942" y="4109"/>
                  </a:cubicBezTo>
                  <a:cubicBezTo>
                    <a:pt x="2799" y="4228"/>
                    <a:pt x="2668" y="4370"/>
                    <a:pt x="2537" y="4513"/>
                  </a:cubicBezTo>
                  <a:cubicBezTo>
                    <a:pt x="2382" y="4716"/>
                    <a:pt x="2251" y="4942"/>
                    <a:pt x="2120" y="5168"/>
                  </a:cubicBezTo>
                  <a:cubicBezTo>
                    <a:pt x="2037" y="5347"/>
                    <a:pt x="2049" y="5549"/>
                    <a:pt x="2168" y="5716"/>
                  </a:cubicBezTo>
                  <a:cubicBezTo>
                    <a:pt x="2204" y="5775"/>
                    <a:pt x="2239" y="5823"/>
                    <a:pt x="2287" y="5883"/>
                  </a:cubicBezTo>
                  <a:cubicBezTo>
                    <a:pt x="2215" y="6192"/>
                    <a:pt x="2085" y="6490"/>
                    <a:pt x="1894" y="6752"/>
                  </a:cubicBezTo>
                  <a:cubicBezTo>
                    <a:pt x="1453" y="6728"/>
                    <a:pt x="1037" y="6692"/>
                    <a:pt x="608" y="6668"/>
                  </a:cubicBezTo>
                  <a:cubicBezTo>
                    <a:pt x="334" y="6656"/>
                    <a:pt x="263" y="6716"/>
                    <a:pt x="144" y="6966"/>
                  </a:cubicBezTo>
                  <a:cubicBezTo>
                    <a:pt x="1" y="7287"/>
                    <a:pt x="37" y="7633"/>
                    <a:pt x="49" y="7978"/>
                  </a:cubicBezTo>
                  <a:cubicBezTo>
                    <a:pt x="72" y="8323"/>
                    <a:pt x="275" y="8633"/>
                    <a:pt x="596" y="8776"/>
                  </a:cubicBezTo>
                  <a:cubicBezTo>
                    <a:pt x="727" y="8847"/>
                    <a:pt x="870" y="8907"/>
                    <a:pt x="1013" y="8954"/>
                  </a:cubicBezTo>
                  <a:cubicBezTo>
                    <a:pt x="1108" y="8990"/>
                    <a:pt x="1192" y="9038"/>
                    <a:pt x="1203" y="9145"/>
                  </a:cubicBezTo>
                  <a:cubicBezTo>
                    <a:pt x="1263" y="9407"/>
                    <a:pt x="1430" y="9645"/>
                    <a:pt x="1656" y="9788"/>
                  </a:cubicBezTo>
                  <a:cubicBezTo>
                    <a:pt x="1668" y="10097"/>
                    <a:pt x="1644" y="10407"/>
                    <a:pt x="1573" y="10705"/>
                  </a:cubicBezTo>
                  <a:cubicBezTo>
                    <a:pt x="1501" y="11074"/>
                    <a:pt x="1442" y="11455"/>
                    <a:pt x="1394" y="11836"/>
                  </a:cubicBezTo>
                  <a:cubicBezTo>
                    <a:pt x="1334" y="12479"/>
                    <a:pt x="1287" y="13122"/>
                    <a:pt x="1584" y="13741"/>
                  </a:cubicBezTo>
                  <a:cubicBezTo>
                    <a:pt x="1525" y="13776"/>
                    <a:pt x="1477" y="13800"/>
                    <a:pt x="1442" y="13836"/>
                  </a:cubicBezTo>
                  <a:cubicBezTo>
                    <a:pt x="1120" y="14038"/>
                    <a:pt x="894" y="14336"/>
                    <a:pt x="787" y="14693"/>
                  </a:cubicBezTo>
                  <a:cubicBezTo>
                    <a:pt x="632" y="15205"/>
                    <a:pt x="572" y="15741"/>
                    <a:pt x="608" y="16277"/>
                  </a:cubicBezTo>
                  <a:cubicBezTo>
                    <a:pt x="608" y="16551"/>
                    <a:pt x="763" y="16789"/>
                    <a:pt x="1013" y="16896"/>
                  </a:cubicBezTo>
                  <a:cubicBezTo>
                    <a:pt x="1049" y="16920"/>
                    <a:pt x="1096" y="16943"/>
                    <a:pt x="1132" y="16967"/>
                  </a:cubicBezTo>
                  <a:cubicBezTo>
                    <a:pt x="1132" y="17003"/>
                    <a:pt x="1144" y="17027"/>
                    <a:pt x="1132" y="17039"/>
                  </a:cubicBezTo>
                  <a:cubicBezTo>
                    <a:pt x="1120" y="17086"/>
                    <a:pt x="1096" y="17134"/>
                    <a:pt x="1072" y="17182"/>
                  </a:cubicBezTo>
                  <a:cubicBezTo>
                    <a:pt x="834" y="17753"/>
                    <a:pt x="775" y="18384"/>
                    <a:pt x="930" y="18991"/>
                  </a:cubicBezTo>
                  <a:cubicBezTo>
                    <a:pt x="1096" y="19682"/>
                    <a:pt x="1525" y="20182"/>
                    <a:pt x="2096" y="20563"/>
                  </a:cubicBezTo>
                  <a:cubicBezTo>
                    <a:pt x="2418" y="20789"/>
                    <a:pt x="2787" y="20956"/>
                    <a:pt x="3168" y="21051"/>
                  </a:cubicBezTo>
                  <a:cubicBezTo>
                    <a:pt x="3216" y="21611"/>
                    <a:pt x="3561" y="21956"/>
                    <a:pt x="3942" y="22277"/>
                  </a:cubicBezTo>
                  <a:cubicBezTo>
                    <a:pt x="4311" y="22635"/>
                    <a:pt x="4799" y="22837"/>
                    <a:pt x="5311" y="22837"/>
                  </a:cubicBezTo>
                  <a:cubicBezTo>
                    <a:pt x="5335" y="22908"/>
                    <a:pt x="5359" y="22980"/>
                    <a:pt x="5394" y="23039"/>
                  </a:cubicBezTo>
                  <a:cubicBezTo>
                    <a:pt x="5418" y="23087"/>
                    <a:pt x="5466" y="23123"/>
                    <a:pt x="5525" y="23135"/>
                  </a:cubicBezTo>
                  <a:cubicBezTo>
                    <a:pt x="5692" y="23194"/>
                    <a:pt x="5883" y="23158"/>
                    <a:pt x="6014" y="23028"/>
                  </a:cubicBezTo>
                  <a:cubicBezTo>
                    <a:pt x="6097" y="22956"/>
                    <a:pt x="6180" y="22897"/>
                    <a:pt x="6276" y="22825"/>
                  </a:cubicBezTo>
                  <a:cubicBezTo>
                    <a:pt x="6371" y="22754"/>
                    <a:pt x="6466" y="22682"/>
                    <a:pt x="6561" y="22623"/>
                  </a:cubicBezTo>
                  <a:cubicBezTo>
                    <a:pt x="6704" y="22754"/>
                    <a:pt x="6835" y="22873"/>
                    <a:pt x="6978" y="22980"/>
                  </a:cubicBezTo>
                  <a:cubicBezTo>
                    <a:pt x="7085" y="23063"/>
                    <a:pt x="7192" y="23135"/>
                    <a:pt x="7311" y="23206"/>
                  </a:cubicBezTo>
                  <a:cubicBezTo>
                    <a:pt x="7549" y="23373"/>
                    <a:pt x="7800" y="23516"/>
                    <a:pt x="8050" y="23647"/>
                  </a:cubicBezTo>
                  <a:cubicBezTo>
                    <a:pt x="8478" y="23825"/>
                    <a:pt x="8931" y="23849"/>
                    <a:pt x="9371" y="23897"/>
                  </a:cubicBezTo>
                  <a:cubicBezTo>
                    <a:pt x="9764" y="23944"/>
                    <a:pt x="10133" y="23825"/>
                    <a:pt x="10514" y="23754"/>
                  </a:cubicBezTo>
                  <a:cubicBezTo>
                    <a:pt x="10990" y="23670"/>
                    <a:pt x="11324" y="23337"/>
                    <a:pt x="11740" y="23123"/>
                  </a:cubicBezTo>
                  <a:cubicBezTo>
                    <a:pt x="11788" y="23087"/>
                    <a:pt x="11824" y="23016"/>
                    <a:pt x="11860" y="22956"/>
                  </a:cubicBezTo>
                  <a:lnTo>
                    <a:pt x="11979" y="22789"/>
                  </a:lnTo>
                  <a:lnTo>
                    <a:pt x="12086" y="22873"/>
                  </a:lnTo>
                  <a:cubicBezTo>
                    <a:pt x="12336" y="23087"/>
                    <a:pt x="12586" y="23301"/>
                    <a:pt x="12919" y="23349"/>
                  </a:cubicBezTo>
                  <a:cubicBezTo>
                    <a:pt x="13062" y="23373"/>
                    <a:pt x="13193" y="23385"/>
                    <a:pt x="13336" y="23373"/>
                  </a:cubicBezTo>
                  <a:cubicBezTo>
                    <a:pt x="13538" y="23349"/>
                    <a:pt x="13741" y="23480"/>
                    <a:pt x="13812" y="23670"/>
                  </a:cubicBezTo>
                  <a:cubicBezTo>
                    <a:pt x="13860" y="23778"/>
                    <a:pt x="13919" y="23861"/>
                    <a:pt x="13967" y="23968"/>
                  </a:cubicBezTo>
                  <a:cubicBezTo>
                    <a:pt x="14050" y="24147"/>
                    <a:pt x="14241" y="24230"/>
                    <a:pt x="14407" y="24004"/>
                  </a:cubicBezTo>
                  <a:cubicBezTo>
                    <a:pt x="14467" y="23944"/>
                    <a:pt x="14503" y="23873"/>
                    <a:pt x="14527" y="23790"/>
                  </a:cubicBezTo>
                  <a:cubicBezTo>
                    <a:pt x="14574" y="23647"/>
                    <a:pt x="14610" y="23480"/>
                    <a:pt x="14646" y="23325"/>
                  </a:cubicBezTo>
                  <a:cubicBezTo>
                    <a:pt x="14669" y="23313"/>
                    <a:pt x="14693" y="23301"/>
                    <a:pt x="14717" y="23301"/>
                  </a:cubicBezTo>
                  <a:cubicBezTo>
                    <a:pt x="15062" y="23337"/>
                    <a:pt x="15408" y="23194"/>
                    <a:pt x="15610" y="22920"/>
                  </a:cubicBezTo>
                  <a:cubicBezTo>
                    <a:pt x="15741" y="22766"/>
                    <a:pt x="15896" y="22623"/>
                    <a:pt x="16051" y="22492"/>
                  </a:cubicBezTo>
                  <a:cubicBezTo>
                    <a:pt x="16110" y="22444"/>
                    <a:pt x="16182" y="22396"/>
                    <a:pt x="16241" y="22361"/>
                  </a:cubicBezTo>
                  <a:cubicBezTo>
                    <a:pt x="16336" y="22396"/>
                    <a:pt x="16408" y="22432"/>
                    <a:pt x="16479" y="22468"/>
                  </a:cubicBezTo>
                  <a:cubicBezTo>
                    <a:pt x="16896" y="22694"/>
                    <a:pt x="17360" y="22789"/>
                    <a:pt x="17825" y="22754"/>
                  </a:cubicBezTo>
                  <a:cubicBezTo>
                    <a:pt x="17956" y="22754"/>
                    <a:pt x="18098" y="22718"/>
                    <a:pt x="18217" y="22658"/>
                  </a:cubicBezTo>
                  <a:cubicBezTo>
                    <a:pt x="18479" y="22539"/>
                    <a:pt x="18741" y="22432"/>
                    <a:pt x="19003" y="22313"/>
                  </a:cubicBezTo>
                  <a:cubicBezTo>
                    <a:pt x="19230" y="22218"/>
                    <a:pt x="19420" y="22051"/>
                    <a:pt x="19551" y="21837"/>
                  </a:cubicBezTo>
                  <a:cubicBezTo>
                    <a:pt x="19694" y="21575"/>
                    <a:pt x="19813" y="21301"/>
                    <a:pt x="19896" y="21015"/>
                  </a:cubicBezTo>
                  <a:cubicBezTo>
                    <a:pt x="20015" y="20742"/>
                    <a:pt x="20063" y="20432"/>
                    <a:pt x="20039" y="20134"/>
                  </a:cubicBezTo>
                  <a:cubicBezTo>
                    <a:pt x="20039" y="20063"/>
                    <a:pt x="20051" y="19980"/>
                    <a:pt x="20075" y="19908"/>
                  </a:cubicBezTo>
                  <a:cubicBezTo>
                    <a:pt x="20087" y="19908"/>
                    <a:pt x="20111" y="19896"/>
                    <a:pt x="20134" y="19896"/>
                  </a:cubicBezTo>
                  <a:cubicBezTo>
                    <a:pt x="20218" y="19896"/>
                    <a:pt x="20301" y="19884"/>
                    <a:pt x="20384" y="19896"/>
                  </a:cubicBezTo>
                  <a:cubicBezTo>
                    <a:pt x="21027" y="19908"/>
                    <a:pt x="21492" y="19563"/>
                    <a:pt x="21861" y="19075"/>
                  </a:cubicBezTo>
                  <a:cubicBezTo>
                    <a:pt x="21908" y="18991"/>
                    <a:pt x="21944" y="18896"/>
                    <a:pt x="21956" y="18801"/>
                  </a:cubicBezTo>
                  <a:cubicBezTo>
                    <a:pt x="22004" y="18658"/>
                    <a:pt x="21908" y="18503"/>
                    <a:pt x="21754" y="18467"/>
                  </a:cubicBezTo>
                  <a:close/>
                  <a:moveTo>
                    <a:pt x="19087" y="6430"/>
                  </a:moveTo>
                  <a:cubicBezTo>
                    <a:pt x="19253" y="6478"/>
                    <a:pt x="19432" y="6478"/>
                    <a:pt x="19611" y="6430"/>
                  </a:cubicBezTo>
                  <a:cubicBezTo>
                    <a:pt x="19813" y="6406"/>
                    <a:pt x="20015" y="6406"/>
                    <a:pt x="20230" y="6406"/>
                  </a:cubicBezTo>
                  <a:cubicBezTo>
                    <a:pt x="20361" y="6395"/>
                    <a:pt x="20468" y="6502"/>
                    <a:pt x="20468" y="6633"/>
                  </a:cubicBezTo>
                  <a:cubicBezTo>
                    <a:pt x="20468" y="6990"/>
                    <a:pt x="20527" y="7335"/>
                    <a:pt x="20384" y="7692"/>
                  </a:cubicBezTo>
                  <a:cubicBezTo>
                    <a:pt x="20289" y="7990"/>
                    <a:pt x="20015" y="8216"/>
                    <a:pt x="19694" y="8252"/>
                  </a:cubicBezTo>
                  <a:cubicBezTo>
                    <a:pt x="19015" y="8383"/>
                    <a:pt x="18313" y="8216"/>
                    <a:pt x="17765" y="7776"/>
                  </a:cubicBezTo>
                  <a:cubicBezTo>
                    <a:pt x="17491" y="7526"/>
                    <a:pt x="17277" y="7228"/>
                    <a:pt x="17098" y="6906"/>
                  </a:cubicBezTo>
                  <a:cubicBezTo>
                    <a:pt x="17063" y="6787"/>
                    <a:pt x="17015" y="6680"/>
                    <a:pt x="16955" y="6561"/>
                  </a:cubicBezTo>
                  <a:cubicBezTo>
                    <a:pt x="16824" y="6323"/>
                    <a:pt x="16884" y="6156"/>
                    <a:pt x="17122" y="5990"/>
                  </a:cubicBezTo>
                  <a:cubicBezTo>
                    <a:pt x="17527" y="6216"/>
                    <a:pt x="17979" y="6335"/>
                    <a:pt x="18444" y="6335"/>
                  </a:cubicBezTo>
                  <a:cubicBezTo>
                    <a:pt x="18658" y="6335"/>
                    <a:pt x="18872" y="6371"/>
                    <a:pt x="19087" y="6430"/>
                  </a:cubicBezTo>
                  <a:close/>
                  <a:moveTo>
                    <a:pt x="549" y="8335"/>
                  </a:moveTo>
                  <a:cubicBezTo>
                    <a:pt x="453" y="8240"/>
                    <a:pt x="406" y="8109"/>
                    <a:pt x="394" y="7966"/>
                  </a:cubicBezTo>
                  <a:cubicBezTo>
                    <a:pt x="370" y="7728"/>
                    <a:pt x="370" y="7478"/>
                    <a:pt x="382" y="7228"/>
                  </a:cubicBezTo>
                  <a:cubicBezTo>
                    <a:pt x="394" y="7026"/>
                    <a:pt x="489" y="6966"/>
                    <a:pt x="691" y="6930"/>
                  </a:cubicBezTo>
                  <a:cubicBezTo>
                    <a:pt x="1001" y="6895"/>
                    <a:pt x="1323" y="6918"/>
                    <a:pt x="1632" y="6990"/>
                  </a:cubicBezTo>
                  <a:cubicBezTo>
                    <a:pt x="1846" y="7026"/>
                    <a:pt x="2061" y="7049"/>
                    <a:pt x="2275" y="7049"/>
                  </a:cubicBezTo>
                  <a:cubicBezTo>
                    <a:pt x="2668" y="7049"/>
                    <a:pt x="3073" y="7014"/>
                    <a:pt x="3478" y="7097"/>
                  </a:cubicBezTo>
                  <a:cubicBezTo>
                    <a:pt x="3573" y="7264"/>
                    <a:pt x="3573" y="7478"/>
                    <a:pt x="3454" y="7633"/>
                  </a:cubicBezTo>
                  <a:cubicBezTo>
                    <a:pt x="3228" y="8014"/>
                    <a:pt x="2918" y="8359"/>
                    <a:pt x="2561" y="8633"/>
                  </a:cubicBezTo>
                  <a:cubicBezTo>
                    <a:pt x="2346" y="8788"/>
                    <a:pt x="2096" y="8871"/>
                    <a:pt x="1834" y="8859"/>
                  </a:cubicBezTo>
                  <a:cubicBezTo>
                    <a:pt x="1346" y="8883"/>
                    <a:pt x="882" y="8692"/>
                    <a:pt x="549" y="8335"/>
                  </a:cubicBezTo>
                  <a:close/>
                  <a:moveTo>
                    <a:pt x="5752" y="22825"/>
                  </a:moveTo>
                  <a:cubicBezTo>
                    <a:pt x="5740" y="22825"/>
                    <a:pt x="5728" y="22825"/>
                    <a:pt x="5692" y="22813"/>
                  </a:cubicBezTo>
                  <a:cubicBezTo>
                    <a:pt x="5680" y="22754"/>
                    <a:pt x="5680" y="22694"/>
                    <a:pt x="5680" y="22635"/>
                  </a:cubicBezTo>
                  <a:cubicBezTo>
                    <a:pt x="5704" y="22277"/>
                    <a:pt x="5728" y="21920"/>
                    <a:pt x="5764" y="21575"/>
                  </a:cubicBezTo>
                  <a:cubicBezTo>
                    <a:pt x="5775" y="21432"/>
                    <a:pt x="5811" y="21277"/>
                    <a:pt x="5871" y="21146"/>
                  </a:cubicBezTo>
                  <a:cubicBezTo>
                    <a:pt x="5942" y="20956"/>
                    <a:pt x="6145" y="20849"/>
                    <a:pt x="6347" y="20896"/>
                  </a:cubicBezTo>
                  <a:cubicBezTo>
                    <a:pt x="6418" y="21087"/>
                    <a:pt x="6537" y="21253"/>
                    <a:pt x="6692" y="21384"/>
                  </a:cubicBezTo>
                  <a:cubicBezTo>
                    <a:pt x="6752" y="21456"/>
                    <a:pt x="6776" y="21563"/>
                    <a:pt x="6740" y="21646"/>
                  </a:cubicBezTo>
                  <a:cubicBezTo>
                    <a:pt x="6585" y="22158"/>
                    <a:pt x="6228" y="22587"/>
                    <a:pt x="5752" y="22825"/>
                  </a:cubicBezTo>
                  <a:close/>
                  <a:moveTo>
                    <a:pt x="14384" y="23075"/>
                  </a:moveTo>
                  <a:cubicBezTo>
                    <a:pt x="14384" y="23301"/>
                    <a:pt x="14312" y="23516"/>
                    <a:pt x="14181" y="23706"/>
                  </a:cubicBezTo>
                  <a:lnTo>
                    <a:pt x="13288" y="22230"/>
                  </a:lnTo>
                  <a:cubicBezTo>
                    <a:pt x="13348" y="22027"/>
                    <a:pt x="13467" y="21861"/>
                    <a:pt x="13634" y="21742"/>
                  </a:cubicBezTo>
                  <a:cubicBezTo>
                    <a:pt x="13693" y="21754"/>
                    <a:pt x="13753" y="21777"/>
                    <a:pt x="13812" y="21813"/>
                  </a:cubicBezTo>
                  <a:cubicBezTo>
                    <a:pt x="13943" y="21956"/>
                    <a:pt x="14157" y="22004"/>
                    <a:pt x="14336" y="21920"/>
                  </a:cubicBezTo>
                  <a:cubicBezTo>
                    <a:pt x="14479" y="22313"/>
                    <a:pt x="14360" y="22694"/>
                    <a:pt x="14384" y="23075"/>
                  </a:cubicBezTo>
                  <a:close/>
                  <a:moveTo>
                    <a:pt x="19706" y="20372"/>
                  </a:moveTo>
                  <a:cubicBezTo>
                    <a:pt x="19670" y="20682"/>
                    <a:pt x="19599" y="20992"/>
                    <a:pt x="19491" y="21289"/>
                  </a:cubicBezTo>
                  <a:cubicBezTo>
                    <a:pt x="19337" y="21849"/>
                    <a:pt x="18860" y="22277"/>
                    <a:pt x="18277" y="22361"/>
                  </a:cubicBezTo>
                  <a:cubicBezTo>
                    <a:pt x="17682" y="22468"/>
                    <a:pt x="17110" y="22480"/>
                    <a:pt x="16551" y="22254"/>
                  </a:cubicBezTo>
                  <a:cubicBezTo>
                    <a:pt x="16360" y="22158"/>
                    <a:pt x="16134" y="22170"/>
                    <a:pt x="15967" y="22277"/>
                  </a:cubicBezTo>
                  <a:cubicBezTo>
                    <a:pt x="15812" y="22373"/>
                    <a:pt x="15670" y="22456"/>
                    <a:pt x="15515" y="22563"/>
                  </a:cubicBezTo>
                  <a:cubicBezTo>
                    <a:pt x="15372" y="22658"/>
                    <a:pt x="15217" y="22766"/>
                    <a:pt x="15074" y="22861"/>
                  </a:cubicBezTo>
                  <a:cubicBezTo>
                    <a:pt x="14967" y="22908"/>
                    <a:pt x="14860" y="22956"/>
                    <a:pt x="14741" y="22992"/>
                  </a:cubicBezTo>
                  <a:cubicBezTo>
                    <a:pt x="14729" y="22897"/>
                    <a:pt x="14717" y="22837"/>
                    <a:pt x="14717" y="22766"/>
                  </a:cubicBezTo>
                  <a:cubicBezTo>
                    <a:pt x="14693" y="22527"/>
                    <a:pt x="14681" y="22277"/>
                    <a:pt x="14681" y="22027"/>
                  </a:cubicBezTo>
                  <a:cubicBezTo>
                    <a:pt x="14669" y="21932"/>
                    <a:pt x="14681" y="21837"/>
                    <a:pt x="14729" y="21754"/>
                  </a:cubicBezTo>
                  <a:cubicBezTo>
                    <a:pt x="14872" y="21563"/>
                    <a:pt x="14812" y="21373"/>
                    <a:pt x="14800" y="21170"/>
                  </a:cubicBezTo>
                  <a:cubicBezTo>
                    <a:pt x="14693" y="21146"/>
                    <a:pt x="14669" y="21230"/>
                    <a:pt x="14646" y="21277"/>
                  </a:cubicBezTo>
                  <a:cubicBezTo>
                    <a:pt x="14622" y="21337"/>
                    <a:pt x="14610" y="21384"/>
                    <a:pt x="14586" y="21432"/>
                  </a:cubicBezTo>
                  <a:cubicBezTo>
                    <a:pt x="14443" y="21754"/>
                    <a:pt x="14324" y="21789"/>
                    <a:pt x="13979" y="21623"/>
                  </a:cubicBezTo>
                  <a:cubicBezTo>
                    <a:pt x="13931" y="21599"/>
                    <a:pt x="13884" y="21575"/>
                    <a:pt x="13836" y="21551"/>
                  </a:cubicBezTo>
                  <a:cubicBezTo>
                    <a:pt x="13693" y="21480"/>
                    <a:pt x="13526" y="21492"/>
                    <a:pt x="13419" y="21611"/>
                  </a:cubicBezTo>
                  <a:cubicBezTo>
                    <a:pt x="13324" y="21682"/>
                    <a:pt x="13229" y="21765"/>
                    <a:pt x="13122" y="21861"/>
                  </a:cubicBezTo>
                  <a:lnTo>
                    <a:pt x="12491" y="21646"/>
                  </a:lnTo>
                  <a:cubicBezTo>
                    <a:pt x="12419" y="21706"/>
                    <a:pt x="12479" y="21765"/>
                    <a:pt x="12491" y="21813"/>
                  </a:cubicBezTo>
                  <a:cubicBezTo>
                    <a:pt x="12610" y="22004"/>
                    <a:pt x="12812" y="22063"/>
                    <a:pt x="13003" y="22123"/>
                  </a:cubicBezTo>
                  <a:cubicBezTo>
                    <a:pt x="13062" y="22146"/>
                    <a:pt x="13122" y="22158"/>
                    <a:pt x="13169" y="22158"/>
                  </a:cubicBezTo>
                  <a:cubicBezTo>
                    <a:pt x="13241" y="22337"/>
                    <a:pt x="13288" y="22504"/>
                    <a:pt x="13360" y="22658"/>
                  </a:cubicBezTo>
                  <a:cubicBezTo>
                    <a:pt x="13431" y="22825"/>
                    <a:pt x="13538" y="22932"/>
                    <a:pt x="13538" y="23123"/>
                  </a:cubicBezTo>
                  <a:cubicBezTo>
                    <a:pt x="13181" y="23182"/>
                    <a:pt x="12824" y="23087"/>
                    <a:pt x="12538" y="22873"/>
                  </a:cubicBezTo>
                  <a:cubicBezTo>
                    <a:pt x="12383" y="22754"/>
                    <a:pt x="12241" y="22635"/>
                    <a:pt x="12086" y="22516"/>
                  </a:cubicBezTo>
                  <a:cubicBezTo>
                    <a:pt x="12038" y="22492"/>
                    <a:pt x="11979" y="22480"/>
                    <a:pt x="11919" y="22468"/>
                  </a:cubicBezTo>
                  <a:cubicBezTo>
                    <a:pt x="11907" y="22504"/>
                    <a:pt x="11883" y="22551"/>
                    <a:pt x="11848" y="22587"/>
                  </a:cubicBezTo>
                  <a:cubicBezTo>
                    <a:pt x="11717" y="22777"/>
                    <a:pt x="11526" y="22920"/>
                    <a:pt x="11312" y="23016"/>
                  </a:cubicBezTo>
                  <a:cubicBezTo>
                    <a:pt x="11276" y="23028"/>
                    <a:pt x="11240" y="23051"/>
                    <a:pt x="11205" y="23075"/>
                  </a:cubicBezTo>
                  <a:cubicBezTo>
                    <a:pt x="10883" y="23337"/>
                    <a:pt x="10490" y="23420"/>
                    <a:pt x="10109" y="23516"/>
                  </a:cubicBezTo>
                  <a:cubicBezTo>
                    <a:pt x="9776" y="23587"/>
                    <a:pt x="9431" y="23599"/>
                    <a:pt x="9097" y="23539"/>
                  </a:cubicBezTo>
                  <a:cubicBezTo>
                    <a:pt x="8919" y="23516"/>
                    <a:pt x="8740" y="23504"/>
                    <a:pt x="8562" y="23468"/>
                  </a:cubicBezTo>
                  <a:cubicBezTo>
                    <a:pt x="8181" y="23385"/>
                    <a:pt x="7811" y="23206"/>
                    <a:pt x="7502" y="22956"/>
                  </a:cubicBezTo>
                  <a:cubicBezTo>
                    <a:pt x="7407" y="22885"/>
                    <a:pt x="7299" y="22825"/>
                    <a:pt x="7204" y="22754"/>
                  </a:cubicBezTo>
                  <a:cubicBezTo>
                    <a:pt x="7145" y="22706"/>
                    <a:pt x="7061" y="22682"/>
                    <a:pt x="6990" y="22635"/>
                  </a:cubicBezTo>
                  <a:cubicBezTo>
                    <a:pt x="6907" y="22575"/>
                    <a:pt x="6823" y="22504"/>
                    <a:pt x="6740" y="22432"/>
                  </a:cubicBezTo>
                  <a:cubicBezTo>
                    <a:pt x="6823" y="22039"/>
                    <a:pt x="7097" y="21730"/>
                    <a:pt x="6990" y="21361"/>
                  </a:cubicBezTo>
                  <a:cubicBezTo>
                    <a:pt x="7097" y="21182"/>
                    <a:pt x="7347" y="21170"/>
                    <a:pt x="7371" y="20908"/>
                  </a:cubicBezTo>
                  <a:cubicBezTo>
                    <a:pt x="7240" y="20920"/>
                    <a:pt x="7109" y="20968"/>
                    <a:pt x="6978" y="21027"/>
                  </a:cubicBezTo>
                  <a:cubicBezTo>
                    <a:pt x="6859" y="21099"/>
                    <a:pt x="6704" y="21051"/>
                    <a:pt x="6621" y="20932"/>
                  </a:cubicBezTo>
                  <a:cubicBezTo>
                    <a:pt x="6573" y="20837"/>
                    <a:pt x="6490" y="20765"/>
                    <a:pt x="6395" y="20718"/>
                  </a:cubicBezTo>
                  <a:cubicBezTo>
                    <a:pt x="6252" y="20670"/>
                    <a:pt x="6097" y="20682"/>
                    <a:pt x="5954" y="20753"/>
                  </a:cubicBezTo>
                  <a:cubicBezTo>
                    <a:pt x="5799" y="20849"/>
                    <a:pt x="5597" y="20861"/>
                    <a:pt x="5418" y="20801"/>
                  </a:cubicBezTo>
                  <a:lnTo>
                    <a:pt x="5287" y="20372"/>
                  </a:lnTo>
                  <a:cubicBezTo>
                    <a:pt x="5192" y="20515"/>
                    <a:pt x="5156" y="20694"/>
                    <a:pt x="5204" y="20861"/>
                  </a:cubicBezTo>
                  <a:cubicBezTo>
                    <a:pt x="5216" y="20956"/>
                    <a:pt x="5287" y="21039"/>
                    <a:pt x="5394" y="21063"/>
                  </a:cubicBezTo>
                  <a:cubicBezTo>
                    <a:pt x="5454" y="21075"/>
                    <a:pt x="5525" y="21087"/>
                    <a:pt x="5585" y="21099"/>
                  </a:cubicBezTo>
                  <a:cubicBezTo>
                    <a:pt x="5597" y="21563"/>
                    <a:pt x="5537" y="22027"/>
                    <a:pt x="5406" y="22468"/>
                  </a:cubicBezTo>
                  <a:cubicBezTo>
                    <a:pt x="5085" y="22587"/>
                    <a:pt x="4787" y="22468"/>
                    <a:pt x="4513" y="22313"/>
                  </a:cubicBezTo>
                  <a:cubicBezTo>
                    <a:pt x="4097" y="22075"/>
                    <a:pt x="3739" y="21742"/>
                    <a:pt x="3489" y="21325"/>
                  </a:cubicBezTo>
                  <a:cubicBezTo>
                    <a:pt x="3430" y="21206"/>
                    <a:pt x="3394" y="21075"/>
                    <a:pt x="3370" y="20932"/>
                  </a:cubicBezTo>
                  <a:lnTo>
                    <a:pt x="2966" y="20694"/>
                  </a:lnTo>
                  <a:cubicBezTo>
                    <a:pt x="2692" y="20539"/>
                    <a:pt x="2430" y="20372"/>
                    <a:pt x="2168" y="20194"/>
                  </a:cubicBezTo>
                  <a:cubicBezTo>
                    <a:pt x="1537" y="19718"/>
                    <a:pt x="1156" y="19087"/>
                    <a:pt x="1156" y="18277"/>
                  </a:cubicBezTo>
                  <a:cubicBezTo>
                    <a:pt x="1156" y="18027"/>
                    <a:pt x="1180" y="17777"/>
                    <a:pt x="1215" y="17539"/>
                  </a:cubicBezTo>
                  <a:cubicBezTo>
                    <a:pt x="1263" y="17289"/>
                    <a:pt x="1334" y="17039"/>
                    <a:pt x="1620" y="16920"/>
                  </a:cubicBezTo>
                  <a:cubicBezTo>
                    <a:pt x="1704" y="16884"/>
                    <a:pt x="1692" y="16789"/>
                    <a:pt x="1620" y="16693"/>
                  </a:cubicBezTo>
                  <a:cubicBezTo>
                    <a:pt x="1549" y="16693"/>
                    <a:pt x="1477" y="16705"/>
                    <a:pt x="1394" y="16705"/>
                  </a:cubicBezTo>
                  <a:cubicBezTo>
                    <a:pt x="1108" y="16670"/>
                    <a:pt x="918" y="16515"/>
                    <a:pt x="906" y="16241"/>
                  </a:cubicBezTo>
                  <a:cubicBezTo>
                    <a:pt x="882" y="15729"/>
                    <a:pt x="882" y="15205"/>
                    <a:pt x="1049" y="14705"/>
                  </a:cubicBezTo>
                  <a:cubicBezTo>
                    <a:pt x="1144" y="14443"/>
                    <a:pt x="1311" y="14217"/>
                    <a:pt x="1513" y="14038"/>
                  </a:cubicBezTo>
                  <a:cubicBezTo>
                    <a:pt x="1561" y="14003"/>
                    <a:pt x="1632" y="13979"/>
                    <a:pt x="1692" y="13991"/>
                  </a:cubicBezTo>
                  <a:cubicBezTo>
                    <a:pt x="1870" y="13991"/>
                    <a:pt x="1942" y="13895"/>
                    <a:pt x="1894" y="13741"/>
                  </a:cubicBezTo>
                  <a:cubicBezTo>
                    <a:pt x="1882" y="13717"/>
                    <a:pt x="1882" y="13693"/>
                    <a:pt x="1858" y="13669"/>
                  </a:cubicBezTo>
                  <a:cubicBezTo>
                    <a:pt x="1692" y="13312"/>
                    <a:pt x="1608" y="12919"/>
                    <a:pt x="1632" y="12514"/>
                  </a:cubicBezTo>
                  <a:cubicBezTo>
                    <a:pt x="1644" y="12121"/>
                    <a:pt x="1632" y="11728"/>
                    <a:pt x="1656" y="11324"/>
                  </a:cubicBezTo>
                  <a:cubicBezTo>
                    <a:pt x="1668" y="11109"/>
                    <a:pt x="1727" y="10895"/>
                    <a:pt x="1751" y="10681"/>
                  </a:cubicBezTo>
                  <a:cubicBezTo>
                    <a:pt x="1787" y="10466"/>
                    <a:pt x="1799" y="10240"/>
                    <a:pt x="1811" y="10026"/>
                  </a:cubicBezTo>
                  <a:cubicBezTo>
                    <a:pt x="1846" y="9859"/>
                    <a:pt x="1787" y="9693"/>
                    <a:pt x="1656" y="9585"/>
                  </a:cubicBezTo>
                  <a:cubicBezTo>
                    <a:pt x="1537" y="9478"/>
                    <a:pt x="1525" y="9323"/>
                    <a:pt x="1501" y="9157"/>
                  </a:cubicBezTo>
                  <a:cubicBezTo>
                    <a:pt x="1620" y="9109"/>
                    <a:pt x="1739" y="9085"/>
                    <a:pt x="1870" y="9109"/>
                  </a:cubicBezTo>
                  <a:cubicBezTo>
                    <a:pt x="2049" y="9109"/>
                    <a:pt x="2227" y="9097"/>
                    <a:pt x="2394" y="9050"/>
                  </a:cubicBezTo>
                  <a:cubicBezTo>
                    <a:pt x="2620" y="8990"/>
                    <a:pt x="2823" y="8859"/>
                    <a:pt x="2977" y="8692"/>
                  </a:cubicBezTo>
                  <a:cubicBezTo>
                    <a:pt x="3168" y="8466"/>
                    <a:pt x="3358" y="8252"/>
                    <a:pt x="3561" y="8049"/>
                  </a:cubicBezTo>
                  <a:cubicBezTo>
                    <a:pt x="3835" y="7776"/>
                    <a:pt x="3859" y="7430"/>
                    <a:pt x="3847" y="7061"/>
                  </a:cubicBezTo>
                  <a:cubicBezTo>
                    <a:pt x="3859" y="6895"/>
                    <a:pt x="3716" y="6740"/>
                    <a:pt x="3537" y="6752"/>
                  </a:cubicBezTo>
                  <a:cubicBezTo>
                    <a:pt x="3406" y="6728"/>
                    <a:pt x="3263" y="6728"/>
                    <a:pt x="3132" y="6764"/>
                  </a:cubicBezTo>
                  <a:cubicBezTo>
                    <a:pt x="2847" y="6859"/>
                    <a:pt x="2561" y="6799"/>
                    <a:pt x="2239" y="6823"/>
                  </a:cubicBezTo>
                  <a:cubicBezTo>
                    <a:pt x="2251" y="6752"/>
                    <a:pt x="2263" y="6680"/>
                    <a:pt x="2287" y="6609"/>
                  </a:cubicBezTo>
                  <a:cubicBezTo>
                    <a:pt x="2346" y="6466"/>
                    <a:pt x="2418" y="6311"/>
                    <a:pt x="2466" y="6156"/>
                  </a:cubicBezTo>
                  <a:cubicBezTo>
                    <a:pt x="2537" y="5954"/>
                    <a:pt x="2573" y="5763"/>
                    <a:pt x="2430" y="5573"/>
                  </a:cubicBezTo>
                  <a:cubicBezTo>
                    <a:pt x="2358" y="5466"/>
                    <a:pt x="2358" y="5323"/>
                    <a:pt x="2430" y="5216"/>
                  </a:cubicBezTo>
                  <a:cubicBezTo>
                    <a:pt x="2727" y="4668"/>
                    <a:pt x="3108" y="4192"/>
                    <a:pt x="3739" y="3978"/>
                  </a:cubicBezTo>
                  <a:cubicBezTo>
                    <a:pt x="4001" y="3894"/>
                    <a:pt x="4251" y="3775"/>
                    <a:pt x="4501" y="3680"/>
                  </a:cubicBezTo>
                  <a:cubicBezTo>
                    <a:pt x="4621" y="3656"/>
                    <a:pt x="4692" y="3549"/>
                    <a:pt x="4680" y="3442"/>
                  </a:cubicBezTo>
                  <a:cubicBezTo>
                    <a:pt x="4680" y="3180"/>
                    <a:pt x="4752" y="2918"/>
                    <a:pt x="4871" y="2692"/>
                  </a:cubicBezTo>
                  <a:cubicBezTo>
                    <a:pt x="4954" y="2501"/>
                    <a:pt x="5144" y="2370"/>
                    <a:pt x="5359" y="2370"/>
                  </a:cubicBezTo>
                  <a:cubicBezTo>
                    <a:pt x="5502" y="2358"/>
                    <a:pt x="5656" y="2358"/>
                    <a:pt x="5799" y="2346"/>
                  </a:cubicBezTo>
                  <a:cubicBezTo>
                    <a:pt x="5883" y="2323"/>
                    <a:pt x="5966" y="2311"/>
                    <a:pt x="6049" y="2275"/>
                  </a:cubicBezTo>
                  <a:cubicBezTo>
                    <a:pt x="6002" y="2180"/>
                    <a:pt x="5966" y="2073"/>
                    <a:pt x="5942" y="1965"/>
                  </a:cubicBezTo>
                  <a:cubicBezTo>
                    <a:pt x="5942" y="1858"/>
                    <a:pt x="5942" y="1751"/>
                    <a:pt x="5954" y="1644"/>
                  </a:cubicBezTo>
                  <a:cubicBezTo>
                    <a:pt x="6025" y="1013"/>
                    <a:pt x="6597" y="560"/>
                    <a:pt x="7228" y="632"/>
                  </a:cubicBezTo>
                  <a:cubicBezTo>
                    <a:pt x="7288" y="632"/>
                    <a:pt x="7359" y="656"/>
                    <a:pt x="7407" y="691"/>
                  </a:cubicBezTo>
                  <a:cubicBezTo>
                    <a:pt x="7633" y="858"/>
                    <a:pt x="7871" y="1001"/>
                    <a:pt x="8002" y="1251"/>
                  </a:cubicBezTo>
                  <a:cubicBezTo>
                    <a:pt x="8050" y="1311"/>
                    <a:pt x="8085" y="1358"/>
                    <a:pt x="8145" y="1394"/>
                  </a:cubicBezTo>
                  <a:cubicBezTo>
                    <a:pt x="8300" y="1549"/>
                    <a:pt x="8407" y="1549"/>
                    <a:pt x="8550" y="1370"/>
                  </a:cubicBezTo>
                  <a:cubicBezTo>
                    <a:pt x="8633" y="1287"/>
                    <a:pt x="8704" y="1215"/>
                    <a:pt x="8800" y="1144"/>
                  </a:cubicBezTo>
                  <a:cubicBezTo>
                    <a:pt x="9454" y="703"/>
                    <a:pt x="10216" y="418"/>
                    <a:pt x="11002" y="310"/>
                  </a:cubicBezTo>
                  <a:lnTo>
                    <a:pt x="11240" y="310"/>
                  </a:lnTo>
                  <a:cubicBezTo>
                    <a:pt x="11431" y="441"/>
                    <a:pt x="11586" y="632"/>
                    <a:pt x="11669" y="846"/>
                  </a:cubicBezTo>
                  <a:cubicBezTo>
                    <a:pt x="11729" y="989"/>
                    <a:pt x="11800" y="1120"/>
                    <a:pt x="11871" y="1251"/>
                  </a:cubicBezTo>
                  <a:cubicBezTo>
                    <a:pt x="11919" y="1406"/>
                    <a:pt x="12074" y="1489"/>
                    <a:pt x="12229" y="1465"/>
                  </a:cubicBezTo>
                  <a:cubicBezTo>
                    <a:pt x="12348" y="1453"/>
                    <a:pt x="12467" y="1430"/>
                    <a:pt x="12586" y="1394"/>
                  </a:cubicBezTo>
                  <a:cubicBezTo>
                    <a:pt x="12764" y="1322"/>
                    <a:pt x="12955" y="1299"/>
                    <a:pt x="13145" y="1299"/>
                  </a:cubicBezTo>
                  <a:lnTo>
                    <a:pt x="13967" y="1299"/>
                  </a:lnTo>
                  <a:cubicBezTo>
                    <a:pt x="14062" y="1299"/>
                    <a:pt x="14157" y="1311"/>
                    <a:pt x="14253" y="1322"/>
                  </a:cubicBezTo>
                  <a:cubicBezTo>
                    <a:pt x="14503" y="1358"/>
                    <a:pt x="14681" y="1465"/>
                    <a:pt x="14717" y="1751"/>
                  </a:cubicBezTo>
                  <a:cubicBezTo>
                    <a:pt x="14753" y="2049"/>
                    <a:pt x="14979" y="2120"/>
                    <a:pt x="15229" y="2144"/>
                  </a:cubicBezTo>
                  <a:cubicBezTo>
                    <a:pt x="15479" y="2168"/>
                    <a:pt x="15741" y="2215"/>
                    <a:pt x="16003" y="2227"/>
                  </a:cubicBezTo>
                  <a:cubicBezTo>
                    <a:pt x="16622" y="2251"/>
                    <a:pt x="17110" y="2561"/>
                    <a:pt x="17563" y="2954"/>
                  </a:cubicBezTo>
                  <a:cubicBezTo>
                    <a:pt x="17634" y="3025"/>
                    <a:pt x="17706" y="3096"/>
                    <a:pt x="17777" y="3156"/>
                  </a:cubicBezTo>
                  <a:cubicBezTo>
                    <a:pt x="17920" y="3287"/>
                    <a:pt x="18110" y="3382"/>
                    <a:pt x="18182" y="3608"/>
                  </a:cubicBezTo>
                  <a:cubicBezTo>
                    <a:pt x="18325" y="4013"/>
                    <a:pt x="18587" y="4382"/>
                    <a:pt x="18551" y="4847"/>
                  </a:cubicBezTo>
                  <a:cubicBezTo>
                    <a:pt x="18539" y="5156"/>
                    <a:pt x="18551" y="5478"/>
                    <a:pt x="18551" y="5787"/>
                  </a:cubicBezTo>
                  <a:cubicBezTo>
                    <a:pt x="18539" y="5894"/>
                    <a:pt x="18515" y="5990"/>
                    <a:pt x="18491" y="6085"/>
                  </a:cubicBezTo>
                  <a:cubicBezTo>
                    <a:pt x="18444" y="6109"/>
                    <a:pt x="18420" y="6121"/>
                    <a:pt x="18396" y="6121"/>
                  </a:cubicBezTo>
                  <a:cubicBezTo>
                    <a:pt x="17920" y="6002"/>
                    <a:pt x="17444" y="5871"/>
                    <a:pt x="16955" y="5752"/>
                  </a:cubicBezTo>
                  <a:cubicBezTo>
                    <a:pt x="16729" y="5871"/>
                    <a:pt x="16682" y="6109"/>
                    <a:pt x="16598" y="6323"/>
                  </a:cubicBezTo>
                  <a:cubicBezTo>
                    <a:pt x="16598" y="6359"/>
                    <a:pt x="16598" y="6406"/>
                    <a:pt x="16610" y="6442"/>
                  </a:cubicBezTo>
                  <a:cubicBezTo>
                    <a:pt x="16729" y="6978"/>
                    <a:pt x="16991" y="7478"/>
                    <a:pt x="17360" y="7883"/>
                  </a:cubicBezTo>
                  <a:cubicBezTo>
                    <a:pt x="17455" y="7978"/>
                    <a:pt x="17563" y="8061"/>
                    <a:pt x="17682" y="8121"/>
                  </a:cubicBezTo>
                  <a:cubicBezTo>
                    <a:pt x="18134" y="8466"/>
                    <a:pt x="18694" y="8645"/>
                    <a:pt x="19253" y="8621"/>
                  </a:cubicBezTo>
                  <a:lnTo>
                    <a:pt x="19503" y="8621"/>
                  </a:lnTo>
                  <a:cubicBezTo>
                    <a:pt x="19515" y="8621"/>
                    <a:pt x="19527" y="8633"/>
                    <a:pt x="19563" y="8645"/>
                  </a:cubicBezTo>
                  <a:lnTo>
                    <a:pt x="20122" y="9526"/>
                  </a:lnTo>
                  <a:cubicBezTo>
                    <a:pt x="20146" y="9562"/>
                    <a:pt x="20158" y="9597"/>
                    <a:pt x="20182" y="9633"/>
                  </a:cubicBezTo>
                  <a:cubicBezTo>
                    <a:pt x="20468" y="10109"/>
                    <a:pt x="20384" y="10562"/>
                    <a:pt x="20039" y="10955"/>
                  </a:cubicBezTo>
                  <a:cubicBezTo>
                    <a:pt x="19908" y="11109"/>
                    <a:pt x="19837" y="11300"/>
                    <a:pt x="19837" y="11514"/>
                  </a:cubicBezTo>
                  <a:cubicBezTo>
                    <a:pt x="19837" y="11776"/>
                    <a:pt x="19861" y="12050"/>
                    <a:pt x="19920" y="12324"/>
                  </a:cubicBezTo>
                  <a:cubicBezTo>
                    <a:pt x="19968" y="12598"/>
                    <a:pt x="20027" y="12883"/>
                    <a:pt x="20111" y="13157"/>
                  </a:cubicBezTo>
                  <a:cubicBezTo>
                    <a:pt x="20146" y="13288"/>
                    <a:pt x="20158" y="13419"/>
                    <a:pt x="20134" y="13562"/>
                  </a:cubicBezTo>
                  <a:cubicBezTo>
                    <a:pt x="20134" y="13753"/>
                    <a:pt x="20122" y="13943"/>
                    <a:pt x="20122" y="14134"/>
                  </a:cubicBezTo>
                  <a:cubicBezTo>
                    <a:pt x="20111" y="14300"/>
                    <a:pt x="20146" y="14455"/>
                    <a:pt x="20230" y="14598"/>
                  </a:cubicBezTo>
                  <a:cubicBezTo>
                    <a:pt x="20325" y="14800"/>
                    <a:pt x="20384" y="15003"/>
                    <a:pt x="20420" y="15217"/>
                  </a:cubicBezTo>
                  <a:cubicBezTo>
                    <a:pt x="20444" y="15372"/>
                    <a:pt x="20396" y="15527"/>
                    <a:pt x="20289" y="15634"/>
                  </a:cubicBezTo>
                  <a:cubicBezTo>
                    <a:pt x="20206" y="15729"/>
                    <a:pt x="20111" y="15812"/>
                    <a:pt x="20015" y="15884"/>
                  </a:cubicBezTo>
                  <a:cubicBezTo>
                    <a:pt x="19944" y="15943"/>
                    <a:pt x="19861" y="15991"/>
                    <a:pt x="19777" y="16050"/>
                  </a:cubicBezTo>
                  <a:cubicBezTo>
                    <a:pt x="19634" y="16146"/>
                    <a:pt x="19599" y="16348"/>
                    <a:pt x="19718" y="16479"/>
                  </a:cubicBezTo>
                  <a:cubicBezTo>
                    <a:pt x="19753" y="16539"/>
                    <a:pt x="19801" y="16574"/>
                    <a:pt x="19837" y="16634"/>
                  </a:cubicBezTo>
                  <a:cubicBezTo>
                    <a:pt x="19956" y="16777"/>
                    <a:pt x="20051" y="16943"/>
                    <a:pt x="20122" y="17122"/>
                  </a:cubicBezTo>
                  <a:cubicBezTo>
                    <a:pt x="20253" y="17467"/>
                    <a:pt x="20182" y="17872"/>
                    <a:pt x="19920" y="18158"/>
                  </a:cubicBezTo>
                  <a:cubicBezTo>
                    <a:pt x="19837" y="18253"/>
                    <a:pt x="19741" y="18360"/>
                    <a:pt x="19646" y="18456"/>
                  </a:cubicBezTo>
                  <a:cubicBezTo>
                    <a:pt x="19551" y="18539"/>
                    <a:pt x="19503" y="18610"/>
                    <a:pt x="19408" y="18694"/>
                  </a:cubicBezTo>
                  <a:cubicBezTo>
                    <a:pt x="19444" y="18777"/>
                    <a:pt x="19480" y="18860"/>
                    <a:pt x="19515" y="18956"/>
                  </a:cubicBezTo>
                  <a:cubicBezTo>
                    <a:pt x="19551" y="19039"/>
                    <a:pt x="19575" y="19098"/>
                    <a:pt x="19599" y="19182"/>
                  </a:cubicBezTo>
                  <a:cubicBezTo>
                    <a:pt x="19611" y="19206"/>
                    <a:pt x="19622" y="19229"/>
                    <a:pt x="19622" y="19265"/>
                  </a:cubicBezTo>
                  <a:cubicBezTo>
                    <a:pt x="19682" y="19622"/>
                    <a:pt x="19706" y="20003"/>
                    <a:pt x="19706" y="20372"/>
                  </a:cubicBezTo>
                  <a:close/>
                  <a:moveTo>
                    <a:pt x="21611" y="18944"/>
                  </a:moveTo>
                  <a:cubicBezTo>
                    <a:pt x="21420" y="19158"/>
                    <a:pt x="21194" y="19337"/>
                    <a:pt x="20932" y="19456"/>
                  </a:cubicBezTo>
                  <a:cubicBezTo>
                    <a:pt x="20634" y="19563"/>
                    <a:pt x="20480" y="19575"/>
                    <a:pt x="20015" y="19527"/>
                  </a:cubicBezTo>
                  <a:lnTo>
                    <a:pt x="19777" y="18872"/>
                  </a:lnTo>
                  <a:lnTo>
                    <a:pt x="20003" y="18610"/>
                  </a:lnTo>
                  <a:cubicBezTo>
                    <a:pt x="20301" y="18646"/>
                    <a:pt x="20575" y="18694"/>
                    <a:pt x="20861" y="18717"/>
                  </a:cubicBezTo>
                  <a:cubicBezTo>
                    <a:pt x="21135" y="18741"/>
                    <a:pt x="21396" y="18717"/>
                    <a:pt x="21706" y="18729"/>
                  </a:cubicBezTo>
                  <a:cubicBezTo>
                    <a:pt x="21682" y="18801"/>
                    <a:pt x="21646" y="18872"/>
                    <a:pt x="21611" y="189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48"/>
            <p:cNvSpPr/>
            <p:nvPr/>
          </p:nvSpPr>
          <p:spPr>
            <a:xfrm>
              <a:off x="2623150" y="3818775"/>
              <a:ext cx="304825" cy="216425"/>
            </a:xfrm>
            <a:custGeom>
              <a:avLst/>
              <a:gdLst/>
              <a:ahLst/>
              <a:cxnLst/>
              <a:rect l="l" t="t" r="r" b="b"/>
              <a:pathLst>
                <a:path w="12193" h="8657" extrusionOk="0">
                  <a:moveTo>
                    <a:pt x="9633" y="7966"/>
                  </a:moveTo>
                  <a:cubicBezTo>
                    <a:pt x="10145" y="7823"/>
                    <a:pt x="10633" y="7597"/>
                    <a:pt x="11074" y="7299"/>
                  </a:cubicBezTo>
                  <a:cubicBezTo>
                    <a:pt x="11407" y="7096"/>
                    <a:pt x="11705" y="6823"/>
                    <a:pt x="11800" y="6394"/>
                  </a:cubicBezTo>
                  <a:cubicBezTo>
                    <a:pt x="11859" y="6156"/>
                    <a:pt x="11943" y="5930"/>
                    <a:pt x="12002" y="5692"/>
                  </a:cubicBezTo>
                  <a:cubicBezTo>
                    <a:pt x="12193" y="5072"/>
                    <a:pt x="12169" y="4406"/>
                    <a:pt x="11943" y="3810"/>
                  </a:cubicBezTo>
                  <a:cubicBezTo>
                    <a:pt x="11859" y="3608"/>
                    <a:pt x="11752" y="3417"/>
                    <a:pt x="11633" y="3227"/>
                  </a:cubicBezTo>
                  <a:cubicBezTo>
                    <a:pt x="11324" y="2751"/>
                    <a:pt x="11050" y="2251"/>
                    <a:pt x="10824" y="1727"/>
                  </a:cubicBezTo>
                  <a:cubicBezTo>
                    <a:pt x="11074" y="1358"/>
                    <a:pt x="11252" y="929"/>
                    <a:pt x="11371" y="500"/>
                  </a:cubicBezTo>
                  <a:cubicBezTo>
                    <a:pt x="11419" y="369"/>
                    <a:pt x="11419" y="227"/>
                    <a:pt x="11371" y="96"/>
                  </a:cubicBezTo>
                  <a:cubicBezTo>
                    <a:pt x="11347" y="36"/>
                    <a:pt x="11324" y="0"/>
                    <a:pt x="11240" y="24"/>
                  </a:cubicBezTo>
                  <a:cubicBezTo>
                    <a:pt x="11109" y="453"/>
                    <a:pt x="10943" y="870"/>
                    <a:pt x="10716" y="1251"/>
                  </a:cubicBezTo>
                  <a:cubicBezTo>
                    <a:pt x="10443" y="1727"/>
                    <a:pt x="10050" y="1870"/>
                    <a:pt x="9550" y="1703"/>
                  </a:cubicBezTo>
                  <a:cubicBezTo>
                    <a:pt x="9490" y="1691"/>
                    <a:pt x="9442" y="1667"/>
                    <a:pt x="9395" y="1632"/>
                  </a:cubicBezTo>
                  <a:cubicBezTo>
                    <a:pt x="9145" y="1465"/>
                    <a:pt x="8930" y="1512"/>
                    <a:pt x="8728" y="1715"/>
                  </a:cubicBezTo>
                  <a:cubicBezTo>
                    <a:pt x="8680" y="1751"/>
                    <a:pt x="8621" y="1798"/>
                    <a:pt x="8585" y="1858"/>
                  </a:cubicBezTo>
                  <a:cubicBezTo>
                    <a:pt x="8383" y="2132"/>
                    <a:pt x="8097" y="2167"/>
                    <a:pt x="7776" y="2155"/>
                  </a:cubicBezTo>
                  <a:cubicBezTo>
                    <a:pt x="7502" y="2143"/>
                    <a:pt x="7240" y="2012"/>
                    <a:pt x="7073" y="1786"/>
                  </a:cubicBezTo>
                  <a:cubicBezTo>
                    <a:pt x="6942" y="1584"/>
                    <a:pt x="6728" y="1453"/>
                    <a:pt x="6502" y="1393"/>
                  </a:cubicBezTo>
                  <a:cubicBezTo>
                    <a:pt x="6394" y="1512"/>
                    <a:pt x="6287" y="1632"/>
                    <a:pt x="6204" y="1774"/>
                  </a:cubicBezTo>
                  <a:cubicBezTo>
                    <a:pt x="6109" y="1905"/>
                    <a:pt x="5978" y="2012"/>
                    <a:pt x="5823" y="2072"/>
                  </a:cubicBezTo>
                  <a:cubicBezTo>
                    <a:pt x="5632" y="2143"/>
                    <a:pt x="5430" y="2191"/>
                    <a:pt x="5228" y="2203"/>
                  </a:cubicBezTo>
                  <a:cubicBezTo>
                    <a:pt x="4954" y="2215"/>
                    <a:pt x="4680" y="2179"/>
                    <a:pt x="4418" y="2108"/>
                  </a:cubicBezTo>
                  <a:cubicBezTo>
                    <a:pt x="4168" y="2024"/>
                    <a:pt x="3942" y="1905"/>
                    <a:pt x="3727" y="1751"/>
                  </a:cubicBezTo>
                  <a:cubicBezTo>
                    <a:pt x="3477" y="1584"/>
                    <a:pt x="3323" y="1310"/>
                    <a:pt x="3287" y="1012"/>
                  </a:cubicBezTo>
                  <a:cubicBezTo>
                    <a:pt x="3025" y="1143"/>
                    <a:pt x="2775" y="1251"/>
                    <a:pt x="2537" y="1381"/>
                  </a:cubicBezTo>
                  <a:cubicBezTo>
                    <a:pt x="2370" y="1453"/>
                    <a:pt x="2227" y="1548"/>
                    <a:pt x="2084" y="1667"/>
                  </a:cubicBezTo>
                  <a:cubicBezTo>
                    <a:pt x="1942" y="1822"/>
                    <a:pt x="1715" y="1858"/>
                    <a:pt x="1525" y="1762"/>
                  </a:cubicBezTo>
                  <a:cubicBezTo>
                    <a:pt x="1441" y="1727"/>
                    <a:pt x="1358" y="1679"/>
                    <a:pt x="1275" y="1632"/>
                  </a:cubicBezTo>
                  <a:cubicBezTo>
                    <a:pt x="1263" y="1536"/>
                    <a:pt x="1251" y="1453"/>
                    <a:pt x="1251" y="1370"/>
                  </a:cubicBezTo>
                  <a:lnTo>
                    <a:pt x="1251" y="381"/>
                  </a:lnTo>
                  <a:cubicBezTo>
                    <a:pt x="1096" y="477"/>
                    <a:pt x="1001" y="631"/>
                    <a:pt x="989" y="822"/>
                  </a:cubicBezTo>
                  <a:cubicBezTo>
                    <a:pt x="977" y="1048"/>
                    <a:pt x="965" y="1286"/>
                    <a:pt x="965" y="1512"/>
                  </a:cubicBezTo>
                  <a:cubicBezTo>
                    <a:pt x="929" y="1727"/>
                    <a:pt x="1060" y="1929"/>
                    <a:pt x="1275" y="1989"/>
                  </a:cubicBezTo>
                  <a:cubicBezTo>
                    <a:pt x="1322" y="2012"/>
                    <a:pt x="1370" y="2036"/>
                    <a:pt x="1406" y="2072"/>
                  </a:cubicBezTo>
                  <a:cubicBezTo>
                    <a:pt x="1156" y="2536"/>
                    <a:pt x="965" y="3025"/>
                    <a:pt x="572" y="3394"/>
                  </a:cubicBezTo>
                  <a:cubicBezTo>
                    <a:pt x="501" y="3465"/>
                    <a:pt x="441" y="3560"/>
                    <a:pt x="406" y="3667"/>
                  </a:cubicBezTo>
                  <a:cubicBezTo>
                    <a:pt x="191" y="4215"/>
                    <a:pt x="1" y="4763"/>
                    <a:pt x="48" y="5382"/>
                  </a:cubicBezTo>
                  <a:cubicBezTo>
                    <a:pt x="60" y="5799"/>
                    <a:pt x="227" y="6215"/>
                    <a:pt x="525" y="6525"/>
                  </a:cubicBezTo>
                  <a:cubicBezTo>
                    <a:pt x="751" y="6739"/>
                    <a:pt x="977" y="6965"/>
                    <a:pt x="1191" y="7192"/>
                  </a:cubicBezTo>
                  <a:cubicBezTo>
                    <a:pt x="1251" y="7251"/>
                    <a:pt x="1310" y="7299"/>
                    <a:pt x="1382" y="7346"/>
                  </a:cubicBezTo>
                  <a:cubicBezTo>
                    <a:pt x="1906" y="7716"/>
                    <a:pt x="2501" y="7989"/>
                    <a:pt x="3120" y="8156"/>
                  </a:cubicBezTo>
                  <a:cubicBezTo>
                    <a:pt x="3858" y="8335"/>
                    <a:pt x="4609" y="8525"/>
                    <a:pt x="5382" y="8537"/>
                  </a:cubicBezTo>
                  <a:cubicBezTo>
                    <a:pt x="5442" y="8537"/>
                    <a:pt x="5513" y="8549"/>
                    <a:pt x="5585" y="8561"/>
                  </a:cubicBezTo>
                  <a:cubicBezTo>
                    <a:pt x="6144" y="8644"/>
                    <a:pt x="6728" y="8656"/>
                    <a:pt x="7299" y="8597"/>
                  </a:cubicBezTo>
                  <a:cubicBezTo>
                    <a:pt x="7930" y="8537"/>
                    <a:pt x="8549" y="8394"/>
                    <a:pt x="9133" y="8180"/>
                  </a:cubicBezTo>
                  <a:cubicBezTo>
                    <a:pt x="9300" y="8108"/>
                    <a:pt x="9454" y="8013"/>
                    <a:pt x="9633" y="7966"/>
                  </a:cubicBezTo>
                  <a:close/>
                  <a:moveTo>
                    <a:pt x="7287" y="8263"/>
                  </a:moveTo>
                  <a:cubicBezTo>
                    <a:pt x="6752" y="8323"/>
                    <a:pt x="6204" y="8323"/>
                    <a:pt x="5656" y="8251"/>
                  </a:cubicBezTo>
                  <a:cubicBezTo>
                    <a:pt x="5573" y="8228"/>
                    <a:pt x="5490" y="8228"/>
                    <a:pt x="5418" y="8216"/>
                  </a:cubicBezTo>
                  <a:cubicBezTo>
                    <a:pt x="4656" y="8216"/>
                    <a:pt x="3930" y="8025"/>
                    <a:pt x="3192" y="7847"/>
                  </a:cubicBezTo>
                  <a:cubicBezTo>
                    <a:pt x="2608" y="7692"/>
                    <a:pt x="2061" y="7442"/>
                    <a:pt x="1561" y="7120"/>
                  </a:cubicBezTo>
                  <a:cubicBezTo>
                    <a:pt x="1501" y="7073"/>
                    <a:pt x="1453" y="7025"/>
                    <a:pt x="1406" y="6977"/>
                  </a:cubicBezTo>
                  <a:cubicBezTo>
                    <a:pt x="1180" y="6763"/>
                    <a:pt x="965" y="6537"/>
                    <a:pt x="739" y="6311"/>
                  </a:cubicBezTo>
                  <a:cubicBezTo>
                    <a:pt x="489" y="6061"/>
                    <a:pt x="358" y="5715"/>
                    <a:pt x="346" y="5358"/>
                  </a:cubicBezTo>
                  <a:cubicBezTo>
                    <a:pt x="334" y="4834"/>
                    <a:pt x="441" y="4322"/>
                    <a:pt x="644" y="3846"/>
                  </a:cubicBezTo>
                  <a:cubicBezTo>
                    <a:pt x="703" y="3715"/>
                    <a:pt x="775" y="3596"/>
                    <a:pt x="858" y="3489"/>
                  </a:cubicBezTo>
                  <a:cubicBezTo>
                    <a:pt x="1060" y="3251"/>
                    <a:pt x="1215" y="2977"/>
                    <a:pt x="1322" y="2691"/>
                  </a:cubicBezTo>
                  <a:cubicBezTo>
                    <a:pt x="1370" y="2584"/>
                    <a:pt x="1406" y="2489"/>
                    <a:pt x="1465" y="2393"/>
                  </a:cubicBezTo>
                  <a:cubicBezTo>
                    <a:pt x="1537" y="2239"/>
                    <a:pt x="1656" y="2132"/>
                    <a:pt x="1811" y="2084"/>
                  </a:cubicBezTo>
                  <a:cubicBezTo>
                    <a:pt x="2084" y="1953"/>
                    <a:pt x="2346" y="1810"/>
                    <a:pt x="2596" y="1632"/>
                  </a:cubicBezTo>
                  <a:cubicBezTo>
                    <a:pt x="2751" y="1536"/>
                    <a:pt x="2930" y="1453"/>
                    <a:pt x="3108" y="1405"/>
                  </a:cubicBezTo>
                  <a:cubicBezTo>
                    <a:pt x="3227" y="1584"/>
                    <a:pt x="3358" y="1739"/>
                    <a:pt x="3489" y="1905"/>
                  </a:cubicBezTo>
                  <a:cubicBezTo>
                    <a:pt x="3775" y="2203"/>
                    <a:pt x="4156" y="2393"/>
                    <a:pt x="4561" y="2465"/>
                  </a:cubicBezTo>
                  <a:cubicBezTo>
                    <a:pt x="4775" y="2501"/>
                    <a:pt x="4990" y="2536"/>
                    <a:pt x="5204" y="2536"/>
                  </a:cubicBezTo>
                  <a:cubicBezTo>
                    <a:pt x="5561" y="2536"/>
                    <a:pt x="5906" y="2405"/>
                    <a:pt x="6168" y="2155"/>
                  </a:cubicBezTo>
                  <a:cubicBezTo>
                    <a:pt x="6252" y="2084"/>
                    <a:pt x="6311" y="1989"/>
                    <a:pt x="6371" y="1893"/>
                  </a:cubicBezTo>
                  <a:cubicBezTo>
                    <a:pt x="6406" y="1810"/>
                    <a:pt x="6454" y="1715"/>
                    <a:pt x="6490" y="1632"/>
                  </a:cubicBezTo>
                  <a:cubicBezTo>
                    <a:pt x="6573" y="1655"/>
                    <a:pt x="6644" y="1691"/>
                    <a:pt x="6728" y="1739"/>
                  </a:cubicBezTo>
                  <a:cubicBezTo>
                    <a:pt x="6847" y="1846"/>
                    <a:pt x="6966" y="1965"/>
                    <a:pt x="7073" y="2084"/>
                  </a:cubicBezTo>
                  <a:cubicBezTo>
                    <a:pt x="7406" y="2453"/>
                    <a:pt x="7835" y="2477"/>
                    <a:pt x="8276" y="2429"/>
                  </a:cubicBezTo>
                  <a:cubicBezTo>
                    <a:pt x="8407" y="2393"/>
                    <a:pt x="8526" y="2322"/>
                    <a:pt x="8621" y="2227"/>
                  </a:cubicBezTo>
                  <a:cubicBezTo>
                    <a:pt x="8776" y="2096"/>
                    <a:pt x="8919" y="1941"/>
                    <a:pt x="9073" y="1810"/>
                  </a:cubicBezTo>
                  <a:cubicBezTo>
                    <a:pt x="9931" y="2203"/>
                    <a:pt x="10002" y="2215"/>
                    <a:pt x="10538" y="1989"/>
                  </a:cubicBezTo>
                  <a:cubicBezTo>
                    <a:pt x="10597" y="2048"/>
                    <a:pt x="10645" y="2132"/>
                    <a:pt x="10681" y="2203"/>
                  </a:cubicBezTo>
                  <a:cubicBezTo>
                    <a:pt x="10847" y="2655"/>
                    <a:pt x="11121" y="3025"/>
                    <a:pt x="11359" y="3417"/>
                  </a:cubicBezTo>
                  <a:cubicBezTo>
                    <a:pt x="11538" y="3691"/>
                    <a:pt x="11669" y="4001"/>
                    <a:pt x="11740" y="4310"/>
                  </a:cubicBezTo>
                  <a:cubicBezTo>
                    <a:pt x="11824" y="4679"/>
                    <a:pt x="11812" y="5049"/>
                    <a:pt x="11728" y="5406"/>
                  </a:cubicBezTo>
                  <a:cubicBezTo>
                    <a:pt x="11645" y="5703"/>
                    <a:pt x="11526" y="5977"/>
                    <a:pt x="11467" y="6275"/>
                  </a:cubicBezTo>
                  <a:cubicBezTo>
                    <a:pt x="11395" y="6620"/>
                    <a:pt x="11157" y="6823"/>
                    <a:pt x="10895" y="6989"/>
                  </a:cubicBezTo>
                  <a:cubicBezTo>
                    <a:pt x="10609" y="7168"/>
                    <a:pt x="10312" y="7323"/>
                    <a:pt x="10002" y="7454"/>
                  </a:cubicBezTo>
                  <a:cubicBezTo>
                    <a:pt x="9121" y="7835"/>
                    <a:pt x="8228" y="8168"/>
                    <a:pt x="7287" y="82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48"/>
            <p:cNvSpPr/>
            <p:nvPr/>
          </p:nvSpPr>
          <p:spPr>
            <a:xfrm>
              <a:off x="2844325" y="4028325"/>
              <a:ext cx="115800" cy="67300"/>
            </a:xfrm>
            <a:custGeom>
              <a:avLst/>
              <a:gdLst/>
              <a:ahLst/>
              <a:cxnLst/>
              <a:rect l="l" t="t" r="r" b="b"/>
              <a:pathLst>
                <a:path w="4632" h="2692" extrusionOk="0">
                  <a:moveTo>
                    <a:pt x="4513" y="1715"/>
                  </a:moveTo>
                  <a:cubicBezTo>
                    <a:pt x="4453" y="1751"/>
                    <a:pt x="4394" y="1786"/>
                    <a:pt x="4346" y="1822"/>
                  </a:cubicBezTo>
                  <a:cubicBezTo>
                    <a:pt x="4263" y="1893"/>
                    <a:pt x="4179" y="1977"/>
                    <a:pt x="4096" y="2036"/>
                  </a:cubicBezTo>
                  <a:cubicBezTo>
                    <a:pt x="3846" y="2203"/>
                    <a:pt x="3596" y="2084"/>
                    <a:pt x="3560" y="1786"/>
                  </a:cubicBezTo>
                  <a:cubicBezTo>
                    <a:pt x="3548" y="1655"/>
                    <a:pt x="3572" y="1512"/>
                    <a:pt x="3477" y="1393"/>
                  </a:cubicBezTo>
                  <a:cubicBezTo>
                    <a:pt x="3286" y="1250"/>
                    <a:pt x="3048" y="1489"/>
                    <a:pt x="2834" y="1310"/>
                  </a:cubicBezTo>
                  <a:cubicBezTo>
                    <a:pt x="2822" y="1250"/>
                    <a:pt x="2822" y="1191"/>
                    <a:pt x="2834" y="1131"/>
                  </a:cubicBezTo>
                  <a:cubicBezTo>
                    <a:pt x="2870" y="691"/>
                    <a:pt x="2870" y="691"/>
                    <a:pt x="2441" y="679"/>
                  </a:cubicBezTo>
                  <a:cubicBezTo>
                    <a:pt x="2250" y="703"/>
                    <a:pt x="2048" y="691"/>
                    <a:pt x="1858" y="655"/>
                  </a:cubicBezTo>
                  <a:cubicBezTo>
                    <a:pt x="1715" y="429"/>
                    <a:pt x="1822" y="227"/>
                    <a:pt x="1834" y="0"/>
                  </a:cubicBezTo>
                  <a:cubicBezTo>
                    <a:pt x="1667" y="96"/>
                    <a:pt x="1584" y="262"/>
                    <a:pt x="1596" y="441"/>
                  </a:cubicBezTo>
                  <a:cubicBezTo>
                    <a:pt x="1607" y="584"/>
                    <a:pt x="1596" y="739"/>
                    <a:pt x="1596" y="905"/>
                  </a:cubicBezTo>
                  <a:cubicBezTo>
                    <a:pt x="1465" y="977"/>
                    <a:pt x="1357" y="1048"/>
                    <a:pt x="1238" y="1096"/>
                  </a:cubicBezTo>
                  <a:cubicBezTo>
                    <a:pt x="857" y="1298"/>
                    <a:pt x="500" y="1560"/>
                    <a:pt x="203" y="1882"/>
                  </a:cubicBezTo>
                  <a:cubicBezTo>
                    <a:pt x="0" y="2072"/>
                    <a:pt x="48" y="2322"/>
                    <a:pt x="322" y="2429"/>
                  </a:cubicBezTo>
                  <a:cubicBezTo>
                    <a:pt x="488" y="2489"/>
                    <a:pt x="655" y="2560"/>
                    <a:pt x="822" y="2620"/>
                  </a:cubicBezTo>
                  <a:cubicBezTo>
                    <a:pt x="893" y="2644"/>
                    <a:pt x="976" y="2667"/>
                    <a:pt x="1048" y="2667"/>
                  </a:cubicBezTo>
                  <a:cubicBezTo>
                    <a:pt x="1262" y="2691"/>
                    <a:pt x="1465" y="2691"/>
                    <a:pt x="1667" y="2667"/>
                  </a:cubicBezTo>
                  <a:cubicBezTo>
                    <a:pt x="2036" y="2655"/>
                    <a:pt x="2405" y="2536"/>
                    <a:pt x="2715" y="2334"/>
                  </a:cubicBezTo>
                  <a:cubicBezTo>
                    <a:pt x="2881" y="2215"/>
                    <a:pt x="3072" y="2120"/>
                    <a:pt x="3262" y="2024"/>
                  </a:cubicBezTo>
                  <a:cubicBezTo>
                    <a:pt x="3298" y="2084"/>
                    <a:pt x="3334" y="2143"/>
                    <a:pt x="3382" y="2191"/>
                  </a:cubicBezTo>
                  <a:cubicBezTo>
                    <a:pt x="3560" y="2429"/>
                    <a:pt x="3882" y="2513"/>
                    <a:pt x="4144" y="2370"/>
                  </a:cubicBezTo>
                  <a:cubicBezTo>
                    <a:pt x="4358" y="2263"/>
                    <a:pt x="4513" y="2084"/>
                    <a:pt x="4596" y="1858"/>
                  </a:cubicBezTo>
                  <a:cubicBezTo>
                    <a:pt x="4632" y="1798"/>
                    <a:pt x="4608" y="1727"/>
                    <a:pt x="4513" y="1715"/>
                  </a:cubicBezTo>
                  <a:close/>
                  <a:moveTo>
                    <a:pt x="2965" y="1870"/>
                  </a:moveTo>
                  <a:cubicBezTo>
                    <a:pt x="2739" y="2001"/>
                    <a:pt x="2512" y="2120"/>
                    <a:pt x="2274" y="2215"/>
                  </a:cubicBezTo>
                  <a:cubicBezTo>
                    <a:pt x="1858" y="2382"/>
                    <a:pt x="1417" y="2417"/>
                    <a:pt x="988" y="2358"/>
                  </a:cubicBezTo>
                  <a:cubicBezTo>
                    <a:pt x="786" y="2298"/>
                    <a:pt x="584" y="2227"/>
                    <a:pt x="393" y="2132"/>
                  </a:cubicBezTo>
                  <a:cubicBezTo>
                    <a:pt x="405" y="2072"/>
                    <a:pt x="429" y="2024"/>
                    <a:pt x="464" y="1965"/>
                  </a:cubicBezTo>
                  <a:cubicBezTo>
                    <a:pt x="655" y="1727"/>
                    <a:pt x="893" y="1512"/>
                    <a:pt x="1155" y="1346"/>
                  </a:cubicBezTo>
                  <a:cubicBezTo>
                    <a:pt x="1215" y="1310"/>
                    <a:pt x="1274" y="1274"/>
                    <a:pt x="1322" y="1227"/>
                  </a:cubicBezTo>
                  <a:cubicBezTo>
                    <a:pt x="1679" y="893"/>
                    <a:pt x="2108" y="893"/>
                    <a:pt x="2584" y="965"/>
                  </a:cubicBezTo>
                  <a:cubicBezTo>
                    <a:pt x="2572" y="1155"/>
                    <a:pt x="2548" y="1310"/>
                    <a:pt x="2548" y="1477"/>
                  </a:cubicBezTo>
                  <a:cubicBezTo>
                    <a:pt x="2536" y="1584"/>
                    <a:pt x="2631" y="1691"/>
                    <a:pt x="2750" y="1691"/>
                  </a:cubicBezTo>
                  <a:cubicBezTo>
                    <a:pt x="2834" y="1703"/>
                    <a:pt x="2929" y="1703"/>
                    <a:pt x="3072" y="1703"/>
                  </a:cubicBezTo>
                  <a:cubicBezTo>
                    <a:pt x="3024" y="1786"/>
                    <a:pt x="3012" y="1858"/>
                    <a:pt x="2965" y="188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48"/>
            <p:cNvSpPr/>
            <p:nvPr/>
          </p:nvSpPr>
          <p:spPr>
            <a:xfrm>
              <a:off x="2611550" y="4027125"/>
              <a:ext cx="72350" cy="60450"/>
            </a:xfrm>
            <a:custGeom>
              <a:avLst/>
              <a:gdLst/>
              <a:ahLst/>
              <a:cxnLst/>
              <a:rect l="l" t="t" r="r" b="b"/>
              <a:pathLst>
                <a:path w="2894" h="2418" extrusionOk="0">
                  <a:moveTo>
                    <a:pt x="2727" y="1906"/>
                  </a:moveTo>
                  <a:cubicBezTo>
                    <a:pt x="2370" y="1572"/>
                    <a:pt x="2060" y="1179"/>
                    <a:pt x="1644" y="906"/>
                  </a:cubicBezTo>
                  <a:cubicBezTo>
                    <a:pt x="1560" y="846"/>
                    <a:pt x="1477" y="763"/>
                    <a:pt x="1405" y="691"/>
                  </a:cubicBezTo>
                  <a:cubicBezTo>
                    <a:pt x="1382" y="477"/>
                    <a:pt x="1370" y="298"/>
                    <a:pt x="1346" y="120"/>
                  </a:cubicBezTo>
                  <a:cubicBezTo>
                    <a:pt x="1334" y="48"/>
                    <a:pt x="1286" y="1"/>
                    <a:pt x="1167" y="36"/>
                  </a:cubicBezTo>
                  <a:cubicBezTo>
                    <a:pt x="1132" y="239"/>
                    <a:pt x="1084" y="441"/>
                    <a:pt x="1024" y="644"/>
                  </a:cubicBezTo>
                  <a:cubicBezTo>
                    <a:pt x="929" y="858"/>
                    <a:pt x="786" y="1037"/>
                    <a:pt x="608" y="1179"/>
                  </a:cubicBezTo>
                  <a:cubicBezTo>
                    <a:pt x="405" y="1227"/>
                    <a:pt x="191" y="1215"/>
                    <a:pt x="0" y="1120"/>
                  </a:cubicBezTo>
                  <a:cubicBezTo>
                    <a:pt x="0" y="1203"/>
                    <a:pt x="12" y="1275"/>
                    <a:pt x="36" y="1358"/>
                  </a:cubicBezTo>
                  <a:cubicBezTo>
                    <a:pt x="120" y="1501"/>
                    <a:pt x="310" y="1465"/>
                    <a:pt x="453" y="1549"/>
                  </a:cubicBezTo>
                  <a:cubicBezTo>
                    <a:pt x="560" y="1799"/>
                    <a:pt x="572" y="2025"/>
                    <a:pt x="370" y="2215"/>
                  </a:cubicBezTo>
                  <a:cubicBezTo>
                    <a:pt x="358" y="2215"/>
                    <a:pt x="346" y="2239"/>
                    <a:pt x="358" y="2251"/>
                  </a:cubicBezTo>
                  <a:cubicBezTo>
                    <a:pt x="358" y="2299"/>
                    <a:pt x="358" y="2370"/>
                    <a:pt x="381" y="2382"/>
                  </a:cubicBezTo>
                  <a:cubicBezTo>
                    <a:pt x="429" y="2418"/>
                    <a:pt x="489" y="2418"/>
                    <a:pt x="524" y="2382"/>
                  </a:cubicBezTo>
                  <a:cubicBezTo>
                    <a:pt x="643" y="2299"/>
                    <a:pt x="751" y="2191"/>
                    <a:pt x="870" y="2072"/>
                  </a:cubicBezTo>
                  <a:cubicBezTo>
                    <a:pt x="965" y="2144"/>
                    <a:pt x="1072" y="2203"/>
                    <a:pt x="1179" y="2251"/>
                  </a:cubicBezTo>
                  <a:cubicBezTo>
                    <a:pt x="1322" y="2322"/>
                    <a:pt x="1477" y="2370"/>
                    <a:pt x="1644" y="2394"/>
                  </a:cubicBezTo>
                  <a:cubicBezTo>
                    <a:pt x="1941" y="2418"/>
                    <a:pt x="2239" y="2406"/>
                    <a:pt x="2536" y="2406"/>
                  </a:cubicBezTo>
                  <a:cubicBezTo>
                    <a:pt x="2667" y="2418"/>
                    <a:pt x="2787" y="2346"/>
                    <a:pt x="2834" y="2227"/>
                  </a:cubicBezTo>
                  <a:cubicBezTo>
                    <a:pt x="2894" y="2096"/>
                    <a:pt x="2822" y="1989"/>
                    <a:pt x="2727" y="1906"/>
                  </a:cubicBezTo>
                  <a:close/>
                  <a:moveTo>
                    <a:pt x="2239" y="2108"/>
                  </a:moveTo>
                  <a:lnTo>
                    <a:pt x="1798" y="2108"/>
                  </a:lnTo>
                  <a:cubicBezTo>
                    <a:pt x="1370" y="2120"/>
                    <a:pt x="989" y="1882"/>
                    <a:pt x="798" y="1513"/>
                  </a:cubicBezTo>
                  <a:lnTo>
                    <a:pt x="1251" y="929"/>
                  </a:lnTo>
                  <a:cubicBezTo>
                    <a:pt x="1667" y="1251"/>
                    <a:pt x="2060" y="1608"/>
                    <a:pt x="2406" y="2001"/>
                  </a:cubicBezTo>
                  <a:cubicBezTo>
                    <a:pt x="2382" y="2108"/>
                    <a:pt x="2310" y="2096"/>
                    <a:pt x="2239" y="20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48"/>
            <p:cNvSpPr/>
            <p:nvPr/>
          </p:nvSpPr>
          <p:spPr>
            <a:xfrm>
              <a:off x="2722875" y="3925025"/>
              <a:ext cx="61925" cy="48250"/>
            </a:xfrm>
            <a:custGeom>
              <a:avLst/>
              <a:gdLst/>
              <a:ahLst/>
              <a:cxnLst/>
              <a:rect l="l" t="t" r="r" b="b"/>
              <a:pathLst>
                <a:path w="2477" h="1930" extrusionOk="0">
                  <a:moveTo>
                    <a:pt x="2167" y="1477"/>
                  </a:moveTo>
                  <a:cubicBezTo>
                    <a:pt x="1846" y="1692"/>
                    <a:pt x="1489" y="1549"/>
                    <a:pt x="1417" y="1180"/>
                  </a:cubicBezTo>
                  <a:cubicBezTo>
                    <a:pt x="1393" y="1025"/>
                    <a:pt x="1382" y="882"/>
                    <a:pt x="1370" y="727"/>
                  </a:cubicBezTo>
                  <a:cubicBezTo>
                    <a:pt x="1477" y="680"/>
                    <a:pt x="1572" y="632"/>
                    <a:pt x="1679" y="572"/>
                  </a:cubicBezTo>
                  <a:cubicBezTo>
                    <a:pt x="1774" y="513"/>
                    <a:pt x="1846" y="441"/>
                    <a:pt x="1917" y="346"/>
                  </a:cubicBezTo>
                  <a:cubicBezTo>
                    <a:pt x="2013" y="215"/>
                    <a:pt x="1917" y="25"/>
                    <a:pt x="1751" y="13"/>
                  </a:cubicBezTo>
                  <a:cubicBezTo>
                    <a:pt x="1465" y="1"/>
                    <a:pt x="1179" y="13"/>
                    <a:pt x="893" y="37"/>
                  </a:cubicBezTo>
                  <a:cubicBezTo>
                    <a:pt x="774" y="48"/>
                    <a:pt x="703" y="168"/>
                    <a:pt x="727" y="275"/>
                  </a:cubicBezTo>
                  <a:cubicBezTo>
                    <a:pt x="739" y="358"/>
                    <a:pt x="774" y="429"/>
                    <a:pt x="822" y="501"/>
                  </a:cubicBezTo>
                  <a:cubicBezTo>
                    <a:pt x="893" y="584"/>
                    <a:pt x="977" y="656"/>
                    <a:pt x="1060" y="727"/>
                  </a:cubicBezTo>
                  <a:cubicBezTo>
                    <a:pt x="1072" y="953"/>
                    <a:pt x="941" y="1168"/>
                    <a:pt x="739" y="1275"/>
                  </a:cubicBezTo>
                  <a:cubicBezTo>
                    <a:pt x="548" y="1370"/>
                    <a:pt x="310" y="1334"/>
                    <a:pt x="143" y="1180"/>
                  </a:cubicBezTo>
                  <a:cubicBezTo>
                    <a:pt x="48" y="1215"/>
                    <a:pt x="0" y="1322"/>
                    <a:pt x="24" y="1430"/>
                  </a:cubicBezTo>
                  <a:cubicBezTo>
                    <a:pt x="48" y="1525"/>
                    <a:pt x="119" y="1596"/>
                    <a:pt x="215" y="1620"/>
                  </a:cubicBezTo>
                  <a:cubicBezTo>
                    <a:pt x="262" y="1644"/>
                    <a:pt x="322" y="1644"/>
                    <a:pt x="381" y="1656"/>
                  </a:cubicBezTo>
                  <a:cubicBezTo>
                    <a:pt x="691" y="1692"/>
                    <a:pt x="822" y="1656"/>
                    <a:pt x="1167" y="1453"/>
                  </a:cubicBezTo>
                  <a:cubicBezTo>
                    <a:pt x="1227" y="1525"/>
                    <a:pt x="1286" y="1584"/>
                    <a:pt x="1346" y="1668"/>
                  </a:cubicBezTo>
                  <a:cubicBezTo>
                    <a:pt x="1536" y="1930"/>
                    <a:pt x="1810" y="1918"/>
                    <a:pt x="2096" y="1882"/>
                  </a:cubicBezTo>
                  <a:cubicBezTo>
                    <a:pt x="2227" y="1858"/>
                    <a:pt x="2346" y="1763"/>
                    <a:pt x="2405" y="1632"/>
                  </a:cubicBezTo>
                  <a:cubicBezTo>
                    <a:pt x="2477" y="1537"/>
                    <a:pt x="2465" y="1394"/>
                    <a:pt x="2382" y="1311"/>
                  </a:cubicBezTo>
                  <a:cubicBezTo>
                    <a:pt x="2310" y="1370"/>
                    <a:pt x="2239" y="1418"/>
                    <a:pt x="2167" y="14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48"/>
            <p:cNvSpPr/>
            <p:nvPr/>
          </p:nvSpPr>
          <p:spPr>
            <a:xfrm>
              <a:off x="2818125" y="3918200"/>
              <a:ext cx="20250" cy="18775"/>
            </a:xfrm>
            <a:custGeom>
              <a:avLst/>
              <a:gdLst/>
              <a:ahLst/>
              <a:cxnLst/>
              <a:rect l="l" t="t" r="r" b="b"/>
              <a:pathLst>
                <a:path w="810" h="751" extrusionOk="0">
                  <a:moveTo>
                    <a:pt x="381" y="24"/>
                  </a:moveTo>
                  <a:cubicBezTo>
                    <a:pt x="310" y="24"/>
                    <a:pt x="250" y="36"/>
                    <a:pt x="179" y="60"/>
                  </a:cubicBezTo>
                  <a:cubicBezTo>
                    <a:pt x="119" y="83"/>
                    <a:pt x="72" y="143"/>
                    <a:pt x="48" y="202"/>
                  </a:cubicBezTo>
                  <a:cubicBezTo>
                    <a:pt x="0" y="381"/>
                    <a:pt x="72" y="560"/>
                    <a:pt x="215" y="667"/>
                  </a:cubicBezTo>
                  <a:cubicBezTo>
                    <a:pt x="393" y="750"/>
                    <a:pt x="608" y="702"/>
                    <a:pt x="750" y="572"/>
                  </a:cubicBezTo>
                  <a:cubicBezTo>
                    <a:pt x="774" y="524"/>
                    <a:pt x="798" y="476"/>
                    <a:pt x="798" y="417"/>
                  </a:cubicBezTo>
                  <a:cubicBezTo>
                    <a:pt x="810" y="191"/>
                    <a:pt x="608" y="0"/>
                    <a:pt x="38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48"/>
            <p:cNvSpPr/>
            <p:nvPr/>
          </p:nvSpPr>
          <p:spPr>
            <a:xfrm>
              <a:off x="2680300" y="3912525"/>
              <a:ext cx="16100" cy="16400"/>
            </a:xfrm>
            <a:custGeom>
              <a:avLst/>
              <a:gdLst/>
              <a:ahLst/>
              <a:cxnLst/>
              <a:rect l="l" t="t" r="r" b="b"/>
              <a:pathLst>
                <a:path w="644" h="656" extrusionOk="0">
                  <a:moveTo>
                    <a:pt x="322" y="13"/>
                  </a:moveTo>
                  <a:cubicBezTo>
                    <a:pt x="132" y="13"/>
                    <a:pt x="13" y="144"/>
                    <a:pt x="13" y="358"/>
                  </a:cubicBezTo>
                  <a:cubicBezTo>
                    <a:pt x="1" y="513"/>
                    <a:pt x="132" y="656"/>
                    <a:pt x="298" y="632"/>
                  </a:cubicBezTo>
                  <a:cubicBezTo>
                    <a:pt x="477" y="644"/>
                    <a:pt x="644" y="501"/>
                    <a:pt x="644" y="310"/>
                  </a:cubicBezTo>
                  <a:cubicBezTo>
                    <a:pt x="644" y="144"/>
                    <a:pt x="501" y="1"/>
                    <a:pt x="322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4" name="Google Shape;6164;p48"/>
          <p:cNvGrpSpPr/>
          <p:nvPr/>
        </p:nvGrpSpPr>
        <p:grpSpPr>
          <a:xfrm>
            <a:off x="9517" y="903893"/>
            <a:ext cx="866002" cy="1102472"/>
            <a:chOff x="85717" y="558693"/>
            <a:chExt cx="866002" cy="1102472"/>
          </a:xfrm>
        </p:grpSpPr>
        <p:grpSp>
          <p:nvGrpSpPr>
            <p:cNvPr id="6165" name="Google Shape;6165;p48"/>
            <p:cNvGrpSpPr/>
            <p:nvPr/>
          </p:nvGrpSpPr>
          <p:grpSpPr>
            <a:xfrm>
              <a:off x="85717" y="652294"/>
              <a:ext cx="866002" cy="1008871"/>
              <a:chOff x="85717" y="652294"/>
              <a:chExt cx="866002" cy="1008871"/>
            </a:xfrm>
          </p:grpSpPr>
          <p:sp>
            <p:nvSpPr>
              <p:cNvPr id="6166" name="Google Shape;6166;p48"/>
              <p:cNvSpPr/>
              <p:nvPr/>
            </p:nvSpPr>
            <p:spPr>
              <a:xfrm>
                <a:off x="555021" y="1290086"/>
                <a:ext cx="268899" cy="181124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5720" extrusionOk="0">
                    <a:moveTo>
                      <a:pt x="7955" y="1"/>
                    </a:moveTo>
                    <a:cubicBezTo>
                      <a:pt x="7896" y="1"/>
                      <a:pt x="7830" y="50"/>
                      <a:pt x="7837" y="129"/>
                    </a:cubicBezTo>
                    <a:cubicBezTo>
                      <a:pt x="7956" y="1545"/>
                      <a:pt x="4324" y="2819"/>
                      <a:pt x="3241" y="3403"/>
                    </a:cubicBezTo>
                    <a:cubicBezTo>
                      <a:pt x="2360" y="3879"/>
                      <a:pt x="812" y="4248"/>
                      <a:pt x="229" y="5046"/>
                    </a:cubicBezTo>
                    <a:cubicBezTo>
                      <a:pt x="0" y="5348"/>
                      <a:pt x="291" y="5720"/>
                      <a:pt x="600" y="5720"/>
                    </a:cubicBezTo>
                    <a:cubicBezTo>
                      <a:pt x="694" y="5720"/>
                      <a:pt x="789" y="5686"/>
                      <a:pt x="872" y="5605"/>
                    </a:cubicBezTo>
                    <a:cubicBezTo>
                      <a:pt x="1431" y="5082"/>
                      <a:pt x="2550" y="4832"/>
                      <a:pt x="3241" y="4403"/>
                    </a:cubicBezTo>
                    <a:cubicBezTo>
                      <a:pt x="3955" y="3950"/>
                      <a:pt x="4682" y="3558"/>
                      <a:pt x="5384" y="3093"/>
                    </a:cubicBezTo>
                    <a:cubicBezTo>
                      <a:pt x="6408" y="2415"/>
                      <a:pt x="8492" y="1557"/>
                      <a:pt x="8039" y="69"/>
                    </a:cubicBezTo>
                    <a:cubicBezTo>
                      <a:pt x="8030" y="22"/>
                      <a:pt x="7994" y="1"/>
                      <a:pt x="79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48"/>
              <p:cNvSpPr/>
              <p:nvPr/>
            </p:nvSpPr>
            <p:spPr>
              <a:xfrm>
                <a:off x="603342" y="1377639"/>
                <a:ext cx="262883" cy="160447"/>
              </a:xfrm>
              <a:custGeom>
                <a:avLst/>
                <a:gdLst/>
                <a:ahLst/>
                <a:cxnLst/>
                <a:rect l="l" t="t" r="r" b="b"/>
                <a:pathLst>
                  <a:path w="8302" h="5067" extrusionOk="0">
                    <a:moveTo>
                      <a:pt x="8158" y="1"/>
                    </a:moveTo>
                    <a:cubicBezTo>
                      <a:pt x="8137" y="1"/>
                      <a:pt x="8115" y="9"/>
                      <a:pt x="8097" y="31"/>
                    </a:cubicBezTo>
                    <a:cubicBezTo>
                      <a:pt x="6906" y="995"/>
                      <a:pt x="5346" y="1662"/>
                      <a:pt x="4049" y="2471"/>
                    </a:cubicBezTo>
                    <a:cubicBezTo>
                      <a:pt x="2751" y="3269"/>
                      <a:pt x="1429" y="4269"/>
                      <a:pt x="60" y="4936"/>
                    </a:cubicBezTo>
                    <a:cubicBezTo>
                      <a:pt x="0" y="4976"/>
                      <a:pt x="32" y="5066"/>
                      <a:pt x="86" y="5066"/>
                    </a:cubicBezTo>
                    <a:cubicBezTo>
                      <a:pt x="97" y="5066"/>
                      <a:pt x="108" y="5063"/>
                      <a:pt x="120" y="5055"/>
                    </a:cubicBezTo>
                    <a:cubicBezTo>
                      <a:pt x="1608" y="4376"/>
                      <a:pt x="2989" y="3329"/>
                      <a:pt x="4430" y="2543"/>
                    </a:cubicBezTo>
                    <a:cubicBezTo>
                      <a:pt x="5668" y="1864"/>
                      <a:pt x="7228" y="1185"/>
                      <a:pt x="8228" y="173"/>
                    </a:cubicBezTo>
                    <a:cubicBezTo>
                      <a:pt x="8302" y="109"/>
                      <a:pt x="8232" y="1"/>
                      <a:pt x="81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68" name="Google Shape;6168;p48"/>
              <p:cNvGrpSpPr/>
              <p:nvPr/>
            </p:nvGrpSpPr>
            <p:grpSpPr>
              <a:xfrm>
                <a:off x="85717" y="652294"/>
                <a:ext cx="866002" cy="1008871"/>
                <a:chOff x="85717" y="652294"/>
                <a:chExt cx="866002" cy="1008871"/>
              </a:xfrm>
            </p:grpSpPr>
            <p:sp>
              <p:nvSpPr>
                <p:cNvPr id="6169" name="Google Shape;6169;p48"/>
                <p:cNvSpPr/>
                <p:nvPr/>
              </p:nvSpPr>
              <p:spPr>
                <a:xfrm>
                  <a:off x="85717" y="652294"/>
                  <a:ext cx="728675" cy="822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12" h="25989" extrusionOk="0">
                      <a:moveTo>
                        <a:pt x="10467" y="0"/>
                      </a:moveTo>
                      <a:cubicBezTo>
                        <a:pt x="10103" y="0"/>
                        <a:pt x="9737" y="22"/>
                        <a:pt x="9370" y="66"/>
                      </a:cubicBezTo>
                      <a:cubicBezTo>
                        <a:pt x="4941" y="578"/>
                        <a:pt x="1548" y="3185"/>
                        <a:pt x="750" y="7721"/>
                      </a:cubicBezTo>
                      <a:cubicBezTo>
                        <a:pt x="0" y="11924"/>
                        <a:pt x="691" y="16151"/>
                        <a:pt x="3727" y="19354"/>
                      </a:cubicBezTo>
                      <a:cubicBezTo>
                        <a:pt x="4882" y="20568"/>
                        <a:pt x="6406" y="21568"/>
                        <a:pt x="8037" y="21985"/>
                      </a:cubicBezTo>
                      <a:cubicBezTo>
                        <a:pt x="10418" y="22604"/>
                        <a:pt x="13502" y="23914"/>
                        <a:pt x="15145" y="25914"/>
                      </a:cubicBezTo>
                      <a:cubicBezTo>
                        <a:pt x="15187" y="25966"/>
                        <a:pt x="15236" y="25988"/>
                        <a:pt x="15283" y="25988"/>
                      </a:cubicBezTo>
                      <a:cubicBezTo>
                        <a:pt x="15408" y="25988"/>
                        <a:pt x="15522" y="25835"/>
                        <a:pt x="15478" y="25688"/>
                      </a:cubicBezTo>
                      <a:cubicBezTo>
                        <a:pt x="14919" y="24069"/>
                        <a:pt x="12657" y="22997"/>
                        <a:pt x="11275" y="22187"/>
                      </a:cubicBezTo>
                      <a:cubicBezTo>
                        <a:pt x="9168" y="20973"/>
                        <a:pt x="6870" y="20997"/>
                        <a:pt x="4989" y="19270"/>
                      </a:cubicBezTo>
                      <a:cubicBezTo>
                        <a:pt x="3143" y="17556"/>
                        <a:pt x="1846" y="15460"/>
                        <a:pt x="1417" y="12936"/>
                      </a:cubicBezTo>
                      <a:cubicBezTo>
                        <a:pt x="953" y="10210"/>
                        <a:pt x="1298" y="6638"/>
                        <a:pt x="2870" y="4340"/>
                      </a:cubicBezTo>
                      <a:cubicBezTo>
                        <a:pt x="4638" y="1770"/>
                        <a:pt x="7435" y="560"/>
                        <a:pt x="10241" y="560"/>
                      </a:cubicBezTo>
                      <a:cubicBezTo>
                        <a:pt x="13936" y="560"/>
                        <a:pt x="17644" y="2657"/>
                        <a:pt x="19038" y="6507"/>
                      </a:cubicBezTo>
                      <a:cubicBezTo>
                        <a:pt x="20717" y="11162"/>
                        <a:pt x="19562" y="16413"/>
                        <a:pt x="22670" y="20568"/>
                      </a:cubicBezTo>
                      <a:cubicBezTo>
                        <a:pt x="22703" y="20612"/>
                        <a:pt x="22747" y="20630"/>
                        <a:pt x="22791" y="20630"/>
                      </a:cubicBezTo>
                      <a:cubicBezTo>
                        <a:pt x="22902" y="20630"/>
                        <a:pt x="23012" y="20513"/>
                        <a:pt x="22944" y="20402"/>
                      </a:cubicBezTo>
                      <a:cubicBezTo>
                        <a:pt x="20026" y="15961"/>
                        <a:pt x="21312" y="10579"/>
                        <a:pt x="19336" y="5864"/>
                      </a:cubicBezTo>
                      <a:cubicBezTo>
                        <a:pt x="17859" y="2323"/>
                        <a:pt x="14260" y="0"/>
                        <a:pt x="104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0" name="Google Shape;6170;p48"/>
                <p:cNvSpPr/>
                <p:nvPr/>
              </p:nvSpPr>
              <p:spPr>
                <a:xfrm>
                  <a:off x="557238" y="1454268"/>
                  <a:ext cx="120390" cy="184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" h="5828" extrusionOk="0">
                      <a:moveTo>
                        <a:pt x="239" y="0"/>
                      </a:moveTo>
                      <a:cubicBezTo>
                        <a:pt x="115" y="0"/>
                        <a:pt x="1" y="109"/>
                        <a:pt x="87" y="230"/>
                      </a:cubicBezTo>
                      <a:cubicBezTo>
                        <a:pt x="1218" y="1944"/>
                        <a:pt x="2087" y="3885"/>
                        <a:pt x="3111" y="5671"/>
                      </a:cubicBezTo>
                      <a:cubicBezTo>
                        <a:pt x="3166" y="5769"/>
                        <a:pt x="3260" y="5827"/>
                        <a:pt x="3376" y="5827"/>
                      </a:cubicBezTo>
                      <a:cubicBezTo>
                        <a:pt x="3387" y="5827"/>
                        <a:pt x="3398" y="5827"/>
                        <a:pt x="3409" y="5826"/>
                      </a:cubicBezTo>
                      <a:cubicBezTo>
                        <a:pt x="3433" y="5826"/>
                        <a:pt x="3469" y="5814"/>
                        <a:pt x="3492" y="5814"/>
                      </a:cubicBezTo>
                      <a:cubicBezTo>
                        <a:pt x="3802" y="5766"/>
                        <a:pt x="3731" y="5362"/>
                        <a:pt x="3469" y="5302"/>
                      </a:cubicBezTo>
                      <a:cubicBezTo>
                        <a:pt x="3421" y="5290"/>
                        <a:pt x="2897" y="4111"/>
                        <a:pt x="2826" y="3945"/>
                      </a:cubicBezTo>
                      <a:cubicBezTo>
                        <a:pt x="2540" y="3397"/>
                        <a:pt x="2242" y="2873"/>
                        <a:pt x="1921" y="2361"/>
                      </a:cubicBezTo>
                      <a:cubicBezTo>
                        <a:pt x="1421" y="1563"/>
                        <a:pt x="1052" y="706"/>
                        <a:pt x="373" y="51"/>
                      </a:cubicBezTo>
                      <a:cubicBezTo>
                        <a:pt x="334" y="16"/>
                        <a:pt x="286" y="0"/>
                        <a:pt x="2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1" name="Google Shape;6171;p48"/>
                <p:cNvSpPr/>
                <p:nvPr/>
              </p:nvSpPr>
              <p:spPr>
                <a:xfrm>
                  <a:off x="803052" y="1288281"/>
                  <a:ext cx="148667" cy="207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95" h="6546" extrusionOk="0">
                      <a:moveTo>
                        <a:pt x="108" y="0"/>
                      </a:moveTo>
                      <a:cubicBezTo>
                        <a:pt x="55" y="0"/>
                        <a:pt x="0" y="45"/>
                        <a:pt x="16" y="114"/>
                      </a:cubicBezTo>
                      <a:cubicBezTo>
                        <a:pt x="290" y="1150"/>
                        <a:pt x="1063" y="2150"/>
                        <a:pt x="1671" y="3031"/>
                      </a:cubicBezTo>
                      <a:cubicBezTo>
                        <a:pt x="1992" y="3507"/>
                        <a:pt x="2325" y="3996"/>
                        <a:pt x="2671" y="4460"/>
                      </a:cubicBezTo>
                      <a:cubicBezTo>
                        <a:pt x="3099" y="5043"/>
                        <a:pt x="3933" y="5758"/>
                        <a:pt x="4183" y="6413"/>
                      </a:cubicBezTo>
                      <a:cubicBezTo>
                        <a:pt x="4226" y="6498"/>
                        <a:pt x="4326" y="6545"/>
                        <a:pt x="4424" y="6545"/>
                      </a:cubicBezTo>
                      <a:cubicBezTo>
                        <a:pt x="4435" y="6545"/>
                        <a:pt x="4446" y="6545"/>
                        <a:pt x="4457" y="6543"/>
                      </a:cubicBezTo>
                      <a:cubicBezTo>
                        <a:pt x="4481" y="6543"/>
                        <a:pt x="4528" y="6543"/>
                        <a:pt x="4552" y="6532"/>
                      </a:cubicBezTo>
                      <a:cubicBezTo>
                        <a:pt x="4623" y="6532"/>
                        <a:pt x="4695" y="6424"/>
                        <a:pt x="4671" y="6353"/>
                      </a:cubicBezTo>
                      <a:cubicBezTo>
                        <a:pt x="4457" y="5377"/>
                        <a:pt x="3290" y="4484"/>
                        <a:pt x="2730" y="3674"/>
                      </a:cubicBezTo>
                      <a:cubicBezTo>
                        <a:pt x="1909" y="2483"/>
                        <a:pt x="849" y="1329"/>
                        <a:pt x="182" y="43"/>
                      </a:cubicBezTo>
                      <a:cubicBezTo>
                        <a:pt x="166" y="13"/>
                        <a:pt x="137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2" name="Google Shape;6172;p48"/>
                <p:cNvSpPr/>
                <p:nvPr/>
              </p:nvSpPr>
              <p:spPr>
                <a:xfrm>
                  <a:off x="927178" y="1480075"/>
                  <a:ext cx="18144" cy="63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1995" extrusionOk="0">
                      <a:moveTo>
                        <a:pt x="323" y="1"/>
                      </a:moveTo>
                      <a:cubicBezTo>
                        <a:pt x="250" y="1"/>
                        <a:pt x="185" y="52"/>
                        <a:pt x="191" y="153"/>
                      </a:cubicBezTo>
                      <a:cubicBezTo>
                        <a:pt x="263" y="713"/>
                        <a:pt x="1" y="1272"/>
                        <a:pt x="84" y="1856"/>
                      </a:cubicBezTo>
                      <a:cubicBezTo>
                        <a:pt x="104" y="1950"/>
                        <a:pt x="177" y="1994"/>
                        <a:pt x="254" y="1994"/>
                      </a:cubicBezTo>
                      <a:cubicBezTo>
                        <a:pt x="314" y="1994"/>
                        <a:pt x="376" y="1967"/>
                        <a:pt x="418" y="1915"/>
                      </a:cubicBezTo>
                      <a:cubicBezTo>
                        <a:pt x="572" y="1701"/>
                        <a:pt x="501" y="1296"/>
                        <a:pt x="513" y="1046"/>
                      </a:cubicBezTo>
                      <a:cubicBezTo>
                        <a:pt x="537" y="879"/>
                        <a:pt x="572" y="725"/>
                        <a:pt x="572" y="558"/>
                      </a:cubicBezTo>
                      <a:cubicBezTo>
                        <a:pt x="572" y="391"/>
                        <a:pt x="513" y="248"/>
                        <a:pt x="477" y="94"/>
                      </a:cubicBezTo>
                      <a:cubicBezTo>
                        <a:pt x="441" y="31"/>
                        <a:pt x="380" y="1"/>
                        <a:pt x="3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3" name="Google Shape;6173;p48"/>
                <p:cNvSpPr/>
                <p:nvPr/>
              </p:nvSpPr>
              <p:spPr>
                <a:xfrm>
                  <a:off x="708912" y="1534506"/>
                  <a:ext cx="229983" cy="122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3" h="3876" extrusionOk="0">
                      <a:moveTo>
                        <a:pt x="7059" y="0"/>
                      </a:moveTo>
                      <a:cubicBezTo>
                        <a:pt x="7045" y="0"/>
                        <a:pt x="7029" y="2"/>
                        <a:pt x="7013" y="6"/>
                      </a:cubicBezTo>
                      <a:cubicBezTo>
                        <a:pt x="5787" y="315"/>
                        <a:pt x="4775" y="1292"/>
                        <a:pt x="3739" y="1946"/>
                      </a:cubicBezTo>
                      <a:cubicBezTo>
                        <a:pt x="2608" y="2649"/>
                        <a:pt x="1358" y="3244"/>
                        <a:pt x="84" y="3673"/>
                      </a:cubicBezTo>
                      <a:cubicBezTo>
                        <a:pt x="0" y="3709"/>
                        <a:pt x="24" y="3875"/>
                        <a:pt x="119" y="3875"/>
                      </a:cubicBezTo>
                      <a:cubicBezTo>
                        <a:pt x="3048" y="3732"/>
                        <a:pt x="4787" y="1875"/>
                        <a:pt x="7108" y="339"/>
                      </a:cubicBezTo>
                      <a:cubicBezTo>
                        <a:pt x="7262" y="251"/>
                        <a:pt x="7233" y="0"/>
                        <a:pt x="7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4" name="Google Shape;6174;p48"/>
                <p:cNvSpPr/>
                <p:nvPr/>
              </p:nvSpPr>
              <p:spPr>
                <a:xfrm>
                  <a:off x="659515" y="1628772"/>
                  <a:ext cx="57725" cy="32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" h="1023" extrusionOk="0">
                      <a:moveTo>
                        <a:pt x="213" y="1"/>
                      </a:moveTo>
                      <a:cubicBezTo>
                        <a:pt x="186" y="1"/>
                        <a:pt x="159" y="2"/>
                        <a:pt x="131" y="5"/>
                      </a:cubicBezTo>
                      <a:cubicBezTo>
                        <a:pt x="0" y="17"/>
                        <a:pt x="0" y="255"/>
                        <a:pt x="143" y="255"/>
                      </a:cubicBezTo>
                      <a:cubicBezTo>
                        <a:pt x="441" y="255"/>
                        <a:pt x="774" y="517"/>
                        <a:pt x="989" y="684"/>
                      </a:cubicBezTo>
                      <a:cubicBezTo>
                        <a:pt x="1167" y="815"/>
                        <a:pt x="1382" y="886"/>
                        <a:pt x="1560" y="994"/>
                      </a:cubicBezTo>
                      <a:cubicBezTo>
                        <a:pt x="1588" y="1013"/>
                        <a:pt x="1620" y="1023"/>
                        <a:pt x="1651" y="1023"/>
                      </a:cubicBezTo>
                      <a:cubicBezTo>
                        <a:pt x="1714" y="1023"/>
                        <a:pt x="1775" y="986"/>
                        <a:pt x="1798" y="922"/>
                      </a:cubicBezTo>
                      <a:cubicBezTo>
                        <a:pt x="1798" y="910"/>
                        <a:pt x="1810" y="898"/>
                        <a:pt x="1810" y="898"/>
                      </a:cubicBezTo>
                      <a:cubicBezTo>
                        <a:pt x="1822" y="839"/>
                        <a:pt x="1822" y="755"/>
                        <a:pt x="1786" y="696"/>
                      </a:cubicBezTo>
                      <a:cubicBezTo>
                        <a:pt x="1691" y="613"/>
                        <a:pt x="1608" y="577"/>
                        <a:pt x="1501" y="529"/>
                      </a:cubicBezTo>
                      <a:cubicBezTo>
                        <a:pt x="1322" y="482"/>
                        <a:pt x="1167" y="374"/>
                        <a:pt x="989" y="279"/>
                      </a:cubicBezTo>
                      <a:cubicBezTo>
                        <a:pt x="761" y="160"/>
                        <a:pt x="493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5" name="Google Shape;6175;p48"/>
                <p:cNvSpPr/>
                <p:nvPr/>
              </p:nvSpPr>
              <p:spPr>
                <a:xfrm>
                  <a:off x="658058" y="1467662"/>
                  <a:ext cx="287867" cy="167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1" h="5302" extrusionOk="0">
                      <a:moveTo>
                        <a:pt x="8785" y="1"/>
                      </a:moveTo>
                      <a:cubicBezTo>
                        <a:pt x="8743" y="1"/>
                        <a:pt x="8698" y="14"/>
                        <a:pt x="8655" y="45"/>
                      </a:cubicBezTo>
                      <a:cubicBezTo>
                        <a:pt x="5976" y="1891"/>
                        <a:pt x="2928" y="3069"/>
                        <a:pt x="225" y="4831"/>
                      </a:cubicBezTo>
                      <a:cubicBezTo>
                        <a:pt x="0" y="4974"/>
                        <a:pt x="117" y="5301"/>
                        <a:pt x="320" y="5301"/>
                      </a:cubicBezTo>
                      <a:cubicBezTo>
                        <a:pt x="354" y="5301"/>
                        <a:pt x="390" y="5292"/>
                        <a:pt x="427" y="5272"/>
                      </a:cubicBezTo>
                      <a:cubicBezTo>
                        <a:pt x="3297" y="3641"/>
                        <a:pt x="6369" y="2569"/>
                        <a:pt x="8929" y="355"/>
                      </a:cubicBezTo>
                      <a:cubicBezTo>
                        <a:pt x="9090" y="212"/>
                        <a:pt x="8955" y="1"/>
                        <a:pt x="87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6" name="Google Shape;6176;p48"/>
                <p:cNvSpPr/>
                <p:nvPr/>
              </p:nvSpPr>
              <p:spPr>
                <a:xfrm>
                  <a:off x="591784" y="1343378"/>
                  <a:ext cx="245499" cy="161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3" h="5115" extrusionOk="0">
                      <a:moveTo>
                        <a:pt x="7691" y="0"/>
                      </a:moveTo>
                      <a:cubicBezTo>
                        <a:pt x="7686" y="0"/>
                        <a:pt x="7681" y="2"/>
                        <a:pt x="7676" y="5"/>
                      </a:cubicBezTo>
                      <a:cubicBezTo>
                        <a:pt x="6450" y="803"/>
                        <a:pt x="5318" y="1720"/>
                        <a:pt x="4116" y="2529"/>
                      </a:cubicBezTo>
                      <a:cubicBezTo>
                        <a:pt x="2782" y="3422"/>
                        <a:pt x="1318" y="4101"/>
                        <a:pt x="56" y="5006"/>
                      </a:cubicBezTo>
                      <a:cubicBezTo>
                        <a:pt x="1" y="5050"/>
                        <a:pt x="58" y="5114"/>
                        <a:pt x="104" y="5114"/>
                      </a:cubicBezTo>
                      <a:cubicBezTo>
                        <a:pt x="108" y="5114"/>
                        <a:pt x="112" y="5114"/>
                        <a:pt x="115" y="5113"/>
                      </a:cubicBezTo>
                      <a:cubicBezTo>
                        <a:pt x="3009" y="4101"/>
                        <a:pt x="5247" y="1791"/>
                        <a:pt x="7712" y="77"/>
                      </a:cubicBezTo>
                      <a:cubicBezTo>
                        <a:pt x="7753" y="56"/>
                        <a:pt x="7723" y="0"/>
                        <a:pt x="76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7" name="Google Shape;6177;p48"/>
                <p:cNvSpPr/>
                <p:nvPr/>
              </p:nvSpPr>
              <p:spPr>
                <a:xfrm>
                  <a:off x="636368" y="1412407"/>
                  <a:ext cx="247842" cy="160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7" h="5067" extrusionOk="0">
                      <a:moveTo>
                        <a:pt x="7731" y="0"/>
                      </a:moveTo>
                      <a:cubicBezTo>
                        <a:pt x="7703" y="0"/>
                        <a:pt x="7674" y="16"/>
                        <a:pt x="7661" y="52"/>
                      </a:cubicBezTo>
                      <a:cubicBezTo>
                        <a:pt x="7306" y="989"/>
                        <a:pt x="1012" y="4858"/>
                        <a:pt x="228" y="4858"/>
                      </a:cubicBezTo>
                      <a:cubicBezTo>
                        <a:pt x="196" y="4858"/>
                        <a:pt x="173" y="4852"/>
                        <a:pt x="160" y="4838"/>
                      </a:cubicBezTo>
                      <a:cubicBezTo>
                        <a:pt x="141" y="4816"/>
                        <a:pt x="118" y="4806"/>
                        <a:pt x="96" y="4806"/>
                      </a:cubicBezTo>
                      <a:cubicBezTo>
                        <a:pt x="46" y="4806"/>
                        <a:pt x="1" y="4852"/>
                        <a:pt x="17" y="4909"/>
                      </a:cubicBezTo>
                      <a:lnTo>
                        <a:pt x="17" y="4969"/>
                      </a:lnTo>
                      <a:cubicBezTo>
                        <a:pt x="17" y="5022"/>
                        <a:pt x="74" y="5066"/>
                        <a:pt x="129" y="5066"/>
                      </a:cubicBezTo>
                      <a:cubicBezTo>
                        <a:pt x="136" y="5066"/>
                        <a:pt x="142" y="5066"/>
                        <a:pt x="148" y="5064"/>
                      </a:cubicBezTo>
                      <a:cubicBezTo>
                        <a:pt x="1898" y="4659"/>
                        <a:pt x="3887" y="3338"/>
                        <a:pt x="5327" y="2266"/>
                      </a:cubicBezTo>
                      <a:cubicBezTo>
                        <a:pt x="6042" y="1731"/>
                        <a:pt x="7506" y="1016"/>
                        <a:pt x="7804" y="111"/>
                      </a:cubicBezTo>
                      <a:cubicBezTo>
                        <a:pt x="7826" y="44"/>
                        <a:pt x="7779" y="0"/>
                        <a:pt x="77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8" name="Google Shape;6178;p48"/>
                <p:cNvSpPr/>
                <p:nvPr/>
              </p:nvSpPr>
              <p:spPr>
                <a:xfrm>
                  <a:off x="647957" y="1457023"/>
                  <a:ext cx="275549" cy="149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02" h="4716" extrusionOk="0">
                      <a:moveTo>
                        <a:pt x="8493" y="1"/>
                      </a:moveTo>
                      <a:cubicBezTo>
                        <a:pt x="8471" y="1"/>
                        <a:pt x="8448" y="8"/>
                        <a:pt x="8426" y="24"/>
                      </a:cubicBezTo>
                      <a:cubicBezTo>
                        <a:pt x="6807" y="1084"/>
                        <a:pt x="5033" y="1774"/>
                        <a:pt x="3318" y="2667"/>
                      </a:cubicBezTo>
                      <a:cubicBezTo>
                        <a:pt x="2330" y="3191"/>
                        <a:pt x="949" y="3679"/>
                        <a:pt x="104" y="4477"/>
                      </a:cubicBezTo>
                      <a:cubicBezTo>
                        <a:pt x="1" y="4570"/>
                        <a:pt x="89" y="4715"/>
                        <a:pt x="195" y="4715"/>
                      </a:cubicBezTo>
                      <a:cubicBezTo>
                        <a:pt x="224" y="4715"/>
                        <a:pt x="254" y="4705"/>
                        <a:pt x="282" y="4679"/>
                      </a:cubicBezTo>
                      <a:cubicBezTo>
                        <a:pt x="1247" y="3834"/>
                        <a:pt x="3056" y="3191"/>
                        <a:pt x="4247" y="2643"/>
                      </a:cubicBezTo>
                      <a:cubicBezTo>
                        <a:pt x="5747" y="1941"/>
                        <a:pt x="7235" y="1226"/>
                        <a:pt x="8593" y="250"/>
                      </a:cubicBezTo>
                      <a:cubicBezTo>
                        <a:pt x="8702" y="171"/>
                        <a:pt x="8605" y="1"/>
                        <a:pt x="84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48"/>
                <p:cNvSpPr/>
                <p:nvPr/>
              </p:nvSpPr>
              <p:spPr>
                <a:xfrm>
                  <a:off x="604862" y="926828"/>
                  <a:ext cx="150124" cy="438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1" h="13833" extrusionOk="0">
                      <a:moveTo>
                        <a:pt x="68" y="1"/>
                      </a:moveTo>
                      <a:cubicBezTo>
                        <a:pt x="34" y="1"/>
                        <a:pt x="0" y="25"/>
                        <a:pt x="0" y="63"/>
                      </a:cubicBezTo>
                      <a:cubicBezTo>
                        <a:pt x="250" y="2921"/>
                        <a:pt x="1167" y="5838"/>
                        <a:pt x="2227" y="8505"/>
                      </a:cubicBezTo>
                      <a:cubicBezTo>
                        <a:pt x="2798" y="9934"/>
                        <a:pt x="3239" y="12732"/>
                        <a:pt x="4393" y="13791"/>
                      </a:cubicBezTo>
                      <a:cubicBezTo>
                        <a:pt x="4425" y="13820"/>
                        <a:pt x="4461" y="13832"/>
                        <a:pt x="4497" y="13832"/>
                      </a:cubicBezTo>
                      <a:cubicBezTo>
                        <a:pt x="4622" y="13832"/>
                        <a:pt x="4740" y="13682"/>
                        <a:pt x="4620" y="13589"/>
                      </a:cubicBezTo>
                      <a:cubicBezTo>
                        <a:pt x="3548" y="12613"/>
                        <a:pt x="3012" y="9755"/>
                        <a:pt x="2477" y="8398"/>
                      </a:cubicBezTo>
                      <a:cubicBezTo>
                        <a:pt x="1441" y="5767"/>
                        <a:pt x="464" y="2897"/>
                        <a:pt x="131" y="63"/>
                      </a:cubicBezTo>
                      <a:cubicBezTo>
                        <a:pt x="125" y="19"/>
                        <a:pt x="97" y="1"/>
                        <a:pt x="6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48"/>
                <p:cNvSpPr/>
                <p:nvPr/>
              </p:nvSpPr>
              <p:spPr>
                <a:xfrm>
                  <a:off x="501539" y="926986"/>
                  <a:ext cx="112379" cy="101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210" extrusionOk="0">
                      <a:moveTo>
                        <a:pt x="635" y="826"/>
                      </a:moveTo>
                      <a:cubicBezTo>
                        <a:pt x="881" y="826"/>
                        <a:pt x="1083" y="1135"/>
                        <a:pt x="1215" y="1332"/>
                      </a:cubicBezTo>
                      <a:cubicBezTo>
                        <a:pt x="1385" y="1593"/>
                        <a:pt x="1522" y="1925"/>
                        <a:pt x="1602" y="2265"/>
                      </a:cubicBezTo>
                      <a:lnTo>
                        <a:pt x="1602" y="2265"/>
                      </a:lnTo>
                      <a:cubicBezTo>
                        <a:pt x="1259" y="2163"/>
                        <a:pt x="951" y="1922"/>
                        <a:pt x="763" y="1594"/>
                      </a:cubicBezTo>
                      <a:cubicBezTo>
                        <a:pt x="679" y="1475"/>
                        <a:pt x="608" y="1332"/>
                        <a:pt x="548" y="1190"/>
                      </a:cubicBezTo>
                      <a:cubicBezTo>
                        <a:pt x="465" y="999"/>
                        <a:pt x="322" y="892"/>
                        <a:pt x="572" y="832"/>
                      </a:cubicBezTo>
                      <a:cubicBezTo>
                        <a:pt x="593" y="828"/>
                        <a:pt x="614" y="826"/>
                        <a:pt x="635" y="826"/>
                      </a:cubicBezTo>
                      <a:close/>
                      <a:moveTo>
                        <a:pt x="3355" y="0"/>
                      </a:moveTo>
                      <a:cubicBezTo>
                        <a:pt x="3304" y="0"/>
                        <a:pt x="3239" y="39"/>
                        <a:pt x="3239" y="106"/>
                      </a:cubicBezTo>
                      <a:cubicBezTo>
                        <a:pt x="3299" y="701"/>
                        <a:pt x="3144" y="1809"/>
                        <a:pt x="2608" y="2130"/>
                      </a:cubicBezTo>
                      <a:cubicBezTo>
                        <a:pt x="2407" y="2261"/>
                        <a:pt x="2186" y="2320"/>
                        <a:pt x="1968" y="2320"/>
                      </a:cubicBezTo>
                      <a:cubicBezTo>
                        <a:pt x="1927" y="2320"/>
                        <a:pt x="1887" y="2318"/>
                        <a:pt x="1847" y="2314"/>
                      </a:cubicBezTo>
                      <a:lnTo>
                        <a:pt x="1847" y="2314"/>
                      </a:lnTo>
                      <a:cubicBezTo>
                        <a:pt x="1734" y="1624"/>
                        <a:pt x="1395" y="900"/>
                        <a:pt x="846" y="570"/>
                      </a:cubicBezTo>
                      <a:cubicBezTo>
                        <a:pt x="737" y="502"/>
                        <a:pt x="597" y="438"/>
                        <a:pt x="463" y="438"/>
                      </a:cubicBezTo>
                      <a:cubicBezTo>
                        <a:pt x="363" y="438"/>
                        <a:pt x="268" y="474"/>
                        <a:pt x="191" y="570"/>
                      </a:cubicBezTo>
                      <a:cubicBezTo>
                        <a:pt x="1" y="809"/>
                        <a:pt x="275" y="1285"/>
                        <a:pt x="370" y="1511"/>
                      </a:cubicBezTo>
                      <a:cubicBezTo>
                        <a:pt x="620" y="2092"/>
                        <a:pt x="1090" y="2488"/>
                        <a:pt x="1659" y="2589"/>
                      </a:cubicBezTo>
                      <a:lnTo>
                        <a:pt x="1659" y="2589"/>
                      </a:lnTo>
                      <a:cubicBezTo>
                        <a:pt x="1680" y="2763"/>
                        <a:pt x="1684" y="2934"/>
                        <a:pt x="1668" y="3095"/>
                      </a:cubicBezTo>
                      <a:cubicBezTo>
                        <a:pt x="1661" y="3171"/>
                        <a:pt x="1716" y="3210"/>
                        <a:pt x="1770" y="3210"/>
                      </a:cubicBezTo>
                      <a:cubicBezTo>
                        <a:pt x="1817" y="3210"/>
                        <a:pt x="1864" y="3180"/>
                        <a:pt x="1870" y="3118"/>
                      </a:cubicBezTo>
                      <a:cubicBezTo>
                        <a:pt x="1890" y="2962"/>
                        <a:pt x="1894" y="2791"/>
                        <a:pt x="1882" y="2613"/>
                      </a:cubicBezTo>
                      <a:lnTo>
                        <a:pt x="1882" y="2613"/>
                      </a:lnTo>
                      <a:cubicBezTo>
                        <a:pt x="1905" y="2614"/>
                        <a:pt x="1929" y="2615"/>
                        <a:pt x="1953" y="2615"/>
                      </a:cubicBezTo>
                      <a:cubicBezTo>
                        <a:pt x="2137" y="2615"/>
                        <a:pt x="2329" y="2585"/>
                        <a:pt x="2525" y="2523"/>
                      </a:cubicBezTo>
                      <a:cubicBezTo>
                        <a:pt x="3418" y="2237"/>
                        <a:pt x="3549" y="832"/>
                        <a:pt x="3418" y="47"/>
                      </a:cubicBezTo>
                      <a:cubicBezTo>
                        <a:pt x="3413" y="15"/>
                        <a:pt x="3387" y="0"/>
                        <a:pt x="335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48"/>
                <p:cNvSpPr/>
                <p:nvPr/>
              </p:nvSpPr>
              <p:spPr>
                <a:xfrm>
                  <a:off x="413321" y="1007130"/>
                  <a:ext cx="147369" cy="94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4" h="2972" extrusionOk="0">
                      <a:moveTo>
                        <a:pt x="810" y="385"/>
                      </a:moveTo>
                      <a:cubicBezTo>
                        <a:pt x="1120" y="385"/>
                        <a:pt x="1525" y="837"/>
                        <a:pt x="1679" y="1040"/>
                      </a:cubicBezTo>
                      <a:cubicBezTo>
                        <a:pt x="1900" y="1307"/>
                        <a:pt x="2086" y="1648"/>
                        <a:pt x="2197" y="2008"/>
                      </a:cubicBezTo>
                      <a:lnTo>
                        <a:pt x="2197" y="2008"/>
                      </a:lnTo>
                      <a:cubicBezTo>
                        <a:pt x="1654" y="1906"/>
                        <a:pt x="1143" y="1647"/>
                        <a:pt x="822" y="1254"/>
                      </a:cubicBezTo>
                      <a:cubicBezTo>
                        <a:pt x="632" y="1016"/>
                        <a:pt x="132" y="385"/>
                        <a:pt x="810" y="385"/>
                      </a:cubicBezTo>
                      <a:close/>
                      <a:moveTo>
                        <a:pt x="313" y="1"/>
                      </a:moveTo>
                      <a:cubicBezTo>
                        <a:pt x="248" y="1"/>
                        <a:pt x="183" y="6"/>
                        <a:pt x="120" y="16"/>
                      </a:cubicBezTo>
                      <a:cubicBezTo>
                        <a:pt x="48" y="28"/>
                        <a:pt x="1" y="111"/>
                        <a:pt x="1" y="183"/>
                      </a:cubicBezTo>
                      <a:cubicBezTo>
                        <a:pt x="155" y="1330"/>
                        <a:pt x="1155" y="2196"/>
                        <a:pt x="2277" y="2347"/>
                      </a:cubicBezTo>
                      <a:lnTo>
                        <a:pt x="2277" y="2347"/>
                      </a:lnTo>
                      <a:cubicBezTo>
                        <a:pt x="2306" y="2520"/>
                        <a:pt x="2314" y="2694"/>
                        <a:pt x="2299" y="2861"/>
                      </a:cubicBezTo>
                      <a:cubicBezTo>
                        <a:pt x="2285" y="2936"/>
                        <a:pt x="2336" y="2972"/>
                        <a:pt x="2392" y="2972"/>
                      </a:cubicBezTo>
                      <a:cubicBezTo>
                        <a:pt x="2435" y="2972"/>
                        <a:pt x="2480" y="2950"/>
                        <a:pt x="2501" y="2909"/>
                      </a:cubicBezTo>
                      <a:cubicBezTo>
                        <a:pt x="2576" y="2740"/>
                        <a:pt x="2608" y="2557"/>
                        <a:pt x="2604" y="2369"/>
                      </a:cubicBezTo>
                      <a:lnTo>
                        <a:pt x="2604" y="2369"/>
                      </a:lnTo>
                      <a:cubicBezTo>
                        <a:pt x="3616" y="2360"/>
                        <a:pt x="4654" y="1634"/>
                        <a:pt x="4632" y="564"/>
                      </a:cubicBezTo>
                      <a:cubicBezTo>
                        <a:pt x="4644" y="546"/>
                        <a:pt x="4626" y="531"/>
                        <a:pt x="4605" y="531"/>
                      </a:cubicBezTo>
                      <a:cubicBezTo>
                        <a:pt x="4585" y="531"/>
                        <a:pt x="4561" y="546"/>
                        <a:pt x="4561" y="587"/>
                      </a:cubicBezTo>
                      <a:cubicBezTo>
                        <a:pt x="4474" y="1603"/>
                        <a:pt x="3619" y="2056"/>
                        <a:pt x="2713" y="2056"/>
                      </a:cubicBezTo>
                      <a:cubicBezTo>
                        <a:pt x="2664" y="2056"/>
                        <a:pt x="2615" y="2055"/>
                        <a:pt x="2567" y="2052"/>
                      </a:cubicBezTo>
                      <a:lnTo>
                        <a:pt x="2567" y="2052"/>
                      </a:lnTo>
                      <a:cubicBezTo>
                        <a:pt x="2352" y="1045"/>
                        <a:pt x="1261" y="1"/>
                        <a:pt x="3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48"/>
                <p:cNvSpPr/>
                <p:nvPr/>
              </p:nvSpPr>
              <p:spPr>
                <a:xfrm>
                  <a:off x="333177" y="1088413"/>
                  <a:ext cx="160162" cy="5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1808" extrusionOk="0">
                      <a:moveTo>
                        <a:pt x="4983" y="0"/>
                      </a:moveTo>
                      <a:cubicBezTo>
                        <a:pt x="4956" y="0"/>
                        <a:pt x="4928" y="17"/>
                        <a:pt x="4913" y="56"/>
                      </a:cubicBezTo>
                      <a:cubicBezTo>
                        <a:pt x="4684" y="1064"/>
                        <a:pt x="3652" y="1431"/>
                        <a:pt x="2573" y="1431"/>
                      </a:cubicBezTo>
                      <a:cubicBezTo>
                        <a:pt x="1740" y="1431"/>
                        <a:pt x="880" y="1213"/>
                        <a:pt x="341" y="902"/>
                      </a:cubicBezTo>
                      <a:cubicBezTo>
                        <a:pt x="311" y="885"/>
                        <a:pt x="281" y="877"/>
                        <a:pt x="253" y="877"/>
                      </a:cubicBezTo>
                      <a:cubicBezTo>
                        <a:pt x="103" y="877"/>
                        <a:pt x="0" y="1087"/>
                        <a:pt x="150" y="1187"/>
                      </a:cubicBezTo>
                      <a:cubicBezTo>
                        <a:pt x="742" y="1547"/>
                        <a:pt x="1710" y="1807"/>
                        <a:pt x="2631" y="1807"/>
                      </a:cubicBezTo>
                      <a:cubicBezTo>
                        <a:pt x="3842" y="1807"/>
                        <a:pt x="4969" y="1357"/>
                        <a:pt x="5044" y="92"/>
                      </a:cubicBezTo>
                      <a:cubicBezTo>
                        <a:pt x="5058" y="36"/>
                        <a:pt x="5022" y="0"/>
                        <a:pt x="49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48"/>
                <p:cNvSpPr/>
                <p:nvPr/>
              </p:nvSpPr>
              <p:spPr>
                <a:xfrm>
                  <a:off x="335584" y="1115581"/>
                  <a:ext cx="324408" cy="297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45" h="9385" extrusionOk="0">
                      <a:moveTo>
                        <a:pt x="143" y="1"/>
                      </a:moveTo>
                      <a:cubicBezTo>
                        <a:pt x="63" y="1"/>
                        <a:pt x="1" y="89"/>
                        <a:pt x="63" y="151"/>
                      </a:cubicBezTo>
                      <a:cubicBezTo>
                        <a:pt x="860" y="1068"/>
                        <a:pt x="1968" y="1687"/>
                        <a:pt x="2801" y="2580"/>
                      </a:cubicBezTo>
                      <a:cubicBezTo>
                        <a:pt x="3420" y="3246"/>
                        <a:pt x="3932" y="3985"/>
                        <a:pt x="4611" y="4616"/>
                      </a:cubicBezTo>
                      <a:cubicBezTo>
                        <a:pt x="6266" y="6152"/>
                        <a:pt x="7944" y="8295"/>
                        <a:pt x="9957" y="9366"/>
                      </a:cubicBezTo>
                      <a:cubicBezTo>
                        <a:pt x="9980" y="9379"/>
                        <a:pt x="10003" y="9384"/>
                        <a:pt x="10026" y="9384"/>
                      </a:cubicBezTo>
                      <a:cubicBezTo>
                        <a:pt x="10151" y="9384"/>
                        <a:pt x="10245" y="9209"/>
                        <a:pt x="10123" y="9128"/>
                      </a:cubicBezTo>
                      <a:cubicBezTo>
                        <a:pt x="6313" y="6735"/>
                        <a:pt x="4051" y="2353"/>
                        <a:pt x="182" y="8"/>
                      </a:cubicBezTo>
                      <a:cubicBezTo>
                        <a:pt x="169" y="3"/>
                        <a:pt x="156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184" name="Google Shape;6184;p48"/>
            <p:cNvGrpSpPr/>
            <p:nvPr/>
          </p:nvGrpSpPr>
          <p:grpSpPr>
            <a:xfrm>
              <a:off x="142270" y="558693"/>
              <a:ext cx="766099" cy="1052316"/>
              <a:chOff x="142270" y="558693"/>
              <a:chExt cx="766099" cy="1052316"/>
            </a:xfrm>
          </p:grpSpPr>
          <p:sp>
            <p:nvSpPr>
              <p:cNvPr id="6185" name="Google Shape;6185;p48"/>
              <p:cNvSpPr/>
              <p:nvPr/>
            </p:nvSpPr>
            <p:spPr>
              <a:xfrm>
                <a:off x="877654" y="1475800"/>
                <a:ext cx="23939" cy="61462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941" extrusionOk="0">
                    <a:moveTo>
                      <a:pt x="576" y="1"/>
                    </a:moveTo>
                    <a:cubicBezTo>
                      <a:pt x="511" y="1"/>
                      <a:pt x="446" y="42"/>
                      <a:pt x="446" y="133"/>
                    </a:cubicBezTo>
                    <a:cubicBezTo>
                      <a:pt x="410" y="693"/>
                      <a:pt x="41" y="1205"/>
                      <a:pt x="17" y="1764"/>
                    </a:cubicBezTo>
                    <a:cubicBezTo>
                      <a:pt x="1" y="1877"/>
                      <a:pt x="94" y="1941"/>
                      <a:pt x="192" y="1941"/>
                    </a:cubicBezTo>
                    <a:cubicBezTo>
                      <a:pt x="240" y="1941"/>
                      <a:pt x="288" y="1926"/>
                      <a:pt x="327" y="1895"/>
                    </a:cubicBezTo>
                    <a:cubicBezTo>
                      <a:pt x="529" y="1717"/>
                      <a:pt x="517" y="1324"/>
                      <a:pt x="577" y="1062"/>
                    </a:cubicBezTo>
                    <a:cubicBezTo>
                      <a:pt x="624" y="895"/>
                      <a:pt x="696" y="752"/>
                      <a:pt x="720" y="586"/>
                    </a:cubicBezTo>
                    <a:cubicBezTo>
                      <a:pt x="755" y="431"/>
                      <a:pt x="720" y="276"/>
                      <a:pt x="708" y="110"/>
                    </a:cubicBezTo>
                    <a:cubicBezTo>
                      <a:pt x="702" y="39"/>
                      <a:pt x="639" y="1"/>
                      <a:pt x="5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86" name="Google Shape;6186;p48"/>
              <p:cNvGrpSpPr/>
              <p:nvPr/>
            </p:nvGrpSpPr>
            <p:grpSpPr>
              <a:xfrm>
                <a:off x="142270" y="558693"/>
                <a:ext cx="766099" cy="1052316"/>
                <a:chOff x="142270" y="558693"/>
                <a:chExt cx="766099" cy="1052316"/>
              </a:xfrm>
            </p:grpSpPr>
            <p:sp>
              <p:nvSpPr>
                <p:cNvPr id="6187" name="Google Shape;6187;p48"/>
                <p:cNvSpPr/>
                <p:nvPr/>
              </p:nvSpPr>
              <p:spPr>
                <a:xfrm>
                  <a:off x="800898" y="1262728"/>
                  <a:ext cx="107471" cy="229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7245" extrusionOk="0">
                      <a:moveTo>
                        <a:pt x="90" y="0"/>
                      </a:moveTo>
                      <a:cubicBezTo>
                        <a:pt x="47" y="0"/>
                        <a:pt x="0" y="26"/>
                        <a:pt x="0" y="88"/>
                      </a:cubicBezTo>
                      <a:cubicBezTo>
                        <a:pt x="60" y="1159"/>
                        <a:pt x="631" y="2290"/>
                        <a:pt x="1072" y="3255"/>
                      </a:cubicBezTo>
                      <a:cubicBezTo>
                        <a:pt x="1310" y="3779"/>
                        <a:pt x="1524" y="4326"/>
                        <a:pt x="1786" y="4850"/>
                      </a:cubicBezTo>
                      <a:cubicBezTo>
                        <a:pt x="2096" y="5505"/>
                        <a:pt x="2774" y="6350"/>
                        <a:pt x="2894" y="7053"/>
                      </a:cubicBezTo>
                      <a:cubicBezTo>
                        <a:pt x="2917" y="7172"/>
                        <a:pt x="3036" y="7231"/>
                        <a:pt x="3132" y="7231"/>
                      </a:cubicBezTo>
                      <a:cubicBezTo>
                        <a:pt x="3167" y="7231"/>
                        <a:pt x="3215" y="7231"/>
                        <a:pt x="3239" y="7243"/>
                      </a:cubicBezTo>
                      <a:cubicBezTo>
                        <a:pt x="3243" y="7244"/>
                        <a:pt x="3248" y="7244"/>
                        <a:pt x="3253" y="7244"/>
                      </a:cubicBezTo>
                      <a:cubicBezTo>
                        <a:pt x="3321" y="7244"/>
                        <a:pt x="3394" y="7167"/>
                        <a:pt x="3394" y="7100"/>
                      </a:cubicBezTo>
                      <a:cubicBezTo>
                        <a:pt x="3358" y="6100"/>
                        <a:pt x="2382" y="4993"/>
                        <a:pt x="1977" y="4088"/>
                      </a:cubicBezTo>
                      <a:cubicBezTo>
                        <a:pt x="1393" y="2767"/>
                        <a:pt x="572" y="1445"/>
                        <a:pt x="155" y="40"/>
                      </a:cubicBezTo>
                      <a:cubicBezTo>
                        <a:pt x="150" y="15"/>
                        <a:pt x="121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188" name="Google Shape;6188;p48"/>
                <p:cNvGrpSpPr/>
                <p:nvPr/>
              </p:nvGrpSpPr>
              <p:grpSpPr>
                <a:xfrm>
                  <a:off x="142270" y="558693"/>
                  <a:ext cx="764485" cy="1052316"/>
                  <a:chOff x="142270" y="558693"/>
                  <a:chExt cx="764485" cy="1052316"/>
                </a:xfrm>
              </p:grpSpPr>
              <p:sp>
                <p:nvSpPr>
                  <p:cNvPr id="6189" name="Google Shape;6189;p48"/>
                  <p:cNvSpPr/>
                  <p:nvPr/>
                </p:nvSpPr>
                <p:spPr>
                  <a:xfrm>
                    <a:off x="142270" y="558693"/>
                    <a:ext cx="674496" cy="8429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01" h="26621" extrusionOk="0">
                        <a:moveTo>
                          <a:pt x="10652" y="1"/>
                        </a:moveTo>
                        <a:cubicBezTo>
                          <a:pt x="6599" y="1"/>
                          <a:pt x="3195" y="1928"/>
                          <a:pt x="1655" y="5927"/>
                        </a:cubicBezTo>
                        <a:cubicBezTo>
                          <a:pt x="119" y="9903"/>
                          <a:pt x="0" y="14190"/>
                          <a:pt x="2369" y="17916"/>
                        </a:cubicBezTo>
                        <a:cubicBezTo>
                          <a:pt x="3274" y="19333"/>
                          <a:pt x="4584" y="20595"/>
                          <a:pt x="6120" y="21322"/>
                        </a:cubicBezTo>
                        <a:cubicBezTo>
                          <a:pt x="8334" y="22381"/>
                          <a:pt x="11121" y="24250"/>
                          <a:pt x="12359" y="26513"/>
                        </a:cubicBezTo>
                        <a:cubicBezTo>
                          <a:pt x="12399" y="26589"/>
                          <a:pt x="12457" y="26620"/>
                          <a:pt x="12517" y="26620"/>
                        </a:cubicBezTo>
                        <a:cubicBezTo>
                          <a:pt x="12633" y="26620"/>
                          <a:pt x="12752" y="26496"/>
                          <a:pt x="12728" y="26346"/>
                        </a:cubicBezTo>
                        <a:cubicBezTo>
                          <a:pt x="12490" y="24655"/>
                          <a:pt x="10466" y="23167"/>
                          <a:pt x="9263" y="22119"/>
                        </a:cubicBezTo>
                        <a:cubicBezTo>
                          <a:pt x="7430" y="20536"/>
                          <a:pt x="5156" y="20119"/>
                          <a:pt x="3655" y="18059"/>
                        </a:cubicBezTo>
                        <a:cubicBezTo>
                          <a:pt x="2167" y="16035"/>
                          <a:pt x="1286" y="13713"/>
                          <a:pt x="1346" y="11154"/>
                        </a:cubicBezTo>
                        <a:cubicBezTo>
                          <a:pt x="1405" y="8391"/>
                          <a:pt x="2417" y="4951"/>
                          <a:pt x="4405" y="2998"/>
                        </a:cubicBezTo>
                        <a:cubicBezTo>
                          <a:pt x="6149" y="1282"/>
                          <a:pt x="8356" y="506"/>
                          <a:pt x="10555" y="506"/>
                        </a:cubicBezTo>
                        <a:cubicBezTo>
                          <a:pt x="14856" y="506"/>
                          <a:pt x="19131" y="3474"/>
                          <a:pt x="19872" y="8177"/>
                        </a:cubicBezTo>
                        <a:cubicBezTo>
                          <a:pt x="20646" y="13059"/>
                          <a:pt x="18502" y="18000"/>
                          <a:pt x="20777" y="22691"/>
                        </a:cubicBezTo>
                        <a:cubicBezTo>
                          <a:pt x="20793" y="22750"/>
                          <a:pt x="20838" y="22774"/>
                          <a:pt x="20887" y="22774"/>
                        </a:cubicBezTo>
                        <a:cubicBezTo>
                          <a:pt x="20976" y="22774"/>
                          <a:pt x="21077" y="22691"/>
                          <a:pt x="21038" y="22584"/>
                        </a:cubicBezTo>
                        <a:cubicBezTo>
                          <a:pt x="19014" y="17654"/>
                          <a:pt x="21300" y="12630"/>
                          <a:pt x="20265" y="7629"/>
                        </a:cubicBezTo>
                        <a:cubicBezTo>
                          <a:pt x="19395" y="3510"/>
                          <a:pt x="15764" y="355"/>
                          <a:pt x="11573" y="33"/>
                        </a:cubicBezTo>
                        <a:cubicBezTo>
                          <a:pt x="11263" y="12"/>
                          <a:pt x="10955" y="1"/>
                          <a:pt x="1065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0" name="Google Shape;6190;p48"/>
                  <p:cNvSpPr/>
                  <p:nvPr/>
                </p:nvSpPr>
                <p:spPr>
                  <a:xfrm>
                    <a:off x="524496" y="1264722"/>
                    <a:ext cx="287740" cy="1342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87" h="4239" extrusionOk="0">
                        <a:moveTo>
                          <a:pt x="8807" y="1"/>
                        </a:moveTo>
                        <a:cubicBezTo>
                          <a:pt x="8753" y="1"/>
                          <a:pt x="8700" y="37"/>
                          <a:pt x="8694" y="108"/>
                        </a:cubicBezTo>
                        <a:cubicBezTo>
                          <a:pt x="8551" y="1525"/>
                          <a:pt x="4741" y="2096"/>
                          <a:pt x="3562" y="2442"/>
                        </a:cubicBezTo>
                        <a:cubicBezTo>
                          <a:pt x="2610" y="2739"/>
                          <a:pt x="1026" y="2823"/>
                          <a:pt x="300" y="3489"/>
                        </a:cubicBezTo>
                        <a:cubicBezTo>
                          <a:pt x="1" y="3768"/>
                          <a:pt x="277" y="4239"/>
                          <a:pt x="619" y="4239"/>
                        </a:cubicBezTo>
                        <a:cubicBezTo>
                          <a:pt x="686" y="4239"/>
                          <a:pt x="755" y="4221"/>
                          <a:pt x="824" y="4180"/>
                        </a:cubicBezTo>
                        <a:cubicBezTo>
                          <a:pt x="1478" y="3775"/>
                          <a:pt x="2610" y="3728"/>
                          <a:pt x="3383" y="3442"/>
                        </a:cubicBezTo>
                        <a:cubicBezTo>
                          <a:pt x="4169" y="3144"/>
                          <a:pt x="4955" y="2894"/>
                          <a:pt x="5729" y="2573"/>
                        </a:cubicBezTo>
                        <a:cubicBezTo>
                          <a:pt x="6872" y="2096"/>
                          <a:pt x="9087" y="1644"/>
                          <a:pt x="8920" y="108"/>
                        </a:cubicBezTo>
                        <a:cubicBezTo>
                          <a:pt x="8914" y="37"/>
                          <a:pt x="8860" y="1"/>
                          <a:pt x="880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1" name="Google Shape;6191;p48"/>
                  <p:cNvSpPr/>
                  <p:nvPr/>
                </p:nvSpPr>
                <p:spPr>
                  <a:xfrm>
                    <a:off x="527789" y="1379412"/>
                    <a:ext cx="84261" cy="2005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61" h="6333" extrusionOk="0">
                        <a:moveTo>
                          <a:pt x="231" y="0"/>
                        </a:moveTo>
                        <a:cubicBezTo>
                          <a:pt x="114" y="0"/>
                          <a:pt x="1" y="77"/>
                          <a:pt x="65" y="213"/>
                        </a:cubicBezTo>
                        <a:cubicBezTo>
                          <a:pt x="851" y="2106"/>
                          <a:pt x="1339" y="4189"/>
                          <a:pt x="1994" y="6130"/>
                        </a:cubicBezTo>
                        <a:cubicBezTo>
                          <a:pt x="2041" y="6249"/>
                          <a:pt x="2136" y="6332"/>
                          <a:pt x="2267" y="6332"/>
                        </a:cubicBezTo>
                        <a:lnTo>
                          <a:pt x="2351" y="6332"/>
                        </a:lnTo>
                        <a:cubicBezTo>
                          <a:pt x="2355" y="6333"/>
                          <a:pt x="2359" y="6333"/>
                          <a:pt x="2364" y="6333"/>
                        </a:cubicBezTo>
                        <a:cubicBezTo>
                          <a:pt x="2660" y="6333"/>
                          <a:pt x="2657" y="5926"/>
                          <a:pt x="2422" y="5821"/>
                        </a:cubicBezTo>
                        <a:cubicBezTo>
                          <a:pt x="2398" y="5809"/>
                          <a:pt x="2101" y="4558"/>
                          <a:pt x="2053" y="4368"/>
                        </a:cubicBezTo>
                        <a:cubicBezTo>
                          <a:pt x="1898" y="3773"/>
                          <a:pt x="1684" y="3201"/>
                          <a:pt x="1458" y="2618"/>
                        </a:cubicBezTo>
                        <a:cubicBezTo>
                          <a:pt x="1136" y="1749"/>
                          <a:pt x="922" y="832"/>
                          <a:pt x="386" y="58"/>
                        </a:cubicBezTo>
                        <a:cubicBezTo>
                          <a:pt x="347" y="19"/>
                          <a:pt x="288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2" name="Google Shape;6192;p48"/>
                  <p:cNvSpPr/>
                  <p:nvPr/>
                </p:nvSpPr>
                <p:spPr>
                  <a:xfrm>
                    <a:off x="639535" y="1528237"/>
                    <a:ext cx="247335" cy="8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11" h="2574" extrusionOk="0">
                        <a:moveTo>
                          <a:pt x="7609" y="1"/>
                        </a:moveTo>
                        <a:cubicBezTo>
                          <a:pt x="7605" y="1"/>
                          <a:pt x="7601" y="1"/>
                          <a:pt x="7597" y="1"/>
                        </a:cubicBezTo>
                        <a:cubicBezTo>
                          <a:pt x="6323" y="85"/>
                          <a:pt x="5168" y="859"/>
                          <a:pt x="4001" y="1299"/>
                        </a:cubicBezTo>
                        <a:cubicBezTo>
                          <a:pt x="2751" y="1775"/>
                          <a:pt x="1429" y="2121"/>
                          <a:pt x="84" y="2311"/>
                        </a:cubicBezTo>
                        <a:cubicBezTo>
                          <a:pt x="0" y="2323"/>
                          <a:pt x="0" y="2490"/>
                          <a:pt x="84" y="2502"/>
                        </a:cubicBezTo>
                        <a:cubicBezTo>
                          <a:pt x="428" y="2551"/>
                          <a:pt x="759" y="2573"/>
                          <a:pt x="1081" y="2573"/>
                        </a:cubicBezTo>
                        <a:cubicBezTo>
                          <a:pt x="3493" y="2573"/>
                          <a:pt x="5362" y="1304"/>
                          <a:pt x="7620" y="359"/>
                        </a:cubicBezTo>
                        <a:cubicBezTo>
                          <a:pt x="7807" y="288"/>
                          <a:pt x="7811" y="1"/>
                          <a:pt x="760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3" name="Google Shape;6193;p48"/>
                  <p:cNvSpPr/>
                  <p:nvPr/>
                </p:nvSpPr>
                <p:spPr>
                  <a:xfrm>
                    <a:off x="594127" y="1570446"/>
                    <a:ext cx="53356" cy="405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5" h="1281" extrusionOk="0">
                        <a:moveTo>
                          <a:pt x="153" y="0"/>
                        </a:moveTo>
                        <a:cubicBezTo>
                          <a:pt x="37" y="0"/>
                          <a:pt x="1" y="206"/>
                          <a:pt x="137" y="240"/>
                        </a:cubicBezTo>
                        <a:cubicBezTo>
                          <a:pt x="422" y="276"/>
                          <a:pt x="708" y="621"/>
                          <a:pt x="899" y="811"/>
                        </a:cubicBezTo>
                        <a:cubicBezTo>
                          <a:pt x="1053" y="978"/>
                          <a:pt x="1244" y="1085"/>
                          <a:pt x="1387" y="1228"/>
                        </a:cubicBezTo>
                        <a:cubicBezTo>
                          <a:pt x="1423" y="1264"/>
                          <a:pt x="1465" y="1280"/>
                          <a:pt x="1507" y="1280"/>
                        </a:cubicBezTo>
                        <a:cubicBezTo>
                          <a:pt x="1562" y="1280"/>
                          <a:pt x="1615" y="1252"/>
                          <a:pt x="1649" y="1204"/>
                        </a:cubicBezTo>
                        <a:cubicBezTo>
                          <a:pt x="1649" y="1181"/>
                          <a:pt x="1661" y="1181"/>
                          <a:pt x="1661" y="1169"/>
                        </a:cubicBezTo>
                        <a:cubicBezTo>
                          <a:pt x="1684" y="1109"/>
                          <a:pt x="1684" y="1038"/>
                          <a:pt x="1661" y="978"/>
                        </a:cubicBezTo>
                        <a:cubicBezTo>
                          <a:pt x="1589" y="871"/>
                          <a:pt x="1506" y="835"/>
                          <a:pt x="1411" y="776"/>
                        </a:cubicBezTo>
                        <a:cubicBezTo>
                          <a:pt x="1244" y="669"/>
                          <a:pt x="1113" y="550"/>
                          <a:pt x="958" y="430"/>
                        </a:cubicBezTo>
                        <a:cubicBezTo>
                          <a:pt x="732" y="252"/>
                          <a:pt x="470" y="14"/>
                          <a:pt x="172" y="2"/>
                        </a:cubicBezTo>
                        <a:cubicBezTo>
                          <a:pt x="166" y="1"/>
                          <a:pt x="160" y="0"/>
                          <a:pt x="153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4" name="Google Shape;6194;p48"/>
                  <p:cNvSpPr/>
                  <p:nvPr/>
                </p:nvSpPr>
                <p:spPr>
                  <a:xfrm>
                    <a:off x="594887" y="1463609"/>
                    <a:ext cx="311869" cy="1142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49" h="3607" extrusionOk="0">
                        <a:moveTo>
                          <a:pt x="9523" y="1"/>
                        </a:moveTo>
                        <a:cubicBezTo>
                          <a:pt x="9495" y="1"/>
                          <a:pt x="9465" y="6"/>
                          <a:pt x="9435" y="18"/>
                        </a:cubicBezTo>
                        <a:cubicBezTo>
                          <a:pt x="6459" y="1328"/>
                          <a:pt x="3232" y="1911"/>
                          <a:pt x="256" y="3138"/>
                        </a:cubicBezTo>
                        <a:cubicBezTo>
                          <a:pt x="0" y="3244"/>
                          <a:pt x="59" y="3607"/>
                          <a:pt x="294" y="3607"/>
                        </a:cubicBezTo>
                        <a:cubicBezTo>
                          <a:pt x="323" y="3607"/>
                          <a:pt x="353" y="3602"/>
                          <a:pt x="387" y="3590"/>
                        </a:cubicBezTo>
                        <a:cubicBezTo>
                          <a:pt x="3506" y="2554"/>
                          <a:pt x="6721" y="2078"/>
                          <a:pt x="9661" y="375"/>
                        </a:cubicBezTo>
                        <a:cubicBezTo>
                          <a:pt x="9849" y="261"/>
                          <a:pt x="9718" y="1"/>
                          <a:pt x="952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5" name="Google Shape;6195;p48"/>
                  <p:cNvSpPr/>
                  <p:nvPr/>
                </p:nvSpPr>
                <p:spPr>
                  <a:xfrm>
                    <a:off x="552583" y="1322384"/>
                    <a:ext cx="271242" cy="1132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6" h="3575" extrusionOk="0">
                        <a:moveTo>
                          <a:pt x="8505" y="0"/>
                        </a:moveTo>
                        <a:cubicBezTo>
                          <a:pt x="8503" y="0"/>
                          <a:pt x="8500" y="1"/>
                          <a:pt x="8497" y="2"/>
                        </a:cubicBezTo>
                        <a:cubicBezTo>
                          <a:pt x="7140" y="537"/>
                          <a:pt x="5854" y="1240"/>
                          <a:pt x="4532" y="1799"/>
                        </a:cubicBezTo>
                        <a:cubicBezTo>
                          <a:pt x="3068" y="2430"/>
                          <a:pt x="1496" y="2811"/>
                          <a:pt x="68" y="3466"/>
                        </a:cubicBezTo>
                        <a:cubicBezTo>
                          <a:pt x="1" y="3500"/>
                          <a:pt x="48" y="3575"/>
                          <a:pt x="103" y="3575"/>
                        </a:cubicBezTo>
                        <a:cubicBezTo>
                          <a:pt x="107" y="3575"/>
                          <a:pt x="111" y="3574"/>
                          <a:pt x="115" y="3573"/>
                        </a:cubicBezTo>
                        <a:cubicBezTo>
                          <a:pt x="3163" y="3133"/>
                          <a:pt x="5783" y="1287"/>
                          <a:pt x="8533" y="73"/>
                        </a:cubicBezTo>
                        <a:cubicBezTo>
                          <a:pt x="8566" y="62"/>
                          <a:pt x="8538" y="0"/>
                          <a:pt x="8505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6" name="Google Shape;6196;p48"/>
                  <p:cNvSpPr/>
                  <p:nvPr/>
                </p:nvSpPr>
                <p:spPr>
                  <a:xfrm>
                    <a:off x="557111" y="1360572"/>
                    <a:ext cx="288626" cy="1089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5" h="3440" extrusionOk="0">
                        <a:moveTo>
                          <a:pt x="8959" y="1"/>
                        </a:moveTo>
                        <a:cubicBezTo>
                          <a:pt x="8944" y="1"/>
                          <a:pt x="8929" y="4"/>
                          <a:pt x="8914" y="10"/>
                        </a:cubicBezTo>
                        <a:cubicBezTo>
                          <a:pt x="7556" y="748"/>
                          <a:pt x="5890" y="1105"/>
                          <a:pt x="4473" y="1641"/>
                        </a:cubicBezTo>
                        <a:cubicBezTo>
                          <a:pt x="3056" y="2177"/>
                          <a:pt x="1568" y="2915"/>
                          <a:pt x="91" y="3308"/>
                        </a:cubicBezTo>
                        <a:cubicBezTo>
                          <a:pt x="0" y="3331"/>
                          <a:pt x="39" y="3440"/>
                          <a:pt x="105" y="3440"/>
                        </a:cubicBezTo>
                        <a:cubicBezTo>
                          <a:pt x="108" y="3440"/>
                          <a:pt x="112" y="3440"/>
                          <a:pt x="115" y="3439"/>
                        </a:cubicBezTo>
                        <a:cubicBezTo>
                          <a:pt x="1710" y="3046"/>
                          <a:pt x="3258" y="2296"/>
                          <a:pt x="4842" y="1784"/>
                        </a:cubicBezTo>
                        <a:cubicBezTo>
                          <a:pt x="6175" y="1355"/>
                          <a:pt x="7830" y="998"/>
                          <a:pt x="9021" y="177"/>
                        </a:cubicBezTo>
                        <a:cubicBezTo>
                          <a:pt x="9114" y="125"/>
                          <a:pt x="9054" y="1"/>
                          <a:pt x="895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7" name="Google Shape;6197;p48"/>
                  <p:cNvSpPr/>
                  <p:nvPr/>
                </p:nvSpPr>
                <p:spPr>
                  <a:xfrm>
                    <a:off x="584501" y="1398506"/>
                    <a:ext cx="272382" cy="1116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02" h="3527" extrusionOk="0">
                        <a:moveTo>
                          <a:pt x="8509" y="1"/>
                        </a:moveTo>
                        <a:cubicBezTo>
                          <a:pt x="8486" y="1"/>
                          <a:pt x="8461" y="12"/>
                          <a:pt x="8442" y="38"/>
                        </a:cubicBezTo>
                        <a:cubicBezTo>
                          <a:pt x="7920" y="871"/>
                          <a:pt x="1386" y="3352"/>
                          <a:pt x="310" y="3352"/>
                        </a:cubicBezTo>
                        <a:cubicBezTo>
                          <a:pt x="233" y="3352"/>
                          <a:pt x="184" y="3340"/>
                          <a:pt x="167" y="3313"/>
                        </a:cubicBezTo>
                        <a:cubicBezTo>
                          <a:pt x="148" y="3284"/>
                          <a:pt x="118" y="3271"/>
                          <a:pt x="89" y="3271"/>
                        </a:cubicBezTo>
                        <a:cubicBezTo>
                          <a:pt x="44" y="3271"/>
                          <a:pt x="0" y="3302"/>
                          <a:pt x="0" y="3360"/>
                        </a:cubicBezTo>
                        <a:lnTo>
                          <a:pt x="0" y="3420"/>
                        </a:lnTo>
                        <a:cubicBezTo>
                          <a:pt x="0" y="3479"/>
                          <a:pt x="60" y="3527"/>
                          <a:pt x="107" y="3527"/>
                        </a:cubicBezTo>
                        <a:cubicBezTo>
                          <a:pt x="1905" y="3467"/>
                          <a:pt x="4108" y="2539"/>
                          <a:pt x="5715" y="1753"/>
                        </a:cubicBezTo>
                        <a:cubicBezTo>
                          <a:pt x="6513" y="1348"/>
                          <a:pt x="8096" y="931"/>
                          <a:pt x="8561" y="98"/>
                        </a:cubicBezTo>
                        <a:cubicBezTo>
                          <a:pt x="8601" y="49"/>
                          <a:pt x="8559" y="1"/>
                          <a:pt x="8509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8" name="Google Shape;6198;p48"/>
                  <p:cNvSpPr/>
                  <p:nvPr/>
                </p:nvSpPr>
                <p:spPr>
                  <a:xfrm>
                    <a:off x="588997" y="1448821"/>
                    <a:ext cx="297398" cy="97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92" h="3068" extrusionOk="0">
                        <a:moveTo>
                          <a:pt x="9191" y="1"/>
                        </a:moveTo>
                        <a:cubicBezTo>
                          <a:pt x="9177" y="1"/>
                          <a:pt x="9161" y="3"/>
                          <a:pt x="9145" y="9"/>
                        </a:cubicBezTo>
                        <a:cubicBezTo>
                          <a:pt x="7347" y="747"/>
                          <a:pt x="5466" y="1104"/>
                          <a:pt x="3621" y="1652"/>
                        </a:cubicBezTo>
                        <a:cubicBezTo>
                          <a:pt x="2537" y="1974"/>
                          <a:pt x="1108" y="2200"/>
                          <a:pt x="120" y="2807"/>
                        </a:cubicBezTo>
                        <a:cubicBezTo>
                          <a:pt x="0" y="2887"/>
                          <a:pt x="73" y="3067"/>
                          <a:pt x="191" y="3067"/>
                        </a:cubicBezTo>
                        <a:cubicBezTo>
                          <a:pt x="214" y="3067"/>
                          <a:pt x="238" y="3060"/>
                          <a:pt x="263" y="3045"/>
                        </a:cubicBezTo>
                        <a:cubicBezTo>
                          <a:pt x="1370" y="2414"/>
                          <a:pt x="3263" y="2116"/>
                          <a:pt x="4525" y="1795"/>
                        </a:cubicBezTo>
                        <a:cubicBezTo>
                          <a:pt x="6133" y="1402"/>
                          <a:pt x="7728" y="962"/>
                          <a:pt x="9252" y="271"/>
                        </a:cubicBezTo>
                        <a:cubicBezTo>
                          <a:pt x="9392" y="228"/>
                          <a:pt x="9328" y="1"/>
                          <a:pt x="9191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9" name="Google Shape;6199;p48"/>
                  <p:cNvSpPr/>
                  <p:nvPr/>
                </p:nvSpPr>
                <p:spPr>
                  <a:xfrm>
                    <a:off x="665183" y="869958"/>
                    <a:ext cx="74698" cy="456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9" h="14426" extrusionOk="0">
                        <a:moveTo>
                          <a:pt x="362" y="0"/>
                        </a:moveTo>
                        <a:cubicBezTo>
                          <a:pt x="334" y="0"/>
                          <a:pt x="303" y="21"/>
                          <a:pt x="298" y="62"/>
                        </a:cubicBezTo>
                        <a:cubicBezTo>
                          <a:pt x="0" y="2919"/>
                          <a:pt x="369" y="5955"/>
                          <a:pt x="893" y="8765"/>
                        </a:cubicBezTo>
                        <a:cubicBezTo>
                          <a:pt x="1167" y="10289"/>
                          <a:pt x="1084" y="13099"/>
                          <a:pt x="2024" y="14361"/>
                        </a:cubicBezTo>
                        <a:cubicBezTo>
                          <a:pt x="2059" y="14407"/>
                          <a:pt x="2106" y="14425"/>
                          <a:pt x="2151" y="14425"/>
                        </a:cubicBezTo>
                        <a:cubicBezTo>
                          <a:pt x="2259" y="14425"/>
                          <a:pt x="2358" y="14319"/>
                          <a:pt x="2274" y="14218"/>
                        </a:cubicBezTo>
                        <a:cubicBezTo>
                          <a:pt x="1405" y="13051"/>
                          <a:pt x="1429" y="10158"/>
                          <a:pt x="1143" y="8706"/>
                        </a:cubicBezTo>
                        <a:cubicBezTo>
                          <a:pt x="619" y="5931"/>
                          <a:pt x="214" y="2919"/>
                          <a:pt x="405" y="73"/>
                        </a:cubicBezTo>
                        <a:cubicBezTo>
                          <a:pt x="417" y="24"/>
                          <a:pt x="391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0" name="Google Shape;6200;p48"/>
                  <p:cNvSpPr/>
                  <p:nvPr/>
                </p:nvSpPr>
                <p:spPr>
                  <a:xfrm>
                    <a:off x="568289" y="867678"/>
                    <a:ext cx="111049" cy="939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7" h="2968" extrusionOk="0">
                        <a:moveTo>
                          <a:pt x="572" y="419"/>
                        </a:moveTo>
                        <a:cubicBezTo>
                          <a:pt x="857" y="419"/>
                          <a:pt x="1000" y="788"/>
                          <a:pt x="1107" y="1027"/>
                        </a:cubicBezTo>
                        <a:cubicBezTo>
                          <a:pt x="1229" y="1315"/>
                          <a:pt x="1296" y="1659"/>
                          <a:pt x="1307" y="2001"/>
                        </a:cubicBezTo>
                        <a:lnTo>
                          <a:pt x="1307" y="2001"/>
                        </a:lnTo>
                        <a:cubicBezTo>
                          <a:pt x="982" y="1838"/>
                          <a:pt x="719" y="1545"/>
                          <a:pt x="595" y="1193"/>
                        </a:cubicBezTo>
                        <a:cubicBezTo>
                          <a:pt x="560" y="1062"/>
                          <a:pt x="512" y="907"/>
                          <a:pt x="476" y="765"/>
                        </a:cubicBezTo>
                        <a:cubicBezTo>
                          <a:pt x="441" y="550"/>
                          <a:pt x="322" y="419"/>
                          <a:pt x="572" y="419"/>
                        </a:cubicBezTo>
                        <a:close/>
                        <a:moveTo>
                          <a:pt x="466" y="0"/>
                        </a:moveTo>
                        <a:cubicBezTo>
                          <a:pt x="389" y="0"/>
                          <a:pt x="311" y="25"/>
                          <a:pt x="238" y="86"/>
                        </a:cubicBezTo>
                        <a:cubicBezTo>
                          <a:pt x="0" y="276"/>
                          <a:pt x="179" y="800"/>
                          <a:pt x="238" y="1038"/>
                        </a:cubicBezTo>
                        <a:cubicBezTo>
                          <a:pt x="383" y="1649"/>
                          <a:pt x="766" y="2130"/>
                          <a:pt x="1300" y="2341"/>
                        </a:cubicBezTo>
                        <a:lnTo>
                          <a:pt x="1300" y="2341"/>
                        </a:lnTo>
                        <a:cubicBezTo>
                          <a:pt x="1286" y="2515"/>
                          <a:pt x="1258" y="2683"/>
                          <a:pt x="1215" y="2836"/>
                        </a:cubicBezTo>
                        <a:cubicBezTo>
                          <a:pt x="1187" y="2921"/>
                          <a:pt x="1245" y="2968"/>
                          <a:pt x="1308" y="2968"/>
                        </a:cubicBezTo>
                        <a:cubicBezTo>
                          <a:pt x="1352" y="2968"/>
                          <a:pt x="1397" y="2945"/>
                          <a:pt x="1417" y="2896"/>
                        </a:cubicBezTo>
                        <a:cubicBezTo>
                          <a:pt x="1463" y="2748"/>
                          <a:pt x="1498" y="2584"/>
                          <a:pt x="1519" y="2410"/>
                        </a:cubicBezTo>
                        <a:lnTo>
                          <a:pt x="1519" y="2410"/>
                        </a:lnTo>
                        <a:cubicBezTo>
                          <a:pt x="1649" y="2442"/>
                          <a:pt x="1786" y="2458"/>
                          <a:pt x="1930" y="2458"/>
                        </a:cubicBezTo>
                        <a:cubicBezTo>
                          <a:pt x="2007" y="2458"/>
                          <a:pt x="2086" y="2453"/>
                          <a:pt x="2167" y="2443"/>
                        </a:cubicBezTo>
                        <a:cubicBezTo>
                          <a:pt x="3096" y="2324"/>
                          <a:pt x="3501" y="979"/>
                          <a:pt x="3501" y="181"/>
                        </a:cubicBezTo>
                        <a:cubicBezTo>
                          <a:pt x="3507" y="122"/>
                          <a:pt x="3465" y="92"/>
                          <a:pt x="3420" y="92"/>
                        </a:cubicBezTo>
                        <a:cubicBezTo>
                          <a:pt x="3376" y="92"/>
                          <a:pt x="3328" y="122"/>
                          <a:pt x="3322" y="181"/>
                        </a:cubicBezTo>
                        <a:cubicBezTo>
                          <a:pt x="3262" y="777"/>
                          <a:pt x="2893" y="1812"/>
                          <a:pt x="2310" y="2050"/>
                        </a:cubicBezTo>
                        <a:cubicBezTo>
                          <a:pt x="2163" y="2109"/>
                          <a:pt x="2014" y="2136"/>
                          <a:pt x="1868" y="2136"/>
                        </a:cubicBezTo>
                        <a:cubicBezTo>
                          <a:pt x="1757" y="2136"/>
                          <a:pt x="1648" y="2121"/>
                          <a:pt x="1542" y="2091"/>
                        </a:cubicBezTo>
                        <a:lnTo>
                          <a:pt x="1542" y="2091"/>
                        </a:lnTo>
                        <a:cubicBezTo>
                          <a:pt x="1560" y="1394"/>
                          <a:pt x="1372" y="625"/>
                          <a:pt x="893" y="205"/>
                        </a:cubicBezTo>
                        <a:cubicBezTo>
                          <a:pt x="788" y="108"/>
                          <a:pt x="628" y="0"/>
                          <a:pt x="466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1" name="Google Shape;6201;p48"/>
                  <p:cNvSpPr/>
                  <p:nvPr/>
                </p:nvSpPr>
                <p:spPr>
                  <a:xfrm>
                    <a:off x="468386" y="914478"/>
                    <a:ext cx="144867" cy="10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75" h="3315" extrusionOk="0">
                        <a:moveTo>
                          <a:pt x="686" y="464"/>
                        </a:moveTo>
                        <a:cubicBezTo>
                          <a:pt x="725" y="464"/>
                          <a:pt x="770" y="468"/>
                          <a:pt x="822" y="477"/>
                        </a:cubicBezTo>
                        <a:cubicBezTo>
                          <a:pt x="1131" y="537"/>
                          <a:pt x="1429" y="1049"/>
                          <a:pt x="1572" y="1287"/>
                        </a:cubicBezTo>
                        <a:cubicBezTo>
                          <a:pt x="1736" y="1595"/>
                          <a:pt x="1849" y="1958"/>
                          <a:pt x="1888" y="2321"/>
                        </a:cubicBezTo>
                        <a:lnTo>
                          <a:pt x="1888" y="2321"/>
                        </a:lnTo>
                        <a:cubicBezTo>
                          <a:pt x="1374" y="2120"/>
                          <a:pt x="920" y="1769"/>
                          <a:pt x="679" y="1323"/>
                        </a:cubicBezTo>
                        <a:cubicBezTo>
                          <a:pt x="536" y="1070"/>
                          <a:pt x="221" y="464"/>
                          <a:pt x="686" y="464"/>
                        </a:cubicBezTo>
                        <a:close/>
                        <a:moveTo>
                          <a:pt x="226" y="1"/>
                        </a:moveTo>
                        <a:cubicBezTo>
                          <a:pt x="155" y="1"/>
                          <a:pt x="95" y="72"/>
                          <a:pt x="83" y="144"/>
                        </a:cubicBezTo>
                        <a:cubicBezTo>
                          <a:pt x="1" y="1300"/>
                          <a:pt x="819" y="2328"/>
                          <a:pt x="1900" y="2706"/>
                        </a:cubicBezTo>
                        <a:lnTo>
                          <a:pt x="1900" y="2706"/>
                        </a:lnTo>
                        <a:cubicBezTo>
                          <a:pt x="1892" y="2870"/>
                          <a:pt x="1867" y="3029"/>
                          <a:pt x="1822" y="3180"/>
                        </a:cubicBezTo>
                        <a:cubicBezTo>
                          <a:pt x="1789" y="3261"/>
                          <a:pt x="1861" y="3314"/>
                          <a:pt x="1929" y="3314"/>
                        </a:cubicBezTo>
                        <a:cubicBezTo>
                          <a:pt x="1961" y="3314"/>
                          <a:pt x="1993" y="3302"/>
                          <a:pt x="2012" y="3275"/>
                        </a:cubicBezTo>
                        <a:cubicBezTo>
                          <a:pt x="2112" y="3130"/>
                          <a:pt x="2176" y="2965"/>
                          <a:pt x="2210" y="2790"/>
                        </a:cubicBezTo>
                        <a:lnTo>
                          <a:pt x="2210" y="2790"/>
                        </a:lnTo>
                        <a:cubicBezTo>
                          <a:pt x="2348" y="2816"/>
                          <a:pt x="2490" y="2829"/>
                          <a:pt x="2632" y="2829"/>
                        </a:cubicBezTo>
                        <a:cubicBezTo>
                          <a:pt x="3516" y="2829"/>
                          <a:pt x="4410" y="2324"/>
                          <a:pt x="4560" y="1406"/>
                        </a:cubicBezTo>
                        <a:cubicBezTo>
                          <a:pt x="4574" y="1356"/>
                          <a:pt x="4546" y="1323"/>
                          <a:pt x="4515" y="1323"/>
                        </a:cubicBezTo>
                        <a:cubicBezTo>
                          <a:pt x="4495" y="1323"/>
                          <a:pt x="4474" y="1337"/>
                          <a:pt x="4465" y="1370"/>
                        </a:cubicBezTo>
                        <a:cubicBezTo>
                          <a:pt x="4242" y="2176"/>
                          <a:pt x="3580" y="2511"/>
                          <a:pt x="2859" y="2511"/>
                        </a:cubicBezTo>
                        <a:cubicBezTo>
                          <a:pt x="2654" y="2511"/>
                          <a:pt x="2444" y="2484"/>
                          <a:pt x="2238" y="2433"/>
                        </a:cubicBezTo>
                        <a:lnTo>
                          <a:pt x="2238" y="2433"/>
                        </a:lnTo>
                        <a:cubicBezTo>
                          <a:pt x="2212" y="1332"/>
                          <a:pt x="1230" y="10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2" name="Google Shape;6202;p48"/>
                  <p:cNvSpPr/>
                  <p:nvPr/>
                </p:nvSpPr>
                <p:spPr>
                  <a:xfrm>
                    <a:off x="371555" y="1005261"/>
                    <a:ext cx="163328" cy="45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58" h="1439" extrusionOk="0">
                        <a:moveTo>
                          <a:pt x="247" y="1"/>
                        </a:moveTo>
                        <a:cubicBezTo>
                          <a:pt x="113" y="1"/>
                          <a:pt x="0" y="170"/>
                          <a:pt x="129" y="289"/>
                        </a:cubicBezTo>
                        <a:cubicBezTo>
                          <a:pt x="792" y="886"/>
                          <a:pt x="2098" y="1439"/>
                          <a:pt x="3222" y="1439"/>
                        </a:cubicBezTo>
                        <a:cubicBezTo>
                          <a:pt x="4115" y="1439"/>
                          <a:pt x="4894" y="1089"/>
                          <a:pt x="5142" y="134"/>
                        </a:cubicBezTo>
                        <a:cubicBezTo>
                          <a:pt x="5157" y="88"/>
                          <a:pt x="5112" y="46"/>
                          <a:pt x="5068" y="46"/>
                        </a:cubicBezTo>
                        <a:cubicBezTo>
                          <a:pt x="5045" y="46"/>
                          <a:pt x="5023" y="58"/>
                          <a:pt x="5011" y="87"/>
                        </a:cubicBezTo>
                        <a:cubicBezTo>
                          <a:pt x="4695" y="810"/>
                          <a:pt x="3997" y="1082"/>
                          <a:pt x="3218" y="1082"/>
                        </a:cubicBezTo>
                        <a:cubicBezTo>
                          <a:pt x="2176" y="1082"/>
                          <a:pt x="987" y="596"/>
                          <a:pt x="367" y="51"/>
                        </a:cubicBezTo>
                        <a:cubicBezTo>
                          <a:pt x="329" y="16"/>
                          <a:pt x="287" y="1"/>
                          <a:pt x="24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3" name="Google Shape;6203;p48"/>
                  <p:cNvSpPr/>
                  <p:nvPr/>
                </p:nvSpPr>
                <p:spPr>
                  <a:xfrm>
                    <a:off x="374278" y="1005198"/>
                    <a:ext cx="263263" cy="350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4" h="11076" extrusionOk="0">
                        <a:moveTo>
                          <a:pt x="107" y="0"/>
                        </a:moveTo>
                        <a:cubicBezTo>
                          <a:pt x="49" y="0"/>
                          <a:pt x="0" y="56"/>
                          <a:pt x="43" y="124"/>
                        </a:cubicBezTo>
                        <a:cubicBezTo>
                          <a:pt x="650" y="1184"/>
                          <a:pt x="1639" y="1982"/>
                          <a:pt x="2281" y="3030"/>
                        </a:cubicBezTo>
                        <a:cubicBezTo>
                          <a:pt x="2758" y="3792"/>
                          <a:pt x="3127" y="4637"/>
                          <a:pt x="3674" y="5375"/>
                        </a:cubicBezTo>
                        <a:cubicBezTo>
                          <a:pt x="4996" y="7197"/>
                          <a:pt x="6246" y="9614"/>
                          <a:pt x="8020" y="11042"/>
                        </a:cubicBezTo>
                        <a:cubicBezTo>
                          <a:pt x="8048" y="11066"/>
                          <a:pt x="8079" y="11075"/>
                          <a:pt x="8109" y="11075"/>
                        </a:cubicBezTo>
                        <a:cubicBezTo>
                          <a:pt x="8218" y="11075"/>
                          <a:pt x="8313" y="10945"/>
                          <a:pt x="8211" y="10852"/>
                        </a:cubicBezTo>
                        <a:cubicBezTo>
                          <a:pt x="4925" y="7792"/>
                          <a:pt x="3532" y="3053"/>
                          <a:pt x="174" y="29"/>
                        </a:cubicBezTo>
                        <a:cubicBezTo>
                          <a:pt x="154" y="9"/>
                          <a:pt x="130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353" y="193753"/>
            <a:ext cx="8187334" cy="4806581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grpSp>
        <p:nvGrpSpPr>
          <p:cNvPr id="353" name="Google Shape;6071;p48"/>
          <p:cNvGrpSpPr/>
          <p:nvPr/>
        </p:nvGrpSpPr>
        <p:grpSpPr>
          <a:xfrm>
            <a:off x="0" y="2789076"/>
            <a:ext cx="2733845" cy="2107164"/>
            <a:chOff x="0" y="2789076"/>
            <a:chExt cx="2733845" cy="2107164"/>
          </a:xfrm>
        </p:grpSpPr>
        <p:sp>
          <p:nvSpPr>
            <p:cNvPr id="354" name="Google Shape;6072;p48"/>
            <p:cNvSpPr/>
            <p:nvPr/>
          </p:nvSpPr>
          <p:spPr>
            <a:xfrm>
              <a:off x="1897768" y="4423453"/>
              <a:ext cx="115989" cy="316903"/>
            </a:xfrm>
            <a:custGeom>
              <a:avLst/>
              <a:gdLst/>
              <a:ahLst/>
              <a:cxnLst/>
              <a:rect l="l" t="t" r="r" b="b"/>
              <a:pathLst>
                <a:path w="3663" h="10008" extrusionOk="0">
                  <a:moveTo>
                    <a:pt x="3579" y="0"/>
                  </a:moveTo>
                  <a:cubicBezTo>
                    <a:pt x="2174" y="191"/>
                    <a:pt x="1770" y="2441"/>
                    <a:pt x="1448" y="3512"/>
                  </a:cubicBezTo>
                  <a:cubicBezTo>
                    <a:pt x="805" y="5596"/>
                    <a:pt x="841" y="7858"/>
                    <a:pt x="31" y="9894"/>
                  </a:cubicBezTo>
                  <a:cubicBezTo>
                    <a:pt x="0" y="9964"/>
                    <a:pt x="55" y="10008"/>
                    <a:pt x="113" y="10008"/>
                  </a:cubicBezTo>
                  <a:cubicBezTo>
                    <a:pt x="144" y="10008"/>
                    <a:pt x="177" y="9995"/>
                    <a:pt x="198" y="9966"/>
                  </a:cubicBezTo>
                  <a:cubicBezTo>
                    <a:pt x="996" y="8763"/>
                    <a:pt x="1067" y="7108"/>
                    <a:pt x="1353" y="5739"/>
                  </a:cubicBezTo>
                  <a:cubicBezTo>
                    <a:pt x="1627" y="4465"/>
                    <a:pt x="2186" y="595"/>
                    <a:pt x="3603" y="107"/>
                  </a:cubicBezTo>
                  <a:cubicBezTo>
                    <a:pt x="3663" y="83"/>
                    <a:pt x="3651" y="0"/>
                    <a:pt x="3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6073;p48"/>
            <p:cNvSpPr/>
            <p:nvPr/>
          </p:nvSpPr>
          <p:spPr>
            <a:xfrm>
              <a:off x="1979336" y="4414492"/>
              <a:ext cx="209179" cy="422759"/>
            </a:xfrm>
            <a:custGeom>
              <a:avLst/>
              <a:gdLst/>
              <a:ahLst/>
              <a:cxnLst/>
              <a:rect l="l" t="t" r="r" b="b"/>
              <a:pathLst>
                <a:path w="6606" h="13351" extrusionOk="0">
                  <a:moveTo>
                    <a:pt x="2133" y="1"/>
                  </a:moveTo>
                  <a:cubicBezTo>
                    <a:pt x="1688" y="1"/>
                    <a:pt x="1156" y="112"/>
                    <a:pt x="527" y="354"/>
                  </a:cubicBezTo>
                  <a:cubicBezTo>
                    <a:pt x="485" y="365"/>
                    <a:pt x="489" y="430"/>
                    <a:pt x="523" y="430"/>
                  </a:cubicBezTo>
                  <a:cubicBezTo>
                    <a:pt x="528" y="430"/>
                    <a:pt x="533" y="429"/>
                    <a:pt x="539" y="426"/>
                  </a:cubicBezTo>
                  <a:cubicBezTo>
                    <a:pt x="1034" y="362"/>
                    <a:pt x="1482" y="301"/>
                    <a:pt x="1879" y="301"/>
                  </a:cubicBezTo>
                  <a:cubicBezTo>
                    <a:pt x="2745" y="301"/>
                    <a:pt x="3368" y="592"/>
                    <a:pt x="3694" y="1783"/>
                  </a:cubicBezTo>
                  <a:cubicBezTo>
                    <a:pt x="4159" y="3498"/>
                    <a:pt x="3397" y="5879"/>
                    <a:pt x="2789" y="7498"/>
                  </a:cubicBezTo>
                  <a:cubicBezTo>
                    <a:pt x="2015" y="9534"/>
                    <a:pt x="1122" y="11249"/>
                    <a:pt x="63" y="13130"/>
                  </a:cubicBezTo>
                  <a:cubicBezTo>
                    <a:pt x="0" y="13237"/>
                    <a:pt x="85" y="13351"/>
                    <a:pt x="182" y="13351"/>
                  </a:cubicBezTo>
                  <a:cubicBezTo>
                    <a:pt x="214" y="13351"/>
                    <a:pt x="247" y="13338"/>
                    <a:pt x="277" y="13308"/>
                  </a:cubicBezTo>
                  <a:cubicBezTo>
                    <a:pt x="2324" y="11229"/>
                    <a:pt x="6606" y="1"/>
                    <a:pt x="2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6074;p48"/>
            <p:cNvSpPr/>
            <p:nvPr/>
          </p:nvSpPr>
          <p:spPr>
            <a:xfrm>
              <a:off x="1727601" y="4735795"/>
              <a:ext cx="282072" cy="153765"/>
            </a:xfrm>
            <a:custGeom>
              <a:avLst/>
              <a:gdLst/>
              <a:ahLst/>
              <a:cxnLst/>
              <a:rect l="l" t="t" r="r" b="b"/>
              <a:pathLst>
                <a:path w="8908" h="4856" extrusionOk="0">
                  <a:moveTo>
                    <a:pt x="81" y="1"/>
                  </a:moveTo>
                  <a:cubicBezTo>
                    <a:pt x="39" y="1"/>
                    <a:pt x="0" y="35"/>
                    <a:pt x="24" y="90"/>
                  </a:cubicBezTo>
                  <a:cubicBezTo>
                    <a:pt x="286" y="1090"/>
                    <a:pt x="417" y="2233"/>
                    <a:pt x="1071" y="3066"/>
                  </a:cubicBezTo>
                  <a:cubicBezTo>
                    <a:pt x="1786" y="3971"/>
                    <a:pt x="3155" y="4590"/>
                    <a:pt x="4250" y="4793"/>
                  </a:cubicBezTo>
                  <a:cubicBezTo>
                    <a:pt x="4473" y="4835"/>
                    <a:pt x="4699" y="4856"/>
                    <a:pt x="4926" y="4856"/>
                  </a:cubicBezTo>
                  <a:cubicBezTo>
                    <a:pt x="6535" y="4856"/>
                    <a:pt x="8192" y="3827"/>
                    <a:pt x="8870" y="2388"/>
                  </a:cubicBezTo>
                  <a:cubicBezTo>
                    <a:pt x="8908" y="2340"/>
                    <a:pt x="8871" y="2293"/>
                    <a:pt x="8830" y="2293"/>
                  </a:cubicBezTo>
                  <a:cubicBezTo>
                    <a:pt x="8820" y="2293"/>
                    <a:pt x="8809" y="2297"/>
                    <a:pt x="8799" y="2304"/>
                  </a:cubicBezTo>
                  <a:cubicBezTo>
                    <a:pt x="7835" y="3461"/>
                    <a:pt x="6255" y="4251"/>
                    <a:pt x="4734" y="4251"/>
                  </a:cubicBezTo>
                  <a:cubicBezTo>
                    <a:pt x="4376" y="4251"/>
                    <a:pt x="4021" y="4207"/>
                    <a:pt x="3679" y="4114"/>
                  </a:cubicBezTo>
                  <a:cubicBezTo>
                    <a:pt x="2441" y="3769"/>
                    <a:pt x="1286" y="3102"/>
                    <a:pt x="798" y="1876"/>
                  </a:cubicBezTo>
                  <a:cubicBezTo>
                    <a:pt x="559" y="1268"/>
                    <a:pt x="464" y="602"/>
                    <a:pt x="143" y="30"/>
                  </a:cubicBezTo>
                  <a:cubicBezTo>
                    <a:pt x="126" y="10"/>
                    <a:pt x="103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075;p48"/>
            <p:cNvSpPr/>
            <p:nvPr/>
          </p:nvSpPr>
          <p:spPr>
            <a:xfrm>
              <a:off x="1659902" y="4610909"/>
              <a:ext cx="210509" cy="154209"/>
            </a:xfrm>
            <a:custGeom>
              <a:avLst/>
              <a:gdLst/>
              <a:ahLst/>
              <a:cxnLst/>
              <a:rect l="l" t="t" r="r" b="b"/>
              <a:pathLst>
                <a:path w="6648" h="4870" extrusionOk="0">
                  <a:moveTo>
                    <a:pt x="1340" y="1"/>
                  </a:moveTo>
                  <a:cubicBezTo>
                    <a:pt x="689" y="1"/>
                    <a:pt x="142" y="291"/>
                    <a:pt x="19" y="1129"/>
                  </a:cubicBezTo>
                  <a:cubicBezTo>
                    <a:pt x="0" y="1249"/>
                    <a:pt x="68" y="1326"/>
                    <a:pt x="167" y="1326"/>
                  </a:cubicBezTo>
                  <a:cubicBezTo>
                    <a:pt x="195" y="1326"/>
                    <a:pt x="225" y="1320"/>
                    <a:pt x="257" y="1307"/>
                  </a:cubicBezTo>
                  <a:cubicBezTo>
                    <a:pt x="614" y="1152"/>
                    <a:pt x="388" y="1105"/>
                    <a:pt x="673" y="890"/>
                  </a:cubicBezTo>
                  <a:cubicBezTo>
                    <a:pt x="1062" y="607"/>
                    <a:pt x="1429" y="445"/>
                    <a:pt x="1833" y="445"/>
                  </a:cubicBezTo>
                  <a:cubicBezTo>
                    <a:pt x="2023" y="445"/>
                    <a:pt x="2222" y="481"/>
                    <a:pt x="2436" y="557"/>
                  </a:cubicBezTo>
                  <a:cubicBezTo>
                    <a:pt x="3269" y="855"/>
                    <a:pt x="4221" y="1724"/>
                    <a:pt x="4733" y="2403"/>
                  </a:cubicBezTo>
                  <a:cubicBezTo>
                    <a:pt x="5222" y="3034"/>
                    <a:pt x="5591" y="4724"/>
                    <a:pt x="6543" y="4867"/>
                  </a:cubicBezTo>
                  <a:cubicBezTo>
                    <a:pt x="6549" y="4869"/>
                    <a:pt x="6556" y="4869"/>
                    <a:pt x="6562" y="4869"/>
                  </a:cubicBezTo>
                  <a:cubicBezTo>
                    <a:pt x="6605" y="4869"/>
                    <a:pt x="6647" y="4837"/>
                    <a:pt x="6627" y="4796"/>
                  </a:cubicBezTo>
                  <a:cubicBezTo>
                    <a:pt x="5579" y="3415"/>
                    <a:pt x="5019" y="1926"/>
                    <a:pt x="3602" y="831"/>
                  </a:cubicBezTo>
                  <a:cubicBezTo>
                    <a:pt x="3079" y="432"/>
                    <a:pt x="2132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076;p48"/>
            <p:cNvSpPr/>
            <p:nvPr/>
          </p:nvSpPr>
          <p:spPr>
            <a:xfrm>
              <a:off x="1495340" y="4733325"/>
              <a:ext cx="248475" cy="143031"/>
            </a:xfrm>
            <a:custGeom>
              <a:avLst/>
              <a:gdLst/>
              <a:ahLst/>
              <a:cxnLst/>
              <a:rect l="l" t="t" r="r" b="b"/>
              <a:pathLst>
                <a:path w="7847" h="4517" extrusionOk="0">
                  <a:moveTo>
                    <a:pt x="155" y="1"/>
                  </a:moveTo>
                  <a:cubicBezTo>
                    <a:pt x="114" y="1"/>
                    <a:pt x="72" y="25"/>
                    <a:pt x="72" y="72"/>
                  </a:cubicBezTo>
                  <a:cubicBezTo>
                    <a:pt x="1" y="1966"/>
                    <a:pt x="298" y="4299"/>
                    <a:pt x="2608" y="4502"/>
                  </a:cubicBezTo>
                  <a:cubicBezTo>
                    <a:pt x="2721" y="4511"/>
                    <a:pt x="2835" y="4516"/>
                    <a:pt x="2949" y="4516"/>
                  </a:cubicBezTo>
                  <a:cubicBezTo>
                    <a:pt x="3672" y="4516"/>
                    <a:pt x="4393" y="4319"/>
                    <a:pt x="4989" y="3918"/>
                  </a:cubicBezTo>
                  <a:cubicBezTo>
                    <a:pt x="5370" y="3656"/>
                    <a:pt x="5656" y="3370"/>
                    <a:pt x="5942" y="2989"/>
                  </a:cubicBezTo>
                  <a:cubicBezTo>
                    <a:pt x="6132" y="2739"/>
                    <a:pt x="6299" y="2442"/>
                    <a:pt x="6490" y="2192"/>
                  </a:cubicBezTo>
                  <a:cubicBezTo>
                    <a:pt x="6571" y="2076"/>
                    <a:pt x="7529" y="1252"/>
                    <a:pt x="7604" y="889"/>
                  </a:cubicBezTo>
                  <a:lnTo>
                    <a:pt x="7604" y="889"/>
                  </a:lnTo>
                  <a:cubicBezTo>
                    <a:pt x="7613" y="900"/>
                    <a:pt x="7633" y="909"/>
                    <a:pt x="7653" y="909"/>
                  </a:cubicBezTo>
                  <a:cubicBezTo>
                    <a:pt x="7667" y="909"/>
                    <a:pt x="7682" y="904"/>
                    <a:pt x="7692" y="894"/>
                  </a:cubicBezTo>
                  <a:cubicBezTo>
                    <a:pt x="7716" y="882"/>
                    <a:pt x="7728" y="882"/>
                    <a:pt x="7752" y="870"/>
                  </a:cubicBezTo>
                  <a:cubicBezTo>
                    <a:pt x="7846" y="828"/>
                    <a:pt x="7801" y="684"/>
                    <a:pt x="7716" y="684"/>
                  </a:cubicBezTo>
                  <a:cubicBezTo>
                    <a:pt x="7705" y="684"/>
                    <a:pt x="7693" y="686"/>
                    <a:pt x="7680" y="692"/>
                  </a:cubicBezTo>
                  <a:cubicBezTo>
                    <a:pt x="6216" y="1299"/>
                    <a:pt x="5835" y="2966"/>
                    <a:pt x="4501" y="3680"/>
                  </a:cubicBezTo>
                  <a:cubicBezTo>
                    <a:pt x="4106" y="3893"/>
                    <a:pt x="3544" y="4006"/>
                    <a:pt x="2990" y="4006"/>
                  </a:cubicBezTo>
                  <a:cubicBezTo>
                    <a:pt x="2458" y="4006"/>
                    <a:pt x="1934" y="3902"/>
                    <a:pt x="1572" y="3680"/>
                  </a:cubicBezTo>
                  <a:cubicBezTo>
                    <a:pt x="370" y="2954"/>
                    <a:pt x="310" y="1311"/>
                    <a:pt x="239" y="72"/>
                  </a:cubicBezTo>
                  <a:cubicBezTo>
                    <a:pt x="239" y="25"/>
                    <a:pt x="197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077;p48"/>
            <p:cNvSpPr/>
            <p:nvPr/>
          </p:nvSpPr>
          <p:spPr>
            <a:xfrm>
              <a:off x="1509684" y="4627026"/>
              <a:ext cx="169123" cy="103133"/>
            </a:xfrm>
            <a:custGeom>
              <a:avLst/>
              <a:gdLst/>
              <a:ahLst/>
              <a:cxnLst/>
              <a:rect l="l" t="t" r="r" b="b"/>
              <a:pathLst>
                <a:path w="5341" h="3257" extrusionOk="0">
                  <a:moveTo>
                    <a:pt x="284" y="0"/>
                  </a:moveTo>
                  <a:cubicBezTo>
                    <a:pt x="276" y="0"/>
                    <a:pt x="269" y="0"/>
                    <a:pt x="262" y="0"/>
                  </a:cubicBezTo>
                  <a:cubicBezTo>
                    <a:pt x="60" y="0"/>
                    <a:pt x="0" y="262"/>
                    <a:pt x="155" y="381"/>
                  </a:cubicBezTo>
                  <a:cubicBezTo>
                    <a:pt x="417" y="560"/>
                    <a:pt x="714" y="643"/>
                    <a:pt x="964" y="834"/>
                  </a:cubicBezTo>
                  <a:cubicBezTo>
                    <a:pt x="1334" y="1132"/>
                    <a:pt x="1465" y="1536"/>
                    <a:pt x="1691" y="1953"/>
                  </a:cubicBezTo>
                  <a:cubicBezTo>
                    <a:pt x="1917" y="2382"/>
                    <a:pt x="2274" y="3096"/>
                    <a:pt x="2786" y="3227"/>
                  </a:cubicBezTo>
                  <a:cubicBezTo>
                    <a:pt x="2864" y="3247"/>
                    <a:pt x="2943" y="3256"/>
                    <a:pt x="3021" y="3256"/>
                  </a:cubicBezTo>
                  <a:cubicBezTo>
                    <a:pt x="3456" y="3256"/>
                    <a:pt x="3883" y="2972"/>
                    <a:pt x="4155" y="2679"/>
                  </a:cubicBezTo>
                  <a:cubicBezTo>
                    <a:pt x="4774" y="2036"/>
                    <a:pt x="4751" y="1132"/>
                    <a:pt x="5286" y="489"/>
                  </a:cubicBezTo>
                  <a:cubicBezTo>
                    <a:pt x="5341" y="443"/>
                    <a:pt x="5306" y="385"/>
                    <a:pt x="5260" y="385"/>
                  </a:cubicBezTo>
                  <a:cubicBezTo>
                    <a:pt x="5245" y="385"/>
                    <a:pt x="5229" y="391"/>
                    <a:pt x="5215" y="405"/>
                  </a:cubicBezTo>
                  <a:cubicBezTo>
                    <a:pt x="4763" y="846"/>
                    <a:pt x="4774" y="1298"/>
                    <a:pt x="4429" y="1810"/>
                  </a:cubicBezTo>
                  <a:cubicBezTo>
                    <a:pt x="4159" y="2223"/>
                    <a:pt x="3768" y="2625"/>
                    <a:pt x="3304" y="2625"/>
                  </a:cubicBezTo>
                  <a:cubicBezTo>
                    <a:pt x="3072" y="2625"/>
                    <a:pt x="2822" y="2525"/>
                    <a:pt x="2560" y="2275"/>
                  </a:cubicBezTo>
                  <a:cubicBezTo>
                    <a:pt x="2334" y="2072"/>
                    <a:pt x="2179" y="1679"/>
                    <a:pt x="2048" y="1393"/>
                  </a:cubicBezTo>
                  <a:cubicBezTo>
                    <a:pt x="1706" y="709"/>
                    <a:pt x="1152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078;p48"/>
            <p:cNvSpPr/>
            <p:nvPr/>
          </p:nvSpPr>
          <p:spPr>
            <a:xfrm>
              <a:off x="1248417" y="4619363"/>
              <a:ext cx="254745" cy="233624"/>
            </a:xfrm>
            <a:custGeom>
              <a:avLst/>
              <a:gdLst/>
              <a:ahLst/>
              <a:cxnLst/>
              <a:rect l="l" t="t" r="r" b="b"/>
              <a:pathLst>
                <a:path w="8045" h="7378" extrusionOk="0">
                  <a:moveTo>
                    <a:pt x="1758" y="0"/>
                  </a:moveTo>
                  <a:cubicBezTo>
                    <a:pt x="1430" y="0"/>
                    <a:pt x="1109" y="127"/>
                    <a:pt x="822" y="445"/>
                  </a:cubicBezTo>
                  <a:cubicBezTo>
                    <a:pt x="0" y="1362"/>
                    <a:pt x="298" y="2969"/>
                    <a:pt x="714" y="3945"/>
                  </a:cubicBezTo>
                  <a:cubicBezTo>
                    <a:pt x="1345" y="5469"/>
                    <a:pt x="2798" y="7148"/>
                    <a:pt x="4536" y="7350"/>
                  </a:cubicBezTo>
                  <a:cubicBezTo>
                    <a:pt x="4683" y="7369"/>
                    <a:pt x="4825" y="7377"/>
                    <a:pt x="4963" y="7377"/>
                  </a:cubicBezTo>
                  <a:cubicBezTo>
                    <a:pt x="6548" y="7377"/>
                    <a:pt x="7610" y="6223"/>
                    <a:pt x="8037" y="4767"/>
                  </a:cubicBezTo>
                  <a:cubicBezTo>
                    <a:pt x="8044" y="4691"/>
                    <a:pt x="7989" y="4639"/>
                    <a:pt x="7933" y="4639"/>
                  </a:cubicBezTo>
                  <a:cubicBezTo>
                    <a:pt x="7901" y="4639"/>
                    <a:pt x="7868" y="4656"/>
                    <a:pt x="7846" y="4695"/>
                  </a:cubicBezTo>
                  <a:cubicBezTo>
                    <a:pt x="7272" y="5587"/>
                    <a:pt x="6098" y="6471"/>
                    <a:pt x="4923" y="6471"/>
                  </a:cubicBezTo>
                  <a:cubicBezTo>
                    <a:pt x="4734" y="6471"/>
                    <a:pt x="4545" y="6448"/>
                    <a:pt x="4358" y="6398"/>
                  </a:cubicBezTo>
                  <a:cubicBezTo>
                    <a:pt x="3215" y="6100"/>
                    <a:pt x="2250" y="5172"/>
                    <a:pt x="1548" y="4255"/>
                  </a:cubicBezTo>
                  <a:cubicBezTo>
                    <a:pt x="905" y="3421"/>
                    <a:pt x="417" y="2624"/>
                    <a:pt x="750" y="1516"/>
                  </a:cubicBezTo>
                  <a:cubicBezTo>
                    <a:pt x="985" y="702"/>
                    <a:pt x="1364" y="414"/>
                    <a:pt x="1794" y="414"/>
                  </a:cubicBezTo>
                  <a:cubicBezTo>
                    <a:pt x="2476" y="414"/>
                    <a:pt x="3288" y="1139"/>
                    <a:pt x="3858" y="1635"/>
                  </a:cubicBezTo>
                  <a:cubicBezTo>
                    <a:pt x="3887" y="1662"/>
                    <a:pt x="3918" y="1673"/>
                    <a:pt x="3947" y="1673"/>
                  </a:cubicBezTo>
                  <a:cubicBezTo>
                    <a:pt x="4033" y="1673"/>
                    <a:pt x="4096" y="1570"/>
                    <a:pt x="4024" y="1481"/>
                  </a:cubicBezTo>
                  <a:cubicBezTo>
                    <a:pt x="3517" y="861"/>
                    <a:pt x="2612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079;p48"/>
            <p:cNvSpPr/>
            <p:nvPr/>
          </p:nvSpPr>
          <p:spPr>
            <a:xfrm>
              <a:off x="1369092" y="4631871"/>
              <a:ext cx="153797" cy="77548"/>
            </a:xfrm>
            <a:custGeom>
              <a:avLst/>
              <a:gdLst/>
              <a:ahLst/>
              <a:cxnLst/>
              <a:rect l="l" t="t" r="r" b="b"/>
              <a:pathLst>
                <a:path w="4857" h="2449" extrusionOk="0">
                  <a:moveTo>
                    <a:pt x="4074" y="1"/>
                  </a:moveTo>
                  <a:cubicBezTo>
                    <a:pt x="3593" y="1"/>
                    <a:pt x="3140" y="174"/>
                    <a:pt x="2785" y="609"/>
                  </a:cubicBezTo>
                  <a:cubicBezTo>
                    <a:pt x="2428" y="1050"/>
                    <a:pt x="2321" y="1764"/>
                    <a:pt x="1594" y="1824"/>
                  </a:cubicBezTo>
                  <a:cubicBezTo>
                    <a:pt x="1579" y="1825"/>
                    <a:pt x="1563" y="1826"/>
                    <a:pt x="1547" y="1826"/>
                  </a:cubicBezTo>
                  <a:cubicBezTo>
                    <a:pt x="1125" y="1826"/>
                    <a:pt x="593" y="1387"/>
                    <a:pt x="237" y="1169"/>
                  </a:cubicBezTo>
                  <a:cubicBezTo>
                    <a:pt x="217" y="1156"/>
                    <a:pt x="196" y="1150"/>
                    <a:pt x="175" y="1150"/>
                  </a:cubicBezTo>
                  <a:cubicBezTo>
                    <a:pt x="84" y="1150"/>
                    <a:pt x="0" y="1260"/>
                    <a:pt x="59" y="1348"/>
                  </a:cubicBezTo>
                  <a:cubicBezTo>
                    <a:pt x="431" y="1926"/>
                    <a:pt x="876" y="2448"/>
                    <a:pt x="1521" y="2448"/>
                  </a:cubicBezTo>
                  <a:cubicBezTo>
                    <a:pt x="1659" y="2448"/>
                    <a:pt x="1806" y="2424"/>
                    <a:pt x="1964" y="2372"/>
                  </a:cubicBezTo>
                  <a:cubicBezTo>
                    <a:pt x="2297" y="2276"/>
                    <a:pt x="2607" y="1979"/>
                    <a:pt x="2809" y="1705"/>
                  </a:cubicBezTo>
                  <a:cubicBezTo>
                    <a:pt x="3095" y="1324"/>
                    <a:pt x="3023" y="1026"/>
                    <a:pt x="3464" y="633"/>
                  </a:cubicBezTo>
                  <a:cubicBezTo>
                    <a:pt x="3821" y="324"/>
                    <a:pt x="4309" y="276"/>
                    <a:pt x="4773" y="228"/>
                  </a:cubicBezTo>
                  <a:cubicBezTo>
                    <a:pt x="4833" y="228"/>
                    <a:pt x="4857" y="133"/>
                    <a:pt x="4773" y="109"/>
                  </a:cubicBezTo>
                  <a:cubicBezTo>
                    <a:pt x="4539" y="40"/>
                    <a:pt x="4303" y="1"/>
                    <a:pt x="40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080;p48"/>
            <p:cNvSpPr/>
            <p:nvPr/>
          </p:nvSpPr>
          <p:spPr>
            <a:xfrm>
              <a:off x="2057453" y="4466676"/>
              <a:ext cx="18144" cy="20519"/>
            </a:xfrm>
            <a:custGeom>
              <a:avLst/>
              <a:gdLst/>
              <a:ahLst/>
              <a:cxnLst/>
              <a:rect l="l" t="t" r="r" b="b"/>
              <a:pathLst>
                <a:path w="573" h="648" extrusionOk="0">
                  <a:moveTo>
                    <a:pt x="300" y="1"/>
                  </a:moveTo>
                  <a:cubicBezTo>
                    <a:pt x="270" y="1"/>
                    <a:pt x="240" y="8"/>
                    <a:pt x="215" y="28"/>
                  </a:cubicBezTo>
                  <a:cubicBezTo>
                    <a:pt x="25" y="183"/>
                    <a:pt x="1" y="576"/>
                    <a:pt x="287" y="635"/>
                  </a:cubicBezTo>
                  <a:cubicBezTo>
                    <a:pt x="316" y="644"/>
                    <a:pt x="342" y="648"/>
                    <a:pt x="366" y="648"/>
                  </a:cubicBezTo>
                  <a:cubicBezTo>
                    <a:pt x="515" y="648"/>
                    <a:pt x="560" y="492"/>
                    <a:pt x="558" y="345"/>
                  </a:cubicBezTo>
                  <a:lnTo>
                    <a:pt x="558" y="345"/>
                  </a:lnTo>
                  <a:cubicBezTo>
                    <a:pt x="565" y="325"/>
                    <a:pt x="570" y="303"/>
                    <a:pt x="572" y="278"/>
                  </a:cubicBezTo>
                  <a:lnTo>
                    <a:pt x="572" y="242"/>
                  </a:lnTo>
                  <a:cubicBezTo>
                    <a:pt x="572" y="159"/>
                    <a:pt x="525" y="88"/>
                    <a:pt x="465" y="64"/>
                  </a:cubicBezTo>
                  <a:cubicBezTo>
                    <a:pt x="453" y="40"/>
                    <a:pt x="441" y="40"/>
                    <a:pt x="418" y="28"/>
                  </a:cubicBezTo>
                  <a:cubicBezTo>
                    <a:pt x="383" y="14"/>
                    <a:pt x="341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081;p48"/>
            <p:cNvSpPr/>
            <p:nvPr/>
          </p:nvSpPr>
          <p:spPr>
            <a:xfrm>
              <a:off x="1997892" y="4519683"/>
              <a:ext cx="92082" cy="47877"/>
            </a:xfrm>
            <a:custGeom>
              <a:avLst/>
              <a:gdLst/>
              <a:ahLst/>
              <a:cxnLst/>
              <a:rect l="l" t="t" r="r" b="b"/>
              <a:pathLst>
                <a:path w="2908" h="1512" extrusionOk="0">
                  <a:moveTo>
                    <a:pt x="253" y="0"/>
                  </a:moveTo>
                  <a:cubicBezTo>
                    <a:pt x="190" y="0"/>
                    <a:pt x="126" y="37"/>
                    <a:pt x="120" y="104"/>
                  </a:cubicBezTo>
                  <a:cubicBezTo>
                    <a:pt x="1" y="854"/>
                    <a:pt x="620" y="1474"/>
                    <a:pt x="1346" y="1509"/>
                  </a:cubicBezTo>
                  <a:cubicBezTo>
                    <a:pt x="1371" y="1511"/>
                    <a:pt x="1395" y="1512"/>
                    <a:pt x="1420" y="1512"/>
                  </a:cubicBezTo>
                  <a:cubicBezTo>
                    <a:pt x="2112" y="1512"/>
                    <a:pt x="2825" y="878"/>
                    <a:pt x="2894" y="200"/>
                  </a:cubicBezTo>
                  <a:cubicBezTo>
                    <a:pt x="2907" y="146"/>
                    <a:pt x="2868" y="115"/>
                    <a:pt x="2829" y="115"/>
                  </a:cubicBezTo>
                  <a:cubicBezTo>
                    <a:pt x="2799" y="115"/>
                    <a:pt x="2768" y="134"/>
                    <a:pt x="2763" y="176"/>
                  </a:cubicBezTo>
                  <a:cubicBezTo>
                    <a:pt x="2648" y="714"/>
                    <a:pt x="2099" y="1089"/>
                    <a:pt x="1553" y="1089"/>
                  </a:cubicBezTo>
                  <a:cubicBezTo>
                    <a:pt x="1422" y="1089"/>
                    <a:pt x="1292" y="1067"/>
                    <a:pt x="1167" y="1021"/>
                  </a:cubicBezTo>
                  <a:cubicBezTo>
                    <a:pt x="715" y="842"/>
                    <a:pt x="572" y="473"/>
                    <a:pt x="370" y="69"/>
                  </a:cubicBezTo>
                  <a:cubicBezTo>
                    <a:pt x="349" y="22"/>
                    <a:pt x="301" y="0"/>
                    <a:pt x="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082;p48"/>
            <p:cNvSpPr/>
            <p:nvPr/>
          </p:nvSpPr>
          <p:spPr>
            <a:xfrm>
              <a:off x="1938362" y="4606286"/>
              <a:ext cx="142682" cy="45978"/>
            </a:xfrm>
            <a:custGeom>
              <a:avLst/>
              <a:gdLst/>
              <a:ahLst/>
              <a:cxnLst/>
              <a:rect l="l" t="t" r="r" b="b"/>
              <a:pathLst>
                <a:path w="4506" h="1452" extrusionOk="0">
                  <a:moveTo>
                    <a:pt x="127" y="1"/>
                  </a:moveTo>
                  <a:cubicBezTo>
                    <a:pt x="66" y="1"/>
                    <a:pt x="1" y="51"/>
                    <a:pt x="35" y="120"/>
                  </a:cubicBezTo>
                  <a:cubicBezTo>
                    <a:pt x="333" y="834"/>
                    <a:pt x="1250" y="1263"/>
                    <a:pt x="1964" y="1394"/>
                  </a:cubicBezTo>
                  <a:cubicBezTo>
                    <a:pt x="2184" y="1432"/>
                    <a:pt x="2389" y="1452"/>
                    <a:pt x="2583" y="1452"/>
                  </a:cubicBezTo>
                  <a:cubicBezTo>
                    <a:pt x="3279" y="1452"/>
                    <a:pt x="3830" y="1204"/>
                    <a:pt x="4417" y="739"/>
                  </a:cubicBezTo>
                  <a:cubicBezTo>
                    <a:pt x="4506" y="689"/>
                    <a:pt x="4438" y="582"/>
                    <a:pt x="4351" y="582"/>
                  </a:cubicBezTo>
                  <a:cubicBezTo>
                    <a:pt x="4334" y="582"/>
                    <a:pt x="4315" y="586"/>
                    <a:pt x="4298" y="596"/>
                  </a:cubicBezTo>
                  <a:cubicBezTo>
                    <a:pt x="3772" y="944"/>
                    <a:pt x="3258" y="1128"/>
                    <a:pt x="2679" y="1128"/>
                  </a:cubicBezTo>
                  <a:cubicBezTo>
                    <a:pt x="2445" y="1128"/>
                    <a:pt x="2201" y="1098"/>
                    <a:pt x="1940" y="1036"/>
                  </a:cubicBezTo>
                  <a:cubicBezTo>
                    <a:pt x="1321" y="905"/>
                    <a:pt x="642" y="477"/>
                    <a:pt x="190" y="24"/>
                  </a:cubicBezTo>
                  <a:cubicBezTo>
                    <a:pt x="173" y="8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083;p48"/>
            <p:cNvSpPr/>
            <p:nvPr/>
          </p:nvSpPr>
          <p:spPr>
            <a:xfrm>
              <a:off x="1928578" y="4672592"/>
              <a:ext cx="129890" cy="38790"/>
            </a:xfrm>
            <a:custGeom>
              <a:avLst/>
              <a:gdLst/>
              <a:ahLst/>
              <a:cxnLst/>
              <a:rect l="l" t="t" r="r" b="b"/>
              <a:pathLst>
                <a:path w="4102" h="1225" extrusionOk="0">
                  <a:moveTo>
                    <a:pt x="123" y="1"/>
                  </a:moveTo>
                  <a:cubicBezTo>
                    <a:pt x="59" y="1"/>
                    <a:pt x="1" y="56"/>
                    <a:pt x="23" y="121"/>
                  </a:cubicBezTo>
                  <a:cubicBezTo>
                    <a:pt x="178" y="669"/>
                    <a:pt x="1070" y="1002"/>
                    <a:pt x="1559" y="1121"/>
                  </a:cubicBezTo>
                  <a:cubicBezTo>
                    <a:pt x="1828" y="1192"/>
                    <a:pt x="2084" y="1225"/>
                    <a:pt x="2348" y="1225"/>
                  </a:cubicBezTo>
                  <a:cubicBezTo>
                    <a:pt x="2528" y="1225"/>
                    <a:pt x="2711" y="1210"/>
                    <a:pt x="2904" y="1181"/>
                  </a:cubicBezTo>
                  <a:cubicBezTo>
                    <a:pt x="3333" y="1109"/>
                    <a:pt x="3583" y="883"/>
                    <a:pt x="3964" y="728"/>
                  </a:cubicBezTo>
                  <a:cubicBezTo>
                    <a:pt x="4102" y="705"/>
                    <a:pt x="4062" y="537"/>
                    <a:pt x="3940" y="537"/>
                  </a:cubicBezTo>
                  <a:cubicBezTo>
                    <a:pt x="3936" y="537"/>
                    <a:pt x="3932" y="537"/>
                    <a:pt x="3928" y="538"/>
                  </a:cubicBezTo>
                  <a:cubicBezTo>
                    <a:pt x="3499" y="633"/>
                    <a:pt x="3142" y="824"/>
                    <a:pt x="2690" y="847"/>
                  </a:cubicBezTo>
                  <a:cubicBezTo>
                    <a:pt x="2595" y="857"/>
                    <a:pt x="2504" y="862"/>
                    <a:pt x="2416" y="862"/>
                  </a:cubicBezTo>
                  <a:cubicBezTo>
                    <a:pt x="2072" y="862"/>
                    <a:pt x="1769" y="790"/>
                    <a:pt x="1428" y="657"/>
                  </a:cubicBezTo>
                  <a:cubicBezTo>
                    <a:pt x="999" y="490"/>
                    <a:pt x="606" y="133"/>
                    <a:pt x="142" y="2"/>
                  </a:cubicBezTo>
                  <a:cubicBezTo>
                    <a:pt x="136" y="1"/>
                    <a:pt x="12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084;p48"/>
            <p:cNvSpPr/>
            <p:nvPr/>
          </p:nvSpPr>
          <p:spPr>
            <a:xfrm>
              <a:off x="1935259" y="4723160"/>
              <a:ext cx="89074" cy="43824"/>
            </a:xfrm>
            <a:custGeom>
              <a:avLst/>
              <a:gdLst/>
              <a:ahLst/>
              <a:cxnLst/>
              <a:rect l="l" t="t" r="r" b="b"/>
              <a:pathLst>
                <a:path w="2813" h="1384" extrusionOk="0">
                  <a:moveTo>
                    <a:pt x="110" y="0"/>
                  </a:moveTo>
                  <a:cubicBezTo>
                    <a:pt x="55" y="0"/>
                    <a:pt x="0" y="51"/>
                    <a:pt x="26" y="120"/>
                  </a:cubicBezTo>
                  <a:cubicBezTo>
                    <a:pt x="205" y="655"/>
                    <a:pt x="764" y="917"/>
                    <a:pt x="1240" y="1144"/>
                  </a:cubicBezTo>
                  <a:cubicBezTo>
                    <a:pt x="1563" y="1298"/>
                    <a:pt x="1808" y="1383"/>
                    <a:pt x="2062" y="1383"/>
                  </a:cubicBezTo>
                  <a:cubicBezTo>
                    <a:pt x="2277" y="1383"/>
                    <a:pt x="2498" y="1322"/>
                    <a:pt x="2776" y="1191"/>
                  </a:cubicBezTo>
                  <a:cubicBezTo>
                    <a:pt x="2788" y="1179"/>
                    <a:pt x="2812" y="1155"/>
                    <a:pt x="2812" y="1144"/>
                  </a:cubicBezTo>
                  <a:lnTo>
                    <a:pt x="2812" y="1096"/>
                  </a:lnTo>
                  <a:cubicBezTo>
                    <a:pt x="2798" y="1074"/>
                    <a:pt x="2771" y="1057"/>
                    <a:pt x="2746" y="1057"/>
                  </a:cubicBezTo>
                  <a:cubicBezTo>
                    <a:pt x="2730" y="1057"/>
                    <a:pt x="2714" y="1065"/>
                    <a:pt x="2705" y="1084"/>
                  </a:cubicBezTo>
                  <a:cubicBezTo>
                    <a:pt x="2681" y="1132"/>
                    <a:pt x="2508" y="1146"/>
                    <a:pt x="2333" y="1146"/>
                  </a:cubicBezTo>
                  <a:cubicBezTo>
                    <a:pt x="2157" y="1146"/>
                    <a:pt x="1979" y="1132"/>
                    <a:pt x="1943" y="1120"/>
                  </a:cubicBezTo>
                  <a:cubicBezTo>
                    <a:pt x="1705" y="1060"/>
                    <a:pt x="1479" y="905"/>
                    <a:pt x="1276" y="786"/>
                  </a:cubicBezTo>
                  <a:cubicBezTo>
                    <a:pt x="859" y="560"/>
                    <a:pt x="514" y="358"/>
                    <a:pt x="169" y="24"/>
                  </a:cubicBezTo>
                  <a:cubicBezTo>
                    <a:pt x="152" y="8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085;p48"/>
            <p:cNvSpPr/>
            <p:nvPr/>
          </p:nvSpPr>
          <p:spPr>
            <a:xfrm>
              <a:off x="1890833" y="4751754"/>
              <a:ext cx="114786" cy="58105"/>
            </a:xfrm>
            <a:custGeom>
              <a:avLst/>
              <a:gdLst/>
              <a:ahLst/>
              <a:cxnLst/>
              <a:rect l="l" t="t" r="r" b="b"/>
              <a:pathLst>
                <a:path w="3625" h="1835" extrusionOk="0">
                  <a:moveTo>
                    <a:pt x="101" y="1"/>
                  </a:moveTo>
                  <a:cubicBezTo>
                    <a:pt x="48" y="1"/>
                    <a:pt x="0" y="44"/>
                    <a:pt x="0" y="98"/>
                  </a:cubicBezTo>
                  <a:cubicBezTo>
                    <a:pt x="0" y="693"/>
                    <a:pt x="608" y="1074"/>
                    <a:pt x="1072" y="1324"/>
                  </a:cubicBezTo>
                  <a:cubicBezTo>
                    <a:pt x="1556" y="1613"/>
                    <a:pt x="2203" y="1835"/>
                    <a:pt x="2816" y="1835"/>
                  </a:cubicBezTo>
                  <a:cubicBezTo>
                    <a:pt x="3062" y="1835"/>
                    <a:pt x="3303" y="1799"/>
                    <a:pt x="3525" y="1717"/>
                  </a:cubicBezTo>
                  <a:cubicBezTo>
                    <a:pt x="3625" y="1672"/>
                    <a:pt x="3621" y="1524"/>
                    <a:pt x="3533" y="1524"/>
                  </a:cubicBezTo>
                  <a:cubicBezTo>
                    <a:pt x="3526" y="1524"/>
                    <a:pt x="3520" y="1525"/>
                    <a:pt x="3513" y="1526"/>
                  </a:cubicBezTo>
                  <a:cubicBezTo>
                    <a:pt x="3405" y="1540"/>
                    <a:pt x="3294" y="1546"/>
                    <a:pt x="3183" y="1546"/>
                  </a:cubicBezTo>
                  <a:cubicBezTo>
                    <a:pt x="2494" y="1546"/>
                    <a:pt x="1753" y="1305"/>
                    <a:pt x="1179" y="967"/>
                  </a:cubicBezTo>
                  <a:cubicBezTo>
                    <a:pt x="1036" y="895"/>
                    <a:pt x="893" y="824"/>
                    <a:pt x="774" y="729"/>
                  </a:cubicBezTo>
                  <a:cubicBezTo>
                    <a:pt x="536" y="574"/>
                    <a:pt x="548" y="348"/>
                    <a:pt x="346" y="157"/>
                  </a:cubicBezTo>
                  <a:cubicBezTo>
                    <a:pt x="262" y="74"/>
                    <a:pt x="227" y="50"/>
                    <a:pt x="119" y="2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6086;p48"/>
            <p:cNvSpPr/>
            <p:nvPr/>
          </p:nvSpPr>
          <p:spPr>
            <a:xfrm>
              <a:off x="1867464" y="4761696"/>
              <a:ext cx="50822" cy="101740"/>
            </a:xfrm>
            <a:custGeom>
              <a:avLst/>
              <a:gdLst/>
              <a:ahLst/>
              <a:cxnLst/>
              <a:rect l="l" t="t" r="r" b="b"/>
              <a:pathLst>
                <a:path w="1605" h="3213" extrusionOk="0">
                  <a:moveTo>
                    <a:pt x="128" y="1"/>
                  </a:moveTo>
                  <a:cubicBezTo>
                    <a:pt x="63" y="1"/>
                    <a:pt x="0" y="40"/>
                    <a:pt x="12" y="117"/>
                  </a:cubicBezTo>
                  <a:cubicBezTo>
                    <a:pt x="36" y="855"/>
                    <a:pt x="262" y="1462"/>
                    <a:pt x="500" y="2141"/>
                  </a:cubicBezTo>
                  <a:cubicBezTo>
                    <a:pt x="703" y="2736"/>
                    <a:pt x="881" y="2915"/>
                    <a:pt x="1441" y="3201"/>
                  </a:cubicBezTo>
                  <a:cubicBezTo>
                    <a:pt x="1455" y="3209"/>
                    <a:pt x="1470" y="3213"/>
                    <a:pt x="1484" y="3213"/>
                  </a:cubicBezTo>
                  <a:cubicBezTo>
                    <a:pt x="1552" y="3213"/>
                    <a:pt x="1605" y="3129"/>
                    <a:pt x="1536" y="3070"/>
                  </a:cubicBezTo>
                  <a:cubicBezTo>
                    <a:pt x="1405" y="2903"/>
                    <a:pt x="1215" y="2832"/>
                    <a:pt x="1084" y="2665"/>
                  </a:cubicBezTo>
                  <a:cubicBezTo>
                    <a:pt x="869" y="2439"/>
                    <a:pt x="786" y="2070"/>
                    <a:pt x="679" y="1772"/>
                  </a:cubicBezTo>
                  <a:cubicBezTo>
                    <a:pt x="488" y="1236"/>
                    <a:pt x="286" y="700"/>
                    <a:pt x="262" y="117"/>
                  </a:cubicBezTo>
                  <a:cubicBezTo>
                    <a:pt x="262" y="40"/>
                    <a:pt x="194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6087;p48"/>
            <p:cNvSpPr/>
            <p:nvPr/>
          </p:nvSpPr>
          <p:spPr>
            <a:xfrm>
              <a:off x="1795459" y="4769169"/>
              <a:ext cx="57789" cy="83057"/>
            </a:xfrm>
            <a:custGeom>
              <a:avLst/>
              <a:gdLst/>
              <a:ahLst/>
              <a:cxnLst/>
              <a:rect l="l" t="t" r="r" b="b"/>
              <a:pathLst>
                <a:path w="1825" h="2623" extrusionOk="0">
                  <a:moveTo>
                    <a:pt x="1651" y="0"/>
                  </a:moveTo>
                  <a:cubicBezTo>
                    <a:pt x="1629" y="0"/>
                    <a:pt x="1606" y="7"/>
                    <a:pt x="1584" y="24"/>
                  </a:cubicBezTo>
                  <a:cubicBezTo>
                    <a:pt x="702" y="512"/>
                    <a:pt x="0" y="1465"/>
                    <a:pt x="286" y="2524"/>
                  </a:cubicBezTo>
                  <a:cubicBezTo>
                    <a:pt x="304" y="2590"/>
                    <a:pt x="360" y="2622"/>
                    <a:pt x="418" y="2622"/>
                  </a:cubicBezTo>
                  <a:cubicBezTo>
                    <a:pt x="476" y="2622"/>
                    <a:pt x="536" y="2590"/>
                    <a:pt x="560" y="2524"/>
                  </a:cubicBezTo>
                  <a:cubicBezTo>
                    <a:pt x="655" y="2060"/>
                    <a:pt x="560" y="1631"/>
                    <a:pt x="798" y="1191"/>
                  </a:cubicBezTo>
                  <a:cubicBezTo>
                    <a:pt x="1012" y="798"/>
                    <a:pt x="1345" y="476"/>
                    <a:pt x="1726" y="238"/>
                  </a:cubicBezTo>
                  <a:cubicBezTo>
                    <a:pt x="1825" y="160"/>
                    <a:pt x="1753" y="0"/>
                    <a:pt x="1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6088;p48"/>
            <p:cNvSpPr/>
            <p:nvPr/>
          </p:nvSpPr>
          <p:spPr>
            <a:xfrm>
              <a:off x="1738145" y="4727657"/>
              <a:ext cx="105286" cy="65008"/>
            </a:xfrm>
            <a:custGeom>
              <a:avLst/>
              <a:gdLst/>
              <a:ahLst/>
              <a:cxnLst/>
              <a:rect l="l" t="t" r="r" b="b"/>
              <a:pathLst>
                <a:path w="3325" h="2053" extrusionOk="0">
                  <a:moveTo>
                    <a:pt x="2455" y="1"/>
                  </a:moveTo>
                  <a:cubicBezTo>
                    <a:pt x="1970" y="1"/>
                    <a:pt x="1503" y="173"/>
                    <a:pt x="1036" y="418"/>
                  </a:cubicBezTo>
                  <a:cubicBezTo>
                    <a:pt x="429" y="740"/>
                    <a:pt x="0" y="1287"/>
                    <a:pt x="250" y="1990"/>
                  </a:cubicBezTo>
                  <a:cubicBezTo>
                    <a:pt x="268" y="2031"/>
                    <a:pt x="307" y="2052"/>
                    <a:pt x="344" y="2052"/>
                  </a:cubicBezTo>
                  <a:cubicBezTo>
                    <a:pt x="381" y="2052"/>
                    <a:pt x="417" y="2031"/>
                    <a:pt x="429" y="1990"/>
                  </a:cubicBezTo>
                  <a:cubicBezTo>
                    <a:pt x="524" y="1752"/>
                    <a:pt x="536" y="1490"/>
                    <a:pt x="655" y="1275"/>
                  </a:cubicBezTo>
                  <a:cubicBezTo>
                    <a:pt x="834" y="954"/>
                    <a:pt x="1131" y="799"/>
                    <a:pt x="1453" y="644"/>
                  </a:cubicBezTo>
                  <a:cubicBezTo>
                    <a:pt x="1855" y="470"/>
                    <a:pt x="2237" y="314"/>
                    <a:pt x="2652" y="314"/>
                  </a:cubicBezTo>
                  <a:cubicBezTo>
                    <a:pt x="2803" y="314"/>
                    <a:pt x="2958" y="335"/>
                    <a:pt x="3120" y="382"/>
                  </a:cubicBezTo>
                  <a:cubicBezTo>
                    <a:pt x="3131" y="385"/>
                    <a:pt x="3143" y="386"/>
                    <a:pt x="3153" y="386"/>
                  </a:cubicBezTo>
                  <a:cubicBezTo>
                    <a:pt x="3282" y="386"/>
                    <a:pt x="3324" y="199"/>
                    <a:pt x="3203" y="144"/>
                  </a:cubicBezTo>
                  <a:cubicBezTo>
                    <a:pt x="2948" y="45"/>
                    <a:pt x="2699" y="1"/>
                    <a:pt x="2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6089;p48"/>
            <p:cNvSpPr/>
            <p:nvPr/>
          </p:nvSpPr>
          <p:spPr>
            <a:xfrm>
              <a:off x="1724181" y="4652991"/>
              <a:ext cx="65642" cy="87269"/>
            </a:xfrm>
            <a:custGeom>
              <a:avLst/>
              <a:gdLst/>
              <a:ahLst/>
              <a:cxnLst/>
              <a:rect l="l" t="t" r="r" b="b"/>
              <a:pathLst>
                <a:path w="2073" h="2756" extrusionOk="0">
                  <a:moveTo>
                    <a:pt x="1891" y="1"/>
                  </a:moveTo>
                  <a:cubicBezTo>
                    <a:pt x="1320" y="1"/>
                    <a:pt x="954" y="317"/>
                    <a:pt x="644" y="812"/>
                  </a:cubicBezTo>
                  <a:cubicBezTo>
                    <a:pt x="275" y="1455"/>
                    <a:pt x="1" y="1943"/>
                    <a:pt x="215" y="2693"/>
                  </a:cubicBezTo>
                  <a:cubicBezTo>
                    <a:pt x="233" y="2734"/>
                    <a:pt x="275" y="2755"/>
                    <a:pt x="313" y="2755"/>
                  </a:cubicBezTo>
                  <a:cubicBezTo>
                    <a:pt x="352" y="2755"/>
                    <a:pt x="388" y="2734"/>
                    <a:pt x="394" y="2693"/>
                  </a:cubicBezTo>
                  <a:cubicBezTo>
                    <a:pt x="429" y="2514"/>
                    <a:pt x="441" y="2347"/>
                    <a:pt x="453" y="2181"/>
                  </a:cubicBezTo>
                  <a:cubicBezTo>
                    <a:pt x="465" y="1824"/>
                    <a:pt x="596" y="1574"/>
                    <a:pt x="763" y="1264"/>
                  </a:cubicBezTo>
                  <a:cubicBezTo>
                    <a:pt x="1048" y="740"/>
                    <a:pt x="1287" y="216"/>
                    <a:pt x="1953" y="181"/>
                  </a:cubicBezTo>
                  <a:cubicBezTo>
                    <a:pt x="2061" y="181"/>
                    <a:pt x="2072" y="2"/>
                    <a:pt x="1953" y="2"/>
                  </a:cubicBezTo>
                  <a:cubicBezTo>
                    <a:pt x="1932" y="1"/>
                    <a:pt x="1911" y="1"/>
                    <a:pt x="1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6090;p48"/>
            <p:cNvSpPr/>
            <p:nvPr/>
          </p:nvSpPr>
          <p:spPr>
            <a:xfrm>
              <a:off x="1651795" y="4631586"/>
              <a:ext cx="64312" cy="147147"/>
            </a:xfrm>
            <a:custGeom>
              <a:avLst/>
              <a:gdLst/>
              <a:ahLst/>
              <a:cxnLst/>
              <a:rect l="l" t="t" r="r" b="b"/>
              <a:pathLst>
                <a:path w="2031" h="4647" extrusionOk="0">
                  <a:moveTo>
                    <a:pt x="1359" y="0"/>
                  </a:moveTo>
                  <a:cubicBezTo>
                    <a:pt x="1328" y="0"/>
                    <a:pt x="1295" y="11"/>
                    <a:pt x="1263" y="35"/>
                  </a:cubicBezTo>
                  <a:cubicBezTo>
                    <a:pt x="1" y="1118"/>
                    <a:pt x="501" y="3797"/>
                    <a:pt x="1834" y="4631"/>
                  </a:cubicBezTo>
                  <a:cubicBezTo>
                    <a:pt x="1854" y="4642"/>
                    <a:pt x="1874" y="4647"/>
                    <a:pt x="1892" y="4647"/>
                  </a:cubicBezTo>
                  <a:cubicBezTo>
                    <a:pt x="1972" y="4647"/>
                    <a:pt x="2030" y="4551"/>
                    <a:pt x="2001" y="4464"/>
                  </a:cubicBezTo>
                  <a:cubicBezTo>
                    <a:pt x="1727" y="3928"/>
                    <a:pt x="1310" y="3535"/>
                    <a:pt x="1108" y="2916"/>
                  </a:cubicBezTo>
                  <a:cubicBezTo>
                    <a:pt x="810" y="2083"/>
                    <a:pt x="775" y="833"/>
                    <a:pt x="1465" y="202"/>
                  </a:cubicBezTo>
                  <a:cubicBezTo>
                    <a:pt x="1539" y="119"/>
                    <a:pt x="1463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6091;p48"/>
            <p:cNvSpPr/>
            <p:nvPr/>
          </p:nvSpPr>
          <p:spPr>
            <a:xfrm>
              <a:off x="1619751" y="4709988"/>
              <a:ext cx="66402" cy="113962"/>
            </a:xfrm>
            <a:custGeom>
              <a:avLst/>
              <a:gdLst/>
              <a:ahLst/>
              <a:cxnLst/>
              <a:rect l="l" t="t" r="r" b="b"/>
              <a:pathLst>
                <a:path w="2097" h="3599" extrusionOk="0">
                  <a:moveTo>
                    <a:pt x="311" y="1"/>
                  </a:moveTo>
                  <a:cubicBezTo>
                    <a:pt x="267" y="1"/>
                    <a:pt x="225" y="26"/>
                    <a:pt x="215" y="83"/>
                  </a:cubicBezTo>
                  <a:cubicBezTo>
                    <a:pt x="1" y="905"/>
                    <a:pt x="48" y="1607"/>
                    <a:pt x="596" y="2274"/>
                  </a:cubicBezTo>
                  <a:cubicBezTo>
                    <a:pt x="894" y="2643"/>
                    <a:pt x="1191" y="3000"/>
                    <a:pt x="1477" y="3381"/>
                  </a:cubicBezTo>
                  <a:cubicBezTo>
                    <a:pt x="1601" y="3523"/>
                    <a:pt x="1699" y="3599"/>
                    <a:pt x="1839" y="3599"/>
                  </a:cubicBezTo>
                  <a:cubicBezTo>
                    <a:pt x="1887" y="3599"/>
                    <a:pt x="1940" y="3590"/>
                    <a:pt x="2001" y="3572"/>
                  </a:cubicBezTo>
                  <a:cubicBezTo>
                    <a:pt x="2084" y="3536"/>
                    <a:pt x="2096" y="3441"/>
                    <a:pt x="2025" y="3381"/>
                  </a:cubicBezTo>
                  <a:cubicBezTo>
                    <a:pt x="1644" y="3107"/>
                    <a:pt x="1298" y="2548"/>
                    <a:pt x="989" y="2191"/>
                  </a:cubicBezTo>
                  <a:cubicBezTo>
                    <a:pt x="429" y="1536"/>
                    <a:pt x="417" y="917"/>
                    <a:pt x="429" y="119"/>
                  </a:cubicBezTo>
                  <a:cubicBezTo>
                    <a:pt x="429" y="45"/>
                    <a:pt x="368" y="1"/>
                    <a:pt x="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6092;p48"/>
            <p:cNvSpPr/>
            <p:nvPr/>
          </p:nvSpPr>
          <p:spPr>
            <a:xfrm>
              <a:off x="1551893" y="4713186"/>
              <a:ext cx="45598" cy="151422"/>
            </a:xfrm>
            <a:custGeom>
              <a:avLst/>
              <a:gdLst/>
              <a:ahLst/>
              <a:cxnLst/>
              <a:rect l="l" t="t" r="r" b="b"/>
              <a:pathLst>
                <a:path w="1440" h="4782" extrusionOk="0">
                  <a:moveTo>
                    <a:pt x="1166" y="1"/>
                  </a:moveTo>
                  <a:cubicBezTo>
                    <a:pt x="1127" y="1"/>
                    <a:pt x="1087" y="20"/>
                    <a:pt x="1060" y="65"/>
                  </a:cubicBezTo>
                  <a:cubicBezTo>
                    <a:pt x="513" y="899"/>
                    <a:pt x="1" y="1709"/>
                    <a:pt x="155" y="2756"/>
                  </a:cubicBezTo>
                  <a:cubicBezTo>
                    <a:pt x="239" y="3411"/>
                    <a:pt x="548" y="4661"/>
                    <a:pt x="1322" y="4780"/>
                  </a:cubicBezTo>
                  <a:cubicBezTo>
                    <a:pt x="1327" y="4781"/>
                    <a:pt x="1333" y="4782"/>
                    <a:pt x="1338" y="4782"/>
                  </a:cubicBezTo>
                  <a:cubicBezTo>
                    <a:pt x="1391" y="4782"/>
                    <a:pt x="1439" y="4728"/>
                    <a:pt x="1417" y="4673"/>
                  </a:cubicBezTo>
                  <a:cubicBezTo>
                    <a:pt x="1048" y="4114"/>
                    <a:pt x="667" y="3590"/>
                    <a:pt x="524" y="2887"/>
                  </a:cubicBezTo>
                  <a:cubicBezTo>
                    <a:pt x="310" y="1875"/>
                    <a:pt x="774" y="1018"/>
                    <a:pt x="1286" y="185"/>
                  </a:cubicBezTo>
                  <a:cubicBezTo>
                    <a:pt x="1335" y="87"/>
                    <a:pt x="1251" y="1"/>
                    <a:pt x="1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6093;p48"/>
            <p:cNvSpPr/>
            <p:nvPr/>
          </p:nvSpPr>
          <p:spPr>
            <a:xfrm>
              <a:off x="1495941" y="4697829"/>
              <a:ext cx="87649" cy="62158"/>
            </a:xfrm>
            <a:custGeom>
              <a:avLst/>
              <a:gdLst/>
              <a:ahLst/>
              <a:cxnLst/>
              <a:rect l="l" t="t" r="r" b="b"/>
              <a:pathLst>
                <a:path w="2768" h="1963" extrusionOk="0">
                  <a:moveTo>
                    <a:pt x="2071" y="0"/>
                  </a:moveTo>
                  <a:cubicBezTo>
                    <a:pt x="1627" y="0"/>
                    <a:pt x="1146" y="87"/>
                    <a:pt x="815" y="324"/>
                  </a:cubicBezTo>
                  <a:cubicBezTo>
                    <a:pt x="315" y="681"/>
                    <a:pt x="89" y="1265"/>
                    <a:pt x="17" y="1860"/>
                  </a:cubicBezTo>
                  <a:cubicBezTo>
                    <a:pt x="0" y="1921"/>
                    <a:pt x="58" y="1962"/>
                    <a:pt x="114" y="1962"/>
                  </a:cubicBezTo>
                  <a:cubicBezTo>
                    <a:pt x="135" y="1962"/>
                    <a:pt x="156" y="1957"/>
                    <a:pt x="172" y="1944"/>
                  </a:cubicBezTo>
                  <a:cubicBezTo>
                    <a:pt x="351" y="1860"/>
                    <a:pt x="398" y="1765"/>
                    <a:pt x="470" y="1586"/>
                  </a:cubicBezTo>
                  <a:cubicBezTo>
                    <a:pt x="589" y="1324"/>
                    <a:pt x="708" y="1098"/>
                    <a:pt x="910" y="884"/>
                  </a:cubicBezTo>
                  <a:cubicBezTo>
                    <a:pt x="1218" y="545"/>
                    <a:pt x="1809" y="383"/>
                    <a:pt x="2302" y="383"/>
                  </a:cubicBezTo>
                  <a:cubicBezTo>
                    <a:pt x="2381" y="383"/>
                    <a:pt x="2457" y="387"/>
                    <a:pt x="2530" y="396"/>
                  </a:cubicBezTo>
                  <a:cubicBezTo>
                    <a:pt x="2720" y="396"/>
                    <a:pt x="2768" y="74"/>
                    <a:pt x="2577" y="39"/>
                  </a:cubicBezTo>
                  <a:cubicBezTo>
                    <a:pt x="2423" y="15"/>
                    <a:pt x="2250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6094;p48"/>
            <p:cNvSpPr/>
            <p:nvPr/>
          </p:nvSpPr>
          <p:spPr>
            <a:xfrm>
              <a:off x="1473491" y="4648495"/>
              <a:ext cx="38695" cy="127262"/>
            </a:xfrm>
            <a:custGeom>
              <a:avLst/>
              <a:gdLst/>
              <a:ahLst/>
              <a:cxnLst/>
              <a:rect l="l" t="t" r="r" b="b"/>
              <a:pathLst>
                <a:path w="1222" h="4019" extrusionOk="0">
                  <a:moveTo>
                    <a:pt x="593" y="0"/>
                  </a:moveTo>
                  <a:cubicBezTo>
                    <a:pt x="590" y="0"/>
                    <a:pt x="587" y="0"/>
                    <a:pt x="583" y="1"/>
                  </a:cubicBezTo>
                  <a:cubicBezTo>
                    <a:pt x="143" y="49"/>
                    <a:pt x="36" y="1454"/>
                    <a:pt x="24" y="1823"/>
                  </a:cubicBezTo>
                  <a:cubicBezTo>
                    <a:pt x="0" y="2347"/>
                    <a:pt x="202" y="2799"/>
                    <a:pt x="453" y="3251"/>
                  </a:cubicBezTo>
                  <a:cubicBezTo>
                    <a:pt x="595" y="3513"/>
                    <a:pt x="714" y="3894"/>
                    <a:pt x="1036" y="4013"/>
                  </a:cubicBezTo>
                  <a:cubicBezTo>
                    <a:pt x="1048" y="4017"/>
                    <a:pt x="1059" y="4018"/>
                    <a:pt x="1069" y="4018"/>
                  </a:cubicBezTo>
                  <a:cubicBezTo>
                    <a:pt x="1177" y="4018"/>
                    <a:pt x="1221" y="3863"/>
                    <a:pt x="1167" y="3787"/>
                  </a:cubicBezTo>
                  <a:cubicBezTo>
                    <a:pt x="750" y="3263"/>
                    <a:pt x="322" y="2489"/>
                    <a:pt x="298" y="1823"/>
                  </a:cubicBezTo>
                  <a:cubicBezTo>
                    <a:pt x="298" y="1668"/>
                    <a:pt x="357" y="168"/>
                    <a:pt x="631" y="108"/>
                  </a:cubicBezTo>
                  <a:cubicBezTo>
                    <a:pt x="665" y="97"/>
                    <a:pt x="645" y="0"/>
                    <a:pt x="5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6095;p48"/>
            <p:cNvSpPr/>
            <p:nvPr/>
          </p:nvSpPr>
          <p:spPr>
            <a:xfrm>
              <a:off x="1411269" y="4696625"/>
              <a:ext cx="52279" cy="125773"/>
            </a:xfrm>
            <a:custGeom>
              <a:avLst/>
              <a:gdLst/>
              <a:ahLst/>
              <a:cxnLst/>
              <a:rect l="l" t="t" r="r" b="b"/>
              <a:pathLst>
                <a:path w="1651" h="3972" extrusionOk="0">
                  <a:moveTo>
                    <a:pt x="505" y="1"/>
                  </a:moveTo>
                  <a:cubicBezTo>
                    <a:pt x="459" y="1"/>
                    <a:pt x="412" y="21"/>
                    <a:pt x="382" y="65"/>
                  </a:cubicBezTo>
                  <a:cubicBezTo>
                    <a:pt x="24" y="565"/>
                    <a:pt x="1" y="1612"/>
                    <a:pt x="155" y="2196"/>
                  </a:cubicBezTo>
                  <a:cubicBezTo>
                    <a:pt x="346" y="2910"/>
                    <a:pt x="894" y="3565"/>
                    <a:pt x="1513" y="3958"/>
                  </a:cubicBezTo>
                  <a:cubicBezTo>
                    <a:pt x="1527" y="3968"/>
                    <a:pt x="1542" y="3972"/>
                    <a:pt x="1555" y="3972"/>
                  </a:cubicBezTo>
                  <a:cubicBezTo>
                    <a:pt x="1609" y="3972"/>
                    <a:pt x="1651" y="3905"/>
                    <a:pt x="1632" y="3839"/>
                  </a:cubicBezTo>
                  <a:cubicBezTo>
                    <a:pt x="1358" y="3279"/>
                    <a:pt x="870" y="2863"/>
                    <a:pt x="643" y="2267"/>
                  </a:cubicBezTo>
                  <a:cubicBezTo>
                    <a:pt x="429" y="1672"/>
                    <a:pt x="477" y="779"/>
                    <a:pt x="632" y="148"/>
                  </a:cubicBezTo>
                  <a:cubicBezTo>
                    <a:pt x="654" y="58"/>
                    <a:pt x="582" y="1"/>
                    <a:pt x="5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6096;p48"/>
            <p:cNvSpPr/>
            <p:nvPr/>
          </p:nvSpPr>
          <p:spPr>
            <a:xfrm>
              <a:off x="1334356" y="4691401"/>
              <a:ext cx="64248" cy="110954"/>
            </a:xfrm>
            <a:custGeom>
              <a:avLst/>
              <a:gdLst/>
              <a:ahLst/>
              <a:cxnLst/>
              <a:rect l="l" t="t" r="r" b="b"/>
              <a:pathLst>
                <a:path w="2029" h="3504" extrusionOk="0">
                  <a:moveTo>
                    <a:pt x="1860" y="1"/>
                  </a:moveTo>
                  <a:cubicBezTo>
                    <a:pt x="1852" y="1"/>
                    <a:pt x="1843" y="1"/>
                    <a:pt x="1834" y="3"/>
                  </a:cubicBezTo>
                  <a:cubicBezTo>
                    <a:pt x="1144" y="182"/>
                    <a:pt x="548" y="896"/>
                    <a:pt x="346" y="1563"/>
                  </a:cubicBezTo>
                  <a:cubicBezTo>
                    <a:pt x="227" y="1980"/>
                    <a:pt x="1" y="3206"/>
                    <a:pt x="477" y="3492"/>
                  </a:cubicBezTo>
                  <a:cubicBezTo>
                    <a:pt x="489" y="3500"/>
                    <a:pt x="506" y="3504"/>
                    <a:pt x="524" y="3504"/>
                  </a:cubicBezTo>
                  <a:cubicBezTo>
                    <a:pt x="560" y="3504"/>
                    <a:pt x="600" y="3488"/>
                    <a:pt x="608" y="3456"/>
                  </a:cubicBezTo>
                  <a:cubicBezTo>
                    <a:pt x="775" y="3051"/>
                    <a:pt x="703" y="2516"/>
                    <a:pt x="751" y="2087"/>
                  </a:cubicBezTo>
                  <a:cubicBezTo>
                    <a:pt x="846" y="1242"/>
                    <a:pt x="1346" y="742"/>
                    <a:pt x="1941" y="194"/>
                  </a:cubicBezTo>
                  <a:cubicBezTo>
                    <a:pt x="2029" y="117"/>
                    <a:pt x="1956" y="1"/>
                    <a:pt x="18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6097;p48"/>
            <p:cNvSpPr/>
            <p:nvPr/>
          </p:nvSpPr>
          <p:spPr>
            <a:xfrm>
              <a:off x="1266498" y="4666575"/>
              <a:ext cx="105983" cy="68586"/>
            </a:xfrm>
            <a:custGeom>
              <a:avLst/>
              <a:gdLst/>
              <a:ahLst/>
              <a:cxnLst/>
              <a:rect l="l" t="t" r="r" b="b"/>
              <a:pathLst>
                <a:path w="3347" h="2166" extrusionOk="0">
                  <a:moveTo>
                    <a:pt x="2496" y="0"/>
                  </a:moveTo>
                  <a:cubicBezTo>
                    <a:pt x="1994" y="0"/>
                    <a:pt x="1536" y="128"/>
                    <a:pt x="1072" y="478"/>
                  </a:cubicBezTo>
                  <a:cubicBezTo>
                    <a:pt x="608" y="823"/>
                    <a:pt x="1" y="1418"/>
                    <a:pt x="179" y="2049"/>
                  </a:cubicBezTo>
                  <a:cubicBezTo>
                    <a:pt x="197" y="2127"/>
                    <a:pt x="259" y="2166"/>
                    <a:pt x="323" y="2166"/>
                  </a:cubicBezTo>
                  <a:cubicBezTo>
                    <a:pt x="387" y="2166"/>
                    <a:pt x="453" y="2127"/>
                    <a:pt x="477" y="2049"/>
                  </a:cubicBezTo>
                  <a:cubicBezTo>
                    <a:pt x="834" y="879"/>
                    <a:pt x="1806" y="303"/>
                    <a:pt x="2975" y="303"/>
                  </a:cubicBezTo>
                  <a:cubicBezTo>
                    <a:pt x="3054" y="303"/>
                    <a:pt x="3134" y="306"/>
                    <a:pt x="3215" y="311"/>
                  </a:cubicBezTo>
                  <a:cubicBezTo>
                    <a:pt x="3310" y="311"/>
                    <a:pt x="3346" y="109"/>
                    <a:pt x="3227" y="73"/>
                  </a:cubicBezTo>
                  <a:cubicBezTo>
                    <a:pt x="2971" y="28"/>
                    <a:pt x="2729" y="0"/>
                    <a:pt x="2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6098;p48"/>
            <p:cNvSpPr/>
            <p:nvPr/>
          </p:nvSpPr>
          <p:spPr>
            <a:xfrm>
              <a:off x="2023635" y="4470982"/>
              <a:ext cx="18397" cy="18841"/>
            </a:xfrm>
            <a:custGeom>
              <a:avLst/>
              <a:gdLst/>
              <a:ahLst/>
              <a:cxnLst/>
              <a:rect l="l" t="t" r="r" b="b"/>
              <a:pathLst>
                <a:path w="581" h="595" extrusionOk="0">
                  <a:moveTo>
                    <a:pt x="281" y="0"/>
                  </a:moveTo>
                  <a:cubicBezTo>
                    <a:pt x="230" y="0"/>
                    <a:pt x="184" y="24"/>
                    <a:pt x="147" y="63"/>
                  </a:cubicBezTo>
                  <a:lnTo>
                    <a:pt x="147" y="63"/>
                  </a:lnTo>
                  <a:cubicBezTo>
                    <a:pt x="115" y="88"/>
                    <a:pt x="95" y="118"/>
                    <a:pt x="87" y="150"/>
                  </a:cubicBezTo>
                  <a:lnTo>
                    <a:pt x="87" y="150"/>
                  </a:lnTo>
                  <a:cubicBezTo>
                    <a:pt x="1" y="326"/>
                    <a:pt x="26" y="595"/>
                    <a:pt x="262" y="595"/>
                  </a:cubicBezTo>
                  <a:cubicBezTo>
                    <a:pt x="290" y="595"/>
                    <a:pt x="320" y="591"/>
                    <a:pt x="354" y="583"/>
                  </a:cubicBezTo>
                  <a:cubicBezTo>
                    <a:pt x="414" y="559"/>
                    <a:pt x="485" y="487"/>
                    <a:pt x="474" y="416"/>
                  </a:cubicBezTo>
                  <a:cubicBezTo>
                    <a:pt x="473" y="413"/>
                    <a:pt x="473" y="409"/>
                    <a:pt x="473" y="406"/>
                  </a:cubicBezTo>
                  <a:lnTo>
                    <a:pt x="473" y="406"/>
                  </a:lnTo>
                  <a:cubicBezTo>
                    <a:pt x="473" y="405"/>
                    <a:pt x="473" y="405"/>
                    <a:pt x="474" y="404"/>
                  </a:cubicBezTo>
                  <a:cubicBezTo>
                    <a:pt x="475" y="398"/>
                    <a:pt x="477" y="392"/>
                    <a:pt x="478" y="386"/>
                  </a:cubicBezTo>
                  <a:lnTo>
                    <a:pt x="478" y="386"/>
                  </a:lnTo>
                  <a:cubicBezTo>
                    <a:pt x="497" y="375"/>
                    <a:pt x="515" y="361"/>
                    <a:pt x="533" y="345"/>
                  </a:cubicBezTo>
                  <a:cubicBezTo>
                    <a:pt x="581" y="297"/>
                    <a:pt x="581" y="237"/>
                    <a:pt x="557" y="190"/>
                  </a:cubicBezTo>
                  <a:cubicBezTo>
                    <a:pt x="535" y="155"/>
                    <a:pt x="503" y="125"/>
                    <a:pt x="467" y="103"/>
                  </a:cubicBezTo>
                  <a:lnTo>
                    <a:pt x="467" y="103"/>
                  </a:lnTo>
                  <a:cubicBezTo>
                    <a:pt x="462" y="96"/>
                    <a:pt x="456" y="89"/>
                    <a:pt x="450" y="83"/>
                  </a:cubicBezTo>
                  <a:cubicBezTo>
                    <a:pt x="390" y="24"/>
                    <a:pt x="333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6099;p48"/>
            <p:cNvSpPr/>
            <p:nvPr/>
          </p:nvSpPr>
          <p:spPr>
            <a:xfrm>
              <a:off x="1937855" y="4857989"/>
              <a:ext cx="525956" cy="38251"/>
            </a:xfrm>
            <a:custGeom>
              <a:avLst/>
              <a:gdLst/>
              <a:ahLst/>
              <a:cxnLst/>
              <a:rect l="l" t="t" r="r" b="b"/>
              <a:pathLst>
                <a:path w="16610" h="1208" extrusionOk="0">
                  <a:moveTo>
                    <a:pt x="561" y="0"/>
                  </a:moveTo>
                  <a:cubicBezTo>
                    <a:pt x="364" y="0"/>
                    <a:pt x="193" y="62"/>
                    <a:pt x="63" y="291"/>
                  </a:cubicBezTo>
                  <a:cubicBezTo>
                    <a:pt x="0" y="427"/>
                    <a:pt x="112" y="637"/>
                    <a:pt x="278" y="637"/>
                  </a:cubicBezTo>
                  <a:cubicBezTo>
                    <a:pt x="301" y="637"/>
                    <a:pt x="324" y="633"/>
                    <a:pt x="349" y="624"/>
                  </a:cubicBezTo>
                  <a:cubicBezTo>
                    <a:pt x="410" y="599"/>
                    <a:pt x="500" y="588"/>
                    <a:pt x="611" y="588"/>
                  </a:cubicBezTo>
                  <a:cubicBezTo>
                    <a:pt x="1293" y="588"/>
                    <a:pt x="2758" y="998"/>
                    <a:pt x="3147" y="1029"/>
                  </a:cubicBezTo>
                  <a:cubicBezTo>
                    <a:pt x="3691" y="1058"/>
                    <a:pt x="4235" y="1067"/>
                    <a:pt x="4779" y="1067"/>
                  </a:cubicBezTo>
                  <a:cubicBezTo>
                    <a:pt x="5575" y="1067"/>
                    <a:pt x="6371" y="1048"/>
                    <a:pt x="7168" y="1048"/>
                  </a:cubicBezTo>
                  <a:cubicBezTo>
                    <a:pt x="7375" y="1048"/>
                    <a:pt x="7583" y="1049"/>
                    <a:pt x="7790" y="1053"/>
                  </a:cubicBezTo>
                  <a:cubicBezTo>
                    <a:pt x="10600" y="1100"/>
                    <a:pt x="13481" y="1029"/>
                    <a:pt x="16303" y="1207"/>
                  </a:cubicBezTo>
                  <a:cubicBezTo>
                    <a:pt x="16307" y="1208"/>
                    <a:pt x="16311" y="1208"/>
                    <a:pt x="16314" y="1208"/>
                  </a:cubicBezTo>
                  <a:cubicBezTo>
                    <a:pt x="16566" y="1208"/>
                    <a:pt x="16609" y="802"/>
                    <a:pt x="16363" y="743"/>
                  </a:cubicBezTo>
                  <a:cubicBezTo>
                    <a:pt x="15388" y="496"/>
                    <a:pt x="14423" y="444"/>
                    <a:pt x="13452" y="444"/>
                  </a:cubicBezTo>
                  <a:cubicBezTo>
                    <a:pt x="12750" y="444"/>
                    <a:pt x="12045" y="471"/>
                    <a:pt x="11330" y="471"/>
                  </a:cubicBezTo>
                  <a:cubicBezTo>
                    <a:pt x="11222" y="471"/>
                    <a:pt x="11113" y="471"/>
                    <a:pt x="11005" y="469"/>
                  </a:cubicBezTo>
                  <a:cubicBezTo>
                    <a:pt x="9552" y="457"/>
                    <a:pt x="8147" y="326"/>
                    <a:pt x="6695" y="326"/>
                  </a:cubicBezTo>
                  <a:cubicBezTo>
                    <a:pt x="4826" y="326"/>
                    <a:pt x="3028" y="255"/>
                    <a:pt x="1158" y="76"/>
                  </a:cubicBezTo>
                  <a:cubicBezTo>
                    <a:pt x="947" y="53"/>
                    <a:pt x="743" y="0"/>
                    <a:pt x="5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6100;p48"/>
            <p:cNvSpPr/>
            <p:nvPr/>
          </p:nvSpPr>
          <p:spPr>
            <a:xfrm>
              <a:off x="2522705" y="4865304"/>
              <a:ext cx="48289" cy="18144"/>
            </a:xfrm>
            <a:custGeom>
              <a:avLst/>
              <a:gdLst/>
              <a:ahLst/>
              <a:cxnLst/>
              <a:rect l="l" t="t" r="r" b="b"/>
              <a:pathLst>
                <a:path w="1525" h="573" extrusionOk="0">
                  <a:moveTo>
                    <a:pt x="357" y="0"/>
                  </a:moveTo>
                  <a:cubicBezTo>
                    <a:pt x="7" y="0"/>
                    <a:pt x="0" y="572"/>
                    <a:pt x="337" y="572"/>
                  </a:cubicBezTo>
                  <a:cubicBezTo>
                    <a:pt x="343" y="572"/>
                    <a:pt x="350" y="572"/>
                    <a:pt x="357" y="572"/>
                  </a:cubicBezTo>
                  <a:cubicBezTo>
                    <a:pt x="548" y="560"/>
                    <a:pt x="726" y="560"/>
                    <a:pt x="929" y="536"/>
                  </a:cubicBezTo>
                  <a:cubicBezTo>
                    <a:pt x="1107" y="524"/>
                    <a:pt x="1262" y="536"/>
                    <a:pt x="1417" y="429"/>
                  </a:cubicBezTo>
                  <a:cubicBezTo>
                    <a:pt x="1524" y="357"/>
                    <a:pt x="1524" y="214"/>
                    <a:pt x="1417" y="131"/>
                  </a:cubicBezTo>
                  <a:cubicBezTo>
                    <a:pt x="1262" y="36"/>
                    <a:pt x="1084" y="48"/>
                    <a:pt x="929" y="36"/>
                  </a:cubicBezTo>
                  <a:cubicBezTo>
                    <a:pt x="726" y="12"/>
                    <a:pt x="548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6101;p48"/>
            <p:cNvSpPr/>
            <p:nvPr/>
          </p:nvSpPr>
          <p:spPr>
            <a:xfrm>
              <a:off x="2656552" y="4878476"/>
              <a:ext cx="26789" cy="9500"/>
            </a:xfrm>
            <a:custGeom>
              <a:avLst/>
              <a:gdLst/>
              <a:ahLst/>
              <a:cxnLst/>
              <a:rect l="l" t="t" r="r" b="b"/>
              <a:pathLst>
                <a:path w="846" h="300" extrusionOk="0">
                  <a:moveTo>
                    <a:pt x="178" y="1"/>
                  </a:moveTo>
                  <a:cubicBezTo>
                    <a:pt x="7" y="24"/>
                    <a:pt x="0" y="300"/>
                    <a:pt x="159" y="300"/>
                  </a:cubicBezTo>
                  <a:cubicBezTo>
                    <a:pt x="165" y="300"/>
                    <a:pt x="172" y="299"/>
                    <a:pt x="178" y="299"/>
                  </a:cubicBezTo>
                  <a:cubicBezTo>
                    <a:pt x="369" y="299"/>
                    <a:pt x="571" y="287"/>
                    <a:pt x="762" y="239"/>
                  </a:cubicBezTo>
                  <a:cubicBezTo>
                    <a:pt x="845" y="227"/>
                    <a:pt x="845" y="84"/>
                    <a:pt x="762" y="60"/>
                  </a:cubicBezTo>
                  <a:cubicBezTo>
                    <a:pt x="571" y="37"/>
                    <a:pt x="369" y="25"/>
                    <a:pt x="1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6102;p48"/>
            <p:cNvSpPr/>
            <p:nvPr/>
          </p:nvSpPr>
          <p:spPr>
            <a:xfrm>
              <a:off x="2726753" y="4887121"/>
              <a:ext cx="7093" cy="1995"/>
            </a:xfrm>
            <a:custGeom>
              <a:avLst/>
              <a:gdLst/>
              <a:ahLst/>
              <a:cxnLst/>
              <a:rect l="l" t="t" r="r" b="b"/>
              <a:pathLst>
                <a:path w="224" h="63" extrusionOk="0">
                  <a:moveTo>
                    <a:pt x="36" y="1"/>
                  </a:moveTo>
                  <a:cubicBezTo>
                    <a:pt x="0" y="1"/>
                    <a:pt x="0" y="62"/>
                    <a:pt x="36" y="62"/>
                  </a:cubicBezTo>
                  <a:cubicBezTo>
                    <a:pt x="39" y="62"/>
                    <a:pt x="42" y="62"/>
                    <a:pt x="45" y="61"/>
                  </a:cubicBezTo>
                  <a:lnTo>
                    <a:pt x="176" y="61"/>
                  </a:lnTo>
                  <a:cubicBezTo>
                    <a:pt x="224" y="61"/>
                    <a:pt x="224" y="2"/>
                    <a:pt x="176" y="2"/>
                  </a:cubicBezTo>
                  <a:lnTo>
                    <a:pt x="45" y="2"/>
                  </a:lnTo>
                  <a:cubicBezTo>
                    <a:pt x="42" y="1"/>
                    <a:pt x="39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6103;p48"/>
            <p:cNvSpPr/>
            <p:nvPr/>
          </p:nvSpPr>
          <p:spPr>
            <a:xfrm>
              <a:off x="0" y="4729937"/>
              <a:ext cx="763981" cy="38885"/>
            </a:xfrm>
            <a:custGeom>
              <a:avLst/>
              <a:gdLst/>
              <a:ahLst/>
              <a:cxnLst/>
              <a:rect l="l" t="t" r="r" b="b"/>
              <a:pathLst>
                <a:path w="24127" h="1228" extrusionOk="0">
                  <a:moveTo>
                    <a:pt x="294" y="0"/>
                  </a:moveTo>
                  <a:cubicBezTo>
                    <a:pt x="127" y="0"/>
                    <a:pt x="0" y="158"/>
                    <a:pt x="28" y="346"/>
                  </a:cubicBezTo>
                  <a:cubicBezTo>
                    <a:pt x="176" y="1061"/>
                    <a:pt x="748" y="1201"/>
                    <a:pt x="1380" y="1201"/>
                  </a:cubicBezTo>
                  <a:cubicBezTo>
                    <a:pt x="1768" y="1201"/>
                    <a:pt x="2180" y="1148"/>
                    <a:pt x="2529" y="1144"/>
                  </a:cubicBezTo>
                  <a:cubicBezTo>
                    <a:pt x="4910" y="1108"/>
                    <a:pt x="7291" y="989"/>
                    <a:pt x="9660" y="989"/>
                  </a:cubicBezTo>
                  <a:cubicBezTo>
                    <a:pt x="11886" y="984"/>
                    <a:pt x="14110" y="942"/>
                    <a:pt x="16328" y="942"/>
                  </a:cubicBezTo>
                  <a:cubicBezTo>
                    <a:pt x="18892" y="942"/>
                    <a:pt x="21449" y="997"/>
                    <a:pt x="23996" y="1227"/>
                  </a:cubicBezTo>
                  <a:cubicBezTo>
                    <a:pt x="24127" y="1215"/>
                    <a:pt x="24127" y="1025"/>
                    <a:pt x="24019" y="989"/>
                  </a:cubicBezTo>
                  <a:cubicBezTo>
                    <a:pt x="22096" y="209"/>
                    <a:pt x="19877" y="44"/>
                    <a:pt x="17655" y="44"/>
                  </a:cubicBezTo>
                  <a:cubicBezTo>
                    <a:pt x="16029" y="44"/>
                    <a:pt x="14402" y="133"/>
                    <a:pt x="12888" y="133"/>
                  </a:cubicBezTo>
                  <a:cubicBezTo>
                    <a:pt x="12808" y="133"/>
                    <a:pt x="12728" y="132"/>
                    <a:pt x="12649" y="132"/>
                  </a:cubicBezTo>
                  <a:cubicBezTo>
                    <a:pt x="12210" y="126"/>
                    <a:pt x="11773" y="123"/>
                    <a:pt x="11337" y="123"/>
                  </a:cubicBezTo>
                  <a:cubicBezTo>
                    <a:pt x="9924" y="123"/>
                    <a:pt x="8519" y="154"/>
                    <a:pt x="7101" y="227"/>
                  </a:cubicBezTo>
                  <a:cubicBezTo>
                    <a:pt x="6693" y="248"/>
                    <a:pt x="6284" y="254"/>
                    <a:pt x="5874" y="254"/>
                  </a:cubicBezTo>
                  <a:cubicBezTo>
                    <a:pt x="5356" y="254"/>
                    <a:pt x="4838" y="245"/>
                    <a:pt x="4321" y="245"/>
                  </a:cubicBezTo>
                  <a:cubicBezTo>
                    <a:pt x="4112" y="245"/>
                    <a:pt x="3903" y="246"/>
                    <a:pt x="3695" y="251"/>
                  </a:cubicBezTo>
                  <a:cubicBezTo>
                    <a:pt x="3196" y="251"/>
                    <a:pt x="2570" y="323"/>
                    <a:pt x="1958" y="323"/>
                  </a:cubicBezTo>
                  <a:cubicBezTo>
                    <a:pt x="1402" y="323"/>
                    <a:pt x="858" y="263"/>
                    <a:pt x="433" y="37"/>
                  </a:cubicBezTo>
                  <a:cubicBezTo>
                    <a:pt x="385" y="11"/>
                    <a:pt x="338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6104;p48"/>
            <p:cNvSpPr/>
            <p:nvPr/>
          </p:nvSpPr>
          <p:spPr>
            <a:xfrm>
              <a:off x="272698" y="2789076"/>
              <a:ext cx="1000234" cy="2022792"/>
            </a:xfrm>
            <a:custGeom>
              <a:avLst/>
              <a:gdLst/>
              <a:ahLst/>
              <a:cxnLst/>
              <a:rect l="l" t="t" r="r" b="b"/>
              <a:pathLst>
                <a:path w="31588" h="63881" extrusionOk="0">
                  <a:moveTo>
                    <a:pt x="17056" y="4268"/>
                  </a:moveTo>
                  <a:cubicBezTo>
                    <a:pt x="17484" y="4268"/>
                    <a:pt x="17896" y="4351"/>
                    <a:pt x="18134" y="4728"/>
                  </a:cubicBezTo>
                  <a:cubicBezTo>
                    <a:pt x="18182" y="4788"/>
                    <a:pt x="18229" y="4835"/>
                    <a:pt x="18289" y="4847"/>
                  </a:cubicBezTo>
                  <a:cubicBezTo>
                    <a:pt x="17729" y="5312"/>
                    <a:pt x="17241" y="5978"/>
                    <a:pt x="16824" y="6764"/>
                  </a:cubicBezTo>
                  <a:cubicBezTo>
                    <a:pt x="16253" y="6252"/>
                    <a:pt x="15574" y="5812"/>
                    <a:pt x="14824" y="5502"/>
                  </a:cubicBezTo>
                  <a:cubicBezTo>
                    <a:pt x="15193" y="4871"/>
                    <a:pt x="15693" y="4371"/>
                    <a:pt x="16479" y="4300"/>
                  </a:cubicBezTo>
                  <a:cubicBezTo>
                    <a:pt x="16664" y="4285"/>
                    <a:pt x="16862" y="4268"/>
                    <a:pt x="17056" y="4268"/>
                  </a:cubicBezTo>
                  <a:close/>
                  <a:moveTo>
                    <a:pt x="7168" y="8076"/>
                  </a:moveTo>
                  <a:cubicBezTo>
                    <a:pt x="7409" y="8076"/>
                    <a:pt x="7653" y="8158"/>
                    <a:pt x="7883" y="8276"/>
                  </a:cubicBezTo>
                  <a:cubicBezTo>
                    <a:pt x="7668" y="8884"/>
                    <a:pt x="7573" y="9527"/>
                    <a:pt x="7537" y="10169"/>
                  </a:cubicBezTo>
                  <a:cubicBezTo>
                    <a:pt x="7002" y="9991"/>
                    <a:pt x="6311" y="9836"/>
                    <a:pt x="5585" y="9765"/>
                  </a:cubicBezTo>
                  <a:cubicBezTo>
                    <a:pt x="5692" y="9503"/>
                    <a:pt x="5692" y="9253"/>
                    <a:pt x="5882" y="9003"/>
                  </a:cubicBezTo>
                  <a:cubicBezTo>
                    <a:pt x="6061" y="8765"/>
                    <a:pt x="6359" y="8443"/>
                    <a:pt x="6597" y="8264"/>
                  </a:cubicBezTo>
                  <a:cubicBezTo>
                    <a:pt x="6779" y="8131"/>
                    <a:pt x="6972" y="8076"/>
                    <a:pt x="7168" y="8076"/>
                  </a:cubicBezTo>
                  <a:close/>
                  <a:moveTo>
                    <a:pt x="20342" y="4631"/>
                  </a:moveTo>
                  <a:cubicBezTo>
                    <a:pt x="20841" y="4631"/>
                    <a:pt x="21358" y="4849"/>
                    <a:pt x="21872" y="5383"/>
                  </a:cubicBezTo>
                  <a:cubicBezTo>
                    <a:pt x="23742" y="7336"/>
                    <a:pt x="21456" y="10908"/>
                    <a:pt x="19991" y="12408"/>
                  </a:cubicBezTo>
                  <a:cubicBezTo>
                    <a:pt x="19372" y="13051"/>
                    <a:pt x="18658" y="13896"/>
                    <a:pt x="17931" y="14480"/>
                  </a:cubicBezTo>
                  <a:cubicBezTo>
                    <a:pt x="18241" y="13325"/>
                    <a:pt x="18848" y="12289"/>
                    <a:pt x="18789" y="11027"/>
                  </a:cubicBezTo>
                  <a:cubicBezTo>
                    <a:pt x="18741" y="9836"/>
                    <a:pt x="18170" y="8503"/>
                    <a:pt x="17479" y="7526"/>
                  </a:cubicBezTo>
                  <a:cubicBezTo>
                    <a:pt x="17408" y="7443"/>
                    <a:pt x="17336" y="7336"/>
                    <a:pt x="17253" y="7252"/>
                  </a:cubicBezTo>
                  <a:cubicBezTo>
                    <a:pt x="17912" y="6062"/>
                    <a:pt x="19065" y="4631"/>
                    <a:pt x="20342" y="4631"/>
                  </a:cubicBezTo>
                  <a:close/>
                  <a:moveTo>
                    <a:pt x="12523" y="5649"/>
                  </a:moveTo>
                  <a:cubicBezTo>
                    <a:pt x="13983" y="5649"/>
                    <a:pt x="15473" y="6311"/>
                    <a:pt x="16538" y="7312"/>
                  </a:cubicBezTo>
                  <a:cubicBezTo>
                    <a:pt x="15253" y="10074"/>
                    <a:pt x="14729" y="13920"/>
                    <a:pt x="15026" y="15563"/>
                  </a:cubicBezTo>
                  <a:cubicBezTo>
                    <a:pt x="15038" y="15661"/>
                    <a:pt x="15119" y="15706"/>
                    <a:pt x="15203" y="15706"/>
                  </a:cubicBezTo>
                  <a:cubicBezTo>
                    <a:pt x="15292" y="15706"/>
                    <a:pt x="15383" y="15655"/>
                    <a:pt x="15395" y="15563"/>
                  </a:cubicBezTo>
                  <a:cubicBezTo>
                    <a:pt x="15693" y="13920"/>
                    <a:pt x="15812" y="12229"/>
                    <a:pt x="16181" y="10598"/>
                  </a:cubicBezTo>
                  <a:cubicBezTo>
                    <a:pt x="16396" y="9669"/>
                    <a:pt x="16598" y="8741"/>
                    <a:pt x="16979" y="7860"/>
                  </a:cubicBezTo>
                  <a:cubicBezTo>
                    <a:pt x="16991" y="7824"/>
                    <a:pt x="17003" y="7800"/>
                    <a:pt x="17003" y="7788"/>
                  </a:cubicBezTo>
                  <a:cubicBezTo>
                    <a:pt x="17241" y="8062"/>
                    <a:pt x="17455" y="8348"/>
                    <a:pt x="17610" y="8657"/>
                  </a:cubicBezTo>
                  <a:cubicBezTo>
                    <a:pt x="18860" y="10979"/>
                    <a:pt x="18062" y="12384"/>
                    <a:pt x="17634" y="14694"/>
                  </a:cubicBezTo>
                  <a:cubicBezTo>
                    <a:pt x="17598" y="14718"/>
                    <a:pt x="17550" y="14753"/>
                    <a:pt x="17527" y="14765"/>
                  </a:cubicBezTo>
                  <a:cubicBezTo>
                    <a:pt x="16777" y="15242"/>
                    <a:pt x="15931" y="15527"/>
                    <a:pt x="15169" y="15944"/>
                  </a:cubicBezTo>
                  <a:cubicBezTo>
                    <a:pt x="14241" y="13360"/>
                    <a:pt x="11026" y="11503"/>
                    <a:pt x="8430" y="10491"/>
                  </a:cubicBezTo>
                  <a:cubicBezTo>
                    <a:pt x="8418" y="8765"/>
                    <a:pt x="9026" y="6955"/>
                    <a:pt x="10466" y="6157"/>
                  </a:cubicBezTo>
                  <a:cubicBezTo>
                    <a:pt x="11110" y="5806"/>
                    <a:pt x="11813" y="5649"/>
                    <a:pt x="12523" y="5649"/>
                  </a:cubicBezTo>
                  <a:close/>
                  <a:moveTo>
                    <a:pt x="4916" y="10292"/>
                  </a:moveTo>
                  <a:cubicBezTo>
                    <a:pt x="5825" y="10292"/>
                    <a:pt x="6778" y="10480"/>
                    <a:pt x="7585" y="10729"/>
                  </a:cubicBezTo>
                  <a:cubicBezTo>
                    <a:pt x="7609" y="11372"/>
                    <a:pt x="7740" y="11991"/>
                    <a:pt x="7954" y="12563"/>
                  </a:cubicBezTo>
                  <a:cubicBezTo>
                    <a:pt x="8578" y="14199"/>
                    <a:pt x="10575" y="16127"/>
                    <a:pt x="12448" y="16127"/>
                  </a:cubicBezTo>
                  <a:cubicBezTo>
                    <a:pt x="12578" y="16127"/>
                    <a:pt x="12707" y="16118"/>
                    <a:pt x="12836" y="16099"/>
                  </a:cubicBezTo>
                  <a:cubicBezTo>
                    <a:pt x="12990" y="16075"/>
                    <a:pt x="12990" y="15837"/>
                    <a:pt x="12836" y="15801"/>
                  </a:cubicBezTo>
                  <a:cubicBezTo>
                    <a:pt x="11228" y="15539"/>
                    <a:pt x="9609" y="14408"/>
                    <a:pt x="8942" y="12860"/>
                  </a:cubicBezTo>
                  <a:cubicBezTo>
                    <a:pt x="8716" y="12336"/>
                    <a:pt x="8561" y="11705"/>
                    <a:pt x="8502" y="11051"/>
                  </a:cubicBezTo>
                  <a:lnTo>
                    <a:pt x="8502" y="11051"/>
                  </a:lnTo>
                  <a:cubicBezTo>
                    <a:pt x="10978" y="12098"/>
                    <a:pt x="13621" y="13587"/>
                    <a:pt x="14907" y="16039"/>
                  </a:cubicBezTo>
                  <a:cubicBezTo>
                    <a:pt x="14562" y="16135"/>
                    <a:pt x="14264" y="16182"/>
                    <a:pt x="13967" y="16242"/>
                  </a:cubicBezTo>
                  <a:cubicBezTo>
                    <a:pt x="13657" y="16218"/>
                    <a:pt x="13359" y="16194"/>
                    <a:pt x="13086" y="16063"/>
                  </a:cubicBezTo>
                  <a:cubicBezTo>
                    <a:pt x="13069" y="16054"/>
                    <a:pt x="13051" y="16049"/>
                    <a:pt x="13033" y="16049"/>
                  </a:cubicBezTo>
                  <a:cubicBezTo>
                    <a:pt x="12962" y="16049"/>
                    <a:pt x="12898" y="16118"/>
                    <a:pt x="12955" y="16194"/>
                  </a:cubicBezTo>
                  <a:cubicBezTo>
                    <a:pt x="13002" y="16254"/>
                    <a:pt x="13038" y="16301"/>
                    <a:pt x="13086" y="16337"/>
                  </a:cubicBezTo>
                  <a:cubicBezTo>
                    <a:pt x="12955" y="16361"/>
                    <a:pt x="12824" y="16361"/>
                    <a:pt x="12693" y="16361"/>
                  </a:cubicBezTo>
                  <a:cubicBezTo>
                    <a:pt x="12635" y="16361"/>
                    <a:pt x="12577" y="16362"/>
                    <a:pt x="12519" y="16362"/>
                  </a:cubicBezTo>
                  <a:cubicBezTo>
                    <a:pt x="11448" y="16362"/>
                    <a:pt x="10398" y="16260"/>
                    <a:pt x="9359" y="16158"/>
                  </a:cubicBezTo>
                  <a:cubicBezTo>
                    <a:pt x="7656" y="16004"/>
                    <a:pt x="715" y="15408"/>
                    <a:pt x="1632" y="12313"/>
                  </a:cubicBezTo>
                  <a:cubicBezTo>
                    <a:pt x="2074" y="10787"/>
                    <a:pt x="3438" y="10292"/>
                    <a:pt x="4916" y="10292"/>
                  </a:cubicBezTo>
                  <a:close/>
                  <a:moveTo>
                    <a:pt x="22063" y="16998"/>
                  </a:moveTo>
                  <a:cubicBezTo>
                    <a:pt x="22535" y="16998"/>
                    <a:pt x="22899" y="17300"/>
                    <a:pt x="23146" y="18147"/>
                  </a:cubicBezTo>
                  <a:cubicBezTo>
                    <a:pt x="23444" y="19159"/>
                    <a:pt x="23432" y="20564"/>
                    <a:pt x="23123" y="21599"/>
                  </a:cubicBezTo>
                  <a:cubicBezTo>
                    <a:pt x="22517" y="23524"/>
                    <a:pt x="20469" y="25065"/>
                    <a:pt x="18413" y="25065"/>
                  </a:cubicBezTo>
                  <a:cubicBezTo>
                    <a:pt x="18204" y="25065"/>
                    <a:pt x="17996" y="25049"/>
                    <a:pt x="17789" y="25017"/>
                  </a:cubicBezTo>
                  <a:cubicBezTo>
                    <a:pt x="17779" y="25015"/>
                    <a:pt x="17769" y="25015"/>
                    <a:pt x="17760" y="25015"/>
                  </a:cubicBezTo>
                  <a:cubicBezTo>
                    <a:pt x="17676" y="25015"/>
                    <a:pt x="17604" y="25060"/>
                    <a:pt x="17550" y="25124"/>
                  </a:cubicBezTo>
                  <a:cubicBezTo>
                    <a:pt x="17836" y="24731"/>
                    <a:pt x="18265" y="24100"/>
                    <a:pt x="18253" y="24100"/>
                  </a:cubicBezTo>
                  <a:cubicBezTo>
                    <a:pt x="18551" y="23647"/>
                    <a:pt x="18884" y="23266"/>
                    <a:pt x="19205" y="22826"/>
                  </a:cubicBezTo>
                  <a:cubicBezTo>
                    <a:pt x="19896" y="21957"/>
                    <a:pt x="20515" y="21004"/>
                    <a:pt x="21087" y="20028"/>
                  </a:cubicBezTo>
                  <a:cubicBezTo>
                    <a:pt x="21145" y="19929"/>
                    <a:pt x="21047" y="19835"/>
                    <a:pt x="20959" y="19835"/>
                  </a:cubicBezTo>
                  <a:cubicBezTo>
                    <a:pt x="20920" y="19835"/>
                    <a:pt x="20882" y="19853"/>
                    <a:pt x="20860" y="19897"/>
                  </a:cubicBezTo>
                  <a:cubicBezTo>
                    <a:pt x="19813" y="21623"/>
                    <a:pt x="18348" y="23088"/>
                    <a:pt x="17348" y="24814"/>
                  </a:cubicBezTo>
                  <a:cubicBezTo>
                    <a:pt x="17062" y="22088"/>
                    <a:pt x="18372" y="18623"/>
                    <a:pt x="20860" y="17385"/>
                  </a:cubicBezTo>
                  <a:cubicBezTo>
                    <a:pt x="21317" y="17159"/>
                    <a:pt x="21719" y="16998"/>
                    <a:pt x="22063" y="16998"/>
                  </a:cubicBezTo>
                  <a:close/>
                  <a:moveTo>
                    <a:pt x="13818" y="26252"/>
                  </a:moveTo>
                  <a:cubicBezTo>
                    <a:pt x="13879" y="26252"/>
                    <a:pt x="13940" y="26253"/>
                    <a:pt x="14002" y="26255"/>
                  </a:cubicBezTo>
                  <a:cubicBezTo>
                    <a:pt x="15491" y="26291"/>
                    <a:pt x="16705" y="26886"/>
                    <a:pt x="17693" y="27969"/>
                  </a:cubicBezTo>
                  <a:cubicBezTo>
                    <a:pt x="17717" y="28065"/>
                    <a:pt x="17765" y="28184"/>
                    <a:pt x="17789" y="28291"/>
                  </a:cubicBezTo>
                  <a:cubicBezTo>
                    <a:pt x="17789" y="28303"/>
                    <a:pt x="17777" y="28350"/>
                    <a:pt x="17753" y="28398"/>
                  </a:cubicBezTo>
                  <a:cubicBezTo>
                    <a:pt x="16488" y="27758"/>
                    <a:pt x="15223" y="27522"/>
                    <a:pt x="13913" y="27522"/>
                  </a:cubicBezTo>
                  <a:cubicBezTo>
                    <a:pt x="13076" y="27522"/>
                    <a:pt x="12221" y="27618"/>
                    <a:pt x="11335" y="27767"/>
                  </a:cubicBezTo>
                  <a:cubicBezTo>
                    <a:pt x="11216" y="27791"/>
                    <a:pt x="11240" y="27969"/>
                    <a:pt x="11359" y="27981"/>
                  </a:cubicBezTo>
                  <a:cubicBezTo>
                    <a:pt x="11492" y="27988"/>
                    <a:pt x="11625" y="27990"/>
                    <a:pt x="11758" y="27990"/>
                  </a:cubicBezTo>
                  <a:cubicBezTo>
                    <a:pt x="12631" y="27990"/>
                    <a:pt x="13516" y="27872"/>
                    <a:pt x="14383" y="27862"/>
                  </a:cubicBezTo>
                  <a:cubicBezTo>
                    <a:pt x="14416" y="27862"/>
                    <a:pt x="14448" y="27862"/>
                    <a:pt x="14480" y="27862"/>
                  </a:cubicBezTo>
                  <a:cubicBezTo>
                    <a:pt x="15669" y="27862"/>
                    <a:pt x="16543" y="28078"/>
                    <a:pt x="17598" y="28588"/>
                  </a:cubicBezTo>
                  <a:cubicBezTo>
                    <a:pt x="16800" y="29458"/>
                    <a:pt x="14252" y="30077"/>
                    <a:pt x="13860" y="30089"/>
                  </a:cubicBezTo>
                  <a:cubicBezTo>
                    <a:pt x="13816" y="30090"/>
                    <a:pt x="13772" y="30090"/>
                    <a:pt x="13729" y="30090"/>
                  </a:cubicBezTo>
                  <a:cubicBezTo>
                    <a:pt x="11872" y="30090"/>
                    <a:pt x="10852" y="29090"/>
                    <a:pt x="10014" y="27612"/>
                  </a:cubicBezTo>
                  <a:cubicBezTo>
                    <a:pt x="11181" y="26811"/>
                    <a:pt x="12315" y="26252"/>
                    <a:pt x="13818" y="26252"/>
                  </a:cubicBezTo>
                  <a:close/>
                  <a:moveTo>
                    <a:pt x="26766" y="27826"/>
                  </a:moveTo>
                  <a:cubicBezTo>
                    <a:pt x="27123" y="29815"/>
                    <a:pt x="27016" y="32041"/>
                    <a:pt x="25266" y="33363"/>
                  </a:cubicBezTo>
                  <a:cubicBezTo>
                    <a:pt x="24564" y="33892"/>
                    <a:pt x="23670" y="34160"/>
                    <a:pt x="22787" y="34160"/>
                  </a:cubicBezTo>
                  <a:cubicBezTo>
                    <a:pt x="22636" y="34160"/>
                    <a:pt x="22486" y="34152"/>
                    <a:pt x="22337" y="34137"/>
                  </a:cubicBezTo>
                  <a:cubicBezTo>
                    <a:pt x="21765" y="34077"/>
                    <a:pt x="21313" y="33815"/>
                    <a:pt x="20849" y="33601"/>
                  </a:cubicBezTo>
                  <a:cubicBezTo>
                    <a:pt x="20991" y="33506"/>
                    <a:pt x="21122" y="33399"/>
                    <a:pt x="21265" y="33268"/>
                  </a:cubicBezTo>
                  <a:cubicBezTo>
                    <a:pt x="21658" y="32851"/>
                    <a:pt x="22051" y="32387"/>
                    <a:pt x="22432" y="31958"/>
                  </a:cubicBezTo>
                  <a:cubicBezTo>
                    <a:pt x="23265" y="31041"/>
                    <a:pt x="24182" y="30351"/>
                    <a:pt x="25266" y="29731"/>
                  </a:cubicBezTo>
                  <a:cubicBezTo>
                    <a:pt x="25377" y="29651"/>
                    <a:pt x="25299" y="29475"/>
                    <a:pt x="25179" y="29475"/>
                  </a:cubicBezTo>
                  <a:cubicBezTo>
                    <a:pt x="25157" y="29475"/>
                    <a:pt x="25134" y="29481"/>
                    <a:pt x="25111" y="29493"/>
                  </a:cubicBezTo>
                  <a:cubicBezTo>
                    <a:pt x="24075" y="30029"/>
                    <a:pt x="23135" y="30624"/>
                    <a:pt x="22313" y="31458"/>
                  </a:cubicBezTo>
                  <a:cubicBezTo>
                    <a:pt x="21920" y="31863"/>
                    <a:pt x="21539" y="32291"/>
                    <a:pt x="21158" y="32708"/>
                  </a:cubicBezTo>
                  <a:cubicBezTo>
                    <a:pt x="21063" y="32815"/>
                    <a:pt x="20956" y="32910"/>
                    <a:pt x="20872" y="32994"/>
                  </a:cubicBezTo>
                  <a:cubicBezTo>
                    <a:pt x="21277" y="31553"/>
                    <a:pt x="22075" y="30077"/>
                    <a:pt x="23063" y="29184"/>
                  </a:cubicBezTo>
                  <a:cubicBezTo>
                    <a:pt x="24087" y="28267"/>
                    <a:pt x="25421" y="27981"/>
                    <a:pt x="26766" y="27826"/>
                  </a:cubicBezTo>
                  <a:close/>
                  <a:moveTo>
                    <a:pt x="13740" y="48293"/>
                  </a:moveTo>
                  <a:lnTo>
                    <a:pt x="13776" y="48698"/>
                  </a:lnTo>
                  <a:cubicBezTo>
                    <a:pt x="13752" y="48567"/>
                    <a:pt x="13740" y="48424"/>
                    <a:pt x="13717" y="48293"/>
                  </a:cubicBezTo>
                  <a:close/>
                  <a:moveTo>
                    <a:pt x="27277" y="49293"/>
                  </a:moveTo>
                  <a:cubicBezTo>
                    <a:pt x="27277" y="49293"/>
                    <a:pt x="27276" y="49293"/>
                    <a:pt x="27276" y="49294"/>
                  </a:cubicBezTo>
                  <a:lnTo>
                    <a:pt x="27276" y="49294"/>
                  </a:lnTo>
                  <a:cubicBezTo>
                    <a:pt x="27276" y="49293"/>
                    <a:pt x="27277" y="49293"/>
                    <a:pt x="27277" y="49293"/>
                  </a:cubicBezTo>
                  <a:close/>
                  <a:moveTo>
                    <a:pt x="27021" y="49575"/>
                  </a:moveTo>
                  <a:lnTo>
                    <a:pt x="27021" y="49575"/>
                  </a:lnTo>
                  <a:cubicBezTo>
                    <a:pt x="27020" y="49576"/>
                    <a:pt x="27018" y="49578"/>
                    <a:pt x="27016" y="49579"/>
                  </a:cubicBezTo>
                  <a:cubicBezTo>
                    <a:pt x="27018" y="49578"/>
                    <a:pt x="27020" y="49576"/>
                    <a:pt x="27021" y="49575"/>
                  </a:cubicBezTo>
                  <a:close/>
                  <a:moveTo>
                    <a:pt x="27306" y="48740"/>
                  </a:moveTo>
                  <a:cubicBezTo>
                    <a:pt x="27359" y="48740"/>
                    <a:pt x="27413" y="48764"/>
                    <a:pt x="27433" y="48817"/>
                  </a:cubicBezTo>
                  <a:cubicBezTo>
                    <a:pt x="27611" y="49186"/>
                    <a:pt x="28719" y="51496"/>
                    <a:pt x="29135" y="51508"/>
                  </a:cubicBezTo>
                  <a:cubicBezTo>
                    <a:pt x="29195" y="51508"/>
                    <a:pt x="30040" y="50746"/>
                    <a:pt x="30159" y="50651"/>
                  </a:cubicBezTo>
                  <a:cubicBezTo>
                    <a:pt x="30516" y="50377"/>
                    <a:pt x="30826" y="50020"/>
                    <a:pt x="31231" y="49841"/>
                  </a:cubicBezTo>
                  <a:cubicBezTo>
                    <a:pt x="31409" y="49841"/>
                    <a:pt x="31528" y="50055"/>
                    <a:pt x="31386" y="50115"/>
                  </a:cubicBezTo>
                  <a:cubicBezTo>
                    <a:pt x="30647" y="50448"/>
                    <a:pt x="29802" y="51329"/>
                    <a:pt x="29159" y="51841"/>
                  </a:cubicBezTo>
                  <a:cubicBezTo>
                    <a:pt x="29141" y="51859"/>
                    <a:pt x="29117" y="51868"/>
                    <a:pt x="29092" y="51868"/>
                  </a:cubicBezTo>
                  <a:cubicBezTo>
                    <a:pt x="29067" y="51868"/>
                    <a:pt x="29040" y="51859"/>
                    <a:pt x="29016" y="51841"/>
                  </a:cubicBezTo>
                  <a:cubicBezTo>
                    <a:pt x="28373" y="51282"/>
                    <a:pt x="28183" y="50091"/>
                    <a:pt x="27492" y="49579"/>
                  </a:cubicBezTo>
                  <a:cubicBezTo>
                    <a:pt x="27269" y="49409"/>
                    <a:pt x="27275" y="49305"/>
                    <a:pt x="27276" y="49294"/>
                  </a:cubicBezTo>
                  <a:lnTo>
                    <a:pt x="27276" y="49294"/>
                  </a:lnTo>
                  <a:cubicBezTo>
                    <a:pt x="27274" y="49304"/>
                    <a:pt x="27246" y="49391"/>
                    <a:pt x="27021" y="49575"/>
                  </a:cubicBezTo>
                  <a:lnTo>
                    <a:pt x="27021" y="49575"/>
                  </a:lnTo>
                  <a:cubicBezTo>
                    <a:pt x="27049" y="49553"/>
                    <a:pt x="27064" y="49543"/>
                    <a:pt x="27069" y="49543"/>
                  </a:cubicBezTo>
                  <a:cubicBezTo>
                    <a:pt x="27115" y="49543"/>
                    <a:pt x="26396" y="50309"/>
                    <a:pt x="26305" y="50402"/>
                  </a:cubicBezTo>
                  <a:lnTo>
                    <a:pt x="26305" y="50402"/>
                  </a:lnTo>
                  <a:cubicBezTo>
                    <a:pt x="26316" y="50389"/>
                    <a:pt x="26327" y="50377"/>
                    <a:pt x="26337" y="50365"/>
                  </a:cubicBezTo>
                  <a:lnTo>
                    <a:pt x="26337" y="50365"/>
                  </a:lnTo>
                  <a:cubicBezTo>
                    <a:pt x="26308" y="50397"/>
                    <a:pt x="26295" y="50411"/>
                    <a:pt x="26296" y="50411"/>
                  </a:cubicBezTo>
                  <a:cubicBezTo>
                    <a:pt x="26296" y="50411"/>
                    <a:pt x="26299" y="50408"/>
                    <a:pt x="26305" y="50402"/>
                  </a:cubicBezTo>
                  <a:lnTo>
                    <a:pt x="26305" y="50402"/>
                  </a:lnTo>
                  <a:cubicBezTo>
                    <a:pt x="25900" y="50866"/>
                    <a:pt x="25504" y="51340"/>
                    <a:pt x="25051" y="51746"/>
                  </a:cubicBezTo>
                  <a:cubicBezTo>
                    <a:pt x="25038" y="51766"/>
                    <a:pt x="25018" y="51775"/>
                    <a:pt x="24998" y="51775"/>
                  </a:cubicBezTo>
                  <a:cubicBezTo>
                    <a:pt x="24982" y="51775"/>
                    <a:pt x="24967" y="51769"/>
                    <a:pt x="24956" y="51758"/>
                  </a:cubicBezTo>
                  <a:cubicBezTo>
                    <a:pt x="24063" y="51163"/>
                    <a:pt x="23492" y="50032"/>
                    <a:pt x="22587" y="49424"/>
                  </a:cubicBezTo>
                  <a:cubicBezTo>
                    <a:pt x="21813" y="50127"/>
                    <a:pt x="20682" y="51198"/>
                    <a:pt x="20337" y="52103"/>
                  </a:cubicBezTo>
                  <a:cubicBezTo>
                    <a:pt x="20307" y="52169"/>
                    <a:pt x="20260" y="52204"/>
                    <a:pt x="20205" y="52204"/>
                  </a:cubicBezTo>
                  <a:cubicBezTo>
                    <a:pt x="20172" y="52204"/>
                    <a:pt x="20135" y="52190"/>
                    <a:pt x="20098" y="52163"/>
                  </a:cubicBezTo>
                  <a:cubicBezTo>
                    <a:pt x="19384" y="51591"/>
                    <a:pt x="18967" y="50579"/>
                    <a:pt x="18182" y="50079"/>
                  </a:cubicBezTo>
                  <a:cubicBezTo>
                    <a:pt x="18015" y="49972"/>
                    <a:pt x="17955" y="49901"/>
                    <a:pt x="17955" y="49865"/>
                  </a:cubicBezTo>
                  <a:cubicBezTo>
                    <a:pt x="17955" y="49912"/>
                    <a:pt x="17908" y="50008"/>
                    <a:pt x="17753" y="50151"/>
                  </a:cubicBezTo>
                  <a:cubicBezTo>
                    <a:pt x="17550" y="50329"/>
                    <a:pt x="17455" y="50627"/>
                    <a:pt x="17312" y="50841"/>
                  </a:cubicBezTo>
                  <a:cubicBezTo>
                    <a:pt x="16955" y="51377"/>
                    <a:pt x="16538" y="51865"/>
                    <a:pt x="16181" y="52401"/>
                  </a:cubicBezTo>
                  <a:cubicBezTo>
                    <a:pt x="16169" y="52437"/>
                    <a:pt x="16146" y="52460"/>
                    <a:pt x="16110" y="52472"/>
                  </a:cubicBezTo>
                  <a:cubicBezTo>
                    <a:pt x="16093" y="52481"/>
                    <a:pt x="16076" y="52484"/>
                    <a:pt x="16061" y="52484"/>
                  </a:cubicBezTo>
                  <a:cubicBezTo>
                    <a:pt x="16009" y="52484"/>
                    <a:pt x="15967" y="52444"/>
                    <a:pt x="15967" y="52389"/>
                  </a:cubicBezTo>
                  <a:cubicBezTo>
                    <a:pt x="15622" y="52115"/>
                    <a:pt x="15336" y="51794"/>
                    <a:pt x="15026" y="51472"/>
                  </a:cubicBezTo>
                  <a:cubicBezTo>
                    <a:pt x="14681" y="51139"/>
                    <a:pt x="14336" y="50794"/>
                    <a:pt x="14014" y="50436"/>
                  </a:cubicBezTo>
                  <a:cubicBezTo>
                    <a:pt x="13940" y="50353"/>
                    <a:pt x="14017" y="50255"/>
                    <a:pt x="14095" y="50255"/>
                  </a:cubicBezTo>
                  <a:cubicBezTo>
                    <a:pt x="14117" y="50255"/>
                    <a:pt x="14139" y="50263"/>
                    <a:pt x="14157" y="50282"/>
                  </a:cubicBezTo>
                  <a:cubicBezTo>
                    <a:pt x="14776" y="50924"/>
                    <a:pt x="15503" y="51508"/>
                    <a:pt x="16062" y="52187"/>
                  </a:cubicBezTo>
                  <a:cubicBezTo>
                    <a:pt x="16622" y="51317"/>
                    <a:pt x="17300" y="50496"/>
                    <a:pt x="17812" y="49591"/>
                  </a:cubicBezTo>
                  <a:cubicBezTo>
                    <a:pt x="17836" y="49543"/>
                    <a:pt x="17896" y="49531"/>
                    <a:pt x="17943" y="49531"/>
                  </a:cubicBezTo>
                  <a:cubicBezTo>
                    <a:pt x="18289" y="49591"/>
                    <a:pt x="18503" y="50067"/>
                    <a:pt x="18729" y="50282"/>
                  </a:cubicBezTo>
                  <a:cubicBezTo>
                    <a:pt x="18860" y="50436"/>
                    <a:pt x="19836" y="51556"/>
                    <a:pt x="20027" y="51627"/>
                  </a:cubicBezTo>
                  <a:cubicBezTo>
                    <a:pt x="20076" y="51645"/>
                    <a:pt x="20118" y="51654"/>
                    <a:pt x="20154" y="51654"/>
                  </a:cubicBezTo>
                  <a:cubicBezTo>
                    <a:pt x="20355" y="51654"/>
                    <a:pt x="20394" y="51392"/>
                    <a:pt x="20646" y="51079"/>
                  </a:cubicBezTo>
                  <a:cubicBezTo>
                    <a:pt x="21241" y="50377"/>
                    <a:pt x="21861" y="49651"/>
                    <a:pt x="22539" y="49031"/>
                  </a:cubicBezTo>
                  <a:cubicBezTo>
                    <a:pt x="22565" y="49005"/>
                    <a:pt x="22599" y="48995"/>
                    <a:pt x="22630" y="48995"/>
                  </a:cubicBezTo>
                  <a:cubicBezTo>
                    <a:pt x="22671" y="48995"/>
                    <a:pt x="22710" y="49011"/>
                    <a:pt x="22730" y="49031"/>
                  </a:cubicBezTo>
                  <a:cubicBezTo>
                    <a:pt x="23539" y="49531"/>
                    <a:pt x="23944" y="50805"/>
                    <a:pt x="24742" y="51210"/>
                  </a:cubicBezTo>
                  <a:cubicBezTo>
                    <a:pt x="24840" y="51257"/>
                    <a:pt x="24924" y="51278"/>
                    <a:pt x="24999" y="51278"/>
                  </a:cubicBezTo>
                  <a:cubicBezTo>
                    <a:pt x="25324" y="51278"/>
                    <a:pt x="25472" y="50881"/>
                    <a:pt x="25802" y="50484"/>
                  </a:cubicBezTo>
                  <a:cubicBezTo>
                    <a:pt x="26266" y="49912"/>
                    <a:pt x="26694" y="49317"/>
                    <a:pt x="27195" y="48781"/>
                  </a:cubicBezTo>
                  <a:cubicBezTo>
                    <a:pt x="27221" y="48755"/>
                    <a:pt x="27263" y="48740"/>
                    <a:pt x="27306" y="48740"/>
                  </a:cubicBezTo>
                  <a:close/>
                  <a:moveTo>
                    <a:pt x="30458" y="52075"/>
                  </a:moveTo>
                  <a:cubicBezTo>
                    <a:pt x="30523" y="52075"/>
                    <a:pt x="30590" y="52099"/>
                    <a:pt x="30647" y="52151"/>
                  </a:cubicBezTo>
                  <a:cubicBezTo>
                    <a:pt x="30743" y="52234"/>
                    <a:pt x="30766" y="52341"/>
                    <a:pt x="30766" y="52448"/>
                  </a:cubicBezTo>
                  <a:cubicBezTo>
                    <a:pt x="30826" y="52568"/>
                    <a:pt x="30802" y="52758"/>
                    <a:pt x="30635" y="52818"/>
                  </a:cubicBezTo>
                  <a:cubicBezTo>
                    <a:pt x="30584" y="52836"/>
                    <a:pt x="30537" y="52844"/>
                    <a:pt x="30494" y="52844"/>
                  </a:cubicBezTo>
                  <a:cubicBezTo>
                    <a:pt x="30400" y="52844"/>
                    <a:pt x="30328" y="52804"/>
                    <a:pt x="30278" y="52746"/>
                  </a:cubicBezTo>
                  <a:cubicBezTo>
                    <a:pt x="30195" y="52699"/>
                    <a:pt x="30159" y="52627"/>
                    <a:pt x="30159" y="52532"/>
                  </a:cubicBezTo>
                  <a:cubicBezTo>
                    <a:pt x="30112" y="52401"/>
                    <a:pt x="30147" y="52258"/>
                    <a:pt x="30266" y="52151"/>
                  </a:cubicBezTo>
                  <a:cubicBezTo>
                    <a:pt x="30321" y="52102"/>
                    <a:pt x="30389" y="52075"/>
                    <a:pt x="30458" y="52075"/>
                  </a:cubicBezTo>
                  <a:close/>
                  <a:moveTo>
                    <a:pt x="22768" y="52129"/>
                  </a:moveTo>
                  <a:cubicBezTo>
                    <a:pt x="22814" y="52129"/>
                    <a:pt x="22861" y="52139"/>
                    <a:pt x="22908" y="52163"/>
                  </a:cubicBezTo>
                  <a:cubicBezTo>
                    <a:pt x="23087" y="52222"/>
                    <a:pt x="23194" y="52437"/>
                    <a:pt x="23194" y="52651"/>
                  </a:cubicBezTo>
                  <a:cubicBezTo>
                    <a:pt x="23185" y="52920"/>
                    <a:pt x="22973" y="53168"/>
                    <a:pt x="22716" y="53168"/>
                  </a:cubicBezTo>
                  <a:cubicBezTo>
                    <a:pt x="22644" y="53168"/>
                    <a:pt x="22568" y="53148"/>
                    <a:pt x="22492" y="53103"/>
                  </a:cubicBezTo>
                  <a:cubicBezTo>
                    <a:pt x="22253" y="52972"/>
                    <a:pt x="22242" y="52687"/>
                    <a:pt x="22361" y="52496"/>
                  </a:cubicBezTo>
                  <a:cubicBezTo>
                    <a:pt x="22408" y="52305"/>
                    <a:pt x="22579" y="52129"/>
                    <a:pt x="22768" y="52129"/>
                  </a:cubicBezTo>
                  <a:close/>
                  <a:moveTo>
                    <a:pt x="26794" y="52055"/>
                  </a:moveTo>
                  <a:cubicBezTo>
                    <a:pt x="26800" y="52055"/>
                    <a:pt x="26807" y="52055"/>
                    <a:pt x="26814" y="52056"/>
                  </a:cubicBezTo>
                  <a:cubicBezTo>
                    <a:pt x="26861" y="52056"/>
                    <a:pt x="26897" y="52079"/>
                    <a:pt x="26945" y="52091"/>
                  </a:cubicBezTo>
                  <a:lnTo>
                    <a:pt x="26956" y="52091"/>
                  </a:lnTo>
                  <a:cubicBezTo>
                    <a:pt x="27552" y="52170"/>
                    <a:pt x="27289" y="53234"/>
                    <a:pt x="26777" y="53234"/>
                  </a:cubicBezTo>
                  <a:cubicBezTo>
                    <a:pt x="26746" y="53234"/>
                    <a:pt x="26715" y="53230"/>
                    <a:pt x="26683" y="53222"/>
                  </a:cubicBezTo>
                  <a:cubicBezTo>
                    <a:pt x="26118" y="53069"/>
                    <a:pt x="26228" y="52055"/>
                    <a:pt x="26794" y="52055"/>
                  </a:cubicBezTo>
                  <a:close/>
                  <a:moveTo>
                    <a:pt x="18339" y="52822"/>
                  </a:moveTo>
                  <a:cubicBezTo>
                    <a:pt x="18393" y="52822"/>
                    <a:pt x="18448" y="52835"/>
                    <a:pt x="18503" y="52865"/>
                  </a:cubicBezTo>
                  <a:cubicBezTo>
                    <a:pt x="18717" y="52996"/>
                    <a:pt x="18729" y="53306"/>
                    <a:pt x="18598" y="53484"/>
                  </a:cubicBezTo>
                  <a:cubicBezTo>
                    <a:pt x="18527" y="53591"/>
                    <a:pt x="18396" y="53639"/>
                    <a:pt x="18289" y="53639"/>
                  </a:cubicBezTo>
                  <a:lnTo>
                    <a:pt x="18253" y="53639"/>
                  </a:lnTo>
                  <a:cubicBezTo>
                    <a:pt x="18223" y="53651"/>
                    <a:pt x="18190" y="53657"/>
                    <a:pt x="18153" y="53657"/>
                  </a:cubicBezTo>
                  <a:cubicBezTo>
                    <a:pt x="18116" y="53657"/>
                    <a:pt x="18074" y="53651"/>
                    <a:pt x="18027" y="53639"/>
                  </a:cubicBezTo>
                  <a:cubicBezTo>
                    <a:pt x="17777" y="53532"/>
                    <a:pt x="17824" y="53222"/>
                    <a:pt x="18003" y="53008"/>
                  </a:cubicBezTo>
                  <a:cubicBezTo>
                    <a:pt x="17943" y="52996"/>
                    <a:pt x="17931" y="52949"/>
                    <a:pt x="17967" y="52937"/>
                  </a:cubicBezTo>
                  <a:cubicBezTo>
                    <a:pt x="18027" y="52913"/>
                    <a:pt x="18074" y="52913"/>
                    <a:pt x="18122" y="52889"/>
                  </a:cubicBezTo>
                  <a:cubicBezTo>
                    <a:pt x="18191" y="52848"/>
                    <a:pt x="18264" y="52822"/>
                    <a:pt x="18339" y="52822"/>
                  </a:cubicBezTo>
                  <a:close/>
                  <a:moveTo>
                    <a:pt x="14704" y="52927"/>
                  </a:moveTo>
                  <a:cubicBezTo>
                    <a:pt x="14966" y="52927"/>
                    <a:pt x="15173" y="53285"/>
                    <a:pt x="15050" y="53568"/>
                  </a:cubicBezTo>
                  <a:cubicBezTo>
                    <a:pt x="14977" y="53756"/>
                    <a:pt x="14834" y="53836"/>
                    <a:pt x="14686" y="53836"/>
                  </a:cubicBezTo>
                  <a:cubicBezTo>
                    <a:pt x="14452" y="53836"/>
                    <a:pt x="14205" y="53634"/>
                    <a:pt x="14205" y="53341"/>
                  </a:cubicBezTo>
                  <a:cubicBezTo>
                    <a:pt x="14205" y="53187"/>
                    <a:pt x="14312" y="53056"/>
                    <a:pt x="14455" y="53008"/>
                  </a:cubicBezTo>
                  <a:lnTo>
                    <a:pt x="14491" y="53008"/>
                  </a:lnTo>
                  <a:cubicBezTo>
                    <a:pt x="14562" y="52951"/>
                    <a:pt x="14635" y="52927"/>
                    <a:pt x="14704" y="52927"/>
                  </a:cubicBezTo>
                  <a:close/>
                  <a:moveTo>
                    <a:pt x="15276" y="61081"/>
                  </a:moveTo>
                  <a:cubicBezTo>
                    <a:pt x="15891" y="61111"/>
                    <a:pt x="16507" y="61121"/>
                    <a:pt x="17125" y="61121"/>
                  </a:cubicBezTo>
                  <a:cubicBezTo>
                    <a:pt x="18335" y="61121"/>
                    <a:pt x="19549" y="61082"/>
                    <a:pt x="20761" y="61082"/>
                  </a:cubicBezTo>
                  <a:cubicBezTo>
                    <a:pt x="21088" y="61082"/>
                    <a:pt x="21415" y="61085"/>
                    <a:pt x="21741" y="61092"/>
                  </a:cubicBezTo>
                  <a:cubicBezTo>
                    <a:pt x="24575" y="61140"/>
                    <a:pt x="27409" y="61259"/>
                    <a:pt x="30231" y="61307"/>
                  </a:cubicBezTo>
                  <a:cubicBezTo>
                    <a:pt x="30326" y="61319"/>
                    <a:pt x="30326" y="61462"/>
                    <a:pt x="30231" y="61462"/>
                  </a:cubicBezTo>
                  <a:cubicBezTo>
                    <a:pt x="29651" y="61471"/>
                    <a:pt x="29071" y="61475"/>
                    <a:pt x="28491" y="61475"/>
                  </a:cubicBezTo>
                  <a:cubicBezTo>
                    <a:pt x="25490" y="61475"/>
                    <a:pt x="22485" y="61367"/>
                    <a:pt x="19492" y="61367"/>
                  </a:cubicBezTo>
                  <a:cubicBezTo>
                    <a:pt x="18083" y="61367"/>
                    <a:pt x="16677" y="61391"/>
                    <a:pt x="15276" y="61462"/>
                  </a:cubicBezTo>
                  <a:cubicBezTo>
                    <a:pt x="15270" y="61462"/>
                    <a:pt x="15263" y="61463"/>
                    <a:pt x="15257" y="61463"/>
                  </a:cubicBezTo>
                  <a:cubicBezTo>
                    <a:pt x="15038" y="61463"/>
                    <a:pt x="15045" y="61081"/>
                    <a:pt x="15276" y="61081"/>
                  </a:cubicBezTo>
                  <a:close/>
                  <a:moveTo>
                    <a:pt x="8547" y="0"/>
                  </a:moveTo>
                  <a:cubicBezTo>
                    <a:pt x="8359" y="0"/>
                    <a:pt x="8235" y="162"/>
                    <a:pt x="8216" y="347"/>
                  </a:cubicBezTo>
                  <a:cubicBezTo>
                    <a:pt x="8037" y="490"/>
                    <a:pt x="7918" y="680"/>
                    <a:pt x="7954" y="918"/>
                  </a:cubicBezTo>
                  <a:cubicBezTo>
                    <a:pt x="7987" y="1221"/>
                    <a:pt x="8222" y="1355"/>
                    <a:pt x="8474" y="1355"/>
                  </a:cubicBezTo>
                  <a:cubicBezTo>
                    <a:pt x="8589" y="1355"/>
                    <a:pt x="8707" y="1328"/>
                    <a:pt x="8811" y="1276"/>
                  </a:cubicBezTo>
                  <a:cubicBezTo>
                    <a:pt x="9073" y="1918"/>
                    <a:pt x="9347" y="2561"/>
                    <a:pt x="9680" y="3157"/>
                  </a:cubicBezTo>
                  <a:cubicBezTo>
                    <a:pt x="10038" y="3812"/>
                    <a:pt x="10288" y="4693"/>
                    <a:pt x="10823" y="5252"/>
                  </a:cubicBezTo>
                  <a:cubicBezTo>
                    <a:pt x="10478" y="5371"/>
                    <a:pt x="10157" y="5526"/>
                    <a:pt x="9847" y="5728"/>
                  </a:cubicBezTo>
                  <a:cubicBezTo>
                    <a:pt x="9752" y="5788"/>
                    <a:pt x="9680" y="5848"/>
                    <a:pt x="9585" y="5919"/>
                  </a:cubicBezTo>
                  <a:cubicBezTo>
                    <a:pt x="9395" y="5728"/>
                    <a:pt x="9228" y="5526"/>
                    <a:pt x="9026" y="5347"/>
                  </a:cubicBezTo>
                  <a:cubicBezTo>
                    <a:pt x="8740" y="5109"/>
                    <a:pt x="8442" y="4883"/>
                    <a:pt x="8133" y="4693"/>
                  </a:cubicBezTo>
                  <a:cubicBezTo>
                    <a:pt x="7906" y="4538"/>
                    <a:pt x="7656" y="4335"/>
                    <a:pt x="7406" y="4181"/>
                  </a:cubicBezTo>
                  <a:cubicBezTo>
                    <a:pt x="7406" y="4157"/>
                    <a:pt x="7418" y="4109"/>
                    <a:pt x="7418" y="4073"/>
                  </a:cubicBezTo>
                  <a:cubicBezTo>
                    <a:pt x="7418" y="3728"/>
                    <a:pt x="7164" y="3357"/>
                    <a:pt x="6819" y="3357"/>
                  </a:cubicBezTo>
                  <a:cubicBezTo>
                    <a:pt x="6748" y="3357"/>
                    <a:pt x="6674" y="3372"/>
                    <a:pt x="6597" y="3407"/>
                  </a:cubicBezTo>
                  <a:cubicBezTo>
                    <a:pt x="6513" y="3419"/>
                    <a:pt x="6430" y="3454"/>
                    <a:pt x="6394" y="3514"/>
                  </a:cubicBezTo>
                  <a:cubicBezTo>
                    <a:pt x="6168" y="3562"/>
                    <a:pt x="6001" y="3752"/>
                    <a:pt x="6001" y="3990"/>
                  </a:cubicBezTo>
                  <a:cubicBezTo>
                    <a:pt x="5990" y="4228"/>
                    <a:pt x="6097" y="4466"/>
                    <a:pt x="6251" y="4609"/>
                  </a:cubicBezTo>
                  <a:cubicBezTo>
                    <a:pt x="6287" y="4716"/>
                    <a:pt x="6335" y="4812"/>
                    <a:pt x="6418" y="4871"/>
                  </a:cubicBezTo>
                  <a:cubicBezTo>
                    <a:pt x="6480" y="4910"/>
                    <a:pt x="6551" y="4931"/>
                    <a:pt x="6623" y="4931"/>
                  </a:cubicBezTo>
                  <a:cubicBezTo>
                    <a:pt x="6703" y="4931"/>
                    <a:pt x="6783" y="4904"/>
                    <a:pt x="6847" y="4847"/>
                  </a:cubicBezTo>
                  <a:cubicBezTo>
                    <a:pt x="6882" y="4835"/>
                    <a:pt x="6894" y="4812"/>
                    <a:pt x="6906" y="4788"/>
                  </a:cubicBezTo>
                  <a:cubicBezTo>
                    <a:pt x="6990" y="4776"/>
                    <a:pt x="7061" y="4728"/>
                    <a:pt x="7121" y="4693"/>
                  </a:cubicBezTo>
                  <a:cubicBezTo>
                    <a:pt x="7418" y="4955"/>
                    <a:pt x="7704" y="5240"/>
                    <a:pt x="8025" y="5478"/>
                  </a:cubicBezTo>
                  <a:cubicBezTo>
                    <a:pt x="8383" y="5740"/>
                    <a:pt x="8740" y="6098"/>
                    <a:pt x="9133" y="6359"/>
                  </a:cubicBezTo>
                  <a:cubicBezTo>
                    <a:pt x="8692" y="6812"/>
                    <a:pt x="8359" y="7383"/>
                    <a:pt x="8097" y="7991"/>
                  </a:cubicBezTo>
                  <a:cubicBezTo>
                    <a:pt x="7781" y="7785"/>
                    <a:pt x="7450" y="7622"/>
                    <a:pt x="7095" y="7622"/>
                  </a:cubicBezTo>
                  <a:cubicBezTo>
                    <a:pt x="6915" y="7622"/>
                    <a:pt x="6730" y="7664"/>
                    <a:pt x="6537" y="7764"/>
                  </a:cubicBezTo>
                  <a:cubicBezTo>
                    <a:pt x="6347" y="7872"/>
                    <a:pt x="6192" y="8038"/>
                    <a:pt x="6049" y="8169"/>
                  </a:cubicBezTo>
                  <a:cubicBezTo>
                    <a:pt x="5870" y="8336"/>
                    <a:pt x="5644" y="8467"/>
                    <a:pt x="5478" y="8657"/>
                  </a:cubicBezTo>
                  <a:cubicBezTo>
                    <a:pt x="5239" y="8955"/>
                    <a:pt x="5108" y="9407"/>
                    <a:pt x="5156" y="9788"/>
                  </a:cubicBezTo>
                  <a:cubicBezTo>
                    <a:pt x="5009" y="9781"/>
                    <a:pt x="4862" y="9777"/>
                    <a:pt x="4715" y="9777"/>
                  </a:cubicBezTo>
                  <a:cubicBezTo>
                    <a:pt x="3253" y="9777"/>
                    <a:pt x="1829" y="10176"/>
                    <a:pt x="1298" y="11420"/>
                  </a:cubicBezTo>
                  <a:cubicBezTo>
                    <a:pt x="1" y="14468"/>
                    <a:pt x="3799" y="15956"/>
                    <a:pt x="6037" y="16480"/>
                  </a:cubicBezTo>
                  <a:cubicBezTo>
                    <a:pt x="7673" y="16850"/>
                    <a:pt x="9402" y="17100"/>
                    <a:pt x="11113" y="17100"/>
                  </a:cubicBezTo>
                  <a:cubicBezTo>
                    <a:pt x="12266" y="17100"/>
                    <a:pt x="13412" y="16986"/>
                    <a:pt x="14514" y="16718"/>
                  </a:cubicBezTo>
                  <a:cubicBezTo>
                    <a:pt x="14622" y="16718"/>
                    <a:pt x="14705" y="16730"/>
                    <a:pt x="14800" y="16742"/>
                  </a:cubicBezTo>
                  <a:cubicBezTo>
                    <a:pt x="14812" y="16744"/>
                    <a:pt x="14824" y="16745"/>
                    <a:pt x="14836" y="16745"/>
                  </a:cubicBezTo>
                  <a:cubicBezTo>
                    <a:pt x="14892" y="16745"/>
                    <a:pt x="14939" y="16722"/>
                    <a:pt x="14979" y="16682"/>
                  </a:cubicBezTo>
                  <a:cubicBezTo>
                    <a:pt x="15110" y="20314"/>
                    <a:pt x="16419" y="23945"/>
                    <a:pt x="17610" y="27469"/>
                  </a:cubicBezTo>
                  <a:cubicBezTo>
                    <a:pt x="16693" y="26493"/>
                    <a:pt x="15515" y="25862"/>
                    <a:pt x="14133" y="25707"/>
                  </a:cubicBezTo>
                  <a:cubicBezTo>
                    <a:pt x="13841" y="25671"/>
                    <a:pt x="13566" y="25653"/>
                    <a:pt x="13304" y="25653"/>
                  </a:cubicBezTo>
                  <a:cubicBezTo>
                    <a:pt x="11593" y="25653"/>
                    <a:pt x="10486" y="26427"/>
                    <a:pt x="9371" y="27945"/>
                  </a:cubicBezTo>
                  <a:cubicBezTo>
                    <a:pt x="9324" y="28011"/>
                    <a:pt x="9387" y="28083"/>
                    <a:pt x="9445" y="28083"/>
                  </a:cubicBezTo>
                  <a:cubicBezTo>
                    <a:pt x="9461" y="28083"/>
                    <a:pt x="9477" y="28078"/>
                    <a:pt x="9490" y="28065"/>
                  </a:cubicBezTo>
                  <a:cubicBezTo>
                    <a:pt x="9633" y="27969"/>
                    <a:pt x="9764" y="27862"/>
                    <a:pt x="9919" y="27767"/>
                  </a:cubicBezTo>
                  <a:cubicBezTo>
                    <a:pt x="10164" y="29789"/>
                    <a:pt x="12134" y="30751"/>
                    <a:pt x="14005" y="30751"/>
                  </a:cubicBezTo>
                  <a:cubicBezTo>
                    <a:pt x="14315" y="30751"/>
                    <a:pt x="14623" y="30725"/>
                    <a:pt x="14919" y="30672"/>
                  </a:cubicBezTo>
                  <a:cubicBezTo>
                    <a:pt x="15455" y="30589"/>
                    <a:pt x="17420" y="29696"/>
                    <a:pt x="18039" y="28755"/>
                  </a:cubicBezTo>
                  <a:cubicBezTo>
                    <a:pt x="18241" y="29362"/>
                    <a:pt x="18432" y="29970"/>
                    <a:pt x="18610" y="30589"/>
                  </a:cubicBezTo>
                  <a:cubicBezTo>
                    <a:pt x="19372" y="33208"/>
                    <a:pt x="20479" y="35685"/>
                    <a:pt x="21122" y="38352"/>
                  </a:cubicBezTo>
                  <a:lnTo>
                    <a:pt x="21253" y="38935"/>
                  </a:lnTo>
                  <a:cubicBezTo>
                    <a:pt x="20801" y="38566"/>
                    <a:pt x="20241" y="38328"/>
                    <a:pt x="19527" y="38113"/>
                  </a:cubicBezTo>
                  <a:cubicBezTo>
                    <a:pt x="19129" y="38001"/>
                    <a:pt x="18586" y="37909"/>
                    <a:pt x="18039" y="37909"/>
                  </a:cubicBezTo>
                  <a:cubicBezTo>
                    <a:pt x="17310" y="37909"/>
                    <a:pt x="16576" y="38074"/>
                    <a:pt x="16181" y="38578"/>
                  </a:cubicBezTo>
                  <a:cubicBezTo>
                    <a:pt x="16114" y="38657"/>
                    <a:pt x="16174" y="38757"/>
                    <a:pt x="16272" y="38757"/>
                  </a:cubicBezTo>
                  <a:cubicBezTo>
                    <a:pt x="16277" y="38757"/>
                    <a:pt x="16283" y="38757"/>
                    <a:pt x="16288" y="38756"/>
                  </a:cubicBezTo>
                  <a:cubicBezTo>
                    <a:pt x="16939" y="38660"/>
                    <a:pt x="17627" y="38580"/>
                    <a:pt x="18302" y="38580"/>
                  </a:cubicBezTo>
                  <a:cubicBezTo>
                    <a:pt x="19381" y="38580"/>
                    <a:pt x="20428" y="38785"/>
                    <a:pt x="21241" y="39459"/>
                  </a:cubicBezTo>
                  <a:cubicBezTo>
                    <a:pt x="19979" y="39495"/>
                    <a:pt x="18729" y="39649"/>
                    <a:pt x="17479" y="39792"/>
                  </a:cubicBezTo>
                  <a:cubicBezTo>
                    <a:pt x="17408" y="39816"/>
                    <a:pt x="17408" y="39899"/>
                    <a:pt x="17479" y="39911"/>
                  </a:cubicBezTo>
                  <a:cubicBezTo>
                    <a:pt x="17604" y="39917"/>
                    <a:pt x="17730" y="39920"/>
                    <a:pt x="17855" y="39920"/>
                  </a:cubicBezTo>
                  <a:cubicBezTo>
                    <a:pt x="19034" y="39920"/>
                    <a:pt x="20235" y="39688"/>
                    <a:pt x="21408" y="39602"/>
                  </a:cubicBezTo>
                  <a:cubicBezTo>
                    <a:pt x="21420" y="39697"/>
                    <a:pt x="21456" y="39780"/>
                    <a:pt x="21468" y="39852"/>
                  </a:cubicBezTo>
                  <a:cubicBezTo>
                    <a:pt x="20829" y="40707"/>
                    <a:pt x="19893" y="41118"/>
                    <a:pt x="18976" y="41118"/>
                  </a:cubicBezTo>
                  <a:cubicBezTo>
                    <a:pt x="17622" y="41118"/>
                    <a:pt x="16311" y="40220"/>
                    <a:pt x="16062" y="38530"/>
                  </a:cubicBezTo>
                  <a:cubicBezTo>
                    <a:pt x="16052" y="38453"/>
                    <a:pt x="15990" y="38418"/>
                    <a:pt x="15924" y="38418"/>
                  </a:cubicBezTo>
                  <a:cubicBezTo>
                    <a:pt x="15838" y="38418"/>
                    <a:pt x="15746" y="38477"/>
                    <a:pt x="15753" y="38578"/>
                  </a:cubicBezTo>
                  <a:cubicBezTo>
                    <a:pt x="15896" y="39911"/>
                    <a:pt x="16729" y="41161"/>
                    <a:pt x="18027" y="41626"/>
                  </a:cubicBezTo>
                  <a:cubicBezTo>
                    <a:pt x="18339" y="41738"/>
                    <a:pt x="18644" y="41789"/>
                    <a:pt x="18937" y="41789"/>
                  </a:cubicBezTo>
                  <a:cubicBezTo>
                    <a:pt x="20016" y="41789"/>
                    <a:pt x="20940" y="41096"/>
                    <a:pt x="21539" y="40197"/>
                  </a:cubicBezTo>
                  <a:cubicBezTo>
                    <a:pt x="21956" y="42173"/>
                    <a:pt x="22349" y="44162"/>
                    <a:pt x="22837" y="46126"/>
                  </a:cubicBezTo>
                  <a:cubicBezTo>
                    <a:pt x="22539" y="46162"/>
                    <a:pt x="22230" y="46198"/>
                    <a:pt x="21932" y="46245"/>
                  </a:cubicBezTo>
                  <a:cubicBezTo>
                    <a:pt x="19194" y="46674"/>
                    <a:pt x="16431" y="47150"/>
                    <a:pt x="13740" y="47829"/>
                  </a:cubicBezTo>
                  <a:cubicBezTo>
                    <a:pt x="13729" y="47829"/>
                    <a:pt x="13729" y="47853"/>
                    <a:pt x="13717" y="47853"/>
                  </a:cubicBezTo>
                  <a:cubicBezTo>
                    <a:pt x="13699" y="47821"/>
                    <a:pt x="13665" y="47807"/>
                    <a:pt x="13632" y="47807"/>
                  </a:cubicBezTo>
                  <a:cubicBezTo>
                    <a:pt x="13577" y="47807"/>
                    <a:pt x="13523" y="47846"/>
                    <a:pt x="13538" y="47912"/>
                  </a:cubicBezTo>
                  <a:cubicBezTo>
                    <a:pt x="13681" y="50805"/>
                    <a:pt x="13955" y="53699"/>
                    <a:pt x="14169" y="56604"/>
                  </a:cubicBezTo>
                  <a:cubicBezTo>
                    <a:pt x="14276" y="58033"/>
                    <a:pt x="14407" y="59461"/>
                    <a:pt x="14562" y="60866"/>
                  </a:cubicBezTo>
                  <a:cubicBezTo>
                    <a:pt x="14633" y="61557"/>
                    <a:pt x="14574" y="62283"/>
                    <a:pt x="14788" y="62938"/>
                  </a:cubicBezTo>
                  <a:cubicBezTo>
                    <a:pt x="14753" y="63057"/>
                    <a:pt x="14788" y="63212"/>
                    <a:pt x="14907" y="63247"/>
                  </a:cubicBezTo>
                  <a:lnTo>
                    <a:pt x="14991" y="63426"/>
                  </a:lnTo>
                  <a:cubicBezTo>
                    <a:pt x="15019" y="63474"/>
                    <a:pt x="15070" y="63497"/>
                    <a:pt x="15119" y="63497"/>
                  </a:cubicBezTo>
                  <a:cubicBezTo>
                    <a:pt x="15192" y="63497"/>
                    <a:pt x="15264" y="63447"/>
                    <a:pt x="15264" y="63355"/>
                  </a:cubicBezTo>
                  <a:lnTo>
                    <a:pt x="15264" y="63307"/>
                  </a:lnTo>
                  <a:cubicBezTo>
                    <a:pt x="16765" y="63545"/>
                    <a:pt x="18146" y="63878"/>
                    <a:pt x="19694" y="63878"/>
                  </a:cubicBezTo>
                  <a:cubicBezTo>
                    <a:pt x="20281" y="63878"/>
                    <a:pt x="20868" y="63880"/>
                    <a:pt x="21456" y="63880"/>
                  </a:cubicBezTo>
                  <a:cubicBezTo>
                    <a:pt x="23071" y="63880"/>
                    <a:pt x="24686" y="63867"/>
                    <a:pt x="26302" y="63771"/>
                  </a:cubicBezTo>
                  <a:cubicBezTo>
                    <a:pt x="26377" y="63767"/>
                    <a:pt x="26460" y="63765"/>
                    <a:pt x="26547" y="63765"/>
                  </a:cubicBezTo>
                  <a:cubicBezTo>
                    <a:pt x="27096" y="63765"/>
                    <a:pt x="27857" y="63840"/>
                    <a:pt x="28579" y="63840"/>
                  </a:cubicBezTo>
                  <a:cubicBezTo>
                    <a:pt x="29284" y="63840"/>
                    <a:pt x="29953" y="63768"/>
                    <a:pt x="30350" y="63486"/>
                  </a:cubicBezTo>
                  <a:cubicBezTo>
                    <a:pt x="30802" y="63176"/>
                    <a:pt x="30814" y="62593"/>
                    <a:pt x="30766" y="62033"/>
                  </a:cubicBezTo>
                  <a:cubicBezTo>
                    <a:pt x="30874" y="61997"/>
                    <a:pt x="30945" y="61926"/>
                    <a:pt x="30945" y="61783"/>
                  </a:cubicBezTo>
                  <a:cubicBezTo>
                    <a:pt x="30885" y="59116"/>
                    <a:pt x="31397" y="56485"/>
                    <a:pt x="31528" y="53830"/>
                  </a:cubicBezTo>
                  <a:cubicBezTo>
                    <a:pt x="31576" y="51044"/>
                    <a:pt x="31588" y="48281"/>
                    <a:pt x="31576" y="45507"/>
                  </a:cubicBezTo>
                  <a:cubicBezTo>
                    <a:pt x="31576" y="45387"/>
                    <a:pt x="31481" y="45323"/>
                    <a:pt x="31383" y="45323"/>
                  </a:cubicBezTo>
                  <a:cubicBezTo>
                    <a:pt x="31327" y="45323"/>
                    <a:pt x="31270" y="45344"/>
                    <a:pt x="31231" y="45388"/>
                  </a:cubicBezTo>
                  <a:cubicBezTo>
                    <a:pt x="30933" y="45436"/>
                    <a:pt x="30647" y="45471"/>
                    <a:pt x="30350" y="45495"/>
                  </a:cubicBezTo>
                  <a:cubicBezTo>
                    <a:pt x="29695" y="45507"/>
                    <a:pt x="28861" y="45591"/>
                    <a:pt x="27909" y="45686"/>
                  </a:cubicBezTo>
                  <a:cubicBezTo>
                    <a:pt x="26337" y="45793"/>
                    <a:pt x="24742" y="45852"/>
                    <a:pt x="23182" y="46031"/>
                  </a:cubicBezTo>
                  <a:cubicBezTo>
                    <a:pt x="22801" y="41983"/>
                    <a:pt x="21872" y="38209"/>
                    <a:pt x="20658" y="34411"/>
                  </a:cubicBezTo>
                  <a:lnTo>
                    <a:pt x="20658" y="34411"/>
                  </a:lnTo>
                  <a:cubicBezTo>
                    <a:pt x="21292" y="34859"/>
                    <a:pt x="22061" y="35064"/>
                    <a:pt x="22842" y="35064"/>
                  </a:cubicBezTo>
                  <a:cubicBezTo>
                    <a:pt x="23970" y="35064"/>
                    <a:pt x="25124" y="34637"/>
                    <a:pt x="25932" y="33899"/>
                  </a:cubicBezTo>
                  <a:cubicBezTo>
                    <a:pt x="27587" y="32398"/>
                    <a:pt x="27504" y="29815"/>
                    <a:pt x="27016" y="27803"/>
                  </a:cubicBezTo>
                  <a:cubicBezTo>
                    <a:pt x="27052" y="27803"/>
                    <a:pt x="27075" y="27803"/>
                    <a:pt x="27111" y="27791"/>
                  </a:cubicBezTo>
                  <a:cubicBezTo>
                    <a:pt x="27206" y="27767"/>
                    <a:pt x="27242" y="27636"/>
                    <a:pt x="27135" y="27588"/>
                  </a:cubicBezTo>
                  <a:cubicBezTo>
                    <a:pt x="27075" y="27576"/>
                    <a:pt x="27016" y="27553"/>
                    <a:pt x="26956" y="27529"/>
                  </a:cubicBezTo>
                  <a:cubicBezTo>
                    <a:pt x="26942" y="27492"/>
                    <a:pt x="26913" y="27473"/>
                    <a:pt x="26879" y="27473"/>
                  </a:cubicBezTo>
                  <a:cubicBezTo>
                    <a:pt x="26858" y="27473"/>
                    <a:pt x="26836" y="27480"/>
                    <a:pt x="26814" y="27493"/>
                  </a:cubicBezTo>
                  <a:cubicBezTo>
                    <a:pt x="26486" y="27407"/>
                    <a:pt x="26163" y="27367"/>
                    <a:pt x="25847" y="27367"/>
                  </a:cubicBezTo>
                  <a:cubicBezTo>
                    <a:pt x="23014" y="27367"/>
                    <a:pt x="20714" y="30614"/>
                    <a:pt x="20360" y="33399"/>
                  </a:cubicBezTo>
                  <a:lnTo>
                    <a:pt x="20348" y="33410"/>
                  </a:lnTo>
                  <a:cubicBezTo>
                    <a:pt x="20087" y="32613"/>
                    <a:pt x="19813" y="31815"/>
                    <a:pt x="19551" y="31017"/>
                  </a:cubicBezTo>
                  <a:cubicBezTo>
                    <a:pt x="18896" y="29124"/>
                    <a:pt x="18158" y="27219"/>
                    <a:pt x="17479" y="25290"/>
                  </a:cubicBezTo>
                  <a:cubicBezTo>
                    <a:pt x="17503" y="25243"/>
                    <a:pt x="17539" y="25195"/>
                    <a:pt x="17586" y="25148"/>
                  </a:cubicBezTo>
                  <a:lnTo>
                    <a:pt x="17586" y="25148"/>
                  </a:lnTo>
                  <a:cubicBezTo>
                    <a:pt x="17503" y="25267"/>
                    <a:pt x="17527" y="25445"/>
                    <a:pt x="17705" y="25481"/>
                  </a:cubicBezTo>
                  <a:cubicBezTo>
                    <a:pt x="17978" y="25531"/>
                    <a:pt x="18250" y="25555"/>
                    <a:pt x="18519" y="25555"/>
                  </a:cubicBezTo>
                  <a:cubicBezTo>
                    <a:pt x="20476" y="25555"/>
                    <a:pt x="22266" y="24276"/>
                    <a:pt x="23135" y="22528"/>
                  </a:cubicBezTo>
                  <a:cubicBezTo>
                    <a:pt x="23718" y="21361"/>
                    <a:pt x="23837" y="20004"/>
                    <a:pt x="23635" y="18718"/>
                  </a:cubicBezTo>
                  <a:cubicBezTo>
                    <a:pt x="23551" y="18147"/>
                    <a:pt x="23277" y="16777"/>
                    <a:pt x="22658" y="16456"/>
                  </a:cubicBezTo>
                  <a:cubicBezTo>
                    <a:pt x="22501" y="16376"/>
                    <a:pt x="22327" y="16341"/>
                    <a:pt x="22143" y="16341"/>
                  </a:cubicBezTo>
                  <a:cubicBezTo>
                    <a:pt x="20946" y="16341"/>
                    <a:pt x="19303" y="17838"/>
                    <a:pt x="18777" y="18540"/>
                  </a:cubicBezTo>
                  <a:cubicBezTo>
                    <a:pt x="17705" y="19945"/>
                    <a:pt x="16943" y="22028"/>
                    <a:pt x="17003" y="23921"/>
                  </a:cubicBezTo>
                  <a:cubicBezTo>
                    <a:pt x="16169" y="21480"/>
                    <a:pt x="15455" y="19004"/>
                    <a:pt x="15086" y="16504"/>
                  </a:cubicBezTo>
                  <a:cubicBezTo>
                    <a:pt x="15455" y="16385"/>
                    <a:pt x="15824" y="16254"/>
                    <a:pt x="16181" y="16099"/>
                  </a:cubicBezTo>
                  <a:cubicBezTo>
                    <a:pt x="16229" y="16087"/>
                    <a:pt x="16241" y="16063"/>
                    <a:pt x="16241" y="16027"/>
                  </a:cubicBezTo>
                  <a:cubicBezTo>
                    <a:pt x="17074" y="15742"/>
                    <a:pt x="17896" y="15432"/>
                    <a:pt x="18634" y="14849"/>
                  </a:cubicBezTo>
                  <a:cubicBezTo>
                    <a:pt x="19848" y="13920"/>
                    <a:pt x="21110" y="12336"/>
                    <a:pt x="21908" y="11003"/>
                  </a:cubicBezTo>
                  <a:cubicBezTo>
                    <a:pt x="22825" y="9467"/>
                    <a:pt x="23873" y="6312"/>
                    <a:pt x="22182" y="5002"/>
                  </a:cubicBezTo>
                  <a:cubicBezTo>
                    <a:pt x="21427" y="4424"/>
                    <a:pt x="20730" y="4173"/>
                    <a:pt x="20093" y="4173"/>
                  </a:cubicBezTo>
                  <a:cubicBezTo>
                    <a:pt x="19574" y="4173"/>
                    <a:pt x="19096" y="4339"/>
                    <a:pt x="18658" y="4633"/>
                  </a:cubicBezTo>
                  <a:cubicBezTo>
                    <a:pt x="18658" y="4585"/>
                    <a:pt x="18658" y="4538"/>
                    <a:pt x="18622" y="4514"/>
                  </a:cubicBezTo>
                  <a:cubicBezTo>
                    <a:pt x="18432" y="4121"/>
                    <a:pt x="18289" y="3954"/>
                    <a:pt x="17824" y="3812"/>
                  </a:cubicBezTo>
                  <a:cubicBezTo>
                    <a:pt x="17540" y="3719"/>
                    <a:pt x="17190" y="3678"/>
                    <a:pt x="16849" y="3678"/>
                  </a:cubicBezTo>
                  <a:cubicBezTo>
                    <a:pt x="16576" y="3678"/>
                    <a:pt x="16309" y="3704"/>
                    <a:pt x="16086" y="3752"/>
                  </a:cubicBezTo>
                  <a:cubicBezTo>
                    <a:pt x="15372" y="3919"/>
                    <a:pt x="14502" y="4597"/>
                    <a:pt x="14479" y="5371"/>
                  </a:cubicBezTo>
                  <a:cubicBezTo>
                    <a:pt x="14086" y="5240"/>
                    <a:pt x="13681" y="5145"/>
                    <a:pt x="13288" y="5086"/>
                  </a:cubicBezTo>
                  <a:cubicBezTo>
                    <a:pt x="13359" y="4538"/>
                    <a:pt x="13348" y="4073"/>
                    <a:pt x="13240" y="3478"/>
                  </a:cubicBezTo>
                  <a:cubicBezTo>
                    <a:pt x="13145" y="3026"/>
                    <a:pt x="13145" y="2514"/>
                    <a:pt x="13038" y="2049"/>
                  </a:cubicBezTo>
                  <a:lnTo>
                    <a:pt x="13062" y="2038"/>
                  </a:lnTo>
                  <a:cubicBezTo>
                    <a:pt x="13205" y="1966"/>
                    <a:pt x="13336" y="1847"/>
                    <a:pt x="13359" y="1668"/>
                  </a:cubicBezTo>
                  <a:cubicBezTo>
                    <a:pt x="13359" y="1633"/>
                    <a:pt x="13336" y="1609"/>
                    <a:pt x="13336" y="1561"/>
                  </a:cubicBezTo>
                  <a:lnTo>
                    <a:pt x="13336" y="1478"/>
                  </a:lnTo>
                  <a:lnTo>
                    <a:pt x="13336" y="1442"/>
                  </a:lnTo>
                  <a:lnTo>
                    <a:pt x="13336" y="1383"/>
                  </a:lnTo>
                  <a:lnTo>
                    <a:pt x="13336" y="1359"/>
                  </a:lnTo>
                  <a:cubicBezTo>
                    <a:pt x="13336" y="1192"/>
                    <a:pt x="13276" y="1014"/>
                    <a:pt x="13145" y="906"/>
                  </a:cubicBezTo>
                  <a:cubicBezTo>
                    <a:pt x="13062" y="823"/>
                    <a:pt x="12943" y="775"/>
                    <a:pt x="12824" y="775"/>
                  </a:cubicBezTo>
                  <a:cubicBezTo>
                    <a:pt x="12814" y="775"/>
                    <a:pt x="12805" y="775"/>
                    <a:pt x="12796" y="775"/>
                  </a:cubicBezTo>
                  <a:cubicBezTo>
                    <a:pt x="12470" y="775"/>
                    <a:pt x="12121" y="976"/>
                    <a:pt x="12109" y="1335"/>
                  </a:cubicBezTo>
                  <a:cubicBezTo>
                    <a:pt x="12109" y="1371"/>
                    <a:pt x="12121" y="1383"/>
                    <a:pt x="12121" y="1418"/>
                  </a:cubicBezTo>
                  <a:cubicBezTo>
                    <a:pt x="12062" y="1633"/>
                    <a:pt x="12133" y="1871"/>
                    <a:pt x="12383" y="2026"/>
                  </a:cubicBezTo>
                  <a:cubicBezTo>
                    <a:pt x="12478" y="2073"/>
                    <a:pt x="12562" y="2097"/>
                    <a:pt x="12657" y="2109"/>
                  </a:cubicBezTo>
                  <a:cubicBezTo>
                    <a:pt x="12740" y="3085"/>
                    <a:pt x="12764" y="4062"/>
                    <a:pt x="12895" y="5026"/>
                  </a:cubicBezTo>
                  <a:cubicBezTo>
                    <a:pt x="12743" y="5016"/>
                    <a:pt x="12590" y="5011"/>
                    <a:pt x="12436" y="5011"/>
                  </a:cubicBezTo>
                  <a:cubicBezTo>
                    <a:pt x="12034" y="5011"/>
                    <a:pt x="11631" y="5047"/>
                    <a:pt x="11252" y="5133"/>
                  </a:cubicBezTo>
                  <a:cubicBezTo>
                    <a:pt x="11121" y="4359"/>
                    <a:pt x="10704" y="3597"/>
                    <a:pt x="10276" y="2978"/>
                  </a:cubicBezTo>
                  <a:cubicBezTo>
                    <a:pt x="9847" y="2371"/>
                    <a:pt x="9490" y="1692"/>
                    <a:pt x="9073" y="1061"/>
                  </a:cubicBezTo>
                  <a:cubicBezTo>
                    <a:pt x="9085" y="1026"/>
                    <a:pt x="9109" y="1014"/>
                    <a:pt x="9109" y="978"/>
                  </a:cubicBezTo>
                  <a:cubicBezTo>
                    <a:pt x="9204" y="787"/>
                    <a:pt x="9157" y="609"/>
                    <a:pt x="9049" y="490"/>
                  </a:cubicBezTo>
                  <a:cubicBezTo>
                    <a:pt x="9038" y="418"/>
                    <a:pt x="8990" y="359"/>
                    <a:pt x="8966" y="299"/>
                  </a:cubicBezTo>
                  <a:cubicBezTo>
                    <a:pt x="8954" y="264"/>
                    <a:pt x="8918" y="228"/>
                    <a:pt x="8895" y="204"/>
                  </a:cubicBezTo>
                  <a:cubicBezTo>
                    <a:pt x="8847" y="133"/>
                    <a:pt x="8776" y="73"/>
                    <a:pt x="8680" y="25"/>
                  </a:cubicBezTo>
                  <a:cubicBezTo>
                    <a:pt x="8633" y="8"/>
                    <a:pt x="8588" y="0"/>
                    <a:pt x="8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081382">
            <a:off x="3837501" y="21980"/>
            <a:ext cx="1202068" cy="1132383"/>
          </a:xfrm>
          <a:prstGeom prst="rect">
            <a:avLst/>
          </a:prstGeom>
        </p:spPr>
      </p:pic>
    </p:spTree>
  </p:cSld>
  <p:clrMapOvr>
    <a:masterClrMapping/>
  </p:clrMapOvr>
  <p:transition spd="slow">
    <p:wip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0" name="Google Shape;6660;p51"/>
          <p:cNvGrpSpPr/>
          <p:nvPr/>
        </p:nvGrpSpPr>
        <p:grpSpPr>
          <a:xfrm>
            <a:off x="591124" y="-186416"/>
            <a:ext cx="1230356" cy="994650"/>
            <a:chOff x="-1227983" y="2484170"/>
            <a:chExt cx="693432" cy="560587"/>
          </a:xfrm>
        </p:grpSpPr>
        <p:sp>
          <p:nvSpPr>
            <p:cNvPr id="6661" name="Google Shape;6661;p51"/>
            <p:cNvSpPr/>
            <p:nvPr/>
          </p:nvSpPr>
          <p:spPr>
            <a:xfrm>
              <a:off x="-1218687" y="2492051"/>
              <a:ext cx="674119" cy="541244"/>
            </a:xfrm>
            <a:custGeom>
              <a:avLst/>
              <a:gdLst/>
              <a:ahLst/>
              <a:cxnLst/>
              <a:rect l="l" t="t" r="r" b="b"/>
              <a:pathLst>
                <a:path w="22409" h="17992" extrusionOk="0">
                  <a:moveTo>
                    <a:pt x="6990" y="17979"/>
                  </a:moveTo>
                  <a:cubicBezTo>
                    <a:pt x="5668" y="17991"/>
                    <a:pt x="4358" y="17705"/>
                    <a:pt x="3168" y="17146"/>
                  </a:cubicBezTo>
                  <a:cubicBezTo>
                    <a:pt x="2787" y="16967"/>
                    <a:pt x="2406" y="16741"/>
                    <a:pt x="2037" y="16527"/>
                  </a:cubicBezTo>
                  <a:cubicBezTo>
                    <a:pt x="1751" y="16360"/>
                    <a:pt x="1489" y="16134"/>
                    <a:pt x="1299" y="15860"/>
                  </a:cubicBezTo>
                  <a:cubicBezTo>
                    <a:pt x="1108" y="15598"/>
                    <a:pt x="918" y="15348"/>
                    <a:pt x="739" y="15074"/>
                  </a:cubicBezTo>
                  <a:cubicBezTo>
                    <a:pt x="227" y="14229"/>
                    <a:pt x="1" y="13264"/>
                    <a:pt x="60" y="12288"/>
                  </a:cubicBezTo>
                  <a:cubicBezTo>
                    <a:pt x="84" y="11883"/>
                    <a:pt x="156" y="11490"/>
                    <a:pt x="263" y="11109"/>
                  </a:cubicBezTo>
                  <a:cubicBezTo>
                    <a:pt x="477" y="10419"/>
                    <a:pt x="858" y="9800"/>
                    <a:pt x="1358" y="9288"/>
                  </a:cubicBezTo>
                  <a:cubicBezTo>
                    <a:pt x="1668" y="8978"/>
                    <a:pt x="1977" y="8680"/>
                    <a:pt x="2287" y="8395"/>
                  </a:cubicBezTo>
                  <a:cubicBezTo>
                    <a:pt x="2906" y="7823"/>
                    <a:pt x="3454" y="7192"/>
                    <a:pt x="3930" y="6502"/>
                  </a:cubicBezTo>
                  <a:cubicBezTo>
                    <a:pt x="4227" y="6073"/>
                    <a:pt x="4525" y="5644"/>
                    <a:pt x="4823" y="5216"/>
                  </a:cubicBezTo>
                  <a:cubicBezTo>
                    <a:pt x="5001" y="4966"/>
                    <a:pt x="5132" y="4692"/>
                    <a:pt x="5228" y="4394"/>
                  </a:cubicBezTo>
                  <a:cubicBezTo>
                    <a:pt x="5240" y="4370"/>
                    <a:pt x="5251" y="4335"/>
                    <a:pt x="5263" y="4311"/>
                  </a:cubicBezTo>
                  <a:cubicBezTo>
                    <a:pt x="5561" y="3775"/>
                    <a:pt x="5835" y="3227"/>
                    <a:pt x="6180" y="2727"/>
                  </a:cubicBezTo>
                  <a:cubicBezTo>
                    <a:pt x="6430" y="2370"/>
                    <a:pt x="6704" y="2025"/>
                    <a:pt x="7014" y="1703"/>
                  </a:cubicBezTo>
                  <a:cubicBezTo>
                    <a:pt x="7311" y="1394"/>
                    <a:pt x="7645" y="1108"/>
                    <a:pt x="8014" y="846"/>
                  </a:cubicBezTo>
                  <a:cubicBezTo>
                    <a:pt x="8335" y="608"/>
                    <a:pt x="8680" y="394"/>
                    <a:pt x="9050" y="227"/>
                  </a:cubicBezTo>
                  <a:cubicBezTo>
                    <a:pt x="9383" y="60"/>
                    <a:pt x="9764" y="1"/>
                    <a:pt x="10133" y="36"/>
                  </a:cubicBezTo>
                  <a:cubicBezTo>
                    <a:pt x="10407" y="60"/>
                    <a:pt x="10669" y="179"/>
                    <a:pt x="10859" y="370"/>
                  </a:cubicBezTo>
                  <a:cubicBezTo>
                    <a:pt x="10978" y="477"/>
                    <a:pt x="11085" y="596"/>
                    <a:pt x="11193" y="715"/>
                  </a:cubicBezTo>
                  <a:cubicBezTo>
                    <a:pt x="11383" y="906"/>
                    <a:pt x="11574" y="1096"/>
                    <a:pt x="11776" y="1275"/>
                  </a:cubicBezTo>
                  <a:cubicBezTo>
                    <a:pt x="12252" y="1727"/>
                    <a:pt x="12919" y="1906"/>
                    <a:pt x="13562" y="1763"/>
                  </a:cubicBezTo>
                  <a:cubicBezTo>
                    <a:pt x="13907" y="1703"/>
                    <a:pt x="14241" y="1656"/>
                    <a:pt x="14586" y="1620"/>
                  </a:cubicBezTo>
                  <a:cubicBezTo>
                    <a:pt x="15276" y="1549"/>
                    <a:pt x="15955" y="1560"/>
                    <a:pt x="16634" y="1644"/>
                  </a:cubicBezTo>
                  <a:cubicBezTo>
                    <a:pt x="17170" y="1715"/>
                    <a:pt x="17693" y="1846"/>
                    <a:pt x="18205" y="2037"/>
                  </a:cubicBezTo>
                  <a:cubicBezTo>
                    <a:pt x="18836" y="2251"/>
                    <a:pt x="19432" y="2537"/>
                    <a:pt x="19991" y="2882"/>
                  </a:cubicBezTo>
                  <a:cubicBezTo>
                    <a:pt x="20384" y="3108"/>
                    <a:pt x="20730" y="3394"/>
                    <a:pt x="21039" y="3727"/>
                  </a:cubicBezTo>
                  <a:cubicBezTo>
                    <a:pt x="21253" y="3977"/>
                    <a:pt x="21468" y="4227"/>
                    <a:pt x="21670" y="4477"/>
                  </a:cubicBezTo>
                  <a:cubicBezTo>
                    <a:pt x="22027" y="4918"/>
                    <a:pt x="22242" y="5454"/>
                    <a:pt x="22313" y="6013"/>
                  </a:cubicBezTo>
                  <a:cubicBezTo>
                    <a:pt x="22408" y="6716"/>
                    <a:pt x="22385" y="7430"/>
                    <a:pt x="22242" y="8121"/>
                  </a:cubicBezTo>
                  <a:cubicBezTo>
                    <a:pt x="22146" y="8585"/>
                    <a:pt x="22063" y="9038"/>
                    <a:pt x="21992" y="9502"/>
                  </a:cubicBezTo>
                  <a:cubicBezTo>
                    <a:pt x="21944" y="9776"/>
                    <a:pt x="21920" y="10050"/>
                    <a:pt x="21908" y="10323"/>
                  </a:cubicBezTo>
                  <a:cubicBezTo>
                    <a:pt x="21861" y="10966"/>
                    <a:pt x="21837" y="11597"/>
                    <a:pt x="21801" y="12228"/>
                  </a:cubicBezTo>
                  <a:cubicBezTo>
                    <a:pt x="21765" y="12776"/>
                    <a:pt x="21611" y="13312"/>
                    <a:pt x="21349" y="13800"/>
                  </a:cubicBezTo>
                  <a:cubicBezTo>
                    <a:pt x="21170" y="14121"/>
                    <a:pt x="20944" y="14395"/>
                    <a:pt x="20670" y="14633"/>
                  </a:cubicBezTo>
                  <a:cubicBezTo>
                    <a:pt x="19860" y="15348"/>
                    <a:pt x="18896" y="15860"/>
                    <a:pt x="17848" y="16122"/>
                  </a:cubicBezTo>
                  <a:cubicBezTo>
                    <a:pt x="16872" y="16372"/>
                    <a:pt x="15884" y="16634"/>
                    <a:pt x="14907" y="16872"/>
                  </a:cubicBezTo>
                  <a:cubicBezTo>
                    <a:pt x="14360" y="17003"/>
                    <a:pt x="13812" y="17098"/>
                    <a:pt x="13264" y="17205"/>
                  </a:cubicBezTo>
                  <a:cubicBezTo>
                    <a:pt x="12598" y="17324"/>
                    <a:pt x="11931" y="17455"/>
                    <a:pt x="11252" y="17574"/>
                  </a:cubicBezTo>
                  <a:cubicBezTo>
                    <a:pt x="10538" y="17705"/>
                    <a:pt x="9835" y="17801"/>
                    <a:pt x="9121" y="17872"/>
                  </a:cubicBezTo>
                  <a:cubicBezTo>
                    <a:pt x="8466" y="17931"/>
                    <a:pt x="7823" y="17979"/>
                    <a:pt x="6990" y="17979"/>
                  </a:cubicBezTo>
                  <a:close/>
                  <a:moveTo>
                    <a:pt x="3680" y="12133"/>
                  </a:moveTo>
                  <a:cubicBezTo>
                    <a:pt x="3656" y="12538"/>
                    <a:pt x="3692" y="12955"/>
                    <a:pt x="3787" y="13348"/>
                  </a:cubicBezTo>
                  <a:cubicBezTo>
                    <a:pt x="3906" y="14026"/>
                    <a:pt x="4239" y="14633"/>
                    <a:pt x="4739" y="15098"/>
                  </a:cubicBezTo>
                  <a:cubicBezTo>
                    <a:pt x="5037" y="15384"/>
                    <a:pt x="5359" y="15622"/>
                    <a:pt x="5716" y="15836"/>
                  </a:cubicBezTo>
                  <a:cubicBezTo>
                    <a:pt x="5918" y="15967"/>
                    <a:pt x="6132" y="16074"/>
                    <a:pt x="6359" y="16157"/>
                  </a:cubicBezTo>
                  <a:cubicBezTo>
                    <a:pt x="7299" y="16527"/>
                    <a:pt x="8311" y="16634"/>
                    <a:pt x="9311" y="16479"/>
                  </a:cubicBezTo>
                  <a:cubicBezTo>
                    <a:pt x="9561" y="16443"/>
                    <a:pt x="9823" y="16384"/>
                    <a:pt x="10073" y="16312"/>
                  </a:cubicBezTo>
                  <a:cubicBezTo>
                    <a:pt x="10550" y="16157"/>
                    <a:pt x="11002" y="15896"/>
                    <a:pt x="11383" y="15574"/>
                  </a:cubicBezTo>
                  <a:cubicBezTo>
                    <a:pt x="11740" y="15288"/>
                    <a:pt x="12026" y="14931"/>
                    <a:pt x="12205" y="14526"/>
                  </a:cubicBezTo>
                  <a:cubicBezTo>
                    <a:pt x="12419" y="14050"/>
                    <a:pt x="12598" y="13550"/>
                    <a:pt x="12729" y="13050"/>
                  </a:cubicBezTo>
                  <a:cubicBezTo>
                    <a:pt x="12919" y="12383"/>
                    <a:pt x="12943" y="11669"/>
                    <a:pt x="12812" y="10990"/>
                  </a:cubicBezTo>
                  <a:cubicBezTo>
                    <a:pt x="12693" y="10276"/>
                    <a:pt x="12371" y="9597"/>
                    <a:pt x="11895" y="9049"/>
                  </a:cubicBezTo>
                  <a:cubicBezTo>
                    <a:pt x="11562" y="8657"/>
                    <a:pt x="11181" y="8323"/>
                    <a:pt x="10776" y="8026"/>
                  </a:cubicBezTo>
                  <a:cubicBezTo>
                    <a:pt x="10169" y="7597"/>
                    <a:pt x="9454" y="7359"/>
                    <a:pt x="8716" y="7323"/>
                  </a:cubicBezTo>
                  <a:cubicBezTo>
                    <a:pt x="8145" y="7299"/>
                    <a:pt x="7573" y="7347"/>
                    <a:pt x="7025" y="7466"/>
                  </a:cubicBezTo>
                  <a:cubicBezTo>
                    <a:pt x="6192" y="7633"/>
                    <a:pt x="5454" y="8085"/>
                    <a:pt x="4918" y="8728"/>
                  </a:cubicBezTo>
                  <a:cubicBezTo>
                    <a:pt x="4799" y="8859"/>
                    <a:pt x="4704" y="9002"/>
                    <a:pt x="4632" y="9157"/>
                  </a:cubicBezTo>
                  <a:cubicBezTo>
                    <a:pt x="4549" y="9311"/>
                    <a:pt x="4466" y="9466"/>
                    <a:pt x="4370" y="9609"/>
                  </a:cubicBezTo>
                  <a:cubicBezTo>
                    <a:pt x="4323" y="9680"/>
                    <a:pt x="4275" y="9752"/>
                    <a:pt x="4251" y="9835"/>
                  </a:cubicBezTo>
                  <a:cubicBezTo>
                    <a:pt x="3894" y="10585"/>
                    <a:pt x="3632" y="11359"/>
                    <a:pt x="3680" y="12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1"/>
            <p:cNvSpPr/>
            <p:nvPr/>
          </p:nvSpPr>
          <p:spPr>
            <a:xfrm>
              <a:off x="-1101182" y="2720291"/>
              <a:ext cx="261477" cy="259311"/>
            </a:xfrm>
            <a:custGeom>
              <a:avLst/>
              <a:gdLst/>
              <a:ahLst/>
              <a:cxnLst/>
              <a:rect l="l" t="t" r="r" b="b"/>
              <a:pathLst>
                <a:path w="8692" h="8620" extrusionOk="0">
                  <a:moveTo>
                    <a:pt x="4434" y="0"/>
                  </a:moveTo>
                  <a:cubicBezTo>
                    <a:pt x="4096" y="0"/>
                    <a:pt x="3760" y="35"/>
                    <a:pt x="3429" y="93"/>
                  </a:cubicBezTo>
                  <a:cubicBezTo>
                    <a:pt x="2703" y="188"/>
                    <a:pt x="2036" y="498"/>
                    <a:pt x="1500" y="986"/>
                  </a:cubicBezTo>
                  <a:cubicBezTo>
                    <a:pt x="1405" y="1070"/>
                    <a:pt x="1322" y="1165"/>
                    <a:pt x="1262" y="1272"/>
                  </a:cubicBezTo>
                  <a:cubicBezTo>
                    <a:pt x="1167" y="1427"/>
                    <a:pt x="1060" y="1570"/>
                    <a:pt x="964" y="1724"/>
                  </a:cubicBezTo>
                  <a:cubicBezTo>
                    <a:pt x="833" y="1915"/>
                    <a:pt x="691" y="2105"/>
                    <a:pt x="583" y="2320"/>
                  </a:cubicBezTo>
                  <a:cubicBezTo>
                    <a:pt x="369" y="2736"/>
                    <a:pt x="214" y="3189"/>
                    <a:pt x="131" y="3653"/>
                  </a:cubicBezTo>
                  <a:cubicBezTo>
                    <a:pt x="0" y="4368"/>
                    <a:pt x="12" y="5106"/>
                    <a:pt x="191" y="5820"/>
                  </a:cubicBezTo>
                  <a:cubicBezTo>
                    <a:pt x="310" y="6368"/>
                    <a:pt x="595" y="6868"/>
                    <a:pt x="1012" y="7249"/>
                  </a:cubicBezTo>
                  <a:cubicBezTo>
                    <a:pt x="1298" y="7523"/>
                    <a:pt x="1619" y="7761"/>
                    <a:pt x="1965" y="7963"/>
                  </a:cubicBezTo>
                  <a:cubicBezTo>
                    <a:pt x="2143" y="8082"/>
                    <a:pt x="2334" y="8166"/>
                    <a:pt x="2524" y="8249"/>
                  </a:cubicBezTo>
                  <a:cubicBezTo>
                    <a:pt x="3129" y="8489"/>
                    <a:pt x="3766" y="8619"/>
                    <a:pt x="4416" y="8619"/>
                  </a:cubicBezTo>
                  <a:cubicBezTo>
                    <a:pt x="4444" y="8619"/>
                    <a:pt x="4472" y="8619"/>
                    <a:pt x="4501" y="8618"/>
                  </a:cubicBezTo>
                  <a:cubicBezTo>
                    <a:pt x="4540" y="8619"/>
                    <a:pt x="4579" y="8620"/>
                    <a:pt x="4619" y="8620"/>
                  </a:cubicBezTo>
                  <a:cubicBezTo>
                    <a:pt x="4960" y="8620"/>
                    <a:pt x="5301" y="8575"/>
                    <a:pt x="5632" y="8511"/>
                  </a:cubicBezTo>
                  <a:cubicBezTo>
                    <a:pt x="6025" y="8439"/>
                    <a:pt x="6406" y="8297"/>
                    <a:pt x="6739" y="8082"/>
                  </a:cubicBezTo>
                  <a:cubicBezTo>
                    <a:pt x="6894" y="7987"/>
                    <a:pt x="7037" y="7892"/>
                    <a:pt x="7179" y="7785"/>
                  </a:cubicBezTo>
                  <a:cubicBezTo>
                    <a:pt x="7549" y="7523"/>
                    <a:pt x="7834" y="7166"/>
                    <a:pt x="8013" y="6749"/>
                  </a:cubicBezTo>
                  <a:cubicBezTo>
                    <a:pt x="8215" y="6273"/>
                    <a:pt x="8382" y="5796"/>
                    <a:pt x="8513" y="5296"/>
                  </a:cubicBezTo>
                  <a:cubicBezTo>
                    <a:pt x="8668" y="4737"/>
                    <a:pt x="8692" y="4153"/>
                    <a:pt x="8596" y="3594"/>
                  </a:cubicBezTo>
                  <a:cubicBezTo>
                    <a:pt x="8501" y="2820"/>
                    <a:pt x="8156" y="2105"/>
                    <a:pt x="7632" y="1534"/>
                  </a:cubicBezTo>
                  <a:cubicBezTo>
                    <a:pt x="7394" y="1296"/>
                    <a:pt x="7156" y="1058"/>
                    <a:pt x="6894" y="831"/>
                  </a:cubicBezTo>
                  <a:cubicBezTo>
                    <a:pt x="6334" y="355"/>
                    <a:pt x="5632" y="69"/>
                    <a:pt x="4882" y="22"/>
                  </a:cubicBezTo>
                  <a:cubicBezTo>
                    <a:pt x="4732" y="7"/>
                    <a:pt x="4583" y="0"/>
                    <a:pt x="44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1"/>
            <p:cNvSpPr/>
            <p:nvPr/>
          </p:nvSpPr>
          <p:spPr>
            <a:xfrm>
              <a:off x="-989092" y="2850581"/>
              <a:ext cx="46959" cy="39077"/>
            </a:xfrm>
            <a:custGeom>
              <a:avLst/>
              <a:gdLst/>
              <a:ahLst/>
              <a:cxnLst/>
              <a:rect l="l" t="t" r="r" b="b"/>
              <a:pathLst>
                <a:path w="1561" h="1299" extrusionOk="0">
                  <a:moveTo>
                    <a:pt x="1" y="572"/>
                  </a:moveTo>
                  <a:cubicBezTo>
                    <a:pt x="417" y="215"/>
                    <a:pt x="894" y="108"/>
                    <a:pt x="1382" y="1"/>
                  </a:cubicBezTo>
                  <a:cubicBezTo>
                    <a:pt x="1513" y="275"/>
                    <a:pt x="1560" y="596"/>
                    <a:pt x="1525" y="894"/>
                  </a:cubicBezTo>
                  <a:cubicBezTo>
                    <a:pt x="1501" y="1025"/>
                    <a:pt x="1418" y="1132"/>
                    <a:pt x="1298" y="1180"/>
                  </a:cubicBezTo>
                  <a:cubicBezTo>
                    <a:pt x="1084" y="1263"/>
                    <a:pt x="858" y="1299"/>
                    <a:pt x="632" y="1275"/>
                  </a:cubicBezTo>
                  <a:cubicBezTo>
                    <a:pt x="477" y="1251"/>
                    <a:pt x="334" y="1168"/>
                    <a:pt x="239" y="1049"/>
                  </a:cubicBezTo>
                  <a:cubicBezTo>
                    <a:pt x="120" y="906"/>
                    <a:pt x="36" y="751"/>
                    <a:pt x="1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1"/>
            <p:cNvSpPr/>
            <p:nvPr/>
          </p:nvSpPr>
          <p:spPr>
            <a:xfrm>
              <a:off x="-888434" y="2839841"/>
              <a:ext cx="33331" cy="25811"/>
            </a:xfrm>
            <a:custGeom>
              <a:avLst/>
              <a:gdLst/>
              <a:ahLst/>
              <a:cxnLst/>
              <a:rect l="l" t="t" r="r" b="b"/>
              <a:pathLst>
                <a:path w="1108" h="858" extrusionOk="0">
                  <a:moveTo>
                    <a:pt x="393" y="834"/>
                  </a:moveTo>
                  <a:cubicBezTo>
                    <a:pt x="358" y="834"/>
                    <a:pt x="310" y="834"/>
                    <a:pt x="274" y="822"/>
                  </a:cubicBezTo>
                  <a:cubicBezTo>
                    <a:pt x="143" y="786"/>
                    <a:pt x="48" y="679"/>
                    <a:pt x="36" y="548"/>
                  </a:cubicBezTo>
                  <a:cubicBezTo>
                    <a:pt x="0" y="382"/>
                    <a:pt x="84" y="203"/>
                    <a:pt x="238" y="120"/>
                  </a:cubicBezTo>
                  <a:cubicBezTo>
                    <a:pt x="369" y="48"/>
                    <a:pt x="524" y="1"/>
                    <a:pt x="679" y="13"/>
                  </a:cubicBezTo>
                  <a:cubicBezTo>
                    <a:pt x="953" y="13"/>
                    <a:pt x="1108" y="322"/>
                    <a:pt x="953" y="548"/>
                  </a:cubicBezTo>
                  <a:cubicBezTo>
                    <a:pt x="834" y="739"/>
                    <a:pt x="619" y="858"/>
                    <a:pt x="393" y="8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1"/>
            <p:cNvSpPr/>
            <p:nvPr/>
          </p:nvSpPr>
          <p:spPr>
            <a:xfrm>
              <a:off x="-1068241" y="2889989"/>
              <a:ext cx="29752" cy="25811"/>
            </a:xfrm>
            <a:custGeom>
              <a:avLst/>
              <a:gdLst/>
              <a:ahLst/>
              <a:cxnLst/>
              <a:rect l="l" t="t" r="r" b="b"/>
              <a:pathLst>
                <a:path w="989" h="858" extrusionOk="0">
                  <a:moveTo>
                    <a:pt x="596" y="24"/>
                  </a:moveTo>
                  <a:lnTo>
                    <a:pt x="620" y="24"/>
                  </a:lnTo>
                  <a:cubicBezTo>
                    <a:pt x="739" y="1"/>
                    <a:pt x="858" y="60"/>
                    <a:pt x="917" y="155"/>
                  </a:cubicBezTo>
                  <a:cubicBezTo>
                    <a:pt x="989" y="274"/>
                    <a:pt x="965" y="417"/>
                    <a:pt x="881" y="512"/>
                  </a:cubicBezTo>
                  <a:cubicBezTo>
                    <a:pt x="810" y="643"/>
                    <a:pt x="691" y="739"/>
                    <a:pt x="560" y="786"/>
                  </a:cubicBezTo>
                  <a:cubicBezTo>
                    <a:pt x="358" y="858"/>
                    <a:pt x="179" y="798"/>
                    <a:pt x="108" y="643"/>
                  </a:cubicBezTo>
                  <a:cubicBezTo>
                    <a:pt x="0" y="441"/>
                    <a:pt x="84" y="203"/>
                    <a:pt x="274" y="96"/>
                  </a:cubicBezTo>
                  <a:cubicBezTo>
                    <a:pt x="369" y="60"/>
                    <a:pt x="477" y="24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1"/>
            <p:cNvSpPr/>
            <p:nvPr/>
          </p:nvSpPr>
          <p:spPr>
            <a:xfrm>
              <a:off x="-1051425" y="2916793"/>
              <a:ext cx="184135" cy="54810"/>
            </a:xfrm>
            <a:custGeom>
              <a:avLst/>
              <a:gdLst/>
              <a:ahLst/>
              <a:cxnLst/>
              <a:rect l="l" t="t" r="r" b="b"/>
              <a:pathLst>
                <a:path w="6121" h="1822" extrusionOk="0">
                  <a:moveTo>
                    <a:pt x="6036" y="0"/>
                  </a:moveTo>
                  <a:cubicBezTo>
                    <a:pt x="6029" y="0"/>
                    <a:pt x="6021" y="1"/>
                    <a:pt x="6014" y="2"/>
                  </a:cubicBezTo>
                  <a:cubicBezTo>
                    <a:pt x="5609" y="110"/>
                    <a:pt x="5264" y="407"/>
                    <a:pt x="4906" y="645"/>
                  </a:cubicBezTo>
                  <a:cubicBezTo>
                    <a:pt x="4430" y="967"/>
                    <a:pt x="3871" y="1157"/>
                    <a:pt x="3299" y="1193"/>
                  </a:cubicBezTo>
                  <a:cubicBezTo>
                    <a:pt x="3011" y="1213"/>
                    <a:pt x="2722" y="1222"/>
                    <a:pt x="2434" y="1222"/>
                  </a:cubicBezTo>
                  <a:cubicBezTo>
                    <a:pt x="2198" y="1222"/>
                    <a:pt x="1963" y="1216"/>
                    <a:pt x="1727" y="1205"/>
                  </a:cubicBezTo>
                  <a:cubicBezTo>
                    <a:pt x="1215" y="1181"/>
                    <a:pt x="727" y="955"/>
                    <a:pt x="227" y="955"/>
                  </a:cubicBezTo>
                  <a:cubicBezTo>
                    <a:pt x="215" y="931"/>
                    <a:pt x="191" y="931"/>
                    <a:pt x="180" y="931"/>
                  </a:cubicBezTo>
                  <a:lnTo>
                    <a:pt x="96" y="955"/>
                  </a:lnTo>
                  <a:cubicBezTo>
                    <a:pt x="25" y="967"/>
                    <a:pt x="1" y="1062"/>
                    <a:pt x="49" y="1122"/>
                  </a:cubicBezTo>
                  <a:cubicBezTo>
                    <a:pt x="761" y="1678"/>
                    <a:pt x="1747" y="1822"/>
                    <a:pt x="2686" y="1822"/>
                  </a:cubicBezTo>
                  <a:cubicBezTo>
                    <a:pt x="3033" y="1822"/>
                    <a:pt x="3374" y="1802"/>
                    <a:pt x="3692" y="1777"/>
                  </a:cubicBezTo>
                  <a:cubicBezTo>
                    <a:pt x="4561" y="1705"/>
                    <a:pt x="6014" y="1086"/>
                    <a:pt x="6121" y="86"/>
                  </a:cubicBezTo>
                  <a:cubicBezTo>
                    <a:pt x="6121" y="34"/>
                    <a:pt x="6085" y="0"/>
                    <a:pt x="6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1"/>
            <p:cNvSpPr/>
            <p:nvPr/>
          </p:nvSpPr>
          <p:spPr>
            <a:xfrm>
              <a:off x="-861871" y="2855785"/>
              <a:ext cx="17147" cy="48914"/>
            </a:xfrm>
            <a:custGeom>
              <a:avLst/>
              <a:gdLst/>
              <a:ahLst/>
              <a:cxnLst/>
              <a:rect l="l" t="t" r="r" b="b"/>
              <a:pathLst>
                <a:path w="570" h="1626" extrusionOk="0">
                  <a:moveTo>
                    <a:pt x="445" y="0"/>
                  </a:moveTo>
                  <a:cubicBezTo>
                    <a:pt x="415" y="0"/>
                    <a:pt x="385" y="18"/>
                    <a:pt x="379" y="54"/>
                  </a:cubicBezTo>
                  <a:cubicBezTo>
                    <a:pt x="356" y="292"/>
                    <a:pt x="237" y="530"/>
                    <a:pt x="177" y="757"/>
                  </a:cubicBezTo>
                  <a:cubicBezTo>
                    <a:pt x="129" y="995"/>
                    <a:pt x="82" y="1209"/>
                    <a:pt x="22" y="1423"/>
                  </a:cubicBezTo>
                  <a:cubicBezTo>
                    <a:pt x="0" y="1547"/>
                    <a:pt x="102" y="1626"/>
                    <a:pt x="201" y="1626"/>
                  </a:cubicBezTo>
                  <a:cubicBezTo>
                    <a:pt x="265" y="1626"/>
                    <a:pt x="328" y="1593"/>
                    <a:pt x="356" y="1519"/>
                  </a:cubicBezTo>
                  <a:cubicBezTo>
                    <a:pt x="439" y="1268"/>
                    <a:pt x="498" y="1018"/>
                    <a:pt x="546" y="757"/>
                  </a:cubicBezTo>
                  <a:cubicBezTo>
                    <a:pt x="570" y="518"/>
                    <a:pt x="558" y="292"/>
                    <a:pt x="510" y="54"/>
                  </a:cubicBezTo>
                  <a:cubicBezTo>
                    <a:pt x="504" y="18"/>
                    <a:pt x="475" y="0"/>
                    <a:pt x="4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1"/>
            <p:cNvSpPr/>
            <p:nvPr/>
          </p:nvSpPr>
          <p:spPr>
            <a:xfrm>
              <a:off x="-1085449" y="2730700"/>
              <a:ext cx="95301" cy="86608"/>
            </a:xfrm>
            <a:custGeom>
              <a:avLst/>
              <a:gdLst/>
              <a:ahLst/>
              <a:cxnLst/>
              <a:rect l="l" t="t" r="r" b="b"/>
              <a:pathLst>
                <a:path w="3168" h="2879" extrusionOk="0">
                  <a:moveTo>
                    <a:pt x="2856" y="0"/>
                  </a:moveTo>
                  <a:cubicBezTo>
                    <a:pt x="2154" y="0"/>
                    <a:pt x="1553" y="355"/>
                    <a:pt x="1072" y="890"/>
                  </a:cubicBezTo>
                  <a:cubicBezTo>
                    <a:pt x="644" y="1366"/>
                    <a:pt x="1" y="2081"/>
                    <a:pt x="144" y="2771"/>
                  </a:cubicBezTo>
                  <a:cubicBezTo>
                    <a:pt x="161" y="2846"/>
                    <a:pt x="216" y="2879"/>
                    <a:pt x="275" y="2879"/>
                  </a:cubicBezTo>
                  <a:cubicBezTo>
                    <a:pt x="338" y="2879"/>
                    <a:pt x="405" y="2840"/>
                    <a:pt x="430" y="2771"/>
                  </a:cubicBezTo>
                  <a:cubicBezTo>
                    <a:pt x="668" y="2200"/>
                    <a:pt x="1001" y="1688"/>
                    <a:pt x="1418" y="1235"/>
                  </a:cubicBezTo>
                  <a:cubicBezTo>
                    <a:pt x="1870" y="712"/>
                    <a:pt x="2501" y="485"/>
                    <a:pt x="3097" y="164"/>
                  </a:cubicBezTo>
                  <a:cubicBezTo>
                    <a:pt x="3168" y="116"/>
                    <a:pt x="3132" y="21"/>
                    <a:pt x="3049" y="9"/>
                  </a:cubicBezTo>
                  <a:cubicBezTo>
                    <a:pt x="2984" y="3"/>
                    <a:pt x="2919" y="0"/>
                    <a:pt x="2856" y="0"/>
                  </a:cubicBezTo>
                  <a:close/>
                </a:path>
              </a:pathLst>
            </a:custGeom>
            <a:solidFill>
              <a:srgbClr val="FFF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51"/>
            <p:cNvSpPr/>
            <p:nvPr/>
          </p:nvSpPr>
          <p:spPr>
            <a:xfrm>
              <a:off x="-959731" y="2730610"/>
              <a:ext cx="42898" cy="15162"/>
            </a:xfrm>
            <a:custGeom>
              <a:avLst/>
              <a:gdLst/>
              <a:ahLst/>
              <a:cxnLst/>
              <a:rect l="l" t="t" r="r" b="b"/>
              <a:pathLst>
                <a:path w="1426" h="504" extrusionOk="0">
                  <a:moveTo>
                    <a:pt x="227" y="0"/>
                  </a:moveTo>
                  <a:cubicBezTo>
                    <a:pt x="37" y="0"/>
                    <a:pt x="1" y="262"/>
                    <a:pt x="180" y="310"/>
                  </a:cubicBezTo>
                  <a:cubicBezTo>
                    <a:pt x="346" y="357"/>
                    <a:pt x="525" y="393"/>
                    <a:pt x="703" y="417"/>
                  </a:cubicBezTo>
                  <a:cubicBezTo>
                    <a:pt x="799" y="441"/>
                    <a:pt x="894" y="465"/>
                    <a:pt x="989" y="488"/>
                  </a:cubicBezTo>
                  <a:cubicBezTo>
                    <a:pt x="1019" y="495"/>
                    <a:pt x="1048" y="497"/>
                    <a:pt x="1076" y="497"/>
                  </a:cubicBezTo>
                  <a:cubicBezTo>
                    <a:pt x="1121" y="497"/>
                    <a:pt x="1165" y="492"/>
                    <a:pt x="1208" y="492"/>
                  </a:cubicBezTo>
                  <a:cubicBezTo>
                    <a:pt x="1234" y="492"/>
                    <a:pt x="1261" y="494"/>
                    <a:pt x="1287" y="500"/>
                  </a:cubicBezTo>
                  <a:cubicBezTo>
                    <a:pt x="1295" y="503"/>
                    <a:pt x="1303" y="504"/>
                    <a:pt x="1310" y="504"/>
                  </a:cubicBezTo>
                  <a:cubicBezTo>
                    <a:pt x="1381" y="504"/>
                    <a:pt x="1425" y="411"/>
                    <a:pt x="1382" y="357"/>
                  </a:cubicBezTo>
                  <a:cubicBezTo>
                    <a:pt x="1323" y="298"/>
                    <a:pt x="1275" y="215"/>
                    <a:pt x="1204" y="167"/>
                  </a:cubicBezTo>
                  <a:cubicBezTo>
                    <a:pt x="1108" y="119"/>
                    <a:pt x="1001" y="72"/>
                    <a:pt x="882" y="60"/>
                  </a:cubicBezTo>
                  <a:cubicBezTo>
                    <a:pt x="668" y="24"/>
                    <a:pt x="442" y="0"/>
                    <a:pt x="227" y="0"/>
                  </a:cubicBezTo>
                  <a:close/>
                </a:path>
              </a:pathLst>
            </a:custGeom>
            <a:solidFill>
              <a:srgbClr val="FFF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51"/>
            <p:cNvSpPr/>
            <p:nvPr/>
          </p:nvSpPr>
          <p:spPr>
            <a:xfrm>
              <a:off x="-1227983" y="2484170"/>
              <a:ext cx="693432" cy="560587"/>
            </a:xfrm>
            <a:custGeom>
              <a:avLst/>
              <a:gdLst/>
              <a:ahLst/>
              <a:cxnLst/>
              <a:rect l="l" t="t" r="r" b="b"/>
              <a:pathLst>
                <a:path w="23051" h="18635" extrusionOk="0">
                  <a:moveTo>
                    <a:pt x="7489" y="18610"/>
                  </a:moveTo>
                  <a:cubicBezTo>
                    <a:pt x="6132" y="18634"/>
                    <a:pt x="4798" y="18372"/>
                    <a:pt x="3560" y="17836"/>
                  </a:cubicBezTo>
                  <a:cubicBezTo>
                    <a:pt x="3060" y="17622"/>
                    <a:pt x="2584" y="17372"/>
                    <a:pt x="2131" y="17074"/>
                  </a:cubicBezTo>
                  <a:cubicBezTo>
                    <a:pt x="1810" y="16884"/>
                    <a:pt x="1536" y="16622"/>
                    <a:pt x="1310" y="16336"/>
                  </a:cubicBezTo>
                  <a:cubicBezTo>
                    <a:pt x="1084" y="16038"/>
                    <a:pt x="869" y="15729"/>
                    <a:pt x="691" y="15407"/>
                  </a:cubicBezTo>
                  <a:cubicBezTo>
                    <a:pt x="369" y="14848"/>
                    <a:pt x="167" y="14229"/>
                    <a:pt x="84" y="13598"/>
                  </a:cubicBezTo>
                  <a:cubicBezTo>
                    <a:pt x="0" y="12990"/>
                    <a:pt x="12" y="12371"/>
                    <a:pt x="131" y="11776"/>
                  </a:cubicBezTo>
                  <a:cubicBezTo>
                    <a:pt x="298" y="10943"/>
                    <a:pt x="679" y="10169"/>
                    <a:pt x="1250" y="9550"/>
                  </a:cubicBezTo>
                  <a:cubicBezTo>
                    <a:pt x="1488" y="9300"/>
                    <a:pt x="1727" y="9061"/>
                    <a:pt x="1965" y="8823"/>
                  </a:cubicBezTo>
                  <a:cubicBezTo>
                    <a:pt x="2334" y="8454"/>
                    <a:pt x="2715" y="8109"/>
                    <a:pt x="3060" y="7728"/>
                  </a:cubicBezTo>
                  <a:cubicBezTo>
                    <a:pt x="3263" y="7526"/>
                    <a:pt x="3441" y="7299"/>
                    <a:pt x="3620" y="7073"/>
                  </a:cubicBezTo>
                  <a:cubicBezTo>
                    <a:pt x="4120" y="6406"/>
                    <a:pt x="4608" y="5728"/>
                    <a:pt x="5060" y="5013"/>
                  </a:cubicBezTo>
                  <a:cubicBezTo>
                    <a:pt x="5120" y="4906"/>
                    <a:pt x="5179" y="4787"/>
                    <a:pt x="5227" y="4680"/>
                  </a:cubicBezTo>
                  <a:cubicBezTo>
                    <a:pt x="5263" y="4608"/>
                    <a:pt x="5287" y="4537"/>
                    <a:pt x="5322" y="4466"/>
                  </a:cubicBezTo>
                  <a:cubicBezTo>
                    <a:pt x="5608" y="3954"/>
                    <a:pt x="5870" y="3430"/>
                    <a:pt x="6191" y="2930"/>
                  </a:cubicBezTo>
                  <a:cubicBezTo>
                    <a:pt x="6418" y="2584"/>
                    <a:pt x="6680" y="2251"/>
                    <a:pt x="6965" y="1953"/>
                  </a:cubicBezTo>
                  <a:cubicBezTo>
                    <a:pt x="7203" y="1691"/>
                    <a:pt x="7477" y="1441"/>
                    <a:pt x="7739" y="1191"/>
                  </a:cubicBezTo>
                  <a:cubicBezTo>
                    <a:pt x="7763" y="1156"/>
                    <a:pt x="7799" y="1132"/>
                    <a:pt x="7835" y="1108"/>
                  </a:cubicBezTo>
                  <a:cubicBezTo>
                    <a:pt x="7977" y="1037"/>
                    <a:pt x="8108" y="953"/>
                    <a:pt x="8227" y="846"/>
                  </a:cubicBezTo>
                  <a:cubicBezTo>
                    <a:pt x="8573" y="596"/>
                    <a:pt x="8942" y="394"/>
                    <a:pt x="9335" y="215"/>
                  </a:cubicBezTo>
                  <a:cubicBezTo>
                    <a:pt x="9728" y="48"/>
                    <a:pt x="10156" y="1"/>
                    <a:pt x="10573" y="72"/>
                  </a:cubicBezTo>
                  <a:cubicBezTo>
                    <a:pt x="10906" y="120"/>
                    <a:pt x="11204" y="275"/>
                    <a:pt x="11430" y="525"/>
                  </a:cubicBezTo>
                  <a:cubicBezTo>
                    <a:pt x="11597" y="668"/>
                    <a:pt x="11740" y="834"/>
                    <a:pt x="11895" y="989"/>
                  </a:cubicBezTo>
                  <a:cubicBezTo>
                    <a:pt x="12014" y="1108"/>
                    <a:pt x="12145" y="1215"/>
                    <a:pt x="12264" y="1334"/>
                  </a:cubicBezTo>
                  <a:cubicBezTo>
                    <a:pt x="12680" y="1715"/>
                    <a:pt x="13252" y="1870"/>
                    <a:pt x="13800" y="1751"/>
                  </a:cubicBezTo>
                  <a:cubicBezTo>
                    <a:pt x="14133" y="1680"/>
                    <a:pt x="14466" y="1632"/>
                    <a:pt x="14800" y="1596"/>
                  </a:cubicBezTo>
                  <a:cubicBezTo>
                    <a:pt x="15752" y="1525"/>
                    <a:pt x="16693" y="1501"/>
                    <a:pt x="17633" y="1715"/>
                  </a:cubicBezTo>
                  <a:cubicBezTo>
                    <a:pt x="18741" y="1977"/>
                    <a:pt x="19788" y="2418"/>
                    <a:pt x="20729" y="3049"/>
                  </a:cubicBezTo>
                  <a:cubicBezTo>
                    <a:pt x="21193" y="3370"/>
                    <a:pt x="21598" y="3763"/>
                    <a:pt x="21955" y="4192"/>
                  </a:cubicBezTo>
                  <a:cubicBezTo>
                    <a:pt x="22051" y="4311"/>
                    <a:pt x="22146" y="4442"/>
                    <a:pt x="22253" y="4573"/>
                  </a:cubicBezTo>
                  <a:cubicBezTo>
                    <a:pt x="22646" y="5085"/>
                    <a:pt x="22896" y="5704"/>
                    <a:pt x="22967" y="6359"/>
                  </a:cubicBezTo>
                  <a:cubicBezTo>
                    <a:pt x="23051" y="7133"/>
                    <a:pt x="23015" y="7930"/>
                    <a:pt x="22836" y="8692"/>
                  </a:cubicBezTo>
                  <a:cubicBezTo>
                    <a:pt x="22717" y="9252"/>
                    <a:pt x="22622" y="9823"/>
                    <a:pt x="22574" y="10395"/>
                  </a:cubicBezTo>
                  <a:cubicBezTo>
                    <a:pt x="22563" y="10740"/>
                    <a:pt x="22551" y="11085"/>
                    <a:pt x="22527" y="11443"/>
                  </a:cubicBezTo>
                  <a:cubicBezTo>
                    <a:pt x="22503" y="11812"/>
                    <a:pt x="22479" y="12193"/>
                    <a:pt x="22455" y="12574"/>
                  </a:cubicBezTo>
                  <a:cubicBezTo>
                    <a:pt x="22420" y="13050"/>
                    <a:pt x="22301" y="13526"/>
                    <a:pt x="22098" y="13967"/>
                  </a:cubicBezTo>
                  <a:cubicBezTo>
                    <a:pt x="21884" y="14443"/>
                    <a:pt x="21574" y="14860"/>
                    <a:pt x="21181" y="15193"/>
                  </a:cubicBezTo>
                  <a:cubicBezTo>
                    <a:pt x="20324" y="15931"/>
                    <a:pt x="19312" y="16467"/>
                    <a:pt x="18217" y="16741"/>
                  </a:cubicBezTo>
                  <a:cubicBezTo>
                    <a:pt x="17229" y="16991"/>
                    <a:pt x="16240" y="17253"/>
                    <a:pt x="15240" y="17491"/>
                  </a:cubicBezTo>
                  <a:cubicBezTo>
                    <a:pt x="14609" y="17634"/>
                    <a:pt x="13966" y="17753"/>
                    <a:pt x="13335" y="17872"/>
                  </a:cubicBezTo>
                  <a:cubicBezTo>
                    <a:pt x="12645" y="18003"/>
                    <a:pt x="11954" y="18134"/>
                    <a:pt x="11264" y="18253"/>
                  </a:cubicBezTo>
                  <a:cubicBezTo>
                    <a:pt x="10430" y="18396"/>
                    <a:pt x="9585" y="18491"/>
                    <a:pt x="8751" y="18551"/>
                  </a:cubicBezTo>
                  <a:cubicBezTo>
                    <a:pt x="8323" y="18563"/>
                    <a:pt x="7906" y="18586"/>
                    <a:pt x="7489" y="18610"/>
                  </a:cubicBezTo>
                  <a:close/>
                  <a:moveTo>
                    <a:pt x="7299" y="18241"/>
                  </a:moveTo>
                  <a:cubicBezTo>
                    <a:pt x="8132" y="18241"/>
                    <a:pt x="8775" y="18205"/>
                    <a:pt x="9406" y="18134"/>
                  </a:cubicBezTo>
                  <a:cubicBezTo>
                    <a:pt x="10121" y="18063"/>
                    <a:pt x="10835" y="17967"/>
                    <a:pt x="11549" y="17836"/>
                  </a:cubicBezTo>
                  <a:cubicBezTo>
                    <a:pt x="12216" y="17717"/>
                    <a:pt x="12883" y="17586"/>
                    <a:pt x="13561" y="17455"/>
                  </a:cubicBezTo>
                  <a:cubicBezTo>
                    <a:pt x="14109" y="17360"/>
                    <a:pt x="14657" y="17253"/>
                    <a:pt x="15193" y="17134"/>
                  </a:cubicBezTo>
                  <a:cubicBezTo>
                    <a:pt x="16181" y="16896"/>
                    <a:pt x="17169" y="16634"/>
                    <a:pt x="18145" y="16384"/>
                  </a:cubicBezTo>
                  <a:cubicBezTo>
                    <a:pt x="19181" y="16122"/>
                    <a:pt x="20157" y="15610"/>
                    <a:pt x="20955" y="14895"/>
                  </a:cubicBezTo>
                  <a:cubicBezTo>
                    <a:pt x="21241" y="14657"/>
                    <a:pt x="21467" y="14372"/>
                    <a:pt x="21646" y="14062"/>
                  </a:cubicBezTo>
                  <a:cubicBezTo>
                    <a:pt x="21908" y="13574"/>
                    <a:pt x="22062" y="13038"/>
                    <a:pt x="22086" y="12490"/>
                  </a:cubicBezTo>
                  <a:cubicBezTo>
                    <a:pt x="22134" y="11847"/>
                    <a:pt x="22158" y="11216"/>
                    <a:pt x="22205" y="10585"/>
                  </a:cubicBezTo>
                  <a:cubicBezTo>
                    <a:pt x="22217" y="10312"/>
                    <a:pt x="22241" y="10026"/>
                    <a:pt x="22277" y="9752"/>
                  </a:cubicBezTo>
                  <a:cubicBezTo>
                    <a:pt x="22348" y="9300"/>
                    <a:pt x="22443" y="8847"/>
                    <a:pt x="22527" y="8383"/>
                  </a:cubicBezTo>
                  <a:cubicBezTo>
                    <a:pt x="22670" y="7692"/>
                    <a:pt x="22694" y="6978"/>
                    <a:pt x="22598" y="6263"/>
                  </a:cubicBezTo>
                  <a:cubicBezTo>
                    <a:pt x="22539" y="5704"/>
                    <a:pt x="22313" y="5180"/>
                    <a:pt x="21967" y="4739"/>
                  </a:cubicBezTo>
                  <a:cubicBezTo>
                    <a:pt x="21765" y="4489"/>
                    <a:pt x="21551" y="4227"/>
                    <a:pt x="21324" y="3989"/>
                  </a:cubicBezTo>
                  <a:cubicBezTo>
                    <a:pt x="21027" y="3656"/>
                    <a:pt x="20669" y="3370"/>
                    <a:pt x="20288" y="3144"/>
                  </a:cubicBezTo>
                  <a:cubicBezTo>
                    <a:pt x="19729" y="2787"/>
                    <a:pt x="19122" y="2513"/>
                    <a:pt x="18503" y="2299"/>
                  </a:cubicBezTo>
                  <a:cubicBezTo>
                    <a:pt x="17991" y="2108"/>
                    <a:pt x="17467" y="1977"/>
                    <a:pt x="16931" y="1894"/>
                  </a:cubicBezTo>
                  <a:cubicBezTo>
                    <a:pt x="16252" y="1822"/>
                    <a:pt x="15562" y="1811"/>
                    <a:pt x="14883" y="1870"/>
                  </a:cubicBezTo>
                  <a:cubicBezTo>
                    <a:pt x="14538" y="1906"/>
                    <a:pt x="14192" y="1953"/>
                    <a:pt x="13847" y="2025"/>
                  </a:cubicBezTo>
                  <a:cubicBezTo>
                    <a:pt x="13216" y="2168"/>
                    <a:pt x="12549" y="1977"/>
                    <a:pt x="12061" y="1537"/>
                  </a:cubicBezTo>
                  <a:cubicBezTo>
                    <a:pt x="11871" y="1346"/>
                    <a:pt x="11680" y="1156"/>
                    <a:pt x="11490" y="965"/>
                  </a:cubicBezTo>
                  <a:cubicBezTo>
                    <a:pt x="11371" y="858"/>
                    <a:pt x="11264" y="739"/>
                    <a:pt x="11156" y="620"/>
                  </a:cubicBezTo>
                  <a:cubicBezTo>
                    <a:pt x="10954" y="429"/>
                    <a:pt x="10704" y="322"/>
                    <a:pt x="10430" y="298"/>
                  </a:cubicBezTo>
                  <a:cubicBezTo>
                    <a:pt x="10061" y="263"/>
                    <a:pt x="9680" y="322"/>
                    <a:pt x="9347" y="477"/>
                  </a:cubicBezTo>
                  <a:cubicBezTo>
                    <a:pt x="8978" y="656"/>
                    <a:pt x="8632" y="870"/>
                    <a:pt x="8299" y="1108"/>
                  </a:cubicBezTo>
                  <a:cubicBezTo>
                    <a:pt x="7942" y="1358"/>
                    <a:pt x="7608" y="1644"/>
                    <a:pt x="7299" y="1965"/>
                  </a:cubicBezTo>
                  <a:cubicBezTo>
                    <a:pt x="7001" y="2287"/>
                    <a:pt x="6715" y="2620"/>
                    <a:pt x="6465" y="2977"/>
                  </a:cubicBezTo>
                  <a:cubicBezTo>
                    <a:pt x="6132" y="3489"/>
                    <a:pt x="5858" y="4037"/>
                    <a:pt x="5560" y="4561"/>
                  </a:cubicBezTo>
                  <a:cubicBezTo>
                    <a:pt x="5549" y="4597"/>
                    <a:pt x="5525" y="4620"/>
                    <a:pt x="5525" y="4656"/>
                  </a:cubicBezTo>
                  <a:cubicBezTo>
                    <a:pt x="5429" y="4942"/>
                    <a:pt x="5287" y="5216"/>
                    <a:pt x="5120" y="5466"/>
                  </a:cubicBezTo>
                  <a:cubicBezTo>
                    <a:pt x="4822" y="5906"/>
                    <a:pt x="4525" y="6335"/>
                    <a:pt x="4227" y="6764"/>
                  </a:cubicBezTo>
                  <a:cubicBezTo>
                    <a:pt x="3751" y="7442"/>
                    <a:pt x="3191" y="8085"/>
                    <a:pt x="2584" y="8645"/>
                  </a:cubicBezTo>
                  <a:cubicBezTo>
                    <a:pt x="2274" y="8942"/>
                    <a:pt x="1965" y="9240"/>
                    <a:pt x="1655" y="9538"/>
                  </a:cubicBezTo>
                  <a:cubicBezTo>
                    <a:pt x="1143" y="10050"/>
                    <a:pt x="762" y="10681"/>
                    <a:pt x="560" y="11371"/>
                  </a:cubicBezTo>
                  <a:cubicBezTo>
                    <a:pt x="441" y="11752"/>
                    <a:pt x="381" y="12145"/>
                    <a:pt x="357" y="12538"/>
                  </a:cubicBezTo>
                  <a:cubicBezTo>
                    <a:pt x="286" y="13514"/>
                    <a:pt x="524" y="14491"/>
                    <a:pt x="1036" y="15324"/>
                  </a:cubicBezTo>
                  <a:cubicBezTo>
                    <a:pt x="1203" y="15598"/>
                    <a:pt x="1393" y="15860"/>
                    <a:pt x="1584" y="16122"/>
                  </a:cubicBezTo>
                  <a:cubicBezTo>
                    <a:pt x="1786" y="16384"/>
                    <a:pt x="2036" y="16622"/>
                    <a:pt x="2334" y="16789"/>
                  </a:cubicBezTo>
                  <a:cubicBezTo>
                    <a:pt x="2703" y="17003"/>
                    <a:pt x="3072" y="17229"/>
                    <a:pt x="3465" y="17408"/>
                  </a:cubicBezTo>
                  <a:cubicBezTo>
                    <a:pt x="4656" y="17967"/>
                    <a:pt x="5965" y="18253"/>
                    <a:pt x="7299" y="182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51"/>
            <p:cNvSpPr/>
            <p:nvPr/>
          </p:nvSpPr>
          <p:spPr>
            <a:xfrm>
              <a:off x="-1109425" y="2711627"/>
              <a:ext cx="280098" cy="281181"/>
            </a:xfrm>
            <a:custGeom>
              <a:avLst/>
              <a:gdLst/>
              <a:ahLst/>
              <a:cxnLst/>
              <a:rect l="l" t="t" r="r" b="b"/>
              <a:pathLst>
                <a:path w="9311" h="9347" extrusionOk="0">
                  <a:moveTo>
                    <a:pt x="48" y="4834"/>
                  </a:moveTo>
                  <a:cubicBezTo>
                    <a:pt x="0" y="4060"/>
                    <a:pt x="262" y="3286"/>
                    <a:pt x="619" y="2536"/>
                  </a:cubicBezTo>
                  <a:cubicBezTo>
                    <a:pt x="655" y="2465"/>
                    <a:pt x="691" y="2381"/>
                    <a:pt x="738" y="2322"/>
                  </a:cubicBezTo>
                  <a:cubicBezTo>
                    <a:pt x="834" y="2167"/>
                    <a:pt x="917" y="2012"/>
                    <a:pt x="1000" y="1858"/>
                  </a:cubicBezTo>
                  <a:cubicBezTo>
                    <a:pt x="1072" y="1703"/>
                    <a:pt x="1167" y="1560"/>
                    <a:pt x="1274" y="1429"/>
                  </a:cubicBezTo>
                  <a:cubicBezTo>
                    <a:pt x="1822" y="786"/>
                    <a:pt x="2560" y="346"/>
                    <a:pt x="3393" y="179"/>
                  </a:cubicBezTo>
                  <a:cubicBezTo>
                    <a:pt x="3941" y="48"/>
                    <a:pt x="4513" y="0"/>
                    <a:pt x="5072" y="24"/>
                  </a:cubicBezTo>
                  <a:cubicBezTo>
                    <a:pt x="5822" y="60"/>
                    <a:pt x="6525" y="298"/>
                    <a:pt x="7132" y="727"/>
                  </a:cubicBezTo>
                  <a:cubicBezTo>
                    <a:pt x="7549" y="1024"/>
                    <a:pt x="7930" y="1358"/>
                    <a:pt x="8251" y="1750"/>
                  </a:cubicBezTo>
                  <a:cubicBezTo>
                    <a:pt x="8739" y="2298"/>
                    <a:pt x="9049" y="2977"/>
                    <a:pt x="9180" y="3691"/>
                  </a:cubicBezTo>
                  <a:cubicBezTo>
                    <a:pt x="9311" y="4370"/>
                    <a:pt x="9287" y="5084"/>
                    <a:pt x="9097" y="5751"/>
                  </a:cubicBezTo>
                  <a:cubicBezTo>
                    <a:pt x="8954" y="6251"/>
                    <a:pt x="8787" y="6751"/>
                    <a:pt x="8573" y="7227"/>
                  </a:cubicBezTo>
                  <a:cubicBezTo>
                    <a:pt x="8394" y="7632"/>
                    <a:pt x="8108" y="8001"/>
                    <a:pt x="7751" y="8275"/>
                  </a:cubicBezTo>
                  <a:cubicBezTo>
                    <a:pt x="7370" y="8597"/>
                    <a:pt x="6918" y="8858"/>
                    <a:pt x="6430" y="9013"/>
                  </a:cubicBezTo>
                  <a:cubicBezTo>
                    <a:pt x="6180" y="9085"/>
                    <a:pt x="5929" y="9144"/>
                    <a:pt x="5668" y="9180"/>
                  </a:cubicBezTo>
                  <a:cubicBezTo>
                    <a:pt x="4679" y="9347"/>
                    <a:pt x="3667" y="9228"/>
                    <a:pt x="2739" y="8870"/>
                  </a:cubicBezTo>
                  <a:cubicBezTo>
                    <a:pt x="2512" y="8775"/>
                    <a:pt x="2286" y="8668"/>
                    <a:pt x="2084" y="8537"/>
                  </a:cubicBezTo>
                  <a:cubicBezTo>
                    <a:pt x="1727" y="8335"/>
                    <a:pt x="1405" y="8085"/>
                    <a:pt x="1107" y="7799"/>
                  </a:cubicBezTo>
                  <a:cubicBezTo>
                    <a:pt x="607" y="7346"/>
                    <a:pt x="274" y="6727"/>
                    <a:pt x="155" y="6060"/>
                  </a:cubicBezTo>
                  <a:cubicBezTo>
                    <a:pt x="60" y="5656"/>
                    <a:pt x="24" y="5251"/>
                    <a:pt x="48" y="4834"/>
                  </a:cubicBezTo>
                  <a:close/>
                  <a:moveTo>
                    <a:pt x="4775" y="8906"/>
                  </a:moveTo>
                  <a:cubicBezTo>
                    <a:pt x="5156" y="8906"/>
                    <a:pt x="5537" y="8870"/>
                    <a:pt x="5906" y="8799"/>
                  </a:cubicBezTo>
                  <a:cubicBezTo>
                    <a:pt x="6299" y="8727"/>
                    <a:pt x="6680" y="8585"/>
                    <a:pt x="7013" y="8370"/>
                  </a:cubicBezTo>
                  <a:cubicBezTo>
                    <a:pt x="7168" y="8275"/>
                    <a:pt x="7311" y="8180"/>
                    <a:pt x="7453" y="8073"/>
                  </a:cubicBezTo>
                  <a:cubicBezTo>
                    <a:pt x="7823" y="7811"/>
                    <a:pt x="8108" y="7454"/>
                    <a:pt x="8287" y="7037"/>
                  </a:cubicBezTo>
                  <a:cubicBezTo>
                    <a:pt x="8489" y="6561"/>
                    <a:pt x="8656" y="6084"/>
                    <a:pt x="8787" y="5584"/>
                  </a:cubicBezTo>
                  <a:cubicBezTo>
                    <a:pt x="8942" y="5025"/>
                    <a:pt x="8966" y="4441"/>
                    <a:pt x="8870" y="3882"/>
                  </a:cubicBezTo>
                  <a:cubicBezTo>
                    <a:pt x="8775" y="3108"/>
                    <a:pt x="8430" y="2393"/>
                    <a:pt x="7906" y="1822"/>
                  </a:cubicBezTo>
                  <a:cubicBezTo>
                    <a:pt x="7668" y="1584"/>
                    <a:pt x="7430" y="1346"/>
                    <a:pt x="7168" y="1119"/>
                  </a:cubicBezTo>
                  <a:cubicBezTo>
                    <a:pt x="6608" y="643"/>
                    <a:pt x="5906" y="357"/>
                    <a:pt x="5156" y="310"/>
                  </a:cubicBezTo>
                  <a:cubicBezTo>
                    <a:pt x="4667" y="262"/>
                    <a:pt x="4179" y="298"/>
                    <a:pt x="3703" y="381"/>
                  </a:cubicBezTo>
                  <a:cubicBezTo>
                    <a:pt x="2977" y="476"/>
                    <a:pt x="2310" y="786"/>
                    <a:pt x="1774" y="1274"/>
                  </a:cubicBezTo>
                  <a:cubicBezTo>
                    <a:pt x="1679" y="1358"/>
                    <a:pt x="1596" y="1453"/>
                    <a:pt x="1536" y="1560"/>
                  </a:cubicBezTo>
                  <a:cubicBezTo>
                    <a:pt x="1441" y="1715"/>
                    <a:pt x="1334" y="1858"/>
                    <a:pt x="1238" y="2012"/>
                  </a:cubicBezTo>
                  <a:cubicBezTo>
                    <a:pt x="1107" y="2203"/>
                    <a:pt x="965" y="2393"/>
                    <a:pt x="857" y="2608"/>
                  </a:cubicBezTo>
                  <a:cubicBezTo>
                    <a:pt x="643" y="3024"/>
                    <a:pt x="488" y="3477"/>
                    <a:pt x="405" y="3941"/>
                  </a:cubicBezTo>
                  <a:cubicBezTo>
                    <a:pt x="274" y="4656"/>
                    <a:pt x="286" y="5394"/>
                    <a:pt x="465" y="6108"/>
                  </a:cubicBezTo>
                  <a:cubicBezTo>
                    <a:pt x="584" y="6656"/>
                    <a:pt x="869" y="7156"/>
                    <a:pt x="1286" y="7537"/>
                  </a:cubicBezTo>
                  <a:cubicBezTo>
                    <a:pt x="1572" y="7811"/>
                    <a:pt x="1893" y="8049"/>
                    <a:pt x="2239" y="8251"/>
                  </a:cubicBezTo>
                  <a:cubicBezTo>
                    <a:pt x="2417" y="8370"/>
                    <a:pt x="2608" y="8454"/>
                    <a:pt x="2798" y="8537"/>
                  </a:cubicBezTo>
                  <a:cubicBezTo>
                    <a:pt x="3429" y="8787"/>
                    <a:pt x="4096" y="8918"/>
                    <a:pt x="4775" y="89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51"/>
            <p:cNvSpPr/>
            <p:nvPr/>
          </p:nvSpPr>
          <p:spPr>
            <a:xfrm>
              <a:off x="-927843" y="2806178"/>
              <a:ext cx="35497" cy="48734"/>
            </a:xfrm>
            <a:custGeom>
              <a:avLst/>
              <a:gdLst/>
              <a:ahLst/>
              <a:cxnLst/>
              <a:rect l="l" t="t" r="r" b="b"/>
              <a:pathLst>
                <a:path w="1180" h="1620" extrusionOk="0">
                  <a:moveTo>
                    <a:pt x="1179" y="929"/>
                  </a:moveTo>
                  <a:cubicBezTo>
                    <a:pt x="1179" y="1012"/>
                    <a:pt x="1167" y="1096"/>
                    <a:pt x="1156" y="1179"/>
                  </a:cubicBezTo>
                  <a:cubicBezTo>
                    <a:pt x="1108" y="1465"/>
                    <a:pt x="798" y="1620"/>
                    <a:pt x="536" y="1501"/>
                  </a:cubicBezTo>
                  <a:cubicBezTo>
                    <a:pt x="310" y="1417"/>
                    <a:pt x="144" y="1239"/>
                    <a:pt x="72" y="1012"/>
                  </a:cubicBezTo>
                  <a:cubicBezTo>
                    <a:pt x="13" y="834"/>
                    <a:pt x="1" y="643"/>
                    <a:pt x="48" y="465"/>
                  </a:cubicBezTo>
                  <a:cubicBezTo>
                    <a:pt x="72" y="346"/>
                    <a:pt x="132" y="239"/>
                    <a:pt x="227" y="167"/>
                  </a:cubicBezTo>
                  <a:cubicBezTo>
                    <a:pt x="346" y="36"/>
                    <a:pt x="525" y="0"/>
                    <a:pt x="691" y="72"/>
                  </a:cubicBezTo>
                  <a:cubicBezTo>
                    <a:pt x="834" y="120"/>
                    <a:pt x="965" y="239"/>
                    <a:pt x="1048" y="381"/>
                  </a:cubicBezTo>
                  <a:cubicBezTo>
                    <a:pt x="1132" y="548"/>
                    <a:pt x="1179" y="739"/>
                    <a:pt x="1179" y="9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51"/>
            <p:cNvSpPr/>
            <p:nvPr/>
          </p:nvSpPr>
          <p:spPr>
            <a:xfrm>
              <a:off x="-1052116" y="2836983"/>
              <a:ext cx="36189" cy="48734"/>
            </a:xfrm>
            <a:custGeom>
              <a:avLst/>
              <a:gdLst/>
              <a:ahLst/>
              <a:cxnLst/>
              <a:rect l="l" t="t" r="r" b="b"/>
              <a:pathLst>
                <a:path w="1203" h="1620" extrusionOk="0">
                  <a:moveTo>
                    <a:pt x="1203" y="941"/>
                  </a:moveTo>
                  <a:cubicBezTo>
                    <a:pt x="1203" y="1024"/>
                    <a:pt x="1179" y="1120"/>
                    <a:pt x="1155" y="1215"/>
                  </a:cubicBezTo>
                  <a:cubicBezTo>
                    <a:pt x="1096" y="1477"/>
                    <a:pt x="810" y="1620"/>
                    <a:pt x="560" y="1512"/>
                  </a:cubicBezTo>
                  <a:cubicBezTo>
                    <a:pt x="393" y="1441"/>
                    <a:pt x="238" y="1322"/>
                    <a:pt x="155" y="1155"/>
                  </a:cubicBezTo>
                  <a:cubicBezTo>
                    <a:pt x="24" y="929"/>
                    <a:pt x="0" y="667"/>
                    <a:pt x="84" y="417"/>
                  </a:cubicBezTo>
                  <a:cubicBezTo>
                    <a:pt x="107" y="322"/>
                    <a:pt x="167" y="227"/>
                    <a:pt x="250" y="155"/>
                  </a:cubicBezTo>
                  <a:cubicBezTo>
                    <a:pt x="357" y="36"/>
                    <a:pt x="524" y="0"/>
                    <a:pt x="667" y="60"/>
                  </a:cubicBezTo>
                  <a:cubicBezTo>
                    <a:pt x="834" y="108"/>
                    <a:pt x="976" y="215"/>
                    <a:pt x="1048" y="369"/>
                  </a:cubicBezTo>
                  <a:cubicBezTo>
                    <a:pt x="1155" y="536"/>
                    <a:pt x="1203" y="739"/>
                    <a:pt x="1203" y="9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51"/>
            <p:cNvSpPr/>
            <p:nvPr/>
          </p:nvSpPr>
          <p:spPr>
            <a:xfrm>
              <a:off x="-997335" y="2842699"/>
              <a:ext cx="63083" cy="54840"/>
            </a:xfrm>
            <a:custGeom>
              <a:avLst/>
              <a:gdLst/>
              <a:ahLst/>
              <a:cxnLst/>
              <a:rect l="l" t="t" r="r" b="b"/>
              <a:pathLst>
                <a:path w="2097" h="1823" extrusionOk="0">
                  <a:moveTo>
                    <a:pt x="1132" y="1811"/>
                  </a:moveTo>
                  <a:cubicBezTo>
                    <a:pt x="691" y="1823"/>
                    <a:pt x="406" y="1668"/>
                    <a:pt x="215" y="1370"/>
                  </a:cubicBezTo>
                  <a:cubicBezTo>
                    <a:pt x="144" y="1239"/>
                    <a:pt x="84" y="1108"/>
                    <a:pt x="37" y="977"/>
                  </a:cubicBezTo>
                  <a:cubicBezTo>
                    <a:pt x="1" y="882"/>
                    <a:pt x="37" y="775"/>
                    <a:pt x="108" y="703"/>
                  </a:cubicBezTo>
                  <a:cubicBezTo>
                    <a:pt x="298" y="501"/>
                    <a:pt x="537" y="346"/>
                    <a:pt x="799" y="251"/>
                  </a:cubicBezTo>
                  <a:cubicBezTo>
                    <a:pt x="1049" y="168"/>
                    <a:pt x="1299" y="108"/>
                    <a:pt x="1537" y="37"/>
                  </a:cubicBezTo>
                  <a:cubicBezTo>
                    <a:pt x="1584" y="25"/>
                    <a:pt x="1644" y="25"/>
                    <a:pt x="1692" y="25"/>
                  </a:cubicBezTo>
                  <a:cubicBezTo>
                    <a:pt x="1775" y="1"/>
                    <a:pt x="1858" y="49"/>
                    <a:pt x="1894" y="144"/>
                  </a:cubicBezTo>
                  <a:cubicBezTo>
                    <a:pt x="2037" y="489"/>
                    <a:pt x="2096" y="870"/>
                    <a:pt x="2037" y="1251"/>
                  </a:cubicBezTo>
                  <a:cubicBezTo>
                    <a:pt x="2001" y="1453"/>
                    <a:pt x="1870" y="1620"/>
                    <a:pt x="1680" y="1692"/>
                  </a:cubicBezTo>
                  <a:cubicBezTo>
                    <a:pt x="1501" y="1763"/>
                    <a:pt x="1322" y="1811"/>
                    <a:pt x="1132" y="1811"/>
                  </a:cubicBezTo>
                  <a:close/>
                  <a:moveTo>
                    <a:pt x="275" y="834"/>
                  </a:moveTo>
                  <a:cubicBezTo>
                    <a:pt x="310" y="1013"/>
                    <a:pt x="394" y="1180"/>
                    <a:pt x="513" y="1311"/>
                  </a:cubicBezTo>
                  <a:cubicBezTo>
                    <a:pt x="608" y="1430"/>
                    <a:pt x="739" y="1513"/>
                    <a:pt x="894" y="1537"/>
                  </a:cubicBezTo>
                  <a:cubicBezTo>
                    <a:pt x="1120" y="1561"/>
                    <a:pt x="1358" y="1525"/>
                    <a:pt x="1572" y="1442"/>
                  </a:cubicBezTo>
                  <a:cubicBezTo>
                    <a:pt x="1692" y="1394"/>
                    <a:pt x="1775" y="1287"/>
                    <a:pt x="1799" y="1168"/>
                  </a:cubicBezTo>
                  <a:cubicBezTo>
                    <a:pt x="1834" y="858"/>
                    <a:pt x="1787" y="549"/>
                    <a:pt x="1644" y="275"/>
                  </a:cubicBezTo>
                  <a:cubicBezTo>
                    <a:pt x="1168" y="370"/>
                    <a:pt x="691" y="477"/>
                    <a:pt x="275" y="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5" name="Google Shape;6675;p51"/>
          <p:cNvGrpSpPr/>
          <p:nvPr/>
        </p:nvGrpSpPr>
        <p:grpSpPr>
          <a:xfrm>
            <a:off x="7797513" y="4126282"/>
            <a:ext cx="964760" cy="1029558"/>
            <a:chOff x="-2253096" y="1676501"/>
            <a:chExt cx="543741" cy="580261"/>
          </a:xfrm>
        </p:grpSpPr>
        <p:sp>
          <p:nvSpPr>
            <p:cNvPr id="6676" name="Google Shape;6676;p51"/>
            <p:cNvSpPr/>
            <p:nvPr/>
          </p:nvSpPr>
          <p:spPr>
            <a:xfrm>
              <a:off x="-2242356" y="1685797"/>
              <a:ext cx="523676" cy="560587"/>
            </a:xfrm>
            <a:custGeom>
              <a:avLst/>
              <a:gdLst/>
              <a:ahLst/>
              <a:cxnLst/>
              <a:rect l="l" t="t" r="r" b="b"/>
              <a:pathLst>
                <a:path w="17408" h="18635" extrusionOk="0">
                  <a:moveTo>
                    <a:pt x="7740" y="18634"/>
                  </a:moveTo>
                  <a:cubicBezTo>
                    <a:pt x="7299" y="18634"/>
                    <a:pt x="6871" y="18622"/>
                    <a:pt x="6442" y="18586"/>
                  </a:cubicBezTo>
                  <a:cubicBezTo>
                    <a:pt x="5847" y="18503"/>
                    <a:pt x="5299" y="18217"/>
                    <a:pt x="4882" y="17789"/>
                  </a:cubicBezTo>
                  <a:cubicBezTo>
                    <a:pt x="4585" y="17479"/>
                    <a:pt x="4335" y="17134"/>
                    <a:pt x="4132" y="16753"/>
                  </a:cubicBezTo>
                  <a:cubicBezTo>
                    <a:pt x="4096" y="16670"/>
                    <a:pt x="4061" y="16586"/>
                    <a:pt x="4049" y="16503"/>
                  </a:cubicBezTo>
                  <a:cubicBezTo>
                    <a:pt x="3954" y="16205"/>
                    <a:pt x="3882" y="15919"/>
                    <a:pt x="3787" y="15622"/>
                  </a:cubicBezTo>
                  <a:cubicBezTo>
                    <a:pt x="3692" y="15276"/>
                    <a:pt x="3620" y="14919"/>
                    <a:pt x="3584" y="14550"/>
                  </a:cubicBezTo>
                  <a:cubicBezTo>
                    <a:pt x="3465" y="13693"/>
                    <a:pt x="3346" y="12824"/>
                    <a:pt x="3144" y="11978"/>
                  </a:cubicBezTo>
                  <a:cubicBezTo>
                    <a:pt x="3049" y="11550"/>
                    <a:pt x="2882" y="11133"/>
                    <a:pt x="2751" y="10704"/>
                  </a:cubicBezTo>
                  <a:cubicBezTo>
                    <a:pt x="2608" y="10323"/>
                    <a:pt x="2489" y="9942"/>
                    <a:pt x="2382" y="9550"/>
                  </a:cubicBezTo>
                  <a:cubicBezTo>
                    <a:pt x="2382" y="9514"/>
                    <a:pt x="2370" y="9490"/>
                    <a:pt x="2358" y="9466"/>
                  </a:cubicBezTo>
                  <a:cubicBezTo>
                    <a:pt x="2168" y="9109"/>
                    <a:pt x="2001" y="8740"/>
                    <a:pt x="1703" y="8454"/>
                  </a:cubicBezTo>
                  <a:cubicBezTo>
                    <a:pt x="1394" y="8168"/>
                    <a:pt x="1120" y="7859"/>
                    <a:pt x="846" y="7549"/>
                  </a:cubicBezTo>
                  <a:cubicBezTo>
                    <a:pt x="751" y="7442"/>
                    <a:pt x="667" y="7323"/>
                    <a:pt x="584" y="7216"/>
                  </a:cubicBezTo>
                  <a:cubicBezTo>
                    <a:pt x="84" y="6513"/>
                    <a:pt x="1" y="5740"/>
                    <a:pt x="215" y="4930"/>
                  </a:cubicBezTo>
                  <a:cubicBezTo>
                    <a:pt x="346" y="4406"/>
                    <a:pt x="608" y="3918"/>
                    <a:pt x="965" y="3513"/>
                  </a:cubicBezTo>
                  <a:cubicBezTo>
                    <a:pt x="1632" y="2763"/>
                    <a:pt x="2441" y="2132"/>
                    <a:pt x="3346" y="1668"/>
                  </a:cubicBezTo>
                  <a:cubicBezTo>
                    <a:pt x="4168" y="1239"/>
                    <a:pt x="5037" y="894"/>
                    <a:pt x="5942" y="644"/>
                  </a:cubicBezTo>
                  <a:cubicBezTo>
                    <a:pt x="7013" y="334"/>
                    <a:pt x="8133" y="144"/>
                    <a:pt x="9252" y="48"/>
                  </a:cubicBezTo>
                  <a:cubicBezTo>
                    <a:pt x="9919" y="1"/>
                    <a:pt x="10609" y="25"/>
                    <a:pt x="11276" y="132"/>
                  </a:cubicBezTo>
                  <a:cubicBezTo>
                    <a:pt x="12002" y="227"/>
                    <a:pt x="12705" y="394"/>
                    <a:pt x="13395" y="644"/>
                  </a:cubicBezTo>
                  <a:cubicBezTo>
                    <a:pt x="13633" y="727"/>
                    <a:pt x="13860" y="834"/>
                    <a:pt x="14086" y="953"/>
                  </a:cubicBezTo>
                  <a:cubicBezTo>
                    <a:pt x="14729" y="1299"/>
                    <a:pt x="15193" y="1906"/>
                    <a:pt x="15360" y="2620"/>
                  </a:cubicBezTo>
                  <a:cubicBezTo>
                    <a:pt x="15562" y="3370"/>
                    <a:pt x="15550" y="4168"/>
                    <a:pt x="15336" y="4930"/>
                  </a:cubicBezTo>
                  <a:cubicBezTo>
                    <a:pt x="15276" y="5097"/>
                    <a:pt x="15253" y="5275"/>
                    <a:pt x="15241" y="5466"/>
                  </a:cubicBezTo>
                  <a:cubicBezTo>
                    <a:pt x="15217" y="5859"/>
                    <a:pt x="15205" y="6252"/>
                    <a:pt x="15217" y="6656"/>
                  </a:cubicBezTo>
                  <a:cubicBezTo>
                    <a:pt x="15217" y="6847"/>
                    <a:pt x="15253" y="7037"/>
                    <a:pt x="15300" y="7216"/>
                  </a:cubicBezTo>
                  <a:cubicBezTo>
                    <a:pt x="15455" y="7787"/>
                    <a:pt x="15586" y="8359"/>
                    <a:pt x="15753" y="8919"/>
                  </a:cubicBezTo>
                  <a:cubicBezTo>
                    <a:pt x="15860" y="9323"/>
                    <a:pt x="16015" y="9704"/>
                    <a:pt x="16146" y="10097"/>
                  </a:cubicBezTo>
                  <a:cubicBezTo>
                    <a:pt x="16324" y="10681"/>
                    <a:pt x="16527" y="11252"/>
                    <a:pt x="16753" y="11824"/>
                  </a:cubicBezTo>
                  <a:cubicBezTo>
                    <a:pt x="16836" y="12050"/>
                    <a:pt x="16908" y="12300"/>
                    <a:pt x="16979" y="12538"/>
                  </a:cubicBezTo>
                  <a:cubicBezTo>
                    <a:pt x="17086" y="12860"/>
                    <a:pt x="17205" y="13169"/>
                    <a:pt x="17277" y="13491"/>
                  </a:cubicBezTo>
                  <a:cubicBezTo>
                    <a:pt x="17408" y="13967"/>
                    <a:pt x="17408" y="14455"/>
                    <a:pt x="17300" y="14931"/>
                  </a:cubicBezTo>
                  <a:cubicBezTo>
                    <a:pt x="17205" y="15431"/>
                    <a:pt x="16896" y="15848"/>
                    <a:pt x="16455" y="16098"/>
                  </a:cubicBezTo>
                  <a:cubicBezTo>
                    <a:pt x="16419" y="16110"/>
                    <a:pt x="16384" y="16134"/>
                    <a:pt x="16348" y="16158"/>
                  </a:cubicBezTo>
                  <a:cubicBezTo>
                    <a:pt x="15907" y="16515"/>
                    <a:pt x="15348" y="16681"/>
                    <a:pt x="14860" y="16967"/>
                  </a:cubicBezTo>
                  <a:cubicBezTo>
                    <a:pt x="14800" y="17003"/>
                    <a:pt x="14729" y="17027"/>
                    <a:pt x="14657" y="17051"/>
                  </a:cubicBezTo>
                  <a:lnTo>
                    <a:pt x="14145" y="17217"/>
                  </a:lnTo>
                  <a:cubicBezTo>
                    <a:pt x="12859" y="17646"/>
                    <a:pt x="11562" y="18039"/>
                    <a:pt x="10240" y="18336"/>
                  </a:cubicBezTo>
                  <a:cubicBezTo>
                    <a:pt x="9419" y="18515"/>
                    <a:pt x="8573" y="18610"/>
                    <a:pt x="7740" y="18634"/>
                  </a:cubicBezTo>
                  <a:close/>
                  <a:moveTo>
                    <a:pt x="10240" y="1406"/>
                  </a:moveTo>
                  <a:cubicBezTo>
                    <a:pt x="9978" y="1418"/>
                    <a:pt x="9716" y="1430"/>
                    <a:pt x="9454" y="1453"/>
                  </a:cubicBezTo>
                  <a:cubicBezTo>
                    <a:pt x="9228" y="1477"/>
                    <a:pt x="9002" y="1513"/>
                    <a:pt x="8788" y="1549"/>
                  </a:cubicBezTo>
                  <a:cubicBezTo>
                    <a:pt x="8061" y="1644"/>
                    <a:pt x="7335" y="1787"/>
                    <a:pt x="6621" y="1965"/>
                  </a:cubicBezTo>
                  <a:cubicBezTo>
                    <a:pt x="6216" y="2084"/>
                    <a:pt x="5823" y="2251"/>
                    <a:pt x="5406" y="2370"/>
                  </a:cubicBezTo>
                  <a:cubicBezTo>
                    <a:pt x="4632" y="2608"/>
                    <a:pt x="3894" y="2918"/>
                    <a:pt x="3180" y="3311"/>
                  </a:cubicBezTo>
                  <a:cubicBezTo>
                    <a:pt x="2608" y="3608"/>
                    <a:pt x="2084" y="4001"/>
                    <a:pt x="1620" y="4454"/>
                  </a:cubicBezTo>
                  <a:cubicBezTo>
                    <a:pt x="1072" y="4954"/>
                    <a:pt x="929" y="5775"/>
                    <a:pt x="1298" y="6430"/>
                  </a:cubicBezTo>
                  <a:cubicBezTo>
                    <a:pt x="1370" y="6585"/>
                    <a:pt x="1465" y="6728"/>
                    <a:pt x="1560" y="6871"/>
                  </a:cubicBezTo>
                  <a:cubicBezTo>
                    <a:pt x="1763" y="7145"/>
                    <a:pt x="1965" y="7406"/>
                    <a:pt x="2168" y="7668"/>
                  </a:cubicBezTo>
                  <a:cubicBezTo>
                    <a:pt x="2537" y="8133"/>
                    <a:pt x="2846" y="8621"/>
                    <a:pt x="3120" y="9145"/>
                  </a:cubicBezTo>
                  <a:cubicBezTo>
                    <a:pt x="3299" y="9466"/>
                    <a:pt x="3430" y="9812"/>
                    <a:pt x="3513" y="10157"/>
                  </a:cubicBezTo>
                  <a:cubicBezTo>
                    <a:pt x="3823" y="11347"/>
                    <a:pt x="4073" y="12538"/>
                    <a:pt x="4311" y="13741"/>
                  </a:cubicBezTo>
                  <a:cubicBezTo>
                    <a:pt x="4442" y="14384"/>
                    <a:pt x="4573" y="15038"/>
                    <a:pt x="4751" y="15669"/>
                  </a:cubicBezTo>
                  <a:cubicBezTo>
                    <a:pt x="4847" y="15991"/>
                    <a:pt x="4930" y="16312"/>
                    <a:pt x="4989" y="16646"/>
                  </a:cubicBezTo>
                  <a:cubicBezTo>
                    <a:pt x="5013" y="16765"/>
                    <a:pt x="5049" y="16872"/>
                    <a:pt x="5085" y="16991"/>
                  </a:cubicBezTo>
                  <a:cubicBezTo>
                    <a:pt x="5144" y="17193"/>
                    <a:pt x="5251" y="17360"/>
                    <a:pt x="5394" y="17503"/>
                  </a:cubicBezTo>
                  <a:cubicBezTo>
                    <a:pt x="5680" y="17765"/>
                    <a:pt x="6013" y="17967"/>
                    <a:pt x="6371" y="18122"/>
                  </a:cubicBezTo>
                  <a:cubicBezTo>
                    <a:pt x="6549" y="18194"/>
                    <a:pt x="6752" y="18253"/>
                    <a:pt x="6954" y="18265"/>
                  </a:cubicBezTo>
                  <a:cubicBezTo>
                    <a:pt x="7192" y="18265"/>
                    <a:pt x="7418" y="18289"/>
                    <a:pt x="7656" y="18289"/>
                  </a:cubicBezTo>
                  <a:cubicBezTo>
                    <a:pt x="8026" y="18289"/>
                    <a:pt x="8395" y="18229"/>
                    <a:pt x="8764" y="18134"/>
                  </a:cubicBezTo>
                  <a:cubicBezTo>
                    <a:pt x="9002" y="18074"/>
                    <a:pt x="9240" y="18027"/>
                    <a:pt x="9466" y="17967"/>
                  </a:cubicBezTo>
                  <a:cubicBezTo>
                    <a:pt x="9859" y="17872"/>
                    <a:pt x="10264" y="17789"/>
                    <a:pt x="10645" y="17670"/>
                  </a:cubicBezTo>
                  <a:cubicBezTo>
                    <a:pt x="11109" y="17551"/>
                    <a:pt x="11562" y="17408"/>
                    <a:pt x="12014" y="17277"/>
                  </a:cubicBezTo>
                  <a:cubicBezTo>
                    <a:pt x="12859" y="17027"/>
                    <a:pt x="13717" y="16800"/>
                    <a:pt x="14550" y="16515"/>
                  </a:cubicBezTo>
                  <a:cubicBezTo>
                    <a:pt x="14741" y="16455"/>
                    <a:pt x="14931" y="16384"/>
                    <a:pt x="15110" y="16289"/>
                  </a:cubicBezTo>
                  <a:cubicBezTo>
                    <a:pt x="15455" y="16110"/>
                    <a:pt x="15788" y="15919"/>
                    <a:pt x="16110" y="15729"/>
                  </a:cubicBezTo>
                  <a:cubicBezTo>
                    <a:pt x="16277" y="15622"/>
                    <a:pt x="16431" y="15503"/>
                    <a:pt x="16562" y="15360"/>
                  </a:cubicBezTo>
                  <a:cubicBezTo>
                    <a:pt x="16717" y="15181"/>
                    <a:pt x="16824" y="14943"/>
                    <a:pt x="16848" y="14705"/>
                  </a:cubicBezTo>
                  <a:cubicBezTo>
                    <a:pt x="16884" y="14360"/>
                    <a:pt x="16836" y="14014"/>
                    <a:pt x="16717" y="13681"/>
                  </a:cubicBezTo>
                  <a:cubicBezTo>
                    <a:pt x="16622" y="13360"/>
                    <a:pt x="16503" y="13038"/>
                    <a:pt x="16396" y="12705"/>
                  </a:cubicBezTo>
                  <a:cubicBezTo>
                    <a:pt x="16098" y="11752"/>
                    <a:pt x="15657" y="10847"/>
                    <a:pt x="15288" y="9919"/>
                  </a:cubicBezTo>
                  <a:cubicBezTo>
                    <a:pt x="15181" y="9633"/>
                    <a:pt x="15050" y="9359"/>
                    <a:pt x="14931" y="9085"/>
                  </a:cubicBezTo>
                  <a:cubicBezTo>
                    <a:pt x="14633" y="8407"/>
                    <a:pt x="14431" y="7692"/>
                    <a:pt x="14336" y="6954"/>
                  </a:cubicBezTo>
                  <a:cubicBezTo>
                    <a:pt x="14300" y="6752"/>
                    <a:pt x="14300" y="6549"/>
                    <a:pt x="14312" y="6347"/>
                  </a:cubicBezTo>
                  <a:cubicBezTo>
                    <a:pt x="14360" y="5799"/>
                    <a:pt x="14514" y="5251"/>
                    <a:pt x="14753" y="4751"/>
                  </a:cubicBezTo>
                  <a:cubicBezTo>
                    <a:pt x="15074" y="4144"/>
                    <a:pt x="14979" y="3192"/>
                    <a:pt x="14383" y="2656"/>
                  </a:cubicBezTo>
                  <a:cubicBezTo>
                    <a:pt x="14157" y="2453"/>
                    <a:pt x="13919" y="2275"/>
                    <a:pt x="13681" y="2084"/>
                  </a:cubicBezTo>
                  <a:cubicBezTo>
                    <a:pt x="13633" y="2049"/>
                    <a:pt x="13598" y="2025"/>
                    <a:pt x="13550" y="2013"/>
                  </a:cubicBezTo>
                  <a:cubicBezTo>
                    <a:pt x="13169" y="1894"/>
                    <a:pt x="12800" y="1763"/>
                    <a:pt x="12419" y="1668"/>
                  </a:cubicBezTo>
                  <a:cubicBezTo>
                    <a:pt x="11705" y="1501"/>
                    <a:pt x="10978" y="1418"/>
                    <a:pt x="10240" y="140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51"/>
            <p:cNvSpPr/>
            <p:nvPr/>
          </p:nvSpPr>
          <p:spPr>
            <a:xfrm>
              <a:off x="-2203308" y="1736396"/>
              <a:ext cx="460984" cy="492812"/>
            </a:xfrm>
            <a:custGeom>
              <a:avLst/>
              <a:gdLst/>
              <a:ahLst/>
              <a:cxnLst/>
              <a:rect l="l" t="t" r="r" b="b"/>
              <a:pathLst>
                <a:path w="15324" h="16382" extrusionOk="0">
                  <a:moveTo>
                    <a:pt x="8656" y="1"/>
                  </a:moveTo>
                  <a:cubicBezTo>
                    <a:pt x="8549" y="1"/>
                    <a:pt x="8442" y="4"/>
                    <a:pt x="8335" y="9"/>
                  </a:cubicBezTo>
                  <a:cubicBezTo>
                    <a:pt x="7823" y="69"/>
                    <a:pt x="7311" y="152"/>
                    <a:pt x="6811" y="236"/>
                  </a:cubicBezTo>
                  <a:cubicBezTo>
                    <a:pt x="5966" y="355"/>
                    <a:pt x="5144" y="569"/>
                    <a:pt x="4346" y="879"/>
                  </a:cubicBezTo>
                  <a:cubicBezTo>
                    <a:pt x="4311" y="891"/>
                    <a:pt x="4263" y="902"/>
                    <a:pt x="4227" y="914"/>
                  </a:cubicBezTo>
                  <a:cubicBezTo>
                    <a:pt x="3537" y="1129"/>
                    <a:pt x="2870" y="1391"/>
                    <a:pt x="2239" y="1724"/>
                  </a:cubicBezTo>
                  <a:cubicBezTo>
                    <a:pt x="1644" y="2022"/>
                    <a:pt x="1096" y="2391"/>
                    <a:pt x="608" y="2831"/>
                  </a:cubicBezTo>
                  <a:cubicBezTo>
                    <a:pt x="465" y="2962"/>
                    <a:pt x="322" y="3117"/>
                    <a:pt x="215" y="3296"/>
                  </a:cubicBezTo>
                  <a:cubicBezTo>
                    <a:pt x="48" y="3546"/>
                    <a:pt x="0" y="3867"/>
                    <a:pt x="72" y="4165"/>
                  </a:cubicBezTo>
                  <a:cubicBezTo>
                    <a:pt x="84" y="4296"/>
                    <a:pt x="131" y="4415"/>
                    <a:pt x="191" y="4534"/>
                  </a:cubicBezTo>
                  <a:cubicBezTo>
                    <a:pt x="274" y="4724"/>
                    <a:pt x="393" y="4915"/>
                    <a:pt x="512" y="5082"/>
                  </a:cubicBezTo>
                  <a:cubicBezTo>
                    <a:pt x="739" y="5355"/>
                    <a:pt x="941" y="5641"/>
                    <a:pt x="1167" y="5915"/>
                  </a:cubicBezTo>
                  <a:cubicBezTo>
                    <a:pt x="1536" y="6379"/>
                    <a:pt x="1846" y="6867"/>
                    <a:pt x="2120" y="7391"/>
                  </a:cubicBezTo>
                  <a:cubicBezTo>
                    <a:pt x="2275" y="7677"/>
                    <a:pt x="2394" y="7987"/>
                    <a:pt x="2477" y="8296"/>
                  </a:cubicBezTo>
                  <a:cubicBezTo>
                    <a:pt x="2572" y="8665"/>
                    <a:pt x="2656" y="9046"/>
                    <a:pt x="2751" y="9415"/>
                  </a:cubicBezTo>
                  <a:cubicBezTo>
                    <a:pt x="2834" y="9761"/>
                    <a:pt x="2929" y="10106"/>
                    <a:pt x="3013" y="10451"/>
                  </a:cubicBezTo>
                  <a:cubicBezTo>
                    <a:pt x="3108" y="10856"/>
                    <a:pt x="3191" y="11273"/>
                    <a:pt x="3275" y="11689"/>
                  </a:cubicBezTo>
                  <a:cubicBezTo>
                    <a:pt x="3358" y="12106"/>
                    <a:pt x="3453" y="12571"/>
                    <a:pt x="3549" y="12999"/>
                  </a:cubicBezTo>
                  <a:cubicBezTo>
                    <a:pt x="3680" y="13666"/>
                    <a:pt x="3918" y="14309"/>
                    <a:pt x="4037" y="14976"/>
                  </a:cubicBezTo>
                  <a:cubicBezTo>
                    <a:pt x="4037" y="15023"/>
                    <a:pt x="4049" y="15071"/>
                    <a:pt x="4072" y="15118"/>
                  </a:cubicBezTo>
                  <a:cubicBezTo>
                    <a:pt x="4156" y="15404"/>
                    <a:pt x="4334" y="15654"/>
                    <a:pt x="4572" y="15821"/>
                  </a:cubicBezTo>
                  <a:cubicBezTo>
                    <a:pt x="4668" y="15880"/>
                    <a:pt x="4763" y="15940"/>
                    <a:pt x="4858" y="16011"/>
                  </a:cubicBezTo>
                  <a:cubicBezTo>
                    <a:pt x="5073" y="16154"/>
                    <a:pt x="5311" y="16261"/>
                    <a:pt x="5573" y="16309"/>
                  </a:cubicBezTo>
                  <a:cubicBezTo>
                    <a:pt x="5827" y="16357"/>
                    <a:pt x="6085" y="16382"/>
                    <a:pt x="6343" y="16382"/>
                  </a:cubicBezTo>
                  <a:cubicBezTo>
                    <a:pt x="6724" y="16382"/>
                    <a:pt x="7103" y="16328"/>
                    <a:pt x="7466" y="16214"/>
                  </a:cubicBezTo>
                  <a:cubicBezTo>
                    <a:pt x="7644" y="16166"/>
                    <a:pt x="7823" y="16131"/>
                    <a:pt x="7990" y="16083"/>
                  </a:cubicBezTo>
                  <a:cubicBezTo>
                    <a:pt x="8442" y="15976"/>
                    <a:pt x="8883" y="15880"/>
                    <a:pt x="9323" y="15750"/>
                  </a:cubicBezTo>
                  <a:cubicBezTo>
                    <a:pt x="9918" y="15583"/>
                    <a:pt x="10526" y="15404"/>
                    <a:pt x="11121" y="15214"/>
                  </a:cubicBezTo>
                  <a:cubicBezTo>
                    <a:pt x="11728" y="15035"/>
                    <a:pt x="12288" y="14868"/>
                    <a:pt x="12871" y="14690"/>
                  </a:cubicBezTo>
                  <a:cubicBezTo>
                    <a:pt x="13633" y="14464"/>
                    <a:pt x="14312" y="14083"/>
                    <a:pt x="15002" y="13678"/>
                  </a:cubicBezTo>
                  <a:cubicBezTo>
                    <a:pt x="15205" y="13571"/>
                    <a:pt x="15324" y="13356"/>
                    <a:pt x="15324" y="13130"/>
                  </a:cubicBezTo>
                  <a:cubicBezTo>
                    <a:pt x="15324" y="12785"/>
                    <a:pt x="15264" y="12428"/>
                    <a:pt x="15169" y="12094"/>
                  </a:cubicBezTo>
                  <a:cubicBezTo>
                    <a:pt x="15026" y="11666"/>
                    <a:pt x="14895" y="11225"/>
                    <a:pt x="14764" y="10797"/>
                  </a:cubicBezTo>
                  <a:cubicBezTo>
                    <a:pt x="14633" y="10356"/>
                    <a:pt x="13574" y="8082"/>
                    <a:pt x="13300" y="7427"/>
                  </a:cubicBezTo>
                  <a:cubicBezTo>
                    <a:pt x="12990" y="6748"/>
                    <a:pt x="12800" y="6022"/>
                    <a:pt x="12716" y="5272"/>
                  </a:cubicBezTo>
                  <a:cubicBezTo>
                    <a:pt x="12693" y="5058"/>
                    <a:pt x="12681" y="4843"/>
                    <a:pt x="12704" y="4641"/>
                  </a:cubicBezTo>
                  <a:cubicBezTo>
                    <a:pt x="12752" y="4189"/>
                    <a:pt x="12859" y="3760"/>
                    <a:pt x="13026" y="3343"/>
                  </a:cubicBezTo>
                  <a:cubicBezTo>
                    <a:pt x="13074" y="3212"/>
                    <a:pt x="13121" y="3081"/>
                    <a:pt x="13181" y="2950"/>
                  </a:cubicBezTo>
                  <a:cubicBezTo>
                    <a:pt x="13324" y="2605"/>
                    <a:pt x="13359" y="2236"/>
                    <a:pt x="13276" y="1879"/>
                  </a:cubicBezTo>
                  <a:cubicBezTo>
                    <a:pt x="13240" y="1629"/>
                    <a:pt x="13121" y="1391"/>
                    <a:pt x="12954" y="1200"/>
                  </a:cubicBezTo>
                  <a:cubicBezTo>
                    <a:pt x="12776" y="1022"/>
                    <a:pt x="12585" y="855"/>
                    <a:pt x="12395" y="688"/>
                  </a:cubicBezTo>
                  <a:cubicBezTo>
                    <a:pt x="12335" y="641"/>
                    <a:pt x="12276" y="605"/>
                    <a:pt x="12204" y="593"/>
                  </a:cubicBezTo>
                  <a:cubicBezTo>
                    <a:pt x="11811" y="462"/>
                    <a:pt x="11419" y="331"/>
                    <a:pt x="11014" y="224"/>
                  </a:cubicBezTo>
                  <a:cubicBezTo>
                    <a:pt x="10395" y="80"/>
                    <a:pt x="9755" y="8"/>
                    <a:pt x="9123" y="8"/>
                  </a:cubicBezTo>
                  <a:cubicBezTo>
                    <a:pt x="9075" y="8"/>
                    <a:pt x="9026" y="9"/>
                    <a:pt x="8978" y="9"/>
                  </a:cubicBezTo>
                  <a:cubicBezTo>
                    <a:pt x="8871" y="4"/>
                    <a:pt x="8763" y="1"/>
                    <a:pt x="8656" y="1"/>
                  </a:cubicBezTo>
                  <a:close/>
                </a:path>
              </a:pathLst>
            </a:custGeom>
            <a:solidFill>
              <a:srgbClr val="FFE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51"/>
            <p:cNvSpPr/>
            <p:nvPr/>
          </p:nvSpPr>
          <p:spPr>
            <a:xfrm>
              <a:off x="-2069348" y="2038610"/>
              <a:ext cx="63775" cy="49095"/>
            </a:xfrm>
            <a:custGeom>
              <a:avLst/>
              <a:gdLst/>
              <a:ahLst/>
              <a:cxnLst/>
              <a:rect l="l" t="t" r="r" b="b"/>
              <a:pathLst>
                <a:path w="2120" h="1632" extrusionOk="0">
                  <a:moveTo>
                    <a:pt x="1810" y="167"/>
                  </a:moveTo>
                  <a:cubicBezTo>
                    <a:pt x="1560" y="0"/>
                    <a:pt x="1191" y="48"/>
                    <a:pt x="917" y="143"/>
                  </a:cubicBezTo>
                  <a:cubicBezTo>
                    <a:pt x="822" y="167"/>
                    <a:pt x="727" y="203"/>
                    <a:pt x="631" y="250"/>
                  </a:cubicBezTo>
                  <a:cubicBezTo>
                    <a:pt x="608" y="250"/>
                    <a:pt x="596" y="262"/>
                    <a:pt x="572" y="262"/>
                  </a:cubicBezTo>
                  <a:cubicBezTo>
                    <a:pt x="215" y="346"/>
                    <a:pt x="0" y="703"/>
                    <a:pt x="96" y="1048"/>
                  </a:cubicBezTo>
                  <a:cubicBezTo>
                    <a:pt x="250" y="1632"/>
                    <a:pt x="1036" y="1513"/>
                    <a:pt x="1429" y="1334"/>
                  </a:cubicBezTo>
                  <a:cubicBezTo>
                    <a:pt x="1453" y="1322"/>
                    <a:pt x="1536" y="1274"/>
                    <a:pt x="1441" y="1310"/>
                  </a:cubicBezTo>
                  <a:cubicBezTo>
                    <a:pt x="1513" y="1286"/>
                    <a:pt x="1584" y="1251"/>
                    <a:pt x="1655" y="1215"/>
                  </a:cubicBezTo>
                  <a:cubicBezTo>
                    <a:pt x="1774" y="1143"/>
                    <a:pt x="1870" y="1048"/>
                    <a:pt x="1953" y="929"/>
                  </a:cubicBezTo>
                  <a:cubicBezTo>
                    <a:pt x="2120" y="679"/>
                    <a:pt x="2060" y="334"/>
                    <a:pt x="1810" y="1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51"/>
            <p:cNvSpPr/>
            <p:nvPr/>
          </p:nvSpPr>
          <p:spPr>
            <a:xfrm>
              <a:off x="-1874138" y="1984882"/>
              <a:ext cx="65219" cy="43379"/>
            </a:xfrm>
            <a:custGeom>
              <a:avLst/>
              <a:gdLst/>
              <a:ahLst/>
              <a:cxnLst/>
              <a:rect l="l" t="t" r="r" b="b"/>
              <a:pathLst>
                <a:path w="2168" h="1442" extrusionOk="0">
                  <a:moveTo>
                    <a:pt x="2001" y="191"/>
                  </a:moveTo>
                  <a:cubicBezTo>
                    <a:pt x="1822" y="0"/>
                    <a:pt x="1524" y="36"/>
                    <a:pt x="1298" y="72"/>
                  </a:cubicBezTo>
                  <a:lnTo>
                    <a:pt x="1227" y="96"/>
                  </a:lnTo>
                  <a:cubicBezTo>
                    <a:pt x="1191" y="84"/>
                    <a:pt x="1143" y="84"/>
                    <a:pt x="1108" y="96"/>
                  </a:cubicBezTo>
                  <a:cubicBezTo>
                    <a:pt x="893" y="108"/>
                    <a:pt x="691" y="179"/>
                    <a:pt x="500" y="298"/>
                  </a:cubicBezTo>
                  <a:cubicBezTo>
                    <a:pt x="191" y="489"/>
                    <a:pt x="0" y="953"/>
                    <a:pt x="322" y="1227"/>
                  </a:cubicBezTo>
                  <a:cubicBezTo>
                    <a:pt x="572" y="1441"/>
                    <a:pt x="917" y="1417"/>
                    <a:pt x="1227" y="1370"/>
                  </a:cubicBezTo>
                  <a:cubicBezTo>
                    <a:pt x="1536" y="1334"/>
                    <a:pt x="1810" y="1179"/>
                    <a:pt x="1989" y="929"/>
                  </a:cubicBezTo>
                  <a:cubicBezTo>
                    <a:pt x="2167" y="715"/>
                    <a:pt x="2167" y="405"/>
                    <a:pt x="2001" y="1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51"/>
            <p:cNvSpPr/>
            <p:nvPr/>
          </p:nvSpPr>
          <p:spPr>
            <a:xfrm>
              <a:off x="-1834399" y="1721265"/>
              <a:ext cx="24397" cy="23675"/>
            </a:xfrm>
            <a:custGeom>
              <a:avLst/>
              <a:gdLst/>
              <a:ahLst/>
              <a:cxnLst/>
              <a:rect l="l" t="t" r="r" b="b"/>
              <a:pathLst>
                <a:path w="811" h="787" extrusionOk="0">
                  <a:moveTo>
                    <a:pt x="668" y="298"/>
                  </a:moveTo>
                  <a:cubicBezTo>
                    <a:pt x="632" y="262"/>
                    <a:pt x="596" y="239"/>
                    <a:pt x="561" y="215"/>
                  </a:cubicBezTo>
                  <a:cubicBezTo>
                    <a:pt x="596" y="239"/>
                    <a:pt x="537" y="179"/>
                    <a:pt x="525" y="179"/>
                  </a:cubicBezTo>
                  <a:cubicBezTo>
                    <a:pt x="477" y="131"/>
                    <a:pt x="430" y="96"/>
                    <a:pt x="370" y="72"/>
                  </a:cubicBezTo>
                  <a:cubicBezTo>
                    <a:pt x="263" y="1"/>
                    <a:pt x="108" y="60"/>
                    <a:pt x="72" y="191"/>
                  </a:cubicBezTo>
                  <a:cubicBezTo>
                    <a:pt x="1" y="370"/>
                    <a:pt x="144" y="524"/>
                    <a:pt x="287" y="643"/>
                  </a:cubicBezTo>
                  <a:cubicBezTo>
                    <a:pt x="406" y="763"/>
                    <a:pt x="584" y="786"/>
                    <a:pt x="727" y="715"/>
                  </a:cubicBezTo>
                  <a:cubicBezTo>
                    <a:pt x="799" y="667"/>
                    <a:pt x="799" y="620"/>
                    <a:pt x="811" y="548"/>
                  </a:cubicBezTo>
                  <a:cubicBezTo>
                    <a:pt x="811" y="441"/>
                    <a:pt x="763" y="346"/>
                    <a:pt x="668" y="2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51"/>
            <p:cNvSpPr/>
            <p:nvPr/>
          </p:nvSpPr>
          <p:spPr>
            <a:xfrm>
              <a:off x="-2253096" y="1676501"/>
              <a:ext cx="543741" cy="580261"/>
            </a:xfrm>
            <a:custGeom>
              <a:avLst/>
              <a:gdLst/>
              <a:ahLst/>
              <a:cxnLst/>
              <a:rect l="l" t="t" r="r" b="b"/>
              <a:pathLst>
                <a:path w="18075" h="19289" extrusionOk="0">
                  <a:moveTo>
                    <a:pt x="7906" y="19276"/>
                  </a:moveTo>
                  <a:cubicBezTo>
                    <a:pt x="7478" y="19288"/>
                    <a:pt x="7037" y="19253"/>
                    <a:pt x="6608" y="19193"/>
                  </a:cubicBezTo>
                  <a:cubicBezTo>
                    <a:pt x="5942" y="19074"/>
                    <a:pt x="5346" y="18741"/>
                    <a:pt x="4894" y="18229"/>
                  </a:cubicBezTo>
                  <a:cubicBezTo>
                    <a:pt x="4608" y="17907"/>
                    <a:pt x="4358" y="17538"/>
                    <a:pt x="4168" y="17157"/>
                  </a:cubicBezTo>
                  <a:cubicBezTo>
                    <a:pt x="4061" y="16931"/>
                    <a:pt x="3989" y="16705"/>
                    <a:pt x="3930" y="16467"/>
                  </a:cubicBezTo>
                  <a:cubicBezTo>
                    <a:pt x="3775" y="15752"/>
                    <a:pt x="3644" y="15038"/>
                    <a:pt x="3525" y="14323"/>
                  </a:cubicBezTo>
                  <a:cubicBezTo>
                    <a:pt x="3453" y="13871"/>
                    <a:pt x="3394" y="13442"/>
                    <a:pt x="3334" y="13002"/>
                  </a:cubicBezTo>
                  <a:cubicBezTo>
                    <a:pt x="3263" y="12561"/>
                    <a:pt x="3168" y="12121"/>
                    <a:pt x="3025" y="11704"/>
                  </a:cubicBezTo>
                  <a:cubicBezTo>
                    <a:pt x="2858" y="11216"/>
                    <a:pt x="2703" y="10740"/>
                    <a:pt x="2537" y="10263"/>
                  </a:cubicBezTo>
                  <a:cubicBezTo>
                    <a:pt x="2489" y="10132"/>
                    <a:pt x="2429" y="10001"/>
                    <a:pt x="2382" y="9870"/>
                  </a:cubicBezTo>
                  <a:cubicBezTo>
                    <a:pt x="2263" y="9513"/>
                    <a:pt x="2048" y="9204"/>
                    <a:pt x="1763" y="8954"/>
                  </a:cubicBezTo>
                  <a:cubicBezTo>
                    <a:pt x="1358" y="8585"/>
                    <a:pt x="989" y="8180"/>
                    <a:pt x="667" y="7739"/>
                  </a:cubicBezTo>
                  <a:cubicBezTo>
                    <a:pt x="120" y="6965"/>
                    <a:pt x="1" y="6120"/>
                    <a:pt x="215" y="5227"/>
                  </a:cubicBezTo>
                  <a:cubicBezTo>
                    <a:pt x="370" y="4620"/>
                    <a:pt x="667" y="4060"/>
                    <a:pt x="1072" y="3596"/>
                  </a:cubicBezTo>
                  <a:cubicBezTo>
                    <a:pt x="1632" y="2977"/>
                    <a:pt x="2287" y="2429"/>
                    <a:pt x="3013" y="2000"/>
                  </a:cubicBezTo>
                  <a:cubicBezTo>
                    <a:pt x="3941" y="1453"/>
                    <a:pt x="4942" y="1012"/>
                    <a:pt x="5989" y="715"/>
                  </a:cubicBezTo>
                  <a:cubicBezTo>
                    <a:pt x="6966" y="429"/>
                    <a:pt x="7966" y="226"/>
                    <a:pt x="8990" y="107"/>
                  </a:cubicBezTo>
                  <a:cubicBezTo>
                    <a:pt x="9621" y="24"/>
                    <a:pt x="10264" y="0"/>
                    <a:pt x="10895" y="48"/>
                  </a:cubicBezTo>
                  <a:cubicBezTo>
                    <a:pt x="11490" y="95"/>
                    <a:pt x="12085" y="179"/>
                    <a:pt x="12669" y="310"/>
                  </a:cubicBezTo>
                  <a:cubicBezTo>
                    <a:pt x="13121" y="405"/>
                    <a:pt x="13574" y="536"/>
                    <a:pt x="14002" y="703"/>
                  </a:cubicBezTo>
                  <a:cubicBezTo>
                    <a:pt x="14217" y="786"/>
                    <a:pt x="14431" y="881"/>
                    <a:pt x="14645" y="988"/>
                  </a:cubicBezTo>
                  <a:cubicBezTo>
                    <a:pt x="15241" y="1298"/>
                    <a:pt x="15800" y="2155"/>
                    <a:pt x="15967" y="2774"/>
                  </a:cubicBezTo>
                  <a:cubicBezTo>
                    <a:pt x="16133" y="3394"/>
                    <a:pt x="16264" y="4406"/>
                    <a:pt x="16050" y="5072"/>
                  </a:cubicBezTo>
                  <a:cubicBezTo>
                    <a:pt x="15860" y="5691"/>
                    <a:pt x="15788" y="6346"/>
                    <a:pt x="15836" y="6989"/>
                  </a:cubicBezTo>
                  <a:cubicBezTo>
                    <a:pt x="15883" y="7406"/>
                    <a:pt x="16300" y="8870"/>
                    <a:pt x="16503" y="9418"/>
                  </a:cubicBezTo>
                  <a:cubicBezTo>
                    <a:pt x="16895" y="10478"/>
                    <a:pt x="17134" y="11383"/>
                    <a:pt x="17527" y="12442"/>
                  </a:cubicBezTo>
                  <a:cubicBezTo>
                    <a:pt x="17717" y="12978"/>
                    <a:pt x="17860" y="13538"/>
                    <a:pt x="17955" y="14109"/>
                  </a:cubicBezTo>
                  <a:cubicBezTo>
                    <a:pt x="18074" y="14859"/>
                    <a:pt x="18062" y="15597"/>
                    <a:pt x="17491" y="16193"/>
                  </a:cubicBezTo>
                  <a:cubicBezTo>
                    <a:pt x="16919" y="16788"/>
                    <a:pt x="15502" y="17490"/>
                    <a:pt x="14586" y="17836"/>
                  </a:cubicBezTo>
                  <a:cubicBezTo>
                    <a:pt x="13669" y="18181"/>
                    <a:pt x="12788" y="18443"/>
                    <a:pt x="11859" y="18693"/>
                  </a:cubicBezTo>
                  <a:cubicBezTo>
                    <a:pt x="11300" y="18848"/>
                    <a:pt x="10728" y="18979"/>
                    <a:pt x="10145" y="19086"/>
                  </a:cubicBezTo>
                  <a:cubicBezTo>
                    <a:pt x="9656" y="19169"/>
                    <a:pt x="9168" y="19217"/>
                    <a:pt x="8668" y="19241"/>
                  </a:cubicBezTo>
                  <a:cubicBezTo>
                    <a:pt x="8442" y="19253"/>
                    <a:pt x="8204" y="19265"/>
                    <a:pt x="7906" y="19276"/>
                  </a:cubicBezTo>
                  <a:close/>
                  <a:moveTo>
                    <a:pt x="8097" y="18943"/>
                  </a:moveTo>
                  <a:cubicBezTo>
                    <a:pt x="8942" y="18919"/>
                    <a:pt x="9776" y="18812"/>
                    <a:pt x="10609" y="18645"/>
                  </a:cubicBezTo>
                  <a:cubicBezTo>
                    <a:pt x="11931" y="18348"/>
                    <a:pt x="13228" y="17943"/>
                    <a:pt x="14514" y="17514"/>
                  </a:cubicBezTo>
                  <a:lnTo>
                    <a:pt x="15026" y="17348"/>
                  </a:lnTo>
                  <a:cubicBezTo>
                    <a:pt x="15098" y="17324"/>
                    <a:pt x="15169" y="17300"/>
                    <a:pt x="15229" y="17264"/>
                  </a:cubicBezTo>
                  <a:cubicBezTo>
                    <a:pt x="15717" y="16979"/>
                    <a:pt x="16264" y="16812"/>
                    <a:pt x="16717" y="16455"/>
                  </a:cubicBezTo>
                  <a:cubicBezTo>
                    <a:pt x="16753" y="16431"/>
                    <a:pt x="16788" y="16407"/>
                    <a:pt x="16824" y="16395"/>
                  </a:cubicBezTo>
                  <a:cubicBezTo>
                    <a:pt x="17265" y="16145"/>
                    <a:pt x="17574" y="15728"/>
                    <a:pt x="17669" y="15228"/>
                  </a:cubicBezTo>
                  <a:cubicBezTo>
                    <a:pt x="17777" y="14752"/>
                    <a:pt x="17765" y="14264"/>
                    <a:pt x="17646" y="13788"/>
                  </a:cubicBezTo>
                  <a:cubicBezTo>
                    <a:pt x="17574" y="13466"/>
                    <a:pt x="17455" y="13157"/>
                    <a:pt x="17348" y="12835"/>
                  </a:cubicBezTo>
                  <a:cubicBezTo>
                    <a:pt x="17276" y="12597"/>
                    <a:pt x="17205" y="12347"/>
                    <a:pt x="17110" y="12121"/>
                  </a:cubicBezTo>
                  <a:cubicBezTo>
                    <a:pt x="16895" y="11549"/>
                    <a:pt x="16693" y="10978"/>
                    <a:pt x="16514" y="10394"/>
                  </a:cubicBezTo>
                  <a:cubicBezTo>
                    <a:pt x="16384" y="10001"/>
                    <a:pt x="16229" y="9620"/>
                    <a:pt x="16122" y="9216"/>
                  </a:cubicBezTo>
                  <a:cubicBezTo>
                    <a:pt x="15955" y="8656"/>
                    <a:pt x="15812" y="8085"/>
                    <a:pt x="15669" y="7513"/>
                  </a:cubicBezTo>
                  <a:cubicBezTo>
                    <a:pt x="15622" y="7334"/>
                    <a:pt x="15586" y="7144"/>
                    <a:pt x="15586" y="6953"/>
                  </a:cubicBezTo>
                  <a:cubicBezTo>
                    <a:pt x="15586" y="6561"/>
                    <a:pt x="15586" y="6156"/>
                    <a:pt x="15610" y="5763"/>
                  </a:cubicBezTo>
                  <a:cubicBezTo>
                    <a:pt x="15622" y="5572"/>
                    <a:pt x="15645" y="5394"/>
                    <a:pt x="15705" y="5227"/>
                  </a:cubicBezTo>
                  <a:cubicBezTo>
                    <a:pt x="15919" y="4465"/>
                    <a:pt x="15919" y="3679"/>
                    <a:pt x="15717" y="2929"/>
                  </a:cubicBezTo>
                  <a:cubicBezTo>
                    <a:pt x="15550" y="2215"/>
                    <a:pt x="15086" y="1608"/>
                    <a:pt x="14443" y="1250"/>
                  </a:cubicBezTo>
                  <a:cubicBezTo>
                    <a:pt x="14217" y="1131"/>
                    <a:pt x="13990" y="1036"/>
                    <a:pt x="13752" y="953"/>
                  </a:cubicBezTo>
                  <a:cubicBezTo>
                    <a:pt x="13074" y="703"/>
                    <a:pt x="12359" y="524"/>
                    <a:pt x="11633" y="429"/>
                  </a:cubicBezTo>
                  <a:cubicBezTo>
                    <a:pt x="10966" y="334"/>
                    <a:pt x="10288" y="298"/>
                    <a:pt x="9609" y="357"/>
                  </a:cubicBezTo>
                  <a:cubicBezTo>
                    <a:pt x="8490" y="441"/>
                    <a:pt x="7382" y="643"/>
                    <a:pt x="6299" y="953"/>
                  </a:cubicBezTo>
                  <a:cubicBezTo>
                    <a:pt x="5406" y="1203"/>
                    <a:pt x="4537" y="1548"/>
                    <a:pt x="3703" y="1977"/>
                  </a:cubicBezTo>
                  <a:cubicBezTo>
                    <a:pt x="2810" y="2441"/>
                    <a:pt x="2001" y="3060"/>
                    <a:pt x="1322" y="3822"/>
                  </a:cubicBezTo>
                  <a:cubicBezTo>
                    <a:pt x="965" y="4227"/>
                    <a:pt x="703" y="4703"/>
                    <a:pt x="572" y="5227"/>
                  </a:cubicBezTo>
                  <a:cubicBezTo>
                    <a:pt x="370" y="6037"/>
                    <a:pt x="441" y="6811"/>
                    <a:pt x="953" y="7513"/>
                  </a:cubicBezTo>
                  <a:cubicBezTo>
                    <a:pt x="1024" y="7632"/>
                    <a:pt x="1120" y="7739"/>
                    <a:pt x="1203" y="7858"/>
                  </a:cubicBezTo>
                  <a:cubicBezTo>
                    <a:pt x="1489" y="8156"/>
                    <a:pt x="1763" y="8466"/>
                    <a:pt x="2060" y="8751"/>
                  </a:cubicBezTo>
                  <a:cubicBezTo>
                    <a:pt x="2358" y="9037"/>
                    <a:pt x="2537" y="9406"/>
                    <a:pt x="2727" y="9763"/>
                  </a:cubicBezTo>
                  <a:cubicBezTo>
                    <a:pt x="2739" y="9799"/>
                    <a:pt x="2739" y="9823"/>
                    <a:pt x="2751" y="9859"/>
                  </a:cubicBezTo>
                  <a:cubicBezTo>
                    <a:pt x="2846" y="10240"/>
                    <a:pt x="2977" y="10632"/>
                    <a:pt x="3120" y="11013"/>
                  </a:cubicBezTo>
                  <a:cubicBezTo>
                    <a:pt x="3251" y="11430"/>
                    <a:pt x="3418" y="11847"/>
                    <a:pt x="3513" y="12287"/>
                  </a:cubicBezTo>
                  <a:cubicBezTo>
                    <a:pt x="3703" y="13133"/>
                    <a:pt x="3834" y="13990"/>
                    <a:pt x="3941" y="14859"/>
                  </a:cubicBezTo>
                  <a:cubicBezTo>
                    <a:pt x="3989" y="15216"/>
                    <a:pt x="4061" y="15574"/>
                    <a:pt x="4156" y="15931"/>
                  </a:cubicBezTo>
                  <a:cubicBezTo>
                    <a:pt x="4239" y="16228"/>
                    <a:pt x="4322" y="16514"/>
                    <a:pt x="4406" y="16800"/>
                  </a:cubicBezTo>
                  <a:cubicBezTo>
                    <a:pt x="4430" y="16895"/>
                    <a:pt x="4453" y="16979"/>
                    <a:pt x="4501" y="17062"/>
                  </a:cubicBezTo>
                  <a:cubicBezTo>
                    <a:pt x="4692" y="17443"/>
                    <a:pt x="4942" y="17788"/>
                    <a:pt x="5239" y="18098"/>
                  </a:cubicBezTo>
                  <a:cubicBezTo>
                    <a:pt x="5656" y="18526"/>
                    <a:pt x="6216" y="18812"/>
                    <a:pt x="6811" y="18884"/>
                  </a:cubicBezTo>
                  <a:cubicBezTo>
                    <a:pt x="7240" y="18931"/>
                    <a:pt x="7668" y="18943"/>
                    <a:pt x="8097" y="189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51"/>
            <p:cNvSpPr/>
            <p:nvPr/>
          </p:nvSpPr>
          <p:spPr>
            <a:xfrm>
              <a:off x="-2214048" y="1728063"/>
              <a:ext cx="479244" cy="507552"/>
            </a:xfrm>
            <a:custGeom>
              <a:avLst/>
              <a:gdLst/>
              <a:ahLst/>
              <a:cxnLst/>
              <a:rect l="l" t="t" r="r" b="b"/>
              <a:pathLst>
                <a:path w="15931" h="16872" extrusionOk="0">
                  <a:moveTo>
                    <a:pt x="9299" y="1"/>
                  </a:moveTo>
                  <a:cubicBezTo>
                    <a:pt x="10025" y="13"/>
                    <a:pt x="10752" y="96"/>
                    <a:pt x="11466" y="263"/>
                  </a:cubicBezTo>
                  <a:cubicBezTo>
                    <a:pt x="11847" y="358"/>
                    <a:pt x="12216" y="489"/>
                    <a:pt x="12597" y="608"/>
                  </a:cubicBezTo>
                  <a:cubicBezTo>
                    <a:pt x="12645" y="620"/>
                    <a:pt x="12692" y="644"/>
                    <a:pt x="12728" y="667"/>
                  </a:cubicBezTo>
                  <a:cubicBezTo>
                    <a:pt x="12966" y="858"/>
                    <a:pt x="13204" y="1048"/>
                    <a:pt x="13431" y="1251"/>
                  </a:cubicBezTo>
                  <a:cubicBezTo>
                    <a:pt x="14026" y="1775"/>
                    <a:pt x="14121" y="2739"/>
                    <a:pt x="13812" y="3346"/>
                  </a:cubicBezTo>
                  <a:cubicBezTo>
                    <a:pt x="13562" y="3846"/>
                    <a:pt x="13407" y="4382"/>
                    <a:pt x="13359" y="4942"/>
                  </a:cubicBezTo>
                  <a:cubicBezTo>
                    <a:pt x="13347" y="5144"/>
                    <a:pt x="13359" y="5347"/>
                    <a:pt x="13383" y="5549"/>
                  </a:cubicBezTo>
                  <a:cubicBezTo>
                    <a:pt x="13478" y="6275"/>
                    <a:pt x="13681" y="6990"/>
                    <a:pt x="13978" y="7668"/>
                  </a:cubicBezTo>
                  <a:cubicBezTo>
                    <a:pt x="14097" y="7954"/>
                    <a:pt x="14228" y="8228"/>
                    <a:pt x="14335" y="8514"/>
                  </a:cubicBezTo>
                  <a:cubicBezTo>
                    <a:pt x="14705" y="9442"/>
                    <a:pt x="15145" y="10335"/>
                    <a:pt x="15455" y="11300"/>
                  </a:cubicBezTo>
                  <a:cubicBezTo>
                    <a:pt x="15550" y="11621"/>
                    <a:pt x="15681" y="11943"/>
                    <a:pt x="15764" y="12276"/>
                  </a:cubicBezTo>
                  <a:cubicBezTo>
                    <a:pt x="15883" y="12598"/>
                    <a:pt x="15931" y="12943"/>
                    <a:pt x="15895" y="13288"/>
                  </a:cubicBezTo>
                  <a:cubicBezTo>
                    <a:pt x="15871" y="13538"/>
                    <a:pt x="15776" y="13764"/>
                    <a:pt x="15609" y="13955"/>
                  </a:cubicBezTo>
                  <a:cubicBezTo>
                    <a:pt x="15478" y="14086"/>
                    <a:pt x="15324" y="14205"/>
                    <a:pt x="15169" y="14312"/>
                  </a:cubicBezTo>
                  <a:cubicBezTo>
                    <a:pt x="14835" y="14514"/>
                    <a:pt x="14502" y="14705"/>
                    <a:pt x="14157" y="14884"/>
                  </a:cubicBezTo>
                  <a:cubicBezTo>
                    <a:pt x="13978" y="14967"/>
                    <a:pt x="13788" y="15038"/>
                    <a:pt x="13597" y="15098"/>
                  </a:cubicBezTo>
                  <a:cubicBezTo>
                    <a:pt x="12764" y="15395"/>
                    <a:pt x="11918" y="15610"/>
                    <a:pt x="11073" y="15860"/>
                  </a:cubicBezTo>
                  <a:cubicBezTo>
                    <a:pt x="10609" y="15991"/>
                    <a:pt x="10156" y="16134"/>
                    <a:pt x="9704" y="16265"/>
                  </a:cubicBezTo>
                  <a:cubicBezTo>
                    <a:pt x="9311" y="16360"/>
                    <a:pt x="8918" y="16455"/>
                    <a:pt x="8525" y="16562"/>
                  </a:cubicBezTo>
                  <a:cubicBezTo>
                    <a:pt x="8287" y="16610"/>
                    <a:pt x="8049" y="16658"/>
                    <a:pt x="7811" y="16729"/>
                  </a:cubicBezTo>
                  <a:cubicBezTo>
                    <a:pt x="7454" y="16824"/>
                    <a:pt x="7073" y="16872"/>
                    <a:pt x="6704" y="16872"/>
                  </a:cubicBezTo>
                  <a:cubicBezTo>
                    <a:pt x="6465" y="16872"/>
                    <a:pt x="6239" y="16860"/>
                    <a:pt x="6001" y="16860"/>
                  </a:cubicBezTo>
                  <a:cubicBezTo>
                    <a:pt x="5799" y="16836"/>
                    <a:pt x="5608" y="16789"/>
                    <a:pt x="5418" y="16705"/>
                  </a:cubicBezTo>
                  <a:cubicBezTo>
                    <a:pt x="5060" y="16562"/>
                    <a:pt x="4727" y="16348"/>
                    <a:pt x="4453" y="16098"/>
                  </a:cubicBezTo>
                  <a:cubicBezTo>
                    <a:pt x="4298" y="15955"/>
                    <a:pt x="4191" y="15776"/>
                    <a:pt x="4144" y="15586"/>
                  </a:cubicBezTo>
                  <a:cubicBezTo>
                    <a:pt x="4108" y="15467"/>
                    <a:pt x="4072" y="15360"/>
                    <a:pt x="4048" y="15241"/>
                  </a:cubicBezTo>
                  <a:cubicBezTo>
                    <a:pt x="3989" y="14907"/>
                    <a:pt x="3906" y="14586"/>
                    <a:pt x="3810" y="14264"/>
                  </a:cubicBezTo>
                  <a:cubicBezTo>
                    <a:pt x="3632" y="13633"/>
                    <a:pt x="3513" y="12979"/>
                    <a:pt x="3382" y="12336"/>
                  </a:cubicBezTo>
                  <a:cubicBezTo>
                    <a:pt x="3132" y="11133"/>
                    <a:pt x="2882" y="9942"/>
                    <a:pt x="2584" y="8752"/>
                  </a:cubicBezTo>
                  <a:cubicBezTo>
                    <a:pt x="2489" y="8407"/>
                    <a:pt x="2358" y="8061"/>
                    <a:pt x="2179" y="7740"/>
                  </a:cubicBezTo>
                  <a:cubicBezTo>
                    <a:pt x="1905" y="7216"/>
                    <a:pt x="1596" y="6728"/>
                    <a:pt x="1239" y="6263"/>
                  </a:cubicBezTo>
                  <a:cubicBezTo>
                    <a:pt x="1024" y="6001"/>
                    <a:pt x="822" y="5740"/>
                    <a:pt x="631" y="5466"/>
                  </a:cubicBezTo>
                  <a:cubicBezTo>
                    <a:pt x="524" y="5323"/>
                    <a:pt x="441" y="5180"/>
                    <a:pt x="357" y="5013"/>
                  </a:cubicBezTo>
                  <a:cubicBezTo>
                    <a:pt x="0" y="4370"/>
                    <a:pt x="131" y="3549"/>
                    <a:pt x="679" y="3049"/>
                  </a:cubicBezTo>
                  <a:cubicBezTo>
                    <a:pt x="1143" y="2584"/>
                    <a:pt x="1667" y="2203"/>
                    <a:pt x="2239" y="1894"/>
                  </a:cubicBezTo>
                  <a:cubicBezTo>
                    <a:pt x="2941" y="1513"/>
                    <a:pt x="3691" y="1191"/>
                    <a:pt x="4465" y="953"/>
                  </a:cubicBezTo>
                  <a:cubicBezTo>
                    <a:pt x="4870" y="834"/>
                    <a:pt x="5263" y="667"/>
                    <a:pt x="5680" y="560"/>
                  </a:cubicBezTo>
                  <a:cubicBezTo>
                    <a:pt x="6394" y="370"/>
                    <a:pt x="7120" y="239"/>
                    <a:pt x="7847" y="132"/>
                  </a:cubicBezTo>
                  <a:cubicBezTo>
                    <a:pt x="8073" y="96"/>
                    <a:pt x="8299" y="60"/>
                    <a:pt x="8513" y="36"/>
                  </a:cubicBezTo>
                  <a:cubicBezTo>
                    <a:pt x="8775" y="25"/>
                    <a:pt x="9037" y="13"/>
                    <a:pt x="9299" y="1"/>
                  </a:cubicBezTo>
                  <a:close/>
                  <a:moveTo>
                    <a:pt x="9335" y="286"/>
                  </a:moveTo>
                  <a:cubicBezTo>
                    <a:pt x="9120" y="275"/>
                    <a:pt x="8906" y="275"/>
                    <a:pt x="8692" y="286"/>
                  </a:cubicBezTo>
                  <a:cubicBezTo>
                    <a:pt x="8180" y="346"/>
                    <a:pt x="7668" y="429"/>
                    <a:pt x="7168" y="513"/>
                  </a:cubicBezTo>
                  <a:cubicBezTo>
                    <a:pt x="6323" y="632"/>
                    <a:pt x="5501" y="858"/>
                    <a:pt x="4703" y="1156"/>
                  </a:cubicBezTo>
                  <a:cubicBezTo>
                    <a:pt x="4668" y="1168"/>
                    <a:pt x="4632" y="1179"/>
                    <a:pt x="4584" y="1191"/>
                  </a:cubicBezTo>
                  <a:cubicBezTo>
                    <a:pt x="3906" y="1406"/>
                    <a:pt x="3239" y="1668"/>
                    <a:pt x="2596" y="2001"/>
                  </a:cubicBezTo>
                  <a:cubicBezTo>
                    <a:pt x="2001" y="2299"/>
                    <a:pt x="1453" y="2668"/>
                    <a:pt x="965" y="3108"/>
                  </a:cubicBezTo>
                  <a:cubicBezTo>
                    <a:pt x="822" y="3239"/>
                    <a:pt x="691" y="3394"/>
                    <a:pt x="572" y="3573"/>
                  </a:cubicBezTo>
                  <a:cubicBezTo>
                    <a:pt x="405" y="3823"/>
                    <a:pt x="357" y="4144"/>
                    <a:pt x="429" y="4442"/>
                  </a:cubicBezTo>
                  <a:cubicBezTo>
                    <a:pt x="453" y="4573"/>
                    <a:pt x="488" y="4692"/>
                    <a:pt x="548" y="4811"/>
                  </a:cubicBezTo>
                  <a:cubicBezTo>
                    <a:pt x="631" y="5001"/>
                    <a:pt x="750" y="5192"/>
                    <a:pt x="881" y="5359"/>
                  </a:cubicBezTo>
                  <a:cubicBezTo>
                    <a:pt x="1096" y="5632"/>
                    <a:pt x="1298" y="5918"/>
                    <a:pt x="1524" y="6192"/>
                  </a:cubicBezTo>
                  <a:cubicBezTo>
                    <a:pt x="1893" y="6656"/>
                    <a:pt x="2203" y="7156"/>
                    <a:pt x="2477" y="7680"/>
                  </a:cubicBezTo>
                  <a:cubicBezTo>
                    <a:pt x="2632" y="7954"/>
                    <a:pt x="2751" y="8264"/>
                    <a:pt x="2834" y="8573"/>
                  </a:cubicBezTo>
                  <a:cubicBezTo>
                    <a:pt x="2929" y="8942"/>
                    <a:pt x="3013" y="9323"/>
                    <a:pt x="3108" y="9692"/>
                  </a:cubicBezTo>
                  <a:cubicBezTo>
                    <a:pt x="3203" y="10038"/>
                    <a:pt x="3298" y="10383"/>
                    <a:pt x="3370" y="10728"/>
                  </a:cubicBezTo>
                  <a:cubicBezTo>
                    <a:pt x="3465" y="11133"/>
                    <a:pt x="3548" y="11562"/>
                    <a:pt x="3632" y="11966"/>
                  </a:cubicBezTo>
                  <a:cubicBezTo>
                    <a:pt x="3715" y="12383"/>
                    <a:pt x="3810" y="12848"/>
                    <a:pt x="3906" y="13276"/>
                  </a:cubicBezTo>
                  <a:cubicBezTo>
                    <a:pt x="4037" y="13943"/>
                    <a:pt x="4275" y="14586"/>
                    <a:pt x="4394" y="15253"/>
                  </a:cubicBezTo>
                  <a:cubicBezTo>
                    <a:pt x="4406" y="15300"/>
                    <a:pt x="4418" y="15348"/>
                    <a:pt x="4429" y="15395"/>
                  </a:cubicBezTo>
                  <a:cubicBezTo>
                    <a:pt x="4513" y="15681"/>
                    <a:pt x="4691" y="15931"/>
                    <a:pt x="4929" y="16098"/>
                  </a:cubicBezTo>
                  <a:cubicBezTo>
                    <a:pt x="5025" y="16157"/>
                    <a:pt x="5120" y="16217"/>
                    <a:pt x="5215" y="16288"/>
                  </a:cubicBezTo>
                  <a:cubicBezTo>
                    <a:pt x="5430" y="16431"/>
                    <a:pt x="5668" y="16538"/>
                    <a:pt x="5930" y="16586"/>
                  </a:cubicBezTo>
                  <a:cubicBezTo>
                    <a:pt x="6561" y="16705"/>
                    <a:pt x="7215" y="16681"/>
                    <a:pt x="7823" y="16491"/>
                  </a:cubicBezTo>
                  <a:cubicBezTo>
                    <a:pt x="8001" y="16443"/>
                    <a:pt x="8180" y="16408"/>
                    <a:pt x="8358" y="16360"/>
                  </a:cubicBezTo>
                  <a:cubicBezTo>
                    <a:pt x="8799" y="16253"/>
                    <a:pt x="9251" y="16157"/>
                    <a:pt x="9680" y="16027"/>
                  </a:cubicBezTo>
                  <a:cubicBezTo>
                    <a:pt x="10287" y="15860"/>
                    <a:pt x="10883" y="15681"/>
                    <a:pt x="11478" y="15503"/>
                  </a:cubicBezTo>
                  <a:cubicBezTo>
                    <a:pt x="12085" y="15312"/>
                    <a:pt x="12645" y="15145"/>
                    <a:pt x="13228" y="14967"/>
                  </a:cubicBezTo>
                  <a:cubicBezTo>
                    <a:pt x="13990" y="14753"/>
                    <a:pt x="14681" y="14360"/>
                    <a:pt x="15359" y="13967"/>
                  </a:cubicBezTo>
                  <a:cubicBezTo>
                    <a:pt x="15562" y="13860"/>
                    <a:pt x="15681" y="13645"/>
                    <a:pt x="15681" y="13407"/>
                  </a:cubicBezTo>
                  <a:cubicBezTo>
                    <a:pt x="15681" y="13062"/>
                    <a:pt x="15633" y="12705"/>
                    <a:pt x="15526" y="12371"/>
                  </a:cubicBezTo>
                  <a:cubicBezTo>
                    <a:pt x="15383" y="11931"/>
                    <a:pt x="15252" y="11502"/>
                    <a:pt x="15121" y="11062"/>
                  </a:cubicBezTo>
                  <a:cubicBezTo>
                    <a:pt x="14990" y="10633"/>
                    <a:pt x="13931" y="8359"/>
                    <a:pt x="13657" y="7704"/>
                  </a:cubicBezTo>
                  <a:cubicBezTo>
                    <a:pt x="13347" y="7025"/>
                    <a:pt x="13157" y="6287"/>
                    <a:pt x="13073" y="5549"/>
                  </a:cubicBezTo>
                  <a:cubicBezTo>
                    <a:pt x="13050" y="5335"/>
                    <a:pt x="13038" y="5120"/>
                    <a:pt x="13061" y="4918"/>
                  </a:cubicBezTo>
                  <a:cubicBezTo>
                    <a:pt x="13109" y="4466"/>
                    <a:pt x="13216" y="4037"/>
                    <a:pt x="13383" y="3620"/>
                  </a:cubicBezTo>
                  <a:cubicBezTo>
                    <a:pt x="13431" y="3489"/>
                    <a:pt x="13478" y="3358"/>
                    <a:pt x="13538" y="3227"/>
                  </a:cubicBezTo>
                  <a:cubicBezTo>
                    <a:pt x="13681" y="2882"/>
                    <a:pt x="13716" y="2513"/>
                    <a:pt x="13633" y="2156"/>
                  </a:cubicBezTo>
                  <a:cubicBezTo>
                    <a:pt x="13597" y="1906"/>
                    <a:pt x="13478" y="1668"/>
                    <a:pt x="13311" y="1477"/>
                  </a:cubicBezTo>
                  <a:cubicBezTo>
                    <a:pt x="13133" y="1299"/>
                    <a:pt x="12942" y="1132"/>
                    <a:pt x="12752" y="965"/>
                  </a:cubicBezTo>
                  <a:cubicBezTo>
                    <a:pt x="12692" y="918"/>
                    <a:pt x="12633" y="882"/>
                    <a:pt x="12561" y="870"/>
                  </a:cubicBezTo>
                  <a:cubicBezTo>
                    <a:pt x="12168" y="739"/>
                    <a:pt x="11776" y="608"/>
                    <a:pt x="11371" y="501"/>
                  </a:cubicBezTo>
                  <a:cubicBezTo>
                    <a:pt x="10704" y="358"/>
                    <a:pt x="10013" y="275"/>
                    <a:pt x="9335" y="2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51"/>
            <p:cNvSpPr/>
            <p:nvPr/>
          </p:nvSpPr>
          <p:spPr>
            <a:xfrm>
              <a:off x="-1977655" y="1984521"/>
              <a:ext cx="68799" cy="54840"/>
            </a:xfrm>
            <a:custGeom>
              <a:avLst/>
              <a:gdLst/>
              <a:ahLst/>
              <a:cxnLst/>
              <a:rect l="l" t="t" r="r" b="b"/>
              <a:pathLst>
                <a:path w="2287" h="1823" extrusionOk="0">
                  <a:moveTo>
                    <a:pt x="1072" y="1798"/>
                  </a:moveTo>
                  <a:cubicBezTo>
                    <a:pt x="762" y="1822"/>
                    <a:pt x="465" y="1679"/>
                    <a:pt x="286" y="1417"/>
                  </a:cubicBezTo>
                  <a:cubicBezTo>
                    <a:pt x="155" y="1251"/>
                    <a:pt x="60" y="1048"/>
                    <a:pt x="12" y="822"/>
                  </a:cubicBezTo>
                  <a:cubicBezTo>
                    <a:pt x="0" y="774"/>
                    <a:pt x="0" y="727"/>
                    <a:pt x="0" y="679"/>
                  </a:cubicBezTo>
                  <a:cubicBezTo>
                    <a:pt x="12" y="596"/>
                    <a:pt x="72" y="524"/>
                    <a:pt x="143" y="513"/>
                  </a:cubicBezTo>
                  <a:cubicBezTo>
                    <a:pt x="227" y="489"/>
                    <a:pt x="310" y="536"/>
                    <a:pt x="346" y="608"/>
                  </a:cubicBezTo>
                  <a:cubicBezTo>
                    <a:pt x="370" y="667"/>
                    <a:pt x="393" y="727"/>
                    <a:pt x="417" y="786"/>
                  </a:cubicBezTo>
                  <a:cubicBezTo>
                    <a:pt x="465" y="882"/>
                    <a:pt x="524" y="977"/>
                    <a:pt x="584" y="1072"/>
                  </a:cubicBezTo>
                  <a:cubicBezTo>
                    <a:pt x="715" y="1286"/>
                    <a:pt x="965" y="1382"/>
                    <a:pt x="1215" y="1322"/>
                  </a:cubicBezTo>
                  <a:cubicBezTo>
                    <a:pt x="1393" y="1275"/>
                    <a:pt x="1548" y="1191"/>
                    <a:pt x="1679" y="1060"/>
                  </a:cubicBezTo>
                  <a:cubicBezTo>
                    <a:pt x="1751" y="989"/>
                    <a:pt x="1798" y="882"/>
                    <a:pt x="1786" y="786"/>
                  </a:cubicBezTo>
                  <a:cubicBezTo>
                    <a:pt x="1786" y="667"/>
                    <a:pt x="1763" y="536"/>
                    <a:pt x="1751" y="429"/>
                  </a:cubicBezTo>
                  <a:cubicBezTo>
                    <a:pt x="1739" y="358"/>
                    <a:pt x="1739" y="286"/>
                    <a:pt x="1739" y="215"/>
                  </a:cubicBezTo>
                  <a:cubicBezTo>
                    <a:pt x="1739" y="120"/>
                    <a:pt x="1798" y="36"/>
                    <a:pt x="1894" y="24"/>
                  </a:cubicBezTo>
                  <a:cubicBezTo>
                    <a:pt x="1989" y="1"/>
                    <a:pt x="2084" y="36"/>
                    <a:pt x="2132" y="108"/>
                  </a:cubicBezTo>
                  <a:cubicBezTo>
                    <a:pt x="2155" y="132"/>
                    <a:pt x="2167" y="167"/>
                    <a:pt x="2179" y="191"/>
                  </a:cubicBezTo>
                  <a:cubicBezTo>
                    <a:pt x="2251" y="417"/>
                    <a:pt x="2286" y="667"/>
                    <a:pt x="2263" y="905"/>
                  </a:cubicBezTo>
                  <a:cubicBezTo>
                    <a:pt x="2227" y="1155"/>
                    <a:pt x="2096" y="1370"/>
                    <a:pt x="1894" y="1501"/>
                  </a:cubicBezTo>
                  <a:cubicBezTo>
                    <a:pt x="1655" y="1691"/>
                    <a:pt x="1370" y="1798"/>
                    <a:pt x="1072" y="17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51"/>
            <p:cNvSpPr/>
            <p:nvPr/>
          </p:nvSpPr>
          <p:spPr>
            <a:xfrm>
              <a:off x="-1897062" y="1946556"/>
              <a:ext cx="41574" cy="51622"/>
            </a:xfrm>
            <a:custGeom>
              <a:avLst/>
              <a:gdLst/>
              <a:ahLst/>
              <a:cxnLst/>
              <a:rect l="l" t="t" r="r" b="b"/>
              <a:pathLst>
                <a:path w="1382" h="1716" extrusionOk="0">
                  <a:moveTo>
                    <a:pt x="1381" y="905"/>
                  </a:moveTo>
                  <a:cubicBezTo>
                    <a:pt x="1358" y="1024"/>
                    <a:pt x="1334" y="1144"/>
                    <a:pt x="1298" y="1251"/>
                  </a:cubicBezTo>
                  <a:cubicBezTo>
                    <a:pt x="1143" y="1620"/>
                    <a:pt x="679" y="1715"/>
                    <a:pt x="381" y="1453"/>
                  </a:cubicBezTo>
                  <a:cubicBezTo>
                    <a:pt x="96" y="1179"/>
                    <a:pt x="0" y="739"/>
                    <a:pt x="155" y="370"/>
                  </a:cubicBezTo>
                  <a:cubicBezTo>
                    <a:pt x="274" y="143"/>
                    <a:pt x="500" y="1"/>
                    <a:pt x="750" y="1"/>
                  </a:cubicBezTo>
                  <a:cubicBezTo>
                    <a:pt x="917" y="1"/>
                    <a:pt x="1072" y="84"/>
                    <a:pt x="1167" y="227"/>
                  </a:cubicBezTo>
                  <a:cubicBezTo>
                    <a:pt x="1310" y="417"/>
                    <a:pt x="1381" y="655"/>
                    <a:pt x="1381" y="9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51"/>
            <p:cNvSpPr/>
            <p:nvPr/>
          </p:nvSpPr>
          <p:spPr>
            <a:xfrm>
              <a:off x="-2055028" y="1987018"/>
              <a:ext cx="40521" cy="51261"/>
            </a:xfrm>
            <a:custGeom>
              <a:avLst/>
              <a:gdLst/>
              <a:ahLst/>
              <a:cxnLst/>
              <a:rect l="l" t="t" r="r" b="b"/>
              <a:pathLst>
                <a:path w="1347" h="1704" extrusionOk="0">
                  <a:moveTo>
                    <a:pt x="1334" y="906"/>
                  </a:moveTo>
                  <a:cubicBezTo>
                    <a:pt x="1346" y="1061"/>
                    <a:pt x="1298" y="1215"/>
                    <a:pt x="1227" y="1346"/>
                  </a:cubicBezTo>
                  <a:cubicBezTo>
                    <a:pt x="1060" y="1608"/>
                    <a:pt x="727" y="1704"/>
                    <a:pt x="453" y="1537"/>
                  </a:cubicBezTo>
                  <a:cubicBezTo>
                    <a:pt x="358" y="1477"/>
                    <a:pt x="263" y="1394"/>
                    <a:pt x="203" y="1299"/>
                  </a:cubicBezTo>
                  <a:cubicBezTo>
                    <a:pt x="48" y="1037"/>
                    <a:pt x="1" y="727"/>
                    <a:pt x="96" y="453"/>
                  </a:cubicBezTo>
                  <a:cubicBezTo>
                    <a:pt x="215" y="180"/>
                    <a:pt x="501" y="1"/>
                    <a:pt x="798" y="25"/>
                  </a:cubicBezTo>
                  <a:cubicBezTo>
                    <a:pt x="953" y="72"/>
                    <a:pt x="1084" y="168"/>
                    <a:pt x="1179" y="310"/>
                  </a:cubicBezTo>
                  <a:cubicBezTo>
                    <a:pt x="1287" y="489"/>
                    <a:pt x="1346" y="691"/>
                    <a:pt x="1334" y="9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6" name="Google Shape;6686;p51"/>
          <p:cNvGrpSpPr/>
          <p:nvPr/>
        </p:nvGrpSpPr>
        <p:grpSpPr>
          <a:xfrm rot="-700786">
            <a:off x="77251" y="2174427"/>
            <a:ext cx="885303" cy="1220241"/>
            <a:chOff x="-1033510" y="3344718"/>
            <a:chExt cx="498948" cy="687716"/>
          </a:xfrm>
        </p:grpSpPr>
        <p:sp>
          <p:nvSpPr>
            <p:cNvPr id="6687" name="Google Shape;6687;p51"/>
            <p:cNvSpPr/>
            <p:nvPr/>
          </p:nvSpPr>
          <p:spPr>
            <a:xfrm>
              <a:off x="-1022409" y="3509362"/>
              <a:ext cx="225318" cy="48613"/>
            </a:xfrm>
            <a:custGeom>
              <a:avLst/>
              <a:gdLst/>
              <a:ahLst/>
              <a:cxnLst/>
              <a:rect l="l" t="t" r="r" b="b"/>
              <a:pathLst>
                <a:path w="7490" h="1616" extrusionOk="0">
                  <a:moveTo>
                    <a:pt x="6382" y="0"/>
                  </a:moveTo>
                  <a:cubicBezTo>
                    <a:pt x="4203" y="0"/>
                    <a:pt x="2124" y="397"/>
                    <a:pt x="0" y="961"/>
                  </a:cubicBezTo>
                  <a:cubicBezTo>
                    <a:pt x="405" y="1223"/>
                    <a:pt x="822" y="1437"/>
                    <a:pt x="1274" y="1616"/>
                  </a:cubicBezTo>
                  <a:cubicBezTo>
                    <a:pt x="3227" y="1199"/>
                    <a:pt x="5299" y="1044"/>
                    <a:pt x="7287" y="1020"/>
                  </a:cubicBezTo>
                  <a:cubicBezTo>
                    <a:pt x="7311" y="1020"/>
                    <a:pt x="7323" y="1020"/>
                    <a:pt x="7335" y="1032"/>
                  </a:cubicBezTo>
                  <a:cubicBezTo>
                    <a:pt x="7382" y="699"/>
                    <a:pt x="7430" y="365"/>
                    <a:pt x="7489" y="32"/>
                  </a:cubicBezTo>
                  <a:lnTo>
                    <a:pt x="7489" y="32"/>
                  </a:lnTo>
                  <a:cubicBezTo>
                    <a:pt x="7483" y="38"/>
                    <a:pt x="7475" y="41"/>
                    <a:pt x="7466" y="41"/>
                  </a:cubicBezTo>
                  <a:cubicBezTo>
                    <a:pt x="7457" y="41"/>
                    <a:pt x="7448" y="38"/>
                    <a:pt x="7442" y="32"/>
                  </a:cubicBezTo>
                  <a:cubicBezTo>
                    <a:pt x="7086" y="11"/>
                    <a:pt x="6733" y="0"/>
                    <a:pt x="6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51"/>
            <p:cNvSpPr/>
            <p:nvPr/>
          </p:nvSpPr>
          <p:spPr>
            <a:xfrm>
              <a:off x="-719382" y="3522479"/>
              <a:ext cx="70574" cy="33001"/>
            </a:xfrm>
            <a:custGeom>
              <a:avLst/>
              <a:gdLst/>
              <a:ahLst/>
              <a:cxnLst/>
              <a:rect l="l" t="t" r="r" b="b"/>
              <a:pathLst>
                <a:path w="2346" h="1097" extrusionOk="0">
                  <a:moveTo>
                    <a:pt x="322" y="1"/>
                  </a:moveTo>
                  <a:cubicBezTo>
                    <a:pt x="203" y="227"/>
                    <a:pt x="95" y="453"/>
                    <a:pt x="0" y="668"/>
                  </a:cubicBezTo>
                  <a:cubicBezTo>
                    <a:pt x="512" y="703"/>
                    <a:pt x="1012" y="810"/>
                    <a:pt x="1488" y="1025"/>
                  </a:cubicBezTo>
                  <a:cubicBezTo>
                    <a:pt x="1524" y="1037"/>
                    <a:pt x="1548" y="1060"/>
                    <a:pt x="1560" y="1096"/>
                  </a:cubicBezTo>
                  <a:cubicBezTo>
                    <a:pt x="1822" y="977"/>
                    <a:pt x="2084" y="834"/>
                    <a:pt x="2346" y="679"/>
                  </a:cubicBezTo>
                  <a:cubicBezTo>
                    <a:pt x="1703" y="298"/>
                    <a:pt x="1048" y="132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51"/>
            <p:cNvSpPr/>
            <p:nvPr/>
          </p:nvSpPr>
          <p:spPr>
            <a:xfrm>
              <a:off x="-658854" y="3637095"/>
              <a:ext cx="117502" cy="274172"/>
            </a:xfrm>
            <a:custGeom>
              <a:avLst/>
              <a:gdLst/>
              <a:ahLst/>
              <a:cxnLst/>
              <a:rect l="l" t="t" r="r" b="b"/>
              <a:pathLst>
                <a:path w="3906" h="9114" extrusionOk="0">
                  <a:moveTo>
                    <a:pt x="560" y="13"/>
                  </a:moveTo>
                  <a:cubicBezTo>
                    <a:pt x="536" y="334"/>
                    <a:pt x="512" y="644"/>
                    <a:pt x="500" y="965"/>
                  </a:cubicBezTo>
                  <a:cubicBezTo>
                    <a:pt x="699" y="956"/>
                    <a:pt x="1024" y="930"/>
                    <a:pt x="1372" y="930"/>
                  </a:cubicBezTo>
                  <a:cubicBezTo>
                    <a:pt x="1962" y="930"/>
                    <a:pt x="2615" y="1007"/>
                    <a:pt x="2810" y="1382"/>
                  </a:cubicBezTo>
                  <a:cubicBezTo>
                    <a:pt x="3001" y="1751"/>
                    <a:pt x="2822" y="2525"/>
                    <a:pt x="2810" y="2942"/>
                  </a:cubicBezTo>
                  <a:lnTo>
                    <a:pt x="2763" y="5001"/>
                  </a:lnTo>
                  <a:cubicBezTo>
                    <a:pt x="2739" y="5799"/>
                    <a:pt x="2905" y="7025"/>
                    <a:pt x="2239" y="7633"/>
                  </a:cubicBezTo>
                  <a:cubicBezTo>
                    <a:pt x="1974" y="7876"/>
                    <a:pt x="1656" y="7964"/>
                    <a:pt x="1326" y="7964"/>
                  </a:cubicBezTo>
                  <a:cubicBezTo>
                    <a:pt x="914" y="7964"/>
                    <a:pt x="483" y="7826"/>
                    <a:pt x="119" y="7680"/>
                  </a:cubicBezTo>
                  <a:cubicBezTo>
                    <a:pt x="107" y="7680"/>
                    <a:pt x="107" y="7680"/>
                    <a:pt x="96" y="7668"/>
                  </a:cubicBezTo>
                  <a:cubicBezTo>
                    <a:pt x="72" y="8097"/>
                    <a:pt x="48" y="8526"/>
                    <a:pt x="0" y="8954"/>
                  </a:cubicBezTo>
                  <a:cubicBezTo>
                    <a:pt x="12" y="8948"/>
                    <a:pt x="21" y="8945"/>
                    <a:pt x="30" y="8945"/>
                  </a:cubicBezTo>
                  <a:cubicBezTo>
                    <a:pt x="39" y="8945"/>
                    <a:pt x="48" y="8948"/>
                    <a:pt x="60" y="8954"/>
                  </a:cubicBezTo>
                  <a:cubicBezTo>
                    <a:pt x="520" y="9019"/>
                    <a:pt x="1085" y="9113"/>
                    <a:pt x="1632" y="9113"/>
                  </a:cubicBezTo>
                  <a:cubicBezTo>
                    <a:pt x="2487" y="9113"/>
                    <a:pt x="3298" y="8884"/>
                    <a:pt x="3596" y="7954"/>
                  </a:cubicBezTo>
                  <a:cubicBezTo>
                    <a:pt x="3906" y="6978"/>
                    <a:pt x="3775" y="5692"/>
                    <a:pt x="3798" y="4668"/>
                  </a:cubicBezTo>
                  <a:cubicBezTo>
                    <a:pt x="3810" y="4085"/>
                    <a:pt x="3810" y="3513"/>
                    <a:pt x="3810" y="2942"/>
                  </a:cubicBezTo>
                  <a:cubicBezTo>
                    <a:pt x="3810" y="2406"/>
                    <a:pt x="3882" y="1811"/>
                    <a:pt x="3763" y="1287"/>
                  </a:cubicBezTo>
                  <a:cubicBezTo>
                    <a:pt x="3453" y="1"/>
                    <a:pt x="1631" y="37"/>
                    <a:pt x="560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51"/>
            <p:cNvSpPr/>
            <p:nvPr/>
          </p:nvSpPr>
          <p:spPr>
            <a:xfrm>
              <a:off x="-1027072" y="3542544"/>
              <a:ext cx="381476" cy="481170"/>
            </a:xfrm>
            <a:custGeom>
              <a:avLst/>
              <a:gdLst/>
              <a:ahLst/>
              <a:cxnLst/>
              <a:rect l="l" t="t" r="r" b="b"/>
              <a:pathLst>
                <a:path w="12681" h="15995" extrusionOk="0">
                  <a:moveTo>
                    <a:pt x="2834" y="10538"/>
                  </a:moveTo>
                  <a:cubicBezTo>
                    <a:pt x="3370" y="10585"/>
                    <a:pt x="3787" y="11014"/>
                    <a:pt x="3799" y="11550"/>
                  </a:cubicBezTo>
                  <a:cubicBezTo>
                    <a:pt x="3799" y="11627"/>
                    <a:pt x="3742" y="11666"/>
                    <a:pt x="3684" y="11666"/>
                  </a:cubicBezTo>
                  <a:cubicBezTo>
                    <a:pt x="3626" y="11666"/>
                    <a:pt x="3567" y="11627"/>
                    <a:pt x="3561" y="11550"/>
                  </a:cubicBezTo>
                  <a:cubicBezTo>
                    <a:pt x="3549" y="11128"/>
                    <a:pt x="3203" y="10787"/>
                    <a:pt x="2773" y="10787"/>
                  </a:cubicBezTo>
                  <a:cubicBezTo>
                    <a:pt x="2766" y="10787"/>
                    <a:pt x="2758" y="10787"/>
                    <a:pt x="2751" y="10788"/>
                  </a:cubicBezTo>
                  <a:cubicBezTo>
                    <a:pt x="2346" y="10799"/>
                    <a:pt x="2096" y="11133"/>
                    <a:pt x="2001" y="11502"/>
                  </a:cubicBezTo>
                  <a:cubicBezTo>
                    <a:pt x="1985" y="11544"/>
                    <a:pt x="1951" y="11563"/>
                    <a:pt x="1918" y="11563"/>
                  </a:cubicBezTo>
                  <a:cubicBezTo>
                    <a:pt x="1875" y="11563"/>
                    <a:pt x="1834" y="11532"/>
                    <a:pt x="1834" y="11478"/>
                  </a:cubicBezTo>
                  <a:cubicBezTo>
                    <a:pt x="1858" y="10942"/>
                    <a:pt x="2299" y="10538"/>
                    <a:pt x="2834" y="10538"/>
                  </a:cubicBezTo>
                  <a:close/>
                  <a:moveTo>
                    <a:pt x="10311" y="10645"/>
                  </a:moveTo>
                  <a:cubicBezTo>
                    <a:pt x="10871" y="10645"/>
                    <a:pt x="11395" y="11145"/>
                    <a:pt x="11371" y="11704"/>
                  </a:cubicBezTo>
                  <a:cubicBezTo>
                    <a:pt x="11364" y="11772"/>
                    <a:pt x="11300" y="11816"/>
                    <a:pt x="11242" y="11816"/>
                  </a:cubicBezTo>
                  <a:cubicBezTo>
                    <a:pt x="11197" y="11816"/>
                    <a:pt x="11155" y="11790"/>
                    <a:pt x="11145" y="11728"/>
                  </a:cubicBezTo>
                  <a:cubicBezTo>
                    <a:pt x="11062" y="11311"/>
                    <a:pt x="10788" y="10895"/>
                    <a:pt x="10311" y="10895"/>
                  </a:cubicBezTo>
                  <a:cubicBezTo>
                    <a:pt x="9847" y="10895"/>
                    <a:pt x="9538" y="11300"/>
                    <a:pt x="9466" y="11728"/>
                  </a:cubicBezTo>
                  <a:cubicBezTo>
                    <a:pt x="9461" y="11774"/>
                    <a:pt x="9427" y="11794"/>
                    <a:pt x="9391" y="11794"/>
                  </a:cubicBezTo>
                  <a:cubicBezTo>
                    <a:pt x="9342" y="11794"/>
                    <a:pt x="9288" y="11759"/>
                    <a:pt x="9288" y="11704"/>
                  </a:cubicBezTo>
                  <a:cubicBezTo>
                    <a:pt x="9288" y="11121"/>
                    <a:pt x="9740" y="10657"/>
                    <a:pt x="10311" y="10645"/>
                  </a:cubicBezTo>
                  <a:close/>
                  <a:moveTo>
                    <a:pt x="2641" y="12415"/>
                  </a:moveTo>
                  <a:cubicBezTo>
                    <a:pt x="2819" y="12415"/>
                    <a:pt x="2991" y="12497"/>
                    <a:pt x="3096" y="12645"/>
                  </a:cubicBezTo>
                  <a:cubicBezTo>
                    <a:pt x="3358" y="13097"/>
                    <a:pt x="2644" y="13264"/>
                    <a:pt x="2346" y="13300"/>
                  </a:cubicBezTo>
                  <a:cubicBezTo>
                    <a:pt x="2300" y="13304"/>
                    <a:pt x="2223" y="13309"/>
                    <a:pt x="2132" y="13309"/>
                  </a:cubicBezTo>
                  <a:cubicBezTo>
                    <a:pt x="1758" y="13309"/>
                    <a:pt x="1136" y="13238"/>
                    <a:pt x="1298" y="12835"/>
                  </a:cubicBezTo>
                  <a:cubicBezTo>
                    <a:pt x="1322" y="12752"/>
                    <a:pt x="1382" y="12693"/>
                    <a:pt x="1453" y="12645"/>
                  </a:cubicBezTo>
                  <a:cubicBezTo>
                    <a:pt x="1417" y="12609"/>
                    <a:pt x="1429" y="12562"/>
                    <a:pt x="1477" y="12550"/>
                  </a:cubicBezTo>
                  <a:cubicBezTo>
                    <a:pt x="1834" y="12478"/>
                    <a:pt x="2203" y="12431"/>
                    <a:pt x="2572" y="12419"/>
                  </a:cubicBezTo>
                  <a:cubicBezTo>
                    <a:pt x="2595" y="12416"/>
                    <a:pt x="2618" y="12415"/>
                    <a:pt x="2641" y="12415"/>
                  </a:cubicBezTo>
                  <a:close/>
                  <a:moveTo>
                    <a:pt x="10789" y="12632"/>
                  </a:moveTo>
                  <a:cubicBezTo>
                    <a:pt x="10937" y="12632"/>
                    <a:pt x="11077" y="12646"/>
                    <a:pt x="11193" y="12669"/>
                  </a:cubicBezTo>
                  <a:cubicBezTo>
                    <a:pt x="11288" y="12681"/>
                    <a:pt x="11264" y="12835"/>
                    <a:pt x="11169" y="12835"/>
                  </a:cubicBezTo>
                  <a:lnTo>
                    <a:pt x="11145" y="12835"/>
                  </a:lnTo>
                  <a:cubicBezTo>
                    <a:pt x="11300" y="12847"/>
                    <a:pt x="11443" y="12943"/>
                    <a:pt x="11502" y="13085"/>
                  </a:cubicBezTo>
                  <a:cubicBezTo>
                    <a:pt x="11663" y="13498"/>
                    <a:pt x="11024" y="13554"/>
                    <a:pt x="10671" y="13554"/>
                  </a:cubicBezTo>
                  <a:cubicBezTo>
                    <a:pt x="10607" y="13554"/>
                    <a:pt x="10552" y="13552"/>
                    <a:pt x="10514" y="13550"/>
                  </a:cubicBezTo>
                  <a:cubicBezTo>
                    <a:pt x="10240" y="13538"/>
                    <a:pt x="9418" y="13466"/>
                    <a:pt x="9764" y="13002"/>
                  </a:cubicBezTo>
                  <a:cubicBezTo>
                    <a:pt x="9962" y="12727"/>
                    <a:pt x="10402" y="12632"/>
                    <a:pt x="10789" y="12632"/>
                  </a:cubicBezTo>
                  <a:close/>
                  <a:moveTo>
                    <a:pt x="8383" y="13228"/>
                  </a:moveTo>
                  <a:cubicBezTo>
                    <a:pt x="8488" y="13228"/>
                    <a:pt x="8550" y="13390"/>
                    <a:pt x="8442" y="13478"/>
                  </a:cubicBezTo>
                  <a:cubicBezTo>
                    <a:pt x="7912" y="13870"/>
                    <a:pt x="7264" y="14072"/>
                    <a:pt x="6620" y="14072"/>
                  </a:cubicBezTo>
                  <a:cubicBezTo>
                    <a:pt x="5990" y="14072"/>
                    <a:pt x="5365" y="13879"/>
                    <a:pt x="4858" y="13478"/>
                  </a:cubicBezTo>
                  <a:cubicBezTo>
                    <a:pt x="4798" y="13438"/>
                    <a:pt x="4849" y="13363"/>
                    <a:pt x="4909" y="13363"/>
                  </a:cubicBezTo>
                  <a:cubicBezTo>
                    <a:pt x="4920" y="13363"/>
                    <a:pt x="4931" y="13366"/>
                    <a:pt x="4942" y="13371"/>
                  </a:cubicBezTo>
                  <a:cubicBezTo>
                    <a:pt x="5473" y="13648"/>
                    <a:pt x="6017" y="13791"/>
                    <a:pt x="6556" y="13791"/>
                  </a:cubicBezTo>
                  <a:cubicBezTo>
                    <a:pt x="7155" y="13791"/>
                    <a:pt x="7748" y="13615"/>
                    <a:pt x="8311" y="13252"/>
                  </a:cubicBezTo>
                  <a:cubicBezTo>
                    <a:pt x="8336" y="13236"/>
                    <a:pt x="8360" y="13228"/>
                    <a:pt x="8383" y="13228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334" y="2429"/>
                    <a:pt x="465" y="4894"/>
                    <a:pt x="608" y="7335"/>
                  </a:cubicBezTo>
                  <a:cubicBezTo>
                    <a:pt x="763" y="9895"/>
                    <a:pt x="953" y="12478"/>
                    <a:pt x="929" y="15050"/>
                  </a:cubicBezTo>
                  <a:cubicBezTo>
                    <a:pt x="929" y="15086"/>
                    <a:pt x="917" y="15110"/>
                    <a:pt x="894" y="15133"/>
                  </a:cubicBezTo>
                  <a:cubicBezTo>
                    <a:pt x="2806" y="15617"/>
                    <a:pt x="4687" y="15995"/>
                    <a:pt x="6666" y="15995"/>
                  </a:cubicBezTo>
                  <a:cubicBezTo>
                    <a:pt x="6781" y="15995"/>
                    <a:pt x="6897" y="15993"/>
                    <a:pt x="7013" y="15991"/>
                  </a:cubicBezTo>
                  <a:cubicBezTo>
                    <a:pt x="8085" y="15967"/>
                    <a:pt x="9145" y="15848"/>
                    <a:pt x="10204" y="15633"/>
                  </a:cubicBezTo>
                  <a:cubicBezTo>
                    <a:pt x="10395" y="15598"/>
                    <a:pt x="10752" y="15574"/>
                    <a:pt x="10931" y="15467"/>
                  </a:cubicBezTo>
                  <a:cubicBezTo>
                    <a:pt x="11335" y="15252"/>
                    <a:pt x="11526" y="14812"/>
                    <a:pt x="11609" y="14395"/>
                  </a:cubicBezTo>
                  <a:cubicBezTo>
                    <a:pt x="11716" y="13859"/>
                    <a:pt x="11800" y="13324"/>
                    <a:pt x="11859" y="12776"/>
                  </a:cubicBezTo>
                  <a:cubicBezTo>
                    <a:pt x="12300" y="8644"/>
                    <a:pt x="12419" y="4453"/>
                    <a:pt x="12681" y="298"/>
                  </a:cubicBezTo>
                  <a:lnTo>
                    <a:pt x="12681" y="298"/>
                  </a:lnTo>
                  <a:cubicBezTo>
                    <a:pt x="11133" y="1275"/>
                    <a:pt x="9323" y="1525"/>
                    <a:pt x="7525" y="1536"/>
                  </a:cubicBezTo>
                  <a:cubicBezTo>
                    <a:pt x="7508" y="1578"/>
                    <a:pt x="7475" y="1599"/>
                    <a:pt x="7442" y="1599"/>
                  </a:cubicBezTo>
                  <a:cubicBezTo>
                    <a:pt x="7409" y="1599"/>
                    <a:pt x="7377" y="1578"/>
                    <a:pt x="7359" y="1536"/>
                  </a:cubicBezTo>
                  <a:cubicBezTo>
                    <a:pt x="6918" y="1536"/>
                    <a:pt x="6490" y="1525"/>
                    <a:pt x="6049" y="1513"/>
                  </a:cubicBezTo>
                  <a:cubicBezTo>
                    <a:pt x="3977" y="1417"/>
                    <a:pt x="1715" y="132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51"/>
            <p:cNvSpPr/>
            <p:nvPr/>
          </p:nvSpPr>
          <p:spPr>
            <a:xfrm>
              <a:off x="-799252" y="3352750"/>
              <a:ext cx="127700" cy="227063"/>
            </a:xfrm>
            <a:custGeom>
              <a:avLst/>
              <a:gdLst/>
              <a:ahLst/>
              <a:cxnLst/>
              <a:rect l="l" t="t" r="r" b="b"/>
              <a:pathLst>
                <a:path w="4245" h="7548" extrusionOk="0">
                  <a:moveTo>
                    <a:pt x="2980" y="1"/>
                  </a:moveTo>
                  <a:cubicBezTo>
                    <a:pt x="2865" y="1"/>
                    <a:pt x="2742" y="19"/>
                    <a:pt x="2607" y="59"/>
                  </a:cubicBezTo>
                  <a:cubicBezTo>
                    <a:pt x="1929" y="273"/>
                    <a:pt x="1619" y="1107"/>
                    <a:pt x="1381" y="1702"/>
                  </a:cubicBezTo>
                  <a:cubicBezTo>
                    <a:pt x="1143" y="2297"/>
                    <a:pt x="941" y="2904"/>
                    <a:pt x="762" y="3523"/>
                  </a:cubicBezTo>
                  <a:cubicBezTo>
                    <a:pt x="405" y="4845"/>
                    <a:pt x="155" y="6190"/>
                    <a:pt x="0" y="7548"/>
                  </a:cubicBezTo>
                  <a:cubicBezTo>
                    <a:pt x="631" y="7548"/>
                    <a:pt x="1274" y="7500"/>
                    <a:pt x="1905" y="7417"/>
                  </a:cubicBezTo>
                  <a:cubicBezTo>
                    <a:pt x="1893" y="7405"/>
                    <a:pt x="1893" y="7393"/>
                    <a:pt x="1905" y="7381"/>
                  </a:cubicBezTo>
                  <a:cubicBezTo>
                    <a:pt x="2286" y="6250"/>
                    <a:pt x="2881" y="5214"/>
                    <a:pt x="3393" y="4143"/>
                  </a:cubicBezTo>
                  <a:cubicBezTo>
                    <a:pt x="3691" y="3535"/>
                    <a:pt x="3929" y="2892"/>
                    <a:pt x="4084" y="2238"/>
                  </a:cubicBezTo>
                  <a:cubicBezTo>
                    <a:pt x="4244" y="1446"/>
                    <a:pt x="3991" y="1"/>
                    <a:pt x="2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51"/>
            <p:cNvSpPr/>
            <p:nvPr/>
          </p:nvSpPr>
          <p:spPr>
            <a:xfrm>
              <a:off x="-732648" y="3547929"/>
              <a:ext cx="52674" cy="26172"/>
            </a:xfrm>
            <a:custGeom>
              <a:avLst/>
              <a:gdLst/>
              <a:ahLst/>
              <a:cxnLst/>
              <a:rect l="l" t="t" r="r" b="b"/>
              <a:pathLst>
                <a:path w="1751" h="870" extrusionOk="0">
                  <a:moveTo>
                    <a:pt x="346" y="0"/>
                  </a:moveTo>
                  <a:cubicBezTo>
                    <a:pt x="227" y="286"/>
                    <a:pt x="108" y="572"/>
                    <a:pt x="1" y="869"/>
                  </a:cubicBezTo>
                  <a:cubicBezTo>
                    <a:pt x="596" y="762"/>
                    <a:pt x="1191" y="595"/>
                    <a:pt x="1751" y="369"/>
                  </a:cubicBezTo>
                  <a:cubicBezTo>
                    <a:pt x="1298" y="214"/>
                    <a:pt x="822" y="95"/>
                    <a:pt x="346" y="0"/>
                  </a:cubicBezTo>
                  <a:close/>
                </a:path>
              </a:pathLst>
            </a:custGeom>
            <a:solidFill>
              <a:srgbClr val="724F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51"/>
            <p:cNvSpPr/>
            <p:nvPr/>
          </p:nvSpPr>
          <p:spPr>
            <a:xfrm>
              <a:off x="-972983" y="3546846"/>
              <a:ext cx="170147" cy="33331"/>
            </a:xfrm>
            <a:custGeom>
              <a:avLst/>
              <a:gdLst/>
              <a:ahLst/>
              <a:cxnLst/>
              <a:rect l="l" t="t" r="r" b="b"/>
              <a:pathLst>
                <a:path w="5656" h="1108" extrusionOk="0">
                  <a:moveTo>
                    <a:pt x="5644" y="0"/>
                  </a:moveTo>
                  <a:cubicBezTo>
                    <a:pt x="3751" y="96"/>
                    <a:pt x="1882" y="298"/>
                    <a:pt x="0" y="489"/>
                  </a:cubicBezTo>
                  <a:cubicBezTo>
                    <a:pt x="1394" y="953"/>
                    <a:pt x="2918" y="1012"/>
                    <a:pt x="4382" y="1084"/>
                  </a:cubicBezTo>
                  <a:cubicBezTo>
                    <a:pt x="4775" y="1096"/>
                    <a:pt x="5168" y="1108"/>
                    <a:pt x="5573" y="1108"/>
                  </a:cubicBezTo>
                  <a:cubicBezTo>
                    <a:pt x="5585" y="739"/>
                    <a:pt x="5620" y="370"/>
                    <a:pt x="5656" y="0"/>
                  </a:cubicBezTo>
                  <a:close/>
                </a:path>
              </a:pathLst>
            </a:custGeom>
            <a:solidFill>
              <a:srgbClr val="724F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51"/>
            <p:cNvSpPr/>
            <p:nvPr/>
          </p:nvSpPr>
          <p:spPr>
            <a:xfrm>
              <a:off x="-743749" y="3922522"/>
              <a:ext cx="67565" cy="27766"/>
            </a:xfrm>
            <a:custGeom>
              <a:avLst/>
              <a:gdLst/>
              <a:ahLst/>
              <a:cxnLst/>
              <a:rect l="l" t="t" r="r" b="b"/>
              <a:pathLst>
                <a:path w="2246" h="923" extrusionOk="0">
                  <a:moveTo>
                    <a:pt x="655" y="419"/>
                  </a:moveTo>
                  <a:cubicBezTo>
                    <a:pt x="608" y="478"/>
                    <a:pt x="632" y="562"/>
                    <a:pt x="703" y="597"/>
                  </a:cubicBezTo>
                  <a:cubicBezTo>
                    <a:pt x="739" y="621"/>
                    <a:pt x="786" y="633"/>
                    <a:pt x="834" y="657"/>
                  </a:cubicBezTo>
                  <a:cubicBezTo>
                    <a:pt x="739" y="645"/>
                    <a:pt x="632" y="633"/>
                    <a:pt x="608" y="597"/>
                  </a:cubicBezTo>
                  <a:cubicBezTo>
                    <a:pt x="572" y="538"/>
                    <a:pt x="596" y="454"/>
                    <a:pt x="655" y="419"/>
                  </a:cubicBezTo>
                  <a:close/>
                  <a:moveTo>
                    <a:pt x="1371" y="1"/>
                  </a:moveTo>
                  <a:cubicBezTo>
                    <a:pt x="984" y="1"/>
                    <a:pt x="544" y="96"/>
                    <a:pt x="346" y="371"/>
                  </a:cubicBezTo>
                  <a:cubicBezTo>
                    <a:pt x="0" y="835"/>
                    <a:pt x="822" y="919"/>
                    <a:pt x="1096" y="919"/>
                  </a:cubicBezTo>
                  <a:cubicBezTo>
                    <a:pt x="1134" y="921"/>
                    <a:pt x="1189" y="923"/>
                    <a:pt x="1253" y="923"/>
                  </a:cubicBezTo>
                  <a:cubicBezTo>
                    <a:pt x="1606" y="923"/>
                    <a:pt x="2245" y="867"/>
                    <a:pt x="2084" y="454"/>
                  </a:cubicBezTo>
                  <a:cubicBezTo>
                    <a:pt x="2025" y="312"/>
                    <a:pt x="1882" y="216"/>
                    <a:pt x="1727" y="204"/>
                  </a:cubicBezTo>
                  <a:lnTo>
                    <a:pt x="1751" y="204"/>
                  </a:lnTo>
                  <a:cubicBezTo>
                    <a:pt x="1846" y="204"/>
                    <a:pt x="1870" y="50"/>
                    <a:pt x="1775" y="38"/>
                  </a:cubicBezTo>
                  <a:cubicBezTo>
                    <a:pt x="1659" y="15"/>
                    <a:pt x="1519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51"/>
            <p:cNvSpPr/>
            <p:nvPr/>
          </p:nvSpPr>
          <p:spPr>
            <a:xfrm>
              <a:off x="-747690" y="3862747"/>
              <a:ext cx="63414" cy="35287"/>
            </a:xfrm>
            <a:custGeom>
              <a:avLst/>
              <a:gdLst/>
              <a:ahLst/>
              <a:cxnLst/>
              <a:rect l="l" t="t" r="r" b="b"/>
              <a:pathLst>
                <a:path w="2108" h="1173" extrusionOk="0">
                  <a:moveTo>
                    <a:pt x="1024" y="1"/>
                  </a:moveTo>
                  <a:cubicBezTo>
                    <a:pt x="453" y="13"/>
                    <a:pt x="1" y="477"/>
                    <a:pt x="1" y="1060"/>
                  </a:cubicBezTo>
                  <a:cubicBezTo>
                    <a:pt x="7" y="1115"/>
                    <a:pt x="61" y="1150"/>
                    <a:pt x="108" y="1150"/>
                  </a:cubicBezTo>
                  <a:cubicBezTo>
                    <a:pt x="143" y="1150"/>
                    <a:pt x="174" y="1130"/>
                    <a:pt x="179" y="1084"/>
                  </a:cubicBezTo>
                  <a:cubicBezTo>
                    <a:pt x="251" y="656"/>
                    <a:pt x="560" y="251"/>
                    <a:pt x="1024" y="251"/>
                  </a:cubicBezTo>
                  <a:cubicBezTo>
                    <a:pt x="1513" y="251"/>
                    <a:pt x="1775" y="667"/>
                    <a:pt x="1858" y="1084"/>
                  </a:cubicBezTo>
                  <a:cubicBezTo>
                    <a:pt x="1868" y="1146"/>
                    <a:pt x="1912" y="1172"/>
                    <a:pt x="1959" y="1172"/>
                  </a:cubicBezTo>
                  <a:cubicBezTo>
                    <a:pt x="2019" y="1172"/>
                    <a:pt x="2084" y="1128"/>
                    <a:pt x="2084" y="1060"/>
                  </a:cubicBezTo>
                  <a:cubicBezTo>
                    <a:pt x="2108" y="501"/>
                    <a:pt x="1584" y="1"/>
                    <a:pt x="10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51"/>
            <p:cNvSpPr/>
            <p:nvPr/>
          </p:nvSpPr>
          <p:spPr>
            <a:xfrm>
              <a:off x="-882462" y="3940512"/>
              <a:ext cx="112659" cy="25390"/>
            </a:xfrm>
            <a:custGeom>
              <a:avLst/>
              <a:gdLst/>
              <a:ahLst/>
              <a:cxnLst/>
              <a:rect l="l" t="t" r="r" b="b"/>
              <a:pathLst>
                <a:path w="3745" h="844" extrusionOk="0">
                  <a:moveTo>
                    <a:pt x="3573" y="0"/>
                  </a:moveTo>
                  <a:cubicBezTo>
                    <a:pt x="3552" y="0"/>
                    <a:pt x="3528" y="7"/>
                    <a:pt x="3504" y="23"/>
                  </a:cubicBezTo>
                  <a:cubicBezTo>
                    <a:pt x="2941" y="386"/>
                    <a:pt x="2348" y="562"/>
                    <a:pt x="1749" y="562"/>
                  </a:cubicBezTo>
                  <a:cubicBezTo>
                    <a:pt x="1210" y="562"/>
                    <a:pt x="666" y="419"/>
                    <a:pt x="135" y="142"/>
                  </a:cubicBezTo>
                  <a:cubicBezTo>
                    <a:pt x="124" y="137"/>
                    <a:pt x="113" y="134"/>
                    <a:pt x="103" y="134"/>
                  </a:cubicBezTo>
                  <a:cubicBezTo>
                    <a:pt x="45" y="134"/>
                    <a:pt x="1" y="209"/>
                    <a:pt x="51" y="249"/>
                  </a:cubicBezTo>
                  <a:cubicBezTo>
                    <a:pt x="558" y="650"/>
                    <a:pt x="1183" y="843"/>
                    <a:pt x="1813" y="843"/>
                  </a:cubicBezTo>
                  <a:cubicBezTo>
                    <a:pt x="2457" y="843"/>
                    <a:pt x="3105" y="641"/>
                    <a:pt x="3635" y="249"/>
                  </a:cubicBezTo>
                  <a:cubicBezTo>
                    <a:pt x="3744" y="170"/>
                    <a:pt x="3680" y="0"/>
                    <a:pt x="35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51"/>
            <p:cNvSpPr/>
            <p:nvPr/>
          </p:nvSpPr>
          <p:spPr>
            <a:xfrm>
              <a:off x="-993289" y="3915994"/>
              <a:ext cx="67264" cy="26924"/>
            </a:xfrm>
            <a:custGeom>
              <a:avLst/>
              <a:gdLst/>
              <a:ahLst/>
              <a:cxnLst/>
              <a:rect l="l" t="t" r="r" b="b"/>
              <a:pathLst>
                <a:path w="2236" h="895" extrusionOk="0">
                  <a:moveTo>
                    <a:pt x="1506" y="1"/>
                  </a:moveTo>
                  <a:cubicBezTo>
                    <a:pt x="1483" y="1"/>
                    <a:pt x="1460" y="2"/>
                    <a:pt x="1437" y="5"/>
                  </a:cubicBezTo>
                  <a:cubicBezTo>
                    <a:pt x="1068" y="17"/>
                    <a:pt x="711" y="64"/>
                    <a:pt x="342" y="136"/>
                  </a:cubicBezTo>
                  <a:cubicBezTo>
                    <a:pt x="306" y="148"/>
                    <a:pt x="283" y="195"/>
                    <a:pt x="318" y="231"/>
                  </a:cubicBezTo>
                  <a:cubicBezTo>
                    <a:pt x="247" y="279"/>
                    <a:pt x="199" y="338"/>
                    <a:pt x="164" y="421"/>
                  </a:cubicBezTo>
                  <a:cubicBezTo>
                    <a:pt x="1" y="824"/>
                    <a:pt x="624" y="895"/>
                    <a:pt x="1004" y="895"/>
                  </a:cubicBezTo>
                  <a:cubicBezTo>
                    <a:pt x="1096" y="895"/>
                    <a:pt x="1174" y="890"/>
                    <a:pt x="1223" y="886"/>
                  </a:cubicBezTo>
                  <a:cubicBezTo>
                    <a:pt x="1521" y="850"/>
                    <a:pt x="2235" y="683"/>
                    <a:pt x="1961" y="231"/>
                  </a:cubicBezTo>
                  <a:cubicBezTo>
                    <a:pt x="1856" y="83"/>
                    <a:pt x="1684" y="1"/>
                    <a:pt x="1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51"/>
            <p:cNvSpPr/>
            <p:nvPr/>
          </p:nvSpPr>
          <p:spPr>
            <a:xfrm>
              <a:off x="-971900" y="3859529"/>
              <a:ext cx="59112" cy="33963"/>
            </a:xfrm>
            <a:custGeom>
              <a:avLst/>
              <a:gdLst/>
              <a:ahLst/>
              <a:cxnLst/>
              <a:rect l="l" t="t" r="r" b="b"/>
              <a:pathLst>
                <a:path w="1965" h="1129" extrusionOk="0">
                  <a:moveTo>
                    <a:pt x="1000" y="1"/>
                  </a:moveTo>
                  <a:cubicBezTo>
                    <a:pt x="465" y="1"/>
                    <a:pt x="24" y="405"/>
                    <a:pt x="0" y="941"/>
                  </a:cubicBezTo>
                  <a:cubicBezTo>
                    <a:pt x="0" y="995"/>
                    <a:pt x="41" y="1026"/>
                    <a:pt x="84" y="1026"/>
                  </a:cubicBezTo>
                  <a:cubicBezTo>
                    <a:pt x="117" y="1026"/>
                    <a:pt x="151" y="1007"/>
                    <a:pt x="167" y="965"/>
                  </a:cubicBezTo>
                  <a:cubicBezTo>
                    <a:pt x="262" y="596"/>
                    <a:pt x="512" y="262"/>
                    <a:pt x="917" y="251"/>
                  </a:cubicBezTo>
                  <a:cubicBezTo>
                    <a:pt x="924" y="250"/>
                    <a:pt x="932" y="250"/>
                    <a:pt x="939" y="250"/>
                  </a:cubicBezTo>
                  <a:cubicBezTo>
                    <a:pt x="1369" y="250"/>
                    <a:pt x="1715" y="591"/>
                    <a:pt x="1727" y="1013"/>
                  </a:cubicBezTo>
                  <a:cubicBezTo>
                    <a:pt x="1733" y="1090"/>
                    <a:pt x="1792" y="1129"/>
                    <a:pt x="1850" y="1129"/>
                  </a:cubicBezTo>
                  <a:cubicBezTo>
                    <a:pt x="1908" y="1129"/>
                    <a:pt x="1965" y="1090"/>
                    <a:pt x="1965" y="1013"/>
                  </a:cubicBezTo>
                  <a:cubicBezTo>
                    <a:pt x="1953" y="477"/>
                    <a:pt x="1536" y="48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51"/>
            <p:cNvSpPr/>
            <p:nvPr/>
          </p:nvSpPr>
          <p:spPr>
            <a:xfrm>
              <a:off x="-1033510" y="3344718"/>
              <a:ext cx="498948" cy="687716"/>
            </a:xfrm>
            <a:custGeom>
              <a:avLst/>
              <a:gdLst/>
              <a:ahLst/>
              <a:cxnLst/>
              <a:rect l="l" t="t" r="r" b="b"/>
              <a:pathLst>
                <a:path w="16586" h="22861" extrusionOk="0">
                  <a:moveTo>
                    <a:pt x="10764" y="5910"/>
                  </a:moveTo>
                  <a:cubicBezTo>
                    <a:pt x="11502" y="6041"/>
                    <a:pt x="12157" y="6196"/>
                    <a:pt x="12800" y="6588"/>
                  </a:cubicBezTo>
                  <a:lnTo>
                    <a:pt x="12788" y="6588"/>
                  </a:lnTo>
                  <a:cubicBezTo>
                    <a:pt x="12526" y="6743"/>
                    <a:pt x="12264" y="6886"/>
                    <a:pt x="12002" y="7005"/>
                  </a:cubicBezTo>
                  <a:cubicBezTo>
                    <a:pt x="11990" y="6969"/>
                    <a:pt x="11966" y="6946"/>
                    <a:pt x="11930" y="6934"/>
                  </a:cubicBezTo>
                  <a:cubicBezTo>
                    <a:pt x="11454" y="6719"/>
                    <a:pt x="10954" y="6612"/>
                    <a:pt x="10442" y="6577"/>
                  </a:cubicBezTo>
                  <a:cubicBezTo>
                    <a:pt x="10549" y="6350"/>
                    <a:pt x="10656" y="6124"/>
                    <a:pt x="10764" y="5910"/>
                  </a:cubicBezTo>
                  <a:close/>
                  <a:moveTo>
                    <a:pt x="6796" y="5465"/>
                  </a:moveTo>
                  <a:cubicBezTo>
                    <a:pt x="7131" y="5465"/>
                    <a:pt x="7470" y="5474"/>
                    <a:pt x="7811" y="5493"/>
                  </a:cubicBezTo>
                  <a:cubicBezTo>
                    <a:pt x="7817" y="5499"/>
                    <a:pt x="7823" y="5502"/>
                    <a:pt x="7829" y="5502"/>
                  </a:cubicBezTo>
                  <a:cubicBezTo>
                    <a:pt x="7835" y="5502"/>
                    <a:pt x="7841" y="5499"/>
                    <a:pt x="7847" y="5493"/>
                  </a:cubicBezTo>
                  <a:lnTo>
                    <a:pt x="7847" y="5493"/>
                  </a:lnTo>
                  <a:cubicBezTo>
                    <a:pt x="7799" y="5826"/>
                    <a:pt x="7751" y="6160"/>
                    <a:pt x="7704" y="6493"/>
                  </a:cubicBezTo>
                  <a:cubicBezTo>
                    <a:pt x="7698" y="6487"/>
                    <a:pt x="7692" y="6484"/>
                    <a:pt x="7686" y="6484"/>
                  </a:cubicBezTo>
                  <a:cubicBezTo>
                    <a:pt x="7680" y="6484"/>
                    <a:pt x="7674" y="6487"/>
                    <a:pt x="7668" y="6493"/>
                  </a:cubicBezTo>
                  <a:cubicBezTo>
                    <a:pt x="5668" y="6517"/>
                    <a:pt x="3608" y="6672"/>
                    <a:pt x="1655" y="7089"/>
                  </a:cubicBezTo>
                  <a:cubicBezTo>
                    <a:pt x="1203" y="6910"/>
                    <a:pt x="774" y="6696"/>
                    <a:pt x="369" y="6422"/>
                  </a:cubicBezTo>
                  <a:cubicBezTo>
                    <a:pt x="2517" y="5854"/>
                    <a:pt x="4602" y="5465"/>
                    <a:pt x="6796" y="5465"/>
                  </a:cubicBezTo>
                  <a:close/>
                  <a:moveTo>
                    <a:pt x="10347" y="6755"/>
                  </a:moveTo>
                  <a:cubicBezTo>
                    <a:pt x="10823" y="6838"/>
                    <a:pt x="11299" y="6958"/>
                    <a:pt x="11752" y="7112"/>
                  </a:cubicBezTo>
                  <a:lnTo>
                    <a:pt x="11752" y="7124"/>
                  </a:lnTo>
                  <a:cubicBezTo>
                    <a:pt x="11192" y="7350"/>
                    <a:pt x="10597" y="7517"/>
                    <a:pt x="10002" y="7624"/>
                  </a:cubicBezTo>
                  <a:cubicBezTo>
                    <a:pt x="10109" y="7327"/>
                    <a:pt x="10228" y="7041"/>
                    <a:pt x="10347" y="6755"/>
                  </a:cubicBezTo>
                  <a:close/>
                  <a:moveTo>
                    <a:pt x="7680" y="6719"/>
                  </a:moveTo>
                  <a:cubicBezTo>
                    <a:pt x="7632" y="7089"/>
                    <a:pt x="7608" y="7458"/>
                    <a:pt x="7585" y="7827"/>
                  </a:cubicBezTo>
                  <a:cubicBezTo>
                    <a:pt x="7192" y="7827"/>
                    <a:pt x="6787" y="7815"/>
                    <a:pt x="6394" y="7791"/>
                  </a:cubicBezTo>
                  <a:lnTo>
                    <a:pt x="6394" y="7803"/>
                  </a:lnTo>
                  <a:cubicBezTo>
                    <a:pt x="4930" y="7731"/>
                    <a:pt x="3406" y="7660"/>
                    <a:pt x="2012" y="7208"/>
                  </a:cubicBezTo>
                  <a:cubicBezTo>
                    <a:pt x="3906" y="7017"/>
                    <a:pt x="5763" y="6803"/>
                    <a:pt x="7668" y="6719"/>
                  </a:cubicBezTo>
                  <a:close/>
                  <a:moveTo>
                    <a:pt x="10779" y="268"/>
                  </a:moveTo>
                  <a:cubicBezTo>
                    <a:pt x="11790" y="268"/>
                    <a:pt x="12043" y="1713"/>
                    <a:pt x="11883" y="2505"/>
                  </a:cubicBezTo>
                  <a:cubicBezTo>
                    <a:pt x="11728" y="3159"/>
                    <a:pt x="11490" y="3802"/>
                    <a:pt x="11180" y="4398"/>
                  </a:cubicBezTo>
                  <a:cubicBezTo>
                    <a:pt x="10668" y="5481"/>
                    <a:pt x="10073" y="6517"/>
                    <a:pt x="9692" y="7648"/>
                  </a:cubicBezTo>
                  <a:cubicBezTo>
                    <a:pt x="9680" y="7660"/>
                    <a:pt x="9680" y="7672"/>
                    <a:pt x="9692" y="7684"/>
                  </a:cubicBezTo>
                  <a:cubicBezTo>
                    <a:pt x="9061" y="7767"/>
                    <a:pt x="8418" y="7827"/>
                    <a:pt x="7787" y="7827"/>
                  </a:cubicBezTo>
                  <a:cubicBezTo>
                    <a:pt x="7930" y="6457"/>
                    <a:pt x="8192" y="5112"/>
                    <a:pt x="8561" y="3790"/>
                  </a:cubicBezTo>
                  <a:cubicBezTo>
                    <a:pt x="8728" y="3171"/>
                    <a:pt x="8942" y="2552"/>
                    <a:pt x="9168" y="1957"/>
                  </a:cubicBezTo>
                  <a:cubicBezTo>
                    <a:pt x="9406" y="1362"/>
                    <a:pt x="9728" y="528"/>
                    <a:pt x="10406" y="326"/>
                  </a:cubicBezTo>
                  <a:cubicBezTo>
                    <a:pt x="10540" y="286"/>
                    <a:pt x="10664" y="268"/>
                    <a:pt x="10779" y="268"/>
                  </a:cubicBezTo>
                  <a:close/>
                  <a:moveTo>
                    <a:pt x="13397" y="10962"/>
                  </a:moveTo>
                  <a:cubicBezTo>
                    <a:pt x="13609" y="10962"/>
                    <a:pt x="13822" y="10968"/>
                    <a:pt x="14038" y="10982"/>
                  </a:cubicBezTo>
                  <a:cubicBezTo>
                    <a:pt x="14621" y="11041"/>
                    <a:pt x="14943" y="11029"/>
                    <a:pt x="14990" y="11637"/>
                  </a:cubicBezTo>
                  <a:cubicBezTo>
                    <a:pt x="15074" y="12446"/>
                    <a:pt x="14955" y="13327"/>
                    <a:pt x="14931" y="14137"/>
                  </a:cubicBezTo>
                  <a:cubicBezTo>
                    <a:pt x="14919" y="14851"/>
                    <a:pt x="14978" y="15625"/>
                    <a:pt x="14847" y="16340"/>
                  </a:cubicBezTo>
                  <a:cubicBezTo>
                    <a:pt x="14705" y="17156"/>
                    <a:pt x="14188" y="17381"/>
                    <a:pt x="13574" y="17381"/>
                  </a:cubicBezTo>
                  <a:cubicBezTo>
                    <a:pt x="13265" y="17381"/>
                    <a:pt x="12932" y="17324"/>
                    <a:pt x="12609" y="17256"/>
                  </a:cubicBezTo>
                  <a:lnTo>
                    <a:pt x="12561" y="17256"/>
                  </a:lnTo>
                  <a:cubicBezTo>
                    <a:pt x="12621" y="16244"/>
                    <a:pt x="12657" y="15220"/>
                    <a:pt x="12716" y="14208"/>
                  </a:cubicBezTo>
                  <a:cubicBezTo>
                    <a:pt x="12788" y="13137"/>
                    <a:pt x="12859" y="12053"/>
                    <a:pt x="12919" y="10970"/>
                  </a:cubicBezTo>
                  <a:lnTo>
                    <a:pt x="12942" y="10970"/>
                  </a:lnTo>
                  <a:cubicBezTo>
                    <a:pt x="13095" y="10965"/>
                    <a:pt x="13246" y="10962"/>
                    <a:pt x="13397" y="10962"/>
                  </a:cubicBezTo>
                  <a:close/>
                  <a:moveTo>
                    <a:pt x="13002" y="9732"/>
                  </a:moveTo>
                  <a:cubicBezTo>
                    <a:pt x="14074" y="9756"/>
                    <a:pt x="15907" y="9720"/>
                    <a:pt x="16205" y="11006"/>
                  </a:cubicBezTo>
                  <a:cubicBezTo>
                    <a:pt x="16324" y="11518"/>
                    <a:pt x="16252" y="12125"/>
                    <a:pt x="16252" y="12649"/>
                  </a:cubicBezTo>
                  <a:cubicBezTo>
                    <a:pt x="16252" y="13232"/>
                    <a:pt x="16252" y="13804"/>
                    <a:pt x="16240" y="14387"/>
                  </a:cubicBezTo>
                  <a:cubicBezTo>
                    <a:pt x="16217" y="15411"/>
                    <a:pt x="16348" y="16697"/>
                    <a:pt x="16038" y="17673"/>
                  </a:cubicBezTo>
                  <a:cubicBezTo>
                    <a:pt x="15740" y="18603"/>
                    <a:pt x="14929" y="18832"/>
                    <a:pt x="14074" y="18832"/>
                  </a:cubicBezTo>
                  <a:cubicBezTo>
                    <a:pt x="13527" y="18832"/>
                    <a:pt x="12962" y="18738"/>
                    <a:pt x="12502" y="18673"/>
                  </a:cubicBezTo>
                  <a:cubicBezTo>
                    <a:pt x="12496" y="18667"/>
                    <a:pt x="12487" y="18664"/>
                    <a:pt x="12478" y="18664"/>
                  </a:cubicBezTo>
                  <a:cubicBezTo>
                    <a:pt x="12469" y="18664"/>
                    <a:pt x="12460" y="18667"/>
                    <a:pt x="12454" y="18673"/>
                  </a:cubicBezTo>
                  <a:cubicBezTo>
                    <a:pt x="12502" y="18245"/>
                    <a:pt x="12526" y="17816"/>
                    <a:pt x="12550" y="17387"/>
                  </a:cubicBezTo>
                  <a:cubicBezTo>
                    <a:pt x="12550" y="17387"/>
                    <a:pt x="12561" y="17399"/>
                    <a:pt x="12561" y="17399"/>
                  </a:cubicBezTo>
                  <a:cubicBezTo>
                    <a:pt x="12924" y="17544"/>
                    <a:pt x="13352" y="17678"/>
                    <a:pt x="13763" y="17678"/>
                  </a:cubicBezTo>
                  <a:cubicBezTo>
                    <a:pt x="14094" y="17678"/>
                    <a:pt x="14415" y="17591"/>
                    <a:pt x="14681" y="17352"/>
                  </a:cubicBezTo>
                  <a:cubicBezTo>
                    <a:pt x="15347" y="16744"/>
                    <a:pt x="15181" y="15518"/>
                    <a:pt x="15205" y="14720"/>
                  </a:cubicBezTo>
                  <a:cubicBezTo>
                    <a:pt x="15217" y="14030"/>
                    <a:pt x="15228" y="13351"/>
                    <a:pt x="15252" y="12661"/>
                  </a:cubicBezTo>
                  <a:cubicBezTo>
                    <a:pt x="15264" y="12244"/>
                    <a:pt x="15443" y="11470"/>
                    <a:pt x="15252" y="11101"/>
                  </a:cubicBezTo>
                  <a:cubicBezTo>
                    <a:pt x="15060" y="10724"/>
                    <a:pt x="14424" y="10645"/>
                    <a:pt x="13841" y="10645"/>
                  </a:cubicBezTo>
                  <a:cubicBezTo>
                    <a:pt x="13484" y="10645"/>
                    <a:pt x="13146" y="10675"/>
                    <a:pt x="12942" y="10684"/>
                  </a:cubicBezTo>
                  <a:cubicBezTo>
                    <a:pt x="12954" y="10363"/>
                    <a:pt x="12978" y="10053"/>
                    <a:pt x="13002" y="9732"/>
                  </a:cubicBezTo>
                  <a:close/>
                  <a:moveTo>
                    <a:pt x="215" y="6577"/>
                  </a:moveTo>
                  <a:lnTo>
                    <a:pt x="215" y="6577"/>
                  </a:lnTo>
                  <a:cubicBezTo>
                    <a:pt x="1929" y="7898"/>
                    <a:pt x="4191" y="7981"/>
                    <a:pt x="6275" y="8077"/>
                  </a:cubicBezTo>
                  <a:cubicBezTo>
                    <a:pt x="6704" y="8101"/>
                    <a:pt x="7144" y="8112"/>
                    <a:pt x="7573" y="8112"/>
                  </a:cubicBezTo>
                  <a:cubicBezTo>
                    <a:pt x="7591" y="8148"/>
                    <a:pt x="7626" y="8166"/>
                    <a:pt x="7662" y="8166"/>
                  </a:cubicBezTo>
                  <a:cubicBezTo>
                    <a:pt x="7698" y="8166"/>
                    <a:pt x="7733" y="8148"/>
                    <a:pt x="7751" y="8112"/>
                  </a:cubicBezTo>
                  <a:cubicBezTo>
                    <a:pt x="9549" y="8101"/>
                    <a:pt x="11347" y="7851"/>
                    <a:pt x="12895" y="6862"/>
                  </a:cubicBezTo>
                  <a:lnTo>
                    <a:pt x="12895" y="6862"/>
                  </a:lnTo>
                  <a:cubicBezTo>
                    <a:pt x="12633" y="11018"/>
                    <a:pt x="12526" y="15220"/>
                    <a:pt x="12073" y="19352"/>
                  </a:cubicBezTo>
                  <a:cubicBezTo>
                    <a:pt x="12026" y="19900"/>
                    <a:pt x="11942" y="20435"/>
                    <a:pt x="11835" y="20971"/>
                  </a:cubicBezTo>
                  <a:cubicBezTo>
                    <a:pt x="11740" y="21388"/>
                    <a:pt x="11549" y="21817"/>
                    <a:pt x="11156" y="22043"/>
                  </a:cubicBezTo>
                  <a:cubicBezTo>
                    <a:pt x="10978" y="22138"/>
                    <a:pt x="10621" y="22174"/>
                    <a:pt x="10418" y="22209"/>
                  </a:cubicBezTo>
                  <a:cubicBezTo>
                    <a:pt x="9371" y="22412"/>
                    <a:pt x="8299" y="22531"/>
                    <a:pt x="7227" y="22555"/>
                  </a:cubicBezTo>
                  <a:cubicBezTo>
                    <a:pt x="7109" y="22557"/>
                    <a:pt x="6990" y="22559"/>
                    <a:pt x="6872" y="22559"/>
                  </a:cubicBezTo>
                  <a:cubicBezTo>
                    <a:pt x="4906" y="22559"/>
                    <a:pt x="3029" y="22192"/>
                    <a:pt x="1120" y="21709"/>
                  </a:cubicBezTo>
                  <a:cubicBezTo>
                    <a:pt x="1131" y="21686"/>
                    <a:pt x="1143" y="21650"/>
                    <a:pt x="1143" y="21626"/>
                  </a:cubicBezTo>
                  <a:cubicBezTo>
                    <a:pt x="1167" y="19054"/>
                    <a:pt x="977" y="16471"/>
                    <a:pt x="834" y="13911"/>
                  </a:cubicBezTo>
                  <a:lnTo>
                    <a:pt x="822" y="13911"/>
                  </a:lnTo>
                  <a:cubicBezTo>
                    <a:pt x="679" y="11470"/>
                    <a:pt x="548" y="9005"/>
                    <a:pt x="215" y="6577"/>
                  </a:cubicBezTo>
                  <a:close/>
                  <a:moveTo>
                    <a:pt x="10660" y="0"/>
                  </a:moveTo>
                  <a:cubicBezTo>
                    <a:pt x="9450" y="0"/>
                    <a:pt x="8969" y="1614"/>
                    <a:pt x="8644" y="2528"/>
                  </a:cubicBezTo>
                  <a:cubicBezTo>
                    <a:pt x="8335" y="3421"/>
                    <a:pt x="8085" y="4326"/>
                    <a:pt x="7906" y="5255"/>
                  </a:cubicBezTo>
                  <a:cubicBezTo>
                    <a:pt x="7882" y="5231"/>
                    <a:pt x="7847" y="5219"/>
                    <a:pt x="7811" y="5207"/>
                  </a:cubicBezTo>
                  <a:cubicBezTo>
                    <a:pt x="7357" y="5180"/>
                    <a:pt x="6898" y="5165"/>
                    <a:pt x="6437" y="5165"/>
                  </a:cubicBezTo>
                  <a:cubicBezTo>
                    <a:pt x="4310" y="5165"/>
                    <a:pt x="2136" y="5479"/>
                    <a:pt x="179" y="6291"/>
                  </a:cubicBezTo>
                  <a:cubicBezTo>
                    <a:pt x="131" y="6315"/>
                    <a:pt x="107" y="6362"/>
                    <a:pt x="119" y="6410"/>
                  </a:cubicBezTo>
                  <a:cubicBezTo>
                    <a:pt x="113" y="6409"/>
                    <a:pt x="107" y="6408"/>
                    <a:pt x="101" y="6408"/>
                  </a:cubicBezTo>
                  <a:cubicBezTo>
                    <a:pt x="48" y="6408"/>
                    <a:pt x="0" y="6452"/>
                    <a:pt x="0" y="6505"/>
                  </a:cubicBezTo>
                  <a:cubicBezTo>
                    <a:pt x="131" y="9029"/>
                    <a:pt x="393" y="11541"/>
                    <a:pt x="548" y="14054"/>
                  </a:cubicBezTo>
                  <a:cubicBezTo>
                    <a:pt x="691" y="16578"/>
                    <a:pt x="727" y="19102"/>
                    <a:pt x="869" y="21626"/>
                  </a:cubicBezTo>
                  <a:cubicBezTo>
                    <a:pt x="869" y="21697"/>
                    <a:pt x="929" y="21745"/>
                    <a:pt x="989" y="21757"/>
                  </a:cubicBezTo>
                  <a:cubicBezTo>
                    <a:pt x="953" y="21817"/>
                    <a:pt x="977" y="21900"/>
                    <a:pt x="1048" y="21924"/>
                  </a:cubicBezTo>
                  <a:cubicBezTo>
                    <a:pt x="2818" y="22599"/>
                    <a:pt x="4799" y="22861"/>
                    <a:pt x="6711" y="22861"/>
                  </a:cubicBezTo>
                  <a:cubicBezTo>
                    <a:pt x="7024" y="22861"/>
                    <a:pt x="7336" y="22854"/>
                    <a:pt x="7644" y="22840"/>
                  </a:cubicBezTo>
                  <a:cubicBezTo>
                    <a:pt x="8692" y="22793"/>
                    <a:pt x="9740" y="22662"/>
                    <a:pt x="10764" y="22436"/>
                  </a:cubicBezTo>
                  <a:cubicBezTo>
                    <a:pt x="11657" y="22245"/>
                    <a:pt x="11918" y="21936"/>
                    <a:pt x="12109" y="21055"/>
                  </a:cubicBezTo>
                  <a:cubicBezTo>
                    <a:pt x="12264" y="20352"/>
                    <a:pt x="12371" y="19638"/>
                    <a:pt x="12442" y="18911"/>
                  </a:cubicBezTo>
                  <a:cubicBezTo>
                    <a:pt x="12929" y="19049"/>
                    <a:pt x="13483" y="19156"/>
                    <a:pt x="14025" y="19156"/>
                  </a:cubicBezTo>
                  <a:cubicBezTo>
                    <a:pt x="14703" y="19156"/>
                    <a:pt x="15364" y="18989"/>
                    <a:pt x="15859" y="18507"/>
                  </a:cubicBezTo>
                  <a:cubicBezTo>
                    <a:pt x="16181" y="18173"/>
                    <a:pt x="16383" y="17745"/>
                    <a:pt x="16419" y="17280"/>
                  </a:cubicBezTo>
                  <a:cubicBezTo>
                    <a:pt x="16526" y="16423"/>
                    <a:pt x="16502" y="15530"/>
                    <a:pt x="16526" y="14673"/>
                  </a:cubicBezTo>
                  <a:cubicBezTo>
                    <a:pt x="16550" y="13804"/>
                    <a:pt x="16562" y="12946"/>
                    <a:pt x="16550" y="12077"/>
                  </a:cubicBezTo>
                  <a:cubicBezTo>
                    <a:pt x="16538" y="11518"/>
                    <a:pt x="16586" y="10875"/>
                    <a:pt x="16276" y="10387"/>
                  </a:cubicBezTo>
                  <a:cubicBezTo>
                    <a:pt x="15826" y="9680"/>
                    <a:pt x="14799" y="9504"/>
                    <a:pt x="13890" y="9504"/>
                  </a:cubicBezTo>
                  <a:cubicBezTo>
                    <a:pt x="13574" y="9504"/>
                    <a:pt x="13272" y="9525"/>
                    <a:pt x="13014" y="9553"/>
                  </a:cubicBezTo>
                  <a:cubicBezTo>
                    <a:pt x="13073" y="8589"/>
                    <a:pt x="13133" y="7624"/>
                    <a:pt x="13192" y="6660"/>
                  </a:cubicBezTo>
                  <a:cubicBezTo>
                    <a:pt x="13109" y="6600"/>
                    <a:pt x="13050" y="6517"/>
                    <a:pt x="13002" y="6410"/>
                  </a:cubicBezTo>
                  <a:cubicBezTo>
                    <a:pt x="12447" y="6025"/>
                    <a:pt x="11767" y="5756"/>
                    <a:pt x="11074" y="5756"/>
                  </a:cubicBezTo>
                  <a:cubicBezTo>
                    <a:pt x="10995" y="5756"/>
                    <a:pt x="10915" y="5760"/>
                    <a:pt x="10835" y="5767"/>
                  </a:cubicBezTo>
                  <a:cubicBezTo>
                    <a:pt x="11311" y="4814"/>
                    <a:pt x="11811" y="3874"/>
                    <a:pt x="12073" y="2850"/>
                  </a:cubicBezTo>
                  <a:cubicBezTo>
                    <a:pt x="12347" y="1802"/>
                    <a:pt x="12169" y="100"/>
                    <a:pt x="10764" y="4"/>
                  </a:cubicBezTo>
                  <a:cubicBezTo>
                    <a:pt x="10728" y="2"/>
                    <a:pt x="10694" y="0"/>
                    <a:pt x="106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2" name="Google Shape;6712;p51"/>
          <p:cNvGrpSpPr/>
          <p:nvPr/>
        </p:nvGrpSpPr>
        <p:grpSpPr>
          <a:xfrm rot="-731910">
            <a:off x="125845" y="981128"/>
            <a:ext cx="656502" cy="1009733"/>
            <a:chOff x="-976923" y="4520001"/>
            <a:chExt cx="370015" cy="569101"/>
          </a:xfrm>
        </p:grpSpPr>
        <p:sp>
          <p:nvSpPr>
            <p:cNvPr id="6713" name="Google Shape;6713;p51"/>
            <p:cNvSpPr/>
            <p:nvPr/>
          </p:nvSpPr>
          <p:spPr>
            <a:xfrm>
              <a:off x="-928941" y="4618854"/>
              <a:ext cx="286566" cy="376843"/>
            </a:xfrm>
            <a:custGeom>
              <a:avLst/>
              <a:gdLst/>
              <a:ahLst/>
              <a:cxnLst/>
              <a:rect l="l" t="t" r="r" b="b"/>
              <a:pathLst>
                <a:path w="9526" h="12527" extrusionOk="0">
                  <a:moveTo>
                    <a:pt x="8180" y="8111"/>
                  </a:moveTo>
                  <a:cubicBezTo>
                    <a:pt x="8307" y="8111"/>
                    <a:pt x="8435" y="8153"/>
                    <a:pt x="8538" y="8240"/>
                  </a:cubicBezTo>
                  <a:cubicBezTo>
                    <a:pt x="8728" y="8442"/>
                    <a:pt x="8752" y="8752"/>
                    <a:pt x="8597" y="8978"/>
                  </a:cubicBezTo>
                  <a:cubicBezTo>
                    <a:pt x="8496" y="9131"/>
                    <a:pt x="8332" y="9212"/>
                    <a:pt x="8166" y="9212"/>
                  </a:cubicBezTo>
                  <a:cubicBezTo>
                    <a:pt x="8059" y="9212"/>
                    <a:pt x="7952" y="9179"/>
                    <a:pt x="7859" y="9109"/>
                  </a:cubicBezTo>
                  <a:cubicBezTo>
                    <a:pt x="7609" y="8966"/>
                    <a:pt x="7538" y="8633"/>
                    <a:pt x="7692" y="8383"/>
                  </a:cubicBezTo>
                  <a:cubicBezTo>
                    <a:pt x="7716" y="8359"/>
                    <a:pt x="7728" y="8335"/>
                    <a:pt x="7752" y="8311"/>
                  </a:cubicBezTo>
                  <a:cubicBezTo>
                    <a:pt x="7764" y="8311"/>
                    <a:pt x="7764" y="8299"/>
                    <a:pt x="7776" y="8287"/>
                  </a:cubicBezTo>
                  <a:cubicBezTo>
                    <a:pt x="7879" y="8171"/>
                    <a:pt x="8029" y="8111"/>
                    <a:pt x="8180" y="8111"/>
                  </a:cubicBezTo>
                  <a:close/>
                  <a:moveTo>
                    <a:pt x="1480" y="8103"/>
                  </a:moveTo>
                  <a:cubicBezTo>
                    <a:pt x="1586" y="8103"/>
                    <a:pt x="1692" y="8132"/>
                    <a:pt x="1787" y="8192"/>
                  </a:cubicBezTo>
                  <a:cubicBezTo>
                    <a:pt x="2025" y="8359"/>
                    <a:pt x="2108" y="8668"/>
                    <a:pt x="1989" y="8942"/>
                  </a:cubicBezTo>
                  <a:cubicBezTo>
                    <a:pt x="1894" y="9141"/>
                    <a:pt x="1694" y="9265"/>
                    <a:pt x="1484" y="9265"/>
                  </a:cubicBezTo>
                  <a:cubicBezTo>
                    <a:pt x="1430" y="9265"/>
                    <a:pt x="1376" y="9257"/>
                    <a:pt x="1323" y="9240"/>
                  </a:cubicBezTo>
                  <a:cubicBezTo>
                    <a:pt x="1025" y="9180"/>
                    <a:pt x="834" y="8895"/>
                    <a:pt x="882" y="8597"/>
                  </a:cubicBezTo>
                  <a:cubicBezTo>
                    <a:pt x="906" y="8502"/>
                    <a:pt x="942" y="8418"/>
                    <a:pt x="1001" y="8359"/>
                  </a:cubicBezTo>
                  <a:cubicBezTo>
                    <a:pt x="1115" y="8192"/>
                    <a:pt x="1296" y="8103"/>
                    <a:pt x="1480" y="8103"/>
                  </a:cubicBezTo>
                  <a:close/>
                  <a:moveTo>
                    <a:pt x="8736" y="9720"/>
                  </a:moveTo>
                  <a:cubicBezTo>
                    <a:pt x="8988" y="9720"/>
                    <a:pt x="9196" y="9798"/>
                    <a:pt x="9157" y="10050"/>
                  </a:cubicBezTo>
                  <a:cubicBezTo>
                    <a:pt x="9107" y="10333"/>
                    <a:pt x="8818" y="10419"/>
                    <a:pt x="8505" y="10419"/>
                  </a:cubicBezTo>
                  <a:cubicBezTo>
                    <a:pt x="8213" y="10419"/>
                    <a:pt x="7901" y="10345"/>
                    <a:pt x="7740" y="10288"/>
                  </a:cubicBezTo>
                  <a:cubicBezTo>
                    <a:pt x="7645" y="10264"/>
                    <a:pt x="7621" y="10133"/>
                    <a:pt x="7716" y="10085"/>
                  </a:cubicBezTo>
                  <a:cubicBezTo>
                    <a:pt x="7800" y="10026"/>
                    <a:pt x="7883" y="9966"/>
                    <a:pt x="7978" y="9931"/>
                  </a:cubicBezTo>
                  <a:cubicBezTo>
                    <a:pt x="7978" y="9907"/>
                    <a:pt x="7978" y="9895"/>
                    <a:pt x="8002" y="9883"/>
                  </a:cubicBezTo>
                  <a:cubicBezTo>
                    <a:pt x="8109" y="9820"/>
                    <a:pt x="8451" y="9720"/>
                    <a:pt x="8736" y="9720"/>
                  </a:cubicBezTo>
                  <a:close/>
                  <a:moveTo>
                    <a:pt x="1350" y="9836"/>
                  </a:moveTo>
                  <a:cubicBezTo>
                    <a:pt x="1490" y="9836"/>
                    <a:pt x="1624" y="9855"/>
                    <a:pt x="1739" y="9907"/>
                  </a:cubicBezTo>
                  <a:cubicBezTo>
                    <a:pt x="1942" y="9990"/>
                    <a:pt x="2061" y="10216"/>
                    <a:pt x="1906" y="10395"/>
                  </a:cubicBezTo>
                  <a:cubicBezTo>
                    <a:pt x="1796" y="10539"/>
                    <a:pt x="1579" y="10572"/>
                    <a:pt x="1364" y="10572"/>
                  </a:cubicBezTo>
                  <a:cubicBezTo>
                    <a:pt x="1208" y="10572"/>
                    <a:pt x="1052" y="10555"/>
                    <a:pt x="942" y="10550"/>
                  </a:cubicBezTo>
                  <a:cubicBezTo>
                    <a:pt x="727" y="10526"/>
                    <a:pt x="441" y="10454"/>
                    <a:pt x="465" y="10181"/>
                  </a:cubicBezTo>
                  <a:cubicBezTo>
                    <a:pt x="465" y="10133"/>
                    <a:pt x="501" y="10085"/>
                    <a:pt x="549" y="10073"/>
                  </a:cubicBezTo>
                  <a:lnTo>
                    <a:pt x="572" y="10062"/>
                  </a:lnTo>
                  <a:cubicBezTo>
                    <a:pt x="549" y="10014"/>
                    <a:pt x="572" y="9954"/>
                    <a:pt x="620" y="9942"/>
                  </a:cubicBezTo>
                  <a:cubicBezTo>
                    <a:pt x="834" y="9897"/>
                    <a:pt x="1101" y="9836"/>
                    <a:pt x="1350" y="9836"/>
                  </a:cubicBezTo>
                  <a:close/>
                  <a:moveTo>
                    <a:pt x="5009" y="9017"/>
                  </a:moveTo>
                  <a:cubicBezTo>
                    <a:pt x="5293" y="9017"/>
                    <a:pt x="5577" y="9023"/>
                    <a:pt x="5859" y="9038"/>
                  </a:cubicBezTo>
                  <a:cubicBezTo>
                    <a:pt x="5954" y="9038"/>
                    <a:pt x="6014" y="9133"/>
                    <a:pt x="5978" y="9216"/>
                  </a:cubicBezTo>
                  <a:cubicBezTo>
                    <a:pt x="6026" y="9228"/>
                    <a:pt x="6061" y="9264"/>
                    <a:pt x="6061" y="9311"/>
                  </a:cubicBezTo>
                  <a:cubicBezTo>
                    <a:pt x="6168" y="10073"/>
                    <a:pt x="5585" y="10764"/>
                    <a:pt x="4811" y="10764"/>
                  </a:cubicBezTo>
                  <a:cubicBezTo>
                    <a:pt x="3990" y="10764"/>
                    <a:pt x="3454" y="10002"/>
                    <a:pt x="3406" y="9240"/>
                  </a:cubicBezTo>
                  <a:cubicBezTo>
                    <a:pt x="3406" y="9172"/>
                    <a:pt x="3457" y="9139"/>
                    <a:pt x="3510" y="9139"/>
                  </a:cubicBezTo>
                  <a:cubicBezTo>
                    <a:pt x="3548" y="9139"/>
                    <a:pt x="3588" y="9157"/>
                    <a:pt x="3609" y="9192"/>
                  </a:cubicBezTo>
                  <a:cubicBezTo>
                    <a:pt x="3585" y="9133"/>
                    <a:pt x="3632" y="9061"/>
                    <a:pt x="3704" y="9061"/>
                  </a:cubicBezTo>
                  <a:cubicBezTo>
                    <a:pt x="4136" y="9033"/>
                    <a:pt x="4573" y="9017"/>
                    <a:pt x="5009" y="9017"/>
                  </a:cubicBezTo>
                  <a:close/>
                  <a:moveTo>
                    <a:pt x="37" y="1"/>
                  </a:moveTo>
                  <a:cubicBezTo>
                    <a:pt x="37" y="13"/>
                    <a:pt x="37" y="25"/>
                    <a:pt x="37" y="36"/>
                  </a:cubicBezTo>
                  <a:cubicBezTo>
                    <a:pt x="72" y="2108"/>
                    <a:pt x="1" y="4180"/>
                    <a:pt x="37" y="6252"/>
                  </a:cubicBezTo>
                  <a:cubicBezTo>
                    <a:pt x="72" y="8323"/>
                    <a:pt x="144" y="10395"/>
                    <a:pt x="120" y="12478"/>
                  </a:cubicBezTo>
                  <a:cubicBezTo>
                    <a:pt x="984" y="12424"/>
                    <a:pt x="1852" y="12412"/>
                    <a:pt x="2719" y="12412"/>
                  </a:cubicBezTo>
                  <a:cubicBezTo>
                    <a:pt x="3370" y="12412"/>
                    <a:pt x="4020" y="12419"/>
                    <a:pt x="4668" y="12419"/>
                  </a:cubicBezTo>
                  <a:cubicBezTo>
                    <a:pt x="5820" y="12419"/>
                    <a:pt x="6979" y="12399"/>
                    <a:pt x="8134" y="12399"/>
                  </a:cubicBezTo>
                  <a:cubicBezTo>
                    <a:pt x="8519" y="12399"/>
                    <a:pt x="8904" y="12401"/>
                    <a:pt x="9288" y="12407"/>
                  </a:cubicBezTo>
                  <a:cubicBezTo>
                    <a:pt x="9359" y="12407"/>
                    <a:pt x="9407" y="12455"/>
                    <a:pt x="9419" y="12526"/>
                  </a:cubicBezTo>
                  <a:lnTo>
                    <a:pt x="9419" y="12514"/>
                  </a:lnTo>
                  <a:cubicBezTo>
                    <a:pt x="9359" y="10419"/>
                    <a:pt x="9502" y="8323"/>
                    <a:pt x="9514" y="6228"/>
                  </a:cubicBezTo>
                  <a:cubicBezTo>
                    <a:pt x="9526" y="4168"/>
                    <a:pt x="9455" y="2096"/>
                    <a:pt x="9455" y="36"/>
                  </a:cubicBezTo>
                  <a:cubicBezTo>
                    <a:pt x="7800" y="163"/>
                    <a:pt x="6119" y="256"/>
                    <a:pt x="4439" y="256"/>
                  </a:cubicBezTo>
                  <a:cubicBezTo>
                    <a:pt x="2964" y="256"/>
                    <a:pt x="1490" y="184"/>
                    <a:pt x="37" y="1"/>
                  </a:cubicBezTo>
                  <a:close/>
                </a:path>
              </a:pathLst>
            </a:custGeom>
            <a:solidFill>
              <a:srgbClr val="E0E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51"/>
            <p:cNvSpPr/>
            <p:nvPr/>
          </p:nvSpPr>
          <p:spPr>
            <a:xfrm>
              <a:off x="-810383" y="5024673"/>
              <a:ext cx="46658" cy="37784"/>
            </a:xfrm>
            <a:custGeom>
              <a:avLst/>
              <a:gdLst/>
              <a:ahLst/>
              <a:cxnLst/>
              <a:rect l="l" t="t" r="r" b="b"/>
              <a:pathLst>
                <a:path w="1551" h="1256" extrusionOk="0">
                  <a:moveTo>
                    <a:pt x="763" y="1"/>
                  </a:moveTo>
                  <a:cubicBezTo>
                    <a:pt x="525" y="12"/>
                    <a:pt x="299" y="131"/>
                    <a:pt x="180" y="334"/>
                  </a:cubicBezTo>
                  <a:cubicBezTo>
                    <a:pt x="1" y="620"/>
                    <a:pt x="168" y="1001"/>
                    <a:pt x="441" y="1167"/>
                  </a:cubicBezTo>
                  <a:cubicBezTo>
                    <a:pt x="539" y="1228"/>
                    <a:pt x="644" y="1256"/>
                    <a:pt x="750" y="1256"/>
                  </a:cubicBezTo>
                  <a:cubicBezTo>
                    <a:pt x="993" y="1256"/>
                    <a:pt x="1234" y="1109"/>
                    <a:pt x="1358" y="893"/>
                  </a:cubicBezTo>
                  <a:cubicBezTo>
                    <a:pt x="1551" y="573"/>
                    <a:pt x="1436" y="51"/>
                    <a:pt x="1040" y="51"/>
                  </a:cubicBezTo>
                  <a:cubicBezTo>
                    <a:pt x="995" y="51"/>
                    <a:pt x="946" y="57"/>
                    <a:pt x="894" y="72"/>
                  </a:cubicBezTo>
                  <a:cubicBezTo>
                    <a:pt x="884" y="74"/>
                    <a:pt x="874" y="75"/>
                    <a:pt x="864" y="75"/>
                  </a:cubicBezTo>
                  <a:cubicBezTo>
                    <a:pt x="816" y="75"/>
                    <a:pt x="773" y="50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51"/>
            <p:cNvSpPr/>
            <p:nvPr/>
          </p:nvSpPr>
          <p:spPr>
            <a:xfrm>
              <a:off x="-967959" y="4529327"/>
              <a:ext cx="353530" cy="552495"/>
            </a:xfrm>
            <a:custGeom>
              <a:avLst/>
              <a:gdLst/>
              <a:ahLst/>
              <a:cxnLst/>
              <a:rect l="l" t="t" r="r" b="b"/>
              <a:pathLst>
                <a:path w="11752" h="18366" extrusionOk="0">
                  <a:moveTo>
                    <a:pt x="4476" y="1225"/>
                  </a:moveTo>
                  <a:cubicBezTo>
                    <a:pt x="4831" y="1225"/>
                    <a:pt x="5210" y="1286"/>
                    <a:pt x="5465" y="1286"/>
                  </a:cubicBezTo>
                  <a:cubicBezTo>
                    <a:pt x="5874" y="1281"/>
                    <a:pt x="6284" y="1278"/>
                    <a:pt x="6693" y="1278"/>
                  </a:cubicBezTo>
                  <a:cubicBezTo>
                    <a:pt x="7272" y="1278"/>
                    <a:pt x="7851" y="1284"/>
                    <a:pt x="8430" y="1298"/>
                  </a:cubicBezTo>
                  <a:cubicBezTo>
                    <a:pt x="8561" y="1346"/>
                    <a:pt x="8561" y="1536"/>
                    <a:pt x="8430" y="1584"/>
                  </a:cubicBezTo>
                  <a:lnTo>
                    <a:pt x="8430" y="1572"/>
                  </a:lnTo>
                  <a:cubicBezTo>
                    <a:pt x="8164" y="1576"/>
                    <a:pt x="7899" y="1577"/>
                    <a:pt x="7636" y="1577"/>
                  </a:cubicBezTo>
                  <a:cubicBezTo>
                    <a:pt x="7108" y="1577"/>
                    <a:pt x="6584" y="1572"/>
                    <a:pt x="6060" y="1572"/>
                  </a:cubicBezTo>
                  <a:cubicBezTo>
                    <a:pt x="5931" y="1572"/>
                    <a:pt x="5184" y="1528"/>
                    <a:pt x="4605" y="1528"/>
                  </a:cubicBezTo>
                  <a:cubicBezTo>
                    <a:pt x="4229" y="1528"/>
                    <a:pt x="3924" y="1547"/>
                    <a:pt x="3905" y="1608"/>
                  </a:cubicBezTo>
                  <a:cubicBezTo>
                    <a:pt x="3894" y="1649"/>
                    <a:pt x="3855" y="1670"/>
                    <a:pt x="3816" y="1670"/>
                  </a:cubicBezTo>
                  <a:cubicBezTo>
                    <a:pt x="3777" y="1670"/>
                    <a:pt x="3739" y="1649"/>
                    <a:pt x="3727" y="1608"/>
                  </a:cubicBezTo>
                  <a:lnTo>
                    <a:pt x="3703" y="1536"/>
                  </a:lnTo>
                  <a:cubicBezTo>
                    <a:pt x="3691" y="1488"/>
                    <a:pt x="3703" y="1453"/>
                    <a:pt x="3739" y="1417"/>
                  </a:cubicBezTo>
                  <a:cubicBezTo>
                    <a:pt x="3911" y="1266"/>
                    <a:pt x="4185" y="1225"/>
                    <a:pt x="4476" y="1225"/>
                  </a:cubicBezTo>
                  <a:close/>
                  <a:moveTo>
                    <a:pt x="10898" y="2714"/>
                  </a:moveTo>
                  <a:cubicBezTo>
                    <a:pt x="10975" y="2714"/>
                    <a:pt x="11036" y="2792"/>
                    <a:pt x="11013" y="2882"/>
                  </a:cubicBezTo>
                  <a:cubicBezTo>
                    <a:pt x="11013" y="2893"/>
                    <a:pt x="11013" y="2905"/>
                    <a:pt x="11025" y="2905"/>
                  </a:cubicBezTo>
                  <a:cubicBezTo>
                    <a:pt x="11121" y="5001"/>
                    <a:pt x="11085" y="7108"/>
                    <a:pt x="11061" y="9204"/>
                  </a:cubicBezTo>
                  <a:cubicBezTo>
                    <a:pt x="11049" y="11287"/>
                    <a:pt x="11085" y="13407"/>
                    <a:pt x="10871" y="15490"/>
                  </a:cubicBezTo>
                  <a:cubicBezTo>
                    <a:pt x="10864" y="15530"/>
                    <a:pt x="10828" y="15555"/>
                    <a:pt x="10793" y="15555"/>
                  </a:cubicBezTo>
                  <a:cubicBezTo>
                    <a:pt x="10765" y="15555"/>
                    <a:pt x="10738" y="15539"/>
                    <a:pt x="10728" y="15502"/>
                  </a:cubicBezTo>
                  <a:lnTo>
                    <a:pt x="10716" y="15502"/>
                  </a:lnTo>
                  <a:cubicBezTo>
                    <a:pt x="10728" y="15585"/>
                    <a:pt x="10656" y="15657"/>
                    <a:pt x="10585" y="15657"/>
                  </a:cubicBezTo>
                  <a:cubicBezTo>
                    <a:pt x="10039" y="15670"/>
                    <a:pt x="9493" y="15673"/>
                    <a:pt x="8945" y="15673"/>
                  </a:cubicBezTo>
                  <a:cubicBezTo>
                    <a:pt x="8190" y="15673"/>
                    <a:pt x="7434" y="15666"/>
                    <a:pt x="6680" y="15666"/>
                  </a:cubicBezTo>
                  <a:cubicBezTo>
                    <a:pt x="6442" y="15666"/>
                    <a:pt x="6203" y="15667"/>
                    <a:pt x="5965" y="15669"/>
                  </a:cubicBezTo>
                  <a:cubicBezTo>
                    <a:pt x="5119" y="15669"/>
                    <a:pt x="4261" y="15687"/>
                    <a:pt x="3404" y="15687"/>
                  </a:cubicBezTo>
                  <a:cubicBezTo>
                    <a:pt x="2719" y="15687"/>
                    <a:pt x="2035" y="15675"/>
                    <a:pt x="1357" y="15633"/>
                  </a:cubicBezTo>
                  <a:cubicBezTo>
                    <a:pt x="1310" y="15633"/>
                    <a:pt x="1286" y="15597"/>
                    <a:pt x="1274" y="15550"/>
                  </a:cubicBezTo>
                  <a:cubicBezTo>
                    <a:pt x="1238" y="15538"/>
                    <a:pt x="1203" y="15502"/>
                    <a:pt x="1203" y="15454"/>
                  </a:cubicBezTo>
                  <a:cubicBezTo>
                    <a:pt x="1131" y="13383"/>
                    <a:pt x="1096" y="11287"/>
                    <a:pt x="1048" y="9228"/>
                  </a:cubicBezTo>
                  <a:cubicBezTo>
                    <a:pt x="1012" y="7168"/>
                    <a:pt x="917" y="5072"/>
                    <a:pt x="1072" y="3012"/>
                  </a:cubicBezTo>
                  <a:cubicBezTo>
                    <a:pt x="1084" y="2941"/>
                    <a:pt x="1131" y="2893"/>
                    <a:pt x="1191" y="2882"/>
                  </a:cubicBezTo>
                  <a:cubicBezTo>
                    <a:pt x="1191" y="2839"/>
                    <a:pt x="1219" y="2796"/>
                    <a:pt x="1268" y="2796"/>
                  </a:cubicBezTo>
                  <a:cubicBezTo>
                    <a:pt x="1274" y="2796"/>
                    <a:pt x="1280" y="2797"/>
                    <a:pt x="1286" y="2798"/>
                  </a:cubicBezTo>
                  <a:cubicBezTo>
                    <a:pt x="2948" y="2829"/>
                    <a:pt x="4603" y="2873"/>
                    <a:pt x="6260" y="2873"/>
                  </a:cubicBezTo>
                  <a:cubicBezTo>
                    <a:pt x="7797" y="2873"/>
                    <a:pt x="9335" y="2835"/>
                    <a:pt x="10882" y="2715"/>
                  </a:cubicBezTo>
                  <a:cubicBezTo>
                    <a:pt x="10888" y="2714"/>
                    <a:pt x="10893" y="2714"/>
                    <a:pt x="10898" y="2714"/>
                  </a:cubicBezTo>
                  <a:close/>
                  <a:moveTo>
                    <a:pt x="6324" y="16269"/>
                  </a:moveTo>
                  <a:cubicBezTo>
                    <a:pt x="6722" y="16269"/>
                    <a:pt x="7001" y="16697"/>
                    <a:pt x="6942" y="17133"/>
                  </a:cubicBezTo>
                  <a:cubicBezTo>
                    <a:pt x="6879" y="17582"/>
                    <a:pt x="6450" y="17967"/>
                    <a:pt x="5993" y="17967"/>
                  </a:cubicBezTo>
                  <a:cubicBezTo>
                    <a:pt x="5928" y="17967"/>
                    <a:pt x="5863" y="17959"/>
                    <a:pt x="5799" y="17943"/>
                  </a:cubicBezTo>
                  <a:cubicBezTo>
                    <a:pt x="5322" y="17836"/>
                    <a:pt x="4977" y="17264"/>
                    <a:pt x="5156" y="16800"/>
                  </a:cubicBezTo>
                  <a:cubicBezTo>
                    <a:pt x="5275" y="16492"/>
                    <a:pt x="5568" y="16300"/>
                    <a:pt x="5883" y="16300"/>
                  </a:cubicBezTo>
                  <a:cubicBezTo>
                    <a:pt x="5945" y="16300"/>
                    <a:pt x="6009" y="16308"/>
                    <a:pt x="6072" y="16324"/>
                  </a:cubicBezTo>
                  <a:cubicBezTo>
                    <a:pt x="6160" y="16286"/>
                    <a:pt x="6244" y="16269"/>
                    <a:pt x="6324" y="16269"/>
                  </a:cubicBezTo>
                  <a:close/>
                  <a:moveTo>
                    <a:pt x="7180" y="24"/>
                  </a:moveTo>
                  <a:cubicBezTo>
                    <a:pt x="6132" y="24"/>
                    <a:pt x="5072" y="48"/>
                    <a:pt x="4024" y="107"/>
                  </a:cubicBezTo>
                  <a:cubicBezTo>
                    <a:pt x="3167" y="167"/>
                    <a:pt x="0" y="0"/>
                    <a:pt x="726" y="1596"/>
                  </a:cubicBezTo>
                  <a:cubicBezTo>
                    <a:pt x="752" y="1638"/>
                    <a:pt x="717" y="1680"/>
                    <a:pt x="678" y="1680"/>
                  </a:cubicBezTo>
                  <a:cubicBezTo>
                    <a:pt x="662" y="1680"/>
                    <a:pt x="645" y="1673"/>
                    <a:pt x="631" y="1655"/>
                  </a:cubicBezTo>
                  <a:lnTo>
                    <a:pt x="631" y="1655"/>
                  </a:lnTo>
                  <a:cubicBezTo>
                    <a:pt x="715" y="2905"/>
                    <a:pt x="655" y="4179"/>
                    <a:pt x="643" y="5418"/>
                  </a:cubicBezTo>
                  <a:cubicBezTo>
                    <a:pt x="631" y="6751"/>
                    <a:pt x="619" y="8085"/>
                    <a:pt x="607" y="9418"/>
                  </a:cubicBezTo>
                  <a:cubicBezTo>
                    <a:pt x="584" y="12145"/>
                    <a:pt x="572" y="14859"/>
                    <a:pt x="548" y="17574"/>
                  </a:cubicBezTo>
                  <a:cubicBezTo>
                    <a:pt x="548" y="17598"/>
                    <a:pt x="536" y="17610"/>
                    <a:pt x="536" y="17633"/>
                  </a:cubicBezTo>
                  <a:cubicBezTo>
                    <a:pt x="613" y="18239"/>
                    <a:pt x="1469" y="18365"/>
                    <a:pt x="2296" y="18365"/>
                  </a:cubicBezTo>
                  <a:cubicBezTo>
                    <a:pt x="2868" y="18365"/>
                    <a:pt x="3426" y="18305"/>
                    <a:pt x="3703" y="18300"/>
                  </a:cubicBezTo>
                  <a:cubicBezTo>
                    <a:pt x="4513" y="18288"/>
                    <a:pt x="5334" y="18276"/>
                    <a:pt x="6156" y="18241"/>
                  </a:cubicBezTo>
                  <a:cubicBezTo>
                    <a:pt x="7846" y="18181"/>
                    <a:pt x="9549" y="18098"/>
                    <a:pt x="11240" y="17991"/>
                  </a:cubicBezTo>
                  <a:cubicBezTo>
                    <a:pt x="11323" y="17788"/>
                    <a:pt x="11394" y="17574"/>
                    <a:pt x="11454" y="17359"/>
                  </a:cubicBezTo>
                  <a:cubicBezTo>
                    <a:pt x="11418" y="17336"/>
                    <a:pt x="11406" y="17300"/>
                    <a:pt x="11406" y="17276"/>
                  </a:cubicBezTo>
                  <a:cubicBezTo>
                    <a:pt x="11299" y="16145"/>
                    <a:pt x="11430" y="14966"/>
                    <a:pt x="11490" y="13847"/>
                  </a:cubicBezTo>
                  <a:cubicBezTo>
                    <a:pt x="11537" y="12728"/>
                    <a:pt x="11585" y="11621"/>
                    <a:pt x="11609" y="10501"/>
                  </a:cubicBezTo>
                  <a:cubicBezTo>
                    <a:pt x="11644" y="8263"/>
                    <a:pt x="11668" y="6013"/>
                    <a:pt x="11609" y="3786"/>
                  </a:cubicBezTo>
                  <a:cubicBezTo>
                    <a:pt x="11585" y="2739"/>
                    <a:pt x="11752" y="679"/>
                    <a:pt x="10621" y="203"/>
                  </a:cubicBezTo>
                  <a:cubicBezTo>
                    <a:pt x="10341" y="87"/>
                    <a:pt x="9987" y="64"/>
                    <a:pt x="9639" y="64"/>
                  </a:cubicBezTo>
                  <a:cubicBezTo>
                    <a:pt x="9424" y="64"/>
                    <a:pt x="9212" y="73"/>
                    <a:pt x="9022" y="73"/>
                  </a:cubicBezTo>
                  <a:cubicBezTo>
                    <a:pt x="8982" y="73"/>
                    <a:pt x="8944" y="73"/>
                    <a:pt x="8906" y="72"/>
                  </a:cubicBezTo>
                  <a:cubicBezTo>
                    <a:pt x="8323" y="48"/>
                    <a:pt x="7751" y="24"/>
                    <a:pt x="718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51"/>
            <p:cNvSpPr/>
            <p:nvPr/>
          </p:nvSpPr>
          <p:spPr>
            <a:xfrm>
              <a:off x="-699707" y="4911230"/>
              <a:ext cx="47230" cy="21088"/>
            </a:xfrm>
            <a:custGeom>
              <a:avLst/>
              <a:gdLst/>
              <a:ahLst/>
              <a:cxnLst/>
              <a:rect l="l" t="t" r="r" b="b"/>
              <a:pathLst>
                <a:path w="1570" h="701" extrusionOk="0">
                  <a:moveTo>
                    <a:pt x="1114" y="1"/>
                  </a:moveTo>
                  <a:cubicBezTo>
                    <a:pt x="831" y="1"/>
                    <a:pt x="489" y="101"/>
                    <a:pt x="382" y="164"/>
                  </a:cubicBezTo>
                  <a:cubicBezTo>
                    <a:pt x="358" y="176"/>
                    <a:pt x="358" y="188"/>
                    <a:pt x="358" y="212"/>
                  </a:cubicBezTo>
                  <a:cubicBezTo>
                    <a:pt x="263" y="247"/>
                    <a:pt x="168" y="295"/>
                    <a:pt x="84" y="354"/>
                  </a:cubicBezTo>
                  <a:cubicBezTo>
                    <a:pt x="1" y="414"/>
                    <a:pt x="25" y="533"/>
                    <a:pt x="120" y="569"/>
                  </a:cubicBezTo>
                  <a:cubicBezTo>
                    <a:pt x="275" y="626"/>
                    <a:pt x="587" y="700"/>
                    <a:pt x="879" y="700"/>
                  </a:cubicBezTo>
                  <a:cubicBezTo>
                    <a:pt x="1192" y="700"/>
                    <a:pt x="1482" y="614"/>
                    <a:pt x="1525" y="331"/>
                  </a:cubicBezTo>
                  <a:cubicBezTo>
                    <a:pt x="1570" y="79"/>
                    <a:pt x="1365" y="1"/>
                    <a:pt x="11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51"/>
            <p:cNvSpPr/>
            <p:nvPr/>
          </p:nvSpPr>
          <p:spPr>
            <a:xfrm>
              <a:off x="-702565" y="4862556"/>
              <a:ext cx="36941" cy="33452"/>
            </a:xfrm>
            <a:custGeom>
              <a:avLst/>
              <a:gdLst/>
              <a:ahLst/>
              <a:cxnLst/>
              <a:rect l="l" t="t" r="r" b="b"/>
              <a:pathLst>
                <a:path w="1228" h="1112" extrusionOk="0">
                  <a:moveTo>
                    <a:pt x="652" y="1"/>
                  </a:moveTo>
                  <a:cubicBezTo>
                    <a:pt x="500" y="1"/>
                    <a:pt x="348" y="64"/>
                    <a:pt x="239" y="186"/>
                  </a:cubicBezTo>
                  <a:cubicBezTo>
                    <a:pt x="239" y="198"/>
                    <a:pt x="227" y="198"/>
                    <a:pt x="227" y="210"/>
                  </a:cubicBezTo>
                  <a:cubicBezTo>
                    <a:pt x="203" y="234"/>
                    <a:pt x="179" y="258"/>
                    <a:pt x="167" y="282"/>
                  </a:cubicBezTo>
                  <a:cubicBezTo>
                    <a:pt x="1" y="532"/>
                    <a:pt x="72" y="853"/>
                    <a:pt x="334" y="1008"/>
                  </a:cubicBezTo>
                  <a:cubicBezTo>
                    <a:pt x="427" y="1078"/>
                    <a:pt x="534" y="1111"/>
                    <a:pt x="641" y="1111"/>
                  </a:cubicBezTo>
                  <a:cubicBezTo>
                    <a:pt x="807" y="1111"/>
                    <a:pt x="971" y="1030"/>
                    <a:pt x="1072" y="877"/>
                  </a:cubicBezTo>
                  <a:cubicBezTo>
                    <a:pt x="1227" y="651"/>
                    <a:pt x="1203" y="341"/>
                    <a:pt x="1013" y="139"/>
                  </a:cubicBezTo>
                  <a:cubicBezTo>
                    <a:pt x="909" y="46"/>
                    <a:pt x="780" y="1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51"/>
            <p:cNvSpPr/>
            <p:nvPr/>
          </p:nvSpPr>
          <p:spPr>
            <a:xfrm>
              <a:off x="-826478" y="4890082"/>
              <a:ext cx="83118" cy="52584"/>
            </a:xfrm>
            <a:custGeom>
              <a:avLst/>
              <a:gdLst/>
              <a:ahLst/>
              <a:cxnLst/>
              <a:rect l="l" t="t" r="r" b="b"/>
              <a:pathLst>
                <a:path w="2763" h="1748" extrusionOk="0">
                  <a:moveTo>
                    <a:pt x="2381" y="284"/>
                  </a:moveTo>
                  <a:cubicBezTo>
                    <a:pt x="2358" y="331"/>
                    <a:pt x="2310" y="391"/>
                    <a:pt x="2274" y="438"/>
                  </a:cubicBezTo>
                  <a:lnTo>
                    <a:pt x="2274" y="403"/>
                  </a:lnTo>
                  <a:cubicBezTo>
                    <a:pt x="2274" y="355"/>
                    <a:pt x="2250" y="307"/>
                    <a:pt x="2215" y="284"/>
                  </a:cubicBezTo>
                  <a:close/>
                  <a:moveTo>
                    <a:pt x="691" y="1176"/>
                  </a:moveTo>
                  <a:lnTo>
                    <a:pt x="774" y="1200"/>
                  </a:lnTo>
                  <a:cubicBezTo>
                    <a:pt x="857" y="1284"/>
                    <a:pt x="965" y="1355"/>
                    <a:pt x="1072" y="1415"/>
                  </a:cubicBezTo>
                  <a:cubicBezTo>
                    <a:pt x="929" y="1355"/>
                    <a:pt x="798" y="1284"/>
                    <a:pt x="691" y="1176"/>
                  </a:cubicBezTo>
                  <a:close/>
                  <a:moveTo>
                    <a:pt x="1572" y="1355"/>
                  </a:moveTo>
                  <a:cubicBezTo>
                    <a:pt x="1655" y="1379"/>
                    <a:pt x="1738" y="1379"/>
                    <a:pt x="1822" y="1379"/>
                  </a:cubicBezTo>
                  <a:cubicBezTo>
                    <a:pt x="1762" y="1403"/>
                    <a:pt x="1715" y="1415"/>
                    <a:pt x="1655" y="1438"/>
                  </a:cubicBezTo>
                  <a:cubicBezTo>
                    <a:pt x="1643" y="1415"/>
                    <a:pt x="1631" y="1391"/>
                    <a:pt x="1607" y="1379"/>
                  </a:cubicBezTo>
                  <a:lnTo>
                    <a:pt x="1548" y="1355"/>
                  </a:lnTo>
                  <a:close/>
                  <a:moveTo>
                    <a:pt x="1603" y="1"/>
                  </a:moveTo>
                  <a:cubicBezTo>
                    <a:pt x="1167" y="1"/>
                    <a:pt x="730" y="17"/>
                    <a:pt x="298" y="45"/>
                  </a:cubicBezTo>
                  <a:cubicBezTo>
                    <a:pt x="226" y="45"/>
                    <a:pt x="179" y="117"/>
                    <a:pt x="203" y="176"/>
                  </a:cubicBezTo>
                  <a:cubicBezTo>
                    <a:pt x="182" y="141"/>
                    <a:pt x="142" y="123"/>
                    <a:pt x="104" y="123"/>
                  </a:cubicBezTo>
                  <a:cubicBezTo>
                    <a:pt x="51" y="123"/>
                    <a:pt x="0" y="156"/>
                    <a:pt x="0" y="224"/>
                  </a:cubicBezTo>
                  <a:cubicBezTo>
                    <a:pt x="36" y="986"/>
                    <a:pt x="584" y="1748"/>
                    <a:pt x="1405" y="1748"/>
                  </a:cubicBezTo>
                  <a:cubicBezTo>
                    <a:pt x="2179" y="1748"/>
                    <a:pt x="2762" y="1057"/>
                    <a:pt x="2655" y="295"/>
                  </a:cubicBezTo>
                  <a:cubicBezTo>
                    <a:pt x="2643" y="248"/>
                    <a:pt x="2608" y="212"/>
                    <a:pt x="2572" y="200"/>
                  </a:cubicBezTo>
                  <a:cubicBezTo>
                    <a:pt x="2608" y="117"/>
                    <a:pt x="2548" y="22"/>
                    <a:pt x="2453" y="22"/>
                  </a:cubicBezTo>
                  <a:cubicBezTo>
                    <a:pt x="2171" y="7"/>
                    <a:pt x="1887" y="1"/>
                    <a:pt x="16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51"/>
            <p:cNvSpPr/>
            <p:nvPr/>
          </p:nvSpPr>
          <p:spPr>
            <a:xfrm>
              <a:off x="-818265" y="5018747"/>
              <a:ext cx="60947" cy="50960"/>
            </a:xfrm>
            <a:custGeom>
              <a:avLst/>
              <a:gdLst/>
              <a:ahLst/>
              <a:cxnLst/>
              <a:rect l="l" t="t" r="r" b="b"/>
              <a:pathLst>
                <a:path w="2026" h="1694" extrusionOk="0">
                  <a:moveTo>
                    <a:pt x="1025" y="198"/>
                  </a:moveTo>
                  <a:cubicBezTo>
                    <a:pt x="1035" y="247"/>
                    <a:pt x="1078" y="272"/>
                    <a:pt x="1126" y="272"/>
                  </a:cubicBezTo>
                  <a:cubicBezTo>
                    <a:pt x="1136" y="272"/>
                    <a:pt x="1146" y="271"/>
                    <a:pt x="1156" y="269"/>
                  </a:cubicBezTo>
                  <a:cubicBezTo>
                    <a:pt x="1211" y="252"/>
                    <a:pt x="1262" y="245"/>
                    <a:pt x="1309" y="245"/>
                  </a:cubicBezTo>
                  <a:cubicBezTo>
                    <a:pt x="1699" y="245"/>
                    <a:pt x="1811" y="772"/>
                    <a:pt x="1620" y="1090"/>
                  </a:cubicBezTo>
                  <a:cubicBezTo>
                    <a:pt x="1496" y="1306"/>
                    <a:pt x="1255" y="1453"/>
                    <a:pt x="1008" y="1453"/>
                  </a:cubicBezTo>
                  <a:cubicBezTo>
                    <a:pt x="901" y="1453"/>
                    <a:pt x="792" y="1425"/>
                    <a:pt x="692" y="1364"/>
                  </a:cubicBezTo>
                  <a:cubicBezTo>
                    <a:pt x="430" y="1198"/>
                    <a:pt x="263" y="829"/>
                    <a:pt x="442" y="531"/>
                  </a:cubicBezTo>
                  <a:cubicBezTo>
                    <a:pt x="561" y="328"/>
                    <a:pt x="787" y="209"/>
                    <a:pt x="1025" y="198"/>
                  </a:cubicBezTo>
                  <a:close/>
                  <a:moveTo>
                    <a:pt x="1345" y="0"/>
                  </a:moveTo>
                  <a:cubicBezTo>
                    <a:pt x="1266" y="0"/>
                    <a:pt x="1183" y="17"/>
                    <a:pt x="1096" y="55"/>
                  </a:cubicBezTo>
                  <a:cubicBezTo>
                    <a:pt x="1033" y="39"/>
                    <a:pt x="969" y="31"/>
                    <a:pt x="906" y="31"/>
                  </a:cubicBezTo>
                  <a:cubicBezTo>
                    <a:pt x="591" y="31"/>
                    <a:pt x="299" y="221"/>
                    <a:pt x="180" y="519"/>
                  </a:cubicBezTo>
                  <a:cubicBezTo>
                    <a:pt x="1" y="1007"/>
                    <a:pt x="346" y="1567"/>
                    <a:pt x="823" y="1674"/>
                  </a:cubicBezTo>
                  <a:cubicBezTo>
                    <a:pt x="882" y="1687"/>
                    <a:pt x="943" y="1694"/>
                    <a:pt x="1002" y="1694"/>
                  </a:cubicBezTo>
                  <a:cubicBezTo>
                    <a:pt x="1465" y="1694"/>
                    <a:pt x="1902" y="1307"/>
                    <a:pt x="1966" y="864"/>
                  </a:cubicBezTo>
                  <a:cubicBezTo>
                    <a:pt x="2025" y="437"/>
                    <a:pt x="1744" y="0"/>
                    <a:pt x="13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51"/>
            <p:cNvSpPr/>
            <p:nvPr/>
          </p:nvSpPr>
          <p:spPr>
            <a:xfrm>
              <a:off x="-856922" y="4566238"/>
              <a:ext cx="146502" cy="13357"/>
            </a:xfrm>
            <a:custGeom>
              <a:avLst/>
              <a:gdLst/>
              <a:ahLst/>
              <a:cxnLst/>
              <a:rect l="l" t="t" r="r" b="b"/>
              <a:pathLst>
                <a:path w="4870" h="444" extrusionOk="0">
                  <a:moveTo>
                    <a:pt x="802" y="0"/>
                  </a:moveTo>
                  <a:cubicBezTo>
                    <a:pt x="504" y="0"/>
                    <a:pt x="223" y="43"/>
                    <a:pt x="48" y="202"/>
                  </a:cubicBezTo>
                  <a:cubicBezTo>
                    <a:pt x="12" y="226"/>
                    <a:pt x="0" y="273"/>
                    <a:pt x="12" y="309"/>
                  </a:cubicBezTo>
                  <a:lnTo>
                    <a:pt x="36" y="381"/>
                  </a:lnTo>
                  <a:cubicBezTo>
                    <a:pt x="48" y="422"/>
                    <a:pt x="86" y="443"/>
                    <a:pt x="125" y="443"/>
                  </a:cubicBezTo>
                  <a:cubicBezTo>
                    <a:pt x="164" y="443"/>
                    <a:pt x="203" y="422"/>
                    <a:pt x="214" y="381"/>
                  </a:cubicBezTo>
                  <a:cubicBezTo>
                    <a:pt x="233" y="320"/>
                    <a:pt x="536" y="301"/>
                    <a:pt x="911" y="301"/>
                  </a:cubicBezTo>
                  <a:cubicBezTo>
                    <a:pt x="1487" y="301"/>
                    <a:pt x="2232" y="345"/>
                    <a:pt x="2369" y="345"/>
                  </a:cubicBezTo>
                  <a:cubicBezTo>
                    <a:pt x="2893" y="345"/>
                    <a:pt x="3417" y="350"/>
                    <a:pt x="3945" y="350"/>
                  </a:cubicBezTo>
                  <a:cubicBezTo>
                    <a:pt x="4208" y="350"/>
                    <a:pt x="4473" y="349"/>
                    <a:pt x="4739" y="345"/>
                  </a:cubicBezTo>
                  <a:cubicBezTo>
                    <a:pt x="4870" y="297"/>
                    <a:pt x="4870" y="107"/>
                    <a:pt x="4739" y="71"/>
                  </a:cubicBezTo>
                  <a:cubicBezTo>
                    <a:pt x="4245" y="53"/>
                    <a:pt x="3751" y="47"/>
                    <a:pt x="3256" y="47"/>
                  </a:cubicBezTo>
                  <a:cubicBezTo>
                    <a:pt x="2762" y="47"/>
                    <a:pt x="2268" y="53"/>
                    <a:pt x="1774" y="59"/>
                  </a:cubicBezTo>
                  <a:cubicBezTo>
                    <a:pt x="1524" y="59"/>
                    <a:pt x="1152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51"/>
            <p:cNvSpPr/>
            <p:nvPr/>
          </p:nvSpPr>
          <p:spPr>
            <a:xfrm>
              <a:off x="-903852" y="4862586"/>
              <a:ext cx="38355" cy="35347"/>
            </a:xfrm>
            <a:custGeom>
              <a:avLst/>
              <a:gdLst/>
              <a:ahLst/>
              <a:cxnLst/>
              <a:rect l="l" t="t" r="r" b="b"/>
              <a:pathLst>
                <a:path w="1275" h="1175" extrusionOk="0">
                  <a:moveTo>
                    <a:pt x="643" y="1"/>
                  </a:moveTo>
                  <a:cubicBezTo>
                    <a:pt x="457" y="1"/>
                    <a:pt x="273" y="90"/>
                    <a:pt x="167" y="257"/>
                  </a:cubicBezTo>
                  <a:cubicBezTo>
                    <a:pt x="108" y="328"/>
                    <a:pt x="72" y="412"/>
                    <a:pt x="48" y="495"/>
                  </a:cubicBezTo>
                  <a:cubicBezTo>
                    <a:pt x="0" y="793"/>
                    <a:pt x="191" y="1078"/>
                    <a:pt x="489" y="1150"/>
                  </a:cubicBezTo>
                  <a:cubicBezTo>
                    <a:pt x="542" y="1167"/>
                    <a:pt x="596" y="1175"/>
                    <a:pt x="649" y="1175"/>
                  </a:cubicBezTo>
                  <a:cubicBezTo>
                    <a:pt x="859" y="1175"/>
                    <a:pt x="1060" y="1049"/>
                    <a:pt x="1155" y="840"/>
                  </a:cubicBezTo>
                  <a:cubicBezTo>
                    <a:pt x="1274" y="566"/>
                    <a:pt x="1191" y="257"/>
                    <a:pt x="953" y="90"/>
                  </a:cubicBezTo>
                  <a:cubicBezTo>
                    <a:pt x="858" y="30"/>
                    <a:pt x="750" y="1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51"/>
            <p:cNvSpPr/>
            <p:nvPr/>
          </p:nvSpPr>
          <p:spPr>
            <a:xfrm>
              <a:off x="-915674" y="4915111"/>
              <a:ext cx="48734" cy="21990"/>
            </a:xfrm>
            <a:custGeom>
              <a:avLst/>
              <a:gdLst/>
              <a:ahLst/>
              <a:cxnLst/>
              <a:rect l="l" t="t" r="r" b="b"/>
              <a:pathLst>
                <a:path w="1620" h="731" extrusionOk="0">
                  <a:moveTo>
                    <a:pt x="536" y="392"/>
                  </a:moveTo>
                  <a:cubicBezTo>
                    <a:pt x="548" y="440"/>
                    <a:pt x="596" y="475"/>
                    <a:pt x="643" y="475"/>
                  </a:cubicBezTo>
                  <a:lnTo>
                    <a:pt x="703" y="475"/>
                  </a:lnTo>
                  <a:cubicBezTo>
                    <a:pt x="669" y="478"/>
                    <a:pt x="636" y="480"/>
                    <a:pt x="604" y="480"/>
                  </a:cubicBezTo>
                  <a:cubicBezTo>
                    <a:pt x="498" y="480"/>
                    <a:pt x="398" y="464"/>
                    <a:pt x="298" y="428"/>
                  </a:cubicBezTo>
                  <a:cubicBezTo>
                    <a:pt x="381" y="404"/>
                    <a:pt x="453" y="404"/>
                    <a:pt x="536" y="392"/>
                  </a:cubicBezTo>
                  <a:close/>
                  <a:moveTo>
                    <a:pt x="909" y="0"/>
                  </a:moveTo>
                  <a:cubicBezTo>
                    <a:pt x="660" y="0"/>
                    <a:pt x="393" y="61"/>
                    <a:pt x="179" y="106"/>
                  </a:cubicBezTo>
                  <a:cubicBezTo>
                    <a:pt x="131" y="118"/>
                    <a:pt x="108" y="178"/>
                    <a:pt x="131" y="225"/>
                  </a:cubicBezTo>
                  <a:lnTo>
                    <a:pt x="108" y="225"/>
                  </a:lnTo>
                  <a:cubicBezTo>
                    <a:pt x="60" y="237"/>
                    <a:pt x="24" y="285"/>
                    <a:pt x="24" y="344"/>
                  </a:cubicBezTo>
                  <a:cubicBezTo>
                    <a:pt x="0" y="606"/>
                    <a:pt x="286" y="690"/>
                    <a:pt x="501" y="702"/>
                  </a:cubicBezTo>
                  <a:cubicBezTo>
                    <a:pt x="612" y="712"/>
                    <a:pt x="768" y="730"/>
                    <a:pt x="925" y="730"/>
                  </a:cubicBezTo>
                  <a:cubicBezTo>
                    <a:pt x="1139" y="730"/>
                    <a:pt x="1355" y="696"/>
                    <a:pt x="1465" y="559"/>
                  </a:cubicBezTo>
                  <a:cubicBezTo>
                    <a:pt x="1620" y="368"/>
                    <a:pt x="1501" y="154"/>
                    <a:pt x="1298" y="71"/>
                  </a:cubicBezTo>
                  <a:cubicBezTo>
                    <a:pt x="1183" y="19"/>
                    <a:pt x="1049" y="0"/>
                    <a:pt x="9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51"/>
            <p:cNvSpPr/>
            <p:nvPr/>
          </p:nvSpPr>
          <p:spPr>
            <a:xfrm>
              <a:off x="-940042" y="4610942"/>
              <a:ext cx="306631" cy="389959"/>
            </a:xfrm>
            <a:custGeom>
              <a:avLst/>
              <a:gdLst/>
              <a:ahLst/>
              <a:cxnLst/>
              <a:rect l="l" t="t" r="r" b="b"/>
              <a:pathLst>
                <a:path w="10193" h="12963" extrusionOk="0">
                  <a:moveTo>
                    <a:pt x="9973" y="1"/>
                  </a:moveTo>
                  <a:cubicBezTo>
                    <a:pt x="9967" y="1"/>
                    <a:pt x="9961" y="1"/>
                    <a:pt x="9954" y="2"/>
                  </a:cubicBezTo>
                  <a:cubicBezTo>
                    <a:pt x="8470" y="118"/>
                    <a:pt x="6991" y="154"/>
                    <a:pt x="5511" y="154"/>
                  </a:cubicBezTo>
                  <a:cubicBezTo>
                    <a:pt x="3798" y="154"/>
                    <a:pt x="2083" y="105"/>
                    <a:pt x="358" y="73"/>
                  </a:cubicBezTo>
                  <a:cubicBezTo>
                    <a:pt x="310" y="73"/>
                    <a:pt x="263" y="121"/>
                    <a:pt x="275" y="169"/>
                  </a:cubicBezTo>
                  <a:cubicBezTo>
                    <a:pt x="203" y="180"/>
                    <a:pt x="156" y="228"/>
                    <a:pt x="156" y="299"/>
                  </a:cubicBezTo>
                  <a:cubicBezTo>
                    <a:pt x="1" y="2347"/>
                    <a:pt x="96" y="4443"/>
                    <a:pt x="132" y="6515"/>
                  </a:cubicBezTo>
                  <a:cubicBezTo>
                    <a:pt x="168" y="8586"/>
                    <a:pt x="215" y="10670"/>
                    <a:pt x="287" y="12741"/>
                  </a:cubicBezTo>
                  <a:cubicBezTo>
                    <a:pt x="287" y="12789"/>
                    <a:pt x="310" y="12825"/>
                    <a:pt x="358" y="12837"/>
                  </a:cubicBezTo>
                  <a:cubicBezTo>
                    <a:pt x="358" y="12872"/>
                    <a:pt x="394" y="12908"/>
                    <a:pt x="429" y="12908"/>
                  </a:cubicBezTo>
                  <a:cubicBezTo>
                    <a:pt x="1112" y="12950"/>
                    <a:pt x="1797" y="12962"/>
                    <a:pt x="2482" y="12962"/>
                  </a:cubicBezTo>
                  <a:cubicBezTo>
                    <a:pt x="3339" y="12962"/>
                    <a:pt x="4196" y="12944"/>
                    <a:pt x="5049" y="12944"/>
                  </a:cubicBezTo>
                  <a:cubicBezTo>
                    <a:pt x="5971" y="12944"/>
                    <a:pt x="6892" y="12957"/>
                    <a:pt x="7814" y="12957"/>
                  </a:cubicBezTo>
                  <a:cubicBezTo>
                    <a:pt x="8428" y="12957"/>
                    <a:pt x="9042" y="12951"/>
                    <a:pt x="9657" y="12932"/>
                  </a:cubicBezTo>
                  <a:cubicBezTo>
                    <a:pt x="9835" y="12932"/>
                    <a:pt x="9835" y="12670"/>
                    <a:pt x="9657" y="12670"/>
                  </a:cubicBezTo>
                  <a:cubicBezTo>
                    <a:pt x="9273" y="12664"/>
                    <a:pt x="8889" y="12662"/>
                    <a:pt x="8505" y="12662"/>
                  </a:cubicBezTo>
                  <a:cubicBezTo>
                    <a:pt x="7353" y="12662"/>
                    <a:pt x="6201" y="12682"/>
                    <a:pt x="5049" y="12682"/>
                  </a:cubicBezTo>
                  <a:cubicBezTo>
                    <a:pt x="4851" y="12684"/>
                    <a:pt x="4653" y="12684"/>
                    <a:pt x="4455" y="12684"/>
                  </a:cubicBezTo>
                  <a:cubicBezTo>
                    <a:pt x="4010" y="12684"/>
                    <a:pt x="3564" y="12681"/>
                    <a:pt x="3118" y="12681"/>
                  </a:cubicBezTo>
                  <a:cubicBezTo>
                    <a:pt x="2244" y="12681"/>
                    <a:pt x="1371" y="12692"/>
                    <a:pt x="501" y="12753"/>
                  </a:cubicBezTo>
                  <a:lnTo>
                    <a:pt x="501" y="12741"/>
                  </a:lnTo>
                  <a:cubicBezTo>
                    <a:pt x="525" y="10670"/>
                    <a:pt x="453" y="8586"/>
                    <a:pt x="418" y="6515"/>
                  </a:cubicBezTo>
                  <a:cubicBezTo>
                    <a:pt x="370" y="4443"/>
                    <a:pt x="441" y="2371"/>
                    <a:pt x="418" y="299"/>
                  </a:cubicBezTo>
                  <a:cubicBezTo>
                    <a:pt x="418" y="288"/>
                    <a:pt x="418" y="276"/>
                    <a:pt x="418" y="264"/>
                  </a:cubicBezTo>
                  <a:cubicBezTo>
                    <a:pt x="1865" y="447"/>
                    <a:pt x="3336" y="519"/>
                    <a:pt x="4811" y="519"/>
                  </a:cubicBezTo>
                  <a:cubicBezTo>
                    <a:pt x="6490" y="519"/>
                    <a:pt x="8175" y="426"/>
                    <a:pt x="9835" y="299"/>
                  </a:cubicBezTo>
                  <a:cubicBezTo>
                    <a:pt x="9835" y="2359"/>
                    <a:pt x="9907" y="4431"/>
                    <a:pt x="9895" y="6491"/>
                  </a:cubicBezTo>
                  <a:cubicBezTo>
                    <a:pt x="9871" y="8586"/>
                    <a:pt x="9740" y="10682"/>
                    <a:pt x="9800" y="12777"/>
                  </a:cubicBezTo>
                  <a:lnTo>
                    <a:pt x="9800" y="12789"/>
                  </a:lnTo>
                  <a:cubicBezTo>
                    <a:pt x="9811" y="12828"/>
                    <a:pt x="9840" y="12846"/>
                    <a:pt x="9869" y="12846"/>
                  </a:cubicBezTo>
                  <a:cubicBezTo>
                    <a:pt x="9903" y="12846"/>
                    <a:pt x="9936" y="12822"/>
                    <a:pt x="9943" y="12777"/>
                  </a:cubicBezTo>
                  <a:cubicBezTo>
                    <a:pt x="10157" y="10694"/>
                    <a:pt x="10121" y="8574"/>
                    <a:pt x="10145" y="6491"/>
                  </a:cubicBezTo>
                  <a:cubicBezTo>
                    <a:pt x="10157" y="4395"/>
                    <a:pt x="10193" y="2288"/>
                    <a:pt x="10097" y="204"/>
                  </a:cubicBezTo>
                  <a:cubicBezTo>
                    <a:pt x="10097" y="192"/>
                    <a:pt x="10097" y="180"/>
                    <a:pt x="10097" y="169"/>
                  </a:cubicBezTo>
                  <a:cubicBezTo>
                    <a:pt x="10120" y="79"/>
                    <a:pt x="10059" y="1"/>
                    <a:pt x="9973" y="1"/>
                  </a:cubicBezTo>
                  <a:close/>
                </a:path>
              </a:pathLst>
            </a:custGeom>
            <a:solidFill>
              <a:srgbClr val="222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51"/>
            <p:cNvSpPr/>
            <p:nvPr/>
          </p:nvSpPr>
          <p:spPr>
            <a:xfrm>
              <a:off x="-976923" y="4520001"/>
              <a:ext cx="370015" cy="569101"/>
            </a:xfrm>
            <a:custGeom>
              <a:avLst/>
              <a:gdLst/>
              <a:ahLst/>
              <a:cxnLst/>
              <a:rect l="l" t="t" r="r" b="b"/>
              <a:pathLst>
                <a:path w="12300" h="18918" extrusionOk="0">
                  <a:moveTo>
                    <a:pt x="6954" y="343"/>
                  </a:moveTo>
                  <a:cubicBezTo>
                    <a:pt x="7128" y="343"/>
                    <a:pt x="7303" y="344"/>
                    <a:pt x="7478" y="346"/>
                  </a:cubicBezTo>
                  <a:cubicBezTo>
                    <a:pt x="8049" y="346"/>
                    <a:pt x="8621" y="358"/>
                    <a:pt x="9204" y="382"/>
                  </a:cubicBezTo>
                  <a:cubicBezTo>
                    <a:pt x="9284" y="385"/>
                    <a:pt x="9368" y="386"/>
                    <a:pt x="9456" y="386"/>
                  </a:cubicBezTo>
                  <a:cubicBezTo>
                    <a:pt x="9588" y="386"/>
                    <a:pt x="9728" y="384"/>
                    <a:pt x="9870" y="384"/>
                  </a:cubicBezTo>
                  <a:cubicBezTo>
                    <a:pt x="10239" y="384"/>
                    <a:pt x="10621" y="401"/>
                    <a:pt x="10919" y="525"/>
                  </a:cubicBezTo>
                  <a:cubicBezTo>
                    <a:pt x="12050" y="989"/>
                    <a:pt x="11883" y="3061"/>
                    <a:pt x="11907" y="4108"/>
                  </a:cubicBezTo>
                  <a:cubicBezTo>
                    <a:pt x="11966" y="6347"/>
                    <a:pt x="11942" y="8585"/>
                    <a:pt x="11907" y="10823"/>
                  </a:cubicBezTo>
                  <a:cubicBezTo>
                    <a:pt x="11883" y="11943"/>
                    <a:pt x="11835" y="13050"/>
                    <a:pt x="11776" y="14169"/>
                  </a:cubicBezTo>
                  <a:cubicBezTo>
                    <a:pt x="11728" y="15300"/>
                    <a:pt x="11597" y="16467"/>
                    <a:pt x="11692" y="17598"/>
                  </a:cubicBezTo>
                  <a:cubicBezTo>
                    <a:pt x="11692" y="17634"/>
                    <a:pt x="11716" y="17658"/>
                    <a:pt x="11740" y="17681"/>
                  </a:cubicBezTo>
                  <a:cubicBezTo>
                    <a:pt x="11692" y="17896"/>
                    <a:pt x="11621" y="18110"/>
                    <a:pt x="11526" y="18312"/>
                  </a:cubicBezTo>
                  <a:cubicBezTo>
                    <a:pt x="9835" y="18431"/>
                    <a:pt x="8144" y="18503"/>
                    <a:pt x="6454" y="18562"/>
                  </a:cubicBezTo>
                  <a:cubicBezTo>
                    <a:pt x="5632" y="18586"/>
                    <a:pt x="4811" y="18610"/>
                    <a:pt x="4001" y="18622"/>
                  </a:cubicBezTo>
                  <a:cubicBezTo>
                    <a:pt x="3727" y="18627"/>
                    <a:pt x="3182" y="18684"/>
                    <a:pt x="2620" y="18684"/>
                  </a:cubicBezTo>
                  <a:cubicBezTo>
                    <a:pt x="1788" y="18684"/>
                    <a:pt x="919" y="18559"/>
                    <a:pt x="834" y="17955"/>
                  </a:cubicBezTo>
                  <a:cubicBezTo>
                    <a:pt x="834" y="17931"/>
                    <a:pt x="846" y="17908"/>
                    <a:pt x="846" y="17884"/>
                  </a:cubicBezTo>
                  <a:cubicBezTo>
                    <a:pt x="870" y="15169"/>
                    <a:pt x="893" y="12455"/>
                    <a:pt x="905" y="9740"/>
                  </a:cubicBezTo>
                  <a:cubicBezTo>
                    <a:pt x="917" y="8406"/>
                    <a:pt x="929" y="7073"/>
                    <a:pt x="941" y="5739"/>
                  </a:cubicBezTo>
                  <a:cubicBezTo>
                    <a:pt x="953" y="4489"/>
                    <a:pt x="1013" y="3215"/>
                    <a:pt x="929" y="1977"/>
                  </a:cubicBezTo>
                  <a:lnTo>
                    <a:pt x="929" y="1977"/>
                  </a:lnTo>
                  <a:cubicBezTo>
                    <a:pt x="942" y="1993"/>
                    <a:pt x="957" y="1999"/>
                    <a:pt x="972" y="1999"/>
                  </a:cubicBezTo>
                  <a:cubicBezTo>
                    <a:pt x="1013" y="1999"/>
                    <a:pt x="1051" y="1949"/>
                    <a:pt x="1024" y="1906"/>
                  </a:cubicBezTo>
                  <a:cubicBezTo>
                    <a:pt x="298" y="310"/>
                    <a:pt x="3465" y="477"/>
                    <a:pt x="4322" y="417"/>
                  </a:cubicBezTo>
                  <a:cubicBezTo>
                    <a:pt x="5206" y="368"/>
                    <a:pt x="6080" y="343"/>
                    <a:pt x="6954" y="343"/>
                  </a:cubicBezTo>
                  <a:close/>
                  <a:moveTo>
                    <a:pt x="7187" y="51"/>
                  </a:moveTo>
                  <a:cubicBezTo>
                    <a:pt x="6469" y="51"/>
                    <a:pt x="5751" y="66"/>
                    <a:pt x="5037" y="96"/>
                  </a:cubicBezTo>
                  <a:cubicBezTo>
                    <a:pt x="4370" y="132"/>
                    <a:pt x="1" y="24"/>
                    <a:pt x="751" y="1668"/>
                  </a:cubicBezTo>
                  <a:cubicBezTo>
                    <a:pt x="608" y="3013"/>
                    <a:pt x="655" y="4406"/>
                    <a:pt x="643" y="5739"/>
                  </a:cubicBezTo>
                  <a:cubicBezTo>
                    <a:pt x="632" y="7073"/>
                    <a:pt x="632" y="8395"/>
                    <a:pt x="620" y="9740"/>
                  </a:cubicBezTo>
                  <a:cubicBezTo>
                    <a:pt x="596" y="12455"/>
                    <a:pt x="572" y="15169"/>
                    <a:pt x="560" y="17884"/>
                  </a:cubicBezTo>
                  <a:cubicBezTo>
                    <a:pt x="548" y="17943"/>
                    <a:pt x="584" y="17991"/>
                    <a:pt x="643" y="18015"/>
                  </a:cubicBezTo>
                  <a:cubicBezTo>
                    <a:pt x="655" y="18420"/>
                    <a:pt x="929" y="18705"/>
                    <a:pt x="1358" y="18836"/>
                  </a:cubicBezTo>
                  <a:cubicBezTo>
                    <a:pt x="1596" y="18902"/>
                    <a:pt x="1849" y="18917"/>
                    <a:pt x="2100" y="18917"/>
                  </a:cubicBezTo>
                  <a:cubicBezTo>
                    <a:pt x="2301" y="18917"/>
                    <a:pt x="2501" y="18908"/>
                    <a:pt x="2691" y="18908"/>
                  </a:cubicBezTo>
                  <a:cubicBezTo>
                    <a:pt x="3322" y="18908"/>
                    <a:pt x="3953" y="18896"/>
                    <a:pt x="4573" y="18896"/>
                  </a:cubicBezTo>
                  <a:cubicBezTo>
                    <a:pt x="6930" y="18848"/>
                    <a:pt x="9287" y="18741"/>
                    <a:pt x="11633" y="18598"/>
                  </a:cubicBezTo>
                  <a:cubicBezTo>
                    <a:pt x="11716" y="18586"/>
                    <a:pt x="11788" y="18515"/>
                    <a:pt x="11776" y="18431"/>
                  </a:cubicBezTo>
                  <a:cubicBezTo>
                    <a:pt x="12026" y="18277"/>
                    <a:pt x="12121" y="17979"/>
                    <a:pt x="12014" y="17705"/>
                  </a:cubicBezTo>
                  <a:cubicBezTo>
                    <a:pt x="12014" y="17681"/>
                    <a:pt x="11990" y="17669"/>
                    <a:pt x="11966" y="17646"/>
                  </a:cubicBezTo>
                  <a:cubicBezTo>
                    <a:pt x="11978" y="17586"/>
                    <a:pt x="12002" y="17527"/>
                    <a:pt x="12002" y="17455"/>
                  </a:cubicBezTo>
                  <a:cubicBezTo>
                    <a:pt x="12014" y="17419"/>
                    <a:pt x="11990" y="17372"/>
                    <a:pt x="11954" y="17348"/>
                  </a:cubicBezTo>
                  <a:cubicBezTo>
                    <a:pt x="12062" y="16003"/>
                    <a:pt x="12050" y="14645"/>
                    <a:pt x="12109" y="13300"/>
                  </a:cubicBezTo>
                  <a:cubicBezTo>
                    <a:pt x="12181" y="11835"/>
                    <a:pt x="12216" y="10347"/>
                    <a:pt x="12216" y="8895"/>
                  </a:cubicBezTo>
                  <a:cubicBezTo>
                    <a:pt x="12228" y="7430"/>
                    <a:pt x="12228" y="5978"/>
                    <a:pt x="12204" y="4513"/>
                  </a:cubicBezTo>
                  <a:cubicBezTo>
                    <a:pt x="12193" y="3406"/>
                    <a:pt x="12300" y="1882"/>
                    <a:pt x="11776" y="870"/>
                  </a:cubicBezTo>
                  <a:cubicBezTo>
                    <a:pt x="11335" y="1"/>
                    <a:pt x="10157" y="132"/>
                    <a:pt x="9347" y="96"/>
                  </a:cubicBezTo>
                  <a:cubicBezTo>
                    <a:pt x="8627" y="66"/>
                    <a:pt x="7906" y="51"/>
                    <a:pt x="7187" y="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5" name="Google Shape;6725;p51"/>
          <p:cNvGrpSpPr/>
          <p:nvPr/>
        </p:nvGrpSpPr>
        <p:grpSpPr>
          <a:xfrm rot="573632">
            <a:off x="583189" y="3584592"/>
            <a:ext cx="509107" cy="1596284"/>
            <a:chOff x="-2382408" y="3326789"/>
            <a:chExt cx="286927" cy="899647"/>
          </a:xfrm>
        </p:grpSpPr>
        <p:sp>
          <p:nvSpPr>
            <p:cNvPr id="6726" name="Google Shape;6726;p51"/>
            <p:cNvSpPr/>
            <p:nvPr/>
          </p:nvSpPr>
          <p:spPr>
            <a:xfrm>
              <a:off x="-2354130" y="3408584"/>
              <a:ext cx="242525" cy="175561"/>
            </a:xfrm>
            <a:custGeom>
              <a:avLst/>
              <a:gdLst/>
              <a:ahLst/>
              <a:cxnLst/>
              <a:rect l="l" t="t" r="r" b="b"/>
              <a:pathLst>
                <a:path w="8062" h="5836" extrusionOk="0">
                  <a:moveTo>
                    <a:pt x="5549" y="1"/>
                  </a:moveTo>
                  <a:cubicBezTo>
                    <a:pt x="5083" y="337"/>
                    <a:pt x="4518" y="517"/>
                    <a:pt x="3958" y="517"/>
                  </a:cubicBezTo>
                  <a:cubicBezTo>
                    <a:pt x="3447" y="517"/>
                    <a:pt x="2939" y="367"/>
                    <a:pt x="2513" y="48"/>
                  </a:cubicBezTo>
                  <a:lnTo>
                    <a:pt x="1858" y="1322"/>
                  </a:lnTo>
                  <a:cubicBezTo>
                    <a:pt x="1251" y="2525"/>
                    <a:pt x="692" y="3763"/>
                    <a:pt x="1" y="4906"/>
                  </a:cubicBezTo>
                  <a:cubicBezTo>
                    <a:pt x="347" y="5385"/>
                    <a:pt x="828" y="5635"/>
                    <a:pt x="1295" y="5635"/>
                  </a:cubicBezTo>
                  <a:cubicBezTo>
                    <a:pt x="1791" y="5635"/>
                    <a:pt x="2272" y="5352"/>
                    <a:pt x="2561" y="4763"/>
                  </a:cubicBezTo>
                  <a:cubicBezTo>
                    <a:pt x="2581" y="4714"/>
                    <a:pt x="2624" y="4693"/>
                    <a:pt x="2670" y="4693"/>
                  </a:cubicBezTo>
                  <a:cubicBezTo>
                    <a:pt x="2756" y="4693"/>
                    <a:pt x="2850" y="4769"/>
                    <a:pt x="2811" y="4870"/>
                  </a:cubicBezTo>
                  <a:cubicBezTo>
                    <a:pt x="3182" y="5404"/>
                    <a:pt x="3689" y="5836"/>
                    <a:pt x="4375" y="5836"/>
                  </a:cubicBezTo>
                  <a:cubicBezTo>
                    <a:pt x="4393" y="5836"/>
                    <a:pt x="4412" y="5835"/>
                    <a:pt x="4430" y="5835"/>
                  </a:cubicBezTo>
                  <a:cubicBezTo>
                    <a:pt x="5121" y="5799"/>
                    <a:pt x="5728" y="5370"/>
                    <a:pt x="5978" y="4715"/>
                  </a:cubicBezTo>
                  <a:cubicBezTo>
                    <a:pt x="6006" y="4650"/>
                    <a:pt x="6067" y="4621"/>
                    <a:pt x="6126" y="4621"/>
                  </a:cubicBezTo>
                  <a:cubicBezTo>
                    <a:pt x="6219" y="4621"/>
                    <a:pt x="6307" y="4690"/>
                    <a:pt x="6264" y="4799"/>
                  </a:cubicBezTo>
                  <a:cubicBezTo>
                    <a:pt x="6252" y="4823"/>
                    <a:pt x="6240" y="4846"/>
                    <a:pt x="6228" y="4870"/>
                  </a:cubicBezTo>
                  <a:cubicBezTo>
                    <a:pt x="6454" y="5085"/>
                    <a:pt x="6704" y="5263"/>
                    <a:pt x="7049" y="5263"/>
                  </a:cubicBezTo>
                  <a:cubicBezTo>
                    <a:pt x="7069" y="5264"/>
                    <a:pt x="7088" y="5265"/>
                    <a:pt x="7106" y="5265"/>
                  </a:cubicBezTo>
                  <a:cubicBezTo>
                    <a:pt x="7274" y="5265"/>
                    <a:pt x="7422" y="5218"/>
                    <a:pt x="7561" y="5132"/>
                  </a:cubicBezTo>
                  <a:cubicBezTo>
                    <a:pt x="7681" y="5061"/>
                    <a:pt x="8062" y="4775"/>
                    <a:pt x="7942" y="4596"/>
                  </a:cubicBezTo>
                  <a:cubicBezTo>
                    <a:pt x="7907" y="4525"/>
                    <a:pt x="7931" y="4454"/>
                    <a:pt x="7990" y="4418"/>
                  </a:cubicBezTo>
                  <a:cubicBezTo>
                    <a:pt x="7407" y="3334"/>
                    <a:pt x="6823" y="2251"/>
                    <a:pt x="6216" y="1179"/>
                  </a:cubicBezTo>
                  <a:cubicBezTo>
                    <a:pt x="6002" y="786"/>
                    <a:pt x="5776" y="394"/>
                    <a:pt x="55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27" name="Google Shape;6727;p51"/>
            <p:cNvGrpSpPr/>
            <p:nvPr/>
          </p:nvGrpSpPr>
          <p:grpSpPr>
            <a:xfrm>
              <a:off x="-2382408" y="3326789"/>
              <a:ext cx="286927" cy="899647"/>
              <a:chOff x="-2382408" y="3326789"/>
              <a:chExt cx="286927" cy="899647"/>
            </a:xfrm>
          </p:grpSpPr>
          <p:sp>
            <p:nvSpPr>
              <p:cNvPr id="6728" name="Google Shape;6728;p51"/>
              <p:cNvSpPr/>
              <p:nvPr/>
            </p:nvSpPr>
            <p:spPr>
              <a:xfrm>
                <a:off x="-2382408" y="4104524"/>
                <a:ext cx="284400" cy="59774"/>
              </a:xfrm>
              <a:custGeom>
                <a:avLst/>
                <a:gdLst/>
                <a:ahLst/>
                <a:cxnLst/>
                <a:rect l="l" t="t" r="r" b="b"/>
                <a:pathLst>
                  <a:path w="9454" h="1987" extrusionOk="0">
                    <a:moveTo>
                      <a:pt x="8823" y="0"/>
                    </a:moveTo>
                    <a:lnTo>
                      <a:pt x="8823" y="0"/>
                    </a:lnTo>
                    <a:cubicBezTo>
                      <a:pt x="8799" y="36"/>
                      <a:pt x="8763" y="60"/>
                      <a:pt x="8740" y="96"/>
                    </a:cubicBezTo>
                    <a:cubicBezTo>
                      <a:pt x="7847" y="917"/>
                      <a:pt x="6192" y="1001"/>
                      <a:pt x="5049" y="1048"/>
                    </a:cubicBezTo>
                    <a:cubicBezTo>
                      <a:pt x="4902" y="1052"/>
                      <a:pt x="4747" y="1055"/>
                      <a:pt x="4584" y="1055"/>
                    </a:cubicBezTo>
                    <a:cubicBezTo>
                      <a:pt x="3402" y="1055"/>
                      <a:pt x="1874" y="909"/>
                      <a:pt x="1036" y="155"/>
                    </a:cubicBezTo>
                    <a:lnTo>
                      <a:pt x="1012" y="131"/>
                    </a:lnTo>
                    <a:lnTo>
                      <a:pt x="1012" y="131"/>
                    </a:lnTo>
                    <a:cubicBezTo>
                      <a:pt x="0" y="1834"/>
                      <a:pt x="4120" y="1953"/>
                      <a:pt x="4977" y="1977"/>
                    </a:cubicBezTo>
                    <a:cubicBezTo>
                      <a:pt x="5118" y="1983"/>
                      <a:pt x="5260" y="1987"/>
                      <a:pt x="5401" y="1987"/>
                    </a:cubicBezTo>
                    <a:cubicBezTo>
                      <a:pt x="6021" y="1987"/>
                      <a:pt x="6638" y="1922"/>
                      <a:pt x="7239" y="1786"/>
                    </a:cubicBezTo>
                    <a:cubicBezTo>
                      <a:pt x="7632" y="1703"/>
                      <a:pt x="8013" y="1572"/>
                      <a:pt x="8359" y="1393"/>
                    </a:cubicBezTo>
                    <a:cubicBezTo>
                      <a:pt x="8823" y="1143"/>
                      <a:pt x="9454" y="393"/>
                      <a:pt x="8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51"/>
              <p:cNvSpPr/>
              <p:nvPr/>
            </p:nvSpPr>
            <p:spPr>
              <a:xfrm>
                <a:off x="-2367728" y="4054737"/>
                <a:ext cx="261507" cy="73010"/>
              </a:xfrm>
              <a:custGeom>
                <a:avLst/>
                <a:gdLst/>
                <a:ahLst/>
                <a:cxnLst/>
                <a:rect l="l" t="t" r="r" b="b"/>
                <a:pathLst>
                  <a:path w="8693" h="2427" extrusionOk="0">
                    <a:moveTo>
                      <a:pt x="8144" y="0"/>
                    </a:moveTo>
                    <a:lnTo>
                      <a:pt x="8121" y="24"/>
                    </a:lnTo>
                    <a:cubicBezTo>
                      <a:pt x="7430" y="977"/>
                      <a:pt x="5882" y="1096"/>
                      <a:pt x="4811" y="1143"/>
                    </a:cubicBezTo>
                    <a:cubicBezTo>
                      <a:pt x="4639" y="1152"/>
                      <a:pt x="4467" y="1157"/>
                      <a:pt x="4293" y="1157"/>
                    </a:cubicBezTo>
                    <a:cubicBezTo>
                      <a:pt x="3093" y="1157"/>
                      <a:pt x="1858" y="934"/>
                      <a:pt x="786" y="393"/>
                    </a:cubicBezTo>
                    <a:lnTo>
                      <a:pt x="786" y="393"/>
                    </a:lnTo>
                    <a:cubicBezTo>
                      <a:pt x="1" y="703"/>
                      <a:pt x="596" y="1548"/>
                      <a:pt x="1072" y="1822"/>
                    </a:cubicBezTo>
                    <a:cubicBezTo>
                      <a:pt x="1441" y="2001"/>
                      <a:pt x="1822" y="2132"/>
                      <a:pt x="2227" y="2203"/>
                    </a:cubicBezTo>
                    <a:cubicBezTo>
                      <a:pt x="2862" y="2352"/>
                      <a:pt x="3514" y="2426"/>
                      <a:pt x="4168" y="2426"/>
                    </a:cubicBezTo>
                    <a:cubicBezTo>
                      <a:pt x="4299" y="2426"/>
                      <a:pt x="4430" y="2423"/>
                      <a:pt x="4561" y="2417"/>
                    </a:cubicBezTo>
                    <a:cubicBezTo>
                      <a:pt x="5346" y="2382"/>
                      <a:pt x="6120" y="2275"/>
                      <a:pt x="6870" y="2084"/>
                    </a:cubicBezTo>
                    <a:cubicBezTo>
                      <a:pt x="7287" y="1977"/>
                      <a:pt x="7716" y="1834"/>
                      <a:pt x="8049" y="1536"/>
                    </a:cubicBezTo>
                    <a:cubicBezTo>
                      <a:pt x="8073" y="1513"/>
                      <a:pt x="8109" y="1477"/>
                      <a:pt x="8144" y="1441"/>
                    </a:cubicBezTo>
                    <a:cubicBezTo>
                      <a:pt x="8156" y="1393"/>
                      <a:pt x="8180" y="1358"/>
                      <a:pt x="8228" y="1334"/>
                    </a:cubicBezTo>
                    <a:cubicBezTo>
                      <a:pt x="8514" y="929"/>
                      <a:pt x="8692" y="286"/>
                      <a:pt x="81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51"/>
              <p:cNvSpPr/>
              <p:nvPr/>
            </p:nvSpPr>
            <p:spPr>
              <a:xfrm>
                <a:off x="-2276034" y="3562970"/>
                <a:ext cx="96384" cy="518051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7221" extrusionOk="0">
                    <a:moveTo>
                      <a:pt x="96" y="0"/>
                    </a:moveTo>
                    <a:cubicBezTo>
                      <a:pt x="60" y="36"/>
                      <a:pt x="36" y="72"/>
                      <a:pt x="1" y="107"/>
                    </a:cubicBezTo>
                    <a:cubicBezTo>
                      <a:pt x="262" y="1393"/>
                      <a:pt x="191" y="2786"/>
                      <a:pt x="227" y="4096"/>
                    </a:cubicBezTo>
                    <a:cubicBezTo>
                      <a:pt x="274" y="5560"/>
                      <a:pt x="310" y="7025"/>
                      <a:pt x="346" y="8489"/>
                    </a:cubicBezTo>
                    <a:cubicBezTo>
                      <a:pt x="393" y="11383"/>
                      <a:pt x="393" y="14276"/>
                      <a:pt x="358" y="17169"/>
                    </a:cubicBezTo>
                    <a:cubicBezTo>
                      <a:pt x="608" y="17193"/>
                      <a:pt x="870" y="17217"/>
                      <a:pt x="1132" y="17217"/>
                    </a:cubicBezTo>
                    <a:cubicBezTo>
                      <a:pt x="1238" y="17219"/>
                      <a:pt x="1346" y="17221"/>
                      <a:pt x="1454" y="17221"/>
                    </a:cubicBezTo>
                    <a:cubicBezTo>
                      <a:pt x="1803" y="17221"/>
                      <a:pt x="2155" y="17205"/>
                      <a:pt x="2501" y="17169"/>
                    </a:cubicBezTo>
                    <a:cubicBezTo>
                      <a:pt x="2501" y="17157"/>
                      <a:pt x="2501" y="17133"/>
                      <a:pt x="2501" y="17121"/>
                    </a:cubicBezTo>
                    <a:cubicBezTo>
                      <a:pt x="2763" y="14276"/>
                      <a:pt x="2989" y="11430"/>
                      <a:pt x="3096" y="8573"/>
                    </a:cubicBezTo>
                    <a:cubicBezTo>
                      <a:pt x="3203" y="5834"/>
                      <a:pt x="3120" y="3084"/>
                      <a:pt x="3203" y="345"/>
                    </a:cubicBezTo>
                    <a:lnTo>
                      <a:pt x="3203" y="345"/>
                    </a:lnTo>
                    <a:cubicBezTo>
                      <a:pt x="2791" y="747"/>
                      <a:pt x="2224" y="968"/>
                      <a:pt x="1675" y="968"/>
                    </a:cubicBezTo>
                    <a:cubicBezTo>
                      <a:pt x="1034" y="968"/>
                      <a:pt x="416" y="667"/>
                      <a:pt x="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51"/>
              <p:cNvSpPr/>
              <p:nvPr/>
            </p:nvSpPr>
            <p:spPr>
              <a:xfrm>
                <a:off x="-2192584" y="3943340"/>
                <a:ext cx="69521" cy="135431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4502" extrusionOk="0">
                    <a:moveTo>
                      <a:pt x="1882" y="1191"/>
                    </a:moveTo>
                    <a:cubicBezTo>
                      <a:pt x="2060" y="1191"/>
                      <a:pt x="2045" y="1454"/>
                      <a:pt x="1870" y="1477"/>
                    </a:cubicBezTo>
                    <a:cubicBezTo>
                      <a:pt x="1549" y="1525"/>
                      <a:pt x="1227" y="1548"/>
                      <a:pt x="906" y="1560"/>
                    </a:cubicBezTo>
                    <a:cubicBezTo>
                      <a:pt x="902" y="1561"/>
                      <a:pt x="899" y="1561"/>
                      <a:pt x="896" y="1561"/>
                    </a:cubicBezTo>
                    <a:cubicBezTo>
                      <a:pt x="761" y="1561"/>
                      <a:pt x="730" y="1322"/>
                      <a:pt x="870" y="1310"/>
                    </a:cubicBezTo>
                    <a:cubicBezTo>
                      <a:pt x="1203" y="1263"/>
                      <a:pt x="1537" y="1215"/>
                      <a:pt x="1870" y="1191"/>
                    </a:cubicBezTo>
                    <a:cubicBezTo>
                      <a:pt x="1874" y="1191"/>
                      <a:pt x="1878" y="1191"/>
                      <a:pt x="1882" y="1191"/>
                    </a:cubicBezTo>
                    <a:close/>
                    <a:moveTo>
                      <a:pt x="2311" y="1"/>
                    </a:moveTo>
                    <a:cubicBezTo>
                      <a:pt x="2299" y="13"/>
                      <a:pt x="2287" y="13"/>
                      <a:pt x="2263" y="13"/>
                    </a:cubicBezTo>
                    <a:cubicBezTo>
                      <a:pt x="1882" y="84"/>
                      <a:pt x="1513" y="167"/>
                      <a:pt x="1144" y="274"/>
                    </a:cubicBezTo>
                    <a:cubicBezTo>
                      <a:pt x="1429" y="322"/>
                      <a:pt x="1727" y="358"/>
                      <a:pt x="2025" y="382"/>
                    </a:cubicBezTo>
                    <a:cubicBezTo>
                      <a:pt x="2096" y="405"/>
                      <a:pt x="2096" y="513"/>
                      <a:pt x="2025" y="524"/>
                    </a:cubicBezTo>
                    <a:cubicBezTo>
                      <a:pt x="1537" y="524"/>
                      <a:pt x="1048" y="489"/>
                      <a:pt x="572" y="394"/>
                    </a:cubicBezTo>
                    <a:cubicBezTo>
                      <a:pt x="525" y="382"/>
                      <a:pt x="489" y="322"/>
                      <a:pt x="501" y="274"/>
                    </a:cubicBezTo>
                    <a:lnTo>
                      <a:pt x="382" y="274"/>
                    </a:lnTo>
                    <a:cubicBezTo>
                      <a:pt x="286" y="1679"/>
                      <a:pt x="167" y="3072"/>
                      <a:pt x="13" y="4477"/>
                    </a:cubicBezTo>
                    <a:cubicBezTo>
                      <a:pt x="13" y="4489"/>
                      <a:pt x="13" y="4489"/>
                      <a:pt x="1" y="4501"/>
                    </a:cubicBezTo>
                    <a:cubicBezTo>
                      <a:pt x="834" y="4382"/>
                      <a:pt x="1656" y="4132"/>
                      <a:pt x="2049" y="3584"/>
                    </a:cubicBezTo>
                    <a:cubicBezTo>
                      <a:pt x="2060" y="3572"/>
                      <a:pt x="2072" y="3549"/>
                      <a:pt x="2096" y="3549"/>
                    </a:cubicBezTo>
                    <a:lnTo>
                      <a:pt x="2096" y="3537"/>
                    </a:lnTo>
                    <a:cubicBezTo>
                      <a:pt x="2180" y="2358"/>
                      <a:pt x="2251" y="1179"/>
                      <a:pt x="2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51"/>
              <p:cNvSpPr/>
              <p:nvPr/>
            </p:nvSpPr>
            <p:spPr>
              <a:xfrm>
                <a:off x="-2181122" y="3561887"/>
                <a:ext cx="69160" cy="39008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12967" extrusionOk="0">
                    <a:moveTo>
                      <a:pt x="358" y="0"/>
                    </a:moveTo>
                    <a:cubicBezTo>
                      <a:pt x="322" y="60"/>
                      <a:pt x="286" y="108"/>
                      <a:pt x="239" y="167"/>
                    </a:cubicBezTo>
                    <a:cubicBezTo>
                      <a:pt x="465" y="2965"/>
                      <a:pt x="334" y="5811"/>
                      <a:pt x="227" y="8621"/>
                    </a:cubicBezTo>
                    <a:cubicBezTo>
                      <a:pt x="179" y="10061"/>
                      <a:pt x="108" y="11514"/>
                      <a:pt x="1" y="12966"/>
                    </a:cubicBezTo>
                    <a:lnTo>
                      <a:pt x="120" y="12966"/>
                    </a:lnTo>
                    <a:cubicBezTo>
                      <a:pt x="120" y="12943"/>
                      <a:pt x="132" y="12931"/>
                      <a:pt x="155" y="12907"/>
                    </a:cubicBezTo>
                    <a:cubicBezTo>
                      <a:pt x="525" y="12597"/>
                      <a:pt x="953" y="12216"/>
                      <a:pt x="1418" y="12050"/>
                    </a:cubicBezTo>
                    <a:cubicBezTo>
                      <a:pt x="1426" y="12047"/>
                      <a:pt x="1434" y="12046"/>
                      <a:pt x="1441" y="12046"/>
                    </a:cubicBezTo>
                    <a:cubicBezTo>
                      <a:pt x="1511" y="12046"/>
                      <a:pt x="1555" y="12139"/>
                      <a:pt x="1501" y="12192"/>
                    </a:cubicBezTo>
                    <a:cubicBezTo>
                      <a:pt x="1179" y="12466"/>
                      <a:pt x="810" y="12669"/>
                      <a:pt x="477" y="12919"/>
                    </a:cubicBezTo>
                    <a:lnTo>
                      <a:pt x="489" y="12919"/>
                    </a:lnTo>
                    <a:cubicBezTo>
                      <a:pt x="917" y="12728"/>
                      <a:pt x="1370" y="12585"/>
                      <a:pt x="1834" y="12514"/>
                    </a:cubicBezTo>
                    <a:cubicBezTo>
                      <a:pt x="1843" y="12511"/>
                      <a:pt x="1852" y="12509"/>
                      <a:pt x="1861" y="12509"/>
                    </a:cubicBezTo>
                    <a:cubicBezTo>
                      <a:pt x="1887" y="12509"/>
                      <a:pt x="1912" y="12523"/>
                      <a:pt x="1930" y="12550"/>
                    </a:cubicBezTo>
                    <a:cubicBezTo>
                      <a:pt x="2013" y="11014"/>
                      <a:pt x="2072" y="9466"/>
                      <a:pt x="2108" y="7918"/>
                    </a:cubicBezTo>
                    <a:cubicBezTo>
                      <a:pt x="2168" y="5287"/>
                      <a:pt x="2156" y="2644"/>
                      <a:pt x="2299" y="12"/>
                    </a:cubicBezTo>
                    <a:lnTo>
                      <a:pt x="2299" y="12"/>
                    </a:lnTo>
                    <a:cubicBezTo>
                      <a:pt x="2132" y="191"/>
                      <a:pt x="1906" y="334"/>
                      <a:pt x="1668" y="417"/>
                    </a:cubicBezTo>
                    <a:cubicBezTo>
                      <a:pt x="1554" y="451"/>
                      <a:pt x="1438" y="468"/>
                      <a:pt x="1322" y="468"/>
                    </a:cubicBezTo>
                    <a:cubicBezTo>
                      <a:pt x="954" y="468"/>
                      <a:pt x="594" y="300"/>
                      <a:pt x="3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51"/>
              <p:cNvSpPr/>
              <p:nvPr/>
            </p:nvSpPr>
            <p:spPr>
              <a:xfrm>
                <a:off x="-2342307" y="3943340"/>
                <a:ext cx="69521" cy="134709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4478" extrusionOk="0">
                    <a:moveTo>
                      <a:pt x="1501" y="1060"/>
                    </a:moveTo>
                    <a:cubicBezTo>
                      <a:pt x="1679" y="1060"/>
                      <a:pt x="1664" y="1334"/>
                      <a:pt x="1489" y="1346"/>
                    </a:cubicBezTo>
                    <a:cubicBezTo>
                      <a:pt x="1322" y="1370"/>
                      <a:pt x="1156" y="1382"/>
                      <a:pt x="977" y="1394"/>
                    </a:cubicBezTo>
                    <a:cubicBezTo>
                      <a:pt x="899" y="1407"/>
                      <a:pt x="817" y="1427"/>
                      <a:pt x="738" y="1427"/>
                    </a:cubicBezTo>
                    <a:cubicBezTo>
                      <a:pt x="672" y="1427"/>
                      <a:pt x="608" y="1413"/>
                      <a:pt x="549" y="1370"/>
                    </a:cubicBezTo>
                    <a:cubicBezTo>
                      <a:pt x="501" y="1346"/>
                      <a:pt x="489" y="1263"/>
                      <a:pt x="537" y="1227"/>
                    </a:cubicBezTo>
                    <a:cubicBezTo>
                      <a:pt x="644" y="1120"/>
                      <a:pt x="811" y="1132"/>
                      <a:pt x="941" y="1120"/>
                    </a:cubicBezTo>
                    <a:cubicBezTo>
                      <a:pt x="1132" y="1096"/>
                      <a:pt x="1311" y="1072"/>
                      <a:pt x="1489" y="1060"/>
                    </a:cubicBezTo>
                    <a:cubicBezTo>
                      <a:pt x="1493" y="1060"/>
                      <a:pt x="1497" y="1060"/>
                      <a:pt x="1501" y="1060"/>
                    </a:cubicBezTo>
                    <a:close/>
                    <a:moveTo>
                      <a:pt x="1942" y="1"/>
                    </a:moveTo>
                    <a:cubicBezTo>
                      <a:pt x="1942" y="48"/>
                      <a:pt x="1906" y="96"/>
                      <a:pt x="1858" y="120"/>
                    </a:cubicBezTo>
                    <a:cubicBezTo>
                      <a:pt x="1370" y="251"/>
                      <a:pt x="894" y="382"/>
                      <a:pt x="406" y="501"/>
                    </a:cubicBezTo>
                    <a:cubicBezTo>
                      <a:pt x="402" y="501"/>
                      <a:pt x="398" y="501"/>
                      <a:pt x="395" y="501"/>
                    </a:cubicBezTo>
                    <a:cubicBezTo>
                      <a:pt x="307" y="501"/>
                      <a:pt x="267" y="368"/>
                      <a:pt x="370" y="334"/>
                    </a:cubicBezTo>
                    <a:lnTo>
                      <a:pt x="358" y="334"/>
                    </a:lnTo>
                    <a:cubicBezTo>
                      <a:pt x="644" y="239"/>
                      <a:pt x="918" y="155"/>
                      <a:pt x="1192" y="84"/>
                    </a:cubicBezTo>
                    <a:lnTo>
                      <a:pt x="1192" y="84"/>
                    </a:lnTo>
                    <a:cubicBezTo>
                      <a:pt x="930" y="96"/>
                      <a:pt x="644" y="96"/>
                      <a:pt x="370" y="96"/>
                    </a:cubicBezTo>
                    <a:cubicBezTo>
                      <a:pt x="322" y="96"/>
                      <a:pt x="287" y="60"/>
                      <a:pt x="287" y="13"/>
                    </a:cubicBezTo>
                    <a:lnTo>
                      <a:pt x="84" y="13"/>
                    </a:lnTo>
                    <a:cubicBezTo>
                      <a:pt x="96" y="1275"/>
                      <a:pt x="84" y="2549"/>
                      <a:pt x="37" y="3799"/>
                    </a:cubicBezTo>
                    <a:cubicBezTo>
                      <a:pt x="37" y="3834"/>
                      <a:pt x="25" y="3870"/>
                      <a:pt x="1" y="3894"/>
                    </a:cubicBezTo>
                    <a:cubicBezTo>
                      <a:pt x="739" y="4156"/>
                      <a:pt x="1501" y="4346"/>
                      <a:pt x="2275" y="4477"/>
                    </a:cubicBezTo>
                    <a:cubicBezTo>
                      <a:pt x="2299" y="2977"/>
                      <a:pt x="2311" y="1489"/>
                      <a:pt x="2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51"/>
              <p:cNvSpPr/>
              <p:nvPr/>
            </p:nvSpPr>
            <p:spPr>
              <a:xfrm>
                <a:off x="-2354822" y="3566911"/>
                <a:ext cx="82035" cy="376813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25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22" y="2596"/>
                      <a:pt x="334" y="5263"/>
                      <a:pt x="405" y="7870"/>
                    </a:cubicBezTo>
                    <a:cubicBezTo>
                      <a:pt x="453" y="9418"/>
                      <a:pt x="488" y="10978"/>
                      <a:pt x="500" y="12526"/>
                    </a:cubicBezTo>
                    <a:lnTo>
                      <a:pt x="703" y="12526"/>
                    </a:lnTo>
                    <a:cubicBezTo>
                      <a:pt x="703" y="12478"/>
                      <a:pt x="738" y="12442"/>
                      <a:pt x="786" y="12442"/>
                    </a:cubicBezTo>
                    <a:cubicBezTo>
                      <a:pt x="852" y="12440"/>
                      <a:pt x="918" y="12439"/>
                      <a:pt x="985" y="12439"/>
                    </a:cubicBezTo>
                    <a:cubicBezTo>
                      <a:pt x="1267" y="12439"/>
                      <a:pt x="1552" y="12456"/>
                      <a:pt x="1822" y="12466"/>
                    </a:cubicBezTo>
                    <a:cubicBezTo>
                      <a:pt x="1512" y="12347"/>
                      <a:pt x="1191" y="12228"/>
                      <a:pt x="893" y="12085"/>
                    </a:cubicBezTo>
                    <a:cubicBezTo>
                      <a:pt x="805" y="12030"/>
                      <a:pt x="860" y="11892"/>
                      <a:pt x="954" y="11892"/>
                    </a:cubicBezTo>
                    <a:cubicBezTo>
                      <a:pt x="962" y="11892"/>
                      <a:pt x="969" y="11893"/>
                      <a:pt x="976" y="11894"/>
                    </a:cubicBezTo>
                    <a:cubicBezTo>
                      <a:pt x="1429" y="12037"/>
                      <a:pt x="1869" y="12216"/>
                      <a:pt x="2298" y="12430"/>
                    </a:cubicBezTo>
                    <a:cubicBezTo>
                      <a:pt x="2334" y="12442"/>
                      <a:pt x="2358" y="12478"/>
                      <a:pt x="2358" y="12526"/>
                    </a:cubicBezTo>
                    <a:lnTo>
                      <a:pt x="2727" y="12526"/>
                    </a:lnTo>
                    <a:cubicBezTo>
                      <a:pt x="2727" y="11180"/>
                      <a:pt x="2715" y="9835"/>
                      <a:pt x="2703" y="8501"/>
                    </a:cubicBezTo>
                    <a:cubicBezTo>
                      <a:pt x="2679" y="7084"/>
                      <a:pt x="2655" y="5668"/>
                      <a:pt x="2620" y="4263"/>
                    </a:cubicBezTo>
                    <a:cubicBezTo>
                      <a:pt x="2596" y="2893"/>
                      <a:pt x="2405" y="1441"/>
                      <a:pt x="2548" y="84"/>
                    </a:cubicBezTo>
                    <a:lnTo>
                      <a:pt x="2548" y="84"/>
                    </a:lnTo>
                    <a:cubicBezTo>
                      <a:pt x="2219" y="465"/>
                      <a:pt x="1735" y="667"/>
                      <a:pt x="1259" y="667"/>
                    </a:cubicBezTo>
                    <a:cubicBezTo>
                      <a:pt x="770" y="667"/>
                      <a:pt x="290" y="453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51"/>
              <p:cNvSpPr/>
              <p:nvPr/>
            </p:nvSpPr>
            <p:spPr>
              <a:xfrm>
                <a:off x="-2354130" y="4150371"/>
                <a:ext cx="233922" cy="67716"/>
              </a:xfrm>
              <a:custGeom>
                <a:avLst/>
                <a:gdLst/>
                <a:ahLst/>
                <a:cxnLst/>
                <a:rect l="l" t="t" r="r" b="b"/>
                <a:pathLst>
                  <a:path w="7776" h="2251" extrusionOk="0">
                    <a:moveTo>
                      <a:pt x="7776" y="0"/>
                    </a:moveTo>
                    <a:lnTo>
                      <a:pt x="7776" y="0"/>
                    </a:lnTo>
                    <a:cubicBezTo>
                      <a:pt x="6895" y="620"/>
                      <a:pt x="5597" y="751"/>
                      <a:pt x="4561" y="751"/>
                    </a:cubicBezTo>
                    <a:cubicBezTo>
                      <a:pt x="3775" y="739"/>
                      <a:pt x="2989" y="679"/>
                      <a:pt x="2216" y="572"/>
                    </a:cubicBezTo>
                    <a:cubicBezTo>
                      <a:pt x="1668" y="500"/>
                      <a:pt x="1073" y="465"/>
                      <a:pt x="549" y="239"/>
                    </a:cubicBezTo>
                    <a:cubicBezTo>
                      <a:pt x="442" y="179"/>
                      <a:pt x="346" y="119"/>
                      <a:pt x="251" y="48"/>
                    </a:cubicBezTo>
                    <a:cubicBezTo>
                      <a:pt x="180" y="429"/>
                      <a:pt x="1" y="1001"/>
                      <a:pt x="180" y="1370"/>
                    </a:cubicBezTo>
                    <a:cubicBezTo>
                      <a:pt x="477" y="2001"/>
                      <a:pt x="1168" y="2036"/>
                      <a:pt x="1751" y="2108"/>
                    </a:cubicBezTo>
                    <a:cubicBezTo>
                      <a:pt x="2501" y="2203"/>
                      <a:pt x="3251" y="2251"/>
                      <a:pt x="4001" y="2251"/>
                    </a:cubicBezTo>
                    <a:cubicBezTo>
                      <a:pt x="4871" y="2239"/>
                      <a:pt x="5740" y="2120"/>
                      <a:pt x="6573" y="1894"/>
                    </a:cubicBezTo>
                    <a:cubicBezTo>
                      <a:pt x="7061" y="1751"/>
                      <a:pt x="7514" y="1596"/>
                      <a:pt x="7669" y="1060"/>
                    </a:cubicBezTo>
                    <a:cubicBezTo>
                      <a:pt x="7740" y="715"/>
                      <a:pt x="7776" y="358"/>
                      <a:pt x="77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51"/>
              <p:cNvSpPr/>
              <p:nvPr/>
            </p:nvSpPr>
            <p:spPr>
              <a:xfrm>
                <a:off x="-2170743" y="3979139"/>
                <a:ext cx="40130" cy="11161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371" extrusionOk="0">
                    <a:moveTo>
                      <a:pt x="1156" y="1"/>
                    </a:moveTo>
                    <a:cubicBezTo>
                      <a:pt x="1152" y="1"/>
                      <a:pt x="1148" y="1"/>
                      <a:pt x="1144" y="1"/>
                    </a:cubicBezTo>
                    <a:cubicBezTo>
                      <a:pt x="811" y="25"/>
                      <a:pt x="477" y="73"/>
                      <a:pt x="144" y="108"/>
                    </a:cubicBezTo>
                    <a:cubicBezTo>
                      <a:pt x="1" y="132"/>
                      <a:pt x="37" y="370"/>
                      <a:pt x="180" y="370"/>
                    </a:cubicBezTo>
                    <a:cubicBezTo>
                      <a:pt x="501" y="358"/>
                      <a:pt x="823" y="335"/>
                      <a:pt x="1144" y="287"/>
                    </a:cubicBezTo>
                    <a:cubicBezTo>
                      <a:pt x="1319" y="264"/>
                      <a:pt x="1334" y="1"/>
                      <a:pt x="1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51"/>
              <p:cNvSpPr/>
              <p:nvPr/>
            </p:nvSpPr>
            <p:spPr>
              <a:xfrm>
                <a:off x="-2327597" y="3975198"/>
                <a:ext cx="35828" cy="1107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68" extrusionOk="0">
                    <a:moveTo>
                      <a:pt x="1012" y="1"/>
                    </a:moveTo>
                    <a:cubicBezTo>
                      <a:pt x="1008" y="1"/>
                      <a:pt x="1004" y="1"/>
                      <a:pt x="1000" y="1"/>
                    </a:cubicBezTo>
                    <a:cubicBezTo>
                      <a:pt x="822" y="13"/>
                      <a:pt x="643" y="37"/>
                      <a:pt x="452" y="61"/>
                    </a:cubicBezTo>
                    <a:cubicBezTo>
                      <a:pt x="310" y="73"/>
                      <a:pt x="155" y="61"/>
                      <a:pt x="48" y="168"/>
                    </a:cubicBezTo>
                    <a:cubicBezTo>
                      <a:pt x="0" y="204"/>
                      <a:pt x="12" y="287"/>
                      <a:pt x="60" y="311"/>
                    </a:cubicBezTo>
                    <a:cubicBezTo>
                      <a:pt x="119" y="354"/>
                      <a:pt x="183" y="368"/>
                      <a:pt x="249" y="368"/>
                    </a:cubicBezTo>
                    <a:cubicBezTo>
                      <a:pt x="328" y="368"/>
                      <a:pt x="410" y="348"/>
                      <a:pt x="488" y="335"/>
                    </a:cubicBezTo>
                    <a:cubicBezTo>
                      <a:pt x="667" y="323"/>
                      <a:pt x="822" y="311"/>
                      <a:pt x="1000" y="287"/>
                    </a:cubicBezTo>
                    <a:cubicBezTo>
                      <a:pt x="1175" y="275"/>
                      <a:pt x="1190" y="1"/>
                      <a:pt x="10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51"/>
              <p:cNvSpPr/>
              <p:nvPr/>
            </p:nvSpPr>
            <p:spPr>
              <a:xfrm>
                <a:off x="-2334426" y="3924658"/>
                <a:ext cx="50539" cy="33783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123" extrusionOk="0">
                    <a:moveTo>
                      <a:pt x="279" y="0"/>
                    </a:moveTo>
                    <a:cubicBezTo>
                      <a:pt x="192" y="0"/>
                      <a:pt x="127" y="137"/>
                      <a:pt x="227" y="181"/>
                    </a:cubicBezTo>
                    <a:cubicBezTo>
                      <a:pt x="525" y="336"/>
                      <a:pt x="846" y="455"/>
                      <a:pt x="1156" y="574"/>
                    </a:cubicBezTo>
                    <a:cubicBezTo>
                      <a:pt x="903" y="557"/>
                      <a:pt x="644" y="546"/>
                      <a:pt x="388" y="546"/>
                    </a:cubicBezTo>
                    <a:cubicBezTo>
                      <a:pt x="294" y="546"/>
                      <a:pt x="200" y="547"/>
                      <a:pt x="108" y="550"/>
                    </a:cubicBezTo>
                    <a:cubicBezTo>
                      <a:pt x="105" y="550"/>
                      <a:pt x="101" y="550"/>
                      <a:pt x="98" y="550"/>
                    </a:cubicBezTo>
                    <a:cubicBezTo>
                      <a:pt x="1" y="550"/>
                      <a:pt x="4" y="717"/>
                      <a:pt x="108" y="717"/>
                    </a:cubicBezTo>
                    <a:cubicBezTo>
                      <a:pt x="188" y="720"/>
                      <a:pt x="269" y="722"/>
                      <a:pt x="351" y="722"/>
                    </a:cubicBezTo>
                    <a:cubicBezTo>
                      <a:pt x="547" y="722"/>
                      <a:pt x="744" y="713"/>
                      <a:pt x="930" y="705"/>
                    </a:cubicBezTo>
                    <a:lnTo>
                      <a:pt x="930" y="705"/>
                    </a:lnTo>
                    <a:cubicBezTo>
                      <a:pt x="656" y="776"/>
                      <a:pt x="382" y="860"/>
                      <a:pt x="108" y="955"/>
                    </a:cubicBezTo>
                    <a:cubicBezTo>
                      <a:pt x="5" y="989"/>
                      <a:pt x="45" y="1122"/>
                      <a:pt x="133" y="1122"/>
                    </a:cubicBezTo>
                    <a:cubicBezTo>
                      <a:pt x="136" y="1122"/>
                      <a:pt x="140" y="1122"/>
                      <a:pt x="144" y="1122"/>
                    </a:cubicBezTo>
                    <a:cubicBezTo>
                      <a:pt x="632" y="1003"/>
                      <a:pt x="1108" y="872"/>
                      <a:pt x="1596" y="741"/>
                    </a:cubicBezTo>
                    <a:cubicBezTo>
                      <a:pt x="1644" y="729"/>
                      <a:pt x="1680" y="681"/>
                      <a:pt x="1680" y="622"/>
                    </a:cubicBezTo>
                    <a:cubicBezTo>
                      <a:pt x="1680" y="586"/>
                      <a:pt x="1668" y="550"/>
                      <a:pt x="1632" y="538"/>
                    </a:cubicBezTo>
                    <a:cubicBezTo>
                      <a:pt x="1203" y="312"/>
                      <a:pt x="763" y="133"/>
                      <a:pt x="298" y="2"/>
                    </a:cubicBezTo>
                    <a:cubicBezTo>
                      <a:pt x="292" y="1"/>
                      <a:pt x="285" y="0"/>
                      <a:pt x="2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51"/>
              <p:cNvSpPr/>
              <p:nvPr/>
            </p:nvSpPr>
            <p:spPr>
              <a:xfrm>
                <a:off x="-2382408" y="3326789"/>
                <a:ext cx="286927" cy="899647"/>
              </a:xfrm>
              <a:custGeom>
                <a:avLst/>
                <a:gdLst/>
                <a:ahLst/>
                <a:cxnLst/>
                <a:rect l="l" t="t" r="r" b="b"/>
                <a:pathLst>
                  <a:path w="9538" h="29906" extrusionOk="0">
                    <a:moveTo>
                      <a:pt x="3548" y="2601"/>
                    </a:moveTo>
                    <a:cubicBezTo>
                      <a:pt x="3560" y="2601"/>
                      <a:pt x="3572" y="2612"/>
                      <a:pt x="3584" y="2624"/>
                    </a:cubicBezTo>
                    <a:cubicBezTo>
                      <a:pt x="3703" y="2660"/>
                      <a:pt x="3810" y="2708"/>
                      <a:pt x="3918" y="2791"/>
                    </a:cubicBezTo>
                    <a:cubicBezTo>
                      <a:pt x="3787" y="2743"/>
                      <a:pt x="3656" y="2684"/>
                      <a:pt x="3537" y="2624"/>
                    </a:cubicBezTo>
                    <a:cubicBezTo>
                      <a:pt x="3537" y="2624"/>
                      <a:pt x="3537" y="2612"/>
                      <a:pt x="3548" y="2601"/>
                    </a:cubicBezTo>
                    <a:close/>
                    <a:moveTo>
                      <a:pt x="4144" y="2815"/>
                    </a:moveTo>
                    <a:cubicBezTo>
                      <a:pt x="4156" y="2839"/>
                      <a:pt x="4179" y="2851"/>
                      <a:pt x="4203" y="2851"/>
                    </a:cubicBezTo>
                    <a:cubicBezTo>
                      <a:pt x="4451" y="2927"/>
                      <a:pt x="4706" y="2965"/>
                      <a:pt x="4963" y="2965"/>
                    </a:cubicBezTo>
                    <a:cubicBezTo>
                      <a:pt x="5027" y="2965"/>
                      <a:pt x="5091" y="2963"/>
                      <a:pt x="5156" y="2958"/>
                    </a:cubicBezTo>
                    <a:lnTo>
                      <a:pt x="5156" y="2958"/>
                    </a:lnTo>
                    <a:cubicBezTo>
                      <a:pt x="5066" y="2967"/>
                      <a:pt x="4977" y="2971"/>
                      <a:pt x="4888" y="2971"/>
                    </a:cubicBezTo>
                    <a:cubicBezTo>
                      <a:pt x="4621" y="2971"/>
                      <a:pt x="4355" y="2931"/>
                      <a:pt x="4096" y="2851"/>
                    </a:cubicBezTo>
                    <a:cubicBezTo>
                      <a:pt x="4120" y="2851"/>
                      <a:pt x="4132" y="2839"/>
                      <a:pt x="4144" y="2815"/>
                    </a:cubicBezTo>
                    <a:close/>
                    <a:moveTo>
                      <a:pt x="6501" y="2720"/>
                    </a:moveTo>
                    <a:cubicBezTo>
                      <a:pt x="6727" y="3113"/>
                      <a:pt x="6954" y="3505"/>
                      <a:pt x="7168" y="3898"/>
                    </a:cubicBezTo>
                    <a:cubicBezTo>
                      <a:pt x="7775" y="4970"/>
                      <a:pt x="8359" y="6041"/>
                      <a:pt x="8942" y="7137"/>
                    </a:cubicBezTo>
                    <a:cubicBezTo>
                      <a:pt x="8871" y="7161"/>
                      <a:pt x="8847" y="7244"/>
                      <a:pt x="8894" y="7315"/>
                    </a:cubicBezTo>
                    <a:cubicBezTo>
                      <a:pt x="9013" y="7494"/>
                      <a:pt x="8632" y="7780"/>
                      <a:pt x="8513" y="7851"/>
                    </a:cubicBezTo>
                    <a:cubicBezTo>
                      <a:pt x="8359" y="7946"/>
                      <a:pt x="8180" y="7994"/>
                      <a:pt x="8001" y="7994"/>
                    </a:cubicBezTo>
                    <a:cubicBezTo>
                      <a:pt x="7656" y="7994"/>
                      <a:pt x="7418" y="7804"/>
                      <a:pt x="7180" y="7589"/>
                    </a:cubicBezTo>
                    <a:cubicBezTo>
                      <a:pt x="7180" y="7565"/>
                      <a:pt x="7192" y="7542"/>
                      <a:pt x="7204" y="7518"/>
                    </a:cubicBezTo>
                    <a:cubicBezTo>
                      <a:pt x="7247" y="7417"/>
                      <a:pt x="7159" y="7346"/>
                      <a:pt x="7067" y="7346"/>
                    </a:cubicBezTo>
                    <a:cubicBezTo>
                      <a:pt x="7007" y="7346"/>
                      <a:pt x="6946" y="7376"/>
                      <a:pt x="6918" y="7446"/>
                    </a:cubicBezTo>
                    <a:cubicBezTo>
                      <a:pt x="6668" y="8089"/>
                      <a:pt x="6061" y="8518"/>
                      <a:pt x="5370" y="8566"/>
                    </a:cubicBezTo>
                    <a:cubicBezTo>
                      <a:pt x="5361" y="8566"/>
                      <a:pt x="5352" y="8566"/>
                      <a:pt x="5342" y="8566"/>
                    </a:cubicBezTo>
                    <a:cubicBezTo>
                      <a:pt x="4654" y="8566"/>
                      <a:pt x="4139" y="8130"/>
                      <a:pt x="3763" y="7589"/>
                    </a:cubicBezTo>
                    <a:cubicBezTo>
                      <a:pt x="3795" y="7494"/>
                      <a:pt x="3699" y="7415"/>
                      <a:pt x="3611" y="7415"/>
                    </a:cubicBezTo>
                    <a:cubicBezTo>
                      <a:pt x="3567" y="7415"/>
                      <a:pt x="3525" y="7434"/>
                      <a:pt x="3501" y="7482"/>
                    </a:cubicBezTo>
                    <a:cubicBezTo>
                      <a:pt x="3218" y="8073"/>
                      <a:pt x="2734" y="8355"/>
                      <a:pt x="2236" y="8355"/>
                    </a:cubicBezTo>
                    <a:cubicBezTo>
                      <a:pt x="1771" y="8355"/>
                      <a:pt x="1292" y="8109"/>
                      <a:pt x="953" y="7637"/>
                    </a:cubicBezTo>
                    <a:cubicBezTo>
                      <a:pt x="1632" y="6494"/>
                      <a:pt x="2191" y="5244"/>
                      <a:pt x="2810" y="4041"/>
                    </a:cubicBezTo>
                    <a:lnTo>
                      <a:pt x="3465" y="2767"/>
                    </a:lnTo>
                    <a:cubicBezTo>
                      <a:pt x="3899" y="3087"/>
                      <a:pt x="4410" y="3240"/>
                      <a:pt x="4923" y="3240"/>
                    </a:cubicBezTo>
                    <a:cubicBezTo>
                      <a:pt x="5479" y="3240"/>
                      <a:pt x="6037" y="3060"/>
                      <a:pt x="6501" y="2720"/>
                    </a:cubicBezTo>
                    <a:close/>
                    <a:moveTo>
                      <a:pt x="7049" y="7815"/>
                    </a:moveTo>
                    <a:cubicBezTo>
                      <a:pt x="7284" y="8105"/>
                      <a:pt x="7644" y="8271"/>
                      <a:pt x="8012" y="8271"/>
                    </a:cubicBezTo>
                    <a:cubicBezTo>
                      <a:pt x="8128" y="8271"/>
                      <a:pt x="8244" y="8255"/>
                      <a:pt x="8359" y="8220"/>
                    </a:cubicBezTo>
                    <a:cubicBezTo>
                      <a:pt x="8597" y="8137"/>
                      <a:pt x="8811" y="7994"/>
                      <a:pt x="8990" y="7815"/>
                    </a:cubicBezTo>
                    <a:lnTo>
                      <a:pt x="8990" y="7815"/>
                    </a:lnTo>
                    <a:cubicBezTo>
                      <a:pt x="8847" y="10447"/>
                      <a:pt x="8859" y="13090"/>
                      <a:pt x="8799" y="15721"/>
                    </a:cubicBezTo>
                    <a:cubicBezTo>
                      <a:pt x="8763" y="17269"/>
                      <a:pt x="8704" y="18817"/>
                      <a:pt x="8621" y="20353"/>
                    </a:cubicBezTo>
                    <a:cubicBezTo>
                      <a:pt x="8601" y="20333"/>
                      <a:pt x="8574" y="20314"/>
                      <a:pt x="8545" y="20314"/>
                    </a:cubicBezTo>
                    <a:cubicBezTo>
                      <a:pt x="8538" y="20314"/>
                      <a:pt x="8532" y="20315"/>
                      <a:pt x="8525" y="20317"/>
                    </a:cubicBezTo>
                    <a:cubicBezTo>
                      <a:pt x="8061" y="20388"/>
                      <a:pt x="7608" y="20531"/>
                      <a:pt x="7180" y="20734"/>
                    </a:cubicBezTo>
                    <a:lnTo>
                      <a:pt x="7168" y="20734"/>
                    </a:lnTo>
                    <a:cubicBezTo>
                      <a:pt x="7501" y="20484"/>
                      <a:pt x="7870" y="20269"/>
                      <a:pt x="8192" y="19996"/>
                    </a:cubicBezTo>
                    <a:cubicBezTo>
                      <a:pt x="8246" y="19942"/>
                      <a:pt x="8202" y="19849"/>
                      <a:pt x="8132" y="19849"/>
                    </a:cubicBezTo>
                    <a:cubicBezTo>
                      <a:pt x="8125" y="19849"/>
                      <a:pt x="8117" y="19850"/>
                      <a:pt x="8109" y="19853"/>
                    </a:cubicBezTo>
                    <a:cubicBezTo>
                      <a:pt x="7644" y="20031"/>
                      <a:pt x="7216" y="20400"/>
                      <a:pt x="6846" y="20722"/>
                    </a:cubicBezTo>
                    <a:cubicBezTo>
                      <a:pt x="6823" y="20734"/>
                      <a:pt x="6811" y="20746"/>
                      <a:pt x="6811" y="20769"/>
                    </a:cubicBezTo>
                    <a:cubicBezTo>
                      <a:pt x="6799" y="20829"/>
                      <a:pt x="6835" y="20877"/>
                      <a:pt x="6882" y="20889"/>
                    </a:cubicBezTo>
                    <a:cubicBezTo>
                      <a:pt x="7358" y="20984"/>
                      <a:pt x="7847" y="21019"/>
                      <a:pt x="8335" y="21031"/>
                    </a:cubicBezTo>
                    <a:cubicBezTo>
                      <a:pt x="8406" y="21008"/>
                      <a:pt x="8406" y="20900"/>
                      <a:pt x="8335" y="20877"/>
                    </a:cubicBezTo>
                    <a:cubicBezTo>
                      <a:pt x="8037" y="20853"/>
                      <a:pt x="7751" y="20817"/>
                      <a:pt x="7454" y="20781"/>
                    </a:cubicBezTo>
                    <a:cubicBezTo>
                      <a:pt x="7823" y="20662"/>
                      <a:pt x="8204" y="20579"/>
                      <a:pt x="8585" y="20508"/>
                    </a:cubicBezTo>
                    <a:cubicBezTo>
                      <a:pt x="8597" y="20508"/>
                      <a:pt x="8609" y="20508"/>
                      <a:pt x="8621" y="20496"/>
                    </a:cubicBezTo>
                    <a:lnTo>
                      <a:pt x="8621" y="20496"/>
                    </a:lnTo>
                    <a:cubicBezTo>
                      <a:pt x="8561" y="21674"/>
                      <a:pt x="8490" y="22853"/>
                      <a:pt x="8406" y="24032"/>
                    </a:cubicBezTo>
                    <a:lnTo>
                      <a:pt x="8406" y="24044"/>
                    </a:lnTo>
                    <a:cubicBezTo>
                      <a:pt x="8394" y="24056"/>
                      <a:pt x="8370" y="24067"/>
                      <a:pt x="8359" y="24079"/>
                    </a:cubicBezTo>
                    <a:cubicBezTo>
                      <a:pt x="7966" y="24627"/>
                      <a:pt x="7144" y="24877"/>
                      <a:pt x="6323" y="24996"/>
                    </a:cubicBezTo>
                    <a:lnTo>
                      <a:pt x="6323" y="24972"/>
                    </a:lnTo>
                    <a:cubicBezTo>
                      <a:pt x="6465" y="23567"/>
                      <a:pt x="6596" y="22174"/>
                      <a:pt x="6692" y="20769"/>
                    </a:cubicBezTo>
                    <a:cubicBezTo>
                      <a:pt x="6787" y="19317"/>
                      <a:pt x="6858" y="17864"/>
                      <a:pt x="6918" y="16424"/>
                    </a:cubicBezTo>
                    <a:cubicBezTo>
                      <a:pt x="7025" y="13626"/>
                      <a:pt x="7156" y="10768"/>
                      <a:pt x="6930" y="7970"/>
                    </a:cubicBezTo>
                    <a:cubicBezTo>
                      <a:pt x="6977" y="7923"/>
                      <a:pt x="7013" y="7863"/>
                      <a:pt x="7049" y="7815"/>
                    </a:cubicBezTo>
                    <a:close/>
                    <a:moveTo>
                      <a:pt x="3632" y="7851"/>
                    </a:moveTo>
                    <a:cubicBezTo>
                      <a:pt x="3952" y="8518"/>
                      <a:pt x="4573" y="8819"/>
                      <a:pt x="5217" y="8819"/>
                    </a:cubicBezTo>
                    <a:cubicBezTo>
                      <a:pt x="5770" y="8819"/>
                      <a:pt x="6339" y="8598"/>
                      <a:pt x="6751" y="8196"/>
                    </a:cubicBezTo>
                    <a:lnTo>
                      <a:pt x="6751" y="8196"/>
                    </a:lnTo>
                    <a:cubicBezTo>
                      <a:pt x="6656" y="10935"/>
                      <a:pt x="6739" y="13685"/>
                      <a:pt x="6632" y="16424"/>
                    </a:cubicBezTo>
                    <a:cubicBezTo>
                      <a:pt x="6525" y="19281"/>
                      <a:pt x="6299" y="22127"/>
                      <a:pt x="6037" y="24972"/>
                    </a:cubicBezTo>
                    <a:cubicBezTo>
                      <a:pt x="6037" y="24984"/>
                      <a:pt x="6037" y="25008"/>
                      <a:pt x="6037" y="25020"/>
                    </a:cubicBezTo>
                    <a:cubicBezTo>
                      <a:pt x="5691" y="25056"/>
                      <a:pt x="5346" y="25072"/>
                      <a:pt x="4995" y="25072"/>
                    </a:cubicBezTo>
                    <a:cubicBezTo>
                      <a:pt x="4886" y="25072"/>
                      <a:pt x="4777" y="25070"/>
                      <a:pt x="4668" y="25068"/>
                    </a:cubicBezTo>
                    <a:cubicBezTo>
                      <a:pt x="4418" y="25068"/>
                      <a:pt x="4168" y="25044"/>
                      <a:pt x="3906" y="25008"/>
                    </a:cubicBezTo>
                    <a:cubicBezTo>
                      <a:pt x="3953" y="22127"/>
                      <a:pt x="3941" y="19234"/>
                      <a:pt x="3894" y="16340"/>
                    </a:cubicBezTo>
                    <a:cubicBezTo>
                      <a:pt x="3870" y="14876"/>
                      <a:pt x="3834" y="13411"/>
                      <a:pt x="3787" y="11947"/>
                    </a:cubicBezTo>
                    <a:cubicBezTo>
                      <a:pt x="3739" y="10637"/>
                      <a:pt x="3810" y="9244"/>
                      <a:pt x="3548" y="7958"/>
                    </a:cubicBezTo>
                    <a:cubicBezTo>
                      <a:pt x="3584" y="7923"/>
                      <a:pt x="3608" y="7887"/>
                      <a:pt x="3632" y="7851"/>
                    </a:cubicBezTo>
                    <a:close/>
                    <a:moveTo>
                      <a:pt x="8632" y="24198"/>
                    </a:moveTo>
                    <a:cubicBezTo>
                      <a:pt x="9180" y="24496"/>
                      <a:pt x="9013" y="25127"/>
                      <a:pt x="8716" y="25532"/>
                    </a:cubicBezTo>
                    <a:cubicBezTo>
                      <a:pt x="8680" y="25556"/>
                      <a:pt x="8644" y="25591"/>
                      <a:pt x="8632" y="25639"/>
                    </a:cubicBezTo>
                    <a:cubicBezTo>
                      <a:pt x="8609" y="25675"/>
                      <a:pt x="8573" y="25711"/>
                      <a:pt x="8537" y="25746"/>
                    </a:cubicBezTo>
                    <a:cubicBezTo>
                      <a:pt x="8216" y="26044"/>
                      <a:pt x="7775" y="26175"/>
                      <a:pt x="7358" y="26282"/>
                    </a:cubicBezTo>
                    <a:cubicBezTo>
                      <a:pt x="6608" y="26473"/>
                      <a:pt x="5834" y="26592"/>
                      <a:pt x="5061" y="26615"/>
                    </a:cubicBezTo>
                    <a:cubicBezTo>
                      <a:pt x="4930" y="26621"/>
                      <a:pt x="4798" y="26624"/>
                      <a:pt x="4667" y="26624"/>
                    </a:cubicBezTo>
                    <a:cubicBezTo>
                      <a:pt x="4010" y="26624"/>
                      <a:pt x="3350" y="26550"/>
                      <a:pt x="2715" y="26401"/>
                    </a:cubicBezTo>
                    <a:cubicBezTo>
                      <a:pt x="2310" y="26330"/>
                      <a:pt x="1929" y="26199"/>
                      <a:pt x="1560" y="26020"/>
                    </a:cubicBezTo>
                    <a:cubicBezTo>
                      <a:pt x="1085" y="25759"/>
                      <a:pt x="492" y="24906"/>
                      <a:pt x="1280" y="24594"/>
                    </a:cubicBezTo>
                    <a:lnTo>
                      <a:pt x="1280" y="24594"/>
                    </a:lnTo>
                    <a:cubicBezTo>
                      <a:pt x="2370" y="25143"/>
                      <a:pt x="3638" y="25363"/>
                      <a:pt x="4859" y="25363"/>
                    </a:cubicBezTo>
                    <a:cubicBezTo>
                      <a:pt x="5011" y="25363"/>
                      <a:pt x="5161" y="25360"/>
                      <a:pt x="5311" y="25353"/>
                    </a:cubicBezTo>
                    <a:cubicBezTo>
                      <a:pt x="6394" y="25294"/>
                      <a:pt x="7942" y="25175"/>
                      <a:pt x="8621" y="24234"/>
                    </a:cubicBezTo>
                    <a:lnTo>
                      <a:pt x="8632" y="24198"/>
                    </a:lnTo>
                    <a:close/>
                    <a:moveTo>
                      <a:pt x="8823" y="25853"/>
                    </a:moveTo>
                    <a:lnTo>
                      <a:pt x="8823" y="25853"/>
                    </a:lnTo>
                    <a:cubicBezTo>
                      <a:pt x="9454" y="26246"/>
                      <a:pt x="8823" y="26996"/>
                      <a:pt x="8370" y="27246"/>
                    </a:cubicBezTo>
                    <a:cubicBezTo>
                      <a:pt x="8013" y="27425"/>
                      <a:pt x="7632" y="27556"/>
                      <a:pt x="7251" y="27639"/>
                    </a:cubicBezTo>
                    <a:cubicBezTo>
                      <a:pt x="6640" y="27775"/>
                      <a:pt x="6021" y="27840"/>
                      <a:pt x="5407" y="27840"/>
                    </a:cubicBezTo>
                    <a:cubicBezTo>
                      <a:pt x="5268" y="27840"/>
                      <a:pt x="5128" y="27836"/>
                      <a:pt x="4989" y="27830"/>
                    </a:cubicBezTo>
                    <a:cubicBezTo>
                      <a:pt x="4120" y="27806"/>
                      <a:pt x="0" y="27675"/>
                      <a:pt x="1012" y="25984"/>
                    </a:cubicBezTo>
                    <a:lnTo>
                      <a:pt x="1012" y="25984"/>
                    </a:lnTo>
                    <a:lnTo>
                      <a:pt x="1036" y="26008"/>
                    </a:lnTo>
                    <a:cubicBezTo>
                      <a:pt x="1884" y="26762"/>
                      <a:pt x="3414" y="26908"/>
                      <a:pt x="4596" y="26908"/>
                    </a:cubicBezTo>
                    <a:cubicBezTo>
                      <a:pt x="4758" y="26908"/>
                      <a:pt x="4914" y="26905"/>
                      <a:pt x="5061" y="26901"/>
                    </a:cubicBezTo>
                    <a:cubicBezTo>
                      <a:pt x="6204" y="26854"/>
                      <a:pt x="7847" y="26770"/>
                      <a:pt x="8740" y="25949"/>
                    </a:cubicBezTo>
                    <a:cubicBezTo>
                      <a:pt x="8763" y="25913"/>
                      <a:pt x="8799" y="25889"/>
                      <a:pt x="8823" y="25853"/>
                    </a:cubicBezTo>
                    <a:close/>
                    <a:moveTo>
                      <a:pt x="8728" y="27377"/>
                    </a:moveTo>
                    <a:cubicBezTo>
                      <a:pt x="8728" y="27735"/>
                      <a:pt x="8680" y="28092"/>
                      <a:pt x="8609" y="28437"/>
                    </a:cubicBezTo>
                    <a:cubicBezTo>
                      <a:pt x="8466" y="28973"/>
                      <a:pt x="8013" y="29128"/>
                      <a:pt x="7513" y="29271"/>
                    </a:cubicBezTo>
                    <a:cubicBezTo>
                      <a:pt x="6680" y="29497"/>
                      <a:pt x="5823" y="29616"/>
                      <a:pt x="4953" y="29628"/>
                    </a:cubicBezTo>
                    <a:cubicBezTo>
                      <a:pt x="4203" y="29628"/>
                      <a:pt x="3441" y="29580"/>
                      <a:pt x="2703" y="29485"/>
                    </a:cubicBezTo>
                    <a:cubicBezTo>
                      <a:pt x="2108" y="29413"/>
                      <a:pt x="1429" y="29378"/>
                      <a:pt x="1131" y="28747"/>
                    </a:cubicBezTo>
                    <a:cubicBezTo>
                      <a:pt x="953" y="28378"/>
                      <a:pt x="1120" y="27806"/>
                      <a:pt x="1203" y="27425"/>
                    </a:cubicBezTo>
                    <a:cubicBezTo>
                      <a:pt x="1298" y="27496"/>
                      <a:pt x="1393" y="27556"/>
                      <a:pt x="1501" y="27616"/>
                    </a:cubicBezTo>
                    <a:cubicBezTo>
                      <a:pt x="2013" y="27842"/>
                      <a:pt x="2608" y="27877"/>
                      <a:pt x="3167" y="27949"/>
                    </a:cubicBezTo>
                    <a:lnTo>
                      <a:pt x="3156" y="27949"/>
                    </a:lnTo>
                    <a:cubicBezTo>
                      <a:pt x="3941" y="28056"/>
                      <a:pt x="4727" y="28116"/>
                      <a:pt x="5513" y="28128"/>
                    </a:cubicBezTo>
                    <a:cubicBezTo>
                      <a:pt x="6537" y="28128"/>
                      <a:pt x="7835" y="27997"/>
                      <a:pt x="8728" y="27377"/>
                    </a:cubicBezTo>
                    <a:close/>
                    <a:moveTo>
                      <a:pt x="4906" y="0"/>
                    </a:moveTo>
                    <a:cubicBezTo>
                      <a:pt x="4883" y="0"/>
                      <a:pt x="4859" y="2"/>
                      <a:pt x="4834" y="5"/>
                    </a:cubicBezTo>
                    <a:cubicBezTo>
                      <a:pt x="4430" y="65"/>
                      <a:pt x="4251" y="600"/>
                      <a:pt x="4096" y="898"/>
                    </a:cubicBezTo>
                    <a:lnTo>
                      <a:pt x="2965" y="3113"/>
                    </a:lnTo>
                    <a:cubicBezTo>
                      <a:pt x="2203" y="4601"/>
                      <a:pt x="1358" y="6065"/>
                      <a:pt x="715" y="7613"/>
                    </a:cubicBezTo>
                    <a:cubicBezTo>
                      <a:pt x="703" y="7637"/>
                      <a:pt x="703" y="7673"/>
                      <a:pt x="715" y="7696"/>
                    </a:cubicBezTo>
                    <a:cubicBezTo>
                      <a:pt x="715" y="7696"/>
                      <a:pt x="715" y="7708"/>
                      <a:pt x="715" y="7708"/>
                    </a:cubicBezTo>
                    <a:lnTo>
                      <a:pt x="715" y="7994"/>
                    </a:lnTo>
                    <a:lnTo>
                      <a:pt x="917" y="7982"/>
                    </a:lnTo>
                    <a:cubicBezTo>
                      <a:pt x="1211" y="8432"/>
                      <a:pt x="1689" y="8643"/>
                      <a:pt x="2176" y="8643"/>
                    </a:cubicBezTo>
                    <a:cubicBezTo>
                      <a:pt x="2657" y="8643"/>
                      <a:pt x="3146" y="8438"/>
                      <a:pt x="3477" y="8054"/>
                    </a:cubicBezTo>
                    <a:lnTo>
                      <a:pt x="3477" y="8054"/>
                    </a:lnTo>
                    <a:cubicBezTo>
                      <a:pt x="3334" y="9423"/>
                      <a:pt x="3513" y="10875"/>
                      <a:pt x="3548" y="12233"/>
                    </a:cubicBezTo>
                    <a:cubicBezTo>
                      <a:pt x="3584" y="13650"/>
                      <a:pt x="3608" y="15066"/>
                      <a:pt x="3632" y="16483"/>
                    </a:cubicBezTo>
                    <a:cubicBezTo>
                      <a:pt x="3644" y="17817"/>
                      <a:pt x="3656" y="19162"/>
                      <a:pt x="3656" y="20496"/>
                    </a:cubicBezTo>
                    <a:cubicBezTo>
                      <a:pt x="3656" y="21996"/>
                      <a:pt x="3644" y="23484"/>
                      <a:pt x="3620" y="24972"/>
                    </a:cubicBezTo>
                    <a:cubicBezTo>
                      <a:pt x="2846" y="24841"/>
                      <a:pt x="2084" y="24651"/>
                      <a:pt x="1346" y="24389"/>
                    </a:cubicBezTo>
                    <a:lnTo>
                      <a:pt x="1155" y="24401"/>
                    </a:lnTo>
                    <a:lnTo>
                      <a:pt x="1155" y="24413"/>
                    </a:lnTo>
                    <a:cubicBezTo>
                      <a:pt x="548" y="24639"/>
                      <a:pt x="548" y="25353"/>
                      <a:pt x="893" y="25830"/>
                    </a:cubicBezTo>
                    <a:cubicBezTo>
                      <a:pt x="489" y="26330"/>
                      <a:pt x="655" y="26913"/>
                      <a:pt x="1072" y="27306"/>
                    </a:cubicBezTo>
                    <a:cubicBezTo>
                      <a:pt x="1048" y="27318"/>
                      <a:pt x="1036" y="27342"/>
                      <a:pt x="1036" y="27354"/>
                    </a:cubicBezTo>
                    <a:cubicBezTo>
                      <a:pt x="822" y="27997"/>
                      <a:pt x="655" y="28866"/>
                      <a:pt x="1251" y="29354"/>
                    </a:cubicBezTo>
                    <a:cubicBezTo>
                      <a:pt x="1643" y="29675"/>
                      <a:pt x="2239" y="29687"/>
                      <a:pt x="2703" y="29747"/>
                    </a:cubicBezTo>
                    <a:cubicBezTo>
                      <a:pt x="3322" y="29830"/>
                      <a:pt x="3941" y="29878"/>
                      <a:pt x="4560" y="29902"/>
                    </a:cubicBezTo>
                    <a:cubicBezTo>
                      <a:pt x="4674" y="29904"/>
                      <a:pt x="4790" y="29905"/>
                      <a:pt x="4907" y="29905"/>
                    </a:cubicBezTo>
                    <a:cubicBezTo>
                      <a:pt x="5994" y="29905"/>
                      <a:pt x="7214" y="29793"/>
                      <a:pt x="8192" y="29342"/>
                    </a:cubicBezTo>
                    <a:cubicBezTo>
                      <a:pt x="9061" y="28937"/>
                      <a:pt x="8954" y="28056"/>
                      <a:pt x="9025" y="27199"/>
                    </a:cubicBezTo>
                    <a:cubicBezTo>
                      <a:pt x="9037" y="27187"/>
                      <a:pt x="9025" y="27163"/>
                      <a:pt x="9025" y="27139"/>
                    </a:cubicBezTo>
                    <a:cubicBezTo>
                      <a:pt x="9454" y="26699"/>
                      <a:pt x="9537" y="25972"/>
                      <a:pt x="9002" y="25627"/>
                    </a:cubicBezTo>
                    <a:cubicBezTo>
                      <a:pt x="9371" y="25044"/>
                      <a:pt x="9418" y="24187"/>
                      <a:pt x="8692" y="23925"/>
                    </a:cubicBezTo>
                    <a:cubicBezTo>
                      <a:pt x="9121" y="21293"/>
                      <a:pt x="9037" y="18531"/>
                      <a:pt x="9097" y="15876"/>
                    </a:cubicBezTo>
                    <a:cubicBezTo>
                      <a:pt x="9168" y="13066"/>
                      <a:pt x="9311" y="10256"/>
                      <a:pt x="9263" y="7446"/>
                    </a:cubicBezTo>
                    <a:cubicBezTo>
                      <a:pt x="9347" y="7411"/>
                      <a:pt x="9383" y="7315"/>
                      <a:pt x="9347" y="7244"/>
                    </a:cubicBezTo>
                    <a:cubicBezTo>
                      <a:pt x="8561" y="5780"/>
                      <a:pt x="7763" y="4327"/>
                      <a:pt x="6942" y="2874"/>
                    </a:cubicBezTo>
                    <a:cubicBezTo>
                      <a:pt x="6549" y="2184"/>
                      <a:pt x="6144" y="1481"/>
                      <a:pt x="5739" y="779"/>
                    </a:cubicBezTo>
                    <a:cubicBezTo>
                      <a:pt x="5559" y="486"/>
                      <a:pt x="5325" y="0"/>
                      <a:pt x="490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51"/>
              <p:cNvSpPr/>
              <p:nvPr/>
            </p:nvSpPr>
            <p:spPr>
              <a:xfrm>
                <a:off x="-2361290" y="3566911"/>
                <a:ext cx="21900" cy="49392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16419" extrusionOk="0">
                    <a:moveTo>
                      <a:pt x="1" y="0"/>
                    </a:moveTo>
                    <a:cubicBezTo>
                      <a:pt x="13" y="2679"/>
                      <a:pt x="263" y="5358"/>
                      <a:pt x="334" y="8025"/>
                    </a:cubicBezTo>
                    <a:cubicBezTo>
                      <a:pt x="406" y="10787"/>
                      <a:pt x="370" y="13549"/>
                      <a:pt x="394" y="16324"/>
                    </a:cubicBezTo>
                    <a:cubicBezTo>
                      <a:pt x="394" y="16359"/>
                      <a:pt x="406" y="16395"/>
                      <a:pt x="441" y="16419"/>
                    </a:cubicBezTo>
                    <a:lnTo>
                      <a:pt x="632" y="16407"/>
                    </a:lnTo>
                    <a:cubicBezTo>
                      <a:pt x="656" y="16383"/>
                      <a:pt x="668" y="16347"/>
                      <a:pt x="668" y="16324"/>
                    </a:cubicBezTo>
                    <a:cubicBezTo>
                      <a:pt x="715" y="15062"/>
                      <a:pt x="727" y="13788"/>
                      <a:pt x="715" y="12526"/>
                    </a:cubicBezTo>
                    <a:cubicBezTo>
                      <a:pt x="703" y="10978"/>
                      <a:pt x="668" y="9418"/>
                      <a:pt x="620" y="7870"/>
                    </a:cubicBezTo>
                    <a:cubicBezTo>
                      <a:pt x="549" y="5275"/>
                      <a:pt x="537" y="2596"/>
                      <a:pt x="215" y="0"/>
                    </a:cubicBezTo>
                    <a:close/>
                  </a:path>
                </a:pathLst>
              </a:custGeom>
              <a:solidFill>
                <a:srgbClr val="222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41" name="Google Shape;6741;p51"/>
          <p:cNvGrpSpPr/>
          <p:nvPr/>
        </p:nvGrpSpPr>
        <p:grpSpPr>
          <a:xfrm rot="922257">
            <a:off x="7972339" y="2765394"/>
            <a:ext cx="889750" cy="996979"/>
            <a:chOff x="-1775300" y="4564223"/>
            <a:chExt cx="501475" cy="561911"/>
          </a:xfrm>
        </p:grpSpPr>
        <p:sp>
          <p:nvSpPr>
            <p:cNvPr id="6742" name="Google Shape;6742;p51"/>
            <p:cNvSpPr/>
            <p:nvPr/>
          </p:nvSpPr>
          <p:spPr>
            <a:xfrm>
              <a:off x="-1317916" y="4718789"/>
              <a:ext cx="12574" cy="334547"/>
            </a:xfrm>
            <a:custGeom>
              <a:avLst/>
              <a:gdLst/>
              <a:ahLst/>
              <a:cxnLst/>
              <a:rect l="l" t="t" r="r" b="b"/>
              <a:pathLst>
                <a:path w="418" h="11121" extrusionOk="0">
                  <a:moveTo>
                    <a:pt x="417" y="1"/>
                  </a:moveTo>
                  <a:cubicBezTo>
                    <a:pt x="322" y="24"/>
                    <a:pt x="239" y="48"/>
                    <a:pt x="179" y="72"/>
                  </a:cubicBezTo>
                  <a:lnTo>
                    <a:pt x="84" y="96"/>
                  </a:lnTo>
                  <a:cubicBezTo>
                    <a:pt x="215" y="1906"/>
                    <a:pt x="96" y="3751"/>
                    <a:pt x="84" y="5585"/>
                  </a:cubicBezTo>
                  <a:cubicBezTo>
                    <a:pt x="60" y="7418"/>
                    <a:pt x="120" y="9287"/>
                    <a:pt x="1" y="11121"/>
                  </a:cubicBezTo>
                  <a:cubicBezTo>
                    <a:pt x="36" y="11061"/>
                    <a:pt x="96" y="11014"/>
                    <a:pt x="144" y="10978"/>
                  </a:cubicBezTo>
                  <a:cubicBezTo>
                    <a:pt x="179" y="9133"/>
                    <a:pt x="215" y="7287"/>
                    <a:pt x="263" y="5430"/>
                  </a:cubicBezTo>
                  <a:cubicBezTo>
                    <a:pt x="298" y="3632"/>
                    <a:pt x="239" y="1787"/>
                    <a:pt x="417" y="1"/>
                  </a:cubicBezTo>
                  <a:close/>
                </a:path>
              </a:pathLst>
            </a:custGeom>
            <a:solidFill>
              <a:srgbClr val="92C5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51"/>
            <p:cNvSpPr/>
            <p:nvPr/>
          </p:nvSpPr>
          <p:spPr>
            <a:xfrm>
              <a:off x="-1762395" y="4571232"/>
              <a:ext cx="453825" cy="544463"/>
            </a:xfrm>
            <a:custGeom>
              <a:avLst/>
              <a:gdLst/>
              <a:ahLst/>
              <a:cxnLst/>
              <a:rect l="l" t="t" r="r" b="b"/>
              <a:pathLst>
                <a:path w="15086" h="18099" extrusionOk="0">
                  <a:moveTo>
                    <a:pt x="9988" y="13069"/>
                  </a:moveTo>
                  <a:cubicBezTo>
                    <a:pt x="10088" y="13069"/>
                    <a:pt x="10148" y="13215"/>
                    <a:pt x="10037" y="13276"/>
                  </a:cubicBezTo>
                  <a:cubicBezTo>
                    <a:pt x="9668" y="13538"/>
                    <a:pt x="9323" y="13835"/>
                    <a:pt x="9001" y="14145"/>
                  </a:cubicBezTo>
                  <a:cubicBezTo>
                    <a:pt x="9382" y="13954"/>
                    <a:pt x="9787" y="13811"/>
                    <a:pt x="10216" y="13752"/>
                  </a:cubicBezTo>
                  <a:cubicBezTo>
                    <a:pt x="10224" y="13750"/>
                    <a:pt x="10231" y="13750"/>
                    <a:pt x="10238" y="13750"/>
                  </a:cubicBezTo>
                  <a:cubicBezTo>
                    <a:pt x="10340" y="13750"/>
                    <a:pt x="10375" y="13898"/>
                    <a:pt x="10275" y="13942"/>
                  </a:cubicBezTo>
                  <a:cubicBezTo>
                    <a:pt x="10013" y="14014"/>
                    <a:pt x="9751" y="14073"/>
                    <a:pt x="9489" y="14157"/>
                  </a:cubicBezTo>
                  <a:cubicBezTo>
                    <a:pt x="9275" y="14240"/>
                    <a:pt x="9049" y="14312"/>
                    <a:pt x="8823" y="14359"/>
                  </a:cubicBezTo>
                  <a:lnTo>
                    <a:pt x="8799" y="14359"/>
                  </a:lnTo>
                  <a:lnTo>
                    <a:pt x="8787" y="14371"/>
                  </a:lnTo>
                  <a:cubicBezTo>
                    <a:pt x="8880" y="14369"/>
                    <a:pt x="8972" y="14368"/>
                    <a:pt x="9065" y="14368"/>
                  </a:cubicBezTo>
                  <a:cubicBezTo>
                    <a:pt x="9544" y="14368"/>
                    <a:pt x="10021" y="14395"/>
                    <a:pt x="10490" y="14454"/>
                  </a:cubicBezTo>
                  <a:cubicBezTo>
                    <a:pt x="10573" y="14466"/>
                    <a:pt x="10537" y="14573"/>
                    <a:pt x="10466" y="14585"/>
                  </a:cubicBezTo>
                  <a:cubicBezTo>
                    <a:pt x="10171" y="14624"/>
                    <a:pt x="9869" y="14635"/>
                    <a:pt x="9565" y="14635"/>
                  </a:cubicBezTo>
                  <a:cubicBezTo>
                    <a:pt x="9218" y="14635"/>
                    <a:pt x="8868" y="14621"/>
                    <a:pt x="8525" y="14621"/>
                  </a:cubicBezTo>
                  <a:cubicBezTo>
                    <a:pt x="8406" y="14621"/>
                    <a:pt x="8358" y="14490"/>
                    <a:pt x="8430" y="14407"/>
                  </a:cubicBezTo>
                  <a:cubicBezTo>
                    <a:pt x="8846" y="13871"/>
                    <a:pt x="9347" y="13430"/>
                    <a:pt x="9930" y="13085"/>
                  </a:cubicBezTo>
                  <a:cubicBezTo>
                    <a:pt x="9950" y="13074"/>
                    <a:pt x="9970" y="13069"/>
                    <a:pt x="9988" y="13069"/>
                  </a:cubicBezTo>
                  <a:close/>
                  <a:moveTo>
                    <a:pt x="2190" y="13730"/>
                  </a:moveTo>
                  <a:cubicBezTo>
                    <a:pt x="2461" y="13730"/>
                    <a:pt x="2734" y="13947"/>
                    <a:pt x="2834" y="14192"/>
                  </a:cubicBezTo>
                  <a:cubicBezTo>
                    <a:pt x="2977" y="14514"/>
                    <a:pt x="2798" y="14966"/>
                    <a:pt x="2405" y="14990"/>
                  </a:cubicBezTo>
                  <a:cubicBezTo>
                    <a:pt x="2397" y="14991"/>
                    <a:pt x="2388" y="14991"/>
                    <a:pt x="2379" y="14991"/>
                  </a:cubicBezTo>
                  <a:cubicBezTo>
                    <a:pt x="2116" y="14991"/>
                    <a:pt x="1879" y="14815"/>
                    <a:pt x="1822" y="14550"/>
                  </a:cubicBezTo>
                  <a:lnTo>
                    <a:pt x="1822" y="14538"/>
                  </a:lnTo>
                  <a:lnTo>
                    <a:pt x="1810" y="14514"/>
                  </a:lnTo>
                  <a:cubicBezTo>
                    <a:pt x="1631" y="14276"/>
                    <a:pt x="1691" y="13942"/>
                    <a:pt x="1941" y="13800"/>
                  </a:cubicBezTo>
                  <a:cubicBezTo>
                    <a:pt x="2020" y="13751"/>
                    <a:pt x="2105" y="13730"/>
                    <a:pt x="2190" y="13730"/>
                  </a:cubicBezTo>
                  <a:close/>
                  <a:moveTo>
                    <a:pt x="1746" y="15556"/>
                  </a:moveTo>
                  <a:cubicBezTo>
                    <a:pt x="1915" y="15556"/>
                    <a:pt x="2089" y="15646"/>
                    <a:pt x="2167" y="15824"/>
                  </a:cubicBezTo>
                  <a:cubicBezTo>
                    <a:pt x="2317" y="16144"/>
                    <a:pt x="2072" y="16481"/>
                    <a:pt x="1756" y="16481"/>
                  </a:cubicBezTo>
                  <a:cubicBezTo>
                    <a:pt x="1696" y="16481"/>
                    <a:pt x="1634" y="16469"/>
                    <a:pt x="1572" y="16443"/>
                  </a:cubicBezTo>
                  <a:cubicBezTo>
                    <a:pt x="1405" y="16312"/>
                    <a:pt x="1322" y="16109"/>
                    <a:pt x="1334" y="15907"/>
                  </a:cubicBezTo>
                  <a:cubicBezTo>
                    <a:pt x="1365" y="15672"/>
                    <a:pt x="1552" y="15556"/>
                    <a:pt x="1746" y="15556"/>
                  </a:cubicBezTo>
                  <a:close/>
                  <a:moveTo>
                    <a:pt x="10322" y="15502"/>
                  </a:moveTo>
                  <a:cubicBezTo>
                    <a:pt x="10353" y="15502"/>
                    <a:pt x="10386" y="15506"/>
                    <a:pt x="10418" y="15514"/>
                  </a:cubicBezTo>
                  <a:cubicBezTo>
                    <a:pt x="10478" y="15526"/>
                    <a:pt x="10501" y="15597"/>
                    <a:pt x="10466" y="15645"/>
                  </a:cubicBezTo>
                  <a:cubicBezTo>
                    <a:pt x="10751" y="15740"/>
                    <a:pt x="10871" y="16074"/>
                    <a:pt x="10728" y="16347"/>
                  </a:cubicBezTo>
                  <a:cubicBezTo>
                    <a:pt x="10645" y="16487"/>
                    <a:pt x="10504" y="16548"/>
                    <a:pt x="10357" y="16548"/>
                  </a:cubicBezTo>
                  <a:cubicBezTo>
                    <a:pt x="10166" y="16548"/>
                    <a:pt x="9965" y="16444"/>
                    <a:pt x="9870" y="16276"/>
                  </a:cubicBezTo>
                  <a:cubicBezTo>
                    <a:pt x="9696" y="15959"/>
                    <a:pt x="9972" y="15502"/>
                    <a:pt x="10322" y="15502"/>
                  </a:cubicBezTo>
                  <a:close/>
                  <a:moveTo>
                    <a:pt x="7495" y="15575"/>
                  </a:moveTo>
                  <a:cubicBezTo>
                    <a:pt x="7580" y="15575"/>
                    <a:pt x="7669" y="15667"/>
                    <a:pt x="7620" y="15764"/>
                  </a:cubicBezTo>
                  <a:cubicBezTo>
                    <a:pt x="7255" y="16474"/>
                    <a:pt x="6549" y="16856"/>
                    <a:pt x="5843" y="16856"/>
                  </a:cubicBezTo>
                  <a:cubicBezTo>
                    <a:pt x="5259" y="16856"/>
                    <a:pt x="4675" y="16594"/>
                    <a:pt x="4286" y="16038"/>
                  </a:cubicBezTo>
                  <a:cubicBezTo>
                    <a:pt x="4251" y="15977"/>
                    <a:pt x="4306" y="15916"/>
                    <a:pt x="4361" y="15916"/>
                  </a:cubicBezTo>
                  <a:cubicBezTo>
                    <a:pt x="4381" y="15916"/>
                    <a:pt x="4401" y="15924"/>
                    <a:pt x="4417" y="15943"/>
                  </a:cubicBezTo>
                  <a:cubicBezTo>
                    <a:pt x="4837" y="16379"/>
                    <a:pt x="5358" y="16603"/>
                    <a:pt x="5862" y="16603"/>
                  </a:cubicBezTo>
                  <a:cubicBezTo>
                    <a:pt x="6458" y="16603"/>
                    <a:pt x="7033" y="16290"/>
                    <a:pt x="7394" y="15645"/>
                  </a:cubicBezTo>
                  <a:cubicBezTo>
                    <a:pt x="7417" y="15595"/>
                    <a:pt x="7455" y="15575"/>
                    <a:pt x="7495" y="15575"/>
                  </a:cubicBezTo>
                  <a:close/>
                  <a:moveTo>
                    <a:pt x="4179" y="0"/>
                  </a:moveTo>
                  <a:cubicBezTo>
                    <a:pt x="4167" y="24"/>
                    <a:pt x="4132" y="48"/>
                    <a:pt x="4108" y="60"/>
                  </a:cubicBezTo>
                  <a:cubicBezTo>
                    <a:pt x="3417" y="286"/>
                    <a:pt x="2739" y="560"/>
                    <a:pt x="2072" y="857"/>
                  </a:cubicBezTo>
                  <a:cubicBezTo>
                    <a:pt x="1524" y="1119"/>
                    <a:pt x="643" y="1417"/>
                    <a:pt x="310" y="1953"/>
                  </a:cubicBezTo>
                  <a:cubicBezTo>
                    <a:pt x="0" y="2441"/>
                    <a:pt x="131" y="3155"/>
                    <a:pt x="143" y="3703"/>
                  </a:cubicBezTo>
                  <a:cubicBezTo>
                    <a:pt x="167" y="4394"/>
                    <a:pt x="191" y="5072"/>
                    <a:pt x="214" y="5763"/>
                  </a:cubicBezTo>
                  <a:lnTo>
                    <a:pt x="476" y="13383"/>
                  </a:lnTo>
                  <a:lnTo>
                    <a:pt x="607" y="17193"/>
                  </a:lnTo>
                  <a:cubicBezTo>
                    <a:pt x="619" y="17669"/>
                    <a:pt x="572" y="17931"/>
                    <a:pt x="1119" y="18062"/>
                  </a:cubicBezTo>
                  <a:cubicBezTo>
                    <a:pt x="1238" y="18085"/>
                    <a:pt x="1372" y="18092"/>
                    <a:pt x="1508" y="18092"/>
                  </a:cubicBezTo>
                  <a:cubicBezTo>
                    <a:pt x="1726" y="18092"/>
                    <a:pt x="1953" y="18074"/>
                    <a:pt x="2143" y="18074"/>
                  </a:cubicBezTo>
                  <a:cubicBezTo>
                    <a:pt x="2739" y="18086"/>
                    <a:pt x="3322" y="18098"/>
                    <a:pt x="3905" y="18098"/>
                  </a:cubicBezTo>
                  <a:cubicBezTo>
                    <a:pt x="3985" y="18098"/>
                    <a:pt x="4064" y="18098"/>
                    <a:pt x="4143" y="18098"/>
                  </a:cubicBezTo>
                  <a:cubicBezTo>
                    <a:pt x="6138" y="18098"/>
                    <a:pt x="8146" y="17988"/>
                    <a:pt x="10140" y="17988"/>
                  </a:cubicBezTo>
                  <a:cubicBezTo>
                    <a:pt x="10662" y="17988"/>
                    <a:pt x="11184" y="17995"/>
                    <a:pt x="11704" y="18014"/>
                  </a:cubicBezTo>
                  <a:cubicBezTo>
                    <a:pt x="11502" y="15407"/>
                    <a:pt x="11668" y="12728"/>
                    <a:pt x="11668" y="10121"/>
                  </a:cubicBezTo>
                  <a:cubicBezTo>
                    <a:pt x="11656" y="7465"/>
                    <a:pt x="11644" y="4810"/>
                    <a:pt x="11621" y="2155"/>
                  </a:cubicBezTo>
                  <a:cubicBezTo>
                    <a:pt x="11621" y="2131"/>
                    <a:pt x="11633" y="2108"/>
                    <a:pt x="11644" y="2084"/>
                  </a:cubicBezTo>
                  <a:cubicBezTo>
                    <a:pt x="11621" y="2084"/>
                    <a:pt x="11597" y="2096"/>
                    <a:pt x="11585" y="2096"/>
                  </a:cubicBezTo>
                  <a:cubicBezTo>
                    <a:pt x="11149" y="2090"/>
                    <a:pt x="10714" y="2087"/>
                    <a:pt x="10279" y="2087"/>
                  </a:cubicBezTo>
                  <a:cubicBezTo>
                    <a:pt x="7216" y="2087"/>
                    <a:pt x="4160" y="2216"/>
                    <a:pt x="1095" y="2227"/>
                  </a:cubicBezTo>
                  <a:cubicBezTo>
                    <a:pt x="976" y="2227"/>
                    <a:pt x="953" y="2072"/>
                    <a:pt x="1048" y="2024"/>
                  </a:cubicBezTo>
                  <a:cubicBezTo>
                    <a:pt x="1060" y="2000"/>
                    <a:pt x="1072" y="1989"/>
                    <a:pt x="1084" y="1977"/>
                  </a:cubicBezTo>
                  <a:cubicBezTo>
                    <a:pt x="1869" y="1381"/>
                    <a:pt x="2774" y="857"/>
                    <a:pt x="3727" y="584"/>
                  </a:cubicBezTo>
                  <a:cubicBezTo>
                    <a:pt x="4361" y="405"/>
                    <a:pt x="5027" y="375"/>
                    <a:pt x="5694" y="375"/>
                  </a:cubicBezTo>
                  <a:cubicBezTo>
                    <a:pt x="6023" y="375"/>
                    <a:pt x="6351" y="382"/>
                    <a:pt x="6676" y="382"/>
                  </a:cubicBezTo>
                  <a:cubicBezTo>
                    <a:pt x="6745" y="382"/>
                    <a:pt x="6814" y="382"/>
                    <a:pt x="6882" y="381"/>
                  </a:cubicBezTo>
                  <a:lnTo>
                    <a:pt x="14561" y="381"/>
                  </a:lnTo>
                  <a:cubicBezTo>
                    <a:pt x="14621" y="381"/>
                    <a:pt x="14669" y="417"/>
                    <a:pt x="14681" y="465"/>
                  </a:cubicBezTo>
                  <a:cubicBezTo>
                    <a:pt x="14691" y="459"/>
                    <a:pt x="14702" y="457"/>
                    <a:pt x="14712" y="457"/>
                  </a:cubicBezTo>
                  <a:cubicBezTo>
                    <a:pt x="14747" y="457"/>
                    <a:pt x="14776" y="485"/>
                    <a:pt x="14776" y="512"/>
                  </a:cubicBezTo>
                  <a:cubicBezTo>
                    <a:pt x="14847" y="1179"/>
                    <a:pt x="14919" y="1834"/>
                    <a:pt x="14919" y="2501"/>
                  </a:cubicBezTo>
                  <a:lnTo>
                    <a:pt x="15085" y="2453"/>
                  </a:lnTo>
                  <a:cubicBezTo>
                    <a:pt x="15038" y="2096"/>
                    <a:pt x="15038" y="1750"/>
                    <a:pt x="15014" y="1393"/>
                  </a:cubicBezTo>
                  <a:cubicBezTo>
                    <a:pt x="14978" y="953"/>
                    <a:pt x="14966" y="524"/>
                    <a:pt x="14990" y="84"/>
                  </a:cubicBezTo>
                  <a:cubicBezTo>
                    <a:pt x="13192" y="84"/>
                    <a:pt x="11406" y="84"/>
                    <a:pt x="9608" y="72"/>
                  </a:cubicBezTo>
                  <a:cubicBezTo>
                    <a:pt x="8752" y="72"/>
                    <a:pt x="7888" y="85"/>
                    <a:pt x="7024" y="85"/>
                  </a:cubicBezTo>
                  <a:cubicBezTo>
                    <a:pt x="6072" y="85"/>
                    <a:pt x="5121" y="69"/>
                    <a:pt x="4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51"/>
            <p:cNvSpPr/>
            <p:nvPr/>
          </p:nvSpPr>
          <p:spPr>
            <a:xfrm>
              <a:off x="-1374502" y="4648937"/>
              <a:ext cx="92444" cy="69130"/>
            </a:xfrm>
            <a:custGeom>
              <a:avLst/>
              <a:gdLst/>
              <a:ahLst/>
              <a:cxnLst/>
              <a:rect l="l" t="t" r="r" b="b"/>
              <a:pathLst>
                <a:path w="3073" h="2298" extrusionOk="0">
                  <a:moveTo>
                    <a:pt x="2632" y="1"/>
                  </a:moveTo>
                  <a:lnTo>
                    <a:pt x="1060" y="501"/>
                  </a:lnTo>
                  <a:cubicBezTo>
                    <a:pt x="763" y="596"/>
                    <a:pt x="370" y="668"/>
                    <a:pt x="132" y="822"/>
                  </a:cubicBezTo>
                  <a:cubicBezTo>
                    <a:pt x="115" y="831"/>
                    <a:pt x="98" y="839"/>
                    <a:pt x="81" y="839"/>
                  </a:cubicBezTo>
                  <a:cubicBezTo>
                    <a:pt x="74" y="839"/>
                    <a:pt x="67" y="838"/>
                    <a:pt x="60" y="834"/>
                  </a:cubicBezTo>
                  <a:lnTo>
                    <a:pt x="60" y="834"/>
                  </a:lnTo>
                  <a:cubicBezTo>
                    <a:pt x="84" y="1180"/>
                    <a:pt x="84" y="1513"/>
                    <a:pt x="48" y="1846"/>
                  </a:cubicBezTo>
                  <a:cubicBezTo>
                    <a:pt x="36" y="1977"/>
                    <a:pt x="12" y="2096"/>
                    <a:pt x="1" y="2227"/>
                  </a:cubicBezTo>
                  <a:cubicBezTo>
                    <a:pt x="260" y="2275"/>
                    <a:pt x="524" y="2297"/>
                    <a:pt x="787" y="2297"/>
                  </a:cubicBezTo>
                  <a:cubicBezTo>
                    <a:pt x="1188" y="2297"/>
                    <a:pt x="1589" y="2245"/>
                    <a:pt x="1977" y="2144"/>
                  </a:cubicBezTo>
                  <a:cubicBezTo>
                    <a:pt x="2239" y="2061"/>
                    <a:pt x="2477" y="1953"/>
                    <a:pt x="2715" y="1834"/>
                  </a:cubicBezTo>
                  <a:cubicBezTo>
                    <a:pt x="2822" y="1751"/>
                    <a:pt x="2941" y="1692"/>
                    <a:pt x="3072" y="1632"/>
                  </a:cubicBezTo>
                  <a:cubicBezTo>
                    <a:pt x="2941" y="1584"/>
                    <a:pt x="2822" y="1513"/>
                    <a:pt x="2715" y="1453"/>
                  </a:cubicBezTo>
                  <a:cubicBezTo>
                    <a:pt x="2537" y="1334"/>
                    <a:pt x="2275" y="1203"/>
                    <a:pt x="2227" y="965"/>
                  </a:cubicBezTo>
                  <a:cubicBezTo>
                    <a:pt x="2179" y="715"/>
                    <a:pt x="2429" y="310"/>
                    <a:pt x="26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51"/>
            <p:cNvSpPr/>
            <p:nvPr/>
          </p:nvSpPr>
          <p:spPr>
            <a:xfrm>
              <a:off x="-1406030" y="4589854"/>
              <a:ext cx="86728" cy="518652"/>
            </a:xfrm>
            <a:custGeom>
              <a:avLst/>
              <a:gdLst/>
              <a:ahLst/>
              <a:cxnLst/>
              <a:rect l="l" t="t" r="r" b="b"/>
              <a:pathLst>
                <a:path w="2883" h="17241" extrusionOk="0">
                  <a:moveTo>
                    <a:pt x="1824" y="8498"/>
                  </a:moveTo>
                  <a:cubicBezTo>
                    <a:pt x="1843" y="8498"/>
                    <a:pt x="1864" y="8507"/>
                    <a:pt x="1870" y="8525"/>
                  </a:cubicBezTo>
                  <a:cubicBezTo>
                    <a:pt x="2025" y="10347"/>
                    <a:pt x="2049" y="12216"/>
                    <a:pt x="2061" y="14038"/>
                  </a:cubicBezTo>
                  <a:cubicBezTo>
                    <a:pt x="2055" y="14091"/>
                    <a:pt x="2010" y="14118"/>
                    <a:pt x="1965" y="14118"/>
                  </a:cubicBezTo>
                  <a:cubicBezTo>
                    <a:pt x="1921" y="14118"/>
                    <a:pt x="1876" y="14091"/>
                    <a:pt x="1870" y="14038"/>
                  </a:cubicBezTo>
                  <a:cubicBezTo>
                    <a:pt x="1787" y="12216"/>
                    <a:pt x="1715" y="10359"/>
                    <a:pt x="1787" y="8525"/>
                  </a:cubicBezTo>
                  <a:cubicBezTo>
                    <a:pt x="1787" y="8507"/>
                    <a:pt x="1805" y="8498"/>
                    <a:pt x="1824" y="8498"/>
                  </a:cubicBezTo>
                  <a:close/>
                  <a:moveTo>
                    <a:pt x="994" y="6907"/>
                  </a:moveTo>
                  <a:cubicBezTo>
                    <a:pt x="1013" y="6907"/>
                    <a:pt x="1032" y="6918"/>
                    <a:pt x="1037" y="6942"/>
                  </a:cubicBezTo>
                  <a:cubicBezTo>
                    <a:pt x="1620" y="9537"/>
                    <a:pt x="1025" y="12216"/>
                    <a:pt x="1382" y="14836"/>
                  </a:cubicBezTo>
                  <a:cubicBezTo>
                    <a:pt x="1396" y="14907"/>
                    <a:pt x="1334" y="14952"/>
                    <a:pt x="1279" y="14952"/>
                  </a:cubicBezTo>
                  <a:cubicBezTo>
                    <a:pt x="1242" y="14952"/>
                    <a:pt x="1208" y="14931"/>
                    <a:pt x="1203" y="14883"/>
                  </a:cubicBezTo>
                  <a:cubicBezTo>
                    <a:pt x="834" y="12252"/>
                    <a:pt x="1358" y="9597"/>
                    <a:pt x="941" y="6965"/>
                  </a:cubicBezTo>
                  <a:cubicBezTo>
                    <a:pt x="934" y="6930"/>
                    <a:pt x="965" y="6907"/>
                    <a:pt x="994" y="6907"/>
                  </a:cubicBezTo>
                  <a:close/>
                  <a:moveTo>
                    <a:pt x="2787" y="0"/>
                  </a:moveTo>
                  <a:cubicBezTo>
                    <a:pt x="2775" y="12"/>
                    <a:pt x="2751" y="24"/>
                    <a:pt x="2727" y="24"/>
                  </a:cubicBezTo>
                  <a:cubicBezTo>
                    <a:pt x="2727" y="72"/>
                    <a:pt x="2715" y="108"/>
                    <a:pt x="2680" y="119"/>
                  </a:cubicBezTo>
                  <a:cubicBezTo>
                    <a:pt x="1846" y="667"/>
                    <a:pt x="941" y="1096"/>
                    <a:pt x="1" y="1417"/>
                  </a:cubicBezTo>
                  <a:cubicBezTo>
                    <a:pt x="48" y="1441"/>
                    <a:pt x="72" y="1489"/>
                    <a:pt x="72" y="1536"/>
                  </a:cubicBezTo>
                  <a:cubicBezTo>
                    <a:pt x="96" y="4191"/>
                    <a:pt x="108" y="6846"/>
                    <a:pt x="108" y="9502"/>
                  </a:cubicBezTo>
                  <a:cubicBezTo>
                    <a:pt x="120" y="12061"/>
                    <a:pt x="275" y="14693"/>
                    <a:pt x="72" y="17241"/>
                  </a:cubicBezTo>
                  <a:cubicBezTo>
                    <a:pt x="441" y="16943"/>
                    <a:pt x="858" y="16693"/>
                    <a:pt x="1239" y="16431"/>
                  </a:cubicBezTo>
                  <a:cubicBezTo>
                    <a:pt x="1715" y="16098"/>
                    <a:pt x="2180" y="15752"/>
                    <a:pt x="2644" y="15419"/>
                  </a:cubicBezTo>
                  <a:lnTo>
                    <a:pt x="2668" y="15407"/>
                  </a:lnTo>
                  <a:cubicBezTo>
                    <a:pt x="2584" y="13573"/>
                    <a:pt x="2704" y="11704"/>
                    <a:pt x="2739" y="9871"/>
                  </a:cubicBezTo>
                  <a:cubicBezTo>
                    <a:pt x="2775" y="8061"/>
                    <a:pt x="2704" y="6215"/>
                    <a:pt x="2882" y="4418"/>
                  </a:cubicBezTo>
                  <a:lnTo>
                    <a:pt x="2882" y="4418"/>
                  </a:lnTo>
                  <a:cubicBezTo>
                    <a:pt x="2680" y="4465"/>
                    <a:pt x="2465" y="4489"/>
                    <a:pt x="2251" y="4501"/>
                  </a:cubicBezTo>
                  <a:cubicBezTo>
                    <a:pt x="2263" y="5049"/>
                    <a:pt x="2275" y="5596"/>
                    <a:pt x="2275" y="6144"/>
                  </a:cubicBezTo>
                  <a:cubicBezTo>
                    <a:pt x="2275" y="6203"/>
                    <a:pt x="2233" y="6233"/>
                    <a:pt x="2192" y="6233"/>
                  </a:cubicBezTo>
                  <a:cubicBezTo>
                    <a:pt x="2150" y="6233"/>
                    <a:pt x="2108" y="6203"/>
                    <a:pt x="2108" y="6144"/>
                  </a:cubicBezTo>
                  <a:cubicBezTo>
                    <a:pt x="2096" y="5596"/>
                    <a:pt x="2120" y="5049"/>
                    <a:pt x="2144" y="4501"/>
                  </a:cubicBezTo>
                  <a:lnTo>
                    <a:pt x="2144" y="4501"/>
                  </a:lnTo>
                  <a:cubicBezTo>
                    <a:pt x="2112" y="4502"/>
                    <a:pt x="2080" y="4502"/>
                    <a:pt x="2048" y="4502"/>
                  </a:cubicBezTo>
                  <a:cubicBezTo>
                    <a:pt x="1699" y="4502"/>
                    <a:pt x="1352" y="4443"/>
                    <a:pt x="1025" y="4334"/>
                  </a:cubicBezTo>
                  <a:cubicBezTo>
                    <a:pt x="930" y="4763"/>
                    <a:pt x="870" y="5203"/>
                    <a:pt x="870" y="5644"/>
                  </a:cubicBezTo>
                  <a:cubicBezTo>
                    <a:pt x="876" y="5683"/>
                    <a:pt x="848" y="5704"/>
                    <a:pt x="817" y="5704"/>
                  </a:cubicBezTo>
                  <a:cubicBezTo>
                    <a:pt x="790" y="5704"/>
                    <a:pt x="762" y="5689"/>
                    <a:pt x="751" y="5656"/>
                  </a:cubicBezTo>
                  <a:cubicBezTo>
                    <a:pt x="656" y="5227"/>
                    <a:pt x="703" y="4858"/>
                    <a:pt x="775" y="4429"/>
                  </a:cubicBezTo>
                  <a:cubicBezTo>
                    <a:pt x="906" y="3656"/>
                    <a:pt x="906" y="2870"/>
                    <a:pt x="775" y="2096"/>
                  </a:cubicBezTo>
                  <a:cubicBezTo>
                    <a:pt x="760" y="2009"/>
                    <a:pt x="834" y="1944"/>
                    <a:pt x="902" y="1944"/>
                  </a:cubicBezTo>
                  <a:cubicBezTo>
                    <a:pt x="946" y="1944"/>
                    <a:pt x="987" y="1971"/>
                    <a:pt x="1001" y="2036"/>
                  </a:cubicBezTo>
                  <a:cubicBezTo>
                    <a:pt x="1037" y="2191"/>
                    <a:pt x="1060" y="2358"/>
                    <a:pt x="1072" y="2524"/>
                  </a:cubicBezTo>
                  <a:cubicBezTo>
                    <a:pt x="1322" y="2394"/>
                    <a:pt x="1656" y="2334"/>
                    <a:pt x="1918" y="2251"/>
                  </a:cubicBezTo>
                  <a:lnTo>
                    <a:pt x="2882" y="1941"/>
                  </a:lnTo>
                  <a:cubicBezTo>
                    <a:pt x="2882" y="1929"/>
                    <a:pt x="2882" y="1917"/>
                    <a:pt x="2882" y="1905"/>
                  </a:cubicBezTo>
                  <a:cubicBezTo>
                    <a:pt x="2811" y="1274"/>
                    <a:pt x="2787" y="631"/>
                    <a:pt x="2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51"/>
            <p:cNvSpPr/>
            <p:nvPr/>
          </p:nvSpPr>
          <p:spPr>
            <a:xfrm>
              <a:off x="-1720128" y="4590034"/>
              <a:ext cx="319506" cy="41394"/>
            </a:xfrm>
            <a:custGeom>
              <a:avLst/>
              <a:gdLst/>
              <a:ahLst/>
              <a:cxnLst/>
              <a:rect l="l" t="t" r="r" b="b"/>
              <a:pathLst>
                <a:path w="10621" h="1376" extrusionOk="0">
                  <a:moveTo>
                    <a:pt x="4323" y="0"/>
                  </a:moveTo>
                  <a:cubicBezTo>
                    <a:pt x="3742" y="0"/>
                    <a:pt x="3161" y="30"/>
                    <a:pt x="2608" y="149"/>
                  </a:cubicBezTo>
                  <a:cubicBezTo>
                    <a:pt x="1655" y="363"/>
                    <a:pt x="845" y="899"/>
                    <a:pt x="0" y="1375"/>
                  </a:cubicBezTo>
                  <a:cubicBezTo>
                    <a:pt x="1857" y="1209"/>
                    <a:pt x="3739" y="1137"/>
                    <a:pt x="5632" y="1137"/>
                  </a:cubicBezTo>
                  <a:lnTo>
                    <a:pt x="5632" y="994"/>
                  </a:lnTo>
                  <a:cubicBezTo>
                    <a:pt x="4382" y="994"/>
                    <a:pt x="3143" y="911"/>
                    <a:pt x="1905" y="744"/>
                  </a:cubicBezTo>
                  <a:cubicBezTo>
                    <a:pt x="1846" y="733"/>
                    <a:pt x="1869" y="649"/>
                    <a:pt x="1917" y="649"/>
                  </a:cubicBezTo>
                  <a:cubicBezTo>
                    <a:pt x="3354" y="757"/>
                    <a:pt x="4775" y="825"/>
                    <a:pt x="6213" y="825"/>
                  </a:cubicBezTo>
                  <a:cubicBezTo>
                    <a:pt x="6514" y="825"/>
                    <a:pt x="6817" y="822"/>
                    <a:pt x="7120" y="816"/>
                  </a:cubicBezTo>
                  <a:lnTo>
                    <a:pt x="7108" y="590"/>
                  </a:lnTo>
                  <a:cubicBezTo>
                    <a:pt x="6215" y="566"/>
                    <a:pt x="5322" y="506"/>
                    <a:pt x="4441" y="411"/>
                  </a:cubicBezTo>
                  <a:cubicBezTo>
                    <a:pt x="4370" y="399"/>
                    <a:pt x="4370" y="304"/>
                    <a:pt x="4441" y="304"/>
                  </a:cubicBezTo>
                  <a:cubicBezTo>
                    <a:pt x="5508" y="378"/>
                    <a:pt x="6581" y="417"/>
                    <a:pt x="7655" y="417"/>
                  </a:cubicBezTo>
                  <a:cubicBezTo>
                    <a:pt x="8644" y="417"/>
                    <a:pt x="9633" y="384"/>
                    <a:pt x="10620" y="316"/>
                  </a:cubicBezTo>
                  <a:lnTo>
                    <a:pt x="10620" y="30"/>
                  </a:lnTo>
                  <a:lnTo>
                    <a:pt x="6048" y="30"/>
                  </a:lnTo>
                  <a:cubicBezTo>
                    <a:pt x="5489" y="30"/>
                    <a:pt x="4905" y="0"/>
                    <a:pt x="4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51"/>
            <p:cNvSpPr/>
            <p:nvPr/>
          </p:nvSpPr>
          <p:spPr>
            <a:xfrm>
              <a:off x="-1550729" y="4590215"/>
              <a:ext cx="216383" cy="37994"/>
            </a:xfrm>
            <a:custGeom>
              <a:avLst/>
              <a:gdLst/>
              <a:ahLst/>
              <a:cxnLst/>
              <a:rect l="l" t="t" r="r" b="b"/>
              <a:pathLst>
                <a:path w="7193" h="1263" extrusionOk="0">
                  <a:moveTo>
                    <a:pt x="5001" y="0"/>
                  </a:moveTo>
                  <a:lnTo>
                    <a:pt x="5001" y="298"/>
                  </a:lnTo>
                  <a:cubicBezTo>
                    <a:pt x="5108" y="298"/>
                    <a:pt x="5108" y="465"/>
                    <a:pt x="4989" y="477"/>
                  </a:cubicBezTo>
                  <a:cubicBezTo>
                    <a:pt x="4098" y="549"/>
                    <a:pt x="3200" y="580"/>
                    <a:pt x="2305" y="580"/>
                  </a:cubicBezTo>
                  <a:cubicBezTo>
                    <a:pt x="2029" y="580"/>
                    <a:pt x="1753" y="577"/>
                    <a:pt x="1477" y="572"/>
                  </a:cubicBezTo>
                  <a:lnTo>
                    <a:pt x="1477" y="786"/>
                  </a:lnTo>
                  <a:lnTo>
                    <a:pt x="1489" y="786"/>
                  </a:lnTo>
                  <a:cubicBezTo>
                    <a:pt x="1584" y="786"/>
                    <a:pt x="1584" y="941"/>
                    <a:pt x="1489" y="941"/>
                  </a:cubicBezTo>
                  <a:cubicBezTo>
                    <a:pt x="989" y="965"/>
                    <a:pt x="501" y="977"/>
                    <a:pt x="1" y="977"/>
                  </a:cubicBezTo>
                  <a:lnTo>
                    <a:pt x="1" y="1119"/>
                  </a:lnTo>
                  <a:cubicBezTo>
                    <a:pt x="1525" y="1119"/>
                    <a:pt x="3037" y="1143"/>
                    <a:pt x="4549" y="1179"/>
                  </a:cubicBezTo>
                  <a:cubicBezTo>
                    <a:pt x="4597" y="1179"/>
                    <a:pt x="4656" y="1215"/>
                    <a:pt x="4668" y="1262"/>
                  </a:cubicBezTo>
                  <a:cubicBezTo>
                    <a:pt x="4680" y="1250"/>
                    <a:pt x="4692" y="1250"/>
                    <a:pt x="4692" y="1250"/>
                  </a:cubicBezTo>
                  <a:cubicBezTo>
                    <a:pt x="5561" y="905"/>
                    <a:pt x="6394" y="488"/>
                    <a:pt x="7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51"/>
            <p:cNvSpPr/>
            <p:nvPr/>
          </p:nvSpPr>
          <p:spPr>
            <a:xfrm>
              <a:off x="-1354437" y="4845499"/>
              <a:ext cx="10409" cy="169094"/>
            </a:xfrm>
            <a:custGeom>
              <a:avLst/>
              <a:gdLst/>
              <a:ahLst/>
              <a:cxnLst/>
              <a:rect l="l" t="t" r="r" b="b"/>
              <a:pathLst>
                <a:path w="346" h="5621" extrusionOk="0">
                  <a:moveTo>
                    <a:pt x="109" y="0"/>
                  </a:moveTo>
                  <a:cubicBezTo>
                    <a:pt x="90" y="0"/>
                    <a:pt x="72" y="9"/>
                    <a:pt x="72" y="27"/>
                  </a:cubicBezTo>
                  <a:cubicBezTo>
                    <a:pt x="0" y="1861"/>
                    <a:pt x="72" y="3718"/>
                    <a:pt x="155" y="5540"/>
                  </a:cubicBezTo>
                  <a:cubicBezTo>
                    <a:pt x="161" y="5593"/>
                    <a:pt x="206" y="5620"/>
                    <a:pt x="250" y="5620"/>
                  </a:cubicBezTo>
                  <a:cubicBezTo>
                    <a:pt x="295" y="5620"/>
                    <a:pt x="340" y="5593"/>
                    <a:pt x="346" y="5540"/>
                  </a:cubicBezTo>
                  <a:cubicBezTo>
                    <a:pt x="334" y="3718"/>
                    <a:pt x="310" y="1849"/>
                    <a:pt x="155" y="27"/>
                  </a:cubicBezTo>
                  <a:cubicBezTo>
                    <a:pt x="149" y="9"/>
                    <a:pt x="128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51"/>
            <p:cNvSpPr/>
            <p:nvPr/>
          </p:nvSpPr>
          <p:spPr>
            <a:xfrm>
              <a:off x="-1380940" y="4797727"/>
              <a:ext cx="24006" cy="241954"/>
            </a:xfrm>
            <a:custGeom>
              <a:avLst/>
              <a:gdLst/>
              <a:ahLst/>
              <a:cxnLst/>
              <a:rect l="l" t="t" r="r" b="b"/>
              <a:pathLst>
                <a:path w="798" h="8043" extrusionOk="0">
                  <a:moveTo>
                    <a:pt x="167" y="0"/>
                  </a:moveTo>
                  <a:cubicBezTo>
                    <a:pt x="140" y="0"/>
                    <a:pt x="107" y="26"/>
                    <a:pt x="107" y="55"/>
                  </a:cubicBezTo>
                  <a:cubicBezTo>
                    <a:pt x="524" y="2687"/>
                    <a:pt x="0" y="5342"/>
                    <a:pt x="369" y="7973"/>
                  </a:cubicBezTo>
                  <a:cubicBezTo>
                    <a:pt x="374" y="8021"/>
                    <a:pt x="408" y="8042"/>
                    <a:pt x="445" y="8042"/>
                  </a:cubicBezTo>
                  <a:cubicBezTo>
                    <a:pt x="500" y="8042"/>
                    <a:pt x="562" y="7997"/>
                    <a:pt x="548" y="7926"/>
                  </a:cubicBezTo>
                  <a:cubicBezTo>
                    <a:pt x="203" y="5306"/>
                    <a:pt x="798" y="2627"/>
                    <a:pt x="203" y="32"/>
                  </a:cubicBezTo>
                  <a:cubicBezTo>
                    <a:pt x="198" y="9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51"/>
            <p:cNvSpPr/>
            <p:nvPr/>
          </p:nvSpPr>
          <p:spPr>
            <a:xfrm>
              <a:off x="-1511321" y="4964387"/>
              <a:ext cx="66994" cy="47230"/>
            </a:xfrm>
            <a:custGeom>
              <a:avLst/>
              <a:gdLst/>
              <a:ahLst/>
              <a:cxnLst/>
              <a:rect l="l" t="t" r="r" b="b"/>
              <a:pathLst>
                <a:path w="2227" h="1570" extrusionOk="0">
                  <a:moveTo>
                    <a:pt x="1638" y="0"/>
                  </a:moveTo>
                  <a:cubicBezTo>
                    <a:pt x="1620" y="0"/>
                    <a:pt x="1602" y="5"/>
                    <a:pt x="1584" y="16"/>
                  </a:cubicBezTo>
                  <a:cubicBezTo>
                    <a:pt x="1001" y="361"/>
                    <a:pt x="489" y="802"/>
                    <a:pt x="84" y="1338"/>
                  </a:cubicBezTo>
                  <a:cubicBezTo>
                    <a:pt x="0" y="1421"/>
                    <a:pt x="60" y="1552"/>
                    <a:pt x="167" y="1552"/>
                  </a:cubicBezTo>
                  <a:cubicBezTo>
                    <a:pt x="489" y="1558"/>
                    <a:pt x="816" y="1570"/>
                    <a:pt x="1143" y="1570"/>
                  </a:cubicBezTo>
                  <a:cubicBezTo>
                    <a:pt x="1471" y="1570"/>
                    <a:pt x="1798" y="1558"/>
                    <a:pt x="2120" y="1516"/>
                  </a:cubicBezTo>
                  <a:cubicBezTo>
                    <a:pt x="2191" y="1504"/>
                    <a:pt x="2227" y="1397"/>
                    <a:pt x="2132" y="1385"/>
                  </a:cubicBezTo>
                  <a:cubicBezTo>
                    <a:pt x="1663" y="1326"/>
                    <a:pt x="1186" y="1299"/>
                    <a:pt x="714" y="1299"/>
                  </a:cubicBezTo>
                  <a:cubicBezTo>
                    <a:pt x="623" y="1299"/>
                    <a:pt x="532" y="1300"/>
                    <a:pt x="441" y="1302"/>
                  </a:cubicBezTo>
                  <a:lnTo>
                    <a:pt x="453" y="1290"/>
                  </a:lnTo>
                  <a:cubicBezTo>
                    <a:pt x="453" y="1296"/>
                    <a:pt x="453" y="1299"/>
                    <a:pt x="454" y="1299"/>
                  </a:cubicBezTo>
                  <a:cubicBezTo>
                    <a:pt x="456" y="1299"/>
                    <a:pt x="459" y="1296"/>
                    <a:pt x="465" y="1290"/>
                  </a:cubicBezTo>
                  <a:cubicBezTo>
                    <a:pt x="691" y="1243"/>
                    <a:pt x="917" y="1183"/>
                    <a:pt x="1143" y="1088"/>
                  </a:cubicBezTo>
                  <a:cubicBezTo>
                    <a:pt x="1393" y="1004"/>
                    <a:pt x="1655" y="945"/>
                    <a:pt x="1917" y="873"/>
                  </a:cubicBezTo>
                  <a:cubicBezTo>
                    <a:pt x="2028" y="829"/>
                    <a:pt x="1994" y="681"/>
                    <a:pt x="1892" y="681"/>
                  </a:cubicBezTo>
                  <a:cubicBezTo>
                    <a:pt x="1885" y="681"/>
                    <a:pt x="1878" y="681"/>
                    <a:pt x="1870" y="683"/>
                  </a:cubicBezTo>
                  <a:cubicBezTo>
                    <a:pt x="1441" y="742"/>
                    <a:pt x="1024" y="885"/>
                    <a:pt x="655" y="1076"/>
                  </a:cubicBezTo>
                  <a:cubicBezTo>
                    <a:pt x="977" y="766"/>
                    <a:pt x="1322" y="469"/>
                    <a:pt x="1691" y="207"/>
                  </a:cubicBezTo>
                  <a:cubicBezTo>
                    <a:pt x="1802" y="146"/>
                    <a:pt x="1734" y="0"/>
                    <a:pt x="1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51"/>
            <p:cNvSpPr/>
            <p:nvPr/>
          </p:nvSpPr>
          <p:spPr>
            <a:xfrm>
              <a:off x="-1588333" y="4598818"/>
              <a:ext cx="191295" cy="9025"/>
            </a:xfrm>
            <a:custGeom>
              <a:avLst/>
              <a:gdLst/>
              <a:ahLst/>
              <a:cxnLst/>
              <a:rect l="l" t="t" r="r" b="b"/>
              <a:pathLst>
                <a:path w="6359" h="300" extrusionOk="0">
                  <a:moveTo>
                    <a:pt x="60" y="0"/>
                  </a:moveTo>
                  <a:cubicBezTo>
                    <a:pt x="1" y="0"/>
                    <a:pt x="1" y="95"/>
                    <a:pt x="60" y="107"/>
                  </a:cubicBezTo>
                  <a:cubicBezTo>
                    <a:pt x="953" y="202"/>
                    <a:pt x="1834" y="262"/>
                    <a:pt x="2727" y="286"/>
                  </a:cubicBezTo>
                  <a:cubicBezTo>
                    <a:pt x="3035" y="295"/>
                    <a:pt x="3342" y="300"/>
                    <a:pt x="3649" y="300"/>
                  </a:cubicBezTo>
                  <a:cubicBezTo>
                    <a:pt x="4516" y="300"/>
                    <a:pt x="5378" y="264"/>
                    <a:pt x="6239" y="202"/>
                  </a:cubicBezTo>
                  <a:cubicBezTo>
                    <a:pt x="6358" y="191"/>
                    <a:pt x="6358" y="24"/>
                    <a:pt x="6251" y="24"/>
                  </a:cubicBezTo>
                  <a:lnTo>
                    <a:pt x="6239" y="24"/>
                  </a:lnTo>
                  <a:cubicBezTo>
                    <a:pt x="5253" y="87"/>
                    <a:pt x="4266" y="119"/>
                    <a:pt x="3279" y="119"/>
                  </a:cubicBezTo>
                  <a:cubicBezTo>
                    <a:pt x="2206" y="119"/>
                    <a:pt x="1133" y="81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51"/>
            <p:cNvSpPr/>
            <p:nvPr/>
          </p:nvSpPr>
          <p:spPr>
            <a:xfrm>
              <a:off x="-1664263" y="4609197"/>
              <a:ext cx="161573" cy="10770"/>
            </a:xfrm>
            <a:custGeom>
              <a:avLst/>
              <a:gdLst/>
              <a:ahLst/>
              <a:cxnLst/>
              <a:rect l="l" t="t" r="r" b="b"/>
              <a:pathLst>
                <a:path w="5371" h="358" extrusionOk="0">
                  <a:moveTo>
                    <a:pt x="60" y="0"/>
                  </a:moveTo>
                  <a:cubicBezTo>
                    <a:pt x="12" y="0"/>
                    <a:pt x="0" y="96"/>
                    <a:pt x="60" y="107"/>
                  </a:cubicBezTo>
                  <a:cubicBezTo>
                    <a:pt x="1298" y="274"/>
                    <a:pt x="2536" y="357"/>
                    <a:pt x="3787" y="357"/>
                  </a:cubicBezTo>
                  <a:cubicBezTo>
                    <a:pt x="4275" y="357"/>
                    <a:pt x="4775" y="334"/>
                    <a:pt x="5275" y="322"/>
                  </a:cubicBezTo>
                  <a:cubicBezTo>
                    <a:pt x="5370" y="322"/>
                    <a:pt x="5370" y="167"/>
                    <a:pt x="5275" y="167"/>
                  </a:cubicBezTo>
                  <a:lnTo>
                    <a:pt x="5263" y="167"/>
                  </a:lnTo>
                  <a:cubicBezTo>
                    <a:pt x="4962" y="173"/>
                    <a:pt x="4661" y="176"/>
                    <a:pt x="4360" y="176"/>
                  </a:cubicBezTo>
                  <a:cubicBezTo>
                    <a:pt x="2926" y="176"/>
                    <a:pt x="1497" y="10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51"/>
            <p:cNvSpPr/>
            <p:nvPr/>
          </p:nvSpPr>
          <p:spPr>
            <a:xfrm>
              <a:off x="-1713329" y="4984302"/>
              <a:ext cx="40491" cy="37904"/>
            </a:xfrm>
            <a:custGeom>
              <a:avLst/>
              <a:gdLst/>
              <a:ahLst/>
              <a:cxnLst/>
              <a:rect l="l" t="t" r="r" b="b"/>
              <a:pathLst>
                <a:path w="1346" h="1260" extrusionOk="0">
                  <a:moveTo>
                    <a:pt x="1012" y="616"/>
                  </a:moveTo>
                  <a:cubicBezTo>
                    <a:pt x="1036" y="700"/>
                    <a:pt x="1024" y="795"/>
                    <a:pt x="988" y="878"/>
                  </a:cubicBezTo>
                  <a:cubicBezTo>
                    <a:pt x="977" y="842"/>
                    <a:pt x="953" y="807"/>
                    <a:pt x="929" y="795"/>
                  </a:cubicBezTo>
                  <a:cubicBezTo>
                    <a:pt x="965" y="747"/>
                    <a:pt x="1000" y="688"/>
                    <a:pt x="1012" y="616"/>
                  </a:cubicBezTo>
                  <a:close/>
                  <a:moveTo>
                    <a:pt x="534" y="0"/>
                  </a:moveTo>
                  <a:cubicBezTo>
                    <a:pt x="457" y="0"/>
                    <a:pt x="380" y="17"/>
                    <a:pt x="310" y="57"/>
                  </a:cubicBezTo>
                  <a:cubicBezTo>
                    <a:pt x="60" y="211"/>
                    <a:pt x="0" y="545"/>
                    <a:pt x="179" y="771"/>
                  </a:cubicBezTo>
                  <a:lnTo>
                    <a:pt x="191" y="807"/>
                  </a:lnTo>
                  <a:lnTo>
                    <a:pt x="191" y="819"/>
                  </a:lnTo>
                  <a:cubicBezTo>
                    <a:pt x="249" y="1073"/>
                    <a:pt x="474" y="1260"/>
                    <a:pt x="749" y="1260"/>
                  </a:cubicBezTo>
                  <a:cubicBezTo>
                    <a:pt x="757" y="1260"/>
                    <a:pt x="766" y="1260"/>
                    <a:pt x="774" y="1259"/>
                  </a:cubicBezTo>
                  <a:cubicBezTo>
                    <a:pt x="1155" y="1235"/>
                    <a:pt x="1346" y="783"/>
                    <a:pt x="1203" y="461"/>
                  </a:cubicBezTo>
                  <a:cubicBezTo>
                    <a:pt x="1101" y="220"/>
                    <a:pt x="810" y="0"/>
                    <a:pt x="5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51"/>
            <p:cNvSpPr/>
            <p:nvPr/>
          </p:nvSpPr>
          <p:spPr>
            <a:xfrm>
              <a:off x="-1775300" y="4564223"/>
              <a:ext cx="501475" cy="561911"/>
            </a:xfrm>
            <a:custGeom>
              <a:avLst/>
              <a:gdLst/>
              <a:ahLst/>
              <a:cxnLst/>
              <a:rect l="l" t="t" r="r" b="b"/>
              <a:pathLst>
                <a:path w="16670" h="18679" extrusionOk="0">
                  <a:moveTo>
                    <a:pt x="6129" y="848"/>
                  </a:moveTo>
                  <a:cubicBezTo>
                    <a:pt x="6724" y="848"/>
                    <a:pt x="7322" y="882"/>
                    <a:pt x="7894" y="888"/>
                  </a:cubicBezTo>
                  <a:lnTo>
                    <a:pt x="14657" y="888"/>
                  </a:lnTo>
                  <a:cubicBezTo>
                    <a:pt x="13859" y="1364"/>
                    <a:pt x="13026" y="1781"/>
                    <a:pt x="12157" y="2126"/>
                  </a:cubicBezTo>
                  <a:cubicBezTo>
                    <a:pt x="12145" y="2138"/>
                    <a:pt x="12145" y="2138"/>
                    <a:pt x="12145" y="2138"/>
                  </a:cubicBezTo>
                  <a:cubicBezTo>
                    <a:pt x="12121" y="2079"/>
                    <a:pt x="12073" y="2043"/>
                    <a:pt x="12014" y="2043"/>
                  </a:cubicBezTo>
                  <a:cubicBezTo>
                    <a:pt x="10502" y="2007"/>
                    <a:pt x="8990" y="1983"/>
                    <a:pt x="7466" y="1983"/>
                  </a:cubicBezTo>
                  <a:cubicBezTo>
                    <a:pt x="5585" y="1995"/>
                    <a:pt x="3703" y="2055"/>
                    <a:pt x="1834" y="2222"/>
                  </a:cubicBezTo>
                  <a:cubicBezTo>
                    <a:pt x="2679" y="1745"/>
                    <a:pt x="3489" y="1210"/>
                    <a:pt x="4453" y="995"/>
                  </a:cubicBezTo>
                  <a:cubicBezTo>
                    <a:pt x="4994" y="879"/>
                    <a:pt x="5560" y="848"/>
                    <a:pt x="6129" y="848"/>
                  </a:cubicBezTo>
                  <a:close/>
                  <a:moveTo>
                    <a:pt x="15955" y="2817"/>
                  </a:moveTo>
                  <a:lnTo>
                    <a:pt x="15955" y="2817"/>
                  </a:lnTo>
                  <a:cubicBezTo>
                    <a:pt x="15752" y="3126"/>
                    <a:pt x="15502" y="3555"/>
                    <a:pt x="15538" y="3781"/>
                  </a:cubicBezTo>
                  <a:cubicBezTo>
                    <a:pt x="15586" y="3996"/>
                    <a:pt x="15848" y="4150"/>
                    <a:pt x="16026" y="4269"/>
                  </a:cubicBezTo>
                  <a:cubicBezTo>
                    <a:pt x="16145" y="4329"/>
                    <a:pt x="16264" y="4400"/>
                    <a:pt x="16383" y="4448"/>
                  </a:cubicBezTo>
                  <a:cubicBezTo>
                    <a:pt x="16264" y="4508"/>
                    <a:pt x="16145" y="4567"/>
                    <a:pt x="16038" y="4650"/>
                  </a:cubicBezTo>
                  <a:cubicBezTo>
                    <a:pt x="15800" y="4769"/>
                    <a:pt x="15562" y="4877"/>
                    <a:pt x="15312" y="4960"/>
                  </a:cubicBezTo>
                  <a:cubicBezTo>
                    <a:pt x="14917" y="5061"/>
                    <a:pt x="14513" y="5113"/>
                    <a:pt x="14111" y="5113"/>
                  </a:cubicBezTo>
                  <a:cubicBezTo>
                    <a:pt x="13847" y="5113"/>
                    <a:pt x="13583" y="5091"/>
                    <a:pt x="13324" y="5043"/>
                  </a:cubicBezTo>
                  <a:cubicBezTo>
                    <a:pt x="13347" y="4912"/>
                    <a:pt x="13359" y="4793"/>
                    <a:pt x="13371" y="4662"/>
                  </a:cubicBezTo>
                  <a:cubicBezTo>
                    <a:pt x="13407" y="4329"/>
                    <a:pt x="13407" y="3996"/>
                    <a:pt x="13383" y="3650"/>
                  </a:cubicBezTo>
                  <a:lnTo>
                    <a:pt x="13383" y="3650"/>
                  </a:lnTo>
                  <a:cubicBezTo>
                    <a:pt x="13390" y="3654"/>
                    <a:pt x="13397" y="3655"/>
                    <a:pt x="13404" y="3655"/>
                  </a:cubicBezTo>
                  <a:cubicBezTo>
                    <a:pt x="13421" y="3655"/>
                    <a:pt x="13438" y="3647"/>
                    <a:pt x="13455" y="3638"/>
                  </a:cubicBezTo>
                  <a:cubicBezTo>
                    <a:pt x="13693" y="3484"/>
                    <a:pt x="14086" y="3412"/>
                    <a:pt x="14383" y="3317"/>
                  </a:cubicBezTo>
                  <a:lnTo>
                    <a:pt x="15955" y="2817"/>
                  </a:lnTo>
                  <a:close/>
                  <a:moveTo>
                    <a:pt x="15621" y="5139"/>
                  </a:moveTo>
                  <a:lnTo>
                    <a:pt x="15621" y="5139"/>
                  </a:lnTo>
                  <a:cubicBezTo>
                    <a:pt x="15443" y="6925"/>
                    <a:pt x="15502" y="8770"/>
                    <a:pt x="15467" y="10568"/>
                  </a:cubicBezTo>
                  <a:cubicBezTo>
                    <a:pt x="15419" y="12425"/>
                    <a:pt x="15383" y="14271"/>
                    <a:pt x="15348" y="16128"/>
                  </a:cubicBezTo>
                  <a:cubicBezTo>
                    <a:pt x="15300" y="16164"/>
                    <a:pt x="15240" y="16199"/>
                    <a:pt x="15205" y="16259"/>
                  </a:cubicBezTo>
                  <a:cubicBezTo>
                    <a:pt x="15324" y="14425"/>
                    <a:pt x="15264" y="12556"/>
                    <a:pt x="15288" y="10723"/>
                  </a:cubicBezTo>
                  <a:cubicBezTo>
                    <a:pt x="15300" y="8901"/>
                    <a:pt x="15419" y="7044"/>
                    <a:pt x="15288" y="5234"/>
                  </a:cubicBezTo>
                  <a:lnTo>
                    <a:pt x="15383" y="5210"/>
                  </a:lnTo>
                  <a:cubicBezTo>
                    <a:pt x="15443" y="5186"/>
                    <a:pt x="15526" y="5162"/>
                    <a:pt x="15621" y="5139"/>
                  </a:cubicBezTo>
                  <a:close/>
                  <a:moveTo>
                    <a:pt x="15074" y="852"/>
                  </a:moveTo>
                  <a:cubicBezTo>
                    <a:pt x="15074" y="1483"/>
                    <a:pt x="15086" y="2126"/>
                    <a:pt x="15157" y="2757"/>
                  </a:cubicBezTo>
                  <a:cubicBezTo>
                    <a:pt x="15157" y="2769"/>
                    <a:pt x="15157" y="2781"/>
                    <a:pt x="15169" y="2793"/>
                  </a:cubicBezTo>
                  <a:lnTo>
                    <a:pt x="14193" y="3103"/>
                  </a:lnTo>
                  <a:cubicBezTo>
                    <a:pt x="13931" y="3186"/>
                    <a:pt x="13597" y="3246"/>
                    <a:pt x="13359" y="3376"/>
                  </a:cubicBezTo>
                  <a:cubicBezTo>
                    <a:pt x="13335" y="3210"/>
                    <a:pt x="13312" y="3043"/>
                    <a:pt x="13276" y="2888"/>
                  </a:cubicBezTo>
                  <a:cubicBezTo>
                    <a:pt x="13267" y="2827"/>
                    <a:pt x="13225" y="2801"/>
                    <a:pt x="13181" y="2801"/>
                  </a:cubicBezTo>
                  <a:cubicBezTo>
                    <a:pt x="13112" y="2801"/>
                    <a:pt x="13035" y="2862"/>
                    <a:pt x="13050" y="2948"/>
                  </a:cubicBezTo>
                  <a:cubicBezTo>
                    <a:pt x="13181" y="3722"/>
                    <a:pt x="13181" y="4508"/>
                    <a:pt x="13050" y="5281"/>
                  </a:cubicBezTo>
                  <a:cubicBezTo>
                    <a:pt x="12978" y="5710"/>
                    <a:pt x="12931" y="6079"/>
                    <a:pt x="13038" y="6508"/>
                  </a:cubicBezTo>
                  <a:cubicBezTo>
                    <a:pt x="13043" y="6541"/>
                    <a:pt x="13069" y="6556"/>
                    <a:pt x="13094" y="6556"/>
                  </a:cubicBezTo>
                  <a:cubicBezTo>
                    <a:pt x="13123" y="6556"/>
                    <a:pt x="13151" y="6535"/>
                    <a:pt x="13145" y="6496"/>
                  </a:cubicBezTo>
                  <a:cubicBezTo>
                    <a:pt x="13145" y="6055"/>
                    <a:pt x="13205" y="5615"/>
                    <a:pt x="13300" y="5186"/>
                  </a:cubicBezTo>
                  <a:cubicBezTo>
                    <a:pt x="13627" y="5295"/>
                    <a:pt x="13974" y="5354"/>
                    <a:pt x="14323" y="5354"/>
                  </a:cubicBezTo>
                  <a:cubicBezTo>
                    <a:pt x="14355" y="5354"/>
                    <a:pt x="14387" y="5354"/>
                    <a:pt x="14419" y="5353"/>
                  </a:cubicBezTo>
                  <a:lnTo>
                    <a:pt x="14419" y="5353"/>
                  </a:lnTo>
                  <a:cubicBezTo>
                    <a:pt x="14383" y="5901"/>
                    <a:pt x="14383" y="6448"/>
                    <a:pt x="14383" y="6996"/>
                  </a:cubicBezTo>
                  <a:cubicBezTo>
                    <a:pt x="14383" y="7055"/>
                    <a:pt x="14425" y="7085"/>
                    <a:pt x="14467" y="7085"/>
                  </a:cubicBezTo>
                  <a:cubicBezTo>
                    <a:pt x="14508" y="7085"/>
                    <a:pt x="14550" y="7055"/>
                    <a:pt x="14550" y="6996"/>
                  </a:cubicBezTo>
                  <a:cubicBezTo>
                    <a:pt x="14562" y="6448"/>
                    <a:pt x="14550" y="5901"/>
                    <a:pt x="14526" y="5353"/>
                  </a:cubicBezTo>
                  <a:cubicBezTo>
                    <a:pt x="14740" y="5341"/>
                    <a:pt x="14955" y="5317"/>
                    <a:pt x="15169" y="5270"/>
                  </a:cubicBezTo>
                  <a:lnTo>
                    <a:pt x="15169" y="5270"/>
                  </a:lnTo>
                  <a:cubicBezTo>
                    <a:pt x="14979" y="7067"/>
                    <a:pt x="15050" y="8913"/>
                    <a:pt x="15014" y="10723"/>
                  </a:cubicBezTo>
                  <a:cubicBezTo>
                    <a:pt x="14990" y="12556"/>
                    <a:pt x="14871" y="14425"/>
                    <a:pt x="14943" y="16259"/>
                  </a:cubicBezTo>
                  <a:lnTo>
                    <a:pt x="14931" y="16271"/>
                  </a:lnTo>
                  <a:cubicBezTo>
                    <a:pt x="14455" y="16604"/>
                    <a:pt x="13990" y="16950"/>
                    <a:pt x="13514" y="17283"/>
                  </a:cubicBezTo>
                  <a:cubicBezTo>
                    <a:pt x="13133" y="17545"/>
                    <a:pt x="12716" y="17795"/>
                    <a:pt x="12359" y="18093"/>
                  </a:cubicBezTo>
                  <a:cubicBezTo>
                    <a:pt x="12562" y="15545"/>
                    <a:pt x="12395" y="12913"/>
                    <a:pt x="12395" y="10354"/>
                  </a:cubicBezTo>
                  <a:cubicBezTo>
                    <a:pt x="12383" y="7698"/>
                    <a:pt x="12371" y="5043"/>
                    <a:pt x="12347" y="2388"/>
                  </a:cubicBezTo>
                  <a:cubicBezTo>
                    <a:pt x="12347" y="2341"/>
                    <a:pt x="12323" y="2293"/>
                    <a:pt x="12276" y="2269"/>
                  </a:cubicBezTo>
                  <a:cubicBezTo>
                    <a:pt x="13216" y="1948"/>
                    <a:pt x="14121" y="1519"/>
                    <a:pt x="14955" y="971"/>
                  </a:cubicBezTo>
                  <a:cubicBezTo>
                    <a:pt x="14990" y="960"/>
                    <a:pt x="15014" y="924"/>
                    <a:pt x="15014" y="876"/>
                  </a:cubicBezTo>
                  <a:cubicBezTo>
                    <a:pt x="15026" y="876"/>
                    <a:pt x="15050" y="864"/>
                    <a:pt x="15074" y="852"/>
                  </a:cubicBezTo>
                  <a:close/>
                  <a:moveTo>
                    <a:pt x="4608" y="233"/>
                  </a:moveTo>
                  <a:cubicBezTo>
                    <a:pt x="5610" y="306"/>
                    <a:pt x="6619" y="320"/>
                    <a:pt x="7627" y="320"/>
                  </a:cubicBezTo>
                  <a:cubicBezTo>
                    <a:pt x="8243" y="320"/>
                    <a:pt x="8858" y="315"/>
                    <a:pt x="9471" y="315"/>
                  </a:cubicBezTo>
                  <a:cubicBezTo>
                    <a:pt x="9656" y="315"/>
                    <a:pt x="9841" y="315"/>
                    <a:pt x="10026" y="317"/>
                  </a:cubicBezTo>
                  <a:cubicBezTo>
                    <a:pt x="11823" y="317"/>
                    <a:pt x="13621" y="328"/>
                    <a:pt x="15419" y="328"/>
                  </a:cubicBezTo>
                  <a:cubicBezTo>
                    <a:pt x="15383" y="757"/>
                    <a:pt x="15395" y="1198"/>
                    <a:pt x="15443" y="1626"/>
                  </a:cubicBezTo>
                  <a:cubicBezTo>
                    <a:pt x="15455" y="1983"/>
                    <a:pt x="15455" y="2341"/>
                    <a:pt x="15502" y="2686"/>
                  </a:cubicBezTo>
                  <a:lnTo>
                    <a:pt x="15348" y="2734"/>
                  </a:lnTo>
                  <a:cubicBezTo>
                    <a:pt x="15348" y="2079"/>
                    <a:pt x="15276" y="1412"/>
                    <a:pt x="15193" y="757"/>
                  </a:cubicBezTo>
                  <a:cubicBezTo>
                    <a:pt x="15193" y="718"/>
                    <a:pt x="15160" y="695"/>
                    <a:pt x="15129" y="695"/>
                  </a:cubicBezTo>
                  <a:cubicBezTo>
                    <a:pt x="15122" y="695"/>
                    <a:pt x="15116" y="696"/>
                    <a:pt x="15110" y="698"/>
                  </a:cubicBezTo>
                  <a:cubicBezTo>
                    <a:pt x="15086" y="650"/>
                    <a:pt x="15038" y="614"/>
                    <a:pt x="14990" y="614"/>
                  </a:cubicBezTo>
                  <a:lnTo>
                    <a:pt x="7299" y="614"/>
                  </a:lnTo>
                  <a:cubicBezTo>
                    <a:pt x="6917" y="614"/>
                    <a:pt x="6528" y="603"/>
                    <a:pt x="6137" y="603"/>
                  </a:cubicBezTo>
                  <a:cubicBezTo>
                    <a:pt x="5467" y="603"/>
                    <a:pt x="4795" y="636"/>
                    <a:pt x="4156" y="817"/>
                  </a:cubicBezTo>
                  <a:cubicBezTo>
                    <a:pt x="3203" y="1090"/>
                    <a:pt x="2298" y="1614"/>
                    <a:pt x="1513" y="2210"/>
                  </a:cubicBezTo>
                  <a:cubicBezTo>
                    <a:pt x="1501" y="2222"/>
                    <a:pt x="1489" y="2233"/>
                    <a:pt x="1477" y="2257"/>
                  </a:cubicBezTo>
                  <a:cubicBezTo>
                    <a:pt x="1382" y="2305"/>
                    <a:pt x="1405" y="2460"/>
                    <a:pt x="1524" y="2460"/>
                  </a:cubicBezTo>
                  <a:cubicBezTo>
                    <a:pt x="4579" y="2449"/>
                    <a:pt x="7642" y="2320"/>
                    <a:pt x="10707" y="2320"/>
                  </a:cubicBezTo>
                  <a:cubicBezTo>
                    <a:pt x="11143" y="2320"/>
                    <a:pt x="11578" y="2323"/>
                    <a:pt x="12014" y="2329"/>
                  </a:cubicBezTo>
                  <a:cubicBezTo>
                    <a:pt x="12026" y="2329"/>
                    <a:pt x="12050" y="2317"/>
                    <a:pt x="12073" y="2317"/>
                  </a:cubicBezTo>
                  <a:cubicBezTo>
                    <a:pt x="12062" y="2341"/>
                    <a:pt x="12050" y="2364"/>
                    <a:pt x="12050" y="2388"/>
                  </a:cubicBezTo>
                  <a:cubicBezTo>
                    <a:pt x="12073" y="5043"/>
                    <a:pt x="12085" y="7698"/>
                    <a:pt x="12097" y="10354"/>
                  </a:cubicBezTo>
                  <a:cubicBezTo>
                    <a:pt x="12097" y="12961"/>
                    <a:pt x="11931" y="15640"/>
                    <a:pt x="12133" y="18247"/>
                  </a:cubicBezTo>
                  <a:cubicBezTo>
                    <a:pt x="11611" y="18228"/>
                    <a:pt x="11088" y="18221"/>
                    <a:pt x="10564" y="18221"/>
                  </a:cubicBezTo>
                  <a:cubicBezTo>
                    <a:pt x="8568" y="18221"/>
                    <a:pt x="6567" y="18331"/>
                    <a:pt x="4572" y="18331"/>
                  </a:cubicBezTo>
                  <a:cubicBezTo>
                    <a:pt x="4493" y="18331"/>
                    <a:pt x="4414" y="18331"/>
                    <a:pt x="4334" y="18331"/>
                  </a:cubicBezTo>
                  <a:cubicBezTo>
                    <a:pt x="3751" y="18331"/>
                    <a:pt x="3168" y="18319"/>
                    <a:pt x="2572" y="18307"/>
                  </a:cubicBezTo>
                  <a:cubicBezTo>
                    <a:pt x="2382" y="18307"/>
                    <a:pt x="2155" y="18325"/>
                    <a:pt x="1937" y="18325"/>
                  </a:cubicBezTo>
                  <a:cubicBezTo>
                    <a:pt x="1801" y="18325"/>
                    <a:pt x="1667" y="18318"/>
                    <a:pt x="1548" y="18295"/>
                  </a:cubicBezTo>
                  <a:cubicBezTo>
                    <a:pt x="1001" y="18164"/>
                    <a:pt x="1048" y="17902"/>
                    <a:pt x="1024" y="17426"/>
                  </a:cubicBezTo>
                  <a:lnTo>
                    <a:pt x="893" y="13616"/>
                  </a:lnTo>
                  <a:lnTo>
                    <a:pt x="632" y="5996"/>
                  </a:lnTo>
                  <a:cubicBezTo>
                    <a:pt x="608" y="5305"/>
                    <a:pt x="596" y="4627"/>
                    <a:pt x="572" y="3948"/>
                  </a:cubicBezTo>
                  <a:cubicBezTo>
                    <a:pt x="548" y="3388"/>
                    <a:pt x="429" y="2686"/>
                    <a:pt x="739" y="2186"/>
                  </a:cubicBezTo>
                  <a:cubicBezTo>
                    <a:pt x="1072" y="1650"/>
                    <a:pt x="1941" y="1352"/>
                    <a:pt x="2501" y="1090"/>
                  </a:cubicBezTo>
                  <a:cubicBezTo>
                    <a:pt x="3156" y="793"/>
                    <a:pt x="3834" y="531"/>
                    <a:pt x="4525" y="293"/>
                  </a:cubicBezTo>
                  <a:cubicBezTo>
                    <a:pt x="4561" y="281"/>
                    <a:pt x="4584" y="257"/>
                    <a:pt x="4608" y="233"/>
                  </a:cubicBezTo>
                  <a:close/>
                  <a:moveTo>
                    <a:pt x="6400" y="0"/>
                  </a:moveTo>
                  <a:cubicBezTo>
                    <a:pt x="5794" y="0"/>
                    <a:pt x="5188" y="11"/>
                    <a:pt x="4584" y="43"/>
                  </a:cubicBezTo>
                  <a:cubicBezTo>
                    <a:pt x="4561" y="20"/>
                    <a:pt x="4533" y="7"/>
                    <a:pt x="4503" y="7"/>
                  </a:cubicBezTo>
                  <a:cubicBezTo>
                    <a:pt x="4487" y="7"/>
                    <a:pt x="4470" y="10"/>
                    <a:pt x="4453" y="19"/>
                  </a:cubicBezTo>
                  <a:cubicBezTo>
                    <a:pt x="3287" y="412"/>
                    <a:pt x="1775" y="864"/>
                    <a:pt x="822" y="1686"/>
                  </a:cubicBezTo>
                  <a:cubicBezTo>
                    <a:pt x="0" y="2376"/>
                    <a:pt x="274" y="3591"/>
                    <a:pt x="298" y="4531"/>
                  </a:cubicBezTo>
                  <a:lnTo>
                    <a:pt x="608" y="13616"/>
                  </a:lnTo>
                  <a:lnTo>
                    <a:pt x="691" y="15961"/>
                  </a:lnTo>
                  <a:cubicBezTo>
                    <a:pt x="703" y="16342"/>
                    <a:pt x="715" y="16735"/>
                    <a:pt x="727" y="17128"/>
                  </a:cubicBezTo>
                  <a:cubicBezTo>
                    <a:pt x="739" y="17438"/>
                    <a:pt x="679" y="17854"/>
                    <a:pt x="774" y="18152"/>
                  </a:cubicBezTo>
                  <a:cubicBezTo>
                    <a:pt x="902" y="18568"/>
                    <a:pt x="1366" y="18659"/>
                    <a:pt x="1851" y="18659"/>
                  </a:cubicBezTo>
                  <a:cubicBezTo>
                    <a:pt x="2227" y="18659"/>
                    <a:pt x="2615" y="18605"/>
                    <a:pt x="2870" y="18605"/>
                  </a:cubicBezTo>
                  <a:cubicBezTo>
                    <a:pt x="4412" y="18628"/>
                    <a:pt x="5986" y="18679"/>
                    <a:pt x="7559" y="18679"/>
                  </a:cubicBezTo>
                  <a:cubicBezTo>
                    <a:pt x="9133" y="18679"/>
                    <a:pt x="10704" y="18628"/>
                    <a:pt x="12240" y="18450"/>
                  </a:cubicBezTo>
                  <a:cubicBezTo>
                    <a:pt x="12288" y="18438"/>
                    <a:pt x="12323" y="18402"/>
                    <a:pt x="12323" y="18366"/>
                  </a:cubicBezTo>
                  <a:cubicBezTo>
                    <a:pt x="12335" y="18355"/>
                    <a:pt x="12347" y="18331"/>
                    <a:pt x="12347" y="18319"/>
                  </a:cubicBezTo>
                  <a:lnTo>
                    <a:pt x="12347" y="18295"/>
                  </a:lnTo>
                  <a:cubicBezTo>
                    <a:pt x="13312" y="17866"/>
                    <a:pt x="14240" y="17116"/>
                    <a:pt x="15074" y="16461"/>
                  </a:cubicBezTo>
                  <a:cubicBezTo>
                    <a:pt x="15074" y="16450"/>
                    <a:pt x="15086" y="16438"/>
                    <a:pt x="15098" y="16426"/>
                  </a:cubicBezTo>
                  <a:cubicBezTo>
                    <a:pt x="15133" y="16426"/>
                    <a:pt x="15157" y="16402"/>
                    <a:pt x="15181" y="16378"/>
                  </a:cubicBezTo>
                  <a:lnTo>
                    <a:pt x="15193" y="16378"/>
                  </a:lnTo>
                  <a:cubicBezTo>
                    <a:pt x="15288" y="16378"/>
                    <a:pt x="15371" y="16330"/>
                    <a:pt x="15443" y="16259"/>
                  </a:cubicBezTo>
                  <a:cubicBezTo>
                    <a:pt x="15454" y="16263"/>
                    <a:pt x="15464" y="16264"/>
                    <a:pt x="15475" y="16264"/>
                  </a:cubicBezTo>
                  <a:cubicBezTo>
                    <a:pt x="15531" y="16264"/>
                    <a:pt x="15574" y="16212"/>
                    <a:pt x="15574" y="16152"/>
                  </a:cubicBezTo>
                  <a:cubicBezTo>
                    <a:pt x="15621" y="14294"/>
                    <a:pt x="15657" y="12437"/>
                    <a:pt x="15681" y="10580"/>
                  </a:cubicBezTo>
                  <a:cubicBezTo>
                    <a:pt x="15717" y="8770"/>
                    <a:pt x="15848" y="6913"/>
                    <a:pt x="15729" y="5103"/>
                  </a:cubicBezTo>
                  <a:cubicBezTo>
                    <a:pt x="16122" y="4972"/>
                    <a:pt x="16622" y="4758"/>
                    <a:pt x="16657" y="4436"/>
                  </a:cubicBezTo>
                  <a:cubicBezTo>
                    <a:pt x="16669" y="4377"/>
                    <a:pt x="16645" y="4317"/>
                    <a:pt x="16598" y="4281"/>
                  </a:cubicBezTo>
                  <a:cubicBezTo>
                    <a:pt x="16300" y="4055"/>
                    <a:pt x="15895" y="4067"/>
                    <a:pt x="15943" y="3484"/>
                  </a:cubicBezTo>
                  <a:cubicBezTo>
                    <a:pt x="15967" y="3246"/>
                    <a:pt x="16253" y="2876"/>
                    <a:pt x="16360" y="2650"/>
                  </a:cubicBezTo>
                  <a:cubicBezTo>
                    <a:pt x="16414" y="2563"/>
                    <a:pt x="16339" y="2457"/>
                    <a:pt x="16245" y="2457"/>
                  </a:cubicBezTo>
                  <a:cubicBezTo>
                    <a:pt x="16236" y="2457"/>
                    <a:pt x="16226" y="2458"/>
                    <a:pt x="16217" y="2460"/>
                  </a:cubicBezTo>
                  <a:lnTo>
                    <a:pt x="15705" y="2626"/>
                  </a:lnTo>
                  <a:cubicBezTo>
                    <a:pt x="15717" y="2233"/>
                    <a:pt x="15669" y="1829"/>
                    <a:pt x="15645" y="1436"/>
                  </a:cubicBezTo>
                  <a:cubicBezTo>
                    <a:pt x="15645" y="1055"/>
                    <a:pt x="15610" y="686"/>
                    <a:pt x="15550" y="317"/>
                  </a:cubicBezTo>
                  <a:cubicBezTo>
                    <a:pt x="15681" y="269"/>
                    <a:pt x="15657" y="67"/>
                    <a:pt x="15502" y="67"/>
                  </a:cubicBezTo>
                  <a:cubicBezTo>
                    <a:pt x="13681" y="55"/>
                    <a:pt x="11847" y="43"/>
                    <a:pt x="10037" y="43"/>
                  </a:cubicBezTo>
                  <a:cubicBezTo>
                    <a:pt x="8831" y="43"/>
                    <a:pt x="7614" y="0"/>
                    <a:pt x="6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5" name="Google Shape;6755;p51"/>
          <p:cNvGrpSpPr/>
          <p:nvPr/>
        </p:nvGrpSpPr>
        <p:grpSpPr>
          <a:xfrm>
            <a:off x="7705810" y="1285340"/>
            <a:ext cx="1194167" cy="950135"/>
            <a:chOff x="-2143686" y="2534318"/>
            <a:chExt cx="673036" cy="535499"/>
          </a:xfrm>
        </p:grpSpPr>
        <p:sp>
          <p:nvSpPr>
            <p:cNvPr id="6756" name="Google Shape;6756;p51"/>
            <p:cNvSpPr/>
            <p:nvPr/>
          </p:nvSpPr>
          <p:spPr>
            <a:xfrm>
              <a:off x="-2134538" y="2737408"/>
              <a:ext cx="654776" cy="321371"/>
            </a:xfrm>
            <a:custGeom>
              <a:avLst/>
              <a:gdLst/>
              <a:ahLst/>
              <a:cxnLst/>
              <a:rect l="l" t="t" r="r" b="b"/>
              <a:pathLst>
                <a:path w="21766" h="10683" extrusionOk="0">
                  <a:moveTo>
                    <a:pt x="21301" y="0"/>
                  </a:moveTo>
                  <a:cubicBezTo>
                    <a:pt x="21265" y="60"/>
                    <a:pt x="21241" y="120"/>
                    <a:pt x="21217" y="179"/>
                  </a:cubicBezTo>
                  <a:cubicBezTo>
                    <a:pt x="21158" y="370"/>
                    <a:pt x="21063" y="548"/>
                    <a:pt x="20932" y="691"/>
                  </a:cubicBezTo>
                  <a:cubicBezTo>
                    <a:pt x="20765" y="858"/>
                    <a:pt x="20705" y="1096"/>
                    <a:pt x="20777" y="1310"/>
                  </a:cubicBezTo>
                  <a:cubicBezTo>
                    <a:pt x="20813" y="1453"/>
                    <a:pt x="20825" y="1596"/>
                    <a:pt x="20801" y="1739"/>
                  </a:cubicBezTo>
                  <a:cubicBezTo>
                    <a:pt x="20789" y="1822"/>
                    <a:pt x="20789" y="1917"/>
                    <a:pt x="20777" y="2001"/>
                  </a:cubicBezTo>
                  <a:cubicBezTo>
                    <a:pt x="20729" y="2548"/>
                    <a:pt x="20384" y="3013"/>
                    <a:pt x="19884" y="3227"/>
                  </a:cubicBezTo>
                  <a:cubicBezTo>
                    <a:pt x="19634" y="3346"/>
                    <a:pt x="19384" y="3477"/>
                    <a:pt x="19134" y="3620"/>
                  </a:cubicBezTo>
                  <a:cubicBezTo>
                    <a:pt x="18836" y="3787"/>
                    <a:pt x="18610" y="4060"/>
                    <a:pt x="18503" y="4394"/>
                  </a:cubicBezTo>
                  <a:cubicBezTo>
                    <a:pt x="18467" y="4501"/>
                    <a:pt x="18431" y="4608"/>
                    <a:pt x="18396" y="4727"/>
                  </a:cubicBezTo>
                  <a:cubicBezTo>
                    <a:pt x="18360" y="4811"/>
                    <a:pt x="18336" y="4906"/>
                    <a:pt x="18312" y="5013"/>
                  </a:cubicBezTo>
                  <a:cubicBezTo>
                    <a:pt x="18253" y="5287"/>
                    <a:pt x="18086" y="5525"/>
                    <a:pt x="17836" y="5656"/>
                  </a:cubicBezTo>
                  <a:cubicBezTo>
                    <a:pt x="17705" y="5739"/>
                    <a:pt x="17574" y="5811"/>
                    <a:pt x="17443" y="5882"/>
                  </a:cubicBezTo>
                  <a:cubicBezTo>
                    <a:pt x="17300" y="5958"/>
                    <a:pt x="17150" y="5998"/>
                    <a:pt x="16999" y="5998"/>
                  </a:cubicBezTo>
                  <a:cubicBezTo>
                    <a:pt x="16937" y="5998"/>
                    <a:pt x="16875" y="5991"/>
                    <a:pt x="16812" y="5977"/>
                  </a:cubicBezTo>
                  <a:cubicBezTo>
                    <a:pt x="16622" y="5942"/>
                    <a:pt x="16443" y="5894"/>
                    <a:pt x="16264" y="5846"/>
                  </a:cubicBezTo>
                  <a:cubicBezTo>
                    <a:pt x="16086" y="5787"/>
                    <a:pt x="15943" y="5727"/>
                    <a:pt x="15776" y="5692"/>
                  </a:cubicBezTo>
                  <a:cubicBezTo>
                    <a:pt x="15681" y="5668"/>
                    <a:pt x="15586" y="5656"/>
                    <a:pt x="15479" y="5656"/>
                  </a:cubicBezTo>
                  <a:cubicBezTo>
                    <a:pt x="15468" y="5655"/>
                    <a:pt x="15458" y="5655"/>
                    <a:pt x="15448" y="5655"/>
                  </a:cubicBezTo>
                  <a:cubicBezTo>
                    <a:pt x="15198" y="5655"/>
                    <a:pt x="14974" y="5796"/>
                    <a:pt x="14871" y="6025"/>
                  </a:cubicBezTo>
                  <a:cubicBezTo>
                    <a:pt x="14824" y="6120"/>
                    <a:pt x="14764" y="6216"/>
                    <a:pt x="14729" y="6311"/>
                  </a:cubicBezTo>
                  <a:cubicBezTo>
                    <a:pt x="14633" y="6525"/>
                    <a:pt x="14478" y="6704"/>
                    <a:pt x="14276" y="6835"/>
                  </a:cubicBezTo>
                  <a:cubicBezTo>
                    <a:pt x="13975" y="7019"/>
                    <a:pt x="13626" y="7125"/>
                    <a:pt x="13274" y="7125"/>
                  </a:cubicBezTo>
                  <a:cubicBezTo>
                    <a:pt x="13195" y="7125"/>
                    <a:pt x="13116" y="7119"/>
                    <a:pt x="13038" y="7108"/>
                  </a:cubicBezTo>
                  <a:cubicBezTo>
                    <a:pt x="12728" y="7073"/>
                    <a:pt x="12443" y="6942"/>
                    <a:pt x="12228" y="6727"/>
                  </a:cubicBezTo>
                  <a:cubicBezTo>
                    <a:pt x="12133" y="6644"/>
                    <a:pt x="12026" y="6561"/>
                    <a:pt x="11931" y="6501"/>
                  </a:cubicBezTo>
                  <a:cubicBezTo>
                    <a:pt x="11859" y="6454"/>
                    <a:pt x="11788" y="6430"/>
                    <a:pt x="11704" y="6406"/>
                  </a:cubicBezTo>
                  <a:cubicBezTo>
                    <a:pt x="11595" y="6389"/>
                    <a:pt x="11486" y="6381"/>
                    <a:pt x="11377" y="6381"/>
                  </a:cubicBezTo>
                  <a:cubicBezTo>
                    <a:pt x="11108" y="6381"/>
                    <a:pt x="10843" y="6432"/>
                    <a:pt x="10597" y="6525"/>
                  </a:cubicBezTo>
                  <a:cubicBezTo>
                    <a:pt x="10502" y="6573"/>
                    <a:pt x="10407" y="6597"/>
                    <a:pt x="10311" y="6644"/>
                  </a:cubicBezTo>
                  <a:cubicBezTo>
                    <a:pt x="10017" y="6770"/>
                    <a:pt x="9698" y="6835"/>
                    <a:pt x="9376" y="6835"/>
                  </a:cubicBezTo>
                  <a:cubicBezTo>
                    <a:pt x="9151" y="6835"/>
                    <a:pt x="8924" y="6803"/>
                    <a:pt x="8704" y="6739"/>
                  </a:cubicBezTo>
                  <a:cubicBezTo>
                    <a:pt x="8144" y="6608"/>
                    <a:pt x="7620" y="6358"/>
                    <a:pt x="7168" y="6001"/>
                  </a:cubicBezTo>
                  <a:cubicBezTo>
                    <a:pt x="7085" y="5930"/>
                    <a:pt x="6989" y="5846"/>
                    <a:pt x="6894" y="5787"/>
                  </a:cubicBezTo>
                  <a:cubicBezTo>
                    <a:pt x="6787" y="5727"/>
                    <a:pt x="6656" y="5620"/>
                    <a:pt x="6525" y="5549"/>
                  </a:cubicBezTo>
                  <a:cubicBezTo>
                    <a:pt x="6489" y="5525"/>
                    <a:pt x="6430" y="5501"/>
                    <a:pt x="6382" y="5501"/>
                  </a:cubicBezTo>
                  <a:cubicBezTo>
                    <a:pt x="6263" y="5489"/>
                    <a:pt x="6144" y="5489"/>
                    <a:pt x="6037" y="5489"/>
                  </a:cubicBezTo>
                  <a:cubicBezTo>
                    <a:pt x="5846" y="5501"/>
                    <a:pt x="5656" y="5561"/>
                    <a:pt x="5501" y="5656"/>
                  </a:cubicBezTo>
                  <a:cubicBezTo>
                    <a:pt x="5269" y="5804"/>
                    <a:pt x="5008" y="5886"/>
                    <a:pt x="4736" y="5886"/>
                  </a:cubicBezTo>
                  <a:cubicBezTo>
                    <a:pt x="4702" y="5886"/>
                    <a:pt x="4667" y="5885"/>
                    <a:pt x="4632" y="5882"/>
                  </a:cubicBezTo>
                  <a:cubicBezTo>
                    <a:pt x="4180" y="5846"/>
                    <a:pt x="3751" y="5668"/>
                    <a:pt x="3418" y="5370"/>
                  </a:cubicBezTo>
                  <a:cubicBezTo>
                    <a:pt x="3203" y="5180"/>
                    <a:pt x="3013" y="4977"/>
                    <a:pt x="2858" y="4751"/>
                  </a:cubicBezTo>
                  <a:cubicBezTo>
                    <a:pt x="2775" y="4644"/>
                    <a:pt x="2691" y="4537"/>
                    <a:pt x="2608" y="4430"/>
                  </a:cubicBezTo>
                  <a:cubicBezTo>
                    <a:pt x="2501" y="4269"/>
                    <a:pt x="2327" y="4176"/>
                    <a:pt x="2137" y="4176"/>
                  </a:cubicBezTo>
                  <a:cubicBezTo>
                    <a:pt x="2116" y="4176"/>
                    <a:pt x="2094" y="4177"/>
                    <a:pt x="2072" y="4180"/>
                  </a:cubicBezTo>
                  <a:cubicBezTo>
                    <a:pt x="1989" y="4180"/>
                    <a:pt x="1894" y="4191"/>
                    <a:pt x="1798" y="4191"/>
                  </a:cubicBezTo>
                  <a:cubicBezTo>
                    <a:pt x="1048" y="4180"/>
                    <a:pt x="441" y="3906"/>
                    <a:pt x="96" y="3191"/>
                  </a:cubicBezTo>
                  <a:cubicBezTo>
                    <a:pt x="72" y="3156"/>
                    <a:pt x="72" y="3096"/>
                    <a:pt x="0" y="3084"/>
                  </a:cubicBezTo>
                  <a:lnTo>
                    <a:pt x="0" y="3084"/>
                  </a:lnTo>
                  <a:cubicBezTo>
                    <a:pt x="12" y="3215"/>
                    <a:pt x="12" y="3346"/>
                    <a:pt x="36" y="3477"/>
                  </a:cubicBezTo>
                  <a:cubicBezTo>
                    <a:pt x="60" y="3632"/>
                    <a:pt x="96" y="3799"/>
                    <a:pt x="108" y="3953"/>
                  </a:cubicBezTo>
                  <a:cubicBezTo>
                    <a:pt x="143" y="4287"/>
                    <a:pt x="215" y="4608"/>
                    <a:pt x="322" y="4930"/>
                  </a:cubicBezTo>
                  <a:cubicBezTo>
                    <a:pt x="703" y="6061"/>
                    <a:pt x="1358" y="7049"/>
                    <a:pt x="2108" y="7978"/>
                  </a:cubicBezTo>
                  <a:cubicBezTo>
                    <a:pt x="2144" y="8025"/>
                    <a:pt x="2179" y="8061"/>
                    <a:pt x="2215" y="8097"/>
                  </a:cubicBezTo>
                  <a:cubicBezTo>
                    <a:pt x="2501" y="8359"/>
                    <a:pt x="2787" y="8621"/>
                    <a:pt x="3072" y="8883"/>
                  </a:cubicBezTo>
                  <a:cubicBezTo>
                    <a:pt x="3346" y="9121"/>
                    <a:pt x="3656" y="9299"/>
                    <a:pt x="3989" y="9430"/>
                  </a:cubicBezTo>
                  <a:cubicBezTo>
                    <a:pt x="4370" y="9585"/>
                    <a:pt x="4763" y="9728"/>
                    <a:pt x="5144" y="9871"/>
                  </a:cubicBezTo>
                  <a:cubicBezTo>
                    <a:pt x="5370" y="9954"/>
                    <a:pt x="5596" y="10014"/>
                    <a:pt x="5823" y="10061"/>
                  </a:cubicBezTo>
                  <a:cubicBezTo>
                    <a:pt x="6204" y="10156"/>
                    <a:pt x="6585" y="10228"/>
                    <a:pt x="6978" y="10299"/>
                  </a:cubicBezTo>
                  <a:cubicBezTo>
                    <a:pt x="7168" y="10335"/>
                    <a:pt x="7347" y="10383"/>
                    <a:pt x="7537" y="10407"/>
                  </a:cubicBezTo>
                  <a:cubicBezTo>
                    <a:pt x="8001" y="10466"/>
                    <a:pt x="8466" y="10514"/>
                    <a:pt x="8918" y="10585"/>
                  </a:cubicBezTo>
                  <a:cubicBezTo>
                    <a:pt x="9438" y="10647"/>
                    <a:pt x="9958" y="10683"/>
                    <a:pt x="10469" y="10683"/>
                  </a:cubicBezTo>
                  <a:cubicBezTo>
                    <a:pt x="10544" y="10683"/>
                    <a:pt x="10618" y="10682"/>
                    <a:pt x="10692" y="10680"/>
                  </a:cubicBezTo>
                  <a:cubicBezTo>
                    <a:pt x="11359" y="10657"/>
                    <a:pt x="12014" y="10597"/>
                    <a:pt x="12669" y="10514"/>
                  </a:cubicBezTo>
                  <a:cubicBezTo>
                    <a:pt x="13395" y="10430"/>
                    <a:pt x="14109" y="10252"/>
                    <a:pt x="14800" y="9978"/>
                  </a:cubicBezTo>
                  <a:cubicBezTo>
                    <a:pt x="15776" y="9597"/>
                    <a:pt x="16729" y="9144"/>
                    <a:pt x="17657" y="8668"/>
                  </a:cubicBezTo>
                  <a:cubicBezTo>
                    <a:pt x="18384" y="8299"/>
                    <a:pt x="19039" y="7811"/>
                    <a:pt x="19598" y="7216"/>
                  </a:cubicBezTo>
                  <a:cubicBezTo>
                    <a:pt x="20574" y="6239"/>
                    <a:pt x="21253" y="5013"/>
                    <a:pt x="21563" y="3668"/>
                  </a:cubicBezTo>
                  <a:cubicBezTo>
                    <a:pt x="21729" y="3001"/>
                    <a:pt x="21765" y="2310"/>
                    <a:pt x="21694" y="1632"/>
                  </a:cubicBezTo>
                  <a:cubicBezTo>
                    <a:pt x="21598" y="1084"/>
                    <a:pt x="21467" y="536"/>
                    <a:pt x="21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51"/>
            <p:cNvSpPr/>
            <p:nvPr/>
          </p:nvSpPr>
          <p:spPr>
            <a:xfrm>
              <a:off x="-2134177" y="2829823"/>
              <a:ext cx="30" cy="3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51"/>
            <p:cNvSpPr/>
            <p:nvPr/>
          </p:nvSpPr>
          <p:spPr>
            <a:xfrm>
              <a:off x="-2138118" y="2542561"/>
              <a:ext cx="637569" cy="402624"/>
            </a:xfrm>
            <a:custGeom>
              <a:avLst/>
              <a:gdLst/>
              <a:ahLst/>
              <a:cxnLst/>
              <a:rect l="l" t="t" r="r" b="b"/>
              <a:pathLst>
                <a:path w="21194" h="13384" extrusionOk="0">
                  <a:moveTo>
                    <a:pt x="11252" y="48"/>
                  </a:moveTo>
                  <a:cubicBezTo>
                    <a:pt x="12121" y="0"/>
                    <a:pt x="13050" y="155"/>
                    <a:pt x="13966" y="346"/>
                  </a:cubicBezTo>
                  <a:cubicBezTo>
                    <a:pt x="14633" y="477"/>
                    <a:pt x="15276" y="643"/>
                    <a:pt x="15919" y="870"/>
                  </a:cubicBezTo>
                  <a:cubicBezTo>
                    <a:pt x="16169" y="953"/>
                    <a:pt x="16419" y="1048"/>
                    <a:pt x="16669" y="1167"/>
                  </a:cubicBezTo>
                  <a:cubicBezTo>
                    <a:pt x="17645" y="1667"/>
                    <a:pt x="18538" y="2298"/>
                    <a:pt x="19348" y="3048"/>
                  </a:cubicBezTo>
                  <a:cubicBezTo>
                    <a:pt x="19693" y="3358"/>
                    <a:pt x="19991" y="3727"/>
                    <a:pt x="20241" y="4120"/>
                  </a:cubicBezTo>
                  <a:cubicBezTo>
                    <a:pt x="20372" y="4370"/>
                    <a:pt x="20551" y="4584"/>
                    <a:pt x="20693" y="4823"/>
                  </a:cubicBezTo>
                  <a:cubicBezTo>
                    <a:pt x="20824" y="5037"/>
                    <a:pt x="20920" y="5275"/>
                    <a:pt x="21039" y="5489"/>
                  </a:cubicBezTo>
                  <a:cubicBezTo>
                    <a:pt x="21098" y="5656"/>
                    <a:pt x="21146" y="5811"/>
                    <a:pt x="21170" y="5989"/>
                  </a:cubicBezTo>
                  <a:cubicBezTo>
                    <a:pt x="21194" y="6120"/>
                    <a:pt x="21182" y="6263"/>
                    <a:pt x="21134" y="6382"/>
                  </a:cubicBezTo>
                  <a:cubicBezTo>
                    <a:pt x="21098" y="6466"/>
                    <a:pt x="21074" y="6561"/>
                    <a:pt x="21051" y="6644"/>
                  </a:cubicBezTo>
                  <a:cubicBezTo>
                    <a:pt x="21015" y="6823"/>
                    <a:pt x="20920" y="6978"/>
                    <a:pt x="20789" y="7097"/>
                  </a:cubicBezTo>
                  <a:cubicBezTo>
                    <a:pt x="20610" y="7251"/>
                    <a:pt x="20539" y="7489"/>
                    <a:pt x="20598" y="7716"/>
                  </a:cubicBezTo>
                  <a:cubicBezTo>
                    <a:pt x="20646" y="8001"/>
                    <a:pt x="20634" y="8311"/>
                    <a:pt x="20563" y="8597"/>
                  </a:cubicBezTo>
                  <a:cubicBezTo>
                    <a:pt x="20491" y="8966"/>
                    <a:pt x="20241" y="9275"/>
                    <a:pt x="19896" y="9430"/>
                  </a:cubicBezTo>
                  <a:cubicBezTo>
                    <a:pt x="19729" y="9502"/>
                    <a:pt x="19550" y="9573"/>
                    <a:pt x="19384" y="9656"/>
                  </a:cubicBezTo>
                  <a:cubicBezTo>
                    <a:pt x="18931" y="9859"/>
                    <a:pt x="18586" y="10240"/>
                    <a:pt x="18419" y="10692"/>
                  </a:cubicBezTo>
                  <a:cubicBezTo>
                    <a:pt x="18336" y="10918"/>
                    <a:pt x="18265" y="11133"/>
                    <a:pt x="18217" y="11371"/>
                  </a:cubicBezTo>
                  <a:cubicBezTo>
                    <a:pt x="18181" y="11514"/>
                    <a:pt x="18098" y="11645"/>
                    <a:pt x="17979" y="11752"/>
                  </a:cubicBezTo>
                  <a:cubicBezTo>
                    <a:pt x="17812" y="11895"/>
                    <a:pt x="17622" y="12014"/>
                    <a:pt x="17419" y="12109"/>
                  </a:cubicBezTo>
                  <a:cubicBezTo>
                    <a:pt x="17264" y="12181"/>
                    <a:pt x="17086" y="12204"/>
                    <a:pt x="16919" y="12157"/>
                  </a:cubicBezTo>
                  <a:cubicBezTo>
                    <a:pt x="16753" y="12109"/>
                    <a:pt x="16586" y="12061"/>
                    <a:pt x="16431" y="12014"/>
                  </a:cubicBezTo>
                  <a:cubicBezTo>
                    <a:pt x="16229" y="11954"/>
                    <a:pt x="16038" y="11883"/>
                    <a:pt x="15836" y="11835"/>
                  </a:cubicBezTo>
                  <a:cubicBezTo>
                    <a:pt x="15419" y="11740"/>
                    <a:pt x="14978" y="11931"/>
                    <a:pt x="14776" y="12300"/>
                  </a:cubicBezTo>
                  <a:cubicBezTo>
                    <a:pt x="14681" y="12442"/>
                    <a:pt x="14597" y="12597"/>
                    <a:pt x="14538" y="12752"/>
                  </a:cubicBezTo>
                  <a:cubicBezTo>
                    <a:pt x="14431" y="13014"/>
                    <a:pt x="14193" y="13204"/>
                    <a:pt x="13919" y="13276"/>
                  </a:cubicBezTo>
                  <a:cubicBezTo>
                    <a:pt x="13681" y="13359"/>
                    <a:pt x="13431" y="13383"/>
                    <a:pt x="13181" y="13335"/>
                  </a:cubicBezTo>
                  <a:cubicBezTo>
                    <a:pt x="13026" y="13300"/>
                    <a:pt x="12883" y="13240"/>
                    <a:pt x="12764" y="13145"/>
                  </a:cubicBezTo>
                  <a:cubicBezTo>
                    <a:pt x="12657" y="13062"/>
                    <a:pt x="12562" y="12978"/>
                    <a:pt x="12454" y="12895"/>
                  </a:cubicBezTo>
                  <a:cubicBezTo>
                    <a:pt x="12192" y="12693"/>
                    <a:pt x="11895" y="12562"/>
                    <a:pt x="11573" y="12526"/>
                  </a:cubicBezTo>
                  <a:cubicBezTo>
                    <a:pt x="11288" y="12502"/>
                    <a:pt x="11014" y="12538"/>
                    <a:pt x="10752" y="12645"/>
                  </a:cubicBezTo>
                  <a:cubicBezTo>
                    <a:pt x="10621" y="12693"/>
                    <a:pt x="10490" y="12740"/>
                    <a:pt x="10359" y="12788"/>
                  </a:cubicBezTo>
                  <a:cubicBezTo>
                    <a:pt x="9918" y="12966"/>
                    <a:pt x="9430" y="13002"/>
                    <a:pt x="8978" y="12895"/>
                  </a:cubicBezTo>
                  <a:cubicBezTo>
                    <a:pt x="8609" y="12800"/>
                    <a:pt x="8240" y="12669"/>
                    <a:pt x="7894" y="12502"/>
                  </a:cubicBezTo>
                  <a:cubicBezTo>
                    <a:pt x="7751" y="12419"/>
                    <a:pt x="7620" y="12335"/>
                    <a:pt x="7489" y="12240"/>
                  </a:cubicBezTo>
                  <a:cubicBezTo>
                    <a:pt x="7323" y="12121"/>
                    <a:pt x="7156" y="11990"/>
                    <a:pt x="6977" y="11883"/>
                  </a:cubicBezTo>
                  <a:cubicBezTo>
                    <a:pt x="6799" y="11740"/>
                    <a:pt x="6585" y="11669"/>
                    <a:pt x="6358" y="11669"/>
                  </a:cubicBezTo>
                  <a:cubicBezTo>
                    <a:pt x="6192" y="11680"/>
                    <a:pt x="6037" y="11704"/>
                    <a:pt x="5882" y="11752"/>
                  </a:cubicBezTo>
                  <a:cubicBezTo>
                    <a:pt x="5727" y="11788"/>
                    <a:pt x="5584" y="11835"/>
                    <a:pt x="5453" y="11895"/>
                  </a:cubicBezTo>
                  <a:cubicBezTo>
                    <a:pt x="4858" y="12181"/>
                    <a:pt x="4310" y="12014"/>
                    <a:pt x="3810" y="11657"/>
                  </a:cubicBezTo>
                  <a:cubicBezTo>
                    <a:pt x="3679" y="11550"/>
                    <a:pt x="3548" y="11430"/>
                    <a:pt x="3441" y="11299"/>
                  </a:cubicBezTo>
                  <a:cubicBezTo>
                    <a:pt x="3346" y="11192"/>
                    <a:pt x="3263" y="11073"/>
                    <a:pt x="3179" y="10966"/>
                  </a:cubicBezTo>
                  <a:cubicBezTo>
                    <a:pt x="3084" y="10847"/>
                    <a:pt x="3013" y="10752"/>
                    <a:pt x="2929" y="10645"/>
                  </a:cubicBezTo>
                  <a:cubicBezTo>
                    <a:pt x="2786" y="10466"/>
                    <a:pt x="2572" y="10359"/>
                    <a:pt x="2346" y="10347"/>
                  </a:cubicBezTo>
                  <a:cubicBezTo>
                    <a:pt x="2251" y="10347"/>
                    <a:pt x="2155" y="10347"/>
                    <a:pt x="2072" y="10347"/>
                  </a:cubicBezTo>
                  <a:cubicBezTo>
                    <a:pt x="1691" y="10383"/>
                    <a:pt x="1310" y="10299"/>
                    <a:pt x="989" y="10097"/>
                  </a:cubicBezTo>
                  <a:cubicBezTo>
                    <a:pt x="810" y="10002"/>
                    <a:pt x="655" y="9847"/>
                    <a:pt x="560" y="9668"/>
                  </a:cubicBezTo>
                  <a:cubicBezTo>
                    <a:pt x="191" y="9002"/>
                    <a:pt x="0" y="8299"/>
                    <a:pt x="131" y="7525"/>
                  </a:cubicBezTo>
                  <a:cubicBezTo>
                    <a:pt x="239" y="6787"/>
                    <a:pt x="465" y="6085"/>
                    <a:pt x="810" y="5442"/>
                  </a:cubicBezTo>
                  <a:cubicBezTo>
                    <a:pt x="1143" y="4799"/>
                    <a:pt x="1620" y="4239"/>
                    <a:pt x="2179" y="3799"/>
                  </a:cubicBezTo>
                  <a:cubicBezTo>
                    <a:pt x="2465" y="3572"/>
                    <a:pt x="2715" y="3310"/>
                    <a:pt x="2977" y="3072"/>
                  </a:cubicBezTo>
                  <a:cubicBezTo>
                    <a:pt x="3465" y="2608"/>
                    <a:pt x="4013" y="2215"/>
                    <a:pt x="4620" y="1905"/>
                  </a:cubicBezTo>
                  <a:cubicBezTo>
                    <a:pt x="5013" y="1715"/>
                    <a:pt x="5394" y="1501"/>
                    <a:pt x="5787" y="1310"/>
                  </a:cubicBezTo>
                  <a:cubicBezTo>
                    <a:pt x="6358" y="1036"/>
                    <a:pt x="6930" y="774"/>
                    <a:pt x="7501" y="524"/>
                  </a:cubicBezTo>
                  <a:cubicBezTo>
                    <a:pt x="7942" y="358"/>
                    <a:pt x="8394" y="251"/>
                    <a:pt x="8859" y="191"/>
                  </a:cubicBezTo>
                  <a:cubicBezTo>
                    <a:pt x="9656" y="84"/>
                    <a:pt x="10454" y="36"/>
                    <a:pt x="11252" y="48"/>
                  </a:cubicBezTo>
                  <a:close/>
                  <a:moveTo>
                    <a:pt x="7478" y="7192"/>
                  </a:moveTo>
                  <a:lnTo>
                    <a:pt x="7418" y="7216"/>
                  </a:lnTo>
                  <a:cubicBezTo>
                    <a:pt x="7323" y="7239"/>
                    <a:pt x="7287" y="7287"/>
                    <a:pt x="7323" y="7359"/>
                  </a:cubicBezTo>
                  <a:cubicBezTo>
                    <a:pt x="7347" y="7394"/>
                    <a:pt x="7358" y="7418"/>
                    <a:pt x="7382" y="7454"/>
                  </a:cubicBezTo>
                  <a:cubicBezTo>
                    <a:pt x="7513" y="7620"/>
                    <a:pt x="7644" y="7799"/>
                    <a:pt x="7787" y="7954"/>
                  </a:cubicBezTo>
                  <a:cubicBezTo>
                    <a:pt x="7906" y="8085"/>
                    <a:pt x="8049" y="8180"/>
                    <a:pt x="8204" y="8240"/>
                  </a:cubicBezTo>
                  <a:cubicBezTo>
                    <a:pt x="8347" y="8299"/>
                    <a:pt x="8490" y="8359"/>
                    <a:pt x="8632" y="8406"/>
                  </a:cubicBezTo>
                  <a:cubicBezTo>
                    <a:pt x="9430" y="8668"/>
                    <a:pt x="10252" y="8799"/>
                    <a:pt x="11097" y="8799"/>
                  </a:cubicBezTo>
                  <a:cubicBezTo>
                    <a:pt x="11728" y="8799"/>
                    <a:pt x="12347" y="8632"/>
                    <a:pt x="12883" y="8299"/>
                  </a:cubicBezTo>
                  <a:cubicBezTo>
                    <a:pt x="13133" y="8132"/>
                    <a:pt x="13383" y="7942"/>
                    <a:pt x="13597" y="7728"/>
                  </a:cubicBezTo>
                  <a:cubicBezTo>
                    <a:pt x="13824" y="7501"/>
                    <a:pt x="14002" y="7216"/>
                    <a:pt x="14109" y="6918"/>
                  </a:cubicBezTo>
                  <a:cubicBezTo>
                    <a:pt x="14193" y="6644"/>
                    <a:pt x="14121" y="6347"/>
                    <a:pt x="13931" y="6132"/>
                  </a:cubicBezTo>
                  <a:cubicBezTo>
                    <a:pt x="13883" y="6085"/>
                    <a:pt x="13835" y="6037"/>
                    <a:pt x="13764" y="6073"/>
                  </a:cubicBezTo>
                  <a:cubicBezTo>
                    <a:pt x="13693" y="6096"/>
                    <a:pt x="13693" y="6180"/>
                    <a:pt x="13705" y="6251"/>
                  </a:cubicBezTo>
                  <a:cubicBezTo>
                    <a:pt x="13705" y="6263"/>
                    <a:pt x="13693" y="6275"/>
                    <a:pt x="13681" y="6299"/>
                  </a:cubicBezTo>
                  <a:cubicBezTo>
                    <a:pt x="13585" y="6263"/>
                    <a:pt x="13490" y="6227"/>
                    <a:pt x="13407" y="6204"/>
                  </a:cubicBezTo>
                  <a:cubicBezTo>
                    <a:pt x="13193" y="6156"/>
                    <a:pt x="13050" y="5954"/>
                    <a:pt x="13062" y="5739"/>
                  </a:cubicBezTo>
                  <a:cubicBezTo>
                    <a:pt x="13062" y="5632"/>
                    <a:pt x="13050" y="5525"/>
                    <a:pt x="13038" y="5430"/>
                  </a:cubicBezTo>
                  <a:cubicBezTo>
                    <a:pt x="12978" y="5025"/>
                    <a:pt x="12585" y="4751"/>
                    <a:pt x="12181" y="4834"/>
                  </a:cubicBezTo>
                  <a:cubicBezTo>
                    <a:pt x="12097" y="4858"/>
                    <a:pt x="12014" y="4882"/>
                    <a:pt x="11930" y="4918"/>
                  </a:cubicBezTo>
                  <a:cubicBezTo>
                    <a:pt x="11811" y="4965"/>
                    <a:pt x="11692" y="5013"/>
                    <a:pt x="11585" y="5061"/>
                  </a:cubicBezTo>
                  <a:cubicBezTo>
                    <a:pt x="11288" y="5204"/>
                    <a:pt x="10942" y="5192"/>
                    <a:pt x="10645" y="5037"/>
                  </a:cubicBezTo>
                  <a:cubicBezTo>
                    <a:pt x="10526" y="4977"/>
                    <a:pt x="10418" y="4894"/>
                    <a:pt x="10311" y="4823"/>
                  </a:cubicBezTo>
                  <a:cubicBezTo>
                    <a:pt x="10216" y="4763"/>
                    <a:pt x="10133" y="4692"/>
                    <a:pt x="10049" y="4632"/>
                  </a:cubicBezTo>
                  <a:cubicBezTo>
                    <a:pt x="9799" y="4501"/>
                    <a:pt x="9502" y="4501"/>
                    <a:pt x="9275" y="4656"/>
                  </a:cubicBezTo>
                  <a:cubicBezTo>
                    <a:pt x="9109" y="4763"/>
                    <a:pt x="8978" y="4918"/>
                    <a:pt x="8894" y="5108"/>
                  </a:cubicBezTo>
                  <a:cubicBezTo>
                    <a:pt x="8859" y="5192"/>
                    <a:pt x="8835" y="5287"/>
                    <a:pt x="8787" y="5382"/>
                  </a:cubicBezTo>
                  <a:cubicBezTo>
                    <a:pt x="8668" y="5656"/>
                    <a:pt x="8418" y="5858"/>
                    <a:pt x="8109" y="5882"/>
                  </a:cubicBezTo>
                  <a:cubicBezTo>
                    <a:pt x="8061" y="5882"/>
                    <a:pt x="8025" y="5906"/>
                    <a:pt x="7978" y="5906"/>
                  </a:cubicBezTo>
                  <a:cubicBezTo>
                    <a:pt x="7787" y="5942"/>
                    <a:pt x="7632" y="6073"/>
                    <a:pt x="7573" y="6251"/>
                  </a:cubicBezTo>
                  <a:cubicBezTo>
                    <a:pt x="7501" y="6430"/>
                    <a:pt x="7478" y="6608"/>
                    <a:pt x="7478" y="6787"/>
                  </a:cubicBezTo>
                  <a:cubicBezTo>
                    <a:pt x="7478" y="6918"/>
                    <a:pt x="7478" y="7049"/>
                    <a:pt x="7478" y="7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51"/>
            <p:cNvSpPr/>
            <p:nvPr/>
          </p:nvSpPr>
          <p:spPr>
            <a:xfrm>
              <a:off x="-1906027" y="2684763"/>
              <a:ext cx="182330" cy="89195"/>
            </a:xfrm>
            <a:custGeom>
              <a:avLst/>
              <a:gdLst/>
              <a:ahLst/>
              <a:cxnLst/>
              <a:rect l="l" t="t" r="r" b="b"/>
              <a:pathLst>
                <a:path w="6061" h="2965" extrusionOk="0">
                  <a:moveTo>
                    <a:pt x="6061" y="2036"/>
                  </a:moveTo>
                  <a:cubicBezTo>
                    <a:pt x="6001" y="2322"/>
                    <a:pt x="5835" y="2572"/>
                    <a:pt x="5609" y="2751"/>
                  </a:cubicBezTo>
                  <a:cubicBezTo>
                    <a:pt x="5585" y="2739"/>
                    <a:pt x="5561" y="2727"/>
                    <a:pt x="5537" y="2715"/>
                  </a:cubicBezTo>
                  <a:cubicBezTo>
                    <a:pt x="5001" y="2215"/>
                    <a:pt x="4287" y="1941"/>
                    <a:pt x="3561" y="1953"/>
                  </a:cubicBezTo>
                  <a:cubicBezTo>
                    <a:pt x="3108" y="1953"/>
                    <a:pt x="2656" y="2000"/>
                    <a:pt x="2215" y="2108"/>
                  </a:cubicBezTo>
                  <a:cubicBezTo>
                    <a:pt x="1941" y="2179"/>
                    <a:pt x="1668" y="2286"/>
                    <a:pt x="1418" y="2417"/>
                  </a:cubicBezTo>
                  <a:cubicBezTo>
                    <a:pt x="1084" y="2596"/>
                    <a:pt x="751" y="2786"/>
                    <a:pt x="405" y="2965"/>
                  </a:cubicBezTo>
                  <a:cubicBezTo>
                    <a:pt x="203" y="2882"/>
                    <a:pt x="60" y="2679"/>
                    <a:pt x="36" y="2465"/>
                  </a:cubicBezTo>
                  <a:cubicBezTo>
                    <a:pt x="1" y="2203"/>
                    <a:pt x="13" y="1941"/>
                    <a:pt x="72" y="1679"/>
                  </a:cubicBezTo>
                  <a:cubicBezTo>
                    <a:pt x="96" y="1536"/>
                    <a:pt x="227" y="1429"/>
                    <a:pt x="382" y="1429"/>
                  </a:cubicBezTo>
                  <a:cubicBezTo>
                    <a:pt x="906" y="1393"/>
                    <a:pt x="1203" y="1084"/>
                    <a:pt x="1382" y="619"/>
                  </a:cubicBezTo>
                  <a:cubicBezTo>
                    <a:pt x="1406" y="548"/>
                    <a:pt x="1441" y="465"/>
                    <a:pt x="1477" y="393"/>
                  </a:cubicBezTo>
                  <a:cubicBezTo>
                    <a:pt x="1620" y="96"/>
                    <a:pt x="2013" y="0"/>
                    <a:pt x="2275" y="215"/>
                  </a:cubicBezTo>
                  <a:cubicBezTo>
                    <a:pt x="2382" y="298"/>
                    <a:pt x="2489" y="381"/>
                    <a:pt x="2596" y="453"/>
                  </a:cubicBezTo>
                  <a:cubicBezTo>
                    <a:pt x="2870" y="655"/>
                    <a:pt x="3203" y="750"/>
                    <a:pt x="3537" y="727"/>
                  </a:cubicBezTo>
                  <a:cubicBezTo>
                    <a:pt x="3704" y="715"/>
                    <a:pt x="3858" y="667"/>
                    <a:pt x="4013" y="607"/>
                  </a:cubicBezTo>
                  <a:cubicBezTo>
                    <a:pt x="4144" y="548"/>
                    <a:pt x="4287" y="477"/>
                    <a:pt x="4430" y="429"/>
                  </a:cubicBezTo>
                  <a:cubicBezTo>
                    <a:pt x="4704" y="310"/>
                    <a:pt x="5013" y="512"/>
                    <a:pt x="5025" y="810"/>
                  </a:cubicBezTo>
                  <a:cubicBezTo>
                    <a:pt x="5037" y="893"/>
                    <a:pt x="5025" y="977"/>
                    <a:pt x="5037" y="1060"/>
                  </a:cubicBezTo>
                  <a:cubicBezTo>
                    <a:pt x="5025" y="1381"/>
                    <a:pt x="5239" y="1679"/>
                    <a:pt x="5561" y="1762"/>
                  </a:cubicBezTo>
                  <a:cubicBezTo>
                    <a:pt x="5632" y="1786"/>
                    <a:pt x="5704" y="1810"/>
                    <a:pt x="5787" y="1846"/>
                  </a:cubicBezTo>
                  <a:cubicBezTo>
                    <a:pt x="5894" y="1870"/>
                    <a:pt x="5990" y="1941"/>
                    <a:pt x="6061" y="2036"/>
                  </a:cubicBezTo>
                  <a:close/>
                </a:path>
              </a:pathLst>
            </a:custGeom>
            <a:solidFill>
              <a:srgbClr val="FFE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51"/>
            <p:cNvSpPr/>
            <p:nvPr/>
          </p:nvSpPr>
          <p:spPr>
            <a:xfrm>
              <a:off x="-1894204" y="2995641"/>
              <a:ext cx="53757" cy="36580"/>
            </a:xfrm>
            <a:custGeom>
              <a:avLst/>
              <a:gdLst/>
              <a:ahLst/>
              <a:cxnLst/>
              <a:rect l="l" t="t" r="r" b="b"/>
              <a:pathLst>
                <a:path w="1787" h="1216" extrusionOk="0">
                  <a:moveTo>
                    <a:pt x="1465" y="299"/>
                  </a:moveTo>
                  <a:lnTo>
                    <a:pt x="1465" y="299"/>
                  </a:lnTo>
                  <a:lnTo>
                    <a:pt x="1465" y="299"/>
                  </a:lnTo>
                  <a:cubicBezTo>
                    <a:pt x="1429" y="191"/>
                    <a:pt x="1334" y="120"/>
                    <a:pt x="1239" y="108"/>
                  </a:cubicBezTo>
                  <a:cubicBezTo>
                    <a:pt x="929" y="1"/>
                    <a:pt x="596" y="37"/>
                    <a:pt x="322" y="203"/>
                  </a:cubicBezTo>
                  <a:cubicBezTo>
                    <a:pt x="96" y="287"/>
                    <a:pt x="1" y="549"/>
                    <a:pt x="108" y="751"/>
                  </a:cubicBezTo>
                  <a:cubicBezTo>
                    <a:pt x="132" y="810"/>
                    <a:pt x="155" y="846"/>
                    <a:pt x="203" y="894"/>
                  </a:cubicBezTo>
                  <a:lnTo>
                    <a:pt x="203" y="894"/>
                  </a:lnTo>
                  <a:cubicBezTo>
                    <a:pt x="227" y="918"/>
                    <a:pt x="251" y="941"/>
                    <a:pt x="274" y="953"/>
                  </a:cubicBezTo>
                  <a:lnTo>
                    <a:pt x="310" y="977"/>
                  </a:lnTo>
                  <a:cubicBezTo>
                    <a:pt x="334" y="989"/>
                    <a:pt x="358" y="1001"/>
                    <a:pt x="393" y="1013"/>
                  </a:cubicBezTo>
                  <a:lnTo>
                    <a:pt x="393" y="1013"/>
                  </a:lnTo>
                  <a:cubicBezTo>
                    <a:pt x="917" y="1215"/>
                    <a:pt x="1787" y="822"/>
                    <a:pt x="1465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51"/>
            <p:cNvSpPr/>
            <p:nvPr/>
          </p:nvSpPr>
          <p:spPr>
            <a:xfrm>
              <a:off x="-1727303" y="2972026"/>
              <a:ext cx="50539" cy="32248"/>
            </a:xfrm>
            <a:custGeom>
              <a:avLst/>
              <a:gdLst/>
              <a:ahLst/>
              <a:cxnLst/>
              <a:rect l="l" t="t" r="r" b="b"/>
              <a:pathLst>
                <a:path w="1680" h="1072" extrusionOk="0">
                  <a:moveTo>
                    <a:pt x="1573" y="298"/>
                  </a:moveTo>
                  <a:cubicBezTo>
                    <a:pt x="1311" y="0"/>
                    <a:pt x="727" y="48"/>
                    <a:pt x="418" y="298"/>
                  </a:cubicBezTo>
                  <a:cubicBezTo>
                    <a:pt x="334" y="322"/>
                    <a:pt x="263" y="369"/>
                    <a:pt x="215" y="429"/>
                  </a:cubicBezTo>
                  <a:cubicBezTo>
                    <a:pt x="1" y="798"/>
                    <a:pt x="418" y="1072"/>
                    <a:pt x="739" y="1024"/>
                  </a:cubicBezTo>
                  <a:cubicBezTo>
                    <a:pt x="1037" y="1000"/>
                    <a:pt x="1322" y="881"/>
                    <a:pt x="1573" y="714"/>
                  </a:cubicBezTo>
                  <a:cubicBezTo>
                    <a:pt x="1680" y="595"/>
                    <a:pt x="1680" y="417"/>
                    <a:pt x="15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51"/>
            <p:cNvSpPr/>
            <p:nvPr/>
          </p:nvSpPr>
          <p:spPr>
            <a:xfrm>
              <a:off x="-2059330" y="2754586"/>
              <a:ext cx="43018" cy="48042"/>
            </a:xfrm>
            <a:custGeom>
              <a:avLst/>
              <a:gdLst/>
              <a:ahLst/>
              <a:cxnLst/>
              <a:rect l="l" t="t" r="r" b="b"/>
              <a:pathLst>
                <a:path w="1430" h="1597" extrusionOk="0">
                  <a:moveTo>
                    <a:pt x="1394" y="1073"/>
                  </a:moveTo>
                  <a:cubicBezTo>
                    <a:pt x="1346" y="965"/>
                    <a:pt x="1263" y="858"/>
                    <a:pt x="1168" y="775"/>
                  </a:cubicBezTo>
                  <a:cubicBezTo>
                    <a:pt x="1096" y="680"/>
                    <a:pt x="1013" y="584"/>
                    <a:pt x="953" y="477"/>
                  </a:cubicBezTo>
                  <a:cubicBezTo>
                    <a:pt x="870" y="394"/>
                    <a:pt x="787" y="311"/>
                    <a:pt x="691" y="239"/>
                  </a:cubicBezTo>
                  <a:cubicBezTo>
                    <a:pt x="656" y="203"/>
                    <a:pt x="620" y="180"/>
                    <a:pt x="572" y="156"/>
                  </a:cubicBezTo>
                  <a:lnTo>
                    <a:pt x="548" y="144"/>
                  </a:lnTo>
                  <a:lnTo>
                    <a:pt x="537" y="120"/>
                  </a:lnTo>
                  <a:lnTo>
                    <a:pt x="537" y="120"/>
                  </a:lnTo>
                  <a:cubicBezTo>
                    <a:pt x="501" y="96"/>
                    <a:pt x="465" y="72"/>
                    <a:pt x="429" y="49"/>
                  </a:cubicBezTo>
                  <a:cubicBezTo>
                    <a:pt x="203" y="1"/>
                    <a:pt x="1" y="215"/>
                    <a:pt x="72" y="430"/>
                  </a:cubicBezTo>
                  <a:cubicBezTo>
                    <a:pt x="96" y="525"/>
                    <a:pt x="144" y="608"/>
                    <a:pt x="203" y="680"/>
                  </a:cubicBezTo>
                  <a:lnTo>
                    <a:pt x="275" y="763"/>
                  </a:lnTo>
                  <a:cubicBezTo>
                    <a:pt x="239" y="715"/>
                    <a:pt x="275" y="787"/>
                    <a:pt x="287" y="799"/>
                  </a:cubicBezTo>
                  <a:cubicBezTo>
                    <a:pt x="358" y="942"/>
                    <a:pt x="453" y="1073"/>
                    <a:pt x="548" y="1192"/>
                  </a:cubicBezTo>
                  <a:cubicBezTo>
                    <a:pt x="715" y="1406"/>
                    <a:pt x="965" y="1596"/>
                    <a:pt x="1239" y="1442"/>
                  </a:cubicBezTo>
                  <a:cubicBezTo>
                    <a:pt x="1370" y="1370"/>
                    <a:pt x="1430" y="1215"/>
                    <a:pt x="1394" y="10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51"/>
            <p:cNvSpPr/>
            <p:nvPr/>
          </p:nvSpPr>
          <p:spPr>
            <a:xfrm>
              <a:off x="-1875221" y="2839480"/>
              <a:ext cx="45154" cy="26533"/>
            </a:xfrm>
            <a:custGeom>
              <a:avLst/>
              <a:gdLst/>
              <a:ahLst/>
              <a:cxnLst/>
              <a:rect l="l" t="t" r="r" b="b"/>
              <a:pathLst>
                <a:path w="1501" h="882" extrusionOk="0">
                  <a:moveTo>
                    <a:pt x="1382" y="156"/>
                  </a:moveTo>
                  <a:cubicBezTo>
                    <a:pt x="1239" y="36"/>
                    <a:pt x="1048" y="1"/>
                    <a:pt x="870" y="60"/>
                  </a:cubicBezTo>
                  <a:cubicBezTo>
                    <a:pt x="751" y="84"/>
                    <a:pt x="620" y="132"/>
                    <a:pt x="501" y="156"/>
                  </a:cubicBezTo>
                  <a:cubicBezTo>
                    <a:pt x="477" y="156"/>
                    <a:pt x="346" y="179"/>
                    <a:pt x="417" y="179"/>
                  </a:cubicBezTo>
                  <a:cubicBezTo>
                    <a:pt x="382" y="179"/>
                    <a:pt x="346" y="179"/>
                    <a:pt x="310" y="191"/>
                  </a:cubicBezTo>
                  <a:cubicBezTo>
                    <a:pt x="405" y="179"/>
                    <a:pt x="286" y="191"/>
                    <a:pt x="251" y="191"/>
                  </a:cubicBezTo>
                  <a:cubicBezTo>
                    <a:pt x="132" y="227"/>
                    <a:pt x="48" y="334"/>
                    <a:pt x="48" y="465"/>
                  </a:cubicBezTo>
                  <a:cubicBezTo>
                    <a:pt x="1" y="822"/>
                    <a:pt x="477" y="882"/>
                    <a:pt x="727" y="834"/>
                  </a:cubicBezTo>
                  <a:cubicBezTo>
                    <a:pt x="977" y="787"/>
                    <a:pt x="1298" y="727"/>
                    <a:pt x="1441" y="501"/>
                  </a:cubicBezTo>
                  <a:cubicBezTo>
                    <a:pt x="1501" y="394"/>
                    <a:pt x="1477" y="239"/>
                    <a:pt x="1382" y="1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51"/>
            <p:cNvSpPr/>
            <p:nvPr/>
          </p:nvSpPr>
          <p:spPr>
            <a:xfrm>
              <a:off x="-1656728" y="2687260"/>
              <a:ext cx="41574" cy="48042"/>
            </a:xfrm>
            <a:custGeom>
              <a:avLst/>
              <a:gdLst/>
              <a:ahLst/>
              <a:cxnLst/>
              <a:rect l="l" t="t" r="r" b="b"/>
              <a:pathLst>
                <a:path w="1382" h="1597" extrusionOk="0">
                  <a:moveTo>
                    <a:pt x="1001" y="560"/>
                  </a:moveTo>
                  <a:cubicBezTo>
                    <a:pt x="870" y="346"/>
                    <a:pt x="739" y="96"/>
                    <a:pt x="477" y="48"/>
                  </a:cubicBezTo>
                  <a:cubicBezTo>
                    <a:pt x="250" y="1"/>
                    <a:pt x="0" y="191"/>
                    <a:pt x="84" y="429"/>
                  </a:cubicBezTo>
                  <a:cubicBezTo>
                    <a:pt x="167" y="632"/>
                    <a:pt x="262" y="834"/>
                    <a:pt x="381" y="1025"/>
                  </a:cubicBezTo>
                  <a:cubicBezTo>
                    <a:pt x="524" y="1275"/>
                    <a:pt x="870" y="1596"/>
                    <a:pt x="1155" y="1322"/>
                  </a:cubicBezTo>
                  <a:cubicBezTo>
                    <a:pt x="1382" y="1072"/>
                    <a:pt x="1132" y="775"/>
                    <a:pt x="1001" y="5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51"/>
            <p:cNvSpPr/>
            <p:nvPr/>
          </p:nvSpPr>
          <p:spPr>
            <a:xfrm>
              <a:off x="-1975158" y="2628508"/>
              <a:ext cx="51622" cy="24758"/>
            </a:xfrm>
            <a:custGeom>
              <a:avLst/>
              <a:gdLst/>
              <a:ahLst/>
              <a:cxnLst/>
              <a:rect l="l" t="t" r="r" b="b"/>
              <a:pathLst>
                <a:path w="1716" h="823" extrusionOk="0">
                  <a:moveTo>
                    <a:pt x="1394" y="96"/>
                  </a:moveTo>
                  <a:cubicBezTo>
                    <a:pt x="1179" y="37"/>
                    <a:pt x="953" y="120"/>
                    <a:pt x="739" y="61"/>
                  </a:cubicBezTo>
                  <a:cubicBezTo>
                    <a:pt x="548" y="1"/>
                    <a:pt x="334" y="13"/>
                    <a:pt x="144" y="96"/>
                  </a:cubicBezTo>
                  <a:cubicBezTo>
                    <a:pt x="1" y="180"/>
                    <a:pt x="1" y="394"/>
                    <a:pt x="144" y="489"/>
                  </a:cubicBezTo>
                  <a:cubicBezTo>
                    <a:pt x="501" y="692"/>
                    <a:pt x="1001" y="823"/>
                    <a:pt x="1394" y="680"/>
                  </a:cubicBezTo>
                  <a:cubicBezTo>
                    <a:pt x="1668" y="584"/>
                    <a:pt x="1715" y="168"/>
                    <a:pt x="1394" y="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51"/>
            <p:cNvSpPr/>
            <p:nvPr/>
          </p:nvSpPr>
          <p:spPr>
            <a:xfrm>
              <a:off x="-1715119" y="2599147"/>
              <a:ext cx="49095" cy="31196"/>
            </a:xfrm>
            <a:custGeom>
              <a:avLst/>
              <a:gdLst/>
              <a:ahLst/>
              <a:cxnLst/>
              <a:rect l="l" t="t" r="r" b="b"/>
              <a:pathLst>
                <a:path w="1632" h="1037" extrusionOk="0">
                  <a:moveTo>
                    <a:pt x="1370" y="1"/>
                  </a:moveTo>
                  <a:cubicBezTo>
                    <a:pt x="1132" y="1"/>
                    <a:pt x="882" y="132"/>
                    <a:pt x="667" y="227"/>
                  </a:cubicBezTo>
                  <a:cubicBezTo>
                    <a:pt x="441" y="310"/>
                    <a:pt x="239" y="465"/>
                    <a:pt x="96" y="667"/>
                  </a:cubicBezTo>
                  <a:cubicBezTo>
                    <a:pt x="1" y="822"/>
                    <a:pt x="167" y="1037"/>
                    <a:pt x="334" y="977"/>
                  </a:cubicBezTo>
                  <a:cubicBezTo>
                    <a:pt x="536" y="894"/>
                    <a:pt x="751" y="798"/>
                    <a:pt x="953" y="727"/>
                  </a:cubicBezTo>
                  <a:cubicBezTo>
                    <a:pt x="1168" y="644"/>
                    <a:pt x="1441" y="548"/>
                    <a:pt x="1549" y="322"/>
                  </a:cubicBezTo>
                  <a:cubicBezTo>
                    <a:pt x="1632" y="179"/>
                    <a:pt x="1537" y="1"/>
                    <a:pt x="13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51"/>
            <p:cNvSpPr/>
            <p:nvPr/>
          </p:nvSpPr>
          <p:spPr>
            <a:xfrm>
              <a:off x="-1706515" y="2813338"/>
              <a:ext cx="30113" cy="40491"/>
            </a:xfrm>
            <a:custGeom>
              <a:avLst/>
              <a:gdLst/>
              <a:ahLst/>
              <a:cxnLst/>
              <a:rect l="l" t="t" r="r" b="b"/>
              <a:pathLst>
                <a:path w="1001" h="1346" extrusionOk="0">
                  <a:moveTo>
                    <a:pt x="965" y="203"/>
                  </a:moveTo>
                  <a:cubicBezTo>
                    <a:pt x="929" y="72"/>
                    <a:pt x="810" y="1"/>
                    <a:pt x="691" y="36"/>
                  </a:cubicBezTo>
                  <a:cubicBezTo>
                    <a:pt x="512" y="120"/>
                    <a:pt x="370" y="274"/>
                    <a:pt x="286" y="453"/>
                  </a:cubicBezTo>
                  <a:cubicBezTo>
                    <a:pt x="239" y="524"/>
                    <a:pt x="191" y="596"/>
                    <a:pt x="143" y="655"/>
                  </a:cubicBezTo>
                  <a:cubicBezTo>
                    <a:pt x="120" y="703"/>
                    <a:pt x="96" y="763"/>
                    <a:pt x="84" y="810"/>
                  </a:cubicBezTo>
                  <a:cubicBezTo>
                    <a:pt x="84" y="822"/>
                    <a:pt x="60" y="977"/>
                    <a:pt x="72" y="905"/>
                  </a:cubicBezTo>
                  <a:cubicBezTo>
                    <a:pt x="0" y="1167"/>
                    <a:pt x="322" y="1346"/>
                    <a:pt x="512" y="1155"/>
                  </a:cubicBezTo>
                  <a:cubicBezTo>
                    <a:pt x="572" y="1120"/>
                    <a:pt x="608" y="1060"/>
                    <a:pt x="643" y="1001"/>
                  </a:cubicBezTo>
                  <a:cubicBezTo>
                    <a:pt x="691" y="917"/>
                    <a:pt x="751" y="834"/>
                    <a:pt x="810" y="763"/>
                  </a:cubicBezTo>
                  <a:cubicBezTo>
                    <a:pt x="941" y="608"/>
                    <a:pt x="1001" y="393"/>
                    <a:pt x="965" y="2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51"/>
            <p:cNvSpPr/>
            <p:nvPr/>
          </p:nvSpPr>
          <p:spPr>
            <a:xfrm>
              <a:off x="-2051088" y="2682236"/>
              <a:ext cx="51983" cy="22261"/>
            </a:xfrm>
            <a:custGeom>
              <a:avLst/>
              <a:gdLst/>
              <a:ahLst/>
              <a:cxnLst/>
              <a:rect l="l" t="t" r="r" b="b"/>
              <a:pathLst>
                <a:path w="1728" h="740" extrusionOk="0">
                  <a:moveTo>
                    <a:pt x="1537" y="84"/>
                  </a:moveTo>
                  <a:cubicBezTo>
                    <a:pt x="1334" y="1"/>
                    <a:pt x="1084" y="120"/>
                    <a:pt x="882" y="156"/>
                  </a:cubicBezTo>
                  <a:cubicBezTo>
                    <a:pt x="644" y="180"/>
                    <a:pt x="405" y="227"/>
                    <a:pt x="179" y="299"/>
                  </a:cubicBezTo>
                  <a:cubicBezTo>
                    <a:pt x="1" y="346"/>
                    <a:pt x="1" y="596"/>
                    <a:pt x="179" y="644"/>
                  </a:cubicBezTo>
                  <a:cubicBezTo>
                    <a:pt x="429" y="727"/>
                    <a:pt x="691" y="739"/>
                    <a:pt x="941" y="691"/>
                  </a:cubicBezTo>
                  <a:cubicBezTo>
                    <a:pt x="1179" y="668"/>
                    <a:pt x="1548" y="620"/>
                    <a:pt x="1656" y="382"/>
                  </a:cubicBezTo>
                  <a:cubicBezTo>
                    <a:pt x="1727" y="263"/>
                    <a:pt x="1668" y="120"/>
                    <a:pt x="153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51"/>
            <p:cNvSpPr/>
            <p:nvPr/>
          </p:nvSpPr>
          <p:spPr>
            <a:xfrm>
              <a:off x="-1962252" y="2829823"/>
              <a:ext cx="40852" cy="33692"/>
            </a:xfrm>
            <a:custGeom>
              <a:avLst/>
              <a:gdLst/>
              <a:ahLst/>
              <a:cxnLst/>
              <a:rect l="l" t="t" r="r" b="b"/>
              <a:pathLst>
                <a:path w="1358" h="1120" extrusionOk="0">
                  <a:moveTo>
                    <a:pt x="1215" y="274"/>
                  </a:moveTo>
                  <a:cubicBezTo>
                    <a:pt x="1048" y="0"/>
                    <a:pt x="643" y="226"/>
                    <a:pt x="465" y="357"/>
                  </a:cubicBezTo>
                  <a:cubicBezTo>
                    <a:pt x="322" y="465"/>
                    <a:pt x="0" y="667"/>
                    <a:pt x="24" y="893"/>
                  </a:cubicBezTo>
                  <a:cubicBezTo>
                    <a:pt x="24" y="977"/>
                    <a:pt x="84" y="1060"/>
                    <a:pt x="167" y="1084"/>
                  </a:cubicBezTo>
                  <a:cubicBezTo>
                    <a:pt x="405" y="1119"/>
                    <a:pt x="572" y="977"/>
                    <a:pt x="762" y="846"/>
                  </a:cubicBezTo>
                  <a:cubicBezTo>
                    <a:pt x="893" y="727"/>
                    <a:pt x="1358" y="524"/>
                    <a:pt x="1215" y="2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51"/>
            <p:cNvSpPr/>
            <p:nvPr/>
          </p:nvSpPr>
          <p:spPr>
            <a:xfrm>
              <a:off x="-1780309" y="2875670"/>
              <a:ext cx="36219" cy="22592"/>
            </a:xfrm>
            <a:custGeom>
              <a:avLst/>
              <a:gdLst/>
              <a:ahLst/>
              <a:cxnLst/>
              <a:rect l="l" t="t" r="r" b="b"/>
              <a:pathLst>
                <a:path w="1204" h="751" extrusionOk="0">
                  <a:moveTo>
                    <a:pt x="929" y="334"/>
                  </a:moveTo>
                  <a:cubicBezTo>
                    <a:pt x="787" y="250"/>
                    <a:pt x="608" y="238"/>
                    <a:pt x="453" y="143"/>
                  </a:cubicBezTo>
                  <a:cubicBezTo>
                    <a:pt x="215" y="0"/>
                    <a:pt x="1" y="369"/>
                    <a:pt x="239" y="524"/>
                  </a:cubicBezTo>
                  <a:cubicBezTo>
                    <a:pt x="382" y="607"/>
                    <a:pt x="525" y="667"/>
                    <a:pt x="679" y="715"/>
                  </a:cubicBezTo>
                  <a:cubicBezTo>
                    <a:pt x="810" y="750"/>
                    <a:pt x="1084" y="738"/>
                    <a:pt x="1156" y="607"/>
                  </a:cubicBezTo>
                  <a:cubicBezTo>
                    <a:pt x="1203" y="488"/>
                    <a:pt x="1001" y="381"/>
                    <a:pt x="929" y="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51"/>
            <p:cNvSpPr/>
            <p:nvPr/>
          </p:nvSpPr>
          <p:spPr>
            <a:xfrm>
              <a:off x="-1647432" y="2763550"/>
              <a:ext cx="52344" cy="20456"/>
            </a:xfrm>
            <a:custGeom>
              <a:avLst/>
              <a:gdLst/>
              <a:ahLst/>
              <a:cxnLst/>
              <a:rect l="l" t="t" r="r" b="b"/>
              <a:pathLst>
                <a:path w="1740" h="680" extrusionOk="0">
                  <a:moveTo>
                    <a:pt x="1465" y="1"/>
                  </a:moveTo>
                  <a:cubicBezTo>
                    <a:pt x="1275" y="1"/>
                    <a:pt x="1096" y="48"/>
                    <a:pt x="894" y="60"/>
                  </a:cubicBezTo>
                  <a:lnTo>
                    <a:pt x="299" y="96"/>
                  </a:lnTo>
                  <a:cubicBezTo>
                    <a:pt x="1" y="96"/>
                    <a:pt x="1" y="548"/>
                    <a:pt x="299" y="548"/>
                  </a:cubicBezTo>
                  <a:cubicBezTo>
                    <a:pt x="739" y="584"/>
                    <a:pt x="1263" y="679"/>
                    <a:pt x="1608" y="370"/>
                  </a:cubicBezTo>
                  <a:cubicBezTo>
                    <a:pt x="1739" y="239"/>
                    <a:pt x="1656" y="13"/>
                    <a:pt x="14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51"/>
            <p:cNvSpPr/>
            <p:nvPr/>
          </p:nvSpPr>
          <p:spPr>
            <a:xfrm>
              <a:off x="-1853742" y="2575502"/>
              <a:ext cx="32279" cy="30835"/>
            </a:xfrm>
            <a:custGeom>
              <a:avLst/>
              <a:gdLst/>
              <a:ahLst/>
              <a:cxnLst/>
              <a:rect l="l" t="t" r="r" b="b"/>
              <a:pathLst>
                <a:path w="1073" h="1025" extrusionOk="0">
                  <a:moveTo>
                    <a:pt x="930" y="13"/>
                  </a:moveTo>
                  <a:cubicBezTo>
                    <a:pt x="739" y="1"/>
                    <a:pt x="572" y="191"/>
                    <a:pt x="465" y="322"/>
                  </a:cubicBezTo>
                  <a:cubicBezTo>
                    <a:pt x="358" y="453"/>
                    <a:pt x="251" y="572"/>
                    <a:pt x="120" y="668"/>
                  </a:cubicBezTo>
                  <a:cubicBezTo>
                    <a:pt x="1" y="799"/>
                    <a:pt x="84" y="1025"/>
                    <a:pt x="275" y="1025"/>
                  </a:cubicBezTo>
                  <a:cubicBezTo>
                    <a:pt x="489" y="1025"/>
                    <a:pt x="644" y="858"/>
                    <a:pt x="775" y="703"/>
                  </a:cubicBezTo>
                  <a:cubicBezTo>
                    <a:pt x="918" y="549"/>
                    <a:pt x="1073" y="358"/>
                    <a:pt x="1073" y="156"/>
                  </a:cubicBezTo>
                  <a:cubicBezTo>
                    <a:pt x="1073" y="72"/>
                    <a:pt x="1001" y="13"/>
                    <a:pt x="93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51"/>
            <p:cNvSpPr/>
            <p:nvPr/>
          </p:nvSpPr>
          <p:spPr>
            <a:xfrm>
              <a:off x="-1979099" y="2700527"/>
              <a:ext cx="33001" cy="42988"/>
            </a:xfrm>
            <a:custGeom>
              <a:avLst/>
              <a:gdLst/>
              <a:ahLst/>
              <a:cxnLst/>
              <a:rect l="l" t="t" r="r" b="b"/>
              <a:pathLst>
                <a:path w="1097" h="1429" extrusionOk="0">
                  <a:moveTo>
                    <a:pt x="858" y="24"/>
                  </a:moveTo>
                  <a:cubicBezTo>
                    <a:pt x="1037" y="0"/>
                    <a:pt x="822" y="24"/>
                    <a:pt x="787" y="24"/>
                  </a:cubicBezTo>
                  <a:cubicBezTo>
                    <a:pt x="727" y="48"/>
                    <a:pt x="668" y="72"/>
                    <a:pt x="608" y="107"/>
                  </a:cubicBezTo>
                  <a:cubicBezTo>
                    <a:pt x="477" y="191"/>
                    <a:pt x="370" y="310"/>
                    <a:pt x="298" y="441"/>
                  </a:cubicBezTo>
                  <a:cubicBezTo>
                    <a:pt x="144" y="643"/>
                    <a:pt x="1" y="869"/>
                    <a:pt x="37" y="1131"/>
                  </a:cubicBezTo>
                  <a:cubicBezTo>
                    <a:pt x="96" y="1429"/>
                    <a:pt x="525" y="1393"/>
                    <a:pt x="608" y="1131"/>
                  </a:cubicBezTo>
                  <a:cubicBezTo>
                    <a:pt x="572" y="1226"/>
                    <a:pt x="608" y="1143"/>
                    <a:pt x="620" y="1119"/>
                  </a:cubicBezTo>
                  <a:cubicBezTo>
                    <a:pt x="632" y="1084"/>
                    <a:pt x="656" y="1048"/>
                    <a:pt x="668" y="1012"/>
                  </a:cubicBezTo>
                  <a:cubicBezTo>
                    <a:pt x="727" y="929"/>
                    <a:pt x="775" y="845"/>
                    <a:pt x="846" y="762"/>
                  </a:cubicBezTo>
                  <a:cubicBezTo>
                    <a:pt x="906" y="679"/>
                    <a:pt x="965" y="595"/>
                    <a:pt x="1013" y="500"/>
                  </a:cubicBezTo>
                  <a:cubicBezTo>
                    <a:pt x="1037" y="453"/>
                    <a:pt x="1060" y="405"/>
                    <a:pt x="1072" y="345"/>
                  </a:cubicBezTo>
                  <a:cubicBezTo>
                    <a:pt x="1072" y="334"/>
                    <a:pt x="1084" y="310"/>
                    <a:pt x="1084" y="298"/>
                  </a:cubicBezTo>
                  <a:lnTo>
                    <a:pt x="1096" y="238"/>
                  </a:lnTo>
                  <a:lnTo>
                    <a:pt x="1096" y="226"/>
                  </a:lnTo>
                  <a:cubicBezTo>
                    <a:pt x="1096" y="95"/>
                    <a:pt x="977" y="0"/>
                    <a:pt x="858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51"/>
            <p:cNvSpPr/>
            <p:nvPr/>
          </p:nvSpPr>
          <p:spPr>
            <a:xfrm>
              <a:off x="-1644905" y="2814060"/>
              <a:ext cx="37633" cy="37272"/>
            </a:xfrm>
            <a:custGeom>
              <a:avLst/>
              <a:gdLst/>
              <a:ahLst/>
              <a:cxnLst/>
              <a:rect l="l" t="t" r="r" b="b"/>
              <a:pathLst>
                <a:path w="1251" h="1239" extrusionOk="0">
                  <a:moveTo>
                    <a:pt x="1155" y="667"/>
                  </a:moveTo>
                  <a:cubicBezTo>
                    <a:pt x="1120" y="620"/>
                    <a:pt x="1072" y="572"/>
                    <a:pt x="1012" y="536"/>
                  </a:cubicBezTo>
                  <a:cubicBezTo>
                    <a:pt x="941" y="489"/>
                    <a:pt x="858" y="453"/>
                    <a:pt x="774" y="405"/>
                  </a:cubicBezTo>
                  <a:cubicBezTo>
                    <a:pt x="727" y="369"/>
                    <a:pt x="679" y="346"/>
                    <a:pt x="631" y="310"/>
                  </a:cubicBezTo>
                  <a:cubicBezTo>
                    <a:pt x="596" y="274"/>
                    <a:pt x="560" y="239"/>
                    <a:pt x="512" y="215"/>
                  </a:cubicBezTo>
                  <a:cubicBezTo>
                    <a:pt x="477" y="191"/>
                    <a:pt x="453" y="155"/>
                    <a:pt x="488" y="215"/>
                  </a:cubicBezTo>
                  <a:cubicBezTo>
                    <a:pt x="358" y="0"/>
                    <a:pt x="24" y="84"/>
                    <a:pt x="24" y="334"/>
                  </a:cubicBezTo>
                  <a:cubicBezTo>
                    <a:pt x="0" y="596"/>
                    <a:pt x="167" y="762"/>
                    <a:pt x="358" y="905"/>
                  </a:cubicBezTo>
                  <a:cubicBezTo>
                    <a:pt x="548" y="1048"/>
                    <a:pt x="834" y="1239"/>
                    <a:pt x="1060" y="1084"/>
                  </a:cubicBezTo>
                  <a:lnTo>
                    <a:pt x="1060" y="1084"/>
                  </a:lnTo>
                  <a:lnTo>
                    <a:pt x="1084" y="1072"/>
                  </a:lnTo>
                  <a:cubicBezTo>
                    <a:pt x="1179" y="1024"/>
                    <a:pt x="1227" y="905"/>
                    <a:pt x="1191" y="798"/>
                  </a:cubicBezTo>
                  <a:cubicBezTo>
                    <a:pt x="1250" y="917"/>
                    <a:pt x="1155" y="679"/>
                    <a:pt x="1155" y="6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51"/>
            <p:cNvSpPr/>
            <p:nvPr/>
          </p:nvSpPr>
          <p:spPr>
            <a:xfrm>
              <a:off x="-1753806" y="2644271"/>
              <a:ext cx="39077" cy="31918"/>
            </a:xfrm>
            <a:custGeom>
              <a:avLst/>
              <a:gdLst/>
              <a:ahLst/>
              <a:cxnLst/>
              <a:rect l="l" t="t" r="r" b="b"/>
              <a:pathLst>
                <a:path w="1299" h="1061" extrusionOk="0">
                  <a:moveTo>
                    <a:pt x="1227" y="608"/>
                  </a:moveTo>
                  <a:cubicBezTo>
                    <a:pt x="1168" y="513"/>
                    <a:pt x="1084" y="429"/>
                    <a:pt x="977" y="382"/>
                  </a:cubicBezTo>
                  <a:cubicBezTo>
                    <a:pt x="870" y="310"/>
                    <a:pt x="822" y="263"/>
                    <a:pt x="715" y="191"/>
                  </a:cubicBezTo>
                  <a:cubicBezTo>
                    <a:pt x="644" y="132"/>
                    <a:pt x="572" y="84"/>
                    <a:pt x="489" y="48"/>
                  </a:cubicBezTo>
                  <a:cubicBezTo>
                    <a:pt x="453" y="25"/>
                    <a:pt x="394" y="1"/>
                    <a:pt x="346" y="1"/>
                  </a:cubicBezTo>
                  <a:cubicBezTo>
                    <a:pt x="358" y="1"/>
                    <a:pt x="370" y="1"/>
                    <a:pt x="382" y="1"/>
                  </a:cubicBezTo>
                  <a:cubicBezTo>
                    <a:pt x="370" y="1"/>
                    <a:pt x="346" y="1"/>
                    <a:pt x="322" y="1"/>
                  </a:cubicBezTo>
                  <a:lnTo>
                    <a:pt x="310" y="1"/>
                  </a:lnTo>
                  <a:cubicBezTo>
                    <a:pt x="287" y="13"/>
                    <a:pt x="263" y="13"/>
                    <a:pt x="251" y="25"/>
                  </a:cubicBezTo>
                  <a:cubicBezTo>
                    <a:pt x="1" y="156"/>
                    <a:pt x="203" y="489"/>
                    <a:pt x="334" y="632"/>
                  </a:cubicBezTo>
                  <a:cubicBezTo>
                    <a:pt x="525" y="822"/>
                    <a:pt x="787" y="1061"/>
                    <a:pt x="1072" y="1013"/>
                  </a:cubicBezTo>
                  <a:cubicBezTo>
                    <a:pt x="1251" y="989"/>
                    <a:pt x="1299" y="763"/>
                    <a:pt x="1227" y="6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51"/>
            <p:cNvSpPr/>
            <p:nvPr/>
          </p:nvSpPr>
          <p:spPr>
            <a:xfrm>
              <a:off x="-1743397" y="2644271"/>
              <a:ext cx="30" cy="3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B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51"/>
            <p:cNvSpPr/>
            <p:nvPr/>
          </p:nvSpPr>
          <p:spPr>
            <a:xfrm>
              <a:off x="-1744480" y="2644632"/>
              <a:ext cx="30" cy="3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B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51"/>
            <p:cNvSpPr/>
            <p:nvPr/>
          </p:nvSpPr>
          <p:spPr>
            <a:xfrm>
              <a:off x="-1745202" y="2644632"/>
              <a:ext cx="30" cy="3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B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51"/>
            <p:cNvSpPr/>
            <p:nvPr/>
          </p:nvSpPr>
          <p:spPr>
            <a:xfrm>
              <a:off x="-1624148" y="2625289"/>
              <a:ext cx="45184" cy="34414"/>
            </a:xfrm>
            <a:custGeom>
              <a:avLst/>
              <a:gdLst/>
              <a:ahLst/>
              <a:cxnLst/>
              <a:rect l="l" t="t" r="r" b="b"/>
              <a:pathLst>
                <a:path w="1502" h="1144" extrusionOk="0">
                  <a:moveTo>
                    <a:pt x="1453" y="739"/>
                  </a:moveTo>
                  <a:cubicBezTo>
                    <a:pt x="1394" y="429"/>
                    <a:pt x="1072" y="334"/>
                    <a:pt x="822" y="227"/>
                  </a:cubicBezTo>
                  <a:cubicBezTo>
                    <a:pt x="656" y="156"/>
                    <a:pt x="489" y="37"/>
                    <a:pt x="310" y="25"/>
                  </a:cubicBezTo>
                  <a:cubicBezTo>
                    <a:pt x="227" y="1"/>
                    <a:pt x="144" y="37"/>
                    <a:pt x="84" y="96"/>
                  </a:cubicBezTo>
                  <a:cubicBezTo>
                    <a:pt x="49" y="132"/>
                    <a:pt x="13" y="191"/>
                    <a:pt x="1" y="263"/>
                  </a:cubicBezTo>
                  <a:cubicBezTo>
                    <a:pt x="1" y="298"/>
                    <a:pt x="1" y="346"/>
                    <a:pt x="1" y="394"/>
                  </a:cubicBezTo>
                  <a:cubicBezTo>
                    <a:pt x="49" y="525"/>
                    <a:pt x="144" y="644"/>
                    <a:pt x="251" y="727"/>
                  </a:cubicBezTo>
                  <a:cubicBezTo>
                    <a:pt x="370" y="822"/>
                    <a:pt x="513" y="906"/>
                    <a:pt x="656" y="965"/>
                  </a:cubicBezTo>
                  <a:cubicBezTo>
                    <a:pt x="799" y="1060"/>
                    <a:pt x="965" y="1120"/>
                    <a:pt x="1132" y="1144"/>
                  </a:cubicBezTo>
                  <a:cubicBezTo>
                    <a:pt x="1346" y="1144"/>
                    <a:pt x="1501" y="941"/>
                    <a:pt x="1453" y="7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51"/>
            <p:cNvSpPr/>
            <p:nvPr/>
          </p:nvSpPr>
          <p:spPr>
            <a:xfrm>
              <a:off x="-1897062" y="2612774"/>
              <a:ext cx="24367" cy="49095"/>
            </a:xfrm>
            <a:custGeom>
              <a:avLst/>
              <a:gdLst/>
              <a:ahLst/>
              <a:cxnLst/>
              <a:rect l="l" t="t" r="r" b="b"/>
              <a:pathLst>
                <a:path w="810" h="1632" extrusionOk="0">
                  <a:moveTo>
                    <a:pt x="643" y="107"/>
                  </a:moveTo>
                  <a:cubicBezTo>
                    <a:pt x="524" y="0"/>
                    <a:pt x="334" y="24"/>
                    <a:pt x="250" y="155"/>
                  </a:cubicBezTo>
                  <a:cubicBezTo>
                    <a:pt x="155" y="310"/>
                    <a:pt x="143" y="560"/>
                    <a:pt x="119" y="738"/>
                  </a:cubicBezTo>
                  <a:cubicBezTo>
                    <a:pt x="72" y="965"/>
                    <a:pt x="0" y="1238"/>
                    <a:pt x="119" y="1453"/>
                  </a:cubicBezTo>
                  <a:cubicBezTo>
                    <a:pt x="203" y="1607"/>
                    <a:pt x="417" y="1631"/>
                    <a:pt x="536" y="1512"/>
                  </a:cubicBezTo>
                  <a:cubicBezTo>
                    <a:pt x="691" y="1322"/>
                    <a:pt x="703" y="1060"/>
                    <a:pt x="727" y="822"/>
                  </a:cubicBezTo>
                  <a:cubicBezTo>
                    <a:pt x="762" y="572"/>
                    <a:pt x="810" y="286"/>
                    <a:pt x="643" y="10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51"/>
            <p:cNvSpPr/>
            <p:nvPr/>
          </p:nvSpPr>
          <p:spPr>
            <a:xfrm>
              <a:off x="-1990921" y="2776095"/>
              <a:ext cx="46959" cy="33692"/>
            </a:xfrm>
            <a:custGeom>
              <a:avLst/>
              <a:gdLst/>
              <a:ahLst/>
              <a:cxnLst/>
              <a:rect l="l" t="t" r="r" b="b"/>
              <a:pathLst>
                <a:path w="1561" h="1120" extrusionOk="0">
                  <a:moveTo>
                    <a:pt x="1525" y="774"/>
                  </a:moveTo>
                  <a:cubicBezTo>
                    <a:pt x="1489" y="524"/>
                    <a:pt x="1192" y="393"/>
                    <a:pt x="989" y="274"/>
                  </a:cubicBezTo>
                  <a:cubicBezTo>
                    <a:pt x="763" y="143"/>
                    <a:pt x="501" y="0"/>
                    <a:pt x="215" y="60"/>
                  </a:cubicBezTo>
                  <a:cubicBezTo>
                    <a:pt x="60" y="96"/>
                    <a:pt x="1" y="310"/>
                    <a:pt x="120" y="429"/>
                  </a:cubicBezTo>
                  <a:cubicBezTo>
                    <a:pt x="299" y="572"/>
                    <a:pt x="489" y="691"/>
                    <a:pt x="691" y="786"/>
                  </a:cubicBezTo>
                  <a:cubicBezTo>
                    <a:pt x="894" y="905"/>
                    <a:pt x="1120" y="1120"/>
                    <a:pt x="1382" y="1036"/>
                  </a:cubicBezTo>
                  <a:cubicBezTo>
                    <a:pt x="1489" y="1000"/>
                    <a:pt x="1561" y="893"/>
                    <a:pt x="1525" y="7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51"/>
            <p:cNvSpPr/>
            <p:nvPr/>
          </p:nvSpPr>
          <p:spPr>
            <a:xfrm>
              <a:off x="-1770983" y="2829462"/>
              <a:ext cx="40852" cy="21870"/>
            </a:xfrm>
            <a:custGeom>
              <a:avLst/>
              <a:gdLst/>
              <a:ahLst/>
              <a:cxnLst/>
              <a:rect l="l" t="t" r="r" b="b"/>
              <a:pathLst>
                <a:path w="1358" h="727" extrusionOk="0">
                  <a:moveTo>
                    <a:pt x="1179" y="119"/>
                  </a:moveTo>
                  <a:cubicBezTo>
                    <a:pt x="1012" y="12"/>
                    <a:pt x="810" y="48"/>
                    <a:pt x="631" y="36"/>
                  </a:cubicBezTo>
                  <a:cubicBezTo>
                    <a:pt x="560" y="36"/>
                    <a:pt x="500" y="0"/>
                    <a:pt x="429" y="0"/>
                  </a:cubicBezTo>
                  <a:cubicBezTo>
                    <a:pt x="393" y="0"/>
                    <a:pt x="358" y="12"/>
                    <a:pt x="322" y="12"/>
                  </a:cubicBezTo>
                  <a:cubicBezTo>
                    <a:pt x="310" y="12"/>
                    <a:pt x="215" y="36"/>
                    <a:pt x="286" y="24"/>
                  </a:cubicBezTo>
                  <a:cubicBezTo>
                    <a:pt x="107" y="24"/>
                    <a:pt x="0" y="227"/>
                    <a:pt x="84" y="381"/>
                  </a:cubicBezTo>
                  <a:cubicBezTo>
                    <a:pt x="191" y="512"/>
                    <a:pt x="334" y="596"/>
                    <a:pt x="500" y="631"/>
                  </a:cubicBezTo>
                  <a:cubicBezTo>
                    <a:pt x="703" y="691"/>
                    <a:pt x="989" y="727"/>
                    <a:pt x="1167" y="619"/>
                  </a:cubicBezTo>
                  <a:cubicBezTo>
                    <a:pt x="1358" y="500"/>
                    <a:pt x="1358" y="238"/>
                    <a:pt x="1179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51"/>
            <p:cNvSpPr/>
            <p:nvPr/>
          </p:nvSpPr>
          <p:spPr>
            <a:xfrm>
              <a:off x="-1579715" y="2704467"/>
              <a:ext cx="29391" cy="41935"/>
            </a:xfrm>
            <a:custGeom>
              <a:avLst/>
              <a:gdLst/>
              <a:ahLst/>
              <a:cxnLst/>
              <a:rect l="l" t="t" r="r" b="b"/>
              <a:pathLst>
                <a:path w="977" h="1394" extrusionOk="0">
                  <a:moveTo>
                    <a:pt x="929" y="179"/>
                  </a:moveTo>
                  <a:cubicBezTo>
                    <a:pt x="893" y="60"/>
                    <a:pt x="774" y="0"/>
                    <a:pt x="655" y="36"/>
                  </a:cubicBezTo>
                  <a:cubicBezTo>
                    <a:pt x="393" y="83"/>
                    <a:pt x="262" y="381"/>
                    <a:pt x="167" y="607"/>
                  </a:cubicBezTo>
                  <a:cubicBezTo>
                    <a:pt x="72" y="834"/>
                    <a:pt x="0" y="1095"/>
                    <a:pt x="179" y="1310"/>
                  </a:cubicBezTo>
                  <a:cubicBezTo>
                    <a:pt x="262" y="1393"/>
                    <a:pt x="405" y="1393"/>
                    <a:pt x="488" y="1310"/>
                  </a:cubicBezTo>
                  <a:cubicBezTo>
                    <a:pt x="631" y="1155"/>
                    <a:pt x="655" y="953"/>
                    <a:pt x="750" y="786"/>
                  </a:cubicBezTo>
                  <a:cubicBezTo>
                    <a:pt x="834" y="607"/>
                    <a:pt x="977" y="405"/>
                    <a:pt x="929" y="1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51"/>
            <p:cNvSpPr/>
            <p:nvPr/>
          </p:nvSpPr>
          <p:spPr>
            <a:xfrm>
              <a:off x="-1814694" y="2613135"/>
              <a:ext cx="27255" cy="40491"/>
            </a:xfrm>
            <a:custGeom>
              <a:avLst/>
              <a:gdLst/>
              <a:ahLst/>
              <a:cxnLst/>
              <a:rect l="l" t="t" r="r" b="b"/>
              <a:pathLst>
                <a:path w="906" h="1346" extrusionOk="0">
                  <a:moveTo>
                    <a:pt x="810" y="762"/>
                  </a:moveTo>
                  <a:cubicBezTo>
                    <a:pt x="775" y="631"/>
                    <a:pt x="715" y="500"/>
                    <a:pt x="632" y="393"/>
                  </a:cubicBezTo>
                  <a:cubicBezTo>
                    <a:pt x="691" y="452"/>
                    <a:pt x="632" y="369"/>
                    <a:pt x="620" y="345"/>
                  </a:cubicBezTo>
                  <a:cubicBezTo>
                    <a:pt x="608" y="333"/>
                    <a:pt x="572" y="274"/>
                    <a:pt x="548" y="226"/>
                  </a:cubicBezTo>
                  <a:cubicBezTo>
                    <a:pt x="501" y="131"/>
                    <a:pt x="417" y="71"/>
                    <a:pt x="310" y="36"/>
                  </a:cubicBezTo>
                  <a:cubicBezTo>
                    <a:pt x="215" y="0"/>
                    <a:pt x="108" y="48"/>
                    <a:pt x="72" y="155"/>
                  </a:cubicBezTo>
                  <a:cubicBezTo>
                    <a:pt x="1" y="321"/>
                    <a:pt x="108" y="548"/>
                    <a:pt x="203" y="702"/>
                  </a:cubicBezTo>
                  <a:cubicBezTo>
                    <a:pt x="227" y="750"/>
                    <a:pt x="263" y="941"/>
                    <a:pt x="310" y="1048"/>
                  </a:cubicBezTo>
                  <a:cubicBezTo>
                    <a:pt x="346" y="1203"/>
                    <a:pt x="489" y="1322"/>
                    <a:pt x="668" y="1345"/>
                  </a:cubicBezTo>
                  <a:cubicBezTo>
                    <a:pt x="798" y="1345"/>
                    <a:pt x="906" y="1226"/>
                    <a:pt x="906" y="1095"/>
                  </a:cubicBezTo>
                  <a:cubicBezTo>
                    <a:pt x="906" y="976"/>
                    <a:pt x="870" y="869"/>
                    <a:pt x="810" y="7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51"/>
            <p:cNvSpPr/>
            <p:nvPr/>
          </p:nvSpPr>
          <p:spPr>
            <a:xfrm>
              <a:off x="-1898867" y="2728444"/>
              <a:ext cx="172313" cy="45515"/>
            </a:xfrm>
            <a:custGeom>
              <a:avLst/>
              <a:gdLst/>
              <a:ahLst/>
              <a:cxnLst/>
              <a:rect l="l" t="t" r="r" b="b"/>
              <a:pathLst>
                <a:path w="5728" h="1513" extrusionOk="0">
                  <a:moveTo>
                    <a:pt x="3009" y="0"/>
                  </a:moveTo>
                  <a:cubicBezTo>
                    <a:pt x="1989" y="0"/>
                    <a:pt x="559" y="239"/>
                    <a:pt x="37" y="1203"/>
                  </a:cubicBezTo>
                  <a:cubicBezTo>
                    <a:pt x="13" y="1275"/>
                    <a:pt x="1" y="1346"/>
                    <a:pt x="25" y="1418"/>
                  </a:cubicBezTo>
                  <a:cubicBezTo>
                    <a:pt x="72" y="1453"/>
                    <a:pt x="120" y="1489"/>
                    <a:pt x="179" y="1513"/>
                  </a:cubicBezTo>
                  <a:cubicBezTo>
                    <a:pt x="513" y="1334"/>
                    <a:pt x="846" y="1144"/>
                    <a:pt x="1180" y="965"/>
                  </a:cubicBezTo>
                  <a:cubicBezTo>
                    <a:pt x="1441" y="834"/>
                    <a:pt x="1703" y="727"/>
                    <a:pt x="1989" y="668"/>
                  </a:cubicBezTo>
                  <a:cubicBezTo>
                    <a:pt x="2418" y="548"/>
                    <a:pt x="2870" y="501"/>
                    <a:pt x="3323" y="501"/>
                  </a:cubicBezTo>
                  <a:cubicBezTo>
                    <a:pt x="3338" y="501"/>
                    <a:pt x="3353" y="501"/>
                    <a:pt x="3369" y="501"/>
                  </a:cubicBezTo>
                  <a:cubicBezTo>
                    <a:pt x="4091" y="501"/>
                    <a:pt x="4786" y="773"/>
                    <a:pt x="5311" y="1263"/>
                  </a:cubicBezTo>
                  <a:cubicBezTo>
                    <a:pt x="5335" y="1275"/>
                    <a:pt x="5347" y="1287"/>
                    <a:pt x="5371" y="1299"/>
                  </a:cubicBezTo>
                  <a:cubicBezTo>
                    <a:pt x="5525" y="1191"/>
                    <a:pt x="5644" y="1049"/>
                    <a:pt x="5728" y="870"/>
                  </a:cubicBezTo>
                  <a:cubicBezTo>
                    <a:pt x="5144" y="84"/>
                    <a:pt x="3989" y="1"/>
                    <a:pt x="3085" y="1"/>
                  </a:cubicBezTo>
                  <a:cubicBezTo>
                    <a:pt x="3060" y="1"/>
                    <a:pt x="3034" y="0"/>
                    <a:pt x="3009" y="0"/>
                  </a:cubicBezTo>
                  <a:close/>
                </a:path>
              </a:pathLst>
            </a:custGeom>
            <a:solidFill>
              <a:srgbClr val="EDD7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51"/>
            <p:cNvSpPr/>
            <p:nvPr/>
          </p:nvSpPr>
          <p:spPr>
            <a:xfrm>
              <a:off x="-1916227" y="2677964"/>
              <a:ext cx="207750" cy="129686"/>
            </a:xfrm>
            <a:custGeom>
              <a:avLst/>
              <a:gdLst/>
              <a:ahLst/>
              <a:cxnLst/>
              <a:rect l="l" t="t" r="r" b="b"/>
              <a:pathLst>
                <a:path w="6906" h="4311" extrusionOk="0">
                  <a:moveTo>
                    <a:pt x="191" y="2691"/>
                  </a:moveTo>
                  <a:lnTo>
                    <a:pt x="191" y="2286"/>
                  </a:lnTo>
                  <a:cubicBezTo>
                    <a:pt x="191" y="2107"/>
                    <a:pt x="214" y="1929"/>
                    <a:pt x="286" y="1762"/>
                  </a:cubicBezTo>
                  <a:cubicBezTo>
                    <a:pt x="345" y="1572"/>
                    <a:pt x="500" y="1441"/>
                    <a:pt x="691" y="1417"/>
                  </a:cubicBezTo>
                  <a:cubicBezTo>
                    <a:pt x="738" y="1417"/>
                    <a:pt x="774" y="1393"/>
                    <a:pt x="822" y="1393"/>
                  </a:cubicBezTo>
                  <a:cubicBezTo>
                    <a:pt x="1131" y="1357"/>
                    <a:pt x="1381" y="1155"/>
                    <a:pt x="1500" y="881"/>
                  </a:cubicBezTo>
                  <a:cubicBezTo>
                    <a:pt x="1548" y="786"/>
                    <a:pt x="1572" y="691"/>
                    <a:pt x="1607" y="607"/>
                  </a:cubicBezTo>
                  <a:cubicBezTo>
                    <a:pt x="1691" y="417"/>
                    <a:pt x="1822" y="262"/>
                    <a:pt x="1988" y="155"/>
                  </a:cubicBezTo>
                  <a:cubicBezTo>
                    <a:pt x="2215" y="0"/>
                    <a:pt x="2512" y="0"/>
                    <a:pt x="2762" y="143"/>
                  </a:cubicBezTo>
                  <a:cubicBezTo>
                    <a:pt x="2846" y="191"/>
                    <a:pt x="2929" y="262"/>
                    <a:pt x="3024" y="322"/>
                  </a:cubicBezTo>
                  <a:cubicBezTo>
                    <a:pt x="3131" y="405"/>
                    <a:pt x="3239" y="476"/>
                    <a:pt x="3358" y="536"/>
                  </a:cubicBezTo>
                  <a:cubicBezTo>
                    <a:pt x="3655" y="691"/>
                    <a:pt x="4001" y="703"/>
                    <a:pt x="4298" y="572"/>
                  </a:cubicBezTo>
                  <a:cubicBezTo>
                    <a:pt x="4405" y="512"/>
                    <a:pt x="4524" y="464"/>
                    <a:pt x="4643" y="417"/>
                  </a:cubicBezTo>
                  <a:cubicBezTo>
                    <a:pt x="4727" y="381"/>
                    <a:pt x="4810" y="357"/>
                    <a:pt x="4894" y="345"/>
                  </a:cubicBezTo>
                  <a:cubicBezTo>
                    <a:pt x="5298" y="250"/>
                    <a:pt x="5691" y="524"/>
                    <a:pt x="5751" y="929"/>
                  </a:cubicBezTo>
                  <a:cubicBezTo>
                    <a:pt x="5763" y="1024"/>
                    <a:pt x="5775" y="1131"/>
                    <a:pt x="5775" y="1250"/>
                  </a:cubicBezTo>
                  <a:cubicBezTo>
                    <a:pt x="5763" y="1465"/>
                    <a:pt x="5906" y="1655"/>
                    <a:pt x="6108" y="1703"/>
                  </a:cubicBezTo>
                  <a:cubicBezTo>
                    <a:pt x="6203" y="1726"/>
                    <a:pt x="6298" y="1762"/>
                    <a:pt x="6394" y="1798"/>
                  </a:cubicBezTo>
                  <a:cubicBezTo>
                    <a:pt x="6406" y="1774"/>
                    <a:pt x="6418" y="1762"/>
                    <a:pt x="6418" y="1750"/>
                  </a:cubicBezTo>
                  <a:cubicBezTo>
                    <a:pt x="6406" y="1679"/>
                    <a:pt x="6394" y="1607"/>
                    <a:pt x="6477" y="1572"/>
                  </a:cubicBezTo>
                  <a:cubicBezTo>
                    <a:pt x="6572" y="1536"/>
                    <a:pt x="6596" y="1584"/>
                    <a:pt x="6644" y="1643"/>
                  </a:cubicBezTo>
                  <a:cubicBezTo>
                    <a:pt x="6834" y="1846"/>
                    <a:pt x="6906" y="2143"/>
                    <a:pt x="6810" y="2417"/>
                  </a:cubicBezTo>
                  <a:cubicBezTo>
                    <a:pt x="6715" y="2727"/>
                    <a:pt x="6537" y="3000"/>
                    <a:pt x="6310" y="3227"/>
                  </a:cubicBezTo>
                  <a:cubicBezTo>
                    <a:pt x="6096" y="3441"/>
                    <a:pt x="5846" y="3631"/>
                    <a:pt x="5596" y="3798"/>
                  </a:cubicBezTo>
                  <a:cubicBezTo>
                    <a:pt x="5060" y="4131"/>
                    <a:pt x="4441" y="4310"/>
                    <a:pt x="3810" y="4298"/>
                  </a:cubicBezTo>
                  <a:cubicBezTo>
                    <a:pt x="2965" y="4298"/>
                    <a:pt x="2143" y="4167"/>
                    <a:pt x="1345" y="3905"/>
                  </a:cubicBezTo>
                  <a:cubicBezTo>
                    <a:pt x="1191" y="3858"/>
                    <a:pt x="1060" y="3798"/>
                    <a:pt x="917" y="3750"/>
                  </a:cubicBezTo>
                  <a:cubicBezTo>
                    <a:pt x="762" y="3679"/>
                    <a:pt x="619" y="3584"/>
                    <a:pt x="500" y="3453"/>
                  </a:cubicBezTo>
                  <a:cubicBezTo>
                    <a:pt x="345" y="3298"/>
                    <a:pt x="226" y="3119"/>
                    <a:pt x="95" y="2953"/>
                  </a:cubicBezTo>
                  <a:cubicBezTo>
                    <a:pt x="71" y="2929"/>
                    <a:pt x="60" y="2893"/>
                    <a:pt x="36" y="2858"/>
                  </a:cubicBezTo>
                  <a:cubicBezTo>
                    <a:pt x="0" y="2786"/>
                    <a:pt x="36" y="2738"/>
                    <a:pt x="119" y="2715"/>
                  </a:cubicBezTo>
                  <a:close/>
                  <a:moveTo>
                    <a:pt x="6489" y="2262"/>
                  </a:moveTo>
                  <a:cubicBezTo>
                    <a:pt x="6429" y="2167"/>
                    <a:pt x="6334" y="2107"/>
                    <a:pt x="6227" y="2072"/>
                  </a:cubicBezTo>
                  <a:cubicBezTo>
                    <a:pt x="6144" y="2036"/>
                    <a:pt x="6072" y="2012"/>
                    <a:pt x="6001" y="1988"/>
                  </a:cubicBezTo>
                  <a:cubicBezTo>
                    <a:pt x="5679" y="1893"/>
                    <a:pt x="5465" y="1607"/>
                    <a:pt x="5477" y="1274"/>
                  </a:cubicBezTo>
                  <a:cubicBezTo>
                    <a:pt x="5477" y="1203"/>
                    <a:pt x="5477" y="1119"/>
                    <a:pt x="5465" y="1036"/>
                  </a:cubicBezTo>
                  <a:cubicBezTo>
                    <a:pt x="5453" y="738"/>
                    <a:pt x="5144" y="536"/>
                    <a:pt x="4870" y="655"/>
                  </a:cubicBezTo>
                  <a:cubicBezTo>
                    <a:pt x="4727" y="703"/>
                    <a:pt x="4584" y="774"/>
                    <a:pt x="4441" y="833"/>
                  </a:cubicBezTo>
                  <a:cubicBezTo>
                    <a:pt x="4298" y="893"/>
                    <a:pt x="4143" y="941"/>
                    <a:pt x="3977" y="953"/>
                  </a:cubicBezTo>
                  <a:cubicBezTo>
                    <a:pt x="3643" y="976"/>
                    <a:pt x="3310" y="881"/>
                    <a:pt x="3036" y="679"/>
                  </a:cubicBezTo>
                  <a:cubicBezTo>
                    <a:pt x="2929" y="607"/>
                    <a:pt x="2822" y="524"/>
                    <a:pt x="2715" y="441"/>
                  </a:cubicBezTo>
                  <a:cubicBezTo>
                    <a:pt x="2453" y="226"/>
                    <a:pt x="2060" y="310"/>
                    <a:pt x="1917" y="619"/>
                  </a:cubicBezTo>
                  <a:cubicBezTo>
                    <a:pt x="1881" y="691"/>
                    <a:pt x="1846" y="762"/>
                    <a:pt x="1822" y="845"/>
                  </a:cubicBezTo>
                  <a:cubicBezTo>
                    <a:pt x="1643" y="1310"/>
                    <a:pt x="1345" y="1619"/>
                    <a:pt x="822" y="1655"/>
                  </a:cubicBezTo>
                  <a:cubicBezTo>
                    <a:pt x="667" y="1655"/>
                    <a:pt x="536" y="1762"/>
                    <a:pt x="512" y="1905"/>
                  </a:cubicBezTo>
                  <a:cubicBezTo>
                    <a:pt x="452" y="2167"/>
                    <a:pt x="441" y="2429"/>
                    <a:pt x="476" y="2691"/>
                  </a:cubicBezTo>
                  <a:cubicBezTo>
                    <a:pt x="500" y="2905"/>
                    <a:pt x="643" y="3108"/>
                    <a:pt x="845" y="3191"/>
                  </a:cubicBezTo>
                  <a:cubicBezTo>
                    <a:pt x="1191" y="3012"/>
                    <a:pt x="1524" y="2822"/>
                    <a:pt x="1857" y="2643"/>
                  </a:cubicBezTo>
                  <a:cubicBezTo>
                    <a:pt x="2107" y="2512"/>
                    <a:pt x="2369" y="2405"/>
                    <a:pt x="2655" y="2334"/>
                  </a:cubicBezTo>
                  <a:cubicBezTo>
                    <a:pt x="3096" y="2226"/>
                    <a:pt x="3536" y="2179"/>
                    <a:pt x="3989" y="2179"/>
                  </a:cubicBezTo>
                  <a:cubicBezTo>
                    <a:pt x="4727" y="2167"/>
                    <a:pt x="5441" y="2429"/>
                    <a:pt x="5977" y="2941"/>
                  </a:cubicBezTo>
                  <a:cubicBezTo>
                    <a:pt x="6001" y="2953"/>
                    <a:pt x="6025" y="2965"/>
                    <a:pt x="6048" y="2977"/>
                  </a:cubicBezTo>
                  <a:cubicBezTo>
                    <a:pt x="6275" y="2798"/>
                    <a:pt x="6429" y="2548"/>
                    <a:pt x="6489" y="2262"/>
                  </a:cubicBezTo>
                  <a:close/>
                  <a:moveTo>
                    <a:pt x="1060" y="3393"/>
                  </a:moveTo>
                  <a:cubicBezTo>
                    <a:pt x="1238" y="3548"/>
                    <a:pt x="1453" y="3667"/>
                    <a:pt x="1679" y="3727"/>
                  </a:cubicBezTo>
                  <a:cubicBezTo>
                    <a:pt x="1846" y="3750"/>
                    <a:pt x="2012" y="3798"/>
                    <a:pt x="2179" y="3834"/>
                  </a:cubicBezTo>
                  <a:cubicBezTo>
                    <a:pt x="2810" y="3965"/>
                    <a:pt x="3441" y="4001"/>
                    <a:pt x="4084" y="3965"/>
                  </a:cubicBezTo>
                  <a:cubicBezTo>
                    <a:pt x="4667" y="3917"/>
                    <a:pt x="5227" y="3703"/>
                    <a:pt x="5691" y="3334"/>
                  </a:cubicBezTo>
                  <a:cubicBezTo>
                    <a:pt x="5727" y="3298"/>
                    <a:pt x="5763" y="3262"/>
                    <a:pt x="5798" y="3215"/>
                  </a:cubicBezTo>
                  <a:cubicBezTo>
                    <a:pt x="5763" y="3167"/>
                    <a:pt x="5727" y="3131"/>
                    <a:pt x="5703" y="3108"/>
                  </a:cubicBezTo>
                  <a:cubicBezTo>
                    <a:pt x="5334" y="2786"/>
                    <a:pt x="4894" y="2584"/>
                    <a:pt x="4429" y="2512"/>
                  </a:cubicBezTo>
                  <a:cubicBezTo>
                    <a:pt x="4072" y="2465"/>
                    <a:pt x="3703" y="2465"/>
                    <a:pt x="3358" y="2512"/>
                  </a:cubicBezTo>
                  <a:cubicBezTo>
                    <a:pt x="2881" y="2548"/>
                    <a:pt x="2417" y="2679"/>
                    <a:pt x="1988" y="2893"/>
                  </a:cubicBezTo>
                  <a:cubicBezTo>
                    <a:pt x="1703" y="3048"/>
                    <a:pt x="1429" y="3191"/>
                    <a:pt x="1155" y="3334"/>
                  </a:cubicBezTo>
                  <a:cubicBezTo>
                    <a:pt x="1119" y="3346"/>
                    <a:pt x="1095" y="3369"/>
                    <a:pt x="1060" y="3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51"/>
            <p:cNvSpPr/>
            <p:nvPr/>
          </p:nvSpPr>
          <p:spPr>
            <a:xfrm>
              <a:off x="-1807534" y="2983818"/>
              <a:ext cx="49125" cy="42296"/>
            </a:xfrm>
            <a:custGeom>
              <a:avLst/>
              <a:gdLst/>
              <a:ahLst/>
              <a:cxnLst/>
              <a:rect l="l" t="t" r="r" b="b"/>
              <a:pathLst>
                <a:path w="1633" h="1406" extrusionOk="0">
                  <a:moveTo>
                    <a:pt x="1203" y="453"/>
                  </a:moveTo>
                  <a:cubicBezTo>
                    <a:pt x="1192" y="382"/>
                    <a:pt x="1192" y="311"/>
                    <a:pt x="1203" y="239"/>
                  </a:cubicBezTo>
                  <a:cubicBezTo>
                    <a:pt x="1203" y="191"/>
                    <a:pt x="1227" y="144"/>
                    <a:pt x="1251" y="96"/>
                  </a:cubicBezTo>
                  <a:cubicBezTo>
                    <a:pt x="1311" y="1"/>
                    <a:pt x="1442" y="1"/>
                    <a:pt x="1501" y="96"/>
                  </a:cubicBezTo>
                  <a:cubicBezTo>
                    <a:pt x="1584" y="251"/>
                    <a:pt x="1632" y="430"/>
                    <a:pt x="1608" y="608"/>
                  </a:cubicBezTo>
                  <a:cubicBezTo>
                    <a:pt x="1620" y="1073"/>
                    <a:pt x="1168" y="1406"/>
                    <a:pt x="739" y="1263"/>
                  </a:cubicBezTo>
                  <a:cubicBezTo>
                    <a:pt x="334" y="1168"/>
                    <a:pt x="37" y="822"/>
                    <a:pt x="1" y="406"/>
                  </a:cubicBezTo>
                  <a:cubicBezTo>
                    <a:pt x="1" y="275"/>
                    <a:pt x="49" y="191"/>
                    <a:pt x="132" y="180"/>
                  </a:cubicBezTo>
                  <a:cubicBezTo>
                    <a:pt x="227" y="156"/>
                    <a:pt x="287" y="215"/>
                    <a:pt x="334" y="322"/>
                  </a:cubicBezTo>
                  <a:cubicBezTo>
                    <a:pt x="382" y="430"/>
                    <a:pt x="430" y="549"/>
                    <a:pt x="501" y="656"/>
                  </a:cubicBezTo>
                  <a:cubicBezTo>
                    <a:pt x="596" y="834"/>
                    <a:pt x="787" y="918"/>
                    <a:pt x="977" y="870"/>
                  </a:cubicBezTo>
                  <a:cubicBezTo>
                    <a:pt x="1096" y="870"/>
                    <a:pt x="1180" y="775"/>
                    <a:pt x="1192" y="668"/>
                  </a:cubicBezTo>
                  <a:cubicBezTo>
                    <a:pt x="1192" y="596"/>
                    <a:pt x="1192" y="525"/>
                    <a:pt x="1192" y="4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51"/>
            <p:cNvSpPr/>
            <p:nvPr/>
          </p:nvSpPr>
          <p:spPr>
            <a:xfrm>
              <a:off x="-1876304" y="2968416"/>
              <a:ext cx="45515" cy="40160"/>
            </a:xfrm>
            <a:custGeom>
              <a:avLst/>
              <a:gdLst/>
              <a:ahLst/>
              <a:cxnLst/>
              <a:rect l="l" t="t" r="r" b="b"/>
              <a:pathLst>
                <a:path w="1513" h="1335" extrusionOk="0">
                  <a:moveTo>
                    <a:pt x="953" y="596"/>
                  </a:moveTo>
                  <a:cubicBezTo>
                    <a:pt x="858" y="549"/>
                    <a:pt x="763" y="525"/>
                    <a:pt x="656" y="501"/>
                  </a:cubicBezTo>
                  <a:cubicBezTo>
                    <a:pt x="489" y="442"/>
                    <a:pt x="310" y="382"/>
                    <a:pt x="144" y="322"/>
                  </a:cubicBezTo>
                  <a:cubicBezTo>
                    <a:pt x="49" y="287"/>
                    <a:pt x="1" y="215"/>
                    <a:pt x="13" y="144"/>
                  </a:cubicBezTo>
                  <a:cubicBezTo>
                    <a:pt x="49" y="61"/>
                    <a:pt x="132" y="1"/>
                    <a:pt x="227" y="25"/>
                  </a:cubicBezTo>
                  <a:cubicBezTo>
                    <a:pt x="263" y="25"/>
                    <a:pt x="299" y="37"/>
                    <a:pt x="334" y="49"/>
                  </a:cubicBezTo>
                  <a:cubicBezTo>
                    <a:pt x="596" y="120"/>
                    <a:pt x="870" y="191"/>
                    <a:pt x="1132" y="275"/>
                  </a:cubicBezTo>
                  <a:cubicBezTo>
                    <a:pt x="1203" y="299"/>
                    <a:pt x="1275" y="322"/>
                    <a:pt x="1334" y="358"/>
                  </a:cubicBezTo>
                  <a:cubicBezTo>
                    <a:pt x="1477" y="430"/>
                    <a:pt x="1513" y="632"/>
                    <a:pt x="1394" y="751"/>
                  </a:cubicBezTo>
                  <a:cubicBezTo>
                    <a:pt x="1358" y="787"/>
                    <a:pt x="1322" y="823"/>
                    <a:pt x="1275" y="858"/>
                  </a:cubicBezTo>
                  <a:cubicBezTo>
                    <a:pt x="1084" y="989"/>
                    <a:pt x="882" y="1120"/>
                    <a:pt x="668" y="1251"/>
                  </a:cubicBezTo>
                  <a:cubicBezTo>
                    <a:pt x="620" y="1275"/>
                    <a:pt x="572" y="1299"/>
                    <a:pt x="525" y="1311"/>
                  </a:cubicBezTo>
                  <a:cubicBezTo>
                    <a:pt x="441" y="1334"/>
                    <a:pt x="346" y="1299"/>
                    <a:pt x="310" y="1227"/>
                  </a:cubicBezTo>
                  <a:cubicBezTo>
                    <a:pt x="275" y="1144"/>
                    <a:pt x="299" y="1061"/>
                    <a:pt x="370" y="1001"/>
                  </a:cubicBezTo>
                  <a:cubicBezTo>
                    <a:pt x="406" y="965"/>
                    <a:pt x="465" y="930"/>
                    <a:pt x="513" y="894"/>
                  </a:cubicBezTo>
                  <a:cubicBezTo>
                    <a:pt x="632" y="823"/>
                    <a:pt x="739" y="751"/>
                    <a:pt x="858" y="680"/>
                  </a:cubicBezTo>
                  <a:cubicBezTo>
                    <a:pt x="894" y="656"/>
                    <a:pt x="918" y="632"/>
                    <a:pt x="953" y="5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51"/>
            <p:cNvSpPr/>
            <p:nvPr/>
          </p:nvSpPr>
          <p:spPr>
            <a:xfrm>
              <a:off x="-1744480" y="2956623"/>
              <a:ext cx="26894" cy="37633"/>
            </a:xfrm>
            <a:custGeom>
              <a:avLst/>
              <a:gdLst/>
              <a:ahLst/>
              <a:cxnLst/>
              <a:rect l="l" t="t" r="r" b="b"/>
              <a:pathLst>
                <a:path w="894" h="1251" extrusionOk="0">
                  <a:moveTo>
                    <a:pt x="893" y="512"/>
                  </a:moveTo>
                  <a:cubicBezTo>
                    <a:pt x="893" y="691"/>
                    <a:pt x="846" y="857"/>
                    <a:pt x="762" y="1012"/>
                  </a:cubicBezTo>
                  <a:cubicBezTo>
                    <a:pt x="655" y="1179"/>
                    <a:pt x="429" y="1250"/>
                    <a:pt x="250" y="1167"/>
                  </a:cubicBezTo>
                  <a:cubicBezTo>
                    <a:pt x="155" y="1131"/>
                    <a:pt x="96" y="1060"/>
                    <a:pt x="72" y="976"/>
                  </a:cubicBezTo>
                  <a:cubicBezTo>
                    <a:pt x="12" y="798"/>
                    <a:pt x="0" y="619"/>
                    <a:pt x="36" y="441"/>
                  </a:cubicBezTo>
                  <a:cubicBezTo>
                    <a:pt x="72" y="250"/>
                    <a:pt x="215" y="95"/>
                    <a:pt x="405" y="60"/>
                  </a:cubicBezTo>
                  <a:cubicBezTo>
                    <a:pt x="584" y="0"/>
                    <a:pt x="774" y="95"/>
                    <a:pt x="834" y="286"/>
                  </a:cubicBezTo>
                  <a:cubicBezTo>
                    <a:pt x="858" y="357"/>
                    <a:pt x="881" y="429"/>
                    <a:pt x="893" y="5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51"/>
            <p:cNvSpPr/>
            <p:nvPr/>
          </p:nvSpPr>
          <p:spPr>
            <a:xfrm>
              <a:off x="-2134177" y="2829823"/>
              <a:ext cx="30" cy="3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51"/>
            <p:cNvSpPr/>
            <p:nvPr/>
          </p:nvSpPr>
          <p:spPr>
            <a:xfrm>
              <a:off x="-2143686" y="2534318"/>
              <a:ext cx="673036" cy="535499"/>
            </a:xfrm>
            <a:custGeom>
              <a:avLst/>
              <a:gdLst/>
              <a:ahLst/>
              <a:cxnLst/>
              <a:rect l="l" t="t" r="r" b="b"/>
              <a:pathLst>
                <a:path w="22373" h="17801" extrusionOk="0">
                  <a:moveTo>
                    <a:pt x="11538" y="17777"/>
                  </a:moveTo>
                  <a:cubicBezTo>
                    <a:pt x="11014" y="17800"/>
                    <a:pt x="10490" y="17777"/>
                    <a:pt x="9978" y="17705"/>
                  </a:cubicBezTo>
                  <a:cubicBezTo>
                    <a:pt x="9526" y="17634"/>
                    <a:pt x="9085" y="17586"/>
                    <a:pt x="8633" y="17539"/>
                  </a:cubicBezTo>
                  <a:cubicBezTo>
                    <a:pt x="8037" y="17479"/>
                    <a:pt x="7442" y="17372"/>
                    <a:pt x="6859" y="17241"/>
                  </a:cubicBezTo>
                  <a:cubicBezTo>
                    <a:pt x="6632" y="17193"/>
                    <a:pt x="6406" y="17146"/>
                    <a:pt x="6168" y="17098"/>
                  </a:cubicBezTo>
                  <a:cubicBezTo>
                    <a:pt x="6097" y="17086"/>
                    <a:pt x="6025" y="17074"/>
                    <a:pt x="5966" y="17050"/>
                  </a:cubicBezTo>
                  <a:cubicBezTo>
                    <a:pt x="5251" y="16848"/>
                    <a:pt x="4561" y="16586"/>
                    <a:pt x="3906" y="16265"/>
                  </a:cubicBezTo>
                  <a:cubicBezTo>
                    <a:pt x="3727" y="16181"/>
                    <a:pt x="3561" y="16074"/>
                    <a:pt x="3406" y="15943"/>
                  </a:cubicBezTo>
                  <a:cubicBezTo>
                    <a:pt x="3049" y="15645"/>
                    <a:pt x="2703" y="15336"/>
                    <a:pt x="2370" y="14991"/>
                  </a:cubicBezTo>
                  <a:cubicBezTo>
                    <a:pt x="2132" y="14717"/>
                    <a:pt x="1906" y="14431"/>
                    <a:pt x="1691" y="14121"/>
                  </a:cubicBezTo>
                  <a:cubicBezTo>
                    <a:pt x="1298" y="13574"/>
                    <a:pt x="953" y="12967"/>
                    <a:pt x="691" y="12335"/>
                  </a:cubicBezTo>
                  <a:cubicBezTo>
                    <a:pt x="441" y="11716"/>
                    <a:pt x="251" y="11073"/>
                    <a:pt x="143" y="10407"/>
                  </a:cubicBezTo>
                  <a:cubicBezTo>
                    <a:pt x="48" y="9859"/>
                    <a:pt x="1" y="9311"/>
                    <a:pt x="1" y="8764"/>
                  </a:cubicBezTo>
                  <a:cubicBezTo>
                    <a:pt x="1" y="8109"/>
                    <a:pt x="108" y="7454"/>
                    <a:pt x="298" y="6835"/>
                  </a:cubicBezTo>
                  <a:cubicBezTo>
                    <a:pt x="548" y="5966"/>
                    <a:pt x="989" y="5168"/>
                    <a:pt x="1596" y="4501"/>
                  </a:cubicBezTo>
                  <a:cubicBezTo>
                    <a:pt x="1906" y="4144"/>
                    <a:pt x="2251" y="3823"/>
                    <a:pt x="2608" y="3537"/>
                  </a:cubicBezTo>
                  <a:cubicBezTo>
                    <a:pt x="3049" y="3192"/>
                    <a:pt x="3477" y="2834"/>
                    <a:pt x="3930" y="2501"/>
                  </a:cubicBezTo>
                  <a:cubicBezTo>
                    <a:pt x="4394" y="2156"/>
                    <a:pt x="4894" y="1858"/>
                    <a:pt x="5430" y="1608"/>
                  </a:cubicBezTo>
                  <a:cubicBezTo>
                    <a:pt x="6001" y="1334"/>
                    <a:pt x="6573" y="1048"/>
                    <a:pt x="7144" y="775"/>
                  </a:cubicBezTo>
                  <a:cubicBezTo>
                    <a:pt x="7513" y="596"/>
                    <a:pt x="7894" y="453"/>
                    <a:pt x="8287" y="358"/>
                  </a:cubicBezTo>
                  <a:cubicBezTo>
                    <a:pt x="8775" y="239"/>
                    <a:pt x="9287" y="155"/>
                    <a:pt x="9799" y="120"/>
                  </a:cubicBezTo>
                  <a:cubicBezTo>
                    <a:pt x="10323" y="72"/>
                    <a:pt x="10859" y="48"/>
                    <a:pt x="11383" y="24"/>
                  </a:cubicBezTo>
                  <a:cubicBezTo>
                    <a:pt x="12085" y="1"/>
                    <a:pt x="12788" y="48"/>
                    <a:pt x="13478" y="179"/>
                  </a:cubicBezTo>
                  <a:cubicBezTo>
                    <a:pt x="14276" y="298"/>
                    <a:pt x="15062" y="477"/>
                    <a:pt x="15848" y="691"/>
                  </a:cubicBezTo>
                  <a:cubicBezTo>
                    <a:pt x="16515" y="882"/>
                    <a:pt x="17169" y="1167"/>
                    <a:pt x="17765" y="1537"/>
                  </a:cubicBezTo>
                  <a:cubicBezTo>
                    <a:pt x="18300" y="1846"/>
                    <a:pt x="18824" y="2203"/>
                    <a:pt x="19313" y="2596"/>
                  </a:cubicBezTo>
                  <a:cubicBezTo>
                    <a:pt x="20253" y="3370"/>
                    <a:pt x="21003" y="4335"/>
                    <a:pt x="21527" y="5430"/>
                  </a:cubicBezTo>
                  <a:cubicBezTo>
                    <a:pt x="21646" y="5692"/>
                    <a:pt x="21741" y="5978"/>
                    <a:pt x="21849" y="6251"/>
                  </a:cubicBezTo>
                  <a:cubicBezTo>
                    <a:pt x="22027" y="6704"/>
                    <a:pt x="22146" y="7180"/>
                    <a:pt x="22218" y="7656"/>
                  </a:cubicBezTo>
                  <a:cubicBezTo>
                    <a:pt x="22277" y="8085"/>
                    <a:pt x="22313" y="8514"/>
                    <a:pt x="22349" y="8942"/>
                  </a:cubicBezTo>
                  <a:cubicBezTo>
                    <a:pt x="22372" y="9395"/>
                    <a:pt x="22325" y="9859"/>
                    <a:pt x="22230" y="10300"/>
                  </a:cubicBezTo>
                  <a:cubicBezTo>
                    <a:pt x="22206" y="10454"/>
                    <a:pt x="22170" y="10597"/>
                    <a:pt x="22146" y="10752"/>
                  </a:cubicBezTo>
                  <a:cubicBezTo>
                    <a:pt x="22087" y="11097"/>
                    <a:pt x="21980" y="11431"/>
                    <a:pt x="21837" y="11752"/>
                  </a:cubicBezTo>
                  <a:cubicBezTo>
                    <a:pt x="21753" y="11931"/>
                    <a:pt x="21682" y="12109"/>
                    <a:pt x="21622" y="12300"/>
                  </a:cubicBezTo>
                  <a:cubicBezTo>
                    <a:pt x="21539" y="12514"/>
                    <a:pt x="21432" y="12728"/>
                    <a:pt x="21301" y="12931"/>
                  </a:cubicBezTo>
                  <a:cubicBezTo>
                    <a:pt x="20729" y="13812"/>
                    <a:pt x="20003" y="14586"/>
                    <a:pt x="19146" y="15193"/>
                  </a:cubicBezTo>
                  <a:cubicBezTo>
                    <a:pt x="18812" y="15431"/>
                    <a:pt x="18455" y="15645"/>
                    <a:pt x="18074" y="15824"/>
                  </a:cubicBezTo>
                  <a:cubicBezTo>
                    <a:pt x="17253" y="16241"/>
                    <a:pt x="16419" y="16634"/>
                    <a:pt x="15562" y="16979"/>
                  </a:cubicBezTo>
                  <a:cubicBezTo>
                    <a:pt x="14729" y="17336"/>
                    <a:pt x="13859" y="17550"/>
                    <a:pt x="12955" y="17634"/>
                  </a:cubicBezTo>
                  <a:close/>
                  <a:moveTo>
                    <a:pt x="405" y="9823"/>
                  </a:moveTo>
                  <a:cubicBezTo>
                    <a:pt x="405" y="9823"/>
                    <a:pt x="405" y="9811"/>
                    <a:pt x="405" y="9811"/>
                  </a:cubicBezTo>
                  <a:cubicBezTo>
                    <a:pt x="405" y="9811"/>
                    <a:pt x="393" y="9799"/>
                    <a:pt x="393" y="9788"/>
                  </a:cubicBezTo>
                  <a:lnTo>
                    <a:pt x="405" y="9823"/>
                  </a:lnTo>
                  <a:cubicBezTo>
                    <a:pt x="417" y="9954"/>
                    <a:pt x="429" y="10085"/>
                    <a:pt x="441" y="10228"/>
                  </a:cubicBezTo>
                  <a:cubicBezTo>
                    <a:pt x="465" y="10383"/>
                    <a:pt x="501" y="10538"/>
                    <a:pt x="513" y="10704"/>
                  </a:cubicBezTo>
                  <a:cubicBezTo>
                    <a:pt x="548" y="11026"/>
                    <a:pt x="620" y="11359"/>
                    <a:pt x="727" y="11669"/>
                  </a:cubicBezTo>
                  <a:cubicBezTo>
                    <a:pt x="1120" y="12812"/>
                    <a:pt x="1763" y="13800"/>
                    <a:pt x="2513" y="14729"/>
                  </a:cubicBezTo>
                  <a:cubicBezTo>
                    <a:pt x="2549" y="14764"/>
                    <a:pt x="2584" y="14812"/>
                    <a:pt x="2620" y="14848"/>
                  </a:cubicBezTo>
                  <a:cubicBezTo>
                    <a:pt x="2906" y="15110"/>
                    <a:pt x="3191" y="15372"/>
                    <a:pt x="3477" y="15622"/>
                  </a:cubicBezTo>
                  <a:cubicBezTo>
                    <a:pt x="3751" y="15860"/>
                    <a:pt x="4061" y="16050"/>
                    <a:pt x="4394" y="16181"/>
                  </a:cubicBezTo>
                  <a:cubicBezTo>
                    <a:pt x="4775" y="16324"/>
                    <a:pt x="5168" y="16479"/>
                    <a:pt x="5549" y="16622"/>
                  </a:cubicBezTo>
                  <a:cubicBezTo>
                    <a:pt x="5775" y="16693"/>
                    <a:pt x="6001" y="16765"/>
                    <a:pt x="6228" y="16812"/>
                  </a:cubicBezTo>
                  <a:cubicBezTo>
                    <a:pt x="6609" y="16896"/>
                    <a:pt x="7001" y="16967"/>
                    <a:pt x="7382" y="17050"/>
                  </a:cubicBezTo>
                  <a:cubicBezTo>
                    <a:pt x="7573" y="17086"/>
                    <a:pt x="7752" y="17122"/>
                    <a:pt x="7942" y="17158"/>
                  </a:cubicBezTo>
                  <a:cubicBezTo>
                    <a:pt x="8406" y="17217"/>
                    <a:pt x="8871" y="17265"/>
                    <a:pt x="9323" y="17324"/>
                  </a:cubicBezTo>
                  <a:cubicBezTo>
                    <a:pt x="9918" y="17408"/>
                    <a:pt x="10514" y="17443"/>
                    <a:pt x="11097" y="17419"/>
                  </a:cubicBezTo>
                  <a:cubicBezTo>
                    <a:pt x="11752" y="17408"/>
                    <a:pt x="12407" y="17348"/>
                    <a:pt x="13062" y="17265"/>
                  </a:cubicBezTo>
                  <a:cubicBezTo>
                    <a:pt x="13788" y="17181"/>
                    <a:pt x="14502" y="17003"/>
                    <a:pt x="15193" y="16729"/>
                  </a:cubicBezTo>
                  <a:cubicBezTo>
                    <a:pt x="16169" y="16348"/>
                    <a:pt x="17122" y="15895"/>
                    <a:pt x="18050" y="15419"/>
                  </a:cubicBezTo>
                  <a:cubicBezTo>
                    <a:pt x="18777" y="15050"/>
                    <a:pt x="19432" y="14562"/>
                    <a:pt x="19991" y="13967"/>
                  </a:cubicBezTo>
                  <a:cubicBezTo>
                    <a:pt x="20967" y="12990"/>
                    <a:pt x="21646" y="11764"/>
                    <a:pt x="21956" y="10419"/>
                  </a:cubicBezTo>
                  <a:cubicBezTo>
                    <a:pt x="22122" y="9752"/>
                    <a:pt x="22158" y="9061"/>
                    <a:pt x="22075" y="8383"/>
                  </a:cubicBezTo>
                  <a:cubicBezTo>
                    <a:pt x="21991" y="7835"/>
                    <a:pt x="21860" y="7287"/>
                    <a:pt x="21682" y="6751"/>
                  </a:cubicBezTo>
                  <a:cubicBezTo>
                    <a:pt x="21658" y="6811"/>
                    <a:pt x="21634" y="6871"/>
                    <a:pt x="21610" y="6930"/>
                  </a:cubicBezTo>
                  <a:cubicBezTo>
                    <a:pt x="21551" y="7121"/>
                    <a:pt x="21456" y="7299"/>
                    <a:pt x="21325" y="7442"/>
                  </a:cubicBezTo>
                  <a:cubicBezTo>
                    <a:pt x="21158" y="7609"/>
                    <a:pt x="21098" y="7847"/>
                    <a:pt x="21170" y="8061"/>
                  </a:cubicBezTo>
                  <a:cubicBezTo>
                    <a:pt x="21206" y="8204"/>
                    <a:pt x="21218" y="8347"/>
                    <a:pt x="21194" y="8490"/>
                  </a:cubicBezTo>
                  <a:cubicBezTo>
                    <a:pt x="21182" y="8573"/>
                    <a:pt x="21182" y="8668"/>
                    <a:pt x="21170" y="8752"/>
                  </a:cubicBezTo>
                  <a:cubicBezTo>
                    <a:pt x="21122" y="9299"/>
                    <a:pt x="20777" y="9764"/>
                    <a:pt x="20277" y="9978"/>
                  </a:cubicBezTo>
                  <a:cubicBezTo>
                    <a:pt x="20027" y="10097"/>
                    <a:pt x="19777" y="10228"/>
                    <a:pt x="19527" y="10371"/>
                  </a:cubicBezTo>
                  <a:cubicBezTo>
                    <a:pt x="19229" y="10538"/>
                    <a:pt x="19003" y="10811"/>
                    <a:pt x="18896" y="11145"/>
                  </a:cubicBezTo>
                  <a:cubicBezTo>
                    <a:pt x="18848" y="11252"/>
                    <a:pt x="18812" y="11359"/>
                    <a:pt x="18789" y="11478"/>
                  </a:cubicBezTo>
                  <a:cubicBezTo>
                    <a:pt x="18753" y="11562"/>
                    <a:pt x="18717" y="11657"/>
                    <a:pt x="18705" y="11764"/>
                  </a:cubicBezTo>
                  <a:cubicBezTo>
                    <a:pt x="18646" y="12038"/>
                    <a:pt x="18479" y="12276"/>
                    <a:pt x="18229" y="12407"/>
                  </a:cubicBezTo>
                  <a:cubicBezTo>
                    <a:pt x="18098" y="12490"/>
                    <a:pt x="17967" y="12562"/>
                    <a:pt x="17824" y="12633"/>
                  </a:cubicBezTo>
                  <a:cubicBezTo>
                    <a:pt x="17634" y="12740"/>
                    <a:pt x="17419" y="12776"/>
                    <a:pt x="17205" y="12728"/>
                  </a:cubicBezTo>
                  <a:cubicBezTo>
                    <a:pt x="17015" y="12693"/>
                    <a:pt x="16836" y="12645"/>
                    <a:pt x="16657" y="12597"/>
                  </a:cubicBezTo>
                  <a:cubicBezTo>
                    <a:pt x="16479" y="12538"/>
                    <a:pt x="16336" y="12478"/>
                    <a:pt x="16169" y="12443"/>
                  </a:cubicBezTo>
                  <a:cubicBezTo>
                    <a:pt x="16074" y="12419"/>
                    <a:pt x="15967" y="12407"/>
                    <a:pt x="15872" y="12407"/>
                  </a:cubicBezTo>
                  <a:cubicBezTo>
                    <a:pt x="15610" y="12395"/>
                    <a:pt x="15372" y="12538"/>
                    <a:pt x="15264" y="12776"/>
                  </a:cubicBezTo>
                  <a:cubicBezTo>
                    <a:pt x="15217" y="12871"/>
                    <a:pt x="15157" y="12967"/>
                    <a:pt x="15110" y="13062"/>
                  </a:cubicBezTo>
                  <a:cubicBezTo>
                    <a:pt x="15026" y="13276"/>
                    <a:pt x="14871" y="13455"/>
                    <a:pt x="14669" y="13586"/>
                  </a:cubicBezTo>
                  <a:cubicBezTo>
                    <a:pt x="14300" y="13812"/>
                    <a:pt x="13859" y="13919"/>
                    <a:pt x="13431" y="13859"/>
                  </a:cubicBezTo>
                  <a:cubicBezTo>
                    <a:pt x="13121" y="13824"/>
                    <a:pt x="12836" y="13693"/>
                    <a:pt x="12609" y="13478"/>
                  </a:cubicBezTo>
                  <a:cubicBezTo>
                    <a:pt x="12526" y="13395"/>
                    <a:pt x="12419" y="13312"/>
                    <a:pt x="12312" y="13252"/>
                  </a:cubicBezTo>
                  <a:cubicBezTo>
                    <a:pt x="12252" y="13205"/>
                    <a:pt x="12169" y="13181"/>
                    <a:pt x="12097" y="13157"/>
                  </a:cubicBezTo>
                  <a:cubicBezTo>
                    <a:pt x="11716" y="13097"/>
                    <a:pt x="11335" y="13145"/>
                    <a:pt x="10990" y="13276"/>
                  </a:cubicBezTo>
                  <a:cubicBezTo>
                    <a:pt x="10895" y="13324"/>
                    <a:pt x="10800" y="13348"/>
                    <a:pt x="10704" y="13395"/>
                  </a:cubicBezTo>
                  <a:cubicBezTo>
                    <a:pt x="10204" y="13609"/>
                    <a:pt x="9633" y="13645"/>
                    <a:pt x="9097" y="13490"/>
                  </a:cubicBezTo>
                  <a:cubicBezTo>
                    <a:pt x="8537" y="13359"/>
                    <a:pt x="8013" y="13109"/>
                    <a:pt x="7561" y="12752"/>
                  </a:cubicBezTo>
                  <a:cubicBezTo>
                    <a:pt x="7466" y="12681"/>
                    <a:pt x="7382" y="12597"/>
                    <a:pt x="7287" y="12538"/>
                  </a:cubicBezTo>
                  <a:cubicBezTo>
                    <a:pt x="7180" y="12478"/>
                    <a:pt x="7049" y="12371"/>
                    <a:pt x="6918" y="12300"/>
                  </a:cubicBezTo>
                  <a:cubicBezTo>
                    <a:pt x="6870" y="12276"/>
                    <a:pt x="6823" y="12252"/>
                    <a:pt x="6775" y="12252"/>
                  </a:cubicBezTo>
                  <a:cubicBezTo>
                    <a:pt x="6656" y="12240"/>
                    <a:pt x="6537" y="12240"/>
                    <a:pt x="6418" y="12240"/>
                  </a:cubicBezTo>
                  <a:cubicBezTo>
                    <a:pt x="6228" y="12252"/>
                    <a:pt x="6049" y="12312"/>
                    <a:pt x="5894" y="12407"/>
                  </a:cubicBezTo>
                  <a:cubicBezTo>
                    <a:pt x="5632" y="12574"/>
                    <a:pt x="5323" y="12657"/>
                    <a:pt x="5025" y="12633"/>
                  </a:cubicBezTo>
                  <a:cubicBezTo>
                    <a:pt x="4573" y="12597"/>
                    <a:pt x="4144" y="12419"/>
                    <a:pt x="3799" y="12121"/>
                  </a:cubicBezTo>
                  <a:cubicBezTo>
                    <a:pt x="3596" y="11931"/>
                    <a:pt x="3406" y="11728"/>
                    <a:pt x="3251" y="11502"/>
                  </a:cubicBezTo>
                  <a:cubicBezTo>
                    <a:pt x="3168" y="11395"/>
                    <a:pt x="3084" y="11288"/>
                    <a:pt x="3001" y="11181"/>
                  </a:cubicBezTo>
                  <a:cubicBezTo>
                    <a:pt x="2882" y="11002"/>
                    <a:pt x="2679" y="10907"/>
                    <a:pt x="2465" y="10931"/>
                  </a:cubicBezTo>
                  <a:cubicBezTo>
                    <a:pt x="2370" y="10931"/>
                    <a:pt x="2287" y="10942"/>
                    <a:pt x="2191" y="10942"/>
                  </a:cubicBezTo>
                  <a:cubicBezTo>
                    <a:pt x="1441" y="10931"/>
                    <a:pt x="834" y="10657"/>
                    <a:pt x="489" y="9942"/>
                  </a:cubicBezTo>
                  <a:cubicBezTo>
                    <a:pt x="477" y="9895"/>
                    <a:pt x="477" y="9835"/>
                    <a:pt x="405" y="9823"/>
                  </a:cubicBezTo>
                  <a:close/>
                  <a:moveTo>
                    <a:pt x="11526" y="322"/>
                  </a:moveTo>
                  <a:cubicBezTo>
                    <a:pt x="10728" y="322"/>
                    <a:pt x="9918" y="370"/>
                    <a:pt x="9133" y="489"/>
                  </a:cubicBezTo>
                  <a:cubicBezTo>
                    <a:pt x="8668" y="536"/>
                    <a:pt x="8204" y="655"/>
                    <a:pt x="7775" y="822"/>
                  </a:cubicBezTo>
                  <a:cubicBezTo>
                    <a:pt x="7204" y="1072"/>
                    <a:pt x="6620" y="1322"/>
                    <a:pt x="6061" y="1608"/>
                  </a:cubicBezTo>
                  <a:cubicBezTo>
                    <a:pt x="5668" y="1798"/>
                    <a:pt x="5287" y="2013"/>
                    <a:pt x="4882" y="2203"/>
                  </a:cubicBezTo>
                  <a:cubicBezTo>
                    <a:pt x="4287" y="2513"/>
                    <a:pt x="3739" y="2906"/>
                    <a:pt x="3251" y="3370"/>
                  </a:cubicBezTo>
                  <a:cubicBezTo>
                    <a:pt x="2977" y="3608"/>
                    <a:pt x="2739" y="3870"/>
                    <a:pt x="2453" y="4096"/>
                  </a:cubicBezTo>
                  <a:cubicBezTo>
                    <a:pt x="1882" y="4537"/>
                    <a:pt x="1417" y="5097"/>
                    <a:pt x="1084" y="5728"/>
                  </a:cubicBezTo>
                  <a:cubicBezTo>
                    <a:pt x="739" y="6382"/>
                    <a:pt x="513" y="7085"/>
                    <a:pt x="393" y="7811"/>
                  </a:cubicBezTo>
                  <a:cubicBezTo>
                    <a:pt x="274" y="8597"/>
                    <a:pt x="453" y="9287"/>
                    <a:pt x="822" y="9966"/>
                  </a:cubicBezTo>
                  <a:cubicBezTo>
                    <a:pt x="929" y="10145"/>
                    <a:pt x="1084" y="10288"/>
                    <a:pt x="1263" y="10395"/>
                  </a:cubicBezTo>
                  <a:cubicBezTo>
                    <a:pt x="1584" y="10597"/>
                    <a:pt x="1965" y="10681"/>
                    <a:pt x="2346" y="10645"/>
                  </a:cubicBezTo>
                  <a:cubicBezTo>
                    <a:pt x="2429" y="10633"/>
                    <a:pt x="2525" y="10633"/>
                    <a:pt x="2608" y="10645"/>
                  </a:cubicBezTo>
                  <a:cubicBezTo>
                    <a:pt x="2846" y="10657"/>
                    <a:pt x="3049" y="10764"/>
                    <a:pt x="3191" y="10942"/>
                  </a:cubicBezTo>
                  <a:cubicBezTo>
                    <a:pt x="3287" y="11050"/>
                    <a:pt x="3370" y="11157"/>
                    <a:pt x="3453" y="11264"/>
                  </a:cubicBezTo>
                  <a:cubicBezTo>
                    <a:pt x="3537" y="11371"/>
                    <a:pt x="3620" y="11490"/>
                    <a:pt x="3715" y="11597"/>
                  </a:cubicBezTo>
                  <a:cubicBezTo>
                    <a:pt x="3822" y="11728"/>
                    <a:pt x="3942" y="11847"/>
                    <a:pt x="4084" y="11954"/>
                  </a:cubicBezTo>
                  <a:cubicBezTo>
                    <a:pt x="4584" y="12312"/>
                    <a:pt x="5120" y="12478"/>
                    <a:pt x="5716" y="12193"/>
                  </a:cubicBezTo>
                  <a:cubicBezTo>
                    <a:pt x="5858" y="12133"/>
                    <a:pt x="6001" y="12085"/>
                    <a:pt x="6144" y="12050"/>
                  </a:cubicBezTo>
                  <a:cubicBezTo>
                    <a:pt x="6299" y="12002"/>
                    <a:pt x="6466" y="11978"/>
                    <a:pt x="6620" y="11966"/>
                  </a:cubicBezTo>
                  <a:cubicBezTo>
                    <a:pt x="6847" y="11954"/>
                    <a:pt x="7073" y="12038"/>
                    <a:pt x="7251" y="12169"/>
                  </a:cubicBezTo>
                  <a:cubicBezTo>
                    <a:pt x="7430" y="12288"/>
                    <a:pt x="7585" y="12419"/>
                    <a:pt x="7752" y="12538"/>
                  </a:cubicBezTo>
                  <a:cubicBezTo>
                    <a:pt x="7883" y="12633"/>
                    <a:pt x="8025" y="12716"/>
                    <a:pt x="8168" y="12800"/>
                  </a:cubicBezTo>
                  <a:cubicBezTo>
                    <a:pt x="8514" y="12967"/>
                    <a:pt x="8871" y="13097"/>
                    <a:pt x="9252" y="13181"/>
                  </a:cubicBezTo>
                  <a:cubicBezTo>
                    <a:pt x="9704" y="13300"/>
                    <a:pt x="10192" y="13264"/>
                    <a:pt x="10621" y="13086"/>
                  </a:cubicBezTo>
                  <a:cubicBezTo>
                    <a:pt x="10752" y="13026"/>
                    <a:pt x="10895" y="12978"/>
                    <a:pt x="11026" y="12943"/>
                  </a:cubicBezTo>
                  <a:cubicBezTo>
                    <a:pt x="11288" y="12836"/>
                    <a:pt x="11562" y="12800"/>
                    <a:pt x="11835" y="12824"/>
                  </a:cubicBezTo>
                  <a:cubicBezTo>
                    <a:pt x="12157" y="12859"/>
                    <a:pt x="12466" y="12990"/>
                    <a:pt x="12716" y="13181"/>
                  </a:cubicBezTo>
                  <a:cubicBezTo>
                    <a:pt x="12824" y="13264"/>
                    <a:pt x="12931" y="13359"/>
                    <a:pt x="13038" y="13443"/>
                  </a:cubicBezTo>
                  <a:cubicBezTo>
                    <a:pt x="13157" y="13526"/>
                    <a:pt x="13300" y="13598"/>
                    <a:pt x="13443" y="13633"/>
                  </a:cubicBezTo>
                  <a:cubicBezTo>
                    <a:pt x="13693" y="13669"/>
                    <a:pt x="13955" y="13657"/>
                    <a:pt x="14193" y="13562"/>
                  </a:cubicBezTo>
                  <a:cubicBezTo>
                    <a:pt x="14467" y="13502"/>
                    <a:pt x="14693" y="13312"/>
                    <a:pt x="14800" y="13050"/>
                  </a:cubicBezTo>
                  <a:cubicBezTo>
                    <a:pt x="14871" y="12895"/>
                    <a:pt x="14955" y="12740"/>
                    <a:pt x="15038" y="12597"/>
                  </a:cubicBezTo>
                  <a:cubicBezTo>
                    <a:pt x="15252" y="12228"/>
                    <a:pt x="15681" y="12038"/>
                    <a:pt x="16098" y="12133"/>
                  </a:cubicBezTo>
                  <a:cubicBezTo>
                    <a:pt x="16300" y="12169"/>
                    <a:pt x="16503" y="12240"/>
                    <a:pt x="16693" y="12300"/>
                  </a:cubicBezTo>
                  <a:cubicBezTo>
                    <a:pt x="16860" y="12347"/>
                    <a:pt x="17027" y="12407"/>
                    <a:pt x="17181" y="12455"/>
                  </a:cubicBezTo>
                  <a:cubicBezTo>
                    <a:pt x="17348" y="12502"/>
                    <a:pt x="17527" y="12478"/>
                    <a:pt x="17681" y="12407"/>
                  </a:cubicBezTo>
                  <a:cubicBezTo>
                    <a:pt x="17896" y="12312"/>
                    <a:pt x="18086" y="12193"/>
                    <a:pt x="18253" y="12038"/>
                  </a:cubicBezTo>
                  <a:cubicBezTo>
                    <a:pt x="18372" y="11943"/>
                    <a:pt x="18443" y="11812"/>
                    <a:pt x="18479" y="11657"/>
                  </a:cubicBezTo>
                  <a:cubicBezTo>
                    <a:pt x="18539" y="11431"/>
                    <a:pt x="18610" y="11216"/>
                    <a:pt x="18693" y="10990"/>
                  </a:cubicBezTo>
                  <a:cubicBezTo>
                    <a:pt x="18860" y="10538"/>
                    <a:pt x="19205" y="10157"/>
                    <a:pt x="19646" y="9954"/>
                  </a:cubicBezTo>
                  <a:cubicBezTo>
                    <a:pt x="19824" y="9871"/>
                    <a:pt x="19991" y="9799"/>
                    <a:pt x="20170" y="9716"/>
                  </a:cubicBezTo>
                  <a:cubicBezTo>
                    <a:pt x="20515" y="9573"/>
                    <a:pt x="20765" y="9264"/>
                    <a:pt x="20837" y="8895"/>
                  </a:cubicBezTo>
                  <a:cubicBezTo>
                    <a:pt x="20908" y="8609"/>
                    <a:pt x="20920" y="8299"/>
                    <a:pt x="20872" y="8014"/>
                  </a:cubicBezTo>
                  <a:cubicBezTo>
                    <a:pt x="20813" y="7787"/>
                    <a:pt x="20884" y="7549"/>
                    <a:pt x="21063" y="7394"/>
                  </a:cubicBezTo>
                  <a:cubicBezTo>
                    <a:pt x="21194" y="7275"/>
                    <a:pt x="21289" y="7121"/>
                    <a:pt x="21325" y="6942"/>
                  </a:cubicBezTo>
                  <a:cubicBezTo>
                    <a:pt x="21348" y="6847"/>
                    <a:pt x="21372" y="6763"/>
                    <a:pt x="21408" y="6680"/>
                  </a:cubicBezTo>
                  <a:cubicBezTo>
                    <a:pt x="21444" y="6549"/>
                    <a:pt x="21456" y="6418"/>
                    <a:pt x="21432" y="6287"/>
                  </a:cubicBezTo>
                  <a:cubicBezTo>
                    <a:pt x="21420" y="6109"/>
                    <a:pt x="21372" y="5942"/>
                    <a:pt x="21301" y="5787"/>
                  </a:cubicBezTo>
                  <a:cubicBezTo>
                    <a:pt x="21194" y="5561"/>
                    <a:pt x="21087" y="5335"/>
                    <a:pt x="20967" y="5120"/>
                  </a:cubicBezTo>
                  <a:cubicBezTo>
                    <a:pt x="20825" y="4882"/>
                    <a:pt x="20646" y="4656"/>
                    <a:pt x="20503" y="4418"/>
                  </a:cubicBezTo>
                  <a:cubicBezTo>
                    <a:pt x="20265" y="4025"/>
                    <a:pt x="19967" y="3656"/>
                    <a:pt x="19610" y="3346"/>
                  </a:cubicBezTo>
                  <a:cubicBezTo>
                    <a:pt x="18812" y="2596"/>
                    <a:pt x="17908" y="1965"/>
                    <a:pt x="16931" y="1465"/>
                  </a:cubicBezTo>
                  <a:cubicBezTo>
                    <a:pt x="16693" y="1346"/>
                    <a:pt x="16443" y="1251"/>
                    <a:pt x="16193" y="1156"/>
                  </a:cubicBezTo>
                  <a:cubicBezTo>
                    <a:pt x="15550" y="941"/>
                    <a:pt x="14907" y="751"/>
                    <a:pt x="14252" y="620"/>
                  </a:cubicBezTo>
                  <a:cubicBezTo>
                    <a:pt x="13324" y="429"/>
                    <a:pt x="12395" y="274"/>
                    <a:pt x="11526" y="3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2" name="Google Shape;6792;p51"/>
          <p:cNvGrpSpPr/>
          <p:nvPr/>
        </p:nvGrpSpPr>
        <p:grpSpPr>
          <a:xfrm>
            <a:off x="7573119" y="-56965"/>
            <a:ext cx="1068417" cy="941382"/>
            <a:chOff x="-2533396" y="4612927"/>
            <a:chExt cx="602163" cy="530565"/>
          </a:xfrm>
        </p:grpSpPr>
        <p:sp>
          <p:nvSpPr>
            <p:cNvPr id="6793" name="Google Shape;6793;p51"/>
            <p:cNvSpPr/>
            <p:nvPr/>
          </p:nvSpPr>
          <p:spPr>
            <a:xfrm>
              <a:off x="-2099085" y="5013212"/>
              <a:ext cx="80621" cy="70243"/>
            </a:xfrm>
            <a:custGeom>
              <a:avLst/>
              <a:gdLst/>
              <a:ahLst/>
              <a:cxnLst/>
              <a:rect l="l" t="t" r="r" b="b"/>
              <a:pathLst>
                <a:path w="2680" h="2335" extrusionOk="0">
                  <a:moveTo>
                    <a:pt x="1298" y="1"/>
                  </a:moveTo>
                  <a:cubicBezTo>
                    <a:pt x="1238" y="96"/>
                    <a:pt x="1179" y="203"/>
                    <a:pt x="1131" y="298"/>
                  </a:cubicBezTo>
                  <a:cubicBezTo>
                    <a:pt x="1072" y="429"/>
                    <a:pt x="1000" y="560"/>
                    <a:pt x="905" y="679"/>
                  </a:cubicBezTo>
                  <a:cubicBezTo>
                    <a:pt x="905" y="691"/>
                    <a:pt x="893" y="691"/>
                    <a:pt x="881" y="691"/>
                  </a:cubicBezTo>
                  <a:cubicBezTo>
                    <a:pt x="905" y="739"/>
                    <a:pt x="869" y="798"/>
                    <a:pt x="822" y="798"/>
                  </a:cubicBezTo>
                  <a:cubicBezTo>
                    <a:pt x="536" y="798"/>
                    <a:pt x="262" y="846"/>
                    <a:pt x="0" y="929"/>
                  </a:cubicBezTo>
                  <a:cubicBezTo>
                    <a:pt x="274" y="1013"/>
                    <a:pt x="548" y="1120"/>
                    <a:pt x="798" y="1251"/>
                  </a:cubicBezTo>
                  <a:cubicBezTo>
                    <a:pt x="869" y="1298"/>
                    <a:pt x="857" y="1405"/>
                    <a:pt x="774" y="1429"/>
                  </a:cubicBezTo>
                  <a:cubicBezTo>
                    <a:pt x="679" y="1715"/>
                    <a:pt x="643" y="2025"/>
                    <a:pt x="643" y="2334"/>
                  </a:cubicBezTo>
                  <a:cubicBezTo>
                    <a:pt x="905" y="2156"/>
                    <a:pt x="1131" y="1941"/>
                    <a:pt x="1310" y="1703"/>
                  </a:cubicBezTo>
                  <a:cubicBezTo>
                    <a:pt x="1335" y="1668"/>
                    <a:pt x="1370" y="1652"/>
                    <a:pt x="1404" y="1652"/>
                  </a:cubicBezTo>
                  <a:cubicBezTo>
                    <a:pt x="1452" y="1652"/>
                    <a:pt x="1498" y="1683"/>
                    <a:pt x="1512" y="1739"/>
                  </a:cubicBezTo>
                  <a:cubicBezTo>
                    <a:pt x="1727" y="1870"/>
                    <a:pt x="1941" y="2001"/>
                    <a:pt x="2179" y="2108"/>
                  </a:cubicBezTo>
                  <a:cubicBezTo>
                    <a:pt x="2131" y="1882"/>
                    <a:pt x="2060" y="1644"/>
                    <a:pt x="1989" y="1429"/>
                  </a:cubicBezTo>
                  <a:cubicBezTo>
                    <a:pt x="1958" y="1338"/>
                    <a:pt x="2032" y="1281"/>
                    <a:pt x="2098" y="1281"/>
                  </a:cubicBezTo>
                  <a:cubicBezTo>
                    <a:pt x="2110" y="1281"/>
                    <a:pt x="2121" y="1283"/>
                    <a:pt x="2131" y="1286"/>
                  </a:cubicBezTo>
                  <a:cubicBezTo>
                    <a:pt x="2239" y="1203"/>
                    <a:pt x="2370" y="1144"/>
                    <a:pt x="2477" y="1060"/>
                  </a:cubicBezTo>
                  <a:cubicBezTo>
                    <a:pt x="2548" y="1001"/>
                    <a:pt x="2620" y="929"/>
                    <a:pt x="2679" y="846"/>
                  </a:cubicBezTo>
                  <a:lnTo>
                    <a:pt x="2024" y="834"/>
                  </a:lnTo>
                  <a:cubicBezTo>
                    <a:pt x="1965" y="834"/>
                    <a:pt x="1917" y="786"/>
                    <a:pt x="1917" y="727"/>
                  </a:cubicBezTo>
                  <a:cubicBezTo>
                    <a:pt x="1905" y="730"/>
                    <a:pt x="1894" y="731"/>
                    <a:pt x="1883" y="731"/>
                  </a:cubicBezTo>
                  <a:cubicBezTo>
                    <a:pt x="1852" y="731"/>
                    <a:pt x="1825" y="718"/>
                    <a:pt x="1798" y="691"/>
                  </a:cubicBezTo>
                  <a:lnTo>
                    <a:pt x="1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51"/>
            <p:cNvSpPr/>
            <p:nvPr/>
          </p:nvSpPr>
          <p:spPr>
            <a:xfrm>
              <a:off x="-2483788" y="4996365"/>
              <a:ext cx="87450" cy="74996"/>
            </a:xfrm>
            <a:custGeom>
              <a:avLst/>
              <a:gdLst/>
              <a:ahLst/>
              <a:cxnLst/>
              <a:rect l="l" t="t" r="r" b="b"/>
              <a:pathLst>
                <a:path w="2907" h="2493" extrusionOk="0">
                  <a:moveTo>
                    <a:pt x="1561" y="1"/>
                  </a:moveTo>
                  <a:cubicBezTo>
                    <a:pt x="1382" y="263"/>
                    <a:pt x="1203" y="513"/>
                    <a:pt x="1013" y="751"/>
                  </a:cubicBezTo>
                  <a:cubicBezTo>
                    <a:pt x="1025" y="775"/>
                    <a:pt x="1013" y="811"/>
                    <a:pt x="977" y="822"/>
                  </a:cubicBezTo>
                  <a:cubicBezTo>
                    <a:pt x="736" y="876"/>
                    <a:pt x="495" y="903"/>
                    <a:pt x="249" y="903"/>
                  </a:cubicBezTo>
                  <a:cubicBezTo>
                    <a:pt x="167" y="903"/>
                    <a:pt x="84" y="900"/>
                    <a:pt x="1" y="894"/>
                  </a:cubicBezTo>
                  <a:lnTo>
                    <a:pt x="1" y="894"/>
                  </a:lnTo>
                  <a:cubicBezTo>
                    <a:pt x="203" y="1049"/>
                    <a:pt x="418" y="1180"/>
                    <a:pt x="644" y="1287"/>
                  </a:cubicBezTo>
                  <a:cubicBezTo>
                    <a:pt x="715" y="1334"/>
                    <a:pt x="691" y="1453"/>
                    <a:pt x="608" y="1465"/>
                  </a:cubicBezTo>
                  <a:cubicBezTo>
                    <a:pt x="549" y="1799"/>
                    <a:pt x="465" y="2132"/>
                    <a:pt x="382" y="2454"/>
                  </a:cubicBezTo>
                  <a:cubicBezTo>
                    <a:pt x="703" y="2287"/>
                    <a:pt x="1001" y="2073"/>
                    <a:pt x="1239" y="1799"/>
                  </a:cubicBezTo>
                  <a:cubicBezTo>
                    <a:pt x="1259" y="1774"/>
                    <a:pt x="1287" y="1764"/>
                    <a:pt x="1314" y="1764"/>
                  </a:cubicBezTo>
                  <a:cubicBezTo>
                    <a:pt x="1366" y="1764"/>
                    <a:pt x="1418" y="1803"/>
                    <a:pt x="1418" y="1858"/>
                  </a:cubicBezTo>
                  <a:cubicBezTo>
                    <a:pt x="1537" y="1954"/>
                    <a:pt x="1656" y="2049"/>
                    <a:pt x="1775" y="2144"/>
                  </a:cubicBezTo>
                  <a:cubicBezTo>
                    <a:pt x="1844" y="2201"/>
                    <a:pt x="2122" y="2491"/>
                    <a:pt x="2228" y="2491"/>
                  </a:cubicBezTo>
                  <a:cubicBezTo>
                    <a:pt x="2232" y="2491"/>
                    <a:pt x="2236" y="2490"/>
                    <a:pt x="2239" y="2489"/>
                  </a:cubicBezTo>
                  <a:cubicBezTo>
                    <a:pt x="2249" y="2491"/>
                    <a:pt x="2258" y="2492"/>
                    <a:pt x="2265" y="2492"/>
                  </a:cubicBezTo>
                  <a:cubicBezTo>
                    <a:pt x="2301" y="2492"/>
                    <a:pt x="2305" y="2467"/>
                    <a:pt x="2275" y="2418"/>
                  </a:cubicBezTo>
                  <a:lnTo>
                    <a:pt x="2263" y="2239"/>
                  </a:lnTo>
                  <a:lnTo>
                    <a:pt x="2227" y="1977"/>
                  </a:lnTo>
                  <a:cubicBezTo>
                    <a:pt x="2204" y="1823"/>
                    <a:pt x="2192" y="1680"/>
                    <a:pt x="2192" y="1525"/>
                  </a:cubicBezTo>
                  <a:cubicBezTo>
                    <a:pt x="2156" y="1501"/>
                    <a:pt x="2168" y="1442"/>
                    <a:pt x="2204" y="1418"/>
                  </a:cubicBezTo>
                  <a:cubicBezTo>
                    <a:pt x="2215" y="1382"/>
                    <a:pt x="2251" y="1358"/>
                    <a:pt x="2287" y="1358"/>
                  </a:cubicBezTo>
                  <a:cubicBezTo>
                    <a:pt x="2501" y="1215"/>
                    <a:pt x="2704" y="1049"/>
                    <a:pt x="2906" y="882"/>
                  </a:cubicBezTo>
                  <a:cubicBezTo>
                    <a:pt x="2573" y="882"/>
                    <a:pt x="2251" y="894"/>
                    <a:pt x="1930" y="894"/>
                  </a:cubicBezTo>
                  <a:cubicBezTo>
                    <a:pt x="1882" y="894"/>
                    <a:pt x="1846" y="870"/>
                    <a:pt x="1834" y="822"/>
                  </a:cubicBezTo>
                  <a:cubicBezTo>
                    <a:pt x="1823" y="811"/>
                    <a:pt x="1811" y="799"/>
                    <a:pt x="1811" y="775"/>
                  </a:cubicBezTo>
                  <a:cubicBezTo>
                    <a:pt x="1811" y="501"/>
                    <a:pt x="1715" y="227"/>
                    <a:pt x="1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51"/>
            <p:cNvSpPr/>
            <p:nvPr/>
          </p:nvSpPr>
          <p:spPr>
            <a:xfrm>
              <a:off x="-2523889" y="4620177"/>
              <a:ext cx="579419" cy="370225"/>
            </a:xfrm>
            <a:custGeom>
              <a:avLst/>
              <a:gdLst/>
              <a:ahLst/>
              <a:cxnLst/>
              <a:rect l="l" t="t" r="r" b="b"/>
              <a:pathLst>
                <a:path w="19261" h="12307" extrusionOk="0">
                  <a:moveTo>
                    <a:pt x="4731" y="5656"/>
                  </a:moveTo>
                  <a:cubicBezTo>
                    <a:pt x="4777" y="5656"/>
                    <a:pt x="4824" y="5661"/>
                    <a:pt x="4870" y="5672"/>
                  </a:cubicBezTo>
                  <a:cubicBezTo>
                    <a:pt x="5534" y="5838"/>
                    <a:pt x="5344" y="6857"/>
                    <a:pt x="4722" y="6857"/>
                  </a:cubicBezTo>
                  <a:cubicBezTo>
                    <a:pt x="4674" y="6857"/>
                    <a:pt x="4625" y="6851"/>
                    <a:pt x="4572" y="6839"/>
                  </a:cubicBezTo>
                  <a:cubicBezTo>
                    <a:pt x="4227" y="6767"/>
                    <a:pt x="4025" y="6434"/>
                    <a:pt x="4120" y="6100"/>
                  </a:cubicBezTo>
                  <a:cubicBezTo>
                    <a:pt x="4180" y="5946"/>
                    <a:pt x="4287" y="5827"/>
                    <a:pt x="4430" y="5743"/>
                  </a:cubicBezTo>
                  <a:cubicBezTo>
                    <a:pt x="4521" y="5685"/>
                    <a:pt x="4625" y="5656"/>
                    <a:pt x="4731" y="5656"/>
                  </a:cubicBezTo>
                  <a:close/>
                  <a:moveTo>
                    <a:pt x="14883" y="5746"/>
                  </a:moveTo>
                  <a:cubicBezTo>
                    <a:pt x="14916" y="5746"/>
                    <a:pt x="14949" y="5749"/>
                    <a:pt x="14978" y="5755"/>
                  </a:cubicBezTo>
                  <a:cubicBezTo>
                    <a:pt x="15240" y="5827"/>
                    <a:pt x="15419" y="6065"/>
                    <a:pt x="15407" y="6338"/>
                  </a:cubicBezTo>
                  <a:cubicBezTo>
                    <a:pt x="15407" y="6717"/>
                    <a:pt x="15092" y="6945"/>
                    <a:pt x="14766" y="6945"/>
                  </a:cubicBezTo>
                  <a:cubicBezTo>
                    <a:pt x="14589" y="6945"/>
                    <a:pt x="14410" y="6878"/>
                    <a:pt x="14276" y="6731"/>
                  </a:cubicBezTo>
                  <a:cubicBezTo>
                    <a:pt x="13943" y="6341"/>
                    <a:pt x="14241" y="5752"/>
                    <a:pt x="14731" y="5752"/>
                  </a:cubicBezTo>
                  <a:cubicBezTo>
                    <a:pt x="14750" y="5752"/>
                    <a:pt x="14769" y="5753"/>
                    <a:pt x="14788" y="5755"/>
                  </a:cubicBezTo>
                  <a:cubicBezTo>
                    <a:pt x="14818" y="5749"/>
                    <a:pt x="14850" y="5746"/>
                    <a:pt x="14883" y="5746"/>
                  </a:cubicBezTo>
                  <a:close/>
                  <a:moveTo>
                    <a:pt x="9320" y="6751"/>
                  </a:moveTo>
                  <a:cubicBezTo>
                    <a:pt x="9457" y="6751"/>
                    <a:pt x="9594" y="6808"/>
                    <a:pt x="9692" y="6922"/>
                  </a:cubicBezTo>
                  <a:cubicBezTo>
                    <a:pt x="9731" y="6980"/>
                    <a:pt x="9675" y="7054"/>
                    <a:pt x="9615" y="7054"/>
                  </a:cubicBezTo>
                  <a:cubicBezTo>
                    <a:pt x="9601" y="7054"/>
                    <a:pt x="9586" y="7050"/>
                    <a:pt x="9573" y="7041"/>
                  </a:cubicBezTo>
                  <a:cubicBezTo>
                    <a:pt x="9512" y="6980"/>
                    <a:pt x="9435" y="6950"/>
                    <a:pt x="9357" y="6950"/>
                  </a:cubicBezTo>
                  <a:cubicBezTo>
                    <a:pt x="9283" y="6950"/>
                    <a:pt x="9208" y="6977"/>
                    <a:pt x="9144" y="7029"/>
                  </a:cubicBezTo>
                  <a:cubicBezTo>
                    <a:pt x="9025" y="7172"/>
                    <a:pt x="9097" y="7398"/>
                    <a:pt x="9287" y="7446"/>
                  </a:cubicBezTo>
                  <a:cubicBezTo>
                    <a:pt x="9323" y="7446"/>
                    <a:pt x="9359" y="7446"/>
                    <a:pt x="9394" y="7458"/>
                  </a:cubicBezTo>
                  <a:cubicBezTo>
                    <a:pt x="9514" y="7505"/>
                    <a:pt x="9490" y="7684"/>
                    <a:pt x="9359" y="7684"/>
                  </a:cubicBezTo>
                  <a:cubicBezTo>
                    <a:pt x="9335" y="7684"/>
                    <a:pt x="9299" y="7684"/>
                    <a:pt x="9263" y="7672"/>
                  </a:cubicBezTo>
                  <a:cubicBezTo>
                    <a:pt x="9255" y="7671"/>
                    <a:pt x="9246" y="7671"/>
                    <a:pt x="9238" y="7671"/>
                  </a:cubicBezTo>
                  <a:cubicBezTo>
                    <a:pt x="9007" y="7671"/>
                    <a:pt x="8925" y="7976"/>
                    <a:pt x="9097" y="8148"/>
                  </a:cubicBezTo>
                  <a:cubicBezTo>
                    <a:pt x="9171" y="8227"/>
                    <a:pt x="9254" y="8258"/>
                    <a:pt x="9338" y="8258"/>
                  </a:cubicBezTo>
                  <a:cubicBezTo>
                    <a:pt x="9482" y="8258"/>
                    <a:pt x="9631" y="8167"/>
                    <a:pt x="9752" y="8077"/>
                  </a:cubicBezTo>
                  <a:cubicBezTo>
                    <a:pt x="9772" y="8056"/>
                    <a:pt x="9799" y="8047"/>
                    <a:pt x="9825" y="8047"/>
                  </a:cubicBezTo>
                  <a:cubicBezTo>
                    <a:pt x="9903" y="8047"/>
                    <a:pt x="9981" y="8127"/>
                    <a:pt x="9918" y="8208"/>
                  </a:cubicBezTo>
                  <a:cubicBezTo>
                    <a:pt x="9783" y="8396"/>
                    <a:pt x="9561" y="8500"/>
                    <a:pt x="9346" y="8500"/>
                  </a:cubicBezTo>
                  <a:cubicBezTo>
                    <a:pt x="9124" y="8500"/>
                    <a:pt x="8908" y="8390"/>
                    <a:pt x="8799" y="8148"/>
                  </a:cubicBezTo>
                  <a:cubicBezTo>
                    <a:pt x="8692" y="7922"/>
                    <a:pt x="8775" y="7648"/>
                    <a:pt x="9002" y="7517"/>
                  </a:cubicBezTo>
                  <a:cubicBezTo>
                    <a:pt x="8859" y="7374"/>
                    <a:pt x="8823" y="7172"/>
                    <a:pt x="8906" y="6993"/>
                  </a:cubicBezTo>
                  <a:cubicBezTo>
                    <a:pt x="8997" y="6832"/>
                    <a:pt x="9158" y="6751"/>
                    <a:pt x="9320" y="6751"/>
                  </a:cubicBezTo>
                  <a:close/>
                  <a:moveTo>
                    <a:pt x="15241" y="7552"/>
                  </a:moveTo>
                  <a:cubicBezTo>
                    <a:pt x="15545" y="7552"/>
                    <a:pt x="15786" y="7839"/>
                    <a:pt x="15740" y="8148"/>
                  </a:cubicBezTo>
                  <a:cubicBezTo>
                    <a:pt x="15663" y="8381"/>
                    <a:pt x="15440" y="8532"/>
                    <a:pt x="15198" y="8532"/>
                  </a:cubicBezTo>
                  <a:cubicBezTo>
                    <a:pt x="15181" y="8532"/>
                    <a:pt x="15163" y="8531"/>
                    <a:pt x="15145" y="8529"/>
                  </a:cubicBezTo>
                  <a:cubicBezTo>
                    <a:pt x="14883" y="8494"/>
                    <a:pt x="14693" y="8243"/>
                    <a:pt x="14764" y="7982"/>
                  </a:cubicBezTo>
                  <a:cubicBezTo>
                    <a:pt x="14788" y="7839"/>
                    <a:pt x="14871" y="7720"/>
                    <a:pt x="14990" y="7648"/>
                  </a:cubicBezTo>
                  <a:cubicBezTo>
                    <a:pt x="15050" y="7589"/>
                    <a:pt x="15121" y="7565"/>
                    <a:pt x="15205" y="7553"/>
                  </a:cubicBezTo>
                  <a:cubicBezTo>
                    <a:pt x="15217" y="7552"/>
                    <a:pt x="15229" y="7552"/>
                    <a:pt x="15241" y="7552"/>
                  </a:cubicBezTo>
                  <a:close/>
                  <a:moveTo>
                    <a:pt x="3870" y="7517"/>
                  </a:moveTo>
                  <a:cubicBezTo>
                    <a:pt x="3929" y="7517"/>
                    <a:pt x="3965" y="7577"/>
                    <a:pt x="3941" y="7624"/>
                  </a:cubicBezTo>
                  <a:cubicBezTo>
                    <a:pt x="4203" y="7696"/>
                    <a:pt x="4382" y="7934"/>
                    <a:pt x="4370" y="8208"/>
                  </a:cubicBezTo>
                  <a:cubicBezTo>
                    <a:pt x="4334" y="8480"/>
                    <a:pt x="4096" y="8618"/>
                    <a:pt x="3852" y="8618"/>
                  </a:cubicBezTo>
                  <a:cubicBezTo>
                    <a:pt x="3691" y="8618"/>
                    <a:pt x="3527" y="8557"/>
                    <a:pt x="3418" y="8434"/>
                  </a:cubicBezTo>
                  <a:cubicBezTo>
                    <a:pt x="3120" y="8077"/>
                    <a:pt x="3441" y="7529"/>
                    <a:pt x="3870" y="7517"/>
                  </a:cubicBezTo>
                  <a:close/>
                  <a:moveTo>
                    <a:pt x="7378" y="1"/>
                  </a:moveTo>
                  <a:cubicBezTo>
                    <a:pt x="4723" y="1"/>
                    <a:pt x="1754" y="2005"/>
                    <a:pt x="3275" y="4588"/>
                  </a:cubicBezTo>
                  <a:cubicBezTo>
                    <a:pt x="3298" y="4624"/>
                    <a:pt x="3275" y="4672"/>
                    <a:pt x="3227" y="4684"/>
                  </a:cubicBezTo>
                  <a:lnTo>
                    <a:pt x="3251" y="4684"/>
                  </a:lnTo>
                  <a:cubicBezTo>
                    <a:pt x="3415" y="4727"/>
                    <a:pt x="3368" y="4951"/>
                    <a:pt x="3221" y="4951"/>
                  </a:cubicBezTo>
                  <a:cubicBezTo>
                    <a:pt x="3208" y="4951"/>
                    <a:pt x="3194" y="4949"/>
                    <a:pt x="3179" y="4945"/>
                  </a:cubicBezTo>
                  <a:cubicBezTo>
                    <a:pt x="2974" y="4906"/>
                    <a:pt x="2763" y="4886"/>
                    <a:pt x="2552" y="4886"/>
                  </a:cubicBezTo>
                  <a:cubicBezTo>
                    <a:pt x="1307" y="4886"/>
                    <a:pt x="67" y="5578"/>
                    <a:pt x="36" y="6993"/>
                  </a:cubicBezTo>
                  <a:cubicBezTo>
                    <a:pt x="0" y="8863"/>
                    <a:pt x="1786" y="8970"/>
                    <a:pt x="3191" y="9077"/>
                  </a:cubicBezTo>
                  <a:cubicBezTo>
                    <a:pt x="3239" y="9089"/>
                    <a:pt x="3263" y="9113"/>
                    <a:pt x="3275" y="9160"/>
                  </a:cubicBezTo>
                  <a:cubicBezTo>
                    <a:pt x="3280" y="9117"/>
                    <a:pt x="3320" y="9096"/>
                    <a:pt x="3361" y="9096"/>
                  </a:cubicBezTo>
                  <a:cubicBezTo>
                    <a:pt x="3410" y="9096"/>
                    <a:pt x="3460" y="9126"/>
                    <a:pt x="3453" y="9184"/>
                  </a:cubicBezTo>
                  <a:cubicBezTo>
                    <a:pt x="3263" y="10804"/>
                    <a:pt x="4874" y="11774"/>
                    <a:pt x="6340" y="11774"/>
                  </a:cubicBezTo>
                  <a:cubicBezTo>
                    <a:pt x="7438" y="11774"/>
                    <a:pt x="8456" y="11230"/>
                    <a:pt x="8573" y="10006"/>
                  </a:cubicBezTo>
                  <a:cubicBezTo>
                    <a:pt x="8583" y="9923"/>
                    <a:pt x="8656" y="9858"/>
                    <a:pt x="8730" y="9858"/>
                  </a:cubicBezTo>
                  <a:cubicBezTo>
                    <a:pt x="8741" y="9858"/>
                    <a:pt x="8752" y="9860"/>
                    <a:pt x="8763" y="9863"/>
                  </a:cubicBezTo>
                  <a:cubicBezTo>
                    <a:pt x="8779" y="9851"/>
                    <a:pt x="8796" y="9846"/>
                    <a:pt x="8814" y="9846"/>
                  </a:cubicBezTo>
                  <a:cubicBezTo>
                    <a:pt x="8852" y="9846"/>
                    <a:pt x="8890" y="9870"/>
                    <a:pt x="8906" y="9910"/>
                  </a:cubicBezTo>
                  <a:cubicBezTo>
                    <a:pt x="9234" y="11555"/>
                    <a:pt x="10724" y="12307"/>
                    <a:pt x="12243" y="12307"/>
                  </a:cubicBezTo>
                  <a:cubicBezTo>
                    <a:pt x="14254" y="12307"/>
                    <a:pt x="16315" y="10990"/>
                    <a:pt x="15800" y="8684"/>
                  </a:cubicBezTo>
                  <a:cubicBezTo>
                    <a:pt x="15779" y="8577"/>
                    <a:pt x="15873" y="8504"/>
                    <a:pt x="15959" y="8504"/>
                  </a:cubicBezTo>
                  <a:cubicBezTo>
                    <a:pt x="16017" y="8504"/>
                    <a:pt x="16071" y="8536"/>
                    <a:pt x="16086" y="8613"/>
                  </a:cubicBezTo>
                  <a:cubicBezTo>
                    <a:pt x="16098" y="8636"/>
                    <a:pt x="16098" y="8660"/>
                    <a:pt x="16098" y="8684"/>
                  </a:cubicBezTo>
                  <a:cubicBezTo>
                    <a:pt x="16442" y="8871"/>
                    <a:pt x="16811" y="8961"/>
                    <a:pt x="17168" y="8961"/>
                  </a:cubicBezTo>
                  <a:cubicBezTo>
                    <a:pt x="18082" y="8961"/>
                    <a:pt x="18917" y="8374"/>
                    <a:pt x="19062" y="7339"/>
                  </a:cubicBezTo>
                  <a:cubicBezTo>
                    <a:pt x="19260" y="5941"/>
                    <a:pt x="18081" y="4920"/>
                    <a:pt x="16748" y="4920"/>
                  </a:cubicBezTo>
                  <a:cubicBezTo>
                    <a:pt x="16718" y="4920"/>
                    <a:pt x="16688" y="4921"/>
                    <a:pt x="16657" y="4922"/>
                  </a:cubicBezTo>
                  <a:lnTo>
                    <a:pt x="16443" y="4481"/>
                  </a:lnTo>
                  <a:cubicBezTo>
                    <a:pt x="17372" y="2886"/>
                    <a:pt x="16645" y="814"/>
                    <a:pt x="14800" y="338"/>
                  </a:cubicBezTo>
                  <a:cubicBezTo>
                    <a:pt x="14537" y="269"/>
                    <a:pt x="14273" y="236"/>
                    <a:pt x="14013" y="236"/>
                  </a:cubicBezTo>
                  <a:cubicBezTo>
                    <a:pt x="12744" y="236"/>
                    <a:pt x="11567" y="1015"/>
                    <a:pt x="11014" y="2171"/>
                  </a:cubicBezTo>
                  <a:cubicBezTo>
                    <a:pt x="11026" y="2219"/>
                    <a:pt x="11038" y="2255"/>
                    <a:pt x="11038" y="2302"/>
                  </a:cubicBezTo>
                  <a:cubicBezTo>
                    <a:pt x="11059" y="2411"/>
                    <a:pt x="10966" y="2485"/>
                    <a:pt x="10881" y="2485"/>
                  </a:cubicBezTo>
                  <a:cubicBezTo>
                    <a:pt x="10828" y="2485"/>
                    <a:pt x="10778" y="2455"/>
                    <a:pt x="10764" y="2386"/>
                  </a:cubicBezTo>
                  <a:cubicBezTo>
                    <a:pt x="10401" y="698"/>
                    <a:pt x="8944" y="1"/>
                    <a:pt x="7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51"/>
            <p:cNvSpPr/>
            <p:nvPr/>
          </p:nvSpPr>
          <p:spPr>
            <a:xfrm>
              <a:off x="-2081547" y="4847334"/>
              <a:ext cx="32579" cy="29240"/>
            </a:xfrm>
            <a:custGeom>
              <a:avLst/>
              <a:gdLst/>
              <a:ahLst/>
              <a:cxnLst/>
              <a:rect l="l" t="t" r="r" b="b"/>
              <a:pathLst>
                <a:path w="1083" h="972" extrusionOk="0">
                  <a:moveTo>
                    <a:pt x="538" y="1"/>
                  </a:moveTo>
                  <a:cubicBezTo>
                    <a:pt x="526" y="1"/>
                    <a:pt x="513" y="1"/>
                    <a:pt x="501" y="2"/>
                  </a:cubicBezTo>
                  <a:cubicBezTo>
                    <a:pt x="417" y="2"/>
                    <a:pt x="346" y="38"/>
                    <a:pt x="286" y="97"/>
                  </a:cubicBezTo>
                  <a:cubicBezTo>
                    <a:pt x="167" y="169"/>
                    <a:pt x="84" y="288"/>
                    <a:pt x="60" y="431"/>
                  </a:cubicBezTo>
                  <a:cubicBezTo>
                    <a:pt x="1" y="692"/>
                    <a:pt x="179" y="943"/>
                    <a:pt x="441" y="966"/>
                  </a:cubicBezTo>
                  <a:cubicBezTo>
                    <a:pt x="466" y="970"/>
                    <a:pt x="491" y="971"/>
                    <a:pt x="516" y="971"/>
                  </a:cubicBezTo>
                  <a:cubicBezTo>
                    <a:pt x="750" y="971"/>
                    <a:pt x="961" y="823"/>
                    <a:pt x="1036" y="597"/>
                  </a:cubicBezTo>
                  <a:cubicBezTo>
                    <a:pt x="1082" y="277"/>
                    <a:pt x="842" y="1"/>
                    <a:pt x="5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51"/>
            <p:cNvSpPr/>
            <p:nvPr/>
          </p:nvSpPr>
          <p:spPr>
            <a:xfrm>
              <a:off x="-2104440" y="4793215"/>
              <a:ext cx="44402" cy="36159"/>
            </a:xfrm>
            <a:custGeom>
              <a:avLst/>
              <a:gdLst/>
              <a:ahLst/>
              <a:cxnLst/>
              <a:rect l="l" t="t" r="r" b="b"/>
              <a:pathLst>
                <a:path w="1476" h="1202" extrusionOk="0">
                  <a:moveTo>
                    <a:pt x="788" y="0"/>
                  </a:moveTo>
                  <a:cubicBezTo>
                    <a:pt x="298" y="0"/>
                    <a:pt x="0" y="589"/>
                    <a:pt x="333" y="979"/>
                  </a:cubicBezTo>
                  <a:cubicBezTo>
                    <a:pt x="468" y="1131"/>
                    <a:pt x="650" y="1201"/>
                    <a:pt x="828" y="1201"/>
                  </a:cubicBezTo>
                  <a:cubicBezTo>
                    <a:pt x="1152" y="1201"/>
                    <a:pt x="1464" y="971"/>
                    <a:pt x="1464" y="586"/>
                  </a:cubicBezTo>
                  <a:cubicBezTo>
                    <a:pt x="1476" y="313"/>
                    <a:pt x="1297" y="75"/>
                    <a:pt x="1035" y="15"/>
                  </a:cubicBezTo>
                  <a:cubicBezTo>
                    <a:pt x="1006" y="9"/>
                    <a:pt x="973" y="6"/>
                    <a:pt x="940" y="6"/>
                  </a:cubicBezTo>
                  <a:cubicBezTo>
                    <a:pt x="907" y="6"/>
                    <a:pt x="875" y="9"/>
                    <a:pt x="845" y="15"/>
                  </a:cubicBezTo>
                  <a:lnTo>
                    <a:pt x="845" y="3"/>
                  </a:lnTo>
                  <a:cubicBezTo>
                    <a:pt x="826" y="1"/>
                    <a:pt x="807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51"/>
            <p:cNvSpPr/>
            <p:nvPr/>
          </p:nvSpPr>
          <p:spPr>
            <a:xfrm>
              <a:off x="-2262437" y="4823238"/>
              <a:ext cx="38806" cy="52644"/>
            </a:xfrm>
            <a:custGeom>
              <a:avLst/>
              <a:gdLst/>
              <a:ahLst/>
              <a:cxnLst/>
              <a:rect l="l" t="t" r="r" b="b"/>
              <a:pathLst>
                <a:path w="1290" h="1750" extrusionOk="0">
                  <a:moveTo>
                    <a:pt x="629" y="1"/>
                  </a:moveTo>
                  <a:cubicBezTo>
                    <a:pt x="467" y="1"/>
                    <a:pt x="306" y="82"/>
                    <a:pt x="215" y="243"/>
                  </a:cubicBezTo>
                  <a:cubicBezTo>
                    <a:pt x="132" y="422"/>
                    <a:pt x="168" y="624"/>
                    <a:pt x="311" y="767"/>
                  </a:cubicBezTo>
                  <a:cubicBezTo>
                    <a:pt x="84" y="898"/>
                    <a:pt x="1" y="1172"/>
                    <a:pt x="108" y="1398"/>
                  </a:cubicBezTo>
                  <a:cubicBezTo>
                    <a:pt x="217" y="1640"/>
                    <a:pt x="433" y="1750"/>
                    <a:pt x="655" y="1750"/>
                  </a:cubicBezTo>
                  <a:cubicBezTo>
                    <a:pt x="870" y="1750"/>
                    <a:pt x="1092" y="1646"/>
                    <a:pt x="1227" y="1458"/>
                  </a:cubicBezTo>
                  <a:cubicBezTo>
                    <a:pt x="1290" y="1377"/>
                    <a:pt x="1212" y="1297"/>
                    <a:pt x="1134" y="1297"/>
                  </a:cubicBezTo>
                  <a:cubicBezTo>
                    <a:pt x="1108" y="1297"/>
                    <a:pt x="1081" y="1306"/>
                    <a:pt x="1061" y="1327"/>
                  </a:cubicBezTo>
                  <a:cubicBezTo>
                    <a:pt x="942" y="1423"/>
                    <a:pt x="795" y="1511"/>
                    <a:pt x="653" y="1511"/>
                  </a:cubicBezTo>
                  <a:cubicBezTo>
                    <a:pt x="567" y="1511"/>
                    <a:pt x="482" y="1479"/>
                    <a:pt x="406" y="1398"/>
                  </a:cubicBezTo>
                  <a:cubicBezTo>
                    <a:pt x="245" y="1226"/>
                    <a:pt x="317" y="921"/>
                    <a:pt x="557" y="921"/>
                  </a:cubicBezTo>
                  <a:cubicBezTo>
                    <a:pt x="566" y="921"/>
                    <a:pt x="575" y="921"/>
                    <a:pt x="584" y="922"/>
                  </a:cubicBezTo>
                  <a:cubicBezTo>
                    <a:pt x="608" y="934"/>
                    <a:pt x="644" y="934"/>
                    <a:pt x="680" y="934"/>
                  </a:cubicBezTo>
                  <a:cubicBezTo>
                    <a:pt x="811" y="934"/>
                    <a:pt x="834" y="755"/>
                    <a:pt x="703" y="708"/>
                  </a:cubicBezTo>
                  <a:cubicBezTo>
                    <a:pt x="680" y="696"/>
                    <a:pt x="644" y="696"/>
                    <a:pt x="608" y="696"/>
                  </a:cubicBezTo>
                  <a:cubicBezTo>
                    <a:pt x="418" y="648"/>
                    <a:pt x="334" y="422"/>
                    <a:pt x="453" y="279"/>
                  </a:cubicBezTo>
                  <a:cubicBezTo>
                    <a:pt x="517" y="227"/>
                    <a:pt x="592" y="200"/>
                    <a:pt x="666" y="200"/>
                  </a:cubicBezTo>
                  <a:cubicBezTo>
                    <a:pt x="744" y="200"/>
                    <a:pt x="821" y="230"/>
                    <a:pt x="882" y="291"/>
                  </a:cubicBezTo>
                  <a:cubicBezTo>
                    <a:pt x="895" y="300"/>
                    <a:pt x="910" y="304"/>
                    <a:pt x="924" y="304"/>
                  </a:cubicBezTo>
                  <a:cubicBezTo>
                    <a:pt x="984" y="304"/>
                    <a:pt x="1040" y="230"/>
                    <a:pt x="1001" y="172"/>
                  </a:cubicBezTo>
                  <a:cubicBezTo>
                    <a:pt x="903" y="58"/>
                    <a:pt x="766" y="1"/>
                    <a:pt x="629" y="1"/>
                  </a:cubicBezTo>
                  <a:close/>
                </a:path>
              </a:pathLst>
            </a:custGeom>
            <a:solidFill>
              <a:srgbClr val="222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51"/>
            <p:cNvSpPr/>
            <p:nvPr/>
          </p:nvSpPr>
          <p:spPr>
            <a:xfrm>
              <a:off x="-2403196" y="4790146"/>
              <a:ext cx="45786" cy="36340"/>
            </a:xfrm>
            <a:custGeom>
              <a:avLst/>
              <a:gdLst/>
              <a:ahLst/>
              <a:cxnLst/>
              <a:rect l="l" t="t" r="r" b="b"/>
              <a:pathLst>
                <a:path w="1522" h="1208" extrusionOk="0">
                  <a:moveTo>
                    <a:pt x="1013" y="617"/>
                  </a:moveTo>
                  <a:cubicBezTo>
                    <a:pt x="1013" y="629"/>
                    <a:pt x="1013" y="641"/>
                    <a:pt x="1013" y="641"/>
                  </a:cubicBezTo>
                  <a:cubicBezTo>
                    <a:pt x="1003" y="822"/>
                    <a:pt x="848" y="952"/>
                    <a:pt x="685" y="952"/>
                  </a:cubicBezTo>
                  <a:cubicBezTo>
                    <a:pt x="656" y="952"/>
                    <a:pt x="626" y="948"/>
                    <a:pt x="596" y="939"/>
                  </a:cubicBezTo>
                  <a:cubicBezTo>
                    <a:pt x="703" y="939"/>
                    <a:pt x="810" y="903"/>
                    <a:pt x="882" y="831"/>
                  </a:cubicBezTo>
                  <a:cubicBezTo>
                    <a:pt x="953" y="784"/>
                    <a:pt x="1001" y="700"/>
                    <a:pt x="1013" y="617"/>
                  </a:cubicBezTo>
                  <a:close/>
                  <a:moveTo>
                    <a:pt x="710" y="0"/>
                  </a:moveTo>
                  <a:cubicBezTo>
                    <a:pt x="605" y="0"/>
                    <a:pt x="497" y="35"/>
                    <a:pt x="406" y="93"/>
                  </a:cubicBezTo>
                  <a:cubicBezTo>
                    <a:pt x="275" y="165"/>
                    <a:pt x="156" y="296"/>
                    <a:pt x="96" y="450"/>
                  </a:cubicBezTo>
                  <a:cubicBezTo>
                    <a:pt x="1" y="784"/>
                    <a:pt x="215" y="1117"/>
                    <a:pt x="560" y="1189"/>
                  </a:cubicBezTo>
                  <a:cubicBezTo>
                    <a:pt x="613" y="1201"/>
                    <a:pt x="662" y="1207"/>
                    <a:pt x="710" y="1207"/>
                  </a:cubicBezTo>
                  <a:cubicBezTo>
                    <a:pt x="1332" y="1207"/>
                    <a:pt x="1521" y="188"/>
                    <a:pt x="846" y="22"/>
                  </a:cubicBezTo>
                  <a:cubicBezTo>
                    <a:pt x="802" y="7"/>
                    <a:pt x="757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51"/>
            <p:cNvSpPr/>
            <p:nvPr/>
          </p:nvSpPr>
          <p:spPr>
            <a:xfrm>
              <a:off x="-2430060" y="4846311"/>
              <a:ext cx="37994" cy="32880"/>
            </a:xfrm>
            <a:custGeom>
              <a:avLst/>
              <a:gdLst/>
              <a:ahLst/>
              <a:cxnLst/>
              <a:rect l="l" t="t" r="r" b="b"/>
              <a:pathLst>
                <a:path w="1263" h="1093" extrusionOk="0">
                  <a:moveTo>
                    <a:pt x="751" y="0"/>
                  </a:moveTo>
                  <a:cubicBezTo>
                    <a:pt x="322" y="24"/>
                    <a:pt x="1" y="560"/>
                    <a:pt x="310" y="917"/>
                  </a:cubicBezTo>
                  <a:cubicBezTo>
                    <a:pt x="414" y="1035"/>
                    <a:pt x="573" y="1093"/>
                    <a:pt x="731" y="1093"/>
                  </a:cubicBezTo>
                  <a:cubicBezTo>
                    <a:pt x="973" y="1093"/>
                    <a:pt x="1210" y="957"/>
                    <a:pt x="1239" y="691"/>
                  </a:cubicBezTo>
                  <a:cubicBezTo>
                    <a:pt x="1263" y="417"/>
                    <a:pt x="1084" y="179"/>
                    <a:pt x="822" y="107"/>
                  </a:cubicBezTo>
                  <a:cubicBezTo>
                    <a:pt x="846" y="60"/>
                    <a:pt x="810" y="0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51"/>
            <p:cNvSpPr/>
            <p:nvPr/>
          </p:nvSpPr>
          <p:spPr>
            <a:xfrm>
              <a:off x="-2471123" y="4612927"/>
              <a:ext cx="539891" cy="530565"/>
            </a:xfrm>
            <a:custGeom>
              <a:avLst/>
              <a:gdLst/>
              <a:ahLst/>
              <a:cxnLst/>
              <a:rect l="l" t="t" r="r" b="b"/>
              <a:pathLst>
                <a:path w="17947" h="17637" extrusionOk="0">
                  <a:moveTo>
                    <a:pt x="14356" y="12366"/>
                  </a:moveTo>
                  <a:lnTo>
                    <a:pt x="14356" y="12366"/>
                  </a:lnTo>
                  <a:cubicBezTo>
                    <a:pt x="14391" y="12735"/>
                    <a:pt x="14153" y="13021"/>
                    <a:pt x="13820" y="13164"/>
                  </a:cubicBezTo>
                  <a:lnTo>
                    <a:pt x="13748" y="13068"/>
                  </a:lnTo>
                  <a:cubicBezTo>
                    <a:pt x="13736" y="13045"/>
                    <a:pt x="13725" y="13033"/>
                    <a:pt x="13701" y="13021"/>
                  </a:cubicBezTo>
                  <a:lnTo>
                    <a:pt x="13701" y="12937"/>
                  </a:lnTo>
                  <a:cubicBezTo>
                    <a:pt x="13820" y="12652"/>
                    <a:pt x="14058" y="12449"/>
                    <a:pt x="14356" y="12366"/>
                  </a:cubicBezTo>
                  <a:close/>
                  <a:moveTo>
                    <a:pt x="12854" y="12780"/>
                  </a:moveTo>
                  <a:cubicBezTo>
                    <a:pt x="12940" y="12780"/>
                    <a:pt x="13082" y="12866"/>
                    <a:pt x="13129" y="12890"/>
                  </a:cubicBezTo>
                  <a:cubicBezTo>
                    <a:pt x="13272" y="12961"/>
                    <a:pt x="13391" y="13068"/>
                    <a:pt x="13486" y="13187"/>
                  </a:cubicBezTo>
                  <a:cubicBezTo>
                    <a:pt x="13475" y="13199"/>
                    <a:pt x="13463" y="13223"/>
                    <a:pt x="13451" y="13247"/>
                  </a:cubicBezTo>
                  <a:cubicBezTo>
                    <a:pt x="13344" y="13176"/>
                    <a:pt x="13213" y="13128"/>
                    <a:pt x="13082" y="13116"/>
                  </a:cubicBezTo>
                  <a:cubicBezTo>
                    <a:pt x="12939" y="13080"/>
                    <a:pt x="12796" y="13033"/>
                    <a:pt x="12784" y="12866"/>
                  </a:cubicBezTo>
                  <a:cubicBezTo>
                    <a:pt x="12780" y="12802"/>
                    <a:pt x="12810" y="12780"/>
                    <a:pt x="12854" y="12780"/>
                  </a:cubicBezTo>
                  <a:close/>
                  <a:moveTo>
                    <a:pt x="6171" y="14126"/>
                  </a:moveTo>
                  <a:cubicBezTo>
                    <a:pt x="6278" y="14126"/>
                    <a:pt x="6430" y="14298"/>
                    <a:pt x="6497" y="14354"/>
                  </a:cubicBezTo>
                  <a:cubicBezTo>
                    <a:pt x="6569" y="14414"/>
                    <a:pt x="6640" y="14497"/>
                    <a:pt x="6700" y="14569"/>
                  </a:cubicBezTo>
                  <a:lnTo>
                    <a:pt x="6664" y="14604"/>
                  </a:lnTo>
                  <a:cubicBezTo>
                    <a:pt x="6557" y="14569"/>
                    <a:pt x="6462" y="14521"/>
                    <a:pt x="6366" y="14473"/>
                  </a:cubicBezTo>
                  <a:cubicBezTo>
                    <a:pt x="6295" y="14426"/>
                    <a:pt x="5950" y="14176"/>
                    <a:pt x="6152" y="14128"/>
                  </a:cubicBezTo>
                  <a:cubicBezTo>
                    <a:pt x="6158" y="14127"/>
                    <a:pt x="6165" y="14126"/>
                    <a:pt x="6171" y="14126"/>
                  </a:cubicBezTo>
                  <a:close/>
                  <a:moveTo>
                    <a:pt x="13665" y="13318"/>
                  </a:moveTo>
                  <a:lnTo>
                    <a:pt x="14165" y="14009"/>
                  </a:lnTo>
                  <a:cubicBezTo>
                    <a:pt x="14185" y="14028"/>
                    <a:pt x="14220" y="14048"/>
                    <a:pt x="14258" y="14048"/>
                  </a:cubicBezTo>
                  <a:cubicBezTo>
                    <a:pt x="14267" y="14048"/>
                    <a:pt x="14275" y="14047"/>
                    <a:pt x="14284" y="14045"/>
                  </a:cubicBezTo>
                  <a:cubicBezTo>
                    <a:pt x="14284" y="14104"/>
                    <a:pt x="14332" y="14140"/>
                    <a:pt x="14391" y="14140"/>
                  </a:cubicBezTo>
                  <a:lnTo>
                    <a:pt x="15046" y="14164"/>
                  </a:lnTo>
                  <a:cubicBezTo>
                    <a:pt x="14987" y="14235"/>
                    <a:pt x="14915" y="14307"/>
                    <a:pt x="14832" y="14378"/>
                  </a:cubicBezTo>
                  <a:cubicBezTo>
                    <a:pt x="14725" y="14461"/>
                    <a:pt x="14606" y="14521"/>
                    <a:pt x="14498" y="14604"/>
                  </a:cubicBezTo>
                  <a:cubicBezTo>
                    <a:pt x="14486" y="14601"/>
                    <a:pt x="14473" y="14599"/>
                    <a:pt x="14461" y="14599"/>
                  </a:cubicBezTo>
                  <a:cubicBezTo>
                    <a:pt x="14389" y="14599"/>
                    <a:pt x="14323" y="14654"/>
                    <a:pt x="14344" y="14735"/>
                  </a:cubicBezTo>
                  <a:cubicBezTo>
                    <a:pt x="14427" y="14961"/>
                    <a:pt x="14487" y="15188"/>
                    <a:pt x="14534" y="15426"/>
                  </a:cubicBezTo>
                  <a:cubicBezTo>
                    <a:pt x="14308" y="15307"/>
                    <a:pt x="14094" y="15188"/>
                    <a:pt x="13879" y="15057"/>
                  </a:cubicBezTo>
                  <a:cubicBezTo>
                    <a:pt x="13865" y="14999"/>
                    <a:pt x="13816" y="14968"/>
                    <a:pt x="13766" y="14968"/>
                  </a:cubicBezTo>
                  <a:cubicBezTo>
                    <a:pt x="13733" y="14968"/>
                    <a:pt x="13700" y="14981"/>
                    <a:pt x="13677" y="15009"/>
                  </a:cubicBezTo>
                  <a:cubicBezTo>
                    <a:pt x="13486" y="15259"/>
                    <a:pt x="13260" y="15473"/>
                    <a:pt x="13010" y="15640"/>
                  </a:cubicBezTo>
                  <a:cubicBezTo>
                    <a:pt x="12998" y="15331"/>
                    <a:pt x="13046" y="15033"/>
                    <a:pt x="13141" y="14735"/>
                  </a:cubicBezTo>
                  <a:cubicBezTo>
                    <a:pt x="13224" y="14711"/>
                    <a:pt x="13236" y="14604"/>
                    <a:pt x="13165" y="14557"/>
                  </a:cubicBezTo>
                  <a:cubicBezTo>
                    <a:pt x="12903" y="14426"/>
                    <a:pt x="12641" y="14319"/>
                    <a:pt x="12367" y="14235"/>
                  </a:cubicBezTo>
                  <a:cubicBezTo>
                    <a:pt x="12629" y="14152"/>
                    <a:pt x="12903" y="14104"/>
                    <a:pt x="13189" y="14104"/>
                  </a:cubicBezTo>
                  <a:cubicBezTo>
                    <a:pt x="13236" y="14092"/>
                    <a:pt x="13260" y="14045"/>
                    <a:pt x="13248" y="14009"/>
                  </a:cubicBezTo>
                  <a:cubicBezTo>
                    <a:pt x="13248" y="14009"/>
                    <a:pt x="13260" y="13997"/>
                    <a:pt x="13272" y="13997"/>
                  </a:cubicBezTo>
                  <a:cubicBezTo>
                    <a:pt x="13355" y="13878"/>
                    <a:pt x="13439" y="13747"/>
                    <a:pt x="13486" y="13616"/>
                  </a:cubicBezTo>
                  <a:cubicBezTo>
                    <a:pt x="13546" y="13509"/>
                    <a:pt x="13605" y="13414"/>
                    <a:pt x="13665" y="13318"/>
                  </a:cubicBezTo>
                  <a:close/>
                  <a:moveTo>
                    <a:pt x="6783" y="14783"/>
                  </a:moveTo>
                  <a:cubicBezTo>
                    <a:pt x="6938" y="15092"/>
                    <a:pt x="7093" y="15402"/>
                    <a:pt x="7271" y="15688"/>
                  </a:cubicBezTo>
                  <a:cubicBezTo>
                    <a:pt x="7195" y="15753"/>
                    <a:pt x="7249" y="15869"/>
                    <a:pt x="7332" y="15869"/>
                  </a:cubicBezTo>
                  <a:cubicBezTo>
                    <a:pt x="7339" y="15869"/>
                    <a:pt x="7347" y="15868"/>
                    <a:pt x="7355" y="15866"/>
                  </a:cubicBezTo>
                  <a:cubicBezTo>
                    <a:pt x="7443" y="15849"/>
                    <a:pt x="7533" y="15842"/>
                    <a:pt x="7623" y="15842"/>
                  </a:cubicBezTo>
                  <a:cubicBezTo>
                    <a:pt x="7787" y="15842"/>
                    <a:pt x="7951" y="15868"/>
                    <a:pt x="8105" y="15914"/>
                  </a:cubicBezTo>
                  <a:cubicBezTo>
                    <a:pt x="7902" y="16081"/>
                    <a:pt x="7700" y="16247"/>
                    <a:pt x="7509" y="16426"/>
                  </a:cubicBezTo>
                  <a:cubicBezTo>
                    <a:pt x="7486" y="16402"/>
                    <a:pt x="7458" y="16392"/>
                    <a:pt x="7431" y="16392"/>
                  </a:cubicBezTo>
                  <a:cubicBezTo>
                    <a:pt x="7379" y="16392"/>
                    <a:pt x="7331" y="16434"/>
                    <a:pt x="7331" y="16497"/>
                  </a:cubicBezTo>
                  <a:cubicBezTo>
                    <a:pt x="7343" y="16771"/>
                    <a:pt x="7379" y="17045"/>
                    <a:pt x="7450" y="17307"/>
                  </a:cubicBezTo>
                  <a:cubicBezTo>
                    <a:pt x="7152" y="17152"/>
                    <a:pt x="6878" y="16986"/>
                    <a:pt x="6617" y="16795"/>
                  </a:cubicBezTo>
                  <a:cubicBezTo>
                    <a:pt x="6605" y="16771"/>
                    <a:pt x="6581" y="16771"/>
                    <a:pt x="6557" y="16771"/>
                  </a:cubicBezTo>
                  <a:cubicBezTo>
                    <a:pt x="6543" y="16762"/>
                    <a:pt x="6526" y="16758"/>
                    <a:pt x="6508" y="16758"/>
                  </a:cubicBezTo>
                  <a:cubicBezTo>
                    <a:pt x="6479" y="16758"/>
                    <a:pt x="6448" y="16768"/>
                    <a:pt x="6426" y="16783"/>
                  </a:cubicBezTo>
                  <a:cubicBezTo>
                    <a:pt x="6212" y="16962"/>
                    <a:pt x="6009" y="17117"/>
                    <a:pt x="5795" y="17271"/>
                  </a:cubicBezTo>
                  <a:cubicBezTo>
                    <a:pt x="5866" y="16997"/>
                    <a:pt x="5914" y="16712"/>
                    <a:pt x="5938" y="16426"/>
                  </a:cubicBezTo>
                  <a:cubicBezTo>
                    <a:pt x="6021" y="16426"/>
                    <a:pt x="6057" y="16307"/>
                    <a:pt x="5997" y="16247"/>
                  </a:cubicBezTo>
                  <a:cubicBezTo>
                    <a:pt x="5771" y="16057"/>
                    <a:pt x="5545" y="15890"/>
                    <a:pt x="5307" y="15735"/>
                  </a:cubicBezTo>
                  <a:cubicBezTo>
                    <a:pt x="5533" y="15735"/>
                    <a:pt x="5771" y="15712"/>
                    <a:pt x="5997" y="15664"/>
                  </a:cubicBezTo>
                  <a:cubicBezTo>
                    <a:pt x="6033" y="15652"/>
                    <a:pt x="6045" y="15628"/>
                    <a:pt x="6057" y="15604"/>
                  </a:cubicBezTo>
                  <a:cubicBezTo>
                    <a:pt x="6081" y="15604"/>
                    <a:pt x="6105" y="15593"/>
                    <a:pt x="6116" y="15581"/>
                  </a:cubicBezTo>
                  <a:cubicBezTo>
                    <a:pt x="6331" y="15307"/>
                    <a:pt x="6545" y="15033"/>
                    <a:pt x="6783" y="14783"/>
                  </a:cubicBezTo>
                  <a:close/>
                  <a:moveTo>
                    <a:pt x="5575" y="0"/>
                  </a:moveTo>
                  <a:cubicBezTo>
                    <a:pt x="4896" y="0"/>
                    <a:pt x="4218" y="112"/>
                    <a:pt x="3628" y="305"/>
                  </a:cubicBezTo>
                  <a:cubicBezTo>
                    <a:pt x="2616" y="638"/>
                    <a:pt x="1592" y="1246"/>
                    <a:pt x="1104" y="2234"/>
                  </a:cubicBezTo>
                  <a:lnTo>
                    <a:pt x="1116" y="2222"/>
                  </a:lnTo>
                  <a:lnTo>
                    <a:pt x="1116" y="2222"/>
                  </a:lnTo>
                  <a:cubicBezTo>
                    <a:pt x="687" y="3079"/>
                    <a:pt x="675" y="4222"/>
                    <a:pt x="1413" y="4913"/>
                  </a:cubicBezTo>
                  <a:lnTo>
                    <a:pt x="1473" y="4925"/>
                  </a:lnTo>
                  <a:cubicBezTo>
                    <a:pt x="1521" y="4913"/>
                    <a:pt x="1533" y="4865"/>
                    <a:pt x="1521" y="4829"/>
                  </a:cubicBezTo>
                  <a:cubicBezTo>
                    <a:pt x="0" y="2246"/>
                    <a:pt x="2969" y="242"/>
                    <a:pt x="5624" y="242"/>
                  </a:cubicBezTo>
                  <a:cubicBezTo>
                    <a:pt x="7190" y="242"/>
                    <a:pt x="8647" y="939"/>
                    <a:pt x="9010" y="2627"/>
                  </a:cubicBezTo>
                  <a:cubicBezTo>
                    <a:pt x="9024" y="2696"/>
                    <a:pt x="9074" y="2726"/>
                    <a:pt x="9127" y="2726"/>
                  </a:cubicBezTo>
                  <a:cubicBezTo>
                    <a:pt x="9212" y="2726"/>
                    <a:pt x="9305" y="2652"/>
                    <a:pt x="9284" y="2543"/>
                  </a:cubicBezTo>
                  <a:cubicBezTo>
                    <a:pt x="9284" y="2508"/>
                    <a:pt x="9272" y="2460"/>
                    <a:pt x="9260" y="2412"/>
                  </a:cubicBezTo>
                  <a:cubicBezTo>
                    <a:pt x="9813" y="1256"/>
                    <a:pt x="10990" y="477"/>
                    <a:pt x="12259" y="477"/>
                  </a:cubicBezTo>
                  <a:cubicBezTo>
                    <a:pt x="12519" y="477"/>
                    <a:pt x="12783" y="510"/>
                    <a:pt x="13046" y="579"/>
                  </a:cubicBezTo>
                  <a:cubicBezTo>
                    <a:pt x="14891" y="1055"/>
                    <a:pt x="15618" y="3127"/>
                    <a:pt x="14689" y="4722"/>
                  </a:cubicBezTo>
                  <a:lnTo>
                    <a:pt x="14903" y="5175"/>
                  </a:lnTo>
                  <a:cubicBezTo>
                    <a:pt x="14941" y="5173"/>
                    <a:pt x="14979" y="5172"/>
                    <a:pt x="15017" y="5172"/>
                  </a:cubicBezTo>
                  <a:cubicBezTo>
                    <a:pt x="16330" y="5172"/>
                    <a:pt x="17517" y="6168"/>
                    <a:pt x="17308" y="7592"/>
                  </a:cubicBezTo>
                  <a:cubicBezTo>
                    <a:pt x="17155" y="8630"/>
                    <a:pt x="16332" y="9206"/>
                    <a:pt x="15427" y="9206"/>
                  </a:cubicBezTo>
                  <a:cubicBezTo>
                    <a:pt x="15066" y="9206"/>
                    <a:pt x="14693" y="9115"/>
                    <a:pt x="14344" y="8925"/>
                  </a:cubicBezTo>
                  <a:cubicBezTo>
                    <a:pt x="14344" y="8901"/>
                    <a:pt x="14332" y="8877"/>
                    <a:pt x="14332" y="8854"/>
                  </a:cubicBezTo>
                  <a:cubicBezTo>
                    <a:pt x="14318" y="8782"/>
                    <a:pt x="14264" y="8751"/>
                    <a:pt x="14206" y="8751"/>
                  </a:cubicBezTo>
                  <a:cubicBezTo>
                    <a:pt x="14119" y="8751"/>
                    <a:pt x="14025" y="8822"/>
                    <a:pt x="14046" y="8937"/>
                  </a:cubicBezTo>
                  <a:cubicBezTo>
                    <a:pt x="14561" y="11240"/>
                    <a:pt x="12509" y="12553"/>
                    <a:pt x="10502" y="12553"/>
                  </a:cubicBezTo>
                  <a:cubicBezTo>
                    <a:pt x="8981" y="12553"/>
                    <a:pt x="7486" y="11799"/>
                    <a:pt x="7152" y="10151"/>
                  </a:cubicBezTo>
                  <a:cubicBezTo>
                    <a:pt x="7145" y="10114"/>
                    <a:pt x="7109" y="10090"/>
                    <a:pt x="7071" y="10090"/>
                  </a:cubicBezTo>
                  <a:cubicBezTo>
                    <a:pt x="7049" y="10090"/>
                    <a:pt x="7027" y="10098"/>
                    <a:pt x="7009" y="10116"/>
                  </a:cubicBezTo>
                  <a:cubicBezTo>
                    <a:pt x="6997" y="10112"/>
                    <a:pt x="6984" y="10110"/>
                    <a:pt x="6972" y="10110"/>
                  </a:cubicBezTo>
                  <a:cubicBezTo>
                    <a:pt x="6899" y="10110"/>
                    <a:pt x="6829" y="10166"/>
                    <a:pt x="6819" y="10247"/>
                  </a:cubicBezTo>
                  <a:cubicBezTo>
                    <a:pt x="6702" y="11475"/>
                    <a:pt x="5686" y="12020"/>
                    <a:pt x="4588" y="12020"/>
                  </a:cubicBezTo>
                  <a:cubicBezTo>
                    <a:pt x="3121" y="12020"/>
                    <a:pt x="1509" y="11046"/>
                    <a:pt x="1699" y="9425"/>
                  </a:cubicBezTo>
                  <a:cubicBezTo>
                    <a:pt x="1706" y="9372"/>
                    <a:pt x="1656" y="9341"/>
                    <a:pt x="1607" y="9341"/>
                  </a:cubicBezTo>
                  <a:cubicBezTo>
                    <a:pt x="1569" y="9341"/>
                    <a:pt x="1531" y="9360"/>
                    <a:pt x="1521" y="9401"/>
                  </a:cubicBezTo>
                  <a:lnTo>
                    <a:pt x="1509" y="9461"/>
                  </a:lnTo>
                  <a:cubicBezTo>
                    <a:pt x="1172" y="11221"/>
                    <a:pt x="2903" y="12277"/>
                    <a:pt x="4532" y="12277"/>
                  </a:cubicBezTo>
                  <a:cubicBezTo>
                    <a:pt x="5381" y="12277"/>
                    <a:pt x="6202" y="11990"/>
                    <a:pt x="6688" y="11366"/>
                  </a:cubicBezTo>
                  <a:lnTo>
                    <a:pt x="6688" y="11366"/>
                  </a:lnTo>
                  <a:cubicBezTo>
                    <a:pt x="6676" y="11580"/>
                    <a:pt x="6712" y="11818"/>
                    <a:pt x="6712" y="11961"/>
                  </a:cubicBezTo>
                  <a:cubicBezTo>
                    <a:pt x="6712" y="12759"/>
                    <a:pt x="6700" y="13557"/>
                    <a:pt x="6747" y="14342"/>
                  </a:cubicBezTo>
                  <a:cubicBezTo>
                    <a:pt x="6576" y="14153"/>
                    <a:pt x="6336" y="13935"/>
                    <a:pt x="6131" y="13935"/>
                  </a:cubicBezTo>
                  <a:cubicBezTo>
                    <a:pt x="6066" y="13935"/>
                    <a:pt x="6004" y="13957"/>
                    <a:pt x="5950" y="14009"/>
                  </a:cubicBezTo>
                  <a:cubicBezTo>
                    <a:pt x="5807" y="14152"/>
                    <a:pt x="5974" y="14342"/>
                    <a:pt x="6081" y="14438"/>
                  </a:cubicBezTo>
                  <a:cubicBezTo>
                    <a:pt x="6224" y="14569"/>
                    <a:pt x="6390" y="14652"/>
                    <a:pt x="6581" y="14700"/>
                  </a:cubicBezTo>
                  <a:cubicBezTo>
                    <a:pt x="6355" y="14950"/>
                    <a:pt x="6164" y="15200"/>
                    <a:pt x="5985" y="15473"/>
                  </a:cubicBezTo>
                  <a:cubicBezTo>
                    <a:pt x="5974" y="15485"/>
                    <a:pt x="5974" y="15497"/>
                    <a:pt x="5974" y="15509"/>
                  </a:cubicBezTo>
                  <a:cubicBezTo>
                    <a:pt x="5783" y="15489"/>
                    <a:pt x="5593" y="15481"/>
                    <a:pt x="5401" y="15481"/>
                  </a:cubicBezTo>
                  <a:cubicBezTo>
                    <a:pt x="5245" y="15481"/>
                    <a:pt x="5086" y="15487"/>
                    <a:pt x="4926" y="15497"/>
                  </a:cubicBezTo>
                  <a:cubicBezTo>
                    <a:pt x="4807" y="15497"/>
                    <a:pt x="4771" y="15652"/>
                    <a:pt x="4866" y="15723"/>
                  </a:cubicBezTo>
                  <a:cubicBezTo>
                    <a:pt x="5164" y="15926"/>
                    <a:pt x="5450" y="16164"/>
                    <a:pt x="5759" y="16355"/>
                  </a:cubicBezTo>
                  <a:cubicBezTo>
                    <a:pt x="5616" y="16700"/>
                    <a:pt x="5569" y="17128"/>
                    <a:pt x="5497" y="17486"/>
                  </a:cubicBezTo>
                  <a:cubicBezTo>
                    <a:pt x="5479" y="17568"/>
                    <a:pt x="5538" y="17636"/>
                    <a:pt x="5610" y="17636"/>
                  </a:cubicBezTo>
                  <a:cubicBezTo>
                    <a:pt x="5631" y="17636"/>
                    <a:pt x="5654" y="17630"/>
                    <a:pt x="5676" y="17617"/>
                  </a:cubicBezTo>
                  <a:cubicBezTo>
                    <a:pt x="5997" y="17438"/>
                    <a:pt x="6295" y="17212"/>
                    <a:pt x="6569" y="16962"/>
                  </a:cubicBezTo>
                  <a:cubicBezTo>
                    <a:pt x="6855" y="17224"/>
                    <a:pt x="7188" y="17450"/>
                    <a:pt x="7557" y="17605"/>
                  </a:cubicBezTo>
                  <a:cubicBezTo>
                    <a:pt x="7576" y="17618"/>
                    <a:pt x="7597" y="17625"/>
                    <a:pt x="7617" y="17625"/>
                  </a:cubicBezTo>
                  <a:cubicBezTo>
                    <a:pt x="7683" y="17625"/>
                    <a:pt x="7742" y="17556"/>
                    <a:pt x="7724" y="17474"/>
                  </a:cubicBezTo>
                  <a:cubicBezTo>
                    <a:pt x="7700" y="17176"/>
                    <a:pt x="7640" y="16878"/>
                    <a:pt x="7581" y="16581"/>
                  </a:cubicBezTo>
                  <a:cubicBezTo>
                    <a:pt x="7855" y="16378"/>
                    <a:pt x="8117" y="16164"/>
                    <a:pt x="8379" y="15950"/>
                  </a:cubicBezTo>
                  <a:cubicBezTo>
                    <a:pt x="8426" y="15902"/>
                    <a:pt x="8426" y="15819"/>
                    <a:pt x="8367" y="15783"/>
                  </a:cubicBezTo>
                  <a:cubicBezTo>
                    <a:pt x="8142" y="15680"/>
                    <a:pt x="7903" y="15629"/>
                    <a:pt x="7666" y="15629"/>
                  </a:cubicBezTo>
                  <a:cubicBezTo>
                    <a:pt x="7602" y="15629"/>
                    <a:pt x="7538" y="15632"/>
                    <a:pt x="7474" y="15640"/>
                  </a:cubicBezTo>
                  <a:cubicBezTo>
                    <a:pt x="7331" y="15319"/>
                    <a:pt x="7152" y="15021"/>
                    <a:pt x="6986" y="14723"/>
                  </a:cubicBezTo>
                  <a:lnTo>
                    <a:pt x="6938" y="14640"/>
                  </a:lnTo>
                  <a:cubicBezTo>
                    <a:pt x="6938" y="14628"/>
                    <a:pt x="6938" y="14616"/>
                    <a:pt x="6926" y="14604"/>
                  </a:cubicBezTo>
                  <a:cubicBezTo>
                    <a:pt x="6914" y="14580"/>
                    <a:pt x="6890" y="14545"/>
                    <a:pt x="6855" y="14509"/>
                  </a:cubicBezTo>
                  <a:cubicBezTo>
                    <a:pt x="6855" y="14497"/>
                    <a:pt x="6855" y="14485"/>
                    <a:pt x="6855" y="14473"/>
                  </a:cubicBezTo>
                  <a:cubicBezTo>
                    <a:pt x="7026" y="14279"/>
                    <a:pt x="7242" y="13996"/>
                    <a:pt x="7481" y="13996"/>
                  </a:cubicBezTo>
                  <a:cubicBezTo>
                    <a:pt x="7491" y="13996"/>
                    <a:pt x="7500" y="13996"/>
                    <a:pt x="7509" y="13997"/>
                  </a:cubicBezTo>
                  <a:cubicBezTo>
                    <a:pt x="7520" y="13995"/>
                    <a:pt x="7530" y="13994"/>
                    <a:pt x="7540" y="13994"/>
                  </a:cubicBezTo>
                  <a:cubicBezTo>
                    <a:pt x="7589" y="13994"/>
                    <a:pt x="7637" y="14017"/>
                    <a:pt x="7676" y="14057"/>
                  </a:cubicBezTo>
                  <a:lnTo>
                    <a:pt x="7652" y="14271"/>
                  </a:lnTo>
                  <a:cubicBezTo>
                    <a:pt x="7593" y="14319"/>
                    <a:pt x="7521" y="14366"/>
                    <a:pt x="7450" y="14402"/>
                  </a:cubicBezTo>
                  <a:cubicBezTo>
                    <a:pt x="7307" y="14485"/>
                    <a:pt x="7152" y="14545"/>
                    <a:pt x="7021" y="14628"/>
                  </a:cubicBezTo>
                  <a:cubicBezTo>
                    <a:pt x="6986" y="14640"/>
                    <a:pt x="6974" y="14688"/>
                    <a:pt x="6998" y="14711"/>
                  </a:cubicBezTo>
                  <a:cubicBezTo>
                    <a:pt x="7007" y="14748"/>
                    <a:pt x="7037" y="14763"/>
                    <a:pt x="7066" y="14763"/>
                  </a:cubicBezTo>
                  <a:cubicBezTo>
                    <a:pt x="7075" y="14763"/>
                    <a:pt x="7084" y="14762"/>
                    <a:pt x="7093" y="14759"/>
                  </a:cubicBezTo>
                  <a:cubicBezTo>
                    <a:pt x="7331" y="14664"/>
                    <a:pt x="8212" y="14271"/>
                    <a:pt x="7736" y="13914"/>
                  </a:cubicBezTo>
                  <a:cubicBezTo>
                    <a:pt x="7660" y="13856"/>
                    <a:pt x="7583" y="13831"/>
                    <a:pt x="7507" y="13831"/>
                  </a:cubicBezTo>
                  <a:cubicBezTo>
                    <a:pt x="7270" y="13831"/>
                    <a:pt x="7038" y="14070"/>
                    <a:pt x="6867" y="14295"/>
                  </a:cubicBezTo>
                  <a:cubicBezTo>
                    <a:pt x="6890" y="13795"/>
                    <a:pt x="6890" y="13307"/>
                    <a:pt x="6890" y="12818"/>
                  </a:cubicBezTo>
                  <a:cubicBezTo>
                    <a:pt x="6890" y="12521"/>
                    <a:pt x="6724" y="11211"/>
                    <a:pt x="6998" y="11044"/>
                  </a:cubicBezTo>
                  <a:cubicBezTo>
                    <a:pt x="7057" y="10997"/>
                    <a:pt x="7033" y="10913"/>
                    <a:pt x="6962" y="10901"/>
                  </a:cubicBezTo>
                  <a:cubicBezTo>
                    <a:pt x="6998" y="10818"/>
                    <a:pt x="7021" y="10735"/>
                    <a:pt x="7045" y="10651"/>
                  </a:cubicBezTo>
                  <a:cubicBezTo>
                    <a:pt x="7388" y="12170"/>
                    <a:pt x="9176" y="12861"/>
                    <a:pt x="10686" y="12861"/>
                  </a:cubicBezTo>
                  <a:cubicBezTo>
                    <a:pt x="10905" y="12861"/>
                    <a:pt x="11118" y="12847"/>
                    <a:pt x="11319" y="12818"/>
                  </a:cubicBezTo>
                  <a:cubicBezTo>
                    <a:pt x="12165" y="12699"/>
                    <a:pt x="12939" y="12306"/>
                    <a:pt x="13534" y="11687"/>
                  </a:cubicBezTo>
                  <a:lnTo>
                    <a:pt x="13534" y="11687"/>
                  </a:lnTo>
                  <a:cubicBezTo>
                    <a:pt x="13510" y="12056"/>
                    <a:pt x="13534" y="12437"/>
                    <a:pt x="13582" y="12806"/>
                  </a:cubicBezTo>
                  <a:cubicBezTo>
                    <a:pt x="13558" y="12866"/>
                    <a:pt x="13534" y="12926"/>
                    <a:pt x="13522" y="12997"/>
                  </a:cubicBezTo>
                  <a:cubicBezTo>
                    <a:pt x="13345" y="12837"/>
                    <a:pt x="13050" y="12606"/>
                    <a:pt x="12841" y="12606"/>
                  </a:cubicBezTo>
                  <a:cubicBezTo>
                    <a:pt x="12755" y="12606"/>
                    <a:pt x="12683" y="12646"/>
                    <a:pt x="12641" y="12747"/>
                  </a:cubicBezTo>
                  <a:cubicBezTo>
                    <a:pt x="12593" y="12890"/>
                    <a:pt x="12641" y="13033"/>
                    <a:pt x="12736" y="13140"/>
                  </a:cubicBezTo>
                  <a:cubicBezTo>
                    <a:pt x="12915" y="13307"/>
                    <a:pt x="13189" y="13247"/>
                    <a:pt x="13379" y="13366"/>
                  </a:cubicBezTo>
                  <a:cubicBezTo>
                    <a:pt x="13260" y="13545"/>
                    <a:pt x="13189" y="13747"/>
                    <a:pt x="13189" y="13961"/>
                  </a:cubicBezTo>
                  <a:cubicBezTo>
                    <a:pt x="13189" y="13961"/>
                    <a:pt x="13189" y="13973"/>
                    <a:pt x="13189" y="13973"/>
                  </a:cubicBezTo>
                  <a:cubicBezTo>
                    <a:pt x="13080" y="13954"/>
                    <a:pt x="12970" y="13944"/>
                    <a:pt x="12860" y="13944"/>
                  </a:cubicBezTo>
                  <a:cubicBezTo>
                    <a:pt x="12564" y="13944"/>
                    <a:pt x="12271" y="14016"/>
                    <a:pt x="12010" y="14164"/>
                  </a:cubicBezTo>
                  <a:cubicBezTo>
                    <a:pt x="11927" y="14211"/>
                    <a:pt x="11951" y="14330"/>
                    <a:pt x="12034" y="14366"/>
                  </a:cubicBezTo>
                  <a:cubicBezTo>
                    <a:pt x="12343" y="14473"/>
                    <a:pt x="12665" y="14628"/>
                    <a:pt x="12986" y="14723"/>
                  </a:cubicBezTo>
                  <a:cubicBezTo>
                    <a:pt x="12808" y="15069"/>
                    <a:pt x="12736" y="15462"/>
                    <a:pt x="12796" y="15843"/>
                  </a:cubicBezTo>
                  <a:cubicBezTo>
                    <a:pt x="12805" y="15916"/>
                    <a:pt x="12857" y="15962"/>
                    <a:pt x="12919" y="15962"/>
                  </a:cubicBezTo>
                  <a:cubicBezTo>
                    <a:pt x="12937" y="15962"/>
                    <a:pt x="12956" y="15958"/>
                    <a:pt x="12974" y="15950"/>
                  </a:cubicBezTo>
                  <a:cubicBezTo>
                    <a:pt x="13308" y="15759"/>
                    <a:pt x="13594" y="15497"/>
                    <a:pt x="13808" y="15176"/>
                  </a:cubicBezTo>
                  <a:cubicBezTo>
                    <a:pt x="14058" y="15426"/>
                    <a:pt x="14344" y="15616"/>
                    <a:pt x="14665" y="15735"/>
                  </a:cubicBezTo>
                  <a:cubicBezTo>
                    <a:pt x="14674" y="15738"/>
                    <a:pt x="14683" y="15739"/>
                    <a:pt x="14692" y="15739"/>
                  </a:cubicBezTo>
                  <a:cubicBezTo>
                    <a:pt x="14771" y="15739"/>
                    <a:pt x="14819" y="15645"/>
                    <a:pt x="14808" y="15581"/>
                  </a:cubicBezTo>
                  <a:cubicBezTo>
                    <a:pt x="14772" y="15283"/>
                    <a:pt x="14689" y="14997"/>
                    <a:pt x="14594" y="14723"/>
                  </a:cubicBezTo>
                  <a:cubicBezTo>
                    <a:pt x="14915" y="14676"/>
                    <a:pt x="15213" y="14354"/>
                    <a:pt x="15380" y="14116"/>
                  </a:cubicBezTo>
                  <a:cubicBezTo>
                    <a:pt x="15415" y="14033"/>
                    <a:pt x="15368" y="13938"/>
                    <a:pt x="15272" y="13938"/>
                  </a:cubicBezTo>
                  <a:lnTo>
                    <a:pt x="14391" y="13914"/>
                  </a:lnTo>
                  <a:lnTo>
                    <a:pt x="14367" y="13914"/>
                  </a:lnTo>
                  <a:cubicBezTo>
                    <a:pt x="14367" y="13914"/>
                    <a:pt x="14367" y="13902"/>
                    <a:pt x="14356" y="13890"/>
                  </a:cubicBezTo>
                  <a:lnTo>
                    <a:pt x="13939" y="13318"/>
                  </a:lnTo>
                  <a:cubicBezTo>
                    <a:pt x="14367" y="13187"/>
                    <a:pt x="14618" y="12652"/>
                    <a:pt x="14522" y="12235"/>
                  </a:cubicBezTo>
                  <a:cubicBezTo>
                    <a:pt x="14503" y="12195"/>
                    <a:pt x="14466" y="12172"/>
                    <a:pt x="14428" y="12172"/>
                  </a:cubicBezTo>
                  <a:cubicBezTo>
                    <a:pt x="14420" y="12172"/>
                    <a:pt x="14411" y="12173"/>
                    <a:pt x="14403" y="12175"/>
                  </a:cubicBezTo>
                  <a:cubicBezTo>
                    <a:pt x="14117" y="12223"/>
                    <a:pt x="13867" y="12378"/>
                    <a:pt x="13701" y="12604"/>
                  </a:cubicBezTo>
                  <a:cubicBezTo>
                    <a:pt x="13689" y="12247"/>
                    <a:pt x="13665" y="11890"/>
                    <a:pt x="13653" y="11532"/>
                  </a:cubicBezTo>
                  <a:cubicBezTo>
                    <a:pt x="14225" y="10878"/>
                    <a:pt x="14487" y="10020"/>
                    <a:pt x="14391" y="9163"/>
                  </a:cubicBezTo>
                  <a:lnTo>
                    <a:pt x="14391" y="9163"/>
                  </a:lnTo>
                  <a:cubicBezTo>
                    <a:pt x="14727" y="9394"/>
                    <a:pt x="15103" y="9499"/>
                    <a:pt x="15475" y="9499"/>
                  </a:cubicBezTo>
                  <a:cubicBezTo>
                    <a:pt x="16411" y="9499"/>
                    <a:pt x="17328" y="8838"/>
                    <a:pt x="17558" y="7842"/>
                  </a:cubicBezTo>
                  <a:cubicBezTo>
                    <a:pt x="17946" y="6196"/>
                    <a:pt x="16583" y="4864"/>
                    <a:pt x="15002" y="4864"/>
                  </a:cubicBezTo>
                  <a:cubicBezTo>
                    <a:pt x="14981" y="4864"/>
                    <a:pt x="14960" y="4865"/>
                    <a:pt x="14939" y="4865"/>
                  </a:cubicBezTo>
                  <a:cubicBezTo>
                    <a:pt x="15915" y="3210"/>
                    <a:pt x="15249" y="1019"/>
                    <a:pt x="13379" y="364"/>
                  </a:cubicBezTo>
                  <a:cubicBezTo>
                    <a:pt x="13041" y="249"/>
                    <a:pt x="12679" y="194"/>
                    <a:pt x="12312" y="194"/>
                  </a:cubicBezTo>
                  <a:cubicBezTo>
                    <a:pt x="11011" y="194"/>
                    <a:pt x="9657" y="890"/>
                    <a:pt x="9164" y="2079"/>
                  </a:cubicBezTo>
                  <a:cubicBezTo>
                    <a:pt x="8652" y="575"/>
                    <a:pt x="7113" y="0"/>
                    <a:pt x="55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51"/>
            <p:cNvSpPr/>
            <p:nvPr/>
          </p:nvSpPr>
          <p:spPr>
            <a:xfrm>
              <a:off x="-2533396" y="4758138"/>
              <a:ext cx="149570" cy="320770"/>
            </a:xfrm>
            <a:custGeom>
              <a:avLst/>
              <a:gdLst/>
              <a:ahLst/>
              <a:cxnLst/>
              <a:rect l="l" t="t" r="r" b="b"/>
              <a:pathLst>
                <a:path w="4972" h="10663" extrusionOk="0">
                  <a:moveTo>
                    <a:pt x="2345" y="7165"/>
                  </a:moveTo>
                  <a:cubicBezTo>
                    <a:pt x="2463" y="7165"/>
                    <a:pt x="2646" y="7267"/>
                    <a:pt x="2698" y="7289"/>
                  </a:cubicBezTo>
                  <a:cubicBezTo>
                    <a:pt x="2841" y="7360"/>
                    <a:pt x="2948" y="7479"/>
                    <a:pt x="3019" y="7622"/>
                  </a:cubicBezTo>
                  <a:lnTo>
                    <a:pt x="2733" y="7563"/>
                  </a:lnTo>
                  <a:cubicBezTo>
                    <a:pt x="2591" y="7527"/>
                    <a:pt x="2281" y="7491"/>
                    <a:pt x="2245" y="7313"/>
                  </a:cubicBezTo>
                  <a:cubicBezTo>
                    <a:pt x="2227" y="7201"/>
                    <a:pt x="2275" y="7165"/>
                    <a:pt x="2345" y="7165"/>
                  </a:cubicBezTo>
                  <a:close/>
                  <a:moveTo>
                    <a:pt x="3870" y="7258"/>
                  </a:moveTo>
                  <a:cubicBezTo>
                    <a:pt x="3896" y="7258"/>
                    <a:pt x="3922" y="7261"/>
                    <a:pt x="3948" y="7265"/>
                  </a:cubicBezTo>
                  <a:cubicBezTo>
                    <a:pt x="4281" y="7337"/>
                    <a:pt x="3876" y="7527"/>
                    <a:pt x="3769" y="7563"/>
                  </a:cubicBezTo>
                  <a:cubicBezTo>
                    <a:pt x="3614" y="7622"/>
                    <a:pt x="3460" y="7658"/>
                    <a:pt x="3293" y="7658"/>
                  </a:cubicBezTo>
                  <a:lnTo>
                    <a:pt x="3269" y="7658"/>
                  </a:lnTo>
                  <a:cubicBezTo>
                    <a:pt x="3388" y="7453"/>
                    <a:pt x="3623" y="7258"/>
                    <a:pt x="3870" y="7258"/>
                  </a:cubicBezTo>
                  <a:close/>
                  <a:moveTo>
                    <a:pt x="3222" y="7920"/>
                  </a:moveTo>
                  <a:cubicBezTo>
                    <a:pt x="3376" y="8146"/>
                    <a:pt x="3472" y="8408"/>
                    <a:pt x="3472" y="8682"/>
                  </a:cubicBezTo>
                  <a:cubicBezTo>
                    <a:pt x="3472" y="8706"/>
                    <a:pt x="3483" y="8730"/>
                    <a:pt x="3495" y="8741"/>
                  </a:cubicBezTo>
                  <a:cubicBezTo>
                    <a:pt x="3495" y="8772"/>
                    <a:pt x="3531" y="8803"/>
                    <a:pt x="3564" y="8803"/>
                  </a:cubicBezTo>
                  <a:cubicBezTo>
                    <a:pt x="3569" y="8803"/>
                    <a:pt x="3574" y="8803"/>
                    <a:pt x="3579" y="8801"/>
                  </a:cubicBezTo>
                  <a:lnTo>
                    <a:pt x="4567" y="8801"/>
                  </a:lnTo>
                  <a:cubicBezTo>
                    <a:pt x="4365" y="8968"/>
                    <a:pt x="4162" y="9122"/>
                    <a:pt x="3948" y="9265"/>
                  </a:cubicBezTo>
                  <a:cubicBezTo>
                    <a:pt x="3912" y="9277"/>
                    <a:pt x="3876" y="9301"/>
                    <a:pt x="3864" y="9325"/>
                  </a:cubicBezTo>
                  <a:cubicBezTo>
                    <a:pt x="3829" y="9349"/>
                    <a:pt x="3817" y="9408"/>
                    <a:pt x="3853" y="9444"/>
                  </a:cubicBezTo>
                  <a:cubicBezTo>
                    <a:pt x="3853" y="9599"/>
                    <a:pt x="3864" y="9742"/>
                    <a:pt x="3888" y="9896"/>
                  </a:cubicBezTo>
                  <a:lnTo>
                    <a:pt x="3912" y="10158"/>
                  </a:lnTo>
                  <a:lnTo>
                    <a:pt x="3936" y="10337"/>
                  </a:lnTo>
                  <a:cubicBezTo>
                    <a:pt x="3954" y="10383"/>
                    <a:pt x="3951" y="10401"/>
                    <a:pt x="3921" y="10401"/>
                  </a:cubicBezTo>
                  <a:cubicBezTo>
                    <a:pt x="3913" y="10401"/>
                    <a:pt x="3902" y="10399"/>
                    <a:pt x="3888" y="10396"/>
                  </a:cubicBezTo>
                  <a:cubicBezTo>
                    <a:pt x="3885" y="10397"/>
                    <a:pt x="3882" y="10398"/>
                    <a:pt x="3878" y="10398"/>
                  </a:cubicBezTo>
                  <a:cubicBezTo>
                    <a:pt x="3783" y="10398"/>
                    <a:pt x="3505" y="10108"/>
                    <a:pt x="3436" y="10051"/>
                  </a:cubicBezTo>
                  <a:cubicBezTo>
                    <a:pt x="3317" y="9956"/>
                    <a:pt x="3198" y="9861"/>
                    <a:pt x="3079" y="9777"/>
                  </a:cubicBezTo>
                  <a:cubicBezTo>
                    <a:pt x="3071" y="9714"/>
                    <a:pt x="3020" y="9677"/>
                    <a:pt x="2970" y="9677"/>
                  </a:cubicBezTo>
                  <a:cubicBezTo>
                    <a:pt x="2945" y="9677"/>
                    <a:pt x="2920" y="9686"/>
                    <a:pt x="2900" y="9706"/>
                  </a:cubicBezTo>
                  <a:cubicBezTo>
                    <a:pt x="2650" y="9980"/>
                    <a:pt x="2364" y="10206"/>
                    <a:pt x="2031" y="10361"/>
                  </a:cubicBezTo>
                  <a:cubicBezTo>
                    <a:pt x="2126" y="10039"/>
                    <a:pt x="2210" y="9706"/>
                    <a:pt x="2257" y="9384"/>
                  </a:cubicBezTo>
                  <a:cubicBezTo>
                    <a:pt x="2352" y="9361"/>
                    <a:pt x="2376" y="9242"/>
                    <a:pt x="2305" y="9194"/>
                  </a:cubicBezTo>
                  <a:cubicBezTo>
                    <a:pt x="2079" y="9087"/>
                    <a:pt x="1864" y="8956"/>
                    <a:pt x="1662" y="8813"/>
                  </a:cubicBezTo>
                  <a:lnTo>
                    <a:pt x="1662" y="8813"/>
                  </a:lnTo>
                  <a:cubicBezTo>
                    <a:pt x="1742" y="8819"/>
                    <a:pt x="1823" y="8822"/>
                    <a:pt x="1905" y="8822"/>
                  </a:cubicBezTo>
                  <a:cubicBezTo>
                    <a:pt x="2149" y="8822"/>
                    <a:pt x="2397" y="8795"/>
                    <a:pt x="2638" y="8741"/>
                  </a:cubicBezTo>
                  <a:cubicBezTo>
                    <a:pt x="2674" y="8730"/>
                    <a:pt x="2686" y="8694"/>
                    <a:pt x="2674" y="8658"/>
                  </a:cubicBezTo>
                  <a:cubicBezTo>
                    <a:pt x="2864" y="8420"/>
                    <a:pt x="3043" y="8170"/>
                    <a:pt x="3222" y="7920"/>
                  </a:cubicBezTo>
                  <a:close/>
                  <a:moveTo>
                    <a:pt x="2795" y="0"/>
                  </a:moveTo>
                  <a:cubicBezTo>
                    <a:pt x="1458" y="0"/>
                    <a:pt x="161" y="879"/>
                    <a:pt x="90" y="2324"/>
                  </a:cubicBezTo>
                  <a:cubicBezTo>
                    <a:pt x="1" y="4032"/>
                    <a:pt x="1398" y="4714"/>
                    <a:pt x="2829" y="4714"/>
                  </a:cubicBezTo>
                  <a:cubicBezTo>
                    <a:pt x="2924" y="4714"/>
                    <a:pt x="3019" y="4711"/>
                    <a:pt x="3114" y="4705"/>
                  </a:cubicBezTo>
                  <a:lnTo>
                    <a:pt x="3114" y="4705"/>
                  </a:lnTo>
                  <a:cubicBezTo>
                    <a:pt x="3198" y="5634"/>
                    <a:pt x="3186" y="6563"/>
                    <a:pt x="3102" y="7491"/>
                  </a:cubicBezTo>
                  <a:cubicBezTo>
                    <a:pt x="3019" y="7337"/>
                    <a:pt x="2888" y="7217"/>
                    <a:pt x="2733" y="7134"/>
                  </a:cubicBezTo>
                  <a:cubicBezTo>
                    <a:pt x="2628" y="7067"/>
                    <a:pt x="2485" y="6990"/>
                    <a:pt x="2352" y="6990"/>
                  </a:cubicBezTo>
                  <a:cubicBezTo>
                    <a:pt x="2274" y="6990"/>
                    <a:pt x="2200" y="7016"/>
                    <a:pt x="2138" y="7086"/>
                  </a:cubicBezTo>
                  <a:cubicBezTo>
                    <a:pt x="2031" y="7241"/>
                    <a:pt x="2079" y="7467"/>
                    <a:pt x="2233" y="7575"/>
                  </a:cubicBezTo>
                  <a:cubicBezTo>
                    <a:pt x="2340" y="7634"/>
                    <a:pt x="2460" y="7682"/>
                    <a:pt x="2579" y="7706"/>
                  </a:cubicBezTo>
                  <a:cubicBezTo>
                    <a:pt x="2733" y="7753"/>
                    <a:pt x="2900" y="7789"/>
                    <a:pt x="3067" y="7825"/>
                  </a:cubicBezTo>
                  <a:cubicBezTo>
                    <a:pt x="2888" y="8075"/>
                    <a:pt x="2710" y="8325"/>
                    <a:pt x="2567" y="8575"/>
                  </a:cubicBezTo>
                  <a:cubicBezTo>
                    <a:pt x="2555" y="8587"/>
                    <a:pt x="2555" y="8599"/>
                    <a:pt x="2555" y="8610"/>
                  </a:cubicBezTo>
                  <a:cubicBezTo>
                    <a:pt x="2416" y="8584"/>
                    <a:pt x="2268" y="8575"/>
                    <a:pt x="2118" y="8575"/>
                  </a:cubicBezTo>
                  <a:cubicBezTo>
                    <a:pt x="1867" y="8575"/>
                    <a:pt x="1611" y="8599"/>
                    <a:pt x="1388" y="8599"/>
                  </a:cubicBezTo>
                  <a:cubicBezTo>
                    <a:pt x="1293" y="8599"/>
                    <a:pt x="1245" y="8706"/>
                    <a:pt x="1305" y="8777"/>
                  </a:cubicBezTo>
                  <a:cubicBezTo>
                    <a:pt x="1531" y="9027"/>
                    <a:pt x="1817" y="9230"/>
                    <a:pt x="2126" y="9349"/>
                  </a:cubicBezTo>
                  <a:cubicBezTo>
                    <a:pt x="1983" y="9742"/>
                    <a:pt x="1864" y="10134"/>
                    <a:pt x="1769" y="10527"/>
                  </a:cubicBezTo>
                  <a:cubicBezTo>
                    <a:pt x="1759" y="10600"/>
                    <a:pt x="1811" y="10663"/>
                    <a:pt x="1872" y="10663"/>
                  </a:cubicBezTo>
                  <a:cubicBezTo>
                    <a:pt x="1881" y="10663"/>
                    <a:pt x="1890" y="10662"/>
                    <a:pt x="1900" y="10658"/>
                  </a:cubicBezTo>
                  <a:cubicBezTo>
                    <a:pt x="2329" y="10504"/>
                    <a:pt x="2710" y="10254"/>
                    <a:pt x="3007" y="9920"/>
                  </a:cubicBezTo>
                  <a:cubicBezTo>
                    <a:pt x="3198" y="10111"/>
                    <a:pt x="3400" y="10301"/>
                    <a:pt x="3603" y="10468"/>
                  </a:cubicBezTo>
                  <a:cubicBezTo>
                    <a:pt x="3688" y="10544"/>
                    <a:pt x="3797" y="10658"/>
                    <a:pt x="3928" y="10658"/>
                  </a:cubicBezTo>
                  <a:cubicBezTo>
                    <a:pt x="3961" y="10658"/>
                    <a:pt x="3995" y="10651"/>
                    <a:pt x="4031" y="10635"/>
                  </a:cubicBezTo>
                  <a:cubicBezTo>
                    <a:pt x="4198" y="10563"/>
                    <a:pt x="4162" y="10361"/>
                    <a:pt x="4150" y="10206"/>
                  </a:cubicBezTo>
                  <a:cubicBezTo>
                    <a:pt x="4138" y="9944"/>
                    <a:pt x="4115" y="9670"/>
                    <a:pt x="4055" y="9408"/>
                  </a:cubicBezTo>
                  <a:cubicBezTo>
                    <a:pt x="4365" y="9230"/>
                    <a:pt x="4650" y="9015"/>
                    <a:pt x="4912" y="8777"/>
                  </a:cubicBezTo>
                  <a:cubicBezTo>
                    <a:pt x="4972" y="8706"/>
                    <a:pt x="4924" y="8599"/>
                    <a:pt x="4841" y="8599"/>
                  </a:cubicBezTo>
                  <a:cubicBezTo>
                    <a:pt x="4644" y="8587"/>
                    <a:pt x="4448" y="8581"/>
                    <a:pt x="4253" y="8581"/>
                  </a:cubicBezTo>
                  <a:cubicBezTo>
                    <a:pt x="4058" y="8581"/>
                    <a:pt x="3864" y="8587"/>
                    <a:pt x="3674" y="8599"/>
                  </a:cubicBezTo>
                  <a:lnTo>
                    <a:pt x="3662" y="8599"/>
                  </a:lnTo>
                  <a:cubicBezTo>
                    <a:pt x="3650" y="8313"/>
                    <a:pt x="3555" y="8039"/>
                    <a:pt x="3400" y="7801"/>
                  </a:cubicBezTo>
                  <a:cubicBezTo>
                    <a:pt x="3722" y="7753"/>
                    <a:pt x="4603" y="7527"/>
                    <a:pt x="4162" y="7194"/>
                  </a:cubicBezTo>
                  <a:cubicBezTo>
                    <a:pt x="4077" y="7122"/>
                    <a:pt x="3981" y="7091"/>
                    <a:pt x="3884" y="7091"/>
                  </a:cubicBezTo>
                  <a:cubicBezTo>
                    <a:pt x="3644" y="7091"/>
                    <a:pt x="3393" y="7279"/>
                    <a:pt x="3257" y="7491"/>
                  </a:cubicBezTo>
                  <a:cubicBezTo>
                    <a:pt x="3388" y="6563"/>
                    <a:pt x="3400" y="5622"/>
                    <a:pt x="3305" y="4681"/>
                  </a:cubicBezTo>
                  <a:cubicBezTo>
                    <a:pt x="3388" y="4681"/>
                    <a:pt x="3472" y="4670"/>
                    <a:pt x="3543" y="4658"/>
                  </a:cubicBezTo>
                  <a:cubicBezTo>
                    <a:pt x="3567" y="4658"/>
                    <a:pt x="3591" y="4646"/>
                    <a:pt x="3591" y="4634"/>
                  </a:cubicBezTo>
                  <a:lnTo>
                    <a:pt x="3603" y="4574"/>
                  </a:lnTo>
                  <a:cubicBezTo>
                    <a:pt x="3603" y="4539"/>
                    <a:pt x="3567" y="4503"/>
                    <a:pt x="3531" y="4503"/>
                  </a:cubicBezTo>
                  <a:cubicBezTo>
                    <a:pt x="2126" y="4396"/>
                    <a:pt x="340" y="4277"/>
                    <a:pt x="376" y="2419"/>
                  </a:cubicBezTo>
                  <a:cubicBezTo>
                    <a:pt x="407" y="1002"/>
                    <a:pt x="1642" y="300"/>
                    <a:pt x="2894" y="300"/>
                  </a:cubicBezTo>
                  <a:cubicBezTo>
                    <a:pt x="3104" y="300"/>
                    <a:pt x="3314" y="320"/>
                    <a:pt x="3519" y="359"/>
                  </a:cubicBezTo>
                  <a:cubicBezTo>
                    <a:pt x="3533" y="363"/>
                    <a:pt x="3546" y="365"/>
                    <a:pt x="3559" y="365"/>
                  </a:cubicBezTo>
                  <a:cubicBezTo>
                    <a:pt x="3696" y="365"/>
                    <a:pt x="3744" y="141"/>
                    <a:pt x="3591" y="98"/>
                  </a:cubicBezTo>
                  <a:lnTo>
                    <a:pt x="3567" y="98"/>
                  </a:lnTo>
                  <a:lnTo>
                    <a:pt x="3507" y="86"/>
                  </a:lnTo>
                  <a:cubicBezTo>
                    <a:pt x="3273" y="28"/>
                    <a:pt x="3033" y="0"/>
                    <a:pt x="2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3038" y="38804"/>
            <a:ext cx="6333856" cy="509862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9" name="Google Shape;11479;p68"/>
          <p:cNvSpPr/>
          <p:nvPr/>
        </p:nvSpPr>
        <p:spPr>
          <a:xfrm>
            <a:off x="134938" y="1242775"/>
            <a:ext cx="572990" cy="183062"/>
          </a:xfrm>
          <a:custGeom>
            <a:avLst/>
            <a:gdLst/>
            <a:ahLst/>
            <a:cxnLst/>
            <a:rect l="l" t="t" r="r" b="b"/>
            <a:pathLst>
              <a:path w="17741" h="5668" extrusionOk="0">
                <a:moveTo>
                  <a:pt x="7276" y="1"/>
                </a:moveTo>
                <a:cubicBezTo>
                  <a:pt x="6556" y="1"/>
                  <a:pt x="5893" y="453"/>
                  <a:pt x="5370" y="965"/>
                </a:cubicBezTo>
                <a:cubicBezTo>
                  <a:pt x="4822" y="1525"/>
                  <a:pt x="4370" y="2156"/>
                  <a:pt x="4036" y="2858"/>
                </a:cubicBezTo>
                <a:cubicBezTo>
                  <a:pt x="3739" y="3418"/>
                  <a:pt x="3596" y="4049"/>
                  <a:pt x="3608" y="4680"/>
                </a:cubicBezTo>
                <a:cubicBezTo>
                  <a:pt x="3417" y="4430"/>
                  <a:pt x="3334" y="4120"/>
                  <a:pt x="3191" y="3834"/>
                </a:cubicBezTo>
                <a:cubicBezTo>
                  <a:pt x="3060" y="3561"/>
                  <a:pt x="2846" y="3275"/>
                  <a:pt x="2536" y="3215"/>
                </a:cubicBezTo>
                <a:cubicBezTo>
                  <a:pt x="2492" y="3207"/>
                  <a:pt x="2448" y="3202"/>
                  <a:pt x="2405" y="3202"/>
                </a:cubicBezTo>
                <a:cubicBezTo>
                  <a:pt x="2095" y="3202"/>
                  <a:pt x="1800" y="3411"/>
                  <a:pt x="1560" y="3620"/>
                </a:cubicBezTo>
                <a:cubicBezTo>
                  <a:pt x="965" y="4132"/>
                  <a:pt x="441" y="4727"/>
                  <a:pt x="0" y="5382"/>
                </a:cubicBezTo>
                <a:lnTo>
                  <a:pt x="17740" y="5668"/>
                </a:lnTo>
                <a:lnTo>
                  <a:pt x="15585" y="4061"/>
                </a:lnTo>
                <a:cubicBezTo>
                  <a:pt x="15062" y="3668"/>
                  <a:pt x="14514" y="3275"/>
                  <a:pt x="13871" y="3215"/>
                </a:cubicBezTo>
                <a:cubicBezTo>
                  <a:pt x="13841" y="3213"/>
                  <a:pt x="13810" y="3212"/>
                  <a:pt x="13779" y="3212"/>
                </a:cubicBezTo>
                <a:cubicBezTo>
                  <a:pt x="13161" y="3212"/>
                  <a:pt x="12502" y="3662"/>
                  <a:pt x="12514" y="4275"/>
                </a:cubicBezTo>
                <a:cubicBezTo>
                  <a:pt x="12395" y="3537"/>
                  <a:pt x="11847" y="2846"/>
                  <a:pt x="11109" y="2703"/>
                </a:cubicBezTo>
                <a:cubicBezTo>
                  <a:pt x="11025" y="2687"/>
                  <a:pt x="10940" y="2679"/>
                  <a:pt x="10856" y="2679"/>
                </a:cubicBezTo>
                <a:cubicBezTo>
                  <a:pt x="10191" y="2679"/>
                  <a:pt x="9526" y="3157"/>
                  <a:pt x="9442" y="3823"/>
                </a:cubicBezTo>
                <a:cubicBezTo>
                  <a:pt x="9442" y="3037"/>
                  <a:pt x="9430" y="2239"/>
                  <a:pt x="9144" y="1501"/>
                </a:cubicBezTo>
                <a:cubicBezTo>
                  <a:pt x="8870" y="763"/>
                  <a:pt x="8263" y="108"/>
                  <a:pt x="7477" y="13"/>
                </a:cubicBezTo>
                <a:cubicBezTo>
                  <a:pt x="7410" y="4"/>
                  <a:pt x="7342" y="1"/>
                  <a:pt x="7276" y="1"/>
                </a:cubicBezTo>
                <a:close/>
              </a:path>
            </a:pathLst>
          </a:custGeom>
          <a:solidFill>
            <a:srgbClr val="BCDEEA">
              <a:alpha val="502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19" name="Google Shape;11519;p68"/>
          <p:cNvGrpSpPr/>
          <p:nvPr/>
        </p:nvGrpSpPr>
        <p:grpSpPr>
          <a:xfrm>
            <a:off x="6996706" y="-83725"/>
            <a:ext cx="2167291" cy="1513721"/>
            <a:chOff x="6996706" y="-83725"/>
            <a:chExt cx="2167291" cy="1513721"/>
          </a:xfrm>
        </p:grpSpPr>
        <p:sp>
          <p:nvSpPr>
            <p:cNvPr id="11520" name="Google Shape;11520;p68"/>
            <p:cNvSpPr/>
            <p:nvPr/>
          </p:nvSpPr>
          <p:spPr>
            <a:xfrm>
              <a:off x="6996706" y="-21647"/>
              <a:ext cx="2167291" cy="1451643"/>
            </a:xfrm>
            <a:custGeom>
              <a:avLst/>
              <a:gdLst/>
              <a:ahLst/>
              <a:cxnLst/>
              <a:rect l="l" t="t" r="r" b="b"/>
              <a:pathLst>
                <a:path w="67104" h="44946" extrusionOk="0">
                  <a:moveTo>
                    <a:pt x="0" y="1"/>
                  </a:moveTo>
                  <a:cubicBezTo>
                    <a:pt x="1762" y="6371"/>
                    <a:pt x="4393" y="16324"/>
                    <a:pt x="8799" y="19741"/>
                  </a:cubicBezTo>
                  <a:cubicBezTo>
                    <a:pt x="11263" y="21658"/>
                    <a:pt x="14168" y="22230"/>
                    <a:pt x="17002" y="22611"/>
                  </a:cubicBezTo>
                  <a:cubicBezTo>
                    <a:pt x="20202" y="23028"/>
                    <a:pt x="23435" y="23242"/>
                    <a:pt x="26670" y="23242"/>
                  </a:cubicBezTo>
                  <a:cubicBezTo>
                    <a:pt x="26757" y="23242"/>
                    <a:pt x="26844" y="23242"/>
                    <a:pt x="26932" y="23242"/>
                  </a:cubicBezTo>
                  <a:cubicBezTo>
                    <a:pt x="27821" y="23238"/>
                    <a:pt x="28714" y="23218"/>
                    <a:pt x="29608" y="23218"/>
                  </a:cubicBezTo>
                  <a:cubicBezTo>
                    <a:pt x="31300" y="23218"/>
                    <a:pt x="32992" y="23289"/>
                    <a:pt x="34659" y="23671"/>
                  </a:cubicBezTo>
                  <a:cubicBezTo>
                    <a:pt x="39505" y="24790"/>
                    <a:pt x="43863" y="28516"/>
                    <a:pt x="47268" y="33243"/>
                  </a:cubicBezTo>
                  <a:cubicBezTo>
                    <a:pt x="48863" y="35458"/>
                    <a:pt x="50304" y="37910"/>
                    <a:pt x="52078" y="39875"/>
                  </a:cubicBezTo>
                  <a:cubicBezTo>
                    <a:pt x="55010" y="43128"/>
                    <a:pt x="58585" y="44945"/>
                    <a:pt x="62233" y="44945"/>
                  </a:cubicBezTo>
                  <a:cubicBezTo>
                    <a:pt x="63859" y="44945"/>
                    <a:pt x="65499" y="44584"/>
                    <a:pt x="67104" y="43828"/>
                  </a:cubicBezTo>
                  <a:lnTo>
                    <a:pt x="66961" y="1"/>
                  </a:lnTo>
                  <a:close/>
                </a:path>
              </a:pathLst>
            </a:custGeom>
            <a:solidFill>
              <a:srgbClr val="BCDEEA">
                <a:alpha val="50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8"/>
            <p:cNvSpPr/>
            <p:nvPr/>
          </p:nvSpPr>
          <p:spPr>
            <a:xfrm>
              <a:off x="8453367" y="191652"/>
              <a:ext cx="522251" cy="857692"/>
            </a:xfrm>
            <a:custGeom>
              <a:avLst/>
              <a:gdLst/>
              <a:ahLst/>
              <a:cxnLst/>
              <a:rect l="l" t="t" r="r" b="b"/>
              <a:pathLst>
                <a:path w="16170" h="26556" extrusionOk="0">
                  <a:moveTo>
                    <a:pt x="14595" y="0"/>
                  </a:moveTo>
                  <a:cubicBezTo>
                    <a:pt x="12466" y="0"/>
                    <a:pt x="10028" y="1322"/>
                    <a:pt x="8335" y="2577"/>
                  </a:cubicBezTo>
                  <a:cubicBezTo>
                    <a:pt x="4763" y="5196"/>
                    <a:pt x="2263" y="9149"/>
                    <a:pt x="1132" y="13423"/>
                  </a:cubicBezTo>
                  <a:cubicBezTo>
                    <a:pt x="1" y="17698"/>
                    <a:pt x="179" y="22270"/>
                    <a:pt x="1346" y="26556"/>
                  </a:cubicBezTo>
                  <a:cubicBezTo>
                    <a:pt x="1549" y="26484"/>
                    <a:pt x="1739" y="26365"/>
                    <a:pt x="1882" y="26210"/>
                  </a:cubicBezTo>
                  <a:lnTo>
                    <a:pt x="8490" y="20043"/>
                  </a:lnTo>
                  <a:cubicBezTo>
                    <a:pt x="9252" y="19329"/>
                    <a:pt x="10014" y="18626"/>
                    <a:pt x="10717" y="17852"/>
                  </a:cubicBezTo>
                  <a:cubicBezTo>
                    <a:pt x="13574" y="14745"/>
                    <a:pt x="15384" y="10816"/>
                    <a:pt x="15920" y="6625"/>
                  </a:cubicBezTo>
                  <a:cubicBezTo>
                    <a:pt x="16170" y="4613"/>
                    <a:pt x="16110" y="2529"/>
                    <a:pt x="15396" y="612"/>
                  </a:cubicBezTo>
                  <a:cubicBezTo>
                    <a:pt x="15300" y="338"/>
                    <a:pt x="15122" y="17"/>
                    <a:pt x="14824" y="5"/>
                  </a:cubicBezTo>
                  <a:lnTo>
                    <a:pt x="14812" y="5"/>
                  </a:lnTo>
                  <a:cubicBezTo>
                    <a:pt x="14740" y="2"/>
                    <a:pt x="14668" y="0"/>
                    <a:pt x="145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8"/>
            <p:cNvSpPr/>
            <p:nvPr/>
          </p:nvSpPr>
          <p:spPr>
            <a:xfrm>
              <a:off x="8576812" y="226115"/>
              <a:ext cx="339414" cy="630835"/>
            </a:xfrm>
            <a:custGeom>
              <a:avLst/>
              <a:gdLst/>
              <a:ahLst/>
              <a:cxnLst/>
              <a:rect l="l" t="t" r="r" b="b"/>
              <a:pathLst>
                <a:path w="10509" h="19532" extrusionOk="0">
                  <a:moveTo>
                    <a:pt x="10378" y="0"/>
                  </a:moveTo>
                  <a:cubicBezTo>
                    <a:pt x="10358" y="0"/>
                    <a:pt x="10338" y="10"/>
                    <a:pt x="10324" y="33"/>
                  </a:cubicBezTo>
                  <a:cubicBezTo>
                    <a:pt x="9490" y="1200"/>
                    <a:pt x="8692" y="2379"/>
                    <a:pt x="7918" y="3581"/>
                  </a:cubicBezTo>
                  <a:cubicBezTo>
                    <a:pt x="7145" y="4784"/>
                    <a:pt x="6406" y="5998"/>
                    <a:pt x="5704" y="7248"/>
                  </a:cubicBezTo>
                  <a:cubicBezTo>
                    <a:pt x="4990" y="8487"/>
                    <a:pt x="4311" y="9749"/>
                    <a:pt x="3668" y="11023"/>
                  </a:cubicBezTo>
                  <a:cubicBezTo>
                    <a:pt x="3025" y="12309"/>
                    <a:pt x="2418" y="13606"/>
                    <a:pt x="1834" y="14928"/>
                  </a:cubicBezTo>
                  <a:cubicBezTo>
                    <a:pt x="1263" y="16238"/>
                    <a:pt x="727" y="17559"/>
                    <a:pt x="215" y="18893"/>
                  </a:cubicBezTo>
                  <a:cubicBezTo>
                    <a:pt x="156" y="19059"/>
                    <a:pt x="96" y="19226"/>
                    <a:pt x="25" y="19393"/>
                  </a:cubicBezTo>
                  <a:cubicBezTo>
                    <a:pt x="1" y="19465"/>
                    <a:pt x="68" y="19531"/>
                    <a:pt x="125" y="19531"/>
                  </a:cubicBezTo>
                  <a:cubicBezTo>
                    <a:pt x="154" y="19531"/>
                    <a:pt x="180" y="19515"/>
                    <a:pt x="191" y="19476"/>
                  </a:cubicBezTo>
                  <a:cubicBezTo>
                    <a:pt x="691" y="18143"/>
                    <a:pt x="1227" y="16809"/>
                    <a:pt x="1799" y="15499"/>
                  </a:cubicBezTo>
                  <a:cubicBezTo>
                    <a:pt x="2358" y="14178"/>
                    <a:pt x="2965" y="12892"/>
                    <a:pt x="3585" y="11618"/>
                  </a:cubicBezTo>
                  <a:cubicBezTo>
                    <a:pt x="4216" y="10344"/>
                    <a:pt x="4882" y="9082"/>
                    <a:pt x="5585" y="7844"/>
                  </a:cubicBezTo>
                  <a:cubicBezTo>
                    <a:pt x="6275" y="6594"/>
                    <a:pt x="7014" y="5367"/>
                    <a:pt x="7776" y="4153"/>
                  </a:cubicBezTo>
                  <a:cubicBezTo>
                    <a:pt x="8538" y="2950"/>
                    <a:pt x="9323" y="1760"/>
                    <a:pt x="10145" y="605"/>
                  </a:cubicBezTo>
                  <a:lnTo>
                    <a:pt x="10454" y="164"/>
                  </a:lnTo>
                  <a:cubicBezTo>
                    <a:pt x="10508" y="92"/>
                    <a:pt x="10440" y="0"/>
                    <a:pt x="10378" y="0"/>
                  </a:cubicBezTo>
                  <a:close/>
                </a:path>
              </a:pathLst>
            </a:custGeom>
            <a:solidFill>
              <a:srgbClr val="DB9E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8"/>
            <p:cNvSpPr/>
            <p:nvPr/>
          </p:nvSpPr>
          <p:spPr>
            <a:xfrm>
              <a:off x="8645640" y="335833"/>
              <a:ext cx="196337" cy="210580"/>
            </a:xfrm>
            <a:custGeom>
              <a:avLst/>
              <a:gdLst/>
              <a:ahLst/>
              <a:cxnLst/>
              <a:rect l="l" t="t" r="r" b="b"/>
              <a:pathLst>
                <a:path w="6079" h="6520" extrusionOk="0">
                  <a:moveTo>
                    <a:pt x="5947" y="0"/>
                  </a:moveTo>
                  <a:cubicBezTo>
                    <a:pt x="5931" y="0"/>
                    <a:pt x="5913" y="5"/>
                    <a:pt x="5895" y="18"/>
                  </a:cubicBezTo>
                  <a:cubicBezTo>
                    <a:pt x="5454" y="387"/>
                    <a:pt x="5014" y="756"/>
                    <a:pt x="4573" y="1125"/>
                  </a:cubicBezTo>
                  <a:cubicBezTo>
                    <a:pt x="4144" y="1506"/>
                    <a:pt x="3728" y="1887"/>
                    <a:pt x="3323" y="2280"/>
                  </a:cubicBezTo>
                  <a:cubicBezTo>
                    <a:pt x="2930" y="2673"/>
                    <a:pt x="2537" y="3078"/>
                    <a:pt x="2168" y="3494"/>
                  </a:cubicBezTo>
                  <a:cubicBezTo>
                    <a:pt x="1787" y="3911"/>
                    <a:pt x="1430" y="4340"/>
                    <a:pt x="1096" y="4792"/>
                  </a:cubicBezTo>
                  <a:cubicBezTo>
                    <a:pt x="751" y="5244"/>
                    <a:pt x="430" y="5721"/>
                    <a:pt x="132" y="6209"/>
                  </a:cubicBezTo>
                  <a:lnTo>
                    <a:pt x="25" y="6387"/>
                  </a:lnTo>
                  <a:cubicBezTo>
                    <a:pt x="0" y="6462"/>
                    <a:pt x="61" y="6519"/>
                    <a:pt x="121" y="6519"/>
                  </a:cubicBezTo>
                  <a:cubicBezTo>
                    <a:pt x="147" y="6519"/>
                    <a:pt x="173" y="6508"/>
                    <a:pt x="192" y="6483"/>
                  </a:cubicBezTo>
                  <a:cubicBezTo>
                    <a:pt x="477" y="5995"/>
                    <a:pt x="787" y="5530"/>
                    <a:pt x="1120" y="5078"/>
                  </a:cubicBezTo>
                  <a:cubicBezTo>
                    <a:pt x="1454" y="4625"/>
                    <a:pt x="1799" y="4197"/>
                    <a:pt x="2156" y="3768"/>
                  </a:cubicBezTo>
                  <a:cubicBezTo>
                    <a:pt x="2525" y="3351"/>
                    <a:pt x="2906" y="2947"/>
                    <a:pt x="3311" y="2554"/>
                  </a:cubicBezTo>
                  <a:cubicBezTo>
                    <a:pt x="3704" y="2161"/>
                    <a:pt x="4121" y="1780"/>
                    <a:pt x="4537" y="1411"/>
                  </a:cubicBezTo>
                  <a:cubicBezTo>
                    <a:pt x="4954" y="1042"/>
                    <a:pt x="5383" y="672"/>
                    <a:pt x="5823" y="315"/>
                  </a:cubicBezTo>
                  <a:lnTo>
                    <a:pt x="5990" y="184"/>
                  </a:lnTo>
                  <a:cubicBezTo>
                    <a:pt x="6079" y="125"/>
                    <a:pt x="6028" y="0"/>
                    <a:pt x="5947" y="0"/>
                  </a:cubicBezTo>
                  <a:close/>
                </a:path>
              </a:pathLst>
            </a:custGeom>
            <a:solidFill>
              <a:srgbClr val="DB9E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8"/>
            <p:cNvSpPr/>
            <p:nvPr/>
          </p:nvSpPr>
          <p:spPr>
            <a:xfrm>
              <a:off x="8728873" y="467094"/>
              <a:ext cx="36012" cy="291711"/>
            </a:xfrm>
            <a:custGeom>
              <a:avLst/>
              <a:gdLst/>
              <a:ahLst/>
              <a:cxnLst/>
              <a:rect l="l" t="t" r="r" b="b"/>
              <a:pathLst>
                <a:path w="1115" h="9032" extrusionOk="0">
                  <a:moveTo>
                    <a:pt x="869" y="153"/>
                  </a:moveTo>
                  <a:cubicBezTo>
                    <a:pt x="869" y="153"/>
                    <a:pt x="872" y="154"/>
                    <a:pt x="877" y="157"/>
                  </a:cubicBezTo>
                  <a:lnTo>
                    <a:pt x="877" y="159"/>
                  </a:lnTo>
                  <a:lnTo>
                    <a:pt x="877" y="159"/>
                  </a:lnTo>
                  <a:cubicBezTo>
                    <a:pt x="873" y="157"/>
                    <a:pt x="867" y="153"/>
                    <a:pt x="869" y="153"/>
                  </a:cubicBezTo>
                  <a:close/>
                  <a:moveTo>
                    <a:pt x="934" y="0"/>
                  </a:moveTo>
                  <a:cubicBezTo>
                    <a:pt x="860" y="0"/>
                    <a:pt x="802" y="103"/>
                    <a:pt x="877" y="168"/>
                  </a:cubicBezTo>
                  <a:lnTo>
                    <a:pt x="877" y="159"/>
                  </a:lnTo>
                  <a:lnTo>
                    <a:pt x="877" y="159"/>
                  </a:lnTo>
                  <a:cubicBezTo>
                    <a:pt x="878" y="160"/>
                    <a:pt x="879" y="160"/>
                    <a:pt x="879" y="160"/>
                  </a:cubicBezTo>
                  <a:cubicBezTo>
                    <a:pt x="880" y="160"/>
                    <a:pt x="879" y="159"/>
                    <a:pt x="877" y="157"/>
                  </a:cubicBezTo>
                  <a:lnTo>
                    <a:pt x="877" y="157"/>
                  </a:lnTo>
                  <a:cubicBezTo>
                    <a:pt x="901" y="168"/>
                    <a:pt x="877" y="168"/>
                    <a:pt x="877" y="168"/>
                  </a:cubicBezTo>
                  <a:lnTo>
                    <a:pt x="877" y="192"/>
                  </a:lnTo>
                  <a:cubicBezTo>
                    <a:pt x="877" y="204"/>
                    <a:pt x="889" y="216"/>
                    <a:pt x="889" y="228"/>
                  </a:cubicBezTo>
                  <a:lnTo>
                    <a:pt x="889" y="252"/>
                  </a:lnTo>
                  <a:lnTo>
                    <a:pt x="889" y="276"/>
                  </a:lnTo>
                  <a:cubicBezTo>
                    <a:pt x="901" y="359"/>
                    <a:pt x="913" y="454"/>
                    <a:pt x="913" y="538"/>
                  </a:cubicBezTo>
                  <a:cubicBezTo>
                    <a:pt x="924" y="716"/>
                    <a:pt x="924" y="895"/>
                    <a:pt x="924" y="1073"/>
                  </a:cubicBezTo>
                  <a:lnTo>
                    <a:pt x="924" y="1847"/>
                  </a:lnTo>
                  <a:cubicBezTo>
                    <a:pt x="924" y="2181"/>
                    <a:pt x="913" y="2514"/>
                    <a:pt x="889" y="2835"/>
                  </a:cubicBezTo>
                  <a:cubicBezTo>
                    <a:pt x="865" y="3490"/>
                    <a:pt x="817" y="4145"/>
                    <a:pt x="746" y="4800"/>
                  </a:cubicBezTo>
                  <a:cubicBezTo>
                    <a:pt x="674" y="5443"/>
                    <a:pt x="579" y="6098"/>
                    <a:pt x="472" y="6753"/>
                  </a:cubicBezTo>
                  <a:cubicBezTo>
                    <a:pt x="353" y="7396"/>
                    <a:pt x="222" y="8050"/>
                    <a:pt x="67" y="8693"/>
                  </a:cubicBezTo>
                  <a:lnTo>
                    <a:pt x="8" y="8931"/>
                  </a:lnTo>
                  <a:cubicBezTo>
                    <a:pt x="1" y="8994"/>
                    <a:pt x="50" y="9032"/>
                    <a:pt x="102" y="9032"/>
                  </a:cubicBezTo>
                  <a:cubicBezTo>
                    <a:pt x="139" y="9032"/>
                    <a:pt x="178" y="9012"/>
                    <a:pt x="198" y="8967"/>
                  </a:cubicBezTo>
                  <a:cubicBezTo>
                    <a:pt x="353" y="8324"/>
                    <a:pt x="496" y="7669"/>
                    <a:pt x="615" y="7015"/>
                  </a:cubicBezTo>
                  <a:cubicBezTo>
                    <a:pt x="734" y="6360"/>
                    <a:pt x="841" y="5693"/>
                    <a:pt x="913" y="5038"/>
                  </a:cubicBezTo>
                  <a:cubicBezTo>
                    <a:pt x="996" y="4371"/>
                    <a:pt x="1044" y="3705"/>
                    <a:pt x="1079" y="3038"/>
                  </a:cubicBezTo>
                  <a:cubicBezTo>
                    <a:pt x="1115" y="2395"/>
                    <a:pt x="1115" y="1764"/>
                    <a:pt x="1115" y="1121"/>
                  </a:cubicBezTo>
                  <a:lnTo>
                    <a:pt x="1115" y="633"/>
                  </a:lnTo>
                  <a:cubicBezTo>
                    <a:pt x="1115" y="538"/>
                    <a:pt x="1103" y="442"/>
                    <a:pt x="1091" y="335"/>
                  </a:cubicBezTo>
                  <a:cubicBezTo>
                    <a:pt x="1091" y="264"/>
                    <a:pt x="1079" y="180"/>
                    <a:pt x="1055" y="109"/>
                  </a:cubicBezTo>
                  <a:cubicBezTo>
                    <a:pt x="1044" y="85"/>
                    <a:pt x="1020" y="49"/>
                    <a:pt x="996" y="26"/>
                  </a:cubicBezTo>
                  <a:cubicBezTo>
                    <a:pt x="976" y="8"/>
                    <a:pt x="954" y="0"/>
                    <a:pt x="934" y="0"/>
                  </a:cubicBezTo>
                  <a:close/>
                </a:path>
              </a:pathLst>
            </a:custGeom>
            <a:solidFill>
              <a:srgbClr val="DB9E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8"/>
            <p:cNvSpPr/>
            <p:nvPr/>
          </p:nvSpPr>
          <p:spPr>
            <a:xfrm>
              <a:off x="8527201" y="625130"/>
              <a:ext cx="153768" cy="186421"/>
            </a:xfrm>
            <a:custGeom>
              <a:avLst/>
              <a:gdLst/>
              <a:ahLst/>
              <a:cxnLst/>
              <a:rect l="l" t="t" r="r" b="b"/>
              <a:pathLst>
                <a:path w="4761" h="5772" extrusionOk="0">
                  <a:moveTo>
                    <a:pt x="4621" y="1"/>
                  </a:moveTo>
                  <a:cubicBezTo>
                    <a:pt x="4606" y="1"/>
                    <a:pt x="4590" y="5"/>
                    <a:pt x="4573" y="14"/>
                  </a:cubicBezTo>
                  <a:lnTo>
                    <a:pt x="4573" y="26"/>
                  </a:lnTo>
                  <a:cubicBezTo>
                    <a:pt x="4204" y="324"/>
                    <a:pt x="3835" y="645"/>
                    <a:pt x="3489" y="979"/>
                  </a:cubicBezTo>
                  <a:cubicBezTo>
                    <a:pt x="3144" y="1312"/>
                    <a:pt x="2811" y="1657"/>
                    <a:pt x="2513" y="2002"/>
                  </a:cubicBezTo>
                  <a:cubicBezTo>
                    <a:pt x="2204" y="2348"/>
                    <a:pt x="1918" y="2705"/>
                    <a:pt x="1632" y="3074"/>
                  </a:cubicBezTo>
                  <a:cubicBezTo>
                    <a:pt x="1358" y="3455"/>
                    <a:pt x="1084" y="3836"/>
                    <a:pt x="834" y="4241"/>
                  </a:cubicBezTo>
                  <a:cubicBezTo>
                    <a:pt x="572" y="4646"/>
                    <a:pt x="334" y="5062"/>
                    <a:pt x="108" y="5491"/>
                  </a:cubicBezTo>
                  <a:lnTo>
                    <a:pt x="25" y="5646"/>
                  </a:lnTo>
                  <a:cubicBezTo>
                    <a:pt x="0" y="5711"/>
                    <a:pt x="60" y="5771"/>
                    <a:pt x="119" y="5771"/>
                  </a:cubicBezTo>
                  <a:cubicBezTo>
                    <a:pt x="146" y="5771"/>
                    <a:pt x="173" y="5759"/>
                    <a:pt x="191" y="5729"/>
                  </a:cubicBezTo>
                  <a:cubicBezTo>
                    <a:pt x="418" y="5312"/>
                    <a:pt x="656" y="4896"/>
                    <a:pt x="906" y="4491"/>
                  </a:cubicBezTo>
                  <a:cubicBezTo>
                    <a:pt x="1156" y="4086"/>
                    <a:pt x="1406" y="3705"/>
                    <a:pt x="1680" y="3336"/>
                  </a:cubicBezTo>
                  <a:cubicBezTo>
                    <a:pt x="1942" y="2967"/>
                    <a:pt x="2239" y="2610"/>
                    <a:pt x="2537" y="2252"/>
                  </a:cubicBezTo>
                  <a:cubicBezTo>
                    <a:pt x="2835" y="1907"/>
                    <a:pt x="3156" y="1562"/>
                    <a:pt x="3489" y="1240"/>
                  </a:cubicBezTo>
                  <a:cubicBezTo>
                    <a:pt x="3835" y="907"/>
                    <a:pt x="4180" y="586"/>
                    <a:pt x="4537" y="288"/>
                  </a:cubicBezTo>
                  <a:lnTo>
                    <a:pt x="4680" y="181"/>
                  </a:lnTo>
                  <a:cubicBezTo>
                    <a:pt x="4760" y="120"/>
                    <a:pt x="4705" y="1"/>
                    <a:pt x="4621" y="1"/>
                  </a:cubicBezTo>
                  <a:close/>
                </a:path>
              </a:pathLst>
            </a:custGeom>
            <a:solidFill>
              <a:srgbClr val="DB9E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8"/>
            <p:cNvSpPr/>
            <p:nvPr/>
          </p:nvSpPr>
          <p:spPr>
            <a:xfrm>
              <a:off x="8094208" y="82451"/>
              <a:ext cx="845645" cy="580321"/>
            </a:xfrm>
            <a:custGeom>
              <a:avLst/>
              <a:gdLst/>
              <a:ahLst/>
              <a:cxnLst/>
              <a:rect l="l" t="t" r="r" b="b"/>
              <a:pathLst>
                <a:path w="26183" h="17968" extrusionOk="0">
                  <a:moveTo>
                    <a:pt x="26182" y="743"/>
                  </a:moveTo>
                  <a:lnTo>
                    <a:pt x="26181" y="755"/>
                  </a:lnTo>
                  <a:lnTo>
                    <a:pt x="26181" y="755"/>
                  </a:lnTo>
                  <a:cubicBezTo>
                    <a:pt x="26181" y="755"/>
                    <a:pt x="26182" y="755"/>
                    <a:pt x="26182" y="755"/>
                  </a:cubicBezTo>
                  <a:lnTo>
                    <a:pt x="26182" y="743"/>
                  </a:lnTo>
                  <a:close/>
                  <a:moveTo>
                    <a:pt x="16163" y="0"/>
                  </a:moveTo>
                  <a:cubicBezTo>
                    <a:pt x="15636" y="0"/>
                    <a:pt x="15121" y="26"/>
                    <a:pt x="14621" y="88"/>
                  </a:cubicBezTo>
                  <a:cubicBezTo>
                    <a:pt x="13812" y="195"/>
                    <a:pt x="12907" y="469"/>
                    <a:pt x="12585" y="1219"/>
                  </a:cubicBezTo>
                  <a:cubicBezTo>
                    <a:pt x="12192" y="2124"/>
                    <a:pt x="12907" y="3100"/>
                    <a:pt x="13050" y="4076"/>
                  </a:cubicBezTo>
                  <a:cubicBezTo>
                    <a:pt x="13085" y="4267"/>
                    <a:pt x="13074" y="4457"/>
                    <a:pt x="13026" y="4624"/>
                  </a:cubicBezTo>
                  <a:cubicBezTo>
                    <a:pt x="12844" y="5091"/>
                    <a:pt x="12259" y="5220"/>
                    <a:pt x="11739" y="5220"/>
                  </a:cubicBezTo>
                  <a:cubicBezTo>
                    <a:pt x="11716" y="5220"/>
                    <a:pt x="11692" y="5220"/>
                    <a:pt x="11669" y="5219"/>
                  </a:cubicBezTo>
                  <a:cubicBezTo>
                    <a:pt x="10006" y="5185"/>
                    <a:pt x="8354" y="4707"/>
                    <a:pt x="6680" y="4707"/>
                  </a:cubicBezTo>
                  <a:cubicBezTo>
                    <a:pt x="6640" y="4707"/>
                    <a:pt x="6601" y="4707"/>
                    <a:pt x="6561" y="4707"/>
                  </a:cubicBezTo>
                  <a:cubicBezTo>
                    <a:pt x="5846" y="4719"/>
                    <a:pt x="5096" y="4827"/>
                    <a:pt x="4513" y="5255"/>
                  </a:cubicBezTo>
                  <a:cubicBezTo>
                    <a:pt x="3930" y="5672"/>
                    <a:pt x="3572" y="6458"/>
                    <a:pt x="3846" y="7124"/>
                  </a:cubicBezTo>
                  <a:cubicBezTo>
                    <a:pt x="4263" y="8160"/>
                    <a:pt x="5787" y="8303"/>
                    <a:pt x="6346" y="9268"/>
                  </a:cubicBezTo>
                  <a:cubicBezTo>
                    <a:pt x="6430" y="9375"/>
                    <a:pt x="6466" y="9506"/>
                    <a:pt x="6466" y="9649"/>
                  </a:cubicBezTo>
                  <a:cubicBezTo>
                    <a:pt x="6454" y="9863"/>
                    <a:pt x="6287" y="10041"/>
                    <a:pt x="6120" y="10184"/>
                  </a:cubicBezTo>
                  <a:cubicBezTo>
                    <a:pt x="5346" y="10839"/>
                    <a:pt x="4382" y="11232"/>
                    <a:pt x="3465" y="11625"/>
                  </a:cubicBezTo>
                  <a:cubicBezTo>
                    <a:pt x="2536" y="12030"/>
                    <a:pt x="1596" y="12494"/>
                    <a:pt x="941" y="13268"/>
                  </a:cubicBezTo>
                  <a:cubicBezTo>
                    <a:pt x="298" y="14030"/>
                    <a:pt x="0" y="15185"/>
                    <a:pt x="489" y="16078"/>
                  </a:cubicBezTo>
                  <a:cubicBezTo>
                    <a:pt x="1015" y="17060"/>
                    <a:pt x="2265" y="17388"/>
                    <a:pt x="3381" y="17388"/>
                  </a:cubicBezTo>
                  <a:cubicBezTo>
                    <a:pt x="3401" y="17388"/>
                    <a:pt x="3421" y="17388"/>
                    <a:pt x="3441" y="17388"/>
                  </a:cubicBezTo>
                  <a:cubicBezTo>
                    <a:pt x="4894" y="17364"/>
                    <a:pt x="6311" y="16959"/>
                    <a:pt x="7537" y="16197"/>
                  </a:cubicBezTo>
                  <a:cubicBezTo>
                    <a:pt x="8382" y="15673"/>
                    <a:pt x="9121" y="15006"/>
                    <a:pt x="9942" y="14471"/>
                  </a:cubicBezTo>
                  <a:cubicBezTo>
                    <a:pt x="10238" y="14276"/>
                    <a:pt x="10600" y="14094"/>
                    <a:pt x="10938" y="14094"/>
                  </a:cubicBezTo>
                  <a:cubicBezTo>
                    <a:pt x="11077" y="14094"/>
                    <a:pt x="11211" y="14124"/>
                    <a:pt x="11335" y="14197"/>
                  </a:cubicBezTo>
                  <a:cubicBezTo>
                    <a:pt x="11669" y="14387"/>
                    <a:pt x="11800" y="14792"/>
                    <a:pt x="11823" y="15173"/>
                  </a:cubicBezTo>
                  <a:cubicBezTo>
                    <a:pt x="11859" y="15637"/>
                    <a:pt x="11752" y="16114"/>
                    <a:pt x="11776" y="16578"/>
                  </a:cubicBezTo>
                  <a:cubicBezTo>
                    <a:pt x="11788" y="17054"/>
                    <a:pt x="11942" y="17554"/>
                    <a:pt x="12347" y="17804"/>
                  </a:cubicBezTo>
                  <a:cubicBezTo>
                    <a:pt x="12531" y="17921"/>
                    <a:pt x="12739" y="17968"/>
                    <a:pt x="12952" y="17968"/>
                  </a:cubicBezTo>
                  <a:cubicBezTo>
                    <a:pt x="13264" y="17968"/>
                    <a:pt x="13589" y="17867"/>
                    <a:pt x="13871" y="17733"/>
                  </a:cubicBezTo>
                  <a:cubicBezTo>
                    <a:pt x="15490" y="16995"/>
                    <a:pt x="16586" y="15447"/>
                    <a:pt x="17336" y="13840"/>
                  </a:cubicBezTo>
                  <a:cubicBezTo>
                    <a:pt x="18098" y="12232"/>
                    <a:pt x="18574" y="10506"/>
                    <a:pt x="19396" y="8922"/>
                  </a:cubicBezTo>
                  <a:cubicBezTo>
                    <a:pt x="19581" y="8564"/>
                    <a:pt x="19867" y="8171"/>
                    <a:pt x="20266" y="8171"/>
                  </a:cubicBezTo>
                  <a:cubicBezTo>
                    <a:pt x="20277" y="8171"/>
                    <a:pt x="20289" y="8172"/>
                    <a:pt x="20301" y="8172"/>
                  </a:cubicBezTo>
                  <a:cubicBezTo>
                    <a:pt x="20443" y="8184"/>
                    <a:pt x="20586" y="8244"/>
                    <a:pt x="20705" y="8339"/>
                  </a:cubicBezTo>
                  <a:cubicBezTo>
                    <a:pt x="21372" y="8827"/>
                    <a:pt x="21372" y="9899"/>
                    <a:pt x="22027" y="10387"/>
                  </a:cubicBezTo>
                  <a:cubicBezTo>
                    <a:pt x="22246" y="10554"/>
                    <a:pt x="22498" y="10626"/>
                    <a:pt x="22757" y="10626"/>
                  </a:cubicBezTo>
                  <a:cubicBezTo>
                    <a:pt x="23385" y="10626"/>
                    <a:pt x="24064" y="10203"/>
                    <a:pt x="24468" y="9672"/>
                  </a:cubicBezTo>
                  <a:cubicBezTo>
                    <a:pt x="25289" y="8577"/>
                    <a:pt x="25468" y="7136"/>
                    <a:pt x="25623" y="5767"/>
                  </a:cubicBezTo>
                  <a:lnTo>
                    <a:pt x="26181" y="755"/>
                  </a:lnTo>
                  <a:lnTo>
                    <a:pt x="26181" y="755"/>
                  </a:lnTo>
                  <a:cubicBezTo>
                    <a:pt x="25851" y="780"/>
                    <a:pt x="25515" y="791"/>
                    <a:pt x="25174" y="791"/>
                  </a:cubicBezTo>
                  <a:cubicBezTo>
                    <a:pt x="22302" y="791"/>
                    <a:pt x="19064" y="0"/>
                    <a:pt x="16163" y="0"/>
                  </a:cubicBezTo>
                  <a:close/>
                </a:path>
              </a:pathLst>
            </a:custGeom>
            <a:solidFill>
              <a:srgbClr val="6C6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8"/>
            <p:cNvSpPr/>
            <p:nvPr/>
          </p:nvSpPr>
          <p:spPr>
            <a:xfrm>
              <a:off x="8238711" y="115234"/>
              <a:ext cx="696851" cy="434046"/>
            </a:xfrm>
            <a:custGeom>
              <a:avLst/>
              <a:gdLst/>
              <a:ahLst/>
              <a:cxnLst/>
              <a:rect l="l" t="t" r="r" b="b"/>
              <a:pathLst>
                <a:path w="21576" h="13439" extrusionOk="0">
                  <a:moveTo>
                    <a:pt x="21486" y="0"/>
                  </a:moveTo>
                  <a:cubicBezTo>
                    <a:pt x="21474" y="0"/>
                    <a:pt x="21460" y="4"/>
                    <a:pt x="21446" y="13"/>
                  </a:cubicBezTo>
                  <a:lnTo>
                    <a:pt x="21446" y="2"/>
                  </a:lnTo>
                  <a:cubicBezTo>
                    <a:pt x="20018" y="823"/>
                    <a:pt x="18625" y="1716"/>
                    <a:pt x="17279" y="2645"/>
                  </a:cubicBezTo>
                  <a:cubicBezTo>
                    <a:pt x="15922" y="3573"/>
                    <a:pt x="14565" y="4538"/>
                    <a:pt x="13231" y="5502"/>
                  </a:cubicBezTo>
                  <a:cubicBezTo>
                    <a:pt x="11886" y="6467"/>
                    <a:pt x="10552" y="7419"/>
                    <a:pt x="9195" y="8336"/>
                  </a:cubicBezTo>
                  <a:cubicBezTo>
                    <a:pt x="7838" y="9253"/>
                    <a:pt x="6468" y="10134"/>
                    <a:pt x="5051" y="10931"/>
                  </a:cubicBezTo>
                  <a:cubicBezTo>
                    <a:pt x="3623" y="11753"/>
                    <a:pt x="2146" y="12479"/>
                    <a:pt x="622" y="13098"/>
                  </a:cubicBezTo>
                  <a:cubicBezTo>
                    <a:pt x="444" y="13170"/>
                    <a:pt x="253" y="13253"/>
                    <a:pt x="63" y="13325"/>
                  </a:cubicBezTo>
                  <a:cubicBezTo>
                    <a:pt x="0" y="13345"/>
                    <a:pt x="29" y="13438"/>
                    <a:pt x="84" y="13438"/>
                  </a:cubicBezTo>
                  <a:cubicBezTo>
                    <a:pt x="92" y="13438"/>
                    <a:pt x="101" y="13436"/>
                    <a:pt x="110" y="13432"/>
                  </a:cubicBezTo>
                  <a:cubicBezTo>
                    <a:pt x="1646" y="12848"/>
                    <a:pt x="3135" y="12146"/>
                    <a:pt x="4575" y="11348"/>
                  </a:cubicBezTo>
                  <a:cubicBezTo>
                    <a:pt x="6004" y="10562"/>
                    <a:pt x="7385" y="9705"/>
                    <a:pt x="8742" y="8800"/>
                  </a:cubicBezTo>
                  <a:cubicBezTo>
                    <a:pt x="10088" y="7895"/>
                    <a:pt x="11457" y="6919"/>
                    <a:pt x="12802" y="5955"/>
                  </a:cubicBezTo>
                  <a:cubicBezTo>
                    <a:pt x="14148" y="4990"/>
                    <a:pt x="15481" y="4026"/>
                    <a:pt x="16839" y="3097"/>
                  </a:cubicBezTo>
                  <a:cubicBezTo>
                    <a:pt x="18208" y="2157"/>
                    <a:pt x="19577" y="1252"/>
                    <a:pt x="20994" y="418"/>
                  </a:cubicBezTo>
                  <a:lnTo>
                    <a:pt x="21518" y="109"/>
                  </a:lnTo>
                  <a:cubicBezTo>
                    <a:pt x="21576" y="70"/>
                    <a:pt x="21540" y="0"/>
                    <a:pt x="214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8"/>
            <p:cNvSpPr/>
            <p:nvPr/>
          </p:nvSpPr>
          <p:spPr>
            <a:xfrm>
              <a:off x="8528009" y="321008"/>
              <a:ext cx="104612" cy="225695"/>
            </a:xfrm>
            <a:custGeom>
              <a:avLst/>
              <a:gdLst/>
              <a:ahLst/>
              <a:cxnLst/>
              <a:rect l="l" t="t" r="r" b="b"/>
              <a:pathLst>
                <a:path w="3239" h="6988" extrusionOk="0">
                  <a:moveTo>
                    <a:pt x="3181" y="0"/>
                  </a:moveTo>
                  <a:cubicBezTo>
                    <a:pt x="3156" y="0"/>
                    <a:pt x="3130" y="15"/>
                    <a:pt x="3119" y="48"/>
                  </a:cubicBezTo>
                  <a:cubicBezTo>
                    <a:pt x="3000" y="548"/>
                    <a:pt x="2869" y="1036"/>
                    <a:pt x="2738" y="1536"/>
                  </a:cubicBezTo>
                  <a:cubicBezTo>
                    <a:pt x="2595" y="2024"/>
                    <a:pt x="2440" y="2525"/>
                    <a:pt x="2274" y="3001"/>
                  </a:cubicBezTo>
                  <a:cubicBezTo>
                    <a:pt x="2107" y="3465"/>
                    <a:pt x="1917" y="3918"/>
                    <a:pt x="1690" y="4346"/>
                  </a:cubicBezTo>
                  <a:cubicBezTo>
                    <a:pt x="1274" y="5203"/>
                    <a:pt x="750" y="6013"/>
                    <a:pt x="154" y="6751"/>
                  </a:cubicBezTo>
                  <a:lnTo>
                    <a:pt x="35" y="6894"/>
                  </a:lnTo>
                  <a:cubicBezTo>
                    <a:pt x="0" y="6938"/>
                    <a:pt x="43" y="6988"/>
                    <a:pt x="86" y="6988"/>
                  </a:cubicBezTo>
                  <a:cubicBezTo>
                    <a:pt x="102" y="6988"/>
                    <a:pt x="118" y="6981"/>
                    <a:pt x="131" y="6966"/>
                  </a:cubicBezTo>
                  <a:cubicBezTo>
                    <a:pt x="440" y="6596"/>
                    <a:pt x="726" y="6215"/>
                    <a:pt x="1000" y="5811"/>
                  </a:cubicBezTo>
                  <a:cubicBezTo>
                    <a:pt x="1536" y="5001"/>
                    <a:pt x="1976" y="4132"/>
                    <a:pt x="2321" y="3227"/>
                  </a:cubicBezTo>
                  <a:cubicBezTo>
                    <a:pt x="2500" y="2751"/>
                    <a:pt x="2655" y="2251"/>
                    <a:pt x="2798" y="1751"/>
                  </a:cubicBezTo>
                  <a:cubicBezTo>
                    <a:pt x="2941" y="1262"/>
                    <a:pt x="3072" y="750"/>
                    <a:pt x="3191" y="250"/>
                  </a:cubicBezTo>
                  <a:lnTo>
                    <a:pt x="3238" y="60"/>
                  </a:lnTo>
                  <a:cubicBezTo>
                    <a:pt x="3238" y="21"/>
                    <a:pt x="3210" y="0"/>
                    <a:pt x="31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8"/>
            <p:cNvSpPr/>
            <p:nvPr/>
          </p:nvSpPr>
          <p:spPr>
            <a:xfrm>
              <a:off x="8298238" y="367388"/>
              <a:ext cx="239777" cy="24126"/>
            </a:xfrm>
            <a:custGeom>
              <a:avLst/>
              <a:gdLst/>
              <a:ahLst/>
              <a:cxnLst/>
              <a:rect l="l" t="t" r="r" b="b"/>
              <a:pathLst>
                <a:path w="7424" h="747" extrusionOk="0">
                  <a:moveTo>
                    <a:pt x="3871" y="0"/>
                  </a:moveTo>
                  <a:cubicBezTo>
                    <a:pt x="3605" y="0"/>
                    <a:pt x="3340" y="9"/>
                    <a:pt x="3077" y="29"/>
                  </a:cubicBezTo>
                  <a:cubicBezTo>
                    <a:pt x="2589" y="65"/>
                    <a:pt x="2113" y="124"/>
                    <a:pt x="1637" y="207"/>
                  </a:cubicBezTo>
                  <a:cubicBezTo>
                    <a:pt x="1161" y="303"/>
                    <a:pt x="696" y="422"/>
                    <a:pt x="232" y="565"/>
                  </a:cubicBezTo>
                  <a:lnTo>
                    <a:pt x="65" y="624"/>
                  </a:lnTo>
                  <a:cubicBezTo>
                    <a:pt x="0" y="646"/>
                    <a:pt x="34" y="746"/>
                    <a:pt x="94" y="746"/>
                  </a:cubicBezTo>
                  <a:cubicBezTo>
                    <a:pt x="100" y="746"/>
                    <a:pt x="106" y="745"/>
                    <a:pt x="113" y="743"/>
                  </a:cubicBezTo>
                  <a:cubicBezTo>
                    <a:pt x="565" y="588"/>
                    <a:pt x="1030" y="457"/>
                    <a:pt x="1494" y="362"/>
                  </a:cubicBezTo>
                  <a:cubicBezTo>
                    <a:pt x="2286" y="201"/>
                    <a:pt x="3090" y="119"/>
                    <a:pt x="3894" y="119"/>
                  </a:cubicBezTo>
                  <a:cubicBezTo>
                    <a:pt x="4516" y="119"/>
                    <a:pt x="5138" y="168"/>
                    <a:pt x="5756" y="267"/>
                  </a:cubicBezTo>
                  <a:cubicBezTo>
                    <a:pt x="6221" y="338"/>
                    <a:pt x="6697" y="434"/>
                    <a:pt x="7149" y="565"/>
                  </a:cubicBezTo>
                  <a:lnTo>
                    <a:pt x="7328" y="612"/>
                  </a:lnTo>
                  <a:cubicBezTo>
                    <a:pt x="7334" y="615"/>
                    <a:pt x="7341" y="617"/>
                    <a:pt x="7348" y="617"/>
                  </a:cubicBezTo>
                  <a:cubicBezTo>
                    <a:pt x="7368" y="617"/>
                    <a:pt x="7391" y="603"/>
                    <a:pt x="7399" y="577"/>
                  </a:cubicBezTo>
                  <a:cubicBezTo>
                    <a:pt x="7423" y="553"/>
                    <a:pt x="7399" y="517"/>
                    <a:pt x="7376" y="505"/>
                  </a:cubicBezTo>
                  <a:cubicBezTo>
                    <a:pt x="6447" y="219"/>
                    <a:pt x="5494" y="65"/>
                    <a:pt x="4518" y="17"/>
                  </a:cubicBezTo>
                  <a:cubicBezTo>
                    <a:pt x="4304" y="6"/>
                    <a:pt x="4088" y="0"/>
                    <a:pt x="38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8"/>
            <p:cNvSpPr/>
            <p:nvPr/>
          </p:nvSpPr>
          <p:spPr>
            <a:xfrm>
              <a:off x="8589344" y="173726"/>
              <a:ext cx="243491" cy="42439"/>
            </a:xfrm>
            <a:custGeom>
              <a:avLst/>
              <a:gdLst/>
              <a:ahLst/>
              <a:cxnLst/>
              <a:rect l="l" t="t" r="r" b="b"/>
              <a:pathLst>
                <a:path w="7539" h="1314" extrusionOk="0">
                  <a:moveTo>
                    <a:pt x="6006" y="0"/>
                  </a:moveTo>
                  <a:cubicBezTo>
                    <a:pt x="5518" y="0"/>
                    <a:pt x="5030" y="24"/>
                    <a:pt x="4554" y="96"/>
                  </a:cubicBezTo>
                  <a:cubicBezTo>
                    <a:pt x="4066" y="155"/>
                    <a:pt x="3578" y="238"/>
                    <a:pt x="3101" y="346"/>
                  </a:cubicBezTo>
                  <a:cubicBezTo>
                    <a:pt x="2613" y="465"/>
                    <a:pt x="2137" y="584"/>
                    <a:pt x="1661" y="715"/>
                  </a:cubicBezTo>
                  <a:cubicBezTo>
                    <a:pt x="1184" y="858"/>
                    <a:pt x="708" y="1000"/>
                    <a:pt x="244" y="1143"/>
                  </a:cubicBezTo>
                  <a:lnTo>
                    <a:pt x="65" y="1203"/>
                  </a:lnTo>
                  <a:cubicBezTo>
                    <a:pt x="1" y="1224"/>
                    <a:pt x="33" y="1313"/>
                    <a:pt x="92" y="1313"/>
                  </a:cubicBezTo>
                  <a:cubicBezTo>
                    <a:pt x="99" y="1313"/>
                    <a:pt x="106" y="1312"/>
                    <a:pt x="113" y="1310"/>
                  </a:cubicBezTo>
                  <a:cubicBezTo>
                    <a:pt x="589" y="1167"/>
                    <a:pt x="1053" y="1012"/>
                    <a:pt x="1518" y="881"/>
                  </a:cubicBezTo>
                  <a:cubicBezTo>
                    <a:pt x="1994" y="762"/>
                    <a:pt x="2458" y="619"/>
                    <a:pt x="2935" y="512"/>
                  </a:cubicBezTo>
                  <a:cubicBezTo>
                    <a:pt x="3423" y="405"/>
                    <a:pt x="3899" y="310"/>
                    <a:pt x="4387" y="238"/>
                  </a:cubicBezTo>
                  <a:cubicBezTo>
                    <a:pt x="4863" y="167"/>
                    <a:pt x="5340" y="131"/>
                    <a:pt x="5828" y="119"/>
                  </a:cubicBezTo>
                  <a:cubicBezTo>
                    <a:pt x="5888" y="118"/>
                    <a:pt x="5949" y="117"/>
                    <a:pt x="6010" y="117"/>
                  </a:cubicBezTo>
                  <a:cubicBezTo>
                    <a:pt x="6428" y="117"/>
                    <a:pt x="6853" y="152"/>
                    <a:pt x="7269" y="215"/>
                  </a:cubicBezTo>
                  <a:lnTo>
                    <a:pt x="7447" y="238"/>
                  </a:lnTo>
                  <a:cubicBezTo>
                    <a:pt x="7451" y="239"/>
                    <a:pt x="7455" y="239"/>
                    <a:pt x="7459" y="239"/>
                  </a:cubicBezTo>
                  <a:cubicBezTo>
                    <a:pt x="7531" y="239"/>
                    <a:pt x="7539" y="131"/>
                    <a:pt x="7471" y="119"/>
                  </a:cubicBezTo>
                  <a:cubicBezTo>
                    <a:pt x="6983" y="36"/>
                    <a:pt x="6495" y="0"/>
                    <a:pt x="60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8"/>
            <p:cNvSpPr/>
            <p:nvPr/>
          </p:nvSpPr>
          <p:spPr>
            <a:xfrm>
              <a:off x="8307539" y="466028"/>
              <a:ext cx="103255" cy="107874"/>
            </a:xfrm>
            <a:custGeom>
              <a:avLst/>
              <a:gdLst/>
              <a:ahLst/>
              <a:cxnLst/>
              <a:rect l="l" t="t" r="r" b="b"/>
              <a:pathLst>
                <a:path w="3197" h="3340" extrusionOk="0">
                  <a:moveTo>
                    <a:pt x="3118" y="0"/>
                  </a:moveTo>
                  <a:cubicBezTo>
                    <a:pt x="3103" y="0"/>
                    <a:pt x="3088" y="7"/>
                    <a:pt x="3075" y="23"/>
                  </a:cubicBezTo>
                  <a:lnTo>
                    <a:pt x="3075" y="11"/>
                  </a:lnTo>
                  <a:cubicBezTo>
                    <a:pt x="2706" y="475"/>
                    <a:pt x="2373" y="963"/>
                    <a:pt x="2027" y="1440"/>
                  </a:cubicBezTo>
                  <a:cubicBezTo>
                    <a:pt x="1694" y="1904"/>
                    <a:pt x="1301" y="2321"/>
                    <a:pt x="873" y="2702"/>
                  </a:cubicBezTo>
                  <a:cubicBezTo>
                    <a:pt x="623" y="2904"/>
                    <a:pt x="349" y="3083"/>
                    <a:pt x="63" y="3226"/>
                  </a:cubicBezTo>
                  <a:cubicBezTo>
                    <a:pt x="1" y="3246"/>
                    <a:pt x="29" y="3339"/>
                    <a:pt x="84" y="3339"/>
                  </a:cubicBezTo>
                  <a:cubicBezTo>
                    <a:pt x="93" y="3339"/>
                    <a:pt x="101" y="3337"/>
                    <a:pt x="111" y="3333"/>
                  </a:cubicBezTo>
                  <a:cubicBezTo>
                    <a:pt x="623" y="3083"/>
                    <a:pt x="1099" y="2726"/>
                    <a:pt x="1480" y="2297"/>
                  </a:cubicBezTo>
                  <a:cubicBezTo>
                    <a:pt x="1873" y="1856"/>
                    <a:pt x="2242" y="1380"/>
                    <a:pt x="2575" y="892"/>
                  </a:cubicBezTo>
                  <a:cubicBezTo>
                    <a:pt x="2766" y="630"/>
                    <a:pt x="2968" y="356"/>
                    <a:pt x="3170" y="94"/>
                  </a:cubicBezTo>
                  <a:cubicBezTo>
                    <a:pt x="3197" y="51"/>
                    <a:pt x="3159" y="0"/>
                    <a:pt x="3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8"/>
            <p:cNvSpPr/>
            <p:nvPr/>
          </p:nvSpPr>
          <p:spPr>
            <a:xfrm>
              <a:off x="8196627" y="89104"/>
              <a:ext cx="646467" cy="61591"/>
            </a:xfrm>
            <a:custGeom>
              <a:avLst/>
              <a:gdLst/>
              <a:ahLst/>
              <a:cxnLst/>
              <a:rect l="l" t="t" r="r" b="b"/>
              <a:pathLst>
                <a:path w="20016" h="1907" extrusionOk="0">
                  <a:moveTo>
                    <a:pt x="11653" y="1"/>
                  </a:moveTo>
                  <a:cubicBezTo>
                    <a:pt x="10355" y="1"/>
                    <a:pt x="9057" y="72"/>
                    <a:pt x="7759" y="203"/>
                  </a:cubicBezTo>
                  <a:cubicBezTo>
                    <a:pt x="6450" y="334"/>
                    <a:pt x="5164" y="525"/>
                    <a:pt x="3890" y="787"/>
                  </a:cubicBezTo>
                  <a:cubicBezTo>
                    <a:pt x="2604" y="1049"/>
                    <a:pt x="1342" y="1370"/>
                    <a:pt x="92" y="1751"/>
                  </a:cubicBezTo>
                  <a:cubicBezTo>
                    <a:pt x="1" y="1785"/>
                    <a:pt x="29" y="1907"/>
                    <a:pt x="115" y="1907"/>
                  </a:cubicBezTo>
                  <a:cubicBezTo>
                    <a:pt x="119" y="1907"/>
                    <a:pt x="123" y="1906"/>
                    <a:pt x="127" y="1906"/>
                  </a:cubicBezTo>
                  <a:lnTo>
                    <a:pt x="580" y="1763"/>
                  </a:lnTo>
                  <a:cubicBezTo>
                    <a:pt x="1830" y="1394"/>
                    <a:pt x="3080" y="1084"/>
                    <a:pt x="4366" y="846"/>
                  </a:cubicBezTo>
                  <a:cubicBezTo>
                    <a:pt x="5640" y="596"/>
                    <a:pt x="6938" y="418"/>
                    <a:pt x="8236" y="310"/>
                  </a:cubicBezTo>
                  <a:cubicBezTo>
                    <a:pt x="9404" y="214"/>
                    <a:pt x="10572" y="166"/>
                    <a:pt x="11740" y="166"/>
                  </a:cubicBezTo>
                  <a:cubicBezTo>
                    <a:pt x="11869" y="166"/>
                    <a:pt x="11999" y="166"/>
                    <a:pt x="12129" y="168"/>
                  </a:cubicBezTo>
                  <a:cubicBezTo>
                    <a:pt x="13427" y="168"/>
                    <a:pt x="14725" y="239"/>
                    <a:pt x="16022" y="382"/>
                  </a:cubicBezTo>
                  <a:cubicBezTo>
                    <a:pt x="17320" y="525"/>
                    <a:pt x="18606" y="727"/>
                    <a:pt x="19880" y="1001"/>
                  </a:cubicBezTo>
                  <a:cubicBezTo>
                    <a:pt x="19888" y="1003"/>
                    <a:pt x="19895" y="1004"/>
                    <a:pt x="19902" y="1004"/>
                  </a:cubicBezTo>
                  <a:cubicBezTo>
                    <a:pt x="19991" y="1004"/>
                    <a:pt x="20015" y="869"/>
                    <a:pt x="19916" y="858"/>
                  </a:cubicBezTo>
                  <a:lnTo>
                    <a:pt x="19451" y="763"/>
                  </a:lnTo>
                  <a:cubicBezTo>
                    <a:pt x="18165" y="501"/>
                    <a:pt x="16880" y="310"/>
                    <a:pt x="15570" y="180"/>
                  </a:cubicBezTo>
                  <a:cubicBezTo>
                    <a:pt x="14260" y="60"/>
                    <a:pt x="12951" y="1"/>
                    <a:pt x="11653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8"/>
            <p:cNvSpPr/>
            <p:nvPr/>
          </p:nvSpPr>
          <p:spPr>
            <a:xfrm>
              <a:off x="7931553" y="115234"/>
              <a:ext cx="331502" cy="170208"/>
            </a:xfrm>
            <a:custGeom>
              <a:avLst/>
              <a:gdLst/>
              <a:ahLst/>
              <a:cxnLst/>
              <a:rect l="l" t="t" r="r" b="b"/>
              <a:pathLst>
                <a:path w="10264" h="5270" extrusionOk="0">
                  <a:moveTo>
                    <a:pt x="6711" y="1"/>
                  </a:moveTo>
                  <a:cubicBezTo>
                    <a:pt x="5131" y="1"/>
                    <a:pt x="3578" y="313"/>
                    <a:pt x="2096" y="1037"/>
                  </a:cubicBezTo>
                  <a:cubicBezTo>
                    <a:pt x="1560" y="1299"/>
                    <a:pt x="1024" y="1621"/>
                    <a:pt x="631" y="2073"/>
                  </a:cubicBezTo>
                  <a:cubicBezTo>
                    <a:pt x="238" y="2538"/>
                    <a:pt x="0" y="3169"/>
                    <a:pt x="131" y="3764"/>
                  </a:cubicBezTo>
                  <a:cubicBezTo>
                    <a:pt x="262" y="4383"/>
                    <a:pt x="798" y="4883"/>
                    <a:pt x="1393" y="5097"/>
                  </a:cubicBezTo>
                  <a:cubicBezTo>
                    <a:pt x="1744" y="5212"/>
                    <a:pt x="2106" y="5269"/>
                    <a:pt x="2467" y="5269"/>
                  </a:cubicBezTo>
                  <a:cubicBezTo>
                    <a:pt x="2743" y="5269"/>
                    <a:pt x="3018" y="5236"/>
                    <a:pt x="3286" y="5169"/>
                  </a:cubicBezTo>
                  <a:cubicBezTo>
                    <a:pt x="4536" y="4895"/>
                    <a:pt x="5644" y="4228"/>
                    <a:pt x="6691" y="3526"/>
                  </a:cubicBezTo>
                  <a:cubicBezTo>
                    <a:pt x="7882" y="2716"/>
                    <a:pt x="9168" y="1406"/>
                    <a:pt x="10263" y="478"/>
                  </a:cubicBezTo>
                  <a:cubicBezTo>
                    <a:pt x="9076" y="173"/>
                    <a:pt x="7886" y="1"/>
                    <a:pt x="67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8"/>
            <p:cNvSpPr/>
            <p:nvPr/>
          </p:nvSpPr>
          <p:spPr>
            <a:xfrm>
              <a:off x="8004612" y="128993"/>
              <a:ext cx="260867" cy="102964"/>
            </a:xfrm>
            <a:custGeom>
              <a:avLst/>
              <a:gdLst/>
              <a:ahLst/>
              <a:cxnLst/>
              <a:rect l="l" t="t" r="r" b="b"/>
              <a:pathLst>
                <a:path w="8077" h="3188" extrusionOk="0">
                  <a:moveTo>
                    <a:pt x="8008" y="0"/>
                  </a:moveTo>
                  <a:cubicBezTo>
                    <a:pt x="8002" y="0"/>
                    <a:pt x="7996" y="2"/>
                    <a:pt x="7989" y="4"/>
                  </a:cubicBezTo>
                  <a:lnTo>
                    <a:pt x="7787" y="76"/>
                  </a:lnTo>
                  <a:cubicBezTo>
                    <a:pt x="7263" y="254"/>
                    <a:pt x="6739" y="445"/>
                    <a:pt x="6227" y="635"/>
                  </a:cubicBezTo>
                  <a:cubicBezTo>
                    <a:pt x="5703" y="814"/>
                    <a:pt x="5180" y="1016"/>
                    <a:pt x="4668" y="1207"/>
                  </a:cubicBezTo>
                  <a:cubicBezTo>
                    <a:pt x="4144" y="1409"/>
                    <a:pt x="3632" y="1612"/>
                    <a:pt x="3108" y="1814"/>
                  </a:cubicBezTo>
                  <a:cubicBezTo>
                    <a:pt x="2596" y="2028"/>
                    <a:pt x="2072" y="2231"/>
                    <a:pt x="1560" y="2445"/>
                  </a:cubicBezTo>
                  <a:cubicBezTo>
                    <a:pt x="1048" y="2659"/>
                    <a:pt x="536" y="2874"/>
                    <a:pt x="36" y="3100"/>
                  </a:cubicBezTo>
                  <a:cubicBezTo>
                    <a:pt x="12" y="3112"/>
                    <a:pt x="0" y="3136"/>
                    <a:pt x="12" y="3159"/>
                  </a:cubicBezTo>
                  <a:cubicBezTo>
                    <a:pt x="21" y="3177"/>
                    <a:pt x="42" y="3188"/>
                    <a:pt x="63" y="3188"/>
                  </a:cubicBezTo>
                  <a:cubicBezTo>
                    <a:pt x="70" y="3188"/>
                    <a:pt x="77" y="3186"/>
                    <a:pt x="84" y="3183"/>
                  </a:cubicBezTo>
                  <a:lnTo>
                    <a:pt x="274" y="3100"/>
                  </a:lnTo>
                  <a:cubicBezTo>
                    <a:pt x="786" y="2874"/>
                    <a:pt x="1298" y="2659"/>
                    <a:pt x="1810" y="2445"/>
                  </a:cubicBezTo>
                  <a:cubicBezTo>
                    <a:pt x="2310" y="2231"/>
                    <a:pt x="2822" y="2028"/>
                    <a:pt x="3346" y="1826"/>
                  </a:cubicBezTo>
                  <a:cubicBezTo>
                    <a:pt x="3858" y="1623"/>
                    <a:pt x="4370" y="1433"/>
                    <a:pt x="4894" y="1231"/>
                  </a:cubicBezTo>
                  <a:cubicBezTo>
                    <a:pt x="5406" y="1040"/>
                    <a:pt x="5930" y="850"/>
                    <a:pt x="6453" y="659"/>
                  </a:cubicBezTo>
                  <a:cubicBezTo>
                    <a:pt x="6965" y="469"/>
                    <a:pt x="7489" y="278"/>
                    <a:pt x="8013" y="99"/>
                  </a:cubicBezTo>
                  <a:cubicBezTo>
                    <a:pt x="8077" y="78"/>
                    <a:pt x="8055" y="0"/>
                    <a:pt x="8008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8"/>
            <p:cNvSpPr/>
            <p:nvPr/>
          </p:nvSpPr>
          <p:spPr>
            <a:xfrm>
              <a:off x="8059584" y="149890"/>
              <a:ext cx="142723" cy="5006"/>
            </a:xfrm>
            <a:custGeom>
              <a:avLst/>
              <a:gdLst/>
              <a:ahLst/>
              <a:cxnLst/>
              <a:rect l="l" t="t" r="r" b="b"/>
              <a:pathLst>
                <a:path w="4419" h="155" extrusionOk="0">
                  <a:moveTo>
                    <a:pt x="1727" y="0"/>
                  </a:moveTo>
                  <a:cubicBezTo>
                    <a:pt x="1180" y="0"/>
                    <a:pt x="620" y="12"/>
                    <a:pt x="72" y="36"/>
                  </a:cubicBezTo>
                  <a:cubicBezTo>
                    <a:pt x="1" y="48"/>
                    <a:pt x="1" y="143"/>
                    <a:pt x="72" y="143"/>
                  </a:cubicBezTo>
                  <a:cubicBezTo>
                    <a:pt x="382" y="131"/>
                    <a:pt x="691" y="107"/>
                    <a:pt x="1001" y="107"/>
                  </a:cubicBezTo>
                  <a:cubicBezTo>
                    <a:pt x="1281" y="101"/>
                    <a:pt x="1564" y="98"/>
                    <a:pt x="1845" y="98"/>
                  </a:cubicBezTo>
                  <a:cubicBezTo>
                    <a:pt x="2126" y="98"/>
                    <a:pt x="2406" y="101"/>
                    <a:pt x="2680" y="107"/>
                  </a:cubicBezTo>
                  <a:cubicBezTo>
                    <a:pt x="3239" y="119"/>
                    <a:pt x="3799" y="131"/>
                    <a:pt x="4347" y="155"/>
                  </a:cubicBezTo>
                  <a:cubicBezTo>
                    <a:pt x="4418" y="155"/>
                    <a:pt x="4418" y="48"/>
                    <a:pt x="4347" y="48"/>
                  </a:cubicBezTo>
                  <a:lnTo>
                    <a:pt x="3418" y="24"/>
                  </a:lnTo>
                  <a:cubicBezTo>
                    <a:pt x="2858" y="12"/>
                    <a:pt x="2287" y="0"/>
                    <a:pt x="1727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8"/>
            <p:cNvSpPr/>
            <p:nvPr/>
          </p:nvSpPr>
          <p:spPr>
            <a:xfrm>
              <a:off x="8106869" y="166298"/>
              <a:ext cx="55939" cy="63335"/>
            </a:xfrm>
            <a:custGeom>
              <a:avLst/>
              <a:gdLst/>
              <a:ahLst/>
              <a:cxnLst/>
              <a:rect l="l" t="t" r="r" b="b"/>
              <a:pathLst>
                <a:path w="1732" h="1961" extrusionOk="0">
                  <a:moveTo>
                    <a:pt x="1661" y="0"/>
                  </a:moveTo>
                  <a:cubicBezTo>
                    <a:pt x="1651" y="0"/>
                    <a:pt x="1641" y="5"/>
                    <a:pt x="1633" y="16"/>
                  </a:cubicBezTo>
                  <a:cubicBezTo>
                    <a:pt x="1513" y="147"/>
                    <a:pt x="1406" y="266"/>
                    <a:pt x="1299" y="397"/>
                  </a:cubicBezTo>
                  <a:cubicBezTo>
                    <a:pt x="871" y="885"/>
                    <a:pt x="466" y="1397"/>
                    <a:pt x="37" y="1873"/>
                  </a:cubicBezTo>
                  <a:cubicBezTo>
                    <a:pt x="1" y="1910"/>
                    <a:pt x="34" y="1961"/>
                    <a:pt x="73" y="1961"/>
                  </a:cubicBezTo>
                  <a:cubicBezTo>
                    <a:pt x="85" y="1961"/>
                    <a:pt x="97" y="1956"/>
                    <a:pt x="109" y="1945"/>
                  </a:cubicBezTo>
                  <a:cubicBezTo>
                    <a:pt x="216" y="1826"/>
                    <a:pt x="335" y="1695"/>
                    <a:pt x="442" y="1564"/>
                  </a:cubicBezTo>
                  <a:cubicBezTo>
                    <a:pt x="859" y="1076"/>
                    <a:pt x="1263" y="576"/>
                    <a:pt x="1704" y="87"/>
                  </a:cubicBezTo>
                  <a:cubicBezTo>
                    <a:pt x="1731" y="51"/>
                    <a:pt x="1696" y="0"/>
                    <a:pt x="1661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8"/>
            <p:cNvSpPr/>
            <p:nvPr/>
          </p:nvSpPr>
          <p:spPr>
            <a:xfrm>
              <a:off x="8012687" y="191394"/>
              <a:ext cx="84619" cy="6589"/>
            </a:xfrm>
            <a:custGeom>
              <a:avLst/>
              <a:gdLst/>
              <a:ahLst/>
              <a:cxnLst/>
              <a:rect l="l" t="t" r="r" b="b"/>
              <a:pathLst>
                <a:path w="2620" h="204" extrusionOk="0">
                  <a:moveTo>
                    <a:pt x="2553" y="108"/>
                  </a:moveTo>
                  <a:cubicBezTo>
                    <a:pt x="2551" y="108"/>
                    <a:pt x="2550" y="108"/>
                    <a:pt x="2548" y="108"/>
                  </a:cubicBezTo>
                  <a:lnTo>
                    <a:pt x="2560" y="108"/>
                  </a:lnTo>
                  <a:cubicBezTo>
                    <a:pt x="2558" y="108"/>
                    <a:pt x="2555" y="108"/>
                    <a:pt x="2553" y="108"/>
                  </a:cubicBezTo>
                  <a:close/>
                  <a:moveTo>
                    <a:pt x="2001" y="1"/>
                  </a:moveTo>
                  <a:cubicBezTo>
                    <a:pt x="1346" y="1"/>
                    <a:pt x="703" y="37"/>
                    <a:pt x="60" y="96"/>
                  </a:cubicBezTo>
                  <a:cubicBezTo>
                    <a:pt x="0" y="108"/>
                    <a:pt x="0" y="203"/>
                    <a:pt x="60" y="203"/>
                  </a:cubicBezTo>
                  <a:cubicBezTo>
                    <a:pt x="250" y="180"/>
                    <a:pt x="429" y="168"/>
                    <a:pt x="619" y="156"/>
                  </a:cubicBezTo>
                  <a:cubicBezTo>
                    <a:pt x="1111" y="119"/>
                    <a:pt x="1602" y="104"/>
                    <a:pt x="2098" y="104"/>
                  </a:cubicBezTo>
                  <a:cubicBezTo>
                    <a:pt x="2249" y="104"/>
                    <a:pt x="2401" y="105"/>
                    <a:pt x="2553" y="108"/>
                  </a:cubicBezTo>
                  <a:lnTo>
                    <a:pt x="2553" y="108"/>
                  </a:lnTo>
                  <a:cubicBezTo>
                    <a:pt x="2620" y="104"/>
                    <a:pt x="2618" y="1"/>
                    <a:pt x="2548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8"/>
            <p:cNvSpPr/>
            <p:nvPr/>
          </p:nvSpPr>
          <p:spPr>
            <a:xfrm>
              <a:off x="8113813" y="-79397"/>
              <a:ext cx="323040" cy="176990"/>
            </a:xfrm>
            <a:custGeom>
              <a:avLst/>
              <a:gdLst/>
              <a:ahLst/>
              <a:cxnLst/>
              <a:rect l="l" t="t" r="r" b="b"/>
              <a:pathLst>
                <a:path w="10002" h="5480" extrusionOk="0">
                  <a:moveTo>
                    <a:pt x="2160" y="0"/>
                  </a:moveTo>
                  <a:cubicBezTo>
                    <a:pt x="2059" y="0"/>
                    <a:pt x="1959" y="5"/>
                    <a:pt x="1858" y="15"/>
                  </a:cubicBezTo>
                  <a:cubicBezTo>
                    <a:pt x="1251" y="74"/>
                    <a:pt x="644" y="360"/>
                    <a:pt x="334" y="884"/>
                  </a:cubicBezTo>
                  <a:cubicBezTo>
                    <a:pt x="1" y="1420"/>
                    <a:pt x="36" y="2134"/>
                    <a:pt x="334" y="2706"/>
                  </a:cubicBezTo>
                  <a:cubicBezTo>
                    <a:pt x="644" y="3277"/>
                    <a:pt x="1108" y="3742"/>
                    <a:pt x="1668" y="4063"/>
                  </a:cubicBezTo>
                  <a:cubicBezTo>
                    <a:pt x="2763" y="4718"/>
                    <a:pt x="4025" y="5004"/>
                    <a:pt x="5287" y="5218"/>
                  </a:cubicBezTo>
                  <a:cubicBezTo>
                    <a:pt x="6712" y="5467"/>
                    <a:pt x="8551" y="5397"/>
                    <a:pt x="9990" y="5479"/>
                  </a:cubicBezTo>
                  <a:lnTo>
                    <a:pt x="9990" y="5479"/>
                  </a:lnTo>
                  <a:cubicBezTo>
                    <a:pt x="8454" y="3051"/>
                    <a:pt x="6406" y="1134"/>
                    <a:pt x="3656" y="277"/>
                  </a:cubicBezTo>
                  <a:cubicBezTo>
                    <a:pt x="3169" y="118"/>
                    <a:pt x="2666" y="0"/>
                    <a:pt x="2160" y="0"/>
                  </a:cubicBezTo>
                  <a:close/>
                  <a:moveTo>
                    <a:pt x="9990" y="5479"/>
                  </a:moveTo>
                  <a:lnTo>
                    <a:pt x="9990" y="5479"/>
                  </a:lnTo>
                  <a:cubicBezTo>
                    <a:pt x="9990" y="5479"/>
                    <a:pt x="9990" y="5480"/>
                    <a:pt x="9990" y="5480"/>
                  </a:cubicBezTo>
                  <a:lnTo>
                    <a:pt x="10002" y="5480"/>
                  </a:lnTo>
                  <a:cubicBezTo>
                    <a:pt x="9998" y="5480"/>
                    <a:pt x="9994" y="5479"/>
                    <a:pt x="9990" y="54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8"/>
            <p:cNvSpPr/>
            <p:nvPr/>
          </p:nvSpPr>
          <p:spPr>
            <a:xfrm>
              <a:off x="8178410" y="-8954"/>
              <a:ext cx="260544" cy="108229"/>
            </a:xfrm>
            <a:custGeom>
              <a:avLst/>
              <a:gdLst/>
              <a:ahLst/>
              <a:cxnLst/>
              <a:rect l="l" t="t" r="r" b="b"/>
              <a:pathLst>
                <a:path w="8067" h="3351" extrusionOk="0">
                  <a:moveTo>
                    <a:pt x="72" y="1"/>
                  </a:moveTo>
                  <a:cubicBezTo>
                    <a:pt x="37" y="1"/>
                    <a:pt x="13" y="13"/>
                    <a:pt x="13" y="48"/>
                  </a:cubicBezTo>
                  <a:cubicBezTo>
                    <a:pt x="1" y="72"/>
                    <a:pt x="25" y="96"/>
                    <a:pt x="49" y="108"/>
                  </a:cubicBezTo>
                  <a:lnTo>
                    <a:pt x="251" y="179"/>
                  </a:lnTo>
                  <a:cubicBezTo>
                    <a:pt x="763" y="370"/>
                    <a:pt x="1287" y="560"/>
                    <a:pt x="1811" y="763"/>
                  </a:cubicBezTo>
                  <a:cubicBezTo>
                    <a:pt x="2323" y="965"/>
                    <a:pt x="2835" y="1168"/>
                    <a:pt x="3358" y="1370"/>
                  </a:cubicBezTo>
                  <a:cubicBezTo>
                    <a:pt x="3870" y="1584"/>
                    <a:pt x="4394" y="1787"/>
                    <a:pt x="4906" y="2013"/>
                  </a:cubicBezTo>
                  <a:cubicBezTo>
                    <a:pt x="5418" y="2227"/>
                    <a:pt x="5918" y="2442"/>
                    <a:pt x="6430" y="2668"/>
                  </a:cubicBezTo>
                  <a:cubicBezTo>
                    <a:pt x="6942" y="2894"/>
                    <a:pt x="7454" y="3120"/>
                    <a:pt x="7966" y="3346"/>
                  </a:cubicBezTo>
                  <a:cubicBezTo>
                    <a:pt x="7973" y="3349"/>
                    <a:pt x="7979" y="3350"/>
                    <a:pt x="7985" y="3350"/>
                  </a:cubicBezTo>
                  <a:cubicBezTo>
                    <a:pt x="8035" y="3350"/>
                    <a:pt x="8067" y="3272"/>
                    <a:pt x="8014" y="3251"/>
                  </a:cubicBezTo>
                  <a:lnTo>
                    <a:pt x="7811" y="3168"/>
                  </a:lnTo>
                  <a:cubicBezTo>
                    <a:pt x="7311" y="2930"/>
                    <a:pt x="6799" y="2704"/>
                    <a:pt x="6287" y="2489"/>
                  </a:cubicBezTo>
                  <a:cubicBezTo>
                    <a:pt x="5775" y="2263"/>
                    <a:pt x="5263" y="2049"/>
                    <a:pt x="4752" y="1834"/>
                  </a:cubicBezTo>
                  <a:cubicBezTo>
                    <a:pt x="4228" y="1620"/>
                    <a:pt x="3716" y="1406"/>
                    <a:pt x="3204" y="1203"/>
                  </a:cubicBezTo>
                  <a:cubicBezTo>
                    <a:pt x="2680" y="989"/>
                    <a:pt x="2156" y="787"/>
                    <a:pt x="1632" y="596"/>
                  </a:cubicBezTo>
                  <a:cubicBezTo>
                    <a:pt x="1108" y="394"/>
                    <a:pt x="596" y="191"/>
                    <a:pt x="72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8"/>
            <p:cNvSpPr/>
            <p:nvPr/>
          </p:nvSpPr>
          <p:spPr>
            <a:xfrm>
              <a:off x="8271850" y="-26363"/>
              <a:ext cx="105096" cy="98669"/>
            </a:xfrm>
            <a:custGeom>
              <a:avLst/>
              <a:gdLst/>
              <a:ahLst/>
              <a:cxnLst/>
              <a:rect l="l" t="t" r="r" b="b"/>
              <a:pathLst>
                <a:path w="3254" h="3055" extrusionOk="0">
                  <a:moveTo>
                    <a:pt x="68" y="0"/>
                  </a:moveTo>
                  <a:cubicBezTo>
                    <a:pt x="27" y="0"/>
                    <a:pt x="0" y="51"/>
                    <a:pt x="37" y="87"/>
                  </a:cubicBezTo>
                  <a:cubicBezTo>
                    <a:pt x="275" y="290"/>
                    <a:pt x="513" y="492"/>
                    <a:pt x="739" y="707"/>
                  </a:cubicBezTo>
                  <a:cubicBezTo>
                    <a:pt x="1156" y="1076"/>
                    <a:pt x="1561" y="1469"/>
                    <a:pt x="1966" y="1861"/>
                  </a:cubicBezTo>
                  <a:cubicBezTo>
                    <a:pt x="2370" y="2254"/>
                    <a:pt x="2763" y="2647"/>
                    <a:pt x="3156" y="3040"/>
                  </a:cubicBezTo>
                  <a:lnTo>
                    <a:pt x="3144" y="3040"/>
                  </a:lnTo>
                  <a:cubicBezTo>
                    <a:pt x="3155" y="3050"/>
                    <a:pt x="3166" y="3054"/>
                    <a:pt x="3177" y="3054"/>
                  </a:cubicBezTo>
                  <a:cubicBezTo>
                    <a:pt x="3217" y="3054"/>
                    <a:pt x="3253" y="2997"/>
                    <a:pt x="3216" y="2969"/>
                  </a:cubicBezTo>
                  <a:lnTo>
                    <a:pt x="2549" y="2302"/>
                  </a:lnTo>
                  <a:cubicBezTo>
                    <a:pt x="2156" y="1909"/>
                    <a:pt x="1751" y="1504"/>
                    <a:pt x="1347" y="1123"/>
                  </a:cubicBezTo>
                  <a:cubicBezTo>
                    <a:pt x="942" y="742"/>
                    <a:pt x="525" y="373"/>
                    <a:pt x="108" y="16"/>
                  </a:cubicBezTo>
                  <a:cubicBezTo>
                    <a:pt x="94" y="5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8"/>
            <p:cNvSpPr/>
            <p:nvPr/>
          </p:nvSpPr>
          <p:spPr>
            <a:xfrm>
              <a:off x="8254570" y="52575"/>
              <a:ext cx="83457" cy="11207"/>
            </a:xfrm>
            <a:custGeom>
              <a:avLst/>
              <a:gdLst/>
              <a:ahLst/>
              <a:cxnLst/>
              <a:rect l="l" t="t" r="r" b="b"/>
              <a:pathLst>
                <a:path w="2584" h="347" extrusionOk="0">
                  <a:moveTo>
                    <a:pt x="2513" y="1"/>
                  </a:moveTo>
                  <a:cubicBezTo>
                    <a:pt x="2346" y="13"/>
                    <a:pt x="2179" y="25"/>
                    <a:pt x="2013" y="48"/>
                  </a:cubicBezTo>
                  <a:cubicBezTo>
                    <a:pt x="1370" y="108"/>
                    <a:pt x="715" y="191"/>
                    <a:pt x="72" y="239"/>
                  </a:cubicBezTo>
                  <a:cubicBezTo>
                    <a:pt x="0" y="239"/>
                    <a:pt x="0" y="346"/>
                    <a:pt x="72" y="346"/>
                  </a:cubicBezTo>
                  <a:cubicBezTo>
                    <a:pt x="238" y="334"/>
                    <a:pt x="405" y="310"/>
                    <a:pt x="572" y="298"/>
                  </a:cubicBezTo>
                  <a:cubicBezTo>
                    <a:pt x="1227" y="239"/>
                    <a:pt x="1870" y="156"/>
                    <a:pt x="2513" y="108"/>
                  </a:cubicBezTo>
                  <a:cubicBezTo>
                    <a:pt x="2584" y="108"/>
                    <a:pt x="2584" y="1"/>
                    <a:pt x="2513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8"/>
            <p:cNvSpPr/>
            <p:nvPr/>
          </p:nvSpPr>
          <p:spPr>
            <a:xfrm>
              <a:off x="8207608" y="-27493"/>
              <a:ext cx="65887" cy="56714"/>
            </a:xfrm>
            <a:custGeom>
              <a:avLst/>
              <a:gdLst/>
              <a:ahLst/>
              <a:cxnLst/>
              <a:rect l="l" t="t" r="r" b="b"/>
              <a:pathLst>
                <a:path w="2040" h="1756" extrusionOk="0">
                  <a:moveTo>
                    <a:pt x="77" y="1"/>
                  </a:moveTo>
                  <a:cubicBezTo>
                    <a:pt x="36" y="1"/>
                    <a:pt x="0" y="59"/>
                    <a:pt x="38" y="87"/>
                  </a:cubicBezTo>
                  <a:cubicBezTo>
                    <a:pt x="180" y="194"/>
                    <a:pt x="335" y="313"/>
                    <a:pt x="478" y="432"/>
                  </a:cubicBezTo>
                  <a:cubicBezTo>
                    <a:pt x="978" y="849"/>
                    <a:pt x="1454" y="1277"/>
                    <a:pt x="1919" y="1742"/>
                  </a:cubicBezTo>
                  <a:lnTo>
                    <a:pt x="1931" y="1742"/>
                  </a:lnTo>
                  <a:cubicBezTo>
                    <a:pt x="1941" y="1752"/>
                    <a:pt x="1952" y="1756"/>
                    <a:pt x="1962" y="1756"/>
                  </a:cubicBezTo>
                  <a:cubicBezTo>
                    <a:pt x="2003" y="1756"/>
                    <a:pt x="2040" y="1696"/>
                    <a:pt x="2002" y="1658"/>
                  </a:cubicBezTo>
                  <a:cubicBezTo>
                    <a:pt x="1859" y="1527"/>
                    <a:pt x="1728" y="1408"/>
                    <a:pt x="1597" y="1277"/>
                  </a:cubicBezTo>
                  <a:cubicBezTo>
                    <a:pt x="1121" y="825"/>
                    <a:pt x="621" y="408"/>
                    <a:pt x="109" y="15"/>
                  </a:cubicBezTo>
                  <a:cubicBezTo>
                    <a:pt x="99" y="5"/>
                    <a:pt x="88" y="1"/>
                    <a:pt x="77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8"/>
            <p:cNvSpPr/>
            <p:nvPr/>
          </p:nvSpPr>
          <p:spPr>
            <a:xfrm>
              <a:off x="8435312" y="-83725"/>
              <a:ext cx="232284" cy="178637"/>
            </a:xfrm>
            <a:custGeom>
              <a:avLst/>
              <a:gdLst/>
              <a:ahLst/>
              <a:cxnLst/>
              <a:rect l="l" t="t" r="r" b="b"/>
              <a:pathLst>
                <a:path w="7192" h="5531" extrusionOk="0">
                  <a:moveTo>
                    <a:pt x="1541" y="1"/>
                  </a:moveTo>
                  <a:cubicBezTo>
                    <a:pt x="1134" y="1"/>
                    <a:pt x="743" y="156"/>
                    <a:pt x="453" y="447"/>
                  </a:cubicBezTo>
                  <a:cubicBezTo>
                    <a:pt x="119" y="839"/>
                    <a:pt x="0" y="1363"/>
                    <a:pt x="155" y="1851"/>
                  </a:cubicBezTo>
                  <a:cubicBezTo>
                    <a:pt x="298" y="2340"/>
                    <a:pt x="584" y="2780"/>
                    <a:pt x="965" y="3114"/>
                  </a:cubicBezTo>
                  <a:cubicBezTo>
                    <a:pt x="1703" y="3792"/>
                    <a:pt x="2643" y="4221"/>
                    <a:pt x="3584" y="4578"/>
                  </a:cubicBezTo>
                  <a:cubicBezTo>
                    <a:pt x="4656" y="4995"/>
                    <a:pt x="6084" y="5233"/>
                    <a:pt x="7192" y="5531"/>
                  </a:cubicBezTo>
                  <a:cubicBezTo>
                    <a:pt x="6394" y="3411"/>
                    <a:pt x="5108" y="1601"/>
                    <a:pt x="3120" y="506"/>
                  </a:cubicBezTo>
                  <a:cubicBezTo>
                    <a:pt x="2703" y="256"/>
                    <a:pt x="2251" y="89"/>
                    <a:pt x="1774" y="18"/>
                  </a:cubicBezTo>
                  <a:cubicBezTo>
                    <a:pt x="1696" y="7"/>
                    <a:pt x="1618" y="1"/>
                    <a:pt x="1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8"/>
            <p:cNvSpPr/>
            <p:nvPr/>
          </p:nvSpPr>
          <p:spPr>
            <a:xfrm>
              <a:off x="8484535" y="-27784"/>
              <a:ext cx="184806" cy="124022"/>
            </a:xfrm>
            <a:custGeom>
              <a:avLst/>
              <a:gdLst/>
              <a:ahLst/>
              <a:cxnLst/>
              <a:rect l="l" t="t" r="r" b="b"/>
              <a:pathLst>
                <a:path w="5722" h="3840" extrusionOk="0">
                  <a:moveTo>
                    <a:pt x="60" y="0"/>
                  </a:moveTo>
                  <a:cubicBezTo>
                    <a:pt x="36" y="0"/>
                    <a:pt x="12" y="0"/>
                    <a:pt x="0" y="24"/>
                  </a:cubicBezTo>
                  <a:cubicBezTo>
                    <a:pt x="0" y="48"/>
                    <a:pt x="0" y="72"/>
                    <a:pt x="24" y="84"/>
                  </a:cubicBezTo>
                  <a:lnTo>
                    <a:pt x="179" y="167"/>
                  </a:lnTo>
                  <a:cubicBezTo>
                    <a:pt x="548" y="393"/>
                    <a:pt x="917" y="631"/>
                    <a:pt x="1286" y="870"/>
                  </a:cubicBezTo>
                  <a:cubicBezTo>
                    <a:pt x="1655" y="1108"/>
                    <a:pt x="2024" y="1346"/>
                    <a:pt x="2393" y="1584"/>
                  </a:cubicBezTo>
                  <a:cubicBezTo>
                    <a:pt x="2763" y="1822"/>
                    <a:pt x="3120" y="2072"/>
                    <a:pt x="3489" y="2322"/>
                  </a:cubicBezTo>
                  <a:cubicBezTo>
                    <a:pt x="3846" y="2560"/>
                    <a:pt x="4203" y="2810"/>
                    <a:pt x="4572" y="3060"/>
                  </a:cubicBezTo>
                  <a:cubicBezTo>
                    <a:pt x="4929" y="3310"/>
                    <a:pt x="5287" y="3572"/>
                    <a:pt x="5644" y="3834"/>
                  </a:cubicBezTo>
                  <a:lnTo>
                    <a:pt x="5632" y="3834"/>
                  </a:lnTo>
                  <a:cubicBezTo>
                    <a:pt x="5640" y="3838"/>
                    <a:pt x="5647" y="3840"/>
                    <a:pt x="5654" y="3840"/>
                  </a:cubicBezTo>
                  <a:cubicBezTo>
                    <a:pt x="5693" y="3840"/>
                    <a:pt x="5722" y="3793"/>
                    <a:pt x="5691" y="3763"/>
                  </a:cubicBezTo>
                  <a:lnTo>
                    <a:pt x="5549" y="3668"/>
                  </a:lnTo>
                  <a:cubicBezTo>
                    <a:pt x="5191" y="3406"/>
                    <a:pt x="4834" y="3156"/>
                    <a:pt x="4477" y="2906"/>
                  </a:cubicBezTo>
                  <a:cubicBezTo>
                    <a:pt x="4120" y="2656"/>
                    <a:pt x="3751" y="2405"/>
                    <a:pt x="3394" y="2155"/>
                  </a:cubicBezTo>
                  <a:cubicBezTo>
                    <a:pt x="3024" y="1917"/>
                    <a:pt x="2655" y="1667"/>
                    <a:pt x="2286" y="1429"/>
                  </a:cubicBezTo>
                  <a:cubicBezTo>
                    <a:pt x="1917" y="1179"/>
                    <a:pt x="1548" y="941"/>
                    <a:pt x="1179" y="703"/>
                  </a:cubicBezTo>
                  <a:cubicBezTo>
                    <a:pt x="810" y="465"/>
                    <a:pt x="429" y="239"/>
                    <a:pt x="60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8"/>
            <p:cNvSpPr/>
            <p:nvPr/>
          </p:nvSpPr>
          <p:spPr>
            <a:xfrm>
              <a:off x="8559855" y="-26880"/>
              <a:ext cx="66307" cy="92209"/>
            </a:xfrm>
            <a:custGeom>
              <a:avLst/>
              <a:gdLst/>
              <a:ahLst/>
              <a:cxnLst/>
              <a:rect l="l" t="t" r="r" b="b"/>
              <a:pathLst>
                <a:path w="2053" h="2855" extrusionOk="0">
                  <a:moveTo>
                    <a:pt x="60" y="0"/>
                  </a:moveTo>
                  <a:cubicBezTo>
                    <a:pt x="29" y="0"/>
                    <a:pt x="0" y="34"/>
                    <a:pt x="26" y="68"/>
                  </a:cubicBezTo>
                  <a:cubicBezTo>
                    <a:pt x="181" y="258"/>
                    <a:pt x="323" y="461"/>
                    <a:pt x="478" y="663"/>
                  </a:cubicBezTo>
                  <a:cubicBezTo>
                    <a:pt x="740" y="1020"/>
                    <a:pt x="990" y="1377"/>
                    <a:pt x="1240" y="1746"/>
                  </a:cubicBezTo>
                  <a:cubicBezTo>
                    <a:pt x="1478" y="2116"/>
                    <a:pt x="1716" y="2473"/>
                    <a:pt x="1966" y="2842"/>
                  </a:cubicBezTo>
                  <a:cubicBezTo>
                    <a:pt x="1972" y="2851"/>
                    <a:pt x="1981" y="2854"/>
                    <a:pt x="1991" y="2854"/>
                  </a:cubicBezTo>
                  <a:cubicBezTo>
                    <a:pt x="2019" y="2854"/>
                    <a:pt x="2053" y="2821"/>
                    <a:pt x="2026" y="2794"/>
                  </a:cubicBezTo>
                  <a:lnTo>
                    <a:pt x="1621" y="2175"/>
                  </a:lnTo>
                  <a:cubicBezTo>
                    <a:pt x="1383" y="1806"/>
                    <a:pt x="1133" y="1425"/>
                    <a:pt x="871" y="1068"/>
                  </a:cubicBezTo>
                  <a:cubicBezTo>
                    <a:pt x="621" y="711"/>
                    <a:pt x="359" y="365"/>
                    <a:pt x="97" y="20"/>
                  </a:cubicBezTo>
                  <a:cubicBezTo>
                    <a:pt x="87" y="6"/>
                    <a:pt x="73" y="0"/>
                    <a:pt x="60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8"/>
            <p:cNvSpPr/>
            <p:nvPr/>
          </p:nvSpPr>
          <p:spPr>
            <a:xfrm>
              <a:off x="8532337" y="37556"/>
              <a:ext cx="65919" cy="8946"/>
            </a:xfrm>
            <a:custGeom>
              <a:avLst/>
              <a:gdLst/>
              <a:ahLst/>
              <a:cxnLst/>
              <a:rect l="l" t="t" r="r" b="b"/>
              <a:pathLst>
                <a:path w="2041" h="277" extrusionOk="0">
                  <a:moveTo>
                    <a:pt x="59" y="0"/>
                  </a:moveTo>
                  <a:cubicBezTo>
                    <a:pt x="18" y="0"/>
                    <a:pt x="1" y="73"/>
                    <a:pt x="56" y="73"/>
                  </a:cubicBezTo>
                  <a:cubicBezTo>
                    <a:pt x="187" y="97"/>
                    <a:pt x="318" y="109"/>
                    <a:pt x="449" y="121"/>
                  </a:cubicBezTo>
                  <a:cubicBezTo>
                    <a:pt x="961" y="180"/>
                    <a:pt x="1473" y="216"/>
                    <a:pt x="1985" y="275"/>
                  </a:cubicBezTo>
                  <a:cubicBezTo>
                    <a:pt x="1989" y="276"/>
                    <a:pt x="1992" y="277"/>
                    <a:pt x="1995" y="277"/>
                  </a:cubicBezTo>
                  <a:cubicBezTo>
                    <a:pt x="2034" y="277"/>
                    <a:pt x="2041" y="215"/>
                    <a:pt x="1997" y="204"/>
                  </a:cubicBezTo>
                  <a:cubicBezTo>
                    <a:pt x="1866" y="180"/>
                    <a:pt x="1735" y="168"/>
                    <a:pt x="1604" y="156"/>
                  </a:cubicBezTo>
                  <a:cubicBezTo>
                    <a:pt x="1092" y="97"/>
                    <a:pt x="580" y="61"/>
                    <a:pt x="68" y="1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8"/>
            <p:cNvSpPr/>
            <p:nvPr/>
          </p:nvSpPr>
          <p:spPr>
            <a:xfrm>
              <a:off x="8510212" y="-37797"/>
              <a:ext cx="42213" cy="53517"/>
            </a:xfrm>
            <a:custGeom>
              <a:avLst/>
              <a:gdLst/>
              <a:ahLst/>
              <a:cxnLst/>
              <a:rect l="l" t="t" r="r" b="b"/>
              <a:pathLst>
                <a:path w="1307" h="1657" extrusionOk="0">
                  <a:moveTo>
                    <a:pt x="67" y="0"/>
                  </a:moveTo>
                  <a:cubicBezTo>
                    <a:pt x="34" y="0"/>
                    <a:pt x="0" y="34"/>
                    <a:pt x="27" y="60"/>
                  </a:cubicBezTo>
                  <a:cubicBezTo>
                    <a:pt x="122" y="179"/>
                    <a:pt x="217" y="287"/>
                    <a:pt x="313" y="406"/>
                  </a:cubicBezTo>
                  <a:cubicBezTo>
                    <a:pt x="634" y="799"/>
                    <a:pt x="932" y="1215"/>
                    <a:pt x="1217" y="1644"/>
                  </a:cubicBezTo>
                  <a:cubicBezTo>
                    <a:pt x="1226" y="1653"/>
                    <a:pt x="1237" y="1657"/>
                    <a:pt x="1247" y="1657"/>
                  </a:cubicBezTo>
                  <a:cubicBezTo>
                    <a:pt x="1278" y="1657"/>
                    <a:pt x="1307" y="1623"/>
                    <a:pt x="1289" y="1596"/>
                  </a:cubicBezTo>
                  <a:cubicBezTo>
                    <a:pt x="1206" y="1465"/>
                    <a:pt x="1122" y="1346"/>
                    <a:pt x="1039" y="1227"/>
                  </a:cubicBezTo>
                  <a:cubicBezTo>
                    <a:pt x="741" y="810"/>
                    <a:pt x="432" y="406"/>
                    <a:pt x="98" y="13"/>
                  </a:cubicBezTo>
                  <a:cubicBezTo>
                    <a:pt x="89" y="4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8"/>
            <p:cNvSpPr/>
            <p:nvPr/>
          </p:nvSpPr>
          <p:spPr>
            <a:xfrm>
              <a:off x="8238033" y="95661"/>
              <a:ext cx="233059" cy="283960"/>
            </a:xfrm>
            <a:custGeom>
              <a:avLst/>
              <a:gdLst/>
              <a:ahLst/>
              <a:cxnLst/>
              <a:rect l="l" t="t" r="r" b="b"/>
              <a:pathLst>
                <a:path w="7216" h="8792" extrusionOk="0">
                  <a:moveTo>
                    <a:pt x="7204" y="0"/>
                  </a:moveTo>
                  <a:cubicBezTo>
                    <a:pt x="7203" y="2"/>
                    <a:pt x="7203" y="3"/>
                    <a:pt x="7202" y="5"/>
                  </a:cubicBezTo>
                  <a:lnTo>
                    <a:pt x="7202" y="5"/>
                  </a:lnTo>
                  <a:cubicBezTo>
                    <a:pt x="7207" y="3"/>
                    <a:pt x="7211" y="2"/>
                    <a:pt x="7216" y="0"/>
                  </a:cubicBezTo>
                  <a:close/>
                  <a:moveTo>
                    <a:pt x="7202" y="5"/>
                  </a:moveTo>
                  <a:cubicBezTo>
                    <a:pt x="4482" y="934"/>
                    <a:pt x="2165" y="2481"/>
                    <a:pt x="727" y="4941"/>
                  </a:cubicBezTo>
                  <a:cubicBezTo>
                    <a:pt x="417" y="5465"/>
                    <a:pt x="143" y="6025"/>
                    <a:pt x="72" y="6620"/>
                  </a:cubicBezTo>
                  <a:cubicBezTo>
                    <a:pt x="0" y="7227"/>
                    <a:pt x="155" y="7882"/>
                    <a:pt x="584" y="8311"/>
                  </a:cubicBezTo>
                  <a:cubicBezTo>
                    <a:pt x="917" y="8626"/>
                    <a:pt x="1414" y="8791"/>
                    <a:pt x="1904" y="8791"/>
                  </a:cubicBezTo>
                  <a:cubicBezTo>
                    <a:pt x="2062" y="8791"/>
                    <a:pt x="2219" y="8774"/>
                    <a:pt x="2370" y="8740"/>
                  </a:cubicBezTo>
                  <a:cubicBezTo>
                    <a:pt x="2989" y="8561"/>
                    <a:pt x="3548" y="8228"/>
                    <a:pt x="3989" y="7751"/>
                  </a:cubicBezTo>
                  <a:cubicBezTo>
                    <a:pt x="4882" y="6858"/>
                    <a:pt x="5430" y="5680"/>
                    <a:pt x="5918" y="4513"/>
                  </a:cubicBezTo>
                  <a:cubicBezTo>
                    <a:pt x="6465" y="3193"/>
                    <a:pt x="6810" y="1397"/>
                    <a:pt x="7202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8"/>
            <p:cNvSpPr/>
            <p:nvPr/>
          </p:nvSpPr>
          <p:spPr>
            <a:xfrm>
              <a:off x="8310317" y="94337"/>
              <a:ext cx="162779" cy="227213"/>
            </a:xfrm>
            <a:custGeom>
              <a:avLst/>
              <a:gdLst/>
              <a:ahLst/>
              <a:cxnLst/>
              <a:rect l="l" t="t" r="r" b="b"/>
              <a:pathLst>
                <a:path w="5040" h="7035" extrusionOk="0">
                  <a:moveTo>
                    <a:pt x="4969" y="0"/>
                  </a:moveTo>
                  <a:cubicBezTo>
                    <a:pt x="4956" y="0"/>
                    <a:pt x="4942" y="5"/>
                    <a:pt x="4930" y="18"/>
                  </a:cubicBezTo>
                  <a:lnTo>
                    <a:pt x="4811" y="184"/>
                  </a:lnTo>
                  <a:cubicBezTo>
                    <a:pt x="4466" y="625"/>
                    <a:pt x="4144" y="1065"/>
                    <a:pt x="3811" y="1518"/>
                  </a:cubicBezTo>
                  <a:cubicBezTo>
                    <a:pt x="3477" y="1958"/>
                    <a:pt x="3156" y="2399"/>
                    <a:pt x="2834" y="2851"/>
                  </a:cubicBezTo>
                  <a:cubicBezTo>
                    <a:pt x="2513" y="3304"/>
                    <a:pt x="2192" y="3756"/>
                    <a:pt x="1870" y="4209"/>
                  </a:cubicBezTo>
                  <a:cubicBezTo>
                    <a:pt x="1560" y="4661"/>
                    <a:pt x="1251" y="5125"/>
                    <a:pt x="929" y="5590"/>
                  </a:cubicBezTo>
                  <a:cubicBezTo>
                    <a:pt x="620" y="6042"/>
                    <a:pt x="310" y="6506"/>
                    <a:pt x="13" y="6971"/>
                  </a:cubicBezTo>
                  <a:cubicBezTo>
                    <a:pt x="1" y="6995"/>
                    <a:pt x="13" y="7018"/>
                    <a:pt x="36" y="7030"/>
                  </a:cubicBezTo>
                  <a:cubicBezTo>
                    <a:pt x="43" y="7033"/>
                    <a:pt x="50" y="7035"/>
                    <a:pt x="58" y="7035"/>
                  </a:cubicBezTo>
                  <a:cubicBezTo>
                    <a:pt x="78" y="7035"/>
                    <a:pt x="99" y="7024"/>
                    <a:pt x="108" y="7006"/>
                  </a:cubicBezTo>
                  <a:lnTo>
                    <a:pt x="227" y="6840"/>
                  </a:lnTo>
                  <a:cubicBezTo>
                    <a:pt x="525" y="6375"/>
                    <a:pt x="834" y="5911"/>
                    <a:pt x="1144" y="5459"/>
                  </a:cubicBezTo>
                  <a:cubicBezTo>
                    <a:pt x="1441" y="5006"/>
                    <a:pt x="1763" y="4554"/>
                    <a:pt x="2072" y="4101"/>
                  </a:cubicBezTo>
                  <a:cubicBezTo>
                    <a:pt x="2394" y="3649"/>
                    <a:pt x="2715" y="3196"/>
                    <a:pt x="3037" y="2744"/>
                  </a:cubicBezTo>
                  <a:cubicBezTo>
                    <a:pt x="3358" y="2292"/>
                    <a:pt x="3680" y="1851"/>
                    <a:pt x="4013" y="1399"/>
                  </a:cubicBezTo>
                  <a:cubicBezTo>
                    <a:pt x="4347" y="958"/>
                    <a:pt x="4680" y="518"/>
                    <a:pt x="5013" y="77"/>
                  </a:cubicBezTo>
                  <a:lnTo>
                    <a:pt x="5013" y="89"/>
                  </a:lnTo>
                  <a:cubicBezTo>
                    <a:pt x="5040" y="45"/>
                    <a:pt x="5007" y="0"/>
                    <a:pt x="4969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8"/>
            <p:cNvSpPr/>
            <p:nvPr/>
          </p:nvSpPr>
          <p:spPr>
            <a:xfrm>
              <a:off x="8313289" y="147662"/>
              <a:ext cx="120179" cy="78677"/>
            </a:xfrm>
            <a:custGeom>
              <a:avLst/>
              <a:gdLst/>
              <a:ahLst/>
              <a:cxnLst/>
              <a:rect l="l" t="t" r="r" b="b"/>
              <a:pathLst>
                <a:path w="3721" h="2436" extrusionOk="0">
                  <a:moveTo>
                    <a:pt x="3641" y="1"/>
                  </a:moveTo>
                  <a:cubicBezTo>
                    <a:pt x="3632" y="1"/>
                    <a:pt x="3622" y="3"/>
                    <a:pt x="3612" y="10"/>
                  </a:cubicBezTo>
                  <a:lnTo>
                    <a:pt x="2814" y="498"/>
                  </a:lnTo>
                  <a:cubicBezTo>
                    <a:pt x="2350" y="783"/>
                    <a:pt x="1873" y="1093"/>
                    <a:pt x="1409" y="1391"/>
                  </a:cubicBezTo>
                  <a:cubicBezTo>
                    <a:pt x="933" y="1700"/>
                    <a:pt x="492" y="2010"/>
                    <a:pt x="40" y="2343"/>
                  </a:cubicBezTo>
                  <a:cubicBezTo>
                    <a:pt x="0" y="2373"/>
                    <a:pt x="34" y="2435"/>
                    <a:pt x="74" y="2435"/>
                  </a:cubicBezTo>
                  <a:cubicBezTo>
                    <a:pt x="83" y="2435"/>
                    <a:pt x="91" y="2433"/>
                    <a:pt x="99" y="2427"/>
                  </a:cubicBezTo>
                  <a:cubicBezTo>
                    <a:pt x="349" y="2236"/>
                    <a:pt x="599" y="2057"/>
                    <a:pt x="861" y="1879"/>
                  </a:cubicBezTo>
                  <a:cubicBezTo>
                    <a:pt x="1314" y="1557"/>
                    <a:pt x="1790" y="1260"/>
                    <a:pt x="2254" y="962"/>
                  </a:cubicBezTo>
                  <a:cubicBezTo>
                    <a:pt x="2731" y="664"/>
                    <a:pt x="3195" y="391"/>
                    <a:pt x="3671" y="93"/>
                  </a:cubicBezTo>
                  <a:cubicBezTo>
                    <a:pt x="3721" y="63"/>
                    <a:pt x="3688" y="1"/>
                    <a:pt x="3641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8"/>
            <p:cNvSpPr/>
            <p:nvPr/>
          </p:nvSpPr>
          <p:spPr>
            <a:xfrm>
              <a:off x="8394713" y="181543"/>
              <a:ext cx="13307" cy="81874"/>
            </a:xfrm>
            <a:custGeom>
              <a:avLst/>
              <a:gdLst/>
              <a:ahLst/>
              <a:cxnLst/>
              <a:rect l="l" t="t" r="r" b="b"/>
              <a:pathLst>
                <a:path w="412" h="2535" extrusionOk="0">
                  <a:moveTo>
                    <a:pt x="351" y="1"/>
                  </a:moveTo>
                  <a:cubicBezTo>
                    <a:pt x="329" y="1"/>
                    <a:pt x="310" y="14"/>
                    <a:pt x="305" y="44"/>
                  </a:cubicBezTo>
                  <a:cubicBezTo>
                    <a:pt x="281" y="211"/>
                    <a:pt x="257" y="377"/>
                    <a:pt x="245" y="544"/>
                  </a:cubicBezTo>
                  <a:cubicBezTo>
                    <a:pt x="150" y="1187"/>
                    <a:pt x="102" y="1830"/>
                    <a:pt x="7" y="2473"/>
                  </a:cubicBezTo>
                  <a:cubicBezTo>
                    <a:pt x="0" y="2513"/>
                    <a:pt x="28" y="2535"/>
                    <a:pt x="56" y="2535"/>
                  </a:cubicBezTo>
                  <a:cubicBezTo>
                    <a:pt x="77" y="2535"/>
                    <a:pt x="97" y="2522"/>
                    <a:pt x="102" y="2497"/>
                  </a:cubicBezTo>
                  <a:cubicBezTo>
                    <a:pt x="126" y="2330"/>
                    <a:pt x="150" y="2163"/>
                    <a:pt x="174" y="1997"/>
                  </a:cubicBezTo>
                  <a:cubicBezTo>
                    <a:pt x="257" y="1354"/>
                    <a:pt x="317" y="699"/>
                    <a:pt x="412" y="68"/>
                  </a:cubicBezTo>
                  <a:cubicBezTo>
                    <a:pt x="412" y="26"/>
                    <a:pt x="380" y="1"/>
                    <a:pt x="351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8"/>
            <p:cNvSpPr/>
            <p:nvPr/>
          </p:nvSpPr>
          <p:spPr>
            <a:xfrm>
              <a:off x="8298044" y="238420"/>
              <a:ext cx="70441" cy="49997"/>
            </a:xfrm>
            <a:custGeom>
              <a:avLst/>
              <a:gdLst/>
              <a:ahLst/>
              <a:cxnLst/>
              <a:rect l="l" t="t" r="r" b="b"/>
              <a:pathLst>
                <a:path w="2181" h="1548" extrusionOk="0">
                  <a:moveTo>
                    <a:pt x="2101" y="1"/>
                  </a:moveTo>
                  <a:cubicBezTo>
                    <a:pt x="2092" y="1"/>
                    <a:pt x="2082" y="3"/>
                    <a:pt x="2071" y="9"/>
                  </a:cubicBezTo>
                  <a:cubicBezTo>
                    <a:pt x="1917" y="117"/>
                    <a:pt x="1762" y="212"/>
                    <a:pt x="1607" y="307"/>
                  </a:cubicBezTo>
                  <a:cubicBezTo>
                    <a:pt x="1059" y="664"/>
                    <a:pt x="547" y="1045"/>
                    <a:pt x="47" y="1450"/>
                  </a:cubicBezTo>
                  <a:cubicBezTo>
                    <a:pt x="0" y="1488"/>
                    <a:pt x="28" y="1548"/>
                    <a:pt x="65" y="1548"/>
                  </a:cubicBezTo>
                  <a:cubicBezTo>
                    <a:pt x="75" y="1548"/>
                    <a:pt x="85" y="1543"/>
                    <a:pt x="95" y="1533"/>
                  </a:cubicBezTo>
                  <a:cubicBezTo>
                    <a:pt x="238" y="1426"/>
                    <a:pt x="393" y="1307"/>
                    <a:pt x="536" y="1200"/>
                  </a:cubicBezTo>
                  <a:cubicBezTo>
                    <a:pt x="1048" y="807"/>
                    <a:pt x="1583" y="438"/>
                    <a:pt x="2131" y="93"/>
                  </a:cubicBezTo>
                  <a:cubicBezTo>
                    <a:pt x="2180" y="63"/>
                    <a:pt x="2148" y="1"/>
                    <a:pt x="2101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8"/>
            <p:cNvSpPr/>
            <p:nvPr/>
          </p:nvSpPr>
          <p:spPr>
            <a:xfrm>
              <a:off x="8515671" y="102185"/>
              <a:ext cx="234609" cy="169336"/>
            </a:xfrm>
            <a:custGeom>
              <a:avLst/>
              <a:gdLst/>
              <a:ahLst/>
              <a:cxnLst/>
              <a:rect l="l" t="t" r="r" b="b"/>
              <a:pathLst>
                <a:path w="7264" h="5243" extrusionOk="0">
                  <a:moveTo>
                    <a:pt x="7193" y="1"/>
                  </a:moveTo>
                  <a:cubicBezTo>
                    <a:pt x="4957" y="1"/>
                    <a:pt x="2864" y="564"/>
                    <a:pt x="1168" y="2001"/>
                  </a:cubicBezTo>
                  <a:cubicBezTo>
                    <a:pt x="787" y="2299"/>
                    <a:pt x="477" y="2668"/>
                    <a:pt x="251" y="3084"/>
                  </a:cubicBezTo>
                  <a:cubicBezTo>
                    <a:pt x="25" y="3513"/>
                    <a:pt x="1" y="4013"/>
                    <a:pt x="191" y="4466"/>
                  </a:cubicBezTo>
                  <a:cubicBezTo>
                    <a:pt x="453" y="4906"/>
                    <a:pt x="906" y="5204"/>
                    <a:pt x="1418" y="5239"/>
                  </a:cubicBezTo>
                  <a:cubicBezTo>
                    <a:pt x="1463" y="5242"/>
                    <a:pt x="1509" y="5243"/>
                    <a:pt x="1554" y="5243"/>
                  </a:cubicBezTo>
                  <a:cubicBezTo>
                    <a:pt x="2010" y="5243"/>
                    <a:pt x="2470" y="5134"/>
                    <a:pt x="2870" y="4918"/>
                  </a:cubicBezTo>
                  <a:cubicBezTo>
                    <a:pt x="3763" y="4477"/>
                    <a:pt x="4477" y="3751"/>
                    <a:pt x="5144" y="3013"/>
                  </a:cubicBezTo>
                  <a:cubicBezTo>
                    <a:pt x="5894" y="2168"/>
                    <a:pt x="6609" y="918"/>
                    <a:pt x="7264" y="1"/>
                  </a:cubicBezTo>
                  <a:cubicBezTo>
                    <a:pt x="7240" y="1"/>
                    <a:pt x="7217" y="1"/>
                    <a:pt x="7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8"/>
            <p:cNvSpPr/>
            <p:nvPr/>
          </p:nvSpPr>
          <p:spPr>
            <a:xfrm>
              <a:off x="8572968" y="101119"/>
              <a:ext cx="179316" cy="128286"/>
            </a:xfrm>
            <a:custGeom>
              <a:avLst/>
              <a:gdLst/>
              <a:ahLst/>
              <a:cxnLst/>
              <a:rect l="l" t="t" r="r" b="b"/>
              <a:pathLst>
                <a:path w="5552" h="3972" extrusionOk="0">
                  <a:moveTo>
                    <a:pt x="5503" y="0"/>
                  </a:moveTo>
                  <a:cubicBezTo>
                    <a:pt x="5495" y="0"/>
                    <a:pt x="5487" y="3"/>
                    <a:pt x="5478" y="10"/>
                  </a:cubicBezTo>
                  <a:lnTo>
                    <a:pt x="5335" y="93"/>
                  </a:lnTo>
                  <a:cubicBezTo>
                    <a:pt x="4978" y="343"/>
                    <a:pt x="4608" y="581"/>
                    <a:pt x="4251" y="831"/>
                  </a:cubicBezTo>
                  <a:cubicBezTo>
                    <a:pt x="3894" y="1070"/>
                    <a:pt x="3537" y="1320"/>
                    <a:pt x="3180" y="1570"/>
                  </a:cubicBezTo>
                  <a:cubicBezTo>
                    <a:pt x="2823" y="1820"/>
                    <a:pt x="2465" y="2070"/>
                    <a:pt x="2120" y="2332"/>
                  </a:cubicBezTo>
                  <a:cubicBezTo>
                    <a:pt x="1763" y="2594"/>
                    <a:pt x="1418" y="2844"/>
                    <a:pt x="1060" y="3106"/>
                  </a:cubicBezTo>
                  <a:cubicBezTo>
                    <a:pt x="715" y="3367"/>
                    <a:pt x="370" y="3629"/>
                    <a:pt x="25" y="3903"/>
                  </a:cubicBezTo>
                  <a:cubicBezTo>
                    <a:pt x="1" y="3915"/>
                    <a:pt x="1" y="3939"/>
                    <a:pt x="25" y="3963"/>
                  </a:cubicBezTo>
                  <a:cubicBezTo>
                    <a:pt x="31" y="3969"/>
                    <a:pt x="39" y="3972"/>
                    <a:pt x="48" y="3972"/>
                  </a:cubicBezTo>
                  <a:cubicBezTo>
                    <a:pt x="57" y="3972"/>
                    <a:pt x="66" y="3969"/>
                    <a:pt x="72" y="3963"/>
                  </a:cubicBezTo>
                  <a:lnTo>
                    <a:pt x="203" y="3856"/>
                  </a:lnTo>
                  <a:cubicBezTo>
                    <a:pt x="560" y="3594"/>
                    <a:pt x="906" y="3332"/>
                    <a:pt x="1251" y="3070"/>
                  </a:cubicBezTo>
                  <a:cubicBezTo>
                    <a:pt x="1596" y="2808"/>
                    <a:pt x="1941" y="2558"/>
                    <a:pt x="2287" y="2296"/>
                  </a:cubicBezTo>
                  <a:cubicBezTo>
                    <a:pt x="2644" y="2046"/>
                    <a:pt x="3001" y="1796"/>
                    <a:pt x="3358" y="1546"/>
                  </a:cubicBezTo>
                  <a:cubicBezTo>
                    <a:pt x="3715" y="1296"/>
                    <a:pt x="4073" y="1046"/>
                    <a:pt x="4430" y="796"/>
                  </a:cubicBezTo>
                  <a:cubicBezTo>
                    <a:pt x="4787" y="558"/>
                    <a:pt x="5144" y="308"/>
                    <a:pt x="5513" y="69"/>
                  </a:cubicBezTo>
                  <a:lnTo>
                    <a:pt x="5513" y="81"/>
                  </a:lnTo>
                  <a:cubicBezTo>
                    <a:pt x="5552" y="52"/>
                    <a:pt x="5536" y="0"/>
                    <a:pt x="5503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8"/>
            <p:cNvSpPr/>
            <p:nvPr/>
          </p:nvSpPr>
          <p:spPr>
            <a:xfrm>
              <a:off x="8599711" y="130220"/>
              <a:ext cx="108939" cy="29068"/>
            </a:xfrm>
            <a:custGeom>
              <a:avLst/>
              <a:gdLst/>
              <a:ahLst/>
              <a:cxnLst/>
              <a:rect l="l" t="t" r="r" b="b"/>
              <a:pathLst>
                <a:path w="3373" h="900" extrusionOk="0">
                  <a:moveTo>
                    <a:pt x="3313" y="1"/>
                  </a:moveTo>
                  <a:cubicBezTo>
                    <a:pt x="3310" y="1"/>
                    <a:pt x="3307" y="1"/>
                    <a:pt x="3304" y="2"/>
                  </a:cubicBezTo>
                  <a:lnTo>
                    <a:pt x="2590" y="169"/>
                  </a:lnTo>
                  <a:cubicBezTo>
                    <a:pt x="2161" y="264"/>
                    <a:pt x="1721" y="359"/>
                    <a:pt x="1304" y="466"/>
                  </a:cubicBezTo>
                  <a:cubicBezTo>
                    <a:pt x="875" y="573"/>
                    <a:pt x="459" y="692"/>
                    <a:pt x="42" y="823"/>
                  </a:cubicBezTo>
                  <a:cubicBezTo>
                    <a:pt x="0" y="834"/>
                    <a:pt x="13" y="899"/>
                    <a:pt x="49" y="899"/>
                  </a:cubicBezTo>
                  <a:cubicBezTo>
                    <a:pt x="54" y="899"/>
                    <a:pt x="60" y="898"/>
                    <a:pt x="66" y="895"/>
                  </a:cubicBezTo>
                  <a:cubicBezTo>
                    <a:pt x="304" y="823"/>
                    <a:pt x="530" y="752"/>
                    <a:pt x="768" y="692"/>
                  </a:cubicBezTo>
                  <a:cubicBezTo>
                    <a:pt x="1197" y="573"/>
                    <a:pt x="1625" y="466"/>
                    <a:pt x="2054" y="371"/>
                  </a:cubicBezTo>
                  <a:cubicBezTo>
                    <a:pt x="2471" y="264"/>
                    <a:pt x="2899" y="180"/>
                    <a:pt x="3328" y="85"/>
                  </a:cubicBezTo>
                  <a:cubicBezTo>
                    <a:pt x="3372" y="74"/>
                    <a:pt x="3355" y="1"/>
                    <a:pt x="3313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8"/>
            <p:cNvSpPr/>
            <p:nvPr/>
          </p:nvSpPr>
          <p:spPr>
            <a:xfrm>
              <a:off x="8650517" y="149244"/>
              <a:ext cx="30715" cy="58232"/>
            </a:xfrm>
            <a:custGeom>
              <a:avLst/>
              <a:gdLst/>
              <a:ahLst/>
              <a:cxnLst/>
              <a:rect l="l" t="t" r="r" b="b"/>
              <a:pathLst>
                <a:path w="951" h="1803" extrusionOk="0">
                  <a:moveTo>
                    <a:pt x="901" y="0"/>
                  </a:moveTo>
                  <a:cubicBezTo>
                    <a:pt x="891" y="0"/>
                    <a:pt x="881" y="6"/>
                    <a:pt x="874" y="20"/>
                  </a:cubicBezTo>
                  <a:cubicBezTo>
                    <a:pt x="803" y="139"/>
                    <a:pt x="743" y="258"/>
                    <a:pt x="695" y="377"/>
                  </a:cubicBezTo>
                  <a:cubicBezTo>
                    <a:pt x="469" y="830"/>
                    <a:pt x="255" y="1294"/>
                    <a:pt x="17" y="1747"/>
                  </a:cubicBezTo>
                  <a:cubicBezTo>
                    <a:pt x="0" y="1771"/>
                    <a:pt x="30" y="1802"/>
                    <a:pt x="58" y="1802"/>
                  </a:cubicBezTo>
                  <a:cubicBezTo>
                    <a:pt x="69" y="1802"/>
                    <a:pt x="81" y="1797"/>
                    <a:pt x="88" y="1782"/>
                  </a:cubicBezTo>
                  <a:cubicBezTo>
                    <a:pt x="148" y="1663"/>
                    <a:pt x="207" y="1556"/>
                    <a:pt x="267" y="1437"/>
                  </a:cubicBezTo>
                  <a:cubicBezTo>
                    <a:pt x="493" y="973"/>
                    <a:pt x="707" y="508"/>
                    <a:pt x="933" y="68"/>
                  </a:cubicBezTo>
                  <a:cubicBezTo>
                    <a:pt x="950" y="34"/>
                    <a:pt x="925" y="0"/>
                    <a:pt x="901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8"/>
            <p:cNvSpPr/>
            <p:nvPr/>
          </p:nvSpPr>
          <p:spPr>
            <a:xfrm>
              <a:off x="8572322" y="181381"/>
              <a:ext cx="64401" cy="20477"/>
            </a:xfrm>
            <a:custGeom>
              <a:avLst/>
              <a:gdLst/>
              <a:ahLst/>
              <a:cxnLst/>
              <a:rect l="l" t="t" r="r" b="b"/>
              <a:pathLst>
                <a:path w="1994" h="634" extrusionOk="0">
                  <a:moveTo>
                    <a:pt x="1935" y="0"/>
                  </a:moveTo>
                  <a:cubicBezTo>
                    <a:pt x="1932" y="0"/>
                    <a:pt x="1929" y="1"/>
                    <a:pt x="1926" y="1"/>
                  </a:cubicBezTo>
                  <a:cubicBezTo>
                    <a:pt x="1783" y="37"/>
                    <a:pt x="1640" y="73"/>
                    <a:pt x="1509" y="109"/>
                  </a:cubicBezTo>
                  <a:cubicBezTo>
                    <a:pt x="1009" y="228"/>
                    <a:pt x="521" y="382"/>
                    <a:pt x="45" y="549"/>
                  </a:cubicBezTo>
                  <a:cubicBezTo>
                    <a:pt x="1" y="571"/>
                    <a:pt x="18" y="634"/>
                    <a:pt x="58" y="634"/>
                  </a:cubicBezTo>
                  <a:cubicBezTo>
                    <a:pt x="61" y="634"/>
                    <a:pt x="65" y="633"/>
                    <a:pt x="68" y="632"/>
                  </a:cubicBezTo>
                  <a:cubicBezTo>
                    <a:pt x="211" y="573"/>
                    <a:pt x="342" y="525"/>
                    <a:pt x="485" y="478"/>
                  </a:cubicBezTo>
                  <a:cubicBezTo>
                    <a:pt x="961" y="323"/>
                    <a:pt x="1449" y="180"/>
                    <a:pt x="1950" y="73"/>
                  </a:cubicBezTo>
                  <a:lnTo>
                    <a:pt x="1950" y="85"/>
                  </a:lnTo>
                  <a:cubicBezTo>
                    <a:pt x="1994" y="74"/>
                    <a:pt x="1976" y="0"/>
                    <a:pt x="1935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solidFill>
                  <a:srgbClr val="C00000"/>
                </a:solidFill>
                <a:latin typeface="+mn-lt"/>
              </a:rPr>
              <a:t>3. THẢO LUẬN</a:t>
            </a:r>
          </a:p>
        </p:txBody>
      </p:sp>
      <p:sp>
        <p:nvSpPr>
          <p:cNvPr id="3" name="Rounded Rectangle 2"/>
          <p:cNvSpPr/>
          <p:nvPr/>
        </p:nvSpPr>
        <p:spPr>
          <a:xfrm>
            <a:off x="1471004" y="1119784"/>
            <a:ext cx="6297522" cy="352489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3" name="Google Shape;11433;p68"/>
          <p:cNvGrpSpPr/>
          <p:nvPr/>
        </p:nvGrpSpPr>
        <p:grpSpPr>
          <a:xfrm>
            <a:off x="39032" y="57135"/>
            <a:ext cx="2339806" cy="2018053"/>
            <a:chOff x="-3057093" y="-307015"/>
            <a:chExt cx="2339806" cy="2018053"/>
          </a:xfrm>
        </p:grpSpPr>
        <p:sp>
          <p:nvSpPr>
            <p:cNvPr id="274" name="Google Shape;11434;p68"/>
            <p:cNvSpPr/>
            <p:nvPr/>
          </p:nvSpPr>
          <p:spPr>
            <a:xfrm>
              <a:off x="-3056462" y="-275770"/>
              <a:ext cx="2339175" cy="1986807"/>
            </a:xfrm>
            <a:custGeom>
              <a:avLst/>
              <a:gdLst/>
              <a:ahLst/>
              <a:cxnLst/>
              <a:rect l="l" t="t" r="r" b="b"/>
              <a:pathLst>
                <a:path w="44471" h="37772" extrusionOk="0">
                  <a:moveTo>
                    <a:pt x="22687" y="0"/>
                  </a:moveTo>
                  <a:cubicBezTo>
                    <a:pt x="22678" y="0"/>
                    <a:pt x="22668" y="0"/>
                    <a:pt x="22658" y="0"/>
                  </a:cubicBezTo>
                  <a:cubicBezTo>
                    <a:pt x="19193" y="12"/>
                    <a:pt x="16098" y="2143"/>
                    <a:pt x="14848" y="5358"/>
                  </a:cubicBezTo>
                  <a:cubicBezTo>
                    <a:pt x="14562" y="5144"/>
                    <a:pt x="14264" y="4929"/>
                    <a:pt x="13955" y="4751"/>
                  </a:cubicBezTo>
                  <a:cubicBezTo>
                    <a:pt x="12592" y="3943"/>
                    <a:pt x="11114" y="3566"/>
                    <a:pt x="9664" y="3566"/>
                  </a:cubicBezTo>
                  <a:cubicBezTo>
                    <a:pt x="6134" y="3566"/>
                    <a:pt x="2768" y="5798"/>
                    <a:pt x="1620" y="9478"/>
                  </a:cubicBezTo>
                  <a:cubicBezTo>
                    <a:pt x="1" y="14669"/>
                    <a:pt x="3656" y="20015"/>
                    <a:pt x="9085" y="20384"/>
                  </a:cubicBezTo>
                  <a:cubicBezTo>
                    <a:pt x="9002" y="20443"/>
                    <a:pt x="8966" y="20550"/>
                    <a:pt x="9002" y="20646"/>
                  </a:cubicBezTo>
                  <a:cubicBezTo>
                    <a:pt x="8716" y="20979"/>
                    <a:pt x="8359" y="21539"/>
                    <a:pt x="8847" y="21812"/>
                  </a:cubicBezTo>
                  <a:cubicBezTo>
                    <a:pt x="9102" y="21935"/>
                    <a:pt x="9380" y="22006"/>
                    <a:pt x="9656" y="22006"/>
                  </a:cubicBezTo>
                  <a:cubicBezTo>
                    <a:pt x="9728" y="22006"/>
                    <a:pt x="9800" y="22001"/>
                    <a:pt x="9871" y="21991"/>
                  </a:cubicBezTo>
                  <a:lnTo>
                    <a:pt x="9871" y="21991"/>
                  </a:lnTo>
                  <a:cubicBezTo>
                    <a:pt x="10347" y="23051"/>
                    <a:pt x="10645" y="24741"/>
                    <a:pt x="9561" y="26944"/>
                  </a:cubicBezTo>
                  <a:cubicBezTo>
                    <a:pt x="7323" y="31468"/>
                    <a:pt x="8275" y="34874"/>
                    <a:pt x="9502" y="37612"/>
                  </a:cubicBezTo>
                  <a:cubicBezTo>
                    <a:pt x="9553" y="37714"/>
                    <a:pt x="9647" y="37772"/>
                    <a:pt x="9748" y="37772"/>
                  </a:cubicBezTo>
                  <a:cubicBezTo>
                    <a:pt x="9765" y="37772"/>
                    <a:pt x="9782" y="37770"/>
                    <a:pt x="9799" y="37767"/>
                  </a:cubicBezTo>
                  <a:cubicBezTo>
                    <a:pt x="9823" y="37755"/>
                    <a:pt x="9847" y="37755"/>
                    <a:pt x="9871" y="37743"/>
                  </a:cubicBezTo>
                  <a:cubicBezTo>
                    <a:pt x="10014" y="37695"/>
                    <a:pt x="10097" y="37541"/>
                    <a:pt x="10038" y="37398"/>
                  </a:cubicBezTo>
                  <a:cubicBezTo>
                    <a:pt x="8799" y="34635"/>
                    <a:pt x="7954" y="31468"/>
                    <a:pt x="10097" y="27135"/>
                  </a:cubicBezTo>
                  <a:cubicBezTo>
                    <a:pt x="11216" y="24849"/>
                    <a:pt x="10966" y="23075"/>
                    <a:pt x="10490" y="21920"/>
                  </a:cubicBezTo>
                  <a:cubicBezTo>
                    <a:pt x="10847" y="21860"/>
                    <a:pt x="11204" y="21812"/>
                    <a:pt x="11562" y="21801"/>
                  </a:cubicBezTo>
                  <a:cubicBezTo>
                    <a:pt x="13086" y="21753"/>
                    <a:pt x="12276" y="20824"/>
                    <a:pt x="11645" y="20157"/>
                  </a:cubicBezTo>
                  <a:cubicBezTo>
                    <a:pt x="14324" y="19515"/>
                    <a:pt x="16515" y="17598"/>
                    <a:pt x="17515" y="15026"/>
                  </a:cubicBezTo>
                  <a:cubicBezTo>
                    <a:pt x="18848" y="16062"/>
                    <a:pt x="20467" y="16681"/>
                    <a:pt x="22146" y="16788"/>
                  </a:cubicBezTo>
                  <a:lnTo>
                    <a:pt x="22134" y="16788"/>
                  </a:lnTo>
                  <a:cubicBezTo>
                    <a:pt x="22075" y="16859"/>
                    <a:pt x="22039" y="16955"/>
                    <a:pt x="22063" y="17050"/>
                  </a:cubicBezTo>
                  <a:cubicBezTo>
                    <a:pt x="21777" y="17383"/>
                    <a:pt x="21420" y="17943"/>
                    <a:pt x="21908" y="18217"/>
                  </a:cubicBezTo>
                  <a:cubicBezTo>
                    <a:pt x="22150" y="18343"/>
                    <a:pt x="22415" y="18405"/>
                    <a:pt x="22685" y="18405"/>
                  </a:cubicBezTo>
                  <a:cubicBezTo>
                    <a:pt x="22747" y="18405"/>
                    <a:pt x="22810" y="18402"/>
                    <a:pt x="22873" y="18395"/>
                  </a:cubicBezTo>
                  <a:lnTo>
                    <a:pt x="22873" y="18395"/>
                  </a:lnTo>
                  <a:cubicBezTo>
                    <a:pt x="23420" y="19574"/>
                    <a:pt x="23873" y="21551"/>
                    <a:pt x="22765" y="24146"/>
                  </a:cubicBezTo>
                  <a:cubicBezTo>
                    <a:pt x="20634" y="29182"/>
                    <a:pt x="21670" y="33004"/>
                    <a:pt x="22956" y="36088"/>
                  </a:cubicBezTo>
                  <a:cubicBezTo>
                    <a:pt x="23016" y="36176"/>
                    <a:pt x="23103" y="36215"/>
                    <a:pt x="23190" y="36215"/>
                  </a:cubicBezTo>
                  <a:cubicBezTo>
                    <a:pt x="23361" y="36215"/>
                    <a:pt x="23531" y="36067"/>
                    <a:pt x="23492" y="35862"/>
                  </a:cubicBezTo>
                  <a:cubicBezTo>
                    <a:pt x="22194" y="32742"/>
                    <a:pt x="21253" y="29194"/>
                    <a:pt x="23301" y="24372"/>
                  </a:cubicBezTo>
                  <a:cubicBezTo>
                    <a:pt x="24444" y="21693"/>
                    <a:pt x="24051" y="19622"/>
                    <a:pt x="23492" y="18336"/>
                  </a:cubicBezTo>
                  <a:cubicBezTo>
                    <a:pt x="23873" y="18264"/>
                    <a:pt x="24242" y="18217"/>
                    <a:pt x="24623" y="18193"/>
                  </a:cubicBezTo>
                  <a:cubicBezTo>
                    <a:pt x="26147" y="18145"/>
                    <a:pt x="25337" y="17217"/>
                    <a:pt x="24694" y="16562"/>
                  </a:cubicBezTo>
                  <a:cubicBezTo>
                    <a:pt x="25730" y="16300"/>
                    <a:pt x="26706" y="15859"/>
                    <a:pt x="27564" y="15240"/>
                  </a:cubicBezTo>
                  <a:cubicBezTo>
                    <a:pt x="28564" y="17788"/>
                    <a:pt x="30743" y="19681"/>
                    <a:pt x="33398" y="20324"/>
                  </a:cubicBezTo>
                  <a:cubicBezTo>
                    <a:pt x="33255" y="20408"/>
                    <a:pt x="32159" y="21134"/>
                    <a:pt x="32755" y="21646"/>
                  </a:cubicBezTo>
                  <a:cubicBezTo>
                    <a:pt x="33112" y="21943"/>
                    <a:pt x="33624" y="22027"/>
                    <a:pt x="34160" y="22051"/>
                  </a:cubicBezTo>
                  <a:cubicBezTo>
                    <a:pt x="33600" y="23182"/>
                    <a:pt x="33207" y="25015"/>
                    <a:pt x="34386" y="27385"/>
                  </a:cubicBezTo>
                  <a:cubicBezTo>
                    <a:pt x="36481" y="31576"/>
                    <a:pt x="35588" y="34683"/>
                    <a:pt x="34326" y="37410"/>
                  </a:cubicBezTo>
                  <a:cubicBezTo>
                    <a:pt x="34267" y="37552"/>
                    <a:pt x="34350" y="37707"/>
                    <a:pt x="34481" y="37743"/>
                  </a:cubicBezTo>
                  <a:cubicBezTo>
                    <a:pt x="34517" y="37755"/>
                    <a:pt x="34564" y="37767"/>
                    <a:pt x="34600" y="37767"/>
                  </a:cubicBezTo>
                  <a:cubicBezTo>
                    <a:pt x="34707" y="37767"/>
                    <a:pt x="34814" y="37707"/>
                    <a:pt x="34862" y="37600"/>
                  </a:cubicBezTo>
                  <a:cubicBezTo>
                    <a:pt x="36124" y="34897"/>
                    <a:pt x="37100" y="31552"/>
                    <a:pt x="34922" y="27170"/>
                  </a:cubicBezTo>
                  <a:cubicBezTo>
                    <a:pt x="33755" y="24837"/>
                    <a:pt x="34231" y="23086"/>
                    <a:pt x="34779" y="22074"/>
                  </a:cubicBezTo>
                  <a:lnTo>
                    <a:pt x="34779" y="22074"/>
                  </a:lnTo>
                  <a:cubicBezTo>
                    <a:pt x="34993" y="22086"/>
                    <a:pt x="35219" y="22098"/>
                    <a:pt x="35434" y="22134"/>
                  </a:cubicBezTo>
                  <a:cubicBezTo>
                    <a:pt x="35580" y="22157"/>
                    <a:pt x="35706" y="22168"/>
                    <a:pt x="35814" y="22168"/>
                  </a:cubicBezTo>
                  <a:cubicBezTo>
                    <a:pt x="36814" y="22168"/>
                    <a:pt x="36265" y="21237"/>
                    <a:pt x="35803" y="20538"/>
                  </a:cubicBezTo>
                  <a:cubicBezTo>
                    <a:pt x="39232" y="20372"/>
                    <a:pt x="42220" y="18145"/>
                    <a:pt x="43339" y="14907"/>
                  </a:cubicBezTo>
                  <a:cubicBezTo>
                    <a:pt x="44470" y="11668"/>
                    <a:pt x="43530" y="8073"/>
                    <a:pt x="40946" y="5810"/>
                  </a:cubicBezTo>
                  <a:lnTo>
                    <a:pt x="40946" y="5834"/>
                  </a:lnTo>
                  <a:cubicBezTo>
                    <a:pt x="39368" y="4443"/>
                    <a:pt x="37387" y="3738"/>
                    <a:pt x="35397" y="3738"/>
                  </a:cubicBezTo>
                  <a:cubicBezTo>
                    <a:pt x="33693" y="3738"/>
                    <a:pt x="31983" y="4255"/>
                    <a:pt x="30516" y="5299"/>
                  </a:cubicBezTo>
                  <a:cubicBezTo>
                    <a:pt x="29234" y="2093"/>
                    <a:pt x="26129" y="0"/>
                    <a:pt x="22687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1435;p68"/>
            <p:cNvSpPr/>
            <p:nvPr/>
          </p:nvSpPr>
          <p:spPr>
            <a:xfrm>
              <a:off x="-1384261" y="782310"/>
              <a:ext cx="249271" cy="898461"/>
            </a:xfrm>
            <a:custGeom>
              <a:avLst/>
              <a:gdLst/>
              <a:ahLst/>
              <a:cxnLst/>
              <a:rect l="l" t="t" r="r" b="b"/>
              <a:pathLst>
                <a:path w="4739" h="17081" extrusionOk="0">
                  <a:moveTo>
                    <a:pt x="2915" y="1"/>
                  </a:moveTo>
                  <a:cubicBezTo>
                    <a:pt x="2837" y="1"/>
                    <a:pt x="2760" y="28"/>
                    <a:pt x="2703" y="78"/>
                  </a:cubicBezTo>
                  <a:cubicBezTo>
                    <a:pt x="2584" y="185"/>
                    <a:pt x="0" y="2650"/>
                    <a:pt x="2024" y="6698"/>
                  </a:cubicBezTo>
                  <a:cubicBezTo>
                    <a:pt x="4108" y="10889"/>
                    <a:pt x="3227" y="13997"/>
                    <a:pt x="1965" y="16735"/>
                  </a:cubicBezTo>
                  <a:cubicBezTo>
                    <a:pt x="1905" y="16866"/>
                    <a:pt x="1977" y="17021"/>
                    <a:pt x="2120" y="17068"/>
                  </a:cubicBezTo>
                  <a:cubicBezTo>
                    <a:pt x="2155" y="17080"/>
                    <a:pt x="2191" y="17080"/>
                    <a:pt x="2227" y="17080"/>
                  </a:cubicBezTo>
                  <a:cubicBezTo>
                    <a:pt x="2346" y="17080"/>
                    <a:pt x="2441" y="17021"/>
                    <a:pt x="2501" y="16926"/>
                  </a:cubicBezTo>
                  <a:cubicBezTo>
                    <a:pt x="3751" y="14223"/>
                    <a:pt x="4739" y="10877"/>
                    <a:pt x="2548" y="6496"/>
                  </a:cubicBezTo>
                  <a:cubicBezTo>
                    <a:pt x="691" y="2769"/>
                    <a:pt x="3024" y="519"/>
                    <a:pt x="3120" y="423"/>
                  </a:cubicBezTo>
                  <a:cubicBezTo>
                    <a:pt x="3239" y="328"/>
                    <a:pt x="3227" y="162"/>
                    <a:pt x="3108" y="66"/>
                  </a:cubicBezTo>
                  <a:cubicBezTo>
                    <a:pt x="3052" y="22"/>
                    <a:pt x="2983" y="1"/>
                    <a:pt x="29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1436;p68"/>
            <p:cNvSpPr/>
            <p:nvPr/>
          </p:nvSpPr>
          <p:spPr>
            <a:xfrm>
              <a:off x="-1397411" y="734548"/>
              <a:ext cx="265472" cy="127029"/>
            </a:xfrm>
            <a:custGeom>
              <a:avLst/>
              <a:gdLst/>
              <a:ahLst/>
              <a:cxnLst/>
              <a:rect l="l" t="t" r="r" b="b"/>
              <a:pathLst>
                <a:path w="5047" h="2415" extrusionOk="0">
                  <a:moveTo>
                    <a:pt x="2929" y="1"/>
                  </a:moveTo>
                  <a:cubicBezTo>
                    <a:pt x="2334" y="1"/>
                    <a:pt x="1310" y="534"/>
                    <a:pt x="1310" y="534"/>
                  </a:cubicBezTo>
                  <a:cubicBezTo>
                    <a:pt x="1310" y="534"/>
                    <a:pt x="0" y="1331"/>
                    <a:pt x="643" y="1879"/>
                  </a:cubicBezTo>
                  <a:cubicBezTo>
                    <a:pt x="1286" y="2415"/>
                    <a:pt x="2417" y="2213"/>
                    <a:pt x="3310" y="2355"/>
                  </a:cubicBezTo>
                  <a:cubicBezTo>
                    <a:pt x="3460" y="2380"/>
                    <a:pt x="3588" y="2391"/>
                    <a:pt x="3698" y="2391"/>
                  </a:cubicBezTo>
                  <a:cubicBezTo>
                    <a:pt x="5047" y="2391"/>
                    <a:pt x="3552" y="683"/>
                    <a:pt x="3310" y="177"/>
                  </a:cubicBezTo>
                  <a:cubicBezTo>
                    <a:pt x="3249" y="49"/>
                    <a:pt x="3109" y="1"/>
                    <a:pt x="29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1437;p68"/>
            <p:cNvSpPr/>
            <p:nvPr/>
          </p:nvSpPr>
          <p:spPr>
            <a:xfrm>
              <a:off x="-1613498" y="388"/>
              <a:ext cx="886836" cy="775324"/>
            </a:xfrm>
            <a:custGeom>
              <a:avLst/>
              <a:gdLst/>
              <a:ahLst/>
              <a:cxnLst/>
              <a:rect l="l" t="t" r="r" b="b"/>
              <a:pathLst>
                <a:path w="16860" h="14740" extrusionOk="0">
                  <a:moveTo>
                    <a:pt x="12931" y="1"/>
                  </a:moveTo>
                  <a:lnTo>
                    <a:pt x="12931" y="1"/>
                  </a:lnTo>
                  <a:cubicBezTo>
                    <a:pt x="14895" y="3585"/>
                    <a:pt x="14002" y="8061"/>
                    <a:pt x="10811" y="10609"/>
                  </a:cubicBezTo>
                  <a:cubicBezTo>
                    <a:pt x="9274" y="11847"/>
                    <a:pt x="7414" y="12461"/>
                    <a:pt x="5555" y="12461"/>
                  </a:cubicBezTo>
                  <a:cubicBezTo>
                    <a:pt x="3570" y="12461"/>
                    <a:pt x="1587" y="11761"/>
                    <a:pt x="1" y="10371"/>
                  </a:cubicBezTo>
                  <a:lnTo>
                    <a:pt x="1" y="10371"/>
                  </a:lnTo>
                  <a:cubicBezTo>
                    <a:pt x="1550" y="13199"/>
                    <a:pt x="4445" y="14740"/>
                    <a:pt x="7395" y="14740"/>
                  </a:cubicBezTo>
                  <a:cubicBezTo>
                    <a:pt x="9227" y="14740"/>
                    <a:pt x="11080" y="14145"/>
                    <a:pt x="12645" y="12895"/>
                  </a:cubicBezTo>
                  <a:cubicBezTo>
                    <a:pt x="16729" y="9621"/>
                    <a:pt x="16860" y="3454"/>
                    <a:pt x="129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1438;p68"/>
            <p:cNvSpPr/>
            <p:nvPr/>
          </p:nvSpPr>
          <p:spPr>
            <a:xfrm>
              <a:off x="-1716808" y="-110075"/>
              <a:ext cx="845492" cy="766066"/>
            </a:xfrm>
            <a:custGeom>
              <a:avLst/>
              <a:gdLst/>
              <a:ahLst/>
              <a:cxnLst/>
              <a:rect l="l" t="t" r="r" b="b"/>
              <a:pathLst>
                <a:path w="16074" h="14564" extrusionOk="0">
                  <a:moveTo>
                    <a:pt x="9337" y="0"/>
                  </a:moveTo>
                  <a:cubicBezTo>
                    <a:pt x="7477" y="0"/>
                    <a:pt x="5613" y="614"/>
                    <a:pt x="4072" y="1851"/>
                  </a:cubicBezTo>
                  <a:cubicBezTo>
                    <a:pt x="893" y="4411"/>
                    <a:pt x="0" y="8887"/>
                    <a:pt x="1965" y="12471"/>
                  </a:cubicBezTo>
                  <a:cubicBezTo>
                    <a:pt x="3527" y="13844"/>
                    <a:pt x="5507" y="14563"/>
                    <a:pt x="7518" y="14563"/>
                  </a:cubicBezTo>
                  <a:cubicBezTo>
                    <a:pt x="8541" y="14563"/>
                    <a:pt x="9573" y="14377"/>
                    <a:pt x="10561" y="13995"/>
                  </a:cubicBezTo>
                  <a:cubicBezTo>
                    <a:pt x="13490" y="12852"/>
                    <a:pt x="15538" y="10185"/>
                    <a:pt x="15883" y="7066"/>
                  </a:cubicBezTo>
                  <a:cubicBezTo>
                    <a:pt x="16074" y="5351"/>
                    <a:pt x="15728" y="3613"/>
                    <a:pt x="14895" y="2101"/>
                  </a:cubicBezTo>
                  <a:cubicBezTo>
                    <a:pt x="13313" y="704"/>
                    <a:pt x="11327" y="0"/>
                    <a:pt x="9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1439;p68"/>
            <p:cNvSpPr/>
            <p:nvPr/>
          </p:nvSpPr>
          <p:spPr>
            <a:xfrm>
              <a:off x="-1432497" y="155089"/>
              <a:ext cx="132184" cy="66486"/>
            </a:xfrm>
            <a:custGeom>
              <a:avLst/>
              <a:gdLst/>
              <a:ahLst/>
              <a:cxnLst/>
              <a:rect l="l" t="t" r="r" b="b"/>
              <a:pathLst>
                <a:path w="2513" h="1264" extrusionOk="0">
                  <a:moveTo>
                    <a:pt x="1007" y="0"/>
                  </a:moveTo>
                  <a:cubicBezTo>
                    <a:pt x="492" y="0"/>
                    <a:pt x="87" y="178"/>
                    <a:pt x="48" y="453"/>
                  </a:cubicBezTo>
                  <a:cubicBezTo>
                    <a:pt x="1" y="787"/>
                    <a:pt x="501" y="1144"/>
                    <a:pt x="1167" y="1239"/>
                  </a:cubicBezTo>
                  <a:cubicBezTo>
                    <a:pt x="1284" y="1256"/>
                    <a:pt x="1397" y="1264"/>
                    <a:pt x="1506" y="1264"/>
                  </a:cubicBezTo>
                  <a:cubicBezTo>
                    <a:pt x="2021" y="1264"/>
                    <a:pt x="2426" y="1086"/>
                    <a:pt x="2465" y="810"/>
                  </a:cubicBezTo>
                  <a:cubicBezTo>
                    <a:pt x="2513" y="477"/>
                    <a:pt x="2013" y="120"/>
                    <a:pt x="1346" y="25"/>
                  </a:cubicBezTo>
                  <a:cubicBezTo>
                    <a:pt x="1230" y="8"/>
                    <a:pt x="1116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1440;p68"/>
            <p:cNvSpPr/>
            <p:nvPr/>
          </p:nvSpPr>
          <p:spPr>
            <a:xfrm>
              <a:off x="-1086800" y="205166"/>
              <a:ext cx="132815" cy="66749"/>
            </a:xfrm>
            <a:custGeom>
              <a:avLst/>
              <a:gdLst/>
              <a:ahLst/>
              <a:cxnLst/>
              <a:rect l="l" t="t" r="r" b="b"/>
              <a:pathLst>
                <a:path w="2525" h="1269" extrusionOk="0">
                  <a:moveTo>
                    <a:pt x="1015" y="1"/>
                  </a:moveTo>
                  <a:cubicBezTo>
                    <a:pt x="496" y="1"/>
                    <a:pt x="98" y="178"/>
                    <a:pt x="48" y="454"/>
                  </a:cubicBezTo>
                  <a:cubicBezTo>
                    <a:pt x="1" y="799"/>
                    <a:pt x="501" y="1144"/>
                    <a:pt x="1179" y="1239"/>
                  </a:cubicBezTo>
                  <a:cubicBezTo>
                    <a:pt x="1301" y="1259"/>
                    <a:pt x="1420" y="1268"/>
                    <a:pt x="1534" y="1268"/>
                  </a:cubicBezTo>
                  <a:cubicBezTo>
                    <a:pt x="2042" y="1268"/>
                    <a:pt x="2438" y="1083"/>
                    <a:pt x="2477" y="811"/>
                  </a:cubicBezTo>
                  <a:cubicBezTo>
                    <a:pt x="2525" y="477"/>
                    <a:pt x="2025" y="132"/>
                    <a:pt x="1358" y="25"/>
                  </a:cubicBezTo>
                  <a:cubicBezTo>
                    <a:pt x="1240" y="8"/>
                    <a:pt x="1125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1441;p68"/>
            <p:cNvSpPr/>
            <p:nvPr/>
          </p:nvSpPr>
          <p:spPr>
            <a:xfrm>
              <a:off x="-1245867" y="108747"/>
              <a:ext cx="130711" cy="82109"/>
            </a:xfrm>
            <a:custGeom>
              <a:avLst/>
              <a:gdLst/>
              <a:ahLst/>
              <a:cxnLst/>
              <a:rect l="l" t="t" r="r" b="b"/>
              <a:pathLst>
                <a:path w="2485" h="1561" extrusionOk="0">
                  <a:moveTo>
                    <a:pt x="190" y="1"/>
                  </a:moveTo>
                  <a:cubicBezTo>
                    <a:pt x="114" y="1"/>
                    <a:pt x="40" y="45"/>
                    <a:pt x="24" y="144"/>
                  </a:cubicBezTo>
                  <a:cubicBezTo>
                    <a:pt x="1" y="358"/>
                    <a:pt x="24" y="584"/>
                    <a:pt x="108" y="786"/>
                  </a:cubicBezTo>
                  <a:cubicBezTo>
                    <a:pt x="263" y="1191"/>
                    <a:pt x="632" y="1477"/>
                    <a:pt x="1072" y="1548"/>
                  </a:cubicBezTo>
                  <a:cubicBezTo>
                    <a:pt x="1130" y="1557"/>
                    <a:pt x="1188" y="1561"/>
                    <a:pt x="1246" y="1561"/>
                  </a:cubicBezTo>
                  <a:cubicBezTo>
                    <a:pt x="1845" y="1561"/>
                    <a:pt x="2378" y="1120"/>
                    <a:pt x="2465" y="501"/>
                  </a:cubicBezTo>
                  <a:cubicBezTo>
                    <a:pt x="2485" y="376"/>
                    <a:pt x="2392" y="305"/>
                    <a:pt x="2299" y="305"/>
                  </a:cubicBezTo>
                  <a:cubicBezTo>
                    <a:pt x="2224" y="305"/>
                    <a:pt x="2148" y="352"/>
                    <a:pt x="2132" y="453"/>
                  </a:cubicBezTo>
                  <a:cubicBezTo>
                    <a:pt x="2053" y="944"/>
                    <a:pt x="1647" y="1208"/>
                    <a:pt x="1240" y="1208"/>
                  </a:cubicBezTo>
                  <a:cubicBezTo>
                    <a:pt x="907" y="1208"/>
                    <a:pt x="573" y="1031"/>
                    <a:pt x="417" y="656"/>
                  </a:cubicBezTo>
                  <a:cubicBezTo>
                    <a:pt x="370" y="513"/>
                    <a:pt x="346" y="358"/>
                    <a:pt x="370" y="203"/>
                  </a:cubicBezTo>
                  <a:cubicBezTo>
                    <a:pt x="390" y="75"/>
                    <a:pt x="289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1442;p68"/>
            <p:cNvSpPr/>
            <p:nvPr/>
          </p:nvSpPr>
          <p:spPr>
            <a:xfrm>
              <a:off x="-1370690" y="71453"/>
              <a:ext cx="83529" cy="70905"/>
            </a:xfrm>
            <a:custGeom>
              <a:avLst/>
              <a:gdLst/>
              <a:ahLst/>
              <a:cxnLst/>
              <a:rect l="l" t="t" r="r" b="b"/>
              <a:pathLst>
                <a:path w="1588" h="1348" extrusionOk="0">
                  <a:moveTo>
                    <a:pt x="869" y="0"/>
                  </a:moveTo>
                  <a:cubicBezTo>
                    <a:pt x="331" y="0"/>
                    <a:pt x="1" y="630"/>
                    <a:pt x="338" y="1079"/>
                  </a:cubicBezTo>
                  <a:cubicBezTo>
                    <a:pt x="476" y="1263"/>
                    <a:pt x="672" y="1347"/>
                    <a:pt x="867" y="1347"/>
                  </a:cubicBezTo>
                  <a:cubicBezTo>
                    <a:pt x="1177" y="1347"/>
                    <a:pt x="1482" y="1134"/>
                    <a:pt x="1540" y="769"/>
                  </a:cubicBezTo>
                  <a:cubicBezTo>
                    <a:pt x="1588" y="412"/>
                    <a:pt x="1338" y="67"/>
                    <a:pt x="969" y="7"/>
                  </a:cubicBezTo>
                  <a:cubicBezTo>
                    <a:pt x="935" y="2"/>
                    <a:pt x="902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1443;p68"/>
            <p:cNvSpPr/>
            <p:nvPr/>
          </p:nvSpPr>
          <p:spPr>
            <a:xfrm>
              <a:off x="-1081803" y="113902"/>
              <a:ext cx="84002" cy="70431"/>
            </a:xfrm>
            <a:custGeom>
              <a:avLst/>
              <a:gdLst/>
              <a:ahLst/>
              <a:cxnLst/>
              <a:rect l="l" t="t" r="r" b="b"/>
              <a:pathLst>
                <a:path w="1597" h="1339" extrusionOk="0">
                  <a:moveTo>
                    <a:pt x="865" y="1"/>
                  </a:moveTo>
                  <a:cubicBezTo>
                    <a:pt x="333" y="1"/>
                    <a:pt x="0" y="624"/>
                    <a:pt x="334" y="1069"/>
                  </a:cubicBezTo>
                  <a:cubicBezTo>
                    <a:pt x="473" y="1254"/>
                    <a:pt x="673" y="1339"/>
                    <a:pt x="870" y="1339"/>
                  </a:cubicBezTo>
                  <a:cubicBezTo>
                    <a:pt x="1181" y="1339"/>
                    <a:pt x="1486" y="1129"/>
                    <a:pt x="1537" y="772"/>
                  </a:cubicBezTo>
                  <a:cubicBezTo>
                    <a:pt x="1596" y="403"/>
                    <a:pt x="1335" y="57"/>
                    <a:pt x="977" y="10"/>
                  </a:cubicBezTo>
                  <a:cubicBezTo>
                    <a:pt x="939" y="4"/>
                    <a:pt x="902" y="1"/>
                    <a:pt x="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1444;p68"/>
            <p:cNvSpPr/>
            <p:nvPr/>
          </p:nvSpPr>
          <p:spPr>
            <a:xfrm>
              <a:off x="-2001171" y="575060"/>
              <a:ext cx="243696" cy="1026173"/>
            </a:xfrm>
            <a:custGeom>
              <a:avLst/>
              <a:gdLst/>
              <a:ahLst/>
              <a:cxnLst/>
              <a:rect l="l" t="t" r="r" b="b"/>
              <a:pathLst>
                <a:path w="4633" h="19509" extrusionOk="0">
                  <a:moveTo>
                    <a:pt x="1735" y="1"/>
                  </a:moveTo>
                  <a:cubicBezTo>
                    <a:pt x="1521" y="1"/>
                    <a:pt x="1347" y="241"/>
                    <a:pt x="1489" y="458"/>
                  </a:cubicBezTo>
                  <a:cubicBezTo>
                    <a:pt x="1513" y="482"/>
                    <a:pt x="3954" y="3090"/>
                    <a:pt x="2132" y="7388"/>
                  </a:cubicBezTo>
                  <a:cubicBezTo>
                    <a:pt x="1" y="12424"/>
                    <a:pt x="1025" y="16258"/>
                    <a:pt x="2310" y="19330"/>
                  </a:cubicBezTo>
                  <a:cubicBezTo>
                    <a:pt x="2358" y="19437"/>
                    <a:pt x="2465" y="19508"/>
                    <a:pt x="2584" y="19508"/>
                  </a:cubicBezTo>
                  <a:cubicBezTo>
                    <a:pt x="2620" y="19508"/>
                    <a:pt x="2656" y="19508"/>
                    <a:pt x="2691" y="19484"/>
                  </a:cubicBezTo>
                  <a:cubicBezTo>
                    <a:pt x="2834" y="19425"/>
                    <a:pt x="2906" y="19258"/>
                    <a:pt x="2846" y="19103"/>
                  </a:cubicBezTo>
                  <a:cubicBezTo>
                    <a:pt x="1548" y="15996"/>
                    <a:pt x="620" y="12448"/>
                    <a:pt x="2668" y="7614"/>
                  </a:cubicBezTo>
                  <a:cubicBezTo>
                    <a:pt x="4632" y="2970"/>
                    <a:pt x="2013" y="161"/>
                    <a:pt x="1906" y="53"/>
                  </a:cubicBezTo>
                  <a:cubicBezTo>
                    <a:pt x="1849" y="17"/>
                    <a:pt x="1791" y="1"/>
                    <a:pt x="17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1445;p68"/>
            <p:cNvSpPr/>
            <p:nvPr/>
          </p:nvSpPr>
          <p:spPr>
            <a:xfrm>
              <a:off x="-1972977" y="532347"/>
              <a:ext cx="286880" cy="129764"/>
            </a:xfrm>
            <a:custGeom>
              <a:avLst/>
              <a:gdLst/>
              <a:ahLst/>
              <a:cxnLst/>
              <a:rect l="l" t="t" r="r" b="b"/>
              <a:pathLst>
                <a:path w="5454" h="2467" extrusionOk="0">
                  <a:moveTo>
                    <a:pt x="2769" y="1"/>
                  </a:moveTo>
                  <a:cubicBezTo>
                    <a:pt x="2200" y="1"/>
                    <a:pt x="1132" y="854"/>
                    <a:pt x="1132" y="854"/>
                  </a:cubicBezTo>
                  <a:cubicBezTo>
                    <a:pt x="1132" y="854"/>
                    <a:pt x="0" y="1877"/>
                    <a:pt x="739" y="2282"/>
                  </a:cubicBezTo>
                  <a:cubicBezTo>
                    <a:pt x="978" y="2420"/>
                    <a:pt x="1256" y="2467"/>
                    <a:pt x="1553" y="2467"/>
                  </a:cubicBezTo>
                  <a:cubicBezTo>
                    <a:pt x="2156" y="2467"/>
                    <a:pt x="2839" y="2274"/>
                    <a:pt x="3453" y="2258"/>
                  </a:cubicBezTo>
                  <a:cubicBezTo>
                    <a:pt x="5453" y="2199"/>
                    <a:pt x="3394" y="604"/>
                    <a:pt x="3037" y="115"/>
                  </a:cubicBezTo>
                  <a:cubicBezTo>
                    <a:pt x="2975" y="34"/>
                    <a:pt x="2882" y="1"/>
                    <a:pt x="2769" y="1"/>
                  </a:cubicBezTo>
                  <a:close/>
                </a:path>
              </a:pathLst>
            </a:custGeom>
            <a:solidFill>
              <a:srgbClr val="DD7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1446;p68"/>
            <p:cNvSpPr/>
            <p:nvPr/>
          </p:nvSpPr>
          <p:spPr>
            <a:xfrm>
              <a:off x="-2234143" y="-245734"/>
              <a:ext cx="856170" cy="824084"/>
            </a:xfrm>
            <a:custGeom>
              <a:avLst/>
              <a:gdLst/>
              <a:ahLst/>
              <a:cxnLst/>
              <a:rect l="l" t="t" r="r" b="b"/>
              <a:pathLst>
                <a:path w="16277" h="15667" extrusionOk="0">
                  <a:moveTo>
                    <a:pt x="10728" y="1"/>
                  </a:moveTo>
                  <a:cubicBezTo>
                    <a:pt x="13336" y="3144"/>
                    <a:pt x="13300" y="7704"/>
                    <a:pt x="10657" y="10812"/>
                  </a:cubicBezTo>
                  <a:cubicBezTo>
                    <a:pt x="9012" y="12745"/>
                    <a:pt x="6649" y="13770"/>
                    <a:pt x="4252" y="13770"/>
                  </a:cubicBezTo>
                  <a:cubicBezTo>
                    <a:pt x="2796" y="13770"/>
                    <a:pt x="1328" y="13392"/>
                    <a:pt x="1" y="12609"/>
                  </a:cubicBezTo>
                  <a:lnTo>
                    <a:pt x="1" y="12609"/>
                  </a:lnTo>
                  <a:cubicBezTo>
                    <a:pt x="1676" y="14646"/>
                    <a:pt x="4076" y="15667"/>
                    <a:pt x="6479" y="15667"/>
                  </a:cubicBezTo>
                  <a:cubicBezTo>
                    <a:pt x="8839" y="15667"/>
                    <a:pt x="11202" y="14681"/>
                    <a:pt x="12883" y="12705"/>
                  </a:cubicBezTo>
                  <a:cubicBezTo>
                    <a:pt x="16276" y="8728"/>
                    <a:pt x="15241" y="2644"/>
                    <a:pt x="10728" y="1"/>
                  </a:cubicBezTo>
                  <a:close/>
                </a:path>
              </a:pathLst>
            </a:custGeom>
            <a:solidFill>
              <a:srgbClr val="DD7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1447;p68"/>
            <p:cNvSpPr/>
            <p:nvPr/>
          </p:nvSpPr>
          <p:spPr>
            <a:xfrm>
              <a:off x="-2371906" y="-307015"/>
              <a:ext cx="816036" cy="785844"/>
            </a:xfrm>
            <a:custGeom>
              <a:avLst/>
              <a:gdLst/>
              <a:ahLst/>
              <a:cxnLst/>
              <a:rect l="l" t="t" r="r" b="b"/>
              <a:pathLst>
                <a:path w="15514" h="14940" extrusionOk="0">
                  <a:moveTo>
                    <a:pt x="9086" y="1"/>
                  </a:moveTo>
                  <a:cubicBezTo>
                    <a:pt x="6689" y="1"/>
                    <a:pt x="4328" y="1022"/>
                    <a:pt x="2679" y="2952"/>
                  </a:cubicBezTo>
                  <a:cubicBezTo>
                    <a:pt x="36" y="6071"/>
                    <a:pt x="0" y="10631"/>
                    <a:pt x="2620" y="13774"/>
                  </a:cubicBezTo>
                  <a:cubicBezTo>
                    <a:pt x="3936" y="14552"/>
                    <a:pt x="5411" y="14939"/>
                    <a:pt x="6885" y="14939"/>
                  </a:cubicBezTo>
                  <a:cubicBezTo>
                    <a:pt x="8436" y="14939"/>
                    <a:pt x="9985" y="14510"/>
                    <a:pt x="11347" y="13655"/>
                  </a:cubicBezTo>
                  <a:cubicBezTo>
                    <a:pt x="14002" y="11989"/>
                    <a:pt x="15514" y="8976"/>
                    <a:pt x="15264" y="5845"/>
                  </a:cubicBezTo>
                  <a:cubicBezTo>
                    <a:pt x="15121" y="4130"/>
                    <a:pt x="14454" y="2487"/>
                    <a:pt x="13359" y="1166"/>
                  </a:cubicBezTo>
                  <a:cubicBezTo>
                    <a:pt x="12024" y="381"/>
                    <a:pt x="10548" y="1"/>
                    <a:pt x="90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1448;p68"/>
            <p:cNvSpPr/>
            <p:nvPr/>
          </p:nvSpPr>
          <p:spPr>
            <a:xfrm>
              <a:off x="-2127046" y="-10763"/>
              <a:ext cx="132184" cy="65592"/>
            </a:xfrm>
            <a:custGeom>
              <a:avLst/>
              <a:gdLst/>
              <a:ahLst/>
              <a:cxnLst/>
              <a:rect l="l" t="t" r="r" b="b"/>
              <a:pathLst>
                <a:path w="2513" h="1247" extrusionOk="0">
                  <a:moveTo>
                    <a:pt x="1418" y="1"/>
                  </a:moveTo>
                  <a:cubicBezTo>
                    <a:pt x="1348" y="1"/>
                    <a:pt x="1276" y="4"/>
                    <a:pt x="1203" y="10"/>
                  </a:cubicBezTo>
                  <a:cubicBezTo>
                    <a:pt x="524" y="70"/>
                    <a:pt x="0" y="403"/>
                    <a:pt x="24" y="737"/>
                  </a:cubicBezTo>
                  <a:cubicBezTo>
                    <a:pt x="56" y="1043"/>
                    <a:pt x="510" y="1247"/>
                    <a:pt x="1087" y="1247"/>
                  </a:cubicBezTo>
                  <a:cubicBezTo>
                    <a:pt x="1160" y="1247"/>
                    <a:pt x="1234" y="1243"/>
                    <a:pt x="1310" y="1237"/>
                  </a:cubicBezTo>
                  <a:cubicBezTo>
                    <a:pt x="1989" y="1177"/>
                    <a:pt x="2513" y="856"/>
                    <a:pt x="2477" y="511"/>
                  </a:cubicBezTo>
                  <a:cubicBezTo>
                    <a:pt x="2456" y="213"/>
                    <a:pt x="1999" y="1"/>
                    <a:pt x="1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1449;p68"/>
            <p:cNvSpPr/>
            <p:nvPr/>
          </p:nvSpPr>
          <p:spPr>
            <a:xfrm>
              <a:off x="-1776352" y="-42693"/>
              <a:ext cx="132868" cy="65750"/>
            </a:xfrm>
            <a:custGeom>
              <a:avLst/>
              <a:gdLst/>
              <a:ahLst/>
              <a:cxnLst/>
              <a:rect l="l" t="t" r="r" b="b"/>
              <a:pathLst>
                <a:path w="2526" h="1250" extrusionOk="0">
                  <a:moveTo>
                    <a:pt x="1418" y="1"/>
                  </a:moveTo>
                  <a:cubicBezTo>
                    <a:pt x="1348" y="1"/>
                    <a:pt x="1276" y="4"/>
                    <a:pt x="1204" y="10"/>
                  </a:cubicBezTo>
                  <a:cubicBezTo>
                    <a:pt x="525" y="82"/>
                    <a:pt x="1" y="403"/>
                    <a:pt x="37" y="737"/>
                  </a:cubicBezTo>
                  <a:cubicBezTo>
                    <a:pt x="58" y="1039"/>
                    <a:pt x="507" y="1250"/>
                    <a:pt x="1074" y="1250"/>
                  </a:cubicBezTo>
                  <a:cubicBezTo>
                    <a:pt x="1155" y="1250"/>
                    <a:pt x="1238" y="1246"/>
                    <a:pt x="1323" y="1237"/>
                  </a:cubicBezTo>
                  <a:cubicBezTo>
                    <a:pt x="1989" y="1177"/>
                    <a:pt x="2525" y="856"/>
                    <a:pt x="2489" y="522"/>
                  </a:cubicBezTo>
                  <a:cubicBezTo>
                    <a:pt x="2457" y="214"/>
                    <a:pt x="1999" y="1"/>
                    <a:pt x="1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1450;p68"/>
            <p:cNvSpPr/>
            <p:nvPr/>
          </p:nvSpPr>
          <p:spPr>
            <a:xfrm>
              <a:off x="-1961720" y="-64101"/>
              <a:ext cx="141599" cy="50075"/>
            </a:xfrm>
            <a:custGeom>
              <a:avLst/>
              <a:gdLst/>
              <a:ahLst/>
              <a:cxnLst/>
              <a:rect l="l" t="t" r="r" b="b"/>
              <a:pathLst>
                <a:path w="2692" h="952" extrusionOk="0">
                  <a:moveTo>
                    <a:pt x="2013" y="1"/>
                  </a:moveTo>
                  <a:cubicBezTo>
                    <a:pt x="1787" y="1"/>
                    <a:pt x="1560" y="12"/>
                    <a:pt x="1334" y="36"/>
                  </a:cubicBezTo>
                  <a:cubicBezTo>
                    <a:pt x="882" y="60"/>
                    <a:pt x="429" y="155"/>
                    <a:pt x="1" y="298"/>
                  </a:cubicBezTo>
                  <a:cubicBezTo>
                    <a:pt x="312" y="739"/>
                    <a:pt x="791" y="952"/>
                    <a:pt x="1268" y="952"/>
                  </a:cubicBezTo>
                  <a:cubicBezTo>
                    <a:pt x="1848" y="952"/>
                    <a:pt x="2424" y="637"/>
                    <a:pt x="2692" y="36"/>
                  </a:cubicBezTo>
                  <a:cubicBezTo>
                    <a:pt x="2465" y="12"/>
                    <a:pt x="2239" y="1"/>
                    <a:pt x="20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1451;p68"/>
            <p:cNvSpPr/>
            <p:nvPr/>
          </p:nvSpPr>
          <p:spPr>
            <a:xfrm>
              <a:off x="-1976764" y="-103553"/>
              <a:ext cx="165427" cy="55177"/>
            </a:xfrm>
            <a:custGeom>
              <a:avLst/>
              <a:gdLst/>
              <a:ahLst/>
              <a:cxnLst/>
              <a:rect l="l" t="t" r="r" b="b"/>
              <a:pathLst>
                <a:path w="3145" h="1049" extrusionOk="0">
                  <a:moveTo>
                    <a:pt x="3120" y="0"/>
                  </a:moveTo>
                  <a:lnTo>
                    <a:pt x="1" y="286"/>
                  </a:lnTo>
                  <a:cubicBezTo>
                    <a:pt x="25" y="560"/>
                    <a:pt x="120" y="822"/>
                    <a:pt x="287" y="1048"/>
                  </a:cubicBezTo>
                  <a:cubicBezTo>
                    <a:pt x="715" y="893"/>
                    <a:pt x="1168" y="810"/>
                    <a:pt x="1620" y="786"/>
                  </a:cubicBezTo>
                  <a:cubicBezTo>
                    <a:pt x="1846" y="757"/>
                    <a:pt x="2076" y="742"/>
                    <a:pt x="2305" y="742"/>
                  </a:cubicBezTo>
                  <a:cubicBezTo>
                    <a:pt x="2534" y="742"/>
                    <a:pt x="2763" y="757"/>
                    <a:pt x="2989" y="786"/>
                  </a:cubicBezTo>
                  <a:cubicBezTo>
                    <a:pt x="3097" y="536"/>
                    <a:pt x="3144" y="262"/>
                    <a:pt x="3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1452;p68"/>
            <p:cNvSpPr/>
            <p:nvPr/>
          </p:nvSpPr>
          <p:spPr>
            <a:xfrm>
              <a:off x="-2080073" y="-130642"/>
              <a:ext cx="74587" cy="71168"/>
            </a:xfrm>
            <a:custGeom>
              <a:avLst/>
              <a:gdLst/>
              <a:ahLst/>
              <a:cxnLst/>
              <a:rect l="l" t="t" r="r" b="b"/>
              <a:pathLst>
                <a:path w="1418" h="1353" extrusionOk="0">
                  <a:moveTo>
                    <a:pt x="710" y="0"/>
                  </a:moveTo>
                  <a:cubicBezTo>
                    <a:pt x="688" y="0"/>
                    <a:pt x="666" y="1"/>
                    <a:pt x="643" y="3"/>
                  </a:cubicBezTo>
                  <a:cubicBezTo>
                    <a:pt x="274" y="39"/>
                    <a:pt x="0" y="361"/>
                    <a:pt x="36" y="730"/>
                  </a:cubicBezTo>
                  <a:cubicBezTo>
                    <a:pt x="70" y="1088"/>
                    <a:pt x="367" y="1352"/>
                    <a:pt x="710" y="1352"/>
                  </a:cubicBezTo>
                  <a:cubicBezTo>
                    <a:pt x="731" y="1352"/>
                    <a:pt x="753" y="1351"/>
                    <a:pt x="774" y="1349"/>
                  </a:cubicBezTo>
                  <a:cubicBezTo>
                    <a:pt x="1143" y="1313"/>
                    <a:pt x="1417" y="980"/>
                    <a:pt x="1382" y="611"/>
                  </a:cubicBezTo>
                  <a:cubicBezTo>
                    <a:pt x="1348" y="263"/>
                    <a:pt x="1061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1453;p68"/>
            <p:cNvSpPr/>
            <p:nvPr/>
          </p:nvSpPr>
          <p:spPr>
            <a:xfrm>
              <a:off x="-1786347" y="-157574"/>
              <a:ext cx="74587" cy="71168"/>
            </a:xfrm>
            <a:custGeom>
              <a:avLst/>
              <a:gdLst/>
              <a:ahLst/>
              <a:cxnLst/>
              <a:rect l="l" t="t" r="r" b="b"/>
              <a:pathLst>
                <a:path w="1418" h="1353" extrusionOk="0">
                  <a:moveTo>
                    <a:pt x="708" y="0"/>
                  </a:moveTo>
                  <a:cubicBezTo>
                    <a:pt x="687" y="0"/>
                    <a:pt x="665" y="1"/>
                    <a:pt x="643" y="4"/>
                  </a:cubicBezTo>
                  <a:cubicBezTo>
                    <a:pt x="274" y="39"/>
                    <a:pt x="0" y="361"/>
                    <a:pt x="24" y="730"/>
                  </a:cubicBezTo>
                  <a:cubicBezTo>
                    <a:pt x="58" y="1088"/>
                    <a:pt x="355" y="1352"/>
                    <a:pt x="698" y="1352"/>
                  </a:cubicBezTo>
                  <a:cubicBezTo>
                    <a:pt x="719" y="1352"/>
                    <a:pt x="741" y="1351"/>
                    <a:pt x="762" y="1349"/>
                  </a:cubicBezTo>
                  <a:cubicBezTo>
                    <a:pt x="1143" y="1313"/>
                    <a:pt x="1417" y="980"/>
                    <a:pt x="1382" y="611"/>
                  </a:cubicBezTo>
                  <a:cubicBezTo>
                    <a:pt x="1348" y="263"/>
                    <a:pt x="1051" y="0"/>
                    <a:pt x="7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1454;p68"/>
            <p:cNvSpPr/>
            <p:nvPr/>
          </p:nvSpPr>
          <p:spPr>
            <a:xfrm>
              <a:off x="-2701980" y="762111"/>
              <a:ext cx="253690" cy="918922"/>
            </a:xfrm>
            <a:custGeom>
              <a:avLst/>
              <a:gdLst/>
              <a:ahLst/>
              <a:cxnLst/>
              <a:rect l="l" t="t" r="r" b="b"/>
              <a:pathLst>
                <a:path w="4823" h="17470" extrusionOk="0">
                  <a:moveTo>
                    <a:pt x="1953" y="1"/>
                  </a:moveTo>
                  <a:cubicBezTo>
                    <a:pt x="1882" y="1"/>
                    <a:pt x="1810" y="28"/>
                    <a:pt x="1751" y="81"/>
                  </a:cubicBezTo>
                  <a:cubicBezTo>
                    <a:pt x="1632" y="176"/>
                    <a:pt x="1620" y="343"/>
                    <a:pt x="1727" y="450"/>
                  </a:cubicBezTo>
                  <a:cubicBezTo>
                    <a:pt x="1751" y="474"/>
                    <a:pt x="4144" y="2772"/>
                    <a:pt x="2227" y="6642"/>
                  </a:cubicBezTo>
                  <a:cubicBezTo>
                    <a:pt x="1" y="11166"/>
                    <a:pt x="953" y="14583"/>
                    <a:pt x="2167" y="17321"/>
                  </a:cubicBezTo>
                  <a:cubicBezTo>
                    <a:pt x="2218" y="17413"/>
                    <a:pt x="2312" y="17470"/>
                    <a:pt x="2420" y="17470"/>
                  </a:cubicBezTo>
                  <a:cubicBezTo>
                    <a:pt x="2439" y="17470"/>
                    <a:pt x="2458" y="17468"/>
                    <a:pt x="2477" y="17464"/>
                  </a:cubicBezTo>
                  <a:cubicBezTo>
                    <a:pt x="2501" y="17464"/>
                    <a:pt x="2525" y="17452"/>
                    <a:pt x="2548" y="17452"/>
                  </a:cubicBezTo>
                  <a:cubicBezTo>
                    <a:pt x="2691" y="17405"/>
                    <a:pt x="2763" y="17250"/>
                    <a:pt x="2715" y="17107"/>
                  </a:cubicBezTo>
                  <a:cubicBezTo>
                    <a:pt x="1477" y="14333"/>
                    <a:pt x="632" y="11178"/>
                    <a:pt x="2763" y="6832"/>
                  </a:cubicBezTo>
                  <a:cubicBezTo>
                    <a:pt x="4823" y="2653"/>
                    <a:pt x="2275" y="188"/>
                    <a:pt x="2156" y="81"/>
                  </a:cubicBezTo>
                  <a:cubicBezTo>
                    <a:pt x="2096" y="28"/>
                    <a:pt x="2025" y="1"/>
                    <a:pt x="19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1455;p68"/>
            <p:cNvSpPr/>
            <p:nvPr/>
          </p:nvSpPr>
          <p:spPr>
            <a:xfrm>
              <a:off x="-2660636" y="721450"/>
              <a:ext cx="286880" cy="129817"/>
            </a:xfrm>
            <a:custGeom>
              <a:avLst/>
              <a:gdLst/>
              <a:ahLst/>
              <a:cxnLst/>
              <a:rect l="l" t="t" r="r" b="b"/>
              <a:pathLst>
                <a:path w="5454" h="2468" extrusionOk="0">
                  <a:moveTo>
                    <a:pt x="2777" y="0"/>
                  </a:moveTo>
                  <a:cubicBezTo>
                    <a:pt x="2205" y="0"/>
                    <a:pt x="1131" y="842"/>
                    <a:pt x="1131" y="842"/>
                  </a:cubicBezTo>
                  <a:cubicBezTo>
                    <a:pt x="1131" y="842"/>
                    <a:pt x="0" y="1866"/>
                    <a:pt x="739" y="2283"/>
                  </a:cubicBezTo>
                  <a:cubicBezTo>
                    <a:pt x="978" y="2421"/>
                    <a:pt x="1256" y="2467"/>
                    <a:pt x="1553" y="2467"/>
                  </a:cubicBezTo>
                  <a:cubicBezTo>
                    <a:pt x="2156" y="2467"/>
                    <a:pt x="2839" y="2275"/>
                    <a:pt x="3453" y="2259"/>
                  </a:cubicBezTo>
                  <a:cubicBezTo>
                    <a:pt x="5453" y="2212"/>
                    <a:pt x="3406" y="604"/>
                    <a:pt x="3048" y="116"/>
                  </a:cubicBezTo>
                  <a:cubicBezTo>
                    <a:pt x="2987" y="34"/>
                    <a:pt x="2892" y="0"/>
                    <a:pt x="2777" y="0"/>
                  </a:cubicBezTo>
                  <a:close/>
                </a:path>
              </a:pathLst>
            </a:custGeom>
            <a:solidFill>
              <a:srgbClr val="E58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1456;p68"/>
            <p:cNvSpPr/>
            <p:nvPr/>
          </p:nvSpPr>
          <p:spPr>
            <a:xfrm>
              <a:off x="-2921171" y="-56579"/>
              <a:ext cx="857380" cy="823453"/>
            </a:xfrm>
            <a:custGeom>
              <a:avLst/>
              <a:gdLst/>
              <a:ahLst/>
              <a:cxnLst/>
              <a:rect l="l" t="t" r="r" b="b"/>
              <a:pathLst>
                <a:path w="16300" h="15655" extrusionOk="0">
                  <a:moveTo>
                    <a:pt x="10799" y="0"/>
                  </a:moveTo>
                  <a:cubicBezTo>
                    <a:pt x="13395" y="3156"/>
                    <a:pt x="13335" y="7716"/>
                    <a:pt x="10680" y="10823"/>
                  </a:cubicBezTo>
                  <a:cubicBezTo>
                    <a:pt x="9037" y="12739"/>
                    <a:pt x="6687" y="13752"/>
                    <a:pt x="4299" y="13752"/>
                  </a:cubicBezTo>
                  <a:cubicBezTo>
                    <a:pt x="2829" y="13752"/>
                    <a:pt x="1344" y="13368"/>
                    <a:pt x="0" y="12573"/>
                  </a:cubicBezTo>
                  <a:lnTo>
                    <a:pt x="0" y="12573"/>
                  </a:lnTo>
                  <a:cubicBezTo>
                    <a:pt x="1683" y="14624"/>
                    <a:pt x="4097" y="15655"/>
                    <a:pt x="6512" y="15655"/>
                  </a:cubicBezTo>
                  <a:cubicBezTo>
                    <a:pt x="8863" y="15655"/>
                    <a:pt x="11215" y="14678"/>
                    <a:pt x="12895" y="12716"/>
                  </a:cubicBezTo>
                  <a:cubicBezTo>
                    <a:pt x="16300" y="8752"/>
                    <a:pt x="15300" y="2667"/>
                    <a:pt x="10799" y="0"/>
                  </a:cubicBezTo>
                  <a:close/>
                </a:path>
              </a:pathLst>
            </a:custGeom>
            <a:solidFill>
              <a:srgbClr val="E58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1457;p68"/>
            <p:cNvSpPr/>
            <p:nvPr/>
          </p:nvSpPr>
          <p:spPr>
            <a:xfrm>
              <a:off x="-3057093" y="-118544"/>
              <a:ext cx="816089" cy="785476"/>
            </a:xfrm>
            <a:custGeom>
              <a:avLst/>
              <a:gdLst/>
              <a:ahLst/>
              <a:cxnLst/>
              <a:rect l="l" t="t" r="r" b="b"/>
              <a:pathLst>
                <a:path w="15515" h="14933" extrusionOk="0">
                  <a:moveTo>
                    <a:pt x="9096" y="1"/>
                  </a:moveTo>
                  <a:cubicBezTo>
                    <a:pt x="6709" y="1"/>
                    <a:pt x="4355" y="1016"/>
                    <a:pt x="2703" y="2941"/>
                  </a:cubicBezTo>
                  <a:cubicBezTo>
                    <a:pt x="48" y="6036"/>
                    <a:pt x="1" y="10596"/>
                    <a:pt x="2584" y="13751"/>
                  </a:cubicBezTo>
                  <a:cubicBezTo>
                    <a:pt x="3909" y="14539"/>
                    <a:pt x="5393" y="14932"/>
                    <a:pt x="6877" y="14932"/>
                  </a:cubicBezTo>
                  <a:cubicBezTo>
                    <a:pt x="8420" y="14932"/>
                    <a:pt x="9963" y="14506"/>
                    <a:pt x="11324" y="13656"/>
                  </a:cubicBezTo>
                  <a:cubicBezTo>
                    <a:pt x="13991" y="12001"/>
                    <a:pt x="15515" y="9001"/>
                    <a:pt x="15265" y="5869"/>
                  </a:cubicBezTo>
                  <a:cubicBezTo>
                    <a:pt x="15145" y="4155"/>
                    <a:pt x="14479" y="2512"/>
                    <a:pt x="13383" y="1178"/>
                  </a:cubicBezTo>
                  <a:cubicBezTo>
                    <a:pt x="12046" y="385"/>
                    <a:pt x="10565" y="1"/>
                    <a:pt x="90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1458;p68"/>
            <p:cNvSpPr/>
            <p:nvPr/>
          </p:nvSpPr>
          <p:spPr>
            <a:xfrm>
              <a:off x="-2772098" y="121635"/>
              <a:ext cx="137181" cy="68117"/>
            </a:xfrm>
            <a:custGeom>
              <a:avLst/>
              <a:gdLst/>
              <a:ahLst/>
              <a:cxnLst/>
              <a:rect l="l" t="t" r="r" b="b"/>
              <a:pathLst>
                <a:path w="2608" h="1295" extrusionOk="0">
                  <a:moveTo>
                    <a:pt x="1169" y="0"/>
                  </a:moveTo>
                  <a:cubicBezTo>
                    <a:pt x="541" y="0"/>
                    <a:pt x="35" y="248"/>
                    <a:pt x="24" y="577"/>
                  </a:cubicBezTo>
                  <a:cubicBezTo>
                    <a:pt x="0" y="934"/>
                    <a:pt x="560" y="1256"/>
                    <a:pt x="1274" y="1292"/>
                  </a:cubicBezTo>
                  <a:cubicBezTo>
                    <a:pt x="1319" y="1294"/>
                    <a:pt x="1363" y="1295"/>
                    <a:pt x="1407" y="1295"/>
                  </a:cubicBezTo>
                  <a:cubicBezTo>
                    <a:pt x="2050" y="1295"/>
                    <a:pt x="2573" y="1054"/>
                    <a:pt x="2596" y="720"/>
                  </a:cubicBezTo>
                  <a:cubicBezTo>
                    <a:pt x="2608" y="363"/>
                    <a:pt x="2048" y="41"/>
                    <a:pt x="1334" y="6"/>
                  </a:cubicBezTo>
                  <a:cubicBezTo>
                    <a:pt x="1278" y="2"/>
                    <a:pt x="1223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1459;p68"/>
            <p:cNvSpPr/>
            <p:nvPr/>
          </p:nvSpPr>
          <p:spPr>
            <a:xfrm>
              <a:off x="-2394472" y="158087"/>
              <a:ext cx="137181" cy="68012"/>
            </a:xfrm>
            <a:custGeom>
              <a:avLst/>
              <a:gdLst/>
              <a:ahLst/>
              <a:cxnLst/>
              <a:rect l="l" t="t" r="r" b="b"/>
              <a:pathLst>
                <a:path w="2608" h="1293" extrusionOk="0">
                  <a:moveTo>
                    <a:pt x="1216" y="0"/>
                  </a:moveTo>
                  <a:cubicBezTo>
                    <a:pt x="561" y="0"/>
                    <a:pt x="35" y="251"/>
                    <a:pt x="24" y="575"/>
                  </a:cubicBezTo>
                  <a:cubicBezTo>
                    <a:pt x="1" y="932"/>
                    <a:pt x="560" y="1253"/>
                    <a:pt x="1274" y="1289"/>
                  </a:cubicBezTo>
                  <a:cubicBezTo>
                    <a:pt x="1320" y="1291"/>
                    <a:pt x="1365" y="1293"/>
                    <a:pt x="1409" y="1293"/>
                  </a:cubicBezTo>
                  <a:cubicBezTo>
                    <a:pt x="2061" y="1293"/>
                    <a:pt x="2574" y="1052"/>
                    <a:pt x="2596" y="718"/>
                  </a:cubicBezTo>
                  <a:cubicBezTo>
                    <a:pt x="2608" y="360"/>
                    <a:pt x="2048" y="39"/>
                    <a:pt x="1346" y="3"/>
                  </a:cubicBezTo>
                  <a:cubicBezTo>
                    <a:pt x="1302" y="1"/>
                    <a:pt x="1259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1460;p68"/>
            <p:cNvSpPr/>
            <p:nvPr/>
          </p:nvSpPr>
          <p:spPr>
            <a:xfrm>
              <a:off x="-2707346" y="59144"/>
              <a:ext cx="96837" cy="60595"/>
            </a:xfrm>
            <a:custGeom>
              <a:avLst/>
              <a:gdLst/>
              <a:ahLst/>
              <a:cxnLst/>
              <a:rect l="l" t="t" r="r" b="b"/>
              <a:pathLst>
                <a:path w="1841" h="1152" extrusionOk="0">
                  <a:moveTo>
                    <a:pt x="917" y="1"/>
                  </a:moveTo>
                  <a:cubicBezTo>
                    <a:pt x="446" y="1"/>
                    <a:pt x="53" y="359"/>
                    <a:pt x="19" y="837"/>
                  </a:cubicBezTo>
                  <a:cubicBezTo>
                    <a:pt x="0" y="975"/>
                    <a:pt x="107" y="1050"/>
                    <a:pt x="213" y="1050"/>
                  </a:cubicBezTo>
                  <a:cubicBezTo>
                    <a:pt x="307" y="1050"/>
                    <a:pt x="400" y="990"/>
                    <a:pt x="400" y="860"/>
                  </a:cubicBezTo>
                  <a:cubicBezTo>
                    <a:pt x="423" y="539"/>
                    <a:pt x="664" y="386"/>
                    <a:pt x="908" y="386"/>
                  </a:cubicBezTo>
                  <a:cubicBezTo>
                    <a:pt x="1178" y="386"/>
                    <a:pt x="1449" y="575"/>
                    <a:pt x="1424" y="932"/>
                  </a:cubicBezTo>
                  <a:cubicBezTo>
                    <a:pt x="1405" y="1076"/>
                    <a:pt x="1512" y="1151"/>
                    <a:pt x="1620" y="1151"/>
                  </a:cubicBezTo>
                  <a:cubicBezTo>
                    <a:pt x="1715" y="1151"/>
                    <a:pt x="1811" y="1091"/>
                    <a:pt x="1817" y="967"/>
                  </a:cubicBezTo>
                  <a:cubicBezTo>
                    <a:pt x="1841" y="527"/>
                    <a:pt x="1555" y="122"/>
                    <a:pt x="1126" y="27"/>
                  </a:cubicBezTo>
                  <a:cubicBezTo>
                    <a:pt x="1079" y="15"/>
                    <a:pt x="1031" y="3"/>
                    <a:pt x="984" y="3"/>
                  </a:cubicBezTo>
                  <a:cubicBezTo>
                    <a:pt x="961" y="1"/>
                    <a:pt x="93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1461;p68"/>
            <p:cNvSpPr/>
            <p:nvPr/>
          </p:nvSpPr>
          <p:spPr>
            <a:xfrm>
              <a:off x="-2399838" y="81079"/>
              <a:ext cx="96205" cy="60174"/>
            </a:xfrm>
            <a:custGeom>
              <a:avLst/>
              <a:gdLst/>
              <a:ahLst/>
              <a:cxnLst/>
              <a:rect l="l" t="t" r="r" b="b"/>
              <a:pathLst>
                <a:path w="1829" h="1144" extrusionOk="0">
                  <a:moveTo>
                    <a:pt x="905" y="0"/>
                  </a:moveTo>
                  <a:cubicBezTo>
                    <a:pt x="434" y="0"/>
                    <a:pt x="41" y="359"/>
                    <a:pt x="7" y="836"/>
                  </a:cubicBezTo>
                  <a:cubicBezTo>
                    <a:pt x="1" y="969"/>
                    <a:pt x="102" y="1038"/>
                    <a:pt x="201" y="1038"/>
                  </a:cubicBezTo>
                  <a:cubicBezTo>
                    <a:pt x="290" y="1038"/>
                    <a:pt x="377" y="984"/>
                    <a:pt x="388" y="872"/>
                  </a:cubicBezTo>
                  <a:cubicBezTo>
                    <a:pt x="411" y="544"/>
                    <a:pt x="653" y="388"/>
                    <a:pt x="896" y="388"/>
                  </a:cubicBezTo>
                  <a:cubicBezTo>
                    <a:pt x="1166" y="388"/>
                    <a:pt x="1437" y="580"/>
                    <a:pt x="1412" y="943"/>
                  </a:cubicBezTo>
                  <a:cubicBezTo>
                    <a:pt x="1412" y="1074"/>
                    <a:pt x="1510" y="1143"/>
                    <a:pt x="1609" y="1143"/>
                  </a:cubicBezTo>
                  <a:cubicBezTo>
                    <a:pt x="1698" y="1143"/>
                    <a:pt x="1788" y="1086"/>
                    <a:pt x="1805" y="967"/>
                  </a:cubicBezTo>
                  <a:cubicBezTo>
                    <a:pt x="1829" y="527"/>
                    <a:pt x="1543" y="134"/>
                    <a:pt x="1115" y="27"/>
                  </a:cubicBezTo>
                  <a:cubicBezTo>
                    <a:pt x="1067" y="15"/>
                    <a:pt x="1019" y="3"/>
                    <a:pt x="972" y="3"/>
                  </a:cubicBezTo>
                  <a:cubicBezTo>
                    <a:pt x="949" y="1"/>
                    <a:pt x="927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1462;p68"/>
            <p:cNvSpPr/>
            <p:nvPr/>
          </p:nvSpPr>
          <p:spPr>
            <a:xfrm>
              <a:off x="-2557326" y="90337"/>
              <a:ext cx="113774" cy="67486"/>
            </a:xfrm>
            <a:custGeom>
              <a:avLst/>
              <a:gdLst/>
              <a:ahLst/>
              <a:cxnLst/>
              <a:rect l="l" t="t" r="r" b="b"/>
              <a:pathLst>
                <a:path w="2163" h="1283" extrusionOk="0">
                  <a:moveTo>
                    <a:pt x="189" y="0"/>
                  </a:moveTo>
                  <a:cubicBezTo>
                    <a:pt x="121" y="0"/>
                    <a:pt x="54" y="43"/>
                    <a:pt x="49" y="136"/>
                  </a:cubicBezTo>
                  <a:cubicBezTo>
                    <a:pt x="1" y="720"/>
                    <a:pt x="418" y="1220"/>
                    <a:pt x="1001" y="1279"/>
                  </a:cubicBezTo>
                  <a:lnTo>
                    <a:pt x="1013" y="1279"/>
                  </a:lnTo>
                  <a:cubicBezTo>
                    <a:pt x="1042" y="1282"/>
                    <a:pt x="1071" y="1283"/>
                    <a:pt x="1100" y="1283"/>
                  </a:cubicBezTo>
                  <a:cubicBezTo>
                    <a:pt x="1635" y="1283"/>
                    <a:pt x="2099" y="869"/>
                    <a:pt x="2156" y="327"/>
                  </a:cubicBezTo>
                  <a:cubicBezTo>
                    <a:pt x="2162" y="220"/>
                    <a:pt x="2082" y="163"/>
                    <a:pt x="2003" y="163"/>
                  </a:cubicBezTo>
                  <a:cubicBezTo>
                    <a:pt x="1933" y="163"/>
                    <a:pt x="1864" y="208"/>
                    <a:pt x="1858" y="303"/>
                  </a:cubicBezTo>
                  <a:cubicBezTo>
                    <a:pt x="1817" y="740"/>
                    <a:pt x="1455" y="990"/>
                    <a:pt x="1092" y="990"/>
                  </a:cubicBezTo>
                  <a:cubicBezTo>
                    <a:pt x="823" y="990"/>
                    <a:pt x="555" y="852"/>
                    <a:pt x="418" y="553"/>
                  </a:cubicBezTo>
                  <a:cubicBezTo>
                    <a:pt x="358" y="434"/>
                    <a:pt x="334" y="291"/>
                    <a:pt x="346" y="160"/>
                  </a:cubicBezTo>
                  <a:cubicBezTo>
                    <a:pt x="353" y="58"/>
                    <a:pt x="269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" name="Google Shape;11480;p68"/>
          <p:cNvGrpSpPr/>
          <p:nvPr/>
        </p:nvGrpSpPr>
        <p:grpSpPr>
          <a:xfrm>
            <a:off x="-232142" y="2867810"/>
            <a:ext cx="2882168" cy="2466656"/>
            <a:chOff x="-232142" y="2867810"/>
            <a:chExt cx="2882168" cy="2466656"/>
          </a:xfrm>
        </p:grpSpPr>
        <p:sp>
          <p:nvSpPr>
            <p:cNvPr id="304" name="Google Shape;11481;p68"/>
            <p:cNvSpPr/>
            <p:nvPr/>
          </p:nvSpPr>
          <p:spPr>
            <a:xfrm>
              <a:off x="-122941" y="2867810"/>
              <a:ext cx="2772966" cy="2302747"/>
            </a:xfrm>
            <a:custGeom>
              <a:avLst/>
              <a:gdLst/>
              <a:ahLst/>
              <a:cxnLst/>
              <a:rect l="l" t="t" r="r" b="b"/>
              <a:pathLst>
                <a:path w="85857" h="71298" extrusionOk="0">
                  <a:moveTo>
                    <a:pt x="5990" y="0"/>
                  </a:moveTo>
                  <a:cubicBezTo>
                    <a:pt x="4423" y="0"/>
                    <a:pt x="349" y="579"/>
                    <a:pt x="1" y="1646"/>
                  </a:cubicBezTo>
                  <a:lnTo>
                    <a:pt x="1" y="71298"/>
                  </a:lnTo>
                  <a:lnTo>
                    <a:pt x="85857" y="71298"/>
                  </a:lnTo>
                  <a:cubicBezTo>
                    <a:pt x="84261" y="59594"/>
                    <a:pt x="76308" y="51569"/>
                    <a:pt x="68974" y="47938"/>
                  </a:cubicBezTo>
                  <a:cubicBezTo>
                    <a:pt x="61827" y="44382"/>
                    <a:pt x="53829" y="43185"/>
                    <a:pt x="45922" y="43185"/>
                  </a:cubicBezTo>
                  <a:cubicBezTo>
                    <a:pt x="45728" y="43185"/>
                    <a:pt x="45534" y="43186"/>
                    <a:pt x="45340" y="43187"/>
                  </a:cubicBezTo>
                  <a:cubicBezTo>
                    <a:pt x="44335" y="43194"/>
                    <a:pt x="43320" y="43218"/>
                    <a:pt x="42306" y="43218"/>
                  </a:cubicBezTo>
                  <a:cubicBezTo>
                    <a:pt x="39823" y="43218"/>
                    <a:pt x="37345" y="43075"/>
                    <a:pt x="35029" y="42187"/>
                  </a:cubicBezTo>
                  <a:cubicBezTo>
                    <a:pt x="29623" y="40115"/>
                    <a:pt x="26171" y="34448"/>
                    <a:pt x="24206" y="28709"/>
                  </a:cubicBezTo>
                  <a:cubicBezTo>
                    <a:pt x="22230" y="22982"/>
                    <a:pt x="21325" y="16839"/>
                    <a:pt x="18920" y="11290"/>
                  </a:cubicBezTo>
                  <a:cubicBezTo>
                    <a:pt x="16515" y="5742"/>
                    <a:pt x="12062" y="622"/>
                    <a:pt x="6359" y="15"/>
                  </a:cubicBezTo>
                  <a:cubicBezTo>
                    <a:pt x="6261" y="5"/>
                    <a:pt x="6137" y="0"/>
                    <a:pt x="5990" y="0"/>
                  </a:cubicBezTo>
                  <a:close/>
                </a:path>
              </a:pathLst>
            </a:custGeom>
            <a:solidFill>
              <a:srgbClr val="BCDEEA">
                <a:alpha val="50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1482;p68"/>
            <p:cNvSpPr/>
            <p:nvPr/>
          </p:nvSpPr>
          <p:spPr>
            <a:xfrm>
              <a:off x="-232142" y="2949040"/>
              <a:ext cx="924839" cy="2126048"/>
            </a:xfrm>
            <a:custGeom>
              <a:avLst/>
              <a:gdLst/>
              <a:ahLst/>
              <a:cxnLst/>
              <a:rect l="l" t="t" r="r" b="b"/>
              <a:pathLst>
                <a:path w="28635" h="65827" extrusionOk="0">
                  <a:moveTo>
                    <a:pt x="17264" y="1"/>
                  </a:moveTo>
                  <a:cubicBezTo>
                    <a:pt x="16860" y="251"/>
                    <a:pt x="16633" y="703"/>
                    <a:pt x="16419" y="1120"/>
                  </a:cubicBezTo>
                  <a:lnTo>
                    <a:pt x="7335" y="19074"/>
                  </a:lnTo>
                  <a:cubicBezTo>
                    <a:pt x="6299" y="21146"/>
                    <a:pt x="5251" y="23218"/>
                    <a:pt x="4358" y="25361"/>
                  </a:cubicBezTo>
                  <a:cubicBezTo>
                    <a:pt x="798" y="34052"/>
                    <a:pt x="0" y="43637"/>
                    <a:pt x="2096" y="52793"/>
                  </a:cubicBezTo>
                  <a:cubicBezTo>
                    <a:pt x="3108" y="57198"/>
                    <a:pt x="4834" y="61508"/>
                    <a:pt x="7763" y="64949"/>
                  </a:cubicBezTo>
                  <a:cubicBezTo>
                    <a:pt x="8128" y="65375"/>
                    <a:pt x="8631" y="65826"/>
                    <a:pt x="9162" y="65826"/>
                  </a:cubicBezTo>
                  <a:cubicBezTo>
                    <a:pt x="9255" y="65826"/>
                    <a:pt x="9348" y="65813"/>
                    <a:pt x="9442" y="65782"/>
                  </a:cubicBezTo>
                  <a:cubicBezTo>
                    <a:pt x="14074" y="64294"/>
                    <a:pt x="18348" y="59472"/>
                    <a:pt x="21015" y="55424"/>
                  </a:cubicBezTo>
                  <a:cubicBezTo>
                    <a:pt x="26456" y="47209"/>
                    <a:pt x="28635" y="37053"/>
                    <a:pt x="27742" y="27254"/>
                  </a:cubicBezTo>
                  <a:cubicBezTo>
                    <a:pt x="26849" y="17455"/>
                    <a:pt x="22979" y="8037"/>
                    <a:pt x="17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1483;p68"/>
            <p:cNvSpPr/>
            <p:nvPr/>
          </p:nvSpPr>
          <p:spPr>
            <a:xfrm>
              <a:off x="77858" y="3414333"/>
              <a:ext cx="229926" cy="1572468"/>
            </a:xfrm>
            <a:custGeom>
              <a:avLst/>
              <a:gdLst/>
              <a:ahLst/>
              <a:cxnLst/>
              <a:rect l="l" t="t" r="r" b="b"/>
              <a:pathLst>
                <a:path w="7119" h="48687" extrusionOk="0">
                  <a:moveTo>
                    <a:pt x="6880" y="1"/>
                  </a:moveTo>
                  <a:cubicBezTo>
                    <a:pt x="6787" y="1"/>
                    <a:pt x="6702" y="56"/>
                    <a:pt x="6702" y="180"/>
                  </a:cubicBezTo>
                  <a:cubicBezTo>
                    <a:pt x="6690" y="3359"/>
                    <a:pt x="6583" y="6538"/>
                    <a:pt x="6404" y="9717"/>
                  </a:cubicBezTo>
                  <a:cubicBezTo>
                    <a:pt x="6214" y="12896"/>
                    <a:pt x="5952" y="16051"/>
                    <a:pt x="5619" y="19194"/>
                  </a:cubicBezTo>
                  <a:cubicBezTo>
                    <a:pt x="5273" y="22349"/>
                    <a:pt x="4857" y="25492"/>
                    <a:pt x="4356" y="28624"/>
                  </a:cubicBezTo>
                  <a:cubicBezTo>
                    <a:pt x="3844" y="31755"/>
                    <a:pt x="3261" y="34886"/>
                    <a:pt x="2594" y="38006"/>
                  </a:cubicBezTo>
                  <a:cubicBezTo>
                    <a:pt x="1928" y="41101"/>
                    <a:pt x="1177" y="44185"/>
                    <a:pt x="356" y="47245"/>
                  </a:cubicBezTo>
                  <a:cubicBezTo>
                    <a:pt x="261" y="47626"/>
                    <a:pt x="154" y="48019"/>
                    <a:pt x="46" y="48400"/>
                  </a:cubicBezTo>
                  <a:cubicBezTo>
                    <a:pt x="0" y="48561"/>
                    <a:pt x="142" y="48687"/>
                    <a:pt x="267" y="48687"/>
                  </a:cubicBezTo>
                  <a:cubicBezTo>
                    <a:pt x="337" y="48687"/>
                    <a:pt x="402" y="48648"/>
                    <a:pt x="427" y="48555"/>
                  </a:cubicBezTo>
                  <a:cubicBezTo>
                    <a:pt x="1273" y="45495"/>
                    <a:pt x="2047" y="42411"/>
                    <a:pt x="2737" y="39315"/>
                  </a:cubicBezTo>
                  <a:cubicBezTo>
                    <a:pt x="3428" y="36220"/>
                    <a:pt x="4035" y="33088"/>
                    <a:pt x="4559" y="29945"/>
                  </a:cubicBezTo>
                  <a:cubicBezTo>
                    <a:pt x="5083" y="26802"/>
                    <a:pt x="5535" y="23647"/>
                    <a:pt x="5904" y="20492"/>
                  </a:cubicBezTo>
                  <a:cubicBezTo>
                    <a:pt x="6261" y="17325"/>
                    <a:pt x="6547" y="14146"/>
                    <a:pt x="6750" y="10943"/>
                  </a:cubicBezTo>
                  <a:cubicBezTo>
                    <a:pt x="6952" y="7764"/>
                    <a:pt x="7071" y="4585"/>
                    <a:pt x="7107" y="1406"/>
                  </a:cubicBezTo>
                  <a:cubicBezTo>
                    <a:pt x="7107" y="1013"/>
                    <a:pt x="7107" y="620"/>
                    <a:pt x="7119" y="227"/>
                  </a:cubicBezTo>
                  <a:cubicBezTo>
                    <a:pt x="7119" y="83"/>
                    <a:pt x="6993" y="1"/>
                    <a:pt x="6880" y="1"/>
                  </a:cubicBezTo>
                  <a:close/>
                </a:path>
              </a:pathLst>
            </a:custGeom>
            <a:solidFill>
              <a:srgbClr val="DB9E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1484;p68"/>
            <p:cNvSpPr/>
            <p:nvPr/>
          </p:nvSpPr>
          <p:spPr>
            <a:xfrm>
              <a:off x="147720" y="4114500"/>
              <a:ext cx="253761" cy="586135"/>
            </a:xfrm>
            <a:custGeom>
              <a:avLst/>
              <a:gdLst/>
              <a:ahLst/>
              <a:cxnLst/>
              <a:rect l="l" t="t" r="r" b="b"/>
              <a:pathLst>
                <a:path w="7857" h="18148" extrusionOk="0">
                  <a:moveTo>
                    <a:pt x="7626" y="1"/>
                  </a:moveTo>
                  <a:cubicBezTo>
                    <a:pt x="7531" y="1"/>
                    <a:pt x="7436" y="59"/>
                    <a:pt x="7420" y="183"/>
                  </a:cubicBezTo>
                  <a:cubicBezTo>
                    <a:pt x="7194" y="1409"/>
                    <a:pt x="6908" y="2624"/>
                    <a:pt x="6563" y="3826"/>
                  </a:cubicBezTo>
                  <a:cubicBezTo>
                    <a:pt x="6218" y="5017"/>
                    <a:pt x="5813" y="6196"/>
                    <a:pt x="5372" y="7362"/>
                  </a:cubicBezTo>
                  <a:cubicBezTo>
                    <a:pt x="4920" y="8517"/>
                    <a:pt x="4432" y="9660"/>
                    <a:pt x="3908" y="10779"/>
                  </a:cubicBezTo>
                  <a:cubicBezTo>
                    <a:pt x="3384" y="11911"/>
                    <a:pt x="2813" y="13030"/>
                    <a:pt x="2217" y="14125"/>
                  </a:cubicBezTo>
                  <a:cubicBezTo>
                    <a:pt x="1622" y="15220"/>
                    <a:pt x="1003" y="16316"/>
                    <a:pt x="360" y="17399"/>
                  </a:cubicBezTo>
                  <a:lnTo>
                    <a:pt x="122" y="17816"/>
                  </a:lnTo>
                  <a:cubicBezTo>
                    <a:pt x="0" y="17972"/>
                    <a:pt x="145" y="18148"/>
                    <a:pt x="297" y="18148"/>
                  </a:cubicBezTo>
                  <a:cubicBezTo>
                    <a:pt x="353" y="18148"/>
                    <a:pt x="410" y="18124"/>
                    <a:pt x="455" y="18066"/>
                  </a:cubicBezTo>
                  <a:lnTo>
                    <a:pt x="455" y="18054"/>
                  </a:lnTo>
                  <a:cubicBezTo>
                    <a:pt x="1110" y="16959"/>
                    <a:pt x="1753" y="15851"/>
                    <a:pt x="2372" y="14720"/>
                  </a:cubicBezTo>
                  <a:cubicBezTo>
                    <a:pt x="2979" y="13601"/>
                    <a:pt x="3563" y="12494"/>
                    <a:pt x="4098" y="11363"/>
                  </a:cubicBezTo>
                  <a:cubicBezTo>
                    <a:pt x="4634" y="10232"/>
                    <a:pt x="5134" y="9101"/>
                    <a:pt x="5599" y="7946"/>
                  </a:cubicBezTo>
                  <a:cubicBezTo>
                    <a:pt x="6051" y="6779"/>
                    <a:pt x="6468" y="5600"/>
                    <a:pt x="6825" y="4398"/>
                  </a:cubicBezTo>
                  <a:cubicBezTo>
                    <a:pt x="7194" y="3195"/>
                    <a:pt x="7504" y="1957"/>
                    <a:pt x="7742" y="707"/>
                  </a:cubicBezTo>
                  <a:cubicBezTo>
                    <a:pt x="7777" y="552"/>
                    <a:pt x="7801" y="397"/>
                    <a:pt x="7837" y="242"/>
                  </a:cubicBezTo>
                  <a:cubicBezTo>
                    <a:pt x="7857" y="86"/>
                    <a:pt x="7740" y="1"/>
                    <a:pt x="7626" y="1"/>
                  </a:cubicBezTo>
                  <a:close/>
                </a:path>
              </a:pathLst>
            </a:custGeom>
            <a:solidFill>
              <a:srgbClr val="DB9E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1485;p68"/>
            <p:cNvSpPr/>
            <p:nvPr/>
          </p:nvSpPr>
          <p:spPr>
            <a:xfrm>
              <a:off x="50631" y="3736414"/>
              <a:ext cx="180640" cy="630802"/>
            </a:xfrm>
            <a:custGeom>
              <a:avLst/>
              <a:gdLst/>
              <a:ahLst/>
              <a:cxnLst/>
              <a:rect l="l" t="t" r="r" b="b"/>
              <a:pathLst>
                <a:path w="5593" h="19531" extrusionOk="0">
                  <a:moveTo>
                    <a:pt x="5360" y="19115"/>
                  </a:moveTo>
                  <a:lnTo>
                    <a:pt x="5360" y="19115"/>
                  </a:lnTo>
                  <a:cubicBezTo>
                    <a:pt x="5361" y="19115"/>
                    <a:pt x="5363" y="19116"/>
                    <a:pt x="5364" y="19116"/>
                  </a:cubicBezTo>
                  <a:lnTo>
                    <a:pt x="5364" y="19116"/>
                  </a:lnTo>
                  <a:cubicBezTo>
                    <a:pt x="5363" y="19115"/>
                    <a:pt x="5362" y="19115"/>
                    <a:pt x="5360" y="19115"/>
                  </a:cubicBezTo>
                  <a:close/>
                  <a:moveTo>
                    <a:pt x="5364" y="19116"/>
                  </a:moveTo>
                  <a:cubicBezTo>
                    <a:pt x="5370" y="19118"/>
                    <a:pt x="5376" y="19119"/>
                    <a:pt x="5376" y="19119"/>
                  </a:cubicBezTo>
                  <a:cubicBezTo>
                    <a:pt x="5376" y="19119"/>
                    <a:pt x="5374" y="19118"/>
                    <a:pt x="5366" y="19116"/>
                  </a:cubicBezTo>
                  <a:cubicBezTo>
                    <a:pt x="5365" y="19116"/>
                    <a:pt x="5365" y="19116"/>
                    <a:pt x="5364" y="19116"/>
                  </a:cubicBezTo>
                  <a:close/>
                  <a:moveTo>
                    <a:pt x="233" y="0"/>
                  </a:moveTo>
                  <a:cubicBezTo>
                    <a:pt x="118" y="0"/>
                    <a:pt x="1" y="82"/>
                    <a:pt x="20" y="233"/>
                  </a:cubicBezTo>
                  <a:cubicBezTo>
                    <a:pt x="175" y="1709"/>
                    <a:pt x="377" y="3174"/>
                    <a:pt x="627" y="4638"/>
                  </a:cubicBezTo>
                  <a:cubicBezTo>
                    <a:pt x="877" y="6102"/>
                    <a:pt x="1175" y="7555"/>
                    <a:pt x="1520" y="8984"/>
                  </a:cubicBezTo>
                  <a:cubicBezTo>
                    <a:pt x="1866" y="10436"/>
                    <a:pt x="2271" y="11877"/>
                    <a:pt x="2711" y="13306"/>
                  </a:cubicBezTo>
                  <a:cubicBezTo>
                    <a:pt x="3128" y="14651"/>
                    <a:pt x="3604" y="15985"/>
                    <a:pt x="4092" y="17306"/>
                  </a:cubicBezTo>
                  <a:cubicBezTo>
                    <a:pt x="4223" y="17652"/>
                    <a:pt x="4342" y="17997"/>
                    <a:pt x="4485" y="18330"/>
                  </a:cubicBezTo>
                  <a:cubicBezTo>
                    <a:pt x="4557" y="18533"/>
                    <a:pt x="4640" y="18735"/>
                    <a:pt x="4747" y="18925"/>
                  </a:cubicBezTo>
                  <a:cubicBezTo>
                    <a:pt x="4807" y="19080"/>
                    <a:pt x="4902" y="19235"/>
                    <a:pt x="5009" y="19366"/>
                  </a:cubicBezTo>
                  <a:cubicBezTo>
                    <a:pt x="5057" y="19426"/>
                    <a:pt x="5116" y="19473"/>
                    <a:pt x="5188" y="19509"/>
                  </a:cubicBezTo>
                  <a:cubicBezTo>
                    <a:pt x="5220" y="19524"/>
                    <a:pt x="5251" y="19530"/>
                    <a:pt x="5280" y="19530"/>
                  </a:cubicBezTo>
                  <a:cubicBezTo>
                    <a:pt x="5486" y="19530"/>
                    <a:pt x="5593" y="19199"/>
                    <a:pt x="5342" y="19116"/>
                  </a:cubicBezTo>
                  <a:lnTo>
                    <a:pt x="5354" y="19116"/>
                  </a:lnTo>
                  <a:cubicBezTo>
                    <a:pt x="5349" y="19113"/>
                    <a:pt x="5348" y="19113"/>
                    <a:pt x="5350" y="19113"/>
                  </a:cubicBezTo>
                  <a:cubicBezTo>
                    <a:pt x="5350" y="19113"/>
                    <a:pt x="5351" y="19113"/>
                    <a:pt x="5352" y="19113"/>
                  </a:cubicBezTo>
                  <a:lnTo>
                    <a:pt x="5352" y="19113"/>
                  </a:lnTo>
                  <a:cubicBezTo>
                    <a:pt x="5349" y="19111"/>
                    <a:pt x="5346" y="19108"/>
                    <a:pt x="5342" y="19104"/>
                  </a:cubicBezTo>
                  <a:lnTo>
                    <a:pt x="5342" y="19104"/>
                  </a:lnTo>
                  <a:cubicBezTo>
                    <a:pt x="5350" y="19108"/>
                    <a:pt x="5355" y="19111"/>
                    <a:pt x="5358" y="19114"/>
                  </a:cubicBezTo>
                  <a:lnTo>
                    <a:pt x="5358" y="19114"/>
                  </a:lnTo>
                  <a:cubicBezTo>
                    <a:pt x="5355" y="19113"/>
                    <a:pt x="5353" y="19113"/>
                    <a:pt x="5352" y="19113"/>
                  </a:cubicBezTo>
                  <a:lnTo>
                    <a:pt x="5352" y="19113"/>
                  </a:lnTo>
                  <a:cubicBezTo>
                    <a:pt x="5356" y="19116"/>
                    <a:pt x="5359" y="19118"/>
                    <a:pt x="5360" y="19118"/>
                  </a:cubicBezTo>
                  <a:cubicBezTo>
                    <a:pt x="5361" y="19118"/>
                    <a:pt x="5360" y="19116"/>
                    <a:pt x="5358" y="19114"/>
                  </a:cubicBezTo>
                  <a:lnTo>
                    <a:pt x="5358" y="19114"/>
                  </a:lnTo>
                  <a:cubicBezTo>
                    <a:pt x="5358" y="19114"/>
                    <a:pt x="5359" y="19114"/>
                    <a:pt x="5360" y="19115"/>
                  </a:cubicBezTo>
                  <a:lnTo>
                    <a:pt x="5360" y="19115"/>
                  </a:lnTo>
                  <a:cubicBezTo>
                    <a:pt x="5354" y="19112"/>
                    <a:pt x="5352" y="19104"/>
                    <a:pt x="5342" y="19104"/>
                  </a:cubicBezTo>
                  <a:lnTo>
                    <a:pt x="5319" y="19056"/>
                  </a:lnTo>
                  <a:cubicBezTo>
                    <a:pt x="5295" y="19033"/>
                    <a:pt x="5271" y="19009"/>
                    <a:pt x="5259" y="18985"/>
                  </a:cubicBezTo>
                  <a:lnTo>
                    <a:pt x="5223" y="18937"/>
                  </a:lnTo>
                  <a:lnTo>
                    <a:pt x="5223" y="18937"/>
                  </a:lnTo>
                  <a:cubicBezTo>
                    <a:pt x="5233" y="18951"/>
                    <a:pt x="5238" y="18956"/>
                    <a:pt x="5239" y="18956"/>
                  </a:cubicBezTo>
                  <a:cubicBezTo>
                    <a:pt x="5241" y="18956"/>
                    <a:pt x="5220" y="18922"/>
                    <a:pt x="5211" y="18914"/>
                  </a:cubicBezTo>
                  <a:cubicBezTo>
                    <a:pt x="5116" y="18735"/>
                    <a:pt x="5033" y="18544"/>
                    <a:pt x="4949" y="18366"/>
                  </a:cubicBezTo>
                  <a:cubicBezTo>
                    <a:pt x="4807" y="17997"/>
                    <a:pt x="4664" y="17628"/>
                    <a:pt x="4533" y="17259"/>
                  </a:cubicBezTo>
                  <a:cubicBezTo>
                    <a:pt x="4330" y="16723"/>
                    <a:pt x="4128" y="16175"/>
                    <a:pt x="3937" y="15639"/>
                  </a:cubicBezTo>
                  <a:cubicBezTo>
                    <a:pt x="3687" y="14937"/>
                    <a:pt x="3461" y="14246"/>
                    <a:pt x="3235" y="13556"/>
                  </a:cubicBezTo>
                  <a:cubicBezTo>
                    <a:pt x="2794" y="12163"/>
                    <a:pt x="2401" y="10770"/>
                    <a:pt x="2044" y="9353"/>
                  </a:cubicBezTo>
                  <a:cubicBezTo>
                    <a:pt x="1699" y="7948"/>
                    <a:pt x="1389" y="6507"/>
                    <a:pt x="1128" y="5055"/>
                  </a:cubicBezTo>
                  <a:cubicBezTo>
                    <a:pt x="866" y="3614"/>
                    <a:pt x="663" y="2173"/>
                    <a:pt x="496" y="721"/>
                  </a:cubicBezTo>
                  <a:cubicBezTo>
                    <a:pt x="473" y="530"/>
                    <a:pt x="449" y="352"/>
                    <a:pt x="437" y="173"/>
                  </a:cubicBezTo>
                  <a:cubicBezTo>
                    <a:pt x="421" y="55"/>
                    <a:pt x="327" y="0"/>
                    <a:pt x="233" y="0"/>
                  </a:cubicBezTo>
                  <a:close/>
                </a:path>
              </a:pathLst>
            </a:custGeom>
            <a:solidFill>
              <a:srgbClr val="DB9E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1486;p68"/>
            <p:cNvSpPr/>
            <p:nvPr/>
          </p:nvSpPr>
          <p:spPr>
            <a:xfrm>
              <a:off x="262832" y="3470015"/>
              <a:ext cx="183644" cy="502517"/>
            </a:xfrm>
            <a:custGeom>
              <a:avLst/>
              <a:gdLst/>
              <a:ahLst/>
              <a:cxnLst/>
              <a:rect l="l" t="t" r="r" b="b"/>
              <a:pathLst>
                <a:path w="5686" h="15559" extrusionOk="0">
                  <a:moveTo>
                    <a:pt x="5455" y="0"/>
                  </a:moveTo>
                  <a:cubicBezTo>
                    <a:pt x="5360" y="0"/>
                    <a:pt x="5265" y="58"/>
                    <a:pt x="5249" y="182"/>
                  </a:cubicBezTo>
                  <a:cubicBezTo>
                    <a:pt x="5106" y="1230"/>
                    <a:pt x="4928" y="2278"/>
                    <a:pt x="4714" y="3313"/>
                  </a:cubicBezTo>
                  <a:cubicBezTo>
                    <a:pt x="4511" y="4314"/>
                    <a:pt x="4261" y="5314"/>
                    <a:pt x="3987" y="6302"/>
                  </a:cubicBezTo>
                  <a:cubicBezTo>
                    <a:pt x="3702" y="7290"/>
                    <a:pt x="3380" y="8266"/>
                    <a:pt x="3011" y="9231"/>
                  </a:cubicBezTo>
                  <a:cubicBezTo>
                    <a:pt x="2642" y="10207"/>
                    <a:pt x="2237" y="11160"/>
                    <a:pt x="1785" y="12100"/>
                  </a:cubicBezTo>
                  <a:cubicBezTo>
                    <a:pt x="1344" y="13041"/>
                    <a:pt x="856" y="13969"/>
                    <a:pt x="332" y="14874"/>
                  </a:cubicBezTo>
                  <a:lnTo>
                    <a:pt x="130" y="15220"/>
                  </a:lnTo>
                  <a:cubicBezTo>
                    <a:pt x="1" y="15383"/>
                    <a:pt x="145" y="15559"/>
                    <a:pt x="298" y="15559"/>
                  </a:cubicBezTo>
                  <a:cubicBezTo>
                    <a:pt x="356" y="15559"/>
                    <a:pt x="417" y="15533"/>
                    <a:pt x="463" y="15470"/>
                  </a:cubicBezTo>
                  <a:lnTo>
                    <a:pt x="463" y="15482"/>
                  </a:lnTo>
                  <a:cubicBezTo>
                    <a:pt x="1011" y="14553"/>
                    <a:pt x="1523" y="13600"/>
                    <a:pt x="1999" y="12636"/>
                  </a:cubicBezTo>
                  <a:cubicBezTo>
                    <a:pt x="2451" y="11695"/>
                    <a:pt x="2880" y="10743"/>
                    <a:pt x="3261" y="9767"/>
                  </a:cubicBezTo>
                  <a:cubicBezTo>
                    <a:pt x="3642" y="8790"/>
                    <a:pt x="3975" y="7814"/>
                    <a:pt x="4261" y="6838"/>
                  </a:cubicBezTo>
                  <a:cubicBezTo>
                    <a:pt x="4559" y="5826"/>
                    <a:pt x="4821" y="4802"/>
                    <a:pt x="5047" y="3778"/>
                  </a:cubicBezTo>
                  <a:cubicBezTo>
                    <a:pt x="5273" y="2742"/>
                    <a:pt x="5464" y="1694"/>
                    <a:pt x="5607" y="634"/>
                  </a:cubicBezTo>
                  <a:cubicBezTo>
                    <a:pt x="5630" y="504"/>
                    <a:pt x="5642" y="373"/>
                    <a:pt x="5666" y="242"/>
                  </a:cubicBezTo>
                  <a:cubicBezTo>
                    <a:pt x="5686" y="85"/>
                    <a:pt x="5570" y="0"/>
                    <a:pt x="5455" y="0"/>
                  </a:cubicBezTo>
                  <a:close/>
                </a:path>
              </a:pathLst>
            </a:custGeom>
            <a:solidFill>
              <a:srgbClr val="DB9E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0" name="Google Shape;11487;p68"/>
            <p:cNvGrpSpPr/>
            <p:nvPr/>
          </p:nvGrpSpPr>
          <p:grpSpPr>
            <a:xfrm>
              <a:off x="-11027" y="3623377"/>
              <a:ext cx="1550506" cy="1711089"/>
              <a:chOff x="-11027" y="3547177"/>
              <a:chExt cx="1550506" cy="1711089"/>
            </a:xfrm>
          </p:grpSpPr>
          <p:sp>
            <p:nvSpPr>
              <p:cNvPr id="336" name="Google Shape;11488;p68"/>
              <p:cNvSpPr/>
              <p:nvPr/>
            </p:nvSpPr>
            <p:spPr>
              <a:xfrm>
                <a:off x="-11027" y="3547177"/>
                <a:ext cx="1550506" cy="1711089"/>
              </a:xfrm>
              <a:custGeom>
                <a:avLst/>
                <a:gdLst/>
                <a:ahLst/>
                <a:cxnLst/>
                <a:rect l="l" t="t" r="r" b="b"/>
                <a:pathLst>
                  <a:path w="48007" h="52979" extrusionOk="0">
                    <a:moveTo>
                      <a:pt x="42502" y="1"/>
                    </a:moveTo>
                    <a:cubicBezTo>
                      <a:pt x="41276" y="1"/>
                      <a:pt x="40003" y="296"/>
                      <a:pt x="38862" y="734"/>
                    </a:cubicBezTo>
                    <a:cubicBezTo>
                      <a:pt x="35862" y="1889"/>
                      <a:pt x="33219" y="3830"/>
                      <a:pt x="31231" y="6354"/>
                    </a:cubicBezTo>
                    <a:cubicBezTo>
                      <a:pt x="29861" y="8092"/>
                      <a:pt x="28837" y="10056"/>
                      <a:pt x="27528" y="11830"/>
                    </a:cubicBezTo>
                    <a:cubicBezTo>
                      <a:pt x="26920" y="12633"/>
                      <a:pt x="26076" y="13475"/>
                      <a:pt x="25103" y="13475"/>
                    </a:cubicBezTo>
                    <a:cubicBezTo>
                      <a:pt x="25007" y="13475"/>
                      <a:pt x="24911" y="13467"/>
                      <a:pt x="24813" y="13450"/>
                    </a:cubicBezTo>
                    <a:cubicBezTo>
                      <a:pt x="23992" y="13307"/>
                      <a:pt x="23408" y="12557"/>
                      <a:pt x="23063" y="11795"/>
                    </a:cubicBezTo>
                    <a:cubicBezTo>
                      <a:pt x="22646" y="10854"/>
                      <a:pt x="22491" y="9795"/>
                      <a:pt x="22098" y="8818"/>
                    </a:cubicBezTo>
                    <a:cubicBezTo>
                      <a:pt x="21706" y="7854"/>
                      <a:pt x="20991" y="6913"/>
                      <a:pt x="19955" y="6699"/>
                    </a:cubicBezTo>
                    <a:cubicBezTo>
                      <a:pt x="19806" y="6668"/>
                      <a:pt x="19657" y="6654"/>
                      <a:pt x="19508" y="6654"/>
                    </a:cubicBezTo>
                    <a:cubicBezTo>
                      <a:pt x="18512" y="6654"/>
                      <a:pt x="17561" y="7307"/>
                      <a:pt x="16836" y="8032"/>
                    </a:cubicBezTo>
                    <a:cubicBezTo>
                      <a:pt x="14026" y="10830"/>
                      <a:pt x="12919" y="14890"/>
                      <a:pt x="12573" y="18831"/>
                    </a:cubicBezTo>
                    <a:cubicBezTo>
                      <a:pt x="12228" y="22772"/>
                      <a:pt x="12526" y="26737"/>
                      <a:pt x="12038" y="30654"/>
                    </a:cubicBezTo>
                    <a:cubicBezTo>
                      <a:pt x="11919" y="31571"/>
                      <a:pt x="11621" y="32654"/>
                      <a:pt x="10728" y="32928"/>
                    </a:cubicBezTo>
                    <a:cubicBezTo>
                      <a:pt x="10587" y="32965"/>
                      <a:pt x="10442" y="32983"/>
                      <a:pt x="10297" y="32983"/>
                    </a:cubicBezTo>
                    <a:cubicBezTo>
                      <a:pt x="10111" y="32983"/>
                      <a:pt x="9926" y="32953"/>
                      <a:pt x="9752" y="32893"/>
                    </a:cubicBezTo>
                    <a:cubicBezTo>
                      <a:pt x="8001" y="32369"/>
                      <a:pt x="7168" y="30166"/>
                      <a:pt x="5418" y="29630"/>
                    </a:cubicBezTo>
                    <a:cubicBezTo>
                      <a:pt x="5166" y="29554"/>
                      <a:pt x="4915" y="29519"/>
                      <a:pt x="4668" y="29519"/>
                    </a:cubicBezTo>
                    <a:cubicBezTo>
                      <a:pt x="2943" y="29519"/>
                      <a:pt x="1402" y="31250"/>
                      <a:pt x="881" y="33000"/>
                    </a:cubicBezTo>
                    <a:cubicBezTo>
                      <a:pt x="0" y="35929"/>
                      <a:pt x="727" y="39072"/>
                      <a:pt x="1453" y="42048"/>
                    </a:cubicBezTo>
                    <a:lnTo>
                      <a:pt x="4120" y="52967"/>
                    </a:lnTo>
                    <a:lnTo>
                      <a:pt x="4120" y="52978"/>
                    </a:lnTo>
                    <a:cubicBezTo>
                      <a:pt x="11430" y="49633"/>
                      <a:pt x="21622" y="49145"/>
                      <a:pt x="28766" y="45442"/>
                    </a:cubicBezTo>
                    <a:cubicBezTo>
                      <a:pt x="30361" y="44608"/>
                      <a:pt x="32052" y="43346"/>
                      <a:pt x="32147" y="41537"/>
                    </a:cubicBezTo>
                    <a:cubicBezTo>
                      <a:pt x="32266" y="39346"/>
                      <a:pt x="30028" y="37858"/>
                      <a:pt x="28980" y="35917"/>
                    </a:cubicBezTo>
                    <a:cubicBezTo>
                      <a:pt x="28766" y="35560"/>
                      <a:pt x="28647" y="35167"/>
                      <a:pt x="28623" y="34750"/>
                    </a:cubicBezTo>
                    <a:cubicBezTo>
                      <a:pt x="28647" y="33595"/>
                      <a:pt x="29885" y="32869"/>
                      <a:pt x="30992" y="32488"/>
                    </a:cubicBezTo>
                    <a:cubicBezTo>
                      <a:pt x="34588" y="31250"/>
                      <a:pt x="38493" y="30988"/>
                      <a:pt x="42041" y="29618"/>
                    </a:cubicBezTo>
                    <a:cubicBezTo>
                      <a:pt x="43542" y="29047"/>
                      <a:pt x="45018" y="28237"/>
                      <a:pt x="45911" y="26916"/>
                    </a:cubicBezTo>
                    <a:cubicBezTo>
                      <a:pt x="46804" y="25594"/>
                      <a:pt x="46947" y="23665"/>
                      <a:pt x="45875" y="22475"/>
                    </a:cubicBezTo>
                    <a:cubicBezTo>
                      <a:pt x="44220" y="20629"/>
                      <a:pt x="40934" y="21510"/>
                      <a:pt x="39017" y="19951"/>
                    </a:cubicBezTo>
                    <a:cubicBezTo>
                      <a:pt x="38767" y="19772"/>
                      <a:pt x="38589" y="19522"/>
                      <a:pt x="38481" y="19236"/>
                    </a:cubicBezTo>
                    <a:cubicBezTo>
                      <a:pt x="38327" y="18772"/>
                      <a:pt x="38553" y="18272"/>
                      <a:pt x="38791" y="17831"/>
                    </a:cubicBezTo>
                    <a:cubicBezTo>
                      <a:pt x="39898" y="15879"/>
                      <a:pt x="41625" y="14343"/>
                      <a:pt x="43244" y="12783"/>
                    </a:cubicBezTo>
                    <a:cubicBezTo>
                      <a:pt x="44863" y="11223"/>
                      <a:pt x="46471" y="9533"/>
                      <a:pt x="47233" y="7425"/>
                    </a:cubicBezTo>
                    <a:cubicBezTo>
                      <a:pt x="48006" y="5306"/>
                      <a:pt x="47744" y="2687"/>
                      <a:pt x="46042" y="1198"/>
                    </a:cubicBezTo>
                    <a:cubicBezTo>
                      <a:pt x="45064" y="338"/>
                      <a:pt x="43811" y="1"/>
                      <a:pt x="425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11489;p68"/>
              <p:cNvSpPr/>
              <p:nvPr/>
            </p:nvSpPr>
            <p:spPr>
              <a:xfrm>
                <a:off x="122979" y="3795617"/>
                <a:ext cx="1126472" cy="1438951"/>
              </a:xfrm>
              <a:custGeom>
                <a:avLst/>
                <a:gdLst/>
                <a:ahLst/>
                <a:cxnLst/>
                <a:rect l="l" t="t" r="r" b="b"/>
                <a:pathLst>
                  <a:path w="34878" h="44553" extrusionOk="0">
                    <a:moveTo>
                      <a:pt x="34675" y="0"/>
                    </a:moveTo>
                    <a:cubicBezTo>
                      <a:pt x="34648" y="0"/>
                      <a:pt x="34620" y="10"/>
                      <a:pt x="34594" y="31"/>
                    </a:cubicBezTo>
                    <a:cubicBezTo>
                      <a:pt x="31844" y="2448"/>
                      <a:pt x="29272" y="5055"/>
                      <a:pt x="26879" y="7829"/>
                    </a:cubicBezTo>
                    <a:cubicBezTo>
                      <a:pt x="24498" y="10568"/>
                      <a:pt x="22271" y="13437"/>
                      <a:pt x="20116" y="16378"/>
                    </a:cubicBezTo>
                    <a:cubicBezTo>
                      <a:pt x="17949" y="19355"/>
                      <a:pt x="15866" y="22379"/>
                      <a:pt x="13806" y="25427"/>
                    </a:cubicBezTo>
                    <a:cubicBezTo>
                      <a:pt x="11734" y="28463"/>
                      <a:pt x="9675" y="31511"/>
                      <a:pt x="7555" y="34511"/>
                    </a:cubicBezTo>
                    <a:cubicBezTo>
                      <a:pt x="5436" y="37524"/>
                      <a:pt x="3257" y="40464"/>
                      <a:pt x="947" y="43310"/>
                    </a:cubicBezTo>
                    <a:cubicBezTo>
                      <a:pt x="662" y="43655"/>
                      <a:pt x="364" y="44012"/>
                      <a:pt x="78" y="44358"/>
                    </a:cubicBezTo>
                    <a:cubicBezTo>
                      <a:pt x="1" y="44452"/>
                      <a:pt x="97" y="44552"/>
                      <a:pt x="201" y="44552"/>
                    </a:cubicBezTo>
                    <a:cubicBezTo>
                      <a:pt x="241" y="44552"/>
                      <a:pt x="283" y="44537"/>
                      <a:pt x="316" y="44501"/>
                    </a:cubicBezTo>
                    <a:cubicBezTo>
                      <a:pt x="2662" y="41691"/>
                      <a:pt x="4864" y="38750"/>
                      <a:pt x="6996" y="35773"/>
                    </a:cubicBezTo>
                    <a:cubicBezTo>
                      <a:pt x="9127" y="32785"/>
                      <a:pt x="11199" y="29737"/>
                      <a:pt x="13258" y="26689"/>
                    </a:cubicBezTo>
                    <a:cubicBezTo>
                      <a:pt x="15330" y="23653"/>
                      <a:pt x="17378" y="20641"/>
                      <a:pt x="19509" y="17676"/>
                    </a:cubicBezTo>
                    <a:cubicBezTo>
                      <a:pt x="21652" y="14699"/>
                      <a:pt x="23831" y="11818"/>
                      <a:pt x="26189" y="9044"/>
                    </a:cubicBezTo>
                    <a:cubicBezTo>
                      <a:pt x="28534" y="6246"/>
                      <a:pt x="31070" y="3603"/>
                      <a:pt x="33761" y="1138"/>
                    </a:cubicBezTo>
                    <a:cubicBezTo>
                      <a:pt x="34094" y="840"/>
                      <a:pt x="34428" y="531"/>
                      <a:pt x="34773" y="233"/>
                    </a:cubicBezTo>
                    <a:cubicBezTo>
                      <a:pt x="34878" y="147"/>
                      <a:pt x="34784" y="0"/>
                      <a:pt x="346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11490;p68"/>
              <p:cNvSpPr/>
              <p:nvPr/>
            </p:nvSpPr>
            <p:spPr>
              <a:xfrm>
                <a:off x="581198" y="4023612"/>
                <a:ext cx="65047" cy="549477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7013" extrusionOk="0">
                    <a:moveTo>
                      <a:pt x="1842" y="1"/>
                    </a:moveTo>
                    <a:cubicBezTo>
                      <a:pt x="1790" y="1"/>
                      <a:pt x="1737" y="28"/>
                      <a:pt x="1715" y="92"/>
                    </a:cubicBezTo>
                    <a:cubicBezTo>
                      <a:pt x="1357" y="1092"/>
                      <a:pt x="1048" y="2128"/>
                      <a:pt x="798" y="3164"/>
                    </a:cubicBezTo>
                    <a:cubicBezTo>
                      <a:pt x="298" y="5271"/>
                      <a:pt x="36" y="7414"/>
                      <a:pt x="12" y="9581"/>
                    </a:cubicBezTo>
                    <a:cubicBezTo>
                      <a:pt x="0" y="10736"/>
                      <a:pt x="48" y="11879"/>
                      <a:pt x="131" y="13034"/>
                    </a:cubicBezTo>
                    <a:cubicBezTo>
                      <a:pt x="226" y="14177"/>
                      <a:pt x="345" y="15332"/>
                      <a:pt x="464" y="16475"/>
                    </a:cubicBezTo>
                    <a:lnTo>
                      <a:pt x="512" y="16903"/>
                    </a:lnTo>
                    <a:cubicBezTo>
                      <a:pt x="523" y="16967"/>
                      <a:pt x="581" y="17012"/>
                      <a:pt x="645" y="17012"/>
                    </a:cubicBezTo>
                    <a:cubicBezTo>
                      <a:pt x="652" y="17012"/>
                      <a:pt x="659" y="17012"/>
                      <a:pt x="667" y="17011"/>
                    </a:cubicBezTo>
                    <a:cubicBezTo>
                      <a:pt x="750" y="16999"/>
                      <a:pt x="786" y="16927"/>
                      <a:pt x="774" y="16856"/>
                    </a:cubicBezTo>
                    <a:lnTo>
                      <a:pt x="774" y="16844"/>
                    </a:lnTo>
                    <a:cubicBezTo>
                      <a:pt x="655" y="15713"/>
                      <a:pt x="536" y="14570"/>
                      <a:pt x="441" y="13439"/>
                    </a:cubicBezTo>
                    <a:cubicBezTo>
                      <a:pt x="345" y="12296"/>
                      <a:pt x="298" y="11153"/>
                      <a:pt x="286" y="10010"/>
                    </a:cubicBezTo>
                    <a:cubicBezTo>
                      <a:pt x="274" y="8926"/>
                      <a:pt x="333" y="7843"/>
                      <a:pt x="452" y="6759"/>
                    </a:cubicBezTo>
                    <a:cubicBezTo>
                      <a:pt x="679" y="4640"/>
                      <a:pt x="1155" y="2568"/>
                      <a:pt x="1846" y="556"/>
                    </a:cubicBezTo>
                    <a:cubicBezTo>
                      <a:pt x="1893" y="425"/>
                      <a:pt x="1929" y="306"/>
                      <a:pt x="1976" y="175"/>
                    </a:cubicBezTo>
                    <a:cubicBezTo>
                      <a:pt x="2013" y="72"/>
                      <a:pt x="1927" y="1"/>
                      <a:pt x="18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11491;p68"/>
              <p:cNvSpPr/>
              <p:nvPr/>
            </p:nvSpPr>
            <p:spPr>
              <a:xfrm>
                <a:off x="747696" y="4171701"/>
                <a:ext cx="497155" cy="197144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6104" extrusionOk="0">
                    <a:moveTo>
                      <a:pt x="15184" y="1"/>
                    </a:moveTo>
                    <a:cubicBezTo>
                      <a:pt x="15156" y="1"/>
                      <a:pt x="15126" y="10"/>
                      <a:pt x="15098" y="31"/>
                    </a:cubicBezTo>
                    <a:cubicBezTo>
                      <a:pt x="14276" y="698"/>
                      <a:pt x="13407" y="1305"/>
                      <a:pt x="12502" y="1865"/>
                    </a:cubicBezTo>
                    <a:cubicBezTo>
                      <a:pt x="9799" y="3543"/>
                      <a:pt x="6823" y="4722"/>
                      <a:pt x="3703" y="5353"/>
                    </a:cubicBezTo>
                    <a:cubicBezTo>
                      <a:pt x="2656" y="5568"/>
                      <a:pt x="1608" y="5722"/>
                      <a:pt x="548" y="5806"/>
                    </a:cubicBezTo>
                    <a:lnTo>
                      <a:pt x="155" y="5829"/>
                    </a:lnTo>
                    <a:cubicBezTo>
                      <a:pt x="84" y="5829"/>
                      <a:pt x="24" y="5889"/>
                      <a:pt x="12" y="5960"/>
                    </a:cubicBezTo>
                    <a:cubicBezTo>
                      <a:pt x="1" y="6030"/>
                      <a:pt x="56" y="6099"/>
                      <a:pt x="135" y="6103"/>
                    </a:cubicBezTo>
                    <a:lnTo>
                      <a:pt x="135" y="6103"/>
                    </a:lnTo>
                    <a:cubicBezTo>
                      <a:pt x="2277" y="5972"/>
                      <a:pt x="4407" y="5567"/>
                      <a:pt x="6454" y="4925"/>
                    </a:cubicBezTo>
                    <a:cubicBezTo>
                      <a:pt x="7478" y="4603"/>
                      <a:pt x="8490" y="4222"/>
                      <a:pt x="9478" y="3782"/>
                    </a:cubicBezTo>
                    <a:cubicBezTo>
                      <a:pt x="10454" y="3341"/>
                      <a:pt x="11407" y="2853"/>
                      <a:pt x="12323" y="2293"/>
                    </a:cubicBezTo>
                    <a:cubicBezTo>
                      <a:pt x="13240" y="1746"/>
                      <a:pt x="14133" y="1138"/>
                      <a:pt x="14979" y="472"/>
                    </a:cubicBezTo>
                    <a:lnTo>
                      <a:pt x="15288" y="234"/>
                    </a:lnTo>
                    <a:cubicBezTo>
                      <a:pt x="15393" y="148"/>
                      <a:pt x="15299" y="1"/>
                      <a:pt x="15184" y="1"/>
                    </a:cubicBezTo>
                    <a:close/>
                    <a:moveTo>
                      <a:pt x="135" y="6103"/>
                    </a:moveTo>
                    <a:lnTo>
                      <a:pt x="135" y="6103"/>
                    </a:lnTo>
                    <a:cubicBezTo>
                      <a:pt x="134" y="6103"/>
                      <a:pt x="133" y="6103"/>
                      <a:pt x="131" y="6103"/>
                    </a:cubicBezTo>
                    <a:lnTo>
                      <a:pt x="143" y="6103"/>
                    </a:lnTo>
                    <a:cubicBezTo>
                      <a:pt x="141" y="6103"/>
                      <a:pt x="138" y="6103"/>
                      <a:pt x="135" y="610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11492;p68"/>
              <p:cNvSpPr/>
              <p:nvPr/>
            </p:nvSpPr>
            <p:spPr>
              <a:xfrm>
                <a:off x="288509" y="4760858"/>
                <a:ext cx="482977" cy="264517"/>
              </a:xfrm>
              <a:custGeom>
                <a:avLst/>
                <a:gdLst/>
                <a:ahLst/>
                <a:cxnLst/>
                <a:rect l="l" t="t" r="r" b="b"/>
                <a:pathLst>
                  <a:path w="14954" h="8190" extrusionOk="0">
                    <a:moveTo>
                      <a:pt x="14745" y="0"/>
                    </a:moveTo>
                    <a:cubicBezTo>
                      <a:pt x="14716" y="0"/>
                      <a:pt x="14686" y="9"/>
                      <a:pt x="14658" y="30"/>
                    </a:cubicBezTo>
                    <a:cubicBezTo>
                      <a:pt x="13789" y="697"/>
                      <a:pt x="12932" y="1364"/>
                      <a:pt x="12051" y="2007"/>
                    </a:cubicBezTo>
                    <a:cubicBezTo>
                      <a:pt x="11169" y="2662"/>
                      <a:pt x="10276" y="3281"/>
                      <a:pt x="9372" y="3888"/>
                    </a:cubicBezTo>
                    <a:cubicBezTo>
                      <a:pt x="8455" y="4483"/>
                      <a:pt x="7526" y="5043"/>
                      <a:pt x="6574" y="5567"/>
                    </a:cubicBezTo>
                    <a:cubicBezTo>
                      <a:pt x="5621" y="6067"/>
                      <a:pt x="4657" y="6519"/>
                      <a:pt x="3657" y="6912"/>
                    </a:cubicBezTo>
                    <a:cubicBezTo>
                      <a:pt x="2645" y="7305"/>
                      <a:pt x="1621" y="7615"/>
                      <a:pt x="561" y="7841"/>
                    </a:cubicBezTo>
                    <a:cubicBezTo>
                      <a:pt x="430" y="7865"/>
                      <a:pt x="299" y="7889"/>
                      <a:pt x="168" y="7912"/>
                    </a:cubicBezTo>
                    <a:cubicBezTo>
                      <a:pt x="1" y="7957"/>
                      <a:pt x="42" y="8190"/>
                      <a:pt x="185" y="8190"/>
                    </a:cubicBezTo>
                    <a:cubicBezTo>
                      <a:pt x="195" y="8190"/>
                      <a:pt x="205" y="8189"/>
                      <a:pt x="216" y="8186"/>
                    </a:cubicBezTo>
                    <a:lnTo>
                      <a:pt x="228" y="8186"/>
                    </a:lnTo>
                    <a:cubicBezTo>
                      <a:pt x="1299" y="7984"/>
                      <a:pt x="2347" y="7686"/>
                      <a:pt x="3359" y="7317"/>
                    </a:cubicBezTo>
                    <a:cubicBezTo>
                      <a:pt x="4383" y="6948"/>
                      <a:pt x="5371" y="6507"/>
                      <a:pt x="6324" y="6007"/>
                    </a:cubicBezTo>
                    <a:cubicBezTo>
                      <a:pt x="7300" y="5495"/>
                      <a:pt x="8252" y="4936"/>
                      <a:pt x="9169" y="4341"/>
                    </a:cubicBezTo>
                    <a:cubicBezTo>
                      <a:pt x="10086" y="3745"/>
                      <a:pt x="10991" y="3114"/>
                      <a:pt x="11884" y="2459"/>
                    </a:cubicBezTo>
                    <a:cubicBezTo>
                      <a:pt x="12777" y="1816"/>
                      <a:pt x="13646" y="1150"/>
                      <a:pt x="14515" y="483"/>
                    </a:cubicBezTo>
                    <a:lnTo>
                      <a:pt x="14848" y="233"/>
                    </a:lnTo>
                    <a:cubicBezTo>
                      <a:pt x="14953" y="147"/>
                      <a:pt x="14860" y="0"/>
                      <a:pt x="147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11493;p68"/>
              <p:cNvSpPr/>
              <p:nvPr/>
            </p:nvSpPr>
            <p:spPr>
              <a:xfrm>
                <a:off x="950175" y="3797135"/>
                <a:ext cx="136618" cy="301982"/>
              </a:xfrm>
              <a:custGeom>
                <a:avLst/>
                <a:gdLst/>
                <a:ahLst/>
                <a:cxnLst/>
                <a:rect l="l" t="t" r="r" b="b"/>
                <a:pathLst>
                  <a:path w="4230" h="9350" extrusionOk="0">
                    <a:moveTo>
                      <a:pt x="4035" y="1"/>
                    </a:moveTo>
                    <a:cubicBezTo>
                      <a:pt x="4005" y="1"/>
                      <a:pt x="3974" y="14"/>
                      <a:pt x="3947" y="43"/>
                    </a:cubicBezTo>
                    <a:cubicBezTo>
                      <a:pt x="3054" y="972"/>
                      <a:pt x="2352" y="2079"/>
                      <a:pt x="1875" y="3282"/>
                    </a:cubicBezTo>
                    <a:cubicBezTo>
                      <a:pt x="1363" y="4496"/>
                      <a:pt x="1018" y="5770"/>
                      <a:pt x="661" y="7032"/>
                    </a:cubicBezTo>
                    <a:cubicBezTo>
                      <a:pt x="458" y="7747"/>
                      <a:pt x="256" y="8461"/>
                      <a:pt x="30" y="9175"/>
                    </a:cubicBezTo>
                    <a:cubicBezTo>
                      <a:pt x="0" y="9278"/>
                      <a:pt x="85" y="9350"/>
                      <a:pt x="167" y="9350"/>
                    </a:cubicBezTo>
                    <a:cubicBezTo>
                      <a:pt x="219" y="9350"/>
                      <a:pt x="269" y="9322"/>
                      <a:pt x="292" y="9259"/>
                    </a:cubicBezTo>
                    <a:cubicBezTo>
                      <a:pt x="697" y="8009"/>
                      <a:pt x="1006" y="6735"/>
                      <a:pt x="1387" y="5485"/>
                    </a:cubicBezTo>
                    <a:cubicBezTo>
                      <a:pt x="1756" y="4258"/>
                      <a:pt x="2185" y="3056"/>
                      <a:pt x="2840" y="1948"/>
                    </a:cubicBezTo>
                    <a:cubicBezTo>
                      <a:pt x="3197" y="1329"/>
                      <a:pt x="3626" y="758"/>
                      <a:pt x="4138" y="246"/>
                    </a:cubicBezTo>
                    <a:cubicBezTo>
                      <a:pt x="4229" y="145"/>
                      <a:pt x="4137" y="1"/>
                      <a:pt x="40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1" name="Google Shape;11494;p68"/>
            <p:cNvSpPr/>
            <p:nvPr/>
          </p:nvSpPr>
          <p:spPr>
            <a:xfrm>
              <a:off x="314542" y="4596135"/>
              <a:ext cx="1327330" cy="564140"/>
            </a:xfrm>
            <a:custGeom>
              <a:avLst/>
              <a:gdLst/>
              <a:ahLst/>
              <a:cxnLst/>
              <a:rect l="l" t="t" r="r" b="b"/>
              <a:pathLst>
                <a:path w="41097" h="17467" extrusionOk="0">
                  <a:moveTo>
                    <a:pt x="40847" y="0"/>
                  </a:moveTo>
                  <a:cubicBezTo>
                    <a:pt x="40815" y="0"/>
                    <a:pt x="40781" y="10"/>
                    <a:pt x="40748" y="35"/>
                  </a:cubicBezTo>
                  <a:cubicBezTo>
                    <a:pt x="40474" y="249"/>
                    <a:pt x="40189" y="451"/>
                    <a:pt x="39915" y="666"/>
                  </a:cubicBezTo>
                  <a:cubicBezTo>
                    <a:pt x="37593" y="2392"/>
                    <a:pt x="35188" y="3999"/>
                    <a:pt x="32711" y="5488"/>
                  </a:cubicBezTo>
                  <a:cubicBezTo>
                    <a:pt x="30223" y="6976"/>
                    <a:pt x="27675" y="8345"/>
                    <a:pt x="25056" y="9583"/>
                  </a:cubicBezTo>
                  <a:cubicBezTo>
                    <a:pt x="22436" y="10822"/>
                    <a:pt x="19769" y="11929"/>
                    <a:pt x="17043" y="12905"/>
                  </a:cubicBezTo>
                  <a:cubicBezTo>
                    <a:pt x="14316" y="13882"/>
                    <a:pt x="11554" y="14727"/>
                    <a:pt x="8732" y="15429"/>
                  </a:cubicBezTo>
                  <a:cubicBezTo>
                    <a:pt x="5922" y="16132"/>
                    <a:pt x="3077" y="16691"/>
                    <a:pt x="207" y="17120"/>
                  </a:cubicBezTo>
                  <a:cubicBezTo>
                    <a:pt x="0" y="17155"/>
                    <a:pt x="27" y="17467"/>
                    <a:pt x="222" y="17467"/>
                  </a:cubicBezTo>
                  <a:cubicBezTo>
                    <a:pt x="229" y="17467"/>
                    <a:pt x="236" y="17466"/>
                    <a:pt x="243" y="17465"/>
                  </a:cubicBezTo>
                  <a:cubicBezTo>
                    <a:pt x="600" y="17406"/>
                    <a:pt x="946" y="17358"/>
                    <a:pt x="1291" y="17299"/>
                  </a:cubicBezTo>
                  <a:cubicBezTo>
                    <a:pt x="4172" y="16846"/>
                    <a:pt x="7018" y="16239"/>
                    <a:pt x="9828" y="15501"/>
                  </a:cubicBezTo>
                  <a:cubicBezTo>
                    <a:pt x="12661" y="14763"/>
                    <a:pt x="15436" y="13882"/>
                    <a:pt x="18150" y="12870"/>
                  </a:cubicBezTo>
                  <a:cubicBezTo>
                    <a:pt x="20877" y="11857"/>
                    <a:pt x="23532" y="10714"/>
                    <a:pt x="26127" y="9452"/>
                  </a:cubicBezTo>
                  <a:cubicBezTo>
                    <a:pt x="28747" y="8167"/>
                    <a:pt x="31295" y="6774"/>
                    <a:pt x="33771" y="5250"/>
                  </a:cubicBezTo>
                  <a:cubicBezTo>
                    <a:pt x="36248" y="3726"/>
                    <a:pt x="38641" y="2071"/>
                    <a:pt x="40951" y="308"/>
                  </a:cubicBezTo>
                  <a:cubicBezTo>
                    <a:pt x="41096" y="202"/>
                    <a:pt x="40989" y="0"/>
                    <a:pt x="40847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1495;p68"/>
            <p:cNvSpPr/>
            <p:nvPr/>
          </p:nvSpPr>
          <p:spPr>
            <a:xfrm>
              <a:off x="1516044" y="4154227"/>
              <a:ext cx="625667" cy="532231"/>
            </a:xfrm>
            <a:custGeom>
              <a:avLst/>
              <a:gdLst/>
              <a:ahLst/>
              <a:cxnLst/>
              <a:rect l="l" t="t" r="r" b="b"/>
              <a:pathLst>
                <a:path w="19372" h="16479" extrusionOk="0">
                  <a:moveTo>
                    <a:pt x="14978" y="1"/>
                  </a:moveTo>
                  <a:cubicBezTo>
                    <a:pt x="13549" y="13"/>
                    <a:pt x="12180" y="572"/>
                    <a:pt x="10978" y="1322"/>
                  </a:cubicBezTo>
                  <a:cubicBezTo>
                    <a:pt x="8585" y="2834"/>
                    <a:pt x="6775" y="5085"/>
                    <a:pt x="5120" y="7371"/>
                  </a:cubicBezTo>
                  <a:cubicBezTo>
                    <a:pt x="3239" y="9966"/>
                    <a:pt x="1584" y="13693"/>
                    <a:pt x="0" y="16479"/>
                  </a:cubicBezTo>
                  <a:cubicBezTo>
                    <a:pt x="6370" y="15836"/>
                    <a:pt x="12204" y="13657"/>
                    <a:pt x="16609" y="9026"/>
                  </a:cubicBezTo>
                  <a:cubicBezTo>
                    <a:pt x="17550" y="8049"/>
                    <a:pt x="18419" y="6978"/>
                    <a:pt x="18895" y="5716"/>
                  </a:cubicBezTo>
                  <a:cubicBezTo>
                    <a:pt x="19360" y="4454"/>
                    <a:pt x="19372" y="2953"/>
                    <a:pt x="18645" y="1822"/>
                  </a:cubicBezTo>
                  <a:cubicBezTo>
                    <a:pt x="17883" y="632"/>
                    <a:pt x="16407" y="1"/>
                    <a:pt x="149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1496;p68"/>
            <p:cNvSpPr/>
            <p:nvPr/>
          </p:nvSpPr>
          <p:spPr>
            <a:xfrm>
              <a:off x="1510974" y="4277091"/>
              <a:ext cx="468863" cy="413537"/>
            </a:xfrm>
            <a:custGeom>
              <a:avLst/>
              <a:gdLst/>
              <a:ahLst/>
              <a:cxnLst/>
              <a:rect l="l" t="t" r="r" b="b"/>
              <a:pathLst>
                <a:path w="14517" h="12804" extrusionOk="0">
                  <a:moveTo>
                    <a:pt x="14384" y="0"/>
                  </a:moveTo>
                  <a:cubicBezTo>
                    <a:pt x="14351" y="0"/>
                    <a:pt x="14317" y="16"/>
                    <a:pt x="14290" y="42"/>
                  </a:cubicBezTo>
                  <a:lnTo>
                    <a:pt x="13956" y="364"/>
                  </a:lnTo>
                  <a:cubicBezTo>
                    <a:pt x="13064" y="1209"/>
                    <a:pt x="12159" y="2054"/>
                    <a:pt x="11254" y="2888"/>
                  </a:cubicBezTo>
                  <a:cubicBezTo>
                    <a:pt x="10361" y="3721"/>
                    <a:pt x="9444" y="4543"/>
                    <a:pt x="8527" y="5364"/>
                  </a:cubicBezTo>
                  <a:cubicBezTo>
                    <a:pt x="7599" y="6186"/>
                    <a:pt x="6670" y="7007"/>
                    <a:pt x="5741" y="7817"/>
                  </a:cubicBezTo>
                  <a:cubicBezTo>
                    <a:pt x="4812" y="8615"/>
                    <a:pt x="3884" y="9424"/>
                    <a:pt x="2943" y="10222"/>
                  </a:cubicBezTo>
                  <a:cubicBezTo>
                    <a:pt x="1991" y="11008"/>
                    <a:pt x="1038" y="11806"/>
                    <a:pt x="86" y="12592"/>
                  </a:cubicBezTo>
                  <a:lnTo>
                    <a:pt x="98" y="12592"/>
                  </a:lnTo>
                  <a:cubicBezTo>
                    <a:pt x="0" y="12670"/>
                    <a:pt x="70" y="12804"/>
                    <a:pt x="164" y="12804"/>
                  </a:cubicBezTo>
                  <a:cubicBezTo>
                    <a:pt x="185" y="12804"/>
                    <a:pt x="207" y="12797"/>
                    <a:pt x="229" y="12782"/>
                  </a:cubicBezTo>
                  <a:lnTo>
                    <a:pt x="586" y="12484"/>
                  </a:lnTo>
                  <a:cubicBezTo>
                    <a:pt x="1550" y="11687"/>
                    <a:pt x="2491" y="10889"/>
                    <a:pt x="3443" y="10103"/>
                  </a:cubicBezTo>
                  <a:cubicBezTo>
                    <a:pt x="4372" y="9293"/>
                    <a:pt x="5313" y="8496"/>
                    <a:pt x="6241" y="7686"/>
                  </a:cubicBezTo>
                  <a:cubicBezTo>
                    <a:pt x="7170" y="6865"/>
                    <a:pt x="8099" y="6055"/>
                    <a:pt x="9015" y="5222"/>
                  </a:cubicBezTo>
                  <a:cubicBezTo>
                    <a:pt x="9944" y="4388"/>
                    <a:pt x="10861" y="3555"/>
                    <a:pt x="11778" y="2709"/>
                  </a:cubicBezTo>
                  <a:cubicBezTo>
                    <a:pt x="12683" y="1876"/>
                    <a:pt x="13575" y="1031"/>
                    <a:pt x="14468" y="185"/>
                  </a:cubicBezTo>
                  <a:cubicBezTo>
                    <a:pt x="14516" y="138"/>
                    <a:pt x="14504" y="66"/>
                    <a:pt x="14457" y="30"/>
                  </a:cubicBezTo>
                  <a:cubicBezTo>
                    <a:pt x="14436" y="10"/>
                    <a:pt x="14410" y="0"/>
                    <a:pt x="14384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1497;p68"/>
            <p:cNvSpPr/>
            <p:nvPr/>
          </p:nvSpPr>
          <p:spPr>
            <a:xfrm>
              <a:off x="1624923" y="4481508"/>
              <a:ext cx="299753" cy="113300"/>
            </a:xfrm>
            <a:custGeom>
              <a:avLst/>
              <a:gdLst/>
              <a:ahLst/>
              <a:cxnLst/>
              <a:rect l="l" t="t" r="r" b="b"/>
              <a:pathLst>
                <a:path w="9281" h="3508" extrusionOk="0">
                  <a:moveTo>
                    <a:pt x="9130" y="1"/>
                  </a:moveTo>
                  <a:cubicBezTo>
                    <a:pt x="9115" y="1"/>
                    <a:pt x="9099" y="4"/>
                    <a:pt x="9083" y="12"/>
                  </a:cubicBezTo>
                  <a:cubicBezTo>
                    <a:pt x="8440" y="286"/>
                    <a:pt x="7797" y="548"/>
                    <a:pt x="7154" y="809"/>
                  </a:cubicBezTo>
                  <a:cubicBezTo>
                    <a:pt x="5987" y="1262"/>
                    <a:pt x="4809" y="1691"/>
                    <a:pt x="3642" y="2095"/>
                  </a:cubicBezTo>
                  <a:cubicBezTo>
                    <a:pt x="2475" y="2500"/>
                    <a:pt x="1296" y="2893"/>
                    <a:pt x="130" y="3286"/>
                  </a:cubicBezTo>
                  <a:cubicBezTo>
                    <a:pt x="1" y="3329"/>
                    <a:pt x="56" y="3507"/>
                    <a:pt x="172" y="3507"/>
                  </a:cubicBezTo>
                  <a:cubicBezTo>
                    <a:pt x="185" y="3507"/>
                    <a:pt x="199" y="3505"/>
                    <a:pt x="213" y="3500"/>
                  </a:cubicBezTo>
                  <a:lnTo>
                    <a:pt x="2189" y="2834"/>
                  </a:lnTo>
                  <a:cubicBezTo>
                    <a:pt x="3368" y="2429"/>
                    <a:pt x="4559" y="2024"/>
                    <a:pt x="5714" y="1595"/>
                  </a:cubicBezTo>
                  <a:cubicBezTo>
                    <a:pt x="6880" y="1167"/>
                    <a:pt x="8023" y="714"/>
                    <a:pt x="9166" y="226"/>
                  </a:cubicBezTo>
                  <a:cubicBezTo>
                    <a:pt x="9281" y="164"/>
                    <a:pt x="9232" y="1"/>
                    <a:pt x="9130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1498;p68"/>
            <p:cNvSpPr/>
            <p:nvPr/>
          </p:nvSpPr>
          <p:spPr>
            <a:xfrm>
              <a:off x="1696916" y="4361325"/>
              <a:ext cx="70732" cy="171920"/>
            </a:xfrm>
            <a:custGeom>
              <a:avLst/>
              <a:gdLst/>
              <a:ahLst/>
              <a:cxnLst/>
              <a:rect l="l" t="t" r="r" b="b"/>
              <a:pathLst>
                <a:path w="2190" h="5323" extrusionOk="0">
                  <a:moveTo>
                    <a:pt x="2038" y="0"/>
                  </a:moveTo>
                  <a:cubicBezTo>
                    <a:pt x="1997" y="0"/>
                    <a:pt x="1958" y="20"/>
                    <a:pt x="1937" y="66"/>
                  </a:cubicBezTo>
                  <a:cubicBezTo>
                    <a:pt x="1806" y="411"/>
                    <a:pt x="1675" y="756"/>
                    <a:pt x="1544" y="1101"/>
                  </a:cubicBezTo>
                  <a:cubicBezTo>
                    <a:pt x="1032" y="2459"/>
                    <a:pt x="568" y="3828"/>
                    <a:pt x="32" y="5161"/>
                  </a:cubicBezTo>
                  <a:cubicBezTo>
                    <a:pt x="1" y="5254"/>
                    <a:pt x="76" y="5322"/>
                    <a:pt x="148" y="5322"/>
                  </a:cubicBezTo>
                  <a:cubicBezTo>
                    <a:pt x="187" y="5322"/>
                    <a:pt x="225" y="5303"/>
                    <a:pt x="246" y="5257"/>
                  </a:cubicBezTo>
                  <a:cubicBezTo>
                    <a:pt x="377" y="4911"/>
                    <a:pt x="520" y="4566"/>
                    <a:pt x="651" y="4209"/>
                  </a:cubicBezTo>
                  <a:cubicBezTo>
                    <a:pt x="1151" y="2864"/>
                    <a:pt x="1615" y="1494"/>
                    <a:pt x="2151" y="161"/>
                  </a:cubicBezTo>
                  <a:cubicBezTo>
                    <a:pt x="2190" y="68"/>
                    <a:pt x="2113" y="0"/>
                    <a:pt x="2038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1499;p68"/>
            <p:cNvSpPr/>
            <p:nvPr/>
          </p:nvSpPr>
          <p:spPr>
            <a:xfrm>
              <a:off x="1813320" y="4354607"/>
              <a:ext cx="175989" cy="75608"/>
            </a:xfrm>
            <a:custGeom>
              <a:avLst/>
              <a:gdLst/>
              <a:ahLst/>
              <a:cxnLst/>
              <a:rect l="l" t="t" r="r" b="b"/>
              <a:pathLst>
                <a:path w="5449" h="2341" extrusionOk="0">
                  <a:moveTo>
                    <a:pt x="5297" y="1"/>
                  </a:moveTo>
                  <a:cubicBezTo>
                    <a:pt x="5282" y="1"/>
                    <a:pt x="5267" y="4"/>
                    <a:pt x="5250" y="12"/>
                  </a:cubicBezTo>
                  <a:cubicBezTo>
                    <a:pt x="4881" y="190"/>
                    <a:pt x="4512" y="369"/>
                    <a:pt x="4131" y="536"/>
                  </a:cubicBezTo>
                  <a:cubicBezTo>
                    <a:pt x="2821" y="1131"/>
                    <a:pt x="1476" y="1655"/>
                    <a:pt x="119" y="2119"/>
                  </a:cubicBezTo>
                  <a:cubicBezTo>
                    <a:pt x="1" y="2162"/>
                    <a:pt x="57" y="2340"/>
                    <a:pt x="165" y="2340"/>
                  </a:cubicBezTo>
                  <a:cubicBezTo>
                    <a:pt x="177" y="2340"/>
                    <a:pt x="189" y="2338"/>
                    <a:pt x="202" y="2333"/>
                  </a:cubicBezTo>
                  <a:cubicBezTo>
                    <a:pt x="595" y="2202"/>
                    <a:pt x="988" y="2060"/>
                    <a:pt x="1369" y="1917"/>
                  </a:cubicBezTo>
                  <a:cubicBezTo>
                    <a:pt x="2714" y="1417"/>
                    <a:pt x="4036" y="845"/>
                    <a:pt x="5334" y="226"/>
                  </a:cubicBezTo>
                  <a:cubicBezTo>
                    <a:pt x="5448" y="164"/>
                    <a:pt x="5399" y="1"/>
                    <a:pt x="5297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1500;p68"/>
            <p:cNvSpPr/>
            <p:nvPr/>
          </p:nvSpPr>
          <p:spPr>
            <a:xfrm>
              <a:off x="1179559" y="4768965"/>
              <a:ext cx="773719" cy="314513"/>
            </a:xfrm>
            <a:custGeom>
              <a:avLst/>
              <a:gdLst/>
              <a:ahLst/>
              <a:cxnLst/>
              <a:rect l="l" t="t" r="r" b="b"/>
              <a:pathLst>
                <a:path w="23956" h="9738" extrusionOk="0">
                  <a:moveTo>
                    <a:pt x="15575" y="0"/>
                  </a:moveTo>
                  <a:cubicBezTo>
                    <a:pt x="13726" y="0"/>
                    <a:pt x="11861" y="282"/>
                    <a:pt x="10037" y="625"/>
                  </a:cubicBezTo>
                  <a:cubicBezTo>
                    <a:pt x="6870" y="1220"/>
                    <a:pt x="3084" y="2780"/>
                    <a:pt x="0" y="3709"/>
                  </a:cubicBezTo>
                  <a:cubicBezTo>
                    <a:pt x="4760" y="7371"/>
                    <a:pt x="10132" y="9738"/>
                    <a:pt x="16075" y="9738"/>
                  </a:cubicBezTo>
                  <a:cubicBezTo>
                    <a:pt x="16449" y="9738"/>
                    <a:pt x="16826" y="9728"/>
                    <a:pt x="17205" y="9709"/>
                  </a:cubicBezTo>
                  <a:cubicBezTo>
                    <a:pt x="18562" y="9638"/>
                    <a:pt x="19931" y="9471"/>
                    <a:pt x="21158" y="8876"/>
                  </a:cubicBezTo>
                  <a:cubicBezTo>
                    <a:pt x="22372" y="8281"/>
                    <a:pt x="23408" y="7209"/>
                    <a:pt x="23682" y="5887"/>
                  </a:cubicBezTo>
                  <a:cubicBezTo>
                    <a:pt x="23956" y="4494"/>
                    <a:pt x="23325" y="3030"/>
                    <a:pt x="22289" y="2054"/>
                  </a:cubicBezTo>
                  <a:cubicBezTo>
                    <a:pt x="21253" y="1077"/>
                    <a:pt x="19872" y="553"/>
                    <a:pt x="18479" y="268"/>
                  </a:cubicBezTo>
                  <a:cubicBezTo>
                    <a:pt x="17521" y="78"/>
                    <a:pt x="16550" y="0"/>
                    <a:pt x="155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1501;p68"/>
            <p:cNvSpPr/>
            <p:nvPr/>
          </p:nvSpPr>
          <p:spPr>
            <a:xfrm>
              <a:off x="1173907" y="4885239"/>
              <a:ext cx="624020" cy="28519"/>
            </a:xfrm>
            <a:custGeom>
              <a:avLst/>
              <a:gdLst/>
              <a:ahLst/>
              <a:cxnLst/>
              <a:rect l="l" t="t" r="r" b="b"/>
              <a:pathLst>
                <a:path w="19321" h="883" extrusionOk="0">
                  <a:moveTo>
                    <a:pt x="164" y="1"/>
                  </a:moveTo>
                  <a:cubicBezTo>
                    <a:pt x="31" y="1"/>
                    <a:pt x="1" y="216"/>
                    <a:pt x="151" y="228"/>
                  </a:cubicBezTo>
                  <a:lnTo>
                    <a:pt x="616" y="251"/>
                  </a:lnTo>
                  <a:cubicBezTo>
                    <a:pt x="1854" y="347"/>
                    <a:pt x="3092" y="418"/>
                    <a:pt x="4330" y="490"/>
                  </a:cubicBezTo>
                  <a:cubicBezTo>
                    <a:pt x="5557" y="561"/>
                    <a:pt x="6795" y="620"/>
                    <a:pt x="8045" y="668"/>
                  </a:cubicBezTo>
                  <a:cubicBezTo>
                    <a:pt x="9283" y="716"/>
                    <a:pt x="10522" y="763"/>
                    <a:pt x="11760" y="799"/>
                  </a:cubicBezTo>
                  <a:cubicBezTo>
                    <a:pt x="13010" y="835"/>
                    <a:pt x="14260" y="859"/>
                    <a:pt x="15499" y="871"/>
                  </a:cubicBezTo>
                  <a:cubicBezTo>
                    <a:pt x="16737" y="882"/>
                    <a:pt x="17975" y="882"/>
                    <a:pt x="19213" y="882"/>
                  </a:cubicBezTo>
                  <a:cubicBezTo>
                    <a:pt x="19273" y="871"/>
                    <a:pt x="19320" y="823"/>
                    <a:pt x="19309" y="763"/>
                  </a:cubicBezTo>
                  <a:cubicBezTo>
                    <a:pt x="19297" y="692"/>
                    <a:pt x="19237" y="656"/>
                    <a:pt x="19178" y="656"/>
                  </a:cubicBezTo>
                  <a:lnTo>
                    <a:pt x="18713" y="656"/>
                  </a:lnTo>
                  <a:cubicBezTo>
                    <a:pt x="17475" y="656"/>
                    <a:pt x="16237" y="656"/>
                    <a:pt x="15010" y="632"/>
                  </a:cubicBezTo>
                  <a:cubicBezTo>
                    <a:pt x="13784" y="620"/>
                    <a:pt x="12546" y="585"/>
                    <a:pt x="11308" y="561"/>
                  </a:cubicBezTo>
                  <a:cubicBezTo>
                    <a:pt x="10069" y="525"/>
                    <a:pt x="8819" y="478"/>
                    <a:pt x="7581" y="418"/>
                  </a:cubicBezTo>
                  <a:cubicBezTo>
                    <a:pt x="6355" y="370"/>
                    <a:pt x="5128" y="311"/>
                    <a:pt x="3890" y="239"/>
                  </a:cubicBezTo>
                  <a:cubicBezTo>
                    <a:pt x="2652" y="168"/>
                    <a:pt x="1413" y="85"/>
                    <a:pt x="187" y="1"/>
                  </a:cubicBezTo>
                  <a:lnTo>
                    <a:pt x="175" y="1"/>
                  </a:lnTo>
                  <a:cubicBezTo>
                    <a:pt x="171" y="1"/>
                    <a:pt x="168" y="1"/>
                    <a:pt x="164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1502;p68"/>
            <p:cNvSpPr/>
            <p:nvPr/>
          </p:nvSpPr>
          <p:spPr>
            <a:xfrm>
              <a:off x="1323190" y="4894541"/>
              <a:ext cx="293584" cy="129029"/>
            </a:xfrm>
            <a:custGeom>
              <a:avLst/>
              <a:gdLst/>
              <a:ahLst/>
              <a:cxnLst/>
              <a:rect l="l" t="t" r="r" b="b"/>
              <a:pathLst>
                <a:path w="9090" h="3995" extrusionOk="0">
                  <a:moveTo>
                    <a:pt x="161" y="0"/>
                  </a:moveTo>
                  <a:cubicBezTo>
                    <a:pt x="57" y="0"/>
                    <a:pt x="0" y="161"/>
                    <a:pt x="125" y="213"/>
                  </a:cubicBezTo>
                  <a:lnTo>
                    <a:pt x="2018" y="1094"/>
                  </a:lnTo>
                  <a:cubicBezTo>
                    <a:pt x="3149" y="1606"/>
                    <a:pt x="4304" y="2130"/>
                    <a:pt x="5435" y="2618"/>
                  </a:cubicBezTo>
                  <a:cubicBezTo>
                    <a:pt x="6566" y="3107"/>
                    <a:pt x="7721" y="3559"/>
                    <a:pt x="8876" y="3988"/>
                  </a:cubicBezTo>
                  <a:cubicBezTo>
                    <a:pt x="8890" y="3992"/>
                    <a:pt x="8904" y="3995"/>
                    <a:pt x="8917" y="3995"/>
                  </a:cubicBezTo>
                  <a:cubicBezTo>
                    <a:pt x="9034" y="3995"/>
                    <a:pt x="9090" y="3816"/>
                    <a:pt x="8972" y="3773"/>
                  </a:cubicBezTo>
                  <a:cubicBezTo>
                    <a:pt x="8317" y="3535"/>
                    <a:pt x="7662" y="3285"/>
                    <a:pt x="7019" y="3023"/>
                  </a:cubicBezTo>
                  <a:cubicBezTo>
                    <a:pt x="5864" y="2559"/>
                    <a:pt x="4709" y="2059"/>
                    <a:pt x="3578" y="1547"/>
                  </a:cubicBezTo>
                  <a:cubicBezTo>
                    <a:pt x="2459" y="1047"/>
                    <a:pt x="1340" y="523"/>
                    <a:pt x="209" y="11"/>
                  </a:cubicBezTo>
                  <a:cubicBezTo>
                    <a:pt x="192" y="4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1503;p68"/>
            <p:cNvSpPr/>
            <p:nvPr/>
          </p:nvSpPr>
          <p:spPr>
            <a:xfrm>
              <a:off x="1417373" y="4821482"/>
              <a:ext cx="169659" cy="84523"/>
            </a:xfrm>
            <a:custGeom>
              <a:avLst/>
              <a:gdLst/>
              <a:ahLst/>
              <a:cxnLst/>
              <a:rect l="l" t="t" r="r" b="b"/>
              <a:pathLst>
                <a:path w="5253" h="2617" extrusionOk="0">
                  <a:moveTo>
                    <a:pt x="5089" y="0"/>
                  </a:moveTo>
                  <a:cubicBezTo>
                    <a:pt x="5074" y="0"/>
                    <a:pt x="5059" y="4"/>
                    <a:pt x="5043" y="11"/>
                  </a:cubicBezTo>
                  <a:cubicBezTo>
                    <a:pt x="4710" y="166"/>
                    <a:pt x="4365" y="332"/>
                    <a:pt x="4031" y="487"/>
                  </a:cubicBezTo>
                  <a:cubicBezTo>
                    <a:pt x="2722" y="1118"/>
                    <a:pt x="1436" y="1797"/>
                    <a:pt x="126" y="2392"/>
                  </a:cubicBezTo>
                  <a:cubicBezTo>
                    <a:pt x="0" y="2444"/>
                    <a:pt x="59" y="2617"/>
                    <a:pt x="164" y="2617"/>
                  </a:cubicBezTo>
                  <a:cubicBezTo>
                    <a:pt x="179" y="2617"/>
                    <a:pt x="194" y="2614"/>
                    <a:pt x="210" y="2606"/>
                  </a:cubicBezTo>
                  <a:cubicBezTo>
                    <a:pt x="543" y="2452"/>
                    <a:pt x="888" y="2285"/>
                    <a:pt x="1222" y="2130"/>
                  </a:cubicBezTo>
                  <a:cubicBezTo>
                    <a:pt x="2531" y="1499"/>
                    <a:pt x="3817" y="820"/>
                    <a:pt x="5127" y="225"/>
                  </a:cubicBezTo>
                  <a:cubicBezTo>
                    <a:pt x="5253" y="173"/>
                    <a:pt x="5194" y="0"/>
                    <a:pt x="5089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1504;p68"/>
            <p:cNvSpPr/>
            <p:nvPr/>
          </p:nvSpPr>
          <p:spPr>
            <a:xfrm>
              <a:off x="1573826" y="4904166"/>
              <a:ext cx="178347" cy="72023"/>
            </a:xfrm>
            <a:custGeom>
              <a:avLst/>
              <a:gdLst/>
              <a:ahLst/>
              <a:cxnLst/>
              <a:rect l="l" t="t" r="r" b="b"/>
              <a:pathLst>
                <a:path w="5522" h="2230" extrusionOk="0">
                  <a:moveTo>
                    <a:pt x="155" y="0"/>
                  </a:moveTo>
                  <a:cubicBezTo>
                    <a:pt x="52" y="0"/>
                    <a:pt x="1" y="173"/>
                    <a:pt x="116" y="225"/>
                  </a:cubicBezTo>
                  <a:cubicBezTo>
                    <a:pt x="497" y="392"/>
                    <a:pt x="866" y="558"/>
                    <a:pt x="1247" y="725"/>
                  </a:cubicBezTo>
                  <a:cubicBezTo>
                    <a:pt x="2581" y="1285"/>
                    <a:pt x="3926" y="1785"/>
                    <a:pt x="5307" y="2225"/>
                  </a:cubicBezTo>
                  <a:cubicBezTo>
                    <a:pt x="5319" y="2228"/>
                    <a:pt x="5330" y="2229"/>
                    <a:pt x="5340" y="2229"/>
                  </a:cubicBezTo>
                  <a:cubicBezTo>
                    <a:pt x="5462" y="2229"/>
                    <a:pt x="5522" y="2055"/>
                    <a:pt x="5391" y="2011"/>
                  </a:cubicBezTo>
                  <a:cubicBezTo>
                    <a:pt x="4998" y="1892"/>
                    <a:pt x="4605" y="1761"/>
                    <a:pt x="4224" y="1618"/>
                  </a:cubicBezTo>
                  <a:cubicBezTo>
                    <a:pt x="2855" y="1142"/>
                    <a:pt x="1509" y="606"/>
                    <a:pt x="199" y="11"/>
                  </a:cubicBezTo>
                  <a:cubicBezTo>
                    <a:pt x="184" y="4"/>
                    <a:pt x="169" y="0"/>
                    <a:pt x="155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1505;p68"/>
            <p:cNvSpPr/>
            <p:nvPr/>
          </p:nvSpPr>
          <p:spPr>
            <a:xfrm>
              <a:off x="698861" y="5046700"/>
              <a:ext cx="594145" cy="268489"/>
            </a:xfrm>
            <a:custGeom>
              <a:avLst/>
              <a:gdLst/>
              <a:ahLst/>
              <a:cxnLst/>
              <a:rect l="l" t="t" r="r" b="b"/>
              <a:pathLst>
                <a:path w="18396" h="8313" extrusionOk="0">
                  <a:moveTo>
                    <a:pt x="7974" y="0"/>
                  </a:moveTo>
                  <a:cubicBezTo>
                    <a:pt x="5478" y="0"/>
                    <a:pt x="2441" y="571"/>
                    <a:pt x="0" y="801"/>
                  </a:cubicBezTo>
                  <a:lnTo>
                    <a:pt x="12" y="801"/>
                  </a:lnTo>
                  <a:cubicBezTo>
                    <a:pt x="3298" y="4611"/>
                    <a:pt x="7347" y="7397"/>
                    <a:pt x="12347" y="8159"/>
                  </a:cubicBezTo>
                  <a:cubicBezTo>
                    <a:pt x="12912" y="8248"/>
                    <a:pt x="13487" y="8313"/>
                    <a:pt x="14058" y="8313"/>
                  </a:cubicBezTo>
                  <a:cubicBezTo>
                    <a:pt x="14558" y="8313"/>
                    <a:pt x="15054" y="8263"/>
                    <a:pt x="15538" y="8135"/>
                  </a:cubicBezTo>
                  <a:cubicBezTo>
                    <a:pt x="16574" y="7873"/>
                    <a:pt x="17550" y="7206"/>
                    <a:pt x="17967" y="6230"/>
                  </a:cubicBezTo>
                  <a:cubicBezTo>
                    <a:pt x="18396" y="5194"/>
                    <a:pt x="18145" y="3968"/>
                    <a:pt x="17503" y="3051"/>
                  </a:cubicBezTo>
                  <a:cubicBezTo>
                    <a:pt x="16860" y="2134"/>
                    <a:pt x="15871" y="1503"/>
                    <a:pt x="14836" y="1063"/>
                  </a:cubicBezTo>
                  <a:cubicBezTo>
                    <a:pt x="12776" y="193"/>
                    <a:pt x="10490" y="39"/>
                    <a:pt x="8263" y="3"/>
                  </a:cubicBezTo>
                  <a:cubicBezTo>
                    <a:pt x="8168" y="1"/>
                    <a:pt x="8072" y="0"/>
                    <a:pt x="7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1506;p68"/>
            <p:cNvSpPr/>
            <p:nvPr/>
          </p:nvSpPr>
          <p:spPr>
            <a:xfrm>
              <a:off x="694856" y="5069405"/>
              <a:ext cx="478552" cy="119695"/>
            </a:xfrm>
            <a:custGeom>
              <a:avLst/>
              <a:gdLst/>
              <a:ahLst/>
              <a:cxnLst/>
              <a:rect l="l" t="t" r="r" b="b"/>
              <a:pathLst>
                <a:path w="14817" h="3706" extrusionOk="0">
                  <a:moveTo>
                    <a:pt x="139" y="0"/>
                  </a:moveTo>
                  <a:cubicBezTo>
                    <a:pt x="46" y="0"/>
                    <a:pt x="0" y="148"/>
                    <a:pt x="101" y="181"/>
                  </a:cubicBezTo>
                  <a:lnTo>
                    <a:pt x="458" y="276"/>
                  </a:lnTo>
                  <a:cubicBezTo>
                    <a:pt x="1398" y="538"/>
                    <a:pt x="2339" y="800"/>
                    <a:pt x="3280" y="1050"/>
                  </a:cubicBezTo>
                  <a:cubicBezTo>
                    <a:pt x="4232" y="1300"/>
                    <a:pt x="5173" y="1550"/>
                    <a:pt x="6125" y="1776"/>
                  </a:cubicBezTo>
                  <a:cubicBezTo>
                    <a:pt x="7078" y="2015"/>
                    <a:pt x="8030" y="2241"/>
                    <a:pt x="8983" y="2467"/>
                  </a:cubicBezTo>
                  <a:cubicBezTo>
                    <a:pt x="9935" y="2693"/>
                    <a:pt x="10900" y="2908"/>
                    <a:pt x="11852" y="3110"/>
                  </a:cubicBezTo>
                  <a:cubicBezTo>
                    <a:pt x="12805" y="3312"/>
                    <a:pt x="13769" y="3503"/>
                    <a:pt x="14721" y="3705"/>
                  </a:cubicBezTo>
                  <a:cubicBezTo>
                    <a:pt x="14769" y="3705"/>
                    <a:pt x="14817" y="3670"/>
                    <a:pt x="14817" y="3622"/>
                  </a:cubicBezTo>
                  <a:cubicBezTo>
                    <a:pt x="14817" y="3574"/>
                    <a:pt x="14781" y="3527"/>
                    <a:pt x="14733" y="3527"/>
                  </a:cubicBezTo>
                  <a:lnTo>
                    <a:pt x="14364" y="3455"/>
                  </a:lnTo>
                  <a:cubicBezTo>
                    <a:pt x="13412" y="3253"/>
                    <a:pt x="12459" y="3050"/>
                    <a:pt x="11507" y="2848"/>
                  </a:cubicBezTo>
                  <a:cubicBezTo>
                    <a:pt x="10566" y="2634"/>
                    <a:pt x="9614" y="2419"/>
                    <a:pt x="8661" y="2205"/>
                  </a:cubicBezTo>
                  <a:cubicBezTo>
                    <a:pt x="7709" y="1979"/>
                    <a:pt x="6756" y="1753"/>
                    <a:pt x="5816" y="1515"/>
                  </a:cubicBezTo>
                  <a:cubicBezTo>
                    <a:pt x="4875" y="1276"/>
                    <a:pt x="3922" y="1038"/>
                    <a:pt x="2982" y="788"/>
                  </a:cubicBezTo>
                  <a:cubicBezTo>
                    <a:pt x="2041" y="526"/>
                    <a:pt x="1101" y="276"/>
                    <a:pt x="160" y="14"/>
                  </a:cubicBezTo>
                  <a:lnTo>
                    <a:pt x="160" y="2"/>
                  </a:lnTo>
                  <a:cubicBezTo>
                    <a:pt x="153" y="1"/>
                    <a:pt x="146" y="0"/>
                    <a:pt x="139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1507;p68"/>
            <p:cNvSpPr/>
            <p:nvPr/>
          </p:nvSpPr>
          <p:spPr>
            <a:xfrm>
              <a:off x="808611" y="5100412"/>
              <a:ext cx="207738" cy="144499"/>
            </a:xfrm>
            <a:custGeom>
              <a:avLst/>
              <a:gdLst/>
              <a:ahLst/>
              <a:cxnLst/>
              <a:rect l="l" t="t" r="r" b="b"/>
              <a:pathLst>
                <a:path w="6432" h="4474" extrusionOk="0">
                  <a:moveTo>
                    <a:pt x="130" y="0"/>
                  </a:moveTo>
                  <a:cubicBezTo>
                    <a:pt x="51" y="0"/>
                    <a:pt x="1" y="113"/>
                    <a:pt x="79" y="162"/>
                  </a:cubicBezTo>
                  <a:lnTo>
                    <a:pt x="1401" y="1138"/>
                  </a:lnTo>
                  <a:cubicBezTo>
                    <a:pt x="2198" y="1721"/>
                    <a:pt x="2996" y="2293"/>
                    <a:pt x="3806" y="2852"/>
                  </a:cubicBezTo>
                  <a:cubicBezTo>
                    <a:pt x="4603" y="3412"/>
                    <a:pt x="5413" y="3948"/>
                    <a:pt x="6246" y="4460"/>
                  </a:cubicBezTo>
                  <a:cubicBezTo>
                    <a:pt x="6262" y="4470"/>
                    <a:pt x="6278" y="4474"/>
                    <a:pt x="6294" y="4474"/>
                  </a:cubicBezTo>
                  <a:cubicBezTo>
                    <a:pt x="6371" y="4474"/>
                    <a:pt x="6431" y="4365"/>
                    <a:pt x="6342" y="4305"/>
                  </a:cubicBezTo>
                  <a:cubicBezTo>
                    <a:pt x="5877" y="4019"/>
                    <a:pt x="5413" y="3722"/>
                    <a:pt x="4961" y="3424"/>
                  </a:cubicBezTo>
                  <a:cubicBezTo>
                    <a:pt x="4139" y="2888"/>
                    <a:pt x="3329" y="2317"/>
                    <a:pt x="2544" y="1745"/>
                  </a:cubicBezTo>
                  <a:cubicBezTo>
                    <a:pt x="1746" y="1174"/>
                    <a:pt x="972" y="590"/>
                    <a:pt x="186" y="19"/>
                  </a:cubicBezTo>
                  <a:cubicBezTo>
                    <a:pt x="167" y="6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1508;p68"/>
            <p:cNvSpPr/>
            <p:nvPr/>
          </p:nvSpPr>
          <p:spPr>
            <a:xfrm>
              <a:off x="880701" y="5084004"/>
              <a:ext cx="143304" cy="40243"/>
            </a:xfrm>
            <a:custGeom>
              <a:avLst/>
              <a:gdLst/>
              <a:ahLst/>
              <a:cxnLst/>
              <a:rect l="l" t="t" r="r" b="b"/>
              <a:pathLst>
                <a:path w="4437" h="1246" extrusionOk="0">
                  <a:moveTo>
                    <a:pt x="4319" y="1"/>
                  </a:moveTo>
                  <a:cubicBezTo>
                    <a:pt x="4313" y="1"/>
                    <a:pt x="4307" y="1"/>
                    <a:pt x="4300" y="3"/>
                  </a:cubicBezTo>
                  <a:cubicBezTo>
                    <a:pt x="4014" y="74"/>
                    <a:pt x="3729" y="146"/>
                    <a:pt x="3431" y="217"/>
                  </a:cubicBezTo>
                  <a:cubicBezTo>
                    <a:pt x="2324" y="503"/>
                    <a:pt x="1228" y="813"/>
                    <a:pt x="109" y="1074"/>
                  </a:cubicBezTo>
                  <a:cubicBezTo>
                    <a:pt x="1" y="1096"/>
                    <a:pt x="21" y="1246"/>
                    <a:pt x="115" y="1246"/>
                  </a:cubicBezTo>
                  <a:cubicBezTo>
                    <a:pt x="124" y="1246"/>
                    <a:pt x="134" y="1244"/>
                    <a:pt x="145" y="1241"/>
                  </a:cubicBezTo>
                  <a:cubicBezTo>
                    <a:pt x="431" y="1182"/>
                    <a:pt x="716" y="1110"/>
                    <a:pt x="1002" y="1039"/>
                  </a:cubicBezTo>
                  <a:cubicBezTo>
                    <a:pt x="2121" y="753"/>
                    <a:pt x="3217" y="443"/>
                    <a:pt x="4336" y="181"/>
                  </a:cubicBezTo>
                  <a:cubicBezTo>
                    <a:pt x="4436" y="159"/>
                    <a:pt x="4411" y="1"/>
                    <a:pt x="4319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1509;p68"/>
            <p:cNvSpPr/>
            <p:nvPr/>
          </p:nvSpPr>
          <p:spPr>
            <a:xfrm>
              <a:off x="1079951" y="4184588"/>
              <a:ext cx="356500" cy="734542"/>
            </a:xfrm>
            <a:custGeom>
              <a:avLst/>
              <a:gdLst/>
              <a:ahLst/>
              <a:cxnLst/>
              <a:rect l="l" t="t" r="r" b="b"/>
              <a:pathLst>
                <a:path w="11038" h="22743" extrusionOk="0">
                  <a:moveTo>
                    <a:pt x="6873" y="1"/>
                  </a:moveTo>
                  <a:cubicBezTo>
                    <a:pt x="5977" y="1"/>
                    <a:pt x="5067" y="295"/>
                    <a:pt x="4311" y="787"/>
                  </a:cubicBezTo>
                  <a:cubicBezTo>
                    <a:pt x="3120" y="1561"/>
                    <a:pt x="2286" y="2787"/>
                    <a:pt x="1703" y="4073"/>
                  </a:cubicBezTo>
                  <a:cubicBezTo>
                    <a:pt x="524" y="6645"/>
                    <a:pt x="262" y="9514"/>
                    <a:pt x="143" y="12324"/>
                  </a:cubicBezTo>
                  <a:cubicBezTo>
                    <a:pt x="0" y="15527"/>
                    <a:pt x="679" y="19539"/>
                    <a:pt x="893" y="22742"/>
                  </a:cubicBezTo>
                  <a:cubicBezTo>
                    <a:pt x="5858" y="18730"/>
                    <a:pt x="9525" y="13717"/>
                    <a:pt x="10668" y="7455"/>
                  </a:cubicBezTo>
                  <a:cubicBezTo>
                    <a:pt x="10907" y="6121"/>
                    <a:pt x="11038" y="4752"/>
                    <a:pt x="10728" y="3430"/>
                  </a:cubicBezTo>
                  <a:cubicBezTo>
                    <a:pt x="10430" y="2109"/>
                    <a:pt x="9609" y="870"/>
                    <a:pt x="8371" y="311"/>
                  </a:cubicBezTo>
                  <a:cubicBezTo>
                    <a:pt x="7897" y="98"/>
                    <a:pt x="7387" y="1"/>
                    <a:pt x="68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1510;p68"/>
            <p:cNvSpPr/>
            <p:nvPr/>
          </p:nvSpPr>
          <p:spPr>
            <a:xfrm>
              <a:off x="1104594" y="4325345"/>
              <a:ext cx="168044" cy="597536"/>
            </a:xfrm>
            <a:custGeom>
              <a:avLst/>
              <a:gdLst/>
              <a:ahLst/>
              <a:cxnLst/>
              <a:rect l="l" t="t" r="r" b="b"/>
              <a:pathLst>
                <a:path w="5203" h="18501" extrusionOk="0">
                  <a:moveTo>
                    <a:pt x="5095" y="1"/>
                  </a:moveTo>
                  <a:cubicBezTo>
                    <a:pt x="5024" y="1"/>
                    <a:pt x="4976" y="37"/>
                    <a:pt x="4964" y="108"/>
                  </a:cubicBezTo>
                  <a:lnTo>
                    <a:pt x="4857" y="560"/>
                  </a:lnTo>
                  <a:cubicBezTo>
                    <a:pt x="4583" y="1751"/>
                    <a:pt x="4298" y="2954"/>
                    <a:pt x="4000" y="4144"/>
                  </a:cubicBezTo>
                  <a:cubicBezTo>
                    <a:pt x="3702" y="5335"/>
                    <a:pt x="3393" y="6526"/>
                    <a:pt x="3083" y="7716"/>
                  </a:cubicBezTo>
                  <a:cubicBezTo>
                    <a:pt x="2774" y="8907"/>
                    <a:pt x="2440" y="10097"/>
                    <a:pt x="2119" y="11288"/>
                  </a:cubicBezTo>
                  <a:cubicBezTo>
                    <a:pt x="1785" y="12455"/>
                    <a:pt x="1452" y="13634"/>
                    <a:pt x="1095" y="14812"/>
                  </a:cubicBezTo>
                  <a:cubicBezTo>
                    <a:pt x="750" y="15991"/>
                    <a:pt x="392" y="17170"/>
                    <a:pt x="23" y="18348"/>
                  </a:cubicBezTo>
                  <a:cubicBezTo>
                    <a:pt x="1" y="18439"/>
                    <a:pt x="78" y="18501"/>
                    <a:pt x="147" y="18501"/>
                  </a:cubicBezTo>
                  <a:cubicBezTo>
                    <a:pt x="187" y="18501"/>
                    <a:pt x="224" y="18480"/>
                    <a:pt x="238" y="18432"/>
                  </a:cubicBezTo>
                  <a:lnTo>
                    <a:pt x="380" y="17979"/>
                  </a:lnTo>
                  <a:cubicBezTo>
                    <a:pt x="738" y="16801"/>
                    <a:pt x="1095" y="15622"/>
                    <a:pt x="1440" y="14443"/>
                  </a:cubicBezTo>
                  <a:cubicBezTo>
                    <a:pt x="1797" y="13264"/>
                    <a:pt x="2131" y="12074"/>
                    <a:pt x="2464" y="10883"/>
                  </a:cubicBezTo>
                  <a:cubicBezTo>
                    <a:pt x="2786" y="9693"/>
                    <a:pt x="3107" y="8502"/>
                    <a:pt x="3428" y="7311"/>
                  </a:cubicBezTo>
                  <a:cubicBezTo>
                    <a:pt x="3738" y="6109"/>
                    <a:pt x="4048" y="4918"/>
                    <a:pt x="4333" y="3716"/>
                  </a:cubicBezTo>
                  <a:cubicBezTo>
                    <a:pt x="4631" y="2525"/>
                    <a:pt x="4917" y="1322"/>
                    <a:pt x="5191" y="132"/>
                  </a:cubicBezTo>
                  <a:cubicBezTo>
                    <a:pt x="5202" y="60"/>
                    <a:pt x="5155" y="13"/>
                    <a:pt x="5095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1511;p68"/>
            <p:cNvSpPr/>
            <p:nvPr/>
          </p:nvSpPr>
          <p:spPr>
            <a:xfrm>
              <a:off x="1146550" y="4527049"/>
              <a:ext cx="192978" cy="253632"/>
            </a:xfrm>
            <a:custGeom>
              <a:avLst/>
              <a:gdLst/>
              <a:ahLst/>
              <a:cxnLst/>
              <a:rect l="l" t="t" r="r" b="b"/>
              <a:pathLst>
                <a:path w="5975" h="7853" extrusionOk="0">
                  <a:moveTo>
                    <a:pt x="5826" y="0"/>
                  </a:moveTo>
                  <a:cubicBezTo>
                    <a:pt x="5794" y="0"/>
                    <a:pt x="5761" y="16"/>
                    <a:pt x="5737" y="54"/>
                  </a:cubicBezTo>
                  <a:cubicBezTo>
                    <a:pt x="5356" y="626"/>
                    <a:pt x="4963" y="1197"/>
                    <a:pt x="4570" y="1769"/>
                  </a:cubicBezTo>
                  <a:cubicBezTo>
                    <a:pt x="3844" y="2781"/>
                    <a:pt x="3094" y="3781"/>
                    <a:pt x="2344" y="4757"/>
                  </a:cubicBezTo>
                  <a:cubicBezTo>
                    <a:pt x="1594" y="5734"/>
                    <a:pt x="832" y="6698"/>
                    <a:pt x="70" y="7674"/>
                  </a:cubicBezTo>
                  <a:cubicBezTo>
                    <a:pt x="1" y="7760"/>
                    <a:pt x="81" y="7852"/>
                    <a:pt x="162" y="7852"/>
                  </a:cubicBezTo>
                  <a:cubicBezTo>
                    <a:pt x="193" y="7852"/>
                    <a:pt x="225" y="7838"/>
                    <a:pt x="248" y="7805"/>
                  </a:cubicBezTo>
                  <a:cubicBezTo>
                    <a:pt x="677" y="7258"/>
                    <a:pt x="1106" y="6710"/>
                    <a:pt x="1534" y="6174"/>
                  </a:cubicBezTo>
                  <a:cubicBezTo>
                    <a:pt x="2308" y="5186"/>
                    <a:pt x="3070" y="4198"/>
                    <a:pt x="3808" y="3209"/>
                  </a:cubicBezTo>
                  <a:cubicBezTo>
                    <a:pt x="4535" y="2221"/>
                    <a:pt x="5249" y="1209"/>
                    <a:pt x="5916" y="185"/>
                  </a:cubicBezTo>
                  <a:cubicBezTo>
                    <a:pt x="5975" y="93"/>
                    <a:pt x="5903" y="0"/>
                    <a:pt x="5826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1512;p68"/>
            <p:cNvSpPr/>
            <p:nvPr/>
          </p:nvSpPr>
          <p:spPr>
            <a:xfrm>
              <a:off x="1133340" y="4511998"/>
              <a:ext cx="47833" cy="178573"/>
            </a:xfrm>
            <a:custGeom>
              <a:avLst/>
              <a:gdLst/>
              <a:ahLst/>
              <a:cxnLst/>
              <a:rect l="l" t="t" r="r" b="b"/>
              <a:pathLst>
                <a:path w="1481" h="5529" extrusionOk="0">
                  <a:moveTo>
                    <a:pt x="131" y="1"/>
                  </a:moveTo>
                  <a:cubicBezTo>
                    <a:pt x="66" y="1"/>
                    <a:pt x="1" y="47"/>
                    <a:pt x="14" y="127"/>
                  </a:cubicBezTo>
                  <a:cubicBezTo>
                    <a:pt x="86" y="496"/>
                    <a:pt x="169" y="854"/>
                    <a:pt x="252" y="1223"/>
                  </a:cubicBezTo>
                  <a:cubicBezTo>
                    <a:pt x="586" y="2628"/>
                    <a:pt x="955" y="4021"/>
                    <a:pt x="1241" y="5438"/>
                  </a:cubicBezTo>
                  <a:cubicBezTo>
                    <a:pt x="1251" y="5500"/>
                    <a:pt x="1300" y="5529"/>
                    <a:pt x="1351" y="5529"/>
                  </a:cubicBezTo>
                  <a:cubicBezTo>
                    <a:pt x="1415" y="5529"/>
                    <a:pt x="1480" y="5482"/>
                    <a:pt x="1467" y="5402"/>
                  </a:cubicBezTo>
                  <a:cubicBezTo>
                    <a:pt x="1384" y="5033"/>
                    <a:pt x="1312" y="4664"/>
                    <a:pt x="1229" y="4306"/>
                  </a:cubicBezTo>
                  <a:cubicBezTo>
                    <a:pt x="895" y="2902"/>
                    <a:pt x="526" y="1509"/>
                    <a:pt x="241" y="92"/>
                  </a:cubicBezTo>
                  <a:cubicBezTo>
                    <a:pt x="230" y="29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1513;p68"/>
            <p:cNvSpPr/>
            <p:nvPr/>
          </p:nvSpPr>
          <p:spPr>
            <a:xfrm>
              <a:off x="1212988" y="4385678"/>
              <a:ext cx="110910" cy="155028"/>
            </a:xfrm>
            <a:custGeom>
              <a:avLst/>
              <a:gdLst/>
              <a:ahLst/>
              <a:cxnLst/>
              <a:rect l="l" t="t" r="r" b="b"/>
              <a:pathLst>
                <a:path w="3434" h="4800" extrusionOk="0">
                  <a:moveTo>
                    <a:pt x="3275" y="1"/>
                  </a:moveTo>
                  <a:cubicBezTo>
                    <a:pt x="3243" y="1"/>
                    <a:pt x="3213" y="15"/>
                    <a:pt x="3192" y="50"/>
                  </a:cubicBezTo>
                  <a:cubicBezTo>
                    <a:pt x="2978" y="395"/>
                    <a:pt x="2763" y="752"/>
                    <a:pt x="2549" y="1098"/>
                  </a:cubicBezTo>
                  <a:cubicBezTo>
                    <a:pt x="1775" y="2312"/>
                    <a:pt x="942" y="3479"/>
                    <a:pt x="61" y="4622"/>
                  </a:cubicBezTo>
                  <a:cubicBezTo>
                    <a:pt x="0" y="4708"/>
                    <a:pt x="83" y="4800"/>
                    <a:pt x="165" y="4800"/>
                  </a:cubicBezTo>
                  <a:cubicBezTo>
                    <a:pt x="196" y="4800"/>
                    <a:pt x="228" y="4786"/>
                    <a:pt x="251" y="4753"/>
                  </a:cubicBezTo>
                  <a:cubicBezTo>
                    <a:pt x="501" y="4431"/>
                    <a:pt x="751" y="4110"/>
                    <a:pt x="1001" y="3776"/>
                  </a:cubicBezTo>
                  <a:cubicBezTo>
                    <a:pt x="1846" y="2610"/>
                    <a:pt x="2644" y="1419"/>
                    <a:pt x="3382" y="181"/>
                  </a:cubicBezTo>
                  <a:cubicBezTo>
                    <a:pt x="3433" y="88"/>
                    <a:pt x="3352" y="1"/>
                    <a:pt x="3275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1514;p68"/>
            <p:cNvSpPr/>
            <p:nvPr/>
          </p:nvSpPr>
          <p:spPr>
            <a:xfrm>
              <a:off x="520412" y="4618421"/>
              <a:ext cx="400747" cy="502194"/>
            </a:xfrm>
            <a:custGeom>
              <a:avLst/>
              <a:gdLst/>
              <a:ahLst/>
              <a:cxnLst/>
              <a:rect l="l" t="t" r="r" b="b"/>
              <a:pathLst>
                <a:path w="12408" h="15549" extrusionOk="0">
                  <a:moveTo>
                    <a:pt x="9163" y="0"/>
                  </a:moveTo>
                  <a:cubicBezTo>
                    <a:pt x="8843" y="0"/>
                    <a:pt x="8522" y="40"/>
                    <a:pt x="8216" y="119"/>
                  </a:cubicBezTo>
                  <a:cubicBezTo>
                    <a:pt x="7133" y="392"/>
                    <a:pt x="6192" y="1095"/>
                    <a:pt x="5418" y="1893"/>
                  </a:cubicBezTo>
                  <a:cubicBezTo>
                    <a:pt x="3894" y="3500"/>
                    <a:pt x="2942" y="5572"/>
                    <a:pt x="2132" y="7619"/>
                  </a:cubicBezTo>
                  <a:cubicBezTo>
                    <a:pt x="1203" y="9965"/>
                    <a:pt x="668" y="13120"/>
                    <a:pt x="1" y="15549"/>
                  </a:cubicBezTo>
                  <a:cubicBezTo>
                    <a:pt x="4728" y="13834"/>
                    <a:pt x="8752" y="11048"/>
                    <a:pt x="11205" y="6679"/>
                  </a:cubicBezTo>
                  <a:cubicBezTo>
                    <a:pt x="11729" y="5762"/>
                    <a:pt x="12181" y="4774"/>
                    <a:pt x="12300" y="3714"/>
                  </a:cubicBezTo>
                  <a:cubicBezTo>
                    <a:pt x="12407" y="2666"/>
                    <a:pt x="12121" y="1523"/>
                    <a:pt x="11348" y="797"/>
                  </a:cubicBezTo>
                  <a:cubicBezTo>
                    <a:pt x="10769" y="253"/>
                    <a:pt x="9966" y="0"/>
                    <a:pt x="9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1515;p68"/>
            <p:cNvSpPr/>
            <p:nvPr/>
          </p:nvSpPr>
          <p:spPr>
            <a:xfrm>
              <a:off x="516407" y="4720355"/>
              <a:ext cx="278211" cy="403331"/>
            </a:xfrm>
            <a:custGeom>
              <a:avLst/>
              <a:gdLst/>
              <a:ahLst/>
              <a:cxnLst/>
              <a:rect l="l" t="t" r="r" b="b"/>
              <a:pathLst>
                <a:path w="8614" h="12488" extrusionOk="0">
                  <a:moveTo>
                    <a:pt x="8515" y="1"/>
                  </a:moveTo>
                  <a:cubicBezTo>
                    <a:pt x="8482" y="1"/>
                    <a:pt x="8453" y="20"/>
                    <a:pt x="8435" y="46"/>
                  </a:cubicBezTo>
                  <a:lnTo>
                    <a:pt x="8233" y="356"/>
                  </a:lnTo>
                  <a:cubicBezTo>
                    <a:pt x="7721" y="1177"/>
                    <a:pt x="7197" y="1987"/>
                    <a:pt x="6673" y="2797"/>
                  </a:cubicBezTo>
                  <a:cubicBezTo>
                    <a:pt x="6149" y="3606"/>
                    <a:pt x="5614" y="4404"/>
                    <a:pt x="5078" y="5214"/>
                  </a:cubicBezTo>
                  <a:cubicBezTo>
                    <a:pt x="4530" y="6023"/>
                    <a:pt x="3994" y="6821"/>
                    <a:pt x="3435" y="7619"/>
                  </a:cubicBezTo>
                  <a:cubicBezTo>
                    <a:pt x="2887" y="8404"/>
                    <a:pt x="2339" y="9190"/>
                    <a:pt x="1768" y="9988"/>
                  </a:cubicBezTo>
                  <a:cubicBezTo>
                    <a:pt x="1208" y="10774"/>
                    <a:pt x="637" y="11560"/>
                    <a:pt x="53" y="12333"/>
                  </a:cubicBezTo>
                  <a:cubicBezTo>
                    <a:pt x="1" y="12404"/>
                    <a:pt x="65" y="12488"/>
                    <a:pt x="126" y="12488"/>
                  </a:cubicBezTo>
                  <a:cubicBezTo>
                    <a:pt x="148" y="12488"/>
                    <a:pt x="169" y="12477"/>
                    <a:pt x="184" y="12453"/>
                  </a:cubicBezTo>
                  <a:lnTo>
                    <a:pt x="411" y="12155"/>
                  </a:lnTo>
                  <a:cubicBezTo>
                    <a:pt x="982" y="11381"/>
                    <a:pt x="1554" y="10595"/>
                    <a:pt x="2113" y="9797"/>
                  </a:cubicBezTo>
                  <a:cubicBezTo>
                    <a:pt x="2673" y="9012"/>
                    <a:pt x="3232" y="8214"/>
                    <a:pt x="3792" y="7416"/>
                  </a:cubicBezTo>
                  <a:cubicBezTo>
                    <a:pt x="4340" y="6618"/>
                    <a:pt x="4887" y="5821"/>
                    <a:pt x="5423" y="5011"/>
                  </a:cubicBezTo>
                  <a:cubicBezTo>
                    <a:pt x="5971" y="4201"/>
                    <a:pt x="6507" y="3392"/>
                    <a:pt x="7030" y="2570"/>
                  </a:cubicBezTo>
                  <a:cubicBezTo>
                    <a:pt x="7554" y="1761"/>
                    <a:pt x="8078" y="951"/>
                    <a:pt x="8602" y="130"/>
                  </a:cubicBezTo>
                  <a:cubicBezTo>
                    <a:pt x="8614" y="82"/>
                    <a:pt x="8602" y="34"/>
                    <a:pt x="8554" y="11"/>
                  </a:cubicBezTo>
                  <a:cubicBezTo>
                    <a:pt x="8541" y="4"/>
                    <a:pt x="8528" y="1"/>
                    <a:pt x="8515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1516;p68"/>
            <p:cNvSpPr/>
            <p:nvPr/>
          </p:nvSpPr>
          <p:spPr>
            <a:xfrm>
              <a:off x="584783" y="4886596"/>
              <a:ext cx="208157" cy="142593"/>
            </a:xfrm>
            <a:custGeom>
              <a:avLst/>
              <a:gdLst/>
              <a:ahLst/>
              <a:cxnLst/>
              <a:rect l="l" t="t" r="r" b="b"/>
              <a:pathLst>
                <a:path w="6445" h="4415" extrusionOk="0">
                  <a:moveTo>
                    <a:pt x="6310" y="1"/>
                  </a:moveTo>
                  <a:cubicBezTo>
                    <a:pt x="6294" y="1"/>
                    <a:pt x="6276" y="6"/>
                    <a:pt x="6259" y="19"/>
                  </a:cubicBezTo>
                  <a:cubicBezTo>
                    <a:pt x="5830" y="352"/>
                    <a:pt x="5390" y="686"/>
                    <a:pt x="4949" y="995"/>
                  </a:cubicBezTo>
                  <a:cubicBezTo>
                    <a:pt x="4151" y="1567"/>
                    <a:pt x="3330" y="2126"/>
                    <a:pt x="2520" y="2662"/>
                  </a:cubicBezTo>
                  <a:cubicBezTo>
                    <a:pt x="1723" y="3186"/>
                    <a:pt x="901" y="3710"/>
                    <a:pt x="80" y="4246"/>
                  </a:cubicBezTo>
                  <a:cubicBezTo>
                    <a:pt x="0" y="4305"/>
                    <a:pt x="61" y="4415"/>
                    <a:pt x="139" y="4415"/>
                  </a:cubicBezTo>
                  <a:cubicBezTo>
                    <a:pt x="155" y="4415"/>
                    <a:pt x="171" y="4410"/>
                    <a:pt x="187" y="4400"/>
                  </a:cubicBezTo>
                  <a:lnTo>
                    <a:pt x="1556" y="3507"/>
                  </a:lnTo>
                  <a:cubicBezTo>
                    <a:pt x="2377" y="2972"/>
                    <a:pt x="3211" y="2424"/>
                    <a:pt x="4009" y="1876"/>
                  </a:cubicBezTo>
                  <a:cubicBezTo>
                    <a:pt x="4806" y="1329"/>
                    <a:pt x="5592" y="769"/>
                    <a:pt x="6366" y="174"/>
                  </a:cubicBezTo>
                  <a:cubicBezTo>
                    <a:pt x="6444" y="115"/>
                    <a:pt x="6386" y="1"/>
                    <a:pt x="6310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1517;p68"/>
            <p:cNvSpPr/>
            <p:nvPr/>
          </p:nvSpPr>
          <p:spPr>
            <a:xfrm>
              <a:off x="628063" y="4825390"/>
              <a:ext cx="21058" cy="142884"/>
            </a:xfrm>
            <a:custGeom>
              <a:avLst/>
              <a:gdLst/>
              <a:ahLst/>
              <a:cxnLst/>
              <a:rect l="l" t="t" r="r" b="b"/>
              <a:pathLst>
                <a:path w="652" h="4424" extrusionOk="0">
                  <a:moveTo>
                    <a:pt x="552" y="0"/>
                  </a:moveTo>
                  <a:cubicBezTo>
                    <a:pt x="514" y="0"/>
                    <a:pt x="476" y="22"/>
                    <a:pt x="466" y="68"/>
                  </a:cubicBezTo>
                  <a:cubicBezTo>
                    <a:pt x="430" y="366"/>
                    <a:pt x="395" y="640"/>
                    <a:pt x="371" y="938"/>
                  </a:cubicBezTo>
                  <a:cubicBezTo>
                    <a:pt x="240" y="2069"/>
                    <a:pt x="156" y="3200"/>
                    <a:pt x="14" y="4319"/>
                  </a:cubicBezTo>
                  <a:cubicBezTo>
                    <a:pt x="0" y="4386"/>
                    <a:pt x="51" y="4423"/>
                    <a:pt x="100" y="4423"/>
                  </a:cubicBezTo>
                  <a:cubicBezTo>
                    <a:pt x="138" y="4423"/>
                    <a:pt x="175" y="4401"/>
                    <a:pt x="180" y="4355"/>
                  </a:cubicBezTo>
                  <a:cubicBezTo>
                    <a:pt x="228" y="4057"/>
                    <a:pt x="252" y="3771"/>
                    <a:pt x="287" y="3474"/>
                  </a:cubicBezTo>
                  <a:cubicBezTo>
                    <a:pt x="406" y="2354"/>
                    <a:pt x="502" y="1223"/>
                    <a:pt x="645" y="104"/>
                  </a:cubicBezTo>
                  <a:cubicBezTo>
                    <a:pt x="651" y="37"/>
                    <a:pt x="601" y="0"/>
                    <a:pt x="552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1518;p68"/>
            <p:cNvSpPr/>
            <p:nvPr/>
          </p:nvSpPr>
          <p:spPr>
            <a:xfrm>
              <a:off x="695890" y="4777718"/>
              <a:ext cx="121309" cy="89949"/>
            </a:xfrm>
            <a:custGeom>
              <a:avLst/>
              <a:gdLst/>
              <a:ahLst/>
              <a:cxnLst/>
              <a:rect l="l" t="t" r="r" b="b"/>
              <a:pathLst>
                <a:path w="3756" h="2785" extrusionOk="0">
                  <a:moveTo>
                    <a:pt x="3634" y="1"/>
                  </a:moveTo>
                  <a:cubicBezTo>
                    <a:pt x="3617" y="1"/>
                    <a:pt x="3599" y="7"/>
                    <a:pt x="3581" y="20"/>
                  </a:cubicBezTo>
                  <a:cubicBezTo>
                    <a:pt x="3343" y="235"/>
                    <a:pt x="3093" y="437"/>
                    <a:pt x="2843" y="628"/>
                  </a:cubicBezTo>
                  <a:cubicBezTo>
                    <a:pt x="1950" y="1342"/>
                    <a:pt x="1033" y="1997"/>
                    <a:pt x="80" y="2616"/>
                  </a:cubicBezTo>
                  <a:cubicBezTo>
                    <a:pt x="1" y="2676"/>
                    <a:pt x="54" y="2785"/>
                    <a:pt x="129" y="2785"/>
                  </a:cubicBezTo>
                  <a:cubicBezTo>
                    <a:pt x="144" y="2785"/>
                    <a:pt x="160" y="2781"/>
                    <a:pt x="176" y="2771"/>
                  </a:cubicBezTo>
                  <a:cubicBezTo>
                    <a:pt x="450" y="2592"/>
                    <a:pt x="723" y="2414"/>
                    <a:pt x="985" y="2223"/>
                  </a:cubicBezTo>
                  <a:cubicBezTo>
                    <a:pt x="1914" y="1580"/>
                    <a:pt x="2819" y="890"/>
                    <a:pt x="3688" y="163"/>
                  </a:cubicBezTo>
                  <a:cubicBezTo>
                    <a:pt x="3755" y="106"/>
                    <a:pt x="3706" y="1"/>
                    <a:pt x="3634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" name="Google Shape;11558;p68"/>
          <p:cNvGrpSpPr/>
          <p:nvPr/>
        </p:nvGrpSpPr>
        <p:grpSpPr>
          <a:xfrm>
            <a:off x="6749429" y="2452903"/>
            <a:ext cx="2552296" cy="2895124"/>
            <a:chOff x="6749429" y="2452903"/>
            <a:chExt cx="2552296" cy="2895124"/>
          </a:xfrm>
        </p:grpSpPr>
        <p:sp>
          <p:nvSpPr>
            <p:cNvPr id="343" name="Google Shape;11559;p68"/>
            <p:cNvSpPr/>
            <p:nvPr/>
          </p:nvSpPr>
          <p:spPr>
            <a:xfrm>
              <a:off x="6837087" y="2452903"/>
              <a:ext cx="2321900" cy="2714960"/>
            </a:xfrm>
            <a:custGeom>
              <a:avLst/>
              <a:gdLst/>
              <a:ahLst/>
              <a:cxnLst/>
              <a:rect l="l" t="t" r="r" b="b"/>
              <a:pathLst>
                <a:path w="71891" h="84061" extrusionOk="0">
                  <a:moveTo>
                    <a:pt x="68401" y="0"/>
                  </a:moveTo>
                  <a:cubicBezTo>
                    <a:pt x="67376" y="0"/>
                    <a:pt x="66430" y="89"/>
                    <a:pt x="66057" y="145"/>
                  </a:cubicBezTo>
                  <a:cubicBezTo>
                    <a:pt x="61366" y="884"/>
                    <a:pt x="57687" y="7039"/>
                    <a:pt x="55710" y="13695"/>
                  </a:cubicBezTo>
                  <a:cubicBezTo>
                    <a:pt x="53722" y="20350"/>
                    <a:pt x="52984" y="27720"/>
                    <a:pt x="51353" y="34614"/>
                  </a:cubicBezTo>
                  <a:cubicBezTo>
                    <a:pt x="49733" y="41508"/>
                    <a:pt x="46888" y="48318"/>
                    <a:pt x="42435" y="50794"/>
                  </a:cubicBezTo>
                  <a:cubicBezTo>
                    <a:pt x="40519" y="51863"/>
                    <a:pt x="38476" y="52031"/>
                    <a:pt x="36422" y="52031"/>
                  </a:cubicBezTo>
                  <a:cubicBezTo>
                    <a:pt x="35592" y="52031"/>
                    <a:pt x="34760" y="52004"/>
                    <a:pt x="33934" y="51997"/>
                  </a:cubicBezTo>
                  <a:cubicBezTo>
                    <a:pt x="33775" y="51995"/>
                    <a:pt x="33615" y="51994"/>
                    <a:pt x="33456" y="51994"/>
                  </a:cubicBezTo>
                  <a:cubicBezTo>
                    <a:pt x="26955" y="51994"/>
                    <a:pt x="20359" y="53435"/>
                    <a:pt x="14467" y="57700"/>
                  </a:cubicBezTo>
                  <a:cubicBezTo>
                    <a:pt x="8431" y="62070"/>
                    <a:pt x="1049" y="74059"/>
                    <a:pt x="1" y="84060"/>
                  </a:cubicBezTo>
                  <a:lnTo>
                    <a:pt x="71891" y="84060"/>
                  </a:lnTo>
                  <a:lnTo>
                    <a:pt x="71891" y="1038"/>
                  </a:lnTo>
                  <a:cubicBezTo>
                    <a:pt x="71704" y="205"/>
                    <a:pt x="69961" y="0"/>
                    <a:pt x="68401" y="0"/>
                  </a:cubicBezTo>
                  <a:close/>
                </a:path>
              </a:pathLst>
            </a:custGeom>
            <a:solidFill>
              <a:srgbClr val="BCDEEA">
                <a:alpha val="50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1560;p68"/>
            <p:cNvSpPr/>
            <p:nvPr/>
          </p:nvSpPr>
          <p:spPr>
            <a:xfrm>
              <a:off x="6749429" y="2728280"/>
              <a:ext cx="2438397" cy="2619747"/>
            </a:xfrm>
            <a:custGeom>
              <a:avLst/>
              <a:gdLst/>
              <a:ahLst/>
              <a:cxnLst/>
              <a:rect l="l" t="t" r="r" b="b"/>
              <a:pathLst>
                <a:path w="75498" h="81113" extrusionOk="0">
                  <a:moveTo>
                    <a:pt x="43077" y="58806"/>
                  </a:moveTo>
                  <a:lnTo>
                    <a:pt x="43137" y="58985"/>
                  </a:lnTo>
                  <a:lnTo>
                    <a:pt x="42672" y="58925"/>
                  </a:lnTo>
                  <a:lnTo>
                    <a:pt x="43077" y="58806"/>
                  </a:lnTo>
                  <a:close/>
                  <a:moveTo>
                    <a:pt x="24718" y="58854"/>
                  </a:moveTo>
                  <a:lnTo>
                    <a:pt x="29552" y="63854"/>
                  </a:lnTo>
                  <a:cubicBezTo>
                    <a:pt x="29087" y="64414"/>
                    <a:pt x="28909" y="65200"/>
                    <a:pt x="28992" y="65938"/>
                  </a:cubicBezTo>
                  <a:cubicBezTo>
                    <a:pt x="29075" y="66748"/>
                    <a:pt x="29421" y="67510"/>
                    <a:pt x="29825" y="68224"/>
                  </a:cubicBezTo>
                  <a:cubicBezTo>
                    <a:pt x="31504" y="71224"/>
                    <a:pt x="34124" y="73260"/>
                    <a:pt x="37219" y="74618"/>
                  </a:cubicBezTo>
                  <a:cubicBezTo>
                    <a:pt x="37017" y="74558"/>
                    <a:pt x="36814" y="74511"/>
                    <a:pt x="36600" y="74463"/>
                  </a:cubicBezTo>
                  <a:cubicBezTo>
                    <a:pt x="34457" y="73915"/>
                    <a:pt x="32326" y="73272"/>
                    <a:pt x="30242" y="72510"/>
                  </a:cubicBezTo>
                  <a:cubicBezTo>
                    <a:pt x="28290" y="71808"/>
                    <a:pt x="26385" y="71010"/>
                    <a:pt x="24503" y="70129"/>
                  </a:cubicBezTo>
                  <a:lnTo>
                    <a:pt x="24468" y="70022"/>
                  </a:lnTo>
                  <a:cubicBezTo>
                    <a:pt x="24658" y="67593"/>
                    <a:pt x="25134" y="64605"/>
                    <a:pt x="25027" y="62211"/>
                  </a:cubicBezTo>
                  <a:cubicBezTo>
                    <a:pt x="24992" y="61080"/>
                    <a:pt x="24896" y="59961"/>
                    <a:pt x="24718" y="58854"/>
                  </a:cubicBezTo>
                  <a:close/>
                  <a:moveTo>
                    <a:pt x="35013" y="61869"/>
                  </a:moveTo>
                  <a:cubicBezTo>
                    <a:pt x="35057" y="61869"/>
                    <a:pt x="35102" y="61872"/>
                    <a:pt x="35148" y="61878"/>
                  </a:cubicBezTo>
                  <a:lnTo>
                    <a:pt x="44363" y="63057"/>
                  </a:lnTo>
                  <a:lnTo>
                    <a:pt x="44482" y="63450"/>
                  </a:lnTo>
                  <a:lnTo>
                    <a:pt x="43768" y="63676"/>
                  </a:lnTo>
                  <a:cubicBezTo>
                    <a:pt x="43637" y="63712"/>
                    <a:pt x="43577" y="63843"/>
                    <a:pt x="43613" y="63973"/>
                  </a:cubicBezTo>
                  <a:lnTo>
                    <a:pt x="43696" y="64235"/>
                  </a:lnTo>
                  <a:cubicBezTo>
                    <a:pt x="43726" y="64334"/>
                    <a:pt x="43820" y="64399"/>
                    <a:pt x="43926" y="64399"/>
                  </a:cubicBezTo>
                  <a:cubicBezTo>
                    <a:pt x="43948" y="64399"/>
                    <a:pt x="43971" y="64396"/>
                    <a:pt x="43994" y="64390"/>
                  </a:cubicBezTo>
                  <a:lnTo>
                    <a:pt x="44708" y="64164"/>
                  </a:lnTo>
                  <a:lnTo>
                    <a:pt x="45042" y="65247"/>
                  </a:lnTo>
                  <a:lnTo>
                    <a:pt x="44315" y="65462"/>
                  </a:lnTo>
                  <a:cubicBezTo>
                    <a:pt x="44196" y="65509"/>
                    <a:pt x="44125" y="65640"/>
                    <a:pt x="44172" y="65759"/>
                  </a:cubicBezTo>
                  <a:lnTo>
                    <a:pt x="44244" y="66021"/>
                  </a:lnTo>
                  <a:cubicBezTo>
                    <a:pt x="44272" y="66125"/>
                    <a:pt x="44367" y="66191"/>
                    <a:pt x="44464" y="66191"/>
                  </a:cubicBezTo>
                  <a:cubicBezTo>
                    <a:pt x="44490" y="66191"/>
                    <a:pt x="44516" y="66186"/>
                    <a:pt x="44542" y="66176"/>
                  </a:cubicBezTo>
                  <a:lnTo>
                    <a:pt x="45268" y="65962"/>
                  </a:lnTo>
                  <a:lnTo>
                    <a:pt x="45589" y="67033"/>
                  </a:lnTo>
                  <a:lnTo>
                    <a:pt x="44875" y="67260"/>
                  </a:lnTo>
                  <a:cubicBezTo>
                    <a:pt x="44744" y="67295"/>
                    <a:pt x="44684" y="67426"/>
                    <a:pt x="44720" y="67557"/>
                  </a:cubicBezTo>
                  <a:lnTo>
                    <a:pt x="44804" y="67819"/>
                  </a:lnTo>
                  <a:cubicBezTo>
                    <a:pt x="44833" y="67917"/>
                    <a:pt x="44927" y="67983"/>
                    <a:pt x="45033" y="67983"/>
                  </a:cubicBezTo>
                  <a:cubicBezTo>
                    <a:pt x="45055" y="67983"/>
                    <a:pt x="45078" y="67980"/>
                    <a:pt x="45101" y="67974"/>
                  </a:cubicBezTo>
                  <a:lnTo>
                    <a:pt x="45816" y="67748"/>
                  </a:lnTo>
                  <a:lnTo>
                    <a:pt x="46149" y="68831"/>
                  </a:lnTo>
                  <a:lnTo>
                    <a:pt x="45423" y="69046"/>
                  </a:lnTo>
                  <a:cubicBezTo>
                    <a:pt x="45304" y="69093"/>
                    <a:pt x="45232" y="69224"/>
                    <a:pt x="45280" y="69343"/>
                  </a:cubicBezTo>
                  <a:lnTo>
                    <a:pt x="45351" y="69605"/>
                  </a:lnTo>
                  <a:cubicBezTo>
                    <a:pt x="45379" y="69708"/>
                    <a:pt x="45474" y="69775"/>
                    <a:pt x="45571" y="69775"/>
                  </a:cubicBezTo>
                  <a:cubicBezTo>
                    <a:pt x="45598" y="69775"/>
                    <a:pt x="45624" y="69770"/>
                    <a:pt x="45649" y="69760"/>
                  </a:cubicBezTo>
                  <a:lnTo>
                    <a:pt x="46375" y="69546"/>
                  </a:lnTo>
                  <a:lnTo>
                    <a:pt x="46697" y="70617"/>
                  </a:lnTo>
                  <a:lnTo>
                    <a:pt x="45982" y="70843"/>
                  </a:lnTo>
                  <a:cubicBezTo>
                    <a:pt x="45851" y="70879"/>
                    <a:pt x="45792" y="71010"/>
                    <a:pt x="45827" y="71141"/>
                  </a:cubicBezTo>
                  <a:lnTo>
                    <a:pt x="45911" y="71403"/>
                  </a:lnTo>
                  <a:cubicBezTo>
                    <a:pt x="45940" y="71501"/>
                    <a:pt x="46035" y="71567"/>
                    <a:pt x="46140" y="71567"/>
                  </a:cubicBezTo>
                  <a:cubicBezTo>
                    <a:pt x="46163" y="71567"/>
                    <a:pt x="46186" y="71564"/>
                    <a:pt x="46208" y="71558"/>
                  </a:cubicBezTo>
                  <a:lnTo>
                    <a:pt x="46923" y="71332"/>
                  </a:lnTo>
                  <a:lnTo>
                    <a:pt x="47256" y="72415"/>
                  </a:lnTo>
                  <a:lnTo>
                    <a:pt x="46530" y="72629"/>
                  </a:lnTo>
                  <a:cubicBezTo>
                    <a:pt x="46411" y="72677"/>
                    <a:pt x="46339" y="72808"/>
                    <a:pt x="46387" y="72927"/>
                  </a:cubicBezTo>
                  <a:lnTo>
                    <a:pt x="46458" y="73189"/>
                  </a:lnTo>
                  <a:cubicBezTo>
                    <a:pt x="46487" y="73292"/>
                    <a:pt x="46582" y="73359"/>
                    <a:pt x="46679" y="73359"/>
                  </a:cubicBezTo>
                  <a:cubicBezTo>
                    <a:pt x="46705" y="73359"/>
                    <a:pt x="46731" y="73354"/>
                    <a:pt x="46756" y="73344"/>
                  </a:cubicBezTo>
                  <a:lnTo>
                    <a:pt x="47482" y="73129"/>
                  </a:lnTo>
                  <a:lnTo>
                    <a:pt x="47625" y="73641"/>
                  </a:lnTo>
                  <a:lnTo>
                    <a:pt x="47090" y="74415"/>
                  </a:lnTo>
                  <a:lnTo>
                    <a:pt x="47078" y="74415"/>
                  </a:lnTo>
                  <a:cubicBezTo>
                    <a:pt x="46970" y="74451"/>
                    <a:pt x="46911" y="74558"/>
                    <a:pt x="46923" y="74665"/>
                  </a:cubicBezTo>
                  <a:lnTo>
                    <a:pt x="46839" y="74772"/>
                  </a:lnTo>
                  <a:cubicBezTo>
                    <a:pt x="46655" y="75065"/>
                    <a:pt x="46345" y="75215"/>
                    <a:pt x="46033" y="75215"/>
                  </a:cubicBezTo>
                  <a:cubicBezTo>
                    <a:pt x="45760" y="75215"/>
                    <a:pt x="45486" y="75101"/>
                    <a:pt x="45292" y="74868"/>
                  </a:cubicBezTo>
                  <a:lnTo>
                    <a:pt x="34338" y="63509"/>
                  </a:lnTo>
                  <a:cubicBezTo>
                    <a:pt x="33728" y="62888"/>
                    <a:pt x="34190" y="61869"/>
                    <a:pt x="35013" y="61869"/>
                  </a:cubicBezTo>
                  <a:close/>
                  <a:moveTo>
                    <a:pt x="37767" y="72379"/>
                  </a:moveTo>
                  <a:lnTo>
                    <a:pt x="40624" y="75344"/>
                  </a:lnTo>
                  <a:cubicBezTo>
                    <a:pt x="39862" y="75201"/>
                    <a:pt x="39112" y="75046"/>
                    <a:pt x="38362" y="74880"/>
                  </a:cubicBezTo>
                  <a:cubicBezTo>
                    <a:pt x="38160" y="74106"/>
                    <a:pt x="37969" y="73248"/>
                    <a:pt x="37767" y="72379"/>
                  </a:cubicBezTo>
                  <a:close/>
                  <a:moveTo>
                    <a:pt x="62580" y="0"/>
                  </a:moveTo>
                  <a:cubicBezTo>
                    <a:pt x="60677" y="0"/>
                    <a:pt x="59137" y="1609"/>
                    <a:pt x="58222" y="3287"/>
                  </a:cubicBezTo>
                  <a:cubicBezTo>
                    <a:pt x="57031" y="5466"/>
                    <a:pt x="56448" y="7919"/>
                    <a:pt x="56543" y="10395"/>
                  </a:cubicBezTo>
                  <a:cubicBezTo>
                    <a:pt x="56603" y="12098"/>
                    <a:pt x="56984" y="13777"/>
                    <a:pt x="57091" y="15479"/>
                  </a:cubicBezTo>
                  <a:cubicBezTo>
                    <a:pt x="57138" y="16325"/>
                    <a:pt x="57043" y="17337"/>
                    <a:pt x="56305" y="17777"/>
                  </a:cubicBezTo>
                  <a:cubicBezTo>
                    <a:pt x="56085" y="17907"/>
                    <a:pt x="55838" y="17961"/>
                    <a:pt x="55583" y="17961"/>
                  </a:cubicBezTo>
                  <a:cubicBezTo>
                    <a:pt x="55204" y="17961"/>
                    <a:pt x="54808" y="17841"/>
                    <a:pt x="54459" y="17670"/>
                  </a:cubicBezTo>
                  <a:cubicBezTo>
                    <a:pt x="53745" y="17313"/>
                    <a:pt x="53126" y="16765"/>
                    <a:pt x="52412" y="16384"/>
                  </a:cubicBezTo>
                  <a:cubicBezTo>
                    <a:pt x="51973" y="16146"/>
                    <a:pt x="51460" y="15978"/>
                    <a:pt x="50962" y="15978"/>
                  </a:cubicBezTo>
                  <a:cubicBezTo>
                    <a:pt x="50663" y="15978"/>
                    <a:pt x="50370" y="16039"/>
                    <a:pt x="50102" y="16182"/>
                  </a:cubicBezTo>
                  <a:cubicBezTo>
                    <a:pt x="49304" y="16611"/>
                    <a:pt x="49006" y="17611"/>
                    <a:pt x="48935" y="18516"/>
                  </a:cubicBezTo>
                  <a:cubicBezTo>
                    <a:pt x="48685" y="21564"/>
                    <a:pt x="50054" y="24528"/>
                    <a:pt x="51804" y="27028"/>
                  </a:cubicBezTo>
                  <a:cubicBezTo>
                    <a:pt x="52507" y="28029"/>
                    <a:pt x="53281" y="28993"/>
                    <a:pt x="54067" y="29946"/>
                  </a:cubicBezTo>
                  <a:lnTo>
                    <a:pt x="54067" y="36780"/>
                  </a:lnTo>
                  <a:cubicBezTo>
                    <a:pt x="54035" y="36779"/>
                    <a:pt x="54004" y="36778"/>
                    <a:pt x="53972" y="36778"/>
                  </a:cubicBezTo>
                  <a:cubicBezTo>
                    <a:pt x="53627" y="36778"/>
                    <a:pt x="53300" y="36839"/>
                    <a:pt x="52983" y="36970"/>
                  </a:cubicBezTo>
                  <a:cubicBezTo>
                    <a:pt x="51495" y="37601"/>
                    <a:pt x="51352" y="39732"/>
                    <a:pt x="51995" y="41209"/>
                  </a:cubicBezTo>
                  <a:cubicBezTo>
                    <a:pt x="52435" y="42185"/>
                    <a:pt x="53066" y="43066"/>
                    <a:pt x="53840" y="43816"/>
                  </a:cubicBezTo>
                  <a:lnTo>
                    <a:pt x="48792" y="45352"/>
                  </a:lnTo>
                  <a:lnTo>
                    <a:pt x="43434" y="23040"/>
                  </a:lnTo>
                  <a:lnTo>
                    <a:pt x="43244" y="22230"/>
                  </a:lnTo>
                  <a:lnTo>
                    <a:pt x="43232" y="22230"/>
                  </a:lnTo>
                  <a:cubicBezTo>
                    <a:pt x="43232" y="22206"/>
                    <a:pt x="43232" y="22171"/>
                    <a:pt x="43220" y="22147"/>
                  </a:cubicBezTo>
                  <a:lnTo>
                    <a:pt x="43113" y="21694"/>
                  </a:lnTo>
                  <a:cubicBezTo>
                    <a:pt x="42961" y="21075"/>
                    <a:pt x="42411" y="20655"/>
                    <a:pt x="41794" y="20655"/>
                  </a:cubicBezTo>
                  <a:cubicBezTo>
                    <a:pt x="41688" y="20655"/>
                    <a:pt x="41579" y="20668"/>
                    <a:pt x="41470" y="20694"/>
                  </a:cubicBezTo>
                  <a:lnTo>
                    <a:pt x="41041" y="20802"/>
                  </a:lnTo>
                  <a:cubicBezTo>
                    <a:pt x="40303" y="20980"/>
                    <a:pt x="39862" y="21706"/>
                    <a:pt x="40041" y="22433"/>
                  </a:cubicBezTo>
                  <a:lnTo>
                    <a:pt x="40148" y="22885"/>
                  </a:lnTo>
                  <a:cubicBezTo>
                    <a:pt x="40148" y="22909"/>
                    <a:pt x="40160" y="22945"/>
                    <a:pt x="40172" y="22968"/>
                  </a:cubicBezTo>
                  <a:lnTo>
                    <a:pt x="40160" y="22968"/>
                  </a:lnTo>
                  <a:lnTo>
                    <a:pt x="40362" y="23778"/>
                  </a:lnTo>
                  <a:lnTo>
                    <a:pt x="45339" y="44519"/>
                  </a:lnTo>
                  <a:lnTo>
                    <a:pt x="33135" y="31029"/>
                  </a:lnTo>
                  <a:lnTo>
                    <a:pt x="27992" y="27564"/>
                  </a:lnTo>
                  <a:lnTo>
                    <a:pt x="28016" y="27552"/>
                  </a:lnTo>
                  <a:lnTo>
                    <a:pt x="26611" y="26624"/>
                  </a:lnTo>
                  <a:lnTo>
                    <a:pt x="27408" y="28100"/>
                  </a:lnTo>
                  <a:lnTo>
                    <a:pt x="27420" y="28088"/>
                  </a:lnTo>
                  <a:lnTo>
                    <a:pt x="30409" y="33529"/>
                  </a:lnTo>
                  <a:lnTo>
                    <a:pt x="30397" y="33529"/>
                  </a:lnTo>
                  <a:lnTo>
                    <a:pt x="42744" y="47174"/>
                  </a:lnTo>
                  <a:lnTo>
                    <a:pt x="40898" y="47745"/>
                  </a:lnTo>
                  <a:cubicBezTo>
                    <a:pt x="40434" y="47888"/>
                    <a:pt x="40112" y="48317"/>
                    <a:pt x="40124" y="48817"/>
                  </a:cubicBezTo>
                  <a:cubicBezTo>
                    <a:pt x="40112" y="48793"/>
                    <a:pt x="40101" y="48781"/>
                    <a:pt x="40089" y="48769"/>
                  </a:cubicBezTo>
                  <a:lnTo>
                    <a:pt x="40089" y="48769"/>
                  </a:lnTo>
                  <a:cubicBezTo>
                    <a:pt x="40089" y="48841"/>
                    <a:pt x="40101" y="48924"/>
                    <a:pt x="40124" y="48995"/>
                  </a:cubicBezTo>
                  <a:lnTo>
                    <a:pt x="40160" y="49126"/>
                  </a:lnTo>
                  <a:lnTo>
                    <a:pt x="40160" y="49138"/>
                  </a:lnTo>
                  <a:lnTo>
                    <a:pt x="39446" y="49365"/>
                  </a:lnTo>
                  <a:cubicBezTo>
                    <a:pt x="39315" y="49400"/>
                    <a:pt x="39255" y="49531"/>
                    <a:pt x="39291" y="49662"/>
                  </a:cubicBezTo>
                  <a:lnTo>
                    <a:pt x="39374" y="49924"/>
                  </a:lnTo>
                  <a:cubicBezTo>
                    <a:pt x="39404" y="50022"/>
                    <a:pt x="39498" y="50088"/>
                    <a:pt x="39604" y="50088"/>
                  </a:cubicBezTo>
                  <a:cubicBezTo>
                    <a:pt x="39626" y="50088"/>
                    <a:pt x="39649" y="50085"/>
                    <a:pt x="39672" y="50079"/>
                  </a:cubicBezTo>
                  <a:lnTo>
                    <a:pt x="40386" y="49865"/>
                  </a:lnTo>
                  <a:lnTo>
                    <a:pt x="40708" y="50936"/>
                  </a:lnTo>
                  <a:lnTo>
                    <a:pt x="39981" y="51162"/>
                  </a:lnTo>
                  <a:cubicBezTo>
                    <a:pt x="39862" y="51198"/>
                    <a:pt x="39791" y="51341"/>
                    <a:pt x="39839" y="51460"/>
                  </a:cubicBezTo>
                  <a:lnTo>
                    <a:pt x="39910" y="51722"/>
                  </a:lnTo>
                  <a:cubicBezTo>
                    <a:pt x="39939" y="51828"/>
                    <a:pt x="40038" y="51887"/>
                    <a:pt x="40137" y="51887"/>
                  </a:cubicBezTo>
                  <a:cubicBezTo>
                    <a:pt x="40161" y="51887"/>
                    <a:pt x="40185" y="51884"/>
                    <a:pt x="40208" y="51877"/>
                  </a:cubicBezTo>
                  <a:lnTo>
                    <a:pt x="40934" y="51662"/>
                  </a:lnTo>
                  <a:lnTo>
                    <a:pt x="41255" y="52734"/>
                  </a:lnTo>
                  <a:lnTo>
                    <a:pt x="40541" y="52948"/>
                  </a:lnTo>
                  <a:cubicBezTo>
                    <a:pt x="40410" y="52996"/>
                    <a:pt x="40351" y="53127"/>
                    <a:pt x="40386" y="53246"/>
                  </a:cubicBezTo>
                  <a:lnTo>
                    <a:pt x="40470" y="53508"/>
                  </a:lnTo>
                  <a:cubicBezTo>
                    <a:pt x="40499" y="53616"/>
                    <a:pt x="40594" y="53684"/>
                    <a:pt x="40700" y="53684"/>
                  </a:cubicBezTo>
                  <a:cubicBezTo>
                    <a:pt x="40722" y="53684"/>
                    <a:pt x="40745" y="53681"/>
                    <a:pt x="40767" y="53675"/>
                  </a:cubicBezTo>
                  <a:lnTo>
                    <a:pt x="41494" y="53448"/>
                  </a:lnTo>
                  <a:lnTo>
                    <a:pt x="41815" y="54520"/>
                  </a:lnTo>
                  <a:lnTo>
                    <a:pt x="41089" y="54746"/>
                  </a:lnTo>
                  <a:cubicBezTo>
                    <a:pt x="40970" y="54782"/>
                    <a:pt x="40898" y="54925"/>
                    <a:pt x="40946" y="55044"/>
                  </a:cubicBezTo>
                  <a:lnTo>
                    <a:pt x="41017" y="55306"/>
                  </a:lnTo>
                  <a:cubicBezTo>
                    <a:pt x="41046" y="55412"/>
                    <a:pt x="41145" y="55471"/>
                    <a:pt x="41245" y="55471"/>
                  </a:cubicBezTo>
                  <a:cubicBezTo>
                    <a:pt x="41268" y="55471"/>
                    <a:pt x="41292" y="55467"/>
                    <a:pt x="41315" y="55461"/>
                  </a:cubicBezTo>
                  <a:lnTo>
                    <a:pt x="42041" y="55234"/>
                  </a:lnTo>
                  <a:lnTo>
                    <a:pt x="42363" y="56318"/>
                  </a:lnTo>
                  <a:lnTo>
                    <a:pt x="41648" y="56532"/>
                  </a:lnTo>
                  <a:cubicBezTo>
                    <a:pt x="41517" y="56580"/>
                    <a:pt x="41458" y="56711"/>
                    <a:pt x="41494" y="56830"/>
                  </a:cubicBezTo>
                  <a:lnTo>
                    <a:pt x="41577" y="57092"/>
                  </a:lnTo>
                  <a:cubicBezTo>
                    <a:pt x="41605" y="57195"/>
                    <a:pt x="41693" y="57261"/>
                    <a:pt x="41793" y="57261"/>
                  </a:cubicBezTo>
                  <a:cubicBezTo>
                    <a:pt x="41819" y="57261"/>
                    <a:pt x="41847" y="57257"/>
                    <a:pt x="41875" y="57246"/>
                  </a:cubicBezTo>
                  <a:lnTo>
                    <a:pt x="42601" y="57032"/>
                  </a:lnTo>
                  <a:lnTo>
                    <a:pt x="42922" y="58104"/>
                  </a:lnTo>
                  <a:lnTo>
                    <a:pt x="42196" y="58330"/>
                  </a:lnTo>
                  <a:cubicBezTo>
                    <a:pt x="42077" y="58366"/>
                    <a:pt x="42006" y="58497"/>
                    <a:pt x="42053" y="58628"/>
                  </a:cubicBezTo>
                  <a:lnTo>
                    <a:pt x="42125" y="58866"/>
                  </a:lnTo>
                  <a:lnTo>
                    <a:pt x="30254" y="57354"/>
                  </a:lnTo>
                  <a:lnTo>
                    <a:pt x="30242" y="57354"/>
                  </a:lnTo>
                  <a:cubicBezTo>
                    <a:pt x="30230" y="57348"/>
                    <a:pt x="30215" y="57345"/>
                    <a:pt x="30199" y="57345"/>
                  </a:cubicBezTo>
                  <a:cubicBezTo>
                    <a:pt x="30183" y="57345"/>
                    <a:pt x="30165" y="57348"/>
                    <a:pt x="30147" y="57354"/>
                  </a:cubicBezTo>
                  <a:lnTo>
                    <a:pt x="25063" y="56699"/>
                  </a:lnTo>
                  <a:cubicBezTo>
                    <a:pt x="25022" y="56693"/>
                    <a:pt x="24980" y="56691"/>
                    <a:pt x="24939" y="56691"/>
                  </a:cubicBezTo>
                  <a:cubicBezTo>
                    <a:pt x="24708" y="56691"/>
                    <a:pt x="24485" y="56775"/>
                    <a:pt x="24313" y="56937"/>
                  </a:cubicBezTo>
                  <a:cubicBezTo>
                    <a:pt x="24194" y="56568"/>
                    <a:pt x="24051" y="56211"/>
                    <a:pt x="23896" y="55853"/>
                  </a:cubicBezTo>
                  <a:cubicBezTo>
                    <a:pt x="23456" y="54853"/>
                    <a:pt x="22813" y="53925"/>
                    <a:pt x="21896" y="53306"/>
                  </a:cubicBezTo>
                  <a:cubicBezTo>
                    <a:pt x="21323" y="52921"/>
                    <a:pt x="20626" y="52694"/>
                    <a:pt x="19941" y="52694"/>
                  </a:cubicBezTo>
                  <a:cubicBezTo>
                    <a:pt x="19544" y="52694"/>
                    <a:pt x="19151" y="52770"/>
                    <a:pt x="18788" y="52936"/>
                  </a:cubicBezTo>
                  <a:cubicBezTo>
                    <a:pt x="17836" y="53365"/>
                    <a:pt x="17217" y="54329"/>
                    <a:pt x="16979" y="55353"/>
                  </a:cubicBezTo>
                  <a:cubicBezTo>
                    <a:pt x="16740" y="56365"/>
                    <a:pt x="16848" y="57437"/>
                    <a:pt x="17026" y="58461"/>
                  </a:cubicBezTo>
                  <a:cubicBezTo>
                    <a:pt x="17860" y="63128"/>
                    <a:pt x="20503" y="66891"/>
                    <a:pt x="24099" y="69939"/>
                  </a:cubicBezTo>
                  <a:cubicBezTo>
                    <a:pt x="22110" y="68998"/>
                    <a:pt x="20169" y="67950"/>
                    <a:pt x="18288" y="66807"/>
                  </a:cubicBezTo>
                  <a:cubicBezTo>
                    <a:pt x="17074" y="66069"/>
                    <a:pt x="15883" y="65295"/>
                    <a:pt x="14716" y="64474"/>
                  </a:cubicBezTo>
                  <a:cubicBezTo>
                    <a:pt x="13538" y="62354"/>
                    <a:pt x="12311" y="59604"/>
                    <a:pt x="10930" y="57675"/>
                  </a:cubicBezTo>
                  <a:cubicBezTo>
                    <a:pt x="9656" y="55901"/>
                    <a:pt x="8263" y="54163"/>
                    <a:pt x="6430" y="52996"/>
                  </a:cubicBezTo>
                  <a:cubicBezTo>
                    <a:pt x="5513" y="52413"/>
                    <a:pt x="4453" y="51972"/>
                    <a:pt x="3370" y="51972"/>
                  </a:cubicBezTo>
                  <a:cubicBezTo>
                    <a:pt x="2274" y="51972"/>
                    <a:pt x="1143" y="52448"/>
                    <a:pt x="560" y="53377"/>
                  </a:cubicBezTo>
                  <a:cubicBezTo>
                    <a:pt x="0" y="54258"/>
                    <a:pt x="12" y="55413"/>
                    <a:pt x="369" y="56389"/>
                  </a:cubicBezTo>
                  <a:cubicBezTo>
                    <a:pt x="727" y="57366"/>
                    <a:pt x="1405" y="58199"/>
                    <a:pt x="2120" y="58961"/>
                  </a:cubicBezTo>
                  <a:cubicBezTo>
                    <a:pt x="5430" y="62461"/>
                    <a:pt x="9787" y="64152"/>
                    <a:pt x="14550" y="64688"/>
                  </a:cubicBezTo>
                  <a:cubicBezTo>
                    <a:pt x="15514" y="65355"/>
                    <a:pt x="16490" y="65998"/>
                    <a:pt x="17479" y="66617"/>
                  </a:cubicBezTo>
                  <a:cubicBezTo>
                    <a:pt x="19134" y="67653"/>
                    <a:pt x="20836" y="68605"/>
                    <a:pt x="22575" y="69486"/>
                  </a:cubicBezTo>
                  <a:cubicBezTo>
                    <a:pt x="20265" y="68760"/>
                    <a:pt x="17491" y="67629"/>
                    <a:pt x="15133" y="67188"/>
                  </a:cubicBezTo>
                  <a:cubicBezTo>
                    <a:pt x="13740" y="66923"/>
                    <a:pt x="12316" y="66705"/>
                    <a:pt x="10901" y="66705"/>
                  </a:cubicBezTo>
                  <a:cubicBezTo>
                    <a:pt x="10152" y="66705"/>
                    <a:pt x="9406" y="66766"/>
                    <a:pt x="8668" y="66914"/>
                  </a:cubicBezTo>
                  <a:cubicBezTo>
                    <a:pt x="7596" y="67129"/>
                    <a:pt x="6537" y="67545"/>
                    <a:pt x="5751" y="68295"/>
                  </a:cubicBezTo>
                  <a:cubicBezTo>
                    <a:pt x="4953" y="69046"/>
                    <a:pt x="4477" y="70177"/>
                    <a:pt x="4679" y="71260"/>
                  </a:cubicBezTo>
                  <a:cubicBezTo>
                    <a:pt x="4882" y="72272"/>
                    <a:pt x="5691" y="73106"/>
                    <a:pt x="6620" y="73570"/>
                  </a:cubicBezTo>
                  <a:cubicBezTo>
                    <a:pt x="7549" y="74022"/>
                    <a:pt x="8609" y="74165"/>
                    <a:pt x="9644" y="74213"/>
                  </a:cubicBezTo>
                  <a:cubicBezTo>
                    <a:pt x="9939" y="74228"/>
                    <a:pt x="10232" y="74236"/>
                    <a:pt x="10523" y="74236"/>
                  </a:cubicBezTo>
                  <a:cubicBezTo>
                    <a:pt x="15019" y="74236"/>
                    <a:pt x="19082" y="72449"/>
                    <a:pt x="22694" y="69665"/>
                  </a:cubicBezTo>
                  <a:lnTo>
                    <a:pt x="22836" y="69665"/>
                  </a:lnTo>
                  <a:cubicBezTo>
                    <a:pt x="22860" y="69665"/>
                    <a:pt x="22860" y="69653"/>
                    <a:pt x="22872" y="69641"/>
                  </a:cubicBezTo>
                  <a:cubicBezTo>
                    <a:pt x="23027" y="69724"/>
                    <a:pt x="23170" y="69796"/>
                    <a:pt x="23325" y="69879"/>
                  </a:cubicBezTo>
                  <a:cubicBezTo>
                    <a:pt x="25313" y="70855"/>
                    <a:pt x="27361" y="71736"/>
                    <a:pt x="29433" y="72522"/>
                  </a:cubicBezTo>
                  <a:cubicBezTo>
                    <a:pt x="30790" y="73022"/>
                    <a:pt x="32159" y="73487"/>
                    <a:pt x="33540" y="73903"/>
                  </a:cubicBezTo>
                  <a:cubicBezTo>
                    <a:pt x="31788" y="73696"/>
                    <a:pt x="29769" y="73354"/>
                    <a:pt x="28075" y="73354"/>
                  </a:cubicBezTo>
                  <a:cubicBezTo>
                    <a:pt x="28019" y="73354"/>
                    <a:pt x="27964" y="73355"/>
                    <a:pt x="27909" y="73356"/>
                  </a:cubicBezTo>
                  <a:cubicBezTo>
                    <a:pt x="26182" y="73391"/>
                    <a:pt x="24444" y="73510"/>
                    <a:pt x="22860" y="74177"/>
                  </a:cubicBezTo>
                  <a:cubicBezTo>
                    <a:pt x="22074" y="74522"/>
                    <a:pt x="21312" y="75011"/>
                    <a:pt x="20824" y="75713"/>
                  </a:cubicBezTo>
                  <a:cubicBezTo>
                    <a:pt x="20324" y="76427"/>
                    <a:pt x="20134" y="77380"/>
                    <a:pt x="20467" y="78178"/>
                  </a:cubicBezTo>
                  <a:cubicBezTo>
                    <a:pt x="20789" y="78940"/>
                    <a:pt x="21539" y="79452"/>
                    <a:pt x="22336" y="79654"/>
                  </a:cubicBezTo>
                  <a:cubicBezTo>
                    <a:pt x="22709" y="79756"/>
                    <a:pt x="23096" y="79796"/>
                    <a:pt x="23485" y="79796"/>
                  </a:cubicBezTo>
                  <a:cubicBezTo>
                    <a:pt x="23916" y="79796"/>
                    <a:pt x="24352" y="79747"/>
                    <a:pt x="24777" y="79678"/>
                  </a:cubicBezTo>
                  <a:cubicBezTo>
                    <a:pt x="28563" y="79094"/>
                    <a:pt x="31635" y="76987"/>
                    <a:pt x="34136" y="74082"/>
                  </a:cubicBezTo>
                  <a:cubicBezTo>
                    <a:pt x="34695" y="74249"/>
                    <a:pt x="35255" y="74403"/>
                    <a:pt x="35826" y="74558"/>
                  </a:cubicBezTo>
                  <a:cubicBezTo>
                    <a:pt x="36695" y="74784"/>
                    <a:pt x="37565" y="74999"/>
                    <a:pt x="38446" y="75189"/>
                  </a:cubicBezTo>
                  <a:cubicBezTo>
                    <a:pt x="38452" y="75195"/>
                    <a:pt x="38455" y="75198"/>
                    <a:pt x="38457" y="75198"/>
                  </a:cubicBezTo>
                  <a:cubicBezTo>
                    <a:pt x="38460" y="75198"/>
                    <a:pt x="38463" y="75195"/>
                    <a:pt x="38469" y="75189"/>
                  </a:cubicBezTo>
                  <a:cubicBezTo>
                    <a:pt x="39303" y="75380"/>
                    <a:pt x="40148" y="75546"/>
                    <a:pt x="40994" y="75701"/>
                  </a:cubicBezTo>
                  <a:lnTo>
                    <a:pt x="45923" y="80821"/>
                  </a:lnTo>
                  <a:cubicBezTo>
                    <a:pt x="46112" y="81016"/>
                    <a:pt x="46364" y="81112"/>
                    <a:pt x="46614" y="81112"/>
                  </a:cubicBezTo>
                  <a:cubicBezTo>
                    <a:pt x="46913" y="81112"/>
                    <a:pt x="47211" y="80974"/>
                    <a:pt x="47399" y="80702"/>
                  </a:cubicBezTo>
                  <a:lnTo>
                    <a:pt x="48887" y="78547"/>
                  </a:lnTo>
                  <a:lnTo>
                    <a:pt x="49078" y="78499"/>
                  </a:lnTo>
                  <a:lnTo>
                    <a:pt x="49233" y="79023"/>
                  </a:lnTo>
                  <a:cubicBezTo>
                    <a:pt x="49360" y="79443"/>
                    <a:pt x="49751" y="79719"/>
                    <a:pt x="50170" y="79719"/>
                  </a:cubicBezTo>
                  <a:cubicBezTo>
                    <a:pt x="50262" y="79719"/>
                    <a:pt x="50355" y="79706"/>
                    <a:pt x="50447" y="79678"/>
                  </a:cubicBezTo>
                  <a:lnTo>
                    <a:pt x="50578" y="79630"/>
                  </a:lnTo>
                  <a:lnTo>
                    <a:pt x="72795" y="72867"/>
                  </a:lnTo>
                  <a:lnTo>
                    <a:pt x="72926" y="72832"/>
                  </a:lnTo>
                  <a:cubicBezTo>
                    <a:pt x="73438" y="72677"/>
                    <a:pt x="73724" y="72129"/>
                    <a:pt x="73569" y="71617"/>
                  </a:cubicBezTo>
                  <a:lnTo>
                    <a:pt x="73533" y="71486"/>
                  </a:lnTo>
                  <a:lnTo>
                    <a:pt x="66247" y="47400"/>
                  </a:lnTo>
                  <a:cubicBezTo>
                    <a:pt x="69080" y="43233"/>
                    <a:pt x="72795" y="39125"/>
                    <a:pt x="74581" y="34779"/>
                  </a:cubicBezTo>
                  <a:cubicBezTo>
                    <a:pt x="75105" y="33494"/>
                    <a:pt x="75462" y="31910"/>
                    <a:pt x="74629" y="30791"/>
                  </a:cubicBezTo>
                  <a:cubicBezTo>
                    <a:pt x="73545" y="29410"/>
                    <a:pt x="71485" y="29624"/>
                    <a:pt x="69914" y="29005"/>
                  </a:cubicBezTo>
                  <a:cubicBezTo>
                    <a:pt x="69616" y="28898"/>
                    <a:pt x="69342" y="28719"/>
                    <a:pt x="69128" y="28481"/>
                  </a:cubicBezTo>
                  <a:cubicBezTo>
                    <a:pt x="68568" y="27790"/>
                    <a:pt x="68937" y="26755"/>
                    <a:pt x="69390" y="25981"/>
                  </a:cubicBezTo>
                  <a:cubicBezTo>
                    <a:pt x="70878" y="23457"/>
                    <a:pt x="73033" y="21361"/>
                    <a:pt x="74438" y="18801"/>
                  </a:cubicBezTo>
                  <a:cubicBezTo>
                    <a:pt x="75033" y="17718"/>
                    <a:pt x="75498" y="16503"/>
                    <a:pt x="75367" y="15277"/>
                  </a:cubicBezTo>
                  <a:cubicBezTo>
                    <a:pt x="75236" y="14051"/>
                    <a:pt x="74355" y="12848"/>
                    <a:pt x="73128" y="12670"/>
                  </a:cubicBezTo>
                  <a:cubicBezTo>
                    <a:pt x="73020" y="12654"/>
                    <a:pt x="72913" y="12647"/>
                    <a:pt x="72807" y="12647"/>
                  </a:cubicBezTo>
                  <a:cubicBezTo>
                    <a:pt x="71075" y="12647"/>
                    <a:pt x="69649" y="14552"/>
                    <a:pt x="67854" y="14575"/>
                  </a:cubicBezTo>
                  <a:cubicBezTo>
                    <a:pt x="67822" y="14578"/>
                    <a:pt x="67791" y="14579"/>
                    <a:pt x="67761" y="14579"/>
                  </a:cubicBezTo>
                  <a:cubicBezTo>
                    <a:pt x="67678" y="14579"/>
                    <a:pt x="67599" y="14568"/>
                    <a:pt x="67521" y="14551"/>
                  </a:cubicBezTo>
                  <a:lnTo>
                    <a:pt x="67533" y="14467"/>
                  </a:lnTo>
                  <a:cubicBezTo>
                    <a:pt x="67546" y="14396"/>
                    <a:pt x="67491" y="14356"/>
                    <a:pt x="67433" y="14356"/>
                  </a:cubicBezTo>
                  <a:cubicBezTo>
                    <a:pt x="67385" y="14356"/>
                    <a:pt x="67334" y="14384"/>
                    <a:pt x="67318" y="14444"/>
                  </a:cubicBezTo>
                  <a:cubicBezTo>
                    <a:pt x="67318" y="14456"/>
                    <a:pt x="67318" y="14467"/>
                    <a:pt x="67318" y="14491"/>
                  </a:cubicBezTo>
                  <a:cubicBezTo>
                    <a:pt x="67271" y="14467"/>
                    <a:pt x="67235" y="14456"/>
                    <a:pt x="67187" y="14432"/>
                  </a:cubicBezTo>
                  <a:cubicBezTo>
                    <a:pt x="66866" y="14217"/>
                    <a:pt x="66747" y="13813"/>
                    <a:pt x="66675" y="13443"/>
                  </a:cubicBezTo>
                  <a:cubicBezTo>
                    <a:pt x="66354" y="11729"/>
                    <a:pt x="66604" y="9979"/>
                    <a:pt x="66771" y="8252"/>
                  </a:cubicBezTo>
                  <a:cubicBezTo>
                    <a:pt x="66949" y="6526"/>
                    <a:pt x="67044" y="4728"/>
                    <a:pt x="66449" y="3097"/>
                  </a:cubicBezTo>
                  <a:cubicBezTo>
                    <a:pt x="65854" y="1466"/>
                    <a:pt x="64389" y="37"/>
                    <a:pt x="62663" y="1"/>
                  </a:cubicBezTo>
                  <a:cubicBezTo>
                    <a:pt x="62635" y="1"/>
                    <a:pt x="62608" y="0"/>
                    <a:pt x="62580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1561;p68"/>
            <p:cNvSpPr/>
            <p:nvPr/>
          </p:nvSpPr>
          <p:spPr>
            <a:xfrm>
              <a:off x="7244080" y="4683987"/>
              <a:ext cx="1017177" cy="436694"/>
            </a:xfrm>
            <a:custGeom>
              <a:avLst/>
              <a:gdLst/>
              <a:ahLst/>
              <a:cxnLst/>
              <a:rect l="l" t="t" r="r" b="b"/>
              <a:pathLst>
                <a:path w="31494" h="13521" extrusionOk="0">
                  <a:moveTo>
                    <a:pt x="183" y="0"/>
                  </a:moveTo>
                  <a:cubicBezTo>
                    <a:pt x="79" y="0"/>
                    <a:pt x="0" y="157"/>
                    <a:pt x="116" y="244"/>
                  </a:cubicBezTo>
                  <a:cubicBezTo>
                    <a:pt x="1878" y="1613"/>
                    <a:pt x="3723" y="2887"/>
                    <a:pt x="5616" y="4065"/>
                  </a:cubicBezTo>
                  <a:cubicBezTo>
                    <a:pt x="7510" y="5244"/>
                    <a:pt x="9462" y="6328"/>
                    <a:pt x="11474" y="7316"/>
                  </a:cubicBezTo>
                  <a:cubicBezTo>
                    <a:pt x="13475" y="8304"/>
                    <a:pt x="15511" y="9185"/>
                    <a:pt x="17582" y="9959"/>
                  </a:cubicBezTo>
                  <a:cubicBezTo>
                    <a:pt x="19678" y="10745"/>
                    <a:pt x="21797" y="11423"/>
                    <a:pt x="23964" y="11995"/>
                  </a:cubicBezTo>
                  <a:cubicBezTo>
                    <a:pt x="26119" y="12578"/>
                    <a:pt x="28310" y="13043"/>
                    <a:pt x="30512" y="13388"/>
                  </a:cubicBezTo>
                  <a:cubicBezTo>
                    <a:pt x="30774" y="13436"/>
                    <a:pt x="31048" y="13471"/>
                    <a:pt x="31310" y="13519"/>
                  </a:cubicBezTo>
                  <a:cubicBezTo>
                    <a:pt x="31317" y="13520"/>
                    <a:pt x="31324" y="13521"/>
                    <a:pt x="31331" y="13521"/>
                  </a:cubicBezTo>
                  <a:cubicBezTo>
                    <a:pt x="31479" y="13521"/>
                    <a:pt x="31493" y="13280"/>
                    <a:pt x="31334" y="13257"/>
                  </a:cubicBezTo>
                  <a:lnTo>
                    <a:pt x="31334" y="13245"/>
                  </a:lnTo>
                  <a:cubicBezTo>
                    <a:pt x="29131" y="12924"/>
                    <a:pt x="26952" y="12483"/>
                    <a:pt x="24797" y="11947"/>
                  </a:cubicBezTo>
                  <a:cubicBezTo>
                    <a:pt x="22642" y="11400"/>
                    <a:pt x="20523" y="10745"/>
                    <a:pt x="18428" y="9995"/>
                  </a:cubicBezTo>
                  <a:cubicBezTo>
                    <a:pt x="16344" y="9233"/>
                    <a:pt x="14296" y="8375"/>
                    <a:pt x="12284" y="7423"/>
                  </a:cubicBezTo>
                  <a:cubicBezTo>
                    <a:pt x="10284" y="6459"/>
                    <a:pt x="8319" y="5411"/>
                    <a:pt x="6414" y="4256"/>
                  </a:cubicBezTo>
                  <a:cubicBezTo>
                    <a:pt x="4521" y="3101"/>
                    <a:pt x="2676" y="1851"/>
                    <a:pt x="902" y="517"/>
                  </a:cubicBezTo>
                  <a:cubicBezTo>
                    <a:pt x="687" y="351"/>
                    <a:pt x="473" y="196"/>
                    <a:pt x="259" y="29"/>
                  </a:cubicBezTo>
                  <a:cubicBezTo>
                    <a:pt x="234" y="9"/>
                    <a:pt x="208" y="0"/>
                    <a:pt x="183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1562;p68"/>
            <p:cNvSpPr/>
            <p:nvPr/>
          </p:nvSpPr>
          <p:spPr>
            <a:xfrm>
              <a:off x="6860956" y="4341881"/>
              <a:ext cx="479553" cy="412278"/>
            </a:xfrm>
            <a:custGeom>
              <a:avLst/>
              <a:gdLst/>
              <a:ahLst/>
              <a:cxnLst/>
              <a:rect l="l" t="t" r="r" b="b"/>
              <a:pathLst>
                <a:path w="14848" h="12765" extrusionOk="0">
                  <a:moveTo>
                    <a:pt x="3370" y="1"/>
                  </a:moveTo>
                  <a:cubicBezTo>
                    <a:pt x="2274" y="1"/>
                    <a:pt x="1143" y="489"/>
                    <a:pt x="560" y="1418"/>
                  </a:cubicBezTo>
                  <a:cubicBezTo>
                    <a:pt x="0" y="2299"/>
                    <a:pt x="12" y="3442"/>
                    <a:pt x="369" y="4430"/>
                  </a:cubicBezTo>
                  <a:cubicBezTo>
                    <a:pt x="726" y="5406"/>
                    <a:pt x="1393" y="6240"/>
                    <a:pt x="2119" y="6990"/>
                  </a:cubicBezTo>
                  <a:cubicBezTo>
                    <a:pt x="5489" y="10562"/>
                    <a:pt x="9966" y="12252"/>
                    <a:pt x="14847" y="12764"/>
                  </a:cubicBezTo>
                  <a:lnTo>
                    <a:pt x="14847" y="12752"/>
                  </a:lnTo>
                  <a:cubicBezTo>
                    <a:pt x="13633" y="10597"/>
                    <a:pt x="12371" y="7716"/>
                    <a:pt x="10918" y="5704"/>
                  </a:cubicBezTo>
                  <a:cubicBezTo>
                    <a:pt x="9656" y="3942"/>
                    <a:pt x="8263" y="2192"/>
                    <a:pt x="6429" y="1025"/>
                  </a:cubicBezTo>
                  <a:cubicBezTo>
                    <a:pt x="5513" y="441"/>
                    <a:pt x="4453" y="13"/>
                    <a:pt x="33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1563;p68"/>
            <p:cNvSpPr/>
            <p:nvPr/>
          </p:nvSpPr>
          <p:spPr>
            <a:xfrm>
              <a:off x="6985143" y="4437097"/>
              <a:ext cx="359471" cy="319616"/>
            </a:xfrm>
            <a:custGeom>
              <a:avLst/>
              <a:gdLst/>
              <a:ahLst/>
              <a:cxnLst/>
              <a:rect l="l" t="t" r="r" b="b"/>
              <a:pathLst>
                <a:path w="11130" h="9896" extrusionOk="0">
                  <a:moveTo>
                    <a:pt x="102" y="1"/>
                  </a:moveTo>
                  <a:cubicBezTo>
                    <a:pt x="83" y="1"/>
                    <a:pt x="65" y="7"/>
                    <a:pt x="48" y="18"/>
                  </a:cubicBezTo>
                  <a:cubicBezTo>
                    <a:pt x="13" y="53"/>
                    <a:pt x="1" y="101"/>
                    <a:pt x="37" y="137"/>
                  </a:cubicBezTo>
                  <a:cubicBezTo>
                    <a:pt x="715" y="803"/>
                    <a:pt x="1406" y="1458"/>
                    <a:pt x="2096" y="2101"/>
                  </a:cubicBezTo>
                  <a:cubicBezTo>
                    <a:pt x="2799" y="2744"/>
                    <a:pt x="3501" y="3399"/>
                    <a:pt x="4216" y="4042"/>
                  </a:cubicBezTo>
                  <a:cubicBezTo>
                    <a:pt x="4918" y="4673"/>
                    <a:pt x="5621" y="5304"/>
                    <a:pt x="6335" y="5935"/>
                  </a:cubicBezTo>
                  <a:cubicBezTo>
                    <a:pt x="7049" y="6566"/>
                    <a:pt x="7776" y="7185"/>
                    <a:pt x="8490" y="7804"/>
                  </a:cubicBezTo>
                  <a:cubicBezTo>
                    <a:pt x="9216" y="8423"/>
                    <a:pt x="9943" y="9042"/>
                    <a:pt x="10681" y="9638"/>
                  </a:cubicBezTo>
                  <a:lnTo>
                    <a:pt x="10955" y="9876"/>
                  </a:lnTo>
                  <a:cubicBezTo>
                    <a:pt x="10970" y="9889"/>
                    <a:pt x="10987" y="9895"/>
                    <a:pt x="11003" y="9895"/>
                  </a:cubicBezTo>
                  <a:cubicBezTo>
                    <a:pt x="11072" y="9895"/>
                    <a:pt x="11129" y="9789"/>
                    <a:pt x="11062" y="9721"/>
                  </a:cubicBezTo>
                  <a:lnTo>
                    <a:pt x="11062" y="9721"/>
                  </a:lnTo>
                  <a:lnTo>
                    <a:pt x="11062" y="9745"/>
                  </a:lnTo>
                  <a:cubicBezTo>
                    <a:pt x="10324" y="9138"/>
                    <a:pt x="9597" y="8519"/>
                    <a:pt x="8871" y="7911"/>
                  </a:cubicBezTo>
                  <a:cubicBezTo>
                    <a:pt x="8145" y="7292"/>
                    <a:pt x="7430" y="6673"/>
                    <a:pt x="6728" y="6054"/>
                  </a:cubicBezTo>
                  <a:cubicBezTo>
                    <a:pt x="6002" y="5423"/>
                    <a:pt x="5299" y="4792"/>
                    <a:pt x="4597" y="4149"/>
                  </a:cubicBezTo>
                  <a:cubicBezTo>
                    <a:pt x="3882" y="3518"/>
                    <a:pt x="3192" y="2875"/>
                    <a:pt x="2501" y="2232"/>
                  </a:cubicBezTo>
                  <a:cubicBezTo>
                    <a:pt x="1799" y="1589"/>
                    <a:pt x="1108" y="934"/>
                    <a:pt x="429" y="279"/>
                  </a:cubicBezTo>
                  <a:lnTo>
                    <a:pt x="168" y="29"/>
                  </a:lnTo>
                  <a:cubicBezTo>
                    <a:pt x="148" y="10"/>
                    <a:pt x="125" y="1"/>
                    <a:pt x="102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1564;p68"/>
            <p:cNvSpPr/>
            <p:nvPr/>
          </p:nvSpPr>
          <p:spPr>
            <a:xfrm>
              <a:off x="7027454" y="4595425"/>
              <a:ext cx="229635" cy="87397"/>
            </a:xfrm>
            <a:custGeom>
              <a:avLst/>
              <a:gdLst/>
              <a:ahLst/>
              <a:cxnLst/>
              <a:rect l="l" t="t" r="r" b="b"/>
              <a:pathLst>
                <a:path w="7110" h="2706" extrusionOk="0">
                  <a:moveTo>
                    <a:pt x="118" y="0"/>
                  </a:moveTo>
                  <a:cubicBezTo>
                    <a:pt x="36" y="0"/>
                    <a:pt x="0" y="132"/>
                    <a:pt x="84" y="164"/>
                  </a:cubicBezTo>
                  <a:cubicBezTo>
                    <a:pt x="953" y="545"/>
                    <a:pt x="1834" y="902"/>
                    <a:pt x="2727" y="1235"/>
                  </a:cubicBezTo>
                  <a:cubicBezTo>
                    <a:pt x="3608" y="1557"/>
                    <a:pt x="4525" y="1878"/>
                    <a:pt x="5430" y="2188"/>
                  </a:cubicBezTo>
                  <a:lnTo>
                    <a:pt x="6942" y="2700"/>
                  </a:lnTo>
                  <a:cubicBezTo>
                    <a:pt x="6953" y="2703"/>
                    <a:pt x="6963" y="2705"/>
                    <a:pt x="6973" y="2705"/>
                  </a:cubicBezTo>
                  <a:cubicBezTo>
                    <a:pt x="7062" y="2705"/>
                    <a:pt x="7109" y="2577"/>
                    <a:pt x="7013" y="2545"/>
                  </a:cubicBezTo>
                  <a:cubicBezTo>
                    <a:pt x="6120" y="2235"/>
                    <a:pt x="5215" y="1926"/>
                    <a:pt x="4322" y="1616"/>
                  </a:cubicBezTo>
                  <a:cubicBezTo>
                    <a:pt x="3430" y="1307"/>
                    <a:pt x="2513" y="973"/>
                    <a:pt x="1632" y="616"/>
                  </a:cubicBezTo>
                  <a:cubicBezTo>
                    <a:pt x="1132" y="426"/>
                    <a:pt x="643" y="211"/>
                    <a:pt x="155" y="9"/>
                  </a:cubicBezTo>
                  <a:cubicBezTo>
                    <a:pt x="142" y="3"/>
                    <a:pt x="130" y="0"/>
                    <a:pt x="118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1565;p68"/>
            <p:cNvSpPr/>
            <p:nvPr/>
          </p:nvSpPr>
          <p:spPr>
            <a:xfrm>
              <a:off x="7147572" y="4502082"/>
              <a:ext cx="54357" cy="133421"/>
            </a:xfrm>
            <a:custGeom>
              <a:avLst/>
              <a:gdLst/>
              <a:ahLst/>
              <a:cxnLst/>
              <a:rect l="l" t="t" r="r" b="b"/>
              <a:pathLst>
                <a:path w="1683" h="4131" extrusionOk="0">
                  <a:moveTo>
                    <a:pt x="116" y="0"/>
                  </a:moveTo>
                  <a:cubicBezTo>
                    <a:pt x="61" y="0"/>
                    <a:pt x="1" y="55"/>
                    <a:pt x="32" y="125"/>
                  </a:cubicBezTo>
                  <a:cubicBezTo>
                    <a:pt x="449" y="1173"/>
                    <a:pt x="794" y="2220"/>
                    <a:pt x="1187" y="3268"/>
                  </a:cubicBezTo>
                  <a:cubicBezTo>
                    <a:pt x="1282" y="3542"/>
                    <a:pt x="1389" y="3804"/>
                    <a:pt x="1496" y="4078"/>
                  </a:cubicBezTo>
                  <a:cubicBezTo>
                    <a:pt x="1509" y="4115"/>
                    <a:pt x="1537" y="4131"/>
                    <a:pt x="1567" y="4131"/>
                  </a:cubicBezTo>
                  <a:cubicBezTo>
                    <a:pt x="1622" y="4131"/>
                    <a:pt x="1682" y="4076"/>
                    <a:pt x="1651" y="4006"/>
                  </a:cubicBezTo>
                  <a:cubicBezTo>
                    <a:pt x="1246" y="2959"/>
                    <a:pt x="889" y="1911"/>
                    <a:pt x="496" y="863"/>
                  </a:cubicBezTo>
                  <a:cubicBezTo>
                    <a:pt x="401" y="589"/>
                    <a:pt x="294" y="327"/>
                    <a:pt x="187" y="53"/>
                  </a:cubicBezTo>
                  <a:cubicBezTo>
                    <a:pt x="174" y="16"/>
                    <a:pt x="146" y="0"/>
                    <a:pt x="116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1566;p68"/>
            <p:cNvSpPr/>
            <p:nvPr/>
          </p:nvSpPr>
          <p:spPr>
            <a:xfrm>
              <a:off x="6977521" y="4497334"/>
              <a:ext cx="135391" cy="58555"/>
            </a:xfrm>
            <a:custGeom>
              <a:avLst/>
              <a:gdLst/>
              <a:ahLst/>
              <a:cxnLst/>
              <a:rect l="l" t="t" r="r" b="b"/>
              <a:pathLst>
                <a:path w="4192" h="1813" extrusionOk="0">
                  <a:moveTo>
                    <a:pt x="114" y="1"/>
                  </a:moveTo>
                  <a:cubicBezTo>
                    <a:pt x="34" y="1"/>
                    <a:pt x="1" y="125"/>
                    <a:pt x="94" y="177"/>
                  </a:cubicBezTo>
                  <a:cubicBezTo>
                    <a:pt x="1082" y="653"/>
                    <a:pt x="2094" y="1093"/>
                    <a:pt x="3142" y="1486"/>
                  </a:cubicBezTo>
                  <a:cubicBezTo>
                    <a:pt x="3440" y="1593"/>
                    <a:pt x="3737" y="1701"/>
                    <a:pt x="4035" y="1808"/>
                  </a:cubicBezTo>
                  <a:cubicBezTo>
                    <a:pt x="4045" y="1811"/>
                    <a:pt x="4055" y="1813"/>
                    <a:pt x="4064" y="1813"/>
                  </a:cubicBezTo>
                  <a:cubicBezTo>
                    <a:pt x="4152" y="1813"/>
                    <a:pt x="4191" y="1673"/>
                    <a:pt x="4094" y="1641"/>
                  </a:cubicBezTo>
                  <a:cubicBezTo>
                    <a:pt x="3047" y="1284"/>
                    <a:pt x="2023" y="867"/>
                    <a:pt x="1011" y="415"/>
                  </a:cubicBezTo>
                  <a:cubicBezTo>
                    <a:pt x="725" y="284"/>
                    <a:pt x="439" y="141"/>
                    <a:pt x="153" y="10"/>
                  </a:cubicBezTo>
                  <a:cubicBezTo>
                    <a:pt x="140" y="4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1567;p68"/>
            <p:cNvSpPr/>
            <p:nvPr/>
          </p:nvSpPr>
          <p:spPr>
            <a:xfrm>
              <a:off x="7005524" y="4817735"/>
              <a:ext cx="593014" cy="243620"/>
            </a:xfrm>
            <a:custGeom>
              <a:avLst/>
              <a:gdLst/>
              <a:ahLst/>
              <a:cxnLst/>
              <a:rect l="l" t="t" r="r" b="b"/>
              <a:pathLst>
                <a:path w="18361" h="7543" extrusionOk="0">
                  <a:moveTo>
                    <a:pt x="6425" y="0"/>
                  </a:moveTo>
                  <a:cubicBezTo>
                    <a:pt x="5676" y="0"/>
                    <a:pt x="4930" y="62"/>
                    <a:pt x="4192" y="210"/>
                  </a:cubicBezTo>
                  <a:cubicBezTo>
                    <a:pt x="3132" y="424"/>
                    <a:pt x="2061" y="841"/>
                    <a:pt x="1275" y="1591"/>
                  </a:cubicBezTo>
                  <a:cubicBezTo>
                    <a:pt x="477" y="2341"/>
                    <a:pt x="1" y="3484"/>
                    <a:pt x="215" y="4556"/>
                  </a:cubicBezTo>
                  <a:cubicBezTo>
                    <a:pt x="418" y="5580"/>
                    <a:pt x="1215" y="6401"/>
                    <a:pt x="2144" y="6866"/>
                  </a:cubicBezTo>
                  <a:cubicBezTo>
                    <a:pt x="3073" y="7330"/>
                    <a:pt x="4132" y="7461"/>
                    <a:pt x="5168" y="7521"/>
                  </a:cubicBezTo>
                  <a:cubicBezTo>
                    <a:pt x="5460" y="7535"/>
                    <a:pt x="5750" y="7543"/>
                    <a:pt x="6038" y="7543"/>
                  </a:cubicBezTo>
                  <a:cubicBezTo>
                    <a:pt x="10596" y="7543"/>
                    <a:pt x="14710" y="5710"/>
                    <a:pt x="18360" y="2877"/>
                  </a:cubicBezTo>
                  <a:lnTo>
                    <a:pt x="18348" y="2865"/>
                  </a:lnTo>
                  <a:cubicBezTo>
                    <a:pt x="15991" y="2151"/>
                    <a:pt x="13086" y="948"/>
                    <a:pt x="10657" y="484"/>
                  </a:cubicBezTo>
                  <a:cubicBezTo>
                    <a:pt x="9263" y="219"/>
                    <a:pt x="7839" y="0"/>
                    <a:pt x="6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1568;p68"/>
            <p:cNvSpPr/>
            <p:nvPr/>
          </p:nvSpPr>
          <p:spPr>
            <a:xfrm>
              <a:off x="7124350" y="4907558"/>
              <a:ext cx="477906" cy="22350"/>
            </a:xfrm>
            <a:custGeom>
              <a:avLst/>
              <a:gdLst/>
              <a:ahLst/>
              <a:cxnLst/>
              <a:rect l="l" t="t" r="r" b="b"/>
              <a:pathLst>
                <a:path w="14797" h="692" extrusionOk="0">
                  <a:moveTo>
                    <a:pt x="14669" y="1"/>
                  </a:moveTo>
                  <a:cubicBezTo>
                    <a:pt x="13717" y="72"/>
                    <a:pt x="12764" y="132"/>
                    <a:pt x="11824" y="191"/>
                  </a:cubicBezTo>
                  <a:cubicBezTo>
                    <a:pt x="10871" y="251"/>
                    <a:pt x="9931" y="299"/>
                    <a:pt x="8990" y="334"/>
                  </a:cubicBezTo>
                  <a:cubicBezTo>
                    <a:pt x="8050" y="382"/>
                    <a:pt x="7097" y="418"/>
                    <a:pt x="6145" y="441"/>
                  </a:cubicBezTo>
                  <a:cubicBezTo>
                    <a:pt x="5192" y="465"/>
                    <a:pt x="4251" y="489"/>
                    <a:pt x="3311" y="501"/>
                  </a:cubicBezTo>
                  <a:cubicBezTo>
                    <a:pt x="2370" y="513"/>
                    <a:pt x="1418" y="525"/>
                    <a:pt x="477" y="525"/>
                  </a:cubicBezTo>
                  <a:lnTo>
                    <a:pt x="108" y="525"/>
                  </a:lnTo>
                  <a:cubicBezTo>
                    <a:pt x="102" y="523"/>
                    <a:pt x="96" y="522"/>
                    <a:pt x="90" y="522"/>
                  </a:cubicBezTo>
                  <a:cubicBezTo>
                    <a:pt x="51" y="522"/>
                    <a:pt x="23" y="555"/>
                    <a:pt x="13" y="596"/>
                  </a:cubicBezTo>
                  <a:cubicBezTo>
                    <a:pt x="1" y="644"/>
                    <a:pt x="37" y="691"/>
                    <a:pt x="84" y="691"/>
                  </a:cubicBezTo>
                  <a:cubicBezTo>
                    <a:pt x="1037" y="691"/>
                    <a:pt x="1989" y="691"/>
                    <a:pt x="2930" y="680"/>
                  </a:cubicBezTo>
                  <a:cubicBezTo>
                    <a:pt x="3882" y="680"/>
                    <a:pt x="4835" y="656"/>
                    <a:pt x="5799" y="632"/>
                  </a:cubicBezTo>
                  <a:cubicBezTo>
                    <a:pt x="6740" y="596"/>
                    <a:pt x="7692" y="572"/>
                    <a:pt x="8645" y="525"/>
                  </a:cubicBezTo>
                  <a:cubicBezTo>
                    <a:pt x="9585" y="489"/>
                    <a:pt x="10538" y="441"/>
                    <a:pt x="11490" y="394"/>
                  </a:cubicBezTo>
                  <a:cubicBezTo>
                    <a:pt x="12431" y="334"/>
                    <a:pt x="13384" y="275"/>
                    <a:pt x="14324" y="215"/>
                  </a:cubicBezTo>
                  <a:lnTo>
                    <a:pt x="14693" y="191"/>
                  </a:lnTo>
                  <a:cubicBezTo>
                    <a:pt x="14797" y="180"/>
                    <a:pt x="14778" y="12"/>
                    <a:pt x="14679" y="12"/>
                  </a:cubicBezTo>
                  <a:cubicBezTo>
                    <a:pt x="14676" y="12"/>
                    <a:pt x="14673" y="12"/>
                    <a:pt x="14669" y="13"/>
                  </a:cubicBezTo>
                  <a:lnTo>
                    <a:pt x="14669" y="1"/>
                  </a:ln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1569;p68"/>
            <p:cNvSpPr/>
            <p:nvPr/>
          </p:nvSpPr>
          <p:spPr>
            <a:xfrm>
              <a:off x="7263136" y="4914599"/>
              <a:ext cx="224984" cy="100058"/>
            </a:xfrm>
            <a:custGeom>
              <a:avLst/>
              <a:gdLst/>
              <a:ahLst/>
              <a:cxnLst/>
              <a:rect l="l" t="t" r="r" b="b"/>
              <a:pathLst>
                <a:path w="6966" h="3098" extrusionOk="0">
                  <a:moveTo>
                    <a:pt x="6846" y="1"/>
                  </a:moveTo>
                  <a:cubicBezTo>
                    <a:pt x="6835" y="1"/>
                    <a:pt x="6824" y="3"/>
                    <a:pt x="6812" y="9"/>
                  </a:cubicBezTo>
                  <a:lnTo>
                    <a:pt x="6812" y="21"/>
                  </a:lnTo>
                  <a:cubicBezTo>
                    <a:pt x="5943" y="414"/>
                    <a:pt x="5086" y="819"/>
                    <a:pt x="4229" y="1212"/>
                  </a:cubicBezTo>
                  <a:cubicBezTo>
                    <a:pt x="3360" y="1593"/>
                    <a:pt x="2479" y="1986"/>
                    <a:pt x="1586" y="2355"/>
                  </a:cubicBezTo>
                  <a:cubicBezTo>
                    <a:pt x="1097" y="2545"/>
                    <a:pt x="597" y="2736"/>
                    <a:pt x="97" y="2926"/>
                  </a:cubicBezTo>
                  <a:cubicBezTo>
                    <a:pt x="0" y="2958"/>
                    <a:pt x="50" y="3098"/>
                    <a:pt x="139" y="3098"/>
                  </a:cubicBezTo>
                  <a:cubicBezTo>
                    <a:pt x="149" y="3098"/>
                    <a:pt x="158" y="3096"/>
                    <a:pt x="169" y="3093"/>
                  </a:cubicBezTo>
                  <a:cubicBezTo>
                    <a:pt x="1062" y="2759"/>
                    <a:pt x="1943" y="2402"/>
                    <a:pt x="2812" y="2033"/>
                  </a:cubicBezTo>
                  <a:cubicBezTo>
                    <a:pt x="3681" y="1652"/>
                    <a:pt x="4562" y="1247"/>
                    <a:pt x="5419" y="854"/>
                  </a:cubicBezTo>
                  <a:lnTo>
                    <a:pt x="6872" y="176"/>
                  </a:lnTo>
                  <a:cubicBezTo>
                    <a:pt x="6966" y="134"/>
                    <a:pt x="6923" y="1"/>
                    <a:pt x="6846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1570;p68"/>
            <p:cNvSpPr/>
            <p:nvPr/>
          </p:nvSpPr>
          <p:spPr>
            <a:xfrm>
              <a:off x="7286262" y="4858464"/>
              <a:ext cx="129610" cy="65209"/>
            </a:xfrm>
            <a:custGeom>
              <a:avLst/>
              <a:gdLst/>
              <a:ahLst/>
              <a:cxnLst/>
              <a:rect l="l" t="t" r="r" b="b"/>
              <a:pathLst>
                <a:path w="4013" h="2019" extrusionOk="0">
                  <a:moveTo>
                    <a:pt x="118" y="0"/>
                  </a:moveTo>
                  <a:cubicBezTo>
                    <a:pt x="36" y="0"/>
                    <a:pt x="0" y="134"/>
                    <a:pt x="84" y="176"/>
                  </a:cubicBezTo>
                  <a:cubicBezTo>
                    <a:pt x="1096" y="640"/>
                    <a:pt x="2084" y="1152"/>
                    <a:pt x="3084" y="1640"/>
                  </a:cubicBezTo>
                  <a:cubicBezTo>
                    <a:pt x="3346" y="1771"/>
                    <a:pt x="3596" y="1890"/>
                    <a:pt x="3858" y="2009"/>
                  </a:cubicBezTo>
                  <a:cubicBezTo>
                    <a:pt x="3872" y="2015"/>
                    <a:pt x="3885" y="2018"/>
                    <a:pt x="3897" y="2018"/>
                  </a:cubicBezTo>
                  <a:cubicBezTo>
                    <a:pt x="3978" y="2018"/>
                    <a:pt x="4012" y="1896"/>
                    <a:pt x="3929" y="1854"/>
                  </a:cubicBezTo>
                  <a:cubicBezTo>
                    <a:pt x="2917" y="1390"/>
                    <a:pt x="1929" y="866"/>
                    <a:pt x="929" y="378"/>
                  </a:cubicBezTo>
                  <a:cubicBezTo>
                    <a:pt x="679" y="247"/>
                    <a:pt x="417" y="128"/>
                    <a:pt x="155" y="9"/>
                  </a:cubicBezTo>
                  <a:cubicBezTo>
                    <a:pt x="142" y="3"/>
                    <a:pt x="130" y="0"/>
                    <a:pt x="118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1571;p68"/>
            <p:cNvSpPr/>
            <p:nvPr/>
          </p:nvSpPr>
          <p:spPr>
            <a:xfrm>
              <a:off x="7159587" y="4922286"/>
              <a:ext cx="137038" cy="55778"/>
            </a:xfrm>
            <a:custGeom>
              <a:avLst/>
              <a:gdLst/>
              <a:ahLst/>
              <a:cxnLst/>
              <a:rect l="l" t="t" r="r" b="b"/>
              <a:pathLst>
                <a:path w="4243" h="1727" extrusionOk="0">
                  <a:moveTo>
                    <a:pt x="4115" y="1"/>
                  </a:moveTo>
                  <a:cubicBezTo>
                    <a:pt x="4103" y="1"/>
                    <a:pt x="4090" y="3"/>
                    <a:pt x="4077" y="9"/>
                  </a:cubicBezTo>
                  <a:cubicBezTo>
                    <a:pt x="3065" y="474"/>
                    <a:pt x="2041" y="890"/>
                    <a:pt x="993" y="1259"/>
                  </a:cubicBezTo>
                  <a:cubicBezTo>
                    <a:pt x="696" y="1367"/>
                    <a:pt x="398" y="1462"/>
                    <a:pt x="101" y="1557"/>
                  </a:cubicBezTo>
                  <a:cubicBezTo>
                    <a:pt x="1" y="1590"/>
                    <a:pt x="56" y="1726"/>
                    <a:pt x="150" y="1726"/>
                  </a:cubicBezTo>
                  <a:cubicBezTo>
                    <a:pt x="157" y="1726"/>
                    <a:pt x="164" y="1725"/>
                    <a:pt x="172" y="1724"/>
                  </a:cubicBezTo>
                  <a:cubicBezTo>
                    <a:pt x="1220" y="1378"/>
                    <a:pt x="2256" y="997"/>
                    <a:pt x="3279" y="557"/>
                  </a:cubicBezTo>
                  <a:cubicBezTo>
                    <a:pt x="3577" y="438"/>
                    <a:pt x="3863" y="307"/>
                    <a:pt x="4149" y="176"/>
                  </a:cubicBezTo>
                  <a:cubicBezTo>
                    <a:pt x="4243" y="134"/>
                    <a:pt x="4199" y="1"/>
                    <a:pt x="4115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1572;p68"/>
            <p:cNvSpPr/>
            <p:nvPr/>
          </p:nvSpPr>
          <p:spPr>
            <a:xfrm>
              <a:off x="7511221" y="5032876"/>
              <a:ext cx="455330" cy="207576"/>
            </a:xfrm>
            <a:custGeom>
              <a:avLst/>
              <a:gdLst/>
              <a:ahLst/>
              <a:cxnLst/>
              <a:rect l="l" t="t" r="r" b="b"/>
              <a:pathLst>
                <a:path w="14098" h="6427" extrusionOk="0">
                  <a:moveTo>
                    <a:pt x="7993" y="0"/>
                  </a:moveTo>
                  <a:cubicBezTo>
                    <a:pt x="7920" y="0"/>
                    <a:pt x="7847" y="1"/>
                    <a:pt x="7775" y="2"/>
                  </a:cubicBezTo>
                  <a:cubicBezTo>
                    <a:pt x="6061" y="26"/>
                    <a:pt x="4311" y="145"/>
                    <a:pt x="2727" y="824"/>
                  </a:cubicBezTo>
                  <a:cubicBezTo>
                    <a:pt x="1941" y="1157"/>
                    <a:pt x="1179" y="1645"/>
                    <a:pt x="691" y="2360"/>
                  </a:cubicBezTo>
                  <a:cubicBezTo>
                    <a:pt x="203" y="3062"/>
                    <a:pt x="1" y="4015"/>
                    <a:pt x="334" y="4812"/>
                  </a:cubicBezTo>
                  <a:cubicBezTo>
                    <a:pt x="655" y="5574"/>
                    <a:pt x="1406" y="6086"/>
                    <a:pt x="2203" y="6289"/>
                  </a:cubicBezTo>
                  <a:cubicBezTo>
                    <a:pt x="2574" y="6389"/>
                    <a:pt x="2953" y="6426"/>
                    <a:pt x="3334" y="6426"/>
                  </a:cubicBezTo>
                  <a:cubicBezTo>
                    <a:pt x="3771" y="6426"/>
                    <a:pt x="4211" y="6376"/>
                    <a:pt x="4644" y="6313"/>
                  </a:cubicBezTo>
                  <a:cubicBezTo>
                    <a:pt x="8478" y="5717"/>
                    <a:pt x="11585" y="3562"/>
                    <a:pt x="14098" y="610"/>
                  </a:cubicBezTo>
                  <a:cubicBezTo>
                    <a:pt x="12228" y="438"/>
                    <a:pt x="9906" y="0"/>
                    <a:pt x="79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1573;p68"/>
            <p:cNvSpPr/>
            <p:nvPr/>
          </p:nvSpPr>
          <p:spPr>
            <a:xfrm>
              <a:off x="7602755" y="5050543"/>
              <a:ext cx="367029" cy="92403"/>
            </a:xfrm>
            <a:custGeom>
              <a:avLst/>
              <a:gdLst/>
              <a:ahLst/>
              <a:cxnLst/>
              <a:rect l="l" t="t" r="r" b="b"/>
              <a:pathLst>
                <a:path w="11364" h="2861" extrusionOk="0">
                  <a:moveTo>
                    <a:pt x="11260" y="0"/>
                  </a:moveTo>
                  <a:cubicBezTo>
                    <a:pt x="11253" y="0"/>
                    <a:pt x="11247" y="1"/>
                    <a:pt x="11240" y="3"/>
                  </a:cubicBezTo>
                  <a:cubicBezTo>
                    <a:pt x="10525" y="205"/>
                    <a:pt x="9799" y="408"/>
                    <a:pt x="9073" y="598"/>
                  </a:cubicBezTo>
                  <a:cubicBezTo>
                    <a:pt x="8347" y="789"/>
                    <a:pt x="7632" y="979"/>
                    <a:pt x="6906" y="1158"/>
                  </a:cubicBezTo>
                  <a:cubicBezTo>
                    <a:pt x="6180" y="1348"/>
                    <a:pt x="5453" y="1527"/>
                    <a:pt x="4727" y="1694"/>
                  </a:cubicBezTo>
                  <a:cubicBezTo>
                    <a:pt x="3989" y="1872"/>
                    <a:pt x="3263" y="2039"/>
                    <a:pt x="2548" y="2194"/>
                  </a:cubicBezTo>
                  <a:cubicBezTo>
                    <a:pt x="1810" y="2360"/>
                    <a:pt x="1084" y="2515"/>
                    <a:pt x="346" y="2658"/>
                  </a:cubicBezTo>
                  <a:lnTo>
                    <a:pt x="72" y="2718"/>
                  </a:lnTo>
                  <a:cubicBezTo>
                    <a:pt x="36" y="2730"/>
                    <a:pt x="0" y="2753"/>
                    <a:pt x="0" y="2789"/>
                  </a:cubicBezTo>
                  <a:cubicBezTo>
                    <a:pt x="12" y="2837"/>
                    <a:pt x="48" y="2861"/>
                    <a:pt x="84" y="2861"/>
                  </a:cubicBezTo>
                  <a:cubicBezTo>
                    <a:pt x="810" y="2706"/>
                    <a:pt x="1548" y="2551"/>
                    <a:pt x="2274" y="2396"/>
                  </a:cubicBezTo>
                  <a:cubicBezTo>
                    <a:pt x="3013" y="2230"/>
                    <a:pt x="3739" y="2063"/>
                    <a:pt x="4477" y="1896"/>
                  </a:cubicBezTo>
                  <a:cubicBezTo>
                    <a:pt x="5215" y="1718"/>
                    <a:pt x="5941" y="1551"/>
                    <a:pt x="6668" y="1360"/>
                  </a:cubicBezTo>
                  <a:cubicBezTo>
                    <a:pt x="7394" y="1182"/>
                    <a:pt x="8120" y="991"/>
                    <a:pt x="8847" y="801"/>
                  </a:cubicBezTo>
                  <a:cubicBezTo>
                    <a:pt x="9573" y="610"/>
                    <a:pt x="10287" y="408"/>
                    <a:pt x="11014" y="205"/>
                  </a:cubicBezTo>
                  <a:lnTo>
                    <a:pt x="11287" y="134"/>
                  </a:lnTo>
                  <a:cubicBezTo>
                    <a:pt x="11364" y="112"/>
                    <a:pt x="11330" y="0"/>
                    <a:pt x="11260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1574;p68"/>
            <p:cNvSpPr/>
            <p:nvPr/>
          </p:nvSpPr>
          <p:spPr>
            <a:xfrm>
              <a:off x="7723486" y="5074315"/>
              <a:ext cx="159194" cy="112072"/>
            </a:xfrm>
            <a:custGeom>
              <a:avLst/>
              <a:gdLst/>
              <a:ahLst/>
              <a:cxnLst/>
              <a:rect l="l" t="t" r="r" b="b"/>
              <a:pathLst>
                <a:path w="4929" h="3470" extrusionOk="0">
                  <a:moveTo>
                    <a:pt x="4833" y="1"/>
                  </a:moveTo>
                  <a:cubicBezTo>
                    <a:pt x="4819" y="1"/>
                    <a:pt x="4803" y="6"/>
                    <a:pt x="4787" y="17"/>
                  </a:cubicBezTo>
                  <a:cubicBezTo>
                    <a:pt x="4192" y="458"/>
                    <a:pt x="3585" y="910"/>
                    <a:pt x="2989" y="1351"/>
                  </a:cubicBezTo>
                  <a:cubicBezTo>
                    <a:pt x="2382" y="1803"/>
                    <a:pt x="1751" y="2232"/>
                    <a:pt x="1132" y="2660"/>
                  </a:cubicBezTo>
                  <a:cubicBezTo>
                    <a:pt x="775" y="2887"/>
                    <a:pt x="429" y="3113"/>
                    <a:pt x="60" y="3339"/>
                  </a:cubicBezTo>
                  <a:cubicBezTo>
                    <a:pt x="0" y="3379"/>
                    <a:pt x="41" y="3469"/>
                    <a:pt x="105" y="3469"/>
                  </a:cubicBezTo>
                  <a:cubicBezTo>
                    <a:pt x="117" y="3469"/>
                    <a:pt x="130" y="3466"/>
                    <a:pt x="144" y="3458"/>
                  </a:cubicBezTo>
                  <a:cubicBezTo>
                    <a:pt x="775" y="3065"/>
                    <a:pt x="1406" y="2648"/>
                    <a:pt x="2013" y="2208"/>
                  </a:cubicBezTo>
                  <a:cubicBezTo>
                    <a:pt x="2632" y="1779"/>
                    <a:pt x="3239" y="1327"/>
                    <a:pt x="3847" y="886"/>
                  </a:cubicBezTo>
                  <a:lnTo>
                    <a:pt x="4870" y="124"/>
                  </a:lnTo>
                  <a:cubicBezTo>
                    <a:pt x="4928" y="86"/>
                    <a:pt x="4893" y="1"/>
                    <a:pt x="4833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1575;p68"/>
            <p:cNvSpPr/>
            <p:nvPr/>
          </p:nvSpPr>
          <p:spPr>
            <a:xfrm>
              <a:off x="7717543" y="5061686"/>
              <a:ext cx="109682" cy="31296"/>
            </a:xfrm>
            <a:custGeom>
              <a:avLst/>
              <a:gdLst/>
              <a:ahLst/>
              <a:cxnLst/>
              <a:rect l="l" t="t" r="r" b="b"/>
              <a:pathLst>
                <a:path w="3396" h="969" extrusionOk="0">
                  <a:moveTo>
                    <a:pt x="83" y="1"/>
                  </a:moveTo>
                  <a:cubicBezTo>
                    <a:pt x="15" y="1"/>
                    <a:pt x="1" y="124"/>
                    <a:pt x="78" y="146"/>
                  </a:cubicBezTo>
                  <a:cubicBezTo>
                    <a:pt x="935" y="337"/>
                    <a:pt x="1780" y="587"/>
                    <a:pt x="2626" y="801"/>
                  </a:cubicBezTo>
                  <a:cubicBezTo>
                    <a:pt x="2852" y="861"/>
                    <a:pt x="3078" y="908"/>
                    <a:pt x="3292" y="968"/>
                  </a:cubicBezTo>
                  <a:cubicBezTo>
                    <a:pt x="3296" y="968"/>
                    <a:pt x="3299" y="968"/>
                    <a:pt x="3303" y="968"/>
                  </a:cubicBezTo>
                  <a:cubicBezTo>
                    <a:pt x="3378" y="968"/>
                    <a:pt x="3396" y="848"/>
                    <a:pt x="3316" y="825"/>
                  </a:cubicBezTo>
                  <a:cubicBezTo>
                    <a:pt x="2459" y="634"/>
                    <a:pt x="1614" y="384"/>
                    <a:pt x="768" y="170"/>
                  </a:cubicBezTo>
                  <a:cubicBezTo>
                    <a:pt x="542" y="110"/>
                    <a:pt x="316" y="51"/>
                    <a:pt x="101" y="3"/>
                  </a:cubicBezTo>
                  <a:cubicBezTo>
                    <a:pt x="95" y="2"/>
                    <a:pt x="89" y="1"/>
                    <a:pt x="83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1576;p68"/>
            <p:cNvSpPr/>
            <p:nvPr/>
          </p:nvSpPr>
          <p:spPr>
            <a:xfrm>
              <a:off x="7637734" y="5110844"/>
              <a:ext cx="97668" cy="63594"/>
            </a:xfrm>
            <a:custGeom>
              <a:avLst/>
              <a:gdLst/>
              <a:ahLst/>
              <a:cxnLst/>
              <a:rect l="l" t="t" r="r" b="b"/>
              <a:pathLst>
                <a:path w="3024" h="1969" extrusionOk="0">
                  <a:moveTo>
                    <a:pt x="2934" y="1"/>
                  </a:moveTo>
                  <a:cubicBezTo>
                    <a:pt x="2921" y="1"/>
                    <a:pt x="2908" y="6"/>
                    <a:pt x="2894" y="17"/>
                  </a:cubicBezTo>
                  <a:cubicBezTo>
                    <a:pt x="2191" y="529"/>
                    <a:pt x="1465" y="1017"/>
                    <a:pt x="715" y="1470"/>
                  </a:cubicBezTo>
                  <a:cubicBezTo>
                    <a:pt x="501" y="1601"/>
                    <a:pt x="275" y="1720"/>
                    <a:pt x="60" y="1839"/>
                  </a:cubicBezTo>
                  <a:cubicBezTo>
                    <a:pt x="0" y="1879"/>
                    <a:pt x="41" y="1969"/>
                    <a:pt x="105" y="1969"/>
                  </a:cubicBezTo>
                  <a:cubicBezTo>
                    <a:pt x="117" y="1969"/>
                    <a:pt x="130" y="1966"/>
                    <a:pt x="144" y="1958"/>
                  </a:cubicBezTo>
                  <a:cubicBezTo>
                    <a:pt x="906" y="1529"/>
                    <a:pt x="1644" y="1065"/>
                    <a:pt x="2358" y="565"/>
                  </a:cubicBezTo>
                  <a:cubicBezTo>
                    <a:pt x="2561" y="422"/>
                    <a:pt x="2763" y="279"/>
                    <a:pt x="2965" y="124"/>
                  </a:cubicBezTo>
                  <a:cubicBezTo>
                    <a:pt x="3023" y="86"/>
                    <a:pt x="2988" y="1"/>
                    <a:pt x="2934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1577;p68"/>
            <p:cNvSpPr/>
            <p:nvPr/>
          </p:nvSpPr>
          <p:spPr>
            <a:xfrm>
              <a:off x="7401245" y="4365879"/>
              <a:ext cx="273431" cy="568242"/>
            </a:xfrm>
            <a:custGeom>
              <a:avLst/>
              <a:gdLst/>
              <a:ahLst/>
              <a:cxnLst/>
              <a:rect l="l" t="t" r="r" b="b"/>
              <a:pathLst>
                <a:path w="8466" h="17594" extrusionOk="0">
                  <a:moveTo>
                    <a:pt x="3198" y="0"/>
                  </a:moveTo>
                  <a:cubicBezTo>
                    <a:pt x="2803" y="0"/>
                    <a:pt x="2412" y="74"/>
                    <a:pt x="2048" y="234"/>
                  </a:cubicBezTo>
                  <a:cubicBezTo>
                    <a:pt x="1096" y="663"/>
                    <a:pt x="477" y="1627"/>
                    <a:pt x="239" y="2651"/>
                  </a:cubicBezTo>
                  <a:cubicBezTo>
                    <a:pt x="0" y="3675"/>
                    <a:pt x="108" y="4723"/>
                    <a:pt x="298" y="5759"/>
                  </a:cubicBezTo>
                  <a:cubicBezTo>
                    <a:pt x="1155" y="10593"/>
                    <a:pt x="3977" y="14486"/>
                    <a:pt x="7775" y="17593"/>
                  </a:cubicBezTo>
                  <a:cubicBezTo>
                    <a:pt x="7942" y="15117"/>
                    <a:pt x="8466" y="12009"/>
                    <a:pt x="8359" y="9533"/>
                  </a:cubicBezTo>
                  <a:cubicBezTo>
                    <a:pt x="8263" y="7354"/>
                    <a:pt x="8061" y="5140"/>
                    <a:pt x="7168" y="3151"/>
                  </a:cubicBezTo>
                  <a:cubicBezTo>
                    <a:pt x="6716" y="2151"/>
                    <a:pt x="6073" y="1210"/>
                    <a:pt x="5168" y="603"/>
                  </a:cubicBezTo>
                  <a:cubicBezTo>
                    <a:pt x="4585" y="225"/>
                    <a:pt x="3886" y="0"/>
                    <a:pt x="3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1578;p68"/>
            <p:cNvSpPr/>
            <p:nvPr/>
          </p:nvSpPr>
          <p:spPr>
            <a:xfrm>
              <a:off x="7526983" y="4474564"/>
              <a:ext cx="129222" cy="462532"/>
            </a:xfrm>
            <a:custGeom>
              <a:avLst/>
              <a:gdLst/>
              <a:ahLst/>
              <a:cxnLst/>
              <a:rect l="l" t="t" r="r" b="b"/>
              <a:pathLst>
                <a:path w="4001" h="14321" extrusionOk="0">
                  <a:moveTo>
                    <a:pt x="84" y="1"/>
                  </a:moveTo>
                  <a:cubicBezTo>
                    <a:pt x="36" y="12"/>
                    <a:pt x="1" y="48"/>
                    <a:pt x="13" y="96"/>
                  </a:cubicBezTo>
                  <a:cubicBezTo>
                    <a:pt x="215" y="1024"/>
                    <a:pt x="441" y="1953"/>
                    <a:pt x="667" y="2882"/>
                  </a:cubicBezTo>
                  <a:cubicBezTo>
                    <a:pt x="894" y="3799"/>
                    <a:pt x="1120" y="4727"/>
                    <a:pt x="1370" y="5668"/>
                  </a:cubicBezTo>
                  <a:cubicBezTo>
                    <a:pt x="1608" y="6585"/>
                    <a:pt x="1858" y="7501"/>
                    <a:pt x="2108" y="8430"/>
                  </a:cubicBezTo>
                  <a:cubicBezTo>
                    <a:pt x="2370" y="9347"/>
                    <a:pt x="2632" y="10264"/>
                    <a:pt x="2894" y="11180"/>
                  </a:cubicBezTo>
                  <a:cubicBezTo>
                    <a:pt x="3156" y="12085"/>
                    <a:pt x="3430" y="13002"/>
                    <a:pt x="3704" y="13919"/>
                  </a:cubicBezTo>
                  <a:lnTo>
                    <a:pt x="3811" y="14264"/>
                  </a:lnTo>
                  <a:cubicBezTo>
                    <a:pt x="3824" y="14303"/>
                    <a:pt x="3854" y="14320"/>
                    <a:pt x="3886" y="14320"/>
                  </a:cubicBezTo>
                  <a:cubicBezTo>
                    <a:pt x="3941" y="14320"/>
                    <a:pt x="4000" y="14268"/>
                    <a:pt x="3977" y="14193"/>
                  </a:cubicBezTo>
                  <a:lnTo>
                    <a:pt x="3966" y="14193"/>
                  </a:lnTo>
                  <a:cubicBezTo>
                    <a:pt x="3692" y="13288"/>
                    <a:pt x="3418" y="12371"/>
                    <a:pt x="3144" y="11466"/>
                  </a:cubicBezTo>
                  <a:cubicBezTo>
                    <a:pt x="2882" y="10549"/>
                    <a:pt x="2620" y="9633"/>
                    <a:pt x="2370" y="8728"/>
                  </a:cubicBezTo>
                  <a:cubicBezTo>
                    <a:pt x="2108" y="7811"/>
                    <a:pt x="1858" y="6882"/>
                    <a:pt x="1620" y="5966"/>
                  </a:cubicBezTo>
                  <a:cubicBezTo>
                    <a:pt x="1382" y="5037"/>
                    <a:pt x="1144" y="4120"/>
                    <a:pt x="918" y="3203"/>
                  </a:cubicBezTo>
                  <a:cubicBezTo>
                    <a:pt x="691" y="2287"/>
                    <a:pt x="477" y="1358"/>
                    <a:pt x="263" y="429"/>
                  </a:cubicBezTo>
                  <a:lnTo>
                    <a:pt x="179" y="84"/>
                  </a:lnTo>
                  <a:cubicBezTo>
                    <a:pt x="179" y="36"/>
                    <a:pt x="132" y="1"/>
                    <a:pt x="84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1579;p68"/>
            <p:cNvSpPr/>
            <p:nvPr/>
          </p:nvSpPr>
          <p:spPr>
            <a:xfrm>
              <a:off x="7475628" y="4630598"/>
              <a:ext cx="147761" cy="196304"/>
            </a:xfrm>
            <a:custGeom>
              <a:avLst/>
              <a:gdLst/>
              <a:ahLst/>
              <a:cxnLst/>
              <a:rect l="l" t="t" r="r" b="b"/>
              <a:pathLst>
                <a:path w="4575" h="6078" extrusionOk="0">
                  <a:moveTo>
                    <a:pt x="120" y="0"/>
                  </a:moveTo>
                  <a:cubicBezTo>
                    <a:pt x="61" y="0"/>
                    <a:pt x="1" y="70"/>
                    <a:pt x="43" y="146"/>
                  </a:cubicBezTo>
                  <a:cubicBezTo>
                    <a:pt x="555" y="944"/>
                    <a:pt x="1103" y="1718"/>
                    <a:pt x="1662" y="2480"/>
                  </a:cubicBezTo>
                  <a:cubicBezTo>
                    <a:pt x="2222" y="3242"/>
                    <a:pt x="2817" y="4016"/>
                    <a:pt x="3400" y="4778"/>
                  </a:cubicBezTo>
                  <a:lnTo>
                    <a:pt x="4389" y="6040"/>
                  </a:lnTo>
                  <a:cubicBezTo>
                    <a:pt x="4405" y="6066"/>
                    <a:pt x="4428" y="6077"/>
                    <a:pt x="4451" y="6077"/>
                  </a:cubicBezTo>
                  <a:cubicBezTo>
                    <a:pt x="4512" y="6077"/>
                    <a:pt x="4575" y="6002"/>
                    <a:pt x="4532" y="5933"/>
                  </a:cubicBezTo>
                  <a:cubicBezTo>
                    <a:pt x="3948" y="5195"/>
                    <a:pt x="3365" y="4433"/>
                    <a:pt x="2781" y="3682"/>
                  </a:cubicBezTo>
                  <a:cubicBezTo>
                    <a:pt x="2210" y="2932"/>
                    <a:pt x="1638" y="2147"/>
                    <a:pt x="1079" y="1361"/>
                  </a:cubicBezTo>
                  <a:cubicBezTo>
                    <a:pt x="769" y="932"/>
                    <a:pt x="472" y="480"/>
                    <a:pt x="186" y="39"/>
                  </a:cubicBezTo>
                  <a:cubicBezTo>
                    <a:pt x="169" y="12"/>
                    <a:pt x="144" y="0"/>
                    <a:pt x="120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1580;p68"/>
            <p:cNvSpPr/>
            <p:nvPr/>
          </p:nvSpPr>
          <p:spPr>
            <a:xfrm>
              <a:off x="7596909" y="4618873"/>
              <a:ext cx="36851" cy="138136"/>
            </a:xfrm>
            <a:custGeom>
              <a:avLst/>
              <a:gdLst/>
              <a:ahLst/>
              <a:cxnLst/>
              <a:rect l="l" t="t" r="r" b="b"/>
              <a:pathLst>
                <a:path w="1141" h="4277" extrusionOk="0">
                  <a:moveTo>
                    <a:pt x="1041" y="0"/>
                  </a:moveTo>
                  <a:cubicBezTo>
                    <a:pt x="1003" y="0"/>
                    <a:pt x="966" y="22"/>
                    <a:pt x="955" y="69"/>
                  </a:cubicBezTo>
                  <a:cubicBezTo>
                    <a:pt x="729" y="1164"/>
                    <a:pt x="455" y="2248"/>
                    <a:pt x="205" y="3331"/>
                  </a:cubicBezTo>
                  <a:cubicBezTo>
                    <a:pt x="134" y="3617"/>
                    <a:pt x="74" y="3891"/>
                    <a:pt x="15" y="4176"/>
                  </a:cubicBezTo>
                  <a:cubicBezTo>
                    <a:pt x="1" y="4239"/>
                    <a:pt x="55" y="4277"/>
                    <a:pt x="108" y="4277"/>
                  </a:cubicBezTo>
                  <a:cubicBezTo>
                    <a:pt x="146" y="4277"/>
                    <a:pt x="183" y="4257"/>
                    <a:pt x="193" y="4212"/>
                  </a:cubicBezTo>
                  <a:cubicBezTo>
                    <a:pt x="407" y="3117"/>
                    <a:pt x="693" y="2033"/>
                    <a:pt x="943" y="950"/>
                  </a:cubicBezTo>
                  <a:cubicBezTo>
                    <a:pt x="1003" y="664"/>
                    <a:pt x="1074" y="378"/>
                    <a:pt x="1134" y="105"/>
                  </a:cubicBezTo>
                  <a:cubicBezTo>
                    <a:pt x="1140" y="37"/>
                    <a:pt x="1090" y="0"/>
                    <a:pt x="1041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1581;p68"/>
            <p:cNvSpPr/>
            <p:nvPr/>
          </p:nvSpPr>
          <p:spPr>
            <a:xfrm>
              <a:off x="7487837" y="4520977"/>
              <a:ext cx="84813" cy="120018"/>
            </a:xfrm>
            <a:custGeom>
              <a:avLst/>
              <a:gdLst/>
              <a:ahLst/>
              <a:cxnLst/>
              <a:rect l="l" t="t" r="r" b="b"/>
              <a:pathLst>
                <a:path w="2626" h="3716" extrusionOk="0">
                  <a:moveTo>
                    <a:pt x="123" y="1"/>
                  </a:moveTo>
                  <a:cubicBezTo>
                    <a:pt x="63" y="1"/>
                    <a:pt x="0" y="71"/>
                    <a:pt x="34" y="147"/>
                  </a:cubicBezTo>
                  <a:cubicBezTo>
                    <a:pt x="606" y="1100"/>
                    <a:pt x="1213" y="2028"/>
                    <a:pt x="1868" y="2921"/>
                  </a:cubicBezTo>
                  <a:cubicBezTo>
                    <a:pt x="2046" y="3183"/>
                    <a:pt x="2237" y="3433"/>
                    <a:pt x="2439" y="3683"/>
                  </a:cubicBezTo>
                  <a:cubicBezTo>
                    <a:pt x="2455" y="3706"/>
                    <a:pt x="2477" y="3715"/>
                    <a:pt x="2500" y="3715"/>
                  </a:cubicBezTo>
                  <a:cubicBezTo>
                    <a:pt x="2561" y="3715"/>
                    <a:pt x="2625" y="3646"/>
                    <a:pt x="2582" y="3576"/>
                  </a:cubicBezTo>
                  <a:cubicBezTo>
                    <a:pt x="1903" y="2707"/>
                    <a:pt x="1272" y="1790"/>
                    <a:pt x="677" y="850"/>
                  </a:cubicBezTo>
                  <a:cubicBezTo>
                    <a:pt x="510" y="588"/>
                    <a:pt x="344" y="314"/>
                    <a:pt x="189" y="40"/>
                  </a:cubicBezTo>
                  <a:cubicBezTo>
                    <a:pt x="172" y="12"/>
                    <a:pt x="147" y="1"/>
                    <a:pt x="123" y="1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1582;p68"/>
            <p:cNvSpPr/>
            <p:nvPr/>
          </p:nvSpPr>
          <p:spPr>
            <a:xfrm>
              <a:off x="7796190" y="4701170"/>
              <a:ext cx="307278" cy="388700"/>
            </a:xfrm>
            <a:custGeom>
              <a:avLst/>
              <a:gdLst/>
              <a:ahLst/>
              <a:cxnLst/>
              <a:rect l="l" t="t" r="r" b="b"/>
              <a:pathLst>
                <a:path w="9514" h="12035" extrusionOk="0">
                  <a:moveTo>
                    <a:pt x="2502" y="1"/>
                  </a:moveTo>
                  <a:cubicBezTo>
                    <a:pt x="1881" y="1"/>
                    <a:pt x="1262" y="201"/>
                    <a:pt x="810" y="628"/>
                  </a:cubicBezTo>
                  <a:cubicBezTo>
                    <a:pt x="214" y="1188"/>
                    <a:pt x="0" y="2069"/>
                    <a:pt x="83" y="2879"/>
                  </a:cubicBezTo>
                  <a:cubicBezTo>
                    <a:pt x="179" y="3700"/>
                    <a:pt x="524" y="4462"/>
                    <a:pt x="929" y="5176"/>
                  </a:cubicBezTo>
                  <a:cubicBezTo>
                    <a:pt x="2810" y="8546"/>
                    <a:pt x="5894" y="10713"/>
                    <a:pt x="9513" y="12034"/>
                  </a:cubicBezTo>
                  <a:cubicBezTo>
                    <a:pt x="9001" y="10153"/>
                    <a:pt x="8585" y="7713"/>
                    <a:pt x="7882" y="5903"/>
                  </a:cubicBezTo>
                  <a:cubicBezTo>
                    <a:pt x="7251" y="4307"/>
                    <a:pt x="6537" y="2712"/>
                    <a:pt x="5358" y="1474"/>
                  </a:cubicBezTo>
                  <a:cubicBezTo>
                    <a:pt x="4775" y="843"/>
                    <a:pt x="4048" y="319"/>
                    <a:pt x="3227" y="93"/>
                  </a:cubicBezTo>
                  <a:cubicBezTo>
                    <a:pt x="2991" y="32"/>
                    <a:pt x="2746" y="1"/>
                    <a:pt x="2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1583;p68"/>
            <p:cNvSpPr/>
            <p:nvPr/>
          </p:nvSpPr>
          <p:spPr>
            <a:xfrm>
              <a:off x="7893086" y="4780528"/>
              <a:ext cx="213454" cy="312091"/>
            </a:xfrm>
            <a:custGeom>
              <a:avLst/>
              <a:gdLst/>
              <a:ahLst/>
              <a:cxnLst/>
              <a:rect l="l" t="t" r="r" b="b"/>
              <a:pathLst>
                <a:path w="6609" h="9663" extrusionOk="0">
                  <a:moveTo>
                    <a:pt x="76" y="0"/>
                  </a:moveTo>
                  <a:cubicBezTo>
                    <a:pt x="67" y="0"/>
                    <a:pt x="57" y="2"/>
                    <a:pt x="48" y="5"/>
                  </a:cubicBezTo>
                  <a:cubicBezTo>
                    <a:pt x="24" y="17"/>
                    <a:pt x="0" y="64"/>
                    <a:pt x="24" y="100"/>
                  </a:cubicBezTo>
                  <a:cubicBezTo>
                    <a:pt x="417" y="731"/>
                    <a:pt x="822" y="1362"/>
                    <a:pt x="1215" y="1993"/>
                  </a:cubicBezTo>
                  <a:cubicBezTo>
                    <a:pt x="1620" y="2612"/>
                    <a:pt x="2036" y="3243"/>
                    <a:pt x="2453" y="3874"/>
                  </a:cubicBezTo>
                  <a:cubicBezTo>
                    <a:pt x="2870" y="4494"/>
                    <a:pt x="3287" y="5125"/>
                    <a:pt x="3703" y="5732"/>
                  </a:cubicBezTo>
                  <a:cubicBezTo>
                    <a:pt x="4132" y="6351"/>
                    <a:pt x="4561" y="6970"/>
                    <a:pt x="4989" y="7577"/>
                  </a:cubicBezTo>
                  <a:cubicBezTo>
                    <a:pt x="5418" y="8184"/>
                    <a:pt x="5858" y="8804"/>
                    <a:pt x="6299" y="9399"/>
                  </a:cubicBezTo>
                  <a:lnTo>
                    <a:pt x="6466" y="9637"/>
                  </a:lnTo>
                  <a:cubicBezTo>
                    <a:pt x="6477" y="9655"/>
                    <a:pt x="6493" y="9662"/>
                    <a:pt x="6509" y="9662"/>
                  </a:cubicBezTo>
                  <a:cubicBezTo>
                    <a:pt x="6557" y="9662"/>
                    <a:pt x="6608" y="9595"/>
                    <a:pt x="6573" y="9542"/>
                  </a:cubicBezTo>
                  <a:lnTo>
                    <a:pt x="6561" y="9542"/>
                  </a:lnTo>
                  <a:cubicBezTo>
                    <a:pt x="6120" y="8935"/>
                    <a:pt x="5680" y="8327"/>
                    <a:pt x="5251" y="7720"/>
                  </a:cubicBezTo>
                  <a:cubicBezTo>
                    <a:pt x="4823" y="7113"/>
                    <a:pt x="4394" y="6506"/>
                    <a:pt x="3977" y="5887"/>
                  </a:cubicBezTo>
                  <a:cubicBezTo>
                    <a:pt x="3549" y="5279"/>
                    <a:pt x="3132" y="4648"/>
                    <a:pt x="2715" y="4029"/>
                  </a:cubicBezTo>
                  <a:cubicBezTo>
                    <a:pt x="2298" y="3410"/>
                    <a:pt x="1894" y="2791"/>
                    <a:pt x="1489" y="2160"/>
                  </a:cubicBezTo>
                  <a:cubicBezTo>
                    <a:pt x="1084" y="1541"/>
                    <a:pt x="691" y="910"/>
                    <a:pt x="298" y="279"/>
                  </a:cubicBezTo>
                  <a:lnTo>
                    <a:pt x="143" y="41"/>
                  </a:lnTo>
                  <a:cubicBezTo>
                    <a:pt x="134" y="14"/>
                    <a:pt x="105" y="0"/>
                    <a:pt x="76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1584;p68"/>
            <p:cNvSpPr/>
            <p:nvPr/>
          </p:nvSpPr>
          <p:spPr>
            <a:xfrm>
              <a:off x="7894668" y="4908979"/>
              <a:ext cx="159162" cy="109747"/>
            </a:xfrm>
            <a:custGeom>
              <a:avLst/>
              <a:gdLst/>
              <a:ahLst/>
              <a:cxnLst/>
              <a:rect l="l" t="t" r="r" b="b"/>
              <a:pathLst>
                <a:path w="4928" h="3398" extrusionOk="0">
                  <a:moveTo>
                    <a:pt x="101" y="0"/>
                  </a:moveTo>
                  <a:cubicBezTo>
                    <a:pt x="44" y="0"/>
                    <a:pt x="1" y="85"/>
                    <a:pt x="59" y="124"/>
                  </a:cubicBezTo>
                  <a:cubicBezTo>
                    <a:pt x="642" y="588"/>
                    <a:pt x="1249" y="1017"/>
                    <a:pt x="1856" y="1445"/>
                  </a:cubicBezTo>
                  <a:cubicBezTo>
                    <a:pt x="2476" y="1874"/>
                    <a:pt x="3107" y="2291"/>
                    <a:pt x="3738" y="2707"/>
                  </a:cubicBezTo>
                  <a:lnTo>
                    <a:pt x="4797" y="3386"/>
                  </a:lnTo>
                  <a:cubicBezTo>
                    <a:pt x="4810" y="3394"/>
                    <a:pt x="4822" y="3398"/>
                    <a:pt x="4834" y="3398"/>
                  </a:cubicBezTo>
                  <a:cubicBezTo>
                    <a:pt x="4889" y="3398"/>
                    <a:pt x="4928" y="3318"/>
                    <a:pt x="4869" y="3279"/>
                  </a:cubicBezTo>
                  <a:cubicBezTo>
                    <a:pt x="4250" y="2874"/>
                    <a:pt x="3619" y="2469"/>
                    <a:pt x="2999" y="2052"/>
                  </a:cubicBezTo>
                  <a:cubicBezTo>
                    <a:pt x="2380" y="1636"/>
                    <a:pt x="1749" y="1207"/>
                    <a:pt x="1142" y="767"/>
                  </a:cubicBezTo>
                  <a:cubicBezTo>
                    <a:pt x="809" y="528"/>
                    <a:pt x="463" y="278"/>
                    <a:pt x="142" y="16"/>
                  </a:cubicBezTo>
                  <a:cubicBezTo>
                    <a:pt x="128" y="5"/>
                    <a:pt x="114" y="0"/>
                    <a:pt x="101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1585;p68"/>
            <p:cNvSpPr/>
            <p:nvPr/>
          </p:nvSpPr>
          <p:spPr>
            <a:xfrm>
              <a:off x="8004774" y="4861403"/>
              <a:ext cx="16246" cy="110554"/>
            </a:xfrm>
            <a:custGeom>
              <a:avLst/>
              <a:gdLst/>
              <a:ahLst/>
              <a:cxnLst/>
              <a:rect l="l" t="t" r="r" b="b"/>
              <a:pathLst>
                <a:path w="503" h="3423" extrusionOk="0">
                  <a:moveTo>
                    <a:pt x="76" y="0"/>
                  </a:moveTo>
                  <a:cubicBezTo>
                    <a:pt x="39" y="0"/>
                    <a:pt x="1" y="31"/>
                    <a:pt x="7" y="85"/>
                  </a:cubicBezTo>
                  <a:cubicBezTo>
                    <a:pt x="126" y="954"/>
                    <a:pt x="186" y="1823"/>
                    <a:pt x="281" y="2692"/>
                  </a:cubicBezTo>
                  <a:cubicBezTo>
                    <a:pt x="305" y="2918"/>
                    <a:pt x="329" y="3144"/>
                    <a:pt x="364" y="3371"/>
                  </a:cubicBezTo>
                  <a:cubicBezTo>
                    <a:pt x="370" y="3406"/>
                    <a:pt x="397" y="3423"/>
                    <a:pt x="425" y="3423"/>
                  </a:cubicBezTo>
                  <a:cubicBezTo>
                    <a:pt x="463" y="3423"/>
                    <a:pt x="502" y="3394"/>
                    <a:pt x="495" y="3347"/>
                  </a:cubicBezTo>
                  <a:cubicBezTo>
                    <a:pt x="376" y="2478"/>
                    <a:pt x="317" y="1609"/>
                    <a:pt x="222" y="727"/>
                  </a:cubicBezTo>
                  <a:cubicBezTo>
                    <a:pt x="198" y="513"/>
                    <a:pt x="174" y="287"/>
                    <a:pt x="138" y="61"/>
                  </a:cubicBezTo>
                  <a:cubicBezTo>
                    <a:pt x="133" y="19"/>
                    <a:pt x="105" y="0"/>
                    <a:pt x="76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1586;p68"/>
            <p:cNvSpPr/>
            <p:nvPr/>
          </p:nvSpPr>
          <p:spPr>
            <a:xfrm>
              <a:off x="7875806" y="4824518"/>
              <a:ext cx="93081" cy="69601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05" y="0"/>
                  </a:moveTo>
                  <a:cubicBezTo>
                    <a:pt x="47" y="0"/>
                    <a:pt x="0" y="82"/>
                    <a:pt x="59" y="131"/>
                  </a:cubicBezTo>
                  <a:cubicBezTo>
                    <a:pt x="726" y="691"/>
                    <a:pt x="1417" y="1227"/>
                    <a:pt x="2131" y="1727"/>
                  </a:cubicBezTo>
                  <a:cubicBezTo>
                    <a:pt x="2333" y="1869"/>
                    <a:pt x="2536" y="2000"/>
                    <a:pt x="2750" y="2143"/>
                  </a:cubicBezTo>
                  <a:cubicBezTo>
                    <a:pt x="2762" y="2151"/>
                    <a:pt x="2773" y="2154"/>
                    <a:pt x="2784" y="2154"/>
                  </a:cubicBezTo>
                  <a:cubicBezTo>
                    <a:pt x="2841" y="2154"/>
                    <a:pt x="2881" y="2064"/>
                    <a:pt x="2821" y="2024"/>
                  </a:cubicBezTo>
                  <a:lnTo>
                    <a:pt x="2833" y="2024"/>
                  </a:lnTo>
                  <a:cubicBezTo>
                    <a:pt x="2095" y="1548"/>
                    <a:pt x="1393" y="1036"/>
                    <a:pt x="714" y="488"/>
                  </a:cubicBezTo>
                  <a:cubicBezTo>
                    <a:pt x="512" y="334"/>
                    <a:pt x="321" y="179"/>
                    <a:pt x="143" y="12"/>
                  </a:cubicBezTo>
                  <a:cubicBezTo>
                    <a:pt x="130" y="4"/>
                    <a:pt x="117" y="0"/>
                    <a:pt x="105" y="0"/>
                  </a:cubicBezTo>
                  <a:close/>
                </a:path>
              </a:pathLst>
            </a:custGeom>
            <a:solidFill>
              <a:srgbClr val="364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1587;p68"/>
            <p:cNvSpPr/>
            <p:nvPr/>
          </p:nvSpPr>
          <p:spPr>
            <a:xfrm>
              <a:off x="7624459" y="4494718"/>
              <a:ext cx="1187708" cy="788543"/>
            </a:xfrm>
            <a:custGeom>
              <a:avLst/>
              <a:gdLst/>
              <a:ahLst/>
              <a:cxnLst/>
              <a:rect l="l" t="t" r="r" b="b"/>
              <a:pathLst>
                <a:path w="36774" h="24415" extrusionOk="0">
                  <a:moveTo>
                    <a:pt x="11421" y="5202"/>
                  </a:moveTo>
                  <a:cubicBezTo>
                    <a:pt x="11465" y="5202"/>
                    <a:pt x="11510" y="5205"/>
                    <a:pt x="11556" y="5211"/>
                  </a:cubicBezTo>
                  <a:lnTo>
                    <a:pt x="28880" y="7413"/>
                  </a:lnTo>
                  <a:cubicBezTo>
                    <a:pt x="29606" y="7508"/>
                    <a:pt x="29963" y="8330"/>
                    <a:pt x="29546" y="8925"/>
                  </a:cubicBezTo>
                  <a:lnTo>
                    <a:pt x="23188" y="18093"/>
                  </a:lnTo>
                  <a:cubicBezTo>
                    <a:pt x="22995" y="18364"/>
                    <a:pt x="22697" y="18502"/>
                    <a:pt x="22399" y="18502"/>
                  </a:cubicBezTo>
                  <a:cubicBezTo>
                    <a:pt x="22145" y="18502"/>
                    <a:pt x="21891" y="18402"/>
                    <a:pt x="21700" y="18200"/>
                  </a:cubicBezTo>
                  <a:lnTo>
                    <a:pt x="10746" y="6842"/>
                  </a:lnTo>
                  <a:cubicBezTo>
                    <a:pt x="10147" y="6220"/>
                    <a:pt x="10600" y="5202"/>
                    <a:pt x="11421" y="5202"/>
                  </a:cubicBezTo>
                  <a:close/>
                  <a:moveTo>
                    <a:pt x="1300" y="0"/>
                  </a:moveTo>
                  <a:cubicBezTo>
                    <a:pt x="471" y="0"/>
                    <a:pt x="1" y="1014"/>
                    <a:pt x="602" y="1639"/>
                  </a:cubicBezTo>
                  <a:lnTo>
                    <a:pt x="22284" y="24118"/>
                  </a:lnTo>
                  <a:cubicBezTo>
                    <a:pt x="22472" y="24317"/>
                    <a:pt x="22722" y="24414"/>
                    <a:pt x="22971" y="24414"/>
                  </a:cubicBezTo>
                  <a:cubicBezTo>
                    <a:pt x="23271" y="24414"/>
                    <a:pt x="23571" y="24272"/>
                    <a:pt x="23760" y="23999"/>
                  </a:cubicBezTo>
                  <a:lnTo>
                    <a:pt x="36357" y="5901"/>
                  </a:lnTo>
                  <a:cubicBezTo>
                    <a:pt x="36773" y="5306"/>
                    <a:pt x="36404" y="4484"/>
                    <a:pt x="35690" y="4389"/>
                  </a:cubicBezTo>
                  <a:lnTo>
                    <a:pt x="1424" y="8"/>
                  </a:lnTo>
                  <a:cubicBezTo>
                    <a:pt x="1382" y="3"/>
                    <a:pt x="1340" y="0"/>
                    <a:pt x="1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1588;p68"/>
            <p:cNvSpPr/>
            <p:nvPr/>
          </p:nvSpPr>
          <p:spPr>
            <a:xfrm>
              <a:off x="8618735" y="4619778"/>
              <a:ext cx="33880" cy="96860"/>
            </a:xfrm>
            <a:custGeom>
              <a:avLst/>
              <a:gdLst/>
              <a:ahLst/>
              <a:cxnLst/>
              <a:rect l="l" t="t" r="r" b="b"/>
              <a:pathLst>
                <a:path w="1049" h="2999" extrusionOk="0">
                  <a:moveTo>
                    <a:pt x="828" y="0"/>
                  </a:moveTo>
                  <a:cubicBezTo>
                    <a:pt x="746" y="0"/>
                    <a:pt x="671" y="54"/>
                    <a:pt x="644" y="136"/>
                  </a:cubicBezTo>
                  <a:lnTo>
                    <a:pt x="120" y="2398"/>
                  </a:lnTo>
                  <a:lnTo>
                    <a:pt x="36" y="2732"/>
                  </a:lnTo>
                  <a:cubicBezTo>
                    <a:pt x="1" y="2827"/>
                    <a:pt x="60" y="2946"/>
                    <a:pt x="155" y="2982"/>
                  </a:cubicBezTo>
                  <a:cubicBezTo>
                    <a:pt x="181" y="2993"/>
                    <a:pt x="207" y="2998"/>
                    <a:pt x="232" y="2998"/>
                  </a:cubicBezTo>
                  <a:cubicBezTo>
                    <a:pt x="311" y="2998"/>
                    <a:pt x="381" y="2947"/>
                    <a:pt x="417" y="2874"/>
                  </a:cubicBezTo>
                  <a:lnTo>
                    <a:pt x="941" y="600"/>
                  </a:lnTo>
                  <a:lnTo>
                    <a:pt x="1013" y="267"/>
                  </a:lnTo>
                  <a:cubicBezTo>
                    <a:pt x="1048" y="172"/>
                    <a:pt x="1001" y="53"/>
                    <a:pt x="905" y="17"/>
                  </a:cubicBezTo>
                  <a:cubicBezTo>
                    <a:pt x="880" y="6"/>
                    <a:pt x="854" y="0"/>
                    <a:pt x="8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1589;p68"/>
            <p:cNvSpPr/>
            <p:nvPr/>
          </p:nvSpPr>
          <p:spPr>
            <a:xfrm>
              <a:off x="8483372" y="4599947"/>
              <a:ext cx="33880" cy="96860"/>
            </a:xfrm>
            <a:custGeom>
              <a:avLst/>
              <a:gdLst/>
              <a:ahLst/>
              <a:cxnLst/>
              <a:rect l="l" t="t" r="r" b="b"/>
              <a:pathLst>
                <a:path w="1049" h="2999" extrusionOk="0">
                  <a:moveTo>
                    <a:pt x="822" y="0"/>
                  </a:moveTo>
                  <a:cubicBezTo>
                    <a:pt x="738" y="0"/>
                    <a:pt x="659" y="47"/>
                    <a:pt x="632" y="131"/>
                  </a:cubicBezTo>
                  <a:lnTo>
                    <a:pt x="108" y="2405"/>
                  </a:lnTo>
                  <a:lnTo>
                    <a:pt x="36" y="2726"/>
                  </a:lnTo>
                  <a:cubicBezTo>
                    <a:pt x="1" y="2822"/>
                    <a:pt x="48" y="2941"/>
                    <a:pt x="143" y="2988"/>
                  </a:cubicBezTo>
                  <a:cubicBezTo>
                    <a:pt x="165" y="2996"/>
                    <a:pt x="187" y="2999"/>
                    <a:pt x="208" y="2999"/>
                  </a:cubicBezTo>
                  <a:cubicBezTo>
                    <a:pt x="295" y="2999"/>
                    <a:pt x="377" y="2946"/>
                    <a:pt x="405" y="2869"/>
                  </a:cubicBezTo>
                  <a:lnTo>
                    <a:pt x="929" y="595"/>
                  </a:lnTo>
                  <a:lnTo>
                    <a:pt x="1013" y="274"/>
                  </a:lnTo>
                  <a:cubicBezTo>
                    <a:pt x="1048" y="167"/>
                    <a:pt x="989" y="48"/>
                    <a:pt x="894" y="12"/>
                  </a:cubicBezTo>
                  <a:cubicBezTo>
                    <a:pt x="870" y="4"/>
                    <a:pt x="846" y="0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1590;p68"/>
            <p:cNvSpPr/>
            <p:nvPr/>
          </p:nvSpPr>
          <p:spPr>
            <a:xfrm>
              <a:off x="8343391" y="4584023"/>
              <a:ext cx="33880" cy="97022"/>
            </a:xfrm>
            <a:custGeom>
              <a:avLst/>
              <a:gdLst/>
              <a:ahLst/>
              <a:cxnLst/>
              <a:rect l="l" t="t" r="r" b="b"/>
              <a:pathLst>
                <a:path w="1049" h="3004" extrusionOk="0">
                  <a:moveTo>
                    <a:pt x="816" y="0"/>
                  </a:moveTo>
                  <a:cubicBezTo>
                    <a:pt x="735" y="0"/>
                    <a:pt x="659" y="54"/>
                    <a:pt x="632" y="136"/>
                  </a:cubicBezTo>
                  <a:lnTo>
                    <a:pt x="108" y="2410"/>
                  </a:lnTo>
                  <a:lnTo>
                    <a:pt x="36" y="2731"/>
                  </a:lnTo>
                  <a:cubicBezTo>
                    <a:pt x="1" y="2827"/>
                    <a:pt x="48" y="2946"/>
                    <a:pt x="155" y="2993"/>
                  </a:cubicBezTo>
                  <a:cubicBezTo>
                    <a:pt x="175" y="3000"/>
                    <a:pt x="195" y="3004"/>
                    <a:pt x="215" y="3004"/>
                  </a:cubicBezTo>
                  <a:cubicBezTo>
                    <a:pt x="295" y="3004"/>
                    <a:pt x="377" y="2950"/>
                    <a:pt x="406" y="2874"/>
                  </a:cubicBezTo>
                  <a:lnTo>
                    <a:pt x="929" y="600"/>
                  </a:lnTo>
                  <a:lnTo>
                    <a:pt x="1013" y="267"/>
                  </a:lnTo>
                  <a:cubicBezTo>
                    <a:pt x="1048" y="171"/>
                    <a:pt x="989" y="52"/>
                    <a:pt x="894" y="17"/>
                  </a:cubicBezTo>
                  <a:cubicBezTo>
                    <a:pt x="868" y="5"/>
                    <a:pt x="842" y="0"/>
                    <a:pt x="8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1591;p68"/>
            <p:cNvSpPr/>
            <p:nvPr/>
          </p:nvSpPr>
          <p:spPr>
            <a:xfrm>
              <a:off x="8067304" y="4549787"/>
              <a:ext cx="33848" cy="96699"/>
            </a:xfrm>
            <a:custGeom>
              <a:avLst/>
              <a:gdLst/>
              <a:ahLst/>
              <a:cxnLst/>
              <a:rect l="l" t="t" r="r" b="b"/>
              <a:pathLst>
                <a:path w="1048" h="2994" extrusionOk="0">
                  <a:moveTo>
                    <a:pt x="822" y="0"/>
                  </a:moveTo>
                  <a:cubicBezTo>
                    <a:pt x="746" y="0"/>
                    <a:pt x="670" y="54"/>
                    <a:pt x="643" y="136"/>
                  </a:cubicBezTo>
                  <a:lnTo>
                    <a:pt x="119" y="2398"/>
                  </a:lnTo>
                  <a:lnTo>
                    <a:pt x="36" y="2720"/>
                  </a:lnTo>
                  <a:cubicBezTo>
                    <a:pt x="0" y="2827"/>
                    <a:pt x="60" y="2934"/>
                    <a:pt x="155" y="2982"/>
                  </a:cubicBezTo>
                  <a:cubicBezTo>
                    <a:pt x="179" y="2990"/>
                    <a:pt x="202" y="2993"/>
                    <a:pt x="225" y="2993"/>
                  </a:cubicBezTo>
                  <a:cubicBezTo>
                    <a:pt x="306" y="2993"/>
                    <a:pt x="380" y="2946"/>
                    <a:pt x="417" y="2863"/>
                  </a:cubicBezTo>
                  <a:lnTo>
                    <a:pt x="417" y="2875"/>
                  </a:lnTo>
                  <a:lnTo>
                    <a:pt x="941" y="600"/>
                  </a:lnTo>
                  <a:lnTo>
                    <a:pt x="1012" y="267"/>
                  </a:lnTo>
                  <a:cubicBezTo>
                    <a:pt x="1048" y="172"/>
                    <a:pt x="1000" y="53"/>
                    <a:pt x="893" y="17"/>
                  </a:cubicBezTo>
                  <a:cubicBezTo>
                    <a:pt x="870" y="6"/>
                    <a:pt x="846" y="0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1592;p68"/>
            <p:cNvSpPr/>
            <p:nvPr/>
          </p:nvSpPr>
          <p:spPr>
            <a:xfrm>
              <a:off x="8200341" y="4568229"/>
              <a:ext cx="33880" cy="96860"/>
            </a:xfrm>
            <a:custGeom>
              <a:avLst/>
              <a:gdLst/>
              <a:ahLst/>
              <a:cxnLst/>
              <a:rect l="l" t="t" r="r" b="b"/>
              <a:pathLst>
                <a:path w="1049" h="2999" extrusionOk="0">
                  <a:moveTo>
                    <a:pt x="828" y="1"/>
                  </a:moveTo>
                  <a:cubicBezTo>
                    <a:pt x="746" y="1"/>
                    <a:pt x="671" y="55"/>
                    <a:pt x="644" y="137"/>
                  </a:cubicBezTo>
                  <a:lnTo>
                    <a:pt x="120" y="2399"/>
                  </a:lnTo>
                  <a:lnTo>
                    <a:pt x="36" y="2732"/>
                  </a:lnTo>
                  <a:cubicBezTo>
                    <a:pt x="1" y="2827"/>
                    <a:pt x="60" y="2946"/>
                    <a:pt x="155" y="2982"/>
                  </a:cubicBezTo>
                  <a:cubicBezTo>
                    <a:pt x="181" y="2994"/>
                    <a:pt x="208" y="2999"/>
                    <a:pt x="234" y="2999"/>
                  </a:cubicBezTo>
                  <a:cubicBezTo>
                    <a:pt x="315" y="2999"/>
                    <a:pt x="390" y="2947"/>
                    <a:pt x="417" y="2875"/>
                  </a:cubicBezTo>
                  <a:lnTo>
                    <a:pt x="941" y="601"/>
                  </a:lnTo>
                  <a:lnTo>
                    <a:pt x="1025" y="268"/>
                  </a:lnTo>
                  <a:cubicBezTo>
                    <a:pt x="1048" y="172"/>
                    <a:pt x="1001" y="53"/>
                    <a:pt x="905" y="18"/>
                  </a:cubicBezTo>
                  <a:cubicBezTo>
                    <a:pt x="880" y="6"/>
                    <a:pt x="854" y="1"/>
                    <a:pt x="8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1593;p68"/>
            <p:cNvSpPr/>
            <p:nvPr/>
          </p:nvSpPr>
          <p:spPr>
            <a:xfrm>
              <a:off x="7808496" y="4515744"/>
              <a:ext cx="33848" cy="97248"/>
            </a:xfrm>
            <a:custGeom>
              <a:avLst/>
              <a:gdLst/>
              <a:ahLst/>
              <a:cxnLst/>
              <a:rect l="l" t="t" r="r" b="b"/>
              <a:pathLst>
                <a:path w="1048" h="3011" extrusionOk="0">
                  <a:moveTo>
                    <a:pt x="840" y="1"/>
                  </a:moveTo>
                  <a:cubicBezTo>
                    <a:pt x="754" y="1"/>
                    <a:pt x="672" y="54"/>
                    <a:pt x="643" y="130"/>
                  </a:cubicBezTo>
                  <a:lnTo>
                    <a:pt x="119" y="2416"/>
                  </a:lnTo>
                  <a:lnTo>
                    <a:pt x="36" y="2738"/>
                  </a:lnTo>
                  <a:cubicBezTo>
                    <a:pt x="0" y="2833"/>
                    <a:pt x="60" y="2952"/>
                    <a:pt x="155" y="3000"/>
                  </a:cubicBezTo>
                  <a:cubicBezTo>
                    <a:pt x="176" y="3007"/>
                    <a:pt x="198" y="3010"/>
                    <a:pt x="219" y="3010"/>
                  </a:cubicBezTo>
                  <a:cubicBezTo>
                    <a:pt x="303" y="3010"/>
                    <a:pt x="379" y="2957"/>
                    <a:pt x="417" y="2881"/>
                  </a:cubicBezTo>
                  <a:lnTo>
                    <a:pt x="417" y="2869"/>
                  </a:lnTo>
                  <a:lnTo>
                    <a:pt x="941" y="595"/>
                  </a:lnTo>
                  <a:lnTo>
                    <a:pt x="1012" y="273"/>
                  </a:lnTo>
                  <a:cubicBezTo>
                    <a:pt x="1048" y="166"/>
                    <a:pt x="1000" y="59"/>
                    <a:pt x="905" y="11"/>
                  </a:cubicBezTo>
                  <a:cubicBezTo>
                    <a:pt x="884" y="4"/>
                    <a:pt x="862" y="1"/>
                    <a:pt x="8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1594;p68"/>
            <p:cNvSpPr/>
            <p:nvPr/>
          </p:nvSpPr>
          <p:spPr>
            <a:xfrm>
              <a:off x="7941921" y="4534413"/>
              <a:ext cx="33880" cy="96699"/>
            </a:xfrm>
            <a:custGeom>
              <a:avLst/>
              <a:gdLst/>
              <a:ahLst/>
              <a:cxnLst/>
              <a:rect l="l" t="t" r="r" b="b"/>
              <a:pathLst>
                <a:path w="1049" h="2994" extrusionOk="0">
                  <a:moveTo>
                    <a:pt x="815" y="0"/>
                  </a:moveTo>
                  <a:cubicBezTo>
                    <a:pt x="734" y="0"/>
                    <a:pt x="659" y="52"/>
                    <a:pt x="632" y="124"/>
                  </a:cubicBezTo>
                  <a:lnTo>
                    <a:pt x="108" y="2398"/>
                  </a:lnTo>
                  <a:lnTo>
                    <a:pt x="36" y="2731"/>
                  </a:lnTo>
                  <a:cubicBezTo>
                    <a:pt x="1" y="2827"/>
                    <a:pt x="48" y="2946"/>
                    <a:pt x="155" y="2981"/>
                  </a:cubicBezTo>
                  <a:cubicBezTo>
                    <a:pt x="179" y="2989"/>
                    <a:pt x="203" y="2993"/>
                    <a:pt x="226" y="2993"/>
                  </a:cubicBezTo>
                  <a:cubicBezTo>
                    <a:pt x="307" y="2993"/>
                    <a:pt x="380" y="2946"/>
                    <a:pt x="417" y="2862"/>
                  </a:cubicBezTo>
                  <a:lnTo>
                    <a:pt x="405" y="2862"/>
                  </a:lnTo>
                  <a:lnTo>
                    <a:pt x="929" y="600"/>
                  </a:lnTo>
                  <a:lnTo>
                    <a:pt x="1013" y="267"/>
                  </a:lnTo>
                  <a:cubicBezTo>
                    <a:pt x="1048" y="172"/>
                    <a:pt x="989" y="53"/>
                    <a:pt x="894" y="17"/>
                  </a:cubicBezTo>
                  <a:cubicBezTo>
                    <a:pt x="868" y="5"/>
                    <a:pt x="841" y="0"/>
                    <a:pt x="8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1595;p68"/>
            <p:cNvSpPr/>
            <p:nvPr/>
          </p:nvSpPr>
          <p:spPr>
            <a:xfrm>
              <a:off x="8435312" y="2664458"/>
              <a:ext cx="866413" cy="1660867"/>
            </a:xfrm>
            <a:custGeom>
              <a:avLst/>
              <a:gdLst/>
              <a:ahLst/>
              <a:cxnLst/>
              <a:rect l="l" t="t" r="r" b="b"/>
              <a:pathLst>
                <a:path w="26826" h="51424" extrusionOk="0">
                  <a:moveTo>
                    <a:pt x="13916" y="0"/>
                  </a:moveTo>
                  <a:cubicBezTo>
                    <a:pt x="12015" y="0"/>
                    <a:pt x="10468" y="1603"/>
                    <a:pt x="9549" y="3287"/>
                  </a:cubicBezTo>
                  <a:cubicBezTo>
                    <a:pt x="8358" y="5466"/>
                    <a:pt x="7775" y="7919"/>
                    <a:pt x="7858" y="10395"/>
                  </a:cubicBezTo>
                  <a:cubicBezTo>
                    <a:pt x="7918" y="12098"/>
                    <a:pt x="8299" y="13776"/>
                    <a:pt x="8406" y="15479"/>
                  </a:cubicBezTo>
                  <a:cubicBezTo>
                    <a:pt x="8466" y="16336"/>
                    <a:pt x="8358" y="17348"/>
                    <a:pt x="7632" y="17777"/>
                  </a:cubicBezTo>
                  <a:cubicBezTo>
                    <a:pt x="7408" y="17910"/>
                    <a:pt x="7160" y="17966"/>
                    <a:pt x="6905" y="17966"/>
                  </a:cubicBezTo>
                  <a:cubicBezTo>
                    <a:pt x="6524" y="17966"/>
                    <a:pt x="6130" y="17841"/>
                    <a:pt x="5787" y="17670"/>
                  </a:cubicBezTo>
                  <a:cubicBezTo>
                    <a:pt x="5060" y="17313"/>
                    <a:pt x="4441" y="16765"/>
                    <a:pt x="3739" y="16384"/>
                  </a:cubicBezTo>
                  <a:cubicBezTo>
                    <a:pt x="3296" y="16148"/>
                    <a:pt x="2786" y="15980"/>
                    <a:pt x="2294" y="15980"/>
                  </a:cubicBezTo>
                  <a:cubicBezTo>
                    <a:pt x="1992" y="15980"/>
                    <a:pt x="1697" y="16044"/>
                    <a:pt x="1429" y="16193"/>
                  </a:cubicBezTo>
                  <a:cubicBezTo>
                    <a:pt x="631" y="16622"/>
                    <a:pt x="334" y="17622"/>
                    <a:pt x="262" y="18527"/>
                  </a:cubicBezTo>
                  <a:cubicBezTo>
                    <a:pt x="0" y="21563"/>
                    <a:pt x="1381" y="24528"/>
                    <a:pt x="3132" y="27028"/>
                  </a:cubicBezTo>
                  <a:cubicBezTo>
                    <a:pt x="4882" y="29528"/>
                    <a:pt x="7037" y="31731"/>
                    <a:pt x="8692" y="34291"/>
                  </a:cubicBezTo>
                  <a:cubicBezTo>
                    <a:pt x="9073" y="34898"/>
                    <a:pt x="9442" y="35696"/>
                    <a:pt x="9049" y="36291"/>
                  </a:cubicBezTo>
                  <a:cubicBezTo>
                    <a:pt x="8906" y="36493"/>
                    <a:pt x="8692" y="36648"/>
                    <a:pt x="8466" y="36744"/>
                  </a:cubicBezTo>
                  <a:cubicBezTo>
                    <a:pt x="8126" y="36893"/>
                    <a:pt x="7766" y="36942"/>
                    <a:pt x="7398" y="36942"/>
                  </a:cubicBezTo>
                  <a:cubicBezTo>
                    <a:pt x="6722" y="36942"/>
                    <a:pt x="6015" y="36779"/>
                    <a:pt x="5342" y="36779"/>
                  </a:cubicBezTo>
                  <a:cubicBezTo>
                    <a:pt x="4981" y="36779"/>
                    <a:pt x="4630" y="36825"/>
                    <a:pt x="4298" y="36970"/>
                  </a:cubicBezTo>
                  <a:cubicBezTo>
                    <a:pt x="2810" y="37613"/>
                    <a:pt x="2667" y="39732"/>
                    <a:pt x="3310" y="41220"/>
                  </a:cubicBezTo>
                  <a:cubicBezTo>
                    <a:pt x="4251" y="43387"/>
                    <a:pt x="6239" y="44887"/>
                    <a:pt x="8132" y="46280"/>
                  </a:cubicBezTo>
                  <a:lnTo>
                    <a:pt x="15133" y="51424"/>
                  </a:lnTo>
                  <a:lnTo>
                    <a:pt x="15145" y="51412"/>
                  </a:lnTo>
                  <a:cubicBezTo>
                    <a:pt x="17776" y="45816"/>
                    <a:pt x="23503" y="40482"/>
                    <a:pt x="25849" y="34743"/>
                  </a:cubicBezTo>
                  <a:cubicBezTo>
                    <a:pt x="26373" y="33457"/>
                    <a:pt x="26730" y="31874"/>
                    <a:pt x="25896" y="30755"/>
                  </a:cubicBezTo>
                  <a:cubicBezTo>
                    <a:pt x="24872" y="29409"/>
                    <a:pt x="22813" y="29624"/>
                    <a:pt x="21241" y="29004"/>
                  </a:cubicBezTo>
                  <a:cubicBezTo>
                    <a:pt x="20931" y="28897"/>
                    <a:pt x="20670" y="28719"/>
                    <a:pt x="20455" y="28493"/>
                  </a:cubicBezTo>
                  <a:cubicBezTo>
                    <a:pt x="19884" y="27790"/>
                    <a:pt x="20265" y="26754"/>
                    <a:pt x="20717" y="25980"/>
                  </a:cubicBezTo>
                  <a:cubicBezTo>
                    <a:pt x="22205" y="23456"/>
                    <a:pt x="24360" y="21373"/>
                    <a:pt x="25765" y="18801"/>
                  </a:cubicBezTo>
                  <a:cubicBezTo>
                    <a:pt x="26361" y="17717"/>
                    <a:pt x="26825" y="16503"/>
                    <a:pt x="26682" y="15277"/>
                  </a:cubicBezTo>
                  <a:cubicBezTo>
                    <a:pt x="26551" y="14050"/>
                    <a:pt x="25670" y="12848"/>
                    <a:pt x="24456" y="12669"/>
                  </a:cubicBezTo>
                  <a:cubicBezTo>
                    <a:pt x="24347" y="12654"/>
                    <a:pt x="24240" y="12647"/>
                    <a:pt x="24135" y="12647"/>
                  </a:cubicBezTo>
                  <a:cubicBezTo>
                    <a:pt x="22402" y="12647"/>
                    <a:pt x="20977" y="14552"/>
                    <a:pt x="19181" y="14574"/>
                  </a:cubicBezTo>
                  <a:cubicBezTo>
                    <a:pt x="19146" y="14578"/>
                    <a:pt x="19111" y="14579"/>
                    <a:pt x="19077" y="14579"/>
                  </a:cubicBezTo>
                  <a:cubicBezTo>
                    <a:pt x="18877" y="14579"/>
                    <a:pt x="18687" y="14523"/>
                    <a:pt x="18515" y="14431"/>
                  </a:cubicBezTo>
                  <a:cubicBezTo>
                    <a:pt x="18193" y="14229"/>
                    <a:pt x="18074" y="13824"/>
                    <a:pt x="18003" y="13443"/>
                  </a:cubicBezTo>
                  <a:cubicBezTo>
                    <a:pt x="17681" y="11740"/>
                    <a:pt x="17919" y="9990"/>
                    <a:pt x="18098" y="8252"/>
                  </a:cubicBezTo>
                  <a:cubicBezTo>
                    <a:pt x="18264" y="6526"/>
                    <a:pt x="18372" y="4728"/>
                    <a:pt x="17764" y="3097"/>
                  </a:cubicBezTo>
                  <a:cubicBezTo>
                    <a:pt x="17169" y="1465"/>
                    <a:pt x="15717" y="37"/>
                    <a:pt x="13978" y="1"/>
                  </a:cubicBezTo>
                  <a:cubicBezTo>
                    <a:pt x="13957" y="1"/>
                    <a:pt x="13936" y="0"/>
                    <a:pt x="13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1596;p68"/>
            <p:cNvSpPr/>
            <p:nvPr/>
          </p:nvSpPr>
          <p:spPr>
            <a:xfrm>
              <a:off x="8831001" y="2903274"/>
              <a:ext cx="87332" cy="1404844"/>
            </a:xfrm>
            <a:custGeom>
              <a:avLst/>
              <a:gdLst/>
              <a:ahLst/>
              <a:cxnLst/>
              <a:rect l="l" t="t" r="r" b="b"/>
              <a:pathLst>
                <a:path w="2704" h="43497" extrusionOk="0">
                  <a:moveTo>
                    <a:pt x="785" y="1"/>
                  </a:moveTo>
                  <a:cubicBezTo>
                    <a:pt x="743" y="1"/>
                    <a:pt x="702" y="26"/>
                    <a:pt x="691" y="84"/>
                  </a:cubicBezTo>
                  <a:cubicBezTo>
                    <a:pt x="275" y="2870"/>
                    <a:pt x="60" y="5692"/>
                    <a:pt x="37" y="8514"/>
                  </a:cubicBezTo>
                  <a:cubicBezTo>
                    <a:pt x="1" y="11324"/>
                    <a:pt x="120" y="14121"/>
                    <a:pt x="322" y="16919"/>
                  </a:cubicBezTo>
                  <a:cubicBezTo>
                    <a:pt x="537" y="19753"/>
                    <a:pt x="822" y="22575"/>
                    <a:pt x="1120" y="25409"/>
                  </a:cubicBezTo>
                  <a:cubicBezTo>
                    <a:pt x="1418" y="28230"/>
                    <a:pt x="1727" y="31052"/>
                    <a:pt x="1977" y="33886"/>
                  </a:cubicBezTo>
                  <a:cubicBezTo>
                    <a:pt x="2227" y="36708"/>
                    <a:pt x="2418" y="39541"/>
                    <a:pt x="2477" y="42363"/>
                  </a:cubicBezTo>
                  <a:cubicBezTo>
                    <a:pt x="2477" y="42708"/>
                    <a:pt x="2489" y="43066"/>
                    <a:pt x="2489" y="43411"/>
                  </a:cubicBezTo>
                  <a:cubicBezTo>
                    <a:pt x="2489" y="43469"/>
                    <a:pt x="2532" y="43497"/>
                    <a:pt x="2579" y="43497"/>
                  </a:cubicBezTo>
                  <a:cubicBezTo>
                    <a:pt x="2638" y="43497"/>
                    <a:pt x="2704" y="43454"/>
                    <a:pt x="2704" y="43375"/>
                  </a:cubicBezTo>
                  <a:lnTo>
                    <a:pt x="2704" y="43375"/>
                  </a:lnTo>
                  <a:lnTo>
                    <a:pt x="2692" y="43411"/>
                  </a:lnTo>
                  <a:cubicBezTo>
                    <a:pt x="2668" y="40577"/>
                    <a:pt x="2513" y="37755"/>
                    <a:pt x="2275" y="34922"/>
                  </a:cubicBezTo>
                  <a:cubicBezTo>
                    <a:pt x="2049" y="32100"/>
                    <a:pt x="1739" y="29266"/>
                    <a:pt x="1441" y="26444"/>
                  </a:cubicBezTo>
                  <a:cubicBezTo>
                    <a:pt x="1132" y="23611"/>
                    <a:pt x="846" y="20825"/>
                    <a:pt x="620" y="18003"/>
                  </a:cubicBezTo>
                  <a:cubicBezTo>
                    <a:pt x="394" y="15193"/>
                    <a:pt x="239" y="12395"/>
                    <a:pt x="239" y="9585"/>
                  </a:cubicBezTo>
                  <a:cubicBezTo>
                    <a:pt x="227" y="6763"/>
                    <a:pt x="394" y="3954"/>
                    <a:pt x="751" y="1156"/>
                  </a:cubicBezTo>
                  <a:cubicBezTo>
                    <a:pt x="787" y="810"/>
                    <a:pt x="846" y="465"/>
                    <a:pt x="894" y="108"/>
                  </a:cubicBezTo>
                  <a:cubicBezTo>
                    <a:pt x="894" y="41"/>
                    <a:pt x="838" y="1"/>
                    <a:pt x="7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1597;p68"/>
            <p:cNvSpPr/>
            <p:nvPr/>
          </p:nvSpPr>
          <p:spPr>
            <a:xfrm>
              <a:off x="8612760" y="3336461"/>
              <a:ext cx="253665" cy="346229"/>
            </a:xfrm>
            <a:custGeom>
              <a:avLst/>
              <a:gdLst/>
              <a:ahLst/>
              <a:cxnLst/>
              <a:rect l="l" t="t" r="r" b="b"/>
              <a:pathLst>
                <a:path w="7854" h="10720" extrusionOk="0">
                  <a:moveTo>
                    <a:pt x="132" y="0"/>
                  </a:moveTo>
                  <a:cubicBezTo>
                    <a:pt x="68" y="0"/>
                    <a:pt x="0" y="62"/>
                    <a:pt x="31" y="138"/>
                  </a:cubicBezTo>
                  <a:cubicBezTo>
                    <a:pt x="900" y="2495"/>
                    <a:pt x="2150" y="4674"/>
                    <a:pt x="3746" y="6603"/>
                  </a:cubicBezTo>
                  <a:cubicBezTo>
                    <a:pt x="4317" y="7294"/>
                    <a:pt x="4912" y="7948"/>
                    <a:pt x="5531" y="8579"/>
                  </a:cubicBezTo>
                  <a:cubicBezTo>
                    <a:pt x="6151" y="9222"/>
                    <a:pt x="6794" y="9842"/>
                    <a:pt x="7436" y="10461"/>
                  </a:cubicBezTo>
                  <a:lnTo>
                    <a:pt x="7675" y="10699"/>
                  </a:lnTo>
                  <a:cubicBezTo>
                    <a:pt x="7693" y="10713"/>
                    <a:pt x="7714" y="10720"/>
                    <a:pt x="7734" y="10720"/>
                  </a:cubicBezTo>
                  <a:cubicBezTo>
                    <a:pt x="7765" y="10720"/>
                    <a:pt x="7796" y="10704"/>
                    <a:pt x="7817" y="10675"/>
                  </a:cubicBezTo>
                  <a:cubicBezTo>
                    <a:pt x="7853" y="10627"/>
                    <a:pt x="7853" y="10568"/>
                    <a:pt x="7806" y="10532"/>
                  </a:cubicBezTo>
                  <a:cubicBezTo>
                    <a:pt x="7163" y="9925"/>
                    <a:pt x="6532" y="9318"/>
                    <a:pt x="5912" y="8687"/>
                  </a:cubicBezTo>
                  <a:cubicBezTo>
                    <a:pt x="5293" y="8056"/>
                    <a:pt x="4686" y="7413"/>
                    <a:pt x="4115" y="6734"/>
                  </a:cubicBezTo>
                  <a:cubicBezTo>
                    <a:pt x="3579" y="6091"/>
                    <a:pt x="3067" y="5424"/>
                    <a:pt x="2603" y="4722"/>
                  </a:cubicBezTo>
                  <a:cubicBezTo>
                    <a:pt x="1686" y="3353"/>
                    <a:pt x="924" y="1900"/>
                    <a:pt x="328" y="364"/>
                  </a:cubicBezTo>
                  <a:lnTo>
                    <a:pt x="221" y="67"/>
                  </a:lnTo>
                  <a:cubicBezTo>
                    <a:pt x="204" y="19"/>
                    <a:pt x="169" y="0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1598;p68"/>
            <p:cNvSpPr/>
            <p:nvPr/>
          </p:nvSpPr>
          <p:spPr>
            <a:xfrm>
              <a:off x="8845632" y="3128168"/>
              <a:ext cx="199243" cy="359180"/>
            </a:xfrm>
            <a:custGeom>
              <a:avLst/>
              <a:gdLst/>
              <a:ahLst/>
              <a:cxnLst/>
              <a:rect l="l" t="t" r="r" b="b"/>
              <a:pathLst>
                <a:path w="6169" h="11121" extrusionOk="0">
                  <a:moveTo>
                    <a:pt x="6049" y="0"/>
                  </a:moveTo>
                  <a:cubicBezTo>
                    <a:pt x="6001" y="0"/>
                    <a:pt x="5952" y="28"/>
                    <a:pt x="5941" y="86"/>
                  </a:cubicBezTo>
                  <a:cubicBezTo>
                    <a:pt x="5787" y="896"/>
                    <a:pt x="5584" y="1682"/>
                    <a:pt x="5334" y="2456"/>
                  </a:cubicBezTo>
                  <a:cubicBezTo>
                    <a:pt x="4584" y="4789"/>
                    <a:pt x="3429" y="6968"/>
                    <a:pt x="1917" y="8897"/>
                  </a:cubicBezTo>
                  <a:cubicBezTo>
                    <a:pt x="1405" y="9540"/>
                    <a:pt x="858" y="10147"/>
                    <a:pt x="274" y="10718"/>
                  </a:cubicBezTo>
                  <a:lnTo>
                    <a:pt x="60" y="10933"/>
                  </a:lnTo>
                  <a:cubicBezTo>
                    <a:pt x="12" y="10968"/>
                    <a:pt x="0" y="11028"/>
                    <a:pt x="36" y="11076"/>
                  </a:cubicBezTo>
                  <a:cubicBezTo>
                    <a:pt x="58" y="11104"/>
                    <a:pt x="92" y="11120"/>
                    <a:pt x="127" y="11120"/>
                  </a:cubicBezTo>
                  <a:cubicBezTo>
                    <a:pt x="149" y="11120"/>
                    <a:pt x="172" y="11114"/>
                    <a:pt x="191" y="11099"/>
                  </a:cubicBezTo>
                  <a:cubicBezTo>
                    <a:pt x="1381" y="9956"/>
                    <a:pt x="2429" y="8671"/>
                    <a:pt x="3310" y="7278"/>
                  </a:cubicBezTo>
                  <a:cubicBezTo>
                    <a:pt x="3751" y="6575"/>
                    <a:pt x="4156" y="5849"/>
                    <a:pt x="4513" y="5099"/>
                  </a:cubicBezTo>
                  <a:cubicBezTo>
                    <a:pt x="5227" y="3610"/>
                    <a:pt x="5751" y="2039"/>
                    <a:pt x="6096" y="420"/>
                  </a:cubicBezTo>
                  <a:cubicBezTo>
                    <a:pt x="6108" y="312"/>
                    <a:pt x="6132" y="217"/>
                    <a:pt x="6156" y="122"/>
                  </a:cubicBezTo>
                  <a:cubicBezTo>
                    <a:pt x="6169" y="43"/>
                    <a:pt x="6109" y="0"/>
                    <a:pt x="6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1599;p68"/>
            <p:cNvSpPr/>
            <p:nvPr/>
          </p:nvSpPr>
          <p:spPr>
            <a:xfrm>
              <a:off x="8902574" y="3711867"/>
              <a:ext cx="157321" cy="390994"/>
            </a:xfrm>
            <a:custGeom>
              <a:avLst/>
              <a:gdLst/>
              <a:ahLst/>
              <a:cxnLst/>
              <a:rect l="l" t="t" r="r" b="b"/>
              <a:pathLst>
                <a:path w="4871" h="12106" extrusionOk="0">
                  <a:moveTo>
                    <a:pt x="4753" y="1"/>
                  </a:moveTo>
                  <a:cubicBezTo>
                    <a:pt x="4704" y="1"/>
                    <a:pt x="4654" y="28"/>
                    <a:pt x="4643" y="88"/>
                  </a:cubicBezTo>
                  <a:cubicBezTo>
                    <a:pt x="4464" y="909"/>
                    <a:pt x="4286" y="1731"/>
                    <a:pt x="4095" y="2552"/>
                  </a:cubicBezTo>
                  <a:cubicBezTo>
                    <a:pt x="3905" y="3374"/>
                    <a:pt x="3690" y="4195"/>
                    <a:pt x="3464" y="4993"/>
                  </a:cubicBezTo>
                  <a:cubicBezTo>
                    <a:pt x="3226" y="5791"/>
                    <a:pt x="2964" y="6589"/>
                    <a:pt x="2654" y="7374"/>
                  </a:cubicBezTo>
                  <a:cubicBezTo>
                    <a:pt x="2357" y="8136"/>
                    <a:pt x="2000" y="8887"/>
                    <a:pt x="1607" y="9613"/>
                  </a:cubicBezTo>
                  <a:cubicBezTo>
                    <a:pt x="1214" y="10339"/>
                    <a:pt x="761" y="11042"/>
                    <a:pt x="261" y="11696"/>
                  </a:cubicBezTo>
                  <a:cubicBezTo>
                    <a:pt x="190" y="11780"/>
                    <a:pt x="130" y="11851"/>
                    <a:pt x="71" y="11935"/>
                  </a:cubicBezTo>
                  <a:cubicBezTo>
                    <a:pt x="1" y="12013"/>
                    <a:pt x="73" y="12105"/>
                    <a:pt x="154" y="12105"/>
                  </a:cubicBezTo>
                  <a:cubicBezTo>
                    <a:pt x="182" y="12105"/>
                    <a:pt x="212" y="12094"/>
                    <a:pt x="238" y="12065"/>
                  </a:cubicBezTo>
                  <a:cubicBezTo>
                    <a:pt x="761" y="11411"/>
                    <a:pt x="1238" y="10720"/>
                    <a:pt x="1642" y="9994"/>
                  </a:cubicBezTo>
                  <a:cubicBezTo>
                    <a:pt x="2059" y="9268"/>
                    <a:pt x="2416" y="8517"/>
                    <a:pt x="2726" y="7744"/>
                  </a:cubicBezTo>
                  <a:cubicBezTo>
                    <a:pt x="3047" y="6970"/>
                    <a:pt x="3321" y="6172"/>
                    <a:pt x="3571" y="5362"/>
                  </a:cubicBezTo>
                  <a:cubicBezTo>
                    <a:pt x="3809" y="4553"/>
                    <a:pt x="4024" y="3719"/>
                    <a:pt x="4226" y="2898"/>
                  </a:cubicBezTo>
                  <a:cubicBezTo>
                    <a:pt x="4429" y="2076"/>
                    <a:pt x="4607" y="1255"/>
                    <a:pt x="4786" y="421"/>
                  </a:cubicBezTo>
                  <a:lnTo>
                    <a:pt x="4857" y="112"/>
                  </a:lnTo>
                  <a:cubicBezTo>
                    <a:pt x="4870" y="40"/>
                    <a:pt x="4812" y="1"/>
                    <a:pt x="47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1600;p68"/>
            <p:cNvSpPr/>
            <p:nvPr/>
          </p:nvSpPr>
          <p:spPr>
            <a:xfrm>
              <a:off x="8756779" y="2985053"/>
              <a:ext cx="81551" cy="241811"/>
            </a:xfrm>
            <a:custGeom>
              <a:avLst/>
              <a:gdLst/>
              <a:ahLst/>
              <a:cxnLst/>
              <a:rect l="l" t="t" r="r" b="b"/>
              <a:pathLst>
                <a:path w="2525" h="7487" extrusionOk="0">
                  <a:moveTo>
                    <a:pt x="158" y="1"/>
                  </a:moveTo>
                  <a:cubicBezTo>
                    <a:pt x="111" y="1"/>
                    <a:pt x="66" y="28"/>
                    <a:pt x="60" y="88"/>
                  </a:cubicBezTo>
                  <a:cubicBezTo>
                    <a:pt x="1" y="1088"/>
                    <a:pt x="144" y="2088"/>
                    <a:pt x="453" y="3029"/>
                  </a:cubicBezTo>
                  <a:cubicBezTo>
                    <a:pt x="787" y="3993"/>
                    <a:pt x="1168" y="4946"/>
                    <a:pt x="1608" y="5863"/>
                  </a:cubicBezTo>
                  <a:cubicBezTo>
                    <a:pt x="1846" y="6375"/>
                    <a:pt x="2085" y="6898"/>
                    <a:pt x="2311" y="7434"/>
                  </a:cubicBezTo>
                  <a:cubicBezTo>
                    <a:pt x="2331" y="7471"/>
                    <a:pt x="2364" y="7487"/>
                    <a:pt x="2397" y="7487"/>
                  </a:cubicBezTo>
                  <a:cubicBezTo>
                    <a:pt x="2461" y="7487"/>
                    <a:pt x="2525" y="7429"/>
                    <a:pt x="2501" y="7351"/>
                  </a:cubicBezTo>
                  <a:cubicBezTo>
                    <a:pt x="2120" y="6410"/>
                    <a:pt x="1668" y="5505"/>
                    <a:pt x="1275" y="4577"/>
                  </a:cubicBezTo>
                  <a:cubicBezTo>
                    <a:pt x="858" y="3684"/>
                    <a:pt x="549" y="2731"/>
                    <a:pt x="358" y="1767"/>
                  </a:cubicBezTo>
                  <a:cubicBezTo>
                    <a:pt x="263" y="1219"/>
                    <a:pt x="227" y="671"/>
                    <a:pt x="275" y="112"/>
                  </a:cubicBezTo>
                  <a:cubicBezTo>
                    <a:pt x="275" y="40"/>
                    <a:pt x="215" y="1"/>
                    <a:pt x="1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1601;p68"/>
            <p:cNvSpPr/>
            <p:nvPr/>
          </p:nvSpPr>
          <p:spPr>
            <a:xfrm>
              <a:off x="8609110" y="3335137"/>
              <a:ext cx="164233" cy="1431684"/>
            </a:xfrm>
            <a:custGeom>
              <a:avLst/>
              <a:gdLst/>
              <a:ahLst/>
              <a:cxnLst/>
              <a:rect l="l" t="t" r="r" b="b"/>
              <a:pathLst>
                <a:path w="5085" h="4432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44113"/>
                  </a:lnTo>
                  <a:cubicBezTo>
                    <a:pt x="1" y="44232"/>
                    <a:pt x="96" y="44327"/>
                    <a:pt x="215" y="44327"/>
                  </a:cubicBezTo>
                  <a:lnTo>
                    <a:pt x="4871" y="44327"/>
                  </a:lnTo>
                  <a:cubicBezTo>
                    <a:pt x="4990" y="44327"/>
                    <a:pt x="5085" y="44232"/>
                    <a:pt x="5085" y="44113"/>
                  </a:cubicBezTo>
                  <a:lnTo>
                    <a:pt x="5085" y="215"/>
                  </a:lnTo>
                  <a:cubicBezTo>
                    <a:pt x="5085" y="96"/>
                    <a:pt x="4990" y="0"/>
                    <a:pt x="4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1602;p68"/>
            <p:cNvSpPr/>
            <p:nvPr/>
          </p:nvSpPr>
          <p:spPr>
            <a:xfrm>
              <a:off x="8659883" y="3390884"/>
              <a:ext cx="113461" cy="18506"/>
            </a:xfrm>
            <a:custGeom>
              <a:avLst/>
              <a:gdLst/>
              <a:ahLst/>
              <a:cxnLst/>
              <a:rect l="l" t="t" r="r" b="b"/>
              <a:pathLst>
                <a:path w="3513" h="573" extrusionOk="0">
                  <a:moveTo>
                    <a:pt x="1" y="1"/>
                  </a:moveTo>
                  <a:lnTo>
                    <a:pt x="1" y="572"/>
                  </a:lnTo>
                  <a:lnTo>
                    <a:pt x="3513" y="572"/>
                  </a:lnTo>
                  <a:lnTo>
                    <a:pt x="35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1603;p68"/>
            <p:cNvSpPr/>
            <p:nvPr/>
          </p:nvSpPr>
          <p:spPr>
            <a:xfrm>
              <a:off x="8659883" y="3483193"/>
              <a:ext cx="113461" cy="18474"/>
            </a:xfrm>
            <a:custGeom>
              <a:avLst/>
              <a:gdLst/>
              <a:ahLst/>
              <a:cxnLst/>
              <a:rect l="l" t="t" r="r" b="b"/>
              <a:pathLst>
                <a:path w="3513" h="572" extrusionOk="0">
                  <a:moveTo>
                    <a:pt x="1" y="0"/>
                  </a:moveTo>
                  <a:lnTo>
                    <a:pt x="1" y="572"/>
                  </a:lnTo>
                  <a:lnTo>
                    <a:pt x="3513" y="572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1604;p68"/>
            <p:cNvSpPr/>
            <p:nvPr/>
          </p:nvSpPr>
          <p:spPr>
            <a:xfrm>
              <a:off x="8659883" y="3575858"/>
              <a:ext cx="113461" cy="18119"/>
            </a:xfrm>
            <a:custGeom>
              <a:avLst/>
              <a:gdLst/>
              <a:ahLst/>
              <a:cxnLst/>
              <a:rect l="l" t="t" r="r" b="b"/>
              <a:pathLst>
                <a:path w="3513" h="561" extrusionOk="0">
                  <a:moveTo>
                    <a:pt x="1" y="1"/>
                  </a:moveTo>
                  <a:lnTo>
                    <a:pt x="1" y="560"/>
                  </a:lnTo>
                  <a:lnTo>
                    <a:pt x="3513" y="560"/>
                  </a:lnTo>
                  <a:lnTo>
                    <a:pt x="35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1605;p68"/>
            <p:cNvSpPr/>
            <p:nvPr/>
          </p:nvSpPr>
          <p:spPr>
            <a:xfrm>
              <a:off x="8659883" y="3668167"/>
              <a:ext cx="113461" cy="18087"/>
            </a:xfrm>
            <a:custGeom>
              <a:avLst/>
              <a:gdLst/>
              <a:ahLst/>
              <a:cxnLst/>
              <a:rect l="l" t="t" r="r" b="b"/>
              <a:pathLst>
                <a:path w="3513" h="560" extrusionOk="0">
                  <a:moveTo>
                    <a:pt x="1" y="0"/>
                  </a:moveTo>
                  <a:lnTo>
                    <a:pt x="1" y="560"/>
                  </a:lnTo>
                  <a:lnTo>
                    <a:pt x="3513" y="560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1606;p68"/>
            <p:cNvSpPr/>
            <p:nvPr/>
          </p:nvSpPr>
          <p:spPr>
            <a:xfrm>
              <a:off x="8659883" y="3760444"/>
              <a:ext cx="113461" cy="18506"/>
            </a:xfrm>
            <a:custGeom>
              <a:avLst/>
              <a:gdLst/>
              <a:ahLst/>
              <a:cxnLst/>
              <a:rect l="l" t="t" r="r" b="b"/>
              <a:pathLst>
                <a:path w="3513" h="573" extrusionOk="0">
                  <a:moveTo>
                    <a:pt x="1" y="1"/>
                  </a:moveTo>
                  <a:lnTo>
                    <a:pt x="1" y="572"/>
                  </a:lnTo>
                  <a:lnTo>
                    <a:pt x="3513" y="572"/>
                  </a:lnTo>
                  <a:lnTo>
                    <a:pt x="35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1607;p68"/>
            <p:cNvSpPr/>
            <p:nvPr/>
          </p:nvSpPr>
          <p:spPr>
            <a:xfrm>
              <a:off x="8659883" y="3852753"/>
              <a:ext cx="113461" cy="18474"/>
            </a:xfrm>
            <a:custGeom>
              <a:avLst/>
              <a:gdLst/>
              <a:ahLst/>
              <a:cxnLst/>
              <a:rect l="l" t="t" r="r" b="b"/>
              <a:pathLst>
                <a:path w="3513" h="572" extrusionOk="0">
                  <a:moveTo>
                    <a:pt x="1" y="0"/>
                  </a:moveTo>
                  <a:lnTo>
                    <a:pt x="1" y="572"/>
                  </a:lnTo>
                  <a:lnTo>
                    <a:pt x="3513" y="572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1608;p68"/>
            <p:cNvSpPr/>
            <p:nvPr/>
          </p:nvSpPr>
          <p:spPr>
            <a:xfrm>
              <a:off x="8659883" y="3945030"/>
              <a:ext cx="113461" cy="18506"/>
            </a:xfrm>
            <a:custGeom>
              <a:avLst/>
              <a:gdLst/>
              <a:ahLst/>
              <a:cxnLst/>
              <a:rect l="l" t="t" r="r" b="b"/>
              <a:pathLst>
                <a:path w="3513" h="573" extrusionOk="0">
                  <a:moveTo>
                    <a:pt x="1" y="1"/>
                  </a:moveTo>
                  <a:lnTo>
                    <a:pt x="1" y="572"/>
                  </a:lnTo>
                  <a:lnTo>
                    <a:pt x="3513" y="572"/>
                  </a:lnTo>
                  <a:lnTo>
                    <a:pt x="35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1609;p68"/>
            <p:cNvSpPr/>
            <p:nvPr/>
          </p:nvSpPr>
          <p:spPr>
            <a:xfrm>
              <a:off x="8659883" y="4037726"/>
              <a:ext cx="113461" cy="18087"/>
            </a:xfrm>
            <a:custGeom>
              <a:avLst/>
              <a:gdLst/>
              <a:ahLst/>
              <a:cxnLst/>
              <a:rect l="l" t="t" r="r" b="b"/>
              <a:pathLst>
                <a:path w="3513" h="560" extrusionOk="0">
                  <a:moveTo>
                    <a:pt x="1" y="0"/>
                  </a:moveTo>
                  <a:lnTo>
                    <a:pt x="1" y="560"/>
                  </a:lnTo>
                  <a:lnTo>
                    <a:pt x="3513" y="560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1610;p68"/>
            <p:cNvSpPr/>
            <p:nvPr/>
          </p:nvSpPr>
          <p:spPr>
            <a:xfrm>
              <a:off x="8659883" y="4130003"/>
              <a:ext cx="113461" cy="18119"/>
            </a:xfrm>
            <a:custGeom>
              <a:avLst/>
              <a:gdLst/>
              <a:ahLst/>
              <a:cxnLst/>
              <a:rect l="l" t="t" r="r" b="b"/>
              <a:pathLst>
                <a:path w="3513" h="561" extrusionOk="0">
                  <a:moveTo>
                    <a:pt x="1" y="1"/>
                  </a:moveTo>
                  <a:lnTo>
                    <a:pt x="1" y="560"/>
                  </a:lnTo>
                  <a:lnTo>
                    <a:pt x="3513" y="560"/>
                  </a:lnTo>
                  <a:lnTo>
                    <a:pt x="35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1611;p68"/>
            <p:cNvSpPr/>
            <p:nvPr/>
          </p:nvSpPr>
          <p:spPr>
            <a:xfrm>
              <a:off x="8659883" y="4222312"/>
              <a:ext cx="113461" cy="18087"/>
            </a:xfrm>
            <a:custGeom>
              <a:avLst/>
              <a:gdLst/>
              <a:ahLst/>
              <a:cxnLst/>
              <a:rect l="l" t="t" r="r" b="b"/>
              <a:pathLst>
                <a:path w="3513" h="560" extrusionOk="0">
                  <a:moveTo>
                    <a:pt x="1" y="0"/>
                  </a:moveTo>
                  <a:lnTo>
                    <a:pt x="1" y="560"/>
                  </a:lnTo>
                  <a:lnTo>
                    <a:pt x="3513" y="560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1612;p68"/>
            <p:cNvSpPr/>
            <p:nvPr/>
          </p:nvSpPr>
          <p:spPr>
            <a:xfrm>
              <a:off x="8659883" y="4314589"/>
              <a:ext cx="113461" cy="18506"/>
            </a:xfrm>
            <a:custGeom>
              <a:avLst/>
              <a:gdLst/>
              <a:ahLst/>
              <a:cxnLst/>
              <a:rect l="l" t="t" r="r" b="b"/>
              <a:pathLst>
                <a:path w="3513" h="573" extrusionOk="0">
                  <a:moveTo>
                    <a:pt x="1" y="1"/>
                  </a:moveTo>
                  <a:lnTo>
                    <a:pt x="1" y="572"/>
                  </a:lnTo>
                  <a:lnTo>
                    <a:pt x="3513" y="572"/>
                  </a:lnTo>
                  <a:lnTo>
                    <a:pt x="35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1613;p68"/>
            <p:cNvSpPr/>
            <p:nvPr/>
          </p:nvSpPr>
          <p:spPr>
            <a:xfrm>
              <a:off x="8659883" y="4406898"/>
              <a:ext cx="113461" cy="18474"/>
            </a:xfrm>
            <a:custGeom>
              <a:avLst/>
              <a:gdLst/>
              <a:ahLst/>
              <a:cxnLst/>
              <a:rect l="l" t="t" r="r" b="b"/>
              <a:pathLst>
                <a:path w="3513" h="572" extrusionOk="0">
                  <a:moveTo>
                    <a:pt x="1" y="0"/>
                  </a:moveTo>
                  <a:lnTo>
                    <a:pt x="1" y="572"/>
                  </a:lnTo>
                  <a:lnTo>
                    <a:pt x="3513" y="572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1614;p68"/>
            <p:cNvSpPr/>
            <p:nvPr/>
          </p:nvSpPr>
          <p:spPr>
            <a:xfrm>
              <a:off x="8659883" y="4499175"/>
              <a:ext cx="113461" cy="18506"/>
            </a:xfrm>
            <a:custGeom>
              <a:avLst/>
              <a:gdLst/>
              <a:ahLst/>
              <a:cxnLst/>
              <a:rect l="l" t="t" r="r" b="b"/>
              <a:pathLst>
                <a:path w="3513" h="573" extrusionOk="0">
                  <a:moveTo>
                    <a:pt x="1" y="1"/>
                  </a:moveTo>
                  <a:lnTo>
                    <a:pt x="1" y="572"/>
                  </a:lnTo>
                  <a:lnTo>
                    <a:pt x="3513" y="572"/>
                  </a:lnTo>
                  <a:lnTo>
                    <a:pt x="35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1615;p68"/>
            <p:cNvSpPr/>
            <p:nvPr/>
          </p:nvSpPr>
          <p:spPr>
            <a:xfrm>
              <a:off x="8659883" y="4591484"/>
              <a:ext cx="113461" cy="18474"/>
            </a:xfrm>
            <a:custGeom>
              <a:avLst/>
              <a:gdLst/>
              <a:ahLst/>
              <a:cxnLst/>
              <a:rect l="l" t="t" r="r" b="b"/>
              <a:pathLst>
                <a:path w="3513" h="572" extrusionOk="0">
                  <a:moveTo>
                    <a:pt x="1" y="0"/>
                  </a:moveTo>
                  <a:lnTo>
                    <a:pt x="1" y="572"/>
                  </a:lnTo>
                  <a:lnTo>
                    <a:pt x="3513" y="572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1616;p68"/>
            <p:cNvSpPr/>
            <p:nvPr/>
          </p:nvSpPr>
          <p:spPr>
            <a:xfrm>
              <a:off x="8659883" y="4684149"/>
              <a:ext cx="113461" cy="18087"/>
            </a:xfrm>
            <a:custGeom>
              <a:avLst/>
              <a:gdLst/>
              <a:ahLst/>
              <a:cxnLst/>
              <a:rect l="l" t="t" r="r" b="b"/>
              <a:pathLst>
                <a:path w="3513" h="560" extrusionOk="0">
                  <a:moveTo>
                    <a:pt x="1" y="0"/>
                  </a:moveTo>
                  <a:lnTo>
                    <a:pt x="1" y="560"/>
                  </a:lnTo>
                  <a:lnTo>
                    <a:pt x="3513" y="560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1617;p68"/>
            <p:cNvSpPr/>
            <p:nvPr/>
          </p:nvSpPr>
          <p:spPr>
            <a:xfrm>
              <a:off x="8166492" y="3408584"/>
              <a:ext cx="311122" cy="907172"/>
            </a:xfrm>
            <a:custGeom>
              <a:avLst/>
              <a:gdLst/>
              <a:ahLst/>
              <a:cxnLst/>
              <a:rect l="l" t="t" r="r" b="b"/>
              <a:pathLst>
                <a:path w="9633" h="28088" extrusionOk="0">
                  <a:moveTo>
                    <a:pt x="3073" y="0"/>
                  </a:moveTo>
                  <a:lnTo>
                    <a:pt x="1" y="751"/>
                  </a:lnTo>
                  <a:lnTo>
                    <a:pt x="6561" y="28087"/>
                  </a:lnTo>
                  <a:lnTo>
                    <a:pt x="9633" y="27349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1618;p68"/>
            <p:cNvSpPr/>
            <p:nvPr/>
          </p:nvSpPr>
          <p:spPr>
            <a:xfrm>
              <a:off x="8148437" y="3328193"/>
              <a:ext cx="117692" cy="112977"/>
            </a:xfrm>
            <a:custGeom>
              <a:avLst/>
              <a:gdLst/>
              <a:ahLst/>
              <a:cxnLst/>
              <a:rect l="l" t="t" r="r" b="b"/>
              <a:pathLst>
                <a:path w="3644" h="3498" extrusionOk="0">
                  <a:moveTo>
                    <a:pt x="2427" y="1"/>
                  </a:moveTo>
                  <a:cubicBezTo>
                    <a:pt x="2365" y="1"/>
                    <a:pt x="2302" y="9"/>
                    <a:pt x="2239" y="25"/>
                  </a:cubicBezTo>
                  <a:lnTo>
                    <a:pt x="679" y="394"/>
                  </a:lnTo>
                  <a:cubicBezTo>
                    <a:pt x="250" y="501"/>
                    <a:pt x="0" y="918"/>
                    <a:pt x="95" y="1335"/>
                  </a:cubicBezTo>
                  <a:lnTo>
                    <a:pt x="476" y="2906"/>
                  </a:lnTo>
                  <a:cubicBezTo>
                    <a:pt x="558" y="3263"/>
                    <a:pt x="884" y="3498"/>
                    <a:pt x="1238" y="3498"/>
                  </a:cubicBezTo>
                  <a:cubicBezTo>
                    <a:pt x="1297" y="3498"/>
                    <a:pt x="1357" y="3491"/>
                    <a:pt x="1417" y="3478"/>
                  </a:cubicBezTo>
                  <a:lnTo>
                    <a:pt x="2977" y="3097"/>
                  </a:lnTo>
                  <a:cubicBezTo>
                    <a:pt x="3394" y="3001"/>
                    <a:pt x="3644" y="2573"/>
                    <a:pt x="3548" y="2156"/>
                  </a:cubicBezTo>
                  <a:lnTo>
                    <a:pt x="3167" y="596"/>
                  </a:lnTo>
                  <a:cubicBezTo>
                    <a:pt x="3087" y="243"/>
                    <a:pt x="2774" y="1"/>
                    <a:pt x="2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1619;p68"/>
            <p:cNvSpPr/>
            <p:nvPr/>
          </p:nvSpPr>
          <p:spPr>
            <a:xfrm>
              <a:off x="8159968" y="3382422"/>
              <a:ext cx="109618" cy="66953"/>
            </a:xfrm>
            <a:custGeom>
              <a:avLst/>
              <a:gdLst/>
              <a:ahLst/>
              <a:cxnLst/>
              <a:rect l="l" t="t" r="r" b="b"/>
              <a:pathLst>
                <a:path w="3394" h="2073" extrusionOk="0">
                  <a:moveTo>
                    <a:pt x="3072" y="1"/>
                  </a:moveTo>
                  <a:lnTo>
                    <a:pt x="0" y="751"/>
                  </a:lnTo>
                  <a:lnTo>
                    <a:pt x="322" y="2073"/>
                  </a:lnTo>
                  <a:lnTo>
                    <a:pt x="3394" y="1322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1620;p68"/>
            <p:cNvSpPr/>
            <p:nvPr/>
          </p:nvSpPr>
          <p:spPr>
            <a:xfrm>
              <a:off x="7721968" y="3524729"/>
              <a:ext cx="224209" cy="237677"/>
            </a:xfrm>
            <a:custGeom>
              <a:avLst/>
              <a:gdLst/>
              <a:ahLst/>
              <a:cxnLst/>
              <a:rect l="l" t="t" r="r" b="b"/>
              <a:pathLst>
                <a:path w="6942" h="7359" extrusionOk="0">
                  <a:moveTo>
                    <a:pt x="0" y="0"/>
                  </a:moveTo>
                  <a:lnTo>
                    <a:pt x="3798" y="6906"/>
                  </a:lnTo>
                  <a:lnTo>
                    <a:pt x="4203" y="7358"/>
                  </a:lnTo>
                  <a:lnTo>
                    <a:pt x="6942" y="4858"/>
                  </a:lnTo>
                  <a:lnTo>
                    <a:pt x="6537" y="4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9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1621;p68"/>
            <p:cNvSpPr/>
            <p:nvPr/>
          </p:nvSpPr>
          <p:spPr>
            <a:xfrm>
              <a:off x="8720249" y="4639964"/>
              <a:ext cx="164233" cy="154737"/>
            </a:xfrm>
            <a:custGeom>
              <a:avLst/>
              <a:gdLst/>
              <a:ahLst/>
              <a:cxnLst/>
              <a:rect l="l" t="t" r="r" b="b"/>
              <a:pathLst>
                <a:path w="5085" h="4791" extrusionOk="0">
                  <a:moveTo>
                    <a:pt x="2071" y="0"/>
                  </a:moveTo>
                  <a:cubicBezTo>
                    <a:pt x="1621" y="0"/>
                    <a:pt x="1170" y="162"/>
                    <a:pt x="810" y="487"/>
                  </a:cubicBezTo>
                  <a:cubicBezTo>
                    <a:pt x="48" y="1178"/>
                    <a:pt x="1" y="2357"/>
                    <a:pt x="691" y="3119"/>
                  </a:cubicBezTo>
                  <a:lnTo>
                    <a:pt x="1644" y="4178"/>
                  </a:lnTo>
                  <a:cubicBezTo>
                    <a:pt x="2012" y="4584"/>
                    <a:pt x="2518" y="4791"/>
                    <a:pt x="3026" y="4791"/>
                  </a:cubicBezTo>
                  <a:cubicBezTo>
                    <a:pt x="3472" y="4791"/>
                    <a:pt x="3919" y="4632"/>
                    <a:pt x="4275" y="4309"/>
                  </a:cubicBezTo>
                  <a:cubicBezTo>
                    <a:pt x="5025" y="3607"/>
                    <a:pt x="5085" y="2428"/>
                    <a:pt x="4394" y="1666"/>
                  </a:cubicBezTo>
                  <a:lnTo>
                    <a:pt x="3442" y="606"/>
                  </a:lnTo>
                  <a:cubicBezTo>
                    <a:pt x="3077" y="204"/>
                    <a:pt x="2575" y="0"/>
                    <a:pt x="2071" y="0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1622;p68"/>
            <p:cNvSpPr/>
            <p:nvPr/>
          </p:nvSpPr>
          <p:spPr>
            <a:xfrm>
              <a:off x="7844250" y="3667004"/>
              <a:ext cx="970217" cy="1055224"/>
            </a:xfrm>
            <a:custGeom>
              <a:avLst/>
              <a:gdLst/>
              <a:ahLst/>
              <a:cxnLst/>
              <a:rect l="l" t="t" r="r" b="b"/>
              <a:pathLst>
                <a:path w="30040" h="32672" extrusionOk="0">
                  <a:moveTo>
                    <a:pt x="2763" y="0"/>
                  </a:moveTo>
                  <a:lnTo>
                    <a:pt x="0" y="2513"/>
                  </a:lnTo>
                  <a:lnTo>
                    <a:pt x="27290" y="32671"/>
                  </a:lnTo>
                  <a:lnTo>
                    <a:pt x="30040" y="30159"/>
                  </a:lnTo>
                  <a:lnTo>
                    <a:pt x="276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1623;p68"/>
            <p:cNvSpPr/>
            <p:nvPr/>
          </p:nvSpPr>
          <p:spPr>
            <a:xfrm>
              <a:off x="7890405" y="3667004"/>
              <a:ext cx="924064" cy="1013302"/>
            </a:xfrm>
            <a:custGeom>
              <a:avLst/>
              <a:gdLst/>
              <a:ahLst/>
              <a:cxnLst/>
              <a:rect l="l" t="t" r="r" b="b"/>
              <a:pathLst>
                <a:path w="28611" h="31374" extrusionOk="0">
                  <a:moveTo>
                    <a:pt x="1334" y="0"/>
                  </a:moveTo>
                  <a:lnTo>
                    <a:pt x="0" y="1215"/>
                  </a:lnTo>
                  <a:lnTo>
                    <a:pt x="27289" y="31373"/>
                  </a:lnTo>
                  <a:lnTo>
                    <a:pt x="28611" y="30159"/>
                  </a:lnTo>
                  <a:lnTo>
                    <a:pt x="13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1624;p68"/>
            <p:cNvSpPr/>
            <p:nvPr/>
          </p:nvSpPr>
          <p:spPr>
            <a:xfrm>
              <a:off x="8725643" y="4641063"/>
              <a:ext cx="121923" cy="117724"/>
            </a:xfrm>
            <a:custGeom>
              <a:avLst/>
              <a:gdLst/>
              <a:ahLst/>
              <a:cxnLst/>
              <a:rect l="l" t="t" r="r" b="b"/>
              <a:pathLst>
                <a:path w="3775" h="3645" extrusionOk="0">
                  <a:moveTo>
                    <a:pt x="2751" y="1"/>
                  </a:moveTo>
                  <a:lnTo>
                    <a:pt x="1" y="2513"/>
                  </a:lnTo>
                  <a:lnTo>
                    <a:pt x="1024" y="3644"/>
                  </a:lnTo>
                  <a:lnTo>
                    <a:pt x="3775" y="1144"/>
                  </a:lnTo>
                  <a:lnTo>
                    <a:pt x="2751" y="1"/>
                  </a:lnTo>
                  <a:close/>
                </a:path>
              </a:pathLst>
            </a:custGeom>
            <a:solidFill>
              <a:srgbClr val="D3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1625;p68"/>
            <p:cNvSpPr/>
            <p:nvPr/>
          </p:nvSpPr>
          <p:spPr>
            <a:xfrm>
              <a:off x="7721968" y="3524729"/>
              <a:ext cx="45410" cy="48091"/>
            </a:xfrm>
            <a:custGeom>
              <a:avLst/>
              <a:gdLst/>
              <a:ahLst/>
              <a:cxnLst/>
              <a:rect l="l" t="t" r="r" b="b"/>
              <a:pathLst>
                <a:path w="1406" h="1489" extrusionOk="0">
                  <a:moveTo>
                    <a:pt x="0" y="0"/>
                  </a:moveTo>
                  <a:lnTo>
                    <a:pt x="798" y="1488"/>
                  </a:lnTo>
                  <a:lnTo>
                    <a:pt x="1405" y="9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4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1626;p68"/>
            <p:cNvSpPr/>
            <p:nvPr/>
          </p:nvSpPr>
          <p:spPr>
            <a:xfrm>
              <a:off x="8151893" y="3983077"/>
              <a:ext cx="1091752" cy="1257923"/>
            </a:xfrm>
            <a:custGeom>
              <a:avLst/>
              <a:gdLst/>
              <a:ahLst/>
              <a:cxnLst/>
              <a:rect l="l" t="t" r="r" b="b"/>
              <a:pathLst>
                <a:path w="33803" h="38948" extrusionOk="0">
                  <a:moveTo>
                    <a:pt x="23821" y="1"/>
                  </a:moveTo>
                  <a:cubicBezTo>
                    <a:pt x="23763" y="1"/>
                    <a:pt x="23704" y="9"/>
                    <a:pt x="23646" y="25"/>
                  </a:cubicBezTo>
                  <a:lnTo>
                    <a:pt x="524" y="7074"/>
                  </a:lnTo>
                  <a:cubicBezTo>
                    <a:pt x="191" y="7169"/>
                    <a:pt x="0" y="7526"/>
                    <a:pt x="96" y="7871"/>
                  </a:cubicBezTo>
                  <a:lnTo>
                    <a:pt x="9359" y="38494"/>
                  </a:lnTo>
                  <a:cubicBezTo>
                    <a:pt x="9447" y="38769"/>
                    <a:pt x="9706" y="38947"/>
                    <a:pt x="9981" y="38947"/>
                  </a:cubicBezTo>
                  <a:cubicBezTo>
                    <a:pt x="10040" y="38947"/>
                    <a:pt x="10098" y="38939"/>
                    <a:pt x="10156" y="38923"/>
                  </a:cubicBezTo>
                  <a:lnTo>
                    <a:pt x="33278" y="31874"/>
                  </a:lnTo>
                  <a:cubicBezTo>
                    <a:pt x="33612" y="31779"/>
                    <a:pt x="33802" y="31422"/>
                    <a:pt x="33695" y="31089"/>
                  </a:cubicBezTo>
                  <a:lnTo>
                    <a:pt x="24432" y="454"/>
                  </a:lnTo>
                  <a:cubicBezTo>
                    <a:pt x="24353" y="179"/>
                    <a:pt x="24096" y="1"/>
                    <a:pt x="23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1627;p68"/>
            <p:cNvSpPr/>
            <p:nvPr/>
          </p:nvSpPr>
          <p:spPr>
            <a:xfrm>
              <a:off x="8157287" y="4240367"/>
              <a:ext cx="1084808" cy="998090"/>
            </a:xfrm>
            <a:custGeom>
              <a:avLst/>
              <a:gdLst/>
              <a:ahLst/>
              <a:cxnLst/>
              <a:rect l="l" t="t" r="r" b="b"/>
              <a:pathLst>
                <a:path w="33588" h="30903" extrusionOk="0">
                  <a:moveTo>
                    <a:pt x="0" y="1"/>
                  </a:moveTo>
                  <a:cubicBezTo>
                    <a:pt x="0" y="72"/>
                    <a:pt x="12" y="155"/>
                    <a:pt x="36" y="227"/>
                  </a:cubicBezTo>
                  <a:lnTo>
                    <a:pt x="9096" y="30207"/>
                  </a:lnTo>
                  <a:cubicBezTo>
                    <a:pt x="9223" y="30627"/>
                    <a:pt x="9615" y="30903"/>
                    <a:pt x="10034" y="30903"/>
                  </a:cubicBezTo>
                  <a:cubicBezTo>
                    <a:pt x="10126" y="30903"/>
                    <a:pt x="10219" y="30889"/>
                    <a:pt x="10311" y="30862"/>
                  </a:cubicBezTo>
                  <a:lnTo>
                    <a:pt x="32778" y="24015"/>
                  </a:lnTo>
                  <a:cubicBezTo>
                    <a:pt x="33302" y="23849"/>
                    <a:pt x="33588" y="23313"/>
                    <a:pt x="33433" y="22801"/>
                  </a:cubicBezTo>
                  <a:lnTo>
                    <a:pt x="31945" y="17872"/>
                  </a:lnTo>
                  <a:cubicBezTo>
                    <a:pt x="30944" y="17169"/>
                    <a:pt x="29897" y="16562"/>
                    <a:pt x="28801" y="16026"/>
                  </a:cubicBezTo>
                  <a:cubicBezTo>
                    <a:pt x="25313" y="14383"/>
                    <a:pt x="21634" y="13157"/>
                    <a:pt x="18062" y="11740"/>
                  </a:cubicBezTo>
                  <a:cubicBezTo>
                    <a:pt x="14538" y="10347"/>
                    <a:pt x="11240" y="8799"/>
                    <a:pt x="8132" y="6609"/>
                  </a:cubicBezTo>
                  <a:cubicBezTo>
                    <a:pt x="5406" y="4680"/>
                    <a:pt x="2453" y="2703"/>
                    <a:pt x="179" y="239"/>
                  </a:cubicBezTo>
                  <a:cubicBezTo>
                    <a:pt x="119" y="155"/>
                    <a:pt x="60" y="84"/>
                    <a:pt x="0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1628;p68"/>
            <p:cNvSpPr/>
            <p:nvPr/>
          </p:nvSpPr>
          <p:spPr>
            <a:xfrm>
              <a:off x="8371458" y="4134267"/>
              <a:ext cx="493796" cy="324751"/>
            </a:xfrm>
            <a:custGeom>
              <a:avLst/>
              <a:gdLst/>
              <a:ahLst/>
              <a:cxnLst/>
              <a:rect l="l" t="t" r="r" b="b"/>
              <a:pathLst>
                <a:path w="15289" h="10055" extrusionOk="0">
                  <a:moveTo>
                    <a:pt x="13172" y="1"/>
                  </a:moveTo>
                  <a:cubicBezTo>
                    <a:pt x="13124" y="1"/>
                    <a:pt x="13075" y="8"/>
                    <a:pt x="13026" y="23"/>
                  </a:cubicBezTo>
                  <a:lnTo>
                    <a:pt x="406" y="3869"/>
                  </a:lnTo>
                  <a:cubicBezTo>
                    <a:pt x="144" y="3952"/>
                    <a:pt x="1" y="4214"/>
                    <a:pt x="84" y="4476"/>
                  </a:cubicBezTo>
                  <a:lnTo>
                    <a:pt x="1668" y="9703"/>
                  </a:lnTo>
                  <a:cubicBezTo>
                    <a:pt x="1727" y="9920"/>
                    <a:pt x="1924" y="10055"/>
                    <a:pt x="2139" y="10055"/>
                  </a:cubicBezTo>
                  <a:cubicBezTo>
                    <a:pt x="2184" y="10055"/>
                    <a:pt x="2230" y="10049"/>
                    <a:pt x="2275" y="10036"/>
                  </a:cubicBezTo>
                  <a:lnTo>
                    <a:pt x="14896" y="6191"/>
                  </a:lnTo>
                  <a:cubicBezTo>
                    <a:pt x="15146" y="6107"/>
                    <a:pt x="15288" y="5845"/>
                    <a:pt x="15217" y="5595"/>
                  </a:cubicBezTo>
                  <a:lnTo>
                    <a:pt x="13634" y="345"/>
                  </a:lnTo>
                  <a:cubicBezTo>
                    <a:pt x="13575" y="141"/>
                    <a:pt x="13383" y="1"/>
                    <a:pt x="131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1629;p68"/>
            <p:cNvSpPr/>
            <p:nvPr/>
          </p:nvSpPr>
          <p:spPr>
            <a:xfrm>
              <a:off x="8129963" y="4235522"/>
              <a:ext cx="95794" cy="48026"/>
            </a:xfrm>
            <a:custGeom>
              <a:avLst/>
              <a:gdLst/>
              <a:ahLst/>
              <a:cxnLst/>
              <a:rect l="l" t="t" r="r" b="b"/>
              <a:pathLst>
                <a:path w="2966" h="1487" extrusionOk="0">
                  <a:moveTo>
                    <a:pt x="2688" y="0"/>
                  </a:moveTo>
                  <a:cubicBezTo>
                    <a:pt x="2674" y="0"/>
                    <a:pt x="2659" y="3"/>
                    <a:pt x="2644" y="8"/>
                  </a:cubicBezTo>
                  <a:lnTo>
                    <a:pt x="108" y="770"/>
                  </a:lnTo>
                  <a:cubicBezTo>
                    <a:pt x="36" y="794"/>
                    <a:pt x="1" y="877"/>
                    <a:pt x="25" y="948"/>
                  </a:cubicBezTo>
                  <a:lnTo>
                    <a:pt x="156" y="1389"/>
                  </a:lnTo>
                  <a:cubicBezTo>
                    <a:pt x="176" y="1451"/>
                    <a:pt x="233" y="1486"/>
                    <a:pt x="295" y="1486"/>
                  </a:cubicBezTo>
                  <a:cubicBezTo>
                    <a:pt x="304" y="1486"/>
                    <a:pt x="313" y="1486"/>
                    <a:pt x="322" y="1484"/>
                  </a:cubicBezTo>
                  <a:lnTo>
                    <a:pt x="2858" y="710"/>
                  </a:lnTo>
                  <a:cubicBezTo>
                    <a:pt x="2930" y="686"/>
                    <a:pt x="2965" y="615"/>
                    <a:pt x="2942" y="544"/>
                  </a:cubicBezTo>
                  <a:lnTo>
                    <a:pt x="2811" y="91"/>
                  </a:lnTo>
                  <a:cubicBezTo>
                    <a:pt x="2792" y="35"/>
                    <a:pt x="2743" y="0"/>
                    <a:pt x="2688" y="0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1630;p68"/>
            <p:cNvSpPr/>
            <p:nvPr/>
          </p:nvSpPr>
          <p:spPr>
            <a:xfrm>
              <a:off x="8147275" y="4293208"/>
              <a:ext cx="95794" cy="48156"/>
            </a:xfrm>
            <a:custGeom>
              <a:avLst/>
              <a:gdLst/>
              <a:ahLst/>
              <a:cxnLst/>
              <a:rect l="l" t="t" r="r" b="b"/>
              <a:pathLst>
                <a:path w="2966" h="1491" extrusionOk="0">
                  <a:moveTo>
                    <a:pt x="2688" y="0"/>
                  </a:moveTo>
                  <a:cubicBezTo>
                    <a:pt x="2674" y="0"/>
                    <a:pt x="2659" y="3"/>
                    <a:pt x="2644" y="8"/>
                  </a:cubicBezTo>
                  <a:lnTo>
                    <a:pt x="108" y="782"/>
                  </a:lnTo>
                  <a:cubicBezTo>
                    <a:pt x="48" y="793"/>
                    <a:pt x="1" y="877"/>
                    <a:pt x="24" y="948"/>
                  </a:cubicBezTo>
                  <a:lnTo>
                    <a:pt x="167" y="1389"/>
                  </a:lnTo>
                  <a:cubicBezTo>
                    <a:pt x="177" y="1448"/>
                    <a:pt x="235" y="1490"/>
                    <a:pt x="295" y="1490"/>
                  </a:cubicBezTo>
                  <a:cubicBezTo>
                    <a:pt x="308" y="1490"/>
                    <a:pt x="321" y="1488"/>
                    <a:pt x="334" y="1484"/>
                  </a:cubicBezTo>
                  <a:lnTo>
                    <a:pt x="2858" y="710"/>
                  </a:lnTo>
                  <a:cubicBezTo>
                    <a:pt x="2929" y="686"/>
                    <a:pt x="2965" y="615"/>
                    <a:pt x="2953" y="543"/>
                  </a:cubicBezTo>
                  <a:lnTo>
                    <a:pt x="2810" y="91"/>
                  </a:lnTo>
                  <a:cubicBezTo>
                    <a:pt x="2792" y="35"/>
                    <a:pt x="2743" y="0"/>
                    <a:pt x="2688" y="0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1631;p68"/>
            <p:cNvSpPr/>
            <p:nvPr/>
          </p:nvSpPr>
          <p:spPr>
            <a:xfrm>
              <a:off x="8164974" y="4350893"/>
              <a:ext cx="95762" cy="48156"/>
            </a:xfrm>
            <a:custGeom>
              <a:avLst/>
              <a:gdLst/>
              <a:ahLst/>
              <a:cxnLst/>
              <a:rect l="l" t="t" r="r" b="b"/>
              <a:pathLst>
                <a:path w="2965" h="1491" extrusionOk="0">
                  <a:moveTo>
                    <a:pt x="2677" y="0"/>
                  </a:moveTo>
                  <a:cubicBezTo>
                    <a:pt x="2662" y="0"/>
                    <a:pt x="2646" y="3"/>
                    <a:pt x="2631" y="8"/>
                  </a:cubicBezTo>
                  <a:lnTo>
                    <a:pt x="107" y="782"/>
                  </a:lnTo>
                  <a:cubicBezTo>
                    <a:pt x="36" y="793"/>
                    <a:pt x="0" y="877"/>
                    <a:pt x="12" y="948"/>
                  </a:cubicBezTo>
                  <a:lnTo>
                    <a:pt x="155" y="1389"/>
                  </a:lnTo>
                  <a:cubicBezTo>
                    <a:pt x="175" y="1448"/>
                    <a:pt x="226" y="1490"/>
                    <a:pt x="284" y="1490"/>
                  </a:cubicBezTo>
                  <a:cubicBezTo>
                    <a:pt x="296" y="1490"/>
                    <a:pt x="309" y="1488"/>
                    <a:pt x="322" y="1484"/>
                  </a:cubicBezTo>
                  <a:lnTo>
                    <a:pt x="2858" y="710"/>
                  </a:lnTo>
                  <a:cubicBezTo>
                    <a:pt x="2917" y="686"/>
                    <a:pt x="2965" y="615"/>
                    <a:pt x="2941" y="543"/>
                  </a:cubicBezTo>
                  <a:lnTo>
                    <a:pt x="2798" y="91"/>
                  </a:lnTo>
                  <a:cubicBezTo>
                    <a:pt x="2789" y="34"/>
                    <a:pt x="2735" y="0"/>
                    <a:pt x="2677" y="0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1632;p68"/>
            <p:cNvSpPr/>
            <p:nvPr/>
          </p:nvSpPr>
          <p:spPr>
            <a:xfrm>
              <a:off x="8182254" y="4408610"/>
              <a:ext cx="95794" cy="48123"/>
            </a:xfrm>
            <a:custGeom>
              <a:avLst/>
              <a:gdLst/>
              <a:ahLst/>
              <a:cxnLst/>
              <a:rect l="l" t="t" r="r" b="b"/>
              <a:pathLst>
                <a:path w="2966" h="1490" extrusionOk="0">
                  <a:moveTo>
                    <a:pt x="2682" y="0"/>
                  </a:moveTo>
                  <a:cubicBezTo>
                    <a:pt x="2669" y="0"/>
                    <a:pt x="2657" y="2"/>
                    <a:pt x="2644" y="7"/>
                  </a:cubicBezTo>
                  <a:lnTo>
                    <a:pt x="108" y="780"/>
                  </a:lnTo>
                  <a:cubicBezTo>
                    <a:pt x="37" y="804"/>
                    <a:pt x="1" y="876"/>
                    <a:pt x="25" y="947"/>
                  </a:cubicBezTo>
                  <a:lnTo>
                    <a:pt x="156" y="1388"/>
                  </a:lnTo>
                  <a:cubicBezTo>
                    <a:pt x="175" y="1446"/>
                    <a:pt x="227" y="1489"/>
                    <a:pt x="285" y="1489"/>
                  </a:cubicBezTo>
                  <a:cubicBezTo>
                    <a:pt x="297" y="1489"/>
                    <a:pt x="310" y="1487"/>
                    <a:pt x="322" y="1483"/>
                  </a:cubicBezTo>
                  <a:lnTo>
                    <a:pt x="2858" y="709"/>
                  </a:lnTo>
                  <a:cubicBezTo>
                    <a:pt x="2930" y="685"/>
                    <a:pt x="2966" y="614"/>
                    <a:pt x="2942" y="542"/>
                  </a:cubicBezTo>
                  <a:lnTo>
                    <a:pt x="2811" y="102"/>
                  </a:lnTo>
                  <a:cubicBezTo>
                    <a:pt x="2791" y="43"/>
                    <a:pt x="2739" y="0"/>
                    <a:pt x="2682" y="0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1633;p68"/>
            <p:cNvSpPr/>
            <p:nvPr/>
          </p:nvSpPr>
          <p:spPr>
            <a:xfrm>
              <a:off x="8199566" y="4466295"/>
              <a:ext cx="96182" cy="48123"/>
            </a:xfrm>
            <a:custGeom>
              <a:avLst/>
              <a:gdLst/>
              <a:ahLst/>
              <a:cxnLst/>
              <a:rect l="l" t="t" r="r" b="b"/>
              <a:pathLst>
                <a:path w="2978" h="1490" extrusionOk="0">
                  <a:moveTo>
                    <a:pt x="2682" y="0"/>
                  </a:moveTo>
                  <a:cubicBezTo>
                    <a:pt x="2669" y="0"/>
                    <a:pt x="2657" y="2"/>
                    <a:pt x="2644" y="6"/>
                  </a:cubicBezTo>
                  <a:lnTo>
                    <a:pt x="120" y="780"/>
                  </a:lnTo>
                  <a:cubicBezTo>
                    <a:pt x="48" y="804"/>
                    <a:pt x="1" y="876"/>
                    <a:pt x="25" y="947"/>
                  </a:cubicBezTo>
                  <a:lnTo>
                    <a:pt x="167" y="1388"/>
                  </a:lnTo>
                  <a:cubicBezTo>
                    <a:pt x="177" y="1446"/>
                    <a:pt x="235" y="1489"/>
                    <a:pt x="296" y="1489"/>
                  </a:cubicBezTo>
                  <a:cubicBezTo>
                    <a:pt x="308" y="1489"/>
                    <a:pt x="321" y="1487"/>
                    <a:pt x="334" y="1483"/>
                  </a:cubicBezTo>
                  <a:lnTo>
                    <a:pt x="2858" y="709"/>
                  </a:lnTo>
                  <a:cubicBezTo>
                    <a:pt x="2930" y="685"/>
                    <a:pt x="2977" y="614"/>
                    <a:pt x="2954" y="542"/>
                  </a:cubicBezTo>
                  <a:lnTo>
                    <a:pt x="2811" y="102"/>
                  </a:lnTo>
                  <a:cubicBezTo>
                    <a:pt x="2791" y="43"/>
                    <a:pt x="2739" y="0"/>
                    <a:pt x="2682" y="0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1634;p68"/>
            <p:cNvSpPr/>
            <p:nvPr/>
          </p:nvSpPr>
          <p:spPr>
            <a:xfrm>
              <a:off x="8217265" y="4523980"/>
              <a:ext cx="95794" cy="48156"/>
            </a:xfrm>
            <a:custGeom>
              <a:avLst/>
              <a:gdLst/>
              <a:ahLst/>
              <a:cxnLst/>
              <a:rect l="l" t="t" r="r" b="b"/>
              <a:pathLst>
                <a:path w="2966" h="1491" extrusionOk="0">
                  <a:moveTo>
                    <a:pt x="2670" y="0"/>
                  </a:moveTo>
                  <a:cubicBezTo>
                    <a:pt x="2657" y="0"/>
                    <a:pt x="2644" y="2"/>
                    <a:pt x="2632" y="6"/>
                  </a:cubicBezTo>
                  <a:lnTo>
                    <a:pt x="108" y="780"/>
                  </a:lnTo>
                  <a:cubicBezTo>
                    <a:pt x="36" y="804"/>
                    <a:pt x="0" y="876"/>
                    <a:pt x="24" y="947"/>
                  </a:cubicBezTo>
                  <a:lnTo>
                    <a:pt x="155" y="1399"/>
                  </a:lnTo>
                  <a:cubicBezTo>
                    <a:pt x="174" y="1456"/>
                    <a:pt x="223" y="1490"/>
                    <a:pt x="278" y="1490"/>
                  </a:cubicBezTo>
                  <a:cubicBezTo>
                    <a:pt x="292" y="1490"/>
                    <a:pt x="307" y="1488"/>
                    <a:pt x="322" y="1483"/>
                  </a:cubicBezTo>
                  <a:lnTo>
                    <a:pt x="2858" y="709"/>
                  </a:lnTo>
                  <a:cubicBezTo>
                    <a:pt x="2929" y="697"/>
                    <a:pt x="2965" y="614"/>
                    <a:pt x="2941" y="542"/>
                  </a:cubicBezTo>
                  <a:lnTo>
                    <a:pt x="2810" y="102"/>
                  </a:lnTo>
                  <a:cubicBezTo>
                    <a:pt x="2791" y="43"/>
                    <a:pt x="2731" y="0"/>
                    <a:pt x="2670" y="0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1635;p68"/>
            <p:cNvSpPr/>
            <p:nvPr/>
          </p:nvSpPr>
          <p:spPr>
            <a:xfrm>
              <a:off x="8234577" y="4581795"/>
              <a:ext cx="95762" cy="48026"/>
            </a:xfrm>
            <a:custGeom>
              <a:avLst/>
              <a:gdLst/>
              <a:ahLst/>
              <a:cxnLst/>
              <a:rect l="l" t="t" r="r" b="b"/>
              <a:pathLst>
                <a:path w="2965" h="1487" extrusionOk="0">
                  <a:moveTo>
                    <a:pt x="2671" y="0"/>
                  </a:moveTo>
                  <a:cubicBezTo>
                    <a:pt x="2662" y="0"/>
                    <a:pt x="2652" y="1"/>
                    <a:pt x="2643" y="2"/>
                  </a:cubicBezTo>
                  <a:lnTo>
                    <a:pt x="107" y="776"/>
                  </a:lnTo>
                  <a:cubicBezTo>
                    <a:pt x="36" y="800"/>
                    <a:pt x="0" y="872"/>
                    <a:pt x="24" y="943"/>
                  </a:cubicBezTo>
                  <a:lnTo>
                    <a:pt x="155" y="1395"/>
                  </a:lnTo>
                  <a:cubicBezTo>
                    <a:pt x="174" y="1452"/>
                    <a:pt x="230" y="1486"/>
                    <a:pt x="288" y="1486"/>
                  </a:cubicBezTo>
                  <a:cubicBezTo>
                    <a:pt x="303" y="1486"/>
                    <a:pt x="319" y="1484"/>
                    <a:pt x="334" y="1479"/>
                  </a:cubicBezTo>
                  <a:lnTo>
                    <a:pt x="2858" y="717"/>
                  </a:lnTo>
                  <a:cubicBezTo>
                    <a:pt x="2929" y="693"/>
                    <a:pt x="2965" y="610"/>
                    <a:pt x="2941" y="538"/>
                  </a:cubicBezTo>
                  <a:lnTo>
                    <a:pt x="2810" y="98"/>
                  </a:lnTo>
                  <a:cubicBezTo>
                    <a:pt x="2789" y="35"/>
                    <a:pt x="2732" y="0"/>
                    <a:pt x="2671" y="0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1636;p68"/>
            <p:cNvSpPr/>
            <p:nvPr/>
          </p:nvSpPr>
          <p:spPr>
            <a:xfrm>
              <a:off x="8251889" y="4639480"/>
              <a:ext cx="96150" cy="47994"/>
            </a:xfrm>
            <a:custGeom>
              <a:avLst/>
              <a:gdLst/>
              <a:ahLst/>
              <a:cxnLst/>
              <a:rect l="l" t="t" r="r" b="b"/>
              <a:pathLst>
                <a:path w="2977" h="1486" extrusionOk="0">
                  <a:moveTo>
                    <a:pt x="2671" y="0"/>
                  </a:moveTo>
                  <a:cubicBezTo>
                    <a:pt x="2662" y="0"/>
                    <a:pt x="2652" y="1"/>
                    <a:pt x="2643" y="2"/>
                  </a:cubicBezTo>
                  <a:lnTo>
                    <a:pt x="119" y="776"/>
                  </a:lnTo>
                  <a:cubicBezTo>
                    <a:pt x="48" y="800"/>
                    <a:pt x="0" y="871"/>
                    <a:pt x="24" y="943"/>
                  </a:cubicBezTo>
                  <a:lnTo>
                    <a:pt x="167" y="1395"/>
                  </a:lnTo>
                  <a:cubicBezTo>
                    <a:pt x="186" y="1452"/>
                    <a:pt x="234" y="1486"/>
                    <a:pt x="289" y="1486"/>
                  </a:cubicBezTo>
                  <a:cubicBezTo>
                    <a:pt x="304" y="1486"/>
                    <a:pt x="318" y="1484"/>
                    <a:pt x="333" y="1479"/>
                  </a:cubicBezTo>
                  <a:lnTo>
                    <a:pt x="2858" y="717"/>
                  </a:lnTo>
                  <a:cubicBezTo>
                    <a:pt x="2929" y="693"/>
                    <a:pt x="2977" y="610"/>
                    <a:pt x="2953" y="538"/>
                  </a:cubicBezTo>
                  <a:lnTo>
                    <a:pt x="2810" y="98"/>
                  </a:lnTo>
                  <a:cubicBezTo>
                    <a:pt x="2799" y="35"/>
                    <a:pt x="2735" y="0"/>
                    <a:pt x="2671" y="0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1637;p68"/>
            <p:cNvSpPr/>
            <p:nvPr/>
          </p:nvSpPr>
          <p:spPr>
            <a:xfrm>
              <a:off x="8269557" y="4697359"/>
              <a:ext cx="95794" cy="47800"/>
            </a:xfrm>
            <a:custGeom>
              <a:avLst/>
              <a:gdLst/>
              <a:ahLst/>
              <a:cxnLst/>
              <a:rect l="l" t="t" r="r" b="b"/>
              <a:pathLst>
                <a:path w="2966" h="1480" extrusionOk="0">
                  <a:moveTo>
                    <a:pt x="2688" y="1"/>
                  </a:moveTo>
                  <a:cubicBezTo>
                    <a:pt x="2674" y="1"/>
                    <a:pt x="2659" y="3"/>
                    <a:pt x="2644" y="8"/>
                  </a:cubicBezTo>
                  <a:lnTo>
                    <a:pt x="108" y="770"/>
                  </a:lnTo>
                  <a:cubicBezTo>
                    <a:pt x="36" y="794"/>
                    <a:pt x="1" y="865"/>
                    <a:pt x="25" y="937"/>
                  </a:cubicBezTo>
                  <a:lnTo>
                    <a:pt x="155" y="1389"/>
                  </a:lnTo>
                  <a:cubicBezTo>
                    <a:pt x="174" y="1446"/>
                    <a:pt x="223" y="1480"/>
                    <a:pt x="278" y="1480"/>
                  </a:cubicBezTo>
                  <a:cubicBezTo>
                    <a:pt x="292" y="1480"/>
                    <a:pt x="307" y="1478"/>
                    <a:pt x="322" y="1473"/>
                  </a:cubicBezTo>
                  <a:lnTo>
                    <a:pt x="2858" y="711"/>
                  </a:lnTo>
                  <a:cubicBezTo>
                    <a:pt x="2930" y="687"/>
                    <a:pt x="2965" y="603"/>
                    <a:pt x="2942" y="544"/>
                  </a:cubicBezTo>
                  <a:lnTo>
                    <a:pt x="2811" y="91"/>
                  </a:lnTo>
                  <a:cubicBezTo>
                    <a:pt x="2792" y="35"/>
                    <a:pt x="2743" y="1"/>
                    <a:pt x="2688" y="1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1638;p68"/>
            <p:cNvSpPr/>
            <p:nvPr/>
          </p:nvSpPr>
          <p:spPr>
            <a:xfrm>
              <a:off x="8286868" y="4755044"/>
              <a:ext cx="96182" cy="48026"/>
            </a:xfrm>
            <a:custGeom>
              <a:avLst/>
              <a:gdLst/>
              <a:ahLst/>
              <a:cxnLst/>
              <a:rect l="l" t="t" r="r" b="b"/>
              <a:pathLst>
                <a:path w="2978" h="1487" extrusionOk="0">
                  <a:moveTo>
                    <a:pt x="2688" y="1"/>
                  </a:moveTo>
                  <a:cubicBezTo>
                    <a:pt x="2673" y="1"/>
                    <a:pt x="2659" y="3"/>
                    <a:pt x="2644" y="8"/>
                  </a:cubicBezTo>
                  <a:lnTo>
                    <a:pt x="120" y="770"/>
                  </a:lnTo>
                  <a:cubicBezTo>
                    <a:pt x="48" y="794"/>
                    <a:pt x="0" y="877"/>
                    <a:pt x="24" y="949"/>
                  </a:cubicBezTo>
                  <a:lnTo>
                    <a:pt x="167" y="1389"/>
                  </a:lnTo>
                  <a:cubicBezTo>
                    <a:pt x="178" y="1452"/>
                    <a:pt x="242" y="1487"/>
                    <a:pt x="306" y="1487"/>
                  </a:cubicBezTo>
                  <a:cubicBezTo>
                    <a:pt x="316" y="1487"/>
                    <a:pt x="325" y="1486"/>
                    <a:pt x="334" y="1484"/>
                  </a:cubicBezTo>
                  <a:lnTo>
                    <a:pt x="2858" y="711"/>
                  </a:lnTo>
                  <a:cubicBezTo>
                    <a:pt x="2929" y="687"/>
                    <a:pt x="2977" y="615"/>
                    <a:pt x="2953" y="544"/>
                  </a:cubicBezTo>
                  <a:lnTo>
                    <a:pt x="2810" y="91"/>
                  </a:lnTo>
                  <a:cubicBezTo>
                    <a:pt x="2792" y="35"/>
                    <a:pt x="2743" y="1"/>
                    <a:pt x="2688" y="1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1639;p68"/>
            <p:cNvSpPr/>
            <p:nvPr/>
          </p:nvSpPr>
          <p:spPr>
            <a:xfrm>
              <a:off x="8304568" y="4812729"/>
              <a:ext cx="95762" cy="48026"/>
            </a:xfrm>
            <a:custGeom>
              <a:avLst/>
              <a:gdLst/>
              <a:ahLst/>
              <a:cxnLst/>
              <a:rect l="l" t="t" r="r" b="b"/>
              <a:pathLst>
                <a:path w="2965" h="1487" extrusionOk="0">
                  <a:moveTo>
                    <a:pt x="2677" y="1"/>
                  </a:moveTo>
                  <a:cubicBezTo>
                    <a:pt x="2662" y="1"/>
                    <a:pt x="2646" y="3"/>
                    <a:pt x="2631" y="8"/>
                  </a:cubicBezTo>
                  <a:lnTo>
                    <a:pt x="107" y="782"/>
                  </a:lnTo>
                  <a:cubicBezTo>
                    <a:pt x="36" y="794"/>
                    <a:pt x="0" y="877"/>
                    <a:pt x="12" y="949"/>
                  </a:cubicBezTo>
                  <a:lnTo>
                    <a:pt x="155" y="1389"/>
                  </a:lnTo>
                  <a:cubicBezTo>
                    <a:pt x="176" y="1451"/>
                    <a:pt x="233" y="1487"/>
                    <a:pt x="295" y="1487"/>
                  </a:cubicBezTo>
                  <a:cubicBezTo>
                    <a:pt x="303" y="1487"/>
                    <a:pt x="313" y="1486"/>
                    <a:pt x="322" y="1484"/>
                  </a:cubicBezTo>
                  <a:lnTo>
                    <a:pt x="2858" y="710"/>
                  </a:lnTo>
                  <a:cubicBezTo>
                    <a:pt x="2929" y="687"/>
                    <a:pt x="2965" y="615"/>
                    <a:pt x="2941" y="544"/>
                  </a:cubicBezTo>
                  <a:lnTo>
                    <a:pt x="2810" y="91"/>
                  </a:lnTo>
                  <a:cubicBezTo>
                    <a:pt x="2791" y="35"/>
                    <a:pt x="2735" y="1"/>
                    <a:pt x="2677" y="1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1640;p68"/>
            <p:cNvSpPr/>
            <p:nvPr/>
          </p:nvSpPr>
          <p:spPr>
            <a:xfrm>
              <a:off x="8321848" y="4870414"/>
              <a:ext cx="95794" cy="48156"/>
            </a:xfrm>
            <a:custGeom>
              <a:avLst/>
              <a:gdLst/>
              <a:ahLst/>
              <a:cxnLst/>
              <a:rect l="l" t="t" r="r" b="b"/>
              <a:pathLst>
                <a:path w="2966" h="1491" extrusionOk="0">
                  <a:moveTo>
                    <a:pt x="2688" y="1"/>
                  </a:moveTo>
                  <a:cubicBezTo>
                    <a:pt x="2674" y="1"/>
                    <a:pt x="2659" y="3"/>
                    <a:pt x="2644" y="8"/>
                  </a:cubicBezTo>
                  <a:lnTo>
                    <a:pt x="108" y="782"/>
                  </a:lnTo>
                  <a:cubicBezTo>
                    <a:pt x="37" y="794"/>
                    <a:pt x="1" y="877"/>
                    <a:pt x="25" y="949"/>
                  </a:cubicBezTo>
                  <a:lnTo>
                    <a:pt x="156" y="1389"/>
                  </a:lnTo>
                  <a:cubicBezTo>
                    <a:pt x="175" y="1448"/>
                    <a:pt x="235" y="1490"/>
                    <a:pt x="296" y="1490"/>
                  </a:cubicBezTo>
                  <a:cubicBezTo>
                    <a:pt x="309" y="1490"/>
                    <a:pt x="322" y="1489"/>
                    <a:pt x="334" y="1484"/>
                  </a:cubicBezTo>
                  <a:lnTo>
                    <a:pt x="2858" y="710"/>
                  </a:lnTo>
                  <a:cubicBezTo>
                    <a:pt x="2930" y="687"/>
                    <a:pt x="2966" y="615"/>
                    <a:pt x="2954" y="544"/>
                  </a:cubicBezTo>
                  <a:lnTo>
                    <a:pt x="2811" y="91"/>
                  </a:lnTo>
                  <a:cubicBezTo>
                    <a:pt x="2792" y="35"/>
                    <a:pt x="2743" y="1"/>
                    <a:pt x="2688" y="1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1641;p68"/>
            <p:cNvSpPr/>
            <p:nvPr/>
          </p:nvSpPr>
          <p:spPr>
            <a:xfrm>
              <a:off x="8339160" y="4928099"/>
              <a:ext cx="96182" cy="48156"/>
            </a:xfrm>
            <a:custGeom>
              <a:avLst/>
              <a:gdLst/>
              <a:ahLst/>
              <a:cxnLst/>
              <a:rect l="l" t="t" r="r" b="b"/>
              <a:pathLst>
                <a:path w="2978" h="1491" extrusionOk="0">
                  <a:moveTo>
                    <a:pt x="2689" y="1"/>
                  </a:moveTo>
                  <a:cubicBezTo>
                    <a:pt x="2674" y="1"/>
                    <a:pt x="2659" y="3"/>
                    <a:pt x="2644" y="8"/>
                  </a:cubicBezTo>
                  <a:lnTo>
                    <a:pt x="120" y="782"/>
                  </a:lnTo>
                  <a:cubicBezTo>
                    <a:pt x="48" y="794"/>
                    <a:pt x="1" y="877"/>
                    <a:pt x="25" y="948"/>
                  </a:cubicBezTo>
                  <a:lnTo>
                    <a:pt x="167" y="1389"/>
                  </a:lnTo>
                  <a:cubicBezTo>
                    <a:pt x="187" y="1448"/>
                    <a:pt x="239" y="1490"/>
                    <a:pt x="296" y="1490"/>
                  </a:cubicBezTo>
                  <a:cubicBezTo>
                    <a:pt x="309" y="1490"/>
                    <a:pt x="321" y="1488"/>
                    <a:pt x="334" y="1484"/>
                  </a:cubicBezTo>
                  <a:lnTo>
                    <a:pt x="2858" y="710"/>
                  </a:lnTo>
                  <a:cubicBezTo>
                    <a:pt x="2930" y="687"/>
                    <a:pt x="2977" y="615"/>
                    <a:pt x="2953" y="544"/>
                  </a:cubicBezTo>
                  <a:lnTo>
                    <a:pt x="2811" y="91"/>
                  </a:lnTo>
                  <a:cubicBezTo>
                    <a:pt x="2801" y="35"/>
                    <a:pt x="2747" y="1"/>
                    <a:pt x="2689" y="1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1642;p68"/>
            <p:cNvSpPr/>
            <p:nvPr/>
          </p:nvSpPr>
          <p:spPr>
            <a:xfrm>
              <a:off x="8356859" y="4985817"/>
              <a:ext cx="95794" cy="48123"/>
            </a:xfrm>
            <a:custGeom>
              <a:avLst/>
              <a:gdLst/>
              <a:ahLst/>
              <a:cxnLst/>
              <a:rect l="l" t="t" r="r" b="b"/>
              <a:pathLst>
                <a:path w="2966" h="1490" extrusionOk="0">
                  <a:moveTo>
                    <a:pt x="2682" y="1"/>
                  </a:moveTo>
                  <a:cubicBezTo>
                    <a:pt x="2669" y="1"/>
                    <a:pt x="2656" y="3"/>
                    <a:pt x="2644" y="7"/>
                  </a:cubicBezTo>
                  <a:lnTo>
                    <a:pt x="108" y="781"/>
                  </a:lnTo>
                  <a:cubicBezTo>
                    <a:pt x="36" y="805"/>
                    <a:pt x="0" y="876"/>
                    <a:pt x="24" y="947"/>
                  </a:cubicBezTo>
                  <a:lnTo>
                    <a:pt x="155" y="1388"/>
                  </a:lnTo>
                  <a:cubicBezTo>
                    <a:pt x="175" y="1447"/>
                    <a:pt x="227" y="1489"/>
                    <a:pt x="284" y="1489"/>
                  </a:cubicBezTo>
                  <a:cubicBezTo>
                    <a:pt x="297" y="1489"/>
                    <a:pt x="309" y="1487"/>
                    <a:pt x="322" y="1483"/>
                  </a:cubicBezTo>
                  <a:lnTo>
                    <a:pt x="2858" y="709"/>
                  </a:lnTo>
                  <a:cubicBezTo>
                    <a:pt x="2929" y="685"/>
                    <a:pt x="2965" y="614"/>
                    <a:pt x="2941" y="543"/>
                  </a:cubicBezTo>
                  <a:lnTo>
                    <a:pt x="2810" y="90"/>
                  </a:lnTo>
                  <a:cubicBezTo>
                    <a:pt x="2791" y="41"/>
                    <a:pt x="2739" y="1"/>
                    <a:pt x="2682" y="1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1643;p68"/>
            <p:cNvSpPr/>
            <p:nvPr/>
          </p:nvSpPr>
          <p:spPr>
            <a:xfrm>
              <a:off x="8374171" y="5043502"/>
              <a:ext cx="95762" cy="48123"/>
            </a:xfrm>
            <a:custGeom>
              <a:avLst/>
              <a:gdLst/>
              <a:ahLst/>
              <a:cxnLst/>
              <a:rect l="l" t="t" r="r" b="b"/>
              <a:pathLst>
                <a:path w="2965" h="1490" extrusionOk="0">
                  <a:moveTo>
                    <a:pt x="2681" y="1"/>
                  </a:moveTo>
                  <a:cubicBezTo>
                    <a:pt x="2669" y="1"/>
                    <a:pt x="2656" y="3"/>
                    <a:pt x="2643" y="7"/>
                  </a:cubicBezTo>
                  <a:lnTo>
                    <a:pt x="107" y="781"/>
                  </a:lnTo>
                  <a:cubicBezTo>
                    <a:pt x="48" y="804"/>
                    <a:pt x="0" y="876"/>
                    <a:pt x="24" y="947"/>
                  </a:cubicBezTo>
                  <a:lnTo>
                    <a:pt x="167" y="1400"/>
                  </a:lnTo>
                  <a:cubicBezTo>
                    <a:pt x="177" y="1449"/>
                    <a:pt x="234" y="1489"/>
                    <a:pt x="294" y="1489"/>
                  </a:cubicBezTo>
                  <a:cubicBezTo>
                    <a:pt x="307" y="1489"/>
                    <a:pt x="321" y="1487"/>
                    <a:pt x="334" y="1483"/>
                  </a:cubicBezTo>
                  <a:lnTo>
                    <a:pt x="2858" y="709"/>
                  </a:lnTo>
                  <a:cubicBezTo>
                    <a:pt x="2929" y="685"/>
                    <a:pt x="2965" y="614"/>
                    <a:pt x="2953" y="543"/>
                  </a:cubicBezTo>
                  <a:lnTo>
                    <a:pt x="2810" y="102"/>
                  </a:lnTo>
                  <a:cubicBezTo>
                    <a:pt x="2790" y="43"/>
                    <a:pt x="2739" y="1"/>
                    <a:pt x="2681" y="1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1644;p68"/>
            <p:cNvSpPr/>
            <p:nvPr/>
          </p:nvSpPr>
          <p:spPr>
            <a:xfrm>
              <a:off x="8391838" y="5101187"/>
              <a:ext cx="95794" cy="48156"/>
            </a:xfrm>
            <a:custGeom>
              <a:avLst/>
              <a:gdLst/>
              <a:ahLst/>
              <a:cxnLst/>
              <a:rect l="l" t="t" r="r" b="b"/>
              <a:pathLst>
                <a:path w="2966" h="1491" extrusionOk="0">
                  <a:moveTo>
                    <a:pt x="2671" y="0"/>
                  </a:moveTo>
                  <a:cubicBezTo>
                    <a:pt x="2658" y="0"/>
                    <a:pt x="2645" y="2"/>
                    <a:pt x="2632" y="7"/>
                  </a:cubicBezTo>
                  <a:lnTo>
                    <a:pt x="108" y="781"/>
                  </a:lnTo>
                  <a:cubicBezTo>
                    <a:pt x="37" y="804"/>
                    <a:pt x="1" y="876"/>
                    <a:pt x="13" y="947"/>
                  </a:cubicBezTo>
                  <a:lnTo>
                    <a:pt x="156" y="1400"/>
                  </a:lnTo>
                  <a:cubicBezTo>
                    <a:pt x="175" y="1456"/>
                    <a:pt x="223" y="1490"/>
                    <a:pt x="278" y="1490"/>
                  </a:cubicBezTo>
                  <a:cubicBezTo>
                    <a:pt x="293" y="1490"/>
                    <a:pt x="307" y="1488"/>
                    <a:pt x="322" y="1483"/>
                  </a:cubicBezTo>
                  <a:lnTo>
                    <a:pt x="2858" y="709"/>
                  </a:lnTo>
                  <a:cubicBezTo>
                    <a:pt x="2930" y="697"/>
                    <a:pt x="2966" y="614"/>
                    <a:pt x="2942" y="542"/>
                  </a:cubicBezTo>
                  <a:lnTo>
                    <a:pt x="2811" y="102"/>
                  </a:lnTo>
                  <a:cubicBezTo>
                    <a:pt x="2791" y="43"/>
                    <a:pt x="2731" y="0"/>
                    <a:pt x="2671" y="0"/>
                  </a:cubicBezTo>
                  <a:close/>
                </a:path>
              </a:pathLst>
            </a:custGeom>
            <a:solidFill>
              <a:srgbClr val="3450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1645;p68"/>
            <p:cNvSpPr/>
            <p:nvPr/>
          </p:nvSpPr>
          <p:spPr>
            <a:xfrm>
              <a:off x="7465454" y="4849743"/>
              <a:ext cx="153865" cy="91305"/>
            </a:xfrm>
            <a:custGeom>
              <a:avLst/>
              <a:gdLst/>
              <a:ahLst/>
              <a:cxnLst/>
              <a:rect l="l" t="t" r="r" b="b"/>
              <a:pathLst>
                <a:path w="4764" h="2827" extrusionOk="0">
                  <a:moveTo>
                    <a:pt x="700" y="1"/>
                  </a:moveTo>
                  <a:cubicBezTo>
                    <a:pt x="379" y="1"/>
                    <a:pt x="121" y="105"/>
                    <a:pt x="1" y="315"/>
                  </a:cubicBezTo>
                  <a:lnTo>
                    <a:pt x="4525" y="2827"/>
                  </a:lnTo>
                  <a:lnTo>
                    <a:pt x="4525" y="2815"/>
                  </a:lnTo>
                  <a:cubicBezTo>
                    <a:pt x="4763" y="2410"/>
                    <a:pt x="4358" y="1743"/>
                    <a:pt x="3620" y="1327"/>
                  </a:cubicBezTo>
                  <a:lnTo>
                    <a:pt x="1751" y="303"/>
                  </a:lnTo>
                  <a:cubicBezTo>
                    <a:pt x="1390" y="102"/>
                    <a:pt x="1015" y="1"/>
                    <a:pt x="700" y="1"/>
                  </a:cubicBezTo>
                  <a:close/>
                </a:path>
              </a:pathLst>
            </a:custGeom>
            <a:solidFill>
              <a:srgbClr val="4030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Rectangle 3"/>
          <p:cNvSpPr/>
          <p:nvPr/>
        </p:nvSpPr>
        <p:spPr>
          <a:xfrm>
            <a:off x="2384402" y="1490233"/>
            <a:ext cx="464305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/>
              <a:t>T</a:t>
            </a:r>
            <a:r>
              <a:rPr lang="vi-VN" sz="2400" dirty="0"/>
              <a:t>rưng bày các sản phẩm đã thực hiện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chia </a:t>
            </a:r>
            <a:r>
              <a:rPr lang="en-US" sz="2400" dirty="0" err="1"/>
              <a:t>sẻ</a:t>
            </a:r>
            <a:r>
              <a:rPr lang="en-US" sz="2400" dirty="0"/>
              <a:t> </a:t>
            </a:r>
            <a:r>
              <a:rPr lang="en-US" sz="2400" dirty="0" err="1"/>
              <a:t>với</a:t>
            </a:r>
            <a:r>
              <a:rPr lang="en-US" sz="2400" dirty="0"/>
              <a:t> </a:t>
            </a:r>
            <a:r>
              <a:rPr lang="en-US" sz="2400" dirty="0" err="1"/>
              <a:t>nhóm</a:t>
            </a:r>
            <a:r>
              <a:rPr lang="en-US" sz="2400" dirty="0"/>
              <a:t> </a:t>
            </a:r>
            <a:r>
              <a:rPr lang="en-US" sz="2400" dirty="0" err="1"/>
              <a:t>về</a:t>
            </a:r>
            <a:r>
              <a:rPr lang="en-US" sz="2400" dirty="0"/>
              <a:t> </a:t>
            </a:r>
            <a:r>
              <a:rPr lang="en-US" sz="2400" dirty="0" err="1"/>
              <a:t>sản</a:t>
            </a:r>
            <a:r>
              <a:rPr lang="en-US" sz="2400" dirty="0"/>
              <a:t> </a:t>
            </a:r>
            <a:r>
              <a:rPr lang="en-US" sz="2400" dirty="0" err="1"/>
              <a:t>phẩm</a:t>
            </a:r>
            <a:r>
              <a:rPr lang="en-US" sz="2400" dirty="0"/>
              <a:t> </a:t>
            </a:r>
            <a:r>
              <a:rPr lang="en-US" sz="2400" dirty="0" err="1"/>
              <a:t>dựa</a:t>
            </a:r>
            <a:r>
              <a:rPr lang="en-US" sz="2400" dirty="0"/>
              <a:t> </a:t>
            </a:r>
            <a:r>
              <a:rPr lang="en-US" sz="2400" dirty="0" err="1"/>
              <a:t>vào</a:t>
            </a:r>
            <a:r>
              <a:rPr lang="en-US" sz="2400" dirty="0"/>
              <a:t> </a:t>
            </a:r>
            <a:r>
              <a:rPr lang="en-US" sz="2400" dirty="0" err="1"/>
              <a:t>nội</a:t>
            </a:r>
            <a:r>
              <a:rPr lang="en-US" sz="2400" dirty="0"/>
              <a:t> dung </a:t>
            </a:r>
            <a:r>
              <a:rPr lang="en-US" sz="2400" dirty="0" err="1"/>
              <a:t>các</a:t>
            </a:r>
            <a:r>
              <a:rPr lang="en-US" sz="2400" dirty="0"/>
              <a:t> </a:t>
            </a:r>
            <a:r>
              <a:rPr lang="en-US" sz="2400" dirty="0" err="1"/>
              <a:t>câu</a:t>
            </a:r>
            <a:r>
              <a:rPr lang="en-US" sz="2400" dirty="0"/>
              <a:t> </a:t>
            </a:r>
            <a:r>
              <a:rPr lang="en-US" sz="2400" dirty="0" err="1"/>
              <a:t>hỏi</a:t>
            </a:r>
            <a:r>
              <a:rPr lang="en-US" sz="2400" dirty="0"/>
              <a:t> </a:t>
            </a:r>
            <a:r>
              <a:rPr lang="en-US" sz="2400" dirty="0" err="1"/>
              <a:t>trong</a:t>
            </a:r>
            <a:r>
              <a:rPr lang="en-US" sz="2400" dirty="0"/>
              <a:t> SGK </a:t>
            </a:r>
            <a:r>
              <a:rPr lang="en-US" sz="2400" dirty="0" err="1"/>
              <a:t>trang</a:t>
            </a:r>
            <a:r>
              <a:rPr lang="en-US" sz="2400" dirty="0"/>
              <a:t> 64.</a:t>
            </a:r>
            <a:r>
              <a:rPr lang="vi-VN" sz="2400" dirty="0"/>
              <a:t> 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dir="u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7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3" name="Google Shape;7173;p53"/>
          <p:cNvGrpSpPr/>
          <p:nvPr/>
        </p:nvGrpSpPr>
        <p:grpSpPr>
          <a:xfrm>
            <a:off x="719929" y="313986"/>
            <a:ext cx="7704142" cy="4451174"/>
            <a:chOff x="783475" y="1026400"/>
            <a:chExt cx="7574616" cy="3738758"/>
          </a:xfrm>
        </p:grpSpPr>
        <p:sp>
          <p:nvSpPr>
            <p:cNvPr id="7174" name="Google Shape;7174;p53"/>
            <p:cNvSpPr/>
            <p:nvPr/>
          </p:nvSpPr>
          <p:spPr>
            <a:xfrm>
              <a:off x="783475" y="1147686"/>
              <a:ext cx="7551470" cy="3617472"/>
            </a:xfrm>
            <a:custGeom>
              <a:avLst/>
              <a:gdLst/>
              <a:ahLst/>
              <a:cxnLst/>
              <a:rect l="l" t="t" r="r" b="b"/>
              <a:pathLst>
                <a:path w="236816" h="115087" extrusionOk="0">
                  <a:moveTo>
                    <a:pt x="139570" y="1"/>
                  </a:moveTo>
                  <a:cubicBezTo>
                    <a:pt x="138402" y="1"/>
                    <a:pt x="137238" y="2"/>
                    <a:pt x="136077" y="5"/>
                  </a:cubicBezTo>
                  <a:lnTo>
                    <a:pt x="136339" y="3827"/>
                  </a:lnTo>
                  <a:cubicBezTo>
                    <a:pt x="137613" y="4184"/>
                    <a:pt x="138553" y="5053"/>
                    <a:pt x="138363" y="6470"/>
                  </a:cubicBezTo>
                  <a:cubicBezTo>
                    <a:pt x="138088" y="8563"/>
                    <a:pt x="136019" y="9673"/>
                    <a:pt x="134103" y="9673"/>
                  </a:cubicBezTo>
                  <a:cubicBezTo>
                    <a:pt x="132368" y="9673"/>
                    <a:pt x="130759" y="8763"/>
                    <a:pt x="130719" y="6851"/>
                  </a:cubicBezTo>
                  <a:cubicBezTo>
                    <a:pt x="130695" y="5661"/>
                    <a:pt x="131398" y="4803"/>
                    <a:pt x="132374" y="4268"/>
                  </a:cubicBezTo>
                  <a:lnTo>
                    <a:pt x="131981" y="5"/>
                  </a:lnTo>
                  <a:cubicBezTo>
                    <a:pt x="126921" y="29"/>
                    <a:pt x="121956" y="77"/>
                    <a:pt x="117146" y="160"/>
                  </a:cubicBezTo>
                  <a:lnTo>
                    <a:pt x="117408" y="3958"/>
                  </a:lnTo>
                  <a:cubicBezTo>
                    <a:pt x="118682" y="4303"/>
                    <a:pt x="119622" y="5172"/>
                    <a:pt x="119432" y="6601"/>
                  </a:cubicBezTo>
                  <a:cubicBezTo>
                    <a:pt x="119157" y="8694"/>
                    <a:pt x="117088" y="9804"/>
                    <a:pt x="115172" y="9804"/>
                  </a:cubicBezTo>
                  <a:cubicBezTo>
                    <a:pt x="113437" y="9804"/>
                    <a:pt x="111828" y="8894"/>
                    <a:pt x="111788" y="6982"/>
                  </a:cubicBezTo>
                  <a:cubicBezTo>
                    <a:pt x="111764" y="5792"/>
                    <a:pt x="112467" y="4934"/>
                    <a:pt x="113443" y="4398"/>
                  </a:cubicBezTo>
                  <a:lnTo>
                    <a:pt x="113062" y="231"/>
                  </a:lnTo>
                  <a:cubicBezTo>
                    <a:pt x="108204" y="327"/>
                    <a:pt x="103228" y="422"/>
                    <a:pt x="98203" y="529"/>
                  </a:cubicBezTo>
                  <a:lnTo>
                    <a:pt x="98465" y="4351"/>
                  </a:lnTo>
                  <a:cubicBezTo>
                    <a:pt x="99739" y="4696"/>
                    <a:pt x="100680" y="5565"/>
                    <a:pt x="100489" y="6994"/>
                  </a:cubicBezTo>
                  <a:cubicBezTo>
                    <a:pt x="100220" y="9081"/>
                    <a:pt x="98151" y="10191"/>
                    <a:pt x="96234" y="10191"/>
                  </a:cubicBezTo>
                  <a:cubicBezTo>
                    <a:pt x="94497" y="10191"/>
                    <a:pt x="92885" y="9281"/>
                    <a:pt x="92845" y="7363"/>
                  </a:cubicBezTo>
                  <a:cubicBezTo>
                    <a:pt x="92822" y="6173"/>
                    <a:pt x="93524" y="5315"/>
                    <a:pt x="94500" y="4791"/>
                  </a:cubicBezTo>
                  <a:lnTo>
                    <a:pt x="94119" y="624"/>
                  </a:lnTo>
                  <a:cubicBezTo>
                    <a:pt x="89476" y="719"/>
                    <a:pt x="84809" y="827"/>
                    <a:pt x="80165" y="922"/>
                  </a:cubicBezTo>
                  <a:lnTo>
                    <a:pt x="80451" y="5160"/>
                  </a:lnTo>
                  <a:cubicBezTo>
                    <a:pt x="81725" y="5506"/>
                    <a:pt x="82665" y="6375"/>
                    <a:pt x="82487" y="7804"/>
                  </a:cubicBezTo>
                  <a:cubicBezTo>
                    <a:pt x="82212" y="9891"/>
                    <a:pt x="80140" y="11000"/>
                    <a:pt x="78221" y="11000"/>
                  </a:cubicBezTo>
                  <a:cubicBezTo>
                    <a:pt x="76483" y="11000"/>
                    <a:pt x="74871" y="10091"/>
                    <a:pt x="74831" y="8173"/>
                  </a:cubicBezTo>
                  <a:cubicBezTo>
                    <a:pt x="74807" y="6982"/>
                    <a:pt x="75510" y="6125"/>
                    <a:pt x="76498" y="5601"/>
                  </a:cubicBezTo>
                  <a:lnTo>
                    <a:pt x="76069" y="1017"/>
                  </a:lnTo>
                  <a:cubicBezTo>
                    <a:pt x="71807" y="1112"/>
                    <a:pt x="67592" y="1220"/>
                    <a:pt x="63449" y="1315"/>
                  </a:cubicBezTo>
                  <a:lnTo>
                    <a:pt x="63723" y="5387"/>
                  </a:lnTo>
                  <a:cubicBezTo>
                    <a:pt x="64997" y="5732"/>
                    <a:pt x="65937" y="6601"/>
                    <a:pt x="65759" y="8030"/>
                  </a:cubicBezTo>
                  <a:cubicBezTo>
                    <a:pt x="65484" y="10123"/>
                    <a:pt x="63412" y="11233"/>
                    <a:pt x="61492" y="11233"/>
                  </a:cubicBezTo>
                  <a:cubicBezTo>
                    <a:pt x="59755" y="11233"/>
                    <a:pt x="58142" y="10323"/>
                    <a:pt x="58103" y="8411"/>
                  </a:cubicBezTo>
                  <a:cubicBezTo>
                    <a:pt x="58079" y="7220"/>
                    <a:pt x="58782" y="6363"/>
                    <a:pt x="59770" y="5827"/>
                  </a:cubicBezTo>
                  <a:lnTo>
                    <a:pt x="59353" y="1422"/>
                  </a:lnTo>
                  <a:cubicBezTo>
                    <a:pt x="54769" y="1541"/>
                    <a:pt x="50304" y="1660"/>
                    <a:pt x="46018" y="1791"/>
                  </a:cubicBezTo>
                  <a:lnTo>
                    <a:pt x="46268" y="5446"/>
                  </a:lnTo>
                  <a:cubicBezTo>
                    <a:pt x="47542" y="5792"/>
                    <a:pt x="48483" y="6661"/>
                    <a:pt x="48292" y="8089"/>
                  </a:cubicBezTo>
                  <a:cubicBezTo>
                    <a:pt x="48017" y="10183"/>
                    <a:pt x="45948" y="11292"/>
                    <a:pt x="44032" y="11292"/>
                  </a:cubicBezTo>
                  <a:cubicBezTo>
                    <a:pt x="42298" y="11292"/>
                    <a:pt x="40688" y="10383"/>
                    <a:pt x="40648" y="8470"/>
                  </a:cubicBezTo>
                  <a:cubicBezTo>
                    <a:pt x="40625" y="7280"/>
                    <a:pt x="41327" y="6423"/>
                    <a:pt x="42303" y="5887"/>
                  </a:cubicBezTo>
                  <a:lnTo>
                    <a:pt x="41934" y="1898"/>
                  </a:lnTo>
                  <a:cubicBezTo>
                    <a:pt x="37255" y="2041"/>
                    <a:pt x="32826" y="2184"/>
                    <a:pt x="28742" y="2327"/>
                  </a:cubicBezTo>
                  <a:lnTo>
                    <a:pt x="28992" y="6089"/>
                  </a:lnTo>
                  <a:cubicBezTo>
                    <a:pt x="30266" y="6434"/>
                    <a:pt x="31207" y="7304"/>
                    <a:pt x="31016" y="8732"/>
                  </a:cubicBezTo>
                  <a:cubicBezTo>
                    <a:pt x="30741" y="10819"/>
                    <a:pt x="28672" y="11929"/>
                    <a:pt x="26756" y="11929"/>
                  </a:cubicBezTo>
                  <a:cubicBezTo>
                    <a:pt x="25022" y="11929"/>
                    <a:pt x="23412" y="11019"/>
                    <a:pt x="23372" y="9101"/>
                  </a:cubicBezTo>
                  <a:cubicBezTo>
                    <a:pt x="23349" y="7911"/>
                    <a:pt x="24051" y="7054"/>
                    <a:pt x="25027" y="6530"/>
                  </a:cubicBezTo>
                  <a:lnTo>
                    <a:pt x="24658" y="2470"/>
                  </a:lnTo>
                  <a:cubicBezTo>
                    <a:pt x="19539" y="2660"/>
                    <a:pt x="15074" y="2851"/>
                    <a:pt x="11454" y="3041"/>
                  </a:cubicBezTo>
                  <a:lnTo>
                    <a:pt x="11716" y="6792"/>
                  </a:lnTo>
                  <a:cubicBezTo>
                    <a:pt x="12990" y="7137"/>
                    <a:pt x="13931" y="8006"/>
                    <a:pt x="13740" y="9435"/>
                  </a:cubicBezTo>
                  <a:cubicBezTo>
                    <a:pt x="13465" y="11528"/>
                    <a:pt x="11396" y="12638"/>
                    <a:pt x="9480" y="12638"/>
                  </a:cubicBezTo>
                  <a:cubicBezTo>
                    <a:pt x="7746" y="12638"/>
                    <a:pt x="6136" y="11728"/>
                    <a:pt x="6096" y="9816"/>
                  </a:cubicBezTo>
                  <a:cubicBezTo>
                    <a:pt x="6073" y="8625"/>
                    <a:pt x="6775" y="7768"/>
                    <a:pt x="7751" y="7232"/>
                  </a:cubicBezTo>
                  <a:lnTo>
                    <a:pt x="7382" y="3267"/>
                  </a:lnTo>
                  <a:cubicBezTo>
                    <a:pt x="3798" y="3494"/>
                    <a:pt x="1679" y="3720"/>
                    <a:pt x="1429" y="3934"/>
                  </a:cubicBezTo>
                  <a:cubicBezTo>
                    <a:pt x="0" y="5149"/>
                    <a:pt x="3167" y="104732"/>
                    <a:pt x="5037" y="108685"/>
                  </a:cubicBezTo>
                  <a:cubicBezTo>
                    <a:pt x="6061" y="110864"/>
                    <a:pt x="68926" y="111316"/>
                    <a:pt x="119873" y="113924"/>
                  </a:cubicBezTo>
                  <a:cubicBezTo>
                    <a:pt x="136305" y="114765"/>
                    <a:pt x="152623" y="115087"/>
                    <a:pt x="167251" y="115087"/>
                  </a:cubicBezTo>
                  <a:cubicBezTo>
                    <a:pt x="197976" y="115087"/>
                    <a:pt x="221243" y="113666"/>
                    <a:pt x="222445" y="112650"/>
                  </a:cubicBezTo>
                  <a:cubicBezTo>
                    <a:pt x="224219" y="111138"/>
                    <a:pt x="228886" y="71216"/>
                    <a:pt x="232101" y="50214"/>
                  </a:cubicBezTo>
                  <a:cubicBezTo>
                    <a:pt x="235327" y="29211"/>
                    <a:pt x="236816" y="4756"/>
                    <a:pt x="235256" y="3267"/>
                  </a:cubicBezTo>
                  <a:cubicBezTo>
                    <a:pt x="234935" y="2958"/>
                    <a:pt x="231756" y="2613"/>
                    <a:pt x="226481" y="2267"/>
                  </a:cubicBezTo>
                  <a:lnTo>
                    <a:pt x="226445" y="6018"/>
                  </a:lnTo>
                  <a:cubicBezTo>
                    <a:pt x="227696" y="6434"/>
                    <a:pt x="228565" y="7363"/>
                    <a:pt x="228267" y="8780"/>
                  </a:cubicBezTo>
                  <a:cubicBezTo>
                    <a:pt x="227854" y="10734"/>
                    <a:pt x="225909" y="11714"/>
                    <a:pt x="224081" y="11714"/>
                  </a:cubicBezTo>
                  <a:cubicBezTo>
                    <a:pt x="222223" y="11714"/>
                    <a:pt x="220485" y="10702"/>
                    <a:pt x="220599" y="8673"/>
                  </a:cubicBezTo>
                  <a:cubicBezTo>
                    <a:pt x="220671" y="7482"/>
                    <a:pt x="221433" y="6673"/>
                    <a:pt x="222457" y="6208"/>
                  </a:cubicBezTo>
                  <a:lnTo>
                    <a:pt x="222397" y="2017"/>
                  </a:lnTo>
                  <a:cubicBezTo>
                    <a:pt x="218480" y="1791"/>
                    <a:pt x="213789" y="1565"/>
                    <a:pt x="208526" y="1362"/>
                  </a:cubicBezTo>
                  <a:lnTo>
                    <a:pt x="208479" y="5387"/>
                  </a:lnTo>
                  <a:cubicBezTo>
                    <a:pt x="209729" y="5815"/>
                    <a:pt x="210598" y="6744"/>
                    <a:pt x="210300" y="8161"/>
                  </a:cubicBezTo>
                  <a:cubicBezTo>
                    <a:pt x="209893" y="10115"/>
                    <a:pt x="207952" y="11094"/>
                    <a:pt x="206125" y="11094"/>
                  </a:cubicBezTo>
                  <a:cubicBezTo>
                    <a:pt x="204268" y="11094"/>
                    <a:pt x="202531" y="10082"/>
                    <a:pt x="202645" y="8054"/>
                  </a:cubicBezTo>
                  <a:cubicBezTo>
                    <a:pt x="202704" y="6863"/>
                    <a:pt x="203478" y="6053"/>
                    <a:pt x="204502" y="5589"/>
                  </a:cubicBezTo>
                  <a:lnTo>
                    <a:pt x="204431" y="1208"/>
                  </a:lnTo>
                  <a:cubicBezTo>
                    <a:pt x="200478" y="1053"/>
                    <a:pt x="196263" y="922"/>
                    <a:pt x="191846" y="791"/>
                  </a:cubicBezTo>
                  <a:lnTo>
                    <a:pt x="191846" y="4565"/>
                  </a:lnTo>
                  <a:cubicBezTo>
                    <a:pt x="193096" y="4970"/>
                    <a:pt x="193977" y="5899"/>
                    <a:pt x="193691" y="7304"/>
                  </a:cubicBezTo>
                  <a:cubicBezTo>
                    <a:pt x="193298" y="9283"/>
                    <a:pt x="191331" y="10283"/>
                    <a:pt x="189489" y="10283"/>
                  </a:cubicBezTo>
                  <a:cubicBezTo>
                    <a:pt x="187653" y="10283"/>
                    <a:pt x="185940" y="9289"/>
                    <a:pt x="186036" y="7280"/>
                  </a:cubicBezTo>
                  <a:cubicBezTo>
                    <a:pt x="186083" y="6089"/>
                    <a:pt x="186845" y="5268"/>
                    <a:pt x="187857" y="4791"/>
                  </a:cubicBezTo>
                  <a:lnTo>
                    <a:pt x="187750" y="684"/>
                  </a:lnTo>
                  <a:cubicBezTo>
                    <a:pt x="183142" y="565"/>
                    <a:pt x="178332" y="446"/>
                    <a:pt x="173415" y="350"/>
                  </a:cubicBezTo>
                  <a:lnTo>
                    <a:pt x="173415" y="4482"/>
                  </a:lnTo>
                  <a:cubicBezTo>
                    <a:pt x="174677" y="4899"/>
                    <a:pt x="175558" y="5827"/>
                    <a:pt x="175272" y="7232"/>
                  </a:cubicBezTo>
                  <a:cubicBezTo>
                    <a:pt x="174879" y="9209"/>
                    <a:pt x="172918" y="10206"/>
                    <a:pt x="171077" y="10206"/>
                  </a:cubicBezTo>
                  <a:cubicBezTo>
                    <a:pt x="169236" y="10206"/>
                    <a:pt x="167515" y="9209"/>
                    <a:pt x="167605" y="7196"/>
                  </a:cubicBezTo>
                  <a:cubicBezTo>
                    <a:pt x="167664" y="6006"/>
                    <a:pt x="168426" y="5196"/>
                    <a:pt x="169438" y="4720"/>
                  </a:cubicBezTo>
                  <a:lnTo>
                    <a:pt x="169319" y="279"/>
                  </a:lnTo>
                  <a:cubicBezTo>
                    <a:pt x="164354" y="196"/>
                    <a:pt x="159294" y="136"/>
                    <a:pt x="154222" y="77"/>
                  </a:cubicBezTo>
                  <a:lnTo>
                    <a:pt x="154222" y="77"/>
                  </a:lnTo>
                  <a:lnTo>
                    <a:pt x="154258" y="4006"/>
                  </a:lnTo>
                  <a:cubicBezTo>
                    <a:pt x="155520" y="4422"/>
                    <a:pt x="156401" y="5327"/>
                    <a:pt x="156139" y="6744"/>
                  </a:cubicBezTo>
                  <a:cubicBezTo>
                    <a:pt x="155755" y="8735"/>
                    <a:pt x="153776" y="9748"/>
                    <a:pt x="151925" y="9748"/>
                  </a:cubicBezTo>
                  <a:cubicBezTo>
                    <a:pt x="150101" y="9748"/>
                    <a:pt x="148400" y="8765"/>
                    <a:pt x="148471" y="6768"/>
                  </a:cubicBezTo>
                  <a:cubicBezTo>
                    <a:pt x="148519" y="5577"/>
                    <a:pt x="149269" y="4756"/>
                    <a:pt x="150281" y="4268"/>
                  </a:cubicBezTo>
                  <a:lnTo>
                    <a:pt x="150126" y="41"/>
                  </a:lnTo>
                  <a:cubicBezTo>
                    <a:pt x="146599" y="14"/>
                    <a:pt x="143072" y="1"/>
                    <a:pt x="139570" y="1"/>
                  </a:cubicBezTo>
                  <a:close/>
                </a:path>
              </a:pathLst>
            </a:custGeom>
            <a:solidFill>
              <a:srgbClr val="E4B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53"/>
            <p:cNvSpPr/>
            <p:nvPr/>
          </p:nvSpPr>
          <p:spPr>
            <a:xfrm>
              <a:off x="879898" y="1026400"/>
              <a:ext cx="7478193" cy="3552807"/>
            </a:xfrm>
            <a:custGeom>
              <a:avLst/>
              <a:gdLst/>
              <a:ahLst/>
              <a:cxnLst/>
              <a:rect l="l" t="t" r="r" b="b"/>
              <a:pathLst>
                <a:path w="234518" h="111382" extrusionOk="0">
                  <a:moveTo>
                    <a:pt x="185786" y="1"/>
                  </a:moveTo>
                  <a:cubicBezTo>
                    <a:pt x="181214" y="1"/>
                    <a:pt x="176451" y="1"/>
                    <a:pt x="171582" y="36"/>
                  </a:cubicBezTo>
                  <a:lnTo>
                    <a:pt x="171724" y="4120"/>
                  </a:lnTo>
                  <a:cubicBezTo>
                    <a:pt x="172975" y="4501"/>
                    <a:pt x="173879" y="5394"/>
                    <a:pt x="173641" y="6799"/>
                  </a:cubicBezTo>
                  <a:cubicBezTo>
                    <a:pt x="173306" y="8812"/>
                    <a:pt x="171307" y="9853"/>
                    <a:pt x="169444" y="9853"/>
                  </a:cubicBezTo>
                  <a:cubicBezTo>
                    <a:pt x="167672" y="9853"/>
                    <a:pt x="166022" y="8911"/>
                    <a:pt x="166045" y="6966"/>
                  </a:cubicBezTo>
                  <a:cubicBezTo>
                    <a:pt x="166069" y="5787"/>
                    <a:pt x="166795" y="4954"/>
                    <a:pt x="167783" y="4454"/>
                  </a:cubicBezTo>
                  <a:lnTo>
                    <a:pt x="167545" y="60"/>
                  </a:lnTo>
                  <a:cubicBezTo>
                    <a:pt x="162616" y="96"/>
                    <a:pt x="157616" y="155"/>
                    <a:pt x="152579" y="239"/>
                  </a:cubicBezTo>
                  <a:lnTo>
                    <a:pt x="152746" y="4132"/>
                  </a:lnTo>
                  <a:cubicBezTo>
                    <a:pt x="153996" y="4501"/>
                    <a:pt x="154901" y="5382"/>
                    <a:pt x="154687" y="6787"/>
                  </a:cubicBezTo>
                  <a:cubicBezTo>
                    <a:pt x="154362" y="8817"/>
                    <a:pt x="152353" y="9871"/>
                    <a:pt x="150484" y="9871"/>
                  </a:cubicBezTo>
                  <a:cubicBezTo>
                    <a:pt x="148723" y="9871"/>
                    <a:pt x="147085" y="8936"/>
                    <a:pt x="147090" y="7001"/>
                  </a:cubicBezTo>
                  <a:cubicBezTo>
                    <a:pt x="147090" y="5823"/>
                    <a:pt x="147817" y="4989"/>
                    <a:pt x="148805" y="4477"/>
                  </a:cubicBezTo>
                  <a:lnTo>
                    <a:pt x="148531" y="310"/>
                  </a:lnTo>
                  <a:cubicBezTo>
                    <a:pt x="143864" y="394"/>
                    <a:pt x="139208" y="489"/>
                    <a:pt x="134613" y="620"/>
                  </a:cubicBezTo>
                  <a:lnTo>
                    <a:pt x="134982" y="4406"/>
                  </a:lnTo>
                  <a:cubicBezTo>
                    <a:pt x="136256" y="4715"/>
                    <a:pt x="137220" y="5549"/>
                    <a:pt x="137077" y="6966"/>
                  </a:cubicBezTo>
                  <a:cubicBezTo>
                    <a:pt x="136866" y="9093"/>
                    <a:pt x="134764" y="10250"/>
                    <a:pt x="132829" y="10250"/>
                  </a:cubicBezTo>
                  <a:cubicBezTo>
                    <a:pt x="131157" y="10250"/>
                    <a:pt x="129611" y="9386"/>
                    <a:pt x="129517" y="7537"/>
                  </a:cubicBezTo>
                  <a:cubicBezTo>
                    <a:pt x="129457" y="6359"/>
                    <a:pt x="130124" y="5489"/>
                    <a:pt x="131076" y="4942"/>
                  </a:cubicBezTo>
                  <a:lnTo>
                    <a:pt x="130553" y="727"/>
                  </a:lnTo>
                  <a:cubicBezTo>
                    <a:pt x="125540" y="882"/>
                    <a:pt x="120623" y="1048"/>
                    <a:pt x="115872" y="1251"/>
                  </a:cubicBezTo>
                  <a:lnTo>
                    <a:pt x="116241" y="5013"/>
                  </a:lnTo>
                  <a:cubicBezTo>
                    <a:pt x="117515" y="5323"/>
                    <a:pt x="118480" y="6156"/>
                    <a:pt x="118337" y="7573"/>
                  </a:cubicBezTo>
                  <a:cubicBezTo>
                    <a:pt x="118126" y="9700"/>
                    <a:pt x="116024" y="10857"/>
                    <a:pt x="114089" y="10857"/>
                  </a:cubicBezTo>
                  <a:cubicBezTo>
                    <a:pt x="112417" y="10857"/>
                    <a:pt x="110870" y="9993"/>
                    <a:pt x="110776" y="8144"/>
                  </a:cubicBezTo>
                  <a:cubicBezTo>
                    <a:pt x="110717" y="6966"/>
                    <a:pt x="111384" y="6097"/>
                    <a:pt x="112336" y="5549"/>
                  </a:cubicBezTo>
                  <a:lnTo>
                    <a:pt x="111824" y="1429"/>
                  </a:lnTo>
                  <a:cubicBezTo>
                    <a:pt x="107014" y="1644"/>
                    <a:pt x="102097" y="1858"/>
                    <a:pt x="97120" y="2096"/>
                  </a:cubicBezTo>
                  <a:lnTo>
                    <a:pt x="97501" y="5870"/>
                  </a:lnTo>
                  <a:cubicBezTo>
                    <a:pt x="98775" y="6180"/>
                    <a:pt x="99727" y="7013"/>
                    <a:pt x="99596" y="8430"/>
                  </a:cubicBezTo>
                  <a:cubicBezTo>
                    <a:pt x="99379" y="10550"/>
                    <a:pt x="97280" y="11704"/>
                    <a:pt x="95346" y="11704"/>
                  </a:cubicBezTo>
                  <a:cubicBezTo>
                    <a:pt x="93673" y="11704"/>
                    <a:pt x="92123" y="10840"/>
                    <a:pt x="92024" y="8990"/>
                  </a:cubicBezTo>
                  <a:cubicBezTo>
                    <a:pt x="91964" y="7823"/>
                    <a:pt x="92631" y="6942"/>
                    <a:pt x="93584" y="6394"/>
                  </a:cubicBezTo>
                  <a:lnTo>
                    <a:pt x="93072" y="2275"/>
                  </a:lnTo>
                  <a:cubicBezTo>
                    <a:pt x="88476" y="2489"/>
                    <a:pt x="83856" y="2703"/>
                    <a:pt x="79272" y="2930"/>
                  </a:cubicBezTo>
                  <a:lnTo>
                    <a:pt x="79677" y="7121"/>
                  </a:lnTo>
                  <a:cubicBezTo>
                    <a:pt x="80951" y="7430"/>
                    <a:pt x="81916" y="8264"/>
                    <a:pt x="81773" y="9680"/>
                  </a:cubicBezTo>
                  <a:cubicBezTo>
                    <a:pt x="81562" y="11807"/>
                    <a:pt x="79460" y="12965"/>
                    <a:pt x="77525" y="12965"/>
                  </a:cubicBezTo>
                  <a:cubicBezTo>
                    <a:pt x="75853" y="12965"/>
                    <a:pt x="74306" y="12101"/>
                    <a:pt x="74212" y="10252"/>
                  </a:cubicBezTo>
                  <a:cubicBezTo>
                    <a:pt x="74153" y="9073"/>
                    <a:pt x="74819" y="8204"/>
                    <a:pt x="75772" y="7656"/>
                  </a:cubicBezTo>
                  <a:lnTo>
                    <a:pt x="75212" y="3120"/>
                  </a:lnTo>
                  <a:cubicBezTo>
                    <a:pt x="70998" y="3334"/>
                    <a:pt x="66818" y="3537"/>
                    <a:pt x="62723" y="3751"/>
                  </a:cubicBezTo>
                  <a:lnTo>
                    <a:pt x="63116" y="7763"/>
                  </a:lnTo>
                  <a:cubicBezTo>
                    <a:pt x="64401" y="8073"/>
                    <a:pt x="65354" y="8918"/>
                    <a:pt x="65211" y="10335"/>
                  </a:cubicBezTo>
                  <a:cubicBezTo>
                    <a:pt x="65000" y="12455"/>
                    <a:pt x="62901" y="13609"/>
                    <a:pt x="60967" y="13609"/>
                  </a:cubicBezTo>
                  <a:cubicBezTo>
                    <a:pt x="59293" y="13609"/>
                    <a:pt x="57745" y="12745"/>
                    <a:pt x="57651" y="10895"/>
                  </a:cubicBezTo>
                  <a:cubicBezTo>
                    <a:pt x="57591" y="9728"/>
                    <a:pt x="58258" y="8859"/>
                    <a:pt x="59210" y="8311"/>
                  </a:cubicBezTo>
                  <a:lnTo>
                    <a:pt x="58675" y="3953"/>
                  </a:lnTo>
                  <a:cubicBezTo>
                    <a:pt x="54138" y="4180"/>
                    <a:pt x="49709" y="4418"/>
                    <a:pt x="45482" y="4644"/>
                  </a:cubicBezTo>
                  <a:lnTo>
                    <a:pt x="45828" y="8264"/>
                  </a:lnTo>
                  <a:cubicBezTo>
                    <a:pt x="47114" y="8585"/>
                    <a:pt x="48066" y="9418"/>
                    <a:pt x="47923" y="10835"/>
                  </a:cubicBezTo>
                  <a:cubicBezTo>
                    <a:pt x="47712" y="12956"/>
                    <a:pt x="45609" y="14111"/>
                    <a:pt x="43674" y="14111"/>
                  </a:cubicBezTo>
                  <a:cubicBezTo>
                    <a:pt x="42003" y="14111"/>
                    <a:pt x="40457" y="13250"/>
                    <a:pt x="40363" y="11407"/>
                  </a:cubicBezTo>
                  <a:cubicBezTo>
                    <a:pt x="40291" y="10228"/>
                    <a:pt x="40970" y="9359"/>
                    <a:pt x="41934" y="8811"/>
                  </a:cubicBezTo>
                  <a:lnTo>
                    <a:pt x="41434" y="4870"/>
                  </a:lnTo>
                  <a:cubicBezTo>
                    <a:pt x="36803" y="5120"/>
                    <a:pt x="32421" y="5370"/>
                    <a:pt x="28385" y="5608"/>
                  </a:cubicBezTo>
                  <a:lnTo>
                    <a:pt x="28742" y="9335"/>
                  </a:lnTo>
                  <a:cubicBezTo>
                    <a:pt x="30016" y="9645"/>
                    <a:pt x="30981" y="10478"/>
                    <a:pt x="30838" y="11895"/>
                  </a:cubicBezTo>
                  <a:cubicBezTo>
                    <a:pt x="30627" y="14022"/>
                    <a:pt x="28525" y="15179"/>
                    <a:pt x="26590" y="15179"/>
                  </a:cubicBezTo>
                  <a:cubicBezTo>
                    <a:pt x="24918" y="15179"/>
                    <a:pt x="23371" y="14315"/>
                    <a:pt x="23277" y="12466"/>
                  </a:cubicBezTo>
                  <a:cubicBezTo>
                    <a:pt x="23218" y="11288"/>
                    <a:pt x="23885" y="10419"/>
                    <a:pt x="24837" y="9871"/>
                  </a:cubicBezTo>
                  <a:lnTo>
                    <a:pt x="24337" y="5870"/>
                  </a:lnTo>
                  <a:cubicBezTo>
                    <a:pt x="19277" y="6180"/>
                    <a:pt x="14860" y="6478"/>
                    <a:pt x="11288" y="6763"/>
                  </a:cubicBezTo>
                  <a:lnTo>
                    <a:pt x="11657" y="10478"/>
                  </a:lnTo>
                  <a:cubicBezTo>
                    <a:pt x="12931" y="10788"/>
                    <a:pt x="13883" y="11633"/>
                    <a:pt x="13752" y="13050"/>
                  </a:cubicBezTo>
                  <a:cubicBezTo>
                    <a:pt x="13542" y="15163"/>
                    <a:pt x="11437" y="16314"/>
                    <a:pt x="9500" y="16314"/>
                  </a:cubicBezTo>
                  <a:cubicBezTo>
                    <a:pt x="7825" y="16314"/>
                    <a:pt x="6274" y="15454"/>
                    <a:pt x="6180" y="13609"/>
                  </a:cubicBezTo>
                  <a:cubicBezTo>
                    <a:pt x="6120" y="12431"/>
                    <a:pt x="6787" y="11562"/>
                    <a:pt x="7740" y="11014"/>
                  </a:cubicBezTo>
                  <a:lnTo>
                    <a:pt x="7251" y="7097"/>
                  </a:lnTo>
                  <a:cubicBezTo>
                    <a:pt x="3703" y="7406"/>
                    <a:pt x="1608" y="7692"/>
                    <a:pt x="1370" y="7906"/>
                  </a:cubicBezTo>
                  <a:cubicBezTo>
                    <a:pt x="1" y="9133"/>
                    <a:pt x="6180" y="104954"/>
                    <a:pt x="8144" y="108824"/>
                  </a:cubicBezTo>
                  <a:cubicBezTo>
                    <a:pt x="9228" y="110955"/>
                    <a:pt x="71498" y="109812"/>
                    <a:pt x="122028" y="111110"/>
                  </a:cubicBezTo>
                  <a:cubicBezTo>
                    <a:pt x="129441" y="111298"/>
                    <a:pt x="136827" y="111381"/>
                    <a:pt x="144041" y="111381"/>
                  </a:cubicBezTo>
                  <a:cubicBezTo>
                    <a:pt x="185999" y="111381"/>
                    <a:pt x="222111" y="108562"/>
                    <a:pt x="223564" y="107252"/>
                  </a:cubicBezTo>
                  <a:cubicBezTo>
                    <a:pt x="225267" y="105716"/>
                    <a:pt x="228708" y="68795"/>
                    <a:pt x="231244" y="47911"/>
                  </a:cubicBezTo>
                  <a:cubicBezTo>
                    <a:pt x="233768" y="27040"/>
                    <a:pt x="234518" y="2787"/>
                    <a:pt x="232911" y="1346"/>
                  </a:cubicBezTo>
                  <a:cubicBezTo>
                    <a:pt x="232577" y="1048"/>
                    <a:pt x="229422" y="786"/>
                    <a:pt x="224195" y="572"/>
                  </a:cubicBezTo>
                  <a:lnTo>
                    <a:pt x="224195" y="572"/>
                  </a:lnTo>
                  <a:lnTo>
                    <a:pt x="224267" y="4299"/>
                  </a:lnTo>
                  <a:cubicBezTo>
                    <a:pt x="225517" y="4692"/>
                    <a:pt x="226410" y="5585"/>
                    <a:pt x="226160" y="6990"/>
                  </a:cubicBezTo>
                  <a:cubicBezTo>
                    <a:pt x="225803" y="8978"/>
                    <a:pt x="223827" y="9997"/>
                    <a:pt x="221980" y="9997"/>
                  </a:cubicBezTo>
                  <a:cubicBezTo>
                    <a:pt x="220188" y="9997"/>
                    <a:pt x="218517" y="9037"/>
                    <a:pt x="218564" y="7073"/>
                  </a:cubicBezTo>
                  <a:cubicBezTo>
                    <a:pt x="218599" y="5906"/>
                    <a:pt x="219338" y="5073"/>
                    <a:pt x="220338" y="4585"/>
                  </a:cubicBezTo>
                  <a:lnTo>
                    <a:pt x="220135" y="441"/>
                  </a:lnTo>
                  <a:cubicBezTo>
                    <a:pt x="216242" y="310"/>
                    <a:pt x="211598" y="215"/>
                    <a:pt x="206384" y="143"/>
                  </a:cubicBezTo>
                  <a:lnTo>
                    <a:pt x="206384" y="143"/>
                  </a:lnTo>
                  <a:lnTo>
                    <a:pt x="206467" y="4132"/>
                  </a:lnTo>
                  <a:cubicBezTo>
                    <a:pt x="207717" y="4525"/>
                    <a:pt x="208610" y="5418"/>
                    <a:pt x="208360" y="6823"/>
                  </a:cubicBezTo>
                  <a:cubicBezTo>
                    <a:pt x="208003" y="8811"/>
                    <a:pt x="206028" y="9830"/>
                    <a:pt x="204180" y="9830"/>
                  </a:cubicBezTo>
                  <a:cubicBezTo>
                    <a:pt x="202388" y="9830"/>
                    <a:pt x="200717" y="8870"/>
                    <a:pt x="200764" y="6906"/>
                  </a:cubicBezTo>
                  <a:cubicBezTo>
                    <a:pt x="200799" y="5739"/>
                    <a:pt x="201526" y="4906"/>
                    <a:pt x="202526" y="4418"/>
                  </a:cubicBezTo>
                  <a:lnTo>
                    <a:pt x="202323" y="84"/>
                  </a:lnTo>
                  <a:cubicBezTo>
                    <a:pt x="198406" y="48"/>
                    <a:pt x="194227" y="13"/>
                    <a:pt x="189846" y="1"/>
                  </a:cubicBezTo>
                  <a:lnTo>
                    <a:pt x="189846" y="1"/>
                  </a:lnTo>
                  <a:lnTo>
                    <a:pt x="189965" y="3727"/>
                  </a:lnTo>
                  <a:cubicBezTo>
                    <a:pt x="191215" y="4108"/>
                    <a:pt x="192120" y="4989"/>
                    <a:pt x="191882" y="6406"/>
                  </a:cubicBezTo>
                  <a:cubicBezTo>
                    <a:pt x="191546" y="8419"/>
                    <a:pt x="189548" y="9460"/>
                    <a:pt x="187686" y="9460"/>
                  </a:cubicBezTo>
                  <a:cubicBezTo>
                    <a:pt x="185915" y="9460"/>
                    <a:pt x="184268" y="8518"/>
                    <a:pt x="184297" y="6573"/>
                  </a:cubicBezTo>
                  <a:cubicBezTo>
                    <a:pt x="184309" y="5394"/>
                    <a:pt x="185036" y="4561"/>
                    <a:pt x="186024" y="4061"/>
                  </a:cubicBezTo>
                  <a:lnTo>
                    <a:pt x="1857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2" name="Google Shape;7182;p53"/>
          <p:cNvGrpSpPr/>
          <p:nvPr/>
        </p:nvGrpSpPr>
        <p:grpSpPr>
          <a:xfrm>
            <a:off x="6516271" y="4007473"/>
            <a:ext cx="2139235" cy="1559809"/>
            <a:chOff x="6516271" y="4159873"/>
            <a:chExt cx="2139235" cy="1559809"/>
          </a:xfrm>
        </p:grpSpPr>
        <p:sp>
          <p:nvSpPr>
            <p:cNvPr id="7183" name="Google Shape;7183;p53"/>
            <p:cNvSpPr/>
            <p:nvPr/>
          </p:nvSpPr>
          <p:spPr>
            <a:xfrm>
              <a:off x="6516271" y="4159873"/>
              <a:ext cx="2104511" cy="1559809"/>
            </a:xfrm>
            <a:custGeom>
              <a:avLst/>
              <a:gdLst/>
              <a:ahLst/>
              <a:cxnLst/>
              <a:rect l="l" t="t" r="r" b="b"/>
              <a:pathLst>
                <a:path w="65998" h="48916" extrusionOk="0">
                  <a:moveTo>
                    <a:pt x="35257" y="0"/>
                  </a:moveTo>
                  <a:cubicBezTo>
                    <a:pt x="35113" y="0"/>
                    <a:pt x="34970" y="28"/>
                    <a:pt x="34827" y="87"/>
                  </a:cubicBezTo>
                  <a:cubicBezTo>
                    <a:pt x="33029" y="837"/>
                    <a:pt x="30207" y="5480"/>
                    <a:pt x="30207" y="5480"/>
                  </a:cubicBezTo>
                  <a:cubicBezTo>
                    <a:pt x="27449" y="5058"/>
                    <a:pt x="24753" y="4903"/>
                    <a:pt x="22282" y="4903"/>
                  </a:cubicBezTo>
                  <a:cubicBezTo>
                    <a:pt x="15482" y="4903"/>
                    <a:pt x="10383" y="6076"/>
                    <a:pt x="10383" y="6076"/>
                  </a:cubicBezTo>
                  <a:cubicBezTo>
                    <a:pt x="9561" y="4397"/>
                    <a:pt x="4942" y="2170"/>
                    <a:pt x="3692" y="2170"/>
                  </a:cubicBezTo>
                  <a:cubicBezTo>
                    <a:pt x="2430" y="2170"/>
                    <a:pt x="668" y="9171"/>
                    <a:pt x="334" y="17934"/>
                  </a:cubicBezTo>
                  <a:cubicBezTo>
                    <a:pt x="1" y="26697"/>
                    <a:pt x="5085" y="48021"/>
                    <a:pt x="5787" y="48736"/>
                  </a:cubicBezTo>
                  <a:cubicBezTo>
                    <a:pt x="5915" y="48863"/>
                    <a:pt x="7133" y="48916"/>
                    <a:pt x="9048" y="48916"/>
                  </a:cubicBezTo>
                  <a:cubicBezTo>
                    <a:pt x="17856" y="48916"/>
                    <a:pt x="41411" y="47807"/>
                    <a:pt x="41411" y="47807"/>
                  </a:cubicBezTo>
                  <a:cubicBezTo>
                    <a:pt x="41411" y="47807"/>
                    <a:pt x="42372" y="48028"/>
                    <a:pt x="43905" y="48028"/>
                  </a:cubicBezTo>
                  <a:cubicBezTo>
                    <a:pt x="46380" y="48028"/>
                    <a:pt x="50342" y="47452"/>
                    <a:pt x="54150" y="44437"/>
                  </a:cubicBezTo>
                  <a:cubicBezTo>
                    <a:pt x="60318" y="39544"/>
                    <a:pt x="59663" y="33269"/>
                    <a:pt x="57448" y="28769"/>
                  </a:cubicBezTo>
                  <a:cubicBezTo>
                    <a:pt x="55222" y="24280"/>
                    <a:pt x="55222" y="21173"/>
                    <a:pt x="59389" y="19720"/>
                  </a:cubicBezTo>
                  <a:cubicBezTo>
                    <a:pt x="63556" y="18268"/>
                    <a:pt x="65997" y="17137"/>
                    <a:pt x="65092" y="14148"/>
                  </a:cubicBezTo>
                  <a:cubicBezTo>
                    <a:pt x="64738" y="12975"/>
                    <a:pt x="63454" y="12297"/>
                    <a:pt x="61746" y="12297"/>
                  </a:cubicBezTo>
                  <a:cubicBezTo>
                    <a:pt x="59086" y="12297"/>
                    <a:pt x="55397" y="13942"/>
                    <a:pt x="52591" y="17922"/>
                  </a:cubicBezTo>
                  <a:cubicBezTo>
                    <a:pt x="47983" y="24471"/>
                    <a:pt x="51602" y="32198"/>
                    <a:pt x="50340" y="39080"/>
                  </a:cubicBezTo>
                  <a:cubicBezTo>
                    <a:pt x="49690" y="42624"/>
                    <a:pt x="47383" y="43683"/>
                    <a:pt x="45312" y="43683"/>
                  </a:cubicBezTo>
                  <a:cubicBezTo>
                    <a:pt x="43361" y="43683"/>
                    <a:pt x="41621" y="42743"/>
                    <a:pt x="41673" y="42056"/>
                  </a:cubicBezTo>
                  <a:cubicBezTo>
                    <a:pt x="43149" y="21911"/>
                    <a:pt x="40744" y="11124"/>
                    <a:pt x="39649" y="7433"/>
                  </a:cubicBezTo>
                  <a:cubicBezTo>
                    <a:pt x="38574" y="3782"/>
                    <a:pt x="36924" y="0"/>
                    <a:pt x="35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53"/>
            <p:cNvSpPr/>
            <p:nvPr/>
          </p:nvSpPr>
          <p:spPr>
            <a:xfrm>
              <a:off x="6688845" y="4459910"/>
              <a:ext cx="1966662" cy="1256368"/>
            </a:xfrm>
            <a:custGeom>
              <a:avLst/>
              <a:gdLst/>
              <a:ahLst/>
              <a:cxnLst/>
              <a:rect l="l" t="t" r="r" b="b"/>
              <a:pathLst>
                <a:path w="61675" h="39400" extrusionOk="0">
                  <a:moveTo>
                    <a:pt x="35874" y="1"/>
                  </a:moveTo>
                  <a:cubicBezTo>
                    <a:pt x="35148" y="2191"/>
                    <a:pt x="34279" y="4322"/>
                    <a:pt x="33279" y="6394"/>
                  </a:cubicBezTo>
                  <a:cubicBezTo>
                    <a:pt x="28099" y="17074"/>
                    <a:pt x="18884" y="26551"/>
                    <a:pt x="8037" y="31469"/>
                  </a:cubicBezTo>
                  <a:cubicBezTo>
                    <a:pt x="5442" y="32635"/>
                    <a:pt x="2751" y="33576"/>
                    <a:pt x="1" y="34279"/>
                  </a:cubicBezTo>
                  <a:cubicBezTo>
                    <a:pt x="691" y="37112"/>
                    <a:pt x="1251" y="39017"/>
                    <a:pt x="1465" y="39220"/>
                  </a:cubicBezTo>
                  <a:cubicBezTo>
                    <a:pt x="1591" y="39347"/>
                    <a:pt x="2807" y="39400"/>
                    <a:pt x="4720" y="39400"/>
                  </a:cubicBezTo>
                  <a:cubicBezTo>
                    <a:pt x="13522" y="39400"/>
                    <a:pt x="37077" y="38291"/>
                    <a:pt x="37077" y="38291"/>
                  </a:cubicBezTo>
                  <a:cubicBezTo>
                    <a:pt x="37077" y="38291"/>
                    <a:pt x="38038" y="38512"/>
                    <a:pt x="39571" y="38512"/>
                  </a:cubicBezTo>
                  <a:cubicBezTo>
                    <a:pt x="42046" y="38512"/>
                    <a:pt x="46008" y="37936"/>
                    <a:pt x="49816" y="34921"/>
                  </a:cubicBezTo>
                  <a:cubicBezTo>
                    <a:pt x="55984" y="30028"/>
                    <a:pt x="55329" y="23753"/>
                    <a:pt x="53114" y="19253"/>
                  </a:cubicBezTo>
                  <a:cubicBezTo>
                    <a:pt x="50888" y="14764"/>
                    <a:pt x="50888" y="11657"/>
                    <a:pt x="55055" y="10204"/>
                  </a:cubicBezTo>
                  <a:cubicBezTo>
                    <a:pt x="59222" y="8764"/>
                    <a:pt x="61675" y="7621"/>
                    <a:pt x="60758" y="4632"/>
                  </a:cubicBezTo>
                  <a:cubicBezTo>
                    <a:pt x="60404" y="3458"/>
                    <a:pt x="59119" y="2778"/>
                    <a:pt x="57410" y="2778"/>
                  </a:cubicBezTo>
                  <a:cubicBezTo>
                    <a:pt x="54752" y="2778"/>
                    <a:pt x="51068" y="4421"/>
                    <a:pt x="48257" y="8406"/>
                  </a:cubicBezTo>
                  <a:cubicBezTo>
                    <a:pt x="43649" y="14955"/>
                    <a:pt x="47268" y="22682"/>
                    <a:pt x="46006" y="29564"/>
                  </a:cubicBezTo>
                  <a:cubicBezTo>
                    <a:pt x="45357" y="33105"/>
                    <a:pt x="43052" y="34162"/>
                    <a:pt x="40982" y="34162"/>
                  </a:cubicBezTo>
                  <a:cubicBezTo>
                    <a:pt x="39030" y="34162"/>
                    <a:pt x="37287" y="33222"/>
                    <a:pt x="37339" y="32540"/>
                  </a:cubicBezTo>
                  <a:cubicBezTo>
                    <a:pt x="38601" y="15336"/>
                    <a:pt x="37041" y="4965"/>
                    <a:pt x="35874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53"/>
            <p:cNvSpPr/>
            <p:nvPr/>
          </p:nvSpPr>
          <p:spPr>
            <a:xfrm>
              <a:off x="7128313" y="4783425"/>
              <a:ext cx="188328" cy="119929"/>
            </a:xfrm>
            <a:custGeom>
              <a:avLst/>
              <a:gdLst/>
              <a:ahLst/>
              <a:cxnLst/>
              <a:rect l="l" t="t" r="r" b="b"/>
              <a:pathLst>
                <a:path w="5906" h="3761" extrusionOk="0">
                  <a:moveTo>
                    <a:pt x="3095" y="1"/>
                  </a:moveTo>
                  <a:cubicBezTo>
                    <a:pt x="1860" y="1"/>
                    <a:pt x="561" y="218"/>
                    <a:pt x="369" y="808"/>
                  </a:cubicBezTo>
                  <a:cubicBezTo>
                    <a:pt x="1" y="1888"/>
                    <a:pt x="2437" y="3761"/>
                    <a:pt x="2983" y="3761"/>
                  </a:cubicBezTo>
                  <a:cubicBezTo>
                    <a:pt x="2985" y="3761"/>
                    <a:pt x="2986" y="3761"/>
                    <a:pt x="2988" y="3761"/>
                  </a:cubicBezTo>
                  <a:cubicBezTo>
                    <a:pt x="4262" y="3713"/>
                    <a:pt x="5905" y="844"/>
                    <a:pt x="5393" y="379"/>
                  </a:cubicBezTo>
                  <a:cubicBezTo>
                    <a:pt x="5163" y="160"/>
                    <a:pt x="4152" y="1"/>
                    <a:pt x="3095" y="1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53"/>
            <p:cNvSpPr/>
            <p:nvPr/>
          </p:nvSpPr>
          <p:spPr>
            <a:xfrm>
              <a:off x="7455092" y="4678389"/>
              <a:ext cx="211956" cy="92569"/>
            </a:xfrm>
            <a:custGeom>
              <a:avLst/>
              <a:gdLst/>
              <a:ahLst/>
              <a:cxnLst/>
              <a:rect l="l" t="t" r="r" b="b"/>
              <a:pathLst>
                <a:path w="6647" h="2903" extrusionOk="0">
                  <a:moveTo>
                    <a:pt x="3469" y="0"/>
                  </a:moveTo>
                  <a:cubicBezTo>
                    <a:pt x="1753" y="0"/>
                    <a:pt x="0" y="550"/>
                    <a:pt x="86" y="1780"/>
                  </a:cubicBezTo>
                  <a:cubicBezTo>
                    <a:pt x="138" y="2553"/>
                    <a:pt x="1406" y="2902"/>
                    <a:pt x="2813" y="2902"/>
                  </a:cubicBezTo>
                  <a:cubicBezTo>
                    <a:pt x="4615" y="2902"/>
                    <a:pt x="6647" y="2329"/>
                    <a:pt x="6647" y="1340"/>
                  </a:cubicBezTo>
                  <a:cubicBezTo>
                    <a:pt x="6647" y="482"/>
                    <a:pt x="5074" y="0"/>
                    <a:pt x="3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53"/>
            <p:cNvSpPr/>
            <p:nvPr/>
          </p:nvSpPr>
          <p:spPr>
            <a:xfrm>
              <a:off x="6744551" y="4715601"/>
              <a:ext cx="211797" cy="92697"/>
            </a:xfrm>
            <a:custGeom>
              <a:avLst/>
              <a:gdLst/>
              <a:ahLst/>
              <a:cxnLst/>
              <a:rect l="l" t="t" r="r" b="b"/>
              <a:pathLst>
                <a:path w="6642" h="2907" extrusionOk="0">
                  <a:moveTo>
                    <a:pt x="3468" y="0"/>
                  </a:moveTo>
                  <a:cubicBezTo>
                    <a:pt x="1754" y="0"/>
                    <a:pt x="1" y="550"/>
                    <a:pt x="81" y="1780"/>
                  </a:cubicBezTo>
                  <a:cubicBezTo>
                    <a:pt x="133" y="2557"/>
                    <a:pt x="1397" y="2907"/>
                    <a:pt x="2802" y="2907"/>
                  </a:cubicBezTo>
                  <a:cubicBezTo>
                    <a:pt x="4606" y="2907"/>
                    <a:pt x="6641" y="2330"/>
                    <a:pt x="6641" y="1340"/>
                  </a:cubicBezTo>
                  <a:cubicBezTo>
                    <a:pt x="6641" y="482"/>
                    <a:pt x="5072" y="0"/>
                    <a:pt x="34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53"/>
            <p:cNvSpPr/>
            <p:nvPr/>
          </p:nvSpPr>
          <p:spPr>
            <a:xfrm>
              <a:off x="7313768" y="4602179"/>
              <a:ext cx="117697" cy="88105"/>
            </a:xfrm>
            <a:custGeom>
              <a:avLst/>
              <a:gdLst/>
              <a:ahLst/>
              <a:cxnLst/>
              <a:rect l="l" t="t" r="r" b="b"/>
              <a:pathLst>
                <a:path w="3691" h="2763" extrusionOk="0">
                  <a:moveTo>
                    <a:pt x="1754" y="1"/>
                  </a:moveTo>
                  <a:cubicBezTo>
                    <a:pt x="799" y="1"/>
                    <a:pt x="239" y="911"/>
                    <a:pt x="65" y="1801"/>
                  </a:cubicBezTo>
                  <a:cubicBezTo>
                    <a:pt x="1" y="2088"/>
                    <a:pt x="243" y="2275"/>
                    <a:pt x="469" y="2275"/>
                  </a:cubicBezTo>
                  <a:cubicBezTo>
                    <a:pt x="618" y="2275"/>
                    <a:pt x="761" y="2193"/>
                    <a:pt x="804" y="2003"/>
                  </a:cubicBezTo>
                  <a:lnTo>
                    <a:pt x="792" y="2003"/>
                  </a:lnTo>
                  <a:cubicBezTo>
                    <a:pt x="913" y="1464"/>
                    <a:pt x="1166" y="762"/>
                    <a:pt x="1786" y="762"/>
                  </a:cubicBezTo>
                  <a:cubicBezTo>
                    <a:pt x="1837" y="762"/>
                    <a:pt x="1891" y="767"/>
                    <a:pt x="1947" y="777"/>
                  </a:cubicBezTo>
                  <a:cubicBezTo>
                    <a:pt x="2685" y="920"/>
                    <a:pt x="2911" y="1742"/>
                    <a:pt x="2923" y="2396"/>
                  </a:cubicBezTo>
                  <a:cubicBezTo>
                    <a:pt x="2923" y="2640"/>
                    <a:pt x="3116" y="2762"/>
                    <a:pt x="3308" y="2762"/>
                  </a:cubicBezTo>
                  <a:cubicBezTo>
                    <a:pt x="3500" y="2762"/>
                    <a:pt x="3691" y="2640"/>
                    <a:pt x="3685" y="2396"/>
                  </a:cubicBezTo>
                  <a:cubicBezTo>
                    <a:pt x="3673" y="1349"/>
                    <a:pt x="3185" y="218"/>
                    <a:pt x="2042" y="27"/>
                  </a:cubicBezTo>
                  <a:cubicBezTo>
                    <a:pt x="1942" y="9"/>
                    <a:pt x="1846" y="1"/>
                    <a:pt x="1754" y="1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53"/>
            <p:cNvSpPr/>
            <p:nvPr/>
          </p:nvSpPr>
          <p:spPr>
            <a:xfrm>
              <a:off x="6987818" y="4612893"/>
              <a:ext cx="117282" cy="88010"/>
            </a:xfrm>
            <a:custGeom>
              <a:avLst/>
              <a:gdLst/>
              <a:ahLst/>
              <a:cxnLst/>
              <a:rect l="l" t="t" r="r" b="b"/>
              <a:pathLst>
                <a:path w="3678" h="2760" extrusionOk="0">
                  <a:moveTo>
                    <a:pt x="1908" y="1"/>
                  </a:moveTo>
                  <a:cubicBezTo>
                    <a:pt x="1819" y="1"/>
                    <a:pt x="1727" y="8"/>
                    <a:pt x="1631" y="24"/>
                  </a:cubicBezTo>
                  <a:cubicBezTo>
                    <a:pt x="500" y="215"/>
                    <a:pt x="12" y="1346"/>
                    <a:pt x="0" y="2394"/>
                  </a:cubicBezTo>
                  <a:cubicBezTo>
                    <a:pt x="0" y="2638"/>
                    <a:pt x="188" y="2760"/>
                    <a:pt x="377" y="2760"/>
                  </a:cubicBezTo>
                  <a:cubicBezTo>
                    <a:pt x="566" y="2760"/>
                    <a:pt x="756" y="2638"/>
                    <a:pt x="762" y="2394"/>
                  </a:cubicBezTo>
                  <a:cubicBezTo>
                    <a:pt x="762" y="1739"/>
                    <a:pt x="989" y="929"/>
                    <a:pt x="1739" y="786"/>
                  </a:cubicBezTo>
                  <a:cubicBezTo>
                    <a:pt x="1799" y="775"/>
                    <a:pt x="1857" y="769"/>
                    <a:pt x="1912" y="769"/>
                  </a:cubicBezTo>
                  <a:cubicBezTo>
                    <a:pt x="2532" y="769"/>
                    <a:pt x="2772" y="1476"/>
                    <a:pt x="2882" y="2001"/>
                  </a:cubicBezTo>
                  <a:cubicBezTo>
                    <a:pt x="2924" y="2190"/>
                    <a:pt x="3065" y="2272"/>
                    <a:pt x="3213" y="2272"/>
                  </a:cubicBezTo>
                  <a:cubicBezTo>
                    <a:pt x="3437" y="2272"/>
                    <a:pt x="3677" y="2085"/>
                    <a:pt x="3620" y="1798"/>
                  </a:cubicBezTo>
                  <a:cubicBezTo>
                    <a:pt x="3434" y="905"/>
                    <a:pt x="2870" y="1"/>
                    <a:pt x="1908" y="1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53"/>
            <p:cNvSpPr/>
            <p:nvPr/>
          </p:nvSpPr>
          <p:spPr>
            <a:xfrm>
              <a:off x="7215620" y="4846179"/>
              <a:ext cx="312338" cy="138615"/>
            </a:xfrm>
            <a:custGeom>
              <a:avLst/>
              <a:gdLst/>
              <a:ahLst/>
              <a:cxnLst/>
              <a:rect l="l" t="t" r="r" b="b"/>
              <a:pathLst>
                <a:path w="9795" h="4347" extrusionOk="0">
                  <a:moveTo>
                    <a:pt x="9330" y="1"/>
                  </a:moveTo>
                  <a:cubicBezTo>
                    <a:pt x="9183" y="1"/>
                    <a:pt x="9046" y="85"/>
                    <a:pt x="9013" y="281"/>
                  </a:cubicBezTo>
                  <a:cubicBezTo>
                    <a:pt x="8661" y="2367"/>
                    <a:pt x="6373" y="3597"/>
                    <a:pt x="4296" y="3597"/>
                  </a:cubicBezTo>
                  <a:cubicBezTo>
                    <a:pt x="2509" y="3597"/>
                    <a:pt x="879" y="2686"/>
                    <a:pt x="774" y="626"/>
                  </a:cubicBezTo>
                  <a:cubicBezTo>
                    <a:pt x="762" y="382"/>
                    <a:pt x="566" y="260"/>
                    <a:pt x="375" y="260"/>
                  </a:cubicBezTo>
                  <a:cubicBezTo>
                    <a:pt x="185" y="260"/>
                    <a:pt x="0" y="382"/>
                    <a:pt x="12" y="626"/>
                  </a:cubicBezTo>
                  <a:cubicBezTo>
                    <a:pt x="138" y="3170"/>
                    <a:pt x="2208" y="4346"/>
                    <a:pt x="4413" y="4346"/>
                  </a:cubicBezTo>
                  <a:cubicBezTo>
                    <a:pt x="6790" y="4346"/>
                    <a:pt x="9325" y="2979"/>
                    <a:pt x="9751" y="483"/>
                  </a:cubicBezTo>
                  <a:cubicBezTo>
                    <a:pt x="9794" y="190"/>
                    <a:pt x="9550" y="1"/>
                    <a:pt x="9330" y="1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53"/>
            <p:cNvSpPr/>
            <p:nvPr/>
          </p:nvSpPr>
          <p:spPr>
            <a:xfrm>
              <a:off x="6922768" y="4855681"/>
              <a:ext cx="311031" cy="149520"/>
            </a:xfrm>
            <a:custGeom>
              <a:avLst/>
              <a:gdLst/>
              <a:ahLst/>
              <a:cxnLst/>
              <a:rect l="l" t="t" r="r" b="b"/>
              <a:pathLst>
                <a:path w="9754" h="4689" extrusionOk="0">
                  <a:moveTo>
                    <a:pt x="9351" y="1"/>
                  </a:moveTo>
                  <a:cubicBezTo>
                    <a:pt x="9160" y="1"/>
                    <a:pt x="8970" y="126"/>
                    <a:pt x="8970" y="376"/>
                  </a:cubicBezTo>
                  <a:cubicBezTo>
                    <a:pt x="8985" y="2537"/>
                    <a:pt x="6441" y="3907"/>
                    <a:pt x="4135" y="3907"/>
                  </a:cubicBezTo>
                  <a:cubicBezTo>
                    <a:pt x="2718" y="3907"/>
                    <a:pt x="1391" y="3390"/>
                    <a:pt x="802" y="2221"/>
                  </a:cubicBezTo>
                  <a:cubicBezTo>
                    <a:pt x="735" y="2083"/>
                    <a:pt x="624" y="2026"/>
                    <a:pt x="511" y="2026"/>
                  </a:cubicBezTo>
                  <a:cubicBezTo>
                    <a:pt x="262" y="2026"/>
                    <a:pt x="0" y="2300"/>
                    <a:pt x="147" y="2602"/>
                  </a:cubicBezTo>
                  <a:cubicBezTo>
                    <a:pt x="874" y="4046"/>
                    <a:pt x="2459" y="4688"/>
                    <a:pt x="4136" y="4688"/>
                  </a:cubicBezTo>
                  <a:cubicBezTo>
                    <a:pt x="6828" y="4688"/>
                    <a:pt x="9754" y="3032"/>
                    <a:pt x="9732" y="376"/>
                  </a:cubicBezTo>
                  <a:cubicBezTo>
                    <a:pt x="9732" y="126"/>
                    <a:pt x="9541" y="1"/>
                    <a:pt x="9351" y="1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53"/>
            <p:cNvSpPr/>
            <p:nvPr/>
          </p:nvSpPr>
          <p:spPr>
            <a:xfrm>
              <a:off x="7562233" y="4240993"/>
              <a:ext cx="134055" cy="148149"/>
            </a:xfrm>
            <a:custGeom>
              <a:avLst/>
              <a:gdLst/>
              <a:ahLst/>
              <a:cxnLst/>
              <a:rect l="l" t="t" r="r" b="b"/>
              <a:pathLst>
                <a:path w="4204" h="4646" extrusionOk="0">
                  <a:moveTo>
                    <a:pt x="2552" y="0"/>
                  </a:moveTo>
                  <a:cubicBezTo>
                    <a:pt x="1819" y="0"/>
                    <a:pt x="0" y="3186"/>
                    <a:pt x="0" y="3603"/>
                  </a:cubicBezTo>
                  <a:cubicBezTo>
                    <a:pt x="0" y="3946"/>
                    <a:pt x="2685" y="4645"/>
                    <a:pt x="3763" y="4645"/>
                  </a:cubicBezTo>
                  <a:cubicBezTo>
                    <a:pt x="4034" y="4645"/>
                    <a:pt x="4203" y="4601"/>
                    <a:pt x="4203" y="4496"/>
                  </a:cubicBezTo>
                  <a:cubicBezTo>
                    <a:pt x="4203" y="3984"/>
                    <a:pt x="3310" y="186"/>
                    <a:pt x="2608" y="7"/>
                  </a:cubicBezTo>
                  <a:cubicBezTo>
                    <a:pt x="2590" y="3"/>
                    <a:pt x="2571" y="0"/>
                    <a:pt x="2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53"/>
            <p:cNvSpPr/>
            <p:nvPr/>
          </p:nvSpPr>
          <p:spPr>
            <a:xfrm>
              <a:off x="6629024" y="4309933"/>
              <a:ext cx="118111" cy="127391"/>
            </a:xfrm>
            <a:custGeom>
              <a:avLst/>
              <a:gdLst/>
              <a:ahLst/>
              <a:cxnLst/>
              <a:rect l="l" t="t" r="r" b="b"/>
              <a:pathLst>
                <a:path w="3704" h="3995" extrusionOk="0">
                  <a:moveTo>
                    <a:pt x="930" y="0"/>
                  </a:moveTo>
                  <a:cubicBezTo>
                    <a:pt x="180" y="0"/>
                    <a:pt x="1" y="3727"/>
                    <a:pt x="227" y="3965"/>
                  </a:cubicBezTo>
                  <a:cubicBezTo>
                    <a:pt x="247" y="3985"/>
                    <a:pt x="288" y="3995"/>
                    <a:pt x="347" y="3995"/>
                  </a:cubicBezTo>
                  <a:cubicBezTo>
                    <a:pt x="987" y="3995"/>
                    <a:pt x="3704" y="2888"/>
                    <a:pt x="3704" y="2441"/>
                  </a:cubicBezTo>
                  <a:cubicBezTo>
                    <a:pt x="3704" y="1953"/>
                    <a:pt x="1680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53"/>
            <p:cNvSpPr/>
            <p:nvPr/>
          </p:nvSpPr>
          <p:spPr>
            <a:xfrm>
              <a:off x="6929656" y="4380978"/>
              <a:ext cx="252964" cy="46556"/>
            </a:xfrm>
            <a:custGeom>
              <a:avLst/>
              <a:gdLst/>
              <a:ahLst/>
              <a:cxnLst/>
              <a:rect l="l" t="t" r="r" b="b"/>
              <a:pathLst>
                <a:path w="7933" h="1460" extrusionOk="0">
                  <a:moveTo>
                    <a:pt x="5851" y="0"/>
                  </a:moveTo>
                  <a:cubicBezTo>
                    <a:pt x="4093" y="0"/>
                    <a:pt x="2341" y="155"/>
                    <a:pt x="610" y="463"/>
                  </a:cubicBezTo>
                  <a:cubicBezTo>
                    <a:pt x="0" y="576"/>
                    <a:pt x="215" y="1460"/>
                    <a:pt x="787" y="1460"/>
                  </a:cubicBezTo>
                  <a:cubicBezTo>
                    <a:pt x="818" y="1460"/>
                    <a:pt x="850" y="1457"/>
                    <a:pt x="884" y="1451"/>
                  </a:cubicBezTo>
                  <a:cubicBezTo>
                    <a:pt x="2520" y="1156"/>
                    <a:pt x="4184" y="1011"/>
                    <a:pt x="5850" y="1011"/>
                  </a:cubicBezTo>
                  <a:cubicBezTo>
                    <a:pt x="6330" y="1011"/>
                    <a:pt x="6810" y="1023"/>
                    <a:pt x="7289" y="1047"/>
                  </a:cubicBezTo>
                  <a:cubicBezTo>
                    <a:pt x="7300" y="1047"/>
                    <a:pt x="7311" y="1048"/>
                    <a:pt x="7322" y="1048"/>
                  </a:cubicBezTo>
                  <a:cubicBezTo>
                    <a:pt x="7932" y="1048"/>
                    <a:pt x="7921" y="70"/>
                    <a:pt x="7289" y="35"/>
                  </a:cubicBezTo>
                  <a:cubicBezTo>
                    <a:pt x="6810" y="12"/>
                    <a:pt x="6330" y="0"/>
                    <a:pt x="58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53"/>
            <p:cNvSpPr/>
            <p:nvPr/>
          </p:nvSpPr>
          <p:spPr>
            <a:xfrm>
              <a:off x="7214472" y="4385059"/>
              <a:ext cx="91134" cy="36575"/>
            </a:xfrm>
            <a:custGeom>
              <a:avLst/>
              <a:gdLst/>
              <a:ahLst/>
              <a:cxnLst/>
              <a:rect l="l" t="t" r="r" b="b"/>
              <a:pathLst>
                <a:path w="2858" h="1147" extrusionOk="0">
                  <a:moveTo>
                    <a:pt x="612" y="0"/>
                  </a:moveTo>
                  <a:cubicBezTo>
                    <a:pt x="1" y="0"/>
                    <a:pt x="15" y="979"/>
                    <a:pt x="655" y="1026"/>
                  </a:cubicBezTo>
                  <a:lnTo>
                    <a:pt x="2203" y="1145"/>
                  </a:lnTo>
                  <a:cubicBezTo>
                    <a:pt x="2218" y="1146"/>
                    <a:pt x="2232" y="1146"/>
                    <a:pt x="2247" y="1146"/>
                  </a:cubicBezTo>
                  <a:cubicBezTo>
                    <a:pt x="2858" y="1146"/>
                    <a:pt x="2843" y="167"/>
                    <a:pt x="2203" y="121"/>
                  </a:cubicBezTo>
                  <a:lnTo>
                    <a:pt x="655" y="2"/>
                  </a:lnTo>
                  <a:cubicBezTo>
                    <a:pt x="640" y="1"/>
                    <a:pt x="626" y="0"/>
                    <a:pt x="6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53"/>
            <p:cNvSpPr/>
            <p:nvPr/>
          </p:nvSpPr>
          <p:spPr>
            <a:xfrm>
              <a:off x="6611964" y="5079305"/>
              <a:ext cx="69132" cy="255259"/>
            </a:xfrm>
            <a:custGeom>
              <a:avLst/>
              <a:gdLst/>
              <a:ahLst/>
              <a:cxnLst/>
              <a:rect l="l" t="t" r="r" b="b"/>
              <a:pathLst>
                <a:path w="2168" h="8005" extrusionOk="0">
                  <a:moveTo>
                    <a:pt x="488" y="0"/>
                  </a:moveTo>
                  <a:cubicBezTo>
                    <a:pt x="235" y="0"/>
                    <a:pt x="0" y="161"/>
                    <a:pt x="36" y="483"/>
                  </a:cubicBezTo>
                  <a:lnTo>
                    <a:pt x="36" y="494"/>
                  </a:lnTo>
                  <a:cubicBezTo>
                    <a:pt x="310" y="2888"/>
                    <a:pt x="667" y="5269"/>
                    <a:pt x="1107" y="7638"/>
                  </a:cubicBezTo>
                  <a:cubicBezTo>
                    <a:pt x="1155" y="7894"/>
                    <a:pt x="1340" y="8005"/>
                    <a:pt x="1538" y="8005"/>
                  </a:cubicBezTo>
                  <a:cubicBezTo>
                    <a:pt x="1838" y="8005"/>
                    <a:pt x="2167" y="7751"/>
                    <a:pt x="2096" y="7364"/>
                  </a:cubicBezTo>
                  <a:cubicBezTo>
                    <a:pt x="1655" y="5090"/>
                    <a:pt x="1310" y="2792"/>
                    <a:pt x="1048" y="483"/>
                  </a:cubicBezTo>
                  <a:cubicBezTo>
                    <a:pt x="1012" y="161"/>
                    <a:pt x="741" y="0"/>
                    <a:pt x="4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53"/>
            <p:cNvSpPr/>
            <p:nvPr/>
          </p:nvSpPr>
          <p:spPr>
            <a:xfrm>
              <a:off x="6598668" y="4942733"/>
              <a:ext cx="35523" cy="90943"/>
            </a:xfrm>
            <a:custGeom>
              <a:avLst/>
              <a:gdLst/>
              <a:ahLst/>
              <a:cxnLst/>
              <a:rect l="l" t="t" r="r" b="b"/>
              <a:pathLst>
                <a:path w="1114" h="2852" extrusionOk="0">
                  <a:moveTo>
                    <a:pt x="544" y="0"/>
                  </a:moveTo>
                  <a:cubicBezTo>
                    <a:pt x="289" y="0"/>
                    <a:pt x="30" y="164"/>
                    <a:pt x="24" y="491"/>
                  </a:cubicBezTo>
                  <a:cubicBezTo>
                    <a:pt x="0" y="1110"/>
                    <a:pt x="24" y="1741"/>
                    <a:pt x="72" y="2361"/>
                  </a:cubicBezTo>
                  <a:cubicBezTo>
                    <a:pt x="96" y="2688"/>
                    <a:pt x="364" y="2852"/>
                    <a:pt x="618" y="2852"/>
                  </a:cubicBezTo>
                  <a:cubicBezTo>
                    <a:pt x="873" y="2852"/>
                    <a:pt x="1114" y="2688"/>
                    <a:pt x="1084" y="2361"/>
                  </a:cubicBezTo>
                  <a:cubicBezTo>
                    <a:pt x="1036" y="1741"/>
                    <a:pt x="1024" y="1110"/>
                    <a:pt x="1036" y="491"/>
                  </a:cubicBezTo>
                  <a:cubicBezTo>
                    <a:pt x="1048" y="164"/>
                    <a:pt x="798" y="0"/>
                    <a:pt x="5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53"/>
            <p:cNvSpPr/>
            <p:nvPr/>
          </p:nvSpPr>
          <p:spPr>
            <a:xfrm>
              <a:off x="8222296" y="4631451"/>
              <a:ext cx="200859" cy="139093"/>
            </a:xfrm>
            <a:custGeom>
              <a:avLst/>
              <a:gdLst/>
              <a:ahLst/>
              <a:cxnLst/>
              <a:rect l="l" t="t" r="r" b="b"/>
              <a:pathLst>
                <a:path w="6299" h="4362" extrusionOk="0">
                  <a:moveTo>
                    <a:pt x="5667" y="1"/>
                  </a:moveTo>
                  <a:cubicBezTo>
                    <a:pt x="5610" y="1"/>
                    <a:pt x="5548" y="12"/>
                    <a:pt x="5482" y="38"/>
                  </a:cubicBezTo>
                  <a:cubicBezTo>
                    <a:pt x="3518" y="764"/>
                    <a:pt x="1756" y="1943"/>
                    <a:pt x="339" y="3479"/>
                  </a:cubicBezTo>
                  <a:cubicBezTo>
                    <a:pt x="1" y="3853"/>
                    <a:pt x="350" y="4362"/>
                    <a:pt x="730" y="4362"/>
                  </a:cubicBezTo>
                  <a:cubicBezTo>
                    <a:pt x="845" y="4362"/>
                    <a:pt x="963" y="4315"/>
                    <a:pt x="1065" y="4205"/>
                  </a:cubicBezTo>
                  <a:cubicBezTo>
                    <a:pt x="2351" y="2788"/>
                    <a:pt x="3958" y="1693"/>
                    <a:pt x="5756" y="1014"/>
                  </a:cubicBezTo>
                  <a:cubicBezTo>
                    <a:pt x="6299" y="812"/>
                    <a:pt x="6147" y="1"/>
                    <a:pt x="56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53"/>
            <p:cNvSpPr/>
            <p:nvPr/>
          </p:nvSpPr>
          <p:spPr>
            <a:xfrm>
              <a:off x="8289610" y="5219481"/>
              <a:ext cx="55899" cy="177518"/>
            </a:xfrm>
            <a:custGeom>
              <a:avLst/>
              <a:gdLst/>
              <a:ahLst/>
              <a:cxnLst/>
              <a:rect l="l" t="t" r="r" b="b"/>
              <a:pathLst>
                <a:path w="1753" h="5567" extrusionOk="0">
                  <a:moveTo>
                    <a:pt x="1032" y="1"/>
                  </a:moveTo>
                  <a:cubicBezTo>
                    <a:pt x="779" y="1"/>
                    <a:pt x="538" y="164"/>
                    <a:pt x="561" y="492"/>
                  </a:cubicBezTo>
                  <a:cubicBezTo>
                    <a:pt x="681" y="1933"/>
                    <a:pt x="800" y="3433"/>
                    <a:pt x="180" y="4790"/>
                  </a:cubicBezTo>
                  <a:cubicBezTo>
                    <a:pt x="1" y="5198"/>
                    <a:pt x="353" y="5567"/>
                    <a:pt x="680" y="5567"/>
                  </a:cubicBezTo>
                  <a:cubicBezTo>
                    <a:pt x="830" y="5567"/>
                    <a:pt x="975" y="5489"/>
                    <a:pt x="1062" y="5302"/>
                  </a:cubicBezTo>
                  <a:cubicBezTo>
                    <a:pt x="1752" y="3754"/>
                    <a:pt x="1704" y="2147"/>
                    <a:pt x="1573" y="492"/>
                  </a:cubicBezTo>
                  <a:cubicBezTo>
                    <a:pt x="1550" y="164"/>
                    <a:pt x="1285" y="1"/>
                    <a:pt x="10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53"/>
            <p:cNvSpPr/>
            <p:nvPr/>
          </p:nvSpPr>
          <p:spPr>
            <a:xfrm>
              <a:off x="8291172" y="5131345"/>
              <a:ext cx="45982" cy="68335"/>
            </a:xfrm>
            <a:custGeom>
              <a:avLst/>
              <a:gdLst/>
              <a:ahLst/>
              <a:cxnLst/>
              <a:rect l="l" t="t" r="r" b="b"/>
              <a:pathLst>
                <a:path w="1442" h="2143" extrusionOk="0">
                  <a:moveTo>
                    <a:pt x="581" y="0"/>
                  </a:moveTo>
                  <a:cubicBezTo>
                    <a:pt x="494" y="0"/>
                    <a:pt x="405" y="21"/>
                    <a:pt x="322" y="65"/>
                  </a:cubicBezTo>
                  <a:cubicBezTo>
                    <a:pt x="84" y="208"/>
                    <a:pt x="0" y="517"/>
                    <a:pt x="143" y="756"/>
                  </a:cubicBezTo>
                  <a:cubicBezTo>
                    <a:pt x="310" y="970"/>
                    <a:pt x="393" y="1232"/>
                    <a:pt x="370" y="1506"/>
                  </a:cubicBezTo>
                  <a:cubicBezTo>
                    <a:pt x="298" y="1768"/>
                    <a:pt x="453" y="2041"/>
                    <a:pt x="715" y="2125"/>
                  </a:cubicBezTo>
                  <a:cubicBezTo>
                    <a:pt x="756" y="2137"/>
                    <a:pt x="800" y="2142"/>
                    <a:pt x="844" y="2142"/>
                  </a:cubicBezTo>
                  <a:cubicBezTo>
                    <a:pt x="1067" y="2142"/>
                    <a:pt x="1306" y="1998"/>
                    <a:pt x="1346" y="1780"/>
                  </a:cubicBezTo>
                  <a:cubicBezTo>
                    <a:pt x="1441" y="1244"/>
                    <a:pt x="1322" y="696"/>
                    <a:pt x="1024" y="244"/>
                  </a:cubicBezTo>
                  <a:cubicBezTo>
                    <a:pt x="921" y="85"/>
                    <a:pt x="755" y="0"/>
                    <a:pt x="5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1" name="Google Shape;7201;p53"/>
          <p:cNvGrpSpPr/>
          <p:nvPr/>
        </p:nvGrpSpPr>
        <p:grpSpPr>
          <a:xfrm>
            <a:off x="517730" y="3881974"/>
            <a:ext cx="887652" cy="864885"/>
            <a:chOff x="517730" y="3881974"/>
            <a:chExt cx="887652" cy="864885"/>
          </a:xfrm>
        </p:grpSpPr>
        <p:sp>
          <p:nvSpPr>
            <p:cNvPr id="7202" name="Google Shape;7202;p53"/>
            <p:cNvSpPr/>
            <p:nvPr/>
          </p:nvSpPr>
          <p:spPr>
            <a:xfrm>
              <a:off x="540497" y="3881974"/>
              <a:ext cx="864885" cy="864885"/>
            </a:xfrm>
            <a:custGeom>
              <a:avLst/>
              <a:gdLst/>
              <a:ahLst/>
              <a:cxnLst/>
              <a:rect l="l" t="t" r="r" b="b"/>
              <a:pathLst>
                <a:path w="27123" h="27123" extrusionOk="0">
                  <a:moveTo>
                    <a:pt x="13562" y="0"/>
                  </a:moveTo>
                  <a:cubicBezTo>
                    <a:pt x="6073" y="0"/>
                    <a:pt x="0" y="6072"/>
                    <a:pt x="0" y="13561"/>
                  </a:cubicBezTo>
                  <a:cubicBezTo>
                    <a:pt x="0" y="21050"/>
                    <a:pt x="6073" y="27123"/>
                    <a:pt x="13562" y="27123"/>
                  </a:cubicBezTo>
                  <a:cubicBezTo>
                    <a:pt x="21051" y="27123"/>
                    <a:pt x="27123" y="21050"/>
                    <a:pt x="27123" y="13561"/>
                  </a:cubicBezTo>
                  <a:cubicBezTo>
                    <a:pt x="27123" y="6072"/>
                    <a:pt x="21051" y="0"/>
                    <a:pt x="135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53"/>
            <p:cNvSpPr/>
            <p:nvPr/>
          </p:nvSpPr>
          <p:spPr>
            <a:xfrm>
              <a:off x="517730" y="3895239"/>
              <a:ext cx="821231" cy="851460"/>
            </a:xfrm>
            <a:custGeom>
              <a:avLst/>
              <a:gdLst/>
              <a:ahLst/>
              <a:cxnLst/>
              <a:rect l="l" t="t" r="r" b="b"/>
              <a:pathLst>
                <a:path w="25754" h="26702" extrusionOk="0">
                  <a:moveTo>
                    <a:pt x="10942" y="1"/>
                  </a:moveTo>
                  <a:cubicBezTo>
                    <a:pt x="6584" y="1108"/>
                    <a:pt x="3048" y="4299"/>
                    <a:pt x="1524" y="8538"/>
                  </a:cubicBezTo>
                  <a:cubicBezTo>
                    <a:pt x="0" y="12764"/>
                    <a:pt x="667" y="17479"/>
                    <a:pt x="3310" y="21111"/>
                  </a:cubicBezTo>
                  <a:cubicBezTo>
                    <a:pt x="5868" y="24636"/>
                    <a:pt x="9965" y="26702"/>
                    <a:pt x="14295" y="26702"/>
                  </a:cubicBezTo>
                  <a:cubicBezTo>
                    <a:pt x="14439" y="26702"/>
                    <a:pt x="14583" y="26699"/>
                    <a:pt x="14728" y="26695"/>
                  </a:cubicBezTo>
                  <a:cubicBezTo>
                    <a:pt x="19229" y="26540"/>
                    <a:pt x="23360" y="24171"/>
                    <a:pt x="25753" y="20372"/>
                  </a:cubicBezTo>
                  <a:cubicBezTo>
                    <a:pt x="21598" y="19337"/>
                    <a:pt x="17681" y="17503"/>
                    <a:pt x="14871" y="14157"/>
                  </a:cubicBezTo>
                  <a:cubicBezTo>
                    <a:pt x="11418" y="10038"/>
                    <a:pt x="10668" y="5049"/>
                    <a:pt x="10942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53"/>
            <p:cNvSpPr/>
            <p:nvPr/>
          </p:nvSpPr>
          <p:spPr>
            <a:xfrm>
              <a:off x="754045" y="4273930"/>
              <a:ext cx="346107" cy="278984"/>
            </a:xfrm>
            <a:custGeom>
              <a:avLst/>
              <a:gdLst/>
              <a:ahLst/>
              <a:cxnLst/>
              <a:rect l="l" t="t" r="r" b="b"/>
              <a:pathLst>
                <a:path w="10854" h="8749" extrusionOk="0">
                  <a:moveTo>
                    <a:pt x="5102" y="1"/>
                  </a:moveTo>
                  <a:cubicBezTo>
                    <a:pt x="2576" y="1"/>
                    <a:pt x="0" y="1838"/>
                    <a:pt x="257" y="3222"/>
                  </a:cubicBezTo>
                  <a:cubicBezTo>
                    <a:pt x="709" y="5591"/>
                    <a:pt x="3114" y="4698"/>
                    <a:pt x="3793" y="5544"/>
                  </a:cubicBezTo>
                  <a:cubicBezTo>
                    <a:pt x="4443" y="6354"/>
                    <a:pt x="3989" y="8749"/>
                    <a:pt x="6254" y="8749"/>
                  </a:cubicBezTo>
                  <a:cubicBezTo>
                    <a:pt x="6353" y="8749"/>
                    <a:pt x="6457" y="8744"/>
                    <a:pt x="6567" y="8735"/>
                  </a:cubicBezTo>
                  <a:cubicBezTo>
                    <a:pt x="8996" y="8520"/>
                    <a:pt x="10853" y="3615"/>
                    <a:pt x="7889" y="996"/>
                  </a:cubicBezTo>
                  <a:cubicBezTo>
                    <a:pt x="7085" y="286"/>
                    <a:pt x="6097" y="1"/>
                    <a:pt x="5102" y="1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53"/>
            <p:cNvSpPr/>
            <p:nvPr/>
          </p:nvSpPr>
          <p:spPr>
            <a:xfrm>
              <a:off x="1092846" y="4369368"/>
              <a:ext cx="130452" cy="78124"/>
            </a:xfrm>
            <a:custGeom>
              <a:avLst/>
              <a:gdLst/>
              <a:ahLst/>
              <a:cxnLst/>
              <a:rect l="l" t="t" r="r" b="b"/>
              <a:pathLst>
                <a:path w="4091" h="2450" extrusionOk="0">
                  <a:moveTo>
                    <a:pt x="2648" y="0"/>
                  </a:moveTo>
                  <a:cubicBezTo>
                    <a:pt x="1505" y="0"/>
                    <a:pt x="1" y="998"/>
                    <a:pt x="490" y="1753"/>
                  </a:cubicBezTo>
                  <a:cubicBezTo>
                    <a:pt x="804" y="2240"/>
                    <a:pt x="1355" y="2449"/>
                    <a:pt x="1918" y="2449"/>
                  </a:cubicBezTo>
                  <a:cubicBezTo>
                    <a:pt x="2982" y="2449"/>
                    <a:pt x="4091" y="1704"/>
                    <a:pt x="3741" y="670"/>
                  </a:cubicBezTo>
                  <a:cubicBezTo>
                    <a:pt x="3574" y="189"/>
                    <a:pt x="3146" y="0"/>
                    <a:pt x="2648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53"/>
            <p:cNvSpPr/>
            <p:nvPr/>
          </p:nvSpPr>
          <p:spPr>
            <a:xfrm>
              <a:off x="1049607" y="4220838"/>
              <a:ext cx="160585" cy="107907"/>
            </a:xfrm>
            <a:custGeom>
              <a:avLst/>
              <a:gdLst/>
              <a:ahLst/>
              <a:cxnLst/>
              <a:rect l="l" t="t" r="r" b="b"/>
              <a:pathLst>
                <a:path w="5036" h="3384" extrusionOk="0">
                  <a:moveTo>
                    <a:pt x="3129" y="0"/>
                  </a:moveTo>
                  <a:cubicBezTo>
                    <a:pt x="1759" y="0"/>
                    <a:pt x="1" y="1979"/>
                    <a:pt x="620" y="2934"/>
                  </a:cubicBezTo>
                  <a:cubicBezTo>
                    <a:pt x="812" y="3237"/>
                    <a:pt x="1286" y="3383"/>
                    <a:pt x="1838" y="3383"/>
                  </a:cubicBezTo>
                  <a:cubicBezTo>
                    <a:pt x="3199" y="3383"/>
                    <a:pt x="5036" y="2491"/>
                    <a:pt x="4299" y="839"/>
                  </a:cubicBezTo>
                  <a:cubicBezTo>
                    <a:pt x="4032" y="238"/>
                    <a:pt x="3604" y="0"/>
                    <a:pt x="3129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53"/>
            <p:cNvSpPr/>
            <p:nvPr/>
          </p:nvSpPr>
          <p:spPr>
            <a:xfrm>
              <a:off x="788930" y="4106140"/>
              <a:ext cx="144068" cy="122990"/>
            </a:xfrm>
            <a:custGeom>
              <a:avLst/>
              <a:gdLst/>
              <a:ahLst/>
              <a:cxnLst/>
              <a:rect l="l" t="t" r="r" b="b"/>
              <a:pathLst>
                <a:path w="4518" h="3857" extrusionOk="0">
                  <a:moveTo>
                    <a:pt x="2483" y="1"/>
                  </a:moveTo>
                  <a:cubicBezTo>
                    <a:pt x="2400" y="1"/>
                    <a:pt x="2313" y="7"/>
                    <a:pt x="2223" y="19"/>
                  </a:cubicBezTo>
                  <a:cubicBezTo>
                    <a:pt x="0" y="302"/>
                    <a:pt x="1578" y="3856"/>
                    <a:pt x="2916" y="3856"/>
                  </a:cubicBezTo>
                  <a:cubicBezTo>
                    <a:pt x="2983" y="3856"/>
                    <a:pt x="3050" y="3847"/>
                    <a:pt x="3116" y="3829"/>
                  </a:cubicBezTo>
                  <a:cubicBezTo>
                    <a:pt x="4168" y="3520"/>
                    <a:pt x="4517" y="1"/>
                    <a:pt x="2483" y="1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53"/>
            <p:cNvSpPr/>
            <p:nvPr/>
          </p:nvSpPr>
          <p:spPr>
            <a:xfrm>
              <a:off x="954615" y="4114782"/>
              <a:ext cx="141389" cy="130579"/>
            </a:xfrm>
            <a:custGeom>
              <a:avLst/>
              <a:gdLst/>
              <a:ahLst/>
              <a:cxnLst/>
              <a:rect l="l" t="t" r="r" b="b"/>
              <a:pathLst>
                <a:path w="4434" h="4095" extrusionOk="0">
                  <a:moveTo>
                    <a:pt x="2631" y="0"/>
                  </a:moveTo>
                  <a:cubicBezTo>
                    <a:pt x="1389" y="0"/>
                    <a:pt x="1" y="2644"/>
                    <a:pt x="896" y="3736"/>
                  </a:cubicBezTo>
                  <a:cubicBezTo>
                    <a:pt x="1100" y="3986"/>
                    <a:pt x="1348" y="4094"/>
                    <a:pt x="1611" y="4094"/>
                  </a:cubicBezTo>
                  <a:cubicBezTo>
                    <a:pt x="2852" y="4094"/>
                    <a:pt x="4434" y="1687"/>
                    <a:pt x="3373" y="391"/>
                  </a:cubicBezTo>
                  <a:cubicBezTo>
                    <a:pt x="3147" y="117"/>
                    <a:pt x="2892" y="0"/>
                    <a:pt x="2631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53"/>
            <p:cNvSpPr/>
            <p:nvPr/>
          </p:nvSpPr>
          <p:spPr>
            <a:xfrm>
              <a:off x="1097597" y="3981175"/>
              <a:ext cx="118749" cy="64445"/>
            </a:xfrm>
            <a:custGeom>
              <a:avLst/>
              <a:gdLst/>
              <a:ahLst/>
              <a:cxnLst/>
              <a:rect l="l" t="t" r="r" b="b"/>
              <a:pathLst>
                <a:path w="3724" h="2021" extrusionOk="0">
                  <a:moveTo>
                    <a:pt x="774" y="1"/>
                  </a:moveTo>
                  <a:cubicBezTo>
                    <a:pt x="196" y="1"/>
                    <a:pt x="0" y="927"/>
                    <a:pt x="627" y="1092"/>
                  </a:cubicBezTo>
                  <a:lnTo>
                    <a:pt x="639" y="1092"/>
                  </a:lnTo>
                  <a:cubicBezTo>
                    <a:pt x="1341" y="1271"/>
                    <a:pt x="2020" y="1556"/>
                    <a:pt x="2651" y="1937"/>
                  </a:cubicBezTo>
                  <a:cubicBezTo>
                    <a:pt x="2748" y="1995"/>
                    <a:pt x="2842" y="2020"/>
                    <a:pt x="2931" y="2020"/>
                  </a:cubicBezTo>
                  <a:cubicBezTo>
                    <a:pt x="3413" y="2020"/>
                    <a:pt x="3723" y="1285"/>
                    <a:pt x="3211" y="973"/>
                  </a:cubicBezTo>
                  <a:cubicBezTo>
                    <a:pt x="2496" y="544"/>
                    <a:pt x="1734" y="223"/>
                    <a:pt x="925" y="21"/>
                  </a:cubicBezTo>
                  <a:cubicBezTo>
                    <a:pt x="872" y="7"/>
                    <a:pt x="821" y="1"/>
                    <a:pt x="7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53"/>
            <p:cNvSpPr/>
            <p:nvPr/>
          </p:nvSpPr>
          <p:spPr>
            <a:xfrm>
              <a:off x="1223966" y="4048967"/>
              <a:ext cx="127135" cy="249998"/>
            </a:xfrm>
            <a:custGeom>
              <a:avLst/>
              <a:gdLst/>
              <a:ahLst/>
              <a:cxnLst/>
              <a:rect l="l" t="t" r="r" b="b"/>
              <a:pathLst>
                <a:path w="3987" h="7840" extrusionOk="0">
                  <a:moveTo>
                    <a:pt x="763" y="0"/>
                  </a:moveTo>
                  <a:cubicBezTo>
                    <a:pt x="368" y="0"/>
                    <a:pt x="0" y="552"/>
                    <a:pt x="343" y="966"/>
                  </a:cubicBezTo>
                  <a:lnTo>
                    <a:pt x="343" y="978"/>
                  </a:lnTo>
                  <a:cubicBezTo>
                    <a:pt x="1819" y="2776"/>
                    <a:pt x="2700" y="4991"/>
                    <a:pt x="2855" y="7312"/>
                  </a:cubicBezTo>
                  <a:cubicBezTo>
                    <a:pt x="2879" y="7664"/>
                    <a:pt x="3168" y="7839"/>
                    <a:pt x="3444" y="7839"/>
                  </a:cubicBezTo>
                  <a:cubicBezTo>
                    <a:pt x="3721" y="7839"/>
                    <a:pt x="3986" y="7664"/>
                    <a:pt x="3962" y="7312"/>
                  </a:cubicBezTo>
                  <a:cubicBezTo>
                    <a:pt x="3796" y="4693"/>
                    <a:pt x="2796" y="2205"/>
                    <a:pt x="1129" y="192"/>
                  </a:cubicBezTo>
                  <a:cubicBezTo>
                    <a:pt x="1019" y="57"/>
                    <a:pt x="890" y="0"/>
                    <a:pt x="7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53"/>
          <p:cNvGrpSpPr/>
          <p:nvPr/>
        </p:nvGrpSpPr>
        <p:grpSpPr>
          <a:xfrm>
            <a:off x="8156174" y="3139355"/>
            <a:ext cx="567629" cy="791639"/>
            <a:chOff x="8003774" y="3139355"/>
            <a:chExt cx="567629" cy="791639"/>
          </a:xfrm>
        </p:grpSpPr>
        <p:sp>
          <p:nvSpPr>
            <p:cNvPr id="7212" name="Google Shape;7212;p53"/>
            <p:cNvSpPr/>
            <p:nvPr/>
          </p:nvSpPr>
          <p:spPr>
            <a:xfrm>
              <a:off x="8003774" y="3139355"/>
              <a:ext cx="567629" cy="791639"/>
            </a:xfrm>
            <a:custGeom>
              <a:avLst/>
              <a:gdLst/>
              <a:ahLst/>
              <a:cxnLst/>
              <a:rect l="l" t="t" r="r" b="b"/>
              <a:pathLst>
                <a:path w="17801" h="24826" extrusionOk="0">
                  <a:moveTo>
                    <a:pt x="0" y="1"/>
                  </a:moveTo>
                  <a:cubicBezTo>
                    <a:pt x="0" y="1"/>
                    <a:pt x="1691" y="20051"/>
                    <a:pt x="17800" y="24825"/>
                  </a:cubicBezTo>
                  <a:cubicBezTo>
                    <a:pt x="17800" y="24825"/>
                    <a:pt x="16586" y="844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53"/>
            <p:cNvSpPr/>
            <p:nvPr/>
          </p:nvSpPr>
          <p:spPr>
            <a:xfrm>
              <a:off x="8003774" y="3139355"/>
              <a:ext cx="567629" cy="791639"/>
            </a:xfrm>
            <a:custGeom>
              <a:avLst/>
              <a:gdLst/>
              <a:ahLst/>
              <a:cxnLst/>
              <a:rect l="l" t="t" r="r" b="b"/>
              <a:pathLst>
                <a:path w="17801" h="24826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1692" y="20051"/>
                    <a:pt x="17800" y="24825"/>
                  </a:cubicBezTo>
                  <a:cubicBezTo>
                    <a:pt x="17800" y="24825"/>
                    <a:pt x="11097" y="15955"/>
                    <a:pt x="0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53"/>
            <p:cNvSpPr/>
            <p:nvPr/>
          </p:nvSpPr>
          <p:spPr>
            <a:xfrm>
              <a:off x="8312600" y="3452709"/>
              <a:ext cx="127231" cy="166772"/>
            </a:xfrm>
            <a:custGeom>
              <a:avLst/>
              <a:gdLst/>
              <a:ahLst/>
              <a:cxnLst/>
              <a:rect l="l" t="t" r="r" b="b"/>
              <a:pathLst>
                <a:path w="3990" h="5230" extrusionOk="0">
                  <a:moveTo>
                    <a:pt x="471" y="1"/>
                  </a:moveTo>
                  <a:cubicBezTo>
                    <a:pt x="231" y="1"/>
                    <a:pt x="1" y="234"/>
                    <a:pt x="186" y="461"/>
                  </a:cubicBezTo>
                  <a:lnTo>
                    <a:pt x="186" y="472"/>
                  </a:lnTo>
                  <a:cubicBezTo>
                    <a:pt x="1305" y="1937"/>
                    <a:pt x="2341" y="3473"/>
                    <a:pt x="3269" y="5068"/>
                  </a:cubicBezTo>
                  <a:cubicBezTo>
                    <a:pt x="3336" y="5182"/>
                    <a:pt x="3436" y="5229"/>
                    <a:pt x="3536" y="5229"/>
                  </a:cubicBezTo>
                  <a:cubicBezTo>
                    <a:pt x="3762" y="5229"/>
                    <a:pt x="3989" y="4994"/>
                    <a:pt x="3841" y="4747"/>
                  </a:cubicBezTo>
                  <a:cubicBezTo>
                    <a:pt x="2900" y="3139"/>
                    <a:pt x="1876" y="1604"/>
                    <a:pt x="745" y="139"/>
                  </a:cubicBezTo>
                  <a:cubicBezTo>
                    <a:pt x="672" y="41"/>
                    <a:pt x="571" y="1"/>
                    <a:pt x="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53"/>
            <p:cNvSpPr/>
            <p:nvPr/>
          </p:nvSpPr>
          <p:spPr>
            <a:xfrm>
              <a:off x="8428191" y="3636507"/>
              <a:ext cx="50892" cy="73150"/>
            </a:xfrm>
            <a:custGeom>
              <a:avLst/>
              <a:gdLst/>
              <a:ahLst/>
              <a:cxnLst/>
              <a:rect l="l" t="t" r="r" b="b"/>
              <a:pathLst>
                <a:path w="1596" h="2294" extrusionOk="0">
                  <a:moveTo>
                    <a:pt x="444" y="1"/>
                  </a:moveTo>
                  <a:cubicBezTo>
                    <a:pt x="228" y="1"/>
                    <a:pt x="1" y="239"/>
                    <a:pt x="133" y="495"/>
                  </a:cubicBezTo>
                  <a:cubicBezTo>
                    <a:pt x="406" y="1007"/>
                    <a:pt x="656" y="1531"/>
                    <a:pt x="871" y="2078"/>
                  </a:cubicBezTo>
                  <a:cubicBezTo>
                    <a:pt x="932" y="2228"/>
                    <a:pt x="1066" y="2293"/>
                    <a:pt x="1198" y="2293"/>
                  </a:cubicBezTo>
                  <a:cubicBezTo>
                    <a:pt x="1400" y="2293"/>
                    <a:pt x="1596" y="2138"/>
                    <a:pt x="1502" y="1900"/>
                  </a:cubicBezTo>
                  <a:cubicBezTo>
                    <a:pt x="1264" y="1305"/>
                    <a:pt x="1002" y="733"/>
                    <a:pt x="692" y="162"/>
                  </a:cubicBezTo>
                  <a:cubicBezTo>
                    <a:pt x="634" y="48"/>
                    <a:pt x="540" y="1"/>
                    <a:pt x="4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1" name="Google Shape;7221;p53"/>
          <p:cNvGrpSpPr/>
          <p:nvPr/>
        </p:nvGrpSpPr>
        <p:grpSpPr>
          <a:xfrm>
            <a:off x="318786" y="2084689"/>
            <a:ext cx="768451" cy="582870"/>
            <a:chOff x="318786" y="2084689"/>
            <a:chExt cx="768451" cy="582870"/>
          </a:xfrm>
        </p:grpSpPr>
        <p:sp>
          <p:nvSpPr>
            <p:cNvPr id="7222" name="Google Shape;7222;p53"/>
            <p:cNvSpPr/>
            <p:nvPr/>
          </p:nvSpPr>
          <p:spPr>
            <a:xfrm>
              <a:off x="318786" y="2193264"/>
              <a:ext cx="665939" cy="474295"/>
            </a:xfrm>
            <a:custGeom>
              <a:avLst/>
              <a:gdLst/>
              <a:ahLst/>
              <a:cxnLst/>
              <a:rect l="l" t="t" r="r" b="b"/>
              <a:pathLst>
                <a:path w="20884" h="14874" extrusionOk="0">
                  <a:moveTo>
                    <a:pt x="0" y="0"/>
                  </a:moveTo>
                  <a:cubicBezTo>
                    <a:pt x="0" y="0"/>
                    <a:pt x="5369" y="14873"/>
                    <a:pt x="20576" y="14873"/>
                  </a:cubicBezTo>
                  <a:cubicBezTo>
                    <a:pt x="20678" y="14873"/>
                    <a:pt x="20781" y="14873"/>
                    <a:pt x="20884" y="14871"/>
                  </a:cubicBezTo>
                  <a:cubicBezTo>
                    <a:pt x="20884" y="14871"/>
                    <a:pt x="17205" y="46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53"/>
            <p:cNvSpPr/>
            <p:nvPr/>
          </p:nvSpPr>
          <p:spPr>
            <a:xfrm>
              <a:off x="318786" y="2193264"/>
              <a:ext cx="665939" cy="474295"/>
            </a:xfrm>
            <a:custGeom>
              <a:avLst/>
              <a:gdLst/>
              <a:ahLst/>
              <a:cxnLst/>
              <a:rect l="l" t="t" r="r" b="b"/>
              <a:pathLst>
                <a:path w="20884" h="1487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369" y="14873"/>
                    <a:pt x="20576" y="14873"/>
                  </a:cubicBezTo>
                  <a:cubicBezTo>
                    <a:pt x="20678" y="14873"/>
                    <a:pt x="20781" y="14873"/>
                    <a:pt x="20884" y="14871"/>
                  </a:cubicBezTo>
                  <a:cubicBezTo>
                    <a:pt x="20884" y="14871"/>
                    <a:pt x="14966" y="9966"/>
                    <a:pt x="0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53"/>
            <p:cNvSpPr/>
            <p:nvPr/>
          </p:nvSpPr>
          <p:spPr>
            <a:xfrm>
              <a:off x="498406" y="2247855"/>
              <a:ext cx="81887" cy="43463"/>
            </a:xfrm>
            <a:custGeom>
              <a:avLst/>
              <a:gdLst/>
              <a:ahLst/>
              <a:cxnLst/>
              <a:rect l="l" t="t" r="r" b="b"/>
              <a:pathLst>
                <a:path w="2568" h="1363" extrusionOk="0">
                  <a:moveTo>
                    <a:pt x="515" y="0"/>
                  </a:moveTo>
                  <a:cubicBezTo>
                    <a:pt x="129" y="0"/>
                    <a:pt x="0" y="651"/>
                    <a:pt x="439" y="801"/>
                  </a:cubicBezTo>
                  <a:lnTo>
                    <a:pt x="1904" y="1336"/>
                  </a:lnTo>
                  <a:cubicBezTo>
                    <a:pt x="1954" y="1354"/>
                    <a:pt x="2002" y="1363"/>
                    <a:pt x="2046" y="1363"/>
                  </a:cubicBezTo>
                  <a:cubicBezTo>
                    <a:pt x="2440" y="1363"/>
                    <a:pt x="2568" y="711"/>
                    <a:pt x="2118" y="550"/>
                  </a:cubicBezTo>
                  <a:lnTo>
                    <a:pt x="654" y="27"/>
                  </a:lnTo>
                  <a:cubicBezTo>
                    <a:pt x="604" y="9"/>
                    <a:pt x="558" y="0"/>
                    <a:pt x="515" y="0"/>
                  </a:cubicBezTo>
                  <a:close/>
                </a:path>
              </a:pathLst>
            </a:custGeom>
            <a:solidFill>
              <a:srgbClr val="EBB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53"/>
            <p:cNvSpPr/>
            <p:nvPr/>
          </p:nvSpPr>
          <p:spPr>
            <a:xfrm>
              <a:off x="583290" y="2284589"/>
              <a:ext cx="142792" cy="92442"/>
            </a:xfrm>
            <a:custGeom>
              <a:avLst/>
              <a:gdLst/>
              <a:ahLst/>
              <a:cxnLst/>
              <a:rect l="l" t="t" r="r" b="b"/>
              <a:pathLst>
                <a:path w="4478" h="2899" extrusionOk="0">
                  <a:moveTo>
                    <a:pt x="607" y="0"/>
                  </a:moveTo>
                  <a:cubicBezTo>
                    <a:pt x="245" y="0"/>
                    <a:pt x="1" y="543"/>
                    <a:pt x="397" y="756"/>
                  </a:cubicBezTo>
                  <a:cubicBezTo>
                    <a:pt x="1516" y="1339"/>
                    <a:pt x="2576" y="2030"/>
                    <a:pt x="3576" y="2804"/>
                  </a:cubicBezTo>
                  <a:cubicBezTo>
                    <a:pt x="3660" y="2870"/>
                    <a:pt x="3751" y="2899"/>
                    <a:pt x="3840" y="2899"/>
                  </a:cubicBezTo>
                  <a:cubicBezTo>
                    <a:pt x="4180" y="2899"/>
                    <a:pt x="4477" y="2487"/>
                    <a:pt x="4147" y="2232"/>
                  </a:cubicBezTo>
                  <a:cubicBezTo>
                    <a:pt x="3099" y="1411"/>
                    <a:pt x="1980" y="672"/>
                    <a:pt x="802" y="53"/>
                  </a:cubicBezTo>
                  <a:cubicBezTo>
                    <a:pt x="735" y="17"/>
                    <a:pt x="669" y="0"/>
                    <a:pt x="607" y="0"/>
                  </a:cubicBezTo>
                  <a:close/>
                </a:path>
              </a:pathLst>
            </a:custGeom>
            <a:solidFill>
              <a:srgbClr val="EBB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53"/>
            <p:cNvSpPr/>
            <p:nvPr/>
          </p:nvSpPr>
          <p:spPr>
            <a:xfrm>
              <a:off x="835867" y="2084689"/>
              <a:ext cx="251369" cy="421808"/>
            </a:xfrm>
            <a:custGeom>
              <a:avLst/>
              <a:gdLst/>
              <a:ahLst/>
              <a:cxnLst/>
              <a:rect l="l" t="t" r="r" b="b"/>
              <a:pathLst>
                <a:path w="7883" h="13228" extrusionOk="0">
                  <a:moveTo>
                    <a:pt x="1251" y="0"/>
                  </a:moveTo>
                  <a:cubicBezTo>
                    <a:pt x="1251" y="0"/>
                    <a:pt x="1" y="8668"/>
                    <a:pt x="6561" y="13228"/>
                  </a:cubicBezTo>
                  <a:cubicBezTo>
                    <a:pt x="6561" y="13228"/>
                    <a:pt x="7882" y="6215"/>
                    <a:pt x="1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53"/>
            <p:cNvSpPr/>
            <p:nvPr/>
          </p:nvSpPr>
          <p:spPr>
            <a:xfrm>
              <a:off x="835867" y="2084689"/>
              <a:ext cx="209214" cy="421808"/>
            </a:xfrm>
            <a:custGeom>
              <a:avLst/>
              <a:gdLst/>
              <a:ahLst/>
              <a:cxnLst/>
              <a:rect l="l" t="t" r="r" b="b"/>
              <a:pathLst>
                <a:path w="6561" h="13228" extrusionOk="0">
                  <a:moveTo>
                    <a:pt x="1251" y="0"/>
                  </a:moveTo>
                  <a:cubicBezTo>
                    <a:pt x="1251" y="0"/>
                    <a:pt x="1" y="8668"/>
                    <a:pt x="6561" y="13228"/>
                  </a:cubicBezTo>
                  <a:cubicBezTo>
                    <a:pt x="6561" y="13228"/>
                    <a:pt x="4561" y="8513"/>
                    <a:pt x="1251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53"/>
            <p:cNvSpPr/>
            <p:nvPr/>
          </p:nvSpPr>
          <p:spPr>
            <a:xfrm>
              <a:off x="972185" y="2254424"/>
              <a:ext cx="39859" cy="75765"/>
            </a:xfrm>
            <a:custGeom>
              <a:avLst/>
              <a:gdLst/>
              <a:ahLst/>
              <a:cxnLst/>
              <a:rect l="l" t="t" r="r" b="b"/>
              <a:pathLst>
                <a:path w="1250" h="2376" extrusionOk="0">
                  <a:moveTo>
                    <a:pt x="264" y="0"/>
                  </a:moveTo>
                  <a:cubicBezTo>
                    <a:pt x="134" y="0"/>
                    <a:pt x="1" y="137"/>
                    <a:pt x="83" y="285"/>
                  </a:cubicBezTo>
                  <a:cubicBezTo>
                    <a:pt x="428" y="904"/>
                    <a:pt x="678" y="1559"/>
                    <a:pt x="845" y="2238"/>
                  </a:cubicBezTo>
                  <a:cubicBezTo>
                    <a:pt x="869" y="2334"/>
                    <a:pt x="944" y="2376"/>
                    <a:pt x="1020" y="2376"/>
                  </a:cubicBezTo>
                  <a:cubicBezTo>
                    <a:pt x="1133" y="2376"/>
                    <a:pt x="1250" y="2284"/>
                    <a:pt x="1214" y="2142"/>
                  </a:cubicBezTo>
                  <a:cubicBezTo>
                    <a:pt x="1036" y="1428"/>
                    <a:pt x="774" y="737"/>
                    <a:pt x="417" y="94"/>
                  </a:cubicBezTo>
                  <a:cubicBezTo>
                    <a:pt x="380" y="28"/>
                    <a:pt x="322" y="0"/>
                    <a:pt x="264" y="0"/>
                  </a:cubicBezTo>
                  <a:close/>
                </a:path>
              </a:pathLst>
            </a:custGeom>
            <a:solidFill>
              <a:srgbClr val="EBB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53"/>
            <p:cNvSpPr/>
            <p:nvPr/>
          </p:nvSpPr>
          <p:spPr>
            <a:xfrm>
              <a:off x="953850" y="2219507"/>
              <a:ext cx="23852" cy="30676"/>
            </a:xfrm>
            <a:custGeom>
              <a:avLst/>
              <a:gdLst/>
              <a:ahLst/>
              <a:cxnLst/>
              <a:rect l="l" t="t" r="r" b="b"/>
              <a:pathLst>
                <a:path w="748" h="962" extrusionOk="0">
                  <a:moveTo>
                    <a:pt x="263" y="0"/>
                  </a:moveTo>
                  <a:cubicBezTo>
                    <a:pt x="137" y="0"/>
                    <a:pt x="1" y="137"/>
                    <a:pt x="75" y="285"/>
                  </a:cubicBezTo>
                  <a:lnTo>
                    <a:pt x="349" y="868"/>
                  </a:lnTo>
                  <a:cubicBezTo>
                    <a:pt x="382" y="934"/>
                    <a:pt x="435" y="962"/>
                    <a:pt x="490" y="962"/>
                  </a:cubicBezTo>
                  <a:cubicBezTo>
                    <a:pt x="614" y="962"/>
                    <a:pt x="748" y="822"/>
                    <a:pt x="682" y="666"/>
                  </a:cubicBezTo>
                  <a:lnTo>
                    <a:pt x="408" y="94"/>
                  </a:lnTo>
                  <a:cubicBezTo>
                    <a:pt x="375" y="28"/>
                    <a:pt x="320" y="0"/>
                    <a:pt x="263" y="0"/>
                  </a:cubicBezTo>
                  <a:close/>
                </a:path>
              </a:pathLst>
            </a:custGeom>
            <a:solidFill>
              <a:srgbClr val="EBB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0" name="Google Shape;7230;p53"/>
          <p:cNvSpPr/>
          <p:nvPr/>
        </p:nvSpPr>
        <p:spPr>
          <a:xfrm>
            <a:off x="2435740" y="4364489"/>
            <a:ext cx="575601" cy="571807"/>
          </a:xfrm>
          <a:custGeom>
            <a:avLst/>
            <a:gdLst/>
            <a:ahLst/>
            <a:cxnLst/>
            <a:rect l="l" t="t" r="r" b="b"/>
            <a:pathLst>
              <a:path w="18051" h="17932" extrusionOk="0">
                <a:moveTo>
                  <a:pt x="18050" y="1"/>
                </a:moveTo>
                <a:cubicBezTo>
                  <a:pt x="18050" y="1"/>
                  <a:pt x="1572" y="4085"/>
                  <a:pt x="0" y="17932"/>
                </a:cubicBezTo>
                <a:cubicBezTo>
                  <a:pt x="0" y="17932"/>
                  <a:pt x="16098" y="15003"/>
                  <a:pt x="1805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1" name="Google Shape;7231;p53"/>
          <p:cNvSpPr/>
          <p:nvPr/>
        </p:nvSpPr>
        <p:spPr>
          <a:xfrm>
            <a:off x="2435740" y="4364489"/>
            <a:ext cx="575601" cy="571807"/>
          </a:xfrm>
          <a:custGeom>
            <a:avLst/>
            <a:gdLst/>
            <a:ahLst/>
            <a:cxnLst/>
            <a:rect l="l" t="t" r="r" b="b"/>
            <a:pathLst>
              <a:path w="18051" h="17932" extrusionOk="0">
                <a:moveTo>
                  <a:pt x="18050" y="1"/>
                </a:moveTo>
                <a:lnTo>
                  <a:pt x="18050" y="1"/>
                </a:lnTo>
                <a:cubicBezTo>
                  <a:pt x="18050" y="1"/>
                  <a:pt x="12561" y="5919"/>
                  <a:pt x="0" y="17932"/>
                </a:cubicBezTo>
                <a:cubicBezTo>
                  <a:pt x="0" y="17932"/>
                  <a:pt x="16098" y="15003"/>
                  <a:pt x="18050" y="1"/>
                </a:cubicBezTo>
                <a:close/>
              </a:path>
            </a:pathLst>
          </a:custGeom>
          <a:solidFill>
            <a:srgbClr val="8A8A8A">
              <a:alpha val="404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2" name="Google Shape;7232;p53"/>
          <p:cNvSpPr/>
          <p:nvPr/>
        </p:nvSpPr>
        <p:spPr>
          <a:xfrm>
            <a:off x="2526204" y="4695127"/>
            <a:ext cx="60682" cy="70089"/>
          </a:xfrm>
          <a:custGeom>
            <a:avLst/>
            <a:gdLst/>
            <a:ahLst/>
            <a:cxnLst/>
            <a:rect l="l" t="t" r="r" b="b"/>
            <a:pathLst>
              <a:path w="1903" h="2198" extrusionOk="0">
                <a:moveTo>
                  <a:pt x="1400" y="0"/>
                </a:moveTo>
                <a:cubicBezTo>
                  <a:pt x="1319" y="0"/>
                  <a:pt x="1235" y="36"/>
                  <a:pt x="1164" y="121"/>
                </a:cubicBezTo>
                <a:cubicBezTo>
                  <a:pt x="759" y="586"/>
                  <a:pt x="426" y="1098"/>
                  <a:pt x="140" y="1645"/>
                </a:cubicBezTo>
                <a:cubicBezTo>
                  <a:pt x="0" y="1933"/>
                  <a:pt x="251" y="2197"/>
                  <a:pt x="491" y="2197"/>
                </a:cubicBezTo>
                <a:cubicBezTo>
                  <a:pt x="599" y="2197"/>
                  <a:pt x="704" y="2144"/>
                  <a:pt x="771" y="2014"/>
                </a:cubicBezTo>
                <a:cubicBezTo>
                  <a:pt x="1021" y="1514"/>
                  <a:pt x="1319" y="1050"/>
                  <a:pt x="1676" y="633"/>
                </a:cubicBezTo>
                <a:cubicBezTo>
                  <a:pt x="1902" y="362"/>
                  <a:pt x="1660" y="0"/>
                  <a:pt x="1400" y="0"/>
                </a:cubicBezTo>
                <a:close/>
              </a:path>
            </a:pathLst>
          </a:custGeom>
          <a:solidFill>
            <a:srgbClr val="EBB0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3" name="Google Shape;7233;p53"/>
          <p:cNvSpPr/>
          <p:nvPr/>
        </p:nvSpPr>
        <p:spPr>
          <a:xfrm>
            <a:off x="2581942" y="4587380"/>
            <a:ext cx="108449" cy="103507"/>
          </a:xfrm>
          <a:custGeom>
            <a:avLst/>
            <a:gdLst/>
            <a:ahLst/>
            <a:cxnLst/>
            <a:rect l="l" t="t" r="r" b="b"/>
            <a:pathLst>
              <a:path w="3401" h="3246" extrusionOk="0">
                <a:moveTo>
                  <a:pt x="2872" y="0"/>
                </a:moveTo>
                <a:cubicBezTo>
                  <a:pt x="2790" y="0"/>
                  <a:pt x="2706" y="32"/>
                  <a:pt x="2631" y="107"/>
                </a:cubicBezTo>
                <a:cubicBezTo>
                  <a:pt x="1797" y="905"/>
                  <a:pt x="999" y="1750"/>
                  <a:pt x="237" y="2619"/>
                </a:cubicBezTo>
                <a:cubicBezTo>
                  <a:pt x="0" y="2884"/>
                  <a:pt x="245" y="3246"/>
                  <a:pt x="517" y="3246"/>
                </a:cubicBezTo>
                <a:cubicBezTo>
                  <a:pt x="600" y="3246"/>
                  <a:pt x="686" y="3212"/>
                  <a:pt x="761" y="3131"/>
                </a:cubicBezTo>
                <a:cubicBezTo>
                  <a:pt x="1523" y="2262"/>
                  <a:pt x="2321" y="1417"/>
                  <a:pt x="3143" y="619"/>
                </a:cubicBezTo>
                <a:cubicBezTo>
                  <a:pt x="3401" y="370"/>
                  <a:pt x="3152" y="0"/>
                  <a:pt x="2872" y="0"/>
                </a:cubicBezTo>
                <a:close/>
              </a:path>
            </a:pathLst>
          </a:custGeom>
          <a:solidFill>
            <a:srgbClr val="EBB0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34" name="Google Shape;7234;p53"/>
          <p:cNvGrpSpPr/>
          <p:nvPr/>
        </p:nvGrpSpPr>
        <p:grpSpPr>
          <a:xfrm>
            <a:off x="1331340" y="190487"/>
            <a:ext cx="340845" cy="498912"/>
            <a:chOff x="1958645" y="735003"/>
            <a:chExt cx="340845" cy="498912"/>
          </a:xfrm>
        </p:grpSpPr>
        <p:sp>
          <p:nvSpPr>
            <p:cNvPr id="7235" name="Google Shape;7235;p53"/>
            <p:cNvSpPr/>
            <p:nvPr/>
          </p:nvSpPr>
          <p:spPr>
            <a:xfrm>
              <a:off x="1958645" y="735003"/>
              <a:ext cx="340845" cy="498912"/>
            </a:xfrm>
            <a:custGeom>
              <a:avLst/>
              <a:gdLst/>
              <a:ahLst/>
              <a:cxnLst/>
              <a:rect l="l" t="t" r="r" b="b"/>
              <a:pathLst>
                <a:path w="10689" h="15646" extrusionOk="0">
                  <a:moveTo>
                    <a:pt x="830" y="0"/>
                  </a:moveTo>
                  <a:cubicBezTo>
                    <a:pt x="830" y="0"/>
                    <a:pt x="830" y="0"/>
                    <a:pt x="830" y="0"/>
                  </a:cubicBezTo>
                  <a:lnTo>
                    <a:pt x="830" y="0"/>
                  </a:lnTo>
                  <a:cubicBezTo>
                    <a:pt x="830" y="0"/>
                    <a:pt x="830" y="0"/>
                    <a:pt x="830" y="0"/>
                  </a:cubicBezTo>
                  <a:close/>
                  <a:moveTo>
                    <a:pt x="830" y="0"/>
                  </a:moveTo>
                  <a:lnTo>
                    <a:pt x="830" y="0"/>
                  </a:lnTo>
                  <a:cubicBezTo>
                    <a:pt x="841" y="14"/>
                    <a:pt x="1" y="12111"/>
                    <a:pt x="8104" y="15645"/>
                  </a:cubicBezTo>
                  <a:cubicBezTo>
                    <a:pt x="8104" y="15645"/>
                    <a:pt x="10688" y="6013"/>
                    <a:pt x="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53"/>
            <p:cNvSpPr/>
            <p:nvPr/>
          </p:nvSpPr>
          <p:spPr>
            <a:xfrm>
              <a:off x="1958996" y="735003"/>
              <a:ext cx="258097" cy="498912"/>
            </a:xfrm>
            <a:custGeom>
              <a:avLst/>
              <a:gdLst/>
              <a:ahLst/>
              <a:cxnLst/>
              <a:rect l="l" t="t" r="r" b="b"/>
              <a:pathLst>
                <a:path w="8094" h="15646" extrusionOk="0">
                  <a:moveTo>
                    <a:pt x="819" y="0"/>
                  </a:moveTo>
                  <a:lnTo>
                    <a:pt x="819" y="0"/>
                  </a:lnTo>
                  <a:cubicBezTo>
                    <a:pt x="819" y="1"/>
                    <a:pt x="819" y="1"/>
                    <a:pt x="819" y="1"/>
                  </a:cubicBezTo>
                  <a:lnTo>
                    <a:pt x="819" y="1"/>
                  </a:lnTo>
                  <a:cubicBezTo>
                    <a:pt x="819" y="1"/>
                    <a:pt x="819" y="0"/>
                    <a:pt x="819" y="0"/>
                  </a:cubicBezTo>
                  <a:close/>
                  <a:moveTo>
                    <a:pt x="819" y="1"/>
                  </a:moveTo>
                  <a:cubicBezTo>
                    <a:pt x="827" y="47"/>
                    <a:pt x="1" y="12116"/>
                    <a:pt x="8093" y="15645"/>
                  </a:cubicBezTo>
                  <a:cubicBezTo>
                    <a:pt x="8093" y="15645"/>
                    <a:pt x="5926" y="11609"/>
                    <a:pt x="819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53"/>
            <p:cNvSpPr/>
            <p:nvPr/>
          </p:nvSpPr>
          <p:spPr>
            <a:xfrm>
              <a:off x="2124426" y="918386"/>
              <a:ext cx="54304" cy="108003"/>
            </a:xfrm>
            <a:custGeom>
              <a:avLst/>
              <a:gdLst/>
              <a:ahLst/>
              <a:cxnLst/>
              <a:rect l="l" t="t" r="r" b="b"/>
              <a:pathLst>
                <a:path w="1703" h="3387" extrusionOk="0">
                  <a:moveTo>
                    <a:pt x="336" y="0"/>
                  </a:moveTo>
                  <a:cubicBezTo>
                    <a:pt x="173" y="0"/>
                    <a:pt x="0" y="176"/>
                    <a:pt x="107" y="357"/>
                  </a:cubicBezTo>
                  <a:cubicBezTo>
                    <a:pt x="619" y="1250"/>
                    <a:pt x="988" y="2215"/>
                    <a:pt x="1191" y="3215"/>
                  </a:cubicBezTo>
                  <a:cubicBezTo>
                    <a:pt x="1220" y="3334"/>
                    <a:pt x="1311" y="3387"/>
                    <a:pt x="1407" y="3387"/>
                  </a:cubicBezTo>
                  <a:cubicBezTo>
                    <a:pt x="1550" y="3387"/>
                    <a:pt x="1703" y="3269"/>
                    <a:pt x="1667" y="3084"/>
                  </a:cubicBezTo>
                  <a:cubicBezTo>
                    <a:pt x="1441" y="2048"/>
                    <a:pt x="1060" y="1048"/>
                    <a:pt x="524" y="119"/>
                  </a:cubicBezTo>
                  <a:cubicBezTo>
                    <a:pt x="480" y="35"/>
                    <a:pt x="409" y="0"/>
                    <a:pt x="3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53"/>
            <p:cNvSpPr/>
            <p:nvPr/>
          </p:nvSpPr>
          <p:spPr>
            <a:xfrm>
              <a:off x="2080071" y="858502"/>
              <a:ext cx="43495" cy="43622"/>
            </a:xfrm>
            <a:custGeom>
              <a:avLst/>
              <a:gdLst/>
              <a:ahLst/>
              <a:cxnLst/>
              <a:rect l="l" t="t" r="r" b="b"/>
              <a:pathLst>
                <a:path w="1364" h="1368" extrusionOk="0">
                  <a:moveTo>
                    <a:pt x="361" y="1"/>
                  </a:moveTo>
                  <a:cubicBezTo>
                    <a:pt x="171" y="1"/>
                    <a:pt x="1" y="247"/>
                    <a:pt x="177" y="414"/>
                  </a:cubicBezTo>
                  <a:cubicBezTo>
                    <a:pt x="439" y="664"/>
                    <a:pt x="665" y="950"/>
                    <a:pt x="855" y="1259"/>
                  </a:cubicBezTo>
                  <a:cubicBezTo>
                    <a:pt x="906" y="1336"/>
                    <a:pt x="977" y="1367"/>
                    <a:pt x="1048" y="1367"/>
                  </a:cubicBezTo>
                  <a:cubicBezTo>
                    <a:pt x="1207" y="1367"/>
                    <a:pt x="1363" y="1203"/>
                    <a:pt x="1272" y="1021"/>
                  </a:cubicBezTo>
                  <a:cubicBezTo>
                    <a:pt x="1058" y="664"/>
                    <a:pt x="808" y="354"/>
                    <a:pt x="522" y="68"/>
                  </a:cubicBezTo>
                  <a:cubicBezTo>
                    <a:pt x="472" y="21"/>
                    <a:pt x="416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/>
          <p:nvPr/>
        </p:nvSpPr>
        <p:spPr>
          <a:xfrm>
            <a:off x="1942051" y="938270"/>
            <a:ext cx="5603663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vi-VN" sz="2000" dirty="0"/>
              <a:t>Bạn đã sử dụng hình ảnh tiêu biểu nào để thiết kế biểu tượng?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vi-VN" sz="2000" dirty="0"/>
              <a:t>Cách lựa chọn các hình ảnh này đã phù hợp chưa? Vì sao?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vi-VN" sz="2000" dirty="0"/>
              <a:t>Bạn thích hình ảnh nào nhất trong</a:t>
            </a:r>
            <a:r>
              <a:rPr lang="en-US" sz="2000" dirty="0"/>
              <a:t> </a:t>
            </a:r>
            <a:r>
              <a:rPr lang="en-US" sz="2000" dirty="0" err="1"/>
              <a:t>sản</a:t>
            </a:r>
            <a:r>
              <a:rPr lang="en-US" sz="2000" dirty="0"/>
              <a:t> </a:t>
            </a:r>
            <a:r>
              <a:rPr lang="en-US" sz="2000" dirty="0" err="1"/>
              <a:t>phẩm</a:t>
            </a:r>
            <a:r>
              <a:rPr lang="en-US" sz="2000" dirty="0"/>
              <a:t> </a:t>
            </a:r>
            <a:r>
              <a:rPr lang="en-US" sz="2000" dirty="0" err="1"/>
              <a:t>mĩ</a:t>
            </a:r>
            <a:r>
              <a:rPr lang="en-US" sz="2000" dirty="0"/>
              <a:t> </a:t>
            </a:r>
            <a:r>
              <a:rPr lang="en-US" sz="2000" dirty="0" err="1"/>
              <a:t>thuật</a:t>
            </a:r>
            <a:r>
              <a:rPr lang="vi-VN" sz="2000" dirty="0"/>
              <a:t> đã hoàn thành? Vì sao?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8" name="Google Shape;7738;p57"/>
          <p:cNvSpPr/>
          <p:nvPr/>
        </p:nvSpPr>
        <p:spPr>
          <a:xfrm>
            <a:off x="6124078" y="3770240"/>
            <a:ext cx="7297" cy="5761"/>
          </a:xfrm>
          <a:custGeom>
            <a:avLst/>
            <a:gdLst/>
            <a:ahLst/>
            <a:cxnLst/>
            <a:rect l="l" t="t" r="r" b="b"/>
            <a:pathLst>
              <a:path w="228" h="180" extrusionOk="0">
                <a:moveTo>
                  <a:pt x="1" y="1"/>
                </a:moveTo>
                <a:lnTo>
                  <a:pt x="1" y="180"/>
                </a:lnTo>
                <a:lnTo>
                  <a:pt x="227" y="180"/>
                </a:lnTo>
                <a:lnTo>
                  <a:pt x="227" y="1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39" name="Google Shape;7739;p57"/>
          <p:cNvSpPr/>
          <p:nvPr/>
        </p:nvSpPr>
        <p:spPr>
          <a:xfrm>
            <a:off x="8906209" y="3770240"/>
            <a:ext cx="7265" cy="5761"/>
          </a:xfrm>
          <a:custGeom>
            <a:avLst/>
            <a:gdLst/>
            <a:ahLst/>
            <a:cxnLst/>
            <a:rect l="l" t="t" r="r" b="b"/>
            <a:pathLst>
              <a:path w="227" h="180" extrusionOk="0">
                <a:moveTo>
                  <a:pt x="0" y="1"/>
                </a:moveTo>
                <a:lnTo>
                  <a:pt x="0" y="180"/>
                </a:lnTo>
                <a:lnTo>
                  <a:pt x="227" y="180"/>
                </a:lnTo>
                <a:lnTo>
                  <a:pt x="227" y="1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0" name="Google Shape;7740;p57"/>
          <p:cNvSpPr/>
          <p:nvPr/>
        </p:nvSpPr>
        <p:spPr>
          <a:xfrm>
            <a:off x="6124078" y="3947451"/>
            <a:ext cx="7297" cy="5729"/>
          </a:xfrm>
          <a:custGeom>
            <a:avLst/>
            <a:gdLst/>
            <a:ahLst/>
            <a:cxnLst/>
            <a:rect l="l" t="t" r="r" b="b"/>
            <a:pathLst>
              <a:path w="228" h="179" extrusionOk="0">
                <a:moveTo>
                  <a:pt x="1" y="0"/>
                </a:moveTo>
                <a:lnTo>
                  <a:pt x="1" y="179"/>
                </a:lnTo>
                <a:lnTo>
                  <a:pt x="227" y="179"/>
                </a:lnTo>
                <a:lnTo>
                  <a:pt x="227" y="0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1" name="Google Shape;7741;p57"/>
          <p:cNvSpPr/>
          <p:nvPr/>
        </p:nvSpPr>
        <p:spPr>
          <a:xfrm>
            <a:off x="8906209" y="3947451"/>
            <a:ext cx="7265" cy="5729"/>
          </a:xfrm>
          <a:custGeom>
            <a:avLst/>
            <a:gdLst/>
            <a:ahLst/>
            <a:cxnLst/>
            <a:rect l="l" t="t" r="r" b="b"/>
            <a:pathLst>
              <a:path w="227" h="179" extrusionOk="0">
                <a:moveTo>
                  <a:pt x="0" y="0"/>
                </a:moveTo>
                <a:lnTo>
                  <a:pt x="0" y="179"/>
                </a:lnTo>
                <a:lnTo>
                  <a:pt x="227" y="179"/>
                </a:lnTo>
                <a:lnTo>
                  <a:pt x="22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2" name="Google Shape;7742;p57"/>
          <p:cNvSpPr/>
          <p:nvPr/>
        </p:nvSpPr>
        <p:spPr>
          <a:xfrm>
            <a:off x="6124078" y="4124247"/>
            <a:ext cx="7297" cy="5761"/>
          </a:xfrm>
          <a:custGeom>
            <a:avLst/>
            <a:gdLst/>
            <a:ahLst/>
            <a:cxnLst/>
            <a:rect l="l" t="t" r="r" b="b"/>
            <a:pathLst>
              <a:path w="228" h="180" extrusionOk="0">
                <a:moveTo>
                  <a:pt x="1" y="1"/>
                </a:moveTo>
                <a:lnTo>
                  <a:pt x="1" y="179"/>
                </a:lnTo>
                <a:lnTo>
                  <a:pt x="227" y="179"/>
                </a:lnTo>
                <a:lnTo>
                  <a:pt x="227" y="1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3" name="Google Shape;7743;p57"/>
          <p:cNvSpPr/>
          <p:nvPr/>
        </p:nvSpPr>
        <p:spPr>
          <a:xfrm>
            <a:off x="8906209" y="4124247"/>
            <a:ext cx="7265" cy="5761"/>
          </a:xfrm>
          <a:custGeom>
            <a:avLst/>
            <a:gdLst/>
            <a:ahLst/>
            <a:cxnLst/>
            <a:rect l="l" t="t" r="r" b="b"/>
            <a:pathLst>
              <a:path w="227" h="180" extrusionOk="0">
                <a:moveTo>
                  <a:pt x="0" y="1"/>
                </a:moveTo>
                <a:lnTo>
                  <a:pt x="0" y="179"/>
                </a:lnTo>
                <a:lnTo>
                  <a:pt x="227" y="179"/>
                </a:lnTo>
                <a:lnTo>
                  <a:pt x="227" y="1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4" name="Google Shape;7744;p57"/>
          <p:cNvSpPr/>
          <p:nvPr/>
        </p:nvSpPr>
        <p:spPr>
          <a:xfrm>
            <a:off x="6124078" y="4301459"/>
            <a:ext cx="7297" cy="5729"/>
          </a:xfrm>
          <a:custGeom>
            <a:avLst/>
            <a:gdLst/>
            <a:ahLst/>
            <a:cxnLst/>
            <a:rect l="l" t="t" r="r" b="b"/>
            <a:pathLst>
              <a:path w="228" h="179" extrusionOk="0">
                <a:moveTo>
                  <a:pt x="1" y="0"/>
                </a:moveTo>
                <a:lnTo>
                  <a:pt x="1" y="179"/>
                </a:lnTo>
                <a:lnTo>
                  <a:pt x="227" y="179"/>
                </a:lnTo>
                <a:lnTo>
                  <a:pt x="227" y="0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5" name="Google Shape;7745;p57"/>
          <p:cNvSpPr/>
          <p:nvPr/>
        </p:nvSpPr>
        <p:spPr>
          <a:xfrm>
            <a:off x="8906209" y="4301459"/>
            <a:ext cx="7265" cy="5729"/>
          </a:xfrm>
          <a:custGeom>
            <a:avLst/>
            <a:gdLst/>
            <a:ahLst/>
            <a:cxnLst/>
            <a:rect l="l" t="t" r="r" b="b"/>
            <a:pathLst>
              <a:path w="227" h="179" extrusionOk="0">
                <a:moveTo>
                  <a:pt x="0" y="0"/>
                </a:moveTo>
                <a:lnTo>
                  <a:pt x="0" y="179"/>
                </a:lnTo>
                <a:lnTo>
                  <a:pt x="227" y="179"/>
                </a:lnTo>
                <a:lnTo>
                  <a:pt x="227" y="0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6" name="Google Shape;7746;p57"/>
          <p:cNvSpPr/>
          <p:nvPr/>
        </p:nvSpPr>
        <p:spPr>
          <a:xfrm>
            <a:off x="6124078" y="4478638"/>
            <a:ext cx="7297" cy="5761"/>
          </a:xfrm>
          <a:custGeom>
            <a:avLst/>
            <a:gdLst/>
            <a:ahLst/>
            <a:cxnLst/>
            <a:rect l="l" t="t" r="r" b="b"/>
            <a:pathLst>
              <a:path w="228" h="180" extrusionOk="0">
                <a:moveTo>
                  <a:pt x="1" y="1"/>
                </a:moveTo>
                <a:lnTo>
                  <a:pt x="1" y="179"/>
                </a:lnTo>
                <a:lnTo>
                  <a:pt x="227" y="179"/>
                </a:lnTo>
                <a:lnTo>
                  <a:pt x="227" y="1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7" name="Google Shape;7747;p57"/>
          <p:cNvSpPr/>
          <p:nvPr/>
        </p:nvSpPr>
        <p:spPr>
          <a:xfrm>
            <a:off x="8906209" y="4478638"/>
            <a:ext cx="7265" cy="5761"/>
          </a:xfrm>
          <a:custGeom>
            <a:avLst/>
            <a:gdLst/>
            <a:ahLst/>
            <a:cxnLst/>
            <a:rect l="l" t="t" r="r" b="b"/>
            <a:pathLst>
              <a:path w="227" h="180" extrusionOk="0">
                <a:moveTo>
                  <a:pt x="0" y="1"/>
                </a:moveTo>
                <a:lnTo>
                  <a:pt x="0" y="179"/>
                </a:lnTo>
                <a:lnTo>
                  <a:pt x="227" y="179"/>
                </a:lnTo>
                <a:lnTo>
                  <a:pt x="227" y="1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8" name="Google Shape;7748;p57"/>
          <p:cNvSpPr/>
          <p:nvPr/>
        </p:nvSpPr>
        <p:spPr>
          <a:xfrm>
            <a:off x="6124078" y="4655466"/>
            <a:ext cx="7297" cy="5729"/>
          </a:xfrm>
          <a:custGeom>
            <a:avLst/>
            <a:gdLst/>
            <a:ahLst/>
            <a:cxnLst/>
            <a:rect l="l" t="t" r="r" b="b"/>
            <a:pathLst>
              <a:path w="228" h="179" extrusionOk="0">
                <a:moveTo>
                  <a:pt x="1" y="0"/>
                </a:moveTo>
                <a:lnTo>
                  <a:pt x="1" y="179"/>
                </a:lnTo>
                <a:lnTo>
                  <a:pt x="227" y="179"/>
                </a:lnTo>
                <a:lnTo>
                  <a:pt x="227" y="0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9" name="Google Shape;7749;p57"/>
          <p:cNvSpPr/>
          <p:nvPr/>
        </p:nvSpPr>
        <p:spPr>
          <a:xfrm>
            <a:off x="8906209" y="4655466"/>
            <a:ext cx="7265" cy="5729"/>
          </a:xfrm>
          <a:custGeom>
            <a:avLst/>
            <a:gdLst/>
            <a:ahLst/>
            <a:cxnLst/>
            <a:rect l="l" t="t" r="r" b="b"/>
            <a:pathLst>
              <a:path w="227" h="179" extrusionOk="0">
                <a:moveTo>
                  <a:pt x="0" y="0"/>
                </a:moveTo>
                <a:lnTo>
                  <a:pt x="0" y="179"/>
                </a:lnTo>
                <a:lnTo>
                  <a:pt x="227" y="179"/>
                </a:lnTo>
                <a:lnTo>
                  <a:pt x="227" y="0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50" name="Google Shape;7750;p57"/>
          <p:cNvSpPr/>
          <p:nvPr/>
        </p:nvSpPr>
        <p:spPr>
          <a:xfrm>
            <a:off x="6124078" y="4832646"/>
            <a:ext cx="7297" cy="5761"/>
          </a:xfrm>
          <a:custGeom>
            <a:avLst/>
            <a:gdLst/>
            <a:ahLst/>
            <a:cxnLst/>
            <a:rect l="l" t="t" r="r" b="b"/>
            <a:pathLst>
              <a:path w="228" h="180" extrusionOk="0">
                <a:moveTo>
                  <a:pt x="1" y="0"/>
                </a:moveTo>
                <a:lnTo>
                  <a:pt x="1" y="179"/>
                </a:lnTo>
                <a:lnTo>
                  <a:pt x="227" y="179"/>
                </a:lnTo>
                <a:lnTo>
                  <a:pt x="227" y="0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51" name="Google Shape;7751;p57"/>
          <p:cNvGrpSpPr/>
          <p:nvPr/>
        </p:nvGrpSpPr>
        <p:grpSpPr>
          <a:xfrm>
            <a:off x="5832609" y="1322184"/>
            <a:ext cx="3097284" cy="2452795"/>
            <a:chOff x="5941554" y="3585827"/>
            <a:chExt cx="3097284" cy="1405372"/>
          </a:xfrm>
        </p:grpSpPr>
        <p:sp>
          <p:nvSpPr>
            <p:cNvPr id="7752" name="Google Shape;7752;p57"/>
            <p:cNvSpPr/>
            <p:nvPr/>
          </p:nvSpPr>
          <p:spPr>
            <a:xfrm>
              <a:off x="5941554" y="3585827"/>
              <a:ext cx="3097284" cy="1405372"/>
            </a:xfrm>
            <a:custGeom>
              <a:avLst/>
              <a:gdLst/>
              <a:ahLst/>
              <a:cxnLst/>
              <a:rect l="l" t="t" r="r" b="b"/>
              <a:pathLst>
                <a:path w="96775" h="43911" extrusionOk="0">
                  <a:moveTo>
                    <a:pt x="76927" y="0"/>
                  </a:moveTo>
                  <a:cubicBezTo>
                    <a:pt x="75332" y="0"/>
                    <a:pt x="75332" y="500"/>
                    <a:pt x="73748" y="500"/>
                  </a:cubicBezTo>
                  <a:cubicBezTo>
                    <a:pt x="72153" y="500"/>
                    <a:pt x="72153" y="250"/>
                    <a:pt x="70569" y="250"/>
                  </a:cubicBezTo>
                  <a:cubicBezTo>
                    <a:pt x="68986" y="250"/>
                    <a:pt x="68974" y="631"/>
                    <a:pt x="67390" y="631"/>
                  </a:cubicBezTo>
                  <a:cubicBezTo>
                    <a:pt x="65807" y="631"/>
                    <a:pt x="65807" y="477"/>
                    <a:pt x="64211" y="477"/>
                  </a:cubicBezTo>
                  <a:cubicBezTo>
                    <a:pt x="62628" y="477"/>
                    <a:pt x="62628" y="60"/>
                    <a:pt x="61032" y="60"/>
                  </a:cubicBezTo>
                  <a:lnTo>
                    <a:pt x="57853" y="60"/>
                  </a:lnTo>
                  <a:cubicBezTo>
                    <a:pt x="56270" y="60"/>
                    <a:pt x="56270" y="667"/>
                    <a:pt x="54674" y="667"/>
                  </a:cubicBezTo>
                  <a:cubicBezTo>
                    <a:pt x="53091" y="667"/>
                    <a:pt x="53091" y="96"/>
                    <a:pt x="51495" y="96"/>
                  </a:cubicBezTo>
                  <a:cubicBezTo>
                    <a:pt x="49912" y="96"/>
                    <a:pt x="49912" y="60"/>
                    <a:pt x="48328" y="60"/>
                  </a:cubicBezTo>
                  <a:cubicBezTo>
                    <a:pt x="46733" y="60"/>
                    <a:pt x="46733" y="500"/>
                    <a:pt x="45149" y="500"/>
                  </a:cubicBezTo>
                  <a:cubicBezTo>
                    <a:pt x="43554" y="500"/>
                    <a:pt x="43554" y="238"/>
                    <a:pt x="41970" y="238"/>
                  </a:cubicBezTo>
                  <a:cubicBezTo>
                    <a:pt x="40375" y="238"/>
                    <a:pt x="40375" y="274"/>
                    <a:pt x="38791" y="274"/>
                  </a:cubicBezTo>
                  <a:cubicBezTo>
                    <a:pt x="37196" y="274"/>
                    <a:pt x="37196" y="667"/>
                    <a:pt x="35612" y="667"/>
                  </a:cubicBezTo>
                  <a:cubicBezTo>
                    <a:pt x="34017" y="667"/>
                    <a:pt x="34029" y="191"/>
                    <a:pt x="32433" y="191"/>
                  </a:cubicBezTo>
                  <a:cubicBezTo>
                    <a:pt x="30850" y="191"/>
                    <a:pt x="30850" y="346"/>
                    <a:pt x="29254" y="346"/>
                  </a:cubicBezTo>
                  <a:cubicBezTo>
                    <a:pt x="27671" y="346"/>
                    <a:pt x="27671" y="286"/>
                    <a:pt x="26075" y="286"/>
                  </a:cubicBezTo>
                  <a:cubicBezTo>
                    <a:pt x="24492" y="286"/>
                    <a:pt x="24492" y="36"/>
                    <a:pt x="22908" y="36"/>
                  </a:cubicBezTo>
                  <a:cubicBezTo>
                    <a:pt x="21313" y="36"/>
                    <a:pt x="21313" y="631"/>
                    <a:pt x="19729" y="631"/>
                  </a:cubicBezTo>
                  <a:cubicBezTo>
                    <a:pt x="18134" y="631"/>
                    <a:pt x="18134" y="298"/>
                    <a:pt x="16550" y="298"/>
                  </a:cubicBezTo>
                  <a:cubicBezTo>
                    <a:pt x="14967" y="298"/>
                    <a:pt x="14967" y="393"/>
                    <a:pt x="13372" y="393"/>
                  </a:cubicBezTo>
                  <a:cubicBezTo>
                    <a:pt x="11788" y="393"/>
                    <a:pt x="11788" y="643"/>
                    <a:pt x="10193" y="643"/>
                  </a:cubicBezTo>
                  <a:cubicBezTo>
                    <a:pt x="8609" y="643"/>
                    <a:pt x="8609" y="393"/>
                    <a:pt x="7025" y="393"/>
                  </a:cubicBezTo>
                  <a:cubicBezTo>
                    <a:pt x="5799" y="393"/>
                    <a:pt x="4609" y="560"/>
                    <a:pt x="3620" y="1012"/>
                  </a:cubicBezTo>
                  <a:cubicBezTo>
                    <a:pt x="2596" y="1465"/>
                    <a:pt x="2025" y="2298"/>
                    <a:pt x="1430" y="3108"/>
                  </a:cubicBezTo>
                  <a:cubicBezTo>
                    <a:pt x="858" y="3882"/>
                    <a:pt x="1" y="4679"/>
                    <a:pt x="1" y="5632"/>
                  </a:cubicBezTo>
                  <a:cubicBezTo>
                    <a:pt x="1" y="6906"/>
                    <a:pt x="632" y="6894"/>
                    <a:pt x="632" y="8168"/>
                  </a:cubicBezTo>
                  <a:cubicBezTo>
                    <a:pt x="632" y="9430"/>
                    <a:pt x="715" y="9430"/>
                    <a:pt x="715" y="10692"/>
                  </a:cubicBezTo>
                  <a:cubicBezTo>
                    <a:pt x="715" y="11954"/>
                    <a:pt x="132" y="11954"/>
                    <a:pt x="132" y="13216"/>
                  </a:cubicBezTo>
                  <a:cubicBezTo>
                    <a:pt x="132" y="14478"/>
                    <a:pt x="358" y="14478"/>
                    <a:pt x="358" y="15728"/>
                  </a:cubicBezTo>
                  <a:cubicBezTo>
                    <a:pt x="358" y="16990"/>
                    <a:pt x="334" y="16990"/>
                    <a:pt x="334" y="18253"/>
                  </a:cubicBezTo>
                  <a:cubicBezTo>
                    <a:pt x="334" y="19515"/>
                    <a:pt x="203" y="19515"/>
                    <a:pt x="203" y="20777"/>
                  </a:cubicBezTo>
                  <a:cubicBezTo>
                    <a:pt x="203" y="22039"/>
                    <a:pt x="620" y="22027"/>
                    <a:pt x="620" y="23289"/>
                  </a:cubicBezTo>
                  <a:cubicBezTo>
                    <a:pt x="620" y="24551"/>
                    <a:pt x="298" y="24551"/>
                    <a:pt x="298" y="25813"/>
                  </a:cubicBezTo>
                  <a:cubicBezTo>
                    <a:pt x="298" y="27075"/>
                    <a:pt x="489" y="27075"/>
                    <a:pt x="489" y="28325"/>
                  </a:cubicBezTo>
                  <a:cubicBezTo>
                    <a:pt x="489" y="29587"/>
                    <a:pt x="441" y="29587"/>
                    <a:pt x="441" y="30849"/>
                  </a:cubicBezTo>
                  <a:cubicBezTo>
                    <a:pt x="441" y="32111"/>
                    <a:pt x="644" y="32111"/>
                    <a:pt x="644" y="33373"/>
                  </a:cubicBezTo>
                  <a:cubicBezTo>
                    <a:pt x="644" y="34636"/>
                    <a:pt x="13" y="34624"/>
                    <a:pt x="13" y="35886"/>
                  </a:cubicBezTo>
                  <a:cubicBezTo>
                    <a:pt x="13" y="37148"/>
                    <a:pt x="572" y="37148"/>
                    <a:pt x="572" y="38410"/>
                  </a:cubicBezTo>
                  <a:cubicBezTo>
                    <a:pt x="572" y="39374"/>
                    <a:pt x="334" y="40398"/>
                    <a:pt x="906" y="41172"/>
                  </a:cubicBezTo>
                  <a:cubicBezTo>
                    <a:pt x="1584" y="42053"/>
                    <a:pt x="2465" y="42756"/>
                    <a:pt x="3477" y="43220"/>
                  </a:cubicBezTo>
                  <a:cubicBezTo>
                    <a:pt x="3886" y="43407"/>
                    <a:pt x="4353" y="43462"/>
                    <a:pt x="4847" y="43462"/>
                  </a:cubicBezTo>
                  <a:cubicBezTo>
                    <a:pt x="5549" y="43462"/>
                    <a:pt x="6306" y="43351"/>
                    <a:pt x="7025" y="43351"/>
                  </a:cubicBezTo>
                  <a:cubicBezTo>
                    <a:pt x="8609" y="43351"/>
                    <a:pt x="8609" y="43910"/>
                    <a:pt x="10204" y="43910"/>
                  </a:cubicBezTo>
                  <a:cubicBezTo>
                    <a:pt x="11788" y="43910"/>
                    <a:pt x="11788" y="43684"/>
                    <a:pt x="13383" y="43684"/>
                  </a:cubicBezTo>
                  <a:cubicBezTo>
                    <a:pt x="14979" y="43684"/>
                    <a:pt x="14979" y="43625"/>
                    <a:pt x="16562" y="43625"/>
                  </a:cubicBezTo>
                  <a:cubicBezTo>
                    <a:pt x="18158" y="43625"/>
                    <a:pt x="18158" y="43565"/>
                    <a:pt x="19741" y="43565"/>
                  </a:cubicBezTo>
                  <a:cubicBezTo>
                    <a:pt x="21337" y="43565"/>
                    <a:pt x="21337" y="43458"/>
                    <a:pt x="22920" y="43458"/>
                  </a:cubicBezTo>
                  <a:cubicBezTo>
                    <a:pt x="24516" y="43458"/>
                    <a:pt x="24516" y="43506"/>
                    <a:pt x="26099" y="43506"/>
                  </a:cubicBezTo>
                  <a:cubicBezTo>
                    <a:pt x="27683" y="43506"/>
                    <a:pt x="27695" y="43351"/>
                    <a:pt x="29278" y="43351"/>
                  </a:cubicBezTo>
                  <a:cubicBezTo>
                    <a:pt x="30862" y="43351"/>
                    <a:pt x="30862" y="43482"/>
                    <a:pt x="32457" y="43482"/>
                  </a:cubicBezTo>
                  <a:cubicBezTo>
                    <a:pt x="34041" y="43482"/>
                    <a:pt x="34041" y="43387"/>
                    <a:pt x="35636" y="43387"/>
                  </a:cubicBezTo>
                  <a:cubicBezTo>
                    <a:pt x="37220" y="43387"/>
                    <a:pt x="37220" y="43827"/>
                    <a:pt x="38815" y="43827"/>
                  </a:cubicBezTo>
                  <a:cubicBezTo>
                    <a:pt x="40399" y="43827"/>
                    <a:pt x="40399" y="43684"/>
                    <a:pt x="41994" y="43684"/>
                  </a:cubicBezTo>
                  <a:cubicBezTo>
                    <a:pt x="43578" y="43684"/>
                    <a:pt x="43578" y="43827"/>
                    <a:pt x="45173" y="43827"/>
                  </a:cubicBezTo>
                  <a:cubicBezTo>
                    <a:pt x="46757" y="43827"/>
                    <a:pt x="46757" y="43887"/>
                    <a:pt x="48340" y="43887"/>
                  </a:cubicBezTo>
                  <a:cubicBezTo>
                    <a:pt x="49936" y="43887"/>
                    <a:pt x="49936" y="43863"/>
                    <a:pt x="51519" y="43863"/>
                  </a:cubicBezTo>
                  <a:cubicBezTo>
                    <a:pt x="53115" y="43863"/>
                    <a:pt x="53115" y="43910"/>
                    <a:pt x="54698" y="43910"/>
                  </a:cubicBezTo>
                  <a:cubicBezTo>
                    <a:pt x="56294" y="43910"/>
                    <a:pt x="56294" y="43553"/>
                    <a:pt x="57877" y="43553"/>
                  </a:cubicBezTo>
                  <a:cubicBezTo>
                    <a:pt x="59473" y="43553"/>
                    <a:pt x="59473" y="43375"/>
                    <a:pt x="61056" y="43375"/>
                  </a:cubicBezTo>
                  <a:cubicBezTo>
                    <a:pt x="62651" y="43375"/>
                    <a:pt x="62640" y="43351"/>
                    <a:pt x="64235" y="43351"/>
                  </a:cubicBezTo>
                  <a:cubicBezTo>
                    <a:pt x="65819" y="43351"/>
                    <a:pt x="65819" y="43708"/>
                    <a:pt x="67414" y="43708"/>
                  </a:cubicBezTo>
                  <a:cubicBezTo>
                    <a:pt x="68998" y="43708"/>
                    <a:pt x="68998" y="43756"/>
                    <a:pt x="70593" y="43756"/>
                  </a:cubicBezTo>
                  <a:cubicBezTo>
                    <a:pt x="72176" y="43756"/>
                    <a:pt x="72176" y="43684"/>
                    <a:pt x="73760" y="43684"/>
                  </a:cubicBezTo>
                  <a:cubicBezTo>
                    <a:pt x="75355" y="43684"/>
                    <a:pt x="75355" y="43518"/>
                    <a:pt x="76939" y="43518"/>
                  </a:cubicBezTo>
                  <a:cubicBezTo>
                    <a:pt x="78534" y="43518"/>
                    <a:pt x="78534" y="43887"/>
                    <a:pt x="80118" y="43887"/>
                  </a:cubicBezTo>
                  <a:cubicBezTo>
                    <a:pt x="81701" y="43887"/>
                    <a:pt x="81701" y="43375"/>
                    <a:pt x="83297" y="43375"/>
                  </a:cubicBezTo>
                  <a:cubicBezTo>
                    <a:pt x="84880" y="43375"/>
                    <a:pt x="84880" y="43708"/>
                    <a:pt x="86476" y="43708"/>
                  </a:cubicBezTo>
                  <a:cubicBezTo>
                    <a:pt x="88059" y="43708"/>
                    <a:pt x="88059" y="43482"/>
                    <a:pt x="89643" y="43482"/>
                  </a:cubicBezTo>
                  <a:cubicBezTo>
                    <a:pt x="90037" y="43482"/>
                    <a:pt x="90436" y="43493"/>
                    <a:pt x="90830" y="43493"/>
                  </a:cubicBezTo>
                  <a:cubicBezTo>
                    <a:pt x="91660" y="43493"/>
                    <a:pt x="92465" y="43444"/>
                    <a:pt x="93143" y="43137"/>
                  </a:cubicBezTo>
                  <a:cubicBezTo>
                    <a:pt x="94167" y="42672"/>
                    <a:pt x="94834" y="41815"/>
                    <a:pt x="95429" y="41005"/>
                  </a:cubicBezTo>
                  <a:cubicBezTo>
                    <a:pt x="96001" y="40231"/>
                    <a:pt x="96501" y="39362"/>
                    <a:pt x="96501" y="38398"/>
                  </a:cubicBezTo>
                  <a:cubicBezTo>
                    <a:pt x="96501" y="37136"/>
                    <a:pt x="96572" y="37136"/>
                    <a:pt x="96572" y="35874"/>
                  </a:cubicBezTo>
                  <a:cubicBezTo>
                    <a:pt x="96572" y="34600"/>
                    <a:pt x="96322" y="34600"/>
                    <a:pt x="96322" y="33338"/>
                  </a:cubicBezTo>
                  <a:cubicBezTo>
                    <a:pt x="96322" y="32076"/>
                    <a:pt x="96775" y="32076"/>
                    <a:pt x="96775" y="30814"/>
                  </a:cubicBezTo>
                  <a:cubicBezTo>
                    <a:pt x="96775" y="29563"/>
                    <a:pt x="96537" y="29563"/>
                    <a:pt x="96537" y="28301"/>
                  </a:cubicBezTo>
                  <a:cubicBezTo>
                    <a:pt x="96537" y="27039"/>
                    <a:pt x="95929" y="27039"/>
                    <a:pt x="95929" y="25777"/>
                  </a:cubicBezTo>
                  <a:cubicBezTo>
                    <a:pt x="95929" y="24515"/>
                    <a:pt x="96572" y="24515"/>
                    <a:pt x="96572" y="23265"/>
                  </a:cubicBezTo>
                  <a:cubicBezTo>
                    <a:pt x="96572" y="22003"/>
                    <a:pt x="96560" y="22003"/>
                    <a:pt x="96560" y="20741"/>
                  </a:cubicBezTo>
                  <a:cubicBezTo>
                    <a:pt x="96560" y="19479"/>
                    <a:pt x="96632" y="19479"/>
                    <a:pt x="96632" y="18217"/>
                  </a:cubicBezTo>
                  <a:cubicBezTo>
                    <a:pt x="96632" y="16967"/>
                    <a:pt x="96334" y="16967"/>
                    <a:pt x="96334" y="15705"/>
                  </a:cubicBezTo>
                  <a:cubicBezTo>
                    <a:pt x="96334" y="14443"/>
                    <a:pt x="96406" y="14443"/>
                    <a:pt x="96406" y="13180"/>
                  </a:cubicBezTo>
                  <a:cubicBezTo>
                    <a:pt x="96406" y="11918"/>
                    <a:pt x="96703" y="11918"/>
                    <a:pt x="96703" y="10668"/>
                  </a:cubicBezTo>
                  <a:cubicBezTo>
                    <a:pt x="96703" y="9406"/>
                    <a:pt x="96453" y="9406"/>
                    <a:pt x="96453" y="8144"/>
                  </a:cubicBezTo>
                  <a:cubicBezTo>
                    <a:pt x="96453" y="6882"/>
                    <a:pt x="96632" y="6882"/>
                    <a:pt x="96632" y="5620"/>
                  </a:cubicBezTo>
                  <a:cubicBezTo>
                    <a:pt x="96632" y="4668"/>
                    <a:pt x="96096" y="3739"/>
                    <a:pt x="95525" y="2965"/>
                  </a:cubicBezTo>
                  <a:cubicBezTo>
                    <a:pt x="94882" y="2108"/>
                    <a:pt x="94036" y="1429"/>
                    <a:pt x="93072" y="977"/>
                  </a:cubicBezTo>
                  <a:cubicBezTo>
                    <a:pt x="92014" y="523"/>
                    <a:pt x="90877" y="286"/>
                    <a:pt x="89727" y="286"/>
                  </a:cubicBezTo>
                  <a:cubicBezTo>
                    <a:pt x="89699" y="286"/>
                    <a:pt x="89671" y="286"/>
                    <a:pt x="89643" y="286"/>
                  </a:cubicBezTo>
                  <a:lnTo>
                    <a:pt x="86464" y="286"/>
                  </a:lnTo>
                  <a:cubicBezTo>
                    <a:pt x="84869" y="286"/>
                    <a:pt x="84869" y="560"/>
                    <a:pt x="83285" y="560"/>
                  </a:cubicBezTo>
                  <a:cubicBezTo>
                    <a:pt x="81690" y="560"/>
                    <a:pt x="81690" y="286"/>
                    <a:pt x="80106" y="286"/>
                  </a:cubicBezTo>
                  <a:cubicBezTo>
                    <a:pt x="78511" y="286"/>
                    <a:pt x="78511" y="0"/>
                    <a:pt x="76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53" name="Google Shape;7753;p57"/>
            <p:cNvGrpSpPr/>
            <p:nvPr/>
          </p:nvGrpSpPr>
          <p:grpSpPr>
            <a:xfrm>
              <a:off x="6162580" y="3770240"/>
              <a:ext cx="2729162" cy="1068167"/>
              <a:chOff x="6162580" y="3770240"/>
              <a:chExt cx="2729162" cy="1068167"/>
            </a:xfrm>
          </p:grpSpPr>
          <p:sp>
            <p:nvSpPr>
              <p:cNvPr id="7754" name="Google Shape;7754;p57"/>
              <p:cNvSpPr/>
              <p:nvPr/>
            </p:nvSpPr>
            <p:spPr>
              <a:xfrm>
                <a:off x="6162580" y="3770240"/>
                <a:ext cx="2729162" cy="6145"/>
              </a:xfrm>
              <a:custGeom>
                <a:avLst/>
                <a:gdLst/>
                <a:ahLst/>
                <a:cxnLst/>
                <a:rect l="l" t="t" r="r" b="b"/>
                <a:pathLst>
                  <a:path w="85273" h="192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441" y="191"/>
                    </a:lnTo>
                    <a:lnTo>
                      <a:pt x="441" y="1"/>
                    </a:lnTo>
                    <a:close/>
                    <a:moveTo>
                      <a:pt x="893" y="1"/>
                    </a:moveTo>
                    <a:lnTo>
                      <a:pt x="893" y="191"/>
                    </a:lnTo>
                    <a:lnTo>
                      <a:pt x="1334" y="191"/>
                    </a:lnTo>
                    <a:lnTo>
                      <a:pt x="1334" y="1"/>
                    </a:lnTo>
                    <a:close/>
                    <a:moveTo>
                      <a:pt x="1786" y="1"/>
                    </a:moveTo>
                    <a:lnTo>
                      <a:pt x="1786" y="191"/>
                    </a:lnTo>
                    <a:lnTo>
                      <a:pt x="2227" y="191"/>
                    </a:lnTo>
                    <a:lnTo>
                      <a:pt x="2227" y="1"/>
                    </a:lnTo>
                    <a:close/>
                    <a:moveTo>
                      <a:pt x="2679" y="1"/>
                    </a:moveTo>
                    <a:lnTo>
                      <a:pt x="2679" y="191"/>
                    </a:lnTo>
                    <a:lnTo>
                      <a:pt x="3120" y="191"/>
                    </a:lnTo>
                    <a:lnTo>
                      <a:pt x="3120" y="1"/>
                    </a:lnTo>
                    <a:close/>
                    <a:moveTo>
                      <a:pt x="3572" y="1"/>
                    </a:moveTo>
                    <a:lnTo>
                      <a:pt x="3572" y="191"/>
                    </a:lnTo>
                    <a:lnTo>
                      <a:pt x="4013" y="191"/>
                    </a:lnTo>
                    <a:lnTo>
                      <a:pt x="4013" y="1"/>
                    </a:lnTo>
                    <a:close/>
                    <a:moveTo>
                      <a:pt x="4465" y="1"/>
                    </a:moveTo>
                    <a:lnTo>
                      <a:pt x="4465" y="191"/>
                    </a:lnTo>
                    <a:lnTo>
                      <a:pt x="4906" y="191"/>
                    </a:lnTo>
                    <a:lnTo>
                      <a:pt x="4906" y="1"/>
                    </a:lnTo>
                    <a:close/>
                    <a:moveTo>
                      <a:pt x="5358" y="1"/>
                    </a:moveTo>
                    <a:lnTo>
                      <a:pt x="5358" y="191"/>
                    </a:lnTo>
                    <a:lnTo>
                      <a:pt x="5799" y="191"/>
                    </a:lnTo>
                    <a:lnTo>
                      <a:pt x="5799" y="1"/>
                    </a:lnTo>
                    <a:close/>
                    <a:moveTo>
                      <a:pt x="6251" y="1"/>
                    </a:moveTo>
                    <a:lnTo>
                      <a:pt x="6251" y="191"/>
                    </a:lnTo>
                    <a:lnTo>
                      <a:pt x="6692" y="191"/>
                    </a:lnTo>
                    <a:lnTo>
                      <a:pt x="6692" y="1"/>
                    </a:lnTo>
                    <a:close/>
                    <a:moveTo>
                      <a:pt x="7144" y="1"/>
                    </a:moveTo>
                    <a:lnTo>
                      <a:pt x="7144" y="191"/>
                    </a:lnTo>
                    <a:lnTo>
                      <a:pt x="7585" y="191"/>
                    </a:lnTo>
                    <a:lnTo>
                      <a:pt x="7585" y="1"/>
                    </a:lnTo>
                    <a:close/>
                    <a:moveTo>
                      <a:pt x="8037" y="1"/>
                    </a:moveTo>
                    <a:lnTo>
                      <a:pt x="8037" y="191"/>
                    </a:lnTo>
                    <a:lnTo>
                      <a:pt x="8478" y="191"/>
                    </a:lnTo>
                    <a:lnTo>
                      <a:pt x="8478" y="1"/>
                    </a:lnTo>
                    <a:close/>
                    <a:moveTo>
                      <a:pt x="8930" y="1"/>
                    </a:moveTo>
                    <a:lnTo>
                      <a:pt x="8930" y="191"/>
                    </a:lnTo>
                    <a:lnTo>
                      <a:pt x="9371" y="191"/>
                    </a:lnTo>
                    <a:lnTo>
                      <a:pt x="9371" y="1"/>
                    </a:lnTo>
                    <a:close/>
                    <a:moveTo>
                      <a:pt x="9823" y="1"/>
                    </a:moveTo>
                    <a:lnTo>
                      <a:pt x="9823" y="191"/>
                    </a:lnTo>
                    <a:lnTo>
                      <a:pt x="10264" y="191"/>
                    </a:lnTo>
                    <a:lnTo>
                      <a:pt x="10264" y="1"/>
                    </a:lnTo>
                    <a:close/>
                    <a:moveTo>
                      <a:pt x="10716" y="1"/>
                    </a:moveTo>
                    <a:lnTo>
                      <a:pt x="10716" y="191"/>
                    </a:lnTo>
                    <a:lnTo>
                      <a:pt x="11157" y="191"/>
                    </a:lnTo>
                    <a:lnTo>
                      <a:pt x="11157" y="1"/>
                    </a:lnTo>
                    <a:close/>
                    <a:moveTo>
                      <a:pt x="11609" y="1"/>
                    </a:moveTo>
                    <a:lnTo>
                      <a:pt x="11609" y="191"/>
                    </a:lnTo>
                    <a:lnTo>
                      <a:pt x="12050" y="191"/>
                    </a:lnTo>
                    <a:lnTo>
                      <a:pt x="12050" y="1"/>
                    </a:lnTo>
                    <a:close/>
                    <a:moveTo>
                      <a:pt x="12502" y="1"/>
                    </a:moveTo>
                    <a:lnTo>
                      <a:pt x="12502" y="191"/>
                    </a:lnTo>
                    <a:lnTo>
                      <a:pt x="12943" y="191"/>
                    </a:lnTo>
                    <a:lnTo>
                      <a:pt x="12943" y="1"/>
                    </a:lnTo>
                    <a:close/>
                    <a:moveTo>
                      <a:pt x="13395" y="1"/>
                    </a:moveTo>
                    <a:lnTo>
                      <a:pt x="13395" y="191"/>
                    </a:lnTo>
                    <a:lnTo>
                      <a:pt x="13835" y="191"/>
                    </a:lnTo>
                    <a:lnTo>
                      <a:pt x="13835" y="1"/>
                    </a:lnTo>
                    <a:close/>
                    <a:moveTo>
                      <a:pt x="14288" y="1"/>
                    </a:moveTo>
                    <a:lnTo>
                      <a:pt x="14288" y="191"/>
                    </a:lnTo>
                    <a:lnTo>
                      <a:pt x="14728" y="191"/>
                    </a:lnTo>
                    <a:lnTo>
                      <a:pt x="14728" y="1"/>
                    </a:lnTo>
                    <a:close/>
                    <a:moveTo>
                      <a:pt x="15181" y="1"/>
                    </a:moveTo>
                    <a:lnTo>
                      <a:pt x="15181" y="191"/>
                    </a:lnTo>
                    <a:lnTo>
                      <a:pt x="15621" y="191"/>
                    </a:lnTo>
                    <a:lnTo>
                      <a:pt x="15621" y="1"/>
                    </a:lnTo>
                    <a:close/>
                    <a:moveTo>
                      <a:pt x="16074" y="1"/>
                    </a:moveTo>
                    <a:lnTo>
                      <a:pt x="16074" y="191"/>
                    </a:lnTo>
                    <a:lnTo>
                      <a:pt x="16514" y="191"/>
                    </a:lnTo>
                    <a:lnTo>
                      <a:pt x="16514" y="1"/>
                    </a:lnTo>
                    <a:close/>
                    <a:moveTo>
                      <a:pt x="16967" y="1"/>
                    </a:moveTo>
                    <a:lnTo>
                      <a:pt x="16967" y="191"/>
                    </a:lnTo>
                    <a:lnTo>
                      <a:pt x="17407" y="191"/>
                    </a:lnTo>
                    <a:lnTo>
                      <a:pt x="17407" y="1"/>
                    </a:lnTo>
                    <a:close/>
                    <a:moveTo>
                      <a:pt x="17860" y="1"/>
                    </a:moveTo>
                    <a:lnTo>
                      <a:pt x="17860" y="191"/>
                    </a:lnTo>
                    <a:lnTo>
                      <a:pt x="18300" y="191"/>
                    </a:lnTo>
                    <a:lnTo>
                      <a:pt x="18300" y="1"/>
                    </a:lnTo>
                    <a:close/>
                    <a:moveTo>
                      <a:pt x="18753" y="1"/>
                    </a:moveTo>
                    <a:lnTo>
                      <a:pt x="18753" y="191"/>
                    </a:lnTo>
                    <a:lnTo>
                      <a:pt x="19193" y="191"/>
                    </a:lnTo>
                    <a:lnTo>
                      <a:pt x="19193" y="1"/>
                    </a:lnTo>
                    <a:close/>
                    <a:moveTo>
                      <a:pt x="19646" y="1"/>
                    </a:moveTo>
                    <a:lnTo>
                      <a:pt x="19646" y="191"/>
                    </a:lnTo>
                    <a:lnTo>
                      <a:pt x="20086" y="191"/>
                    </a:lnTo>
                    <a:lnTo>
                      <a:pt x="20086" y="1"/>
                    </a:lnTo>
                    <a:close/>
                    <a:moveTo>
                      <a:pt x="20539" y="1"/>
                    </a:moveTo>
                    <a:lnTo>
                      <a:pt x="20539" y="191"/>
                    </a:lnTo>
                    <a:lnTo>
                      <a:pt x="20979" y="191"/>
                    </a:lnTo>
                    <a:lnTo>
                      <a:pt x="20979" y="1"/>
                    </a:lnTo>
                    <a:close/>
                    <a:moveTo>
                      <a:pt x="21432" y="1"/>
                    </a:moveTo>
                    <a:lnTo>
                      <a:pt x="21432" y="191"/>
                    </a:lnTo>
                    <a:lnTo>
                      <a:pt x="21872" y="191"/>
                    </a:lnTo>
                    <a:lnTo>
                      <a:pt x="21872" y="1"/>
                    </a:lnTo>
                    <a:close/>
                    <a:moveTo>
                      <a:pt x="22325" y="1"/>
                    </a:moveTo>
                    <a:lnTo>
                      <a:pt x="22325" y="191"/>
                    </a:lnTo>
                    <a:lnTo>
                      <a:pt x="22765" y="191"/>
                    </a:lnTo>
                    <a:lnTo>
                      <a:pt x="22765" y="1"/>
                    </a:lnTo>
                    <a:close/>
                    <a:moveTo>
                      <a:pt x="23218" y="1"/>
                    </a:moveTo>
                    <a:lnTo>
                      <a:pt x="23218" y="191"/>
                    </a:lnTo>
                    <a:lnTo>
                      <a:pt x="23658" y="191"/>
                    </a:lnTo>
                    <a:lnTo>
                      <a:pt x="23658" y="1"/>
                    </a:lnTo>
                    <a:close/>
                    <a:moveTo>
                      <a:pt x="24111" y="1"/>
                    </a:moveTo>
                    <a:lnTo>
                      <a:pt x="24111" y="191"/>
                    </a:lnTo>
                    <a:lnTo>
                      <a:pt x="24551" y="191"/>
                    </a:lnTo>
                    <a:lnTo>
                      <a:pt x="24551" y="1"/>
                    </a:lnTo>
                    <a:close/>
                    <a:moveTo>
                      <a:pt x="25004" y="1"/>
                    </a:moveTo>
                    <a:lnTo>
                      <a:pt x="25004" y="191"/>
                    </a:lnTo>
                    <a:lnTo>
                      <a:pt x="25444" y="191"/>
                    </a:lnTo>
                    <a:lnTo>
                      <a:pt x="25444" y="1"/>
                    </a:lnTo>
                    <a:close/>
                    <a:moveTo>
                      <a:pt x="25897" y="1"/>
                    </a:moveTo>
                    <a:lnTo>
                      <a:pt x="25897" y="191"/>
                    </a:lnTo>
                    <a:lnTo>
                      <a:pt x="26337" y="191"/>
                    </a:lnTo>
                    <a:lnTo>
                      <a:pt x="26337" y="1"/>
                    </a:lnTo>
                    <a:close/>
                    <a:moveTo>
                      <a:pt x="26789" y="1"/>
                    </a:moveTo>
                    <a:lnTo>
                      <a:pt x="26789" y="191"/>
                    </a:lnTo>
                    <a:lnTo>
                      <a:pt x="27230" y="191"/>
                    </a:lnTo>
                    <a:lnTo>
                      <a:pt x="27230" y="1"/>
                    </a:lnTo>
                    <a:close/>
                    <a:moveTo>
                      <a:pt x="27682" y="1"/>
                    </a:moveTo>
                    <a:lnTo>
                      <a:pt x="27682" y="191"/>
                    </a:lnTo>
                    <a:lnTo>
                      <a:pt x="28123" y="191"/>
                    </a:lnTo>
                    <a:lnTo>
                      <a:pt x="28123" y="1"/>
                    </a:lnTo>
                    <a:close/>
                    <a:moveTo>
                      <a:pt x="28575" y="1"/>
                    </a:moveTo>
                    <a:lnTo>
                      <a:pt x="28575" y="191"/>
                    </a:lnTo>
                    <a:lnTo>
                      <a:pt x="29016" y="191"/>
                    </a:lnTo>
                    <a:lnTo>
                      <a:pt x="29016" y="1"/>
                    </a:lnTo>
                    <a:close/>
                    <a:moveTo>
                      <a:pt x="29468" y="1"/>
                    </a:moveTo>
                    <a:lnTo>
                      <a:pt x="29468" y="191"/>
                    </a:lnTo>
                    <a:lnTo>
                      <a:pt x="29909" y="191"/>
                    </a:lnTo>
                    <a:lnTo>
                      <a:pt x="29909" y="1"/>
                    </a:lnTo>
                    <a:close/>
                    <a:moveTo>
                      <a:pt x="30361" y="1"/>
                    </a:moveTo>
                    <a:lnTo>
                      <a:pt x="30361" y="191"/>
                    </a:lnTo>
                    <a:lnTo>
                      <a:pt x="30802" y="191"/>
                    </a:lnTo>
                    <a:lnTo>
                      <a:pt x="30802" y="1"/>
                    </a:lnTo>
                    <a:close/>
                    <a:moveTo>
                      <a:pt x="31254" y="1"/>
                    </a:moveTo>
                    <a:lnTo>
                      <a:pt x="31254" y="191"/>
                    </a:lnTo>
                    <a:lnTo>
                      <a:pt x="31695" y="191"/>
                    </a:lnTo>
                    <a:lnTo>
                      <a:pt x="31695" y="1"/>
                    </a:lnTo>
                    <a:close/>
                    <a:moveTo>
                      <a:pt x="32147" y="1"/>
                    </a:moveTo>
                    <a:lnTo>
                      <a:pt x="32147" y="191"/>
                    </a:lnTo>
                    <a:lnTo>
                      <a:pt x="32588" y="191"/>
                    </a:lnTo>
                    <a:lnTo>
                      <a:pt x="32588" y="1"/>
                    </a:lnTo>
                    <a:close/>
                    <a:moveTo>
                      <a:pt x="33040" y="1"/>
                    </a:moveTo>
                    <a:lnTo>
                      <a:pt x="33040" y="191"/>
                    </a:lnTo>
                    <a:lnTo>
                      <a:pt x="33481" y="191"/>
                    </a:lnTo>
                    <a:lnTo>
                      <a:pt x="33481" y="1"/>
                    </a:lnTo>
                    <a:close/>
                    <a:moveTo>
                      <a:pt x="33933" y="1"/>
                    </a:moveTo>
                    <a:lnTo>
                      <a:pt x="33933" y="191"/>
                    </a:lnTo>
                    <a:lnTo>
                      <a:pt x="34374" y="191"/>
                    </a:lnTo>
                    <a:lnTo>
                      <a:pt x="34374" y="1"/>
                    </a:lnTo>
                    <a:close/>
                    <a:moveTo>
                      <a:pt x="34826" y="1"/>
                    </a:moveTo>
                    <a:lnTo>
                      <a:pt x="34826" y="191"/>
                    </a:lnTo>
                    <a:lnTo>
                      <a:pt x="35267" y="191"/>
                    </a:lnTo>
                    <a:lnTo>
                      <a:pt x="35267" y="1"/>
                    </a:lnTo>
                    <a:close/>
                    <a:moveTo>
                      <a:pt x="35719" y="1"/>
                    </a:moveTo>
                    <a:lnTo>
                      <a:pt x="35719" y="191"/>
                    </a:lnTo>
                    <a:lnTo>
                      <a:pt x="36160" y="191"/>
                    </a:lnTo>
                    <a:lnTo>
                      <a:pt x="36160" y="1"/>
                    </a:lnTo>
                    <a:close/>
                    <a:moveTo>
                      <a:pt x="36612" y="1"/>
                    </a:moveTo>
                    <a:lnTo>
                      <a:pt x="36612" y="191"/>
                    </a:lnTo>
                    <a:lnTo>
                      <a:pt x="37053" y="191"/>
                    </a:lnTo>
                    <a:lnTo>
                      <a:pt x="37053" y="1"/>
                    </a:lnTo>
                    <a:close/>
                    <a:moveTo>
                      <a:pt x="37505" y="1"/>
                    </a:moveTo>
                    <a:lnTo>
                      <a:pt x="37505" y="191"/>
                    </a:lnTo>
                    <a:lnTo>
                      <a:pt x="37946" y="191"/>
                    </a:lnTo>
                    <a:lnTo>
                      <a:pt x="37946" y="1"/>
                    </a:lnTo>
                    <a:close/>
                    <a:moveTo>
                      <a:pt x="38398" y="1"/>
                    </a:moveTo>
                    <a:lnTo>
                      <a:pt x="38398" y="191"/>
                    </a:lnTo>
                    <a:lnTo>
                      <a:pt x="38839" y="191"/>
                    </a:lnTo>
                    <a:lnTo>
                      <a:pt x="38839" y="1"/>
                    </a:lnTo>
                    <a:close/>
                    <a:moveTo>
                      <a:pt x="39291" y="1"/>
                    </a:moveTo>
                    <a:lnTo>
                      <a:pt x="39291" y="191"/>
                    </a:lnTo>
                    <a:lnTo>
                      <a:pt x="39732" y="191"/>
                    </a:lnTo>
                    <a:lnTo>
                      <a:pt x="39732" y="1"/>
                    </a:lnTo>
                    <a:close/>
                    <a:moveTo>
                      <a:pt x="40184" y="1"/>
                    </a:moveTo>
                    <a:lnTo>
                      <a:pt x="40184" y="191"/>
                    </a:lnTo>
                    <a:lnTo>
                      <a:pt x="40625" y="191"/>
                    </a:lnTo>
                    <a:lnTo>
                      <a:pt x="40625" y="1"/>
                    </a:lnTo>
                    <a:close/>
                    <a:moveTo>
                      <a:pt x="41077" y="1"/>
                    </a:moveTo>
                    <a:lnTo>
                      <a:pt x="41077" y="191"/>
                    </a:lnTo>
                    <a:lnTo>
                      <a:pt x="41518" y="191"/>
                    </a:lnTo>
                    <a:lnTo>
                      <a:pt x="41518" y="1"/>
                    </a:lnTo>
                    <a:close/>
                    <a:moveTo>
                      <a:pt x="41970" y="1"/>
                    </a:moveTo>
                    <a:lnTo>
                      <a:pt x="41970" y="191"/>
                    </a:lnTo>
                    <a:lnTo>
                      <a:pt x="42410" y="191"/>
                    </a:lnTo>
                    <a:lnTo>
                      <a:pt x="42410" y="1"/>
                    </a:lnTo>
                    <a:close/>
                    <a:moveTo>
                      <a:pt x="42863" y="1"/>
                    </a:moveTo>
                    <a:lnTo>
                      <a:pt x="42863" y="191"/>
                    </a:lnTo>
                    <a:lnTo>
                      <a:pt x="43303" y="191"/>
                    </a:lnTo>
                    <a:lnTo>
                      <a:pt x="43303" y="1"/>
                    </a:lnTo>
                    <a:close/>
                    <a:moveTo>
                      <a:pt x="43756" y="1"/>
                    </a:moveTo>
                    <a:lnTo>
                      <a:pt x="43756" y="191"/>
                    </a:lnTo>
                    <a:lnTo>
                      <a:pt x="44196" y="191"/>
                    </a:lnTo>
                    <a:lnTo>
                      <a:pt x="44196" y="1"/>
                    </a:lnTo>
                    <a:close/>
                    <a:moveTo>
                      <a:pt x="44649" y="1"/>
                    </a:moveTo>
                    <a:lnTo>
                      <a:pt x="44649" y="191"/>
                    </a:lnTo>
                    <a:lnTo>
                      <a:pt x="45089" y="191"/>
                    </a:lnTo>
                    <a:lnTo>
                      <a:pt x="45089" y="1"/>
                    </a:lnTo>
                    <a:close/>
                    <a:moveTo>
                      <a:pt x="45542" y="1"/>
                    </a:moveTo>
                    <a:lnTo>
                      <a:pt x="45542" y="191"/>
                    </a:lnTo>
                    <a:lnTo>
                      <a:pt x="45982" y="191"/>
                    </a:lnTo>
                    <a:lnTo>
                      <a:pt x="45982" y="1"/>
                    </a:lnTo>
                    <a:close/>
                    <a:moveTo>
                      <a:pt x="46435" y="1"/>
                    </a:moveTo>
                    <a:lnTo>
                      <a:pt x="46435" y="191"/>
                    </a:lnTo>
                    <a:lnTo>
                      <a:pt x="46875" y="191"/>
                    </a:lnTo>
                    <a:lnTo>
                      <a:pt x="46875" y="1"/>
                    </a:lnTo>
                    <a:close/>
                    <a:moveTo>
                      <a:pt x="47328" y="1"/>
                    </a:moveTo>
                    <a:lnTo>
                      <a:pt x="47328" y="191"/>
                    </a:lnTo>
                    <a:lnTo>
                      <a:pt x="47768" y="191"/>
                    </a:lnTo>
                    <a:lnTo>
                      <a:pt x="47768" y="1"/>
                    </a:lnTo>
                    <a:close/>
                    <a:moveTo>
                      <a:pt x="48221" y="1"/>
                    </a:moveTo>
                    <a:lnTo>
                      <a:pt x="48221" y="191"/>
                    </a:lnTo>
                    <a:lnTo>
                      <a:pt x="48661" y="191"/>
                    </a:lnTo>
                    <a:lnTo>
                      <a:pt x="48661" y="1"/>
                    </a:lnTo>
                    <a:close/>
                    <a:moveTo>
                      <a:pt x="49114" y="1"/>
                    </a:moveTo>
                    <a:lnTo>
                      <a:pt x="49114" y="191"/>
                    </a:lnTo>
                    <a:lnTo>
                      <a:pt x="49554" y="191"/>
                    </a:lnTo>
                    <a:lnTo>
                      <a:pt x="49554" y="1"/>
                    </a:lnTo>
                    <a:close/>
                    <a:moveTo>
                      <a:pt x="50007" y="1"/>
                    </a:moveTo>
                    <a:lnTo>
                      <a:pt x="50007" y="191"/>
                    </a:lnTo>
                    <a:lnTo>
                      <a:pt x="50447" y="191"/>
                    </a:lnTo>
                    <a:lnTo>
                      <a:pt x="50447" y="1"/>
                    </a:lnTo>
                    <a:close/>
                    <a:moveTo>
                      <a:pt x="50900" y="1"/>
                    </a:moveTo>
                    <a:lnTo>
                      <a:pt x="50900" y="191"/>
                    </a:lnTo>
                    <a:lnTo>
                      <a:pt x="51340" y="191"/>
                    </a:lnTo>
                    <a:lnTo>
                      <a:pt x="51340" y="1"/>
                    </a:lnTo>
                    <a:close/>
                    <a:moveTo>
                      <a:pt x="51793" y="1"/>
                    </a:moveTo>
                    <a:lnTo>
                      <a:pt x="51793" y="191"/>
                    </a:lnTo>
                    <a:lnTo>
                      <a:pt x="52233" y="191"/>
                    </a:lnTo>
                    <a:lnTo>
                      <a:pt x="52233" y="1"/>
                    </a:lnTo>
                    <a:close/>
                    <a:moveTo>
                      <a:pt x="52686" y="1"/>
                    </a:moveTo>
                    <a:lnTo>
                      <a:pt x="52686" y="191"/>
                    </a:lnTo>
                    <a:lnTo>
                      <a:pt x="53126" y="191"/>
                    </a:lnTo>
                    <a:lnTo>
                      <a:pt x="53126" y="1"/>
                    </a:lnTo>
                    <a:close/>
                    <a:moveTo>
                      <a:pt x="53579" y="1"/>
                    </a:moveTo>
                    <a:lnTo>
                      <a:pt x="53579" y="191"/>
                    </a:lnTo>
                    <a:lnTo>
                      <a:pt x="54019" y="191"/>
                    </a:lnTo>
                    <a:lnTo>
                      <a:pt x="54019" y="1"/>
                    </a:lnTo>
                    <a:close/>
                    <a:moveTo>
                      <a:pt x="54472" y="1"/>
                    </a:moveTo>
                    <a:lnTo>
                      <a:pt x="54472" y="191"/>
                    </a:lnTo>
                    <a:lnTo>
                      <a:pt x="54912" y="191"/>
                    </a:lnTo>
                    <a:lnTo>
                      <a:pt x="54912" y="1"/>
                    </a:lnTo>
                    <a:close/>
                    <a:moveTo>
                      <a:pt x="55364" y="1"/>
                    </a:moveTo>
                    <a:lnTo>
                      <a:pt x="55364" y="191"/>
                    </a:lnTo>
                    <a:lnTo>
                      <a:pt x="55805" y="191"/>
                    </a:lnTo>
                    <a:lnTo>
                      <a:pt x="55805" y="1"/>
                    </a:lnTo>
                    <a:close/>
                    <a:moveTo>
                      <a:pt x="56257" y="1"/>
                    </a:moveTo>
                    <a:lnTo>
                      <a:pt x="56257" y="191"/>
                    </a:lnTo>
                    <a:lnTo>
                      <a:pt x="56698" y="191"/>
                    </a:lnTo>
                    <a:lnTo>
                      <a:pt x="56698" y="1"/>
                    </a:lnTo>
                    <a:close/>
                    <a:moveTo>
                      <a:pt x="57150" y="1"/>
                    </a:moveTo>
                    <a:lnTo>
                      <a:pt x="57150" y="191"/>
                    </a:lnTo>
                    <a:lnTo>
                      <a:pt x="57591" y="191"/>
                    </a:lnTo>
                    <a:lnTo>
                      <a:pt x="57591" y="1"/>
                    </a:lnTo>
                    <a:close/>
                    <a:moveTo>
                      <a:pt x="58043" y="1"/>
                    </a:moveTo>
                    <a:lnTo>
                      <a:pt x="58043" y="191"/>
                    </a:lnTo>
                    <a:lnTo>
                      <a:pt x="58484" y="191"/>
                    </a:lnTo>
                    <a:lnTo>
                      <a:pt x="58484" y="1"/>
                    </a:lnTo>
                    <a:close/>
                    <a:moveTo>
                      <a:pt x="58936" y="1"/>
                    </a:moveTo>
                    <a:lnTo>
                      <a:pt x="58936" y="191"/>
                    </a:lnTo>
                    <a:lnTo>
                      <a:pt x="59377" y="191"/>
                    </a:lnTo>
                    <a:lnTo>
                      <a:pt x="59377" y="1"/>
                    </a:lnTo>
                    <a:close/>
                    <a:moveTo>
                      <a:pt x="59829" y="1"/>
                    </a:moveTo>
                    <a:lnTo>
                      <a:pt x="59829" y="191"/>
                    </a:lnTo>
                    <a:lnTo>
                      <a:pt x="60270" y="191"/>
                    </a:lnTo>
                    <a:lnTo>
                      <a:pt x="60270" y="1"/>
                    </a:lnTo>
                    <a:close/>
                    <a:moveTo>
                      <a:pt x="60722" y="1"/>
                    </a:moveTo>
                    <a:lnTo>
                      <a:pt x="60722" y="191"/>
                    </a:lnTo>
                    <a:lnTo>
                      <a:pt x="61163" y="191"/>
                    </a:lnTo>
                    <a:lnTo>
                      <a:pt x="61163" y="1"/>
                    </a:lnTo>
                    <a:close/>
                    <a:moveTo>
                      <a:pt x="61615" y="1"/>
                    </a:moveTo>
                    <a:lnTo>
                      <a:pt x="61615" y="191"/>
                    </a:lnTo>
                    <a:lnTo>
                      <a:pt x="62056" y="191"/>
                    </a:lnTo>
                    <a:lnTo>
                      <a:pt x="62056" y="1"/>
                    </a:lnTo>
                    <a:close/>
                    <a:moveTo>
                      <a:pt x="62508" y="1"/>
                    </a:moveTo>
                    <a:lnTo>
                      <a:pt x="62508" y="191"/>
                    </a:lnTo>
                    <a:lnTo>
                      <a:pt x="62949" y="191"/>
                    </a:lnTo>
                    <a:lnTo>
                      <a:pt x="62949" y="1"/>
                    </a:lnTo>
                    <a:close/>
                    <a:moveTo>
                      <a:pt x="63401" y="1"/>
                    </a:moveTo>
                    <a:lnTo>
                      <a:pt x="63401" y="191"/>
                    </a:lnTo>
                    <a:lnTo>
                      <a:pt x="63842" y="191"/>
                    </a:lnTo>
                    <a:lnTo>
                      <a:pt x="63842" y="1"/>
                    </a:lnTo>
                    <a:close/>
                    <a:moveTo>
                      <a:pt x="64294" y="1"/>
                    </a:moveTo>
                    <a:lnTo>
                      <a:pt x="64294" y="191"/>
                    </a:lnTo>
                    <a:lnTo>
                      <a:pt x="64735" y="191"/>
                    </a:lnTo>
                    <a:lnTo>
                      <a:pt x="64735" y="1"/>
                    </a:lnTo>
                    <a:close/>
                    <a:moveTo>
                      <a:pt x="65187" y="1"/>
                    </a:moveTo>
                    <a:lnTo>
                      <a:pt x="65187" y="191"/>
                    </a:lnTo>
                    <a:lnTo>
                      <a:pt x="65628" y="191"/>
                    </a:lnTo>
                    <a:lnTo>
                      <a:pt x="65628" y="1"/>
                    </a:lnTo>
                    <a:close/>
                    <a:moveTo>
                      <a:pt x="66080" y="1"/>
                    </a:moveTo>
                    <a:lnTo>
                      <a:pt x="66080" y="191"/>
                    </a:lnTo>
                    <a:lnTo>
                      <a:pt x="66521" y="191"/>
                    </a:lnTo>
                    <a:lnTo>
                      <a:pt x="66521" y="1"/>
                    </a:lnTo>
                    <a:close/>
                    <a:moveTo>
                      <a:pt x="66973" y="1"/>
                    </a:moveTo>
                    <a:lnTo>
                      <a:pt x="66973" y="191"/>
                    </a:lnTo>
                    <a:lnTo>
                      <a:pt x="67414" y="191"/>
                    </a:lnTo>
                    <a:lnTo>
                      <a:pt x="67414" y="1"/>
                    </a:lnTo>
                    <a:close/>
                    <a:moveTo>
                      <a:pt x="67866" y="1"/>
                    </a:moveTo>
                    <a:lnTo>
                      <a:pt x="67866" y="191"/>
                    </a:lnTo>
                    <a:lnTo>
                      <a:pt x="68307" y="191"/>
                    </a:lnTo>
                    <a:lnTo>
                      <a:pt x="68307" y="1"/>
                    </a:lnTo>
                    <a:close/>
                    <a:moveTo>
                      <a:pt x="68759" y="1"/>
                    </a:moveTo>
                    <a:lnTo>
                      <a:pt x="68759" y="191"/>
                    </a:lnTo>
                    <a:lnTo>
                      <a:pt x="69200" y="191"/>
                    </a:lnTo>
                    <a:lnTo>
                      <a:pt x="69200" y="1"/>
                    </a:lnTo>
                    <a:close/>
                    <a:moveTo>
                      <a:pt x="69652" y="1"/>
                    </a:moveTo>
                    <a:lnTo>
                      <a:pt x="69652" y="191"/>
                    </a:lnTo>
                    <a:lnTo>
                      <a:pt x="70093" y="191"/>
                    </a:lnTo>
                    <a:lnTo>
                      <a:pt x="70093" y="1"/>
                    </a:lnTo>
                    <a:close/>
                    <a:moveTo>
                      <a:pt x="70545" y="1"/>
                    </a:moveTo>
                    <a:lnTo>
                      <a:pt x="70545" y="191"/>
                    </a:lnTo>
                    <a:lnTo>
                      <a:pt x="70985" y="191"/>
                    </a:lnTo>
                    <a:lnTo>
                      <a:pt x="70985" y="1"/>
                    </a:lnTo>
                    <a:close/>
                    <a:moveTo>
                      <a:pt x="71438" y="1"/>
                    </a:moveTo>
                    <a:lnTo>
                      <a:pt x="71438" y="191"/>
                    </a:lnTo>
                    <a:lnTo>
                      <a:pt x="71878" y="191"/>
                    </a:lnTo>
                    <a:lnTo>
                      <a:pt x="71878" y="1"/>
                    </a:lnTo>
                    <a:close/>
                    <a:moveTo>
                      <a:pt x="72331" y="1"/>
                    </a:moveTo>
                    <a:lnTo>
                      <a:pt x="72331" y="191"/>
                    </a:lnTo>
                    <a:lnTo>
                      <a:pt x="72771" y="191"/>
                    </a:lnTo>
                    <a:lnTo>
                      <a:pt x="72771" y="1"/>
                    </a:lnTo>
                    <a:close/>
                    <a:moveTo>
                      <a:pt x="73224" y="1"/>
                    </a:moveTo>
                    <a:lnTo>
                      <a:pt x="73224" y="191"/>
                    </a:lnTo>
                    <a:lnTo>
                      <a:pt x="73664" y="191"/>
                    </a:lnTo>
                    <a:lnTo>
                      <a:pt x="73664" y="1"/>
                    </a:lnTo>
                    <a:close/>
                    <a:moveTo>
                      <a:pt x="74117" y="1"/>
                    </a:moveTo>
                    <a:lnTo>
                      <a:pt x="74117" y="191"/>
                    </a:lnTo>
                    <a:lnTo>
                      <a:pt x="74557" y="191"/>
                    </a:lnTo>
                    <a:lnTo>
                      <a:pt x="74557" y="1"/>
                    </a:lnTo>
                    <a:close/>
                    <a:moveTo>
                      <a:pt x="75010" y="1"/>
                    </a:moveTo>
                    <a:lnTo>
                      <a:pt x="75010" y="191"/>
                    </a:lnTo>
                    <a:lnTo>
                      <a:pt x="75450" y="191"/>
                    </a:lnTo>
                    <a:lnTo>
                      <a:pt x="75450" y="1"/>
                    </a:lnTo>
                    <a:close/>
                    <a:moveTo>
                      <a:pt x="75903" y="1"/>
                    </a:moveTo>
                    <a:lnTo>
                      <a:pt x="75903" y="191"/>
                    </a:lnTo>
                    <a:lnTo>
                      <a:pt x="76343" y="191"/>
                    </a:lnTo>
                    <a:lnTo>
                      <a:pt x="76343" y="1"/>
                    </a:lnTo>
                    <a:close/>
                    <a:moveTo>
                      <a:pt x="76796" y="1"/>
                    </a:moveTo>
                    <a:lnTo>
                      <a:pt x="76796" y="191"/>
                    </a:lnTo>
                    <a:lnTo>
                      <a:pt x="77236" y="191"/>
                    </a:lnTo>
                    <a:lnTo>
                      <a:pt x="77236" y="1"/>
                    </a:lnTo>
                    <a:close/>
                    <a:moveTo>
                      <a:pt x="77689" y="1"/>
                    </a:moveTo>
                    <a:lnTo>
                      <a:pt x="77689" y="191"/>
                    </a:lnTo>
                    <a:lnTo>
                      <a:pt x="78129" y="191"/>
                    </a:lnTo>
                    <a:lnTo>
                      <a:pt x="78129" y="1"/>
                    </a:lnTo>
                    <a:close/>
                    <a:moveTo>
                      <a:pt x="78582" y="1"/>
                    </a:moveTo>
                    <a:lnTo>
                      <a:pt x="78582" y="191"/>
                    </a:lnTo>
                    <a:lnTo>
                      <a:pt x="79022" y="191"/>
                    </a:lnTo>
                    <a:lnTo>
                      <a:pt x="79022" y="1"/>
                    </a:lnTo>
                    <a:close/>
                    <a:moveTo>
                      <a:pt x="79475" y="1"/>
                    </a:moveTo>
                    <a:lnTo>
                      <a:pt x="79475" y="191"/>
                    </a:lnTo>
                    <a:lnTo>
                      <a:pt x="79915" y="191"/>
                    </a:lnTo>
                    <a:lnTo>
                      <a:pt x="79915" y="1"/>
                    </a:lnTo>
                    <a:close/>
                    <a:moveTo>
                      <a:pt x="80368" y="1"/>
                    </a:moveTo>
                    <a:lnTo>
                      <a:pt x="80368" y="191"/>
                    </a:lnTo>
                    <a:lnTo>
                      <a:pt x="80808" y="191"/>
                    </a:lnTo>
                    <a:lnTo>
                      <a:pt x="80808" y="1"/>
                    </a:lnTo>
                    <a:close/>
                    <a:moveTo>
                      <a:pt x="81261" y="1"/>
                    </a:moveTo>
                    <a:lnTo>
                      <a:pt x="81261" y="191"/>
                    </a:lnTo>
                    <a:lnTo>
                      <a:pt x="81701" y="191"/>
                    </a:lnTo>
                    <a:lnTo>
                      <a:pt x="81701" y="1"/>
                    </a:lnTo>
                    <a:close/>
                    <a:moveTo>
                      <a:pt x="82154" y="1"/>
                    </a:moveTo>
                    <a:lnTo>
                      <a:pt x="82154" y="191"/>
                    </a:lnTo>
                    <a:lnTo>
                      <a:pt x="82594" y="191"/>
                    </a:lnTo>
                    <a:lnTo>
                      <a:pt x="82594" y="1"/>
                    </a:lnTo>
                    <a:close/>
                    <a:moveTo>
                      <a:pt x="83047" y="1"/>
                    </a:moveTo>
                    <a:lnTo>
                      <a:pt x="83047" y="191"/>
                    </a:lnTo>
                    <a:lnTo>
                      <a:pt x="83487" y="191"/>
                    </a:lnTo>
                    <a:lnTo>
                      <a:pt x="83487" y="1"/>
                    </a:lnTo>
                    <a:close/>
                    <a:moveTo>
                      <a:pt x="83939" y="1"/>
                    </a:moveTo>
                    <a:lnTo>
                      <a:pt x="83939" y="191"/>
                    </a:lnTo>
                    <a:lnTo>
                      <a:pt x="84380" y="191"/>
                    </a:lnTo>
                    <a:lnTo>
                      <a:pt x="84380" y="1"/>
                    </a:lnTo>
                    <a:close/>
                    <a:moveTo>
                      <a:pt x="84832" y="1"/>
                    </a:moveTo>
                    <a:lnTo>
                      <a:pt x="84832" y="191"/>
                    </a:lnTo>
                    <a:lnTo>
                      <a:pt x="85273" y="191"/>
                    </a:lnTo>
                    <a:lnTo>
                      <a:pt x="8527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57"/>
              <p:cNvSpPr/>
              <p:nvPr/>
            </p:nvSpPr>
            <p:spPr>
              <a:xfrm>
                <a:off x="6162580" y="3947451"/>
                <a:ext cx="2729162" cy="5729"/>
              </a:xfrm>
              <a:custGeom>
                <a:avLst/>
                <a:gdLst/>
                <a:ahLst/>
                <a:cxnLst/>
                <a:rect l="l" t="t" r="r" b="b"/>
                <a:pathLst>
                  <a:path w="85273" h="179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441" y="179"/>
                    </a:lnTo>
                    <a:lnTo>
                      <a:pt x="441" y="0"/>
                    </a:lnTo>
                    <a:close/>
                    <a:moveTo>
                      <a:pt x="893" y="0"/>
                    </a:moveTo>
                    <a:lnTo>
                      <a:pt x="893" y="179"/>
                    </a:lnTo>
                    <a:lnTo>
                      <a:pt x="1334" y="179"/>
                    </a:lnTo>
                    <a:lnTo>
                      <a:pt x="1334" y="0"/>
                    </a:lnTo>
                    <a:close/>
                    <a:moveTo>
                      <a:pt x="1786" y="0"/>
                    </a:moveTo>
                    <a:lnTo>
                      <a:pt x="1786" y="179"/>
                    </a:lnTo>
                    <a:lnTo>
                      <a:pt x="2227" y="179"/>
                    </a:lnTo>
                    <a:lnTo>
                      <a:pt x="2227" y="0"/>
                    </a:lnTo>
                    <a:close/>
                    <a:moveTo>
                      <a:pt x="2679" y="0"/>
                    </a:moveTo>
                    <a:lnTo>
                      <a:pt x="2679" y="179"/>
                    </a:lnTo>
                    <a:lnTo>
                      <a:pt x="3120" y="179"/>
                    </a:lnTo>
                    <a:lnTo>
                      <a:pt x="3120" y="0"/>
                    </a:lnTo>
                    <a:close/>
                    <a:moveTo>
                      <a:pt x="3572" y="0"/>
                    </a:moveTo>
                    <a:lnTo>
                      <a:pt x="3572" y="179"/>
                    </a:lnTo>
                    <a:lnTo>
                      <a:pt x="4013" y="179"/>
                    </a:lnTo>
                    <a:lnTo>
                      <a:pt x="4013" y="0"/>
                    </a:lnTo>
                    <a:close/>
                    <a:moveTo>
                      <a:pt x="4465" y="0"/>
                    </a:moveTo>
                    <a:lnTo>
                      <a:pt x="4465" y="179"/>
                    </a:lnTo>
                    <a:lnTo>
                      <a:pt x="4906" y="179"/>
                    </a:lnTo>
                    <a:lnTo>
                      <a:pt x="4906" y="0"/>
                    </a:lnTo>
                    <a:close/>
                    <a:moveTo>
                      <a:pt x="5358" y="0"/>
                    </a:moveTo>
                    <a:lnTo>
                      <a:pt x="5358" y="179"/>
                    </a:lnTo>
                    <a:lnTo>
                      <a:pt x="5799" y="179"/>
                    </a:lnTo>
                    <a:lnTo>
                      <a:pt x="5799" y="0"/>
                    </a:lnTo>
                    <a:close/>
                    <a:moveTo>
                      <a:pt x="6251" y="0"/>
                    </a:moveTo>
                    <a:lnTo>
                      <a:pt x="6251" y="179"/>
                    </a:lnTo>
                    <a:lnTo>
                      <a:pt x="6692" y="179"/>
                    </a:lnTo>
                    <a:lnTo>
                      <a:pt x="6692" y="0"/>
                    </a:lnTo>
                    <a:close/>
                    <a:moveTo>
                      <a:pt x="7144" y="0"/>
                    </a:moveTo>
                    <a:lnTo>
                      <a:pt x="7144" y="179"/>
                    </a:lnTo>
                    <a:lnTo>
                      <a:pt x="7585" y="179"/>
                    </a:lnTo>
                    <a:lnTo>
                      <a:pt x="7585" y="0"/>
                    </a:lnTo>
                    <a:close/>
                    <a:moveTo>
                      <a:pt x="8037" y="0"/>
                    </a:moveTo>
                    <a:lnTo>
                      <a:pt x="8037" y="179"/>
                    </a:lnTo>
                    <a:lnTo>
                      <a:pt x="8478" y="179"/>
                    </a:lnTo>
                    <a:lnTo>
                      <a:pt x="8478" y="0"/>
                    </a:lnTo>
                    <a:close/>
                    <a:moveTo>
                      <a:pt x="8930" y="0"/>
                    </a:moveTo>
                    <a:lnTo>
                      <a:pt x="8930" y="179"/>
                    </a:lnTo>
                    <a:lnTo>
                      <a:pt x="9371" y="179"/>
                    </a:lnTo>
                    <a:lnTo>
                      <a:pt x="9371" y="0"/>
                    </a:lnTo>
                    <a:close/>
                    <a:moveTo>
                      <a:pt x="9823" y="0"/>
                    </a:moveTo>
                    <a:lnTo>
                      <a:pt x="9823" y="179"/>
                    </a:lnTo>
                    <a:lnTo>
                      <a:pt x="10264" y="179"/>
                    </a:lnTo>
                    <a:lnTo>
                      <a:pt x="10264" y="0"/>
                    </a:lnTo>
                    <a:close/>
                    <a:moveTo>
                      <a:pt x="10716" y="0"/>
                    </a:moveTo>
                    <a:lnTo>
                      <a:pt x="10716" y="179"/>
                    </a:lnTo>
                    <a:lnTo>
                      <a:pt x="11157" y="179"/>
                    </a:lnTo>
                    <a:lnTo>
                      <a:pt x="11157" y="0"/>
                    </a:lnTo>
                    <a:close/>
                    <a:moveTo>
                      <a:pt x="11609" y="0"/>
                    </a:moveTo>
                    <a:lnTo>
                      <a:pt x="11609" y="179"/>
                    </a:lnTo>
                    <a:lnTo>
                      <a:pt x="12050" y="179"/>
                    </a:lnTo>
                    <a:lnTo>
                      <a:pt x="12050" y="0"/>
                    </a:lnTo>
                    <a:close/>
                    <a:moveTo>
                      <a:pt x="12502" y="0"/>
                    </a:moveTo>
                    <a:lnTo>
                      <a:pt x="12502" y="179"/>
                    </a:lnTo>
                    <a:lnTo>
                      <a:pt x="12943" y="179"/>
                    </a:lnTo>
                    <a:lnTo>
                      <a:pt x="12943" y="0"/>
                    </a:lnTo>
                    <a:close/>
                    <a:moveTo>
                      <a:pt x="13395" y="0"/>
                    </a:moveTo>
                    <a:lnTo>
                      <a:pt x="13395" y="179"/>
                    </a:lnTo>
                    <a:lnTo>
                      <a:pt x="13835" y="179"/>
                    </a:lnTo>
                    <a:lnTo>
                      <a:pt x="13835" y="0"/>
                    </a:lnTo>
                    <a:close/>
                    <a:moveTo>
                      <a:pt x="14288" y="0"/>
                    </a:moveTo>
                    <a:lnTo>
                      <a:pt x="14288" y="179"/>
                    </a:lnTo>
                    <a:lnTo>
                      <a:pt x="14728" y="179"/>
                    </a:lnTo>
                    <a:lnTo>
                      <a:pt x="14728" y="0"/>
                    </a:lnTo>
                    <a:close/>
                    <a:moveTo>
                      <a:pt x="15181" y="0"/>
                    </a:moveTo>
                    <a:lnTo>
                      <a:pt x="15181" y="179"/>
                    </a:lnTo>
                    <a:lnTo>
                      <a:pt x="15621" y="179"/>
                    </a:lnTo>
                    <a:lnTo>
                      <a:pt x="15621" y="0"/>
                    </a:lnTo>
                    <a:close/>
                    <a:moveTo>
                      <a:pt x="16074" y="0"/>
                    </a:moveTo>
                    <a:lnTo>
                      <a:pt x="16074" y="179"/>
                    </a:lnTo>
                    <a:lnTo>
                      <a:pt x="16514" y="179"/>
                    </a:lnTo>
                    <a:lnTo>
                      <a:pt x="16514" y="0"/>
                    </a:lnTo>
                    <a:close/>
                    <a:moveTo>
                      <a:pt x="16967" y="0"/>
                    </a:moveTo>
                    <a:lnTo>
                      <a:pt x="16967" y="179"/>
                    </a:lnTo>
                    <a:lnTo>
                      <a:pt x="17407" y="179"/>
                    </a:lnTo>
                    <a:lnTo>
                      <a:pt x="17407" y="0"/>
                    </a:lnTo>
                    <a:close/>
                    <a:moveTo>
                      <a:pt x="17860" y="0"/>
                    </a:moveTo>
                    <a:lnTo>
                      <a:pt x="17860" y="179"/>
                    </a:lnTo>
                    <a:lnTo>
                      <a:pt x="18300" y="179"/>
                    </a:lnTo>
                    <a:lnTo>
                      <a:pt x="18300" y="0"/>
                    </a:lnTo>
                    <a:close/>
                    <a:moveTo>
                      <a:pt x="18753" y="0"/>
                    </a:moveTo>
                    <a:lnTo>
                      <a:pt x="18753" y="179"/>
                    </a:lnTo>
                    <a:lnTo>
                      <a:pt x="19193" y="179"/>
                    </a:lnTo>
                    <a:lnTo>
                      <a:pt x="19193" y="0"/>
                    </a:lnTo>
                    <a:close/>
                    <a:moveTo>
                      <a:pt x="19646" y="0"/>
                    </a:moveTo>
                    <a:lnTo>
                      <a:pt x="19646" y="179"/>
                    </a:lnTo>
                    <a:lnTo>
                      <a:pt x="20086" y="179"/>
                    </a:lnTo>
                    <a:lnTo>
                      <a:pt x="20086" y="0"/>
                    </a:lnTo>
                    <a:close/>
                    <a:moveTo>
                      <a:pt x="20539" y="0"/>
                    </a:moveTo>
                    <a:lnTo>
                      <a:pt x="20539" y="179"/>
                    </a:lnTo>
                    <a:lnTo>
                      <a:pt x="20979" y="179"/>
                    </a:lnTo>
                    <a:lnTo>
                      <a:pt x="20979" y="0"/>
                    </a:lnTo>
                    <a:close/>
                    <a:moveTo>
                      <a:pt x="21432" y="0"/>
                    </a:moveTo>
                    <a:lnTo>
                      <a:pt x="21432" y="179"/>
                    </a:lnTo>
                    <a:lnTo>
                      <a:pt x="21872" y="179"/>
                    </a:lnTo>
                    <a:lnTo>
                      <a:pt x="21872" y="0"/>
                    </a:lnTo>
                    <a:close/>
                    <a:moveTo>
                      <a:pt x="22325" y="0"/>
                    </a:moveTo>
                    <a:lnTo>
                      <a:pt x="22325" y="179"/>
                    </a:lnTo>
                    <a:lnTo>
                      <a:pt x="22765" y="179"/>
                    </a:lnTo>
                    <a:lnTo>
                      <a:pt x="22765" y="0"/>
                    </a:lnTo>
                    <a:close/>
                    <a:moveTo>
                      <a:pt x="23218" y="0"/>
                    </a:moveTo>
                    <a:lnTo>
                      <a:pt x="23218" y="179"/>
                    </a:lnTo>
                    <a:lnTo>
                      <a:pt x="23658" y="179"/>
                    </a:lnTo>
                    <a:lnTo>
                      <a:pt x="23658" y="0"/>
                    </a:lnTo>
                    <a:close/>
                    <a:moveTo>
                      <a:pt x="24111" y="0"/>
                    </a:moveTo>
                    <a:lnTo>
                      <a:pt x="24111" y="179"/>
                    </a:lnTo>
                    <a:lnTo>
                      <a:pt x="24551" y="179"/>
                    </a:lnTo>
                    <a:lnTo>
                      <a:pt x="24551" y="0"/>
                    </a:lnTo>
                    <a:close/>
                    <a:moveTo>
                      <a:pt x="25004" y="0"/>
                    </a:moveTo>
                    <a:lnTo>
                      <a:pt x="25004" y="179"/>
                    </a:lnTo>
                    <a:lnTo>
                      <a:pt x="25444" y="179"/>
                    </a:lnTo>
                    <a:lnTo>
                      <a:pt x="25444" y="0"/>
                    </a:lnTo>
                    <a:close/>
                    <a:moveTo>
                      <a:pt x="25897" y="0"/>
                    </a:moveTo>
                    <a:lnTo>
                      <a:pt x="25897" y="179"/>
                    </a:lnTo>
                    <a:lnTo>
                      <a:pt x="26337" y="179"/>
                    </a:lnTo>
                    <a:lnTo>
                      <a:pt x="26337" y="0"/>
                    </a:lnTo>
                    <a:close/>
                    <a:moveTo>
                      <a:pt x="26789" y="0"/>
                    </a:moveTo>
                    <a:lnTo>
                      <a:pt x="26789" y="179"/>
                    </a:lnTo>
                    <a:lnTo>
                      <a:pt x="27230" y="179"/>
                    </a:lnTo>
                    <a:lnTo>
                      <a:pt x="27230" y="0"/>
                    </a:lnTo>
                    <a:close/>
                    <a:moveTo>
                      <a:pt x="27682" y="0"/>
                    </a:moveTo>
                    <a:lnTo>
                      <a:pt x="27682" y="179"/>
                    </a:lnTo>
                    <a:lnTo>
                      <a:pt x="28123" y="179"/>
                    </a:lnTo>
                    <a:lnTo>
                      <a:pt x="28123" y="0"/>
                    </a:lnTo>
                    <a:close/>
                    <a:moveTo>
                      <a:pt x="28575" y="0"/>
                    </a:moveTo>
                    <a:lnTo>
                      <a:pt x="28575" y="179"/>
                    </a:lnTo>
                    <a:lnTo>
                      <a:pt x="29016" y="179"/>
                    </a:lnTo>
                    <a:lnTo>
                      <a:pt x="29016" y="0"/>
                    </a:lnTo>
                    <a:close/>
                    <a:moveTo>
                      <a:pt x="29468" y="0"/>
                    </a:moveTo>
                    <a:lnTo>
                      <a:pt x="29468" y="179"/>
                    </a:lnTo>
                    <a:lnTo>
                      <a:pt x="29909" y="179"/>
                    </a:lnTo>
                    <a:lnTo>
                      <a:pt x="29909" y="0"/>
                    </a:lnTo>
                    <a:close/>
                    <a:moveTo>
                      <a:pt x="30361" y="0"/>
                    </a:moveTo>
                    <a:lnTo>
                      <a:pt x="30361" y="179"/>
                    </a:lnTo>
                    <a:lnTo>
                      <a:pt x="30802" y="179"/>
                    </a:lnTo>
                    <a:lnTo>
                      <a:pt x="30802" y="0"/>
                    </a:lnTo>
                    <a:close/>
                    <a:moveTo>
                      <a:pt x="31254" y="0"/>
                    </a:moveTo>
                    <a:lnTo>
                      <a:pt x="31254" y="179"/>
                    </a:lnTo>
                    <a:lnTo>
                      <a:pt x="31695" y="179"/>
                    </a:lnTo>
                    <a:lnTo>
                      <a:pt x="31695" y="0"/>
                    </a:lnTo>
                    <a:close/>
                    <a:moveTo>
                      <a:pt x="32147" y="0"/>
                    </a:moveTo>
                    <a:lnTo>
                      <a:pt x="32147" y="179"/>
                    </a:lnTo>
                    <a:lnTo>
                      <a:pt x="32588" y="179"/>
                    </a:lnTo>
                    <a:lnTo>
                      <a:pt x="32588" y="0"/>
                    </a:lnTo>
                    <a:close/>
                    <a:moveTo>
                      <a:pt x="33040" y="0"/>
                    </a:moveTo>
                    <a:lnTo>
                      <a:pt x="33040" y="179"/>
                    </a:lnTo>
                    <a:lnTo>
                      <a:pt x="33481" y="179"/>
                    </a:lnTo>
                    <a:lnTo>
                      <a:pt x="33481" y="0"/>
                    </a:lnTo>
                    <a:close/>
                    <a:moveTo>
                      <a:pt x="33933" y="0"/>
                    </a:moveTo>
                    <a:lnTo>
                      <a:pt x="33933" y="179"/>
                    </a:lnTo>
                    <a:lnTo>
                      <a:pt x="34374" y="179"/>
                    </a:lnTo>
                    <a:lnTo>
                      <a:pt x="34374" y="0"/>
                    </a:lnTo>
                    <a:close/>
                    <a:moveTo>
                      <a:pt x="34826" y="0"/>
                    </a:moveTo>
                    <a:lnTo>
                      <a:pt x="34826" y="179"/>
                    </a:lnTo>
                    <a:lnTo>
                      <a:pt x="35267" y="179"/>
                    </a:lnTo>
                    <a:lnTo>
                      <a:pt x="35267" y="0"/>
                    </a:lnTo>
                    <a:close/>
                    <a:moveTo>
                      <a:pt x="35719" y="0"/>
                    </a:moveTo>
                    <a:lnTo>
                      <a:pt x="35719" y="179"/>
                    </a:lnTo>
                    <a:lnTo>
                      <a:pt x="36160" y="179"/>
                    </a:lnTo>
                    <a:lnTo>
                      <a:pt x="36160" y="0"/>
                    </a:lnTo>
                    <a:close/>
                    <a:moveTo>
                      <a:pt x="36612" y="0"/>
                    </a:moveTo>
                    <a:lnTo>
                      <a:pt x="36612" y="179"/>
                    </a:lnTo>
                    <a:lnTo>
                      <a:pt x="37053" y="179"/>
                    </a:lnTo>
                    <a:lnTo>
                      <a:pt x="37053" y="0"/>
                    </a:lnTo>
                    <a:close/>
                    <a:moveTo>
                      <a:pt x="37505" y="0"/>
                    </a:moveTo>
                    <a:lnTo>
                      <a:pt x="37505" y="179"/>
                    </a:lnTo>
                    <a:lnTo>
                      <a:pt x="37946" y="179"/>
                    </a:lnTo>
                    <a:lnTo>
                      <a:pt x="37946" y="0"/>
                    </a:lnTo>
                    <a:close/>
                    <a:moveTo>
                      <a:pt x="38398" y="0"/>
                    </a:moveTo>
                    <a:lnTo>
                      <a:pt x="38398" y="179"/>
                    </a:lnTo>
                    <a:lnTo>
                      <a:pt x="38839" y="179"/>
                    </a:lnTo>
                    <a:lnTo>
                      <a:pt x="38839" y="0"/>
                    </a:lnTo>
                    <a:close/>
                    <a:moveTo>
                      <a:pt x="39291" y="0"/>
                    </a:moveTo>
                    <a:lnTo>
                      <a:pt x="39291" y="179"/>
                    </a:lnTo>
                    <a:lnTo>
                      <a:pt x="39732" y="179"/>
                    </a:lnTo>
                    <a:lnTo>
                      <a:pt x="39732" y="0"/>
                    </a:lnTo>
                    <a:close/>
                    <a:moveTo>
                      <a:pt x="40184" y="0"/>
                    </a:moveTo>
                    <a:lnTo>
                      <a:pt x="40184" y="179"/>
                    </a:lnTo>
                    <a:lnTo>
                      <a:pt x="40625" y="179"/>
                    </a:lnTo>
                    <a:lnTo>
                      <a:pt x="40625" y="0"/>
                    </a:lnTo>
                    <a:close/>
                    <a:moveTo>
                      <a:pt x="41077" y="0"/>
                    </a:moveTo>
                    <a:lnTo>
                      <a:pt x="41077" y="179"/>
                    </a:lnTo>
                    <a:lnTo>
                      <a:pt x="41518" y="179"/>
                    </a:lnTo>
                    <a:lnTo>
                      <a:pt x="41518" y="0"/>
                    </a:lnTo>
                    <a:close/>
                    <a:moveTo>
                      <a:pt x="41970" y="0"/>
                    </a:moveTo>
                    <a:lnTo>
                      <a:pt x="41970" y="179"/>
                    </a:lnTo>
                    <a:lnTo>
                      <a:pt x="42410" y="179"/>
                    </a:lnTo>
                    <a:lnTo>
                      <a:pt x="42410" y="0"/>
                    </a:lnTo>
                    <a:close/>
                    <a:moveTo>
                      <a:pt x="42863" y="0"/>
                    </a:moveTo>
                    <a:lnTo>
                      <a:pt x="42863" y="179"/>
                    </a:lnTo>
                    <a:lnTo>
                      <a:pt x="43303" y="179"/>
                    </a:lnTo>
                    <a:lnTo>
                      <a:pt x="43303" y="0"/>
                    </a:lnTo>
                    <a:close/>
                    <a:moveTo>
                      <a:pt x="43756" y="0"/>
                    </a:moveTo>
                    <a:lnTo>
                      <a:pt x="43756" y="179"/>
                    </a:lnTo>
                    <a:lnTo>
                      <a:pt x="44196" y="179"/>
                    </a:lnTo>
                    <a:lnTo>
                      <a:pt x="44196" y="0"/>
                    </a:lnTo>
                    <a:close/>
                    <a:moveTo>
                      <a:pt x="44649" y="0"/>
                    </a:moveTo>
                    <a:lnTo>
                      <a:pt x="44649" y="179"/>
                    </a:lnTo>
                    <a:lnTo>
                      <a:pt x="45089" y="179"/>
                    </a:lnTo>
                    <a:lnTo>
                      <a:pt x="45089" y="0"/>
                    </a:lnTo>
                    <a:close/>
                    <a:moveTo>
                      <a:pt x="45542" y="0"/>
                    </a:moveTo>
                    <a:lnTo>
                      <a:pt x="45542" y="179"/>
                    </a:lnTo>
                    <a:lnTo>
                      <a:pt x="45982" y="179"/>
                    </a:lnTo>
                    <a:lnTo>
                      <a:pt x="45982" y="0"/>
                    </a:lnTo>
                    <a:close/>
                    <a:moveTo>
                      <a:pt x="46435" y="0"/>
                    </a:moveTo>
                    <a:lnTo>
                      <a:pt x="46435" y="179"/>
                    </a:lnTo>
                    <a:lnTo>
                      <a:pt x="46875" y="179"/>
                    </a:lnTo>
                    <a:lnTo>
                      <a:pt x="46875" y="0"/>
                    </a:lnTo>
                    <a:close/>
                    <a:moveTo>
                      <a:pt x="47328" y="0"/>
                    </a:moveTo>
                    <a:lnTo>
                      <a:pt x="47328" y="179"/>
                    </a:lnTo>
                    <a:lnTo>
                      <a:pt x="47768" y="179"/>
                    </a:lnTo>
                    <a:lnTo>
                      <a:pt x="47768" y="0"/>
                    </a:lnTo>
                    <a:close/>
                    <a:moveTo>
                      <a:pt x="48221" y="0"/>
                    </a:moveTo>
                    <a:lnTo>
                      <a:pt x="48221" y="179"/>
                    </a:lnTo>
                    <a:lnTo>
                      <a:pt x="48661" y="179"/>
                    </a:lnTo>
                    <a:lnTo>
                      <a:pt x="48661" y="0"/>
                    </a:lnTo>
                    <a:close/>
                    <a:moveTo>
                      <a:pt x="49114" y="0"/>
                    </a:moveTo>
                    <a:lnTo>
                      <a:pt x="49114" y="179"/>
                    </a:lnTo>
                    <a:lnTo>
                      <a:pt x="49554" y="179"/>
                    </a:lnTo>
                    <a:lnTo>
                      <a:pt x="49554" y="0"/>
                    </a:lnTo>
                    <a:close/>
                    <a:moveTo>
                      <a:pt x="50007" y="0"/>
                    </a:moveTo>
                    <a:lnTo>
                      <a:pt x="50007" y="179"/>
                    </a:lnTo>
                    <a:lnTo>
                      <a:pt x="50447" y="179"/>
                    </a:lnTo>
                    <a:lnTo>
                      <a:pt x="50447" y="0"/>
                    </a:lnTo>
                    <a:close/>
                    <a:moveTo>
                      <a:pt x="50900" y="0"/>
                    </a:moveTo>
                    <a:lnTo>
                      <a:pt x="50900" y="179"/>
                    </a:lnTo>
                    <a:lnTo>
                      <a:pt x="51340" y="179"/>
                    </a:lnTo>
                    <a:lnTo>
                      <a:pt x="51340" y="0"/>
                    </a:lnTo>
                    <a:close/>
                    <a:moveTo>
                      <a:pt x="51793" y="0"/>
                    </a:moveTo>
                    <a:lnTo>
                      <a:pt x="51793" y="179"/>
                    </a:lnTo>
                    <a:lnTo>
                      <a:pt x="52233" y="179"/>
                    </a:lnTo>
                    <a:lnTo>
                      <a:pt x="52233" y="0"/>
                    </a:lnTo>
                    <a:close/>
                    <a:moveTo>
                      <a:pt x="52686" y="0"/>
                    </a:moveTo>
                    <a:lnTo>
                      <a:pt x="52686" y="179"/>
                    </a:lnTo>
                    <a:lnTo>
                      <a:pt x="53126" y="179"/>
                    </a:lnTo>
                    <a:lnTo>
                      <a:pt x="53126" y="0"/>
                    </a:lnTo>
                    <a:close/>
                    <a:moveTo>
                      <a:pt x="53579" y="0"/>
                    </a:moveTo>
                    <a:lnTo>
                      <a:pt x="53579" y="179"/>
                    </a:lnTo>
                    <a:lnTo>
                      <a:pt x="54019" y="179"/>
                    </a:lnTo>
                    <a:lnTo>
                      <a:pt x="54019" y="0"/>
                    </a:lnTo>
                    <a:close/>
                    <a:moveTo>
                      <a:pt x="54472" y="0"/>
                    </a:moveTo>
                    <a:lnTo>
                      <a:pt x="54472" y="179"/>
                    </a:lnTo>
                    <a:lnTo>
                      <a:pt x="54912" y="179"/>
                    </a:lnTo>
                    <a:lnTo>
                      <a:pt x="54912" y="0"/>
                    </a:lnTo>
                    <a:close/>
                    <a:moveTo>
                      <a:pt x="55364" y="0"/>
                    </a:moveTo>
                    <a:lnTo>
                      <a:pt x="55364" y="179"/>
                    </a:lnTo>
                    <a:lnTo>
                      <a:pt x="55805" y="179"/>
                    </a:lnTo>
                    <a:lnTo>
                      <a:pt x="55805" y="0"/>
                    </a:lnTo>
                    <a:close/>
                    <a:moveTo>
                      <a:pt x="56257" y="0"/>
                    </a:moveTo>
                    <a:lnTo>
                      <a:pt x="56257" y="179"/>
                    </a:lnTo>
                    <a:lnTo>
                      <a:pt x="56698" y="179"/>
                    </a:lnTo>
                    <a:lnTo>
                      <a:pt x="56698" y="0"/>
                    </a:lnTo>
                    <a:close/>
                    <a:moveTo>
                      <a:pt x="57150" y="0"/>
                    </a:moveTo>
                    <a:lnTo>
                      <a:pt x="57150" y="179"/>
                    </a:lnTo>
                    <a:lnTo>
                      <a:pt x="57591" y="179"/>
                    </a:lnTo>
                    <a:lnTo>
                      <a:pt x="57591" y="0"/>
                    </a:lnTo>
                    <a:close/>
                    <a:moveTo>
                      <a:pt x="58043" y="0"/>
                    </a:moveTo>
                    <a:lnTo>
                      <a:pt x="58043" y="179"/>
                    </a:lnTo>
                    <a:lnTo>
                      <a:pt x="58484" y="179"/>
                    </a:lnTo>
                    <a:lnTo>
                      <a:pt x="58484" y="0"/>
                    </a:lnTo>
                    <a:close/>
                    <a:moveTo>
                      <a:pt x="58936" y="0"/>
                    </a:moveTo>
                    <a:lnTo>
                      <a:pt x="58936" y="179"/>
                    </a:lnTo>
                    <a:lnTo>
                      <a:pt x="59377" y="179"/>
                    </a:lnTo>
                    <a:lnTo>
                      <a:pt x="59377" y="0"/>
                    </a:lnTo>
                    <a:close/>
                    <a:moveTo>
                      <a:pt x="59829" y="0"/>
                    </a:moveTo>
                    <a:lnTo>
                      <a:pt x="59829" y="179"/>
                    </a:lnTo>
                    <a:lnTo>
                      <a:pt x="60270" y="179"/>
                    </a:lnTo>
                    <a:lnTo>
                      <a:pt x="60270" y="0"/>
                    </a:lnTo>
                    <a:close/>
                    <a:moveTo>
                      <a:pt x="60722" y="0"/>
                    </a:moveTo>
                    <a:lnTo>
                      <a:pt x="60722" y="179"/>
                    </a:lnTo>
                    <a:lnTo>
                      <a:pt x="61163" y="179"/>
                    </a:lnTo>
                    <a:lnTo>
                      <a:pt x="61163" y="0"/>
                    </a:lnTo>
                    <a:close/>
                    <a:moveTo>
                      <a:pt x="61615" y="0"/>
                    </a:moveTo>
                    <a:lnTo>
                      <a:pt x="61615" y="179"/>
                    </a:lnTo>
                    <a:lnTo>
                      <a:pt x="62056" y="179"/>
                    </a:lnTo>
                    <a:lnTo>
                      <a:pt x="62056" y="0"/>
                    </a:lnTo>
                    <a:close/>
                    <a:moveTo>
                      <a:pt x="62508" y="0"/>
                    </a:moveTo>
                    <a:lnTo>
                      <a:pt x="62508" y="179"/>
                    </a:lnTo>
                    <a:lnTo>
                      <a:pt x="62949" y="179"/>
                    </a:lnTo>
                    <a:lnTo>
                      <a:pt x="62949" y="0"/>
                    </a:lnTo>
                    <a:close/>
                    <a:moveTo>
                      <a:pt x="63401" y="0"/>
                    </a:moveTo>
                    <a:lnTo>
                      <a:pt x="63401" y="179"/>
                    </a:lnTo>
                    <a:lnTo>
                      <a:pt x="63842" y="179"/>
                    </a:lnTo>
                    <a:lnTo>
                      <a:pt x="63842" y="0"/>
                    </a:lnTo>
                    <a:close/>
                    <a:moveTo>
                      <a:pt x="64294" y="0"/>
                    </a:moveTo>
                    <a:lnTo>
                      <a:pt x="64294" y="179"/>
                    </a:lnTo>
                    <a:lnTo>
                      <a:pt x="64735" y="179"/>
                    </a:lnTo>
                    <a:lnTo>
                      <a:pt x="64735" y="0"/>
                    </a:lnTo>
                    <a:close/>
                    <a:moveTo>
                      <a:pt x="65187" y="0"/>
                    </a:moveTo>
                    <a:lnTo>
                      <a:pt x="65187" y="179"/>
                    </a:lnTo>
                    <a:lnTo>
                      <a:pt x="65628" y="179"/>
                    </a:lnTo>
                    <a:lnTo>
                      <a:pt x="65628" y="0"/>
                    </a:lnTo>
                    <a:close/>
                    <a:moveTo>
                      <a:pt x="66080" y="0"/>
                    </a:moveTo>
                    <a:lnTo>
                      <a:pt x="66080" y="179"/>
                    </a:lnTo>
                    <a:lnTo>
                      <a:pt x="66521" y="179"/>
                    </a:lnTo>
                    <a:lnTo>
                      <a:pt x="66521" y="0"/>
                    </a:lnTo>
                    <a:close/>
                    <a:moveTo>
                      <a:pt x="66973" y="0"/>
                    </a:moveTo>
                    <a:lnTo>
                      <a:pt x="66973" y="179"/>
                    </a:lnTo>
                    <a:lnTo>
                      <a:pt x="67414" y="179"/>
                    </a:lnTo>
                    <a:lnTo>
                      <a:pt x="67414" y="0"/>
                    </a:lnTo>
                    <a:close/>
                    <a:moveTo>
                      <a:pt x="67866" y="0"/>
                    </a:moveTo>
                    <a:lnTo>
                      <a:pt x="67866" y="179"/>
                    </a:lnTo>
                    <a:lnTo>
                      <a:pt x="68307" y="179"/>
                    </a:lnTo>
                    <a:lnTo>
                      <a:pt x="68307" y="0"/>
                    </a:lnTo>
                    <a:close/>
                    <a:moveTo>
                      <a:pt x="68759" y="0"/>
                    </a:moveTo>
                    <a:lnTo>
                      <a:pt x="68759" y="179"/>
                    </a:lnTo>
                    <a:lnTo>
                      <a:pt x="69200" y="179"/>
                    </a:lnTo>
                    <a:lnTo>
                      <a:pt x="69200" y="0"/>
                    </a:lnTo>
                    <a:close/>
                    <a:moveTo>
                      <a:pt x="69652" y="0"/>
                    </a:moveTo>
                    <a:lnTo>
                      <a:pt x="69652" y="179"/>
                    </a:lnTo>
                    <a:lnTo>
                      <a:pt x="70093" y="179"/>
                    </a:lnTo>
                    <a:lnTo>
                      <a:pt x="70093" y="0"/>
                    </a:lnTo>
                    <a:close/>
                    <a:moveTo>
                      <a:pt x="70545" y="0"/>
                    </a:moveTo>
                    <a:lnTo>
                      <a:pt x="70545" y="179"/>
                    </a:lnTo>
                    <a:lnTo>
                      <a:pt x="70985" y="179"/>
                    </a:lnTo>
                    <a:lnTo>
                      <a:pt x="70985" y="0"/>
                    </a:lnTo>
                    <a:close/>
                    <a:moveTo>
                      <a:pt x="71438" y="0"/>
                    </a:moveTo>
                    <a:lnTo>
                      <a:pt x="71438" y="179"/>
                    </a:lnTo>
                    <a:lnTo>
                      <a:pt x="71878" y="179"/>
                    </a:lnTo>
                    <a:lnTo>
                      <a:pt x="71878" y="0"/>
                    </a:lnTo>
                    <a:close/>
                    <a:moveTo>
                      <a:pt x="72331" y="0"/>
                    </a:moveTo>
                    <a:lnTo>
                      <a:pt x="72331" y="179"/>
                    </a:lnTo>
                    <a:lnTo>
                      <a:pt x="72771" y="179"/>
                    </a:lnTo>
                    <a:lnTo>
                      <a:pt x="72771" y="0"/>
                    </a:lnTo>
                    <a:close/>
                    <a:moveTo>
                      <a:pt x="73224" y="0"/>
                    </a:moveTo>
                    <a:lnTo>
                      <a:pt x="73224" y="179"/>
                    </a:lnTo>
                    <a:lnTo>
                      <a:pt x="73664" y="179"/>
                    </a:lnTo>
                    <a:lnTo>
                      <a:pt x="73664" y="0"/>
                    </a:lnTo>
                    <a:close/>
                    <a:moveTo>
                      <a:pt x="74117" y="0"/>
                    </a:moveTo>
                    <a:lnTo>
                      <a:pt x="74117" y="179"/>
                    </a:lnTo>
                    <a:lnTo>
                      <a:pt x="74557" y="179"/>
                    </a:lnTo>
                    <a:lnTo>
                      <a:pt x="74557" y="0"/>
                    </a:lnTo>
                    <a:close/>
                    <a:moveTo>
                      <a:pt x="75010" y="0"/>
                    </a:moveTo>
                    <a:lnTo>
                      <a:pt x="75010" y="179"/>
                    </a:lnTo>
                    <a:lnTo>
                      <a:pt x="75450" y="179"/>
                    </a:lnTo>
                    <a:lnTo>
                      <a:pt x="75450" y="0"/>
                    </a:lnTo>
                    <a:close/>
                    <a:moveTo>
                      <a:pt x="75903" y="0"/>
                    </a:moveTo>
                    <a:lnTo>
                      <a:pt x="75903" y="179"/>
                    </a:lnTo>
                    <a:lnTo>
                      <a:pt x="76343" y="179"/>
                    </a:lnTo>
                    <a:lnTo>
                      <a:pt x="76343" y="0"/>
                    </a:lnTo>
                    <a:close/>
                    <a:moveTo>
                      <a:pt x="76796" y="0"/>
                    </a:moveTo>
                    <a:lnTo>
                      <a:pt x="76796" y="179"/>
                    </a:lnTo>
                    <a:lnTo>
                      <a:pt x="77236" y="179"/>
                    </a:lnTo>
                    <a:lnTo>
                      <a:pt x="77236" y="0"/>
                    </a:lnTo>
                    <a:close/>
                    <a:moveTo>
                      <a:pt x="77689" y="0"/>
                    </a:moveTo>
                    <a:lnTo>
                      <a:pt x="77689" y="179"/>
                    </a:lnTo>
                    <a:lnTo>
                      <a:pt x="78129" y="179"/>
                    </a:lnTo>
                    <a:lnTo>
                      <a:pt x="78129" y="0"/>
                    </a:lnTo>
                    <a:close/>
                    <a:moveTo>
                      <a:pt x="78582" y="0"/>
                    </a:moveTo>
                    <a:lnTo>
                      <a:pt x="78582" y="179"/>
                    </a:lnTo>
                    <a:lnTo>
                      <a:pt x="79022" y="179"/>
                    </a:lnTo>
                    <a:lnTo>
                      <a:pt x="79022" y="0"/>
                    </a:lnTo>
                    <a:close/>
                    <a:moveTo>
                      <a:pt x="79475" y="0"/>
                    </a:moveTo>
                    <a:lnTo>
                      <a:pt x="79475" y="179"/>
                    </a:lnTo>
                    <a:lnTo>
                      <a:pt x="79915" y="179"/>
                    </a:lnTo>
                    <a:lnTo>
                      <a:pt x="79915" y="0"/>
                    </a:lnTo>
                    <a:close/>
                    <a:moveTo>
                      <a:pt x="80368" y="0"/>
                    </a:moveTo>
                    <a:lnTo>
                      <a:pt x="80368" y="179"/>
                    </a:lnTo>
                    <a:lnTo>
                      <a:pt x="80808" y="179"/>
                    </a:lnTo>
                    <a:lnTo>
                      <a:pt x="80808" y="0"/>
                    </a:lnTo>
                    <a:close/>
                    <a:moveTo>
                      <a:pt x="81261" y="0"/>
                    </a:moveTo>
                    <a:lnTo>
                      <a:pt x="81261" y="179"/>
                    </a:lnTo>
                    <a:lnTo>
                      <a:pt x="81701" y="179"/>
                    </a:lnTo>
                    <a:lnTo>
                      <a:pt x="81701" y="0"/>
                    </a:lnTo>
                    <a:close/>
                    <a:moveTo>
                      <a:pt x="82154" y="0"/>
                    </a:moveTo>
                    <a:lnTo>
                      <a:pt x="82154" y="179"/>
                    </a:lnTo>
                    <a:lnTo>
                      <a:pt x="82594" y="179"/>
                    </a:lnTo>
                    <a:lnTo>
                      <a:pt x="82594" y="0"/>
                    </a:lnTo>
                    <a:close/>
                    <a:moveTo>
                      <a:pt x="83047" y="0"/>
                    </a:moveTo>
                    <a:lnTo>
                      <a:pt x="83047" y="179"/>
                    </a:lnTo>
                    <a:lnTo>
                      <a:pt x="83487" y="179"/>
                    </a:lnTo>
                    <a:lnTo>
                      <a:pt x="83487" y="0"/>
                    </a:lnTo>
                    <a:close/>
                    <a:moveTo>
                      <a:pt x="83939" y="0"/>
                    </a:moveTo>
                    <a:lnTo>
                      <a:pt x="83939" y="179"/>
                    </a:lnTo>
                    <a:lnTo>
                      <a:pt x="84380" y="179"/>
                    </a:lnTo>
                    <a:lnTo>
                      <a:pt x="84380" y="0"/>
                    </a:lnTo>
                    <a:close/>
                    <a:moveTo>
                      <a:pt x="84832" y="0"/>
                    </a:moveTo>
                    <a:lnTo>
                      <a:pt x="84832" y="179"/>
                    </a:lnTo>
                    <a:lnTo>
                      <a:pt x="85273" y="179"/>
                    </a:lnTo>
                    <a:lnTo>
                      <a:pt x="8527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57"/>
              <p:cNvSpPr/>
              <p:nvPr/>
            </p:nvSpPr>
            <p:spPr>
              <a:xfrm>
                <a:off x="6162580" y="4124247"/>
                <a:ext cx="2729162" cy="6145"/>
              </a:xfrm>
              <a:custGeom>
                <a:avLst/>
                <a:gdLst/>
                <a:ahLst/>
                <a:cxnLst/>
                <a:rect l="l" t="t" r="r" b="b"/>
                <a:pathLst>
                  <a:path w="85273" h="192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441" y="191"/>
                    </a:lnTo>
                    <a:lnTo>
                      <a:pt x="441" y="1"/>
                    </a:lnTo>
                    <a:close/>
                    <a:moveTo>
                      <a:pt x="893" y="1"/>
                    </a:moveTo>
                    <a:lnTo>
                      <a:pt x="893" y="191"/>
                    </a:lnTo>
                    <a:lnTo>
                      <a:pt x="1334" y="191"/>
                    </a:lnTo>
                    <a:lnTo>
                      <a:pt x="1334" y="1"/>
                    </a:lnTo>
                    <a:close/>
                    <a:moveTo>
                      <a:pt x="1786" y="1"/>
                    </a:moveTo>
                    <a:lnTo>
                      <a:pt x="1786" y="191"/>
                    </a:lnTo>
                    <a:lnTo>
                      <a:pt x="2227" y="191"/>
                    </a:lnTo>
                    <a:lnTo>
                      <a:pt x="2227" y="1"/>
                    </a:lnTo>
                    <a:close/>
                    <a:moveTo>
                      <a:pt x="2679" y="1"/>
                    </a:moveTo>
                    <a:lnTo>
                      <a:pt x="2679" y="191"/>
                    </a:lnTo>
                    <a:lnTo>
                      <a:pt x="3120" y="191"/>
                    </a:lnTo>
                    <a:lnTo>
                      <a:pt x="3120" y="1"/>
                    </a:lnTo>
                    <a:close/>
                    <a:moveTo>
                      <a:pt x="3572" y="1"/>
                    </a:moveTo>
                    <a:lnTo>
                      <a:pt x="3572" y="191"/>
                    </a:lnTo>
                    <a:lnTo>
                      <a:pt x="4013" y="191"/>
                    </a:lnTo>
                    <a:lnTo>
                      <a:pt x="4013" y="1"/>
                    </a:lnTo>
                    <a:close/>
                    <a:moveTo>
                      <a:pt x="4465" y="1"/>
                    </a:moveTo>
                    <a:lnTo>
                      <a:pt x="4465" y="191"/>
                    </a:lnTo>
                    <a:lnTo>
                      <a:pt x="4906" y="191"/>
                    </a:lnTo>
                    <a:lnTo>
                      <a:pt x="4906" y="1"/>
                    </a:lnTo>
                    <a:close/>
                    <a:moveTo>
                      <a:pt x="5358" y="1"/>
                    </a:moveTo>
                    <a:lnTo>
                      <a:pt x="5358" y="191"/>
                    </a:lnTo>
                    <a:lnTo>
                      <a:pt x="5799" y="191"/>
                    </a:lnTo>
                    <a:lnTo>
                      <a:pt x="5799" y="1"/>
                    </a:lnTo>
                    <a:close/>
                    <a:moveTo>
                      <a:pt x="6251" y="1"/>
                    </a:moveTo>
                    <a:lnTo>
                      <a:pt x="6251" y="191"/>
                    </a:lnTo>
                    <a:lnTo>
                      <a:pt x="6692" y="191"/>
                    </a:lnTo>
                    <a:lnTo>
                      <a:pt x="6692" y="1"/>
                    </a:lnTo>
                    <a:close/>
                    <a:moveTo>
                      <a:pt x="7144" y="1"/>
                    </a:moveTo>
                    <a:lnTo>
                      <a:pt x="7144" y="191"/>
                    </a:lnTo>
                    <a:lnTo>
                      <a:pt x="7585" y="191"/>
                    </a:lnTo>
                    <a:lnTo>
                      <a:pt x="7585" y="1"/>
                    </a:lnTo>
                    <a:close/>
                    <a:moveTo>
                      <a:pt x="8037" y="1"/>
                    </a:moveTo>
                    <a:lnTo>
                      <a:pt x="8037" y="191"/>
                    </a:lnTo>
                    <a:lnTo>
                      <a:pt x="8478" y="191"/>
                    </a:lnTo>
                    <a:lnTo>
                      <a:pt x="8478" y="1"/>
                    </a:lnTo>
                    <a:close/>
                    <a:moveTo>
                      <a:pt x="8930" y="1"/>
                    </a:moveTo>
                    <a:lnTo>
                      <a:pt x="8930" y="191"/>
                    </a:lnTo>
                    <a:lnTo>
                      <a:pt x="9371" y="191"/>
                    </a:lnTo>
                    <a:lnTo>
                      <a:pt x="9371" y="1"/>
                    </a:lnTo>
                    <a:close/>
                    <a:moveTo>
                      <a:pt x="9823" y="1"/>
                    </a:moveTo>
                    <a:lnTo>
                      <a:pt x="9823" y="191"/>
                    </a:lnTo>
                    <a:lnTo>
                      <a:pt x="10264" y="191"/>
                    </a:lnTo>
                    <a:lnTo>
                      <a:pt x="10264" y="1"/>
                    </a:lnTo>
                    <a:close/>
                    <a:moveTo>
                      <a:pt x="10716" y="1"/>
                    </a:moveTo>
                    <a:lnTo>
                      <a:pt x="10716" y="191"/>
                    </a:lnTo>
                    <a:lnTo>
                      <a:pt x="11157" y="191"/>
                    </a:lnTo>
                    <a:lnTo>
                      <a:pt x="11157" y="1"/>
                    </a:lnTo>
                    <a:close/>
                    <a:moveTo>
                      <a:pt x="11609" y="1"/>
                    </a:moveTo>
                    <a:lnTo>
                      <a:pt x="11609" y="191"/>
                    </a:lnTo>
                    <a:lnTo>
                      <a:pt x="12050" y="191"/>
                    </a:lnTo>
                    <a:lnTo>
                      <a:pt x="12050" y="1"/>
                    </a:lnTo>
                    <a:close/>
                    <a:moveTo>
                      <a:pt x="12502" y="1"/>
                    </a:moveTo>
                    <a:lnTo>
                      <a:pt x="12502" y="191"/>
                    </a:lnTo>
                    <a:lnTo>
                      <a:pt x="12943" y="191"/>
                    </a:lnTo>
                    <a:lnTo>
                      <a:pt x="12943" y="1"/>
                    </a:lnTo>
                    <a:close/>
                    <a:moveTo>
                      <a:pt x="13395" y="1"/>
                    </a:moveTo>
                    <a:lnTo>
                      <a:pt x="13395" y="191"/>
                    </a:lnTo>
                    <a:lnTo>
                      <a:pt x="13835" y="191"/>
                    </a:lnTo>
                    <a:lnTo>
                      <a:pt x="13835" y="1"/>
                    </a:lnTo>
                    <a:close/>
                    <a:moveTo>
                      <a:pt x="14288" y="1"/>
                    </a:moveTo>
                    <a:lnTo>
                      <a:pt x="14288" y="191"/>
                    </a:lnTo>
                    <a:lnTo>
                      <a:pt x="14728" y="191"/>
                    </a:lnTo>
                    <a:lnTo>
                      <a:pt x="14728" y="1"/>
                    </a:lnTo>
                    <a:close/>
                    <a:moveTo>
                      <a:pt x="15181" y="1"/>
                    </a:moveTo>
                    <a:lnTo>
                      <a:pt x="15181" y="191"/>
                    </a:lnTo>
                    <a:lnTo>
                      <a:pt x="15621" y="191"/>
                    </a:lnTo>
                    <a:lnTo>
                      <a:pt x="15621" y="1"/>
                    </a:lnTo>
                    <a:close/>
                    <a:moveTo>
                      <a:pt x="16074" y="1"/>
                    </a:moveTo>
                    <a:lnTo>
                      <a:pt x="16074" y="191"/>
                    </a:lnTo>
                    <a:lnTo>
                      <a:pt x="16514" y="191"/>
                    </a:lnTo>
                    <a:lnTo>
                      <a:pt x="16514" y="1"/>
                    </a:lnTo>
                    <a:close/>
                    <a:moveTo>
                      <a:pt x="16967" y="1"/>
                    </a:moveTo>
                    <a:lnTo>
                      <a:pt x="16967" y="191"/>
                    </a:lnTo>
                    <a:lnTo>
                      <a:pt x="17407" y="191"/>
                    </a:lnTo>
                    <a:lnTo>
                      <a:pt x="17407" y="1"/>
                    </a:lnTo>
                    <a:close/>
                    <a:moveTo>
                      <a:pt x="17860" y="1"/>
                    </a:moveTo>
                    <a:lnTo>
                      <a:pt x="17860" y="191"/>
                    </a:lnTo>
                    <a:lnTo>
                      <a:pt x="18300" y="191"/>
                    </a:lnTo>
                    <a:lnTo>
                      <a:pt x="18300" y="1"/>
                    </a:lnTo>
                    <a:close/>
                    <a:moveTo>
                      <a:pt x="18753" y="1"/>
                    </a:moveTo>
                    <a:lnTo>
                      <a:pt x="18753" y="191"/>
                    </a:lnTo>
                    <a:lnTo>
                      <a:pt x="19193" y="191"/>
                    </a:lnTo>
                    <a:lnTo>
                      <a:pt x="19193" y="1"/>
                    </a:lnTo>
                    <a:close/>
                    <a:moveTo>
                      <a:pt x="19646" y="1"/>
                    </a:moveTo>
                    <a:lnTo>
                      <a:pt x="19646" y="191"/>
                    </a:lnTo>
                    <a:lnTo>
                      <a:pt x="20086" y="191"/>
                    </a:lnTo>
                    <a:lnTo>
                      <a:pt x="20086" y="1"/>
                    </a:lnTo>
                    <a:close/>
                    <a:moveTo>
                      <a:pt x="20539" y="1"/>
                    </a:moveTo>
                    <a:lnTo>
                      <a:pt x="20539" y="191"/>
                    </a:lnTo>
                    <a:lnTo>
                      <a:pt x="20979" y="191"/>
                    </a:lnTo>
                    <a:lnTo>
                      <a:pt x="20979" y="1"/>
                    </a:lnTo>
                    <a:close/>
                    <a:moveTo>
                      <a:pt x="21432" y="1"/>
                    </a:moveTo>
                    <a:lnTo>
                      <a:pt x="21432" y="191"/>
                    </a:lnTo>
                    <a:lnTo>
                      <a:pt x="21872" y="191"/>
                    </a:lnTo>
                    <a:lnTo>
                      <a:pt x="21872" y="1"/>
                    </a:lnTo>
                    <a:close/>
                    <a:moveTo>
                      <a:pt x="22325" y="1"/>
                    </a:moveTo>
                    <a:lnTo>
                      <a:pt x="22325" y="191"/>
                    </a:lnTo>
                    <a:lnTo>
                      <a:pt x="22765" y="191"/>
                    </a:lnTo>
                    <a:lnTo>
                      <a:pt x="22765" y="1"/>
                    </a:lnTo>
                    <a:close/>
                    <a:moveTo>
                      <a:pt x="23218" y="1"/>
                    </a:moveTo>
                    <a:lnTo>
                      <a:pt x="23218" y="191"/>
                    </a:lnTo>
                    <a:lnTo>
                      <a:pt x="23658" y="191"/>
                    </a:lnTo>
                    <a:lnTo>
                      <a:pt x="23658" y="1"/>
                    </a:lnTo>
                    <a:close/>
                    <a:moveTo>
                      <a:pt x="24111" y="1"/>
                    </a:moveTo>
                    <a:lnTo>
                      <a:pt x="24111" y="191"/>
                    </a:lnTo>
                    <a:lnTo>
                      <a:pt x="24551" y="191"/>
                    </a:lnTo>
                    <a:lnTo>
                      <a:pt x="24551" y="1"/>
                    </a:lnTo>
                    <a:close/>
                    <a:moveTo>
                      <a:pt x="25004" y="1"/>
                    </a:moveTo>
                    <a:lnTo>
                      <a:pt x="25004" y="191"/>
                    </a:lnTo>
                    <a:lnTo>
                      <a:pt x="25444" y="191"/>
                    </a:lnTo>
                    <a:lnTo>
                      <a:pt x="25444" y="1"/>
                    </a:lnTo>
                    <a:close/>
                    <a:moveTo>
                      <a:pt x="25897" y="1"/>
                    </a:moveTo>
                    <a:lnTo>
                      <a:pt x="25897" y="191"/>
                    </a:lnTo>
                    <a:lnTo>
                      <a:pt x="26337" y="191"/>
                    </a:lnTo>
                    <a:lnTo>
                      <a:pt x="26337" y="1"/>
                    </a:lnTo>
                    <a:close/>
                    <a:moveTo>
                      <a:pt x="26789" y="1"/>
                    </a:moveTo>
                    <a:lnTo>
                      <a:pt x="26789" y="191"/>
                    </a:lnTo>
                    <a:lnTo>
                      <a:pt x="27230" y="191"/>
                    </a:lnTo>
                    <a:lnTo>
                      <a:pt x="27230" y="1"/>
                    </a:lnTo>
                    <a:close/>
                    <a:moveTo>
                      <a:pt x="27682" y="1"/>
                    </a:moveTo>
                    <a:lnTo>
                      <a:pt x="27682" y="191"/>
                    </a:lnTo>
                    <a:lnTo>
                      <a:pt x="28123" y="191"/>
                    </a:lnTo>
                    <a:lnTo>
                      <a:pt x="28123" y="1"/>
                    </a:lnTo>
                    <a:close/>
                    <a:moveTo>
                      <a:pt x="28575" y="1"/>
                    </a:moveTo>
                    <a:lnTo>
                      <a:pt x="28575" y="191"/>
                    </a:lnTo>
                    <a:lnTo>
                      <a:pt x="29016" y="191"/>
                    </a:lnTo>
                    <a:lnTo>
                      <a:pt x="29016" y="1"/>
                    </a:lnTo>
                    <a:close/>
                    <a:moveTo>
                      <a:pt x="29468" y="1"/>
                    </a:moveTo>
                    <a:lnTo>
                      <a:pt x="29468" y="191"/>
                    </a:lnTo>
                    <a:lnTo>
                      <a:pt x="29909" y="191"/>
                    </a:lnTo>
                    <a:lnTo>
                      <a:pt x="29909" y="1"/>
                    </a:lnTo>
                    <a:close/>
                    <a:moveTo>
                      <a:pt x="30361" y="1"/>
                    </a:moveTo>
                    <a:lnTo>
                      <a:pt x="30361" y="191"/>
                    </a:lnTo>
                    <a:lnTo>
                      <a:pt x="30802" y="191"/>
                    </a:lnTo>
                    <a:lnTo>
                      <a:pt x="30802" y="1"/>
                    </a:lnTo>
                    <a:close/>
                    <a:moveTo>
                      <a:pt x="31254" y="1"/>
                    </a:moveTo>
                    <a:lnTo>
                      <a:pt x="31254" y="191"/>
                    </a:lnTo>
                    <a:lnTo>
                      <a:pt x="31695" y="191"/>
                    </a:lnTo>
                    <a:lnTo>
                      <a:pt x="31695" y="1"/>
                    </a:lnTo>
                    <a:close/>
                    <a:moveTo>
                      <a:pt x="32147" y="1"/>
                    </a:moveTo>
                    <a:lnTo>
                      <a:pt x="32147" y="191"/>
                    </a:lnTo>
                    <a:lnTo>
                      <a:pt x="32588" y="191"/>
                    </a:lnTo>
                    <a:lnTo>
                      <a:pt x="32588" y="1"/>
                    </a:lnTo>
                    <a:close/>
                    <a:moveTo>
                      <a:pt x="33040" y="1"/>
                    </a:moveTo>
                    <a:lnTo>
                      <a:pt x="33040" y="191"/>
                    </a:lnTo>
                    <a:lnTo>
                      <a:pt x="33481" y="191"/>
                    </a:lnTo>
                    <a:lnTo>
                      <a:pt x="33481" y="1"/>
                    </a:lnTo>
                    <a:close/>
                    <a:moveTo>
                      <a:pt x="33933" y="1"/>
                    </a:moveTo>
                    <a:lnTo>
                      <a:pt x="33933" y="191"/>
                    </a:lnTo>
                    <a:lnTo>
                      <a:pt x="34374" y="191"/>
                    </a:lnTo>
                    <a:lnTo>
                      <a:pt x="34374" y="1"/>
                    </a:lnTo>
                    <a:close/>
                    <a:moveTo>
                      <a:pt x="34826" y="1"/>
                    </a:moveTo>
                    <a:lnTo>
                      <a:pt x="34826" y="191"/>
                    </a:lnTo>
                    <a:lnTo>
                      <a:pt x="35267" y="191"/>
                    </a:lnTo>
                    <a:lnTo>
                      <a:pt x="35267" y="1"/>
                    </a:lnTo>
                    <a:close/>
                    <a:moveTo>
                      <a:pt x="35719" y="1"/>
                    </a:moveTo>
                    <a:lnTo>
                      <a:pt x="35719" y="191"/>
                    </a:lnTo>
                    <a:lnTo>
                      <a:pt x="36160" y="191"/>
                    </a:lnTo>
                    <a:lnTo>
                      <a:pt x="36160" y="1"/>
                    </a:lnTo>
                    <a:close/>
                    <a:moveTo>
                      <a:pt x="36612" y="1"/>
                    </a:moveTo>
                    <a:lnTo>
                      <a:pt x="36612" y="191"/>
                    </a:lnTo>
                    <a:lnTo>
                      <a:pt x="37053" y="191"/>
                    </a:lnTo>
                    <a:lnTo>
                      <a:pt x="37053" y="1"/>
                    </a:lnTo>
                    <a:close/>
                    <a:moveTo>
                      <a:pt x="37505" y="1"/>
                    </a:moveTo>
                    <a:lnTo>
                      <a:pt x="37505" y="191"/>
                    </a:lnTo>
                    <a:lnTo>
                      <a:pt x="37946" y="191"/>
                    </a:lnTo>
                    <a:lnTo>
                      <a:pt x="37946" y="1"/>
                    </a:lnTo>
                    <a:close/>
                    <a:moveTo>
                      <a:pt x="38398" y="1"/>
                    </a:moveTo>
                    <a:lnTo>
                      <a:pt x="38398" y="191"/>
                    </a:lnTo>
                    <a:lnTo>
                      <a:pt x="38839" y="191"/>
                    </a:lnTo>
                    <a:lnTo>
                      <a:pt x="38839" y="1"/>
                    </a:lnTo>
                    <a:close/>
                    <a:moveTo>
                      <a:pt x="39291" y="1"/>
                    </a:moveTo>
                    <a:lnTo>
                      <a:pt x="39291" y="191"/>
                    </a:lnTo>
                    <a:lnTo>
                      <a:pt x="39732" y="191"/>
                    </a:lnTo>
                    <a:lnTo>
                      <a:pt x="39732" y="1"/>
                    </a:lnTo>
                    <a:close/>
                    <a:moveTo>
                      <a:pt x="40184" y="1"/>
                    </a:moveTo>
                    <a:lnTo>
                      <a:pt x="40184" y="191"/>
                    </a:lnTo>
                    <a:lnTo>
                      <a:pt x="40625" y="191"/>
                    </a:lnTo>
                    <a:lnTo>
                      <a:pt x="40625" y="1"/>
                    </a:lnTo>
                    <a:close/>
                    <a:moveTo>
                      <a:pt x="41077" y="1"/>
                    </a:moveTo>
                    <a:lnTo>
                      <a:pt x="41077" y="191"/>
                    </a:lnTo>
                    <a:lnTo>
                      <a:pt x="41518" y="191"/>
                    </a:lnTo>
                    <a:lnTo>
                      <a:pt x="41518" y="1"/>
                    </a:lnTo>
                    <a:close/>
                    <a:moveTo>
                      <a:pt x="41970" y="1"/>
                    </a:moveTo>
                    <a:lnTo>
                      <a:pt x="41970" y="191"/>
                    </a:lnTo>
                    <a:lnTo>
                      <a:pt x="42410" y="191"/>
                    </a:lnTo>
                    <a:lnTo>
                      <a:pt x="42410" y="1"/>
                    </a:lnTo>
                    <a:close/>
                    <a:moveTo>
                      <a:pt x="42863" y="1"/>
                    </a:moveTo>
                    <a:lnTo>
                      <a:pt x="42863" y="191"/>
                    </a:lnTo>
                    <a:lnTo>
                      <a:pt x="43303" y="191"/>
                    </a:lnTo>
                    <a:lnTo>
                      <a:pt x="43303" y="1"/>
                    </a:lnTo>
                    <a:close/>
                    <a:moveTo>
                      <a:pt x="43756" y="1"/>
                    </a:moveTo>
                    <a:lnTo>
                      <a:pt x="43756" y="191"/>
                    </a:lnTo>
                    <a:lnTo>
                      <a:pt x="44196" y="191"/>
                    </a:lnTo>
                    <a:lnTo>
                      <a:pt x="44196" y="1"/>
                    </a:lnTo>
                    <a:close/>
                    <a:moveTo>
                      <a:pt x="44649" y="1"/>
                    </a:moveTo>
                    <a:lnTo>
                      <a:pt x="44649" y="191"/>
                    </a:lnTo>
                    <a:lnTo>
                      <a:pt x="45089" y="191"/>
                    </a:lnTo>
                    <a:lnTo>
                      <a:pt x="45089" y="1"/>
                    </a:lnTo>
                    <a:close/>
                    <a:moveTo>
                      <a:pt x="45542" y="1"/>
                    </a:moveTo>
                    <a:lnTo>
                      <a:pt x="45542" y="191"/>
                    </a:lnTo>
                    <a:lnTo>
                      <a:pt x="45982" y="191"/>
                    </a:lnTo>
                    <a:lnTo>
                      <a:pt x="45982" y="1"/>
                    </a:lnTo>
                    <a:close/>
                    <a:moveTo>
                      <a:pt x="46435" y="1"/>
                    </a:moveTo>
                    <a:lnTo>
                      <a:pt x="46435" y="191"/>
                    </a:lnTo>
                    <a:lnTo>
                      <a:pt x="46875" y="191"/>
                    </a:lnTo>
                    <a:lnTo>
                      <a:pt x="46875" y="1"/>
                    </a:lnTo>
                    <a:close/>
                    <a:moveTo>
                      <a:pt x="47328" y="1"/>
                    </a:moveTo>
                    <a:lnTo>
                      <a:pt x="47328" y="191"/>
                    </a:lnTo>
                    <a:lnTo>
                      <a:pt x="47768" y="191"/>
                    </a:lnTo>
                    <a:lnTo>
                      <a:pt x="47768" y="1"/>
                    </a:lnTo>
                    <a:close/>
                    <a:moveTo>
                      <a:pt x="48221" y="1"/>
                    </a:moveTo>
                    <a:lnTo>
                      <a:pt x="48221" y="191"/>
                    </a:lnTo>
                    <a:lnTo>
                      <a:pt x="48661" y="191"/>
                    </a:lnTo>
                    <a:lnTo>
                      <a:pt x="48661" y="1"/>
                    </a:lnTo>
                    <a:close/>
                    <a:moveTo>
                      <a:pt x="49114" y="1"/>
                    </a:moveTo>
                    <a:lnTo>
                      <a:pt x="49114" y="191"/>
                    </a:lnTo>
                    <a:lnTo>
                      <a:pt x="49554" y="191"/>
                    </a:lnTo>
                    <a:lnTo>
                      <a:pt x="49554" y="1"/>
                    </a:lnTo>
                    <a:close/>
                    <a:moveTo>
                      <a:pt x="50007" y="1"/>
                    </a:moveTo>
                    <a:lnTo>
                      <a:pt x="50007" y="191"/>
                    </a:lnTo>
                    <a:lnTo>
                      <a:pt x="50447" y="191"/>
                    </a:lnTo>
                    <a:lnTo>
                      <a:pt x="50447" y="1"/>
                    </a:lnTo>
                    <a:close/>
                    <a:moveTo>
                      <a:pt x="50900" y="1"/>
                    </a:moveTo>
                    <a:lnTo>
                      <a:pt x="50900" y="191"/>
                    </a:lnTo>
                    <a:lnTo>
                      <a:pt x="51340" y="191"/>
                    </a:lnTo>
                    <a:lnTo>
                      <a:pt x="51340" y="1"/>
                    </a:lnTo>
                    <a:close/>
                    <a:moveTo>
                      <a:pt x="51793" y="1"/>
                    </a:moveTo>
                    <a:lnTo>
                      <a:pt x="51793" y="191"/>
                    </a:lnTo>
                    <a:lnTo>
                      <a:pt x="52233" y="191"/>
                    </a:lnTo>
                    <a:lnTo>
                      <a:pt x="52233" y="1"/>
                    </a:lnTo>
                    <a:close/>
                    <a:moveTo>
                      <a:pt x="52686" y="1"/>
                    </a:moveTo>
                    <a:lnTo>
                      <a:pt x="52686" y="191"/>
                    </a:lnTo>
                    <a:lnTo>
                      <a:pt x="53126" y="191"/>
                    </a:lnTo>
                    <a:lnTo>
                      <a:pt x="53126" y="1"/>
                    </a:lnTo>
                    <a:close/>
                    <a:moveTo>
                      <a:pt x="53579" y="1"/>
                    </a:moveTo>
                    <a:lnTo>
                      <a:pt x="53579" y="191"/>
                    </a:lnTo>
                    <a:lnTo>
                      <a:pt x="54019" y="191"/>
                    </a:lnTo>
                    <a:lnTo>
                      <a:pt x="54019" y="1"/>
                    </a:lnTo>
                    <a:close/>
                    <a:moveTo>
                      <a:pt x="54472" y="1"/>
                    </a:moveTo>
                    <a:lnTo>
                      <a:pt x="54472" y="191"/>
                    </a:lnTo>
                    <a:lnTo>
                      <a:pt x="54912" y="191"/>
                    </a:lnTo>
                    <a:lnTo>
                      <a:pt x="54912" y="1"/>
                    </a:lnTo>
                    <a:close/>
                    <a:moveTo>
                      <a:pt x="55364" y="1"/>
                    </a:moveTo>
                    <a:lnTo>
                      <a:pt x="55364" y="191"/>
                    </a:lnTo>
                    <a:lnTo>
                      <a:pt x="55805" y="191"/>
                    </a:lnTo>
                    <a:lnTo>
                      <a:pt x="55805" y="1"/>
                    </a:lnTo>
                    <a:close/>
                    <a:moveTo>
                      <a:pt x="56257" y="1"/>
                    </a:moveTo>
                    <a:lnTo>
                      <a:pt x="56257" y="191"/>
                    </a:lnTo>
                    <a:lnTo>
                      <a:pt x="56698" y="191"/>
                    </a:lnTo>
                    <a:lnTo>
                      <a:pt x="56698" y="1"/>
                    </a:lnTo>
                    <a:close/>
                    <a:moveTo>
                      <a:pt x="57150" y="1"/>
                    </a:moveTo>
                    <a:lnTo>
                      <a:pt x="57150" y="191"/>
                    </a:lnTo>
                    <a:lnTo>
                      <a:pt x="57591" y="191"/>
                    </a:lnTo>
                    <a:lnTo>
                      <a:pt x="57591" y="1"/>
                    </a:lnTo>
                    <a:close/>
                    <a:moveTo>
                      <a:pt x="58043" y="1"/>
                    </a:moveTo>
                    <a:lnTo>
                      <a:pt x="58043" y="191"/>
                    </a:lnTo>
                    <a:lnTo>
                      <a:pt x="58484" y="191"/>
                    </a:lnTo>
                    <a:lnTo>
                      <a:pt x="58484" y="1"/>
                    </a:lnTo>
                    <a:close/>
                    <a:moveTo>
                      <a:pt x="58936" y="1"/>
                    </a:moveTo>
                    <a:lnTo>
                      <a:pt x="58936" y="191"/>
                    </a:lnTo>
                    <a:lnTo>
                      <a:pt x="59377" y="191"/>
                    </a:lnTo>
                    <a:lnTo>
                      <a:pt x="59377" y="1"/>
                    </a:lnTo>
                    <a:close/>
                    <a:moveTo>
                      <a:pt x="59829" y="1"/>
                    </a:moveTo>
                    <a:lnTo>
                      <a:pt x="59829" y="191"/>
                    </a:lnTo>
                    <a:lnTo>
                      <a:pt x="60270" y="191"/>
                    </a:lnTo>
                    <a:lnTo>
                      <a:pt x="60270" y="1"/>
                    </a:lnTo>
                    <a:close/>
                    <a:moveTo>
                      <a:pt x="60722" y="1"/>
                    </a:moveTo>
                    <a:lnTo>
                      <a:pt x="60722" y="191"/>
                    </a:lnTo>
                    <a:lnTo>
                      <a:pt x="61163" y="191"/>
                    </a:lnTo>
                    <a:lnTo>
                      <a:pt x="61163" y="1"/>
                    </a:lnTo>
                    <a:close/>
                    <a:moveTo>
                      <a:pt x="61615" y="1"/>
                    </a:moveTo>
                    <a:lnTo>
                      <a:pt x="61615" y="191"/>
                    </a:lnTo>
                    <a:lnTo>
                      <a:pt x="62056" y="191"/>
                    </a:lnTo>
                    <a:lnTo>
                      <a:pt x="62056" y="1"/>
                    </a:lnTo>
                    <a:close/>
                    <a:moveTo>
                      <a:pt x="62508" y="1"/>
                    </a:moveTo>
                    <a:lnTo>
                      <a:pt x="62508" y="191"/>
                    </a:lnTo>
                    <a:lnTo>
                      <a:pt x="62949" y="191"/>
                    </a:lnTo>
                    <a:lnTo>
                      <a:pt x="62949" y="1"/>
                    </a:lnTo>
                    <a:close/>
                    <a:moveTo>
                      <a:pt x="63401" y="1"/>
                    </a:moveTo>
                    <a:lnTo>
                      <a:pt x="63401" y="191"/>
                    </a:lnTo>
                    <a:lnTo>
                      <a:pt x="63842" y="191"/>
                    </a:lnTo>
                    <a:lnTo>
                      <a:pt x="63842" y="1"/>
                    </a:lnTo>
                    <a:close/>
                    <a:moveTo>
                      <a:pt x="64294" y="1"/>
                    </a:moveTo>
                    <a:lnTo>
                      <a:pt x="64294" y="191"/>
                    </a:lnTo>
                    <a:lnTo>
                      <a:pt x="64735" y="191"/>
                    </a:lnTo>
                    <a:lnTo>
                      <a:pt x="64735" y="1"/>
                    </a:lnTo>
                    <a:close/>
                    <a:moveTo>
                      <a:pt x="65187" y="1"/>
                    </a:moveTo>
                    <a:lnTo>
                      <a:pt x="65187" y="191"/>
                    </a:lnTo>
                    <a:lnTo>
                      <a:pt x="65628" y="191"/>
                    </a:lnTo>
                    <a:lnTo>
                      <a:pt x="65628" y="1"/>
                    </a:lnTo>
                    <a:close/>
                    <a:moveTo>
                      <a:pt x="66080" y="1"/>
                    </a:moveTo>
                    <a:lnTo>
                      <a:pt x="66080" y="191"/>
                    </a:lnTo>
                    <a:lnTo>
                      <a:pt x="66521" y="191"/>
                    </a:lnTo>
                    <a:lnTo>
                      <a:pt x="66521" y="1"/>
                    </a:lnTo>
                    <a:close/>
                    <a:moveTo>
                      <a:pt x="66973" y="1"/>
                    </a:moveTo>
                    <a:lnTo>
                      <a:pt x="66973" y="191"/>
                    </a:lnTo>
                    <a:lnTo>
                      <a:pt x="67414" y="191"/>
                    </a:lnTo>
                    <a:lnTo>
                      <a:pt x="67414" y="1"/>
                    </a:lnTo>
                    <a:close/>
                    <a:moveTo>
                      <a:pt x="67866" y="1"/>
                    </a:moveTo>
                    <a:lnTo>
                      <a:pt x="67866" y="191"/>
                    </a:lnTo>
                    <a:lnTo>
                      <a:pt x="68307" y="191"/>
                    </a:lnTo>
                    <a:lnTo>
                      <a:pt x="68307" y="1"/>
                    </a:lnTo>
                    <a:close/>
                    <a:moveTo>
                      <a:pt x="68759" y="1"/>
                    </a:moveTo>
                    <a:lnTo>
                      <a:pt x="68759" y="191"/>
                    </a:lnTo>
                    <a:lnTo>
                      <a:pt x="69200" y="191"/>
                    </a:lnTo>
                    <a:lnTo>
                      <a:pt x="69200" y="1"/>
                    </a:lnTo>
                    <a:close/>
                    <a:moveTo>
                      <a:pt x="69652" y="1"/>
                    </a:moveTo>
                    <a:lnTo>
                      <a:pt x="69652" y="191"/>
                    </a:lnTo>
                    <a:lnTo>
                      <a:pt x="70093" y="191"/>
                    </a:lnTo>
                    <a:lnTo>
                      <a:pt x="70093" y="1"/>
                    </a:lnTo>
                    <a:close/>
                    <a:moveTo>
                      <a:pt x="70545" y="1"/>
                    </a:moveTo>
                    <a:lnTo>
                      <a:pt x="70545" y="191"/>
                    </a:lnTo>
                    <a:lnTo>
                      <a:pt x="70985" y="191"/>
                    </a:lnTo>
                    <a:lnTo>
                      <a:pt x="70985" y="1"/>
                    </a:lnTo>
                    <a:close/>
                    <a:moveTo>
                      <a:pt x="71438" y="1"/>
                    </a:moveTo>
                    <a:lnTo>
                      <a:pt x="71438" y="191"/>
                    </a:lnTo>
                    <a:lnTo>
                      <a:pt x="71878" y="191"/>
                    </a:lnTo>
                    <a:lnTo>
                      <a:pt x="71878" y="1"/>
                    </a:lnTo>
                    <a:close/>
                    <a:moveTo>
                      <a:pt x="72331" y="1"/>
                    </a:moveTo>
                    <a:lnTo>
                      <a:pt x="72331" y="191"/>
                    </a:lnTo>
                    <a:lnTo>
                      <a:pt x="72771" y="191"/>
                    </a:lnTo>
                    <a:lnTo>
                      <a:pt x="72771" y="1"/>
                    </a:lnTo>
                    <a:close/>
                    <a:moveTo>
                      <a:pt x="73224" y="1"/>
                    </a:moveTo>
                    <a:lnTo>
                      <a:pt x="73224" y="191"/>
                    </a:lnTo>
                    <a:lnTo>
                      <a:pt x="73664" y="191"/>
                    </a:lnTo>
                    <a:lnTo>
                      <a:pt x="73664" y="1"/>
                    </a:lnTo>
                    <a:close/>
                    <a:moveTo>
                      <a:pt x="74117" y="1"/>
                    </a:moveTo>
                    <a:lnTo>
                      <a:pt x="74117" y="191"/>
                    </a:lnTo>
                    <a:lnTo>
                      <a:pt x="74557" y="191"/>
                    </a:lnTo>
                    <a:lnTo>
                      <a:pt x="74557" y="1"/>
                    </a:lnTo>
                    <a:close/>
                    <a:moveTo>
                      <a:pt x="75010" y="1"/>
                    </a:moveTo>
                    <a:lnTo>
                      <a:pt x="75010" y="191"/>
                    </a:lnTo>
                    <a:lnTo>
                      <a:pt x="75450" y="191"/>
                    </a:lnTo>
                    <a:lnTo>
                      <a:pt x="75450" y="1"/>
                    </a:lnTo>
                    <a:close/>
                    <a:moveTo>
                      <a:pt x="75903" y="1"/>
                    </a:moveTo>
                    <a:lnTo>
                      <a:pt x="75903" y="191"/>
                    </a:lnTo>
                    <a:lnTo>
                      <a:pt x="76343" y="191"/>
                    </a:lnTo>
                    <a:lnTo>
                      <a:pt x="76343" y="1"/>
                    </a:lnTo>
                    <a:close/>
                    <a:moveTo>
                      <a:pt x="76796" y="1"/>
                    </a:moveTo>
                    <a:lnTo>
                      <a:pt x="76796" y="191"/>
                    </a:lnTo>
                    <a:lnTo>
                      <a:pt x="77236" y="191"/>
                    </a:lnTo>
                    <a:lnTo>
                      <a:pt x="77236" y="1"/>
                    </a:lnTo>
                    <a:close/>
                    <a:moveTo>
                      <a:pt x="77689" y="1"/>
                    </a:moveTo>
                    <a:lnTo>
                      <a:pt x="77689" y="191"/>
                    </a:lnTo>
                    <a:lnTo>
                      <a:pt x="78129" y="191"/>
                    </a:lnTo>
                    <a:lnTo>
                      <a:pt x="78129" y="1"/>
                    </a:lnTo>
                    <a:close/>
                    <a:moveTo>
                      <a:pt x="78582" y="1"/>
                    </a:moveTo>
                    <a:lnTo>
                      <a:pt x="78582" y="191"/>
                    </a:lnTo>
                    <a:lnTo>
                      <a:pt x="79022" y="191"/>
                    </a:lnTo>
                    <a:lnTo>
                      <a:pt x="79022" y="1"/>
                    </a:lnTo>
                    <a:close/>
                    <a:moveTo>
                      <a:pt x="79475" y="1"/>
                    </a:moveTo>
                    <a:lnTo>
                      <a:pt x="79475" y="191"/>
                    </a:lnTo>
                    <a:lnTo>
                      <a:pt x="79915" y="191"/>
                    </a:lnTo>
                    <a:lnTo>
                      <a:pt x="79915" y="1"/>
                    </a:lnTo>
                    <a:close/>
                    <a:moveTo>
                      <a:pt x="80368" y="1"/>
                    </a:moveTo>
                    <a:lnTo>
                      <a:pt x="80368" y="191"/>
                    </a:lnTo>
                    <a:lnTo>
                      <a:pt x="80808" y="191"/>
                    </a:lnTo>
                    <a:lnTo>
                      <a:pt x="80808" y="1"/>
                    </a:lnTo>
                    <a:close/>
                    <a:moveTo>
                      <a:pt x="81261" y="1"/>
                    </a:moveTo>
                    <a:lnTo>
                      <a:pt x="81261" y="191"/>
                    </a:lnTo>
                    <a:lnTo>
                      <a:pt x="81701" y="191"/>
                    </a:lnTo>
                    <a:lnTo>
                      <a:pt x="81701" y="1"/>
                    </a:lnTo>
                    <a:close/>
                    <a:moveTo>
                      <a:pt x="82154" y="1"/>
                    </a:moveTo>
                    <a:lnTo>
                      <a:pt x="82154" y="191"/>
                    </a:lnTo>
                    <a:lnTo>
                      <a:pt x="82594" y="191"/>
                    </a:lnTo>
                    <a:lnTo>
                      <a:pt x="82594" y="1"/>
                    </a:lnTo>
                    <a:close/>
                    <a:moveTo>
                      <a:pt x="83047" y="1"/>
                    </a:moveTo>
                    <a:lnTo>
                      <a:pt x="83047" y="191"/>
                    </a:lnTo>
                    <a:lnTo>
                      <a:pt x="83487" y="191"/>
                    </a:lnTo>
                    <a:lnTo>
                      <a:pt x="83487" y="1"/>
                    </a:lnTo>
                    <a:close/>
                    <a:moveTo>
                      <a:pt x="83939" y="1"/>
                    </a:moveTo>
                    <a:lnTo>
                      <a:pt x="83939" y="191"/>
                    </a:lnTo>
                    <a:lnTo>
                      <a:pt x="84380" y="191"/>
                    </a:lnTo>
                    <a:lnTo>
                      <a:pt x="84380" y="1"/>
                    </a:lnTo>
                    <a:close/>
                    <a:moveTo>
                      <a:pt x="84832" y="1"/>
                    </a:moveTo>
                    <a:lnTo>
                      <a:pt x="84832" y="191"/>
                    </a:lnTo>
                    <a:lnTo>
                      <a:pt x="85273" y="191"/>
                    </a:lnTo>
                    <a:lnTo>
                      <a:pt x="8527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57"/>
              <p:cNvSpPr/>
              <p:nvPr/>
            </p:nvSpPr>
            <p:spPr>
              <a:xfrm>
                <a:off x="6162580" y="4301459"/>
                <a:ext cx="2729162" cy="5729"/>
              </a:xfrm>
              <a:custGeom>
                <a:avLst/>
                <a:gdLst/>
                <a:ahLst/>
                <a:cxnLst/>
                <a:rect l="l" t="t" r="r" b="b"/>
                <a:pathLst>
                  <a:path w="85273" h="179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441" y="179"/>
                    </a:lnTo>
                    <a:lnTo>
                      <a:pt x="441" y="0"/>
                    </a:lnTo>
                    <a:close/>
                    <a:moveTo>
                      <a:pt x="893" y="0"/>
                    </a:moveTo>
                    <a:lnTo>
                      <a:pt x="893" y="179"/>
                    </a:lnTo>
                    <a:lnTo>
                      <a:pt x="1334" y="179"/>
                    </a:lnTo>
                    <a:lnTo>
                      <a:pt x="1334" y="0"/>
                    </a:lnTo>
                    <a:close/>
                    <a:moveTo>
                      <a:pt x="1786" y="0"/>
                    </a:moveTo>
                    <a:lnTo>
                      <a:pt x="1786" y="179"/>
                    </a:lnTo>
                    <a:lnTo>
                      <a:pt x="2227" y="179"/>
                    </a:lnTo>
                    <a:lnTo>
                      <a:pt x="2227" y="0"/>
                    </a:lnTo>
                    <a:close/>
                    <a:moveTo>
                      <a:pt x="2679" y="0"/>
                    </a:moveTo>
                    <a:lnTo>
                      <a:pt x="2679" y="179"/>
                    </a:lnTo>
                    <a:lnTo>
                      <a:pt x="3120" y="179"/>
                    </a:lnTo>
                    <a:lnTo>
                      <a:pt x="3120" y="0"/>
                    </a:lnTo>
                    <a:close/>
                    <a:moveTo>
                      <a:pt x="3572" y="0"/>
                    </a:moveTo>
                    <a:lnTo>
                      <a:pt x="3572" y="179"/>
                    </a:lnTo>
                    <a:lnTo>
                      <a:pt x="4013" y="179"/>
                    </a:lnTo>
                    <a:lnTo>
                      <a:pt x="4013" y="0"/>
                    </a:lnTo>
                    <a:close/>
                    <a:moveTo>
                      <a:pt x="4465" y="0"/>
                    </a:moveTo>
                    <a:lnTo>
                      <a:pt x="4465" y="179"/>
                    </a:lnTo>
                    <a:lnTo>
                      <a:pt x="4906" y="179"/>
                    </a:lnTo>
                    <a:lnTo>
                      <a:pt x="4906" y="0"/>
                    </a:lnTo>
                    <a:close/>
                    <a:moveTo>
                      <a:pt x="5358" y="0"/>
                    </a:moveTo>
                    <a:lnTo>
                      <a:pt x="5358" y="179"/>
                    </a:lnTo>
                    <a:lnTo>
                      <a:pt x="5799" y="179"/>
                    </a:lnTo>
                    <a:lnTo>
                      <a:pt x="5799" y="0"/>
                    </a:lnTo>
                    <a:close/>
                    <a:moveTo>
                      <a:pt x="6251" y="0"/>
                    </a:moveTo>
                    <a:lnTo>
                      <a:pt x="6251" y="179"/>
                    </a:lnTo>
                    <a:lnTo>
                      <a:pt x="6692" y="179"/>
                    </a:lnTo>
                    <a:lnTo>
                      <a:pt x="6692" y="0"/>
                    </a:lnTo>
                    <a:close/>
                    <a:moveTo>
                      <a:pt x="7144" y="0"/>
                    </a:moveTo>
                    <a:lnTo>
                      <a:pt x="7144" y="179"/>
                    </a:lnTo>
                    <a:lnTo>
                      <a:pt x="7585" y="179"/>
                    </a:lnTo>
                    <a:lnTo>
                      <a:pt x="7585" y="0"/>
                    </a:lnTo>
                    <a:close/>
                    <a:moveTo>
                      <a:pt x="8037" y="0"/>
                    </a:moveTo>
                    <a:lnTo>
                      <a:pt x="8037" y="179"/>
                    </a:lnTo>
                    <a:lnTo>
                      <a:pt x="8478" y="179"/>
                    </a:lnTo>
                    <a:lnTo>
                      <a:pt x="8478" y="0"/>
                    </a:lnTo>
                    <a:close/>
                    <a:moveTo>
                      <a:pt x="8930" y="0"/>
                    </a:moveTo>
                    <a:lnTo>
                      <a:pt x="8930" y="179"/>
                    </a:lnTo>
                    <a:lnTo>
                      <a:pt x="9371" y="179"/>
                    </a:lnTo>
                    <a:lnTo>
                      <a:pt x="9371" y="0"/>
                    </a:lnTo>
                    <a:close/>
                    <a:moveTo>
                      <a:pt x="9823" y="0"/>
                    </a:moveTo>
                    <a:lnTo>
                      <a:pt x="9823" y="179"/>
                    </a:lnTo>
                    <a:lnTo>
                      <a:pt x="10264" y="179"/>
                    </a:lnTo>
                    <a:lnTo>
                      <a:pt x="10264" y="0"/>
                    </a:lnTo>
                    <a:close/>
                    <a:moveTo>
                      <a:pt x="10716" y="0"/>
                    </a:moveTo>
                    <a:lnTo>
                      <a:pt x="10716" y="179"/>
                    </a:lnTo>
                    <a:lnTo>
                      <a:pt x="11157" y="179"/>
                    </a:lnTo>
                    <a:lnTo>
                      <a:pt x="11157" y="0"/>
                    </a:lnTo>
                    <a:close/>
                    <a:moveTo>
                      <a:pt x="11609" y="0"/>
                    </a:moveTo>
                    <a:lnTo>
                      <a:pt x="11609" y="179"/>
                    </a:lnTo>
                    <a:lnTo>
                      <a:pt x="12050" y="179"/>
                    </a:lnTo>
                    <a:lnTo>
                      <a:pt x="12050" y="0"/>
                    </a:lnTo>
                    <a:close/>
                    <a:moveTo>
                      <a:pt x="12502" y="0"/>
                    </a:moveTo>
                    <a:lnTo>
                      <a:pt x="12502" y="179"/>
                    </a:lnTo>
                    <a:lnTo>
                      <a:pt x="12943" y="179"/>
                    </a:lnTo>
                    <a:lnTo>
                      <a:pt x="12943" y="0"/>
                    </a:lnTo>
                    <a:close/>
                    <a:moveTo>
                      <a:pt x="13395" y="0"/>
                    </a:moveTo>
                    <a:lnTo>
                      <a:pt x="13395" y="179"/>
                    </a:lnTo>
                    <a:lnTo>
                      <a:pt x="13835" y="179"/>
                    </a:lnTo>
                    <a:lnTo>
                      <a:pt x="13835" y="0"/>
                    </a:lnTo>
                    <a:close/>
                    <a:moveTo>
                      <a:pt x="14288" y="0"/>
                    </a:moveTo>
                    <a:lnTo>
                      <a:pt x="14288" y="179"/>
                    </a:lnTo>
                    <a:lnTo>
                      <a:pt x="14728" y="179"/>
                    </a:lnTo>
                    <a:lnTo>
                      <a:pt x="14728" y="0"/>
                    </a:lnTo>
                    <a:close/>
                    <a:moveTo>
                      <a:pt x="15181" y="0"/>
                    </a:moveTo>
                    <a:lnTo>
                      <a:pt x="15181" y="179"/>
                    </a:lnTo>
                    <a:lnTo>
                      <a:pt x="15621" y="179"/>
                    </a:lnTo>
                    <a:lnTo>
                      <a:pt x="15621" y="0"/>
                    </a:lnTo>
                    <a:close/>
                    <a:moveTo>
                      <a:pt x="16074" y="0"/>
                    </a:moveTo>
                    <a:lnTo>
                      <a:pt x="16074" y="179"/>
                    </a:lnTo>
                    <a:lnTo>
                      <a:pt x="16514" y="179"/>
                    </a:lnTo>
                    <a:lnTo>
                      <a:pt x="16514" y="0"/>
                    </a:lnTo>
                    <a:close/>
                    <a:moveTo>
                      <a:pt x="16967" y="0"/>
                    </a:moveTo>
                    <a:lnTo>
                      <a:pt x="16967" y="179"/>
                    </a:lnTo>
                    <a:lnTo>
                      <a:pt x="17407" y="179"/>
                    </a:lnTo>
                    <a:lnTo>
                      <a:pt x="17407" y="0"/>
                    </a:lnTo>
                    <a:close/>
                    <a:moveTo>
                      <a:pt x="17860" y="0"/>
                    </a:moveTo>
                    <a:lnTo>
                      <a:pt x="17860" y="179"/>
                    </a:lnTo>
                    <a:lnTo>
                      <a:pt x="18300" y="179"/>
                    </a:lnTo>
                    <a:lnTo>
                      <a:pt x="18300" y="0"/>
                    </a:lnTo>
                    <a:close/>
                    <a:moveTo>
                      <a:pt x="18753" y="0"/>
                    </a:moveTo>
                    <a:lnTo>
                      <a:pt x="18753" y="179"/>
                    </a:lnTo>
                    <a:lnTo>
                      <a:pt x="19193" y="179"/>
                    </a:lnTo>
                    <a:lnTo>
                      <a:pt x="19193" y="0"/>
                    </a:lnTo>
                    <a:close/>
                    <a:moveTo>
                      <a:pt x="19646" y="0"/>
                    </a:moveTo>
                    <a:lnTo>
                      <a:pt x="19646" y="179"/>
                    </a:lnTo>
                    <a:lnTo>
                      <a:pt x="20086" y="179"/>
                    </a:lnTo>
                    <a:lnTo>
                      <a:pt x="20086" y="0"/>
                    </a:lnTo>
                    <a:close/>
                    <a:moveTo>
                      <a:pt x="20539" y="0"/>
                    </a:moveTo>
                    <a:lnTo>
                      <a:pt x="20539" y="179"/>
                    </a:lnTo>
                    <a:lnTo>
                      <a:pt x="20979" y="179"/>
                    </a:lnTo>
                    <a:lnTo>
                      <a:pt x="20979" y="0"/>
                    </a:lnTo>
                    <a:close/>
                    <a:moveTo>
                      <a:pt x="21432" y="0"/>
                    </a:moveTo>
                    <a:lnTo>
                      <a:pt x="21432" y="179"/>
                    </a:lnTo>
                    <a:lnTo>
                      <a:pt x="21872" y="179"/>
                    </a:lnTo>
                    <a:lnTo>
                      <a:pt x="21872" y="0"/>
                    </a:lnTo>
                    <a:close/>
                    <a:moveTo>
                      <a:pt x="22325" y="0"/>
                    </a:moveTo>
                    <a:lnTo>
                      <a:pt x="22325" y="179"/>
                    </a:lnTo>
                    <a:lnTo>
                      <a:pt x="22765" y="179"/>
                    </a:lnTo>
                    <a:lnTo>
                      <a:pt x="22765" y="0"/>
                    </a:lnTo>
                    <a:close/>
                    <a:moveTo>
                      <a:pt x="23218" y="0"/>
                    </a:moveTo>
                    <a:lnTo>
                      <a:pt x="23218" y="179"/>
                    </a:lnTo>
                    <a:lnTo>
                      <a:pt x="23658" y="179"/>
                    </a:lnTo>
                    <a:lnTo>
                      <a:pt x="23658" y="0"/>
                    </a:lnTo>
                    <a:close/>
                    <a:moveTo>
                      <a:pt x="24111" y="0"/>
                    </a:moveTo>
                    <a:lnTo>
                      <a:pt x="24111" y="179"/>
                    </a:lnTo>
                    <a:lnTo>
                      <a:pt x="24551" y="179"/>
                    </a:lnTo>
                    <a:lnTo>
                      <a:pt x="24551" y="0"/>
                    </a:lnTo>
                    <a:close/>
                    <a:moveTo>
                      <a:pt x="25004" y="0"/>
                    </a:moveTo>
                    <a:lnTo>
                      <a:pt x="25004" y="179"/>
                    </a:lnTo>
                    <a:lnTo>
                      <a:pt x="25444" y="179"/>
                    </a:lnTo>
                    <a:lnTo>
                      <a:pt x="25444" y="0"/>
                    </a:lnTo>
                    <a:close/>
                    <a:moveTo>
                      <a:pt x="25897" y="0"/>
                    </a:moveTo>
                    <a:lnTo>
                      <a:pt x="25897" y="179"/>
                    </a:lnTo>
                    <a:lnTo>
                      <a:pt x="26337" y="179"/>
                    </a:lnTo>
                    <a:lnTo>
                      <a:pt x="26337" y="0"/>
                    </a:lnTo>
                    <a:close/>
                    <a:moveTo>
                      <a:pt x="26789" y="0"/>
                    </a:moveTo>
                    <a:lnTo>
                      <a:pt x="26789" y="179"/>
                    </a:lnTo>
                    <a:lnTo>
                      <a:pt x="27230" y="179"/>
                    </a:lnTo>
                    <a:lnTo>
                      <a:pt x="27230" y="0"/>
                    </a:lnTo>
                    <a:close/>
                    <a:moveTo>
                      <a:pt x="27682" y="0"/>
                    </a:moveTo>
                    <a:lnTo>
                      <a:pt x="27682" y="179"/>
                    </a:lnTo>
                    <a:lnTo>
                      <a:pt x="28123" y="179"/>
                    </a:lnTo>
                    <a:lnTo>
                      <a:pt x="28123" y="0"/>
                    </a:lnTo>
                    <a:close/>
                    <a:moveTo>
                      <a:pt x="28575" y="0"/>
                    </a:moveTo>
                    <a:lnTo>
                      <a:pt x="28575" y="179"/>
                    </a:lnTo>
                    <a:lnTo>
                      <a:pt x="29016" y="179"/>
                    </a:lnTo>
                    <a:lnTo>
                      <a:pt x="29016" y="0"/>
                    </a:lnTo>
                    <a:close/>
                    <a:moveTo>
                      <a:pt x="29468" y="0"/>
                    </a:moveTo>
                    <a:lnTo>
                      <a:pt x="29468" y="179"/>
                    </a:lnTo>
                    <a:lnTo>
                      <a:pt x="29909" y="179"/>
                    </a:lnTo>
                    <a:lnTo>
                      <a:pt x="29909" y="0"/>
                    </a:lnTo>
                    <a:close/>
                    <a:moveTo>
                      <a:pt x="30361" y="0"/>
                    </a:moveTo>
                    <a:lnTo>
                      <a:pt x="30361" y="179"/>
                    </a:lnTo>
                    <a:lnTo>
                      <a:pt x="30802" y="179"/>
                    </a:lnTo>
                    <a:lnTo>
                      <a:pt x="30802" y="0"/>
                    </a:lnTo>
                    <a:close/>
                    <a:moveTo>
                      <a:pt x="31254" y="0"/>
                    </a:moveTo>
                    <a:lnTo>
                      <a:pt x="31254" y="179"/>
                    </a:lnTo>
                    <a:lnTo>
                      <a:pt x="31695" y="179"/>
                    </a:lnTo>
                    <a:lnTo>
                      <a:pt x="31695" y="0"/>
                    </a:lnTo>
                    <a:close/>
                    <a:moveTo>
                      <a:pt x="32147" y="0"/>
                    </a:moveTo>
                    <a:lnTo>
                      <a:pt x="32147" y="179"/>
                    </a:lnTo>
                    <a:lnTo>
                      <a:pt x="32588" y="179"/>
                    </a:lnTo>
                    <a:lnTo>
                      <a:pt x="32588" y="0"/>
                    </a:lnTo>
                    <a:close/>
                    <a:moveTo>
                      <a:pt x="33040" y="0"/>
                    </a:moveTo>
                    <a:lnTo>
                      <a:pt x="33040" y="179"/>
                    </a:lnTo>
                    <a:lnTo>
                      <a:pt x="33481" y="179"/>
                    </a:lnTo>
                    <a:lnTo>
                      <a:pt x="33481" y="0"/>
                    </a:lnTo>
                    <a:close/>
                    <a:moveTo>
                      <a:pt x="33933" y="0"/>
                    </a:moveTo>
                    <a:lnTo>
                      <a:pt x="33933" y="179"/>
                    </a:lnTo>
                    <a:lnTo>
                      <a:pt x="34374" y="179"/>
                    </a:lnTo>
                    <a:lnTo>
                      <a:pt x="34374" y="0"/>
                    </a:lnTo>
                    <a:close/>
                    <a:moveTo>
                      <a:pt x="34826" y="0"/>
                    </a:moveTo>
                    <a:lnTo>
                      <a:pt x="34826" y="179"/>
                    </a:lnTo>
                    <a:lnTo>
                      <a:pt x="35267" y="179"/>
                    </a:lnTo>
                    <a:lnTo>
                      <a:pt x="35267" y="0"/>
                    </a:lnTo>
                    <a:close/>
                    <a:moveTo>
                      <a:pt x="35719" y="0"/>
                    </a:moveTo>
                    <a:lnTo>
                      <a:pt x="35719" y="179"/>
                    </a:lnTo>
                    <a:lnTo>
                      <a:pt x="36160" y="179"/>
                    </a:lnTo>
                    <a:lnTo>
                      <a:pt x="36160" y="0"/>
                    </a:lnTo>
                    <a:close/>
                    <a:moveTo>
                      <a:pt x="36612" y="0"/>
                    </a:moveTo>
                    <a:lnTo>
                      <a:pt x="36612" y="179"/>
                    </a:lnTo>
                    <a:lnTo>
                      <a:pt x="37053" y="179"/>
                    </a:lnTo>
                    <a:lnTo>
                      <a:pt x="37053" y="0"/>
                    </a:lnTo>
                    <a:close/>
                    <a:moveTo>
                      <a:pt x="37505" y="0"/>
                    </a:moveTo>
                    <a:lnTo>
                      <a:pt x="37505" y="179"/>
                    </a:lnTo>
                    <a:lnTo>
                      <a:pt x="37946" y="179"/>
                    </a:lnTo>
                    <a:lnTo>
                      <a:pt x="37946" y="0"/>
                    </a:lnTo>
                    <a:close/>
                    <a:moveTo>
                      <a:pt x="38398" y="0"/>
                    </a:moveTo>
                    <a:lnTo>
                      <a:pt x="38398" y="179"/>
                    </a:lnTo>
                    <a:lnTo>
                      <a:pt x="38839" y="179"/>
                    </a:lnTo>
                    <a:lnTo>
                      <a:pt x="38839" y="0"/>
                    </a:lnTo>
                    <a:close/>
                    <a:moveTo>
                      <a:pt x="39291" y="0"/>
                    </a:moveTo>
                    <a:lnTo>
                      <a:pt x="39291" y="179"/>
                    </a:lnTo>
                    <a:lnTo>
                      <a:pt x="39732" y="179"/>
                    </a:lnTo>
                    <a:lnTo>
                      <a:pt x="39732" y="0"/>
                    </a:lnTo>
                    <a:close/>
                    <a:moveTo>
                      <a:pt x="40184" y="0"/>
                    </a:moveTo>
                    <a:lnTo>
                      <a:pt x="40184" y="179"/>
                    </a:lnTo>
                    <a:lnTo>
                      <a:pt x="40625" y="179"/>
                    </a:lnTo>
                    <a:lnTo>
                      <a:pt x="40625" y="0"/>
                    </a:lnTo>
                    <a:close/>
                    <a:moveTo>
                      <a:pt x="41077" y="0"/>
                    </a:moveTo>
                    <a:lnTo>
                      <a:pt x="41077" y="179"/>
                    </a:lnTo>
                    <a:lnTo>
                      <a:pt x="41518" y="179"/>
                    </a:lnTo>
                    <a:lnTo>
                      <a:pt x="41518" y="0"/>
                    </a:lnTo>
                    <a:close/>
                    <a:moveTo>
                      <a:pt x="41970" y="0"/>
                    </a:moveTo>
                    <a:lnTo>
                      <a:pt x="41970" y="179"/>
                    </a:lnTo>
                    <a:lnTo>
                      <a:pt x="42410" y="179"/>
                    </a:lnTo>
                    <a:lnTo>
                      <a:pt x="42410" y="0"/>
                    </a:lnTo>
                    <a:close/>
                    <a:moveTo>
                      <a:pt x="42863" y="0"/>
                    </a:moveTo>
                    <a:lnTo>
                      <a:pt x="42863" y="179"/>
                    </a:lnTo>
                    <a:lnTo>
                      <a:pt x="43303" y="179"/>
                    </a:lnTo>
                    <a:lnTo>
                      <a:pt x="43303" y="0"/>
                    </a:lnTo>
                    <a:close/>
                    <a:moveTo>
                      <a:pt x="43756" y="0"/>
                    </a:moveTo>
                    <a:lnTo>
                      <a:pt x="43756" y="179"/>
                    </a:lnTo>
                    <a:lnTo>
                      <a:pt x="44196" y="179"/>
                    </a:lnTo>
                    <a:lnTo>
                      <a:pt x="44196" y="0"/>
                    </a:lnTo>
                    <a:close/>
                    <a:moveTo>
                      <a:pt x="44649" y="0"/>
                    </a:moveTo>
                    <a:lnTo>
                      <a:pt x="44649" y="179"/>
                    </a:lnTo>
                    <a:lnTo>
                      <a:pt x="45089" y="179"/>
                    </a:lnTo>
                    <a:lnTo>
                      <a:pt x="45089" y="0"/>
                    </a:lnTo>
                    <a:close/>
                    <a:moveTo>
                      <a:pt x="45542" y="0"/>
                    </a:moveTo>
                    <a:lnTo>
                      <a:pt x="45542" y="179"/>
                    </a:lnTo>
                    <a:lnTo>
                      <a:pt x="45982" y="179"/>
                    </a:lnTo>
                    <a:lnTo>
                      <a:pt x="45982" y="0"/>
                    </a:lnTo>
                    <a:close/>
                    <a:moveTo>
                      <a:pt x="46435" y="0"/>
                    </a:moveTo>
                    <a:lnTo>
                      <a:pt x="46435" y="179"/>
                    </a:lnTo>
                    <a:lnTo>
                      <a:pt x="46875" y="179"/>
                    </a:lnTo>
                    <a:lnTo>
                      <a:pt x="46875" y="0"/>
                    </a:lnTo>
                    <a:close/>
                    <a:moveTo>
                      <a:pt x="47328" y="0"/>
                    </a:moveTo>
                    <a:lnTo>
                      <a:pt x="47328" y="179"/>
                    </a:lnTo>
                    <a:lnTo>
                      <a:pt x="47768" y="179"/>
                    </a:lnTo>
                    <a:lnTo>
                      <a:pt x="47768" y="0"/>
                    </a:lnTo>
                    <a:close/>
                    <a:moveTo>
                      <a:pt x="48221" y="0"/>
                    </a:moveTo>
                    <a:lnTo>
                      <a:pt x="48221" y="179"/>
                    </a:lnTo>
                    <a:lnTo>
                      <a:pt x="48661" y="179"/>
                    </a:lnTo>
                    <a:lnTo>
                      <a:pt x="48661" y="0"/>
                    </a:lnTo>
                    <a:close/>
                    <a:moveTo>
                      <a:pt x="49114" y="0"/>
                    </a:moveTo>
                    <a:lnTo>
                      <a:pt x="49114" y="179"/>
                    </a:lnTo>
                    <a:lnTo>
                      <a:pt x="49554" y="179"/>
                    </a:lnTo>
                    <a:lnTo>
                      <a:pt x="49554" y="0"/>
                    </a:lnTo>
                    <a:close/>
                    <a:moveTo>
                      <a:pt x="50007" y="0"/>
                    </a:moveTo>
                    <a:lnTo>
                      <a:pt x="50007" y="179"/>
                    </a:lnTo>
                    <a:lnTo>
                      <a:pt x="50447" y="179"/>
                    </a:lnTo>
                    <a:lnTo>
                      <a:pt x="50447" y="0"/>
                    </a:lnTo>
                    <a:close/>
                    <a:moveTo>
                      <a:pt x="50900" y="0"/>
                    </a:moveTo>
                    <a:lnTo>
                      <a:pt x="50900" y="179"/>
                    </a:lnTo>
                    <a:lnTo>
                      <a:pt x="51340" y="179"/>
                    </a:lnTo>
                    <a:lnTo>
                      <a:pt x="51340" y="0"/>
                    </a:lnTo>
                    <a:close/>
                    <a:moveTo>
                      <a:pt x="51793" y="0"/>
                    </a:moveTo>
                    <a:lnTo>
                      <a:pt x="51793" y="179"/>
                    </a:lnTo>
                    <a:lnTo>
                      <a:pt x="52233" y="179"/>
                    </a:lnTo>
                    <a:lnTo>
                      <a:pt x="52233" y="0"/>
                    </a:lnTo>
                    <a:close/>
                    <a:moveTo>
                      <a:pt x="52686" y="0"/>
                    </a:moveTo>
                    <a:lnTo>
                      <a:pt x="52686" y="179"/>
                    </a:lnTo>
                    <a:lnTo>
                      <a:pt x="53126" y="179"/>
                    </a:lnTo>
                    <a:lnTo>
                      <a:pt x="53126" y="0"/>
                    </a:lnTo>
                    <a:close/>
                    <a:moveTo>
                      <a:pt x="53579" y="0"/>
                    </a:moveTo>
                    <a:lnTo>
                      <a:pt x="53579" y="179"/>
                    </a:lnTo>
                    <a:lnTo>
                      <a:pt x="54019" y="179"/>
                    </a:lnTo>
                    <a:lnTo>
                      <a:pt x="54019" y="0"/>
                    </a:lnTo>
                    <a:close/>
                    <a:moveTo>
                      <a:pt x="54472" y="0"/>
                    </a:moveTo>
                    <a:lnTo>
                      <a:pt x="54472" y="179"/>
                    </a:lnTo>
                    <a:lnTo>
                      <a:pt x="54912" y="179"/>
                    </a:lnTo>
                    <a:lnTo>
                      <a:pt x="54912" y="0"/>
                    </a:lnTo>
                    <a:close/>
                    <a:moveTo>
                      <a:pt x="55364" y="0"/>
                    </a:moveTo>
                    <a:lnTo>
                      <a:pt x="55364" y="179"/>
                    </a:lnTo>
                    <a:lnTo>
                      <a:pt x="55805" y="179"/>
                    </a:lnTo>
                    <a:lnTo>
                      <a:pt x="55805" y="0"/>
                    </a:lnTo>
                    <a:close/>
                    <a:moveTo>
                      <a:pt x="56257" y="0"/>
                    </a:moveTo>
                    <a:lnTo>
                      <a:pt x="56257" y="179"/>
                    </a:lnTo>
                    <a:lnTo>
                      <a:pt x="56698" y="179"/>
                    </a:lnTo>
                    <a:lnTo>
                      <a:pt x="56698" y="0"/>
                    </a:lnTo>
                    <a:close/>
                    <a:moveTo>
                      <a:pt x="57150" y="0"/>
                    </a:moveTo>
                    <a:lnTo>
                      <a:pt x="57150" y="179"/>
                    </a:lnTo>
                    <a:lnTo>
                      <a:pt x="57591" y="179"/>
                    </a:lnTo>
                    <a:lnTo>
                      <a:pt x="57591" y="0"/>
                    </a:lnTo>
                    <a:close/>
                    <a:moveTo>
                      <a:pt x="58043" y="0"/>
                    </a:moveTo>
                    <a:lnTo>
                      <a:pt x="58043" y="179"/>
                    </a:lnTo>
                    <a:lnTo>
                      <a:pt x="58484" y="179"/>
                    </a:lnTo>
                    <a:lnTo>
                      <a:pt x="58484" y="0"/>
                    </a:lnTo>
                    <a:close/>
                    <a:moveTo>
                      <a:pt x="58936" y="0"/>
                    </a:moveTo>
                    <a:lnTo>
                      <a:pt x="58936" y="179"/>
                    </a:lnTo>
                    <a:lnTo>
                      <a:pt x="59377" y="179"/>
                    </a:lnTo>
                    <a:lnTo>
                      <a:pt x="59377" y="0"/>
                    </a:lnTo>
                    <a:close/>
                    <a:moveTo>
                      <a:pt x="59829" y="0"/>
                    </a:moveTo>
                    <a:lnTo>
                      <a:pt x="59829" y="179"/>
                    </a:lnTo>
                    <a:lnTo>
                      <a:pt x="60270" y="179"/>
                    </a:lnTo>
                    <a:lnTo>
                      <a:pt x="60270" y="0"/>
                    </a:lnTo>
                    <a:close/>
                    <a:moveTo>
                      <a:pt x="60722" y="0"/>
                    </a:moveTo>
                    <a:lnTo>
                      <a:pt x="60722" y="179"/>
                    </a:lnTo>
                    <a:lnTo>
                      <a:pt x="61163" y="179"/>
                    </a:lnTo>
                    <a:lnTo>
                      <a:pt x="61163" y="0"/>
                    </a:lnTo>
                    <a:close/>
                    <a:moveTo>
                      <a:pt x="61615" y="0"/>
                    </a:moveTo>
                    <a:lnTo>
                      <a:pt x="61615" y="179"/>
                    </a:lnTo>
                    <a:lnTo>
                      <a:pt x="62056" y="179"/>
                    </a:lnTo>
                    <a:lnTo>
                      <a:pt x="62056" y="0"/>
                    </a:lnTo>
                    <a:close/>
                    <a:moveTo>
                      <a:pt x="62508" y="0"/>
                    </a:moveTo>
                    <a:lnTo>
                      <a:pt x="62508" y="179"/>
                    </a:lnTo>
                    <a:lnTo>
                      <a:pt x="62949" y="179"/>
                    </a:lnTo>
                    <a:lnTo>
                      <a:pt x="62949" y="0"/>
                    </a:lnTo>
                    <a:close/>
                    <a:moveTo>
                      <a:pt x="63401" y="0"/>
                    </a:moveTo>
                    <a:lnTo>
                      <a:pt x="63401" y="179"/>
                    </a:lnTo>
                    <a:lnTo>
                      <a:pt x="63842" y="179"/>
                    </a:lnTo>
                    <a:lnTo>
                      <a:pt x="63842" y="0"/>
                    </a:lnTo>
                    <a:close/>
                    <a:moveTo>
                      <a:pt x="64294" y="0"/>
                    </a:moveTo>
                    <a:lnTo>
                      <a:pt x="64294" y="179"/>
                    </a:lnTo>
                    <a:lnTo>
                      <a:pt x="64735" y="179"/>
                    </a:lnTo>
                    <a:lnTo>
                      <a:pt x="64735" y="0"/>
                    </a:lnTo>
                    <a:close/>
                    <a:moveTo>
                      <a:pt x="65187" y="0"/>
                    </a:moveTo>
                    <a:lnTo>
                      <a:pt x="65187" y="179"/>
                    </a:lnTo>
                    <a:lnTo>
                      <a:pt x="65628" y="179"/>
                    </a:lnTo>
                    <a:lnTo>
                      <a:pt x="65628" y="0"/>
                    </a:lnTo>
                    <a:close/>
                    <a:moveTo>
                      <a:pt x="66080" y="0"/>
                    </a:moveTo>
                    <a:lnTo>
                      <a:pt x="66080" y="179"/>
                    </a:lnTo>
                    <a:lnTo>
                      <a:pt x="66521" y="179"/>
                    </a:lnTo>
                    <a:lnTo>
                      <a:pt x="66521" y="0"/>
                    </a:lnTo>
                    <a:close/>
                    <a:moveTo>
                      <a:pt x="66973" y="0"/>
                    </a:moveTo>
                    <a:lnTo>
                      <a:pt x="66973" y="179"/>
                    </a:lnTo>
                    <a:lnTo>
                      <a:pt x="67414" y="179"/>
                    </a:lnTo>
                    <a:lnTo>
                      <a:pt x="67414" y="0"/>
                    </a:lnTo>
                    <a:close/>
                    <a:moveTo>
                      <a:pt x="67866" y="0"/>
                    </a:moveTo>
                    <a:lnTo>
                      <a:pt x="67866" y="179"/>
                    </a:lnTo>
                    <a:lnTo>
                      <a:pt x="68307" y="179"/>
                    </a:lnTo>
                    <a:lnTo>
                      <a:pt x="68307" y="0"/>
                    </a:lnTo>
                    <a:close/>
                    <a:moveTo>
                      <a:pt x="68759" y="0"/>
                    </a:moveTo>
                    <a:lnTo>
                      <a:pt x="68759" y="179"/>
                    </a:lnTo>
                    <a:lnTo>
                      <a:pt x="69200" y="179"/>
                    </a:lnTo>
                    <a:lnTo>
                      <a:pt x="69200" y="0"/>
                    </a:lnTo>
                    <a:close/>
                    <a:moveTo>
                      <a:pt x="69652" y="0"/>
                    </a:moveTo>
                    <a:lnTo>
                      <a:pt x="69652" y="179"/>
                    </a:lnTo>
                    <a:lnTo>
                      <a:pt x="70093" y="179"/>
                    </a:lnTo>
                    <a:lnTo>
                      <a:pt x="70093" y="0"/>
                    </a:lnTo>
                    <a:close/>
                    <a:moveTo>
                      <a:pt x="70545" y="0"/>
                    </a:moveTo>
                    <a:lnTo>
                      <a:pt x="70545" y="179"/>
                    </a:lnTo>
                    <a:lnTo>
                      <a:pt x="70985" y="179"/>
                    </a:lnTo>
                    <a:lnTo>
                      <a:pt x="70985" y="0"/>
                    </a:lnTo>
                    <a:close/>
                    <a:moveTo>
                      <a:pt x="71438" y="0"/>
                    </a:moveTo>
                    <a:lnTo>
                      <a:pt x="71438" y="179"/>
                    </a:lnTo>
                    <a:lnTo>
                      <a:pt x="71878" y="179"/>
                    </a:lnTo>
                    <a:lnTo>
                      <a:pt x="71878" y="0"/>
                    </a:lnTo>
                    <a:close/>
                    <a:moveTo>
                      <a:pt x="72331" y="0"/>
                    </a:moveTo>
                    <a:lnTo>
                      <a:pt x="72331" y="179"/>
                    </a:lnTo>
                    <a:lnTo>
                      <a:pt x="72771" y="179"/>
                    </a:lnTo>
                    <a:lnTo>
                      <a:pt x="72771" y="0"/>
                    </a:lnTo>
                    <a:close/>
                    <a:moveTo>
                      <a:pt x="73224" y="0"/>
                    </a:moveTo>
                    <a:lnTo>
                      <a:pt x="73224" y="179"/>
                    </a:lnTo>
                    <a:lnTo>
                      <a:pt x="73664" y="179"/>
                    </a:lnTo>
                    <a:lnTo>
                      <a:pt x="73664" y="0"/>
                    </a:lnTo>
                    <a:close/>
                    <a:moveTo>
                      <a:pt x="74117" y="0"/>
                    </a:moveTo>
                    <a:lnTo>
                      <a:pt x="74117" y="179"/>
                    </a:lnTo>
                    <a:lnTo>
                      <a:pt x="74557" y="179"/>
                    </a:lnTo>
                    <a:lnTo>
                      <a:pt x="74557" y="0"/>
                    </a:lnTo>
                    <a:close/>
                    <a:moveTo>
                      <a:pt x="75010" y="0"/>
                    </a:moveTo>
                    <a:lnTo>
                      <a:pt x="75010" y="179"/>
                    </a:lnTo>
                    <a:lnTo>
                      <a:pt x="75450" y="179"/>
                    </a:lnTo>
                    <a:lnTo>
                      <a:pt x="75450" y="0"/>
                    </a:lnTo>
                    <a:close/>
                    <a:moveTo>
                      <a:pt x="75903" y="0"/>
                    </a:moveTo>
                    <a:lnTo>
                      <a:pt x="75903" y="179"/>
                    </a:lnTo>
                    <a:lnTo>
                      <a:pt x="76343" y="179"/>
                    </a:lnTo>
                    <a:lnTo>
                      <a:pt x="76343" y="0"/>
                    </a:lnTo>
                    <a:close/>
                    <a:moveTo>
                      <a:pt x="76796" y="0"/>
                    </a:moveTo>
                    <a:lnTo>
                      <a:pt x="76796" y="179"/>
                    </a:lnTo>
                    <a:lnTo>
                      <a:pt x="77236" y="179"/>
                    </a:lnTo>
                    <a:lnTo>
                      <a:pt x="77236" y="0"/>
                    </a:lnTo>
                    <a:close/>
                    <a:moveTo>
                      <a:pt x="77689" y="0"/>
                    </a:moveTo>
                    <a:lnTo>
                      <a:pt x="77689" y="179"/>
                    </a:lnTo>
                    <a:lnTo>
                      <a:pt x="78129" y="179"/>
                    </a:lnTo>
                    <a:lnTo>
                      <a:pt x="78129" y="0"/>
                    </a:lnTo>
                    <a:close/>
                    <a:moveTo>
                      <a:pt x="78582" y="0"/>
                    </a:moveTo>
                    <a:lnTo>
                      <a:pt x="78582" y="179"/>
                    </a:lnTo>
                    <a:lnTo>
                      <a:pt x="79022" y="179"/>
                    </a:lnTo>
                    <a:lnTo>
                      <a:pt x="79022" y="0"/>
                    </a:lnTo>
                    <a:close/>
                    <a:moveTo>
                      <a:pt x="79475" y="0"/>
                    </a:moveTo>
                    <a:lnTo>
                      <a:pt x="79475" y="179"/>
                    </a:lnTo>
                    <a:lnTo>
                      <a:pt x="79915" y="179"/>
                    </a:lnTo>
                    <a:lnTo>
                      <a:pt x="79915" y="0"/>
                    </a:lnTo>
                    <a:close/>
                    <a:moveTo>
                      <a:pt x="80368" y="0"/>
                    </a:moveTo>
                    <a:lnTo>
                      <a:pt x="80368" y="179"/>
                    </a:lnTo>
                    <a:lnTo>
                      <a:pt x="80808" y="179"/>
                    </a:lnTo>
                    <a:lnTo>
                      <a:pt x="80808" y="0"/>
                    </a:lnTo>
                    <a:close/>
                    <a:moveTo>
                      <a:pt x="81261" y="0"/>
                    </a:moveTo>
                    <a:lnTo>
                      <a:pt x="81261" y="179"/>
                    </a:lnTo>
                    <a:lnTo>
                      <a:pt x="81701" y="179"/>
                    </a:lnTo>
                    <a:lnTo>
                      <a:pt x="81701" y="0"/>
                    </a:lnTo>
                    <a:close/>
                    <a:moveTo>
                      <a:pt x="82154" y="0"/>
                    </a:moveTo>
                    <a:lnTo>
                      <a:pt x="82154" y="179"/>
                    </a:lnTo>
                    <a:lnTo>
                      <a:pt x="82594" y="179"/>
                    </a:lnTo>
                    <a:lnTo>
                      <a:pt x="82594" y="0"/>
                    </a:lnTo>
                    <a:close/>
                    <a:moveTo>
                      <a:pt x="83047" y="0"/>
                    </a:moveTo>
                    <a:lnTo>
                      <a:pt x="83047" y="179"/>
                    </a:lnTo>
                    <a:lnTo>
                      <a:pt x="83487" y="179"/>
                    </a:lnTo>
                    <a:lnTo>
                      <a:pt x="83487" y="0"/>
                    </a:lnTo>
                    <a:close/>
                    <a:moveTo>
                      <a:pt x="83939" y="0"/>
                    </a:moveTo>
                    <a:lnTo>
                      <a:pt x="83939" y="179"/>
                    </a:lnTo>
                    <a:lnTo>
                      <a:pt x="84380" y="179"/>
                    </a:lnTo>
                    <a:lnTo>
                      <a:pt x="84380" y="0"/>
                    </a:lnTo>
                    <a:close/>
                    <a:moveTo>
                      <a:pt x="84832" y="0"/>
                    </a:moveTo>
                    <a:lnTo>
                      <a:pt x="84832" y="179"/>
                    </a:lnTo>
                    <a:lnTo>
                      <a:pt x="85273" y="179"/>
                    </a:lnTo>
                    <a:lnTo>
                      <a:pt x="8527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57"/>
              <p:cNvSpPr/>
              <p:nvPr/>
            </p:nvSpPr>
            <p:spPr>
              <a:xfrm>
                <a:off x="6162580" y="4478638"/>
                <a:ext cx="2729162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85273" h="180" extrusionOk="0">
                    <a:moveTo>
                      <a:pt x="0" y="1"/>
                    </a:moveTo>
                    <a:lnTo>
                      <a:pt x="0" y="179"/>
                    </a:lnTo>
                    <a:lnTo>
                      <a:pt x="441" y="179"/>
                    </a:lnTo>
                    <a:lnTo>
                      <a:pt x="441" y="1"/>
                    </a:lnTo>
                    <a:close/>
                    <a:moveTo>
                      <a:pt x="893" y="1"/>
                    </a:moveTo>
                    <a:lnTo>
                      <a:pt x="893" y="179"/>
                    </a:lnTo>
                    <a:lnTo>
                      <a:pt x="1334" y="179"/>
                    </a:lnTo>
                    <a:lnTo>
                      <a:pt x="1334" y="1"/>
                    </a:lnTo>
                    <a:close/>
                    <a:moveTo>
                      <a:pt x="1786" y="1"/>
                    </a:moveTo>
                    <a:lnTo>
                      <a:pt x="1786" y="179"/>
                    </a:lnTo>
                    <a:lnTo>
                      <a:pt x="2227" y="179"/>
                    </a:lnTo>
                    <a:lnTo>
                      <a:pt x="2227" y="1"/>
                    </a:lnTo>
                    <a:close/>
                    <a:moveTo>
                      <a:pt x="2679" y="1"/>
                    </a:moveTo>
                    <a:lnTo>
                      <a:pt x="2679" y="179"/>
                    </a:lnTo>
                    <a:lnTo>
                      <a:pt x="3120" y="179"/>
                    </a:lnTo>
                    <a:lnTo>
                      <a:pt x="3120" y="1"/>
                    </a:lnTo>
                    <a:close/>
                    <a:moveTo>
                      <a:pt x="3572" y="1"/>
                    </a:moveTo>
                    <a:lnTo>
                      <a:pt x="3572" y="179"/>
                    </a:lnTo>
                    <a:lnTo>
                      <a:pt x="4013" y="179"/>
                    </a:lnTo>
                    <a:lnTo>
                      <a:pt x="4013" y="1"/>
                    </a:lnTo>
                    <a:close/>
                    <a:moveTo>
                      <a:pt x="4465" y="1"/>
                    </a:moveTo>
                    <a:lnTo>
                      <a:pt x="4465" y="179"/>
                    </a:lnTo>
                    <a:lnTo>
                      <a:pt x="4906" y="179"/>
                    </a:lnTo>
                    <a:lnTo>
                      <a:pt x="4906" y="1"/>
                    </a:lnTo>
                    <a:close/>
                    <a:moveTo>
                      <a:pt x="5358" y="1"/>
                    </a:moveTo>
                    <a:lnTo>
                      <a:pt x="5358" y="179"/>
                    </a:lnTo>
                    <a:lnTo>
                      <a:pt x="5799" y="179"/>
                    </a:lnTo>
                    <a:lnTo>
                      <a:pt x="5799" y="1"/>
                    </a:lnTo>
                    <a:close/>
                    <a:moveTo>
                      <a:pt x="6251" y="1"/>
                    </a:moveTo>
                    <a:lnTo>
                      <a:pt x="6251" y="179"/>
                    </a:lnTo>
                    <a:lnTo>
                      <a:pt x="6692" y="179"/>
                    </a:lnTo>
                    <a:lnTo>
                      <a:pt x="6692" y="1"/>
                    </a:lnTo>
                    <a:close/>
                    <a:moveTo>
                      <a:pt x="7144" y="1"/>
                    </a:moveTo>
                    <a:lnTo>
                      <a:pt x="7144" y="179"/>
                    </a:lnTo>
                    <a:lnTo>
                      <a:pt x="7585" y="179"/>
                    </a:lnTo>
                    <a:lnTo>
                      <a:pt x="7585" y="1"/>
                    </a:lnTo>
                    <a:close/>
                    <a:moveTo>
                      <a:pt x="8037" y="1"/>
                    </a:moveTo>
                    <a:lnTo>
                      <a:pt x="8037" y="179"/>
                    </a:lnTo>
                    <a:lnTo>
                      <a:pt x="8478" y="179"/>
                    </a:lnTo>
                    <a:lnTo>
                      <a:pt x="8478" y="1"/>
                    </a:lnTo>
                    <a:close/>
                    <a:moveTo>
                      <a:pt x="8930" y="1"/>
                    </a:moveTo>
                    <a:lnTo>
                      <a:pt x="8930" y="179"/>
                    </a:lnTo>
                    <a:lnTo>
                      <a:pt x="9371" y="179"/>
                    </a:lnTo>
                    <a:lnTo>
                      <a:pt x="9371" y="1"/>
                    </a:lnTo>
                    <a:close/>
                    <a:moveTo>
                      <a:pt x="9823" y="1"/>
                    </a:moveTo>
                    <a:lnTo>
                      <a:pt x="9823" y="179"/>
                    </a:lnTo>
                    <a:lnTo>
                      <a:pt x="10264" y="179"/>
                    </a:lnTo>
                    <a:lnTo>
                      <a:pt x="10264" y="1"/>
                    </a:lnTo>
                    <a:close/>
                    <a:moveTo>
                      <a:pt x="10716" y="1"/>
                    </a:moveTo>
                    <a:lnTo>
                      <a:pt x="10716" y="179"/>
                    </a:lnTo>
                    <a:lnTo>
                      <a:pt x="11157" y="179"/>
                    </a:lnTo>
                    <a:lnTo>
                      <a:pt x="11157" y="1"/>
                    </a:lnTo>
                    <a:close/>
                    <a:moveTo>
                      <a:pt x="11609" y="1"/>
                    </a:moveTo>
                    <a:lnTo>
                      <a:pt x="11609" y="179"/>
                    </a:lnTo>
                    <a:lnTo>
                      <a:pt x="12050" y="179"/>
                    </a:lnTo>
                    <a:lnTo>
                      <a:pt x="12050" y="1"/>
                    </a:lnTo>
                    <a:close/>
                    <a:moveTo>
                      <a:pt x="12502" y="1"/>
                    </a:moveTo>
                    <a:lnTo>
                      <a:pt x="12502" y="179"/>
                    </a:lnTo>
                    <a:lnTo>
                      <a:pt x="12943" y="179"/>
                    </a:lnTo>
                    <a:lnTo>
                      <a:pt x="12943" y="1"/>
                    </a:lnTo>
                    <a:close/>
                    <a:moveTo>
                      <a:pt x="13395" y="1"/>
                    </a:moveTo>
                    <a:lnTo>
                      <a:pt x="13395" y="179"/>
                    </a:lnTo>
                    <a:lnTo>
                      <a:pt x="13835" y="179"/>
                    </a:lnTo>
                    <a:lnTo>
                      <a:pt x="13835" y="1"/>
                    </a:lnTo>
                    <a:close/>
                    <a:moveTo>
                      <a:pt x="14288" y="1"/>
                    </a:moveTo>
                    <a:lnTo>
                      <a:pt x="14288" y="179"/>
                    </a:lnTo>
                    <a:lnTo>
                      <a:pt x="14728" y="179"/>
                    </a:lnTo>
                    <a:lnTo>
                      <a:pt x="14728" y="1"/>
                    </a:lnTo>
                    <a:close/>
                    <a:moveTo>
                      <a:pt x="15181" y="1"/>
                    </a:moveTo>
                    <a:lnTo>
                      <a:pt x="15181" y="179"/>
                    </a:lnTo>
                    <a:lnTo>
                      <a:pt x="15621" y="179"/>
                    </a:lnTo>
                    <a:lnTo>
                      <a:pt x="15621" y="1"/>
                    </a:lnTo>
                    <a:close/>
                    <a:moveTo>
                      <a:pt x="16074" y="1"/>
                    </a:moveTo>
                    <a:lnTo>
                      <a:pt x="16074" y="179"/>
                    </a:lnTo>
                    <a:lnTo>
                      <a:pt x="16514" y="179"/>
                    </a:lnTo>
                    <a:lnTo>
                      <a:pt x="16514" y="1"/>
                    </a:lnTo>
                    <a:close/>
                    <a:moveTo>
                      <a:pt x="16967" y="1"/>
                    </a:moveTo>
                    <a:lnTo>
                      <a:pt x="16967" y="179"/>
                    </a:lnTo>
                    <a:lnTo>
                      <a:pt x="17407" y="179"/>
                    </a:lnTo>
                    <a:lnTo>
                      <a:pt x="17407" y="1"/>
                    </a:lnTo>
                    <a:close/>
                    <a:moveTo>
                      <a:pt x="17860" y="1"/>
                    </a:moveTo>
                    <a:lnTo>
                      <a:pt x="17860" y="179"/>
                    </a:lnTo>
                    <a:lnTo>
                      <a:pt x="18300" y="179"/>
                    </a:lnTo>
                    <a:lnTo>
                      <a:pt x="18300" y="1"/>
                    </a:lnTo>
                    <a:close/>
                    <a:moveTo>
                      <a:pt x="18753" y="1"/>
                    </a:moveTo>
                    <a:lnTo>
                      <a:pt x="18753" y="179"/>
                    </a:lnTo>
                    <a:lnTo>
                      <a:pt x="19193" y="179"/>
                    </a:lnTo>
                    <a:lnTo>
                      <a:pt x="19193" y="1"/>
                    </a:lnTo>
                    <a:close/>
                    <a:moveTo>
                      <a:pt x="19646" y="1"/>
                    </a:moveTo>
                    <a:lnTo>
                      <a:pt x="19646" y="179"/>
                    </a:lnTo>
                    <a:lnTo>
                      <a:pt x="20086" y="179"/>
                    </a:lnTo>
                    <a:lnTo>
                      <a:pt x="20086" y="1"/>
                    </a:lnTo>
                    <a:close/>
                    <a:moveTo>
                      <a:pt x="20539" y="1"/>
                    </a:moveTo>
                    <a:lnTo>
                      <a:pt x="20539" y="179"/>
                    </a:lnTo>
                    <a:lnTo>
                      <a:pt x="20979" y="179"/>
                    </a:lnTo>
                    <a:lnTo>
                      <a:pt x="20979" y="1"/>
                    </a:lnTo>
                    <a:close/>
                    <a:moveTo>
                      <a:pt x="21432" y="1"/>
                    </a:moveTo>
                    <a:lnTo>
                      <a:pt x="21432" y="179"/>
                    </a:lnTo>
                    <a:lnTo>
                      <a:pt x="21872" y="179"/>
                    </a:lnTo>
                    <a:lnTo>
                      <a:pt x="21872" y="1"/>
                    </a:lnTo>
                    <a:close/>
                    <a:moveTo>
                      <a:pt x="22325" y="1"/>
                    </a:moveTo>
                    <a:lnTo>
                      <a:pt x="22325" y="179"/>
                    </a:lnTo>
                    <a:lnTo>
                      <a:pt x="22765" y="179"/>
                    </a:lnTo>
                    <a:lnTo>
                      <a:pt x="22765" y="1"/>
                    </a:lnTo>
                    <a:close/>
                    <a:moveTo>
                      <a:pt x="23218" y="1"/>
                    </a:moveTo>
                    <a:lnTo>
                      <a:pt x="23218" y="179"/>
                    </a:lnTo>
                    <a:lnTo>
                      <a:pt x="23658" y="179"/>
                    </a:lnTo>
                    <a:lnTo>
                      <a:pt x="23658" y="1"/>
                    </a:lnTo>
                    <a:close/>
                    <a:moveTo>
                      <a:pt x="24111" y="1"/>
                    </a:moveTo>
                    <a:lnTo>
                      <a:pt x="24111" y="179"/>
                    </a:lnTo>
                    <a:lnTo>
                      <a:pt x="24551" y="179"/>
                    </a:lnTo>
                    <a:lnTo>
                      <a:pt x="24551" y="1"/>
                    </a:lnTo>
                    <a:close/>
                    <a:moveTo>
                      <a:pt x="25004" y="1"/>
                    </a:moveTo>
                    <a:lnTo>
                      <a:pt x="25004" y="179"/>
                    </a:lnTo>
                    <a:lnTo>
                      <a:pt x="25444" y="179"/>
                    </a:lnTo>
                    <a:lnTo>
                      <a:pt x="25444" y="1"/>
                    </a:lnTo>
                    <a:close/>
                    <a:moveTo>
                      <a:pt x="25897" y="1"/>
                    </a:moveTo>
                    <a:lnTo>
                      <a:pt x="25897" y="179"/>
                    </a:lnTo>
                    <a:lnTo>
                      <a:pt x="26337" y="179"/>
                    </a:lnTo>
                    <a:lnTo>
                      <a:pt x="26337" y="1"/>
                    </a:lnTo>
                    <a:close/>
                    <a:moveTo>
                      <a:pt x="26789" y="1"/>
                    </a:moveTo>
                    <a:lnTo>
                      <a:pt x="26789" y="179"/>
                    </a:lnTo>
                    <a:lnTo>
                      <a:pt x="27230" y="179"/>
                    </a:lnTo>
                    <a:lnTo>
                      <a:pt x="27230" y="1"/>
                    </a:lnTo>
                    <a:close/>
                    <a:moveTo>
                      <a:pt x="27682" y="1"/>
                    </a:moveTo>
                    <a:lnTo>
                      <a:pt x="27682" y="179"/>
                    </a:lnTo>
                    <a:lnTo>
                      <a:pt x="28123" y="179"/>
                    </a:lnTo>
                    <a:lnTo>
                      <a:pt x="28123" y="1"/>
                    </a:lnTo>
                    <a:close/>
                    <a:moveTo>
                      <a:pt x="28575" y="1"/>
                    </a:moveTo>
                    <a:lnTo>
                      <a:pt x="28575" y="179"/>
                    </a:lnTo>
                    <a:lnTo>
                      <a:pt x="29016" y="179"/>
                    </a:lnTo>
                    <a:lnTo>
                      <a:pt x="29016" y="1"/>
                    </a:lnTo>
                    <a:close/>
                    <a:moveTo>
                      <a:pt x="29468" y="1"/>
                    </a:moveTo>
                    <a:lnTo>
                      <a:pt x="29468" y="179"/>
                    </a:lnTo>
                    <a:lnTo>
                      <a:pt x="29909" y="179"/>
                    </a:lnTo>
                    <a:lnTo>
                      <a:pt x="29909" y="1"/>
                    </a:lnTo>
                    <a:close/>
                    <a:moveTo>
                      <a:pt x="30361" y="1"/>
                    </a:moveTo>
                    <a:lnTo>
                      <a:pt x="30361" y="179"/>
                    </a:lnTo>
                    <a:lnTo>
                      <a:pt x="30802" y="179"/>
                    </a:lnTo>
                    <a:lnTo>
                      <a:pt x="30802" y="1"/>
                    </a:lnTo>
                    <a:close/>
                    <a:moveTo>
                      <a:pt x="31254" y="1"/>
                    </a:moveTo>
                    <a:lnTo>
                      <a:pt x="31254" y="179"/>
                    </a:lnTo>
                    <a:lnTo>
                      <a:pt x="31695" y="179"/>
                    </a:lnTo>
                    <a:lnTo>
                      <a:pt x="31695" y="1"/>
                    </a:lnTo>
                    <a:close/>
                    <a:moveTo>
                      <a:pt x="32147" y="1"/>
                    </a:moveTo>
                    <a:lnTo>
                      <a:pt x="32147" y="179"/>
                    </a:lnTo>
                    <a:lnTo>
                      <a:pt x="32588" y="179"/>
                    </a:lnTo>
                    <a:lnTo>
                      <a:pt x="32588" y="1"/>
                    </a:lnTo>
                    <a:close/>
                    <a:moveTo>
                      <a:pt x="33040" y="1"/>
                    </a:moveTo>
                    <a:lnTo>
                      <a:pt x="33040" y="179"/>
                    </a:lnTo>
                    <a:lnTo>
                      <a:pt x="33481" y="179"/>
                    </a:lnTo>
                    <a:lnTo>
                      <a:pt x="33481" y="1"/>
                    </a:lnTo>
                    <a:close/>
                    <a:moveTo>
                      <a:pt x="33933" y="1"/>
                    </a:moveTo>
                    <a:lnTo>
                      <a:pt x="33933" y="179"/>
                    </a:lnTo>
                    <a:lnTo>
                      <a:pt x="34374" y="179"/>
                    </a:lnTo>
                    <a:lnTo>
                      <a:pt x="34374" y="1"/>
                    </a:lnTo>
                    <a:close/>
                    <a:moveTo>
                      <a:pt x="34826" y="1"/>
                    </a:moveTo>
                    <a:lnTo>
                      <a:pt x="34826" y="179"/>
                    </a:lnTo>
                    <a:lnTo>
                      <a:pt x="35267" y="179"/>
                    </a:lnTo>
                    <a:lnTo>
                      <a:pt x="35267" y="1"/>
                    </a:lnTo>
                    <a:close/>
                    <a:moveTo>
                      <a:pt x="35719" y="1"/>
                    </a:moveTo>
                    <a:lnTo>
                      <a:pt x="35719" y="179"/>
                    </a:lnTo>
                    <a:lnTo>
                      <a:pt x="36160" y="179"/>
                    </a:lnTo>
                    <a:lnTo>
                      <a:pt x="36160" y="1"/>
                    </a:lnTo>
                    <a:close/>
                    <a:moveTo>
                      <a:pt x="36612" y="1"/>
                    </a:moveTo>
                    <a:lnTo>
                      <a:pt x="36612" y="179"/>
                    </a:lnTo>
                    <a:lnTo>
                      <a:pt x="37053" y="179"/>
                    </a:lnTo>
                    <a:lnTo>
                      <a:pt x="37053" y="1"/>
                    </a:lnTo>
                    <a:close/>
                    <a:moveTo>
                      <a:pt x="37505" y="1"/>
                    </a:moveTo>
                    <a:lnTo>
                      <a:pt x="37505" y="179"/>
                    </a:lnTo>
                    <a:lnTo>
                      <a:pt x="37946" y="179"/>
                    </a:lnTo>
                    <a:lnTo>
                      <a:pt x="37946" y="1"/>
                    </a:lnTo>
                    <a:close/>
                    <a:moveTo>
                      <a:pt x="38398" y="1"/>
                    </a:moveTo>
                    <a:lnTo>
                      <a:pt x="38398" y="179"/>
                    </a:lnTo>
                    <a:lnTo>
                      <a:pt x="38839" y="179"/>
                    </a:lnTo>
                    <a:lnTo>
                      <a:pt x="38839" y="1"/>
                    </a:lnTo>
                    <a:close/>
                    <a:moveTo>
                      <a:pt x="39291" y="1"/>
                    </a:moveTo>
                    <a:lnTo>
                      <a:pt x="39291" y="179"/>
                    </a:lnTo>
                    <a:lnTo>
                      <a:pt x="39732" y="179"/>
                    </a:lnTo>
                    <a:lnTo>
                      <a:pt x="39732" y="1"/>
                    </a:lnTo>
                    <a:close/>
                    <a:moveTo>
                      <a:pt x="40184" y="1"/>
                    </a:moveTo>
                    <a:lnTo>
                      <a:pt x="40184" y="179"/>
                    </a:lnTo>
                    <a:lnTo>
                      <a:pt x="40625" y="179"/>
                    </a:lnTo>
                    <a:lnTo>
                      <a:pt x="40625" y="1"/>
                    </a:lnTo>
                    <a:close/>
                    <a:moveTo>
                      <a:pt x="41077" y="1"/>
                    </a:moveTo>
                    <a:lnTo>
                      <a:pt x="41077" y="179"/>
                    </a:lnTo>
                    <a:lnTo>
                      <a:pt x="41518" y="179"/>
                    </a:lnTo>
                    <a:lnTo>
                      <a:pt x="41518" y="1"/>
                    </a:lnTo>
                    <a:close/>
                    <a:moveTo>
                      <a:pt x="41970" y="1"/>
                    </a:moveTo>
                    <a:lnTo>
                      <a:pt x="41970" y="179"/>
                    </a:lnTo>
                    <a:lnTo>
                      <a:pt x="42410" y="179"/>
                    </a:lnTo>
                    <a:lnTo>
                      <a:pt x="42410" y="1"/>
                    </a:lnTo>
                    <a:close/>
                    <a:moveTo>
                      <a:pt x="42863" y="1"/>
                    </a:moveTo>
                    <a:lnTo>
                      <a:pt x="42863" y="179"/>
                    </a:lnTo>
                    <a:lnTo>
                      <a:pt x="43303" y="179"/>
                    </a:lnTo>
                    <a:lnTo>
                      <a:pt x="43303" y="1"/>
                    </a:lnTo>
                    <a:close/>
                    <a:moveTo>
                      <a:pt x="43756" y="1"/>
                    </a:moveTo>
                    <a:lnTo>
                      <a:pt x="43756" y="179"/>
                    </a:lnTo>
                    <a:lnTo>
                      <a:pt x="44196" y="179"/>
                    </a:lnTo>
                    <a:lnTo>
                      <a:pt x="44196" y="1"/>
                    </a:lnTo>
                    <a:close/>
                    <a:moveTo>
                      <a:pt x="44649" y="1"/>
                    </a:moveTo>
                    <a:lnTo>
                      <a:pt x="44649" y="179"/>
                    </a:lnTo>
                    <a:lnTo>
                      <a:pt x="45089" y="179"/>
                    </a:lnTo>
                    <a:lnTo>
                      <a:pt x="45089" y="1"/>
                    </a:lnTo>
                    <a:close/>
                    <a:moveTo>
                      <a:pt x="45542" y="1"/>
                    </a:moveTo>
                    <a:lnTo>
                      <a:pt x="45542" y="179"/>
                    </a:lnTo>
                    <a:lnTo>
                      <a:pt x="45982" y="179"/>
                    </a:lnTo>
                    <a:lnTo>
                      <a:pt x="45982" y="1"/>
                    </a:lnTo>
                    <a:close/>
                    <a:moveTo>
                      <a:pt x="46435" y="1"/>
                    </a:moveTo>
                    <a:lnTo>
                      <a:pt x="46435" y="179"/>
                    </a:lnTo>
                    <a:lnTo>
                      <a:pt x="46875" y="179"/>
                    </a:lnTo>
                    <a:lnTo>
                      <a:pt x="46875" y="1"/>
                    </a:lnTo>
                    <a:close/>
                    <a:moveTo>
                      <a:pt x="47328" y="1"/>
                    </a:moveTo>
                    <a:lnTo>
                      <a:pt x="47328" y="179"/>
                    </a:lnTo>
                    <a:lnTo>
                      <a:pt x="47768" y="179"/>
                    </a:lnTo>
                    <a:lnTo>
                      <a:pt x="47768" y="1"/>
                    </a:lnTo>
                    <a:close/>
                    <a:moveTo>
                      <a:pt x="48221" y="1"/>
                    </a:moveTo>
                    <a:lnTo>
                      <a:pt x="48221" y="179"/>
                    </a:lnTo>
                    <a:lnTo>
                      <a:pt x="48661" y="179"/>
                    </a:lnTo>
                    <a:lnTo>
                      <a:pt x="48661" y="1"/>
                    </a:lnTo>
                    <a:close/>
                    <a:moveTo>
                      <a:pt x="49114" y="1"/>
                    </a:moveTo>
                    <a:lnTo>
                      <a:pt x="49114" y="179"/>
                    </a:lnTo>
                    <a:lnTo>
                      <a:pt x="49554" y="179"/>
                    </a:lnTo>
                    <a:lnTo>
                      <a:pt x="49554" y="1"/>
                    </a:lnTo>
                    <a:close/>
                    <a:moveTo>
                      <a:pt x="50007" y="1"/>
                    </a:moveTo>
                    <a:lnTo>
                      <a:pt x="50007" y="179"/>
                    </a:lnTo>
                    <a:lnTo>
                      <a:pt x="50447" y="179"/>
                    </a:lnTo>
                    <a:lnTo>
                      <a:pt x="50447" y="1"/>
                    </a:lnTo>
                    <a:close/>
                    <a:moveTo>
                      <a:pt x="50900" y="1"/>
                    </a:moveTo>
                    <a:lnTo>
                      <a:pt x="50900" y="179"/>
                    </a:lnTo>
                    <a:lnTo>
                      <a:pt x="51340" y="179"/>
                    </a:lnTo>
                    <a:lnTo>
                      <a:pt x="51340" y="1"/>
                    </a:lnTo>
                    <a:close/>
                    <a:moveTo>
                      <a:pt x="51793" y="1"/>
                    </a:moveTo>
                    <a:lnTo>
                      <a:pt x="51793" y="179"/>
                    </a:lnTo>
                    <a:lnTo>
                      <a:pt x="52233" y="179"/>
                    </a:lnTo>
                    <a:lnTo>
                      <a:pt x="52233" y="1"/>
                    </a:lnTo>
                    <a:close/>
                    <a:moveTo>
                      <a:pt x="52686" y="1"/>
                    </a:moveTo>
                    <a:lnTo>
                      <a:pt x="52686" y="179"/>
                    </a:lnTo>
                    <a:lnTo>
                      <a:pt x="53126" y="179"/>
                    </a:lnTo>
                    <a:lnTo>
                      <a:pt x="53126" y="1"/>
                    </a:lnTo>
                    <a:close/>
                    <a:moveTo>
                      <a:pt x="53579" y="1"/>
                    </a:moveTo>
                    <a:lnTo>
                      <a:pt x="53579" y="179"/>
                    </a:lnTo>
                    <a:lnTo>
                      <a:pt x="54019" y="179"/>
                    </a:lnTo>
                    <a:lnTo>
                      <a:pt x="54019" y="1"/>
                    </a:lnTo>
                    <a:close/>
                    <a:moveTo>
                      <a:pt x="54472" y="1"/>
                    </a:moveTo>
                    <a:lnTo>
                      <a:pt x="54472" y="179"/>
                    </a:lnTo>
                    <a:lnTo>
                      <a:pt x="54912" y="179"/>
                    </a:lnTo>
                    <a:lnTo>
                      <a:pt x="54912" y="1"/>
                    </a:lnTo>
                    <a:close/>
                    <a:moveTo>
                      <a:pt x="55364" y="1"/>
                    </a:moveTo>
                    <a:lnTo>
                      <a:pt x="55364" y="179"/>
                    </a:lnTo>
                    <a:lnTo>
                      <a:pt x="55805" y="179"/>
                    </a:lnTo>
                    <a:lnTo>
                      <a:pt x="55805" y="1"/>
                    </a:lnTo>
                    <a:close/>
                    <a:moveTo>
                      <a:pt x="56257" y="1"/>
                    </a:moveTo>
                    <a:lnTo>
                      <a:pt x="56257" y="179"/>
                    </a:lnTo>
                    <a:lnTo>
                      <a:pt x="56698" y="179"/>
                    </a:lnTo>
                    <a:lnTo>
                      <a:pt x="56698" y="1"/>
                    </a:lnTo>
                    <a:close/>
                    <a:moveTo>
                      <a:pt x="57150" y="1"/>
                    </a:moveTo>
                    <a:lnTo>
                      <a:pt x="57150" y="179"/>
                    </a:lnTo>
                    <a:lnTo>
                      <a:pt x="57591" y="179"/>
                    </a:lnTo>
                    <a:lnTo>
                      <a:pt x="57591" y="1"/>
                    </a:lnTo>
                    <a:close/>
                    <a:moveTo>
                      <a:pt x="58043" y="1"/>
                    </a:moveTo>
                    <a:lnTo>
                      <a:pt x="58043" y="179"/>
                    </a:lnTo>
                    <a:lnTo>
                      <a:pt x="58484" y="179"/>
                    </a:lnTo>
                    <a:lnTo>
                      <a:pt x="58484" y="1"/>
                    </a:lnTo>
                    <a:close/>
                    <a:moveTo>
                      <a:pt x="58936" y="1"/>
                    </a:moveTo>
                    <a:lnTo>
                      <a:pt x="58936" y="179"/>
                    </a:lnTo>
                    <a:lnTo>
                      <a:pt x="59377" y="179"/>
                    </a:lnTo>
                    <a:lnTo>
                      <a:pt x="59377" y="1"/>
                    </a:lnTo>
                    <a:close/>
                    <a:moveTo>
                      <a:pt x="59829" y="1"/>
                    </a:moveTo>
                    <a:lnTo>
                      <a:pt x="59829" y="179"/>
                    </a:lnTo>
                    <a:lnTo>
                      <a:pt x="60270" y="179"/>
                    </a:lnTo>
                    <a:lnTo>
                      <a:pt x="60270" y="1"/>
                    </a:lnTo>
                    <a:close/>
                    <a:moveTo>
                      <a:pt x="60722" y="1"/>
                    </a:moveTo>
                    <a:lnTo>
                      <a:pt x="60722" y="179"/>
                    </a:lnTo>
                    <a:lnTo>
                      <a:pt x="61163" y="179"/>
                    </a:lnTo>
                    <a:lnTo>
                      <a:pt x="61163" y="1"/>
                    </a:lnTo>
                    <a:close/>
                    <a:moveTo>
                      <a:pt x="61615" y="1"/>
                    </a:moveTo>
                    <a:lnTo>
                      <a:pt x="61615" y="179"/>
                    </a:lnTo>
                    <a:lnTo>
                      <a:pt x="62056" y="179"/>
                    </a:lnTo>
                    <a:lnTo>
                      <a:pt x="62056" y="1"/>
                    </a:lnTo>
                    <a:close/>
                    <a:moveTo>
                      <a:pt x="62508" y="1"/>
                    </a:moveTo>
                    <a:lnTo>
                      <a:pt x="62508" y="179"/>
                    </a:lnTo>
                    <a:lnTo>
                      <a:pt x="62949" y="179"/>
                    </a:lnTo>
                    <a:lnTo>
                      <a:pt x="62949" y="1"/>
                    </a:lnTo>
                    <a:close/>
                    <a:moveTo>
                      <a:pt x="63401" y="1"/>
                    </a:moveTo>
                    <a:lnTo>
                      <a:pt x="63401" y="179"/>
                    </a:lnTo>
                    <a:lnTo>
                      <a:pt x="63842" y="179"/>
                    </a:lnTo>
                    <a:lnTo>
                      <a:pt x="63842" y="1"/>
                    </a:lnTo>
                    <a:close/>
                    <a:moveTo>
                      <a:pt x="64294" y="1"/>
                    </a:moveTo>
                    <a:lnTo>
                      <a:pt x="64294" y="179"/>
                    </a:lnTo>
                    <a:lnTo>
                      <a:pt x="64735" y="179"/>
                    </a:lnTo>
                    <a:lnTo>
                      <a:pt x="64735" y="1"/>
                    </a:lnTo>
                    <a:close/>
                    <a:moveTo>
                      <a:pt x="65187" y="1"/>
                    </a:moveTo>
                    <a:lnTo>
                      <a:pt x="65187" y="179"/>
                    </a:lnTo>
                    <a:lnTo>
                      <a:pt x="65628" y="179"/>
                    </a:lnTo>
                    <a:lnTo>
                      <a:pt x="65628" y="1"/>
                    </a:lnTo>
                    <a:close/>
                    <a:moveTo>
                      <a:pt x="66080" y="1"/>
                    </a:moveTo>
                    <a:lnTo>
                      <a:pt x="66080" y="179"/>
                    </a:lnTo>
                    <a:lnTo>
                      <a:pt x="66521" y="179"/>
                    </a:lnTo>
                    <a:lnTo>
                      <a:pt x="66521" y="1"/>
                    </a:lnTo>
                    <a:close/>
                    <a:moveTo>
                      <a:pt x="66973" y="1"/>
                    </a:moveTo>
                    <a:lnTo>
                      <a:pt x="66973" y="179"/>
                    </a:lnTo>
                    <a:lnTo>
                      <a:pt x="67414" y="179"/>
                    </a:lnTo>
                    <a:lnTo>
                      <a:pt x="67414" y="1"/>
                    </a:lnTo>
                    <a:close/>
                    <a:moveTo>
                      <a:pt x="67866" y="1"/>
                    </a:moveTo>
                    <a:lnTo>
                      <a:pt x="67866" y="179"/>
                    </a:lnTo>
                    <a:lnTo>
                      <a:pt x="68307" y="179"/>
                    </a:lnTo>
                    <a:lnTo>
                      <a:pt x="68307" y="1"/>
                    </a:lnTo>
                    <a:close/>
                    <a:moveTo>
                      <a:pt x="68759" y="1"/>
                    </a:moveTo>
                    <a:lnTo>
                      <a:pt x="68759" y="179"/>
                    </a:lnTo>
                    <a:lnTo>
                      <a:pt x="69200" y="179"/>
                    </a:lnTo>
                    <a:lnTo>
                      <a:pt x="69200" y="1"/>
                    </a:lnTo>
                    <a:close/>
                    <a:moveTo>
                      <a:pt x="69652" y="1"/>
                    </a:moveTo>
                    <a:lnTo>
                      <a:pt x="69652" y="179"/>
                    </a:lnTo>
                    <a:lnTo>
                      <a:pt x="70093" y="179"/>
                    </a:lnTo>
                    <a:lnTo>
                      <a:pt x="70093" y="1"/>
                    </a:lnTo>
                    <a:close/>
                    <a:moveTo>
                      <a:pt x="70545" y="1"/>
                    </a:moveTo>
                    <a:lnTo>
                      <a:pt x="70545" y="179"/>
                    </a:lnTo>
                    <a:lnTo>
                      <a:pt x="70985" y="179"/>
                    </a:lnTo>
                    <a:lnTo>
                      <a:pt x="70985" y="1"/>
                    </a:lnTo>
                    <a:close/>
                    <a:moveTo>
                      <a:pt x="71438" y="1"/>
                    </a:moveTo>
                    <a:lnTo>
                      <a:pt x="71438" y="179"/>
                    </a:lnTo>
                    <a:lnTo>
                      <a:pt x="71878" y="179"/>
                    </a:lnTo>
                    <a:lnTo>
                      <a:pt x="71878" y="1"/>
                    </a:lnTo>
                    <a:close/>
                    <a:moveTo>
                      <a:pt x="72331" y="1"/>
                    </a:moveTo>
                    <a:lnTo>
                      <a:pt x="72331" y="179"/>
                    </a:lnTo>
                    <a:lnTo>
                      <a:pt x="72771" y="179"/>
                    </a:lnTo>
                    <a:lnTo>
                      <a:pt x="72771" y="1"/>
                    </a:lnTo>
                    <a:close/>
                    <a:moveTo>
                      <a:pt x="73224" y="1"/>
                    </a:moveTo>
                    <a:lnTo>
                      <a:pt x="73224" y="179"/>
                    </a:lnTo>
                    <a:lnTo>
                      <a:pt x="73664" y="179"/>
                    </a:lnTo>
                    <a:lnTo>
                      <a:pt x="73664" y="1"/>
                    </a:lnTo>
                    <a:close/>
                    <a:moveTo>
                      <a:pt x="74117" y="1"/>
                    </a:moveTo>
                    <a:lnTo>
                      <a:pt x="74117" y="179"/>
                    </a:lnTo>
                    <a:lnTo>
                      <a:pt x="74557" y="179"/>
                    </a:lnTo>
                    <a:lnTo>
                      <a:pt x="74557" y="1"/>
                    </a:lnTo>
                    <a:close/>
                    <a:moveTo>
                      <a:pt x="75010" y="1"/>
                    </a:moveTo>
                    <a:lnTo>
                      <a:pt x="75010" y="179"/>
                    </a:lnTo>
                    <a:lnTo>
                      <a:pt x="75450" y="179"/>
                    </a:lnTo>
                    <a:lnTo>
                      <a:pt x="75450" y="1"/>
                    </a:lnTo>
                    <a:close/>
                    <a:moveTo>
                      <a:pt x="75903" y="1"/>
                    </a:moveTo>
                    <a:lnTo>
                      <a:pt x="75903" y="179"/>
                    </a:lnTo>
                    <a:lnTo>
                      <a:pt x="76343" y="179"/>
                    </a:lnTo>
                    <a:lnTo>
                      <a:pt x="76343" y="1"/>
                    </a:lnTo>
                    <a:close/>
                    <a:moveTo>
                      <a:pt x="76796" y="1"/>
                    </a:moveTo>
                    <a:lnTo>
                      <a:pt x="76796" y="179"/>
                    </a:lnTo>
                    <a:lnTo>
                      <a:pt x="77236" y="179"/>
                    </a:lnTo>
                    <a:lnTo>
                      <a:pt x="77236" y="1"/>
                    </a:lnTo>
                    <a:close/>
                    <a:moveTo>
                      <a:pt x="77689" y="1"/>
                    </a:moveTo>
                    <a:lnTo>
                      <a:pt x="77689" y="179"/>
                    </a:lnTo>
                    <a:lnTo>
                      <a:pt x="78129" y="179"/>
                    </a:lnTo>
                    <a:lnTo>
                      <a:pt x="78129" y="1"/>
                    </a:lnTo>
                    <a:close/>
                    <a:moveTo>
                      <a:pt x="78582" y="1"/>
                    </a:moveTo>
                    <a:lnTo>
                      <a:pt x="78582" y="179"/>
                    </a:lnTo>
                    <a:lnTo>
                      <a:pt x="79022" y="179"/>
                    </a:lnTo>
                    <a:lnTo>
                      <a:pt x="79022" y="1"/>
                    </a:lnTo>
                    <a:close/>
                    <a:moveTo>
                      <a:pt x="79475" y="1"/>
                    </a:moveTo>
                    <a:lnTo>
                      <a:pt x="79475" y="179"/>
                    </a:lnTo>
                    <a:lnTo>
                      <a:pt x="79915" y="179"/>
                    </a:lnTo>
                    <a:lnTo>
                      <a:pt x="79915" y="1"/>
                    </a:lnTo>
                    <a:close/>
                    <a:moveTo>
                      <a:pt x="80368" y="1"/>
                    </a:moveTo>
                    <a:lnTo>
                      <a:pt x="80368" y="179"/>
                    </a:lnTo>
                    <a:lnTo>
                      <a:pt x="80808" y="179"/>
                    </a:lnTo>
                    <a:lnTo>
                      <a:pt x="80808" y="1"/>
                    </a:lnTo>
                    <a:close/>
                    <a:moveTo>
                      <a:pt x="81261" y="1"/>
                    </a:moveTo>
                    <a:lnTo>
                      <a:pt x="81261" y="179"/>
                    </a:lnTo>
                    <a:lnTo>
                      <a:pt x="81701" y="179"/>
                    </a:lnTo>
                    <a:lnTo>
                      <a:pt x="81701" y="1"/>
                    </a:lnTo>
                    <a:close/>
                    <a:moveTo>
                      <a:pt x="82154" y="1"/>
                    </a:moveTo>
                    <a:lnTo>
                      <a:pt x="82154" y="179"/>
                    </a:lnTo>
                    <a:lnTo>
                      <a:pt x="82594" y="179"/>
                    </a:lnTo>
                    <a:lnTo>
                      <a:pt x="82594" y="1"/>
                    </a:lnTo>
                    <a:close/>
                    <a:moveTo>
                      <a:pt x="83047" y="1"/>
                    </a:moveTo>
                    <a:lnTo>
                      <a:pt x="83047" y="179"/>
                    </a:lnTo>
                    <a:lnTo>
                      <a:pt x="83487" y="179"/>
                    </a:lnTo>
                    <a:lnTo>
                      <a:pt x="83487" y="1"/>
                    </a:lnTo>
                    <a:close/>
                    <a:moveTo>
                      <a:pt x="83939" y="1"/>
                    </a:moveTo>
                    <a:lnTo>
                      <a:pt x="83939" y="179"/>
                    </a:lnTo>
                    <a:lnTo>
                      <a:pt x="84380" y="179"/>
                    </a:lnTo>
                    <a:lnTo>
                      <a:pt x="84380" y="1"/>
                    </a:lnTo>
                    <a:close/>
                    <a:moveTo>
                      <a:pt x="84832" y="1"/>
                    </a:moveTo>
                    <a:lnTo>
                      <a:pt x="84832" y="179"/>
                    </a:lnTo>
                    <a:lnTo>
                      <a:pt x="85273" y="179"/>
                    </a:lnTo>
                    <a:lnTo>
                      <a:pt x="8527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57"/>
              <p:cNvSpPr/>
              <p:nvPr/>
            </p:nvSpPr>
            <p:spPr>
              <a:xfrm>
                <a:off x="6162580" y="4655466"/>
                <a:ext cx="2729162" cy="5729"/>
              </a:xfrm>
              <a:custGeom>
                <a:avLst/>
                <a:gdLst/>
                <a:ahLst/>
                <a:cxnLst/>
                <a:rect l="l" t="t" r="r" b="b"/>
                <a:pathLst>
                  <a:path w="85273" h="179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441" y="179"/>
                    </a:lnTo>
                    <a:lnTo>
                      <a:pt x="441" y="0"/>
                    </a:lnTo>
                    <a:close/>
                    <a:moveTo>
                      <a:pt x="893" y="0"/>
                    </a:moveTo>
                    <a:lnTo>
                      <a:pt x="893" y="179"/>
                    </a:lnTo>
                    <a:lnTo>
                      <a:pt x="1334" y="179"/>
                    </a:lnTo>
                    <a:lnTo>
                      <a:pt x="1334" y="0"/>
                    </a:lnTo>
                    <a:close/>
                    <a:moveTo>
                      <a:pt x="1786" y="0"/>
                    </a:moveTo>
                    <a:lnTo>
                      <a:pt x="1786" y="179"/>
                    </a:lnTo>
                    <a:lnTo>
                      <a:pt x="2227" y="179"/>
                    </a:lnTo>
                    <a:lnTo>
                      <a:pt x="2227" y="0"/>
                    </a:lnTo>
                    <a:close/>
                    <a:moveTo>
                      <a:pt x="2679" y="0"/>
                    </a:moveTo>
                    <a:lnTo>
                      <a:pt x="2679" y="179"/>
                    </a:lnTo>
                    <a:lnTo>
                      <a:pt x="3120" y="179"/>
                    </a:lnTo>
                    <a:lnTo>
                      <a:pt x="3120" y="0"/>
                    </a:lnTo>
                    <a:close/>
                    <a:moveTo>
                      <a:pt x="3572" y="0"/>
                    </a:moveTo>
                    <a:lnTo>
                      <a:pt x="3572" y="179"/>
                    </a:lnTo>
                    <a:lnTo>
                      <a:pt x="4013" y="179"/>
                    </a:lnTo>
                    <a:lnTo>
                      <a:pt x="4013" y="0"/>
                    </a:lnTo>
                    <a:close/>
                    <a:moveTo>
                      <a:pt x="4465" y="0"/>
                    </a:moveTo>
                    <a:lnTo>
                      <a:pt x="4465" y="179"/>
                    </a:lnTo>
                    <a:lnTo>
                      <a:pt x="4906" y="179"/>
                    </a:lnTo>
                    <a:lnTo>
                      <a:pt x="4906" y="0"/>
                    </a:lnTo>
                    <a:close/>
                    <a:moveTo>
                      <a:pt x="5358" y="0"/>
                    </a:moveTo>
                    <a:lnTo>
                      <a:pt x="5358" y="179"/>
                    </a:lnTo>
                    <a:lnTo>
                      <a:pt x="5799" y="179"/>
                    </a:lnTo>
                    <a:lnTo>
                      <a:pt x="5799" y="0"/>
                    </a:lnTo>
                    <a:close/>
                    <a:moveTo>
                      <a:pt x="6251" y="0"/>
                    </a:moveTo>
                    <a:lnTo>
                      <a:pt x="6251" y="179"/>
                    </a:lnTo>
                    <a:lnTo>
                      <a:pt x="6692" y="179"/>
                    </a:lnTo>
                    <a:lnTo>
                      <a:pt x="6692" y="0"/>
                    </a:lnTo>
                    <a:close/>
                    <a:moveTo>
                      <a:pt x="7144" y="0"/>
                    </a:moveTo>
                    <a:lnTo>
                      <a:pt x="7144" y="179"/>
                    </a:lnTo>
                    <a:lnTo>
                      <a:pt x="7585" y="179"/>
                    </a:lnTo>
                    <a:lnTo>
                      <a:pt x="7585" y="0"/>
                    </a:lnTo>
                    <a:close/>
                    <a:moveTo>
                      <a:pt x="8037" y="0"/>
                    </a:moveTo>
                    <a:lnTo>
                      <a:pt x="8037" y="179"/>
                    </a:lnTo>
                    <a:lnTo>
                      <a:pt x="8478" y="179"/>
                    </a:lnTo>
                    <a:lnTo>
                      <a:pt x="8478" y="0"/>
                    </a:lnTo>
                    <a:close/>
                    <a:moveTo>
                      <a:pt x="8930" y="0"/>
                    </a:moveTo>
                    <a:lnTo>
                      <a:pt x="8930" y="179"/>
                    </a:lnTo>
                    <a:lnTo>
                      <a:pt x="9371" y="179"/>
                    </a:lnTo>
                    <a:lnTo>
                      <a:pt x="9371" y="0"/>
                    </a:lnTo>
                    <a:close/>
                    <a:moveTo>
                      <a:pt x="9823" y="0"/>
                    </a:moveTo>
                    <a:lnTo>
                      <a:pt x="9823" y="179"/>
                    </a:lnTo>
                    <a:lnTo>
                      <a:pt x="10264" y="179"/>
                    </a:lnTo>
                    <a:lnTo>
                      <a:pt x="10264" y="0"/>
                    </a:lnTo>
                    <a:close/>
                    <a:moveTo>
                      <a:pt x="10716" y="0"/>
                    </a:moveTo>
                    <a:lnTo>
                      <a:pt x="10716" y="179"/>
                    </a:lnTo>
                    <a:lnTo>
                      <a:pt x="11157" y="179"/>
                    </a:lnTo>
                    <a:lnTo>
                      <a:pt x="11157" y="0"/>
                    </a:lnTo>
                    <a:close/>
                    <a:moveTo>
                      <a:pt x="11609" y="0"/>
                    </a:moveTo>
                    <a:lnTo>
                      <a:pt x="11609" y="179"/>
                    </a:lnTo>
                    <a:lnTo>
                      <a:pt x="12050" y="179"/>
                    </a:lnTo>
                    <a:lnTo>
                      <a:pt x="12050" y="0"/>
                    </a:lnTo>
                    <a:close/>
                    <a:moveTo>
                      <a:pt x="12502" y="0"/>
                    </a:moveTo>
                    <a:lnTo>
                      <a:pt x="12502" y="179"/>
                    </a:lnTo>
                    <a:lnTo>
                      <a:pt x="12943" y="179"/>
                    </a:lnTo>
                    <a:lnTo>
                      <a:pt x="12943" y="0"/>
                    </a:lnTo>
                    <a:close/>
                    <a:moveTo>
                      <a:pt x="13395" y="0"/>
                    </a:moveTo>
                    <a:lnTo>
                      <a:pt x="13395" y="179"/>
                    </a:lnTo>
                    <a:lnTo>
                      <a:pt x="13835" y="179"/>
                    </a:lnTo>
                    <a:lnTo>
                      <a:pt x="13835" y="0"/>
                    </a:lnTo>
                    <a:close/>
                    <a:moveTo>
                      <a:pt x="14288" y="0"/>
                    </a:moveTo>
                    <a:lnTo>
                      <a:pt x="14288" y="179"/>
                    </a:lnTo>
                    <a:lnTo>
                      <a:pt x="14728" y="179"/>
                    </a:lnTo>
                    <a:lnTo>
                      <a:pt x="14728" y="0"/>
                    </a:lnTo>
                    <a:close/>
                    <a:moveTo>
                      <a:pt x="15181" y="0"/>
                    </a:moveTo>
                    <a:lnTo>
                      <a:pt x="15181" y="179"/>
                    </a:lnTo>
                    <a:lnTo>
                      <a:pt x="15621" y="179"/>
                    </a:lnTo>
                    <a:lnTo>
                      <a:pt x="15621" y="0"/>
                    </a:lnTo>
                    <a:close/>
                    <a:moveTo>
                      <a:pt x="16074" y="0"/>
                    </a:moveTo>
                    <a:lnTo>
                      <a:pt x="16074" y="179"/>
                    </a:lnTo>
                    <a:lnTo>
                      <a:pt x="16514" y="179"/>
                    </a:lnTo>
                    <a:lnTo>
                      <a:pt x="16514" y="0"/>
                    </a:lnTo>
                    <a:close/>
                    <a:moveTo>
                      <a:pt x="16967" y="0"/>
                    </a:moveTo>
                    <a:lnTo>
                      <a:pt x="16967" y="179"/>
                    </a:lnTo>
                    <a:lnTo>
                      <a:pt x="17407" y="179"/>
                    </a:lnTo>
                    <a:lnTo>
                      <a:pt x="17407" y="0"/>
                    </a:lnTo>
                    <a:close/>
                    <a:moveTo>
                      <a:pt x="17860" y="0"/>
                    </a:moveTo>
                    <a:lnTo>
                      <a:pt x="17860" y="179"/>
                    </a:lnTo>
                    <a:lnTo>
                      <a:pt x="18300" y="179"/>
                    </a:lnTo>
                    <a:lnTo>
                      <a:pt x="18300" y="0"/>
                    </a:lnTo>
                    <a:close/>
                    <a:moveTo>
                      <a:pt x="18753" y="0"/>
                    </a:moveTo>
                    <a:lnTo>
                      <a:pt x="18753" y="179"/>
                    </a:lnTo>
                    <a:lnTo>
                      <a:pt x="19193" y="179"/>
                    </a:lnTo>
                    <a:lnTo>
                      <a:pt x="19193" y="0"/>
                    </a:lnTo>
                    <a:close/>
                    <a:moveTo>
                      <a:pt x="19646" y="0"/>
                    </a:moveTo>
                    <a:lnTo>
                      <a:pt x="19646" y="179"/>
                    </a:lnTo>
                    <a:lnTo>
                      <a:pt x="20086" y="179"/>
                    </a:lnTo>
                    <a:lnTo>
                      <a:pt x="20086" y="0"/>
                    </a:lnTo>
                    <a:close/>
                    <a:moveTo>
                      <a:pt x="20539" y="0"/>
                    </a:moveTo>
                    <a:lnTo>
                      <a:pt x="20539" y="179"/>
                    </a:lnTo>
                    <a:lnTo>
                      <a:pt x="20979" y="179"/>
                    </a:lnTo>
                    <a:lnTo>
                      <a:pt x="20979" y="0"/>
                    </a:lnTo>
                    <a:close/>
                    <a:moveTo>
                      <a:pt x="21432" y="0"/>
                    </a:moveTo>
                    <a:lnTo>
                      <a:pt x="21432" y="179"/>
                    </a:lnTo>
                    <a:lnTo>
                      <a:pt x="21872" y="179"/>
                    </a:lnTo>
                    <a:lnTo>
                      <a:pt x="21872" y="0"/>
                    </a:lnTo>
                    <a:close/>
                    <a:moveTo>
                      <a:pt x="22325" y="0"/>
                    </a:moveTo>
                    <a:lnTo>
                      <a:pt x="22325" y="179"/>
                    </a:lnTo>
                    <a:lnTo>
                      <a:pt x="22765" y="179"/>
                    </a:lnTo>
                    <a:lnTo>
                      <a:pt x="22765" y="0"/>
                    </a:lnTo>
                    <a:close/>
                    <a:moveTo>
                      <a:pt x="23218" y="0"/>
                    </a:moveTo>
                    <a:lnTo>
                      <a:pt x="23218" y="179"/>
                    </a:lnTo>
                    <a:lnTo>
                      <a:pt x="23658" y="179"/>
                    </a:lnTo>
                    <a:lnTo>
                      <a:pt x="23658" y="0"/>
                    </a:lnTo>
                    <a:close/>
                    <a:moveTo>
                      <a:pt x="24111" y="0"/>
                    </a:moveTo>
                    <a:lnTo>
                      <a:pt x="24111" y="179"/>
                    </a:lnTo>
                    <a:lnTo>
                      <a:pt x="24551" y="179"/>
                    </a:lnTo>
                    <a:lnTo>
                      <a:pt x="24551" y="0"/>
                    </a:lnTo>
                    <a:close/>
                    <a:moveTo>
                      <a:pt x="25004" y="0"/>
                    </a:moveTo>
                    <a:lnTo>
                      <a:pt x="25004" y="179"/>
                    </a:lnTo>
                    <a:lnTo>
                      <a:pt x="25444" y="179"/>
                    </a:lnTo>
                    <a:lnTo>
                      <a:pt x="25444" y="0"/>
                    </a:lnTo>
                    <a:close/>
                    <a:moveTo>
                      <a:pt x="25897" y="0"/>
                    </a:moveTo>
                    <a:lnTo>
                      <a:pt x="25897" y="179"/>
                    </a:lnTo>
                    <a:lnTo>
                      <a:pt x="26337" y="179"/>
                    </a:lnTo>
                    <a:lnTo>
                      <a:pt x="26337" y="0"/>
                    </a:lnTo>
                    <a:close/>
                    <a:moveTo>
                      <a:pt x="26789" y="0"/>
                    </a:moveTo>
                    <a:lnTo>
                      <a:pt x="26789" y="179"/>
                    </a:lnTo>
                    <a:lnTo>
                      <a:pt x="27230" y="179"/>
                    </a:lnTo>
                    <a:lnTo>
                      <a:pt x="27230" y="0"/>
                    </a:lnTo>
                    <a:close/>
                    <a:moveTo>
                      <a:pt x="27682" y="0"/>
                    </a:moveTo>
                    <a:lnTo>
                      <a:pt x="27682" y="179"/>
                    </a:lnTo>
                    <a:lnTo>
                      <a:pt x="28123" y="179"/>
                    </a:lnTo>
                    <a:lnTo>
                      <a:pt x="28123" y="0"/>
                    </a:lnTo>
                    <a:close/>
                    <a:moveTo>
                      <a:pt x="28575" y="0"/>
                    </a:moveTo>
                    <a:lnTo>
                      <a:pt x="28575" y="179"/>
                    </a:lnTo>
                    <a:lnTo>
                      <a:pt x="29016" y="179"/>
                    </a:lnTo>
                    <a:lnTo>
                      <a:pt x="29016" y="0"/>
                    </a:lnTo>
                    <a:close/>
                    <a:moveTo>
                      <a:pt x="29468" y="0"/>
                    </a:moveTo>
                    <a:lnTo>
                      <a:pt x="29468" y="179"/>
                    </a:lnTo>
                    <a:lnTo>
                      <a:pt x="29909" y="179"/>
                    </a:lnTo>
                    <a:lnTo>
                      <a:pt x="29909" y="0"/>
                    </a:lnTo>
                    <a:close/>
                    <a:moveTo>
                      <a:pt x="30361" y="0"/>
                    </a:moveTo>
                    <a:lnTo>
                      <a:pt x="30361" y="179"/>
                    </a:lnTo>
                    <a:lnTo>
                      <a:pt x="30802" y="179"/>
                    </a:lnTo>
                    <a:lnTo>
                      <a:pt x="30802" y="0"/>
                    </a:lnTo>
                    <a:close/>
                    <a:moveTo>
                      <a:pt x="31254" y="0"/>
                    </a:moveTo>
                    <a:lnTo>
                      <a:pt x="31254" y="179"/>
                    </a:lnTo>
                    <a:lnTo>
                      <a:pt x="31695" y="179"/>
                    </a:lnTo>
                    <a:lnTo>
                      <a:pt x="31695" y="0"/>
                    </a:lnTo>
                    <a:close/>
                    <a:moveTo>
                      <a:pt x="32147" y="0"/>
                    </a:moveTo>
                    <a:lnTo>
                      <a:pt x="32147" y="179"/>
                    </a:lnTo>
                    <a:lnTo>
                      <a:pt x="32588" y="179"/>
                    </a:lnTo>
                    <a:lnTo>
                      <a:pt x="32588" y="0"/>
                    </a:lnTo>
                    <a:close/>
                    <a:moveTo>
                      <a:pt x="33040" y="0"/>
                    </a:moveTo>
                    <a:lnTo>
                      <a:pt x="33040" y="179"/>
                    </a:lnTo>
                    <a:lnTo>
                      <a:pt x="33481" y="179"/>
                    </a:lnTo>
                    <a:lnTo>
                      <a:pt x="33481" y="0"/>
                    </a:lnTo>
                    <a:close/>
                    <a:moveTo>
                      <a:pt x="33933" y="0"/>
                    </a:moveTo>
                    <a:lnTo>
                      <a:pt x="33933" y="179"/>
                    </a:lnTo>
                    <a:lnTo>
                      <a:pt x="34374" y="179"/>
                    </a:lnTo>
                    <a:lnTo>
                      <a:pt x="34374" y="0"/>
                    </a:lnTo>
                    <a:close/>
                    <a:moveTo>
                      <a:pt x="34826" y="0"/>
                    </a:moveTo>
                    <a:lnTo>
                      <a:pt x="34826" y="179"/>
                    </a:lnTo>
                    <a:lnTo>
                      <a:pt x="35267" y="179"/>
                    </a:lnTo>
                    <a:lnTo>
                      <a:pt x="35267" y="0"/>
                    </a:lnTo>
                    <a:close/>
                    <a:moveTo>
                      <a:pt x="35719" y="0"/>
                    </a:moveTo>
                    <a:lnTo>
                      <a:pt x="35719" y="179"/>
                    </a:lnTo>
                    <a:lnTo>
                      <a:pt x="36160" y="179"/>
                    </a:lnTo>
                    <a:lnTo>
                      <a:pt x="36160" y="0"/>
                    </a:lnTo>
                    <a:close/>
                    <a:moveTo>
                      <a:pt x="36612" y="0"/>
                    </a:moveTo>
                    <a:lnTo>
                      <a:pt x="36612" y="179"/>
                    </a:lnTo>
                    <a:lnTo>
                      <a:pt x="37053" y="179"/>
                    </a:lnTo>
                    <a:lnTo>
                      <a:pt x="37053" y="0"/>
                    </a:lnTo>
                    <a:close/>
                    <a:moveTo>
                      <a:pt x="37505" y="0"/>
                    </a:moveTo>
                    <a:lnTo>
                      <a:pt x="37505" y="179"/>
                    </a:lnTo>
                    <a:lnTo>
                      <a:pt x="37946" y="179"/>
                    </a:lnTo>
                    <a:lnTo>
                      <a:pt x="37946" y="0"/>
                    </a:lnTo>
                    <a:close/>
                    <a:moveTo>
                      <a:pt x="38398" y="0"/>
                    </a:moveTo>
                    <a:lnTo>
                      <a:pt x="38398" y="179"/>
                    </a:lnTo>
                    <a:lnTo>
                      <a:pt x="38839" y="179"/>
                    </a:lnTo>
                    <a:lnTo>
                      <a:pt x="38839" y="0"/>
                    </a:lnTo>
                    <a:close/>
                    <a:moveTo>
                      <a:pt x="39291" y="0"/>
                    </a:moveTo>
                    <a:lnTo>
                      <a:pt x="39291" y="179"/>
                    </a:lnTo>
                    <a:lnTo>
                      <a:pt x="39732" y="179"/>
                    </a:lnTo>
                    <a:lnTo>
                      <a:pt x="39732" y="0"/>
                    </a:lnTo>
                    <a:close/>
                    <a:moveTo>
                      <a:pt x="40184" y="0"/>
                    </a:moveTo>
                    <a:lnTo>
                      <a:pt x="40184" y="179"/>
                    </a:lnTo>
                    <a:lnTo>
                      <a:pt x="40625" y="179"/>
                    </a:lnTo>
                    <a:lnTo>
                      <a:pt x="40625" y="0"/>
                    </a:lnTo>
                    <a:close/>
                    <a:moveTo>
                      <a:pt x="41077" y="0"/>
                    </a:moveTo>
                    <a:lnTo>
                      <a:pt x="41077" y="179"/>
                    </a:lnTo>
                    <a:lnTo>
                      <a:pt x="41518" y="179"/>
                    </a:lnTo>
                    <a:lnTo>
                      <a:pt x="41518" y="0"/>
                    </a:lnTo>
                    <a:close/>
                    <a:moveTo>
                      <a:pt x="41970" y="0"/>
                    </a:moveTo>
                    <a:lnTo>
                      <a:pt x="41970" y="179"/>
                    </a:lnTo>
                    <a:lnTo>
                      <a:pt x="42410" y="179"/>
                    </a:lnTo>
                    <a:lnTo>
                      <a:pt x="42410" y="0"/>
                    </a:lnTo>
                    <a:close/>
                    <a:moveTo>
                      <a:pt x="42863" y="0"/>
                    </a:moveTo>
                    <a:lnTo>
                      <a:pt x="42863" y="179"/>
                    </a:lnTo>
                    <a:lnTo>
                      <a:pt x="43303" y="179"/>
                    </a:lnTo>
                    <a:lnTo>
                      <a:pt x="43303" y="0"/>
                    </a:lnTo>
                    <a:close/>
                    <a:moveTo>
                      <a:pt x="43756" y="0"/>
                    </a:moveTo>
                    <a:lnTo>
                      <a:pt x="43756" y="179"/>
                    </a:lnTo>
                    <a:lnTo>
                      <a:pt x="44196" y="179"/>
                    </a:lnTo>
                    <a:lnTo>
                      <a:pt x="44196" y="0"/>
                    </a:lnTo>
                    <a:close/>
                    <a:moveTo>
                      <a:pt x="44649" y="0"/>
                    </a:moveTo>
                    <a:lnTo>
                      <a:pt x="44649" y="179"/>
                    </a:lnTo>
                    <a:lnTo>
                      <a:pt x="45089" y="179"/>
                    </a:lnTo>
                    <a:lnTo>
                      <a:pt x="45089" y="0"/>
                    </a:lnTo>
                    <a:close/>
                    <a:moveTo>
                      <a:pt x="45542" y="0"/>
                    </a:moveTo>
                    <a:lnTo>
                      <a:pt x="45542" y="179"/>
                    </a:lnTo>
                    <a:lnTo>
                      <a:pt x="45982" y="179"/>
                    </a:lnTo>
                    <a:lnTo>
                      <a:pt x="45982" y="0"/>
                    </a:lnTo>
                    <a:close/>
                    <a:moveTo>
                      <a:pt x="46435" y="0"/>
                    </a:moveTo>
                    <a:lnTo>
                      <a:pt x="46435" y="179"/>
                    </a:lnTo>
                    <a:lnTo>
                      <a:pt x="46875" y="179"/>
                    </a:lnTo>
                    <a:lnTo>
                      <a:pt x="46875" y="0"/>
                    </a:lnTo>
                    <a:close/>
                    <a:moveTo>
                      <a:pt x="47328" y="0"/>
                    </a:moveTo>
                    <a:lnTo>
                      <a:pt x="47328" y="179"/>
                    </a:lnTo>
                    <a:lnTo>
                      <a:pt x="47768" y="179"/>
                    </a:lnTo>
                    <a:lnTo>
                      <a:pt x="47768" y="0"/>
                    </a:lnTo>
                    <a:close/>
                    <a:moveTo>
                      <a:pt x="48221" y="0"/>
                    </a:moveTo>
                    <a:lnTo>
                      <a:pt x="48221" y="179"/>
                    </a:lnTo>
                    <a:lnTo>
                      <a:pt x="48661" y="179"/>
                    </a:lnTo>
                    <a:lnTo>
                      <a:pt x="48661" y="0"/>
                    </a:lnTo>
                    <a:close/>
                    <a:moveTo>
                      <a:pt x="49114" y="0"/>
                    </a:moveTo>
                    <a:lnTo>
                      <a:pt x="49114" y="179"/>
                    </a:lnTo>
                    <a:lnTo>
                      <a:pt x="49554" y="179"/>
                    </a:lnTo>
                    <a:lnTo>
                      <a:pt x="49554" y="0"/>
                    </a:lnTo>
                    <a:close/>
                    <a:moveTo>
                      <a:pt x="50007" y="0"/>
                    </a:moveTo>
                    <a:lnTo>
                      <a:pt x="50007" y="179"/>
                    </a:lnTo>
                    <a:lnTo>
                      <a:pt x="50447" y="179"/>
                    </a:lnTo>
                    <a:lnTo>
                      <a:pt x="50447" y="0"/>
                    </a:lnTo>
                    <a:close/>
                    <a:moveTo>
                      <a:pt x="50900" y="0"/>
                    </a:moveTo>
                    <a:lnTo>
                      <a:pt x="50900" y="179"/>
                    </a:lnTo>
                    <a:lnTo>
                      <a:pt x="51340" y="179"/>
                    </a:lnTo>
                    <a:lnTo>
                      <a:pt x="51340" y="0"/>
                    </a:lnTo>
                    <a:close/>
                    <a:moveTo>
                      <a:pt x="51793" y="0"/>
                    </a:moveTo>
                    <a:lnTo>
                      <a:pt x="51793" y="179"/>
                    </a:lnTo>
                    <a:lnTo>
                      <a:pt x="52233" y="179"/>
                    </a:lnTo>
                    <a:lnTo>
                      <a:pt x="52233" y="0"/>
                    </a:lnTo>
                    <a:close/>
                    <a:moveTo>
                      <a:pt x="52686" y="0"/>
                    </a:moveTo>
                    <a:lnTo>
                      <a:pt x="52686" y="179"/>
                    </a:lnTo>
                    <a:lnTo>
                      <a:pt x="53126" y="179"/>
                    </a:lnTo>
                    <a:lnTo>
                      <a:pt x="53126" y="0"/>
                    </a:lnTo>
                    <a:close/>
                    <a:moveTo>
                      <a:pt x="53579" y="0"/>
                    </a:moveTo>
                    <a:lnTo>
                      <a:pt x="53579" y="179"/>
                    </a:lnTo>
                    <a:lnTo>
                      <a:pt x="54019" y="179"/>
                    </a:lnTo>
                    <a:lnTo>
                      <a:pt x="54019" y="0"/>
                    </a:lnTo>
                    <a:close/>
                    <a:moveTo>
                      <a:pt x="54472" y="0"/>
                    </a:moveTo>
                    <a:lnTo>
                      <a:pt x="54472" y="179"/>
                    </a:lnTo>
                    <a:lnTo>
                      <a:pt x="54912" y="179"/>
                    </a:lnTo>
                    <a:lnTo>
                      <a:pt x="54912" y="0"/>
                    </a:lnTo>
                    <a:close/>
                    <a:moveTo>
                      <a:pt x="55364" y="0"/>
                    </a:moveTo>
                    <a:lnTo>
                      <a:pt x="55364" y="179"/>
                    </a:lnTo>
                    <a:lnTo>
                      <a:pt x="55805" y="179"/>
                    </a:lnTo>
                    <a:lnTo>
                      <a:pt x="55805" y="0"/>
                    </a:lnTo>
                    <a:close/>
                    <a:moveTo>
                      <a:pt x="56257" y="0"/>
                    </a:moveTo>
                    <a:lnTo>
                      <a:pt x="56257" y="179"/>
                    </a:lnTo>
                    <a:lnTo>
                      <a:pt x="56698" y="179"/>
                    </a:lnTo>
                    <a:lnTo>
                      <a:pt x="56698" y="0"/>
                    </a:lnTo>
                    <a:close/>
                    <a:moveTo>
                      <a:pt x="57150" y="0"/>
                    </a:moveTo>
                    <a:lnTo>
                      <a:pt x="57150" y="179"/>
                    </a:lnTo>
                    <a:lnTo>
                      <a:pt x="57591" y="179"/>
                    </a:lnTo>
                    <a:lnTo>
                      <a:pt x="57591" y="0"/>
                    </a:lnTo>
                    <a:close/>
                    <a:moveTo>
                      <a:pt x="58043" y="0"/>
                    </a:moveTo>
                    <a:lnTo>
                      <a:pt x="58043" y="179"/>
                    </a:lnTo>
                    <a:lnTo>
                      <a:pt x="58484" y="179"/>
                    </a:lnTo>
                    <a:lnTo>
                      <a:pt x="58484" y="0"/>
                    </a:lnTo>
                    <a:close/>
                    <a:moveTo>
                      <a:pt x="58936" y="0"/>
                    </a:moveTo>
                    <a:lnTo>
                      <a:pt x="58936" y="179"/>
                    </a:lnTo>
                    <a:lnTo>
                      <a:pt x="59377" y="179"/>
                    </a:lnTo>
                    <a:lnTo>
                      <a:pt x="59377" y="0"/>
                    </a:lnTo>
                    <a:close/>
                    <a:moveTo>
                      <a:pt x="59829" y="0"/>
                    </a:moveTo>
                    <a:lnTo>
                      <a:pt x="59829" y="179"/>
                    </a:lnTo>
                    <a:lnTo>
                      <a:pt x="60270" y="179"/>
                    </a:lnTo>
                    <a:lnTo>
                      <a:pt x="60270" y="0"/>
                    </a:lnTo>
                    <a:close/>
                    <a:moveTo>
                      <a:pt x="60722" y="0"/>
                    </a:moveTo>
                    <a:lnTo>
                      <a:pt x="60722" y="179"/>
                    </a:lnTo>
                    <a:lnTo>
                      <a:pt x="61163" y="179"/>
                    </a:lnTo>
                    <a:lnTo>
                      <a:pt x="61163" y="0"/>
                    </a:lnTo>
                    <a:close/>
                    <a:moveTo>
                      <a:pt x="61615" y="0"/>
                    </a:moveTo>
                    <a:lnTo>
                      <a:pt x="61615" y="179"/>
                    </a:lnTo>
                    <a:lnTo>
                      <a:pt x="62056" y="179"/>
                    </a:lnTo>
                    <a:lnTo>
                      <a:pt x="62056" y="0"/>
                    </a:lnTo>
                    <a:close/>
                    <a:moveTo>
                      <a:pt x="62508" y="0"/>
                    </a:moveTo>
                    <a:lnTo>
                      <a:pt x="62508" y="179"/>
                    </a:lnTo>
                    <a:lnTo>
                      <a:pt x="62949" y="179"/>
                    </a:lnTo>
                    <a:lnTo>
                      <a:pt x="62949" y="0"/>
                    </a:lnTo>
                    <a:close/>
                    <a:moveTo>
                      <a:pt x="63401" y="0"/>
                    </a:moveTo>
                    <a:lnTo>
                      <a:pt x="63401" y="179"/>
                    </a:lnTo>
                    <a:lnTo>
                      <a:pt x="63842" y="179"/>
                    </a:lnTo>
                    <a:lnTo>
                      <a:pt x="63842" y="0"/>
                    </a:lnTo>
                    <a:close/>
                    <a:moveTo>
                      <a:pt x="64294" y="0"/>
                    </a:moveTo>
                    <a:lnTo>
                      <a:pt x="64294" y="179"/>
                    </a:lnTo>
                    <a:lnTo>
                      <a:pt x="64735" y="179"/>
                    </a:lnTo>
                    <a:lnTo>
                      <a:pt x="64735" y="0"/>
                    </a:lnTo>
                    <a:close/>
                    <a:moveTo>
                      <a:pt x="65187" y="0"/>
                    </a:moveTo>
                    <a:lnTo>
                      <a:pt x="65187" y="179"/>
                    </a:lnTo>
                    <a:lnTo>
                      <a:pt x="65628" y="179"/>
                    </a:lnTo>
                    <a:lnTo>
                      <a:pt x="65628" y="0"/>
                    </a:lnTo>
                    <a:close/>
                    <a:moveTo>
                      <a:pt x="66080" y="0"/>
                    </a:moveTo>
                    <a:lnTo>
                      <a:pt x="66080" y="179"/>
                    </a:lnTo>
                    <a:lnTo>
                      <a:pt x="66521" y="179"/>
                    </a:lnTo>
                    <a:lnTo>
                      <a:pt x="66521" y="0"/>
                    </a:lnTo>
                    <a:close/>
                    <a:moveTo>
                      <a:pt x="66973" y="0"/>
                    </a:moveTo>
                    <a:lnTo>
                      <a:pt x="66973" y="179"/>
                    </a:lnTo>
                    <a:lnTo>
                      <a:pt x="67414" y="179"/>
                    </a:lnTo>
                    <a:lnTo>
                      <a:pt x="67414" y="0"/>
                    </a:lnTo>
                    <a:close/>
                    <a:moveTo>
                      <a:pt x="67866" y="0"/>
                    </a:moveTo>
                    <a:lnTo>
                      <a:pt x="67866" y="179"/>
                    </a:lnTo>
                    <a:lnTo>
                      <a:pt x="68307" y="179"/>
                    </a:lnTo>
                    <a:lnTo>
                      <a:pt x="68307" y="0"/>
                    </a:lnTo>
                    <a:close/>
                    <a:moveTo>
                      <a:pt x="68759" y="0"/>
                    </a:moveTo>
                    <a:lnTo>
                      <a:pt x="68759" y="179"/>
                    </a:lnTo>
                    <a:lnTo>
                      <a:pt x="69200" y="179"/>
                    </a:lnTo>
                    <a:lnTo>
                      <a:pt x="69200" y="0"/>
                    </a:lnTo>
                    <a:close/>
                    <a:moveTo>
                      <a:pt x="69652" y="0"/>
                    </a:moveTo>
                    <a:lnTo>
                      <a:pt x="69652" y="179"/>
                    </a:lnTo>
                    <a:lnTo>
                      <a:pt x="70093" y="179"/>
                    </a:lnTo>
                    <a:lnTo>
                      <a:pt x="70093" y="0"/>
                    </a:lnTo>
                    <a:close/>
                    <a:moveTo>
                      <a:pt x="70545" y="0"/>
                    </a:moveTo>
                    <a:lnTo>
                      <a:pt x="70545" y="179"/>
                    </a:lnTo>
                    <a:lnTo>
                      <a:pt x="70985" y="179"/>
                    </a:lnTo>
                    <a:lnTo>
                      <a:pt x="70985" y="0"/>
                    </a:lnTo>
                    <a:close/>
                    <a:moveTo>
                      <a:pt x="71438" y="0"/>
                    </a:moveTo>
                    <a:lnTo>
                      <a:pt x="71438" y="179"/>
                    </a:lnTo>
                    <a:lnTo>
                      <a:pt x="71878" y="179"/>
                    </a:lnTo>
                    <a:lnTo>
                      <a:pt x="71878" y="0"/>
                    </a:lnTo>
                    <a:close/>
                    <a:moveTo>
                      <a:pt x="72331" y="0"/>
                    </a:moveTo>
                    <a:lnTo>
                      <a:pt x="72331" y="179"/>
                    </a:lnTo>
                    <a:lnTo>
                      <a:pt x="72771" y="179"/>
                    </a:lnTo>
                    <a:lnTo>
                      <a:pt x="72771" y="0"/>
                    </a:lnTo>
                    <a:close/>
                    <a:moveTo>
                      <a:pt x="73224" y="0"/>
                    </a:moveTo>
                    <a:lnTo>
                      <a:pt x="73224" y="179"/>
                    </a:lnTo>
                    <a:lnTo>
                      <a:pt x="73664" y="179"/>
                    </a:lnTo>
                    <a:lnTo>
                      <a:pt x="73664" y="0"/>
                    </a:lnTo>
                    <a:close/>
                    <a:moveTo>
                      <a:pt x="74117" y="0"/>
                    </a:moveTo>
                    <a:lnTo>
                      <a:pt x="74117" y="179"/>
                    </a:lnTo>
                    <a:lnTo>
                      <a:pt x="74557" y="179"/>
                    </a:lnTo>
                    <a:lnTo>
                      <a:pt x="74557" y="0"/>
                    </a:lnTo>
                    <a:close/>
                    <a:moveTo>
                      <a:pt x="75010" y="0"/>
                    </a:moveTo>
                    <a:lnTo>
                      <a:pt x="75010" y="179"/>
                    </a:lnTo>
                    <a:lnTo>
                      <a:pt x="75450" y="179"/>
                    </a:lnTo>
                    <a:lnTo>
                      <a:pt x="75450" y="0"/>
                    </a:lnTo>
                    <a:close/>
                    <a:moveTo>
                      <a:pt x="75903" y="0"/>
                    </a:moveTo>
                    <a:lnTo>
                      <a:pt x="75903" y="179"/>
                    </a:lnTo>
                    <a:lnTo>
                      <a:pt x="76343" y="179"/>
                    </a:lnTo>
                    <a:lnTo>
                      <a:pt x="76343" y="0"/>
                    </a:lnTo>
                    <a:close/>
                    <a:moveTo>
                      <a:pt x="76796" y="0"/>
                    </a:moveTo>
                    <a:lnTo>
                      <a:pt x="76796" y="179"/>
                    </a:lnTo>
                    <a:lnTo>
                      <a:pt x="77236" y="179"/>
                    </a:lnTo>
                    <a:lnTo>
                      <a:pt x="77236" y="0"/>
                    </a:lnTo>
                    <a:close/>
                    <a:moveTo>
                      <a:pt x="77689" y="0"/>
                    </a:moveTo>
                    <a:lnTo>
                      <a:pt x="77689" y="179"/>
                    </a:lnTo>
                    <a:lnTo>
                      <a:pt x="78129" y="179"/>
                    </a:lnTo>
                    <a:lnTo>
                      <a:pt x="78129" y="0"/>
                    </a:lnTo>
                    <a:close/>
                    <a:moveTo>
                      <a:pt x="78582" y="0"/>
                    </a:moveTo>
                    <a:lnTo>
                      <a:pt x="78582" y="179"/>
                    </a:lnTo>
                    <a:lnTo>
                      <a:pt x="79022" y="179"/>
                    </a:lnTo>
                    <a:lnTo>
                      <a:pt x="79022" y="0"/>
                    </a:lnTo>
                    <a:close/>
                    <a:moveTo>
                      <a:pt x="79475" y="0"/>
                    </a:moveTo>
                    <a:lnTo>
                      <a:pt x="79475" y="179"/>
                    </a:lnTo>
                    <a:lnTo>
                      <a:pt x="79915" y="179"/>
                    </a:lnTo>
                    <a:lnTo>
                      <a:pt x="79915" y="0"/>
                    </a:lnTo>
                    <a:close/>
                    <a:moveTo>
                      <a:pt x="80368" y="0"/>
                    </a:moveTo>
                    <a:lnTo>
                      <a:pt x="80368" y="179"/>
                    </a:lnTo>
                    <a:lnTo>
                      <a:pt x="80808" y="179"/>
                    </a:lnTo>
                    <a:lnTo>
                      <a:pt x="80808" y="0"/>
                    </a:lnTo>
                    <a:close/>
                    <a:moveTo>
                      <a:pt x="81261" y="0"/>
                    </a:moveTo>
                    <a:lnTo>
                      <a:pt x="81261" y="179"/>
                    </a:lnTo>
                    <a:lnTo>
                      <a:pt x="81701" y="179"/>
                    </a:lnTo>
                    <a:lnTo>
                      <a:pt x="81701" y="0"/>
                    </a:lnTo>
                    <a:close/>
                    <a:moveTo>
                      <a:pt x="82154" y="0"/>
                    </a:moveTo>
                    <a:lnTo>
                      <a:pt x="82154" y="179"/>
                    </a:lnTo>
                    <a:lnTo>
                      <a:pt x="82594" y="179"/>
                    </a:lnTo>
                    <a:lnTo>
                      <a:pt x="82594" y="0"/>
                    </a:lnTo>
                    <a:close/>
                    <a:moveTo>
                      <a:pt x="83047" y="0"/>
                    </a:moveTo>
                    <a:lnTo>
                      <a:pt x="83047" y="179"/>
                    </a:lnTo>
                    <a:lnTo>
                      <a:pt x="83487" y="179"/>
                    </a:lnTo>
                    <a:lnTo>
                      <a:pt x="83487" y="0"/>
                    </a:lnTo>
                    <a:close/>
                    <a:moveTo>
                      <a:pt x="83939" y="0"/>
                    </a:moveTo>
                    <a:lnTo>
                      <a:pt x="83939" y="179"/>
                    </a:lnTo>
                    <a:lnTo>
                      <a:pt x="84380" y="179"/>
                    </a:lnTo>
                    <a:lnTo>
                      <a:pt x="84380" y="0"/>
                    </a:lnTo>
                    <a:close/>
                    <a:moveTo>
                      <a:pt x="84832" y="0"/>
                    </a:moveTo>
                    <a:lnTo>
                      <a:pt x="84832" y="179"/>
                    </a:lnTo>
                    <a:lnTo>
                      <a:pt x="85273" y="179"/>
                    </a:lnTo>
                    <a:lnTo>
                      <a:pt x="8527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57"/>
              <p:cNvSpPr/>
              <p:nvPr/>
            </p:nvSpPr>
            <p:spPr>
              <a:xfrm>
                <a:off x="6162580" y="4832646"/>
                <a:ext cx="2729162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85273" h="180" extrusionOk="0">
                    <a:moveTo>
                      <a:pt x="0" y="0"/>
                    </a:moveTo>
                    <a:lnTo>
                      <a:pt x="0" y="179"/>
                    </a:lnTo>
                    <a:lnTo>
                      <a:pt x="441" y="179"/>
                    </a:lnTo>
                    <a:lnTo>
                      <a:pt x="441" y="0"/>
                    </a:lnTo>
                    <a:close/>
                    <a:moveTo>
                      <a:pt x="893" y="0"/>
                    </a:moveTo>
                    <a:lnTo>
                      <a:pt x="893" y="179"/>
                    </a:lnTo>
                    <a:lnTo>
                      <a:pt x="1334" y="179"/>
                    </a:lnTo>
                    <a:lnTo>
                      <a:pt x="1334" y="0"/>
                    </a:lnTo>
                    <a:close/>
                    <a:moveTo>
                      <a:pt x="1786" y="0"/>
                    </a:moveTo>
                    <a:lnTo>
                      <a:pt x="1786" y="179"/>
                    </a:lnTo>
                    <a:lnTo>
                      <a:pt x="2227" y="179"/>
                    </a:lnTo>
                    <a:lnTo>
                      <a:pt x="2227" y="0"/>
                    </a:lnTo>
                    <a:close/>
                    <a:moveTo>
                      <a:pt x="2679" y="0"/>
                    </a:moveTo>
                    <a:lnTo>
                      <a:pt x="2679" y="179"/>
                    </a:lnTo>
                    <a:lnTo>
                      <a:pt x="3120" y="179"/>
                    </a:lnTo>
                    <a:lnTo>
                      <a:pt x="3120" y="0"/>
                    </a:lnTo>
                    <a:close/>
                    <a:moveTo>
                      <a:pt x="3572" y="0"/>
                    </a:moveTo>
                    <a:lnTo>
                      <a:pt x="3572" y="179"/>
                    </a:lnTo>
                    <a:lnTo>
                      <a:pt x="4013" y="179"/>
                    </a:lnTo>
                    <a:lnTo>
                      <a:pt x="4013" y="0"/>
                    </a:lnTo>
                    <a:close/>
                    <a:moveTo>
                      <a:pt x="4465" y="0"/>
                    </a:moveTo>
                    <a:lnTo>
                      <a:pt x="4465" y="179"/>
                    </a:lnTo>
                    <a:lnTo>
                      <a:pt x="4906" y="179"/>
                    </a:lnTo>
                    <a:lnTo>
                      <a:pt x="4906" y="0"/>
                    </a:lnTo>
                    <a:close/>
                    <a:moveTo>
                      <a:pt x="5358" y="0"/>
                    </a:moveTo>
                    <a:lnTo>
                      <a:pt x="5358" y="179"/>
                    </a:lnTo>
                    <a:lnTo>
                      <a:pt x="5799" y="179"/>
                    </a:lnTo>
                    <a:lnTo>
                      <a:pt x="5799" y="0"/>
                    </a:lnTo>
                    <a:close/>
                    <a:moveTo>
                      <a:pt x="6251" y="0"/>
                    </a:moveTo>
                    <a:lnTo>
                      <a:pt x="6251" y="179"/>
                    </a:lnTo>
                    <a:lnTo>
                      <a:pt x="6692" y="179"/>
                    </a:lnTo>
                    <a:lnTo>
                      <a:pt x="6692" y="0"/>
                    </a:lnTo>
                    <a:close/>
                    <a:moveTo>
                      <a:pt x="7144" y="0"/>
                    </a:moveTo>
                    <a:lnTo>
                      <a:pt x="7144" y="179"/>
                    </a:lnTo>
                    <a:lnTo>
                      <a:pt x="7585" y="179"/>
                    </a:lnTo>
                    <a:lnTo>
                      <a:pt x="7585" y="0"/>
                    </a:lnTo>
                    <a:close/>
                    <a:moveTo>
                      <a:pt x="8037" y="0"/>
                    </a:moveTo>
                    <a:lnTo>
                      <a:pt x="8037" y="179"/>
                    </a:lnTo>
                    <a:lnTo>
                      <a:pt x="8478" y="179"/>
                    </a:lnTo>
                    <a:lnTo>
                      <a:pt x="8478" y="0"/>
                    </a:lnTo>
                    <a:close/>
                    <a:moveTo>
                      <a:pt x="8930" y="0"/>
                    </a:moveTo>
                    <a:lnTo>
                      <a:pt x="8930" y="179"/>
                    </a:lnTo>
                    <a:lnTo>
                      <a:pt x="9371" y="179"/>
                    </a:lnTo>
                    <a:lnTo>
                      <a:pt x="9371" y="0"/>
                    </a:lnTo>
                    <a:close/>
                    <a:moveTo>
                      <a:pt x="9823" y="0"/>
                    </a:moveTo>
                    <a:lnTo>
                      <a:pt x="9823" y="179"/>
                    </a:lnTo>
                    <a:lnTo>
                      <a:pt x="10264" y="179"/>
                    </a:lnTo>
                    <a:lnTo>
                      <a:pt x="10264" y="0"/>
                    </a:lnTo>
                    <a:close/>
                    <a:moveTo>
                      <a:pt x="10716" y="0"/>
                    </a:moveTo>
                    <a:lnTo>
                      <a:pt x="10716" y="179"/>
                    </a:lnTo>
                    <a:lnTo>
                      <a:pt x="11157" y="179"/>
                    </a:lnTo>
                    <a:lnTo>
                      <a:pt x="11157" y="0"/>
                    </a:lnTo>
                    <a:close/>
                    <a:moveTo>
                      <a:pt x="11609" y="0"/>
                    </a:moveTo>
                    <a:lnTo>
                      <a:pt x="11609" y="179"/>
                    </a:lnTo>
                    <a:lnTo>
                      <a:pt x="12050" y="179"/>
                    </a:lnTo>
                    <a:lnTo>
                      <a:pt x="12050" y="0"/>
                    </a:lnTo>
                    <a:close/>
                    <a:moveTo>
                      <a:pt x="12502" y="0"/>
                    </a:moveTo>
                    <a:lnTo>
                      <a:pt x="12502" y="179"/>
                    </a:lnTo>
                    <a:lnTo>
                      <a:pt x="12943" y="179"/>
                    </a:lnTo>
                    <a:lnTo>
                      <a:pt x="12943" y="0"/>
                    </a:lnTo>
                    <a:close/>
                    <a:moveTo>
                      <a:pt x="13395" y="0"/>
                    </a:moveTo>
                    <a:lnTo>
                      <a:pt x="13395" y="179"/>
                    </a:lnTo>
                    <a:lnTo>
                      <a:pt x="13835" y="179"/>
                    </a:lnTo>
                    <a:lnTo>
                      <a:pt x="13835" y="0"/>
                    </a:lnTo>
                    <a:close/>
                    <a:moveTo>
                      <a:pt x="14288" y="0"/>
                    </a:moveTo>
                    <a:lnTo>
                      <a:pt x="14288" y="179"/>
                    </a:lnTo>
                    <a:lnTo>
                      <a:pt x="14728" y="179"/>
                    </a:lnTo>
                    <a:lnTo>
                      <a:pt x="14728" y="0"/>
                    </a:lnTo>
                    <a:close/>
                    <a:moveTo>
                      <a:pt x="15181" y="0"/>
                    </a:moveTo>
                    <a:lnTo>
                      <a:pt x="15181" y="179"/>
                    </a:lnTo>
                    <a:lnTo>
                      <a:pt x="15621" y="179"/>
                    </a:lnTo>
                    <a:lnTo>
                      <a:pt x="15621" y="0"/>
                    </a:lnTo>
                    <a:close/>
                    <a:moveTo>
                      <a:pt x="16074" y="0"/>
                    </a:moveTo>
                    <a:lnTo>
                      <a:pt x="16074" y="179"/>
                    </a:lnTo>
                    <a:lnTo>
                      <a:pt x="16514" y="179"/>
                    </a:lnTo>
                    <a:lnTo>
                      <a:pt x="16514" y="0"/>
                    </a:lnTo>
                    <a:close/>
                    <a:moveTo>
                      <a:pt x="16967" y="0"/>
                    </a:moveTo>
                    <a:lnTo>
                      <a:pt x="16967" y="179"/>
                    </a:lnTo>
                    <a:lnTo>
                      <a:pt x="17407" y="179"/>
                    </a:lnTo>
                    <a:lnTo>
                      <a:pt x="17407" y="0"/>
                    </a:lnTo>
                    <a:close/>
                    <a:moveTo>
                      <a:pt x="17860" y="0"/>
                    </a:moveTo>
                    <a:lnTo>
                      <a:pt x="17860" y="179"/>
                    </a:lnTo>
                    <a:lnTo>
                      <a:pt x="18300" y="179"/>
                    </a:lnTo>
                    <a:lnTo>
                      <a:pt x="18300" y="0"/>
                    </a:lnTo>
                    <a:close/>
                    <a:moveTo>
                      <a:pt x="18753" y="0"/>
                    </a:moveTo>
                    <a:lnTo>
                      <a:pt x="18753" y="179"/>
                    </a:lnTo>
                    <a:lnTo>
                      <a:pt x="19193" y="179"/>
                    </a:lnTo>
                    <a:lnTo>
                      <a:pt x="19193" y="0"/>
                    </a:lnTo>
                    <a:close/>
                    <a:moveTo>
                      <a:pt x="19646" y="0"/>
                    </a:moveTo>
                    <a:lnTo>
                      <a:pt x="19646" y="179"/>
                    </a:lnTo>
                    <a:lnTo>
                      <a:pt x="20086" y="179"/>
                    </a:lnTo>
                    <a:lnTo>
                      <a:pt x="20086" y="0"/>
                    </a:lnTo>
                    <a:close/>
                    <a:moveTo>
                      <a:pt x="20539" y="0"/>
                    </a:moveTo>
                    <a:lnTo>
                      <a:pt x="20539" y="179"/>
                    </a:lnTo>
                    <a:lnTo>
                      <a:pt x="20979" y="179"/>
                    </a:lnTo>
                    <a:lnTo>
                      <a:pt x="20979" y="0"/>
                    </a:lnTo>
                    <a:close/>
                    <a:moveTo>
                      <a:pt x="21432" y="0"/>
                    </a:moveTo>
                    <a:lnTo>
                      <a:pt x="21432" y="179"/>
                    </a:lnTo>
                    <a:lnTo>
                      <a:pt x="21872" y="179"/>
                    </a:lnTo>
                    <a:lnTo>
                      <a:pt x="21872" y="0"/>
                    </a:lnTo>
                    <a:close/>
                    <a:moveTo>
                      <a:pt x="22325" y="0"/>
                    </a:moveTo>
                    <a:lnTo>
                      <a:pt x="22325" y="179"/>
                    </a:lnTo>
                    <a:lnTo>
                      <a:pt x="22765" y="179"/>
                    </a:lnTo>
                    <a:lnTo>
                      <a:pt x="22765" y="0"/>
                    </a:lnTo>
                    <a:close/>
                    <a:moveTo>
                      <a:pt x="23218" y="0"/>
                    </a:moveTo>
                    <a:lnTo>
                      <a:pt x="23218" y="179"/>
                    </a:lnTo>
                    <a:lnTo>
                      <a:pt x="23658" y="179"/>
                    </a:lnTo>
                    <a:lnTo>
                      <a:pt x="23658" y="0"/>
                    </a:lnTo>
                    <a:close/>
                    <a:moveTo>
                      <a:pt x="24111" y="0"/>
                    </a:moveTo>
                    <a:lnTo>
                      <a:pt x="24111" y="179"/>
                    </a:lnTo>
                    <a:lnTo>
                      <a:pt x="24551" y="179"/>
                    </a:lnTo>
                    <a:lnTo>
                      <a:pt x="24551" y="0"/>
                    </a:lnTo>
                    <a:close/>
                    <a:moveTo>
                      <a:pt x="25004" y="0"/>
                    </a:moveTo>
                    <a:lnTo>
                      <a:pt x="25004" y="179"/>
                    </a:lnTo>
                    <a:lnTo>
                      <a:pt x="25444" y="179"/>
                    </a:lnTo>
                    <a:lnTo>
                      <a:pt x="25444" y="0"/>
                    </a:lnTo>
                    <a:close/>
                    <a:moveTo>
                      <a:pt x="25897" y="0"/>
                    </a:moveTo>
                    <a:lnTo>
                      <a:pt x="25897" y="179"/>
                    </a:lnTo>
                    <a:lnTo>
                      <a:pt x="26337" y="179"/>
                    </a:lnTo>
                    <a:lnTo>
                      <a:pt x="26337" y="0"/>
                    </a:lnTo>
                    <a:close/>
                    <a:moveTo>
                      <a:pt x="26789" y="0"/>
                    </a:moveTo>
                    <a:lnTo>
                      <a:pt x="26789" y="179"/>
                    </a:lnTo>
                    <a:lnTo>
                      <a:pt x="27230" y="179"/>
                    </a:lnTo>
                    <a:lnTo>
                      <a:pt x="27230" y="0"/>
                    </a:lnTo>
                    <a:close/>
                    <a:moveTo>
                      <a:pt x="27682" y="0"/>
                    </a:moveTo>
                    <a:lnTo>
                      <a:pt x="27682" y="179"/>
                    </a:lnTo>
                    <a:lnTo>
                      <a:pt x="28123" y="179"/>
                    </a:lnTo>
                    <a:lnTo>
                      <a:pt x="28123" y="0"/>
                    </a:lnTo>
                    <a:close/>
                    <a:moveTo>
                      <a:pt x="28575" y="0"/>
                    </a:moveTo>
                    <a:lnTo>
                      <a:pt x="28575" y="179"/>
                    </a:lnTo>
                    <a:lnTo>
                      <a:pt x="29016" y="179"/>
                    </a:lnTo>
                    <a:lnTo>
                      <a:pt x="29016" y="0"/>
                    </a:lnTo>
                    <a:close/>
                    <a:moveTo>
                      <a:pt x="29468" y="0"/>
                    </a:moveTo>
                    <a:lnTo>
                      <a:pt x="29468" y="179"/>
                    </a:lnTo>
                    <a:lnTo>
                      <a:pt x="29909" y="179"/>
                    </a:lnTo>
                    <a:lnTo>
                      <a:pt x="29909" y="0"/>
                    </a:lnTo>
                    <a:close/>
                    <a:moveTo>
                      <a:pt x="30361" y="0"/>
                    </a:moveTo>
                    <a:lnTo>
                      <a:pt x="30361" y="179"/>
                    </a:lnTo>
                    <a:lnTo>
                      <a:pt x="30802" y="179"/>
                    </a:lnTo>
                    <a:lnTo>
                      <a:pt x="30802" y="0"/>
                    </a:lnTo>
                    <a:close/>
                    <a:moveTo>
                      <a:pt x="31254" y="0"/>
                    </a:moveTo>
                    <a:lnTo>
                      <a:pt x="31254" y="179"/>
                    </a:lnTo>
                    <a:lnTo>
                      <a:pt x="31695" y="179"/>
                    </a:lnTo>
                    <a:lnTo>
                      <a:pt x="31695" y="0"/>
                    </a:lnTo>
                    <a:close/>
                    <a:moveTo>
                      <a:pt x="32147" y="0"/>
                    </a:moveTo>
                    <a:lnTo>
                      <a:pt x="32147" y="179"/>
                    </a:lnTo>
                    <a:lnTo>
                      <a:pt x="32588" y="179"/>
                    </a:lnTo>
                    <a:lnTo>
                      <a:pt x="32588" y="0"/>
                    </a:lnTo>
                    <a:close/>
                    <a:moveTo>
                      <a:pt x="33040" y="0"/>
                    </a:moveTo>
                    <a:lnTo>
                      <a:pt x="33040" y="179"/>
                    </a:lnTo>
                    <a:lnTo>
                      <a:pt x="33481" y="179"/>
                    </a:lnTo>
                    <a:lnTo>
                      <a:pt x="33481" y="0"/>
                    </a:lnTo>
                    <a:close/>
                    <a:moveTo>
                      <a:pt x="33933" y="0"/>
                    </a:moveTo>
                    <a:lnTo>
                      <a:pt x="33933" y="179"/>
                    </a:lnTo>
                    <a:lnTo>
                      <a:pt x="34374" y="179"/>
                    </a:lnTo>
                    <a:lnTo>
                      <a:pt x="34374" y="0"/>
                    </a:lnTo>
                    <a:close/>
                    <a:moveTo>
                      <a:pt x="34826" y="0"/>
                    </a:moveTo>
                    <a:lnTo>
                      <a:pt x="34826" y="179"/>
                    </a:lnTo>
                    <a:lnTo>
                      <a:pt x="35267" y="179"/>
                    </a:lnTo>
                    <a:lnTo>
                      <a:pt x="35267" y="0"/>
                    </a:lnTo>
                    <a:close/>
                    <a:moveTo>
                      <a:pt x="35719" y="0"/>
                    </a:moveTo>
                    <a:lnTo>
                      <a:pt x="35719" y="179"/>
                    </a:lnTo>
                    <a:lnTo>
                      <a:pt x="36160" y="179"/>
                    </a:lnTo>
                    <a:lnTo>
                      <a:pt x="36160" y="0"/>
                    </a:lnTo>
                    <a:close/>
                    <a:moveTo>
                      <a:pt x="36612" y="0"/>
                    </a:moveTo>
                    <a:lnTo>
                      <a:pt x="36612" y="179"/>
                    </a:lnTo>
                    <a:lnTo>
                      <a:pt x="37053" y="179"/>
                    </a:lnTo>
                    <a:lnTo>
                      <a:pt x="37053" y="0"/>
                    </a:lnTo>
                    <a:close/>
                    <a:moveTo>
                      <a:pt x="37505" y="0"/>
                    </a:moveTo>
                    <a:lnTo>
                      <a:pt x="37505" y="179"/>
                    </a:lnTo>
                    <a:lnTo>
                      <a:pt x="37946" y="179"/>
                    </a:lnTo>
                    <a:lnTo>
                      <a:pt x="37946" y="0"/>
                    </a:lnTo>
                    <a:close/>
                    <a:moveTo>
                      <a:pt x="38398" y="0"/>
                    </a:moveTo>
                    <a:lnTo>
                      <a:pt x="38398" y="179"/>
                    </a:lnTo>
                    <a:lnTo>
                      <a:pt x="38839" y="179"/>
                    </a:lnTo>
                    <a:lnTo>
                      <a:pt x="38839" y="0"/>
                    </a:lnTo>
                    <a:close/>
                    <a:moveTo>
                      <a:pt x="39291" y="0"/>
                    </a:moveTo>
                    <a:lnTo>
                      <a:pt x="39291" y="179"/>
                    </a:lnTo>
                    <a:lnTo>
                      <a:pt x="39732" y="179"/>
                    </a:lnTo>
                    <a:lnTo>
                      <a:pt x="39732" y="0"/>
                    </a:lnTo>
                    <a:close/>
                    <a:moveTo>
                      <a:pt x="40184" y="0"/>
                    </a:moveTo>
                    <a:lnTo>
                      <a:pt x="40184" y="179"/>
                    </a:lnTo>
                    <a:lnTo>
                      <a:pt x="40625" y="179"/>
                    </a:lnTo>
                    <a:lnTo>
                      <a:pt x="40625" y="0"/>
                    </a:lnTo>
                    <a:close/>
                    <a:moveTo>
                      <a:pt x="41077" y="0"/>
                    </a:moveTo>
                    <a:lnTo>
                      <a:pt x="41077" y="179"/>
                    </a:lnTo>
                    <a:lnTo>
                      <a:pt x="41518" y="179"/>
                    </a:lnTo>
                    <a:lnTo>
                      <a:pt x="41518" y="0"/>
                    </a:lnTo>
                    <a:close/>
                    <a:moveTo>
                      <a:pt x="41970" y="0"/>
                    </a:moveTo>
                    <a:lnTo>
                      <a:pt x="41970" y="179"/>
                    </a:lnTo>
                    <a:lnTo>
                      <a:pt x="42410" y="179"/>
                    </a:lnTo>
                    <a:lnTo>
                      <a:pt x="42410" y="0"/>
                    </a:lnTo>
                    <a:close/>
                    <a:moveTo>
                      <a:pt x="42863" y="0"/>
                    </a:moveTo>
                    <a:lnTo>
                      <a:pt x="42863" y="179"/>
                    </a:lnTo>
                    <a:lnTo>
                      <a:pt x="43303" y="179"/>
                    </a:lnTo>
                    <a:lnTo>
                      <a:pt x="43303" y="0"/>
                    </a:lnTo>
                    <a:close/>
                    <a:moveTo>
                      <a:pt x="43756" y="0"/>
                    </a:moveTo>
                    <a:lnTo>
                      <a:pt x="43756" y="179"/>
                    </a:lnTo>
                    <a:lnTo>
                      <a:pt x="44196" y="179"/>
                    </a:lnTo>
                    <a:lnTo>
                      <a:pt x="44196" y="0"/>
                    </a:lnTo>
                    <a:close/>
                    <a:moveTo>
                      <a:pt x="44649" y="0"/>
                    </a:moveTo>
                    <a:lnTo>
                      <a:pt x="44649" y="179"/>
                    </a:lnTo>
                    <a:lnTo>
                      <a:pt x="45089" y="179"/>
                    </a:lnTo>
                    <a:lnTo>
                      <a:pt x="45089" y="0"/>
                    </a:lnTo>
                    <a:close/>
                    <a:moveTo>
                      <a:pt x="45542" y="0"/>
                    </a:moveTo>
                    <a:lnTo>
                      <a:pt x="45542" y="179"/>
                    </a:lnTo>
                    <a:lnTo>
                      <a:pt x="45982" y="179"/>
                    </a:lnTo>
                    <a:lnTo>
                      <a:pt x="45982" y="0"/>
                    </a:lnTo>
                    <a:close/>
                    <a:moveTo>
                      <a:pt x="46435" y="0"/>
                    </a:moveTo>
                    <a:lnTo>
                      <a:pt x="46435" y="179"/>
                    </a:lnTo>
                    <a:lnTo>
                      <a:pt x="46875" y="179"/>
                    </a:lnTo>
                    <a:lnTo>
                      <a:pt x="46875" y="0"/>
                    </a:lnTo>
                    <a:close/>
                    <a:moveTo>
                      <a:pt x="47328" y="0"/>
                    </a:moveTo>
                    <a:lnTo>
                      <a:pt x="47328" y="179"/>
                    </a:lnTo>
                    <a:lnTo>
                      <a:pt x="47768" y="179"/>
                    </a:lnTo>
                    <a:lnTo>
                      <a:pt x="47768" y="0"/>
                    </a:lnTo>
                    <a:close/>
                    <a:moveTo>
                      <a:pt x="48221" y="0"/>
                    </a:moveTo>
                    <a:lnTo>
                      <a:pt x="48221" y="179"/>
                    </a:lnTo>
                    <a:lnTo>
                      <a:pt x="48661" y="179"/>
                    </a:lnTo>
                    <a:lnTo>
                      <a:pt x="48661" y="0"/>
                    </a:lnTo>
                    <a:close/>
                    <a:moveTo>
                      <a:pt x="49114" y="0"/>
                    </a:moveTo>
                    <a:lnTo>
                      <a:pt x="49114" y="179"/>
                    </a:lnTo>
                    <a:lnTo>
                      <a:pt x="49554" y="179"/>
                    </a:lnTo>
                    <a:lnTo>
                      <a:pt x="49554" y="0"/>
                    </a:lnTo>
                    <a:close/>
                    <a:moveTo>
                      <a:pt x="50007" y="0"/>
                    </a:moveTo>
                    <a:lnTo>
                      <a:pt x="50007" y="179"/>
                    </a:lnTo>
                    <a:lnTo>
                      <a:pt x="50447" y="179"/>
                    </a:lnTo>
                    <a:lnTo>
                      <a:pt x="50447" y="0"/>
                    </a:lnTo>
                    <a:close/>
                    <a:moveTo>
                      <a:pt x="50900" y="0"/>
                    </a:moveTo>
                    <a:lnTo>
                      <a:pt x="50900" y="179"/>
                    </a:lnTo>
                    <a:lnTo>
                      <a:pt x="51340" y="179"/>
                    </a:lnTo>
                    <a:lnTo>
                      <a:pt x="51340" y="0"/>
                    </a:lnTo>
                    <a:close/>
                    <a:moveTo>
                      <a:pt x="51793" y="0"/>
                    </a:moveTo>
                    <a:lnTo>
                      <a:pt x="51793" y="179"/>
                    </a:lnTo>
                    <a:lnTo>
                      <a:pt x="52233" y="179"/>
                    </a:lnTo>
                    <a:lnTo>
                      <a:pt x="52233" y="0"/>
                    </a:lnTo>
                    <a:close/>
                    <a:moveTo>
                      <a:pt x="52686" y="0"/>
                    </a:moveTo>
                    <a:lnTo>
                      <a:pt x="52686" y="179"/>
                    </a:lnTo>
                    <a:lnTo>
                      <a:pt x="53126" y="179"/>
                    </a:lnTo>
                    <a:lnTo>
                      <a:pt x="53126" y="0"/>
                    </a:lnTo>
                    <a:close/>
                    <a:moveTo>
                      <a:pt x="53579" y="0"/>
                    </a:moveTo>
                    <a:lnTo>
                      <a:pt x="53579" y="179"/>
                    </a:lnTo>
                    <a:lnTo>
                      <a:pt x="54019" y="179"/>
                    </a:lnTo>
                    <a:lnTo>
                      <a:pt x="54019" y="0"/>
                    </a:lnTo>
                    <a:close/>
                    <a:moveTo>
                      <a:pt x="54472" y="0"/>
                    </a:moveTo>
                    <a:lnTo>
                      <a:pt x="54472" y="179"/>
                    </a:lnTo>
                    <a:lnTo>
                      <a:pt x="54912" y="179"/>
                    </a:lnTo>
                    <a:lnTo>
                      <a:pt x="54912" y="0"/>
                    </a:lnTo>
                    <a:close/>
                    <a:moveTo>
                      <a:pt x="55364" y="0"/>
                    </a:moveTo>
                    <a:lnTo>
                      <a:pt x="55364" y="179"/>
                    </a:lnTo>
                    <a:lnTo>
                      <a:pt x="55805" y="179"/>
                    </a:lnTo>
                    <a:lnTo>
                      <a:pt x="55805" y="0"/>
                    </a:lnTo>
                    <a:close/>
                    <a:moveTo>
                      <a:pt x="56257" y="0"/>
                    </a:moveTo>
                    <a:lnTo>
                      <a:pt x="56257" y="179"/>
                    </a:lnTo>
                    <a:lnTo>
                      <a:pt x="56698" y="179"/>
                    </a:lnTo>
                    <a:lnTo>
                      <a:pt x="56698" y="0"/>
                    </a:lnTo>
                    <a:close/>
                    <a:moveTo>
                      <a:pt x="57150" y="0"/>
                    </a:moveTo>
                    <a:lnTo>
                      <a:pt x="57150" y="179"/>
                    </a:lnTo>
                    <a:lnTo>
                      <a:pt x="57591" y="179"/>
                    </a:lnTo>
                    <a:lnTo>
                      <a:pt x="57591" y="0"/>
                    </a:lnTo>
                    <a:close/>
                    <a:moveTo>
                      <a:pt x="58043" y="0"/>
                    </a:moveTo>
                    <a:lnTo>
                      <a:pt x="58043" y="179"/>
                    </a:lnTo>
                    <a:lnTo>
                      <a:pt x="58484" y="179"/>
                    </a:lnTo>
                    <a:lnTo>
                      <a:pt x="58484" y="0"/>
                    </a:lnTo>
                    <a:close/>
                    <a:moveTo>
                      <a:pt x="58936" y="0"/>
                    </a:moveTo>
                    <a:lnTo>
                      <a:pt x="58936" y="179"/>
                    </a:lnTo>
                    <a:lnTo>
                      <a:pt x="59377" y="179"/>
                    </a:lnTo>
                    <a:lnTo>
                      <a:pt x="59377" y="0"/>
                    </a:lnTo>
                    <a:close/>
                    <a:moveTo>
                      <a:pt x="59829" y="0"/>
                    </a:moveTo>
                    <a:lnTo>
                      <a:pt x="59829" y="179"/>
                    </a:lnTo>
                    <a:lnTo>
                      <a:pt x="60270" y="179"/>
                    </a:lnTo>
                    <a:lnTo>
                      <a:pt x="60270" y="0"/>
                    </a:lnTo>
                    <a:close/>
                    <a:moveTo>
                      <a:pt x="60722" y="0"/>
                    </a:moveTo>
                    <a:lnTo>
                      <a:pt x="60722" y="179"/>
                    </a:lnTo>
                    <a:lnTo>
                      <a:pt x="61163" y="179"/>
                    </a:lnTo>
                    <a:lnTo>
                      <a:pt x="61163" y="0"/>
                    </a:lnTo>
                    <a:close/>
                    <a:moveTo>
                      <a:pt x="61615" y="0"/>
                    </a:moveTo>
                    <a:lnTo>
                      <a:pt x="61615" y="179"/>
                    </a:lnTo>
                    <a:lnTo>
                      <a:pt x="62056" y="179"/>
                    </a:lnTo>
                    <a:lnTo>
                      <a:pt x="62056" y="0"/>
                    </a:lnTo>
                    <a:close/>
                    <a:moveTo>
                      <a:pt x="62508" y="0"/>
                    </a:moveTo>
                    <a:lnTo>
                      <a:pt x="62508" y="179"/>
                    </a:lnTo>
                    <a:lnTo>
                      <a:pt x="62949" y="179"/>
                    </a:lnTo>
                    <a:lnTo>
                      <a:pt x="62949" y="0"/>
                    </a:lnTo>
                    <a:close/>
                    <a:moveTo>
                      <a:pt x="63401" y="0"/>
                    </a:moveTo>
                    <a:lnTo>
                      <a:pt x="63401" y="179"/>
                    </a:lnTo>
                    <a:lnTo>
                      <a:pt x="63842" y="179"/>
                    </a:lnTo>
                    <a:lnTo>
                      <a:pt x="63842" y="0"/>
                    </a:lnTo>
                    <a:close/>
                    <a:moveTo>
                      <a:pt x="64294" y="0"/>
                    </a:moveTo>
                    <a:lnTo>
                      <a:pt x="64294" y="179"/>
                    </a:lnTo>
                    <a:lnTo>
                      <a:pt x="64735" y="179"/>
                    </a:lnTo>
                    <a:lnTo>
                      <a:pt x="64735" y="0"/>
                    </a:lnTo>
                    <a:close/>
                    <a:moveTo>
                      <a:pt x="65187" y="0"/>
                    </a:moveTo>
                    <a:lnTo>
                      <a:pt x="65187" y="179"/>
                    </a:lnTo>
                    <a:lnTo>
                      <a:pt x="65628" y="179"/>
                    </a:lnTo>
                    <a:lnTo>
                      <a:pt x="65628" y="0"/>
                    </a:lnTo>
                    <a:close/>
                    <a:moveTo>
                      <a:pt x="66080" y="0"/>
                    </a:moveTo>
                    <a:lnTo>
                      <a:pt x="66080" y="179"/>
                    </a:lnTo>
                    <a:lnTo>
                      <a:pt x="66521" y="179"/>
                    </a:lnTo>
                    <a:lnTo>
                      <a:pt x="66521" y="0"/>
                    </a:lnTo>
                    <a:close/>
                    <a:moveTo>
                      <a:pt x="66973" y="0"/>
                    </a:moveTo>
                    <a:lnTo>
                      <a:pt x="66973" y="179"/>
                    </a:lnTo>
                    <a:lnTo>
                      <a:pt x="67414" y="179"/>
                    </a:lnTo>
                    <a:lnTo>
                      <a:pt x="67414" y="0"/>
                    </a:lnTo>
                    <a:close/>
                    <a:moveTo>
                      <a:pt x="67866" y="0"/>
                    </a:moveTo>
                    <a:lnTo>
                      <a:pt x="67866" y="179"/>
                    </a:lnTo>
                    <a:lnTo>
                      <a:pt x="68307" y="179"/>
                    </a:lnTo>
                    <a:lnTo>
                      <a:pt x="68307" y="0"/>
                    </a:lnTo>
                    <a:close/>
                    <a:moveTo>
                      <a:pt x="68759" y="0"/>
                    </a:moveTo>
                    <a:lnTo>
                      <a:pt x="68759" y="179"/>
                    </a:lnTo>
                    <a:lnTo>
                      <a:pt x="69200" y="179"/>
                    </a:lnTo>
                    <a:lnTo>
                      <a:pt x="69200" y="0"/>
                    </a:lnTo>
                    <a:close/>
                    <a:moveTo>
                      <a:pt x="69652" y="0"/>
                    </a:moveTo>
                    <a:lnTo>
                      <a:pt x="69652" y="179"/>
                    </a:lnTo>
                    <a:lnTo>
                      <a:pt x="70093" y="179"/>
                    </a:lnTo>
                    <a:lnTo>
                      <a:pt x="70093" y="0"/>
                    </a:lnTo>
                    <a:close/>
                    <a:moveTo>
                      <a:pt x="70545" y="0"/>
                    </a:moveTo>
                    <a:lnTo>
                      <a:pt x="70545" y="179"/>
                    </a:lnTo>
                    <a:lnTo>
                      <a:pt x="70985" y="179"/>
                    </a:lnTo>
                    <a:lnTo>
                      <a:pt x="70985" y="0"/>
                    </a:lnTo>
                    <a:close/>
                    <a:moveTo>
                      <a:pt x="71438" y="0"/>
                    </a:moveTo>
                    <a:lnTo>
                      <a:pt x="71438" y="179"/>
                    </a:lnTo>
                    <a:lnTo>
                      <a:pt x="71878" y="179"/>
                    </a:lnTo>
                    <a:lnTo>
                      <a:pt x="71878" y="0"/>
                    </a:lnTo>
                    <a:close/>
                    <a:moveTo>
                      <a:pt x="72331" y="0"/>
                    </a:moveTo>
                    <a:lnTo>
                      <a:pt x="72331" y="179"/>
                    </a:lnTo>
                    <a:lnTo>
                      <a:pt x="72771" y="179"/>
                    </a:lnTo>
                    <a:lnTo>
                      <a:pt x="72771" y="0"/>
                    </a:lnTo>
                    <a:close/>
                    <a:moveTo>
                      <a:pt x="73224" y="0"/>
                    </a:moveTo>
                    <a:lnTo>
                      <a:pt x="73224" y="179"/>
                    </a:lnTo>
                    <a:lnTo>
                      <a:pt x="73664" y="179"/>
                    </a:lnTo>
                    <a:lnTo>
                      <a:pt x="73664" y="0"/>
                    </a:lnTo>
                    <a:close/>
                    <a:moveTo>
                      <a:pt x="74117" y="0"/>
                    </a:moveTo>
                    <a:lnTo>
                      <a:pt x="74117" y="179"/>
                    </a:lnTo>
                    <a:lnTo>
                      <a:pt x="74557" y="179"/>
                    </a:lnTo>
                    <a:lnTo>
                      <a:pt x="74557" y="0"/>
                    </a:lnTo>
                    <a:close/>
                    <a:moveTo>
                      <a:pt x="75010" y="0"/>
                    </a:moveTo>
                    <a:lnTo>
                      <a:pt x="75010" y="179"/>
                    </a:lnTo>
                    <a:lnTo>
                      <a:pt x="75450" y="179"/>
                    </a:lnTo>
                    <a:lnTo>
                      <a:pt x="75450" y="0"/>
                    </a:lnTo>
                    <a:close/>
                    <a:moveTo>
                      <a:pt x="75903" y="0"/>
                    </a:moveTo>
                    <a:lnTo>
                      <a:pt x="75903" y="179"/>
                    </a:lnTo>
                    <a:lnTo>
                      <a:pt x="76343" y="179"/>
                    </a:lnTo>
                    <a:lnTo>
                      <a:pt x="76343" y="0"/>
                    </a:lnTo>
                    <a:close/>
                    <a:moveTo>
                      <a:pt x="76796" y="0"/>
                    </a:moveTo>
                    <a:lnTo>
                      <a:pt x="76796" y="179"/>
                    </a:lnTo>
                    <a:lnTo>
                      <a:pt x="77236" y="179"/>
                    </a:lnTo>
                    <a:lnTo>
                      <a:pt x="77236" y="0"/>
                    </a:lnTo>
                    <a:close/>
                    <a:moveTo>
                      <a:pt x="77689" y="0"/>
                    </a:moveTo>
                    <a:lnTo>
                      <a:pt x="77689" y="179"/>
                    </a:lnTo>
                    <a:lnTo>
                      <a:pt x="78129" y="179"/>
                    </a:lnTo>
                    <a:lnTo>
                      <a:pt x="78129" y="0"/>
                    </a:lnTo>
                    <a:close/>
                    <a:moveTo>
                      <a:pt x="78582" y="0"/>
                    </a:moveTo>
                    <a:lnTo>
                      <a:pt x="78582" y="179"/>
                    </a:lnTo>
                    <a:lnTo>
                      <a:pt x="79022" y="179"/>
                    </a:lnTo>
                    <a:lnTo>
                      <a:pt x="79022" y="0"/>
                    </a:lnTo>
                    <a:close/>
                    <a:moveTo>
                      <a:pt x="79475" y="0"/>
                    </a:moveTo>
                    <a:lnTo>
                      <a:pt x="79475" y="179"/>
                    </a:lnTo>
                    <a:lnTo>
                      <a:pt x="79915" y="179"/>
                    </a:lnTo>
                    <a:lnTo>
                      <a:pt x="79915" y="0"/>
                    </a:lnTo>
                    <a:close/>
                    <a:moveTo>
                      <a:pt x="80368" y="0"/>
                    </a:moveTo>
                    <a:lnTo>
                      <a:pt x="80368" y="179"/>
                    </a:lnTo>
                    <a:lnTo>
                      <a:pt x="80808" y="179"/>
                    </a:lnTo>
                    <a:lnTo>
                      <a:pt x="80808" y="0"/>
                    </a:lnTo>
                    <a:close/>
                    <a:moveTo>
                      <a:pt x="81261" y="0"/>
                    </a:moveTo>
                    <a:lnTo>
                      <a:pt x="81261" y="179"/>
                    </a:lnTo>
                    <a:lnTo>
                      <a:pt x="81701" y="179"/>
                    </a:lnTo>
                    <a:lnTo>
                      <a:pt x="81701" y="0"/>
                    </a:lnTo>
                    <a:close/>
                    <a:moveTo>
                      <a:pt x="82154" y="0"/>
                    </a:moveTo>
                    <a:lnTo>
                      <a:pt x="82154" y="179"/>
                    </a:lnTo>
                    <a:lnTo>
                      <a:pt x="82594" y="179"/>
                    </a:lnTo>
                    <a:lnTo>
                      <a:pt x="82594" y="0"/>
                    </a:lnTo>
                    <a:close/>
                    <a:moveTo>
                      <a:pt x="83047" y="0"/>
                    </a:moveTo>
                    <a:lnTo>
                      <a:pt x="83047" y="179"/>
                    </a:lnTo>
                    <a:lnTo>
                      <a:pt x="83487" y="179"/>
                    </a:lnTo>
                    <a:lnTo>
                      <a:pt x="83487" y="0"/>
                    </a:lnTo>
                    <a:close/>
                    <a:moveTo>
                      <a:pt x="83939" y="0"/>
                    </a:moveTo>
                    <a:lnTo>
                      <a:pt x="83939" y="179"/>
                    </a:lnTo>
                    <a:lnTo>
                      <a:pt x="84380" y="179"/>
                    </a:lnTo>
                    <a:lnTo>
                      <a:pt x="84380" y="0"/>
                    </a:lnTo>
                    <a:close/>
                    <a:moveTo>
                      <a:pt x="84832" y="0"/>
                    </a:moveTo>
                    <a:lnTo>
                      <a:pt x="84832" y="179"/>
                    </a:lnTo>
                    <a:lnTo>
                      <a:pt x="85273" y="179"/>
                    </a:lnTo>
                    <a:lnTo>
                      <a:pt x="8527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761" name="Google Shape;7761;p57"/>
          <p:cNvSpPr/>
          <p:nvPr/>
        </p:nvSpPr>
        <p:spPr>
          <a:xfrm>
            <a:off x="8906209" y="4832646"/>
            <a:ext cx="7265" cy="5761"/>
          </a:xfrm>
          <a:custGeom>
            <a:avLst/>
            <a:gdLst/>
            <a:ahLst/>
            <a:cxnLst/>
            <a:rect l="l" t="t" r="r" b="b"/>
            <a:pathLst>
              <a:path w="227" h="180" extrusionOk="0">
                <a:moveTo>
                  <a:pt x="0" y="0"/>
                </a:moveTo>
                <a:lnTo>
                  <a:pt x="0" y="179"/>
                </a:lnTo>
                <a:lnTo>
                  <a:pt x="227" y="179"/>
                </a:lnTo>
                <a:lnTo>
                  <a:pt x="227" y="0"/>
                </a:lnTo>
                <a:close/>
              </a:path>
            </a:pathLst>
          </a:custGeom>
          <a:solidFill>
            <a:srgbClr val="C3E2E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63" name="Google Shape;7763;p57"/>
          <p:cNvGrpSpPr/>
          <p:nvPr/>
        </p:nvGrpSpPr>
        <p:grpSpPr>
          <a:xfrm>
            <a:off x="6372159" y="70884"/>
            <a:ext cx="1235041" cy="803326"/>
            <a:chOff x="7860958" y="-985570"/>
            <a:chExt cx="1235041" cy="803326"/>
          </a:xfrm>
        </p:grpSpPr>
        <p:sp>
          <p:nvSpPr>
            <p:cNvPr id="7764" name="Google Shape;7764;p57"/>
            <p:cNvSpPr/>
            <p:nvPr/>
          </p:nvSpPr>
          <p:spPr>
            <a:xfrm>
              <a:off x="8334984" y="-985570"/>
              <a:ext cx="761015" cy="744468"/>
            </a:xfrm>
            <a:custGeom>
              <a:avLst/>
              <a:gdLst/>
              <a:ahLst/>
              <a:cxnLst/>
              <a:rect l="l" t="t" r="r" b="b"/>
              <a:pathLst>
                <a:path w="23778" h="23261" extrusionOk="0">
                  <a:moveTo>
                    <a:pt x="10824" y="4076"/>
                  </a:moveTo>
                  <a:cubicBezTo>
                    <a:pt x="10836" y="4136"/>
                    <a:pt x="10848" y="4195"/>
                    <a:pt x="10871" y="4255"/>
                  </a:cubicBezTo>
                  <a:lnTo>
                    <a:pt x="15420" y="4934"/>
                  </a:lnTo>
                  <a:cubicBezTo>
                    <a:pt x="15408" y="4969"/>
                    <a:pt x="15384" y="5017"/>
                    <a:pt x="15372" y="5053"/>
                  </a:cubicBezTo>
                  <a:lnTo>
                    <a:pt x="18670" y="8267"/>
                  </a:lnTo>
                  <a:cubicBezTo>
                    <a:pt x="18622" y="8291"/>
                    <a:pt x="18587" y="8315"/>
                    <a:pt x="18551" y="8327"/>
                  </a:cubicBezTo>
                  <a:lnTo>
                    <a:pt x="19337" y="12887"/>
                  </a:lnTo>
                  <a:cubicBezTo>
                    <a:pt x="19289" y="12887"/>
                    <a:pt x="19241" y="12875"/>
                    <a:pt x="19194" y="12863"/>
                  </a:cubicBezTo>
                  <a:lnTo>
                    <a:pt x="17182" y="17006"/>
                  </a:lnTo>
                  <a:cubicBezTo>
                    <a:pt x="17146" y="16983"/>
                    <a:pt x="17110" y="16947"/>
                    <a:pt x="17086" y="16923"/>
                  </a:cubicBezTo>
                  <a:lnTo>
                    <a:pt x="13014" y="19090"/>
                  </a:lnTo>
                  <a:cubicBezTo>
                    <a:pt x="13003" y="19042"/>
                    <a:pt x="13003" y="19007"/>
                    <a:pt x="12991" y="18959"/>
                  </a:cubicBezTo>
                  <a:lnTo>
                    <a:pt x="8431" y="18340"/>
                  </a:lnTo>
                  <a:cubicBezTo>
                    <a:pt x="8442" y="18292"/>
                    <a:pt x="8466" y="18257"/>
                    <a:pt x="8478" y="18221"/>
                  </a:cubicBezTo>
                  <a:lnTo>
                    <a:pt x="5144" y="15042"/>
                  </a:lnTo>
                  <a:cubicBezTo>
                    <a:pt x="5180" y="15018"/>
                    <a:pt x="5228" y="14994"/>
                    <a:pt x="5264" y="14971"/>
                  </a:cubicBezTo>
                  <a:lnTo>
                    <a:pt x="4430" y="10434"/>
                  </a:lnTo>
                  <a:cubicBezTo>
                    <a:pt x="4478" y="10434"/>
                    <a:pt x="4513" y="10446"/>
                    <a:pt x="4561" y="10446"/>
                  </a:cubicBezTo>
                  <a:lnTo>
                    <a:pt x="6537" y="6279"/>
                  </a:lnTo>
                  <a:cubicBezTo>
                    <a:pt x="6573" y="6315"/>
                    <a:pt x="6609" y="6339"/>
                    <a:pt x="6633" y="6362"/>
                  </a:cubicBezTo>
                  <a:lnTo>
                    <a:pt x="10824" y="4076"/>
                  </a:lnTo>
                  <a:close/>
                  <a:moveTo>
                    <a:pt x="13755" y="1"/>
                  </a:moveTo>
                  <a:cubicBezTo>
                    <a:pt x="13710" y="1"/>
                    <a:pt x="13666" y="2"/>
                    <a:pt x="13622" y="4"/>
                  </a:cubicBezTo>
                  <a:cubicBezTo>
                    <a:pt x="12753" y="64"/>
                    <a:pt x="11955" y="516"/>
                    <a:pt x="11467" y="1243"/>
                  </a:cubicBezTo>
                  <a:cubicBezTo>
                    <a:pt x="11098" y="1814"/>
                    <a:pt x="10871" y="2469"/>
                    <a:pt x="10800" y="3148"/>
                  </a:cubicBezTo>
                  <a:cubicBezTo>
                    <a:pt x="10550" y="2529"/>
                    <a:pt x="10157" y="1957"/>
                    <a:pt x="9645" y="1516"/>
                  </a:cubicBezTo>
                  <a:cubicBezTo>
                    <a:pt x="9371" y="1243"/>
                    <a:pt x="9038" y="1028"/>
                    <a:pt x="8681" y="874"/>
                  </a:cubicBezTo>
                  <a:cubicBezTo>
                    <a:pt x="8407" y="774"/>
                    <a:pt x="8121" y="725"/>
                    <a:pt x="7837" y="725"/>
                  </a:cubicBezTo>
                  <a:cubicBezTo>
                    <a:pt x="7269" y="725"/>
                    <a:pt x="6708" y="921"/>
                    <a:pt x="6264" y="1302"/>
                  </a:cubicBezTo>
                  <a:cubicBezTo>
                    <a:pt x="5597" y="1874"/>
                    <a:pt x="5240" y="2731"/>
                    <a:pt x="5287" y="3600"/>
                  </a:cubicBezTo>
                  <a:cubicBezTo>
                    <a:pt x="5323" y="4160"/>
                    <a:pt x="5478" y="4707"/>
                    <a:pt x="5740" y="5219"/>
                  </a:cubicBezTo>
                  <a:cubicBezTo>
                    <a:pt x="5252" y="4957"/>
                    <a:pt x="4704" y="4803"/>
                    <a:pt x="4156" y="4743"/>
                  </a:cubicBezTo>
                  <a:cubicBezTo>
                    <a:pt x="4005" y="4725"/>
                    <a:pt x="3855" y="4715"/>
                    <a:pt x="3707" y="4715"/>
                  </a:cubicBezTo>
                  <a:cubicBezTo>
                    <a:pt x="3470" y="4715"/>
                    <a:pt x="3236" y="4739"/>
                    <a:pt x="3001" y="4791"/>
                  </a:cubicBezTo>
                  <a:cubicBezTo>
                    <a:pt x="2156" y="5029"/>
                    <a:pt x="1489" y="5707"/>
                    <a:pt x="1287" y="6553"/>
                  </a:cubicBezTo>
                  <a:cubicBezTo>
                    <a:pt x="1084" y="7410"/>
                    <a:pt x="1287" y="8303"/>
                    <a:pt x="1846" y="8994"/>
                  </a:cubicBezTo>
                  <a:cubicBezTo>
                    <a:pt x="2204" y="9422"/>
                    <a:pt x="2644" y="9779"/>
                    <a:pt x="3156" y="10029"/>
                  </a:cubicBezTo>
                  <a:cubicBezTo>
                    <a:pt x="2597" y="10113"/>
                    <a:pt x="2073" y="10303"/>
                    <a:pt x="1596" y="10577"/>
                  </a:cubicBezTo>
                  <a:cubicBezTo>
                    <a:pt x="1251" y="10768"/>
                    <a:pt x="942" y="11006"/>
                    <a:pt x="680" y="11292"/>
                  </a:cubicBezTo>
                  <a:cubicBezTo>
                    <a:pt x="132" y="11982"/>
                    <a:pt x="1" y="12911"/>
                    <a:pt x="322" y="13732"/>
                  </a:cubicBezTo>
                  <a:cubicBezTo>
                    <a:pt x="668" y="14542"/>
                    <a:pt x="1358" y="15137"/>
                    <a:pt x="2204" y="15375"/>
                  </a:cubicBezTo>
                  <a:cubicBezTo>
                    <a:pt x="2538" y="15455"/>
                    <a:pt x="2882" y="15495"/>
                    <a:pt x="3226" y="15495"/>
                  </a:cubicBezTo>
                  <a:cubicBezTo>
                    <a:pt x="3445" y="15495"/>
                    <a:pt x="3665" y="15479"/>
                    <a:pt x="3882" y="15447"/>
                  </a:cubicBezTo>
                  <a:lnTo>
                    <a:pt x="3882" y="15447"/>
                  </a:lnTo>
                  <a:cubicBezTo>
                    <a:pt x="3489" y="15840"/>
                    <a:pt x="3168" y="16292"/>
                    <a:pt x="2930" y="16804"/>
                  </a:cubicBezTo>
                  <a:cubicBezTo>
                    <a:pt x="2763" y="17149"/>
                    <a:pt x="2656" y="17530"/>
                    <a:pt x="2620" y="17923"/>
                  </a:cubicBezTo>
                  <a:cubicBezTo>
                    <a:pt x="2573" y="18792"/>
                    <a:pt x="3013" y="19626"/>
                    <a:pt x="3751" y="20102"/>
                  </a:cubicBezTo>
                  <a:cubicBezTo>
                    <a:pt x="4202" y="20374"/>
                    <a:pt x="4714" y="20513"/>
                    <a:pt x="5228" y="20513"/>
                  </a:cubicBezTo>
                  <a:cubicBezTo>
                    <a:pt x="5569" y="20513"/>
                    <a:pt x="5912" y="20452"/>
                    <a:pt x="6240" y="20328"/>
                  </a:cubicBezTo>
                  <a:cubicBezTo>
                    <a:pt x="6764" y="20126"/>
                    <a:pt x="7240" y="19804"/>
                    <a:pt x="7633" y="19412"/>
                  </a:cubicBezTo>
                  <a:lnTo>
                    <a:pt x="7633" y="19412"/>
                  </a:lnTo>
                  <a:cubicBezTo>
                    <a:pt x="7550" y="19959"/>
                    <a:pt x="7561" y="20519"/>
                    <a:pt x="7669" y="21067"/>
                  </a:cubicBezTo>
                  <a:cubicBezTo>
                    <a:pt x="7740" y="21448"/>
                    <a:pt x="7871" y="21817"/>
                    <a:pt x="8073" y="22150"/>
                  </a:cubicBezTo>
                  <a:cubicBezTo>
                    <a:pt x="8525" y="22850"/>
                    <a:pt x="9309" y="23261"/>
                    <a:pt x="10140" y="23261"/>
                  </a:cubicBezTo>
                  <a:cubicBezTo>
                    <a:pt x="10185" y="23261"/>
                    <a:pt x="10231" y="23260"/>
                    <a:pt x="10276" y="23257"/>
                  </a:cubicBezTo>
                  <a:cubicBezTo>
                    <a:pt x="11145" y="23186"/>
                    <a:pt x="11931" y="22710"/>
                    <a:pt x="12419" y="21983"/>
                  </a:cubicBezTo>
                  <a:cubicBezTo>
                    <a:pt x="12717" y="21507"/>
                    <a:pt x="12919" y="20971"/>
                    <a:pt x="13014" y="20412"/>
                  </a:cubicBezTo>
                  <a:cubicBezTo>
                    <a:pt x="13265" y="20912"/>
                    <a:pt x="13598" y="21364"/>
                    <a:pt x="14015" y="21733"/>
                  </a:cubicBezTo>
                  <a:cubicBezTo>
                    <a:pt x="14288" y="22007"/>
                    <a:pt x="14610" y="22233"/>
                    <a:pt x="14967" y="22388"/>
                  </a:cubicBezTo>
                  <a:cubicBezTo>
                    <a:pt x="15252" y="22495"/>
                    <a:pt x="15550" y="22548"/>
                    <a:pt x="15846" y="22548"/>
                  </a:cubicBezTo>
                  <a:cubicBezTo>
                    <a:pt x="16403" y="22548"/>
                    <a:pt x="16953" y="22361"/>
                    <a:pt x="17396" y="21995"/>
                  </a:cubicBezTo>
                  <a:cubicBezTo>
                    <a:pt x="18063" y="21424"/>
                    <a:pt x="18432" y="20578"/>
                    <a:pt x="18396" y="19697"/>
                  </a:cubicBezTo>
                  <a:cubicBezTo>
                    <a:pt x="18360" y="19138"/>
                    <a:pt x="18218" y="18590"/>
                    <a:pt x="17956" y="18090"/>
                  </a:cubicBezTo>
                  <a:lnTo>
                    <a:pt x="17956" y="18090"/>
                  </a:lnTo>
                  <a:cubicBezTo>
                    <a:pt x="18456" y="18352"/>
                    <a:pt x="18991" y="18519"/>
                    <a:pt x="19539" y="18578"/>
                  </a:cubicBezTo>
                  <a:cubicBezTo>
                    <a:pt x="19703" y="18603"/>
                    <a:pt x="19864" y="18615"/>
                    <a:pt x="20025" y="18615"/>
                  </a:cubicBezTo>
                  <a:cubicBezTo>
                    <a:pt x="20250" y="18615"/>
                    <a:pt x="20472" y="18591"/>
                    <a:pt x="20694" y="18542"/>
                  </a:cubicBezTo>
                  <a:cubicBezTo>
                    <a:pt x="21551" y="18316"/>
                    <a:pt x="22218" y="17649"/>
                    <a:pt x="22444" y="16792"/>
                  </a:cubicBezTo>
                  <a:cubicBezTo>
                    <a:pt x="22647" y="15947"/>
                    <a:pt x="22444" y="15042"/>
                    <a:pt x="21897" y="14363"/>
                  </a:cubicBezTo>
                  <a:cubicBezTo>
                    <a:pt x="21539" y="13923"/>
                    <a:pt x="21099" y="13566"/>
                    <a:pt x="20599" y="13304"/>
                  </a:cubicBezTo>
                  <a:cubicBezTo>
                    <a:pt x="21146" y="13220"/>
                    <a:pt x="21682" y="13042"/>
                    <a:pt x="22170" y="12768"/>
                  </a:cubicBezTo>
                  <a:cubicBezTo>
                    <a:pt x="22516" y="12589"/>
                    <a:pt x="22825" y="12351"/>
                    <a:pt x="23087" y="12065"/>
                  </a:cubicBezTo>
                  <a:cubicBezTo>
                    <a:pt x="23635" y="11375"/>
                    <a:pt x="23778" y="10458"/>
                    <a:pt x="23468" y="9637"/>
                  </a:cubicBezTo>
                  <a:cubicBezTo>
                    <a:pt x="23135" y="8827"/>
                    <a:pt x="22444" y="8208"/>
                    <a:pt x="21611" y="7970"/>
                  </a:cubicBezTo>
                  <a:cubicBezTo>
                    <a:pt x="21258" y="7878"/>
                    <a:pt x="20896" y="7830"/>
                    <a:pt x="20533" y="7830"/>
                  </a:cubicBezTo>
                  <a:cubicBezTo>
                    <a:pt x="20332" y="7830"/>
                    <a:pt x="20131" y="7845"/>
                    <a:pt x="19932" y="7874"/>
                  </a:cubicBezTo>
                  <a:cubicBezTo>
                    <a:pt x="20337" y="7493"/>
                    <a:pt x="20658" y="7029"/>
                    <a:pt x="20896" y="6529"/>
                  </a:cubicBezTo>
                  <a:cubicBezTo>
                    <a:pt x="21063" y="6184"/>
                    <a:pt x="21182" y="5803"/>
                    <a:pt x="21218" y="5422"/>
                  </a:cubicBezTo>
                  <a:cubicBezTo>
                    <a:pt x="21266" y="4541"/>
                    <a:pt x="20849" y="3695"/>
                    <a:pt x="20111" y="3219"/>
                  </a:cubicBezTo>
                  <a:cubicBezTo>
                    <a:pt x="19650" y="2941"/>
                    <a:pt x="19126" y="2798"/>
                    <a:pt x="18600" y="2798"/>
                  </a:cubicBezTo>
                  <a:cubicBezTo>
                    <a:pt x="18270" y="2798"/>
                    <a:pt x="17939" y="2854"/>
                    <a:pt x="17622" y="2969"/>
                  </a:cubicBezTo>
                  <a:cubicBezTo>
                    <a:pt x="17098" y="3171"/>
                    <a:pt x="16622" y="3469"/>
                    <a:pt x="16217" y="3874"/>
                  </a:cubicBezTo>
                  <a:cubicBezTo>
                    <a:pt x="16313" y="3314"/>
                    <a:pt x="16313" y="2755"/>
                    <a:pt x="16205" y="2219"/>
                  </a:cubicBezTo>
                  <a:cubicBezTo>
                    <a:pt x="16134" y="1826"/>
                    <a:pt x="16003" y="1457"/>
                    <a:pt x="15812" y="1124"/>
                  </a:cubicBezTo>
                  <a:cubicBezTo>
                    <a:pt x="15360" y="423"/>
                    <a:pt x="14586" y="1"/>
                    <a:pt x="13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57"/>
            <p:cNvSpPr/>
            <p:nvPr/>
          </p:nvSpPr>
          <p:spPr>
            <a:xfrm>
              <a:off x="8754921" y="-946588"/>
              <a:ext cx="29765" cy="110961"/>
            </a:xfrm>
            <a:custGeom>
              <a:avLst/>
              <a:gdLst/>
              <a:ahLst/>
              <a:cxnLst/>
              <a:rect l="l" t="t" r="r" b="b"/>
              <a:pathLst>
                <a:path w="930" h="3467" extrusionOk="0">
                  <a:moveTo>
                    <a:pt x="792" y="0"/>
                  </a:moveTo>
                  <a:cubicBezTo>
                    <a:pt x="648" y="0"/>
                    <a:pt x="391" y="754"/>
                    <a:pt x="215" y="1692"/>
                  </a:cubicBezTo>
                  <a:cubicBezTo>
                    <a:pt x="36" y="2644"/>
                    <a:pt x="1" y="3442"/>
                    <a:pt x="144" y="3466"/>
                  </a:cubicBezTo>
                  <a:cubicBezTo>
                    <a:pt x="146" y="3466"/>
                    <a:pt x="148" y="3466"/>
                    <a:pt x="150" y="3466"/>
                  </a:cubicBezTo>
                  <a:cubicBezTo>
                    <a:pt x="294" y="3466"/>
                    <a:pt x="551" y="2725"/>
                    <a:pt x="727" y="1787"/>
                  </a:cubicBezTo>
                  <a:cubicBezTo>
                    <a:pt x="906" y="834"/>
                    <a:pt x="929" y="37"/>
                    <a:pt x="798" y="1"/>
                  </a:cubicBezTo>
                  <a:cubicBezTo>
                    <a:pt x="796" y="0"/>
                    <a:pt x="794" y="0"/>
                    <a:pt x="7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57"/>
            <p:cNvSpPr/>
            <p:nvPr/>
          </p:nvSpPr>
          <p:spPr>
            <a:xfrm>
              <a:off x="8878781" y="-845228"/>
              <a:ext cx="88046" cy="78668"/>
            </a:xfrm>
            <a:custGeom>
              <a:avLst/>
              <a:gdLst/>
              <a:ahLst/>
              <a:cxnLst/>
              <a:rect l="l" t="t" r="r" b="b"/>
              <a:pathLst>
                <a:path w="2751" h="2458" extrusionOk="0">
                  <a:moveTo>
                    <a:pt x="2605" y="0"/>
                  </a:moveTo>
                  <a:cubicBezTo>
                    <a:pt x="2431" y="0"/>
                    <a:pt x="1830" y="430"/>
                    <a:pt x="1191" y="1037"/>
                  </a:cubicBezTo>
                  <a:cubicBezTo>
                    <a:pt x="488" y="1715"/>
                    <a:pt x="0" y="2335"/>
                    <a:pt x="95" y="2442"/>
                  </a:cubicBezTo>
                  <a:cubicBezTo>
                    <a:pt x="105" y="2452"/>
                    <a:pt x="120" y="2457"/>
                    <a:pt x="139" y="2457"/>
                  </a:cubicBezTo>
                  <a:cubicBezTo>
                    <a:pt x="320" y="2457"/>
                    <a:pt x="915" y="2029"/>
                    <a:pt x="1548" y="1418"/>
                  </a:cubicBezTo>
                  <a:cubicBezTo>
                    <a:pt x="2250" y="751"/>
                    <a:pt x="2751" y="120"/>
                    <a:pt x="2643" y="13"/>
                  </a:cubicBezTo>
                  <a:cubicBezTo>
                    <a:pt x="2635" y="4"/>
                    <a:pt x="2622" y="0"/>
                    <a:pt x="26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57"/>
            <p:cNvSpPr/>
            <p:nvPr/>
          </p:nvSpPr>
          <p:spPr>
            <a:xfrm>
              <a:off x="8939366" y="-659887"/>
              <a:ext cx="112818" cy="22628"/>
            </a:xfrm>
            <a:custGeom>
              <a:avLst/>
              <a:gdLst/>
              <a:ahLst/>
              <a:cxnLst/>
              <a:rect l="l" t="t" r="r" b="b"/>
              <a:pathLst>
                <a:path w="3525" h="707" extrusionOk="0">
                  <a:moveTo>
                    <a:pt x="2908" y="0"/>
                  </a:moveTo>
                  <a:cubicBezTo>
                    <a:pt x="2592" y="0"/>
                    <a:pt x="2177" y="30"/>
                    <a:pt x="1727" y="92"/>
                  </a:cubicBezTo>
                  <a:cubicBezTo>
                    <a:pt x="762" y="223"/>
                    <a:pt x="0" y="449"/>
                    <a:pt x="12" y="592"/>
                  </a:cubicBezTo>
                  <a:cubicBezTo>
                    <a:pt x="25" y="668"/>
                    <a:pt x="257" y="707"/>
                    <a:pt x="617" y="707"/>
                  </a:cubicBezTo>
                  <a:cubicBezTo>
                    <a:pt x="933" y="707"/>
                    <a:pt x="1347" y="677"/>
                    <a:pt x="1798" y="615"/>
                  </a:cubicBezTo>
                  <a:cubicBezTo>
                    <a:pt x="2763" y="484"/>
                    <a:pt x="3525" y="258"/>
                    <a:pt x="3513" y="115"/>
                  </a:cubicBezTo>
                  <a:cubicBezTo>
                    <a:pt x="3500" y="39"/>
                    <a:pt x="3268" y="0"/>
                    <a:pt x="2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57"/>
            <p:cNvSpPr/>
            <p:nvPr/>
          </p:nvSpPr>
          <p:spPr>
            <a:xfrm>
              <a:off x="8911170" y="-504823"/>
              <a:ext cx="104048" cy="55337"/>
            </a:xfrm>
            <a:custGeom>
              <a:avLst/>
              <a:gdLst/>
              <a:ahLst/>
              <a:cxnLst/>
              <a:rect l="l" t="t" r="r" b="b"/>
              <a:pathLst>
                <a:path w="3251" h="1729" extrusionOk="0">
                  <a:moveTo>
                    <a:pt x="164" y="0"/>
                  </a:moveTo>
                  <a:cubicBezTo>
                    <a:pt x="115" y="0"/>
                    <a:pt x="84" y="11"/>
                    <a:pt x="72" y="33"/>
                  </a:cubicBezTo>
                  <a:cubicBezTo>
                    <a:pt x="0" y="164"/>
                    <a:pt x="643" y="640"/>
                    <a:pt x="1500" y="1093"/>
                  </a:cubicBezTo>
                  <a:cubicBezTo>
                    <a:pt x="2218" y="1481"/>
                    <a:pt x="2861" y="1728"/>
                    <a:pt x="3093" y="1728"/>
                  </a:cubicBezTo>
                  <a:cubicBezTo>
                    <a:pt x="3138" y="1728"/>
                    <a:pt x="3168" y="1719"/>
                    <a:pt x="3179" y="1700"/>
                  </a:cubicBezTo>
                  <a:cubicBezTo>
                    <a:pt x="3251" y="1569"/>
                    <a:pt x="2608" y="1093"/>
                    <a:pt x="1750" y="640"/>
                  </a:cubicBezTo>
                  <a:cubicBezTo>
                    <a:pt x="1038" y="254"/>
                    <a:pt x="400" y="0"/>
                    <a:pt x="1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57"/>
            <p:cNvSpPr/>
            <p:nvPr/>
          </p:nvSpPr>
          <p:spPr>
            <a:xfrm>
              <a:off x="8807122" y="-409416"/>
              <a:ext cx="57577" cy="101680"/>
            </a:xfrm>
            <a:custGeom>
              <a:avLst/>
              <a:gdLst/>
              <a:ahLst/>
              <a:cxnLst/>
              <a:rect l="l" t="t" r="r" b="b"/>
              <a:pathLst>
                <a:path w="1799" h="3177" extrusionOk="0">
                  <a:moveTo>
                    <a:pt x="150" y="1"/>
                  </a:moveTo>
                  <a:cubicBezTo>
                    <a:pt x="143" y="1"/>
                    <a:pt x="137" y="2"/>
                    <a:pt x="132" y="5"/>
                  </a:cubicBezTo>
                  <a:cubicBezTo>
                    <a:pt x="1" y="76"/>
                    <a:pt x="239" y="826"/>
                    <a:pt x="656" y="1707"/>
                  </a:cubicBezTo>
                  <a:cubicBezTo>
                    <a:pt x="1063" y="2534"/>
                    <a:pt x="1492" y="3177"/>
                    <a:pt x="1646" y="3177"/>
                  </a:cubicBezTo>
                  <a:cubicBezTo>
                    <a:pt x="1654" y="3177"/>
                    <a:pt x="1661" y="3175"/>
                    <a:pt x="1668" y="3172"/>
                  </a:cubicBezTo>
                  <a:cubicBezTo>
                    <a:pt x="1799" y="3112"/>
                    <a:pt x="1561" y="2350"/>
                    <a:pt x="1132" y="1481"/>
                  </a:cubicBezTo>
                  <a:cubicBezTo>
                    <a:pt x="721" y="637"/>
                    <a:pt x="300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57"/>
            <p:cNvSpPr/>
            <p:nvPr/>
          </p:nvSpPr>
          <p:spPr>
            <a:xfrm>
              <a:off x="8649369" y="-391397"/>
              <a:ext cx="28612" cy="110961"/>
            </a:xfrm>
            <a:custGeom>
              <a:avLst/>
              <a:gdLst/>
              <a:ahLst/>
              <a:cxnLst/>
              <a:rect l="l" t="t" r="r" b="b"/>
              <a:pathLst>
                <a:path w="894" h="3467" extrusionOk="0">
                  <a:moveTo>
                    <a:pt x="744" y="1"/>
                  </a:moveTo>
                  <a:cubicBezTo>
                    <a:pt x="600" y="1"/>
                    <a:pt x="355" y="742"/>
                    <a:pt x="191" y="1692"/>
                  </a:cubicBezTo>
                  <a:cubicBezTo>
                    <a:pt x="24" y="2644"/>
                    <a:pt x="1" y="3442"/>
                    <a:pt x="143" y="3466"/>
                  </a:cubicBezTo>
                  <a:cubicBezTo>
                    <a:pt x="146" y="3466"/>
                    <a:pt x="148" y="3466"/>
                    <a:pt x="150" y="3466"/>
                  </a:cubicBezTo>
                  <a:cubicBezTo>
                    <a:pt x="294" y="3466"/>
                    <a:pt x="539" y="2725"/>
                    <a:pt x="703" y="1775"/>
                  </a:cubicBezTo>
                  <a:cubicBezTo>
                    <a:pt x="870" y="823"/>
                    <a:pt x="894" y="25"/>
                    <a:pt x="751" y="1"/>
                  </a:cubicBezTo>
                  <a:cubicBezTo>
                    <a:pt x="748" y="1"/>
                    <a:pt x="746" y="1"/>
                    <a:pt x="7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57"/>
            <p:cNvSpPr/>
            <p:nvPr/>
          </p:nvSpPr>
          <p:spPr>
            <a:xfrm>
              <a:off x="8466460" y="-459216"/>
              <a:ext cx="87310" cy="79692"/>
            </a:xfrm>
            <a:custGeom>
              <a:avLst/>
              <a:gdLst/>
              <a:ahLst/>
              <a:cxnLst/>
              <a:rect l="l" t="t" r="r" b="b"/>
              <a:pathLst>
                <a:path w="2728" h="2490" extrusionOk="0">
                  <a:moveTo>
                    <a:pt x="2592" y="0"/>
                  </a:moveTo>
                  <a:cubicBezTo>
                    <a:pt x="2412" y="0"/>
                    <a:pt x="1820" y="441"/>
                    <a:pt x="1179" y="1061"/>
                  </a:cubicBezTo>
                  <a:cubicBezTo>
                    <a:pt x="489" y="1739"/>
                    <a:pt x="1" y="2370"/>
                    <a:pt x="108" y="2477"/>
                  </a:cubicBezTo>
                  <a:cubicBezTo>
                    <a:pt x="116" y="2486"/>
                    <a:pt x="129" y="2490"/>
                    <a:pt x="145" y="2490"/>
                  </a:cubicBezTo>
                  <a:cubicBezTo>
                    <a:pt x="316" y="2490"/>
                    <a:pt x="907" y="2049"/>
                    <a:pt x="1548" y="1430"/>
                  </a:cubicBezTo>
                  <a:cubicBezTo>
                    <a:pt x="2251" y="751"/>
                    <a:pt x="2727" y="120"/>
                    <a:pt x="2632" y="13"/>
                  </a:cubicBezTo>
                  <a:cubicBezTo>
                    <a:pt x="2623" y="4"/>
                    <a:pt x="2609" y="0"/>
                    <a:pt x="25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57"/>
            <p:cNvSpPr/>
            <p:nvPr/>
          </p:nvSpPr>
          <p:spPr>
            <a:xfrm>
              <a:off x="8378831" y="-587300"/>
              <a:ext cx="112818" cy="23332"/>
            </a:xfrm>
            <a:custGeom>
              <a:avLst/>
              <a:gdLst/>
              <a:ahLst/>
              <a:cxnLst/>
              <a:rect l="l" t="t" r="r" b="b"/>
              <a:pathLst>
                <a:path w="3525" h="729" extrusionOk="0">
                  <a:moveTo>
                    <a:pt x="2951" y="1"/>
                  </a:moveTo>
                  <a:cubicBezTo>
                    <a:pt x="2630" y="1"/>
                    <a:pt x="2198" y="34"/>
                    <a:pt x="1727" y="98"/>
                  </a:cubicBezTo>
                  <a:cubicBezTo>
                    <a:pt x="762" y="241"/>
                    <a:pt x="0" y="479"/>
                    <a:pt x="24" y="622"/>
                  </a:cubicBezTo>
                  <a:cubicBezTo>
                    <a:pt x="36" y="693"/>
                    <a:pt x="241" y="729"/>
                    <a:pt x="563" y="729"/>
                  </a:cubicBezTo>
                  <a:cubicBezTo>
                    <a:pt x="884" y="729"/>
                    <a:pt x="1322" y="693"/>
                    <a:pt x="1798" y="622"/>
                  </a:cubicBezTo>
                  <a:cubicBezTo>
                    <a:pt x="2762" y="479"/>
                    <a:pt x="3524" y="252"/>
                    <a:pt x="3513" y="110"/>
                  </a:cubicBezTo>
                  <a:cubicBezTo>
                    <a:pt x="3500" y="37"/>
                    <a:pt x="3286" y="1"/>
                    <a:pt x="2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57"/>
            <p:cNvSpPr/>
            <p:nvPr/>
          </p:nvSpPr>
          <p:spPr>
            <a:xfrm>
              <a:off x="8414260" y="-774657"/>
              <a:ext cx="104048" cy="54248"/>
            </a:xfrm>
            <a:custGeom>
              <a:avLst/>
              <a:gdLst/>
              <a:ahLst/>
              <a:cxnLst/>
              <a:rect l="l" t="t" r="r" b="b"/>
              <a:pathLst>
                <a:path w="3251" h="1695" extrusionOk="0">
                  <a:moveTo>
                    <a:pt x="156" y="1"/>
                  </a:moveTo>
                  <a:cubicBezTo>
                    <a:pt x="106" y="1"/>
                    <a:pt x="72" y="11"/>
                    <a:pt x="60" y="34"/>
                  </a:cubicBezTo>
                  <a:cubicBezTo>
                    <a:pt x="0" y="165"/>
                    <a:pt x="643" y="630"/>
                    <a:pt x="1501" y="1082"/>
                  </a:cubicBezTo>
                  <a:cubicBezTo>
                    <a:pt x="2214" y="1459"/>
                    <a:pt x="2862" y="1695"/>
                    <a:pt x="3093" y="1695"/>
                  </a:cubicBezTo>
                  <a:cubicBezTo>
                    <a:pt x="3140" y="1695"/>
                    <a:pt x="3169" y="1685"/>
                    <a:pt x="3179" y="1665"/>
                  </a:cubicBezTo>
                  <a:cubicBezTo>
                    <a:pt x="3251" y="1534"/>
                    <a:pt x="2608" y="1070"/>
                    <a:pt x="1739" y="618"/>
                  </a:cubicBezTo>
                  <a:cubicBezTo>
                    <a:pt x="1031" y="244"/>
                    <a:pt x="396" y="1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57"/>
            <p:cNvSpPr/>
            <p:nvPr/>
          </p:nvSpPr>
          <p:spPr>
            <a:xfrm>
              <a:off x="8562859" y="-918103"/>
              <a:ext cx="58729" cy="101232"/>
            </a:xfrm>
            <a:custGeom>
              <a:avLst/>
              <a:gdLst/>
              <a:ahLst/>
              <a:cxnLst/>
              <a:rect l="l" t="t" r="r" b="b"/>
              <a:pathLst>
                <a:path w="1835" h="3163" extrusionOk="0">
                  <a:moveTo>
                    <a:pt x="150" y="0"/>
                  </a:moveTo>
                  <a:cubicBezTo>
                    <a:pt x="144" y="0"/>
                    <a:pt x="137" y="1"/>
                    <a:pt x="132" y="4"/>
                  </a:cubicBezTo>
                  <a:cubicBezTo>
                    <a:pt x="1" y="75"/>
                    <a:pt x="251" y="825"/>
                    <a:pt x="680" y="1694"/>
                  </a:cubicBezTo>
                  <a:cubicBezTo>
                    <a:pt x="1101" y="2527"/>
                    <a:pt x="1534" y="3163"/>
                    <a:pt x="1685" y="3163"/>
                  </a:cubicBezTo>
                  <a:cubicBezTo>
                    <a:pt x="1692" y="3163"/>
                    <a:pt x="1698" y="3161"/>
                    <a:pt x="1703" y="3159"/>
                  </a:cubicBezTo>
                  <a:cubicBezTo>
                    <a:pt x="1834" y="3088"/>
                    <a:pt x="1584" y="2337"/>
                    <a:pt x="1144" y="1468"/>
                  </a:cubicBezTo>
                  <a:cubicBezTo>
                    <a:pt x="733" y="636"/>
                    <a:pt x="301" y="0"/>
                    <a:pt x="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57"/>
            <p:cNvSpPr/>
            <p:nvPr/>
          </p:nvSpPr>
          <p:spPr>
            <a:xfrm>
              <a:off x="8434071" y="-857390"/>
              <a:ext cx="555991" cy="512976"/>
            </a:xfrm>
            <a:custGeom>
              <a:avLst/>
              <a:gdLst/>
              <a:ahLst/>
              <a:cxnLst/>
              <a:rect l="l" t="t" r="r" b="b"/>
              <a:pathLst>
                <a:path w="17372" h="16028" extrusionOk="0">
                  <a:moveTo>
                    <a:pt x="9064" y="0"/>
                  </a:moveTo>
                  <a:cubicBezTo>
                    <a:pt x="7177" y="0"/>
                    <a:pt x="5283" y="576"/>
                    <a:pt x="3811" y="1691"/>
                  </a:cubicBezTo>
                  <a:cubicBezTo>
                    <a:pt x="1167" y="3703"/>
                    <a:pt x="1" y="7275"/>
                    <a:pt x="894" y="10489"/>
                  </a:cubicBezTo>
                  <a:cubicBezTo>
                    <a:pt x="1739" y="13502"/>
                    <a:pt x="4739" y="15299"/>
                    <a:pt x="7644" y="15847"/>
                  </a:cubicBezTo>
                  <a:cubicBezTo>
                    <a:pt x="8244" y="15960"/>
                    <a:pt x="8858" y="16028"/>
                    <a:pt x="9468" y="16028"/>
                  </a:cubicBezTo>
                  <a:cubicBezTo>
                    <a:pt x="10141" y="16028"/>
                    <a:pt x="10811" y="15946"/>
                    <a:pt x="11454" y="15752"/>
                  </a:cubicBezTo>
                  <a:cubicBezTo>
                    <a:pt x="14407" y="14895"/>
                    <a:pt x="16348" y="12418"/>
                    <a:pt x="16955" y="9620"/>
                  </a:cubicBezTo>
                  <a:cubicBezTo>
                    <a:pt x="17372" y="7715"/>
                    <a:pt x="17122" y="5715"/>
                    <a:pt x="16265" y="3965"/>
                  </a:cubicBezTo>
                  <a:cubicBezTo>
                    <a:pt x="15705" y="2834"/>
                    <a:pt x="14550" y="1857"/>
                    <a:pt x="13490" y="1202"/>
                  </a:cubicBezTo>
                  <a:cubicBezTo>
                    <a:pt x="12181" y="394"/>
                    <a:pt x="10625" y="0"/>
                    <a:pt x="9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57"/>
            <p:cNvSpPr/>
            <p:nvPr/>
          </p:nvSpPr>
          <p:spPr>
            <a:xfrm>
              <a:off x="8590320" y="-722969"/>
              <a:ext cx="33541" cy="57385"/>
            </a:xfrm>
            <a:custGeom>
              <a:avLst/>
              <a:gdLst/>
              <a:ahLst/>
              <a:cxnLst/>
              <a:rect l="l" t="t" r="r" b="b"/>
              <a:pathLst>
                <a:path w="1048" h="1793" extrusionOk="0">
                  <a:moveTo>
                    <a:pt x="658" y="0"/>
                  </a:moveTo>
                  <a:cubicBezTo>
                    <a:pt x="429" y="0"/>
                    <a:pt x="186" y="347"/>
                    <a:pt x="95" y="812"/>
                  </a:cubicBezTo>
                  <a:cubicBezTo>
                    <a:pt x="0" y="1312"/>
                    <a:pt x="119" y="1741"/>
                    <a:pt x="357" y="1789"/>
                  </a:cubicBezTo>
                  <a:cubicBezTo>
                    <a:pt x="371" y="1792"/>
                    <a:pt x="385" y="1793"/>
                    <a:pt x="399" y="1793"/>
                  </a:cubicBezTo>
                  <a:cubicBezTo>
                    <a:pt x="625" y="1793"/>
                    <a:pt x="863" y="1439"/>
                    <a:pt x="953" y="979"/>
                  </a:cubicBezTo>
                  <a:cubicBezTo>
                    <a:pt x="1048" y="491"/>
                    <a:pt x="929" y="50"/>
                    <a:pt x="691" y="3"/>
                  </a:cubicBezTo>
                  <a:cubicBezTo>
                    <a:pt x="680" y="1"/>
                    <a:pt x="669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57"/>
            <p:cNvSpPr/>
            <p:nvPr/>
          </p:nvSpPr>
          <p:spPr>
            <a:xfrm>
              <a:off x="8837622" y="-676882"/>
              <a:ext cx="33573" cy="57417"/>
            </a:xfrm>
            <a:custGeom>
              <a:avLst/>
              <a:gdLst/>
              <a:ahLst/>
              <a:cxnLst/>
              <a:rect l="l" t="t" r="r" b="b"/>
              <a:pathLst>
                <a:path w="1049" h="1794" extrusionOk="0">
                  <a:moveTo>
                    <a:pt x="658" y="1"/>
                  </a:moveTo>
                  <a:cubicBezTo>
                    <a:pt x="429" y="1"/>
                    <a:pt x="186" y="348"/>
                    <a:pt x="96" y="825"/>
                  </a:cubicBezTo>
                  <a:cubicBezTo>
                    <a:pt x="0" y="1313"/>
                    <a:pt x="119" y="1754"/>
                    <a:pt x="357" y="1789"/>
                  </a:cubicBezTo>
                  <a:cubicBezTo>
                    <a:pt x="371" y="1792"/>
                    <a:pt x="385" y="1794"/>
                    <a:pt x="399" y="1794"/>
                  </a:cubicBezTo>
                  <a:cubicBezTo>
                    <a:pt x="626" y="1794"/>
                    <a:pt x="863" y="1439"/>
                    <a:pt x="953" y="980"/>
                  </a:cubicBezTo>
                  <a:cubicBezTo>
                    <a:pt x="1048" y="492"/>
                    <a:pt x="929" y="51"/>
                    <a:pt x="691" y="3"/>
                  </a:cubicBezTo>
                  <a:cubicBezTo>
                    <a:pt x="680" y="2"/>
                    <a:pt x="669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57"/>
            <p:cNvSpPr/>
            <p:nvPr/>
          </p:nvSpPr>
          <p:spPr>
            <a:xfrm>
              <a:off x="8642520" y="-687443"/>
              <a:ext cx="164250" cy="118226"/>
            </a:xfrm>
            <a:custGeom>
              <a:avLst/>
              <a:gdLst/>
              <a:ahLst/>
              <a:cxnLst/>
              <a:rect l="l" t="t" r="r" b="b"/>
              <a:pathLst>
                <a:path w="5132" h="3694" extrusionOk="0">
                  <a:moveTo>
                    <a:pt x="429" y="0"/>
                  </a:moveTo>
                  <a:cubicBezTo>
                    <a:pt x="357" y="167"/>
                    <a:pt x="310" y="333"/>
                    <a:pt x="274" y="512"/>
                  </a:cubicBezTo>
                  <a:cubicBezTo>
                    <a:pt x="0" y="2000"/>
                    <a:pt x="858" y="3405"/>
                    <a:pt x="2179" y="3655"/>
                  </a:cubicBezTo>
                  <a:cubicBezTo>
                    <a:pt x="2314" y="3681"/>
                    <a:pt x="2449" y="3693"/>
                    <a:pt x="2583" y="3693"/>
                  </a:cubicBezTo>
                  <a:cubicBezTo>
                    <a:pt x="3758" y="3693"/>
                    <a:pt x="4838" y="2741"/>
                    <a:pt x="5084" y="1405"/>
                  </a:cubicBezTo>
                  <a:cubicBezTo>
                    <a:pt x="5120" y="1226"/>
                    <a:pt x="5132" y="1048"/>
                    <a:pt x="5132" y="869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57"/>
            <p:cNvSpPr/>
            <p:nvPr/>
          </p:nvSpPr>
          <p:spPr>
            <a:xfrm>
              <a:off x="8658906" y="-633163"/>
              <a:ext cx="118899" cy="64330"/>
            </a:xfrm>
            <a:custGeom>
              <a:avLst/>
              <a:gdLst/>
              <a:ahLst/>
              <a:cxnLst/>
              <a:rect l="l" t="t" r="r" b="b"/>
              <a:pathLst>
                <a:path w="3715" h="2010" extrusionOk="0">
                  <a:moveTo>
                    <a:pt x="1591" y="0"/>
                  </a:moveTo>
                  <a:cubicBezTo>
                    <a:pt x="1005" y="0"/>
                    <a:pt x="430" y="227"/>
                    <a:pt x="0" y="638"/>
                  </a:cubicBezTo>
                  <a:cubicBezTo>
                    <a:pt x="385" y="1522"/>
                    <a:pt x="1236" y="2009"/>
                    <a:pt x="2100" y="2009"/>
                  </a:cubicBezTo>
                  <a:cubicBezTo>
                    <a:pt x="2678" y="2009"/>
                    <a:pt x="3262" y="1791"/>
                    <a:pt x="3715" y="1328"/>
                  </a:cubicBezTo>
                  <a:cubicBezTo>
                    <a:pt x="3394" y="650"/>
                    <a:pt x="2763" y="173"/>
                    <a:pt x="2024" y="42"/>
                  </a:cubicBezTo>
                  <a:cubicBezTo>
                    <a:pt x="1881" y="14"/>
                    <a:pt x="1735" y="0"/>
                    <a:pt x="15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57"/>
            <p:cNvSpPr/>
            <p:nvPr/>
          </p:nvSpPr>
          <p:spPr>
            <a:xfrm>
              <a:off x="7860958" y="-635883"/>
              <a:ext cx="463016" cy="453639"/>
            </a:xfrm>
            <a:custGeom>
              <a:avLst/>
              <a:gdLst/>
              <a:ahLst/>
              <a:cxnLst/>
              <a:rect l="l" t="t" r="r" b="b"/>
              <a:pathLst>
                <a:path w="14467" h="14174" extrusionOk="0">
                  <a:moveTo>
                    <a:pt x="7644" y="2509"/>
                  </a:moveTo>
                  <a:lnTo>
                    <a:pt x="7644" y="2592"/>
                  </a:lnTo>
                  <a:lnTo>
                    <a:pt x="10252" y="3640"/>
                  </a:lnTo>
                  <a:cubicBezTo>
                    <a:pt x="10240" y="3652"/>
                    <a:pt x="10216" y="3675"/>
                    <a:pt x="10204" y="3699"/>
                  </a:cubicBezTo>
                  <a:lnTo>
                    <a:pt x="11716" y="6069"/>
                  </a:lnTo>
                  <a:lnTo>
                    <a:pt x="11633" y="6092"/>
                  </a:lnTo>
                  <a:lnTo>
                    <a:pt x="11478" y="8890"/>
                  </a:lnTo>
                  <a:lnTo>
                    <a:pt x="11407" y="8855"/>
                  </a:lnTo>
                  <a:lnTo>
                    <a:pt x="9621" y="11033"/>
                  </a:lnTo>
                  <a:cubicBezTo>
                    <a:pt x="9597" y="11010"/>
                    <a:pt x="9585" y="10986"/>
                    <a:pt x="9573" y="10962"/>
                  </a:cubicBezTo>
                  <a:lnTo>
                    <a:pt x="6859" y="11688"/>
                  </a:lnTo>
                  <a:lnTo>
                    <a:pt x="6859" y="11605"/>
                  </a:lnTo>
                  <a:lnTo>
                    <a:pt x="4239" y="10605"/>
                  </a:lnTo>
                  <a:cubicBezTo>
                    <a:pt x="4251" y="10581"/>
                    <a:pt x="4275" y="10557"/>
                    <a:pt x="4287" y="10533"/>
                  </a:cubicBezTo>
                  <a:lnTo>
                    <a:pt x="2751" y="8188"/>
                  </a:lnTo>
                  <a:lnTo>
                    <a:pt x="2834" y="8164"/>
                  </a:lnTo>
                  <a:lnTo>
                    <a:pt x="2965" y="5354"/>
                  </a:lnTo>
                  <a:lnTo>
                    <a:pt x="3037" y="5378"/>
                  </a:lnTo>
                  <a:lnTo>
                    <a:pt x="4858" y="3104"/>
                  </a:lnTo>
                  <a:cubicBezTo>
                    <a:pt x="4882" y="3140"/>
                    <a:pt x="4906" y="3175"/>
                    <a:pt x="4930" y="3199"/>
                  </a:cubicBezTo>
                  <a:lnTo>
                    <a:pt x="7644" y="2509"/>
                  </a:lnTo>
                  <a:close/>
                  <a:moveTo>
                    <a:pt x="6130" y="1"/>
                  </a:moveTo>
                  <a:cubicBezTo>
                    <a:pt x="5911" y="1"/>
                    <a:pt x="5691" y="50"/>
                    <a:pt x="5489" y="151"/>
                  </a:cubicBezTo>
                  <a:cubicBezTo>
                    <a:pt x="5013" y="389"/>
                    <a:pt x="4668" y="830"/>
                    <a:pt x="4561" y="1354"/>
                  </a:cubicBezTo>
                  <a:cubicBezTo>
                    <a:pt x="4489" y="1770"/>
                    <a:pt x="4513" y="2187"/>
                    <a:pt x="4632" y="2592"/>
                  </a:cubicBezTo>
                  <a:cubicBezTo>
                    <a:pt x="4346" y="2294"/>
                    <a:pt x="4001" y="2068"/>
                    <a:pt x="3608" y="1937"/>
                  </a:cubicBezTo>
                  <a:cubicBezTo>
                    <a:pt x="3382" y="1854"/>
                    <a:pt x="3156" y="1806"/>
                    <a:pt x="2918" y="1806"/>
                  </a:cubicBezTo>
                  <a:cubicBezTo>
                    <a:pt x="2382" y="1830"/>
                    <a:pt x="1894" y="2140"/>
                    <a:pt x="1644" y="2616"/>
                  </a:cubicBezTo>
                  <a:cubicBezTo>
                    <a:pt x="1417" y="3092"/>
                    <a:pt x="1417" y="3652"/>
                    <a:pt x="1644" y="4140"/>
                  </a:cubicBezTo>
                  <a:cubicBezTo>
                    <a:pt x="1798" y="4437"/>
                    <a:pt x="2013" y="4711"/>
                    <a:pt x="2275" y="4937"/>
                  </a:cubicBezTo>
                  <a:cubicBezTo>
                    <a:pt x="2191" y="4929"/>
                    <a:pt x="2107" y="4924"/>
                    <a:pt x="2023" y="4924"/>
                  </a:cubicBezTo>
                  <a:cubicBezTo>
                    <a:pt x="1770" y="4924"/>
                    <a:pt x="1516" y="4964"/>
                    <a:pt x="1275" y="5045"/>
                  </a:cubicBezTo>
                  <a:cubicBezTo>
                    <a:pt x="1036" y="5104"/>
                    <a:pt x="822" y="5199"/>
                    <a:pt x="632" y="5342"/>
                  </a:cubicBezTo>
                  <a:cubicBezTo>
                    <a:pt x="203" y="5664"/>
                    <a:pt x="1" y="6200"/>
                    <a:pt x="84" y="6735"/>
                  </a:cubicBezTo>
                  <a:cubicBezTo>
                    <a:pt x="167" y="7259"/>
                    <a:pt x="501" y="7712"/>
                    <a:pt x="977" y="7974"/>
                  </a:cubicBezTo>
                  <a:cubicBezTo>
                    <a:pt x="1275" y="8128"/>
                    <a:pt x="1608" y="8224"/>
                    <a:pt x="1953" y="8247"/>
                  </a:cubicBezTo>
                  <a:cubicBezTo>
                    <a:pt x="1667" y="8426"/>
                    <a:pt x="1417" y="8652"/>
                    <a:pt x="1203" y="8926"/>
                  </a:cubicBezTo>
                  <a:cubicBezTo>
                    <a:pt x="1060" y="9105"/>
                    <a:pt x="941" y="9319"/>
                    <a:pt x="870" y="9533"/>
                  </a:cubicBezTo>
                  <a:cubicBezTo>
                    <a:pt x="715" y="10057"/>
                    <a:pt x="858" y="10605"/>
                    <a:pt x="1239" y="10998"/>
                  </a:cubicBezTo>
                  <a:cubicBezTo>
                    <a:pt x="1564" y="11313"/>
                    <a:pt x="1994" y="11490"/>
                    <a:pt x="2447" y="11490"/>
                  </a:cubicBezTo>
                  <a:cubicBezTo>
                    <a:pt x="2524" y="11490"/>
                    <a:pt x="2602" y="11484"/>
                    <a:pt x="2679" y="11474"/>
                  </a:cubicBezTo>
                  <a:cubicBezTo>
                    <a:pt x="3013" y="11426"/>
                    <a:pt x="3346" y="11307"/>
                    <a:pt x="3644" y="11129"/>
                  </a:cubicBezTo>
                  <a:lnTo>
                    <a:pt x="3644" y="11129"/>
                  </a:lnTo>
                  <a:cubicBezTo>
                    <a:pt x="3501" y="11438"/>
                    <a:pt x="3430" y="11772"/>
                    <a:pt x="3430" y="12117"/>
                  </a:cubicBezTo>
                  <a:cubicBezTo>
                    <a:pt x="3406" y="12343"/>
                    <a:pt x="3441" y="12581"/>
                    <a:pt x="3513" y="12808"/>
                  </a:cubicBezTo>
                  <a:cubicBezTo>
                    <a:pt x="3692" y="13319"/>
                    <a:pt x="4132" y="13689"/>
                    <a:pt x="4668" y="13772"/>
                  </a:cubicBezTo>
                  <a:cubicBezTo>
                    <a:pt x="4757" y="13786"/>
                    <a:pt x="4846" y="13793"/>
                    <a:pt x="4934" y="13793"/>
                  </a:cubicBezTo>
                  <a:cubicBezTo>
                    <a:pt x="5369" y="13793"/>
                    <a:pt x="5794" y="13626"/>
                    <a:pt x="6120" y="13319"/>
                  </a:cubicBezTo>
                  <a:cubicBezTo>
                    <a:pt x="6359" y="13081"/>
                    <a:pt x="6549" y="12796"/>
                    <a:pt x="6680" y="12474"/>
                  </a:cubicBezTo>
                  <a:cubicBezTo>
                    <a:pt x="6763" y="12808"/>
                    <a:pt x="6906" y="13117"/>
                    <a:pt x="7097" y="13403"/>
                  </a:cubicBezTo>
                  <a:cubicBezTo>
                    <a:pt x="7216" y="13593"/>
                    <a:pt x="7382" y="13772"/>
                    <a:pt x="7573" y="13915"/>
                  </a:cubicBezTo>
                  <a:cubicBezTo>
                    <a:pt x="7825" y="14085"/>
                    <a:pt x="8120" y="14173"/>
                    <a:pt x="8417" y="14173"/>
                  </a:cubicBezTo>
                  <a:cubicBezTo>
                    <a:pt x="8640" y="14173"/>
                    <a:pt x="8864" y="14124"/>
                    <a:pt x="9073" y="14022"/>
                  </a:cubicBezTo>
                  <a:cubicBezTo>
                    <a:pt x="9537" y="13772"/>
                    <a:pt x="9883" y="13319"/>
                    <a:pt x="9978" y="12796"/>
                  </a:cubicBezTo>
                  <a:cubicBezTo>
                    <a:pt x="10038" y="12462"/>
                    <a:pt x="10026" y="12117"/>
                    <a:pt x="9942" y="11784"/>
                  </a:cubicBezTo>
                  <a:lnTo>
                    <a:pt x="9942" y="11784"/>
                  </a:lnTo>
                  <a:cubicBezTo>
                    <a:pt x="10204" y="11998"/>
                    <a:pt x="10502" y="12176"/>
                    <a:pt x="10811" y="12284"/>
                  </a:cubicBezTo>
                  <a:cubicBezTo>
                    <a:pt x="11038" y="12379"/>
                    <a:pt x="11276" y="12427"/>
                    <a:pt x="11502" y="12427"/>
                  </a:cubicBezTo>
                  <a:cubicBezTo>
                    <a:pt x="12038" y="12415"/>
                    <a:pt x="12526" y="12105"/>
                    <a:pt x="12776" y="11629"/>
                  </a:cubicBezTo>
                  <a:cubicBezTo>
                    <a:pt x="13026" y="11153"/>
                    <a:pt x="13026" y="10593"/>
                    <a:pt x="12800" y="10117"/>
                  </a:cubicBezTo>
                  <a:cubicBezTo>
                    <a:pt x="12657" y="9807"/>
                    <a:pt x="12443" y="9533"/>
                    <a:pt x="12181" y="9307"/>
                  </a:cubicBezTo>
                  <a:lnTo>
                    <a:pt x="12181" y="9307"/>
                  </a:lnTo>
                  <a:cubicBezTo>
                    <a:pt x="12259" y="9313"/>
                    <a:pt x="12339" y="9316"/>
                    <a:pt x="12418" y="9316"/>
                  </a:cubicBezTo>
                  <a:cubicBezTo>
                    <a:pt x="12676" y="9316"/>
                    <a:pt x="12935" y="9285"/>
                    <a:pt x="13181" y="9212"/>
                  </a:cubicBezTo>
                  <a:cubicBezTo>
                    <a:pt x="13419" y="9152"/>
                    <a:pt x="13633" y="9045"/>
                    <a:pt x="13824" y="8914"/>
                  </a:cubicBezTo>
                  <a:cubicBezTo>
                    <a:pt x="14252" y="8581"/>
                    <a:pt x="14467" y="8057"/>
                    <a:pt x="14395" y="7521"/>
                  </a:cubicBezTo>
                  <a:cubicBezTo>
                    <a:pt x="14300" y="6997"/>
                    <a:pt x="13979" y="6545"/>
                    <a:pt x="13514" y="6283"/>
                  </a:cubicBezTo>
                  <a:cubicBezTo>
                    <a:pt x="13205" y="6128"/>
                    <a:pt x="12871" y="6033"/>
                    <a:pt x="12538" y="5997"/>
                  </a:cubicBezTo>
                  <a:cubicBezTo>
                    <a:pt x="12824" y="5819"/>
                    <a:pt x="13086" y="5592"/>
                    <a:pt x="13288" y="5330"/>
                  </a:cubicBezTo>
                  <a:cubicBezTo>
                    <a:pt x="13443" y="5152"/>
                    <a:pt x="13562" y="4937"/>
                    <a:pt x="13645" y="4723"/>
                  </a:cubicBezTo>
                  <a:cubicBezTo>
                    <a:pt x="13788" y="4199"/>
                    <a:pt x="13657" y="3652"/>
                    <a:pt x="13288" y="3259"/>
                  </a:cubicBezTo>
                  <a:cubicBezTo>
                    <a:pt x="12955" y="2926"/>
                    <a:pt x="12504" y="2747"/>
                    <a:pt x="12046" y="2747"/>
                  </a:cubicBezTo>
                  <a:cubicBezTo>
                    <a:pt x="11980" y="2747"/>
                    <a:pt x="11913" y="2751"/>
                    <a:pt x="11847" y="2759"/>
                  </a:cubicBezTo>
                  <a:cubicBezTo>
                    <a:pt x="11502" y="2806"/>
                    <a:pt x="11181" y="2925"/>
                    <a:pt x="10883" y="3104"/>
                  </a:cubicBezTo>
                  <a:cubicBezTo>
                    <a:pt x="11014" y="2794"/>
                    <a:pt x="11097" y="2461"/>
                    <a:pt x="11109" y="2116"/>
                  </a:cubicBezTo>
                  <a:cubicBezTo>
                    <a:pt x="11121" y="1878"/>
                    <a:pt x="11097" y="1639"/>
                    <a:pt x="11026" y="1413"/>
                  </a:cubicBezTo>
                  <a:cubicBezTo>
                    <a:pt x="10847" y="913"/>
                    <a:pt x="10419" y="532"/>
                    <a:pt x="9883" y="449"/>
                  </a:cubicBezTo>
                  <a:cubicBezTo>
                    <a:pt x="9785" y="431"/>
                    <a:pt x="9687" y="422"/>
                    <a:pt x="9589" y="422"/>
                  </a:cubicBezTo>
                  <a:cubicBezTo>
                    <a:pt x="9164" y="422"/>
                    <a:pt x="8750" y="587"/>
                    <a:pt x="8430" y="877"/>
                  </a:cubicBezTo>
                  <a:cubicBezTo>
                    <a:pt x="8180" y="1116"/>
                    <a:pt x="7990" y="1401"/>
                    <a:pt x="7847" y="1723"/>
                  </a:cubicBezTo>
                  <a:cubicBezTo>
                    <a:pt x="7775" y="1389"/>
                    <a:pt x="7644" y="1080"/>
                    <a:pt x="7454" y="794"/>
                  </a:cubicBezTo>
                  <a:cubicBezTo>
                    <a:pt x="7323" y="592"/>
                    <a:pt x="7168" y="413"/>
                    <a:pt x="6978" y="270"/>
                  </a:cubicBezTo>
                  <a:cubicBezTo>
                    <a:pt x="6724" y="92"/>
                    <a:pt x="6427" y="1"/>
                    <a:pt x="6130" y="1"/>
                  </a:cubicBezTo>
                  <a:close/>
                </a:path>
              </a:pathLst>
            </a:custGeom>
            <a:solidFill>
              <a:srgbClr val="F9C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57"/>
            <p:cNvSpPr/>
            <p:nvPr/>
          </p:nvSpPr>
          <p:spPr>
            <a:xfrm>
              <a:off x="8048443" y="-610887"/>
              <a:ext cx="19843" cy="67114"/>
            </a:xfrm>
            <a:custGeom>
              <a:avLst/>
              <a:gdLst/>
              <a:ahLst/>
              <a:cxnLst/>
              <a:rect l="l" t="t" r="r" b="b"/>
              <a:pathLst>
                <a:path w="620" h="2097" extrusionOk="0">
                  <a:moveTo>
                    <a:pt x="91" y="0"/>
                  </a:moveTo>
                  <a:cubicBezTo>
                    <a:pt x="89" y="0"/>
                    <a:pt x="86" y="1"/>
                    <a:pt x="84" y="1"/>
                  </a:cubicBezTo>
                  <a:cubicBezTo>
                    <a:pt x="0" y="13"/>
                    <a:pt x="36" y="501"/>
                    <a:pt x="155" y="1085"/>
                  </a:cubicBezTo>
                  <a:cubicBezTo>
                    <a:pt x="285" y="1649"/>
                    <a:pt x="449" y="2097"/>
                    <a:pt x="533" y="2097"/>
                  </a:cubicBezTo>
                  <a:cubicBezTo>
                    <a:pt x="534" y="2097"/>
                    <a:pt x="535" y="2097"/>
                    <a:pt x="536" y="2097"/>
                  </a:cubicBezTo>
                  <a:cubicBezTo>
                    <a:pt x="620" y="2073"/>
                    <a:pt x="596" y="1597"/>
                    <a:pt x="465" y="1013"/>
                  </a:cubicBezTo>
                  <a:cubicBezTo>
                    <a:pt x="349" y="445"/>
                    <a:pt x="187" y="0"/>
                    <a:pt x="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57"/>
            <p:cNvSpPr/>
            <p:nvPr/>
          </p:nvSpPr>
          <p:spPr>
            <a:xfrm>
              <a:off x="8147147" y="-597221"/>
              <a:ext cx="32805" cy="63050"/>
            </a:xfrm>
            <a:custGeom>
              <a:avLst/>
              <a:gdLst/>
              <a:ahLst/>
              <a:cxnLst/>
              <a:rect l="l" t="t" r="r" b="b"/>
              <a:pathLst>
                <a:path w="1025" h="1970" extrusionOk="0">
                  <a:moveTo>
                    <a:pt x="930" y="1"/>
                  </a:moveTo>
                  <a:cubicBezTo>
                    <a:pt x="837" y="1"/>
                    <a:pt x="597" y="394"/>
                    <a:pt x="357" y="920"/>
                  </a:cubicBezTo>
                  <a:cubicBezTo>
                    <a:pt x="119" y="1455"/>
                    <a:pt x="0" y="1932"/>
                    <a:pt x="72" y="1967"/>
                  </a:cubicBezTo>
                  <a:cubicBezTo>
                    <a:pt x="75" y="1969"/>
                    <a:pt x="79" y="1970"/>
                    <a:pt x="82" y="1970"/>
                  </a:cubicBezTo>
                  <a:cubicBezTo>
                    <a:pt x="176" y="1970"/>
                    <a:pt x="426" y="1565"/>
                    <a:pt x="655" y="1051"/>
                  </a:cubicBezTo>
                  <a:cubicBezTo>
                    <a:pt x="893" y="503"/>
                    <a:pt x="1024" y="39"/>
                    <a:pt x="941" y="3"/>
                  </a:cubicBezTo>
                  <a:cubicBezTo>
                    <a:pt x="937" y="1"/>
                    <a:pt x="934" y="1"/>
                    <a:pt x="9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57"/>
            <p:cNvSpPr/>
            <p:nvPr/>
          </p:nvSpPr>
          <p:spPr>
            <a:xfrm>
              <a:off x="8211157" y="-511672"/>
              <a:ext cx="62154" cy="35846"/>
            </a:xfrm>
            <a:custGeom>
              <a:avLst/>
              <a:gdLst/>
              <a:ahLst/>
              <a:cxnLst/>
              <a:rect l="l" t="t" r="r" b="b"/>
              <a:pathLst>
                <a:path w="1942" h="1120" extrusionOk="0">
                  <a:moveTo>
                    <a:pt x="1853" y="1"/>
                  </a:moveTo>
                  <a:cubicBezTo>
                    <a:pt x="1712" y="1"/>
                    <a:pt x="1323" y="175"/>
                    <a:pt x="893" y="425"/>
                  </a:cubicBezTo>
                  <a:cubicBezTo>
                    <a:pt x="381" y="723"/>
                    <a:pt x="0" y="1021"/>
                    <a:pt x="48" y="1104"/>
                  </a:cubicBezTo>
                  <a:cubicBezTo>
                    <a:pt x="55" y="1115"/>
                    <a:pt x="71" y="1120"/>
                    <a:pt x="95" y="1120"/>
                  </a:cubicBezTo>
                  <a:cubicBezTo>
                    <a:pt x="231" y="1120"/>
                    <a:pt x="624" y="953"/>
                    <a:pt x="1060" y="699"/>
                  </a:cubicBezTo>
                  <a:cubicBezTo>
                    <a:pt x="1572" y="402"/>
                    <a:pt x="1941" y="92"/>
                    <a:pt x="1905" y="21"/>
                  </a:cubicBezTo>
                  <a:cubicBezTo>
                    <a:pt x="1898" y="7"/>
                    <a:pt x="1880" y="1"/>
                    <a:pt x="18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57"/>
            <p:cNvSpPr/>
            <p:nvPr/>
          </p:nvSpPr>
          <p:spPr>
            <a:xfrm>
              <a:off x="8228695" y="-396230"/>
              <a:ext cx="69003" cy="12034"/>
            </a:xfrm>
            <a:custGeom>
              <a:avLst/>
              <a:gdLst/>
              <a:ahLst/>
              <a:cxnLst/>
              <a:rect l="l" t="t" r="r" b="b"/>
              <a:pathLst>
                <a:path w="2156" h="376" extrusionOk="0">
                  <a:moveTo>
                    <a:pt x="496" y="0"/>
                  </a:moveTo>
                  <a:cubicBezTo>
                    <a:pt x="211" y="0"/>
                    <a:pt x="19" y="29"/>
                    <a:pt x="12" y="81"/>
                  </a:cubicBezTo>
                  <a:cubicBezTo>
                    <a:pt x="0" y="176"/>
                    <a:pt x="476" y="295"/>
                    <a:pt x="1060" y="343"/>
                  </a:cubicBezTo>
                  <a:cubicBezTo>
                    <a:pt x="1284" y="365"/>
                    <a:pt x="1494" y="376"/>
                    <a:pt x="1668" y="376"/>
                  </a:cubicBezTo>
                  <a:cubicBezTo>
                    <a:pt x="1954" y="376"/>
                    <a:pt x="2143" y="347"/>
                    <a:pt x="2143" y="295"/>
                  </a:cubicBezTo>
                  <a:cubicBezTo>
                    <a:pt x="2155" y="200"/>
                    <a:pt x="1691" y="93"/>
                    <a:pt x="1095" y="33"/>
                  </a:cubicBezTo>
                  <a:cubicBezTo>
                    <a:pt x="875" y="11"/>
                    <a:pt x="669" y="0"/>
                    <a:pt x="4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57"/>
            <p:cNvSpPr/>
            <p:nvPr/>
          </p:nvSpPr>
          <p:spPr>
            <a:xfrm>
              <a:off x="8192850" y="-316281"/>
              <a:ext cx="55305" cy="46119"/>
            </a:xfrm>
            <a:custGeom>
              <a:avLst/>
              <a:gdLst/>
              <a:ahLst/>
              <a:cxnLst/>
              <a:rect l="l" t="t" r="r" b="b"/>
              <a:pathLst>
                <a:path w="1728" h="1441" extrusionOk="0">
                  <a:moveTo>
                    <a:pt x="91" y="0"/>
                  </a:moveTo>
                  <a:cubicBezTo>
                    <a:pt x="77" y="0"/>
                    <a:pt x="67" y="4"/>
                    <a:pt x="60" y="12"/>
                  </a:cubicBezTo>
                  <a:cubicBezTo>
                    <a:pt x="1" y="83"/>
                    <a:pt x="310" y="452"/>
                    <a:pt x="751" y="845"/>
                  </a:cubicBezTo>
                  <a:cubicBezTo>
                    <a:pt x="1153" y="1194"/>
                    <a:pt x="1518" y="1440"/>
                    <a:pt x="1636" y="1440"/>
                  </a:cubicBezTo>
                  <a:cubicBezTo>
                    <a:pt x="1650" y="1440"/>
                    <a:pt x="1661" y="1436"/>
                    <a:pt x="1668" y="1428"/>
                  </a:cubicBezTo>
                  <a:cubicBezTo>
                    <a:pt x="1727" y="1369"/>
                    <a:pt x="1406" y="1000"/>
                    <a:pt x="965" y="607"/>
                  </a:cubicBezTo>
                  <a:cubicBezTo>
                    <a:pt x="572" y="256"/>
                    <a:pt x="207" y="0"/>
                    <a:pt x="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57"/>
            <p:cNvSpPr/>
            <p:nvPr/>
          </p:nvSpPr>
          <p:spPr>
            <a:xfrm>
              <a:off x="8118182" y="-274035"/>
              <a:ext cx="20611" cy="66762"/>
            </a:xfrm>
            <a:custGeom>
              <a:avLst/>
              <a:gdLst/>
              <a:ahLst/>
              <a:cxnLst/>
              <a:rect l="l" t="t" r="r" b="b"/>
              <a:pathLst>
                <a:path w="644" h="2086" extrusionOk="0">
                  <a:moveTo>
                    <a:pt x="90" y="0"/>
                  </a:moveTo>
                  <a:cubicBezTo>
                    <a:pt x="88" y="0"/>
                    <a:pt x="86" y="1"/>
                    <a:pt x="84" y="1"/>
                  </a:cubicBezTo>
                  <a:cubicBezTo>
                    <a:pt x="0" y="13"/>
                    <a:pt x="36" y="501"/>
                    <a:pt x="167" y="1073"/>
                  </a:cubicBezTo>
                  <a:cubicBezTo>
                    <a:pt x="295" y="1642"/>
                    <a:pt x="456" y="2086"/>
                    <a:pt x="553" y="2086"/>
                  </a:cubicBezTo>
                  <a:cubicBezTo>
                    <a:pt x="555" y="2086"/>
                    <a:pt x="557" y="2086"/>
                    <a:pt x="560" y="2085"/>
                  </a:cubicBezTo>
                  <a:cubicBezTo>
                    <a:pt x="643" y="2073"/>
                    <a:pt x="608" y="1585"/>
                    <a:pt x="477" y="1013"/>
                  </a:cubicBezTo>
                  <a:cubicBezTo>
                    <a:pt x="349" y="445"/>
                    <a:pt x="176" y="0"/>
                    <a:pt x="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57"/>
            <p:cNvSpPr/>
            <p:nvPr/>
          </p:nvSpPr>
          <p:spPr>
            <a:xfrm>
              <a:off x="8006901" y="-282836"/>
              <a:ext cx="32421" cy="63434"/>
            </a:xfrm>
            <a:custGeom>
              <a:avLst/>
              <a:gdLst/>
              <a:ahLst/>
              <a:cxnLst/>
              <a:rect l="l" t="t" r="r" b="b"/>
              <a:pathLst>
                <a:path w="1013" h="1982" extrusionOk="0">
                  <a:moveTo>
                    <a:pt x="919" y="0"/>
                  </a:moveTo>
                  <a:cubicBezTo>
                    <a:pt x="826" y="0"/>
                    <a:pt x="586" y="405"/>
                    <a:pt x="358" y="931"/>
                  </a:cubicBezTo>
                  <a:cubicBezTo>
                    <a:pt x="132" y="1479"/>
                    <a:pt x="1" y="1943"/>
                    <a:pt x="84" y="1979"/>
                  </a:cubicBezTo>
                  <a:cubicBezTo>
                    <a:pt x="87" y="1980"/>
                    <a:pt x="91" y="1981"/>
                    <a:pt x="95" y="1981"/>
                  </a:cubicBezTo>
                  <a:cubicBezTo>
                    <a:pt x="187" y="1981"/>
                    <a:pt x="427" y="1576"/>
                    <a:pt x="656" y="1050"/>
                  </a:cubicBezTo>
                  <a:cubicBezTo>
                    <a:pt x="894" y="514"/>
                    <a:pt x="1013" y="38"/>
                    <a:pt x="929" y="2"/>
                  </a:cubicBezTo>
                  <a:cubicBezTo>
                    <a:pt x="926" y="1"/>
                    <a:pt x="922" y="0"/>
                    <a:pt x="9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57"/>
            <p:cNvSpPr/>
            <p:nvPr/>
          </p:nvSpPr>
          <p:spPr>
            <a:xfrm>
              <a:off x="7912774" y="-340445"/>
              <a:ext cx="61770" cy="36454"/>
            </a:xfrm>
            <a:custGeom>
              <a:avLst/>
              <a:gdLst/>
              <a:ahLst/>
              <a:cxnLst/>
              <a:rect l="l" t="t" r="r" b="b"/>
              <a:pathLst>
                <a:path w="1930" h="1139" extrusionOk="0">
                  <a:moveTo>
                    <a:pt x="1836" y="1"/>
                  </a:moveTo>
                  <a:cubicBezTo>
                    <a:pt x="1702" y="1"/>
                    <a:pt x="1318" y="170"/>
                    <a:pt x="882" y="433"/>
                  </a:cubicBezTo>
                  <a:cubicBezTo>
                    <a:pt x="370" y="743"/>
                    <a:pt x="1" y="1040"/>
                    <a:pt x="48" y="1124"/>
                  </a:cubicBezTo>
                  <a:cubicBezTo>
                    <a:pt x="54" y="1134"/>
                    <a:pt x="67" y="1139"/>
                    <a:pt x="88" y="1139"/>
                  </a:cubicBezTo>
                  <a:cubicBezTo>
                    <a:pt x="214" y="1139"/>
                    <a:pt x="609" y="962"/>
                    <a:pt x="1049" y="707"/>
                  </a:cubicBezTo>
                  <a:cubicBezTo>
                    <a:pt x="1549" y="398"/>
                    <a:pt x="1930" y="88"/>
                    <a:pt x="1882" y="17"/>
                  </a:cubicBezTo>
                  <a:cubicBezTo>
                    <a:pt x="1875" y="6"/>
                    <a:pt x="1859" y="1"/>
                    <a:pt x="18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57"/>
            <p:cNvSpPr/>
            <p:nvPr/>
          </p:nvSpPr>
          <p:spPr>
            <a:xfrm>
              <a:off x="7886882" y="-431371"/>
              <a:ext cx="69003" cy="11842"/>
            </a:xfrm>
            <a:custGeom>
              <a:avLst/>
              <a:gdLst/>
              <a:ahLst/>
              <a:cxnLst/>
              <a:rect l="l" t="t" r="r" b="b"/>
              <a:pathLst>
                <a:path w="2156" h="370" extrusionOk="0">
                  <a:moveTo>
                    <a:pt x="550" y="0"/>
                  </a:moveTo>
                  <a:cubicBezTo>
                    <a:pt x="229" y="0"/>
                    <a:pt x="12" y="32"/>
                    <a:pt x="12" y="95"/>
                  </a:cubicBezTo>
                  <a:cubicBezTo>
                    <a:pt x="0" y="179"/>
                    <a:pt x="476" y="286"/>
                    <a:pt x="1060" y="345"/>
                  </a:cubicBezTo>
                  <a:cubicBezTo>
                    <a:pt x="1258" y="361"/>
                    <a:pt x="1445" y="369"/>
                    <a:pt x="1605" y="369"/>
                  </a:cubicBezTo>
                  <a:cubicBezTo>
                    <a:pt x="1926" y="369"/>
                    <a:pt x="2143" y="337"/>
                    <a:pt x="2143" y="274"/>
                  </a:cubicBezTo>
                  <a:cubicBezTo>
                    <a:pt x="2155" y="191"/>
                    <a:pt x="1679" y="71"/>
                    <a:pt x="1096" y="24"/>
                  </a:cubicBezTo>
                  <a:cubicBezTo>
                    <a:pt x="897" y="8"/>
                    <a:pt x="711" y="0"/>
                    <a:pt x="5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57"/>
            <p:cNvSpPr/>
            <p:nvPr/>
          </p:nvSpPr>
          <p:spPr>
            <a:xfrm>
              <a:off x="7935273" y="-545981"/>
              <a:ext cx="55657" cy="45639"/>
            </a:xfrm>
            <a:custGeom>
              <a:avLst/>
              <a:gdLst/>
              <a:ahLst/>
              <a:cxnLst/>
              <a:rect l="l" t="t" r="r" b="b"/>
              <a:pathLst>
                <a:path w="1739" h="1426" extrusionOk="0">
                  <a:moveTo>
                    <a:pt x="86" y="1"/>
                  </a:moveTo>
                  <a:cubicBezTo>
                    <a:pt x="74" y="1"/>
                    <a:pt x="66" y="4"/>
                    <a:pt x="60" y="9"/>
                  </a:cubicBezTo>
                  <a:cubicBezTo>
                    <a:pt x="0" y="81"/>
                    <a:pt x="322" y="450"/>
                    <a:pt x="774" y="843"/>
                  </a:cubicBezTo>
                  <a:cubicBezTo>
                    <a:pt x="1166" y="1181"/>
                    <a:pt x="1539" y="1426"/>
                    <a:pt x="1658" y="1426"/>
                  </a:cubicBezTo>
                  <a:cubicBezTo>
                    <a:pt x="1673" y="1426"/>
                    <a:pt x="1684" y="1422"/>
                    <a:pt x="1691" y="1414"/>
                  </a:cubicBezTo>
                  <a:cubicBezTo>
                    <a:pt x="1739" y="1355"/>
                    <a:pt x="1429" y="985"/>
                    <a:pt x="977" y="593"/>
                  </a:cubicBezTo>
                  <a:cubicBezTo>
                    <a:pt x="567" y="248"/>
                    <a:pt x="197" y="1"/>
                    <a:pt x="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57"/>
            <p:cNvSpPr/>
            <p:nvPr/>
          </p:nvSpPr>
          <p:spPr>
            <a:xfrm>
              <a:off x="7926120" y="-561600"/>
              <a:ext cx="338805" cy="314257"/>
            </a:xfrm>
            <a:custGeom>
              <a:avLst/>
              <a:gdLst/>
              <a:ahLst/>
              <a:cxnLst/>
              <a:rect l="l" t="t" r="r" b="b"/>
              <a:pathLst>
                <a:path w="10586" h="9819" extrusionOk="0">
                  <a:moveTo>
                    <a:pt x="5614" y="1"/>
                  </a:moveTo>
                  <a:cubicBezTo>
                    <a:pt x="3789" y="1"/>
                    <a:pt x="1927" y="1039"/>
                    <a:pt x="1013" y="2616"/>
                  </a:cubicBezTo>
                  <a:cubicBezTo>
                    <a:pt x="1" y="4402"/>
                    <a:pt x="167" y="6629"/>
                    <a:pt x="1429" y="8248"/>
                  </a:cubicBezTo>
                  <a:cubicBezTo>
                    <a:pt x="2323" y="9366"/>
                    <a:pt x="3734" y="9819"/>
                    <a:pt x="5128" y="9819"/>
                  </a:cubicBezTo>
                  <a:cubicBezTo>
                    <a:pt x="5590" y="9819"/>
                    <a:pt x="6051" y="9769"/>
                    <a:pt x="6489" y="9677"/>
                  </a:cubicBezTo>
                  <a:cubicBezTo>
                    <a:pt x="7263" y="9534"/>
                    <a:pt x="7990" y="9213"/>
                    <a:pt x="8621" y="8736"/>
                  </a:cubicBezTo>
                  <a:cubicBezTo>
                    <a:pt x="10061" y="7558"/>
                    <a:pt x="10585" y="5712"/>
                    <a:pt x="10264" y="3986"/>
                  </a:cubicBezTo>
                  <a:cubicBezTo>
                    <a:pt x="10049" y="2819"/>
                    <a:pt x="9442" y="1747"/>
                    <a:pt x="8549" y="962"/>
                  </a:cubicBezTo>
                  <a:cubicBezTo>
                    <a:pt x="7966" y="461"/>
                    <a:pt x="7085" y="176"/>
                    <a:pt x="6335" y="57"/>
                  </a:cubicBezTo>
                  <a:cubicBezTo>
                    <a:pt x="6097" y="19"/>
                    <a:pt x="5856" y="1"/>
                    <a:pt x="56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57"/>
            <p:cNvSpPr/>
            <p:nvPr/>
          </p:nvSpPr>
          <p:spPr>
            <a:xfrm>
              <a:off x="8002708" y="-446318"/>
              <a:ext cx="20611" cy="34917"/>
            </a:xfrm>
            <a:custGeom>
              <a:avLst/>
              <a:gdLst/>
              <a:ahLst/>
              <a:cxnLst/>
              <a:rect l="l" t="t" r="r" b="b"/>
              <a:pathLst>
                <a:path w="644" h="1091" extrusionOk="0">
                  <a:moveTo>
                    <a:pt x="225" y="1"/>
                  </a:moveTo>
                  <a:cubicBezTo>
                    <a:pt x="218" y="1"/>
                    <a:pt x="210" y="2"/>
                    <a:pt x="203" y="3"/>
                  </a:cubicBezTo>
                  <a:cubicBezTo>
                    <a:pt x="60" y="38"/>
                    <a:pt x="1" y="300"/>
                    <a:pt x="60" y="598"/>
                  </a:cubicBezTo>
                  <a:cubicBezTo>
                    <a:pt x="115" y="885"/>
                    <a:pt x="273" y="1090"/>
                    <a:pt x="409" y="1090"/>
                  </a:cubicBezTo>
                  <a:cubicBezTo>
                    <a:pt x="420" y="1090"/>
                    <a:pt x="431" y="1089"/>
                    <a:pt x="441" y="1086"/>
                  </a:cubicBezTo>
                  <a:cubicBezTo>
                    <a:pt x="584" y="1062"/>
                    <a:pt x="644" y="789"/>
                    <a:pt x="584" y="491"/>
                  </a:cubicBezTo>
                  <a:cubicBezTo>
                    <a:pt x="516" y="208"/>
                    <a:pt x="36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57"/>
            <p:cNvSpPr/>
            <p:nvPr/>
          </p:nvSpPr>
          <p:spPr>
            <a:xfrm>
              <a:off x="8152459" y="-477939"/>
              <a:ext cx="20995" cy="34885"/>
            </a:xfrm>
            <a:custGeom>
              <a:avLst/>
              <a:gdLst/>
              <a:ahLst/>
              <a:cxnLst/>
              <a:rect l="l" t="t" r="r" b="b"/>
              <a:pathLst>
                <a:path w="656" h="1090" extrusionOk="0">
                  <a:moveTo>
                    <a:pt x="237" y="1"/>
                  </a:moveTo>
                  <a:cubicBezTo>
                    <a:pt x="230" y="1"/>
                    <a:pt x="222" y="1"/>
                    <a:pt x="215" y="2"/>
                  </a:cubicBezTo>
                  <a:cubicBezTo>
                    <a:pt x="72" y="38"/>
                    <a:pt x="1" y="300"/>
                    <a:pt x="72" y="598"/>
                  </a:cubicBezTo>
                  <a:cubicBezTo>
                    <a:pt x="127" y="885"/>
                    <a:pt x="275" y="1090"/>
                    <a:pt x="410" y="1090"/>
                  </a:cubicBezTo>
                  <a:cubicBezTo>
                    <a:pt x="420" y="1090"/>
                    <a:pt x="431" y="1089"/>
                    <a:pt x="441" y="1086"/>
                  </a:cubicBezTo>
                  <a:cubicBezTo>
                    <a:pt x="584" y="1062"/>
                    <a:pt x="656" y="788"/>
                    <a:pt x="584" y="491"/>
                  </a:cubicBezTo>
                  <a:cubicBezTo>
                    <a:pt x="528" y="208"/>
                    <a:pt x="375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57"/>
            <p:cNvSpPr/>
            <p:nvPr/>
          </p:nvSpPr>
          <p:spPr>
            <a:xfrm>
              <a:off x="8041978" y="-455759"/>
              <a:ext cx="100624" cy="72939"/>
            </a:xfrm>
            <a:custGeom>
              <a:avLst/>
              <a:gdLst/>
              <a:ahLst/>
              <a:cxnLst/>
              <a:rect l="l" t="t" r="r" b="b"/>
              <a:pathLst>
                <a:path w="3144" h="2279" extrusionOk="0">
                  <a:moveTo>
                    <a:pt x="2858" y="0"/>
                  </a:moveTo>
                  <a:lnTo>
                    <a:pt x="0" y="607"/>
                  </a:lnTo>
                  <a:cubicBezTo>
                    <a:pt x="0" y="714"/>
                    <a:pt x="12" y="822"/>
                    <a:pt x="36" y="929"/>
                  </a:cubicBezTo>
                  <a:cubicBezTo>
                    <a:pt x="204" y="1730"/>
                    <a:pt x="858" y="2279"/>
                    <a:pt x="1567" y="2279"/>
                  </a:cubicBezTo>
                  <a:cubicBezTo>
                    <a:pt x="1659" y="2279"/>
                    <a:pt x="1753" y="2269"/>
                    <a:pt x="1846" y="2250"/>
                  </a:cubicBezTo>
                  <a:cubicBezTo>
                    <a:pt x="2655" y="2084"/>
                    <a:pt x="3143" y="1214"/>
                    <a:pt x="2953" y="310"/>
                  </a:cubicBezTo>
                  <a:cubicBezTo>
                    <a:pt x="2929" y="202"/>
                    <a:pt x="2893" y="95"/>
                    <a:pt x="2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57"/>
            <p:cNvSpPr/>
            <p:nvPr/>
          </p:nvSpPr>
          <p:spPr>
            <a:xfrm>
              <a:off x="8061021" y="-421738"/>
              <a:ext cx="72043" cy="39302"/>
            </a:xfrm>
            <a:custGeom>
              <a:avLst/>
              <a:gdLst/>
              <a:ahLst/>
              <a:cxnLst/>
              <a:rect l="l" t="t" r="r" b="b"/>
              <a:pathLst>
                <a:path w="2251" h="1228" extrusionOk="0">
                  <a:moveTo>
                    <a:pt x="1302" y="0"/>
                  </a:moveTo>
                  <a:cubicBezTo>
                    <a:pt x="1201" y="0"/>
                    <a:pt x="1100" y="11"/>
                    <a:pt x="1000" y="32"/>
                  </a:cubicBezTo>
                  <a:cubicBezTo>
                    <a:pt x="560" y="116"/>
                    <a:pt x="179" y="425"/>
                    <a:pt x="0" y="842"/>
                  </a:cubicBezTo>
                  <a:cubicBezTo>
                    <a:pt x="272" y="1104"/>
                    <a:pt x="614" y="1228"/>
                    <a:pt x="954" y="1228"/>
                  </a:cubicBezTo>
                  <a:cubicBezTo>
                    <a:pt x="1493" y="1228"/>
                    <a:pt x="2024" y="916"/>
                    <a:pt x="2251" y="354"/>
                  </a:cubicBezTo>
                  <a:cubicBezTo>
                    <a:pt x="1984" y="124"/>
                    <a:pt x="1645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09" name="Google Shape;7809;p57"/>
          <p:cNvSpPr/>
          <p:nvPr/>
        </p:nvSpPr>
        <p:spPr>
          <a:xfrm>
            <a:off x="429557" y="1263616"/>
            <a:ext cx="4994773" cy="3044027"/>
          </a:xfrm>
          <a:custGeom>
            <a:avLst/>
            <a:gdLst/>
            <a:ahLst/>
            <a:cxnLst/>
            <a:rect l="l" t="t" r="r" b="b"/>
            <a:pathLst>
              <a:path w="74880" h="41803" extrusionOk="0">
                <a:moveTo>
                  <a:pt x="13991" y="0"/>
                </a:moveTo>
                <a:cubicBezTo>
                  <a:pt x="12681" y="0"/>
                  <a:pt x="12681" y="572"/>
                  <a:pt x="11383" y="572"/>
                </a:cubicBezTo>
                <a:cubicBezTo>
                  <a:pt x="10086" y="572"/>
                  <a:pt x="10086" y="476"/>
                  <a:pt x="8776" y="476"/>
                </a:cubicBezTo>
                <a:cubicBezTo>
                  <a:pt x="7478" y="476"/>
                  <a:pt x="7478" y="786"/>
                  <a:pt x="6168" y="786"/>
                </a:cubicBezTo>
                <a:cubicBezTo>
                  <a:pt x="5144" y="786"/>
                  <a:pt x="4228" y="786"/>
                  <a:pt x="3406" y="1227"/>
                </a:cubicBezTo>
                <a:cubicBezTo>
                  <a:pt x="2549" y="1679"/>
                  <a:pt x="1644" y="2167"/>
                  <a:pt x="1156" y="2953"/>
                </a:cubicBezTo>
                <a:cubicBezTo>
                  <a:pt x="680" y="3703"/>
                  <a:pt x="596" y="4656"/>
                  <a:pt x="596" y="5596"/>
                </a:cubicBezTo>
                <a:cubicBezTo>
                  <a:pt x="596" y="6775"/>
                  <a:pt x="108" y="6775"/>
                  <a:pt x="108" y="7954"/>
                </a:cubicBezTo>
                <a:cubicBezTo>
                  <a:pt x="108" y="9120"/>
                  <a:pt x="37" y="9132"/>
                  <a:pt x="37" y="10311"/>
                </a:cubicBezTo>
                <a:cubicBezTo>
                  <a:pt x="37" y="11478"/>
                  <a:pt x="620" y="11478"/>
                  <a:pt x="620" y="12657"/>
                </a:cubicBezTo>
                <a:cubicBezTo>
                  <a:pt x="620" y="13835"/>
                  <a:pt x="513" y="13835"/>
                  <a:pt x="513" y="15014"/>
                </a:cubicBezTo>
                <a:cubicBezTo>
                  <a:pt x="513" y="16193"/>
                  <a:pt x="1" y="16193"/>
                  <a:pt x="1" y="17371"/>
                </a:cubicBezTo>
                <a:cubicBezTo>
                  <a:pt x="1" y="18538"/>
                  <a:pt x="382" y="18538"/>
                  <a:pt x="382" y="19717"/>
                </a:cubicBezTo>
                <a:cubicBezTo>
                  <a:pt x="382" y="20896"/>
                  <a:pt x="227" y="20896"/>
                  <a:pt x="227" y="22074"/>
                </a:cubicBezTo>
                <a:cubicBezTo>
                  <a:pt x="227" y="23241"/>
                  <a:pt x="632" y="23253"/>
                  <a:pt x="632" y="24420"/>
                </a:cubicBezTo>
                <a:cubicBezTo>
                  <a:pt x="632" y="25599"/>
                  <a:pt x="811" y="25599"/>
                  <a:pt x="811" y="26777"/>
                </a:cubicBezTo>
                <a:cubicBezTo>
                  <a:pt x="811" y="27956"/>
                  <a:pt x="156" y="27956"/>
                  <a:pt x="156" y="29135"/>
                </a:cubicBezTo>
                <a:cubicBezTo>
                  <a:pt x="156" y="30302"/>
                  <a:pt x="620" y="30290"/>
                  <a:pt x="620" y="31468"/>
                </a:cubicBezTo>
                <a:cubicBezTo>
                  <a:pt x="620" y="32647"/>
                  <a:pt x="191" y="32647"/>
                  <a:pt x="191" y="33826"/>
                </a:cubicBezTo>
                <a:cubicBezTo>
                  <a:pt x="191" y="34993"/>
                  <a:pt x="787" y="34993"/>
                  <a:pt x="787" y="36171"/>
                </a:cubicBezTo>
                <a:cubicBezTo>
                  <a:pt x="787" y="37040"/>
                  <a:pt x="1061" y="37898"/>
                  <a:pt x="1549" y="38612"/>
                </a:cubicBezTo>
                <a:cubicBezTo>
                  <a:pt x="2037" y="39398"/>
                  <a:pt x="2489" y="40208"/>
                  <a:pt x="3347" y="40648"/>
                </a:cubicBezTo>
                <a:cubicBezTo>
                  <a:pt x="4168" y="41089"/>
                  <a:pt x="5144" y="41803"/>
                  <a:pt x="6168" y="41803"/>
                </a:cubicBezTo>
                <a:cubicBezTo>
                  <a:pt x="7478" y="41803"/>
                  <a:pt x="7478" y="41005"/>
                  <a:pt x="8788" y="41005"/>
                </a:cubicBezTo>
                <a:cubicBezTo>
                  <a:pt x="10086" y="41005"/>
                  <a:pt x="10086" y="41386"/>
                  <a:pt x="11395" y="41386"/>
                </a:cubicBezTo>
                <a:cubicBezTo>
                  <a:pt x="12693" y="41386"/>
                  <a:pt x="12705" y="41493"/>
                  <a:pt x="14003" y="41493"/>
                </a:cubicBezTo>
                <a:cubicBezTo>
                  <a:pt x="15312" y="41493"/>
                  <a:pt x="15300" y="41255"/>
                  <a:pt x="16610" y="41255"/>
                </a:cubicBezTo>
                <a:cubicBezTo>
                  <a:pt x="17920" y="41255"/>
                  <a:pt x="17920" y="41648"/>
                  <a:pt x="19218" y="41648"/>
                </a:cubicBezTo>
                <a:cubicBezTo>
                  <a:pt x="20527" y="41648"/>
                  <a:pt x="20527" y="40958"/>
                  <a:pt x="21825" y="40958"/>
                </a:cubicBezTo>
                <a:cubicBezTo>
                  <a:pt x="23135" y="40958"/>
                  <a:pt x="23135" y="41100"/>
                  <a:pt x="24433" y="41100"/>
                </a:cubicBezTo>
                <a:cubicBezTo>
                  <a:pt x="25742" y="41100"/>
                  <a:pt x="25742" y="41208"/>
                  <a:pt x="27040" y="41208"/>
                </a:cubicBezTo>
                <a:cubicBezTo>
                  <a:pt x="28350" y="41208"/>
                  <a:pt x="28338" y="41672"/>
                  <a:pt x="29647" y="41672"/>
                </a:cubicBezTo>
                <a:cubicBezTo>
                  <a:pt x="30957" y="41672"/>
                  <a:pt x="30957" y="41743"/>
                  <a:pt x="32255" y="41743"/>
                </a:cubicBezTo>
                <a:cubicBezTo>
                  <a:pt x="33565" y="41743"/>
                  <a:pt x="33565" y="41708"/>
                  <a:pt x="34862" y="41708"/>
                </a:cubicBezTo>
                <a:cubicBezTo>
                  <a:pt x="36172" y="41708"/>
                  <a:pt x="36172" y="41493"/>
                  <a:pt x="37470" y="41493"/>
                </a:cubicBezTo>
                <a:cubicBezTo>
                  <a:pt x="38780" y="41493"/>
                  <a:pt x="38780" y="41160"/>
                  <a:pt x="40077" y="41160"/>
                </a:cubicBezTo>
                <a:cubicBezTo>
                  <a:pt x="41387" y="41160"/>
                  <a:pt x="41387" y="41148"/>
                  <a:pt x="42685" y="41148"/>
                </a:cubicBezTo>
                <a:cubicBezTo>
                  <a:pt x="43995" y="41148"/>
                  <a:pt x="43995" y="41255"/>
                  <a:pt x="45292" y="41255"/>
                </a:cubicBezTo>
                <a:cubicBezTo>
                  <a:pt x="46602" y="41255"/>
                  <a:pt x="46602" y="41577"/>
                  <a:pt x="47900" y="41577"/>
                </a:cubicBezTo>
                <a:cubicBezTo>
                  <a:pt x="49209" y="41577"/>
                  <a:pt x="49209" y="41398"/>
                  <a:pt x="50507" y="41398"/>
                </a:cubicBezTo>
                <a:cubicBezTo>
                  <a:pt x="51817" y="41398"/>
                  <a:pt x="51817" y="41446"/>
                  <a:pt x="53115" y="41446"/>
                </a:cubicBezTo>
                <a:cubicBezTo>
                  <a:pt x="54424" y="41446"/>
                  <a:pt x="54424" y="41065"/>
                  <a:pt x="55722" y="41065"/>
                </a:cubicBezTo>
                <a:cubicBezTo>
                  <a:pt x="57020" y="41065"/>
                  <a:pt x="57020" y="41636"/>
                  <a:pt x="58330" y="41636"/>
                </a:cubicBezTo>
                <a:cubicBezTo>
                  <a:pt x="59627" y="41636"/>
                  <a:pt x="59627" y="41422"/>
                  <a:pt x="60937" y="41422"/>
                </a:cubicBezTo>
                <a:cubicBezTo>
                  <a:pt x="62235" y="41422"/>
                  <a:pt x="62235" y="41720"/>
                  <a:pt x="63545" y="41720"/>
                </a:cubicBezTo>
                <a:cubicBezTo>
                  <a:pt x="64842" y="41720"/>
                  <a:pt x="64842" y="41458"/>
                  <a:pt x="66152" y="41458"/>
                </a:cubicBezTo>
                <a:cubicBezTo>
                  <a:pt x="67450" y="41458"/>
                  <a:pt x="67450" y="41100"/>
                  <a:pt x="68760" y="41100"/>
                </a:cubicBezTo>
                <a:cubicBezTo>
                  <a:pt x="69416" y="41100"/>
                  <a:pt x="70155" y="41262"/>
                  <a:pt x="70821" y="41262"/>
                </a:cubicBezTo>
                <a:cubicBezTo>
                  <a:pt x="71194" y="41262"/>
                  <a:pt x="71544" y="41211"/>
                  <a:pt x="71843" y="41053"/>
                </a:cubicBezTo>
                <a:cubicBezTo>
                  <a:pt x="72700" y="40600"/>
                  <a:pt x="73332" y="39636"/>
                  <a:pt x="73832" y="38862"/>
                </a:cubicBezTo>
                <a:cubicBezTo>
                  <a:pt x="74320" y="38100"/>
                  <a:pt x="74439" y="37124"/>
                  <a:pt x="74439" y="36183"/>
                </a:cubicBezTo>
                <a:cubicBezTo>
                  <a:pt x="74439" y="35005"/>
                  <a:pt x="74391" y="35005"/>
                  <a:pt x="74391" y="33826"/>
                </a:cubicBezTo>
                <a:cubicBezTo>
                  <a:pt x="74391" y="32647"/>
                  <a:pt x="74594" y="32647"/>
                  <a:pt x="74594" y="31468"/>
                </a:cubicBezTo>
                <a:cubicBezTo>
                  <a:pt x="74594" y="30290"/>
                  <a:pt x="74522" y="30290"/>
                  <a:pt x="74522" y="29111"/>
                </a:cubicBezTo>
                <a:cubicBezTo>
                  <a:pt x="74522" y="27944"/>
                  <a:pt x="74344" y="27944"/>
                  <a:pt x="74344" y="26765"/>
                </a:cubicBezTo>
                <a:cubicBezTo>
                  <a:pt x="74344" y="25587"/>
                  <a:pt x="74879" y="25587"/>
                  <a:pt x="74879" y="24408"/>
                </a:cubicBezTo>
                <a:cubicBezTo>
                  <a:pt x="74879" y="23229"/>
                  <a:pt x="74546" y="23229"/>
                  <a:pt x="74546" y="22062"/>
                </a:cubicBezTo>
                <a:cubicBezTo>
                  <a:pt x="74546" y="20884"/>
                  <a:pt x="74844" y="20884"/>
                  <a:pt x="74844" y="19705"/>
                </a:cubicBezTo>
                <a:cubicBezTo>
                  <a:pt x="74844" y="18526"/>
                  <a:pt x="73974" y="18526"/>
                  <a:pt x="73974" y="17348"/>
                </a:cubicBezTo>
                <a:cubicBezTo>
                  <a:pt x="73974" y="16181"/>
                  <a:pt x="74713" y="16181"/>
                  <a:pt x="74713" y="15002"/>
                </a:cubicBezTo>
                <a:cubicBezTo>
                  <a:pt x="74713" y="13823"/>
                  <a:pt x="74332" y="13823"/>
                  <a:pt x="74332" y="12645"/>
                </a:cubicBezTo>
                <a:cubicBezTo>
                  <a:pt x="74332" y="11466"/>
                  <a:pt x="74653" y="11466"/>
                  <a:pt x="74653" y="10299"/>
                </a:cubicBezTo>
                <a:cubicBezTo>
                  <a:pt x="74653" y="9120"/>
                  <a:pt x="73963" y="9120"/>
                  <a:pt x="73963" y="7942"/>
                </a:cubicBezTo>
                <a:cubicBezTo>
                  <a:pt x="73963" y="6763"/>
                  <a:pt x="74189" y="6763"/>
                  <a:pt x="74189" y="5584"/>
                </a:cubicBezTo>
                <a:cubicBezTo>
                  <a:pt x="74189" y="4656"/>
                  <a:pt x="74475" y="3572"/>
                  <a:pt x="73998" y="2822"/>
                </a:cubicBezTo>
                <a:cubicBezTo>
                  <a:pt x="73510" y="2036"/>
                  <a:pt x="72450" y="1536"/>
                  <a:pt x="71593" y="1084"/>
                </a:cubicBezTo>
                <a:cubicBezTo>
                  <a:pt x="70772" y="655"/>
                  <a:pt x="69783" y="262"/>
                  <a:pt x="68748" y="262"/>
                </a:cubicBezTo>
                <a:cubicBezTo>
                  <a:pt x="67450" y="262"/>
                  <a:pt x="67450" y="655"/>
                  <a:pt x="66140" y="655"/>
                </a:cubicBezTo>
                <a:cubicBezTo>
                  <a:pt x="64830" y="655"/>
                  <a:pt x="64830" y="548"/>
                  <a:pt x="63533" y="548"/>
                </a:cubicBezTo>
                <a:cubicBezTo>
                  <a:pt x="62223" y="548"/>
                  <a:pt x="62223" y="131"/>
                  <a:pt x="60925" y="131"/>
                </a:cubicBezTo>
                <a:cubicBezTo>
                  <a:pt x="59616" y="131"/>
                  <a:pt x="59616" y="345"/>
                  <a:pt x="58318" y="345"/>
                </a:cubicBezTo>
                <a:cubicBezTo>
                  <a:pt x="57008" y="345"/>
                  <a:pt x="57008" y="167"/>
                  <a:pt x="55710" y="167"/>
                </a:cubicBezTo>
                <a:cubicBezTo>
                  <a:pt x="54401" y="167"/>
                  <a:pt x="54401" y="524"/>
                  <a:pt x="53103" y="524"/>
                </a:cubicBezTo>
                <a:cubicBezTo>
                  <a:pt x="51793" y="524"/>
                  <a:pt x="51793" y="167"/>
                  <a:pt x="50495" y="167"/>
                </a:cubicBezTo>
                <a:cubicBezTo>
                  <a:pt x="49186" y="167"/>
                  <a:pt x="49186" y="393"/>
                  <a:pt x="47888" y="393"/>
                </a:cubicBezTo>
                <a:cubicBezTo>
                  <a:pt x="46578" y="393"/>
                  <a:pt x="46578" y="607"/>
                  <a:pt x="45280" y="607"/>
                </a:cubicBezTo>
                <a:cubicBezTo>
                  <a:pt x="43971" y="607"/>
                  <a:pt x="43971" y="405"/>
                  <a:pt x="42673" y="405"/>
                </a:cubicBezTo>
                <a:cubicBezTo>
                  <a:pt x="41363" y="405"/>
                  <a:pt x="41363" y="274"/>
                  <a:pt x="40065" y="274"/>
                </a:cubicBezTo>
                <a:cubicBezTo>
                  <a:pt x="38756" y="274"/>
                  <a:pt x="38756" y="500"/>
                  <a:pt x="37458" y="500"/>
                </a:cubicBezTo>
                <a:cubicBezTo>
                  <a:pt x="36148" y="500"/>
                  <a:pt x="36148" y="95"/>
                  <a:pt x="34851" y="95"/>
                </a:cubicBezTo>
                <a:cubicBezTo>
                  <a:pt x="33541" y="95"/>
                  <a:pt x="33541" y="726"/>
                  <a:pt x="32243" y="726"/>
                </a:cubicBezTo>
                <a:cubicBezTo>
                  <a:pt x="30933" y="726"/>
                  <a:pt x="30933" y="643"/>
                  <a:pt x="29636" y="643"/>
                </a:cubicBezTo>
                <a:cubicBezTo>
                  <a:pt x="28326" y="643"/>
                  <a:pt x="28326" y="572"/>
                  <a:pt x="27028" y="572"/>
                </a:cubicBezTo>
                <a:cubicBezTo>
                  <a:pt x="25718" y="572"/>
                  <a:pt x="25718" y="369"/>
                  <a:pt x="24421" y="369"/>
                </a:cubicBezTo>
                <a:cubicBezTo>
                  <a:pt x="23111" y="369"/>
                  <a:pt x="23111" y="857"/>
                  <a:pt x="21813" y="857"/>
                </a:cubicBezTo>
                <a:cubicBezTo>
                  <a:pt x="20503" y="857"/>
                  <a:pt x="20503" y="453"/>
                  <a:pt x="19206" y="453"/>
                </a:cubicBezTo>
                <a:cubicBezTo>
                  <a:pt x="17896" y="453"/>
                  <a:pt x="17896" y="215"/>
                  <a:pt x="16598" y="215"/>
                </a:cubicBezTo>
                <a:cubicBezTo>
                  <a:pt x="15289" y="215"/>
                  <a:pt x="15289" y="0"/>
                  <a:pt x="139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19" name="Google Shape;7819;p57"/>
          <p:cNvGrpSpPr/>
          <p:nvPr/>
        </p:nvGrpSpPr>
        <p:grpSpPr>
          <a:xfrm>
            <a:off x="1383338" y="294785"/>
            <a:ext cx="547606" cy="724017"/>
            <a:chOff x="1383338" y="294785"/>
            <a:chExt cx="547606" cy="724017"/>
          </a:xfrm>
        </p:grpSpPr>
        <p:sp>
          <p:nvSpPr>
            <p:cNvPr id="7820" name="Google Shape;7820;p57"/>
            <p:cNvSpPr/>
            <p:nvPr/>
          </p:nvSpPr>
          <p:spPr>
            <a:xfrm>
              <a:off x="1383338" y="294785"/>
              <a:ext cx="547606" cy="724017"/>
            </a:xfrm>
            <a:custGeom>
              <a:avLst/>
              <a:gdLst/>
              <a:ahLst/>
              <a:cxnLst/>
              <a:rect l="l" t="t" r="r" b="b"/>
              <a:pathLst>
                <a:path w="17110" h="22622" extrusionOk="0">
                  <a:moveTo>
                    <a:pt x="7801" y="1"/>
                  </a:moveTo>
                  <a:cubicBezTo>
                    <a:pt x="7495" y="1"/>
                    <a:pt x="7189" y="11"/>
                    <a:pt x="6882" y="31"/>
                  </a:cubicBezTo>
                  <a:cubicBezTo>
                    <a:pt x="5406" y="138"/>
                    <a:pt x="4298" y="1460"/>
                    <a:pt x="3870" y="2853"/>
                  </a:cubicBezTo>
                  <a:cubicBezTo>
                    <a:pt x="3036" y="5532"/>
                    <a:pt x="1929" y="9365"/>
                    <a:pt x="1215" y="12116"/>
                  </a:cubicBezTo>
                  <a:cubicBezTo>
                    <a:pt x="846" y="13545"/>
                    <a:pt x="476" y="14985"/>
                    <a:pt x="250" y="16450"/>
                  </a:cubicBezTo>
                  <a:cubicBezTo>
                    <a:pt x="119" y="17212"/>
                    <a:pt x="0" y="18069"/>
                    <a:pt x="298" y="18795"/>
                  </a:cubicBezTo>
                  <a:cubicBezTo>
                    <a:pt x="1000" y="20581"/>
                    <a:pt x="3394" y="21319"/>
                    <a:pt x="4977" y="21772"/>
                  </a:cubicBezTo>
                  <a:lnTo>
                    <a:pt x="5239" y="21843"/>
                  </a:lnTo>
                  <a:lnTo>
                    <a:pt x="5251" y="21843"/>
                  </a:lnTo>
                  <a:cubicBezTo>
                    <a:pt x="5382" y="21879"/>
                    <a:pt x="5525" y="21915"/>
                    <a:pt x="5668" y="21950"/>
                  </a:cubicBezTo>
                  <a:cubicBezTo>
                    <a:pt x="5799" y="21986"/>
                    <a:pt x="5941" y="22022"/>
                    <a:pt x="6072" y="22069"/>
                  </a:cubicBezTo>
                  <a:lnTo>
                    <a:pt x="6084" y="22069"/>
                  </a:lnTo>
                  <a:lnTo>
                    <a:pt x="6346" y="22141"/>
                  </a:lnTo>
                  <a:cubicBezTo>
                    <a:pt x="7227" y="22356"/>
                    <a:pt x="8354" y="22621"/>
                    <a:pt x="9443" y="22621"/>
                  </a:cubicBezTo>
                  <a:cubicBezTo>
                    <a:pt x="10340" y="22621"/>
                    <a:pt x="11211" y="22441"/>
                    <a:pt x="11895" y="21903"/>
                  </a:cubicBezTo>
                  <a:cubicBezTo>
                    <a:pt x="12514" y="21415"/>
                    <a:pt x="12835" y="20617"/>
                    <a:pt x="13109" y="19891"/>
                  </a:cubicBezTo>
                  <a:cubicBezTo>
                    <a:pt x="13633" y="18509"/>
                    <a:pt x="14050" y="17081"/>
                    <a:pt x="14443" y="15664"/>
                  </a:cubicBezTo>
                  <a:cubicBezTo>
                    <a:pt x="15216" y="12937"/>
                    <a:pt x="16169" y="9056"/>
                    <a:pt x="16788" y="6317"/>
                  </a:cubicBezTo>
                  <a:cubicBezTo>
                    <a:pt x="17110" y="4901"/>
                    <a:pt x="16812" y="3198"/>
                    <a:pt x="15597" y="2365"/>
                  </a:cubicBezTo>
                  <a:cubicBezTo>
                    <a:pt x="13281" y="821"/>
                    <a:pt x="10570" y="1"/>
                    <a:pt x="78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57"/>
            <p:cNvSpPr/>
            <p:nvPr/>
          </p:nvSpPr>
          <p:spPr>
            <a:xfrm>
              <a:off x="1442387" y="336231"/>
              <a:ext cx="448934" cy="570233"/>
            </a:xfrm>
            <a:custGeom>
              <a:avLst/>
              <a:gdLst/>
              <a:ahLst/>
              <a:cxnLst/>
              <a:rect l="l" t="t" r="r" b="b"/>
              <a:pathLst>
                <a:path w="14027" h="17817" extrusionOk="0">
                  <a:moveTo>
                    <a:pt x="6176" y="0"/>
                  </a:moveTo>
                  <a:cubicBezTo>
                    <a:pt x="5940" y="0"/>
                    <a:pt x="5703" y="8"/>
                    <a:pt x="5466" y="22"/>
                  </a:cubicBezTo>
                  <a:cubicBezTo>
                    <a:pt x="4239" y="93"/>
                    <a:pt x="3334" y="1165"/>
                    <a:pt x="2977" y="2284"/>
                  </a:cubicBezTo>
                  <a:cubicBezTo>
                    <a:pt x="2299" y="4463"/>
                    <a:pt x="1346" y="7797"/>
                    <a:pt x="763" y="10023"/>
                  </a:cubicBezTo>
                  <a:cubicBezTo>
                    <a:pt x="513" y="10916"/>
                    <a:pt x="322" y="11821"/>
                    <a:pt x="191" y="12726"/>
                  </a:cubicBezTo>
                  <a:cubicBezTo>
                    <a:pt x="96" y="13357"/>
                    <a:pt x="1" y="14047"/>
                    <a:pt x="251" y="14643"/>
                  </a:cubicBezTo>
                  <a:cubicBezTo>
                    <a:pt x="846" y="16095"/>
                    <a:pt x="2846" y="16714"/>
                    <a:pt x="4180" y="17095"/>
                  </a:cubicBezTo>
                  <a:lnTo>
                    <a:pt x="4394" y="17155"/>
                  </a:lnTo>
                  <a:lnTo>
                    <a:pt x="4739" y="17250"/>
                  </a:lnTo>
                  <a:lnTo>
                    <a:pt x="5085" y="17345"/>
                  </a:lnTo>
                  <a:lnTo>
                    <a:pt x="5299" y="17405"/>
                  </a:lnTo>
                  <a:cubicBezTo>
                    <a:pt x="6048" y="17590"/>
                    <a:pt x="7010" y="17816"/>
                    <a:pt x="7932" y="17816"/>
                  </a:cubicBezTo>
                  <a:cubicBezTo>
                    <a:pt x="8667" y="17816"/>
                    <a:pt x="9376" y="17673"/>
                    <a:pt x="9931" y="17250"/>
                  </a:cubicBezTo>
                  <a:cubicBezTo>
                    <a:pt x="10442" y="16857"/>
                    <a:pt x="10704" y="16214"/>
                    <a:pt x="10931" y="15619"/>
                  </a:cubicBezTo>
                  <a:cubicBezTo>
                    <a:pt x="11276" y="14762"/>
                    <a:pt x="11574" y="13881"/>
                    <a:pt x="11800" y="13000"/>
                  </a:cubicBezTo>
                  <a:cubicBezTo>
                    <a:pt x="12431" y="10773"/>
                    <a:pt x="13264" y="7416"/>
                    <a:pt x="13764" y="5189"/>
                  </a:cubicBezTo>
                  <a:cubicBezTo>
                    <a:pt x="14026" y="4034"/>
                    <a:pt x="13776" y="2653"/>
                    <a:pt x="12752" y="1974"/>
                  </a:cubicBezTo>
                  <a:cubicBezTo>
                    <a:pt x="10796" y="688"/>
                    <a:pt x="8506" y="0"/>
                    <a:pt x="61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57"/>
            <p:cNvSpPr/>
            <p:nvPr/>
          </p:nvSpPr>
          <p:spPr>
            <a:xfrm>
              <a:off x="1536514" y="910017"/>
              <a:ext cx="80429" cy="59625"/>
            </a:xfrm>
            <a:custGeom>
              <a:avLst/>
              <a:gdLst/>
              <a:ahLst/>
              <a:cxnLst/>
              <a:rect l="l" t="t" r="r" b="b"/>
              <a:pathLst>
                <a:path w="2513" h="1863" extrusionOk="0">
                  <a:moveTo>
                    <a:pt x="1376" y="0"/>
                  </a:moveTo>
                  <a:cubicBezTo>
                    <a:pt x="1257" y="0"/>
                    <a:pt x="1138" y="16"/>
                    <a:pt x="1024" y="48"/>
                  </a:cubicBezTo>
                  <a:cubicBezTo>
                    <a:pt x="1" y="322"/>
                    <a:pt x="262" y="1739"/>
                    <a:pt x="1263" y="1858"/>
                  </a:cubicBezTo>
                  <a:cubicBezTo>
                    <a:pt x="1296" y="1861"/>
                    <a:pt x="1328" y="1863"/>
                    <a:pt x="1361" y="1863"/>
                  </a:cubicBezTo>
                  <a:cubicBezTo>
                    <a:pt x="1856" y="1863"/>
                    <a:pt x="2282" y="1528"/>
                    <a:pt x="2394" y="1037"/>
                  </a:cubicBezTo>
                  <a:cubicBezTo>
                    <a:pt x="2512" y="375"/>
                    <a:pt x="1951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57"/>
            <p:cNvSpPr/>
            <p:nvPr/>
          </p:nvSpPr>
          <p:spPr>
            <a:xfrm>
              <a:off x="1497276" y="428373"/>
              <a:ext cx="380315" cy="117394"/>
            </a:xfrm>
            <a:custGeom>
              <a:avLst/>
              <a:gdLst/>
              <a:ahLst/>
              <a:cxnLst/>
              <a:rect l="l" t="t" r="r" b="b"/>
              <a:pathLst>
                <a:path w="11883" h="3668" extrusionOk="0">
                  <a:moveTo>
                    <a:pt x="11823" y="0"/>
                  </a:moveTo>
                  <a:cubicBezTo>
                    <a:pt x="10109" y="477"/>
                    <a:pt x="8132" y="1048"/>
                    <a:pt x="6037" y="1667"/>
                  </a:cubicBezTo>
                  <a:cubicBezTo>
                    <a:pt x="3834" y="2322"/>
                    <a:pt x="1786" y="2953"/>
                    <a:pt x="48" y="3513"/>
                  </a:cubicBezTo>
                  <a:lnTo>
                    <a:pt x="0" y="3667"/>
                  </a:lnTo>
                  <a:cubicBezTo>
                    <a:pt x="1762" y="3120"/>
                    <a:pt x="3846" y="2489"/>
                    <a:pt x="6084" y="1822"/>
                  </a:cubicBezTo>
                  <a:cubicBezTo>
                    <a:pt x="8192" y="1191"/>
                    <a:pt x="10180" y="619"/>
                    <a:pt x="11883" y="131"/>
                  </a:cubicBezTo>
                  <a:cubicBezTo>
                    <a:pt x="11859" y="84"/>
                    <a:pt x="11847" y="48"/>
                    <a:pt x="11823" y="0"/>
                  </a:cubicBezTo>
                  <a:close/>
                </a:path>
              </a:pathLst>
            </a:custGeom>
            <a:solidFill>
              <a:srgbClr val="FCF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57"/>
            <p:cNvSpPr/>
            <p:nvPr/>
          </p:nvSpPr>
          <p:spPr>
            <a:xfrm>
              <a:off x="1459542" y="557930"/>
              <a:ext cx="410432" cy="127700"/>
            </a:xfrm>
            <a:custGeom>
              <a:avLst/>
              <a:gdLst/>
              <a:ahLst/>
              <a:cxnLst/>
              <a:rect l="l" t="t" r="r" b="b"/>
              <a:pathLst>
                <a:path w="12824" h="3990" extrusionOk="0">
                  <a:moveTo>
                    <a:pt x="12824" y="0"/>
                  </a:moveTo>
                  <a:cubicBezTo>
                    <a:pt x="11228" y="441"/>
                    <a:pt x="9406" y="965"/>
                    <a:pt x="7478" y="1536"/>
                  </a:cubicBezTo>
                  <a:cubicBezTo>
                    <a:pt x="4620" y="2382"/>
                    <a:pt x="2025" y="3203"/>
                    <a:pt x="36" y="3846"/>
                  </a:cubicBezTo>
                  <a:lnTo>
                    <a:pt x="0" y="3989"/>
                  </a:lnTo>
                  <a:cubicBezTo>
                    <a:pt x="2013" y="3358"/>
                    <a:pt x="4632" y="2548"/>
                    <a:pt x="7525" y="1691"/>
                  </a:cubicBezTo>
                  <a:cubicBezTo>
                    <a:pt x="9418" y="1132"/>
                    <a:pt x="11204" y="608"/>
                    <a:pt x="12788" y="155"/>
                  </a:cubicBezTo>
                  <a:lnTo>
                    <a:pt x="12824" y="0"/>
                  </a:lnTo>
                  <a:close/>
                </a:path>
              </a:pathLst>
            </a:custGeom>
            <a:solidFill>
              <a:srgbClr val="FCF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57"/>
            <p:cNvSpPr/>
            <p:nvPr/>
          </p:nvSpPr>
          <p:spPr>
            <a:xfrm>
              <a:off x="1447732" y="678717"/>
              <a:ext cx="392125" cy="122739"/>
            </a:xfrm>
            <a:custGeom>
              <a:avLst/>
              <a:gdLst/>
              <a:ahLst/>
              <a:cxnLst/>
              <a:rect l="l" t="t" r="r" b="b"/>
              <a:pathLst>
                <a:path w="12252" h="3835" extrusionOk="0">
                  <a:moveTo>
                    <a:pt x="12252" y="1"/>
                  </a:moveTo>
                  <a:lnTo>
                    <a:pt x="12252" y="1"/>
                  </a:lnTo>
                  <a:cubicBezTo>
                    <a:pt x="10954" y="370"/>
                    <a:pt x="9537" y="775"/>
                    <a:pt x="8049" y="1215"/>
                  </a:cubicBezTo>
                  <a:cubicBezTo>
                    <a:pt x="4906" y="2156"/>
                    <a:pt x="2060" y="3049"/>
                    <a:pt x="0" y="3727"/>
                  </a:cubicBezTo>
                  <a:cubicBezTo>
                    <a:pt x="12" y="3763"/>
                    <a:pt x="24" y="3799"/>
                    <a:pt x="36" y="3835"/>
                  </a:cubicBezTo>
                  <a:cubicBezTo>
                    <a:pt x="2108" y="3180"/>
                    <a:pt x="4953" y="2311"/>
                    <a:pt x="8097" y="1370"/>
                  </a:cubicBezTo>
                  <a:cubicBezTo>
                    <a:pt x="9549" y="941"/>
                    <a:pt x="10930" y="536"/>
                    <a:pt x="12204" y="167"/>
                  </a:cubicBezTo>
                  <a:lnTo>
                    <a:pt x="12252" y="1"/>
                  </a:lnTo>
                  <a:close/>
                </a:path>
              </a:pathLst>
            </a:custGeom>
            <a:solidFill>
              <a:srgbClr val="FCF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57"/>
            <p:cNvSpPr/>
            <p:nvPr/>
          </p:nvSpPr>
          <p:spPr>
            <a:xfrm>
              <a:off x="1485082" y="742727"/>
              <a:ext cx="338037" cy="105584"/>
            </a:xfrm>
            <a:custGeom>
              <a:avLst/>
              <a:gdLst/>
              <a:ahLst/>
              <a:cxnLst/>
              <a:rect l="l" t="t" r="r" b="b"/>
              <a:pathLst>
                <a:path w="10562" h="3299" extrusionOk="0">
                  <a:moveTo>
                    <a:pt x="10561" y="1"/>
                  </a:moveTo>
                  <a:lnTo>
                    <a:pt x="10561" y="1"/>
                  </a:lnTo>
                  <a:cubicBezTo>
                    <a:pt x="9513" y="299"/>
                    <a:pt x="8394" y="632"/>
                    <a:pt x="7251" y="965"/>
                  </a:cubicBezTo>
                  <a:cubicBezTo>
                    <a:pt x="4489" y="1787"/>
                    <a:pt x="1965" y="2573"/>
                    <a:pt x="0" y="3216"/>
                  </a:cubicBezTo>
                  <a:lnTo>
                    <a:pt x="143" y="3299"/>
                  </a:lnTo>
                  <a:cubicBezTo>
                    <a:pt x="2096" y="2692"/>
                    <a:pt x="4584" y="1930"/>
                    <a:pt x="7299" y="1120"/>
                  </a:cubicBezTo>
                  <a:cubicBezTo>
                    <a:pt x="8406" y="787"/>
                    <a:pt x="9489" y="477"/>
                    <a:pt x="10513" y="180"/>
                  </a:cubicBezTo>
                  <a:lnTo>
                    <a:pt x="10561" y="1"/>
                  </a:lnTo>
                  <a:close/>
                </a:path>
              </a:pathLst>
            </a:custGeom>
            <a:solidFill>
              <a:srgbClr val="FCF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7" name="Google Shape;7827;p57"/>
          <p:cNvGrpSpPr/>
          <p:nvPr/>
        </p:nvGrpSpPr>
        <p:grpSpPr>
          <a:xfrm>
            <a:off x="4730735" y="4350554"/>
            <a:ext cx="671081" cy="665928"/>
            <a:chOff x="1415343" y="2238384"/>
            <a:chExt cx="671081" cy="665928"/>
          </a:xfrm>
        </p:grpSpPr>
        <p:sp>
          <p:nvSpPr>
            <p:cNvPr id="7828" name="Google Shape;7828;p57"/>
            <p:cNvSpPr/>
            <p:nvPr/>
          </p:nvSpPr>
          <p:spPr>
            <a:xfrm>
              <a:off x="1415343" y="2238384"/>
              <a:ext cx="671081" cy="665928"/>
            </a:xfrm>
            <a:custGeom>
              <a:avLst/>
              <a:gdLst/>
              <a:ahLst/>
              <a:cxnLst/>
              <a:rect l="l" t="t" r="r" b="b"/>
              <a:pathLst>
                <a:path w="20968" h="20807" extrusionOk="0">
                  <a:moveTo>
                    <a:pt x="11371" y="3739"/>
                  </a:moveTo>
                  <a:cubicBezTo>
                    <a:pt x="11371" y="3775"/>
                    <a:pt x="11371" y="3823"/>
                    <a:pt x="11359" y="3859"/>
                  </a:cubicBezTo>
                  <a:lnTo>
                    <a:pt x="15109" y="5513"/>
                  </a:lnTo>
                  <a:cubicBezTo>
                    <a:pt x="15074" y="5549"/>
                    <a:pt x="15050" y="5573"/>
                    <a:pt x="15026" y="5609"/>
                  </a:cubicBezTo>
                  <a:lnTo>
                    <a:pt x="17086" y="9145"/>
                  </a:lnTo>
                  <a:lnTo>
                    <a:pt x="16979" y="9181"/>
                  </a:lnTo>
                  <a:lnTo>
                    <a:pt x="16574" y="13253"/>
                  </a:lnTo>
                  <a:cubicBezTo>
                    <a:pt x="16538" y="13229"/>
                    <a:pt x="16502" y="13217"/>
                    <a:pt x="16467" y="13205"/>
                  </a:cubicBezTo>
                  <a:lnTo>
                    <a:pt x="13752" y="16277"/>
                  </a:lnTo>
                  <a:cubicBezTo>
                    <a:pt x="13728" y="16241"/>
                    <a:pt x="13704" y="16205"/>
                    <a:pt x="13681" y="16170"/>
                  </a:cubicBezTo>
                  <a:lnTo>
                    <a:pt x="9692" y="17063"/>
                  </a:lnTo>
                  <a:lnTo>
                    <a:pt x="9692" y="16943"/>
                  </a:lnTo>
                  <a:lnTo>
                    <a:pt x="5930" y="15336"/>
                  </a:lnTo>
                  <a:cubicBezTo>
                    <a:pt x="5953" y="15300"/>
                    <a:pt x="5977" y="15265"/>
                    <a:pt x="6001" y="15241"/>
                  </a:cubicBezTo>
                  <a:lnTo>
                    <a:pt x="3894" y="11729"/>
                  </a:lnTo>
                  <a:lnTo>
                    <a:pt x="4013" y="11693"/>
                  </a:lnTo>
                  <a:lnTo>
                    <a:pt x="4370" y="7609"/>
                  </a:lnTo>
                  <a:lnTo>
                    <a:pt x="4477" y="7657"/>
                  </a:lnTo>
                  <a:lnTo>
                    <a:pt x="7275" y="4442"/>
                  </a:lnTo>
                  <a:cubicBezTo>
                    <a:pt x="7299" y="4490"/>
                    <a:pt x="7323" y="4537"/>
                    <a:pt x="7358" y="4597"/>
                  </a:cubicBezTo>
                  <a:lnTo>
                    <a:pt x="11371" y="3739"/>
                  </a:lnTo>
                  <a:close/>
                  <a:moveTo>
                    <a:pt x="9210" y="1"/>
                  </a:moveTo>
                  <a:cubicBezTo>
                    <a:pt x="8917" y="1"/>
                    <a:pt x="8623" y="60"/>
                    <a:pt x="8347" y="179"/>
                  </a:cubicBezTo>
                  <a:cubicBezTo>
                    <a:pt x="7632" y="501"/>
                    <a:pt x="7108" y="1120"/>
                    <a:pt x="6918" y="1882"/>
                  </a:cubicBezTo>
                  <a:cubicBezTo>
                    <a:pt x="6787" y="2477"/>
                    <a:pt x="6799" y="3085"/>
                    <a:pt x="6954" y="3680"/>
                  </a:cubicBezTo>
                  <a:cubicBezTo>
                    <a:pt x="6549" y="3227"/>
                    <a:pt x="6049" y="2882"/>
                    <a:pt x="5489" y="2668"/>
                  </a:cubicBezTo>
                  <a:cubicBezTo>
                    <a:pt x="5168" y="2537"/>
                    <a:pt x="4834" y="2454"/>
                    <a:pt x="4489" y="2442"/>
                  </a:cubicBezTo>
                  <a:cubicBezTo>
                    <a:pt x="3703" y="2442"/>
                    <a:pt x="2989" y="2870"/>
                    <a:pt x="2608" y="3549"/>
                  </a:cubicBezTo>
                  <a:cubicBezTo>
                    <a:pt x="2227" y="4240"/>
                    <a:pt x="2191" y="5049"/>
                    <a:pt x="2501" y="5763"/>
                  </a:cubicBezTo>
                  <a:cubicBezTo>
                    <a:pt x="2715" y="6228"/>
                    <a:pt x="3013" y="6633"/>
                    <a:pt x="3382" y="6978"/>
                  </a:cubicBezTo>
                  <a:cubicBezTo>
                    <a:pt x="3215" y="6958"/>
                    <a:pt x="3048" y="6947"/>
                    <a:pt x="2880" y="6947"/>
                  </a:cubicBezTo>
                  <a:cubicBezTo>
                    <a:pt x="2556" y="6947"/>
                    <a:pt x="2231" y="6987"/>
                    <a:pt x="1917" y="7073"/>
                  </a:cubicBezTo>
                  <a:cubicBezTo>
                    <a:pt x="1572" y="7145"/>
                    <a:pt x="1251" y="7276"/>
                    <a:pt x="965" y="7466"/>
                  </a:cubicBezTo>
                  <a:cubicBezTo>
                    <a:pt x="334" y="7930"/>
                    <a:pt x="0" y="8692"/>
                    <a:pt x="84" y="9466"/>
                  </a:cubicBezTo>
                  <a:cubicBezTo>
                    <a:pt x="179" y="10240"/>
                    <a:pt x="631" y="10931"/>
                    <a:pt x="1298" y="11324"/>
                  </a:cubicBezTo>
                  <a:cubicBezTo>
                    <a:pt x="1739" y="11574"/>
                    <a:pt x="2215" y="11729"/>
                    <a:pt x="2715" y="11788"/>
                  </a:cubicBezTo>
                  <a:cubicBezTo>
                    <a:pt x="2286" y="12026"/>
                    <a:pt x="1905" y="12348"/>
                    <a:pt x="1584" y="12729"/>
                  </a:cubicBezTo>
                  <a:cubicBezTo>
                    <a:pt x="1358" y="12991"/>
                    <a:pt x="1179" y="13288"/>
                    <a:pt x="1048" y="13610"/>
                  </a:cubicBezTo>
                  <a:cubicBezTo>
                    <a:pt x="810" y="14348"/>
                    <a:pt x="977" y="15169"/>
                    <a:pt x="1512" y="15753"/>
                  </a:cubicBezTo>
                  <a:cubicBezTo>
                    <a:pt x="1996" y="16257"/>
                    <a:pt x="2663" y="16549"/>
                    <a:pt x="3357" y="16549"/>
                  </a:cubicBezTo>
                  <a:cubicBezTo>
                    <a:pt x="3432" y="16549"/>
                    <a:pt x="3508" y="16546"/>
                    <a:pt x="3584" y="16539"/>
                  </a:cubicBezTo>
                  <a:cubicBezTo>
                    <a:pt x="4084" y="16479"/>
                    <a:pt x="4560" y="16324"/>
                    <a:pt x="5001" y="16074"/>
                  </a:cubicBezTo>
                  <a:lnTo>
                    <a:pt x="5001" y="16074"/>
                  </a:lnTo>
                  <a:cubicBezTo>
                    <a:pt x="4799" y="16527"/>
                    <a:pt x="4668" y="17015"/>
                    <a:pt x="4632" y="17503"/>
                  </a:cubicBezTo>
                  <a:cubicBezTo>
                    <a:pt x="4596" y="17848"/>
                    <a:pt x="4632" y="18194"/>
                    <a:pt x="4715" y="18527"/>
                  </a:cubicBezTo>
                  <a:cubicBezTo>
                    <a:pt x="4953" y="19277"/>
                    <a:pt x="5572" y="19837"/>
                    <a:pt x="6346" y="20003"/>
                  </a:cubicBezTo>
                  <a:cubicBezTo>
                    <a:pt x="6501" y="20032"/>
                    <a:pt x="6657" y="20047"/>
                    <a:pt x="6813" y="20047"/>
                  </a:cubicBezTo>
                  <a:cubicBezTo>
                    <a:pt x="7420" y="20047"/>
                    <a:pt x="8015" y="19828"/>
                    <a:pt x="8490" y="19420"/>
                  </a:cubicBezTo>
                  <a:cubicBezTo>
                    <a:pt x="8859" y="19087"/>
                    <a:pt x="9156" y="18682"/>
                    <a:pt x="9371" y="18229"/>
                  </a:cubicBezTo>
                  <a:cubicBezTo>
                    <a:pt x="9466" y="18717"/>
                    <a:pt x="9644" y="19182"/>
                    <a:pt x="9906" y="19599"/>
                  </a:cubicBezTo>
                  <a:cubicBezTo>
                    <a:pt x="10085" y="19896"/>
                    <a:pt x="10311" y="20158"/>
                    <a:pt x="10573" y="20384"/>
                  </a:cubicBezTo>
                  <a:cubicBezTo>
                    <a:pt x="10954" y="20665"/>
                    <a:pt x="11409" y="20806"/>
                    <a:pt x="11866" y="20806"/>
                  </a:cubicBezTo>
                  <a:cubicBezTo>
                    <a:pt x="12167" y="20806"/>
                    <a:pt x="12469" y="20745"/>
                    <a:pt x="12752" y="20622"/>
                  </a:cubicBezTo>
                  <a:cubicBezTo>
                    <a:pt x="13454" y="20289"/>
                    <a:pt x="13978" y="19646"/>
                    <a:pt x="14145" y="18884"/>
                  </a:cubicBezTo>
                  <a:cubicBezTo>
                    <a:pt x="14252" y="18384"/>
                    <a:pt x="14252" y="17884"/>
                    <a:pt x="14157" y="17396"/>
                  </a:cubicBezTo>
                  <a:lnTo>
                    <a:pt x="14157" y="17396"/>
                  </a:lnTo>
                  <a:cubicBezTo>
                    <a:pt x="14514" y="17729"/>
                    <a:pt x="14943" y="18003"/>
                    <a:pt x="15407" y="18182"/>
                  </a:cubicBezTo>
                  <a:cubicBezTo>
                    <a:pt x="15717" y="18325"/>
                    <a:pt x="16050" y="18408"/>
                    <a:pt x="16395" y="18432"/>
                  </a:cubicBezTo>
                  <a:cubicBezTo>
                    <a:pt x="17181" y="18432"/>
                    <a:pt x="17907" y="18015"/>
                    <a:pt x="18300" y="17348"/>
                  </a:cubicBezTo>
                  <a:cubicBezTo>
                    <a:pt x="18681" y="16658"/>
                    <a:pt x="18729" y="15848"/>
                    <a:pt x="18419" y="15122"/>
                  </a:cubicBezTo>
                  <a:cubicBezTo>
                    <a:pt x="18217" y="14669"/>
                    <a:pt x="17919" y="14253"/>
                    <a:pt x="17550" y="13907"/>
                  </a:cubicBezTo>
                  <a:lnTo>
                    <a:pt x="17550" y="13907"/>
                  </a:lnTo>
                  <a:cubicBezTo>
                    <a:pt x="17724" y="13932"/>
                    <a:pt x="17897" y="13944"/>
                    <a:pt x="18069" y="13944"/>
                  </a:cubicBezTo>
                  <a:cubicBezTo>
                    <a:pt x="18394" y="13944"/>
                    <a:pt x="18715" y="13902"/>
                    <a:pt x="19027" y="13824"/>
                  </a:cubicBezTo>
                  <a:cubicBezTo>
                    <a:pt x="19372" y="13753"/>
                    <a:pt x="19693" y="13622"/>
                    <a:pt x="19979" y="13443"/>
                  </a:cubicBezTo>
                  <a:cubicBezTo>
                    <a:pt x="20622" y="12991"/>
                    <a:pt x="20967" y="12229"/>
                    <a:pt x="20884" y="11443"/>
                  </a:cubicBezTo>
                  <a:cubicBezTo>
                    <a:pt x="20789" y="10669"/>
                    <a:pt x="20348" y="9990"/>
                    <a:pt x="19693" y="9585"/>
                  </a:cubicBezTo>
                  <a:cubicBezTo>
                    <a:pt x="19253" y="9323"/>
                    <a:pt x="18777" y="9169"/>
                    <a:pt x="18276" y="9097"/>
                  </a:cubicBezTo>
                  <a:cubicBezTo>
                    <a:pt x="18717" y="8871"/>
                    <a:pt x="19098" y="8550"/>
                    <a:pt x="19419" y="8169"/>
                  </a:cubicBezTo>
                  <a:cubicBezTo>
                    <a:pt x="19646" y="7919"/>
                    <a:pt x="19836" y="7621"/>
                    <a:pt x="19967" y="7299"/>
                  </a:cubicBezTo>
                  <a:cubicBezTo>
                    <a:pt x="20217" y="6561"/>
                    <a:pt x="20050" y="5740"/>
                    <a:pt x="19527" y="5156"/>
                  </a:cubicBezTo>
                  <a:cubicBezTo>
                    <a:pt x="19047" y="4633"/>
                    <a:pt x="18367" y="4339"/>
                    <a:pt x="17662" y="4339"/>
                  </a:cubicBezTo>
                  <a:cubicBezTo>
                    <a:pt x="17597" y="4339"/>
                    <a:pt x="17532" y="4342"/>
                    <a:pt x="17467" y="4347"/>
                  </a:cubicBezTo>
                  <a:cubicBezTo>
                    <a:pt x="16967" y="4394"/>
                    <a:pt x="16479" y="4549"/>
                    <a:pt x="16038" y="4787"/>
                  </a:cubicBezTo>
                  <a:cubicBezTo>
                    <a:pt x="16252" y="4347"/>
                    <a:pt x="16383" y="3859"/>
                    <a:pt x="16419" y="3370"/>
                  </a:cubicBezTo>
                  <a:cubicBezTo>
                    <a:pt x="16455" y="3025"/>
                    <a:pt x="16431" y="2680"/>
                    <a:pt x="16348" y="2346"/>
                  </a:cubicBezTo>
                  <a:cubicBezTo>
                    <a:pt x="16121" y="1596"/>
                    <a:pt x="15502" y="1025"/>
                    <a:pt x="14740" y="858"/>
                  </a:cubicBezTo>
                  <a:cubicBezTo>
                    <a:pt x="14572" y="824"/>
                    <a:pt x="14403" y="807"/>
                    <a:pt x="14235" y="807"/>
                  </a:cubicBezTo>
                  <a:cubicBezTo>
                    <a:pt x="13641" y="807"/>
                    <a:pt x="13061" y="1016"/>
                    <a:pt x="12597" y="1406"/>
                  </a:cubicBezTo>
                  <a:cubicBezTo>
                    <a:pt x="12216" y="1739"/>
                    <a:pt x="11919" y="2144"/>
                    <a:pt x="11704" y="2596"/>
                  </a:cubicBezTo>
                  <a:cubicBezTo>
                    <a:pt x="11609" y="2120"/>
                    <a:pt x="11430" y="1644"/>
                    <a:pt x="11168" y="1227"/>
                  </a:cubicBezTo>
                  <a:cubicBezTo>
                    <a:pt x="11002" y="930"/>
                    <a:pt x="10776" y="656"/>
                    <a:pt x="10514" y="441"/>
                  </a:cubicBezTo>
                  <a:cubicBezTo>
                    <a:pt x="10134" y="149"/>
                    <a:pt x="9674" y="1"/>
                    <a:pt x="92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57"/>
            <p:cNvSpPr/>
            <p:nvPr/>
          </p:nvSpPr>
          <p:spPr>
            <a:xfrm>
              <a:off x="1698459" y="2273814"/>
              <a:ext cx="25188" cy="98767"/>
            </a:xfrm>
            <a:custGeom>
              <a:avLst/>
              <a:gdLst/>
              <a:ahLst/>
              <a:cxnLst/>
              <a:rect l="l" t="t" r="r" b="b"/>
              <a:pathLst>
                <a:path w="787" h="3086" extrusionOk="0">
                  <a:moveTo>
                    <a:pt x="138" y="1"/>
                  </a:moveTo>
                  <a:cubicBezTo>
                    <a:pt x="136" y="1"/>
                    <a:pt x="134" y="1"/>
                    <a:pt x="132" y="1"/>
                  </a:cubicBezTo>
                  <a:cubicBezTo>
                    <a:pt x="1" y="13"/>
                    <a:pt x="25" y="727"/>
                    <a:pt x="167" y="1573"/>
                  </a:cubicBezTo>
                  <a:cubicBezTo>
                    <a:pt x="308" y="2415"/>
                    <a:pt x="529" y="3085"/>
                    <a:pt x="661" y="3085"/>
                  </a:cubicBezTo>
                  <a:cubicBezTo>
                    <a:pt x="663" y="3085"/>
                    <a:pt x="665" y="3085"/>
                    <a:pt x="667" y="3085"/>
                  </a:cubicBezTo>
                  <a:cubicBezTo>
                    <a:pt x="787" y="3061"/>
                    <a:pt x="775" y="2347"/>
                    <a:pt x="632" y="1501"/>
                  </a:cubicBezTo>
                  <a:cubicBezTo>
                    <a:pt x="480" y="659"/>
                    <a:pt x="259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57"/>
            <p:cNvSpPr/>
            <p:nvPr/>
          </p:nvSpPr>
          <p:spPr>
            <a:xfrm>
              <a:off x="1838321" y="2301178"/>
              <a:ext cx="51464" cy="90510"/>
            </a:xfrm>
            <a:custGeom>
              <a:avLst/>
              <a:gdLst/>
              <a:ahLst/>
              <a:cxnLst/>
              <a:rect l="l" t="t" r="r" b="b"/>
              <a:pathLst>
                <a:path w="1608" h="2828" extrusionOk="0">
                  <a:moveTo>
                    <a:pt x="1475" y="1"/>
                  </a:moveTo>
                  <a:cubicBezTo>
                    <a:pt x="1350" y="1"/>
                    <a:pt x="962" y="569"/>
                    <a:pt x="596" y="1313"/>
                  </a:cubicBezTo>
                  <a:cubicBezTo>
                    <a:pt x="215" y="2087"/>
                    <a:pt x="0" y="2766"/>
                    <a:pt x="119" y="2825"/>
                  </a:cubicBezTo>
                  <a:cubicBezTo>
                    <a:pt x="124" y="2827"/>
                    <a:pt x="129" y="2828"/>
                    <a:pt x="134" y="2828"/>
                  </a:cubicBezTo>
                  <a:cubicBezTo>
                    <a:pt x="268" y="2828"/>
                    <a:pt x="646" y="2260"/>
                    <a:pt x="1012" y="1516"/>
                  </a:cubicBezTo>
                  <a:cubicBezTo>
                    <a:pt x="1393" y="742"/>
                    <a:pt x="1608" y="63"/>
                    <a:pt x="1489" y="3"/>
                  </a:cubicBezTo>
                  <a:cubicBezTo>
                    <a:pt x="1484" y="2"/>
                    <a:pt x="1480" y="1"/>
                    <a:pt x="14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57"/>
            <p:cNvSpPr/>
            <p:nvPr/>
          </p:nvSpPr>
          <p:spPr>
            <a:xfrm>
              <a:off x="1927871" y="2431118"/>
              <a:ext cx="92622" cy="48968"/>
            </a:xfrm>
            <a:custGeom>
              <a:avLst/>
              <a:gdLst/>
              <a:ahLst/>
              <a:cxnLst/>
              <a:rect l="l" t="t" r="r" b="b"/>
              <a:pathLst>
                <a:path w="2894" h="1530" extrusionOk="0">
                  <a:moveTo>
                    <a:pt x="2755" y="1"/>
                  </a:moveTo>
                  <a:cubicBezTo>
                    <a:pt x="2546" y="1"/>
                    <a:pt x="1969" y="216"/>
                    <a:pt x="1334" y="563"/>
                  </a:cubicBezTo>
                  <a:cubicBezTo>
                    <a:pt x="572" y="968"/>
                    <a:pt x="0" y="1385"/>
                    <a:pt x="72" y="1504"/>
                  </a:cubicBezTo>
                  <a:cubicBezTo>
                    <a:pt x="81" y="1521"/>
                    <a:pt x="107" y="1529"/>
                    <a:pt x="146" y="1529"/>
                  </a:cubicBezTo>
                  <a:cubicBezTo>
                    <a:pt x="350" y="1529"/>
                    <a:pt x="921" y="1307"/>
                    <a:pt x="1560" y="968"/>
                  </a:cubicBezTo>
                  <a:cubicBezTo>
                    <a:pt x="2322" y="563"/>
                    <a:pt x="2893" y="146"/>
                    <a:pt x="2834" y="27"/>
                  </a:cubicBezTo>
                  <a:cubicBezTo>
                    <a:pt x="2824" y="9"/>
                    <a:pt x="2797" y="1"/>
                    <a:pt x="2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57"/>
            <p:cNvSpPr/>
            <p:nvPr/>
          </p:nvSpPr>
          <p:spPr>
            <a:xfrm>
              <a:off x="1956067" y="2610538"/>
              <a:ext cx="100240" cy="20387"/>
            </a:xfrm>
            <a:custGeom>
              <a:avLst/>
              <a:gdLst/>
              <a:ahLst/>
              <a:cxnLst/>
              <a:rect l="l" t="t" r="r" b="b"/>
              <a:pathLst>
                <a:path w="3132" h="637" extrusionOk="0">
                  <a:moveTo>
                    <a:pt x="512" y="1"/>
                  </a:moveTo>
                  <a:cubicBezTo>
                    <a:pt x="214" y="1"/>
                    <a:pt x="24" y="33"/>
                    <a:pt x="12" y="101"/>
                  </a:cubicBezTo>
                  <a:cubicBezTo>
                    <a:pt x="0" y="220"/>
                    <a:pt x="679" y="422"/>
                    <a:pt x="1536" y="553"/>
                  </a:cubicBezTo>
                  <a:cubicBezTo>
                    <a:pt x="1943" y="610"/>
                    <a:pt x="2316" y="637"/>
                    <a:pt x="2597" y="637"/>
                  </a:cubicBezTo>
                  <a:cubicBezTo>
                    <a:pt x="2908" y="637"/>
                    <a:pt x="3107" y="604"/>
                    <a:pt x="3120" y="541"/>
                  </a:cubicBezTo>
                  <a:cubicBezTo>
                    <a:pt x="3132" y="410"/>
                    <a:pt x="2453" y="208"/>
                    <a:pt x="1596" y="89"/>
                  </a:cubicBezTo>
                  <a:cubicBezTo>
                    <a:pt x="1177" y="30"/>
                    <a:pt x="796" y="1"/>
                    <a:pt x="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57"/>
            <p:cNvSpPr/>
            <p:nvPr/>
          </p:nvSpPr>
          <p:spPr>
            <a:xfrm>
              <a:off x="1891673" y="2711994"/>
              <a:ext cx="78124" cy="69899"/>
            </a:xfrm>
            <a:custGeom>
              <a:avLst/>
              <a:gdLst/>
              <a:ahLst/>
              <a:cxnLst/>
              <a:rect l="l" t="t" r="r" b="b"/>
              <a:pathLst>
                <a:path w="2441" h="2184" extrusionOk="0">
                  <a:moveTo>
                    <a:pt x="134" y="0"/>
                  </a:moveTo>
                  <a:cubicBezTo>
                    <a:pt x="117" y="0"/>
                    <a:pt x="104" y="5"/>
                    <a:pt x="95" y="14"/>
                  </a:cubicBezTo>
                  <a:cubicBezTo>
                    <a:pt x="0" y="98"/>
                    <a:pt x="441" y="657"/>
                    <a:pt x="1060" y="1264"/>
                  </a:cubicBezTo>
                  <a:cubicBezTo>
                    <a:pt x="1629" y="1801"/>
                    <a:pt x="2150" y="2183"/>
                    <a:pt x="2316" y="2183"/>
                  </a:cubicBezTo>
                  <a:cubicBezTo>
                    <a:pt x="2334" y="2183"/>
                    <a:pt x="2348" y="2179"/>
                    <a:pt x="2358" y="2169"/>
                  </a:cubicBezTo>
                  <a:cubicBezTo>
                    <a:pt x="2441" y="2074"/>
                    <a:pt x="2012" y="1514"/>
                    <a:pt x="1381" y="919"/>
                  </a:cubicBezTo>
                  <a:cubicBezTo>
                    <a:pt x="823" y="382"/>
                    <a:pt x="294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57"/>
            <p:cNvSpPr/>
            <p:nvPr/>
          </p:nvSpPr>
          <p:spPr>
            <a:xfrm>
              <a:off x="1780776" y="2769187"/>
              <a:ext cx="26308" cy="98767"/>
            </a:xfrm>
            <a:custGeom>
              <a:avLst/>
              <a:gdLst/>
              <a:ahLst/>
              <a:cxnLst/>
              <a:rect l="l" t="t" r="r" b="b"/>
              <a:pathLst>
                <a:path w="822" h="3086" extrusionOk="0">
                  <a:moveTo>
                    <a:pt x="138" y="1"/>
                  </a:moveTo>
                  <a:cubicBezTo>
                    <a:pt x="136" y="1"/>
                    <a:pt x="133" y="1"/>
                    <a:pt x="131" y="1"/>
                  </a:cubicBezTo>
                  <a:cubicBezTo>
                    <a:pt x="0" y="25"/>
                    <a:pt x="24" y="739"/>
                    <a:pt x="179" y="1585"/>
                  </a:cubicBezTo>
                  <a:cubicBezTo>
                    <a:pt x="331" y="2427"/>
                    <a:pt x="564" y="3086"/>
                    <a:pt x="685" y="3086"/>
                  </a:cubicBezTo>
                  <a:cubicBezTo>
                    <a:pt x="687" y="3086"/>
                    <a:pt x="689" y="3085"/>
                    <a:pt x="691" y="3085"/>
                  </a:cubicBezTo>
                  <a:cubicBezTo>
                    <a:pt x="822" y="3061"/>
                    <a:pt x="798" y="2359"/>
                    <a:pt x="643" y="1501"/>
                  </a:cubicBezTo>
                  <a:cubicBezTo>
                    <a:pt x="491" y="671"/>
                    <a:pt x="259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57"/>
            <p:cNvSpPr/>
            <p:nvPr/>
          </p:nvSpPr>
          <p:spPr>
            <a:xfrm>
              <a:off x="1615406" y="2751552"/>
              <a:ext cx="50312" cy="90606"/>
            </a:xfrm>
            <a:custGeom>
              <a:avLst/>
              <a:gdLst/>
              <a:ahLst/>
              <a:cxnLst/>
              <a:rect l="l" t="t" r="r" b="b"/>
              <a:pathLst>
                <a:path w="1572" h="2831" extrusionOk="0">
                  <a:moveTo>
                    <a:pt x="1436" y="0"/>
                  </a:moveTo>
                  <a:cubicBezTo>
                    <a:pt x="1308" y="0"/>
                    <a:pt x="924" y="576"/>
                    <a:pt x="572" y="1314"/>
                  </a:cubicBezTo>
                  <a:cubicBezTo>
                    <a:pt x="203" y="2100"/>
                    <a:pt x="0" y="2779"/>
                    <a:pt x="107" y="2826"/>
                  </a:cubicBezTo>
                  <a:cubicBezTo>
                    <a:pt x="113" y="2829"/>
                    <a:pt x="119" y="2831"/>
                    <a:pt x="126" y="2831"/>
                  </a:cubicBezTo>
                  <a:cubicBezTo>
                    <a:pt x="263" y="2831"/>
                    <a:pt x="637" y="2265"/>
                    <a:pt x="1000" y="1517"/>
                  </a:cubicBezTo>
                  <a:cubicBezTo>
                    <a:pt x="1369" y="731"/>
                    <a:pt x="1572" y="64"/>
                    <a:pt x="1453" y="5"/>
                  </a:cubicBezTo>
                  <a:cubicBezTo>
                    <a:pt x="1448" y="2"/>
                    <a:pt x="1442" y="0"/>
                    <a:pt x="1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57"/>
            <p:cNvSpPr/>
            <p:nvPr/>
          </p:nvSpPr>
          <p:spPr>
            <a:xfrm>
              <a:off x="1483546" y="2664243"/>
              <a:ext cx="91854" cy="49800"/>
            </a:xfrm>
            <a:custGeom>
              <a:avLst/>
              <a:gdLst/>
              <a:ahLst/>
              <a:cxnLst/>
              <a:rect l="l" t="t" r="r" b="b"/>
              <a:pathLst>
                <a:path w="2870" h="1556" extrusionOk="0">
                  <a:moveTo>
                    <a:pt x="2725" y="0"/>
                  </a:moveTo>
                  <a:cubicBezTo>
                    <a:pt x="2510" y="0"/>
                    <a:pt x="1945" y="230"/>
                    <a:pt x="1322" y="566"/>
                  </a:cubicBezTo>
                  <a:cubicBezTo>
                    <a:pt x="560" y="982"/>
                    <a:pt x="1" y="1411"/>
                    <a:pt x="60" y="1530"/>
                  </a:cubicBezTo>
                  <a:cubicBezTo>
                    <a:pt x="70" y="1547"/>
                    <a:pt x="95" y="1556"/>
                    <a:pt x="134" y="1556"/>
                  </a:cubicBezTo>
                  <a:cubicBezTo>
                    <a:pt x="337" y="1556"/>
                    <a:pt x="909" y="1332"/>
                    <a:pt x="1548" y="982"/>
                  </a:cubicBezTo>
                  <a:cubicBezTo>
                    <a:pt x="2298" y="566"/>
                    <a:pt x="2870" y="137"/>
                    <a:pt x="2810" y="30"/>
                  </a:cubicBezTo>
                  <a:cubicBezTo>
                    <a:pt x="2798" y="10"/>
                    <a:pt x="2769" y="0"/>
                    <a:pt x="27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57"/>
            <p:cNvSpPr/>
            <p:nvPr/>
          </p:nvSpPr>
          <p:spPr>
            <a:xfrm>
              <a:off x="1451925" y="2527197"/>
              <a:ext cx="100624" cy="19427"/>
            </a:xfrm>
            <a:custGeom>
              <a:avLst/>
              <a:gdLst/>
              <a:ahLst/>
              <a:cxnLst/>
              <a:rect l="l" t="t" r="r" b="b"/>
              <a:pathLst>
                <a:path w="3144" h="607" extrusionOk="0">
                  <a:moveTo>
                    <a:pt x="580" y="1"/>
                  </a:moveTo>
                  <a:cubicBezTo>
                    <a:pt x="244" y="1"/>
                    <a:pt x="25" y="37"/>
                    <a:pt x="12" y="109"/>
                  </a:cubicBezTo>
                  <a:cubicBezTo>
                    <a:pt x="0" y="240"/>
                    <a:pt x="679" y="430"/>
                    <a:pt x="1536" y="538"/>
                  </a:cubicBezTo>
                  <a:cubicBezTo>
                    <a:pt x="1909" y="584"/>
                    <a:pt x="2255" y="606"/>
                    <a:pt x="2528" y="606"/>
                  </a:cubicBezTo>
                  <a:cubicBezTo>
                    <a:pt x="2882" y="606"/>
                    <a:pt x="3113" y="569"/>
                    <a:pt x="3120" y="502"/>
                  </a:cubicBezTo>
                  <a:cubicBezTo>
                    <a:pt x="3144" y="371"/>
                    <a:pt x="2453" y="180"/>
                    <a:pt x="1596" y="73"/>
                  </a:cubicBezTo>
                  <a:cubicBezTo>
                    <a:pt x="1210" y="25"/>
                    <a:pt x="856" y="1"/>
                    <a:pt x="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57"/>
            <p:cNvSpPr/>
            <p:nvPr/>
          </p:nvSpPr>
          <p:spPr>
            <a:xfrm>
              <a:off x="1530049" y="2362564"/>
              <a:ext cx="78892" cy="69515"/>
            </a:xfrm>
            <a:custGeom>
              <a:avLst/>
              <a:gdLst/>
              <a:ahLst/>
              <a:cxnLst/>
              <a:rect l="l" t="t" r="r" b="b"/>
              <a:pathLst>
                <a:path w="2465" h="2172" extrusionOk="0">
                  <a:moveTo>
                    <a:pt x="125" y="0"/>
                  </a:moveTo>
                  <a:cubicBezTo>
                    <a:pt x="107" y="0"/>
                    <a:pt x="93" y="5"/>
                    <a:pt x="83" y="14"/>
                  </a:cubicBezTo>
                  <a:cubicBezTo>
                    <a:pt x="0" y="109"/>
                    <a:pt x="441" y="669"/>
                    <a:pt x="1072" y="1252"/>
                  </a:cubicBezTo>
                  <a:cubicBezTo>
                    <a:pt x="1641" y="1789"/>
                    <a:pt x="2171" y="2171"/>
                    <a:pt x="2340" y="2171"/>
                  </a:cubicBezTo>
                  <a:cubicBezTo>
                    <a:pt x="2358" y="2171"/>
                    <a:pt x="2372" y="2167"/>
                    <a:pt x="2381" y="2157"/>
                  </a:cubicBezTo>
                  <a:cubicBezTo>
                    <a:pt x="2465" y="2062"/>
                    <a:pt x="2024" y="1502"/>
                    <a:pt x="1393" y="919"/>
                  </a:cubicBezTo>
                  <a:cubicBezTo>
                    <a:pt x="824" y="382"/>
                    <a:pt x="29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57"/>
            <p:cNvSpPr/>
            <p:nvPr/>
          </p:nvSpPr>
          <p:spPr>
            <a:xfrm>
              <a:off x="1508701" y="2349250"/>
              <a:ext cx="491981" cy="457543"/>
            </a:xfrm>
            <a:custGeom>
              <a:avLst/>
              <a:gdLst/>
              <a:ahLst/>
              <a:cxnLst/>
              <a:rect l="l" t="t" r="r" b="b"/>
              <a:pathLst>
                <a:path w="15372" h="14296" extrusionOk="0">
                  <a:moveTo>
                    <a:pt x="8151" y="0"/>
                  </a:moveTo>
                  <a:cubicBezTo>
                    <a:pt x="5576" y="0"/>
                    <a:pt x="2960" y="1382"/>
                    <a:pt x="1584" y="3538"/>
                  </a:cubicBezTo>
                  <a:cubicBezTo>
                    <a:pt x="0" y="6038"/>
                    <a:pt x="131" y="9372"/>
                    <a:pt x="1882" y="11777"/>
                  </a:cubicBezTo>
                  <a:cubicBezTo>
                    <a:pt x="3190" y="13568"/>
                    <a:pt x="5395" y="14296"/>
                    <a:pt x="7544" y="14296"/>
                  </a:cubicBezTo>
                  <a:cubicBezTo>
                    <a:pt x="8095" y="14296"/>
                    <a:pt x="8641" y="14248"/>
                    <a:pt x="9168" y="14158"/>
                  </a:cubicBezTo>
                  <a:cubicBezTo>
                    <a:pt x="10299" y="13968"/>
                    <a:pt x="11407" y="13575"/>
                    <a:pt x="12323" y="12896"/>
                  </a:cubicBezTo>
                  <a:cubicBezTo>
                    <a:pt x="14514" y="11265"/>
                    <a:pt x="15371" y="8598"/>
                    <a:pt x="15002" y="6074"/>
                  </a:cubicBezTo>
                  <a:cubicBezTo>
                    <a:pt x="14752" y="4359"/>
                    <a:pt x="13931" y="2764"/>
                    <a:pt x="12681" y="1573"/>
                  </a:cubicBezTo>
                  <a:cubicBezTo>
                    <a:pt x="11859" y="811"/>
                    <a:pt x="10597" y="347"/>
                    <a:pt x="9502" y="133"/>
                  </a:cubicBezTo>
                  <a:cubicBezTo>
                    <a:pt x="9057" y="43"/>
                    <a:pt x="8604" y="0"/>
                    <a:pt x="8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57"/>
            <p:cNvSpPr/>
            <p:nvPr/>
          </p:nvSpPr>
          <p:spPr>
            <a:xfrm>
              <a:off x="1621487" y="2511899"/>
              <a:ext cx="29765" cy="51272"/>
            </a:xfrm>
            <a:custGeom>
              <a:avLst/>
              <a:gdLst/>
              <a:ahLst/>
              <a:cxnLst/>
              <a:rect l="l" t="t" r="r" b="b"/>
              <a:pathLst>
                <a:path w="930" h="1602" extrusionOk="0">
                  <a:moveTo>
                    <a:pt x="354" y="1"/>
                  </a:moveTo>
                  <a:cubicBezTo>
                    <a:pt x="343" y="1"/>
                    <a:pt x="333" y="2"/>
                    <a:pt x="322" y="4"/>
                  </a:cubicBezTo>
                  <a:cubicBezTo>
                    <a:pt x="120" y="39"/>
                    <a:pt x="1" y="432"/>
                    <a:pt x="84" y="873"/>
                  </a:cubicBezTo>
                  <a:cubicBezTo>
                    <a:pt x="152" y="1280"/>
                    <a:pt x="370" y="1602"/>
                    <a:pt x="576" y="1602"/>
                  </a:cubicBezTo>
                  <a:cubicBezTo>
                    <a:pt x="587" y="1602"/>
                    <a:pt x="597" y="1601"/>
                    <a:pt x="608" y="1599"/>
                  </a:cubicBezTo>
                  <a:cubicBezTo>
                    <a:pt x="810" y="1563"/>
                    <a:pt x="929" y="1170"/>
                    <a:pt x="846" y="730"/>
                  </a:cubicBezTo>
                  <a:cubicBezTo>
                    <a:pt x="778" y="322"/>
                    <a:pt x="559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57"/>
            <p:cNvSpPr/>
            <p:nvPr/>
          </p:nvSpPr>
          <p:spPr>
            <a:xfrm>
              <a:off x="1842130" y="2473813"/>
              <a:ext cx="29381" cy="51240"/>
            </a:xfrm>
            <a:custGeom>
              <a:avLst/>
              <a:gdLst/>
              <a:ahLst/>
              <a:cxnLst/>
              <a:rect l="l" t="t" r="r" b="b"/>
              <a:pathLst>
                <a:path w="918" h="1601" extrusionOk="0">
                  <a:moveTo>
                    <a:pt x="355" y="0"/>
                  </a:moveTo>
                  <a:cubicBezTo>
                    <a:pt x="344" y="0"/>
                    <a:pt x="333" y="1"/>
                    <a:pt x="322" y="3"/>
                  </a:cubicBezTo>
                  <a:cubicBezTo>
                    <a:pt x="108" y="39"/>
                    <a:pt x="0" y="420"/>
                    <a:pt x="72" y="860"/>
                  </a:cubicBezTo>
                  <a:cubicBezTo>
                    <a:pt x="151" y="1279"/>
                    <a:pt x="359" y="1601"/>
                    <a:pt x="564" y="1601"/>
                  </a:cubicBezTo>
                  <a:cubicBezTo>
                    <a:pt x="575" y="1601"/>
                    <a:pt x="585" y="1600"/>
                    <a:pt x="596" y="1598"/>
                  </a:cubicBezTo>
                  <a:cubicBezTo>
                    <a:pt x="810" y="1551"/>
                    <a:pt x="917" y="1170"/>
                    <a:pt x="834" y="729"/>
                  </a:cubicBezTo>
                  <a:cubicBezTo>
                    <a:pt x="766" y="311"/>
                    <a:pt x="559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57"/>
            <p:cNvSpPr/>
            <p:nvPr/>
          </p:nvSpPr>
          <p:spPr>
            <a:xfrm>
              <a:off x="1679032" y="2505146"/>
              <a:ext cx="145591" cy="104208"/>
            </a:xfrm>
            <a:custGeom>
              <a:avLst/>
              <a:gdLst/>
              <a:ahLst/>
              <a:cxnLst/>
              <a:rect l="l" t="t" r="r" b="b"/>
              <a:pathLst>
                <a:path w="4549" h="3256" extrusionOk="0">
                  <a:moveTo>
                    <a:pt x="4191" y="0"/>
                  </a:moveTo>
                  <a:lnTo>
                    <a:pt x="0" y="727"/>
                  </a:lnTo>
                  <a:cubicBezTo>
                    <a:pt x="0" y="881"/>
                    <a:pt x="12" y="1036"/>
                    <a:pt x="36" y="1191"/>
                  </a:cubicBezTo>
                  <a:cubicBezTo>
                    <a:pt x="241" y="2399"/>
                    <a:pt x="1198" y="3255"/>
                    <a:pt x="2262" y="3255"/>
                  </a:cubicBezTo>
                  <a:cubicBezTo>
                    <a:pt x="2372" y="3255"/>
                    <a:pt x="2484" y="3246"/>
                    <a:pt x="2596" y="3227"/>
                  </a:cubicBezTo>
                  <a:cubicBezTo>
                    <a:pt x="3775" y="3024"/>
                    <a:pt x="4549" y="1786"/>
                    <a:pt x="4322" y="453"/>
                  </a:cubicBezTo>
                  <a:cubicBezTo>
                    <a:pt x="4287" y="298"/>
                    <a:pt x="4251" y="143"/>
                    <a:pt x="4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57"/>
            <p:cNvSpPr/>
            <p:nvPr/>
          </p:nvSpPr>
          <p:spPr>
            <a:xfrm>
              <a:off x="1704188" y="2552257"/>
              <a:ext cx="105969" cy="57097"/>
            </a:xfrm>
            <a:custGeom>
              <a:avLst/>
              <a:gdLst/>
              <a:ahLst/>
              <a:cxnLst/>
              <a:rect l="l" t="t" r="r" b="b"/>
              <a:pathLst>
                <a:path w="3311" h="1784" extrusionOk="0">
                  <a:moveTo>
                    <a:pt x="1857" y="0"/>
                  </a:moveTo>
                  <a:cubicBezTo>
                    <a:pt x="1743" y="0"/>
                    <a:pt x="1627" y="10"/>
                    <a:pt x="1512" y="28"/>
                  </a:cubicBezTo>
                  <a:cubicBezTo>
                    <a:pt x="858" y="147"/>
                    <a:pt x="298" y="564"/>
                    <a:pt x="0" y="1160"/>
                  </a:cubicBezTo>
                  <a:cubicBezTo>
                    <a:pt x="404" y="1583"/>
                    <a:pt x="931" y="1783"/>
                    <a:pt x="1453" y="1783"/>
                  </a:cubicBezTo>
                  <a:cubicBezTo>
                    <a:pt x="2210" y="1783"/>
                    <a:pt x="2958" y="1363"/>
                    <a:pt x="3310" y="588"/>
                  </a:cubicBezTo>
                  <a:cubicBezTo>
                    <a:pt x="2918" y="205"/>
                    <a:pt x="2395" y="0"/>
                    <a:pt x="18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4" name="Google Shape;7844;p57"/>
          <p:cNvGrpSpPr/>
          <p:nvPr/>
        </p:nvGrpSpPr>
        <p:grpSpPr>
          <a:xfrm>
            <a:off x="218036" y="4519989"/>
            <a:ext cx="656583" cy="512848"/>
            <a:chOff x="3229578" y="4553370"/>
            <a:chExt cx="656583" cy="512848"/>
          </a:xfrm>
        </p:grpSpPr>
        <p:sp>
          <p:nvSpPr>
            <p:cNvPr id="7845" name="Google Shape;7845;p57"/>
            <p:cNvSpPr/>
            <p:nvPr/>
          </p:nvSpPr>
          <p:spPr>
            <a:xfrm>
              <a:off x="3576416" y="4708498"/>
              <a:ext cx="309744" cy="296238"/>
            </a:xfrm>
            <a:custGeom>
              <a:avLst/>
              <a:gdLst/>
              <a:ahLst/>
              <a:cxnLst/>
              <a:rect l="l" t="t" r="r" b="b"/>
              <a:pathLst>
                <a:path w="9678" h="9256" extrusionOk="0">
                  <a:moveTo>
                    <a:pt x="4323" y="0"/>
                  </a:moveTo>
                  <a:cubicBezTo>
                    <a:pt x="4194" y="0"/>
                    <a:pt x="4065" y="4"/>
                    <a:pt x="3939" y="10"/>
                  </a:cubicBezTo>
                  <a:cubicBezTo>
                    <a:pt x="3013" y="69"/>
                    <a:pt x="2883" y="1499"/>
                    <a:pt x="3798" y="1499"/>
                  </a:cubicBezTo>
                  <a:cubicBezTo>
                    <a:pt x="3813" y="1499"/>
                    <a:pt x="3828" y="1499"/>
                    <a:pt x="3843" y="1498"/>
                  </a:cubicBezTo>
                  <a:cubicBezTo>
                    <a:pt x="3989" y="1490"/>
                    <a:pt x="4136" y="1485"/>
                    <a:pt x="4282" y="1485"/>
                  </a:cubicBezTo>
                  <a:cubicBezTo>
                    <a:pt x="5370" y="1485"/>
                    <a:pt x="6462" y="1739"/>
                    <a:pt x="7249" y="2558"/>
                  </a:cubicBezTo>
                  <a:cubicBezTo>
                    <a:pt x="8094" y="3439"/>
                    <a:pt x="8058" y="4570"/>
                    <a:pt x="7463" y="5582"/>
                  </a:cubicBezTo>
                  <a:cubicBezTo>
                    <a:pt x="6600" y="7030"/>
                    <a:pt x="5091" y="7758"/>
                    <a:pt x="3536" y="7758"/>
                  </a:cubicBezTo>
                  <a:cubicBezTo>
                    <a:pt x="2751" y="7758"/>
                    <a:pt x="1955" y="7573"/>
                    <a:pt x="1224" y="7201"/>
                  </a:cubicBezTo>
                  <a:cubicBezTo>
                    <a:pt x="1114" y="7146"/>
                    <a:pt x="1011" y="7121"/>
                    <a:pt x="915" y="7121"/>
                  </a:cubicBezTo>
                  <a:cubicBezTo>
                    <a:pt x="274" y="7121"/>
                    <a:pt x="0" y="8233"/>
                    <a:pt x="736" y="8606"/>
                  </a:cubicBezTo>
                  <a:cubicBezTo>
                    <a:pt x="1617" y="9047"/>
                    <a:pt x="2555" y="9256"/>
                    <a:pt x="3480" y="9256"/>
                  </a:cubicBezTo>
                  <a:cubicBezTo>
                    <a:pt x="5681" y="9256"/>
                    <a:pt x="7809" y="8073"/>
                    <a:pt x="8915" y="6011"/>
                  </a:cubicBezTo>
                  <a:cubicBezTo>
                    <a:pt x="9677" y="4570"/>
                    <a:pt x="9487" y="3046"/>
                    <a:pt x="8523" y="1760"/>
                  </a:cubicBezTo>
                  <a:cubicBezTo>
                    <a:pt x="7556" y="475"/>
                    <a:pt x="5869" y="0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57"/>
            <p:cNvSpPr/>
            <p:nvPr/>
          </p:nvSpPr>
          <p:spPr>
            <a:xfrm>
              <a:off x="3229578" y="4553370"/>
              <a:ext cx="522834" cy="512848"/>
            </a:xfrm>
            <a:custGeom>
              <a:avLst/>
              <a:gdLst/>
              <a:ahLst/>
              <a:cxnLst/>
              <a:rect l="l" t="t" r="r" b="b"/>
              <a:pathLst>
                <a:path w="16336" h="16024" extrusionOk="0">
                  <a:moveTo>
                    <a:pt x="5589" y="1"/>
                  </a:moveTo>
                  <a:cubicBezTo>
                    <a:pt x="4584" y="1"/>
                    <a:pt x="3591" y="124"/>
                    <a:pt x="2643" y="416"/>
                  </a:cubicBezTo>
                  <a:cubicBezTo>
                    <a:pt x="1643" y="714"/>
                    <a:pt x="1417" y="1464"/>
                    <a:pt x="1167" y="2452"/>
                  </a:cubicBezTo>
                  <a:cubicBezTo>
                    <a:pt x="583" y="4774"/>
                    <a:pt x="202" y="7131"/>
                    <a:pt x="48" y="9524"/>
                  </a:cubicBezTo>
                  <a:cubicBezTo>
                    <a:pt x="0" y="10036"/>
                    <a:pt x="12" y="10560"/>
                    <a:pt x="83" y="11072"/>
                  </a:cubicBezTo>
                  <a:cubicBezTo>
                    <a:pt x="774" y="14727"/>
                    <a:pt x="5405" y="15430"/>
                    <a:pt x="8406" y="15930"/>
                  </a:cubicBezTo>
                  <a:cubicBezTo>
                    <a:pt x="8753" y="15988"/>
                    <a:pt x="9130" y="16024"/>
                    <a:pt x="9513" y="16024"/>
                  </a:cubicBezTo>
                  <a:cubicBezTo>
                    <a:pt x="10300" y="16024"/>
                    <a:pt x="11111" y="15874"/>
                    <a:pt x="11728" y="15465"/>
                  </a:cubicBezTo>
                  <a:cubicBezTo>
                    <a:pt x="12954" y="14656"/>
                    <a:pt x="13621" y="13334"/>
                    <a:pt x="14121" y="12001"/>
                  </a:cubicBezTo>
                  <a:cubicBezTo>
                    <a:pt x="14680" y="10536"/>
                    <a:pt x="15145" y="9036"/>
                    <a:pt x="15538" y="7512"/>
                  </a:cubicBezTo>
                  <a:cubicBezTo>
                    <a:pt x="15800" y="6536"/>
                    <a:pt x="16335" y="5167"/>
                    <a:pt x="15954" y="4190"/>
                  </a:cubicBezTo>
                  <a:cubicBezTo>
                    <a:pt x="15240" y="2345"/>
                    <a:pt x="13037" y="1654"/>
                    <a:pt x="11323" y="1071"/>
                  </a:cubicBezTo>
                  <a:cubicBezTo>
                    <a:pt x="9532" y="466"/>
                    <a:pt x="7538" y="1"/>
                    <a:pt x="55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57"/>
            <p:cNvSpPr/>
            <p:nvPr/>
          </p:nvSpPr>
          <p:spPr>
            <a:xfrm>
              <a:off x="3281778" y="4553466"/>
              <a:ext cx="449670" cy="181820"/>
            </a:xfrm>
            <a:custGeom>
              <a:avLst/>
              <a:gdLst/>
              <a:ahLst/>
              <a:cxnLst/>
              <a:rect l="l" t="t" r="r" b="b"/>
              <a:pathLst>
                <a:path w="14050" h="5681" extrusionOk="0">
                  <a:moveTo>
                    <a:pt x="3941" y="1"/>
                  </a:moveTo>
                  <a:cubicBezTo>
                    <a:pt x="2942" y="1"/>
                    <a:pt x="1955" y="123"/>
                    <a:pt x="1012" y="413"/>
                  </a:cubicBezTo>
                  <a:cubicBezTo>
                    <a:pt x="595" y="520"/>
                    <a:pt x="238" y="794"/>
                    <a:pt x="0" y="1151"/>
                  </a:cubicBezTo>
                  <a:cubicBezTo>
                    <a:pt x="24" y="1330"/>
                    <a:pt x="60" y="1508"/>
                    <a:pt x="119" y="1675"/>
                  </a:cubicBezTo>
                  <a:cubicBezTo>
                    <a:pt x="369" y="2389"/>
                    <a:pt x="917" y="2949"/>
                    <a:pt x="1512" y="3413"/>
                  </a:cubicBezTo>
                  <a:cubicBezTo>
                    <a:pt x="2608" y="4247"/>
                    <a:pt x="3894" y="4806"/>
                    <a:pt x="5215" y="5175"/>
                  </a:cubicBezTo>
                  <a:cubicBezTo>
                    <a:pt x="6319" y="5491"/>
                    <a:pt x="7480" y="5680"/>
                    <a:pt x="8630" y="5680"/>
                  </a:cubicBezTo>
                  <a:cubicBezTo>
                    <a:pt x="9824" y="5680"/>
                    <a:pt x="11005" y="5476"/>
                    <a:pt x="12097" y="4997"/>
                  </a:cubicBezTo>
                  <a:cubicBezTo>
                    <a:pt x="12835" y="4687"/>
                    <a:pt x="13502" y="4223"/>
                    <a:pt x="14050" y="3628"/>
                  </a:cubicBezTo>
                  <a:cubicBezTo>
                    <a:pt x="13145" y="2187"/>
                    <a:pt x="11228" y="1592"/>
                    <a:pt x="9692" y="1068"/>
                  </a:cubicBezTo>
                  <a:cubicBezTo>
                    <a:pt x="7895" y="469"/>
                    <a:pt x="5896" y="1"/>
                    <a:pt x="3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57"/>
            <p:cNvSpPr/>
            <p:nvPr/>
          </p:nvSpPr>
          <p:spPr>
            <a:xfrm>
              <a:off x="3319480" y="4631526"/>
              <a:ext cx="355960" cy="103984"/>
            </a:xfrm>
            <a:custGeom>
              <a:avLst/>
              <a:gdLst/>
              <a:ahLst/>
              <a:cxnLst/>
              <a:rect l="l" t="t" r="r" b="b"/>
              <a:pathLst>
                <a:path w="11122" h="3249" extrusionOk="0">
                  <a:moveTo>
                    <a:pt x="3965" y="1"/>
                  </a:moveTo>
                  <a:cubicBezTo>
                    <a:pt x="2632" y="1"/>
                    <a:pt x="1291" y="231"/>
                    <a:pt x="1" y="700"/>
                  </a:cubicBezTo>
                  <a:cubicBezTo>
                    <a:pt x="108" y="796"/>
                    <a:pt x="227" y="891"/>
                    <a:pt x="334" y="974"/>
                  </a:cubicBezTo>
                  <a:cubicBezTo>
                    <a:pt x="1430" y="1820"/>
                    <a:pt x="2716" y="2367"/>
                    <a:pt x="4037" y="2748"/>
                  </a:cubicBezTo>
                  <a:cubicBezTo>
                    <a:pt x="5145" y="3059"/>
                    <a:pt x="6311" y="3249"/>
                    <a:pt x="7465" y="3249"/>
                  </a:cubicBezTo>
                  <a:cubicBezTo>
                    <a:pt x="8654" y="3249"/>
                    <a:pt x="9831" y="3047"/>
                    <a:pt x="10919" y="2570"/>
                  </a:cubicBezTo>
                  <a:cubicBezTo>
                    <a:pt x="10990" y="2534"/>
                    <a:pt x="11050" y="2498"/>
                    <a:pt x="11121" y="2474"/>
                  </a:cubicBezTo>
                  <a:cubicBezTo>
                    <a:pt x="9048" y="847"/>
                    <a:pt x="6522" y="1"/>
                    <a:pt x="3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57"/>
            <p:cNvSpPr/>
            <p:nvPr/>
          </p:nvSpPr>
          <p:spPr>
            <a:xfrm>
              <a:off x="3233387" y="4796448"/>
              <a:ext cx="464521" cy="141430"/>
            </a:xfrm>
            <a:custGeom>
              <a:avLst/>
              <a:gdLst/>
              <a:ahLst/>
              <a:cxnLst/>
              <a:rect l="l" t="t" r="r" b="b"/>
              <a:pathLst>
                <a:path w="14514" h="4419" extrusionOk="0">
                  <a:moveTo>
                    <a:pt x="107" y="0"/>
                  </a:moveTo>
                  <a:cubicBezTo>
                    <a:pt x="72" y="334"/>
                    <a:pt x="36" y="667"/>
                    <a:pt x="0" y="1000"/>
                  </a:cubicBezTo>
                  <a:cubicBezTo>
                    <a:pt x="2703" y="2834"/>
                    <a:pt x="5810" y="3977"/>
                    <a:pt x="9049" y="4322"/>
                  </a:cubicBezTo>
                  <a:cubicBezTo>
                    <a:pt x="9592" y="4386"/>
                    <a:pt x="10136" y="4418"/>
                    <a:pt x="10679" y="4418"/>
                  </a:cubicBezTo>
                  <a:cubicBezTo>
                    <a:pt x="11851" y="4418"/>
                    <a:pt x="13018" y="4270"/>
                    <a:pt x="14157" y="3977"/>
                  </a:cubicBezTo>
                  <a:cubicBezTo>
                    <a:pt x="14276" y="3632"/>
                    <a:pt x="14407" y="3298"/>
                    <a:pt x="14514" y="2953"/>
                  </a:cubicBezTo>
                  <a:lnTo>
                    <a:pt x="14514" y="2953"/>
                  </a:lnTo>
                  <a:cubicBezTo>
                    <a:pt x="13251" y="3344"/>
                    <a:pt x="11954" y="3512"/>
                    <a:pt x="10617" y="3512"/>
                  </a:cubicBezTo>
                  <a:cubicBezTo>
                    <a:pt x="10202" y="3512"/>
                    <a:pt x="9782" y="3496"/>
                    <a:pt x="9358" y="3465"/>
                  </a:cubicBezTo>
                  <a:cubicBezTo>
                    <a:pt x="6025" y="3167"/>
                    <a:pt x="2822" y="1977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57"/>
            <p:cNvSpPr/>
            <p:nvPr/>
          </p:nvSpPr>
          <p:spPr>
            <a:xfrm>
              <a:off x="3245933" y="4701553"/>
              <a:ext cx="480171" cy="145175"/>
            </a:xfrm>
            <a:custGeom>
              <a:avLst/>
              <a:gdLst/>
              <a:ahLst/>
              <a:cxnLst/>
              <a:rect l="l" t="t" r="r" b="b"/>
              <a:pathLst>
                <a:path w="15003" h="4536" extrusionOk="0">
                  <a:moveTo>
                    <a:pt x="180" y="1"/>
                  </a:moveTo>
                  <a:cubicBezTo>
                    <a:pt x="108" y="310"/>
                    <a:pt x="49" y="632"/>
                    <a:pt x="1" y="953"/>
                  </a:cubicBezTo>
                  <a:cubicBezTo>
                    <a:pt x="2751" y="2882"/>
                    <a:pt x="5954" y="4085"/>
                    <a:pt x="9288" y="4442"/>
                  </a:cubicBezTo>
                  <a:cubicBezTo>
                    <a:pt x="9822" y="4505"/>
                    <a:pt x="10358" y="4536"/>
                    <a:pt x="10893" y="4536"/>
                  </a:cubicBezTo>
                  <a:cubicBezTo>
                    <a:pt x="12185" y="4536"/>
                    <a:pt x="13475" y="4355"/>
                    <a:pt x="14729" y="4001"/>
                  </a:cubicBezTo>
                  <a:cubicBezTo>
                    <a:pt x="14824" y="3656"/>
                    <a:pt x="14920" y="3323"/>
                    <a:pt x="15003" y="2989"/>
                  </a:cubicBezTo>
                  <a:lnTo>
                    <a:pt x="15003" y="2989"/>
                  </a:lnTo>
                  <a:cubicBezTo>
                    <a:pt x="13662" y="3439"/>
                    <a:pt x="12285" y="3634"/>
                    <a:pt x="10873" y="3634"/>
                  </a:cubicBezTo>
                  <a:cubicBezTo>
                    <a:pt x="10455" y="3634"/>
                    <a:pt x="10034" y="3617"/>
                    <a:pt x="9609" y="3584"/>
                  </a:cubicBezTo>
                  <a:cubicBezTo>
                    <a:pt x="6192" y="3287"/>
                    <a:pt x="2918" y="2037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51" name="Google Shape;7851;p57"/>
          <p:cNvSpPr/>
          <p:nvPr/>
        </p:nvSpPr>
        <p:spPr>
          <a:xfrm>
            <a:off x="515330" y="541255"/>
            <a:ext cx="52648" cy="42343"/>
          </a:xfrm>
          <a:custGeom>
            <a:avLst/>
            <a:gdLst/>
            <a:ahLst/>
            <a:cxnLst/>
            <a:rect l="l" t="t" r="r" b="b"/>
            <a:pathLst>
              <a:path w="1645" h="1323" extrusionOk="0">
                <a:moveTo>
                  <a:pt x="1296" y="0"/>
                </a:moveTo>
                <a:cubicBezTo>
                  <a:pt x="1248" y="0"/>
                  <a:pt x="1199" y="17"/>
                  <a:pt x="1154" y="57"/>
                </a:cubicBezTo>
                <a:lnTo>
                  <a:pt x="177" y="926"/>
                </a:lnTo>
                <a:cubicBezTo>
                  <a:pt x="1" y="1084"/>
                  <a:pt x="158" y="1323"/>
                  <a:pt x="344" y="1323"/>
                </a:cubicBezTo>
                <a:cubicBezTo>
                  <a:pt x="395" y="1323"/>
                  <a:pt x="449" y="1304"/>
                  <a:pt x="499" y="1260"/>
                </a:cubicBezTo>
                <a:lnTo>
                  <a:pt x="1475" y="402"/>
                </a:lnTo>
                <a:cubicBezTo>
                  <a:pt x="1645" y="242"/>
                  <a:pt x="1479" y="0"/>
                  <a:pt x="1296" y="0"/>
                </a:cubicBezTo>
                <a:close/>
              </a:path>
            </a:pathLst>
          </a:custGeom>
          <a:solidFill>
            <a:srgbClr val="613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52" name="Google Shape;7852;p57"/>
          <p:cNvSpPr/>
          <p:nvPr/>
        </p:nvSpPr>
        <p:spPr>
          <a:xfrm>
            <a:off x="563562" y="585134"/>
            <a:ext cx="37926" cy="75468"/>
          </a:xfrm>
          <a:custGeom>
            <a:avLst/>
            <a:gdLst/>
            <a:ahLst/>
            <a:cxnLst/>
            <a:rect l="l" t="t" r="r" b="b"/>
            <a:pathLst>
              <a:path w="1185" h="2358" extrusionOk="0">
                <a:moveTo>
                  <a:pt x="895" y="0"/>
                </a:moveTo>
                <a:cubicBezTo>
                  <a:pt x="804" y="0"/>
                  <a:pt x="712" y="45"/>
                  <a:pt x="671" y="151"/>
                </a:cubicBezTo>
                <a:cubicBezTo>
                  <a:pt x="433" y="782"/>
                  <a:pt x="218" y="1413"/>
                  <a:pt x="52" y="2056"/>
                </a:cubicBezTo>
                <a:cubicBezTo>
                  <a:pt x="0" y="2238"/>
                  <a:pt x="146" y="2357"/>
                  <a:pt x="285" y="2357"/>
                </a:cubicBezTo>
                <a:cubicBezTo>
                  <a:pt x="374" y="2357"/>
                  <a:pt x="460" y="2309"/>
                  <a:pt x="492" y="2198"/>
                </a:cubicBezTo>
                <a:cubicBezTo>
                  <a:pt x="671" y="1544"/>
                  <a:pt x="873" y="913"/>
                  <a:pt x="1111" y="293"/>
                </a:cubicBezTo>
                <a:cubicBezTo>
                  <a:pt x="1185" y="117"/>
                  <a:pt x="1041" y="0"/>
                  <a:pt x="895" y="0"/>
                </a:cubicBezTo>
                <a:close/>
              </a:path>
            </a:pathLst>
          </a:custGeom>
          <a:solidFill>
            <a:srgbClr val="613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53" name="Google Shape;7853;p57"/>
          <p:cNvSpPr/>
          <p:nvPr/>
        </p:nvSpPr>
        <p:spPr>
          <a:xfrm>
            <a:off x="644150" y="594703"/>
            <a:ext cx="61130" cy="43399"/>
          </a:xfrm>
          <a:custGeom>
            <a:avLst/>
            <a:gdLst/>
            <a:ahLst/>
            <a:cxnLst/>
            <a:rect l="l" t="t" r="r" b="b"/>
            <a:pathLst>
              <a:path w="1910" h="1356" extrusionOk="0">
                <a:moveTo>
                  <a:pt x="370" y="0"/>
                </a:moveTo>
                <a:cubicBezTo>
                  <a:pt x="176" y="0"/>
                  <a:pt x="1" y="225"/>
                  <a:pt x="189" y="375"/>
                </a:cubicBezTo>
                <a:cubicBezTo>
                  <a:pt x="593" y="709"/>
                  <a:pt x="1022" y="1030"/>
                  <a:pt x="1463" y="1316"/>
                </a:cubicBezTo>
                <a:cubicBezTo>
                  <a:pt x="1504" y="1344"/>
                  <a:pt x="1545" y="1356"/>
                  <a:pt x="1584" y="1356"/>
                </a:cubicBezTo>
                <a:cubicBezTo>
                  <a:pt x="1778" y="1356"/>
                  <a:pt x="1909" y="1052"/>
                  <a:pt x="1701" y="923"/>
                </a:cubicBezTo>
                <a:cubicBezTo>
                  <a:pt x="1296" y="649"/>
                  <a:pt x="903" y="364"/>
                  <a:pt x="522" y="54"/>
                </a:cubicBezTo>
                <a:cubicBezTo>
                  <a:pt x="474" y="16"/>
                  <a:pt x="421" y="0"/>
                  <a:pt x="370" y="0"/>
                </a:cubicBezTo>
                <a:close/>
              </a:path>
            </a:pathLst>
          </a:custGeom>
          <a:solidFill>
            <a:srgbClr val="613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54" name="Google Shape;7854;p57"/>
          <p:cNvSpPr/>
          <p:nvPr/>
        </p:nvSpPr>
        <p:spPr>
          <a:xfrm>
            <a:off x="666010" y="509922"/>
            <a:ext cx="66858" cy="19459"/>
          </a:xfrm>
          <a:custGeom>
            <a:avLst/>
            <a:gdLst/>
            <a:ahLst/>
            <a:cxnLst/>
            <a:rect l="l" t="t" r="r" b="b"/>
            <a:pathLst>
              <a:path w="2089" h="608" extrusionOk="0">
                <a:moveTo>
                  <a:pt x="1803" y="0"/>
                </a:moveTo>
                <a:cubicBezTo>
                  <a:pt x="1799" y="0"/>
                  <a:pt x="1795" y="0"/>
                  <a:pt x="1792" y="0"/>
                </a:cubicBezTo>
                <a:cubicBezTo>
                  <a:pt x="1280" y="24"/>
                  <a:pt x="780" y="72"/>
                  <a:pt x="280" y="155"/>
                </a:cubicBezTo>
                <a:cubicBezTo>
                  <a:pt x="0" y="200"/>
                  <a:pt x="77" y="601"/>
                  <a:pt x="334" y="601"/>
                </a:cubicBezTo>
                <a:cubicBezTo>
                  <a:pt x="351" y="601"/>
                  <a:pt x="368" y="599"/>
                  <a:pt x="387" y="596"/>
                </a:cubicBezTo>
                <a:lnTo>
                  <a:pt x="387" y="607"/>
                </a:lnTo>
                <a:cubicBezTo>
                  <a:pt x="839" y="536"/>
                  <a:pt x="1303" y="488"/>
                  <a:pt x="1768" y="465"/>
                </a:cubicBezTo>
                <a:cubicBezTo>
                  <a:pt x="2062" y="453"/>
                  <a:pt x="2089" y="0"/>
                  <a:pt x="1803" y="0"/>
                </a:cubicBezTo>
                <a:close/>
              </a:path>
            </a:pathLst>
          </a:custGeom>
          <a:solidFill>
            <a:srgbClr val="613B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55" name="Google Shape;7855;p57"/>
          <p:cNvGrpSpPr/>
          <p:nvPr/>
        </p:nvGrpSpPr>
        <p:grpSpPr>
          <a:xfrm>
            <a:off x="165068" y="105987"/>
            <a:ext cx="831138" cy="624322"/>
            <a:chOff x="165068" y="105987"/>
            <a:chExt cx="831138" cy="624322"/>
          </a:xfrm>
        </p:grpSpPr>
        <p:sp>
          <p:nvSpPr>
            <p:cNvPr id="7856" name="Google Shape;7856;p57"/>
            <p:cNvSpPr/>
            <p:nvPr/>
          </p:nvSpPr>
          <p:spPr>
            <a:xfrm>
              <a:off x="240919" y="105987"/>
              <a:ext cx="693164" cy="624322"/>
            </a:xfrm>
            <a:custGeom>
              <a:avLst/>
              <a:gdLst/>
              <a:ahLst/>
              <a:cxnLst/>
              <a:rect l="l" t="t" r="r" b="b"/>
              <a:pathLst>
                <a:path w="21658" h="19507" extrusionOk="0">
                  <a:moveTo>
                    <a:pt x="14252" y="1"/>
                  </a:moveTo>
                  <a:cubicBezTo>
                    <a:pt x="12359" y="1"/>
                    <a:pt x="10478" y="251"/>
                    <a:pt x="8656" y="715"/>
                  </a:cubicBezTo>
                  <a:cubicBezTo>
                    <a:pt x="6811" y="1108"/>
                    <a:pt x="5025" y="1739"/>
                    <a:pt x="3334" y="2584"/>
                  </a:cubicBezTo>
                  <a:cubicBezTo>
                    <a:pt x="2417" y="3049"/>
                    <a:pt x="1489" y="3608"/>
                    <a:pt x="905" y="4465"/>
                  </a:cubicBezTo>
                  <a:cubicBezTo>
                    <a:pt x="274" y="5394"/>
                    <a:pt x="107" y="6561"/>
                    <a:pt x="72" y="7692"/>
                  </a:cubicBezTo>
                  <a:cubicBezTo>
                    <a:pt x="0" y="9597"/>
                    <a:pt x="238" y="11502"/>
                    <a:pt x="774" y="13348"/>
                  </a:cubicBezTo>
                  <a:cubicBezTo>
                    <a:pt x="1119" y="14538"/>
                    <a:pt x="1667" y="15764"/>
                    <a:pt x="2727" y="16384"/>
                  </a:cubicBezTo>
                  <a:cubicBezTo>
                    <a:pt x="3241" y="16683"/>
                    <a:pt x="3829" y="16805"/>
                    <a:pt x="4420" y="16805"/>
                  </a:cubicBezTo>
                  <a:cubicBezTo>
                    <a:pt x="4650" y="16805"/>
                    <a:pt x="4881" y="16786"/>
                    <a:pt x="5108" y="16753"/>
                  </a:cubicBezTo>
                  <a:cubicBezTo>
                    <a:pt x="5918" y="16646"/>
                    <a:pt x="6692" y="16360"/>
                    <a:pt x="7466" y="16086"/>
                  </a:cubicBezTo>
                  <a:cubicBezTo>
                    <a:pt x="7519" y="16059"/>
                    <a:pt x="7586" y="16046"/>
                    <a:pt x="7651" y="16046"/>
                  </a:cubicBezTo>
                  <a:cubicBezTo>
                    <a:pt x="7673" y="16046"/>
                    <a:pt x="7695" y="16047"/>
                    <a:pt x="7716" y="16050"/>
                  </a:cubicBezTo>
                  <a:cubicBezTo>
                    <a:pt x="7823" y="16086"/>
                    <a:pt x="7894" y="16205"/>
                    <a:pt x="7954" y="16312"/>
                  </a:cubicBezTo>
                  <a:lnTo>
                    <a:pt x="8894" y="18039"/>
                  </a:lnTo>
                  <a:cubicBezTo>
                    <a:pt x="9359" y="18884"/>
                    <a:pt x="9871" y="19372"/>
                    <a:pt x="10823" y="19479"/>
                  </a:cubicBezTo>
                  <a:cubicBezTo>
                    <a:pt x="11011" y="19497"/>
                    <a:pt x="11198" y="19506"/>
                    <a:pt x="11385" y="19506"/>
                  </a:cubicBezTo>
                  <a:cubicBezTo>
                    <a:pt x="11946" y="19506"/>
                    <a:pt x="12502" y="19426"/>
                    <a:pt x="13038" y="19265"/>
                  </a:cubicBezTo>
                  <a:cubicBezTo>
                    <a:pt x="13776" y="19134"/>
                    <a:pt x="14490" y="18860"/>
                    <a:pt x="15121" y="18455"/>
                  </a:cubicBezTo>
                  <a:cubicBezTo>
                    <a:pt x="15931" y="17943"/>
                    <a:pt x="16169" y="17277"/>
                    <a:pt x="16205" y="16312"/>
                  </a:cubicBezTo>
                  <a:lnTo>
                    <a:pt x="16276" y="14348"/>
                  </a:lnTo>
                  <a:cubicBezTo>
                    <a:pt x="16264" y="14229"/>
                    <a:pt x="16300" y="14110"/>
                    <a:pt x="16371" y="14014"/>
                  </a:cubicBezTo>
                  <a:cubicBezTo>
                    <a:pt x="16443" y="13955"/>
                    <a:pt x="16526" y="13931"/>
                    <a:pt x="16610" y="13931"/>
                  </a:cubicBezTo>
                  <a:cubicBezTo>
                    <a:pt x="17419" y="13824"/>
                    <a:pt x="18241" y="13729"/>
                    <a:pt x="19015" y="13467"/>
                  </a:cubicBezTo>
                  <a:cubicBezTo>
                    <a:pt x="19788" y="13205"/>
                    <a:pt x="20527" y="12764"/>
                    <a:pt x="20979" y="12074"/>
                  </a:cubicBezTo>
                  <a:cubicBezTo>
                    <a:pt x="21658" y="11050"/>
                    <a:pt x="21586" y="9692"/>
                    <a:pt x="21360" y="8478"/>
                  </a:cubicBezTo>
                  <a:cubicBezTo>
                    <a:pt x="21015" y="6597"/>
                    <a:pt x="20384" y="4787"/>
                    <a:pt x="19467" y="3108"/>
                  </a:cubicBezTo>
                  <a:cubicBezTo>
                    <a:pt x="18919" y="2120"/>
                    <a:pt x="18253" y="1144"/>
                    <a:pt x="17276" y="596"/>
                  </a:cubicBezTo>
                  <a:cubicBezTo>
                    <a:pt x="16359" y="84"/>
                    <a:pt x="15288" y="1"/>
                    <a:pt x="14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57"/>
            <p:cNvSpPr/>
            <p:nvPr/>
          </p:nvSpPr>
          <p:spPr>
            <a:xfrm>
              <a:off x="351433" y="337703"/>
              <a:ext cx="156248" cy="212577"/>
            </a:xfrm>
            <a:custGeom>
              <a:avLst/>
              <a:gdLst/>
              <a:ahLst/>
              <a:cxnLst/>
              <a:rect l="l" t="t" r="r" b="b"/>
              <a:pathLst>
                <a:path w="4882" h="6642" extrusionOk="0">
                  <a:moveTo>
                    <a:pt x="1963" y="1"/>
                  </a:moveTo>
                  <a:cubicBezTo>
                    <a:pt x="1864" y="1"/>
                    <a:pt x="1765" y="12"/>
                    <a:pt x="1667" y="35"/>
                  </a:cubicBezTo>
                  <a:cubicBezTo>
                    <a:pt x="548" y="297"/>
                    <a:pt x="0" y="1988"/>
                    <a:pt x="429" y="3798"/>
                  </a:cubicBezTo>
                  <a:cubicBezTo>
                    <a:pt x="819" y="5447"/>
                    <a:pt x="1893" y="6642"/>
                    <a:pt x="2918" y="6642"/>
                  </a:cubicBezTo>
                  <a:cubicBezTo>
                    <a:pt x="3018" y="6642"/>
                    <a:pt x="3117" y="6631"/>
                    <a:pt x="3215" y="6608"/>
                  </a:cubicBezTo>
                  <a:cubicBezTo>
                    <a:pt x="4322" y="6346"/>
                    <a:pt x="4882" y="4667"/>
                    <a:pt x="4453" y="2845"/>
                  </a:cubicBezTo>
                  <a:cubicBezTo>
                    <a:pt x="4062" y="1196"/>
                    <a:pt x="2989" y="1"/>
                    <a:pt x="1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57"/>
            <p:cNvSpPr/>
            <p:nvPr/>
          </p:nvSpPr>
          <p:spPr>
            <a:xfrm>
              <a:off x="661977" y="269885"/>
              <a:ext cx="155896" cy="212577"/>
            </a:xfrm>
            <a:custGeom>
              <a:avLst/>
              <a:gdLst/>
              <a:ahLst/>
              <a:cxnLst/>
              <a:rect l="l" t="t" r="r" b="b"/>
              <a:pathLst>
                <a:path w="4871" h="6642" extrusionOk="0">
                  <a:moveTo>
                    <a:pt x="1955" y="1"/>
                  </a:moveTo>
                  <a:cubicBezTo>
                    <a:pt x="1855" y="1"/>
                    <a:pt x="1755" y="12"/>
                    <a:pt x="1656" y="35"/>
                  </a:cubicBezTo>
                  <a:cubicBezTo>
                    <a:pt x="548" y="309"/>
                    <a:pt x="1" y="1988"/>
                    <a:pt x="429" y="3797"/>
                  </a:cubicBezTo>
                  <a:cubicBezTo>
                    <a:pt x="820" y="5447"/>
                    <a:pt x="1883" y="6642"/>
                    <a:pt x="2916" y="6642"/>
                  </a:cubicBezTo>
                  <a:cubicBezTo>
                    <a:pt x="3016" y="6642"/>
                    <a:pt x="3116" y="6630"/>
                    <a:pt x="3215" y="6607"/>
                  </a:cubicBezTo>
                  <a:cubicBezTo>
                    <a:pt x="4323" y="6345"/>
                    <a:pt x="4870" y="4667"/>
                    <a:pt x="4442" y="2845"/>
                  </a:cubicBezTo>
                  <a:cubicBezTo>
                    <a:pt x="4051" y="1195"/>
                    <a:pt x="2988" y="1"/>
                    <a:pt x="1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57"/>
            <p:cNvSpPr/>
            <p:nvPr/>
          </p:nvSpPr>
          <p:spPr>
            <a:xfrm>
              <a:off x="517059" y="464507"/>
              <a:ext cx="199455" cy="178844"/>
            </a:xfrm>
            <a:custGeom>
              <a:avLst/>
              <a:gdLst/>
              <a:ahLst/>
              <a:cxnLst/>
              <a:rect l="l" t="t" r="r" b="b"/>
              <a:pathLst>
                <a:path w="6232" h="5588" extrusionOk="0">
                  <a:moveTo>
                    <a:pt x="5252" y="1"/>
                  </a:moveTo>
                  <a:cubicBezTo>
                    <a:pt x="5111" y="1"/>
                    <a:pt x="4972" y="107"/>
                    <a:pt x="5029" y="276"/>
                  </a:cubicBezTo>
                  <a:cubicBezTo>
                    <a:pt x="5445" y="1645"/>
                    <a:pt x="5755" y="4039"/>
                    <a:pt x="4302" y="4908"/>
                  </a:cubicBezTo>
                  <a:cubicBezTo>
                    <a:pt x="3979" y="5102"/>
                    <a:pt x="3673" y="5186"/>
                    <a:pt x="3385" y="5186"/>
                  </a:cubicBezTo>
                  <a:cubicBezTo>
                    <a:pt x="1922" y="5186"/>
                    <a:pt x="922" y="3000"/>
                    <a:pt x="504" y="1836"/>
                  </a:cubicBezTo>
                  <a:cubicBezTo>
                    <a:pt x="465" y="1723"/>
                    <a:pt x="365" y="1673"/>
                    <a:pt x="269" y="1673"/>
                  </a:cubicBezTo>
                  <a:cubicBezTo>
                    <a:pt x="131" y="1673"/>
                    <a:pt x="1" y="1775"/>
                    <a:pt x="64" y="1943"/>
                  </a:cubicBezTo>
                  <a:lnTo>
                    <a:pt x="52" y="1943"/>
                  </a:lnTo>
                  <a:cubicBezTo>
                    <a:pt x="605" y="3479"/>
                    <a:pt x="1642" y="5587"/>
                    <a:pt x="3398" y="5587"/>
                  </a:cubicBezTo>
                  <a:cubicBezTo>
                    <a:pt x="3684" y="5587"/>
                    <a:pt x="3989" y="5531"/>
                    <a:pt x="4314" y="5408"/>
                  </a:cubicBezTo>
                  <a:cubicBezTo>
                    <a:pt x="6231" y="4682"/>
                    <a:pt x="5957" y="1717"/>
                    <a:pt x="5481" y="169"/>
                  </a:cubicBezTo>
                  <a:cubicBezTo>
                    <a:pt x="5447" y="52"/>
                    <a:pt x="5349" y="1"/>
                    <a:pt x="5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57"/>
            <p:cNvSpPr/>
            <p:nvPr/>
          </p:nvSpPr>
          <p:spPr>
            <a:xfrm>
              <a:off x="542342" y="364876"/>
              <a:ext cx="103280" cy="121587"/>
            </a:xfrm>
            <a:custGeom>
              <a:avLst/>
              <a:gdLst/>
              <a:ahLst/>
              <a:cxnLst/>
              <a:rect l="l" t="t" r="r" b="b"/>
              <a:pathLst>
                <a:path w="3227" h="3799" extrusionOk="0">
                  <a:moveTo>
                    <a:pt x="1137" y="1"/>
                  </a:moveTo>
                  <a:cubicBezTo>
                    <a:pt x="909" y="1"/>
                    <a:pt x="691" y="125"/>
                    <a:pt x="512" y="448"/>
                  </a:cubicBezTo>
                  <a:cubicBezTo>
                    <a:pt x="179" y="1044"/>
                    <a:pt x="36" y="1818"/>
                    <a:pt x="12" y="2496"/>
                  </a:cubicBezTo>
                  <a:cubicBezTo>
                    <a:pt x="0" y="2889"/>
                    <a:pt x="60" y="3330"/>
                    <a:pt x="334" y="3604"/>
                  </a:cubicBezTo>
                  <a:cubicBezTo>
                    <a:pt x="445" y="3733"/>
                    <a:pt x="599" y="3798"/>
                    <a:pt x="757" y="3798"/>
                  </a:cubicBezTo>
                  <a:cubicBezTo>
                    <a:pt x="803" y="3798"/>
                    <a:pt x="848" y="3793"/>
                    <a:pt x="893" y="3782"/>
                  </a:cubicBezTo>
                  <a:cubicBezTo>
                    <a:pt x="1072" y="3699"/>
                    <a:pt x="1191" y="3544"/>
                    <a:pt x="1250" y="3365"/>
                  </a:cubicBezTo>
                  <a:cubicBezTo>
                    <a:pt x="1405" y="2973"/>
                    <a:pt x="1441" y="2544"/>
                    <a:pt x="1369" y="2139"/>
                  </a:cubicBezTo>
                  <a:lnTo>
                    <a:pt x="1369" y="2139"/>
                  </a:lnTo>
                  <a:cubicBezTo>
                    <a:pt x="1584" y="2580"/>
                    <a:pt x="1858" y="3068"/>
                    <a:pt x="2334" y="3211"/>
                  </a:cubicBezTo>
                  <a:cubicBezTo>
                    <a:pt x="2399" y="3234"/>
                    <a:pt x="2471" y="3246"/>
                    <a:pt x="2542" y="3246"/>
                  </a:cubicBezTo>
                  <a:cubicBezTo>
                    <a:pt x="2614" y="3246"/>
                    <a:pt x="2685" y="3234"/>
                    <a:pt x="2750" y="3211"/>
                  </a:cubicBezTo>
                  <a:cubicBezTo>
                    <a:pt x="2929" y="3127"/>
                    <a:pt x="3060" y="2973"/>
                    <a:pt x="3120" y="2794"/>
                  </a:cubicBezTo>
                  <a:cubicBezTo>
                    <a:pt x="3227" y="2461"/>
                    <a:pt x="3191" y="2091"/>
                    <a:pt x="3036" y="1782"/>
                  </a:cubicBezTo>
                  <a:cubicBezTo>
                    <a:pt x="2881" y="1472"/>
                    <a:pt x="2691" y="1187"/>
                    <a:pt x="2453" y="937"/>
                  </a:cubicBezTo>
                  <a:cubicBezTo>
                    <a:pt x="2124" y="528"/>
                    <a:pt x="1607" y="1"/>
                    <a:pt x="1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57"/>
            <p:cNvSpPr/>
            <p:nvPr/>
          </p:nvSpPr>
          <p:spPr>
            <a:xfrm>
              <a:off x="165068" y="161324"/>
              <a:ext cx="831138" cy="470441"/>
            </a:xfrm>
            <a:custGeom>
              <a:avLst/>
              <a:gdLst/>
              <a:ahLst/>
              <a:cxnLst/>
              <a:rect l="l" t="t" r="r" b="b"/>
              <a:pathLst>
                <a:path w="25969" h="14699" extrusionOk="0">
                  <a:moveTo>
                    <a:pt x="19879" y="459"/>
                  </a:moveTo>
                  <a:cubicBezTo>
                    <a:pt x="22137" y="459"/>
                    <a:pt x="24223" y="2124"/>
                    <a:pt x="24790" y="4558"/>
                  </a:cubicBezTo>
                  <a:cubicBezTo>
                    <a:pt x="25457" y="7380"/>
                    <a:pt x="23861" y="10166"/>
                    <a:pt x="21230" y="10797"/>
                  </a:cubicBezTo>
                  <a:cubicBezTo>
                    <a:pt x="20879" y="10880"/>
                    <a:pt x="20527" y="10920"/>
                    <a:pt x="20180" y="10920"/>
                  </a:cubicBezTo>
                  <a:cubicBezTo>
                    <a:pt x="17929" y="10920"/>
                    <a:pt x="15842" y="9254"/>
                    <a:pt x="15265" y="6820"/>
                  </a:cubicBezTo>
                  <a:cubicBezTo>
                    <a:pt x="14598" y="4010"/>
                    <a:pt x="16193" y="1201"/>
                    <a:pt x="18825" y="581"/>
                  </a:cubicBezTo>
                  <a:cubicBezTo>
                    <a:pt x="19177" y="499"/>
                    <a:pt x="19530" y="459"/>
                    <a:pt x="19879" y="459"/>
                  </a:cubicBezTo>
                  <a:close/>
                  <a:moveTo>
                    <a:pt x="5798" y="3792"/>
                  </a:moveTo>
                  <a:cubicBezTo>
                    <a:pt x="8055" y="3792"/>
                    <a:pt x="10139" y="5449"/>
                    <a:pt x="10717" y="7892"/>
                  </a:cubicBezTo>
                  <a:cubicBezTo>
                    <a:pt x="11383" y="10702"/>
                    <a:pt x="9776" y="13500"/>
                    <a:pt x="7157" y="14131"/>
                  </a:cubicBezTo>
                  <a:cubicBezTo>
                    <a:pt x="6805" y="14214"/>
                    <a:pt x="6452" y="14253"/>
                    <a:pt x="6103" y="14253"/>
                  </a:cubicBezTo>
                  <a:cubicBezTo>
                    <a:pt x="3844" y="14253"/>
                    <a:pt x="1757" y="12586"/>
                    <a:pt x="1180" y="10142"/>
                  </a:cubicBezTo>
                  <a:cubicBezTo>
                    <a:pt x="513" y="7332"/>
                    <a:pt x="2108" y="4534"/>
                    <a:pt x="4740" y="3915"/>
                  </a:cubicBezTo>
                  <a:cubicBezTo>
                    <a:pt x="5093" y="3832"/>
                    <a:pt x="5448" y="3792"/>
                    <a:pt x="5798" y="3792"/>
                  </a:cubicBezTo>
                  <a:close/>
                  <a:moveTo>
                    <a:pt x="19899" y="1"/>
                  </a:moveTo>
                  <a:cubicBezTo>
                    <a:pt x="19508" y="1"/>
                    <a:pt x="19113" y="46"/>
                    <a:pt x="18718" y="141"/>
                  </a:cubicBezTo>
                  <a:cubicBezTo>
                    <a:pt x="16265" y="712"/>
                    <a:pt x="14634" y="2998"/>
                    <a:pt x="14646" y="5558"/>
                  </a:cubicBezTo>
                  <a:cubicBezTo>
                    <a:pt x="14185" y="5285"/>
                    <a:pt x="13677" y="5155"/>
                    <a:pt x="13175" y="5155"/>
                  </a:cubicBezTo>
                  <a:cubicBezTo>
                    <a:pt x="12210" y="5155"/>
                    <a:pt x="11265" y="5638"/>
                    <a:pt x="10717" y="6523"/>
                  </a:cubicBezTo>
                  <a:cubicBezTo>
                    <a:pt x="9765" y="4579"/>
                    <a:pt x="7843" y="3326"/>
                    <a:pt x="5795" y="3326"/>
                  </a:cubicBezTo>
                  <a:cubicBezTo>
                    <a:pt x="5410" y="3326"/>
                    <a:pt x="5021" y="3370"/>
                    <a:pt x="4632" y="3463"/>
                  </a:cubicBezTo>
                  <a:cubicBezTo>
                    <a:pt x="1751" y="4141"/>
                    <a:pt x="1" y="7178"/>
                    <a:pt x="727" y="10249"/>
                  </a:cubicBezTo>
                  <a:cubicBezTo>
                    <a:pt x="1354" y="12891"/>
                    <a:pt x="3623" y="14699"/>
                    <a:pt x="6079" y="14699"/>
                  </a:cubicBezTo>
                  <a:cubicBezTo>
                    <a:pt x="6467" y="14699"/>
                    <a:pt x="6860" y="14654"/>
                    <a:pt x="7252" y="14559"/>
                  </a:cubicBezTo>
                  <a:cubicBezTo>
                    <a:pt x="10133" y="13881"/>
                    <a:pt x="11883" y="10845"/>
                    <a:pt x="11157" y="7773"/>
                  </a:cubicBezTo>
                  <a:cubicBezTo>
                    <a:pt x="11098" y="7523"/>
                    <a:pt x="11026" y="7285"/>
                    <a:pt x="10931" y="7035"/>
                  </a:cubicBezTo>
                  <a:cubicBezTo>
                    <a:pt x="11345" y="6115"/>
                    <a:pt x="12241" y="5601"/>
                    <a:pt x="13157" y="5601"/>
                  </a:cubicBezTo>
                  <a:cubicBezTo>
                    <a:pt x="13689" y="5601"/>
                    <a:pt x="14227" y="5774"/>
                    <a:pt x="14681" y="6142"/>
                  </a:cubicBezTo>
                  <a:cubicBezTo>
                    <a:pt x="14705" y="6404"/>
                    <a:pt x="14753" y="6666"/>
                    <a:pt x="14812" y="6916"/>
                  </a:cubicBezTo>
                  <a:cubicBezTo>
                    <a:pt x="15440" y="9572"/>
                    <a:pt x="17715" y="11373"/>
                    <a:pt x="20175" y="11373"/>
                  </a:cubicBezTo>
                  <a:cubicBezTo>
                    <a:pt x="20560" y="11373"/>
                    <a:pt x="20949" y="11329"/>
                    <a:pt x="21337" y="11238"/>
                  </a:cubicBezTo>
                  <a:cubicBezTo>
                    <a:pt x="24218" y="10547"/>
                    <a:pt x="25968" y="7511"/>
                    <a:pt x="25242" y="4451"/>
                  </a:cubicBezTo>
                  <a:cubicBezTo>
                    <a:pt x="24615" y="1800"/>
                    <a:pt x="22358" y="1"/>
                    <a:pt x="198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2" name="Google Shape;7862;p57"/>
          <p:cNvGrpSpPr/>
          <p:nvPr/>
        </p:nvGrpSpPr>
        <p:grpSpPr>
          <a:xfrm>
            <a:off x="4694538" y="383077"/>
            <a:ext cx="751861" cy="525458"/>
            <a:chOff x="4692463" y="-799148"/>
            <a:chExt cx="751861" cy="525458"/>
          </a:xfrm>
        </p:grpSpPr>
        <p:sp>
          <p:nvSpPr>
            <p:cNvPr id="7863" name="Google Shape;7863;p57"/>
            <p:cNvSpPr/>
            <p:nvPr/>
          </p:nvSpPr>
          <p:spPr>
            <a:xfrm>
              <a:off x="4771323" y="-799148"/>
              <a:ext cx="569721" cy="510128"/>
            </a:xfrm>
            <a:custGeom>
              <a:avLst/>
              <a:gdLst/>
              <a:ahLst/>
              <a:cxnLst/>
              <a:rect l="l" t="t" r="r" b="b"/>
              <a:pathLst>
                <a:path w="17801" h="15939" extrusionOk="0">
                  <a:moveTo>
                    <a:pt x="8894" y="0"/>
                  </a:moveTo>
                  <a:cubicBezTo>
                    <a:pt x="5474" y="0"/>
                    <a:pt x="2316" y="2220"/>
                    <a:pt x="1275" y="5666"/>
                  </a:cubicBezTo>
                  <a:cubicBezTo>
                    <a:pt x="1" y="9881"/>
                    <a:pt x="2382" y="14322"/>
                    <a:pt x="6597" y="15596"/>
                  </a:cubicBezTo>
                  <a:cubicBezTo>
                    <a:pt x="7366" y="15828"/>
                    <a:pt x="8143" y="15939"/>
                    <a:pt x="8907" y="15939"/>
                  </a:cubicBezTo>
                  <a:cubicBezTo>
                    <a:pt x="12328" y="15939"/>
                    <a:pt x="15485" y="13719"/>
                    <a:pt x="16527" y="10273"/>
                  </a:cubicBezTo>
                  <a:cubicBezTo>
                    <a:pt x="17801" y="6059"/>
                    <a:pt x="15419" y="1618"/>
                    <a:pt x="11204" y="344"/>
                  </a:cubicBezTo>
                  <a:cubicBezTo>
                    <a:pt x="10435" y="111"/>
                    <a:pt x="9658" y="0"/>
                    <a:pt x="88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57"/>
            <p:cNvSpPr/>
            <p:nvPr/>
          </p:nvSpPr>
          <p:spPr>
            <a:xfrm>
              <a:off x="4692463" y="-707357"/>
              <a:ext cx="751861" cy="389245"/>
            </a:xfrm>
            <a:custGeom>
              <a:avLst/>
              <a:gdLst/>
              <a:ahLst/>
              <a:cxnLst/>
              <a:rect l="l" t="t" r="r" b="b"/>
              <a:pathLst>
                <a:path w="23492" h="12162" extrusionOk="0">
                  <a:moveTo>
                    <a:pt x="3504" y="1"/>
                  </a:moveTo>
                  <a:cubicBezTo>
                    <a:pt x="3337" y="1"/>
                    <a:pt x="3168" y="8"/>
                    <a:pt x="3000" y="24"/>
                  </a:cubicBezTo>
                  <a:cubicBezTo>
                    <a:pt x="2584" y="59"/>
                    <a:pt x="2179" y="143"/>
                    <a:pt x="1774" y="274"/>
                  </a:cubicBezTo>
                  <a:cubicBezTo>
                    <a:pt x="1310" y="416"/>
                    <a:pt x="881" y="678"/>
                    <a:pt x="548" y="1036"/>
                  </a:cubicBezTo>
                  <a:cubicBezTo>
                    <a:pt x="357" y="1238"/>
                    <a:pt x="214" y="1488"/>
                    <a:pt x="119" y="1750"/>
                  </a:cubicBezTo>
                  <a:cubicBezTo>
                    <a:pt x="36" y="2024"/>
                    <a:pt x="0" y="2310"/>
                    <a:pt x="24" y="2607"/>
                  </a:cubicBezTo>
                  <a:cubicBezTo>
                    <a:pt x="83" y="3179"/>
                    <a:pt x="286" y="3738"/>
                    <a:pt x="607" y="4226"/>
                  </a:cubicBezTo>
                  <a:cubicBezTo>
                    <a:pt x="941" y="4727"/>
                    <a:pt x="1322" y="5191"/>
                    <a:pt x="1762" y="5596"/>
                  </a:cubicBezTo>
                  <a:cubicBezTo>
                    <a:pt x="2227" y="6012"/>
                    <a:pt x="2703" y="6393"/>
                    <a:pt x="3203" y="6763"/>
                  </a:cubicBezTo>
                  <a:cubicBezTo>
                    <a:pt x="3501" y="6977"/>
                    <a:pt x="3822" y="7191"/>
                    <a:pt x="4143" y="7394"/>
                  </a:cubicBezTo>
                  <a:cubicBezTo>
                    <a:pt x="4941" y="7894"/>
                    <a:pt x="5763" y="8358"/>
                    <a:pt x="6608" y="8763"/>
                  </a:cubicBezTo>
                  <a:cubicBezTo>
                    <a:pt x="7870" y="9382"/>
                    <a:pt x="9168" y="9918"/>
                    <a:pt x="10501" y="10382"/>
                  </a:cubicBezTo>
                  <a:cubicBezTo>
                    <a:pt x="11823" y="10846"/>
                    <a:pt x="13180" y="11239"/>
                    <a:pt x="14550" y="11549"/>
                  </a:cubicBezTo>
                  <a:cubicBezTo>
                    <a:pt x="15216" y="11704"/>
                    <a:pt x="15871" y="11835"/>
                    <a:pt x="16514" y="11942"/>
                  </a:cubicBezTo>
                  <a:cubicBezTo>
                    <a:pt x="16669" y="11966"/>
                    <a:pt x="16824" y="12001"/>
                    <a:pt x="16978" y="12025"/>
                  </a:cubicBezTo>
                  <a:cubicBezTo>
                    <a:pt x="17467" y="12097"/>
                    <a:pt x="17967" y="12144"/>
                    <a:pt x="18455" y="12156"/>
                  </a:cubicBezTo>
                  <a:cubicBezTo>
                    <a:pt x="18557" y="12160"/>
                    <a:pt x="18659" y="12162"/>
                    <a:pt x="18760" y="12162"/>
                  </a:cubicBezTo>
                  <a:cubicBezTo>
                    <a:pt x="19940" y="12162"/>
                    <a:pt x="21084" y="11905"/>
                    <a:pt x="22027" y="11346"/>
                  </a:cubicBezTo>
                  <a:cubicBezTo>
                    <a:pt x="22551" y="11049"/>
                    <a:pt x="22979" y="10632"/>
                    <a:pt x="23265" y="10108"/>
                  </a:cubicBezTo>
                  <a:cubicBezTo>
                    <a:pt x="23336" y="9989"/>
                    <a:pt x="23396" y="9846"/>
                    <a:pt x="23444" y="9703"/>
                  </a:cubicBezTo>
                  <a:cubicBezTo>
                    <a:pt x="23455" y="9632"/>
                    <a:pt x="23467" y="9560"/>
                    <a:pt x="23479" y="9489"/>
                  </a:cubicBezTo>
                  <a:lnTo>
                    <a:pt x="23491" y="9275"/>
                  </a:lnTo>
                  <a:cubicBezTo>
                    <a:pt x="23491" y="9013"/>
                    <a:pt x="23455" y="8739"/>
                    <a:pt x="23372" y="8477"/>
                  </a:cubicBezTo>
                  <a:cubicBezTo>
                    <a:pt x="23217" y="8025"/>
                    <a:pt x="22979" y="7608"/>
                    <a:pt x="22670" y="7239"/>
                  </a:cubicBezTo>
                  <a:cubicBezTo>
                    <a:pt x="22396" y="6929"/>
                    <a:pt x="22098" y="6632"/>
                    <a:pt x="21777" y="6382"/>
                  </a:cubicBezTo>
                  <a:cubicBezTo>
                    <a:pt x="21265" y="5977"/>
                    <a:pt x="20717" y="5620"/>
                    <a:pt x="20134" y="5322"/>
                  </a:cubicBezTo>
                  <a:cubicBezTo>
                    <a:pt x="20050" y="5274"/>
                    <a:pt x="19955" y="5227"/>
                    <a:pt x="19872" y="5191"/>
                  </a:cubicBezTo>
                  <a:lnTo>
                    <a:pt x="19872" y="5191"/>
                  </a:lnTo>
                  <a:cubicBezTo>
                    <a:pt x="19884" y="5298"/>
                    <a:pt x="19895" y="5417"/>
                    <a:pt x="19895" y="5524"/>
                  </a:cubicBezTo>
                  <a:lnTo>
                    <a:pt x="19991" y="5584"/>
                  </a:lnTo>
                  <a:cubicBezTo>
                    <a:pt x="20515" y="5917"/>
                    <a:pt x="21015" y="6286"/>
                    <a:pt x="21491" y="6703"/>
                  </a:cubicBezTo>
                  <a:cubicBezTo>
                    <a:pt x="21777" y="6953"/>
                    <a:pt x="22039" y="7239"/>
                    <a:pt x="22277" y="7548"/>
                  </a:cubicBezTo>
                  <a:cubicBezTo>
                    <a:pt x="22527" y="7870"/>
                    <a:pt x="22717" y="8239"/>
                    <a:pt x="22836" y="8632"/>
                  </a:cubicBezTo>
                  <a:cubicBezTo>
                    <a:pt x="22967" y="9037"/>
                    <a:pt x="22932" y="9477"/>
                    <a:pt x="22741" y="9858"/>
                  </a:cubicBezTo>
                  <a:cubicBezTo>
                    <a:pt x="22491" y="10263"/>
                    <a:pt x="22134" y="10584"/>
                    <a:pt x="21705" y="10811"/>
                  </a:cubicBezTo>
                  <a:cubicBezTo>
                    <a:pt x="21241" y="11061"/>
                    <a:pt x="20729" y="11251"/>
                    <a:pt x="20205" y="11346"/>
                  </a:cubicBezTo>
                  <a:cubicBezTo>
                    <a:pt x="19760" y="11430"/>
                    <a:pt x="19315" y="11477"/>
                    <a:pt x="18870" y="11477"/>
                  </a:cubicBezTo>
                  <a:cubicBezTo>
                    <a:pt x="18743" y="11477"/>
                    <a:pt x="18617" y="11473"/>
                    <a:pt x="18491" y="11465"/>
                  </a:cubicBezTo>
                  <a:cubicBezTo>
                    <a:pt x="18217" y="11454"/>
                    <a:pt x="17943" y="11430"/>
                    <a:pt x="17669" y="11394"/>
                  </a:cubicBezTo>
                  <a:cubicBezTo>
                    <a:pt x="17336" y="11358"/>
                    <a:pt x="16990" y="11299"/>
                    <a:pt x="16645" y="11239"/>
                  </a:cubicBezTo>
                  <a:cubicBezTo>
                    <a:pt x="16014" y="11120"/>
                    <a:pt x="15371" y="10989"/>
                    <a:pt x="14716" y="10834"/>
                  </a:cubicBezTo>
                  <a:cubicBezTo>
                    <a:pt x="13383" y="10513"/>
                    <a:pt x="12061" y="10120"/>
                    <a:pt x="10751" y="9668"/>
                  </a:cubicBezTo>
                  <a:cubicBezTo>
                    <a:pt x="8263" y="8787"/>
                    <a:pt x="5941" y="7739"/>
                    <a:pt x="4024" y="6477"/>
                  </a:cubicBezTo>
                  <a:cubicBezTo>
                    <a:pt x="3882" y="6382"/>
                    <a:pt x="3751" y="6286"/>
                    <a:pt x="3620" y="6203"/>
                  </a:cubicBezTo>
                  <a:cubicBezTo>
                    <a:pt x="2619" y="5500"/>
                    <a:pt x="1715" y="4762"/>
                    <a:pt x="1143" y="3893"/>
                  </a:cubicBezTo>
                  <a:cubicBezTo>
                    <a:pt x="869" y="3500"/>
                    <a:pt x="679" y="3036"/>
                    <a:pt x="619" y="2560"/>
                  </a:cubicBezTo>
                  <a:cubicBezTo>
                    <a:pt x="595" y="2345"/>
                    <a:pt x="607" y="2131"/>
                    <a:pt x="667" y="1929"/>
                  </a:cubicBezTo>
                  <a:cubicBezTo>
                    <a:pt x="726" y="1738"/>
                    <a:pt x="822" y="1548"/>
                    <a:pt x="953" y="1405"/>
                  </a:cubicBezTo>
                  <a:cubicBezTo>
                    <a:pt x="1226" y="1095"/>
                    <a:pt x="1572" y="869"/>
                    <a:pt x="1953" y="738"/>
                  </a:cubicBezTo>
                  <a:cubicBezTo>
                    <a:pt x="2298" y="595"/>
                    <a:pt x="2667" y="512"/>
                    <a:pt x="3048" y="452"/>
                  </a:cubicBezTo>
                  <a:cubicBezTo>
                    <a:pt x="3347" y="412"/>
                    <a:pt x="3647" y="391"/>
                    <a:pt x="3944" y="391"/>
                  </a:cubicBezTo>
                  <a:cubicBezTo>
                    <a:pt x="4263" y="391"/>
                    <a:pt x="4580" y="415"/>
                    <a:pt x="4894" y="464"/>
                  </a:cubicBezTo>
                  <a:cubicBezTo>
                    <a:pt x="5239" y="524"/>
                    <a:pt x="5584" y="595"/>
                    <a:pt x="5918" y="702"/>
                  </a:cubicBezTo>
                  <a:lnTo>
                    <a:pt x="6037" y="559"/>
                  </a:lnTo>
                  <a:cubicBezTo>
                    <a:pt x="5691" y="393"/>
                    <a:pt x="5334" y="262"/>
                    <a:pt x="4953" y="178"/>
                  </a:cubicBezTo>
                  <a:cubicBezTo>
                    <a:pt x="4475" y="63"/>
                    <a:pt x="399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57"/>
            <p:cNvSpPr/>
            <p:nvPr/>
          </p:nvSpPr>
          <p:spPr>
            <a:xfrm>
              <a:off x="4862425" y="-731393"/>
              <a:ext cx="366969" cy="65258"/>
            </a:xfrm>
            <a:custGeom>
              <a:avLst/>
              <a:gdLst/>
              <a:ahLst/>
              <a:cxnLst/>
              <a:rect l="l" t="t" r="r" b="b"/>
              <a:pathLst>
                <a:path w="11466" h="2039" extrusionOk="0">
                  <a:moveTo>
                    <a:pt x="10644" y="1"/>
                  </a:moveTo>
                  <a:cubicBezTo>
                    <a:pt x="10442" y="36"/>
                    <a:pt x="10251" y="72"/>
                    <a:pt x="10061" y="108"/>
                  </a:cubicBezTo>
                  <a:cubicBezTo>
                    <a:pt x="9097" y="286"/>
                    <a:pt x="8120" y="513"/>
                    <a:pt x="7120" y="727"/>
                  </a:cubicBezTo>
                  <a:cubicBezTo>
                    <a:pt x="6156" y="941"/>
                    <a:pt x="5179" y="1108"/>
                    <a:pt x="4203" y="1215"/>
                  </a:cubicBezTo>
                  <a:cubicBezTo>
                    <a:pt x="3652" y="1280"/>
                    <a:pt x="3101" y="1310"/>
                    <a:pt x="2550" y="1310"/>
                  </a:cubicBezTo>
                  <a:cubicBezTo>
                    <a:pt x="2196" y="1310"/>
                    <a:pt x="1842" y="1298"/>
                    <a:pt x="1488" y="1275"/>
                  </a:cubicBezTo>
                  <a:cubicBezTo>
                    <a:pt x="1155" y="1251"/>
                    <a:pt x="822" y="1215"/>
                    <a:pt x="512" y="1156"/>
                  </a:cubicBezTo>
                  <a:cubicBezTo>
                    <a:pt x="334" y="1346"/>
                    <a:pt x="155" y="1548"/>
                    <a:pt x="0" y="1751"/>
                  </a:cubicBezTo>
                  <a:lnTo>
                    <a:pt x="107" y="1775"/>
                  </a:lnTo>
                  <a:cubicBezTo>
                    <a:pt x="536" y="1870"/>
                    <a:pt x="977" y="1941"/>
                    <a:pt x="1429" y="1977"/>
                  </a:cubicBezTo>
                  <a:cubicBezTo>
                    <a:pt x="1884" y="2017"/>
                    <a:pt x="2344" y="2038"/>
                    <a:pt x="2804" y="2038"/>
                  </a:cubicBezTo>
                  <a:cubicBezTo>
                    <a:pt x="3296" y="2038"/>
                    <a:pt x="3789" y="2014"/>
                    <a:pt x="4275" y="1965"/>
                  </a:cubicBezTo>
                  <a:cubicBezTo>
                    <a:pt x="5287" y="1870"/>
                    <a:pt x="6287" y="1703"/>
                    <a:pt x="7275" y="1477"/>
                  </a:cubicBezTo>
                  <a:cubicBezTo>
                    <a:pt x="8287" y="1263"/>
                    <a:pt x="9263" y="1037"/>
                    <a:pt x="10204" y="846"/>
                  </a:cubicBezTo>
                  <a:cubicBezTo>
                    <a:pt x="10632" y="751"/>
                    <a:pt x="11049" y="679"/>
                    <a:pt x="11466" y="620"/>
                  </a:cubicBezTo>
                  <a:cubicBezTo>
                    <a:pt x="11204" y="394"/>
                    <a:pt x="10930" y="191"/>
                    <a:pt x="10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57"/>
            <p:cNvSpPr/>
            <p:nvPr/>
          </p:nvSpPr>
          <p:spPr>
            <a:xfrm>
              <a:off x="5084572" y="-668919"/>
              <a:ext cx="232868" cy="181820"/>
            </a:xfrm>
            <a:custGeom>
              <a:avLst/>
              <a:gdLst/>
              <a:ahLst/>
              <a:cxnLst/>
              <a:rect l="l" t="t" r="r" b="b"/>
              <a:pathLst>
                <a:path w="7276" h="5681" extrusionOk="0">
                  <a:moveTo>
                    <a:pt x="5282" y="0"/>
                  </a:moveTo>
                  <a:cubicBezTo>
                    <a:pt x="4788" y="0"/>
                    <a:pt x="4296" y="42"/>
                    <a:pt x="3811" y="132"/>
                  </a:cubicBezTo>
                  <a:cubicBezTo>
                    <a:pt x="3430" y="192"/>
                    <a:pt x="3060" y="287"/>
                    <a:pt x="2691" y="394"/>
                  </a:cubicBezTo>
                  <a:cubicBezTo>
                    <a:pt x="2298" y="513"/>
                    <a:pt x="1906" y="668"/>
                    <a:pt x="1548" y="859"/>
                  </a:cubicBezTo>
                  <a:cubicBezTo>
                    <a:pt x="1132" y="1073"/>
                    <a:pt x="774" y="1359"/>
                    <a:pt x="477" y="1716"/>
                  </a:cubicBezTo>
                  <a:cubicBezTo>
                    <a:pt x="310" y="1906"/>
                    <a:pt x="179" y="2133"/>
                    <a:pt x="96" y="2383"/>
                  </a:cubicBezTo>
                  <a:cubicBezTo>
                    <a:pt x="1" y="2668"/>
                    <a:pt x="1" y="2966"/>
                    <a:pt x="84" y="3252"/>
                  </a:cubicBezTo>
                  <a:cubicBezTo>
                    <a:pt x="179" y="3526"/>
                    <a:pt x="346" y="3764"/>
                    <a:pt x="572" y="3954"/>
                  </a:cubicBezTo>
                  <a:cubicBezTo>
                    <a:pt x="763" y="4121"/>
                    <a:pt x="977" y="4264"/>
                    <a:pt x="1203" y="4371"/>
                  </a:cubicBezTo>
                  <a:cubicBezTo>
                    <a:pt x="1429" y="4490"/>
                    <a:pt x="1656" y="4561"/>
                    <a:pt x="1870" y="4657"/>
                  </a:cubicBezTo>
                  <a:cubicBezTo>
                    <a:pt x="1977" y="4692"/>
                    <a:pt x="2096" y="4740"/>
                    <a:pt x="2203" y="4776"/>
                  </a:cubicBezTo>
                  <a:lnTo>
                    <a:pt x="2548" y="4883"/>
                  </a:lnTo>
                  <a:cubicBezTo>
                    <a:pt x="3430" y="5145"/>
                    <a:pt x="4334" y="5347"/>
                    <a:pt x="5251" y="5454"/>
                  </a:cubicBezTo>
                  <a:cubicBezTo>
                    <a:pt x="5918" y="5562"/>
                    <a:pt x="6585" y="5621"/>
                    <a:pt x="7216" y="5681"/>
                  </a:cubicBezTo>
                  <a:cubicBezTo>
                    <a:pt x="7240" y="5442"/>
                    <a:pt x="7263" y="5204"/>
                    <a:pt x="7275" y="4966"/>
                  </a:cubicBezTo>
                  <a:cubicBezTo>
                    <a:pt x="5835" y="4800"/>
                    <a:pt x="4287" y="4633"/>
                    <a:pt x="2775" y="4168"/>
                  </a:cubicBezTo>
                  <a:lnTo>
                    <a:pt x="2453" y="4061"/>
                  </a:lnTo>
                  <a:cubicBezTo>
                    <a:pt x="2346" y="4038"/>
                    <a:pt x="2239" y="3990"/>
                    <a:pt x="2144" y="3954"/>
                  </a:cubicBezTo>
                  <a:cubicBezTo>
                    <a:pt x="1941" y="3871"/>
                    <a:pt x="1727" y="3799"/>
                    <a:pt x="1548" y="3704"/>
                  </a:cubicBezTo>
                  <a:cubicBezTo>
                    <a:pt x="1179" y="3526"/>
                    <a:pt x="882" y="3287"/>
                    <a:pt x="798" y="3025"/>
                  </a:cubicBezTo>
                  <a:cubicBezTo>
                    <a:pt x="763" y="2895"/>
                    <a:pt x="763" y="2752"/>
                    <a:pt x="798" y="2621"/>
                  </a:cubicBezTo>
                  <a:cubicBezTo>
                    <a:pt x="858" y="2454"/>
                    <a:pt x="929" y="2311"/>
                    <a:pt x="1036" y="2180"/>
                  </a:cubicBezTo>
                  <a:cubicBezTo>
                    <a:pt x="1275" y="1894"/>
                    <a:pt x="1560" y="1668"/>
                    <a:pt x="1882" y="1490"/>
                  </a:cubicBezTo>
                  <a:cubicBezTo>
                    <a:pt x="2203" y="1311"/>
                    <a:pt x="2548" y="1156"/>
                    <a:pt x="2894" y="1037"/>
                  </a:cubicBezTo>
                  <a:cubicBezTo>
                    <a:pt x="3227" y="930"/>
                    <a:pt x="3572" y="835"/>
                    <a:pt x="3930" y="751"/>
                  </a:cubicBezTo>
                  <a:cubicBezTo>
                    <a:pt x="4549" y="620"/>
                    <a:pt x="5192" y="561"/>
                    <a:pt x="5835" y="561"/>
                  </a:cubicBezTo>
                  <a:lnTo>
                    <a:pt x="6132" y="561"/>
                  </a:lnTo>
                  <a:cubicBezTo>
                    <a:pt x="6013" y="370"/>
                    <a:pt x="5894" y="192"/>
                    <a:pt x="5763" y="13"/>
                  </a:cubicBezTo>
                  <a:cubicBezTo>
                    <a:pt x="5603" y="4"/>
                    <a:pt x="5442" y="0"/>
                    <a:pt x="52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57"/>
            <p:cNvSpPr/>
            <p:nvPr/>
          </p:nvSpPr>
          <p:spPr>
            <a:xfrm>
              <a:off x="4810961" y="-575145"/>
              <a:ext cx="491213" cy="163514"/>
            </a:xfrm>
            <a:custGeom>
              <a:avLst/>
              <a:gdLst/>
              <a:ahLst/>
              <a:cxnLst/>
              <a:rect l="l" t="t" r="r" b="b"/>
              <a:pathLst>
                <a:path w="15348" h="5109" extrusionOk="0">
                  <a:moveTo>
                    <a:pt x="120" y="0"/>
                  </a:moveTo>
                  <a:cubicBezTo>
                    <a:pt x="72" y="226"/>
                    <a:pt x="37" y="453"/>
                    <a:pt x="1" y="691"/>
                  </a:cubicBezTo>
                  <a:cubicBezTo>
                    <a:pt x="858" y="1405"/>
                    <a:pt x="1787" y="2024"/>
                    <a:pt x="2775" y="2548"/>
                  </a:cubicBezTo>
                  <a:cubicBezTo>
                    <a:pt x="3692" y="3036"/>
                    <a:pt x="4644" y="3453"/>
                    <a:pt x="5633" y="3763"/>
                  </a:cubicBezTo>
                  <a:cubicBezTo>
                    <a:pt x="6692" y="4108"/>
                    <a:pt x="7788" y="4346"/>
                    <a:pt x="8895" y="4477"/>
                  </a:cubicBezTo>
                  <a:cubicBezTo>
                    <a:pt x="10026" y="4632"/>
                    <a:pt x="11133" y="4679"/>
                    <a:pt x="12169" y="4763"/>
                  </a:cubicBezTo>
                  <a:cubicBezTo>
                    <a:pt x="13145" y="4822"/>
                    <a:pt x="14110" y="4941"/>
                    <a:pt x="15062" y="5108"/>
                  </a:cubicBezTo>
                  <a:cubicBezTo>
                    <a:pt x="15181" y="4906"/>
                    <a:pt x="15265" y="4679"/>
                    <a:pt x="15348" y="4453"/>
                  </a:cubicBezTo>
                  <a:lnTo>
                    <a:pt x="15300" y="4441"/>
                  </a:lnTo>
                  <a:cubicBezTo>
                    <a:pt x="14288" y="4239"/>
                    <a:pt x="13264" y="4096"/>
                    <a:pt x="12240" y="4013"/>
                  </a:cubicBezTo>
                  <a:cubicBezTo>
                    <a:pt x="11181" y="3929"/>
                    <a:pt x="10085" y="3870"/>
                    <a:pt x="8990" y="3727"/>
                  </a:cubicBezTo>
                  <a:cubicBezTo>
                    <a:pt x="6942" y="3489"/>
                    <a:pt x="4942" y="2870"/>
                    <a:pt x="3096" y="1929"/>
                  </a:cubicBezTo>
                  <a:cubicBezTo>
                    <a:pt x="2037" y="1393"/>
                    <a:pt x="1049" y="750"/>
                    <a:pt x="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57"/>
            <p:cNvSpPr/>
            <p:nvPr/>
          </p:nvSpPr>
          <p:spPr>
            <a:xfrm>
              <a:off x="4879932" y="-342340"/>
              <a:ext cx="277835" cy="68651"/>
            </a:xfrm>
            <a:custGeom>
              <a:avLst/>
              <a:gdLst/>
              <a:ahLst/>
              <a:cxnLst/>
              <a:rect l="l" t="t" r="r" b="b"/>
              <a:pathLst>
                <a:path w="8681" h="2145" extrusionOk="0">
                  <a:moveTo>
                    <a:pt x="1" y="1"/>
                  </a:moveTo>
                  <a:lnTo>
                    <a:pt x="1" y="1"/>
                  </a:lnTo>
                  <a:cubicBezTo>
                    <a:pt x="299" y="311"/>
                    <a:pt x="620" y="596"/>
                    <a:pt x="965" y="846"/>
                  </a:cubicBezTo>
                  <a:lnTo>
                    <a:pt x="1061" y="858"/>
                  </a:lnTo>
                  <a:cubicBezTo>
                    <a:pt x="1954" y="930"/>
                    <a:pt x="2823" y="989"/>
                    <a:pt x="3656" y="1084"/>
                  </a:cubicBezTo>
                  <a:cubicBezTo>
                    <a:pt x="4454" y="1180"/>
                    <a:pt x="5228" y="1323"/>
                    <a:pt x="6002" y="1525"/>
                  </a:cubicBezTo>
                  <a:cubicBezTo>
                    <a:pt x="6621" y="1680"/>
                    <a:pt x="7228" y="1894"/>
                    <a:pt x="7823" y="2144"/>
                  </a:cubicBezTo>
                  <a:cubicBezTo>
                    <a:pt x="8109" y="2061"/>
                    <a:pt x="8395" y="1965"/>
                    <a:pt x="8681" y="1858"/>
                  </a:cubicBezTo>
                  <a:cubicBezTo>
                    <a:pt x="7883" y="1430"/>
                    <a:pt x="7049" y="1096"/>
                    <a:pt x="6192" y="846"/>
                  </a:cubicBezTo>
                  <a:cubicBezTo>
                    <a:pt x="5394" y="620"/>
                    <a:pt x="4573" y="453"/>
                    <a:pt x="3751" y="358"/>
                  </a:cubicBezTo>
                  <a:cubicBezTo>
                    <a:pt x="2894" y="239"/>
                    <a:pt x="2013" y="168"/>
                    <a:pt x="1120" y="96"/>
                  </a:cubicBezTo>
                  <a:cubicBezTo>
                    <a:pt x="739" y="72"/>
                    <a:pt x="370" y="37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57"/>
            <p:cNvSpPr/>
            <p:nvPr/>
          </p:nvSpPr>
          <p:spPr>
            <a:xfrm>
              <a:off x="5001119" y="-641459"/>
              <a:ext cx="152056" cy="118803"/>
            </a:xfrm>
            <a:custGeom>
              <a:avLst/>
              <a:gdLst/>
              <a:ahLst/>
              <a:cxnLst/>
              <a:rect l="l" t="t" r="r" b="b"/>
              <a:pathLst>
                <a:path w="4751" h="3712" extrusionOk="0">
                  <a:moveTo>
                    <a:pt x="750" y="1"/>
                  </a:moveTo>
                  <a:cubicBezTo>
                    <a:pt x="667" y="132"/>
                    <a:pt x="584" y="274"/>
                    <a:pt x="524" y="429"/>
                  </a:cubicBezTo>
                  <a:cubicBezTo>
                    <a:pt x="0" y="1691"/>
                    <a:pt x="488" y="3096"/>
                    <a:pt x="1619" y="3561"/>
                  </a:cubicBezTo>
                  <a:cubicBezTo>
                    <a:pt x="1866" y="3663"/>
                    <a:pt x="2124" y="3711"/>
                    <a:pt x="2381" y="3711"/>
                  </a:cubicBezTo>
                  <a:cubicBezTo>
                    <a:pt x="3292" y="3711"/>
                    <a:pt x="4199" y="3104"/>
                    <a:pt x="4608" y="2120"/>
                  </a:cubicBezTo>
                  <a:cubicBezTo>
                    <a:pt x="4667" y="1965"/>
                    <a:pt x="4715" y="1810"/>
                    <a:pt x="4751" y="1656"/>
                  </a:cubicBezTo>
                  <a:lnTo>
                    <a:pt x="7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57"/>
            <p:cNvSpPr/>
            <p:nvPr/>
          </p:nvSpPr>
          <p:spPr>
            <a:xfrm>
              <a:off x="5013697" y="-584938"/>
              <a:ext cx="101008" cy="62602"/>
            </a:xfrm>
            <a:custGeom>
              <a:avLst/>
              <a:gdLst/>
              <a:ahLst/>
              <a:cxnLst/>
              <a:rect l="l" t="t" r="r" b="b"/>
              <a:pathLst>
                <a:path w="3156" h="1956" extrusionOk="0">
                  <a:moveTo>
                    <a:pt x="1093" y="1"/>
                  </a:moveTo>
                  <a:cubicBezTo>
                    <a:pt x="711" y="1"/>
                    <a:pt x="333" y="105"/>
                    <a:pt x="0" y="306"/>
                  </a:cubicBezTo>
                  <a:cubicBezTo>
                    <a:pt x="203" y="1319"/>
                    <a:pt x="1088" y="1955"/>
                    <a:pt x="2023" y="1955"/>
                  </a:cubicBezTo>
                  <a:cubicBezTo>
                    <a:pt x="2406" y="1955"/>
                    <a:pt x="2798" y="1848"/>
                    <a:pt x="3155" y="1616"/>
                  </a:cubicBezTo>
                  <a:cubicBezTo>
                    <a:pt x="2989" y="961"/>
                    <a:pt x="2524" y="413"/>
                    <a:pt x="1905" y="163"/>
                  </a:cubicBezTo>
                  <a:cubicBezTo>
                    <a:pt x="1642" y="54"/>
                    <a:pt x="1366" y="1"/>
                    <a:pt x="1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57"/>
            <p:cNvSpPr/>
            <p:nvPr/>
          </p:nvSpPr>
          <p:spPr>
            <a:xfrm>
              <a:off x="4966042" y="-681209"/>
              <a:ext cx="34341" cy="49416"/>
            </a:xfrm>
            <a:custGeom>
              <a:avLst/>
              <a:gdLst/>
              <a:ahLst/>
              <a:cxnLst/>
              <a:rect l="l" t="t" r="r" b="b"/>
              <a:pathLst>
                <a:path w="1073" h="1544" extrusionOk="0">
                  <a:moveTo>
                    <a:pt x="778" y="1"/>
                  </a:moveTo>
                  <a:cubicBezTo>
                    <a:pt x="581" y="1"/>
                    <a:pt x="325" y="248"/>
                    <a:pt x="179" y="623"/>
                  </a:cubicBezTo>
                  <a:cubicBezTo>
                    <a:pt x="1" y="1040"/>
                    <a:pt x="25" y="1445"/>
                    <a:pt x="227" y="1528"/>
                  </a:cubicBezTo>
                  <a:cubicBezTo>
                    <a:pt x="252" y="1538"/>
                    <a:pt x="277" y="1543"/>
                    <a:pt x="304" y="1543"/>
                  </a:cubicBezTo>
                  <a:cubicBezTo>
                    <a:pt x="500" y="1543"/>
                    <a:pt x="749" y="1287"/>
                    <a:pt x="906" y="921"/>
                  </a:cubicBezTo>
                  <a:cubicBezTo>
                    <a:pt x="1072" y="504"/>
                    <a:pt x="1049" y="100"/>
                    <a:pt x="858" y="16"/>
                  </a:cubicBezTo>
                  <a:cubicBezTo>
                    <a:pt x="833" y="6"/>
                    <a:pt x="806" y="1"/>
                    <a:pt x="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57"/>
            <p:cNvSpPr/>
            <p:nvPr/>
          </p:nvSpPr>
          <p:spPr>
            <a:xfrm>
              <a:off x="5175642" y="-594700"/>
              <a:ext cx="34693" cy="49768"/>
            </a:xfrm>
            <a:custGeom>
              <a:avLst/>
              <a:gdLst/>
              <a:ahLst/>
              <a:cxnLst/>
              <a:rect l="l" t="t" r="r" b="b"/>
              <a:pathLst>
                <a:path w="1084" h="1555" extrusionOk="0">
                  <a:moveTo>
                    <a:pt x="780" y="1"/>
                  </a:moveTo>
                  <a:cubicBezTo>
                    <a:pt x="582" y="1"/>
                    <a:pt x="325" y="257"/>
                    <a:pt x="179" y="623"/>
                  </a:cubicBezTo>
                  <a:cubicBezTo>
                    <a:pt x="0" y="1052"/>
                    <a:pt x="24" y="1457"/>
                    <a:pt x="226" y="1540"/>
                  </a:cubicBezTo>
                  <a:cubicBezTo>
                    <a:pt x="251" y="1550"/>
                    <a:pt x="277" y="1555"/>
                    <a:pt x="304" y="1555"/>
                  </a:cubicBezTo>
                  <a:cubicBezTo>
                    <a:pt x="502" y="1555"/>
                    <a:pt x="759" y="1299"/>
                    <a:pt x="905" y="933"/>
                  </a:cubicBezTo>
                  <a:cubicBezTo>
                    <a:pt x="1084" y="516"/>
                    <a:pt x="1060" y="99"/>
                    <a:pt x="857" y="16"/>
                  </a:cubicBezTo>
                  <a:cubicBezTo>
                    <a:pt x="833" y="6"/>
                    <a:pt x="807" y="1"/>
                    <a:pt x="7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3" name="Google Shape;7873;p57"/>
          <p:cNvGrpSpPr/>
          <p:nvPr/>
        </p:nvGrpSpPr>
        <p:grpSpPr>
          <a:xfrm>
            <a:off x="3346557" y="15477"/>
            <a:ext cx="881418" cy="484972"/>
            <a:chOff x="3346557" y="15477"/>
            <a:chExt cx="881418" cy="484972"/>
          </a:xfrm>
        </p:grpSpPr>
        <p:sp>
          <p:nvSpPr>
            <p:cNvPr id="7874" name="Google Shape;7874;p57"/>
            <p:cNvSpPr/>
            <p:nvPr/>
          </p:nvSpPr>
          <p:spPr>
            <a:xfrm>
              <a:off x="3553565" y="428213"/>
              <a:ext cx="102480" cy="72235"/>
            </a:xfrm>
            <a:custGeom>
              <a:avLst/>
              <a:gdLst/>
              <a:ahLst/>
              <a:cxnLst/>
              <a:rect l="l" t="t" r="r" b="b"/>
              <a:pathLst>
                <a:path w="3202" h="2257" extrusionOk="0">
                  <a:moveTo>
                    <a:pt x="1646" y="1"/>
                  </a:moveTo>
                  <a:cubicBezTo>
                    <a:pt x="834" y="1"/>
                    <a:pt x="1" y="714"/>
                    <a:pt x="450" y="1577"/>
                  </a:cubicBezTo>
                  <a:cubicBezTo>
                    <a:pt x="605" y="1839"/>
                    <a:pt x="843" y="2041"/>
                    <a:pt x="1140" y="2137"/>
                  </a:cubicBezTo>
                  <a:cubicBezTo>
                    <a:pt x="1295" y="2208"/>
                    <a:pt x="1474" y="2244"/>
                    <a:pt x="1640" y="2256"/>
                  </a:cubicBezTo>
                  <a:cubicBezTo>
                    <a:pt x="1655" y="2256"/>
                    <a:pt x="1669" y="2256"/>
                    <a:pt x="1683" y="2256"/>
                  </a:cubicBezTo>
                  <a:cubicBezTo>
                    <a:pt x="2714" y="2256"/>
                    <a:pt x="3202" y="984"/>
                    <a:pt x="2438" y="291"/>
                  </a:cubicBezTo>
                  <a:cubicBezTo>
                    <a:pt x="2215" y="89"/>
                    <a:pt x="1932" y="1"/>
                    <a:pt x="16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57"/>
            <p:cNvSpPr/>
            <p:nvPr/>
          </p:nvSpPr>
          <p:spPr>
            <a:xfrm>
              <a:off x="3367552" y="190256"/>
              <a:ext cx="107825" cy="73932"/>
            </a:xfrm>
            <a:custGeom>
              <a:avLst/>
              <a:gdLst/>
              <a:ahLst/>
              <a:cxnLst/>
              <a:rect l="l" t="t" r="r" b="b"/>
              <a:pathLst>
                <a:path w="3369" h="2310" extrusionOk="0">
                  <a:moveTo>
                    <a:pt x="1889" y="1"/>
                  </a:moveTo>
                  <a:cubicBezTo>
                    <a:pt x="815" y="1"/>
                    <a:pt x="1" y="1597"/>
                    <a:pt x="1106" y="2190"/>
                  </a:cubicBezTo>
                  <a:cubicBezTo>
                    <a:pt x="1281" y="2270"/>
                    <a:pt x="1464" y="2310"/>
                    <a:pt x="1649" y="2310"/>
                  </a:cubicBezTo>
                  <a:cubicBezTo>
                    <a:pt x="1766" y="2310"/>
                    <a:pt x="1884" y="2294"/>
                    <a:pt x="1999" y="2261"/>
                  </a:cubicBezTo>
                  <a:cubicBezTo>
                    <a:pt x="2178" y="2225"/>
                    <a:pt x="2333" y="2166"/>
                    <a:pt x="2487" y="2083"/>
                  </a:cubicBezTo>
                  <a:cubicBezTo>
                    <a:pt x="3369" y="1511"/>
                    <a:pt x="3083" y="154"/>
                    <a:pt x="2047" y="11"/>
                  </a:cubicBezTo>
                  <a:lnTo>
                    <a:pt x="2035" y="11"/>
                  </a:lnTo>
                  <a:cubicBezTo>
                    <a:pt x="1986" y="4"/>
                    <a:pt x="1937" y="1"/>
                    <a:pt x="1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57"/>
            <p:cNvSpPr/>
            <p:nvPr/>
          </p:nvSpPr>
          <p:spPr>
            <a:xfrm>
              <a:off x="3812229" y="417396"/>
              <a:ext cx="104400" cy="72875"/>
            </a:xfrm>
            <a:custGeom>
              <a:avLst/>
              <a:gdLst/>
              <a:ahLst/>
              <a:cxnLst/>
              <a:rect l="l" t="t" r="r" b="b"/>
              <a:pathLst>
                <a:path w="3262" h="2277" extrusionOk="0">
                  <a:moveTo>
                    <a:pt x="1870" y="1"/>
                  </a:moveTo>
                  <a:cubicBezTo>
                    <a:pt x="896" y="1"/>
                    <a:pt x="0" y="1299"/>
                    <a:pt x="916" y="2034"/>
                  </a:cubicBezTo>
                  <a:cubicBezTo>
                    <a:pt x="1139" y="2193"/>
                    <a:pt x="1398" y="2276"/>
                    <a:pt x="1670" y="2276"/>
                  </a:cubicBezTo>
                  <a:cubicBezTo>
                    <a:pt x="1705" y="2276"/>
                    <a:pt x="1739" y="2275"/>
                    <a:pt x="1774" y="2272"/>
                  </a:cubicBezTo>
                  <a:cubicBezTo>
                    <a:pt x="1940" y="2260"/>
                    <a:pt x="2119" y="2236"/>
                    <a:pt x="2286" y="2177"/>
                  </a:cubicBezTo>
                  <a:cubicBezTo>
                    <a:pt x="3262" y="1784"/>
                    <a:pt x="3214" y="379"/>
                    <a:pt x="2214" y="58"/>
                  </a:cubicBezTo>
                  <a:cubicBezTo>
                    <a:pt x="2100" y="19"/>
                    <a:pt x="1985" y="1"/>
                    <a:pt x="18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57"/>
            <p:cNvSpPr/>
            <p:nvPr/>
          </p:nvSpPr>
          <p:spPr>
            <a:xfrm>
              <a:off x="4062764" y="327558"/>
              <a:ext cx="108049" cy="74156"/>
            </a:xfrm>
            <a:custGeom>
              <a:avLst/>
              <a:gdLst/>
              <a:ahLst/>
              <a:cxnLst/>
              <a:rect l="l" t="t" r="r" b="b"/>
              <a:pathLst>
                <a:path w="3376" h="2317" extrusionOk="0">
                  <a:moveTo>
                    <a:pt x="1872" y="0"/>
                  </a:moveTo>
                  <a:cubicBezTo>
                    <a:pt x="790" y="0"/>
                    <a:pt x="0" y="1636"/>
                    <a:pt x="1125" y="2210"/>
                  </a:cubicBezTo>
                  <a:cubicBezTo>
                    <a:pt x="1292" y="2279"/>
                    <a:pt x="1466" y="2316"/>
                    <a:pt x="1642" y="2316"/>
                  </a:cubicBezTo>
                  <a:cubicBezTo>
                    <a:pt x="1768" y="2316"/>
                    <a:pt x="1894" y="2297"/>
                    <a:pt x="2018" y="2257"/>
                  </a:cubicBezTo>
                  <a:cubicBezTo>
                    <a:pt x="2185" y="2222"/>
                    <a:pt x="2352" y="2150"/>
                    <a:pt x="2494" y="2067"/>
                  </a:cubicBezTo>
                  <a:cubicBezTo>
                    <a:pt x="3375" y="1483"/>
                    <a:pt x="3042" y="114"/>
                    <a:pt x="1994" y="7"/>
                  </a:cubicBezTo>
                  <a:cubicBezTo>
                    <a:pt x="1953" y="2"/>
                    <a:pt x="1912" y="0"/>
                    <a:pt x="18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57"/>
            <p:cNvSpPr/>
            <p:nvPr/>
          </p:nvSpPr>
          <p:spPr>
            <a:xfrm>
              <a:off x="4015045" y="84128"/>
              <a:ext cx="92879" cy="72203"/>
            </a:xfrm>
            <a:custGeom>
              <a:avLst/>
              <a:gdLst/>
              <a:ahLst/>
              <a:cxnLst/>
              <a:rect l="l" t="t" r="r" b="b"/>
              <a:pathLst>
                <a:path w="2902" h="2256" extrusionOk="0">
                  <a:moveTo>
                    <a:pt x="1650" y="1"/>
                  </a:moveTo>
                  <a:cubicBezTo>
                    <a:pt x="840" y="1"/>
                    <a:pt x="0" y="714"/>
                    <a:pt x="449" y="1577"/>
                  </a:cubicBezTo>
                  <a:cubicBezTo>
                    <a:pt x="604" y="1839"/>
                    <a:pt x="854" y="2041"/>
                    <a:pt x="1152" y="2136"/>
                  </a:cubicBezTo>
                  <a:cubicBezTo>
                    <a:pt x="1306" y="2208"/>
                    <a:pt x="1473" y="2243"/>
                    <a:pt x="1652" y="2255"/>
                  </a:cubicBezTo>
                  <a:cubicBezTo>
                    <a:pt x="2128" y="2255"/>
                    <a:pt x="2557" y="1981"/>
                    <a:pt x="2735" y="1553"/>
                  </a:cubicBezTo>
                  <a:cubicBezTo>
                    <a:pt x="2902" y="1112"/>
                    <a:pt x="2783" y="612"/>
                    <a:pt x="2438" y="291"/>
                  </a:cubicBezTo>
                  <a:cubicBezTo>
                    <a:pt x="2217" y="89"/>
                    <a:pt x="1936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57"/>
            <p:cNvSpPr/>
            <p:nvPr/>
          </p:nvSpPr>
          <p:spPr>
            <a:xfrm>
              <a:off x="3346557" y="103427"/>
              <a:ext cx="881418" cy="363673"/>
            </a:xfrm>
            <a:custGeom>
              <a:avLst/>
              <a:gdLst/>
              <a:ahLst/>
              <a:cxnLst/>
              <a:rect l="l" t="t" r="r" b="b"/>
              <a:pathLst>
                <a:path w="27540" h="11363" extrusionOk="0">
                  <a:moveTo>
                    <a:pt x="19539" y="0"/>
                  </a:moveTo>
                  <a:cubicBezTo>
                    <a:pt x="18501" y="0"/>
                    <a:pt x="17466" y="115"/>
                    <a:pt x="16443" y="378"/>
                  </a:cubicBezTo>
                  <a:lnTo>
                    <a:pt x="7227" y="1652"/>
                  </a:lnTo>
                  <a:cubicBezTo>
                    <a:pt x="4834" y="2307"/>
                    <a:pt x="2286" y="3152"/>
                    <a:pt x="857" y="5177"/>
                  </a:cubicBezTo>
                  <a:cubicBezTo>
                    <a:pt x="346" y="5891"/>
                    <a:pt x="0" y="6784"/>
                    <a:pt x="203" y="7629"/>
                  </a:cubicBezTo>
                  <a:cubicBezTo>
                    <a:pt x="405" y="8486"/>
                    <a:pt x="1119" y="9129"/>
                    <a:pt x="1870" y="9582"/>
                  </a:cubicBezTo>
                  <a:cubicBezTo>
                    <a:pt x="2810" y="10141"/>
                    <a:pt x="3858" y="10475"/>
                    <a:pt x="4918" y="10725"/>
                  </a:cubicBezTo>
                  <a:cubicBezTo>
                    <a:pt x="6775" y="11166"/>
                    <a:pt x="8673" y="11362"/>
                    <a:pt x="10578" y="11362"/>
                  </a:cubicBezTo>
                  <a:cubicBezTo>
                    <a:pt x="13398" y="11362"/>
                    <a:pt x="16231" y="10933"/>
                    <a:pt x="18967" y="10237"/>
                  </a:cubicBezTo>
                  <a:cubicBezTo>
                    <a:pt x="20479" y="9856"/>
                    <a:pt x="21979" y="9391"/>
                    <a:pt x="23348" y="8641"/>
                  </a:cubicBezTo>
                  <a:cubicBezTo>
                    <a:pt x="24718" y="7903"/>
                    <a:pt x="25968" y="6891"/>
                    <a:pt x="26801" y="5569"/>
                  </a:cubicBezTo>
                  <a:cubicBezTo>
                    <a:pt x="27218" y="4891"/>
                    <a:pt x="27539" y="4105"/>
                    <a:pt x="27420" y="3307"/>
                  </a:cubicBezTo>
                  <a:cubicBezTo>
                    <a:pt x="27146" y="1521"/>
                    <a:pt x="25230" y="902"/>
                    <a:pt x="23729" y="545"/>
                  </a:cubicBezTo>
                  <a:cubicBezTo>
                    <a:pt x="22347" y="210"/>
                    <a:pt x="20941" y="0"/>
                    <a:pt x="195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57"/>
            <p:cNvSpPr/>
            <p:nvPr/>
          </p:nvSpPr>
          <p:spPr>
            <a:xfrm>
              <a:off x="3553853" y="15477"/>
              <a:ext cx="423394" cy="248999"/>
            </a:xfrm>
            <a:custGeom>
              <a:avLst/>
              <a:gdLst/>
              <a:ahLst/>
              <a:cxnLst/>
              <a:rect l="l" t="t" r="r" b="b"/>
              <a:pathLst>
                <a:path w="13229" h="7780" extrusionOk="0">
                  <a:moveTo>
                    <a:pt x="6467" y="1"/>
                  </a:moveTo>
                  <a:cubicBezTo>
                    <a:pt x="4783" y="1"/>
                    <a:pt x="3099" y="659"/>
                    <a:pt x="1834" y="1971"/>
                  </a:cubicBezTo>
                  <a:cubicBezTo>
                    <a:pt x="750" y="3091"/>
                    <a:pt x="500" y="4722"/>
                    <a:pt x="60" y="6174"/>
                  </a:cubicBezTo>
                  <a:cubicBezTo>
                    <a:pt x="24" y="6293"/>
                    <a:pt x="0" y="6412"/>
                    <a:pt x="0" y="6543"/>
                  </a:cubicBezTo>
                  <a:cubicBezTo>
                    <a:pt x="798" y="6972"/>
                    <a:pt x="1643" y="7282"/>
                    <a:pt x="2524" y="7484"/>
                  </a:cubicBezTo>
                  <a:cubicBezTo>
                    <a:pt x="3498" y="7692"/>
                    <a:pt x="4494" y="7779"/>
                    <a:pt x="5489" y="7779"/>
                  </a:cubicBezTo>
                  <a:cubicBezTo>
                    <a:pt x="6259" y="7779"/>
                    <a:pt x="7029" y="7727"/>
                    <a:pt x="7787" y="7639"/>
                  </a:cubicBezTo>
                  <a:cubicBezTo>
                    <a:pt x="9716" y="7413"/>
                    <a:pt x="11728" y="6841"/>
                    <a:pt x="13228" y="5650"/>
                  </a:cubicBezTo>
                  <a:cubicBezTo>
                    <a:pt x="13073" y="5138"/>
                    <a:pt x="12871" y="4638"/>
                    <a:pt x="12633" y="4162"/>
                  </a:cubicBezTo>
                  <a:cubicBezTo>
                    <a:pt x="12252" y="3353"/>
                    <a:pt x="11740" y="2614"/>
                    <a:pt x="11109" y="1971"/>
                  </a:cubicBezTo>
                  <a:lnTo>
                    <a:pt x="11049" y="1924"/>
                  </a:lnTo>
                  <a:cubicBezTo>
                    <a:pt x="9790" y="641"/>
                    <a:pt x="8128" y="1"/>
                    <a:pt x="6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57"/>
            <p:cNvSpPr/>
            <p:nvPr/>
          </p:nvSpPr>
          <p:spPr>
            <a:xfrm>
              <a:off x="3456014" y="277726"/>
              <a:ext cx="102864" cy="72203"/>
            </a:xfrm>
            <a:custGeom>
              <a:avLst/>
              <a:gdLst/>
              <a:ahLst/>
              <a:cxnLst/>
              <a:rect l="l" t="t" r="r" b="b"/>
              <a:pathLst>
                <a:path w="3214" h="2256" extrusionOk="0">
                  <a:moveTo>
                    <a:pt x="1646" y="0"/>
                  </a:moveTo>
                  <a:cubicBezTo>
                    <a:pt x="834" y="0"/>
                    <a:pt x="1" y="713"/>
                    <a:pt x="450" y="1576"/>
                  </a:cubicBezTo>
                  <a:cubicBezTo>
                    <a:pt x="605" y="1838"/>
                    <a:pt x="855" y="2040"/>
                    <a:pt x="1140" y="2136"/>
                  </a:cubicBezTo>
                  <a:cubicBezTo>
                    <a:pt x="1295" y="2207"/>
                    <a:pt x="1474" y="2243"/>
                    <a:pt x="1640" y="2255"/>
                  </a:cubicBezTo>
                  <a:cubicBezTo>
                    <a:pt x="1655" y="2255"/>
                    <a:pt x="1669" y="2255"/>
                    <a:pt x="1683" y="2255"/>
                  </a:cubicBezTo>
                  <a:cubicBezTo>
                    <a:pt x="2714" y="2255"/>
                    <a:pt x="3213" y="983"/>
                    <a:pt x="2438" y="290"/>
                  </a:cubicBezTo>
                  <a:cubicBezTo>
                    <a:pt x="2215" y="89"/>
                    <a:pt x="1932" y="0"/>
                    <a:pt x="1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57"/>
            <p:cNvSpPr/>
            <p:nvPr/>
          </p:nvSpPr>
          <p:spPr>
            <a:xfrm>
              <a:off x="3670511" y="320613"/>
              <a:ext cx="102992" cy="72363"/>
            </a:xfrm>
            <a:custGeom>
              <a:avLst/>
              <a:gdLst/>
              <a:ahLst/>
              <a:cxnLst/>
              <a:rect l="l" t="t" r="r" b="b"/>
              <a:pathLst>
                <a:path w="3218" h="2261" extrusionOk="0">
                  <a:moveTo>
                    <a:pt x="1655" y="1"/>
                  </a:moveTo>
                  <a:cubicBezTo>
                    <a:pt x="841" y="1"/>
                    <a:pt x="0" y="716"/>
                    <a:pt x="451" y="1581"/>
                  </a:cubicBezTo>
                  <a:cubicBezTo>
                    <a:pt x="606" y="1843"/>
                    <a:pt x="856" y="2034"/>
                    <a:pt x="1142" y="2141"/>
                  </a:cubicBezTo>
                  <a:cubicBezTo>
                    <a:pt x="1296" y="2201"/>
                    <a:pt x="1475" y="2248"/>
                    <a:pt x="1642" y="2260"/>
                  </a:cubicBezTo>
                  <a:cubicBezTo>
                    <a:pt x="1651" y="2260"/>
                    <a:pt x="1661" y="2260"/>
                    <a:pt x="1670" y="2260"/>
                  </a:cubicBezTo>
                  <a:cubicBezTo>
                    <a:pt x="2711" y="2260"/>
                    <a:pt x="3218" y="980"/>
                    <a:pt x="2439" y="284"/>
                  </a:cubicBezTo>
                  <a:cubicBezTo>
                    <a:pt x="2218" y="87"/>
                    <a:pt x="1938" y="1"/>
                    <a:pt x="16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57"/>
            <p:cNvSpPr/>
            <p:nvPr/>
          </p:nvSpPr>
          <p:spPr>
            <a:xfrm>
              <a:off x="3901107" y="280382"/>
              <a:ext cx="102832" cy="72203"/>
            </a:xfrm>
            <a:custGeom>
              <a:avLst/>
              <a:gdLst/>
              <a:ahLst/>
              <a:cxnLst/>
              <a:rect l="l" t="t" r="r" b="b"/>
              <a:pathLst>
                <a:path w="3213" h="2256" extrusionOk="0">
                  <a:moveTo>
                    <a:pt x="1645" y="0"/>
                  </a:moveTo>
                  <a:cubicBezTo>
                    <a:pt x="834" y="0"/>
                    <a:pt x="0" y="713"/>
                    <a:pt x="449" y="1576"/>
                  </a:cubicBezTo>
                  <a:cubicBezTo>
                    <a:pt x="604" y="1838"/>
                    <a:pt x="842" y="2041"/>
                    <a:pt x="1140" y="2136"/>
                  </a:cubicBezTo>
                  <a:cubicBezTo>
                    <a:pt x="1295" y="2207"/>
                    <a:pt x="1461" y="2243"/>
                    <a:pt x="1640" y="2255"/>
                  </a:cubicBezTo>
                  <a:cubicBezTo>
                    <a:pt x="1654" y="2255"/>
                    <a:pt x="1668" y="2256"/>
                    <a:pt x="1683" y="2256"/>
                  </a:cubicBezTo>
                  <a:cubicBezTo>
                    <a:pt x="2713" y="2256"/>
                    <a:pt x="3213" y="983"/>
                    <a:pt x="2438" y="290"/>
                  </a:cubicBezTo>
                  <a:cubicBezTo>
                    <a:pt x="2214" y="89"/>
                    <a:pt x="1931" y="0"/>
                    <a:pt x="1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57"/>
            <p:cNvSpPr/>
            <p:nvPr/>
          </p:nvSpPr>
          <p:spPr>
            <a:xfrm>
              <a:off x="4044362" y="163820"/>
              <a:ext cx="102864" cy="72171"/>
            </a:xfrm>
            <a:custGeom>
              <a:avLst/>
              <a:gdLst/>
              <a:ahLst/>
              <a:cxnLst/>
              <a:rect l="l" t="t" r="r" b="b"/>
              <a:pathLst>
                <a:path w="3214" h="2255" extrusionOk="0">
                  <a:moveTo>
                    <a:pt x="1651" y="1"/>
                  </a:moveTo>
                  <a:cubicBezTo>
                    <a:pt x="838" y="1"/>
                    <a:pt x="0" y="719"/>
                    <a:pt x="450" y="1575"/>
                  </a:cubicBezTo>
                  <a:cubicBezTo>
                    <a:pt x="605" y="1837"/>
                    <a:pt x="855" y="2039"/>
                    <a:pt x="1141" y="2147"/>
                  </a:cubicBezTo>
                  <a:cubicBezTo>
                    <a:pt x="1295" y="2206"/>
                    <a:pt x="1474" y="2242"/>
                    <a:pt x="1641" y="2254"/>
                  </a:cubicBezTo>
                  <a:cubicBezTo>
                    <a:pt x="1655" y="2254"/>
                    <a:pt x="1669" y="2254"/>
                    <a:pt x="1683" y="2254"/>
                  </a:cubicBezTo>
                  <a:cubicBezTo>
                    <a:pt x="2714" y="2254"/>
                    <a:pt x="3214" y="982"/>
                    <a:pt x="2438" y="289"/>
                  </a:cubicBezTo>
                  <a:cubicBezTo>
                    <a:pt x="2216" y="89"/>
                    <a:pt x="1935" y="1"/>
                    <a:pt x="16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57"/>
            <p:cNvSpPr/>
            <p:nvPr/>
          </p:nvSpPr>
          <p:spPr>
            <a:xfrm>
              <a:off x="3600708" y="64061"/>
              <a:ext cx="108273" cy="160665"/>
            </a:xfrm>
            <a:custGeom>
              <a:avLst/>
              <a:gdLst/>
              <a:ahLst/>
              <a:cxnLst/>
              <a:rect l="l" t="t" r="r" b="b"/>
              <a:pathLst>
                <a:path w="3383" h="5020" extrusionOk="0">
                  <a:moveTo>
                    <a:pt x="2648" y="0"/>
                  </a:moveTo>
                  <a:cubicBezTo>
                    <a:pt x="2311" y="0"/>
                    <a:pt x="1926" y="178"/>
                    <a:pt x="1691" y="382"/>
                  </a:cubicBezTo>
                  <a:cubicBezTo>
                    <a:pt x="1203" y="775"/>
                    <a:pt x="822" y="1287"/>
                    <a:pt x="560" y="1870"/>
                  </a:cubicBezTo>
                  <a:cubicBezTo>
                    <a:pt x="179" y="2835"/>
                    <a:pt x="1" y="3882"/>
                    <a:pt x="667" y="4787"/>
                  </a:cubicBezTo>
                  <a:cubicBezTo>
                    <a:pt x="752" y="4903"/>
                    <a:pt x="883" y="5019"/>
                    <a:pt x="1020" y="5019"/>
                  </a:cubicBezTo>
                  <a:cubicBezTo>
                    <a:pt x="1037" y="5019"/>
                    <a:pt x="1055" y="5018"/>
                    <a:pt x="1072" y="5013"/>
                  </a:cubicBezTo>
                  <a:cubicBezTo>
                    <a:pt x="1227" y="4978"/>
                    <a:pt x="1298" y="4775"/>
                    <a:pt x="1334" y="4621"/>
                  </a:cubicBezTo>
                  <a:cubicBezTo>
                    <a:pt x="1394" y="4192"/>
                    <a:pt x="1477" y="3775"/>
                    <a:pt x="1596" y="3370"/>
                  </a:cubicBezTo>
                  <a:cubicBezTo>
                    <a:pt x="1822" y="2668"/>
                    <a:pt x="2311" y="2085"/>
                    <a:pt x="2822" y="1549"/>
                  </a:cubicBezTo>
                  <a:cubicBezTo>
                    <a:pt x="3084" y="1287"/>
                    <a:pt x="3382" y="965"/>
                    <a:pt x="3311" y="584"/>
                  </a:cubicBezTo>
                  <a:cubicBezTo>
                    <a:pt x="3236" y="154"/>
                    <a:pt x="2963" y="0"/>
                    <a:pt x="26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86" name="Google Shape;7886;p57"/>
          <p:cNvSpPr/>
          <p:nvPr/>
        </p:nvSpPr>
        <p:spPr>
          <a:xfrm>
            <a:off x="2201098" y="694719"/>
            <a:ext cx="56425" cy="51496"/>
          </a:xfrm>
          <a:custGeom>
            <a:avLst/>
            <a:gdLst/>
            <a:ahLst/>
            <a:cxnLst/>
            <a:rect l="l" t="t" r="r" b="b"/>
            <a:pathLst>
              <a:path w="1763" h="1609" extrusionOk="0">
                <a:moveTo>
                  <a:pt x="881" y="1"/>
                </a:moveTo>
                <a:cubicBezTo>
                  <a:pt x="845" y="1"/>
                  <a:pt x="798" y="251"/>
                  <a:pt x="786" y="596"/>
                </a:cubicBezTo>
                <a:cubicBezTo>
                  <a:pt x="503" y="357"/>
                  <a:pt x="260" y="187"/>
                  <a:pt x="202" y="187"/>
                </a:cubicBezTo>
                <a:cubicBezTo>
                  <a:pt x="196" y="187"/>
                  <a:pt x="193" y="188"/>
                  <a:pt x="191" y="191"/>
                </a:cubicBezTo>
                <a:cubicBezTo>
                  <a:pt x="179" y="239"/>
                  <a:pt x="357" y="441"/>
                  <a:pt x="643" y="715"/>
                </a:cubicBezTo>
                <a:cubicBezTo>
                  <a:pt x="274" y="715"/>
                  <a:pt x="0" y="763"/>
                  <a:pt x="0" y="798"/>
                </a:cubicBezTo>
                <a:cubicBezTo>
                  <a:pt x="0" y="846"/>
                  <a:pt x="298" y="882"/>
                  <a:pt x="691" y="894"/>
                </a:cubicBezTo>
                <a:cubicBezTo>
                  <a:pt x="452" y="1191"/>
                  <a:pt x="298" y="1418"/>
                  <a:pt x="333" y="1453"/>
                </a:cubicBezTo>
                <a:cubicBezTo>
                  <a:pt x="336" y="1455"/>
                  <a:pt x="338" y="1455"/>
                  <a:pt x="341" y="1455"/>
                </a:cubicBezTo>
                <a:cubicBezTo>
                  <a:pt x="392" y="1455"/>
                  <a:pt x="574" y="1284"/>
                  <a:pt x="798" y="1049"/>
                </a:cubicBezTo>
                <a:cubicBezTo>
                  <a:pt x="810" y="1370"/>
                  <a:pt x="845" y="1608"/>
                  <a:pt x="881" y="1608"/>
                </a:cubicBezTo>
                <a:cubicBezTo>
                  <a:pt x="929" y="1608"/>
                  <a:pt x="964" y="1346"/>
                  <a:pt x="976" y="1001"/>
                </a:cubicBezTo>
                <a:cubicBezTo>
                  <a:pt x="1254" y="1236"/>
                  <a:pt x="1493" y="1413"/>
                  <a:pt x="1557" y="1413"/>
                </a:cubicBezTo>
                <a:cubicBezTo>
                  <a:pt x="1564" y="1413"/>
                  <a:pt x="1569" y="1411"/>
                  <a:pt x="1572" y="1406"/>
                </a:cubicBezTo>
                <a:cubicBezTo>
                  <a:pt x="1595" y="1370"/>
                  <a:pt x="1405" y="1156"/>
                  <a:pt x="1119" y="894"/>
                </a:cubicBezTo>
                <a:cubicBezTo>
                  <a:pt x="1500" y="882"/>
                  <a:pt x="1762" y="846"/>
                  <a:pt x="1762" y="798"/>
                </a:cubicBezTo>
                <a:cubicBezTo>
                  <a:pt x="1762" y="751"/>
                  <a:pt x="1465" y="715"/>
                  <a:pt x="1084" y="703"/>
                </a:cubicBezTo>
                <a:cubicBezTo>
                  <a:pt x="1310" y="406"/>
                  <a:pt x="1465" y="179"/>
                  <a:pt x="1429" y="144"/>
                </a:cubicBezTo>
                <a:cubicBezTo>
                  <a:pt x="1427" y="142"/>
                  <a:pt x="1424" y="142"/>
                  <a:pt x="1421" y="142"/>
                </a:cubicBezTo>
                <a:cubicBezTo>
                  <a:pt x="1370" y="142"/>
                  <a:pt x="1189" y="314"/>
                  <a:pt x="976" y="560"/>
                </a:cubicBezTo>
                <a:cubicBezTo>
                  <a:pt x="964" y="227"/>
                  <a:pt x="929" y="1"/>
                  <a:pt x="8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TextBox 3"/>
          <p:cNvSpPr txBox="1"/>
          <p:nvPr/>
        </p:nvSpPr>
        <p:spPr>
          <a:xfrm>
            <a:off x="5964463" y="2087875"/>
            <a:ext cx="3073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/>
              <a:t>4. VẬN DỤNG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24339" y="1695073"/>
            <a:ext cx="469173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/>
              <a:t>Sử</a:t>
            </a:r>
            <a:r>
              <a:rPr lang="en-US" sz="2400" dirty="0"/>
              <a:t> </a:t>
            </a:r>
            <a:r>
              <a:rPr lang="en-US" sz="2400" dirty="0" err="1"/>
              <a:t>dụng</a:t>
            </a:r>
            <a:r>
              <a:rPr lang="en-US" sz="2400" dirty="0"/>
              <a:t> </a:t>
            </a:r>
            <a:r>
              <a:rPr lang="en-US" sz="2400" dirty="0" err="1"/>
              <a:t>hình</a:t>
            </a:r>
            <a:r>
              <a:rPr lang="en-US" sz="2400" dirty="0"/>
              <a:t> </a:t>
            </a:r>
            <a:r>
              <a:rPr lang="en-US" sz="2400" dirty="0" err="1"/>
              <a:t>ảnh</a:t>
            </a:r>
            <a:r>
              <a:rPr lang="en-US" sz="2400" dirty="0"/>
              <a:t> </a:t>
            </a:r>
            <a:r>
              <a:rPr lang="en-US" sz="2400" dirty="0" err="1"/>
              <a:t>cuộc</a:t>
            </a:r>
            <a:r>
              <a:rPr lang="en-US" sz="2400" dirty="0"/>
              <a:t> </a:t>
            </a:r>
            <a:r>
              <a:rPr lang="en-US" sz="2400" dirty="0" err="1"/>
              <a:t>sống</a:t>
            </a:r>
            <a:r>
              <a:rPr lang="en-US" sz="2400" dirty="0"/>
              <a:t> </a:t>
            </a:r>
            <a:r>
              <a:rPr lang="en-US" sz="2400" dirty="0" err="1"/>
              <a:t>thường</a:t>
            </a:r>
            <a:r>
              <a:rPr lang="en-US" sz="2400" dirty="0"/>
              <a:t> </a:t>
            </a:r>
            <a:r>
              <a:rPr lang="en-US" sz="2400" dirty="0" err="1"/>
              <a:t>ngày</a:t>
            </a:r>
            <a:r>
              <a:rPr lang="en-US" sz="2400" dirty="0"/>
              <a:t> </a:t>
            </a:r>
            <a:r>
              <a:rPr lang="en-US" sz="2400" dirty="0" err="1"/>
              <a:t>để</a:t>
            </a:r>
            <a:r>
              <a:rPr lang="en-US" sz="2400" dirty="0"/>
              <a:t> </a:t>
            </a:r>
            <a:r>
              <a:rPr lang="en-US" sz="2400" dirty="0" err="1"/>
              <a:t>trang</a:t>
            </a:r>
            <a:r>
              <a:rPr lang="en-US" sz="2400" dirty="0"/>
              <a:t> </a:t>
            </a:r>
            <a:r>
              <a:rPr lang="en-US" sz="2400" dirty="0" err="1"/>
              <a:t>trí</a:t>
            </a:r>
            <a:r>
              <a:rPr lang="en-US" sz="2400" dirty="0"/>
              <a:t> </a:t>
            </a:r>
            <a:r>
              <a:rPr lang="en-US" sz="2400" dirty="0" err="1"/>
              <a:t>đồ</a:t>
            </a:r>
            <a:r>
              <a:rPr lang="en-US" sz="2400" dirty="0"/>
              <a:t> </a:t>
            </a:r>
            <a:r>
              <a:rPr lang="en-US" sz="2400" dirty="0" err="1"/>
              <a:t>dùng</a:t>
            </a:r>
            <a:r>
              <a:rPr lang="en-US" sz="2400" dirty="0"/>
              <a:t> </a:t>
            </a:r>
            <a:r>
              <a:rPr lang="en-US" sz="2400" dirty="0" err="1"/>
              <a:t>học</a:t>
            </a:r>
            <a:r>
              <a:rPr lang="en-US" sz="2400" dirty="0"/>
              <a:t> </a:t>
            </a:r>
            <a:r>
              <a:rPr lang="en-US" sz="2400" dirty="0" err="1"/>
              <a:t>tập</a:t>
            </a:r>
            <a:r>
              <a:rPr lang="en-US" sz="2400" dirty="0"/>
              <a:t> </a:t>
            </a:r>
            <a:r>
              <a:rPr lang="en-US" sz="2400" dirty="0" err="1"/>
              <a:t>mà</a:t>
            </a:r>
            <a:r>
              <a:rPr lang="en-US" sz="2400" dirty="0"/>
              <a:t> </a:t>
            </a:r>
            <a:r>
              <a:rPr lang="en-US" sz="2400" dirty="0" err="1"/>
              <a:t>em</a:t>
            </a:r>
            <a:r>
              <a:rPr lang="en-US" sz="2400" dirty="0"/>
              <a:t> </a:t>
            </a:r>
            <a:r>
              <a:rPr lang="en-US" sz="2400" dirty="0" err="1"/>
              <a:t>yêu</a:t>
            </a:r>
            <a:r>
              <a:rPr lang="en-US" sz="2400" dirty="0"/>
              <a:t> </a:t>
            </a:r>
            <a:r>
              <a:rPr lang="en-US" sz="2400" dirty="0" err="1"/>
              <a:t>thích</a:t>
            </a:r>
            <a:r>
              <a:rPr lang="en-US" sz="2400" dirty="0"/>
              <a:t>.</a:t>
            </a:r>
          </a:p>
        </p:txBody>
      </p:sp>
    </p:spTree>
  </p:cSld>
  <p:clrMapOvr>
    <a:masterClrMapping/>
  </p:clrMapOvr>
  <p:transition spd="slow">
    <p:check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7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7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09" grpId="0" animBg="1"/>
      <p:bldP spid="4" grpId="0"/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7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9" name="Google Shape;7939;p58"/>
          <p:cNvSpPr/>
          <p:nvPr/>
        </p:nvSpPr>
        <p:spPr>
          <a:xfrm>
            <a:off x="3566203" y="14209"/>
            <a:ext cx="207991" cy="199178"/>
          </a:xfrm>
          <a:custGeom>
            <a:avLst/>
            <a:gdLst/>
            <a:ahLst/>
            <a:cxnLst/>
            <a:rect l="l" t="t" r="r" b="b"/>
            <a:pathLst>
              <a:path w="6537" h="6260" extrusionOk="0">
                <a:moveTo>
                  <a:pt x="4889" y="1"/>
                </a:moveTo>
                <a:cubicBezTo>
                  <a:pt x="4530" y="1"/>
                  <a:pt x="3410" y="1450"/>
                  <a:pt x="3152" y="1450"/>
                </a:cubicBezTo>
                <a:cubicBezTo>
                  <a:pt x="3149" y="1450"/>
                  <a:pt x="3146" y="1449"/>
                  <a:pt x="3144" y="1449"/>
                </a:cubicBezTo>
                <a:cubicBezTo>
                  <a:pt x="2921" y="1416"/>
                  <a:pt x="1453" y="399"/>
                  <a:pt x="1103" y="399"/>
                </a:cubicBezTo>
                <a:cubicBezTo>
                  <a:pt x="1079" y="399"/>
                  <a:pt x="1061" y="404"/>
                  <a:pt x="1048" y="413"/>
                </a:cubicBezTo>
                <a:cubicBezTo>
                  <a:pt x="834" y="580"/>
                  <a:pt x="2001" y="2187"/>
                  <a:pt x="1953" y="2485"/>
                </a:cubicBezTo>
                <a:cubicBezTo>
                  <a:pt x="1917" y="2735"/>
                  <a:pt x="0" y="3699"/>
                  <a:pt x="96" y="3973"/>
                </a:cubicBezTo>
                <a:cubicBezTo>
                  <a:pt x="116" y="4030"/>
                  <a:pt x="226" y="4052"/>
                  <a:pt x="391" y="4052"/>
                </a:cubicBezTo>
                <a:cubicBezTo>
                  <a:pt x="927" y="4052"/>
                  <a:pt x="2032" y="3821"/>
                  <a:pt x="2435" y="3821"/>
                </a:cubicBezTo>
                <a:cubicBezTo>
                  <a:pt x="2502" y="3821"/>
                  <a:pt x="2549" y="3828"/>
                  <a:pt x="2572" y="3842"/>
                </a:cubicBezTo>
                <a:cubicBezTo>
                  <a:pt x="2775" y="3973"/>
                  <a:pt x="3120" y="6223"/>
                  <a:pt x="3334" y="6259"/>
                </a:cubicBezTo>
                <a:cubicBezTo>
                  <a:pt x="3335" y="6259"/>
                  <a:pt x="3336" y="6259"/>
                  <a:pt x="3337" y="6259"/>
                </a:cubicBezTo>
                <a:cubicBezTo>
                  <a:pt x="3541" y="6259"/>
                  <a:pt x="3978" y="3985"/>
                  <a:pt x="4072" y="3914"/>
                </a:cubicBezTo>
                <a:cubicBezTo>
                  <a:pt x="4086" y="3905"/>
                  <a:pt x="4145" y="3902"/>
                  <a:pt x="4235" y="3902"/>
                </a:cubicBezTo>
                <a:cubicBezTo>
                  <a:pt x="4544" y="3902"/>
                  <a:pt x="5224" y="3941"/>
                  <a:pt x="5749" y="3941"/>
                </a:cubicBezTo>
                <a:cubicBezTo>
                  <a:pt x="6120" y="3941"/>
                  <a:pt x="6412" y="3921"/>
                  <a:pt x="6442" y="3854"/>
                </a:cubicBezTo>
                <a:cubicBezTo>
                  <a:pt x="6537" y="3604"/>
                  <a:pt x="4513" y="2509"/>
                  <a:pt x="4513" y="2306"/>
                </a:cubicBezTo>
                <a:cubicBezTo>
                  <a:pt x="4513" y="2056"/>
                  <a:pt x="5180" y="116"/>
                  <a:pt x="4930" y="8"/>
                </a:cubicBezTo>
                <a:cubicBezTo>
                  <a:pt x="4918" y="3"/>
                  <a:pt x="4904" y="1"/>
                  <a:pt x="4889" y="1"/>
                </a:cubicBezTo>
                <a:close/>
              </a:path>
            </a:pathLst>
          </a:custGeom>
          <a:solidFill>
            <a:srgbClr val="FFDE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54" name="Google Shape;7954;p58"/>
          <p:cNvGrpSpPr/>
          <p:nvPr/>
        </p:nvGrpSpPr>
        <p:grpSpPr>
          <a:xfrm>
            <a:off x="6707763" y="-81329"/>
            <a:ext cx="2434350" cy="1366856"/>
            <a:chOff x="6707763" y="-81329"/>
            <a:chExt cx="2434350" cy="1366856"/>
          </a:xfrm>
        </p:grpSpPr>
        <p:sp>
          <p:nvSpPr>
            <p:cNvPr id="7955" name="Google Shape;7955;p58"/>
            <p:cNvSpPr/>
            <p:nvPr/>
          </p:nvSpPr>
          <p:spPr>
            <a:xfrm>
              <a:off x="8846594" y="783010"/>
              <a:ext cx="70730" cy="72544"/>
            </a:xfrm>
            <a:custGeom>
              <a:avLst/>
              <a:gdLst/>
              <a:ahLst/>
              <a:cxnLst/>
              <a:rect l="l" t="t" r="r" b="b"/>
              <a:pathLst>
                <a:path w="2223" h="2280" extrusionOk="0">
                  <a:moveTo>
                    <a:pt x="1373" y="1"/>
                  </a:moveTo>
                  <a:cubicBezTo>
                    <a:pt x="1291" y="1"/>
                    <a:pt x="1212" y="22"/>
                    <a:pt x="1143" y="66"/>
                  </a:cubicBezTo>
                  <a:cubicBezTo>
                    <a:pt x="762" y="316"/>
                    <a:pt x="0" y="1613"/>
                    <a:pt x="262" y="2030"/>
                  </a:cubicBezTo>
                  <a:cubicBezTo>
                    <a:pt x="372" y="2200"/>
                    <a:pt x="568" y="2280"/>
                    <a:pt x="792" y="2280"/>
                  </a:cubicBezTo>
                  <a:cubicBezTo>
                    <a:pt x="1276" y="2280"/>
                    <a:pt x="1890" y="1907"/>
                    <a:pt x="2036" y="1256"/>
                  </a:cubicBezTo>
                  <a:cubicBezTo>
                    <a:pt x="2223" y="470"/>
                    <a:pt x="1761" y="1"/>
                    <a:pt x="1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58"/>
            <p:cNvSpPr/>
            <p:nvPr/>
          </p:nvSpPr>
          <p:spPr>
            <a:xfrm>
              <a:off x="8803514" y="883138"/>
              <a:ext cx="14700" cy="15400"/>
            </a:xfrm>
            <a:custGeom>
              <a:avLst/>
              <a:gdLst/>
              <a:ahLst/>
              <a:cxnLst/>
              <a:rect l="l" t="t" r="r" b="b"/>
              <a:pathLst>
                <a:path w="462" h="484" extrusionOk="0">
                  <a:moveTo>
                    <a:pt x="283" y="1"/>
                  </a:moveTo>
                  <a:cubicBezTo>
                    <a:pt x="133" y="1"/>
                    <a:pt x="1" y="129"/>
                    <a:pt x="21" y="300"/>
                  </a:cubicBezTo>
                  <a:cubicBezTo>
                    <a:pt x="38" y="410"/>
                    <a:pt x="138" y="483"/>
                    <a:pt x="246" y="483"/>
                  </a:cubicBezTo>
                  <a:cubicBezTo>
                    <a:pt x="290" y="483"/>
                    <a:pt x="336" y="471"/>
                    <a:pt x="378" y="443"/>
                  </a:cubicBezTo>
                  <a:cubicBezTo>
                    <a:pt x="461" y="371"/>
                    <a:pt x="461" y="74"/>
                    <a:pt x="366" y="14"/>
                  </a:cubicBezTo>
                  <a:cubicBezTo>
                    <a:pt x="338" y="5"/>
                    <a:pt x="310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58"/>
            <p:cNvSpPr/>
            <p:nvPr/>
          </p:nvSpPr>
          <p:spPr>
            <a:xfrm>
              <a:off x="8645925" y="758670"/>
              <a:ext cx="40440" cy="38149"/>
            </a:xfrm>
            <a:custGeom>
              <a:avLst/>
              <a:gdLst/>
              <a:ahLst/>
              <a:cxnLst/>
              <a:rect l="l" t="t" r="r" b="b"/>
              <a:pathLst>
                <a:path w="1271" h="1199" extrusionOk="0">
                  <a:moveTo>
                    <a:pt x="782" y="0"/>
                  </a:moveTo>
                  <a:cubicBezTo>
                    <a:pt x="448" y="0"/>
                    <a:pt x="1" y="369"/>
                    <a:pt x="164" y="807"/>
                  </a:cubicBezTo>
                  <a:cubicBezTo>
                    <a:pt x="248" y="1052"/>
                    <a:pt x="476" y="1199"/>
                    <a:pt x="710" y="1199"/>
                  </a:cubicBezTo>
                  <a:cubicBezTo>
                    <a:pt x="839" y="1199"/>
                    <a:pt x="970" y="1154"/>
                    <a:pt x="1080" y="1057"/>
                  </a:cubicBezTo>
                  <a:cubicBezTo>
                    <a:pt x="1271" y="866"/>
                    <a:pt x="1188" y="140"/>
                    <a:pt x="938" y="33"/>
                  </a:cubicBezTo>
                  <a:cubicBezTo>
                    <a:pt x="891" y="11"/>
                    <a:pt x="838" y="0"/>
                    <a:pt x="7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58"/>
            <p:cNvSpPr/>
            <p:nvPr/>
          </p:nvSpPr>
          <p:spPr>
            <a:xfrm>
              <a:off x="8488590" y="742348"/>
              <a:ext cx="17086" cy="13745"/>
            </a:xfrm>
            <a:custGeom>
              <a:avLst/>
              <a:gdLst/>
              <a:ahLst/>
              <a:cxnLst/>
              <a:rect l="l" t="t" r="r" b="b"/>
              <a:pathLst>
                <a:path w="537" h="432" extrusionOk="0">
                  <a:moveTo>
                    <a:pt x="273" y="1"/>
                  </a:moveTo>
                  <a:cubicBezTo>
                    <a:pt x="231" y="1"/>
                    <a:pt x="187" y="11"/>
                    <a:pt x="144" y="34"/>
                  </a:cubicBezTo>
                  <a:cubicBezTo>
                    <a:pt x="13" y="117"/>
                    <a:pt x="1" y="320"/>
                    <a:pt x="144" y="415"/>
                  </a:cubicBezTo>
                  <a:cubicBezTo>
                    <a:pt x="163" y="427"/>
                    <a:pt x="189" y="432"/>
                    <a:pt x="218" y="432"/>
                  </a:cubicBezTo>
                  <a:cubicBezTo>
                    <a:pt x="338" y="432"/>
                    <a:pt x="518" y="346"/>
                    <a:pt x="537" y="260"/>
                  </a:cubicBezTo>
                  <a:cubicBezTo>
                    <a:pt x="528" y="106"/>
                    <a:pt x="408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59" name="Google Shape;7959;p58"/>
            <p:cNvGrpSpPr/>
            <p:nvPr/>
          </p:nvGrpSpPr>
          <p:grpSpPr>
            <a:xfrm>
              <a:off x="6707763" y="-81329"/>
              <a:ext cx="1859670" cy="814039"/>
              <a:chOff x="6707763" y="-81329"/>
              <a:chExt cx="1859670" cy="814039"/>
            </a:xfrm>
          </p:grpSpPr>
          <p:sp>
            <p:nvSpPr>
              <p:cNvPr id="7960" name="Google Shape;7960;p58"/>
              <p:cNvSpPr/>
              <p:nvPr/>
            </p:nvSpPr>
            <p:spPr>
              <a:xfrm>
                <a:off x="7172895" y="195669"/>
                <a:ext cx="53517" cy="5940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67" extrusionOk="0">
                    <a:moveTo>
                      <a:pt x="1065" y="0"/>
                    </a:moveTo>
                    <a:cubicBezTo>
                      <a:pt x="668" y="0"/>
                      <a:pt x="154" y="350"/>
                      <a:pt x="86" y="916"/>
                    </a:cubicBezTo>
                    <a:cubicBezTo>
                      <a:pt x="1" y="1530"/>
                      <a:pt x="373" y="1867"/>
                      <a:pt x="679" y="1867"/>
                    </a:cubicBezTo>
                    <a:cubicBezTo>
                      <a:pt x="759" y="1867"/>
                      <a:pt x="834" y="1844"/>
                      <a:pt x="895" y="1797"/>
                    </a:cubicBezTo>
                    <a:cubicBezTo>
                      <a:pt x="1193" y="1571"/>
                      <a:pt x="1681" y="476"/>
                      <a:pt x="1443" y="166"/>
                    </a:cubicBezTo>
                    <a:cubicBezTo>
                      <a:pt x="1357" y="53"/>
                      <a:pt x="1220" y="0"/>
                      <a:pt x="10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58"/>
              <p:cNvSpPr/>
              <p:nvPr/>
            </p:nvSpPr>
            <p:spPr>
              <a:xfrm>
                <a:off x="6967867" y="179824"/>
                <a:ext cx="53231" cy="59721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877" extrusionOk="0">
                    <a:moveTo>
                      <a:pt x="1063" y="0"/>
                    </a:moveTo>
                    <a:cubicBezTo>
                      <a:pt x="668" y="0"/>
                      <a:pt x="154" y="354"/>
                      <a:pt x="77" y="914"/>
                    </a:cubicBezTo>
                    <a:cubicBezTo>
                      <a:pt x="1" y="1538"/>
                      <a:pt x="376" y="1877"/>
                      <a:pt x="676" y="1877"/>
                    </a:cubicBezTo>
                    <a:cubicBezTo>
                      <a:pt x="754" y="1877"/>
                      <a:pt x="827" y="1854"/>
                      <a:pt x="886" y="1807"/>
                    </a:cubicBezTo>
                    <a:cubicBezTo>
                      <a:pt x="1184" y="1581"/>
                      <a:pt x="1672" y="474"/>
                      <a:pt x="1434" y="164"/>
                    </a:cubicBezTo>
                    <a:cubicBezTo>
                      <a:pt x="1348" y="52"/>
                      <a:pt x="1214" y="0"/>
                      <a:pt x="10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58"/>
              <p:cNvSpPr/>
              <p:nvPr/>
            </p:nvSpPr>
            <p:spPr>
              <a:xfrm>
                <a:off x="7551803" y="451477"/>
                <a:ext cx="91666" cy="51099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1606" extrusionOk="0">
                    <a:moveTo>
                      <a:pt x="1095" y="0"/>
                    </a:moveTo>
                    <a:cubicBezTo>
                      <a:pt x="761" y="0"/>
                      <a:pt x="471" y="60"/>
                      <a:pt x="357" y="211"/>
                    </a:cubicBezTo>
                    <a:cubicBezTo>
                      <a:pt x="1" y="689"/>
                      <a:pt x="644" y="1605"/>
                      <a:pt x="1527" y="1605"/>
                    </a:cubicBezTo>
                    <a:cubicBezTo>
                      <a:pt x="1588" y="1605"/>
                      <a:pt x="1651" y="1601"/>
                      <a:pt x="1714" y="1592"/>
                    </a:cubicBezTo>
                    <a:cubicBezTo>
                      <a:pt x="2679" y="1461"/>
                      <a:pt x="2881" y="615"/>
                      <a:pt x="2512" y="330"/>
                    </a:cubicBezTo>
                    <a:cubicBezTo>
                      <a:pt x="2285" y="154"/>
                      <a:pt x="1632" y="0"/>
                      <a:pt x="10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58"/>
              <p:cNvSpPr/>
              <p:nvPr/>
            </p:nvSpPr>
            <p:spPr>
              <a:xfrm>
                <a:off x="7710506" y="627107"/>
                <a:ext cx="45149" cy="58799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848" extrusionOk="0">
                    <a:moveTo>
                      <a:pt x="619" y="0"/>
                    </a:moveTo>
                    <a:cubicBezTo>
                      <a:pt x="490" y="0"/>
                      <a:pt x="376" y="50"/>
                      <a:pt x="310" y="144"/>
                    </a:cubicBezTo>
                    <a:cubicBezTo>
                      <a:pt x="119" y="441"/>
                      <a:pt x="0" y="1560"/>
                      <a:pt x="310" y="1787"/>
                    </a:cubicBezTo>
                    <a:cubicBezTo>
                      <a:pt x="373" y="1829"/>
                      <a:pt x="444" y="1848"/>
                      <a:pt x="520" y="1848"/>
                    </a:cubicBezTo>
                    <a:cubicBezTo>
                      <a:pt x="916" y="1848"/>
                      <a:pt x="1418" y="1313"/>
                      <a:pt x="1298" y="703"/>
                    </a:cubicBezTo>
                    <a:cubicBezTo>
                      <a:pt x="1210" y="214"/>
                      <a:pt x="884" y="0"/>
                      <a:pt x="6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58"/>
              <p:cNvSpPr/>
              <p:nvPr/>
            </p:nvSpPr>
            <p:spPr>
              <a:xfrm>
                <a:off x="7323358" y="157075"/>
                <a:ext cx="17054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536" h="437" extrusionOk="0">
                    <a:moveTo>
                      <a:pt x="280" y="0"/>
                    </a:moveTo>
                    <a:cubicBezTo>
                      <a:pt x="238" y="0"/>
                      <a:pt x="195" y="11"/>
                      <a:pt x="155" y="34"/>
                    </a:cubicBezTo>
                    <a:cubicBezTo>
                      <a:pt x="12" y="117"/>
                      <a:pt x="0" y="320"/>
                      <a:pt x="143" y="415"/>
                    </a:cubicBezTo>
                    <a:cubicBezTo>
                      <a:pt x="163" y="430"/>
                      <a:pt x="191" y="436"/>
                      <a:pt x="223" y="436"/>
                    </a:cubicBezTo>
                    <a:cubicBezTo>
                      <a:pt x="343" y="436"/>
                      <a:pt x="517" y="345"/>
                      <a:pt x="536" y="260"/>
                    </a:cubicBezTo>
                    <a:cubicBezTo>
                      <a:pt x="536" y="106"/>
                      <a:pt x="41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58"/>
              <p:cNvSpPr/>
              <p:nvPr/>
            </p:nvSpPr>
            <p:spPr>
              <a:xfrm>
                <a:off x="7129783" y="121154"/>
                <a:ext cx="30672" cy="25295"/>
              </a:xfrm>
              <a:custGeom>
                <a:avLst/>
                <a:gdLst/>
                <a:ahLst/>
                <a:cxnLst/>
                <a:rect l="l" t="t" r="r" b="b"/>
                <a:pathLst>
                  <a:path w="964" h="795" extrusionOk="0">
                    <a:moveTo>
                      <a:pt x="493" y="1"/>
                    </a:moveTo>
                    <a:cubicBezTo>
                      <a:pt x="368" y="1"/>
                      <a:pt x="245" y="50"/>
                      <a:pt x="167" y="175"/>
                    </a:cubicBezTo>
                    <a:cubicBezTo>
                      <a:pt x="0" y="413"/>
                      <a:pt x="131" y="734"/>
                      <a:pt x="405" y="794"/>
                    </a:cubicBezTo>
                    <a:cubicBezTo>
                      <a:pt x="411" y="794"/>
                      <a:pt x="417" y="795"/>
                      <a:pt x="424" y="795"/>
                    </a:cubicBezTo>
                    <a:cubicBezTo>
                      <a:pt x="619" y="795"/>
                      <a:pt x="963" y="454"/>
                      <a:pt x="929" y="270"/>
                    </a:cubicBezTo>
                    <a:cubicBezTo>
                      <a:pt x="892" y="124"/>
                      <a:pt x="691" y="1"/>
                      <a:pt x="4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58"/>
              <p:cNvSpPr/>
              <p:nvPr/>
            </p:nvSpPr>
            <p:spPr>
              <a:xfrm>
                <a:off x="7313113" y="564491"/>
                <a:ext cx="30672" cy="25199"/>
              </a:xfrm>
              <a:custGeom>
                <a:avLst/>
                <a:gdLst/>
                <a:ahLst/>
                <a:cxnLst/>
                <a:rect l="l" t="t" r="r" b="b"/>
                <a:pathLst>
                  <a:path w="964" h="792" extrusionOk="0">
                    <a:moveTo>
                      <a:pt x="497" y="0"/>
                    </a:moveTo>
                    <a:cubicBezTo>
                      <a:pt x="372" y="0"/>
                      <a:pt x="247" y="52"/>
                      <a:pt x="167" y="183"/>
                    </a:cubicBezTo>
                    <a:cubicBezTo>
                      <a:pt x="1" y="409"/>
                      <a:pt x="132" y="742"/>
                      <a:pt x="406" y="790"/>
                    </a:cubicBezTo>
                    <a:cubicBezTo>
                      <a:pt x="412" y="791"/>
                      <a:pt x="418" y="791"/>
                      <a:pt x="424" y="791"/>
                    </a:cubicBezTo>
                    <a:cubicBezTo>
                      <a:pt x="619" y="791"/>
                      <a:pt x="964" y="451"/>
                      <a:pt x="918" y="278"/>
                    </a:cubicBezTo>
                    <a:cubicBezTo>
                      <a:pt x="889" y="126"/>
                      <a:pt x="692" y="0"/>
                      <a:pt x="4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58"/>
              <p:cNvSpPr/>
              <p:nvPr/>
            </p:nvSpPr>
            <p:spPr>
              <a:xfrm>
                <a:off x="7452153" y="682659"/>
                <a:ext cx="30672" cy="25199"/>
              </a:xfrm>
              <a:custGeom>
                <a:avLst/>
                <a:gdLst/>
                <a:ahLst/>
                <a:cxnLst/>
                <a:rect l="l" t="t" r="r" b="b"/>
                <a:pathLst>
                  <a:path w="964" h="792" extrusionOk="0">
                    <a:moveTo>
                      <a:pt x="497" y="1"/>
                    </a:moveTo>
                    <a:cubicBezTo>
                      <a:pt x="371" y="1"/>
                      <a:pt x="246" y="53"/>
                      <a:pt x="167" y="184"/>
                    </a:cubicBezTo>
                    <a:cubicBezTo>
                      <a:pt x="0" y="410"/>
                      <a:pt x="131" y="743"/>
                      <a:pt x="405" y="791"/>
                    </a:cubicBezTo>
                    <a:cubicBezTo>
                      <a:pt x="411" y="791"/>
                      <a:pt x="418" y="792"/>
                      <a:pt x="424" y="792"/>
                    </a:cubicBezTo>
                    <a:cubicBezTo>
                      <a:pt x="619" y="792"/>
                      <a:pt x="964" y="452"/>
                      <a:pt x="929" y="279"/>
                    </a:cubicBezTo>
                    <a:cubicBezTo>
                      <a:pt x="893" y="127"/>
                      <a:pt x="693" y="1"/>
                      <a:pt x="4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58"/>
              <p:cNvSpPr/>
              <p:nvPr/>
            </p:nvSpPr>
            <p:spPr>
              <a:xfrm>
                <a:off x="7426381" y="364585"/>
                <a:ext cx="27299" cy="2335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34" extrusionOk="0">
                    <a:moveTo>
                      <a:pt x="465" y="1"/>
                    </a:moveTo>
                    <a:cubicBezTo>
                      <a:pt x="251" y="1"/>
                      <a:pt x="1" y="382"/>
                      <a:pt x="227" y="620"/>
                    </a:cubicBezTo>
                    <a:cubicBezTo>
                      <a:pt x="298" y="696"/>
                      <a:pt x="393" y="733"/>
                      <a:pt x="487" y="733"/>
                    </a:cubicBezTo>
                    <a:cubicBezTo>
                      <a:pt x="613" y="733"/>
                      <a:pt x="737" y="666"/>
                      <a:pt x="798" y="536"/>
                    </a:cubicBezTo>
                    <a:cubicBezTo>
                      <a:pt x="858" y="382"/>
                      <a:pt x="632" y="1"/>
                      <a:pt x="4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58"/>
              <p:cNvSpPr/>
              <p:nvPr/>
            </p:nvSpPr>
            <p:spPr>
              <a:xfrm>
                <a:off x="7166150" y="368880"/>
                <a:ext cx="17054" cy="13936"/>
              </a:xfrm>
              <a:custGeom>
                <a:avLst/>
                <a:gdLst/>
                <a:ahLst/>
                <a:cxnLst/>
                <a:rect l="l" t="t" r="r" b="b"/>
                <a:pathLst>
                  <a:path w="536" h="438" extrusionOk="0">
                    <a:moveTo>
                      <a:pt x="274" y="1"/>
                    </a:moveTo>
                    <a:cubicBezTo>
                      <a:pt x="234" y="1"/>
                      <a:pt x="193" y="10"/>
                      <a:pt x="155" y="32"/>
                    </a:cubicBezTo>
                    <a:cubicBezTo>
                      <a:pt x="12" y="116"/>
                      <a:pt x="0" y="330"/>
                      <a:pt x="143" y="425"/>
                    </a:cubicBezTo>
                    <a:cubicBezTo>
                      <a:pt x="160" y="434"/>
                      <a:pt x="183" y="438"/>
                      <a:pt x="209" y="438"/>
                    </a:cubicBezTo>
                    <a:cubicBezTo>
                      <a:pt x="329" y="438"/>
                      <a:pt x="516" y="356"/>
                      <a:pt x="536" y="259"/>
                    </a:cubicBezTo>
                    <a:cubicBezTo>
                      <a:pt x="536" y="112"/>
                      <a:pt x="409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58"/>
              <p:cNvSpPr/>
              <p:nvPr/>
            </p:nvSpPr>
            <p:spPr>
              <a:xfrm>
                <a:off x="7070667" y="495798"/>
                <a:ext cx="17086" cy="13713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31" extrusionOk="0">
                    <a:moveTo>
                      <a:pt x="268" y="0"/>
                    </a:moveTo>
                    <a:cubicBezTo>
                      <a:pt x="227" y="0"/>
                      <a:pt x="185" y="10"/>
                      <a:pt x="144" y="32"/>
                    </a:cubicBezTo>
                    <a:cubicBezTo>
                      <a:pt x="13" y="115"/>
                      <a:pt x="1" y="318"/>
                      <a:pt x="144" y="413"/>
                    </a:cubicBezTo>
                    <a:cubicBezTo>
                      <a:pt x="163" y="425"/>
                      <a:pt x="188" y="430"/>
                      <a:pt x="218" y="430"/>
                    </a:cubicBezTo>
                    <a:cubicBezTo>
                      <a:pt x="338" y="430"/>
                      <a:pt x="517" y="344"/>
                      <a:pt x="537" y="258"/>
                    </a:cubicBezTo>
                    <a:cubicBezTo>
                      <a:pt x="527" y="112"/>
                      <a:pt x="405" y="0"/>
                      <a:pt x="2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58"/>
              <p:cNvSpPr/>
              <p:nvPr/>
            </p:nvSpPr>
            <p:spPr>
              <a:xfrm>
                <a:off x="7833988" y="502925"/>
                <a:ext cx="16704" cy="13777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33" extrusionOk="0">
                    <a:moveTo>
                      <a:pt x="268" y="1"/>
                    </a:moveTo>
                    <a:cubicBezTo>
                      <a:pt x="226" y="1"/>
                      <a:pt x="184" y="11"/>
                      <a:pt x="144" y="34"/>
                    </a:cubicBezTo>
                    <a:cubicBezTo>
                      <a:pt x="1" y="118"/>
                      <a:pt x="1" y="320"/>
                      <a:pt x="132" y="415"/>
                    </a:cubicBezTo>
                    <a:cubicBezTo>
                      <a:pt x="151" y="427"/>
                      <a:pt x="177" y="432"/>
                      <a:pt x="207" y="432"/>
                    </a:cubicBezTo>
                    <a:cubicBezTo>
                      <a:pt x="330" y="432"/>
                      <a:pt x="515" y="346"/>
                      <a:pt x="525" y="260"/>
                    </a:cubicBezTo>
                    <a:cubicBezTo>
                      <a:pt x="525" y="107"/>
                      <a:pt x="401" y="1"/>
                      <a:pt x="26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58"/>
              <p:cNvSpPr/>
              <p:nvPr/>
            </p:nvSpPr>
            <p:spPr>
              <a:xfrm>
                <a:off x="7724506" y="291597"/>
                <a:ext cx="16704" cy="13713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31" extrusionOk="0">
                    <a:moveTo>
                      <a:pt x="263" y="1"/>
                    </a:moveTo>
                    <a:cubicBezTo>
                      <a:pt x="223" y="1"/>
                      <a:pt x="182" y="11"/>
                      <a:pt x="144" y="33"/>
                    </a:cubicBezTo>
                    <a:cubicBezTo>
                      <a:pt x="1" y="116"/>
                      <a:pt x="1" y="318"/>
                      <a:pt x="132" y="414"/>
                    </a:cubicBezTo>
                    <a:cubicBezTo>
                      <a:pt x="151" y="425"/>
                      <a:pt x="177" y="431"/>
                      <a:pt x="206" y="431"/>
                    </a:cubicBezTo>
                    <a:cubicBezTo>
                      <a:pt x="326" y="431"/>
                      <a:pt x="506" y="345"/>
                      <a:pt x="525" y="259"/>
                    </a:cubicBezTo>
                    <a:cubicBezTo>
                      <a:pt x="525" y="112"/>
                      <a:pt x="39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58"/>
              <p:cNvSpPr/>
              <p:nvPr/>
            </p:nvSpPr>
            <p:spPr>
              <a:xfrm>
                <a:off x="7498351" y="425642"/>
                <a:ext cx="16704" cy="13777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33" extrusionOk="0">
                    <a:moveTo>
                      <a:pt x="273" y="1"/>
                    </a:moveTo>
                    <a:cubicBezTo>
                      <a:pt x="231" y="1"/>
                      <a:pt x="187" y="11"/>
                      <a:pt x="144" y="34"/>
                    </a:cubicBezTo>
                    <a:cubicBezTo>
                      <a:pt x="1" y="118"/>
                      <a:pt x="1" y="320"/>
                      <a:pt x="132" y="415"/>
                    </a:cubicBezTo>
                    <a:cubicBezTo>
                      <a:pt x="153" y="427"/>
                      <a:pt x="181" y="432"/>
                      <a:pt x="212" y="432"/>
                    </a:cubicBezTo>
                    <a:cubicBezTo>
                      <a:pt x="337" y="432"/>
                      <a:pt x="515" y="346"/>
                      <a:pt x="525" y="261"/>
                    </a:cubicBezTo>
                    <a:cubicBezTo>
                      <a:pt x="525" y="107"/>
                      <a:pt x="408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58"/>
              <p:cNvSpPr/>
              <p:nvPr/>
            </p:nvSpPr>
            <p:spPr>
              <a:xfrm>
                <a:off x="7254983" y="313805"/>
                <a:ext cx="34681" cy="29877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939" extrusionOk="0">
                    <a:moveTo>
                      <a:pt x="605" y="0"/>
                    </a:moveTo>
                    <a:cubicBezTo>
                      <a:pt x="334" y="0"/>
                      <a:pt x="1" y="450"/>
                      <a:pt x="268" y="763"/>
                    </a:cubicBezTo>
                    <a:cubicBezTo>
                      <a:pt x="358" y="881"/>
                      <a:pt x="490" y="938"/>
                      <a:pt x="620" y="938"/>
                    </a:cubicBezTo>
                    <a:cubicBezTo>
                      <a:pt x="767" y="938"/>
                      <a:pt x="912" y="866"/>
                      <a:pt x="994" y="728"/>
                    </a:cubicBezTo>
                    <a:cubicBezTo>
                      <a:pt x="1090" y="537"/>
                      <a:pt x="840" y="25"/>
                      <a:pt x="625" y="1"/>
                    </a:cubicBezTo>
                    <a:cubicBezTo>
                      <a:pt x="618" y="1"/>
                      <a:pt x="612" y="0"/>
                      <a:pt x="60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58"/>
              <p:cNvSpPr/>
              <p:nvPr/>
            </p:nvSpPr>
            <p:spPr>
              <a:xfrm>
                <a:off x="7714515" y="535792"/>
                <a:ext cx="34649" cy="29527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928" extrusionOk="0">
                    <a:moveTo>
                      <a:pt x="604" y="0"/>
                    </a:moveTo>
                    <a:cubicBezTo>
                      <a:pt x="333" y="0"/>
                      <a:pt x="0" y="450"/>
                      <a:pt x="267" y="763"/>
                    </a:cubicBezTo>
                    <a:cubicBezTo>
                      <a:pt x="356" y="874"/>
                      <a:pt x="485" y="928"/>
                      <a:pt x="614" y="928"/>
                    </a:cubicBezTo>
                    <a:cubicBezTo>
                      <a:pt x="763" y="928"/>
                      <a:pt x="911" y="856"/>
                      <a:pt x="994" y="716"/>
                    </a:cubicBezTo>
                    <a:cubicBezTo>
                      <a:pt x="1089" y="525"/>
                      <a:pt x="839" y="25"/>
                      <a:pt x="625" y="1"/>
                    </a:cubicBezTo>
                    <a:cubicBezTo>
                      <a:pt x="618" y="1"/>
                      <a:pt x="611" y="0"/>
                      <a:pt x="6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58"/>
              <p:cNvSpPr/>
              <p:nvPr/>
            </p:nvSpPr>
            <p:spPr>
              <a:xfrm>
                <a:off x="7218807" y="51379"/>
                <a:ext cx="59499" cy="55681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750" extrusionOk="0">
                    <a:moveTo>
                      <a:pt x="1137" y="0"/>
                    </a:moveTo>
                    <a:cubicBezTo>
                      <a:pt x="659" y="0"/>
                      <a:pt x="0" y="574"/>
                      <a:pt x="262" y="1213"/>
                    </a:cubicBezTo>
                    <a:cubicBezTo>
                      <a:pt x="387" y="1559"/>
                      <a:pt x="708" y="1750"/>
                      <a:pt x="1036" y="1750"/>
                    </a:cubicBezTo>
                    <a:cubicBezTo>
                      <a:pt x="1238" y="1750"/>
                      <a:pt x="1444" y="1677"/>
                      <a:pt x="1607" y="1522"/>
                    </a:cubicBezTo>
                    <a:cubicBezTo>
                      <a:pt x="1869" y="1225"/>
                      <a:pt x="1703" y="189"/>
                      <a:pt x="1322" y="34"/>
                    </a:cubicBezTo>
                    <a:cubicBezTo>
                      <a:pt x="1266" y="11"/>
                      <a:pt x="1203" y="0"/>
                      <a:pt x="1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58"/>
              <p:cNvSpPr/>
              <p:nvPr/>
            </p:nvSpPr>
            <p:spPr>
              <a:xfrm>
                <a:off x="7479420" y="253544"/>
                <a:ext cx="42254" cy="34936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098" extrusionOk="0">
                    <a:moveTo>
                      <a:pt x="657" y="1"/>
                    </a:moveTo>
                    <a:cubicBezTo>
                      <a:pt x="537" y="1"/>
                      <a:pt x="416" y="40"/>
                      <a:pt x="310" y="133"/>
                    </a:cubicBezTo>
                    <a:cubicBezTo>
                      <a:pt x="1" y="383"/>
                      <a:pt x="36" y="871"/>
                      <a:pt x="394" y="1074"/>
                    </a:cubicBezTo>
                    <a:cubicBezTo>
                      <a:pt x="430" y="1090"/>
                      <a:pt x="474" y="1098"/>
                      <a:pt x="523" y="1098"/>
                    </a:cubicBezTo>
                    <a:cubicBezTo>
                      <a:pt x="822" y="1098"/>
                      <a:pt x="1300" y="809"/>
                      <a:pt x="1310" y="574"/>
                    </a:cubicBezTo>
                    <a:cubicBezTo>
                      <a:pt x="1328" y="310"/>
                      <a:pt x="995" y="1"/>
                      <a:pt x="6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58"/>
              <p:cNvSpPr/>
              <p:nvPr/>
            </p:nvSpPr>
            <p:spPr>
              <a:xfrm>
                <a:off x="7376397" y="477313"/>
                <a:ext cx="117438" cy="113716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3574" extrusionOk="0">
                    <a:moveTo>
                      <a:pt x="1357" y="1"/>
                    </a:moveTo>
                    <a:cubicBezTo>
                      <a:pt x="1333" y="1"/>
                      <a:pt x="1309" y="2"/>
                      <a:pt x="1286" y="6"/>
                    </a:cubicBezTo>
                    <a:cubicBezTo>
                      <a:pt x="274" y="149"/>
                      <a:pt x="0" y="2173"/>
                      <a:pt x="1262" y="3125"/>
                    </a:cubicBezTo>
                    <a:cubicBezTo>
                      <a:pt x="1691" y="3445"/>
                      <a:pt x="2109" y="3573"/>
                      <a:pt x="2473" y="3573"/>
                    </a:cubicBezTo>
                    <a:cubicBezTo>
                      <a:pt x="3190" y="3573"/>
                      <a:pt x="3691" y="3075"/>
                      <a:pt x="3620" y="2577"/>
                    </a:cubicBezTo>
                    <a:cubicBezTo>
                      <a:pt x="3516" y="1861"/>
                      <a:pt x="2155" y="1"/>
                      <a:pt x="13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58"/>
              <p:cNvSpPr/>
              <p:nvPr/>
            </p:nvSpPr>
            <p:spPr>
              <a:xfrm>
                <a:off x="7328289" y="209446"/>
                <a:ext cx="121225" cy="125552"/>
              </a:xfrm>
              <a:custGeom>
                <a:avLst/>
                <a:gdLst/>
                <a:ahLst/>
                <a:cxnLst/>
                <a:rect l="l" t="t" r="r" b="b"/>
                <a:pathLst>
                  <a:path w="3810" h="3946" extrusionOk="0">
                    <a:moveTo>
                      <a:pt x="2434" y="0"/>
                    </a:moveTo>
                    <a:cubicBezTo>
                      <a:pt x="2173" y="0"/>
                      <a:pt x="1930" y="119"/>
                      <a:pt x="1798" y="424"/>
                    </a:cubicBezTo>
                    <a:cubicBezTo>
                      <a:pt x="1512" y="1114"/>
                      <a:pt x="214" y="376"/>
                      <a:pt x="143" y="1221"/>
                    </a:cubicBezTo>
                    <a:cubicBezTo>
                      <a:pt x="0" y="2674"/>
                      <a:pt x="1238" y="2400"/>
                      <a:pt x="1703" y="3424"/>
                    </a:cubicBezTo>
                    <a:cubicBezTo>
                      <a:pt x="1860" y="3771"/>
                      <a:pt x="2202" y="3946"/>
                      <a:pt x="2536" y="3946"/>
                    </a:cubicBezTo>
                    <a:cubicBezTo>
                      <a:pt x="3037" y="3946"/>
                      <a:pt x="3517" y="3551"/>
                      <a:pt x="3310" y="2757"/>
                    </a:cubicBezTo>
                    <a:cubicBezTo>
                      <a:pt x="2988" y="1567"/>
                      <a:pt x="3810" y="1591"/>
                      <a:pt x="3453" y="650"/>
                    </a:cubicBezTo>
                    <a:cubicBezTo>
                      <a:pt x="3328" y="311"/>
                      <a:pt x="2857" y="0"/>
                      <a:pt x="24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58"/>
              <p:cNvSpPr/>
              <p:nvPr/>
            </p:nvSpPr>
            <p:spPr>
              <a:xfrm>
                <a:off x="6996439" y="-81329"/>
                <a:ext cx="202200" cy="147410"/>
              </a:xfrm>
              <a:custGeom>
                <a:avLst/>
                <a:gdLst/>
                <a:ahLst/>
                <a:cxnLst/>
                <a:rect l="l" t="t" r="r" b="b"/>
                <a:pathLst>
                  <a:path w="6355" h="4633" extrusionOk="0">
                    <a:moveTo>
                      <a:pt x="2985" y="0"/>
                    </a:moveTo>
                    <a:cubicBezTo>
                      <a:pt x="2298" y="0"/>
                      <a:pt x="1523" y="414"/>
                      <a:pt x="1715" y="1240"/>
                    </a:cubicBezTo>
                    <a:cubicBezTo>
                      <a:pt x="1953" y="2181"/>
                      <a:pt x="0" y="2431"/>
                      <a:pt x="584" y="3395"/>
                    </a:cubicBezTo>
                    <a:cubicBezTo>
                      <a:pt x="1052" y="4155"/>
                      <a:pt x="1535" y="4294"/>
                      <a:pt x="2050" y="4294"/>
                    </a:cubicBezTo>
                    <a:cubicBezTo>
                      <a:pt x="2346" y="4294"/>
                      <a:pt x="2651" y="4248"/>
                      <a:pt x="2971" y="4248"/>
                    </a:cubicBezTo>
                    <a:cubicBezTo>
                      <a:pt x="3299" y="4248"/>
                      <a:pt x="3641" y="4296"/>
                      <a:pt x="4001" y="4491"/>
                    </a:cubicBezTo>
                    <a:cubicBezTo>
                      <a:pt x="4180" y="4589"/>
                      <a:pt x="4369" y="4633"/>
                      <a:pt x="4553" y="4633"/>
                    </a:cubicBezTo>
                    <a:cubicBezTo>
                      <a:pt x="5510" y="4633"/>
                      <a:pt x="6355" y="3452"/>
                      <a:pt x="5167" y="2514"/>
                    </a:cubicBezTo>
                    <a:cubicBezTo>
                      <a:pt x="3882" y="1502"/>
                      <a:pt x="4775" y="883"/>
                      <a:pt x="3655" y="169"/>
                    </a:cubicBezTo>
                    <a:cubicBezTo>
                      <a:pt x="3479" y="57"/>
                      <a:pt x="3238" y="0"/>
                      <a:pt x="29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58"/>
              <p:cNvSpPr/>
              <p:nvPr/>
            </p:nvSpPr>
            <p:spPr>
              <a:xfrm>
                <a:off x="7344198" y="21980"/>
                <a:ext cx="77285" cy="103566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3255" extrusionOk="0">
                    <a:moveTo>
                      <a:pt x="589" y="1"/>
                    </a:moveTo>
                    <a:cubicBezTo>
                      <a:pt x="529" y="1"/>
                      <a:pt x="471" y="22"/>
                      <a:pt x="417" y="77"/>
                    </a:cubicBezTo>
                    <a:cubicBezTo>
                      <a:pt x="0" y="482"/>
                      <a:pt x="322" y="1160"/>
                      <a:pt x="417" y="1851"/>
                    </a:cubicBezTo>
                    <a:cubicBezTo>
                      <a:pt x="464" y="2244"/>
                      <a:pt x="119" y="2613"/>
                      <a:pt x="202" y="2887"/>
                    </a:cubicBezTo>
                    <a:cubicBezTo>
                      <a:pt x="287" y="3146"/>
                      <a:pt x="530" y="3254"/>
                      <a:pt x="800" y="3254"/>
                    </a:cubicBezTo>
                    <a:cubicBezTo>
                      <a:pt x="1249" y="3254"/>
                      <a:pt x="1774" y="2955"/>
                      <a:pt x="1774" y="2553"/>
                    </a:cubicBezTo>
                    <a:cubicBezTo>
                      <a:pt x="1786" y="1910"/>
                      <a:pt x="2417" y="1434"/>
                      <a:pt x="2429" y="863"/>
                    </a:cubicBezTo>
                    <a:cubicBezTo>
                      <a:pt x="2429" y="547"/>
                      <a:pt x="2090" y="231"/>
                      <a:pt x="1629" y="231"/>
                    </a:cubicBezTo>
                    <a:cubicBezTo>
                      <a:pt x="1517" y="231"/>
                      <a:pt x="1397" y="249"/>
                      <a:pt x="1274" y="291"/>
                    </a:cubicBezTo>
                    <a:cubicBezTo>
                      <a:pt x="1260" y="296"/>
                      <a:pt x="1246" y="298"/>
                      <a:pt x="1231" y="298"/>
                    </a:cubicBezTo>
                    <a:cubicBezTo>
                      <a:pt x="1053" y="298"/>
                      <a:pt x="810" y="1"/>
                      <a:pt x="5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58"/>
              <p:cNvSpPr/>
              <p:nvPr/>
            </p:nvSpPr>
            <p:spPr>
              <a:xfrm>
                <a:off x="7541176" y="579890"/>
                <a:ext cx="122752" cy="152819"/>
              </a:xfrm>
              <a:custGeom>
                <a:avLst/>
                <a:gdLst/>
                <a:ahLst/>
                <a:cxnLst/>
                <a:rect l="l" t="t" r="r" b="b"/>
                <a:pathLst>
                  <a:path w="3858" h="4803" extrusionOk="0">
                    <a:moveTo>
                      <a:pt x="2619" y="1"/>
                    </a:moveTo>
                    <a:cubicBezTo>
                      <a:pt x="2339" y="1"/>
                      <a:pt x="2032" y="87"/>
                      <a:pt x="1739" y="294"/>
                    </a:cubicBezTo>
                    <a:cubicBezTo>
                      <a:pt x="1696" y="323"/>
                      <a:pt x="1645" y="334"/>
                      <a:pt x="1588" y="334"/>
                    </a:cubicBezTo>
                    <a:cubicBezTo>
                      <a:pt x="1356" y="334"/>
                      <a:pt x="1020" y="149"/>
                      <a:pt x="752" y="149"/>
                    </a:cubicBezTo>
                    <a:cubicBezTo>
                      <a:pt x="616" y="149"/>
                      <a:pt x="496" y="197"/>
                      <a:pt x="417" y="342"/>
                    </a:cubicBezTo>
                    <a:cubicBezTo>
                      <a:pt x="0" y="1104"/>
                      <a:pt x="727" y="1937"/>
                      <a:pt x="1155" y="2890"/>
                    </a:cubicBezTo>
                    <a:cubicBezTo>
                      <a:pt x="1393" y="3425"/>
                      <a:pt x="1048" y="4104"/>
                      <a:pt x="1286" y="4473"/>
                    </a:cubicBezTo>
                    <a:cubicBezTo>
                      <a:pt x="1444" y="4705"/>
                      <a:pt x="1681" y="4802"/>
                      <a:pt x="1940" y="4802"/>
                    </a:cubicBezTo>
                    <a:cubicBezTo>
                      <a:pt x="2678" y="4802"/>
                      <a:pt x="3599" y="4017"/>
                      <a:pt x="3406" y="3330"/>
                    </a:cubicBezTo>
                    <a:cubicBezTo>
                      <a:pt x="3144" y="2401"/>
                      <a:pt x="3858" y="1461"/>
                      <a:pt x="3632" y="627"/>
                    </a:cubicBezTo>
                    <a:cubicBezTo>
                      <a:pt x="3525" y="270"/>
                      <a:pt x="3114" y="1"/>
                      <a:pt x="26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58"/>
              <p:cNvSpPr/>
              <p:nvPr/>
            </p:nvSpPr>
            <p:spPr>
              <a:xfrm>
                <a:off x="7265005" y="390166"/>
                <a:ext cx="118075" cy="95293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2995" extrusionOk="0">
                    <a:moveTo>
                      <a:pt x="2451" y="1"/>
                    </a:moveTo>
                    <a:cubicBezTo>
                      <a:pt x="2292" y="1"/>
                      <a:pt x="2145" y="46"/>
                      <a:pt x="2037" y="149"/>
                    </a:cubicBezTo>
                    <a:cubicBezTo>
                      <a:pt x="1560" y="625"/>
                      <a:pt x="739" y="494"/>
                      <a:pt x="298" y="923"/>
                    </a:cubicBezTo>
                    <a:cubicBezTo>
                      <a:pt x="1" y="1209"/>
                      <a:pt x="108" y="1888"/>
                      <a:pt x="727" y="2197"/>
                    </a:cubicBezTo>
                    <a:cubicBezTo>
                      <a:pt x="953" y="2316"/>
                      <a:pt x="798" y="2983"/>
                      <a:pt x="1191" y="2995"/>
                    </a:cubicBezTo>
                    <a:cubicBezTo>
                      <a:pt x="1810" y="2995"/>
                      <a:pt x="2072" y="2269"/>
                      <a:pt x="2525" y="1685"/>
                    </a:cubicBezTo>
                    <a:cubicBezTo>
                      <a:pt x="2775" y="1364"/>
                      <a:pt x="3311" y="1352"/>
                      <a:pt x="3442" y="1078"/>
                    </a:cubicBezTo>
                    <a:cubicBezTo>
                      <a:pt x="3710" y="550"/>
                      <a:pt x="3007" y="1"/>
                      <a:pt x="24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58"/>
              <p:cNvSpPr/>
              <p:nvPr/>
            </p:nvSpPr>
            <p:spPr>
              <a:xfrm>
                <a:off x="8474972" y="252462"/>
                <a:ext cx="92462" cy="92080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2894" extrusionOk="0">
                    <a:moveTo>
                      <a:pt x="1453" y="0"/>
                    </a:moveTo>
                    <a:lnTo>
                      <a:pt x="1250" y="1239"/>
                    </a:lnTo>
                    <a:lnTo>
                      <a:pt x="0" y="1441"/>
                    </a:lnTo>
                    <a:lnTo>
                      <a:pt x="1250" y="1644"/>
                    </a:lnTo>
                    <a:lnTo>
                      <a:pt x="1453" y="2894"/>
                    </a:lnTo>
                    <a:lnTo>
                      <a:pt x="1655" y="1644"/>
                    </a:lnTo>
                    <a:lnTo>
                      <a:pt x="2905" y="1441"/>
                    </a:lnTo>
                    <a:lnTo>
                      <a:pt x="1655" y="1239"/>
                    </a:lnTo>
                    <a:lnTo>
                      <a:pt x="145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58"/>
              <p:cNvSpPr/>
              <p:nvPr/>
            </p:nvSpPr>
            <p:spPr>
              <a:xfrm>
                <a:off x="6707763" y="278234"/>
                <a:ext cx="20490" cy="2049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0"/>
                    </a:moveTo>
                    <a:cubicBezTo>
                      <a:pt x="143" y="0"/>
                      <a:pt x="1" y="143"/>
                      <a:pt x="1" y="322"/>
                    </a:cubicBezTo>
                    <a:cubicBezTo>
                      <a:pt x="1" y="500"/>
                      <a:pt x="143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58"/>
              <p:cNvSpPr/>
              <p:nvPr/>
            </p:nvSpPr>
            <p:spPr>
              <a:xfrm>
                <a:off x="6824054" y="621825"/>
                <a:ext cx="41331" cy="40917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86" extrusionOk="0">
                    <a:moveTo>
                      <a:pt x="644" y="0"/>
                    </a:moveTo>
                    <a:cubicBezTo>
                      <a:pt x="298" y="0"/>
                      <a:pt x="1" y="286"/>
                      <a:pt x="1" y="643"/>
                    </a:cubicBezTo>
                    <a:cubicBezTo>
                      <a:pt x="1" y="1000"/>
                      <a:pt x="298" y="1286"/>
                      <a:pt x="644" y="1286"/>
                    </a:cubicBezTo>
                    <a:cubicBezTo>
                      <a:pt x="1001" y="1286"/>
                      <a:pt x="1299" y="1000"/>
                      <a:pt x="1299" y="643"/>
                    </a:cubicBezTo>
                    <a:cubicBezTo>
                      <a:pt x="1299" y="286"/>
                      <a:pt x="1001" y="0"/>
                      <a:pt x="6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7" name="Google Shape;7987;p58"/>
            <p:cNvGrpSpPr/>
            <p:nvPr/>
          </p:nvGrpSpPr>
          <p:grpSpPr>
            <a:xfrm>
              <a:off x="8357663" y="723162"/>
              <a:ext cx="784450" cy="562365"/>
              <a:chOff x="8357663" y="723162"/>
              <a:chExt cx="784450" cy="562365"/>
            </a:xfrm>
          </p:grpSpPr>
          <p:sp>
            <p:nvSpPr>
              <p:cNvPr id="7988" name="Google Shape;7988;p58"/>
              <p:cNvSpPr/>
              <p:nvPr/>
            </p:nvSpPr>
            <p:spPr>
              <a:xfrm>
                <a:off x="8476467" y="1077921"/>
                <a:ext cx="60899" cy="53581"/>
              </a:xfrm>
              <a:custGeom>
                <a:avLst/>
                <a:gdLst/>
                <a:ahLst/>
                <a:cxnLst/>
                <a:rect l="l" t="t" r="r" b="b"/>
                <a:pathLst>
                  <a:path w="1914" h="1684" extrusionOk="0">
                    <a:moveTo>
                      <a:pt x="569" y="1"/>
                    </a:moveTo>
                    <a:cubicBezTo>
                      <a:pt x="540" y="1"/>
                      <a:pt x="514" y="4"/>
                      <a:pt x="489" y="12"/>
                    </a:cubicBezTo>
                    <a:cubicBezTo>
                      <a:pt x="1" y="155"/>
                      <a:pt x="25" y="1179"/>
                      <a:pt x="715" y="1548"/>
                    </a:cubicBezTo>
                    <a:cubicBezTo>
                      <a:pt x="897" y="1644"/>
                      <a:pt x="1068" y="1683"/>
                      <a:pt x="1218" y="1683"/>
                    </a:cubicBezTo>
                    <a:cubicBezTo>
                      <a:pt x="1647" y="1683"/>
                      <a:pt x="1914" y="1360"/>
                      <a:pt x="1834" y="1095"/>
                    </a:cubicBezTo>
                    <a:cubicBezTo>
                      <a:pt x="1734" y="761"/>
                      <a:pt x="978" y="1"/>
                      <a:pt x="5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58"/>
              <p:cNvSpPr/>
              <p:nvPr/>
            </p:nvSpPr>
            <p:spPr>
              <a:xfrm>
                <a:off x="8490308" y="951194"/>
                <a:ext cx="14986" cy="15527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8" extrusionOk="0">
                    <a:moveTo>
                      <a:pt x="280" y="1"/>
                    </a:moveTo>
                    <a:cubicBezTo>
                      <a:pt x="127" y="1"/>
                      <a:pt x="1" y="136"/>
                      <a:pt x="30" y="304"/>
                    </a:cubicBezTo>
                    <a:cubicBezTo>
                      <a:pt x="47" y="414"/>
                      <a:pt x="147" y="487"/>
                      <a:pt x="251" y="487"/>
                    </a:cubicBezTo>
                    <a:cubicBezTo>
                      <a:pt x="294" y="487"/>
                      <a:pt x="337" y="475"/>
                      <a:pt x="375" y="447"/>
                    </a:cubicBezTo>
                    <a:cubicBezTo>
                      <a:pt x="471" y="376"/>
                      <a:pt x="471" y="78"/>
                      <a:pt x="375" y="18"/>
                    </a:cubicBezTo>
                    <a:cubicBezTo>
                      <a:pt x="343" y="6"/>
                      <a:pt x="311" y="1"/>
                      <a:pt x="2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58"/>
              <p:cNvSpPr/>
              <p:nvPr/>
            </p:nvSpPr>
            <p:spPr>
              <a:xfrm>
                <a:off x="8385789" y="1108561"/>
                <a:ext cx="31245" cy="2729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58" extrusionOk="0">
                    <a:moveTo>
                      <a:pt x="567" y="1"/>
                    </a:moveTo>
                    <a:cubicBezTo>
                      <a:pt x="320" y="1"/>
                      <a:pt x="0" y="391"/>
                      <a:pt x="231" y="680"/>
                    </a:cubicBezTo>
                    <a:cubicBezTo>
                      <a:pt x="308" y="798"/>
                      <a:pt x="434" y="857"/>
                      <a:pt x="560" y="857"/>
                    </a:cubicBezTo>
                    <a:cubicBezTo>
                      <a:pt x="690" y="857"/>
                      <a:pt x="820" y="795"/>
                      <a:pt x="898" y="668"/>
                    </a:cubicBezTo>
                    <a:cubicBezTo>
                      <a:pt x="982" y="502"/>
                      <a:pt x="779" y="37"/>
                      <a:pt x="589" y="2"/>
                    </a:cubicBezTo>
                    <a:cubicBezTo>
                      <a:pt x="582" y="1"/>
                      <a:pt x="574" y="1"/>
                      <a:pt x="5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58"/>
              <p:cNvSpPr/>
              <p:nvPr/>
            </p:nvSpPr>
            <p:spPr>
              <a:xfrm>
                <a:off x="8865366" y="1094530"/>
                <a:ext cx="31245" cy="2729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58" extrusionOk="0">
                    <a:moveTo>
                      <a:pt x="569" y="1"/>
                    </a:moveTo>
                    <a:cubicBezTo>
                      <a:pt x="331" y="1"/>
                      <a:pt x="0" y="391"/>
                      <a:pt x="232" y="681"/>
                    </a:cubicBezTo>
                    <a:cubicBezTo>
                      <a:pt x="314" y="798"/>
                      <a:pt x="440" y="858"/>
                      <a:pt x="565" y="858"/>
                    </a:cubicBezTo>
                    <a:cubicBezTo>
                      <a:pt x="693" y="858"/>
                      <a:pt x="820" y="795"/>
                      <a:pt x="899" y="669"/>
                    </a:cubicBezTo>
                    <a:cubicBezTo>
                      <a:pt x="982" y="502"/>
                      <a:pt x="779" y="38"/>
                      <a:pt x="589" y="2"/>
                    </a:cubicBezTo>
                    <a:cubicBezTo>
                      <a:pt x="582" y="1"/>
                      <a:pt x="575" y="1"/>
                      <a:pt x="5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58"/>
              <p:cNvSpPr/>
              <p:nvPr/>
            </p:nvSpPr>
            <p:spPr>
              <a:xfrm>
                <a:off x="9025310" y="1006619"/>
                <a:ext cx="31181" cy="2720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5" extrusionOk="0">
                    <a:moveTo>
                      <a:pt x="555" y="1"/>
                    </a:moveTo>
                    <a:cubicBezTo>
                      <a:pt x="309" y="1"/>
                      <a:pt x="1" y="385"/>
                      <a:pt x="217" y="681"/>
                    </a:cubicBezTo>
                    <a:cubicBezTo>
                      <a:pt x="299" y="797"/>
                      <a:pt x="422" y="854"/>
                      <a:pt x="546" y="854"/>
                    </a:cubicBezTo>
                    <a:cubicBezTo>
                      <a:pt x="675" y="854"/>
                      <a:pt x="805" y="792"/>
                      <a:pt x="884" y="669"/>
                    </a:cubicBezTo>
                    <a:cubicBezTo>
                      <a:pt x="979" y="503"/>
                      <a:pt x="777" y="27"/>
                      <a:pt x="586" y="3"/>
                    </a:cubicBezTo>
                    <a:cubicBezTo>
                      <a:pt x="576" y="1"/>
                      <a:pt x="565" y="1"/>
                      <a:pt x="5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58"/>
              <p:cNvSpPr/>
              <p:nvPr/>
            </p:nvSpPr>
            <p:spPr>
              <a:xfrm>
                <a:off x="8721967" y="922845"/>
                <a:ext cx="27299" cy="20363"/>
              </a:xfrm>
              <a:custGeom>
                <a:avLst/>
                <a:gdLst/>
                <a:ahLst/>
                <a:cxnLst/>
                <a:rect l="l" t="t" r="r" b="b"/>
                <a:pathLst>
                  <a:path w="858" h="640" extrusionOk="0">
                    <a:moveTo>
                      <a:pt x="489" y="1"/>
                    </a:moveTo>
                    <a:cubicBezTo>
                      <a:pt x="318" y="1"/>
                      <a:pt x="111" y="67"/>
                      <a:pt x="72" y="171"/>
                    </a:cubicBezTo>
                    <a:cubicBezTo>
                      <a:pt x="0" y="344"/>
                      <a:pt x="190" y="639"/>
                      <a:pt x="433" y="639"/>
                    </a:cubicBezTo>
                    <a:cubicBezTo>
                      <a:pt x="474" y="639"/>
                      <a:pt x="517" y="631"/>
                      <a:pt x="560" y="612"/>
                    </a:cubicBezTo>
                    <a:cubicBezTo>
                      <a:pt x="798" y="528"/>
                      <a:pt x="857" y="231"/>
                      <a:pt x="691" y="52"/>
                    </a:cubicBezTo>
                    <a:cubicBezTo>
                      <a:pt x="648" y="17"/>
                      <a:pt x="572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58"/>
              <p:cNvSpPr/>
              <p:nvPr/>
            </p:nvSpPr>
            <p:spPr>
              <a:xfrm>
                <a:off x="8632689" y="1173563"/>
                <a:ext cx="14668" cy="15527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88" extrusionOk="0">
                    <a:moveTo>
                      <a:pt x="274" y="1"/>
                    </a:moveTo>
                    <a:cubicBezTo>
                      <a:pt x="128" y="1"/>
                      <a:pt x="0" y="134"/>
                      <a:pt x="20" y="292"/>
                    </a:cubicBezTo>
                    <a:cubicBezTo>
                      <a:pt x="37" y="411"/>
                      <a:pt x="138" y="487"/>
                      <a:pt x="247" y="487"/>
                    </a:cubicBezTo>
                    <a:cubicBezTo>
                      <a:pt x="291" y="487"/>
                      <a:pt x="336" y="474"/>
                      <a:pt x="377" y="447"/>
                    </a:cubicBezTo>
                    <a:cubicBezTo>
                      <a:pt x="461" y="375"/>
                      <a:pt x="461" y="78"/>
                      <a:pt x="365" y="18"/>
                    </a:cubicBezTo>
                    <a:cubicBezTo>
                      <a:pt x="335" y="6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58"/>
              <p:cNvSpPr/>
              <p:nvPr/>
            </p:nvSpPr>
            <p:spPr>
              <a:xfrm>
                <a:off x="8614458" y="1060199"/>
                <a:ext cx="35158" cy="2574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09" extrusionOk="0">
                    <a:moveTo>
                      <a:pt x="583" y="0"/>
                    </a:moveTo>
                    <a:cubicBezTo>
                      <a:pt x="381" y="0"/>
                      <a:pt x="161" y="63"/>
                      <a:pt x="105" y="176"/>
                    </a:cubicBezTo>
                    <a:cubicBezTo>
                      <a:pt x="0" y="396"/>
                      <a:pt x="227" y="809"/>
                      <a:pt x="550" y="809"/>
                    </a:cubicBezTo>
                    <a:cubicBezTo>
                      <a:pt x="594" y="809"/>
                      <a:pt x="641" y="801"/>
                      <a:pt x="688" y="783"/>
                    </a:cubicBezTo>
                    <a:cubicBezTo>
                      <a:pt x="986" y="688"/>
                      <a:pt x="1105" y="331"/>
                      <a:pt x="915" y="93"/>
                    </a:cubicBezTo>
                    <a:cubicBezTo>
                      <a:pt x="852" y="30"/>
                      <a:pt x="722" y="0"/>
                      <a:pt x="5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58"/>
              <p:cNvSpPr/>
              <p:nvPr/>
            </p:nvSpPr>
            <p:spPr>
              <a:xfrm>
                <a:off x="8984171" y="723162"/>
                <a:ext cx="34808" cy="25899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814" extrusionOk="0">
                    <a:moveTo>
                      <a:pt x="597" y="1"/>
                    </a:moveTo>
                    <a:cubicBezTo>
                      <a:pt x="394" y="1"/>
                      <a:pt x="163" y="68"/>
                      <a:pt x="105" y="184"/>
                    </a:cubicBezTo>
                    <a:cubicBezTo>
                      <a:pt x="0" y="406"/>
                      <a:pt x="230" y="814"/>
                      <a:pt x="557" y="814"/>
                    </a:cubicBezTo>
                    <a:cubicBezTo>
                      <a:pt x="600" y="814"/>
                      <a:pt x="644" y="807"/>
                      <a:pt x="689" y="792"/>
                    </a:cubicBezTo>
                    <a:cubicBezTo>
                      <a:pt x="986" y="696"/>
                      <a:pt x="1094" y="339"/>
                      <a:pt x="903" y="89"/>
                    </a:cubicBezTo>
                    <a:cubicBezTo>
                      <a:pt x="847" y="29"/>
                      <a:pt x="728" y="1"/>
                      <a:pt x="5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58"/>
              <p:cNvSpPr/>
              <p:nvPr/>
            </p:nvSpPr>
            <p:spPr>
              <a:xfrm>
                <a:off x="8357663" y="981643"/>
                <a:ext cx="65449" cy="49349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551" extrusionOk="0">
                    <a:moveTo>
                      <a:pt x="788" y="0"/>
                    </a:moveTo>
                    <a:cubicBezTo>
                      <a:pt x="594" y="0"/>
                      <a:pt x="427" y="40"/>
                      <a:pt x="342" y="133"/>
                    </a:cubicBezTo>
                    <a:cubicBezTo>
                      <a:pt x="0" y="510"/>
                      <a:pt x="264" y="1550"/>
                      <a:pt x="1030" y="1550"/>
                    </a:cubicBezTo>
                    <a:cubicBezTo>
                      <a:pt x="1039" y="1550"/>
                      <a:pt x="1047" y="1550"/>
                      <a:pt x="1056" y="1550"/>
                    </a:cubicBezTo>
                    <a:cubicBezTo>
                      <a:pt x="1651" y="1550"/>
                      <a:pt x="2056" y="954"/>
                      <a:pt x="1830" y="407"/>
                    </a:cubicBezTo>
                    <a:cubicBezTo>
                      <a:pt x="1709" y="174"/>
                      <a:pt x="1192" y="0"/>
                      <a:pt x="7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58"/>
              <p:cNvSpPr/>
              <p:nvPr/>
            </p:nvSpPr>
            <p:spPr>
              <a:xfrm>
                <a:off x="8815923" y="949412"/>
                <a:ext cx="140920" cy="87625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2754" extrusionOk="0">
                    <a:moveTo>
                      <a:pt x="3136" y="1"/>
                    </a:moveTo>
                    <a:cubicBezTo>
                      <a:pt x="2211" y="1"/>
                      <a:pt x="316" y="608"/>
                      <a:pt x="167" y="1301"/>
                    </a:cubicBezTo>
                    <a:cubicBezTo>
                      <a:pt x="1" y="2033"/>
                      <a:pt x="922" y="2754"/>
                      <a:pt x="1955" y="2754"/>
                    </a:cubicBezTo>
                    <a:cubicBezTo>
                      <a:pt x="2332" y="2754"/>
                      <a:pt x="2724" y="2658"/>
                      <a:pt x="3084" y="2432"/>
                    </a:cubicBezTo>
                    <a:cubicBezTo>
                      <a:pt x="4429" y="1586"/>
                      <a:pt x="4143" y="193"/>
                      <a:pt x="3417" y="27"/>
                    </a:cubicBezTo>
                    <a:cubicBezTo>
                      <a:pt x="3340" y="9"/>
                      <a:pt x="3245" y="1"/>
                      <a:pt x="31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58"/>
              <p:cNvSpPr/>
              <p:nvPr/>
            </p:nvSpPr>
            <p:spPr>
              <a:xfrm>
                <a:off x="8552255" y="883583"/>
                <a:ext cx="149670" cy="110789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3482" extrusionOk="0">
                    <a:moveTo>
                      <a:pt x="1429" y="0"/>
                    </a:moveTo>
                    <a:cubicBezTo>
                      <a:pt x="845" y="0"/>
                      <a:pt x="0" y="857"/>
                      <a:pt x="631" y="1465"/>
                    </a:cubicBezTo>
                    <a:cubicBezTo>
                      <a:pt x="1167" y="1977"/>
                      <a:pt x="12" y="2929"/>
                      <a:pt x="774" y="3298"/>
                    </a:cubicBezTo>
                    <a:cubicBezTo>
                      <a:pt x="1040" y="3429"/>
                      <a:pt x="1260" y="3481"/>
                      <a:pt x="1450" y="3481"/>
                    </a:cubicBezTo>
                    <a:cubicBezTo>
                      <a:pt x="2196" y="3481"/>
                      <a:pt x="2495" y="2677"/>
                      <a:pt x="3405" y="2620"/>
                    </a:cubicBezTo>
                    <a:cubicBezTo>
                      <a:pt x="4358" y="2560"/>
                      <a:pt x="4703" y="1024"/>
                      <a:pt x="3346" y="881"/>
                    </a:cubicBezTo>
                    <a:cubicBezTo>
                      <a:pt x="2119" y="750"/>
                      <a:pt x="2429" y="0"/>
                      <a:pt x="14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58"/>
              <p:cNvSpPr/>
              <p:nvPr/>
            </p:nvSpPr>
            <p:spPr>
              <a:xfrm>
                <a:off x="8371535" y="834076"/>
                <a:ext cx="113079" cy="89694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2819" extrusionOk="0">
                    <a:moveTo>
                      <a:pt x="1420" y="0"/>
                    </a:moveTo>
                    <a:cubicBezTo>
                      <a:pt x="1074" y="0"/>
                      <a:pt x="676" y="335"/>
                      <a:pt x="656" y="901"/>
                    </a:cubicBezTo>
                    <a:cubicBezTo>
                      <a:pt x="644" y="1140"/>
                      <a:pt x="1" y="1282"/>
                      <a:pt x="156" y="1628"/>
                    </a:cubicBezTo>
                    <a:cubicBezTo>
                      <a:pt x="394" y="2163"/>
                      <a:pt x="1132" y="2104"/>
                      <a:pt x="1811" y="2259"/>
                    </a:cubicBezTo>
                    <a:cubicBezTo>
                      <a:pt x="2192" y="2354"/>
                      <a:pt x="2418" y="2806"/>
                      <a:pt x="2715" y="2818"/>
                    </a:cubicBezTo>
                    <a:cubicBezTo>
                      <a:pt x="2725" y="2819"/>
                      <a:pt x="2734" y="2819"/>
                      <a:pt x="2742" y="2819"/>
                    </a:cubicBezTo>
                    <a:cubicBezTo>
                      <a:pt x="3433" y="2819"/>
                      <a:pt x="3553" y="1470"/>
                      <a:pt x="2954" y="1235"/>
                    </a:cubicBezTo>
                    <a:cubicBezTo>
                      <a:pt x="2346" y="1009"/>
                      <a:pt x="2132" y="235"/>
                      <a:pt x="1596" y="32"/>
                    </a:cubicBezTo>
                    <a:cubicBezTo>
                      <a:pt x="1541" y="11"/>
                      <a:pt x="1481" y="0"/>
                      <a:pt x="14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58"/>
              <p:cNvSpPr/>
              <p:nvPr/>
            </p:nvSpPr>
            <p:spPr>
              <a:xfrm>
                <a:off x="8964030" y="810404"/>
                <a:ext cx="178083" cy="113429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3565" extrusionOk="0">
                    <a:moveTo>
                      <a:pt x="1720" y="0"/>
                    </a:moveTo>
                    <a:cubicBezTo>
                      <a:pt x="1152" y="0"/>
                      <a:pt x="555" y="722"/>
                      <a:pt x="786" y="1657"/>
                    </a:cubicBezTo>
                    <a:cubicBezTo>
                      <a:pt x="869" y="2003"/>
                      <a:pt x="0" y="2467"/>
                      <a:pt x="369" y="2896"/>
                    </a:cubicBezTo>
                    <a:cubicBezTo>
                      <a:pt x="622" y="3196"/>
                      <a:pt x="971" y="3284"/>
                      <a:pt x="1375" y="3284"/>
                    </a:cubicBezTo>
                    <a:cubicBezTo>
                      <a:pt x="1866" y="3284"/>
                      <a:pt x="2437" y="3154"/>
                      <a:pt x="3012" y="3122"/>
                    </a:cubicBezTo>
                    <a:cubicBezTo>
                      <a:pt x="3025" y="3121"/>
                      <a:pt x="3037" y="3121"/>
                      <a:pt x="3049" y="3121"/>
                    </a:cubicBezTo>
                    <a:cubicBezTo>
                      <a:pt x="3566" y="3121"/>
                      <a:pt x="4027" y="3564"/>
                      <a:pt x="4422" y="3564"/>
                    </a:cubicBezTo>
                    <a:cubicBezTo>
                      <a:pt x="4461" y="3564"/>
                      <a:pt x="4499" y="3560"/>
                      <a:pt x="4536" y="3550"/>
                    </a:cubicBezTo>
                    <a:cubicBezTo>
                      <a:pt x="5596" y="3300"/>
                      <a:pt x="5191" y="1252"/>
                      <a:pt x="4227" y="1169"/>
                    </a:cubicBezTo>
                    <a:cubicBezTo>
                      <a:pt x="3263" y="1098"/>
                      <a:pt x="2643" y="86"/>
                      <a:pt x="1774" y="2"/>
                    </a:cubicBezTo>
                    <a:cubicBezTo>
                      <a:pt x="1756" y="1"/>
                      <a:pt x="1738" y="0"/>
                      <a:pt x="17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58"/>
              <p:cNvSpPr/>
              <p:nvPr/>
            </p:nvSpPr>
            <p:spPr>
              <a:xfrm>
                <a:off x="8706440" y="1006301"/>
                <a:ext cx="88294" cy="108466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3409" extrusionOk="0">
                    <a:moveTo>
                      <a:pt x="1172" y="1"/>
                    </a:moveTo>
                    <a:cubicBezTo>
                      <a:pt x="643" y="1"/>
                      <a:pt x="1" y="673"/>
                      <a:pt x="214" y="1156"/>
                    </a:cubicBezTo>
                    <a:cubicBezTo>
                      <a:pt x="488" y="1775"/>
                      <a:pt x="59" y="2501"/>
                      <a:pt x="310" y="3061"/>
                    </a:cubicBezTo>
                    <a:cubicBezTo>
                      <a:pt x="403" y="3268"/>
                      <a:pt x="655" y="3408"/>
                      <a:pt x="949" y="3408"/>
                    </a:cubicBezTo>
                    <a:cubicBezTo>
                      <a:pt x="1177" y="3408"/>
                      <a:pt x="1431" y="3323"/>
                      <a:pt x="1655" y="3120"/>
                    </a:cubicBezTo>
                    <a:cubicBezTo>
                      <a:pt x="1692" y="3086"/>
                      <a:pt x="1745" y="3074"/>
                      <a:pt x="1809" y="3074"/>
                    </a:cubicBezTo>
                    <a:cubicBezTo>
                      <a:pt x="1944" y="3074"/>
                      <a:pt x="2124" y="3128"/>
                      <a:pt x="2278" y="3128"/>
                    </a:cubicBezTo>
                    <a:cubicBezTo>
                      <a:pt x="2402" y="3128"/>
                      <a:pt x="2509" y="3093"/>
                      <a:pt x="2560" y="2965"/>
                    </a:cubicBezTo>
                    <a:cubicBezTo>
                      <a:pt x="2774" y="2394"/>
                      <a:pt x="2191" y="1894"/>
                      <a:pt x="1810" y="1263"/>
                    </a:cubicBezTo>
                    <a:cubicBezTo>
                      <a:pt x="1607" y="906"/>
                      <a:pt x="1774" y="406"/>
                      <a:pt x="1572" y="179"/>
                    </a:cubicBezTo>
                    <a:cubicBezTo>
                      <a:pt x="1462" y="54"/>
                      <a:pt x="1322" y="1"/>
                      <a:pt x="11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58"/>
              <p:cNvSpPr/>
              <p:nvPr/>
            </p:nvSpPr>
            <p:spPr>
              <a:xfrm>
                <a:off x="8962503" y="1265037"/>
                <a:ext cx="20490" cy="2049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44"/>
                      <a:pt x="1" y="322"/>
                    </a:cubicBezTo>
                    <a:cubicBezTo>
                      <a:pt x="1" y="501"/>
                      <a:pt x="143" y="644"/>
                      <a:pt x="322" y="644"/>
                    </a:cubicBezTo>
                    <a:cubicBezTo>
                      <a:pt x="501" y="644"/>
                      <a:pt x="644" y="501"/>
                      <a:pt x="644" y="322"/>
                    </a:cubicBezTo>
                    <a:cubicBezTo>
                      <a:pt x="644" y="144"/>
                      <a:pt x="501" y="1"/>
                      <a:pt x="3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25" name="Google Shape;8025;p58"/>
          <p:cNvGrpSpPr/>
          <p:nvPr/>
        </p:nvGrpSpPr>
        <p:grpSpPr>
          <a:xfrm>
            <a:off x="220841" y="812059"/>
            <a:ext cx="451586" cy="422791"/>
            <a:chOff x="220841" y="812059"/>
            <a:chExt cx="451586" cy="422791"/>
          </a:xfrm>
        </p:grpSpPr>
        <p:sp>
          <p:nvSpPr>
            <p:cNvPr id="8026" name="Google Shape;8026;p58"/>
            <p:cNvSpPr/>
            <p:nvPr/>
          </p:nvSpPr>
          <p:spPr>
            <a:xfrm>
              <a:off x="220841" y="812059"/>
              <a:ext cx="451586" cy="422791"/>
            </a:xfrm>
            <a:custGeom>
              <a:avLst/>
              <a:gdLst/>
              <a:ahLst/>
              <a:cxnLst/>
              <a:rect l="l" t="t" r="r" b="b"/>
              <a:pathLst>
                <a:path w="14193" h="13288" extrusionOk="0">
                  <a:moveTo>
                    <a:pt x="10966" y="1"/>
                  </a:moveTo>
                  <a:cubicBezTo>
                    <a:pt x="10221" y="1"/>
                    <a:pt x="7262" y="2684"/>
                    <a:pt x="6763" y="2820"/>
                  </a:cubicBezTo>
                  <a:cubicBezTo>
                    <a:pt x="6751" y="2823"/>
                    <a:pt x="6739" y="2824"/>
                    <a:pt x="6725" y="2824"/>
                  </a:cubicBezTo>
                  <a:cubicBezTo>
                    <a:pt x="6137" y="2824"/>
                    <a:pt x="3449" y="136"/>
                    <a:pt x="2635" y="136"/>
                  </a:cubicBezTo>
                  <a:cubicBezTo>
                    <a:pt x="2587" y="136"/>
                    <a:pt x="2546" y="145"/>
                    <a:pt x="2513" y="165"/>
                  </a:cubicBezTo>
                  <a:cubicBezTo>
                    <a:pt x="2013" y="450"/>
                    <a:pt x="3965" y="4487"/>
                    <a:pt x="4025" y="5022"/>
                  </a:cubicBezTo>
                  <a:cubicBezTo>
                    <a:pt x="4084" y="5463"/>
                    <a:pt x="0" y="8392"/>
                    <a:pt x="286" y="8904"/>
                  </a:cubicBezTo>
                  <a:cubicBezTo>
                    <a:pt x="319" y="8968"/>
                    <a:pt x="474" y="8995"/>
                    <a:pt x="711" y="8995"/>
                  </a:cubicBezTo>
                  <a:cubicBezTo>
                    <a:pt x="1828" y="8995"/>
                    <a:pt x="4763" y="8404"/>
                    <a:pt x="5339" y="8404"/>
                  </a:cubicBezTo>
                  <a:cubicBezTo>
                    <a:pt x="5385" y="8404"/>
                    <a:pt x="5416" y="8408"/>
                    <a:pt x="5430" y="8416"/>
                  </a:cubicBezTo>
                  <a:cubicBezTo>
                    <a:pt x="5641" y="8533"/>
                    <a:pt x="7189" y="13287"/>
                    <a:pt x="7640" y="13287"/>
                  </a:cubicBezTo>
                  <a:cubicBezTo>
                    <a:pt x="7646" y="13287"/>
                    <a:pt x="7651" y="13287"/>
                    <a:pt x="7656" y="13285"/>
                  </a:cubicBezTo>
                  <a:cubicBezTo>
                    <a:pt x="8085" y="13166"/>
                    <a:pt x="8251" y="8201"/>
                    <a:pt x="8656" y="7856"/>
                  </a:cubicBezTo>
                  <a:cubicBezTo>
                    <a:pt x="8779" y="7753"/>
                    <a:pt x="9247" y="7725"/>
                    <a:pt x="9858" y="7725"/>
                  </a:cubicBezTo>
                  <a:cubicBezTo>
                    <a:pt x="10571" y="7725"/>
                    <a:pt x="11479" y="7763"/>
                    <a:pt x="12269" y="7763"/>
                  </a:cubicBezTo>
                  <a:cubicBezTo>
                    <a:pt x="13226" y="7763"/>
                    <a:pt x="14010" y="7707"/>
                    <a:pt x="14062" y="7463"/>
                  </a:cubicBezTo>
                  <a:cubicBezTo>
                    <a:pt x="14193" y="6808"/>
                    <a:pt x="9775" y="5272"/>
                    <a:pt x="9633" y="4749"/>
                  </a:cubicBezTo>
                  <a:cubicBezTo>
                    <a:pt x="9466" y="4129"/>
                    <a:pt x="11561" y="308"/>
                    <a:pt x="11061" y="22"/>
                  </a:cubicBezTo>
                  <a:cubicBezTo>
                    <a:pt x="11036" y="7"/>
                    <a:pt x="11004" y="1"/>
                    <a:pt x="109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58"/>
            <p:cNvSpPr/>
            <p:nvPr/>
          </p:nvSpPr>
          <p:spPr>
            <a:xfrm>
              <a:off x="220841" y="816386"/>
              <a:ext cx="268603" cy="418464"/>
            </a:xfrm>
            <a:custGeom>
              <a:avLst/>
              <a:gdLst/>
              <a:ahLst/>
              <a:cxnLst/>
              <a:rect l="l" t="t" r="r" b="b"/>
              <a:pathLst>
                <a:path w="8442" h="13152" extrusionOk="0">
                  <a:moveTo>
                    <a:pt x="2623" y="1"/>
                  </a:moveTo>
                  <a:cubicBezTo>
                    <a:pt x="2576" y="1"/>
                    <a:pt x="2535" y="10"/>
                    <a:pt x="2501" y="29"/>
                  </a:cubicBezTo>
                  <a:cubicBezTo>
                    <a:pt x="2013" y="314"/>
                    <a:pt x="3965" y="4351"/>
                    <a:pt x="4037" y="4886"/>
                  </a:cubicBezTo>
                  <a:cubicBezTo>
                    <a:pt x="4084" y="5327"/>
                    <a:pt x="0" y="8256"/>
                    <a:pt x="286" y="8768"/>
                  </a:cubicBezTo>
                  <a:cubicBezTo>
                    <a:pt x="319" y="8832"/>
                    <a:pt x="474" y="8859"/>
                    <a:pt x="711" y="8859"/>
                  </a:cubicBezTo>
                  <a:cubicBezTo>
                    <a:pt x="1828" y="8859"/>
                    <a:pt x="4763" y="8268"/>
                    <a:pt x="5339" y="8268"/>
                  </a:cubicBezTo>
                  <a:cubicBezTo>
                    <a:pt x="5385" y="8268"/>
                    <a:pt x="5416" y="8272"/>
                    <a:pt x="5430" y="8280"/>
                  </a:cubicBezTo>
                  <a:cubicBezTo>
                    <a:pt x="5641" y="8397"/>
                    <a:pt x="7189" y="13151"/>
                    <a:pt x="7640" y="13151"/>
                  </a:cubicBezTo>
                  <a:cubicBezTo>
                    <a:pt x="7646" y="13151"/>
                    <a:pt x="7651" y="13151"/>
                    <a:pt x="7656" y="13149"/>
                  </a:cubicBezTo>
                  <a:cubicBezTo>
                    <a:pt x="8001" y="13054"/>
                    <a:pt x="8180" y="9816"/>
                    <a:pt x="8442" y="8387"/>
                  </a:cubicBezTo>
                  <a:cubicBezTo>
                    <a:pt x="6704" y="6529"/>
                    <a:pt x="5561" y="4077"/>
                    <a:pt x="4882" y="1445"/>
                  </a:cubicBezTo>
                  <a:cubicBezTo>
                    <a:pt x="3992" y="738"/>
                    <a:pt x="3053" y="1"/>
                    <a:pt x="2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58"/>
            <p:cNvSpPr/>
            <p:nvPr/>
          </p:nvSpPr>
          <p:spPr>
            <a:xfrm>
              <a:off x="485686" y="887688"/>
              <a:ext cx="40695" cy="78939"/>
            </a:xfrm>
            <a:custGeom>
              <a:avLst/>
              <a:gdLst/>
              <a:ahLst/>
              <a:cxnLst/>
              <a:rect l="l" t="t" r="r" b="b"/>
              <a:pathLst>
                <a:path w="1279" h="2481" extrusionOk="0">
                  <a:moveTo>
                    <a:pt x="981" y="1"/>
                  </a:moveTo>
                  <a:cubicBezTo>
                    <a:pt x="884" y="1"/>
                    <a:pt x="787" y="51"/>
                    <a:pt x="749" y="169"/>
                  </a:cubicBezTo>
                  <a:cubicBezTo>
                    <a:pt x="499" y="836"/>
                    <a:pt x="273" y="1502"/>
                    <a:pt x="58" y="2181"/>
                  </a:cubicBezTo>
                  <a:cubicBezTo>
                    <a:pt x="1" y="2361"/>
                    <a:pt x="148" y="2480"/>
                    <a:pt x="294" y="2480"/>
                  </a:cubicBezTo>
                  <a:cubicBezTo>
                    <a:pt x="390" y="2480"/>
                    <a:pt x="485" y="2430"/>
                    <a:pt x="523" y="2312"/>
                  </a:cubicBezTo>
                  <a:cubicBezTo>
                    <a:pt x="737" y="1633"/>
                    <a:pt x="963" y="967"/>
                    <a:pt x="1213" y="300"/>
                  </a:cubicBezTo>
                  <a:cubicBezTo>
                    <a:pt x="1278" y="120"/>
                    <a:pt x="1129" y="1"/>
                    <a:pt x="981" y="1"/>
                  </a:cubicBezTo>
                  <a:close/>
                </a:path>
              </a:pathLst>
            </a:custGeom>
            <a:solidFill>
              <a:srgbClr val="FFF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58"/>
            <p:cNvSpPr/>
            <p:nvPr/>
          </p:nvSpPr>
          <p:spPr>
            <a:xfrm>
              <a:off x="499462" y="987434"/>
              <a:ext cx="46804" cy="28286"/>
            </a:xfrm>
            <a:custGeom>
              <a:avLst/>
              <a:gdLst/>
              <a:ahLst/>
              <a:cxnLst/>
              <a:rect l="l" t="t" r="r" b="b"/>
              <a:pathLst>
                <a:path w="1471" h="889" extrusionOk="0">
                  <a:moveTo>
                    <a:pt x="350" y="0"/>
                  </a:moveTo>
                  <a:cubicBezTo>
                    <a:pt x="136" y="0"/>
                    <a:pt x="0" y="320"/>
                    <a:pt x="233" y="451"/>
                  </a:cubicBezTo>
                  <a:cubicBezTo>
                    <a:pt x="518" y="606"/>
                    <a:pt x="828" y="749"/>
                    <a:pt x="1137" y="880"/>
                  </a:cubicBezTo>
                  <a:cubicBezTo>
                    <a:pt x="1160" y="886"/>
                    <a:pt x="1183" y="889"/>
                    <a:pt x="1205" y="889"/>
                  </a:cubicBezTo>
                  <a:cubicBezTo>
                    <a:pt x="1311" y="889"/>
                    <a:pt x="1406" y="821"/>
                    <a:pt x="1435" y="713"/>
                  </a:cubicBezTo>
                  <a:cubicBezTo>
                    <a:pt x="1471" y="582"/>
                    <a:pt x="1399" y="451"/>
                    <a:pt x="1268" y="415"/>
                  </a:cubicBezTo>
                  <a:cubicBezTo>
                    <a:pt x="995" y="296"/>
                    <a:pt x="733" y="177"/>
                    <a:pt x="471" y="34"/>
                  </a:cubicBezTo>
                  <a:cubicBezTo>
                    <a:pt x="429" y="11"/>
                    <a:pt x="388" y="0"/>
                    <a:pt x="350" y="0"/>
                  </a:cubicBezTo>
                  <a:close/>
                </a:path>
              </a:pathLst>
            </a:custGeom>
            <a:solidFill>
              <a:srgbClr val="FFF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0" name="Google Shape;8030;p58"/>
          <p:cNvGrpSpPr/>
          <p:nvPr/>
        </p:nvGrpSpPr>
        <p:grpSpPr>
          <a:xfrm>
            <a:off x="6593867" y="565664"/>
            <a:ext cx="400455" cy="400963"/>
            <a:chOff x="6842254" y="929654"/>
            <a:chExt cx="400455" cy="400963"/>
          </a:xfrm>
        </p:grpSpPr>
        <p:sp>
          <p:nvSpPr>
            <p:cNvPr id="8031" name="Google Shape;8031;p58"/>
            <p:cNvSpPr/>
            <p:nvPr/>
          </p:nvSpPr>
          <p:spPr>
            <a:xfrm>
              <a:off x="6842254" y="929654"/>
              <a:ext cx="400455" cy="400582"/>
            </a:xfrm>
            <a:custGeom>
              <a:avLst/>
              <a:gdLst/>
              <a:ahLst/>
              <a:cxnLst/>
              <a:rect l="l" t="t" r="r" b="b"/>
              <a:pathLst>
                <a:path w="12586" h="12590" extrusionOk="0">
                  <a:moveTo>
                    <a:pt x="4291" y="1"/>
                  </a:moveTo>
                  <a:cubicBezTo>
                    <a:pt x="4277" y="1"/>
                    <a:pt x="4264" y="2"/>
                    <a:pt x="4251" y="5"/>
                  </a:cubicBezTo>
                  <a:cubicBezTo>
                    <a:pt x="3763" y="112"/>
                    <a:pt x="4406" y="4089"/>
                    <a:pt x="4322" y="4553"/>
                  </a:cubicBezTo>
                  <a:cubicBezTo>
                    <a:pt x="4251" y="4958"/>
                    <a:pt x="0" y="6422"/>
                    <a:pt x="107" y="6934"/>
                  </a:cubicBezTo>
                  <a:cubicBezTo>
                    <a:pt x="179" y="7327"/>
                    <a:pt x="4489" y="7672"/>
                    <a:pt x="4644" y="7827"/>
                  </a:cubicBezTo>
                  <a:cubicBezTo>
                    <a:pt x="4810" y="7994"/>
                    <a:pt x="4918" y="12578"/>
                    <a:pt x="5310" y="12590"/>
                  </a:cubicBezTo>
                  <a:cubicBezTo>
                    <a:pt x="5312" y="12590"/>
                    <a:pt x="5313" y="12590"/>
                    <a:pt x="5314" y="12590"/>
                  </a:cubicBezTo>
                  <a:cubicBezTo>
                    <a:pt x="5711" y="12590"/>
                    <a:pt x="7133" y="8374"/>
                    <a:pt x="7573" y="8184"/>
                  </a:cubicBezTo>
                  <a:cubicBezTo>
                    <a:pt x="7598" y="8173"/>
                    <a:pt x="7635" y="8168"/>
                    <a:pt x="7680" y="8168"/>
                  </a:cubicBezTo>
                  <a:cubicBezTo>
                    <a:pt x="8365" y="8168"/>
                    <a:pt x="11173" y="9330"/>
                    <a:pt x="12057" y="9330"/>
                  </a:cubicBezTo>
                  <a:cubicBezTo>
                    <a:pt x="12190" y="9330"/>
                    <a:pt x="12279" y="9304"/>
                    <a:pt x="12311" y="9244"/>
                  </a:cubicBezTo>
                  <a:cubicBezTo>
                    <a:pt x="12585" y="8708"/>
                    <a:pt x="9192" y="6256"/>
                    <a:pt x="9204" y="5767"/>
                  </a:cubicBezTo>
                  <a:cubicBezTo>
                    <a:pt x="9216" y="5196"/>
                    <a:pt x="12002" y="2446"/>
                    <a:pt x="11645" y="2076"/>
                  </a:cubicBezTo>
                  <a:cubicBezTo>
                    <a:pt x="11608" y="2038"/>
                    <a:pt x="11539" y="2021"/>
                    <a:pt x="11444" y="2021"/>
                  </a:cubicBezTo>
                  <a:cubicBezTo>
                    <a:pt x="10599" y="2021"/>
                    <a:pt x="7689" y="3374"/>
                    <a:pt x="7233" y="3374"/>
                  </a:cubicBezTo>
                  <a:cubicBezTo>
                    <a:pt x="7231" y="3374"/>
                    <a:pt x="7229" y="3374"/>
                    <a:pt x="7227" y="3374"/>
                  </a:cubicBezTo>
                  <a:cubicBezTo>
                    <a:pt x="6749" y="3363"/>
                    <a:pt x="4967" y="1"/>
                    <a:pt x="4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58"/>
            <p:cNvSpPr/>
            <p:nvPr/>
          </p:nvSpPr>
          <p:spPr>
            <a:xfrm>
              <a:off x="6842254" y="974102"/>
              <a:ext cx="240190" cy="356515"/>
            </a:xfrm>
            <a:custGeom>
              <a:avLst/>
              <a:gdLst/>
              <a:ahLst/>
              <a:cxnLst/>
              <a:rect l="l" t="t" r="r" b="b"/>
              <a:pathLst>
                <a:path w="7549" h="11205" extrusionOk="0">
                  <a:moveTo>
                    <a:pt x="4084" y="1"/>
                  </a:moveTo>
                  <a:cubicBezTo>
                    <a:pt x="4144" y="1239"/>
                    <a:pt x="4370" y="2870"/>
                    <a:pt x="4322" y="3168"/>
                  </a:cubicBezTo>
                  <a:cubicBezTo>
                    <a:pt x="4251" y="3561"/>
                    <a:pt x="0" y="5025"/>
                    <a:pt x="107" y="5549"/>
                  </a:cubicBezTo>
                  <a:cubicBezTo>
                    <a:pt x="179" y="5930"/>
                    <a:pt x="4489" y="6275"/>
                    <a:pt x="4644" y="6442"/>
                  </a:cubicBezTo>
                  <a:cubicBezTo>
                    <a:pt x="4810" y="6597"/>
                    <a:pt x="4918" y="11181"/>
                    <a:pt x="5310" y="11205"/>
                  </a:cubicBezTo>
                  <a:cubicBezTo>
                    <a:pt x="5311" y="11205"/>
                    <a:pt x="5312" y="11205"/>
                    <a:pt x="5312" y="11205"/>
                  </a:cubicBezTo>
                  <a:cubicBezTo>
                    <a:pt x="5707" y="11205"/>
                    <a:pt x="7073" y="7156"/>
                    <a:pt x="7549" y="6811"/>
                  </a:cubicBezTo>
                  <a:cubicBezTo>
                    <a:pt x="7323" y="6573"/>
                    <a:pt x="7120" y="6335"/>
                    <a:pt x="6918" y="6085"/>
                  </a:cubicBezTo>
                  <a:cubicBezTo>
                    <a:pt x="5513" y="4311"/>
                    <a:pt x="4548" y="2227"/>
                    <a:pt x="40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58"/>
            <p:cNvSpPr/>
            <p:nvPr/>
          </p:nvSpPr>
          <p:spPr>
            <a:xfrm>
              <a:off x="7089408" y="1054313"/>
              <a:ext cx="58067" cy="64717"/>
            </a:xfrm>
            <a:custGeom>
              <a:avLst/>
              <a:gdLst/>
              <a:ahLst/>
              <a:cxnLst/>
              <a:rect l="l" t="t" r="r" b="b"/>
              <a:pathLst>
                <a:path w="1825" h="2034" extrusionOk="0">
                  <a:moveTo>
                    <a:pt x="1390" y="1"/>
                  </a:moveTo>
                  <a:cubicBezTo>
                    <a:pt x="1319" y="1"/>
                    <a:pt x="1246" y="33"/>
                    <a:pt x="1186" y="111"/>
                  </a:cubicBezTo>
                  <a:cubicBezTo>
                    <a:pt x="805" y="575"/>
                    <a:pt x="460" y="1052"/>
                    <a:pt x="150" y="1564"/>
                  </a:cubicBezTo>
                  <a:cubicBezTo>
                    <a:pt x="1" y="1804"/>
                    <a:pt x="221" y="2033"/>
                    <a:pt x="441" y="2033"/>
                  </a:cubicBezTo>
                  <a:cubicBezTo>
                    <a:pt x="537" y="2033"/>
                    <a:pt x="633" y="1990"/>
                    <a:pt x="698" y="1885"/>
                  </a:cubicBezTo>
                  <a:cubicBezTo>
                    <a:pt x="983" y="1421"/>
                    <a:pt x="1293" y="980"/>
                    <a:pt x="1626" y="564"/>
                  </a:cubicBezTo>
                  <a:cubicBezTo>
                    <a:pt x="1825" y="320"/>
                    <a:pt x="1613" y="1"/>
                    <a:pt x="1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58"/>
            <p:cNvSpPr/>
            <p:nvPr/>
          </p:nvSpPr>
          <p:spPr>
            <a:xfrm>
              <a:off x="7098157" y="1125583"/>
              <a:ext cx="52117" cy="39931"/>
            </a:xfrm>
            <a:custGeom>
              <a:avLst/>
              <a:gdLst/>
              <a:ahLst/>
              <a:cxnLst/>
              <a:rect l="l" t="t" r="r" b="b"/>
              <a:pathLst>
                <a:path w="1638" h="1255" extrusionOk="0">
                  <a:moveTo>
                    <a:pt x="449" y="0"/>
                  </a:moveTo>
                  <a:cubicBezTo>
                    <a:pt x="211" y="0"/>
                    <a:pt x="0" y="321"/>
                    <a:pt x="220" y="550"/>
                  </a:cubicBezTo>
                  <a:lnTo>
                    <a:pt x="208" y="550"/>
                  </a:lnTo>
                  <a:cubicBezTo>
                    <a:pt x="470" y="824"/>
                    <a:pt x="780" y="1050"/>
                    <a:pt x="1125" y="1217"/>
                  </a:cubicBezTo>
                  <a:cubicBezTo>
                    <a:pt x="1170" y="1243"/>
                    <a:pt x="1219" y="1255"/>
                    <a:pt x="1268" y="1255"/>
                  </a:cubicBezTo>
                  <a:cubicBezTo>
                    <a:pt x="1378" y="1255"/>
                    <a:pt x="1488" y="1196"/>
                    <a:pt x="1554" y="1098"/>
                  </a:cubicBezTo>
                  <a:cubicBezTo>
                    <a:pt x="1637" y="943"/>
                    <a:pt x="1589" y="752"/>
                    <a:pt x="1447" y="669"/>
                  </a:cubicBezTo>
                  <a:cubicBezTo>
                    <a:pt x="1149" y="526"/>
                    <a:pt x="887" y="336"/>
                    <a:pt x="661" y="98"/>
                  </a:cubicBezTo>
                  <a:cubicBezTo>
                    <a:pt x="595" y="29"/>
                    <a:pt x="5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5" name="Google Shape;8035;p58"/>
          <p:cNvSpPr/>
          <p:nvPr/>
        </p:nvSpPr>
        <p:spPr>
          <a:xfrm>
            <a:off x="8725262" y="395570"/>
            <a:ext cx="177701" cy="166978"/>
          </a:xfrm>
          <a:custGeom>
            <a:avLst/>
            <a:gdLst/>
            <a:ahLst/>
            <a:cxnLst/>
            <a:rect l="l" t="t" r="r" b="b"/>
            <a:pathLst>
              <a:path w="5585" h="5248" extrusionOk="0">
                <a:moveTo>
                  <a:pt x="1272" y="1"/>
                </a:moveTo>
                <a:cubicBezTo>
                  <a:pt x="1259" y="1"/>
                  <a:pt x="1248" y="3"/>
                  <a:pt x="1239" y="8"/>
                </a:cubicBezTo>
                <a:cubicBezTo>
                  <a:pt x="1048" y="127"/>
                  <a:pt x="1858" y="1627"/>
                  <a:pt x="1799" y="1877"/>
                </a:cubicBezTo>
                <a:cubicBezTo>
                  <a:pt x="1739" y="2079"/>
                  <a:pt x="1" y="2699"/>
                  <a:pt x="48" y="2937"/>
                </a:cubicBezTo>
                <a:cubicBezTo>
                  <a:pt x="64" y="3042"/>
                  <a:pt x="449" y="3061"/>
                  <a:pt x="887" y="3061"/>
                </a:cubicBezTo>
                <a:cubicBezTo>
                  <a:pt x="1141" y="3061"/>
                  <a:pt x="1412" y="3055"/>
                  <a:pt x="1640" y="3055"/>
                </a:cubicBezTo>
                <a:cubicBezTo>
                  <a:pt x="1911" y="3055"/>
                  <a:pt x="2121" y="3064"/>
                  <a:pt x="2168" y="3103"/>
                </a:cubicBezTo>
                <a:cubicBezTo>
                  <a:pt x="2322" y="3234"/>
                  <a:pt x="2382" y="5199"/>
                  <a:pt x="2549" y="5246"/>
                </a:cubicBezTo>
                <a:cubicBezTo>
                  <a:pt x="2551" y="5247"/>
                  <a:pt x="2553" y="5247"/>
                  <a:pt x="2555" y="5247"/>
                </a:cubicBezTo>
                <a:cubicBezTo>
                  <a:pt x="2743" y="5247"/>
                  <a:pt x="3359" y="3377"/>
                  <a:pt x="3442" y="3330"/>
                </a:cubicBezTo>
                <a:cubicBezTo>
                  <a:pt x="3447" y="3327"/>
                  <a:pt x="3458" y="3326"/>
                  <a:pt x="3474" y="3326"/>
                </a:cubicBezTo>
                <a:cubicBezTo>
                  <a:pt x="3693" y="3326"/>
                  <a:pt x="4862" y="3567"/>
                  <a:pt x="5301" y="3567"/>
                </a:cubicBezTo>
                <a:cubicBezTo>
                  <a:pt x="5392" y="3567"/>
                  <a:pt x="5452" y="3557"/>
                  <a:pt x="5466" y="3532"/>
                </a:cubicBezTo>
                <a:cubicBezTo>
                  <a:pt x="5585" y="3341"/>
                  <a:pt x="3977" y="2175"/>
                  <a:pt x="4001" y="1996"/>
                </a:cubicBezTo>
                <a:cubicBezTo>
                  <a:pt x="4025" y="1794"/>
                  <a:pt x="4811" y="198"/>
                  <a:pt x="4608" y="79"/>
                </a:cubicBezTo>
                <a:cubicBezTo>
                  <a:pt x="4596" y="73"/>
                  <a:pt x="4581" y="69"/>
                  <a:pt x="4564" y="69"/>
                </a:cubicBezTo>
                <a:cubicBezTo>
                  <a:pt x="4246" y="69"/>
                  <a:pt x="3177" y="1129"/>
                  <a:pt x="2946" y="1129"/>
                </a:cubicBezTo>
                <a:cubicBezTo>
                  <a:pt x="2940" y="1129"/>
                  <a:pt x="2934" y="1128"/>
                  <a:pt x="2930" y="1127"/>
                </a:cubicBezTo>
                <a:cubicBezTo>
                  <a:pt x="2725" y="1070"/>
                  <a:pt x="1551" y="1"/>
                  <a:pt x="12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42" name="Google Shape;8042;p58"/>
          <p:cNvGrpSpPr/>
          <p:nvPr/>
        </p:nvGrpSpPr>
        <p:grpSpPr>
          <a:xfrm>
            <a:off x="800029" y="4371780"/>
            <a:ext cx="479267" cy="455849"/>
            <a:chOff x="1487983" y="4437664"/>
            <a:chExt cx="479267" cy="455849"/>
          </a:xfrm>
        </p:grpSpPr>
        <p:sp>
          <p:nvSpPr>
            <p:cNvPr id="8043" name="Google Shape;8043;p58"/>
            <p:cNvSpPr/>
            <p:nvPr/>
          </p:nvSpPr>
          <p:spPr>
            <a:xfrm>
              <a:off x="1487983" y="4437664"/>
              <a:ext cx="479267" cy="455849"/>
            </a:xfrm>
            <a:custGeom>
              <a:avLst/>
              <a:gdLst/>
              <a:ahLst/>
              <a:cxnLst/>
              <a:rect l="l" t="t" r="r" b="b"/>
              <a:pathLst>
                <a:path w="15063" h="14327" extrusionOk="0">
                  <a:moveTo>
                    <a:pt x="7544" y="0"/>
                  </a:moveTo>
                  <a:cubicBezTo>
                    <a:pt x="6831" y="0"/>
                    <a:pt x="6000" y="4918"/>
                    <a:pt x="5478" y="5168"/>
                  </a:cubicBezTo>
                  <a:cubicBezTo>
                    <a:pt x="5420" y="5195"/>
                    <a:pt x="5332" y="5207"/>
                    <a:pt x="5219" y="5207"/>
                  </a:cubicBezTo>
                  <a:cubicBezTo>
                    <a:pt x="4287" y="5207"/>
                    <a:pt x="1655" y="4390"/>
                    <a:pt x="632" y="4390"/>
                  </a:cubicBezTo>
                  <a:cubicBezTo>
                    <a:pt x="409" y="4390"/>
                    <a:pt x="262" y="4430"/>
                    <a:pt x="227" y="4525"/>
                  </a:cubicBezTo>
                  <a:cubicBezTo>
                    <a:pt x="1" y="5132"/>
                    <a:pt x="3716" y="8025"/>
                    <a:pt x="3966" y="8549"/>
                  </a:cubicBezTo>
                  <a:cubicBezTo>
                    <a:pt x="4216" y="9085"/>
                    <a:pt x="1441" y="12919"/>
                    <a:pt x="1930" y="13526"/>
                  </a:cubicBezTo>
                  <a:cubicBezTo>
                    <a:pt x="1959" y="13563"/>
                    <a:pt x="2011" y="13580"/>
                    <a:pt x="2081" y="13580"/>
                  </a:cubicBezTo>
                  <a:cubicBezTo>
                    <a:pt x="2905" y="13580"/>
                    <a:pt x="6282" y="11191"/>
                    <a:pt x="6787" y="11037"/>
                  </a:cubicBezTo>
                  <a:cubicBezTo>
                    <a:pt x="6796" y="11035"/>
                    <a:pt x="6806" y="11034"/>
                    <a:pt x="6817" y="11034"/>
                  </a:cubicBezTo>
                  <a:cubicBezTo>
                    <a:pt x="7364" y="11034"/>
                    <a:pt x="10740" y="14327"/>
                    <a:pt x="11481" y="14327"/>
                  </a:cubicBezTo>
                  <a:cubicBezTo>
                    <a:pt x="11519" y="14327"/>
                    <a:pt x="11550" y="14318"/>
                    <a:pt x="11574" y="14300"/>
                  </a:cubicBezTo>
                  <a:cubicBezTo>
                    <a:pt x="11943" y="14002"/>
                    <a:pt x="10026" y="9204"/>
                    <a:pt x="10121" y="8942"/>
                  </a:cubicBezTo>
                  <a:cubicBezTo>
                    <a:pt x="10204" y="8692"/>
                    <a:pt x="15062" y="6132"/>
                    <a:pt x="14860" y="5704"/>
                  </a:cubicBezTo>
                  <a:cubicBezTo>
                    <a:pt x="14811" y="5599"/>
                    <a:pt x="14461" y="5563"/>
                    <a:pt x="13955" y="5563"/>
                  </a:cubicBezTo>
                  <a:cubicBezTo>
                    <a:pt x="12829" y="5563"/>
                    <a:pt x="10927" y="5741"/>
                    <a:pt x="9809" y="5741"/>
                  </a:cubicBezTo>
                  <a:cubicBezTo>
                    <a:pt x="9360" y="5741"/>
                    <a:pt x="9038" y="5712"/>
                    <a:pt x="8942" y="5632"/>
                  </a:cubicBezTo>
                  <a:cubicBezTo>
                    <a:pt x="8478" y="5239"/>
                    <a:pt x="8216" y="12"/>
                    <a:pt x="7549" y="0"/>
                  </a:cubicBezTo>
                  <a:cubicBezTo>
                    <a:pt x="7548" y="0"/>
                    <a:pt x="7546" y="0"/>
                    <a:pt x="7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58"/>
            <p:cNvSpPr/>
            <p:nvPr/>
          </p:nvSpPr>
          <p:spPr>
            <a:xfrm>
              <a:off x="1487983" y="4560032"/>
              <a:ext cx="369783" cy="333479"/>
            </a:xfrm>
            <a:custGeom>
              <a:avLst/>
              <a:gdLst/>
              <a:ahLst/>
              <a:cxnLst/>
              <a:rect l="l" t="t" r="r" b="b"/>
              <a:pathLst>
                <a:path w="11622" h="10481" extrusionOk="0">
                  <a:moveTo>
                    <a:pt x="6049" y="0"/>
                  </a:moveTo>
                  <a:cubicBezTo>
                    <a:pt x="5835" y="703"/>
                    <a:pt x="5644" y="1250"/>
                    <a:pt x="5478" y="1322"/>
                  </a:cubicBezTo>
                  <a:cubicBezTo>
                    <a:pt x="5420" y="1349"/>
                    <a:pt x="5332" y="1361"/>
                    <a:pt x="5219" y="1361"/>
                  </a:cubicBezTo>
                  <a:cubicBezTo>
                    <a:pt x="4287" y="1361"/>
                    <a:pt x="1655" y="544"/>
                    <a:pt x="632" y="544"/>
                  </a:cubicBezTo>
                  <a:cubicBezTo>
                    <a:pt x="409" y="544"/>
                    <a:pt x="262" y="584"/>
                    <a:pt x="227" y="679"/>
                  </a:cubicBezTo>
                  <a:cubicBezTo>
                    <a:pt x="1" y="1286"/>
                    <a:pt x="3716" y="4179"/>
                    <a:pt x="3966" y="4715"/>
                  </a:cubicBezTo>
                  <a:cubicBezTo>
                    <a:pt x="4216" y="5239"/>
                    <a:pt x="1441" y="9073"/>
                    <a:pt x="1930" y="9692"/>
                  </a:cubicBezTo>
                  <a:cubicBezTo>
                    <a:pt x="1959" y="9727"/>
                    <a:pt x="2009" y="9744"/>
                    <a:pt x="2076" y="9744"/>
                  </a:cubicBezTo>
                  <a:cubicBezTo>
                    <a:pt x="2892" y="9744"/>
                    <a:pt x="6281" y="7345"/>
                    <a:pt x="6787" y="7191"/>
                  </a:cubicBezTo>
                  <a:cubicBezTo>
                    <a:pt x="6796" y="7189"/>
                    <a:pt x="6806" y="7188"/>
                    <a:pt x="6817" y="7188"/>
                  </a:cubicBezTo>
                  <a:cubicBezTo>
                    <a:pt x="7364" y="7188"/>
                    <a:pt x="10740" y="10481"/>
                    <a:pt x="11481" y="10481"/>
                  </a:cubicBezTo>
                  <a:cubicBezTo>
                    <a:pt x="11519" y="10481"/>
                    <a:pt x="11550" y="10472"/>
                    <a:pt x="11574" y="10454"/>
                  </a:cubicBezTo>
                  <a:cubicBezTo>
                    <a:pt x="11609" y="10430"/>
                    <a:pt x="11621" y="10359"/>
                    <a:pt x="11621" y="10251"/>
                  </a:cubicBezTo>
                  <a:cubicBezTo>
                    <a:pt x="8990" y="7572"/>
                    <a:pt x="7216" y="3882"/>
                    <a:pt x="60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58"/>
            <p:cNvSpPr/>
            <p:nvPr/>
          </p:nvSpPr>
          <p:spPr>
            <a:xfrm>
              <a:off x="1764536" y="4640306"/>
              <a:ext cx="71589" cy="16068"/>
            </a:xfrm>
            <a:custGeom>
              <a:avLst/>
              <a:gdLst/>
              <a:ahLst/>
              <a:cxnLst/>
              <a:rect l="l" t="t" r="r" b="b"/>
              <a:pathLst>
                <a:path w="2250" h="505" extrusionOk="0">
                  <a:moveTo>
                    <a:pt x="1999" y="0"/>
                  </a:moveTo>
                  <a:cubicBezTo>
                    <a:pt x="1992" y="0"/>
                    <a:pt x="1984" y="1"/>
                    <a:pt x="1977" y="1"/>
                  </a:cubicBezTo>
                  <a:cubicBezTo>
                    <a:pt x="1501" y="51"/>
                    <a:pt x="1033" y="76"/>
                    <a:pt x="559" y="76"/>
                  </a:cubicBezTo>
                  <a:cubicBezTo>
                    <a:pt x="464" y="76"/>
                    <a:pt x="369" y="75"/>
                    <a:pt x="274" y="73"/>
                  </a:cubicBezTo>
                  <a:cubicBezTo>
                    <a:pt x="0" y="73"/>
                    <a:pt x="0" y="489"/>
                    <a:pt x="274" y="501"/>
                  </a:cubicBezTo>
                  <a:cubicBezTo>
                    <a:pt x="367" y="503"/>
                    <a:pt x="459" y="504"/>
                    <a:pt x="552" y="504"/>
                  </a:cubicBezTo>
                  <a:cubicBezTo>
                    <a:pt x="1028" y="504"/>
                    <a:pt x="1498" y="478"/>
                    <a:pt x="1977" y="418"/>
                  </a:cubicBezTo>
                  <a:cubicBezTo>
                    <a:pt x="2231" y="395"/>
                    <a:pt x="2250" y="0"/>
                    <a:pt x="1999" y="0"/>
                  </a:cubicBezTo>
                  <a:close/>
                </a:path>
              </a:pathLst>
            </a:custGeom>
            <a:solidFill>
              <a:srgbClr val="FFF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58"/>
            <p:cNvSpPr/>
            <p:nvPr/>
          </p:nvSpPr>
          <p:spPr>
            <a:xfrm>
              <a:off x="1736696" y="4594680"/>
              <a:ext cx="26981" cy="43049"/>
            </a:xfrm>
            <a:custGeom>
              <a:avLst/>
              <a:gdLst/>
              <a:ahLst/>
              <a:cxnLst/>
              <a:rect l="l" t="t" r="r" b="b"/>
              <a:pathLst>
                <a:path w="848" h="1353" extrusionOk="0">
                  <a:moveTo>
                    <a:pt x="210" y="1"/>
                  </a:moveTo>
                  <a:cubicBezTo>
                    <a:pt x="104" y="1"/>
                    <a:pt x="0" y="66"/>
                    <a:pt x="6" y="197"/>
                  </a:cubicBezTo>
                  <a:cubicBezTo>
                    <a:pt x="18" y="590"/>
                    <a:pt x="161" y="971"/>
                    <a:pt x="423" y="1280"/>
                  </a:cubicBezTo>
                  <a:cubicBezTo>
                    <a:pt x="463" y="1332"/>
                    <a:pt x="510" y="1353"/>
                    <a:pt x="557" y="1353"/>
                  </a:cubicBezTo>
                  <a:cubicBezTo>
                    <a:pt x="705" y="1353"/>
                    <a:pt x="847" y="1137"/>
                    <a:pt x="721" y="983"/>
                  </a:cubicBezTo>
                  <a:cubicBezTo>
                    <a:pt x="530" y="757"/>
                    <a:pt x="435" y="483"/>
                    <a:pt x="423" y="197"/>
                  </a:cubicBezTo>
                  <a:cubicBezTo>
                    <a:pt x="423" y="66"/>
                    <a:pt x="316" y="1"/>
                    <a:pt x="210" y="1"/>
                  </a:cubicBezTo>
                  <a:close/>
                </a:path>
              </a:pathLst>
            </a:custGeom>
            <a:solidFill>
              <a:srgbClr val="FFF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7" name="Google Shape;8047;p58"/>
          <p:cNvGrpSpPr/>
          <p:nvPr/>
        </p:nvGrpSpPr>
        <p:grpSpPr>
          <a:xfrm>
            <a:off x="407295" y="6996"/>
            <a:ext cx="1265032" cy="871927"/>
            <a:chOff x="325678" y="-429725"/>
            <a:chExt cx="1265032" cy="871927"/>
          </a:xfrm>
        </p:grpSpPr>
        <p:sp>
          <p:nvSpPr>
            <p:cNvPr id="8048" name="Google Shape;8048;p58"/>
            <p:cNvSpPr/>
            <p:nvPr/>
          </p:nvSpPr>
          <p:spPr>
            <a:xfrm>
              <a:off x="325678" y="-429725"/>
              <a:ext cx="1265032" cy="871927"/>
            </a:xfrm>
            <a:custGeom>
              <a:avLst/>
              <a:gdLst/>
              <a:ahLst/>
              <a:cxnLst/>
              <a:rect l="l" t="t" r="r" b="b"/>
              <a:pathLst>
                <a:path w="39759" h="27404" extrusionOk="0">
                  <a:moveTo>
                    <a:pt x="19286" y="1"/>
                  </a:moveTo>
                  <a:cubicBezTo>
                    <a:pt x="18016" y="1"/>
                    <a:pt x="16691" y="184"/>
                    <a:pt x="15327" y="582"/>
                  </a:cubicBezTo>
                  <a:cubicBezTo>
                    <a:pt x="1" y="5052"/>
                    <a:pt x="4627" y="27403"/>
                    <a:pt x="18344" y="27403"/>
                  </a:cubicBezTo>
                  <a:cubicBezTo>
                    <a:pt x="20153" y="27403"/>
                    <a:pt x="22120" y="27014"/>
                    <a:pt x="24221" y="26144"/>
                  </a:cubicBezTo>
                  <a:cubicBezTo>
                    <a:pt x="39758" y="19717"/>
                    <a:pt x="32443" y="1"/>
                    <a:pt x="19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58"/>
            <p:cNvSpPr/>
            <p:nvPr/>
          </p:nvSpPr>
          <p:spPr>
            <a:xfrm>
              <a:off x="859535" y="-164626"/>
              <a:ext cx="512198" cy="221673"/>
            </a:xfrm>
            <a:custGeom>
              <a:avLst/>
              <a:gdLst/>
              <a:ahLst/>
              <a:cxnLst/>
              <a:rect l="l" t="t" r="r" b="b"/>
              <a:pathLst>
                <a:path w="16098" h="6967" extrusionOk="0">
                  <a:moveTo>
                    <a:pt x="14895" y="1"/>
                  </a:moveTo>
                  <a:cubicBezTo>
                    <a:pt x="14085" y="536"/>
                    <a:pt x="13228" y="989"/>
                    <a:pt x="12323" y="1358"/>
                  </a:cubicBezTo>
                  <a:cubicBezTo>
                    <a:pt x="8978" y="2727"/>
                    <a:pt x="4953" y="1465"/>
                    <a:pt x="1774" y="3108"/>
                  </a:cubicBezTo>
                  <a:cubicBezTo>
                    <a:pt x="762" y="3632"/>
                    <a:pt x="0" y="5085"/>
                    <a:pt x="798" y="6132"/>
                  </a:cubicBezTo>
                  <a:cubicBezTo>
                    <a:pt x="1417" y="6930"/>
                    <a:pt x="2822" y="6954"/>
                    <a:pt x="3727" y="6966"/>
                  </a:cubicBezTo>
                  <a:cubicBezTo>
                    <a:pt x="3780" y="6966"/>
                    <a:pt x="3834" y="6967"/>
                    <a:pt x="3887" y="6967"/>
                  </a:cubicBezTo>
                  <a:cubicBezTo>
                    <a:pt x="8047" y="6967"/>
                    <a:pt x="12124" y="5602"/>
                    <a:pt x="16098" y="4180"/>
                  </a:cubicBezTo>
                  <a:cubicBezTo>
                    <a:pt x="15907" y="2739"/>
                    <a:pt x="15502" y="1322"/>
                    <a:pt x="14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58"/>
            <p:cNvSpPr/>
            <p:nvPr/>
          </p:nvSpPr>
          <p:spPr>
            <a:xfrm>
              <a:off x="511776" y="-327879"/>
              <a:ext cx="862604" cy="561102"/>
            </a:xfrm>
            <a:custGeom>
              <a:avLst/>
              <a:gdLst/>
              <a:ahLst/>
              <a:cxnLst/>
              <a:rect l="l" t="t" r="r" b="b"/>
              <a:pathLst>
                <a:path w="27111" h="17635" extrusionOk="0">
                  <a:moveTo>
                    <a:pt x="21955" y="0"/>
                  </a:moveTo>
                  <a:cubicBezTo>
                    <a:pt x="18169" y="155"/>
                    <a:pt x="14502" y="191"/>
                    <a:pt x="10883" y="1822"/>
                  </a:cubicBezTo>
                  <a:cubicBezTo>
                    <a:pt x="9144" y="2608"/>
                    <a:pt x="7323" y="3703"/>
                    <a:pt x="6334" y="5370"/>
                  </a:cubicBezTo>
                  <a:cubicBezTo>
                    <a:pt x="5394" y="6941"/>
                    <a:pt x="5692" y="8918"/>
                    <a:pt x="4334" y="10287"/>
                  </a:cubicBezTo>
                  <a:cubicBezTo>
                    <a:pt x="3215" y="11430"/>
                    <a:pt x="1655" y="11799"/>
                    <a:pt x="0" y="11799"/>
                  </a:cubicBezTo>
                  <a:cubicBezTo>
                    <a:pt x="143" y="13037"/>
                    <a:pt x="429" y="14252"/>
                    <a:pt x="858" y="15431"/>
                  </a:cubicBezTo>
                  <a:cubicBezTo>
                    <a:pt x="1239" y="14883"/>
                    <a:pt x="1727" y="14430"/>
                    <a:pt x="2274" y="14061"/>
                  </a:cubicBezTo>
                  <a:cubicBezTo>
                    <a:pt x="3004" y="13573"/>
                    <a:pt x="3775" y="13367"/>
                    <a:pt x="4552" y="13367"/>
                  </a:cubicBezTo>
                  <a:cubicBezTo>
                    <a:pt x="5536" y="13367"/>
                    <a:pt x="6528" y="13698"/>
                    <a:pt x="7454" y="14204"/>
                  </a:cubicBezTo>
                  <a:cubicBezTo>
                    <a:pt x="9549" y="15359"/>
                    <a:pt x="11145" y="17228"/>
                    <a:pt x="13633" y="17574"/>
                  </a:cubicBezTo>
                  <a:cubicBezTo>
                    <a:pt x="13934" y="17615"/>
                    <a:pt x="14234" y="17635"/>
                    <a:pt x="14531" y="17635"/>
                  </a:cubicBezTo>
                  <a:cubicBezTo>
                    <a:pt x="16782" y="17635"/>
                    <a:pt x="18912" y="16528"/>
                    <a:pt x="20932" y="15645"/>
                  </a:cubicBezTo>
                  <a:cubicBezTo>
                    <a:pt x="22765" y="14847"/>
                    <a:pt x="24777" y="14109"/>
                    <a:pt x="26789" y="13918"/>
                  </a:cubicBezTo>
                  <a:cubicBezTo>
                    <a:pt x="26956" y="13216"/>
                    <a:pt x="27063" y="12490"/>
                    <a:pt x="27111" y="11763"/>
                  </a:cubicBezTo>
                  <a:lnTo>
                    <a:pt x="27111" y="11763"/>
                  </a:lnTo>
                  <a:cubicBezTo>
                    <a:pt x="25754" y="12228"/>
                    <a:pt x="24396" y="12680"/>
                    <a:pt x="23003" y="13061"/>
                  </a:cubicBezTo>
                  <a:cubicBezTo>
                    <a:pt x="20516" y="13760"/>
                    <a:pt x="17731" y="14517"/>
                    <a:pt x="15039" y="14517"/>
                  </a:cubicBezTo>
                  <a:cubicBezTo>
                    <a:pt x="14291" y="14517"/>
                    <a:pt x="13549" y="14458"/>
                    <a:pt x="12823" y="14323"/>
                  </a:cubicBezTo>
                  <a:cubicBezTo>
                    <a:pt x="10014" y="13799"/>
                    <a:pt x="8287" y="11323"/>
                    <a:pt x="9371" y="8501"/>
                  </a:cubicBezTo>
                  <a:cubicBezTo>
                    <a:pt x="10799" y="4775"/>
                    <a:pt x="16002" y="5167"/>
                    <a:pt x="19205" y="4989"/>
                  </a:cubicBezTo>
                  <a:cubicBezTo>
                    <a:pt x="20896" y="4894"/>
                    <a:pt x="22956" y="4203"/>
                    <a:pt x="24682" y="3084"/>
                  </a:cubicBezTo>
                  <a:cubicBezTo>
                    <a:pt x="23920" y="1941"/>
                    <a:pt x="23003" y="893"/>
                    <a:pt x="21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58"/>
            <p:cNvSpPr/>
            <p:nvPr/>
          </p:nvSpPr>
          <p:spPr>
            <a:xfrm>
              <a:off x="580723" y="175465"/>
              <a:ext cx="754647" cy="266694"/>
            </a:xfrm>
            <a:custGeom>
              <a:avLst/>
              <a:gdLst/>
              <a:ahLst/>
              <a:cxnLst/>
              <a:rect l="l" t="t" r="r" b="b"/>
              <a:pathLst>
                <a:path w="23718" h="8382" extrusionOk="0">
                  <a:moveTo>
                    <a:pt x="2280" y="1"/>
                  </a:moveTo>
                  <a:cubicBezTo>
                    <a:pt x="1377" y="1"/>
                    <a:pt x="582" y="506"/>
                    <a:pt x="107" y="1944"/>
                  </a:cubicBezTo>
                  <a:cubicBezTo>
                    <a:pt x="72" y="2075"/>
                    <a:pt x="36" y="2206"/>
                    <a:pt x="0" y="2349"/>
                  </a:cubicBezTo>
                  <a:cubicBezTo>
                    <a:pt x="2146" y="5862"/>
                    <a:pt x="5728" y="8382"/>
                    <a:pt x="10332" y="8382"/>
                  </a:cubicBezTo>
                  <a:cubicBezTo>
                    <a:pt x="12140" y="8382"/>
                    <a:pt x="14106" y="7993"/>
                    <a:pt x="16205" y="7123"/>
                  </a:cubicBezTo>
                  <a:cubicBezTo>
                    <a:pt x="19979" y="5564"/>
                    <a:pt x="22396" y="3218"/>
                    <a:pt x="23718" y="563"/>
                  </a:cubicBezTo>
                  <a:lnTo>
                    <a:pt x="23718" y="563"/>
                  </a:lnTo>
                  <a:cubicBezTo>
                    <a:pt x="19832" y="1273"/>
                    <a:pt x="16446" y="4199"/>
                    <a:pt x="12361" y="4199"/>
                  </a:cubicBezTo>
                  <a:cubicBezTo>
                    <a:pt x="12265" y="4199"/>
                    <a:pt x="12169" y="4198"/>
                    <a:pt x="12073" y="4194"/>
                  </a:cubicBezTo>
                  <a:cubicBezTo>
                    <a:pt x="9621" y="4099"/>
                    <a:pt x="7763" y="2980"/>
                    <a:pt x="5834" y="1599"/>
                  </a:cubicBezTo>
                  <a:cubicBezTo>
                    <a:pt x="4776" y="836"/>
                    <a:pt x="3440" y="1"/>
                    <a:pt x="2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58"/>
            <p:cNvSpPr/>
            <p:nvPr/>
          </p:nvSpPr>
          <p:spPr>
            <a:xfrm>
              <a:off x="365927" y="-429693"/>
              <a:ext cx="896713" cy="857959"/>
            </a:xfrm>
            <a:custGeom>
              <a:avLst/>
              <a:gdLst/>
              <a:ahLst/>
              <a:cxnLst/>
              <a:rect l="l" t="t" r="r" b="b"/>
              <a:pathLst>
                <a:path w="28183" h="26965" extrusionOk="0">
                  <a:moveTo>
                    <a:pt x="18027" y="0"/>
                  </a:moveTo>
                  <a:cubicBezTo>
                    <a:pt x="16758" y="0"/>
                    <a:pt x="15435" y="184"/>
                    <a:pt x="14074" y="581"/>
                  </a:cubicBezTo>
                  <a:cubicBezTo>
                    <a:pt x="0" y="4676"/>
                    <a:pt x="2739" y="23834"/>
                    <a:pt x="13871" y="26965"/>
                  </a:cubicBezTo>
                  <a:cubicBezTo>
                    <a:pt x="13585" y="24465"/>
                    <a:pt x="13574" y="21941"/>
                    <a:pt x="14097" y="19452"/>
                  </a:cubicBezTo>
                  <a:cubicBezTo>
                    <a:pt x="14883" y="15725"/>
                    <a:pt x="16979" y="12451"/>
                    <a:pt x="19777" y="9927"/>
                  </a:cubicBezTo>
                  <a:cubicBezTo>
                    <a:pt x="22229" y="7713"/>
                    <a:pt x="25075" y="5974"/>
                    <a:pt x="28183" y="4831"/>
                  </a:cubicBezTo>
                  <a:cubicBezTo>
                    <a:pt x="25732" y="1952"/>
                    <a:pt x="22165" y="0"/>
                    <a:pt x="18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58"/>
            <p:cNvSpPr/>
            <p:nvPr/>
          </p:nvSpPr>
          <p:spPr>
            <a:xfrm>
              <a:off x="1067809" y="193919"/>
              <a:ext cx="212255" cy="166183"/>
            </a:xfrm>
            <a:custGeom>
              <a:avLst/>
              <a:gdLst/>
              <a:ahLst/>
              <a:cxnLst/>
              <a:rect l="l" t="t" r="r" b="b"/>
              <a:pathLst>
                <a:path w="6671" h="5223" extrusionOk="0">
                  <a:moveTo>
                    <a:pt x="6132" y="1"/>
                  </a:moveTo>
                  <a:cubicBezTo>
                    <a:pt x="6014" y="1"/>
                    <a:pt x="5896" y="51"/>
                    <a:pt x="5813" y="174"/>
                  </a:cubicBezTo>
                  <a:cubicBezTo>
                    <a:pt x="4503" y="2126"/>
                    <a:pt x="2610" y="3614"/>
                    <a:pt x="408" y="4448"/>
                  </a:cubicBezTo>
                  <a:cubicBezTo>
                    <a:pt x="0" y="4609"/>
                    <a:pt x="124" y="5222"/>
                    <a:pt x="491" y="5222"/>
                  </a:cubicBezTo>
                  <a:cubicBezTo>
                    <a:pt x="531" y="5222"/>
                    <a:pt x="575" y="5215"/>
                    <a:pt x="622" y="5198"/>
                  </a:cubicBezTo>
                  <a:lnTo>
                    <a:pt x="622" y="5186"/>
                  </a:lnTo>
                  <a:cubicBezTo>
                    <a:pt x="3003" y="4293"/>
                    <a:pt x="5051" y="2674"/>
                    <a:pt x="6480" y="555"/>
                  </a:cubicBezTo>
                  <a:cubicBezTo>
                    <a:pt x="6671" y="272"/>
                    <a:pt x="6404" y="1"/>
                    <a:pt x="6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58"/>
            <p:cNvSpPr/>
            <p:nvPr/>
          </p:nvSpPr>
          <p:spPr>
            <a:xfrm>
              <a:off x="1263546" y="69674"/>
              <a:ext cx="48331" cy="96375"/>
            </a:xfrm>
            <a:custGeom>
              <a:avLst/>
              <a:gdLst/>
              <a:ahLst/>
              <a:cxnLst/>
              <a:rect l="l" t="t" r="r" b="b"/>
              <a:pathLst>
                <a:path w="1519" h="3029" extrusionOk="0">
                  <a:moveTo>
                    <a:pt x="1136" y="1"/>
                  </a:moveTo>
                  <a:cubicBezTo>
                    <a:pt x="944" y="1"/>
                    <a:pt x="750" y="126"/>
                    <a:pt x="744" y="376"/>
                  </a:cubicBezTo>
                  <a:cubicBezTo>
                    <a:pt x="744" y="1102"/>
                    <a:pt x="542" y="1816"/>
                    <a:pt x="173" y="2459"/>
                  </a:cubicBezTo>
                  <a:cubicBezTo>
                    <a:pt x="0" y="2755"/>
                    <a:pt x="264" y="3028"/>
                    <a:pt x="523" y="3028"/>
                  </a:cubicBezTo>
                  <a:cubicBezTo>
                    <a:pt x="639" y="3028"/>
                    <a:pt x="754" y="2973"/>
                    <a:pt x="828" y="2840"/>
                  </a:cubicBezTo>
                  <a:cubicBezTo>
                    <a:pt x="1268" y="2090"/>
                    <a:pt x="1506" y="1245"/>
                    <a:pt x="1518" y="376"/>
                  </a:cubicBezTo>
                  <a:cubicBezTo>
                    <a:pt x="1518" y="126"/>
                    <a:pt x="1328" y="1"/>
                    <a:pt x="1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5" name="Google Shape;8055;p58"/>
          <p:cNvGrpSpPr/>
          <p:nvPr/>
        </p:nvGrpSpPr>
        <p:grpSpPr>
          <a:xfrm>
            <a:off x="4256860" y="66082"/>
            <a:ext cx="678183" cy="574294"/>
            <a:chOff x="1336948" y="477090"/>
            <a:chExt cx="756811" cy="756938"/>
          </a:xfrm>
        </p:grpSpPr>
        <p:sp>
          <p:nvSpPr>
            <p:cNvPr id="8056" name="Google Shape;8056;p58"/>
            <p:cNvSpPr/>
            <p:nvPr/>
          </p:nvSpPr>
          <p:spPr>
            <a:xfrm>
              <a:off x="1336948" y="477090"/>
              <a:ext cx="756811" cy="756938"/>
            </a:xfrm>
            <a:custGeom>
              <a:avLst/>
              <a:gdLst/>
              <a:ahLst/>
              <a:cxnLst/>
              <a:rect l="l" t="t" r="r" b="b"/>
              <a:pathLst>
                <a:path w="23786" h="23790" extrusionOk="0">
                  <a:moveTo>
                    <a:pt x="11906" y="1"/>
                  </a:moveTo>
                  <a:cubicBezTo>
                    <a:pt x="7088" y="1"/>
                    <a:pt x="292" y="3228"/>
                    <a:pt x="140" y="11919"/>
                  </a:cubicBezTo>
                  <a:cubicBezTo>
                    <a:pt x="0" y="19611"/>
                    <a:pt x="6359" y="23790"/>
                    <a:pt x="12171" y="23790"/>
                  </a:cubicBezTo>
                  <a:cubicBezTo>
                    <a:pt x="13772" y="23790"/>
                    <a:pt x="15331" y="23473"/>
                    <a:pt x="16702" y="22825"/>
                  </a:cubicBezTo>
                  <a:cubicBezTo>
                    <a:pt x="23786" y="19468"/>
                    <a:pt x="22857" y="11812"/>
                    <a:pt x="22286" y="11312"/>
                  </a:cubicBezTo>
                  <a:cubicBezTo>
                    <a:pt x="22247" y="11278"/>
                    <a:pt x="22211" y="11262"/>
                    <a:pt x="22175" y="11262"/>
                  </a:cubicBezTo>
                  <a:cubicBezTo>
                    <a:pt x="21681" y="11262"/>
                    <a:pt x="21252" y="14280"/>
                    <a:pt x="15356" y="14657"/>
                  </a:cubicBezTo>
                  <a:cubicBezTo>
                    <a:pt x="15181" y="14668"/>
                    <a:pt x="15008" y="14674"/>
                    <a:pt x="14840" y="14674"/>
                  </a:cubicBezTo>
                  <a:cubicBezTo>
                    <a:pt x="8929" y="14674"/>
                    <a:pt x="7157" y="8124"/>
                    <a:pt x="9379" y="4466"/>
                  </a:cubicBezTo>
                  <a:cubicBezTo>
                    <a:pt x="11415" y="1108"/>
                    <a:pt x="15130" y="549"/>
                    <a:pt x="14213" y="287"/>
                  </a:cubicBezTo>
                  <a:cubicBezTo>
                    <a:pt x="13536" y="100"/>
                    <a:pt x="12752" y="1"/>
                    <a:pt x="119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58"/>
            <p:cNvSpPr/>
            <p:nvPr/>
          </p:nvSpPr>
          <p:spPr>
            <a:xfrm>
              <a:off x="1336948" y="584313"/>
              <a:ext cx="685222" cy="649491"/>
            </a:xfrm>
            <a:custGeom>
              <a:avLst/>
              <a:gdLst/>
              <a:ahLst/>
              <a:cxnLst/>
              <a:rect l="l" t="t" r="r" b="b"/>
              <a:pathLst>
                <a:path w="21536" h="20413" extrusionOk="0">
                  <a:moveTo>
                    <a:pt x="3510" y="0"/>
                  </a:moveTo>
                  <a:lnTo>
                    <a:pt x="3510" y="0"/>
                  </a:lnTo>
                  <a:cubicBezTo>
                    <a:pt x="1581" y="1905"/>
                    <a:pt x="200" y="4679"/>
                    <a:pt x="140" y="8537"/>
                  </a:cubicBezTo>
                  <a:cubicBezTo>
                    <a:pt x="0" y="16227"/>
                    <a:pt x="6356" y="20413"/>
                    <a:pt x="12166" y="20413"/>
                  </a:cubicBezTo>
                  <a:cubicBezTo>
                    <a:pt x="13769" y="20413"/>
                    <a:pt x="15330" y="20094"/>
                    <a:pt x="16702" y="19443"/>
                  </a:cubicBezTo>
                  <a:cubicBezTo>
                    <a:pt x="19166" y="18276"/>
                    <a:pt x="20655" y="16586"/>
                    <a:pt x="21536" y="14859"/>
                  </a:cubicBezTo>
                  <a:lnTo>
                    <a:pt x="21536" y="14859"/>
                  </a:lnTo>
                  <a:cubicBezTo>
                    <a:pt x="19700" y="15559"/>
                    <a:pt x="17714" y="15941"/>
                    <a:pt x="15753" y="15941"/>
                  </a:cubicBezTo>
                  <a:cubicBezTo>
                    <a:pt x="12307" y="15941"/>
                    <a:pt x="8938" y="14762"/>
                    <a:pt x="6593" y="12061"/>
                  </a:cubicBezTo>
                  <a:cubicBezTo>
                    <a:pt x="3724" y="8751"/>
                    <a:pt x="3224" y="4322"/>
                    <a:pt x="3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58"/>
            <p:cNvSpPr/>
            <p:nvPr/>
          </p:nvSpPr>
          <p:spPr>
            <a:xfrm>
              <a:off x="1548976" y="630543"/>
              <a:ext cx="35572" cy="195837"/>
            </a:xfrm>
            <a:custGeom>
              <a:avLst/>
              <a:gdLst/>
              <a:ahLst/>
              <a:cxnLst/>
              <a:rect l="l" t="t" r="r" b="b"/>
              <a:pathLst>
                <a:path w="1118" h="6155" extrusionOk="0">
                  <a:moveTo>
                    <a:pt x="717" y="1"/>
                  </a:moveTo>
                  <a:cubicBezTo>
                    <a:pt x="590" y="1"/>
                    <a:pt x="467" y="72"/>
                    <a:pt x="429" y="238"/>
                  </a:cubicBezTo>
                  <a:cubicBezTo>
                    <a:pt x="13" y="2107"/>
                    <a:pt x="1" y="4048"/>
                    <a:pt x="370" y="5917"/>
                  </a:cubicBezTo>
                  <a:cubicBezTo>
                    <a:pt x="403" y="6083"/>
                    <a:pt x="524" y="6154"/>
                    <a:pt x="654" y="6154"/>
                  </a:cubicBezTo>
                  <a:cubicBezTo>
                    <a:pt x="849" y="6154"/>
                    <a:pt x="1063" y="5990"/>
                    <a:pt x="1013" y="5739"/>
                  </a:cubicBezTo>
                  <a:cubicBezTo>
                    <a:pt x="656" y="3977"/>
                    <a:pt x="679" y="2167"/>
                    <a:pt x="1060" y="417"/>
                  </a:cubicBezTo>
                  <a:cubicBezTo>
                    <a:pt x="1118" y="165"/>
                    <a:pt x="911" y="1"/>
                    <a:pt x="717" y="1"/>
                  </a:cubicBezTo>
                  <a:close/>
                </a:path>
              </a:pathLst>
            </a:custGeom>
            <a:solidFill>
              <a:srgbClr val="D6F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58"/>
            <p:cNvSpPr/>
            <p:nvPr/>
          </p:nvSpPr>
          <p:spPr>
            <a:xfrm>
              <a:off x="1576243" y="567068"/>
              <a:ext cx="41331" cy="45658"/>
            </a:xfrm>
            <a:custGeom>
              <a:avLst/>
              <a:gdLst/>
              <a:ahLst/>
              <a:cxnLst/>
              <a:rect l="l" t="t" r="r" b="b"/>
              <a:pathLst>
                <a:path w="1299" h="1435" extrusionOk="0">
                  <a:moveTo>
                    <a:pt x="936" y="1"/>
                  </a:moveTo>
                  <a:cubicBezTo>
                    <a:pt x="852" y="1"/>
                    <a:pt x="769" y="30"/>
                    <a:pt x="703" y="90"/>
                  </a:cubicBezTo>
                  <a:cubicBezTo>
                    <a:pt x="406" y="340"/>
                    <a:pt x="180" y="661"/>
                    <a:pt x="49" y="1019"/>
                  </a:cubicBezTo>
                  <a:cubicBezTo>
                    <a:pt x="1" y="1197"/>
                    <a:pt x="108" y="1376"/>
                    <a:pt x="275" y="1423"/>
                  </a:cubicBezTo>
                  <a:cubicBezTo>
                    <a:pt x="304" y="1431"/>
                    <a:pt x="333" y="1435"/>
                    <a:pt x="361" y="1435"/>
                  </a:cubicBezTo>
                  <a:cubicBezTo>
                    <a:pt x="508" y="1435"/>
                    <a:pt x="640" y="1337"/>
                    <a:pt x="680" y="1197"/>
                  </a:cubicBezTo>
                  <a:cubicBezTo>
                    <a:pt x="787" y="947"/>
                    <a:pt x="953" y="733"/>
                    <a:pt x="1168" y="566"/>
                  </a:cubicBezTo>
                  <a:cubicBezTo>
                    <a:pt x="1299" y="435"/>
                    <a:pt x="1299" y="221"/>
                    <a:pt x="1168" y="90"/>
                  </a:cubicBezTo>
                  <a:cubicBezTo>
                    <a:pt x="1102" y="30"/>
                    <a:pt x="1019" y="1"/>
                    <a:pt x="936" y="1"/>
                  </a:cubicBezTo>
                  <a:close/>
                </a:path>
              </a:pathLst>
            </a:custGeom>
            <a:solidFill>
              <a:srgbClr val="D6F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0" name="Google Shape;8060;p58"/>
          <p:cNvGrpSpPr/>
          <p:nvPr/>
        </p:nvGrpSpPr>
        <p:grpSpPr>
          <a:xfrm>
            <a:off x="7614515" y="520647"/>
            <a:ext cx="861332" cy="524352"/>
            <a:chOff x="7614515" y="520647"/>
            <a:chExt cx="861332" cy="524352"/>
          </a:xfrm>
        </p:grpSpPr>
        <p:sp>
          <p:nvSpPr>
            <p:cNvPr id="8061" name="Google Shape;8061;p58"/>
            <p:cNvSpPr/>
            <p:nvPr/>
          </p:nvSpPr>
          <p:spPr>
            <a:xfrm>
              <a:off x="7679644" y="520647"/>
              <a:ext cx="784142" cy="524352"/>
            </a:xfrm>
            <a:custGeom>
              <a:avLst/>
              <a:gdLst/>
              <a:ahLst/>
              <a:cxnLst/>
              <a:rect l="l" t="t" r="r" b="b"/>
              <a:pathLst>
                <a:path w="24645" h="16480" extrusionOk="0">
                  <a:moveTo>
                    <a:pt x="11559" y="1"/>
                  </a:moveTo>
                  <a:cubicBezTo>
                    <a:pt x="10860" y="1"/>
                    <a:pt x="10141" y="92"/>
                    <a:pt x="9412" y="287"/>
                  </a:cubicBezTo>
                  <a:cubicBezTo>
                    <a:pt x="1" y="2802"/>
                    <a:pt x="2490" y="16480"/>
                    <a:pt x="10781" y="16480"/>
                  </a:cubicBezTo>
                  <a:cubicBezTo>
                    <a:pt x="11909" y="16480"/>
                    <a:pt x="13145" y="16227"/>
                    <a:pt x="14472" y="15658"/>
                  </a:cubicBezTo>
                  <a:cubicBezTo>
                    <a:pt x="24644" y="11298"/>
                    <a:pt x="19346" y="1"/>
                    <a:pt x="11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58"/>
            <p:cNvSpPr/>
            <p:nvPr/>
          </p:nvSpPr>
          <p:spPr>
            <a:xfrm>
              <a:off x="7933639" y="520711"/>
              <a:ext cx="530430" cy="524289"/>
            </a:xfrm>
            <a:custGeom>
              <a:avLst/>
              <a:gdLst/>
              <a:ahLst/>
              <a:cxnLst/>
              <a:rect l="l" t="t" r="r" b="b"/>
              <a:pathLst>
                <a:path w="16671" h="16478" extrusionOk="0">
                  <a:moveTo>
                    <a:pt x="3575" y="1"/>
                  </a:moveTo>
                  <a:cubicBezTo>
                    <a:pt x="3440" y="1"/>
                    <a:pt x="3304" y="4"/>
                    <a:pt x="3167" y="11"/>
                  </a:cubicBezTo>
                  <a:cubicBezTo>
                    <a:pt x="4025" y="3464"/>
                    <a:pt x="4286" y="7000"/>
                    <a:pt x="3072" y="10465"/>
                  </a:cubicBezTo>
                  <a:cubicBezTo>
                    <a:pt x="2381" y="12441"/>
                    <a:pt x="1334" y="14275"/>
                    <a:pt x="0" y="15894"/>
                  </a:cubicBezTo>
                  <a:cubicBezTo>
                    <a:pt x="839" y="16268"/>
                    <a:pt x="1775" y="16477"/>
                    <a:pt x="2799" y="16477"/>
                  </a:cubicBezTo>
                  <a:cubicBezTo>
                    <a:pt x="3926" y="16477"/>
                    <a:pt x="5160" y="16223"/>
                    <a:pt x="6489" y="15656"/>
                  </a:cubicBezTo>
                  <a:cubicBezTo>
                    <a:pt x="16671" y="11302"/>
                    <a:pt x="11369" y="1"/>
                    <a:pt x="3575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58"/>
            <p:cNvSpPr/>
            <p:nvPr/>
          </p:nvSpPr>
          <p:spPr>
            <a:xfrm>
              <a:off x="7824920" y="618675"/>
              <a:ext cx="81453" cy="158769"/>
            </a:xfrm>
            <a:custGeom>
              <a:avLst/>
              <a:gdLst/>
              <a:ahLst/>
              <a:cxnLst/>
              <a:rect l="l" t="t" r="r" b="b"/>
              <a:pathLst>
                <a:path w="2560" h="4990" extrusionOk="0">
                  <a:moveTo>
                    <a:pt x="2061" y="1"/>
                  </a:moveTo>
                  <a:cubicBezTo>
                    <a:pt x="1981" y="1"/>
                    <a:pt x="1897" y="33"/>
                    <a:pt x="1822" y="111"/>
                  </a:cubicBezTo>
                  <a:cubicBezTo>
                    <a:pt x="643" y="1325"/>
                    <a:pt x="0" y="2957"/>
                    <a:pt x="36" y="4659"/>
                  </a:cubicBezTo>
                  <a:cubicBezTo>
                    <a:pt x="36" y="4879"/>
                    <a:pt x="211" y="4990"/>
                    <a:pt x="386" y="4990"/>
                  </a:cubicBezTo>
                  <a:cubicBezTo>
                    <a:pt x="560" y="4990"/>
                    <a:pt x="732" y="4879"/>
                    <a:pt x="726" y="4659"/>
                  </a:cubicBezTo>
                  <a:cubicBezTo>
                    <a:pt x="691" y="3147"/>
                    <a:pt x="1262" y="1683"/>
                    <a:pt x="2322" y="599"/>
                  </a:cubicBezTo>
                  <a:cubicBezTo>
                    <a:pt x="2559" y="352"/>
                    <a:pt x="2327" y="1"/>
                    <a:pt x="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58"/>
            <p:cNvSpPr/>
            <p:nvPr/>
          </p:nvSpPr>
          <p:spPr>
            <a:xfrm>
              <a:off x="7907167" y="573813"/>
              <a:ext cx="66149" cy="42254"/>
            </a:xfrm>
            <a:custGeom>
              <a:avLst/>
              <a:gdLst/>
              <a:ahLst/>
              <a:cxnLst/>
              <a:rect l="l" t="t" r="r" b="b"/>
              <a:pathLst>
                <a:path w="2079" h="1328" extrusionOk="0">
                  <a:moveTo>
                    <a:pt x="1627" y="1"/>
                  </a:moveTo>
                  <a:cubicBezTo>
                    <a:pt x="1591" y="1"/>
                    <a:pt x="1552" y="7"/>
                    <a:pt x="1511" y="21"/>
                  </a:cubicBezTo>
                  <a:cubicBezTo>
                    <a:pt x="1058" y="176"/>
                    <a:pt x="630" y="426"/>
                    <a:pt x="261" y="747"/>
                  </a:cubicBezTo>
                  <a:cubicBezTo>
                    <a:pt x="0" y="979"/>
                    <a:pt x="241" y="1328"/>
                    <a:pt x="523" y="1328"/>
                  </a:cubicBezTo>
                  <a:cubicBezTo>
                    <a:pt x="602" y="1328"/>
                    <a:pt x="685" y="1300"/>
                    <a:pt x="761" y="1235"/>
                  </a:cubicBezTo>
                  <a:cubicBezTo>
                    <a:pt x="1035" y="997"/>
                    <a:pt x="1356" y="807"/>
                    <a:pt x="1701" y="687"/>
                  </a:cubicBezTo>
                  <a:cubicBezTo>
                    <a:pt x="2078" y="558"/>
                    <a:pt x="1968" y="1"/>
                    <a:pt x="16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58"/>
            <p:cNvSpPr/>
            <p:nvPr/>
          </p:nvSpPr>
          <p:spPr>
            <a:xfrm>
              <a:off x="7614515" y="557396"/>
              <a:ext cx="861332" cy="479267"/>
            </a:xfrm>
            <a:custGeom>
              <a:avLst/>
              <a:gdLst/>
              <a:ahLst/>
              <a:cxnLst/>
              <a:rect l="l" t="t" r="r" b="b"/>
              <a:pathLst>
                <a:path w="27071" h="15063" extrusionOk="0">
                  <a:moveTo>
                    <a:pt x="23741" y="0"/>
                  </a:moveTo>
                  <a:cubicBezTo>
                    <a:pt x="22638" y="0"/>
                    <a:pt x="21205" y="379"/>
                    <a:pt x="19508" y="1311"/>
                  </a:cubicBezTo>
                  <a:cubicBezTo>
                    <a:pt x="19508" y="1311"/>
                    <a:pt x="19686" y="1501"/>
                    <a:pt x="19817" y="1644"/>
                  </a:cubicBezTo>
                  <a:cubicBezTo>
                    <a:pt x="19817" y="1644"/>
                    <a:pt x="20674" y="894"/>
                    <a:pt x="22937" y="501"/>
                  </a:cubicBezTo>
                  <a:cubicBezTo>
                    <a:pt x="23104" y="471"/>
                    <a:pt x="23266" y="456"/>
                    <a:pt x="23420" y="456"/>
                  </a:cubicBezTo>
                  <a:cubicBezTo>
                    <a:pt x="25351" y="456"/>
                    <a:pt x="26078" y="2755"/>
                    <a:pt x="21127" y="6085"/>
                  </a:cubicBezTo>
                  <a:cubicBezTo>
                    <a:pt x="15781" y="9669"/>
                    <a:pt x="6506" y="13586"/>
                    <a:pt x="3815" y="13788"/>
                  </a:cubicBezTo>
                  <a:cubicBezTo>
                    <a:pt x="3735" y="13795"/>
                    <a:pt x="3658" y="13798"/>
                    <a:pt x="3583" y="13798"/>
                  </a:cubicBezTo>
                  <a:cubicBezTo>
                    <a:pt x="1142" y="13798"/>
                    <a:pt x="1687" y="10473"/>
                    <a:pt x="5684" y="9109"/>
                  </a:cubicBezTo>
                  <a:cubicBezTo>
                    <a:pt x="5684" y="9109"/>
                    <a:pt x="5601" y="8800"/>
                    <a:pt x="5553" y="8478"/>
                  </a:cubicBezTo>
                  <a:cubicBezTo>
                    <a:pt x="5553" y="8478"/>
                    <a:pt x="1970" y="9871"/>
                    <a:pt x="910" y="11919"/>
                  </a:cubicBezTo>
                  <a:cubicBezTo>
                    <a:pt x="0" y="13665"/>
                    <a:pt x="885" y="15063"/>
                    <a:pt x="3500" y="15063"/>
                  </a:cubicBezTo>
                  <a:cubicBezTo>
                    <a:pt x="5129" y="15063"/>
                    <a:pt x="7430" y="14520"/>
                    <a:pt x="10387" y="13181"/>
                  </a:cubicBezTo>
                  <a:cubicBezTo>
                    <a:pt x="17960" y="9764"/>
                    <a:pt x="21377" y="8216"/>
                    <a:pt x="25354" y="3870"/>
                  </a:cubicBezTo>
                  <a:cubicBezTo>
                    <a:pt x="27070" y="1996"/>
                    <a:pt x="26274" y="0"/>
                    <a:pt x="23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6" name="Google Shape;8066;p58"/>
          <p:cNvSpPr/>
          <p:nvPr/>
        </p:nvSpPr>
        <p:spPr>
          <a:xfrm>
            <a:off x="7621737" y="615971"/>
            <a:ext cx="862986" cy="385087"/>
          </a:xfrm>
          <a:custGeom>
            <a:avLst/>
            <a:gdLst/>
            <a:ahLst/>
            <a:cxnLst/>
            <a:rect l="l" t="t" r="r" b="b"/>
            <a:pathLst>
              <a:path w="27123" h="12103" extrusionOk="0">
                <a:moveTo>
                  <a:pt x="23708" y="1"/>
                </a:moveTo>
                <a:cubicBezTo>
                  <a:pt x="22815" y="1"/>
                  <a:pt x="21695" y="214"/>
                  <a:pt x="20352" y="720"/>
                </a:cubicBezTo>
                <a:lnTo>
                  <a:pt x="20662" y="1196"/>
                </a:lnTo>
                <a:cubicBezTo>
                  <a:pt x="20662" y="1196"/>
                  <a:pt x="21186" y="815"/>
                  <a:pt x="23472" y="732"/>
                </a:cubicBezTo>
                <a:cubicBezTo>
                  <a:pt x="23509" y="730"/>
                  <a:pt x="23546" y="730"/>
                  <a:pt x="23583" y="730"/>
                </a:cubicBezTo>
                <a:cubicBezTo>
                  <a:pt x="25773" y="730"/>
                  <a:pt x="26175" y="3171"/>
                  <a:pt x="20483" y="5947"/>
                </a:cubicBezTo>
                <a:cubicBezTo>
                  <a:pt x="14863" y="8687"/>
                  <a:pt x="5964" y="11192"/>
                  <a:pt x="2980" y="11192"/>
                </a:cubicBezTo>
                <a:cubicBezTo>
                  <a:pt x="2892" y="11192"/>
                  <a:pt x="2809" y="11190"/>
                  <a:pt x="2731" y="11185"/>
                </a:cubicBezTo>
                <a:cubicBezTo>
                  <a:pt x="16" y="11019"/>
                  <a:pt x="1636" y="8090"/>
                  <a:pt x="5255" y="6173"/>
                </a:cubicBezTo>
                <a:cubicBezTo>
                  <a:pt x="5267" y="6173"/>
                  <a:pt x="5255" y="6101"/>
                  <a:pt x="5219" y="5756"/>
                </a:cubicBezTo>
                <a:cubicBezTo>
                  <a:pt x="5219" y="5756"/>
                  <a:pt x="1945" y="6947"/>
                  <a:pt x="874" y="8983"/>
                </a:cubicBezTo>
                <a:cubicBezTo>
                  <a:pt x="1" y="10663"/>
                  <a:pt x="285" y="12103"/>
                  <a:pt x="3088" y="12103"/>
                </a:cubicBezTo>
                <a:cubicBezTo>
                  <a:pt x="4416" y="12103"/>
                  <a:pt x="6308" y="11780"/>
                  <a:pt x="8910" y="11007"/>
                </a:cubicBezTo>
                <a:cubicBezTo>
                  <a:pt x="16887" y="8649"/>
                  <a:pt x="20424" y="7840"/>
                  <a:pt x="24960" y="4089"/>
                </a:cubicBezTo>
                <a:cubicBezTo>
                  <a:pt x="27123" y="2300"/>
                  <a:pt x="26641" y="1"/>
                  <a:pt x="2370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1" name="Google Shape;8091;p58"/>
          <p:cNvGrpSpPr/>
          <p:nvPr/>
        </p:nvGrpSpPr>
        <p:grpSpPr>
          <a:xfrm>
            <a:off x="8731864" y="2798709"/>
            <a:ext cx="472805" cy="471090"/>
            <a:chOff x="8731864" y="2798709"/>
            <a:chExt cx="472805" cy="471090"/>
          </a:xfrm>
        </p:grpSpPr>
        <p:sp>
          <p:nvSpPr>
            <p:cNvPr id="8092" name="Google Shape;8092;p58"/>
            <p:cNvSpPr/>
            <p:nvPr/>
          </p:nvSpPr>
          <p:spPr>
            <a:xfrm>
              <a:off x="8731864" y="2798709"/>
              <a:ext cx="472426" cy="471090"/>
            </a:xfrm>
            <a:custGeom>
              <a:avLst/>
              <a:gdLst/>
              <a:ahLst/>
              <a:cxnLst/>
              <a:rect l="l" t="t" r="r" b="b"/>
              <a:pathLst>
                <a:path w="14848" h="14806" extrusionOk="0">
                  <a:moveTo>
                    <a:pt x="4944" y="0"/>
                  </a:moveTo>
                  <a:cubicBezTo>
                    <a:pt x="4927" y="0"/>
                    <a:pt x="4910" y="2"/>
                    <a:pt x="4894" y="6"/>
                  </a:cubicBezTo>
                  <a:cubicBezTo>
                    <a:pt x="4323" y="149"/>
                    <a:pt x="5144" y="4816"/>
                    <a:pt x="5061" y="5376"/>
                  </a:cubicBezTo>
                  <a:cubicBezTo>
                    <a:pt x="4990" y="5852"/>
                    <a:pt x="1" y="7638"/>
                    <a:pt x="144" y="8245"/>
                  </a:cubicBezTo>
                  <a:cubicBezTo>
                    <a:pt x="239" y="8698"/>
                    <a:pt x="5311" y="9031"/>
                    <a:pt x="5502" y="9222"/>
                  </a:cubicBezTo>
                  <a:cubicBezTo>
                    <a:pt x="5680" y="9412"/>
                    <a:pt x="5894" y="14806"/>
                    <a:pt x="6359" y="14806"/>
                  </a:cubicBezTo>
                  <a:cubicBezTo>
                    <a:pt x="6823" y="14806"/>
                    <a:pt x="8431" y="9817"/>
                    <a:pt x="8942" y="9579"/>
                  </a:cubicBezTo>
                  <a:cubicBezTo>
                    <a:pt x="8974" y="9565"/>
                    <a:pt x="9018" y="9559"/>
                    <a:pt x="9075" y="9559"/>
                  </a:cubicBezTo>
                  <a:cubicBezTo>
                    <a:pt x="9887" y="9559"/>
                    <a:pt x="13151" y="10853"/>
                    <a:pt x="14208" y="10853"/>
                  </a:cubicBezTo>
                  <a:cubicBezTo>
                    <a:pt x="14376" y="10853"/>
                    <a:pt x="14488" y="10821"/>
                    <a:pt x="14527" y="10746"/>
                  </a:cubicBezTo>
                  <a:cubicBezTo>
                    <a:pt x="14848" y="10114"/>
                    <a:pt x="10812" y="7281"/>
                    <a:pt x="10824" y="6709"/>
                  </a:cubicBezTo>
                  <a:cubicBezTo>
                    <a:pt x="10824" y="6031"/>
                    <a:pt x="14050" y="2756"/>
                    <a:pt x="13622" y="2316"/>
                  </a:cubicBezTo>
                  <a:cubicBezTo>
                    <a:pt x="13581" y="2275"/>
                    <a:pt x="13507" y="2257"/>
                    <a:pt x="13405" y="2257"/>
                  </a:cubicBezTo>
                  <a:cubicBezTo>
                    <a:pt x="12439" y="2257"/>
                    <a:pt x="8994" y="3923"/>
                    <a:pt x="8459" y="3923"/>
                  </a:cubicBezTo>
                  <a:cubicBezTo>
                    <a:pt x="8458" y="3923"/>
                    <a:pt x="8456" y="3923"/>
                    <a:pt x="8454" y="3923"/>
                  </a:cubicBezTo>
                  <a:cubicBezTo>
                    <a:pt x="7895" y="3923"/>
                    <a:pt x="5739" y="0"/>
                    <a:pt x="49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58"/>
            <p:cNvSpPr/>
            <p:nvPr/>
          </p:nvSpPr>
          <p:spPr>
            <a:xfrm>
              <a:off x="8913698" y="2870297"/>
              <a:ext cx="290971" cy="399501"/>
            </a:xfrm>
            <a:custGeom>
              <a:avLst/>
              <a:gdLst/>
              <a:ahLst/>
              <a:cxnLst/>
              <a:rect l="l" t="t" r="r" b="b"/>
              <a:pathLst>
                <a:path w="9145" h="12556" extrusionOk="0">
                  <a:moveTo>
                    <a:pt x="7680" y="0"/>
                  </a:moveTo>
                  <a:cubicBezTo>
                    <a:pt x="6830" y="0"/>
                    <a:pt x="4264" y="1198"/>
                    <a:pt x="3180" y="1566"/>
                  </a:cubicBezTo>
                  <a:cubicBezTo>
                    <a:pt x="2430" y="4031"/>
                    <a:pt x="1358" y="6388"/>
                    <a:pt x="1" y="8567"/>
                  </a:cubicBezTo>
                  <a:cubicBezTo>
                    <a:pt x="144" y="10222"/>
                    <a:pt x="346" y="12556"/>
                    <a:pt x="656" y="12556"/>
                  </a:cubicBezTo>
                  <a:cubicBezTo>
                    <a:pt x="1120" y="12556"/>
                    <a:pt x="2716" y="7567"/>
                    <a:pt x="3227" y="7341"/>
                  </a:cubicBezTo>
                  <a:cubicBezTo>
                    <a:pt x="3260" y="7326"/>
                    <a:pt x="3308" y="7319"/>
                    <a:pt x="3369" y="7319"/>
                  </a:cubicBezTo>
                  <a:cubicBezTo>
                    <a:pt x="4195" y="7319"/>
                    <a:pt x="7448" y="8603"/>
                    <a:pt x="8505" y="8603"/>
                  </a:cubicBezTo>
                  <a:cubicBezTo>
                    <a:pt x="8673" y="8603"/>
                    <a:pt x="8785" y="8571"/>
                    <a:pt x="8823" y="8496"/>
                  </a:cubicBezTo>
                  <a:cubicBezTo>
                    <a:pt x="9145" y="7864"/>
                    <a:pt x="5109" y="5031"/>
                    <a:pt x="5109" y="4459"/>
                  </a:cubicBezTo>
                  <a:cubicBezTo>
                    <a:pt x="5109" y="3781"/>
                    <a:pt x="8347" y="506"/>
                    <a:pt x="7919" y="66"/>
                  </a:cubicBezTo>
                  <a:cubicBezTo>
                    <a:pt x="7873" y="21"/>
                    <a:pt x="7791" y="0"/>
                    <a:pt x="7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58"/>
            <p:cNvSpPr/>
            <p:nvPr/>
          </p:nvSpPr>
          <p:spPr>
            <a:xfrm>
              <a:off x="8865305" y="2930431"/>
              <a:ext cx="61694" cy="95071"/>
            </a:xfrm>
            <a:custGeom>
              <a:avLst/>
              <a:gdLst/>
              <a:ahLst/>
              <a:cxnLst/>
              <a:rect l="l" t="t" r="r" b="b"/>
              <a:pathLst>
                <a:path w="1939" h="2988" extrusionOk="0">
                  <a:moveTo>
                    <a:pt x="1668" y="1"/>
                  </a:moveTo>
                  <a:cubicBezTo>
                    <a:pt x="1555" y="1"/>
                    <a:pt x="1444" y="75"/>
                    <a:pt x="1450" y="224"/>
                  </a:cubicBezTo>
                  <a:cubicBezTo>
                    <a:pt x="1486" y="1200"/>
                    <a:pt x="1331" y="2212"/>
                    <a:pt x="248" y="2545"/>
                  </a:cubicBezTo>
                  <a:cubicBezTo>
                    <a:pt x="1" y="2621"/>
                    <a:pt x="74" y="2988"/>
                    <a:pt x="292" y="2988"/>
                  </a:cubicBezTo>
                  <a:cubicBezTo>
                    <a:pt x="315" y="2988"/>
                    <a:pt x="341" y="2983"/>
                    <a:pt x="367" y="2974"/>
                  </a:cubicBezTo>
                  <a:cubicBezTo>
                    <a:pt x="1629" y="2593"/>
                    <a:pt x="1939" y="1426"/>
                    <a:pt x="1903" y="224"/>
                  </a:cubicBezTo>
                  <a:cubicBezTo>
                    <a:pt x="1897" y="75"/>
                    <a:pt x="1781" y="1"/>
                    <a:pt x="1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58"/>
            <p:cNvSpPr/>
            <p:nvPr/>
          </p:nvSpPr>
          <p:spPr>
            <a:xfrm>
              <a:off x="8902340" y="2872461"/>
              <a:ext cx="23163" cy="43304"/>
            </a:xfrm>
            <a:custGeom>
              <a:avLst/>
              <a:gdLst/>
              <a:ahLst/>
              <a:cxnLst/>
              <a:rect l="l" t="t" r="r" b="b"/>
              <a:pathLst>
                <a:path w="728" h="1361" extrusionOk="0">
                  <a:moveTo>
                    <a:pt x="274" y="1"/>
                  </a:moveTo>
                  <a:cubicBezTo>
                    <a:pt x="141" y="1"/>
                    <a:pt x="1" y="112"/>
                    <a:pt x="36" y="284"/>
                  </a:cubicBezTo>
                  <a:lnTo>
                    <a:pt x="251" y="1200"/>
                  </a:lnTo>
                  <a:cubicBezTo>
                    <a:pt x="279" y="1313"/>
                    <a:pt x="362" y="1361"/>
                    <a:pt x="450" y="1361"/>
                  </a:cubicBezTo>
                  <a:cubicBezTo>
                    <a:pt x="584" y="1361"/>
                    <a:pt x="727" y="1247"/>
                    <a:pt x="691" y="1081"/>
                  </a:cubicBezTo>
                  <a:lnTo>
                    <a:pt x="477" y="165"/>
                  </a:lnTo>
                  <a:cubicBezTo>
                    <a:pt x="448" y="50"/>
                    <a:pt x="36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0" name="Google Shape;8150;p58"/>
          <p:cNvGrpSpPr/>
          <p:nvPr/>
        </p:nvGrpSpPr>
        <p:grpSpPr>
          <a:xfrm rot="-1581699" flipH="1">
            <a:off x="2192844" y="390878"/>
            <a:ext cx="258884" cy="249633"/>
            <a:chOff x="4205660" y="185742"/>
            <a:chExt cx="419386" cy="404400"/>
          </a:xfrm>
        </p:grpSpPr>
        <p:sp>
          <p:nvSpPr>
            <p:cNvPr id="8151" name="Google Shape;8151;p58"/>
            <p:cNvSpPr/>
            <p:nvPr/>
          </p:nvSpPr>
          <p:spPr>
            <a:xfrm>
              <a:off x="4205660" y="185742"/>
              <a:ext cx="419386" cy="404400"/>
            </a:xfrm>
            <a:custGeom>
              <a:avLst/>
              <a:gdLst/>
              <a:ahLst/>
              <a:cxnLst/>
              <a:rect l="l" t="t" r="r" b="b"/>
              <a:pathLst>
                <a:path w="13181" h="12710" extrusionOk="0">
                  <a:moveTo>
                    <a:pt x="9659" y="1"/>
                  </a:moveTo>
                  <a:cubicBezTo>
                    <a:pt x="8994" y="1"/>
                    <a:pt x="6375" y="2806"/>
                    <a:pt x="5906" y="2967"/>
                  </a:cubicBezTo>
                  <a:cubicBezTo>
                    <a:pt x="5890" y="2972"/>
                    <a:pt x="5873" y="2975"/>
                    <a:pt x="5852" y="2975"/>
                  </a:cubicBezTo>
                  <a:cubicBezTo>
                    <a:pt x="5274" y="2975"/>
                    <a:pt x="2660" y="775"/>
                    <a:pt x="1869" y="775"/>
                  </a:cubicBezTo>
                  <a:cubicBezTo>
                    <a:pt x="1811" y="775"/>
                    <a:pt x="1763" y="787"/>
                    <a:pt x="1727" y="812"/>
                  </a:cubicBezTo>
                  <a:cubicBezTo>
                    <a:pt x="1274" y="1109"/>
                    <a:pt x="3417" y="4753"/>
                    <a:pt x="3524" y="5241"/>
                  </a:cubicBezTo>
                  <a:cubicBezTo>
                    <a:pt x="3608" y="5657"/>
                    <a:pt x="0" y="8705"/>
                    <a:pt x="298" y="9158"/>
                  </a:cubicBezTo>
                  <a:cubicBezTo>
                    <a:pt x="325" y="9201"/>
                    <a:pt x="412" y="9220"/>
                    <a:pt x="545" y="9220"/>
                  </a:cubicBezTo>
                  <a:cubicBezTo>
                    <a:pt x="1469" y="9220"/>
                    <a:pt x="4597" y="8306"/>
                    <a:pt x="5040" y="8306"/>
                  </a:cubicBezTo>
                  <a:cubicBezTo>
                    <a:pt x="5061" y="8306"/>
                    <a:pt x="5076" y="8308"/>
                    <a:pt x="5084" y="8313"/>
                  </a:cubicBezTo>
                  <a:cubicBezTo>
                    <a:pt x="5307" y="8406"/>
                    <a:pt x="7098" y="12709"/>
                    <a:pt x="7529" y="12709"/>
                  </a:cubicBezTo>
                  <a:cubicBezTo>
                    <a:pt x="7536" y="12709"/>
                    <a:pt x="7543" y="12708"/>
                    <a:pt x="7549" y="12706"/>
                  </a:cubicBezTo>
                  <a:cubicBezTo>
                    <a:pt x="7942" y="12563"/>
                    <a:pt x="7715" y="7896"/>
                    <a:pt x="8073" y="7539"/>
                  </a:cubicBezTo>
                  <a:cubicBezTo>
                    <a:pt x="8454" y="7158"/>
                    <a:pt x="13038" y="7348"/>
                    <a:pt x="13109" y="6765"/>
                  </a:cubicBezTo>
                  <a:cubicBezTo>
                    <a:pt x="13180" y="6134"/>
                    <a:pt x="8918" y="5026"/>
                    <a:pt x="8751" y="4550"/>
                  </a:cubicBezTo>
                  <a:cubicBezTo>
                    <a:pt x="8537" y="3979"/>
                    <a:pt x="10216" y="240"/>
                    <a:pt x="9728" y="14"/>
                  </a:cubicBezTo>
                  <a:cubicBezTo>
                    <a:pt x="9708" y="5"/>
                    <a:pt x="9685" y="1"/>
                    <a:pt x="9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58"/>
            <p:cNvSpPr/>
            <p:nvPr/>
          </p:nvSpPr>
          <p:spPr>
            <a:xfrm>
              <a:off x="4382562" y="185742"/>
              <a:ext cx="242481" cy="293676"/>
            </a:xfrm>
            <a:custGeom>
              <a:avLst/>
              <a:gdLst/>
              <a:ahLst/>
              <a:cxnLst/>
              <a:rect l="l" t="t" r="r" b="b"/>
              <a:pathLst>
                <a:path w="7621" h="9230" extrusionOk="0">
                  <a:moveTo>
                    <a:pt x="4099" y="1"/>
                  </a:moveTo>
                  <a:cubicBezTo>
                    <a:pt x="3434" y="1"/>
                    <a:pt x="815" y="2806"/>
                    <a:pt x="346" y="2967"/>
                  </a:cubicBezTo>
                  <a:cubicBezTo>
                    <a:pt x="326" y="2969"/>
                    <a:pt x="307" y="2970"/>
                    <a:pt x="288" y="2970"/>
                  </a:cubicBezTo>
                  <a:cubicBezTo>
                    <a:pt x="188" y="2970"/>
                    <a:pt x="90" y="2943"/>
                    <a:pt x="0" y="2883"/>
                  </a:cubicBezTo>
                  <a:lnTo>
                    <a:pt x="0" y="2883"/>
                  </a:lnTo>
                  <a:cubicBezTo>
                    <a:pt x="1024" y="4895"/>
                    <a:pt x="1798" y="7027"/>
                    <a:pt x="2298" y="9229"/>
                  </a:cubicBezTo>
                  <a:cubicBezTo>
                    <a:pt x="2334" y="8384"/>
                    <a:pt x="2382" y="7670"/>
                    <a:pt x="2513" y="7539"/>
                  </a:cubicBezTo>
                  <a:cubicBezTo>
                    <a:pt x="2894" y="7170"/>
                    <a:pt x="7478" y="7348"/>
                    <a:pt x="7549" y="6765"/>
                  </a:cubicBezTo>
                  <a:cubicBezTo>
                    <a:pt x="7620" y="6134"/>
                    <a:pt x="3358" y="5026"/>
                    <a:pt x="3191" y="4562"/>
                  </a:cubicBezTo>
                  <a:cubicBezTo>
                    <a:pt x="2977" y="3979"/>
                    <a:pt x="4656" y="240"/>
                    <a:pt x="4168" y="14"/>
                  </a:cubicBezTo>
                  <a:cubicBezTo>
                    <a:pt x="4148" y="5"/>
                    <a:pt x="4125" y="1"/>
                    <a:pt x="40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58"/>
            <p:cNvSpPr/>
            <p:nvPr/>
          </p:nvSpPr>
          <p:spPr>
            <a:xfrm>
              <a:off x="4304992" y="413011"/>
              <a:ext cx="89312" cy="30068"/>
            </a:xfrm>
            <a:custGeom>
              <a:avLst/>
              <a:gdLst/>
              <a:ahLst/>
              <a:cxnLst/>
              <a:rect l="l" t="t" r="r" b="b"/>
              <a:pathLst>
                <a:path w="2807" h="945" extrusionOk="0">
                  <a:moveTo>
                    <a:pt x="2017" y="0"/>
                  </a:moveTo>
                  <a:cubicBezTo>
                    <a:pt x="1421" y="0"/>
                    <a:pt x="747" y="312"/>
                    <a:pt x="248" y="491"/>
                  </a:cubicBezTo>
                  <a:cubicBezTo>
                    <a:pt x="0" y="577"/>
                    <a:pt x="74" y="945"/>
                    <a:pt x="292" y="945"/>
                  </a:cubicBezTo>
                  <a:cubicBezTo>
                    <a:pt x="315" y="945"/>
                    <a:pt x="340" y="941"/>
                    <a:pt x="367" y="931"/>
                  </a:cubicBezTo>
                  <a:cubicBezTo>
                    <a:pt x="664" y="824"/>
                    <a:pt x="962" y="717"/>
                    <a:pt x="1260" y="634"/>
                  </a:cubicBezTo>
                  <a:cubicBezTo>
                    <a:pt x="1473" y="565"/>
                    <a:pt x="1786" y="454"/>
                    <a:pt x="2059" y="454"/>
                  </a:cubicBezTo>
                  <a:cubicBezTo>
                    <a:pt x="2166" y="454"/>
                    <a:pt x="2268" y="471"/>
                    <a:pt x="2355" y="515"/>
                  </a:cubicBezTo>
                  <a:cubicBezTo>
                    <a:pt x="2392" y="533"/>
                    <a:pt x="2428" y="541"/>
                    <a:pt x="2461" y="541"/>
                  </a:cubicBezTo>
                  <a:cubicBezTo>
                    <a:pt x="2671" y="541"/>
                    <a:pt x="2807" y="234"/>
                    <a:pt x="2581" y="122"/>
                  </a:cubicBezTo>
                  <a:cubicBezTo>
                    <a:pt x="2408" y="35"/>
                    <a:pt x="2217" y="0"/>
                    <a:pt x="2017" y="0"/>
                  </a:cubicBezTo>
                  <a:close/>
                </a:path>
              </a:pathLst>
            </a:custGeom>
            <a:solidFill>
              <a:srgbClr val="FFF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58"/>
            <p:cNvSpPr/>
            <p:nvPr/>
          </p:nvSpPr>
          <p:spPr>
            <a:xfrm>
              <a:off x="4388384" y="442409"/>
              <a:ext cx="34299" cy="47885"/>
            </a:xfrm>
            <a:custGeom>
              <a:avLst/>
              <a:gdLst/>
              <a:ahLst/>
              <a:cxnLst/>
              <a:rect l="l" t="t" r="r" b="b"/>
              <a:pathLst>
                <a:path w="1078" h="1505" extrusionOk="0">
                  <a:moveTo>
                    <a:pt x="311" y="1"/>
                  </a:moveTo>
                  <a:cubicBezTo>
                    <a:pt x="161" y="1"/>
                    <a:pt x="1" y="168"/>
                    <a:pt x="91" y="341"/>
                  </a:cubicBezTo>
                  <a:cubicBezTo>
                    <a:pt x="282" y="686"/>
                    <a:pt x="448" y="1031"/>
                    <a:pt x="603" y="1388"/>
                  </a:cubicBezTo>
                  <a:cubicBezTo>
                    <a:pt x="641" y="1471"/>
                    <a:pt x="705" y="1505"/>
                    <a:pt x="772" y="1505"/>
                  </a:cubicBezTo>
                  <a:cubicBezTo>
                    <a:pt x="919" y="1505"/>
                    <a:pt x="1078" y="1342"/>
                    <a:pt x="996" y="1162"/>
                  </a:cubicBezTo>
                  <a:cubicBezTo>
                    <a:pt x="841" y="805"/>
                    <a:pt x="675" y="460"/>
                    <a:pt x="484" y="115"/>
                  </a:cubicBezTo>
                  <a:cubicBezTo>
                    <a:pt x="444" y="34"/>
                    <a:pt x="379" y="1"/>
                    <a:pt x="311" y="1"/>
                  </a:cubicBezTo>
                  <a:close/>
                </a:path>
              </a:pathLst>
            </a:custGeom>
            <a:solidFill>
              <a:srgbClr val="FFF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2" name="Google Shape;8182;p58"/>
          <p:cNvGrpSpPr/>
          <p:nvPr/>
        </p:nvGrpSpPr>
        <p:grpSpPr>
          <a:xfrm>
            <a:off x="5874722" y="113292"/>
            <a:ext cx="419386" cy="404400"/>
            <a:chOff x="4205660" y="185742"/>
            <a:chExt cx="419386" cy="404400"/>
          </a:xfrm>
        </p:grpSpPr>
        <p:sp>
          <p:nvSpPr>
            <p:cNvPr id="8183" name="Google Shape;8183;p58"/>
            <p:cNvSpPr/>
            <p:nvPr/>
          </p:nvSpPr>
          <p:spPr>
            <a:xfrm>
              <a:off x="4205660" y="185742"/>
              <a:ext cx="419386" cy="404400"/>
            </a:xfrm>
            <a:custGeom>
              <a:avLst/>
              <a:gdLst/>
              <a:ahLst/>
              <a:cxnLst/>
              <a:rect l="l" t="t" r="r" b="b"/>
              <a:pathLst>
                <a:path w="13181" h="12710" extrusionOk="0">
                  <a:moveTo>
                    <a:pt x="9659" y="1"/>
                  </a:moveTo>
                  <a:cubicBezTo>
                    <a:pt x="8994" y="1"/>
                    <a:pt x="6375" y="2806"/>
                    <a:pt x="5906" y="2967"/>
                  </a:cubicBezTo>
                  <a:cubicBezTo>
                    <a:pt x="5890" y="2972"/>
                    <a:pt x="5873" y="2975"/>
                    <a:pt x="5852" y="2975"/>
                  </a:cubicBezTo>
                  <a:cubicBezTo>
                    <a:pt x="5274" y="2975"/>
                    <a:pt x="2660" y="775"/>
                    <a:pt x="1869" y="775"/>
                  </a:cubicBezTo>
                  <a:cubicBezTo>
                    <a:pt x="1811" y="775"/>
                    <a:pt x="1763" y="787"/>
                    <a:pt x="1727" y="812"/>
                  </a:cubicBezTo>
                  <a:cubicBezTo>
                    <a:pt x="1274" y="1109"/>
                    <a:pt x="3417" y="4753"/>
                    <a:pt x="3524" y="5241"/>
                  </a:cubicBezTo>
                  <a:cubicBezTo>
                    <a:pt x="3608" y="5657"/>
                    <a:pt x="0" y="8705"/>
                    <a:pt x="298" y="9158"/>
                  </a:cubicBezTo>
                  <a:cubicBezTo>
                    <a:pt x="325" y="9201"/>
                    <a:pt x="412" y="9220"/>
                    <a:pt x="545" y="9220"/>
                  </a:cubicBezTo>
                  <a:cubicBezTo>
                    <a:pt x="1469" y="9220"/>
                    <a:pt x="4597" y="8306"/>
                    <a:pt x="5040" y="8306"/>
                  </a:cubicBezTo>
                  <a:cubicBezTo>
                    <a:pt x="5061" y="8306"/>
                    <a:pt x="5076" y="8308"/>
                    <a:pt x="5084" y="8313"/>
                  </a:cubicBezTo>
                  <a:cubicBezTo>
                    <a:pt x="5307" y="8406"/>
                    <a:pt x="7098" y="12709"/>
                    <a:pt x="7529" y="12709"/>
                  </a:cubicBezTo>
                  <a:cubicBezTo>
                    <a:pt x="7536" y="12709"/>
                    <a:pt x="7543" y="12708"/>
                    <a:pt x="7549" y="12706"/>
                  </a:cubicBezTo>
                  <a:cubicBezTo>
                    <a:pt x="7942" y="12563"/>
                    <a:pt x="7715" y="7896"/>
                    <a:pt x="8073" y="7539"/>
                  </a:cubicBezTo>
                  <a:cubicBezTo>
                    <a:pt x="8454" y="7158"/>
                    <a:pt x="13038" y="7348"/>
                    <a:pt x="13109" y="6765"/>
                  </a:cubicBezTo>
                  <a:cubicBezTo>
                    <a:pt x="13180" y="6134"/>
                    <a:pt x="8918" y="5026"/>
                    <a:pt x="8751" y="4550"/>
                  </a:cubicBezTo>
                  <a:cubicBezTo>
                    <a:pt x="8537" y="3979"/>
                    <a:pt x="10216" y="240"/>
                    <a:pt x="9728" y="14"/>
                  </a:cubicBezTo>
                  <a:cubicBezTo>
                    <a:pt x="9708" y="5"/>
                    <a:pt x="9685" y="1"/>
                    <a:pt x="9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58"/>
            <p:cNvSpPr/>
            <p:nvPr/>
          </p:nvSpPr>
          <p:spPr>
            <a:xfrm>
              <a:off x="4382562" y="185742"/>
              <a:ext cx="242481" cy="293676"/>
            </a:xfrm>
            <a:custGeom>
              <a:avLst/>
              <a:gdLst/>
              <a:ahLst/>
              <a:cxnLst/>
              <a:rect l="l" t="t" r="r" b="b"/>
              <a:pathLst>
                <a:path w="7621" h="9230" extrusionOk="0">
                  <a:moveTo>
                    <a:pt x="4099" y="1"/>
                  </a:moveTo>
                  <a:cubicBezTo>
                    <a:pt x="3434" y="1"/>
                    <a:pt x="815" y="2806"/>
                    <a:pt x="346" y="2967"/>
                  </a:cubicBezTo>
                  <a:cubicBezTo>
                    <a:pt x="326" y="2969"/>
                    <a:pt x="307" y="2970"/>
                    <a:pt x="288" y="2970"/>
                  </a:cubicBezTo>
                  <a:cubicBezTo>
                    <a:pt x="188" y="2970"/>
                    <a:pt x="90" y="2943"/>
                    <a:pt x="0" y="2883"/>
                  </a:cubicBezTo>
                  <a:lnTo>
                    <a:pt x="0" y="2883"/>
                  </a:lnTo>
                  <a:cubicBezTo>
                    <a:pt x="1024" y="4895"/>
                    <a:pt x="1798" y="7027"/>
                    <a:pt x="2298" y="9229"/>
                  </a:cubicBezTo>
                  <a:cubicBezTo>
                    <a:pt x="2334" y="8384"/>
                    <a:pt x="2382" y="7670"/>
                    <a:pt x="2513" y="7539"/>
                  </a:cubicBezTo>
                  <a:cubicBezTo>
                    <a:pt x="2894" y="7170"/>
                    <a:pt x="7478" y="7348"/>
                    <a:pt x="7549" y="6765"/>
                  </a:cubicBezTo>
                  <a:cubicBezTo>
                    <a:pt x="7620" y="6134"/>
                    <a:pt x="3358" y="5026"/>
                    <a:pt x="3191" y="4562"/>
                  </a:cubicBezTo>
                  <a:cubicBezTo>
                    <a:pt x="2977" y="3979"/>
                    <a:pt x="4656" y="240"/>
                    <a:pt x="4168" y="14"/>
                  </a:cubicBezTo>
                  <a:cubicBezTo>
                    <a:pt x="4148" y="5"/>
                    <a:pt x="4125" y="1"/>
                    <a:pt x="40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58"/>
            <p:cNvSpPr/>
            <p:nvPr/>
          </p:nvSpPr>
          <p:spPr>
            <a:xfrm>
              <a:off x="4304992" y="413011"/>
              <a:ext cx="89312" cy="30068"/>
            </a:xfrm>
            <a:custGeom>
              <a:avLst/>
              <a:gdLst/>
              <a:ahLst/>
              <a:cxnLst/>
              <a:rect l="l" t="t" r="r" b="b"/>
              <a:pathLst>
                <a:path w="2807" h="945" extrusionOk="0">
                  <a:moveTo>
                    <a:pt x="2017" y="0"/>
                  </a:moveTo>
                  <a:cubicBezTo>
                    <a:pt x="1421" y="0"/>
                    <a:pt x="747" y="312"/>
                    <a:pt x="248" y="491"/>
                  </a:cubicBezTo>
                  <a:cubicBezTo>
                    <a:pt x="0" y="577"/>
                    <a:pt x="74" y="945"/>
                    <a:pt x="292" y="945"/>
                  </a:cubicBezTo>
                  <a:cubicBezTo>
                    <a:pt x="315" y="945"/>
                    <a:pt x="340" y="941"/>
                    <a:pt x="367" y="931"/>
                  </a:cubicBezTo>
                  <a:cubicBezTo>
                    <a:pt x="664" y="824"/>
                    <a:pt x="962" y="717"/>
                    <a:pt x="1260" y="634"/>
                  </a:cubicBezTo>
                  <a:cubicBezTo>
                    <a:pt x="1473" y="565"/>
                    <a:pt x="1786" y="454"/>
                    <a:pt x="2059" y="454"/>
                  </a:cubicBezTo>
                  <a:cubicBezTo>
                    <a:pt x="2166" y="454"/>
                    <a:pt x="2268" y="471"/>
                    <a:pt x="2355" y="515"/>
                  </a:cubicBezTo>
                  <a:cubicBezTo>
                    <a:pt x="2392" y="533"/>
                    <a:pt x="2428" y="541"/>
                    <a:pt x="2461" y="541"/>
                  </a:cubicBezTo>
                  <a:cubicBezTo>
                    <a:pt x="2671" y="541"/>
                    <a:pt x="2807" y="234"/>
                    <a:pt x="2581" y="122"/>
                  </a:cubicBezTo>
                  <a:cubicBezTo>
                    <a:pt x="2408" y="35"/>
                    <a:pt x="2217" y="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58"/>
            <p:cNvSpPr/>
            <p:nvPr/>
          </p:nvSpPr>
          <p:spPr>
            <a:xfrm>
              <a:off x="4388384" y="442409"/>
              <a:ext cx="34299" cy="47885"/>
            </a:xfrm>
            <a:custGeom>
              <a:avLst/>
              <a:gdLst/>
              <a:ahLst/>
              <a:cxnLst/>
              <a:rect l="l" t="t" r="r" b="b"/>
              <a:pathLst>
                <a:path w="1078" h="1505" extrusionOk="0">
                  <a:moveTo>
                    <a:pt x="311" y="1"/>
                  </a:moveTo>
                  <a:cubicBezTo>
                    <a:pt x="161" y="1"/>
                    <a:pt x="1" y="168"/>
                    <a:pt x="91" y="341"/>
                  </a:cubicBezTo>
                  <a:cubicBezTo>
                    <a:pt x="282" y="686"/>
                    <a:pt x="448" y="1031"/>
                    <a:pt x="603" y="1388"/>
                  </a:cubicBezTo>
                  <a:cubicBezTo>
                    <a:pt x="641" y="1471"/>
                    <a:pt x="705" y="1505"/>
                    <a:pt x="772" y="1505"/>
                  </a:cubicBezTo>
                  <a:cubicBezTo>
                    <a:pt x="919" y="1505"/>
                    <a:pt x="1078" y="1342"/>
                    <a:pt x="996" y="1162"/>
                  </a:cubicBezTo>
                  <a:cubicBezTo>
                    <a:pt x="841" y="805"/>
                    <a:pt x="675" y="460"/>
                    <a:pt x="484" y="115"/>
                  </a:cubicBezTo>
                  <a:cubicBezTo>
                    <a:pt x="444" y="34"/>
                    <a:pt x="379" y="1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9" r="909"/>
          <a:stretch/>
        </p:blipFill>
        <p:spPr>
          <a:xfrm>
            <a:off x="262592" y="1598366"/>
            <a:ext cx="3994268" cy="271215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59" r="7441" b="5848"/>
          <a:stretch/>
        </p:blipFill>
        <p:spPr>
          <a:xfrm>
            <a:off x="4394703" y="1606987"/>
            <a:ext cx="4251222" cy="2703537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5" name="TextBox 4"/>
          <p:cNvSpPr txBox="1"/>
          <p:nvPr/>
        </p:nvSpPr>
        <p:spPr>
          <a:xfrm>
            <a:off x="3357020" y="4381541"/>
            <a:ext cx="2075365" cy="400110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/>
              <a:t>Ống</a:t>
            </a:r>
            <a:r>
              <a:rPr lang="en-US" sz="2000" dirty="0"/>
              <a:t> </a:t>
            </a:r>
            <a:r>
              <a:rPr lang="en-US" sz="2000" dirty="0" err="1"/>
              <a:t>đựng</a:t>
            </a:r>
            <a:r>
              <a:rPr lang="en-US" sz="2000" dirty="0"/>
              <a:t> </a:t>
            </a:r>
            <a:r>
              <a:rPr lang="en-US" sz="2000" dirty="0" err="1"/>
              <a:t>bút</a:t>
            </a:r>
            <a:endParaRPr lang="en-US" sz="2000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1949" y="1502900"/>
            <a:ext cx="2239920" cy="20767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4257" y="1498535"/>
            <a:ext cx="2225233" cy="21337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831343" y="725822"/>
            <a:ext cx="5568088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/>
              <a:t>Một</a:t>
            </a:r>
            <a:r>
              <a:rPr lang="en-US" sz="2000" b="1" dirty="0"/>
              <a:t> </a:t>
            </a:r>
            <a:r>
              <a:rPr lang="en-US" sz="2000" b="1" dirty="0" err="1"/>
              <a:t>số</a:t>
            </a:r>
            <a:r>
              <a:rPr lang="en-US" sz="2000" b="1" dirty="0"/>
              <a:t> </a:t>
            </a:r>
            <a:r>
              <a:rPr lang="en-US" sz="2000" b="1" dirty="0" err="1"/>
              <a:t>đồ</a:t>
            </a:r>
            <a:r>
              <a:rPr lang="en-US" sz="2000" b="1" dirty="0"/>
              <a:t> </a:t>
            </a:r>
            <a:r>
              <a:rPr lang="en-US" sz="2000" b="1" dirty="0" err="1"/>
              <a:t>dùng</a:t>
            </a:r>
            <a:r>
              <a:rPr lang="en-US" sz="2000" b="1" dirty="0"/>
              <a:t> </a:t>
            </a:r>
            <a:r>
              <a:rPr lang="en-US" sz="2000" b="1" dirty="0" err="1"/>
              <a:t>học</a:t>
            </a:r>
            <a:r>
              <a:rPr lang="en-US" sz="2000" b="1" dirty="0"/>
              <a:t> </a:t>
            </a:r>
            <a:r>
              <a:rPr lang="en-US" sz="2000" b="1" dirty="0" err="1"/>
              <a:t>tập</a:t>
            </a:r>
            <a:r>
              <a:rPr lang="en-US" sz="2000" b="1" dirty="0"/>
              <a:t> </a:t>
            </a:r>
            <a:r>
              <a:rPr lang="en-US" sz="2000" b="1" dirty="0" err="1"/>
              <a:t>em</a:t>
            </a:r>
            <a:r>
              <a:rPr lang="en-US" sz="2000" b="1" dirty="0"/>
              <a:t> </a:t>
            </a:r>
            <a:r>
              <a:rPr lang="en-US" sz="2000" b="1" dirty="0" err="1"/>
              <a:t>có</a:t>
            </a:r>
            <a:r>
              <a:rPr lang="en-US" sz="2000" b="1" dirty="0"/>
              <a:t> </a:t>
            </a:r>
            <a:r>
              <a:rPr lang="en-US" sz="2000" b="1" dirty="0" err="1"/>
              <a:t>thể</a:t>
            </a:r>
            <a:r>
              <a:rPr lang="en-US" sz="2000" b="1" dirty="0"/>
              <a:t> </a:t>
            </a:r>
            <a:r>
              <a:rPr lang="en-US" sz="2000" b="1" dirty="0" err="1"/>
              <a:t>trang</a:t>
            </a:r>
            <a:r>
              <a:rPr lang="en-US" sz="2000" b="1" dirty="0"/>
              <a:t> </a:t>
            </a:r>
            <a:r>
              <a:rPr lang="en-US" sz="2000" b="1" dirty="0" err="1"/>
              <a:t>trí</a:t>
            </a:r>
            <a:endParaRPr lang="en-US" sz="2000" b="1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7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309" y="537371"/>
            <a:ext cx="6573256" cy="3697456"/>
          </a:xfrm>
          <a:prstGeom prst="rect">
            <a:avLst/>
          </a:prstGeom>
        </p:spPr>
      </p:pic>
      <p:sp>
        <p:nvSpPr>
          <p:cNvPr id="125" name="Google Shape;7612;p56"/>
          <p:cNvSpPr/>
          <p:nvPr/>
        </p:nvSpPr>
        <p:spPr>
          <a:xfrm>
            <a:off x="6737301" y="4779402"/>
            <a:ext cx="1429268" cy="357873"/>
          </a:xfrm>
          <a:custGeom>
            <a:avLst/>
            <a:gdLst/>
            <a:ahLst/>
            <a:cxnLst/>
            <a:rect l="l" t="t" r="r" b="b"/>
            <a:pathLst>
              <a:path w="44339" h="11102" extrusionOk="0">
                <a:moveTo>
                  <a:pt x="37069" y="0"/>
                </a:moveTo>
                <a:cubicBezTo>
                  <a:pt x="35191" y="0"/>
                  <a:pt x="33342" y="876"/>
                  <a:pt x="31837" y="2059"/>
                </a:cubicBezTo>
                <a:cubicBezTo>
                  <a:pt x="30111" y="3404"/>
                  <a:pt x="28730" y="5119"/>
                  <a:pt x="27182" y="6667"/>
                </a:cubicBezTo>
                <a:cubicBezTo>
                  <a:pt x="26694" y="7155"/>
                  <a:pt x="26170" y="7631"/>
                  <a:pt x="25551" y="7905"/>
                </a:cubicBezTo>
                <a:cubicBezTo>
                  <a:pt x="25111" y="8097"/>
                  <a:pt x="24646" y="8181"/>
                  <a:pt x="24174" y="8181"/>
                </a:cubicBezTo>
                <a:cubicBezTo>
                  <a:pt x="23331" y="8181"/>
                  <a:pt x="22469" y="7913"/>
                  <a:pt x="21705" y="7524"/>
                </a:cubicBezTo>
                <a:cubicBezTo>
                  <a:pt x="19907" y="6607"/>
                  <a:pt x="18491" y="5119"/>
                  <a:pt x="16883" y="3916"/>
                </a:cubicBezTo>
                <a:cubicBezTo>
                  <a:pt x="15627" y="2983"/>
                  <a:pt x="14057" y="2116"/>
                  <a:pt x="12424" y="2116"/>
                </a:cubicBezTo>
                <a:cubicBezTo>
                  <a:pt x="12371" y="2116"/>
                  <a:pt x="12317" y="2117"/>
                  <a:pt x="12264" y="2119"/>
                </a:cubicBezTo>
                <a:cubicBezTo>
                  <a:pt x="8977" y="2250"/>
                  <a:pt x="0" y="10167"/>
                  <a:pt x="6489" y="10905"/>
                </a:cubicBezTo>
                <a:cubicBezTo>
                  <a:pt x="7747" y="11052"/>
                  <a:pt x="9037" y="11101"/>
                  <a:pt x="10337" y="11101"/>
                </a:cubicBezTo>
                <a:cubicBezTo>
                  <a:pt x="12938" y="11101"/>
                  <a:pt x="15581" y="10905"/>
                  <a:pt x="18098" y="10905"/>
                </a:cubicBezTo>
                <a:lnTo>
                  <a:pt x="41398" y="10905"/>
                </a:lnTo>
                <a:cubicBezTo>
                  <a:pt x="41687" y="10905"/>
                  <a:pt x="41978" y="10910"/>
                  <a:pt x="42268" y="10910"/>
                </a:cubicBezTo>
                <a:cubicBezTo>
                  <a:pt x="42958" y="10910"/>
                  <a:pt x="43648" y="10886"/>
                  <a:pt x="44327" y="10727"/>
                </a:cubicBezTo>
                <a:cubicBezTo>
                  <a:pt x="44339" y="8465"/>
                  <a:pt x="44077" y="6131"/>
                  <a:pt x="43053" y="4107"/>
                </a:cubicBezTo>
                <a:cubicBezTo>
                  <a:pt x="42041" y="2083"/>
                  <a:pt x="40148" y="392"/>
                  <a:pt x="37898" y="59"/>
                </a:cubicBezTo>
                <a:cubicBezTo>
                  <a:pt x="37621" y="19"/>
                  <a:pt x="37345" y="0"/>
                  <a:pt x="37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" name="Google Shape;7613;p56"/>
          <p:cNvGrpSpPr/>
          <p:nvPr/>
        </p:nvGrpSpPr>
        <p:grpSpPr>
          <a:xfrm>
            <a:off x="-54096" y="3311417"/>
            <a:ext cx="2545091" cy="1900428"/>
            <a:chOff x="-54096" y="3311417"/>
            <a:chExt cx="2545091" cy="1900428"/>
          </a:xfrm>
        </p:grpSpPr>
        <p:sp>
          <p:nvSpPr>
            <p:cNvPr id="127" name="Google Shape;7614;p56"/>
            <p:cNvSpPr/>
            <p:nvPr/>
          </p:nvSpPr>
          <p:spPr>
            <a:xfrm>
              <a:off x="1061696" y="4779402"/>
              <a:ext cx="1429300" cy="357873"/>
            </a:xfrm>
            <a:custGeom>
              <a:avLst/>
              <a:gdLst/>
              <a:ahLst/>
              <a:cxnLst/>
              <a:rect l="l" t="t" r="r" b="b"/>
              <a:pathLst>
                <a:path w="44340" h="11102" extrusionOk="0">
                  <a:moveTo>
                    <a:pt x="7274" y="0"/>
                  </a:moveTo>
                  <a:cubicBezTo>
                    <a:pt x="6997" y="0"/>
                    <a:pt x="6720" y="19"/>
                    <a:pt x="6442" y="59"/>
                  </a:cubicBezTo>
                  <a:cubicBezTo>
                    <a:pt x="4191" y="392"/>
                    <a:pt x="2310" y="2083"/>
                    <a:pt x="1298" y="4107"/>
                  </a:cubicBezTo>
                  <a:cubicBezTo>
                    <a:pt x="274" y="6131"/>
                    <a:pt x="0" y="8465"/>
                    <a:pt x="12" y="10727"/>
                  </a:cubicBezTo>
                  <a:cubicBezTo>
                    <a:pt x="699" y="10886"/>
                    <a:pt x="1386" y="10910"/>
                    <a:pt x="2078" y="10910"/>
                  </a:cubicBezTo>
                  <a:cubicBezTo>
                    <a:pt x="2369" y="10910"/>
                    <a:pt x="2660" y="10905"/>
                    <a:pt x="2953" y="10905"/>
                  </a:cubicBezTo>
                  <a:lnTo>
                    <a:pt x="26242" y="10905"/>
                  </a:lnTo>
                  <a:cubicBezTo>
                    <a:pt x="28758" y="10905"/>
                    <a:pt x="31406" y="11101"/>
                    <a:pt x="34007" y="11101"/>
                  </a:cubicBezTo>
                  <a:cubicBezTo>
                    <a:pt x="35308" y="11101"/>
                    <a:pt x="36596" y="11052"/>
                    <a:pt x="37850" y="10905"/>
                  </a:cubicBezTo>
                  <a:cubicBezTo>
                    <a:pt x="44339" y="10167"/>
                    <a:pt x="35362" y="2250"/>
                    <a:pt x="32076" y="2119"/>
                  </a:cubicBezTo>
                  <a:cubicBezTo>
                    <a:pt x="32023" y="2117"/>
                    <a:pt x="31970" y="2116"/>
                    <a:pt x="31917" y="2116"/>
                  </a:cubicBezTo>
                  <a:cubicBezTo>
                    <a:pt x="30304" y="2116"/>
                    <a:pt x="28713" y="2983"/>
                    <a:pt x="27456" y="3916"/>
                  </a:cubicBezTo>
                  <a:cubicBezTo>
                    <a:pt x="25849" y="5119"/>
                    <a:pt x="24444" y="6607"/>
                    <a:pt x="22634" y="7524"/>
                  </a:cubicBezTo>
                  <a:cubicBezTo>
                    <a:pt x="21870" y="7913"/>
                    <a:pt x="21009" y="8181"/>
                    <a:pt x="20168" y="8181"/>
                  </a:cubicBezTo>
                  <a:cubicBezTo>
                    <a:pt x="19699" y="8181"/>
                    <a:pt x="19236" y="8097"/>
                    <a:pt x="18800" y="7905"/>
                  </a:cubicBezTo>
                  <a:cubicBezTo>
                    <a:pt x="18169" y="7631"/>
                    <a:pt x="17657" y="7155"/>
                    <a:pt x="17157" y="6667"/>
                  </a:cubicBezTo>
                  <a:cubicBezTo>
                    <a:pt x="15610" y="5119"/>
                    <a:pt x="14228" y="3404"/>
                    <a:pt x="12502" y="2059"/>
                  </a:cubicBezTo>
                  <a:cubicBezTo>
                    <a:pt x="10997" y="876"/>
                    <a:pt x="9157" y="0"/>
                    <a:pt x="7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" name="Google Shape;7615;p56"/>
            <p:cNvGrpSpPr/>
            <p:nvPr/>
          </p:nvGrpSpPr>
          <p:grpSpPr>
            <a:xfrm>
              <a:off x="-54096" y="3311417"/>
              <a:ext cx="1082741" cy="1900428"/>
              <a:chOff x="-54096" y="3311417"/>
              <a:chExt cx="1082741" cy="1900428"/>
            </a:xfrm>
          </p:grpSpPr>
          <p:sp>
            <p:nvSpPr>
              <p:cNvPr id="138" name="Google Shape;7616;p56"/>
              <p:cNvSpPr/>
              <p:nvPr/>
            </p:nvSpPr>
            <p:spPr>
              <a:xfrm>
                <a:off x="-54096" y="3311417"/>
                <a:ext cx="1082741" cy="1877173"/>
              </a:xfrm>
              <a:custGeom>
                <a:avLst/>
                <a:gdLst/>
                <a:ahLst/>
                <a:cxnLst/>
                <a:rect l="l" t="t" r="r" b="b"/>
                <a:pathLst>
                  <a:path w="33589" h="58234" extrusionOk="0">
                    <a:moveTo>
                      <a:pt x="25488" y="1"/>
                    </a:moveTo>
                    <a:cubicBezTo>
                      <a:pt x="24579" y="1"/>
                      <a:pt x="23685" y="247"/>
                      <a:pt x="22932" y="793"/>
                    </a:cubicBezTo>
                    <a:cubicBezTo>
                      <a:pt x="19063" y="3591"/>
                      <a:pt x="20873" y="10508"/>
                      <a:pt x="17170" y="13509"/>
                    </a:cubicBezTo>
                    <a:cubicBezTo>
                      <a:pt x="16624" y="13954"/>
                      <a:pt x="15940" y="14278"/>
                      <a:pt x="15257" y="14278"/>
                    </a:cubicBezTo>
                    <a:cubicBezTo>
                      <a:pt x="15136" y="14278"/>
                      <a:pt x="15016" y="14268"/>
                      <a:pt x="14896" y="14247"/>
                    </a:cubicBezTo>
                    <a:cubicBezTo>
                      <a:pt x="13550" y="13985"/>
                      <a:pt x="12800" y="12485"/>
                      <a:pt x="11502" y="12044"/>
                    </a:cubicBezTo>
                    <a:cubicBezTo>
                      <a:pt x="11257" y="11958"/>
                      <a:pt x="11007" y="11919"/>
                      <a:pt x="10759" y="11919"/>
                    </a:cubicBezTo>
                    <a:cubicBezTo>
                      <a:pt x="9455" y="11919"/>
                      <a:pt x="8186" y="13016"/>
                      <a:pt x="7716" y="14306"/>
                    </a:cubicBezTo>
                    <a:cubicBezTo>
                      <a:pt x="7180" y="15830"/>
                      <a:pt x="7466" y="17533"/>
                      <a:pt x="7776" y="19140"/>
                    </a:cubicBezTo>
                    <a:cubicBezTo>
                      <a:pt x="8169" y="21212"/>
                      <a:pt x="8550" y="23272"/>
                      <a:pt x="8943" y="25331"/>
                    </a:cubicBezTo>
                    <a:cubicBezTo>
                      <a:pt x="9145" y="26451"/>
                      <a:pt x="9359" y="27605"/>
                      <a:pt x="9050" y="28689"/>
                    </a:cubicBezTo>
                    <a:cubicBezTo>
                      <a:pt x="8744" y="29729"/>
                      <a:pt x="7838" y="30662"/>
                      <a:pt x="6779" y="30662"/>
                    </a:cubicBezTo>
                    <a:cubicBezTo>
                      <a:pt x="6723" y="30662"/>
                      <a:pt x="6666" y="30659"/>
                      <a:pt x="6609" y="30653"/>
                    </a:cubicBezTo>
                    <a:cubicBezTo>
                      <a:pt x="5847" y="30582"/>
                      <a:pt x="5204" y="30046"/>
                      <a:pt x="4478" y="29856"/>
                    </a:cubicBezTo>
                    <a:cubicBezTo>
                      <a:pt x="4257" y="29794"/>
                      <a:pt x="4035" y="29765"/>
                      <a:pt x="3815" y="29765"/>
                    </a:cubicBezTo>
                    <a:cubicBezTo>
                      <a:pt x="2416" y="29765"/>
                      <a:pt x="1076" y="30930"/>
                      <a:pt x="572" y="32308"/>
                    </a:cubicBezTo>
                    <a:cubicBezTo>
                      <a:pt x="1" y="33904"/>
                      <a:pt x="251" y="35642"/>
                      <a:pt x="501" y="37309"/>
                    </a:cubicBezTo>
                    <a:cubicBezTo>
                      <a:pt x="1144" y="41524"/>
                      <a:pt x="1787" y="45739"/>
                      <a:pt x="2418" y="49965"/>
                    </a:cubicBezTo>
                    <a:cubicBezTo>
                      <a:pt x="2799" y="52418"/>
                      <a:pt x="3311" y="55121"/>
                      <a:pt x="5275" y="56633"/>
                    </a:cubicBezTo>
                    <a:cubicBezTo>
                      <a:pt x="6573" y="57609"/>
                      <a:pt x="8252" y="57883"/>
                      <a:pt x="9883" y="58121"/>
                    </a:cubicBezTo>
                    <a:cubicBezTo>
                      <a:pt x="10403" y="58197"/>
                      <a:pt x="10931" y="58234"/>
                      <a:pt x="11463" y="58234"/>
                    </a:cubicBezTo>
                    <a:cubicBezTo>
                      <a:pt x="19119" y="58234"/>
                      <a:pt x="27758" y="50664"/>
                      <a:pt x="29528" y="43417"/>
                    </a:cubicBezTo>
                    <a:cubicBezTo>
                      <a:pt x="30064" y="41250"/>
                      <a:pt x="29802" y="38535"/>
                      <a:pt x="27885" y="37428"/>
                    </a:cubicBezTo>
                    <a:cubicBezTo>
                      <a:pt x="27004" y="36928"/>
                      <a:pt x="25921" y="36869"/>
                      <a:pt x="25040" y="36357"/>
                    </a:cubicBezTo>
                    <a:cubicBezTo>
                      <a:pt x="23135" y="35285"/>
                      <a:pt x="22825" y="32499"/>
                      <a:pt x="23825" y="30546"/>
                    </a:cubicBezTo>
                    <a:cubicBezTo>
                      <a:pt x="24825" y="28606"/>
                      <a:pt x="26742" y="27332"/>
                      <a:pt x="28600" y="26189"/>
                    </a:cubicBezTo>
                    <a:cubicBezTo>
                      <a:pt x="30195" y="25224"/>
                      <a:pt x="31886" y="24200"/>
                      <a:pt x="32743" y="22533"/>
                    </a:cubicBezTo>
                    <a:cubicBezTo>
                      <a:pt x="33588" y="20867"/>
                      <a:pt x="33077" y="18378"/>
                      <a:pt x="31291" y="17842"/>
                    </a:cubicBezTo>
                    <a:cubicBezTo>
                      <a:pt x="30941" y="17738"/>
                      <a:pt x="30565" y="17709"/>
                      <a:pt x="30181" y="17709"/>
                    </a:cubicBezTo>
                    <a:cubicBezTo>
                      <a:pt x="29718" y="17709"/>
                      <a:pt x="29245" y="17751"/>
                      <a:pt x="28795" y="17751"/>
                    </a:cubicBezTo>
                    <a:cubicBezTo>
                      <a:pt x="28092" y="17751"/>
                      <a:pt x="27448" y="17649"/>
                      <a:pt x="26992" y="17128"/>
                    </a:cubicBezTo>
                    <a:cubicBezTo>
                      <a:pt x="26409" y="16461"/>
                      <a:pt x="26552" y="15437"/>
                      <a:pt x="26826" y="14580"/>
                    </a:cubicBezTo>
                    <a:cubicBezTo>
                      <a:pt x="28052" y="10889"/>
                      <a:pt x="31493" y="7603"/>
                      <a:pt x="30624" y="3805"/>
                    </a:cubicBezTo>
                    <a:cubicBezTo>
                      <a:pt x="30114" y="1536"/>
                      <a:pt x="27754" y="1"/>
                      <a:pt x="254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9" name="Google Shape;7617;p56"/>
              <p:cNvGrpSpPr/>
              <p:nvPr/>
            </p:nvGrpSpPr>
            <p:grpSpPr>
              <a:xfrm>
                <a:off x="194259" y="3442493"/>
                <a:ext cx="662483" cy="1769351"/>
                <a:chOff x="194259" y="3442493"/>
                <a:chExt cx="662483" cy="1769351"/>
              </a:xfrm>
            </p:grpSpPr>
            <p:sp>
              <p:nvSpPr>
                <p:cNvPr id="140" name="Google Shape;7618;p56"/>
                <p:cNvSpPr/>
                <p:nvPr/>
              </p:nvSpPr>
              <p:spPr>
                <a:xfrm>
                  <a:off x="670950" y="3442493"/>
                  <a:ext cx="23467" cy="177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" h="5502" fill="none" extrusionOk="0">
                      <a:moveTo>
                        <a:pt x="727" y="5502"/>
                      </a:moveTo>
                      <a:cubicBezTo>
                        <a:pt x="489" y="3668"/>
                        <a:pt x="251" y="1823"/>
                        <a:pt x="1" y="1"/>
                      </a:cubicBezTo>
                    </a:path>
                  </a:pathLst>
                </a:custGeom>
                <a:noFill/>
                <a:ln w="1775" cap="rnd" cmpd="sng">
                  <a:solidFill>
                    <a:srgbClr val="FFFFFF"/>
                  </a:solidFill>
                  <a:prstDash val="solid"/>
                  <a:miter lim="1190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41" name="Google Shape;7619;p56"/>
                <p:cNvGrpSpPr/>
                <p:nvPr/>
              </p:nvGrpSpPr>
              <p:grpSpPr>
                <a:xfrm>
                  <a:off x="194259" y="3504679"/>
                  <a:ext cx="662483" cy="1707166"/>
                  <a:chOff x="194259" y="3504679"/>
                  <a:chExt cx="662483" cy="1707166"/>
                </a:xfrm>
              </p:grpSpPr>
              <p:sp>
                <p:nvSpPr>
                  <p:cNvPr id="142" name="Google Shape;7620;p56"/>
                  <p:cNvSpPr/>
                  <p:nvPr/>
                </p:nvSpPr>
                <p:spPr>
                  <a:xfrm>
                    <a:off x="219211" y="3504679"/>
                    <a:ext cx="553088" cy="1707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58" h="52960" fill="none" extrusionOk="0">
                        <a:moveTo>
                          <a:pt x="17157" y="1"/>
                        </a:moveTo>
                        <a:cubicBezTo>
                          <a:pt x="10871" y="10573"/>
                          <a:pt x="7739" y="22682"/>
                          <a:pt x="4691" y="34600"/>
                        </a:cubicBezTo>
                        <a:lnTo>
                          <a:pt x="0" y="52960"/>
                        </a:lnTo>
                      </a:path>
                    </a:pathLst>
                  </a:custGeom>
                  <a:noFill/>
                  <a:ln w="1775" cap="rnd" cmpd="sng">
                    <a:solidFill>
                      <a:srgbClr val="FFFFFF"/>
                    </a:solidFill>
                    <a:prstDash val="solid"/>
                    <a:miter lim="1190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" name="Google Shape;7621;p56"/>
                  <p:cNvSpPr/>
                  <p:nvPr/>
                </p:nvSpPr>
                <p:spPr>
                  <a:xfrm>
                    <a:off x="512440" y="3968346"/>
                    <a:ext cx="344302" cy="187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81" h="5811" fill="none" extrusionOk="0">
                        <a:moveTo>
                          <a:pt x="10680" y="0"/>
                        </a:moveTo>
                        <a:cubicBezTo>
                          <a:pt x="6763" y="1155"/>
                          <a:pt x="3108" y="3167"/>
                          <a:pt x="1" y="5811"/>
                        </a:cubicBezTo>
                      </a:path>
                    </a:pathLst>
                  </a:custGeom>
                  <a:noFill/>
                  <a:ln w="1775" cap="rnd" cmpd="sng">
                    <a:solidFill>
                      <a:srgbClr val="FFFFFF"/>
                    </a:solidFill>
                    <a:prstDash val="solid"/>
                    <a:miter lim="1190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" name="Google Shape;7622;p56"/>
                  <p:cNvSpPr/>
                  <p:nvPr/>
                </p:nvSpPr>
                <p:spPr>
                  <a:xfrm>
                    <a:off x="282911" y="4748648"/>
                    <a:ext cx="411867" cy="2272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7" h="7050" fill="none" extrusionOk="0">
                        <a:moveTo>
                          <a:pt x="12776" y="1"/>
                        </a:moveTo>
                        <a:cubicBezTo>
                          <a:pt x="8073" y="1406"/>
                          <a:pt x="3680" y="3811"/>
                          <a:pt x="1" y="7049"/>
                        </a:cubicBezTo>
                      </a:path>
                    </a:pathLst>
                  </a:custGeom>
                  <a:noFill/>
                  <a:ln w="1775" cap="rnd" cmpd="sng">
                    <a:solidFill>
                      <a:srgbClr val="FFFFFF"/>
                    </a:solidFill>
                    <a:prstDash val="solid"/>
                    <a:miter lim="1190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" name="Google Shape;7623;p56"/>
                  <p:cNvSpPr/>
                  <p:nvPr/>
                </p:nvSpPr>
                <p:spPr>
                  <a:xfrm>
                    <a:off x="194259" y="4537172"/>
                    <a:ext cx="143962" cy="210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6" h="6526" fill="none" extrusionOk="0">
                        <a:moveTo>
                          <a:pt x="4465" y="6525"/>
                        </a:moveTo>
                        <a:cubicBezTo>
                          <a:pt x="3334" y="4120"/>
                          <a:pt x="1834" y="1905"/>
                          <a:pt x="0" y="0"/>
                        </a:cubicBezTo>
                      </a:path>
                    </a:pathLst>
                  </a:custGeom>
                  <a:noFill/>
                  <a:ln w="1775" cap="rnd" cmpd="sng">
                    <a:solidFill>
                      <a:srgbClr val="FFFFFF"/>
                    </a:solidFill>
                    <a:prstDash val="solid"/>
                    <a:miter lim="1190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" name="Google Shape;7624;p56"/>
                  <p:cNvSpPr/>
                  <p:nvPr/>
                </p:nvSpPr>
                <p:spPr>
                  <a:xfrm>
                    <a:off x="341647" y="3973343"/>
                    <a:ext cx="103281" cy="356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11062" fill="none" extrusionOk="0">
                        <a:moveTo>
                          <a:pt x="3203" y="11061"/>
                        </a:moveTo>
                        <a:cubicBezTo>
                          <a:pt x="2905" y="7203"/>
                          <a:pt x="1798" y="3429"/>
                          <a:pt x="0" y="0"/>
                        </a:cubicBezTo>
                      </a:path>
                    </a:pathLst>
                  </a:custGeom>
                  <a:noFill/>
                  <a:ln w="1775" cap="rnd" cmpd="sng">
                    <a:solidFill>
                      <a:srgbClr val="FFFFFF"/>
                    </a:solidFill>
                    <a:prstDash val="solid"/>
                    <a:miter lim="1190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" name="Google Shape;7625;p56"/>
                  <p:cNvSpPr/>
                  <p:nvPr/>
                </p:nvSpPr>
                <p:spPr>
                  <a:xfrm>
                    <a:off x="416115" y="4415508"/>
                    <a:ext cx="224549" cy="909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66" h="2822" fill="none" extrusionOk="0">
                        <a:moveTo>
                          <a:pt x="6965" y="0"/>
                        </a:moveTo>
                        <a:cubicBezTo>
                          <a:pt x="4596" y="798"/>
                          <a:pt x="2262" y="1750"/>
                          <a:pt x="0" y="2822"/>
                        </a:cubicBezTo>
                      </a:path>
                    </a:pathLst>
                  </a:custGeom>
                  <a:noFill/>
                  <a:ln w="1775" cap="rnd" cmpd="sng">
                    <a:solidFill>
                      <a:srgbClr val="FFFFFF"/>
                    </a:solidFill>
                    <a:prstDash val="solid"/>
                    <a:miter lim="1190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29" name="Google Shape;7626;p56"/>
            <p:cNvGrpSpPr/>
            <p:nvPr/>
          </p:nvGrpSpPr>
          <p:grpSpPr>
            <a:xfrm>
              <a:off x="578461" y="4219087"/>
              <a:ext cx="1103436" cy="981201"/>
              <a:chOff x="578461" y="4219087"/>
              <a:chExt cx="1103436" cy="981201"/>
            </a:xfrm>
          </p:grpSpPr>
          <p:sp>
            <p:nvSpPr>
              <p:cNvPr id="130" name="Google Shape;7627;p56"/>
              <p:cNvSpPr/>
              <p:nvPr/>
            </p:nvSpPr>
            <p:spPr>
              <a:xfrm>
                <a:off x="578461" y="4219087"/>
                <a:ext cx="1103436" cy="981201"/>
              </a:xfrm>
              <a:custGeom>
                <a:avLst/>
                <a:gdLst/>
                <a:ahLst/>
                <a:cxnLst/>
                <a:rect l="l" t="t" r="r" b="b"/>
                <a:pathLst>
                  <a:path w="34231" h="30439" extrusionOk="0">
                    <a:moveTo>
                      <a:pt x="30393" y="0"/>
                    </a:moveTo>
                    <a:cubicBezTo>
                      <a:pt x="30320" y="0"/>
                      <a:pt x="30245" y="3"/>
                      <a:pt x="30171" y="9"/>
                    </a:cubicBezTo>
                    <a:cubicBezTo>
                      <a:pt x="26968" y="283"/>
                      <a:pt x="25623" y="4879"/>
                      <a:pt x="22432" y="5331"/>
                    </a:cubicBezTo>
                    <a:cubicBezTo>
                      <a:pt x="22311" y="5347"/>
                      <a:pt x="22187" y="5356"/>
                      <a:pt x="22063" y="5356"/>
                    </a:cubicBezTo>
                    <a:cubicBezTo>
                      <a:pt x="21629" y="5356"/>
                      <a:pt x="21197" y="5247"/>
                      <a:pt x="20872" y="4950"/>
                    </a:cubicBezTo>
                    <a:cubicBezTo>
                      <a:pt x="20182" y="4343"/>
                      <a:pt x="20277" y="3212"/>
                      <a:pt x="19693" y="2509"/>
                    </a:cubicBezTo>
                    <a:cubicBezTo>
                      <a:pt x="19356" y="2103"/>
                      <a:pt x="18855" y="1922"/>
                      <a:pt x="18332" y="1922"/>
                    </a:cubicBezTo>
                    <a:cubicBezTo>
                      <a:pt x="17766" y="1922"/>
                      <a:pt x="17174" y="2133"/>
                      <a:pt x="16729" y="2497"/>
                    </a:cubicBezTo>
                    <a:cubicBezTo>
                      <a:pt x="15883" y="3200"/>
                      <a:pt x="15467" y="4271"/>
                      <a:pt x="15086" y="5295"/>
                    </a:cubicBezTo>
                    <a:cubicBezTo>
                      <a:pt x="14586" y="6617"/>
                      <a:pt x="14086" y="7951"/>
                      <a:pt x="13597" y="9260"/>
                    </a:cubicBezTo>
                    <a:cubicBezTo>
                      <a:pt x="13324" y="9975"/>
                      <a:pt x="13038" y="10713"/>
                      <a:pt x="12478" y="11237"/>
                    </a:cubicBezTo>
                    <a:cubicBezTo>
                      <a:pt x="12123" y="11562"/>
                      <a:pt x="11639" y="11764"/>
                      <a:pt x="11178" y="11764"/>
                    </a:cubicBezTo>
                    <a:cubicBezTo>
                      <a:pt x="10897" y="11764"/>
                      <a:pt x="10624" y="11689"/>
                      <a:pt x="10395" y="11522"/>
                    </a:cubicBezTo>
                    <a:cubicBezTo>
                      <a:pt x="9978" y="11201"/>
                      <a:pt x="9799" y="10689"/>
                      <a:pt x="9454" y="10308"/>
                    </a:cubicBezTo>
                    <a:cubicBezTo>
                      <a:pt x="9094" y="9931"/>
                      <a:pt x="8592" y="9763"/>
                      <a:pt x="8069" y="9763"/>
                    </a:cubicBezTo>
                    <a:cubicBezTo>
                      <a:pt x="7467" y="9763"/>
                      <a:pt x="6836" y="9985"/>
                      <a:pt x="6358" y="10367"/>
                    </a:cubicBezTo>
                    <a:cubicBezTo>
                      <a:pt x="5477" y="11082"/>
                      <a:pt x="5001" y="12177"/>
                      <a:pt x="4572" y="13225"/>
                    </a:cubicBezTo>
                    <a:cubicBezTo>
                      <a:pt x="3477" y="15880"/>
                      <a:pt x="2382" y="18511"/>
                      <a:pt x="1286" y="21166"/>
                    </a:cubicBezTo>
                    <a:cubicBezTo>
                      <a:pt x="643" y="22690"/>
                      <a:pt x="0" y="24441"/>
                      <a:pt x="620" y="25988"/>
                    </a:cubicBezTo>
                    <a:cubicBezTo>
                      <a:pt x="1012" y="27000"/>
                      <a:pt x="1894" y="27739"/>
                      <a:pt x="2739" y="28441"/>
                    </a:cubicBezTo>
                    <a:cubicBezTo>
                      <a:pt x="4429" y="29821"/>
                      <a:pt x="6798" y="30439"/>
                      <a:pt x="9272" y="30439"/>
                    </a:cubicBezTo>
                    <a:cubicBezTo>
                      <a:pt x="12966" y="30439"/>
                      <a:pt x="16897" y="29061"/>
                      <a:pt x="19158" y="26786"/>
                    </a:cubicBezTo>
                    <a:cubicBezTo>
                      <a:pt x="20217" y="25738"/>
                      <a:pt x="21015" y="24083"/>
                      <a:pt x="20289" y="22786"/>
                    </a:cubicBezTo>
                    <a:cubicBezTo>
                      <a:pt x="19967" y="22190"/>
                      <a:pt x="19372" y="21774"/>
                      <a:pt x="19027" y="21178"/>
                    </a:cubicBezTo>
                    <a:cubicBezTo>
                      <a:pt x="18312" y="19904"/>
                      <a:pt x="19098" y="18190"/>
                      <a:pt x="20348" y="17428"/>
                    </a:cubicBezTo>
                    <a:cubicBezTo>
                      <a:pt x="21598" y="16654"/>
                      <a:pt x="23146" y="16594"/>
                      <a:pt x="24611" y="16583"/>
                    </a:cubicBezTo>
                    <a:cubicBezTo>
                      <a:pt x="25861" y="16583"/>
                      <a:pt x="27194" y="16583"/>
                      <a:pt x="28254" y="15904"/>
                    </a:cubicBezTo>
                    <a:cubicBezTo>
                      <a:pt x="29326" y="15249"/>
                      <a:pt x="29885" y="13642"/>
                      <a:pt x="29052" y="12713"/>
                    </a:cubicBezTo>
                    <a:cubicBezTo>
                      <a:pt x="28385" y="11963"/>
                      <a:pt x="27004" y="11796"/>
                      <a:pt x="26837" y="10808"/>
                    </a:cubicBezTo>
                    <a:cubicBezTo>
                      <a:pt x="26730" y="10213"/>
                      <a:pt x="27171" y="9677"/>
                      <a:pt x="27623" y="9284"/>
                    </a:cubicBezTo>
                    <a:cubicBezTo>
                      <a:pt x="29611" y="7593"/>
                      <a:pt x="32731" y="6891"/>
                      <a:pt x="33552" y="4414"/>
                    </a:cubicBezTo>
                    <a:cubicBezTo>
                      <a:pt x="34231" y="2402"/>
                      <a:pt x="32487" y="0"/>
                      <a:pt x="303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7628;p56"/>
              <p:cNvSpPr/>
              <p:nvPr/>
            </p:nvSpPr>
            <p:spPr>
              <a:xfrm>
                <a:off x="631427" y="4345650"/>
                <a:ext cx="911541" cy="788726"/>
              </a:xfrm>
              <a:custGeom>
                <a:avLst/>
                <a:gdLst/>
                <a:ahLst/>
                <a:cxnLst/>
                <a:rect l="l" t="t" r="r" b="b"/>
                <a:pathLst>
                  <a:path w="28278" h="24468" fill="none" extrusionOk="0">
                    <a:moveTo>
                      <a:pt x="28278" y="0"/>
                    </a:moveTo>
                    <a:cubicBezTo>
                      <a:pt x="20979" y="3894"/>
                      <a:pt x="14967" y="9763"/>
                      <a:pt x="9073" y="15562"/>
                    </a:cubicBezTo>
                    <a:cubicBezTo>
                      <a:pt x="6061" y="18538"/>
                      <a:pt x="3037" y="21491"/>
                      <a:pt x="1" y="24468"/>
                    </a:cubicBezTo>
                  </a:path>
                </a:pathLst>
              </a:custGeom>
              <a:noFill/>
              <a:ln w="1775" cap="rnd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7629;p56"/>
              <p:cNvSpPr/>
              <p:nvPr/>
            </p:nvSpPr>
            <p:spPr>
              <a:xfrm>
                <a:off x="1167240" y="4615476"/>
                <a:ext cx="263328" cy="26497"/>
              </a:xfrm>
              <a:custGeom>
                <a:avLst/>
                <a:gdLst/>
                <a:ahLst/>
                <a:cxnLst/>
                <a:rect l="l" t="t" r="r" b="b"/>
                <a:pathLst>
                  <a:path w="8169" h="822" fill="none" extrusionOk="0">
                    <a:moveTo>
                      <a:pt x="8168" y="822"/>
                    </a:moveTo>
                    <a:cubicBezTo>
                      <a:pt x="5525" y="131"/>
                      <a:pt x="2715" y="0"/>
                      <a:pt x="1" y="441"/>
                    </a:cubicBezTo>
                  </a:path>
                </a:pathLst>
              </a:custGeom>
              <a:noFill/>
              <a:ln w="1775" cap="rnd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7630;p56"/>
              <p:cNvSpPr/>
              <p:nvPr/>
            </p:nvSpPr>
            <p:spPr>
              <a:xfrm>
                <a:off x="750801" y="5002741"/>
                <a:ext cx="315903" cy="31139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966" fill="none" extrusionOk="0">
                    <a:moveTo>
                      <a:pt x="9799" y="965"/>
                    </a:moveTo>
                    <a:cubicBezTo>
                      <a:pt x="6608" y="132"/>
                      <a:pt x="3251" y="1"/>
                      <a:pt x="0" y="572"/>
                    </a:cubicBezTo>
                  </a:path>
                </a:pathLst>
              </a:custGeom>
              <a:noFill/>
              <a:ln w="1775" cap="rnd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7631;p56"/>
              <p:cNvSpPr/>
              <p:nvPr/>
            </p:nvSpPr>
            <p:spPr>
              <a:xfrm>
                <a:off x="852122" y="4738299"/>
                <a:ext cx="15376" cy="17081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5299" fill="none" extrusionOk="0">
                    <a:moveTo>
                      <a:pt x="298" y="5299"/>
                    </a:moveTo>
                    <a:cubicBezTo>
                      <a:pt x="477" y="3525"/>
                      <a:pt x="382" y="1727"/>
                      <a:pt x="1" y="0"/>
                    </a:cubicBezTo>
                  </a:path>
                </a:pathLst>
              </a:custGeom>
              <a:noFill/>
              <a:ln w="1775" cap="rnd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7632;p56"/>
              <p:cNvSpPr/>
              <p:nvPr/>
            </p:nvSpPr>
            <p:spPr>
              <a:xfrm>
                <a:off x="1067821" y="4465766"/>
                <a:ext cx="64534" cy="240699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7467" fill="none" extrusionOk="0">
                    <a:moveTo>
                      <a:pt x="1" y="7466"/>
                    </a:moveTo>
                    <a:cubicBezTo>
                      <a:pt x="1168" y="5144"/>
                      <a:pt x="1846" y="2585"/>
                      <a:pt x="2001" y="1"/>
                    </a:cubicBezTo>
                  </a:path>
                </a:pathLst>
              </a:custGeom>
              <a:noFill/>
              <a:ln w="1775" cap="rnd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7633;p56"/>
              <p:cNvSpPr/>
              <p:nvPr/>
            </p:nvSpPr>
            <p:spPr>
              <a:xfrm>
                <a:off x="1458180" y="4275405"/>
                <a:ext cx="48385" cy="109792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3406" fill="none" extrusionOk="0">
                    <a:moveTo>
                      <a:pt x="1" y="3406"/>
                    </a:moveTo>
                    <a:cubicBezTo>
                      <a:pt x="501" y="2274"/>
                      <a:pt x="989" y="1131"/>
                      <a:pt x="1501" y="0"/>
                    </a:cubicBezTo>
                  </a:path>
                </a:pathLst>
              </a:custGeom>
              <a:noFill/>
              <a:ln w="1775" cap="rnd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7634;p56"/>
              <p:cNvSpPr/>
              <p:nvPr/>
            </p:nvSpPr>
            <p:spPr>
              <a:xfrm>
                <a:off x="990291" y="4798164"/>
                <a:ext cx="160853" cy="25369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787" fill="none" extrusionOk="0">
                    <a:moveTo>
                      <a:pt x="4990" y="786"/>
                    </a:moveTo>
                    <a:cubicBezTo>
                      <a:pt x="3347" y="429"/>
                      <a:pt x="1680" y="167"/>
                      <a:pt x="1" y="1"/>
                    </a:cubicBezTo>
                  </a:path>
                </a:pathLst>
              </a:custGeom>
              <a:noFill/>
              <a:ln w="1775" cap="rnd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8" name="Google Shape;7635;p56"/>
          <p:cNvGrpSpPr/>
          <p:nvPr/>
        </p:nvGrpSpPr>
        <p:grpSpPr>
          <a:xfrm>
            <a:off x="7889907" y="-192992"/>
            <a:ext cx="1434296" cy="2573261"/>
            <a:chOff x="7889907" y="-192992"/>
            <a:chExt cx="1434296" cy="2573261"/>
          </a:xfrm>
        </p:grpSpPr>
        <p:sp>
          <p:nvSpPr>
            <p:cNvPr id="149" name="Google Shape;7636;p56"/>
            <p:cNvSpPr/>
            <p:nvPr/>
          </p:nvSpPr>
          <p:spPr>
            <a:xfrm>
              <a:off x="7889907" y="-106532"/>
              <a:ext cx="1434296" cy="2486801"/>
            </a:xfrm>
            <a:custGeom>
              <a:avLst/>
              <a:gdLst/>
              <a:ahLst/>
              <a:cxnLst/>
              <a:rect l="l" t="t" r="r" b="b"/>
              <a:pathLst>
                <a:path w="44495" h="77146" extrusionOk="0">
                  <a:moveTo>
                    <a:pt x="29327" y="0"/>
                  </a:moveTo>
                  <a:cubicBezTo>
                    <a:pt x="19189" y="0"/>
                    <a:pt x="7754" y="10033"/>
                    <a:pt x="5394" y="19628"/>
                  </a:cubicBezTo>
                  <a:cubicBezTo>
                    <a:pt x="4692" y="22486"/>
                    <a:pt x="5001" y="26093"/>
                    <a:pt x="7561" y="27558"/>
                  </a:cubicBezTo>
                  <a:cubicBezTo>
                    <a:pt x="8716" y="28237"/>
                    <a:pt x="10169" y="28308"/>
                    <a:pt x="11323" y="28975"/>
                  </a:cubicBezTo>
                  <a:cubicBezTo>
                    <a:pt x="13848" y="30392"/>
                    <a:pt x="14252" y="34083"/>
                    <a:pt x="12931" y="36654"/>
                  </a:cubicBezTo>
                  <a:cubicBezTo>
                    <a:pt x="11609" y="39226"/>
                    <a:pt x="9073" y="40929"/>
                    <a:pt x="6609" y="42429"/>
                  </a:cubicBezTo>
                  <a:cubicBezTo>
                    <a:pt x="4489" y="43727"/>
                    <a:pt x="2251" y="45084"/>
                    <a:pt x="1120" y="47287"/>
                  </a:cubicBezTo>
                  <a:cubicBezTo>
                    <a:pt x="1" y="49489"/>
                    <a:pt x="655" y="52787"/>
                    <a:pt x="3037" y="53502"/>
                  </a:cubicBezTo>
                  <a:cubicBezTo>
                    <a:pt x="3506" y="53642"/>
                    <a:pt x="4012" y="53681"/>
                    <a:pt x="4526" y="53681"/>
                  </a:cubicBezTo>
                  <a:cubicBezTo>
                    <a:pt x="5136" y="53681"/>
                    <a:pt x="5758" y="53627"/>
                    <a:pt x="6349" y="53627"/>
                  </a:cubicBezTo>
                  <a:cubicBezTo>
                    <a:pt x="7284" y="53627"/>
                    <a:pt x="8140" y="53761"/>
                    <a:pt x="8740" y="54454"/>
                  </a:cubicBezTo>
                  <a:cubicBezTo>
                    <a:pt x="9514" y="55347"/>
                    <a:pt x="9335" y="56704"/>
                    <a:pt x="8954" y="57824"/>
                  </a:cubicBezTo>
                  <a:cubicBezTo>
                    <a:pt x="7335" y="62705"/>
                    <a:pt x="2799" y="67075"/>
                    <a:pt x="3930" y="72087"/>
                  </a:cubicBezTo>
                  <a:cubicBezTo>
                    <a:pt x="4610" y="75100"/>
                    <a:pt x="7737" y="77145"/>
                    <a:pt x="10743" y="77145"/>
                  </a:cubicBezTo>
                  <a:cubicBezTo>
                    <a:pt x="11942" y="77145"/>
                    <a:pt x="13123" y="76820"/>
                    <a:pt x="14121" y="76100"/>
                  </a:cubicBezTo>
                  <a:cubicBezTo>
                    <a:pt x="19241" y="72385"/>
                    <a:pt x="16848" y="63217"/>
                    <a:pt x="21753" y="59228"/>
                  </a:cubicBezTo>
                  <a:cubicBezTo>
                    <a:pt x="22477" y="58655"/>
                    <a:pt x="23372" y="58218"/>
                    <a:pt x="24278" y="58218"/>
                  </a:cubicBezTo>
                  <a:cubicBezTo>
                    <a:pt x="24444" y="58218"/>
                    <a:pt x="24611" y="58233"/>
                    <a:pt x="24778" y="58264"/>
                  </a:cubicBezTo>
                  <a:cubicBezTo>
                    <a:pt x="26552" y="58597"/>
                    <a:pt x="27564" y="60598"/>
                    <a:pt x="29278" y="61193"/>
                  </a:cubicBezTo>
                  <a:cubicBezTo>
                    <a:pt x="29606" y="61308"/>
                    <a:pt x="29939" y="61361"/>
                    <a:pt x="30270" y="61361"/>
                  </a:cubicBezTo>
                  <a:cubicBezTo>
                    <a:pt x="31999" y="61361"/>
                    <a:pt x="33679" y="59913"/>
                    <a:pt x="34279" y="58205"/>
                  </a:cubicBezTo>
                  <a:cubicBezTo>
                    <a:pt x="34993" y="56169"/>
                    <a:pt x="34600" y="53930"/>
                    <a:pt x="34195" y="51811"/>
                  </a:cubicBezTo>
                  <a:cubicBezTo>
                    <a:pt x="33695" y="49072"/>
                    <a:pt x="33171" y="46334"/>
                    <a:pt x="32671" y="43596"/>
                  </a:cubicBezTo>
                  <a:cubicBezTo>
                    <a:pt x="32386" y="42119"/>
                    <a:pt x="32112" y="40571"/>
                    <a:pt x="32528" y="39131"/>
                  </a:cubicBezTo>
                  <a:cubicBezTo>
                    <a:pt x="32923" y="37757"/>
                    <a:pt x="34137" y="36511"/>
                    <a:pt x="35527" y="36511"/>
                  </a:cubicBezTo>
                  <a:cubicBezTo>
                    <a:pt x="35606" y="36511"/>
                    <a:pt x="35686" y="36515"/>
                    <a:pt x="35767" y="36523"/>
                  </a:cubicBezTo>
                  <a:cubicBezTo>
                    <a:pt x="36779" y="36630"/>
                    <a:pt x="37612" y="37321"/>
                    <a:pt x="38577" y="37595"/>
                  </a:cubicBezTo>
                  <a:cubicBezTo>
                    <a:pt x="38868" y="37675"/>
                    <a:pt x="39161" y="37713"/>
                    <a:pt x="39452" y="37713"/>
                  </a:cubicBezTo>
                  <a:cubicBezTo>
                    <a:pt x="41310" y="37713"/>
                    <a:pt x="43075" y="36165"/>
                    <a:pt x="43744" y="34333"/>
                  </a:cubicBezTo>
                  <a:cubicBezTo>
                    <a:pt x="44494" y="32237"/>
                    <a:pt x="44173" y="29915"/>
                    <a:pt x="43839" y="27701"/>
                  </a:cubicBezTo>
                  <a:lnTo>
                    <a:pt x="41303" y="10949"/>
                  </a:lnTo>
                  <a:cubicBezTo>
                    <a:pt x="40815" y="7710"/>
                    <a:pt x="40125" y="4126"/>
                    <a:pt x="37505" y="2126"/>
                  </a:cubicBezTo>
                  <a:cubicBezTo>
                    <a:pt x="35791" y="817"/>
                    <a:pt x="33564" y="459"/>
                    <a:pt x="31421" y="150"/>
                  </a:cubicBezTo>
                  <a:cubicBezTo>
                    <a:pt x="30732" y="49"/>
                    <a:pt x="30032" y="0"/>
                    <a:pt x="293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7637;p56"/>
            <p:cNvSpPr/>
            <p:nvPr/>
          </p:nvSpPr>
          <p:spPr>
            <a:xfrm>
              <a:off x="8229977" y="-137029"/>
              <a:ext cx="733475" cy="2261350"/>
            </a:xfrm>
            <a:custGeom>
              <a:avLst/>
              <a:gdLst/>
              <a:ahLst/>
              <a:cxnLst/>
              <a:rect l="l" t="t" r="r" b="b"/>
              <a:pathLst>
                <a:path w="22754" h="70152" fill="none" extrusionOk="0">
                  <a:moveTo>
                    <a:pt x="1" y="70152"/>
                  </a:moveTo>
                  <a:cubicBezTo>
                    <a:pt x="8359" y="56138"/>
                    <a:pt x="12490" y="40101"/>
                    <a:pt x="16538" y="24313"/>
                  </a:cubicBezTo>
                  <a:cubicBezTo>
                    <a:pt x="18610" y="16217"/>
                    <a:pt x="20694" y="8097"/>
                    <a:pt x="22753" y="0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7638;p56"/>
            <p:cNvSpPr/>
            <p:nvPr/>
          </p:nvSpPr>
          <p:spPr>
            <a:xfrm>
              <a:off x="8118275" y="1261614"/>
              <a:ext cx="456383" cy="248725"/>
            </a:xfrm>
            <a:custGeom>
              <a:avLst/>
              <a:gdLst/>
              <a:ahLst/>
              <a:cxnLst/>
              <a:rect l="l" t="t" r="r" b="b"/>
              <a:pathLst>
                <a:path w="14158" h="7716" fill="none" extrusionOk="0">
                  <a:moveTo>
                    <a:pt x="1" y="7716"/>
                  </a:moveTo>
                  <a:cubicBezTo>
                    <a:pt x="5192" y="6168"/>
                    <a:pt x="10050" y="3513"/>
                    <a:pt x="14157" y="1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7639;p56"/>
            <p:cNvSpPr/>
            <p:nvPr/>
          </p:nvSpPr>
          <p:spPr>
            <a:xfrm>
              <a:off x="8332845" y="175414"/>
              <a:ext cx="545416" cy="300914"/>
            </a:xfrm>
            <a:custGeom>
              <a:avLst/>
              <a:gdLst/>
              <a:ahLst/>
              <a:cxnLst/>
              <a:rect l="l" t="t" r="r" b="b"/>
              <a:pathLst>
                <a:path w="16920" h="9335" fill="none" extrusionOk="0">
                  <a:moveTo>
                    <a:pt x="0" y="9335"/>
                  </a:moveTo>
                  <a:cubicBezTo>
                    <a:pt x="6215" y="7489"/>
                    <a:pt x="12038" y="4286"/>
                    <a:pt x="16919" y="0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7640;p56"/>
            <p:cNvSpPr/>
            <p:nvPr/>
          </p:nvSpPr>
          <p:spPr>
            <a:xfrm>
              <a:off x="8805345" y="478251"/>
              <a:ext cx="191154" cy="278285"/>
            </a:xfrm>
            <a:custGeom>
              <a:avLst/>
              <a:gdLst/>
              <a:ahLst/>
              <a:cxnLst/>
              <a:rect l="l" t="t" r="r" b="b"/>
              <a:pathLst>
                <a:path w="5930" h="8633" fill="none" extrusionOk="0">
                  <a:moveTo>
                    <a:pt x="0" y="0"/>
                  </a:moveTo>
                  <a:cubicBezTo>
                    <a:pt x="1488" y="3167"/>
                    <a:pt x="3500" y="6108"/>
                    <a:pt x="5929" y="8632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7641;p56"/>
            <p:cNvSpPr/>
            <p:nvPr/>
          </p:nvSpPr>
          <p:spPr>
            <a:xfrm>
              <a:off x="8663695" y="1030957"/>
              <a:ext cx="137063" cy="472082"/>
            </a:xfrm>
            <a:custGeom>
              <a:avLst/>
              <a:gdLst/>
              <a:ahLst/>
              <a:cxnLst/>
              <a:rect l="l" t="t" r="r" b="b"/>
              <a:pathLst>
                <a:path w="4252" h="14645" fill="none" extrusionOk="0">
                  <a:moveTo>
                    <a:pt x="1" y="0"/>
                  </a:moveTo>
                  <a:cubicBezTo>
                    <a:pt x="405" y="5108"/>
                    <a:pt x="1870" y="10120"/>
                    <a:pt x="4251" y="14645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7642;p56"/>
            <p:cNvSpPr/>
            <p:nvPr/>
          </p:nvSpPr>
          <p:spPr>
            <a:xfrm>
              <a:off x="8333232" y="1971316"/>
              <a:ext cx="30720" cy="235283"/>
            </a:xfrm>
            <a:custGeom>
              <a:avLst/>
              <a:gdLst/>
              <a:ahLst/>
              <a:cxnLst/>
              <a:rect l="l" t="t" r="r" b="b"/>
              <a:pathLst>
                <a:path w="953" h="7299" fill="none" extrusionOk="0">
                  <a:moveTo>
                    <a:pt x="0" y="0"/>
                  </a:moveTo>
                  <a:cubicBezTo>
                    <a:pt x="310" y="2429"/>
                    <a:pt x="643" y="4870"/>
                    <a:pt x="953" y="7299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7643;p56"/>
            <p:cNvSpPr/>
            <p:nvPr/>
          </p:nvSpPr>
          <p:spPr>
            <a:xfrm>
              <a:off x="8404605" y="797205"/>
              <a:ext cx="297497" cy="120913"/>
            </a:xfrm>
            <a:custGeom>
              <a:avLst/>
              <a:gdLst/>
              <a:ahLst/>
              <a:cxnLst/>
              <a:rect l="l" t="t" r="r" b="b"/>
              <a:pathLst>
                <a:path w="9229" h="3751" fill="none" extrusionOk="0">
                  <a:moveTo>
                    <a:pt x="1" y="3751"/>
                  </a:moveTo>
                  <a:cubicBezTo>
                    <a:pt x="3144" y="2679"/>
                    <a:pt x="6228" y="1429"/>
                    <a:pt x="9228" y="0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7644;p56"/>
            <p:cNvSpPr/>
            <p:nvPr/>
          </p:nvSpPr>
          <p:spPr>
            <a:xfrm>
              <a:off x="8082975" y="-192992"/>
              <a:ext cx="1103436" cy="980847"/>
            </a:xfrm>
            <a:custGeom>
              <a:avLst/>
              <a:gdLst/>
              <a:ahLst/>
              <a:cxnLst/>
              <a:rect l="l" t="t" r="r" b="b"/>
              <a:pathLst>
                <a:path w="34231" h="30428" extrusionOk="0">
                  <a:moveTo>
                    <a:pt x="24960" y="1"/>
                  </a:moveTo>
                  <a:cubicBezTo>
                    <a:pt x="21265" y="1"/>
                    <a:pt x="17334" y="1378"/>
                    <a:pt x="15074" y="3653"/>
                  </a:cubicBezTo>
                  <a:cubicBezTo>
                    <a:pt x="14014" y="4701"/>
                    <a:pt x="13216" y="6356"/>
                    <a:pt x="13943" y="7654"/>
                  </a:cubicBezTo>
                  <a:cubicBezTo>
                    <a:pt x="14264" y="8249"/>
                    <a:pt x="14859" y="8666"/>
                    <a:pt x="15205" y="9261"/>
                  </a:cubicBezTo>
                  <a:cubicBezTo>
                    <a:pt x="15919" y="10535"/>
                    <a:pt x="15133" y="12250"/>
                    <a:pt x="13883" y="13012"/>
                  </a:cubicBezTo>
                  <a:cubicBezTo>
                    <a:pt x="12633" y="13786"/>
                    <a:pt x="11085" y="13845"/>
                    <a:pt x="9621" y="13857"/>
                  </a:cubicBezTo>
                  <a:cubicBezTo>
                    <a:pt x="8371" y="13857"/>
                    <a:pt x="7037" y="13857"/>
                    <a:pt x="5977" y="14524"/>
                  </a:cubicBezTo>
                  <a:cubicBezTo>
                    <a:pt x="4906" y="15179"/>
                    <a:pt x="4346" y="16786"/>
                    <a:pt x="5180" y="17726"/>
                  </a:cubicBezTo>
                  <a:cubicBezTo>
                    <a:pt x="5846" y="18477"/>
                    <a:pt x="7228" y="18631"/>
                    <a:pt x="7394" y="19631"/>
                  </a:cubicBezTo>
                  <a:cubicBezTo>
                    <a:pt x="7501" y="20227"/>
                    <a:pt x="7061" y="20763"/>
                    <a:pt x="6608" y="21155"/>
                  </a:cubicBezTo>
                  <a:cubicBezTo>
                    <a:pt x="4620" y="22846"/>
                    <a:pt x="1501" y="23549"/>
                    <a:pt x="679" y="26013"/>
                  </a:cubicBezTo>
                  <a:cubicBezTo>
                    <a:pt x="1" y="28026"/>
                    <a:pt x="1744" y="30428"/>
                    <a:pt x="3838" y="30428"/>
                  </a:cubicBezTo>
                  <a:cubicBezTo>
                    <a:pt x="3912" y="30428"/>
                    <a:pt x="3986" y="30425"/>
                    <a:pt x="4060" y="30419"/>
                  </a:cubicBezTo>
                  <a:cubicBezTo>
                    <a:pt x="7263" y="30157"/>
                    <a:pt x="8609" y="25549"/>
                    <a:pt x="11800" y="25108"/>
                  </a:cubicBezTo>
                  <a:cubicBezTo>
                    <a:pt x="11922" y="25092"/>
                    <a:pt x="12046" y="25084"/>
                    <a:pt x="12171" y="25084"/>
                  </a:cubicBezTo>
                  <a:cubicBezTo>
                    <a:pt x="12604" y="25084"/>
                    <a:pt x="13035" y="25191"/>
                    <a:pt x="13359" y="25477"/>
                  </a:cubicBezTo>
                  <a:cubicBezTo>
                    <a:pt x="14050" y="26085"/>
                    <a:pt x="13955" y="27216"/>
                    <a:pt x="14538" y="27918"/>
                  </a:cubicBezTo>
                  <a:cubicBezTo>
                    <a:pt x="14876" y="28325"/>
                    <a:pt x="15376" y="28505"/>
                    <a:pt x="15900" y="28505"/>
                  </a:cubicBezTo>
                  <a:cubicBezTo>
                    <a:pt x="16465" y="28505"/>
                    <a:pt x="17058" y="28295"/>
                    <a:pt x="17503" y="27930"/>
                  </a:cubicBezTo>
                  <a:cubicBezTo>
                    <a:pt x="18348" y="27240"/>
                    <a:pt x="18765" y="26168"/>
                    <a:pt x="19146" y="25132"/>
                  </a:cubicBezTo>
                  <a:cubicBezTo>
                    <a:pt x="19646" y="23811"/>
                    <a:pt x="20146" y="22489"/>
                    <a:pt x="20634" y="21179"/>
                  </a:cubicBezTo>
                  <a:cubicBezTo>
                    <a:pt x="20908" y="20465"/>
                    <a:pt x="21194" y="19715"/>
                    <a:pt x="21753" y="19203"/>
                  </a:cubicBezTo>
                  <a:cubicBezTo>
                    <a:pt x="22109" y="18877"/>
                    <a:pt x="22594" y="18671"/>
                    <a:pt x="23056" y="18671"/>
                  </a:cubicBezTo>
                  <a:cubicBezTo>
                    <a:pt x="23336" y="18671"/>
                    <a:pt x="23608" y="18746"/>
                    <a:pt x="23837" y="18917"/>
                  </a:cubicBezTo>
                  <a:cubicBezTo>
                    <a:pt x="24253" y="19227"/>
                    <a:pt x="24432" y="19751"/>
                    <a:pt x="24777" y="20120"/>
                  </a:cubicBezTo>
                  <a:cubicBezTo>
                    <a:pt x="25136" y="20500"/>
                    <a:pt x="25636" y="20669"/>
                    <a:pt x="26157" y="20669"/>
                  </a:cubicBezTo>
                  <a:cubicBezTo>
                    <a:pt x="26761" y="20669"/>
                    <a:pt x="27394" y="20443"/>
                    <a:pt x="27873" y="20060"/>
                  </a:cubicBezTo>
                  <a:cubicBezTo>
                    <a:pt x="28754" y="19346"/>
                    <a:pt x="29230" y="18262"/>
                    <a:pt x="29659" y="17203"/>
                  </a:cubicBezTo>
                  <a:cubicBezTo>
                    <a:pt x="30754" y="14559"/>
                    <a:pt x="31850" y="11916"/>
                    <a:pt x="32945" y="9273"/>
                  </a:cubicBezTo>
                  <a:cubicBezTo>
                    <a:pt x="33588" y="7737"/>
                    <a:pt x="34231" y="5999"/>
                    <a:pt x="33612" y="4451"/>
                  </a:cubicBezTo>
                  <a:cubicBezTo>
                    <a:pt x="33219" y="3439"/>
                    <a:pt x="32338" y="2689"/>
                    <a:pt x="31492" y="1998"/>
                  </a:cubicBezTo>
                  <a:cubicBezTo>
                    <a:pt x="29802" y="618"/>
                    <a:pt x="27434" y="1"/>
                    <a:pt x="24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7645;p56"/>
            <p:cNvSpPr/>
            <p:nvPr/>
          </p:nvSpPr>
          <p:spPr>
            <a:xfrm>
              <a:off x="8221531" y="-127067"/>
              <a:ext cx="911541" cy="788758"/>
            </a:xfrm>
            <a:custGeom>
              <a:avLst/>
              <a:gdLst/>
              <a:ahLst/>
              <a:cxnLst/>
              <a:rect l="l" t="t" r="r" b="b"/>
              <a:pathLst>
                <a:path w="28278" h="24469" fill="none" extrusionOk="0">
                  <a:moveTo>
                    <a:pt x="1" y="24468"/>
                  </a:moveTo>
                  <a:cubicBezTo>
                    <a:pt x="7287" y="20575"/>
                    <a:pt x="13300" y="14705"/>
                    <a:pt x="19193" y="8907"/>
                  </a:cubicBezTo>
                  <a:cubicBezTo>
                    <a:pt x="22218" y="5930"/>
                    <a:pt x="25242" y="2978"/>
                    <a:pt x="28278" y="1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7646;p56"/>
            <p:cNvSpPr/>
            <p:nvPr/>
          </p:nvSpPr>
          <p:spPr>
            <a:xfrm>
              <a:off x="8334393" y="365388"/>
              <a:ext cx="263295" cy="26529"/>
            </a:xfrm>
            <a:custGeom>
              <a:avLst/>
              <a:gdLst/>
              <a:ahLst/>
              <a:cxnLst/>
              <a:rect l="l" t="t" r="r" b="b"/>
              <a:pathLst>
                <a:path w="8168" h="823" fill="none" extrusionOk="0">
                  <a:moveTo>
                    <a:pt x="0" y="1"/>
                  </a:moveTo>
                  <a:cubicBezTo>
                    <a:pt x="2643" y="691"/>
                    <a:pt x="5453" y="822"/>
                    <a:pt x="8168" y="382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7647;p56"/>
            <p:cNvSpPr/>
            <p:nvPr/>
          </p:nvSpPr>
          <p:spPr>
            <a:xfrm>
              <a:off x="8698253" y="-26874"/>
              <a:ext cx="315871" cy="31107"/>
            </a:xfrm>
            <a:custGeom>
              <a:avLst/>
              <a:gdLst/>
              <a:ahLst/>
              <a:cxnLst/>
              <a:rect l="l" t="t" r="r" b="b"/>
              <a:pathLst>
                <a:path w="9799" h="965" fill="none" extrusionOk="0">
                  <a:moveTo>
                    <a:pt x="0" y="0"/>
                  </a:moveTo>
                  <a:cubicBezTo>
                    <a:pt x="3191" y="834"/>
                    <a:pt x="6549" y="965"/>
                    <a:pt x="9799" y="381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7648;p56"/>
            <p:cNvSpPr/>
            <p:nvPr/>
          </p:nvSpPr>
          <p:spPr>
            <a:xfrm>
              <a:off x="8897060" y="97884"/>
              <a:ext cx="15376" cy="170813"/>
            </a:xfrm>
            <a:custGeom>
              <a:avLst/>
              <a:gdLst/>
              <a:ahLst/>
              <a:cxnLst/>
              <a:rect l="l" t="t" r="r" b="b"/>
              <a:pathLst>
                <a:path w="477" h="5299" fill="none" extrusionOk="0">
                  <a:moveTo>
                    <a:pt x="179" y="0"/>
                  </a:moveTo>
                  <a:cubicBezTo>
                    <a:pt x="1" y="1774"/>
                    <a:pt x="84" y="3572"/>
                    <a:pt x="477" y="5298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7649;p56"/>
            <p:cNvSpPr/>
            <p:nvPr/>
          </p:nvSpPr>
          <p:spPr>
            <a:xfrm>
              <a:off x="8632232" y="300914"/>
              <a:ext cx="64115" cy="240667"/>
            </a:xfrm>
            <a:custGeom>
              <a:avLst/>
              <a:gdLst/>
              <a:ahLst/>
              <a:cxnLst/>
              <a:rect l="l" t="t" r="r" b="b"/>
              <a:pathLst>
                <a:path w="1989" h="7466" fill="none" extrusionOk="0">
                  <a:moveTo>
                    <a:pt x="1989" y="0"/>
                  </a:moveTo>
                  <a:cubicBezTo>
                    <a:pt x="834" y="2322"/>
                    <a:pt x="143" y="4882"/>
                    <a:pt x="0" y="7466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7650;p56"/>
            <p:cNvSpPr/>
            <p:nvPr/>
          </p:nvSpPr>
          <p:spPr>
            <a:xfrm>
              <a:off x="8257991" y="622157"/>
              <a:ext cx="48385" cy="109825"/>
            </a:xfrm>
            <a:custGeom>
              <a:avLst/>
              <a:gdLst/>
              <a:ahLst/>
              <a:cxnLst/>
              <a:rect l="l" t="t" r="r" b="b"/>
              <a:pathLst>
                <a:path w="1501" h="3407" fill="none" extrusionOk="0">
                  <a:moveTo>
                    <a:pt x="1501" y="1"/>
                  </a:moveTo>
                  <a:cubicBezTo>
                    <a:pt x="1001" y="1132"/>
                    <a:pt x="501" y="2275"/>
                    <a:pt x="1" y="3406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7651;p56"/>
            <p:cNvSpPr/>
            <p:nvPr/>
          </p:nvSpPr>
          <p:spPr>
            <a:xfrm>
              <a:off x="8613792" y="183860"/>
              <a:ext cx="160853" cy="25337"/>
            </a:xfrm>
            <a:custGeom>
              <a:avLst/>
              <a:gdLst/>
              <a:ahLst/>
              <a:cxnLst/>
              <a:rect l="l" t="t" r="r" b="b"/>
              <a:pathLst>
                <a:path w="4990" h="786" fill="none" extrusionOk="0">
                  <a:moveTo>
                    <a:pt x="1" y="0"/>
                  </a:moveTo>
                  <a:cubicBezTo>
                    <a:pt x="1644" y="357"/>
                    <a:pt x="3311" y="619"/>
                    <a:pt x="4990" y="786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" name="Google Shape;7682;p56"/>
          <p:cNvGrpSpPr/>
          <p:nvPr/>
        </p:nvGrpSpPr>
        <p:grpSpPr>
          <a:xfrm>
            <a:off x="7394777" y="3856644"/>
            <a:ext cx="1317992" cy="1311122"/>
            <a:chOff x="7394777" y="3856644"/>
            <a:chExt cx="1317992" cy="1311122"/>
          </a:xfrm>
        </p:grpSpPr>
        <p:sp>
          <p:nvSpPr>
            <p:cNvPr id="166" name="Google Shape;7683;p56"/>
            <p:cNvSpPr/>
            <p:nvPr/>
          </p:nvSpPr>
          <p:spPr>
            <a:xfrm>
              <a:off x="7394777" y="3856644"/>
              <a:ext cx="1317992" cy="1308419"/>
            </a:xfrm>
            <a:custGeom>
              <a:avLst/>
              <a:gdLst/>
              <a:ahLst/>
              <a:cxnLst/>
              <a:rect l="l" t="t" r="r" b="b"/>
              <a:pathLst>
                <a:path w="40887" h="40590" extrusionOk="0">
                  <a:moveTo>
                    <a:pt x="17869" y="0"/>
                  </a:moveTo>
                  <a:cubicBezTo>
                    <a:pt x="16850" y="0"/>
                    <a:pt x="15792" y="558"/>
                    <a:pt x="15181" y="1406"/>
                  </a:cubicBezTo>
                  <a:cubicBezTo>
                    <a:pt x="14276" y="2644"/>
                    <a:pt x="14121" y="4263"/>
                    <a:pt x="14264" y="5787"/>
                  </a:cubicBezTo>
                  <a:cubicBezTo>
                    <a:pt x="14502" y="8645"/>
                    <a:pt x="15550" y="11347"/>
                    <a:pt x="16169" y="14145"/>
                  </a:cubicBezTo>
                  <a:cubicBezTo>
                    <a:pt x="16765" y="16943"/>
                    <a:pt x="16848" y="20075"/>
                    <a:pt x="15288" y="22468"/>
                  </a:cubicBezTo>
                  <a:cubicBezTo>
                    <a:pt x="14895" y="23075"/>
                    <a:pt x="14359" y="23646"/>
                    <a:pt x="13669" y="23825"/>
                  </a:cubicBezTo>
                  <a:cubicBezTo>
                    <a:pt x="13520" y="23862"/>
                    <a:pt x="13370" y="23880"/>
                    <a:pt x="13219" y="23880"/>
                  </a:cubicBezTo>
                  <a:cubicBezTo>
                    <a:pt x="10726" y="23880"/>
                    <a:pt x="7998" y="19085"/>
                    <a:pt x="5300" y="19085"/>
                  </a:cubicBezTo>
                  <a:cubicBezTo>
                    <a:pt x="4144" y="19085"/>
                    <a:pt x="2994" y="19965"/>
                    <a:pt x="1870" y="22480"/>
                  </a:cubicBezTo>
                  <a:cubicBezTo>
                    <a:pt x="1" y="26587"/>
                    <a:pt x="4168" y="34576"/>
                    <a:pt x="7442" y="37339"/>
                  </a:cubicBezTo>
                  <a:cubicBezTo>
                    <a:pt x="10884" y="40242"/>
                    <a:pt x="15823" y="40590"/>
                    <a:pt x="20252" y="40590"/>
                  </a:cubicBezTo>
                  <a:cubicBezTo>
                    <a:pt x="20818" y="40590"/>
                    <a:pt x="21375" y="40584"/>
                    <a:pt x="21920" y="40577"/>
                  </a:cubicBezTo>
                  <a:cubicBezTo>
                    <a:pt x="31469" y="40446"/>
                    <a:pt x="35136" y="34886"/>
                    <a:pt x="39136" y="26694"/>
                  </a:cubicBezTo>
                  <a:cubicBezTo>
                    <a:pt x="40065" y="24813"/>
                    <a:pt x="40887" y="22730"/>
                    <a:pt x="40434" y="20694"/>
                  </a:cubicBezTo>
                  <a:cubicBezTo>
                    <a:pt x="40063" y="19025"/>
                    <a:pt x="38460" y="17564"/>
                    <a:pt x="36858" y="17564"/>
                  </a:cubicBezTo>
                  <a:cubicBezTo>
                    <a:pt x="36506" y="17564"/>
                    <a:pt x="36154" y="17634"/>
                    <a:pt x="35815" y="17789"/>
                  </a:cubicBezTo>
                  <a:cubicBezTo>
                    <a:pt x="34279" y="18491"/>
                    <a:pt x="33790" y="20372"/>
                    <a:pt x="33040" y="21872"/>
                  </a:cubicBezTo>
                  <a:cubicBezTo>
                    <a:pt x="32467" y="23038"/>
                    <a:pt x="31233" y="24167"/>
                    <a:pt x="30063" y="24167"/>
                  </a:cubicBezTo>
                  <a:cubicBezTo>
                    <a:pt x="29727" y="24167"/>
                    <a:pt x="29396" y="24073"/>
                    <a:pt x="29088" y="23861"/>
                  </a:cubicBezTo>
                  <a:cubicBezTo>
                    <a:pt x="28206" y="23254"/>
                    <a:pt x="28075" y="22003"/>
                    <a:pt x="28218" y="20932"/>
                  </a:cubicBezTo>
                  <a:cubicBezTo>
                    <a:pt x="28695" y="17396"/>
                    <a:pt x="31207" y="14133"/>
                    <a:pt x="30647" y="10621"/>
                  </a:cubicBezTo>
                  <a:cubicBezTo>
                    <a:pt x="30435" y="9307"/>
                    <a:pt x="29412" y="7899"/>
                    <a:pt x="28166" y="7899"/>
                  </a:cubicBezTo>
                  <a:cubicBezTo>
                    <a:pt x="28012" y="7899"/>
                    <a:pt x="27854" y="7920"/>
                    <a:pt x="27694" y="7966"/>
                  </a:cubicBezTo>
                  <a:cubicBezTo>
                    <a:pt x="26111" y="8430"/>
                    <a:pt x="26075" y="10609"/>
                    <a:pt x="26111" y="12252"/>
                  </a:cubicBezTo>
                  <a:cubicBezTo>
                    <a:pt x="26170" y="16086"/>
                    <a:pt x="24742" y="19920"/>
                    <a:pt x="22194" y="22765"/>
                  </a:cubicBezTo>
                  <a:cubicBezTo>
                    <a:pt x="19265" y="20848"/>
                    <a:pt x="18860" y="16693"/>
                    <a:pt x="19455" y="13252"/>
                  </a:cubicBezTo>
                  <a:cubicBezTo>
                    <a:pt x="20051" y="9800"/>
                    <a:pt x="21325" y="6335"/>
                    <a:pt x="20634" y="2906"/>
                  </a:cubicBezTo>
                  <a:cubicBezTo>
                    <a:pt x="20432" y="1929"/>
                    <a:pt x="20039" y="929"/>
                    <a:pt x="19205" y="382"/>
                  </a:cubicBezTo>
                  <a:cubicBezTo>
                    <a:pt x="18800" y="119"/>
                    <a:pt x="18338" y="0"/>
                    <a:pt x="178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7684;p56"/>
            <p:cNvSpPr/>
            <p:nvPr/>
          </p:nvSpPr>
          <p:spPr>
            <a:xfrm>
              <a:off x="7949771" y="4015541"/>
              <a:ext cx="76042" cy="1139539"/>
            </a:xfrm>
            <a:custGeom>
              <a:avLst/>
              <a:gdLst/>
              <a:ahLst/>
              <a:cxnLst/>
              <a:rect l="l" t="t" r="r" b="b"/>
              <a:pathLst>
                <a:path w="2359" h="35351" fill="none" extrusionOk="0">
                  <a:moveTo>
                    <a:pt x="2358" y="35350"/>
                  </a:moveTo>
                  <a:cubicBezTo>
                    <a:pt x="382" y="32731"/>
                    <a:pt x="84" y="29219"/>
                    <a:pt x="322" y="25956"/>
                  </a:cubicBezTo>
                  <a:cubicBezTo>
                    <a:pt x="561" y="22682"/>
                    <a:pt x="1287" y="19444"/>
                    <a:pt x="1073" y="16170"/>
                  </a:cubicBezTo>
                  <a:cubicBezTo>
                    <a:pt x="894" y="13312"/>
                    <a:pt x="1" y="10455"/>
                    <a:pt x="382" y="7609"/>
                  </a:cubicBezTo>
                  <a:cubicBezTo>
                    <a:pt x="715" y="5025"/>
                    <a:pt x="2013" y="2120"/>
                    <a:pt x="465" y="1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7685;p56"/>
            <p:cNvSpPr/>
            <p:nvPr/>
          </p:nvSpPr>
          <p:spPr>
            <a:xfrm>
              <a:off x="8063021" y="4261189"/>
              <a:ext cx="246437" cy="906577"/>
            </a:xfrm>
            <a:custGeom>
              <a:avLst/>
              <a:gdLst/>
              <a:ahLst/>
              <a:cxnLst/>
              <a:rect l="l" t="t" r="r" b="b"/>
              <a:pathLst>
                <a:path w="7645" h="28124" fill="none" extrusionOk="0">
                  <a:moveTo>
                    <a:pt x="405" y="28123"/>
                  </a:moveTo>
                  <a:cubicBezTo>
                    <a:pt x="179" y="24944"/>
                    <a:pt x="0" y="21575"/>
                    <a:pt x="1489" y="18753"/>
                  </a:cubicBezTo>
                  <a:cubicBezTo>
                    <a:pt x="2382" y="17062"/>
                    <a:pt x="3834" y="15705"/>
                    <a:pt x="4763" y="14026"/>
                  </a:cubicBezTo>
                  <a:cubicBezTo>
                    <a:pt x="5763" y="12240"/>
                    <a:pt x="6132" y="10181"/>
                    <a:pt x="6465" y="8157"/>
                  </a:cubicBezTo>
                  <a:cubicBezTo>
                    <a:pt x="6906" y="5454"/>
                    <a:pt x="7299" y="2727"/>
                    <a:pt x="7644" y="1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7686;p56"/>
            <p:cNvSpPr/>
            <p:nvPr/>
          </p:nvSpPr>
          <p:spPr>
            <a:xfrm>
              <a:off x="8172401" y="4582465"/>
              <a:ext cx="392655" cy="580327"/>
            </a:xfrm>
            <a:custGeom>
              <a:avLst/>
              <a:gdLst/>
              <a:ahLst/>
              <a:cxnLst/>
              <a:rect l="l" t="t" r="r" b="b"/>
              <a:pathLst>
                <a:path w="12181" h="18003" fill="none" extrusionOk="0">
                  <a:moveTo>
                    <a:pt x="1" y="18003"/>
                  </a:moveTo>
                  <a:cubicBezTo>
                    <a:pt x="274" y="15598"/>
                    <a:pt x="1513" y="13300"/>
                    <a:pt x="3370" y="11740"/>
                  </a:cubicBezTo>
                  <a:cubicBezTo>
                    <a:pt x="4501" y="10799"/>
                    <a:pt x="5823" y="10121"/>
                    <a:pt x="7013" y="9240"/>
                  </a:cubicBezTo>
                  <a:cubicBezTo>
                    <a:pt x="9930" y="7085"/>
                    <a:pt x="11859" y="3632"/>
                    <a:pt x="12181" y="0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7687;p56"/>
            <p:cNvSpPr/>
            <p:nvPr/>
          </p:nvSpPr>
          <p:spPr>
            <a:xfrm>
              <a:off x="7571340" y="4673051"/>
              <a:ext cx="366544" cy="483976"/>
            </a:xfrm>
            <a:custGeom>
              <a:avLst/>
              <a:gdLst/>
              <a:ahLst/>
              <a:cxnLst/>
              <a:rect l="l" t="t" r="r" b="b"/>
              <a:pathLst>
                <a:path w="11371" h="15014" fill="none" extrusionOk="0">
                  <a:moveTo>
                    <a:pt x="11371" y="15014"/>
                  </a:moveTo>
                  <a:cubicBezTo>
                    <a:pt x="10847" y="13442"/>
                    <a:pt x="10311" y="11823"/>
                    <a:pt x="9287" y="10502"/>
                  </a:cubicBezTo>
                  <a:cubicBezTo>
                    <a:pt x="7204" y="7811"/>
                    <a:pt x="3453" y="6811"/>
                    <a:pt x="1417" y="4096"/>
                  </a:cubicBezTo>
                  <a:cubicBezTo>
                    <a:pt x="536" y="2917"/>
                    <a:pt x="36" y="1453"/>
                    <a:pt x="0" y="0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7688;p56"/>
          <p:cNvGrpSpPr/>
          <p:nvPr/>
        </p:nvGrpSpPr>
        <p:grpSpPr>
          <a:xfrm>
            <a:off x="3186542" y="4433432"/>
            <a:ext cx="738472" cy="734361"/>
            <a:chOff x="3186542" y="4433432"/>
            <a:chExt cx="738472" cy="734361"/>
          </a:xfrm>
        </p:grpSpPr>
        <p:sp>
          <p:nvSpPr>
            <p:cNvPr id="172" name="Google Shape;7689;p56"/>
            <p:cNvSpPr/>
            <p:nvPr/>
          </p:nvSpPr>
          <p:spPr>
            <a:xfrm>
              <a:off x="3186542" y="4433432"/>
              <a:ext cx="738472" cy="732573"/>
            </a:xfrm>
            <a:custGeom>
              <a:avLst/>
              <a:gdLst/>
              <a:ahLst/>
              <a:cxnLst/>
              <a:rect l="l" t="t" r="r" b="b"/>
              <a:pathLst>
                <a:path w="22909" h="22726" extrusionOk="0">
                  <a:moveTo>
                    <a:pt x="10018" y="0"/>
                  </a:moveTo>
                  <a:cubicBezTo>
                    <a:pt x="9452" y="0"/>
                    <a:pt x="8863" y="314"/>
                    <a:pt x="8513" y="778"/>
                  </a:cubicBezTo>
                  <a:cubicBezTo>
                    <a:pt x="8025" y="1480"/>
                    <a:pt x="7942" y="2385"/>
                    <a:pt x="8013" y="3230"/>
                  </a:cubicBezTo>
                  <a:cubicBezTo>
                    <a:pt x="8144" y="4838"/>
                    <a:pt x="8740" y="6362"/>
                    <a:pt x="9085" y="7921"/>
                  </a:cubicBezTo>
                  <a:cubicBezTo>
                    <a:pt x="9430" y="9481"/>
                    <a:pt x="9466" y="11243"/>
                    <a:pt x="8597" y="12577"/>
                  </a:cubicBezTo>
                  <a:cubicBezTo>
                    <a:pt x="8371" y="12922"/>
                    <a:pt x="8073" y="13232"/>
                    <a:pt x="7680" y="13339"/>
                  </a:cubicBezTo>
                  <a:cubicBezTo>
                    <a:pt x="7595" y="13360"/>
                    <a:pt x="7510" y="13371"/>
                    <a:pt x="7424" y="13371"/>
                  </a:cubicBezTo>
                  <a:cubicBezTo>
                    <a:pt x="6032" y="13371"/>
                    <a:pt x="4509" y="10685"/>
                    <a:pt x="2987" y="10685"/>
                  </a:cubicBezTo>
                  <a:cubicBezTo>
                    <a:pt x="2337" y="10685"/>
                    <a:pt x="1687" y="11175"/>
                    <a:pt x="1048" y="12577"/>
                  </a:cubicBezTo>
                  <a:cubicBezTo>
                    <a:pt x="0" y="14887"/>
                    <a:pt x="2346" y="19351"/>
                    <a:pt x="4168" y="20899"/>
                  </a:cubicBezTo>
                  <a:cubicBezTo>
                    <a:pt x="6145" y="22555"/>
                    <a:pt x="8968" y="22725"/>
                    <a:pt x="11477" y="22725"/>
                  </a:cubicBezTo>
                  <a:cubicBezTo>
                    <a:pt x="11748" y="22725"/>
                    <a:pt x="12014" y="22723"/>
                    <a:pt x="12276" y="22721"/>
                  </a:cubicBezTo>
                  <a:cubicBezTo>
                    <a:pt x="17622" y="22637"/>
                    <a:pt x="19681" y="19530"/>
                    <a:pt x="21920" y="14946"/>
                  </a:cubicBezTo>
                  <a:cubicBezTo>
                    <a:pt x="22444" y="13886"/>
                    <a:pt x="22908" y="12731"/>
                    <a:pt x="22658" y="11588"/>
                  </a:cubicBezTo>
                  <a:cubicBezTo>
                    <a:pt x="22444" y="10644"/>
                    <a:pt x="21553" y="9828"/>
                    <a:pt x="20657" y="9828"/>
                  </a:cubicBezTo>
                  <a:cubicBezTo>
                    <a:pt x="20456" y="9828"/>
                    <a:pt x="20256" y="9868"/>
                    <a:pt x="20062" y="9957"/>
                  </a:cubicBezTo>
                  <a:cubicBezTo>
                    <a:pt x="19217" y="10350"/>
                    <a:pt x="18931" y="11386"/>
                    <a:pt x="18515" y="12243"/>
                  </a:cubicBezTo>
                  <a:cubicBezTo>
                    <a:pt x="18192" y="12898"/>
                    <a:pt x="17505" y="13524"/>
                    <a:pt x="16852" y="13524"/>
                  </a:cubicBezTo>
                  <a:cubicBezTo>
                    <a:pt x="16662" y="13524"/>
                    <a:pt x="16474" y="13471"/>
                    <a:pt x="16300" y="13351"/>
                  </a:cubicBezTo>
                  <a:cubicBezTo>
                    <a:pt x="15800" y="13017"/>
                    <a:pt x="15740" y="12315"/>
                    <a:pt x="15812" y="11719"/>
                  </a:cubicBezTo>
                  <a:cubicBezTo>
                    <a:pt x="16098" y="9743"/>
                    <a:pt x="17491" y="7909"/>
                    <a:pt x="17181" y="5945"/>
                  </a:cubicBezTo>
                  <a:cubicBezTo>
                    <a:pt x="17065" y="5205"/>
                    <a:pt x="16488" y="4418"/>
                    <a:pt x="15794" y="4418"/>
                  </a:cubicBezTo>
                  <a:cubicBezTo>
                    <a:pt x="15706" y="4418"/>
                    <a:pt x="15617" y="4430"/>
                    <a:pt x="15526" y="4457"/>
                  </a:cubicBezTo>
                  <a:cubicBezTo>
                    <a:pt x="14633" y="4719"/>
                    <a:pt x="14621" y="5945"/>
                    <a:pt x="14633" y="6862"/>
                  </a:cubicBezTo>
                  <a:cubicBezTo>
                    <a:pt x="14681" y="9005"/>
                    <a:pt x="13871" y="11148"/>
                    <a:pt x="12442" y="12743"/>
                  </a:cubicBezTo>
                  <a:cubicBezTo>
                    <a:pt x="10811" y="11672"/>
                    <a:pt x="10585" y="9350"/>
                    <a:pt x="10918" y="7421"/>
                  </a:cubicBezTo>
                  <a:cubicBezTo>
                    <a:pt x="11240" y="5481"/>
                    <a:pt x="11954" y="3552"/>
                    <a:pt x="11573" y="1623"/>
                  </a:cubicBezTo>
                  <a:cubicBezTo>
                    <a:pt x="11466" y="1075"/>
                    <a:pt x="11228" y="528"/>
                    <a:pt x="10764" y="218"/>
                  </a:cubicBezTo>
                  <a:cubicBezTo>
                    <a:pt x="10538" y="67"/>
                    <a:pt x="10280" y="0"/>
                    <a:pt x="100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7690;p56"/>
            <p:cNvSpPr/>
            <p:nvPr/>
          </p:nvSpPr>
          <p:spPr>
            <a:xfrm>
              <a:off x="3498597" y="4522955"/>
              <a:ext cx="42615" cy="637544"/>
            </a:xfrm>
            <a:custGeom>
              <a:avLst/>
              <a:gdLst/>
              <a:ahLst/>
              <a:cxnLst/>
              <a:rect l="l" t="t" r="r" b="b"/>
              <a:pathLst>
                <a:path w="1322" h="19778" fill="none" extrusionOk="0">
                  <a:moveTo>
                    <a:pt x="1322" y="19777"/>
                  </a:moveTo>
                  <a:cubicBezTo>
                    <a:pt x="226" y="18313"/>
                    <a:pt x="48" y="16348"/>
                    <a:pt x="179" y="14526"/>
                  </a:cubicBezTo>
                  <a:cubicBezTo>
                    <a:pt x="310" y="12693"/>
                    <a:pt x="715" y="10871"/>
                    <a:pt x="596" y="9050"/>
                  </a:cubicBezTo>
                  <a:cubicBezTo>
                    <a:pt x="488" y="7442"/>
                    <a:pt x="0" y="5847"/>
                    <a:pt x="203" y="4251"/>
                  </a:cubicBezTo>
                  <a:cubicBezTo>
                    <a:pt x="393" y="2811"/>
                    <a:pt x="1107" y="1192"/>
                    <a:pt x="262" y="1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7691;p56"/>
            <p:cNvSpPr/>
            <p:nvPr/>
          </p:nvSpPr>
          <p:spPr>
            <a:xfrm>
              <a:off x="3561911" y="4659995"/>
              <a:ext cx="137450" cy="507798"/>
            </a:xfrm>
            <a:custGeom>
              <a:avLst/>
              <a:gdLst/>
              <a:ahLst/>
              <a:cxnLst/>
              <a:rect l="l" t="t" r="r" b="b"/>
              <a:pathLst>
                <a:path w="4264" h="15753" fill="none" extrusionOk="0">
                  <a:moveTo>
                    <a:pt x="227" y="15752"/>
                  </a:moveTo>
                  <a:cubicBezTo>
                    <a:pt x="108" y="13966"/>
                    <a:pt x="1" y="12085"/>
                    <a:pt x="834" y="10514"/>
                  </a:cubicBezTo>
                  <a:cubicBezTo>
                    <a:pt x="1334" y="9549"/>
                    <a:pt x="2144" y="8799"/>
                    <a:pt x="2668" y="7859"/>
                  </a:cubicBezTo>
                  <a:cubicBezTo>
                    <a:pt x="3227" y="6858"/>
                    <a:pt x="3442" y="5703"/>
                    <a:pt x="3608" y="4572"/>
                  </a:cubicBezTo>
                  <a:cubicBezTo>
                    <a:pt x="3870" y="3048"/>
                    <a:pt x="4073" y="1536"/>
                    <a:pt x="4263" y="0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7692;p56"/>
            <p:cNvSpPr/>
            <p:nvPr/>
          </p:nvSpPr>
          <p:spPr>
            <a:xfrm>
              <a:off x="3623323" y="4839621"/>
              <a:ext cx="219585" cy="325122"/>
            </a:xfrm>
            <a:custGeom>
              <a:avLst/>
              <a:gdLst/>
              <a:ahLst/>
              <a:cxnLst/>
              <a:rect l="l" t="t" r="r" b="b"/>
              <a:pathLst>
                <a:path w="6812" h="10086" fill="none" extrusionOk="0">
                  <a:moveTo>
                    <a:pt x="1" y="10085"/>
                  </a:moveTo>
                  <a:cubicBezTo>
                    <a:pt x="144" y="8728"/>
                    <a:pt x="846" y="7454"/>
                    <a:pt x="1894" y="6573"/>
                  </a:cubicBezTo>
                  <a:cubicBezTo>
                    <a:pt x="2513" y="6037"/>
                    <a:pt x="3263" y="5668"/>
                    <a:pt x="3930" y="5168"/>
                  </a:cubicBezTo>
                  <a:cubicBezTo>
                    <a:pt x="5561" y="3965"/>
                    <a:pt x="6633" y="2036"/>
                    <a:pt x="6811" y="1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7693;p56"/>
            <p:cNvSpPr/>
            <p:nvPr/>
          </p:nvSpPr>
          <p:spPr>
            <a:xfrm>
              <a:off x="3287089" y="4891039"/>
              <a:ext cx="204596" cy="271000"/>
            </a:xfrm>
            <a:custGeom>
              <a:avLst/>
              <a:gdLst/>
              <a:ahLst/>
              <a:cxnLst/>
              <a:rect l="l" t="t" r="r" b="b"/>
              <a:pathLst>
                <a:path w="6347" h="8407" fill="none" extrusionOk="0">
                  <a:moveTo>
                    <a:pt x="6347" y="8407"/>
                  </a:moveTo>
                  <a:cubicBezTo>
                    <a:pt x="6049" y="7526"/>
                    <a:pt x="5752" y="6621"/>
                    <a:pt x="5192" y="5883"/>
                  </a:cubicBezTo>
                  <a:cubicBezTo>
                    <a:pt x="4013" y="4382"/>
                    <a:pt x="1918" y="3811"/>
                    <a:pt x="787" y="2299"/>
                  </a:cubicBezTo>
                  <a:cubicBezTo>
                    <a:pt x="299" y="1644"/>
                    <a:pt x="13" y="822"/>
                    <a:pt x="1" y="1"/>
                  </a:cubicBezTo>
                </a:path>
              </a:pathLst>
            </a:custGeom>
            <a:noFill/>
            <a:ln w="1775" cap="rnd" cmpd="sng">
              <a:solidFill>
                <a:srgbClr val="FFFFFF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" name="Google Shape;7694;p56"/>
          <p:cNvSpPr/>
          <p:nvPr/>
        </p:nvSpPr>
        <p:spPr>
          <a:xfrm>
            <a:off x="7088896" y="309564"/>
            <a:ext cx="982942" cy="272515"/>
          </a:xfrm>
          <a:custGeom>
            <a:avLst/>
            <a:gdLst/>
            <a:ahLst/>
            <a:cxnLst/>
            <a:rect l="l" t="t" r="r" b="b"/>
            <a:pathLst>
              <a:path w="30493" h="8454" extrusionOk="0">
                <a:moveTo>
                  <a:pt x="15229" y="0"/>
                </a:moveTo>
                <a:cubicBezTo>
                  <a:pt x="11871" y="0"/>
                  <a:pt x="9050" y="2227"/>
                  <a:pt x="8145" y="5299"/>
                </a:cubicBezTo>
                <a:cubicBezTo>
                  <a:pt x="7299" y="4691"/>
                  <a:pt x="6240" y="4334"/>
                  <a:pt x="5109" y="4334"/>
                </a:cubicBezTo>
                <a:cubicBezTo>
                  <a:pt x="2584" y="4334"/>
                  <a:pt x="501" y="6096"/>
                  <a:pt x="1" y="8454"/>
                </a:cubicBezTo>
                <a:lnTo>
                  <a:pt x="30493" y="8454"/>
                </a:lnTo>
                <a:cubicBezTo>
                  <a:pt x="30005" y="6096"/>
                  <a:pt x="27909" y="4334"/>
                  <a:pt x="25409" y="4334"/>
                </a:cubicBezTo>
                <a:cubicBezTo>
                  <a:pt x="24278" y="4334"/>
                  <a:pt x="23230" y="4691"/>
                  <a:pt x="22373" y="5299"/>
                </a:cubicBezTo>
                <a:cubicBezTo>
                  <a:pt x="21480" y="2227"/>
                  <a:pt x="18634" y="0"/>
                  <a:pt x="1528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7695;p56"/>
          <p:cNvSpPr/>
          <p:nvPr/>
        </p:nvSpPr>
        <p:spPr>
          <a:xfrm>
            <a:off x="-312025" y="294015"/>
            <a:ext cx="1672642" cy="464023"/>
          </a:xfrm>
          <a:custGeom>
            <a:avLst/>
            <a:gdLst/>
            <a:ahLst/>
            <a:cxnLst/>
            <a:rect l="l" t="t" r="r" b="b"/>
            <a:pathLst>
              <a:path w="51889" h="14395" extrusionOk="0">
                <a:moveTo>
                  <a:pt x="25873" y="0"/>
                </a:moveTo>
                <a:cubicBezTo>
                  <a:pt x="20170" y="0"/>
                  <a:pt x="15348" y="3810"/>
                  <a:pt x="13824" y="9025"/>
                </a:cubicBezTo>
                <a:cubicBezTo>
                  <a:pt x="12372" y="7977"/>
                  <a:pt x="10598" y="7370"/>
                  <a:pt x="8681" y="7370"/>
                </a:cubicBezTo>
                <a:cubicBezTo>
                  <a:pt x="4406" y="7370"/>
                  <a:pt x="846" y="10370"/>
                  <a:pt x="1" y="14395"/>
                </a:cubicBezTo>
                <a:lnTo>
                  <a:pt x="51888" y="14395"/>
                </a:lnTo>
                <a:cubicBezTo>
                  <a:pt x="51019" y="10370"/>
                  <a:pt x="47471" y="7370"/>
                  <a:pt x="43197" y="7370"/>
                </a:cubicBezTo>
                <a:cubicBezTo>
                  <a:pt x="41280" y="7370"/>
                  <a:pt x="39494" y="7977"/>
                  <a:pt x="38041" y="9025"/>
                </a:cubicBezTo>
                <a:cubicBezTo>
                  <a:pt x="36517" y="3810"/>
                  <a:pt x="31707" y="0"/>
                  <a:pt x="2599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7696;p56"/>
          <p:cNvSpPr/>
          <p:nvPr/>
        </p:nvSpPr>
        <p:spPr>
          <a:xfrm>
            <a:off x="3513799" y="198439"/>
            <a:ext cx="1236631" cy="343142"/>
          </a:xfrm>
          <a:custGeom>
            <a:avLst/>
            <a:gdLst/>
            <a:ahLst/>
            <a:cxnLst/>
            <a:rect l="l" t="t" r="r" b="b"/>
            <a:pathLst>
              <a:path w="38363" h="10645" extrusionOk="0">
                <a:moveTo>
                  <a:pt x="19134" y="0"/>
                </a:moveTo>
                <a:cubicBezTo>
                  <a:pt x="14919" y="0"/>
                  <a:pt x="11359" y="2822"/>
                  <a:pt x="10228" y="6679"/>
                </a:cubicBezTo>
                <a:cubicBezTo>
                  <a:pt x="9156" y="5906"/>
                  <a:pt x="7846" y="5453"/>
                  <a:pt x="6418" y="5453"/>
                </a:cubicBezTo>
                <a:cubicBezTo>
                  <a:pt x="3262" y="5453"/>
                  <a:pt x="631" y="7668"/>
                  <a:pt x="0" y="10644"/>
                </a:cubicBezTo>
                <a:lnTo>
                  <a:pt x="38362" y="10644"/>
                </a:lnTo>
                <a:cubicBezTo>
                  <a:pt x="37719" y="7691"/>
                  <a:pt x="35088" y="5453"/>
                  <a:pt x="31933" y="5453"/>
                </a:cubicBezTo>
                <a:cubicBezTo>
                  <a:pt x="30516" y="5453"/>
                  <a:pt x="29194" y="5917"/>
                  <a:pt x="28123" y="6679"/>
                </a:cubicBezTo>
                <a:cubicBezTo>
                  <a:pt x="26992" y="2822"/>
                  <a:pt x="23432" y="0"/>
                  <a:pt x="192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7697;p56"/>
          <p:cNvSpPr/>
          <p:nvPr/>
        </p:nvSpPr>
        <p:spPr>
          <a:xfrm>
            <a:off x="207315" y="422577"/>
            <a:ext cx="270226" cy="276609"/>
          </a:xfrm>
          <a:custGeom>
            <a:avLst/>
            <a:gdLst/>
            <a:ahLst/>
            <a:cxnLst/>
            <a:rect l="l" t="t" r="r" b="b"/>
            <a:pathLst>
              <a:path w="8383" h="8581" extrusionOk="0">
                <a:moveTo>
                  <a:pt x="8382" y="1"/>
                </a:moveTo>
                <a:cubicBezTo>
                  <a:pt x="6739" y="96"/>
                  <a:pt x="5108" y="429"/>
                  <a:pt x="3643" y="1203"/>
                </a:cubicBezTo>
                <a:cubicBezTo>
                  <a:pt x="2084" y="2060"/>
                  <a:pt x="774" y="3442"/>
                  <a:pt x="286" y="5156"/>
                </a:cubicBezTo>
                <a:cubicBezTo>
                  <a:pt x="0" y="6120"/>
                  <a:pt x="48" y="7263"/>
                  <a:pt x="738" y="7966"/>
                </a:cubicBezTo>
                <a:cubicBezTo>
                  <a:pt x="1163" y="8380"/>
                  <a:pt x="1759" y="8580"/>
                  <a:pt x="2352" y="8580"/>
                </a:cubicBezTo>
                <a:cubicBezTo>
                  <a:pt x="2457" y="8580"/>
                  <a:pt x="2563" y="8574"/>
                  <a:pt x="2667" y="8561"/>
                </a:cubicBezTo>
                <a:cubicBezTo>
                  <a:pt x="3346" y="8466"/>
                  <a:pt x="3989" y="8145"/>
                  <a:pt x="4536" y="7728"/>
                </a:cubicBezTo>
                <a:cubicBezTo>
                  <a:pt x="5775" y="6823"/>
                  <a:pt x="6620" y="5501"/>
                  <a:pt x="7203" y="4120"/>
                </a:cubicBezTo>
                <a:cubicBezTo>
                  <a:pt x="7751" y="2799"/>
                  <a:pt x="8084" y="1406"/>
                  <a:pt x="83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7698;p56"/>
          <p:cNvSpPr/>
          <p:nvPr/>
        </p:nvSpPr>
        <p:spPr>
          <a:xfrm>
            <a:off x="-150420" y="-239575"/>
            <a:ext cx="977945" cy="1238017"/>
          </a:xfrm>
          <a:custGeom>
            <a:avLst/>
            <a:gdLst/>
            <a:ahLst/>
            <a:cxnLst/>
            <a:rect l="l" t="t" r="r" b="b"/>
            <a:pathLst>
              <a:path w="30338" h="38406" extrusionOk="0">
                <a:moveTo>
                  <a:pt x="16923" y="0"/>
                </a:moveTo>
                <a:cubicBezTo>
                  <a:pt x="15690" y="0"/>
                  <a:pt x="14412" y="418"/>
                  <a:pt x="13347" y="1062"/>
                </a:cubicBezTo>
                <a:cubicBezTo>
                  <a:pt x="11407" y="2217"/>
                  <a:pt x="9906" y="4051"/>
                  <a:pt x="9144" y="6170"/>
                </a:cubicBezTo>
                <a:cubicBezTo>
                  <a:pt x="7656" y="4813"/>
                  <a:pt x="6120" y="3420"/>
                  <a:pt x="4549" y="1955"/>
                </a:cubicBezTo>
                <a:cubicBezTo>
                  <a:pt x="4461" y="1867"/>
                  <a:pt x="4346" y="1825"/>
                  <a:pt x="4232" y="1825"/>
                </a:cubicBezTo>
                <a:cubicBezTo>
                  <a:pt x="4146" y="1825"/>
                  <a:pt x="4061" y="1849"/>
                  <a:pt x="3989" y="1896"/>
                </a:cubicBezTo>
                <a:cubicBezTo>
                  <a:pt x="3965" y="1907"/>
                  <a:pt x="3930" y="1943"/>
                  <a:pt x="3906" y="1967"/>
                </a:cubicBezTo>
                <a:cubicBezTo>
                  <a:pt x="3727" y="2146"/>
                  <a:pt x="3739" y="2443"/>
                  <a:pt x="3918" y="2610"/>
                </a:cubicBezTo>
                <a:cubicBezTo>
                  <a:pt x="5549" y="4134"/>
                  <a:pt x="7120" y="5515"/>
                  <a:pt x="8621" y="6825"/>
                </a:cubicBezTo>
                <a:cubicBezTo>
                  <a:pt x="8248" y="6812"/>
                  <a:pt x="7876" y="6805"/>
                  <a:pt x="7503" y="6805"/>
                </a:cubicBezTo>
                <a:cubicBezTo>
                  <a:pt x="6169" y="6805"/>
                  <a:pt x="4831" y="6891"/>
                  <a:pt x="3501" y="7087"/>
                </a:cubicBezTo>
                <a:cubicBezTo>
                  <a:pt x="2310" y="7253"/>
                  <a:pt x="1001" y="7611"/>
                  <a:pt x="393" y="8634"/>
                </a:cubicBezTo>
                <a:cubicBezTo>
                  <a:pt x="36" y="9242"/>
                  <a:pt x="0" y="10016"/>
                  <a:pt x="179" y="10718"/>
                </a:cubicBezTo>
                <a:cubicBezTo>
                  <a:pt x="358" y="11421"/>
                  <a:pt x="751" y="12040"/>
                  <a:pt x="1167" y="12623"/>
                </a:cubicBezTo>
                <a:cubicBezTo>
                  <a:pt x="1775" y="13456"/>
                  <a:pt x="2501" y="14218"/>
                  <a:pt x="3418" y="14683"/>
                </a:cubicBezTo>
                <a:cubicBezTo>
                  <a:pt x="3939" y="14940"/>
                  <a:pt x="4526" y="15090"/>
                  <a:pt x="5104" y="15090"/>
                </a:cubicBezTo>
                <a:cubicBezTo>
                  <a:pt x="5542" y="15090"/>
                  <a:pt x="5975" y="15004"/>
                  <a:pt x="6370" y="14814"/>
                </a:cubicBezTo>
                <a:cubicBezTo>
                  <a:pt x="7525" y="14278"/>
                  <a:pt x="8132" y="13028"/>
                  <a:pt x="8561" y="11849"/>
                </a:cubicBezTo>
                <a:cubicBezTo>
                  <a:pt x="9049" y="10516"/>
                  <a:pt x="9406" y="9146"/>
                  <a:pt x="9668" y="7730"/>
                </a:cubicBezTo>
                <a:cubicBezTo>
                  <a:pt x="11419" y="9277"/>
                  <a:pt x="13062" y="10789"/>
                  <a:pt x="14550" y="12480"/>
                </a:cubicBezTo>
                <a:cubicBezTo>
                  <a:pt x="12323" y="12480"/>
                  <a:pt x="10109" y="13528"/>
                  <a:pt x="8787" y="15338"/>
                </a:cubicBezTo>
                <a:cubicBezTo>
                  <a:pt x="8073" y="16302"/>
                  <a:pt x="7609" y="17505"/>
                  <a:pt x="7763" y="18707"/>
                </a:cubicBezTo>
                <a:cubicBezTo>
                  <a:pt x="7906" y="19898"/>
                  <a:pt x="8740" y="21065"/>
                  <a:pt x="9918" y="21326"/>
                </a:cubicBezTo>
                <a:cubicBezTo>
                  <a:pt x="10116" y="21376"/>
                  <a:pt x="10318" y="21399"/>
                  <a:pt x="10521" y="21399"/>
                </a:cubicBezTo>
                <a:cubicBezTo>
                  <a:pt x="11248" y="21399"/>
                  <a:pt x="11985" y="21101"/>
                  <a:pt x="12562" y="20636"/>
                </a:cubicBezTo>
                <a:cubicBezTo>
                  <a:pt x="13312" y="20053"/>
                  <a:pt x="13836" y="19231"/>
                  <a:pt x="14252" y="18386"/>
                </a:cubicBezTo>
                <a:cubicBezTo>
                  <a:pt x="14979" y="16909"/>
                  <a:pt x="15419" y="15302"/>
                  <a:pt x="15586" y="13683"/>
                </a:cubicBezTo>
                <a:cubicBezTo>
                  <a:pt x="18158" y="16897"/>
                  <a:pt x="20182" y="20779"/>
                  <a:pt x="21408" y="26482"/>
                </a:cubicBezTo>
                <a:cubicBezTo>
                  <a:pt x="19622" y="27256"/>
                  <a:pt x="17967" y="28339"/>
                  <a:pt x="16538" y="29661"/>
                </a:cubicBezTo>
                <a:cubicBezTo>
                  <a:pt x="16253" y="29935"/>
                  <a:pt x="15955" y="30220"/>
                  <a:pt x="15776" y="30554"/>
                </a:cubicBezTo>
                <a:cubicBezTo>
                  <a:pt x="15586" y="30911"/>
                  <a:pt x="15514" y="31328"/>
                  <a:pt x="15657" y="31709"/>
                </a:cubicBezTo>
                <a:cubicBezTo>
                  <a:pt x="15812" y="32090"/>
                  <a:pt x="16181" y="32364"/>
                  <a:pt x="16574" y="32459"/>
                </a:cubicBezTo>
                <a:cubicBezTo>
                  <a:pt x="16721" y="32500"/>
                  <a:pt x="16875" y="32519"/>
                  <a:pt x="17032" y="32519"/>
                </a:cubicBezTo>
                <a:cubicBezTo>
                  <a:pt x="17281" y="32519"/>
                  <a:pt x="17535" y="32472"/>
                  <a:pt x="17777" y="32399"/>
                </a:cubicBezTo>
                <a:cubicBezTo>
                  <a:pt x="18979" y="32078"/>
                  <a:pt x="19979" y="31161"/>
                  <a:pt x="20622" y="30089"/>
                </a:cubicBezTo>
                <a:cubicBezTo>
                  <a:pt x="21110" y="29280"/>
                  <a:pt x="21408" y="28363"/>
                  <a:pt x="21598" y="27434"/>
                </a:cubicBezTo>
                <a:cubicBezTo>
                  <a:pt x="21753" y="28208"/>
                  <a:pt x="21884" y="29006"/>
                  <a:pt x="22003" y="29863"/>
                </a:cubicBezTo>
                <a:cubicBezTo>
                  <a:pt x="20813" y="31375"/>
                  <a:pt x="20241" y="33399"/>
                  <a:pt x="20515" y="35328"/>
                </a:cubicBezTo>
                <a:cubicBezTo>
                  <a:pt x="20646" y="36316"/>
                  <a:pt x="21015" y="37328"/>
                  <a:pt x="21813" y="37936"/>
                </a:cubicBezTo>
                <a:cubicBezTo>
                  <a:pt x="22206" y="38239"/>
                  <a:pt x="22715" y="38406"/>
                  <a:pt x="23209" y="38406"/>
                </a:cubicBezTo>
                <a:cubicBezTo>
                  <a:pt x="23703" y="38406"/>
                  <a:pt x="24182" y="38239"/>
                  <a:pt x="24515" y="37876"/>
                </a:cubicBezTo>
                <a:cubicBezTo>
                  <a:pt x="25218" y="37102"/>
                  <a:pt x="25004" y="35888"/>
                  <a:pt x="24670" y="34888"/>
                </a:cubicBezTo>
                <a:cubicBezTo>
                  <a:pt x="24254" y="33638"/>
                  <a:pt x="23682" y="32459"/>
                  <a:pt x="23099" y="31280"/>
                </a:cubicBezTo>
                <a:cubicBezTo>
                  <a:pt x="22980" y="30078"/>
                  <a:pt x="22837" y="28923"/>
                  <a:pt x="22646" y="27827"/>
                </a:cubicBezTo>
                <a:lnTo>
                  <a:pt x="22646" y="27827"/>
                </a:lnTo>
                <a:cubicBezTo>
                  <a:pt x="23158" y="28351"/>
                  <a:pt x="23730" y="28816"/>
                  <a:pt x="24373" y="29173"/>
                </a:cubicBezTo>
                <a:cubicBezTo>
                  <a:pt x="25157" y="29608"/>
                  <a:pt x="26052" y="29878"/>
                  <a:pt x="26947" y="29878"/>
                </a:cubicBezTo>
                <a:cubicBezTo>
                  <a:pt x="27302" y="29878"/>
                  <a:pt x="27656" y="29835"/>
                  <a:pt x="28004" y="29744"/>
                </a:cubicBezTo>
                <a:cubicBezTo>
                  <a:pt x="28385" y="29637"/>
                  <a:pt x="28778" y="29470"/>
                  <a:pt x="29076" y="29173"/>
                </a:cubicBezTo>
                <a:cubicBezTo>
                  <a:pt x="29349" y="28887"/>
                  <a:pt x="29528" y="28470"/>
                  <a:pt x="29468" y="28054"/>
                </a:cubicBezTo>
                <a:cubicBezTo>
                  <a:pt x="29409" y="27673"/>
                  <a:pt x="29135" y="27339"/>
                  <a:pt x="28790" y="27137"/>
                </a:cubicBezTo>
                <a:cubicBezTo>
                  <a:pt x="28456" y="26922"/>
                  <a:pt x="28064" y="26827"/>
                  <a:pt x="27683" y="26732"/>
                </a:cubicBezTo>
                <a:cubicBezTo>
                  <a:pt x="26434" y="26458"/>
                  <a:pt x="25155" y="26326"/>
                  <a:pt x="23872" y="26326"/>
                </a:cubicBezTo>
                <a:cubicBezTo>
                  <a:pt x="23368" y="26326"/>
                  <a:pt x="22864" y="26346"/>
                  <a:pt x="22360" y="26387"/>
                </a:cubicBezTo>
                <a:cubicBezTo>
                  <a:pt x="21956" y="24517"/>
                  <a:pt x="21420" y="22815"/>
                  <a:pt x="20801" y="21243"/>
                </a:cubicBezTo>
                <a:lnTo>
                  <a:pt x="20801" y="21243"/>
                </a:lnTo>
                <a:cubicBezTo>
                  <a:pt x="22413" y="22787"/>
                  <a:pt x="24632" y="23714"/>
                  <a:pt x="26858" y="23714"/>
                </a:cubicBezTo>
                <a:cubicBezTo>
                  <a:pt x="26966" y="23714"/>
                  <a:pt x="27074" y="23712"/>
                  <a:pt x="27182" y="23708"/>
                </a:cubicBezTo>
                <a:cubicBezTo>
                  <a:pt x="27837" y="23684"/>
                  <a:pt x="28516" y="23589"/>
                  <a:pt x="29087" y="23267"/>
                </a:cubicBezTo>
                <a:cubicBezTo>
                  <a:pt x="29671" y="22958"/>
                  <a:pt x="30147" y="22386"/>
                  <a:pt x="30219" y="21731"/>
                </a:cubicBezTo>
                <a:cubicBezTo>
                  <a:pt x="30338" y="20707"/>
                  <a:pt x="29504" y="19826"/>
                  <a:pt x="28635" y="19291"/>
                </a:cubicBezTo>
                <a:cubicBezTo>
                  <a:pt x="27475" y="18581"/>
                  <a:pt x="26118" y="18234"/>
                  <a:pt x="24760" y="18234"/>
                </a:cubicBezTo>
                <a:cubicBezTo>
                  <a:pt x="23108" y="18234"/>
                  <a:pt x="21453" y="18749"/>
                  <a:pt x="20146" y="19755"/>
                </a:cubicBezTo>
                <a:cubicBezTo>
                  <a:pt x="18920" y="17136"/>
                  <a:pt x="17407" y="14873"/>
                  <a:pt x="15681" y="12790"/>
                </a:cubicBezTo>
                <a:lnTo>
                  <a:pt x="15681" y="12790"/>
                </a:lnTo>
                <a:cubicBezTo>
                  <a:pt x="17657" y="14421"/>
                  <a:pt x="20027" y="15552"/>
                  <a:pt x="22539" y="16052"/>
                </a:cubicBezTo>
                <a:cubicBezTo>
                  <a:pt x="23098" y="16152"/>
                  <a:pt x="23657" y="16231"/>
                  <a:pt x="24216" y="16231"/>
                </a:cubicBezTo>
                <a:cubicBezTo>
                  <a:pt x="24526" y="16231"/>
                  <a:pt x="24836" y="16207"/>
                  <a:pt x="25146" y="16147"/>
                </a:cubicBezTo>
                <a:cubicBezTo>
                  <a:pt x="26004" y="15993"/>
                  <a:pt x="26837" y="15540"/>
                  <a:pt x="27302" y="14802"/>
                </a:cubicBezTo>
                <a:cubicBezTo>
                  <a:pt x="27837" y="13968"/>
                  <a:pt x="27837" y="12873"/>
                  <a:pt x="27492" y="11944"/>
                </a:cubicBezTo>
                <a:cubicBezTo>
                  <a:pt x="26932" y="10408"/>
                  <a:pt x="25516" y="9289"/>
                  <a:pt x="23944" y="8884"/>
                </a:cubicBezTo>
                <a:cubicBezTo>
                  <a:pt x="23436" y="8759"/>
                  <a:pt x="22918" y="8700"/>
                  <a:pt x="22398" y="8700"/>
                </a:cubicBezTo>
                <a:cubicBezTo>
                  <a:pt x="21297" y="8700"/>
                  <a:pt x="20193" y="8963"/>
                  <a:pt x="19181" y="9408"/>
                </a:cubicBezTo>
                <a:cubicBezTo>
                  <a:pt x="17693" y="10063"/>
                  <a:pt x="16395" y="11087"/>
                  <a:pt x="15217" y="12218"/>
                </a:cubicBezTo>
                <a:lnTo>
                  <a:pt x="15205" y="12242"/>
                </a:lnTo>
                <a:cubicBezTo>
                  <a:pt x="13419" y="10182"/>
                  <a:pt x="11442" y="8277"/>
                  <a:pt x="9323" y="6348"/>
                </a:cubicBezTo>
                <a:lnTo>
                  <a:pt x="9323" y="6348"/>
                </a:lnTo>
                <a:cubicBezTo>
                  <a:pt x="11835" y="7861"/>
                  <a:pt x="14812" y="8503"/>
                  <a:pt x="17765" y="8527"/>
                </a:cubicBezTo>
                <a:cubicBezTo>
                  <a:pt x="18550" y="8527"/>
                  <a:pt x="19372" y="8492"/>
                  <a:pt x="20110" y="8230"/>
                </a:cubicBezTo>
                <a:cubicBezTo>
                  <a:pt x="20860" y="7968"/>
                  <a:pt x="21563" y="7456"/>
                  <a:pt x="21884" y="6741"/>
                </a:cubicBezTo>
                <a:cubicBezTo>
                  <a:pt x="22396" y="5646"/>
                  <a:pt x="21979" y="4348"/>
                  <a:pt x="21420" y="3277"/>
                </a:cubicBezTo>
                <a:cubicBezTo>
                  <a:pt x="20920" y="2277"/>
                  <a:pt x="20277" y="1300"/>
                  <a:pt x="19360" y="681"/>
                </a:cubicBezTo>
                <a:cubicBezTo>
                  <a:pt x="18629" y="205"/>
                  <a:pt x="17787" y="0"/>
                  <a:pt x="1692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7699;p56"/>
          <p:cNvSpPr/>
          <p:nvPr/>
        </p:nvSpPr>
        <p:spPr>
          <a:xfrm>
            <a:off x="8649124" y="4375115"/>
            <a:ext cx="355423" cy="188768"/>
          </a:xfrm>
          <a:custGeom>
            <a:avLst/>
            <a:gdLst/>
            <a:ahLst/>
            <a:cxnLst/>
            <a:rect l="l" t="t" r="r" b="b"/>
            <a:pathLst>
              <a:path w="11026" h="5856" extrusionOk="0">
                <a:moveTo>
                  <a:pt x="3174" y="0"/>
                </a:moveTo>
                <a:cubicBezTo>
                  <a:pt x="2528" y="0"/>
                  <a:pt x="1881" y="126"/>
                  <a:pt x="1334" y="444"/>
                </a:cubicBezTo>
                <a:cubicBezTo>
                  <a:pt x="738" y="789"/>
                  <a:pt x="250" y="1384"/>
                  <a:pt x="143" y="2063"/>
                </a:cubicBezTo>
                <a:cubicBezTo>
                  <a:pt x="0" y="3063"/>
                  <a:pt x="667" y="4003"/>
                  <a:pt x="1453" y="4611"/>
                </a:cubicBezTo>
                <a:cubicBezTo>
                  <a:pt x="2579" y="5462"/>
                  <a:pt x="3990" y="5855"/>
                  <a:pt x="5407" y="5855"/>
                </a:cubicBezTo>
                <a:cubicBezTo>
                  <a:pt x="5773" y="5855"/>
                  <a:pt x="6139" y="5829"/>
                  <a:pt x="6501" y="5778"/>
                </a:cubicBezTo>
                <a:cubicBezTo>
                  <a:pt x="8120" y="5551"/>
                  <a:pt x="9656" y="4849"/>
                  <a:pt x="11025" y="3944"/>
                </a:cubicBezTo>
                <a:cubicBezTo>
                  <a:pt x="9942" y="3003"/>
                  <a:pt x="8847" y="2063"/>
                  <a:pt x="7620" y="1325"/>
                </a:cubicBezTo>
                <a:cubicBezTo>
                  <a:pt x="6322" y="551"/>
                  <a:pt x="4846" y="3"/>
                  <a:pt x="3346" y="3"/>
                </a:cubicBezTo>
                <a:cubicBezTo>
                  <a:pt x="3289" y="1"/>
                  <a:pt x="3231" y="0"/>
                  <a:pt x="31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7700;p56"/>
          <p:cNvSpPr/>
          <p:nvPr/>
        </p:nvSpPr>
        <p:spPr>
          <a:xfrm>
            <a:off x="8680587" y="3953904"/>
            <a:ext cx="711588" cy="1327824"/>
          </a:xfrm>
          <a:custGeom>
            <a:avLst/>
            <a:gdLst/>
            <a:ahLst/>
            <a:cxnLst/>
            <a:rect l="l" t="t" r="r" b="b"/>
            <a:pathLst>
              <a:path w="22075" h="41192" extrusionOk="0">
                <a:moveTo>
                  <a:pt x="3436" y="0"/>
                </a:moveTo>
                <a:cubicBezTo>
                  <a:pt x="2576" y="0"/>
                  <a:pt x="1759" y="739"/>
                  <a:pt x="1524" y="1591"/>
                </a:cubicBezTo>
                <a:cubicBezTo>
                  <a:pt x="1251" y="2556"/>
                  <a:pt x="1548" y="3580"/>
                  <a:pt x="2025" y="4461"/>
                </a:cubicBezTo>
                <a:cubicBezTo>
                  <a:pt x="2965" y="6163"/>
                  <a:pt x="4596" y="7449"/>
                  <a:pt x="6477" y="7973"/>
                </a:cubicBezTo>
                <a:cubicBezTo>
                  <a:pt x="6882" y="8723"/>
                  <a:pt x="7251" y="9450"/>
                  <a:pt x="7597" y="10164"/>
                </a:cubicBezTo>
                <a:cubicBezTo>
                  <a:pt x="6882" y="9521"/>
                  <a:pt x="6108" y="8973"/>
                  <a:pt x="5227" y="8604"/>
                </a:cubicBezTo>
                <a:cubicBezTo>
                  <a:pt x="4571" y="8317"/>
                  <a:pt x="3845" y="8156"/>
                  <a:pt x="3124" y="8156"/>
                </a:cubicBezTo>
                <a:cubicBezTo>
                  <a:pt x="2589" y="8156"/>
                  <a:pt x="2057" y="8245"/>
                  <a:pt x="1560" y="8437"/>
                </a:cubicBezTo>
                <a:cubicBezTo>
                  <a:pt x="1191" y="8580"/>
                  <a:pt x="822" y="8795"/>
                  <a:pt x="572" y="9104"/>
                </a:cubicBezTo>
                <a:cubicBezTo>
                  <a:pt x="310" y="9414"/>
                  <a:pt x="179" y="9854"/>
                  <a:pt x="286" y="10247"/>
                </a:cubicBezTo>
                <a:cubicBezTo>
                  <a:pt x="393" y="10640"/>
                  <a:pt x="703" y="10938"/>
                  <a:pt x="1060" y="11104"/>
                </a:cubicBezTo>
                <a:cubicBezTo>
                  <a:pt x="1417" y="11259"/>
                  <a:pt x="1822" y="11319"/>
                  <a:pt x="2203" y="11366"/>
                </a:cubicBezTo>
                <a:cubicBezTo>
                  <a:pt x="2850" y="11442"/>
                  <a:pt x="3500" y="11479"/>
                  <a:pt x="4149" y="11479"/>
                </a:cubicBezTo>
                <a:cubicBezTo>
                  <a:pt x="5447" y="11479"/>
                  <a:pt x="6743" y="11331"/>
                  <a:pt x="8013" y="11045"/>
                </a:cubicBezTo>
                <a:cubicBezTo>
                  <a:pt x="10418" y="16343"/>
                  <a:pt x="11109" y="20689"/>
                  <a:pt x="10942" y="24797"/>
                </a:cubicBezTo>
                <a:cubicBezTo>
                  <a:pt x="9835" y="23570"/>
                  <a:pt x="8525" y="22546"/>
                  <a:pt x="7073" y="21796"/>
                </a:cubicBezTo>
                <a:cubicBezTo>
                  <a:pt x="6239" y="21368"/>
                  <a:pt x="5334" y="21022"/>
                  <a:pt x="4394" y="20999"/>
                </a:cubicBezTo>
                <a:cubicBezTo>
                  <a:pt x="4348" y="20997"/>
                  <a:pt x="4303" y="20996"/>
                  <a:pt x="4257" y="20996"/>
                </a:cubicBezTo>
                <a:cubicBezTo>
                  <a:pt x="3360" y="20996"/>
                  <a:pt x="2447" y="21331"/>
                  <a:pt x="1858" y="22011"/>
                </a:cubicBezTo>
                <a:cubicBezTo>
                  <a:pt x="1084" y="22927"/>
                  <a:pt x="1108" y="24356"/>
                  <a:pt x="1703" y="25404"/>
                </a:cubicBezTo>
                <a:cubicBezTo>
                  <a:pt x="2298" y="26440"/>
                  <a:pt x="3394" y="27142"/>
                  <a:pt x="4537" y="27499"/>
                </a:cubicBezTo>
                <a:cubicBezTo>
                  <a:pt x="5193" y="27705"/>
                  <a:pt x="5877" y="27804"/>
                  <a:pt x="6560" y="27804"/>
                </a:cubicBezTo>
                <a:cubicBezTo>
                  <a:pt x="8097" y="27804"/>
                  <a:pt x="9635" y="27303"/>
                  <a:pt x="10871" y="26380"/>
                </a:cubicBezTo>
                <a:lnTo>
                  <a:pt x="10871" y="26380"/>
                </a:lnTo>
                <a:cubicBezTo>
                  <a:pt x="10668" y="28630"/>
                  <a:pt x="10252" y="30821"/>
                  <a:pt x="9764" y="33107"/>
                </a:cubicBezTo>
                <a:cubicBezTo>
                  <a:pt x="8728" y="32143"/>
                  <a:pt x="7620" y="31250"/>
                  <a:pt x="6430" y="30464"/>
                </a:cubicBezTo>
                <a:cubicBezTo>
                  <a:pt x="5526" y="29875"/>
                  <a:pt x="4501" y="29329"/>
                  <a:pt x="3451" y="29329"/>
                </a:cubicBezTo>
                <a:cubicBezTo>
                  <a:pt x="3270" y="29329"/>
                  <a:pt x="3088" y="29346"/>
                  <a:pt x="2906" y="29381"/>
                </a:cubicBezTo>
                <a:cubicBezTo>
                  <a:pt x="1894" y="29571"/>
                  <a:pt x="1060" y="30333"/>
                  <a:pt x="596" y="31250"/>
                </a:cubicBezTo>
                <a:cubicBezTo>
                  <a:pt x="131" y="32167"/>
                  <a:pt x="0" y="33214"/>
                  <a:pt x="0" y="34238"/>
                </a:cubicBezTo>
                <a:cubicBezTo>
                  <a:pt x="0" y="34953"/>
                  <a:pt x="72" y="35691"/>
                  <a:pt x="346" y="36358"/>
                </a:cubicBezTo>
                <a:cubicBezTo>
                  <a:pt x="632" y="37024"/>
                  <a:pt x="1120" y="37632"/>
                  <a:pt x="1703" y="37917"/>
                </a:cubicBezTo>
                <a:cubicBezTo>
                  <a:pt x="2006" y="38044"/>
                  <a:pt x="2319" y="38098"/>
                  <a:pt x="2636" y="38098"/>
                </a:cubicBezTo>
                <a:cubicBezTo>
                  <a:pt x="3480" y="38098"/>
                  <a:pt x="4350" y="37717"/>
                  <a:pt x="5120" y="37310"/>
                </a:cubicBezTo>
                <a:cubicBezTo>
                  <a:pt x="6620" y="36500"/>
                  <a:pt x="8049" y="35548"/>
                  <a:pt x="9395" y="34476"/>
                </a:cubicBezTo>
                <a:lnTo>
                  <a:pt x="9395" y="34476"/>
                </a:lnTo>
                <a:cubicBezTo>
                  <a:pt x="8978" y="36429"/>
                  <a:pt x="8513" y="38465"/>
                  <a:pt x="8109" y="40656"/>
                </a:cubicBezTo>
                <a:cubicBezTo>
                  <a:pt x="8073" y="40906"/>
                  <a:pt x="8228" y="41144"/>
                  <a:pt x="8490" y="41191"/>
                </a:cubicBezTo>
                <a:lnTo>
                  <a:pt x="8609" y="41191"/>
                </a:lnTo>
                <a:cubicBezTo>
                  <a:pt x="8811" y="41180"/>
                  <a:pt x="8978" y="41025"/>
                  <a:pt x="9025" y="40822"/>
                </a:cubicBezTo>
                <a:cubicBezTo>
                  <a:pt x="9406" y="38703"/>
                  <a:pt x="9823" y="36679"/>
                  <a:pt x="10216" y="34703"/>
                </a:cubicBezTo>
                <a:cubicBezTo>
                  <a:pt x="11824" y="35768"/>
                  <a:pt x="13749" y="36357"/>
                  <a:pt x="15681" y="36357"/>
                </a:cubicBezTo>
                <a:cubicBezTo>
                  <a:pt x="15995" y="36357"/>
                  <a:pt x="16309" y="36342"/>
                  <a:pt x="16622" y="36310"/>
                </a:cubicBezTo>
                <a:cubicBezTo>
                  <a:pt x="18741" y="36108"/>
                  <a:pt x="20955" y="35012"/>
                  <a:pt x="21682" y="33036"/>
                </a:cubicBezTo>
                <a:cubicBezTo>
                  <a:pt x="22075" y="32000"/>
                  <a:pt x="22015" y="30833"/>
                  <a:pt x="21825" y="29738"/>
                </a:cubicBezTo>
                <a:cubicBezTo>
                  <a:pt x="21610" y="28547"/>
                  <a:pt x="21182" y="27249"/>
                  <a:pt x="20122" y="26666"/>
                </a:cubicBezTo>
                <a:cubicBezTo>
                  <a:pt x="19746" y="26461"/>
                  <a:pt x="19311" y="26370"/>
                  <a:pt x="18868" y="26370"/>
                </a:cubicBezTo>
                <a:cubicBezTo>
                  <a:pt x="18512" y="26370"/>
                  <a:pt x="18152" y="26429"/>
                  <a:pt x="17812" y="26535"/>
                </a:cubicBezTo>
                <a:cubicBezTo>
                  <a:pt x="17050" y="26773"/>
                  <a:pt x="16383" y="27214"/>
                  <a:pt x="15741" y="27690"/>
                </a:cubicBezTo>
                <a:cubicBezTo>
                  <a:pt x="13395" y="29452"/>
                  <a:pt x="11383" y="31762"/>
                  <a:pt x="10264" y="34464"/>
                </a:cubicBezTo>
                <a:cubicBezTo>
                  <a:pt x="10799" y="31655"/>
                  <a:pt x="11264" y="28940"/>
                  <a:pt x="11478" y="26237"/>
                </a:cubicBezTo>
                <a:lnTo>
                  <a:pt x="11502" y="26237"/>
                </a:lnTo>
                <a:cubicBezTo>
                  <a:pt x="12264" y="26345"/>
                  <a:pt x="13040" y="26409"/>
                  <a:pt x="13814" y="26409"/>
                </a:cubicBezTo>
                <a:cubicBezTo>
                  <a:pt x="14672" y="26409"/>
                  <a:pt x="15527" y="26330"/>
                  <a:pt x="16360" y="26142"/>
                </a:cubicBezTo>
                <a:cubicBezTo>
                  <a:pt x="17943" y="25773"/>
                  <a:pt x="19467" y="24987"/>
                  <a:pt x="20491" y="23725"/>
                </a:cubicBezTo>
                <a:cubicBezTo>
                  <a:pt x="21515" y="22475"/>
                  <a:pt x="21991" y="20713"/>
                  <a:pt x="21539" y="19153"/>
                </a:cubicBezTo>
                <a:cubicBezTo>
                  <a:pt x="21265" y="18201"/>
                  <a:pt x="20610" y="17320"/>
                  <a:pt x="19693" y="16962"/>
                </a:cubicBezTo>
                <a:cubicBezTo>
                  <a:pt x="19372" y="16841"/>
                  <a:pt x="19033" y="16786"/>
                  <a:pt x="18692" y="16786"/>
                </a:cubicBezTo>
                <a:cubicBezTo>
                  <a:pt x="18160" y="16786"/>
                  <a:pt x="17624" y="16921"/>
                  <a:pt x="17145" y="17153"/>
                </a:cubicBezTo>
                <a:cubicBezTo>
                  <a:pt x="16360" y="17534"/>
                  <a:pt x="15705" y="18141"/>
                  <a:pt x="15110" y="18784"/>
                </a:cubicBezTo>
                <a:cubicBezTo>
                  <a:pt x="13395" y="20653"/>
                  <a:pt x="12145" y="22975"/>
                  <a:pt x="11514" y="25451"/>
                </a:cubicBezTo>
                <a:cubicBezTo>
                  <a:pt x="11669" y="22737"/>
                  <a:pt x="11550" y="20010"/>
                  <a:pt x="10966" y="17189"/>
                </a:cubicBezTo>
                <a:lnTo>
                  <a:pt x="10966" y="17189"/>
                </a:lnTo>
                <a:cubicBezTo>
                  <a:pt x="11011" y="17189"/>
                  <a:pt x="11056" y="17190"/>
                  <a:pt x="11101" y="17190"/>
                </a:cubicBezTo>
                <a:cubicBezTo>
                  <a:pt x="14067" y="17190"/>
                  <a:pt x="16972" y="15266"/>
                  <a:pt x="18086" y="12509"/>
                </a:cubicBezTo>
                <a:cubicBezTo>
                  <a:pt x="18467" y="11557"/>
                  <a:pt x="18598" y="10354"/>
                  <a:pt x="17907" y="9616"/>
                </a:cubicBezTo>
                <a:cubicBezTo>
                  <a:pt x="17516" y="9215"/>
                  <a:pt x="16947" y="9025"/>
                  <a:pt x="16386" y="9025"/>
                </a:cubicBezTo>
                <a:cubicBezTo>
                  <a:pt x="16282" y="9025"/>
                  <a:pt x="16177" y="9032"/>
                  <a:pt x="16074" y="9045"/>
                </a:cubicBezTo>
                <a:cubicBezTo>
                  <a:pt x="15419" y="9140"/>
                  <a:pt x="14812" y="9461"/>
                  <a:pt x="14276" y="9831"/>
                </a:cubicBezTo>
                <a:cubicBezTo>
                  <a:pt x="12335" y="11176"/>
                  <a:pt x="11014" y="13319"/>
                  <a:pt x="10609" y="15629"/>
                </a:cubicBezTo>
                <a:cubicBezTo>
                  <a:pt x="10180" y="13986"/>
                  <a:pt x="9597" y="12295"/>
                  <a:pt x="8811" y="10545"/>
                </a:cubicBezTo>
                <a:cubicBezTo>
                  <a:pt x="10335" y="9616"/>
                  <a:pt x="11716" y="8461"/>
                  <a:pt x="12895" y="7116"/>
                </a:cubicBezTo>
                <a:cubicBezTo>
                  <a:pt x="13145" y="6818"/>
                  <a:pt x="13395" y="6485"/>
                  <a:pt x="13550" y="6128"/>
                </a:cubicBezTo>
                <a:cubicBezTo>
                  <a:pt x="13693" y="5770"/>
                  <a:pt x="13728" y="5330"/>
                  <a:pt x="13550" y="4985"/>
                </a:cubicBezTo>
                <a:cubicBezTo>
                  <a:pt x="13347" y="4616"/>
                  <a:pt x="12966" y="4389"/>
                  <a:pt x="12562" y="4330"/>
                </a:cubicBezTo>
                <a:cubicBezTo>
                  <a:pt x="12472" y="4317"/>
                  <a:pt x="12382" y="4311"/>
                  <a:pt x="12293" y="4311"/>
                </a:cubicBezTo>
                <a:cubicBezTo>
                  <a:pt x="11975" y="4311"/>
                  <a:pt x="11659" y="4388"/>
                  <a:pt x="11371" y="4508"/>
                </a:cubicBezTo>
                <a:cubicBezTo>
                  <a:pt x="10216" y="4973"/>
                  <a:pt x="9323" y="5961"/>
                  <a:pt x="8799" y="7116"/>
                </a:cubicBezTo>
                <a:cubicBezTo>
                  <a:pt x="8490" y="7771"/>
                  <a:pt x="8323" y="8485"/>
                  <a:pt x="8204" y="9211"/>
                </a:cubicBezTo>
                <a:cubicBezTo>
                  <a:pt x="7716" y="8211"/>
                  <a:pt x="7144" y="7199"/>
                  <a:pt x="6525" y="6163"/>
                </a:cubicBezTo>
                <a:cubicBezTo>
                  <a:pt x="6299" y="4866"/>
                  <a:pt x="6049" y="3580"/>
                  <a:pt x="5644" y="2330"/>
                </a:cubicBezTo>
                <a:cubicBezTo>
                  <a:pt x="5311" y="1341"/>
                  <a:pt x="4763" y="234"/>
                  <a:pt x="3739" y="32"/>
                </a:cubicBezTo>
                <a:cubicBezTo>
                  <a:pt x="3638" y="10"/>
                  <a:pt x="3537" y="0"/>
                  <a:pt x="34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7701;p56"/>
          <p:cNvSpPr/>
          <p:nvPr/>
        </p:nvSpPr>
        <p:spPr>
          <a:xfrm>
            <a:off x="8570820" y="3563802"/>
            <a:ext cx="90226" cy="69885"/>
          </a:xfrm>
          <a:custGeom>
            <a:avLst/>
            <a:gdLst/>
            <a:ahLst/>
            <a:cxnLst/>
            <a:rect l="l" t="t" r="r" b="b"/>
            <a:pathLst>
              <a:path w="2799" h="2168" extrusionOk="0">
                <a:moveTo>
                  <a:pt x="1382" y="0"/>
                </a:moveTo>
                <a:cubicBezTo>
                  <a:pt x="0" y="0"/>
                  <a:pt x="4" y="2167"/>
                  <a:pt x="1393" y="2167"/>
                </a:cubicBezTo>
                <a:cubicBezTo>
                  <a:pt x="2798" y="2167"/>
                  <a:pt x="2798" y="0"/>
                  <a:pt x="1393" y="0"/>
                </a:cubicBezTo>
                <a:cubicBezTo>
                  <a:pt x="1390" y="0"/>
                  <a:pt x="1386" y="0"/>
                  <a:pt x="13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7702;p56"/>
          <p:cNvSpPr/>
          <p:nvPr/>
        </p:nvSpPr>
        <p:spPr>
          <a:xfrm>
            <a:off x="8901670" y="3204357"/>
            <a:ext cx="170040" cy="162722"/>
          </a:xfrm>
          <a:custGeom>
            <a:avLst/>
            <a:gdLst/>
            <a:ahLst/>
            <a:cxnLst/>
            <a:rect l="l" t="t" r="r" b="b"/>
            <a:pathLst>
              <a:path w="5275" h="5048" extrusionOk="0">
                <a:moveTo>
                  <a:pt x="2552" y="1"/>
                </a:moveTo>
                <a:cubicBezTo>
                  <a:pt x="1198" y="1"/>
                  <a:pt x="0" y="1132"/>
                  <a:pt x="0" y="2530"/>
                </a:cubicBezTo>
                <a:cubicBezTo>
                  <a:pt x="0" y="3918"/>
                  <a:pt x="1198" y="5048"/>
                  <a:pt x="2552" y="5048"/>
                </a:cubicBezTo>
                <a:cubicBezTo>
                  <a:pt x="2766" y="5048"/>
                  <a:pt x="2985" y="5019"/>
                  <a:pt x="3203" y="4959"/>
                </a:cubicBezTo>
                <a:cubicBezTo>
                  <a:pt x="3275" y="4947"/>
                  <a:pt x="3370" y="4911"/>
                  <a:pt x="3441" y="4899"/>
                </a:cubicBezTo>
                <a:cubicBezTo>
                  <a:pt x="3965" y="4745"/>
                  <a:pt x="4394" y="4435"/>
                  <a:pt x="4715" y="4018"/>
                </a:cubicBezTo>
                <a:cubicBezTo>
                  <a:pt x="5049" y="3602"/>
                  <a:pt x="5275" y="3066"/>
                  <a:pt x="5251" y="2530"/>
                </a:cubicBezTo>
                <a:cubicBezTo>
                  <a:pt x="5239" y="2102"/>
                  <a:pt x="5120" y="1673"/>
                  <a:pt x="4918" y="1280"/>
                </a:cubicBezTo>
                <a:cubicBezTo>
                  <a:pt x="4632" y="744"/>
                  <a:pt x="4025" y="316"/>
                  <a:pt x="3441" y="149"/>
                </a:cubicBezTo>
                <a:cubicBezTo>
                  <a:pt x="3370" y="137"/>
                  <a:pt x="3275" y="101"/>
                  <a:pt x="3203" y="89"/>
                </a:cubicBezTo>
                <a:cubicBezTo>
                  <a:pt x="2985" y="29"/>
                  <a:pt x="2767" y="1"/>
                  <a:pt x="25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TextBox 3"/>
          <p:cNvSpPr txBox="1"/>
          <p:nvPr/>
        </p:nvSpPr>
        <p:spPr>
          <a:xfrm>
            <a:off x="3256000" y="4145595"/>
            <a:ext cx="2927970" cy="400110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/>
              <a:t>Hộp</a:t>
            </a:r>
            <a:r>
              <a:rPr lang="en-US" sz="2000" dirty="0"/>
              <a:t> </a:t>
            </a:r>
            <a:r>
              <a:rPr lang="en-US" sz="2000" dirty="0" err="1"/>
              <a:t>đựng</a:t>
            </a:r>
            <a:r>
              <a:rPr lang="en-US" sz="2000" dirty="0"/>
              <a:t> </a:t>
            </a:r>
            <a:r>
              <a:rPr lang="en-US" sz="2000" dirty="0" err="1"/>
              <a:t>bút</a:t>
            </a:r>
            <a:endParaRPr lang="en-US" sz="20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dir="in"/>
      </p:transition>
    </mc:Choice>
    <mc:Fallback xmlns="">
      <p:transition spd="slow">
        <p:split dir="in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6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2" name="Google Shape;6212;p49"/>
          <p:cNvSpPr/>
          <p:nvPr/>
        </p:nvSpPr>
        <p:spPr>
          <a:xfrm>
            <a:off x="7568651" y="2390179"/>
            <a:ext cx="90628" cy="82252"/>
          </a:xfrm>
          <a:custGeom>
            <a:avLst/>
            <a:gdLst/>
            <a:ahLst/>
            <a:cxnLst/>
            <a:rect l="l" t="t" r="r" b="b"/>
            <a:pathLst>
              <a:path w="2835" h="2573" extrusionOk="0">
                <a:moveTo>
                  <a:pt x="1418" y="1"/>
                </a:moveTo>
                <a:cubicBezTo>
                  <a:pt x="1346" y="1"/>
                  <a:pt x="1287" y="406"/>
                  <a:pt x="1263" y="965"/>
                </a:cubicBezTo>
                <a:cubicBezTo>
                  <a:pt x="800" y="569"/>
                  <a:pt x="409" y="305"/>
                  <a:pt x="315" y="305"/>
                </a:cubicBezTo>
                <a:cubicBezTo>
                  <a:pt x="308" y="305"/>
                  <a:pt x="302" y="307"/>
                  <a:pt x="298" y="310"/>
                </a:cubicBezTo>
                <a:cubicBezTo>
                  <a:pt x="263" y="370"/>
                  <a:pt x="572" y="715"/>
                  <a:pt x="1025" y="1144"/>
                </a:cubicBezTo>
                <a:cubicBezTo>
                  <a:pt x="429" y="1156"/>
                  <a:pt x="1" y="1215"/>
                  <a:pt x="1" y="1287"/>
                </a:cubicBezTo>
                <a:cubicBezTo>
                  <a:pt x="1" y="1358"/>
                  <a:pt x="465" y="1418"/>
                  <a:pt x="1096" y="1441"/>
                </a:cubicBezTo>
                <a:cubicBezTo>
                  <a:pt x="727" y="1906"/>
                  <a:pt x="477" y="2287"/>
                  <a:pt x="536" y="2334"/>
                </a:cubicBezTo>
                <a:cubicBezTo>
                  <a:pt x="539" y="2336"/>
                  <a:pt x="543" y="2338"/>
                  <a:pt x="548" y="2338"/>
                </a:cubicBezTo>
                <a:cubicBezTo>
                  <a:pt x="621" y="2338"/>
                  <a:pt x="916" y="2072"/>
                  <a:pt x="1275" y="1680"/>
                </a:cubicBezTo>
                <a:cubicBezTo>
                  <a:pt x="1287" y="2203"/>
                  <a:pt x="1346" y="2573"/>
                  <a:pt x="1418" y="2573"/>
                </a:cubicBezTo>
                <a:cubicBezTo>
                  <a:pt x="1489" y="2573"/>
                  <a:pt x="1549" y="2168"/>
                  <a:pt x="1572" y="1608"/>
                </a:cubicBezTo>
                <a:cubicBezTo>
                  <a:pt x="2028" y="1988"/>
                  <a:pt x="2405" y="2259"/>
                  <a:pt x="2504" y="2259"/>
                </a:cubicBezTo>
                <a:cubicBezTo>
                  <a:pt x="2514" y="2259"/>
                  <a:pt x="2521" y="2256"/>
                  <a:pt x="2525" y="2251"/>
                </a:cubicBezTo>
                <a:cubicBezTo>
                  <a:pt x="2572" y="2203"/>
                  <a:pt x="2263" y="1858"/>
                  <a:pt x="1810" y="1430"/>
                </a:cubicBezTo>
                <a:cubicBezTo>
                  <a:pt x="2406" y="1406"/>
                  <a:pt x="2834" y="1346"/>
                  <a:pt x="2834" y="1287"/>
                </a:cubicBezTo>
                <a:cubicBezTo>
                  <a:pt x="2834" y="1215"/>
                  <a:pt x="2370" y="1156"/>
                  <a:pt x="1739" y="1132"/>
                </a:cubicBezTo>
                <a:cubicBezTo>
                  <a:pt x="2108" y="668"/>
                  <a:pt x="2358" y="287"/>
                  <a:pt x="2299" y="239"/>
                </a:cubicBezTo>
                <a:cubicBezTo>
                  <a:pt x="2296" y="237"/>
                  <a:pt x="2292" y="236"/>
                  <a:pt x="2288" y="236"/>
                </a:cubicBezTo>
                <a:cubicBezTo>
                  <a:pt x="2214" y="236"/>
                  <a:pt x="1919" y="501"/>
                  <a:pt x="1560" y="894"/>
                </a:cubicBezTo>
                <a:cubicBezTo>
                  <a:pt x="1549" y="370"/>
                  <a:pt x="1489" y="1"/>
                  <a:pt x="14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3" name="Google Shape;6213;p49"/>
          <p:cNvSpPr/>
          <p:nvPr/>
        </p:nvSpPr>
        <p:spPr>
          <a:xfrm>
            <a:off x="5493982" y="4929579"/>
            <a:ext cx="90628" cy="82604"/>
          </a:xfrm>
          <a:custGeom>
            <a:avLst/>
            <a:gdLst/>
            <a:ahLst/>
            <a:cxnLst/>
            <a:rect l="l" t="t" r="r" b="b"/>
            <a:pathLst>
              <a:path w="2835" h="2584" extrusionOk="0">
                <a:moveTo>
                  <a:pt x="1418" y="0"/>
                </a:moveTo>
                <a:cubicBezTo>
                  <a:pt x="1346" y="0"/>
                  <a:pt x="1287" y="417"/>
                  <a:pt x="1263" y="965"/>
                </a:cubicBezTo>
                <a:cubicBezTo>
                  <a:pt x="807" y="585"/>
                  <a:pt x="421" y="314"/>
                  <a:pt x="320" y="314"/>
                </a:cubicBezTo>
                <a:cubicBezTo>
                  <a:pt x="310" y="314"/>
                  <a:pt x="303" y="316"/>
                  <a:pt x="298" y="322"/>
                </a:cubicBezTo>
                <a:cubicBezTo>
                  <a:pt x="251" y="369"/>
                  <a:pt x="572" y="726"/>
                  <a:pt x="1025" y="1143"/>
                </a:cubicBezTo>
                <a:cubicBezTo>
                  <a:pt x="429" y="1167"/>
                  <a:pt x="1" y="1226"/>
                  <a:pt x="1" y="1298"/>
                </a:cubicBezTo>
                <a:cubicBezTo>
                  <a:pt x="1" y="1369"/>
                  <a:pt x="465" y="1429"/>
                  <a:pt x="1096" y="1441"/>
                </a:cubicBezTo>
                <a:cubicBezTo>
                  <a:pt x="727" y="1917"/>
                  <a:pt x="477" y="2298"/>
                  <a:pt x="537" y="2334"/>
                </a:cubicBezTo>
                <a:cubicBezTo>
                  <a:pt x="540" y="2337"/>
                  <a:pt x="545" y="2339"/>
                  <a:pt x="552" y="2339"/>
                </a:cubicBezTo>
                <a:cubicBezTo>
                  <a:pt x="631" y="2339"/>
                  <a:pt x="922" y="2076"/>
                  <a:pt x="1263" y="1691"/>
                </a:cubicBezTo>
                <a:cubicBezTo>
                  <a:pt x="1287" y="2203"/>
                  <a:pt x="1346" y="2584"/>
                  <a:pt x="1418" y="2584"/>
                </a:cubicBezTo>
                <a:cubicBezTo>
                  <a:pt x="1489" y="2584"/>
                  <a:pt x="1549" y="2167"/>
                  <a:pt x="1560" y="1619"/>
                </a:cubicBezTo>
                <a:cubicBezTo>
                  <a:pt x="2027" y="1999"/>
                  <a:pt x="2405" y="2270"/>
                  <a:pt x="2504" y="2270"/>
                </a:cubicBezTo>
                <a:cubicBezTo>
                  <a:pt x="2514" y="2270"/>
                  <a:pt x="2521" y="2268"/>
                  <a:pt x="2525" y="2262"/>
                </a:cubicBezTo>
                <a:cubicBezTo>
                  <a:pt x="2572" y="2203"/>
                  <a:pt x="2263" y="1857"/>
                  <a:pt x="1799" y="1441"/>
                </a:cubicBezTo>
                <a:cubicBezTo>
                  <a:pt x="2406" y="1417"/>
                  <a:pt x="2834" y="1369"/>
                  <a:pt x="2834" y="1286"/>
                </a:cubicBezTo>
                <a:cubicBezTo>
                  <a:pt x="2834" y="1215"/>
                  <a:pt x="2370" y="1155"/>
                  <a:pt x="1739" y="1143"/>
                </a:cubicBezTo>
                <a:cubicBezTo>
                  <a:pt x="2108" y="667"/>
                  <a:pt x="2358" y="286"/>
                  <a:pt x="2299" y="250"/>
                </a:cubicBezTo>
                <a:cubicBezTo>
                  <a:pt x="2295" y="247"/>
                  <a:pt x="2290" y="245"/>
                  <a:pt x="2283" y="245"/>
                </a:cubicBezTo>
                <a:cubicBezTo>
                  <a:pt x="2204" y="245"/>
                  <a:pt x="1913" y="508"/>
                  <a:pt x="1560" y="893"/>
                </a:cubicBezTo>
                <a:cubicBezTo>
                  <a:pt x="1549" y="381"/>
                  <a:pt x="1489" y="0"/>
                  <a:pt x="1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4" name="Google Shape;6214;p49"/>
          <p:cNvSpPr/>
          <p:nvPr/>
        </p:nvSpPr>
        <p:spPr>
          <a:xfrm>
            <a:off x="3345471" y="3628664"/>
            <a:ext cx="91011" cy="82252"/>
          </a:xfrm>
          <a:custGeom>
            <a:avLst/>
            <a:gdLst/>
            <a:ahLst/>
            <a:cxnLst/>
            <a:rect l="l" t="t" r="r" b="b"/>
            <a:pathLst>
              <a:path w="2847" h="2573" extrusionOk="0">
                <a:moveTo>
                  <a:pt x="1430" y="1"/>
                </a:moveTo>
                <a:cubicBezTo>
                  <a:pt x="1346" y="1"/>
                  <a:pt x="1299" y="405"/>
                  <a:pt x="1275" y="965"/>
                </a:cubicBezTo>
                <a:cubicBezTo>
                  <a:pt x="813" y="569"/>
                  <a:pt x="422" y="305"/>
                  <a:pt x="327" y="305"/>
                </a:cubicBezTo>
                <a:cubicBezTo>
                  <a:pt x="320" y="305"/>
                  <a:pt x="314" y="307"/>
                  <a:pt x="311" y="310"/>
                </a:cubicBezTo>
                <a:cubicBezTo>
                  <a:pt x="263" y="370"/>
                  <a:pt x="572" y="715"/>
                  <a:pt x="1037" y="1144"/>
                </a:cubicBezTo>
                <a:cubicBezTo>
                  <a:pt x="441" y="1156"/>
                  <a:pt x="1" y="1215"/>
                  <a:pt x="1" y="1287"/>
                </a:cubicBezTo>
                <a:cubicBezTo>
                  <a:pt x="1" y="1358"/>
                  <a:pt x="477" y="1417"/>
                  <a:pt x="1108" y="1441"/>
                </a:cubicBezTo>
                <a:cubicBezTo>
                  <a:pt x="727" y="1906"/>
                  <a:pt x="489" y="2287"/>
                  <a:pt x="549" y="2334"/>
                </a:cubicBezTo>
                <a:cubicBezTo>
                  <a:pt x="551" y="2336"/>
                  <a:pt x="555" y="2337"/>
                  <a:pt x="560" y="2337"/>
                </a:cubicBezTo>
                <a:cubicBezTo>
                  <a:pt x="633" y="2337"/>
                  <a:pt x="927" y="2072"/>
                  <a:pt x="1275" y="1679"/>
                </a:cubicBezTo>
                <a:cubicBezTo>
                  <a:pt x="1299" y="2203"/>
                  <a:pt x="1358" y="2572"/>
                  <a:pt x="1430" y="2572"/>
                </a:cubicBezTo>
                <a:cubicBezTo>
                  <a:pt x="1501" y="2572"/>
                  <a:pt x="1561" y="2156"/>
                  <a:pt x="1573" y="1608"/>
                </a:cubicBezTo>
                <a:cubicBezTo>
                  <a:pt x="2039" y="1988"/>
                  <a:pt x="2417" y="2259"/>
                  <a:pt x="2516" y="2259"/>
                </a:cubicBezTo>
                <a:cubicBezTo>
                  <a:pt x="2526" y="2259"/>
                  <a:pt x="2533" y="2256"/>
                  <a:pt x="2537" y="2251"/>
                </a:cubicBezTo>
                <a:cubicBezTo>
                  <a:pt x="2585" y="2203"/>
                  <a:pt x="2275" y="1858"/>
                  <a:pt x="1811" y="1429"/>
                </a:cubicBezTo>
                <a:cubicBezTo>
                  <a:pt x="2406" y="1406"/>
                  <a:pt x="2847" y="1346"/>
                  <a:pt x="2847" y="1287"/>
                </a:cubicBezTo>
                <a:cubicBezTo>
                  <a:pt x="2847" y="1215"/>
                  <a:pt x="2370" y="1156"/>
                  <a:pt x="1739" y="1132"/>
                </a:cubicBezTo>
                <a:cubicBezTo>
                  <a:pt x="2120" y="667"/>
                  <a:pt x="2358" y="286"/>
                  <a:pt x="2311" y="239"/>
                </a:cubicBezTo>
                <a:cubicBezTo>
                  <a:pt x="2306" y="235"/>
                  <a:pt x="2301" y="234"/>
                  <a:pt x="2294" y="234"/>
                </a:cubicBezTo>
                <a:cubicBezTo>
                  <a:pt x="2207" y="234"/>
                  <a:pt x="1926" y="507"/>
                  <a:pt x="1573" y="894"/>
                </a:cubicBezTo>
                <a:cubicBezTo>
                  <a:pt x="1549" y="370"/>
                  <a:pt x="1501" y="1"/>
                  <a:pt x="143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5" name="Google Shape;6215;p49"/>
          <p:cNvSpPr/>
          <p:nvPr/>
        </p:nvSpPr>
        <p:spPr>
          <a:xfrm>
            <a:off x="3249571" y="1039812"/>
            <a:ext cx="179689" cy="163322"/>
          </a:xfrm>
          <a:custGeom>
            <a:avLst/>
            <a:gdLst/>
            <a:ahLst/>
            <a:cxnLst/>
            <a:rect l="l" t="t" r="r" b="b"/>
            <a:pathLst>
              <a:path w="5621" h="5109" extrusionOk="0">
                <a:moveTo>
                  <a:pt x="2810" y="0"/>
                </a:moveTo>
                <a:cubicBezTo>
                  <a:pt x="2679" y="0"/>
                  <a:pt x="2549" y="810"/>
                  <a:pt x="2525" y="1917"/>
                </a:cubicBezTo>
                <a:cubicBezTo>
                  <a:pt x="1597" y="1143"/>
                  <a:pt x="840" y="618"/>
                  <a:pt x="646" y="618"/>
                </a:cubicBezTo>
                <a:cubicBezTo>
                  <a:pt x="629" y="618"/>
                  <a:pt x="616" y="623"/>
                  <a:pt x="608" y="632"/>
                </a:cubicBezTo>
                <a:cubicBezTo>
                  <a:pt x="513" y="739"/>
                  <a:pt x="1132" y="1417"/>
                  <a:pt x="2048" y="2263"/>
                </a:cubicBezTo>
                <a:cubicBezTo>
                  <a:pt x="870" y="2298"/>
                  <a:pt x="1" y="2417"/>
                  <a:pt x="1" y="2548"/>
                </a:cubicBezTo>
                <a:cubicBezTo>
                  <a:pt x="1" y="2691"/>
                  <a:pt x="929" y="2810"/>
                  <a:pt x="2179" y="2834"/>
                </a:cubicBezTo>
                <a:cubicBezTo>
                  <a:pt x="1441" y="3775"/>
                  <a:pt x="953" y="4525"/>
                  <a:pt x="1060" y="4620"/>
                </a:cubicBezTo>
                <a:cubicBezTo>
                  <a:pt x="1067" y="4626"/>
                  <a:pt x="1077" y="4628"/>
                  <a:pt x="1089" y="4628"/>
                </a:cubicBezTo>
                <a:cubicBezTo>
                  <a:pt x="1250" y="4628"/>
                  <a:pt x="1825" y="4100"/>
                  <a:pt x="2525" y="3322"/>
                </a:cubicBezTo>
                <a:cubicBezTo>
                  <a:pt x="2560" y="4358"/>
                  <a:pt x="2679" y="5108"/>
                  <a:pt x="2810" y="5108"/>
                </a:cubicBezTo>
                <a:cubicBezTo>
                  <a:pt x="2941" y="5108"/>
                  <a:pt x="3060" y="4299"/>
                  <a:pt x="3096" y="3191"/>
                </a:cubicBezTo>
                <a:cubicBezTo>
                  <a:pt x="4013" y="3966"/>
                  <a:pt x="4779" y="4491"/>
                  <a:pt x="4974" y="4491"/>
                </a:cubicBezTo>
                <a:cubicBezTo>
                  <a:pt x="4992" y="4491"/>
                  <a:pt x="5005" y="4486"/>
                  <a:pt x="5013" y="4477"/>
                </a:cubicBezTo>
                <a:cubicBezTo>
                  <a:pt x="5096" y="4370"/>
                  <a:pt x="4489" y="3691"/>
                  <a:pt x="3572" y="2846"/>
                </a:cubicBezTo>
                <a:cubicBezTo>
                  <a:pt x="4751" y="2798"/>
                  <a:pt x="5620" y="2691"/>
                  <a:pt x="5620" y="2548"/>
                </a:cubicBezTo>
                <a:cubicBezTo>
                  <a:pt x="5620" y="2406"/>
                  <a:pt x="4680" y="2286"/>
                  <a:pt x="3430" y="2263"/>
                </a:cubicBezTo>
                <a:cubicBezTo>
                  <a:pt x="4168" y="1322"/>
                  <a:pt x="4656" y="572"/>
                  <a:pt x="4549" y="489"/>
                </a:cubicBezTo>
                <a:cubicBezTo>
                  <a:pt x="4541" y="481"/>
                  <a:pt x="4530" y="478"/>
                  <a:pt x="4516" y="478"/>
                </a:cubicBezTo>
                <a:cubicBezTo>
                  <a:pt x="4349" y="478"/>
                  <a:pt x="3779" y="1004"/>
                  <a:pt x="3096" y="1775"/>
                </a:cubicBezTo>
                <a:cubicBezTo>
                  <a:pt x="3049" y="739"/>
                  <a:pt x="2941" y="0"/>
                  <a:pt x="281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6" name="Google Shape;6216;p49"/>
          <p:cNvSpPr/>
          <p:nvPr/>
        </p:nvSpPr>
        <p:spPr>
          <a:xfrm>
            <a:off x="210852" y="1330580"/>
            <a:ext cx="1783946" cy="3530235"/>
          </a:xfrm>
          <a:custGeom>
            <a:avLst/>
            <a:gdLst/>
            <a:ahLst/>
            <a:cxnLst/>
            <a:rect l="l" t="t" r="r" b="b"/>
            <a:pathLst>
              <a:path w="55805" h="110432" extrusionOk="0">
                <a:moveTo>
                  <a:pt x="1572" y="1"/>
                </a:moveTo>
                <a:cubicBezTo>
                  <a:pt x="703" y="1"/>
                  <a:pt x="0" y="703"/>
                  <a:pt x="0" y="1572"/>
                </a:cubicBezTo>
                <a:lnTo>
                  <a:pt x="0" y="108859"/>
                </a:lnTo>
                <a:cubicBezTo>
                  <a:pt x="0" y="109729"/>
                  <a:pt x="703" y="110431"/>
                  <a:pt x="1572" y="110431"/>
                </a:cubicBezTo>
                <a:lnTo>
                  <a:pt x="54221" y="110431"/>
                </a:lnTo>
                <a:cubicBezTo>
                  <a:pt x="55102" y="110431"/>
                  <a:pt x="55805" y="109729"/>
                  <a:pt x="55805" y="108859"/>
                </a:cubicBezTo>
                <a:lnTo>
                  <a:pt x="55805" y="1572"/>
                </a:lnTo>
                <a:cubicBezTo>
                  <a:pt x="55805" y="703"/>
                  <a:pt x="55102" y="1"/>
                  <a:pt x="542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7" name="Google Shape;6217;p49"/>
          <p:cNvSpPr/>
          <p:nvPr/>
        </p:nvSpPr>
        <p:spPr>
          <a:xfrm>
            <a:off x="337952" y="3535713"/>
            <a:ext cx="1529709" cy="23624"/>
          </a:xfrm>
          <a:custGeom>
            <a:avLst/>
            <a:gdLst/>
            <a:ahLst/>
            <a:cxnLst/>
            <a:rect l="l" t="t" r="r" b="b"/>
            <a:pathLst>
              <a:path w="47852" h="739" extrusionOk="0">
                <a:moveTo>
                  <a:pt x="465" y="1"/>
                </a:moveTo>
                <a:cubicBezTo>
                  <a:pt x="203" y="1"/>
                  <a:pt x="1" y="167"/>
                  <a:pt x="1" y="370"/>
                </a:cubicBezTo>
                <a:cubicBezTo>
                  <a:pt x="1" y="572"/>
                  <a:pt x="203" y="739"/>
                  <a:pt x="465" y="739"/>
                </a:cubicBezTo>
                <a:lnTo>
                  <a:pt x="47376" y="739"/>
                </a:lnTo>
                <a:cubicBezTo>
                  <a:pt x="47638" y="739"/>
                  <a:pt x="47852" y="572"/>
                  <a:pt x="47852" y="370"/>
                </a:cubicBezTo>
                <a:cubicBezTo>
                  <a:pt x="47852" y="167"/>
                  <a:pt x="47638" y="1"/>
                  <a:pt x="473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8" name="Google Shape;6218;p49"/>
          <p:cNvSpPr/>
          <p:nvPr/>
        </p:nvSpPr>
        <p:spPr>
          <a:xfrm>
            <a:off x="311707" y="3827040"/>
            <a:ext cx="119910" cy="119910"/>
          </a:xfrm>
          <a:custGeom>
            <a:avLst/>
            <a:gdLst/>
            <a:ahLst/>
            <a:cxnLst/>
            <a:rect l="l" t="t" r="r" b="b"/>
            <a:pathLst>
              <a:path w="3751" h="3751" extrusionOk="0">
                <a:moveTo>
                  <a:pt x="1881" y="1"/>
                </a:moveTo>
                <a:cubicBezTo>
                  <a:pt x="846" y="1"/>
                  <a:pt x="0" y="846"/>
                  <a:pt x="0" y="1882"/>
                </a:cubicBezTo>
                <a:cubicBezTo>
                  <a:pt x="0" y="2918"/>
                  <a:pt x="846" y="3751"/>
                  <a:pt x="1881" y="3751"/>
                </a:cubicBezTo>
                <a:cubicBezTo>
                  <a:pt x="2917" y="3751"/>
                  <a:pt x="3751" y="2918"/>
                  <a:pt x="3751" y="1882"/>
                </a:cubicBezTo>
                <a:cubicBezTo>
                  <a:pt x="3751" y="846"/>
                  <a:pt x="2917" y="1"/>
                  <a:pt x="188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9" name="Google Shape;6219;p49"/>
          <p:cNvSpPr/>
          <p:nvPr/>
        </p:nvSpPr>
        <p:spPr>
          <a:xfrm>
            <a:off x="539693" y="3911912"/>
            <a:ext cx="1321888" cy="32"/>
          </a:xfrm>
          <a:custGeom>
            <a:avLst/>
            <a:gdLst/>
            <a:ahLst/>
            <a:cxnLst/>
            <a:rect l="l" t="t" r="r" b="b"/>
            <a:pathLst>
              <a:path w="41351" h="1" fill="none" extrusionOk="0">
                <a:moveTo>
                  <a:pt x="0" y="1"/>
                </a:moveTo>
                <a:lnTo>
                  <a:pt x="41350" y="1"/>
                </a:lnTo>
              </a:path>
            </a:pathLst>
          </a:custGeom>
          <a:noFill/>
          <a:ln w="207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0" name="Google Shape;6220;p49"/>
          <p:cNvSpPr/>
          <p:nvPr/>
        </p:nvSpPr>
        <p:spPr>
          <a:xfrm>
            <a:off x="311707" y="4059598"/>
            <a:ext cx="119910" cy="119910"/>
          </a:xfrm>
          <a:custGeom>
            <a:avLst/>
            <a:gdLst/>
            <a:ahLst/>
            <a:cxnLst/>
            <a:rect l="l" t="t" r="r" b="b"/>
            <a:pathLst>
              <a:path w="3751" h="3751" extrusionOk="0">
                <a:moveTo>
                  <a:pt x="1881" y="0"/>
                </a:moveTo>
                <a:cubicBezTo>
                  <a:pt x="846" y="0"/>
                  <a:pt x="0" y="846"/>
                  <a:pt x="0" y="1870"/>
                </a:cubicBezTo>
                <a:cubicBezTo>
                  <a:pt x="0" y="2905"/>
                  <a:pt x="846" y="3751"/>
                  <a:pt x="1881" y="3751"/>
                </a:cubicBezTo>
                <a:cubicBezTo>
                  <a:pt x="2917" y="3751"/>
                  <a:pt x="3751" y="2905"/>
                  <a:pt x="3751" y="1870"/>
                </a:cubicBezTo>
                <a:cubicBezTo>
                  <a:pt x="3751" y="846"/>
                  <a:pt x="2917" y="0"/>
                  <a:pt x="188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1" name="Google Shape;6221;p49"/>
          <p:cNvSpPr/>
          <p:nvPr/>
        </p:nvSpPr>
        <p:spPr>
          <a:xfrm>
            <a:off x="539693" y="4144086"/>
            <a:ext cx="1321888" cy="32"/>
          </a:xfrm>
          <a:custGeom>
            <a:avLst/>
            <a:gdLst/>
            <a:ahLst/>
            <a:cxnLst/>
            <a:rect l="l" t="t" r="r" b="b"/>
            <a:pathLst>
              <a:path w="41351" h="1" fill="none" extrusionOk="0">
                <a:moveTo>
                  <a:pt x="0" y="0"/>
                </a:moveTo>
                <a:lnTo>
                  <a:pt x="41350" y="0"/>
                </a:lnTo>
              </a:path>
            </a:pathLst>
          </a:custGeom>
          <a:noFill/>
          <a:ln w="207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2" name="Google Shape;6222;p49"/>
          <p:cNvSpPr/>
          <p:nvPr/>
        </p:nvSpPr>
        <p:spPr>
          <a:xfrm>
            <a:off x="311707" y="4292123"/>
            <a:ext cx="119910" cy="119942"/>
          </a:xfrm>
          <a:custGeom>
            <a:avLst/>
            <a:gdLst/>
            <a:ahLst/>
            <a:cxnLst/>
            <a:rect l="l" t="t" r="r" b="b"/>
            <a:pathLst>
              <a:path w="3751" h="3752" extrusionOk="0">
                <a:moveTo>
                  <a:pt x="1881" y="1"/>
                </a:moveTo>
                <a:cubicBezTo>
                  <a:pt x="846" y="1"/>
                  <a:pt x="0" y="834"/>
                  <a:pt x="0" y="1870"/>
                </a:cubicBezTo>
                <a:cubicBezTo>
                  <a:pt x="0" y="2906"/>
                  <a:pt x="846" y="3751"/>
                  <a:pt x="1881" y="3751"/>
                </a:cubicBezTo>
                <a:cubicBezTo>
                  <a:pt x="2917" y="3751"/>
                  <a:pt x="3751" y="2906"/>
                  <a:pt x="3751" y="1870"/>
                </a:cubicBezTo>
                <a:cubicBezTo>
                  <a:pt x="3751" y="834"/>
                  <a:pt x="2917" y="1"/>
                  <a:pt x="188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3" name="Google Shape;6223;p49"/>
          <p:cNvSpPr/>
          <p:nvPr/>
        </p:nvSpPr>
        <p:spPr>
          <a:xfrm>
            <a:off x="539693" y="4376643"/>
            <a:ext cx="1321888" cy="32"/>
          </a:xfrm>
          <a:custGeom>
            <a:avLst/>
            <a:gdLst/>
            <a:ahLst/>
            <a:cxnLst/>
            <a:rect l="l" t="t" r="r" b="b"/>
            <a:pathLst>
              <a:path w="41351" h="1" fill="none" extrusionOk="0">
                <a:moveTo>
                  <a:pt x="0" y="0"/>
                </a:moveTo>
                <a:lnTo>
                  <a:pt x="41350" y="0"/>
                </a:lnTo>
              </a:path>
            </a:pathLst>
          </a:custGeom>
          <a:noFill/>
          <a:ln w="207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4" name="Google Shape;6224;p49"/>
          <p:cNvSpPr/>
          <p:nvPr/>
        </p:nvSpPr>
        <p:spPr>
          <a:xfrm>
            <a:off x="311707" y="4524681"/>
            <a:ext cx="119910" cy="119942"/>
          </a:xfrm>
          <a:custGeom>
            <a:avLst/>
            <a:gdLst/>
            <a:ahLst/>
            <a:cxnLst/>
            <a:rect l="l" t="t" r="r" b="b"/>
            <a:pathLst>
              <a:path w="3751" h="3752" extrusionOk="0">
                <a:moveTo>
                  <a:pt x="1881" y="1"/>
                </a:moveTo>
                <a:cubicBezTo>
                  <a:pt x="846" y="1"/>
                  <a:pt x="0" y="834"/>
                  <a:pt x="0" y="1870"/>
                </a:cubicBezTo>
                <a:cubicBezTo>
                  <a:pt x="0" y="2906"/>
                  <a:pt x="846" y="3751"/>
                  <a:pt x="1881" y="3751"/>
                </a:cubicBezTo>
                <a:cubicBezTo>
                  <a:pt x="2917" y="3751"/>
                  <a:pt x="3751" y="2906"/>
                  <a:pt x="3751" y="1870"/>
                </a:cubicBezTo>
                <a:cubicBezTo>
                  <a:pt x="3751" y="834"/>
                  <a:pt x="2917" y="1"/>
                  <a:pt x="188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5" name="Google Shape;6225;p49"/>
          <p:cNvSpPr/>
          <p:nvPr/>
        </p:nvSpPr>
        <p:spPr>
          <a:xfrm>
            <a:off x="539693" y="4609169"/>
            <a:ext cx="1321888" cy="32"/>
          </a:xfrm>
          <a:custGeom>
            <a:avLst/>
            <a:gdLst/>
            <a:ahLst/>
            <a:cxnLst/>
            <a:rect l="l" t="t" r="r" b="b"/>
            <a:pathLst>
              <a:path w="41351" h="1" fill="none" extrusionOk="0">
                <a:moveTo>
                  <a:pt x="0" y="1"/>
                </a:moveTo>
                <a:lnTo>
                  <a:pt x="41350" y="1"/>
                </a:lnTo>
              </a:path>
            </a:pathLst>
          </a:custGeom>
          <a:noFill/>
          <a:ln w="207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6" name="Google Shape;6226;p49"/>
          <p:cNvSpPr/>
          <p:nvPr/>
        </p:nvSpPr>
        <p:spPr>
          <a:xfrm>
            <a:off x="251150" y="1111321"/>
            <a:ext cx="1377087" cy="359666"/>
          </a:xfrm>
          <a:custGeom>
            <a:avLst/>
            <a:gdLst/>
            <a:ahLst/>
            <a:cxnLst/>
            <a:rect l="l" t="t" r="r" b="b"/>
            <a:pathLst>
              <a:path w="33981" h="11251" extrusionOk="0">
                <a:moveTo>
                  <a:pt x="29043" y="1"/>
                </a:moveTo>
                <a:cubicBezTo>
                  <a:pt x="27714" y="1"/>
                  <a:pt x="26295" y="190"/>
                  <a:pt x="25325" y="228"/>
                </a:cubicBezTo>
                <a:cubicBezTo>
                  <a:pt x="22896" y="311"/>
                  <a:pt x="20467" y="454"/>
                  <a:pt x="18050" y="621"/>
                </a:cubicBezTo>
                <a:cubicBezTo>
                  <a:pt x="13312" y="942"/>
                  <a:pt x="8478" y="1407"/>
                  <a:pt x="3822" y="1776"/>
                </a:cubicBezTo>
                <a:cubicBezTo>
                  <a:pt x="2894" y="1847"/>
                  <a:pt x="1846" y="1990"/>
                  <a:pt x="1346" y="2609"/>
                </a:cubicBezTo>
                <a:cubicBezTo>
                  <a:pt x="0" y="4276"/>
                  <a:pt x="465" y="7217"/>
                  <a:pt x="953" y="9063"/>
                </a:cubicBezTo>
                <a:cubicBezTo>
                  <a:pt x="1465" y="10993"/>
                  <a:pt x="2755" y="11251"/>
                  <a:pt x="4502" y="11251"/>
                </a:cubicBezTo>
                <a:cubicBezTo>
                  <a:pt x="5072" y="11251"/>
                  <a:pt x="5690" y="11223"/>
                  <a:pt x="6346" y="11218"/>
                </a:cubicBezTo>
                <a:cubicBezTo>
                  <a:pt x="14276" y="11170"/>
                  <a:pt x="22206" y="10706"/>
                  <a:pt x="30099" y="9848"/>
                </a:cubicBezTo>
                <a:cubicBezTo>
                  <a:pt x="31183" y="9741"/>
                  <a:pt x="32362" y="9574"/>
                  <a:pt x="33100" y="8943"/>
                </a:cubicBezTo>
                <a:cubicBezTo>
                  <a:pt x="33981" y="8193"/>
                  <a:pt x="33981" y="7062"/>
                  <a:pt x="33838" y="6062"/>
                </a:cubicBezTo>
                <a:cubicBezTo>
                  <a:pt x="33624" y="4586"/>
                  <a:pt x="33421" y="1776"/>
                  <a:pt x="31945" y="645"/>
                </a:cubicBezTo>
                <a:cubicBezTo>
                  <a:pt x="31277" y="142"/>
                  <a:pt x="30193" y="1"/>
                  <a:pt x="290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600" b="1" dirty="0" err="1">
                <a:solidFill>
                  <a:schemeClr val="accent2"/>
                </a:solidFill>
              </a:rPr>
              <a:t>Buổi</a:t>
            </a:r>
            <a:r>
              <a:rPr lang="en-US" sz="1600" b="1" dirty="0">
                <a:solidFill>
                  <a:schemeClr val="accent2"/>
                </a:solidFill>
              </a:rPr>
              <a:t> </a:t>
            </a:r>
            <a:r>
              <a:rPr lang="en-US" sz="1600" b="1" dirty="0" err="1">
                <a:solidFill>
                  <a:schemeClr val="accent2"/>
                </a:solidFill>
              </a:rPr>
              <a:t>sáng</a:t>
            </a:r>
            <a:endParaRPr sz="1600" b="1" dirty="0">
              <a:solidFill>
                <a:schemeClr val="accent2"/>
              </a:solidFill>
            </a:endParaRPr>
          </a:p>
        </p:txBody>
      </p:sp>
      <p:grpSp>
        <p:nvGrpSpPr>
          <p:cNvPr id="6227" name="Google Shape;6227;p49"/>
          <p:cNvGrpSpPr/>
          <p:nvPr/>
        </p:nvGrpSpPr>
        <p:grpSpPr>
          <a:xfrm>
            <a:off x="7879239" y="77999"/>
            <a:ext cx="1085520" cy="982042"/>
            <a:chOff x="7879239" y="77999"/>
            <a:chExt cx="1085520" cy="982042"/>
          </a:xfrm>
        </p:grpSpPr>
        <p:sp>
          <p:nvSpPr>
            <p:cNvPr id="6228" name="Google Shape;6228;p49"/>
            <p:cNvSpPr/>
            <p:nvPr/>
          </p:nvSpPr>
          <p:spPr>
            <a:xfrm>
              <a:off x="7879239" y="77999"/>
              <a:ext cx="1085520" cy="982042"/>
            </a:xfrm>
            <a:custGeom>
              <a:avLst/>
              <a:gdLst/>
              <a:ahLst/>
              <a:cxnLst/>
              <a:rect l="l" t="t" r="r" b="b"/>
              <a:pathLst>
                <a:path w="33957" h="30720" extrusionOk="0">
                  <a:moveTo>
                    <a:pt x="14973" y="0"/>
                  </a:moveTo>
                  <a:cubicBezTo>
                    <a:pt x="14899" y="0"/>
                    <a:pt x="14826" y="1"/>
                    <a:pt x="14752" y="1"/>
                  </a:cubicBezTo>
                  <a:cubicBezTo>
                    <a:pt x="11764" y="121"/>
                    <a:pt x="8918" y="883"/>
                    <a:pt x="6489" y="2680"/>
                  </a:cubicBezTo>
                  <a:cubicBezTo>
                    <a:pt x="6394" y="2740"/>
                    <a:pt x="6311" y="2811"/>
                    <a:pt x="6227" y="2871"/>
                  </a:cubicBezTo>
                  <a:cubicBezTo>
                    <a:pt x="2000" y="6312"/>
                    <a:pt x="0" y="12253"/>
                    <a:pt x="917" y="17563"/>
                  </a:cubicBezTo>
                  <a:cubicBezTo>
                    <a:pt x="1774" y="22480"/>
                    <a:pt x="5382" y="26433"/>
                    <a:pt x="9787" y="28553"/>
                  </a:cubicBezTo>
                  <a:cubicBezTo>
                    <a:pt x="9870" y="28612"/>
                    <a:pt x="9954" y="28672"/>
                    <a:pt x="10049" y="28719"/>
                  </a:cubicBezTo>
                  <a:cubicBezTo>
                    <a:pt x="11347" y="29315"/>
                    <a:pt x="12680" y="29803"/>
                    <a:pt x="14061" y="30160"/>
                  </a:cubicBezTo>
                  <a:cubicBezTo>
                    <a:pt x="14169" y="30184"/>
                    <a:pt x="14276" y="30196"/>
                    <a:pt x="14383" y="30196"/>
                  </a:cubicBezTo>
                  <a:cubicBezTo>
                    <a:pt x="15769" y="30540"/>
                    <a:pt x="17196" y="30720"/>
                    <a:pt x="18618" y="30720"/>
                  </a:cubicBezTo>
                  <a:cubicBezTo>
                    <a:pt x="20984" y="30720"/>
                    <a:pt x="23338" y="30223"/>
                    <a:pt x="25480" y="29160"/>
                  </a:cubicBezTo>
                  <a:cubicBezTo>
                    <a:pt x="29254" y="27302"/>
                    <a:pt x="31921" y="23659"/>
                    <a:pt x="33100" y="19647"/>
                  </a:cubicBezTo>
                  <a:cubicBezTo>
                    <a:pt x="33945" y="16658"/>
                    <a:pt x="33957" y="13515"/>
                    <a:pt x="32814" y="10598"/>
                  </a:cubicBezTo>
                  <a:cubicBezTo>
                    <a:pt x="31718" y="7812"/>
                    <a:pt x="29575" y="5490"/>
                    <a:pt x="27170" y="3776"/>
                  </a:cubicBezTo>
                  <a:lnTo>
                    <a:pt x="26920" y="3585"/>
                  </a:lnTo>
                  <a:cubicBezTo>
                    <a:pt x="25289" y="2514"/>
                    <a:pt x="23527" y="1668"/>
                    <a:pt x="21670" y="1073"/>
                  </a:cubicBezTo>
                  <a:cubicBezTo>
                    <a:pt x="19513" y="358"/>
                    <a:pt x="17255" y="0"/>
                    <a:pt x="14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49"/>
            <p:cNvSpPr/>
            <p:nvPr/>
          </p:nvSpPr>
          <p:spPr>
            <a:xfrm>
              <a:off x="7924152" y="108175"/>
              <a:ext cx="1012443" cy="922166"/>
            </a:xfrm>
            <a:custGeom>
              <a:avLst/>
              <a:gdLst/>
              <a:ahLst/>
              <a:cxnLst/>
              <a:rect l="l" t="t" r="r" b="b"/>
              <a:pathLst>
                <a:path w="31671" h="28847" extrusionOk="0">
                  <a:moveTo>
                    <a:pt x="13708" y="0"/>
                  </a:moveTo>
                  <a:cubicBezTo>
                    <a:pt x="10306" y="0"/>
                    <a:pt x="6989" y="998"/>
                    <a:pt x="4501" y="3487"/>
                  </a:cubicBezTo>
                  <a:cubicBezTo>
                    <a:pt x="1834" y="6154"/>
                    <a:pt x="393" y="9797"/>
                    <a:pt x="250" y="13547"/>
                  </a:cubicBezTo>
                  <a:cubicBezTo>
                    <a:pt x="0" y="19524"/>
                    <a:pt x="3679" y="24370"/>
                    <a:pt x="8942" y="26835"/>
                  </a:cubicBezTo>
                  <a:lnTo>
                    <a:pt x="8977" y="26847"/>
                  </a:lnTo>
                  <a:lnTo>
                    <a:pt x="8966" y="26882"/>
                  </a:lnTo>
                  <a:cubicBezTo>
                    <a:pt x="9608" y="27180"/>
                    <a:pt x="10263" y="27454"/>
                    <a:pt x="10942" y="27680"/>
                  </a:cubicBezTo>
                  <a:cubicBezTo>
                    <a:pt x="11609" y="27930"/>
                    <a:pt x="12287" y="28144"/>
                    <a:pt x="12966" y="28323"/>
                  </a:cubicBezTo>
                  <a:lnTo>
                    <a:pt x="12978" y="28287"/>
                  </a:lnTo>
                  <a:lnTo>
                    <a:pt x="13026" y="28299"/>
                  </a:lnTo>
                  <a:cubicBezTo>
                    <a:pt x="14428" y="28662"/>
                    <a:pt x="15848" y="28847"/>
                    <a:pt x="17247" y="28847"/>
                  </a:cubicBezTo>
                  <a:cubicBezTo>
                    <a:pt x="21455" y="28847"/>
                    <a:pt x="25466" y="27170"/>
                    <a:pt x="28182" y="23596"/>
                  </a:cubicBezTo>
                  <a:cubicBezTo>
                    <a:pt x="30456" y="20608"/>
                    <a:pt x="31671" y="16869"/>
                    <a:pt x="31302" y="13119"/>
                  </a:cubicBezTo>
                  <a:cubicBezTo>
                    <a:pt x="30837" y="8213"/>
                    <a:pt x="27004" y="4201"/>
                    <a:pt x="22717" y="2141"/>
                  </a:cubicBezTo>
                  <a:cubicBezTo>
                    <a:pt x="20027" y="842"/>
                    <a:pt x="16832" y="0"/>
                    <a:pt x="137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49"/>
            <p:cNvSpPr/>
            <p:nvPr/>
          </p:nvSpPr>
          <p:spPr>
            <a:xfrm>
              <a:off x="8481331" y="141197"/>
              <a:ext cx="89477" cy="232596"/>
            </a:xfrm>
            <a:custGeom>
              <a:avLst/>
              <a:gdLst/>
              <a:ahLst/>
              <a:cxnLst/>
              <a:rect l="l" t="t" r="r" b="b"/>
              <a:pathLst>
                <a:path w="2799" h="7276" extrusionOk="0">
                  <a:moveTo>
                    <a:pt x="2501" y="1"/>
                  </a:moveTo>
                  <a:cubicBezTo>
                    <a:pt x="2251" y="596"/>
                    <a:pt x="1989" y="1263"/>
                    <a:pt x="1727" y="1965"/>
                  </a:cubicBezTo>
                  <a:cubicBezTo>
                    <a:pt x="1180" y="3406"/>
                    <a:pt x="739" y="4716"/>
                    <a:pt x="441" y="5680"/>
                  </a:cubicBezTo>
                  <a:cubicBezTo>
                    <a:pt x="144" y="6645"/>
                    <a:pt x="1" y="7252"/>
                    <a:pt x="49" y="7276"/>
                  </a:cubicBezTo>
                  <a:cubicBezTo>
                    <a:pt x="49" y="7276"/>
                    <a:pt x="49" y="7276"/>
                    <a:pt x="50" y="7276"/>
                  </a:cubicBezTo>
                  <a:cubicBezTo>
                    <a:pt x="89" y="7276"/>
                    <a:pt x="314" y="6695"/>
                    <a:pt x="668" y="5764"/>
                  </a:cubicBezTo>
                  <a:lnTo>
                    <a:pt x="2037" y="2073"/>
                  </a:lnTo>
                  <a:lnTo>
                    <a:pt x="2799" y="96"/>
                  </a:lnTo>
                  <a:lnTo>
                    <a:pt x="2501" y="1"/>
                  </a:ln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49"/>
            <p:cNvSpPr/>
            <p:nvPr/>
          </p:nvSpPr>
          <p:spPr>
            <a:xfrm>
              <a:off x="8564317" y="217725"/>
              <a:ext cx="165975" cy="199861"/>
            </a:xfrm>
            <a:custGeom>
              <a:avLst/>
              <a:gdLst/>
              <a:ahLst/>
              <a:cxnLst/>
              <a:rect l="l" t="t" r="r" b="b"/>
              <a:pathLst>
                <a:path w="5192" h="6252" extrusionOk="0">
                  <a:moveTo>
                    <a:pt x="4930" y="0"/>
                  </a:moveTo>
                  <a:cubicBezTo>
                    <a:pt x="4596" y="381"/>
                    <a:pt x="4263" y="762"/>
                    <a:pt x="3918" y="1179"/>
                  </a:cubicBezTo>
                  <a:cubicBezTo>
                    <a:pt x="2775" y="2512"/>
                    <a:pt x="1774" y="3762"/>
                    <a:pt x="1084" y="4703"/>
                  </a:cubicBezTo>
                  <a:cubicBezTo>
                    <a:pt x="393" y="5620"/>
                    <a:pt x="0" y="6215"/>
                    <a:pt x="36" y="6251"/>
                  </a:cubicBezTo>
                  <a:cubicBezTo>
                    <a:pt x="37" y="6251"/>
                    <a:pt x="38" y="6252"/>
                    <a:pt x="39" y="6252"/>
                  </a:cubicBezTo>
                  <a:cubicBezTo>
                    <a:pt x="91" y="6252"/>
                    <a:pt x="552" y="5709"/>
                    <a:pt x="1274" y="4846"/>
                  </a:cubicBezTo>
                  <a:cubicBezTo>
                    <a:pt x="2013" y="3953"/>
                    <a:pt x="3025" y="2727"/>
                    <a:pt x="4168" y="1381"/>
                  </a:cubicBezTo>
                  <a:cubicBezTo>
                    <a:pt x="4513" y="964"/>
                    <a:pt x="4858" y="572"/>
                    <a:pt x="5192" y="191"/>
                  </a:cubicBezTo>
                  <a:lnTo>
                    <a:pt x="4930" y="0"/>
                  </a:ln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49"/>
            <p:cNvSpPr/>
            <p:nvPr/>
          </p:nvSpPr>
          <p:spPr>
            <a:xfrm>
              <a:off x="8590945" y="324270"/>
              <a:ext cx="253918" cy="183174"/>
            </a:xfrm>
            <a:custGeom>
              <a:avLst/>
              <a:gdLst/>
              <a:ahLst/>
              <a:cxnLst/>
              <a:rect l="l" t="t" r="r" b="b"/>
              <a:pathLst>
                <a:path w="7943" h="5730" extrusionOk="0">
                  <a:moveTo>
                    <a:pt x="7752" y="1"/>
                  </a:moveTo>
                  <a:cubicBezTo>
                    <a:pt x="7204" y="370"/>
                    <a:pt x="6645" y="763"/>
                    <a:pt x="6061" y="1168"/>
                  </a:cubicBezTo>
                  <a:cubicBezTo>
                    <a:pt x="4359" y="2370"/>
                    <a:pt x="2823" y="3489"/>
                    <a:pt x="1739" y="4323"/>
                  </a:cubicBezTo>
                  <a:cubicBezTo>
                    <a:pt x="644" y="5144"/>
                    <a:pt x="1" y="5692"/>
                    <a:pt x="25" y="5728"/>
                  </a:cubicBezTo>
                  <a:cubicBezTo>
                    <a:pt x="26" y="5729"/>
                    <a:pt x="27" y="5730"/>
                    <a:pt x="30" y="5730"/>
                  </a:cubicBezTo>
                  <a:cubicBezTo>
                    <a:pt x="98" y="5730"/>
                    <a:pt x="790" y="5260"/>
                    <a:pt x="1870" y="4513"/>
                  </a:cubicBezTo>
                  <a:lnTo>
                    <a:pt x="6252" y="1441"/>
                  </a:lnTo>
                  <a:lnTo>
                    <a:pt x="7942" y="251"/>
                  </a:lnTo>
                  <a:cubicBezTo>
                    <a:pt x="7883" y="167"/>
                    <a:pt x="7811" y="84"/>
                    <a:pt x="7752" y="1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49"/>
            <p:cNvSpPr/>
            <p:nvPr/>
          </p:nvSpPr>
          <p:spPr>
            <a:xfrm>
              <a:off x="8583720" y="494013"/>
              <a:ext cx="337641" cy="70680"/>
            </a:xfrm>
            <a:custGeom>
              <a:avLst/>
              <a:gdLst/>
              <a:ahLst/>
              <a:cxnLst/>
              <a:rect l="l" t="t" r="r" b="b"/>
              <a:pathLst>
                <a:path w="10562" h="2211" extrusionOk="0">
                  <a:moveTo>
                    <a:pt x="10514" y="1"/>
                  </a:moveTo>
                  <a:cubicBezTo>
                    <a:pt x="9645" y="96"/>
                    <a:pt x="8704" y="215"/>
                    <a:pt x="7716" y="382"/>
                  </a:cubicBezTo>
                  <a:cubicBezTo>
                    <a:pt x="5561" y="715"/>
                    <a:pt x="3620" y="1144"/>
                    <a:pt x="2239" y="1513"/>
                  </a:cubicBezTo>
                  <a:cubicBezTo>
                    <a:pt x="1548" y="1692"/>
                    <a:pt x="989" y="1858"/>
                    <a:pt x="596" y="1977"/>
                  </a:cubicBezTo>
                  <a:cubicBezTo>
                    <a:pt x="215" y="2108"/>
                    <a:pt x="1" y="2180"/>
                    <a:pt x="13" y="2204"/>
                  </a:cubicBezTo>
                  <a:cubicBezTo>
                    <a:pt x="14" y="2208"/>
                    <a:pt x="23" y="2211"/>
                    <a:pt x="40" y="2211"/>
                  </a:cubicBezTo>
                  <a:cubicBezTo>
                    <a:pt x="200" y="2211"/>
                    <a:pt x="1030" y="2019"/>
                    <a:pt x="2287" y="1739"/>
                  </a:cubicBezTo>
                  <a:cubicBezTo>
                    <a:pt x="3680" y="1430"/>
                    <a:pt x="5620" y="1037"/>
                    <a:pt x="7775" y="692"/>
                  </a:cubicBezTo>
                  <a:cubicBezTo>
                    <a:pt x="8752" y="549"/>
                    <a:pt x="9692" y="406"/>
                    <a:pt x="10562" y="299"/>
                  </a:cubicBezTo>
                  <a:cubicBezTo>
                    <a:pt x="10550" y="203"/>
                    <a:pt x="10526" y="108"/>
                    <a:pt x="10514" y="1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49"/>
            <p:cNvSpPr/>
            <p:nvPr/>
          </p:nvSpPr>
          <p:spPr>
            <a:xfrm>
              <a:off x="8520554" y="614399"/>
              <a:ext cx="390899" cy="81389"/>
            </a:xfrm>
            <a:custGeom>
              <a:avLst/>
              <a:gdLst/>
              <a:ahLst/>
              <a:cxnLst/>
              <a:rect l="l" t="t" r="r" b="b"/>
              <a:pathLst>
                <a:path w="12228" h="2546" extrusionOk="0">
                  <a:moveTo>
                    <a:pt x="70" y="0"/>
                  </a:moveTo>
                  <a:cubicBezTo>
                    <a:pt x="40" y="0"/>
                    <a:pt x="25" y="3"/>
                    <a:pt x="24" y="9"/>
                  </a:cubicBezTo>
                  <a:cubicBezTo>
                    <a:pt x="0" y="93"/>
                    <a:pt x="3810" y="926"/>
                    <a:pt x="8513" y="1855"/>
                  </a:cubicBezTo>
                  <a:cubicBezTo>
                    <a:pt x="9811" y="2105"/>
                    <a:pt x="11049" y="2343"/>
                    <a:pt x="12145" y="2545"/>
                  </a:cubicBezTo>
                  <a:cubicBezTo>
                    <a:pt x="12168" y="2450"/>
                    <a:pt x="12204" y="2355"/>
                    <a:pt x="12228" y="2260"/>
                  </a:cubicBezTo>
                  <a:cubicBezTo>
                    <a:pt x="11121" y="2033"/>
                    <a:pt x="9882" y="1783"/>
                    <a:pt x="8585" y="1521"/>
                  </a:cubicBezTo>
                  <a:cubicBezTo>
                    <a:pt x="4162" y="661"/>
                    <a:pt x="515" y="0"/>
                    <a:pt x="70" y="0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49"/>
            <p:cNvSpPr/>
            <p:nvPr/>
          </p:nvSpPr>
          <p:spPr>
            <a:xfrm>
              <a:off x="8441756" y="644991"/>
              <a:ext cx="418327" cy="172593"/>
            </a:xfrm>
            <a:custGeom>
              <a:avLst/>
              <a:gdLst/>
              <a:ahLst/>
              <a:cxnLst/>
              <a:rect l="l" t="t" r="r" b="b"/>
              <a:pathLst>
                <a:path w="13086" h="5399" extrusionOk="0">
                  <a:moveTo>
                    <a:pt x="17" y="0"/>
                  </a:moveTo>
                  <a:cubicBezTo>
                    <a:pt x="8" y="0"/>
                    <a:pt x="2" y="2"/>
                    <a:pt x="1" y="5"/>
                  </a:cubicBezTo>
                  <a:cubicBezTo>
                    <a:pt x="1" y="29"/>
                    <a:pt x="239" y="136"/>
                    <a:pt x="667" y="302"/>
                  </a:cubicBezTo>
                  <a:lnTo>
                    <a:pt x="2513" y="1029"/>
                  </a:lnTo>
                  <a:cubicBezTo>
                    <a:pt x="4061" y="1636"/>
                    <a:pt x="6204" y="2493"/>
                    <a:pt x="8549" y="3481"/>
                  </a:cubicBezTo>
                  <a:cubicBezTo>
                    <a:pt x="10157" y="4172"/>
                    <a:pt x="11657" y="4827"/>
                    <a:pt x="12931" y="5398"/>
                  </a:cubicBezTo>
                  <a:cubicBezTo>
                    <a:pt x="12978" y="5327"/>
                    <a:pt x="13038" y="5243"/>
                    <a:pt x="13086" y="5160"/>
                  </a:cubicBezTo>
                  <a:cubicBezTo>
                    <a:pt x="11812" y="4553"/>
                    <a:pt x="10311" y="3874"/>
                    <a:pt x="8680" y="3172"/>
                  </a:cubicBezTo>
                  <a:cubicBezTo>
                    <a:pt x="6323" y="2184"/>
                    <a:pt x="4168" y="1362"/>
                    <a:pt x="2584" y="814"/>
                  </a:cubicBezTo>
                  <a:cubicBezTo>
                    <a:pt x="1798" y="541"/>
                    <a:pt x="1156" y="326"/>
                    <a:pt x="715" y="183"/>
                  </a:cubicBezTo>
                  <a:cubicBezTo>
                    <a:pt x="321" y="69"/>
                    <a:pt x="80" y="0"/>
                    <a:pt x="17" y="0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49"/>
            <p:cNvSpPr/>
            <p:nvPr/>
          </p:nvSpPr>
          <p:spPr>
            <a:xfrm>
              <a:off x="8407872" y="611235"/>
              <a:ext cx="285502" cy="368873"/>
            </a:xfrm>
            <a:custGeom>
              <a:avLst/>
              <a:gdLst/>
              <a:ahLst/>
              <a:cxnLst/>
              <a:rect l="l" t="t" r="r" b="b"/>
              <a:pathLst>
                <a:path w="8931" h="11539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" y="13"/>
                    <a:pt x="120" y="215"/>
                    <a:pt x="358" y="584"/>
                  </a:cubicBezTo>
                  <a:cubicBezTo>
                    <a:pt x="596" y="942"/>
                    <a:pt x="953" y="1466"/>
                    <a:pt x="1406" y="2097"/>
                  </a:cubicBezTo>
                  <a:cubicBezTo>
                    <a:pt x="2299" y="3359"/>
                    <a:pt x="3561" y="5085"/>
                    <a:pt x="5014" y="6942"/>
                  </a:cubicBezTo>
                  <a:cubicBezTo>
                    <a:pt x="6418" y="8752"/>
                    <a:pt x="7728" y="10371"/>
                    <a:pt x="8716" y="11538"/>
                  </a:cubicBezTo>
                  <a:lnTo>
                    <a:pt x="8931" y="11419"/>
                  </a:lnTo>
                  <a:lnTo>
                    <a:pt x="5264" y="6740"/>
                  </a:lnTo>
                  <a:lnTo>
                    <a:pt x="1585" y="1954"/>
                  </a:lnTo>
                  <a:cubicBezTo>
                    <a:pt x="1120" y="1346"/>
                    <a:pt x="739" y="846"/>
                    <a:pt x="465" y="513"/>
                  </a:cubicBezTo>
                  <a:cubicBezTo>
                    <a:pt x="212" y="179"/>
                    <a:pt x="47" y="1"/>
                    <a:pt x="26" y="1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49"/>
            <p:cNvSpPr/>
            <p:nvPr/>
          </p:nvSpPr>
          <p:spPr>
            <a:xfrm>
              <a:off x="8400264" y="665674"/>
              <a:ext cx="22505" cy="362000"/>
            </a:xfrm>
            <a:custGeom>
              <a:avLst/>
              <a:gdLst/>
              <a:ahLst/>
              <a:cxnLst/>
              <a:rect l="l" t="t" r="r" b="b"/>
              <a:pathLst>
                <a:path w="704" h="11324" extrusionOk="0">
                  <a:moveTo>
                    <a:pt x="72" y="1"/>
                  </a:moveTo>
                  <a:cubicBezTo>
                    <a:pt x="25" y="1"/>
                    <a:pt x="1" y="810"/>
                    <a:pt x="13" y="2108"/>
                  </a:cubicBezTo>
                  <a:cubicBezTo>
                    <a:pt x="37" y="3418"/>
                    <a:pt x="84" y="5216"/>
                    <a:pt x="179" y="7192"/>
                  </a:cubicBezTo>
                  <a:cubicBezTo>
                    <a:pt x="251" y="8716"/>
                    <a:pt x="346" y="10121"/>
                    <a:pt x="429" y="11288"/>
                  </a:cubicBezTo>
                  <a:lnTo>
                    <a:pt x="703" y="11323"/>
                  </a:lnTo>
                  <a:lnTo>
                    <a:pt x="501" y="7180"/>
                  </a:lnTo>
                  <a:lnTo>
                    <a:pt x="251" y="2108"/>
                  </a:lnTo>
                  <a:cubicBezTo>
                    <a:pt x="179" y="810"/>
                    <a:pt x="120" y="1"/>
                    <a:pt x="72" y="1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49"/>
            <p:cNvSpPr/>
            <p:nvPr/>
          </p:nvSpPr>
          <p:spPr>
            <a:xfrm>
              <a:off x="8233206" y="641699"/>
              <a:ext cx="136661" cy="339175"/>
            </a:xfrm>
            <a:custGeom>
              <a:avLst/>
              <a:gdLst/>
              <a:ahLst/>
              <a:cxnLst/>
              <a:rect l="l" t="t" r="r" b="b"/>
              <a:pathLst>
                <a:path w="4275" h="10610" extrusionOk="0">
                  <a:moveTo>
                    <a:pt x="4226" y="0"/>
                  </a:moveTo>
                  <a:cubicBezTo>
                    <a:pt x="4186" y="0"/>
                    <a:pt x="3854" y="772"/>
                    <a:pt x="3358" y="2025"/>
                  </a:cubicBezTo>
                  <a:lnTo>
                    <a:pt x="1405" y="6978"/>
                  </a:lnTo>
                  <a:lnTo>
                    <a:pt x="0" y="10502"/>
                  </a:lnTo>
                  <a:lnTo>
                    <a:pt x="262" y="10609"/>
                  </a:lnTo>
                  <a:cubicBezTo>
                    <a:pt x="702" y="9585"/>
                    <a:pt x="1203" y="8394"/>
                    <a:pt x="1715" y="7097"/>
                  </a:cubicBezTo>
                  <a:cubicBezTo>
                    <a:pt x="2488" y="5168"/>
                    <a:pt x="3131" y="3394"/>
                    <a:pt x="3584" y="2108"/>
                  </a:cubicBezTo>
                  <a:cubicBezTo>
                    <a:pt x="4024" y="822"/>
                    <a:pt x="4274" y="12"/>
                    <a:pt x="4227" y="1"/>
                  </a:cubicBezTo>
                  <a:cubicBezTo>
                    <a:pt x="4226" y="0"/>
                    <a:pt x="4226" y="0"/>
                    <a:pt x="4226" y="0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49"/>
            <p:cNvSpPr/>
            <p:nvPr/>
          </p:nvSpPr>
          <p:spPr>
            <a:xfrm>
              <a:off x="8059627" y="638854"/>
              <a:ext cx="261143" cy="229718"/>
            </a:xfrm>
            <a:custGeom>
              <a:avLst/>
              <a:gdLst/>
              <a:ahLst/>
              <a:cxnLst/>
              <a:rect l="l" t="t" r="r" b="b"/>
              <a:pathLst>
                <a:path w="8169" h="7186" extrusionOk="0">
                  <a:moveTo>
                    <a:pt x="8130" y="1"/>
                  </a:moveTo>
                  <a:cubicBezTo>
                    <a:pt x="8073" y="1"/>
                    <a:pt x="7909" y="138"/>
                    <a:pt x="7621" y="352"/>
                  </a:cubicBezTo>
                  <a:cubicBezTo>
                    <a:pt x="7311" y="590"/>
                    <a:pt x="6859" y="947"/>
                    <a:pt x="6299" y="1399"/>
                  </a:cubicBezTo>
                  <a:cubicBezTo>
                    <a:pt x="5204" y="2304"/>
                    <a:pt x="3704" y="3578"/>
                    <a:pt x="2084" y="5043"/>
                  </a:cubicBezTo>
                  <a:cubicBezTo>
                    <a:pt x="1346" y="5709"/>
                    <a:pt x="644" y="6364"/>
                    <a:pt x="1" y="6971"/>
                  </a:cubicBezTo>
                  <a:lnTo>
                    <a:pt x="227" y="7186"/>
                  </a:lnTo>
                  <a:cubicBezTo>
                    <a:pt x="870" y="6590"/>
                    <a:pt x="1560" y="5959"/>
                    <a:pt x="2311" y="5293"/>
                  </a:cubicBezTo>
                  <a:cubicBezTo>
                    <a:pt x="3918" y="3828"/>
                    <a:pt x="5394" y="2518"/>
                    <a:pt x="6454" y="1578"/>
                  </a:cubicBezTo>
                  <a:cubicBezTo>
                    <a:pt x="7514" y="625"/>
                    <a:pt x="8168" y="42"/>
                    <a:pt x="8145" y="6"/>
                  </a:cubicBezTo>
                  <a:cubicBezTo>
                    <a:pt x="8141" y="3"/>
                    <a:pt x="8136" y="1"/>
                    <a:pt x="8130" y="1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49"/>
            <p:cNvSpPr/>
            <p:nvPr/>
          </p:nvSpPr>
          <p:spPr>
            <a:xfrm>
              <a:off x="7947360" y="598032"/>
              <a:ext cx="355511" cy="83275"/>
            </a:xfrm>
            <a:custGeom>
              <a:avLst/>
              <a:gdLst/>
              <a:ahLst/>
              <a:cxnLst/>
              <a:rect l="l" t="t" r="r" b="b"/>
              <a:pathLst>
                <a:path w="11121" h="2605" extrusionOk="0">
                  <a:moveTo>
                    <a:pt x="11070" y="0"/>
                  </a:moveTo>
                  <a:cubicBezTo>
                    <a:pt x="10978" y="0"/>
                    <a:pt x="10764" y="27"/>
                    <a:pt x="10442" y="81"/>
                  </a:cubicBezTo>
                  <a:cubicBezTo>
                    <a:pt x="10025" y="152"/>
                    <a:pt x="9406" y="247"/>
                    <a:pt x="8644" y="390"/>
                  </a:cubicBezTo>
                  <a:cubicBezTo>
                    <a:pt x="7132" y="676"/>
                    <a:pt x="5037" y="1105"/>
                    <a:pt x="2739" y="1640"/>
                  </a:cubicBezTo>
                  <a:cubicBezTo>
                    <a:pt x="1774" y="1867"/>
                    <a:pt x="858" y="2093"/>
                    <a:pt x="0" y="2307"/>
                  </a:cubicBezTo>
                  <a:cubicBezTo>
                    <a:pt x="24" y="2402"/>
                    <a:pt x="48" y="2510"/>
                    <a:pt x="84" y="2605"/>
                  </a:cubicBezTo>
                  <a:lnTo>
                    <a:pt x="2822" y="1962"/>
                  </a:lnTo>
                  <a:lnTo>
                    <a:pt x="8692" y="616"/>
                  </a:lnTo>
                  <a:cubicBezTo>
                    <a:pt x="9442" y="450"/>
                    <a:pt x="10049" y="307"/>
                    <a:pt x="10478" y="200"/>
                  </a:cubicBezTo>
                  <a:cubicBezTo>
                    <a:pt x="10895" y="105"/>
                    <a:pt x="11121" y="33"/>
                    <a:pt x="11121" y="9"/>
                  </a:cubicBezTo>
                  <a:cubicBezTo>
                    <a:pt x="11118" y="3"/>
                    <a:pt x="11101" y="0"/>
                    <a:pt x="11070" y="0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49"/>
            <p:cNvSpPr/>
            <p:nvPr/>
          </p:nvSpPr>
          <p:spPr>
            <a:xfrm>
              <a:off x="7934413" y="496698"/>
              <a:ext cx="343715" cy="78672"/>
            </a:xfrm>
            <a:custGeom>
              <a:avLst/>
              <a:gdLst/>
              <a:ahLst/>
              <a:cxnLst/>
              <a:rect l="l" t="t" r="r" b="b"/>
              <a:pathLst>
                <a:path w="10752" h="2461" extrusionOk="0">
                  <a:moveTo>
                    <a:pt x="36" y="0"/>
                  </a:moveTo>
                  <a:cubicBezTo>
                    <a:pt x="24" y="107"/>
                    <a:pt x="13" y="227"/>
                    <a:pt x="1" y="334"/>
                  </a:cubicBezTo>
                  <a:lnTo>
                    <a:pt x="1751" y="703"/>
                  </a:lnTo>
                  <a:cubicBezTo>
                    <a:pt x="6420" y="1704"/>
                    <a:pt x="10270" y="2461"/>
                    <a:pt x="10690" y="2461"/>
                  </a:cubicBezTo>
                  <a:cubicBezTo>
                    <a:pt x="10715" y="2461"/>
                    <a:pt x="10727" y="2458"/>
                    <a:pt x="10728" y="2453"/>
                  </a:cubicBezTo>
                  <a:cubicBezTo>
                    <a:pt x="10752" y="2370"/>
                    <a:pt x="6763" y="1441"/>
                    <a:pt x="1822" y="381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49"/>
            <p:cNvSpPr/>
            <p:nvPr/>
          </p:nvSpPr>
          <p:spPr>
            <a:xfrm>
              <a:off x="7976290" y="342938"/>
              <a:ext cx="353624" cy="176365"/>
            </a:xfrm>
            <a:custGeom>
              <a:avLst/>
              <a:gdLst/>
              <a:ahLst/>
              <a:cxnLst/>
              <a:rect l="l" t="t" r="r" b="b"/>
              <a:pathLst>
                <a:path w="11062" h="5517" extrusionOk="0">
                  <a:moveTo>
                    <a:pt x="143" y="0"/>
                  </a:moveTo>
                  <a:cubicBezTo>
                    <a:pt x="96" y="107"/>
                    <a:pt x="48" y="203"/>
                    <a:pt x="0" y="298"/>
                  </a:cubicBezTo>
                  <a:cubicBezTo>
                    <a:pt x="667" y="596"/>
                    <a:pt x="1346" y="917"/>
                    <a:pt x="2048" y="1250"/>
                  </a:cubicBezTo>
                  <a:cubicBezTo>
                    <a:pt x="4548" y="2417"/>
                    <a:pt x="6787" y="3501"/>
                    <a:pt x="8406" y="4286"/>
                  </a:cubicBezTo>
                  <a:lnTo>
                    <a:pt x="10323" y="5215"/>
                  </a:lnTo>
                  <a:cubicBezTo>
                    <a:pt x="10745" y="5410"/>
                    <a:pt x="10990" y="5516"/>
                    <a:pt x="11040" y="5516"/>
                  </a:cubicBezTo>
                  <a:cubicBezTo>
                    <a:pt x="11045" y="5516"/>
                    <a:pt x="11048" y="5515"/>
                    <a:pt x="11049" y="5513"/>
                  </a:cubicBezTo>
                  <a:cubicBezTo>
                    <a:pt x="11061" y="5477"/>
                    <a:pt x="10823" y="5334"/>
                    <a:pt x="10383" y="5096"/>
                  </a:cubicBezTo>
                  <a:cubicBezTo>
                    <a:pt x="9942" y="4846"/>
                    <a:pt x="9299" y="4501"/>
                    <a:pt x="8501" y="4072"/>
                  </a:cubicBezTo>
                  <a:cubicBezTo>
                    <a:pt x="6906" y="3227"/>
                    <a:pt x="4679" y="2108"/>
                    <a:pt x="2191" y="941"/>
                  </a:cubicBezTo>
                  <a:cubicBezTo>
                    <a:pt x="1489" y="619"/>
                    <a:pt x="798" y="310"/>
                    <a:pt x="143" y="0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49"/>
            <p:cNvSpPr/>
            <p:nvPr/>
          </p:nvSpPr>
          <p:spPr>
            <a:xfrm>
              <a:off x="8097699" y="186877"/>
              <a:ext cx="243241" cy="245542"/>
            </a:xfrm>
            <a:custGeom>
              <a:avLst/>
              <a:gdLst/>
              <a:ahLst/>
              <a:cxnLst/>
              <a:rect l="l" t="t" r="r" b="b"/>
              <a:pathLst>
                <a:path w="7609" h="7681" extrusionOk="0">
                  <a:moveTo>
                    <a:pt x="250" y="1"/>
                  </a:moveTo>
                  <a:cubicBezTo>
                    <a:pt x="167" y="72"/>
                    <a:pt x="84" y="132"/>
                    <a:pt x="0" y="191"/>
                  </a:cubicBezTo>
                  <a:cubicBezTo>
                    <a:pt x="560" y="727"/>
                    <a:pt x="1143" y="1287"/>
                    <a:pt x="1763" y="1870"/>
                  </a:cubicBezTo>
                  <a:cubicBezTo>
                    <a:pt x="3394" y="3453"/>
                    <a:pt x="4834" y="4918"/>
                    <a:pt x="5870" y="5989"/>
                  </a:cubicBezTo>
                  <a:lnTo>
                    <a:pt x="7108" y="7252"/>
                  </a:lnTo>
                  <a:cubicBezTo>
                    <a:pt x="7395" y="7538"/>
                    <a:pt x="7560" y="7681"/>
                    <a:pt x="7583" y="7681"/>
                  </a:cubicBezTo>
                  <a:cubicBezTo>
                    <a:pt x="7584" y="7681"/>
                    <a:pt x="7584" y="7681"/>
                    <a:pt x="7585" y="7680"/>
                  </a:cubicBezTo>
                  <a:cubicBezTo>
                    <a:pt x="7608" y="7668"/>
                    <a:pt x="7466" y="7478"/>
                    <a:pt x="7204" y="7156"/>
                  </a:cubicBezTo>
                  <a:cubicBezTo>
                    <a:pt x="6930" y="6835"/>
                    <a:pt x="6537" y="6382"/>
                    <a:pt x="6037" y="5823"/>
                  </a:cubicBezTo>
                  <a:cubicBezTo>
                    <a:pt x="5049" y="4716"/>
                    <a:pt x="3620" y="3215"/>
                    <a:pt x="1989" y="1632"/>
                  </a:cubicBezTo>
                  <a:cubicBezTo>
                    <a:pt x="1393" y="1060"/>
                    <a:pt x="810" y="513"/>
                    <a:pt x="250" y="1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49"/>
            <p:cNvSpPr/>
            <p:nvPr/>
          </p:nvSpPr>
          <p:spPr>
            <a:xfrm>
              <a:off x="8338632" y="108463"/>
              <a:ext cx="86408" cy="373061"/>
            </a:xfrm>
            <a:custGeom>
              <a:avLst/>
              <a:gdLst/>
              <a:ahLst/>
              <a:cxnLst/>
              <a:rect l="l" t="t" r="r" b="b"/>
              <a:pathLst>
                <a:path w="2703" h="11670" extrusionOk="0">
                  <a:moveTo>
                    <a:pt x="310" y="1"/>
                  </a:moveTo>
                  <a:cubicBezTo>
                    <a:pt x="202" y="1"/>
                    <a:pt x="95" y="13"/>
                    <a:pt x="0" y="13"/>
                  </a:cubicBezTo>
                  <a:cubicBezTo>
                    <a:pt x="179" y="989"/>
                    <a:pt x="381" y="2061"/>
                    <a:pt x="607" y="3168"/>
                  </a:cubicBezTo>
                  <a:cubicBezTo>
                    <a:pt x="1095" y="5537"/>
                    <a:pt x="1584" y="7669"/>
                    <a:pt x="1976" y="9204"/>
                  </a:cubicBezTo>
                  <a:cubicBezTo>
                    <a:pt x="2167" y="9966"/>
                    <a:pt x="2334" y="10586"/>
                    <a:pt x="2453" y="11014"/>
                  </a:cubicBezTo>
                  <a:cubicBezTo>
                    <a:pt x="2584" y="11443"/>
                    <a:pt x="2655" y="11669"/>
                    <a:pt x="2679" y="11669"/>
                  </a:cubicBezTo>
                  <a:cubicBezTo>
                    <a:pt x="2703" y="11657"/>
                    <a:pt x="2667" y="11419"/>
                    <a:pt x="2584" y="10979"/>
                  </a:cubicBezTo>
                  <a:cubicBezTo>
                    <a:pt x="2500" y="10550"/>
                    <a:pt x="2369" y="9919"/>
                    <a:pt x="2203" y="9145"/>
                  </a:cubicBezTo>
                  <a:lnTo>
                    <a:pt x="941" y="3108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49"/>
            <p:cNvSpPr/>
            <p:nvPr/>
          </p:nvSpPr>
          <p:spPr>
            <a:xfrm>
              <a:off x="8184489" y="230096"/>
              <a:ext cx="73813" cy="88166"/>
            </a:xfrm>
            <a:custGeom>
              <a:avLst/>
              <a:gdLst/>
              <a:ahLst/>
              <a:cxnLst/>
              <a:rect l="l" t="t" r="r" b="b"/>
              <a:pathLst>
                <a:path w="2309" h="2758" extrusionOk="0">
                  <a:moveTo>
                    <a:pt x="933" y="63"/>
                  </a:moveTo>
                  <a:cubicBezTo>
                    <a:pt x="1139" y="63"/>
                    <a:pt x="1333" y="184"/>
                    <a:pt x="1488" y="339"/>
                  </a:cubicBezTo>
                  <a:cubicBezTo>
                    <a:pt x="1869" y="744"/>
                    <a:pt x="2096" y="1268"/>
                    <a:pt x="2119" y="1816"/>
                  </a:cubicBezTo>
                  <a:cubicBezTo>
                    <a:pt x="2131" y="1947"/>
                    <a:pt x="2131" y="2090"/>
                    <a:pt x="2107" y="2221"/>
                  </a:cubicBezTo>
                  <a:cubicBezTo>
                    <a:pt x="2107" y="2292"/>
                    <a:pt x="2096" y="2363"/>
                    <a:pt x="2072" y="2435"/>
                  </a:cubicBezTo>
                  <a:lnTo>
                    <a:pt x="1738" y="2661"/>
                  </a:lnTo>
                  <a:cubicBezTo>
                    <a:pt x="1731" y="2662"/>
                    <a:pt x="1723" y="2662"/>
                    <a:pt x="1715" y="2662"/>
                  </a:cubicBezTo>
                  <a:cubicBezTo>
                    <a:pt x="1487" y="2662"/>
                    <a:pt x="1138" y="2347"/>
                    <a:pt x="988" y="2221"/>
                  </a:cubicBezTo>
                  <a:cubicBezTo>
                    <a:pt x="631" y="1899"/>
                    <a:pt x="286" y="1387"/>
                    <a:pt x="286" y="887"/>
                  </a:cubicBezTo>
                  <a:cubicBezTo>
                    <a:pt x="274" y="601"/>
                    <a:pt x="405" y="316"/>
                    <a:pt x="643" y="149"/>
                  </a:cubicBezTo>
                  <a:cubicBezTo>
                    <a:pt x="741" y="89"/>
                    <a:pt x="838" y="63"/>
                    <a:pt x="933" y="63"/>
                  </a:cubicBezTo>
                  <a:close/>
                  <a:moveTo>
                    <a:pt x="915" y="1"/>
                  </a:moveTo>
                  <a:cubicBezTo>
                    <a:pt x="677" y="1"/>
                    <a:pt x="453" y="124"/>
                    <a:pt x="310" y="411"/>
                  </a:cubicBezTo>
                  <a:cubicBezTo>
                    <a:pt x="0" y="1042"/>
                    <a:pt x="429" y="1804"/>
                    <a:pt x="893" y="2244"/>
                  </a:cubicBezTo>
                  <a:cubicBezTo>
                    <a:pt x="1094" y="2438"/>
                    <a:pt x="1502" y="2757"/>
                    <a:pt x="1808" y="2757"/>
                  </a:cubicBezTo>
                  <a:cubicBezTo>
                    <a:pt x="1973" y="2757"/>
                    <a:pt x="2109" y="2665"/>
                    <a:pt x="2167" y="2411"/>
                  </a:cubicBezTo>
                  <a:cubicBezTo>
                    <a:pt x="2309" y="1643"/>
                    <a:pt x="2087" y="864"/>
                    <a:pt x="1561" y="293"/>
                  </a:cubicBezTo>
                  <a:lnTo>
                    <a:pt x="1561" y="293"/>
                  </a:lnTo>
                  <a:cubicBezTo>
                    <a:pt x="1558" y="289"/>
                    <a:pt x="1554" y="284"/>
                    <a:pt x="1548" y="280"/>
                  </a:cubicBezTo>
                  <a:lnTo>
                    <a:pt x="1548" y="280"/>
                  </a:lnTo>
                  <a:cubicBezTo>
                    <a:pt x="1548" y="280"/>
                    <a:pt x="1548" y="280"/>
                    <a:pt x="1548" y="280"/>
                  </a:cubicBezTo>
                  <a:cubicBezTo>
                    <a:pt x="1547" y="279"/>
                    <a:pt x="1546" y="278"/>
                    <a:pt x="1546" y="278"/>
                  </a:cubicBezTo>
                  <a:lnTo>
                    <a:pt x="1546" y="278"/>
                  </a:lnTo>
                  <a:cubicBezTo>
                    <a:pt x="1359" y="103"/>
                    <a:pt x="1131" y="1"/>
                    <a:pt x="9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49"/>
            <p:cNvSpPr/>
            <p:nvPr/>
          </p:nvSpPr>
          <p:spPr>
            <a:xfrm>
              <a:off x="8705801" y="432285"/>
              <a:ext cx="97245" cy="62209"/>
            </a:xfrm>
            <a:custGeom>
              <a:avLst/>
              <a:gdLst/>
              <a:ahLst/>
              <a:cxnLst/>
              <a:rect l="l" t="t" r="r" b="b"/>
              <a:pathLst>
                <a:path w="3042" h="1946" extrusionOk="0">
                  <a:moveTo>
                    <a:pt x="2148" y="84"/>
                  </a:moveTo>
                  <a:cubicBezTo>
                    <a:pt x="2660" y="84"/>
                    <a:pt x="3042" y="445"/>
                    <a:pt x="2837" y="979"/>
                  </a:cubicBezTo>
                  <a:cubicBezTo>
                    <a:pt x="2623" y="1551"/>
                    <a:pt x="1980" y="1789"/>
                    <a:pt x="1444" y="1849"/>
                  </a:cubicBezTo>
                  <a:cubicBezTo>
                    <a:pt x="1359" y="1860"/>
                    <a:pt x="1274" y="1865"/>
                    <a:pt x="1187" y="1865"/>
                  </a:cubicBezTo>
                  <a:cubicBezTo>
                    <a:pt x="995" y="1865"/>
                    <a:pt x="800" y="1838"/>
                    <a:pt x="611" y="1789"/>
                  </a:cubicBezTo>
                  <a:cubicBezTo>
                    <a:pt x="313" y="1718"/>
                    <a:pt x="182" y="1539"/>
                    <a:pt x="349" y="1241"/>
                  </a:cubicBezTo>
                  <a:cubicBezTo>
                    <a:pt x="420" y="1122"/>
                    <a:pt x="492" y="1003"/>
                    <a:pt x="587" y="896"/>
                  </a:cubicBezTo>
                  <a:cubicBezTo>
                    <a:pt x="980" y="456"/>
                    <a:pt x="1504" y="170"/>
                    <a:pt x="2087" y="87"/>
                  </a:cubicBezTo>
                  <a:cubicBezTo>
                    <a:pt x="2091" y="87"/>
                    <a:pt x="2094" y="86"/>
                    <a:pt x="2096" y="85"/>
                  </a:cubicBezTo>
                  <a:lnTo>
                    <a:pt x="2096" y="85"/>
                  </a:lnTo>
                  <a:cubicBezTo>
                    <a:pt x="2114" y="85"/>
                    <a:pt x="2131" y="84"/>
                    <a:pt x="2148" y="84"/>
                  </a:cubicBezTo>
                  <a:close/>
                  <a:moveTo>
                    <a:pt x="2162" y="0"/>
                  </a:moveTo>
                  <a:cubicBezTo>
                    <a:pt x="2133" y="0"/>
                    <a:pt x="2104" y="1"/>
                    <a:pt x="2075" y="3"/>
                  </a:cubicBezTo>
                  <a:cubicBezTo>
                    <a:pt x="2066" y="5"/>
                    <a:pt x="2059" y="10"/>
                    <a:pt x="2053" y="16"/>
                  </a:cubicBezTo>
                  <a:lnTo>
                    <a:pt x="2053" y="16"/>
                  </a:lnTo>
                  <a:cubicBezTo>
                    <a:pt x="1318" y="115"/>
                    <a:pt x="514" y="590"/>
                    <a:pt x="218" y="1313"/>
                  </a:cubicBezTo>
                  <a:cubicBezTo>
                    <a:pt x="0" y="1829"/>
                    <a:pt x="638" y="1946"/>
                    <a:pt x="1128" y="1946"/>
                  </a:cubicBezTo>
                  <a:cubicBezTo>
                    <a:pt x="1282" y="1946"/>
                    <a:pt x="1422" y="1934"/>
                    <a:pt x="1516" y="1920"/>
                  </a:cubicBezTo>
                  <a:cubicBezTo>
                    <a:pt x="2123" y="1837"/>
                    <a:pt x="2885" y="1480"/>
                    <a:pt x="2968" y="789"/>
                  </a:cubicBezTo>
                  <a:cubicBezTo>
                    <a:pt x="3024" y="273"/>
                    <a:pt x="2626" y="0"/>
                    <a:pt x="2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49"/>
            <p:cNvSpPr/>
            <p:nvPr/>
          </p:nvSpPr>
          <p:spPr>
            <a:xfrm>
              <a:off x="8111413" y="191640"/>
              <a:ext cx="740687" cy="662463"/>
            </a:xfrm>
            <a:custGeom>
              <a:avLst/>
              <a:gdLst/>
              <a:ahLst/>
              <a:cxnLst/>
              <a:rect l="l" t="t" r="r" b="b"/>
              <a:pathLst>
                <a:path w="23170" h="20723" extrusionOk="0">
                  <a:moveTo>
                    <a:pt x="3527" y="1"/>
                  </a:moveTo>
                  <a:cubicBezTo>
                    <a:pt x="3090" y="1"/>
                    <a:pt x="2657" y="136"/>
                    <a:pt x="2274" y="423"/>
                  </a:cubicBezTo>
                  <a:cubicBezTo>
                    <a:pt x="1441" y="1066"/>
                    <a:pt x="1072" y="2138"/>
                    <a:pt x="1322" y="3162"/>
                  </a:cubicBezTo>
                  <a:cubicBezTo>
                    <a:pt x="1560" y="4019"/>
                    <a:pt x="2203" y="4721"/>
                    <a:pt x="3036" y="5031"/>
                  </a:cubicBezTo>
                  <a:cubicBezTo>
                    <a:pt x="2203" y="5757"/>
                    <a:pt x="1715" y="6769"/>
                    <a:pt x="1310" y="7781"/>
                  </a:cubicBezTo>
                  <a:cubicBezTo>
                    <a:pt x="262" y="10401"/>
                    <a:pt x="0" y="13258"/>
                    <a:pt x="1453" y="15818"/>
                  </a:cubicBezTo>
                  <a:cubicBezTo>
                    <a:pt x="2512" y="17699"/>
                    <a:pt x="4382" y="18902"/>
                    <a:pt x="6346" y="19759"/>
                  </a:cubicBezTo>
                  <a:lnTo>
                    <a:pt x="6322" y="19806"/>
                  </a:lnTo>
                  <a:lnTo>
                    <a:pt x="6370" y="19818"/>
                  </a:lnTo>
                  <a:cubicBezTo>
                    <a:pt x="6548" y="19878"/>
                    <a:pt x="6727" y="19937"/>
                    <a:pt x="6906" y="19997"/>
                  </a:cubicBezTo>
                  <a:cubicBezTo>
                    <a:pt x="7084" y="20057"/>
                    <a:pt x="7263" y="20140"/>
                    <a:pt x="7430" y="20199"/>
                  </a:cubicBezTo>
                  <a:lnTo>
                    <a:pt x="7477" y="20211"/>
                  </a:lnTo>
                  <a:lnTo>
                    <a:pt x="7489" y="20164"/>
                  </a:lnTo>
                  <a:cubicBezTo>
                    <a:pt x="8650" y="20492"/>
                    <a:pt x="9856" y="20723"/>
                    <a:pt x="11050" y="20723"/>
                  </a:cubicBezTo>
                  <a:cubicBezTo>
                    <a:pt x="11975" y="20723"/>
                    <a:pt x="12892" y="20585"/>
                    <a:pt x="13776" y="20247"/>
                  </a:cubicBezTo>
                  <a:cubicBezTo>
                    <a:pt x="16514" y="19187"/>
                    <a:pt x="18133" y="16818"/>
                    <a:pt x="19002" y="14139"/>
                  </a:cubicBezTo>
                  <a:cubicBezTo>
                    <a:pt x="19336" y="13091"/>
                    <a:pt x="19598" y="11996"/>
                    <a:pt x="19419" y="10924"/>
                  </a:cubicBezTo>
                  <a:lnTo>
                    <a:pt x="19419" y="10924"/>
                  </a:lnTo>
                  <a:cubicBezTo>
                    <a:pt x="19709" y="11018"/>
                    <a:pt x="20010" y="11065"/>
                    <a:pt x="20308" y="11065"/>
                  </a:cubicBezTo>
                  <a:cubicBezTo>
                    <a:pt x="20880" y="11065"/>
                    <a:pt x="21447" y="10896"/>
                    <a:pt x="21931" y="10567"/>
                  </a:cubicBezTo>
                  <a:cubicBezTo>
                    <a:pt x="22777" y="9936"/>
                    <a:pt x="23170" y="8865"/>
                    <a:pt x="22931" y="7841"/>
                  </a:cubicBezTo>
                  <a:cubicBezTo>
                    <a:pt x="22705" y="6853"/>
                    <a:pt x="21860" y="6257"/>
                    <a:pt x="20848" y="6210"/>
                  </a:cubicBezTo>
                  <a:cubicBezTo>
                    <a:pt x="20780" y="6205"/>
                    <a:pt x="20714" y="6203"/>
                    <a:pt x="20650" y="6203"/>
                  </a:cubicBezTo>
                  <a:cubicBezTo>
                    <a:pt x="19516" y="6203"/>
                    <a:pt x="18997" y="6886"/>
                    <a:pt x="18264" y="7698"/>
                  </a:cubicBezTo>
                  <a:cubicBezTo>
                    <a:pt x="18371" y="7567"/>
                    <a:pt x="16704" y="6221"/>
                    <a:pt x="16550" y="6114"/>
                  </a:cubicBezTo>
                  <a:cubicBezTo>
                    <a:pt x="15871" y="5638"/>
                    <a:pt x="15157" y="5221"/>
                    <a:pt x="14418" y="4888"/>
                  </a:cubicBezTo>
                  <a:cubicBezTo>
                    <a:pt x="13014" y="4221"/>
                    <a:pt x="11561" y="3721"/>
                    <a:pt x="10049" y="3400"/>
                  </a:cubicBezTo>
                  <a:cubicBezTo>
                    <a:pt x="9243" y="3234"/>
                    <a:pt x="8416" y="3125"/>
                    <a:pt x="7591" y="3125"/>
                  </a:cubicBezTo>
                  <a:cubicBezTo>
                    <a:pt x="7050" y="3125"/>
                    <a:pt x="6510" y="3172"/>
                    <a:pt x="5977" y="3281"/>
                  </a:cubicBezTo>
                  <a:cubicBezTo>
                    <a:pt x="5917" y="2126"/>
                    <a:pt x="5965" y="1233"/>
                    <a:pt x="4929" y="483"/>
                  </a:cubicBezTo>
                  <a:cubicBezTo>
                    <a:pt x="4502" y="169"/>
                    <a:pt x="4013" y="1"/>
                    <a:pt x="3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49"/>
            <p:cNvSpPr/>
            <p:nvPr/>
          </p:nvSpPr>
          <p:spPr>
            <a:xfrm>
              <a:off x="8272781" y="489186"/>
              <a:ext cx="44946" cy="58820"/>
            </a:xfrm>
            <a:custGeom>
              <a:avLst/>
              <a:gdLst/>
              <a:ahLst/>
              <a:cxnLst/>
              <a:rect l="l" t="t" r="r" b="b"/>
              <a:pathLst>
                <a:path w="1406" h="1840" extrusionOk="0">
                  <a:moveTo>
                    <a:pt x="909" y="0"/>
                  </a:moveTo>
                  <a:cubicBezTo>
                    <a:pt x="643" y="0"/>
                    <a:pt x="334" y="300"/>
                    <a:pt x="179" y="735"/>
                  </a:cubicBezTo>
                  <a:cubicBezTo>
                    <a:pt x="0" y="1235"/>
                    <a:pt x="84" y="1724"/>
                    <a:pt x="381" y="1819"/>
                  </a:cubicBezTo>
                  <a:cubicBezTo>
                    <a:pt x="418" y="1833"/>
                    <a:pt x="457" y="1839"/>
                    <a:pt x="497" y="1839"/>
                  </a:cubicBezTo>
                  <a:cubicBezTo>
                    <a:pt x="763" y="1839"/>
                    <a:pt x="1071" y="1541"/>
                    <a:pt x="1227" y="1116"/>
                  </a:cubicBezTo>
                  <a:cubicBezTo>
                    <a:pt x="1405" y="616"/>
                    <a:pt x="1322" y="128"/>
                    <a:pt x="1024" y="21"/>
                  </a:cubicBezTo>
                  <a:cubicBezTo>
                    <a:pt x="987" y="7"/>
                    <a:pt x="948" y="0"/>
                    <a:pt x="9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49"/>
            <p:cNvSpPr/>
            <p:nvPr/>
          </p:nvSpPr>
          <p:spPr>
            <a:xfrm>
              <a:off x="8549484" y="588506"/>
              <a:ext cx="44946" cy="59108"/>
            </a:xfrm>
            <a:custGeom>
              <a:avLst/>
              <a:gdLst/>
              <a:ahLst/>
              <a:cxnLst/>
              <a:rect l="l" t="t" r="r" b="b"/>
              <a:pathLst>
                <a:path w="1406" h="1849" extrusionOk="0">
                  <a:moveTo>
                    <a:pt x="908" y="1"/>
                  </a:moveTo>
                  <a:cubicBezTo>
                    <a:pt x="643" y="1"/>
                    <a:pt x="334" y="301"/>
                    <a:pt x="179" y="736"/>
                  </a:cubicBezTo>
                  <a:cubicBezTo>
                    <a:pt x="0" y="1236"/>
                    <a:pt x="95" y="1724"/>
                    <a:pt x="381" y="1831"/>
                  </a:cubicBezTo>
                  <a:cubicBezTo>
                    <a:pt x="416" y="1843"/>
                    <a:pt x="452" y="1848"/>
                    <a:pt x="489" y="1848"/>
                  </a:cubicBezTo>
                  <a:cubicBezTo>
                    <a:pt x="756" y="1848"/>
                    <a:pt x="1070" y="1556"/>
                    <a:pt x="1226" y="1117"/>
                  </a:cubicBezTo>
                  <a:cubicBezTo>
                    <a:pt x="1405" y="617"/>
                    <a:pt x="1322" y="129"/>
                    <a:pt x="1024" y="22"/>
                  </a:cubicBezTo>
                  <a:cubicBezTo>
                    <a:pt x="987" y="8"/>
                    <a:pt x="948" y="1"/>
                    <a:pt x="9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49"/>
            <p:cNvSpPr/>
            <p:nvPr/>
          </p:nvSpPr>
          <p:spPr>
            <a:xfrm>
              <a:off x="8391569" y="615518"/>
              <a:ext cx="29634" cy="65533"/>
            </a:xfrm>
            <a:custGeom>
              <a:avLst/>
              <a:gdLst/>
              <a:ahLst/>
              <a:cxnLst/>
              <a:rect l="l" t="t" r="r" b="b"/>
              <a:pathLst>
                <a:path w="927" h="2050" extrusionOk="0">
                  <a:moveTo>
                    <a:pt x="782" y="1"/>
                  </a:moveTo>
                  <a:cubicBezTo>
                    <a:pt x="741" y="1"/>
                    <a:pt x="700" y="21"/>
                    <a:pt x="678" y="69"/>
                  </a:cubicBezTo>
                  <a:lnTo>
                    <a:pt x="23" y="1903"/>
                  </a:lnTo>
                  <a:cubicBezTo>
                    <a:pt x="0" y="1986"/>
                    <a:pt x="72" y="2049"/>
                    <a:pt x="144" y="2049"/>
                  </a:cubicBezTo>
                  <a:cubicBezTo>
                    <a:pt x="185" y="2049"/>
                    <a:pt x="227" y="2027"/>
                    <a:pt x="249" y="1974"/>
                  </a:cubicBezTo>
                  <a:lnTo>
                    <a:pt x="904" y="153"/>
                  </a:lnTo>
                  <a:cubicBezTo>
                    <a:pt x="926" y="62"/>
                    <a:pt x="854" y="1"/>
                    <a:pt x="782" y="1"/>
                  </a:cubicBezTo>
                  <a:close/>
                </a:path>
              </a:pathLst>
            </a:custGeom>
            <a:solidFill>
              <a:srgbClr val="6D03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49"/>
            <p:cNvSpPr/>
            <p:nvPr/>
          </p:nvSpPr>
          <p:spPr>
            <a:xfrm>
              <a:off x="8362990" y="638055"/>
              <a:ext cx="84043" cy="47536"/>
            </a:xfrm>
            <a:custGeom>
              <a:avLst/>
              <a:gdLst/>
              <a:ahLst/>
              <a:cxnLst/>
              <a:rect l="l" t="t" r="r" b="b"/>
              <a:pathLst>
                <a:path w="2629" h="1487" extrusionOk="0">
                  <a:moveTo>
                    <a:pt x="139" y="1"/>
                  </a:moveTo>
                  <a:cubicBezTo>
                    <a:pt x="73" y="1"/>
                    <a:pt x="0" y="50"/>
                    <a:pt x="0" y="138"/>
                  </a:cubicBezTo>
                  <a:lnTo>
                    <a:pt x="12" y="126"/>
                  </a:lnTo>
                  <a:cubicBezTo>
                    <a:pt x="50" y="964"/>
                    <a:pt x="738" y="1486"/>
                    <a:pt x="1443" y="1486"/>
                  </a:cubicBezTo>
                  <a:cubicBezTo>
                    <a:pt x="1851" y="1486"/>
                    <a:pt x="2263" y="1312"/>
                    <a:pt x="2560" y="924"/>
                  </a:cubicBezTo>
                  <a:cubicBezTo>
                    <a:pt x="2629" y="838"/>
                    <a:pt x="2542" y="746"/>
                    <a:pt x="2453" y="746"/>
                  </a:cubicBezTo>
                  <a:cubicBezTo>
                    <a:pt x="2419" y="746"/>
                    <a:pt x="2384" y="760"/>
                    <a:pt x="2357" y="793"/>
                  </a:cubicBezTo>
                  <a:cubicBezTo>
                    <a:pt x="2099" y="1117"/>
                    <a:pt x="1758" y="1262"/>
                    <a:pt x="1427" y="1262"/>
                  </a:cubicBezTo>
                  <a:cubicBezTo>
                    <a:pt x="842" y="1262"/>
                    <a:pt x="284" y="812"/>
                    <a:pt x="238" y="91"/>
                  </a:cubicBezTo>
                  <a:cubicBezTo>
                    <a:pt x="233" y="29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49"/>
            <p:cNvSpPr/>
            <p:nvPr/>
          </p:nvSpPr>
          <p:spPr>
            <a:xfrm>
              <a:off x="8343938" y="389706"/>
              <a:ext cx="182726" cy="221950"/>
            </a:xfrm>
            <a:custGeom>
              <a:avLst/>
              <a:gdLst/>
              <a:ahLst/>
              <a:cxnLst/>
              <a:rect l="l" t="t" r="r" b="b"/>
              <a:pathLst>
                <a:path w="5716" h="6943" extrusionOk="0">
                  <a:moveTo>
                    <a:pt x="4554" y="0"/>
                  </a:moveTo>
                  <a:cubicBezTo>
                    <a:pt x="4269" y="0"/>
                    <a:pt x="3992" y="141"/>
                    <a:pt x="3739" y="359"/>
                  </a:cubicBezTo>
                  <a:cubicBezTo>
                    <a:pt x="3239" y="776"/>
                    <a:pt x="2775" y="1240"/>
                    <a:pt x="2346" y="1740"/>
                  </a:cubicBezTo>
                  <a:cubicBezTo>
                    <a:pt x="1477" y="2740"/>
                    <a:pt x="739" y="3859"/>
                    <a:pt x="1" y="4978"/>
                  </a:cubicBezTo>
                  <a:lnTo>
                    <a:pt x="2632" y="6074"/>
                  </a:lnTo>
                  <a:lnTo>
                    <a:pt x="2632" y="6098"/>
                  </a:lnTo>
                  <a:lnTo>
                    <a:pt x="5418" y="6943"/>
                  </a:lnTo>
                  <a:cubicBezTo>
                    <a:pt x="5573" y="5609"/>
                    <a:pt x="5716" y="4276"/>
                    <a:pt x="5692" y="2942"/>
                  </a:cubicBezTo>
                  <a:cubicBezTo>
                    <a:pt x="5668" y="2288"/>
                    <a:pt x="5609" y="1633"/>
                    <a:pt x="5490" y="990"/>
                  </a:cubicBezTo>
                  <a:cubicBezTo>
                    <a:pt x="5406" y="585"/>
                    <a:pt x="5216" y="228"/>
                    <a:pt x="4870" y="73"/>
                  </a:cubicBezTo>
                  <a:lnTo>
                    <a:pt x="4870" y="61"/>
                  </a:lnTo>
                  <a:cubicBezTo>
                    <a:pt x="4764" y="19"/>
                    <a:pt x="4659" y="0"/>
                    <a:pt x="4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49"/>
            <p:cNvSpPr/>
            <p:nvPr/>
          </p:nvSpPr>
          <p:spPr>
            <a:xfrm>
              <a:off x="8336330" y="541611"/>
              <a:ext cx="187298" cy="107251"/>
            </a:xfrm>
            <a:custGeom>
              <a:avLst/>
              <a:gdLst/>
              <a:ahLst/>
              <a:cxnLst/>
              <a:rect l="l" t="t" r="r" b="b"/>
              <a:pathLst>
                <a:path w="5859" h="3355" extrusionOk="0">
                  <a:moveTo>
                    <a:pt x="620" y="0"/>
                  </a:moveTo>
                  <a:cubicBezTo>
                    <a:pt x="405" y="0"/>
                    <a:pt x="155" y="36"/>
                    <a:pt x="60" y="215"/>
                  </a:cubicBezTo>
                  <a:cubicBezTo>
                    <a:pt x="1" y="334"/>
                    <a:pt x="1" y="465"/>
                    <a:pt x="24" y="584"/>
                  </a:cubicBezTo>
                  <a:cubicBezTo>
                    <a:pt x="215" y="1703"/>
                    <a:pt x="1108" y="2727"/>
                    <a:pt x="2227" y="3132"/>
                  </a:cubicBezTo>
                  <a:lnTo>
                    <a:pt x="2263" y="3143"/>
                  </a:lnTo>
                  <a:lnTo>
                    <a:pt x="2299" y="3155"/>
                  </a:lnTo>
                  <a:cubicBezTo>
                    <a:pt x="2669" y="3289"/>
                    <a:pt x="3063" y="3354"/>
                    <a:pt x="3456" y="3354"/>
                  </a:cubicBezTo>
                  <a:cubicBezTo>
                    <a:pt x="4249" y="3354"/>
                    <a:pt x="5035" y="3090"/>
                    <a:pt x="5608" y="2596"/>
                  </a:cubicBezTo>
                  <a:cubicBezTo>
                    <a:pt x="5716" y="2524"/>
                    <a:pt x="5787" y="2417"/>
                    <a:pt x="5823" y="2298"/>
                  </a:cubicBezTo>
                  <a:cubicBezTo>
                    <a:pt x="5858" y="2096"/>
                    <a:pt x="5692" y="1905"/>
                    <a:pt x="5525" y="1774"/>
                  </a:cubicBezTo>
                  <a:cubicBezTo>
                    <a:pt x="4966" y="1310"/>
                    <a:pt x="4299" y="1012"/>
                    <a:pt x="3620" y="738"/>
                  </a:cubicBezTo>
                  <a:cubicBezTo>
                    <a:pt x="3525" y="703"/>
                    <a:pt x="3430" y="679"/>
                    <a:pt x="3334" y="643"/>
                  </a:cubicBezTo>
                  <a:lnTo>
                    <a:pt x="3180" y="584"/>
                  </a:lnTo>
                  <a:lnTo>
                    <a:pt x="3037" y="536"/>
                  </a:lnTo>
                  <a:cubicBezTo>
                    <a:pt x="2930" y="500"/>
                    <a:pt x="2846" y="465"/>
                    <a:pt x="2739" y="429"/>
                  </a:cubicBezTo>
                  <a:cubicBezTo>
                    <a:pt x="2048" y="203"/>
                    <a:pt x="1334" y="12"/>
                    <a:pt x="620" y="0"/>
                  </a:cubicBezTo>
                  <a:close/>
                </a:path>
              </a:pathLst>
            </a:custGeom>
            <a:solidFill>
              <a:srgbClr val="CC8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49"/>
            <p:cNvSpPr/>
            <p:nvPr/>
          </p:nvSpPr>
          <p:spPr>
            <a:xfrm>
              <a:off x="8460968" y="695722"/>
              <a:ext cx="214886" cy="155714"/>
            </a:xfrm>
            <a:custGeom>
              <a:avLst/>
              <a:gdLst/>
              <a:ahLst/>
              <a:cxnLst/>
              <a:rect l="l" t="t" r="r" b="b"/>
              <a:pathLst>
                <a:path w="6722" h="4871" extrusionOk="0">
                  <a:moveTo>
                    <a:pt x="4117" y="0"/>
                  </a:moveTo>
                  <a:cubicBezTo>
                    <a:pt x="1777" y="0"/>
                    <a:pt x="1" y="2578"/>
                    <a:pt x="1245" y="4871"/>
                  </a:cubicBezTo>
                  <a:cubicBezTo>
                    <a:pt x="1793" y="4799"/>
                    <a:pt x="2329" y="4669"/>
                    <a:pt x="2841" y="4478"/>
                  </a:cubicBezTo>
                  <a:cubicBezTo>
                    <a:pt x="4531" y="3823"/>
                    <a:pt x="5793" y="2668"/>
                    <a:pt x="6722" y="1251"/>
                  </a:cubicBezTo>
                  <a:cubicBezTo>
                    <a:pt x="6341" y="775"/>
                    <a:pt x="5829" y="406"/>
                    <a:pt x="5258" y="204"/>
                  </a:cubicBezTo>
                  <a:cubicBezTo>
                    <a:pt x="4870" y="64"/>
                    <a:pt x="4486" y="0"/>
                    <a:pt x="4117" y="0"/>
                  </a:cubicBezTo>
                  <a:close/>
                </a:path>
              </a:pathLst>
            </a:custGeom>
            <a:solidFill>
              <a:srgbClr val="FEC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49"/>
            <p:cNvSpPr/>
            <p:nvPr/>
          </p:nvSpPr>
          <p:spPr>
            <a:xfrm>
              <a:off x="8121291" y="536177"/>
              <a:ext cx="151942" cy="202994"/>
            </a:xfrm>
            <a:custGeom>
              <a:avLst/>
              <a:gdLst/>
              <a:ahLst/>
              <a:cxnLst/>
              <a:rect l="l" t="t" r="r" b="b"/>
              <a:pathLst>
                <a:path w="4753" h="6350" extrusionOk="0">
                  <a:moveTo>
                    <a:pt x="891" y="1"/>
                  </a:moveTo>
                  <a:cubicBezTo>
                    <a:pt x="663" y="1"/>
                    <a:pt x="429" y="25"/>
                    <a:pt x="191" y="75"/>
                  </a:cubicBezTo>
                  <a:cubicBezTo>
                    <a:pt x="1" y="1754"/>
                    <a:pt x="251" y="3456"/>
                    <a:pt x="1144" y="5040"/>
                  </a:cubicBezTo>
                  <a:cubicBezTo>
                    <a:pt x="1406" y="5504"/>
                    <a:pt x="1727" y="5945"/>
                    <a:pt x="2096" y="6350"/>
                  </a:cubicBezTo>
                  <a:cubicBezTo>
                    <a:pt x="2965" y="5992"/>
                    <a:pt x="3644" y="5290"/>
                    <a:pt x="3965" y="4409"/>
                  </a:cubicBezTo>
                  <a:cubicBezTo>
                    <a:pt x="4753" y="2219"/>
                    <a:pt x="3088" y="1"/>
                    <a:pt x="891" y="1"/>
                  </a:cubicBezTo>
                  <a:close/>
                </a:path>
              </a:pathLst>
            </a:custGeom>
            <a:solidFill>
              <a:srgbClr val="FEC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6" name="Google Shape;6256;p49"/>
          <p:cNvGrpSpPr/>
          <p:nvPr/>
        </p:nvGrpSpPr>
        <p:grpSpPr>
          <a:xfrm>
            <a:off x="294573" y="229808"/>
            <a:ext cx="954613" cy="806796"/>
            <a:chOff x="294573" y="229808"/>
            <a:chExt cx="954613" cy="806796"/>
          </a:xfrm>
        </p:grpSpPr>
        <p:sp>
          <p:nvSpPr>
            <p:cNvPr id="6257" name="Google Shape;6257;p49"/>
            <p:cNvSpPr/>
            <p:nvPr/>
          </p:nvSpPr>
          <p:spPr>
            <a:xfrm>
              <a:off x="294573" y="229808"/>
              <a:ext cx="954613" cy="806796"/>
            </a:xfrm>
            <a:custGeom>
              <a:avLst/>
              <a:gdLst/>
              <a:ahLst/>
              <a:cxnLst/>
              <a:rect l="l" t="t" r="r" b="b"/>
              <a:pathLst>
                <a:path w="29862" h="25238" extrusionOk="0">
                  <a:moveTo>
                    <a:pt x="16646" y="0"/>
                  </a:moveTo>
                  <a:cubicBezTo>
                    <a:pt x="15099" y="0"/>
                    <a:pt x="13547" y="202"/>
                    <a:pt x="12085" y="515"/>
                  </a:cubicBezTo>
                  <a:cubicBezTo>
                    <a:pt x="8847" y="1217"/>
                    <a:pt x="5489" y="2777"/>
                    <a:pt x="3179" y="5194"/>
                  </a:cubicBezTo>
                  <a:cubicBezTo>
                    <a:pt x="1203" y="7266"/>
                    <a:pt x="0" y="10052"/>
                    <a:pt x="0" y="12921"/>
                  </a:cubicBezTo>
                  <a:cubicBezTo>
                    <a:pt x="12" y="15791"/>
                    <a:pt x="965" y="18910"/>
                    <a:pt x="2703" y="21208"/>
                  </a:cubicBezTo>
                  <a:cubicBezTo>
                    <a:pt x="3584" y="22375"/>
                    <a:pt x="4727" y="23315"/>
                    <a:pt x="6049" y="23982"/>
                  </a:cubicBezTo>
                  <a:cubicBezTo>
                    <a:pt x="7501" y="24708"/>
                    <a:pt x="9121" y="24994"/>
                    <a:pt x="10728" y="25149"/>
                  </a:cubicBezTo>
                  <a:cubicBezTo>
                    <a:pt x="11317" y="25209"/>
                    <a:pt x="11910" y="25238"/>
                    <a:pt x="12505" y="25238"/>
                  </a:cubicBezTo>
                  <a:cubicBezTo>
                    <a:pt x="15578" y="25238"/>
                    <a:pt x="18694" y="24467"/>
                    <a:pt x="21467" y="23220"/>
                  </a:cubicBezTo>
                  <a:cubicBezTo>
                    <a:pt x="24337" y="21934"/>
                    <a:pt x="27194" y="19755"/>
                    <a:pt x="28456" y="16815"/>
                  </a:cubicBezTo>
                  <a:cubicBezTo>
                    <a:pt x="29861" y="13564"/>
                    <a:pt x="29206" y="9933"/>
                    <a:pt x="27921" y="6742"/>
                  </a:cubicBezTo>
                  <a:cubicBezTo>
                    <a:pt x="26778" y="4051"/>
                    <a:pt x="24539" y="2099"/>
                    <a:pt x="21884" y="967"/>
                  </a:cubicBezTo>
                  <a:cubicBezTo>
                    <a:pt x="20249" y="275"/>
                    <a:pt x="18451" y="0"/>
                    <a:pt x="16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49"/>
            <p:cNvSpPr/>
            <p:nvPr/>
          </p:nvSpPr>
          <p:spPr>
            <a:xfrm>
              <a:off x="313209" y="260752"/>
              <a:ext cx="909699" cy="745866"/>
            </a:xfrm>
            <a:custGeom>
              <a:avLst/>
              <a:gdLst/>
              <a:ahLst/>
              <a:cxnLst/>
              <a:rect l="l" t="t" r="r" b="b"/>
              <a:pathLst>
                <a:path w="28457" h="23332" extrusionOk="0">
                  <a:moveTo>
                    <a:pt x="15975" y="1"/>
                  </a:moveTo>
                  <a:cubicBezTo>
                    <a:pt x="12370" y="1"/>
                    <a:pt x="8826" y="1001"/>
                    <a:pt x="5740" y="2905"/>
                  </a:cubicBezTo>
                  <a:cubicBezTo>
                    <a:pt x="2323" y="4976"/>
                    <a:pt x="1" y="8762"/>
                    <a:pt x="418" y="12822"/>
                  </a:cubicBezTo>
                  <a:cubicBezTo>
                    <a:pt x="834" y="16752"/>
                    <a:pt x="2442" y="20669"/>
                    <a:pt x="6275" y="22347"/>
                  </a:cubicBezTo>
                  <a:cubicBezTo>
                    <a:pt x="7835" y="23026"/>
                    <a:pt x="9943" y="23276"/>
                    <a:pt x="11633" y="23324"/>
                  </a:cubicBezTo>
                  <a:cubicBezTo>
                    <a:pt x="11780" y="23329"/>
                    <a:pt x="11927" y="23331"/>
                    <a:pt x="12073" y="23331"/>
                  </a:cubicBezTo>
                  <a:cubicBezTo>
                    <a:pt x="13643" y="23331"/>
                    <a:pt x="15220" y="23048"/>
                    <a:pt x="16777" y="22645"/>
                  </a:cubicBezTo>
                  <a:cubicBezTo>
                    <a:pt x="18467" y="22240"/>
                    <a:pt x="20134" y="21669"/>
                    <a:pt x="21611" y="20812"/>
                  </a:cubicBezTo>
                  <a:cubicBezTo>
                    <a:pt x="23099" y="19954"/>
                    <a:pt x="24813" y="18740"/>
                    <a:pt x="25861" y="17406"/>
                  </a:cubicBezTo>
                  <a:cubicBezTo>
                    <a:pt x="28457" y="14120"/>
                    <a:pt x="28004" y="9905"/>
                    <a:pt x="26504" y="6250"/>
                  </a:cubicBezTo>
                  <a:cubicBezTo>
                    <a:pt x="24956" y="2476"/>
                    <a:pt x="21123" y="238"/>
                    <a:pt x="17134" y="35"/>
                  </a:cubicBezTo>
                  <a:cubicBezTo>
                    <a:pt x="16747" y="12"/>
                    <a:pt x="16361" y="1"/>
                    <a:pt x="159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49"/>
            <p:cNvSpPr/>
            <p:nvPr/>
          </p:nvSpPr>
          <p:spPr>
            <a:xfrm>
              <a:off x="412945" y="345080"/>
              <a:ext cx="709103" cy="588042"/>
            </a:xfrm>
            <a:custGeom>
              <a:avLst/>
              <a:gdLst/>
              <a:ahLst/>
              <a:cxnLst/>
              <a:rect l="l" t="t" r="r" b="b"/>
              <a:pathLst>
                <a:path w="22182" h="18395" extrusionOk="0">
                  <a:moveTo>
                    <a:pt x="12396" y="0"/>
                  </a:moveTo>
                  <a:cubicBezTo>
                    <a:pt x="9594" y="0"/>
                    <a:pt x="6846" y="776"/>
                    <a:pt x="4465" y="2267"/>
                  </a:cubicBezTo>
                  <a:cubicBezTo>
                    <a:pt x="1798" y="3886"/>
                    <a:pt x="0" y="6875"/>
                    <a:pt x="346" y="10077"/>
                  </a:cubicBezTo>
                  <a:cubicBezTo>
                    <a:pt x="679" y="13185"/>
                    <a:pt x="1941" y="16269"/>
                    <a:pt x="4929" y="17602"/>
                  </a:cubicBezTo>
                  <a:cubicBezTo>
                    <a:pt x="6144" y="18150"/>
                    <a:pt x="7787" y="18352"/>
                    <a:pt x="9109" y="18388"/>
                  </a:cubicBezTo>
                  <a:cubicBezTo>
                    <a:pt x="9232" y="18392"/>
                    <a:pt x="9355" y="18394"/>
                    <a:pt x="9478" y="18394"/>
                  </a:cubicBezTo>
                  <a:cubicBezTo>
                    <a:pt x="10683" y="18394"/>
                    <a:pt x="11910" y="18189"/>
                    <a:pt x="13109" y="17876"/>
                  </a:cubicBezTo>
                  <a:cubicBezTo>
                    <a:pt x="14431" y="17531"/>
                    <a:pt x="15717" y="17114"/>
                    <a:pt x="16871" y="16435"/>
                  </a:cubicBezTo>
                  <a:cubicBezTo>
                    <a:pt x="18026" y="15757"/>
                    <a:pt x="19372" y="14816"/>
                    <a:pt x="20181" y="13756"/>
                  </a:cubicBezTo>
                  <a:cubicBezTo>
                    <a:pt x="22182" y="11173"/>
                    <a:pt x="21824" y="7851"/>
                    <a:pt x="20646" y="4958"/>
                  </a:cubicBezTo>
                  <a:cubicBezTo>
                    <a:pt x="19431" y="1981"/>
                    <a:pt x="16431" y="195"/>
                    <a:pt x="13323" y="28"/>
                  </a:cubicBezTo>
                  <a:cubicBezTo>
                    <a:pt x="13014" y="10"/>
                    <a:pt x="12705" y="0"/>
                    <a:pt x="12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49"/>
            <p:cNvSpPr/>
            <p:nvPr/>
          </p:nvSpPr>
          <p:spPr>
            <a:xfrm>
              <a:off x="823237" y="446606"/>
              <a:ext cx="289658" cy="260599"/>
            </a:xfrm>
            <a:custGeom>
              <a:avLst/>
              <a:gdLst/>
              <a:ahLst/>
              <a:cxnLst/>
              <a:rect l="l" t="t" r="r" b="b"/>
              <a:pathLst>
                <a:path w="9061" h="8152" extrusionOk="0">
                  <a:moveTo>
                    <a:pt x="5548" y="1"/>
                  </a:moveTo>
                  <a:cubicBezTo>
                    <a:pt x="5322" y="1"/>
                    <a:pt x="5096" y="7"/>
                    <a:pt x="4870" y="20"/>
                  </a:cubicBezTo>
                  <a:cubicBezTo>
                    <a:pt x="3608" y="91"/>
                    <a:pt x="2322" y="508"/>
                    <a:pt x="1405" y="1377"/>
                  </a:cubicBezTo>
                  <a:cubicBezTo>
                    <a:pt x="488" y="2258"/>
                    <a:pt x="0" y="3663"/>
                    <a:pt x="417" y="4865"/>
                  </a:cubicBezTo>
                  <a:cubicBezTo>
                    <a:pt x="869" y="6223"/>
                    <a:pt x="2274" y="7044"/>
                    <a:pt x="3644" y="7366"/>
                  </a:cubicBezTo>
                  <a:cubicBezTo>
                    <a:pt x="5025" y="7687"/>
                    <a:pt x="6465" y="7651"/>
                    <a:pt x="7846" y="7961"/>
                  </a:cubicBezTo>
                  <a:cubicBezTo>
                    <a:pt x="8085" y="8009"/>
                    <a:pt x="8311" y="8068"/>
                    <a:pt x="8537" y="8151"/>
                  </a:cubicBezTo>
                  <a:cubicBezTo>
                    <a:pt x="9061" y="6092"/>
                    <a:pt x="8656" y="3829"/>
                    <a:pt x="7811" y="1782"/>
                  </a:cubicBezTo>
                  <a:cubicBezTo>
                    <a:pt x="7561" y="1174"/>
                    <a:pt x="7239" y="603"/>
                    <a:pt x="6834" y="79"/>
                  </a:cubicBezTo>
                  <a:cubicBezTo>
                    <a:pt x="6406" y="24"/>
                    <a:pt x="5977" y="1"/>
                    <a:pt x="55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49"/>
            <p:cNvSpPr/>
            <p:nvPr/>
          </p:nvSpPr>
          <p:spPr>
            <a:xfrm>
              <a:off x="422088" y="554270"/>
              <a:ext cx="263412" cy="302508"/>
            </a:xfrm>
            <a:custGeom>
              <a:avLst/>
              <a:gdLst/>
              <a:ahLst/>
              <a:cxnLst/>
              <a:rect l="l" t="t" r="r" b="b"/>
              <a:pathLst>
                <a:path w="8240" h="9463" extrusionOk="0">
                  <a:moveTo>
                    <a:pt x="4299" y="1"/>
                  </a:moveTo>
                  <a:cubicBezTo>
                    <a:pt x="3432" y="1"/>
                    <a:pt x="2557" y="232"/>
                    <a:pt x="1762" y="592"/>
                  </a:cubicBezTo>
                  <a:cubicBezTo>
                    <a:pt x="1191" y="854"/>
                    <a:pt x="643" y="1176"/>
                    <a:pt x="131" y="1545"/>
                  </a:cubicBezTo>
                  <a:cubicBezTo>
                    <a:pt x="12" y="2200"/>
                    <a:pt x="0" y="2867"/>
                    <a:pt x="71" y="3533"/>
                  </a:cubicBezTo>
                  <a:cubicBezTo>
                    <a:pt x="298" y="5724"/>
                    <a:pt x="1000" y="7903"/>
                    <a:pt x="2441" y="9463"/>
                  </a:cubicBezTo>
                  <a:cubicBezTo>
                    <a:pt x="2584" y="9296"/>
                    <a:pt x="2750" y="9141"/>
                    <a:pt x="2917" y="8998"/>
                  </a:cubicBezTo>
                  <a:cubicBezTo>
                    <a:pt x="3989" y="8081"/>
                    <a:pt x="5275" y="7427"/>
                    <a:pt x="6334" y="6486"/>
                  </a:cubicBezTo>
                  <a:cubicBezTo>
                    <a:pt x="7406" y="5545"/>
                    <a:pt x="8239" y="4164"/>
                    <a:pt x="8001" y="2759"/>
                  </a:cubicBezTo>
                  <a:cubicBezTo>
                    <a:pt x="7775" y="1497"/>
                    <a:pt x="6691" y="485"/>
                    <a:pt x="5465" y="152"/>
                  </a:cubicBezTo>
                  <a:cubicBezTo>
                    <a:pt x="5083" y="48"/>
                    <a:pt x="4692" y="1"/>
                    <a:pt x="42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49"/>
            <p:cNvSpPr/>
            <p:nvPr/>
          </p:nvSpPr>
          <p:spPr>
            <a:xfrm>
              <a:off x="760902" y="651513"/>
              <a:ext cx="22441" cy="63392"/>
            </a:xfrm>
            <a:custGeom>
              <a:avLst/>
              <a:gdLst/>
              <a:ahLst/>
              <a:cxnLst/>
              <a:rect l="l" t="t" r="r" b="b"/>
              <a:pathLst>
                <a:path w="702" h="1983" extrusionOk="0">
                  <a:moveTo>
                    <a:pt x="128" y="0"/>
                  </a:moveTo>
                  <a:cubicBezTo>
                    <a:pt x="64" y="0"/>
                    <a:pt x="1" y="51"/>
                    <a:pt x="21" y="134"/>
                  </a:cubicBezTo>
                  <a:lnTo>
                    <a:pt x="474" y="1896"/>
                  </a:lnTo>
                  <a:cubicBezTo>
                    <a:pt x="489" y="1956"/>
                    <a:pt x="533" y="1983"/>
                    <a:pt x="578" y="1983"/>
                  </a:cubicBezTo>
                  <a:cubicBezTo>
                    <a:pt x="639" y="1983"/>
                    <a:pt x="702" y="1932"/>
                    <a:pt x="688" y="1849"/>
                  </a:cubicBezTo>
                  <a:lnTo>
                    <a:pt x="236" y="86"/>
                  </a:lnTo>
                  <a:cubicBezTo>
                    <a:pt x="221" y="27"/>
                    <a:pt x="174" y="0"/>
                    <a:pt x="128" y="0"/>
                  </a:cubicBezTo>
                  <a:close/>
                </a:path>
              </a:pathLst>
            </a:custGeom>
            <a:solidFill>
              <a:srgbClr val="6D03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49"/>
            <p:cNvSpPr/>
            <p:nvPr/>
          </p:nvSpPr>
          <p:spPr>
            <a:xfrm>
              <a:off x="722127" y="667528"/>
              <a:ext cx="100442" cy="52650"/>
            </a:xfrm>
            <a:custGeom>
              <a:avLst/>
              <a:gdLst/>
              <a:ahLst/>
              <a:cxnLst/>
              <a:rect l="l" t="t" r="r" b="b"/>
              <a:pathLst>
                <a:path w="3142" h="1647" extrusionOk="0">
                  <a:moveTo>
                    <a:pt x="3003" y="0"/>
                  </a:moveTo>
                  <a:cubicBezTo>
                    <a:pt x="2961" y="0"/>
                    <a:pt x="2923" y="22"/>
                    <a:pt x="2913" y="74"/>
                  </a:cubicBezTo>
                  <a:cubicBezTo>
                    <a:pt x="2758" y="917"/>
                    <a:pt x="2081" y="1423"/>
                    <a:pt x="1361" y="1423"/>
                  </a:cubicBezTo>
                  <a:cubicBezTo>
                    <a:pt x="973" y="1423"/>
                    <a:pt x="572" y="1276"/>
                    <a:pt x="234" y="955"/>
                  </a:cubicBezTo>
                  <a:cubicBezTo>
                    <a:pt x="212" y="933"/>
                    <a:pt x="186" y="923"/>
                    <a:pt x="161" y="923"/>
                  </a:cubicBezTo>
                  <a:cubicBezTo>
                    <a:pt x="77" y="923"/>
                    <a:pt x="0" y="1024"/>
                    <a:pt x="91" y="1098"/>
                  </a:cubicBezTo>
                  <a:lnTo>
                    <a:pt x="80" y="1109"/>
                  </a:lnTo>
                  <a:cubicBezTo>
                    <a:pt x="440" y="1478"/>
                    <a:pt x="894" y="1646"/>
                    <a:pt x="1342" y="1646"/>
                  </a:cubicBezTo>
                  <a:cubicBezTo>
                    <a:pt x="2168" y="1646"/>
                    <a:pt x="2973" y="1075"/>
                    <a:pt x="3128" y="133"/>
                  </a:cubicBezTo>
                  <a:cubicBezTo>
                    <a:pt x="3142" y="54"/>
                    <a:pt x="3068" y="0"/>
                    <a:pt x="30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49"/>
            <p:cNvSpPr/>
            <p:nvPr/>
          </p:nvSpPr>
          <p:spPr>
            <a:xfrm>
              <a:off x="568975" y="635146"/>
              <a:ext cx="49134" cy="66333"/>
            </a:xfrm>
            <a:custGeom>
              <a:avLst/>
              <a:gdLst/>
              <a:ahLst/>
              <a:cxnLst/>
              <a:rect l="l" t="t" r="r" b="b"/>
              <a:pathLst>
                <a:path w="1537" h="2075" extrusionOk="0">
                  <a:moveTo>
                    <a:pt x="618" y="1"/>
                  </a:moveTo>
                  <a:cubicBezTo>
                    <a:pt x="583" y="1"/>
                    <a:pt x="548" y="5"/>
                    <a:pt x="513" y="15"/>
                  </a:cubicBezTo>
                  <a:cubicBezTo>
                    <a:pt x="168" y="98"/>
                    <a:pt x="1" y="622"/>
                    <a:pt x="144" y="1194"/>
                  </a:cubicBezTo>
                  <a:cubicBezTo>
                    <a:pt x="274" y="1703"/>
                    <a:pt x="621" y="2074"/>
                    <a:pt x="933" y="2074"/>
                  </a:cubicBezTo>
                  <a:cubicBezTo>
                    <a:pt x="964" y="2074"/>
                    <a:pt x="995" y="2070"/>
                    <a:pt x="1025" y="2063"/>
                  </a:cubicBezTo>
                  <a:cubicBezTo>
                    <a:pt x="1370" y="1968"/>
                    <a:pt x="1537" y="1444"/>
                    <a:pt x="1394" y="872"/>
                  </a:cubicBezTo>
                  <a:cubicBezTo>
                    <a:pt x="1265" y="369"/>
                    <a:pt x="935" y="1"/>
                    <a:pt x="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49"/>
            <p:cNvSpPr/>
            <p:nvPr/>
          </p:nvSpPr>
          <p:spPr>
            <a:xfrm>
              <a:off x="899734" y="551809"/>
              <a:ext cx="48750" cy="66301"/>
            </a:xfrm>
            <a:custGeom>
              <a:avLst/>
              <a:gdLst/>
              <a:ahLst/>
              <a:cxnLst/>
              <a:rect l="l" t="t" r="r" b="b"/>
              <a:pathLst>
                <a:path w="1525" h="2074" extrusionOk="0">
                  <a:moveTo>
                    <a:pt x="606" y="0"/>
                  </a:moveTo>
                  <a:cubicBezTo>
                    <a:pt x="571" y="0"/>
                    <a:pt x="535" y="5"/>
                    <a:pt x="500" y="15"/>
                  </a:cubicBezTo>
                  <a:cubicBezTo>
                    <a:pt x="167" y="98"/>
                    <a:pt x="0" y="622"/>
                    <a:pt x="143" y="1193"/>
                  </a:cubicBezTo>
                  <a:cubicBezTo>
                    <a:pt x="273" y="1702"/>
                    <a:pt x="610" y="2074"/>
                    <a:pt x="930" y="2074"/>
                  </a:cubicBezTo>
                  <a:cubicBezTo>
                    <a:pt x="962" y="2074"/>
                    <a:pt x="993" y="2070"/>
                    <a:pt x="1024" y="2062"/>
                  </a:cubicBezTo>
                  <a:cubicBezTo>
                    <a:pt x="1370" y="1979"/>
                    <a:pt x="1524" y="1443"/>
                    <a:pt x="1382" y="884"/>
                  </a:cubicBezTo>
                  <a:cubicBezTo>
                    <a:pt x="1264" y="370"/>
                    <a:pt x="925" y="0"/>
                    <a:pt x="6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49"/>
            <p:cNvSpPr/>
            <p:nvPr/>
          </p:nvSpPr>
          <p:spPr>
            <a:xfrm>
              <a:off x="372987" y="537040"/>
              <a:ext cx="7257" cy="35804"/>
            </a:xfrm>
            <a:custGeom>
              <a:avLst/>
              <a:gdLst/>
              <a:ahLst/>
              <a:cxnLst/>
              <a:rect l="l" t="t" r="r" b="b"/>
              <a:pathLst>
                <a:path w="227" h="1120" extrusionOk="0">
                  <a:moveTo>
                    <a:pt x="95" y="0"/>
                  </a:moveTo>
                  <a:cubicBezTo>
                    <a:pt x="48" y="0"/>
                    <a:pt x="0" y="250"/>
                    <a:pt x="24" y="572"/>
                  </a:cubicBezTo>
                  <a:cubicBezTo>
                    <a:pt x="36" y="874"/>
                    <a:pt x="115" y="1120"/>
                    <a:pt x="175" y="1120"/>
                  </a:cubicBezTo>
                  <a:cubicBezTo>
                    <a:pt x="176" y="1120"/>
                    <a:pt x="177" y="1120"/>
                    <a:pt x="179" y="1120"/>
                  </a:cubicBezTo>
                  <a:cubicBezTo>
                    <a:pt x="226" y="1108"/>
                    <a:pt x="226" y="858"/>
                    <a:pt x="214" y="548"/>
                  </a:cubicBezTo>
                  <a:cubicBezTo>
                    <a:pt x="191" y="250"/>
                    <a:pt x="155" y="0"/>
                    <a:pt x="95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49"/>
            <p:cNvSpPr/>
            <p:nvPr/>
          </p:nvSpPr>
          <p:spPr>
            <a:xfrm>
              <a:off x="351282" y="631054"/>
              <a:ext cx="9942" cy="41909"/>
            </a:xfrm>
            <a:custGeom>
              <a:avLst/>
              <a:gdLst/>
              <a:ahLst/>
              <a:cxnLst/>
              <a:rect l="l" t="t" r="r" b="b"/>
              <a:pathLst>
                <a:path w="311" h="1311" extrusionOk="0">
                  <a:moveTo>
                    <a:pt x="96" y="0"/>
                  </a:moveTo>
                  <a:cubicBezTo>
                    <a:pt x="36" y="12"/>
                    <a:pt x="0" y="298"/>
                    <a:pt x="48" y="679"/>
                  </a:cubicBezTo>
                  <a:cubicBezTo>
                    <a:pt x="95" y="1040"/>
                    <a:pt x="198" y="1310"/>
                    <a:pt x="247" y="1310"/>
                  </a:cubicBezTo>
                  <a:cubicBezTo>
                    <a:pt x="248" y="1310"/>
                    <a:pt x="250" y="1310"/>
                    <a:pt x="251" y="1310"/>
                  </a:cubicBezTo>
                  <a:cubicBezTo>
                    <a:pt x="310" y="1298"/>
                    <a:pt x="286" y="1000"/>
                    <a:pt x="239" y="655"/>
                  </a:cubicBezTo>
                  <a:cubicBezTo>
                    <a:pt x="191" y="298"/>
                    <a:pt x="143" y="0"/>
                    <a:pt x="96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49"/>
            <p:cNvSpPr/>
            <p:nvPr/>
          </p:nvSpPr>
          <p:spPr>
            <a:xfrm>
              <a:off x="401150" y="642466"/>
              <a:ext cx="9910" cy="41526"/>
            </a:xfrm>
            <a:custGeom>
              <a:avLst/>
              <a:gdLst/>
              <a:ahLst/>
              <a:cxnLst/>
              <a:rect l="l" t="t" r="r" b="b"/>
              <a:pathLst>
                <a:path w="310" h="1299" extrusionOk="0">
                  <a:moveTo>
                    <a:pt x="51" y="0"/>
                  </a:moveTo>
                  <a:cubicBezTo>
                    <a:pt x="50" y="0"/>
                    <a:pt x="49" y="0"/>
                    <a:pt x="48" y="0"/>
                  </a:cubicBezTo>
                  <a:cubicBezTo>
                    <a:pt x="0" y="12"/>
                    <a:pt x="0" y="310"/>
                    <a:pt x="60" y="667"/>
                  </a:cubicBezTo>
                  <a:cubicBezTo>
                    <a:pt x="118" y="1017"/>
                    <a:pt x="199" y="1299"/>
                    <a:pt x="258" y="1299"/>
                  </a:cubicBezTo>
                  <a:cubicBezTo>
                    <a:pt x="260" y="1299"/>
                    <a:pt x="261" y="1298"/>
                    <a:pt x="262" y="1298"/>
                  </a:cubicBezTo>
                  <a:cubicBezTo>
                    <a:pt x="310" y="1286"/>
                    <a:pt x="310" y="989"/>
                    <a:pt x="250" y="631"/>
                  </a:cubicBezTo>
                  <a:cubicBezTo>
                    <a:pt x="192" y="281"/>
                    <a:pt x="111" y="0"/>
                    <a:pt x="51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49"/>
            <p:cNvSpPr/>
            <p:nvPr/>
          </p:nvSpPr>
          <p:spPr>
            <a:xfrm>
              <a:off x="392391" y="729991"/>
              <a:ext cx="8407" cy="18701"/>
            </a:xfrm>
            <a:custGeom>
              <a:avLst/>
              <a:gdLst/>
              <a:ahLst/>
              <a:cxnLst/>
              <a:rect l="l" t="t" r="r" b="b"/>
              <a:pathLst>
                <a:path w="263" h="585" extrusionOk="0">
                  <a:moveTo>
                    <a:pt x="80" y="0"/>
                  </a:moveTo>
                  <a:cubicBezTo>
                    <a:pt x="77" y="0"/>
                    <a:pt x="75" y="0"/>
                    <a:pt x="72" y="1"/>
                  </a:cubicBezTo>
                  <a:cubicBezTo>
                    <a:pt x="24" y="13"/>
                    <a:pt x="0" y="144"/>
                    <a:pt x="36" y="310"/>
                  </a:cubicBezTo>
                  <a:cubicBezTo>
                    <a:pt x="70" y="459"/>
                    <a:pt x="137" y="585"/>
                    <a:pt x="185" y="585"/>
                  </a:cubicBezTo>
                  <a:cubicBezTo>
                    <a:pt x="187" y="585"/>
                    <a:pt x="189" y="585"/>
                    <a:pt x="191" y="584"/>
                  </a:cubicBezTo>
                  <a:cubicBezTo>
                    <a:pt x="238" y="572"/>
                    <a:pt x="262" y="429"/>
                    <a:pt x="227" y="275"/>
                  </a:cubicBezTo>
                  <a:cubicBezTo>
                    <a:pt x="192" y="116"/>
                    <a:pt x="137" y="0"/>
                    <a:pt x="80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49"/>
            <p:cNvSpPr/>
            <p:nvPr/>
          </p:nvSpPr>
          <p:spPr>
            <a:xfrm>
              <a:off x="362310" y="770333"/>
              <a:ext cx="11444" cy="28995"/>
            </a:xfrm>
            <a:custGeom>
              <a:avLst/>
              <a:gdLst/>
              <a:ahLst/>
              <a:cxnLst/>
              <a:rect l="l" t="t" r="r" b="b"/>
              <a:pathLst>
                <a:path w="358" h="907" extrusionOk="0">
                  <a:moveTo>
                    <a:pt x="65" y="0"/>
                  </a:moveTo>
                  <a:cubicBezTo>
                    <a:pt x="63" y="0"/>
                    <a:pt x="62" y="1"/>
                    <a:pt x="60" y="1"/>
                  </a:cubicBezTo>
                  <a:cubicBezTo>
                    <a:pt x="1" y="13"/>
                    <a:pt x="13" y="227"/>
                    <a:pt x="84" y="477"/>
                  </a:cubicBezTo>
                  <a:cubicBezTo>
                    <a:pt x="153" y="720"/>
                    <a:pt x="245" y="906"/>
                    <a:pt x="294" y="906"/>
                  </a:cubicBezTo>
                  <a:cubicBezTo>
                    <a:pt x="296" y="906"/>
                    <a:pt x="297" y="906"/>
                    <a:pt x="298" y="906"/>
                  </a:cubicBezTo>
                  <a:cubicBezTo>
                    <a:pt x="358" y="894"/>
                    <a:pt x="334" y="680"/>
                    <a:pt x="275" y="430"/>
                  </a:cubicBezTo>
                  <a:cubicBezTo>
                    <a:pt x="205" y="187"/>
                    <a:pt x="114" y="0"/>
                    <a:pt x="65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49"/>
            <p:cNvSpPr/>
            <p:nvPr/>
          </p:nvSpPr>
          <p:spPr>
            <a:xfrm>
              <a:off x="432733" y="788202"/>
              <a:ext cx="7640" cy="21386"/>
            </a:xfrm>
            <a:custGeom>
              <a:avLst/>
              <a:gdLst/>
              <a:ahLst/>
              <a:cxnLst/>
              <a:rect l="l" t="t" r="r" b="b"/>
              <a:pathLst>
                <a:path w="239" h="669" extrusionOk="0">
                  <a:moveTo>
                    <a:pt x="78" y="1"/>
                  </a:moveTo>
                  <a:cubicBezTo>
                    <a:pt x="76" y="1"/>
                    <a:pt x="74" y="1"/>
                    <a:pt x="72" y="1"/>
                  </a:cubicBezTo>
                  <a:cubicBezTo>
                    <a:pt x="24" y="13"/>
                    <a:pt x="0" y="168"/>
                    <a:pt x="24" y="347"/>
                  </a:cubicBezTo>
                  <a:cubicBezTo>
                    <a:pt x="48" y="525"/>
                    <a:pt x="119" y="668"/>
                    <a:pt x="167" y="668"/>
                  </a:cubicBezTo>
                  <a:cubicBezTo>
                    <a:pt x="227" y="656"/>
                    <a:pt x="239" y="502"/>
                    <a:pt x="215" y="323"/>
                  </a:cubicBezTo>
                  <a:cubicBezTo>
                    <a:pt x="192" y="140"/>
                    <a:pt x="125" y="1"/>
                    <a:pt x="78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49"/>
            <p:cNvSpPr/>
            <p:nvPr/>
          </p:nvSpPr>
          <p:spPr>
            <a:xfrm>
              <a:off x="422439" y="841490"/>
              <a:ext cx="12979" cy="22217"/>
            </a:xfrm>
            <a:custGeom>
              <a:avLst/>
              <a:gdLst/>
              <a:ahLst/>
              <a:cxnLst/>
              <a:rect l="l" t="t" r="r" b="b"/>
              <a:pathLst>
                <a:path w="406" h="695" extrusionOk="0">
                  <a:moveTo>
                    <a:pt x="55" y="1"/>
                  </a:moveTo>
                  <a:cubicBezTo>
                    <a:pt x="53" y="1"/>
                    <a:pt x="51" y="1"/>
                    <a:pt x="49" y="1"/>
                  </a:cubicBezTo>
                  <a:cubicBezTo>
                    <a:pt x="1" y="13"/>
                    <a:pt x="13" y="192"/>
                    <a:pt x="108" y="394"/>
                  </a:cubicBezTo>
                  <a:cubicBezTo>
                    <a:pt x="185" y="570"/>
                    <a:pt x="302" y="695"/>
                    <a:pt x="348" y="695"/>
                  </a:cubicBezTo>
                  <a:cubicBezTo>
                    <a:pt x="352" y="695"/>
                    <a:pt x="355" y="694"/>
                    <a:pt x="358" y="692"/>
                  </a:cubicBezTo>
                  <a:cubicBezTo>
                    <a:pt x="406" y="656"/>
                    <a:pt x="358" y="501"/>
                    <a:pt x="287" y="311"/>
                  </a:cubicBezTo>
                  <a:cubicBezTo>
                    <a:pt x="207" y="128"/>
                    <a:pt x="105" y="1"/>
                    <a:pt x="55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49"/>
            <p:cNvSpPr/>
            <p:nvPr/>
          </p:nvSpPr>
          <p:spPr>
            <a:xfrm>
              <a:off x="485638" y="884070"/>
              <a:ext cx="14481" cy="20395"/>
            </a:xfrm>
            <a:custGeom>
              <a:avLst/>
              <a:gdLst/>
              <a:ahLst/>
              <a:cxnLst/>
              <a:rect l="l" t="t" r="r" b="b"/>
              <a:pathLst>
                <a:path w="453" h="638" extrusionOk="0">
                  <a:moveTo>
                    <a:pt x="60" y="0"/>
                  </a:moveTo>
                  <a:cubicBezTo>
                    <a:pt x="56" y="0"/>
                    <a:pt x="52" y="1"/>
                    <a:pt x="48" y="3"/>
                  </a:cubicBezTo>
                  <a:cubicBezTo>
                    <a:pt x="0" y="39"/>
                    <a:pt x="36" y="193"/>
                    <a:pt x="131" y="372"/>
                  </a:cubicBezTo>
                  <a:cubicBezTo>
                    <a:pt x="229" y="534"/>
                    <a:pt x="345" y="637"/>
                    <a:pt x="393" y="637"/>
                  </a:cubicBezTo>
                  <a:cubicBezTo>
                    <a:pt x="398" y="637"/>
                    <a:pt x="402" y="636"/>
                    <a:pt x="405" y="634"/>
                  </a:cubicBezTo>
                  <a:cubicBezTo>
                    <a:pt x="453" y="598"/>
                    <a:pt x="393" y="443"/>
                    <a:pt x="298" y="277"/>
                  </a:cubicBezTo>
                  <a:cubicBezTo>
                    <a:pt x="210" y="123"/>
                    <a:pt x="113" y="0"/>
                    <a:pt x="60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49"/>
            <p:cNvSpPr/>
            <p:nvPr/>
          </p:nvSpPr>
          <p:spPr>
            <a:xfrm>
              <a:off x="521792" y="954876"/>
              <a:ext cx="16783" cy="9718"/>
            </a:xfrm>
            <a:custGeom>
              <a:avLst/>
              <a:gdLst/>
              <a:ahLst/>
              <a:cxnLst/>
              <a:rect l="l" t="t" r="r" b="b"/>
              <a:pathLst>
                <a:path w="525" h="304" extrusionOk="0">
                  <a:moveTo>
                    <a:pt x="76" y="0"/>
                  </a:moveTo>
                  <a:cubicBezTo>
                    <a:pt x="57" y="0"/>
                    <a:pt x="43" y="4"/>
                    <a:pt x="36" y="14"/>
                  </a:cubicBezTo>
                  <a:cubicBezTo>
                    <a:pt x="0" y="62"/>
                    <a:pt x="72" y="169"/>
                    <a:pt x="215" y="252"/>
                  </a:cubicBezTo>
                  <a:cubicBezTo>
                    <a:pt x="286" y="288"/>
                    <a:pt x="358" y="303"/>
                    <a:pt x="413" y="303"/>
                  </a:cubicBezTo>
                  <a:cubicBezTo>
                    <a:pt x="468" y="303"/>
                    <a:pt x="506" y="288"/>
                    <a:pt x="512" y="264"/>
                  </a:cubicBezTo>
                  <a:cubicBezTo>
                    <a:pt x="524" y="217"/>
                    <a:pt x="429" y="145"/>
                    <a:pt x="310" y="74"/>
                  </a:cubicBezTo>
                  <a:cubicBezTo>
                    <a:pt x="215" y="31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49"/>
            <p:cNvSpPr/>
            <p:nvPr/>
          </p:nvSpPr>
          <p:spPr>
            <a:xfrm>
              <a:off x="567472" y="936080"/>
              <a:ext cx="23240" cy="18765"/>
            </a:xfrm>
            <a:custGeom>
              <a:avLst/>
              <a:gdLst/>
              <a:ahLst/>
              <a:cxnLst/>
              <a:rect l="l" t="t" r="r" b="b"/>
              <a:pathLst>
                <a:path w="727" h="587" extrusionOk="0">
                  <a:moveTo>
                    <a:pt x="56" y="0"/>
                  </a:moveTo>
                  <a:cubicBezTo>
                    <a:pt x="48" y="0"/>
                    <a:pt x="41" y="2"/>
                    <a:pt x="36" y="7"/>
                  </a:cubicBezTo>
                  <a:cubicBezTo>
                    <a:pt x="0" y="43"/>
                    <a:pt x="107" y="209"/>
                    <a:pt x="298" y="376"/>
                  </a:cubicBezTo>
                  <a:cubicBezTo>
                    <a:pt x="449" y="507"/>
                    <a:pt x="608" y="587"/>
                    <a:pt x="668" y="587"/>
                  </a:cubicBezTo>
                  <a:cubicBezTo>
                    <a:pt x="679" y="587"/>
                    <a:pt x="687" y="584"/>
                    <a:pt x="691" y="578"/>
                  </a:cubicBezTo>
                  <a:cubicBezTo>
                    <a:pt x="727" y="531"/>
                    <a:pt x="596" y="388"/>
                    <a:pt x="417" y="233"/>
                  </a:cubicBezTo>
                  <a:cubicBezTo>
                    <a:pt x="262" y="99"/>
                    <a:pt x="115" y="0"/>
                    <a:pt x="56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49"/>
            <p:cNvSpPr/>
            <p:nvPr/>
          </p:nvSpPr>
          <p:spPr>
            <a:xfrm>
              <a:off x="423974" y="437624"/>
              <a:ext cx="11061" cy="22953"/>
            </a:xfrm>
            <a:custGeom>
              <a:avLst/>
              <a:gdLst/>
              <a:ahLst/>
              <a:cxnLst/>
              <a:rect l="l" t="t" r="r" b="b"/>
              <a:pathLst>
                <a:path w="346" h="718" extrusionOk="0">
                  <a:moveTo>
                    <a:pt x="287" y="0"/>
                  </a:moveTo>
                  <a:cubicBezTo>
                    <a:pt x="233" y="0"/>
                    <a:pt x="127" y="137"/>
                    <a:pt x="72" y="324"/>
                  </a:cubicBezTo>
                  <a:cubicBezTo>
                    <a:pt x="1" y="527"/>
                    <a:pt x="12" y="705"/>
                    <a:pt x="72" y="717"/>
                  </a:cubicBezTo>
                  <a:cubicBezTo>
                    <a:pt x="74" y="718"/>
                    <a:pt x="75" y="718"/>
                    <a:pt x="77" y="718"/>
                  </a:cubicBezTo>
                  <a:cubicBezTo>
                    <a:pt x="125" y="718"/>
                    <a:pt x="193" y="567"/>
                    <a:pt x="251" y="384"/>
                  </a:cubicBezTo>
                  <a:cubicBezTo>
                    <a:pt x="322" y="205"/>
                    <a:pt x="346" y="27"/>
                    <a:pt x="298" y="3"/>
                  </a:cubicBezTo>
                  <a:cubicBezTo>
                    <a:pt x="295" y="1"/>
                    <a:pt x="291" y="0"/>
                    <a:pt x="287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49"/>
            <p:cNvSpPr/>
            <p:nvPr/>
          </p:nvSpPr>
          <p:spPr>
            <a:xfrm>
              <a:off x="427394" y="521792"/>
              <a:ext cx="7640" cy="15312"/>
            </a:xfrm>
            <a:custGeom>
              <a:avLst/>
              <a:gdLst/>
              <a:ahLst/>
              <a:cxnLst/>
              <a:rect l="l" t="t" r="r" b="b"/>
              <a:pathLst>
                <a:path w="239" h="479" extrusionOk="0">
                  <a:moveTo>
                    <a:pt x="148" y="0"/>
                  </a:moveTo>
                  <a:cubicBezTo>
                    <a:pt x="102" y="0"/>
                    <a:pt x="47" y="103"/>
                    <a:pt x="25" y="227"/>
                  </a:cubicBezTo>
                  <a:cubicBezTo>
                    <a:pt x="1" y="358"/>
                    <a:pt x="25" y="465"/>
                    <a:pt x="72" y="477"/>
                  </a:cubicBezTo>
                  <a:cubicBezTo>
                    <a:pt x="76" y="478"/>
                    <a:pt x="79" y="478"/>
                    <a:pt x="82" y="478"/>
                  </a:cubicBezTo>
                  <a:cubicBezTo>
                    <a:pt x="138" y="478"/>
                    <a:pt x="193" y="387"/>
                    <a:pt x="215" y="263"/>
                  </a:cubicBezTo>
                  <a:cubicBezTo>
                    <a:pt x="239" y="120"/>
                    <a:pt x="215" y="13"/>
                    <a:pt x="156" y="1"/>
                  </a:cubicBezTo>
                  <a:cubicBezTo>
                    <a:pt x="153" y="1"/>
                    <a:pt x="151" y="0"/>
                    <a:pt x="148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49"/>
            <p:cNvSpPr/>
            <p:nvPr/>
          </p:nvSpPr>
          <p:spPr>
            <a:xfrm>
              <a:off x="488291" y="412530"/>
              <a:ext cx="9558" cy="15057"/>
            </a:xfrm>
            <a:custGeom>
              <a:avLst/>
              <a:gdLst/>
              <a:ahLst/>
              <a:cxnLst/>
              <a:rect l="l" t="t" r="r" b="b"/>
              <a:pathLst>
                <a:path w="299" h="471" extrusionOk="0">
                  <a:moveTo>
                    <a:pt x="229" y="1"/>
                  </a:moveTo>
                  <a:cubicBezTo>
                    <a:pt x="181" y="1"/>
                    <a:pt x="105" y="82"/>
                    <a:pt x="60" y="204"/>
                  </a:cubicBezTo>
                  <a:cubicBezTo>
                    <a:pt x="13" y="324"/>
                    <a:pt x="1" y="443"/>
                    <a:pt x="60" y="466"/>
                  </a:cubicBezTo>
                  <a:cubicBezTo>
                    <a:pt x="65" y="469"/>
                    <a:pt x="71" y="470"/>
                    <a:pt x="76" y="470"/>
                  </a:cubicBezTo>
                  <a:cubicBezTo>
                    <a:pt x="125" y="470"/>
                    <a:pt x="196" y="383"/>
                    <a:pt x="239" y="276"/>
                  </a:cubicBezTo>
                  <a:cubicBezTo>
                    <a:pt x="286" y="145"/>
                    <a:pt x="298" y="26"/>
                    <a:pt x="239" y="2"/>
                  </a:cubicBezTo>
                  <a:cubicBezTo>
                    <a:pt x="236" y="1"/>
                    <a:pt x="233" y="1"/>
                    <a:pt x="229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49"/>
            <p:cNvSpPr/>
            <p:nvPr/>
          </p:nvSpPr>
          <p:spPr>
            <a:xfrm>
              <a:off x="536624" y="344824"/>
              <a:ext cx="10709" cy="31264"/>
            </a:xfrm>
            <a:custGeom>
              <a:avLst/>
              <a:gdLst/>
              <a:ahLst/>
              <a:cxnLst/>
              <a:rect l="l" t="t" r="r" b="b"/>
              <a:pathLst>
                <a:path w="335" h="978" extrusionOk="0">
                  <a:moveTo>
                    <a:pt x="283" y="0"/>
                  </a:moveTo>
                  <a:cubicBezTo>
                    <a:pt x="234" y="0"/>
                    <a:pt x="142" y="210"/>
                    <a:pt x="72" y="465"/>
                  </a:cubicBezTo>
                  <a:cubicBezTo>
                    <a:pt x="13" y="739"/>
                    <a:pt x="1" y="965"/>
                    <a:pt x="48" y="977"/>
                  </a:cubicBezTo>
                  <a:cubicBezTo>
                    <a:pt x="50" y="977"/>
                    <a:pt x="52" y="978"/>
                    <a:pt x="54" y="978"/>
                  </a:cubicBezTo>
                  <a:cubicBezTo>
                    <a:pt x="113" y="978"/>
                    <a:pt x="205" y="779"/>
                    <a:pt x="263" y="513"/>
                  </a:cubicBezTo>
                  <a:cubicBezTo>
                    <a:pt x="322" y="239"/>
                    <a:pt x="334" y="13"/>
                    <a:pt x="287" y="1"/>
                  </a:cubicBezTo>
                  <a:cubicBezTo>
                    <a:pt x="285" y="0"/>
                    <a:pt x="284" y="0"/>
                    <a:pt x="283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49"/>
            <p:cNvSpPr/>
            <p:nvPr/>
          </p:nvSpPr>
          <p:spPr>
            <a:xfrm>
              <a:off x="609700" y="319699"/>
              <a:ext cx="6905" cy="30497"/>
            </a:xfrm>
            <a:custGeom>
              <a:avLst/>
              <a:gdLst/>
              <a:ahLst/>
              <a:cxnLst/>
              <a:rect l="l" t="t" r="r" b="b"/>
              <a:pathLst>
                <a:path w="216" h="954" extrusionOk="0">
                  <a:moveTo>
                    <a:pt x="120" y="1"/>
                  </a:moveTo>
                  <a:cubicBezTo>
                    <a:pt x="72" y="1"/>
                    <a:pt x="25" y="203"/>
                    <a:pt x="13" y="477"/>
                  </a:cubicBezTo>
                  <a:cubicBezTo>
                    <a:pt x="1" y="739"/>
                    <a:pt x="37" y="953"/>
                    <a:pt x="84" y="953"/>
                  </a:cubicBezTo>
                  <a:cubicBezTo>
                    <a:pt x="144" y="953"/>
                    <a:pt x="191" y="739"/>
                    <a:pt x="203" y="477"/>
                  </a:cubicBezTo>
                  <a:cubicBezTo>
                    <a:pt x="215" y="215"/>
                    <a:pt x="179" y="1"/>
                    <a:pt x="120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49"/>
            <p:cNvSpPr/>
            <p:nvPr/>
          </p:nvSpPr>
          <p:spPr>
            <a:xfrm>
              <a:off x="672131" y="307775"/>
              <a:ext cx="24008" cy="27332"/>
            </a:xfrm>
            <a:custGeom>
              <a:avLst/>
              <a:gdLst/>
              <a:ahLst/>
              <a:cxnLst/>
              <a:rect l="l" t="t" r="r" b="b"/>
              <a:pathLst>
                <a:path w="751" h="855" extrusionOk="0">
                  <a:moveTo>
                    <a:pt x="62" y="0"/>
                  </a:moveTo>
                  <a:cubicBezTo>
                    <a:pt x="56" y="0"/>
                    <a:pt x="51" y="2"/>
                    <a:pt x="48" y="5"/>
                  </a:cubicBezTo>
                  <a:cubicBezTo>
                    <a:pt x="0" y="41"/>
                    <a:pt x="120" y="255"/>
                    <a:pt x="298" y="493"/>
                  </a:cubicBezTo>
                  <a:cubicBezTo>
                    <a:pt x="471" y="699"/>
                    <a:pt x="635" y="855"/>
                    <a:pt x="699" y="855"/>
                  </a:cubicBezTo>
                  <a:cubicBezTo>
                    <a:pt x="705" y="855"/>
                    <a:pt x="710" y="853"/>
                    <a:pt x="715" y="850"/>
                  </a:cubicBezTo>
                  <a:cubicBezTo>
                    <a:pt x="751" y="826"/>
                    <a:pt x="643" y="600"/>
                    <a:pt x="453" y="374"/>
                  </a:cubicBezTo>
                  <a:cubicBezTo>
                    <a:pt x="291" y="157"/>
                    <a:pt x="118" y="0"/>
                    <a:pt x="62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49"/>
            <p:cNvSpPr/>
            <p:nvPr/>
          </p:nvSpPr>
          <p:spPr>
            <a:xfrm>
              <a:off x="736448" y="288915"/>
              <a:ext cx="42677" cy="27172"/>
            </a:xfrm>
            <a:custGeom>
              <a:avLst/>
              <a:gdLst/>
              <a:ahLst/>
              <a:cxnLst/>
              <a:rect l="l" t="t" r="r" b="b"/>
              <a:pathLst>
                <a:path w="1335" h="850" extrusionOk="0">
                  <a:moveTo>
                    <a:pt x="53" y="0"/>
                  </a:moveTo>
                  <a:cubicBezTo>
                    <a:pt x="36" y="0"/>
                    <a:pt x="26" y="4"/>
                    <a:pt x="24" y="11"/>
                  </a:cubicBezTo>
                  <a:cubicBezTo>
                    <a:pt x="1" y="59"/>
                    <a:pt x="298" y="238"/>
                    <a:pt x="644" y="464"/>
                  </a:cubicBezTo>
                  <a:cubicBezTo>
                    <a:pt x="961" y="672"/>
                    <a:pt x="1217" y="849"/>
                    <a:pt x="1285" y="849"/>
                  </a:cubicBezTo>
                  <a:cubicBezTo>
                    <a:pt x="1291" y="849"/>
                    <a:pt x="1295" y="848"/>
                    <a:pt x="1298" y="845"/>
                  </a:cubicBezTo>
                  <a:cubicBezTo>
                    <a:pt x="1334" y="809"/>
                    <a:pt x="1108" y="535"/>
                    <a:pt x="739" y="297"/>
                  </a:cubicBezTo>
                  <a:cubicBezTo>
                    <a:pt x="438" y="106"/>
                    <a:pt x="145" y="0"/>
                    <a:pt x="53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49"/>
            <p:cNvSpPr/>
            <p:nvPr/>
          </p:nvSpPr>
          <p:spPr>
            <a:xfrm>
              <a:off x="818666" y="274817"/>
              <a:ext cx="29346" cy="20555"/>
            </a:xfrm>
            <a:custGeom>
              <a:avLst/>
              <a:gdLst/>
              <a:ahLst/>
              <a:cxnLst/>
              <a:rect l="l" t="t" r="r" b="b"/>
              <a:pathLst>
                <a:path w="918" h="643" extrusionOk="0">
                  <a:moveTo>
                    <a:pt x="62" y="1"/>
                  </a:moveTo>
                  <a:cubicBezTo>
                    <a:pt x="49" y="1"/>
                    <a:pt x="40" y="4"/>
                    <a:pt x="36" y="12"/>
                  </a:cubicBezTo>
                  <a:cubicBezTo>
                    <a:pt x="0" y="48"/>
                    <a:pt x="167" y="226"/>
                    <a:pt x="393" y="405"/>
                  </a:cubicBezTo>
                  <a:cubicBezTo>
                    <a:pt x="593" y="544"/>
                    <a:pt x="776" y="642"/>
                    <a:pt x="851" y="642"/>
                  </a:cubicBezTo>
                  <a:cubicBezTo>
                    <a:pt x="865" y="642"/>
                    <a:pt x="876" y="639"/>
                    <a:pt x="881" y="631"/>
                  </a:cubicBezTo>
                  <a:cubicBezTo>
                    <a:pt x="917" y="595"/>
                    <a:pt x="750" y="417"/>
                    <a:pt x="512" y="238"/>
                  </a:cubicBezTo>
                  <a:cubicBezTo>
                    <a:pt x="313" y="98"/>
                    <a:pt x="130" y="1"/>
                    <a:pt x="62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49"/>
            <p:cNvSpPr/>
            <p:nvPr/>
          </p:nvSpPr>
          <p:spPr>
            <a:xfrm>
              <a:off x="811825" y="310748"/>
              <a:ext cx="22857" cy="13394"/>
            </a:xfrm>
            <a:custGeom>
              <a:avLst/>
              <a:gdLst/>
              <a:ahLst/>
              <a:cxnLst/>
              <a:rect l="l" t="t" r="r" b="b"/>
              <a:pathLst>
                <a:path w="715" h="419" extrusionOk="0">
                  <a:moveTo>
                    <a:pt x="70" y="1"/>
                  </a:moveTo>
                  <a:cubicBezTo>
                    <a:pt x="46" y="1"/>
                    <a:pt x="30" y="6"/>
                    <a:pt x="24" y="19"/>
                  </a:cubicBezTo>
                  <a:cubicBezTo>
                    <a:pt x="0" y="67"/>
                    <a:pt x="119" y="186"/>
                    <a:pt x="310" y="293"/>
                  </a:cubicBezTo>
                  <a:cubicBezTo>
                    <a:pt x="441" y="372"/>
                    <a:pt x="566" y="418"/>
                    <a:pt x="637" y="418"/>
                  </a:cubicBezTo>
                  <a:cubicBezTo>
                    <a:pt x="663" y="418"/>
                    <a:pt x="681" y="413"/>
                    <a:pt x="691" y="400"/>
                  </a:cubicBezTo>
                  <a:cubicBezTo>
                    <a:pt x="714" y="352"/>
                    <a:pt x="583" y="233"/>
                    <a:pt x="405" y="126"/>
                  </a:cubicBezTo>
                  <a:cubicBezTo>
                    <a:pt x="264" y="47"/>
                    <a:pt x="137" y="1"/>
                    <a:pt x="70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49"/>
            <p:cNvSpPr/>
            <p:nvPr/>
          </p:nvSpPr>
          <p:spPr>
            <a:xfrm>
              <a:off x="932084" y="302564"/>
              <a:ext cx="22090" cy="18957"/>
            </a:xfrm>
            <a:custGeom>
              <a:avLst/>
              <a:gdLst/>
              <a:ahLst/>
              <a:cxnLst/>
              <a:rect l="l" t="t" r="r" b="b"/>
              <a:pathLst>
                <a:path w="691" h="593" extrusionOk="0">
                  <a:moveTo>
                    <a:pt x="66" y="1"/>
                  </a:moveTo>
                  <a:cubicBezTo>
                    <a:pt x="53" y="1"/>
                    <a:pt x="42" y="5"/>
                    <a:pt x="36" y="13"/>
                  </a:cubicBezTo>
                  <a:cubicBezTo>
                    <a:pt x="0" y="49"/>
                    <a:pt x="108" y="204"/>
                    <a:pt x="286" y="370"/>
                  </a:cubicBezTo>
                  <a:cubicBezTo>
                    <a:pt x="429" y="503"/>
                    <a:pt x="572" y="592"/>
                    <a:pt x="633" y="592"/>
                  </a:cubicBezTo>
                  <a:cubicBezTo>
                    <a:pt x="642" y="592"/>
                    <a:pt x="650" y="590"/>
                    <a:pt x="655" y="585"/>
                  </a:cubicBezTo>
                  <a:cubicBezTo>
                    <a:pt x="691" y="537"/>
                    <a:pt x="584" y="382"/>
                    <a:pt x="417" y="227"/>
                  </a:cubicBezTo>
                  <a:cubicBezTo>
                    <a:pt x="270" y="90"/>
                    <a:pt x="130" y="1"/>
                    <a:pt x="66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49"/>
            <p:cNvSpPr/>
            <p:nvPr/>
          </p:nvSpPr>
          <p:spPr>
            <a:xfrm>
              <a:off x="914566" y="329001"/>
              <a:ext cx="25926" cy="19660"/>
            </a:xfrm>
            <a:custGeom>
              <a:avLst/>
              <a:gdLst/>
              <a:ahLst/>
              <a:cxnLst/>
              <a:rect l="l" t="t" r="r" b="b"/>
              <a:pathLst>
                <a:path w="811" h="615" extrusionOk="0">
                  <a:moveTo>
                    <a:pt x="60" y="0"/>
                  </a:moveTo>
                  <a:cubicBezTo>
                    <a:pt x="50" y="0"/>
                    <a:pt x="41" y="3"/>
                    <a:pt x="36" y="8"/>
                  </a:cubicBezTo>
                  <a:cubicBezTo>
                    <a:pt x="1" y="43"/>
                    <a:pt x="132" y="210"/>
                    <a:pt x="346" y="377"/>
                  </a:cubicBezTo>
                  <a:cubicBezTo>
                    <a:pt x="516" y="516"/>
                    <a:pt x="685" y="614"/>
                    <a:pt x="750" y="614"/>
                  </a:cubicBezTo>
                  <a:cubicBezTo>
                    <a:pt x="762" y="614"/>
                    <a:pt x="771" y="611"/>
                    <a:pt x="775" y="603"/>
                  </a:cubicBezTo>
                  <a:cubicBezTo>
                    <a:pt x="810" y="555"/>
                    <a:pt x="667" y="389"/>
                    <a:pt x="465" y="234"/>
                  </a:cubicBezTo>
                  <a:cubicBezTo>
                    <a:pt x="291" y="91"/>
                    <a:pt x="126" y="0"/>
                    <a:pt x="60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49"/>
            <p:cNvSpPr/>
            <p:nvPr/>
          </p:nvSpPr>
          <p:spPr>
            <a:xfrm>
              <a:off x="1024564" y="331366"/>
              <a:ext cx="27428" cy="28867"/>
            </a:xfrm>
            <a:custGeom>
              <a:avLst/>
              <a:gdLst/>
              <a:ahLst/>
              <a:cxnLst/>
              <a:rect l="l" t="t" r="r" b="b"/>
              <a:pathLst>
                <a:path w="858" h="903" extrusionOk="0">
                  <a:moveTo>
                    <a:pt x="61" y="0"/>
                  </a:moveTo>
                  <a:cubicBezTo>
                    <a:pt x="56" y="0"/>
                    <a:pt x="51" y="2"/>
                    <a:pt x="48" y="5"/>
                  </a:cubicBezTo>
                  <a:cubicBezTo>
                    <a:pt x="1" y="41"/>
                    <a:pt x="144" y="267"/>
                    <a:pt x="358" y="517"/>
                  </a:cubicBezTo>
                  <a:cubicBezTo>
                    <a:pt x="553" y="744"/>
                    <a:pt x="738" y="903"/>
                    <a:pt x="805" y="903"/>
                  </a:cubicBezTo>
                  <a:cubicBezTo>
                    <a:pt x="812" y="903"/>
                    <a:pt x="818" y="901"/>
                    <a:pt x="822" y="898"/>
                  </a:cubicBezTo>
                  <a:cubicBezTo>
                    <a:pt x="858" y="862"/>
                    <a:pt x="715" y="636"/>
                    <a:pt x="501" y="386"/>
                  </a:cubicBezTo>
                  <a:cubicBezTo>
                    <a:pt x="305" y="168"/>
                    <a:pt x="119" y="0"/>
                    <a:pt x="61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49"/>
            <p:cNvSpPr/>
            <p:nvPr/>
          </p:nvSpPr>
          <p:spPr>
            <a:xfrm>
              <a:off x="1028751" y="382289"/>
              <a:ext cx="16783" cy="17998"/>
            </a:xfrm>
            <a:custGeom>
              <a:avLst/>
              <a:gdLst/>
              <a:ahLst/>
              <a:cxnLst/>
              <a:rect l="l" t="t" r="r" b="b"/>
              <a:pathLst>
                <a:path w="525" h="563" extrusionOk="0">
                  <a:moveTo>
                    <a:pt x="67" y="1"/>
                  </a:moveTo>
                  <a:cubicBezTo>
                    <a:pt x="59" y="1"/>
                    <a:pt x="53" y="3"/>
                    <a:pt x="48" y="7"/>
                  </a:cubicBezTo>
                  <a:cubicBezTo>
                    <a:pt x="1" y="31"/>
                    <a:pt x="60" y="186"/>
                    <a:pt x="191" y="341"/>
                  </a:cubicBezTo>
                  <a:cubicBezTo>
                    <a:pt x="303" y="474"/>
                    <a:pt x="416" y="563"/>
                    <a:pt x="468" y="563"/>
                  </a:cubicBezTo>
                  <a:cubicBezTo>
                    <a:pt x="477" y="563"/>
                    <a:pt x="484" y="560"/>
                    <a:pt x="489" y="555"/>
                  </a:cubicBezTo>
                  <a:cubicBezTo>
                    <a:pt x="524" y="519"/>
                    <a:pt x="465" y="365"/>
                    <a:pt x="346" y="222"/>
                  </a:cubicBezTo>
                  <a:cubicBezTo>
                    <a:pt x="232" y="98"/>
                    <a:pt x="118" y="1"/>
                    <a:pt x="67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49"/>
            <p:cNvSpPr/>
            <p:nvPr/>
          </p:nvSpPr>
          <p:spPr>
            <a:xfrm>
              <a:off x="1108668" y="421640"/>
              <a:ext cx="16783" cy="28675"/>
            </a:xfrm>
            <a:custGeom>
              <a:avLst/>
              <a:gdLst/>
              <a:ahLst/>
              <a:cxnLst/>
              <a:rect l="l" t="t" r="r" b="b"/>
              <a:pathLst>
                <a:path w="525" h="897" extrusionOk="0">
                  <a:moveTo>
                    <a:pt x="59" y="1"/>
                  </a:moveTo>
                  <a:cubicBezTo>
                    <a:pt x="55" y="1"/>
                    <a:pt x="52" y="1"/>
                    <a:pt x="49" y="3"/>
                  </a:cubicBezTo>
                  <a:cubicBezTo>
                    <a:pt x="1" y="27"/>
                    <a:pt x="72" y="241"/>
                    <a:pt x="191" y="479"/>
                  </a:cubicBezTo>
                  <a:cubicBezTo>
                    <a:pt x="295" y="710"/>
                    <a:pt x="411" y="896"/>
                    <a:pt x="472" y="896"/>
                  </a:cubicBezTo>
                  <a:cubicBezTo>
                    <a:pt x="474" y="896"/>
                    <a:pt x="475" y="896"/>
                    <a:pt x="477" y="896"/>
                  </a:cubicBezTo>
                  <a:cubicBezTo>
                    <a:pt x="525" y="872"/>
                    <a:pt x="477" y="646"/>
                    <a:pt x="358" y="396"/>
                  </a:cubicBezTo>
                  <a:cubicBezTo>
                    <a:pt x="247" y="162"/>
                    <a:pt x="114" y="1"/>
                    <a:pt x="59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49"/>
            <p:cNvSpPr/>
            <p:nvPr/>
          </p:nvSpPr>
          <p:spPr>
            <a:xfrm>
              <a:off x="1086611" y="485957"/>
              <a:ext cx="15248" cy="27972"/>
            </a:xfrm>
            <a:custGeom>
              <a:avLst/>
              <a:gdLst/>
              <a:ahLst/>
              <a:cxnLst/>
              <a:rect l="l" t="t" r="r" b="b"/>
              <a:pathLst>
                <a:path w="477" h="875" extrusionOk="0">
                  <a:moveTo>
                    <a:pt x="57" y="1"/>
                  </a:moveTo>
                  <a:cubicBezTo>
                    <a:pt x="54" y="1"/>
                    <a:pt x="51" y="2"/>
                    <a:pt x="48" y="3"/>
                  </a:cubicBezTo>
                  <a:cubicBezTo>
                    <a:pt x="0" y="27"/>
                    <a:pt x="36" y="229"/>
                    <a:pt x="143" y="479"/>
                  </a:cubicBezTo>
                  <a:cubicBezTo>
                    <a:pt x="244" y="703"/>
                    <a:pt x="355" y="874"/>
                    <a:pt x="408" y="874"/>
                  </a:cubicBezTo>
                  <a:cubicBezTo>
                    <a:pt x="411" y="874"/>
                    <a:pt x="414" y="874"/>
                    <a:pt x="417" y="872"/>
                  </a:cubicBezTo>
                  <a:cubicBezTo>
                    <a:pt x="477" y="848"/>
                    <a:pt x="429" y="634"/>
                    <a:pt x="322" y="396"/>
                  </a:cubicBezTo>
                  <a:cubicBezTo>
                    <a:pt x="221" y="172"/>
                    <a:pt x="110" y="1"/>
                    <a:pt x="57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49"/>
            <p:cNvSpPr/>
            <p:nvPr/>
          </p:nvSpPr>
          <p:spPr>
            <a:xfrm>
              <a:off x="1148658" y="516805"/>
              <a:ext cx="12563" cy="32063"/>
            </a:xfrm>
            <a:custGeom>
              <a:avLst/>
              <a:gdLst/>
              <a:ahLst/>
              <a:cxnLst/>
              <a:rect l="l" t="t" r="r" b="b"/>
              <a:pathLst>
                <a:path w="393" h="1003" extrusionOk="0">
                  <a:moveTo>
                    <a:pt x="56" y="0"/>
                  </a:moveTo>
                  <a:cubicBezTo>
                    <a:pt x="53" y="0"/>
                    <a:pt x="50" y="1"/>
                    <a:pt x="48" y="2"/>
                  </a:cubicBezTo>
                  <a:cubicBezTo>
                    <a:pt x="0" y="14"/>
                    <a:pt x="48" y="252"/>
                    <a:pt x="119" y="514"/>
                  </a:cubicBezTo>
                  <a:cubicBezTo>
                    <a:pt x="191" y="788"/>
                    <a:pt x="286" y="1002"/>
                    <a:pt x="333" y="1002"/>
                  </a:cubicBezTo>
                  <a:cubicBezTo>
                    <a:pt x="393" y="991"/>
                    <a:pt x="393" y="752"/>
                    <a:pt x="310" y="467"/>
                  </a:cubicBezTo>
                  <a:cubicBezTo>
                    <a:pt x="231" y="196"/>
                    <a:pt x="109" y="0"/>
                    <a:pt x="56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49"/>
            <p:cNvSpPr/>
            <p:nvPr/>
          </p:nvSpPr>
          <p:spPr>
            <a:xfrm>
              <a:off x="1136479" y="590680"/>
              <a:ext cx="6873" cy="29730"/>
            </a:xfrm>
            <a:custGeom>
              <a:avLst/>
              <a:gdLst/>
              <a:ahLst/>
              <a:cxnLst/>
              <a:rect l="l" t="t" r="r" b="b"/>
              <a:pathLst>
                <a:path w="215" h="930" extrusionOk="0">
                  <a:moveTo>
                    <a:pt x="150" y="1"/>
                  </a:moveTo>
                  <a:cubicBezTo>
                    <a:pt x="91" y="1"/>
                    <a:pt x="24" y="199"/>
                    <a:pt x="12" y="454"/>
                  </a:cubicBezTo>
                  <a:cubicBezTo>
                    <a:pt x="0" y="716"/>
                    <a:pt x="48" y="930"/>
                    <a:pt x="107" y="930"/>
                  </a:cubicBezTo>
                  <a:cubicBezTo>
                    <a:pt x="155" y="930"/>
                    <a:pt x="191" y="716"/>
                    <a:pt x="202" y="465"/>
                  </a:cubicBezTo>
                  <a:cubicBezTo>
                    <a:pt x="214" y="215"/>
                    <a:pt x="202" y="1"/>
                    <a:pt x="155" y="1"/>
                  </a:cubicBezTo>
                  <a:cubicBezTo>
                    <a:pt x="153" y="1"/>
                    <a:pt x="151" y="1"/>
                    <a:pt x="150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49"/>
            <p:cNvSpPr/>
            <p:nvPr/>
          </p:nvSpPr>
          <p:spPr>
            <a:xfrm>
              <a:off x="1170715" y="631437"/>
              <a:ext cx="9175" cy="40375"/>
            </a:xfrm>
            <a:custGeom>
              <a:avLst/>
              <a:gdLst/>
              <a:ahLst/>
              <a:cxnLst/>
              <a:rect l="l" t="t" r="r" b="b"/>
              <a:pathLst>
                <a:path w="287" h="1263" extrusionOk="0">
                  <a:moveTo>
                    <a:pt x="191" y="0"/>
                  </a:moveTo>
                  <a:cubicBezTo>
                    <a:pt x="144" y="0"/>
                    <a:pt x="96" y="274"/>
                    <a:pt x="60" y="619"/>
                  </a:cubicBezTo>
                  <a:cubicBezTo>
                    <a:pt x="13" y="965"/>
                    <a:pt x="1" y="1250"/>
                    <a:pt x="48" y="1262"/>
                  </a:cubicBezTo>
                  <a:cubicBezTo>
                    <a:pt x="49" y="1262"/>
                    <a:pt x="50" y="1263"/>
                    <a:pt x="51" y="1263"/>
                  </a:cubicBezTo>
                  <a:cubicBezTo>
                    <a:pt x="100" y="1263"/>
                    <a:pt x="204" y="993"/>
                    <a:pt x="251" y="643"/>
                  </a:cubicBezTo>
                  <a:cubicBezTo>
                    <a:pt x="286" y="286"/>
                    <a:pt x="251" y="0"/>
                    <a:pt x="191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49"/>
            <p:cNvSpPr/>
            <p:nvPr/>
          </p:nvSpPr>
          <p:spPr>
            <a:xfrm>
              <a:off x="1122765" y="680538"/>
              <a:ext cx="7257" cy="27428"/>
            </a:xfrm>
            <a:custGeom>
              <a:avLst/>
              <a:gdLst/>
              <a:ahLst/>
              <a:cxnLst/>
              <a:rect l="l" t="t" r="r" b="b"/>
              <a:pathLst>
                <a:path w="227" h="858" extrusionOk="0">
                  <a:moveTo>
                    <a:pt x="143" y="0"/>
                  </a:moveTo>
                  <a:cubicBezTo>
                    <a:pt x="84" y="0"/>
                    <a:pt x="36" y="191"/>
                    <a:pt x="12" y="417"/>
                  </a:cubicBezTo>
                  <a:cubicBezTo>
                    <a:pt x="0" y="655"/>
                    <a:pt x="24" y="845"/>
                    <a:pt x="84" y="857"/>
                  </a:cubicBezTo>
                  <a:cubicBezTo>
                    <a:pt x="85" y="858"/>
                    <a:pt x="87" y="858"/>
                    <a:pt x="88" y="858"/>
                  </a:cubicBezTo>
                  <a:cubicBezTo>
                    <a:pt x="135" y="858"/>
                    <a:pt x="191" y="671"/>
                    <a:pt x="203" y="429"/>
                  </a:cubicBezTo>
                  <a:cubicBezTo>
                    <a:pt x="227" y="191"/>
                    <a:pt x="191" y="0"/>
                    <a:pt x="143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49"/>
            <p:cNvSpPr/>
            <p:nvPr/>
          </p:nvSpPr>
          <p:spPr>
            <a:xfrm>
              <a:off x="641667" y="959703"/>
              <a:ext cx="26693" cy="22633"/>
            </a:xfrm>
            <a:custGeom>
              <a:avLst/>
              <a:gdLst/>
              <a:ahLst/>
              <a:cxnLst/>
              <a:rect l="l" t="t" r="r" b="b"/>
              <a:pathLst>
                <a:path w="835" h="708" extrusionOk="0">
                  <a:moveTo>
                    <a:pt x="54" y="0"/>
                  </a:moveTo>
                  <a:cubicBezTo>
                    <a:pt x="47" y="0"/>
                    <a:pt x="41" y="2"/>
                    <a:pt x="37" y="6"/>
                  </a:cubicBezTo>
                  <a:cubicBezTo>
                    <a:pt x="1" y="42"/>
                    <a:pt x="132" y="244"/>
                    <a:pt x="346" y="435"/>
                  </a:cubicBezTo>
                  <a:cubicBezTo>
                    <a:pt x="529" y="597"/>
                    <a:pt x="711" y="707"/>
                    <a:pt x="783" y="707"/>
                  </a:cubicBezTo>
                  <a:cubicBezTo>
                    <a:pt x="796" y="707"/>
                    <a:pt x="805" y="704"/>
                    <a:pt x="811" y="697"/>
                  </a:cubicBezTo>
                  <a:cubicBezTo>
                    <a:pt x="834" y="661"/>
                    <a:pt x="680" y="482"/>
                    <a:pt x="477" y="292"/>
                  </a:cubicBezTo>
                  <a:cubicBezTo>
                    <a:pt x="287" y="123"/>
                    <a:pt x="115" y="0"/>
                    <a:pt x="54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49"/>
            <p:cNvSpPr/>
            <p:nvPr/>
          </p:nvSpPr>
          <p:spPr>
            <a:xfrm>
              <a:off x="682041" y="952702"/>
              <a:ext cx="35804" cy="19916"/>
            </a:xfrm>
            <a:custGeom>
              <a:avLst/>
              <a:gdLst/>
              <a:ahLst/>
              <a:cxnLst/>
              <a:rect l="l" t="t" r="r" b="b"/>
              <a:pathLst>
                <a:path w="1120" h="623" extrusionOk="0">
                  <a:moveTo>
                    <a:pt x="51" y="1"/>
                  </a:moveTo>
                  <a:cubicBezTo>
                    <a:pt x="38" y="1"/>
                    <a:pt x="29" y="4"/>
                    <a:pt x="24" y="11"/>
                  </a:cubicBezTo>
                  <a:cubicBezTo>
                    <a:pt x="0" y="58"/>
                    <a:pt x="191" y="261"/>
                    <a:pt x="500" y="428"/>
                  </a:cubicBezTo>
                  <a:cubicBezTo>
                    <a:pt x="732" y="557"/>
                    <a:pt x="949" y="622"/>
                    <a:pt x="1045" y="622"/>
                  </a:cubicBezTo>
                  <a:cubicBezTo>
                    <a:pt x="1072" y="622"/>
                    <a:pt x="1090" y="617"/>
                    <a:pt x="1095" y="606"/>
                  </a:cubicBezTo>
                  <a:cubicBezTo>
                    <a:pt x="1119" y="559"/>
                    <a:pt x="881" y="416"/>
                    <a:pt x="595" y="261"/>
                  </a:cubicBezTo>
                  <a:cubicBezTo>
                    <a:pt x="340" y="118"/>
                    <a:pt x="128" y="1"/>
                    <a:pt x="51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49"/>
            <p:cNvSpPr/>
            <p:nvPr/>
          </p:nvSpPr>
          <p:spPr>
            <a:xfrm>
              <a:off x="782896" y="953150"/>
              <a:ext cx="19820" cy="16048"/>
            </a:xfrm>
            <a:custGeom>
              <a:avLst/>
              <a:gdLst/>
              <a:ahLst/>
              <a:cxnLst/>
              <a:rect l="l" t="t" r="r" b="b"/>
              <a:pathLst>
                <a:path w="620" h="502" extrusionOk="0">
                  <a:moveTo>
                    <a:pt x="60" y="0"/>
                  </a:moveTo>
                  <a:cubicBezTo>
                    <a:pt x="50" y="0"/>
                    <a:pt x="42" y="3"/>
                    <a:pt x="36" y="9"/>
                  </a:cubicBezTo>
                  <a:cubicBezTo>
                    <a:pt x="0" y="56"/>
                    <a:pt x="84" y="199"/>
                    <a:pt x="238" y="330"/>
                  </a:cubicBezTo>
                  <a:cubicBezTo>
                    <a:pt x="358" y="441"/>
                    <a:pt x="484" y="501"/>
                    <a:pt x="547" y="501"/>
                  </a:cubicBezTo>
                  <a:cubicBezTo>
                    <a:pt x="565" y="501"/>
                    <a:pt x="578" y="496"/>
                    <a:pt x="584" y="485"/>
                  </a:cubicBezTo>
                  <a:cubicBezTo>
                    <a:pt x="619" y="437"/>
                    <a:pt x="512" y="318"/>
                    <a:pt x="369" y="187"/>
                  </a:cubicBezTo>
                  <a:cubicBezTo>
                    <a:pt x="239" y="77"/>
                    <a:pt x="117" y="0"/>
                    <a:pt x="60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49"/>
            <p:cNvSpPr/>
            <p:nvPr/>
          </p:nvSpPr>
          <p:spPr>
            <a:xfrm>
              <a:off x="889089" y="921727"/>
              <a:ext cx="14098" cy="21930"/>
            </a:xfrm>
            <a:custGeom>
              <a:avLst/>
              <a:gdLst/>
              <a:ahLst/>
              <a:cxnLst/>
              <a:rect l="l" t="t" r="r" b="b"/>
              <a:pathLst>
                <a:path w="441" h="686" extrusionOk="0">
                  <a:moveTo>
                    <a:pt x="60" y="1"/>
                  </a:moveTo>
                  <a:cubicBezTo>
                    <a:pt x="56" y="1"/>
                    <a:pt x="51" y="2"/>
                    <a:pt x="48" y="4"/>
                  </a:cubicBezTo>
                  <a:cubicBezTo>
                    <a:pt x="0" y="27"/>
                    <a:pt x="48" y="194"/>
                    <a:pt x="143" y="385"/>
                  </a:cubicBezTo>
                  <a:cubicBezTo>
                    <a:pt x="220" y="560"/>
                    <a:pt x="327" y="685"/>
                    <a:pt x="380" y="685"/>
                  </a:cubicBezTo>
                  <a:cubicBezTo>
                    <a:pt x="385" y="685"/>
                    <a:pt x="389" y="684"/>
                    <a:pt x="393" y="682"/>
                  </a:cubicBezTo>
                  <a:cubicBezTo>
                    <a:pt x="441" y="658"/>
                    <a:pt x="405" y="480"/>
                    <a:pt x="310" y="301"/>
                  </a:cubicBezTo>
                  <a:cubicBezTo>
                    <a:pt x="222" y="126"/>
                    <a:pt x="114" y="1"/>
                    <a:pt x="60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49"/>
            <p:cNvSpPr/>
            <p:nvPr/>
          </p:nvSpPr>
          <p:spPr>
            <a:xfrm>
              <a:off x="964818" y="881097"/>
              <a:ext cx="9175" cy="33918"/>
            </a:xfrm>
            <a:custGeom>
              <a:avLst/>
              <a:gdLst/>
              <a:ahLst/>
              <a:cxnLst/>
              <a:rect l="l" t="t" r="r" b="b"/>
              <a:pathLst>
                <a:path w="287" h="1061" extrusionOk="0">
                  <a:moveTo>
                    <a:pt x="203" y="1"/>
                  </a:moveTo>
                  <a:cubicBezTo>
                    <a:pt x="155" y="1"/>
                    <a:pt x="96" y="239"/>
                    <a:pt x="48" y="524"/>
                  </a:cubicBezTo>
                  <a:cubicBezTo>
                    <a:pt x="12" y="810"/>
                    <a:pt x="0" y="1048"/>
                    <a:pt x="48" y="1060"/>
                  </a:cubicBezTo>
                  <a:cubicBezTo>
                    <a:pt x="49" y="1061"/>
                    <a:pt x="50" y="1061"/>
                    <a:pt x="52" y="1061"/>
                  </a:cubicBezTo>
                  <a:cubicBezTo>
                    <a:pt x="101" y="1061"/>
                    <a:pt x="204" y="838"/>
                    <a:pt x="250" y="548"/>
                  </a:cubicBezTo>
                  <a:cubicBezTo>
                    <a:pt x="286" y="251"/>
                    <a:pt x="250" y="13"/>
                    <a:pt x="203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49"/>
            <p:cNvSpPr/>
            <p:nvPr/>
          </p:nvSpPr>
          <p:spPr>
            <a:xfrm>
              <a:off x="1046269" y="827809"/>
              <a:ext cx="6873" cy="24040"/>
            </a:xfrm>
            <a:custGeom>
              <a:avLst/>
              <a:gdLst/>
              <a:ahLst/>
              <a:cxnLst/>
              <a:rect l="l" t="t" r="r" b="b"/>
              <a:pathLst>
                <a:path w="215" h="752" extrusionOk="0">
                  <a:moveTo>
                    <a:pt x="107" y="1"/>
                  </a:moveTo>
                  <a:cubicBezTo>
                    <a:pt x="48" y="13"/>
                    <a:pt x="24" y="179"/>
                    <a:pt x="12" y="382"/>
                  </a:cubicBezTo>
                  <a:cubicBezTo>
                    <a:pt x="0" y="572"/>
                    <a:pt x="12" y="739"/>
                    <a:pt x="72" y="751"/>
                  </a:cubicBezTo>
                  <a:cubicBezTo>
                    <a:pt x="73" y="751"/>
                    <a:pt x="75" y="751"/>
                    <a:pt x="77" y="751"/>
                  </a:cubicBezTo>
                  <a:cubicBezTo>
                    <a:pt x="124" y="751"/>
                    <a:pt x="191" y="600"/>
                    <a:pt x="203" y="382"/>
                  </a:cubicBezTo>
                  <a:cubicBezTo>
                    <a:pt x="215" y="167"/>
                    <a:pt x="155" y="1"/>
                    <a:pt x="107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49"/>
            <p:cNvSpPr/>
            <p:nvPr/>
          </p:nvSpPr>
          <p:spPr>
            <a:xfrm>
              <a:off x="1115541" y="750929"/>
              <a:ext cx="7608" cy="38105"/>
            </a:xfrm>
            <a:custGeom>
              <a:avLst/>
              <a:gdLst/>
              <a:ahLst/>
              <a:cxnLst/>
              <a:rect l="l" t="t" r="r" b="b"/>
              <a:pathLst>
                <a:path w="238" h="1192" extrusionOk="0">
                  <a:moveTo>
                    <a:pt x="135" y="0"/>
                  </a:moveTo>
                  <a:cubicBezTo>
                    <a:pt x="134" y="0"/>
                    <a:pt x="132" y="0"/>
                    <a:pt x="131" y="1"/>
                  </a:cubicBezTo>
                  <a:cubicBezTo>
                    <a:pt x="84" y="1"/>
                    <a:pt x="48" y="263"/>
                    <a:pt x="24" y="596"/>
                  </a:cubicBezTo>
                  <a:cubicBezTo>
                    <a:pt x="0" y="917"/>
                    <a:pt x="0" y="1179"/>
                    <a:pt x="48" y="1191"/>
                  </a:cubicBezTo>
                  <a:cubicBezTo>
                    <a:pt x="49" y="1192"/>
                    <a:pt x="50" y="1192"/>
                    <a:pt x="52" y="1192"/>
                  </a:cubicBezTo>
                  <a:cubicBezTo>
                    <a:pt x="111" y="1192"/>
                    <a:pt x="191" y="934"/>
                    <a:pt x="215" y="596"/>
                  </a:cubicBezTo>
                  <a:cubicBezTo>
                    <a:pt x="238" y="270"/>
                    <a:pt x="193" y="0"/>
                    <a:pt x="135" y="0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49"/>
            <p:cNvSpPr/>
            <p:nvPr/>
          </p:nvSpPr>
          <p:spPr>
            <a:xfrm>
              <a:off x="1149777" y="726954"/>
              <a:ext cx="12212" cy="36251"/>
            </a:xfrm>
            <a:custGeom>
              <a:avLst/>
              <a:gdLst/>
              <a:ahLst/>
              <a:cxnLst/>
              <a:rect l="l" t="t" r="r" b="b"/>
              <a:pathLst>
                <a:path w="382" h="1134" extrusionOk="0">
                  <a:moveTo>
                    <a:pt x="310" y="1"/>
                  </a:moveTo>
                  <a:cubicBezTo>
                    <a:pt x="263" y="1"/>
                    <a:pt x="191" y="251"/>
                    <a:pt x="120" y="548"/>
                  </a:cubicBezTo>
                  <a:cubicBezTo>
                    <a:pt x="48" y="858"/>
                    <a:pt x="1" y="1108"/>
                    <a:pt x="48" y="1132"/>
                  </a:cubicBezTo>
                  <a:cubicBezTo>
                    <a:pt x="51" y="1133"/>
                    <a:pt x="53" y="1133"/>
                    <a:pt x="56" y="1133"/>
                  </a:cubicBezTo>
                  <a:cubicBezTo>
                    <a:pt x="109" y="1133"/>
                    <a:pt x="242" y="903"/>
                    <a:pt x="310" y="596"/>
                  </a:cubicBezTo>
                  <a:cubicBezTo>
                    <a:pt x="382" y="274"/>
                    <a:pt x="358" y="1"/>
                    <a:pt x="310" y="1"/>
                  </a:cubicBezTo>
                  <a:close/>
                </a:path>
              </a:pathLst>
            </a:custGeom>
            <a:solidFill>
              <a:srgbClr val="FF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49"/>
            <p:cNvSpPr/>
            <p:nvPr/>
          </p:nvSpPr>
          <p:spPr>
            <a:xfrm>
              <a:off x="698376" y="591735"/>
              <a:ext cx="140114" cy="77521"/>
            </a:xfrm>
            <a:custGeom>
              <a:avLst/>
              <a:gdLst/>
              <a:ahLst/>
              <a:cxnLst/>
              <a:rect l="l" t="t" r="r" b="b"/>
              <a:pathLst>
                <a:path w="4383" h="2425" extrusionOk="0">
                  <a:moveTo>
                    <a:pt x="2388" y="1"/>
                  </a:moveTo>
                  <a:cubicBezTo>
                    <a:pt x="2158" y="1"/>
                    <a:pt x="1932" y="22"/>
                    <a:pt x="1751" y="51"/>
                  </a:cubicBezTo>
                  <a:cubicBezTo>
                    <a:pt x="1120" y="147"/>
                    <a:pt x="549" y="480"/>
                    <a:pt x="156" y="980"/>
                  </a:cubicBezTo>
                  <a:cubicBezTo>
                    <a:pt x="72" y="1064"/>
                    <a:pt x="25" y="1171"/>
                    <a:pt x="1" y="1278"/>
                  </a:cubicBezTo>
                  <a:cubicBezTo>
                    <a:pt x="1" y="1445"/>
                    <a:pt x="61" y="1611"/>
                    <a:pt x="180" y="1730"/>
                  </a:cubicBezTo>
                  <a:cubicBezTo>
                    <a:pt x="568" y="2174"/>
                    <a:pt x="1129" y="2424"/>
                    <a:pt x="1707" y="2424"/>
                  </a:cubicBezTo>
                  <a:cubicBezTo>
                    <a:pt x="1872" y="2424"/>
                    <a:pt x="2039" y="2404"/>
                    <a:pt x="2204" y="2361"/>
                  </a:cubicBezTo>
                  <a:cubicBezTo>
                    <a:pt x="2930" y="2171"/>
                    <a:pt x="4382" y="778"/>
                    <a:pt x="3287" y="171"/>
                  </a:cubicBezTo>
                  <a:cubicBezTo>
                    <a:pt x="3056" y="44"/>
                    <a:pt x="2717" y="1"/>
                    <a:pt x="2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04" name="Google Shape;6304;p49"/>
          <p:cNvSpPr/>
          <p:nvPr/>
        </p:nvSpPr>
        <p:spPr>
          <a:xfrm>
            <a:off x="2202919" y="1330580"/>
            <a:ext cx="1783946" cy="3530235"/>
          </a:xfrm>
          <a:custGeom>
            <a:avLst/>
            <a:gdLst/>
            <a:ahLst/>
            <a:cxnLst/>
            <a:rect l="l" t="t" r="r" b="b"/>
            <a:pathLst>
              <a:path w="55805" h="110432" extrusionOk="0">
                <a:moveTo>
                  <a:pt x="1572" y="1"/>
                </a:moveTo>
                <a:cubicBezTo>
                  <a:pt x="703" y="1"/>
                  <a:pt x="0" y="703"/>
                  <a:pt x="0" y="1572"/>
                </a:cubicBezTo>
                <a:lnTo>
                  <a:pt x="0" y="108859"/>
                </a:lnTo>
                <a:cubicBezTo>
                  <a:pt x="0" y="109729"/>
                  <a:pt x="703" y="110431"/>
                  <a:pt x="1572" y="110431"/>
                </a:cubicBezTo>
                <a:lnTo>
                  <a:pt x="54221" y="110431"/>
                </a:lnTo>
                <a:cubicBezTo>
                  <a:pt x="55103" y="110431"/>
                  <a:pt x="55805" y="109729"/>
                  <a:pt x="55805" y="108859"/>
                </a:cubicBezTo>
                <a:lnTo>
                  <a:pt x="55805" y="1572"/>
                </a:lnTo>
                <a:cubicBezTo>
                  <a:pt x="55805" y="703"/>
                  <a:pt x="55103" y="1"/>
                  <a:pt x="542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5" name="Google Shape;6305;p49"/>
          <p:cNvSpPr/>
          <p:nvPr/>
        </p:nvSpPr>
        <p:spPr>
          <a:xfrm>
            <a:off x="2330050" y="3535713"/>
            <a:ext cx="1529709" cy="23624"/>
          </a:xfrm>
          <a:custGeom>
            <a:avLst/>
            <a:gdLst/>
            <a:ahLst/>
            <a:cxnLst/>
            <a:rect l="l" t="t" r="r" b="b"/>
            <a:pathLst>
              <a:path w="47852" h="739" extrusionOk="0">
                <a:moveTo>
                  <a:pt x="464" y="1"/>
                </a:moveTo>
                <a:cubicBezTo>
                  <a:pt x="214" y="1"/>
                  <a:pt x="0" y="167"/>
                  <a:pt x="0" y="370"/>
                </a:cubicBezTo>
                <a:cubicBezTo>
                  <a:pt x="0" y="572"/>
                  <a:pt x="214" y="739"/>
                  <a:pt x="464" y="739"/>
                </a:cubicBezTo>
                <a:lnTo>
                  <a:pt x="47387" y="739"/>
                </a:lnTo>
                <a:cubicBezTo>
                  <a:pt x="47637" y="739"/>
                  <a:pt x="47851" y="572"/>
                  <a:pt x="47851" y="370"/>
                </a:cubicBezTo>
                <a:cubicBezTo>
                  <a:pt x="47851" y="167"/>
                  <a:pt x="47637" y="1"/>
                  <a:pt x="4737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6" name="Google Shape;6306;p49"/>
          <p:cNvSpPr/>
          <p:nvPr/>
        </p:nvSpPr>
        <p:spPr>
          <a:xfrm>
            <a:off x="2304157" y="3831995"/>
            <a:ext cx="119910" cy="119910"/>
          </a:xfrm>
          <a:custGeom>
            <a:avLst/>
            <a:gdLst/>
            <a:ahLst/>
            <a:cxnLst/>
            <a:rect l="l" t="t" r="r" b="b"/>
            <a:pathLst>
              <a:path w="3751" h="3751" extrusionOk="0">
                <a:moveTo>
                  <a:pt x="1882" y="0"/>
                </a:moveTo>
                <a:cubicBezTo>
                  <a:pt x="846" y="0"/>
                  <a:pt x="0" y="834"/>
                  <a:pt x="0" y="1870"/>
                </a:cubicBezTo>
                <a:cubicBezTo>
                  <a:pt x="0" y="2905"/>
                  <a:pt x="846" y="3751"/>
                  <a:pt x="1882" y="3751"/>
                </a:cubicBezTo>
                <a:cubicBezTo>
                  <a:pt x="2917" y="3751"/>
                  <a:pt x="3751" y="2905"/>
                  <a:pt x="3751" y="1870"/>
                </a:cubicBezTo>
                <a:cubicBezTo>
                  <a:pt x="3751" y="834"/>
                  <a:pt x="2917" y="0"/>
                  <a:pt x="18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7" name="Google Shape;6307;p49"/>
          <p:cNvSpPr/>
          <p:nvPr/>
        </p:nvSpPr>
        <p:spPr>
          <a:xfrm>
            <a:off x="2531760" y="3911912"/>
            <a:ext cx="1321888" cy="32"/>
          </a:xfrm>
          <a:custGeom>
            <a:avLst/>
            <a:gdLst/>
            <a:ahLst/>
            <a:cxnLst/>
            <a:rect l="l" t="t" r="r" b="b"/>
            <a:pathLst>
              <a:path w="41351" h="1" fill="none" extrusionOk="0">
                <a:moveTo>
                  <a:pt x="0" y="1"/>
                </a:moveTo>
                <a:lnTo>
                  <a:pt x="41351" y="1"/>
                </a:lnTo>
              </a:path>
            </a:pathLst>
          </a:custGeom>
          <a:noFill/>
          <a:ln w="207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8" name="Google Shape;6308;p49"/>
          <p:cNvSpPr/>
          <p:nvPr/>
        </p:nvSpPr>
        <p:spPr>
          <a:xfrm>
            <a:off x="2304157" y="4064169"/>
            <a:ext cx="119910" cy="119910"/>
          </a:xfrm>
          <a:custGeom>
            <a:avLst/>
            <a:gdLst/>
            <a:ahLst/>
            <a:cxnLst/>
            <a:rect l="l" t="t" r="r" b="b"/>
            <a:pathLst>
              <a:path w="3751" h="3751" extrusionOk="0">
                <a:moveTo>
                  <a:pt x="1882" y="0"/>
                </a:moveTo>
                <a:cubicBezTo>
                  <a:pt x="846" y="0"/>
                  <a:pt x="0" y="845"/>
                  <a:pt x="0" y="1881"/>
                </a:cubicBezTo>
                <a:cubicBezTo>
                  <a:pt x="0" y="2917"/>
                  <a:pt x="846" y="3751"/>
                  <a:pt x="1882" y="3751"/>
                </a:cubicBezTo>
                <a:cubicBezTo>
                  <a:pt x="2917" y="3751"/>
                  <a:pt x="3751" y="2917"/>
                  <a:pt x="3751" y="1881"/>
                </a:cubicBezTo>
                <a:cubicBezTo>
                  <a:pt x="3751" y="845"/>
                  <a:pt x="2917" y="0"/>
                  <a:pt x="18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9" name="Google Shape;6309;p49"/>
          <p:cNvSpPr/>
          <p:nvPr/>
        </p:nvSpPr>
        <p:spPr>
          <a:xfrm>
            <a:off x="2531760" y="4144086"/>
            <a:ext cx="1321888" cy="32"/>
          </a:xfrm>
          <a:custGeom>
            <a:avLst/>
            <a:gdLst/>
            <a:ahLst/>
            <a:cxnLst/>
            <a:rect l="l" t="t" r="r" b="b"/>
            <a:pathLst>
              <a:path w="41351" h="1" fill="none" extrusionOk="0">
                <a:moveTo>
                  <a:pt x="0" y="0"/>
                </a:moveTo>
                <a:lnTo>
                  <a:pt x="41351" y="0"/>
                </a:lnTo>
              </a:path>
            </a:pathLst>
          </a:custGeom>
          <a:noFill/>
          <a:ln w="207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0" name="Google Shape;6310;p49"/>
          <p:cNvSpPr/>
          <p:nvPr/>
        </p:nvSpPr>
        <p:spPr>
          <a:xfrm>
            <a:off x="2304157" y="4296695"/>
            <a:ext cx="119910" cy="119942"/>
          </a:xfrm>
          <a:custGeom>
            <a:avLst/>
            <a:gdLst/>
            <a:ahLst/>
            <a:cxnLst/>
            <a:rect l="l" t="t" r="r" b="b"/>
            <a:pathLst>
              <a:path w="3751" h="3752" extrusionOk="0">
                <a:moveTo>
                  <a:pt x="1882" y="1"/>
                </a:moveTo>
                <a:cubicBezTo>
                  <a:pt x="846" y="1"/>
                  <a:pt x="0" y="846"/>
                  <a:pt x="0" y="1882"/>
                </a:cubicBezTo>
                <a:cubicBezTo>
                  <a:pt x="0" y="2918"/>
                  <a:pt x="846" y="3751"/>
                  <a:pt x="1882" y="3751"/>
                </a:cubicBezTo>
                <a:cubicBezTo>
                  <a:pt x="2917" y="3751"/>
                  <a:pt x="3751" y="2918"/>
                  <a:pt x="3751" y="1882"/>
                </a:cubicBezTo>
                <a:cubicBezTo>
                  <a:pt x="3751" y="846"/>
                  <a:pt x="2917" y="1"/>
                  <a:pt x="18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1" name="Google Shape;6311;p49"/>
          <p:cNvSpPr/>
          <p:nvPr/>
        </p:nvSpPr>
        <p:spPr>
          <a:xfrm>
            <a:off x="2531760" y="4376643"/>
            <a:ext cx="1321888" cy="32"/>
          </a:xfrm>
          <a:custGeom>
            <a:avLst/>
            <a:gdLst/>
            <a:ahLst/>
            <a:cxnLst/>
            <a:rect l="l" t="t" r="r" b="b"/>
            <a:pathLst>
              <a:path w="41351" h="1" fill="none" extrusionOk="0">
                <a:moveTo>
                  <a:pt x="0" y="0"/>
                </a:moveTo>
                <a:lnTo>
                  <a:pt x="41351" y="0"/>
                </a:lnTo>
              </a:path>
            </a:pathLst>
          </a:custGeom>
          <a:noFill/>
          <a:ln w="207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2" name="Google Shape;6312;p49"/>
          <p:cNvSpPr/>
          <p:nvPr/>
        </p:nvSpPr>
        <p:spPr>
          <a:xfrm>
            <a:off x="2304157" y="4529252"/>
            <a:ext cx="119910" cy="119910"/>
          </a:xfrm>
          <a:custGeom>
            <a:avLst/>
            <a:gdLst/>
            <a:ahLst/>
            <a:cxnLst/>
            <a:rect l="l" t="t" r="r" b="b"/>
            <a:pathLst>
              <a:path w="3751" h="3751" extrusionOk="0">
                <a:moveTo>
                  <a:pt x="1882" y="1"/>
                </a:moveTo>
                <a:cubicBezTo>
                  <a:pt x="846" y="1"/>
                  <a:pt x="0" y="846"/>
                  <a:pt x="0" y="1882"/>
                </a:cubicBezTo>
                <a:cubicBezTo>
                  <a:pt x="0" y="2906"/>
                  <a:pt x="846" y="3751"/>
                  <a:pt x="1882" y="3751"/>
                </a:cubicBezTo>
                <a:cubicBezTo>
                  <a:pt x="2917" y="3751"/>
                  <a:pt x="3751" y="2906"/>
                  <a:pt x="3751" y="1882"/>
                </a:cubicBezTo>
                <a:cubicBezTo>
                  <a:pt x="3751" y="846"/>
                  <a:pt x="2917" y="1"/>
                  <a:pt x="18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3" name="Google Shape;6313;p49"/>
          <p:cNvSpPr/>
          <p:nvPr/>
        </p:nvSpPr>
        <p:spPr>
          <a:xfrm>
            <a:off x="2531760" y="4609169"/>
            <a:ext cx="1321888" cy="32"/>
          </a:xfrm>
          <a:custGeom>
            <a:avLst/>
            <a:gdLst/>
            <a:ahLst/>
            <a:cxnLst/>
            <a:rect l="l" t="t" r="r" b="b"/>
            <a:pathLst>
              <a:path w="41351" h="1" fill="none" extrusionOk="0">
                <a:moveTo>
                  <a:pt x="0" y="1"/>
                </a:moveTo>
                <a:lnTo>
                  <a:pt x="41351" y="1"/>
                </a:lnTo>
              </a:path>
            </a:pathLst>
          </a:custGeom>
          <a:noFill/>
          <a:ln w="207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4" name="Google Shape;6314;p49"/>
          <p:cNvSpPr/>
          <p:nvPr/>
        </p:nvSpPr>
        <p:spPr>
          <a:xfrm>
            <a:off x="2559158" y="1111321"/>
            <a:ext cx="1361160" cy="346208"/>
          </a:xfrm>
          <a:custGeom>
            <a:avLst/>
            <a:gdLst/>
            <a:ahLst/>
            <a:cxnLst/>
            <a:rect l="l" t="t" r="r" b="b"/>
            <a:pathLst>
              <a:path w="33588" h="10830" extrusionOk="0">
                <a:moveTo>
                  <a:pt x="3855" y="1"/>
                </a:moveTo>
                <a:cubicBezTo>
                  <a:pt x="3035" y="1"/>
                  <a:pt x="2177" y="87"/>
                  <a:pt x="1667" y="566"/>
                </a:cubicBezTo>
                <a:cubicBezTo>
                  <a:pt x="36" y="2090"/>
                  <a:pt x="0" y="5043"/>
                  <a:pt x="155" y="6936"/>
                </a:cubicBezTo>
                <a:cubicBezTo>
                  <a:pt x="381" y="9531"/>
                  <a:pt x="2477" y="9377"/>
                  <a:pt x="5120" y="9639"/>
                </a:cubicBezTo>
                <a:cubicBezTo>
                  <a:pt x="12913" y="10425"/>
                  <a:pt x="20729" y="10830"/>
                  <a:pt x="28545" y="10830"/>
                </a:cubicBezTo>
                <a:cubicBezTo>
                  <a:pt x="28658" y="10830"/>
                  <a:pt x="28771" y="10829"/>
                  <a:pt x="28885" y="10829"/>
                </a:cubicBezTo>
                <a:cubicBezTo>
                  <a:pt x="29992" y="10829"/>
                  <a:pt x="31183" y="10794"/>
                  <a:pt x="32028" y="10258"/>
                </a:cubicBezTo>
                <a:cubicBezTo>
                  <a:pt x="33028" y="9603"/>
                  <a:pt x="33219" y="8484"/>
                  <a:pt x="33254" y="7472"/>
                </a:cubicBezTo>
                <a:cubicBezTo>
                  <a:pt x="33302" y="5983"/>
                  <a:pt x="33588" y="3174"/>
                  <a:pt x="32314" y="1911"/>
                </a:cubicBezTo>
                <a:cubicBezTo>
                  <a:pt x="31087" y="673"/>
                  <a:pt x="27635" y="911"/>
                  <a:pt x="25825" y="780"/>
                </a:cubicBezTo>
                <a:cubicBezTo>
                  <a:pt x="23408" y="602"/>
                  <a:pt x="20979" y="483"/>
                  <a:pt x="18550" y="387"/>
                </a:cubicBezTo>
                <a:cubicBezTo>
                  <a:pt x="13811" y="209"/>
                  <a:pt x="8930" y="137"/>
                  <a:pt x="4263" y="6"/>
                </a:cubicBezTo>
                <a:cubicBezTo>
                  <a:pt x="4129" y="3"/>
                  <a:pt x="3992" y="1"/>
                  <a:pt x="385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dirty="0" err="1">
                <a:solidFill>
                  <a:schemeClr val="accent2"/>
                </a:solidFill>
              </a:rPr>
              <a:t>Buổi</a:t>
            </a:r>
            <a:r>
              <a:rPr lang="en-US" sz="1600" b="1" dirty="0">
                <a:solidFill>
                  <a:schemeClr val="accent2"/>
                </a:solidFill>
              </a:rPr>
              <a:t> </a:t>
            </a:r>
            <a:r>
              <a:rPr lang="en-US" sz="1600" b="1" dirty="0" err="1">
                <a:solidFill>
                  <a:schemeClr val="accent2"/>
                </a:solidFill>
              </a:rPr>
              <a:t>chiều</a:t>
            </a:r>
            <a:endParaRPr sz="1600" b="1" dirty="0">
              <a:solidFill>
                <a:schemeClr val="accent2"/>
              </a:solidFill>
            </a:endParaRPr>
          </a:p>
        </p:txBody>
      </p:sp>
      <p:grpSp>
        <p:nvGrpSpPr>
          <p:cNvPr id="6315" name="Google Shape;6315;p49"/>
          <p:cNvGrpSpPr/>
          <p:nvPr/>
        </p:nvGrpSpPr>
        <p:grpSpPr>
          <a:xfrm>
            <a:off x="3954436" y="2228844"/>
            <a:ext cx="382170" cy="742218"/>
            <a:chOff x="3954436" y="2228844"/>
            <a:chExt cx="382170" cy="742218"/>
          </a:xfrm>
        </p:grpSpPr>
        <p:sp>
          <p:nvSpPr>
            <p:cNvPr id="6316" name="Google Shape;6316;p49"/>
            <p:cNvSpPr/>
            <p:nvPr/>
          </p:nvSpPr>
          <p:spPr>
            <a:xfrm>
              <a:off x="4027160" y="2368282"/>
              <a:ext cx="309445" cy="602779"/>
            </a:xfrm>
            <a:custGeom>
              <a:avLst/>
              <a:gdLst/>
              <a:ahLst/>
              <a:cxnLst/>
              <a:rect l="l" t="t" r="r" b="b"/>
              <a:pathLst>
                <a:path w="9680" h="18856" extrusionOk="0">
                  <a:moveTo>
                    <a:pt x="3261" y="1"/>
                  </a:moveTo>
                  <a:cubicBezTo>
                    <a:pt x="3138" y="1"/>
                    <a:pt x="3007" y="85"/>
                    <a:pt x="3000" y="245"/>
                  </a:cubicBezTo>
                  <a:cubicBezTo>
                    <a:pt x="2858" y="3365"/>
                    <a:pt x="3250" y="6496"/>
                    <a:pt x="4167" y="9496"/>
                  </a:cubicBezTo>
                  <a:cubicBezTo>
                    <a:pt x="3191" y="8377"/>
                    <a:pt x="1798" y="7699"/>
                    <a:pt x="310" y="7639"/>
                  </a:cubicBezTo>
                  <a:cubicBezTo>
                    <a:pt x="287" y="7634"/>
                    <a:pt x="264" y="7632"/>
                    <a:pt x="241" y="7632"/>
                  </a:cubicBezTo>
                  <a:cubicBezTo>
                    <a:pt x="154" y="7632"/>
                    <a:pt x="66" y="7666"/>
                    <a:pt x="0" y="7722"/>
                  </a:cubicBezTo>
                  <a:cubicBezTo>
                    <a:pt x="191" y="8484"/>
                    <a:pt x="786" y="9092"/>
                    <a:pt x="1429" y="9556"/>
                  </a:cubicBezTo>
                  <a:cubicBezTo>
                    <a:pt x="2357" y="10211"/>
                    <a:pt x="3441" y="10616"/>
                    <a:pt x="4572" y="10723"/>
                  </a:cubicBezTo>
                  <a:cubicBezTo>
                    <a:pt x="5048" y="12068"/>
                    <a:pt x="5620" y="13378"/>
                    <a:pt x="6298" y="14628"/>
                  </a:cubicBezTo>
                  <a:cubicBezTo>
                    <a:pt x="5183" y="13595"/>
                    <a:pt x="3736" y="13028"/>
                    <a:pt x="2237" y="13028"/>
                  </a:cubicBezTo>
                  <a:cubicBezTo>
                    <a:pt x="2008" y="13028"/>
                    <a:pt x="1778" y="13041"/>
                    <a:pt x="1548" y="13068"/>
                  </a:cubicBezTo>
                  <a:cubicBezTo>
                    <a:pt x="1429" y="13068"/>
                    <a:pt x="1310" y="13128"/>
                    <a:pt x="1226" y="13223"/>
                  </a:cubicBezTo>
                  <a:cubicBezTo>
                    <a:pt x="1572" y="14021"/>
                    <a:pt x="2310" y="14580"/>
                    <a:pt x="3096" y="14961"/>
                  </a:cubicBezTo>
                  <a:cubicBezTo>
                    <a:pt x="4091" y="15444"/>
                    <a:pt x="5180" y="15689"/>
                    <a:pt x="6276" y="15689"/>
                  </a:cubicBezTo>
                  <a:cubicBezTo>
                    <a:pt x="6478" y="15689"/>
                    <a:pt x="6680" y="15680"/>
                    <a:pt x="6882" y="15664"/>
                  </a:cubicBezTo>
                  <a:cubicBezTo>
                    <a:pt x="7525" y="16747"/>
                    <a:pt x="8251" y="17783"/>
                    <a:pt x="9037" y="18759"/>
                  </a:cubicBezTo>
                  <a:cubicBezTo>
                    <a:pt x="9091" y="18827"/>
                    <a:pt x="9163" y="18856"/>
                    <a:pt x="9234" y="18856"/>
                  </a:cubicBezTo>
                  <a:cubicBezTo>
                    <a:pt x="9410" y="18856"/>
                    <a:pt x="9578" y="18679"/>
                    <a:pt x="9442" y="18509"/>
                  </a:cubicBezTo>
                  <a:cubicBezTo>
                    <a:pt x="8668" y="17545"/>
                    <a:pt x="7953" y="16533"/>
                    <a:pt x="7322" y="15473"/>
                  </a:cubicBezTo>
                  <a:cubicBezTo>
                    <a:pt x="8894" y="14152"/>
                    <a:pt x="9680" y="12116"/>
                    <a:pt x="9394" y="10092"/>
                  </a:cubicBezTo>
                  <a:cubicBezTo>
                    <a:pt x="9394" y="9961"/>
                    <a:pt x="9335" y="9842"/>
                    <a:pt x="9251" y="9758"/>
                  </a:cubicBezTo>
                  <a:cubicBezTo>
                    <a:pt x="8453" y="10127"/>
                    <a:pt x="7918" y="10878"/>
                    <a:pt x="7549" y="11675"/>
                  </a:cubicBezTo>
                  <a:cubicBezTo>
                    <a:pt x="7120" y="12628"/>
                    <a:pt x="6894" y="13664"/>
                    <a:pt x="6894" y="14699"/>
                  </a:cubicBezTo>
                  <a:cubicBezTo>
                    <a:pt x="6179" y="13414"/>
                    <a:pt x="5560" y="12068"/>
                    <a:pt x="5060" y="10675"/>
                  </a:cubicBezTo>
                  <a:lnTo>
                    <a:pt x="5108" y="10663"/>
                  </a:lnTo>
                  <a:cubicBezTo>
                    <a:pt x="6751" y="9723"/>
                    <a:pt x="7775" y="7984"/>
                    <a:pt x="7811" y="6091"/>
                  </a:cubicBezTo>
                  <a:cubicBezTo>
                    <a:pt x="7822" y="5972"/>
                    <a:pt x="7787" y="5865"/>
                    <a:pt x="7715" y="5770"/>
                  </a:cubicBezTo>
                  <a:cubicBezTo>
                    <a:pt x="6953" y="5984"/>
                    <a:pt x="6358" y="6591"/>
                    <a:pt x="5917" y="7246"/>
                  </a:cubicBezTo>
                  <a:cubicBezTo>
                    <a:pt x="5346" y="8103"/>
                    <a:pt x="4989" y="9068"/>
                    <a:pt x="4858" y="10080"/>
                  </a:cubicBezTo>
                  <a:cubicBezTo>
                    <a:pt x="3786" y="6901"/>
                    <a:pt x="3322" y="3567"/>
                    <a:pt x="3477" y="221"/>
                  </a:cubicBezTo>
                  <a:cubicBezTo>
                    <a:pt x="3482" y="73"/>
                    <a:pt x="3375" y="1"/>
                    <a:pt x="3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49"/>
            <p:cNvSpPr/>
            <p:nvPr/>
          </p:nvSpPr>
          <p:spPr>
            <a:xfrm>
              <a:off x="3954436" y="2228844"/>
              <a:ext cx="369672" cy="331567"/>
            </a:xfrm>
            <a:custGeom>
              <a:avLst/>
              <a:gdLst/>
              <a:ahLst/>
              <a:cxnLst/>
              <a:rect l="l" t="t" r="r" b="b"/>
              <a:pathLst>
                <a:path w="11564" h="10372" extrusionOk="0">
                  <a:moveTo>
                    <a:pt x="5180" y="1"/>
                  </a:moveTo>
                  <a:cubicBezTo>
                    <a:pt x="4372" y="1"/>
                    <a:pt x="3558" y="211"/>
                    <a:pt x="2847" y="595"/>
                  </a:cubicBezTo>
                  <a:cubicBezTo>
                    <a:pt x="1346" y="1416"/>
                    <a:pt x="334" y="2917"/>
                    <a:pt x="144" y="4631"/>
                  </a:cubicBezTo>
                  <a:cubicBezTo>
                    <a:pt x="1" y="5822"/>
                    <a:pt x="311" y="7036"/>
                    <a:pt x="906" y="8072"/>
                  </a:cubicBezTo>
                  <a:cubicBezTo>
                    <a:pt x="1608" y="9322"/>
                    <a:pt x="2966" y="10156"/>
                    <a:pt x="4371" y="10334"/>
                  </a:cubicBezTo>
                  <a:cubicBezTo>
                    <a:pt x="4573" y="10359"/>
                    <a:pt x="4775" y="10371"/>
                    <a:pt x="4975" y="10371"/>
                  </a:cubicBezTo>
                  <a:cubicBezTo>
                    <a:pt x="8574" y="10371"/>
                    <a:pt x="11563" y="6430"/>
                    <a:pt x="9871" y="3024"/>
                  </a:cubicBezTo>
                  <a:cubicBezTo>
                    <a:pt x="9216" y="1678"/>
                    <a:pt x="8133" y="833"/>
                    <a:pt x="6776" y="297"/>
                  </a:cubicBezTo>
                  <a:cubicBezTo>
                    <a:pt x="6268" y="96"/>
                    <a:pt x="5725" y="1"/>
                    <a:pt x="51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49"/>
            <p:cNvSpPr/>
            <p:nvPr/>
          </p:nvSpPr>
          <p:spPr>
            <a:xfrm>
              <a:off x="3993276" y="2231081"/>
              <a:ext cx="218114" cy="314049"/>
            </a:xfrm>
            <a:custGeom>
              <a:avLst/>
              <a:gdLst/>
              <a:ahLst/>
              <a:cxnLst/>
              <a:rect l="l" t="t" r="r" b="b"/>
              <a:pathLst>
                <a:path w="6823" h="9824" extrusionOk="0">
                  <a:moveTo>
                    <a:pt x="1632" y="3275"/>
                  </a:moveTo>
                  <a:cubicBezTo>
                    <a:pt x="2125" y="3550"/>
                    <a:pt x="2679" y="3697"/>
                    <a:pt x="3239" y="3697"/>
                  </a:cubicBezTo>
                  <a:cubicBezTo>
                    <a:pt x="3382" y="3697"/>
                    <a:pt x="3525" y="3687"/>
                    <a:pt x="3668" y="3668"/>
                  </a:cubicBezTo>
                  <a:lnTo>
                    <a:pt x="3668" y="3668"/>
                  </a:lnTo>
                  <a:cubicBezTo>
                    <a:pt x="3394" y="4216"/>
                    <a:pt x="2822" y="4573"/>
                    <a:pt x="2215" y="4573"/>
                  </a:cubicBezTo>
                  <a:cubicBezTo>
                    <a:pt x="2120" y="4573"/>
                    <a:pt x="2072" y="4680"/>
                    <a:pt x="2120" y="4752"/>
                  </a:cubicBezTo>
                  <a:cubicBezTo>
                    <a:pt x="2644" y="5525"/>
                    <a:pt x="2620" y="6549"/>
                    <a:pt x="2036" y="7288"/>
                  </a:cubicBezTo>
                  <a:cubicBezTo>
                    <a:pt x="1703" y="6621"/>
                    <a:pt x="1108" y="6133"/>
                    <a:pt x="393" y="5906"/>
                  </a:cubicBezTo>
                  <a:cubicBezTo>
                    <a:pt x="1120" y="5240"/>
                    <a:pt x="1536" y="4275"/>
                    <a:pt x="1632" y="3275"/>
                  </a:cubicBezTo>
                  <a:close/>
                  <a:moveTo>
                    <a:pt x="5620" y="2668"/>
                  </a:moveTo>
                  <a:cubicBezTo>
                    <a:pt x="5918" y="2811"/>
                    <a:pt x="6204" y="2930"/>
                    <a:pt x="6465" y="3049"/>
                  </a:cubicBezTo>
                  <a:cubicBezTo>
                    <a:pt x="5775" y="3668"/>
                    <a:pt x="5227" y="4311"/>
                    <a:pt x="5049" y="5264"/>
                  </a:cubicBezTo>
                  <a:cubicBezTo>
                    <a:pt x="4918" y="5990"/>
                    <a:pt x="5049" y="6740"/>
                    <a:pt x="5406" y="7383"/>
                  </a:cubicBezTo>
                  <a:cubicBezTo>
                    <a:pt x="5169" y="7332"/>
                    <a:pt x="4931" y="7307"/>
                    <a:pt x="4694" y="7307"/>
                  </a:cubicBezTo>
                  <a:cubicBezTo>
                    <a:pt x="3820" y="7307"/>
                    <a:pt x="2968" y="7643"/>
                    <a:pt x="2322" y="8252"/>
                  </a:cubicBezTo>
                  <a:cubicBezTo>
                    <a:pt x="2298" y="8002"/>
                    <a:pt x="2239" y="7764"/>
                    <a:pt x="2144" y="7538"/>
                  </a:cubicBezTo>
                  <a:cubicBezTo>
                    <a:pt x="2810" y="6764"/>
                    <a:pt x="2917" y="5680"/>
                    <a:pt x="2417" y="4799"/>
                  </a:cubicBezTo>
                  <a:cubicBezTo>
                    <a:pt x="3108" y="4728"/>
                    <a:pt x="3691" y="4275"/>
                    <a:pt x="3941" y="3632"/>
                  </a:cubicBezTo>
                  <a:cubicBezTo>
                    <a:pt x="4584" y="3478"/>
                    <a:pt x="5168" y="3144"/>
                    <a:pt x="5620" y="2668"/>
                  </a:cubicBezTo>
                  <a:close/>
                  <a:moveTo>
                    <a:pt x="3072" y="1"/>
                  </a:moveTo>
                  <a:cubicBezTo>
                    <a:pt x="3013" y="25"/>
                    <a:pt x="2941" y="37"/>
                    <a:pt x="2882" y="61"/>
                  </a:cubicBezTo>
                  <a:cubicBezTo>
                    <a:pt x="2894" y="156"/>
                    <a:pt x="2929" y="263"/>
                    <a:pt x="2965" y="370"/>
                  </a:cubicBezTo>
                  <a:cubicBezTo>
                    <a:pt x="3322" y="1394"/>
                    <a:pt x="4358" y="2061"/>
                    <a:pt x="5394" y="2561"/>
                  </a:cubicBezTo>
                  <a:cubicBezTo>
                    <a:pt x="4953" y="2966"/>
                    <a:pt x="4406" y="3263"/>
                    <a:pt x="3822" y="3406"/>
                  </a:cubicBezTo>
                  <a:cubicBezTo>
                    <a:pt x="3618" y="3452"/>
                    <a:pt x="3411" y="3474"/>
                    <a:pt x="3206" y="3474"/>
                  </a:cubicBezTo>
                  <a:cubicBezTo>
                    <a:pt x="2656" y="3474"/>
                    <a:pt x="2115" y="3313"/>
                    <a:pt x="1655" y="3001"/>
                  </a:cubicBezTo>
                  <a:cubicBezTo>
                    <a:pt x="1691" y="2239"/>
                    <a:pt x="1536" y="1477"/>
                    <a:pt x="1203" y="787"/>
                  </a:cubicBezTo>
                  <a:cubicBezTo>
                    <a:pt x="1131" y="834"/>
                    <a:pt x="1072" y="882"/>
                    <a:pt x="1012" y="918"/>
                  </a:cubicBezTo>
                  <a:cubicBezTo>
                    <a:pt x="1786" y="2513"/>
                    <a:pt x="1465" y="4763"/>
                    <a:pt x="84" y="5859"/>
                  </a:cubicBezTo>
                  <a:cubicBezTo>
                    <a:pt x="0" y="5918"/>
                    <a:pt x="24" y="6061"/>
                    <a:pt x="131" y="6085"/>
                  </a:cubicBezTo>
                  <a:cubicBezTo>
                    <a:pt x="1262" y="6323"/>
                    <a:pt x="2084" y="7323"/>
                    <a:pt x="2096" y="8490"/>
                  </a:cubicBezTo>
                  <a:cubicBezTo>
                    <a:pt x="1798" y="8847"/>
                    <a:pt x="1584" y="9264"/>
                    <a:pt x="1465" y="9716"/>
                  </a:cubicBezTo>
                  <a:cubicBezTo>
                    <a:pt x="1536" y="9752"/>
                    <a:pt x="1608" y="9788"/>
                    <a:pt x="1679" y="9824"/>
                  </a:cubicBezTo>
                  <a:cubicBezTo>
                    <a:pt x="2002" y="8427"/>
                    <a:pt x="3294" y="7551"/>
                    <a:pt x="4701" y="7551"/>
                  </a:cubicBezTo>
                  <a:cubicBezTo>
                    <a:pt x="5009" y="7551"/>
                    <a:pt x="5322" y="7593"/>
                    <a:pt x="5632" y="7680"/>
                  </a:cubicBezTo>
                  <a:cubicBezTo>
                    <a:pt x="5727" y="7680"/>
                    <a:pt x="5799" y="7585"/>
                    <a:pt x="5751" y="7502"/>
                  </a:cubicBezTo>
                  <a:cubicBezTo>
                    <a:pt x="5299" y="6799"/>
                    <a:pt x="5132" y="5954"/>
                    <a:pt x="5311" y="5144"/>
                  </a:cubicBezTo>
                  <a:cubicBezTo>
                    <a:pt x="5477" y="4263"/>
                    <a:pt x="6120" y="3656"/>
                    <a:pt x="6763" y="3085"/>
                  </a:cubicBezTo>
                  <a:cubicBezTo>
                    <a:pt x="6823" y="3025"/>
                    <a:pt x="6811" y="2930"/>
                    <a:pt x="6739" y="2894"/>
                  </a:cubicBezTo>
                  <a:cubicBezTo>
                    <a:pt x="5537" y="2382"/>
                    <a:pt x="4239" y="1835"/>
                    <a:pt x="3429" y="751"/>
                  </a:cubicBezTo>
                  <a:cubicBezTo>
                    <a:pt x="3263" y="525"/>
                    <a:pt x="3144" y="275"/>
                    <a:pt x="3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1" name="Google Shape;6321;p49"/>
          <p:cNvGrpSpPr/>
          <p:nvPr/>
        </p:nvGrpSpPr>
        <p:grpSpPr>
          <a:xfrm>
            <a:off x="8582538" y="4397270"/>
            <a:ext cx="531775" cy="663929"/>
            <a:chOff x="8582538" y="4397270"/>
            <a:chExt cx="531775" cy="663929"/>
          </a:xfrm>
        </p:grpSpPr>
        <p:sp>
          <p:nvSpPr>
            <p:cNvPr id="6322" name="Google Shape;6322;p49"/>
            <p:cNvSpPr/>
            <p:nvPr/>
          </p:nvSpPr>
          <p:spPr>
            <a:xfrm>
              <a:off x="8582538" y="4533576"/>
              <a:ext cx="391730" cy="527624"/>
            </a:xfrm>
            <a:custGeom>
              <a:avLst/>
              <a:gdLst/>
              <a:ahLst/>
              <a:cxnLst/>
              <a:rect l="l" t="t" r="r" b="b"/>
              <a:pathLst>
                <a:path w="12254" h="16505" extrusionOk="0">
                  <a:moveTo>
                    <a:pt x="11172" y="0"/>
                  </a:moveTo>
                  <a:cubicBezTo>
                    <a:pt x="11086" y="0"/>
                    <a:pt x="11007" y="48"/>
                    <a:pt x="10980" y="160"/>
                  </a:cubicBezTo>
                  <a:cubicBezTo>
                    <a:pt x="10206" y="3411"/>
                    <a:pt x="8836" y="6495"/>
                    <a:pt x="6943" y="9257"/>
                  </a:cubicBezTo>
                  <a:cubicBezTo>
                    <a:pt x="7086" y="8245"/>
                    <a:pt x="7003" y="7221"/>
                    <a:pt x="6693" y="6245"/>
                  </a:cubicBezTo>
                  <a:cubicBezTo>
                    <a:pt x="6455" y="5494"/>
                    <a:pt x="6050" y="4744"/>
                    <a:pt x="5372" y="4340"/>
                  </a:cubicBezTo>
                  <a:cubicBezTo>
                    <a:pt x="5276" y="4399"/>
                    <a:pt x="5217" y="4506"/>
                    <a:pt x="5193" y="4613"/>
                  </a:cubicBezTo>
                  <a:cubicBezTo>
                    <a:pt x="4705" y="6447"/>
                    <a:pt x="5217" y="8400"/>
                    <a:pt x="6538" y="9757"/>
                  </a:cubicBezTo>
                  <a:lnTo>
                    <a:pt x="6574" y="9769"/>
                  </a:lnTo>
                  <a:cubicBezTo>
                    <a:pt x="5705" y="10971"/>
                    <a:pt x="4753" y="12102"/>
                    <a:pt x="3705" y="13150"/>
                  </a:cubicBezTo>
                  <a:cubicBezTo>
                    <a:pt x="3991" y="12138"/>
                    <a:pt x="4062" y="11090"/>
                    <a:pt x="3907" y="10054"/>
                  </a:cubicBezTo>
                  <a:cubicBezTo>
                    <a:pt x="3776" y="9185"/>
                    <a:pt x="3467" y="8316"/>
                    <a:pt x="2800" y="7745"/>
                  </a:cubicBezTo>
                  <a:cubicBezTo>
                    <a:pt x="2693" y="7804"/>
                    <a:pt x="2598" y="7899"/>
                    <a:pt x="2562" y="8019"/>
                  </a:cubicBezTo>
                  <a:cubicBezTo>
                    <a:pt x="1728" y="9888"/>
                    <a:pt x="1919" y="12067"/>
                    <a:pt x="3074" y="13757"/>
                  </a:cubicBezTo>
                  <a:cubicBezTo>
                    <a:pt x="2169" y="14603"/>
                    <a:pt x="1216" y="15388"/>
                    <a:pt x="204" y="16103"/>
                  </a:cubicBezTo>
                  <a:cubicBezTo>
                    <a:pt x="1" y="16248"/>
                    <a:pt x="176" y="16504"/>
                    <a:pt x="383" y="16504"/>
                  </a:cubicBezTo>
                  <a:cubicBezTo>
                    <a:pt x="431" y="16504"/>
                    <a:pt x="479" y="16491"/>
                    <a:pt x="526" y="16460"/>
                  </a:cubicBezTo>
                  <a:cubicBezTo>
                    <a:pt x="1550" y="15734"/>
                    <a:pt x="2526" y="14936"/>
                    <a:pt x="3443" y="14079"/>
                  </a:cubicBezTo>
                  <a:cubicBezTo>
                    <a:pt x="4275" y="14386"/>
                    <a:pt x="5150" y="14545"/>
                    <a:pt x="6028" y="14545"/>
                  </a:cubicBezTo>
                  <a:cubicBezTo>
                    <a:pt x="6445" y="14545"/>
                    <a:pt x="6863" y="14509"/>
                    <a:pt x="7277" y="14436"/>
                  </a:cubicBezTo>
                  <a:cubicBezTo>
                    <a:pt x="8134" y="14281"/>
                    <a:pt x="9003" y="13948"/>
                    <a:pt x="9563" y="13281"/>
                  </a:cubicBezTo>
                  <a:cubicBezTo>
                    <a:pt x="9503" y="13174"/>
                    <a:pt x="9408" y="13091"/>
                    <a:pt x="9277" y="13055"/>
                  </a:cubicBezTo>
                  <a:cubicBezTo>
                    <a:pt x="8544" y="12746"/>
                    <a:pt x="7768" y="12592"/>
                    <a:pt x="6992" y="12592"/>
                  </a:cubicBezTo>
                  <a:cubicBezTo>
                    <a:pt x="6066" y="12592"/>
                    <a:pt x="5143" y="12811"/>
                    <a:pt x="4300" y="13245"/>
                  </a:cubicBezTo>
                  <a:cubicBezTo>
                    <a:pt x="5288" y="12221"/>
                    <a:pt x="6193" y="11126"/>
                    <a:pt x="7027" y="9971"/>
                  </a:cubicBezTo>
                  <a:cubicBezTo>
                    <a:pt x="7402" y="10035"/>
                    <a:pt x="7781" y="10067"/>
                    <a:pt x="8159" y="10067"/>
                  </a:cubicBezTo>
                  <a:cubicBezTo>
                    <a:pt x="8906" y="10067"/>
                    <a:pt x="9653" y="9943"/>
                    <a:pt x="10372" y="9697"/>
                  </a:cubicBezTo>
                  <a:cubicBezTo>
                    <a:pt x="11122" y="9447"/>
                    <a:pt x="11849" y="9019"/>
                    <a:pt x="12253" y="8328"/>
                  </a:cubicBezTo>
                  <a:cubicBezTo>
                    <a:pt x="12182" y="8233"/>
                    <a:pt x="12087" y="8173"/>
                    <a:pt x="11968" y="8161"/>
                  </a:cubicBezTo>
                  <a:cubicBezTo>
                    <a:pt x="11552" y="8062"/>
                    <a:pt x="11130" y="8013"/>
                    <a:pt x="10709" y="8013"/>
                  </a:cubicBezTo>
                  <a:cubicBezTo>
                    <a:pt x="9671" y="8013"/>
                    <a:pt x="8643" y="8312"/>
                    <a:pt x="7753" y="8888"/>
                  </a:cubicBezTo>
                  <a:cubicBezTo>
                    <a:pt x="9456" y="6256"/>
                    <a:pt x="10694" y="3363"/>
                    <a:pt x="11432" y="315"/>
                  </a:cubicBezTo>
                  <a:cubicBezTo>
                    <a:pt x="11469" y="130"/>
                    <a:pt x="11312" y="0"/>
                    <a:pt x="11172" y="0"/>
                  </a:cubicBezTo>
                  <a:close/>
                </a:path>
              </a:pathLst>
            </a:custGeom>
            <a:solidFill>
              <a:srgbClr val="3400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49"/>
            <p:cNvSpPr/>
            <p:nvPr/>
          </p:nvSpPr>
          <p:spPr>
            <a:xfrm>
              <a:off x="8734060" y="4397270"/>
              <a:ext cx="380253" cy="331951"/>
            </a:xfrm>
            <a:custGeom>
              <a:avLst/>
              <a:gdLst/>
              <a:ahLst/>
              <a:cxnLst/>
              <a:rect l="l" t="t" r="r" b="b"/>
              <a:pathLst>
                <a:path w="11895" h="10384" extrusionOk="0">
                  <a:moveTo>
                    <a:pt x="6813" y="0"/>
                  </a:moveTo>
                  <a:cubicBezTo>
                    <a:pt x="6681" y="0"/>
                    <a:pt x="6550" y="6"/>
                    <a:pt x="6418" y="19"/>
                  </a:cubicBezTo>
                  <a:cubicBezTo>
                    <a:pt x="4977" y="162"/>
                    <a:pt x="3692" y="686"/>
                    <a:pt x="2691" y="1793"/>
                  </a:cubicBezTo>
                  <a:cubicBezTo>
                    <a:pt x="1" y="4770"/>
                    <a:pt x="2144" y="9735"/>
                    <a:pt x="5978" y="10330"/>
                  </a:cubicBezTo>
                  <a:cubicBezTo>
                    <a:pt x="6214" y="10366"/>
                    <a:pt x="6454" y="10384"/>
                    <a:pt x="6694" y="10384"/>
                  </a:cubicBezTo>
                  <a:cubicBezTo>
                    <a:pt x="7881" y="10384"/>
                    <a:pt x="9079" y="9947"/>
                    <a:pt x="9930" y="9115"/>
                  </a:cubicBezTo>
                  <a:cubicBezTo>
                    <a:pt x="10788" y="8282"/>
                    <a:pt x="11431" y="7199"/>
                    <a:pt x="11609" y="6008"/>
                  </a:cubicBezTo>
                  <a:cubicBezTo>
                    <a:pt x="11895" y="4317"/>
                    <a:pt x="11347" y="2603"/>
                    <a:pt x="10121" y="1388"/>
                  </a:cubicBezTo>
                  <a:cubicBezTo>
                    <a:pt x="9239" y="539"/>
                    <a:pt x="8037" y="0"/>
                    <a:pt x="6813" y="0"/>
                  </a:cubicBezTo>
                  <a:close/>
                </a:path>
              </a:pathLst>
            </a:custGeom>
            <a:solidFill>
              <a:srgbClr val="F7BA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49"/>
            <p:cNvSpPr/>
            <p:nvPr/>
          </p:nvSpPr>
          <p:spPr>
            <a:xfrm>
              <a:off x="8866881" y="4413477"/>
              <a:ext cx="206350" cy="313633"/>
            </a:xfrm>
            <a:custGeom>
              <a:avLst/>
              <a:gdLst/>
              <a:ahLst/>
              <a:cxnLst/>
              <a:rect l="l" t="t" r="r" b="b"/>
              <a:pathLst>
                <a:path w="6455" h="9811" extrusionOk="0">
                  <a:moveTo>
                    <a:pt x="3144" y="3358"/>
                  </a:moveTo>
                  <a:lnTo>
                    <a:pt x="3144" y="3358"/>
                  </a:lnTo>
                  <a:cubicBezTo>
                    <a:pt x="3563" y="3533"/>
                    <a:pt x="4007" y="3626"/>
                    <a:pt x="4453" y="3626"/>
                  </a:cubicBezTo>
                  <a:cubicBezTo>
                    <a:pt x="4704" y="3626"/>
                    <a:pt x="4956" y="3596"/>
                    <a:pt x="5204" y="3536"/>
                  </a:cubicBezTo>
                  <a:lnTo>
                    <a:pt x="5204" y="3536"/>
                  </a:lnTo>
                  <a:cubicBezTo>
                    <a:pt x="5025" y="4525"/>
                    <a:pt x="5156" y="5572"/>
                    <a:pt x="5668" y="6418"/>
                  </a:cubicBezTo>
                  <a:cubicBezTo>
                    <a:pt x="4930" y="6430"/>
                    <a:pt x="4216" y="6739"/>
                    <a:pt x="3704" y="7287"/>
                  </a:cubicBezTo>
                  <a:cubicBezTo>
                    <a:pt x="3358" y="6418"/>
                    <a:pt x="3609" y="5418"/>
                    <a:pt x="4335" y="4834"/>
                  </a:cubicBezTo>
                  <a:cubicBezTo>
                    <a:pt x="4406" y="4763"/>
                    <a:pt x="4382" y="4656"/>
                    <a:pt x="4299" y="4632"/>
                  </a:cubicBezTo>
                  <a:cubicBezTo>
                    <a:pt x="3704" y="4453"/>
                    <a:pt x="3251" y="3965"/>
                    <a:pt x="3144" y="3358"/>
                  </a:cubicBezTo>
                  <a:close/>
                  <a:moveTo>
                    <a:pt x="1537" y="1858"/>
                  </a:moveTo>
                  <a:cubicBezTo>
                    <a:pt x="1846" y="2441"/>
                    <a:pt x="2323" y="2917"/>
                    <a:pt x="2894" y="3239"/>
                  </a:cubicBezTo>
                  <a:cubicBezTo>
                    <a:pt x="2954" y="3929"/>
                    <a:pt x="3394" y="4525"/>
                    <a:pt x="4037" y="4787"/>
                  </a:cubicBezTo>
                  <a:cubicBezTo>
                    <a:pt x="3311" y="5489"/>
                    <a:pt x="3120" y="6573"/>
                    <a:pt x="3537" y="7489"/>
                  </a:cubicBezTo>
                  <a:cubicBezTo>
                    <a:pt x="3394" y="7680"/>
                    <a:pt x="3263" y="7894"/>
                    <a:pt x="3180" y="8132"/>
                  </a:cubicBezTo>
                  <a:cubicBezTo>
                    <a:pt x="2596" y="7156"/>
                    <a:pt x="1573" y="6525"/>
                    <a:pt x="441" y="6442"/>
                  </a:cubicBezTo>
                  <a:cubicBezTo>
                    <a:pt x="965" y="5918"/>
                    <a:pt x="1299" y="5239"/>
                    <a:pt x="1382" y="4501"/>
                  </a:cubicBezTo>
                  <a:cubicBezTo>
                    <a:pt x="1465" y="3536"/>
                    <a:pt x="1120" y="2763"/>
                    <a:pt x="620" y="1977"/>
                  </a:cubicBezTo>
                  <a:cubicBezTo>
                    <a:pt x="906" y="1941"/>
                    <a:pt x="1215" y="1905"/>
                    <a:pt x="1537" y="1858"/>
                  </a:cubicBezTo>
                  <a:close/>
                  <a:moveTo>
                    <a:pt x="4716" y="0"/>
                  </a:moveTo>
                  <a:cubicBezTo>
                    <a:pt x="4573" y="226"/>
                    <a:pt x="4382" y="441"/>
                    <a:pt x="4168" y="607"/>
                  </a:cubicBezTo>
                  <a:cubicBezTo>
                    <a:pt x="3097" y="1429"/>
                    <a:pt x="1692" y="1596"/>
                    <a:pt x="394" y="1762"/>
                  </a:cubicBezTo>
                  <a:cubicBezTo>
                    <a:pt x="322" y="1774"/>
                    <a:pt x="275" y="1858"/>
                    <a:pt x="310" y="1929"/>
                  </a:cubicBezTo>
                  <a:cubicBezTo>
                    <a:pt x="787" y="2655"/>
                    <a:pt x="1239" y="3417"/>
                    <a:pt x="1156" y="4310"/>
                  </a:cubicBezTo>
                  <a:cubicBezTo>
                    <a:pt x="1096" y="5144"/>
                    <a:pt x="703" y="5906"/>
                    <a:pt x="72" y="6453"/>
                  </a:cubicBezTo>
                  <a:cubicBezTo>
                    <a:pt x="1" y="6525"/>
                    <a:pt x="49" y="6644"/>
                    <a:pt x="144" y="6656"/>
                  </a:cubicBezTo>
                  <a:cubicBezTo>
                    <a:pt x="1942" y="6680"/>
                    <a:pt x="3454" y="8073"/>
                    <a:pt x="3358" y="9811"/>
                  </a:cubicBezTo>
                  <a:cubicBezTo>
                    <a:pt x="3442" y="9799"/>
                    <a:pt x="3513" y="9775"/>
                    <a:pt x="3597" y="9763"/>
                  </a:cubicBezTo>
                  <a:cubicBezTo>
                    <a:pt x="3609" y="9299"/>
                    <a:pt x="3513" y="8835"/>
                    <a:pt x="3323" y="8418"/>
                  </a:cubicBezTo>
                  <a:cubicBezTo>
                    <a:pt x="3639" y="7356"/>
                    <a:pt x="4609" y="6638"/>
                    <a:pt x="5704" y="6638"/>
                  </a:cubicBezTo>
                  <a:cubicBezTo>
                    <a:pt x="5763" y="6638"/>
                    <a:pt x="5823" y="6640"/>
                    <a:pt x="5883" y="6644"/>
                  </a:cubicBezTo>
                  <a:cubicBezTo>
                    <a:pt x="5990" y="6644"/>
                    <a:pt x="6049" y="6525"/>
                    <a:pt x="5978" y="6442"/>
                  </a:cubicBezTo>
                  <a:cubicBezTo>
                    <a:pt x="4954" y="5013"/>
                    <a:pt x="5263" y="2751"/>
                    <a:pt x="6454" y="1441"/>
                  </a:cubicBezTo>
                  <a:cubicBezTo>
                    <a:pt x="6406" y="1381"/>
                    <a:pt x="6359" y="1322"/>
                    <a:pt x="6311" y="1262"/>
                  </a:cubicBezTo>
                  <a:cubicBezTo>
                    <a:pt x="5799" y="1834"/>
                    <a:pt x="5442" y="2524"/>
                    <a:pt x="5263" y="3263"/>
                  </a:cubicBezTo>
                  <a:cubicBezTo>
                    <a:pt x="4984" y="3354"/>
                    <a:pt x="4694" y="3400"/>
                    <a:pt x="4405" y="3400"/>
                  </a:cubicBezTo>
                  <a:cubicBezTo>
                    <a:pt x="3941" y="3400"/>
                    <a:pt x="3478" y="3283"/>
                    <a:pt x="3061" y="3048"/>
                  </a:cubicBezTo>
                  <a:cubicBezTo>
                    <a:pt x="2537" y="2751"/>
                    <a:pt x="2108" y="2322"/>
                    <a:pt x="1799" y="1810"/>
                  </a:cubicBezTo>
                  <a:cubicBezTo>
                    <a:pt x="2918" y="1620"/>
                    <a:pt x="4097" y="1262"/>
                    <a:pt x="4728" y="369"/>
                  </a:cubicBezTo>
                  <a:cubicBezTo>
                    <a:pt x="4787" y="286"/>
                    <a:pt x="4847" y="191"/>
                    <a:pt x="4906" y="96"/>
                  </a:cubicBezTo>
                  <a:cubicBezTo>
                    <a:pt x="4835" y="60"/>
                    <a:pt x="4775" y="24"/>
                    <a:pt x="4716" y="0"/>
                  </a:cubicBezTo>
                  <a:close/>
                </a:path>
              </a:pathLst>
            </a:custGeom>
            <a:solidFill>
              <a:srgbClr val="D18B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5" name="Google Shape;6325;p49"/>
          <p:cNvGrpSpPr/>
          <p:nvPr/>
        </p:nvGrpSpPr>
        <p:grpSpPr>
          <a:xfrm>
            <a:off x="3476023" y="4395704"/>
            <a:ext cx="732720" cy="672972"/>
            <a:chOff x="3476023" y="4395704"/>
            <a:chExt cx="732720" cy="672972"/>
          </a:xfrm>
        </p:grpSpPr>
        <p:sp>
          <p:nvSpPr>
            <p:cNvPr id="6326" name="Google Shape;6326;p49"/>
            <p:cNvSpPr/>
            <p:nvPr/>
          </p:nvSpPr>
          <p:spPr>
            <a:xfrm>
              <a:off x="3476023" y="4702712"/>
              <a:ext cx="476188" cy="365964"/>
            </a:xfrm>
            <a:custGeom>
              <a:avLst/>
              <a:gdLst/>
              <a:ahLst/>
              <a:cxnLst/>
              <a:rect l="l" t="t" r="r" b="b"/>
              <a:pathLst>
                <a:path w="14896" h="11448" extrusionOk="0">
                  <a:moveTo>
                    <a:pt x="4003" y="0"/>
                  </a:moveTo>
                  <a:cubicBezTo>
                    <a:pt x="3967" y="0"/>
                    <a:pt x="3930" y="0"/>
                    <a:pt x="3894" y="1"/>
                  </a:cubicBezTo>
                  <a:cubicBezTo>
                    <a:pt x="1" y="132"/>
                    <a:pt x="1668" y="4823"/>
                    <a:pt x="3466" y="6549"/>
                  </a:cubicBezTo>
                  <a:cubicBezTo>
                    <a:pt x="4013" y="7085"/>
                    <a:pt x="4751" y="7692"/>
                    <a:pt x="5466" y="7954"/>
                  </a:cubicBezTo>
                  <a:cubicBezTo>
                    <a:pt x="5896" y="8111"/>
                    <a:pt x="6704" y="8337"/>
                    <a:pt x="7365" y="8337"/>
                  </a:cubicBezTo>
                  <a:cubicBezTo>
                    <a:pt x="7657" y="8337"/>
                    <a:pt x="7920" y="8293"/>
                    <a:pt x="8109" y="8181"/>
                  </a:cubicBezTo>
                  <a:lnTo>
                    <a:pt x="8109" y="8181"/>
                  </a:lnTo>
                  <a:cubicBezTo>
                    <a:pt x="7276" y="8681"/>
                    <a:pt x="6895" y="9705"/>
                    <a:pt x="7514" y="10514"/>
                  </a:cubicBezTo>
                  <a:cubicBezTo>
                    <a:pt x="7990" y="11146"/>
                    <a:pt x="8808" y="11448"/>
                    <a:pt x="9610" y="11448"/>
                  </a:cubicBezTo>
                  <a:cubicBezTo>
                    <a:pt x="9670" y="11448"/>
                    <a:pt x="9729" y="11446"/>
                    <a:pt x="9788" y="11443"/>
                  </a:cubicBezTo>
                  <a:cubicBezTo>
                    <a:pt x="11681" y="11348"/>
                    <a:pt x="13431" y="9883"/>
                    <a:pt x="14860" y="8752"/>
                  </a:cubicBezTo>
                  <a:cubicBezTo>
                    <a:pt x="14669" y="7585"/>
                    <a:pt x="14896" y="6395"/>
                    <a:pt x="14776" y="5216"/>
                  </a:cubicBezTo>
                  <a:cubicBezTo>
                    <a:pt x="14622" y="3656"/>
                    <a:pt x="13717" y="1489"/>
                    <a:pt x="12133" y="870"/>
                  </a:cubicBezTo>
                  <a:cubicBezTo>
                    <a:pt x="11941" y="798"/>
                    <a:pt x="11741" y="765"/>
                    <a:pt x="11539" y="765"/>
                  </a:cubicBezTo>
                  <a:cubicBezTo>
                    <a:pt x="10580" y="765"/>
                    <a:pt x="9580" y="1508"/>
                    <a:pt x="9157" y="2275"/>
                  </a:cubicBezTo>
                  <a:cubicBezTo>
                    <a:pt x="9240" y="2120"/>
                    <a:pt x="8026" y="1239"/>
                    <a:pt x="7871" y="1144"/>
                  </a:cubicBezTo>
                  <a:cubicBezTo>
                    <a:pt x="7371" y="811"/>
                    <a:pt x="6823" y="549"/>
                    <a:pt x="6252" y="358"/>
                  </a:cubicBezTo>
                  <a:cubicBezTo>
                    <a:pt x="5524" y="120"/>
                    <a:pt x="4764" y="0"/>
                    <a:pt x="40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49"/>
            <p:cNvSpPr/>
            <p:nvPr/>
          </p:nvSpPr>
          <p:spPr>
            <a:xfrm>
              <a:off x="3822382" y="4729372"/>
              <a:ext cx="60930" cy="226873"/>
            </a:xfrm>
            <a:custGeom>
              <a:avLst/>
              <a:gdLst/>
              <a:ahLst/>
              <a:cxnLst/>
              <a:rect l="l" t="t" r="r" b="b"/>
              <a:pathLst>
                <a:path w="1906" h="7097" extrusionOk="0">
                  <a:moveTo>
                    <a:pt x="191" y="0"/>
                  </a:moveTo>
                  <a:cubicBezTo>
                    <a:pt x="120" y="12"/>
                    <a:pt x="60" y="36"/>
                    <a:pt x="0" y="60"/>
                  </a:cubicBezTo>
                  <a:cubicBezTo>
                    <a:pt x="155" y="739"/>
                    <a:pt x="346" y="1524"/>
                    <a:pt x="548" y="2370"/>
                  </a:cubicBezTo>
                  <a:cubicBezTo>
                    <a:pt x="1201" y="4982"/>
                    <a:pt x="1771" y="7097"/>
                    <a:pt x="1845" y="7097"/>
                  </a:cubicBezTo>
                  <a:cubicBezTo>
                    <a:pt x="1846" y="7097"/>
                    <a:pt x="1846" y="7097"/>
                    <a:pt x="1846" y="7097"/>
                  </a:cubicBezTo>
                  <a:cubicBezTo>
                    <a:pt x="1905" y="7085"/>
                    <a:pt x="1429" y="4942"/>
                    <a:pt x="774" y="2310"/>
                  </a:cubicBezTo>
                  <a:cubicBezTo>
                    <a:pt x="572" y="1465"/>
                    <a:pt x="370" y="679"/>
                    <a:pt x="191" y="0"/>
                  </a:cubicBezTo>
                  <a:close/>
                </a:path>
              </a:pathLst>
            </a:custGeom>
            <a:solidFill>
              <a:srgbClr val="5B3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49"/>
            <p:cNvSpPr/>
            <p:nvPr/>
          </p:nvSpPr>
          <p:spPr>
            <a:xfrm>
              <a:off x="3541874" y="4702360"/>
              <a:ext cx="472895" cy="348286"/>
            </a:xfrm>
            <a:custGeom>
              <a:avLst/>
              <a:gdLst/>
              <a:ahLst/>
              <a:cxnLst/>
              <a:rect l="l" t="t" r="r" b="b"/>
              <a:pathLst>
                <a:path w="14793" h="10895" extrusionOk="0">
                  <a:moveTo>
                    <a:pt x="2179" y="0"/>
                  </a:moveTo>
                  <a:lnTo>
                    <a:pt x="2179" y="0"/>
                  </a:lnTo>
                  <a:cubicBezTo>
                    <a:pt x="2322" y="393"/>
                    <a:pt x="2477" y="834"/>
                    <a:pt x="2632" y="1298"/>
                  </a:cubicBezTo>
                  <a:cubicBezTo>
                    <a:pt x="3037" y="2453"/>
                    <a:pt x="3358" y="3453"/>
                    <a:pt x="3513" y="3870"/>
                  </a:cubicBezTo>
                  <a:cubicBezTo>
                    <a:pt x="2763" y="3250"/>
                    <a:pt x="2037" y="2596"/>
                    <a:pt x="1358" y="1905"/>
                  </a:cubicBezTo>
                  <a:cubicBezTo>
                    <a:pt x="1330" y="1880"/>
                    <a:pt x="1300" y="1869"/>
                    <a:pt x="1271" y="1869"/>
                  </a:cubicBezTo>
                  <a:cubicBezTo>
                    <a:pt x="1164" y="1869"/>
                    <a:pt x="1074" y="2016"/>
                    <a:pt x="1167" y="2119"/>
                  </a:cubicBezTo>
                  <a:cubicBezTo>
                    <a:pt x="1846" y="2798"/>
                    <a:pt x="2560" y="3453"/>
                    <a:pt x="3311" y="4060"/>
                  </a:cubicBezTo>
                  <a:cubicBezTo>
                    <a:pt x="2870" y="4096"/>
                    <a:pt x="2013" y="4215"/>
                    <a:pt x="1013" y="4358"/>
                  </a:cubicBezTo>
                  <a:lnTo>
                    <a:pt x="1" y="4501"/>
                  </a:lnTo>
                  <a:cubicBezTo>
                    <a:pt x="36" y="4572"/>
                    <a:pt x="72" y="4632"/>
                    <a:pt x="96" y="4703"/>
                  </a:cubicBezTo>
                  <a:cubicBezTo>
                    <a:pt x="393" y="4667"/>
                    <a:pt x="715" y="4632"/>
                    <a:pt x="1048" y="4584"/>
                  </a:cubicBezTo>
                  <a:cubicBezTo>
                    <a:pt x="1846" y="4489"/>
                    <a:pt x="2632" y="4334"/>
                    <a:pt x="3406" y="4143"/>
                  </a:cubicBezTo>
                  <a:cubicBezTo>
                    <a:pt x="4644" y="5132"/>
                    <a:pt x="5954" y="6025"/>
                    <a:pt x="7335" y="6787"/>
                  </a:cubicBezTo>
                  <a:cubicBezTo>
                    <a:pt x="6835" y="6930"/>
                    <a:pt x="5847" y="7227"/>
                    <a:pt x="4727" y="7572"/>
                  </a:cubicBezTo>
                  <a:cubicBezTo>
                    <a:pt x="4251" y="7715"/>
                    <a:pt x="3799" y="7846"/>
                    <a:pt x="3406" y="7965"/>
                  </a:cubicBezTo>
                  <a:cubicBezTo>
                    <a:pt x="3501" y="8001"/>
                    <a:pt x="3632" y="8037"/>
                    <a:pt x="3763" y="8073"/>
                  </a:cubicBezTo>
                  <a:cubicBezTo>
                    <a:pt x="4084" y="7989"/>
                    <a:pt x="4430" y="7894"/>
                    <a:pt x="4799" y="7775"/>
                  </a:cubicBezTo>
                  <a:cubicBezTo>
                    <a:pt x="5620" y="7537"/>
                    <a:pt x="6359" y="7275"/>
                    <a:pt x="6882" y="7072"/>
                  </a:cubicBezTo>
                  <a:cubicBezTo>
                    <a:pt x="7121" y="6977"/>
                    <a:pt x="7311" y="6906"/>
                    <a:pt x="7454" y="6834"/>
                  </a:cubicBezTo>
                  <a:cubicBezTo>
                    <a:pt x="8430" y="7370"/>
                    <a:pt x="9442" y="7834"/>
                    <a:pt x="10478" y="8239"/>
                  </a:cubicBezTo>
                  <a:cubicBezTo>
                    <a:pt x="10311" y="8323"/>
                    <a:pt x="10097" y="8442"/>
                    <a:pt x="9823" y="8596"/>
                  </a:cubicBezTo>
                  <a:cubicBezTo>
                    <a:pt x="9228" y="8930"/>
                    <a:pt x="8406" y="9382"/>
                    <a:pt x="7478" y="9858"/>
                  </a:cubicBezTo>
                  <a:cubicBezTo>
                    <a:pt x="6811" y="10204"/>
                    <a:pt x="6180" y="10501"/>
                    <a:pt x="5656" y="10751"/>
                  </a:cubicBezTo>
                  <a:cubicBezTo>
                    <a:pt x="5704" y="10799"/>
                    <a:pt x="5751" y="10847"/>
                    <a:pt x="5811" y="10894"/>
                  </a:cubicBezTo>
                  <a:cubicBezTo>
                    <a:pt x="6335" y="10668"/>
                    <a:pt x="6942" y="10382"/>
                    <a:pt x="7585" y="10061"/>
                  </a:cubicBezTo>
                  <a:cubicBezTo>
                    <a:pt x="8514" y="9585"/>
                    <a:pt x="9335" y="9108"/>
                    <a:pt x="9918" y="8727"/>
                  </a:cubicBezTo>
                  <a:cubicBezTo>
                    <a:pt x="10204" y="8549"/>
                    <a:pt x="10430" y="8394"/>
                    <a:pt x="10585" y="8275"/>
                  </a:cubicBezTo>
                  <a:cubicBezTo>
                    <a:pt x="11883" y="8775"/>
                    <a:pt x="13217" y="9180"/>
                    <a:pt x="14574" y="9466"/>
                  </a:cubicBezTo>
                  <a:cubicBezTo>
                    <a:pt x="14581" y="9467"/>
                    <a:pt x="14589" y="9467"/>
                    <a:pt x="14596" y="9467"/>
                  </a:cubicBezTo>
                  <a:cubicBezTo>
                    <a:pt x="14745" y="9467"/>
                    <a:pt x="14792" y="9237"/>
                    <a:pt x="14633" y="9192"/>
                  </a:cubicBezTo>
                  <a:cubicBezTo>
                    <a:pt x="12121" y="8656"/>
                    <a:pt x="9704" y="7751"/>
                    <a:pt x="7466" y="6513"/>
                  </a:cubicBezTo>
                  <a:cubicBezTo>
                    <a:pt x="7430" y="6346"/>
                    <a:pt x="7347" y="6037"/>
                    <a:pt x="7228" y="5632"/>
                  </a:cubicBezTo>
                  <a:lnTo>
                    <a:pt x="6501" y="3155"/>
                  </a:lnTo>
                  <a:lnTo>
                    <a:pt x="5942" y="1238"/>
                  </a:lnTo>
                  <a:lnTo>
                    <a:pt x="5811" y="1143"/>
                  </a:lnTo>
                  <a:cubicBezTo>
                    <a:pt x="5775" y="1119"/>
                    <a:pt x="5739" y="1095"/>
                    <a:pt x="5716" y="1072"/>
                  </a:cubicBezTo>
                  <a:lnTo>
                    <a:pt x="5716" y="1072"/>
                  </a:lnTo>
                  <a:cubicBezTo>
                    <a:pt x="5858" y="1667"/>
                    <a:pt x="6049" y="2417"/>
                    <a:pt x="6287" y="3227"/>
                  </a:cubicBezTo>
                  <a:cubicBezTo>
                    <a:pt x="6561" y="4191"/>
                    <a:pt x="6847" y="5060"/>
                    <a:pt x="7073" y="5679"/>
                  </a:cubicBezTo>
                  <a:cubicBezTo>
                    <a:pt x="7192" y="6025"/>
                    <a:pt x="7299" y="6287"/>
                    <a:pt x="7371" y="6465"/>
                  </a:cubicBezTo>
                  <a:cubicBezTo>
                    <a:pt x="6049" y="5727"/>
                    <a:pt x="4787" y="4882"/>
                    <a:pt x="3608" y="3929"/>
                  </a:cubicBezTo>
                  <a:cubicBezTo>
                    <a:pt x="3430" y="3000"/>
                    <a:pt x="3168" y="2084"/>
                    <a:pt x="2846" y="1203"/>
                  </a:cubicBezTo>
                  <a:cubicBezTo>
                    <a:pt x="2703" y="762"/>
                    <a:pt x="2549" y="357"/>
                    <a:pt x="2406" y="12"/>
                  </a:cubicBezTo>
                  <a:lnTo>
                    <a:pt x="2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49"/>
            <p:cNvSpPr/>
            <p:nvPr/>
          </p:nvSpPr>
          <p:spPr>
            <a:xfrm>
              <a:off x="3761581" y="4395704"/>
              <a:ext cx="447161" cy="570460"/>
            </a:xfrm>
            <a:custGeom>
              <a:avLst/>
              <a:gdLst/>
              <a:ahLst/>
              <a:cxnLst/>
              <a:rect l="l" t="t" r="r" b="b"/>
              <a:pathLst>
                <a:path w="13988" h="17845" extrusionOk="0">
                  <a:moveTo>
                    <a:pt x="3861" y="1"/>
                  </a:moveTo>
                  <a:cubicBezTo>
                    <a:pt x="1346" y="1"/>
                    <a:pt x="1" y="4216"/>
                    <a:pt x="259" y="6688"/>
                  </a:cubicBezTo>
                  <a:cubicBezTo>
                    <a:pt x="355" y="7629"/>
                    <a:pt x="569" y="8795"/>
                    <a:pt x="1045" y="9605"/>
                  </a:cubicBezTo>
                  <a:cubicBezTo>
                    <a:pt x="1450" y="10307"/>
                    <a:pt x="2486" y="11784"/>
                    <a:pt x="3355" y="11927"/>
                  </a:cubicBezTo>
                  <a:cubicBezTo>
                    <a:pt x="3220" y="11905"/>
                    <a:pt x="3086" y="11895"/>
                    <a:pt x="2953" y="11895"/>
                  </a:cubicBezTo>
                  <a:cubicBezTo>
                    <a:pt x="1912" y="11895"/>
                    <a:pt x="979" y="12546"/>
                    <a:pt x="926" y="13665"/>
                  </a:cubicBezTo>
                  <a:cubicBezTo>
                    <a:pt x="867" y="14725"/>
                    <a:pt x="1498" y="15725"/>
                    <a:pt x="2343" y="16356"/>
                  </a:cubicBezTo>
                  <a:cubicBezTo>
                    <a:pt x="4212" y="17773"/>
                    <a:pt x="7034" y="17785"/>
                    <a:pt x="9284" y="17844"/>
                  </a:cubicBezTo>
                  <a:cubicBezTo>
                    <a:pt x="10034" y="16594"/>
                    <a:pt x="11201" y="15641"/>
                    <a:pt x="12023" y="14439"/>
                  </a:cubicBezTo>
                  <a:cubicBezTo>
                    <a:pt x="13130" y="12843"/>
                    <a:pt x="13987" y="10057"/>
                    <a:pt x="12975" y="8212"/>
                  </a:cubicBezTo>
                  <a:cubicBezTo>
                    <a:pt x="12500" y="7335"/>
                    <a:pt x="11404" y="6949"/>
                    <a:pt x="10363" y="6949"/>
                  </a:cubicBezTo>
                  <a:cubicBezTo>
                    <a:pt x="9892" y="6949"/>
                    <a:pt x="9432" y="7028"/>
                    <a:pt x="9046" y="7176"/>
                  </a:cubicBezTo>
                  <a:cubicBezTo>
                    <a:pt x="9249" y="7093"/>
                    <a:pt x="8796" y="5283"/>
                    <a:pt x="8749" y="5081"/>
                  </a:cubicBezTo>
                  <a:cubicBezTo>
                    <a:pt x="8534" y="4366"/>
                    <a:pt x="8225" y="3676"/>
                    <a:pt x="7832" y="3045"/>
                  </a:cubicBezTo>
                  <a:cubicBezTo>
                    <a:pt x="7308" y="2199"/>
                    <a:pt x="6653" y="1449"/>
                    <a:pt x="5891" y="830"/>
                  </a:cubicBezTo>
                  <a:cubicBezTo>
                    <a:pt x="5150" y="249"/>
                    <a:pt x="4471" y="1"/>
                    <a:pt x="3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49"/>
            <p:cNvSpPr/>
            <p:nvPr/>
          </p:nvSpPr>
          <p:spPr>
            <a:xfrm>
              <a:off x="4011145" y="4625480"/>
              <a:ext cx="133273" cy="260375"/>
            </a:xfrm>
            <a:custGeom>
              <a:avLst/>
              <a:gdLst/>
              <a:ahLst/>
              <a:cxnLst/>
              <a:rect l="l" t="t" r="r" b="b"/>
              <a:pathLst>
                <a:path w="4169" h="8145" extrusionOk="0">
                  <a:moveTo>
                    <a:pt x="3942" y="0"/>
                  </a:moveTo>
                  <a:cubicBezTo>
                    <a:pt x="3537" y="786"/>
                    <a:pt x="3097" y="1679"/>
                    <a:pt x="2620" y="2643"/>
                  </a:cubicBezTo>
                  <a:cubicBezTo>
                    <a:pt x="1144" y="5644"/>
                    <a:pt x="1" y="8108"/>
                    <a:pt x="72" y="8144"/>
                  </a:cubicBezTo>
                  <a:cubicBezTo>
                    <a:pt x="73" y="8144"/>
                    <a:pt x="74" y="8144"/>
                    <a:pt x="74" y="8144"/>
                  </a:cubicBezTo>
                  <a:cubicBezTo>
                    <a:pt x="162" y="8144"/>
                    <a:pt x="1405" y="5752"/>
                    <a:pt x="2882" y="2762"/>
                  </a:cubicBezTo>
                  <a:cubicBezTo>
                    <a:pt x="3347" y="1798"/>
                    <a:pt x="3787" y="893"/>
                    <a:pt x="4168" y="107"/>
                  </a:cubicBezTo>
                  <a:cubicBezTo>
                    <a:pt x="4097" y="71"/>
                    <a:pt x="4013" y="36"/>
                    <a:pt x="39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49"/>
            <p:cNvSpPr/>
            <p:nvPr/>
          </p:nvSpPr>
          <p:spPr>
            <a:xfrm>
              <a:off x="3777852" y="4430963"/>
              <a:ext cx="328402" cy="603994"/>
            </a:xfrm>
            <a:custGeom>
              <a:avLst/>
              <a:gdLst/>
              <a:ahLst/>
              <a:cxnLst/>
              <a:rect l="l" t="t" r="r" b="b"/>
              <a:pathLst>
                <a:path w="10273" h="18894" extrusionOk="0">
                  <a:moveTo>
                    <a:pt x="5715" y="1"/>
                  </a:moveTo>
                  <a:cubicBezTo>
                    <a:pt x="5537" y="477"/>
                    <a:pt x="5334" y="1013"/>
                    <a:pt x="5120" y="1573"/>
                  </a:cubicBezTo>
                  <a:cubicBezTo>
                    <a:pt x="4572" y="2989"/>
                    <a:pt x="4072" y="4192"/>
                    <a:pt x="3894" y="4716"/>
                  </a:cubicBezTo>
                  <a:cubicBezTo>
                    <a:pt x="3668" y="3537"/>
                    <a:pt x="3513" y="2346"/>
                    <a:pt x="3418" y="1144"/>
                  </a:cubicBezTo>
                  <a:cubicBezTo>
                    <a:pt x="3412" y="1043"/>
                    <a:pt x="3340" y="996"/>
                    <a:pt x="3263" y="996"/>
                  </a:cubicBezTo>
                  <a:cubicBezTo>
                    <a:pt x="3168" y="996"/>
                    <a:pt x="3066" y="1067"/>
                    <a:pt x="3072" y="1192"/>
                  </a:cubicBezTo>
                  <a:cubicBezTo>
                    <a:pt x="3168" y="2382"/>
                    <a:pt x="3322" y="3561"/>
                    <a:pt x="3549" y="4740"/>
                  </a:cubicBezTo>
                  <a:cubicBezTo>
                    <a:pt x="3108" y="4430"/>
                    <a:pt x="2191" y="3847"/>
                    <a:pt x="1143" y="3192"/>
                  </a:cubicBezTo>
                  <a:lnTo>
                    <a:pt x="72" y="2513"/>
                  </a:lnTo>
                  <a:cubicBezTo>
                    <a:pt x="48" y="2608"/>
                    <a:pt x="24" y="2692"/>
                    <a:pt x="0" y="2787"/>
                  </a:cubicBezTo>
                  <a:cubicBezTo>
                    <a:pt x="298" y="2989"/>
                    <a:pt x="631" y="3204"/>
                    <a:pt x="989" y="3430"/>
                  </a:cubicBezTo>
                  <a:cubicBezTo>
                    <a:pt x="1822" y="3966"/>
                    <a:pt x="2691" y="4454"/>
                    <a:pt x="3572" y="4894"/>
                  </a:cubicBezTo>
                  <a:cubicBezTo>
                    <a:pt x="3953" y="6811"/>
                    <a:pt x="4489" y="8693"/>
                    <a:pt x="5203" y="10526"/>
                  </a:cubicBezTo>
                  <a:cubicBezTo>
                    <a:pt x="4608" y="10252"/>
                    <a:pt x="3441" y="9764"/>
                    <a:pt x="2108" y="9181"/>
                  </a:cubicBezTo>
                  <a:cubicBezTo>
                    <a:pt x="1536" y="8931"/>
                    <a:pt x="1012" y="8704"/>
                    <a:pt x="536" y="8490"/>
                  </a:cubicBezTo>
                  <a:lnTo>
                    <a:pt x="536" y="8490"/>
                  </a:lnTo>
                  <a:cubicBezTo>
                    <a:pt x="596" y="8609"/>
                    <a:pt x="679" y="8740"/>
                    <a:pt x="786" y="8895"/>
                  </a:cubicBezTo>
                  <a:cubicBezTo>
                    <a:pt x="1155" y="9062"/>
                    <a:pt x="1560" y="9252"/>
                    <a:pt x="1989" y="9443"/>
                  </a:cubicBezTo>
                  <a:cubicBezTo>
                    <a:pt x="2965" y="9859"/>
                    <a:pt x="3870" y="10205"/>
                    <a:pt x="4525" y="10431"/>
                  </a:cubicBezTo>
                  <a:cubicBezTo>
                    <a:pt x="4822" y="10538"/>
                    <a:pt x="5073" y="10621"/>
                    <a:pt x="5251" y="10669"/>
                  </a:cubicBezTo>
                  <a:cubicBezTo>
                    <a:pt x="5751" y="11943"/>
                    <a:pt x="6335" y="13193"/>
                    <a:pt x="6989" y="14396"/>
                  </a:cubicBezTo>
                  <a:cubicBezTo>
                    <a:pt x="6763" y="14348"/>
                    <a:pt x="6466" y="14288"/>
                    <a:pt x="6096" y="14217"/>
                  </a:cubicBezTo>
                  <a:cubicBezTo>
                    <a:pt x="5275" y="14062"/>
                    <a:pt x="4132" y="13836"/>
                    <a:pt x="2870" y="13538"/>
                  </a:cubicBezTo>
                  <a:cubicBezTo>
                    <a:pt x="1965" y="13336"/>
                    <a:pt x="1132" y="13122"/>
                    <a:pt x="429" y="12931"/>
                  </a:cubicBezTo>
                  <a:lnTo>
                    <a:pt x="429" y="12931"/>
                  </a:lnTo>
                  <a:cubicBezTo>
                    <a:pt x="429" y="13014"/>
                    <a:pt x="453" y="13110"/>
                    <a:pt x="465" y="13193"/>
                  </a:cubicBezTo>
                  <a:cubicBezTo>
                    <a:pt x="1143" y="13395"/>
                    <a:pt x="1941" y="13622"/>
                    <a:pt x="2810" y="13812"/>
                  </a:cubicBezTo>
                  <a:cubicBezTo>
                    <a:pt x="4072" y="14110"/>
                    <a:pt x="5227" y="14300"/>
                    <a:pt x="6073" y="14407"/>
                  </a:cubicBezTo>
                  <a:cubicBezTo>
                    <a:pt x="6489" y="14467"/>
                    <a:pt x="6835" y="14503"/>
                    <a:pt x="7061" y="14515"/>
                  </a:cubicBezTo>
                  <a:cubicBezTo>
                    <a:pt x="7894" y="16027"/>
                    <a:pt x="8835" y="17467"/>
                    <a:pt x="9895" y="18825"/>
                  </a:cubicBezTo>
                  <a:cubicBezTo>
                    <a:pt x="9934" y="18873"/>
                    <a:pt x="9982" y="18894"/>
                    <a:pt x="10030" y="18894"/>
                  </a:cubicBezTo>
                  <a:cubicBezTo>
                    <a:pt x="10156" y="18894"/>
                    <a:pt x="10272" y="18749"/>
                    <a:pt x="10168" y="18610"/>
                  </a:cubicBezTo>
                  <a:cubicBezTo>
                    <a:pt x="8228" y="16110"/>
                    <a:pt x="6656" y="13336"/>
                    <a:pt x="5513" y="10371"/>
                  </a:cubicBezTo>
                  <a:cubicBezTo>
                    <a:pt x="5620" y="10181"/>
                    <a:pt x="5787" y="9824"/>
                    <a:pt x="6001" y="9347"/>
                  </a:cubicBezTo>
                  <a:lnTo>
                    <a:pt x="7287" y="6442"/>
                  </a:lnTo>
                  <a:lnTo>
                    <a:pt x="8287" y="4180"/>
                  </a:lnTo>
                  <a:cubicBezTo>
                    <a:pt x="8263" y="4085"/>
                    <a:pt x="8240" y="4013"/>
                    <a:pt x="8240" y="3978"/>
                  </a:cubicBezTo>
                  <a:cubicBezTo>
                    <a:pt x="8228" y="3954"/>
                    <a:pt x="8204" y="3894"/>
                    <a:pt x="8192" y="3847"/>
                  </a:cubicBezTo>
                  <a:cubicBezTo>
                    <a:pt x="7847" y="4525"/>
                    <a:pt x="7442" y="5383"/>
                    <a:pt x="7025" y="6335"/>
                  </a:cubicBezTo>
                  <a:cubicBezTo>
                    <a:pt x="6513" y="7466"/>
                    <a:pt x="6096" y="8514"/>
                    <a:pt x="5811" y="9288"/>
                  </a:cubicBezTo>
                  <a:cubicBezTo>
                    <a:pt x="5656" y="9705"/>
                    <a:pt x="5537" y="10038"/>
                    <a:pt x="5465" y="10264"/>
                  </a:cubicBezTo>
                  <a:cubicBezTo>
                    <a:pt x="4799" y="8514"/>
                    <a:pt x="4287" y="6716"/>
                    <a:pt x="3930" y="4871"/>
                  </a:cubicBezTo>
                  <a:cubicBezTo>
                    <a:pt x="4180" y="4478"/>
                    <a:pt x="4799" y="3228"/>
                    <a:pt x="5382" y="1680"/>
                  </a:cubicBezTo>
                  <a:cubicBezTo>
                    <a:pt x="5584" y="1156"/>
                    <a:pt x="5763" y="644"/>
                    <a:pt x="5918" y="191"/>
                  </a:cubicBezTo>
                  <a:cubicBezTo>
                    <a:pt x="5846" y="120"/>
                    <a:pt x="5775" y="60"/>
                    <a:pt x="5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2" name="Google Shape;6332;p49"/>
          <p:cNvGrpSpPr/>
          <p:nvPr/>
        </p:nvGrpSpPr>
        <p:grpSpPr>
          <a:xfrm>
            <a:off x="1431435" y="383888"/>
            <a:ext cx="827479" cy="1024207"/>
            <a:chOff x="1431435" y="383888"/>
            <a:chExt cx="827479" cy="1024207"/>
          </a:xfrm>
        </p:grpSpPr>
        <p:sp>
          <p:nvSpPr>
            <p:cNvPr id="6333" name="Google Shape;6333;p49"/>
            <p:cNvSpPr/>
            <p:nvPr/>
          </p:nvSpPr>
          <p:spPr>
            <a:xfrm>
              <a:off x="1431435" y="383888"/>
              <a:ext cx="827479" cy="1024207"/>
            </a:xfrm>
            <a:custGeom>
              <a:avLst/>
              <a:gdLst/>
              <a:ahLst/>
              <a:cxnLst/>
              <a:rect l="l" t="t" r="r" b="b"/>
              <a:pathLst>
                <a:path w="25885" h="32039" extrusionOk="0">
                  <a:moveTo>
                    <a:pt x="9993" y="1"/>
                  </a:moveTo>
                  <a:cubicBezTo>
                    <a:pt x="9872" y="1"/>
                    <a:pt x="9748" y="10"/>
                    <a:pt x="9621" y="29"/>
                  </a:cubicBezTo>
                  <a:cubicBezTo>
                    <a:pt x="7382" y="350"/>
                    <a:pt x="6835" y="3339"/>
                    <a:pt x="8811" y="4434"/>
                  </a:cubicBezTo>
                  <a:cubicBezTo>
                    <a:pt x="8882" y="5101"/>
                    <a:pt x="8954" y="5756"/>
                    <a:pt x="9013" y="6423"/>
                  </a:cubicBezTo>
                  <a:lnTo>
                    <a:pt x="8942" y="6446"/>
                  </a:lnTo>
                  <a:lnTo>
                    <a:pt x="8906" y="6399"/>
                  </a:lnTo>
                  <a:cubicBezTo>
                    <a:pt x="8311" y="5422"/>
                    <a:pt x="7525" y="4684"/>
                    <a:pt x="6346" y="3994"/>
                  </a:cubicBezTo>
                  <a:cubicBezTo>
                    <a:pt x="5501" y="3494"/>
                    <a:pt x="4763" y="3255"/>
                    <a:pt x="4037" y="3244"/>
                  </a:cubicBezTo>
                  <a:cubicBezTo>
                    <a:pt x="4014" y="3243"/>
                    <a:pt x="3991" y="3243"/>
                    <a:pt x="3969" y="3243"/>
                  </a:cubicBezTo>
                  <a:cubicBezTo>
                    <a:pt x="2912" y="3243"/>
                    <a:pt x="1943" y="3785"/>
                    <a:pt x="1477" y="4613"/>
                  </a:cubicBezTo>
                  <a:cubicBezTo>
                    <a:pt x="1060" y="5375"/>
                    <a:pt x="1060" y="6363"/>
                    <a:pt x="1477" y="7315"/>
                  </a:cubicBezTo>
                  <a:cubicBezTo>
                    <a:pt x="2024" y="8470"/>
                    <a:pt x="2977" y="9387"/>
                    <a:pt x="4156" y="9887"/>
                  </a:cubicBezTo>
                  <a:cubicBezTo>
                    <a:pt x="4346" y="9959"/>
                    <a:pt x="4537" y="10030"/>
                    <a:pt x="4727" y="10090"/>
                  </a:cubicBezTo>
                  <a:cubicBezTo>
                    <a:pt x="3727" y="11757"/>
                    <a:pt x="3072" y="13745"/>
                    <a:pt x="2715" y="16233"/>
                  </a:cubicBezTo>
                  <a:cubicBezTo>
                    <a:pt x="2394" y="16531"/>
                    <a:pt x="2144" y="16900"/>
                    <a:pt x="1965" y="17305"/>
                  </a:cubicBezTo>
                  <a:cubicBezTo>
                    <a:pt x="1691" y="17936"/>
                    <a:pt x="1620" y="18638"/>
                    <a:pt x="1739" y="19329"/>
                  </a:cubicBezTo>
                  <a:lnTo>
                    <a:pt x="1620" y="19436"/>
                  </a:lnTo>
                  <a:cubicBezTo>
                    <a:pt x="1477" y="19555"/>
                    <a:pt x="1358" y="19674"/>
                    <a:pt x="1239" y="19817"/>
                  </a:cubicBezTo>
                  <a:cubicBezTo>
                    <a:pt x="643" y="20639"/>
                    <a:pt x="239" y="21579"/>
                    <a:pt x="72" y="22579"/>
                  </a:cubicBezTo>
                  <a:cubicBezTo>
                    <a:pt x="60" y="22675"/>
                    <a:pt x="48" y="22782"/>
                    <a:pt x="36" y="22877"/>
                  </a:cubicBezTo>
                  <a:lnTo>
                    <a:pt x="24" y="22960"/>
                  </a:lnTo>
                  <a:cubicBezTo>
                    <a:pt x="12" y="23044"/>
                    <a:pt x="12" y="23139"/>
                    <a:pt x="0" y="23222"/>
                  </a:cubicBezTo>
                  <a:lnTo>
                    <a:pt x="0" y="23258"/>
                  </a:lnTo>
                  <a:cubicBezTo>
                    <a:pt x="0" y="23353"/>
                    <a:pt x="0" y="23448"/>
                    <a:pt x="0" y="23567"/>
                  </a:cubicBezTo>
                  <a:cubicBezTo>
                    <a:pt x="0" y="23687"/>
                    <a:pt x="0" y="23770"/>
                    <a:pt x="0" y="23865"/>
                  </a:cubicBezTo>
                  <a:lnTo>
                    <a:pt x="0" y="23913"/>
                  </a:lnTo>
                  <a:cubicBezTo>
                    <a:pt x="0" y="24008"/>
                    <a:pt x="12" y="24103"/>
                    <a:pt x="12" y="24210"/>
                  </a:cubicBezTo>
                  <a:lnTo>
                    <a:pt x="12" y="24246"/>
                  </a:lnTo>
                  <a:cubicBezTo>
                    <a:pt x="24" y="24329"/>
                    <a:pt x="36" y="24425"/>
                    <a:pt x="48" y="24520"/>
                  </a:cubicBezTo>
                  <a:lnTo>
                    <a:pt x="60" y="24580"/>
                  </a:lnTo>
                  <a:cubicBezTo>
                    <a:pt x="72" y="24663"/>
                    <a:pt x="84" y="24746"/>
                    <a:pt x="108" y="24830"/>
                  </a:cubicBezTo>
                  <a:lnTo>
                    <a:pt x="119" y="24913"/>
                  </a:lnTo>
                  <a:cubicBezTo>
                    <a:pt x="131" y="24984"/>
                    <a:pt x="155" y="25068"/>
                    <a:pt x="179" y="25151"/>
                  </a:cubicBezTo>
                  <a:lnTo>
                    <a:pt x="191" y="25234"/>
                  </a:lnTo>
                  <a:cubicBezTo>
                    <a:pt x="215" y="25306"/>
                    <a:pt x="239" y="25389"/>
                    <a:pt x="250" y="25461"/>
                  </a:cubicBezTo>
                  <a:lnTo>
                    <a:pt x="286" y="25568"/>
                  </a:lnTo>
                  <a:cubicBezTo>
                    <a:pt x="310" y="25627"/>
                    <a:pt x="334" y="25699"/>
                    <a:pt x="358" y="25770"/>
                  </a:cubicBezTo>
                  <a:lnTo>
                    <a:pt x="417" y="25925"/>
                  </a:lnTo>
                  <a:cubicBezTo>
                    <a:pt x="429" y="25973"/>
                    <a:pt x="441" y="26020"/>
                    <a:pt x="465" y="26080"/>
                  </a:cubicBezTo>
                  <a:cubicBezTo>
                    <a:pt x="489" y="26127"/>
                    <a:pt x="500" y="26151"/>
                    <a:pt x="512" y="26199"/>
                  </a:cubicBezTo>
                  <a:lnTo>
                    <a:pt x="536" y="26258"/>
                  </a:lnTo>
                  <a:cubicBezTo>
                    <a:pt x="560" y="26294"/>
                    <a:pt x="572" y="26342"/>
                    <a:pt x="596" y="26377"/>
                  </a:cubicBezTo>
                  <a:cubicBezTo>
                    <a:pt x="608" y="26413"/>
                    <a:pt x="631" y="26473"/>
                    <a:pt x="655" y="26520"/>
                  </a:cubicBezTo>
                  <a:lnTo>
                    <a:pt x="727" y="26663"/>
                  </a:lnTo>
                  <a:cubicBezTo>
                    <a:pt x="774" y="26758"/>
                    <a:pt x="822" y="26842"/>
                    <a:pt x="870" y="26925"/>
                  </a:cubicBezTo>
                  <a:lnTo>
                    <a:pt x="881" y="26949"/>
                  </a:lnTo>
                  <a:cubicBezTo>
                    <a:pt x="965" y="27104"/>
                    <a:pt x="1060" y="27258"/>
                    <a:pt x="1179" y="27437"/>
                  </a:cubicBezTo>
                  <a:lnTo>
                    <a:pt x="1274" y="27568"/>
                  </a:lnTo>
                  <a:cubicBezTo>
                    <a:pt x="1370" y="27711"/>
                    <a:pt x="1465" y="27830"/>
                    <a:pt x="1560" y="27949"/>
                  </a:cubicBezTo>
                  <a:cubicBezTo>
                    <a:pt x="1596" y="27985"/>
                    <a:pt x="1620" y="28020"/>
                    <a:pt x="1655" y="28056"/>
                  </a:cubicBezTo>
                  <a:lnTo>
                    <a:pt x="1679" y="28092"/>
                  </a:lnTo>
                  <a:cubicBezTo>
                    <a:pt x="1763" y="28187"/>
                    <a:pt x="1846" y="28282"/>
                    <a:pt x="1929" y="28366"/>
                  </a:cubicBezTo>
                  <a:cubicBezTo>
                    <a:pt x="1989" y="28437"/>
                    <a:pt x="2048" y="28497"/>
                    <a:pt x="2108" y="28556"/>
                  </a:cubicBezTo>
                  <a:cubicBezTo>
                    <a:pt x="2167" y="28604"/>
                    <a:pt x="2227" y="28663"/>
                    <a:pt x="2286" y="28711"/>
                  </a:cubicBezTo>
                  <a:cubicBezTo>
                    <a:pt x="2417" y="28830"/>
                    <a:pt x="2548" y="28949"/>
                    <a:pt x="2691" y="29068"/>
                  </a:cubicBezTo>
                  <a:lnTo>
                    <a:pt x="2786" y="29128"/>
                  </a:lnTo>
                  <a:cubicBezTo>
                    <a:pt x="4501" y="30461"/>
                    <a:pt x="6668" y="31021"/>
                    <a:pt x="8752" y="31438"/>
                  </a:cubicBezTo>
                  <a:cubicBezTo>
                    <a:pt x="9156" y="31521"/>
                    <a:pt x="9609" y="31592"/>
                    <a:pt x="10073" y="31652"/>
                  </a:cubicBezTo>
                  <a:lnTo>
                    <a:pt x="10561" y="31735"/>
                  </a:lnTo>
                  <a:cubicBezTo>
                    <a:pt x="10859" y="31783"/>
                    <a:pt x="11133" y="31819"/>
                    <a:pt x="11395" y="31854"/>
                  </a:cubicBezTo>
                  <a:cubicBezTo>
                    <a:pt x="12295" y="31957"/>
                    <a:pt x="13223" y="32038"/>
                    <a:pt x="14151" y="32038"/>
                  </a:cubicBezTo>
                  <a:cubicBezTo>
                    <a:pt x="15260" y="32038"/>
                    <a:pt x="16368" y="31923"/>
                    <a:pt x="17431" y="31592"/>
                  </a:cubicBezTo>
                  <a:cubicBezTo>
                    <a:pt x="17550" y="31557"/>
                    <a:pt x="17669" y="31521"/>
                    <a:pt x="17776" y="31485"/>
                  </a:cubicBezTo>
                  <a:lnTo>
                    <a:pt x="17884" y="31438"/>
                  </a:lnTo>
                  <a:cubicBezTo>
                    <a:pt x="18050" y="31378"/>
                    <a:pt x="18217" y="31307"/>
                    <a:pt x="18384" y="31235"/>
                  </a:cubicBezTo>
                  <a:cubicBezTo>
                    <a:pt x="18455" y="31199"/>
                    <a:pt x="18527" y="31164"/>
                    <a:pt x="18598" y="31128"/>
                  </a:cubicBezTo>
                  <a:cubicBezTo>
                    <a:pt x="18669" y="31092"/>
                    <a:pt x="18741" y="31057"/>
                    <a:pt x="18824" y="31009"/>
                  </a:cubicBezTo>
                  <a:cubicBezTo>
                    <a:pt x="18931" y="30949"/>
                    <a:pt x="19039" y="30890"/>
                    <a:pt x="19169" y="30818"/>
                  </a:cubicBezTo>
                  <a:lnTo>
                    <a:pt x="19312" y="30723"/>
                  </a:lnTo>
                  <a:cubicBezTo>
                    <a:pt x="19443" y="30640"/>
                    <a:pt x="19574" y="30545"/>
                    <a:pt x="19705" y="30449"/>
                  </a:cubicBezTo>
                  <a:lnTo>
                    <a:pt x="19836" y="30354"/>
                  </a:lnTo>
                  <a:cubicBezTo>
                    <a:pt x="20003" y="30223"/>
                    <a:pt x="20134" y="30104"/>
                    <a:pt x="20265" y="29985"/>
                  </a:cubicBezTo>
                  <a:cubicBezTo>
                    <a:pt x="20348" y="29914"/>
                    <a:pt x="20420" y="29830"/>
                    <a:pt x="20503" y="29759"/>
                  </a:cubicBezTo>
                  <a:lnTo>
                    <a:pt x="20574" y="29675"/>
                  </a:lnTo>
                  <a:lnTo>
                    <a:pt x="20610" y="29640"/>
                  </a:lnTo>
                  <a:cubicBezTo>
                    <a:pt x="20646" y="29604"/>
                    <a:pt x="20682" y="29556"/>
                    <a:pt x="20729" y="29521"/>
                  </a:cubicBezTo>
                  <a:lnTo>
                    <a:pt x="20801" y="29425"/>
                  </a:lnTo>
                  <a:lnTo>
                    <a:pt x="20848" y="29366"/>
                  </a:lnTo>
                  <a:lnTo>
                    <a:pt x="20932" y="29271"/>
                  </a:lnTo>
                  <a:cubicBezTo>
                    <a:pt x="20967" y="29223"/>
                    <a:pt x="21003" y="29187"/>
                    <a:pt x="21039" y="29140"/>
                  </a:cubicBezTo>
                  <a:lnTo>
                    <a:pt x="21134" y="29021"/>
                  </a:lnTo>
                  <a:cubicBezTo>
                    <a:pt x="21170" y="28961"/>
                    <a:pt x="21205" y="28913"/>
                    <a:pt x="21253" y="28842"/>
                  </a:cubicBezTo>
                  <a:lnTo>
                    <a:pt x="21325" y="28759"/>
                  </a:lnTo>
                  <a:cubicBezTo>
                    <a:pt x="21360" y="28687"/>
                    <a:pt x="21408" y="28628"/>
                    <a:pt x="21455" y="28544"/>
                  </a:cubicBezTo>
                  <a:lnTo>
                    <a:pt x="21491" y="28485"/>
                  </a:lnTo>
                  <a:cubicBezTo>
                    <a:pt x="21539" y="28413"/>
                    <a:pt x="21575" y="28342"/>
                    <a:pt x="21634" y="28259"/>
                  </a:cubicBezTo>
                  <a:lnTo>
                    <a:pt x="21658" y="28211"/>
                  </a:lnTo>
                  <a:cubicBezTo>
                    <a:pt x="21694" y="28128"/>
                    <a:pt x="21741" y="28056"/>
                    <a:pt x="21789" y="27961"/>
                  </a:cubicBezTo>
                  <a:lnTo>
                    <a:pt x="21801" y="27925"/>
                  </a:lnTo>
                  <a:cubicBezTo>
                    <a:pt x="21848" y="27842"/>
                    <a:pt x="21884" y="27758"/>
                    <a:pt x="21932" y="27663"/>
                  </a:cubicBezTo>
                  <a:lnTo>
                    <a:pt x="21944" y="27628"/>
                  </a:lnTo>
                  <a:cubicBezTo>
                    <a:pt x="21979" y="27544"/>
                    <a:pt x="22015" y="27449"/>
                    <a:pt x="22039" y="27377"/>
                  </a:cubicBezTo>
                  <a:lnTo>
                    <a:pt x="22051" y="27330"/>
                  </a:lnTo>
                  <a:cubicBezTo>
                    <a:pt x="22087" y="27235"/>
                    <a:pt x="22122" y="27139"/>
                    <a:pt x="22158" y="27056"/>
                  </a:cubicBezTo>
                  <a:lnTo>
                    <a:pt x="22170" y="27008"/>
                  </a:lnTo>
                  <a:cubicBezTo>
                    <a:pt x="22194" y="26913"/>
                    <a:pt x="22217" y="26830"/>
                    <a:pt x="22241" y="26746"/>
                  </a:cubicBezTo>
                  <a:lnTo>
                    <a:pt x="22253" y="26711"/>
                  </a:lnTo>
                  <a:cubicBezTo>
                    <a:pt x="22277" y="26627"/>
                    <a:pt x="22301" y="26544"/>
                    <a:pt x="22313" y="26449"/>
                  </a:cubicBezTo>
                  <a:lnTo>
                    <a:pt x="22325" y="26401"/>
                  </a:lnTo>
                  <a:cubicBezTo>
                    <a:pt x="22348" y="26294"/>
                    <a:pt x="22372" y="26187"/>
                    <a:pt x="22384" y="26080"/>
                  </a:cubicBezTo>
                  <a:cubicBezTo>
                    <a:pt x="22527" y="25080"/>
                    <a:pt x="22444" y="24056"/>
                    <a:pt x="22122" y="23091"/>
                  </a:cubicBezTo>
                  <a:cubicBezTo>
                    <a:pt x="22051" y="22925"/>
                    <a:pt x="21967" y="22770"/>
                    <a:pt x="21872" y="22615"/>
                  </a:cubicBezTo>
                  <a:lnTo>
                    <a:pt x="21789" y="22460"/>
                  </a:lnTo>
                  <a:cubicBezTo>
                    <a:pt x="22122" y="21853"/>
                    <a:pt x="22253" y="21162"/>
                    <a:pt x="22194" y="20472"/>
                  </a:cubicBezTo>
                  <a:cubicBezTo>
                    <a:pt x="22158" y="20031"/>
                    <a:pt x="22027" y="19615"/>
                    <a:pt x="21813" y="19234"/>
                  </a:cubicBezTo>
                  <a:cubicBezTo>
                    <a:pt x="22241" y="16686"/>
                    <a:pt x="22217" y="14531"/>
                    <a:pt x="21729" y="12590"/>
                  </a:cubicBezTo>
                  <a:cubicBezTo>
                    <a:pt x="22944" y="12447"/>
                    <a:pt x="24063" y="11887"/>
                    <a:pt x="24884" y="10983"/>
                  </a:cubicBezTo>
                  <a:cubicBezTo>
                    <a:pt x="25587" y="10209"/>
                    <a:pt x="25885" y="9268"/>
                    <a:pt x="25718" y="8411"/>
                  </a:cubicBezTo>
                  <a:cubicBezTo>
                    <a:pt x="25527" y="7458"/>
                    <a:pt x="24742" y="6637"/>
                    <a:pt x="23706" y="6327"/>
                  </a:cubicBezTo>
                  <a:cubicBezTo>
                    <a:pt x="23360" y="6228"/>
                    <a:pt x="22999" y="6177"/>
                    <a:pt x="22607" y="6177"/>
                  </a:cubicBezTo>
                  <a:cubicBezTo>
                    <a:pt x="22203" y="6177"/>
                    <a:pt x="21766" y="6230"/>
                    <a:pt x="21277" y="6339"/>
                  </a:cubicBezTo>
                  <a:cubicBezTo>
                    <a:pt x="20062" y="6613"/>
                    <a:pt x="19146" y="7018"/>
                    <a:pt x="18348" y="7649"/>
                  </a:cubicBezTo>
                  <a:cubicBezTo>
                    <a:pt x="18193" y="7554"/>
                    <a:pt x="18026" y="7446"/>
                    <a:pt x="17860" y="7351"/>
                  </a:cubicBezTo>
                  <a:cubicBezTo>
                    <a:pt x="18062" y="6887"/>
                    <a:pt x="18265" y="6411"/>
                    <a:pt x="18467" y="5946"/>
                  </a:cubicBezTo>
                  <a:cubicBezTo>
                    <a:pt x="20705" y="5506"/>
                    <a:pt x="21098" y="2482"/>
                    <a:pt x="19062" y="1481"/>
                  </a:cubicBezTo>
                  <a:cubicBezTo>
                    <a:pt x="18707" y="1308"/>
                    <a:pt x="18348" y="1230"/>
                    <a:pt x="18004" y="1230"/>
                  </a:cubicBezTo>
                  <a:cubicBezTo>
                    <a:pt x="16366" y="1230"/>
                    <a:pt x="15049" y="3002"/>
                    <a:pt x="15895" y="4684"/>
                  </a:cubicBezTo>
                  <a:cubicBezTo>
                    <a:pt x="15657" y="5208"/>
                    <a:pt x="15431" y="5744"/>
                    <a:pt x="15205" y="6268"/>
                  </a:cubicBezTo>
                  <a:cubicBezTo>
                    <a:pt x="14190" y="6028"/>
                    <a:pt x="13155" y="5908"/>
                    <a:pt x="12127" y="5908"/>
                  </a:cubicBezTo>
                  <a:cubicBezTo>
                    <a:pt x="12034" y="5908"/>
                    <a:pt x="11940" y="5909"/>
                    <a:pt x="11847" y="5911"/>
                  </a:cubicBezTo>
                  <a:cubicBezTo>
                    <a:pt x="11788" y="5280"/>
                    <a:pt x="11716" y="4648"/>
                    <a:pt x="11645" y="4017"/>
                  </a:cubicBezTo>
                  <a:cubicBezTo>
                    <a:pt x="13138" y="2491"/>
                    <a:pt x="11995" y="1"/>
                    <a:pt x="99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49"/>
            <p:cNvSpPr/>
            <p:nvPr/>
          </p:nvSpPr>
          <p:spPr>
            <a:xfrm>
              <a:off x="1739434" y="465179"/>
              <a:ext cx="48143" cy="232787"/>
            </a:xfrm>
            <a:custGeom>
              <a:avLst/>
              <a:gdLst/>
              <a:ahLst/>
              <a:cxnLst/>
              <a:rect l="l" t="t" r="r" b="b"/>
              <a:pathLst>
                <a:path w="1506" h="7282" extrusionOk="0">
                  <a:moveTo>
                    <a:pt x="466" y="1"/>
                  </a:moveTo>
                  <a:cubicBezTo>
                    <a:pt x="236" y="1"/>
                    <a:pt x="1" y="165"/>
                    <a:pt x="33" y="462"/>
                  </a:cubicBezTo>
                  <a:cubicBezTo>
                    <a:pt x="283" y="2606"/>
                    <a:pt x="486" y="4761"/>
                    <a:pt x="641" y="6916"/>
                  </a:cubicBezTo>
                  <a:cubicBezTo>
                    <a:pt x="662" y="7166"/>
                    <a:pt x="848" y="7282"/>
                    <a:pt x="1040" y="7282"/>
                  </a:cubicBezTo>
                  <a:cubicBezTo>
                    <a:pt x="1268" y="7282"/>
                    <a:pt x="1505" y="7118"/>
                    <a:pt x="1486" y="6820"/>
                  </a:cubicBezTo>
                  <a:cubicBezTo>
                    <a:pt x="1331" y="4665"/>
                    <a:pt x="1129" y="2510"/>
                    <a:pt x="879" y="367"/>
                  </a:cubicBezTo>
                  <a:cubicBezTo>
                    <a:pt x="851" y="117"/>
                    <a:pt x="660" y="1"/>
                    <a:pt x="466" y="1"/>
                  </a:cubicBezTo>
                  <a:close/>
                </a:path>
              </a:pathLst>
            </a:custGeom>
            <a:solidFill>
              <a:srgbClr val="E99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49"/>
            <p:cNvSpPr/>
            <p:nvPr/>
          </p:nvSpPr>
          <p:spPr>
            <a:xfrm>
              <a:off x="1703184" y="416302"/>
              <a:ext cx="93281" cy="86696"/>
            </a:xfrm>
            <a:custGeom>
              <a:avLst/>
              <a:gdLst/>
              <a:ahLst/>
              <a:cxnLst/>
              <a:rect l="l" t="t" r="r" b="b"/>
              <a:pathLst>
                <a:path w="2918" h="2712" extrusionOk="0">
                  <a:moveTo>
                    <a:pt x="1468" y="1"/>
                  </a:moveTo>
                  <a:cubicBezTo>
                    <a:pt x="809" y="1"/>
                    <a:pt x="228" y="475"/>
                    <a:pt x="120" y="1146"/>
                  </a:cubicBezTo>
                  <a:cubicBezTo>
                    <a:pt x="0" y="1884"/>
                    <a:pt x="512" y="2587"/>
                    <a:pt x="1251" y="2694"/>
                  </a:cubicBezTo>
                  <a:cubicBezTo>
                    <a:pt x="1323" y="2705"/>
                    <a:pt x="1394" y="2711"/>
                    <a:pt x="1464" y="2711"/>
                  </a:cubicBezTo>
                  <a:cubicBezTo>
                    <a:pt x="2118" y="2711"/>
                    <a:pt x="2691" y="2229"/>
                    <a:pt x="2798" y="1563"/>
                  </a:cubicBezTo>
                  <a:cubicBezTo>
                    <a:pt x="2918" y="825"/>
                    <a:pt x="2406" y="134"/>
                    <a:pt x="1667" y="15"/>
                  </a:cubicBezTo>
                  <a:cubicBezTo>
                    <a:pt x="1600" y="5"/>
                    <a:pt x="1534" y="1"/>
                    <a:pt x="1468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49"/>
            <p:cNvSpPr/>
            <p:nvPr/>
          </p:nvSpPr>
          <p:spPr>
            <a:xfrm>
              <a:off x="1899139" y="502963"/>
              <a:ext cx="115594" cy="217539"/>
            </a:xfrm>
            <a:custGeom>
              <a:avLst/>
              <a:gdLst/>
              <a:ahLst/>
              <a:cxnLst/>
              <a:rect l="l" t="t" r="r" b="b"/>
              <a:pathLst>
                <a:path w="3616" h="6805" extrusionOk="0">
                  <a:moveTo>
                    <a:pt x="3058" y="1"/>
                  </a:moveTo>
                  <a:cubicBezTo>
                    <a:pt x="2914" y="1"/>
                    <a:pt x="2771" y="73"/>
                    <a:pt x="2693" y="245"/>
                  </a:cubicBezTo>
                  <a:cubicBezTo>
                    <a:pt x="1800" y="2209"/>
                    <a:pt x="943" y="4198"/>
                    <a:pt x="133" y="6210"/>
                  </a:cubicBezTo>
                  <a:cubicBezTo>
                    <a:pt x="0" y="6538"/>
                    <a:pt x="288" y="6804"/>
                    <a:pt x="558" y="6804"/>
                  </a:cubicBezTo>
                  <a:cubicBezTo>
                    <a:pt x="700" y="6804"/>
                    <a:pt x="837" y="6731"/>
                    <a:pt x="907" y="6555"/>
                  </a:cubicBezTo>
                  <a:cubicBezTo>
                    <a:pt x="1717" y="4543"/>
                    <a:pt x="2574" y="2555"/>
                    <a:pt x="3467" y="590"/>
                  </a:cubicBezTo>
                  <a:cubicBezTo>
                    <a:pt x="3615" y="262"/>
                    <a:pt x="3333" y="1"/>
                    <a:pt x="3058" y="1"/>
                  </a:cubicBezTo>
                  <a:close/>
                </a:path>
              </a:pathLst>
            </a:custGeom>
            <a:solidFill>
              <a:srgbClr val="E99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49"/>
            <p:cNvSpPr/>
            <p:nvPr/>
          </p:nvSpPr>
          <p:spPr>
            <a:xfrm>
              <a:off x="1960483" y="456548"/>
              <a:ext cx="92898" cy="86792"/>
            </a:xfrm>
            <a:custGeom>
              <a:avLst/>
              <a:gdLst/>
              <a:ahLst/>
              <a:cxnLst/>
              <a:rect l="l" t="t" r="r" b="b"/>
              <a:pathLst>
                <a:path w="2906" h="2715" extrusionOk="0">
                  <a:moveTo>
                    <a:pt x="1450" y="1"/>
                  </a:moveTo>
                  <a:cubicBezTo>
                    <a:pt x="788" y="1"/>
                    <a:pt x="215" y="483"/>
                    <a:pt x="107" y="1149"/>
                  </a:cubicBezTo>
                  <a:cubicBezTo>
                    <a:pt x="0" y="1887"/>
                    <a:pt x="500" y="2578"/>
                    <a:pt x="1238" y="2697"/>
                  </a:cubicBezTo>
                  <a:cubicBezTo>
                    <a:pt x="1310" y="2709"/>
                    <a:pt x="1382" y="2714"/>
                    <a:pt x="1452" y="2714"/>
                  </a:cubicBezTo>
                  <a:cubicBezTo>
                    <a:pt x="2108" y="2714"/>
                    <a:pt x="2689" y="2232"/>
                    <a:pt x="2786" y="1566"/>
                  </a:cubicBezTo>
                  <a:cubicBezTo>
                    <a:pt x="2905" y="828"/>
                    <a:pt x="2405" y="137"/>
                    <a:pt x="1667" y="18"/>
                  </a:cubicBezTo>
                  <a:cubicBezTo>
                    <a:pt x="1594" y="6"/>
                    <a:pt x="1521" y="1"/>
                    <a:pt x="1450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49"/>
            <p:cNvSpPr/>
            <p:nvPr/>
          </p:nvSpPr>
          <p:spPr>
            <a:xfrm>
              <a:off x="1497670" y="520289"/>
              <a:ext cx="223069" cy="177004"/>
            </a:xfrm>
            <a:custGeom>
              <a:avLst/>
              <a:gdLst/>
              <a:ahLst/>
              <a:cxnLst/>
              <a:rect l="l" t="t" r="r" b="b"/>
              <a:pathLst>
                <a:path w="6978" h="5537" extrusionOk="0">
                  <a:moveTo>
                    <a:pt x="1904" y="0"/>
                  </a:moveTo>
                  <a:cubicBezTo>
                    <a:pt x="1271" y="0"/>
                    <a:pt x="601" y="297"/>
                    <a:pt x="298" y="846"/>
                  </a:cubicBezTo>
                  <a:cubicBezTo>
                    <a:pt x="0" y="1394"/>
                    <a:pt x="83" y="2084"/>
                    <a:pt x="345" y="2656"/>
                  </a:cubicBezTo>
                  <a:cubicBezTo>
                    <a:pt x="774" y="3572"/>
                    <a:pt x="1536" y="4311"/>
                    <a:pt x="2489" y="4692"/>
                  </a:cubicBezTo>
                  <a:cubicBezTo>
                    <a:pt x="3024" y="4930"/>
                    <a:pt x="3572" y="5001"/>
                    <a:pt x="4143" y="5144"/>
                  </a:cubicBezTo>
                  <a:cubicBezTo>
                    <a:pt x="4751" y="5299"/>
                    <a:pt x="5370" y="5513"/>
                    <a:pt x="6013" y="5537"/>
                  </a:cubicBezTo>
                  <a:lnTo>
                    <a:pt x="6977" y="5525"/>
                  </a:lnTo>
                  <a:cubicBezTo>
                    <a:pt x="6846" y="4513"/>
                    <a:pt x="6501" y="3537"/>
                    <a:pt x="5977" y="2679"/>
                  </a:cubicBezTo>
                  <a:cubicBezTo>
                    <a:pt x="5417" y="1763"/>
                    <a:pt x="4679" y="1155"/>
                    <a:pt x="3774" y="620"/>
                  </a:cubicBezTo>
                  <a:cubicBezTo>
                    <a:pt x="3215" y="286"/>
                    <a:pt x="2596" y="24"/>
                    <a:pt x="1941" y="0"/>
                  </a:cubicBezTo>
                  <a:cubicBezTo>
                    <a:pt x="1928" y="0"/>
                    <a:pt x="1916" y="0"/>
                    <a:pt x="1904" y="0"/>
                  </a:cubicBezTo>
                  <a:close/>
                </a:path>
              </a:pathLst>
            </a:custGeom>
            <a:solidFill>
              <a:srgbClr val="E99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49"/>
            <p:cNvSpPr/>
            <p:nvPr/>
          </p:nvSpPr>
          <p:spPr>
            <a:xfrm>
              <a:off x="1549808" y="575816"/>
              <a:ext cx="138579" cy="91043"/>
            </a:xfrm>
            <a:custGeom>
              <a:avLst/>
              <a:gdLst/>
              <a:ahLst/>
              <a:cxnLst/>
              <a:rect l="l" t="t" r="r" b="b"/>
              <a:pathLst>
                <a:path w="4335" h="2848" extrusionOk="0">
                  <a:moveTo>
                    <a:pt x="619" y="0"/>
                  </a:moveTo>
                  <a:cubicBezTo>
                    <a:pt x="595" y="0"/>
                    <a:pt x="572" y="1"/>
                    <a:pt x="548" y="2"/>
                  </a:cubicBezTo>
                  <a:cubicBezTo>
                    <a:pt x="0" y="26"/>
                    <a:pt x="60" y="669"/>
                    <a:pt x="250" y="1073"/>
                  </a:cubicBezTo>
                  <a:cubicBezTo>
                    <a:pt x="548" y="1692"/>
                    <a:pt x="1381" y="2121"/>
                    <a:pt x="1977" y="2371"/>
                  </a:cubicBezTo>
                  <a:cubicBezTo>
                    <a:pt x="2594" y="2636"/>
                    <a:pt x="3251" y="2771"/>
                    <a:pt x="3909" y="2771"/>
                  </a:cubicBezTo>
                  <a:cubicBezTo>
                    <a:pt x="3939" y="2771"/>
                    <a:pt x="3969" y="2771"/>
                    <a:pt x="3999" y="2770"/>
                  </a:cubicBezTo>
                  <a:lnTo>
                    <a:pt x="3999" y="2770"/>
                  </a:lnTo>
                  <a:cubicBezTo>
                    <a:pt x="4008" y="2796"/>
                    <a:pt x="4016" y="2822"/>
                    <a:pt x="4025" y="2847"/>
                  </a:cubicBezTo>
                  <a:lnTo>
                    <a:pt x="4334" y="2752"/>
                  </a:lnTo>
                  <a:lnTo>
                    <a:pt x="4334" y="2752"/>
                  </a:lnTo>
                  <a:cubicBezTo>
                    <a:pt x="4223" y="2762"/>
                    <a:pt x="4111" y="2768"/>
                    <a:pt x="3999" y="2770"/>
                  </a:cubicBezTo>
                  <a:lnTo>
                    <a:pt x="3999" y="2770"/>
                  </a:lnTo>
                  <a:cubicBezTo>
                    <a:pt x="3677" y="1840"/>
                    <a:pt x="2978" y="1059"/>
                    <a:pt x="2143" y="538"/>
                  </a:cubicBezTo>
                  <a:cubicBezTo>
                    <a:pt x="1699" y="253"/>
                    <a:pt x="1156" y="0"/>
                    <a:pt x="619" y="0"/>
                  </a:cubicBezTo>
                  <a:close/>
                </a:path>
              </a:pathLst>
            </a:custGeom>
            <a:solidFill>
              <a:srgbClr val="E99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49"/>
            <p:cNvSpPr/>
            <p:nvPr/>
          </p:nvSpPr>
          <p:spPr>
            <a:xfrm>
              <a:off x="1972663" y="613536"/>
              <a:ext cx="253502" cy="141840"/>
            </a:xfrm>
            <a:custGeom>
              <a:avLst/>
              <a:gdLst/>
              <a:ahLst/>
              <a:cxnLst/>
              <a:rect l="l" t="t" r="r" b="b"/>
              <a:pathLst>
                <a:path w="7930" h="4437" extrusionOk="0">
                  <a:moveTo>
                    <a:pt x="5649" y="0"/>
                  </a:moveTo>
                  <a:cubicBezTo>
                    <a:pt x="5288" y="0"/>
                    <a:pt x="4925" y="57"/>
                    <a:pt x="4572" y="143"/>
                  </a:cubicBezTo>
                  <a:cubicBezTo>
                    <a:pt x="3536" y="370"/>
                    <a:pt x="2643" y="727"/>
                    <a:pt x="1846" y="1429"/>
                  </a:cubicBezTo>
                  <a:cubicBezTo>
                    <a:pt x="1060" y="2096"/>
                    <a:pt x="441" y="2918"/>
                    <a:pt x="0" y="3834"/>
                  </a:cubicBezTo>
                  <a:lnTo>
                    <a:pt x="929" y="4156"/>
                  </a:lnTo>
                  <a:cubicBezTo>
                    <a:pt x="1548" y="4334"/>
                    <a:pt x="2191" y="4311"/>
                    <a:pt x="2834" y="4346"/>
                  </a:cubicBezTo>
                  <a:cubicBezTo>
                    <a:pt x="3284" y="4374"/>
                    <a:pt x="3706" y="4437"/>
                    <a:pt x="4148" y="4437"/>
                  </a:cubicBezTo>
                  <a:cubicBezTo>
                    <a:pt x="4279" y="4437"/>
                    <a:pt x="4412" y="4431"/>
                    <a:pt x="4548" y="4418"/>
                  </a:cubicBezTo>
                  <a:cubicBezTo>
                    <a:pt x="5560" y="4334"/>
                    <a:pt x="6513" y="3882"/>
                    <a:pt x="7215" y="3132"/>
                  </a:cubicBezTo>
                  <a:cubicBezTo>
                    <a:pt x="7632" y="2668"/>
                    <a:pt x="7930" y="2036"/>
                    <a:pt x="7811" y="1429"/>
                  </a:cubicBezTo>
                  <a:cubicBezTo>
                    <a:pt x="7680" y="786"/>
                    <a:pt x="7120" y="298"/>
                    <a:pt x="6489" y="120"/>
                  </a:cubicBezTo>
                  <a:cubicBezTo>
                    <a:pt x="6216" y="36"/>
                    <a:pt x="5933" y="0"/>
                    <a:pt x="5649" y="0"/>
                  </a:cubicBezTo>
                  <a:close/>
                </a:path>
              </a:pathLst>
            </a:custGeom>
            <a:solidFill>
              <a:srgbClr val="E99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49"/>
            <p:cNvSpPr/>
            <p:nvPr/>
          </p:nvSpPr>
          <p:spPr>
            <a:xfrm>
              <a:off x="2013388" y="664267"/>
              <a:ext cx="159102" cy="62592"/>
            </a:xfrm>
            <a:custGeom>
              <a:avLst/>
              <a:gdLst/>
              <a:ahLst/>
              <a:cxnLst/>
              <a:rect l="l" t="t" r="r" b="b"/>
              <a:pathLst>
                <a:path w="4977" h="1958" extrusionOk="0">
                  <a:moveTo>
                    <a:pt x="3736" y="1"/>
                  </a:moveTo>
                  <a:cubicBezTo>
                    <a:pt x="3411" y="1"/>
                    <a:pt x="3079" y="59"/>
                    <a:pt x="2774" y="140"/>
                  </a:cubicBezTo>
                  <a:cubicBezTo>
                    <a:pt x="1822" y="384"/>
                    <a:pt x="915" y="911"/>
                    <a:pt x="318" y="1699"/>
                  </a:cubicBezTo>
                  <a:lnTo>
                    <a:pt x="318" y="1699"/>
                  </a:lnTo>
                  <a:cubicBezTo>
                    <a:pt x="211" y="1663"/>
                    <a:pt x="105" y="1624"/>
                    <a:pt x="0" y="1581"/>
                  </a:cubicBezTo>
                  <a:lnTo>
                    <a:pt x="0" y="1581"/>
                  </a:lnTo>
                  <a:lnTo>
                    <a:pt x="274" y="1759"/>
                  </a:lnTo>
                  <a:cubicBezTo>
                    <a:pt x="288" y="1739"/>
                    <a:pt x="303" y="1719"/>
                    <a:pt x="318" y="1699"/>
                  </a:cubicBezTo>
                  <a:lnTo>
                    <a:pt x="318" y="1699"/>
                  </a:lnTo>
                  <a:cubicBezTo>
                    <a:pt x="833" y="1872"/>
                    <a:pt x="1371" y="1958"/>
                    <a:pt x="1914" y="1958"/>
                  </a:cubicBezTo>
                  <a:cubicBezTo>
                    <a:pt x="2066" y="1958"/>
                    <a:pt x="2218" y="1951"/>
                    <a:pt x="2369" y="1938"/>
                  </a:cubicBezTo>
                  <a:cubicBezTo>
                    <a:pt x="3012" y="1878"/>
                    <a:pt x="3953" y="1723"/>
                    <a:pt x="4417" y="1223"/>
                  </a:cubicBezTo>
                  <a:cubicBezTo>
                    <a:pt x="4727" y="902"/>
                    <a:pt x="4977" y="307"/>
                    <a:pt x="4453" y="116"/>
                  </a:cubicBezTo>
                  <a:cubicBezTo>
                    <a:pt x="4227" y="34"/>
                    <a:pt x="3983" y="1"/>
                    <a:pt x="3736" y="1"/>
                  </a:cubicBezTo>
                  <a:close/>
                </a:path>
              </a:pathLst>
            </a:custGeom>
            <a:solidFill>
              <a:srgbClr val="E99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49"/>
            <p:cNvSpPr/>
            <p:nvPr/>
          </p:nvSpPr>
          <p:spPr>
            <a:xfrm>
              <a:off x="1540665" y="605704"/>
              <a:ext cx="581233" cy="493418"/>
            </a:xfrm>
            <a:custGeom>
              <a:avLst/>
              <a:gdLst/>
              <a:ahLst/>
              <a:cxnLst/>
              <a:rect l="l" t="t" r="r" b="b"/>
              <a:pathLst>
                <a:path w="18182" h="15435" extrusionOk="0">
                  <a:moveTo>
                    <a:pt x="8885" y="1"/>
                  </a:moveTo>
                  <a:cubicBezTo>
                    <a:pt x="8571" y="1"/>
                    <a:pt x="8256" y="15"/>
                    <a:pt x="7942" y="43"/>
                  </a:cubicBezTo>
                  <a:cubicBezTo>
                    <a:pt x="6811" y="174"/>
                    <a:pt x="5668" y="424"/>
                    <a:pt x="4715" y="996"/>
                  </a:cubicBezTo>
                  <a:cubicBezTo>
                    <a:pt x="3941" y="1460"/>
                    <a:pt x="3275" y="2079"/>
                    <a:pt x="2763" y="2817"/>
                  </a:cubicBezTo>
                  <a:cubicBezTo>
                    <a:pt x="739" y="5544"/>
                    <a:pt x="227" y="8949"/>
                    <a:pt x="24" y="12235"/>
                  </a:cubicBezTo>
                  <a:cubicBezTo>
                    <a:pt x="1" y="12366"/>
                    <a:pt x="12" y="12509"/>
                    <a:pt x="60" y="12640"/>
                  </a:cubicBezTo>
                  <a:cubicBezTo>
                    <a:pt x="179" y="12949"/>
                    <a:pt x="572" y="13021"/>
                    <a:pt x="905" y="13057"/>
                  </a:cubicBezTo>
                  <a:cubicBezTo>
                    <a:pt x="3334" y="13342"/>
                    <a:pt x="5668" y="14176"/>
                    <a:pt x="7930" y="15081"/>
                  </a:cubicBezTo>
                  <a:lnTo>
                    <a:pt x="7918" y="15200"/>
                  </a:lnTo>
                  <a:lnTo>
                    <a:pt x="8168" y="15176"/>
                  </a:lnTo>
                  <a:lnTo>
                    <a:pt x="8394" y="15271"/>
                  </a:lnTo>
                  <a:lnTo>
                    <a:pt x="8418" y="15164"/>
                  </a:lnTo>
                  <a:cubicBezTo>
                    <a:pt x="9512" y="15084"/>
                    <a:pt x="10610" y="15023"/>
                    <a:pt x="11705" y="15023"/>
                  </a:cubicBezTo>
                  <a:cubicBezTo>
                    <a:pt x="13053" y="15023"/>
                    <a:pt x="14396" y="15115"/>
                    <a:pt x="15717" y="15378"/>
                  </a:cubicBezTo>
                  <a:cubicBezTo>
                    <a:pt x="15858" y="15409"/>
                    <a:pt x="16010" y="15435"/>
                    <a:pt x="16154" y="15435"/>
                  </a:cubicBezTo>
                  <a:cubicBezTo>
                    <a:pt x="16351" y="15435"/>
                    <a:pt x="16534" y="15386"/>
                    <a:pt x="16657" y="15235"/>
                  </a:cubicBezTo>
                  <a:cubicBezTo>
                    <a:pt x="16741" y="15116"/>
                    <a:pt x="16788" y="14985"/>
                    <a:pt x="16812" y="14854"/>
                  </a:cubicBezTo>
                  <a:cubicBezTo>
                    <a:pt x="17622" y="11664"/>
                    <a:pt x="18181" y="8270"/>
                    <a:pt x="17086" y="5068"/>
                  </a:cubicBezTo>
                  <a:cubicBezTo>
                    <a:pt x="16812" y="4198"/>
                    <a:pt x="16372" y="3413"/>
                    <a:pt x="15788" y="2722"/>
                  </a:cubicBezTo>
                  <a:cubicBezTo>
                    <a:pt x="15038" y="1889"/>
                    <a:pt x="14038" y="1305"/>
                    <a:pt x="13002" y="829"/>
                  </a:cubicBezTo>
                  <a:cubicBezTo>
                    <a:pt x="11697" y="283"/>
                    <a:pt x="10296" y="1"/>
                    <a:pt x="88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49"/>
            <p:cNvSpPr/>
            <p:nvPr/>
          </p:nvSpPr>
          <p:spPr>
            <a:xfrm>
              <a:off x="1456177" y="908397"/>
              <a:ext cx="661535" cy="467365"/>
            </a:xfrm>
            <a:custGeom>
              <a:avLst/>
              <a:gdLst/>
              <a:ahLst/>
              <a:cxnLst/>
              <a:rect l="l" t="t" r="r" b="b"/>
              <a:pathLst>
                <a:path w="20694" h="14620" extrusionOk="0">
                  <a:moveTo>
                    <a:pt x="4153" y="0"/>
                  </a:moveTo>
                  <a:cubicBezTo>
                    <a:pt x="3299" y="0"/>
                    <a:pt x="2497" y="445"/>
                    <a:pt x="2132" y="1302"/>
                  </a:cubicBezTo>
                  <a:cubicBezTo>
                    <a:pt x="1870" y="1897"/>
                    <a:pt x="1858" y="2576"/>
                    <a:pt x="2096" y="3183"/>
                  </a:cubicBezTo>
                  <a:cubicBezTo>
                    <a:pt x="2132" y="3278"/>
                    <a:pt x="1358" y="3921"/>
                    <a:pt x="1262" y="4040"/>
                  </a:cubicBezTo>
                  <a:cubicBezTo>
                    <a:pt x="905" y="4516"/>
                    <a:pt x="643" y="5064"/>
                    <a:pt x="477" y="5635"/>
                  </a:cubicBezTo>
                  <a:cubicBezTo>
                    <a:pt x="0" y="7112"/>
                    <a:pt x="262" y="8719"/>
                    <a:pt x="1012" y="10053"/>
                  </a:cubicBezTo>
                  <a:cubicBezTo>
                    <a:pt x="2477" y="12672"/>
                    <a:pt x="5477" y="13494"/>
                    <a:pt x="8204" y="14041"/>
                  </a:cubicBezTo>
                  <a:cubicBezTo>
                    <a:pt x="8620" y="14125"/>
                    <a:pt x="9049" y="14184"/>
                    <a:pt x="9478" y="14244"/>
                  </a:cubicBezTo>
                  <a:cubicBezTo>
                    <a:pt x="9906" y="14303"/>
                    <a:pt x="10323" y="14387"/>
                    <a:pt x="10752" y="14434"/>
                  </a:cubicBezTo>
                  <a:cubicBezTo>
                    <a:pt x="11629" y="14536"/>
                    <a:pt x="12541" y="14619"/>
                    <a:pt x="13447" y="14619"/>
                  </a:cubicBezTo>
                  <a:cubicBezTo>
                    <a:pt x="15396" y="14619"/>
                    <a:pt x="17321" y="14236"/>
                    <a:pt x="18824" y="12839"/>
                  </a:cubicBezTo>
                  <a:cubicBezTo>
                    <a:pt x="19931" y="11803"/>
                    <a:pt x="20670" y="10350"/>
                    <a:pt x="20681" y="8803"/>
                  </a:cubicBezTo>
                  <a:cubicBezTo>
                    <a:pt x="20693" y="8195"/>
                    <a:pt x="20598" y="7600"/>
                    <a:pt x="20408" y="7040"/>
                  </a:cubicBezTo>
                  <a:cubicBezTo>
                    <a:pt x="20360" y="6886"/>
                    <a:pt x="19812" y="6052"/>
                    <a:pt x="19884" y="5969"/>
                  </a:cubicBezTo>
                  <a:cubicBezTo>
                    <a:pt x="20289" y="5457"/>
                    <a:pt x="20479" y="4814"/>
                    <a:pt x="20431" y="4159"/>
                  </a:cubicBezTo>
                  <a:cubicBezTo>
                    <a:pt x="20312" y="3016"/>
                    <a:pt x="19384" y="2266"/>
                    <a:pt x="18288" y="2183"/>
                  </a:cubicBezTo>
                  <a:cubicBezTo>
                    <a:pt x="18237" y="2179"/>
                    <a:pt x="18187" y="2178"/>
                    <a:pt x="18136" y="2178"/>
                  </a:cubicBezTo>
                  <a:cubicBezTo>
                    <a:pt x="16962" y="2178"/>
                    <a:pt x="16082" y="3099"/>
                    <a:pt x="15728" y="4207"/>
                  </a:cubicBezTo>
                  <a:cubicBezTo>
                    <a:pt x="14431" y="3421"/>
                    <a:pt x="13002" y="2885"/>
                    <a:pt x="11502" y="2635"/>
                  </a:cubicBezTo>
                  <a:lnTo>
                    <a:pt x="11299" y="2599"/>
                  </a:lnTo>
                  <a:lnTo>
                    <a:pt x="11085" y="2564"/>
                  </a:lnTo>
                  <a:cubicBezTo>
                    <a:pt x="10522" y="2483"/>
                    <a:pt x="9957" y="2443"/>
                    <a:pt x="9391" y="2443"/>
                  </a:cubicBezTo>
                  <a:cubicBezTo>
                    <a:pt x="8449" y="2443"/>
                    <a:pt x="7507" y="2555"/>
                    <a:pt x="6584" y="2778"/>
                  </a:cubicBezTo>
                  <a:cubicBezTo>
                    <a:pt x="6584" y="1564"/>
                    <a:pt x="5977" y="361"/>
                    <a:pt x="4763" y="75"/>
                  </a:cubicBezTo>
                  <a:cubicBezTo>
                    <a:pt x="4560" y="25"/>
                    <a:pt x="4355" y="0"/>
                    <a:pt x="4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49"/>
            <p:cNvSpPr/>
            <p:nvPr/>
          </p:nvSpPr>
          <p:spPr>
            <a:xfrm>
              <a:off x="1565024" y="948451"/>
              <a:ext cx="39608" cy="60195"/>
            </a:xfrm>
            <a:custGeom>
              <a:avLst/>
              <a:gdLst/>
              <a:ahLst/>
              <a:cxnLst/>
              <a:rect l="l" t="t" r="r" b="b"/>
              <a:pathLst>
                <a:path w="1239" h="1883" extrusionOk="0">
                  <a:moveTo>
                    <a:pt x="632" y="1"/>
                  </a:moveTo>
                  <a:cubicBezTo>
                    <a:pt x="298" y="1"/>
                    <a:pt x="24" y="418"/>
                    <a:pt x="12" y="930"/>
                  </a:cubicBezTo>
                  <a:cubicBezTo>
                    <a:pt x="1" y="1454"/>
                    <a:pt x="274" y="1870"/>
                    <a:pt x="608" y="1882"/>
                  </a:cubicBezTo>
                  <a:cubicBezTo>
                    <a:pt x="941" y="1882"/>
                    <a:pt x="1227" y="1465"/>
                    <a:pt x="1227" y="953"/>
                  </a:cubicBezTo>
                  <a:cubicBezTo>
                    <a:pt x="1239" y="430"/>
                    <a:pt x="977" y="1"/>
                    <a:pt x="6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49"/>
            <p:cNvSpPr/>
            <p:nvPr/>
          </p:nvSpPr>
          <p:spPr>
            <a:xfrm>
              <a:off x="2013005" y="1019864"/>
              <a:ext cx="47216" cy="58564"/>
            </a:xfrm>
            <a:custGeom>
              <a:avLst/>
              <a:gdLst/>
              <a:ahLst/>
              <a:cxnLst/>
              <a:rect l="l" t="t" r="r" b="b"/>
              <a:pathLst>
                <a:path w="1477" h="1832" extrusionOk="0">
                  <a:moveTo>
                    <a:pt x="896" y="1"/>
                  </a:moveTo>
                  <a:cubicBezTo>
                    <a:pt x="601" y="1"/>
                    <a:pt x="281" y="303"/>
                    <a:pt x="155" y="744"/>
                  </a:cubicBezTo>
                  <a:cubicBezTo>
                    <a:pt x="0" y="1232"/>
                    <a:pt x="143" y="1720"/>
                    <a:pt x="465" y="1815"/>
                  </a:cubicBezTo>
                  <a:cubicBezTo>
                    <a:pt x="503" y="1826"/>
                    <a:pt x="541" y="1832"/>
                    <a:pt x="581" y="1832"/>
                  </a:cubicBezTo>
                  <a:cubicBezTo>
                    <a:pt x="873" y="1832"/>
                    <a:pt x="1185" y="1530"/>
                    <a:pt x="1322" y="1089"/>
                  </a:cubicBezTo>
                  <a:cubicBezTo>
                    <a:pt x="1477" y="601"/>
                    <a:pt x="1334" y="113"/>
                    <a:pt x="1012" y="17"/>
                  </a:cubicBezTo>
                  <a:cubicBezTo>
                    <a:pt x="974" y="6"/>
                    <a:pt x="935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49"/>
            <p:cNvSpPr/>
            <p:nvPr/>
          </p:nvSpPr>
          <p:spPr>
            <a:xfrm>
              <a:off x="1950957" y="1181999"/>
              <a:ext cx="165975" cy="180968"/>
            </a:xfrm>
            <a:custGeom>
              <a:avLst/>
              <a:gdLst/>
              <a:ahLst/>
              <a:cxnLst/>
              <a:rect l="l" t="t" r="r" b="b"/>
              <a:pathLst>
                <a:path w="5192" h="5661" extrusionOk="0">
                  <a:moveTo>
                    <a:pt x="3564" y="1"/>
                  </a:moveTo>
                  <a:cubicBezTo>
                    <a:pt x="1935" y="1"/>
                    <a:pt x="420" y="1164"/>
                    <a:pt x="143" y="2922"/>
                  </a:cubicBezTo>
                  <a:cubicBezTo>
                    <a:pt x="0" y="3899"/>
                    <a:pt x="274" y="4899"/>
                    <a:pt x="905" y="5661"/>
                  </a:cubicBezTo>
                  <a:cubicBezTo>
                    <a:pt x="1810" y="5387"/>
                    <a:pt x="2644" y="4911"/>
                    <a:pt x="3334" y="4280"/>
                  </a:cubicBezTo>
                  <a:cubicBezTo>
                    <a:pt x="4406" y="3280"/>
                    <a:pt x="5132" y="1899"/>
                    <a:pt x="5192" y="410"/>
                  </a:cubicBezTo>
                  <a:cubicBezTo>
                    <a:pt x="4664" y="130"/>
                    <a:pt x="4108" y="1"/>
                    <a:pt x="3564" y="1"/>
                  </a:cubicBezTo>
                  <a:close/>
                </a:path>
              </a:pathLst>
            </a:custGeom>
            <a:solidFill>
              <a:srgbClr val="E99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49"/>
            <p:cNvSpPr/>
            <p:nvPr/>
          </p:nvSpPr>
          <p:spPr>
            <a:xfrm>
              <a:off x="1456945" y="1091725"/>
              <a:ext cx="151973" cy="203889"/>
            </a:xfrm>
            <a:custGeom>
              <a:avLst/>
              <a:gdLst/>
              <a:ahLst/>
              <a:cxnLst/>
              <a:rect l="l" t="t" r="r" b="b"/>
              <a:pathLst>
                <a:path w="4754" h="6378" extrusionOk="0">
                  <a:moveTo>
                    <a:pt x="1021" y="0"/>
                  </a:moveTo>
                  <a:cubicBezTo>
                    <a:pt x="819" y="0"/>
                    <a:pt x="613" y="18"/>
                    <a:pt x="405" y="55"/>
                  </a:cubicBezTo>
                  <a:cubicBezTo>
                    <a:pt x="0" y="1484"/>
                    <a:pt x="262" y="3032"/>
                    <a:pt x="988" y="4306"/>
                  </a:cubicBezTo>
                  <a:cubicBezTo>
                    <a:pt x="1441" y="5127"/>
                    <a:pt x="2096" y="5842"/>
                    <a:pt x="2870" y="6377"/>
                  </a:cubicBezTo>
                  <a:cubicBezTo>
                    <a:pt x="3703" y="5842"/>
                    <a:pt x="4274" y="4973"/>
                    <a:pt x="4417" y="3996"/>
                  </a:cubicBezTo>
                  <a:cubicBezTo>
                    <a:pt x="4754" y="1860"/>
                    <a:pt x="3085" y="0"/>
                    <a:pt x="1021" y="0"/>
                  </a:cubicBezTo>
                  <a:close/>
                </a:path>
              </a:pathLst>
            </a:custGeom>
            <a:solidFill>
              <a:srgbClr val="E99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49"/>
            <p:cNvSpPr/>
            <p:nvPr/>
          </p:nvSpPr>
          <p:spPr>
            <a:xfrm>
              <a:off x="1713445" y="1185100"/>
              <a:ext cx="143790" cy="92770"/>
            </a:xfrm>
            <a:custGeom>
              <a:avLst/>
              <a:gdLst/>
              <a:ahLst/>
              <a:cxnLst/>
              <a:rect l="l" t="t" r="r" b="b"/>
              <a:pathLst>
                <a:path w="4498" h="2902" extrusionOk="0">
                  <a:moveTo>
                    <a:pt x="435" y="0"/>
                  </a:moveTo>
                  <a:cubicBezTo>
                    <a:pt x="310" y="0"/>
                    <a:pt x="189" y="72"/>
                    <a:pt x="168" y="230"/>
                  </a:cubicBezTo>
                  <a:cubicBezTo>
                    <a:pt x="1" y="1444"/>
                    <a:pt x="846" y="2718"/>
                    <a:pt x="2085" y="2885"/>
                  </a:cubicBezTo>
                  <a:cubicBezTo>
                    <a:pt x="2170" y="2896"/>
                    <a:pt x="2254" y="2902"/>
                    <a:pt x="2336" y="2902"/>
                  </a:cubicBezTo>
                  <a:cubicBezTo>
                    <a:pt x="3543" y="2902"/>
                    <a:pt x="4355" y="1714"/>
                    <a:pt x="4478" y="599"/>
                  </a:cubicBezTo>
                  <a:cubicBezTo>
                    <a:pt x="4498" y="399"/>
                    <a:pt x="4331" y="281"/>
                    <a:pt x="4174" y="281"/>
                  </a:cubicBezTo>
                  <a:cubicBezTo>
                    <a:pt x="4051" y="281"/>
                    <a:pt x="3934" y="353"/>
                    <a:pt x="3918" y="516"/>
                  </a:cubicBezTo>
                  <a:cubicBezTo>
                    <a:pt x="3823" y="1456"/>
                    <a:pt x="3287" y="2230"/>
                    <a:pt x="2299" y="2325"/>
                  </a:cubicBezTo>
                  <a:cubicBezTo>
                    <a:pt x="2263" y="2329"/>
                    <a:pt x="2227" y="2331"/>
                    <a:pt x="2191" y="2331"/>
                  </a:cubicBezTo>
                  <a:cubicBezTo>
                    <a:pt x="1250" y="2331"/>
                    <a:pt x="612" y="1139"/>
                    <a:pt x="727" y="313"/>
                  </a:cubicBezTo>
                  <a:cubicBezTo>
                    <a:pt x="754" y="114"/>
                    <a:pt x="592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49"/>
            <p:cNvSpPr/>
            <p:nvPr/>
          </p:nvSpPr>
          <p:spPr>
            <a:xfrm>
              <a:off x="1713829" y="842929"/>
              <a:ext cx="41909" cy="64958"/>
            </a:xfrm>
            <a:custGeom>
              <a:avLst/>
              <a:gdLst/>
              <a:ahLst/>
              <a:cxnLst/>
              <a:rect l="l" t="t" r="r" b="b"/>
              <a:pathLst>
                <a:path w="1311" h="2032" extrusionOk="0">
                  <a:moveTo>
                    <a:pt x="762" y="0"/>
                  </a:moveTo>
                  <a:cubicBezTo>
                    <a:pt x="467" y="0"/>
                    <a:pt x="163" y="402"/>
                    <a:pt x="84" y="933"/>
                  </a:cubicBezTo>
                  <a:cubicBezTo>
                    <a:pt x="1" y="1492"/>
                    <a:pt x="179" y="1980"/>
                    <a:pt x="489" y="2028"/>
                  </a:cubicBezTo>
                  <a:cubicBezTo>
                    <a:pt x="506" y="2031"/>
                    <a:pt x="523" y="2032"/>
                    <a:pt x="541" y="2032"/>
                  </a:cubicBezTo>
                  <a:cubicBezTo>
                    <a:pt x="844" y="2032"/>
                    <a:pt x="1136" y="1641"/>
                    <a:pt x="1215" y="1111"/>
                  </a:cubicBezTo>
                  <a:cubicBezTo>
                    <a:pt x="1311" y="552"/>
                    <a:pt x="1120" y="52"/>
                    <a:pt x="810" y="4"/>
                  </a:cubicBezTo>
                  <a:cubicBezTo>
                    <a:pt x="794" y="1"/>
                    <a:pt x="778" y="0"/>
                    <a:pt x="7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49"/>
            <p:cNvSpPr/>
            <p:nvPr/>
          </p:nvSpPr>
          <p:spPr>
            <a:xfrm>
              <a:off x="1909465" y="873745"/>
              <a:ext cx="41909" cy="64990"/>
            </a:xfrm>
            <a:custGeom>
              <a:avLst/>
              <a:gdLst/>
              <a:ahLst/>
              <a:cxnLst/>
              <a:rect l="l" t="t" r="r" b="b"/>
              <a:pathLst>
                <a:path w="1311" h="2033" extrusionOk="0">
                  <a:moveTo>
                    <a:pt x="771" y="1"/>
                  </a:moveTo>
                  <a:cubicBezTo>
                    <a:pt x="467" y="1"/>
                    <a:pt x="175" y="392"/>
                    <a:pt x="96" y="921"/>
                  </a:cubicBezTo>
                  <a:cubicBezTo>
                    <a:pt x="1" y="1481"/>
                    <a:pt x="191" y="1981"/>
                    <a:pt x="501" y="2028"/>
                  </a:cubicBezTo>
                  <a:cubicBezTo>
                    <a:pt x="517" y="2031"/>
                    <a:pt x="533" y="2032"/>
                    <a:pt x="549" y="2032"/>
                  </a:cubicBezTo>
                  <a:cubicBezTo>
                    <a:pt x="844" y="2032"/>
                    <a:pt x="1148" y="1630"/>
                    <a:pt x="1227" y="1100"/>
                  </a:cubicBezTo>
                  <a:cubicBezTo>
                    <a:pt x="1310" y="540"/>
                    <a:pt x="1132" y="52"/>
                    <a:pt x="822" y="4"/>
                  </a:cubicBezTo>
                  <a:cubicBezTo>
                    <a:pt x="805" y="2"/>
                    <a:pt x="788" y="1"/>
                    <a:pt x="7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1" name="Google Shape;6351;p49"/>
          <p:cNvGrpSpPr/>
          <p:nvPr/>
        </p:nvGrpSpPr>
        <p:grpSpPr>
          <a:xfrm>
            <a:off x="4327231" y="-1565"/>
            <a:ext cx="967944" cy="866671"/>
            <a:chOff x="6751871" y="470965"/>
            <a:chExt cx="967944" cy="866671"/>
          </a:xfrm>
        </p:grpSpPr>
        <p:sp>
          <p:nvSpPr>
            <p:cNvPr id="6352" name="Google Shape;6352;p49"/>
            <p:cNvSpPr/>
            <p:nvPr/>
          </p:nvSpPr>
          <p:spPr>
            <a:xfrm>
              <a:off x="7425185" y="1125450"/>
              <a:ext cx="90596" cy="82252"/>
            </a:xfrm>
            <a:custGeom>
              <a:avLst/>
              <a:gdLst/>
              <a:ahLst/>
              <a:cxnLst/>
              <a:rect l="l" t="t" r="r" b="b"/>
              <a:pathLst>
                <a:path w="2834" h="2573" extrusionOk="0">
                  <a:moveTo>
                    <a:pt x="1417" y="0"/>
                  </a:moveTo>
                  <a:cubicBezTo>
                    <a:pt x="1345" y="0"/>
                    <a:pt x="1286" y="417"/>
                    <a:pt x="1262" y="965"/>
                  </a:cubicBezTo>
                  <a:cubicBezTo>
                    <a:pt x="806" y="585"/>
                    <a:pt x="430" y="314"/>
                    <a:pt x="331" y="314"/>
                  </a:cubicBezTo>
                  <a:cubicBezTo>
                    <a:pt x="321" y="314"/>
                    <a:pt x="314" y="317"/>
                    <a:pt x="310" y="322"/>
                  </a:cubicBezTo>
                  <a:cubicBezTo>
                    <a:pt x="262" y="369"/>
                    <a:pt x="572" y="715"/>
                    <a:pt x="1024" y="1143"/>
                  </a:cubicBezTo>
                  <a:cubicBezTo>
                    <a:pt x="429" y="1167"/>
                    <a:pt x="0" y="1215"/>
                    <a:pt x="0" y="1298"/>
                  </a:cubicBezTo>
                  <a:cubicBezTo>
                    <a:pt x="0" y="1370"/>
                    <a:pt x="464" y="1429"/>
                    <a:pt x="1095" y="1441"/>
                  </a:cubicBezTo>
                  <a:cubicBezTo>
                    <a:pt x="726" y="1905"/>
                    <a:pt x="476" y="2286"/>
                    <a:pt x="536" y="2334"/>
                  </a:cubicBezTo>
                  <a:cubicBezTo>
                    <a:pt x="539" y="2338"/>
                    <a:pt x="545" y="2339"/>
                    <a:pt x="551" y="2339"/>
                  </a:cubicBezTo>
                  <a:cubicBezTo>
                    <a:pt x="631" y="2339"/>
                    <a:pt x="922" y="2075"/>
                    <a:pt x="1274" y="1679"/>
                  </a:cubicBezTo>
                  <a:cubicBezTo>
                    <a:pt x="1286" y="2203"/>
                    <a:pt x="1345" y="2572"/>
                    <a:pt x="1417" y="2572"/>
                  </a:cubicBezTo>
                  <a:cubicBezTo>
                    <a:pt x="1488" y="2572"/>
                    <a:pt x="1548" y="2167"/>
                    <a:pt x="1572" y="1608"/>
                  </a:cubicBezTo>
                  <a:cubicBezTo>
                    <a:pt x="2034" y="2004"/>
                    <a:pt x="2425" y="2268"/>
                    <a:pt x="2519" y="2268"/>
                  </a:cubicBezTo>
                  <a:cubicBezTo>
                    <a:pt x="2527" y="2268"/>
                    <a:pt x="2532" y="2266"/>
                    <a:pt x="2536" y="2263"/>
                  </a:cubicBezTo>
                  <a:cubicBezTo>
                    <a:pt x="2584" y="2203"/>
                    <a:pt x="2262" y="1858"/>
                    <a:pt x="1810" y="1429"/>
                  </a:cubicBezTo>
                  <a:cubicBezTo>
                    <a:pt x="2405" y="1417"/>
                    <a:pt x="2834" y="1358"/>
                    <a:pt x="2834" y="1286"/>
                  </a:cubicBezTo>
                  <a:cubicBezTo>
                    <a:pt x="2834" y="1215"/>
                    <a:pt x="2369" y="1155"/>
                    <a:pt x="1738" y="1143"/>
                  </a:cubicBezTo>
                  <a:cubicBezTo>
                    <a:pt x="2107" y="667"/>
                    <a:pt x="2357" y="286"/>
                    <a:pt x="2298" y="250"/>
                  </a:cubicBezTo>
                  <a:cubicBezTo>
                    <a:pt x="2294" y="247"/>
                    <a:pt x="2289" y="245"/>
                    <a:pt x="2283" y="245"/>
                  </a:cubicBezTo>
                  <a:cubicBezTo>
                    <a:pt x="2203" y="245"/>
                    <a:pt x="1912" y="508"/>
                    <a:pt x="1560" y="893"/>
                  </a:cubicBezTo>
                  <a:cubicBezTo>
                    <a:pt x="1548" y="369"/>
                    <a:pt x="1488" y="0"/>
                    <a:pt x="14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49"/>
            <p:cNvSpPr/>
            <p:nvPr/>
          </p:nvSpPr>
          <p:spPr>
            <a:xfrm>
              <a:off x="6751871" y="470965"/>
              <a:ext cx="967944" cy="866671"/>
            </a:xfrm>
            <a:custGeom>
              <a:avLst/>
              <a:gdLst/>
              <a:ahLst/>
              <a:cxnLst/>
              <a:rect l="l" t="t" r="r" b="b"/>
              <a:pathLst>
                <a:path w="30279" h="27111" extrusionOk="0">
                  <a:moveTo>
                    <a:pt x="21998" y="0"/>
                  </a:moveTo>
                  <a:cubicBezTo>
                    <a:pt x="21547" y="0"/>
                    <a:pt x="21094" y="53"/>
                    <a:pt x="20646" y="162"/>
                  </a:cubicBezTo>
                  <a:cubicBezTo>
                    <a:pt x="20337" y="234"/>
                    <a:pt x="20027" y="341"/>
                    <a:pt x="19741" y="472"/>
                  </a:cubicBezTo>
                  <a:cubicBezTo>
                    <a:pt x="17979" y="1270"/>
                    <a:pt x="16967" y="2913"/>
                    <a:pt x="16943" y="4913"/>
                  </a:cubicBezTo>
                  <a:cubicBezTo>
                    <a:pt x="14527" y="5234"/>
                    <a:pt x="12169" y="5818"/>
                    <a:pt x="9883" y="6651"/>
                  </a:cubicBezTo>
                  <a:cubicBezTo>
                    <a:pt x="8978" y="4988"/>
                    <a:pt x="7428" y="4024"/>
                    <a:pt x="5621" y="4024"/>
                  </a:cubicBezTo>
                  <a:cubicBezTo>
                    <a:pt x="5526" y="4024"/>
                    <a:pt x="5431" y="4027"/>
                    <a:pt x="5335" y="4032"/>
                  </a:cubicBezTo>
                  <a:cubicBezTo>
                    <a:pt x="5013" y="4056"/>
                    <a:pt x="4704" y="4103"/>
                    <a:pt x="4394" y="4187"/>
                  </a:cubicBezTo>
                  <a:cubicBezTo>
                    <a:pt x="2489" y="4663"/>
                    <a:pt x="965" y="6080"/>
                    <a:pt x="346" y="7949"/>
                  </a:cubicBezTo>
                  <a:cubicBezTo>
                    <a:pt x="1" y="9044"/>
                    <a:pt x="168" y="10366"/>
                    <a:pt x="811" y="11569"/>
                  </a:cubicBezTo>
                  <a:cubicBezTo>
                    <a:pt x="1239" y="12426"/>
                    <a:pt x="1906" y="13140"/>
                    <a:pt x="2727" y="13628"/>
                  </a:cubicBezTo>
                  <a:cubicBezTo>
                    <a:pt x="2680" y="13926"/>
                    <a:pt x="2632" y="14307"/>
                    <a:pt x="2573" y="14748"/>
                  </a:cubicBezTo>
                  <a:cubicBezTo>
                    <a:pt x="2489" y="15450"/>
                    <a:pt x="2346" y="16593"/>
                    <a:pt x="2346" y="16855"/>
                  </a:cubicBezTo>
                  <a:cubicBezTo>
                    <a:pt x="2263" y="19605"/>
                    <a:pt x="2835" y="21879"/>
                    <a:pt x="4025" y="23618"/>
                  </a:cubicBezTo>
                  <a:cubicBezTo>
                    <a:pt x="5240" y="25392"/>
                    <a:pt x="7276" y="26475"/>
                    <a:pt x="10228" y="26939"/>
                  </a:cubicBezTo>
                  <a:cubicBezTo>
                    <a:pt x="10997" y="27060"/>
                    <a:pt x="11761" y="27110"/>
                    <a:pt x="12508" y="27110"/>
                  </a:cubicBezTo>
                  <a:cubicBezTo>
                    <a:pt x="13971" y="27110"/>
                    <a:pt x="15368" y="26918"/>
                    <a:pt x="16598" y="26689"/>
                  </a:cubicBezTo>
                  <a:lnTo>
                    <a:pt x="16610" y="26749"/>
                  </a:lnTo>
                  <a:lnTo>
                    <a:pt x="17646" y="26499"/>
                  </a:lnTo>
                  <a:cubicBezTo>
                    <a:pt x="17872" y="26439"/>
                    <a:pt x="18110" y="26380"/>
                    <a:pt x="18337" y="26320"/>
                  </a:cubicBezTo>
                  <a:lnTo>
                    <a:pt x="18491" y="26285"/>
                  </a:lnTo>
                  <a:lnTo>
                    <a:pt x="18634" y="26249"/>
                  </a:lnTo>
                  <a:cubicBezTo>
                    <a:pt x="18872" y="26189"/>
                    <a:pt x="19099" y="26142"/>
                    <a:pt x="19337" y="26082"/>
                  </a:cubicBezTo>
                  <a:lnTo>
                    <a:pt x="20361" y="25820"/>
                  </a:lnTo>
                  <a:lnTo>
                    <a:pt x="20349" y="25761"/>
                  </a:lnTo>
                  <a:cubicBezTo>
                    <a:pt x="22147" y="25201"/>
                    <a:pt x="24254" y="24392"/>
                    <a:pt x="26099" y="23010"/>
                  </a:cubicBezTo>
                  <a:cubicBezTo>
                    <a:pt x="28493" y="21224"/>
                    <a:pt x="29778" y="19319"/>
                    <a:pt x="30028" y="17188"/>
                  </a:cubicBezTo>
                  <a:cubicBezTo>
                    <a:pt x="30278" y="15081"/>
                    <a:pt x="29719" y="12807"/>
                    <a:pt x="28373" y="10414"/>
                  </a:cubicBezTo>
                  <a:cubicBezTo>
                    <a:pt x="28243" y="10187"/>
                    <a:pt x="27588" y="9235"/>
                    <a:pt x="27183" y="8663"/>
                  </a:cubicBezTo>
                  <a:cubicBezTo>
                    <a:pt x="26921" y="8294"/>
                    <a:pt x="26707" y="7985"/>
                    <a:pt x="26528" y="7735"/>
                  </a:cubicBezTo>
                  <a:cubicBezTo>
                    <a:pt x="27016" y="6925"/>
                    <a:pt x="27266" y="5985"/>
                    <a:pt x="27254" y="5020"/>
                  </a:cubicBezTo>
                  <a:cubicBezTo>
                    <a:pt x="27254" y="3663"/>
                    <a:pt x="26790" y="2413"/>
                    <a:pt x="25980" y="1603"/>
                  </a:cubicBezTo>
                  <a:cubicBezTo>
                    <a:pt x="24896" y="565"/>
                    <a:pt x="23464" y="0"/>
                    <a:pt x="219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49"/>
            <p:cNvSpPr/>
            <p:nvPr/>
          </p:nvSpPr>
          <p:spPr>
            <a:xfrm>
              <a:off x="6773960" y="501301"/>
              <a:ext cx="916157" cy="805997"/>
            </a:xfrm>
            <a:custGeom>
              <a:avLst/>
              <a:gdLst/>
              <a:ahLst/>
              <a:cxnLst/>
              <a:rect l="l" t="t" r="r" b="b"/>
              <a:pathLst>
                <a:path w="28659" h="25213" extrusionOk="0">
                  <a:moveTo>
                    <a:pt x="21325" y="0"/>
                  </a:moveTo>
                  <a:cubicBezTo>
                    <a:pt x="20689" y="0"/>
                    <a:pt x="20048" y="129"/>
                    <a:pt x="19443" y="392"/>
                  </a:cubicBezTo>
                  <a:cubicBezTo>
                    <a:pt x="17681" y="1190"/>
                    <a:pt x="16979" y="2952"/>
                    <a:pt x="17265" y="4833"/>
                  </a:cubicBezTo>
                  <a:cubicBezTo>
                    <a:pt x="14324" y="5107"/>
                    <a:pt x="11430" y="5821"/>
                    <a:pt x="8704" y="6952"/>
                  </a:cubicBezTo>
                  <a:cubicBezTo>
                    <a:pt x="8112" y="5245"/>
                    <a:pt x="6759" y="4028"/>
                    <a:pt x="4956" y="4028"/>
                  </a:cubicBezTo>
                  <a:cubicBezTo>
                    <a:pt x="4872" y="4028"/>
                    <a:pt x="4788" y="4030"/>
                    <a:pt x="4703" y="4035"/>
                  </a:cubicBezTo>
                  <a:cubicBezTo>
                    <a:pt x="2798" y="4190"/>
                    <a:pt x="1167" y="5464"/>
                    <a:pt x="572" y="7286"/>
                  </a:cubicBezTo>
                  <a:cubicBezTo>
                    <a:pt x="0" y="9084"/>
                    <a:pt x="1334" y="11584"/>
                    <a:pt x="3132" y="12132"/>
                  </a:cubicBezTo>
                  <a:cubicBezTo>
                    <a:pt x="3131" y="12132"/>
                    <a:pt x="3131" y="12132"/>
                    <a:pt x="3131" y="12132"/>
                  </a:cubicBezTo>
                  <a:cubicBezTo>
                    <a:pt x="3022" y="12132"/>
                    <a:pt x="2620" y="15609"/>
                    <a:pt x="2608" y="15930"/>
                  </a:cubicBezTo>
                  <a:cubicBezTo>
                    <a:pt x="2548" y="18049"/>
                    <a:pt x="2882" y="20323"/>
                    <a:pt x="4120" y="22133"/>
                  </a:cubicBezTo>
                  <a:cubicBezTo>
                    <a:pt x="5382" y="23955"/>
                    <a:pt x="7561" y="24717"/>
                    <a:pt x="9692" y="25050"/>
                  </a:cubicBezTo>
                  <a:cubicBezTo>
                    <a:pt x="10399" y="25163"/>
                    <a:pt x="11110" y="25213"/>
                    <a:pt x="11823" y="25213"/>
                  </a:cubicBezTo>
                  <a:cubicBezTo>
                    <a:pt x="13426" y="25213"/>
                    <a:pt x="15035" y="24963"/>
                    <a:pt x="16610" y="24633"/>
                  </a:cubicBezTo>
                  <a:lnTo>
                    <a:pt x="16610" y="24657"/>
                  </a:lnTo>
                  <a:cubicBezTo>
                    <a:pt x="16931" y="24586"/>
                    <a:pt x="17241" y="24502"/>
                    <a:pt x="17562" y="24419"/>
                  </a:cubicBezTo>
                  <a:cubicBezTo>
                    <a:pt x="17872" y="24336"/>
                    <a:pt x="18193" y="24264"/>
                    <a:pt x="18515" y="24193"/>
                  </a:cubicBezTo>
                  <a:lnTo>
                    <a:pt x="18515" y="24157"/>
                  </a:lnTo>
                  <a:cubicBezTo>
                    <a:pt x="20753" y="23526"/>
                    <a:pt x="22980" y="22692"/>
                    <a:pt x="24837" y="21311"/>
                  </a:cubicBezTo>
                  <a:cubicBezTo>
                    <a:pt x="26563" y="20025"/>
                    <a:pt x="28135" y="18335"/>
                    <a:pt x="28397" y="16120"/>
                  </a:cubicBezTo>
                  <a:cubicBezTo>
                    <a:pt x="28659" y="13941"/>
                    <a:pt x="27897" y="11774"/>
                    <a:pt x="26849" y="9929"/>
                  </a:cubicBezTo>
                  <a:cubicBezTo>
                    <a:pt x="26696" y="9647"/>
                    <a:pt x="24742" y="6808"/>
                    <a:pt x="24626" y="6808"/>
                  </a:cubicBezTo>
                  <a:cubicBezTo>
                    <a:pt x="24625" y="6808"/>
                    <a:pt x="24623" y="6809"/>
                    <a:pt x="24623" y="6810"/>
                  </a:cubicBezTo>
                  <a:lnTo>
                    <a:pt x="24623" y="6810"/>
                  </a:lnTo>
                  <a:cubicBezTo>
                    <a:pt x="25956" y="5488"/>
                    <a:pt x="25956" y="2654"/>
                    <a:pt x="24623" y="1333"/>
                  </a:cubicBezTo>
                  <a:cubicBezTo>
                    <a:pt x="23719" y="460"/>
                    <a:pt x="22530" y="0"/>
                    <a:pt x="2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49"/>
            <p:cNvSpPr/>
            <p:nvPr/>
          </p:nvSpPr>
          <p:spPr>
            <a:xfrm>
              <a:off x="6901826" y="717524"/>
              <a:ext cx="54089" cy="78736"/>
            </a:xfrm>
            <a:custGeom>
              <a:avLst/>
              <a:gdLst/>
              <a:ahLst/>
              <a:cxnLst/>
              <a:rect l="l" t="t" r="r" b="b"/>
              <a:pathLst>
                <a:path w="1692" h="2463" extrusionOk="0">
                  <a:moveTo>
                    <a:pt x="627" y="0"/>
                  </a:moveTo>
                  <a:cubicBezTo>
                    <a:pt x="596" y="0"/>
                    <a:pt x="566" y="3"/>
                    <a:pt x="537" y="10"/>
                  </a:cubicBezTo>
                  <a:cubicBezTo>
                    <a:pt x="168" y="105"/>
                    <a:pt x="1" y="724"/>
                    <a:pt x="168" y="1403"/>
                  </a:cubicBezTo>
                  <a:cubicBezTo>
                    <a:pt x="320" y="2012"/>
                    <a:pt x="701" y="2463"/>
                    <a:pt x="1048" y="2463"/>
                  </a:cubicBezTo>
                  <a:cubicBezTo>
                    <a:pt x="1080" y="2463"/>
                    <a:pt x="1112" y="2459"/>
                    <a:pt x="1144" y="2451"/>
                  </a:cubicBezTo>
                  <a:cubicBezTo>
                    <a:pt x="1513" y="2367"/>
                    <a:pt x="1692" y="1736"/>
                    <a:pt x="1525" y="1069"/>
                  </a:cubicBezTo>
                  <a:cubicBezTo>
                    <a:pt x="1371" y="444"/>
                    <a:pt x="985" y="0"/>
                    <a:pt x="6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49"/>
            <p:cNvSpPr/>
            <p:nvPr/>
          </p:nvSpPr>
          <p:spPr>
            <a:xfrm>
              <a:off x="7434295" y="584990"/>
              <a:ext cx="53705" cy="78448"/>
            </a:xfrm>
            <a:custGeom>
              <a:avLst/>
              <a:gdLst/>
              <a:ahLst/>
              <a:cxnLst/>
              <a:rect l="l" t="t" r="r" b="b"/>
              <a:pathLst>
                <a:path w="1680" h="2454" extrusionOk="0">
                  <a:moveTo>
                    <a:pt x="635" y="0"/>
                  </a:moveTo>
                  <a:cubicBezTo>
                    <a:pt x="602" y="0"/>
                    <a:pt x="569" y="4"/>
                    <a:pt x="537" y="12"/>
                  </a:cubicBezTo>
                  <a:cubicBezTo>
                    <a:pt x="167" y="96"/>
                    <a:pt x="1" y="715"/>
                    <a:pt x="167" y="1394"/>
                  </a:cubicBezTo>
                  <a:cubicBezTo>
                    <a:pt x="320" y="2013"/>
                    <a:pt x="690" y="2454"/>
                    <a:pt x="1043" y="2454"/>
                  </a:cubicBezTo>
                  <a:cubicBezTo>
                    <a:pt x="1077" y="2454"/>
                    <a:pt x="1110" y="2450"/>
                    <a:pt x="1144" y="2441"/>
                  </a:cubicBezTo>
                  <a:cubicBezTo>
                    <a:pt x="1513" y="2358"/>
                    <a:pt x="1680" y="1739"/>
                    <a:pt x="1513" y="1060"/>
                  </a:cubicBezTo>
                  <a:cubicBezTo>
                    <a:pt x="1361" y="441"/>
                    <a:pt x="981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49"/>
            <p:cNvSpPr/>
            <p:nvPr/>
          </p:nvSpPr>
          <p:spPr>
            <a:xfrm>
              <a:off x="7105454" y="731142"/>
              <a:ext cx="215845" cy="146219"/>
            </a:xfrm>
            <a:custGeom>
              <a:avLst/>
              <a:gdLst/>
              <a:ahLst/>
              <a:cxnLst/>
              <a:rect l="l" t="t" r="r" b="b"/>
              <a:pathLst>
                <a:path w="6752" h="4574" extrusionOk="0">
                  <a:moveTo>
                    <a:pt x="6216" y="1"/>
                  </a:moveTo>
                  <a:lnTo>
                    <a:pt x="1" y="1536"/>
                  </a:lnTo>
                  <a:cubicBezTo>
                    <a:pt x="13" y="1608"/>
                    <a:pt x="13" y="1667"/>
                    <a:pt x="37" y="1727"/>
                  </a:cubicBezTo>
                  <a:cubicBezTo>
                    <a:pt x="449" y="3419"/>
                    <a:pt x="1845" y="4574"/>
                    <a:pt x="3333" y="4574"/>
                  </a:cubicBezTo>
                  <a:cubicBezTo>
                    <a:pt x="3562" y="4574"/>
                    <a:pt x="3794" y="4546"/>
                    <a:pt x="4025" y="4489"/>
                  </a:cubicBezTo>
                  <a:cubicBezTo>
                    <a:pt x="5752" y="4061"/>
                    <a:pt x="6752" y="2132"/>
                    <a:pt x="6275" y="191"/>
                  </a:cubicBezTo>
                  <a:cubicBezTo>
                    <a:pt x="6252" y="120"/>
                    <a:pt x="6228" y="60"/>
                    <a:pt x="6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49"/>
            <p:cNvSpPr/>
            <p:nvPr/>
          </p:nvSpPr>
          <p:spPr>
            <a:xfrm>
              <a:off x="7147330" y="794627"/>
              <a:ext cx="153412" cy="83147"/>
            </a:xfrm>
            <a:custGeom>
              <a:avLst/>
              <a:gdLst/>
              <a:ahLst/>
              <a:cxnLst/>
              <a:rect l="l" t="t" r="r" b="b"/>
              <a:pathLst>
                <a:path w="4799" h="2601" extrusionOk="0">
                  <a:moveTo>
                    <a:pt x="2898" y="0"/>
                  </a:moveTo>
                  <a:cubicBezTo>
                    <a:pt x="2638" y="0"/>
                    <a:pt x="2377" y="32"/>
                    <a:pt x="2120" y="98"/>
                  </a:cubicBezTo>
                  <a:cubicBezTo>
                    <a:pt x="1191" y="324"/>
                    <a:pt x="405" y="955"/>
                    <a:pt x="0" y="1825"/>
                  </a:cubicBezTo>
                  <a:cubicBezTo>
                    <a:pt x="578" y="2353"/>
                    <a:pt x="1287" y="2600"/>
                    <a:pt x="1988" y="2600"/>
                  </a:cubicBezTo>
                  <a:cubicBezTo>
                    <a:pt x="3181" y="2600"/>
                    <a:pt x="4349" y="1886"/>
                    <a:pt x="4799" y="634"/>
                  </a:cubicBezTo>
                  <a:cubicBezTo>
                    <a:pt x="4247" y="220"/>
                    <a:pt x="3578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49"/>
            <p:cNvSpPr/>
            <p:nvPr/>
          </p:nvSpPr>
          <p:spPr>
            <a:xfrm>
              <a:off x="6901091" y="833691"/>
              <a:ext cx="216196" cy="196089"/>
            </a:xfrm>
            <a:custGeom>
              <a:avLst/>
              <a:gdLst/>
              <a:ahLst/>
              <a:cxnLst/>
              <a:rect l="l" t="t" r="r" b="b"/>
              <a:pathLst>
                <a:path w="6763" h="6134" extrusionOk="0">
                  <a:moveTo>
                    <a:pt x="3380" y="1"/>
                  </a:moveTo>
                  <a:cubicBezTo>
                    <a:pt x="3137" y="1"/>
                    <a:pt x="2890" y="30"/>
                    <a:pt x="2643" y="91"/>
                  </a:cubicBezTo>
                  <a:cubicBezTo>
                    <a:pt x="1000" y="495"/>
                    <a:pt x="0" y="2162"/>
                    <a:pt x="405" y="3805"/>
                  </a:cubicBezTo>
                  <a:cubicBezTo>
                    <a:pt x="749" y="5202"/>
                    <a:pt x="2004" y="6134"/>
                    <a:pt x="3382" y="6134"/>
                  </a:cubicBezTo>
                  <a:cubicBezTo>
                    <a:pt x="3626" y="6134"/>
                    <a:pt x="3873" y="6104"/>
                    <a:pt x="4120" y="6044"/>
                  </a:cubicBezTo>
                  <a:cubicBezTo>
                    <a:pt x="5763" y="5639"/>
                    <a:pt x="6763" y="3972"/>
                    <a:pt x="6358" y="2329"/>
                  </a:cubicBezTo>
                  <a:cubicBezTo>
                    <a:pt x="6004" y="933"/>
                    <a:pt x="4756" y="1"/>
                    <a:pt x="3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49"/>
            <p:cNvSpPr/>
            <p:nvPr/>
          </p:nvSpPr>
          <p:spPr>
            <a:xfrm>
              <a:off x="7344852" y="724077"/>
              <a:ext cx="216228" cy="196089"/>
            </a:xfrm>
            <a:custGeom>
              <a:avLst/>
              <a:gdLst/>
              <a:ahLst/>
              <a:cxnLst/>
              <a:rect l="l" t="t" r="r" b="b"/>
              <a:pathLst>
                <a:path w="6764" h="6134" extrusionOk="0">
                  <a:moveTo>
                    <a:pt x="3382" y="1"/>
                  </a:moveTo>
                  <a:cubicBezTo>
                    <a:pt x="3138" y="1"/>
                    <a:pt x="2891" y="30"/>
                    <a:pt x="2644" y="91"/>
                  </a:cubicBezTo>
                  <a:cubicBezTo>
                    <a:pt x="1001" y="495"/>
                    <a:pt x="1" y="2162"/>
                    <a:pt x="406" y="3805"/>
                  </a:cubicBezTo>
                  <a:cubicBezTo>
                    <a:pt x="750" y="5202"/>
                    <a:pt x="2005" y="6134"/>
                    <a:pt x="3383" y="6134"/>
                  </a:cubicBezTo>
                  <a:cubicBezTo>
                    <a:pt x="3626" y="6134"/>
                    <a:pt x="3874" y="6104"/>
                    <a:pt x="4120" y="6044"/>
                  </a:cubicBezTo>
                  <a:cubicBezTo>
                    <a:pt x="5763" y="5627"/>
                    <a:pt x="6764" y="3972"/>
                    <a:pt x="6359" y="2329"/>
                  </a:cubicBezTo>
                  <a:cubicBezTo>
                    <a:pt x="6015" y="933"/>
                    <a:pt x="4759" y="1"/>
                    <a:pt x="3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62" name="Google Shape;6362;p49"/>
          <p:cNvSpPr txBox="1"/>
          <p:nvPr/>
        </p:nvSpPr>
        <p:spPr>
          <a:xfrm>
            <a:off x="553800" y="2065744"/>
            <a:ext cx="1098000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Ăn</a:t>
            </a:r>
            <a:r>
              <a:rPr lang="en-US" sz="1600" dirty="0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sáng</a:t>
            </a:r>
            <a:endParaRPr sz="1600" dirty="0">
              <a:solidFill>
                <a:schemeClr val="dk1"/>
              </a:solidFill>
              <a:latin typeface="+mn-lt"/>
              <a:ea typeface="Open Sans"/>
              <a:cs typeface="Open Sans"/>
              <a:sym typeface="Open Sans"/>
            </a:endParaRPr>
          </a:p>
        </p:txBody>
      </p:sp>
      <p:sp>
        <p:nvSpPr>
          <p:cNvPr id="6363" name="Google Shape;6363;p49"/>
          <p:cNvSpPr txBox="1"/>
          <p:nvPr/>
        </p:nvSpPr>
        <p:spPr>
          <a:xfrm>
            <a:off x="553796" y="1626313"/>
            <a:ext cx="1098000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Tập</a:t>
            </a:r>
            <a:r>
              <a:rPr lang="en-US" sz="1600" dirty="0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thể</a:t>
            </a:r>
            <a:r>
              <a:rPr lang="en-US" sz="1600" dirty="0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dục</a:t>
            </a:r>
            <a:endParaRPr sz="1600" dirty="0">
              <a:solidFill>
                <a:schemeClr val="dk1"/>
              </a:solidFill>
              <a:latin typeface="+mn-lt"/>
              <a:ea typeface="Open Sans"/>
              <a:cs typeface="Open Sans"/>
              <a:sym typeface="Open Sans"/>
            </a:endParaRPr>
          </a:p>
        </p:txBody>
      </p:sp>
      <p:sp>
        <p:nvSpPr>
          <p:cNvPr id="6364" name="Google Shape;6364;p49"/>
          <p:cNvSpPr txBox="1"/>
          <p:nvPr/>
        </p:nvSpPr>
        <p:spPr>
          <a:xfrm>
            <a:off x="462447" y="2505175"/>
            <a:ext cx="1250998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Học</a:t>
            </a:r>
            <a:r>
              <a:rPr lang="en-US" sz="1600" dirty="0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 ở </a:t>
            </a: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trường</a:t>
            </a:r>
            <a:endParaRPr sz="1600" dirty="0">
              <a:solidFill>
                <a:schemeClr val="dk1"/>
              </a:solidFill>
              <a:latin typeface="+mn-lt"/>
              <a:ea typeface="Open Sans"/>
              <a:cs typeface="Open Sans"/>
              <a:sym typeface="Open Sans"/>
            </a:endParaRPr>
          </a:p>
        </p:txBody>
      </p:sp>
      <p:sp>
        <p:nvSpPr>
          <p:cNvPr id="6366" name="Google Shape;6366;p49"/>
          <p:cNvSpPr txBox="1"/>
          <p:nvPr/>
        </p:nvSpPr>
        <p:spPr>
          <a:xfrm>
            <a:off x="2545896" y="1626313"/>
            <a:ext cx="1098000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Dọn</a:t>
            </a:r>
            <a:r>
              <a:rPr lang="en-US" sz="1600" dirty="0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nhà</a:t>
            </a:r>
            <a:endParaRPr sz="1600" dirty="0">
              <a:solidFill>
                <a:schemeClr val="dk1"/>
              </a:solidFill>
              <a:latin typeface="+mn-lt"/>
              <a:ea typeface="Open Sans"/>
              <a:cs typeface="Open Sans"/>
              <a:sym typeface="Open Sans"/>
            </a:endParaRPr>
          </a:p>
        </p:txBody>
      </p:sp>
      <p:sp>
        <p:nvSpPr>
          <p:cNvPr id="6368" name="Google Shape;6368;p49"/>
          <p:cNvSpPr txBox="1"/>
          <p:nvPr/>
        </p:nvSpPr>
        <p:spPr>
          <a:xfrm>
            <a:off x="553796" y="2952850"/>
            <a:ext cx="1098000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Đi</a:t>
            </a:r>
            <a:r>
              <a:rPr lang="en-US" sz="1600" dirty="0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học</a:t>
            </a:r>
            <a:r>
              <a:rPr lang="en-US" sz="1600" dirty="0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về</a:t>
            </a:r>
            <a:endParaRPr sz="1600" dirty="0">
              <a:solidFill>
                <a:schemeClr val="dk1"/>
              </a:solidFill>
              <a:latin typeface="+mn-lt"/>
              <a:ea typeface="Open Sans"/>
              <a:cs typeface="Open Sans"/>
              <a:sym typeface="Open Sans"/>
            </a:endParaRPr>
          </a:p>
        </p:txBody>
      </p:sp>
      <p:sp>
        <p:nvSpPr>
          <p:cNvPr id="6369" name="Google Shape;6369;p49"/>
          <p:cNvSpPr txBox="1"/>
          <p:nvPr/>
        </p:nvSpPr>
        <p:spPr>
          <a:xfrm>
            <a:off x="2545896" y="2952850"/>
            <a:ext cx="1098000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Tắm</a:t>
            </a:r>
            <a:r>
              <a:rPr lang="en-US" sz="1600" dirty="0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rửa</a:t>
            </a:r>
            <a:endParaRPr sz="1600" dirty="0">
              <a:solidFill>
                <a:schemeClr val="dk1"/>
              </a:solidFill>
              <a:latin typeface="+mn-lt"/>
              <a:ea typeface="Open Sans"/>
              <a:cs typeface="Open Sans"/>
              <a:sym typeface="Open Sans"/>
            </a:endParaRPr>
          </a:p>
        </p:txBody>
      </p:sp>
      <p:sp>
        <p:nvSpPr>
          <p:cNvPr id="6374" name="Google Shape;6374;p49"/>
          <p:cNvSpPr txBox="1"/>
          <p:nvPr/>
        </p:nvSpPr>
        <p:spPr>
          <a:xfrm>
            <a:off x="2545900" y="2065744"/>
            <a:ext cx="1098000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Nấu</a:t>
            </a:r>
            <a:r>
              <a:rPr lang="en-US" sz="1600" dirty="0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cơm</a:t>
            </a:r>
            <a:endParaRPr sz="1600" dirty="0">
              <a:solidFill>
                <a:schemeClr val="dk1"/>
              </a:solidFill>
              <a:latin typeface="+mn-lt"/>
              <a:ea typeface="Open Sans"/>
              <a:cs typeface="Open Sans"/>
              <a:sym typeface="Open Sans"/>
            </a:endParaRPr>
          </a:p>
        </p:txBody>
      </p:sp>
      <p:sp>
        <p:nvSpPr>
          <p:cNvPr id="6375" name="Google Shape;6375;p49"/>
          <p:cNvSpPr txBox="1"/>
          <p:nvPr/>
        </p:nvSpPr>
        <p:spPr>
          <a:xfrm>
            <a:off x="2545896" y="2505175"/>
            <a:ext cx="1098000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Đá</a:t>
            </a:r>
            <a:r>
              <a:rPr lang="en-US" sz="1600" dirty="0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sz="1600" dirty="0" err="1">
                <a:solidFill>
                  <a:schemeClr val="dk1"/>
                </a:solidFill>
                <a:latin typeface="+mn-lt"/>
                <a:ea typeface="Open Sans"/>
                <a:cs typeface="Open Sans"/>
                <a:sym typeface="Open Sans"/>
              </a:rPr>
              <a:t>bóng</a:t>
            </a:r>
            <a:endParaRPr sz="1600" dirty="0">
              <a:solidFill>
                <a:schemeClr val="dk1"/>
              </a:solidFill>
              <a:latin typeface="+mn-lt"/>
              <a:ea typeface="Open Sans"/>
              <a:cs typeface="Open Sans"/>
              <a:sym typeface="Open Sans"/>
            </a:endParaRPr>
          </a:p>
        </p:txBody>
      </p:sp>
      <p:sp>
        <p:nvSpPr>
          <p:cNvPr id="3" name="Cloud Callout 2"/>
          <p:cNvSpPr/>
          <p:nvPr/>
        </p:nvSpPr>
        <p:spPr>
          <a:xfrm>
            <a:off x="4722690" y="1233752"/>
            <a:ext cx="3970684" cy="2804650"/>
          </a:xfrm>
          <a:prstGeom prst="cloudCallout">
            <a:avLst>
              <a:gd name="adj1" fmla="val -64151"/>
              <a:gd name="adj2" fmla="val 24036"/>
            </a:avLst>
          </a:prstGeom>
          <a:solidFill>
            <a:schemeClr val="tx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solidFill>
                  <a:schemeClr val="tx1"/>
                </a:solidFill>
              </a:rPr>
              <a:t>Em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hãy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giới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thiệu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về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thời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gian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biểu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của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mình</a:t>
            </a:r>
            <a:r>
              <a:rPr lang="en-US" sz="2400" dirty="0">
                <a:solidFill>
                  <a:schemeClr val="tx1"/>
                </a:solidFill>
              </a:rPr>
              <a:t>?</a:t>
            </a: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6124" y="2115415"/>
            <a:ext cx="4205103" cy="258127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548" y="452871"/>
            <a:ext cx="3646988" cy="258127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7" name="TextBox 6"/>
          <p:cNvSpPr txBox="1"/>
          <p:nvPr/>
        </p:nvSpPr>
        <p:spPr>
          <a:xfrm>
            <a:off x="1416951" y="3281361"/>
            <a:ext cx="2078182" cy="400110"/>
          </a:xfrm>
          <a:prstGeom prst="rect">
            <a:avLst/>
          </a:prstGeom>
          <a:solidFill>
            <a:schemeClr val="accent3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/>
              <a:t>Túi</a:t>
            </a:r>
            <a:r>
              <a:rPr lang="en-US" sz="2000" dirty="0"/>
              <a:t> </a:t>
            </a:r>
            <a:r>
              <a:rPr lang="en-US" sz="2000" dirty="0" err="1"/>
              <a:t>đựng</a:t>
            </a:r>
            <a:r>
              <a:rPr lang="en-US" sz="2000" dirty="0"/>
              <a:t> </a:t>
            </a:r>
            <a:r>
              <a:rPr lang="en-US" sz="2000" dirty="0" err="1"/>
              <a:t>tài</a:t>
            </a:r>
            <a:r>
              <a:rPr lang="en-US" sz="2000" dirty="0"/>
              <a:t> </a:t>
            </a:r>
            <a:r>
              <a:rPr lang="en-US" sz="2000" dirty="0" err="1"/>
              <a:t>liệu</a:t>
            </a:r>
            <a:endParaRPr lang="en-US" sz="2000" dirty="0"/>
          </a:p>
        </p:txBody>
      </p:sp>
      <p:sp>
        <p:nvSpPr>
          <p:cNvPr id="13" name="TextBox 12"/>
          <p:cNvSpPr txBox="1"/>
          <p:nvPr/>
        </p:nvSpPr>
        <p:spPr>
          <a:xfrm>
            <a:off x="5629584" y="1459488"/>
            <a:ext cx="2078182" cy="400110"/>
          </a:xfrm>
          <a:prstGeom prst="rect">
            <a:avLst/>
          </a:prstGeom>
          <a:solidFill>
            <a:schemeClr val="accent3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/>
              <a:t>Hộp</a:t>
            </a:r>
            <a:r>
              <a:rPr lang="en-US" sz="2000" dirty="0"/>
              <a:t> </a:t>
            </a:r>
            <a:r>
              <a:rPr lang="en-US" sz="2000" dirty="0" err="1"/>
              <a:t>đựng</a:t>
            </a:r>
            <a:r>
              <a:rPr lang="en-US" sz="2000" dirty="0"/>
              <a:t> </a:t>
            </a:r>
            <a:r>
              <a:rPr lang="en-US" sz="2000" dirty="0" err="1"/>
              <a:t>phấn</a:t>
            </a:r>
            <a:endParaRPr lang="en-US" sz="2000" dirty="0"/>
          </a:p>
        </p:txBody>
      </p:sp>
    </p:spTree>
  </p:cSld>
  <p:clrMapOvr>
    <a:masterClrMapping/>
  </p:clrMapOvr>
  <p:transition spd="slow"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4" name="Google Shape;6394;p50"/>
          <p:cNvSpPr/>
          <p:nvPr/>
        </p:nvSpPr>
        <p:spPr>
          <a:xfrm>
            <a:off x="2363084" y="-21599"/>
            <a:ext cx="4417832" cy="1273217"/>
          </a:xfrm>
          <a:custGeom>
            <a:avLst/>
            <a:gdLst/>
            <a:ahLst/>
            <a:cxnLst/>
            <a:rect l="l" t="t" r="r" b="b"/>
            <a:pathLst>
              <a:path w="139982" h="33922" extrusionOk="0">
                <a:moveTo>
                  <a:pt x="917" y="1"/>
                </a:moveTo>
                <a:cubicBezTo>
                  <a:pt x="881" y="739"/>
                  <a:pt x="893" y="1501"/>
                  <a:pt x="857" y="2215"/>
                </a:cubicBezTo>
                <a:cubicBezTo>
                  <a:pt x="631" y="5430"/>
                  <a:pt x="381" y="8656"/>
                  <a:pt x="167" y="11871"/>
                </a:cubicBezTo>
                <a:cubicBezTo>
                  <a:pt x="83" y="13359"/>
                  <a:pt x="0" y="14860"/>
                  <a:pt x="48" y="16348"/>
                </a:cubicBezTo>
                <a:cubicBezTo>
                  <a:pt x="143" y="19646"/>
                  <a:pt x="286" y="22932"/>
                  <a:pt x="476" y="26218"/>
                </a:cubicBezTo>
                <a:cubicBezTo>
                  <a:pt x="536" y="27123"/>
                  <a:pt x="798" y="28040"/>
                  <a:pt x="1060" y="28909"/>
                </a:cubicBezTo>
                <a:cubicBezTo>
                  <a:pt x="1465" y="30242"/>
                  <a:pt x="2441" y="31028"/>
                  <a:pt x="3846" y="31350"/>
                </a:cubicBezTo>
                <a:cubicBezTo>
                  <a:pt x="5035" y="31639"/>
                  <a:pt x="6254" y="31697"/>
                  <a:pt x="7458" y="31697"/>
                </a:cubicBezTo>
                <a:cubicBezTo>
                  <a:pt x="7591" y="31697"/>
                  <a:pt x="7725" y="31696"/>
                  <a:pt x="7858" y="31695"/>
                </a:cubicBezTo>
                <a:cubicBezTo>
                  <a:pt x="10763" y="31647"/>
                  <a:pt x="13669" y="31612"/>
                  <a:pt x="16550" y="31493"/>
                </a:cubicBezTo>
                <a:cubicBezTo>
                  <a:pt x="23287" y="31200"/>
                  <a:pt x="30024" y="30827"/>
                  <a:pt x="36774" y="30827"/>
                </a:cubicBezTo>
                <a:cubicBezTo>
                  <a:pt x="38255" y="30827"/>
                  <a:pt x="39737" y="30845"/>
                  <a:pt x="41220" y="30885"/>
                </a:cubicBezTo>
                <a:cubicBezTo>
                  <a:pt x="46006" y="31016"/>
                  <a:pt x="50804" y="31195"/>
                  <a:pt x="55590" y="31397"/>
                </a:cubicBezTo>
                <a:cubicBezTo>
                  <a:pt x="60055" y="31576"/>
                  <a:pt x="64508" y="31802"/>
                  <a:pt x="68961" y="32052"/>
                </a:cubicBezTo>
                <a:cubicBezTo>
                  <a:pt x="73605" y="32326"/>
                  <a:pt x="78260" y="32624"/>
                  <a:pt x="82903" y="32981"/>
                </a:cubicBezTo>
                <a:cubicBezTo>
                  <a:pt x="88434" y="33405"/>
                  <a:pt x="93964" y="33657"/>
                  <a:pt x="99508" y="33657"/>
                </a:cubicBezTo>
                <a:cubicBezTo>
                  <a:pt x="100660" y="33657"/>
                  <a:pt x="101812" y="33646"/>
                  <a:pt x="102965" y="33624"/>
                </a:cubicBezTo>
                <a:cubicBezTo>
                  <a:pt x="104624" y="33591"/>
                  <a:pt x="106285" y="33575"/>
                  <a:pt x="107945" y="33575"/>
                </a:cubicBezTo>
                <a:cubicBezTo>
                  <a:pt x="111707" y="33575"/>
                  <a:pt x="115471" y="33657"/>
                  <a:pt x="119229" y="33814"/>
                </a:cubicBezTo>
                <a:cubicBezTo>
                  <a:pt x="120764" y="33876"/>
                  <a:pt x="122299" y="33922"/>
                  <a:pt x="123832" y="33922"/>
                </a:cubicBezTo>
                <a:cubicBezTo>
                  <a:pt x="125260" y="33922"/>
                  <a:pt x="126687" y="33882"/>
                  <a:pt x="128111" y="33779"/>
                </a:cubicBezTo>
                <a:cubicBezTo>
                  <a:pt x="129528" y="33683"/>
                  <a:pt x="130933" y="33481"/>
                  <a:pt x="132279" y="33088"/>
                </a:cubicBezTo>
                <a:cubicBezTo>
                  <a:pt x="132719" y="32945"/>
                  <a:pt x="133136" y="32814"/>
                  <a:pt x="133553" y="32636"/>
                </a:cubicBezTo>
                <a:cubicBezTo>
                  <a:pt x="136077" y="31576"/>
                  <a:pt x="137636" y="29778"/>
                  <a:pt x="137958" y="27135"/>
                </a:cubicBezTo>
                <a:cubicBezTo>
                  <a:pt x="138160" y="25361"/>
                  <a:pt x="138279" y="23587"/>
                  <a:pt x="138410" y="21801"/>
                </a:cubicBezTo>
                <a:cubicBezTo>
                  <a:pt x="138648" y="18812"/>
                  <a:pt x="138875" y="15800"/>
                  <a:pt x="139089" y="12812"/>
                </a:cubicBezTo>
                <a:cubicBezTo>
                  <a:pt x="139327" y="9454"/>
                  <a:pt x="139529" y="6073"/>
                  <a:pt x="139768" y="2703"/>
                </a:cubicBezTo>
                <a:cubicBezTo>
                  <a:pt x="139827" y="1810"/>
                  <a:pt x="139899" y="905"/>
                  <a:pt x="1399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95" name="Google Shape;6395;p50"/>
          <p:cNvGrpSpPr/>
          <p:nvPr/>
        </p:nvGrpSpPr>
        <p:grpSpPr>
          <a:xfrm>
            <a:off x="1715423" y="239949"/>
            <a:ext cx="938285" cy="871955"/>
            <a:chOff x="-3162300" y="362200"/>
            <a:chExt cx="385475" cy="358225"/>
          </a:xfrm>
        </p:grpSpPr>
        <p:sp>
          <p:nvSpPr>
            <p:cNvPr id="6396" name="Google Shape;6396;p50"/>
            <p:cNvSpPr/>
            <p:nvPr/>
          </p:nvSpPr>
          <p:spPr>
            <a:xfrm>
              <a:off x="-2804300" y="575975"/>
              <a:ext cx="2175" cy="2175"/>
            </a:xfrm>
            <a:custGeom>
              <a:avLst/>
              <a:gdLst/>
              <a:ahLst/>
              <a:cxnLst/>
              <a:rect l="l" t="t" r="r" b="b"/>
              <a:pathLst>
                <a:path w="87" h="87" extrusionOk="0">
                  <a:moveTo>
                    <a:pt x="60" y="1"/>
                  </a:moveTo>
                  <a:cubicBezTo>
                    <a:pt x="1" y="1"/>
                    <a:pt x="28" y="86"/>
                    <a:pt x="58" y="86"/>
                  </a:cubicBezTo>
                  <a:cubicBezTo>
                    <a:pt x="68" y="86"/>
                    <a:pt x="79" y="77"/>
                    <a:pt x="87" y="53"/>
                  </a:cubicBezTo>
                  <a:cubicBezTo>
                    <a:pt x="87" y="29"/>
                    <a:pt x="87" y="17"/>
                    <a:pt x="87" y="5"/>
                  </a:cubicBezTo>
                  <a:cubicBezTo>
                    <a:pt x="76" y="2"/>
                    <a:pt x="67" y="1"/>
                    <a:pt x="60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0"/>
            <p:cNvSpPr/>
            <p:nvPr/>
          </p:nvSpPr>
          <p:spPr>
            <a:xfrm>
              <a:off x="-3115575" y="493950"/>
              <a:ext cx="2400" cy="1600"/>
            </a:xfrm>
            <a:custGeom>
              <a:avLst/>
              <a:gdLst/>
              <a:ahLst/>
              <a:cxnLst/>
              <a:rect l="l" t="t" r="r" b="b"/>
              <a:pathLst>
                <a:path w="96" h="64" extrusionOk="0">
                  <a:moveTo>
                    <a:pt x="48" y="0"/>
                  </a:moveTo>
                  <a:lnTo>
                    <a:pt x="0" y="12"/>
                  </a:lnTo>
                  <a:cubicBezTo>
                    <a:pt x="20" y="45"/>
                    <a:pt x="36" y="63"/>
                    <a:pt x="52" y="63"/>
                  </a:cubicBezTo>
                  <a:cubicBezTo>
                    <a:pt x="66" y="63"/>
                    <a:pt x="79" y="51"/>
                    <a:pt x="96" y="24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0"/>
            <p:cNvSpPr/>
            <p:nvPr/>
          </p:nvSpPr>
          <p:spPr>
            <a:xfrm>
              <a:off x="-3096525" y="474900"/>
              <a:ext cx="2400" cy="1600"/>
            </a:xfrm>
            <a:custGeom>
              <a:avLst/>
              <a:gdLst/>
              <a:ahLst/>
              <a:cxnLst/>
              <a:rect l="l" t="t" r="r" b="b"/>
              <a:pathLst>
                <a:path w="96" h="64" extrusionOk="0">
                  <a:moveTo>
                    <a:pt x="60" y="0"/>
                  </a:moveTo>
                  <a:lnTo>
                    <a:pt x="0" y="12"/>
                  </a:lnTo>
                  <a:cubicBezTo>
                    <a:pt x="20" y="45"/>
                    <a:pt x="36" y="63"/>
                    <a:pt x="52" y="63"/>
                  </a:cubicBezTo>
                  <a:cubicBezTo>
                    <a:pt x="66" y="63"/>
                    <a:pt x="79" y="51"/>
                    <a:pt x="96" y="2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E39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0"/>
            <p:cNvSpPr/>
            <p:nvPr/>
          </p:nvSpPr>
          <p:spPr>
            <a:xfrm>
              <a:off x="-3162300" y="362200"/>
              <a:ext cx="382900" cy="358225"/>
            </a:xfrm>
            <a:custGeom>
              <a:avLst/>
              <a:gdLst/>
              <a:ahLst/>
              <a:cxnLst/>
              <a:rect l="l" t="t" r="r" b="b"/>
              <a:pathLst>
                <a:path w="15316" h="14329" extrusionOk="0">
                  <a:moveTo>
                    <a:pt x="9406" y="365"/>
                  </a:moveTo>
                  <a:lnTo>
                    <a:pt x="9382" y="413"/>
                  </a:lnTo>
                  <a:cubicBezTo>
                    <a:pt x="9382" y="413"/>
                    <a:pt x="9382" y="413"/>
                    <a:pt x="9382" y="401"/>
                  </a:cubicBezTo>
                  <a:cubicBezTo>
                    <a:pt x="9370" y="389"/>
                    <a:pt x="9382" y="377"/>
                    <a:pt x="9394" y="365"/>
                  </a:cubicBezTo>
                  <a:close/>
                  <a:moveTo>
                    <a:pt x="9168" y="758"/>
                  </a:moveTo>
                  <a:lnTo>
                    <a:pt x="9156" y="793"/>
                  </a:lnTo>
                  <a:cubicBezTo>
                    <a:pt x="9144" y="793"/>
                    <a:pt x="9132" y="805"/>
                    <a:pt x="9132" y="817"/>
                  </a:cubicBezTo>
                  <a:cubicBezTo>
                    <a:pt x="9084" y="793"/>
                    <a:pt x="9061" y="770"/>
                    <a:pt x="9108" y="758"/>
                  </a:cubicBezTo>
                  <a:close/>
                  <a:moveTo>
                    <a:pt x="9061" y="865"/>
                  </a:moveTo>
                  <a:cubicBezTo>
                    <a:pt x="9073" y="865"/>
                    <a:pt x="9073" y="877"/>
                    <a:pt x="9084" y="877"/>
                  </a:cubicBezTo>
                  <a:lnTo>
                    <a:pt x="9096" y="877"/>
                  </a:lnTo>
                  <a:lnTo>
                    <a:pt x="9084" y="889"/>
                  </a:lnTo>
                  <a:cubicBezTo>
                    <a:pt x="9084" y="877"/>
                    <a:pt x="9073" y="877"/>
                    <a:pt x="9061" y="865"/>
                  </a:cubicBezTo>
                  <a:close/>
                  <a:moveTo>
                    <a:pt x="10585" y="889"/>
                  </a:moveTo>
                  <a:lnTo>
                    <a:pt x="10585" y="889"/>
                  </a:lnTo>
                  <a:cubicBezTo>
                    <a:pt x="10583" y="890"/>
                    <a:pt x="10581" y="890"/>
                    <a:pt x="10579" y="891"/>
                  </a:cubicBezTo>
                  <a:lnTo>
                    <a:pt x="10579" y="891"/>
                  </a:lnTo>
                  <a:cubicBezTo>
                    <a:pt x="10581" y="891"/>
                    <a:pt x="10583" y="890"/>
                    <a:pt x="10585" y="889"/>
                  </a:cubicBezTo>
                  <a:close/>
                  <a:moveTo>
                    <a:pt x="8942" y="936"/>
                  </a:moveTo>
                  <a:cubicBezTo>
                    <a:pt x="8977" y="960"/>
                    <a:pt x="9001" y="972"/>
                    <a:pt x="9037" y="972"/>
                  </a:cubicBezTo>
                  <a:cubicBezTo>
                    <a:pt x="9013" y="1020"/>
                    <a:pt x="8989" y="1067"/>
                    <a:pt x="8965" y="1115"/>
                  </a:cubicBezTo>
                  <a:cubicBezTo>
                    <a:pt x="8930" y="1044"/>
                    <a:pt x="8882" y="1008"/>
                    <a:pt x="8918" y="936"/>
                  </a:cubicBezTo>
                  <a:close/>
                  <a:moveTo>
                    <a:pt x="8894" y="1174"/>
                  </a:moveTo>
                  <a:cubicBezTo>
                    <a:pt x="8882" y="1186"/>
                    <a:pt x="8870" y="1198"/>
                    <a:pt x="8870" y="1222"/>
                  </a:cubicBezTo>
                  <a:lnTo>
                    <a:pt x="8858" y="1222"/>
                  </a:lnTo>
                  <a:cubicBezTo>
                    <a:pt x="8858" y="1198"/>
                    <a:pt x="8846" y="1198"/>
                    <a:pt x="8846" y="1174"/>
                  </a:cubicBezTo>
                  <a:close/>
                  <a:moveTo>
                    <a:pt x="10823" y="1413"/>
                  </a:moveTo>
                  <a:lnTo>
                    <a:pt x="10835" y="1425"/>
                  </a:lnTo>
                  <a:lnTo>
                    <a:pt x="10823" y="1425"/>
                  </a:lnTo>
                  <a:cubicBezTo>
                    <a:pt x="10823" y="1413"/>
                    <a:pt x="10823" y="1413"/>
                    <a:pt x="10823" y="1413"/>
                  </a:cubicBezTo>
                  <a:close/>
                  <a:moveTo>
                    <a:pt x="8834" y="1317"/>
                  </a:moveTo>
                  <a:lnTo>
                    <a:pt x="8799" y="1401"/>
                  </a:lnTo>
                  <a:cubicBezTo>
                    <a:pt x="8787" y="1413"/>
                    <a:pt x="8775" y="1425"/>
                    <a:pt x="8763" y="1436"/>
                  </a:cubicBezTo>
                  <a:lnTo>
                    <a:pt x="8763" y="1413"/>
                  </a:lnTo>
                  <a:cubicBezTo>
                    <a:pt x="8763" y="1377"/>
                    <a:pt x="8763" y="1365"/>
                    <a:pt x="8811" y="1341"/>
                  </a:cubicBezTo>
                  <a:cubicBezTo>
                    <a:pt x="8811" y="1341"/>
                    <a:pt x="8823" y="1329"/>
                    <a:pt x="8834" y="1317"/>
                  </a:cubicBezTo>
                  <a:close/>
                  <a:moveTo>
                    <a:pt x="8721" y="1436"/>
                  </a:moveTo>
                  <a:cubicBezTo>
                    <a:pt x="8734" y="1436"/>
                    <a:pt x="8750" y="1469"/>
                    <a:pt x="8759" y="1488"/>
                  </a:cubicBezTo>
                  <a:lnTo>
                    <a:pt x="8759" y="1488"/>
                  </a:lnTo>
                  <a:cubicBezTo>
                    <a:pt x="8738" y="1512"/>
                    <a:pt x="8727" y="1545"/>
                    <a:pt x="8715" y="1567"/>
                  </a:cubicBezTo>
                  <a:cubicBezTo>
                    <a:pt x="8703" y="1532"/>
                    <a:pt x="8703" y="1496"/>
                    <a:pt x="8703" y="1472"/>
                  </a:cubicBezTo>
                  <a:cubicBezTo>
                    <a:pt x="8707" y="1446"/>
                    <a:pt x="8713" y="1436"/>
                    <a:pt x="8721" y="1436"/>
                  </a:cubicBezTo>
                  <a:close/>
                  <a:moveTo>
                    <a:pt x="8656" y="1591"/>
                  </a:moveTo>
                  <a:lnTo>
                    <a:pt x="8680" y="1603"/>
                  </a:lnTo>
                  <a:cubicBezTo>
                    <a:pt x="8680" y="1615"/>
                    <a:pt x="8680" y="1627"/>
                    <a:pt x="8692" y="1627"/>
                  </a:cubicBezTo>
                  <a:cubicBezTo>
                    <a:pt x="8656" y="1710"/>
                    <a:pt x="8632" y="1782"/>
                    <a:pt x="8596" y="1865"/>
                  </a:cubicBezTo>
                  <a:cubicBezTo>
                    <a:pt x="8596" y="1829"/>
                    <a:pt x="8561" y="1841"/>
                    <a:pt x="8549" y="1806"/>
                  </a:cubicBezTo>
                  <a:cubicBezTo>
                    <a:pt x="8537" y="1782"/>
                    <a:pt x="8573" y="1746"/>
                    <a:pt x="8549" y="1734"/>
                  </a:cubicBezTo>
                  <a:lnTo>
                    <a:pt x="8549" y="1734"/>
                  </a:lnTo>
                  <a:cubicBezTo>
                    <a:pt x="8563" y="1739"/>
                    <a:pt x="8572" y="1744"/>
                    <a:pt x="8579" y="1744"/>
                  </a:cubicBezTo>
                  <a:cubicBezTo>
                    <a:pt x="8588" y="1744"/>
                    <a:pt x="8594" y="1734"/>
                    <a:pt x="8608" y="1698"/>
                  </a:cubicBezTo>
                  <a:lnTo>
                    <a:pt x="8656" y="1591"/>
                  </a:lnTo>
                  <a:close/>
                  <a:moveTo>
                    <a:pt x="8406" y="2210"/>
                  </a:moveTo>
                  <a:cubicBezTo>
                    <a:pt x="8428" y="2210"/>
                    <a:pt x="8451" y="2232"/>
                    <a:pt x="8473" y="2234"/>
                  </a:cubicBezTo>
                  <a:lnTo>
                    <a:pt x="8473" y="2234"/>
                  </a:lnTo>
                  <a:cubicBezTo>
                    <a:pt x="8463" y="2266"/>
                    <a:pt x="8452" y="2298"/>
                    <a:pt x="8442" y="2329"/>
                  </a:cubicBezTo>
                  <a:cubicBezTo>
                    <a:pt x="8442" y="2306"/>
                    <a:pt x="8418" y="2210"/>
                    <a:pt x="8406" y="2210"/>
                  </a:cubicBezTo>
                  <a:close/>
                  <a:moveTo>
                    <a:pt x="8203" y="2460"/>
                  </a:moveTo>
                  <a:lnTo>
                    <a:pt x="8203" y="2460"/>
                  </a:lnTo>
                  <a:cubicBezTo>
                    <a:pt x="8206" y="2462"/>
                    <a:pt x="8209" y="2463"/>
                    <a:pt x="8213" y="2465"/>
                  </a:cubicBezTo>
                  <a:lnTo>
                    <a:pt x="8213" y="2465"/>
                  </a:lnTo>
                  <a:cubicBezTo>
                    <a:pt x="8210" y="2463"/>
                    <a:pt x="8207" y="2462"/>
                    <a:pt x="8203" y="2460"/>
                  </a:cubicBezTo>
                  <a:close/>
                  <a:moveTo>
                    <a:pt x="8402" y="2484"/>
                  </a:moveTo>
                  <a:cubicBezTo>
                    <a:pt x="8391" y="2516"/>
                    <a:pt x="8382" y="2549"/>
                    <a:pt x="8382" y="2591"/>
                  </a:cubicBezTo>
                  <a:cubicBezTo>
                    <a:pt x="8358" y="2556"/>
                    <a:pt x="8346" y="2532"/>
                    <a:pt x="8334" y="2496"/>
                  </a:cubicBezTo>
                  <a:cubicBezTo>
                    <a:pt x="8357" y="2496"/>
                    <a:pt x="8379" y="2485"/>
                    <a:pt x="8402" y="2484"/>
                  </a:cubicBezTo>
                  <a:close/>
                  <a:moveTo>
                    <a:pt x="11418" y="2627"/>
                  </a:moveTo>
                  <a:cubicBezTo>
                    <a:pt x="11430" y="2639"/>
                    <a:pt x="11430" y="2639"/>
                    <a:pt x="11430" y="2639"/>
                  </a:cubicBezTo>
                  <a:lnTo>
                    <a:pt x="11442" y="2639"/>
                  </a:lnTo>
                  <a:cubicBezTo>
                    <a:pt x="11454" y="2651"/>
                    <a:pt x="11454" y="2663"/>
                    <a:pt x="11442" y="2675"/>
                  </a:cubicBezTo>
                  <a:lnTo>
                    <a:pt x="11418" y="2627"/>
                  </a:lnTo>
                  <a:close/>
                  <a:moveTo>
                    <a:pt x="11668" y="2675"/>
                  </a:moveTo>
                  <a:lnTo>
                    <a:pt x="11668" y="2675"/>
                  </a:lnTo>
                  <a:cubicBezTo>
                    <a:pt x="11667" y="2676"/>
                    <a:pt x="11667" y="2678"/>
                    <a:pt x="11667" y="2680"/>
                  </a:cubicBezTo>
                  <a:lnTo>
                    <a:pt x="11667" y="2680"/>
                  </a:lnTo>
                  <a:cubicBezTo>
                    <a:pt x="11667" y="2678"/>
                    <a:pt x="11668" y="2677"/>
                    <a:pt x="11668" y="2675"/>
                  </a:cubicBezTo>
                  <a:close/>
                  <a:moveTo>
                    <a:pt x="11580" y="2803"/>
                  </a:moveTo>
                  <a:cubicBezTo>
                    <a:pt x="11585" y="2803"/>
                    <a:pt x="11590" y="2804"/>
                    <a:pt x="11597" y="2806"/>
                  </a:cubicBezTo>
                  <a:lnTo>
                    <a:pt x="11609" y="2806"/>
                  </a:lnTo>
                  <a:cubicBezTo>
                    <a:pt x="11632" y="2818"/>
                    <a:pt x="11668" y="2818"/>
                    <a:pt x="11692" y="2818"/>
                  </a:cubicBezTo>
                  <a:cubicBezTo>
                    <a:pt x="11674" y="2827"/>
                    <a:pt x="11656" y="2849"/>
                    <a:pt x="11638" y="2849"/>
                  </a:cubicBezTo>
                  <a:cubicBezTo>
                    <a:pt x="11632" y="2849"/>
                    <a:pt x="11626" y="2847"/>
                    <a:pt x="11621" y="2841"/>
                  </a:cubicBezTo>
                  <a:cubicBezTo>
                    <a:pt x="11569" y="2831"/>
                    <a:pt x="11553" y="2803"/>
                    <a:pt x="11580" y="2803"/>
                  </a:cubicBezTo>
                  <a:close/>
                  <a:moveTo>
                    <a:pt x="8345" y="2699"/>
                  </a:moveTo>
                  <a:lnTo>
                    <a:pt x="8345" y="2699"/>
                  </a:lnTo>
                  <a:cubicBezTo>
                    <a:pt x="8343" y="2718"/>
                    <a:pt x="8334" y="2738"/>
                    <a:pt x="8334" y="2758"/>
                  </a:cubicBezTo>
                  <a:lnTo>
                    <a:pt x="8322" y="2758"/>
                  </a:lnTo>
                  <a:cubicBezTo>
                    <a:pt x="8322" y="2758"/>
                    <a:pt x="8322" y="2770"/>
                    <a:pt x="8334" y="2770"/>
                  </a:cubicBezTo>
                  <a:cubicBezTo>
                    <a:pt x="8322" y="2806"/>
                    <a:pt x="8322" y="2841"/>
                    <a:pt x="8311" y="2877"/>
                  </a:cubicBezTo>
                  <a:cubicBezTo>
                    <a:pt x="8287" y="2853"/>
                    <a:pt x="8239" y="2829"/>
                    <a:pt x="8239" y="2794"/>
                  </a:cubicBezTo>
                  <a:cubicBezTo>
                    <a:pt x="8228" y="2715"/>
                    <a:pt x="8280" y="2700"/>
                    <a:pt x="8345" y="2699"/>
                  </a:cubicBezTo>
                  <a:close/>
                  <a:moveTo>
                    <a:pt x="11755" y="2886"/>
                  </a:moveTo>
                  <a:cubicBezTo>
                    <a:pt x="11758" y="2886"/>
                    <a:pt x="11761" y="2887"/>
                    <a:pt x="11763" y="2889"/>
                  </a:cubicBezTo>
                  <a:cubicBezTo>
                    <a:pt x="11787" y="2901"/>
                    <a:pt x="11775" y="2949"/>
                    <a:pt x="11775" y="2960"/>
                  </a:cubicBezTo>
                  <a:cubicBezTo>
                    <a:pt x="11787" y="2972"/>
                    <a:pt x="11799" y="2984"/>
                    <a:pt x="11811" y="2996"/>
                  </a:cubicBezTo>
                  <a:lnTo>
                    <a:pt x="11799" y="2996"/>
                  </a:lnTo>
                  <a:lnTo>
                    <a:pt x="11692" y="2925"/>
                  </a:lnTo>
                  <a:cubicBezTo>
                    <a:pt x="11711" y="2905"/>
                    <a:pt x="11739" y="2886"/>
                    <a:pt x="11755" y="2886"/>
                  </a:cubicBezTo>
                  <a:close/>
                  <a:moveTo>
                    <a:pt x="8256" y="2988"/>
                  </a:moveTo>
                  <a:cubicBezTo>
                    <a:pt x="8269" y="2996"/>
                    <a:pt x="8288" y="2996"/>
                    <a:pt x="8299" y="2996"/>
                  </a:cubicBezTo>
                  <a:cubicBezTo>
                    <a:pt x="8287" y="3032"/>
                    <a:pt x="8287" y="3068"/>
                    <a:pt x="8275" y="3103"/>
                  </a:cubicBezTo>
                  <a:cubicBezTo>
                    <a:pt x="8275" y="3091"/>
                    <a:pt x="8275" y="3079"/>
                    <a:pt x="8263" y="3079"/>
                  </a:cubicBezTo>
                  <a:cubicBezTo>
                    <a:pt x="8229" y="3046"/>
                    <a:pt x="8281" y="3012"/>
                    <a:pt x="8256" y="2988"/>
                  </a:cubicBezTo>
                  <a:close/>
                  <a:moveTo>
                    <a:pt x="8180" y="3091"/>
                  </a:moveTo>
                  <a:lnTo>
                    <a:pt x="8180" y="3139"/>
                  </a:lnTo>
                  <a:lnTo>
                    <a:pt x="8132" y="3139"/>
                  </a:lnTo>
                  <a:cubicBezTo>
                    <a:pt x="8156" y="3127"/>
                    <a:pt x="8168" y="3103"/>
                    <a:pt x="8180" y="3091"/>
                  </a:cubicBezTo>
                  <a:close/>
                  <a:moveTo>
                    <a:pt x="7907" y="3127"/>
                  </a:moveTo>
                  <a:cubicBezTo>
                    <a:pt x="7924" y="3127"/>
                    <a:pt x="7936" y="3133"/>
                    <a:pt x="7941" y="3151"/>
                  </a:cubicBezTo>
                  <a:lnTo>
                    <a:pt x="7930" y="3151"/>
                  </a:lnTo>
                  <a:lnTo>
                    <a:pt x="7894" y="3163"/>
                  </a:lnTo>
                  <a:lnTo>
                    <a:pt x="7846" y="3139"/>
                  </a:lnTo>
                  <a:cubicBezTo>
                    <a:pt x="7870" y="3133"/>
                    <a:pt x="7891" y="3127"/>
                    <a:pt x="7907" y="3127"/>
                  </a:cubicBezTo>
                  <a:close/>
                  <a:moveTo>
                    <a:pt x="8013" y="3151"/>
                  </a:moveTo>
                  <a:cubicBezTo>
                    <a:pt x="8025" y="3151"/>
                    <a:pt x="8049" y="3151"/>
                    <a:pt x="8061" y="3163"/>
                  </a:cubicBezTo>
                  <a:lnTo>
                    <a:pt x="7930" y="3187"/>
                  </a:lnTo>
                  <a:cubicBezTo>
                    <a:pt x="7953" y="3175"/>
                    <a:pt x="7977" y="3163"/>
                    <a:pt x="8013" y="3163"/>
                  </a:cubicBezTo>
                  <a:lnTo>
                    <a:pt x="8013" y="3151"/>
                  </a:lnTo>
                  <a:close/>
                  <a:moveTo>
                    <a:pt x="7489" y="3270"/>
                  </a:moveTo>
                  <a:cubicBezTo>
                    <a:pt x="7489" y="3282"/>
                    <a:pt x="7501" y="3282"/>
                    <a:pt x="7525" y="3282"/>
                  </a:cubicBezTo>
                  <a:lnTo>
                    <a:pt x="7492" y="3290"/>
                  </a:lnTo>
                  <a:lnTo>
                    <a:pt x="7492" y="3290"/>
                  </a:lnTo>
                  <a:cubicBezTo>
                    <a:pt x="7491" y="3288"/>
                    <a:pt x="7491" y="3285"/>
                    <a:pt x="7489" y="3282"/>
                  </a:cubicBezTo>
                  <a:lnTo>
                    <a:pt x="7489" y="3270"/>
                  </a:lnTo>
                  <a:close/>
                  <a:moveTo>
                    <a:pt x="7342" y="3269"/>
                  </a:moveTo>
                  <a:cubicBezTo>
                    <a:pt x="7367" y="3269"/>
                    <a:pt x="7428" y="3291"/>
                    <a:pt x="7464" y="3297"/>
                  </a:cubicBezTo>
                  <a:lnTo>
                    <a:pt x="7464" y="3297"/>
                  </a:lnTo>
                  <a:lnTo>
                    <a:pt x="7430" y="3306"/>
                  </a:lnTo>
                  <a:lnTo>
                    <a:pt x="7370" y="3306"/>
                  </a:lnTo>
                  <a:cubicBezTo>
                    <a:pt x="7358" y="3306"/>
                    <a:pt x="7346" y="3294"/>
                    <a:pt x="7334" y="3270"/>
                  </a:cubicBezTo>
                  <a:cubicBezTo>
                    <a:pt x="7336" y="3269"/>
                    <a:pt x="7339" y="3269"/>
                    <a:pt x="7342" y="3269"/>
                  </a:cubicBezTo>
                  <a:close/>
                  <a:moveTo>
                    <a:pt x="7239" y="3306"/>
                  </a:moveTo>
                  <a:cubicBezTo>
                    <a:pt x="7249" y="3306"/>
                    <a:pt x="7276" y="3306"/>
                    <a:pt x="7306" y="3320"/>
                  </a:cubicBezTo>
                  <a:lnTo>
                    <a:pt x="7306" y="3320"/>
                  </a:lnTo>
                  <a:cubicBezTo>
                    <a:pt x="7283" y="3330"/>
                    <a:pt x="7262" y="3330"/>
                    <a:pt x="7251" y="3341"/>
                  </a:cubicBezTo>
                  <a:cubicBezTo>
                    <a:pt x="7239" y="3330"/>
                    <a:pt x="7239" y="3318"/>
                    <a:pt x="7239" y="3306"/>
                  </a:cubicBezTo>
                  <a:close/>
                  <a:moveTo>
                    <a:pt x="7239" y="3365"/>
                  </a:moveTo>
                  <a:lnTo>
                    <a:pt x="7239" y="3377"/>
                  </a:lnTo>
                  <a:lnTo>
                    <a:pt x="7215" y="3377"/>
                  </a:lnTo>
                  <a:lnTo>
                    <a:pt x="7215" y="3365"/>
                  </a:lnTo>
                  <a:close/>
                  <a:moveTo>
                    <a:pt x="12619" y="3335"/>
                  </a:moveTo>
                  <a:cubicBezTo>
                    <a:pt x="12625" y="3335"/>
                    <a:pt x="12633" y="3337"/>
                    <a:pt x="12644" y="3341"/>
                  </a:cubicBezTo>
                  <a:lnTo>
                    <a:pt x="12656" y="3341"/>
                  </a:lnTo>
                  <a:cubicBezTo>
                    <a:pt x="12705" y="3361"/>
                    <a:pt x="12690" y="3396"/>
                    <a:pt x="12658" y="3396"/>
                  </a:cubicBezTo>
                  <a:cubicBezTo>
                    <a:pt x="12650" y="3396"/>
                    <a:pt x="12642" y="3394"/>
                    <a:pt x="12633" y="3389"/>
                  </a:cubicBezTo>
                  <a:cubicBezTo>
                    <a:pt x="12613" y="3370"/>
                    <a:pt x="12594" y="3335"/>
                    <a:pt x="12619" y="3335"/>
                  </a:cubicBezTo>
                  <a:close/>
                  <a:moveTo>
                    <a:pt x="7144" y="3353"/>
                  </a:moveTo>
                  <a:cubicBezTo>
                    <a:pt x="7132" y="3365"/>
                    <a:pt x="7120" y="3389"/>
                    <a:pt x="7120" y="3401"/>
                  </a:cubicBezTo>
                  <a:cubicBezTo>
                    <a:pt x="7084" y="3389"/>
                    <a:pt x="7037" y="3353"/>
                    <a:pt x="7120" y="3353"/>
                  </a:cubicBezTo>
                  <a:close/>
                  <a:moveTo>
                    <a:pt x="6884" y="3378"/>
                  </a:moveTo>
                  <a:cubicBezTo>
                    <a:pt x="6943" y="3389"/>
                    <a:pt x="7002" y="3401"/>
                    <a:pt x="7060" y="3425"/>
                  </a:cubicBezTo>
                  <a:lnTo>
                    <a:pt x="7049" y="3425"/>
                  </a:lnTo>
                  <a:lnTo>
                    <a:pt x="6989" y="3449"/>
                  </a:lnTo>
                  <a:cubicBezTo>
                    <a:pt x="6982" y="3445"/>
                    <a:pt x="6975" y="3444"/>
                    <a:pt x="6968" y="3444"/>
                  </a:cubicBezTo>
                  <a:cubicBezTo>
                    <a:pt x="6952" y="3444"/>
                    <a:pt x="6938" y="3452"/>
                    <a:pt x="6929" y="3460"/>
                  </a:cubicBezTo>
                  <a:cubicBezTo>
                    <a:pt x="6929" y="3427"/>
                    <a:pt x="6898" y="3383"/>
                    <a:pt x="6884" y="3378"/>
                  </a:cubicBezTo>
                  <a:close/>
                  <a:moveTo>
                    <a:pt x="13156" y="3472"/>
                  </a:moveTo>
                  <a:cubicBezTo>
                    <a:pt x="13155" y="3474"/>
                    <a:pt x="13153" y="3476"/>
                    <a:pt x="13152" y="3478"/>
                  </a:cubicBezTo>
                  <a:lnTo>
                    <a:pt x="13152" y="3478"/>
                  </a:lnTo>
                  <a:lnTo>
                    <a:pt x="13156" y="3472"/>
                  </a:lnTo>
                  <a:close/>
                  <a:moveTo>
                    <a:pt x="6727" y="3532"/>
                  </a:moveTo>
                  <a:lnTo>
                    <a:pt x="6656" y="3568"/>
                  </a:lnTo>
                  <a:lnTo>
                    <a:pt x="6644" y="3556"/>
                  </a:lnTo>
                  <a:lnTo>
                    <a:pt x="6620" y="3556"/>
                  </a:lnTo>
                  <a:cubicBezTo>
                    <a:pt x="6656" y="3544"/>
                    <a:pt x="6679" y="3532"/>
                    <a:pt x="6715" y="3532"/>
                  </a:cubicBezTo>
                  <a:close/>
                  <a:moveTo>
                    <a:pt x="12954" y="3568"/>
                  </a:moveTo>
                  <a:cubicBezTo>
                    <a:pt x="12966" y="3568"/>
                    <a:pt x="12978" y="3591"/>
                    <a:pt x="12990" y="3615"/>
                  </a:cubicBezTo>
                  <a:lnTo>
                    <a:pt x="12978" y="3639"/>
                  </a:lnTo>
                  <a:lnTo>
                    <a:pt x="12930" y="3615"/>
                  </a:lnTo>
                  <a:cubicBezTo>
                    <a:pt x="12930" y="3603"/>
                    <a:pt x="12942" y="3580"/>
                    <a:pt x="12954" y="3580"/>
                  </a:cubicBezTo>
                  <a:lnTo>
                    <a:pt x="12954" y="3568"/>
                  </a:lnTo>
                  <a:close/>
                  <a:moveTo>
                    <a:pt x="6442" y="3601"/>
                  </a:moveTo>
                  <a:lnTo>
                    <a:pt x="6442" y="3601"/>
                  </a:lnTo>
                  <a:cubicBezTo>
                    <a:pt x="6435" y="3616"/>
                    <a:pt x="6429" y="3630"/>
                    <a:pt x="6429" y="3639"/>
                  </a:cubicBezTo>
                  <a:lnTo>
                    <a:pt x="6370" y="3675"/>
                  </a:lnTo>
                  <a:cubicBezTo>
                    <a:pt x="6397" y="3648"/>
                    <a:pt x="6420" y="3624"/>
                    <a:pt x="6442" y="3601"/>
                  </a:cubicBezTo>
                  <a:close/>
                  <a:moveTo>
                    <a:pt x="13061" y="3651"/>
                  </a:moveTo>
                  <a:cubicBezTo>
                    <a:pt x="13085" y="3651"/>
                    <a:pt x="13109" y="3663"/>
                    <a:pt x="13121" y="3687"/>
                  </a:cubicBezTo>
                  <a:cubicBezTo>
                    <a:pt x="13133" y="3699"/>
                    <a:pt x="13133" y="3711"/>
                    <a:pt x="13121" y="3722"/>
                  </a:cubicBezTo>
                  <a:lnTo>
                    <a:pt x="13049" y="3675"/>
                  </a:lnTo>
                  <a:cubicBezTo>
                    <a:pt x="13037" y="3675"/>
                    <a:pt x="13037" y="3651"/>
                    <a:pt x="13049" y="3651"/>
                  </a:cubicBezTo>
                  <a:close/>
                  <a:moveTo>
                    <a:pt x="5834" y="3841"/>
                  </a:moveTo>
                  <a:cubicBezTo>
                    <a:pt x="5842" y="3857"/>
                    <a:pt x="5855" y="3868"/>
                    <a:pt x="5874" y="3873"/>
                  </a:cubicBezTo>
                  <a:lnTo>
                    <a:pt x="5874" y="3873"/>
                  </a:lnTo>
                  <a:lnTo>
                    <a:pt x="5870" y="3877"/>
                  </a:lnTo>
                  <a:lnTo>
                    <a:pt x="5810" y="3889"/>
                  </a:lnTo>
                  <a:cubicBezTo>
                    <a:pt x="5822" y="3877"/>
                    <a:pt x="5834" y="3853"/>
                    <a:pt x="5834" y="3841"/>
                  </a:cubicBezTo>
                  <a:close/>
                  <a:moveTo>
                    <a:pt x="381" y="4032"/>
                  </a:moveTo>
                  <a:cubicBezTo>
                    <a:pt x="420" y="4032"/>
                    <a:pt x="433" y="4037"/>
                    <a:pt x="445" y="4044"/>
                  </a:cubicBezTo>
                  <a:lnTo>
                    <a:pt x="441" y="4044"/>
                  </a:lnTo>
                  <a:cubicBezTo>
                    <a:pt x="428" y="4041"/>
                    <a:pt x="419" y="4040"/>
                    <a:pt x="411" y="4040"/>
                  </a:cubicBezTo>
                  <a:cubicBezTo>
                    <a:pt x="391" y="4040"/>
                    <a:pt x="385" y="4047"/>
                    <a:pt x="369" y="4047"/>
                  </a:cubicBezTo>
                  <a:cubicBezTo>
                    <a:pt x="363" y="4047"/>
                    <a:pt x="355" y="4046"/>
                    <a:pt x="345" y="4044"/>
                  </a:cubicBezTo>
                  <a:cubicBezTo>
                    <a:pt x="357" y="4044"/>
                    <a:pt x="369" y="4032"/>
                    <a:pt x="381" y="4032"/>
                  </a:cubicBezTo>
                  <a:close/>
                  <a:moveTo>
                    <a:pt x="333" y="4093"/>
                  </a:moveTo>
                  <a:lnTo>
                    <a:pt x="333" y="4115"/>
                  </a:lnTo>
                  <a:cubicBezTo>
                    <a:pt x="333" y="4115"/>
                    <a:pt x="333" y="4115"/>
                    <a:pt x="333" y="4127"/>
                  </a:cubicBezTo>
                  <a:cubicBezTo>
                    <a:pt x="314" y="4127"/>
                    <a:pt x="318" y="4111"/>
                    <a:pt x="333" y="4093"/>
                  </a:cubicBezTo>
                  <a:close/>
                  <a:moveTo>
                    <a:pt x="776" y="4056"/>
                  </a:moveTo>
                  <a:cubicBezTo>
                    <a:pt x="848" y="4056"/>
                    <a:pt x="963" y="4094"/>
                    <a:pt x="1000" y="4103"/>
                  </a:cubicBezTo>
                  <a:cubicBezTo>
                    <a:pt x="1048" y="4127"/>
                    <a:pt x="1048" y="4127"/>
                    <a:pt x="1048" y="4139"/>
                  </a:cubicBezTo>
                  <a:lnTo>
                    <a:pt x="953" y="4127"/>
                  </a:lnTo>
                  <a:cubicBezTo>
                    <a:pt x="953" y="4127"/>
                    <a:pt x="964" y="4115"/>
                    <a:pt x="964" y="4103"/>
                  </a:cubicBezTo>
                  <a:lnTo>
                    <a:pt x="964" y="4103"/>
                  </a:lnTo>
                  <a:cubicBezTo>
                    <a:pt x="964" y="4103"/>
                    <a:pt x="952" y="4115"/>
                    <a:pt x="929" y="4115"/>
                  </a:cubicBezTo>
                  <a:cubicBezTo>
                    <a:pt x="865" y="4105"/>
                    <a:pt x="792" y="4094"/>
                    <a:pt x="734" y="4083"/>
                  </a:cubicBezTo>
                  <a:lnTo>
                    <a:pt x="734" y="4083"/>
                  </a:lnTo>
                  <a:lnTo>
                    <a:pt x="726" y="4068"/>
                  </a:lnTo>
                  <a:cubicBezTo>
                    <a:pt x="737" y="4060"/>
                    <a:pt x="754" y="4056"/>
                    <a:pt x="776" y="4056"/>
                  </a:cubicBezTo>
                  <a:close/>
                  <a:moveTo>
                    <a:pt x="1203" y="4092"/>
                  </a:moveTo>
                  <a:cubicBezTo>
                    <a:pt x="1257" y="4102"/>
                    <a:pt x="1232" y="4153"/>
                    <a:pt x="1191" y="4153"/>
                  </a:cubicBezTo>
                  <a:cubicBezTo>
                    <a:pt x="1187" y="4153"/>
                    <a:pt x="1183" y="4152"/>
                    <a:pt x="1179" y="4151"/>
                  </a:cubicBezTo>
                  <a:cubicBezTo>
                    <a:pt x="1168" y="4140"/>
                    <a:pt x="1139" y="4102"/>
                    <a:pt x="1183" y="4102"/>
                  </a:cubicBezTo>
                  <a:cubicBezTo>
                    <a:pt x="1188" y="4102"/>
                    <a:pt x="1195" y="4102"/>
                    <a:pt x="1203" y="4103"/>
                  </a:cubicBezTo>
                  <a:lnTo>
                    <a:pt x="1203" y="4092"/>
                  </a:lnTo>
                  <a:close/>
                  <a:moveTo>
                    <a:pt x="1426" y="4193"/>
                  </a:moveTo>
                  <a:cubicBezTo>
                    <a:pt x="1431" y="4193"/>
                    <a:pt x="1437" y="4195"/>
                    <a:pt x="1441" y="4199"/>
                  </a:cubicBezTo>
                  <a:cubicBezTo>
                    <a:pt x="1476" y="4199"/>
                    <a:pt x="1524" y="4222"/>
                    <a:pt x="1560" y="4246"/>
                  </a:cubicBezTo>
                  <a:cubicBezTo>
                    <a:pt x="1504" y="4230"/>
                    <a:pt x="1449" y="4215"/>
                    <a:pt x="1393" y="4199"/>
                  </a:cubicBezTo>
                  <a:cubicBezTo>
                    <a:pt x="1401" y="4199"/>
                    <a:pt x="1414" y="4193"/>
                    <a:pt x="1426" y="4193"/>
                  </a:cubicBezTo>
                  <a:close/>
                  <a:moveTo>
                    <a:pt x="4826" y="4348"/>
                  </a:moveTo>
                  <a:cubicBezTo>
                    <a:pt x="4831" y="4348"/>
                    <a:pt x="4838" y="4349"/>
                    <a:pt x="4846" y="4353"/>
                  </a:cubicBezTo>
                  <a:lnTo>
                    <a:pt x="4763" y="4389"/>
                  </a:lnTo>
                  <a:cubicBezTo>
                    <a:pt x="4774" y="4377"/>
                    <a:pt x="4798" y="4365"/>
                    <a:pt x="4810" y="4365"/>
                  </a:cubicBezTo>
                  <a:lnTo>
                    <a:pt x="4798" y="4353"/>
                  </a:lnTo>
                  <a:cubicBezTo>
                    <a:pt x="4806" y="4353"/>
                    <a:pt x="4814" y="4348"/>
                    <a:pt x="4826" y="4348"/>
                  </a:cubicBezTo>
                  <a:close/>
                  <a:moveTo>
                    <a:pt x="286" y="4336"/>
                  </a:moveTo>
                  <a:lnTo>
                    <a:pt x="286" y="4413"/>
                  </a:lnTo>
                  <a:cubicBezTo>
                    <a:pt x="265" y="4392"/>
                    <a:pt x="262" y="4353"/>
                    <a:pt x="286" y="4336"/>
                  </a:cubicBezTo>
                  <a:close/>
                  <a:moveTo>
                    <a:pt x="14049" y="4413"/>
                  </a:moveTo>
                  <a:lnTo>
                    <a:pt x="14145" y="4425"/>
                  </a:lnTo>
                  <a:cubicBezTo>
                    <a:pt x="14121" y="4449"/>
                    <a:pt x="14133" y="4473"/>
                    <a:pt x="14145" y="4508"/>
                  </a:cubicBezTo>
                  <a:cubicBezTo>
                    <a:pt x="14109" y="4473"/>
                    <a:pt x="14073" y="4437"/>
                    <a:pt x="14049" y="4413"/>
                  </a:cubicBezTo>
                  <a:close/>
                  <a:moveTo>
                    <a:pt x="4633" y="4414"/>
                  </a:moveTo>
                  <a:cubicBezTo>
                    <a:pt x="4645" y="4414"/>
                    <a:pt x="4653" y="4421"/>
                    <a:pt x="4655" y="4437"/>
                  </a:cubicBezTo>
                  <a:lnTo>
                    <a:pt x="4584" y="4473"/>
                  </a:lnTo>
                  <a:cubicBezTo>
                    <a:pt x="4560" y="4484"/>
                    <a:pt x="4548" y="4496"/>
                    <a:pt x="4524" y="4508"/>
                  </a:cubicBezTo>
                  <a:lnTo>
                    <a:pt x="4465" y="4544"/>
                  </a:lnTo>
                  <a:lnTo>
                    <a:pt x="4501" y="4508"/>
                  </a:lnTo>
                  <a:cubicBezTo>
                    <a:pt x="4519" y="4490"/>
                    <a:pt x="4595" y="4414"/>
                    <a:pt x="4633" y="4414"/>
                  </a:cubicBezTo>
                  <a:close/>
                  <a:moveTo>
                    <a:pt x="2036" y="4412"/>
                  </a:moveTo>
                  <a:cubicBezTo>
                    <a:pt x="2072" y="4412"/>
                    <a:pt x="2104" y="4442"/>
                    <a:pt x="2131" y="4442"/>
                  </a:cubicBezTo>
                  <a:cubicBezTo>
                    <a:pt x="2139" y="4442"/>
                    <a:pt x="2148" y="4439"/>
                    <a:pt x="2155" y="4431"/>
                  </a:cubicBezTo>
                  <a:lnTo>
                    <a:pt x="2155" y="4431"/>
                  </a:lnTo>
                  <a:cubicBezTo>
                    <a:pt x="2175" y="4483"/>
                    <a:pt x="2284" y="4540"/>
                    <a:pt x="2334" y="4580"/>
                  </a:cubicBezTo>
                  <a:lnTo>
                    <a:pt x="2357" y="4592"/>
                  </a:lnTo>
                  <a:cubicBezTo>
                    <a:pt x="2298" y="4568"/>
                    <a:pt x="2238" y="4544"/>
                    <a:pt x="2179" y="4508"/>
                  </a:cubicBezTo>
                  <a:cubicBezTo>
                    <a:pt x="2179" y="4496"/>
                    <a:pt x="2179" y="4496"/>
                    <a:pt x="2143" y="4484"/>
                  </a:cubicBezTo>
                  <a:cubicBezTo>
                    <a:pt x="2137" y="4478"/>
                    <a:pt x="2131" y="4476"/>
                    <a:pt x="2125" y="4476"/>
                  </a:cubicBezTo>
                  <a:cubicBezTo>
                    <a:pt x="2119" y="4476"/>
                    <a:pt x="2113" y="4478"/>
                    <a:pt x="2107" y="4484"/>
                  </a:cubicBezTo>
                  <a:lnTo>
                    <a:pt x="1976" y="4425"/>
                  </a:lnTo>
                  <a:cubicBezTo>
                    <a:pt x="1988" y="4425"/>
                    <a:pt x="2012" y="4413"/>
                    <a:pt x="2024" y="4413"/>
                  </a:cubicBezTo>
                  <a:cubicBezTo>
                    <a:pt x="2028" y="4412"/>
                    <a:pt x="2032" y="4412"/>
                    <a:pt x="2036" y="4412"/>
                  </a:cubicBezTo>
                  <a:close/>
                  <a:moveTo>
                    <a:pt x="4322" y="4508"/>
                  </a:moveTo>
                  <a:cubicBezTo>
                    <a:pt x="4351" y="4508"/>
                    <a:pt x="4379" y="4546"/>
                    <a:pt x="4396" y="4568"/>
                  </a:cubicBezTo>
                  <a:lnTo>
                    <a:pt x="4417" y="4568"/>
                  </a:lnTo>
                  <a:lnTo>
                    <a:pt x="4402" y="4576"/>
                  </a:lnTo>
                  <a:lnTo>
                    <a:pt x="4402" y="4576"/>
                  </a:lnTo>
                  <a:cubicBezTo>
                    <a:pt x="4400" y="4573"/>
                    <a:pt x="4398" y="4571"/>
                    <a:pt x="4396" y="4568"/>
                  </a:cubicBezTo>
                  <a:lnTo>
                    <a:pt x="4393" y="4568"/>
                  </a:lnTo>
                  <a:lnTo>
                    <a:pt x="4401" y="4576"/>
                  </a:lnTo>
                  <a:lnTo>
                    <a:pt x="4401" y="4576"/>
                  </a:lnTo>
                  <a:lnTo>
                    <a:pt x="4402" y="4576"/>
                  </a:lnTo>
                  <a:lnTo>
                    <a:pt x="4402" y="4576"/>
                  </a:lnTo>
                  <a:cubicBezTo>
                    <a:pt x="4403" y="4577"/>
                    <a:pt x="4404" y="4579"/>
                    <a:pt x="4405" y="4580"/>
                  </a:cubicBezTo>
                  <a:lnTo>
                    <a:pt x="4401" y="4576"/>
                  </a:lnTo>
                  <a:lnTo>
                    <a:pt x="4401" y="4576"/>
                  </a:lnTo>
                  <a:lnTo>
                    <a:pt x="4346" y="4603"/>
                  </a:lnTo>
                  <a:cubicBezTo>
                    <a:pt x="4346" y="4568"/>
                    <a:pt x="4346" y="4508"/>
                    <a:pt x="4322" y="4508"/>
                  </a:cubicBezTo>
                  <a:close/>
                  <a:moveTo>
                    <a:pt x="4283" y="4627"/>
                  </a:moveTo>
                  <a:cubicBezTo>
                    <a:pt x="4288" y="4627"/>
                    <a:pt x="4294" y="4629"/>
                    <a:pt x="4301" y="4632"/>
                  </a:cubicBezTo>
                  <a:lnTo>
                    <a:pt x="4301" y="4632"/>
                  </a:lnTo>
                  <a:lnTo>
                    <a:pt x="4262" y="4651"/>
                  </a:lnTo>
                  <a:cubicBezTo>
                    <a:pt x="4268" y="4633"/>
                    <a:pt x="4274" y="4627"/>
                    <a:pt x="4283" y="4627"/>
                  </a:cubicBezTo>
                  <a:close/>
                  <a:moveTo>
                    <a:pt x="14299" y="4663"/>
                  </a:moveTo>
                  <a:cubicBezTo>
                    <a:pt x="14323" y="4675"/>
                    <a:pt x="14335" y="4675"/>
                    <a:pt x="14347" y="4687"/>
                  </a:cubicBezTo>
                  <a:lnTo>
                    <a:pt x="14335" y="4699"/>
                  </a:lnTo>
                  <a:lnTo>
                    <a:pt x="14299" y="4663"/>
                  </a:lnTo>
                  <a:close/>
                  <a:moveTo>
                    <a:pt x="274" y="4651"/>
                  </a:moveTo>
                  <a:lnTo>
                    <a:pt x="274" y="4758"/>
                  </a:lnTo>
                  <a:lnTo>
                    <a:pt x="262" y="4758"/>
                  </a:lnTo>
                  <a:cubicBezTo>
                    <a:pt x="238" y="4746"/>
                    <a:pt x="226" y="4723"/>
                    <a:pt x="238" y="4699"/>
                  </a:cubicBezTo>
                  <a:lnTo>
                    <a:pt x="226" y="4687"/>
                  </a:lnTo>
                  <a:cubicBezTo>
                    <a:pt x="238" y="4675"/>
                    <a:pt x="250" y="4663"/>
                    <a:pt x="274" y="4651"/>
                  </a:cubicBezTo>
                  <a:close/>
                  <a:moveTo>
                    <a:pt x="4102" y="4749"/>
                  </a:moveTo>
                  <a:lnTo>
                    <a:pt x="4084" y="4758"/>
                  </a:lnTo>
                  <a:cubicBezTo>
                    <a:pt x="4090" y="4752"/>
                    <a:pt x="4096" y="4749"/>
                    <a:pt x="4102" y="4749"/>
                  </a:cubicBezTo>
                  <a:close/>
                  <a:moveTo>
                    <a:pt x="14410" y="4785"/>
                  </a:moveTo>
                  <a:cubicBezTo>
                    <a:pt x="14413" y="4785"/>
                    <a:pt x="14418" y="4788"/>
                    <a:pt x="14430" y="4794"/>
                  </a:cubicBezTo>
                  <a:cubicBezTo>
                    <a:pt x="14454" y="4806"/>
                    <a:pt x="14454" y="4830"/>
                    <a:pt x="14454" y="4854"/>
                  </a:cubicBezTo>
                  <a:lnTo>
                    <a:pt x="14407" y="4794"/>
                  </a:lnTo>
                  <a:cubicBezTo>
                    <a:pt x="14407" y="4788"/>
                    <a:pt x="14407" y="4785"/>
                    <a:pt x="14410" y="4785"/>
                  </a:cubicBezTo>
                  <a:close/>
                  <a:moveTo>
                    <a:pt x="2780" y="4777"/>
                  </a:moveTo>
                  <a:cubicBezTo>
                    <a:pt x="2785" y="4777"/>
                    <a:pt x="2790" y="4778"/>
                    <a:pt x="2798" y="4782"/>
                  </a:cubicBezTo>
                  <a:lnTo>
                    <a:pt x="2798" y="4782"/>
                  </a:lnTo>
                  <a:cubicBezTo>
                    <a:pt x="2817" y="4802"/>
                    <a:pt x="2836" y="4822"/>
                    <a:pt x="2846" y="4842"/>
                  </a:cubicBezTo>
                  <a:cubicBezTo>
                    <a:pt x="2858" y="4854"/>
                    <a:pt x="2858" y="4854"/>
                    <a:pt x="2858" y="4865"/>
                  </a:cubicBezTo>
                  <a:lnTo>
                    <a:pt x="2786" y="4818"/>
                  </a:lnTo>
                  <a:cubicBezTo>
                    <a:pt x="2774" y="4806"/>
                    <a:pt x="2762" y="4794"/>
                    <a:pt x="2750" y="4782"/>
                  </a:cubicBezTo>
                  <a:cubicBezTo>
                    <a:pt x="2766" y="4782"/>
                    <a:pt x="2772" y="4777"/>
                    <a:pt x="2780" y="4777"/>
                  </a:cubicBezTo>
                  <a:close/>
                  <a:moveTo>
                    <a:pt x="262" y="4887"/>
                  </a:moveTo>
                  <a:lnTo>
                    <a:pt x="262" y="4961"/>
                  </a:lnTo>
                  <a:cubicBezTo>
                    <a:pt x="262" y="4949"/>
                    <a:pt x="250" y="4937"/>
                    <a:pt x="250" y="4913"/>
                  </a:cubicBezTo>
                  <a:cubicBezTo>
                    <a:pt x="250" y="4913"/>
                    <a:pt x="255" y="4898"/>
                    <a:pt x="262" y="4887"/>
                  </a:cubicBezTo>
                  <a:close/>
                  <a:moveTo>
                    <a:pt x="3024" y="4961"/>
                  </a:moveTo>
                  <a:cubicBezTo>
                    <a:pt x="3072" y="4973"/>
                    <a:pt x="3131" y="4996"/>
                    <a:pt x="3167" y="5044"/>
                  </a:cubicBezTo>
                  <a:lnTo>
                    <a:pt x="3167" y="5032"/>
                  </a:lnTo>
                  <a:cubicBezTo>
                    <a:pt x="3167" y="5039"/>
                    <a:pt x="3167" y="5045"/>
                    <a:pt x="3169" y="5050"/>
                  </a:cubicBezTo>
                  <a:lnTo>
                    <a:pt x="3169" y="5050"/>
                  </a:lnTo>
                  <a:lnTo>
                    <a:pt x="3119" y="5020"/>
                  </a:lnTo>
                  <a:cubicBezTo>
                    <a:pt x="3096" y="4996"/>
                    <a:pt x="3060" y="4973"/>
                    <a:pt x="3024" y="4961"/>
                  </a:cubicBezTo>
                  <a:close/>
                  <a:moveTo>
                    <a:pt x="14609" y="5068"/>
                  </a:moveTo>
                  <a:cubicBezTo>
                    <a:pt x="14621" y="5080"/>
                    <a:pt x="14621" y="5080"/>
                    <a:pt x="14621" y="5092"/>
                  </a:cubicBezTo>
                  <a:lnTo>
                    <a:pt x="14609" y="5068"/>
                  </a:lnTo>
                  <a:close/>
                  <a:moveTo>
                    <a:pt x="3310" y="5068"/>
                  </a:moveTo>
                  <a:cubicBezTo>
                    <a:pt x="3334" y="5092"/>
                    <a:pt x="3322" y="5115"/>
                    <a:pt x="3310" y="5139"/>
                  </a:cubicBezTo>
                  <a:cubicBezTo>
                    <a:pt x="3286" y="5127"/>
                    <a:pt x="3274" y="5115"/>
                    <a:pt x="3250" y="5104"/>
                  </a:cubicBezTo>
                  <a:cubicBezTo>
                    <a:pt x="3259" y="5095"/>
                    <a:pt x="3261" y="5071"/>
                    <a:pt x="3277" y="5071"/>
                  </a:cubicBezTo>
                  <a:cubicBezTo>
                    <a:pt x="3284" y="5071"/>
                    <a:pt x="3295" y="5076"/>
                    <a:pt x="3310" y="5092"/>
                  </a:cubicBezTo>
                  <a:lnTo>
                    <a:pt x="3310" y="5068"/>
                  </a:lnTo>
                  <a:close/>
                  <a:moveTo>
                    <a:pt x="14684" y="5187"/>
                  </a:moveTo>
                  <a:cubicBezTo>
                    <a:pt x="14686" y="5187"/>
                    <a:pt x="14689" y="5187"/>
                    <a:pt x="14692" y="5187"/>
                  </a:cubicBezTo>
                  <a:cubicBezTo>
                    <a:pt x="14716" y="5211"/>
                    <a:pt x="14728" y="5235"/>
                    <a:pt x="14740" y="5258"/>
                  </a:cubicBezTo>
                  <a:cubicBezTo>
                    <a:pt x="14728" y="5246"/>
                    <a:pt x="14716" y="5223"/>
                    <a:pt x="14692" y="5211"/>
                  </a:cubicBezTo>
                  <a:lnTo>
                    <a:pt x="14684" y="5187"/>
                  </a:lnTo>
                  <a:close/>
                  <a:moveTo>
                    <a:pt x="15228" y="5830"/>
                  </a:moveTo>
                  <a:cubicBezTo>
                    <a:pt x="15221" y="5830"/>
                    <a:pt x="15215" y="5830"/>
                    <a:pt x="15209" y="5831"/>
                  </a:cubicBezTo>
                  <a:lnTo>
                    <a:pt x="15209" y="5831"/>
                  </a:lnTo>
                  <a:cubicBezTo>
                    <a:pt x="15212" y="5831"/>
                    <a:pt x="15214" y="5832"/>
                    <a:pt x="15217" y="5832"/>
                  </a:cubicBezTo>
                  <a:cubicBezTo>
                    <a:pt x="15220" y="5832"/>
                    <a:pt x="15224" y="5831"/>
                    <a:pt x="15228" y="5830"/>
                  </a:cubicBezTo>
                  <a:close/>
                  <a:moveTo>
                    <a:pt x="14990" y="5758"/>
                  </a:moveTo>
                  <a:cubicBezTo>
                    <a:pt x="15061" y="5782"/>
                    <a:pt x="15061" y="5794"/>
                    <a:pt x="15014" y="5842"/>
                  </a:cubicBezTo>
                  <a:cubicBezTo>
                    <a:pt x="15014" y="5842"/>
                    <a:pt x="15002" y="5854"/>
                    <a:pt x="15002" y="5854"/>
                  </a:cubicBezTo>
                  <a:cubicBezTo>
                    <a:pt x="14978" y="5830"/>
                    <a:pt x="14966" y="5806"/>
                    <a:pt x="14966" y="5770"/>
                  </a:cubicBezTo>
                  <a:lnTo>
                    <a:pt x="14990" y="5758"/>
                  </a:lnTo>
                  <a:close/>
                  <a:moveTo>
                    <a:pt x="393" y="5770"/>
                  </a:moveTo>
                  <a:cubicBezTo>
                    <a:pt x="393" y="5794"/>
                    <a:pt x="393" y="5818"/>
                    <a:pt x="405" y="5842"/>
                  </a:cubicBezTo>
                  <a:cubicBezTo>
                    <a:pt x="405" y="5852"/>
                    <a:pt x="403" y="5855"/>
                    <a:pt x="400" y="5855"/>
                  </a:cubicBezTo>
                  <a:cubicBezTo>
                    <a:pt x="397" y="5855"/>
                    <a:pt x="393" y="5849"/>
                    <a:pt x="393" y="5842"/>
                  </a:cubicBezTo>
                  <a:lnTo>
                    <a:pt x="393" y="5830"/>
                  </a:lnTo>
                  <a:lnTo>
                    <a:pt x="393" y="5770"/>
                  </a:lnTo>
                  <a:close/>
                  <a:moveTo>
                    <a:pt x="572" y="6425"/>
                  </a:moveTo>
                  <a:lnTo>
                    <a:pt x="595" y="6508"/>
                  </a:lnTo>
                  <a:cubicBezTo>
                    <a:pt x="595" y="6520"/>
                    <a:pt x="595" y="6532"/>
                    <a:pt x="595" y="6544"/>
                  </a:cubicBezTo>
                  <a:lnTo>
                    <a:pt x="583" y="6544"/>
                  </a:lnTo>
                  <a:cubicBezTo>
                    <a:pt x="560" y="6532"/>
                    <a:pt x="548" y="6508"/>
                    <a:pt x="536" y="6473"/>
                  </a:cubicBezTo>
                  <a:cubicBezTo>
                    <a:pt x="536" y="6449"/>
                    <a:pt x="548" y="6425"/>
                    <a:pt x="572" y="6425"/>
                  </a:cubicBezTo>
                  <a:close/>
                  <a:moveTo>
                    <a:pt x="643" y="6687"/>
                  </a:moveTo>
                  <a:cubicBezTo>
                    <a:pt x="655" y="6699"/>
                    <a:pt x="667" y="6699"/>
                    <a:pt x="679" y="6699"/>
                  </a:cubicBezTo>
                  <a:lnTo>
                    <a:pt x="691" y="6747"/>
                  </a:lnTo>
                  <a:cubicBezTo>
                    <a:pt x="714" y="6806"/>
                    <a:pt x="738" y="6854"/>
                    <a:pt x="750" y="6901"/>
                  </a:cubicBezTo>
                  <a:cubicBezTo>
                    <a:pt x="750" y="6937"/>
                    <a:pt x="750" y="6961"/>
                    <a:pt x="714" y="6973"/>
                  </a:cubicBezTo>
                  <a:lnTo>
                    <a:pt x="702" y="6961"/>
                  </a:lnTo>
                  <a:cubicBezTo>
                    <a:pt x="691" y="6913"/>
                    <a:pt x="726" y="6854"/>
                    <a:pt x="714" y="6842"/>
                  </a:cubicBezTo>
                  <a:cubicBezTo>
                    <a:pt x="702" y="6818"/>
                    <a:pt x="631" y="6794"/>
                    <a:pt x="607" y="6782"/>
                  </a:cubicBezTo>
                  <a:cubicBezTo>
                    <a:pt x="619" y="6747"/>
                    <a:pt x="631" y="6723"/>
                    <a:pt x="643" y="6687"/>
                  </a:cubicBezTo>
                  <a:close/>
                  <a:moveTo>
                    <a:pt x="833" y="7151"/>
                  </a:moveTo>
                  <a:cubicBezTo>
                    <a:pt x="833" y="7163"/>
                    <a:pt x="833" y="7175"/>
                    <a:pt x="845" y="7187"/>
                  </a:cubicBezTo>
                  <a:cubicBezTo>
                    <a:pt x="848" y="7190"/>
                    <a:pt x="848" y="7192"/>
                    <a:pt x="845" y="7192"/>
                  </a:cubicBezTo>
                  <a:cubicBezTo>
                    <a:pt x="836" y="7192"/>
                    <a:pt x="810" y="7178"/>
                    <a:pt x="810" y="7151"/>
                  </a:cubicBezTo>
                  <a:close/>
                  <a:moveTo>
                    <a:pt x="857" y="7306"/>
                  </a:moveTo>
                  <a:cubicBezTo>
                    <a:pt x="857" y="7318"/>
                    <a:pt x="857" y="7330"/>
                    <a:pt x="857" y="7330"/>
                  </a:cubicBezTo>
                  <a:cubicBezTo>
                    <a:pt x="857" y="7342"/>
                    <a:pt x="857" y="7354"/>
                    <a:pt x="857" y="7366"/>
                  </a:cubicBezTo>
                  <a:lnTo>
                    <a:pt x="857" y="7437"/>
                  </a:lnTo>
                  <a:cubicBezTo>
                    <a:pt x="798" y="7413"/>
                    <a:pt x="810" y="7401"/>
                    <a:pt x="774" y="7342"/>
                  </a:cubicBezTo>
                  <a:cubicBezTo>
                    <a:pt x="798" y="7330"/>
                    <a:pt x="822" y="7318"/>
                    <a:pt x="857" y="7306"/>
                  </a:cubicBezTo>
                  <a:close/>
                  <a:moveTo>
                    <a:pt x="655" y="7568"/>
                  </a:moveTo>
                  <a:lnTo>
                    <a:pt x="655" y="7568"/>
                  </a:lnTo>
                  <a:cubicBezTo>
                    <a:pt x="657" y="7569"/>
                    <a:pt x="659" y="7569"/>
                    <a:pt x="661" y="7570"/>
                  </a:cubicBezTo>
                  <a:lnTo>
                    <a:pt x="661" y="7570"/>
                  </a:lnTo>
                  <a:cubicBezTo>
                    <a:pt x="659" y="7569"/>
                    <a:pt x="657" y="7568"/>
                    <a:pt x="655" y="7568"/>
                  </a:cubicBezTo>
                  <a:close/>
                  <a:moveTo>
                    <a:pt x="14978" y="7711"/>
                  </a:moveTo>
                  <a:cubicBezTo>
                    <a:pt x="14990" y="7747"/>
                    <a:pt x="14990" y="7782"/>
                    <a:pt x="14966" y="7806"/>
                  </a:cubicBezTo>
                  <a:lnTo>
                    <a:pt x="14966" y="7782"/>
                  </a:lnTo>
                  <a:lnTo>
                    <a:pt x="14954" y="7782"/>
                  </a:lnTo>
                  <a:lnTo>
                    <a:pt x="14966" y="7735"/>
                  </a:lnTo>
                  <a:cubicBezTo>
                    <a:pt x="14978" y="7723"/>
                    <a:pt x="14978" y="7723"/>
                    <a:pt x="14978" y="7711"/>
                  </a:cubicBezTo>
                  <a:close/>
                  <a:moveTo>
                    <a:pt x="702" y="7997"/>
                  </a:moveTo>
                  <a:lnTo>
                    <a:pt x="669" y="8085"/>
                  </a:lnTo>
                  <a:lnTo>
                    <a:pt x="669" y="8085"/>
                  </a:lnTo>
                  <a:cubicBezTo>
                    <a:pt x="669" y="8073"/>
                    <a:pt x="647" y="8054"/>
                    <a:pt x="667" y="8044"/>
                  </a:cubicBezTo>
                  <a:lnTo>
                    <a:pt x="655" y="8021"/>
                  </a:lnTo>
                  <a:cubicBezTo>
                    <a:pt x="667" y="8009"/>
                    <a:pt x="679" y="7997"/>
                    <a:pt x="702" y="7997"/>
                  </a:cubicBezTo>
                  <a:close/>
                  <a:moveTo>
                    <a:pt x="572" y="8330"/>
                  </a:moveTo>
                  <a:cubicBezTo>
                    <a:pt x="595" y="8342"/>
                    <a:pt x="572" y="8366"/>
                    <a:pt x="572" y="8378"/>
                  </a:cubicBezTo>
                  <a:lnTo>
                    <a:pt x="572" y="8402"/>
                  </a:lnTo>
                  <a:cubicBezTo>
                    <a:pt x="566" y="8413"/>
                    <a:pt x="558" y="8421"/>
                    <a:pt x="552" y="8421"/>
                  </a:cubicBezTo>
                  <a:cubicBezTo>
                    <a:pt x="545" y="8421"/>
                    <a:pt x="541" y="8410"/>
                    <a:pt x="548" y="8378"/>
                  </a:cubicBezTo>
                  <a:lnTo>
                    <a:pt x="536" y="8366"/>
                  </a:lnTo>
                  <a:cubicBezTo>
                    <a:pt x="548" y="8342"/>
                    <a:pt x="560" y="8330"/>
                    <a:pt x="572" y="8330"/>
                  </a:cubicBezTo>
                  <a:close/>
                  <a:moveTo>
                    <a:pt x="14585" y="8771"/>
                  </a:moveTo>
                  <a:cubicBezTo>
                    <a:pt x="14585" y="8794"/>
                    <a:pt x="14573" y="8818"/>
                    <a:pt x="14561" y="8830"/>
                  </a:cubicBezTo>
                  <a:lnTo>
                    <a:pt x="14561" y="8806"/>
                  </a:lnTo>
                  <a:lnTo>
                    <a:pt x="14585" y="8771"/>
                  </a:lnTo>
                  <a:close/>
                  <a:moveTo>
                    <a:pt x="447" y="8670"/>
                  </a:moveTo>
                  <a:cubicBezTo>
                    <a:pt x="460" y="8670"/>
                    <a:pt x="471" y="8679"/>
                    <a:pt x="488" y="8687"/>
                  </a:cubicBezTo>
                  <a:cubicBezTo>
                    <a:pt x="464" y="8759"/>
                    <a:pt x="452" y="8818"/>
                    <a:pt x="429" y="8878"/>
                  </a:cubicBezTo>
                  <a:lnTo>
                    <a:pt x="417" y="8866"/>
                  </a:lnTo>
                  <a:cubicBezTo>
                    <a:pt x="405" y="8830"/>
                    <a:pt x="441" y="8794"/>
                    <a:pt x="441" y="8747"/>
                  </a:cubicBezTo>
                  <a:cubicBezTo>
                    <a:pt x="441" y="8711"/>
                    <a:pt x="405" y="8699"/>
                    <a:pt x="441" y="8687"/>
                  </a:cubicBezTo>
                  <a:lnTo>
                    <a:pt x="429" y="8675"/>
                  </a:lnTo>
                  <a:cubicBezTo>
                    <a:pt x="436" y="8672"/>
                    <a:pt x="442" y="8670"/>
                    <a:pt x="447" y="8670"/>
                  </a:cubicBezTo>
                  <a:close/>
                  <a:moveTo>
                    <a:pt x="377" y="8843"/>
                  </a:moveTo>
                  <a:cubicBezTo>
                    <a:pt x="395" y="8843"/>
                    <a:pt x="412" y="8862"/>
                    <a:pt x="405" y="8890"/>
                  </a:cubicBezTo>
                  <a:cubicBezTo>
                    <a:pt x="399" y="8942"/>
                    <a:pt x="379" y="8966"/>
                    <a:pt x="364" y="8966"/>
                  </a:cubicBezTo>
                  <a:cubicBezTo>
                    <a:pt x="349" y="8966"/>
                    <a:pt x="339" y="8939"/>
                    <a:pt x="357" y="8890"/>
                  </a:cubicBezTo>
                  <a:lnTo>
                    <a:pt x="345" y="8878"/>
                  </a:lnTo>
                  <a:cubicBezTo>
                    <a:pt x="350" y="8853"/>
                    <a:pt x="364" y="8843"/>
                    <a:pt x="377" y="8843"/>
                  </a:cubicBezTo>
                  <a:close/>
                  <a:moveTo>
                    <a:pt x="119" y="9235"/>
                  </a:moveTo>
                  <a:lnTo>
                    <a:pt x="119" y="9235"/>
                  </a:lnTo>
                  <a:cubicBezTo>
                    <a:pt x="120" y="9236"/>
                    <a:pt x="122" y="9236"/>
                    <a:pt x="123" y="9237"/>
                  </a:cubicBezTo>
                  <a:lnTo>
                    <a:pt x="123" y="9237"/>
                  </a:lnTo>
                  <a:cubicBezTo>
                    <a:pt x="122" y="9236"/>
                    <a:pt x="121" y="9235"/>
                    <a:pt x="119" y="9235"/>
                  </a:cubicBezTo>
                  <a:close/>
                  <a:moveTo>
                    <a:pt x="357" y="9068"/>
                  </a:moveTo>
                  <a:cubicBezTo>
                    <a:pt x="369" y="9068"/>
                    <a:pt x="369" y="9092"/>
                    <a:pt x="369" y="9116"/>
                  </a:cubicBezTo>
                  <a:lnTo>
                    <a:pt x="333" y="9116"/>
                  </a:lnTo>
                  <a:cubicBezTo>
                    <a:pt x="357" y="9116"/>
                    <a:pt x="345" y="9187"/>
                    <a:pt x="333" y="9271"/>
                  </a:cubicBezTo>
                  <a:cubicBezTo>
                    <a:pt x="333" y="9250"/>
                    <a:pt x="322" y="9245"/>
                    <a:pt x="308" y="9245"/>
                  </a:cubicBezTo>
                  <a:cubicBezTo>
                    <a:pt x="294" y="9245"/>
                    <a:pt x="277" y="9250"/>
                    <a:pt x="264" y="9250"/>
                  </a:cubicBezTo>
                  <a:cubicBezTo>
                    <a:pt x="259" y="9250"/>
                    <a:pt x="254" y="9249"/>
                    <a:pt x="250" y="9247"/>
                  </a:cubicBezTo>
                  <a:cubicBezTo>
                    <a:pt x="274" y="9187"/>
                    <a:pt x="310" y="9128"/>
                    <a:pt x="357" y="9080"/>
                  </a:cubicBezTo>
                  <a:lnTo>
                    <a:pt x="357" y="9068"/>
                  </a:lnTo>
                  <a:close/>
                  <a:moveTo>
                    <a:pt x="226" y="9497"/>
                  </a:moveTo>
                  <a:lnTo>
                    <a:pt x="226" y="9497"/>
                  </a:lnTo>
                  <a:cubicBezTo>
                    <a:pt x="241" y="9504"/>
                    <a:pt x="256" y="9521"/>
                    <a:pt x="268" y="9521"/>
                  </a:cubicBezTo>
                  <a:cubicBezTo>
                    <a:pt x="274" y="9521"/>
                    <a:pt x="280" y="9516"/>
                    <a:pt x="284" y="9503"/>
                  </a:cubicBezTo>
                  <a:lnTo>
                    <a:pt x="284" y="9503"/>
                  </a:lnTo>
                  <a:lnTo>
                    <a:pt x="262" y="9580"/>
                  </a:lnTo>
                  <a:cubicBezTo>
                    <a:pt x="262" y="9568"/>
                    <a:pt x="262" y="9556"/>
                    <a:pt x="250" y="9556"/>
                  </a:cubicBezTo>
                  <a:lnTo>
                    <a:pt x="250" y="9556"/>
                  </a:lnTo>
                  <a:cubicBezTo>
                    <a:pt x="271" y="9556"/>
                    <a:pt x="217" y="9632"/>
                    <a:pt x="205" y="9632"/>
                  </a:cubicBezTo>
                  <a:cubicBezTo>
                    <a:pt x="203" y="9632"/>
                    <a:pt x="202" y="9631"/>
                    <a:pt x="202" y="9628"/>
                  </a:cubicBezTo>
                  <a:cubicBezTo>
                    <a:pt x="202" y="9594"/>
                    <a:pt x="160" y="9508"/>
                    <a:pt x="225" y="9508"/>
                  </a:cubicBezTo>
                  <a:cubicBezTo>
                    <a:pt x="229" y="9508"/>
                    <a:pt x="233" y="9508"/>
                    <a:pt x="238" y="9509"/>
                  </a:cubicBezTo>
                  <a:lnTo>
                    <a:pt x="226" y="9497"/>
                  </a:lnTo>
                  <a:close/>
                  <a:moveTo>
                    <a:pt x="13859" y="10033"/>
                  </a:moveTo>
                  <a:cubicBezTo>
                    <a:pt x="13871" y="10068"/>
                    <a:pt x="13871" y="10116"/>
                    <a:pt x="13871" y="10152"/>
                  </a:cubicBezTo>
                  <a:lnTo>
                    <a:pt x="13859" y="10128"/>
                  </a:lnTo>
                  <a:cubicBezTo>
                    <a:pt x="13847" y="10116"/>
                    <a:pt x="13835" y="10104"/>
                    <a:pt x="13811" y="10104"/>
                  </a:cubicBezTo>
                  <a:lnTo>
                    <a:pt x="13859" y="10033"/>
                  </a:lnTo>
                  <a:close/>
                  <a:moveTo>
                    <a:pt x="159" y="9873"/>
                  </a:moveTo>
                  <a:cubicBezTo>
                    <a:pt x="167" y="9873"/>
                    <a:pt x="182" y="9884"/>
                    <a:pt x="191" y="9902"/>
                  </a:cubicBezTo>
                  <a:cubicBezTo>
                    <a:pt x="191" y="9961"/>
                    <a:pt x="202" y="10009"/>
                    <a:pt x="214" y="10068"/>
                  </a:cubicBezTo>
                  <a:lnTo>
                    <a:pt x="214" y="10199"/>
                  </a:lnTo>
                  <a:cubicBezTo>
                    <a:pt x="179" y="10199"/>
                    <a:pt x="191" y="10152"/>
                    <a:pt x="191" y="10116"/>
                  </a:cubicBezTo>
                  <a:cubicBezTo>
                    <a:pt x="191" y="10033"/>
                    <a:pt x="214" y="10021"/>
                    <a:pt x="167" y="9949"/>
                  </a:cubicBezTo>
                  <a:lnTo>
                    <a:pt x="167" y="9949"/>
                  </a:lnTo>
                  <a:cubicBezTo>
                    <a:pt x="168" y="9950"/>
                    <a:pt x="168" y="9951"/>
                    <a:pt x="169" y="9951"/>
                  </a:cubicBezTo>
                  <a:cubicBezTo>
                    <a:pt x="173" y="9951"/>
                    <a:pt x="144" y="9901"/>
                    <a:pt x="155" y="9890"/>
                  </a:cubicBezTo>
                  <a:lnTo>
                    <a:pt x="155" y="9878"/>
                  </a:lnTo>
                  <a:cubicBezTo>
                    <a:pt x="155" y="9875"/>
                    <a:pt x="156" y="9873"/>
                    <a:pt x="159" y="9873"/>
                  </a:cubicBezTo>
                  <a:close/>
                  <a:moveTo>
                    <a:pt x="13716" y="10295"/>
                  </a:moveTo>
                  <a:lnTo>
                    <a:pt x="13668" y="10354"/>
                  </a:lnTo>
                  <a:lnTo>
                    <a:pt x="13656" y="10342"/>
                  </a:lnTo>
                  <a:lnTo>
                    <a:pt x="13680" y="10307"/>
                  </a:lnTo>
                  <a:lnTo>
                    <a:pt x="13716" y="10295"/>
                  </a:lnTo>
                  <a:close/>
                  <a:moveTo>
                    <a:pt x="214" y="10271"/>
                  </a:moveTo>
                  <a:lnTo>
                    <a:pt x="214" y="10295"/>
                  </a:lnTo>
                  <a:cubicBezTo>
                    <a:pt x="214" y="10297"/>
                    <a:pt x="212" y="10298"/>
                    <a:pt x="210" y="10298"/>
                  </a:cubicBezTo>
                  <a:cubicBezTo>
                    <a:pt x="205" y="10298"/>
                    <a:pt x="196" y="10295"/>
                    <a:pt x="190" y="10295"/>
                  </a:cubicBezTo>
                  <a:cubicBezTo>
                    <a:pt x="183" y="10295"/>
                    <a:pt x="179" y="10298"/>
                    <a:pt x="179" y="10307"/>
                  </a:cubicBezTo>
                  <a:cubicBezTo>
                    <a:pt x="179" y="10342"/>
                    <a:pt x="191" y="10378"/>
                    <a:pt x="214" y="10414"/>
                  </a:cubicBezTo>
                  <a:lnTo>
                    <a:pt x="214" y="10461"/>
                  </a:lnTo>
                  <a:cubicBezTo>
                    <a:pt x="191" y="10497"/>
                    <a:pt x="179" y="10545"/>
                    <a:pt x="155" y="10545"/>
                  </a:cubicBezTo>
                  <a:lnTo>
                    <a:pt x="155" y="10533"/>
                  </a:lnTo>
                  <a:cubicBezTo>
                    <a:pt x="155" y="10533"/>
                    <a:pt x="131" y="10461"/>
                    <a:pt x="155" y="10461"/>
                  </a:cubicBezTo>
                  <a:cubicBezTo>
                    <a:pt x="179" y="10449"/>
                    <a:pt x="179" y="10378"/>
                    <a:pt x="155" y="10342"/>
                  </a:cubicBezTo>
                  <a:cubicBezTo>
                    <a:pt x="131" y="10271"/>
                    <a:pt x="179" y="10295"/>
                    <a:pt x="214" y="10271"/>
                  </a:cubicBezTo>
                  <a:close/>
                  <a:moveTo>
                    <a:pt x="250" y="10819"/>
                  </a:moveTo>
                  <a:cubicBezTo>
                    <a:pt x="250" y="10842"/>
                    <a:pt x="250" y="10866"/>
                    <a:pt x="250" y="10878"/>
                  </a:cubicBezTo>
                  <a:cubicBezTo>
                    <a:pt x="250" y="10890"/>
                    <a:pt x="250" y="10902"/>
                    <a:pt x="250" y="10914"/>
                  </a:cubicBezTo>
                  <a:lnTo>
                    <a:pt x="262" y="10926"/>
                  </a:lnTo>
                  <a:cubicBezTo>
                    <a:pt x="274" y="10973"/>
                    <a:pt x="286" y="11033"/>
                    <a:pt x="286" y="11080"/>
                  </a:cubicBezTo>
                  <a:cubicBezTo>
                    <a:pt x="280" y="11086"/>
                    <a:pt x="277" y="11092"/>
                    <a:pt x="272" y="11092"/>
                  </a:cubicBezTo>
                  <a:cubicBezTo>
                    <a:pt x="268" y="11092"/>
                    <a:pt x="262" y="11086"/>
                    <a:pt x="250" y="11069"/>
                  </a:cubicBezTo>
                  <a:lnTo>
                    <a:pt x="250" y="11057"/>
                  </a:lnTo>
                  <a:cubicBezTo>
                    <a:pt x="238" y="10997"/>
                    <a:pt x="226" y="10950"/>
                    <a:pt x="226" y="10890"/>
                  </a:cubicBezTo>
                  <a:cubicBezTo>
                    <a:pt x="226" y="10866"/>
                    <a:pt x="226" y="10842"/>
                    <a:pt x="250" y="10819"/>
                  </a:cubicBezTo>
                  <a:close/>
                  <a:moveTo>
                    <a:pt x="13014" y="11069"/>
                  </a:moveTo>
                  <a:cubicBezTo>
                    <a:pt x="13014" y="11080"/>
                    <a:pt x="13014" y="11092"/>
                    <a:pt x="13002" y="11092"/>
                  </a:cubicBezTo>
                  <a:lnTo>
                    <a:pt x="13002" y="11092"/>
                  </a:lnTo>
                  <a:lnTo>
                    <a:pt x="13014" y="11069"/>
                  </a:lnTo>
                  <a:close/>
                  <a:moveTo>
                    <a:pt x="13061" y="11092"/>
                  </a:moveTo>
                  <a:cubicBezTo>
                    <a:pt x="13049" y="11140"/>
                    <a:pt x="13049" y="11164"/>
                    <a:pt x="13014" y="11188"/>
                  </a:cubicBezTo>
                  <a:lnTo>
                    <a:pt x="13014" y="11164"/>
                  </a:lnTo>
                  <a:cubicBezTo>
                    <a:pt x="13002" y="11140"/>
                    <a:pt x="12966" y="11116"/>
                    <a:pt x="13002" y="11092"/>
                  </a:cubicBezTo>
                  <a:close/>
                  <a:moveTo>
                    <a:pt x="12847" y="11223"/>
                  </a:moveTo>
                  <a:lnTo>
                    <a:pt x="12847" y="11223"/>
                  </a:lnTo>
                  <a:cubicBezTo>
                    <a:pt x="12859" y="11271"/>
                    <a:pt x="12823" y="11295"/>
                    <a:pt x="12799" y="11319"/>
                  </a:cubicBezTo>
                  <a:lnTo>
                    <a:pt x="12799" y="11295"/>
                  </a:lnTo>
                  <a:lnTo>
                    <a:pt x="12787" y="11283"/>
                  </a:lnTo>
                  <a:cubicBezTo>
                    <a:pt x="12799" y="11259"/>
                    <a:pt x="12823" y="11247"/>
                    <a:pt x="12847" y="11223"/>
                  </a:cubicBezTo>
                  <a:close/>
                  <a:moveTo>
                    <a:pt x="321" y="11188"/>
                  </a:moveTo>
                  <a:cubicBezTo>
                    <a:pt x="333" y="11223"/>
                    <a:pt x="333" y="11271"/>
                    <a:pt x="345" y="11307"/>
                  </a:cubicBezTo>
                  <a:lnTo>
                    <a:pt x="345" y="11319"/>
                  </a:lnTo>
                  <a:cubicBezTo>
                    <a:pt x="369" y="11390"/>
                    <a:pt x="393" y="11461"/>
                    <a:pt x="417" y="11533"/>
                  </a:cubicBezTo>
                  <a:cubicBezTo>
                    <a:pt x="417" y="11544"/>
                    <a:pt x="417" y="11550"/>
                    <a:pt x="416" y="11550"/>
                  </a:cubicBezTo>
                  <a:cubicBezTo>
                    <a:pt x="414" y="11550"/>
                    <a:pt x="411" y="11541"/>
                    <a:pt x="405" y="11521"/>
                  </a:cubicBezTo>
                  <a:lnTo>
                    <a:pt x="393" y="11497"/>
                  </a:lnTo>
                  <a:cubicBezTo>
                    <a:pt x="393" y="11485"/>
                    <a:pt x="381" y="11450"/>
                    <a:pt x="369" y="11438"/>
                  </a:cubicBezTo>
                  <a:cubicBezTo>
                    <a:pt x="367" y="11435"/>
                    <a:pt x="364" y="11434"/>
                    <a:pt x="361" y="11434"/>
                  </a:cubicBezTo>
                  <a:cubicBezTo>
                    <a:pt x="354" y="11434"/>
                    <a:pt x="346" y="11441"/>
                    <a:pt x="335" y="11441"/>
                  </a:cubicBezTo>
                  <a:cubicBezTo>
                    <a:pt x="331" y="11441"/>
                    <a:pt x="327" y="11440"/>
                    <a:pt x="321" y="11438"/>
                  </a:cubicBezTo>
                  <a:cubicBezTo>
                    <a:pt x="310" y="11426"/>
                    <a:pt x="298" y="11390"/>
                    <a:pt x="286" y="11366"/>
                  </a:cubicBezTo>
                  <a:cubicBezTo>
                    <a:pt x="333" y="11366"/>
                    <a:pt x="345" y="11342"/>
                    <a:pt x="321" y="11295"/>
                  </a:cubicBezTo>
                  <a:cubicBezTo>
                    <a:pt x="286" y="11235"/>
                    <a:pt x="262" y="11211"/>
                    <a:pt x="321" y="11188"/>
                  </a:cubicBezTo>
                  <a:close/>
                  <a:moveTo>
                    <a:pt x="441" y="11557"/>
                  </a:moveTo>
                  <a:cubicBezTo>
                    <a:pt x="452" y="11592"/>
                    <a:pt x="464" y="11628"/>
                    <a:pt x="488" y="11664"/>
                  </a:cubicBezTo>
                  <a:cubicBezTo>
                    <a:pt x="464" y="11676"/>
                    <a:pt x="452" y="11688"/>
                    <a:pt x="429" y="11688"/>
                  </a:cubicBezTo>
                  <a:lnTo>
                    <a:pt x="429" y="11664"/>
                  </a:lnTo>
                  <a:cubicBezTo>
                    <a:pt x="393" y="11664"/>
                    <a:pt x="417" y="11592"/>
                    <a:pt x="441" y="11557"/>
                  </a:cubicBezTo>
                  <a:close/>
                  <a:moveTo>
                    <a:pt x="953" y="12426"/>
                  </a:moveTo>
                  <a:lnTo>
                    <a:pt x="964" y="12438"/>
                  </a:lnTo>
                  <a:cubicBezTo>
                    <a:pt x="960" y="12438"/>
                    <a:pt x="956" y="12439"/>
                    <a:pt x="953" y="12441"/>
                  </a:cubicBezTo>
                  <a:lnTo>
                    <a:pt x="953" y="12441"/>
                  </a:lnTo>
                  <a:lnTo>
                    <a:pt x="953" y="12426"/>
                  </a:lnTo>
                  <a:close/>
                  <a:moveTo>
                    <a:pt x="10870" y="12474"/>
                  </a:moveTo>
                  <a:cubicBezTo>
                    <a:pt x="10882" y="12485"/>
                    <a:pt x="10906" y="12509"/>
                    <a:pt x="10918" y="12533"/>
                  </a:cubicBezTo>
                  <a:cubicBezTo>
                    <a:pt x="10903" y="12538"/>
                    <a:pt x="10886" y="12541"/>
                    <a:pt x="10870" y="12541"/>
                  </a:cubicBezTo>
                  <a:cubicBezTo>
                    <a:pt x="10847" y="12541"/>
                    <a:pt x="10825" y="12535"/>
                    <a:pt x="10811" y="12521"/>
                  </a:cubicBezTo>
                  <a:lnTo>
                    <a:pt x="10811" y="12497"/>
                  </a:lnTo>
                  <a:lnTo>
                    <a:pt x="10870" y="12474"/>
                  </a:lnTo>
                  <a:close/>
                  <a:moveTo>
                    <a:pt x="9989" y="12878"/>
                  </a:moveTo>
                  <a:cubicBezTo>
                    <a:pt x="9982" y="12915"/>
                    <a:pt x="9975" y="12929"/>
                    <a:pt x="9967" y="12929"/>
                  </a:cubicBezTo>
                  <a:cubicBezTo>
                    <a:pt x="9963" y="12929"/>
                    <a:pt x="9958" y="12923"/>
                    <a:pt x="9954" y="12914"/>
                  </a:cubicBezTo>
                  <a:lnTo>
                    <a:pt x="9954" y="12890"/>
                  </a:lnTo>
                  <a:lnTo>
                    <a:pt x="9989" y="12878"/>
                  </a:lnTo>
                  <a:close/>
                  <a:moveTo>
                    <a:pt x="2024" y="13366"/>
                  </a:moveTo>
                  <a:lnTo>
                    <a:pt x="2072" y="13390"/>
                  </a:lnTo>
                  <a:cubicBezTo>
                    <a:pt x="2057" y="13395"/>
                    <a:pt x="2046" y="13398"/>
                    <a:pt x="2039" y="13398"/>
                  </a:cubicBezTo>
                  <a:cubicBezTo>
                    <a:pt x="2028" y="13398"/>
                    <a:pt x="2024" y="13392"/>
                    <a:pt x="2024" y="13378"/>
                  </a:cubicBezTo>
                  <a:lnTo>
                    <a:pt x="2024" y="13366"/>
                  </a:lnTo>
                  <a:close/>
                  <a:moveTo>
                    <a:pt x="8596" y="13426"/>
                  </a:moveTo>
                  <a:cubicBezTo>
                    <a:pt x="8596" y="13438"/>
                    <a:pt x="8596" y="13450"/>
                    <a:pt x="8596" y="13462"/>
                  </a:cubicBezTo>
                  <a:lnTo>
                    <a:pt x="8584" y="13426"/>
                  </a:lnTo>
                  <a:close/>
                  <a:moveTo>
                    <a:pt x="7430" y="13771"/>
                  </a:moveTo>
                  <a:lnTo>
                    <a:pt x="7430" y="13771"/>
                  </a:lnTo>
                  <a:cubicBezTo>
                    <a:pt x="7406" y="13783"/>
                    <a:pt x="7370" y="13783"/>
                    <a:pt x="7346" y="13795"/>
                  </a:cubicBezTo>
                  <a:lnTo>
                    <a:pt x="7346" y="13783"/>
                  </a:lnTo>
                  <a:lnTo>
                    <a:pt x="7430" y="13771"/>
                  </a:lnTo>
                  <a:close/>
                  <a:moveTo>
                    <a:pt x="2596" y="13664"/>
                  </a:moveTo>
                  <a:lnTo>
                    <a:pt x="2667" y="13700"/>
                  </a:lnTo>
                  <a:cubicBezTo>
                    <a:pt x="2738" y="13759"/>
                    <a:pt x="2810" y="13807"/>
                    <a:pt x="2893" y="13843"/>
                  </a:cubicBezTo>
                  <a:cubicBezTo>
                    <a:pt x="2834" y="13843"/>
                    <a:pt x="2762" y="13819"/>
                    <a:pt x="2703" y="13783"/>
                  </a:cubicBezTo>
                  <a:lnTo>
                    <a:pt x="2703" y="13771"/>
                  </a:lnTo>
                  <a:cubicBezTo>
                    <a:pt x="2667" y="13747"/>
                    <a:pt x="2607" y="13712"/>
                    <a:pt x="2596" y="13664"/>
                  </a:cubicBezTo>
                  <a:close/>
                  <a:moveTo>
                    <a:pt x="2897" y="13965"/>
                  </a:moveTo>
                  <a:cubicBezTo>
                    <a:pt x="2896" y="13967"/>
                    <a:pt x="2894" y="13970"/>
                    <a:pt x="2893" y="13974"/>
                  </a:cubicBezTo>
                  <a:cubicBezTo>
                    <a:pt x="2895" y="13971"/>
                    <a:pt x="2896" y="13968"/>
                    <a:pt x="2897" y="13965"/>
                  </a:cubicBezTo>
                  <a:close/>
                  <a:moveTo>
                    <a:pt x="6703" y="13941"/>
                  </a:moveTo>
                  <a:cubicBezTo>
                    <a:pt x="6715" y="13941"/>
                    <a:pt x="6727" y="13944"/>
                    <a:pt x="6739" y="13950"/>
                  </a:cubicBezTo>
                  <a:cubicBezTo>
                    <a:pt x="6715" y="13974"/>
                    <a:pt x="6691" y="13986"/>
                    <a:pt x="6668" y="13998"/>
                  </a:cubicBezTo>
                  <a:lnTo>
                    <a:pt x="6668" y="13974"/>
                  </a:lnTo>
                  <a:lnTo>
                    <a:pt x="6668" y="13950"/>
                  </a:lnTo>
                  <a:cubicBezTo>
                    <a:pt x="6679" y="13944"/>
                    <a:pt x="6691" y="13941"/>
                    <a:pt x="6703" y="13941"/>
                  </a:cubicBezTo>
                  <a:close/>
                  <a:moveTo>
                    <a:pt x="3465" y="13962"/>
                  </a:moveTo>
                  <a:lnTo>
                    <a:pt x="3536" y="13986"/>
                  </a:lnTo>
                  <a:cubicBezTo>
                    <a:pt x="3527" y="14012"/>
                    <a:pt x="3518" y="14026"/>
                    <a:pt x="3494" y="14026"/>
                  </a:cubicBezTo>
                  <a:cubicBezTo>
                    <a:pt x="3486" y="14026"/>
                    <a:pt x="3477" y="14024"/>
                    <a:pt x="3465" y="14021"/>
                  </a:cubicBezTo>
                  <a:lnTo>
                    <a:pt x="3465" y="13998"/>
                  </a:lnTo>
                  <a:cubicBezTo>
                    <a:pt x="3465" y="13986"/>
                    <a:pt x="3465" y="13974"/>
                    <a:pt x="3465" y="13962"/>
                  </a:cubicBezTo>
                  <a:close/>
                  <a:moveTo>
                    <a:pt x="3703" y="14021"/>
                  </a:moveTo>
                  <a:lnTo>
                    <a:pt x="3786" y="14033"/>
                  </a:lnTo>
                  <a:cubicBezTo>
                    <a:pt x="3770" y="14065"/>
                    <a:pt x="3754" y="14086"/>
                    <a:pt x="3739" y="14086"/>
                  </a:cubicBezTo>
                  <a:cubicBezTo>
                    <a:pt x="3731" y="14086"/>
                    <a:pt x="3723" y="14081"/>
                    <a:pt x="3715" y="14069"/>
                  </a:cubicBezTo>
                  <a:lnTo>
                    <a:pt x="3703" y="14057"/>
                  </a:lnTo>
                  <a:cubicBezTo>
                    <a:pt x="3703" y="14045"/>
                    <a:pt x="3691" y="14033"/>
                    <a:pt x="3703" y="14021"/>
                  </a:cubicBezTo>
                  <a:close/>
                  <a:moveTo>
                    <a:pt x="6239" y="14042"/>
                  </a:moveTo>
                  <a:cubicBezTo>
                    <a:pt x="6277" y="14042"/>
                    <a:pt x="6304" y="14065"/>
                    <a:pt x="6275" y="14105"/>
                  </a:cubicBezTo>
                  <a:lnTo>
                    <a:pt x="6275" y="14081"/>
                  </a:lnTo>
                  <a:cubicBezTo>
                    <a:pt x="6263" y="14117"/>
                    <a:pt x="6215" y="14105"/>
                    <a:pt x="6179" y="14117"/>
                  </a:cubicBezTo>
                  <a:cubicBezTo>
                    <a:pt x="6179" y="14093"/>
                    <a:pt x="6167" y="14045"/>
                    <a:pt x="6215" y="14045"/>
                  </a:cubicBezTo>
                  <a:cubicBezTo>
                    <a:pt x="6223" y="14043"/>
                    <a:pt x="6231" y="14042"/>
                    <a:pt x="6239" y="14042"/>
                  </a:cubicBezTo>
                  <a:close/>
                  <a:moveTo>
                    <a:pt x="4084" y="14093"/>
                  </a:moveTo>
                  <a:lnTo>
                    <a:pt x="4143" y="14105"/>
                  </a:lnTo>
                  <a:cubicBezTo>
                    <a:pt x="4131" y="14117"/>
                    <a:pt x="4108" y="14128"/>
                    <a:pt x="4084" y="14128"/>
                  </a:cubicBezTo>
                  <a:lnTo>
                    <a:pt x="4084" y="14117"/>
                  </a:lnTo>
                  <a:cubicBezTo>
                    <a:pt x="4084" y="14117"/>
                    <a:pt x="4072" y="14105"/>
                    <a:pt x="4072" y="14105"/>
                  </a:cubicBezTo>
                  <a:cubicBezTo>
                    <a:pt x="4072" y="14105"/>
                    <a:pt x="4084" y="14093"/>
                    <a:pt x="4084" y="14093"/>
                  </a:cubicBezTo>
                  <a:close/>
                  <a:moveTo>
                    <a:pt x="5382" y="14128"/>
                  </a:moveTo>
                  <a:cubicBezTo>
                    <a:pt x="5382" y="14140"/>
                    <a:pt x="5370" y="14140"/>
                    <a:pt x="5370" y="14152"/>
                  </a:cubicBezTo>
                  <a:lnTo>
                    <a:pt x="5370" y="14128"/>
                  </a:lnTo>
                  <a:close/>
                  <a:moveTo>
                    <a:pt x="9773" y="1"/>
                  </a:moveTo>
                  <a:cubicBezTo>
                    <a:pt x="9725" y="1"/>
                    <a:pt x="9707" y="29"/>
                    <a:pt x="9757" y="53"/>
                  </a:cubicBezTo>
                  <a:lnTo>
                    <a:pt x="9757" y="53"/>
                  </a:lnTo>
                  <a:cubicBezTo>
                    <a:pt x="9707" y="39"/>
                    <a:pt x="9654" y="32"/>
                    <a:pt x="9608" y="32"/>
                  </a:cubicBezTo>
                  <a:lnTo>
                    <a:pt x="9454" y="32"/>
                  </a:lnTo>
                  <a:cubicBezTo>
                    <a:pt x="9418" y="43"/>
                    <a:pt x="9382" y="67"/>
                    <a:pt x="9370" y="103"/>
                  </a:cubicBezTo>
                  <a:cubicBezTo>
                    <a:pt x="9323" y="174"/>
                    <a:pt x="9358" y="174"/>
                    <a:pt x="9382" y="198"/>
                  </a:cubicBezTo>
                  <a:cubicBezTo>
                    <a:pt x="9388" y="167"/>
                    <a:pt x="9401" y="152"/>
                    <a:pt x="9410" y="152"/>
                  </a:cubicBezTo>
                  <a:cubicBezTo>
                    <a:pt x="9418" y="152"/>
                    <a:pt x="9423" y="164"/>
                    <a:pt x="9418" y="186"/>
                  </a:cubicBezTo>
                  <a:cubicBezTo>
                    <a:pt x="9418" y="198"/>
                    <a:pt x="9406" y="222"/>
                    <a:pt x="9406" y="234"/>
                  </a:cubicBezTo>
                  <a:cubicBezTo>
                    <a:pt x="9394" y="258"/>
                    <a:pt x="9382" y="282"/>
                    <a:pt x="9358" y="305"/>
                  </a:cubicBezTo>
                  <a:cubicBezTo>
                    <a:pt x="9353" y="309"/>
                    <a:pt x="9348" y="311"/>
                    <a:pt x="9344" y="311"/>
                  </a:cubicBezTo>
                  <a:cubicBezTo>
                    <a:pt x="9318" y="311"/>
                    <a:pt x="9309" y="249"/>
                    <a:pt x="9287" y="249"/>
                  </a:cubicBezTo>
                  <a:cubicBezTo>
                    <a:pt x="9281" y="249"/>
                    <a:pt x="9273" y="255"/>
                    <a:pt x="9263" y="270"/>
                  </a:cubicBezTo>
                  <a:cubicBezTo>
                    <a:pt x="9240" y="293"/>
                    <a:pt x="9162" y="449"/>
                    <a:pt x="9221" y="449"/>
                  </a:cubicBezTo>
                  <a:cubicBezTo>
                    <a:pt x="9223" y="449"/>
                    <a:pt x="9225" y="449"/>
                    <a:pt x="9227" y="448"/>
                  </a:cubicBezTo>
                  <a:cubicBezTo>
                    <a:pt x="9255" y="437"/>
                    <a:pt x="9270" y="429"/>
                    <a:pt x="9279" y="429"/>
                  </a:cubicBezTo>
                  <a:cubicBezTo>
                    <a:pt x="9289" y="429"/>
                    <a:pt x="9292" y="440"/>
                    <a:pt x="9299" y="472"/>
                  </a:cubicBezTo>
                  <a:cubicBezTo>
                    <a:pt x="9299" y="520"/>
                    <a:pt x="9275" y="555"/>
                    <a:pt x="9239" y="567"/>
                  </a:cubicBezTo>
                  <a:cubicBezTo>
                    <a:pt x="9234" y="569"/>
                    <a:pt x="9229" y="570"/>
                    <a:pt x="9224" y="570"/>
                  </a:cubicBezTo>
                  <a:cubicBezTo>
                    <a:pt x="9173" y="570"/>
                    <a:pt x="9124" y="471"/>
                    <a:pt x="9110" y="471"/>
                  </a:cubicBezTo>
                  <a:cubicBezTo>
                    <a:pt x="9109" y="471"/>
                    <a:pt x="9109" y="472"/>
                    <a:pt x="9108" y="472"/>
                  </a:cubicBezTo>
                  <a:cubicBezTo>
                    <a:pt x="9073" y="508"/>
                    <a:pt x="9061" y="543"/>
                    <a:pt x="9049" y="579"/>
                  </a:cubicBezTo>
                  <a:cubicBezTo>
                    <a:pt x="9049" y="627"/>
                    <a:pt x="9084" y="615"/>
                    <a:pt x="9084" y="663"/>
                  </a:cubicBezTo>
                  <a:cubicBezTo>
                    <a:pt x="9084" y="688"/>
                    <a:pt x="9070" y="694"/>
                    <a:pt x="9052" y="694"/>
                  </a:cubicBezTo>
                  <a:cubicBezTo>
                    <a:pt x="9038" y="694"/>
                    <a:pt x="9021" y="691"/>
                    <a:pt x="9006" y="691"/>
                  </a:cubicBezTo>
                  <a:cubicBezTo>
                    <a:pt x="8986" y="691"/>
                    <a:pt x="8970" y="696"/>
                    <a:pt x="8965" y="722"/>
                  </a:cubicBezTo>
                  <a:cubicBezTo>
                    <a:pt x="8958" y="753"/>
                    <a:pt x="8965" y="790"/>
                    <a:pt x="8985" y="818"/>
                  </a:cubicBezTo>
                  <a:lnTo>
                    <a:pt x="8985" y="818"/>
                  </a:lnTo>
                  <a:cubicBezTo>
                    <a:pt x="8972" y="809"/>
                    <a:pt x="8958" y="803"/>
                    <a:pt x="8944" y="803"/>
                  </a:cubicBezTo>
                  <a:cubicBezTo>
                    <a:pt x="8939" y="803"/>
                    <a:pt x="8935" y="804"/>
                    <a:pt x="8930" y="805"/>
                  </a:cubicBezTo>
                  <a:cubicBezTo>
                    <a:pt x="8870" y="817"/>
                    <a:pt x="8811" y="865"/>
                    <a:pt x="8787" y="924"/>
                  </a:cubicBezTo>
                  <a:cubicBezTo>
                    <a:pt x="8787" y="927"/>
                    <a:pt x="8791" y="928"/>
                    <a:pt x="8796" y="928"/>
                  </a:cubicBezTo>
                  <a:cubicBezTo>
                    <a:pt x="8802" y="928"/>
                    <a:pt x="8809" y="927"/>
                    <a:pt x="8817" y="927"/>
                  </a:cubicBezTo>
                  <a:cubicBezTo>
                    <a:pt x="8831" y="927"/>
                    <a:pt x="8846" y="930"/>
                    <a:pt x="8846" y="948"/>
                  </a:cubicBezTo>
                  <a:cubicBezTo>
                    <a:pt x="8834" y="996"/>
                    <a:pt x="8823" y="1032"/>
                    <a:pt x="8799" y="1055"/>
                  </a:cubicBezTo>
                  <a:cubicBezTo>
                    <a:pt x="8763" y="1091"/>
                    <a:pt x="8727" y="1103"/>
                    <a:pt x="8703" y="1139"/>
                  </a:cubicBezTo>
                  <a:cubicBezTo>
                    <a:pt x="8692" y="1163"/>
                    <a:pt x="8751" y="1222"/>
                    <a:pt x="8703" y="1258"/>
                  </a:cubicBezTo>
                  <a:cubicBezTo>
                    <a:pt x="8680" y="1282"/>
                    <a:pt x="8608" y="1258"/>
                    <a:pt x="8608" y="1305"/>
                  </a:cubicBezTo>
                  <a:cubicBezTo>
                    <a:pt x="8620" y="1353"/>
                    <a:pt x="8680" y="1389"/>
                    <a:pt x="8656" y="1460"/>
                  </a:cubicBezTo>
                  <a:lnTo>
                    <a:pt x="8620" y="1436"/>
                  </a:lnTo>
                  <a:cubicBezTo>
                    <a:pt x="8596" y="1436"/>
                    <a:pt x="8596" y="1425"/>
                    <a:pt x="8596" y="1413"/>
                  </a:cubicBezTo>
                  <a:cubicBezTo>
                    <a:pt x="8596" y="1412"/>
                    <a:pt x="8595" y="1412"/>
                    <a:pt x="8595" y="1412"/>
                  </a:cubicBezTo>
                  <a:cubicBezTo>
                    <a:pt x="8583" y="1412"/>
                    <a:pt x="8572" y="1544"/>
                    <a:pt x="8561" y="1555"/>
                  </a:cubicBezTo>
                  <a:cubicBezTo>
                    <a:pt x="8549" y="1603"/>
                    <a:pt x="8513" y="1615"/>
                    <a:pt x="8501" y="1651"/>
                  </a:cubicBezTo>
                  <a:cubicBezTo>
                    <a:pt x="8489" y="1686"/>
                    <a:pt x="8501" y="1710"/>
                    <a:pt x="8489" y="1758"/>
                  </a:cubicBezTo>
                  <a:cubicBezTo>
                    <a:pt x="8477" y="1794"/>
                    <a:pt x="8453" y="1829"/>
                    <a:pt x="8430" y="1853"/>
                  </a:cubicBezTo>
                  <a:cubicBezTo>
                    <a:pt x="8382" y="1913"/>
                    <a:pt x="8430" y="1960"/>
                    <a:pt x="8418" y="2020"/>
                  </a:cubicBezTo>
                  <a:cubicBezTo>
                    <a:pt x="8406" y="2079"/>
                    <a:pt x="8322" y="2079"/>
                    <a:pt x="8299" y="2139"/>
                  </a:cubicBezTo>
                  <a:cubicBezTo>
                    <a:pt x="8287" y="2198"/>
                    <a:pt x="8334" y="2234"/>
                    <a:pt x="8322" y="2270"/>
                  </a:cubicBezTo>
                  <a:cubicBezTo>
                    <a:pt x="8322" y="2299"/>
                    <a:pt x="8307" y="2308"/>
                    <a:pt x="8286" y="2308"/>
                  </a:cubicBezTo>
                  <a:cubicBezTo>
                    <a:pt x="8257" y="2308"/>
                    <a:pt x="8218" y="2289"/>
                    <a:pt x="8203" y="2282"/>
                  </a:cubicBezTo>
                  <a:lnTo>
                    <a:pt x="8203" y="2282"/>
                  </a:lnTo>
                  <a:cubicBezTo>
                    <a:pt x="8215" y="2329"/>
                    <a:pt x="8239" y="2377"/>
                    <a:pt x="8263" y="2413"/>
                  </a:cubicBezTo>
                  <a:cubicBezTo>
                    <a:pt x="8298" y="2462"/>
                    <a:pt x="8288" y="2478"/>
                    <a:pt x="8263" y="2478"/>
                  </a:cubicBezTo>
                  <a:cubicBezTo>
                    <a:pt x="8249" y="2478"/>
                    <a:pt x="8230" y="2472"/>
                    <a:pt x="8213" y="2465"/>
                  </a:cubicBezTo>
                  <a:lnTo>
                    <a:pt x="8213" y="2465"/>
                  </a:lnTo>
                  <a:cubicBezTo>
                    <a:pt x="8266" y="2499"/>
                    <a:pt x="8182" y="2640"/>
                    <a:pt x="8239" y="2651"/>
                  </a:cubicBezTo>
                  <a:cubicBezTo>
                    <a:pt x="8203" y="2675"/>
                    <a:pt x="8168" y="2710"/>
                    <a:pt x="8156" y="2758"/>
                  </a:cubicBezTo>
                  <a:cubicBezTo>
                    <a:pt x="8192" y="2770"/>
                    <a:pt x="8180" y="2794"/>
                    <a:pt x="8168" y="2841"/>
                  </a:cubicBezTo>
                  <a:cubicBezTo>
                    <a:pt x="8156" y="2913"/>
                    <a:pt x="8203" y="2937"/>
                    <a:pt x="8192" y="2972"/>
                  </a:cubicBezTo>
                  <a:lnTo>
                    <a:pt x="8132" y="2972"/>
                  </a:lnTo>
                  <a:cubicBezTo>
                    <a:pt x="8116" y="2972"/>
                    <a:pt x="8100" y="2962"/>
                    <a:pt x="8095" y="2962"/>
                  </a:cubicBezTo>
                  <a:lnTo>
                    <a:pt x="8095" y="2962"/>
                  </a:lnTo>
                  <a:cubicBezTo>
                    <a:pt x="8092" y="2962"/>
                    <a:pt x="8092" y="2964"/>
                    <a:pt x="8096" y="2972"/>
                  </a:cubicBezTo>
                  <a:cubicBezTo>
                    <a:pt x="8107" y="2994"/>
                    <a:pt x="8212" y="3071"/>
                    <a:pt x="8176" y="3071"/>
                  </a:cubicBezTo>
                  <a:cubicBezTo>
                    <a:pt x="8171" y="3071"/>
                    <a:pt x="8165" y="3070"/>
                    <a:pt x="8156" y="3068"/>
                  </a:cubicBezTo>
                  <a:cubicBezTo>
                    <a:pt x="8128" y="3054"/>
                    <a:pt x="8117" y="3040"/>
                    <a:pt x="8107" y="3040"/>
                  </a:cubicBezTo>
                  <a:cubicBezTo>
                    <a:pt x="8100" y="3040"/>
                    <a:pt x="8094" y="3047"/>
                    <a:pt x="8084" y="3068"/>
                  </a:cubicBezTo>
                  <a:cubicBezTo>
                    <a:pt x="8084" y="3068"/>
                    <a:pt x="8072" y="3115"/>
                    <a:pt x="8061" y="3115"/>
                  </a:cubicBezTo>
                  <a:cubicBezTo>
                    <a:pt x="8049" y="3115"/>
                    <a:pt x="8049" y="3079"/>
                    <a:pt x="8061" y="3044"/>
                  </a:cubicBezTo>
                  <a:cubicBezTo>
                    <a:pt x="8072" y="3032"/>
                    <a:pt x="8072" y="3008"/>
                    <a:pt x="8061" y="2996"/>
                  </a:cubicBezTo>
                  <a:cubicBezTo>
                    <a:pt x="8049" y="2996"/>
                    <a:pt x="8037" y="3008"/>
                    <a:pt x="8025" y="3020"/>
                  </a:cubicBezTo>
                  <a:cubicBezTo>
                    <a:pt x="8004" y="3041"/>
                    <a:pt x="7992" y="3043"/>
                    <a:pt x="7965" y="3052"/>
                  </a:cubicBezTo>
                  <a:lnTo>
                    <a:pt x="7965" y="3052"/>
                  </a:lnTo>
                  <a:cubicBezTo>
                    <a:pt x="7972" y="3044"/>
                    <a:pt x="7962" y="3026"/>
                    <a:pt x="7953" y="3008"/>
                  </a:cubicBezTo>
                  <a:cubicBezTo>
                    <a:pt x="7953" y="3026"/>
                    <a:pt x="7941" y="3029"/>
                    <a:pt x="7927" y="3029"/>
                  </a:cubicBezTo>
                  <a:cubicBezTo>
                    <a:pt x="7919" y="3029"/>
                    <a:pt x="7911" y="3028"/>
                    <a:pt x="7903" y="3028"/>
                  </a:cubicBezTo>
                  <a:cubicBezTo>
                    <a:pt x="7895" y="3028"/>
                    <a:pt x="7888" y="3029"/>
                    <a:pt x="7882" y="3032"/>
                  </a:cubicBezTo>
                  <a:lnTo>
                    <a:pt x="7882" y="3068"/>
                  </a:lnTo>
                  <a:cubicBezTo>
                    <a:pt x="7856" y="3081"/>
                    <a:pt x="7823" y="3090"/>
                    <a:pt x="7798" y="3090"/>
                  </a:cubicBezTo>
                  <a:cubicBezTo>
                    <a:pt x="7777" y="3090"/>
                    <a:pt x="7763" y="3084"/>
                    <a:pt x="7763" y="3068"/>
                  </a:cubicBezTo>
                  <a:cubicBezTo>
                    <a:pt x="7758" y="3054"/>
                    <a:pt x="7735" y="3047"/>
                    <a:pt x="7709" y="3047"/>
                  </a:cubicBezTo>
                  <a:cubicBezTo>
                    <a:pt x="7670" y="3047"/>
                    <a:pt x="7625" y="3063"/>
                    <a:pt x="7632" y="3091"/>
                  </a:cubicBezTo>
                  <a:cubicBezTo>
                    <a:pt x="7596" y="3103"/>
                    <a:pt x="7501" y="3103"/>
                    <a:pt x="7513" y="3151"/>
                  </a:cubicBezTo>
                  <a:cubicBezTo>
                    <a:pt x="7469" y="3146"/>
                    <a:pt x="7396" y="3133"/>
                    <a:pt x="7326" y="3133"/>
                  </a:cubicBezTo>
                  <a:cubicBezTo>
                    <a:pt x="7243" y="3133"/>
                    <a:pt x="7163" y="3151"/>
                    <a:pt x="7144" y="3222"/>
                  </a:cubicBezTo>
                  <a:cubicBezTo>
                    <a:pt x="7132" y="3172"/>
                    <a:pt x="7119" y="3154"/>
                    <a:pt x="7107" y="3154"/>
                  </a:cubicBezTo>
                  <a:cubicBezTo>
                    <a:pt x="7068" y="3154"/>
                    <a:pt x="7027" y="3318"/>
                    <a:pt x="6992" y="3318"/>
                  </a:cubicBezTo>
                  <a:cubicBezTo>
                    <a:pt x="6991" y="3318"/>
                    <a:pt x="6990" y="3318"/>
                    <a:pt x="6989" y="3318"/>
                  </a:cubicBezTo>
                  <a:cubicBezTo>
                    <a:pt x="6948" y="3301"/>
                    <a:pt x="6919" y="3268"/>
                    <a:pt x="6885" y="3268"/>
                  </a:cubicBezTo>
                  <a:cubicBezTo>
                    <a:pt x="6869" y="3268"/>
                    <a:pt x="6853" y="3275"/>
                    <a:pt x="6834" y="3294"/>
                  </a:cubicBezTo>
                  <a:cubicBezTo>
                    <a:pt x="6810" y="3341"/>
                    <a:pt x="6787" y="3401"/>
                    <a:pt x="6775" y="3449"/>
                  </a:cubicBezTo>
                  <a:cubicBezTo>
                    <a:pt x="6738" y="3431"/>
                    <a:pt x="6750" y="3385"/>
                    <a:pt x="6716" y="3385"/>
                  </a:cubicBezTo>
                  <a:cubicBezTo>
                    <a:pt x="6706" y="3385"/>
                    <a:pt x="6690" y="3390"/>
                    <a:pt x="6668" y="3401"/>
                  </a:cubicBezTo>
                  <a:cubicBezTo>
                    <a:pt x="6608" y="3437"/>
                    <a:pt x="6679" y="3460"/>
                    <a:pt x="6608" y="3484"/>
                  </a:cubicBezTo>
                  <a:cubicBezTo>
                    <a:pt x="6596" y="3460"/>
                    <a:pt x="6596" y="3389"/>
                    <a:pt x="6548" y="3377"/>
                  </a:cubicBezTo>
                  <a:cubicBezTo>
                    <a:pt x="6513" y="3377"/>
                    <a:pt x="6453" y="3413"/>
                    <a:pt x="6453" y="3437"/>
                  </a:cubicBezTo>
                  <a:cubicBezTo>
                    <a:pt x="6465" y="3472"/>
                    <a:pt x="6346" y="3520"/>
                    <a:pt x="6322" y="3532"/>
                  </a:cubicBezTo>
                  <a:cubicBezTo>
                    <a:pt x="6302" y="3532"/>
                    <a:pt x="6216" y="3573"/>
                    <a:pt x="6168" y="3573"/>
                  </a:cubicBezTo>
                  <a:cubicBezTo>
                    <a:pt x="6158" y="3573"/>
                    <a:pt x="6150" y="3572"/>
                    <a:pt x="6144" y="3568"/>
                  </a:cubicBezTo>
                  <a:cubicBezTo>
                    <a:pt x="6128" y="3547"/>
                    <a:pt x="6103" y="3537"/>
                    <a:pt x="6077" y="3537"/>
                  </a:cubicBezTo>
                  <a:cubicBezTo>
                    <a:pt x="6044" y="3537"/>
                    <a:pt x="6009" y="3553"/>
                    <a:pt x="5989" y="3580"/>
                  </a:cubicBezTo>
                  <a:cubicBezTo>
                    <a:pt x="5953" y="3603"/>
                    <a:pt x="5965" y="3639"/>
                    <a:pt x="5929" y="3663"/>
                  </a:cubicBezTo>
                  <a:cubicBezTo>
                    <a:pt x="5882" y="3687"/>
                    <a:pt x="5846" y="3699"/>
                    <a:pt x="5798" y="3699"/>
                  </a:cubicBezTo>
                  <a:cubicBezTo>
                    <a:pt x="5786" y="3699"/>
                    <a:pt x="5596" y="3746"/>
                    <a:pt x="5620" y="3758"/>
                  </a:cubicBezTo>
                  <a:cubicBezTo>
                    <a:pt x="5691" y="3818"/>
                    <a:pt x="5513" y="3830"/>
                    <a:pt x="5465" y="3853"/>
                  </a:cubicBezTo>
                  <a:cubicBezTo>
                    <a:pt x="5417" y="3865"/>
                    <a:pt x="5382" y="3889"/>
                    <a:pt x="5334" y="3913"/>
                  </a:cubicBezTo>
                  <a:cubicBezTo>
                    <a:pt x="5298" y="3937"/>
                    <a:pt x="5310" y="3937"/>
                    <a:pt x="5322" y="3949"/>
                  </a:cubicBezTo>
                  <a:cubicBezTo>
                    <a:pt x="5334" y="3961"/>
                    <a:pt x="5251" y="3972"/>
                    <a:pt x="5251" y="3972"/>
                  </a:cubicBezTo>
                  <a:cubicBezTo>
                    <a:pt x="5215" y="3984"/>
                    <a:pt x="5191" y="4008"/>
                    <a:pt x="5167" y="4020"/>
                  </a:cubicBezTo>
                  <a:cubicBezTo>
                    <a:pt x="5148" y="4040"/>
                    <a:pt x="5095" y="4100"/>
                    <a:pt x="5064" y="4100"/>
                  </a:cubicBezTo>
                  <a:cubicBezTo>
                    <a:pt x="5058" y="4100"/>
                    <a:pt x="5052" y="4098"/>
                    <a:pt x="5048" y="4092"/>
                  </a:cubicBezTo>
                  <a:cubicBezTo>
                    <a:pt x="5039" y="4072"/>
                    <a:pt x="5020" y="4065"/>
                    <a:pt x="4997" y="4065"/>
                  </a:cubicBezTo>
                  <a:cubicBezTo>
                    <a:pt x="4963" y="4065"/>
                    <a:pt x="4922" y="4082"/>
                    <a:pt x="4893" y="4103"/>
                  </a:cubicBezTo>
                  <a:cubicBezTo>
                    <a:pt x="4846" y="4139"/>
                    <a:pt x="4929" y="4163"/>
                    <a:pt x="4858" y="4187"/>
                  </a:cubicBezTo>
                  <a:cubicBezTo>
                    <a:pt x="4849" y="4168"/>
                    <a:pt x="4846" y="4143"/>
                    <a:pt x="4824" y="4143"/>
                  </a:cubicBezTo>
                  <a:cubicBezTo>
                    <a:pt x="4818" y="4143"/>
                    <a:pt x="4809" y="4146"/>
                    <a:pt x="4798" y="4151"/>
                  </a:cubicBezTo>
                  <a:cubicBezTo>
                    <a:pt x="4722" y="4184"/>
                    <a:pt x="4884" y="4236"/>
                    <a:pt x="4949" y="4236"/>
                  </a:cubicBezTo>
                  <a:cubicBezTo>
                    <a:pt x="4955" y="4236"/>
                    <a:pt x="4961" y="4235"/>
                    <a:pt x="4965" y="4234"/>
                  </a:cubicBezTo>
                  <a:cubicBezTo>
                    <a:pt x="4999" y="4226"/>
                    <a:pt x="5046" y="4192"/>
                    <a:pt x="5078" y="4192"/>
                  </a:cubicBezTo>
                  <a:cubicBezTo>
                    <a:pt x="5091" y="4192"/>
                    <a:pt x="5101" y="4197"/>
                    <a:pt x="5108" y="4211"/>
                  </a:cubicBezTo>
                  <a:cubicBezTo>
                    <a:pt x="5132" y="4211"/>
                    <a:pt x="5179" y="4175"/>
                    <a:pt x="5203" y="4175"/>
                  </a:cubicBezTo>
                  <a:cubicBezTo>
                    <a:pt x="5191" y="4151"/>
                    <a:pt x="5155" y="4115"/>
                    <a:pt x="5191" y="4103"/>
                  </a:cubicBezTo>
                  <a:lnTo>
                    <a:pt x="5179" y="4092"/>
                  </a:lnTo>
                  <a:cubicBezTo>
                    <a:pt x="5187" y="4086"/>
                    <a:pt x="5198" y="4085"/>
                    <a:pt x="5211" y="4085"/>
                  </a:cubicBezTo>
                  <a:cubicBezTo>
                    <a:pt x="5241" y="4085"/>
                    <a:pt x="5279" y="4093"/>
                    <a:pt x="5311" y="4093"/>
                  </a:cubicBezTo>
                  <a:cubicBezTo>
                    <a:pt x="5331" y="4093"/>
                    <a:pt x="5347" y="4090"/>
                    <a:pt x="5358" y="4080"/>
                  </a:cubicBezTo>
                  <a:cubicBezTo>
                    <a:pt x="5370" y="4056"/>
                    <a:pt x="5334" y="4044"/>
                    <a:pt x="5322" y="4044"/>
                  </a:cubicBezTo>
                  <a:cubicBezTo>
                    <a:pt x="5310" y="4008"/>
                    <a:pt x="5358" y="3984"/>
                    <a:pt x="5394" y="3972"/>
                  </a:cubicBezTo>
                  <a:cubicBezTo>
                    <a:pt x="5405" y="3967"/>
                    <a:pt x="5435" y="3958"/>
                    <a:pt x="5461" y="3958"/>
                  </a:cubicBezTo>
                  <a:cubicBezTo>
                    <a:pt x="5486" y="3958"/>
                    <a:pt x="5507" y="3967"/>
                    <a:pt x="5501" y="3996"/>
                  </a:cubicBezTo>
                  <a:cubicBezTo>
                    <a:pt x="5501" y="4020"/>
                    <a:pt x="5465" y="4044"/>
                    <a:pt x="5441" y="4056"/>
                  </a:cubicBezTo>
                  <a:lnTo>
                    <a:pt x="5203" y="4175"/>
                  </a:lnTo>
                  <a:lnTo>
                    <a:pt x="5120" y="4211"/>
                  </a:lnTo>
                  <a:cubicBezTo>
                    <a:pt x="5084" y="4222"/>
                    <a:pt x="5060" y="4234"/>
                    <a:pt x="5036" y="4258"/>
                  </a:cubicBezTo>
                  <a:lnTo>
                    <a:pt x="4977" y="4282"/>
                  </a:lnTo>
                  <a:lnTo>
                    <a:pt x="4941" y="4282"/>
                  </a:lnTo>
                  <a:cubicBezTo>
                    <a:pt x="4929" y="4282"/>
                    <a:pt x="4929" y="4294"/>
                    <a:pt x="4929" y="4306"/>
                  </a:cubicBezTo>
                  <a:cubicBezTo>
                    <a:pt x="4870" y="4282"/>
                    <a:pt x="4810" y="4270"/>
                    <a:pt x="4751" y="4258"/>
                  </a:cubicBezTo>
                  <a:cubicBezTo>
                    <a:pt x="4751" y="4258"/>
                    <a:pt x="4692" y="4248"/>
                    <a:pt x="4657" y="4248"/>
                  </a:cubicBezTo>
                  <a:cubicBezTo>
                    <a:pt x="4639" y="4248"/>
                    <a:pt x="4628" y="4250"/>
                    <a:pt x="4632" y="4258"/>
                  </a:cubicBezTo>
                  <a:cubicBezTo>
                    <a:pt x="4622" y="4288"/>
                    <a:pt x="4596" y="4309"/>
                    <a:pt x="4574" y="4309"/>
                  </a:cubicBezTo>
                  <a:cubicBezTo>
                    <a:pt x="4569" y="4309"/>
                    <a:pt x="4564" y="4308"/>
                    <a:pt x="4560" y="4306"/>
                  </a:cubicBezTo>
                  <a:cubicBezTo>
                    <a:pt x="4501" y="4318"/>
                    <a:pt x="4417" y="4318"/>
                    <a:pt x="4382" y="4377"/>
                  </a:cubicBezTo>
                  <a:cubicBezTo>
                    <a:pt x="4346" y="4425"/>
                    <a:pt x="4358" y="4437"/>
                    <a:pt x="4298" y="4437"/>
                  </a:cubicBezTo>
                  <a:cubicBezTo>
                    <a:pt x="4244" y="4464"/>
                    <a:pt x="4190" y="4552"/>
                    <a:pt x="4146" y="4552"/>
                  </a:cubicBezTo>
                  <a:cubicBezTo>
                    <a:pt x="4132" y="4552"/>
                    <a:pt x="4119" y="4543"/>
                    <a:pt x="4108" y="4520"/>
                  </a:cubicBezTo>
                  <a:lnTo>
                    <a:pt x="4108" y="4520"/>
                  </a:lnTo>
                  <a:cubicBezTo>
                    <a:pt x="4143" y="4592"/>
                    <a:pt x="3977" y="4627"/>
                    <a:pt x="3941" y="4663"/>
                  </a:cubicBezTo>
                  <a:cubicBezTo>
                    <a:pt x="3893" y="4699"/>
                    <a:pt x="3953" y="4699"/>
                    <a:pt x="3929" y="4746"/>
                  </a:cubicBezTo>
                  <a:cubicBezTo>
                    <a:pt x="3921" y="4762"/>
                    <a:pt x="3910" y="4767"/>
                    <a:pt x="3898" y="4767"/>
                  </a:cubicBezTo>
                  <a:cubicBezTo>
                    <a:pt x="3872" y="4767"/>
                    <a:pt x="3842" y="4743"/>
                    <a:pt x="3834" y="4734"/>
                  </a:cubicBezTo>
                  <a:cubicBezTo>
                    <a:pt x="3822" y="4714"/>
                    <a:pt x="3811" y="4705"/>
                    <a:pt x="3800" y="4705"/>
                  </a:cubicBezTo>
                  <a:cubicBezTo>
                    <a:pt x="3767" y="4705"/>
                    <a:pt x="3736" y="4779"/>
                    <a:pt x="3691" y="4806"/>
                  </a:cubicBezTo>
                  <a:cubicBezTo>
                    <a:pt x="3620" y="4854"/>
                    <a:pt x="3548" y="4889"/>
                    <a:pt x="3477" y="4913"/>
                  </a:cubicBezTo>
                  <a:cubicBezTo>
                    <a:pt x="3474" y="4918"/>
                    <a:pt x="3474" y="4920"/>
                    <a:pt x="3475" y="4920"/>
                  </a:cubicBezTo>
                  <a:cubicBezTo>
                    <a:pt x="3477" y="4920"/>
                    <a:pt x="3487" y="4911"/>
                    <a:pt x="3493" y="4911"/>
                  </a:cubicBezTo>
                  <a:cubicBezTo>
                    <a:pt x="3497" y="4911"/>
                    <a:pt x="3500" y="4914"/>
                    <a:pt x="3500" y="4925"/>
                  </a:cubicBezTo>
                  <a:cubicBezTo>
                    <a:pt x="3489" y="4949"/>
                    <a:pt x="3489" y="4949"/>
                    <a:pt x="3477" y="4961"/>
                  </a:cubicBezTo>
                  <a:lnTo>
                    <a:pt x="3465" y="4973"/>
                  </a:lnTo>
                  <a:cubicBezTo>
                    <a:pt x="3458" y="4979"/>
                    <a:pt x="3447" y="4986"/>
                    <a:pt x="3437" y="4986"/>
                  </a:cubicBezTo>
                  <a:cubicBezTo>
                    <a:pt x="3429" y="4986"/>
                    <a:pt x="3422" y="4983"/>
                    <a:pt x="3417" y="4973"/>
                  </a:cubicBezTo>
                  <a:cubicBezTo>
                    <a:pt x="3407" y="4953"/>
                    <a:pt x="3414" y="4934"/>
                    <a:pt x="3410" y="4934"/>
                  </a:cubicBezTo>
                  <a:lnTo>
                    <a:pt x="3410" y="4934"/>
                  </a:lnTo>
                  <a:cubicBezTo>
                    <a:pt x="3409" y="4934"/>
                    <a:pt x="3407" y="4935"/>
                    <a:pt x="3405" y="4937"/>
                  </a:cubicBezTo>
                  <a:cubicBezTo>
                    <a:pt x="3381" y="4949"/>
                    <a:pt x="3381" y="4984"/>
                    <a:pt x="3358" y="4996"/>
                  </a:cubicBezTo>
                  <a:cubicBezTo>
                    <a:pt x="3346" y="4996"/>
                    <a:pt x="3334" y="4973"/>
                    <a:pt x="3334" y="4949"/>
                  </a:cubicBezTo>
                  <a:cubicBezTo>
                    <a:pt x="3322" y="4937"/>
                    <a:pt x="3298" y="4901"/>
                    <a:pt x="3286" y="4877"/>
                  </a:cubicBezTo>
                  <a:cubicBezTo>
                    <a:pt x="3250" y="4830"/>
                    <a:pt x="3203" y="4794"/>
                    <a:pt x="3155" y="4758"/>
                  </a:cubicBezTo>
                  <a:cubicBezTo>
                    <a:pt x="3108" y="4734"/>
                    <a:pt x="3048" y="4711"/>
                    <a:pt x="2988" y="4699"/>
                  </a:cubicBezTo>
                  <a:cubicBezTo>
                    <a:pt x="2973" y="4699"/>
                    <a:pt x="2936" y="4709"/>
                    <a:pt x="2909" y="4709"/>
                  </a:cubicBezTo>
                  <a:cubicBezTo>
                    <a:pt x="2896" y="4709"/>
                    <a:pt x="2885" y="4707"/>
                    <a:pt x="2881" y="4699"/>
                  </a:cubicBezTo>
                  <a:cubicBezTo>
                    <a:pt x="2881" y="4699"/>
                    <a:pt x="2929" y="4663"/>
                    <a:pt x="2929" y="4651"/>
                  </a:cubicBezTo>
                  <a:cubicBezTo>
                    <a:pt x="2929" y="4639"/>
                    <a:pt x="2834" y="4580"/>
                    <a:pt x="2810" y="4580"/>
                  </a:cubicBezTo>
                  <a:cubicBezTo>
                    <a:pt x="2806" y="4578"/>
                    <a:pt x="2803" y="4577"/>
                    <a:pt x="2800" y="4577"/>
                  </a:cubicBezTo>
                  <a:cubicBezTo>
                    <a:pt x="2785" y="4577"/>
                    <a:pt x="2772" y="4594"/>
                    <a:pt x="2745" y="4594"/>
                  </a:cubicBezTo>
                  <a:cubicBezTo>
                    <a:pt x="2740" y="4594"/>
                    <a:pt x="2734" y="4593"/>
                    <a:pt x="2727" y="4592"/>
                  </a:cubicBezTo>
                  <a:cubicBezTo>
                    <a:pt x="2691" y="4568"/>
                    <a:pt x="2655" y="4544"/>
                    <a:pt x="2631" y="4520"/>
                  </a:cubicBezTo>
                  <a:cubicBezTo>
                    <a:pt x="2548" y="4449"/>
                    <a:pt x="2572" y="4401"/>
                    <a:pt x="2453" y="4377"/>
                  </a:cubicBezTo>
                  <a:cubicBezTo>
                    <a:pt x="2438" y="4380"/>
                    <a:pt x="2424" y="4382"/>
                    <a:pt x="2410" y="4382"/>
                  </a:cubicBezTo>
                  <a:cubicBezTo>
                    <a:pt x="2369" y="4382"/>
                    <a:pt x="2334" y="4368"/>
                    <a:pt x="2298" y="4342"/>
                  </a:cubicBezTo>
                  <a:cubicBezTo>
                    <a:pt x="2296" y="4340"/>
                    <a:pt x="2293" y="4340"/>
                    <a:pt x="2291" y="4340"/>
                  </a:cubicBezTo>
                  <a:cubicBezTo>
                    <a:pt x="2272" y="4340"/>
                    <a:pt x="2245" y="4371"/>
                    <a:pt x="2207" y="4371"/>
                  </a:cubicBezTo>
                  <a:cubicBezTo>
                    <a:pt x="2198" y="4371"/>
                    <a:pt x="2189" y="4369"/>
                    <a:pt x="2179" y="4365"/>
                  </a:cubicBezTo>
                  <a:cubicBezTo>
                    <a:pt x="2179" y="4342"/>
                    <a:pt x="2250" y="4294"/>
                    <a:pt x="2179" y="4282"/>
                  </a:cubicBezTo>
                  <a:cubicBezTo>
                    <a:pt x="2143" y="4282"/>
                    <a:pt x="2114" y="4289"/>
                    <a:pt x="2087" y="4302"/>
                  </a:cubicBezTo>
                  <a:lnTo>
                    <a:pt x="2087" y="4302"/>
                  </a:lnTo>
                  <a:cubicBezTo>
                    <a:pt x="2092" y="4277"/>
                    <a:pt x="1970" y="4244"/>
                    <a:pt x="1941" y="4234"/>
                  </a:cubicBezTo>
                  <a:cubicBezTo>
                    <a:pt x="1893" y="4199"/>
                    <a:pt x="1965" y="4175"/>
                    <a:pt x="1893" y="4151"/>
                  </a:cubicBezTo>
                  <a:cubicBezTo>
                    <a:pt x="1889" y="4149"/>
                    <a:pt x="1884" y="4148"/>
                    <a:pt x="1880" y="4148"/>
                  </a:cubicBezTo>
                  <a:cubicBezTo>
                    <a:pt x="1825" y="4148"/>
                    <a:pt x="1780" y="4272"/>
                    <a:pt x="1857" y="4294"/>
                  </a:cubicBezTo>
                  <a:lnTo>
                    <a:pt x="1798" y="4282"/>
                  </a:lnTo>
                  <a:cubicBezTo>
                    <a:pt x="1786" y="4276"/>
                    <a:pt x="1774" y="4273"/>
                    <a:pt x="1762" y="4273"/>
                  </a:cubicBezTo>
                  <a:cubicBezTo>
                    <a:pt x="1750" y="4273"/>
                    <a:pt x="1738" y="4276"/>
                    <a:pt x="1726" y="4282"/>
                  </a:cubicBezTo>
                  <a:cubicBezTo>
                    <a:pt x="1703" y="4270"/>
                    <a:pt x="1691" y="4270"/>
                    <a:pt x="1667" y="4258"/>
                  </a:cubicBezTo>
                  <a:cubicBezTo>
                    <a:pt x="1655" y="4258"/>
                    <a:pt x="1643" y="4270"/>
                    <a:pt x="1643" y="4270"/>
                  </a:cubicBezTo>
                  <a:cubicBezTo>
                    <a:pt x="1615" y="4262"/>
                    <a:pt x="1588" y="4254"/>
                    <a:pt x="1560" y="4246"/>
                  </a:cubicBezTo>
                  <a:lnTo>
                    <a:pt x="1560" y="4246"/>
                  </a:lnTo>
                  <a:cubicBezTo>
                    <a:pt x="1564" y="4247"/>
                    <a:pt x="1568" y="4247"/>
                    <a:pt x="1573" y="4247"/>
                  </a:cubicBezTo>
                  <a:cubicBezTo>
                    <a:pt x="1640" y="4247"/>
                    <a:pt x="1784" y="4173"/>
                    <a:pt x="1750" y="4139"/>
                  </a:cubicBezTo>
                  <a:cubicBezTo>
                    <a:pt x="1726" y="4139"/>
                    <a:pt x="1703" y="4139"/>
                    <a:pt x="1679" y="4127"/>
                  </a:cubicBezTo>
                  <a:cubicBezTo>
                    <a:pt x="1655" y="4115"/>
                    <a:pt x="1619" y="4103"/>
                    <a:pt x="1607" y="4080"/>
                  </a:cubicBezTo>
                  <a:cubicBezTo>
                    <a:pt x="1536" y="4032"/>
                    <a:pt x="1464" y="3996"/>
                    <a:pt x="1393" y="3972"/>
                  </a:cubicBezTo>
                  <a:cubicBezTo>
                    <a:pt x="1337" y="3972"/>
                    <a:pt x="1365" y="4045"/>
                    <a:pt x="1311" y="4045"/>
                  </a:cubicBezTo>
                  <a:cubicBezTo>
                    <a:pt x="1307" y="4045"/>
                    <a:pt x="1303" y="4045"/>
                    <a:pt x="1298" y="4044"/>
                  </a:cubicBezTo>
                  <a:cubicBezTo>
                    <a:pt x="1250" y="4044"/>
                    <a:pt x="1214" y="4020"/>
                    <a:pt x="1191" y="3984"/>
                  </a:cubicBezTo>
                  <a:cubicBezTo>
                    <a:pt x="1191" y="3961"/>
                    <a:pt x="1191" y="3961"/>
                    <a:pt x="1155" y="3949"/>
                  </a:cubicBezTo>
                  <a:cubicBezTo>
                    <a:pt x="1139" y="3945"/>
                    <a:pt x="1129" y="3944"/>
                    <a:pt x="1122" y="3944"/>
                  </a:cubicBezTo>
                  <a:cubicBezTo>
                    <a:pt x="1105" y="3944"/>
                    <a:pt x="1113" y="3955"/>
                    <a:pt x="1095" y="3972"/>
                  </a:cubicBezTo>
                  <a:cubicBezTo>
                    <a:pt x="1083" y="3984"/>
                    <a:pt x="1072" y="3990"/>
                    <a:pt x="1060" y="3990"/>
                  </a:cubicBezTo>
                  <a:cubicBezTo>
                    <a:pt x="1048" y="3990"/>
                    <a:pt x="1036" y="3984"/>
                    <a:pt x="1024" y="3972"/>
                  </a:cubicBezTo>
                  <a:cubicBezTo>
                    <a:pt x="988" y="3937"/>
                    <a:pt x="1072" y="3901"/>
                    <a:pt x="976" y="3877"/>
                  </a:cubicBezTo>
                  <a:cubicBezTo>
                    <a:pt x="967" y="3874"/>
                    <a:pt x="955" y="3873"/>
                    <a:pt x="943" y="3873"/>
                  </a:cubicBezTo>
                  <a:cubicBezTo>
                    <a:pt x="904" y="3873"/>
                    <a:pt x="857" y="3886"/>
                    <a:pt x="857" y="3913"/>
                  </a:cubicBezTo>
                  <a:cubicBezTo>
                    <a:pt x="833" y="3913"/>
                    <a:pt x="810" y="3913"/>
                    <a:pt x="786" y="3901"/>
                  </a:cubicBezTo>
                  <a:cubicBezTo>
                    <a:pt x="714" y="3913"/>
                    <a:pt x="631" y="3913"/>
                    <a:pt x="548" y="3913"/>
                  </a:cubicBezTo>
                  <a:cubicBezTo>
                    <a:pt x="500" y="3877"/>
                    <a:pt x="691" y="3853"/>
                    <a:pt x="679" y="3830"/>
                  </a:cubicBezTo>
                  <a:lnTo>
                    <a:pt x="679" y="3830"/>
                  </a:lnTo>
                  <a:cubicBezTo>
                    <a:pt x="679" y="3830"/>
                    <a:pt x="655" y="3841"/>
                    <a:pt x="643" y="3841"/>
                  </a:cubicBezTo>
                  <a:lnTo>
                    <a:pt x="512" y="3841"/>
                  </a:lnTo>
                  <a:cubicBezTo>
                    <a:pt x="441" y="3841"/>
                    <a:pt x="381" y="3877"/>
                    <a:pt x="321" y="3913"/>
                  </a:cubicBezTo>
                  <a:cubicBezTo>
                    <a:pt x="298" y="3961"/>
                    <a:pt x="250" y="3996"/>
                    <a:pt x="202" y="4020"/>
                  </a:cubicBezTo>
                  <a:cubicBezTo>
                    <a:pt x="119" y="4080"/>
                    <a:pt x="167" y="4103"/>
                    <a:pt x="155" y="4163"/>
                  </a:cubicBezTo>
                  <a:cubicBezTo>
                    <a:pt x="143" y="4211"/>
                    <a:pt x="155" y="4258"/>
                    <a:pt x="119" y="4282"/>
                  </a:cubicBezTo>
                  <a:cubicBezTo>
                    <a:pt x="107" y="4294"/>
                    <a:pt x="107" y="4306"/>
                    <a:pt x="107" y="4318"/>
                  </a:cubicBezTo>
                  <a:cubicBezTo>
                    <a:pt x="107" y="4343"/>
                    <a:pt x="126" y="4363"/>
                    <a:pt x="145" y="4363"/>
                  </a:cubicBezTo>
                  <a:cubicBezTo>
                    <a:pt x="152" y="4363"/>
                    <a:pt x="160" y="4360"/>
                    <a:pt x="167" y="4353"/>
                  </a:cubicBezTo>
                  <a:cubicBezTo>
                    <a:pt x="175" y="4346"/>
                    <a:pt x="184" y="4342"/>
                    <a:pt x="192" y="4342"/>
                  </a:cubicBezTo>
                  <a:cubicBezTo>
                    <a:pt x="208" y="4342"/>
                    <a:pt x="218" y="4357"/>
                    <a:pt x="202" y="4389"/>
                  </a:cubicBezTo>
                  <a:cubicBezTo>
                    <a:pt x="191" y="4425"/>
                    <a:pt x="155" y="4437"/>
                    <a:pt x="143" y="4473"/>
                  </a:cubicBezTo>
                  <a:cubicBezTo>
                    <a:pt x="131" y="4520"/>
                    <a:pt x="131" y="4568"/>
                    <a:pt x="155" y="4603"/>
                  </a:cubicBezTo>
                  <a:cubicBezTo>
                    <a:pt x="155" y="4639"/>
                    <a:pt x="143" y="4675"/>
                    <a:pt x="143" y="4699"/>
                  </a:cubicBezTo>
                  <a:cubicBezTo>
                    <a:pt x="131" y="4711"/>
                    <a:pt x="119" y="4723"/>
                    <a:pt x="119" y="4734"/>
                  </a:cubicBezTo>
                  <a:cubicBezTo>
                    <a:pt x="119" y="4794"/>
                    <a:pt x="143" y="4782"/>
                    <a:pt x="155" y="4830"/>
                  </a:cubicBezTo>
                  <a:cubicBezTo>
                    <a:pt x="155" y="4865"/>
                    <a:pt x="143" y="4901"/>
                    <a:pt x="143" y="4925"/>
                  </a:cubicBezTo>
                  <a:cubicBezTo>
                    <a:pt x="131" y="5020"/>
                    <a:pt x="143" y="5104"/>
                    <a:pt x="191" y="5187"/>
                  </a:cubicBezTo>
                  <a:cubicBezTo>
                    <a:pt x="226" y="5235"/>
                    <a:pt x="226" y="5246"/>
                    <a:pt x="179" y="5246"/>
                  </a:cubicBezTo>
                  <a:cubicBezTo>
                    <a:pt x="171" y="5239"/>
                    <a:pt x="165" y="5235"/>
                    <a:pt x="160" y="5235"/>
                  </a:cubicBezTo>
                  <a:cubicBezTo>
                    <a:pt x="143" y="5235"/>
                    <a:pt x="146" y="5276"/>
                    <a:pt x="155" y="5294"/>
                  </a:cubicBezTo>
                  <a:cubicBezTo>
                    <a:pt x="155" y="5354"/>
                    <a:pt x="155" y="5401"/>
                    <a:pt x="179" y="5449"/>
                  </a:cubicBezTo>
                  <a:cubicBezTo>
                    <a:pt x="191" y="5473"/>
                    <a:pt x="226" y="5496"/>
                    <a:pt x="214" y="5556"/>
                  </a:cubicBezTo>
                  <a:cubicBezTo>
                    <a:pt x="167" y="5556"/>
                    <a:pt x="202" y="5675"/>
                    <a:pt x="214" y="5711"/>
                  </a:cubicBezTo>
                  <a:cubicBezTo>
                    <a:pt x="238" y="5746"/>
                    <a:pt x="321" y="5794"/>
                    <a:pt x="298" y="5806"/>
                  </a:cubicBezTo>
                  <a:cubicBezTo>
                    <a:pt x="262" y="5854"/>
                    <a:pt x="250" y="5901"/>
                    <a:pt x="262" y="5961"/>
                  </a:cubicBezTo>
                  <a:cubicBezTo>
                    <a:pt x="286" y="6080"/>
                    <a:pt x="321" y="6187"/>
                    <a:pt x="357" y="6294"/>
                  </a:cubicBezTo>
                  <a:cubicBezTo>
                    <a:pt x="381" y="6330"/>
                    <a:pt x="393" y="6366"/>
                    <a:pt x="417" y="6401"/>
                  </a:cubicBezTo>
                  <a:cubicBezTo>
                    <a:pt x="429" y="6425"/>
                    <a:pt x="464" y="6437"/>
                    <a:pt x="464" y="6461"/>
                  </a:cubicBezTo>
                  <a:cubicBezTo>
                    <a:pt x="476" y="6485"/>
                    <a:pt x="441" y="6532"/>
                    <a:pt x="441" y="6556"/>
                  </a:cubicBezTo>
                  <a:cubicBezTo>
                    <a:pt x="441" y="6604"/>
                    <a:pt x="441" y="6639"/>
                    <a:pt x="452" y="6675"/>
                  </a:cubicBezTo>
                  <a:cubicBezTo>
                    <a:pt x="462" y="6722"/>
                    <a:pt x="479" y="6754"/>
                    <a:pt x="508" y="6754"/>
                  </a:cubicBezTo>
                  <a:cubicBezTo>
                    <a:pt x="517" y="6754"/>
                    <a:pt x="526" y="6752"/>
                    <a:pt x="536" y="6747"/>
                  </a:cubicBezTo>
                  <a:lnTo>
                    <a:pt x="536" y="6747"/>
                  </a:lnTo>
                  <a:cubicBezTo>
                    <a:pt x="500" y="6770"/>
                    <a:pt x="595" y="6854"/>
                    <a:pt x="607" y="6866"/>
                  </a:cubicBezTo>
                  <a:cubicBezTo>
                    <a:pt x="631" y="6889"/>
                    <a:pt x="595" y="6961"/>
                    <a:pt x="595" y="6985"/>
                  </a:cubicBezTo>
                  <a:cubicBezTo>
                    <a:pt x="595" y="7032"/>
                    <a:pt x="607" y="7068"/>
                    <a:pt x="631" y="7116"/>
                  </a:cubicBezTo>
                  <a:cubicBezTo>
                    <a:pt x="639" y="7124"/>
                    <a:pt x="648" y="7126"/>
                    <a:pt x="658" y="7126"/>
                  </a:cubicBezTo>
                  <a:cubicBezTo>
                    <a:pt x="677" y="7126"/>
                    <a:pt x="699" y="7116"/>
                    <a:pt x="714" y="7116"/>
                  </a:cubicBezTo>
                  <a:cubicBezTo>
                    <a:pt x="726" y="7140"/>
                    <a:pt x="726" y="7163"/>
                    <a:pt x="726" y="7187"/>
                  </a:cubicBezTo>
                  <a:lnTo>
                    <a:pt x="702" y="7187"/>
                  </a:lnTo>
                  <a:lnTo>
                    <a:pt x="702" y="7247"/>
                  </a:lnTo>
                  <a:cubicBezTo>
                    <a:pt x="702" y="7259"/>
                    <a:pt x="679" y="7259"/>
                    <a:pt x="667" y="7282"/>
                  </a:cubicBezTo>
                  <a:cubicBezTo>
                    <a:pt x="667" y="7294"/>
                    <a:pt x="667" y="7318"/>
                    <a:pt x="667" y="7342"/>
                  </a:cubicBezTo>
                  <a:cubicBezTo>
                    <a:pt x="679" y="7401"/>
                    <a:pt x="691" y="7461"/>
                    <a:pt x="714" y="7521"/>
                  </a:cubicBezTo>
                  <a:cubicBezTo>
                    <a:pt x="721" y="7568"/>
                    <a:pt x="716" y="7581"/>
                    <a:pt x="702" y="7581"/>
                  </a:cubicBezTo>
                  <a:cubicBezTo>
                    <a:pt x="693" y="7581"/>
                    <a:pt x="678" y="7575"/>
                    <a:pt x="661" y="7570"/>
                  </a:cubicBezTo>
                  <a:lnTo>
                    <a:pt x="661" y="7570"/>
                  </a:lnTo>
                  <a:cubicBezTo>
                    <a:pt x="672" y="7578"/>
                    <a:pt x="644" y="7618"/>
                    <a:pt x="655" y="7640"/>
                  </a:cubicBezTo>
                  <a:cubicBezTo>
                    <a:pt x="655" y="7640"/>
                    <a:pt x="691" y="7663"/>
                    <a:pt x="691" y="7663"/>
                  </a:cubicBezTo>
                  <a:cubicBezTo>
                    <a:pt x="679" y="7699"/>
                    <a:pt x="631" y="7675"/>
                    <a:pt x="619" y="7711"/>
                  </a:cubicBezTo>
                  <a:cubicBezTo>
                    <a:pt x="619" y="7735"/>
                    <a:pt x="643" y="7782"/>
                    <a:pt x="643" y="7830"/>
                  </a:cubicBezTo>
                  <a:cubicBezTo>
                    <a:pt x="643" y="7857"/>
                    <a:pt x="640" y="7867"/>
                    <a:pt x="635" y="7867"/>
                  </a:cubicBezTo>
                  <a:cubicBezTo>
                    <a:pt x="627" y="7867"/>
                    <a:pt x="615" y="7840"/>
                    <a:pt x="607" y="7818"/>
                  </a:cubicBezTo>
                  <a:cubicBezTo>
                    <a:pt x="600" y="7804"/>
                    <a:pt x="578" y="7791"/>
                    <a:pt x="560" y="7791"/>
                  </a:cubicBezTo>
                  <a:cubicBezTo>
                    <a:pt x="546" y="7791"/>
                    <a:pt x="536" y="7798"/>
                    <a:pt x="536" y="7818"/>
                  </a:cubicBezTo>
                  <a:cubicBezTo>
                    <a:pt x="524" y="7878"/>
                    <a:pt x="548" y="7949"/>
                    <a:pt x="583" y="7973"/>
                  </a:cubicBezTo>
                  <a:cubicBezTo>
                    <a:pt x="579" y="7971"/>
                    <a:pt x="574" y="7971"/>
                    <a:pt x="570" y="7971"/>
                  </a:cubicBezTo>
                  <a:cubicBezTo>
                    <a:pt x="480" y="7971"/>
                    <a:pt x="473" y="8297"/>
                    <a:pt x="403" y="8297"/>
                  </a:cubicBezTo>
                  <a:cubicBezTo>
                    <a:pt x="400" y="8297"/>
                    <a:pt x="397" y="8296"/>
                    <a:pt x="393" y="8294"/>
                  </a:cubicBezTo>
                  <a:cubicBezTo>
                    <a:pt x="321" y="8354"/>
                    <a:pt x="369" y="8437"/>
                    <a:pt x="345" y="8521"/>
                  </a:cubicBezTo>
                  <a:cubicBezTo>
                    <a:pt x="333" y="8592"/>
                    <a:pt x="321" y="8628"/>
                    <a:pt x="298" y="8687"/>
                  </a:cubicBezTo>
                  <a:cubicBezTo>
                    <a:pt x="286" y="8747"/>
                    <a:pt x="286" y="8854"/>
                    <a:pt x="274" y="8925"/>
                  </a:cubicBezTo>
                  <a:cubicBezTo>
                    <a:pt x="250" y="8997"/>
                    <a:pt x="214" y="8985"/>
                    <a:pt x="202" y="9056"/>
                  </a:cubicBezTo>
                  <a:cubicBezTo>
                    <a:pt x="191" y="9092"/>
                    <a:pt x="191" y="9128"/>
                    <a:pt x="202" y="9164"/>
                  </a:cubicBezTo>
                  <a:cubicBezTo>
                    <a:pt x="202" y="9175"/>
                    <a:pt x="238" y="9175"/>
                    <a:pt x="226" y="9199"/>
                  </a:cubicBezTo>
                  <a:cubicBezTo>
                    <a:pt x="218" y="9231"/>
                    <a:pt x="184" y="9242"/>
                    <a:pt x="155" y="9242"/>
                  </a:cubicBezTo>
                  <a:cubicBezTo>
                    <a:pt x="143" y="9242"/>
                    <a:pt x="131" y="9240"/>
                    <a:pt x="123" y="9237"/>
                  </a:cubicBezTo>
                  <a:lnTo>
                    <a:pt x="123" y="9237"/>
                  </a:lnTo>
                  <a:cubicBezTo>
                    <a:pt x="173" y="9271"/>
                    <a:pt x="59" y="9737"/>
                    <a:pt x="48" y="9807"/>
                  </a:cubicBezTo>
                  <a:cubicBezTo>
                    <a:pt x="24" y="9878"/>
                    <a:pt x="12" y="9949"/>
                    <a:pt x="0" y="10021"/>
                  </a:cubicBezTo>
                  <a:cubicBezTo>
                    <a:pt x="0" y="10092"/>
                    <a:pt x="12" y="10152"/>
                    <a:pt x="24" y="10211"/>
                  </a:cubicBezTo>
                  <a:cubicBezTo>
                    <a:pt x="24" y="10231"/>
                    <a:pt x="78" y="10281"/>
                    <a:pt x="99" y="10281"/>
                  </a:cubicBezTo>
                  <a:cubicBezTo>
                    <a:pt x="104" y="10281"/>
                    <a:pt x="107" y="10278"/>
                    <a:pt x="107" y="10271"/>
                  </a:cubicBezTo>
                  <a:lnTo>
                    <a:pt x="107" y="10271"/>
                  </a:lnTo>
                  <a:cubicBezTo>
                    <a:pt x="107" y="10318"/>
                    <a:pt x="12" y="10283"/>
                    <a:pt x="36" y="10366"/>
                  </a:cubicBezTo>
                  <a:cubicBezTo>
                    <a:pt x="36" y="10378"/>
                    <a:pt x="95" y="10449"/>
                    <a:pt x="83" y="10473"/>
                  </a:cubicBezTo>
                  <a:cubicBezTo>
                    <a:pt x="82" y="10474"/>
                    <a:pt x="81" y="10475"/>
                    <a:pt x="79" y="10475"/>
                  </a:cubicBezTo>
                  <a:cubicBezTo>
                    <a:pt x="66" y="10475"/>
                    <a:pt x="31" y="10445"/>
                    <a:pt x="17" y="10445"/>
                  </a:cubicBezTo>
                  <a:cubicBezTo>
                    <a:pt x="11" y="10445"/>
                    <a:pt x="9" y="10449"/>
                    <a:pt x="12" y="10461"/>
                  </a:cubicBezTo>
                  <a:cubicBezTo>
                    <a:pt x="12" y="10507"/>
                    <a:pt x="44" y="10605"/>
                    <a:pt x="88" y="10605"/>
                  </a:cubicBezTo>
                  <a:cubicBezTo>
                    <a:pt x="90" y="10605"/>
                    <a:pt x="93" y="10605"/>
                    <a:pt x="95" y="10604"/>
                  </a:cubicBezTo>
                  <a:lnTo>
                    <a:pt x="95" y="10604"/>
                  </a:lnTo>
                  <a:cubicBezTo>
                    <a:pt x="107" y="10640"/>
                    <a:pt x="60" y="10688"/>
                    <a:pt x="48" y="10699"/>
                  </a:cubicBezTo>
                  <a:cubicBezTo>
                    <a:pt x="36" y="10747"/>
                    <a:pt x="24" y="10783"/>
                    <a:pt x="24" y="10830"/>
                  </a:cubicBezTo>
                  <a:cubicBezTo>
                    <a:pt x="48" y="10854"/>
                    <a:pt x="95" y="10830"/>
                    <a:pt x="107" y="10890"/>
                  </a:cubicBezTo>
                  <a:cubicBezTo>
                    <a:pt x="119" y="10950"/>
                    <a:pt x="107" y="10973"/>
                    <a:pt x="119" y="11021"/>
                  </a:cubicBezTo>
                  <a:cubicBezTo>
                    <a:pt x="131" y="11069"/>
                    <a:pt x="155" y="11069"/>
                    <a:pt x="167" y="11116"/>
                  </a:cubicBezTo>
                  <a:cubicBezTo>
                    <a:pt x="179" y="11176"/>
                    <a:pt x="155" y="11211"/>
                    <a:pt x="155" y="11271"/>
                  </a:cubicBezTo>
                  <a:cubicBezTo>
                    <a:pt x="165" y="11324"/>
                    <a:pt x="186" y="11368"/>
                    <a:pt x="224" y="11368"/>
                  </a:cubicBezTo>
                  <a:cubicBezTo>
                    <a:pt x="228" y="11368"/>
                    <a:pt x="233" y="11367"/>
                    <a:pt x="238" y="11366"/>
                  </a:cubicBezTo>
                  <a:lnTo>
                    <a:pt x="238" y="11366"/>
                  </a:lnTo>
                  <a:cubicBezTo>
                    <a:pt x="238" y="11378"/>
                    <a:pt x="206" y="11486"/>
                    <a:pt x="223" y="11486"/>
                  </a:cubicBezTo>
                  <a:cubicBezTo>
                    <a:pt x="224" y="11486"/>
                    <a:pt x="225" y="11486"/>
                    <a:pt x="226" y="11485"/>
                  </a:cubicBezTo>
                  <a:cubicBezTo>
                    <a:pt x="234" y="11477"/>
                    <a:pt x="253" y="11442"/>
                    <a:pt x="268" y="11442"/>
                  </a:cubicBezTo>
                  <a:cubicBezTo>
                    <a:pt x="276" y="11442"/>
                    <a:pt x="282" y="11450"/>
                    <a:pt x="286" y="11473"/>
                  </a:cubicBezTo>
                  <a:cubicBezTo>
                    <a:pt x="298" y="11509"/>
                    <a:pt x="286" y="11533"/>
                    <a:pt x="286" y="11569"/>
                  </a:cubicBezTo>
                  <a:cubicBezTo>
                    <a:pt x="298" y="11640"/>
                    <a:pt x="345" y="11759"/>
                    <a:pt x="405" y="11771"/>
                  </a:cubicBezTo>
                  <a:cubicBezTo>
                    <a:pt x="369" y="11771"/>
                    <a:pt x="381" y="11902"/>
                    <a:pt x="393" y="11926"/>
                  </a:cubicBezTo>
                  <a:cubicBezTo>
                    <a:pt x="401" y="11921"/>
                    <a:pt x="407" y="11918"/>
                    <a:pt x="413" y="11918"/>
                  </a:cubicBezTo>
                  <a:cubicBezTo>
                    <a:pt x="434" y="11918"/>
                    <a:pt x="446" y="11948"/>
                    <a:pt x="464" y="11985"/>
                  </a:cubicBezTo>
                  <a:cubicBezTo>
                    <a:pt x="480" y="12017"/>
                    <a:pt x="480" y="12017"/>
                    <a:pt x="486" y="12017"/>
                  </a:cubicBezTo>
                  <a:lnTo>
                    <a:pt x="486" y="12017"/>
                  </a:lnTo>
                  <a:cubicBezTo>
                    <a:pt x="488" y="12017"/>
                    <a:pt x="492" y="12017"/>
                    <a:pt x="500" y="12021"/>
                  </a:cubicBezTo>
                  <a:cubicBezTo>
                    <a:pt x="536" y="12021"/>
                    <a:pt x="560" y="12164"/>
                    <a:pt x="583" y="12200"/>
                  </a:cubicBezTo>
                  <a:cubicBezTo>
                    <a:pt x="607" y="12235"/>
                    <a:pt x="619" y="12212"/>
                    <a:pt x="643" y="12247"/>
                  </a:cubicBezTo>
                  <a:cubicBezTo>
                    <a:pt x="679" y="12283"/>
                    <a:pt x="714" y="12331"/>
                    <a:pt x="738" y="12378"/>
                  </a:cubicBezTo>
                  <a:cubicBezTo>
                    <a:pt x="798" y="12462"/>
                    <a:pt x="845" y="12497"/>
                    <a:pt x="929" y="12497"/>
                  </a:cubicBezTo>
                  <a:cubicBezTo>
                    <a:pt x="905" y="12497"/>
                    <a:pt x="845" y="12497"/>
                    <a:pt x="833" y="12509"/>
                  </a:cubicBezTo>
                  <a:cubicBezTo>
                    <a:pt x="822" y="12533"/>
                    <a:pt x="881" y="12557"/>
                    <a:pt x="893" y="12557"/>
                  </a:cubicBezTo>
                  <a:cubicBezTo>
                    <a:pt x="988" y="12581"/>
                    <a:pt x="1000" y="12616"/>
                    <a:pt x="976" y="12700"/>
                  </a:cubicBezTo>
                  <a:cubicBezTo>
                    <a:pt x="966" y="12729"/>
                    <a:pt x="996" y="12734"/>
                    <a:pt x="1029" y="12734"/>
                  </a:cubicBezTo>
                  <a:cubicBezTo>
                    <a:pt x="1046" y="12734"/>
                    <a:pt x="1064" y="12733"/>
                    <a:pt x="1078" y="12733"/>
                  </a:cubicBezTo>
                  <a:cubicBezTo>
                    <a:pt x="1103" y="12733"/>
                    <a:pt x="1118" y="12737"/>
                    <a:pt x="1095" y="12759"/>
                  </a:cubicBezTo>
                  <a:cubicBezTo>
                    <a:pt x="1046" y="12799"/>
                    <a:pt x="1135" y="12878"/>
                    <a:pt x="1194" y="12878"/>
                  </a:cubicBezTo>
                  <a:cubicBezTo>
                    <a:pt x="1207" y="12878"/>
                    <a:pt x="1218" y="12875"/>
                    <a:pt x="1226" y="12866"/>
                  </a:cubicBezTo>
                  <a:lnTo>
                    <a:pt x="1226" y="12866"/>
                  </a:lnTo>
                  <a:cubicBezTo>
                    <a:pt x="1203" y="12890"/>
                    <a:pt x="1214" y="12914"/>
                    <a:pt x="1226" y="12950"/>
                  </a:cubicBezTo>
                  <a:cubicBezTo>
                    <a:pt x="1238" y="12985"/>
                    <a:pt x="1262" y="12974"/>
                    <a:pt x="1286" y="12985"/>
                  </a:cubicBezTo>
                  <a:cubicBezTo>
                    <a:pt x="1310" y="13009"/>
                    <a:pt x="1322" y="13045"/>
                    <a:pt x="1357" y="13081"/>
                  </a:cubicBezTo>
                  <a:cubicBezTo>
                    <a:pt x="1393" y="13116"/>
                    <a:pt x="1429" y="13116"/>
                    <a:pt x="1464" y="13140"/>
                  </a:cubicBezTo>
                  <a:cubicBezTo>
                    <a:pt x="1488" y="13176"/>
                    <a:pt x="1536" y="13200"/>
                    <a:pt x="1572" y="13236"/>
                  </a:cubicBezTo>
                  <a:cubicBezTo>
                    <a:pt x="1607" y="13295"/>
                    <a:pt x="1667" y="13343"/>
                    <a:pt x="1715" y="13378"/>
                  </a:cubicBezTo>
                  <a:cubicBezTo>
                    <a:pt x="1726" y="13382"/>
                    <a:pt x="1741" y="13384"/>
                    <a:pt x="1756" y="13384"/>
                  </a:cubicBezTo>
                  <a:cubicBezTo>
                    <a:pt x="1785" y="13384"/>
                    <a:pt x="1814" y="13378"/>
                    <a:pt x="1822" y="13378"/>
                  </a:cubicBezTo>
                  <a:cubicBezTo>
                    <a:pt x="1834" y="13390"/>
                    <a:pt x="1822" y="13450"/>
                    <a:pt x="1845" y="13474"/>
                  </a:cubicBezTo>
                  <a:cubicBezTo>
                    <a:pt x="1851" y="13484"/>
                    <a:pt x="1862" y="13487"/>
                    <a:pt x="1875" y="13487"/>
                  </a:cubicBezTo>
                  <a:cubicBezTo>
                    <a:pt x="1893" y="13487"/>
                    <a:pt x="1915" y="13481"/>
                    <a:pt x="1929" y="13474"/>
                  </a:cubicBezTo>
                  <a:cubicBezTo>
                    <a:pt x="1937" y="13465"/>
                    <a:pt x="1970" y="13426"/>
                    <a:pt x="1992" y="13426"/>
                  </a:cubicBezTo>
                  <a:cubicBezTo>
                    <a:pt x="2001" y="13426"/>
                    <a:pt x="2009" y="13433"/>
                    <a:pt x="2012" y="13450"/>
                  </a:cubicBezTo>
                  <a:cubicBezTo>
                    <a:pt x="2036" y="13509"/>
                    <a:pt x="2024" y="13545"/>
                    <a:pt x="2072" y="13581"/>
                  </a:cubicBezTo>
                  <a:cubicBezTo>
                    <a:pt x="2084" y="13593"/>
                    <a:pt x="2101" y="13597"/>
                    <a:pt x="2119" y="13597"/>
                  </a:cubicBezTo>
                  <a:cubicBezTo>
                    <a:pt x="2141" y="13597"/>
                    <a:pt x="2165" y="13592"/>
                    <a:pt x="2187" y="13592"/>
                  </a:cubicBezTo>
                  <a:cubicBezTo>
                    <a:pt x="2216" y="13592"/>
                    <a:pt x="2240" y="13600"/>
                    <a:pt x="2250" y="13640"/>
                  </a:cubicBezTo>
                  <a:cubicBezTo>
                    <a:pt x="2262" y="13688"/>
                    <a:pt x="2417" y="13736"/>
                    <a:pt x="2465" y="13759"/>
                  </a:cubicBezTo>
                  <a:cubicBezTo>
                    <a:pt x="2524" y="13759"/>
                    <a:pt x="2572" y="13783"/>
                    <a:pt x="2619" y="13807"/>
                  </a:cubicBezTo>
                  <a:cubicBezTo>
                    <a:pt x="2631" y="13818"/>
                    <a:pt x="2705" y="13903"/>
                    <a:pt x="2714" y="13903"/>
                  </a:cubicBezTo>
                  <a:cubicBezTo>
                    <a:pt x="2714" y="13903"/>
                    <a:pt x="2715" y="13903"/>
                    <a:pt x="2715" y="13902"/>
                  </a:cubicBezTo>
                  <a:cubicBezTo>
                    <a:pt x="2715" y="13890"/>
                    <a:pt x="2691" y="13855"/>
                    <a:pt x="2727" y="13855"/>
                  </a:cubicBezTo>
                  <a:cubicBezTo>
                    <a:pt x="2750" y="13855"/>
                    <a:pt x="2774" y="13855"/>
                    <a:pt x="2798" y="13867"/>
                  </a:cubicBezTo>
                  <a:cubicBezTo>
                    <a:pt x="2843" y="13889"/>
                    <a:pt x="2908" y="13922"/>
                    <a:pt x="2897" y="13965"/>
                  </a:cubicBezTo>
                  <a:lnTo>
                    <a:pt x="2897" y="13965"/>
                  </a:lnTo>
                  <a:cubicBezTo>
                    <a:pt x="2908" y="13937"/>
                    <a:pt x="2918" y="13926"/>
                    <a:pt x="2928" y="13926"/>
                  </a:cubicBezTo>
                  <a:cubicBezTo>
                    <a:pt x="2957" y="13926"/>
                    <a:pt x="2984" y="14024"/>
                    <a:pt x="3036" y="14033"/>
                  </a:cubicBezTo>
                  <a:cubicBezTo>
                    <a:pt x="3096" y="14033"/>
                    <a:pt x="3122" y="13992"/>
                    <a:pt x="3171" y="13992"/>
                  </a:cubicBezTo>
                  <a:cubicBezTo>
                    <a:pt x="3180" y="13992"/>
                    <a:pt x="3191" y="13994"/>
                    <a:pt x="3203" y="13998"/>
                  </a:cubicBezTo>
                  <a:cubicBezTo>
                    <a:pt x="3215" y="13998"/>
                    <a:pt x="3262" y="14045"/>
                    <a:pt x="3286" y="14057"/>
                  </a:cubicBezTo>
                  <a:cubicBezTo>
                    <a:pt x="3314" y="14074"/>
                    <a:pt x="3331" y="14079"/>
                    <a:pt x="3345" y="14079"/>
                  </a:cubicBezTo>
                  <a:cubicBezTo>
                    <a:pt x="3367" y="14079"/>
                    <a:pt x="3379" y="14065"/>
                    <a:pt x="3406" y="14065"/>
                  </a:cubicBezTo>
                  <a:cubicBezTo>
                    <a:pt x="3420" y="14065"/>
                    <a:pt x="3439" y="14069"/>
                    <a:pt x="3465" y="14081"/>
                  </a:cubicBezTo>
                  <a:cubicBezTo>
                    <a:pt x="3512" y="14117"/>
                    <a:pt x="3584" y="14140"/>
                    <a:pt x="3643" y="14152"/>
                  </a:cubicBezTo>
                  <a:cubicBezTo>
                    <a:pt x="3679" y="14152"/>
                    <a:pt x="3703" y="14140"/>
                    <a:pt x="3739" y="14140"/>
                  </a:cubicBezTo>
                  <a:cubicBezTo>
                    <a:pt x="3833" y="14172"/>
                    <a:pt x="3928" y="14277"/>
                    <a:pt x="4030" y="14277"/>
                  </a:cubicBezTo>
                  <a:cubicBezTo>
                    <a:pt x="4044" y="14277"/>
                    <a:pt x="4058" y="14276"/>
                    <a:pt x="4072" y="14271"/>
                  </a:cubicBezTo>
                  <a:cubicBezTo>
                    <a:pt x="4120" y="14262"/>
                    <a:pt x="4098" y="14244"/>
                    <a:pt x="4126" y="14244"/>
                  </a:cubicBezTo>
                  <a:cubicBezTo>
                    <a:pt x="4132" y="14244"/>
                    <a:pt x="4142" y="14245"/>
                    <a:pt x="4155" y="14248"/>
                  </a:cubicBezTo>
                  <a:cubicBezTo>
                    <a:pt x="4167" y="14271"/>
                    <a:pt x="4191" y="14283"/>
                    <a:pt x="4227" y="14295"/>
                  </a:cubicBezTo>
                  <a:cubicBezTo>
                    <a:pt x="4239" y="14295"/>
                    <a:pt x="4239" y="14271"/>
                    <a:pt x="4262" y="14271"/>
                  </a:cubicBezTo>
                  <a:cubicBezTo>
                    <a:pt x="4273" y="14269"/>
                    <a:pt x="4284" y="14269"/>
                    <a:pt x="4296" y="14269"/>
                  </a:cubicBezTo>
                  <a:cubicBezTo>
                    <a:pt x="4397" y="14269"/>
                    <a:pt x="4551" y="14328"/>
                    <a:pt x="4670" y="14328"/>
                  </a:cubicBezTo>
                  <a:cubicBezTo>
                    <a:pt x="4715" y="14328"/>
                    <a:pt x="4756" y="14319"/>
                    <a:pt x="4786" y="14295"/>
                  </a:cubicBezTo>
                  <a:cubicBezTo>
                    <a:pt x="4834" y="14295"/>
                    <a:pt x="4858" y="14200"/>
                    <a:pt x="4846" y="14128"/>
                  </a:cubicBezTo>
                  <a:lnTo>
                    <a:pt x="4870" y="14128"/>
                  </a:lnTo>
                  <a:cubicBezTo>
                    <a:pt x="4810" y="14173"/>
                    <a:pt x="4905" y="14237"/>
                    <a:pt x="4975" y="14237"/>
                  </a:cubicBezTo>
                  <a:cubicBezTo>
                    <a:pt x="5015" y="14237"/>
                    <a:pt x="5048" y="14216"/>
                    <a:pt x="5037" y="14158"/>
                  </a:cubicBezTo>
                  <a:lnTo>
                    <a:pt x="5037" y="14158"/>
                  </a:lnTo>
                  <a:cubicBezTo>
                    <a:pt x="5054" y="14198"/>
                    <a:pt x="5240" y="14178"/>
                    <a:pt x="5274" y="14224"/>
                  </a:cubicBezTo>
                  <a:cubicBezTo>
                    <a:pt x="5290" y="14240"/>
                    <a:pt x="5300" y="14245"/>
                    <a:pt x="5306" y="14245"/>
                  </a:cubicBezTo>
                  <a:cubicBezTo>
                    <a:pt x="5319" y="14245"/>
                    <a:pt x="5322" y="14224"/>
                    <a:pt x="5346" y="14224"/>
                  </a:cubicBezTo>
                  <a:cubicBezTo>
                    <a:pt x="5382" y="14212"/>
                    <a:pt x="5429" y="14212"/>
                    <a:pt x="5465" y="14200"/>
                  </a:cubicBezTo>
                  <a:cubicBezTo>
                    <a:pt x="5667" y="14152"/>
                    <a:pt x="5858" y="14128"/>
                    <a:pt x="6060" y="14128"/>
                  </a:cubicBezTo>
                  <a:cubicBezTo>
                    <a:pt x="6179" y="14117"/>
                    <a:pt x="6465" y="14140"/>
                    <a:pt x="6441" y="13998"/>
                  </a:cubicBezTo>
                  <a:cubicBezTo>
                    <a:pt x="6441" y="13986"/>
                    <a:pt x="6441" y="13974"/>
                    <a:pt x="6441" y="13962"/>
                  </a:cubicBezTo>
                  <a:lnTo>
                    <a:pt x="6501" y="13950"/>
                  </a:lnTo>
                  <a:cubicBezTo>
                    <a:pt x="6513" y="13962"/>
                    <a:pt x="6525" y="13986"/>
                    <a:pt x="6525" y="13998"/>
                  </a:cubicBezTo>
                  <a:cubicBezTo>
                    <a:pt x="6537" y="14057"/>
                    <a:pt x="6560" y="14117"/>
                    <a:pt x="6596" y="14164"/>
                  </a:cubicBezTo>
                  <a:cubicBezTo>
                    <a:pt x="6608" y="14164"/>
                    <a:pt x="6596" y="14152"/>
                    <a:pt x="6620" y="14140"/>
                  </a:cubicBezTo>
                  <a:cubicBezTo>
                    <a:pt x="6656" y="14128"/>
                    <a:pt x="6679" y="14117"/>
                    <a:pt x="6715" y="14105"/>
                  </a:cubicBezTo>
                  <a:cubicBezTo>
                    <a:pt x="6736" y="14099"/>
                    <a:pt x="6762" y="14094"/>
                    <a:pt x="6786" y="14094"/>
                  </a:cubicBezTo>
                  <a:cubicBezTo>
                    <a:pt x="6815" y="14094"/>
                    <a:pt x="6840" y="14102"/>
                    <a:pt x="6846" y="14128"/>
                  </a:cubicBezTo>
                  <a:cubicBezTo>
                    <a:pt x="6834" y="14045"/>
                    <a:pt x="6941" y="14081"/>
                    <a:pt x="6953" y="14009"/>
                  </a:cubicBezTo>
                  <a:cubicBezTo>
                    <a:pt x="6953" y="13981"/>
                    <a:pt x="6968" y="13924"/>
                    <a:pt x="7009" y="13924"/>
                  </a:cubicBezTo>
                  <a:cubicBezTo>
                    <a:pt x="7020" y="13924"/>
                    <a:pt x="7033" y="13928"/>
                    <a:pt x="7049" y="13938"/>
                  </a:cubicBezTo>
                  <a:cubicBezTo>
                    <a:pt x="7084" y="13962"/>
                    <a:pt x="7072" y="13998"/>
                    <a:pt x="7120" y="14021"/>
                  </a:cubicBezTo>
                  <a:cubicBezTo>
                    <a:pt x="7132" y="14024"/>
                    <a:pt x="7142" y="14026"/>
                    <a:pt x="7151" y="14026"/>
                  </a:cubicBezTo>
                  <a:cubicBezTo>
                    <a:pt x="7179" y="14026"/>
                    <a:pt x="7194" y="14012"/>
                    <a:pt x="7203" y="13986"/>
                  </a:cubicBezTo>
                  <a:cubicBezTo>
                    <a:pt x="7203" y="13950"/>
                    <a:pt x="7215" y="13962"/>
                    <a:pt x="7275" y="13950"/>
                  </a:cubicBezTo>
                  <a:cubicBezTo>
                    <a:pt x="7299" y="13950"/>
                    <a:pt x="7287" y="13974"/>
                    <a:pt x="7299" y="13986"/>
                  </a:cubicBezTo>
                  <a:cubicBezTo>
                    <a:pt x="7305" y="13992"/>
                    <a:pt x="7312" y="13995"/>
                    <a:pt x="7320" y="13995"/>
                  </a:cubicBezTo>
                  <a:cubicBezTo>
                    <a:pt x="7366" y="13995"/>
                    <a:pt x="7435" y="13909"/>
                    <a:pt x="7507" y="13909"/>
                  </a:cubicBezTo>
                  <a:cubicBezTo>
                    <a:pt x="7517" y="13909"/>
                    <a:pt x="7527" y="13910"/>
                    <a:pt x="7537" y="13914"/>
                  </a:cubicBezTo>
                  <a:cubicBezTo>
                    <a:pt x="7581" y="13903"/>
                    <a:pt x="7626" y="13818"/>
                    <a:pt x="7651" y="13818"/>
                  </a:cubicBezTo>
                  <a:cubicBezTo>
                    <a:pt x="7653" y="13818"/>
                    <a:pt x="7654" y="13818"/>
                    <a:pt x="7656" y="13819"/>
                  </a:cubicBezTo>
                  <a:cubicBezTo>
                    <a:pt x="7666" y="13829"/>
                    <a:pt x="7694" y="13857"/>
                    <a:pt x="7709" y="13857"/>
                  </a:cubicBezTo>
                  <a:cubicBezTo>
                    <a:pt x="7711" y="13857"/>
                    <a:pt x="7714" y="13856"/>
                    <a:pt x="7715" y="13855"/>
                  </a:cubicBezTo>
                  <a:cubicBezTo>
                    <a:pt x="7727" y="13843"/>
                    <a:pt x="7715" y="13807"/>
                    <a:pt x="7739" y="13783"/>
                  </a:cubicBezTo>
                  <a:lnTo>
                    <a:pt x="7822" y="13867"/>
                  </a:lnTo>
                  <a:cubicBezTo>
                    <a:pt x="7833" y="13804"/>
                    <a:pt x="7889" y="13769"/>
                    <a:pt x="7942" y="13769"/>
                  </a:cubicBezTo>
                  <a:cubicBezTo>
                    <a:pt x="7950" y="13769"/>
                    <a:pt x="7958" y="13770"/>
                    <a:pt x="7965" y="13771"/>
                  </a:cubicBezTo>
                  <a:cubicBezTo>
                    <a:pt x="7973" y="13771"/>
                    <a:pt x="7981" y="13771"/>
                    <a:pt x="7989" y="13771"/>
                  </a:cubicBezTo>
                  <a:lnTo>
                    <a:pt x="7989" y="13771"/>
                  </a:lnTo>
                  <a:lnTo>
                    <a:pt x="7989" y="13771"/>
                  </a:lnTo>
                  <a:cubicBezTo>
                    <a:pt x="7989" y="13771"/>
                    <a:pt x="7989" y="13771"/>
                    <a:pt x="7989" y="13771"/>
                  </a:cubicBezTo>
                  <a:lnTo>
                    <a:pt x="7989" y="13771"/>
                  </a:lnTo>
                  <a:cubicBezTo>
                    <a:pt x="7989" y="13771"/>
                    <a:pt x="7989" y="13771"/>
                    <a:pt x="7989" y="13771"/>
                  </a:cubicBezTo>
                  <a:lnTo>
                    <a:pt x="7989" y="13771"/>
                  </a:lnTo>
                  <a:lnTo>
                    <a:pt x="7989" y="13747"/>
                  </a:lnTo>
                  <a:cubicBezTo>
                    <a:pt x="7989" y="13749"/>
                    <a:pt x="7987" y="13750"/>
                    <a:pt x="7983" y="13750"/>
                  </a:cubicBezTo>
                  <a:cubicBezTo>
                    <a:pt x="7958" y="13750"/>
                    <a:pt x="7863" y="13716"/>
                    <a:pt x="7894" y="13664"/>
                  </a:cubicBezTo>
                  <a:cubicBezTo>
                    <a:pt x="7906" y="13652"/>
                    <a:pt x="7906" y="13640"/>
                    <a:pt x="7918" y="13640"/>
                  </a:cubicBezTo>
                  <a:lnTo>
                    <a:pt x="7989" y="13617"/>
                  </a:lnTo>
                  <a:cubicBezTo>
                    <a:pt x="8001" y="13664"/>
                    <a:pt x="8001" y="13712"/>
                    <a:pt x="7989" y="13771"/>
                  </a:cubicBezTo>
                  <a:lnTo>
                    <a:pt x="7989" y="13771"/>
                  </a:lnTo>
                  <a:cubicBezTo>
                    <a:pt x="8029" y="13771"/>
                    <a:pt x="8067" y="13769"/>
                    <a:pt x="8096" y="13759"/>
                  </a:cubicBezTo>
                  <a:cubicBezTo>
                    <a:pt x="8117" y="13759"/>
                    <a:pt x="8148" y="13722"/>
                    <a:pt x="8129" y="13722"/>
                  </a:cubicBezTo>
                  <a:cubicBezTo>
                    <a:pt x="8129" y="13722"/>
                    <a:pt x="8128" y="13722"/>
                    <a:pt x="8127" y="13722"/>
                  </a:cubicBezTo>
                  <a:lnTo>
                    <a:pt x="8127" y="13722"/>
                  </a:lnTo>
                  <a:lnTo>
                    <a:pt x="8215" y="13700"/>
                  </a:lnTo>
                  <a:cubicBezTo>
                    <a:pt x="8275" y="13676"/>
                    <a:pt x="8227" y="13700"/>
                    <a:pt x="8251" y="13664"/>
                  </a:cubicBezTo>
                  <a:cubicBezTo>
                    <a:pt x="8275" y="13617"/>
                    <a:pt x="8382" y="13640"/>
                    <a:pt x="8418" y="13628"/>
                  </a:cubicBezTo>
                  <a:cubicBezTo>
                    <a:pt x="8453" y="13628"/>
                    <a:pt x="8537" y="13617"/>
                    <a:pt x="8561" y="13581"/>
                  </a:cubicBezTo>
                  <a:cubicBezTo>
                    <a:pt x="8578" y="13554"/>
                    <a:pt x="8563" y="13521"/>
                    <a:pt x="8594" y="13521"/>
                  </a:cubicBezTo>
                  <a:cubicBezTo>
                    <a:pt x="8605" y="13521"/>
                    <a:pt x="8620" y="13524"/>
                    <a:pt x="8644" y="13533"/>
                  </a:cubicBezTo>
                  <a:cubicBezTo>
                    <a:pt x="8658" y="13547"/>
                    <a:pt x="8683" y="13554"/>
                    <a:pt x="8704" y="13554"/>
                  </a:cubicBezTo>
                  <a:cubicBezTo>
                    <a:pt x="8736" y="13554"/>
                    <a:pt x="8759" y="13538"/>
                    <a:pt x="8715" y="13509"/>
                  </a:cubicBezTo>
                  <a:cubicBezTo>
                    <a:pt x="8706" y="13463"/>
                    <a:pt x="8733" y="13430"/>
                    <a:pt x="8780" y="13430"/>
                  </a:cubicBezTo>
                  <a:cubicBezTo>
                    <a:pt x="8793" y="13430"/>
                    <a:pt x="8807" y="13433"/>
                    <a:pt x="8823" y="13438"/>
                  </a:cubicBezTo>
                  <a:cubicBezTo>
                    <a:pt x="8860" y="13445"/>
                    <a:pt x="8874" y="13467"/>
                    <a:pt x="8894" y="13467"/>
                  </a:cubicBezTo>
                  <a:cubicBezTo>
                    <a:pt x="8906" y="13467"/>
                    <a:pt x="8920" y="13460"/>
                    <a:pt x="8942" y="13438"/>
                  </a:cubicBezTo>
                  <a:cubicBezTo>
                    <a:pt x="8954" y="13438"/>
                    <a:pt x="9037" y="13331"/>
                    <a:pt x="9049" y="13331"/>
                  </a:cubicBezTo>
                  <a:lnTo>
                    <a:pt x="9049" y="13331"/>
                  </a:lnTo>
                  <a:cubicBezTo>
                    <a:pt x="9049" y="13343"/>
                    <a:pt x="8989" y="13402"/>
                    <a:pt x="9025" y="13414"/>
                  </a:cubicBezTo>
                  <a:cubicBezTo>
                    <a:pt x="9073" y="13414"/>
                    <a:pt x="9132" y="13343"/>
                    <a:pt x="9144" y="13331"/>
                  </a:cubicBezTo>
                  <a:cubicBezTo>
                    <a:pt x="9192" y="13307"/>
                    <a:pt x="9239" y="13295"/>
                    <a:pt x="9287" y="13295"/>
                  </a:cubicBezTo>
                  <a:cubicBezTo>
                    <a:pt x="9301" y="13299"/>
                    <a:pt x="9315" y="13300"/>
                    <a:pt x="9328" y="13300"/>
                  </a:cubicBezTo>
                  <a:cubicBezTo>
                    <a:pt x="9361" y="13300"/>
                    <a:pt x="9393" y="13292"/>
                    <a:pt x="9418" y="13283"/>
                  </a:cubicBezTo>
                  <a:cubicBezTo>
                    <a:pt x="9465" y="13271"/>
                    <a:pt x="9525" y="13236"/>
                    <a:pt x="9561" y="13212"/>
                  </a:cubicBezTo>
                  <a:cubicBezTo>
                    <a:pt x="9599" y="13183"/>
                    <a:pt x="9615" y="13146"/>
                    <a:pt x="9644" y="13146"/>
                  </a:cubicBezTo>
                  <a:cubicBezTo>
                    <a:pt x="9651" y="13146"/>
                    <a:pt x="9659" y="13148"/>
                    <a:pt x="9668" y="13152"/>
                  </a:cubicBezTo>
                  <a:cubicBezTo>
                    <a:pt x="9690" y="13157"/>
                    <a:pt x="9711" y="13159"/>
                    <a:pt x="9733" y="13159"/>
                  </a:cubicBezTo>
                  <a:cubicBezTo>
                    <a:pt x="9769" y="13159"/>
                    <a:pt x="9804" y="13151"/>
                    <a:pt x="9835" y="13128"/>
                  </a:cubicBezTo>
                  <a:cubicBezTo>
                    <a:pt x="9866" y="13107"/>
                    <a:pt x="9851" y="13077"/>
                    <a:pt x="9839" y="13053"/>
                  </a:cubicBezTo>
                  <a:lnTo>
                    <a:pt x="9839" y="13053"/>
                  </a:lnTo>
                  <a:cubicBezTo>
                    <a:pt x="9851" y="13072"/>
                    <a:pt x="9870" y="13080"/>
                    <a:pt x="9893" y="13080"/>
                  </a:cubicBezTo>
                  <a:cubicBezTo>
                    <a:pt x="9953" y="13080"/>
                    <a:pt x="10036" y="13027"/>
                    <a:pt x="10061" y="12985"/>
                  </a:cubicBezTo>
                  <a:cubicBezTo>
                    <a:pt x="10069" y="12960"/>
                    <a:pt x="10097" y="12940"/>
                    <a:pt x="10124" y="12940"/>
                  </a:cubicBezTo>
                  <a:cubicBezTo>
                    <a:pt x="10135" y="12940"/>
                    <a:pt x="10146" y="12943"/>
                    <a:pt x="10156" y="12950"/>
                  </a:cubicBezTo>
                  <a:cubicBezTo>
                    <a:pt x="10180" y="12962"/>
                    <a:pt x="10144" y="12985"/>
                    <a:pt x="10168" y="12997"/>
                  </a:cubicBezTo>
                  <a:cubicBezTo>
                    <a:pt x="10172" y="12999"/>
                    <a:pt x="10175" y="12999"/>
                    <a:pt x="10179" y="12999"/>
                  </a:cubicBezTo>
                  <a:cubicBezTo>
                    <a:pt x="10206" y="12999"/>
                    <a:pt x="10217" y="12960"/>
                    <a:pt x="10227" y="12950"/>
                  </a:cubicBezTo>
                  <a:cubicBezTo>
                    <a:pt x="10257" y="12920"/>
                    <a:pt x="10294" y="12899"/>
                    <a:pt x="10340" y="12899"/>
                  </a:cubicBezTo>
                  <a:cubicBezTo>
                    <a:pt x="10350" y="12899"/>
                    <a:pt x="10360" y="12900"/>
                    <a:pt x="10370" y="12902"/>
                  </a:cubicBezTo>
                  <a:cubicBezTo>
                    <a:pt x="10375" y="12911"/>
                    <a:pt x="10380" y="12915"/>
                    <a:pt x="10385" y="12915"/>
                  </a:cubicBezTo>
                  <a:cubicBezTo>
                    <a:pt x="10408" y="12915"/>
                    <a:pt x="10435" y="12850"/>
                    <a:pt x="10454" y="12831"/>
                  </a:cubicBezTo>
                  <a:cubicBezTo>
                    <a:pt x="10513" y="12795"/>
                    <a:pt x="10597" y="12783"/>
                    <a:pt x="10632" y="12735"/>
                  </a:cubicBezTo>
                  <a:cubicBezTo>
                    <a:pt x="10680" y="12688"/>
                    <a:pt x="10739" y="12652"/>
                    <a:pt x="10799" y="12640"/>
                  </a:cubicBezTo>
                  <a:cubicBezTo>
                    <a:pt x="10870" y="12616"/>
                    <a:pt x="10978" y="12593"/>
                    <a:pt x="11013" y="12533"/>
                  </a:cubicBezTo>
                  <a:cubicBezTo>
                    <a:pt x="11021" y="12525"/>
                    <a:pt x="11032" y="12522"/>
                    <a:pt x="11043" y="12522"/>
                  </a:cubicBezTo>
                  <a:cubicBezTo>
                    <a:pt x="11066" y="12522"/>
                    <a:pt x="11093" y="12533"/>
                    <a:pt x="11109" y="12533"/>
                  </a:cubicBezTo>
                  <a:cubicBezTo>
                    <a:pt x="11132" y="12533"/>
                    <a:pt x="11156" y="12497"/>
                    <a:pt x="11192" y="12474"/>
                  </a:cubicBezTo>
                  <a:cubicBezTo>
                    <a:pt x="11240" y="12450"/>
                    <a:pt x="11287" y="12426"/>
                    <a:pt x="11335" y="12390"/>
                  </a:cubicBezTo>
                  <a:cubicBezTo>
                    <a:pt x="11370" y="12354"/>
                    <a:pt x="11347" y="12343"/>
                    <a:pt x="11406" y="12331"/>
                  </a:cubicBezTo>
                  <a:cubicBezTo>
                    <a:pt x="11478" y="12331"/>
                    <a:pt x="11620" y="12307"/>
                    <a:pt x="11573" y="12212"/>
                  </a:cubicBezTo>
                  <a:lnTo>
                    <a:pt x="11573" y="12212"/>
                  </a:lnTo>
                  <a:cubicBezTo>
                    <a:pt x="11582" y="12229"/>
                    <a:pt x="11599" y="12237"/>
                    <a:pt x="11620" y="12237"/>
                  </a:cubicBezTo>
                  <a:cubicBezTo>
                    <a:pt x="11717" y="12237"/>
                    <a:pt x="11911" y="12091"/>
                    <a:pt x="11930" y="12033"/>
                  </a:cubicBezTo>
                  <a:cubicBezTo>
                    <a:pt x="11941" y="12012"/>
                    <a:pt x="11961" y="12006"/>
                    <a:pt x="11984" y="12006"/>
                  </a:cubicBezTo>
                  <a:cubicBezTo>
                    <a:pt x="12009" y="12006"/>
                    <a:pt x="12037" y="12012"/>
                    <a:pt x="12061" y="12012"/>
                  </a:cubicBezTo>
                  <a:cubicBezTo>
                    <a:pt x="12092" y="12012"/>
                    <a:pt x="12116" y="12003"/>
                    <a:pt x="12121" y="11962"/>
                  </a:cubicBezTo>
                  <a:cubicBezTo>
                    <a:pt x="12121" y="11908"/>
                    <a:pt x="12111" y="11864"/>
                    <a:pt x="12169" y="11864"/>
                  </a:cubicBezTo>
                  <a:cubicBezTo>
                    <a:pt x="12176" y="11864"/>
                    <a:pt x="12183" y="11865"/>
                    <a:pt x="12192" y="11866"/>
                  </a:cubicBezTo>
                  <a:cubicBezTo>
                    <a:pt x="12240" y="11831"/>
                    <a:pt x="12275" y="11807"/>
                    <a:pt x="12311" y="11771"/>
                  </a:cubicBezTo>
                  <a:lnTo>
                    <a:pt x="12311" y="11771"/>
                  </a:lnTo>
                  <a:cubicBezTo>
                    <a:pt x="12311" y="11771"/>
                    <a:pt x="12292" y="11809"/>
                    <a:pt x="12313" y="11809"/>
                  </a:cubicBezTo>
                  <a:cubicBezTo>
                    <a:pt x="12316" y="11809"/>
                    <a:pt x="12319" y="11808"/>
                    <a:pt x="12323" y="11807"/>
                  </a:cubicBezTo>
                  <a:cubicBezTo>
                    <a:pt x="12347" y="11795"/>
                    <a:pt x="12383" y="11783"/>
                    <a:pt x="12406" y="11759"/>
                  </a:cubicBezTo>
                  <a:cubicBezTo>
                    <a:pt x="12478" y="11723"/>
                    <a:pt x="12549" y="11688"/>
                    <a:pt x="12609" y="11652"/>
                  </a:cubicBezTo>
                  <a:lnTo>
                    <a:pt x="12609" y="11652"/>
                  </a:lnTo>
                  <a:cubicBezTo>
                    <a:pt x="12601" y="11653"/>
                    <a:pt x="12594" y="11654"/>
                    <a:pt x="12587" y="11654"/>
                  </a:cubicBezTo>
                  <a:cubicBezTo>
                    <a:pt x="12524" y="11654"/>
                    <a:pt x="12468" y="11609"/>
                    <a:pt x="12490" y="11545"/>
                  </a:cubicBezTo>
                  <a:cubicBezTo>
                    <a:pt x="12501" y="11538"/>
                    <a:pt x="12511" y="11535"/>
                    <a:pt x="12518" y="11535"/>
                  </a:cubicBezTo>
                  <a:cubicBezTo>
                    <a:pt x="12550" y="11535"/>
                    <a:pt x="12552" y="11585"/>
                    <a:pt x="12561" y="11604"/>
                  </a:cubicBezTo>
                  <a:cubicBezTo>
                    <a:pt x="12562" y="11605"/>
                    <a:pt x="12564" y="11606"/>
                    <a:pt x="12566" y="11606"/>
                  </a:cubicBezTo>
                  <a:cubicBezTo>
                    <a:pt x="12585" y="11606"/>
                    <a:pt x="12647" y="11556"/>
                    <a:pt x="12668" y="11545"/>
                  </a:cubicBezTo>
                  <a:cubicBezTo>
                    <a:pt x="12692" y="11533"/>
                    <a:pt x="12775" y="11545"/>
                    <a:pt x="12775" y="11521"/>
                  </a:cubicBezTo>
                  <a:cubicBezTo>
                    <a:pt x="12775" y="11497"/>
                    <a:pt x="12764" y="11461"/>
                    <a:pt x="12811" y="11438"/>
                  </a:cubicBezTo>
                  <a:cubicBezTo>
                    <a:pt x="12871" y="11426"/>
                    <a:pt x="12930" y="11402"/>
                    <a:pt x="12990" y="11366"/>
                  </a:cubicBezTo>
                  <a:cubicBezTo>
                    <a:pt x="12930" y="11366"/>
                    <a:pt x="13192" y="11176"/>
                    <a:pt x="13204" y="11140"/>
                  </a:cubicBezTo>
                  <a:cubicBezTo>
                    <a:pt x="13216" y="11104"/>
                    <a:pt x="13145" y="11116"/>
                    <a:pt x="13156" y="11069"/>
                  </a:cubicBezTo>
                  <a:cubicBezTo>
                    <a:pt x="13160" y="11053"/>
                    <a:pt x="13170" y="11048"/>
                    <a:pt x="13182" y="11048"/>
                  </a:cubicBezTo>
                  <a:cubicBezTo>
                    <a:pt x="13208" y="11048"/>
                    <a:pt x="13244" y="11072"/>
                    <a:pt x="13252" y="11080"/>
                  </a:cubicBezTo>
                  <a:cubicBezTo>
                    <a:pt x="13240" y="11069"/>
                    <a:pt x="13228" y="11021"/>
                    <a:pt x="13275" y="11009"/>
                  </a:cubicBezTo>
                  <a:cubicBezTo>
                    <a:pt x="13280" y="11008"/>
                    <a:pt x="13283" y="11007"/>
                    <a:pt x="13287" y="11007"/>
                  </a:cubicBezTo>
                  <a:cubicBezTo>
                    <a:pt x="13311" y="11007"/>
                    <a:pt x="13323" y="11035"/>
                    <a:pt x="13339" y="11035"/>
                  </a:cubicBezTo>
                  <a:cubicBezTo>
                    <a:pt x="13342" y="11035"/>
                    <a:pt x="13344" y="11034"/>
                    <a:pt x="13347" y="11033"/>
                  </a:cubicBezTo>
                  <a:cubicBezTo>
                    <a:pt x="13383" y="11009"/>
                    <a:pt x="13335" y="10938"/>
                    <a:pt x="13383" y="10902"/>
                  </a:cubicBezTo>
                  <a:cubicBezTo>
                    <a:pt x="13395" y="10890"/>
                    <a:pt x="13514" y="10878"/>
                    <a:pt x="13490" y="10854"/>
                  </a:cubicBezTo>
                  <a:cubicBezTo>
                    <a:pt x="13466" y="10830"/>
                    <a:pt x="13430" y="10854"/>
                    <a:pt x="13454" y="10819"/>
                  </a:cubicBezTo>
                  <a:cubicBezTo>
                    <a:pt x="13454" y="10807"/>
                    <a:pt x="13466" y="10795"/>
                    <a:pt x="13478" y="10783"/>
                  </a:cubicBezTo>
                  <a:cubicBezTo>
                    <a:pt x="13481" y="10782"/>
                    <a:pt x="13484" y="10782"/>
                    <a:pt x="13487" y="10782"/>
                  </a:cubicBezTo>
                  <a:cubicBezTo>
                    <a:pt x="13518" y="10782"/>
                    <a:pt x="13532" y="10821"/>
                    <a:pt x="13552" y="10821"/>
                  </a:cubicBezTo>
                  <a:cubicBezTo>
                    <a:pt x="13558" y="10821"/>
                    <a:pt x="13565" y="10817"/>
                    <a:pt x="13573" y="10807"/>
                  </a:cubicBezTo>
                  <a:cubicBezTo>
                    <a:pt x="13609" y="10783"/>
                    <a:pt x="13633" y="10747"/>
                    <a:pt x="13656" y="10711"/>
                  </a:cubicBezTo>
                  <a:cubicBezTo>
                    <a:pt x="13656" y="10699"/>
                    <a:pt x="13656" y="10688"/>
                    <a:pt x="13656" y="10676"/>
                  </a:cubicBezTo>
                  <a:cubicBezTo>
                    <a:pt x="13692" y="10616"/>
                    <a:pt x="13740" y="10569"/>
                    <a:pt x="13776" y="10509"/>
                  </a:cubicBezTo>
                  <a:cubicBezTo>
                    <a:pt x="13806" y="10463"/>
                    <a:pt x="13807" y="10437"/>
                    <a:pt x="13788" y="10437"/>
                  </a:cubicBezTo>
                  <a:cubicBezTo>
                    <a:pt x="13778" y="10437"/>
                    <a:pt x="13761" y="10444"/>
                    <a:pt x="13740" y="10461"/>
                  </a:cubicBezTo>
                  <a:cubicBezTo>
                    <a:pt x="13764" y="10414"/>
                    <a:pt x="13799" y="10378"/>
                    <a:pt x="13859" y="10342"/>
                  </a:cubicBezTo>
                  <a:cubicBezTo>
                    <a:pt x="13907" y="10330"/>
                    <a:pt x="13978" y="10307"/>
                    <a:pt x="13978" y="10247"/>
                  </a:cubicBezTo>
                  <a:cubicBezTo>
                    <a:pt x="13990" y="10188"/>
                    <a:pt x="13966" y="10188"/>
                    <a:pt x="14002" y="10140"/>
                  </a:cubicBezTo>
                  <a:cubicBezTo>
                    <a:pt x="14014" y="10116"/>
                    <a:pt x="14037" y="10092"/>
                    <a:pt x="14049" y="10068"/>
                  </a:cubicBezTo>
                  <a:cubicBezTo>
                    <a:pt x="14049" y="10068"/>
                    <a:pt x="14026" y="10057"/>
                    <a:pt x="14026" y="10045"/>
                  </a:cubicBezTo>
                  <a:cubicBezTo>
                    <a:pt x="14037" y="9997"/>
                    <a:pt x="14097" y="9937"/>
                    <a:pt x="14121" y="9878"/>
                  </a:cubicBezTo>
                  <a:cubicBezTo>
                    <a:pt x="14145" y="9818"/>
                    <a:pt x="14145" y="9771"/>
                    <a:pt x="14192" y="9759"/>
                  </a:cubicBezTo>
                  <a:cubicBezTo>
                    <a:pt x="14240" y="9723"/>
                    <a:pt x="14276" y="9664"/>
                    <a:pt x="14288" y="9604"/>
                  </a:cubicBezTo>
                  <a:cubicBezTo>
                    <a:pt x="14285" y="9597"/>
                    <a:pt x="14281" y="9594"/>
                    <a:pt x="14275" y="9594"/>
                  </a:cubicBezTo>
                  <a:cubicBezTo>
                    <a:pt x="14253" y="9594"/>
                    <a:pt x="14214" y="9633"/>
                    <a:pt x="14206" y="9648"/>
                  </a:cubicBezTo>
                  <a:lnTo>
                    <a:pt x="14206" y="9648"/>
                  </a:lnTo>
                  <a:cubicBezTo>
                    <a:pt x="14218" y="9613"/>
                    <a:pt x="14241" y="9579"/>
                    <a:pt x="14276" y="9556"/>
                  </a:cubicBezTo>
                  <a:cubicBezTo>
                    <a:pt x="14299" y="9533"/>
                    <a:pt x="14335" y="9533"/>
                    <a:pt x="14359" y="9497"/>
                  </a:cubicBezTo>
                  <a:cubicBezTo>
                    <a:pt x="14383" y="9473"/>
                    <a:pt x="14383" y="9402"/>
                    <a:pt x="14430" y="9366"/>
                  </a:cubicBezTo>
                  <a:cubicBezTo>
                    <a:pt x="14454" y="9342"/>
                    <a:pt x="14561" y="9318"/>
                    <a:pt x="14526" y="9283"/>
                  </a:cubicBezTo>
                  <a:cubicBezTo>
                    <a:pt x="14478" y="9235"/>
                    <a:pt x="14442" y="9211"/>
                    <a:pt x="14526" y="9164"/>
                  </a:cubicBezTo>
                  <a:cubicBezTo>
                    <a:pt x="14561" y="9140"/>
                    <a:pt x="14585" y="9152"/>
                    <a:pt x="14621" y="9104"/>
                  </a:cubicBezTo>
                  <a:cubicBezTo>
                    <a:pt x="14633" y="9092"/>
                    <a:pt x="14716" y="8973"/>
                    <a:pt x="14692" y="8961"/>
                  </a:cubicBezTo>
                  <a:cubicBezTo>
                    <a:pt x="14669" y="8949"/>
                    <a:pt x="14585" y="8961"/>
                    <a:pt x="14633" y="8890"/>
                  </a:cubicBezTo>
                  <a:cubicBezTo>
                    <a:pt x="14647" y="8872"/>
                    <a:pt x="14658" y="8866"/>
                    <a:pt x="14667" y="8866"/>
                  </a:cubicBezTo>
                  <a:cubicBezTo>
                    <a:pt x="14686" y="8866"/>
                    <a:pt x="14697" y="8891"/>
                    <a:pt x="14711" y="8891"/>
                  </a:cubicBezTo>
                  <a:cubicBezTo>
                    <a:pt x="14712" y="8891"/>
                    <a:pt x="14714" y="8891"/>
                    <a:pt x="14716" y="8890"/>
                  </a:cubicBezTo>
                  <a:cubicBezTo>
                    <a:pt x="14704" y="8866"/>
                    <a:pt x="14704" y="8830"/>
                    <a:pt x="14692" y="8806"/>
                  </a:cubicBezTo>
                  <a:cubicBezTo>
                    <a:pt x="14692" y="8759"/>
                    <a:pt x="14704" y="8759"/>
                    <a:pt x="14740" y="8747"/>
                  </a:cubicBezTo>
                  <a:cubicBezTo>
                    <a:pt x="14799" y="8711"/>
                    <a:pt x="14847" y="8652"/>
                    <a:pt x="14871" y="8568"/>
                  </a:cubicBezTo>
                  <a:cubicBezTo>
                    <a:pt x="14871" y="8509"/>
                    <a:pt x="14752" y="8533"/>
                    <a:pt x="14764" y="8497"/>
                  </a:cubicBezTo>
                  <a:cubicBezTo>
                    <a:pt x="14776" y="8473"/>
                    <a:pt x="14811" y="8473"/>
                    <a:pt x="14835" y="8461"/>
                  </a:cubicBezTo>
                  <a:cubicBezTo>
                    <a:pt x="14859" y="8437"/>
                    <a:pt x="14895" y="8402"/>
                    <a:pt x="14907" y="8366"/>
                  </a:cubicBezTo>
                  <a:cubicBezTo>
                    <a:pt x="14930" y="8318"/>
                    <a:pt x="15038" y="8247"/>
                    <a:pt x="15038" y="8199"/>
                  </a:cubicBezTo>
                  <a:cubicBezTo>
                    <a:pt x="15038" y="8175"/>
                    <a:pt x="15002" y="8128"/>
                    <a:pt x="15026" y="8104"/>
                  </a:cubicBezTo>
                  <a:cubicBezTo>
                    <a:pt x="15050" y="8092"/>
                    <a:pt x="15061" y="8104"/>
                    <a:pt x="15073" y="8068"/>
                  </a:cubicBezTo>
                  <a:cubicBezTo>
                    <a:pt x="15109" y="7985"/>
                    <a:pt x="15038" y="7913"/>
                    <a:pt x="15050" y="7830"/>
                  </a:cubicBezTo>
                  <a:cubicBezTo>
                    <a:pt x="15073" y="7747"/>
                    <a:pt x="15180" y="7735"/>
                    <a:pt x="15204" y="7663"/>
                  </a:cubicBezTo>
                  <a:cubicBezTo>
                    <a:pt x="15204" y="7656"/>
                    <a:pt x="15200" y="7653"/>
                    <a:pt x="15193" y="7653"/>
                  </a:cubicBezTo>
                  <a:cubicBezTo>
                    <a:pt x="15181" y="7653"/>
                    <a:pt x="15162" y="7664"/>
                    <a:pt x="15157" y="7672"/>
                  </a:cubicBezTo>
                  <a:lnTo>
                    <a:pt x="15157" y="7672"/>
                  </a:lnTo>
                  <a:cubicBezTo>
                    <a:pt x="15171" y="7628"/>
                    <a:pt x="15216" y="7627"/>
                    <a:pt x="15228" y="7580"/>
                  </a:cubicBezTo>
                  <a:cubicBezTo>
                    <a:pt x="15228" y="7532"/>
                    <a:pt x="15228" y="7473"/>
                    <a:pt x="15240" y="7401"/>
                  </a:cubicBezTo>
                  <a:lnTo>
                    <a:pt x="15240" y="7330"/>
                  </a:lnTo>
                  <a:cubicBezTo>
                    <a:pt x="15240" y="7306"/>
                    <a:pt x="15240" y="7282"/>
                    <a:pt x="15252" y="7247"/>
                  </a:cubicBezTo>
                  <a:cubicBezTo>
                    <a:pt x="15276" y="7175"/>
                    <a:pt x="15288" y="7104"/>
                    <a:pt x="15276" y="7032"/>
                  </a:cubicBezTo>
                  <a:cubicBezTo>
                    <a:pt x="15276" y="7009"/>
                    <a:pt x="15204" y="6925"/>
                    <a:pt x="15240" y="6925"/>
                  </a:cubicBezTo>
                  <a:cubicBezTo>
                    <a:pt x="15255" y="6945"/>
                    <a:pt x="15274" y="6956"/>
                    <a:pt x="15287" y="6956"/>
                  </a:cubicBezTo>
                  <a:cubicBezTo>
                    <a:pt x="15307" y="6956"/>
                    <a:pt x="15316" y="6933"/>
                    <a:pt x="15288" y="6878"/>
                  </a:cubicBezTo>
                  <a:cubicBezTo>
                    <a:pt x="15264" y="6854"/>
                    <a:pt x="15240" y="6818"/>
                    <a:pt x="15228" y="6794"/>
                  </a:cubicBezTo>
                  <a:lnTo>
                    <a:pt x="15228" y="6794"/>
                  </a:lnTo>
                  <a:cubicBezTo>
                    <a:pt x="15240" y="6794"/>
                    <a:pt x="15252" y="6806"/>
                    <a:pt x="15264" y="6806"/>
                  </a:cubicBezTo>
                  <a:cubicBezTo>
                    <a:pt x="15264" y="6770"/>
                    <a:pt x="15264" y="6711"/>
                    <a:pt x="15228" y="6711"/>
                  </a:cubicBezTo>
                  <a:cubicBezTo>
                    <a:pt x="15228" y="6723"/>
                    <a:pt x="15216" y="6735"/>
                    <a:pt x="15204" y="6747"/>
                  </a:cubicBezTo>
                  <a:cubicBezTo>
                    <a:pt x="15192" y="6723"/>
                    <a:pt x="15192" y="6687"/>
                    <a:pt x="15216" y="6663"/>
                  </a:cubicBezTo>
                  <a:cubicBezTo>
                    <a:pt x="15252" y="6616"/>
                    <a:pt x="15276" y="6568"/>
                    <a:pt x="15288" y="6508"/>
                  </a:cubicBezTo>
                  <a:cubicBezTo>
                    <a:pt x="15288" y="6449"/>
                    <a:pt x="15264" y="6449"/>
                    <a:pt x="15252" y="6401"/>
                  </a:cubicBezTo>
                  <a:cubicBezTo>
                    <a:pt x="15252" y="6366"/>
                    <a:pt x="15300" y="6330"/>
                    <a:pt x="15288" y="6282"/>
                  </a:cubicBezTo>
                  <a:cubicBezTo>
                    <a:pt x="15288" y="6270"/>
                    <a:pt x="15252" y="6258"/>
                    <a:pt x="15252" y="6258"/>
                  </a:cubicBezTo>
                  <a:cubicBezTo>
                    <a:pt x="15192" y="6187"/>
                    <a:pt x="15288" y="6116"/>
                    <a:pt x="15276" y="6056"/>
                  </a:cubicBezTo>
                  <a:lnTo>
                    <a:pt x="15276" y="6056"/>
                  </a:lnTo>
                  <a:cubicBezTo>
                    <a:pt x="15276" y="6073"/>
                    <a:pt x="15246" y="6090"/>
                    <a:pt x="15218" y="6090"/>
                  </a:cubicBezTo>
                  <a:cubicBezTo>
                    <a:pt x="15188" y="6090"/>
                    <a:pt x="15162" y="6070"/>
                    <a:pt x="15180" y="6008"/>
                  </a:cubicBezTo>
                  <a:cubicBezTo>
                    <a:pt x="15204" y="5973"/>
                    <a:pt x="15204" y="5925"/>
                    <a:pt x="15180" y="5877"/>
                  </a:cubicBezTo>
                  <a:cubicBezTo>
                    <a:pt x="15180" y="5847"/>
                    <a:pt x="15180" y="5834"/>
                    <a:pt x="15209" y="5831"/>
                  </a:cubicBezTo>
                  <a:lnTo>
                    <a:pt x="15209" y="5831"/>
                  </a:lnTo>
                  <a:cubicBezTo>
                    <a:pt x="15148" y="5817"/>
                    <a:pt x="15139" y="5638"/>
                    <a:pt x="15073" y="5638"/>
                  </a:cubicBezTo>
                  <a:cubicBezTo>
                    <a:pt x="15069" y="5638"/>
                    <a:pt x="15066" y="5638"/>
                    <a:pt x="15062" y="5639"/>
                  </a:cubicBezTo>
                  <a:lnTo>
                    <a:pt x="15062" y="5639"/>
                  </a:lnTo>
                  <a:cubicBezTo>
                    <a:pt x="15108" y="5625"/>
                    <a:pt x="15049" y="5484"/>
                    <a:pt x="15026" y="5449"/>
                  </a:cubicBezTo>
                  <a:cubicBezTo>
                    <a:pt x="15014" y="5413"/>
                    <a:pt x="14990" y="5389"/>
                    <a:pt x="14954" y="5354"/>
                  </a:cubicBezTo>
                  <a:cubicBezTo>
                    <a:pt x="14954" y="5354"/>
                    <a:pt x="14895" y="5354"/>
                    <a:pt x="14895" y="5342"/>
                  </a:cubicBezTo>
                  <a:cubicBezTo>
                    <a:pt x="14907" y="5330"/>
                    <a:pt x="14978" y="5306"/>
                    <a:pt x="15002" y="5294"/>
                  </a:cubicBezTo>
                  <a:cubicBezTo>
                    <a:pt x="14971" y="5273"/>
                    <a:pt x="14940" y="5244"/>
                    <a:pt x="14909" y="5244"/>
                  </a:cubicBezTo>
                  <a:cubicBezTo>
                    <a:pt x="14904" y="5244"/>
                    <a:pt x="14900" y="5245"/>
                    <a:pt x="14895" y="5246"/>
                  </a:cubicBezTo>
                  <a:cubicBezTo>
                    <a:pt x="14880" y="5251"/>
                    <a:pt x="14864" y="5256"/>
                    <a:pt x="14847" y="5256"/>
                  </a:cubicBezTo>
                  <a:cubicBezTo>
                    <a:pt x="14822" y="5256"/>
                    <a:pt x="14797" y="5246"/>
                    <a:pt x="14776" y="5211"/>
                  </a:cubicBezTo>
                  <a:cubicBezTo>
                    <a:pt x="14799" y="5199"/>
                    <a:pt x="14871" y="5187"/>
                    <a:pt x="14871" y="5163"/>
                  </a:cubicBezTo>
                  <a:cubicBezTo>
                    <a:pt x="14871" y="5139"/>
                    <a:pt x="14811" y="5104"/>
                    <a:pt x="14788" y="5104"/>
                  </a:cubicBezTo>
                  <a:cubicBezTo>
                    <a:pt x="14776" y="5080"/>
                    <a:pt x="14764" y="5044"/>
                    <a:pt x="14752" y="5008"/>
                  </a:cubicBezTo>
                  <a:cubicBezTo>
                    <a:pt x="14752" y="4984"/>
                    <a:pt x="14764" y="4949"/>
                    <a:pt x="14752" y="4925"/>
                  </a:cubicBezTo>
                  <a:cubicBezTo>
                    <a:pt x="14746" y="4913"/>
                    <a:pt x="14725" y="4913"/>
                    <a:pt x="14703" y="4913"/>
                  </a:cubicBezTo>
                  <a:cubicBezTo>
                    <a:pt x="14680" y="4913"/>
                    <a:pt x="14657" y="4913"/>
                    <a:pt x="14645" y="4901"/>
                  </a:cubicBezTo>
                  <a:cubicBezTo>
                    <a:pt x="14657" y="4877"/>
                    <a:pt x="14657" y="4865"/>
                    <a:pt x="14645" y="4842"/>
                  </a:cubicBezTo>
                  <a:cubicBezTo>
                    <a:pt x="14645" y="4818"/>
                    <a:pt x="14633" y="4794"/>
                    <a:pt x="14621" y="4782"/>
                  </a:cubicBezTo>
                  <a:cubicBezTo>
                    <a:pt x="14585" y="4734"/>
                    <a:pt x="14538" y="4699"/>
                    <a:pt x="14490" y="4663"/>
                  </a:cubicBezTo>
                  <a:cubicBezTo>
                    <a:pt x="14454" y="4615"/>
                    <a:pt x="14478" y="4580"/>
                    <a:pt x="14442" y="4556"/>
                  </a:cubicBezTo>
                  <a:cubicBezTo>
                    <a:pt x="14422" y="4546"/>
                    <a:pt x="14411" y="4542"/>
                    <a:pt x="14402" y="4542"/>
                  </a:cubicBezTo>
                  <a:cubicBezTo>
                    <a:pt x="14390" y="4542"/>
                    <a:pt x="14385" y="4549"/>
                    <a:pt x="14371" y="4556"/>
                  </a:cubicBezTo>
                  <a:cubicBezTo>
                    <a:pt x="14418" y="4520"/>
                    <a:pt x="14442" y="4508"/>
                    <a:pt x="14371" y="4437"/>
                  </a:cubicBezTo>
                  <a:cubicBezTo>
                    <a:pt x="14371" y="4449"/>
                    <a:pt x="14359" y="4449"/>
                    <a:pt x="14347" y="4461"/>
                  </a:cubicBezTo>
                  <a:cubicBezTo>
                    <a:pt x="14311" y="4413"/>
                    <a:pt x="14204" y="4270"/>
                    <a:pt x="14145" y="4270"/>
                  </a:cubicBezTo>
                  <a:cubicBezTo>
                    <a:pt x="14145" y="4270"/>
                    <a:pt x="14128" y="4327"/>
                    <a:pt x="14109" y="4327"/>
                  </a:cubicBezTo>
                  <a:cubicBezTo>
                    <a:pt x="14105" y="4327"/>
                    <a:pt x="14101" y="4324"/>
                    <a:pt x="14097" y="4318"/>
                  </a:cubicBezTo>
                  <a:cubicBezTo>
                    <a:pt x="14073" y="4282"/>
                    <a:pt x="14073" y="4234"/>
                    <a:pt x="14049" y="4199"/>
                  </a:cubicBezTo>
                  <a:cubicBezTo>
                    <a:pt x="13990" y="4103"/>
                    <a:pt x="13907" y="4020"/>
                    <a:pt x="13823" y="3961"/>
                  </a:cubicBezTo>
                  <a:cubicBezTo>
                    <a:pt x="13776" y="3937"/>
                    <a:pt x="13728" y="3937"/>
                    <a:pt x="13668" y="3901"/>
                  </a:cubicBezTo>
                  <a:cubicBezTo>
                    <a:pt x="13638" y="3881"/>
                    <a:pt x="13619" y="3874"/>
                    <a:pt x="13602" y="3874"/>
                  </a:cubicBezTo>
                  <a:cubicBezTo>
                    <a:pt x="13579" y="3874"/>
                    <a:pt x="13561" y="3886"/>
                    <a:pt x="13529" y="3900"/>
                  </a:cubicBezTo>
                  <a:lnTo>
                    <a:pt x="13529" y="3900"/>
                  </a:lnTo>
                  <a:cubicBezTo>
                    <a:pt x="13543" y="3886"/>
                    <a:pt x="13508" y="3765"/>
                    <a:pt x="13468" y="3765"/>
                  </a:cubicBezTo>
                  <a:cubicBezTo>
                    <a:pt x="13463" y="3765"/>
                    <a:pt x="13459" y="3767"/>
                    <a:pt x="13454" y="3770"/>
                  </a:cubicBezTo>
                  <a:cubicBezTo>
                    <a:pt x="13406" y="3794"/>
                    <a:pt x="13514" y="3913"/>
                    <a:pt x="13478" y="3937"/>
                  </a:cubicBezTo>
                  <a:lnTo>
                    <a:pt x="13406" y="3818"/>
                  </a:lnTo>
                  <a:cubicBezTo>
                    <a:pt x="13395" y="3770"/>
                    <a:pt x="13371" y="3699"/>
                    <a:pt x="13395" y="3651"/>
                  </a:cubicBezTo>
                  <a:lnTo>
                    <a:pt x="13395" y="3651"/>
                  </a:lnTo>
                  <a:cubicBezTo>
                    <a:pt x="13381" y="3671"/>
                    <a:pt x="13366" y="3678"/>
                    <a:pt x="13350" y="3678"/>
                  </a:cubicBezTo>
                  <a:cubicBezTo>
                    <a:pt x="13311" y="3678"/>
                    <a:pt x="13264" y="3638"/>
                    <a:pt x="13217" y="3638"/>
                  </a:cubicBezTo>
                  <a:cubicBezTo>
                    <a:pt x="13213" y="3638"/>
                    <a:pt x="13208" y="3638"/>
                    <a:pt x="13204" y="3639"/>
                  </a:cubicBezTo>
                  <a:cubicBezTo>
                    <a:pt x="13133" y="3591"/>
                    <a:pt x="13145" y="3591"/>
                    <a:pt x="13180" y="3556"/>
                  </a:cubicBezTo>
                  <a:cubicBezTo>
                    <a:pt x="13202" y="3523"/>
                    <a:pt x="13143" y="3500"/>
                    <a:pt x="13152" y="3478"/>
                  </a:cubicBezTo>
                  <a:lnTo>
                    <a:pt x="13152" y="3478"/>
                  </a:lnTo>
                  <a:lnTo>
                    <a:pt x="13073" y="3591"/>
                  </a:lnTo>
                  <a:cubicBezTo>
                    <a:pt x="13014" y="3556"/>
                    <a:pt x="13049" y="3449"/>
                    <a:pt x="13049" y="3449"/>
                  </a:cubicBezTo>
                  <a:cubicBezTo>
                    <a:pt x="13023" y="3449"/>
                    <a:pt x="12989" y="3453"/>
                    <a:pt x="12957" y="3453"/>
                  </a:cubicBezTo>
                  <a:cubicBezTo>
                    <a:pt x="12917" y="3453"/>
                    <a:pt x="12879" y="3446"/>
                    <a:pt x="12859" y="3413"/>
                  </a:cubicBezTo>
                  <a:cubicBezTo>
                    <a:pt x="12838" y="3350"/>
                    <a:pt x="12744" y="3252"/>
                    <a:pt x="12673" y="3252"/>
                  </a:cubicBezTo>
                  <a:cubicBezTo>
                    <a:pt x="12663" y="3252"/>
                    <a:pt x="12653" y="3254"/>
                    <a:pt x="12644" y="3258"/>
                  </a:cubicBezTo>
                  <a:cubicBezTo>
                    <a:pt x="12640" y="3261"/>
                    <a:pt x="12635" y="3262"/>
                    <a:pt x="12629" y="3262"/>
                  </a:cubicBezTo>
                  <a:cubicBezTo>
                    <a:pt x="12594" y="3262"/>
                    <a:pt x="12540" y="3209"/>
                    <a:pt x="12500" y="3209"/>
                  </a:cubicBezTo>
                  <a:cubicBezTo>
                    <a:pt x="12496" y="3209"/>
                    <a:pt x="12493" y="3210"/>
                    <a:pt x="12490" y="3210"/>
                  </a:cubicBezTo>
                  <a:cubicBezTo>
                    <a:pt x="12479" y="3213"/>
                    <a:pt x="12471" y="3214"/>
                    <a:pt x="12463" y="3214"/>
                  </a:cubicBezTo>
                  <a:cubicBezTo>
                    <a:pt x="12404" y="3214"/>
                    <a:pt x="12438" y="3135"/>
                    <a:pt x="12406" y="3103"/>
                  </a:cubicBezTo>
                  <a:cubicBezTo>
                    <a:pt x="12388" y="3091"/>
                    <a:pt x="12368" y="3091"/>
                    <a:pt x="12345" y="3091"/>
                  </a:cubicBezTo>
                  <a:cubicBezTo>
                    <a:pt x="12323" y="3091"/>
                    <a:pt x="12299" y="3091"/>
                    <a:pt x="12275" y="3079"/>
                  </a:cubicBezTo>
                  <a:cubicBezTo>
                    <a:pt x="12240" y="3056"/>
                    <a:pt x="12252" y="3044"/>
                    <a:pt x="12275" y="3020"/>
                  </a:cubicBezTo>
                  <a:cubicBezTo>
                    <a:pt x="12311" y="2996"/>
                    <a:pt x="12216" y="2984"/>
                    <a:pt x="12204" y="2984"/>
                  </a:cubicBezTo>
                  <a:cubicBezTo>
                    <a:pt x="12168" y="2984"/>
                    <a:pt x="12168" y="2972"/>
                    <a:pt x="12144" y="2960"/>
                  </a:cubicBezTo>
                  <a:cubicBezTo>
                    <a:pt x="12139" y="2955"/>
                    <a:pt x="12134" y="2953"/>
                    <a:pt x="12128" y="2953"/>
                  </a:cubicBezTo>
                  <a:cubicBezTo>
                    <a:pt x="12101" y="2953"/>
                    <a:pt x="12078" y="3019"/>
                    <a:pt x="12063" y="3019"/>
                  </a:cubicBezTo>
                  <a:cubicBezTo>
                    <a:pt x="12057" y="3019"/>
                    <a:pt x="12052" y="3007"/>
                    <a:pt x="12049" y="2972"/>
                  </a:cubicBezTo>
                  <a:cubicBezTo>
                    <a:pt x="12038" y="2908"/>
                    <a:pt x="11980" y="2863"/>
                    <a:pt x="11916" y="2863"/>
                  </a:cubicBezTo>
                  <a:cubicBezTo>
                    <a:pt x="11909" y="2863"/>
                    <a:pt x="11902" y="2864"/>
                    <a:pt x="11894" y="2865"/>
                  </a:cubicBezTo>
                  <a:cubicBezTo>
                    <a:pt x="11880" y="2868"/>
                    <a:pt x="11866" y="2869"/>
                    <a:pt x="11853" y="2869"/>
                  </a:cubicBezTo>
                  <a:cubicBezTo>
                    <a:pt x="11806" y="2869"/>
                    <a:pt x="11780" y="2848"/>
                    <a:pt x="11799" y="2782"/>
                  </a:cubicBezTo>
                  <a:cubicBezTo>
                    <a:pt x="11811" y="2736"/>
                    <a:pt x="11654" y="2734"/>
                    <a:pt x="11667" y="2680"/>
                  </a:cubicBezTo>
                  <a:lnTo>
                    <a:pt x="11667" y="2680"/>
                  </a:lnTo>
                  <a:cubicBezTo>
                    <a:pt x="11662" y="2690"/>
                    <a:pt x="11651" y="2694"/>
                    <a:pt x="11637" y="2694"/>
                  </a:cubicBezTo>
                  <a:cubicBezTo>
                    <a:pt x="11584" y="2694"/>
                    <a:pt x="11494" y="2636"/>
                    <a:pt x="11585" y="2627"/>
                  </a:cubicBezTo>
                  <a:cubicBezTo>
                    <a:pt x="11668" y="2579"/>
                    <a:pt x="11561" y="2556"/>
                    <a:pt x="11525" y="2496"/>
                  </a:cubicBezTo>
                  <a:cubicBezTo>
                    <a:pt x="11501" y="2472"/>
                    <a:pt x="11490" y="2437"/>
                    <a:pt x="11490" y="2389"/>
                  </a:cubicBezTo>
                  <a:cubicBezTo>
                    <a:pt x="11490" y="2377"/>
                    <a:pt x="11513" y="2377"/>
                    <a:pt x="11501" y="2353"/>
                  </a:cubicBezTo>
                  <a:cubicBezTo>
                    <a:pt x="11490" y="2319"/>
                    <a:pt x="11424" y="2198"/>
                    <a:pt x="11387" y="2198"/>
                  </a:cubicBezTo>
                  <a:cubicBezTo>
                    <a:pt x="11386" y="2198"/>
                    <a:pt x="11384" y="2198"/>
                    <a:pt x="11382" y="2198"/>
                  </a:cubicBezTo>
                  <a:lnTo>
                    <a:pt x="11382" y="2198"/>
                  </a:lnTo>
                  <a:cubicBezTo>
                    <a:pt x="11418" y="2187"/>
                    <a:pt x="11454" y="2187"/>
                    <a:pt x="11430" y="2127"/>
                  </a:cubicBezTo>
                  <a:cubicBezTo>
                    <a:pt x="11418" y="2091"/>
                    <a:pt x="11335" y="2056"/>
                    <a:pt x="11370" y="2020"/>
                  </a:cubicBezTo>
                  <a:cubicBezTo>
                    <a:pt x="11370" y="2020"/>
                    <a:pt x="11344" y="1994"/>
                    <a:pt x="11329" y="1994"/>
                  </a:cubicBezTo>
                  <a:cubicBezTo>
                    <a:pt x="11327" y="1994"/>
                    <a:pt x="11325" y="1994"/>
                    <a:pt x="11323" y="1996"/>
                  </a:cubicBezTo>
                  <a:cubicBezTo>
                    <a:pt x="11311" y="1996"/>
                    <a:pt x="11299" y="1960"/>
                    <a:pt x="11299" y="1948"/>
                  </a:cubicBezTo>
                  <a:cubicBezTo>
                    <a:pt x="11299" y="1889"/>
                    <a:pt x="11291" y="1806"/>
                    <a:pt x="11234" y="1806"/>
                  </a:cubicBezTo>
                  <a:cubicBezTo>
                    <a:pt x="11222" y="1806"/>
                    <a:pt x="11208" y="1809"/>
                    <a:pt x="11192" y="1817"/>
                  </a:cubicBezTo>
                  <a:cubicBezTo>
                    <a:pt x="11216" y="1806"/>
                    <a:pt x="11275" y="1770"/>
                    <a:pt x="11228" y="1746"/>
                  </a:cubicBezTo>
                  <a:cubicBezTo>
                    <a:pt x="11168" y="1710"/>
                    <a:pt x="11180" y="1734"/>
                    <a:pt x="11144" y="1675"/>
                  </a:cubicBezTo>
                  <a:lnTo>
                    <a:pt x="11144" y="1675"/>
                  </a:lnTo>
                  <a:cubicBezTo>
                    <a:pt x="11151" y="1684"/>
                    <a:pt x="11160" y="1689"/>
                    <a:pt x="11170" y="1689"/>
                  </a:cubicBezTo>
                  <a:cubicBezTo>
                    <a:pt x="11195" y="1689"/>
                    <a:pt x="11221" y="1658"/>
                    <a:pt x="11204" y="1615"/>
                  </a:cubicBezTo>
                  <a:cubicBezTo>
                    <a:pt x="11180" y="1579"/>
                    <a:pt x="11156" y="1544"/>
                    <a:pt x="11132" y="1520"/>
                  </a:cubicBezTo>
                  <a:cubicBezTo>
                    <a:pt x="11099" y="1479"/>
                    <a:pt x="11076" y="1466"/>
                    <a:pt x="11055" y="1466"/>
                  </a:cubicBezTo>
                  <a:cubicBezTo>
                    <a:pt x="11038" y="1466"/>
                    <a:pt x="11022" y="1474"/>
                    <a:pt x="11001" y="1484"/>
                  </a:cubicBezTo>
                  <a:cubicBezTo>
                    <a:pt x="10966" y="1413"/>
                    <a:pt x="10978" y="1425"/>
                    <a:pt x="11001" y="1377"/>
                  </a:cubicBezTo>
                  <a:lnTo>
                    <a:pt x="10918" y="1377"/>
                  </a:lnTo>
                  <a:cubicBezTo>
                    <a:pt x="10966" y="1353"/>
                    <a:pt x="11001" y="1317"/>
                    <a:pt x="11025" y="1270"/>
                  </a:cubicBezTo>
                  <a:cubicBezTo>
                    <a:pt x="10978" y="1246"/>
                    <a:pt x="10930" y="1234"/>
                    <a:pt x="10882" y="1222"/>
                  </a:cubicBezTo>
                  <a:cubicBezTo>
                    <a:pt x="10811" y="1210"/>
                    <a:pt x="10787" y="1127"/>
                    <a:pt x="10751" y="1055"/>
                  </a:cubicBezTo>
                  <a:cubicBezTo>
                    <a:pt x="10740" y="1023"/>
                    <a:pt x="10679" y="910"/>
                    <a:pt x="10642" y="910"/>
                  </a:cubicBezTo>
                  <a:cubicBezTo>
                    <a:pt x="10638" y="910"/>
                    <a:pt x="10635" y="911"/>
                    <a:pt x="10632" y="913"/>
                  </a:cubicBezTo>
                  <a:cubicBezTo>
                    <a:pt x="10597" y="936"/>
                    <a:pt x="10561" y="960"/>
                    <a:pt x="10525" y="984"/>
                  </a:cubicBezTo>
                  <a:cubicBezTo>
                    <a:pt x="10492" y="940"/>
                    <a:pt x="10552" y="906"/>
                    <a:pt x="10579" y="891"/>
                  </a:cubicBezTo>
                  <a:lnTo>
                    <a:pt x="10579" y="891"/>
                  </a:lnTo>
                  <a:cubicBezTo>
                    <a:pt x="10578" y="892"/>
                    <a:pt x="10576" y="892"/>
                    <a:pt x="10575" y="892"/>
                  </a:cubicBezTo>
                  <a:cubicBezTo>
                    <a:pt x="10549" y="892"/>
                    <a:pt x="10551" y="804"/>
                    <a:pt x="10573" y="793"/>
                  </a:cubicBezTo>
                  <a:cubicBezTo>
                    <a:pt x="10585" y="770"/>
                    <a:pt x="10620" y="758"/>
                    <a:pt x="10585" y="722"/>
                  </a:cubicBezTo>
                  <a:lnTo>
                    <a:pt x="10585" y="722"/>
                  </a:lnTo>
                  <a:lnTo>
                    <a:pt x="10478" y="805"/>
                  </a:lnTo>
                  <a:cubicBezTo>
                    <a:pt x="10537" y="758"/>
                    <a:pt x="10382" y="579"/>
                    <a:pt x="10347" y="532"/>
                  </a:cubicBezTo>
                  <a:lnTo>
                    <a:pt x="10347" y="532"/>
                  </a:lnTo>
                  <a:cubicBezTo>
                    <a:pt x="10370" y="567"/>
                    <a:pt x="10347" y="591"/>
                    <a:pt x="10323" y="603"/>
                  </a:cubicBezTo>
                  <a:cubicBezTo>
                    <a:pt x="10275" y="543"/>
                    <a:pt x="10323" y="424"/>
                    <a:pt x="10227" y="413"/>
                  </a:cubicBezTo>
                  <a:cubicBezTo>
                    <a:pt x="10216" y="413"/>
                    <a:pt x="10108" y="413"/>
                    <a:pt x="10132" y="365"/>
                  </a:cubicBezTo>
                  <a:cubicBezTo>
                    <a:pt x="10132" y="341"/>
                    <a:pt x="10239" y="341"/>
                    <a:pt x="10180" y="305"/>
                  </a:cubicBezTo>
                  <a:cubicBezTo>
                    <a:pt x="10132" y="270"/>
                    <a:pt x="10085" y="282"/>
                    <a:pt x="10037" y="210"/>
                  </a:cubicBezTo>
                  <a:cubicBezTo>
                    <a:pt x="9989" y="139"/>
                    <a:pt x="9942" y="79"/>
                    <a:pt x="9870" y="32"/>
                  </a:cubicBezTo>
                  <a:cubicBezTo>
                    <a:pt x="9833" y="9"/>
                    <a:pt x="9799" y="1"/>
                    <a:pt x="97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50"/>
            <p:cNvSpPr/>
            <p:nvPr/>
          </p:nvSpPr>
          <p:spPr>
            <a:xfrm>
              <a:off x="-3096225" y="638600"/>
              <a:ext cx="57475" cy="57775"/>
            </a:xfrm>
            <a:custGeom>
              <a:avLst/>
              <a:gdLst/>
              <a:ahLst/>
              <a:cxnLst/>
              <a:rect l="l" t="t" r="r" b="b"/>
              <a:pathLst>
                <a:path w="2299" h="2311" extrusionOk="0">
                  <a:moveTo>
                    <a:pt x="1143" y="1"/>
                  </a:moveTo>
                  <a:cubicBezTo>
                    <a:pt x="512" y="1"/>
                    <a:pt x="0" y="525"/>
                    <a:pt x="0" y="1156"/>
                  </a:cubicBezTo>
                  <a:cubicBezTo>
                    <a:pt x="0" y="1787"/>
                    <a:pt x="512" y="2310"/>
                    <a:pt x="1143" y="2310"/>
                  </a:cubicBezTo>
                  <a:cubicBezTo>
                    <a:pt x="1786" y="2310"/>
                    <a:pt x="2298" y="1787"/>
                    <a:pt x="2298" y="1156"/>
                  </a:cubicBezTo>
                  <a:cubicBezTo>
                    <a:pt x="2298" y="525"/>
                    <a:pt x="1786" y="1"/>
                    <a:pt x="1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50"/>
            <p:cNvSpPr/>
            <p:nvPr/>
          </p:nvSpPr>
          <p:spPr>
            <a:xfrm>
              <a:off x="-3100100" y="635925"/>
              <a:ext cx="66400" cy="61925"/>
            </a:xfrm>
            <a:custGeom>
              <a:avLst/>
              <a:gdLst/>
              <a:ahLst/>
              <a:cxnLst/>
              <a:rect l="l" t="t" r="r" b="b"/>
              <a:pathLst>
                <a:path w="2656" h="2477" extrusionOk="0">
                  <a:moveTo>
                    <a:pt x="1155" y="1"/>
                  </a:moveTo>
                  <a:cubicBezTo>
                    <a:pt x="1159" y="24"/>
                    <a:pt x="1163" y="32"/>
                    <a:pt x="1166" y="32"/>
                  </a:cubicBezTo>
                  <a:cubicBezTo>
                    <a:pt x="1171" y="32"/>
                    <a:pt x="1171" y="1"/>
                    <a:pt x="1155" y="1"/>
                  </a:cubicBezTo>
                  <a:close/>
                  <a:moveTo>
                    <a:pt x="1012" y="48"/>
                  </a:moveTo>
                  <a:cubicBezTo>
                    <a:pt x="1012" y="48"/>
                    <a:pt x="1001" y="60"/>
                    <a:pt x="1001" y="72"/>
                  </a:cubicBezTo>
                  <a:lnTo>
                    <a:pt x="1012" y="96"/>
                  </a:lnTo>
                  <a:lnTo>
                    <a:pt x="1012" y="48"/>
                  </a:lnTo>
                  <a:close/>
                  <a:moveTo>
                    <a:pt x="1358" y="96"/>
                  </a:moveTo>
                  <a:lnTo>
                    <a:pt x="1353" y="110"/>
                  </a:lnTo>
                  <a:lnTo>
                    <a:pt x="1353" y="110"/>
                  </a:lnTo>
                  <a:cubicBezTo>
                    <a:pt x="1351" y="108"/>
                    <a:pt x="1349" y="108"/>
                    <a:pt x="1346" y="108"/>
                  </a:cubicBezTo>
                  <a:lnTo>
                    <a:pt x="1346" y="108"/>
                  </a:lnTo>
                  <a:cubicBezTo>
                    <a:pt x="1346" y="114"/>
                    <a:pt x="1346" y="120"/>
                    <a:pt x="1348" y="126"/>
                  </a:cubicBezTo>
                  <a:lnTo>
                    <a:pt x="1348" y="126"/>
                  </a:lnTo>
                  <a:lnTo>
                    <a:pt x="1353" y="110"/>
                  </a:lnTo>
                  <a:lnTo>
                    <a:pt x="1353" y="110"/>
                  </a:lnTo>
                  <a:cubicBezTo>
                    <a:pt x="1354" y="111"/>
                    <a:pt x="1354" y="112"/>
                    <a:pt x="1355" y="112"/>
                  </a:cubicBezTo>
                  <a:lnTo>
                    <a:pt x="1355" y="112"/>
                  </a:lnTo>
                  <a:cubicBezTo>
                    <a:pt x="1356" y="106"/>
                    <a:pt x="1358" y="100"/>
                    <a:pt x="1358" y="96"/>
                  </a:cubicBezTo>
                  <a:close/>
                  <a:moveTo>
                    <a:pt x="1822" y="155"/>
                  </a:moveTo>
                  <a:cubicBezTo>
                    <a:pt x="1822" y="155"/>
                    <a:pt x="1822" y="155"/>
                    <a:pt x="1822" y="155"/>
                  </a:cubicBezTo>
                  <a:cubicBezTo>
                    <a:pt x="1822" y="155"/>
                    <a:pt x="1822" y="155"/>
                    <a:pt x="1822" y="155"/>
                  </a:cubicBezTo>
                  <a:close/>
                  <a:moveTo>
                    <a:pt x="1753" y="153"/>
                  </a:moveTo>
                  <a:cubicBezTo>
                    <a:pt x="1753" y="153"/>
                    <a:pt x="1752" y="154"/>
                    <a:pt x="1751" y="155"/>
                  </a:cubicBezTo>
                  <a:cubicBezTo>
                    <a:pt x="1751" y="158"/>
                    <a:pt x="1750" y="162"/>
                    <a:pt x="1749" y="167"/>
                  </a:cubicBezTo>
                  <a:lnTo>
                    <a:pt x="1749" y="167"/>
                  </a:lnTo>
                  <a:cubicBezTo>
                    <a:pt x="1753" y="160"/>
                    <a:pt x="1755" y="153"/>
                    <a:pt x="1753" y="153"/>
                  </a:cubicBezTo>
                  <a:close/>
                  <a:moveTo>
                    <a:pt x="1715" y="139"/>
                  </a:moveTo>
                  <a:cubicBezTo>
                    <a:pt x="1715" y="155"/>
                    <a:pt x="1713" y="157"/>
                    <a:pt x="1703" y="167"/>
                  </a:cubicBezTo>
                  <a:cubicBezTo>
                    <a:pt x="1703" y="167"/>
                    <a:pt x="1710" y="152"/>
                    <a:pt x="1715" y="139"/>
                  </a:cubicBezTo>
                  <a:close/>
                  <a:moveTo>
                    <a:pt x="1778" y="162"/>
                  </a:moveTo>
                  <a:cubicBezTo>
                    <a:pt x="1780" y="162"/>
                    <a:pt x="1783" y="164"/>
                    <a:pt x="1786" y="167"/>
                  </a:cubicBezTo>
                  <a:cubicBezTo>
                    <a:pt x="1786" y="179"/>
                    <a:pt x="1763" y="203"/>
                    <a:pt x="1763" y="203"/>
                  </a:cubicBezTo>
                  <a:lnTo>
                    <a:pt x="1763" y="179"/>
                  </a:lnTo>
                  <a:cubicBezTo>
                    <a:pt x="1771" y="171"/>
                    <a:pt x="1773" y="162"/>
                    <a:pt x="1778" y="162"/>
                  </a:cubicBezTo>
                  <a:close/>
                  <a:moveTo>
                    <a:pt x="1643" y="251"/>
                  </a:moveTo>
                  <a:cubicBezTo>
                    <a:pt x="1643" y="251"/>
                    <a:pt x="1643" y="251"/>
                    <a:pt x="1643" y="251"/>
                  </a:cubicBezTo>
                  <a:lnTo>
                    <a:pt x="1643" y="251"/>
                  </a:lnTo>
                  <a:close/>
                  <a:moveTo>
                    <a:pt x="1759" y="278"/>
                  </a:moveTo>
                  <a:cubicBezTo>
                    <a:pt x="1753" y="281"/>
                    <a:pt x="1751" y="287"/>
                    <a:pt x="1751" y="298"/>
                  </a:cubicBezTo>
                  <a:lnTo>
                    <a:pt x="1759" y="278"/>
                  </a:lnTo>
                  <a:close/>
                  <a:moveTo>
                    <a:pt x="393" y="393"/>
                  </a:moveTo>
                  <a:lnTo>
                    <a:pt x="393" y="393"/>
                  </a:lnTo>
                  <a:cubicBezTo>
                    <a:pt x="398" y="403"/>
                    <a:pt x="401" y="405"/>
                    <a:pt x="403" y="405"/>
                  </a:cubicBezTo>
                  <a:lnTo>
                    <a:pt x="403" y="405"/>
                  </a:lnTo>
                  <a:lnTo>
                    <a:pt x="393" y="393"/>
                  </a:lnTo>
                  <a:close/>
                  <a:moveTo>
                    <a:pt x="414" y="643"/>
                  </a:moveTo>
                  <a:cubicBezTo>
                    <a:pt x="415" y="645"/>
                    <a:pt x="416" y="646"/>
                    <a:pt x="416" y="646"/>
                  </a:cubicBezTo>
                  <a:cubicBezTo>
                    <a:pt x="417" y="646"/>
                    <a:pt x="417" y="645"/>
                    <a:pt x="417" y="643"/>
                  </a:cubicBezTo>
                  <a:cubicBezTo>
                    <a:pt x="416" y="643"/>
                    <a:pt x="415" y="643"/>
                    <a:pt x="414" y="643"/>
                  </a:cubicBezTo>
                  <a:close/>
                  <a:moveTo>
                    <a:pt x="275" y="795"/>
                  </a:moveTo>
                  <a:cubicBezTo>
                    <a:pt x="278" y="797"/>
                    <a:pt x="282" y="798"/>
                    <a:pt x="286" y="798"/>
                  </a:cubicBezTo>
                  <a:cubicBezTo>
                    <a:pt x="281" y="797"/>
                    <a:pt x="278" y="796"/>
                    <a:pt x="275" y="795"/>
                  </a:cubicBezTo>
                  <a:close/>
                  <a:moveTo>
                    <a:pt x="231" y="822"/>
                  </a:moveTo>
                  <a:cubicBezTo>
                    <a:pt x="233" y="826"/>
                    <a:pt x="236" y="830"/>
                    <a:pt x="239" y="833"/>
                  </a:cubicBezTo>
                  <a:lnTo>
                    <a:pt x="239" y="833"/>
                  </a:lnTo>
                  <a:cubicBezTo>
                    <a:pt x="249" y="824"/>
                    <a:pt x="241" y="822"/>
                    <a:pt x="231" y="822"/>
                  </a:cubicBezTo>
                  <a:close/>
                  <a:moveTo>
                    <a:pt x="2382" y="870"/>
                  </a:moveTo>
                  <a:cubicBezTo>
                    <a:pt x="2394" y="870"/>
                    <a:pt x="2394" y="870"/>
                    <a:pt x="2394" y="882"/>
                  </a:cubicBezTo>
                  <a:cubicBezTo>
                    <a:pt x="2394" y="888"/>
                    <a:pt x="2385" y="891"/>
                    <a:pt x="2376" y="891"/>
                  </a:cubicBezTo>
                  <a:cubicBezTo>
                    <a:pt x="2367" y="891"/>
                    <a:pt x="2358" y="888"/>
                    <a:pt x="2358" y="882"/>
                  </a:cubicBezTo>
                  <a:cubicBezTo>
                    <a:pt x="2358" y="870"/>
                    <a:pt x="2358" y="870"/>
                    <a:pt x="2382" y="870"/>
                  </a:cubicBezTo>
                  <a:close/>
                  <a:moveTo>
                    <a:pt x="343" y="995"/>
                  </a:moveTo>
                  <a:cubicBezTo>
                    <a:pt x="339" y="995"/>
                    <a:pt x="334" y="1001"/>
                    <a:pt x="334" y="1001"/>
                  </a:cubicBezTo>
                  <a:cubicBezTo>
                    <a:pt x="322" y="1001"/>
                    <a:pt x="322" y="1001"/>
                    <a:pt x="334" y="1013"/>
                  </a:cubicBezTo>
                  <a:cubicBezTo>
                    <a:pt x="346" y="1013"/>
                    <a:pt x="346" y="1013"/>
                    <a:pt x="346" y="1001"/>
                  </a:cubicBezTo>
                  <a:cubicBezTo>
                    <a:pt x="346" y="997"/>
                    <a:pt x="344" y="995"/>
                    <a:pt x="343" y="995"/>
                  </a:cubicBezTo>
                  <a:close/>
                  <a:moveTo>
                    <a:pt x="282" y="579"/>
                  </a:moveTo>
                  <a:cubicBezTo>
                    <a:pt x="270" y="579"/>
                    <a:pt x="266" y="590"/>
                    <a:pt x="274" y="608"/>
                  </a:cubicBezTo>
                  <a:cubicBezTo>
                    <a:pt x="289" y="622"/>
                    <a:pt x="295" y="633"/>
                    <a:pt x="286" y="633"/>
                  </a:cubicBezTo>
                  <a:cubicBezTo>
                    <a:pt x="280" y="633"/>
                    <a:pt x="269" y="629"/>
                    <a:pt x="250" y="620"/>
                  </a:cubicBezTo>
                  <a:cubicBezTo>
                    <a:pt x="244" y="616"/>
                    <a:pt x="240" y="614"/>
                    <a:pt x="238" y="614"/>
                  </a:cubicBezTo>
                  <a:cubicBezTo>
                    <a:pt x="227" y="614"/>
                    <a:pt x="242" y="642"/>
                    <a:pt x="241" y="645"/>
                  </a:cubicBezTo>
                  <a:lnTo>
                    <a:pt x="241" y="645"/>
                  </a:lnTo>
                  <a:cubicBezTo>
                    <a:pt x="240" y="644"/>
                    <a:pt x="239" y="644"/>
                    <a:pt x="239" y="643"/>
                  </a:cubicBezTo>
                  <a:lnTo>
                    <a:pt x="239" y="643"/>
                  </a:lnTo>
                  <a:cubicBezTo>
                    <a:pt x="240" y="645"/>
                    <a:pt x="240" y="645"/>
                    <a:pt x="241" y="645"/>
                  </a:cubicBezTo>
                  <a:cubicBezTo>
                    <a:pt x="241" y="645"/>
                    <a:pt x="241" y="645"/>
                    <a:pt x="241" y="645"/>
                  </a:cubicBezTo>
                  <a:lnTo>
                    <a:pt x="241" y="645"/>
                  </a:lnTo>
                  <a:cubicBezTo>
                    <a:pt x="259" y="656"/>
                    <a:pt x="275" y="690"/>
                    <a:pt x="266" y="690"/>
                  </a:cubicBezTo>
                  <a:cubicBezTo>
                    <a:pt x="264" y="690"/>
                    <a:pt x="259" y="687"/>
                    <a:pt x="250" y="679"/>
                  </a:cubicBezTo>
                  <a:cubicBezTo>
                    <a:pt x="235" y="664"/>
                    <a:pt x="227" y="658"/>
                    <a:pt x="224" y="658"/>
                  </a:cubicBezTo>
                  <a:lnTo>
                    <a:pt x="224" y="658"/>
                  </a:lnTo>
                  <a:cubicBezTo>
                    <a:pt x="216" y="658"/>
                    <a:pt x="227" y="683"/>
                    <a:pt x="227" y="691"/>
                  </a:cubicBezTo>
                  <a:cubicBezTo>
                    <a:pt x="227" y="703"/>
                    <a:pt x="215" y="715"/>
                    <a:pt x="215" y="715"/>
                  </a:cubicBezTo>
                  <a:lnTo>
                    <a:pt x="191" y="715"/>
                  </a:lnTo>
                  <a:cubicBezTo>
                    <a:pt x="191" y="723"/>
                    <a:pt x="191" y="735"/>
                    <a:pt x="194" y="743"/>
                  </a:cubicBezTo>
                  <a:lnTo>
                    <a:pt x="194" y="743"/>
                  </a:lnTo>
                  <a:cubicBezTo>
                    <a:pt x="187" y="738"/>
                    <a:pt x="178" y="734"/>
                    <a:pt x="172" y="734"/>
                  </a:cubicBezTo>
                  <a:cubicBezTo>
                    <a:pt x="169" y="734"/>
                    <a:pt x="167" y="735"/>
                    <a:pt x="167" y="739"/>
                  </a:cubicBezTo>
                  <a:cubicBezTo>
                    <a:pt x="155" y="739"/>
                    <a:pt x="191" y="763"/>
                    <a:pt x="167" y="763"/>
                  </a:cubicBezTo>
                  <a:cubicBezTo>
                    <a:pt x="167" y="763"/>
                    <a:pt x="167" y="774"/>
                    <a:pt x="179" y="774"/>
                  </a:cubicBezTo>
                  <a:cubicBezTo>
                    <a:pt x="179" y="774"/>
                    <a:pt x="131" y="774"/>
                    <a:pt x="179" y="810"/>
                  </a:cubicBezTo>
                  <a:cubicBezTo>
                    <a:pt x="169" y="810"/>
                    <a:pt x="145" y="795"/>
                    <a:pt x="141" y="795"/>
                  </a:cubicBezTo>
                  <a:lnTo>
                    <a:pt x="141" y="795"/>
                  </a:lnTo>
                  <a:cubicBezTo>
                    <a:pt x="140" y="795"/>
                    <a:pt x="141" y="796"/>
                    <a:pt x="143" y="798"/>
                  </a:cubicBezTo>
                  <a:cubicBezTo>
                    <a:pt x="167" y="810"/>
                    <a:pt x="167" y="810"/>
                    <a:pt x="155" y="822"/>
                  </a:cubicBezTo>
                  <a:cubicBezTo>
                    <a:pt x="155" y="824"/>
                    <a:pt x="155" y="825"/>
                    <a:pt x="154" y="825"/>
                  </a:cubicBezTo>
                  <a:cubicBezTo>
                    <a:pt x="149" y="825"/>
                    <a:pt x="136" y="808"/>
                    <a:pt x="125" y="808"/>
                  </a:cubicBezTo>
                  <a:cubicBezTo>
                    <a:pt x="123" y="808"/>
                    <a:pt x="121" y="808"/>
                    <a:pt x="119" y="810"/>
                  </a:cubicBezTo>
                  <a:cubicBezTo>
                    <a:pt x="119" y="810"/>
                    <a:pt x="119" y="822"/>
                    <a:pt x="119" y="822"/>
                  </a:cubicBezTo>
                  <a:cubicBezTo>
                    <a:pt x="119" y="846"/>
                    <a:pt x="131" y="846"/>
                    <a:pt x="167" y="858"/>
                  </a:cubicBezTo>
                  <a:cubicBezTo>
                    <a:pt x="167" y="862"/>
                    <a:pt x="166" y="863"/>
                    <a:pt x="163" y="863"/>
                  </a:cubicBezTo>
                  <a:cubicBezTo>
                    <a:pt x="158" y="863"/>
                    <a:pt x="147" y="858"/>
                    <a:pt x="131" y="858"/>
                  </a:cubicBezTo>
                  <a:cubicBezTo>
                    <a:pt x="138" y="864"/>
                    <a:pt x="145" y="871"/>
                    <a:pt x="151" y="876"/>
                  </a:cubicBezTo>
                  <a:lnTo>
                    <a:pt x="151" y="876"/>
                  </a:lnTo>
                  <a:cubicBezTo>
                    <a:pt x="129" y="869"/>
                    <a:pt x="103" y="867"/>
                    <a:pt x="84" y="858"/>
                  </a:cubicBezTo>
                  <a:lnTo>
                    <a:pt x="84" y="858"/>
                  </a:lnTo>
                  <a:cubicBezTo>
                    <a:pt x="96" y="870"/>
                    <a:pt x="108" y="882"/>
                    <a:pt x="119" y="893"/>
                  </a:cubicBezTo>
                  <a:cubicBezTo>
                    <a:pt x="155" y="917"/>
                    <a:pt x="131" y="917"/>
                    <a:pt x="119" y="929"/>
                  </a:cubicBezTo>
                  <a:cubicBezTo>
                    <a:pt x="119" y="941"/>
                    <a:pt x="96" y="953"/>
                    <a:pt x="119" y="965"/>
                  </a:cubicBezTo>
                  <a:lnTo>
                    <a:pt x="203" y="989"/>
                  </a:lnTo>
                  <a:cubicBezTo>
                    <a:pt x="203" y="989"/>
                    <a:pt x="155" y="977"/>
                    <a:pt x="131" y="977"/>
                  </a:cubicBezTo>
                  <a:lnTo>
                    <a:pt x="108" y="977"/>
                  </a:lnTo>
                  <a:cubicBezTo>
                    <a:pt x="96" y="971"/>
                    <a:pt x="87" y="968"/>
                    <a:pt x="79" y="968"/>
                  </a:cubicBezTo>
                  <a:cubicBezTo>
                    <a:pt x="72" y="968"/>
                    <a:pt x="66" y="971"/>
                    <a:pt x="60" y="977"/>
                  </a:cubicBezTo>
                  <a:lnTo>
                    <a:pt x="127" y="996"/>
                  </a:lnTo>
                  <a:lnTo>
                    <a:pt x="127" y="996"/>
                  </a:lnTo>
                  <a:cubicBezTo>
                    <a:pt x="126" y="996"/>
                    <a:pt x="125" y="996"/>
                    <a:pt x="124" y="996"/>
                  </a:cubicBezTo>
                  <a:cubicBezTo>
                    <a:pt x="108" y="996"/>
                    <a:pt x="92" y="1007"/>
                    <a:pt x="84" y="1024"/>
                  </a:cubicBezTo>
                  <a:lnTo>
                    <a:pt x="119" y="1024"/>
                  </a:lnTo>
                  <a:cubicBezTo>
                    <a:pt x="143" y="1024"/>
                    <a:pt x="48" y="1024"/>
                    <a:pt x="84" y="1048"/>
                  </a:cubicBezTo>
                  <a:cubicBezTo>
                    <a:pt x="84" y="1048"/>
                    <a:pt x="119" y="1072"/>
                    <a:pt x="96" y="1072"/>
                  </a:cubicBezTo>
                  <a:cubicBezTo>
                    <a:pt x="77" y="1072"/>
                    <a:pt x="58" y="1057"/>
                    <a:pt x="51" y="1057"/>
                  </a:cubicBezTo>
                  <a:cubicBezTo>
                    <a:pt x="49" y="1057"/>
                    <a:pt x="48" y="1058"/>
                    <a:pt x="48" y="1060"/>
                  </a:cubicBezTo>
                  <a:cubicBezTo>
                    <a:pt x="48" y="1072"/>
                    <a:pt x="72" y="1084"/>
                    <a:pt x="60" y="1096"/>
                  </a:cubicBezTo>
                  <a:cubicBezTo>
                    <a:pt x="48" y="1108"/>
                    <a:pt x="36" y="1108"/>
                    <a:pt x="36" y="1120"/>
                  </a:cubicBezTo>
                  <a:cubicBezTo>
                    <a:pt x="36" y="1128"/>
                    <a:pt x="54" y="1137"/>
                    <a:pt x="69" y="1137"/>
                  </a:cubicBezTo>
                  <a:cubicBezTo>
                    <a:pt x="75" y="1137"/>
                    <a:pt x="80" y="1135"/>
                    <a:pt x="84" y="1132"/>
                  </a:cubicBezTo>
                  <a:cubicBezTo>
                    <a:pt x="84" y="1137"/>
                    <a:pt x="84" y="1148"/>
                    <a:pt x="84" y="1155"/>
                  </a:cubicBezTo>
                  <a:cubicBezTo>
                    <a:pt x="84" y="1155"/>
                    <a:pt x="60" y="1155"/>
                    <a:pt x="48" y="1167"/>
                  </a:cubicBezTo>
                  <a:cubicBezTo>
                    <a:pt x="36" y="1167"/>
                    <a:pt x="48" y="1167"/>
                    <a:pt x="48" y="1179"/>
                  </a:cubicBezTo>
                  <a:lnTo>
                    <a:pt x="96" y="1179"/>
                  </a:lnTo>
                  <a:cubicBezTo>
                    <a:pt x="108" y="1191"/>
                    <a:pt x="119" y="1191"/>
                    <a:pt x="119" y="1203"/>
                  </a:cubicBezTo>
                  <a:cubicBezTo>
                    <a:pt x="112" y="1203"/>
                    <a:pt x="88" y="1198"/>
                    <a:pt x="73" y="1198"/>
                  </a:cubicBezTo>
                  <a:cubicBezTo>
                    <a:pt x="65" y="1198"/>
                    <a:pt x="60" y="1199"/>
                    <a:pt x="60" y="1203"/>
                  </a:cubicBezTo>
                  <a:cubicBezTo>
                    <a:pt x="48" y="1215"/>
                    <a:pt x="72" y="1239"/>
                    <a:pt x="96" y="1239"/>
                  </a:cubicBezTo>
                  <a:cubicBezTo>
                    <a:pt x="102" y="1233"/>
                    <a:pt x="108" y="1230"/>
                    <a:pt x="115" y="1230"/>
                  </a:cubicBezTo>
                  <a:cubicBezTo>
                    <a:pt x="121" y="1230"/>
                    <a:pt x="128" y="1232"/>
                    <a:pt x="136" y="1235"/>
                  </a:cubicBezTo>
                  <a:lnTo>
                    <a:pt x="136" y="1235"/>
                  </a:lnTo>
                  <a:cubicBezTo>
                    <a:pt x="124" y="1237"/>
                    <a:pt x="117" y="1239"/>
                    <a:pt x="131" y="1239"/>
                  </a:cubicBezTo>
                  <a:cubicBezTo>
                    <a:pt x="134" y="1238"/>
                    <a:pt x="136" y="1237"/>
                    <a:pt x="139" y="1237"/>
                  </a:cubicBezTo>
                  <a:lnTo>
                    <a:pt x="139" y="1237"/>
                  </a:lnTo>
                  <a:cubicBezTo>
                    <a:pt x="140" y="1237"/>
                    <a:pt x="142" y="1238"/>
                    <a:pt x="143" y="1239"/>
                  </a:cubicBezTo>
                  <a:cubicBezTo>
                    <a:pt x="155" y="1239"/>
                    <a:pt x="155" y="1250"/>
                    <a:pt x="145" y="1251"/>
                  </a:cubicBezTo>
                  <a:lnTo>
                    <a:pt x="145" y="1251"/>
                  </a:lnTo>
                  <a:cubicBezTo>
                    <a:pt x="163" y="1250"/>
                    <a:pt x="179" y="1248"/>
                    <a:pt x="179" y="1239"/>
                  </a:cubicBezTo>
                  <a:cubicBezTo>
                    <a:pt x="183" y="1235"/>
                    <a:pt x="175" y="1233"/>
                    <a:pt x="164" y="1233"/>
                  </a:cubicBezTo>
                  <a:cubicBezTo>
                    <a:pt x="160" y="1233"/>
                    <a:pt x="155" y="1234"/>
                    <a:pt x="150" y="1234"/>
                  </a:cubicBezTo>
                  <a:lnTo>
                    <a:pt x="150" y="1234"/>
                  </a:lnTo>
                  <a:cubicBezTo>
                    <a:pt x="171" y="1230"/>
                    <a:pt x="179" y="1234"/>
                    <a:pt x="179" y="1215"/>
                  </a:cubicBezTo>
                  <a:cubicBezTo>
                    <a:pt x="179" y="1209"/>
                    <a:pt x="176" y="1209"/>
                    <a:pt x="173" y="1209"/>
                  </a:cubicBezTo>
                  <a:cubicBezTo>
                    <a:pt x="170" y="1209"/>
                    <a:pt x="167" y="1209"/>
                    <a:pt x="167" y="1203"/>
                  </a:cubicBezTo>
                  <a:cubicBezTo>
                    <a:pt x="191" y="1203"/>
                    <a:pt x="191" y="1179"/>
                    <a:pt x="191" y="1167"/>
                  </a:cubicBezTo>
                  <a:lnTo>
                    <a:pt x="203" y="1167"/>
                  </a:lnTo>
                  <a:cubicBezTo>
                    <a:pt x="215" y="1167"/>
                    <a:pt x="215" y="1155"/>
                    <a:pt x="215" y="1144"/>
                  </a:cubicBezTo>
                  <a:cubicBezTo>
                    <a:pt x="215" y="1132"/>
                    <a:pt x="215" y="1120"/>
                    <a:pt x="203" y="1108"/>
                  </a:cubicBezTo>
                  <a:cubicBezTo>
                    <a:pt x="203" y="1108"/>
                    <a:pt x="179" y="1084"/>
                    <a:pt x="179" y="1084"/>
                  </a:cubicBezTo>
                  <a:lnTo>
                    <a:pt x="179" y="1084"/>
                  </a:lnTo>
                  <a:cubicBezTo>
                    <a:pt x="191" y="1084"/>
                    <a:pt x="250" y="1108"/>
                    <a:pt x="250" y="1108"/>
                  </a:cubicBezTo>
                  <a:cubicBezTo>
                    <a:pt x="227" y="1084"/>
                    <a:pt x="215" y="1060"/>
                    <a:pt x="191" y="1060"/>
                  </a:cubicBezTo>
                  <a:lnTo>
                    <a:pt x="227" y="1060"/>
                  </a:lnTo>
                  <a:cubicBezTo>
                    <a:pt x="239" y="1048"/>
                    <a:pt x="239" y="1036"/>
                    <a:pt x="227" y="1036"/>
                  </a:cubicBezTo>
                  <a:cubicBezTo>
                    <a:pt x="227" y="1036"/>
                    <a:pt x="215" y="1024"/>
                    <a:pt x="203" y="1013"/>
                  </a:cubicBezTo>
                  <a:cubicBezTo>
                    <a:pt x="203" y="1013"/>
                    <a:pt x="239" y="1001"/>
                    <a:pt x="250" y="989"/>
                  </a:cubicBezTo>
                  <a:lnTo>
                    <a:pt x="239" y="989"/>
                  </a:lnTo>
                  <a:cubicBezTo>
                    <a:pt x="239" y="989"/>
                    <a:pt x="239" y="977"/>
                    <a:pt x="239" y="977"/>
                  </a:cubicBezTo>
                  <a:cubicBezTo>
                    <a:pt x="239" y="977"/>
                    <a:pt x="227" y="953"/>
                    <a:pt x="239" y="953"/>
                  </a:cubicBezTo>
                  <a:cubicBezTo>
                    <a:pt x="239" y="941"/>
                    <a:pt x="250" y="941"/>
                    <a:pt x="250" y="929"/>
                  </a:cubicBezTo>
                  <a:cubicBezTo>
                    <a:pt x="262" y="929"/>
                    <a:pt x="262" y="929"/>
                    <a:pt x="250" y="917"/>
                  </a:cubicBezTo>
                  <a:cubicBezTo>
                    <a:pt x="239" y="917"/>
                    <a:pt x="250" y="893"/>
                    <a:pt x="250" y="882"/>
                  </a:cubicBezTo>
                  <a:cubicBezTo>
                    <a:pt x="250" y="870"/>
                    <a:pt x="239" y="846"/>
                    <a:pt x="239" y="846"/>
                  </a:cubicBezTo>
                  <a:lnTo>
                    <a:pt x="239" y="846"/>
                  </a:lnTo>
                  <a:cubicBezTo>
                    <a:pt x="250" y="846"/>
                    <a:pt x="262" y="858"/>
                    <a:pt x="262" y="858"/>
                  </a:cubicBezTo>
                  <a:lnTo>
                    <a:pt x="250" y="846"/>
                  </a:lnTo>
                  <a:cubicBezTo>
                    <a:pt x="250" y="846"/>
                    <a:pt x="245" y="840"/>
                    <a:pt x="239" y="833"/>
                  </a:cubicBezTo>
                  <a:lnTo>
                    <a:pt x="239" y="833"/>
                  </a:lnTo>
                  <a:cubicBezTo>
                    <a:pt x="239" y="833"/>
                    <a:pt x="239" y="834"/>
                    <a:pt x="239" y="834"/>
                  </a:cubicBezTo>
                  <a:cubicBezTo>
                    <a:pt x="239" y="834"/>
                    <a:pt x="244" y="839"/>
                    <a:pt x="240" y="839"/>
                  </a:cubicBezTo>
                  <a:cubicBezTo>
                    <a:pt x="239" y="839"/>
                    <a:pt x="235" y="838"/>
                    <a:pt x="227" y="834"/>
                  </a:cubicBezTo>
                  <a:lnTo>
                    <a:pt x="227" y="822"/>
                  </a:lnTo>
                  <a:cubicBezTo>
                    <a:pt x="228" y="822"/>
                    <a:pt x="230" y="822"/>
                    <a:pt x="231" y="822"/>
                  </a:cubicBezTo>
                  <a:lnTo>
                    <a:pt x="231" y="822"/>
                  </a:lnTo>
                  <a:cubicBezTo>
                    <a:pt x="228" y="818"/>
                    <a:pt x="227" y="813"/>
                    <a:pt x="227" y="810"/>
                  </a:cubicBezTo>
                  <a:lnTo>
                    <a:pt x="227" y="810"/>
                  </a:lnTo>
                  <a:cubicBezTo>
                    <a:pt x="239" y="822"/>
                    <a:pt x="250" y="822"/>
                    <a:pt x="262" y="822"/>
                  </a:cubicBezTo>
                  <a:cubicBezTo>
                    <a:pt x="262" y="822"/>
                    <a:pt x="262" y="822"/>
                    <a:pt x="274" y="810"/>
                  </a:cubicBezTo>
                  <a:cubicBezTo>
                    <a:pt x="274" y="810"/>
                    <a:pt x="259" y="795"/>
                    <a:pt x="271" y="795"/>
                  </a:cubicBezTo>
                  <a:lnTo>
                    <a:pt x="271" y="795"/>
                  </a:lnTo>
                  <a:cubicBezTo>
                    <a:pt x="272" y="795"/>
                    <a:pt x="273" y="795"/>
                    <a:pt x="275" y="795"/>
                  </a:cubicBezTo>
                  <a:lnTo>
                    <a:pt x="275" y="795"/>
                  </a:lnTo>
                  <a:cubicBezTo>
                    <a:pt x="268" y="792"/>
                    <a:pt x="262" y="786"/>
                    <a:pt x="262" y="786"/>
                  </a:cubicBezTo>
                  <a:lnTo>
                    <a:pt x="286" y="786"/>
                  </a:lnTo>
                  <a:cubicBezTo>
                    <a:pt x="298" y="786"/>
                    <a:pt x="298" y="774"/>
                    <a:pt x="286" y="763"/>
                  </a:cubicBezTo>
                  <a:cubicBezTo>
                    <a:pt x="286" y="763"/>
                    <a:pt x="274" y="763"/>
                    <a:pt x="286" y="751"/>
                  </a:cubicBezTo>
                  <a:cubicBezTo>
                    <a:pt x="286" y="745"/>
                    <a:pt x="292" y="745"/>
                    <a:pt x="298" y="745"/>
                  </a:cubicBezTo>
                  <a:cubicBezTo>
                    <a:pt x="304" y="745"/>
                    <a:pt x="310" y="745"/>
                    <a:pt x="310" y="739"/>
                  </a:cubicBezTo>
                  <a:cubicBezTo>
                    <a:pt x="318" y="730"/>
                    <a:pt x="321" y="722"/>
                    <a:pt x="330" y="722"/>
                  </a:cubicBezTo>
                  <a:cubicBezTo>
                    <a:pt x="334" y="722"/>
                    <a:pt x="339" y="723"/>
                    <a:pt x="346" y="727"/>
                  </a:cubicBezTo>
                  <a:cubicBezTo>
                    <a:pt x="346" y="715"/>
                    <a:pt x="310" y="715"/>
                    <a:pt x="310" y="691"/>
                  </a:cubicBezTo>
                  <a:cubicBezTo>
                    <a:pt x="310" y="687"/>
                    <a:pt x="313" y="686"/>
                    <a:pt x="316" y="686"/>
                  </a:cubicBezTo>
                  <a:cubicBezTo>
                    <a:pt x="323" y="686"/>
                    <a:pt x="334" y="691"/>
                    <a:pt x="334" y="691"/>
                  </a:cubicBezTo>
                  <a:lnTo>
                    <a:pt x="358" y="691"/>
                  </a:lnTo>
                  <a:cubicBezTo>
                    <a:pt x="366" y="691"/>
                    <a:pt x="356" y="658"/>
                    <a:pt x="359" y="651"/>
                  </a:cubicBezTo>
                  <a:lnTo>
                    <a:pt x="359" y="651"/>
                  </a:lnTo>
                  <a:cubicBezTo>
                    <a:pt x="363" y="654"/>
                    <a:pt x="367" y="655"/>
                    <a:pt x="370" y="655"/>
                  </a:cubicBezTo>
                  <a:cubicBezTo>
                    <a:pt x="366" y="651"/>
                    <a:pt x="363" y="650"/>
                    <a:pt x="361" y="650"/>
                  </a:cubicBezTo>
                  <a:lnTo>
                    <a:pt x="361" y="650"/>
                  </a:lnTo>
                  <a:cubicBezTo>
                    <a:pt x="360" y="650"/>
                    <a:pt x="360" y="650"/>
                    <a:pt x="359" y="651"/>
                  </a:cubicBezTo>
                  <a:lnTo>
                    <a:pt x="359" y="651"/>
                  </a:lnTo>
                  <a:cubicBezTo>
                    <a:pt x="344" y="642"/>
                    <a:pt x="322" y="620"/>
                    <a:pt x="322" y="620"/>
                  </a:cubicBezTo>
                  <a:cubicBezTo>
                    <a:pt x="322" y="616"/>
                    <a:pt x="325" y="614"/>
                    <a:pt x="328" y="614"/>
                  </a:cubicBezTo>
                  <a:cubicBezTo>
                    <a:pt x="329" y="614"/>
                    <a:pt x="330" y="614"/>
                    <a:pt x="331" y="615"/>
                  </a:cubicBezTo>
                  <a:lnTo>
                    <a:pt x="331" y="615"/>
                  </a:lnTo>
                  <a:cubicBezTo>
                    <a:pt x="328" y="613"/>
                    <a:pt x="325" y="611"/>
                    <a:pt x="322" y="608"/>
                  </a:cubicBezTo>
                  <a:lnTo>
                    <a:pt x="314" y="591"/>
                  </a:lnTo>
                  <a:lnTo>
                    <a:pt x="314" y="591"/>
                  </a:lnTo>
                  <a:cubicBezTo>
                    <a:pt x="318" y="593"/>
                    <a:pt x="321" y="594"/>
                    <a:pt x="324" y="595"/>
                  </a:cubicBezTo>
                  <a:lnTo>
                    <a:pt x="324" y="595"/>
                  </a:lnTo>
                  <a:cubicBezTo>
                    <a:pt x="319" y="592"/>
                    <a:pt x="314" y="588"/>
                    <a:pt x="310" y="584"/>
                  </a:cubicBezTo>
                  <a:lnTo>
                    <a:pt x="310" y="584"/>
                  </a:lnTo>
                  <a:lnTo>
                    <a:pt x="314" y="591"/>
                  </a:lnTo>
                  <a:lnTo>
                    <a:pt x="314" y="591"/>
                  </a:lnTo>
                  <a:cubicBezTo>
                    <a:pt x="310" y="590"/>
                    <a:pt x="304" y="587"/>
                    <a:pt x="298" y="584"/>
                  </a:cubicBezTo>
                  <a:cubicBezTo>
                    <a:pt x="292" y="581"/>
                    <a:pt x="286" y="579"/>
                    <a:pt x="282" y="579"/>
                  </a:cubicBezTo>
                  <a:close/>
                  <a:moveTo>
                    <a:pt x="36" y="1239"/>
                  </a:moveTo>
                  <a:cubicBezTo>
                    <a:pt x="36" y="1239"/>
                    <a:pt x="36" y="1263"/>
                    <a:pt x="36" y="1263"/>
                  </a:cubicBezTo>
                  <a:cubicBezTo>
                    <a:pt x="36" y="1263"/>
                    <a:pt x="72" y="1263"/>
                    <a:pt x="84" y="1274"/>
                  </a:cubicBezTo>
                  <a:lnTo>
                    <a:pt x="143" y="1274"/>
                  </a:lnTo>
                  <a:cubicBezTo>
                    <a:pt x="179" y="1274"/>
                    <a:pt x="167" y="1251"/>
                    <a:pt x="131" y="1251"/>
                  </a:cubicBezTo>
                  <a:cubicBezTo>
                    <a:pt x="133" y="1251"/>
                    <a:pt x="135" y="1251"/>
                    <a:pt x="136" y="1251"/>
                  </a:cubicBezTo>
                  <a:lnTo>
                    <a:pt x="136" y="1251"/>
                  </a:lnTo>
                  <a:cubicBezTo>
                    <a:pt x="139" y="1251"/>
                    <a:pt x="141" y="1251"/>
                    <a:pt x="143" y="1251"/>
                  </a:cubicBezTo>
                  <a:cubicBezTo>
                    <a:pt x="144" y="1251"/>
                    <a:pt x="144" y="1251"/>
                    <a:pt x="145" y="1251"/>
                  </a:cubicBezTo>
                  <a:lnTo>
                    <a:pt x="145" y="1251"/>
                  </a:lnTo>
                  <a:cubicBezTo>
                    <a:pt x="142" y="1251"/>
                    <a:pt x="139" y="1251"/>
                    <a:pt x="136" y="1251"/>
                  </a:cubicBezTo>
                  <a:lnTo>
                    <a:pt x="136" y="1251"/>
                  </a:lnTo>
                  <a:cubicBezTo>
                    <a:pt x="103" y="1251"/>
                    <a:pt x="69" y="1250"/>
                    <a:pt x="36" y="1239"/>
                  </a:cubicBezTo>
                  <a:close/>
                  <a:moveTo>
                    <a:pt x="84" y="1274"/>
                  </a:moveTo>
                  <a:cubicBezTo>
                    <a:pt x="84" y="1275"/>
                    <a:pt x="84" y="1276"/>
                    <a:pt x="85" y="1277"/>
                  </a:cubicBezTo>
                  <a:lnTo>
                    <a:pt x="85" y="1277"/>
                  </a:lnTo>
                  <a:cubicBezTo>
                    <a:pt x="85" y="1276"/>
                    <a:pt x="85" y="1276"/>
                    <a:pt x="84" y="1274"/>
                  </a:cubicBezTo>
                  <a:close/>
                  <a:moveTo>
                    <a:pt x="239" y="1525"/>
                  </a:moveTo>
                  <a:cubicBezTo>
                    <a:pt x="239" y="1525"/>
                    <a:pt x="203" y="1525"/>
                    <a:pt x="203" y="1536"/>
                  </a:cubicBezTo>
                  <a:cubicBezTo>
                    <a:pt x="203" y="1540"/>
                    <a:pt x="206" y="1541"/>
                    <a:pt x="210" y="1541"/>
                  </a:cubicBezTo>
                  <a:cubicBezTo>
                    <a:pt x="221" y="1541"/>
                    <a:pt x="239" y="1533"/>
                    <a:pt x="239" y="1525"/>
                  </a:cubicBezTo>
                  <a:close/>
                  <a:moveTo>
                    <a:pt x="227" y="1560"/>
                  </a:moveTo>
                  <a:cubicBezTo>
                    <a:pt x="233" y="1566"/>
                    <a:pt x="239" y="1569"/>
                    <a:pt x="246" y="1569"/>
                  </a:cubicBezTo>
                  <a:cubicBezTo>
                    <a:pt x="253" y="1569"/>
                    <a:pt x="262" y="1566"/>
                    <a:pt x="274" y="1560"/>
                  </a:cubicBezTo>
                  <a:close/>
                  <a:moveTo>
                    <a:pt x="191" y="1644"/>
                  </a:moveTo>
                  <a:lnTo>
                    <a:pt x="179" y="1655"/>
                  </a:lnTo>
                  <a:cubicBezTo>
                    <a:pt x="179" y="1655"/>
                    <a:pt x="167" y="1644"/>
                    <a:pt x="191" y="1644"/>
                  </a:cubicBezTo>
                  <a:close/>
                  <a:moveTo>
                    <a:pt x="108" y="1715"/>
                  </a:moveTo>
                  <a:lnTo>
                    <a:pt x="108" y="1715"/>
                  </a:lnTo>
                  <a:cubicBezTo>
                    <a:pt x="110" y="1715"/>
                    <a:pt x="114" y="1716"/>
                    <a:pt x="117" y="1717"/>
                  </a:cubicBezTo>
                  <a:lnTo>
                    <a:pt x="117" y="1717"/>
                  </a:lnTo>
                  <a:cubicBezTo>
                    <a:pt x="116" y="1716"/>
                    <a:pt x="113" y="1715"/>
                    <a:pt x="108" y="1715"/>
                  </a:cubicBezTo>
                  <a:close/>
                  <a:moveTo>
                    <a:pt x="2170" y="1998"/>
                  </a:moveTo>
                  <a:cubicBezTo>
                    <a:pt x="2168" y="1998"/>
                    <a:pt x="2167" y="1998"/>
                    <a:pt x="2167" y="2001"/>
                  </a:cubicBezTo>
                  <a:cubicBezTo>
                    <a:pt x="2167" y="2001"/>
                    <a:pt x="2173" y="2003"/>
                    <a:pt x="2180" y="2007"/>
                  </a:cubicBezTo>
                  <a:lnTo>
                    <a:pt x="2180" y="2007"/>
                  </a:lnTo>
                  <a:cubicBezTo>
                    <a:pt x="2177" y="2001"/>
                    <a:pt x="2172" y="1998"/>
                    <a:pt x="2170" y="1998"/>
                  </a:cubicBezTo>
                  <a:close/>
                  <a:moveTo>
                    <a:pt x="2270" y="2057"/>
                  </a:moveTo>
                  <a:cubicBezTo>
                    <a:pt x="2273" y="2059"/>
                    <a:pt x="2275" y="2060"/>
                    <a:pt x="2275" y="2060"/>
                  </a:cubicBezTo>
                  <a:cubicBezTo>
                    <a:pt x="2279" y="2060"/>
                    <a:pt x="2276" y="2059"/>
                    <a:pt x="2270" y="2057"/>
                  </a:cubicBezTo>
                  <a:close/>
                  <a:moveTo>
                    <a:pt x="2089" y="2065"/>
                  </a:moveTo>
                  <a:cubicBezTo>
                    <a:pt x="2080" y="2065"/>
                    <a:pt x="2102" y="2086"/>
                    <a:pt x="2114" y="2086"/>
                  </a:cubicBezTo>
                  <a:cubicBezTo>
                    <a:pt x="2117" y="2086"/>
                    <a:pt x="2118" y="2085"/>
                    <a:pt x="2120" y="2084"/>
                  </a:cubicBezTo>
                  <a:lnTo>
                    <a:pt x="2108" y="2072"/>
                  </a:lnTo>
                  <a:cubicBezTo>
                    <a:pt x="2098" y="2067"/>
                    <a:pt x="2092" y="2065"/>
                    <a:pt x="2089" y="2065"/>
                  </a:cubicBezTo>
                  <a:close/>
                  <a:moveTo>
                    <a:pt x="2096" y="2156"/>
                  </a:moveTo>
                  <a:cubicBezTo>
                    <a:pt x="2102" y="2161"/>
                    <a:pt x="2102" y="2164"/>
                    <a:pt x="2100" y="2164"/>
                  </a:cubicBezTo>
                  <a:cubicBezTo>
                    <a:pt x="2099" y="2164"/>
                    <a:pt x="2096" y="2161"/>
                    <a:pt x="2096" y="2156"/>
                  </a:cubicBezTo>
                  <a:close/>
                  <a:moveTo>
                    <a:pt x="394" y="2181"/>
                  </a:moveTo>
                  <a:cubicBezTo>
                    <a:pt x="391" y="2187"/>
                    <a:pt x="389" y="2192"/>
                    <a:pt x="386" y="2197"/>
                  </a:cubicBezTo>
                  <a:lnTo>
                    <a:pt x="386" y="2197"/>
                  </a:lnTo>
                  <a:cubicBezTo>
                    <a:pt x="393" y="2192"/>
                    <a:pt x="398" y="2186"/>
                    <a:pt x="394" y="2181"/>
                  </a:cubicBezTo>
                  <a:close/>
                  <a:moveTo>
                    <a:pt x="85" y="1277"/>
                  </a:moveTo>
                  <a:cubicBezTo>
                    <a:pt x="84" y="1280"/>
                    <a:pt x="72" y="1280"/>
                    <a:pt x="60" y="1280"/>
                  </a:cubicBezTo>
                  <a:cubicBezTo>
                    <a:pt x="45" y="1280"/>
                    <a:pt x="30" y="1280"/>
                    <a:pt x="36" y="1286"/>
                  </a:cubicBezTo>
                  <a:cubicBezTo>
                    <a:pt x="45" y="1291"/>
                    <a:pt x="54" y="1295"/>
                    <a:pt x="62" y="1298"/>
                  </a:cubicBezTo>
                  <a:lnTo>
                    <a:pt x="48" y="1298"/>
                  </a:lnTo>
                  <a:cubicBezTo>
                    <a:pt x="24" y="1298"/>
                    <a:pt x="0" y="1322"/>
                    <a:pt x="12" y="1334"/>
                  </a:cubicBezTo>
                  <a:cubicBezTo>
                    <a:pt x="16" y="1338"/>
                    <a:pt x="20" y="1339"/>
                    <a:pt x="24" y="1339"/>
                  </a:cubicBezTo>
                  <a:cubicBezTo>
                    <a:pt x="32" y="1339"/>
                    <a:pt x="40" y="1334"/>
                    <a:pt x="48" y="1334"/>
                  </a:cubicBezTo>
                  <a:cubicBezTo>
                    <a:pt x="60" y="1334"/>
                    <a:pt x="48" y="1346"/>
                    <a:pt x="48" y="1346"/>
                  </a:cubicBezTo>
                  <a:cubicBezTo>
                    <a:pt x="48" y="1358"/>
                    <a:pt x="24" y="1358"/>
                    <a:pt x="24" y="1370"/>
                  </a:cubicBezTo>
                  <a:cubicBezTo>
                    <a:pt x="24" y="1370"/>
                    <a:pt x="60" y="1370"/>
                    <a:pt x="48" y="1382"/>
                  </a:cubicBezTo>
                  <a:cubicBezTo>
                    <a:pt x="36" y="1394"/>
                    <a:pt x="0" y="1394"/>
                    <a:pt x="12" y="1405"/>
                  </a:cubicBezTo>
                  <a:cubicBezTo>
                    <a:pt x="36" y="1405"/>
                    <a:pt x="72" y="1405"/>
                    <a:pt x="72" y="1417"/>
                  </a:cubicBezTo>
                  <a:lnTo>
                    <a:pt x="48" y="1417"/>
                  </a:lnTo>
                  <a:cubicBezTo>
                    <a:pt x="48" y="1417"/>
                    <a:pt x="72" y="1441"/>
                    <a:pt x="72" y="1441"/>
                  </a:cubicBezTo>
                  <a:cubicBezTo>
                    <a:pt x="72" y="1441"/>
                    <a:pt x="48" y="1453"/>
                    <a:pt x="60" y="1453"/>
                  </a:cubicBezTo>
                  <a:cubicBezTo>
                    <a:pt x="60" y="1465"/>
                    <a:pt x="72" y="1453"/>
                    <a:pt x="72" y="1477"/>
                  </a:cubicBezTo>
                  <a:cubicBezTo>
                    <a:pt x="72" y="1489"/>
                    <a:pt x="72" y="1489"/>
                    <a:pt x="60" y="1489"/>
                  </a:cubicBezTo>
                  <a:cubicBezTo>
                    <a:pt x="48" y="1501"/>
                    <a:pt x="84" y="1501"/>
                    <a:pt x="96" y="1513"/>
                  </a:cubicBezTo>
                  <a:cubicBezTo>
                    <a:pt x="96" y="1525"/>
                    <a:pt x="48" y="1536"/>
                    <a:pt x="48" y="1548"/>
                  </a:cubicBezTo>
                  <a:cubicBezTo>
                    <a:pt x="48" y="1548"/>
                    <a:pt x="84" y="1548"/>
                    <a:pt x="96" y="1560"/>
                  </a:cubicBezTo>
                  <a:cubicBezTo>
                    <a:pt x="96" y="1572"/>
                    <a:pt x="36" y="1572"/>
                    <a:pt x="24" y="1572"/>
                  </a:cubicBezTo>
                  <a:cubicBezTo>
                    <a:pt x="30" y="1578"/>
                    <a:pt x="39" y="1581"/>
                    <a:pt x="50" y="1581"/>
                  </a:cubicBezTo>
                  <a:cubicBezTo>
                    <a:pt x="60" y="1581"/>
                    <a:pt x="72" y="1578"/>
                    <a:pt x="84" y="1572"/>
                  </a:cubicBezTo>
                  <a:cubicBezTo>
                    <a:pt x="131" y="1572"/>
                    <a:pt x="84" y="1584"/>
                    <a:pt x="48" y="1596"/>
                  </a:cubicBezTo>
                  <a:cubicBezTo>
                    <a:pt x="55" y="1594"/>
                    <a:pt x="60" y="1593"/>
                    <a:pt x="65" y="1593"/>
                  </a:cubicBezTo>
                  <a:cubicBezTo>
                    <a:pt x="86" y="1593"/>
                    <a:pt x="80" y="1610"/>
                    <a:pt x="95" y="1610"/>
                  </a:cubicBezTo>
                  <a:cubicBezTo>
                    <a:pt x="98" y="1610"/>
                    <a:pt x="102" y="1610"/>
                    <a:pt x="108" y="1608"/>
                  </a:cubicBezTo>
                  <a:lnTo>
                    <a:pt x="108" y="1608"/>
                  </a:lnTo>
                  <a:cubicBezTo>
                    <a:pt x="96" y="1620"/>
                    <a:pt x="72" y="1632"/>
                    <a:pt x="72" y="1632"/>
                  </a:cubicBezTo>
                  <a:lnTo>
                    <a:pt x="96" y="1632"/>
                  </a:lnTo>
                  <a:cubicBezTo>
                    <a:pt x="96" y="1632"/>
                    <a:pt x="131" y="1632"/>
                    <a:pt x="131" y="1655"/>
                  </a:cubicBezTo>
                  <a:cubicBezTo>
                    <a:pt x="131" y="1667"/>
                    <a:pt x="60" y="1691"/>
                    <a:pt x="96" y="1691"/>
                  </a:cubicBezTo>
                  <a:cubicBezTo>
                    <a:pt x="114" y="1691"/>
                    <a:pt x="145" y="1671"/>
                    <a:pt x="154" y="1671"/>
                  </a:cubicBezTo>
                  <a:cubicBezTo>
                    <a:pt x="157" y="1671"/>
                    <a:pt x="158" y="1673"/>
                    <a:pt x="155" y="1679"/>
                  </a:cubicBezTo>
                  <a:cubicBezTo>
                    <a:pt x="131" y="1691"/>
                    <a:pt x="119" y="1691"/>
                    <a:pt x="155" y="1691"/>
                  </a:cubicBezTo>
                  <a:lnTo>
                    <a:pt x="179" y="1691"/>
                  </a:lnTo>
                  <a:cubicBezTo>
                    <a:pt x="167" y="1703"/>
                    <a:pt x="119" y="1703"/>
                    <a:pt x="108" y="1715"/>
                  </a:cubicBezTo>
                  <a:lnTo>
                    <a:pt x="131" y="1715"/>
                  </a:lnTo>
                  <a:cubicBezTo>
                    <a:pt x="135" y="1719"/>
                    <a:pt x="135" y="1720"/>
                    <a:pt x="133" y="1720"/>
                  </a:cubicBezTo>
                  <a:cubicBezTo>
                    <a:pt x="130" y="1720"/>
                    <a:pt x="124" y="1718"/>
                    <a:pt x="117" y="1717"/>
                  </a:cubicBezTo>
                  <a:lnTo>
                    <a:pt x="117" y="1717"/>
                  </a:lnTo>
                  <a:cubicBezTo>
                    <a:pt x="123" y="1720"/>
                    <a:pt x="110" y="1727"/>
                    <a:pt x="119" y="1727"/>
                  </a:cubicBezTo>
                  <a:lnTo>
                    <a:pt x="143" y="1727"/>
                  </a:lnTo>
                  <a:cubicBezTo>
                    <a:pt x="155" y="1727"/>
                    <a:pt x="155" y="1739"/>
                    <a:pt x="143" y="1751"/>
                  </a:cubicBezTo>
                  <a:cubicBezTo>
                    <a:pt x="124" y="1760"/>
                    <a:pt x="113" y="1778"/>
                    <a:pt x="128" y="1778"/>
                  </a:cubicBezTo>
                  <a:cubicBezTo>
                    <a:pt x="131" y="1778"/>
                    <a:pt x="136" y="1777"/>
                    <a:pt x="143" y="1775"/>
                  </a:cubicBezTo>
                  <a:cubicBezTo>
                    <a:pt x="147" y="1773"/>
                    <a:pt x="149" y="1772"/>
                    <a:pt x="151" y="1772"/>
                  </a:cubicBezTo>
                  <a:cubicBezTo>
                    <a:pt x="159" y="1772"/>
                    <a:pt x="151" y="1789"/>
                    <a:pt x="159" y="1789"/>
                  </a:cubicBezTo>
                  <a:cubicBezTo>
                    <a:pt x="161" y="1789"/>
                    <a:pt x="164" y="1788"/>
                    <a:pt x="167" y="1786"/>
                  </a:cubicBezTo>
                  <a:lnTo>
                    <a:pt x="167" y="1786"/>
                  </a:lnTo>
                  <a:cubicBezTo>
                    <a:pt x="147" y="1806"/>
                    <a:pt x="110" y="1851"/>
                    <a:pt x="141" y="1851"/>
                  </a:cubicBezTo>
                  <a:cubicBezTo>
                    <a:pt x="147" y="1851"/>
                    <a:pt x="156" y="1850"/>
                    <a:pt x="167" y="1846"/>
                  </a:cubicBezTo>
                  <a:lnTo>
                    <a:pt x="167" y="1846"/>
                  </a:lnTo>
                  <a:cubicBezTo>
                    <a:pt x="124" y="1867"/>
                    <a:pt x="118" y="1873"/>
                    <a:pt x="127" y="1873"/>
                  </a:cubicBezTo>
                  <a:cubicBezTo>
                    <a:pt x="139" y="1873"/>
                    <a:pt x="174" y="1864"/>
                    <a:pt x="188" y="1864"/>
                  </a:cubicBezTo>
                  <a:cubicBezTo>
                    <a:pt x="193" y="1864"/>
                    <a:pt x="195" y="1865"/>
                    <a:pt x="191" y="1870"/>
                  </a:cubicBezTo>
                  <a:cubicBezTo>
                    <a:pt x="179" y="1882"/>
                    <a:pt x="143" y="1906"/>
                    <a:pt x="167" y="1906"/>
                  </a:cubicBezTo>
                  <a:cubicBezTo>
                    <a:pt x="203" y="1894"/>
                    <a:pt x="227" y="1894"/>
                    <a:pt x="250" y="1882"/>
                  </a:cubicBezTo>
                  <a:lnTo>
                    <a:pt x="250" y="1882"/>
                  </a:lnTo>
                  <a:cubicBezTo>
                    <a:pt x="227" y="1894"/>
                    <a:pt x="203" y="1906"/>
                    <a:pt x="215" y="1917"/>
                  </a:cubicBezTo>
                  <a:cubicBezTo>
                    <a:pt x="217" y="1920"/>
                    <a:pt x="220" y="1921"/>
                    <a:pt x="224" y="1921"/>
                  </a:cubicBezTo>
                  <a:cubicBezTo>
                    <a:pt x="232" y="1921"/>
                    <a:pt x="243" y="1914"/>
                    <a:pt x="248" y="1914"/>
                  </a:cubicBezTo>
                  <a:cubicBezTo>
                    <a:pt x="249" y="1914"/>
                    <a:pt x="250" y="1915"/>
                    <a:pt x="250" y="1917"/>
                  </a:cubicBezTo>
                  <a:cubicBezTo>
                    <a:pt x="227" y="1929"/>
                    <a:pt x="203" y="1941"/>
                    <a:pt x="191" y="1953"/>
                  </a:cubicBezTo>
                  <a:cubicBezTo>
                    <a:pt x="191" y="1962"/>
                    <a:pt x="191" y="1970"/>
                    <a:pt x="199" y="1970"/>
                  </a:cubicBezTo>
                  <a:cubicBezTo>
                    <a:pt x="203" y="1970"/>
                    <a:pt x="208" y="1969"/>
                    <a:pt x="215" y="1965"/>
                  </a:cubicBezTo>
                  <a:cubicBezTo>
                    <a:pt x="217" y="1963"/>
                    <a:pt x="219" y="1962"/>
                    <a:pt x="222" y="1962"/>
                  </a:cubicBezTo>
                  <a:cubicBezTo>
                    <a:pt x="231" y="1962"/>
                    <a:pt x="239" y="1977"/>
                    <a:pt x="239" y="1977"/>
                  </a:cubicBezTo>
                  <a:cubicBezTo>
                    <a:pt x="250" y="1989"/>
                    <a:pt x="250" y="2001"/>
                    <a:pt x="239" y="2013"/>
                  </a:cubicBezTo>
                  <a:cubicBezTo>
                    <a:pt x="215" y="2025"/>
                    <a:pt x="203" y="2048"/>
                    <a:pt x="227" y="2048"/>
                  </a:cubicBezTo>
                  <a:cubicBezTo>
                    <a:pt x="250" y="2048"/>
                    <a:pt x="262" y="2036"/>
                    <a:pt x="262" y="2036"/>
                  </a:cubicBezTo>
                  <a:cubicBezTo>
                    <a:pt x="274" y="2048"/>
                    <a:pt x="262" y="2060"/>
                    <a:pt x="262" y="2060"/>
                  </a:cubicBezTo>
                  <a:cubicBezTo>
                    <a:pt x="262" y="2071"/>
                    <a:pt x="262" y="2098"/>
                    <a:pt x="270" y="2098"/>
                  </a:cubicBezTo>
                  <a:cubicBezTo>
                    <a:pt x="271" y="2098"/>
                    <a:pt x="273" y="2098"/>
                    <a:pt x="274" y="2096"/>
                  </a:cubicBezTo>
                  <a:cubicBezTo>
                    <a:pt x="286" y="2085"/>
                    <a:pt x="292" y="2081"/>
                    <a:pt x="296" y="2081"/>
                  </a:cubicBezTo>
                  <a:cubicBezTo>
                    <a:pt x="304" y="2081"/>
                    <a:pt x="298" y="2100"/>
                    <a:pt x="298" y="2108"/>
                  </a:cubicBezTo>
                  <a:cubicBezTo>
                    <a:pt x="310" y="2120"/>
                    <a:pt x="310" y="2132"/>
                    <a:pt x="322" y="2132"/>
                  </a:cubicBezTo>
                  <a:lnTo>
                    <a:pt x="334" y="2132"/>
                  </a:lnTo>
                  <a:cubicBezTo>
                    <a:pt x="334" y="2132"/>
                    <a:pt x="334" y="2144"/>
                    <a:pt x="334" y="2144"/>
                  </a:cubicBezTo>
                  <a:lnTo>
                    <a:pt x="346" y="2144"/>
                  </a:lnTo>
                  <a:cubicBezTo>
                    <a:pt x="346" y="2144"/>
                    <a:pt x="381" y="2144"/>
                    <a:pt x="358" y="2167"/>
                  </a:cubicBezTo>
                  <a:cubicBezTo>
                    <a:pt x="346" y="2179"/>
                    <a:pt x="346" y="2203"/>
                    <a:pt x="358" y="2203"/>
                  </a:cubicBezTo>
                  <a:cubicBezTo>
                    <a:pt x="381" y="2203"/>
                    <a:pt x="381" y="2179"/>
                    <a:pt x="393" y="2179"/>
                  </a:cubicBezTo>
                  <a:lnTo>
                    <a:pt x="393" y="2179"/>
                  </a:lnTo>
                  <a:cubicBezTo>
                    <a:pt x="394" y="2180"/>
                    <a:pt x="394" y="2180"/>
                    <a:pt x="394" y="2181"/>
                  </a:cubicBezTo>
                  <a:lnTo>
                    <a:pt x="394" y="2181"/>
                  </a:lnTo>
                  <a:cubicBezTo>
                    <a:pt x="415" y="2137"/>
                    <a:pt x="441" y="2068"/>
                    <a:pt x="441" y="2060"/>
                  </a:cubicBezTo>
                  <a:cubicBezTo>
                    <a:pt x="441" y="2048"/>
                    <a:pt x="417" y="2048"/>
                    <a:pt x="441" y="2025"/>
                  </a:cubicBezTo>
                  <a:cubicBezTo>
                    <a:pt x="441" y="2025"/>
                    <a:pt x="417" y="2025"/>
                    <a:pt x="441" y="2001"/>
                  </a:cubicBezTo>
                  <a:lnTo>
                    <a:pt x="441" y="2001"/>
                  </a:lnTo>
                  <a:cubicBezTo>
                    <a:pt x="431" y="2011"/>
                    <a:pt x="403" y="2039"/>
                    <a:pt x="395" y="2039"/>
                  </a:cubicBezTo>
                  <a:cubicBezTo>
                    <a:pt x="394" y="2039"/>
                    <a:pt x="393" y="2038"/>
                    <a:pt x="393" y="2036"/>
                  </a:cubicBezTo>
                  <a:cubicBezTo>
                    <a:pt x="381" y="2036"/>
                    <a:pt x="417" y="2001"/>
                    <a:pt x="393" y="2001"/>
                  </a:cubicBezTo>
                  <a:cubicBezTo>
                    <a:pt x="381" y="2001"/>
                    <a:pt x="381" y="2013"/>
                    <a:pt x="381" y="2013"/>
                  </a:cubicBezTo>
                  <a:cubicBezTo>
                    <a:pt x="377" y="2017"/>
                    <a:pt x="373" y="2018"/>
                    <a:pt x="370" y="2018"/>
                  </a:cubicBezTo>
                  <a:cubicBezTo>
                    <a:pt x="363" y="2018"/>
                    <a:pt x="358" y="2013"/>
                    <a:pt x="358" y="2013"/>
                  </a:cubicBezTo>
                  <a:cubicBezTo>
                    <a:pt x="358" y="2013"/>
                    <a:pt x="358" y="1989"/>
                    <a:pt x="381" y="1977"/>
                  </a:cubicBezTo>
                  <a:cubicBezTo>
                    <a:pt x="387" y="1971"/>
                    <a:pt x="393" y="1971"/>
                    <a:pt x="401" y="1971"/>
                  </a:cubicBezTo>
                  <a:cubicBezTo>
                    <a:pt x="408" y="1971"/>
                    <a:pt x="417" y="1971"/>
                    <a:pt x="429" y="1965"/>
                  </a:cubicBezTo>
                  <a:cubicBezTo>
                    <a:pt x="443" y="1951"/>
                    <a:pt x="445" y="1945"/>
                    <a:pt x="439" y="1945"/>
                  </a:cubicBezTo>
                  <a:cubicBezTo>
                    <a:pt x="435" y="1945"/>
                    <a:pt x="427" y="1948"/>
                    <a:pt x="417" y="1953"/>
                  </a:cubicBezTo>
                  <a:cubicBezTo>
                    <a:pt x="413" y="1955"/>
                    <a:pt x="409" y="1956"/>
                    <a:pt x="405" y="1956"/>
                  </a:cubicBezTo>
                  <a:cubicBezTo>
                    <a:pt x="390" y="1956"/>
                    <a:pt x="386" y="1937"/>
                    <a:pt x="405" y="1917"/>
                  </a:cubicBezTo>
                  <a:lnTo>
                    <a:pt x="405" y="1917"/>
                  </a:lnTo>
                  <a:cubicBezTo>
                    <a:pt x="405" y="1917"/>
                    <a:pt x="370" y="1941"/>
                    <a:pt x="370" y="1941"/>
                  </a:cubicBezTo>
                  <a:cubicBezTo>
                    <a:pt x="370" y="1941"/>
                    <a:pt x="364" y="1936"/>
                    <a:pt x="354" y="1936"/>
                  </a:cubicBezTo>
                  <a:cubicBezTo>
                    <a:pt x="348" y="1936"/>
                    <a:pt x="342" y="1937"/>
                    <a:pt x="334" y="1941"/>
                  </a:cubicBezTo>
                  <a:cubicBezTo>
                    <a:pt x="358" y="1917"/>
                    <a:pt x="358" y="1882"/>
                    <a:pt x="334" y="1870"/>
                  </a:cubicBezTo>
                  <a:cubicBezTo>
                    <a:pt x="328" y="1858"/>
                    <a:pt x="319" y="1852"/>
                    <a:pt x="306" y="1852"/>
                  </a:cubicBezTo>
                  <a:cubicBezTo>
                    <a:pt x="302" y="1852"/>
                    <a:pt x="298" y="1852"/>
                    <a:pt x="293" y="1853"/>
                  </a:cubicBezTo>
                  <a:lnTo>
                    <a:pt x="293" y="1853"/>
                  </a:lnTo>
                  <a:cubicBezTo>
                    <a:pt x="298" y="1851"/>
                    <a:pt x="304" y="1849"/>
                    <a:pt x="310" y="1846"/>
                  </a:cubicBezTo>
                  <a:lnTo>
                    <a:pt x="298" y="1846"/>
                  </a:lnTo>
                  <a:lnTo>
                    <a:pt x="310" y="1834"/>
                  </a:lnTo>
                  <a:cubicBezTo>
                    <a:pt x="318" y="1826"/>
                    <a:pt x="327" y="1817"/>
                    <a:pt x="323" y="1817"/>
                  </a:cubicBezTo>
                  <a:lnTo>
                    <a:pt x="323" y="1817"/>
                  </a:lnTo>
                  <a:cubicBezTo>
                    <a:pt x="321" y="1817"/>
                    <a:pt x="317" y="1819"/>
                    <a:pt x="310" y="1822"/>
                  </a:cubicBezTo>
                  <a:cubicBezTo>
                    <a:pt x="286" y="1834"/>
                    <a:pt x="286" y="1834"/>
                    <a:pt x="274" y="1834"/>
                  </a:cubicBezTo>
                  <a:cubicBezTo>
                    <a:pt x="274" y="1822"/>
                    <a:pt x="274" y="1822"/>
                    <a:pt x="274" y="1822"/>
                  </a:cubicBezTo>
                  <a:cubicBezTo>
                    <a:pt x="274" y="1810"/>
                    <a:pt x="298" y="1810"/>
                    <a:pt x="298" y="1810"/>
                  </a:cubicBezTo>
                  <a:lnTo>
                    <a:pt x="286" y="1786"/>
                  </a:lnTo>
                  <a:cubicBezTo>
                    <a:pt x="286" y="1785"/>
                    <a:pt x="285" y="1784"/>
                    <a:pt x="283" y="1784"/>
                  </a:cubicBezTo>
                  <a:cubicBezTo>
                    <a:pt x="270" y="1784"/>
                    <a:pt x="227" y="1810"/>
                    <a:pt x="227" y="1810"/>
                  </a:cubicBezTo>
                  <a:cubicBezTo>
                    <a:pt x="227" y="1810"/>
                    <a:pt x="262" y="1763"/>
                    <a:pt x="274" y="1751"/>
                  </a:cubicBezTo>
                  <a:cubicBezTo>
                    <a:pt x="280" y="1745"/>
                    <a:pt x="283" y="1742"/>
                    <a:pt x="282" y="1742"/>
                  </a:cubicBezTo>
                  <a:lnTo>
                    <a:pt x="282" y="1742"/>
                  </a:lnTo>
                  <a:cubicBezTo>
                    <a:pt x="280" y="1742"/>
                    <a:pt x="274" y="1745"/>
                    <a:pt x="262" y="1751"/>
                  </a:cubicBezTo>
                  <a:cubicBezTo>
                    <a:pt x="254" y="1768"/>
                    <a:pt x="239" y="1779"/>
                    <a:pt x="231" y="1779"/>
                  </a:cubicBezTo>
                  <a:cubicBezTo>
                    <a:pt x="228" y="1779"/>
                    <a:pt x="227" y="1778"/>
                    <a:pt x="227" y="1775"/>
                  </a:cubicBezTo>
                  <a:cubicBezTo>
                    <a:pt x="239" y="1763"/>
                    <a:pt x="250" y="1751"/>
                    <a:pt x="262" y="1739"/>
                  </a:cubicBezTo>
                  <a:lnTo>
                    <a:pt x="274" y="1727"/>
                  </a:lnTo>
                  <a:lnTo>
                    <a:pt x="274" y="1727"/>
                  </a:lnTo>
                  <a:cubicBezTo>
                    <a:pt x="250" y="1739"/>
                    <a:pt x="239" y="1739"/>
                    <a:pt x="215" y="1751"/>
                  </a:cubicBezTo>
                  <a:cubicBezTo>
                    <a:pt x="215" y="1751"/>
                    <a:pt x="250" y="1715"/>
                    <a:pt x="262" y="1715"/>
                  </a:cubicBezTo>
                  <a:cubicBezTo>
                    <a:pt x="274" y="1703"/>
                    <a:pt x="277" y="1699"/>
                    <a:pt x="275" y="1699"/>
                  </a:cubicBezTo>
                  <a:lnTo>
                    <a:pt x="275" y="1699"/>
                  </a:lnTo>
                  <a:cubicBezTo>
                    <a:pt x="268" y="1699"/>
                    <a:pt x="215" y="1739"/>
                    <a:pt x="215" y="1739"/>
                  </a:cubicBezTo>
                  <a:cubicBezTo>
                    <a:pt x="204" y="1739"/>
                    <a:pt x="241" y="1701"/>
                    <a:pt x="232" y="1701"/>
                  </a:cubicBezTo>
                  <a:lnTo>
                    <a:pt x="232" y="1701"/>
                  </a:lnTo>
                  <a:cubicBezTo>
                    <a:pt x="231" y="1701"/>
                    <a:pt x="229" y="1702"/>
                    <a:pt x="227" y="1703"/>
                  </a:cubicBezTo>
                  <a:cubicBezTo>
                    <a:pt x="250" y="1691"/>
                    <a:pt x="227" y="1655"/>
                    <a:pt x="227" y="1655"/>
                  </a:cubicBezTo>
                  <a:cubicBezTo>
                    <a:pt x="227" y="1644"/>
                    <a:pt x="203" y="1644"/>
                    <a:pt x="191" y="1632"/>
                  </a:cubicBezTo>
                  <a:cubicBezTo>
                    <a:pt x="191" y="1620"/>
                    <a:pt x="227" y="1608"/>
                    <a:pt x="203" y="1608"/>
                  </a:cubicBezTo>
                  <a:lnTo>
                    <a:pt x="167" y="1608"/>
                  </a:lnTo>
                  <a:cubicBezTo>
                    <a:pt x="167" y="1608"/>
                    <a:pt x="262" y="1596"/>
                    <a:pt x="227" y="1596"/>
                  </a:cubicBezTo>
                  <a:cubicBezTo>
                    <a:pt x="203" y="1596"/>
                    <a:pt x="205" y="1591"/>
                    <a:pt x="199" y="1591"/>
                  </a:cubicBezTo>
                  <a:cubicBezTo>
                    <a:pt x="196" y="1591"/>
                    <a:pt x="191" y="1592"/>
                    <a:pt x="179" y="1596"/>
                  </a:cubicBezTo>
                  <a:cubicBezTo>
                    <a:pt x="174" y="1598"/>
                    <a:pt x="171" y="1599"/>
                    <a:pt x="170" y="1599"/>
                  </a:cubicBezTo>
                  <a:cubicBezTo>
                    <a:pt x="163" y="1599"/>
                    <a:pt x="177" y="1584"/>
                    <a:pt x="167" y="1584"/>
                  </a:cubicBezTo>
                  <a:cubicBezTo>
                    <a:pt x="191" y="1584"/>
                    <a:pt x="215" y="1572"/>
                    <a:pt x="215" y="1560"/>
                  </a:cubicBezTo>
                  <a:cubicBezTo>
                    <a:pt x="217" y="1558"/>
                    <a:pt x="216" y="1557"/>
                    <a:pt x="211" y="1557"/>
                  </a:cubicBezTo>
                  <a:cubicBezTo>
                    <a:pt x="199" y="1557"/>
                    <a:pt x="167" y="1564"/>
                    <a:pt x="147" y="1564"/>
                  </a:cubicBezTo>
                  <a:cubicBezTo>
                    <a:pt x="140" y="1564"/>
                    <a:pt x="134" y="1563"/>
                    <a:pt x="131" y="1560"/>
                  </a:cubicBezTo>
                  <a:cubicBezTo>
                    <a:pt x="96" y="1548"/>
                    <a:pt x="203" y="1525"/>
                    <a:pt x="239" y="1513"/>
                  </a:cubicBezTo>
                  <a:lnTo>
                    <a:pt x="131" y="1513"/>
                  </a:lnTo>
                  <a:cubicBezTo>
                    <a:pt x="155" y="1513"/>
                    <a:pt x="179" y="1501"/>
                    <a:pt x="191" y="1489"/>
                  </a:cubicBezTo>
                  <a:cubicBezTo>
                    <a:pt x="167" y="1489"/>
                    <a:pt x="179" y="1477"/>
                    <a:pt x="167" y="1477"/>
                  </a:cubicBezTo>
                  <a:lnTo>
                    <a:pt x="119" y="1477"/>
                  </a:lnTo>
                  <a:cubicBezTo>
                    <a:pt x="143" y="1465"/>
                    <a:pt x="203" y="1465"/>
                    <a:pt x="167" y="1453"/>
                  </a:cubicBezTo>
                  <a:cubicBezTo>
                    <a:pt x="143" y="1441"/>
                    <a:pt x="167" y="1441"/>
                    <a:pt x="203" y="1429"/>
                  </a:cubicBezTo>
                  <a:lnTo>
                    <a:pt x="167" y="1429"/>
                  </a:lnTo>
                  <a:cubicBezTo>
                    <a:pt x="167" y="1429"/>
                    <a:pt x="167" y="1417"/>
                    <a:pt x="155" y="1417"/>
                  </a:cubicBezTo>
                  <a:lnTo>
                    <a:pt x="119" y="1417"/>
                  </a:lnTo>
                  <a:cubicBezTo>
                    <a:pt x="96" y="1417"/>
                    <a:pt x="119" y="1405"/>
                    <a:pt x="96" y="1405"/>
                  </a:cubicBezTo>
                  <a:cubicBezTo>
                    <a:pt x="131" y="1405"/>
                    <a:pt x="119" y="1405"/>
                    <a:pt x="119" y="1394"/>
                  </a:cubicBezTo>
                  <a:lnTo>
                    <a:pt x="119" y="1382"/>
                  </a:lnTo>
                  <a:lnTo>
                    <a:pt x="179" y="1382"/>
                  </a:lnTo>
                  <a:cubicBezTo>
                    <a:pt x="203" y="1382"/>
                    <a:pt x="143" y="1358"/>
                    <a:pt x="119" y="1346"/>
                  </a:cubicBezTo>
                  <a:cubicBezTo>
                    <a:pt x="112" y="1342"/>
                    <a:pt x="113" y="1341"/>
                    <a:pt x="118" y="1341"/>
                  </a:cubicBezTo>
                  <a:cubicBezTo>
                    <a:pt x="129" y="1341"/>
                    <a:pt x="155" y="1346"/>
                    <a:pt x="155" y="1346"/>
                  </a:cubicBezTo>
                  <a:lnTo>
                    <a:pt x="143" y="1334"/>
                  </a:lnTo>
                  <a:cubicBezTo>
                    <a:pt x="143" y="1334"/>
                    <a:pt x="131" y="1334"/>
                    <a:pt x="143" y="1322"/>
                  </a:cubicBezTo>
                  <a:cubicBezTo>
                    <a:pt x="148" y="1318"/>
                    <a:pt x="152" y="1313"/>
                    <a:pt x="153" y="1310"/>
                  </a:cubicBezTo>
                  <a:lnTo>
                    <a:pt x="167" y="1310"/>
                  </a:lnTo>
                  <a:cubicBezTo>
                    <a:pt x="179" y="1310"/>
                    <a:pt x="179" y="1310"/>
                    <a:pt x="167" y="1298"/>
                  </a:cubicBezTo>
                  <a:cubicBezTo>
                    <a:pt x="156" y="1287"/>
                    <a:pt x="95" y="1286"/>
                    <a:pt x="85" y="1277"/>
                  </a:cubicBezTo>
                  <a:close/>
                  <a:moveTo>
                    <a:pt x="386" y="2197"/>
                  </a:moveTo>
                  <a:lnTo>
                    <a:pt x="386" y="2197"/>
                  </a:lnTo>
                  <a:cubicBezTo>
                    <a:pt x="378" y="2203"/>
                    <a:pt x="370" y="2209"/>
                    <a:pt x="370" y="2215"/>
                  </a:cubicBezTo>
                  <a:cubicBezTo>
                    <a:pt x="370" y="2216"/>
                    <a:pt x="370" y="2216"/>
                    <a:pt x="371" y="2216"/>
                  </a:cubicBezTo>
                  <a:cubicBezTo>
                    <a:pt x="374" y="2216"/>
                    <a:pt x="380" y="2209"/>
                    <a:pt x="386" y="2197"/>
                  </a:cubicBezTo>
                  <a:close/>
                  <a:moveTo>
                    <a:pt x="584" y="2292"/>
                  </a:moveTo>
                  <a:lnTo>
                    <a:pt x="584" y="2292"/>
                  </a:lnTo>
                  <a:cubicBezTo>
                    <a:pt x="578" y="2298"/>
                    <a:pt x="576" y="2298"/>
                    <a:pt x="584" y="2298"/>
                  </a:cubicBezTo>
                  <a:cubicBezTo>
                    <a:pt x="584" y="2297"/>
                    <a:pt x="584" y="2295"/>
                    <a:pt x="584" y="2292"/>
                  </a:cubicBezTo>
                  <a:close/>
                  <a:moveTo>
                    <a:pt x="1875" y="2284"/>
                  </a:moveTo>
                  <a:cubicBezTo>
                    <a:pt x="1884" y="2284"/>
                    <a:pt x="1894" y="2298"/>
                    <a:pt x="1891" y="2310"/>
                  </a:cubicBezTo>
                  <a:lnTo>
                    <a:pt x="1891" y="2310"/>
                  </a:lnTo>
                  <a:cubicBezTo>
                    <a:pt x="1879" y="2308"/>
                    <a:pt x="1858" y="2287"/>
                    <a:pt x="1870" y="2287"/>
                  </a:cubicBezTo>
                  <a:cubicBezTo>
                    <a:pt x="1871" y="2285"/>
                    <a:pt x="1873" y="2284"/>
                    <a:pt x="1875" y="2284"/>
                  </a:cubicBezTo>
                  <a:close/>
                  <a:moveTo>
                    <a:pt x="1997" y="2304"/>
                  </a:moveTo>
                  <a:cubicBezTo>
                    <a:pt x="1998" y="2306"/>
                    <a:pt x="1999" y="2308"/>
                    <a:pt x="2001" y="2310"/>
                  </a:cubicBezTo>
                  <a:cubicBezTo>
                    <a:pt x="2000" y="2308"/>
                    <a:pt x="1999" y="2306"/>
                    <a:pt x="1997" y="2304"/>
                  </a:cubicBezTo>
                  <a:close/>
                  <a:moveTo>
                    <a:pt x="1890" y="2313"/>
                  </a:moveTo>
                  <a:cubicBezTo>
                    <a:pt x="1889" y="2317"/>
                    <a:pt x="1886" y="2320"/>
                    <a:pt x="1882" y="2322"/>
                  </a:cubicBezTo>
                  <a:lnTo>
                    <a:pt x="1890" y="2313"/>
                  </a:lnTo>
                  <a:close/>
                  <a:moveTo>
                    <a:pt x="1786" y="2298"/>
                  </a:moveTo>
                  <a:cubicBezTo>
                    <a:pt x="1786" y="2298"/>
                    <a:pt x="1810" y="2322"/>
                    <a:pt x="1798" y="2334"/>
                  </a:cubicBezTo>
                  <a:cubicBezTo>
                    <a:pt x="1798" y="2334"/>
                    <a:pt x="1774" y="2298"/>
                    <a:pt x="1786" y="2298"/>
                  </a:cubicBezTo>
                  <a:close/>
                  <a:moveTo>
                    <a:pt x="1596" y="2334"/>
                  </a:moveTo>
                  <a:lnTo>
                    <a:pt x="1596" y="2334"/>
                  </a:lnTo>
                  <a:cubicBezTo>
                    <a:pt x="1608" y="2358"/>
                    <a:pt x="1620" y="2394"/>
                    <a:pt x="1608" y="2394"/>
                  </a:cubicBezTo>
                  <a:lnTo>
                    <a:pt x="1596" y="2334"/>
                  </a:lnTo>
                  <a:close/>
                  <a:moveTo>
                    <a:pt x="748" y="2389"/>
                  </a:moveTo>
                  <a:cubicBezTo>
                    <a:pt x="746" y="2389"/>
                    <a:pt x="740" y="2398"/>
                    <a:pt x="727" y="2417"/>
                  </a:cubicBezTo>
                  <a:lnTo>
                    <a:pt x="751" y="2406"/>
                  </a:lnTo>
                  <a:cubicBezTo>
                    <a:pt x="751" y="2395"/>
                    <a:pt x="751" y="2389"/>
                    <a:pt x="748" y="2389"/>
                  </a:cubicBezTo>
                  <a:close/>
                  <a:moveTo>
                    <a:pt x="1234" y="2365"/>
                  </a:moveTo>
                  <a:cubicBezTo>
                    <a:pt x="1236" y="2365"/>
                    <a:pt x="1237" y="2366"/>
                    <a:pt x="1239" y="2370"/>
                  </a:cubicBezTo>
                  <a:cubicBezTo>
                    <a:pt x="1239" y="2394"/>
                    <a:pt x="1239" y="2406"/>
                    <a:pt x="1239" y="2417"/>
                  </a:cubicBezTo>
                  <a:cubicBezTo>
                    <a:pt x="1239" y="2426"/>
                    <a:pt x="1233" y="2440"/>
                    <a:pt x="1229" y="2440"/>
                  </a:cubicBezTo>
                  <a:cubicBezTo>
                    <a:pt x="1228" y="2440"/>
                    <a:pt x="1227" y="2437"/>
                    <a:pt x="1227" y="2429"/>
                  </a:cubicBezTo>
                  <a:cubicBezTo>
                    <a:pt x="1227" y="2419"/>
                    <a:pt x="1227" y="2365"/>
                    <a:pt x="1234" y="2365"/>
                  </a:cubicBezTo>
                  <a:close/>
                  <a:moveTo>
                    <a:pt x="519" y="2011"/>
                  </a:moveTo>
                  <a:cubicBezTo>
                    <a:pt x="517" y="2011"/>
                    <a:pt x="515" y="2012"/>
                    <a:pt x="512" y="2013"/>
                  </a:cubicBezTo>
                  <a:cubicBezTo>
                    <a:pt x="477" y="2048"/>
                    <a:pt x="453" y="2084"/>
                    <a:pt x="441" y="2120"/>
                  </a:cubicBezTo>
                  <a:cubicBezTo>
                    <a:pt x="441" y="2120"/>
                    <a:pt x="422" y="2157"/>
                    <a:pt x="426" y="2157"/>
                  </a:cubicBezTo>
                  <a:cubicBezTo>
                    <a:pt x="427" y="2157"/>
                    <a:pt x="428" y="2157"/>
                    <a:pt x="429" y="2156"/>
                  </a:cubicBezTo>
                  <a:cubicBezTo>
                    <a:pt x="433" y="2152"/>
                    <a:pt x="436" y="2150"/>
                    <a:pt x="437" y="2150"/>
                  </a:cubicBezTo>
                  <a:cubicBezTo>
                    <a:pt x="441" y="2150"/>
                    <a:pt x="441" y="2156"/>
                    <a:pt x="441" y="2156"/>
                  </a:cubicBezTo>
                  <a:cubicBezTo>
                    <a:pt x="441" y="2156"/>
                    <a:pt x="429" y="2191"/>
                    <a:pt x="453" y="2191"/>
                  </a:cubicBezTo>
                  <a:cubicBezTo>
                    <a:pt x="467" y="2184"/>
                    <a:pt x="472" y="2178"/>
                    <a:pt x="473" y="2178"/>
                  </a:cubicBezTo>
                  <a:lnTo>
                    <a:pt x="473" y="2178"/>
                  </a:lnTo>
                  <a:cubicBezTo>
                    <a:pt x="473" y="2178"/>
                    <a:pt x="470" y="2181"/>
                    <a:pt x="465" y="2191"/>
                  </a:cubicBezTo>
                  <a:cubicBezTo>
                    <a:pt x="465" y="2193"/>
                    <a:pt x="467" y="2194"/>
                    <a:pt x="469" y="2194"/>
                  </a:cubicBezTo>
                  <a:cubicBezTo>
                    <a:pt x="477" y="2194"/>
                    <a:pt x="491" y="2189"/>
                    <a:pt x="499" y="2189"/>
                  </a:cubicBezTo>
                  <a:cubicBezTo>
                    <a:pt x="507" y="2189"/>
                    <a:pt x="509" y="2194"/>
                    <a:pt x="489" y="2215"/>
                  </a:cubicBezTo>
                  <a:cubicBezTo>
                    <a:pt x="498" y="2205"/>
                    <a:pt x="505" y="2202"/>
                    <a:pt x="509" y="2202"/>
                  </a:cubicBezTo>
                  <a:cubicBezTo>
                    <a:pt x="520" y="2202"/>
                    <a:pt x="516" y="2227"/>
                    <a:pt x="524" y="2227"/>
                  </a:cubicBezTo>
                  <a:cubicBezTo>
                    <a:pt x="536" y="2227"/>
                    <a:pt x="548" y="2203"/>
                    <a:pt x="560" y="2203"/>
                  </a:cubicBezTo>
                  <a:cubicBezTo>
                    <a:pt x="562" y="2202"/>
                    <a:pt x="563" y="2201"/>
                    <a:pt x="564" y="2201"/>
                  </a:cubicBezTo>
                  <a:lnTo>
                    <a:pt x="564" y="2201"/>
                  </a:lnTo>
                  <a:cubicBezTo>
                    <a:pt x="569" y="2201"/>
                    <a:pt x="558" y="2229"/>
                    <a:pt x="548" y="2239"/>
                  </a:cubicBezTo>
                  <a:cubicBezTo>
                    <a:pt x="533" y="2254"/>
                    <a:pt x="531" y="2259"/>
                    <a:pt x="534" y="2259"/>
                  </a:cubicBezTo>
                  <a:cubicBezTo>
                    <a:pt x="539" y="2259"/>
                    <a:pt x="553" y="2251"/>
                    <a:pt x="560" y="2251"/>
                  </a:cubicBezTo>
                  <a:cubicBezTo>
                    <a:pt x="580" y="2261"/>
                    <a:pt x="583" y="2280"/>
                    <a:pt x="584" y="2292"/>
                  </a:cubicBezTo>
                  <a:lnTo>
                    <a:pt x="584" y="2292"/>
                  </a:lnTo>
                  <a:cubicBezTo>
                    <a:pt x="587" y="2289"/>
                    <a:pt x="591" y="2283"/>
                    <a:pt x="596" y="2275"/>
                  </a:cubicBezTo>
                  <a:cubicBezTo>
                    <a:pt x="596" y="2271"/>
                    <a:pt x="597" y="2269"/>
                    <a:pt x="599" y="2269"/>
                  </a:cubicBezTo>
                  <a:cubicBezTo>
                    <a:pt x="602" y="2269"/>
                    <a:pt x="608" y="2275"/>
                    <a:pt x="608" y="2275"/>
                  </a:cubicBezTo>
                  <a:cubicBezTo>
                    <a:pt x="608" y="2275"/>
                    <a:pt x="620" y="2287"/>
                    <a:pt x="620" y="2298"/>
                  </a:cubicBezTo>
                  <a:cubicBezTo>
                    <a:pt x="608" y="2310"/>
                    <a:pt x="596" y="2322"/>
                    <a:pt x="620" y="2322"/>
                  </a:cubicBezTo>
                  <a:cubicBezTo>
                    <a:pt x="631" y="2322"/>
                    <a:pt x="643" y="2298"/>
                    <a:pt x="643" y="2298"/>
                  </a:cubicBezTo>
                  <a:cubicBezTo>
                    <a:pt x="645" y="2297"/>
                    <a:pt x="646" y="2296"/>
                    <a:pt x="647" y="2296"/>
                  </a:cubicBezTo>
                  <a:lnTo>
                    <a:pt x="647" y="2296"/>
                  </a:lnTo>
                  <a:cubicBezTo>
                    <a:pt x="652" y="2296"/>
                    <a:pt x="645" y="2324"/>
                    <a:pt x="655" y="2334"/>
                  </a:cubicBezTo>
                  <a:cubicBezTo>
                    <a:pt x="655" y="2346"/>
                    <a:pt x="655" y="2358"/>
                    <a:pt x="667" y="2358"/>
                  </a:cubicBezTo>
                  <a:cubicBezTo>
                    <a:pt x="673" y="2364"/>
                    <a:pt x="679" y="2367"/>
                    <a:pt x="685" y="2367"/>
                  </a:cubicBezTo>
                  <a:cubicBezTo>
                    <a:pt x="691" y="2367"/>
                    <a:pt x="697" y="2364"/>
                    <a:pt x="703" y="2358"/>
                  </a:cubicBezTo>
                  <a:cubicBezTo>
                    <a:pt x="703" y="2358"/>
                    <a:pt x="727" y="2334"/>
                    <a:pt x="739" y="2334"/>
                  </a:cubicBezTo>
                  <a:lnTo>
                    <a:pt x="739" y="2334"/>
                  </a:lnTo>
                  <a:cubicBezTo>
                    <a:pt x="727" y="2346"/>
                    <a:pt x="715" y="2358"/>
                    <a:pt x="715" y="2370"/>
                  </a:cubicBezTo>
                  <a:cubicBezTo>
                    <a:pt x="715" y="2382"/>
                    <a:pt x="727" y="2382"/>
                    <a:pt x="727" y="2382"/>
                  </a:cubicBezTo>
                  <a:cubicBezTo>
                    <a:pt x="727" y="2382"/>
                    <a:pt x="739" y="2370"/>
                    <a:pt x="751" y="2370"/>
                  </a:cubicBezTo>
                  <a:cubicBezTo>
                    <a:pt x="762" y="2370"/>
                    <a:pt x="762" y="2370"/>
                    <a:pt x="762" y="2382"/>
                  </a:cubicBezTo>
                  <a:cubicBezTo>
                    <a:pt x="762" y="2392"/>
                    <a:pt x="762" y="2420"/>
                    <a:pt x="778" y="2420"/>
                  </a:cubicBezTo>
                  <a:cubicBezTo>
                    <a:pt x="780" y="2420"/>
                    <a:pt x="783" y="2419"/>
                    <a:pt x="786" y="2417"/>
                  </a:cubicBezTo>
                  <a:cubicBezTo>
                    <a:pt x="798" y="2412"/>
                    <a:pt x="804" y="2409"/>
                    <a:pt x="809" y="2409"/>
                  </a:cubicBezTo>
                  <a:cubicBezTo>
                    <a:pt x="813" y="2409"/>
                    <a:pt x="816" y="2412"/>
                    <a:pt x="822" y="2417"/>
                  </a:cubicBezTo>
                  <a:cubicBezTo>
                    <a:pt x="822" y="2419"/>
                    <a:pt x="822" y="2419"/>
                    <a:pt x="822" y="2419"/>
                  </a:cubicBezTo>
                  <a:cubicBezTo>
                    <a:pt x="824" y="2419"/>
                    <a:pt x="833" y="2392"/>
                    <a:pt x="842" y="2392"/>
                  </a:cubicBezTo>
                  <a:cubicBezTo>
                    <a:pt x="843" y="2392"/>
                    <a:pt x="844" y="2392"/>
                    <a:pt x="846" y="2394"/>
                  </a:cubicBezTo>
                  <a:cubicBezTo>
                    <a:pt x="856" y="2394"/>
                    <a:pt x="829" y="2431"/>
                    <a:pt x="832" y="2431"/>
                  </a:cubicBezTo>
                  <a:cubicBezTo>
                    <a:pt x="832" y="2431"/>
                    <a:pt x="833" y="2431"/>
                    <a:pt x="834" y="2429"/>
                  </a:cubicBezTo>
                  <a:cubicBezTo>
                    <a:pt x="840" y="2429"/>
                    <a:pt x="846" y="2423"/>
                    <a:pt x="850" y="2416"/>
                  </a:cubicBezTo>
                  <a:lnTo>
                    <a:pt x="850" y="2416"/>
                  </a:lnTo>
                  <a:cubicBezTo>
                    <a:pt x="854" y="2424"/>
                    <a:pt x="870" y="2421"/>
                    <a:pt x="870" y="2429"/>
                  </a:cubicBezTo>
                  <a:cubicBezTo>
                    <a:pt x="881" y="2429"/>
                    <a:pt x="858" y="2465"/>
                    <a:pt x="870" y="2465"/>
                  </a:cubicBezTo>
                  <a:cubicBezTo>
                    <a:pt x="881" y="2465"/>
                    <a:pt x="917" y="2382"/>
                    <a:pt x="905" y="2370"/>
                  </a:cubicBezTo>
                  <a:lnTo>
                    <a:pt x="917" y="2370"/>
                  </a:lnTo>
                  <a:cubicBezTo>
                    <a:pt x="917" y="2372"/>
                    <a:pt x="918" y="2372"/>
                    <a:pt x="918" y="2372"/>
                  </a:cubicBezTo>
                  <a:cubicBezTo>
                    <a:pt x="923" y="2372"/>
                    <a:pt x="939" y="2344"/>
                    <a:pt x="929" y="2334"/>
                  </a:cubicBezTo>
                  <a:cubicBezTo>
                    <a:pt x="923" y="2328"/>
                    <a:pt x="920" y="2325"/>
                    <a:pt x="917" y="2325"/>
                  </a:cubicBezTo>
                  <a:cubicBezTo>
                    <a:pt x="914" y="2325"/>
                    <a:pt x="911" y="2328"/>
                    <a:pt x="905" y="2334"/>
                  </a:cubicBezTo>
                  <a:cubicBezTo>
                    <a:pt x="893" y="2334"/>
                    <a:pt x="893" y="2334"/>
                    <a:pt x="881" y="2358"/>
                  </a:cubicBezTo>
                  <a:cubicBezTo>
                    <a:pt x="876" y="2363"/>
                    <a:pt x="872" y="2365"/>
                    <a:pt x="869" y="2365"/>
                  </a:cubicBezTo>
                  <a:cubicBezTo>
                    <a:pt x="863" y="2365"/>
                    <a:pt x="859" y="2360"/>
                    <a:pt x="856" y="2360"/>
                  </a:cubicBezTo>
                  <a:cubicBezTo>
                    <a:pt x="854" y="2360"/>
                    <a:pt x="852" y="2361"/>
                    <a:pt x="850" y="2366"/>
                  </a:cubicBezTo>
                  <a:lnTo>
                    <a:pt x="850" y="2366"/>
                  </a:lnTo>
                  <a:cubicBezTo>
                    <a:pt x="852" y="2348"/>
                    <a:pt x="843" y="2332"/>
                    <a:pt x="834" y="2322"/>
                  </a:cubicBezTo>
                  <a:cubicBezTo>
                    <a:pt x="834" y="2310"/>
                    <a:pt x="834" y="2310"/>
                    <a:pt x="834" y="2298"/>
                  </a:cubicBezTo>
                  <a:cubicBezTo>
                    <a:pt x="846" y="2275"/>
                    <a:pt x="846" y="2263"/>
                    <a:pt x="834" y="2263"/>
                  </a:cubicBezTo>
                  <a:lnTo>
                    <a:pt x="822" y="2287"/>
                  </a:lnTo>
                  <a:cubicBezTo>
                    <a:pt x="810" y="2287"/>
                    <a:pt x="822" y="2263"/>
                    <a:pt x="810" y="2263"/>
                  </a:cubicBezTo>
                  <a:cubicBezTo>
                    <a:pt x="786" y="2275"/>
                    <a:pt x="774" y="2275"/>
                    <a:pt x="774" y="2287"/>
                  </a:cubicBezTo>
                  <a:cubicBezTo>
                    <a:pt x="774" y="2295"/>
                    <a:pt x="774" y="2303"/>
                    <a:pt x="770" y="2303"/>
                  </a:cubicBezTo>
                  <a:cubicBezTo>
                    <a:pt x="768" y="2303"/>
                    <a:pt x="766" y="2302"/>
                    <a:pt x="762" y="2298"/>
                  </a:cubicBezTo>
                  <a:cubicBezTo>
                    <a:pt x="751" y="2298"/>
                    <a:pt x="751" y="2287"/>
                    <a:pt x="762" y="2287"/>
                  </a:cubicBezTo>
                  <a:cubicBezTo>
                    <a:pt x="762" y="2275"/>
                    <a:pt x="762" y="2251"/>
                    <a:pt x="751" y="2251"/>
                  </a:cubicBezTo>
                  <a:cubicBezTo>
                    <a:pt x="744" y="2258"/>
                    <a:pt x="733" y="2265"/>
                    <a:pt x="725" y="2265"/>
                  </a:cubicBezTo>
                  <a:cubicBezTo>
                    <a:pt x="719" y="2265"/>
                    <a:pt x="715" y="2261"/>
                    <a:pt x="715" y="2251"/>
                  </a:cubicBezTo>
                  <a:cubicBezTo>
                    <a:pt x="703" y="2239"/>
                    <a:pt x="727" y="2215"/>
                    <a:pt x="715" y="2215"/>
                  </a:cubicBezTo>
                  <a:lnTo>
                    <a:pt x="715" y="2215"/>
                  </a:lnTo>
                  <a:cubicBezTo>
                    <a:pt x="704" y="2226"/>
                    <a:pt x="694" y="2265"/>
                    <a:pt x="683" y="2265"/>
                  </a:cubicBezTo>
                  <a:cubicBezTo>
                    <a:pt x="682" y="2265"/>
                    <a:pt x="680" y="2264"/>
                    <a:pt x="679" y="2263"/>
                  </a:cubicBezTo>
                  <a:cubicBezTo>
                    <a:pt x="667" y="2251"/>
                    <a:pt x="727" y="2203"/>
                    <a:pt x="703" y="2191"/>
                  </a:cubicBezTo>
                  <a:lnTo>
                    <a:pt x="703" y="2191"/>
                  </a:lnTo>
                  <a:cubicBezTo>
                    <a:pt x="691" y="2191"/>
                    <a:pt x="691" y="2215"/>
                    <a:pt x="679" y="2227"/>
                  </a:cubicBezTo>
                  <a:cubicBezTo>
                    <a:pt x="667" y="2227"/>
                    <a:pt x="655" y="2215"/>
                    <a:pt x="655" y="2203"/>
                  </a:cubicBezTo>
                  <a:cubicBezTo>
                    <a:pt x="655" y="2191"/>
                    <a:pt x="643" y="2132"/>
                    <a:pt x="620" y="2132"/>
                  </a:cubicBezTo>
                  <a:cubicBezTo>
                    <a:pt x="596" y="2132"/>
                    <a:pt x="596" y="2144"/>
                    <a:pt x="584" y="2144"/>
                  </a:cubicBezTo>
                  <a:cubicBezTo>
                    <a:pt x="580" y="2147"/>
                    <a:pt x="579" y="2149"/>
                    <a:pt x="579" y="2149"/>
                  </a:cubicBezTo>
                  <a:cubicBezTo>
                    <a:pt x="578" y="2149"/>
                    <a:pt x="584" y="2140"/>
                    <a:pt x="584" y="2132"/>
                  </a:cubicBezTo>
                  <a:cubicBezTo>
                    <a:pt x="584" y="2126"/>
                    <a:pt x="581" y="2123"/>
                    <a:pt x="576" y="2123"/>
                  </a:cubicBezTo>
                  <a:cubicBezTo>
                    <a:pt x="572" y="2123"/>
                    <a:pt x="566" y="2126"/>
                    <a:pt x="560" y="2132"/>
                  </a:cubicBezTo>
                  <a:cubicBezTo>
                    <a:pt x="556" y="2136"/>
                    <a:pt x="551" y="2139"/>
                    <a:pt x="549" y="2139"/>
                  </a:cubicBezTo>
                  <a:cubicBezTo>
                    <a:pt x="544" y="2139"/>
                    <a:pt x="545" y="2131"/>
                    <a:pt x="560" y="2108"/>
                  </a:cubicBezTo>
                  <a:lnTo>
                    <a:pt x="560" y="2108"/>
                  </a:lnTo>
                  <a:cubicBezTo>
                    <a:pt x="536" y="2132"/>
                    <a:pt x="524" y="2144"/>
                    <a:pt x="500" y="2156"/>
                  </a:cubicBezTo>
                  <a:cubicBezTo>
                    <a:pt x="500" y="2156"/>
                    <a:pt x="524" y="2132"/>
                    <a:pt x="536" y="2120"/>
                  </a:cubicBezTo>
                  <a:cubicBezTo>
                    <a:pt x="536" y="2120"/>
                    <a:pt x="536" y="2108"/>
                    <a:pt x="512" y="2108"/>
                  </a:cubicBezTo>
                  <a:cubicBezTo>
                    <a:pt x="500" y="2108"/>
                    <a:pt x="465" y="2108"/>
                    <a:pt x="500" y="2084"/>
                  </a:cubicBezTo>
                  <a:cubicBezTo>
                    <a:pt x="518" y="2072"/>
                    <a:pt x="515" y="2069"/>
                    <a:pt x="506" y="2069"/>
                  </a:cubicBezTo>
                  <a:cubicBezTo>
                    <a:pt x="498" y="2069"/>
                    <a:pt x="483" y="2072"/>
                    <a:pt x="477" y="2072"/>
                  </a:cubicBezTo>
                  <a:cubicBezTo>
                    <a:pt x="477" y="2072"/>
                    <a:pt x="538" y="2011"/>
                    <a:pt x="519" y="2011"/>
                  </a:cubicBezTo>
                  <a:close/>
                  <a:moveTo>
                    <a:pt x="1239" y="82"/>
                  </a:moveTo>
                  <a:cubicBezTo>
                    <a:pt x="1239" y="82"/>
                    <a:pt x="1239" y="83"/>
                    <a:pt x="1239" y="84"/>
                  </a:cubicBezTo>
                  <a:cubicBezTo>
                    <a:pt x="1229" y="93"/>
                    <a:pt x="1235" y="111"/>
                    <a:pt x="1231" y="111"/>
                  </a:cubicBezTo>
                  <a:cubicBezTo>
                    <a:pt x="1230" y="111"/>
                    <a:pt x="1229" y="110"/>
                    <a:pt x="1227" y="108"/>
                  </a:cubicBezTo>
                  <a:cubicBezTo>
                    <a:pt x="1215" y="96"/>
                    <a:pt x="1227" y="84"/>
                    <a:pt x="1215" y="84"/>
                  </a:cubicBezTo>
                  <a:cubicBezTo>
                    <a:pt x="1203" y="84"/>
                    <a:pt x="1203" y="143"/>
                    <a:pt x="1191" y="143"/>
                  </a:cubicBezTo>
                  <a:cubicBezTo>
                    <a:pt x="1167" y="143"/>
                    <a:pt x="1155" y="84"/>
                    <a:pt x="1143" y="84"/>
                  </a:cubicBezTo>
                  <a:cubicBezTo>
                    <a:pt x="1143" y="84"/>
                    <a:pt x="1143" y="120"/>
                    <a:pt x="1143" y="120"/>
                  </a:cubicBezTo>
                  <a:cubicBezTo>
                    <a:pt x="1143" y="120"/>
                    <a:pt x="1132" y="84"/>
                    <a:pt x="1132" y="84"/>
                  </a:cubicBezTo>
                  <a:cubicBezTo>
                    <a:pt x="1120" y="96"/>
                    <a:pt x="1108" y="108"/>
                    <a:pt x="1108" y="108"/>
                  </a:cubicBezTo>
                  <a:cubicBezTo>
                    <a:pt x="1096" y="108"/>
                    <a:pt x="1108" y="108"/>
                    <a:pt x="1096" y="120"/>
                  </a:cubicBezTo>
                  <a:cubicBezTo>
                    <a:pt x="1092" y="124"/>
                    <a:pt x="1090" y="125"/>
                    <a:pt x="1090" y="125"/>
                  </a:cubicBezTo>
                  <a:cubicBezTo>
                    <a:pt x="1089" y="125"/>
                    <a:pt x="1092" y="120"/>
                    <a:pt x="1084" y="120"/>
                  </a:cubicBezTo>
                  <a:cubicBezTo>
                    <a:pt x="1078" y="114"/>
                    <a:pt x="1072" y="111"/>
                    <a:pt x="1066" y="111"/>
                  </a:cubicBezTo>
                  <a:cubicBezTo>
                    <a:pt x="1060" y="111"/>
                    <a:pt x="1054" y="114"/>
                    <a:pt x="1048" y="120"/>
                  </a:cubicBezTo>
                  <a:cubicBezTo>
                    <a:pt x="1048" y="120"/>
                    <a:pt x="1048" y="150"/>
                    <a:pt x="1042" y="150"/>
                  </a:cubicBezTo>
                  <a:cubicBezTo>
                    <a:pt x="1041" y="150"/>
                    <a:pt x="1039" y="148"/>
                    <a:pt x="1036" y="143"/>
                  </a:cubicBezTo>
                  <a:cubicBezTo>
                    <a:pt x="1028" y="135"/>
                    <a:pt x="1025" y="101"/>
                    <a:pt x="1020" y="101"/>
                  </a:cubicBezTo>
                  <a:cubicBezTo>
                    <a:pt x="1018" y="101"/>
                    <a:pt x="1016" y="106"/>
                    <a:pt x="1012" y="120"/>
                  </a:cubicBezTo>
                  <a:cubicBezTo>
                    <a:pt x="1003" y="147"/>
                    <a:pt x="1008" y="175"/>
                    <a:pt x="1000" y="175"/>
                  </a:cubicBezTo>
                  <a:cubicBezTo>
                    <a:pt x="998" y="175"/>
                    <a:pt x="994" y="173"/>
                    <a:pt x="989" y="167"/>
                  </a:cubicBezTo>
                  <a:cubicBezTo>
                    <a:pt x="965" y="143"/>
                    <a:pt x="965" y="131"/>
                    <a:pt x="953" y="120"/>
                  </a:cubicBezTo>
                  <a:cubicBezTo>
                    <a:pt x="941" y="120"/>
                    <a:pt x="953" y="131"/>
                    <a:pt x="941" y="143"/>
                  </a:cubicBezTo>
                  <a:cubicBezTo>
                    <a:pt x="931" y="143"/>
                    <a:pt x="929" y="117"/>
                    <a:pt x="922" y="117"/>
                  </a:cubicBezTo>
                  <a:cubicBezTo>
                    <a:pt x="920" y="117"/>
                    <a:pt x="919" y="118"/>
                    <a:pt x="917" y="120"/>
                  </a:cubicBezTo>
                  <a:cubicBezTo>
                    <a:pt x="905" y="120"/>
                    <a:pt x="917" y="131"/>
                    <a:pt x="917" y="131"/>
                  </a:cubicBezTo>
                  <a:cubicBezTo>
                    <a:pt x="917" y="140"/>
                    <a:pt x="915" y="143"/>
                    <a:pt x="912" y="143"/>
                  </a:cubicBezTo>
                  <a:cubicBezTo>
                    <a:pt x="903" y="143"/>
                    <a:pt x="881" y="108"/>
                    <a:pt x="881" y="108"/>
                  </a:cubicBezTo>
                  <a:lnTo>
                    <a:pt x="881" y="108"/>
                  </a:lnTo>
                  <a:cubicBezTo>
                    <a:pt x="871" y="118"/>
                    <a:pt x="905" y="172"/>
                    <a:pt x="892" y="172"/>
                  </a:cubicBezTo>
                  <a:cubicBezTo>
                    <a:pt x="890" y="172"/>
                    <a:pt x="887" y="171"/>
                    <a:pt x="881" y="167"/>
                  </a:cubicBezTo>
                  <a:cubicBezTo>
                    <a:pt x="860" y="146"/>
                    <a:pt x="860" y="141"/>
                    <a:pt x="858" y="141"/>
                  </a:cubicBezTo>
                  <a:cubicBezTo>
                    <a:pt x="857" y="141"/>
                    <a:pt x="855" y="143"/>
                    <a:pt x="846" y="143"/>
                  </a:cubicBezTo>
                  <a:cubicBezTo>
                    <a:pt x="843" y="147"/>
                    <a:pt x="841" y="148"/>
                    <a:pt x="840" y="148"/>
                  </a:cubicBezTo>
                  <a:cubicBezTo>
                    <a:pt x="839" y="148"/>
                    <a:pt x="843" y="137"/>
                    <a:pt x="834" y="120"/>
                  </a:cubicBezTo>
                  <a:lnTo>
                    <a:pt x="834" y="120"/>
                  </a:lnTo>
                  <a:cubicBezTo>
                    <a:pt x="844" y="161"/>
                    <a:pt x="810" y="149"/>
                    <a:pt x="816" y="175"/>
                  </a:cubicBezTo>
                  <a:lnTo>
                    <a:pt x="816" y="175"/>
                  </a:lnTo>
                  <a:cubicBezTo>
                    <a:pt x="813" y="172"/>
                    <a:pt x="809" y="171"/>
                    <a:pt x="805" y="171"/>
                  </a:cubicBezTo>
                  <a:cubicBezTo>
                    <a:pt x="798" y="171"/>
                    <a:pt x="791" y="174"/>
                    <a:pt x="786" y="179"/>
                  </a:cubicBezTo>
                  <a:cubicBezTo>
                    <a:pt x="774" y="179"/>
                    <a:pt x="774" y="191"/>
                    <a:pt x="774" y="191"/>
                  </a:cubicBezTo>
                  <a:cubicBezTo>
                    <a:pt x="774" y="203"/>
                    <a:pt x="774" y="215"/>
                    <a:pt x="774" y="227"/>
                  </a:cubicBezTo>
                  <a:cubicBezTo>
                    <a:pt x="762" y="203"/>
                    <a:pt x="751" y="179"/>
                    <a:pt x="751" y="167"/>
                  </a:cubicBezTo>
                  <a:cubicBezTo>
                    <a:pt x="739" y="179"/>
                    <a:pt x="739" y="191"/>
                    <a:pt x="751" y="203"/>
                  </a:cubicBezTo>
                  <a:cubicBezTo>
                    <a:pt x="751" y="227"/>
                    <a:pt x="762" y="251"/>
                    <a:pt x="751" y="262"/>
                  </a:cubicBezTo>
                  <a:cubicBezTo>
                    <a:pt x="751" y="239"/>
                    <a:pt x="739" y="215"/>
                    <a:pt x="727" y="203"/>
                  </a:cubicBezTo>
                  <a:cubicBezTo>
                    <a:pt x="725" y="201"/>
                    <a:pt x="724" y="200"/>
                    <a:pt x="723" y="200"/>
                  </a:cubicBezTo>
                  <a:lnTo>
                    <a:pt x="723" y="200"/>
                  </a:lnTo>
                  <a:cubicBezTo>
                    <a:pt x="718" y="200"/>
                    <a:pt x="727" y="227"/>
                    <a:pt x="727" y="227"/>
                  </a:cubicBezTo>
                  <a:cubicBezTo>
                    <a:pt x="727" y="233"/>
                    <a:pt x="724" y="236"/>
                    <a:pt x="719" y="236"/>
                  </a:cubicBezTo>
                  <a:cubicBezTo>
                    <a:pt x="715" y="236"/>
                    <a:pt x="709" y="233"/>
                    <a:pt x="703" y="227"/>
                  </a:cubicBezTo>
                  <a:cubicBezTo>
                    <a:pt x="703" y="227"/>
                    <a:pt x="691" y="215"/>
                    <a:pt x="691" y="215"/>
                  </a:cubicBezTo>
                  <a:lnTo>
                    <a:pt x="691" y="215"/>
                  </a:lnTo>
                  <a:cubicBezTo>
                    <a:pt x="680" y="215"/>
                    <a:pt x="698" y="252"/>
                    <a:pt x="694" y="252"/>
                  </a:cubicBezTo>
                  <a:cubicBezTo>
                    <a:pt x="693" y="252"/>
                    <a:pt x="692" y="252"/>
                    <a:pt x="691" y="251"/>
                  </a:cubicBezTo>
                  <a:cubicBezTo>
                    <a:pt x="691" y="251"/>
                    <a:pt x="679" y="239"/>
                    <a:pt x="679" y="239"/>
                  </a:cubicBezTo>
                  <a:lnTo>
                    <a:pt x="667" y="239"/>
                  </a:lnTo>
                  <a:cubicBezTo>
                    <a:pt x="655" y="239"/>
                    <a:pt x="655" y="262"/>
                    <a:pt x="643" y="262"/>
                  </a:cubicBezTo>
                  <a:cubicBezTo>
                    <a:pt x="643" y="265"/>
                    <a:pt x="643" y="266"/>
                    <a:pt x="642" y="266"/>
                  </a:cubicBezTo>
                  <a:cubicBezTo>
                    <a:pt x="640" y="266"/>
                    <a:pt x="635" y="259"/>
                    <a:pt x="633" y="259"/>
                  </a:cubicBezTo>
                  <a:cubicBezTo>
                    <a:pt x="632" y="259"/>
                    <a:pt x="631" y="260"/>
                    <a:pt x="631" y="262"/>
                  </a:cubicBezTo>
                  <a:cubicBezTo>
                    <a:pt x="631" y="274"/>
                    <a:pt x="631" y="286"/>
                    <a:pt x="631" y="298"/>
                  </a:cubicBezTo>
                  <a:cubicBezTo>
                    <a:pt x="623" y="271"/>
                    <a:pt x="614" y="258"/>
                    <a:pt x="605" y="258"/>
                  </a:cubicBezTo>
                  <a:cubicBezTo>
                    <a:pt x="602" y="258"/>
                    <a:pt x="599" y="259"/>
                    <a:pt x="596" y="262"/>
                  </a:cubicBezTo>
                  <a:lnTo>
                    <a:pt x="608" y="274"/>
                  </a:lnTo>
                  <a:cubicBezTo>
                    <a:pt x="608" y="274"/>
                    <a:pt x="560" y="274"/>
                    <a:pt x="572" y="298"/>
                  </a:cubicBezTo>
                  <a:cubicBezTo>
                    <a:pt x="584" y="334"/>
                    <a:pt x="608" y="334"/>
                    <a:pt x="596" y="334"/>
                  </a:cubicBezTo>
                  <a:cubicBezTo>
                    <a:pt x="584" y="334"/>
                    <a:pt x="572" y="322"/>
                    <a:pt x="560" y="322"/>
                  </a:cubicBezTo>
                  <a:cubicBezTo>
                    <a:pt x="557" y="318"/>
                    <a:pt x="552" y="317"/>
                    <a:pt x="547" y="317"/>
                  </a:cubicBezTo>
                  <a:cubicBezTo>
                    <a:pt x="535" y="317"/>
                    <a:pt x="521" y="325"/>
                    <a:pt x="512" y="334"/>
                  </a:cubicBezTo>
                  <a:lnTo>
                    <a:pt x="512" y="370"/>
                  </a:lnTo>
                  <a:cubicBezTo>
                    <a:pt x="512" y="370"/>
                    <a:pt x="512" y="381"/>
                    <a:pt x="523" y="415"/>
                  </a:cubicBezTo>
                  <a:lnTo>
                    <a:pt x="523" y="415"/>
                  </a:lnTo>
                  <a:cubicBezTo>
                    <a:pt x="517" y="404"/>
                    <a:pt x="482" y="385"/>
                    <a:pt x="474" y="385"/>
                  </a:cubicBezTo>
                  <a:cubicBezTo>
                    <a:pt x="471" y="385"/>
                    <a:pt x="471" y="388"/>
                    <a:pt x="477" y="393"/>
                  </a:cubicBezTo>
                  <a:cubicBezTo>
                    <a:pt x="500" y="417"/>
                    <a:pt x="524" y="429"/>
                    <a:pt x="536" y="441"/>
                  </a:cubicBezTo>
                  <a:lnTo>
                    <a:pt x="500" y="429"/>
                  </a:lnTo>
                  <a:cubicBezTo>
                    <a:pt x="477" y="405"/>
                    <a:pt x="453" y="393"/>
                    <a:pt x="441" y="382"/>
                  </a:cubicBezTo>
                  <a:lnTo>
                    <a:pt x="441" y="382"/>
                  </a:lnTo>
                  <a:cubicBezTo>
                    <a:pt x="477" y="417"/>
                    <a:pt x="441" y="405"/>
                    <a:pt x="453" y="429"/>
                  </a:cubicBezTo>
                  <a:cubicBezTo>
                    <a:pt x="457" y="437"/>
                    <a:pt x="457" y="439"/>
                    <a:pt x="455" y="439"/>
                  </a:cubicBezTo>
                  <a:cubicBezTo>
                    <a:pt x="450" y="439"/>
                    <a:pt x="434" y="425"/>
                    <a:pt x="417" y="417"/>
                  </a:cubicBezTo>
                  <a:cubicBezTo>
                    <a:pt x="411" y="405"/>
                    <a:pt x="408" y="405"/>
                    <a:pt x="405" y="405"/>
                  </a:cubicBezTo>
                  <a:cubicBezTo>
                    <a:pt x="405" y="405"/>
                    <a:pt x="404" y="405"/>
                    <a:pt x="403" y="405"/>
                  </a:cubicBezTo>
                  <a:lnTo>
                    <a:pt x="403" y="405"/>
                  </a:lnTo>
                  <a:lnTo>
                    <a:pt x="453" y="465"/>
                  </a:lnTo>
                  <a:cubicBezTo>
                    <a:pt x="450" y="465"/>
                    <a:pt x="444" y="462"/>
                    <a:pt x="438" y="457"/>
                  </a:cubicBezTo>
                  <a:lnTo>
                    <a:pt x="438" y="457"/>
                  </a:lnTo>
                  <a:cubicBezTo>
                    <a:pt x="440" y="460"/>
                    <a:pt x="441" y="462"/>
                    <a:pt x="441" y="465"/>
                  </a:cubicBezTo>
                  <a:cubicBezTo>
                    <a:pt x="441" y="465"/>
                    <a:pt x="406" y="453"/>
                    <a:pt x="417" y="441"/>
                  </a:cubicBezTo>
                  <a:lnTo>
                    <a:pt x="417" y="441"/>
                  </a:lnTo>
                  <a:cubicBezTo>
                    <a:pt x="424" y="447"/>
                    <a:pt x="432" y="453"/>
                    <a:pt x="438" y="457"/>
                  </a:cubicBezTo>
                  <a:lnTo>
                    <a:pt x="438" y="457"/>
                  </a:lnTo>
                  <a:cubicBezTo>
                    <a:pt x="432" y="448"/>
                    <a:pt x="417" y="441"/>
                    <a:pt x="417" y="441"/>
                  </a:cubicBezTo>
                  <a:lnTo>
                    <a:pt x="417" y="441"/>
                  </a:lnTo>
                  <a:cubicBezTo>
                    <a:pt x="417" y="441"/>
                    <a:pt x="417" y="441"/>
                    <a:pt x="417" y="441"/>
                  </a:cubicBezTo>
                  <a:lnTo>
                    <a:pt x="417" y="441"/>
                  </a:lnTo>
                  <a:cubicBezTo>
                    <a:pt x="407" y="434"/>
                    <a:pt x="398" y="427"/>
                    <a:pt x="395" y="427"/>
                  </a:cubicBezTo>
                  <a:cubicBezTo>
                    <a:pt x="394" y="427"/>
                    <a:pt x="393" y="428"/>
                    <a:pt x="393" y="429"/>
                  </a:cubicBezTo>
                  <a:cubicBezTo>
                    <a:pt x="393" y="429"/>
                    <a:pt x="412" y="467"/>
                    <a:pt x="400" y="467"/>
                  </a:cubicBezTo>
                  <a:cubicBezTo>
                    <a:pt x="398" y="467"/>
                    <a:pt x="396" y="466"/>
                    <a:pt x="393" y="465"/>
                  </a:cubicBezTo>
                  <a:cubicBezTo>
                    <a:pt x="380" y="460"/>
                    <a:pt x="367" y="458"/>
                    <a:pt x="357" y="458"/>
                  </a:cubicBezTo>
                  <a:cubicBezTo>
                    <a:pt x="339" y="458"/>
                    <a:pt x="331" y="466"/>
                    <a:pt x="346" y="489"/>
                  </a:cubicBezTo>
                  <a:cubicBezTo>
                    <a:pt x="381" y="524"/>
                    <a:pt x="334" y="501"/>
                    <a:pt x="346" y="524"/>
                  </a:cubicBezTo>
                  <a:cubicBezTo>
                    <a:pt x="351" y="527"/>
                    <a:pt x="353" y="528"/>
                    <a:pt x="352" y="528"/>
                  </a:cubicBezTo>
                  <a:cubicBezTo>
                    <a:pt x="351" y="528"/>
                    <a:pt x="334" y="521"/>
                    <a:pt x="321" y="521"/>
                  </a:cubicBezTo>
                  <a:cubicBezTo>
                    <a:pt x="317" y="521"/>
                    <a:pt x="312" y="522"/>
                    <a:pt x="310" y="524"/>
                  </a:cubicBezTo>
                  <a:cubicBezTo>
                    <a:pt x="298" y="524"/>
                    <a:pt x="322" y="548"/>
                    <a:pt x="310" y="548"/>
                  </a:cubicBezTo>
                  <a:cubicBezTo>
                    <a:pt x="298" y="548"/>
                    <a:pt x="298" y="548"/>
                    <a:pt x="286" y="536"/>
                  </a:cubicBezTo>
                  <a:cubicBezTo>
                    <a:pt x="283" y="530"/>
                    <a:pt x="281" y="528"/>
                    <a:pt x="279" y="528"/>
                  </a:cubicBezTo>
                  <a:lnTo>
                    <a:pt x="279" y="528"/>
                  </a:lnTo>
                  <a:cubicBezTo>
                    <a:pt x="275" y="528"/>
                    <a:pt x="277" y="548"/>
                    <a:pt x="286" y="548"/>
                  </a:cubicBezTo>
                  <a:cubicBezTo>
                    <a:pt x="286" y="548"/>
                    <a:pt x="286" y="548"/>
                    <a:pt x="286" y="560"/>
                  </a:cubicBezTo>
                  <a:cubicBezTo>
                    <a:pt x="286" y="560"/>
                    <a:pt x="335" y="595"/>
                    <a:pt x="326" y="595"/>
                  </a:cubicBezTo>
                  <a:cubicBezTo>
                    <a:pt x="325" y="595"/>
                    <a:pt x="324" y="595"/>
                    <a:pt x="324" y="595"/>
                  </a:cubicBezTo>
                  <a:lnTo>
                    <a:pt x="324" y="595"/>
                  </a:lnTo>
                  <a:cubicBezTo>
                    <a:pt x="333" y="602"/>
                    <a:pt x="342" y="608"/>
                    <a:pt x="334" y="608"/>
                  </a:cubicBezTo>
                  <a:cubicBezTo>
                    <a:pt x="334" y="608"/>
                    <a:pt x="334" y="608"/>
                    <a:pt x="334" y="608"/>
                  </a:cubicBezTo>
                  <a:lnTo>
                    <a:pt x="334" y="608"/>
                  </a:lnTo>
                  <a:cubicBezTo>
                    <a:pt x="334" y="612"/>
                    <a:pt x="335" y="613"/>
                    <a:pt x="336" y="613"/>
                  </a:cubicBezTo>
                  <a:cubicBezTo>
                    <a:pt x="337" y="613"/>
                    <a:pt x="337" y="613"/>
                    <a:pt x="338" y="613"/>
                  </a:cubicBezTo>
                  <a:lnTo>
                    <a:pt x="338" y="613"/>
                  </a:lnTo>
                  <a:cubicBezTo>
                    <a:pt x="339" y="615"/>
                    <a:pt x="339" y="616"/>
                    <a:pt x="338" y="616"/>
                  </a:cubicBezTo>
                  <a:lnTo>
                    <a:pt x="338" y="616"/>
                  </a:lnTo>
                  <a:cubicBezTo>
                    <a:pt x="336" y="616"/>
                    <a:pt x="333" y="615"/>
                    <a:pt x="331" y="615"/>
                  </a:cubicBezTo>
                  <a:lnTo>
                    <a:pt x="331" y="615"/>
                  </a:lnTo>
                  <a:cubicBezTo>
                    <a:pt x="333" y="616"/>
                    <a:pt x="335" y="617"/>
                    <a:pt x="337" y="617"/>
                  </a:cubicBezTo>
                  <a:cubicBezTo>
                    <a:pt x="337" y="617"/>
                    <a:pt x="338" y="617"/>
                    <a:pt x="338" y="616"/>
                  </a:cubicBezTo>
                  <a:lnTo>
                    <a:pt x="338" y="616"/>
                  </a:lnTo>
                  <a:cubicBezTo>
                    <a:pt x="342" y="618"/>
                    <a:pt x="346" y="620"/>
                    <a:pt x="346" y="620"/>
                  </a:cubicBezTo>
                  <a:lnTo>
                    <a:pt x="370" y="620"/>
                  </a:lnTo>
                  <a:cubicBezTo>
                    <a:pt x="370" y="620"/>
                    <a:pt x="400" y="640"/>
                    <a:pt x="414" y="643"/>
                  </a:cubicBezTo>
                  <a:lnTo>
                    <a:pt x="414" y="643"/>
                  </a:lnTo>
                  <a:cubicBezTo>
                    <a:pt x="411" y="636"/>
                    <a:pt x="405" y="620"/>
                    <a:pt x="405" y="620"/>
                  </a:cubicBezTo>
                  <a:cubicBezTo>
                    <a:pt x="405" y="608"/>
                    <a:pt x="429" y="608"/>
                    <a:pt x="441" y="608"/>
                  </a:cubicBezTo>
                  <a:cubicBezTo>
                    <a:pt x="452" y="608"/>
                    <a:pt x="384" y="559"/>
                    <a:pt x="407" y="559"/>
                  </a:cubicBezTo>
                  <a:cubicBezTo>
                    <a:pt x="410" y="559"/>
                    <a:pt x="413" y="559"/>
                    <a:pt x="417" y="560"/>
                  </a:cubicBezTo>
                  <a:cubicBezTo>
                    <a:pt x="445" y="567"/>
                    <a:pt x="456" y="574"/>
                    <a:pt x="461" y="574"/>
                  </a:cubicBezTo>
                  <a:cubicBezTo>
                    <a:pt x="465" y="574"/>
                    <a:pt x="465" y="570"/>
                    <a:pt x="465" y="560"/>
                  </a:cubicBezTo>
                  <a:cubicBezTo>
                    <a:pt x="465" y="543"/>
                    <a:pt x="447" y="526"/>
                    <a:pt x="449" y="526"/>
                  </a:cubicBezTo>
                  <a:lnTo>
                    <a:pt x="449" y="526"/>
                  </a:lnTo>
                  <a:cubicBezTo>
                    <a:pt x="450" y="526"/>
                    <a:pt x="454" y="529"/>
                    <a:pt x="465" y="536"/>
                  </a:cubicBezTo>
                  <a:cubicBezTo>
                    <a:pt x="475" y="543"/>
                    <a:pt x="481" y="546"/>
                    <a:pt x="483" y="546"/>
                  </a:cubicBezTo>
                  <a:cubicBezTo>
                    <a:pt x="489" y="546"/>
                    <a:pt x="477" y="529"/>
                    <a:pt x="477" y="512"/>
                  </a:cubicBezTo>
                  <a:cubicBezTo>
                    <a:pt x="473" y="505"/>
                    <a:pt x="473" y="502"/>
                    <a:pt x="475" y="502"/>
                  </a:cubicBezTo>
                  <a:lnTo>
                    <a:pt x="475" y="502"/>
                  </a:lnTo>
                  <a:cubicBezTo>
                    <a:pt x="479" y="502"/>
                    <a:pt x="493" y="512"/>
                    <a:pt x="500" y="512"/>
                  </a:cubicBezTo>
                  <a:cubicBezTo>
                    <a:pt x="512" y="512"/>
                    <a:pt x="477" y="477"/>
                    <a:pt x="465" y="465"/>
                  </a:cubicBezTo>
                  <a:cubicBezTo>
                    <a:pt x="462" y="460"/>
                    <a:pt x="463" y="458"/>
                    <a:pt x="465" y="458"/>
                  </a:cubicBezTo>
                  <a:cubicBezTo>
                    <a:pt x="473" y="458"/>
                    <a:pt x="500" y="479"/>
                    <a:pt x="502" y="479"/>
                  </a:cubicBezTo>
                  <a:cubicBezTo>
                    <a:pt x="502" y="479"/>
                    <a:pt x="502" y="478"/>
                    <a:pt x="500" y="477"/>
                  </a:cubicBezTo>
                  <a:cubicBezTo>
                    <a:pt x="489" y="453"/>
                    <a:pt x="489" y="465"/>
                    <a:pt x="477" y="453"/>
                  </a:cubicBezTo>
                  <a:cubicBezTo>
                    <a:pt x="477" y="447"/>
                    <a:pt x="477" y="444"/>
                    <a:pt x="478" y="444"/>
                  </a:cubicBezTo>
                  <a:cubicBezTo>
                    <a:pt x="480" y="444"/>
                    <a:pt x="483" y="447"/>
                    <a:pt x="489" y="453"/>
                  </a:cubicBezTo>
                  <a:cubicBezTo>
                    <a:pt x="500" y="465"/>
                    <a:pt x="524" y="489"/>
                    <a:pt x="536" y="489"/>
                  </a:cubicBezTo>
                  <a:cubicBezTo>
                    <a:pt x="560" y="489"/>
                    <a:pt x="572" y="465"/>
                    <a:pt x="572" y="441"/>
                  </a:cubicBezTo>
                  <a:cubicBezTo>
                    <a:pt x="578" y="429"/>
                    <a:pt x="578" y="426"/>
                    <a:pt x="576" y="426"/>
                  </a:cubicBezTo>
                  <a:lnTo>
                    <a:pt x="576" y="426"/>
                  </a:lnTo>
                  <a:cubicBezTo>
                    <a:pt x="575" y="426"/>
                    <a:pt x="572" y="429"/>
                    <a:pt x="572" y="429"/>
                  </a:cubicBezTo>
                  <a:cubicBezTo>
                    <a:pt x="570" y="422"/>
                    <a:pt x="570" y="419"/>
                    <a:pt x="571" y="419"/>
                  </a:cubicBezTo>
                  <a:lnTo>
                    <a:pt x="571" y="419"/>
                  </a:lnTo>
                  <a:cubicBezTo>
                    <a:pt x="577" y="419"/>
                    <a:pt x="608" y="465"/>
                    <a:pt x="608" y="465"/>
                  </a:cubicBezTo>
                  <a:cubicBezTo>
                    <a:pt x="608" y="465"/>
                    <a:pt x="583" y="424"/>
                    <a:pt x="595" y="424"/>
                  </a:cubicBezTo>
                  <a:cubicBezTo>
                    <a:pt x="598" y="424"/>
                    <a:pt x="602" y="425"/>
                    <a:pt x="608" y="429"/>
                  </a:cubicBezTo>
                  <a:lnTo>
                    <a:pt x="608" y="417"/>
                  </a:lnTo>
                  <a:cubicBezTo>
                    <a:pt x="608" y="417"/>
                    <a:pt x="615" y="372"/>
                    <a:pt x="630" y="372"/>
                  </a:cubicBezTo>
                  <a:cubicBezTo>
                    <a:pt x="634" y="372"/>
                    <a:pt x="639" y="374"/>
                    <a:pt x="643" y="382"/>
                  </a:cubicBezTo>
                  <a:lnTo>
                    <a:pt x="631" y="322"/>
                  </a:lnTo>
                  <a:lnTo>
                    <a:pt x="631" y="322"/>
                  </a:lnTo>
                  <a:cubicBezTo>
                    <a:pt x="643" y="346"/>
                    <a:pt x="655" y="346"/>
                    <a:pt x="667" y="346"/>
                  </a:cubicBezTo>
                  <a:cubicBezTo>
                    <a:pt x="667" y="346"/>
                    <a:pt x="679" y="358"/>
                    <a:pt x="691" y="382"/>
                  </a:cubicBezTo>
                  <a:cubicBezTo>
                    <a:pt x="693" y="382"/>
                    <a:pt x="694" y="383"/>
                    <a:pt x="695" y="383"/>
                  </a:cubicBezTo>
                  <a:cubicBezTo>
                    <a:pt x="710" y="383"/>
                    <a:pt x="679" y="321"/>
                    <a:pt x="679" y="310"/>
                  </a:cubicBezTo>
                  <a:lnTo>
                    <a:pt x="679" y="310"/>
                  </a:lnTo>
                  <a:cubicBezTo>
                    <a:pt x="691" y="334"/>
                    <a:pt x="703" y="358"/>
                    <a:pt x="715" y="370"/>
                  </a:cubicBezTo>
                  <a:cubicBezTo>
                    <a:pt x="727" y="370"/>
                    <a:pt x="727" y="346"/>
                    <a:pt x="715" y="334"/>
                  </a:cubicBezTo>
                  <a:cubicBezTo>
                    <a:pt x="703" y="310"/>
                    <a:pt x="691" y="310"/>
                    <a:pt x="703" y="298"/>
                  </a:cubicBezTo>
                  <a:lnTo>
                    <a:pt x="703" y="298"/>
                  </a:lnTo>
                  <a:cubicBezTo>
                    <a:pt x="703" y="298"/>
                    <a:pt x="703" y="298"/>
                    <a:pt x="715" y="310"/>
                  </a:cubicBezTo>
                  <a:cubicBezTo>
                    <a:pt x="727" y="322"/>
                    <a:pt x="739" y="358"/>
                    <a:pt x="751" y="370"/>
                  </a:cubicBezTo>
                  <a:cubicBezTo>
                    <a:pt x="751" y="358"/>
                    <a:pt x="751" y="358"/>
                    <a:pt x="739" y="346"/>
                  </a:cubicBezTo>
                  <a:lnTo>
                    <a:pt x="739" y="322"/>
                  </a:lnTo>
                  <a:cubicBezTo>
                    <a:pt x="739" y="322"/>
                    <a:pt x="744" y="327"/>
                    <a:pt x="747" y="327"/>
                  </a:cubicBezTo>
                  <a:cubicBezTo>
                    <a:pt x="749" y="327"/>
                    <a:pt x="751" y="326"/>
                    <a:pt x="751" y="322"/>
                  </a:cubicBezTo>
                  <a:cubicBezTo>
                    <a:pt x="751" y="310"/>
                    <a:pt x="751" y="298"/>
                    <a:pt x="751" y="286"/>
                  </a:cubicBezTo>
                  <a:cubicBezTo>
                    <a:pt x="751" y="285"/>
                    <a:pt x="751" y="284"/>
                    <a:pt x="751" y="284"/>
                  </a:cubicBezTo>
                  <a:cubicBezTo>
                    <a:pt x="755" y="284"/>
                    <a:pt x="766" y="305"/>
                    <a:pt x="772" y="305"/>
                  </a:cubicBezTo>
                  <a:cubicBezTo>
                    <a:pt x="773" y="305"/>
                    <a:pt x="774" y="303"/>
                    <a:pt x="774" y="298"/>
                  </a:cubicBezTo>
                  <a:cubicBezTo>
                    <a:pt x="774" y="286"/>
                    <a:pt x="774" y="274"/>
                    <a:pt x="774" y="274"/>
                  </a:cubicBezTo>
                  <a:lnTo>
                    <a:pt x="786" y="274"/>
                  </a:lnTo>
                  <a:cubicBezTo>
                    <a:pt x="797" y="274"/>
                    <a:pt x="789" y="312"/>
                    <a:pt x="795" y="312"/>
                  </a:cubicBezTo>
                  <a:cubicBezTo>
                    <a:pt x="796" y="312"/>
                    <a:pt x="797" y="311"/>
                    <a:pt x="798" y="310"/>
                  </a:cubicBezTo>
                  <a:cubicBezTo>
                    <a:pt x="810" y="310"/>
                    <a:pt x="810" y="298"/>
                    <a:pt x="798" y="274"/>
                  </a:cubicBezTo>
                  <a:lnTo>
                    <a:pt x="798" y="274"/>
                  </a:lnTo>
                  <a:cubicBezTo>
                    <a:pt x="807" y="292"/>
                    <a:pt x="818" y="298"/>
                    <a:pt x="828" y="298"/>
                  </a:cubicBezTo>
                  <a:cubicBezTo>
                    <a:pt x="846" y="298"/>
                    <a:pt x="862" y="282"/>
                    <a:pt x="870" y="274"/>
                  </a:cubicBezTo>
                  <a:cubicBezTo>
                    <a:pt x="881" y="262"/>
                    <a:pt x="870" y="251"/>
                    <a:pt x="858" y="215"/>
                  </a:cubicBezTo>
                  <a:cubicBezTo>
                    <a:pt x="846" y="203"/>
                    <a:pt x="846" y="197"/>
                    <a:pt x="850" y="197"/>
                  </a:cubicBezTo>
                  <a:cubicBezTo>
                    <a:pt x="855" y="197"/>
                    <a:pt x="864" y="203"/>
                    <a:pt x="870" y="215"/>
                  </a:cubicBezTo>
                  <a:cubicBezTo>
                    <a:pt x="879" y="261"/>
                    <a:pt x="902" y="279"/>
                    <a:pt x="918" y="279"/>
                  </a:cubicBezTo>
                  <a:cubicBezTo>
                    <a:pt x="923" y="279"/>
                    <a:pt x="926" y="277"/>
                    <a:pt x="929" y="274"/>
                  </a:cubicBezTo>
                  <a:cubicBezTo>
                    <a:pt x="941" y="274"/>
                    <a:pt x="941" y="274"/>
                    <a:pt x="941" y="251"/>
                  </a:cubicBezTo>
                  <a:cubicBezTo>
                    <a:pt x="941" y="227"/>
                    <a:pt x="941" y="215"/>
                    <a:pt x="953" y="215"/>
                  </a:cubicBezTo>
                  <a:lnTo>
                    <a:pt x="953" y="215"/>
                  </a:lnTo>
                  <a:cubicBezTo>
                    <a:pt x="941" y="215"/>
                    <a:pt x="953" y="251"/>
                    <a:pt x="965" y="251"/>
                  </a:cubicBezTo>
                  <a:lnTo>
                    <a:pt x="1001" y="239"/>
                  </a:lnTo>
                  <a:cubicBezTo>
                    <a:pt x="1012" y="239"/>
                    <a:pt x="1024" y="227"/>
                    <a:pt x="1024" y="191"/>
                  </a:cubicBezTo>
                  <a:cubicBezTo>
                    <a:pt x="1024" y="203"/>
                    <a:pt x="1024" y="227"/>
                    <a:pt x="1024" y="239"/>
                  </a:cubicBezTo>
                  <a:cubicBezTo>
                    <a:pt x="1024" y="246"/>
                    <a:pt x="1032" y="252"/>
                    <a:pt x="1037" y="252"/>
                  </a:cubicBezTo>
                  <a:cubicBezTo>
                    <a:pt x="1040" y="252"/>
                    <a:pt x="1041" y="249"/>
                    <a:pt x="1036" y="239"/>
                  </a:cubicBezTo>
                  <a:cubicBezTo>
                    <a:pt x="1036" y="227"/>
                    <a:pt x="1036" y="227"/>
                    <a:pt x="1048" y="227"/>
                  </a:cubicBezTo>
                  <a:cubicBezTo>
                    <a:pt x="1060" y="227"/>
                    <a:pt x="1048" y="203"/>
                    <a:pt x="1048" y="203"/>
                  </a:cubicBezTo>
                  <a:cubicBezTo>
                    <a:pt x="1048" y="201"/>
                    <a:pt x="1049" y="200"/>
                    <a:pt x="1049" y="200"/>
                  </a:cubicBezTo>
                  <a:cubicBezTo>
                    <a:pt x="1053" y="200"/>
                    <a:pt x="1062" y="215"/>
                    <a:pt x="1072" y="215"/>
                  </a:cubicBezTo>
                  <a:lnTo>
                    <a:pt x="1084" y="215"/>
                  </a:lnTo>
                  <a:cubicBezTo>
                    <a:pt x="1084" y="215"/>
                    <a:pt x="1096" y="203"/>
                    <a:pt x="1096" y="191"/>
                  </a:cubicBezTo>
                  <a:cubicBezTo>
                    <a:pt x="1096" y="179"/>
                    <a:pt x="1096" y="179"/>
                    <a:pt x="1108" y="179"/>
                  </a:cubicBezTo>
                  <a:cubicBezTo>
                    <a:pt x="1108" y="190"/>
                    <a:pt x="1108" y="198"/>
                    <a:pt x="1108" y="203"/>
                  </a:cubicBezTo>
                  <a:cubicBezTo>
                    <a:pt x="1120" y="191"/>
                    <a:pt x="1120" y="179"/>
                    <a:pt x="1132" y="179"/>
                  </a:cubicBezTo>
                  <a:cubicBezTo>
                    <a:pt x="1132" y="179"/>
                    <a:pt x="1132" y="191"/>
                    <a:pt x="1132" y="203"/>
                  </a:cubicBezTo>
                  <a:cubicBezTo>
                    <a:pt x="1143" y="203"/>
                    <a:pt x="1132" y="191"/>
                    <a:pt x="1143" y="179"/>
                  </a:cubicBezTo>
                  <a:cubicBezTo>
                    <a:pt x="1151" y="164"/>
                    <a:pt x="1154" y="154"/>
                    <a:pt x="1157" y="154"/>
                  </a:cubicBezTo>
                  <a:cubicBezTo>
                    <a:pt x="1160" y="154"/>
                    <a:pt x="1163" y="158"/>
                    <a:pt x="1167" y="167"/>
                  </a:cubicBezTo>
                  <a:cubicBezTo>
                    <a:pt x="1167" y="191"/>
                    <a:pt x="1167" y="203"/>
                    <a:pt x="1179" y="215"/>
                  </a:cubicBezTo>
                  <a:cubicBezTo>
                    <a:pt x="1191" y="215"/>
                    <a:pt x="1191" y="227"/>
                    <a:pt x="1203" y="227"/>
                  </a:cubicBezTo>
                  <a:cubicBezTo>
                    <a:pt x="1203" y="227"/>
                    <a:pt x="1203" y="203"/>
                    <a:pt x="1203" y="191"/>
                  </a:cubicBezTo>
                  <a:cubicBezTo>
                    <a:pt x="1203" y="183"/>
                    <a:pt x="1203" y="174"/>
                    <a:pt x="1207" y="174"/>
                  </a:cubicBezTo>
                  <a:cubicBezTo>
                    <a:pt x="1209" y="174"/>
                    <a:pt x="1211" y="176"/>
                    <a:pt x="1215" y="179"/>
                  </a:cubicBezTo>
                  <a:cubicBezTo>
                    <a:pt x="1222" y="186"/>
                    <a:pt x="1225" y="193"/>
                    <a:pt x="1226" y="193"/>
                  </a:cubicBezTo>
                  <a:cubicBezTo>
                    <a:pt x="1227" y="193"/>
                    <a:pt x="1227" y="189"/>
                    <a:pt x="1227" y="179"/>
                  </a:cubicBezTo>
                  <a:cubicBezTo>
                    <a:pt x="1227" y="202"/>
                    <a:pt x="1232" y="209"/>
                    <a:pt x="1239" y="209"/>
                  </a:cubicBezTo>
                  <a:cubicBezTo>
                    <a:pt x="1249" y="209"/>
                    <a:pt x="1262" y="191"/>
                    <a:pt x="1262" y="191"/>
                  </a:cubicBezTo>
                  <a:cubicBezTo>
                    <a:pt x="1274" y="191"/>
                    <a:pt x="1262" y="191"/>
                    <a:pt x="1274" y="203"/>
                  </a:cubicBezTo>
                  <a:lnTo>
                    <a:pt x="1298" y="203"/>
                  </a:lnTo>
                  <a:cubicBezTo>
                    <a:pt x="1298" y="203"/>
                    <a:pt x="1334" y="203"/>
                    <a:pt x="1334" y="227"/>
                  </a:cubicBezTo>
                  <a:cubicBezTo>
                    <a:pt x="1346" y="227"/>
                    <a:pt x="1346" y="227"/>
                    <a:pt x="1346" y="191"/>
                  </a:cubicBezTo>
                  <a:cubicBezTo>
                    <a:pt x="1346" y="167"/>
                    <a:pt x="1358" y="155"/>
                    <a:pt x="1358" y="155"/>
                  </a:cubicBezTo>
                  <a:cubicBezTo>
                    <a:pt x="1370" y="155"/>
                    <a:pt x="1358" y="203"/>
                    <a:pt x="1358" y="203"/>
                  </a:cubicBezTo>
                  <a:cubicBezTo>
                    <a:pt x="1358" y="209"/>
                    <a:pt x="1361" y="212"/>
                    <a:pt x="1365" y="212"/>
                  </a:cubicBezTo>
                  <a:cubicBezTo>
                    <a:pt x="1370" y="212"/>
                    <a:pt x="1376" y="209"/>
                    <a:pt x="1382" y="203"/>
                  </a:cubicBezTo>
                  <a:cubicBezTo>
                    <a:pt x="1393" y="191"/>
                    <a:pt x="1393" y="191"/>
                    <a:pt x="1405" y="191"/>
                  </a:cubicBezTo>
                  <a:lnTo>
                    <a:pt x="1405" y="215"/>
                  </a:lnTo>
                  <a:cubicBezTo>
                    <a:pt x="1405" y="218"/>
                    <a:pt x="1406" y="219"/>
                    <a:pt x="1406" y="219"/>
                  </a:cubicBezTo>
                  <a:cubicBezTo>
                    <a:pt x="1408" y="219"/>
                    <a:pt x="1419" y="155"/>
                    <a:pt x="1429" y="155"/>
                  </a:cubicBezTo>
                  <a:lnTo>
                    <a:pt x="1429" y="155"/>
                  </a:lnTo>
                  <a:cubicBezTo>
                    <a:pt x="1441" y="155"/>
                    <a:pt x="1417" y="215"/>
                    <a:pt x="1429" y="215"/>
                  </a:cubicBezTo>
                  <a:cubicBezTo>
                    <a:pt x="1429" y="216"/>
                    <a:pt x="1430" y="217"/>
                    <a:pt x="1431" y="217"/>
                  </a:cubicBezTo>
                  <a:cubicBezTo>
                    <a:pt x="1439" y="217"/>
                    <a:pt x="1467" y="189"/>
                    <a:pt x="1477" y="179"/>
                  </a:cubicBezTo>
                  <a:cubicBezTo>
                    <a:pt x="1482" y="174"/>
                    <a:pt x="1489" y="171"/>
                    <a:pt x="1493" y="171"/>
                  </a:cubicBezTo>
                  <a:cubicBezTo>
                    <a:pt x="1500" y="171"/>
                    <a:pt x="1503" y="177"/>
                    <a:pt x="1489" y="191"/>
                  </a:cubicBezTo>
                  <a:cubicBezTo>
                    <a:pt x="1477" y="191"/>
                    <a:pt x="1477" y="203"/>
                    <a:pt x="1477" y="227"/>
                  </a:cubicBezTo>
                  <a:cubicBezTo>
                    <a:pt x="1480" y="230"/>
                    <a:pt x="1483" y="231"/>
                    <a:pt x="1486" y="231"/>
                  </a:cubicBezTo>
                  <a:cubicBezTo>
                    <a:pt x="1494" y="231"/>
                    <a:pt x="1501" y="220"/>
                    <a:pt x="1501" y="203"/>
                  </a:cubicBezTo>
                  <a:cubicBezTo>
                    <a:pt x="1501" y="179"/>
                    <a:pt x="1501" y="167"/>
                    <a:pt x="1501" y="167"/>
                  </a:cubicBezTo>
                  <a:cubicBezTo>
                    <a:pt x="1501" y="166"/>
                    <a:pt x="1501" y="166"/>
                    <a:pt x="1501" y="166"/>
                  </a:cubicBezTo>
                  <a:cubicBezTo>
                    <a:pt x="1501" y="166"/>
                    <a:pt x="1501" y="219"/>
                    <a:pt x="1509" y="219"/>
                  </a:cubicBezTo>
                  <a:cubicBezTo>
                    <a:pt x="1510" y="219"/>
                    <a:pt x="1511" y="218"/>
                    <a:pt x="1513" y="215"/>
                  </a:cubicBezTo>
                  <a:lnTo>
                    <a:pt x="1524" y="179"/>
                  </a:lnTo>
                  <a:cubicBezTo>
                    <a:pt x="1536" y="167"/>
                    <a:pt x="1536" y="155"/>
                    <a:pt x="1548" y="143"/>
                  </a:cubicBezTo>
                  <a:lnTo>
                    <a:pt x="1548" y="143"/>
                  </a:lnTo>
                  <a:cubicBezTo>
                    <a:pt x="1536" y="179"/>
                    <a:pt x="1536" y="203"/>
                    <a:pt x="1548" y="203"/>
                  </a:cubicBezTo>
                  <a:cubicBezTo>
                    <a:pt x="1560" y="203"/>
                    <a:pt x="1572" y="191"/>
                    <a:pt x="1572" y="179"/>
                  </a:cubicBezTo>
                  <a:lnTo>
                    <a:pt x="1584" y="179"/>
                  </a:lnTo>
                  <a:cubicBezTo>
                    <a:pt x="1584" y="191"/>
                    <a:pt x="1572" y="203"/>
                    <a:pt x="1572" y="215"/>
                  </a:cubicBezTo>
                  <a:cubicBezTo>
                    <a:pt x="1572" y="227"/>
                    <a:pt x="1572" y="239"/>
                    <a:pt x="1584" y="239"/>
                  </a:cubicBezTo>
                  <a:cubicBezTo>
                    <a:pt x="1592" y="231"/>
                    <a:pt x="1606" y="201"/>
                    <a:pt x="1613" y="201"/>
                  </a:cubicBezTo>
                  <a:cubicBezTo>
                    <a:pt x="1617" y="201"/>
                    <a:pt x="1620" y="207"/>
                    <a:pt x="1620" y="227"/>
                  </a:cubicBezTo>
                  <a:cubicBezTo>
                    <a:pt x="1616" y="245"/>
                    <a:pt x="1616" y="251"/>
                    <a:pt x="1617" y="251"/>
                  </a:cubicBezTo>
                  <a:cubicBezTo>
                    <a:pt x="1621" y="251"/>
                    <a:pt x="1632" y="225"/>
                    <a:pt x="1640" y="225"/>
                  </a:cubicBezTo>
                  <a:cubicBezTo>
                    <a:pt x="1642" y="225"/>
                    <a:pt x="1643" y="226"/>
                    <a:pt x="1643" y="227"/>
                  </a:cubicBezTo>
                  <a:cubicBezTo>
                    <a:pt x="1643" y="234"/>
                    <a:pt x="1643" y="245"/>
                    <a:pt x="1643" y="251"/>
                  </a:cubicBezTo>
                  <a:lnTo>
                    <a:pt x="1667" y="227"/>
                  </a:lnTo>
                  <a:lnTo>
                    <a:pt x="1667" y="227"/>
                  </a:lnTo>
                  <a:cubicBezTo>
                    <a:pt x="1667" y="239"/>
                    <a:pt x="1655" y="251"/>
                    <a:pt x="1667" y="262"/>
                  </a:cubicBezTo>
                  <a:cubicBezTo>
                    <a:pt x="1667" y="274"/>
                    <a:pt x="1667" y="280"/>
                    <a:pt x="1669" y="280"/>
                  </a:cubicBezTo>
                  <a:cubicBezTo>
                    <a:pt x="1670" y="280"/>
                    <a:pt x="1673" y="274"/>
                    <a:pt x="1679" y="262"/>
                  </a:cubicBezTo>
                  <a:cubicBezTo>
                    <a:pt x="1683" y="258"/>
                    <a:pt x="1686" y="257"/>
                    <a:pt x="1688" y="257"/>
                  </a:cubicBezTo>
                  <a:cubicBezTo>
                    <a:pt x="1692" y="257"/>
                    <a:pt x="1695" y="262"/>
                    <a:pt x="1703" y="262"/>
                  </a:cubicBezTo>
                  <a:cubicBezTo>
                    <a:pt x="1703" y="262"/>
                    <a:pt x="1715" y="239"/>
                    <a:pt x="1727" y="239"/>
                  </a:cubicBezTo>
                  <a:lnTo>
                    <a:pt x="1727" y="239"/>
                  </a:lnTo>
                  <a:lnTo>
                    <a:pt x="1715" y="274"/>
                  </a:lnTo>
                  <a:cubicBezTo>
                    <a:pt x="1715" y="274"/>
                    <a:pt x="1727" y="274"/>
                    <a:pt x="1727" y="262"/>
                  </a:cubicBezTo>
                  <a:cubicBezTo>
                    <a:pt x="1733" y="256"/>
                    <a:pt x="1736" y="254"/>
                    <a:pt x="1737" y="254"/>
                  </a:cubicBezTo>
                  <a:cubicBezTo>
                    <a:pt x="1739" y="254"/>
                    <a:pt x="1739" y="256"/>
                    <a:pt x="1739" y="262"/>
                  </a:cubicBezTo>
                  <a:cubicBezTo>
                    <a:pt x="1739" y="266"/>
                    <a:pt x="1739" y="267"/>
                    <a:pt x="1739" y="267"/>
                  </a:cubicBezTo>
                  <a:cubicBezTo>
                    <a:pt x="1740" y="267"/>
                    <a:pt x="1742" y="259"/>
                    <a:pt x="1751" y="251"/>
                  </a:cubicBezTo>
                  <a:cubicBezTo>
                    <a:pt x="1758" y="237"/>
                    <a:pt x="1765" y="231"/>
                    <a:pt x="1769" y="231"/>
                  </a:cubicBezTo>
                  <a:cubicBezTo>
                    <a:pt x="1772" y="231"/>
                    <a:pt x="1774" y="234"/>
                    <a:pt x="1774" y="239"/>
                  </a:cubicBezTo>
                  <a:lnTo>
                    <a:pt x="1759" y="278"/>
                  </a:lnTo>
                  <a:lnTo>
                    <a:pt x="1759" y="278"/>
                  </a:lnTo>
                  <a:cubicBezTo>
                    <a:pt x="1765" y="274"/>
                    <a:pt x="1774" y="274"/>
                    <a:pt x="1786" y="274"/>
                  </a:cubicBezTo>
                  <a:lnTo>
                    <a:pt x="1786" y="310"/>
                  </a:lnTo>
                  <a:cubicBezTo>
                    <a:pt x="1798" y="334"/>
                    <a:pt x="1810" y="346"/>
                    <a:pt x="1846" y="358"/>
                  </a:cubicBezTo>
                  <a:cubicBezTo>
                    <a:pt x="1846" y="358"/>
                    <a:pt x="1834" y="382"/>
                    <a:pt x="1846" y="382"/>
                  </a:cubicBezTo>
                  <a:lnTo>
                    <a:pt x="1858" y="382"/>
                  </a:lnTo>
                  <a:lnTo>
                    <a:pt x="1894" y="393"/>
                  </a:lnTo>
                  <a:cubicBezTo>
                    <a:pt x="1917" y="405"/>
                    <a:pt x="1941" y="405"/>
                    <a:pt x="1953" y="405"/>
                  </a:cubicBezTo>
                  <a:cubicBezTo>
                    <a:pt x="1959" y="411"/>
                    <a:pt x="1965" y="414"/>
                    <a:pt x="1971" y="414"/>
                  </a:cubicBezTo>
                  <a:cubicBezTo>
                    <a:pt x="1977" y="414"/>
                    <a:pt x="1983" y="411"/>
                    <a:pt x="1989" y="405"/>
                  </a:cubicBezTo>
                  <a:lnTo>
                    <a:pt x="2001" y="405"/>
                  </a:lnTo>
                  <a:cubicBezTo>
                    <a:pt x="2001" y="405"/>
                    <a:pt x="1989" y="405"/>
                    <a:pt x="1989" y="417"/>
                  </a:cubicBezTo>
                  <a:cubicBezTo>
                    <a:pt x="1989" y="429"/>
                    <a:pt x="2001" y="441"/>
                    <a:pt x="2013" y="453"/>
                  </a:cubicBezTo>
                  <a:cubicBezTo>
                    <a:pt x="2021" y="453"/>
                    <a:pt x="2023" y="458"/>
                    <a:pt x="2028" y="458"/>
                  </a:cubicBezTo>
                  <a:cubicBezTo>
                    <a:pt x="2030" y="458"/>
                    <a:pt x="2032" y="457"/>
                    <a:pt x="2036" y="453"/>
                  </a:cubicBezTo>
                  <a:cubicBezTo>
                    <a:pt x="2048" y="429"/>
                    <a:pt x="2072" y="417"/>
                    <a:pt x="2084" y="405"/>
                  </a:cubicBezTo>
                  <a:lnTo>
                    <a:pt x="2084" y="405"/>
                  </a:lnTo>
                  <a:cubicBezTo>
                    <a:pt x="2084" y="405"/>
                    <a:pt x="2060" y="441"/>
                    <a:pt x="2048" y="453"/>
                  </a:cubicBezTo>
                  <a:cubicBezTo>
                    <a:pt x="2036" y="465"/>
                    <a:pt x="2048" y="477"/>
                    <a:pt x="2048" y="477"/>
                  </a:cubicBezTo>
                  <a:cubicBezTo>
                    <a:pt x="2048" y="489"/>
                    <a:pt x="2072" y="489"/>
                    <a:pt x="2072" y="512"/>
                  </a:cubicBezTo>
                  <a:cubicBezTo>
                    <a:pt x="2072" y="512"/>
                    <a:pt x="2072" y="524"/>
                    <a:pt x="2072" y="524"/>
                  </a:cubicBezTo>
                  <a:lnTo>
                    <a:pt x="2096" y="524"/>
                  </a:lnTo>
                  <a:cubicBezTo>
                    <a:pt x="2108" y="524"/>
                    <a:pt x="2096" y="548"/>
                    <a:pt x="2108" y="560"/>
                  </a:cubicBezTo>
                  <a:cubicBezTo>
                    <a:pt x="2108" y="564"/>
                    <a:pt x="2110" y="565"/>
                    <a:pt x="2113" y="565"/>
                  </a:cubicBezTo>
                  <a:cubicBezTo>
                    <a:pt x="2122" y="565"/>
                    <a:pt x="2139" y="557"/>
                    <a:pt x="2155" y="548"/>
                  </a:cubicBezTo>
                  <a:cubicBezTo>
                    <a:pt x="2159" y="547"/>
                    <a:pt x="2161" y="546"/>
                    <a:pt x="2162" y="546"/>
                  </a:cubicBezTo>
                  <a:lnTo>
                    <a:pt x="2162" y="546"/>
                  </a:lnTo>
                  <a:cubicBezTo>
                    <a:pt x="2170" y="546"/>
                    <a:pt x="2142" y="574"/>
                    <a:pt x="2132" y="584"/>
                  </a:cubicBezTo>
                  <a:lnTo>
                    <a:pt x="2155" y="584"/>
                  </a:lnTo>
                  <a:cubicBezTo>
                    <a:pt x="2167" y="584"/>
                    <a:pt x="2144" y="608"/>
                    <a:pt x="2144" y="620"/>
                  </a:cubicBezTo>
                  <a:cubicBezTo>
                    <a:pt x="2144" y="632"/>
                    <a:pt x="2144" y="632"/>
                    <a:pt x="2155" y="643"/>
                  </a:cubicBezTo>
                  <a:cubicBezTo>
                    <a:pt x="2179" y="643"/>
                    <a:pt x="2203" y="655"/>
                    <a:pt x="2167" y="679"/>
                  </a:cubicBezTo>
                  <a:cubicBezTo>
                    <a:pt x="2167" y="679"/>
                    <a:pt x="2179" y="679"/>
                    <a:pt x="2191" y="691"/>
                  </a:cubicBezTo>
                  <a:cubicBezTo>
                    <a:pt x="2191" y="691"/>
                    <a:pt x="2227" y="727"/>
                    <a:pt x="2251" y="739"/>
                  </a:cubicBezTo>
                  <a:cubicBezTo>
                    <a:pt x="2263" y="745"/>
                    <a:pt x="2269" y="748"/>
                    <a:pt x="2275" y="748"/>
                  </a:cubicBezTo>
                  <a:cubicBezTo>
                    <a:pt x="2276" y="748"/>
                    <a:pt x="2278" y="747"/>
                    <a:pt x="2279" y="747"/>
                  </a:cubicBezTo>
                  <a:lnTo>
                    <a:pt x="2279" y="747"/>
                  </a:lnTo>
                  <a:cubicBezTo>
                    <a:pt x="2274" y="751"/>
                    <a:pt x="2268" y="757"/>
                    <a:pt x="2263" y="763"/>
                  </a:cubicBezTo>
                  <a:cubicBezTo>
                    <a:pt x="2263" y="768"/>
                    <a:pt x="2263" y="768"/>
                    <a:pt x="2263" y="768"/>
                  </a:cubicBezTo>
                  <a:cubicBezTo>
                    <a:pt x="2263" y="768"/>
                    <a:pt x="2263" y="768"/>
                    <a:pt x="2263" y="774"/>
                  </a:cubicBezTo>
                  <a:lnTo>
                    <a:pt x="2263" y="786"/>
                  </a:lnTo>
                  <a:cubicBezTo>
                    <a:pt x="2263" y="798"/>
                    <a:pt x="2263" y="810"/>
                    <a:pt x="2263" y="822"/>
                  </a:cubicBezTo>
                  <a:cubicBezTo>
                    <a:pt x="2286" y="822"/>
                    <a:pt x="2286" y="846"/>
                    <a:pt x="2286" y="846"/>
                  </a:cubicBezTo>
                  <a:cubicBezTo>
                    <a:pt x="2322" y="834"/>
                    <a:pt x="2358" y="810"/>
                    <a:pt x="2394" y="810"/>
                  </a:cubicBezTo>
                  <a:cubicBezTo>
                    <a:pt x="2405" y="810"/>
                    <a:pt x="2370" y="834"/>
                    <a:pt x="2346" y="834"/>
                  </a:cubicBezTo>
                  <a:cubicBezTo>
                    <a:pt x="2310" y="846"/>
                    <a:pt x="2298" y="858"/>
                    <a:pt x="2298" y="870"/>
                  </a:cubicBezTo>
                  <a:cubicBezTo>
                    <a:pt x="2310" y="882"/>
                    <a:pt x="2298" y="882"/>
                    <a:pt x="2322" y="882"/>
                  </a:cubicBezTo>
                  <a:lnTo>
                    <a:pt x="2334" y="882"/>
                  </a:lnTo>
                  <a:cubicBezTo>
                    <a:pt x="2322" y="893"/>
                    <a:pt x="2298" y="917"/>
                    <a:pt x="2275" y="929"/>
                  </a:cubicBezTo>
                  <a:lnTo>
                    <a:pt x="2298" y="929"/>
                  </a:lnTo>
                  <a:cubicBezTo>
                    <a:pt x="2310" y="941"/>
                    <a:pt x="2310" y="953"/>
                    <a:pt x="2322" y="953"/>
                  </a:cubicBezTo>
                  <a:lnTo>
                    <a:pt x="2346" y="953"/>
                  </a:lnTo>
                  <a:cubicBezTo>
                    <a:pt x="2346" y="953"/>
                    <a:pt x="2322" y="965"/>
                    <a:pt x="2322" y="965"/>
                  </a:cubicBezTo>
                  <a:cubicBezTo>
                    <a:pt x="2322" y="977"/>
                    <a:pt x="2334" y="965"/>
                    <a:pt x="2334" y="989"/>
                  </a:cubicBezTo>
                  <a:lnTo>
                    <a:pt x="2334" y="1001"/>
                  </a:lnTo>
                  <a:cubicBezTo>
                    <a:pt x="2326" y="1009"/>
                    <a:pt x="2326" y="1011"/>
                    <a:pt x="2331" y="1011"/>
                  </a:cubicBezTo>
                  <a:cubicBezTo>
                    <a:pt x="2339" y="1011"/>
                    <a:pt x="2366" y="1001"/>
                    <a:pt x="2382" y="1001"/>
                  </a:cubicBezTo>
                  <a:lnTo>
                    <a:pt x="2405" y="1001"/>
                  </a:lnTo>
                  <a:cubicBezTo>
                    <a:pt x="2358" y="1013"/>
                    <a:pt x="2346" y="1013"/>
                    <a:pt x="2346" y="1024"/>
                  </a:cubicBezTo>
                  <a:cubicBezTo>
                    <a:pt x="2346" y="1036"/>
                    <a:pt x="2346" y="1072"/>
                    <a:pt x="2358" y="1096"/>
                  </a:cubicBezTo>
                  <a:cubicBezTo>
                    <a:pt x="2358" y="1096"/>
                    <a:pt x="2358" y="1120"/>
                    <a:pt x="2370" y="1120"/>
                  </a:cubicBezTo>
                  <a:cubicBezTo>
                    <a:pt x="2377" y="1116"/>
                    <a:pt x="2383" y="1115"/>
                    <a:pt x="2387" y="1115"/>
                  </a:cubicBezTo>
                  <a:cubicBezTo>
                    <a:pt x="2399" y="1115"/>
                    <a:pt x="2402" y="1123"/>
                    <a:pt x="2394" y="1132"/>
                  </a:cubicBezTo>
                  <a:cubicBezTo>
                    <a:pt x="2394" y="1138"/>
                    <a:pt x="2388" y="1138"/>
                    <a:pt x="2382" y="1138"/>
                  </a:cubicBezTo>
                  <a:cubicBezTo>
                    <a:pt x="2376" y="1138"/>
                    <a:pt x="2370" y="1138"/>
                    <a:pt x="2370" y="1144"/>
                  </a:cubicBezTo>
                  <a:cubicBezTo>
                    <a:pt x="2370" y="1144"/>
                    <a:pt x="2370" y="1144"/>
                    <a:pt x="2370" y="1155"/>
                  </a:cubicBezTo>
                  <a:cubicBezTo>
                    <a:pt x="2370" y="1155"/>
                    <a:pt x="2370" y="1179"/>
                    <a:pt x="2382" y="1179"/>
                  </a:cubicBezTo>
                  <a:cubicBezTo>
                    <a:pt x="2394" y="1179"/>
                    <a:pt x="2382" y="1191"/>
                    <a:pt x="2394" y="1191"/>
                  </a:cubicBezTo>
                  <a:cubicBezTo>
                    <a:pt x="2400" y="1197"/>
                    <a:pt x="2405" y="1197"/>
                    <a:pt x="2410" y="1197"/>
                  </a:cubicBezTo>
                  <a:cubicBezTo>
                    <a:pt x="2414" y="1197"/>
                    <a:pt x="2417" y="1197"/>
                    <a:pt x="2417" y="1203"/>
                  </a:cubicBezTo>
                  <a:cubicBezTo>
                    <a:pt x="2417" y="1209"/>
                    <a:pt x="2414" y="1209"/>
                    <a:pt x="2410" y="1209"/>
                  </a:cubicBezTo>
                  <a:cubicBezTo>
                    <a:pt x="2405" y="1209"/>
                    <a:pt x="2400" y="1209"/>
                    <a:pt x="2394" y="1215"/>
                  </a:cubicBezTo>
                  <a:cubicBezTo>
                    <a:pt x="2394" y="1227"/>
                    <a:pt x="2382" y="1227"/>
                    <a:pt x="2382" y="1239"/>
                  </a:cubicBezTo>
                  <a:cubicBezTo>
                    <a:pt x="2382" y="1251"/>
                    <a:pt x="2382" y="1263"/>
                    <a:pt x="2394" y="1274"/>
                  </a:cubicBezTo>
                  <a:cubicBezTo>
                    <a:pt x="2394" y="1274"/>
                    <a:pt x="2400" y="1281"/>
                    <a:pt x="2413" y="1284"/>
                  </a:cubicBezTo>
                  <a:lnTo>
                    <a:pt x="2413" y="1284"/>
                  </a:lnTo>
                  <a:cubicBezTo>
                    <a:pt x="2411" y="1291"/>
                    <a:pt x="2411" y="1298"/>
                    <a:pt x="2417" y="1298"/>
                  </a:cubicBezTo>
                  <a:cubicBezTo>
                    <a:pt x="2429" y="1298"/>
                    <a:pt x="2465" y="1298"/>
                    <a:pt x="2441" y="1322"/>
                  </a:cubicBezTo>
                  <a:cubicBezTo>
                    <a:pt x="2417" y="1334"/>
                    <a:pt x="2417" y="1346"/>
                    <a:pt x="2429" y="1358"/>
                  </a:cubicBezTo>
                  <a:cubicBezTo>
                    <a:pt x="2429" y="1370"/>
                    <a:pt x="2477" y="1370"/>
                    <a:pt x="2465" y="1382"/>
                  </a:cubicBezTo>
                  <a:cubicBezTo>
                    <a:pt x="2465" y="1382"/>
                    <a:pt x="2394" y="1382"/>
                    <a:pt x="2394" y="1394"/>
                  </a:cubicBezTo>
                  <a:cubicBezTo>
                    <a:pt x="2388" y="1399"/>
                    <a:pt x="2394" y="1399"/>
                    <a:pt x="2403" y="1399"/>
                  </a:cubicBezTo>
                  <a:cubicBezTo>
                    <a:pt x="2411" y="1399"/>
                    <a:pt x="2423" y="1399"/>
                    <a:pt x="2429" y="1405"/>
                  </a:cubicBezTo>
                  <a:cubicBezTo>
                    <a:pt x="2441" y="1405"/>
                    <a:pt x="2382" y="1405"/>
                    <a:pt x="2394" y="1417"/>
                  </a:cubicBezTo>
                  <a:cubicBezTo>
                    <a:pt x="2405" y="1417"/>
                    <a:pt x="2501" y="1429"/>
                    <a:pt x="2465" y="1441"/>
                  </a:cubicBezTo>
                  <a:lnTo>
                    <a:pt x="2405" y="1441"/>
                  </a:lnTo>
                  <a:cubicBezTo>
                    <a:pt x="2405" y="1441"/>
                    <a:pt x="2405" y="1441"/>
                    <a:pt x="2405" y="1453"/>
                  </a:cubicBezTo>
                  <a:cubicBezTo>
                    <a:pt x="2417" y="1465"/>
                    <a:pt x="2465" y="1453"/>
                    <a:pt x="2465" y="1477"/>
                  </a:cubicBezTo>
                  <a:cubicBezTo>
                    <a:pt x="2453" y="1471"/>
                    <a:pt x="2441" y="1468"/>
                    <a:pt x="2431" y="1468"/>
                  </a:cubicBezTo>
                  <a:cubicBezTo>
                    <a:pt x="2420" y="1468"/>
                    <a:pt x="2411" y="1471"/>
                    <a:pt x="2405" y="1477"/>
                  </a:cubicBezTo>
                  <a:cubicBezTo>
                    <a:pt x="2394" y="1477"/>
                    <a:pt x="2370" y="1489"/>
                    <a:pt x="2417" y="1501"/>
                  </a:cubicBezTo>
                  <a:cubicBezTo>
                    <a:pt x="2403" y="1497"/>
                    <a:pt x="2394" y="1496"/>
                    <a:pt x="2387" y="1496"/>
                  </a:cubicBezTo>
                  <a:cubicBezTo>
                    <a:pt x="2372" y="1496"/>
                    <a:pt x="2377" y="1504"/>
                    <a:pt x="2394" y="1513"/>
                  </a:cubicBezTo>
                  <a:cubicBezTo>
                    <a:pt x="2390" y="1511"/>
                    <a:pt x="2386" y="1511"/>
                    <a:pt x="2384" y="1511"/>
                  </a:cubicBezTo>
                  <a:cubicBezTo>
                    <a:pt x="2363" y="1511"/>
                    <a:pt x="2382" y="1548"/>
                    <a:pt x="2382" y="1548"/>
                  </a:cubicBezTo>
                  <a:cubicBezTo>
                    <a:pt x="2382" y="1545"/>
                    <a:pt x="2386" y="1543"/>
                    <a:pt x="2391" y="1543"/>
                  </a:cubicBezTo>
                  <a:cubicBezTo>
                    <a:pt x="2404" y="1543"/>
                    <a:pt x="2426" y="1552"/>
                    <a:pt x="2417" y="1560"/>
                  </a:cubicBezTo>
                  <a:cubicBezTo>
                    <a:pt x="2405" y="1572"/>
                    <a:pt x="2394" y="1584"/>
                    <a:pt x="2394" y="1596"/>
                  </a:cubicBezTo>
                  <a:cubicBezTo>
                    <a:pt x="2400" y="1598"/>
                    <a:pt x="2406" y="1599"/>
                    <a:pt x="2412" y="1599"/>
                  </a:cubicBezTo>
                  <a:cubicBezTo>
                    <a:pt x="2434" y="1599"/>
                    <a:pt x="2443" y="1582"/>
                    <a:pt x="2453" y="1572"/>
                  </a:cubicBezTo>
                  <a:lnTo>
                    <a:pt x="2453" y="1572"/>
                  </a:lnTo>
                  <a:cubicBezTo>
                    <a:pt x="2453" y="1584"/>
                    <a:pt x="2453" y="1584"/>
                    <a:pt x="2441" y="1596"/>
                  </a:cubicBezTo>
                  <a:cubicBezTo>
                    <a:pt x="2441" y="1596"/>
                    <a:pt x="2434" y="1611"/>
                    <a:pt x="2424" y="1611"/>
                  </a:cubicBezTo>
                  <a:cubicBezTo>
                    <a:pt x="2422" y="1611"/>
                    <a:pt x="2420" y="1610"/>
                    <a:pt x="2417" y="1608"/>
                  </a:cubicBezTo>
                  <a:cubicBezTo>
                    <a:pt x="2394" y="1608"/>
                    <a:pt x="2382" y="1596"/>
                    <a:pt x="2370" y="1596"/>
                  </a:cubicBezTo>
                  <a:lnTo>
                    <a:pt x="2370" y="1596"/>
                  </a:lnTo>
                  <a:cubicBezTo>
                    <a:pt x="2346" y="1608"/>
                    <a:pt x="2382" y="1632"/>
                    <a:pt x="2382" y="1644"/>
                  </a:cubicBezTo>
                  <a:cubicBezTo>
                    <a:pt x="2370" y="1655"/>
                    <a:pt x="2346" y="1655"/>
                    <a:pt x="2322" y="1655"/>
                  </a:cubicBezTo>
                  <a:cubicBezTo>
                    <a:pt x="2346" y="1667"/>
                    <a:pt x="2358" y="1679"/>
                    <a:pt x="2382" y="1691"/>
                  </a:cubicBezTo>
                  <a:cubicBezTo>
                    <a:pt x="2386" y="1699"/>
                    <a:pt x="2384" y="1702"/>
                    <a:pt x="2380" y="1702"/>
                  </a:cubicBezTo>
                  <a:cubicBezTo>
                    <a:pt x="2372" y="1702"/>
                    <a:pt x="2354" y="1691"/>
                    <a:pt x="2346" y="1691"/>
                  </a:cubicBezTo>
                  <a:lnTo>
                    <a:pt x="2346" y="1691"/>
                  </a:lnTo>
                  <a:cubicBezTo>
                    <a:pt x="2346" y="1691"/>
                    <a:pt x="2359" y="1700"/>
                    <a:pt x="2372" y="1707"/>
                  </a:cubicBezTo>
                  <a:lnTo>
                    <a:pt x="2372" y="1707"/>
                  </a:lnTo>
                  <a:cubicBezTo>
                    <a:pt x="2356" y="1702"/>
                    <a:pt x="2342" y="1699"/>
                    <a:pt x="2334" y="1691"/>
                  </a:cubicBezTo>
                  <a:cubicBezTo>
                    <a:pt x="2322" y="1691"/>
                    <a:pt x="2322" y="1703"/>
                    <a:pt x="2322" y="1715"/>
                  </a:cubicBezTo>
                  <a:cubicBezTo>
                    <a:pt x="2310" y="1727"/>
                    <a:pt x="2322" y="1739"/>
                    <a:pt x="2334" y="1751"/>
                  </a:cubicBezTo>
                  <a:cubicBezTo>
                    <a:pt x="2346" y="1751"/>
                    <a:pt x="2346" y="1763"/>
                    <a:pt x="2346" y="1763"/>
                  </a:cubicBezTo>
                  <a:lnTo>
                    <a:pt x="2310" y="1763"/>
                  </a:lnTo>
                  <a:cubicBezTo>
                    <a:pt x="2310" y="1763"/>
                    <a:pt x="2322" y="1786"/>
                    <a:pt x="2322" y="1798"/>
                  </a:cubicBezTo>
                  <a:cubicBezTo>
                    <a:pt x="2322" y="1798"/>
                    <a:pt x="2322" y="1810"/>
                    <a:pt x="2310" y="1822"/>
                  </a:cubicBezTo>
                  <a:lnTo>
                    <a:pt x="2298" y="1822"/>
                  </a:lnTo>
                  <a:lnTo>
                    <a:pt x="2286" y="1846"/>
                  </a:lnTo>
                  <a:cubicBezTo>
                    <a:pt x="2286" y="1857"/>
                    <a:pt x="2258" y="1867"/>
                    <a:pt x="2277" y="1886"/>
                  </a:cubicBezTo>
                  <a:lnTo>
                    <a:pt x="2277" y="1886"/>
                  </a:lnTo>
                  <a:cubicBezTo>
                    <a:pt x="2273" y="1884"/>
                    <a:pt x="2269" y="1883"/>
                    <a:pt x="2266" y="1883"/>
                  </a:cubicBezTo>
                  <a:cubicBezTo>
                    <a:pt x="2255" y="1883"/>
                    <a:pt x="2247" y="1894"/>
                    <a:pt x="2239" y="1894"/>
                  </a:cubicBezTo>
                  <a:cubicBezTo>
                    <a:pt x="2239" y="1894"/>
                    <a:pt x="2251" y="1917"/>
                    <a:pt x="2239" y="1929"/>
                  </a:cubicBezTo>
                  <a:cubicBezTo>
                    <a:pt x="2227" y="1929"/>
                    <a:pt x="2215" y="1906"/>
                    <a:pt x="2215" y="1906"/>
                  </a:cubicBezTo>
                  <a:cubicBezTo>
                    <a:pt x="2203" y="1906"/>
                    <a:pt x="2203" y="1906"/>
                    <a:pt x="2203" y="1917"/>
                  </a:cubicBezTo>
                  <a:cubicBezTo>
                    <a:pt x="2191" y="1929"/>
                    <a:pt x="2191" y="1929"/>
                    <a:pt x="2203" y="1941"/>
                  </a:cubicBezTo>
                  <a:cubicBezTo>
                    <a:pt x="2203" y="1945"/>
                    <a:pt x="2204" y="1948"/>
                    <a:pt x="2206" y="1950"/>
                  </a:cubicBezTo>
                  <a:lnTo>
                    <a:pt x="2206" y="1950"/>
                  </a:lnTo>
                  <a:cubicBezTo>
                    <a:pt x="2206" y="1950"/>
                    <a:pt x="2206" y="1950"/>
                    <a:pt x="2205" y="1950"/>
                  </a:cubicBezTo>
                  <a:cubicBezTo>
                    <a:pt x="2198" y="1950"/>
                    <a:pt x="2203" y="1969"/>
                    <a:pt x="2203" y="1977"/>
                  </a:cubicBezTo>
                  <a:cubicBezTo>
                    <a:pt x="2193" y="1977"/>
                    <a:pt x="2158" y="1936"/>
                    <a:pt x="2147" y="1936"/>
                  </a:cubicBezTo>
                  <a:cubicBezTo>
                    <a:pt x="2145" y="1936"/>
                    <a:pt x="2144" y="1937"/>
                    <a:pt x="2144" y="1941"/>
                  </a:cubicBezTo>
                  <a:cubicBezTo>
                    <a:pt x="2144" y="1953"/>
                    <a:pt x="2191" y="1989"/>
                    <a:pt x="2215" y="2013"/>
                  </a:cubicBezTo>
                  <a:cubicBezTo>
                    <a:pt x="2221" y="2019"/>
                    <a:pt x="2221" y="2021"/>
                    <a:pt x="2218" y="2021"/>
                  </a:cubicBezTo>
                  <a:cubicBezTo>
                    <a:pt x="2211" y="2021"/>
                    <a:pt x="2192" y="2013"/>
                    <a:pt x="2180" y="2007"/>
                  </a:cubicBezTo>
                  <a:lnTo>
                    <a:pt x="2180" y="2007"/>
                  </a:lnTo>
                  <a:cubicBezTo>
                    <a:pt x="2183" y="2012"/>
                    <a:pt x="2184" y="2020"/>
                    <a:pt x="2179" y="2025"/>
                  </a:cubicBezTo>
                  <a:cubicBezTo>
                    <a:pt x="2191" y="2036"/>
                    <a:pt x="2191" y="2048"/>
                    <a:pt x="2203" y="2048"/>
                  </a:cubicBezTo>
                  <a:cubicBezTo>
                    <a:pt x="2203" y="2060"/>
                    <a:pt x="2203" y="2060"/>
                    <a:pt x="2203" y="2060"/>
                  </a:cubicBezTo>
                  <a:cubicBezTo>
                    <a:pt x="2203" y="2060"/>
                    <a:pt x="2188" y="2045"/>
                    <a:pt x="2176" y="2045"/>
                  </a:cubicBezTo>
                  <a:cubicBezTo>
                    <a:pt x="2173" y="2045"/>
                    <a:pt x="2170" y="2046"/>
                    <a:pt x="2167" y="2048"/>
                  </a:cubicBezTo>
                  <a:cubicBezTo>
                    <a:pt x="2167" y="2055"/>
                    <a:pt x="2167" y="2062"/>
                    <a:pt x="2163" y="2062"/>
                  </a:cubicBezTo>
                  <a:cubicBezTo>
                    <a:pt x="2159" y="2062"/>
                    <a:pt x="2154" y="2058"/>
                    <a:pt x="2144" y="2048"/>
                  </a:cubicBezTo>
                  <a:cubicBezTo>
                    <a:pt x="2136" y="2041"/>
                    <a:pt x="2132" y="2038"/>
                    <a:pt x="2130" y="2038"/>
                  </a:cubicBezTo>
                  <a:lnTo>
                    <a:pt x="2130" y="2038"/>
                  </a:lnTo>
                  <a:cubicBezTo>
                    <a:pt x="2126" y="2038"/>
                    <a:pt x="2132" y="2052"/>
                    <a:pt x="2132" y="2060"/>
                  </a:cubicBezTo>
                  <a:cubicBezTo>
                    <a:pt x="2144" y="2072"/>
                    <a:pt x="2144" y="2072"/>
                    <a:pt x="2144" y="2084"/>
                  </a:cubicBezTo>
                  <a:cubicBezTo>
                    <a:pt x="2144" y="2096"/>
                    <a:pt x="2132" y="2096"/>
                    <a:pt x="2132" y="2096"/>
                  </a:cubicBezTo>
                  <a:cubicBezTo>
                    <a:pt x="2120" y="2096"/>
                    <a:pt x="2108" y="2084"/>
                    <a:pt x="2084" y="2084"/>
                  </a:cubicBezTo>
                  <a:cubicBezTo>
                    <a:pt x="2072" y="2084"/>
                    <a:pt x="2072" y="2084"/>
                    <a:pt x="2072" y="2108"/>
                  </a:cubicBezTo>
                  <a:cubicBezTo>
                    <a:pt x="2076" y="2112"/>
                    <a:pt x="2075" y="2113"/>
                    <a:pt x="2071" y="2113"/>
                  </a:cubicBezTo>
                  <a:cubicBezTo>
                    <a:pt x="2064" y="2113"/>
                    <a:pt x="2048" y="2108"/>
                    <a:pt x="2048" y="2108"/>
                  </a:cubicBezTo>
                  <a:lnTo>
                    <a:pt x="2048" y="2108"/>
                  </a:lnTo>
                  <a:cubicBezTo>
                    <a:pt x="2060" y="2132"/>
                    <a:pt x="2096" y="2144"/>
                    <a:pt x="2096" y="2156"/>
                  </a:cubicBezTo>
                  <a:cubicBezTo>
                    <a:pt x="2092" y="2152"/>
                    <a:pt x="2089" y="2151"/>
                    <a:pt x="2086" y="2151"/>
                  </a:cubicBezTo>
                  <a:cubicBezTo>
                    <a:pt x="2078" y="2151"/>
                    <a:pt x="2072" y="2159"/>
                    <a:pt x="2072" y="2167"/>
                  </a:cubicBezTo>
                  <a:cubicBezTo>
                    <a:pt x="2072" y="2167"/>
                    <a:pt x="2060" y="2156"/>
                    <a:pt x="2036" y="2132"/>
                  </a:cubicBezTo>
                  <a:cubicBezTo>
                    <a:pt x="2032" y="2129"/>
                    <a:pt x="2029" y="2128"/>
                    <a:pt x="2027" y="2128"/>
                  </a:cubicBezTo>
                  <a:lnTo>
                    <a:pt x="2027" y="2128"/>
                  </a:lnTo>
                  <a:cubicBezTo>
                    <a:pt x="2021" y="2128"/>
                    <a:pt x="2036" y="2146"/>
                    <a:pt x="2036" y="2156"/>
                  </a:cubicBezTo>
                  <a:lnTo>
                    <a:pt x="2036" y="2179"/>
                  </a:lnTo>
                  <a:cubicBezTo>
                    <a:pt x="2036" y="2179"/>
                    <a:pt x="2013" y="2179"/>
                    <a:pt x="2024" y="2203"/>
                  </a:cubicBezTo>
                  <a:lnTo>
                    <a:pt x="2024" y="2215"/>
                  </a:lnTo>
                  <a:cubicBezTo>
                    <a:pt x="2024" y="2215"/>
                    <a:pt x="2001" y="2167"/>
                    <a:pt x="1989" y="2167"/>
                  </a:cubicBezTo>
                  <a:cubicBezTo>
                    <a:pt x="1977" y="2167"/>
                    <a:pt x="1965" y="2179"/>
                    <a:pt x="1953" y="2191"/>
                  </a:cubicBezTo>
                  <a:lnTo>
                    <a:pt x="1977" y="2191"/>
                  </a:lnTo>
                  <a:cubicBezTo>
                    <a:pt x="1977" y="2191"/>
                    <a:pt x="1953" y="2203"/>
                    <a:pt x="1977" y="2215"/>
                  </a:cubicBezTo>
                  <a:cubicBezTo>
                    <a:pt x="1977" y="2212"/>
                    <a:pt x="1979" y="2210"/>
                    <a:pt x="1982" y="2210"/>
                  </a:cubicBezTo>
                  <a:cubicBezTo>
                    <a:pt x="1989" y="2210"/>
                    <a:pt x="2001" y="2219"/>
                    <a:pt x="2001" y="2227"/>
                  </a:cubicBezTo>
                  <a:cubicBezTo>
                    <a:pt x="2001" y="2235"/>
                    <a:pt x="2001" y="2254"/>
                    <a:pt x="1993" y="2254"/>
                  </a:cubicBezTo>
                  <a:cubicBezTo>
                    <a:pt x="1990" y="2254"/>
                    <a:pt x="1984" y="2250"/>
                    <a:pt x="1977" y="2239"/>
                  </a:cubicBezTo>
                  <a:cubicBezTo>
                    <a:pt x="1977" y="2227"/>
                    <a:pt x="1965" y="2203"/>
                    <a:pt x="1953" y="2203"/>
                  </a:cubicBezTo>
                  <a:cubicBezTo>
                    <a:pt x="1941" y="2203"/>
                    <a:pt x="1929" y="2215"/>
                    <a:pt x="1929" y="2227"/>
                  </a:cubicBezTo>
                  <a:cubicBezTo>
                    <a:pt x="1929" y="2239"/>
                    <a:pt x="1941" y="2263"/>
                    <a:pt x="1953" y="2275"/>
                  </a:cubicBezTo>
                  <a:cubicBezTo>
                    <a:pt x="1941" y="2275"/>
                    <a:pt x="1917" y="2263"/>
                    <a:pt x="1905" y="2251"/>
                  </a:cubicBezTo>
                  <a:cubicBezTo>
                    <a:pt x="1905" y="2251"/>
                    <a:pt x="1905" y="2239"/>
                    <a:pt x="1905" y="2227"/>
                  </a:cubicBezTo>
                  <a:cubicBezTo>
                    <a:pt x="1905" y="2227"/>
                    <a:pt x="1900" y="2238"/>
                    <a:pt x="1893" y="2238"/>
                  </a:cubicBezTo>
                  <a:cubicBezTo>
                    <a:pt x="1890" y="2238"/>
                    <a:pt x="1886" y="2235"/>
                    <a:pt x="1882" y="2227"/>
                  </a:cubicBezTo>
                  <a:cubicBezTo>
                    <a:pt x="1870" y="2215"/>
                    <a:pt x="1858" y="2191"/>
                    <a:pt x="1846" y="2179"/>
                  </a:cubicBezTo>
                  <a:lnTo>
                    <a:pt x="1846" y="2179"/>
                  </a:lnTo>
                  <a:cubicBezTo>
                    <a:pt x="1858" y="2203"/>
                    <a:pt x="1870" y="2227"/>
                    <a:pt x="1870" y="2263"/>
                  </a:cubicBezTo>
                  <a:cubicBezTo>
                    <a:pt x="1870" y="2269"/>
                    <a:pt x="1867" y="2269"/>
                    <a:pt x="1864" y="2269"/>
                  </a:cubicBezTo>
                  <a:cubicBezTo>
                    <a:pt x="1861" y="2269"/>
                    <a:pt x="1858" y="2269"/>
                    <a:pt x="1858" y="2275"/>
                  </a:cubicBezTo>
                  <a:cubicBezTo>
                    <a:pt x="1858" y="2284"/>
                    <a:pt x="1866" y="2302"/>
                    <a:pt x="1862" y="2302"/>
                  </a:cubicBezTo>
                  <a:cubicBezTo>
                    <a:pt x="1861" y="2302"/>
                    <a:pt x="1860" y="2301"/>
                    <a:pt x="1858" y="2298"/>
                  </a:cubicBezTo>
                  <a:cubicBezTo>
                    <a:pt x="1858" y="2275"/>
                    <a:pt x="1846" y="2251"/>
                    <a:pt x="1834" y="2227"/>
                  </a:cubicBezTo>
                  <a:cubicBezTo>
                    <a:pt x="1827" y="2220"/>
                    <a:pt x="1823" y="2217"/>
                    <a:pt x="1821" y="2217"/>
                  </a:cubicBezTo>
                  <a:lnTo>
                    <a:pt x="1821" y="2217"/>
                  </a:lnTo>
                  <a:cubicBezTo>
                    <a:pt x="1816" y="2217"/>
                    <a:pt x="1822" y="2231"/>
                    <a:pt x="1822" y="2239"/>
                  </a:cubicBezTo>
                  <a:cubicBezTo>
                    <a:pt x="1822" y="2251"/>
                    <a:pt x="1822" y="2263"/>
                    <a:pt x="1822" y="2263"/>
                  </a:cubicBezTo>
                  <a:cubicBezTo>
                    <a:pt x="1810" y="2275"/>
                    <a:pt x="1810" y="2275"/>
                    <a:pt x="1798" y="2275"/>
                  </a:cubicBezTo>
                  <a:cubicBezTo>
                    <a:pt x="1786" y="2275"/>
                    <a:pt x="1763" y="2275"/>
                    <a:pt x="1763" y="2298"/>
                  </a:cubicBezTo>
                  <a:cubicBezTo>
                    <a:pt x="1760" y="2306"/>
                    <a:pt x="1758" y="2313"/>
                    <a:pt x="1758" y="2317"/>
                  </a:cubicBezTo>
                  <a:lnTo>
                    <a:pt x="1758" y="2317"/>
                  </a:lnTo>
                  <a:cubicBezTo>
                    <a:pt x="1750" y="2310"/>
                    <a:pt x="1735" y="2295"/>
                    <a:pt x="1727" y="2287"/>
                  </a:cubicBezTo>
                  <a:cubicBezTo>
                    <a:pt x="1727" y="2287"/>
                    <a:pt x="1718" y="2284"/>
                    <a:pt x="1709" y="2284"/>
                  </a:cubicBezTo>
                  <a:cubicBezTo>
                    <a:pt x="1700" y="2284"/>
                    <a:pt x="1691" y="2287"/>
                    <a:pt x="1691" y="2298"/>
                  </a:cubicBezTo>
                  <a:cubicBezTo>
                    <a:pt x="1689" y="2303"/>
                    <a:pt x="1687" y="2307"/>
                    <a:pt x="1687" y="2311"/>
                  </a:cubicBezTo>
                  <a:lnTo>
                    <a:pt x="1687" y="2311"/>
                  </a:lnTo>
                  <a:cubicBezTo>
                    <a:pt x="1682" y="2300"/>
                    <a:pt x="1675" y="2287"/>
                    <a:pt x="1667" y="2287"/>
                  </a:cubicBezTo>
                  <a:cubicBezTo>
                    <a:pt x="1655" y="2287"/>
                    <a:pt x="1679" y="2322"/>
                    <a:pt x="1667" y="2322"/>
                  </a:cubicBezTo>
                  <a:cubicBezTo>
                    <a:pt x="1655" y="2322"/>
                    <a:pt x="1655" y="2322"/>
                    <a:pt x="1667" y="2346"/>
                  </a:cubicBezTo>
                  <a:cubicBezTo>
                    <a:pt x="1667" y="2358"/>
                    <a:pt x="1667" y="2382"/>
                    <a:pt x="1667" y="2406"/>
                  </a:cubicBezTo>
                  <a:cubicBezTo>
                    <a:pt x="1655" y="2382"/>
                    <a:pt x="1643" y="2358"/>
                    <a:pt x="1643" y="2334"/>
                  </a:cubicBezTo>
                  <a:lnTo>
                    <a:pt x="1643" y="2334"/>
                  </a:lnTo>
                  <a:cubicBezTo>
                    <a:pt x="1643" y="2334"/>
                    <a:pt x="1649" y="2345"/>
                    <a:pt x="1652" y="2345"/>
                  </a:cubicBezTo>
                  <a:cubicBezTo>
                    <a:pt x="1654" y="2345"/>
                    <a:pt x="1655" y="2342"/>
                    <a:pt x="1655" y="2334"/>
                  </a:cubicBezTo>
                  <a:cubicBezTo>
                    <a:pt x="1655" y="2322"/>
                    <a:pt x="1655" y="2322"/>
                    <a:pt x="1643" y="2322"/>
                  </a:cubicBezTo>
                  <a:cubicBezTo>
                    <a:pt x="1643" y="2322"/>
                    <a:pt x="1638" y="2333"/>
                    <a:pt x="1631" y="2333"/>
                  </a:cubicBezTo>
                  <a:cubicBezTo>
                    <a:pt x="1628" y="2333"/>
                    <a:pt x="1624" y="2330"/>
                    <a:pt x="1620" y="2322"/>
                  </a:cubicBezTo>
                  <a:cubicBezTo>
                    <a:pt x="1617" y="2317"/>
                    <a:pt x="1614" y="2316"/>
                    <a:pt x="1611" y="2316"/>
                  </a:cubicBezTo>
                  <a:cubicBezTo>
                    <a:pt x="1599" y="2316"/>
                    <a:pt x="1584" y="2346"/>
                    <a:pt x="1584" y="2346"/>
                  </a:cubicBezTo>
                  <a:cubicBezTo>
                    <a:pt x="1584" y="2370"/>
                    <a:pt x="1596" y="2370"/>
                    <a:pt x="1596" y="2394"/>
                  </a:cubicBezTo>
                  <a:cubicBezTo>
                    <a:pt x="1596" y="2394"/>
                    <a:pt x="1572" y="2370"/>
                    <a:pt x="1572" y="2370"/>
                  </a:cubicBezTo>
                  <a:cubicBezTo>
                    <a:pt x="1572" y="2382"/>
                    <a:pt x="1572" y="2406"/>
                    <a:pt x="1572" y="2417"/>
                  </a:cubicBezTo>
                  <a:cubicBezTo>
                    <a:pt x="1562" y="2408"/>
                    <a:pt x="1530" y="2329"/>
                    <a:pt x="1524" y="2329"/>
                  </a:cubicBezTo>
                  <a:lnTo>
                    <a:pt x="1524" y="2329"/>
                  </a:lnTo>
                  <a:cubicBezTo>
                    <a:pt x="1522" y="2329"/>
                    <a:pt x="1522" y="2334"/>
                    <a:pt x="1524" y="2346"/>
                  </a:cubicBezTo>
                  <a:lnTo>
                    <a:pt x="1524" y="2382"/>
                  </a:lnTo>
                  <a:cubicBezTo>
                    <a:pt x="1524" y="2394"/>
                    <a:pt x="1524" y="2394"/>
                    <a:pt x="1513" y="2394"/>
                  </a:cubicBezTo>
                  <a:cubicBezTo>
                    <a:pt x="1501" y="2394"/>
                    <a:pt x="1501" y="2346"/>
                    <a:pt x="1489" y="2334"/>
                  </a:cubicBezTo>
                  <a:lnTo>
                    <a:pt x="1465" y="2334"/>
                  </a:lnTo>
                  <a:lnTo>
                    <a:pt x="1465" y="2370"/>
                  </a:lnTo>
                  <a:cubicBezTo>
                    <a:pt x="1465" y="2370"/>
                    <a:pt x="1465" y="2370"/>
                    <a:pt x="1453" y="2358"/>
                  </a:cubicBezTo>
                  <a:cubicBezTo>
                    <a:pt x="1453" y="2346"/>
                    <a:pt x="1453" y="2334"/>
                    <a:pt x="1453" y="2322"/>
                  </a:cubicBezTo>
                  <a:cubicBezTo>
                    <a:pt x="1453" y="2322"/>
                    <a:pt x="1453" y="2321"/>
                    <a:pt x="1453" y="2321"/>
                  </a:cubicBezTo>
                  <a:cubicBezTo>
                    <a:pt x="1452" y="2321"/>
                    <a:pt x="1443" y="2386"/>
                    <a:pt x="1433" y="2386"/>
                  </a:cubicBezTo>
                  <a:cubicBezTo>
                    <a:pt x="1432" y="2386"/>
                    <a:pt x="1430" y="2384"/>
                    <a:pt x="1429" y="2382"/>
                  </a:cubicBezTo>
                  <a:cubicBezTo>
                    <a:pt x="1427" y="2376"/>
                    <a:pt x="1426" y="2371"/>
                    <a:pt x="1425" y="2366"/>
                  </a:cubicBezTo>
                  <a:lnTo>
                    <a:pt x="1425" y="2366"/>
                  </a:lnTo>
                  <a:lnTo>
                    <a:pt x="1429" y="2358"/>
                  </a:lnTo>
                  <a:cubicBezTo>
                    <a:pt x="1427" y="2353"/>
                    <a:pt x="1425" y="2350"/>
                    <a:pt x="1423" y="2348"/>
                  </a:cubicBezTo>
                  <a:lnTo>
                    <a:pt x="1423" y="2348"/>
                  </a:lnTo>
                  <a:cubicBezTo>
                    <a:pt x="1423" y="2338"/>
                    <a:pt x="1424" y="2334"/>
                    <a:pt x="1417" y="2334"/>
                  </a:cubicBezTo>
                  <a:lnTo>
                    <a:pt x="1393" y="2334"/>
                  </a:lnTo>
                  <a:cubicBezTo>
                    <a:pt x="1393" y="2334"/>
                    <a:pt x="1411" y="2363"/>
                    <a:pt x="1417" y="2376"/>
                  </a:cubicBezTo>
                  <a:lnTo>
                    <a:pt x="1417" y="2376"/>
                  </a:lnTo>
                  <a:cubicBezTo>
                    <a:pt x="1417" y="2378"/>
                    <a:pt x="1417" y="2380"/>
                    <a:pt x="1417" y="2382"/>
                  </a:cubicBezTo>
                  <a:lnTo>
                    <a:pt x="1419" y="2379"/>
                  </a:lnTo>
                  <a:lnTo>
                    <a:pt x="1419" y="2379"/>
                  </a:lnTo>
                  <a:cubicBezTo>
                    <a:pt x="1420" y="2382"/>
                    <a:pt x="1420" y="2383"/>
                    <a:pt x="1419" y="2383"/>
                  </a:cubicBezTo>
                  <a:cubicBezTo>
                    <a:pt x="1419" y="2383"/>
                    <a:pt x="1418" y="2383"/>
                    <a:pt x="1417" y="2382"/>
                  </a:cubicBezTo>
                  <a:cubicBezTo>
                    <a:pt x="1405" y="2382"/>
                    <a:pt x="1393" y="2370"/>
                    <a:pt x="1393" y="2370"/>
                  </a:cubicBezTo>
                  <a:lnTo>
                    <a:pt x="1382" y="2370"/>
                  </a:lnTo>
                  <a:lnTo>
                    <a:pt x="1382" y="2334"/>
                  </a:lnTo>
                  <a:cubicBezTo>
                    <a:pt x="1382" y="2334"/>
                    <a:pt x="1370" y="2334"/>
                    <a:pt x="1370" y="2346"/>
                  </a:cubicBezTo>
                  <a:cubicBezTo>
                    <a:pt x="1370" y="2356"/>
                    <a:pt x="1370" y="2373"/>
                    <a:pt x="1363" y="2373"/>
                  </a:cubicBezTo>
                  <a:cubicBezTo>
                    <a:pt x="1362" y="2373"/>
                    <a:pt x="1360" y="2372"/>
                    <a:pt x="1358" y="2370"/>
                  </a:cubicBezTo>
                  <a:cubicBezTo>
                    <a:pt x="1358" y="2358"/>
                    <a:pt x="1358" y="2334"/>
                    <a:pt x="1358" y="2322"/>
                  </a:cubicBezTo>
                  <a:cubicBezTo>
                    <a:pt x="1358" y="2346"/>
                    <a:pt x="1346" y="2358"/>
                    <a:pt x="1334" y="2382"/>
                  </a:cubicBezTo>
                  <a:lnTo>
                    <a:pt x="1322" y="2382"/>
                  </a:lnTo>
                  <a:cubicBezTo>
                    <a:pt x="1322" y="2370"/>
                    <a:pt x="1322" y="2358"/>
                    <a:pt x="1322" y="2358"/>
                  </a:cubicBezTo>
                  <a:cubicBezTo>
                    <a:pt x="1322" y="2352"/>
                    <a:pt x="1316" y="2349"/>
                    <a:pt x="1310" y="2349"/>
                  </a:cubicBezTo>
                  <a:cubicBezTo>
                    <a:pt x="1304" y="2349"/>
                    <a:pt x="1298" y="2352"/>
                    <a:pt x="1298" y="2358"/>
                  </a:cubicBezTo>
                  <a:cubicBezTo>
                    <a:pt x="1298" y="2370"/>
                    <a:pt x="1298" y="2382"/>
                    <a:pt x="1286" y="2382"/>
                  </a:cubicBezTo>
                  <a:cubicBezTo>
                    <a:pt x="1286" y="2382"/>
                    <a:pt x="1298" y="2334"/>
                    <a:pt x="1286" y="2322"/>
                  </a:cubicBezTo>
                  <a:cubicBezTo>
                    <a:pt x="1286" y="2321"/>
                    <a:pt x="1286" y="2320"/>
                    <a:pt x="1286" y="2320"/>
                  </a:cubicBezTo>
                  <a:cubicBezTo>
                    <a:pt x="1284" y="2320"/>
                    <a:pt x="1278" y="2341"/>
                    <a:pt x="1276" y="2341"/>
                  </a:cubicBezTo>
                  <a:cubicBezTo>
                    <a:pt x="1275" y="2341"/>
                    <a:pt x="1274" y="2339"/>
                    <a:pt x="1274" y="2334"/>
                  </a:cubicBezTo>
                  <a:cubicBezTo>
                    <a:pt x="1271" y="2331"/>
                    <a:pt x="1268" y="2329"/>
                    <a:pt x="1265" y="2329"/>
                  </a:cubicBezTo>
                  <a:cubicBezTo>
                    <a:pt x="1256" y="2329"/>
                    <a:pt x="1247" y="2341"/>
                    <a:pt x="1239" y="2358"/>
                  </a:cubicBezTo>
                  <a:lnTo>
                    <a:pt x="1227" y="2358"/>
                  </a:lnTo>
                  <a:cubicBezTo>
                    <a:pt x="1219" y="2358"/>
                    <a:pt x="1211" y="2374"/>
                    <a:pt x="1206" y="2374"/>
                  </a:cubicBezTo>
                  <a:cubicBezTo>
                    <a:pt x="1204" y="2374"/>
                    <a:pt x="1203" y="2370"/>
                    <a:pt x="1203" y="2358"/>
                  </a:cubicBezTo>
                  <a:lnTo>
                    <a:pt x="1203" y="2322"/>
                  </a:lnTo>
                  <a:cubicBezTo>
                    <a:pt x="1203" y="2344"/>
                    <a:pt x="1203" y="2348"/>
                    <a:pt x="1200" y="2348"/>
                  </a:cubicBezTo>
                  <a:cubicBezTo>
                    <a:pt x="1199" y="2348"/>
                    <a:pt x="1196" y="2346"/>
                    <a:pt x="1191" y="2346"/>
                  </a:cubicBezTo>
                  <a:cubicBezTo>
                    <a:pt x="1179" y="2334"/>
                    <a:pt x="1191" y="2322"/>
                    <a:pt x="1191" y="2310"/>
                  </a:cubicBezTo>
                  <a:cubicBezTo>
                    <a:pt x="1191" y="2310"/>
                    <a:pt x="1191" y="2310"/>
                    <a:pt x="1179" y="2298"/>
                  </a:cubicBezTo>
                  <a:lnTo>
                    <a:pt x="1179" y="2346"/>
                  </a:lnTo>
                  <a:cubicBezTo>
                    <a:pt x="1179" y="2346"/>
                    <a:pt x="1179" y="2358"/>
                    <a:pt x="1179" y="2370"/>
                  </a:cubicBezTo>
                  <a:cubicBezTo>
                    <a:pt x="1179" y="2382"/>
                    <a:pt x="1167" y="2382"/>
                    <a:pt x="1167" y="2382"/>
                  </a:cubicBezTo>
                  <a:cubicBezTo>
                    <a:pt x="1155" y="2382"/>
                    <a:pt x="1167" y="2358"/>
                    <a:pt x="1155" y="2334"/>
                  </a:cubicBezTo>
                  <a:cubicBezTo>
                    <a:pt x="1147" y="2326"/>
                    <a:pt x="1144" y="2317"/>
                    <a:pt x="1144" y="2317"/>
                  </a:cubicBezTo>
                  <a:cubicBezTo>
                    <a:pt x="1143" y="2317"/>
                    <a:pt x="1143" y="2319"/>
                    <a:pt x="1143" y="2322"/>
                  </a:cubicBezTo>
                  <a:cubicBezTo>
                    <a:pt x="1132" y="2322"/>
                    <a:pt x="1143" y="2346"/>
                    <a:pt x="1132" y="2346"/>
                  </a:cubicBezTo>
                  <a:lnTo>
                    <a:pt x="1072" y="2346"/>
                  </a:lnTo>
                  <a:cubicBezTo>
                    <a:pt x="1060" y="2346"/>
                    <a:pt x="1072" y="2334"/>
                    <a:pt x="1072" y="2322"/>
                  </a:cubicBezTo>
                  <a:cubicBezTo>
                    <a:pt x="1072" y="2310"/>
                    <a:pt x="1069" y="2307"/>
                    <a:pt x="1066" y="2307"/>
                  </a:cubicBezTo>
                  <a:cubicBezTo>
                    <a:pt x="1063" y="2307"/>
                    <a:pt x="1060" y="2310"/>
                    <a:pt x="1060" y="2310"/>
                  </a:cubicBezTo>
                  <a:cubicBezTo>
                    <a:pt x="1053" y="2303"/>
                    <a:pt x="1050" y="2297"/>
                    <a:pt x="1047" y="2297"/>
                  </a:cubicBezTo>
                  <a:cubicBezTo>
                    <a:pt x="1044" y="2297"/>
                    <a:pt x="1041" y="2300"/>
                    <a:pt x="1036" y="2310"/>
                  </a:cubicBezTo>
                  <a:cubicBezTo>
                    <a:pt x="1032" y="2314"/>
                    <a:pt x="1030" y="2316"/>
                    <a:pt x="1028" y="2316"/>
                  </a:cubicBezTo>
                  <a:cubicBezTo>
                    <a:pt x="1024" y="2316"/>
                    <a:pt x="1024" y="2310"/>
                    <a:pt x="1024" y="2310"/>
                  </a:cubicBezTo>
                  <a:cubicBezTo>
                    <a:pt x="1012" y="2310"/>
                    <a:pt x="1012" y="2322"/>
                    <a:pt x="1012" y="2322"/>
                  </a:cubicBezTo>
                  <a:cubicBezTo>
                    <a:pt x="1001" y="2322"/>
                    <a:pt x="1001" y="2310"/>
                    <a:pt x="989" y="2310"/>
                  </a:cubicBezTo>
                  <a:cubicBezTo>
                    <a:pt x="989" y="2309"/>
                    <a:pt x="988" y="2309"/>
                    <a:pt x="988" y="2309"/>
                  </a:cubicBezTo>
                  <a:cubicBezTo>
                    <a:pt x="982" y="2309"/>
                    <a:pt x="941" y="2371"/>
                    <a:pt x="941" y="2382"/>
                  </a:cubicBezTo>
                  <a:lnTo>
                    <a:pt x="953" y="2382"/>
                  </a:lnTo>
                  <a:cubicBezTo>
                    <a:pt x="965" y="2394"/>
                    <a:pt x="965" y="2394"/>
                    <a:pt x="965" y="2406"/>
                  </a:cubicBezTo>
                  <a:cubicBezTo>
                    <a:pt x="965" y="2429"/>
                    <a:pt x="977" y="2441"/>
                    <a:pt x="989" y="2441"/>
                  </a:cubicBezTo>
                  <a:cubicBezTo>
                    <a:pt x="994" y="2441"/>
                    <a:pt x="997" y="2432"/>
                    <a:pt x="1001" y="2421"/>
                  </a:cubicBezTo>
                  <a:lnTo>
                    <a:pt x="1001" y="2421"/>
                  </a:lnTo>
                  <a:lnTo>
                    <a:pt x="1001" y="2429"/>
                  </a:lnTo>
                  <a:cubicBezTo>
                    <a:pt x="1008" y="2422"/>
                    <a:pt x="1011" y="2405"/>
                    <a:pt x="1012" y="2394"/>
                  </a:cubicBezTo>
                  <a:lnTo>
                    <a:pt x="1012" y="2394"/>
                  </a:lnTo>
                  <a:cubicBezTo>
                    <a:pt x="1007" y="2402"/>
                    <a:pt x="1003" y="2412"/>
                    <a:pt x="1001" y="2421"/>
                  </a:cubicBezTo>
                  <a:lnTo>
                    <a:pt x="1001" y="2421"/>
                  </a:lnTo>
                  <a:lnTo>
                    <a:pt x="1001" y="2417"/>
                  </a:lnTo>
                  <a:cubicBezTo>
                    <a:pt x="989" y="2417"/>
                    <a:pt x="1001" y="2382"/>
                    <a:pt x="1012" y="2382"/>
                  </a:cubicBezTo>
                  <a:lnTo>
                    <a:pt x="1012" y="2382"/>
                  </a:lnTo>
                  <a:cubicBezTo>
                    <a:pt x="1012" y="2382"/>
                    <a:pt x="1012" y="2387"/>
                    <a:pt x="1012" y="2394"/>
                  </a:cubicBezTo>
                  <a:lnTo>
                    <a:pt x="1012" y="2394"/>
                  </a:lnTo>
                  <a:cubicBezTo>
                    <a:pt x="1015" y="2389"/>
                    <a:pt x="1019" y="2384"/>
                    <a:pt x="1024" y="2382"/>
                  </a:cubicBezTo>
                  <a:cubicBezTo>
                    <a:pt x="1036" y="2382"/>
                    <a:pt x="1036" y="2394"/>
                    <a:pt x="1036" y="2406"/>
                  </a:cubicBezTo>
                  <a:cubicBezTo>
                    <a:pt x="1036" y="2429"/>
                    <a:pt x="1036" y="2429"/>
                    <a:pt x="1036" y="2429"/>
                  </a:cubicBezTo>
                  <a:cubicBezTo>
                    <a:pt x="1036" y="2429"/>
                    <a:pt x="1036" y="2429"/>
                    <a:pt x="1048" y="2406"/>
                  </a:cubicBezTo>
                  <a:cubicBezTo>
                    <a:pt x="1053" y="2396"/>
                    <a:pt x="1056" y="2392"/>
                    <a:pt x="1058" y="2392"/>
                  </a:cubicBezTo>
                  <a:cubicBezTo>
                    <a:pt x="1060" y="2392"/>
                    <a:pt x="1060" y="2399"/>
                    <a:pt x="1060" y="2406"/>
                  </a:cubicBezTo>
                  <a:cubicBezTo>
                    <a:pt x="1060" y="2417"/>
                    <a:pt x="1036" y="2453"/>
                    <a:pt x="1060" y="2465"/>
                  </a:cubicBezTo>
                  <a:cubicBezTo>
                    <a:pt x="1072" y="2465"/>
                    <a:pt x="1084" y="2453"/>
                    <a:pt x="1084" y="2429"/>
                  </a:cubicBezTo>
                  <a:cubicBezTo>
                    <a:pt x="1084" y="2425"/>
                    <a:pt x="1084" y="2424"/>
                    <a:pt x="1084" y="2424"/>
                  </a:cubicBezTo>
                  <a:cubicBezTo>
                    <a:pt x="1085" y="2424"/>
                    <a:pt x="1088" y="2429"/>
                    <a:pt x="1096" y="2429"/>
                  </a:cubicBezTo>
                  <a:cubicBezTo>
                    <a:pt x="1108" y="2429"/>
                    <a:pt x="1131" y="2406"/>
                    <a:pt x="1132" y="2406"/>
                  </a:cubicBezTo>
                  <a:lnTo>
                    <a:pt x="1132" y="2406"/>
                  </a:lnTo>
                  <a:cubicBezTo>
                    <a:pt x="1132" y="2417"/>
                    <a:pt x="1108" y="2453"/>
                    <a:pt x="1108" y="2465"/>
                  </a:cubicBezTo>
                  <a:cubicBezTo>
                    <a:pt x="1108" y="2453"/>
                    <a:pt x="1143" y="2441"/>
                    <a:pt x="1155" y="2441"/>
                  </a:cubicBezTo>
                  <a:cubicBezTo>
                    <a:pt x="1155" y="2436"/>
                    <a:pt x="1157" y="2433"/>
                    <a:pt x="1160" y="2433"/>
                  </a:cubicBezTo>
                  <a:cubicBezTo>
                    <a:pt x="1163" y="2433"/>
                    <a:pt x="1167" y="2439"/>
                    <a:pt x="1167" y="2453"/>
                  </a:cubicBezTo>
                  <a:cubicBezTo>
                    <a:pt x="1171" y="2457"/>
                    <a:pt x="1174" y="2458"/>
                    <a:pt x="1176" y="2458"/>
                  </a:cubicBezTo>
                  <a:cubicBezTo>
                    <a:pt x="1180" y="2458"/>
                    <a:pt x="1183" y="2453"/>
                    <a:pt x="1191" y="2453"/>
                  </a:cubicBezTo>
                  <a:cubicBezTo>
                    <a:pt x="1191" y="2453"/>
                    <a:pt x="1191" y="2453"/>
                    <a:pt x="1203" y="2465"/>
                  </a:cubicBezTo>
                  <a:cubicBezTo>
                    <a:pt x="1203" y="2453"/>
                    <a:pt x="1215" y="2441"/>
                    <a:pt x="1203" y="2429"/>
                  </a:cubicBezTo>
                  <a:lnTo>
                    <a:pt x="1203" y="2406"/>
                  </a:lnTo>
                  <a:cubicBezTo>
                    <a:pt x="1203" y="2417"/>
                    <a:pt x="1203" y="2429"/>
                    <a:pt x="1215" y="2441"/>
                  </a:cubicBezTo>
                  <a:cubicBezTo>
                    <a:pt x="1218" y="2445"/>
                    <a:pt x="1222" y="2446"/>
                    <a:pt x="1225" y="2446"/>
                  </a:cubicBezTo>
                  <a:cubicBezTo>
                    <a:pt x="1233" y="2446"/>
                    <a:pt x="1239" y="2438"/>
                    <a:pt x="1239" y="2429"/>
                  </a:cubicBezTo>
                  <a:cubicBezTo>
                    <a:pt x="1251" y="2429"/>
                    <a:pt x="1251" y="2441"/>
                    <a:pt x="1251" y="2441"/>
                  </a:cubicBezTo>
                  <a:lnTo>
                    <a:pt x="1251" y="2453"/>
                  </a:lnTo>
                  <a:cubicBezTo>
                    <a:pt x="1262" y="2453"/>
                    <a:pt x="1251" y="2441"/>
                    <a:pt x="1274" y="2441"/>
                  </a:cubicBezTo>
                  <a:cubicBezTo>
                    <a:pt x="1278" y="2438"/>
                    <a:pt x="1280" y="2436"/>
                    <a:pt x="1282" y="2436"/>
                  </a:cubicBezTo>
                  <a:cubicBezTo>
                    <a:pt x="1286" y="2436"/>
                    <a:pt x="1286" y="2445"/>
                    <a:pt x="1286" y="2453"/>
                  </a:cubicBezTo>
                  <a:cubicBezTo>
                    <a:pt x="1298" y="2453"/>
                    <a:pt x="1322" y="2453"/>
                    <a:pt x="1334" y="2429"/>
                  </a:cubicBezTo>
                  <a:cubicBezTo>
                    <a:pt x="1334" y="2429"/>
                    <a:pt x="1334" y="2429"/>
                    <a:pt x="1335" y="2428"/>
                  </a:cubicBezTo>
                  <a:lnTo>
                    <a:pt x="1335" y="2428"/>
                  </a:lnTo>
                  <a:cubicBezTo>
                    <a:pt x="1334" y="2432"/>
                    <a:pt x="1334" y="2436"/>
                    <a:pt x="1334" y="2441"/>
                  </a:cubicBezTo>
                  <a:cubicBezTo>
                    <a:pt x="1334" y="2463"/>
                    <a:pt x="1334" y="2467"/>
                    <a:pt x="1336" y="2467"/>
                  </a:cubicBezTo>
                  <a:cubicBezTo>
                    <a:pt x="1338" y="2467"/>
                    <a:pt x="1341" y="2465"/>
                    <a:pt x="1346" y="2465"/>
                  </a:cubicBezTo>
                  <a:lnTo>
                    <a:pt x="1370" y="2465"/>
                  </a:lnTo>
                  <a:cubicBezTo>
                    <a:pt x="1370" y="2465"/>
                    <a:pt x="1382" y="2441"/>
                    <a:pt x="1382" y="2441"/>
                  </a:cubicBezTo>
                  <a:cubicBezTo>
                    <a:pt x="1393" y="2453"/>
                    <a:pt x="1405" y="2465"/>
                    <a:pt x="1405" y="2465"/>
                  </a:cubicBezTo>
                  <a:cubicBezTo>
                    <a:pt x="1417" y="2453"/>
                    <a:pt x="1417" y="2417"/>
                    <a:pt x="1429" y="2417"/>
                  </a:cubicBezTo>
                  <a:cubicBezTo>
                    <a:pt x="1429" y="2429"/>
                    <a:pt x="1441" y="2465"/>
                    <a:pt x="1453" y="2465"/>
                  </a:cubicBezTo>
                  <a:cubicBezTo>
                    <a:pt x="1465" y="2465"/>
                    <a:pt x="1489" y="2465"/>
                    <a:pt x="1501" y="2453"/>
                  </a:cubicBezTo>
                  <a:lnTo>
                    <a:pt x="1524" y="2441"/>
                  </a:lnTo>
                  <a:cubicBezTo>
                    <a:pt x="1524" y="2441"/>
                    <a:pt x="1524" y="2417"/>
                    <a:pt x="1524" y="2417"/>
                  </a:cubicBezTo>
                  <a:cubicBezTo>
                    <a:pt x="1536" y="2417"/>
                    <a:pt x="1536" y="2453"/>
                    <a:pt x="1548" y="2453"/>
                  </a:cubicBezTo>
                  <a:cubicBezTo>
                    <a:pt x="1548" y="2465"/>
                    <a:pt x="1560" y="2465"/>
                    <a:pt x="1572" y="2477"/>
                  </a:cubicBezTo>
                  <a:cubicBezTo>
                    <a:pt x="1584" y="2477"/>
                    <a:pt x="1584" y="2477"/>
                    <a:pt x="1584" y="2441"/>
                  </a:cubicBezTo>
                  <a:cubicBezTo>
                    <a:pt x="1584" y="2447"/>
                    <a:pt x="1585" y="2449"/>
                    <a:pt x="1586" y="2449"/>
                  </a:cubicBezTo>
                  <a:cubicBezTo>
                    <a:pt x="1589" y="2449"/>
                    <a:pt x="1596" y="2427"/>
                    <a:pt x="1596" y="2417"/>
                  </a:cubicBezTo>
                  <a:cubicBezTo>
                    <a:pt x="1608" y="2417"/>
                    <a:pt x="1620" y="2441"/>
                    <a:pt x="1620" y="2453"/>
                  </a:cubicBezTo>
                  <a:lnTo>
                    <a:pt x="1643" y="2453"/>
                  </a:lnTo>
                  <a:cubicBezTo>
                    <a:pt x="1643" y="2453"/>
                    <a:pt x="1643" y="2417"/>
                    <a:pt x="1643" y="2406"/>
                  </a:cubicBezTo>
                  <a:cubicBezTo>
                    <a:pt x="1640" y="2398"/>
                    <a:pt x="1640" y="2395"/>
                    <a:pt x="1641" y="2395"/>
                  </a:cubicBezTo>
                  <a:lnTo>
                    <a:pt x="1641" y="2395"/>
                  </a:lnTo>
                  <a:cubicBezTo>
                    <a:pt x="1645" y="2395"/>
                    <a:pt x="1655" y="2406"/>
                    <a:pt x="1655" y="2406"/>
                  </a:cubicBezTo>
                  <a:lnTo>
                    <a:pt x="1655" y="2417"/>
                  </a:lnTo>
                  <a:lnTo>
                    <a:pt x="1667" y="2417"/>
                  </a:lnTo>
                  <a:cubicBezTo>
                    <a:pt x="1667" y="2417"/>
                    <a:pt x="1679" y="2429"/>
                    <a:pt x="1679" y="2429"/>
                  </a:cubicBezTo>
                  <a:cubicBezTo>
                    <a:pt x="1679" y="2435"/>
                    <a:pt x="1682" y="2438"/>
                    <a:pt x="1685" y="2438"/>
                  </a:cubicBezTo>
                  <a:cubicBezTo>
                    <a:pt x="1688" y="2438"/>
                    <a:pt x="1691" y="2435"/>
                    <a:pt x="1691" y="2429"/>
                  </a:cubicBezTo>
                  <a:cubicBezTo>
                    <a:pt x="1703" y="2429"/>
                    <a:pt x="1703" y="2406"/>
                    <a:pt x="1715" y="2382"/>
                  </a:cubicBezTo>
                  <a:cubicBezTo>
                    <a:pt x="1715" y="2379"/>
                    <a:pt x="1715" y="2377"/>
                    <a:pt x="1715" y="2377"/>
                  </a:cubicBezTo>
                  <a:cubicBezTo>
                    <a:pt x="1716" y="2377"/>
                    <a:pt x="1718" y="2388"/>
                    <a:pt x="1727" y="2406"/>
                  </a:cubicBezTo>
                  <a:cubicBezTo>
                    <a:pt x="1727" y="2400"/>
                    <a:pt x="1730" y="2400"/>
                    <a:pt x="1731" y="2400"/>
                  </a:cubicBezTo>
                  <a:cubicBezTo>
                    <a:pt x="1733" y="2400"/>
                    <a:pt x="1733" y="2400"/>
                    <a:pt x="1727" y="2394"/>
                  </a:cubicBezTo>
                  <a:lnTo>
                    <a:pt x="1727" y="2370"/>
                  </a:lnTo>
                  <a:cubicBezTo>
                    <a:pt x="1727" y="2370"/>
                    <a:pt x="1739" y="2394"/>
                    <a:pt x="1751" y="2394"/>
                  </a:cubicBezTo>
                  <a:cubicBezTo>
                    <a:pt x="1751" y="2394"/>
                    <a:pt x="1751" y="2394"/>
                    <a:pt x="1751" y="2393"/>
                  </a:cubicBezTo>
                  <a:lnTo>
                    <a:pt x="1751" y="2393"/>
                  </a:lnTo>
                  <a:cubicBezTo>
                    <a:pt x="1754" y="2401"/>
                    <a:pt x="1759" y="2408"/>
                    <a:pt x="1761" y="2408"/>
                  </a:cubicBezTo>
                  <a:cubicBezTo>
                    <a:pt x="1762" y="2408"/>
                    <a:pt x="1763" y="2407"/>
                    <a:pt x="1763" y="2406"/>
                  </a:cubicBezTo>
                  <a:cubicBezTo>
                    <a:pt x="1772" y="2396"/>
                    <a:pt x="1774" y="2379"/>
                    <a:pt x="1768" y="2367"/>
                  </a:cubicBezTo>
                  <a:lnTo>
                    <a:pt x="1768" y="2367"/>
                  </a:lnTo>
                  <a:cubicBezTo>
                    <a:pt x="1776" y="2377"/>
                    <a:pt x="1784" y="2380"/>
                    <a:pt x="1791" y="2380"/>
                  </a:cubicBezTo>
                  <a:cubicBezTo>
                    <a:pt x="1805" y="2380"/>
                    <a:pt x="1817" y="2366"/>
                    <a:pt x="1828" y="2366"/>
                  </a:cubicBezTo>
                  <a:cubicBezTo>
                    <a:pt x="1834" y="2366"/>
                    <a:pt x="1840" y="2370"/>
                    <a:pt x="1846" y="2382"/>
                  </a:cubicBezTo>
                  <a:cubicBezTo>
                    <a:pt x="1851" y="2390"/>
                    <a:pt x="1855" y="2393"/>
                    <a:pt x="1857" y="2393"/>
                  </a:cubicBezTo>
                  <a:cubicBezTo>
                    <a:pt x="1866" y="2393"/>
                    <a:pt x="1860" y="2355"/>
                    <a:pt x="1870" y="2346"/>
                  </a:cubicBezTo>
                  <a:cubicBezTo>
                    <a:pt x="1882" y="2346"/>
                    <a:pt x="1882" y="2334"/>
                    <a:pt x="1894" y="2334"/>
                  </a:cubicBezTo>
                  <a:cubicBezTo>
                    <a:pt x="1905" y="2334"/>
                    <a:pt x="1917" y="2310"/>
                    <a:pt x="1917" y="2298"/>
                  </a:cubicBezTo>
                  <a:cubicBezTo>
                    <a:pt x="1925" y="2298"/>
                    <a:pt x="1933" y="2304"/>
                    <a:pt x="1941" y="2304"/>
                  </a:cubicBezTo>
                  <a:cubicBezTo>
                    <a:pt x="1945" y="2304"/>
                    <a:pt x="1949" y="2302"/>
                    <a:pt x="1953" y="2298"/>
                  </a:cubicBezTo>
                  <a:cubicBezTo>
                    <a:pt x="1965" y="2298"/>
                    <a:pt x="1965" y="2287"/>
                    <a:pt x="1965" y="2287"/>
                  </a:cubicBezTo>
                  <a:cubicBezTo>
                    <a:pt x="1965" y="2287"/>
                    <a:pt x="1953" y="2263"/>
                    <a:pt x="1965" y="2263"/>
                  </a:cubicBezTo>
                  <a:cubicBezTo>
                    <a:pt x="1976" y="2263"/>
                    <a:pt x="1987" y="2282"/>
                    <a:pt x="1997" y="2304"/>
                  </a:cubicBezTo>
                  <a:lnTo>
                    <a:pt x="1997" y="2304"/>
                  </a:lnTo>
                  <a:cubicBezTo>
                    <a:pt x="1987" y="2272"/>
                    <a:pt x="2061" y="2250"/>
                    <a:pt x="2072" y="2239"/>
                  </a:cubicBezTo>
                  <a:lnTo>
                    <a:pt x="2108" y="2239"/>
                  </a:lnTo>
                  <a:cubicBezTo>
                    <a:pt x="2120" y="2239"/>
                    <a:pt x="2120" y="2215"/>
                    <a:pt x="2120" y="2203"/>
                  </a:cubicBezTo>
                  <a:cubicBezTo>
                    <a:pt x="2120" y="2203"/>
                    <a:pt x="2111" y="2186"/>
                    <a:pt x="2105" y="2175"/>
                  </a:cubicBezTo>
                  <a:lnTo>
                    <a:pt x="2105" y="2175"/>
                  </a:lnTo>
                  <a:cubicBezTo>
                    <a:pt x="2111" y="2181"/>
                    <a:pt x="2120" y="2188"/>
                    <a:pt x="2126" y="2188"/>
                  </a:cubicBezTo>
                  <a:cubicBezTo>
                    <a:pt x="2129" y="2188"/>
                    <a:pt x="2132" y="2185"/>
                    <a:pt x="2132" y="2179"/>
                  </a:cubicBezTo>
                  <a:cubicBezTo>
                    <a:pt x="2132" y="2167"/>
                    <a:pt x="2120" y="2156"/>
                    <a:pt x="2132" y="2156"/>
                  </a:cubicBezTo>
                  <a:cubicBezTo>
                    <a:pt x="2142" y="2166"/>
                    <a:pt x="2152" y="2194"/>
                    <a:pt x="2155" y="2194"/>
                  </a:cubicBezTo>
                  <a:cubicBezTo>
                    <a:pt x="2155" y="2194"/>
                    <a:pt x="2155" y="2193"/>
                    <a:pt x="2155" y="2191"/>
                  </a:cubicBezTo>
                  <a:cubicBezTo>
                    <a:pt x="2167" y="2179"/>
                    <a:pt x="2155" y="2156"/>
                    <a:pt x="2144" y="2144"/>
                  </a:cubicBezTo>
                  <a:lnTo>
                    <a:pt x="2144" y="2144"/>
                  </a:lnTo>
                  <a:cubicBezTo>
                    <a:pt x="2144" y="2144"/>
                    <a:pt x="2179" y="2156"/>
                    <a:pt x="2179" y="2156"/>
                  </a:cubicBezTo>
                  <a:cubicBezTo>
                    <a:pt x="2183" y="2160"/>
                    <a:pt x="2189" y="2161"/>
                    <a:pt x="2194" y="2161"/>
                  </a:cubicBezTo>
                  <a:cubicBezTo>
                    <a:pt x="2204" y="2161"/>
                    <a:pt x="2215" y="2156"/>
                    <a:pt x="2215" y="2156"/>
                  </a:cubicBezTo>
                  <a:cubicBezTo>
                    <a:pt x="2203" y="2156"/>
                    <a:pt x="2179" y="2120"/>
                    <a:pt x="2191" y="2120"/>
                  </a:cubicBezTo>
                  <a:cubicBezTo>
                    <a:pt x="2191" y="2114"/>
                    <a:pt x="2194" y="2114"/>
                    <a:pt x="2197" y="2114"/>
                  </a:cubicBezTo>
                  <a:cubicBezTo>
                    <a:pt x="2200" y="2114"/>
                    <a:pt x="2203" y="2114"/>
                    <a:pt x="2203" y="2108"/>
                  </a:cubicBezTo>
                  <a:cubicBezTo>
                    <a:pt x="2215" y="2096"/>
                    <a:pt x="2203" y="2084"/>
                    <a:pt x="2203" y="2084"/>
                  </a:cubicBezTo>
                  <a:cubicBezTo>
                    <a:pt x="2203" y="2082"/>
                    <a:pt x="2204" y="2081"/>
                    <a:pt x="2206" y="2081"/>
                  </a:cubicBezTo>
                  <a:cubicBezTo>
                    <a:pt x="2211" y="2081"/>
                    <a:pt x="2221" y="2088"/>
                    <a:pt x="2230" y="2088"/>
                  </a:cubicBezTo>
                  <a:cubicBezTo>
                    <a:pt x="2233" y="2088"/>
                    <a:pt x="2236" y="2087"/>
                    <a:pt x="2239" y="2084"/>
                  </a:cubicBezTo>
                  <a:cubicBezTo>
                    <a:pt x="2251" y="2072"/>
                    <a:pt x="2251" y="2072"/>
                    <a:pt x="2239" y="2048"/>
                  </a:cubicBezTo>
                  <a:lnTo>
                    <a:pt x="2239" y="2048"/>
                  </a:lnTo>
                  <a:cubicBezTo>
                    <a:pt x="2239" y="2048"/>
                    <a:pt x="2259" y="2053"/>
                    <a:pt x="2270" y="2057"/>
                  </a:cubicBezTo>
                  <a:lnTo>
                    <a:pt x="2270" y="2057"/>
                  </a:lnTo>
                  <a:cubicBezTo>
                    <a:pt x="2261" y="2050"/>
                    <a:pt x="2242" y="2034"/>
                    <a:pt x="2251" y="2025"/>
                  </a:cubicBezTo>
                  <a:lnTo>
                    <a:pt x="2275" y="2025"/>
                  </a:lnTo>
                  <a:cubicBezTo>
                    <a:pt x="2275" y="2025"/>
                    <a:pt x="2310" y="2013"/>
                    <a:pt x="2286" y="1989"/>
                  </a:cubicBezTo>
                  <a:lnTo>
                    <a:pt x="2286" y="1989"/>
                  </a:lnTo>
                  <a:cubicBezTo>
                    <a:pt x="2298" y="2001"/>
                    <a:pt x="2322" y="2013"/>
                    <a:pt x="2334" y="2013"/>
                  </a:cubicBezTo>
                  <a:cubicBezTo>
                    <a:pt x="2310" y="1989"/>
                    <a:pt x="2322" y="1989"/>
                    <a:pt x="2334" y="1989"/>
                  </a:cubicBezTo>
                  <a:cubicBezTo>
                    <a:pt x="2340" y="1983"/>
                    <a:pt x="2340" y="1983"/>
                    <a:pt x="2339" y="1983"/>
                  </a:cubicBezTo>
                  <a:cubicBezTo>
                    <a:pt x="2337" y="1983"/>
                    <a:pt x="2334" y="1983"/>
                    <a:pt x="2334" y="1977"/>
                  </a:cubicBezTo>
                  <a:cubicBezTo>
                    <a:pt x="2334" y="1953"/>
                    <a:pt x="2358" y="1965"/>
                    <a:pt x="2370" y="1953"/>
                  </a:cubicBezTo>
                  <a:cubicBezTo>
                    <a:pt x="2370" y="1953"/>
                    <a:pt x="2370" y="1941"/>
                    <a:pt x="2370" y="1941"/>
                  </a:cubicBezTo>
                  <a:cubicBezTo>
                    <a:pt x="2370" y="1929"/>
                    <a:pt x="2370" y="1929"/>
                    <a:pt x="2382" y="1917"/>
                  </a:cubicBezTo>
                  <a:cubicBezTo>
                    <a:pt x="2382" y="1906"/>
                    <a:pt x="2382" y="1894"/>
                    <a:pt x="2358" y="1870"/>
                  </a:cubicBezTo>
                  <a:lnTo>
                    <a:pt x="2358" y="1870"/>
                  </a:lnTo>
                  <a:cubicBezTo>
                    <a:pt x="2370" y="1882"/>
                    <a:pt x="2382" y="1894"/>
                    <a:pt x="2394" y="1894"/>
                  </a:cubicBezTo>
                  <a:cubicBezTo>
                    <a:pt x="2398" y="1896"/>
                    <a:pt x="2401" y="1897"/>
                    <a:pt x="2403" y="1897"/>
                  </a:cubicBezTo>
                  <a:cubicBezTo>
                    <a:pt x="2409" y="1897"/>
                    <a:pt x="2394" y="1882"/>
                    <a:pt x="2394" y="1882"/>
                  </a:cubicBezTo>
                  <a:cubicBezTo>
                    <a:pt x="2380" y="1868"/>
                    <a:pt x="2378" y="1862"/>
                    <a:pt x="2386" y="1862"/>
                  </a:cubicBezTo>
                  <a:cubicBezTo>
                    <a:pt x="2392" y="1862"/>
                    <a:pt x="2403" y="1865"/>
                    <a:pt x="2417" y="1870"/>
                  </a:cubicBezTo>
                  <a:cubicBezTo>
                    <a:pt x="2420" y="1871"/>
                    <a:pt x="2422" y="1871"/>
                    <a:pt x="2424" y="1871"/>
                  </a:cubicBezTo>
                  <a:cubicBezTo>
                    <a:pt x="2432" y="1871"/>
                    <a:pt x="2421" y="1859"/>
                    <a:pt x="2411" y="1849"/>
                  </a:cubicBezTo>
                  <a:lnTo>
                    <a:pt x="2411" y="1849"/>
                  </a:lnTo>
                  <a:cubicBezTo>
                    <a:pt x="2419" y="1852"/>
                    <a:pt x="2426" y="1854"/>
                    <a:pt x="2431" y="1854"/>
                  </a:cubicBezTo>
                  <a:cubicBezTo>
                    <a:pt x="2447" y="1854"/>
                    <a:pt x="2444" y="1837"/>
                    <a:pt x="2422" y="1820"/>
                  </a:cubicBezTo>
                  <a:lnTo>
                    <a:pt x="2422" y="1820"/>
                  </a:lnTo>
                  <a:cubicBezTo>
                    <a:pt x="2428" y="1822"/>
                    <a:pt x="2435" y="1822"/>
                    <a:pt x="2441" y="1822"/>
                  </a:cubicBezTo>
                  <a:lnTo>
                    <a:pt x="2441" y="1810"/>
                  </a:lnTo>
                  <a:cubicBezTo>
                    <a:pt x="2441" y="1810"/>
                    <a:pt x="2465" y="1810"/>
                    <a:pt x="2465" y="1798"/>
                  </a:cubicBezTo>
                  <a:cubicBezTo>
                    <a:pt x="2477" y="1786"/>
                    <a:pt x="2465" y="1786"/>
                    <a:pt x="2465" y="1775"/>
                  </a:cubicBezTo>
                  <a:cubicBezTo>
                    <a:pt x="2465" y="1775"/>
                    <a:pt x="2477" y="1763"/>
                    <a:pt x="2489" y="1763"/>
                  </a:cubicBezTo>
                  <a:cubicBezTo>
                    <a:pt x="2489" y="1763"/>
                    <a:pt x="2513" y="1751"/>
                    <a:pt x="2513" y="1739"/>
                  </a:cubicBezTo>
                  <a:cubicBezTo>
                    <a:pt x="2513" y="1727"/>
                    <a:pt x="2489" y="1715"/>
                    <a:pt x="2489" y="1715"/>
                  </a:cubicBezTo>
                  <a:lnTo>
                    <a:pt x="2525" y="1715"/>
                  </a:lnTo>
                  <a:cubicBezTo>
                    <a:pt x="2536" y="1703"/>
                    <a:pt x="2513" y="1691"/>
                    <a:pt x="2513" y="1691"/>
                  </a:cubicBezTo>
                  <a:cubicBezTo>
                    <a:pt x="2501" y="1679"/>
                    <a:pt x="2453" y="1667"/>
                    <a:pt x="2477" y="1667"/>
                  </a:cubicBezTo>
                  <a:lnTo>
                    <a:pt x="2525" y="1667"/>
                  </a:lnTo>
                  <a:cubicBezTo>
                    <a:pt x="2548" y="1667"/>
                    <a:pt x="2477" y="1632"/>
                    <a:pt x="2513" y="1632"/>
                  </a:cubicBezTo>
                  <a:cubicBezTo>
                    <a:pt x="2560" y="1632"/>
                    <a:pt x="2536" y="1608"/>
                    <a:pt x="2536" y="1596"/>
                  </a:cubicBezTo>
                  <a:lnTo>
                    <a:pt x="2536" y="1572"/>
                  </a:lnTo>
                  <a:cubicBezTo>
                    <a:pt x="2536" y="1560"/>
                    <a:pt x="2572" y="1560"/>
                    <a:pt x="2572" y="1560"/>
                  </a:cubicBezTo>
                  <a:cubicBezTo>
                    <a:pt x="2560" y="1560"/>
                    <a:pt x="2548" y="1560"/>
                    <a:pt x="2536" y="1548"/>
                  </a:cubicBezTo>
                  <a:cubicBezTo>
                    <a:pt x="2536" y="1548"/>
                    <a:pt x="2536" y="1536"/>
                    <a:pt x="2536" y="1536"/>
                  </a:cubicBezTo>
                  <a:cubicBezTo>
                    <a:pt x="2536" y="1536"/>
                    <a:pt x="2560" y="1525"/>
                    <a:pt x="2584" y="1525"/>
                  </a:cubicBezTo>
                  <a:cubicBezTo>
                    <a:pt x="2501" y="1501"/>
                    <a:pt x="2596" y="1513"/>
                    <a:pt x="2596" y="1501"/>
                  </a:cubicBezTo>
                  <a:cubicBezTo>
                    <a:pt x="2584" y="1489"/>
                    <a:pt x="2548" y="1489"/>
                    <a:pt x="2548" y="1477"/>
                  </a:cubicBezTo>
                  <a:cubicBezTo>
                    <a:pt x="2548" y="1465"/>
                    <a:pt x="2572" y="1465"/>
                    <a:pt x="2572" y="1465"/>
                  </a:cubicBezTo>
                  <a:cubicBezTo>
                    <a:pt x="2584" y="1453"/>
                    <a:pt x="2548" y="1441"/>
                    <a:pt x="2572" y="1429"/>
                  </a:cubicBezTo>
                  <a:cubicBezTo>
                    <a:pt x="2584" y="1417"/>
                    <a:pt x="2584" y="1417"/>
                    <a:pt x="2584" y="1405"/>
                  </a:cubicBezTo>
                  <a:cubicBezTo>
                    <a:pt x="2584" y="1394"/>
                    <a:pt x="2572" y="1382"/>
                    <a:pt x="2572" y="1382"/>
                  </a:cubicBezTo>
                  <a:cubicBezTo>
                    <a:pt x="2572" y="1382"/>
                    <a:pt x="2644" y="1358"/>
                    <a:pt x="2620" y="1334"/>
                  </a:cubicBezTo>
                  <a:cubicBezTo>
                    <a:pt x="2611" y="1325"/>
                    <a:pt x="2605" y="1323"/>
                    <a:pt x="2602" y="1323"/>
                  </a:cubicBezTo>
                  <a:cubicBezTo>
                    <a:pt x="2598" y="1323"/>
                    <a:pt x="2597" y="1326"/>
                    <a:pt x="2596" y="1326"/>
                  </a:cubicBezTo>
                  <a:cubicBezTo>
                    <a:pt x="2596" y="1326"/>
                    <a:pt x="2596" y="1325"/>
                    <a:pt x="2596" y="1322"/>
                  </a:cubicBezTo>
                  <a:cubicBezTo>
                    <a:pt x="2608" y="1322"/>
                    <a:pt x="2608" y="1322"/>
                    <a:pt x="2620" y="1310"/>
                  </a:cubicBezTo>
                  <a:lnTo>
                    <a:pt x="2596" y="1310"/>
                  </a:lnTo>
                  <a:cubicBezTo>
                    <a:pt x="2596" y="1310"/>
                    <a:pt x="2656" y="1251"/>
                    <a:pt x="2596" y="1227"/>
                  </a:cubicBezTo>
                  <a:cubicBezTo>
                    <a:pt x="2560" y="1263"/>
                    <a:pt x="2584" y="1274"/>
                    <a:pt x="2560" y="1274"/>
                  </a:cubicBezTo>
                  <a:cubicBezTo>
                    <a:pt x="2536" y="1269"/>
                    <a:pt x="2513" y="1266"/>
                    <a:pt x="2489" y="1266"/>
                  </a:cubicBezTo>
                  <a:cubicBezTo>
                    <a:pt x="2486" y="1266"/>
                    <a:pt x="2484" y="1266"/>
                    <a:pt x="2482" y="1266"/>
                  </a:cubicBezTo>
                  <a:lnTo>
                    <a:pt x="2482" y="1266"/>
                  </a:lnTo>
                  <a:cubicBezTo>
                    <a:pt x="2485" y="1262"/>
                    <a:pt x="2483" y="1260"/>
                    <a:pt x="2471" y="1260"/>
                  </a:cubicBezTo>
                  <a:cubicBezTo>
                    <a:pt x="2465" y="1260"/>
                    <a:pt x="2457" y="1261"/>
                    <a:pt x="2446" y="1262"/>
                  </a:cubicBezTo>
                  <a:lnTo>
                    <a:pt x="2446" y="1262"/>
                  </a:lnTo>
                  <a:cubicBezTo>
                    <a:pt x="2465" y="1257"/>
                    <a:pt x="2467" y="1226"/>
                    <a:pt x="2489" y="1215"/>
                  </a:cubicBezTo>
                  <a:cubicBezTo>
                    <a:pt x="2525" y="1215"/>
                    <a:pt x="2489" y="1215"/>
                    <a:pt x="2489" y="1203"/>
                  </a:cubicBezTo>
                  <a:cubicBezTo>
                    <a:pt x="2489" y="1191"/>
                    <a:pt x="2489" y="1191"/>
                    <a:pt x="2489" y="1191"/>
                  </a:cubicBezTo>
                  <a:cubicBezTo>
                    <a:pt x="2477" y="1155"/>
                    <a:pt x="2465" y="1132"/>
                    <a:pt x="2465" y="1096"/>
                  </a:cubicBezTo>
                  <a:cubicBezTo>
                    <a:pt x="2465" y="1084"/>
                    <a:pt x="2477" y="1065"/>
                    <a:pt x="2478" y="1054"/>
                  </a:cubicBezTo>
                  <a:lnTo>
                    <a:pt x="2478" y="1054"/>
                  </a:lnTo>
                  <a:cubicBezTo>
                    <a:pt x="2479" y="1054"/>
                    <a:pt x="2479" y="1054"/>
                    <a:pt x="2480" y="1054"/>
                  </a:cubicBezTo>
                  <a:cubicBezTo>
                    <a:pt x="2485" y="1054"/>
                    <a:pt x="2489" y="1052"/>
                    <a:pt x="2489" y="1048"/>
                  </a:cubicBezTo>
                  <a:cubicBezTo>
                    <a:pt x="2489" y="1048"/>
                    <a:pt x="2489" y="1036"/>
                    <a:pt x="2477" y="1036"/>
                  </a:cubicBezTo>
                  <a:cubicBezTo>
                    <a:pt x="2464" y="1036"/>
                    <a:pt x="2454" y="1040"/>
                    <a:pt x="2450" y="1043"/>
                  </a:cubicBezTo>
                  <a:lnTo>
                    <a:pt x="2450" y="1043"/>
                  </a:lnTo>
                  <a:cubicBezTo>
                    <a:pt x="2456" y="1042"/>
                    <a:pt x="2460" y="1042"/>
                    <a:pt x="2464" y="1042"/>
                  </a:cubicBezTo>
                  <a:cubicBezTo>
                    <a:pt x="2476" y="1042"/>
                    <a:pt x="2479" y="1047"/>
                    <a:pt x="2478" y="1054"/>
                  </a:cubicBezTo>
                  <a:lnTo>
                    <a:pt x="2478" y="1054"/>
                  </a:lnTo>
                  <a:cubicBezTo>
                    <a:pt x="2468" y="1053"/>
                    <a:pt x="2453" y="1048"/>
                    <a:pt x="2453" y="1048"/>
                  </a:cubicBezTo>
                  <a:cubicBezTo>
                    <a:pt x="2448" y="1048"/>
                    <a:pt x="2447" y="1046"/>
                    <a:pt x="2450" y="1043"/>
                  </a:cubicBezTo>
                  <a:lnTo>
                    <a:pt x="2450" y="1043"/>
                  </a:lnTo>
                  <a:cubicBezTo>
                    <a:pt x="2445" y="1044"/>
                    <a:pt x="2438" y="1046"/>
                    <a:pt x="2429" y="1048"/>
                  </a:cubicBezTo>
                  <a:lnTo>
                    <a:pt x="2382" y="1048"/>
                  </a:lnTo>
                  <a:cubicBezTo>
                    <a:pt x="2405" y="1036"/>
                    <a:pt x="2417" y="1024"/>
                    <a:pt x="2429" y="1024"/>
                  </a:cubicBezTo>
                  <a:lnTo>
                    <a:pt x="2536" y="1001"/>
                  </a:lnTo>
                  <a:lnTo>
                    <a:pt x="2513" y="1001"/>
                  </a:lnTo>
                  <a:cubicBezTo>
                    <a:pt x="2513" y="989"/>
                    <a:pt x="2513" y="989"/>
                    <a:pt x="2513" y="989"/>
                  </a:cubicBezTo>
                  <a:cubicBezTo>
                    <a:pt x="2513" y="977"/>
                    <a:pt x="2513" y="965"/>
                    <a:pt x="2525" y="953"/>
                  </a:cubicBezTo>
                  <a:lnTo>
                    <a:pt x="2525" y="953"/>
                  </a:lnTo>
                  <a:cubicBezTo>
                    <a:pt x="2514" y="956"/>
                    <a:pt x="2508" y="956"/>
                    <a:pt x="2504" y="956"/>
                  </a:cubicBezTo>
                  <a:cubicBezTo>
                    <a:pt x="2493" y="956"/>
                    <a:pt x="2499" y="950"/>
                    <a:pt x="2491" y="950"/>
                  </a:cubicBezTo>
                  <a:cubicBezTo>
                    <a:pt x="2489" y="950"/>
                    <a:pt x="2484" y="950"/>
                    <a:pt x="2477" y="953"/>
                  </a:cubicBezTo>
                  <a:cubicBezTo>
                    <a:pt x="2453" y="959"/>
                    <a:pt x="2435" y="962"/>
                    <a:pt x="2428" y="962"/>
                  </a:cubicBezTo>
                  <a:cubicBezTo>
                    <a:pt x="2420" y="962"/>
                    <a:pt x="2423" y="959"/>
                    <a:pt x="2441" y="953"/>
                  </a:cubicBezTo>
                  <a:cubicBezTo>
                    <a:pt x="2465" y="941"/>
                    <a:pt x="2477" y="929"/>
                    <a:pt x="2489" y="929"/>
                  </a:cubicBezTo>
                  <a:cubicBezTo>
                    <a:pt x="2492" y="926"/>
                    <a:pt x="2494" y="922"/>
                    <a:pt x="2494" y="919"/>
                  </a:cubicBezTo>
                  <a:lnTo>
                    <a:pt x="2494" y="919"/>
                  </a:lnTo>
                  <a:cubicBezTo>
                    <a:pt x="2503" y="918"/>
                    <a:pt x="2513" y="914"/>
                    <a:pt x="2513" y="905"/>
                  </a:cubicBezTo>
                  <a:lnTo>
                    <a:pt x="2513" y="905"/>
                  </a:lnTo>
                  <a:cubicBezTo>
                    <a:pt x="2497" y="908"/>
                    <a:pt x="2489" y="911"/>
                    <a:pt x="2484" y="913"/>
                  </a:cubicBezTo>
                  <a:lnTo>
                    <a:pt x="2484" y="913"/>
                  </a:lnTo>
                  <a:cubicBezTo>
                    <a:pt x="2482" y="913"/>
                    <a:pt x="2479" y="915"/>
                    <a:pt x="2477" y="917"/>
                  </a:cubicBezTo>
                  <a:cubicBezTo>
                    <a:pt x="2465" y="917"/>
                    <a:pt x="2465" y="917"/>
                    <a:pt x="2465" y="905"/>
                  </a:cubicBezTo>
                  <a:cubicBezTo>
                    <a:pt x="2465" y="899"/>
                    <a:pt x="2468" y="899"/>
                    <a:pt x="2472" y="899"/>
                  </a:cubicBezTo>
                  <a:cubicBezTo>
                    <a:pt x="2477" y="899"/>
                    <a:pt x="2483" y="899"/>
                    <a:pt x="2489" y="893"/>
                  </a:cubicBezTo>
                  <a:cubicBezTo>
                    <a:pt x="2513" y="882"/>
                    <a:pt x="2441" y="882"/>
                    <a:pt x="2465" y="858"/>
                  </a:cubicBezTo>
                  <a:cubicBezTo>
                    <a:pt x="2465" y="854"/>
                    <a:pt x="2460" y="852"/>
                    <a:pt x="2453" y="852"/>
                  </a:cubicBezTo>
                  <a:cubicBezTo>
                    <a:pt x="2443" y="852"/>
                    <a:pt x="2430" y="855"/>
                    <a:pt x="2423" y="856"/>
                  </a:cubicBezTo>
                  <a:lnTo>
                    <a:pt x="2423" y="856"/>
                  </a:lnTo>
                  <a:cubicBezTo>
                    <a:pt x="2436" y="851"/>
                    <a:pt x="2453" y="834"/>
                    <a:pt x="2453" y="834"/>
                  </a:cubicBezTo>
                  <a:lnTo>
                    <a:pt x="2453" y="834"/>
                  </a:lnTo>
                  <a:cubicBezTo>
                    <a:pt x="2441" y="834"/>
                    <a:pt x="2417" y="846"/>
                    <a:pt x="2405" y="846"/>
                  </a:cubicBezTo>
                  <a:lnTo>
                    <a:pt x="2465" y="810"/>
                  </a:lnTo>
                  <a:cubicBezTo>
                    <a:pt x="2429" y="810"/>
                    <a:pt x="2417" y="810"/>
                    <a:pt x="2429" y="798"/>
                  </a:cubicBezTo>
                  <a:cubicBezTo>
                    <a:pt x="2441" y="786"/>
                    <a:pt x="2429" y="774"/>
                    <a:pt x="2429" y="774"/>
                  </a:cubicBezTo>
                  <a:cubicBezTo>
                    <a:pt x="2425" y="770"/>
                    <a:pt x="2421" y="769"/>
                    <a:pt x="2418" y="769"/>
                  </a:cubicBezTo>
                  <a:cubicBezTo>
                    <a:pt x="2411" y="769"/>
                    <a:pt x="2405" y="774"/>
                    <a:pt x="2405" y="774"/>
                  </a:cubicBezTo>
                  <a:lnTo>
                    <a:pt x="2405" y="763"/>
                  </a:lnTo>
                  <a:cubicBezTo>
                    <a:pt x="2405" y="759"/>
                    <a:pt x="2405" y="757"/>
                    <a:pt x="2405" y="757"/>
                  </a:cubicBezTo>
                  <a:cubicBezTo>
                    <a:pt x="2404" y="757"/>
                    <a:pt x="2402" y="763"/>
                    <a:pt x="2394" y="763"/>
                  </a:cubicBezTo>
                  <a:cubicBezTo>
                    <a:pt x="2370" y="763"/>
                    <a:pt x="2394" y="739"/>
                    <a:pt x="2394" y="727"/>
                  </a:cubicBezTo>
                  <a:cubicBezTo>
                    <a:pt x="2394" y="727"/>
                    <a:pt x="2394" y="703"/>
                    <a:pt x="2382" y="703"/>
                  </a:cubicBezTo>
                  <a:cubicBezTo>
                    <a:pt x="2374" y="703"/>
                    <a:pt x="2355" y="714"/>
                    <a:pt x="2351" y="714"/>
                  </a:cubicBezTo>
                  <a:cubicBezTo>
                    <a:pt x="2349" y="714"/>
                    <a:pt x="2350" y="711"/>
                    <a:pt x="2358" y="703"/>
                  </a:cubicBezTo>
                  <a:cubicBezTo>
                    <a:pt x="2373" y="688"/>
                    <a:pt x="2378" y="678"/>
                    <a:pt x="2375" y="678"/>
                  </a:cubicBezTo>
                  <a:lnTo>
                    <a:pt x="2375" y="678"/>
                  </a:lnTo>
                  <a:cubicBezTo>
                    <a:pt x="2373" y="678"/>
                    <a:pt x="2367" y="682"/>
                    <a:pt x="2358" y="691"/>
                  </a:cubicBezTo>
                  <a:cubicBezTo>
                    <a:pt x="2348" y="701"/>
                    <a:pt x="2340" y="705"/>
                    <a:pt x="2335" y="705"/>
                  </a:cubicBezTo>
                  <a:cubicBezTo>
                    <a:pt x="2328" y="705"/>
                    <a:pt x="2327" y="698"/>
                    <a:pt x="2334" y="691"/>
                  </a:cubicBezTo>
                  <a:cubicBezTo>
                    <a:pt x="2346" y="679"/>
                    <a:pt x="2370" y="667"/>
                    <a:pt x="2346" y="667"/>
                  </a:cubicBezTo>
                  <a:cubicBezTo>
                    <a:pt x="2340" y="664"/>
                    <a:pt x="2333" y="663"/>
                    <a:pt x="2327" y="662"/>
                  </a:cubicBezTo>
                  <a:lnTo>
                    <a:pt x="2327" y="662"/>
                  </a:lnTo>
                  <a:cubicBezTo>
                    <a:pt x="2334" y="659"/>
                    <a:pt x="2341" y="653"/>
                    <a:pt x="2346" y="643"/>
                  </a:cubicBezTo>
                  <a:cubicBezTo>
                    <a:pt x="2346" y="639"/>
                    <a:pt x="2342" y="638"/>
                    <a:pt x="2337" y="638"/>
                  </a:cubicBezTo>
                  <a:cubicBezTo>
                    <a:pt x="2326" y="638"/>
                    <a:pt x="2310" y="643"/>
                    <a:pt x="2310" y="643"/>
                  </a:cubicBezTo>
                  <a:cubicBezTo>
                    <a:pt x="2298" y="632"/>
                    <a:pt x="2298" y="632"/>
                    <a:pt x="2310" y="620"/>
                  </a:cubicBezTo>
                  <a:cubicBezTo>
                    <a:pt x="2310" y="608"/>
                    <a:pt x="2322" y="596"/>
                    <a:pt x="2310" y="596"/>
                  </a:cubicBezTo>
                  <a:cubicBezTo>
                    <a:pt x="2298" y="584"/>
                    <a:pt x="2298" y="572"/>
                    <a:pt x="2286" y="572"/>
                  </a:cubicBezTo>
                  <a:cubicBezTo>
                    <a:pt x="2278" y="572"/>
                    <a:pt x="2265" y="577"/>
                    <a:pt x="2261" y="577"/>
                  </a:cubicBezTo>
                  <a:cubicBezTo>
                    <a:pt x="2259" y="577"/>
                    <a:pt x="2259" y="576"/>
                    <a:pt x="2263" y="572"/>
                  </a:cubicBezTo>
                  <a:cubicBezTo>
                    <a:pt x="2275" y="548"/>
                    <a:pt x="2275" y="536"/>
                    <a:pt x="2263" y="524"/>
                  </a:cubicBezTo>
                  <a:cubicBezTo>
                    <a:pt x="2251" y="524"/>
                    <a:pt x="2239" y="548"/>
                    <a:pt x="2227" y="548"/>
                  </a:cubicBezTo>
                  <a:cubicBezTo>
                    <a:pt x="2263" y="521"/>
                    <a:pt x="2251" y="508"/>
                    <a:pt x="2234" y="508"/>
                  </a:cubicBezTo>
                  <a:cubicBezTo>
                    <a:pt x="2228" y="508"/>
                    <a:pt x="2221" y="510"/>
                    <a:pt x="2215" y="512"/>
                  </a:cubicBezTo>
                  <a:cubicBezTo>
                    <a:pt x="2208" y="516"/>
                    <a:pt x="2203" y="517"/>
                    <a:pt x="2200" y="517"/>
                  </a:cubicBezTo>
                  <a:cubicBezTo>
                    <a:pt x="2193" y="517"/>
                    <a:pt x="2198" y="509"/>
                    <a:pt x="2215" y="501"/>
                  </a:cubicBezTo>
                  <a:cubicBezTo>
                    <a:pt x="2239" y="477"/>
                    <a:pt x="2239" y="489"/>
                    <a:pt x="2239" y="477"/>
                  </a:cubicBezTo>
                  <a:cubicBezTo>
                    <a:pt x="2243" y="473"/>
                    <a:pt x="2243" y="471"/>
                    <a:pt x="2241" y="471"/>
                  </a:cubicBezTo>
                  <a:lnTo>
                    <a:pt x="2241" y="471"/>
                  </a:lnTo>
                  <a:cubicBezTo>
                    <a:pt x="2237" y="471"/>
                    <a:pt x="2227" y="477"/>
                    <a:pt x="2227" y="477"/>
                  </a:cubicBezTo>
                  <a:cubicBezTo>
                    <a:pt x="2215" y="477"/>
                    <a:pt x="2203" y="477"/>
                    <a:pt x="2215" y="453"/>
                  </a:cubicBezTo>
                  <a:cubicBezTo>
                    <a:pt x="2219" y="445"/>
                    <a:pt x="2218" y="442"/>
                    <a:pt x="2214" y="442"/>
                  </a:cubicBezTo>
                  <a:cubicBezTo>
                    <a:pt x="2207" y="442"/>
                    <a:pt x="2191" y="453"/>
                    <a:pt x="2191" y="453"/>
                  </a:cubicBezTo>
                  <a:cubicBezTo>
                    <a:pt x="2179" y="453"/>
                    <a:pt x="2179" y="429"/>
                    <a:pt x="2155" y="429"/>
                  </a:cubicBezTo>
                  <a:cubicBezTo>
                    <a:pt x="2152" y="433"/>
                    <a:pt x="2148" y="434"/>
                    <a:pt x="2145" y="434"/>
                  </a:cubicBezTo>
                  <a:cubicBezTo>
                    <a:pt x="2138" y="434"/>
                    <a:pt x="2132" y="426"/>
                    <a:pt x="2132" y="417"/>
                  </a:cubicBezTo>
                  <a:cubicBezTo>
                    <a:pt x="2132" y="408"/>
                    <a:pt x="2132" y="390"/>
                    <a:pt x="2119" y="390"/>
                  </a:cubicBezTo>
                  <a:cubicBezTo>
                    <a:pt x="2116" y="390"/>
                    <a:pt x="2112" y="391"/>
                    <a:pt x="2108" y="393"/>
                  </a:cubicBezTo>
                  <a:cubicBezTo>
                    <a:pt x="2103" y="395"/>
                    <a:pt x="2099" y="396"/>
                    <a:pt x="2097" y="396"/>
                  </a:cubicBezTo>
                  <a:cubicBezTo>
                    <a:pt x="2081" y="396"/>
                    <a:pt x="2108" y="368"/>
                    <a:pt x="2108" y="358"/>
                  </a:cubicBezTo>
                  <a:lnTo>
                    <a:pt x="2096" y="358"/>
                  </a:lnTo>
                  <a:cubicBezTo>
                    <a:pt x="2084" y="358"/>
                    <a:pt x="2084" y="346"/>
                    <a:pt x="2072" y="346"/>
                  </a:cubicBezTo>
                  <a:cubicBezTo>
                    <a:pt x="2064" y="346"/>
                    <a:pt x="2056" y="351"/>
                    <a:pt x="2052" y="351"/>
                  </a:cubicBezTo>
                  <a:cubicBezTo>
                    <a:pt x="2050" y="351"/>
                    <a:pt x="2048" y="350"/>
                    <a:pt x="2048" y="346"/>
                  </a:cubicBezTo>
                  <a:cubicBezTo>
                    <a:pt x="2056" y="338"/>
                    <a:pt x="2053" y="313"/>
                    <a:pt x="2043" y="313"/>
                  </a:cubicBezTo>
                  <a:cubicBezTo>
                    <a:pt x="2040" y="313"/>
                    <a:pt x="2037" y="315"/>
                    <a:pt x="2032" y="321"/>
                  </a:cubicBezTo>
                  <a:lnTo>
                    <a:pt x="2032" y="321"/>
                  </a:lnTo>
                  <a:cubicBezTo>
                    <a:pt x="2044" y="294"/>
                    <a:pt x="2020" y="282"/>
                    <a:pt x="1998" y="282"/>
                  </a:cubicBezTo>
                  <a:cubicBezTo>
                    <a:pt x="1990" y="282"/>
                    <a:pt x="1982" y="283"/>
                    <a:pt x="1977" y="286"/>
                  </a:cubicBezTo>
                  <a:cubicBezTo>
                    <a:pt x="1975" y="287"/>
                    <a:pt x="1974" y="287"/>
                    <a:pt x="1973" y="287"/>
                  </a:cubicBezTo>
                  <a:cubicBezTo>
                    <a:pt x="1962" y="287"/>
                    <a:pt x="1985" y="242"/>
                    <a:pt x="1977" y="242"/>
                  </a:cubicBezTo>
                  <a:lnTo>
                    <a:pt x="1977" y="242"/>
                  </a:lnTo>
                  <a:cubicBezTo>
                    <a:pt x="1975" y="242"/>
                    <a:pt x="1971" y="244"/>
                    <a:pt x="1965" y="251"/>
                  </a:cubicBezTo>
                  <a:cubicBezTo>
                    <a:pt x="1950" y="266"/>
                    <a:pt x="1940" y="281"/>
                    <a:pt x="1934" y="281"/>
                  </a:cubicBezTo>
                  <a:cubicBezTo>
                    <a:pt x="1931" y="281"/>
                    <a:pt x="1929" y="276"/>
                    <a:pt x="1929" y="262"/>
                  </a:cubicBezTo>
                  <a:cubicBezTo>
                    <a:pt x="1929" y="262"/>
                    <a:pt x="1921" y="258"/>
                    <a:pt x="1914" y="257"/>
                  </a:cubicBezTo>
                  <a:lnTo>
                    <a:pt x="1914" y="257"/>
                  </a:lnTo>
                  <a:cubicBezTo>
                    <a:pt x="1916" y="254"/>
                    <a:pt x="1917" y="251"/>
                    <a:pt x="1917" y="251"/>
                  </a:cubicBezTo>
                  <a:cubicBezTo>
                    <a:pt x="1917" y="239"/>
                    <a:pt x="1917" y="239"/>
                    <a:pt x="1905" y="239"/>
                  </a:cubicBezTo>
                  <a:cubicBezTo>
                    <a:pt x="1905" y="227"/>
                    <a:pt x="1905" y="203"/>
                    <a:pt x="1894" y="203"/>
                  </a:cubicBezTo>
                  <a:cubicBezTo>
                    <a:pt x="1882" y="227"/>
                    <a:pt x="1870" y="262"/>
                    <a:pt x="1846" y="286"/>
                  </a:cubicBezTo>
                  <a:cubicBezTo>
                    <a:pt x="1834" y="286"/>
                    <a:pt x="1858" y="251"/>
                    <a:pt x="1870" y="239"/>
                  </a:cubicBezTo>
                  <a:cubicBezTo>
                    <a:pt x="1870" y="227"/>
                    <a:pt x="1858" y="227"/>
                    <a:pt x="1858" y="215"/>
                  </a:cubicBezTo>
                  <a:cubicBezTo>
                    <a:pt x="1858" y="215"/>
                    <a:pt x="1858" y="198"/>
                    <a:pt x="1858" y="191"/>
                  </a:cubicBezTo>
                  <a:cubicBezTo>
                    <a:pt x="1858" y="191"/>
                    <a:pt x="1843" y="206"/>
                    <a:pt x="1836" y="206"/>
                  </a:cubicBezTo>
                  <a:cubicBezTo>
                    <a:pt x="1835" y="206"/>
                    <a:pt x="1834" y="205"/>
                    <a:pt x="1834" y="203"/>
                  </a:cubicBezTo>
                  <a:cubicBezTo>
                    <a:pt x="1834" y="191"/>
                    <a:pt x="1834" y="167"/>
                    <a:pt x="1822" y="155"/>
                  </a:cubicBezTo>
                  <a:cubicBezTo>
                    <a:pt x="1822" y="163"/>
                    <a:pt x="1817" y="166"/>
                    <a:pt x="1809" y="166"/>
                  </a:cubicBezTo>
                  <a:cubicBezTo>
                    <a:pt x="1794" y="166"/>
                    <a:pt x="1770" y="155"/>
                    <a:pt x="1763" y="155"/>
                  </a:cubicBezTo>
                  <a:cubicBezTo>
                    <a:pt x="1763" y="155"/>
                    <a:pt x="1763" y="191"/>
                    <a:pt x="1751" y="203"/>
                  </a:cubicBezTo>
                  <a:cubicBezTo>
                    <a:pt x="1749" y="204"/>
                    <a:pt x="1748" y="205"/>
                    <a:pt x="1748" y="205"/>
                  </a:cubicBezTo>
                  <a:cubicBezTo>
                    <a:pt x="1743" y="205"/>
                    <a:pt x="1747" y="182"/>
                    <a:pt x="1749" y="167"/>
                  </a:cubicBezTo>
                  <a:lnTo>
                    <a:pt x="1749" y="167"/>
                  </a:lnTo>
                  <a:cubicBezTo>
                    <a:pt x="1746" y="174"/>
                    <a:pt x="1741" y="181"/>
                    <a:pt x="1740" y="181"/>
                  </a:cubicBezTo>
                  <a:cubicBezTo>
                    <a:pt x="1739" y="181"/>
                    <a:pt x="1739" y="180"/>
                    <a:pt x="1739" y="179"/>
                  </a:cubicBezTo>
                  <a:cubicBezTo>
                    <a:pt x="1739" y="167"/>
                    <a:pt x="1751" y="143"/>
                    <a:pt x="1751" y="131"/>
                  </a:cubicBezTo>
                  <a:lnTo>
                    <a:pt x="1751" y="131"/>
                  </a:lnTo>
                  <a:cubicBezTo>
                    <a:pt x="1751" y="132"/>
                    <a:pt x="1732" y="169"/>
                    <a:pt x="1719" y="169"/>
                  </a:cubicBezTo>
                  <a:cubicBezTo>
                    <a:pt x="1718" y="169"/>
                    <a:pt x="1716" y="169"/>
                    <a:pt x="1715" y="167"/>
                  </a:cubicBezTo>
                  <a:cubicBezTo>
                    <a:pt x="1715" y="161"/>
                    <a:pt x="1715" y="148"/>
                    <a:pt x="1715" y="139"/>
                  </a:cubicBezTo>
                  <a:lnTo>
                    <a:pt x="1715" y="139"/>
                  </a:lnTo>
                  <a:cubicBezTo>
                    <a:pt x="1718" y="129"/>
                    <a:pt x="1720" y="120"/>
                    <a:pt x="1715" y="120"/>
                  </a:cubicBezTo>
                  <a:cubicBezTo>
                    <a:pt x="1709" y="114"/>
                    <a:pt x="1706" y="111"/>
                    <a:pt x="1703" y="111"/>
                  </a:cubicBezTo>
                  <a:cubicBezTo>
                    <a:pt x="1700" y="111"/>
                    <a:pt x="1697" y="114"/>
                    <a:pt x="1691" y="120"/>
                  </a:cubicBezTo>
                  <a:lnTo>
                    <a:pt x="1679" y="131"/>
                  </a:lnTo>
                  <a:cubicBezTo>
                    <a:pt x="1679" y="120"/>
                    <a:pt x="1667" y="120"/>
                    <a:pt x="1655" y="120"/>
                  </a:cubicBezTo>
                  <a:cubicBezTo>
                    <a:pt x="1643" y="120"/>
                    <a:pt x="1632" y="131"/>
                    <a:pt x="1643" y="155"/>
                  </a:cubicBezTo>
                  <a:cubicBezTo>
                    <a:pt x="1647" y="158"/>
                    <a:pt x="1646" y="160"/>
                    <a:pt x="1644" y="160"/>
                  </a:cubicBezTo>
                  <a:cubicBezTo>
                    <a:pt x="1639" y="160"/>
                    <a:pt x="1620" y="149"/>
                    <a:pt x="1620" y="131"/>
                  </a:cubicBezTo>
                  <a:cubicBezTo>
                    <a:pt x="1620" y="105"/>
                    <a:pt x="1620" y="91"/>
                    <a:pt x="1615" y="91"/>
                  </a:cubicBezTo>
                  <a:cubicBezTo>
                    <a:pt x="1613" y="91"/>
                    <a:pt x="1611" y="93"/>
                    <a:pt x="1608" y="96"/>
                  </a:cubicBezTo>
                  <a:cubicBezTo>
                    <a:pt x="1584" y="108"/>
                    <a:pt x="1596" y="120"/>
                    <a:pt x="1584" y="120"/>
                  </a:cubicBezTo>
                  <a:lnTo>
                    <a:pt x="1572" y="120"/>
                  </a:lnTo>
                  <a:cubicBezTo>
                    <a:pt x="1572" y="120"/>
                    <a:pt x="1572" y="120"/>
                    <a:pt x="1572" y="131"/>
                  </a:cubicBezTo>
                  <a:cubicBezTo>
                    <a:pt x="1568" y="135"/>
                    <a:pt x="1564" y="137"/>
                    <a:pt x="1560" y="137"/>
                  </a:cubicBezTo>
                  <a:cubicBezTo>
                    <a:pt x="1552" y="137"/>
                    <a:pt x="1544" y="131"/>
                    <a:pt x="1536" y="131"/>
                  </a:cubicBezTo>
                  <a:cubicBezTo>
                    <a:pt x="1528" y="131"/>
                    <a:pt x="1520" y="142"/>
                    <a:pt x="1516" y="142"/>
                  </a:cubicBezTo>
                  <a:cubicBezTo>
                    <a:pt x="1514" y="142"/>
                    <a:pt x="1513" y="139"/>
                    <a:pt x="1513" y="131"/>
                  </a:cubicBezTo>
                  <a:cubicBezTo>
                    <a:pt x="1513" y="126"/>
                    <a:pt x="1507" y="123"/>
                    <a:pt x="1501" y="123"/>
                  </a:cubicBezTo>
                  <a:cubicBezTo>
                    <a:pt x="1495" y="123"/>
                    <a:pt x="1489" y="126"/>
                    <a:pt x="1489" y="131"/>
                  </a:cubicBezTo>
                  <a:cubicBezTo>
                    <a:pt x="1477" y="143"/>
                    <a:pt x="1489" y="155"/>
                    <a:pt x="1489" y="167"/>
                  </a:cubicBezTo>
                  <a:cubicBezTo>
                    <a:pt x="1489" y="167"/>
                    <a:pt x="1477" y="167"/>
                    <a:pt x="1477" y="155"/>
                  </a:cubicBezTo>
                  <a:cubicBezTo>
                    <a:pt x="1465" y="143"/>
                    <a:pt x="1477" y="131"/>
                    <a:pt x="1465" y="120"/>
                  </a:cubicBezTo>
                  <a:cubicBezTo>
                    <a:pt x="1457" y="120"/>
                    <a:pt x="1454" y="125"/>
                    <a:pt x="1450" y="125"/>
                  </a:cubicBezTo>
                  <a:cubicBezTo>
                    <a:pt x="1448" y="125"/>
                    <a:pt x="1445" y="124"/>
                    <a:pt x="1441" y="120"/>
                  </a:cubicBezTo>
                  <a:cubicBezTo>
                    <a:pt x="1432" y="111"/>
                    <a:pt x="1430" y="83"/>
                    <a:pt x="1425" y="83"/>
                  </a:cubicBezTo>
                  <a:cubicBezTo>
                    <a:pt x="1423" y="83"/>
                    <a:pt x="1420" y="86"/>
                    <a:pt x="1417" y="96"/>
                  </a:cubicBezTo>
                  <a:cubicBezTo>
                    <a:pt x="1417" y="122"/>
                    <a:pt x="1417" y="141"/>
                    <a:pt x="1413" y="141"/>
                  </a:cubicBezTo>
                  <a:cubicBezTo>
                    <a:pt x="1411" y="141"/>
                    <a:pt x="1409" y="138"/>
                    <a:pt x="1405" y="131"/>
                  </a:cubicBezTo>
                  <a:cubicBezTo>
                    <a:pt x="1393" y="108"/>
                    <a:pt x="1405" y="96"/>
                    <a:pt x="1393" y="96"/>
                  </a:cubicBezTo>
                  <a:cubicBezTo>
                    <a:pt x="1387" y="89"/>
                    <a:pt x="1380" y="82"/>
                    <a:pt x="1375" y="82"/>
                  </a:cubicBezTo>
                  <a:cubicBezTo>
                    <a:pt x="1372" y="82"/>
                    <a:pt x="1370" y="86"/>
                    <a:pt x="1370" y="96"/>
                  </a:cubicBezTo>
                  <a:cubicBezTo>
                    <a:pt x="1358" y="108"/>
                    <a:pt x="1370" y="143"/>
                    <a:pt x="1358" y="143"/>
                  </a:cubicBezTo>
                  <a:cubicBezTo>
                    <a:pt x="1358" y="128"/>
                    <a:pt x="1358" y="118"/>
                    <a:pt x="1355" y="112"/>
                  </a:cubicBezTo>
                  <a:lnTo>
                    <a:pt x="1355" y="112"/>
                  </a:lnTo>
                  <a:cubicBezTo>
                    <a:pt x="1352" y="124"/>
                    <a:pt x="1350" y="136"/>
                    <a:pt x="1358" y="143"/>
                  </a:cubicBezTo>
                  <a:cubicBezTo>
                    <a:pt x="1352" y="138"/>
                    <a:pt x="1349" y="132"/>
                    <a:pt x="1348" y="126"/>
                  </a:cubicBezTo>
                  <a:lnTo>
                    <a:pt x="1348" y="126"/>
                  </a:lnTo>
                  <a:lnTo>
                    <a:pt x="1346" y="131"/>
                  </a:lnTo>
                  <a:cubicBezTo>
                    <a:pt x="1346" y="135"/>
                    <a:pt x="1345" y="136"/>
                    <a:pt x="1343" y="136"/>
                  </a:cubicBezTo>
                  <a:cubicBezTo>
                    <a:pt x="1340" y="136"/>
                    <a:pt x="1334" y="128"/>
                    <a:pt x="1334" y="120"/>
                  </a:cubicBezTo>
                  <a:cubicBezTo>
                    <a:pt x="1334" y="108"/>
                    <a:pt x="1310" y="84"/>
                    <a:pt x="1298" y="84"/>
                  </a:cubicBezTo>
                  <a:cubicBezTo>
                    <a:pt x="1290" y="92"/>
                    <a:pt x="1293" y="128"/>
                    <a:pt x="1296" y="149"/>
                  </a:cubicBezTo>
                  <a:lnTo>
                    <a:pt x="1296" y="149"/>
                  </a:lnTo>
                  <a:cubicBezTo>
                    <a:pt x="1294" y="143"/>
                    <a:pt x="1291" y="136"/>
                    <a:pt x="1286" y="131"/>
                  </a:cubicBezTo>
                  <a:cubicBezTo>
                    <a:pt x="1286" y="131"/>
                    <a:pt x="1286" y="120"/>
                    <a:pt x="1274" y="120"/>
                  </a:cubicBezTo>
                  <a:cubicBezTo>
                    <a:pt x="1264" y="120"/>
                    <a:pt x="1244" y="82"/>
                    <a:pt x="1239" y="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0"/>
            <p:cNvSpPr/>
            <p:nvPr/>
          </p:nvSpPr>
          <p:spPr>
            <a:xfrm>
              <a:off x="-2863175" y="544850"/>
              <a:ext cx="57775" cy="57475"/>
            </a:xfrm>
            <a:custGeom>
              <a:avLst/>
              <a:gdLst/>
              <a:ahLst/>
              <a:cxnLst/>
              <a:rect l="l" t="t" r="r" b="b"/>
              <a:pathLst>
                <a:path w="2311" h="2299" extrusionOk="0">
                  <a:moveTo>
                    <a:pt x="1156" y="0"/>
                  </a:moveTo>
                  <a:cubicBezTo>
                    <a:pt x="525" y="0"/>
                    <a:pt x="1" y="512"/>
                    <a:pt x="1" y="1143"/>
                  </a:cubicBezTo>
                  <a:cubicBezTo>
                    <a:pt x="1" y="1786"/>
                    <a:pt x="525" y="2298"/>
                    <a:pt x="1156" y="2298"/>
                  </a:cubicBezTo>
                  <a:cubicBezTo>
                    <a:pt x="1799" y="2298"/>
                    <a:pt x="2311" y="1786"/>
                    <a:pt x="2311" y="1143"/>
                  </a:cubicBezTo>
                  <a:cubicBezTo>
                    <a:pt x="2311" y="512"/>
                    <a:pt x="1799" y="0"/>
                    <a:pt x="1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50"/>
            <p:cNvSpPr/>
            <p:nvPr/>
          </p:nvSpPr>
          <p:spPr>
            <a:xfrm>
              <a:off x="-2867025" y="541875"/>
              <a:ext cx="66675" cy="61925"/>
            </a:xfrm>
            <a:custGeom>
              <a:avLst/>
              <a:gdLst/>
              <a:ahLst/>
              <a:cxnLst/>
              <a:rect l="l" t="t" r="r" b="b"/>
              <a:pathLst>
                <a:path w="2667" h="2477" extrusionOk="0">
                  <a:moveTo>
                    <a:pt x="1167" y="0"/>
                  </a:moveTo>
                  <a:cubicBezTo>
                    <a:pt x="1171" y="28"/>
                    <a:pt x="1175" y="37"/>
                    <a:pt x="1177" y="37"/>
                  </a:cubicBezTo>
                  <a:cubicBezTo>
                    <a:pt x="1183" y="37"/>
                    <a:pt x="1183" y="0"/>
                    <a:pt x="1167" y="0"/>
                  </a:cubicBezTo>
                  <a:close/>
                  <a:moveTo>
                    <a:pt x="1020" y="55"/>
                  </a:moveTo>
                  <a:cubicBezTo>
                    <a:pt x="1014" y="55"/>
                    <a:pt x="1003" y="66"/>
                    <a:pt x="1012" y="83"/>
                  </a:cubicBezTo>
                  <a:lnTo>
                    <a:pt x="1024" y="95"/>
                  </a:lnTo>
                  <a:lnTo>
                    <a:pt x="1024" y="60"/>
                  </a:lnTo>
                  <a:cubicBezTo>
                    <a:pt x="1024" y="56"/>
                    <a:pt x="1022" y="55"/>
                    <a:pt x="1020" y="55"/>
                  </a:cubicBezTo>
                  <a:close/>
                  <a:moveTo>
                    <a:pt x="845" y="119"/>
                  </a:moveTo>
                  <a:cubicBezTo>
                    <a:pt x="845" y="130"/>
                    <a:pt x="845" y="139"/>
                    <a:pt x="847" y="144"/>
                  </a:cubicBezTo>
                  <a:lnTo>
                    <a:pt x="847" y="144"/>
                  </a:lnTo>
                  <a:cubicBezTo>
                    <a:pt x="848" y="139"/>
                    <a:pt x="848" y="131"/>
                    <a:pt x="845" y="119"/>
                  </a:cubicBezTo>
                  <a:close/>
                  <a:moveTo>
                    <a:pt x="860" y="147"/>
                  </a:moveTo>
                  <a:cubicBezTo>
                    <a:pt x="860" y="147"/>
                    <a:pt x="860" y="148"/>
                    <a:pt x="861" y="149"/>
                  </a:cubicBezTo>
                  <a:lnTo>
                    <a:pt x="861" y="149"/>
                  </a:lnTo>
                  <a:cubicBezTo>
                    <a:pt x="861" y="148"/>
                    <a:pt x="861" y="147"/>
                    <a:pt x="860" y="147"/>
                  </a:cubicBezTo>
                  <a:close/>
                  <a:moveTo>
                    <a:pt x="1725" y="136"/>
                  </a:moveTo>
                  <a:cubicBezTo>
                    <a:pt x="1723" y="136"/>
                    <a:pt x="1719" y="156"/>
                    <a:pt x="1722" y="164"/>
                  </a:cubicBezTo>
                  <a:lnTo>
                    <a:pt x="1722" y="164"/>
                  </a:lnTo>
                  <a:cubicBezTo>
                    <a:pt x="1726" y="160"/>
                    <a:pt x="1726" y="151"/>
                    <a:pt x="1726" y="143"/>
                  </a:cubicBezTo>
                  <a:cubicBezTo>
                    <a:pt x="1726" y="138"/>
                    <a:pt x="1726" y="136"/>
                    <a:pt x="1725" y="136"/>
                  </a:cubicBezTo>
                  <a:close/>
                  <a:moveTo>
                    <a:pt x="1765" y="164"/>
                  </a:moveTo>
                  <a:cubicBezTo>
                    <a:pt x="1765" y="164"/>
                    <a:pt x="1764" y="165"/>
                    <a:pt x="1762" y="167"/>
                  </a:cubicBezTo>
                  <a:cubicBezTo>
                    <a:pt x="1759" y="170"/>
                    <a:pt x="1756" y="174"/>
                    <a:pt x="1754" y="180"/>
                  </a:cubicBezTo>
                  <a:lnTo>
                    <a:pt x="1754" y="180"/>
                  </a:lnTo>
                  <a:cubicBezTo>
                    <a:pt x="1759" y="176"/>
                    <a:pt x="1767" y="164"/>
                    <a:pt x="1765" y="164"/>
                  </a:cubicBezTo>
                  <a:close/>
                  <a:moveTo>
                    <a:pt x="452" y="381"/>
                  </a:moveTo>
                  <a:cubicBezTo>
                    <a:pt x="454" y="384"/>
                    <a:pt x="456" y="387"/>
                    <a:pt x="458" y="390"/>
                  </a:cubicBezTo>
                  <a:lnTo>
                    <a:pt x="458" y="390"/>
                  </a:lnTo>
                  <a:cubicBezTo>
                    <a:pt x="456" y="387"/>
                    <a:pt x="455" y="384"/>
                    <a:pt x="452" y="381"/>
                  </a:cubicBezTo>
                  <a:close/>
                  <a:moveTo>
                    <a:pt x="419" y="447"/>
                  </a:moveTo>
                  <a:cubicBezTo>
                    <a:pt x="432" y="456"/>
                    <a:pt x="447" y="464"/>
                    <a:pt x="452" y="464"/>
                  </a:cubicBezTo>
                  <a:cubicBezTo>
                    <a:pt x="443" y="464"/>
                    <a:pt x="425" y="456"/>
                    <a:pt x="419" y="447"/>
                  </a:cubicBezTo>
                  <a:close/>
                  <a:moveTo>
                    <a:pt x="326" y="592"/>
                  </a:moveTo>
                  <a:lnTo>
                    <a:pt x="330" y="601"/>
                  </a:lnTo>
                  <a:lnTo>
                    <a:pt x="330" y="601"/>
                  </a:lnTo>
                  <a:cubicBezTo>
                    <a:pt x="332" y="600"/>
                    <a:pt x="330" y="596"/>
                    <a:pt x="326" y="592"/>
                  </a:cubicBezTo>
                  <a:close/>
                  <a:moveTo>
                    <a:pt x="345" y="607"/>
                  </a:moveTo>
                  <a:cubicBezTo>
                    <a:pt x="351" y="613"/>
                    <a:pt x="351" y="616"/>
                    <a:pt x="348" y="616"/>
                  </a:cubicBezTo>
                  <a:cubicBezTo>
                    <a:pt x="347" y="616"/>
                    <a:pt x="346" y="616"/>
                    <a:pt x="345" y="616"/>
                  </a:cubicBezTo>
                  <a:lnTo>
                    <a:pt x="345" y="616"/>
                  </a:lnTo>
                  <a:cubicBezTo>
                    <a:pt x="345" y="612"/>
                    <a:pt x="345" y="607"/>
                    <a:pt x="345" y="607"/>
                  </a:cubicBezTo>
                  <a:close/>
                  <a:moveTo>
                    <a:pt x="370" y="661"/>
                  </a:moveTo>
                  <a:cubicBezTo>
                    <a:pt x="374" y="665"/>
                    <a:pt x="379" y="667"/>
                    <a:pt x="381" y="667"/>
                  </a:cubicBezTo>
                  <a:cubicBezTo>
                    <a:pt x="376" y="664"/>
                    <a:pt x="373" y="662"/>
                    <a:pt x="370" y="661"/>
                  </a:cubicBezTo>
                  <a:close/>
                  <a:moveTo>
                    <a:pt x="283" y="801"/>
                  </a:moveTo>
                  <a:cubicBezTo>
                    <a:pt x="288" y="806"/>
                    <a:pt x="293" y="810"/>
                    <a:pt x="298" y="810"/>
                  </a:cubicBezTo>
                  <a:cubicBezTo>
                    <a:pt x="291" y="805"/>
                    <a:pt x="286" y="802"/>
                    <a:pt x="283" y="801"/>
                  </a:cubicBezTo>
                  <a:close/>
                  <a:moveTo>
                    <a:pt x="238" y="822"/>
                  </a:moveTo>
                  <a:cubicBezTo>
                    <a:pt x="246" y="822"/>
                    <a:pt x="249" y="827"/>
                    <a:pt x="250" y="830"/>
                  </a:cubicBezTo>
                  <a:lnTo>
                    <a:pt x="250" y="830"/>
                  </a:lnTo>
                  <a:cubicBezTo>
                    <a:pt x="246" y="829"/>
                    <a:pt x="242" y="826"/>
                    <a:pt x="238" y="825"/>
                  </a:cubicBezTo>
                  <a:lnTo>
                    <a:pt x="238" y="825"/>
                  </a:lnTo>
                  <a:lnTo>
                    <a:pt x="238" y="830"/>
                  </a:lnTo>
                  <a:lnTo>
                    <a:pt x="238" y="830"/>
                  </a:lnTo>
                  <a:cubicBezTo>
                    <a:pt x="232" y="825"/>
                    <a:pt x="226" y="822"/>
                    <a:pt x="226" y="822"/>
                  </a:cubicBezTo>
                  <a:lnTo>
                    <a:pt x="226" y="822"/>
                  </a:lnTo>
                  <a:cubicBezTo>
                    <a:pt x="230" y="822"/>
                    <a:pt x="234" y="823"/>
                    <a:pt x="238" y="825"/>
                  </a:cubicBezTo>
                  <a:lnTo>
                    <a:pt x="238" y="825"/>
                  </a:lnTo>
                  <a:lnTo>
                    <a:pt x="238" y="822"/>
                  </a:lnTo>
                  <a:close/>
                  <a:moveTo>
                    <a:pt x="249" y="846"/>
                  </a:moveTo>
                  <a:cubicBezTo>
                    <a:pt x="247" y="846"/>
                    <a:pt x="247" y="848"/>
                    <a:pt x="247" y="850"/>
                  </a:cubicBezTo>
                  <a:lnTo>
                    <a:pt x="247" y="850"/>
                  </a:lnTo>
                  <a:cubicBezTo>
                    <a:pt x="248" y="850"/>
                    <a:pt x="249" y="848"/>
                    <a:pt x="249" y="846"/>
                  </a:cubicBezTo>
                  <a:close/>
                  <a:moveTo>
                    <a:pt x="250" y="838"/>
                  </a:moveTo>
                  <a:cubicBezTo>
                    <a:pt x="250" y="841"/>
                    <a:pt x="250" y="843"/>
                    <a:pt x="249" y="846"/>
                  </a:cubicBezTo>
                  <a:lnTo>
                    <a:pt x="249" y="846"/>
                  </a:lnTo>
                  <a:cubicBezTo>
                    <a:pt x="250" y="845"/>
                    <a:pt x="250" y="845"/>
                    <a:pt x="250" y="845"/>
                  </a:cubicBezTo>
                  <a:lnTo>
                    <a:pt x="250" y="845"/>
                  </a:lnTo>
                  <a:cubicBezTo>
                    <a:pt x="250" y="857"/>
                    <a:pt x="262" y="857"/>
                    <a:pt x="274" y="869"/>
                  </a:cubicBezTo>
                  <a:lnTo>
                    <a:pt x="262" y="845"/>
                  </a:lnTo>
                  <a:cubicBezTo>
                    <a:pt x="262" y="845"/>
                    <a:pt x="257" y="842"/>
                    <a:pt x="250" y="838"/>
                  </a:cubicBezTo>
                  <a:close/>
                  <a:moveTo>
                    <a:pt x="2381" y="869"/>
                  </a:moveTo>
                  <a:cubicBezTo>
                    <a:pt x="2405" y="869"/>
                    <a:pt x="2393" y="869"/>
                    <a:pt x="2405" y="881"/>
                  </a:cubicBezTo>
                  <a:cubicBezTo>
                    <a:pt x="2405" y="893"/>
                    <a:pt x="2396" y="899"/>
                    <a:pt x="2386" y="899"/>
                  </a:cubicBezTo>
                  <a:cubicBezTo>
                    <a:pt x="2375" y="899"/>
                    <a:pt x="2363" y="893"/>
                    <a:pt x="2357" y="881"/>
                  </a:cubicBezTo>
                  <a:cubicBezTo>
                    <a:pt x="2357" y="877"/>
                    <a:pt x="2359" y="876"/>
                    <a:pt x="2361" y="876"/>
                  </a:cubicBezTo>
                  <a:cubicBezTo>
                    <a:pt x="2365" y="876"/>
                    <a:pt x="2373" y="881"/>
                    <a:pt x="2381" y="881"/>
                  </a:cubicBezTo>
                  <a:lnTo>
                    <a:pt x="2381" y="869"/>
                  </a:lnTo>
                  <a:close/>
                  <a:moveTo>
                    <a:pt x="2536" y="965"/>
                  </a:moveTo>
                  <a:cubicBezTo>
                    <a:pt x="2529" y="965"/>
                    <a:pt x="2523" y="966"/>
                    <a:pt x="2520" y="968"/>
                  </a:cubicBezTo>
                  <a:lnTo>
                    <a:pt x="2520" y="968"/>
                  </a:lnTo>
                  <a:cubicBezTo>
                    <a:pt x="2524" y="967"/>
                    <a:pt x="2529" y="966"/>
                    <a:pt x="2536" y="965"/>
                  </a:cubicBezTo>
                  <a:close/>
                  <a:moveTo>
                    <a:pt x="143" y="976"/>
                  </a:moveTo>
                  <a:cubicBezTo>
                    <a:pt x="145" y="976"/>
                    <a:pt x="147" y="977"/>
                    <a:pt x="151" y="978"/>
                  </a:cubicBezTo>
                  <a:lnTo>
                    <a:pt x="151" y="978"/>
                  </a:lnTo>
                  <a:cubicBezTo>
                    <a:pt x="151" y="977"/>
                    <a:pt x="148" y="976"/>
                    <a:pt x="143" y="976"/>
                  </a:cubicBezTo>
                  <a:close/>
                  <a:moveTo>
                    <a:pt x="351" y="995"/>
                  </a:moveTo>
                  <a:cubicBezTo>
                    <a:pt x="344" y="995"/>
                    <a:pt x="333" y="1000"/>
                    <a:pt x="333" y="1000"/>
                  </a:cubicBezTo>
                  <a:cubicBezTo>
                    <a:pt x="333" y="1000"/>
                    <a:pt x="333" y="1012"/>
                    <a:pt x="345" y="1012"/>
                  </a:cubicBezTo>
                  <a:cubicBezTo>
                    <a:pt x="357" y="1012"/>
                    <a:pt x="357" y="1012"/>
                    <a:pt x="357" y="1000"/>
                  </a:cubicBezTo>
                  <a:cubicBezTo>
                    <a:pt x="357" y="996"/>
                    <a:pt x="355" y="995"/>
                    <a:pt x="351" y="995"/>
                  </a:cubicBezTo>
                  <a:close/>
                  <a:moveTo>
                    <a:pt x="140" y="1236"/>
                  </a:moveTo>
                  <a:cubicBezTo>
                    <a:pt x="137" y="1236"/>
                    <a:pt x="134" y="1237"/>
                    <a:pt x="131" y="1238"/>
                  </a:cubicBezTo>
                  <a:cubicBezTo>
                    <a:pt x="113" y="1244"/>
                    <a:pt x="128" y="1244"/>
                    <a:pt x="147" y="1244"/>
                  </a:cubicBezTo>
                  <a:cubicBezTo>
                    <a:pt x="150" y="1244"/>
                    <a:pt x="153" y="1244"/>
                    <a:pt x="156" y="1244"/>
                  </a:cubicBezTo>
                  <a:lnTo>
                    <a:pt x="156" y="1244"/>
                  </a:lnTo>
                  <a:cubicBezTo>
                    <a:pt x="153" y="1241"/>
                    <a:pt x="148" y="1238"/>
                    <a:pt x="143" y="1238"/>
                  </a:cubicBezTo>
                  <a:cubicBezTo>
                    <a:pt x="142" y="1237"/>
                    <a:pt x="141" y="1237"/>
                    <a:pt x="140" y="1236"/>
                  </a:cubicBezTo>
                  <a:close/>
                  <a:moveTo>
                    <a:pt x="156" y="1244"/>
                  </a:moveTo>
                  <a:lnTo>
                    <a:pt x="156" y="1244"/>
                  </a:lnTo>
                  <a:cubicBezTo>
                    <a:pt x="158" y="1249"/>
                    <a:pt x="156" y="1256"/>
                    <a:pt x="143" y="1262"/>
                  </a:cubicBezTo>
                  <a:cubicBezTo>
                    <a:pt x="167" y="1262"/>
                    <a:pt x="191" y="1262"/>
                    <a:pt x="191" y="1250"/>
                  </a:cubicBezTo>
                  <a:cubicBezTo>
                    <a:pt x="191" y="1245"/>
                    <a:pt x="173" y="1244"/>
                    <a:pt x="156" y="1244"/>
                  </a:cubicBezTo>
                  <a:close/>
                  <a:moveTo>
                    <a:pt x="2571" y="1531"/>
                  </a:moveTo>
                  <a:lnTo>
                    <a:pt x="2571" y="1531"/>
                  </a:lnTo>
                  <a:cubicBezTo>
                    <a:pt x="2574" y="1533"/>
                    <a:pt x="2579" y="1534"/>
                    <a:pt x="2584" y="1536"/>
                  </a:cubicBezTo>
                  <a:cubicBezTo>
                    <a:pt x="2579" y="1534"/>
                    <a:pt x="2575" y="1532"/>
                    <a:pt x="2571" y="1531"/>
                  </a:cubicBezTo>
                  <a:close/>
                  <a:moveTo>
                    <a:pt x="250" y="1536"/>
                  </a:moveTo>
                  <a:cubicBezTo>
                    <a:pt x="250" y="1536"/>
                    <a:pt x="214" y="1536"/>
                    <a:pt x="214" y="1548"/>
                  </a:cubicBezTo>
                  <a:cubicBezTo>
                    <a:pt x="214" y="1548"/>
                    <a:pt x="250" y="1536"/>
                    <a:pt x="250" y="1536"/>
                  </a:cubicBezTo>
                  <a:close/>
                  <a:moveTo>
                    <a:pt x="238" y="1560"/>
                  </a:moveTo>
                  <a:cubicBezTo>
                    <a:pt x="238" y="1572"/>
                    <a:pt x="241" y="1578"/>
                    <a:pt x="247" y="1578"/>
                  </a:cubicBezTo>
                  <a:cubicBezTo>
                    <a:pt x="253" y="1578"/>
                    <a:pt x="262" y="1572"/>
                    <a:pt x="274" y="1560"/>
                  </a:cubicBezTo>
                  <a:close/>
                  <a:moveTo>
                    <a:pt x="202" y="1643"/>
                  </a:moveTo>
                  <a:lnTo>
                    <a:pt x="191" y="1667"/>
                  </a:lnTo>
                  <a:cubicBezTo>
                    <a:pt x="191" y="1667"/>
                    <a:pt x="179" y="1655"/>
                    <a:pt x="202" y="1643"/>
                  </a:cubicBezTo>
                  <a:close/>
                  <a:moveTo>
                    <a:pt x="386" y="2188"/>
                  </a:moveTo>
                  <a:cubicBezTo>
                    <a:pt x="386" y="2188"/>
                    <a:pt x="385" y="2188"/>
                    <a:pt x="385" y="2188"/>
                  </a:cubicBezTo>
                  <a:lnTo>
                    <a:pt x="385" y="2188"/>
                  </a:lnTo>
                  <a:cubicBezTo>
                    <a:pt x="383" y="2193"/>
                    <a:pt x="380" y="2198"/>
                    <a:pt x="378" y="2202"/>
                  </a:cubicBezTo>
                  <a:lnTo>
                    <a:pt x="378" y="2202"/>
                  </a:lnTo>
                  <a:cubicBezTo>
                    <a:pt x="385" y="2196"/>
                    <a:pt x="393" y="2191"/>
                    <a:pt x="393" y="2191"/>
                  </a:cubicBezTo>
                  <a:cubicBezTo>
                    <a:pt x="391" y="2189"/>
                    <a:pt x="388" y="2188"/>
                    <a:pt x="386" y="2188"/>
                  </a:cubicBezTo>
                  <a:close/>
                  <a:moveTo>
                    <a:pt x="48" y="1250"/>
                  </a:moveTo>
                  <a:cubicBezTo>
                    <a:pt x="36" y="1250"/>
                    <a:pt x="48" y="1262"/>
                    <a:pt x="48" y="1262"/>
                  </a:cubicBezTo>
                  <a:cubicBezTo>
                    <a:pt x="48" y="1268"/>
                    <a:pt x="54" y="1268"/>
                    <a:pt x="61" y="1268"/>
                  </a:cubicBezTo>
                  <a:cubicBezTo>
                    <a:pt x="68" y="1268"/>
                    <a:pt x="77" y="1268"/>
                    <a:pt x="83" y="1274"/>
                  </a:cubicBezTo>
                  <a:cubicBezTo>
                    <a:pt x="95" y="1286"/>
                    <a:pt x="24" y="1274"/>
                    <a:pt x="48" y="1298"/>
                  </a:cubicBezTo>
                  <a:cubicBezTo>
                    <a:pt x="71" y="1310"/>
                    <a:pt x="95" y="1310"/>
                    <a:pt x="119" y="1310"/>
                  </a:cubicBezTo>
                  <a:lnTo>
                    <a:pt x="48" y="1310"/>
                  </a:lnTo>
                  <a:cubicBezTo>
                    <a:pt x="36" y="1310"/>
                    <a:pt x="0" y="1322"/>
                    <a:pt x="12" y="1334"/>
                  </a:cubicBezTo>
                  <a:cubicBezTo>
                    <a:pt x="16" y="1338"/>
                    <a:pt x="21" y="1339"/>
                    <a:pt x="26" y="1339"/>
                  </a:cubicBezTo>
                  <a:cubicBezTo>
                    <a:pt x="37" y="1339"/>
                    <a:pt x="48" y="1334"/>
                    <a:pt x="48" y="1334"/>
                  </a:cubicBezTo>
                  <a:cubicBezTo>
                    <a:pt x="60" y="1334"/>
                    <a:pt x="48" y="1346"/>
                    <a:pt x="48" y="1357"/>
                  </a:cubicBezTo>
                  <a:cubicBezTo>
                    <a:pt x="48" y="1357"/>
                    <a:pt x="24" y="1369"/>
                    <a:pt x="24" y="1369"/>
                  </a:cubicBezTo>
                  <a:cubicBezTo>
                    <a:pt x="24" y="1381"/>
                    <a:pt x="71" y="1381"/>
                    <a:pt x="60" y="1393"/>
                  </a:cubicBezTo>
                  <a:cubicBezTo>
                    <a:pt x="54" y="1399"/>
                    <a:pt x="39" y="1399"/>
                    <a:pt x="28" y="1399"/>
                  </a:cubicBezTo>
                  <a:cubicBezTo>
                    <a:pt x="18" y="1399"/>
                    <a:pt x="12" y="1399"/>
                    <a:pt x="24" y="1405"/>
                  </a:cubicBezTo>
                  <a:cubicBezTo>
                    <a:pt x="30" y="1411"/>
                    <a:pt x="45" y="1411"/>
                    <a:pt x="58" y="1411"/>
                  </a:cubicBezTo>
                  <a:cubicBezTo>
                    <a:pt x="71" y="1411"/>
                    <a:pt x="83" y="1411"/>
                    <a:pt x="83" y="1417"/>
                  </a:cubicBezTo>
                  <a:lnTo>
                    <a:pt x="48" y="1417"/>
                  </a:lnTo>
                  <a:cubicBezTo>
                    <a:pt x="48" y="1417"/>
                    <a:pt x="60" y="1441"/>
                    <a:pt x="60" y="1441"/>
                  </a:cubicBezTo>
                  <a:cubicBezTo>
                    <a:pt x="60" y="1441"/>
                    <a:pt x="48" y="1453"/>
                    <a:pt x="48" y="1465"/>
                  </a:cubicBezTo>
                  <a:cubicBezTo>
                    <a:pt x="60" y="1465"/>
                    <a:pt x="60" y="1465"/>
                    <a:pt x="60" y="1477"/>
                  </a:cubicBezTo>
                  <a:cubicBezTo>
                    <a:pt x="60" y="1488"/>
                    <a:pt x="60" y="1488"/>
                    <a:pt x="60" y="1500"/>
                  </a:cubicBezTo>
                  <a:cubicBezTo>
                    <a:pt x="48" y="1500"/>
                    <a:pt x="83" y="1512"/>
                    <a:pt x="83" y="1524"/>
                  </a:cubicBezTo>
                  <a:cubicBezTo>
                    <a:pt x="83" y="1524"/>
                    <a:pt x="48" y="1536"/>
                    <a:pt x="48" y="1548"/>
                  </a:cubicBezTo>
                  <a:cubicBezTo>
                    <a:pt x="48" y="1554"/>
                    <a:pt x="54" y="1554"/>
                    <a:pt x="61" y="1554"/>
                  </a:cubicBezTo>
                  <a:cubicBezTo>
                    <a:pt x="68" y="1554"/>
                    <a:pt x="77" y="1554"/>
                    <a:pt x="83" y="1560"/>
                  </a:cubicBezTo>
                  <a:cubicBezTo>
                    <a:pt x="95" y="1572"/>
                    <a:pt x="36" y="1584"/>
                    <a:pt x="24" y="1584"/>
                  </a:cubicBezTo>
                  <a:lnTo>
                    <a:pt x="71" y="1584"/>
                  </a:lnTo>
                  <a:cubicBezTo>
                    <a:pt x="107" y="1584"/>
                    <a:pt x="90" y="1590"/>
                    <a:pt x="69" y="1594"/>
                  </a:cubicBezTo>
                  <a:lnTo>
                    <a:pt x="69" y="1594"/>
                  </a:lnTo>
                  <a:cubicBezTo>
                    <a:pt x="68" y="1593"/>
                    <a:pt x="66" y="1593"/>
                    <a:pt x="64" y="1593"/>
                  </a:cubicBezTo>
                  <a:cubicBezTo>
                    <a:pt x="60" y="1593"/>
                    <a:pt x="54" y="1594"/>
                    <a:pt x="48" y="1596"/>
                  </a:cubicBezTo>
                  <a:cubicBezTo>
                    <a:pt x="54" y="1596"/>
                    <a:pt x="62" y="1595"/>
                    <a:pt x="69" y="1594"/>
                  </a:cubicBezTo>
                  <a:lnTo>
                    <a:pt x="69" y="1594"/>
                  </a:lnTo>
                  <a:cubicBezTo>
                    <a:pt x="88" y="1597"/>
                    <a:pt x="79" y="1619"/>
                    <a:pt x="107" y="1619"/>
                  </a:cubicBezTo>
                  <a:cubicBezTo>
                    <a:pt x="83" y="1619"/>
                    <a:pt x="71" y="1631"/>
                    <a:pt x="71" y="1643"/>
                  </a:cubicBezTo>
                  <a:lnTo>
                    <a:pt x="95" y="1643"/>
                  </a:lnTo>
                  <a:cubicBezTo>
                    <a:pt x="95" y="1643"/>
                    <a:pt x="131" y="1643"/>
                    <a:pt x="131" y="1655"/>
                  </a:cubicBezTo>
                  <a:cubicBezTo>
                    <a:pt x="131" y="1665"/>
                    <a:pt x="69" y="1693"/>
                    <a:pt x="75" y="1693"/>
                  </a:cubicBezTo>
                  <a:cubicBezTo>
                    <a:pt x="76" y="1693"/>
                    <a:pt x="78" y="1692"/>
                    <a:pt x="83" y="1691"/>
                  </a:cubicBezTo>
                  <a:cubicBezTo>
                    <a:pt x="112" y="1691"/>
                    <a:pt x="148" y="1676"/>
                    <a:pt x="149" y="1676"/>
                  </a:cubicBezTo>
                  <a:lnTo>
                    <a:pt x="149" y="1676"/>
                  </a:lnTo>
                  <a:cubicBezTo>
                    <a:pt x="150" y="1676"/>
                    <a:pt x="148" y="1677"/>
                    <a:pt x="143" y="1679"/>
                  </a:cubicBezTo>
                  <a:cubicBezTo>
                    <a:pt x="119" y="1703"/>
                    <a:pt x="119" y="1703"/>
                    <a:pt x="143" y="1703"/>
                  </a:cubicBezTo>
                  <a:lnTo>
                    <a:pt x="167" y="1703"/>
                  </a:lnTo>
                  <a:cubicBezTo>
                    <a:pt x="155" y="1715"/>
                    <a:pt x="107" y="1715"/>
                    <a:pt x="95" y="1715"/>
                  </a:cubicBezTo>
                  <a:cubicBezTo>
                    <a:pt x="95" y="1719"/>
                    <a:pt x="98" y="1720"/>
                    <a:pt x="101" y="1720"/>
                  </a:cubicBezTo>
                  <a:cubicBezTo>
                    <a:pt x="108" y="1720"/>
                    <a:pt x="119" y="1715"/>
                    <a:pt x="119" y="1715"/>
                  </a:cubicBezTo>
                  <a:cubicBezTo>
                    <a:pt x="119" y="1715"/>
                    <a:pt x="131" y="1715"/>
                    <a:pt x="131" y="1727"/>
                  </a:cubicBezTo>
                  <a:cubicBezTo>
                    <a:pt x="131" y="1731"/>
                    <a:pt x="130" y="1732"/>
                    <a:pt x="127" y="1732"/>
                  </a:cubicBezTo>
                  <a:cubicBezTo>
                    <a:pt x="123" y="1732"/>
                    <a:pt x="115" y="1727"/>
                    <a:pt x="107" y="1727"/>
                  </a:cubicBezTo>
                  <a:lnTo>
                    <a:pt x="107" y="1727"/>
                  </a:lnTo>
                  <a:cubicBezTo>
                    <a:pt x="119" y="1727"/>
                    <a:pt x="107" y="1738"/>
                    <a:pt x="119" y="1738"/>
                  </a:cubicBezTo>
                  <a:lnTo>
                    <a:pt x="131" y="1738"/>
                  </a:lnTo>
                  <a:cubicBezTo>
                    <a:pt x="143" y="1738"/>
                    <a:pt x="143" y="1750"/>
                    <a:pt x="131" y="1762"/>
                  </a:cubicBezTo>
                  <a:cubicBezTo>
                    <a:pt x="121" y="1762"/>
                    <a:pt x="112" y="1778"/>
                    <a:pt x="121" y="1778"/>
                  </a:cubicBezTo>
                  <a:cubicBezTo>
                    <a:pt x="123" y="1778"/>
                    <a:pt x="126" y="1777"/>
                    <a:pt x="131" y="1774"/>
                  </a:cubicBezTo>
                  <a:cubicBezTo>
                    <a:pt x="150" y="1774"/>
                    <a:pt x="139" y="1789"/>
                    <a:pt x="145" y="1789"/>
                  </a:cubicBezTo>
                  <a:cubicBezTo>
                    <a:pt x="147" y="1789"/>
                    <a:pt x="150" y="1788"/>
                    <a:pt x="155" y="1786"/>
                  </a:cubicBezTo>
                  <a:lnTo>
                    <a:pt x="155" y="1786"/>
                  </a:lnTo>
                  <a:cubicBezTo>
                    <a:pt x="144" y="1808"/>
                    <a:pt x="103" y="1859"/>
                    <a:pt x="141" y="1859"/>
                  </a:cubicBezTo>
                  <a:cubicBezTo>
                    <a:pt x="145" y="1859"/>
                    <a:pt x="149" y="1859"/>
                    <a:pt x="155" y="1858"/>
                  </a:cubicBezTo>
                  <a:lnTo>
                    <a:pt x="155" y="1858"/>
                  </a:lnTo>
                  <a:cubicBezTo>
                    <a:pt x="117" y="1874"/>
                    <a:pt x="112" y="1879"/>
                    <a:pt x="120" y="1879"/>
                  </a:cubicBezTo>
                  <a:cubicBezTo>
                    <a:pt x="133" y="1879"/>
                    <a:pt x="177" y="1867"/>
                    <a:pt x="188" y="1867"/>
                  </a:cubicBezTo>
                  <a:cubicBezTo>
                    <a:pt x="191" y="1867"/>
                    <a:pt x="192" y="1868"/>
                    <a:pt x="191" y="1869"/>
                  </a:cubicBezTo>
                  <a:cubicBezTo>
                    <a:pt x="179" y="1893"/>
                    <a:pt x="143" y="1905"/>
                    <a:pt x="167" y="1905"/>
                  </a:cubicBezTo>
                  <a:cubicBezTo>
                    <a:pt x="191" y="1905"/>
                    <a:pt x="214" y="1893"/>
                    <a:pt x="238" y="1893"/>
                  </a:cubicBezTo>
                  <a:cubicBezTo>
                    <a:pt x="226" y="1905"/>
                    <a:pt x="191" y="1917"/>
                    <a:pt x="202" y="1929"/>
                  </a:cubicBezTo>
                  <a:cubicBezTo>
                    <a:pt x="204" y="1931"/>
                    <a:pt x="206" y="1931"/>
                    <a:pt x="209" y="1931"/>
                  </a:cubicBezTo>
                  <a:cubicBezTo>
                    <a:pt x="217" y="1931"/>
                    <a:pt x="229" y="1921"/>
                    <a:pt x="239" y="1921"/>
                  </a:cubicBezTo>
                  <a:cubicBezTo>
                    <a:pt x="243" y="1921"/>
                    <a:pt x="247" y="1923"/>
                    <a:pt x="250" y="1929"/>
                  </a:cubicBezTo>
                  <a:cubicBezTo>
                    <a:pt x="226" y="1929"/>
                    <a:pt x="202" y="1941"/>
                    <a:pt x="179" y="1965"/>
                  </a:cubicBezTo>
                  <a:cubicBezTo>
                    <a:pt x="179" y="1965"/>
                    <a:pt x="179" y="1970"/>
                    <a:pt x="186" y="1970"/>
                  </a:cubicBezTo>
                  <a:cubicBezTo>
                    <a:pt x="189" y="1970"/>
                    <a:pt x="194" y="1969"/>
                    <a:pt x="202" y="1965"/>
                  </a:cubicBezTo>
                  <a:cubicBezTo>
                    <a:pt x="207" y="1962"/>
                    <a:pt x="211" y="1961"/>
                    <a:pt x="215" y="1961"/>
                  </a:cubicBezTo>
                  <a:cubicBezTo>
                    <a:pt x="231" y="1961"/>
                    <a:pt x="238" y="1977"/>
                    <a:pt x="238" y="1977"/>
                  </a:cubicBezTo>
                  <a:cubicBezTo>
                    <a:pt x="250" y="1988"/>
                    <a:pt x="250" y="2000"/>
                    <a:pt x="238" y="2012"/>
                  </a:cubicBezTo>
                  <a:cubicBezTo>
                    <a:pt x="214" y="2036"/>
                    <a:pt x="202" y="2048"/>
                    <a:pt x="226" y="2048"/>
                  </a:cubicBezTo>
                  <a:cubicBezTo>
                    <a:pt x="231" y="2051"/>
                    <a:pt x="235" y="2051"/>
                    <a:pt x="238" y="2051"/>
                  </a:cubicBezTo>
                  <a:cubicBezTo>
                    <a:pt x="247" y="2051"/>
                    <a:pt x="251" y="2045"/>
                    <a:pt x="256" y="2045"/>
                  </a:cubicBezTo>
                  <a:cubicBezTo>
                    <a:pt x="257" y="2045"/>
                    <a:pt x="259" y="2045"/>
                    <a:pt x="262" y="2048"/>
                  </a:cubicBezTo>
                  <a:cubicBezTo>
                    <a:pt x="262" y="2048"/>
                    <a:pt x="262" y="2060"/>
                    <a:pt x="262" y="2072"/>
                  </a:cubicBezTo>
                  <a:cubicBezTo>
                    <a:pt x="262" y="2081"/>
                    <a:pt x="262" y="2099"/>
                    <a:pt x="268" y="2099"/>
                  </a:cubicBezTo>
                  <a:cubicBezTo>
                    <a:pt x="270" y="2099"/>
                    <a:pt x="272" y="2098"/>
                    <a:pt x="274" y="2096"/>
                  </a:cubicBezTo>
                  <a:cubicBezTo>
                    <a:pt x="285" y="2085"/>
                    <a:pt x="291" y="2081"/>
                    <a:pt x="295" y="2081"/>
                  </a:cubicBezTo>
                  <a:cubicBezTo>
                    <a:pt x="303" y="2081"/>
                    <a:pt x="298" y="2103"/>
                    <a:pt x="298" y="2119"/>
                  </a:cubicBezTo>
                  <a:cubicBezTo>
                    <a:pt x="298" y="2119"/>
                    <a:pt x="310" y="2131"/>
                    <a:pt x="310" y="2131"/>
                  </a:cubicBezTo>
                  <a:lnTo>
                    <a:pt x="321" y="2131"/>
                  </a:lnTo>
                  <a:cubicBezTo>
                    <a:pt x="333" y="2131"/>
                    <a:pt x="321" y="2143"/>
                    <a:pt x="321" y="2143"/>
                  </a:cubicBezTo>
                  <a:cubicBezTo>
                    <a:pt x="333" y="2155"/>
                    <a:pt x="333" y="2155"/>
                    <a:pt x="333" y="2155"/>
                  </a:cubicBezTo>
                  <a:cubicBezTo>
                    <a:pt x="333" y="2155"/>
                    <a:pt x="381" y="2155"/>
                    <a:pt x="357" y="2167"/>
                  </a:cubicBezTo>
                  <a:cubicBezTo>
                    <a:pt x="333" y="2179"/>
                    <a:pt x="345" y="2203"/>
                    <a:pt x="357" y="2203"/>
                  </a:cubicBezTo>
                  <a:cubicBezTo>
                    <a:pt x="367" y="2203"/>
                    <a:pt x="376" y="2188"/>
                    <a:pt x="385" y="2188"/>
                  </a:cubicBezTo>
                  <a:lnTo>
                    <a:pt x="385" y="2188"/>
                  </a:lnTo>
                  <a:cubicBezTo>
                    <a:pt x="406" y="2146"/>
                    <a:pt x="441" y="2072"/>
                    <a:pt x="441" y="2072"/>
                  </a:cubicBezTo>
                  <a:lnTo>
                    <a:pt x="441" y="2060"/>
                  </a:lnTo>
                  <a:cubicBezTo>
                    <a:pt x="441" y="2048"/>
                    <a:pt x="429" y="2048"/>
                    <a:pt x="441" y="2036"/>
                  </a:cubicBezTo>
                  <a:cubicBezTo>
                    <a:pt x="441" y="2024"/>
                    <a:pt x="429" y="2036"/>
                    <a:pt x="441" y="2000"/>
                  </a:cubicBezTo>
                  <a:lnTo>
                    <a:pt x="441" y="2000"/>
                  </a:lnTo>
                  <a:cubicBezTo>
                    <a:pt x="429" y="2012"/>
                    <a:pt x="405" y="2048"/>
                    <a:pt x="393" y="2048"/>
                  </a:cubicBezTo>
                  <a:cubicBezTo>
                    <a:pt x="393" y="2036"/>
                    <a:pt x="417" y="2000"/>
                    <a:pt x="405" y="2000"/>
                  </a:cubicBezTo>
                  <a:cubicBezTo>
                    <a:pt x="393" y="2000"/>
                    <a:pt x="393" y="2012"/>
                    <a:pt x="381" y="2024"/>
                  </a:cubicBezTo>
                  <a:lnTo>
                    <a:pt x="357" y="2024"/>
                  </a:lnTo>
                  <a:cubicBezTo>
                    <a:pt x="357" y="2024"/>
                    <a:pt x="357" y="2000"/>
                    <a:pt x="381" y="1988"/>
                  </a:cubicBezTo>
                  <a:cubicBezTo>
                    <a:pt x="405" y="1977"/>
                    <a:pt x="417" y="1988"/>
                    <a:pt x="441" y="1965"/>
                  </a:cubicBezTo>
                  <a:cubicBezTo>
                    <a:pt x="449" y="1956"/>
                    <a:pt x="451" y="1948"/>
                    <a:pt x="444" y="1948"/>
                  </a:cubicBezTo>
                  <a:cubicBezTo>
                    <a:pt x="441" y="1948"/>
                    <a:pt x="436" y="1949"/>
                    <a:pt x="429" y="1953"/>
                  </a:cubicBezTo>
                  <a:cubicBezTo>
                    <a:pt x="424" y="1955"/>
                    <a:pt x="420" y="1956"/>
                    <a:pt x="416" y="1956"/>
                  </a:cubicBezTo>
                  <a:cubicBezTo>
                    <a:pt x="398" y="1956"/>
                    <a:pt x="388" y="1936"/>
                    <a:pt x="417" y="1917"/>
                  </a:cubicBezTo>
                  <a:lnTo>
                    <a:pt x="417" y="1917"/>
                  </a:lnTo>
                  <a:cubicBezTo>
                    <a:pt x="405" y="1917"/>
                    <a:pt x="381" y="1941"/>
                    <a:pt x="381" y="1941"/>
                  </a:cubicBezTo>
                  <a:cubicBezTo>
                    <a:pt x="373" y="1941"/>
                    <a:pt x="370" y="1936"/>
                    <a:pt x="362" y="1936"/>
                  </a:cubicBezTo>
                  <a:cubicBezTo>
                    <a:pt x="359" y="1936"/>
                    <a:pt x="353" y="1937"/>
                    <a:pt x="345" y="1941"/>
                  </a:cubicBezTo>
                  <a:cubicBezTo>
                    <a:pt x="369" y="1917"/>
                    <a:pt x="369" y="1893"/>
                    <a:pt x="345" y="1869"/>
                  </a:cubicBezTo>
                  <a:cubicBezTo>
                    <a:pt x="340" y="1859"/>
                    <a:pt x="331" y="1856"/>
                    <a:pt x="319" y="1856"/>
                  </a:cubicBezTo>
                  <a:cubicBezTo>
                    <a:pt x="311" y="1856"/>
                    <a:pt x="301" y="1858"/>
                    <a:pt x="291" y="1860"/>
                  </a:cubicBezTo>
                  <a:lnTo>
                    <a:pt x="291" y="1860"/>
                  </a:lnTo>
                  <a:cubicBezTo>
                    <a:pt x="301" y="1856"/>
                    <a:pt x="311" y="1851"/>
                    <a:pt x="321" y="1846"/>
                  </a:cubicBezTo>
                  <a:lnTo>
                    <a:pt x="310" y="1846"/>
                  </a:lnTo>
                  <a:lnTo>
                    <a:pt x="321" y="1834"/>
                  </a:lnTo>
                  <a:cubicBezTo>
                    <a:pt x="330" y="1825"/>
                    <a:pt x="338" y="1817"/>
                    <a:pt x="334" y="1817"/>
                  </a:cubicBezTo>
                  <a:lnTo>
                    <a:pt x="334" y="1817"/>
                  </a:lnTo>
                  <a:cubicBezTo>
                    <a:pt x="332" y="1817"/>
                    <a:pt x="328" y="1818"/>
                    <a:pt x="321" y="1822"/>
                  </a:cubicBezTo>
                  <a:cubicBezTo>
                    <a:pt x="308" y="1836"/>
                    <a:pt x="298" y="1842"/>
                    <a:pt x="292" y="1842"/>
                  </a:cubicBezTo>
                  <a:cubicBezTo>
                    <a:pt x="288" y="1842"/>
                    <a:pt x="286" y="1839"/>
                    <a:pt x="286" y="1834"/>
                  </a:cubicBezTo>
                  <a:cubicBezTo>
                    <a:pt x="286" y="1822"/>
                    <a:pt x="286" y="1822"/>
                    <a:pt x="286" y="1822"/>
                  </a:cubicBezTo>
                  <a:cubicBezTo>
                    <a:pt x="286" y="1822"/>
                    <a:pt x="298" y="1810"/>
                    <a:pt x="298" y="1810"/>
                  </a:cubicBezTo>
                  <a:lnTo>
                    <a:pt x="286" y="1786"/>
                  </a:lnTo>
                  <a:cubicBezTo>
                    <a:pt x="286" y="1784"/>
                    <a:pt x="285" y="1784"/>
                    <a:pt x="282" y="1784"/>
                  </a:cubicBezTo>
                  <a:cubicBezTo>
                    <a:pt x="276" y="1784"/>
                    <a:pt x="262" y="1790"/>
                    <a:pt x="249" y="1797"/>
                  </a:cubicBezTo>
                  <a:lnTo>
                    <a:pt x="249" y="1797"/>
                  </a:lnTo>
                  <a:cubicBezTo>
                    <a:pt x="263" y="1785"/>
                    <a:pt x="279" y="1769"/>
                    <a:pt x="286" y="1762"/>
                  </a:cubicBezTo>
                  <a:cubicBezTo>
                    <a:pt x="293" y="1755"/>
                    <a:pt x="292" y="1749"/>
                    <a:pt x="287" y="1749"/>
                  </a:cubicBezTo>
                  <a:lnTo>
                    <a:pt x="287" y="1749"/>
                  </a:lnTo>
                  <a:cubicBezTo>
                    <a:pt x="284" y="1749"/>
                    <a:pt x="279" y="1752"/>
                    <a:pt x="274" y="1762"/>
                  </a:cubicBezTo>
                  <a:cubicBezTo>
                    <a:pt x="257" y="1771"/>
                    <a:pt x="240" y="1779"/>
                    <a:pt x="236" y="1779"/>
                  </a:cubicBezTo>
                  <a:cubicBezTo>
                    <a:pt x="234" y="1779"/>
                    <a:pt x="235" y="1778"/>
                    <a:pt x="238" y="1774"/>
                  </a:cubicBezTo>
                  <a:cubicBezTo>
                    <a:pt x="238" y="1762"/>
                    <a:pt x="250" y="1750"/>
                    <a:pt x="262" y="1738"/>
                  </a:cubicBezTo>
                  <a:lnTo>
                    <a:pt x="274" y="1727"/>
                  </a:lnTo>
                  <a:lnTo>
                    <a:pt x="274" y="1727"/>
                  </a:lnTo>
                  <a:cubicBezTo>
                    <a:pt x="262" y="1738"/>
                    <a:pt x="238" y="1750"/>
                    <a:pt x="226" y="1750"/>
                  </a:cubicBezTo>
                  <a:cubicBezTo>
                    <a:pt x="214" y="1750"/>
                    <a:pt x="262" y="1727"/>
                    <a:pt x="262" y="1715"/>
                  </a:cubicBezTo>
                  <a:cubicBezTo>
                    <a:pt x="276" y="1706"/>
                    <a:pt x="281" y="1703"/>
                    <a:pt x="280" y="1703"/>
                  </a:cubicBezTo>
                  <a:lnTo>
                    <a:pt x="280" y="1703"/>
                  </a:lnTo>
                  <a:cubicBezTo>
                    <a:pt x="278" y="1703"/>
                    <a:pt x="251" y="1718"/>
                    <a:pt x="232" y="1729"/>
                  </a:cubicBezTo>
                  <a:lnTo>
                    <a:pt x="232" y="1729"/>
                  </a:lnTo>
                  <a:cubicBezTo>
                    <a:pt x="239" y="1721"/>
                    <a:pt x="243" y="1713"/>
                    <a:pt x="235" y="1713"/>
                  </a:cubicBezTo>
                  <a:cubicBezTo>
                    <a:pt x="233" y="1713"/>
                    <a:pt x="230" y="1713"/>
                    <a:pt x="226" y="1715"/>
                  </a:cubicBezTo>
                  <a:cubicBezTo>
                    <a:pt x="262" y="1703"/>
                    <a:pt x="226" y="1667"/>
                    <a:pt x="226" y="1655"/>
                  </a:cubicBezTo>
                  <a:cubicBezTo>
                    <a:pt x="226" y="1643"/>
                    <a:pt x="214" y="1643"/>
                    <a:pt x="202" y="1631"/>
                  </a:cubicBezTo>
                  <a:cubicBezTo>
                    <a:pt x="191" y="1631"/>
                    <a:pt x="226" y="1619"/>
                    <a:pt x="214" y="1607"/>
                  </a:cubicBezTo>
                  <a:lnTo>
                    <a:pt x="179" y="1607"/>
                  </a:lnTo>
                  <a:cubicBezTo>
                    <a:pt x="179" y="1607"/>
                    <a:pt x="274" y="1596"/>
                    <a:pt x="226" y="1596"/>
                  </a:cubicBezTo>
                  <a:cubicBezTo>
                    <a:pt x="202" y="1596"/>
                    <a:pt x="205" y="1590"/>
                    <a:pt x="202" y="1590"/>
                  </a:cubicBezTo>
                  <a:cubicBezTo>
                    <a:pt x="201" y="1590"/>
                    <a:pt x="198" y="1592"/>
                    <a:pt x="191" y="1596"/>
                  </a:cubicBezTo>
                  <a:cubicBezTo>
                    <a:pt x="185" y="1598"/>
                    <a:pt x="183" y="1599"/>
                    <a:pt x="181" y="1599"/>
                  </a:cubicBezTo>
                  <a:cubicBezTo>
                    <a:pt x="176" y="1599"/>
                    <a:pt x="181" y="1592"/>
                    <a:pt x="176" y="1592"/>
                  </a:cubicBezTo>
                  <a:lnTo>
                    <a:pt x="176" y="1592"/>
                  </a:lnTo>
                  <a:cubicBezTo>
                    <a:pt x="205" y="1581"/>
                    <a:pt x="215" y="1571"/>
                    <a:pt x="226" y="1560"/>
                  </a:cubicBezTo>
                  <a:cubicBezTo>
                    <a:pt x="226" y="1557"/>
                    <a:pt x="223" y="1556"/>
                    <a:pt x="218" y="1556"/>
                  </a:cubicBezTo>
                  <a:cubicBezTo>
                    <a:pt x="204" y="1556"/>
                    <a:pt x="175" y="1563"/>
                    <a:pt x="157" y="1563"/>
                  </a:cubicBezTo>
                  <a:cubicBezTo>
                    <a:pt x="151" y="1563"/>
                    <a:pt x="145" y="1562"/>
                    <a:pt x="143" y="1560"/>
                  </a:cubicBezTo>
                  <a:cubicBezTo>
                    <a:pt x="95" y="1548"/>
                    <a:pt x="214" y="1524"/>
                    <a:pt x="238" y="1524"/>
                  </a:cubicBezTo>
                  <a:lnTo>
                    <a:pt x="143" y="1524"/>
                  </a:lnTo>
                  <a:cubicBezTo>
                    <a:pt x="167" y="1512"/>
                    <a:pt x="179" y="1500"/>
                    <a:pt x="202" y="1500"/>
                  </a:cubicBezTo>
                  <a:cubicBezTo>
                    <a:pt x="179" y="1500"/>
                    <a:pt x="179" y="1488"/>
                    <a:pt x="179" y="1488"/>
                  </a:cubicBezTo>
                  <a:cubicBezTo>
                    <a:pt x="170" y="1484"/>
                    <a:pt x="163" y="1481"/>
                    <a:pt x="157" y="1480"/>
                  </a:cubicBezTo>
                  <a:lnTo>
                    <a:pt x="157" y="1480"/>
                  </a:lnTo>
                  <a:cubicBezTo>
                    <a:pt x="177" y="1475"/>
                    <a:pt x="195" y="1473"/>
                    <a:pt x="179" y="1465"/>
                  </a:cubicBezTo>
                  <a:cubicBezTo>
                    <a:pt x="155" y="1441"/>
                    <a:pt x="179" y="1441"/>
                    <a:pt x="214" y="1441"/>
                  </a:cubicBezTo>
                  <a:lnTo>
                    <a:pt x="179" y="1441"/>
                  </a:lnTo>
                  <a:cubicBezTo>
                    <a:pt x="167" y="1441"/>
                    <a:pt x="179" y="1429"/>
                    <a:pt x="167" y="1417"/>
                  </a:cubicBezTo>
                  <a:lnTo>
                    <a:pt x="119" y="1417"/>
                  </a:lnTo>
                  <a:cubicBezTo>
                    <a:pt x="107" y="1417"/>
                    <a:pt x="119" y="1405"/>
                    <a:pt x="107" y="1405"/>
                  </a:cubicBezTo>
                  <a:lnTo>
                    <a:pt x="131" y="1405"/>
                  </a:lnTo>
                  <a:lnTo>
                    <a:pt x="131" y="1381"/>
                  </a:lnTo>
                  <a:lnTo>
                    <a:pt x="191" y="1381"/>
                  </a:lnTo>
                  <a:cubicBezTo>
                    <a:pt x="202" y="1381"/>
                    <a:pt x="143" y="1369"/>
                    <a:pt x="131" y="1357"/>
                  </a:cubicBezTo>
                  <a:cubicBezTo>
                    <a:pt x="123" y="1353"/>
                    <a:pt x="124" y="1352"/>
                    <a:pt x="130" y="1352"/>
                  </a:cubicBezTo>
                  <a:cubicBezTo>
                    <a:pt x="140" y="1352"/>
                    <a:pt x="167" y="1357"/>
                    <a:pt x="167" y="1357"/>
                  </a:cubicBezTo>
                  <a:lnTo>
                    <a:pt x="155" y="1346"/>
                  </a:lnTo>
                  <a:cubicBezTo>
                    <a:pt x="155" y="1346"/>
                    <a:pt x="131" y="1346"/>
                    <a:pt x="155" y="1334"/>
                  </a:cubicBezTo>
                  <a:cubicBezTo>
                    <a:pt x="162" y="1327"/>
                    <a:pt x="169" y="1315"/>
                    <a:pt x="164" y="1310"/>
                  </a:cubicBezTo>
                  <a:lnTo>
                    <a:pt x="179" y="1310"/>
                  </a:lnTo>
                  <a:cubicBezTo>
                    <a:pt x="191" y="1310"/>
                    <a:pt x="179" y="1310"/>
                    <a:pt x="179" y="1298"/>
                  </a:cubicBezTo>
                  <a:cubicBezTo>
                    <a:pt x="167" y="1298"/>
                    <a:pt x="95" y="1286"/>
                    <a:pt x="95" y="1274"/>
                  </a:cubicBezTo>
                  <a:lnTo>
                    <a:pt x="155" y="1274"/>
                  </a:lnTo>
                  <a:cubicBezTo>
                    <a:pt x="191" y="1274"/>
                    <a:pt x="167" y="1262"/>
                    <a:pt x="143" y="1262"/>
                  </a:cubicBezTo>
                  <a:cubicBezTo>
                    <a:pt x="107" y="1250"/>
                    <a:pt x="83" y="1250"/>
                    <a:pt x="48" y="1250"/>
                  </a:cubicBezTo>
                  <a:close/>
                  <a:moveTo>
                    <a:pt x="378" y="2202"/>
                  </a:moveTo>
                  <a:cubicBezTo>
                    <a:pt x="370" y="2208"/>
                    <a:pt x="363" y="2215"/>
                    <a:pt x="369" y="2215"/>
                  </a:cubicBezTo>
                  <a:cubicBezTo>
                    <a:pt x="369" y="2215"/>
                    <a:pt x="369" y="2215"/>
                    <a:pt x="369" y="2215"/>
                  </a:cubicBezTo>
                  <a:cubicBezTo>
                    <a:pt x="370" y="2215"/>
                    <a:pt x="374" y="2210"/>
                    <a:pt x="378" y="2202"/>
                  </a:cubicBezTo>
                  <a:close/>
                  <a:moveTo>
                    <a:pt x="504" y="2221"/>
                  </a:moveTo>
                  <a:lnTo>
                    <a:pt x="504" y="2221"/>
                  </a:lnTo>
                  <a:cubicBezTo>
                    <a:pt x="503" y="2223"/>
                    <a:pt x="501" y="2225"/>
                    <a:pt x="500" y="2227"/>
                  </a:cubicBezTo>
                  <a:cubicBezTo>
                    <a:pt x="502" y="2225"/>
                    <a:pt x="503" y="2223"/>
                    <a:pt x="504" y="2221"/>
                  </a:cubicBezTo>
                  <a:close/>
                  <a:moveTo>
                    <a:pt x="1917" y="2239"/>
                  </a:moveTo>
                  <a:cubicBezTo>
                    <a:pt x="1912" y="2239"/>
                    <a:pt x="1909" y="2240"/>
                    <a:pt x="1908" y="2243"/>
                  </a:cubicBezTo>
                  <a:lnTo>
                    <a:pt x="1908" y="2243"/>
                  </a:lnTo>
                  <a:cubicBezTo>
                    <a:pt x="1913" y="2242"/>
                    <a:pt x="1917" y="2239"/>
                    <a:pt x="1917" y="2239"/>
                  </a:cubicBezTo>
                  <a:close/>
                  <a:moveTo>
                    <a:pt x="594" y="2293"/>
                  </a:moveTo>
                  <a:cubicBezTo>
                    <a:pt x="591" y="2298"/>
                    <a:pt x="586" y="2298"/>
                    <a:pt x="595" y="2298"/>
                  </a:cubicBezTo>
                  <a:cubicBezTo>
                    <a:pt x="595" y="2298"/>
                    <a:pt x="595" y="2296"/>
                    <a:pt x="594" y="2293"/>
                  </a:cubicBezTo>
                  <a:close/>
                  <a:moveTo>
                    <a:pt x="1251" y="82"/>
                  </a:moveTo>
                  <a:cubicBezTo>
                    <a:pt x="1250" y="82"/>
                    <a:pt x="1250" y="82"/>
                    <a:pt x="1250" y="83"/>
                  </a:cubicBezTo>
                  <a:cubicBezTo>
                    <a:pt x="1241" y="93"/>
                    <a:pt x="1246" y="111"/>
                    <a:pt x="1243" y="111"/>
                  </a:cubicBezTo>
                  <a:cubicBezTo>
                    <a:pt x="1242" y="111"/>
                    <a:pt x="1241" y="110"/>
                    <a:pt x="1238" y="107"/>
                  </a:cubicBezTo>
                  <a:cubicBezTo>
                    <a:pt x="1226" y="95"/>
                    <a:pt x="1238" y="95"/>
                    <a:pt x="1226" y="83"/>
                  </a:cubicBezTo>
                  <a:cubicBezTo>
                    <a:pt x="1214" y="83"/>
                    <a:pt x="1203" y="143"/>
                    <a:pt x="1191" y="143"/>
                  </a:cubicBezTo>
                  <a:cubicBezTo>
                    <a:pt x="1190" y="144"/>
                    <a:pt x="1189" y="144"/>
                    <a:pt x="1188" y="144"/>
                  </a:cubicBezTo>
                  <a:cubicBezTo>
                    <a:pt x="1178" y="144"/>
                    <a:pt x="1168" y="94"/>
                    <a:pt x="1158" y="94"/>
                  </a:cubicBezTo>
                  <a:cubicBezTo>
                    <a:pt x="1157" y="94"/>
                    <a:pt x="1156" y="94"/>
                    <a:pt x="1155" y="95"/>
                  </a:cubicBezTo>
                  <a:cubicBezTo>
                    <a:pt x="1148" y="95"/>
                    <a:pt x="1149" y="103"/>
                    <a:pt x="1151" y="110"/>
                  </a:cubicBezTo>
                  <a:lnTo>
                    <a:pt x="1151" y="110"/>
                  </a:lnTo>
                  <a:cubicBezTo>
                    <a:pt x="1148" y="102"/>
                    <a:pt x="1142" y="93"/>
                    <a:pt x="1136" y="93"/>
                  </a:cubicBezTo>
                  <a:cubicBezTo>
                    <a:pt x="1135" y="93"/>
                    <a:pt x="1133" y="94"/>
                    <a:pt x="1131" y="95"/>
                  </a:cubicBezTo>
                  <a:cubicBezTo>
                    <a:pt x="1131" y="95"/>
                    <a:pt x="1119" y="107"/>
                    <a:pt x="1107" y="107"/>
                  </a:cubicBezTo>
                  <a:cubicBezTo>
                    <a:pt x="1095" y="107"/>
                    <a:pt x="1107" y="107"/>
                    <a:pt x="1095" y="119"/>
                  </a:cubicBezTo>
                  <a:cubicBezTo>
                    <a:pt x="1095" y="125"/>
                    <a:pt x="1095" y="128"/>
                    <a:pt x="1094" y="128"/>
                  </a:cubicBezTo>
                  <a:cubicBezTo>
                    <a:pt x="1092" y="128"/>
                    <a:pt x="1089" y="125"/>
                    <a:pt x="1083" y="119"/>
                  </a:cubicBezTo>
                  <a:cubicBezTo>
                    <a:pt x="1083" y="113"/>
                    <a:pt x="1078" y="110"/>
                    <a:pt x="1072" y="110"/>
                  </a:cubicBezTo>
                  <a:cubicBezTo>
                    <a:pt x="1066" y="110"/>
                    <a:pt x="1060" y="113"/>
                    <a:pt x="1060" y="119"/>
                  </a:cubicBezTo>
                  <a:cubicBezTo>
                    <a:pt x="1060" y="119"/>
                    <a:pt x="1060" y="157"/>
                    <a:pt x="1051" y="157"/>
                  </a:cubicBezTo>
                  <a:cubicBezTo>
                    <a:pt x="1050" y="157"/>
                    <a:pt x="1049" y="156"/>
                    <a:pt x="1048" y="155"/>
                  </a:cubicBezTo>
                  <a:cubicBezTo>
                    <a:pt x="1039" y="137"/>
                    <a:pt x="1030" y="106"/>
                    <a:pt x="1026" y="106"/>
                  </a:cubicBezTo>
                  <a:cubicBezTo>
                    <a:pt x="1025" y="106"/>
                    <a:pt x="1024" y="110"/>
                    <a:pt x="1024" y="119"/>
                  </a:cubicBezTo>
                  <a:cubicBezTo>
                    <a:pt x="1015" y="147"/>
                    <a:pt x="1020" y="175"/>
                    <a:pt x="1011" y="175"/>
                  </a:cubicBezTo>
                  <a:cubicBezTo>
                    <a:pt x="1009" y="175"/>
                    <a:pt x="1006" y="172"/>
                    <a:pt x="1000" y="167"/>
                  </a:cubicBezTo>
                  <a:cubicBezTo>
                    <a:pt x="976" y="143"/>
                    <a:pt x="976" y="131"/>
                    <a:pt x="964" y="131"/>
                  </a:cubicBezTo>
                  <a:cubicBezTo>
                    <a:pt x="962" y="129"/>
                    <a:pt x="961" y="128"/>
                    <a:pt x="960" y="128"/>
                  </a:cubicBezTo>
                  <a:lnTo>
                    <a:pt x="960" y="128"/>
                  </a:lnTo>
                  <a:cubicBezTo>
                    <a:pt x="956" y="128"/>
                    <a:pt x="962" y="143"/>
                    <a:pt x="953" y="143"/>
                  </a:cubicBezTo>
                  <a:cubicBezTo>
                    <a:pt x="941" y="143"/>
                    <a:pt x="929" y="119"/>
                    <a:pt x="929" y="119"/>
                  </a:cubicBezTo>
                  <a:cubicBezTo>
                    <a:pt x="917" y="119"/>
                    <a:pt x="929" y="143"/>
                    <a:pt x="929" y="143"/>
                  </a:cubicBezTo>
                  <a:cubicBezTo>
                    <a:pt x="929" y="147"/>
                    <a:pt x="928" y="149"/>
                    <a:pt x="926" y="149"/>
                  </a:cubicBezTo>
                  <a:cubicBezTo>
                    <a:pt x="918" y="149"/>
                    <a:pt x="897" y="118"/>
                    <a:pt x="885" y="118"/>
                  </a:cubicBezTo>
                  <a:cubicBezTo>
                    <a:pt x="883" y="118"/>
                    <a:pt x="882" y="118"/>
                    <a:pt x="881" y="119"/>
                  </a:cubicBezTo>
                  <a:cubicBezTo>
                    <a:pt x="881" y="119"/>
                    <a:pt x="907" y="172"/>
                    <a:pt x="892" y="172"/>
                  </a:cubicBezTo>
                  <a:cubicBezTo>
                    <a:pt x="890" y="172"/>
                    <a:pt x="886" y="170"/>
                    <a:pt x="881" y="167"/>
                  </a:cubicBezTo>
                  <a:cubicBezTo>
                    <a:pt x="867" y="158"/>
                    <a:pt x="862" y="152"/>
                    <a:pt x="861" y="149"/>
                  </a:cubicBezTo>
                  <a:lnTo>
                    <a:pt x="861" y="149"/>
                  </a:lnTo>
                  <a:cubicBezTo>
                    <a:pt x="861" y="151"/>
                    <a:pt x="860" y="153"/>
                    <a:pt x="857" y="155"/>
                  </a:cubicBezTo>
                  <a:cubicBezTo>
                    <a:pt x="851" y="155"/>
                    <a:pt x="848" y="151"/>
                    <a:pt x="847" y="144"/>
                  </a:cubicBezTo>
                  <a:lnTo>
                    <a:pt x="847" y="144"/>
                  </a:lnTo>
                  <a:cubicBezTo>
                    <a:pt x="841" y="168"/>
                    <a:pt x="814" y="152"/>
                    <a:pt x="833" y="191"/>
                  </a:cubicBezTo>
                  <a:cubicBezTo>
                    <a:pt x="826" y="177"/>
                    <a:pt x="815" y="171"/>
                    <a:pt x="805" y="171"/>
                  </a:cubicBezTo>
                  <a:cubicBezTo>
                    <a:pt x="798" y="171"/>
                    <a:pt x="791" y="174"/>
                    <a:pt x="786" y="179"/>
                  </a:cubicBezTo>
                  <a:cubicBezTo>
                    <a:pt x="786" y="191"/>
                    <a:pt x="786" y="191"/>
                    <a:pt x="786" y="203"/>
                  </a:cubicBezTo>
                  <a:cubicBezTo>
                    <a:pt x="786" y="203"/>
                    <a:pt x="786" y="214"/>
                    <a:pt x="786" y="226"/>
                  </a:cubicBezTo>
                  <a:cubicBezTo>
                    <a:pt x="774" y="203"/>
                    <a:pt x="762" y="191"/>
                    <a:pt x="750" y="167"/>
                  </a:cubicBezTo>
                  <a:cubicBezTo>
                    <a:pt x="750" y="179"/>
                    <a:pt x="750" y="203"/>
                    <a:pt x="750" y="214"/>
                  </a:cubicBezTo>
                  <a:cubicBezTo>
                    <a:pt x="762" y="238"/>
                    <a:pt x="774" y="262"/>
                    <a:pt x="762" y="262"/>
                  </a:cubicBezTo>
                  <a:cubicBezTo>
                    <a:pt x="750" y="238"/>
                    <a:pt x="750" y="226"/>
                    <a:pt x="738" y="203"/>
                  </a:cubicBezTo>
                  <a:cubicBezTo>
                    <a:pt x="726" y="203"/>
                    <a:pt x="738" y="226"/>
                    <a:pt x="738" y="238"/>
                  </a:cubicBezTo>
                  <a:lnTo>
                    <a:pt x="714" y="238"/>
                  </a:lnTo>
                  <a:cubicBezTo>
                    <a:pt x="714" y="238"/>
                    <a:pt x="691" y="214"/>
                    <a:pt x="691" y="214"/>
                  </a:cubicBezTo>
                  <a:lnTo>
                    <a:pt x="691" y="214"/>
                  </a:lnTo>
                  <a:cubicBezTo>
                    <a:pt x="691" y="215"/>
                    <a:pt x="702" y="262"/>
                    <a:pt x="702" y="262"/>
                  </a:cubicBezTo>
                  <a:cubicBezTo>
                    <a:pt x="691" y="250"/>
                    <a:pt x="691" y="250"/>
                    <a:pt x="679" y="250"/>
                  </a:cubicBezTo>
                  <a:cubicBezTo>
                    <a:pt x="679" y="244"/>
                    <a:pt x="679" y="241"/>
                    <a:pt x="677" y="241"/>
                  </a:cubicBezTo>
                  <a:cubicBezTo>
                    <a:pt x="676" y="241"/>
                    <a:pt x="673" y="244"/>
                    <a:pt x="667" y="250"/>
                  </a:cubicBezTo>
                  <a:cubicBezTo>
                    <a:pt x="667" y="250"/>
                    <a:pt x="667" y="262"/>
                    <a:pt x="655" y="274"/>
                  </a:cubicBezTo>
                  <a:cubicBezTo>
                    <a:pt x="647" y="274"/>
                    <a:pt x="639" y="269"/>
                    <a:pt x="635" y="269"/>
                  </a:cubicBezTo>
                  <a:cubicBezTo>
                    <a:pt x="632" y="269"/>
                    <a:pt x="631" y="270"/>
                    <a:pt x="631" y="274"/>
                  </a:cubicBezTo>
                  <a:cubicBezTo>
                    <a:pt x="631" y="274"/>
                    <a:pt x="631" y="275"/>
                    <a:pt x="631" y="276"/>
                  </a:cubicBezTo>
                  <a:lnTo>
                    <a:pt x="631" y="276"/>
                  </a:lnTo>
                  <a:cubicBezTo>
                    <a:pt x="625" y="266"/>
                    <a:pt x="620" y="259"/>
                    <a:pt x="614" y="259"/>
                  </a:cubicBezTo>
                  <a:cubicBezTo>
                    <a:pt x="612" y="259"/>
                    <a:pt x="609" y="260"/>
                    <a:pt x="607" y="262"/>
                  </a:cubicBezTo>
                  <a:lnTo>
                    <a:pt x="619" y="274"/>
                  </a:lnTo>
                  <a:cubicBezTo>
                    <a:pt x="619" y="274"/>
                    <a:pt x="572" y="274"/>
                    <a:pt x="583" y="310"/>
                  </a:cubicBezTo>
                  <a:cubicBezTo>
                    <a:pt x="583" y="334"/>
                    <a:pt x="607" y="334"/>
                    <a:pt x="607" y="345"/>
                  </a:cubicBezTo>
                  <a:cubicBezTo>
                    <a:pt x="595" y="345"/>
                    <a:pt x="572" y="322"/>
                    <a:pt x="572" y="322"/>
                  </a:cubicBezTo>
                  <a:cubicBezTo>
                    <a:pt x="548" y="322"/>
                    <a:pt x="524" y="322"/>
                    <a:pt x="512" y="334"/>
                  </a:cubicBezTo>
                  <a:lnTo>
                    <a:pt x="512" y="369"/>
                  </a:lnTo>
                  <a:cubicBezTo>
                    <a:pt x="512" y="380"/>
                    <a:pt x="512" y="391"/>
                    <a:pt x="521" y="411"/>
                  </a:cubicBezTo>
                  <a:lnTo>
                    <a:pt x="521" y="411"/>
                  </a:lnTo>
                  <a:cubicBezTo>
                    <a:pt x="513" y="401"/>
                    <a:pt x="488" y="385"/>
                    <a:pt x="483" y="385"/>
                  </a:cubicBezTo>
                  <a:lnTo>
                    <a:pt x="483" y="385"/>
                  </a:lnTo>
                  <a:cubicBezTo>
                    <a:pt x="482" y="385"/>
                    <a:pt x="482" y="387"/>
                    <a:pt x="488" y="393"/>
                  </a:cubicBezTo>
                  <a:cubicBezTo>
                    <a:pt x="500" y="429"/>
                    <a:pt x="536" y="429"/>
                    <a:pt x="548" y="453"/>
                  </a:cubicBezTo>
                  <a:lnTo>
                    <a:pt x="512" y="429"/>
                  </a:lnTo>
                  <a:cubicBezTo>
                    <a:pt x="491" y="418"/>
                    <a:pt x="471" y="408"/>
                    <a:pt x="458" y="390"/>
                  </a:cubicBezTo>
                  <a:lnTo>
                    <a:pt x="458" y="390"/>
                  </a:lnTo>
                  <a:cubicBezTo>
                    <a:pt x="472" y="417"/>
                    <a:pt x="454" y="419"/>
                    <a:pt x="464" y="441"/>
                  </a:cubicBezTo>
                  <a:cubicBezTo>
                    <a:pt x="468" y="448"/>
                    <a:pt x="467" y="451"/>
                    <a:pt x="464" y="451"/>
                  </a:cubicBezTo>
                  <a:cubicBezTo>
                    <a:pt x="457" y="451"/>
                    <a:pt x="437" y="434"/>
                    <a:pt x="429" y="417"/>
                  </a:cubicBezTo>
                  <a:cubicBezTo>
                    <a:pt x="417" y="411"/>
                    <a:pt x="411" y="411"/>
                    <a:pt x="406" y="411"/>
                  </a:cubicBezTo>
                  <a:cubicBezTo>
                    <a:pt x="402" y="411"/>
                    <a:pt x="399" y="411"/>
                    <a:pt x="393" y="405"/>
                  </a:cubicBezTo>
                  <a:lnTo>
                    <a:pt x="393" y="405"/>
                  </a:lnTo>
                  <a:lnTo>
                    <a:pt x="452" y="464"/>
                  </a:lnTo>
                  <a:cubicBezTo>
                    <a:pt x="452" y="464"/>
                    <a:pt x="417" y="441"/>
                    <a:pt x="417" y="441"/>
                  </a:cubicBezTo>
                  <a:lnTo>
                    <a:pt x="417" y="441"/>
                  </a:lnTo>
                  <a:cubicBezTo>
                    <a:pt x="417" y="443"/>
                    <a:pt x="418" y="445"/>
                    <a:pt x="419" y="447"/>
                  </a:cubicBezTo>
                  <a:lnTo>
                    <a:pt x="419" y="447"/>
                  </a:lnTo>
                  <a:cubicBezTo>
                    <a:pt x="405" y="438"/>
                    <a:pt x="393" y="429"/>
                    <a:pt x="393" y="429"/>
                  </a:cubicBezTo>
                  <a:lnTo>
                    <a:pt x="393" y="429"/>
                  </a:lnTo>
                  <a:cubicBezTo>
                    <a:pt x="393" y="429"/>
                    <a:pt x="429" y="476"/>
                    <a:pt x="393" y="476"/>
                  </a:cubicBezTo>
                  <a:cubicBezTo>
                    <a:pt x="383" y="471"/>
                    <a:pt x="371" y="469"/>
                    <a:pt x="362" y="469"/>
                  </a:cubicBezTo>
                  <a:cubicBezTo>
                    <a:pt x="350" y="469"/>
                    <a:pt x="343" y="474"/>
                    <a:pt x="357" y="488"/>
                  </a:cubicBezTo>
                  <a:cubicBezTo>
                    <a:pt x="381" y="524"/>
                    <a:pt x="345" y="500"/>
                    <a:pt x="357" y="524"/>
                  </a:cubicBezTo>
                  <a:cubicBezTo>
                    <a:pt x="360" y="530"/>
                    <a:pt x="359" y="532"/>
                    <a:pt x="356" y="532"/>
                  </a:cubicBezTo>
                  <a:cubicBezTo>
                    <a:pt x="349" y="532"/>
                    <a:pt x="331" y="522"/>
                    <a:pt x="324" y="522"/>
                  </a:cubicBezTo>
                  <a:cubicBezTo>
                    <a:pt x="323" y="522"/>
                    <a:pt x="321" y="522"/>
                    <a:pt x="321" y="524"/>
                  </a:cubicBezTo>
                  <a:cubicBezTo>
                    <a:pt x="310" y="536"/>
                    <a:pt x="321" y="548"/>
                    <a:pt x="321" y="548"/>
                  </a:cubicBezTo>
                  <a:cubicBezTo>
                    <a:pt x="318" y="551"/>
                    <a:pt x="315" y="553"/>
                    <a:pt x="311" y="553"/>
                  </a:cubicBezTo>
                  <a:cubicBezTo>
                    <a:pt x="303" y="553"/>
                    <a:pt x="294" y="544"/>
                    <a:pt x="286" y="536"/>
                  </a:cubicBezTo>
                  <a:cubicBezTo>
                    <a:pt x="283" y="534"/>
                    <a:pt x="282" y="533"/>
                    <a:pt x="281" y="533"/>
                  </a:cubicBezTo>
                  <a:lnTo>
                    <a:pt x="281" y="533"/>
                  </a:lnTo>
                  <a:cubicBezTo>
                    <a:pt x="278" y="533"/>
                    <a:pt x="286" y="548"/>
                    <a:pt x="286" y="548"/>
                  </a:cubicBezTo>
                  <a:cubicBezTo>
                    <a:pt x="298" y="560"/>
                    <a:pt x="286" y="560"/>
                    <a:pt x="286" y="560"/>
                  </a:cubicBezTo>
                  <a:cubicBezTo>
                    <a:pt x="286" y="560"/>
                    <a:pt x="314" y="580"/>
                    <a:pt x="326" y="592"/>
                  </a:cubicBezTo>
                  <a:lnTo>
                    <a:pt x="326" y="592"/>
                  </a:lnTo>
                  <a:lnTo>
                    <a:pt x="321" y="584"/>
                  </a:lnTo>
                  <a:lnTo>
                    <a:pt x="321" y="584"/>
                  </a:lnTo>
                  <a:cubicBezTo>
                    <a:pt x="332" y="594"/>
                    <a:pt x="343" y="605"/>
                    <a:pt x="345" y="616"/>
                  </a:cubicBezTo>
                  <a:lnTo>
                    <a:pt x="345" y="616"/>
                  </a:lnTo>
                  <a:cubicBezTo>
                    <a:pt x="342" y="614"/>
                    <a:pt x="338" y="612"/>
                    <a:pt x="333" y="607"/>
                  </a:cubicBezTo>
                  <a:lnTo>
                    <a:pt x="330" y="601"/>
                  </a:lnTo>
                  <a:lnTo>
                    <a:pt x="330" y="601"/>
                  </a:lnTo>
                  <a:cubicBezTo>
                    <a:pt x="330" y="601"/>
                    <a:pt x="329" y="601"/>
                    <a:pt x="328" y="601"/>
                  </a:cubicBezTo>
                  <a:cubicBezTo>
                    <a:pt x="325" y="601"/>
                    <a:pt x="319" y="599"/>
                    <a:pt x="310" y="595"/>
                  </a:cubicBezTo>
                  <a:cubicBezTo>
                    <a:pt x="299" y="592"/>
                    <a:pt x="292" y="591"/>
                    <a:pt x="287" y="591"/>
                  </a:cubicBezTo>
                  <a:cubicBezTo>
                    <a:pt x="275" y="591"/>
                    <a:pt x="277" y="599"/>
                    <a:pt x="286" y="607"/>
                  </a:cubicBezTo>
                  <a:cubicBezTo>
                    <a:pt x="293" y="622"/>
                    <a:pt x="300" y="632"/>
                    <a:pt x="294" y="632"/>
                  </a:cubicBezTo>
                  <a:cubicBezTo>
                    <a:pt x="290" y="632"/>
                    <a:pt x="280" y="628"/>
                    <a:pt x="262" y="619"/>
                  </a:cubicBezTo>
                  <a:cubicBezTo>
                    <a:pt x="255" y="616"/>
                    <a:pt x="250" y="614"/>
                    <a:pt x="247" y="614"/>
                  </a:cubicBezTo>
                  <a:cubicBezTo>
                    <a:pt x="228" y="614"/>
                    <a:pt x="253" y="656"/>
                    <a:pt x="242" y="656"/>
                  </a:cubicBezTo>
                  <a:cubicBezTo>
                    <a:pt x="241" y="656"/>
                    <a:pt x="240" y="656"/>
                    <a:pt x="238" y="655"/>
                  </a:cubicBezTo>
                  <a:lnTo>
                    <a:pt x="238" y="655"/>
                  </a:lnTo>
                  <a:cubicBezTo>
                    <a:pt x="255" y="664"/>
                    <a:pt x="279" y="697"/>
                    <a:pt x="272" y="697"/>
                  </a:cubicBezTo>
                  <a:cubicBezTo>
                    <a:pt x="270" y="697"/>
                    <a:pt x="263" y="692"/>
                    <a:pt x="250" y="679"/>
                  </a:cubicBezTo>
                  <a:cubicBezTo>
                    <a:pt x="236" y="668"/>
                    <a:pt x="229" y="664"/>
                    <a:pt x="226" y="664"/>
                  </a:cubicBezTo>
                  <a:lnTo>
                    <a:pt x="226" y="664"/>
                  </a:lnTo>
                  <a:cubicBezTo>
                    <a:pt x="221" y="664"/>
                    <a:pt x="238" y="686"/>
                    <a:pt x="238" y="703"/>
                  </a:cubicBezTo>
                  <a:cubicBezTo>
                    <a:pt x="238" y="703"/>
                    <a:pt x="226" y="715"/>
                    <a:pt x="214" y="715"/>
                  </a:cubicBezTo>
                  <a:lnTo>
                    <a:pt x="202" y="715"/>
                  </a:lnTo>
                  <a:cubicBezTo>
                    <a:pt x="191" y="726"/>
                    <a:pt x="202" y="750"/>
                    <a:pt x="214" y="762"/>
                  </a:cubicBezTo>
                  <a:cubicBezTo>
                    <a:pt x="191" y="750"/>
                    <a:pt x="179" y="738"/>
                    <a:pt x="167" y="738"/>
                  </a:cubicBezTo>
                  <a:lnTo>
                    <a:pt x="167" y="738"/>
                  </a:lnTo>
                  <a:cubicBezTo>
                    <a:pt x="167" y="748"/>
                    <a:pt x="182" y="765"/>
                    <a:pt x="176" y="765"/>
                  </a:cubicBezTo>
                  <a:cubicBezTo>
                    <a:pt x="174" y="765"/>
                    <a:pt x="171" y="764"/>
                    <a:pt x="167" y="762"/>
                  </a:cubicBezTo>
                  <a:lnTo>
                    <a:pt x="167" y="762"/>
                  </a:lnTo>
                  <a:cubicBezTo>
                    <a:pt x="179" y="774"/>
                    <a:pt x="179" y="774"/>
                    <a:pt x="179" y="774"/>
                  </a:cubicBezTo>
                  <a:cubicBezTo>
                    <a:pt x="179" y="774"/>
                    <a:pt x="131" y="786"/>
                    <a:pt x="191" y="810"/>
                  </a:cubicBezTo>
                  <a:cubicBezTo>
                    <a:pt x="181" y="810"/>
                    <a:pt x="156" y="795"/>
                    <a:pt x="153" y="795"/>
                  </a:cubicBezTo>
                  <a:lnTo>
                    <a:pt x="153" y="795"/>
                  </a:lnTo>
                  <a:cubicBezTo>
                    <a:pt x="152" y="795"/>
                    <a:pt x="152" y="795"/>
                    <a:pt x="155" y="798"/>
                  </a:cubicBezTo>
                  <a:cubicBezTo>
                    <a:pt x="167" y="822"/>
                    <a:pt x="179" y="822"/>
                    <a:pt x="167" y="822"/>
                  </a:cubicBezTo>
                  <a:cubicBezTo>
                    <a:pt x="167" y="824"/>
                    <a:pt x="165" y="825"/>
                    <a:pt x="163" y="825"/>
                  </a:cubicBezTo>
                  <a:cubicBezTo>
                    <a:pt x="154" y="825"/>
                    <a:pt x="131" y="810"/>
                    <a:pt x="131" y="810"/>
                  </a:cubicBezTo>
                  <a:cubicBezTo>
                    <a:pt x="119" y="822"/>
                    <a:pt x="119" y="822"/>
                    <a:pt x="131" y="834"/>
                  </a:cubicBezTo>
                  <a:cubicBezTo>
                    <a:pt x="131" y="845"/>
                    <a:pt x="143" y="857"/>
                    <a:pt x="167" y="869"/>
                  </a:cubicBezTo>
                  <a:cubicBezTo>
                    <a:pt x="167" y="873"/>
                    <a:pt x="165" y="875"/>
                    <a:pt x="163" y="875"/>
                  </a:cubicBezTo>
                  <a:cubicBezTo>
                    <a:pt x="157" y="875"/>
                    <a:pt x="147" y="869"/>
                    <a:pt x="131" y="869"/>
                  </a:cubicBezTo>
                  <a:lnTo>
                    <a:pt x="131" y="869"/>
                  </a:lnTo>
                  <a:cubicBezTo>
                    <a:pt x="155" y="869"/>
                    <a:pt x="167" y="881"/>
                    <a:pt x="179" y="893"/>
                  </a:cubicBezTo>
                  <a:cubicBezTo>
                    <a:pt x="143" y="881"/>
                    <a:pt x="119" y="869"/>
                    <a:pt x="83" y="857"/>
                  </a:cubicBezTo>
                  <a:lnTo>
                    <a:pt x="83" y="857"/>
                  </a:lnTo>
                  <a:cubicBezTo>
                    <a:pt x="107" y="869"/>
                    <a:pt x="119" y="881"/>
                    <a:pt x="131" y="893"/>
                  </a:cubicBezTo>
                  <a:cubicBezTo>
                    <a:pt x="155" y="917"/>
                    <a:pt x="143" y="929"/>
                    <a:pt x="131" y="929"/>
                  </a:cubicBezTo>
                  <a:cubicBezTo>
                    <a:pt x="119" y="941"/>
                    <a:pt x="95" y="953"/>
                    <a:pt x="131" y="965"/>
                  </a:cubicBezTo>
                  <a:lnTo>
                    <a:pt x="202" y="988"/>
                  </a:lnTo>
                  <a:cubicBezTo>
                    <a:pt x="202" y="991"/>
                    <a:pt x="201" y="992"/>
                    <a:pt x="197" y="992"/>
                  </a:cubicBezTo>
                  <a:cubicBezTo>
                    <a:pt x="187" y="992"/>
                    <a:pt x="164" y="982"/>
                    <a:pt x="151" y="978"/>
                  </a:cubicBezTo>
                  <a:lnTo>
                    <a:pt x="151" y="978"/>
                  </a:lnTo>
                  <a:cubicBezTo>
                    <a:pt x="151" y="980"/>
                    <a:pt x="143" y="982"/>
                    <a:pt x="132" y="982"/>
                  </a:cubicBezTo>
                  <a:cubicBezTo>
                    <a:pt x="124" y="982"/>
                    <a:pt x="115" y="980"/>
                    <a:pt x="107" y="976"/>
                  </a:cubicBezTo>
                  <a:cubicBezTo>
                    <a:pt x="101" y="971"/>
                    <a:pt x="92" y="968"/>
                    <a:pt x="85" y="968"/>
                  </a:cubicBezTo>
                  <a:cubicBezTo>
                    <a:pt x="77" y="968"/>
                    <a:pt x="71" y="971"/>
                    <a:pt x="71" y="976"/>
                  </a:cubicBezTo>
                  <a:lnTo>
                    <a:pt x="140" y="996"/>
                  </a:lnTo>
                  <a:lnTo>
                    <a:pt x="140" y="996"/>
                  </a:lnTo>
                  <a:cubicBezTo>
                    <a:pt x="138" y="996"/>
                    <a:pt x="137" y="996"/>
                    <a:pt x="135" y="996"/>
                  </a:cubicBezTo>
                  <a:cubicBezTo>
                    <a:pt x="115" y="996"/>
                    <a:pt x="95" y="1009"/>
                    <a:pt x="95" y="1036"/>
                  </a:cubicBezTo>
                  <a:lnTo>
                    <a:pt x="131" y="1036"/>
                  </a:lnTo>
                  <a:cubicBezTo>
                    <a:pt x="143" y="1036"/>
                    <a:pt x="48" y="1036"/>
                    <a:pt x="83" y="1060"/>
                  </a:cubicBezTo>
                  <a:cubicBezTo>
                    <a:pt x="83" y="1060"/>
                    <a:pt x="98" y="1067"/>
                    <a:pt x="107" y="1072"/>
                  </a:cubicBezTo>
                  <a:lnTo>
                    <a:pt x="107" y="1072"/>
                  </a:lnTo>
                  <a:cubicBezTo>
                    <a:pt x="83" y="1072"/>
                    <a:pt x="70" y="1066"/>
                    <a:pt x="64" y="1066"/>
                  </a:cubicBezTo>
                  <a:cubicBezTo>
                    <a:pt x="61" y="1066"/>
                    <a:pt x="60" y="1068"/>
                    <a:pt x="60" y="1072"/>
                  </a:cubicBezTo>
                  <a:cubicBezTo>
                    <a:pt x="60" y="1072"/>
                    <a:pt x="71" y="1084"/>
                    <a:pt x="71" y="1096"/>
                  </a:cubicBezTo>
                  <a:cubicBezTo>
                    <a:pt x="60" y="1107"/>
                    <a:pt x="48" y="1107"/>
                    <a:pt x="48" y="1119"/>
                  </a:cubicBezTo>
                  <a:cubicBezTo>
                    <a:pt x="48" y="1128"/>
                    <a:pt x="65" y="1141"/>
                    <a:pt x="75" y="1141"/>
                  </a:cubicBezTo>
                  <a:cubicBezTo>
                    <a:pt x="80" y="1141"/>
                    <a:pt x="83" y="1139"/>
                    <a:pt x="83" y="1131"/>
                  </a:cubicBezTo>
                  <a:cubicBezTo>
                    <a:pt x="83" y="1138"/>
                    <a:pt x="83" y="1155"/>
                    <a:pt x="83" y="1155"/>
                  </a:cubicBezTo>
                  <a:cubicBezTo>
                    <a:pt x="83" y="1161"/>
                    <a:pt x="77" y="1161"/>
                    <a:pt x="71" y="1161"/>
                  </a:cubicBezTo>
                  <a:cubicBezTo>
                    <a:pt x="65" y="1161"/>
                    <a:pt x="60" y="1161"/>
                    <a:pt x="60" y="1167"/>
                  </a:cubicBezTo>
                  <a:cubicBezTo>
                    <a:pt x="48" y="1179"/>
                    <a:pt x="60" y="1179"/>
                    <a:pt x="60" y="1179"/>
                  </a:cubicBezTo>
                  <a:cubicBezTo>
                    <a:pt x="60" y="1179"/>
                    <a:pt x="71" y="1191"/>
                    <a:pt x="95" y="1191"/>
                  </a:cubicBezTo>
                  <a:cubicBezTo>
                    <a:pt x="87" y="1191"/>
                    <a:pt x="90" y="1185"/>
                    <a:pt x="96" y="1185"/>
                  </a:cubicBezTo>
                  <a:cubicBezTo>
                    <a:pt x="99" y="1185"/>
                    <a:pt x="103" y="1187"/>
                    <a:pt x="107" y="1191"/>
                  </a:cubicBezTo>
                  <a:cubicBezTo>
                    <a:pt x="119" y="1203"/>
                    <a:pt x="131" y="1203"/>
                    <a:pt x="119" y="1203"/>
                  </a:cubicBezTo>
                  <a:cubicBezTo>
                    <a:pt x="119" y="1205"/>
                    <a:pt x="116" y="1206"/>
                    <a:pt x="112" y="1206"/>
                  </a:cubicBezTo>
                  <a:cubicBezTo>
                    <a:pt x="101" y="1206"/>
                    <a:pt x="78" y="1199"/>
                    <a:pt x="66" y="1199"/>
                  </a:cubicBezTo>
                  <a:cubicBezTo>
                    <a:pt x="62" y="1199"/>
                    <a:pt x="60" y="1200"/>
                    <a:pt x="60" y="1203"/>
                  </a:cubicBezTo>
                  <a:cubicBezTo>
                    <a:pt x="60" y="1222"/>
                    <a:pt x="67" y="1242"/>
                    <a:pt x="83" y="1242"/>
                  </a:cubicBezTo>
                  <a:cubicBezTo>
                    <a:pt x="87" y="1242"/>
                    <a:pt x="91" y="1241"/>
                    <a:pt x="95" y="1238"/>
                  </a:cubicBezTo>
                  <a:cubicBezTo>
                    <a:pt x="107" y="1232"/>
                    <a:pt x="116" y="1229"/>
                    <a:pt x="124" y="1229"/>
                  </a:cubicBezTo>
                  <a:cubicBezTo>
                    <a:pt x="130" y="1229"/>
                    <a:pt x="135" y="1232"/>
                    <a:pt x="140" y="1236"/>
                  </a:cubicBezTo>
                  <a:lnTo>
                    <a:pt x="140" y="1236"/>
                  </a:lnTo>
                  <a:cubicBezTo>
                    <a:pt x="154" y="1232"/>
                    <a:pt x="166" y="1232"/>
                    <a:pt x="174" y="1232"/>
                  </a:cubicBezTo>
                  <a:cubicBezTo>
                    <a:pt x="185" y="1232"/>
                    <a:pt x="191" y="1232"/>
                    <a:pt x="191" y="1226"/>
                  </a:cubicBezTo>
                  <a:cubicBezTo>
                    <a:pt x="191" y="1215"/>
                    <a:pt x="167" y="1215"/>
                    <a:pt x="179" y="1203"/>
                  </a:cubicBezTo>
                  <a:cubicBezTo>
                    <a:pt x="202" y="1203"/>
                    <a:pt x="202" y="1179"/>
                    <a:pt x="191" y="1179"/>
                  </a:cubicBezTo>
                  <a:cubicBezTo>
                    <a:pt x="191" y="1175"/>
                    <a:pt x="187" y="1174"/>
                    <a:pt x="181" y="1174"/>
                  </a:cubicBezTo>
                  <a:cubicBezTo>
                    <a:pt x="169" y="1174"/>
                    <a:pt x="151" y="1179"/>
                    <a:pt x="143" y="1179"/>
                  </a:cubicBezTo>
                  <a:cubicBezTo>
                    <a:pt x="143" y="1179"/>
                    <a:pt x="202" y="1167"/>
                    <a:pt x="214" y="1167"/>
                  </a:cubicBezTo>
                  <a:cubicBezTo>
                    <a:pt x="214" y="1167"/>
                    <a:pt x="226" y="1155"/>
                    <a:pt x="226" y="1155"/>
                  </a:cubicBezTo>
                  <a:cubicBezTo>
                    <a:pt x="226" y="1131"/>
                    <a:pt x="226" y="1119"/>
                    <a:pt x="214" y="1119"/>
                  </a:cubicBezTo>
                  <a:cubicBezTo>
                    <a:pt x="214" y="1119"/>
                    <a:pt x="179" y="1084"/>
                    <a:pt x="191" y="1084"/>
                  </a:cubicBezTo>
                  <a:lnTo>
                    <a:pt x="191" y="1084"/>
                  </a:lnTo>
                  <a:cubicBezTo>
                    <a:pt x="191" y="1084"/>
                    <a:pt x="243" y="1110"/>
                    <a:pt x="250" y="1110"/>
                  </a:cubicBezTo>
                  <a:cubicBezTo>
                    <a:pt x="252" y="1110"/>
                    <a:pt x="252" y="1109"/>
                    <a:pt x="250" y="1107"/>
                  </a:cubicBezTo>
                  <a:cubicBezTo>
                    <a:pt x="238" y="1084"/>
                    <a:pt x="214" y="1072"/>
                    <a:pt x="202" y="1060"/>
                  </a:cubicBezTo>
                  <a:lnTo>
                    <a:pt x="238" y="1060"/>
                  </a:lnTo>
                  <a:cubicBezTo>
                    <a:pt x="238" y="1048"/>
                    <a:pt x="238" y="1048"/>
                    <a:pt x="238" y="1036"/>
                  </a:cubicBezTo>
                  <a:cubicBezTo>
                    <a:pt x="238" y="1036"/>
                    <a:pt x="214" y="1024"/>
                    <a:pt x="214" y="1024"/>
                  </a:cubicBezTo>
                  <a:cubicBezTo>
                    <a:pt x="214" y="1012"/>
                    <a:pt x="238" y="1000"/>
                    <a:pt x="262" y="1000"/>
                  </a:cubicBezTo>
                  <a:cubicBezTo>
                    <a:pt x="266" y="996"/>
                    <a:pt x="267" y="995"/>
                    <a:pt x="267" y="995"/>
                  </a:cubicBezTo>
                  <a:lnTo>
                    <a:pt x="267" y="995"/>
                  </a:lnTo>
                  <a:cubicBezTo>
                    <a:pt x="266" y="995"/>
                    <a:pt x="258" y="1000"/>
                    <a:pt x="250" y="1000"/>
                  </a:cubicBezTo>
                  <a:cubicBezTo>
                    <a:pt x="250" y="988"/>
                    <a:pt x="250" y="988"/>
                    <a:pt x="250" y="976"/>
                  </a:cubicBezTo>
                  <a:cubicBezTo>
                    <a:pt x="250" y="976"/>
                    <a:pt x="238" y="965"/>
                    <a:pt x="238" y="953"/>
                  </a:cubicBezTo>
                  <a:cubicBezTo>
                    <a:pt x="250" y="941"/>
                    <a:pt x="250" y="941"/>
                    <a:pt x="262" y="941"/>
                  </a:cubicBezTo>
                  <a:cubicBezTo>
                    <a:pt x="274" y="929"/>
                    <a:pt x="274" y="929"/>
                    <a:pt x="262" y="929"/>
                  </a:cubicBezTo>
                  <a:cubicBezTo>
                    <a:pt x="250" y="917"/>
                    <a:pt x="262" y="893"/>
                    <a:pt x="262" y="893"/>
                  </a:cubicBezTo>
                  <a:cubicBezTo>
                    <a:pt x="262" y="884"/>
                    <a:pt x="248" y="860"/>
                    <a:pt x="247" y="850"/>
                  </a:cubicBezTo>
                  <a:lnTo>
                    <a:pt x="247" y="850"/>
                  </a:lnTo>
                  <a:cubicBezTo>
                    <a:pt x="246" y="850"/>
                    <a:pt x="246" y="850"/>
                    <a:pt x="246" y="850"/>
                  </a:cubicBezTo>
                  <a:cubicBezTo>
                    <a:pt x="244" y="850"/>
                    <a:pt x="242" y="849"/>
                    <a:pt x="238" y="845"/>
                  </a:cubicBezTo>
                  <a:lnTo>
                    <a:pt x="238" y="830"/>
                  </a:lnTo>
                  <a:lnTo>
                    <a:pt x="238" y="830"/>
                  </a:lnTo>
                  <a:cubicBezTo>
                    <a:pt x="242" y="832"/>
                    <a:pt x="246" y="835"/>
                    <a:pt x="250" y="838"/>
                  </a:cubicBezTo>
                  <a:lnTo>
                    <a:pt x="250" y="838"/>
                  </a:lnTo>
                  <a:cubicBezTo>
                    <a:pt x="250" y="836"/>
                    <a:pt x="250" y="835"/>
                    <a:pt x="250" y="834"/>
                  </a:cubicBezTo>
                  <a:cubicBezTo>
                    <a:pt x="250" y="834"/>
                    <a:pt x="250" y="832"/>
                    <a:pt x="250" y="830"/>
                  </a:cubicBezTo>
                  <a:lnTo>
                    <a:pt x="250" y="830"/>
                  </a:lnTo>
                  <a:cubicBezTo>
                    <a:pt x="254" y="832"/>
                    <a:pt x="258" y="834"/>
                    <a:pt x="262" y="834"/>
                  </a:cubicBezTo>
                  <a:cubicBezTo>
                    <a:pt x="274" y="834"/>
                    <a:pt x="274" y="822"/>
                    <a:pt x="274" y="822"/>
                  </a:cubicBezTo>
                  <a:cubicBezTo>
                    <a:pt x="282" y="813"/>
                    <a:pt x="273" y="800"/>
                    <a:pt x="279" y="800"/>
                  </a:cubicBezTo>
                  <a:lnTo>
                    <a:pt x="279" y="800"/>
                  </a:lnTo>
                  <a:cubicBezTo>
                    <a:pt x="280" y="800"/>
                    <a:pt x="281" y="800"/>
                    <a:pt x="283" y="801"/>
                  </a:cubicBezTo>
                  <a:lnTo>
                    <a:pt x="283" y="801"/>
                  </a:lnTo>
                  <a:cubicBezTo>
                    <a:pt x="279" y="797"/>
                    <a:pt x="275" y="792"/>
                    <a:pt x="271" y="789"/>
                  </a:cubicBezTo>
                  <a:lnTo>
                    <a:pt x="271" y="789"/>
                  </a:lnTo>
                  <a:cubicBezTo>
                    <a:pt x="275" y="791"/>
                    <a:pt x="279" y="791"/>
                    <a:pt x="282" y="791"/>
                  </a:cubicBezTo>
                  <a:cubicBezTo>
                    <a:pt x="292" y="791"/>
                    <a:pt x="298" y="786"/>
                    <a:pt x="298" y="786"/>
                  </a:cubicBezTo>
                  <a:cubicBezTo>
                    <a:pt x="298" y="786"/>
                    <a:pt x="310" y="774"/>
                    <a:pt x="298" y="774"/>
                  </a:cubicBezTo>
                  <a:cubicBezTo>
                    <a:pt x="292" y="768"/>
                    <a:pt x="289" y="768"/>
                    <a:pt x="287" y="768"/>
                  </a:cubicBezTo>
                  <a:cubicBezTo>
                    <a:pt x="286" y="768"/>
                    <a:pt x="286" y="768"/>
                    <a:pt x="286" y="762"/>
                  </a:cubicBezTo>
                  <a:cubicBezTo>
                    <a:pt x="292" y="756"/>
                    <a:pt x="298" y="756"/>
                    <a:pt x="304" y="756"/>
                  </a:cubicBezTo>
                  <a:cubicBezTo>
                    <a:pt x="310" y="756"/>
                    <a:pt x="316" y="756"/>
                    <a:pt x="321" y="750"/>
                  </a:cubicBezTo>
                  <a:cubicBezTo>
                    <a:pt x="330" y="742"/>
                    <a:pt x="332" y="728"/>
                    <a:pt x="341" y="728"/>
                  </a:cubicBezTo>
                  <a:cubicBezTo>
                    <a:pt x="345" y="728"/>
                    <a:pt x="350" y="731"/>
                    <a:pt x="357" y="738"/>
                  </a:cubicBezTo>
                  <a:cubicBezTo>
                    <a:pt x="357" y="726"/>
                    <a:pt x="321" y="715"/>
                    <a:pt x="321" y="703"/>
                  </a:cubicBezTo>
                  <a:cubicBezTo>
                    <a:pt x="318" y="699"/>
                    <a:pt x="319" y="697"/>
                    <a:pt x="322" y="697"/>
                  </a:cubicBezTo>
                  <a:cubicBezTo>
                    <a:pt x="329" y="697"/>
                    <a:pt x="345" y="703"/>
                    <a:pt x="345" y="703"/>
                  </a:cubicBezTo>
                  <a:lnTo>
                    <a:pt x="357" y="703"/>
                  </a:lnTo>
                  <a:cubicBezTo>
                    <a:pt x="367" y="703"/>
                    <a:pt x="352" y="661"/>
                    <a:pt x="368" y="661"/>
                  </a:cubicBezTo>
                  <a:cubicBezTo>
                    <a:pt x="368" y="661"/>
                    <a:pt x="369" y="661"/>
                    <a:pt x="370" y="661"/>
                  </a:cubicBezTo>
                  <a:lnTo>
                    <a:pt x="370" y="661"/>
                  </a:lnTo>
                  <a:cubicBezTo>
                    <a:pt x="352" y="649"/>
                    <a:pt x="324" y="619"/>
                    <a:pt x="333" y="619"/>
                  </a:cubicBezTo>
                  <a:lnTo>
                    <a:pt x="333" y="619"/>
                  </a:lnTo>
                  <a:cubicBezTo>
                    <a:pt x="333" y="619"/>
                    <a:pt x="345" y="631"/>
                    <a:pt x="357" y="631"/>
                  </a:cubicBezTo>
                  <a:lnTo>
                    <a:pt x="369" y="631"/>
                  </a:lnTo>
                  <a:cubicBezTo>
                    <a:pt x="381" y="631"/>
                    <a:pt x="381" y="631"/>
                    <a:pt x="381" y="619"/>
                  </a:cubicBezTo>
                  <a:cubicBezTo>
                    <a:pt x="381" y="619"/>
                    <a:pt x="417" y="655"/>
                    <a:pt x="417" y="655"/>
                  </a:cubicBezTo>
                  <a:cubicBezTo>
                    <a:pt x="429" y="655"/>
                    <a:pt x="405" y="631"/>
                    <a:pt x="405" y="619"/>
                  </a:cubicBezTo>
                  <a:cubicBezTo>
                    <a:pt x="417" y="619"/>
                    <a:pt x="441" y="619"/>
                    <a:pt x="452" y="607"/>
                  </a:cubicBezTo>
                  <a:cubicBezTo>
                    <a:pt x="463" y="607"/>
                    <a:pt x="395" y="558"/>
                    <a:pt x="419" y="558"/>
                  </a:cubicBezTo>
                  <a:cubicBezTo>
                    <a:pt x="421" y="558"/>
                    <a:pt x="424" y="559"/>
                    <a:pt x="429" y="560"/>
                  </a:cubicBezTo>
                  <a:cubicBezTo>
                    <a:pt x="446" y="572"/>
                    <a:pt x="455" y="578"/>
                    <a:pt x="460" y="578"/>
                  </a:cubicBezTo>
                  <a:cubicBezTo>
                    <a:pt x="464" y="578"/>
                    <a:pt x="464" y="572"/>
                    <a:pt x="464" y="560"/>
                  </a:cubicBezTo>
                  <a:cubicBezTo>
                    <a:pt x="464" y="551"/>
                    <a:pt x="444" y="528"/>
                    <a:pt x="449" y="528"/>
                  </a:cubicBezTo>
                  <a:lnTo>
                    <a:pt x="449" y="528"/>
                  </a:lnTo>
                  <a:cubicBezTo>
                    <a:pt x="451" y="528"/>
                    <a:pt x="456" y="530"/>
                    <a:pt x="464" y="536"/>
                  </a:cubicBezTo>
                  <a:cubicBezTo>
                    <a:pt x="475" y="547"/>
                    <a:pt x="482" y="551"/>
                    <a:pt x="485" y="551"/>
                  </a:cubicBezTo>
                  <a:cubicBezTo>
                    <a:pt x="493" y="551"/>
                    <a:pt x="485" y="529"/>
                    <a:pt x="476" y="512"/>
                  </a:cubicBezTo>
                  <a:cubicBezTo>
                    <a:pt x="476" y="508"/>
                    <a:pt x="479" y="507"/>
                    <a:pt x="483" y="507"/>
                  </a:cubicBezTo>
                  <a:cubicBezTo>
                    <a:pt x="491" y="507"/>
                    <a:pt x="504" y="512"/>
                    <a:pt x="512" y="512"/>
                  </a:cubicBezTo>
                  <a:cubicBezTo>
                    <a:pt x="524" y="512"/>
                    <a:pt x="476" y="476"/>
                    <a:pt x="464" y="464"/>
                  </a:cubicBezTo>
                  <a:cubicBezTo>
                    <a:pt x="464" y="463"/>
                    <a:pt x="466" y="462"/>
                    <a:pt x="468" y="462"/>
                  </a:cubicBezTo>
                  <a:cubicBezTo>
                    <a:pt x="478" y="462"/>
                    <a:pt x="509" y="479"/>
                    <a:pt x="513" y="479"/>
                  </a:cubicBezTo>
                  <a:cubicBezTo>
                    <a:pt x="514" y="479"/>
                    <a:pt x="514" y="478"/>
                    <a:pt x="512" y="476"/>
                  </a:cubicBezTo>
                  <a:cubicBezTo>
                    <a:pt x="500" y="453"/>
                    <a:pt x="488" y="464"/>
                    <a:pt x="488" y="453"/>
                  </a:cubicBezTo>
                  <a:lnTo>
                    <a:pt x="500" y="453"/>
                  </a:lnTo>
                  <a:cubicBezTo>
                    <a:pt x="512" y="464"/>
                    <a:pt x="524" y="488"/>
                    <a:pt x="548" y="488"/>
                  </a:cubicBezTo>
                  <a:cubicBezTo>
                    <a:pt x="560" y="488"/>
                    <a:pt x="583" y="476"/>
                    <a:pt x="583" y="453"/>
                  </a:cubicBezTo>
                  <a:cubicBezTo>
                    <a:pt x="583" y="429"/>
                    <a:pt x="583" y="441"/>
                    <a:pt x="583" y="429"/>
                  </a:cubicBezTo>
                  <a:cubicBezTo>
                    <a:pt x="581" y="425"/>
                    <a:pt x="581" y="423"/>
                    <a:pt x="582" y="423"/>
                  </a:cubicBezTo>
                  <a:lnTo>
                    <a:pt x="582" y="423"/>
                  </a:lnTo>
                  <a:cubicBezTo>
                    <a:pt x="586" y="423"/>
                    <a:pt x="619" y="464"/>
                    <a:pt x="619" y="464"/>
                  </a:cubicBezTo>
                  <a:cubicBezTo>
                    <a:pt x="619" y="464"/>
                    <a:pt x="586" y="423"/>
                    <a:pt x="603" y="423"/>
                  </a:cubicBezTo>
                  <a:lnTo>
                    <a:pt x="603" y="423"/>
                  </a:lnTo>
                  <a:cubicBezTo>
                    <a:pt x="606" y="423"/>
                    <a:pt x="611" y="425"/>
                    <a:pt x="619" y="429"/>
                  </a:cubicBezTo>
                  <a:cubicBezTo>
                    <a:pt x="619" y="419"/>
                    <a:pt x="627" y="376"/>
                    <a:pt x="644" y="376"/>
                  </a:cubicBezTo>
                  <a:cubicBezTo>
                    <a:pt x="647" y="376"/>
                    <a:pt x="651" y="377"/>
                    <a:pt x="655" y="381"/>
                  </a:cubicBezTo>
                  <a:lnTo>
                    <a:pt x="631" y="322"/>
                  </a:lnTo>
                  <a:lnTo>
                    <a:pt x="631" y="322"/>
                  </a:lnTo>
                  <a:cubicBezTo>
                    <a:pt x="646" y="344"/>
                    <a:pt x="656" y="353"/>
                    <a:pt x="662" y="353"/>
                  </a:cubicBezTo>
                  <a:cubicBezTo>
                    <a:pt x="665" y="353"/>
                    <a:pt x="667" y="350"/>
                    <a:pt x="667" y="345"/>
                  </a:cubicBezTo>
                  <a:cubicBezTo>
                    <a:pt x="679" y="345"/>
                    <a:pt x="691" y="369"/>
                    <a:pt x="702" y="381"/>
                  </a:cubicBezTo>
                  <a:cubicBezTo>
                    <a:pt x="703" y="382"/>
                    <a:pt x="704" y="382"/>
                    <a:pt x="704" y="382"/>
                  </a:cubicBezTo>
                  <a:cubicBezTo>
                    <a:pt x="709" y="382"/>
                    <a:pt x="680" y="322"/>
                    <a:pt x="691" y="322"/>
                  </a:cubicBezTo>
                  <a:lnTo>
                    <a:pt x="691" y="322"/>
                  </a:lnTo>
                  <a:cubicBezTo>
                    <a:pt x="702" y="334"/>
                    <a:pt x="714" y="357"/>
                    <a:pt x="726" y="381"/>
                  </a:cubicBezTo>
                  <a:cubicBezTo>
                    <a:pt x="738" y="381"/>
                    <a:pt x="738" y="357"/>
                    <a:pt x="726" y="334"/>
                  </a:cubicBezTo>
                  <a:cubicBezTo>
                    <a:pt x="714" y="322"/>
                    <a:pt x="702" y="310"/>
                    <a:pt x="714" y="310"/>
                  </a:cubicBezTo>
                  <a:cubicBezTo>
                    <a:pt x="714" y="306"/>
                    <a:pt x="714" y="305"/>
                    <a:pt x="715" y="305"/>
                  </a:cubicBezTo>
                  <a:cubicBezTo>
                    <a:pt x="715" y="305"/>
                    <a:pt x="718" y="313"/>
                    <a:pt x="726" y="322"/>
                  </a:cubicBezTo>
                  <a:cubicBezTo>
                    <a:pt x="738" y="322"/>
                    <a:pt x="750" y="357"/>
                    <a:pt x="762" y="381"/>
                  </a:cubicBezTo>
                  <a:cubicBezTo>
                    <a:pt x="762" y="369"/>
                    <a:pt x="750" y="357"/>
                    <a:pt x="750" y="345"/>
                  </a:cubicBezTo>
                  <a:lnTo>
                    <a:pt x="750" y="322"/>
                  </a:lnTo>
                  <a:cubicBezTo>
                    <a:pt x="750" y="322"/>
                    <a:pt x="755" y="327"/>
                    <a:pt x="759" y="327"/>
                  </a:cubicBezTo>
                  <a:cubicBezTo>
                    <a:pt x="761" y="327"/>
                    <a:pt x="762" y="326"/>
                    <a:pt x="762" y="322"/>
                  </a:cubicBezTo>
                  <a:cubicBezTo>
                    <a:pt x="762" y="310"/>
                    <a:pt x="762" y="298"/>
                    <a:pt x="762" y="298"/>
                  </a:cubicBezTo>
                  <a:cubicBezTo>
                    <a:pt x="762" y="293"/>
                    <a:pt x="763" y="291"/>
                    <a:pt x="765" y="291"/>
                  </a:cubicBezTo>
                  <a:cubicBezTo>
                    <a:pt x="770" y="291"/>
                    <a:pt x="782" y="312"/>
                    <a:pt x="785" y="312"/>
                  </a:cubicBezTo>
                  <a:cubicBezTo>
                    <a:pt x="786" y="312"/>
                    <a:pt x="786" y="311"/>
                    <a:pt x="786" y="310"/>
                  </a:cubicBezTo>
                  <a:cubicBezTo>
                    <a:pt x="786" y="286"/>
                    <a:pt x="786" y="286"/>
                    <a:pt x="786" y="274"/>
                  </a:cubicBezTo>
                  <a:lnTo>
                    <a:pt x="798" y="274"/>
                  </a:lnTo>
                  <a:cubicBezTo>
                    <a:pt x="810" y="274"/>
                    <a:pt x="798" y="322"/>
                    <a:pt x="810" y="322"/>
                  </a:cubicBezTo>
                  <a:cubicBezTo>
                    <a:pt x="810" y="322"/>
                    <a:pt x="819" y="313"/>
                    <a:pt x="813" y="287"/>
                  </a:cubicBezTo>
                  <a:lnTo>
                    <a:pt x="813" y="287"/>
                  </a:lnTo>
                  <a:cubicBezTo>
                    <a:pt x="818" y="299"/>
                    <a:pt x="824" y="303"/>
                    <a:pt x="830" y="303"/>
                  </a:cubicBezTo>
                  <a:cubicBezTo>
                    <a:pt x="845" y="303"/>
                    <a:pt x="862" y="282"/>
                    <a:pt x="869" y="274"/>
                  </a:cubicBezTo>
                  <a:cubicBezTo>
                    <a:pt x="893" y="274"/>
                    <a:pt x="869" y="250"/>
                    <a:pt x="857" y="226"/>
                  </a:cubicBezTo>
                  <a:cubicBezTo>
                    <a:pt x="851" y="209"/>
                    <a:pt x="851" y="200"/>
                    <a:pt x="854" y="200"/>
                  </a:cubicBezTo>
                  <a:lnTo>
                    <a:pt x="854" y="200"/>
                  </a:lnTo>
                  <a:cubicBezTo>
                    <a:pt x="857" y="200"/>
                    <a:pt x="863" y="209"/>
                    <a:pt x="869" y="226"/>
                  </a:cubicBezTo>
                  <a:cubicBezTo>
                    <a:pt x="893" y="274"/>
                    <a:pt x="929" y="286"/>
                    <a:pt x="941" y="286"/>
                  </a:cubicBezTo>
                  <a:cubicBezTo>
                    <a:pt x="953" y="274"/>
                    <a:pt x="953" y="286"/>
                    <a:pt x="953" y="262"/>
                  </a:cubicBezTo>
                  <a:cubicBezTo>
                    <a:pt x="953" y="226"/>
                    <a:pt x="953" y="214"/>
                    <a:pt x="964" y="214"/>
                  </a:cubicBezTo>
                  <a:lnTo>
                    <a:pt x="964" y="214"/>
                  </a:lnTo>
                  <a:cubicBezTo>
                    <a:pt x="953" y="214"/>
                    <a:pt x="964" y="250"/>
                    <a:pt x="976" y="250"/>
                  </a:cubicBezTo>
                  <a:lnTo>
                    <a:pt x="1012" y="238"/>
                  </a:lnTo>
                  <a:cubicBezTo>
                    <a:pt x="1024" y="238"/>
                    <a:pt x="1024" y="238"/>
                    <a:pt x="1024" y="191"/>
                  </a:cubicBezTo>
                  <a:cubicBezTo>
                    <a:pt x="1024" y="214"/>
                    <a:pt x="1024" y="226"/>
                    <a:pt x="1036" y="250"/>
                  </a:cubicBezTo>
                  <a:cubicBezTo>
                    <a:pt x="1036" y="256"/>
                    <a:pt x="1039" y="259"/>
                    <a:pt x="1042" y="259"/>
                  </a:cubicBezTo>
                  <a:cubicBezTo>
                    <a:pt x="1045" y="259"/>
                    <a:pt x="1048" y="256"/>
                    <a:pt x="1048" y="250"/>
                  </a:cubicBezTo>
                  <a:cubicBezTo>
                    <a:pt x="1048" y="226"/>
                    <a:pt x="1048" y="238"/>
                    <a:pt x="1060" y="226"/>
                  </a:cubicBezTo>
                  <a:cubicBezTo>
                    <a:pt x="1072" y="226"/>
                    <a:pt x="1060" y="214"/>
                    <a:pt x="1060" y="203"/>
                  </a:cubicBezTo>
                  <a:cubicBezTo>
                    <a:pt x="1060" y="200"/>
                    <a:pt x="1060" y="199"/>
                    <a:pt x="1061" y="199"/>
                  </a:cubicBezTo>
                  <a:cubicBezTo>
                    <a:pt x="1064" y="199"/>
                    <a:pt x="1072" y="214"/>
                    <a:pt x="1072" y="214"/>
                  </a:cubicBezTo>
                  <a:lnTo>
                    <a:pt x="1083" y="214"/>
                  </a:lnTo>
                  <a:cubicBezTo>
                    <a:pt x="1083" y="214"/>
                    <a:pt x="1095" y="214"/>
                    <a:pt x="1095" y="191"/>
                  </a:cubicBezTo>
                  <a:cubicBezTo>
                    <a:pt x="1095" y="185"/>
                    <a:pt x="1095" y="185"/>
                    <a:pt x="1097" y="185"/>
                  </a:cubicBezTo>
                  <a:cubicBezTo>
                    <a:pt x="1098" y="185"/>
                    <a:pt x="1101" y="185"/>
                    <a:pt x="1107" y="179"/>
                  </a:cubicBezTo>
                  <a:cubicBezTo>
                    <a:pt x="1107" y="201"/>
                    <a:pt x="1107" y="210"/>
                    <a:pt x="1110" y="210"/>
                  </a:cubicBezTo>
                  <a:cubicBezTo>
                    <a:pt x="1112" y="210"/>
                    <a:pt x="1115" y="207"/>
                    <a:pt x="1119" y="203"/>
                  </a:cubicBezTo>
                  <a:cubicBezTo>
                    <a:pt x="1131" y="203"/>
                    <a:pt x="1131" y="191"/>
                    <a:pt x="1131" y="179"/>
                  </a:cubicBezTo>
                  <a:cubicBezTo>
                    <a:pt x="1131" y="179"/>
                    <a:pt x="1136" y="173"/>
                    <a:pt x="1140" y="173"/>
                  </a:cubicBezTo>
                  <a:cubicBezTo>
                    <a:pt x="1142" y="173"/>
                    <a:pt x="1143" y="175"/>
                    <a:pt x="1143" y="179"/>
                  </a:cubicBezTo>
                  <a:cubicBezTo>
                    <a:pt x="1143" y="191"/>
                    <a:pt x="1143" y="191"/>
                    <a:pt x="1143" y="203"/>
                  </a:cubicBezTo>
                  <a:cubicBezTo>
                    <a:pt x="1155" y="203"/>
                    <a:pt x="1143" y="191"/>
                    <a:pt x="1155" y="179"/>
                  </a:cubicBezTo>
                  <a:cubicBezTo>
                    <a:pt x="1163" y="170"/>
                    <a:pt x="1166" y="162"/>
                    <a:pt x="1167" y="162"/>
                  </a:cubicBezTo>
                  <a:cubicBezTo>
                    <a:pt x="1167" y="162"/>
                    <a:pt x="1167" y="163"/>
                    <a:pt x="1167" y="167"/>
                  </a:cubicBezTo>
                  <a:cubicBezTo>
                    <a:pt x="1179" y="191"/>
                    <a:pt x="1167" y="203"/>
                    <a:pt x="1191" y="214"/>
                  </a:cubicBezTo>
                  <a:cubicBezTo>
                    <a:pt x="1203" y="226"/>
                    <a:pt x="1203" y="226"/>
                    <a:pt x="1214" y="226"/>
                  </a:cubicBezTo>
                  <a:cubicBezTo>
                    <a:pt x="1214" y="226"/>
                    <a:pt x="1214" y="214"/>
                    <a:pt x="1214" y="203"/>
                  </a:cubicBezTo>
                  <a:cubicBezTo>
                    <a:pt x="1214" y="198"/>
                    <a:pt x="1214" y="194"/>
                    <a:pt x="1214" y="191"/>
                  </a:cubicBezTo>
                  <a:cubicBezTo>
                    <a:pt x="1221" y="198"/>
                    <a:pt x="1228" y="204"/>
                    <a:pt x="1233" y="204"/>
                  </a:cubicBezTo>
                  <a:cubicBezTo>
                    <a:pt x="1236" y="204"/>
                    <a:pt x="1238" y="201"/>
                    <a:pt x="1238" y="191"/>
                  </a:cubicBezTo>
                  <a:cubicBezTo>
                    <a:pt x="1238" y="209"/>
                    <a:pt x="1242" y="215"/>
                    <a:pt x="1247" y="215"/>
                  </a:cubicBezTo>
                  <a:cubicBezTo>
                    <a:pt x="1255" y="215"/>
                    <a:pt x="1267" y="198"/>
                    <a:pt x="1274" y="191"/>
                  </a:cubicBezTo>
                  <a:cubicBezTo>
                    <a:pt x="1274" y="191"/>
                    <a:pt x="1274" y="191"/>
                    <a:pt x="1286" y="203"/>
                  </a:cubicBezTo>
                  <a:cubicBezTo>
                    <a:pt x="1286" y="209"/>
                    <a:pt x="1289" y="211"/>
                    <a:pt x="1293" y="211"/>
                  </a:cubicBezTo>
                  <a:cubicBezTo>
                    <a:pt x="1298" y="211"/>
                    <a:pt x="1304" y="209"/>
                    <a:pt x="1310" y="203"/>
                  </a:cubicBezTo>
                  <a:cubicBezTo>
                    <a:pt x="1310" y="203"/>
                    <a:pt x="1345" y="203"/>
                    <a:pt x="1345" y="226"/>
                  </a:cubicBezTo>
                  <a:cubicBezTo>
                    <a:pt x="1357" y="226"/>
                    <a:pt x="1357" y="226"/>
                    <a:pt x="1357" y="203"/>
                  </a:cubicBezTo>
                  <a:cubicBezTo>
                    <a:pt x="1357" y="167"/>
                    <a:pt x="1369" y="167"/>
                    <a:pt x="1369" y="167"/>
                  </a:cubicBezTo>
                  <a:cubicBezTo>
                    <a:pt x="1369" y="167"/>
                    <a:pt x="1369" y="203"/>
                    <a:pt x="1369" y="214"/>
                  </a:cubicBezTo>
                  <a:cubicBezTo>
                    <a:pt x="1369" y="214"/>
                    <a:pt x="1375" y="220"/>
                    <a:pt x="1382" y="220"/>
                  </a:cubicBezTo>
                  <a:cubicBezTo>
                    <a:pt x="1385" y="220"/>
                    <a:pt x="1389" y="218"/>
                    <a:pt x="1393" y="214"/>
                  </a:cubicBezTo>
                  <a:cubicBezTo>
                    <a:pt x="1393" y="191"/>
                    <a:pt x="1405" y="191"/>
                    <a:pt x="1405" y="191"/>
                  </a:cubicBezTo>
                  <a:lnTo>
                    <a:pt x="1405" y="214"/>
                  </a:lnTo>
                  <a:cubicBezTo>
                    <a:pt x="1405" y="217"/>
                    <a:pt x="1405" y="219"/>
                    <a:pt x="1406" y="219"/>
                  </a:cubicBezTo>
                  <a:cubicBezTo>
                    <a:pt x="1411" y="219"/>
                    <a:pt x="1429" y="155"/>
                    <a:pt x="1429" y="155"/>
                  </a:cubicBezTo>
                  <a:cubicBezTo>
                    <a:pt x="1441" y="167"/>
                    <a:pt x="1429" y="214"/>
                    <a:pt x="1429" y="226"/>
                  </a:cubicBezTo>
                  <a:cubicBezTo>
                    <a:pt x="1430" y="228"/>
                    <a:pt x="1432" y="228"/>
                    <a:pt x="1433" y="228"/>
                  </a:cubicBezTo>
                  <a:cubicBezTo>
                    <a:pt x="1446" y="228"/>
                    <a:pt x="1466" y="189"/>
                    <a:pt x="1476" y="179"/>
                  </a:cubicBezTo>
                  <a:cubicBezTo>
                    <a:pt x="1486" y="174"/>
                    <a:pt x="1494" y="171"/>
                    <a:pt x="1499" y="171"/>
                  </a:cubicBezTo>
                  <a:cubicBezTo>
                    <a:pt x="1506" y="171"/>
                    <a:pt x="1507" y="177"/>
                    <a:pt x="1500" y="191"/>
                  </a:cubicBezTo>
                  <a:cubicBezTo>
                    <a:pt x="1488" y="191"/>
                    <a:pt x="1476" y="214"/>
                    <a:pt x="1488" y="226"/>
                  </a:cubicBezTo>
                  <a:cubicBezTo>
                    <a:pt x="1491" y="230"/>
                    <a:pt x="1495" y="231"/>
                    <a:pt x="1498" y="231"/>
                  </a:cubicBezTo>
                  <a:cubicBezTo>
                    <a:pt x="1506" y="231"/>
                    <a:pt x="1512" y="220"/>
                    <a:pt x="1512" y="203"/>
                  </a:cubicBezTo>
                  <a:cubicBezTo>
                    <a:pt x="1512" y="191"/>
                    <a:pt x="1512" y="179"/>
                    <a:pt x="1512" y="167"/>
                  </a:cubicBezTo>
                  <a:cubicBezTo>
                    <a:pt x="1512" y="166"/>
                    <a:pt x="1512" y="166"/>
                    <a:pt x="1512" y="166"/>
                  </a:cubicBezTo>
                  <a:cubicBezTo>
                    <a:pt x="1512" y="166"/>
                    <a:pt x="1513" y="230"/>
                    <a:pt x="1520" y="230"/>
                  </a:cubicBezTo>
                  <a:cubicBezTo>
                    <a:pt x="1521" y="230"/>
                    <a:pt x="1523" y="229"/>
                    <a:pt x="1524" y="226"/>
                  </a:cubicBezTo>
                  <a:lnTo>
                    <a:pt x="1536" y="179"/>
                  </a:lnTo>
                  <a:cubicBezTo>
                    <a:pt x="1548" y="167"/>
                    <a:pt x="1548" y="155"/>
                    <a:pt x="1560" y="155"/>
                  </a:cubicBezTo>
                  <a:lnTo>
                    <a:pt x="1560" y="155"/>
                  </a:lnTo>
                  <a:cubicBezTo>
                    <a:pt x="1548" y="191"/>
                    <a:pt x="1536" y="203"/>
                    <a:pt x="1560" y="214"/>
                  </a:cubicBezTo>
                  <a:cubicBezTo>
                    <a:pt x="1572" y="203"/>
                    <a:pt x="1584" y="191"/>
                    <a:pt x="1584" y="179"/>
                  </a:cubicBezTo>
                  <a:lnTo>
                    <a:pt x="1595" y="179"/>
                  </a:lnTo>
                  <a:cubicBezTo>
                    <a:pt x="1584" y="191"/>
                    <a:pt x="1584" y="203"/>
                    <a:pt x="1584" y="214"/>
                  </a:cubicBezTo>
                  <a:cubicBezTo>
                    <a:pt x="1584" y="238"/>
                    <a:pt x="1584" y="238"/>
                    <a:pt x="1595" y="238"/>
                  </a:cubicBezTo>
                  <a:cubicBezTo>
                    <a:pt x="1604" y="238"/>
                    <a:pt x="1618" y="203"/>
                    <a:pt x="1622" y="203"/>
                  </a:cubicBezTo>
                  <a:lnTo>
                    <a:pt x="1622" y="203"/>
                  </a:lnTo>
                  <a:cubicBezTo>
                    <a:pt x="1623" y="203"/>
                    <a:pt x="1623" y="209"/>
                    <a:pt x="1619" y="226"/>
                  </a:cubicBezTo>
                  <a:cubicBezTo>
                    <a:pt x="1619" y="244"/>
                    <a:pt x="1620" y="250"/>
                    <a:pt x="1622" y="250"/>
                  </a:cubicBezTo>
                  <a:cubicBezTo>
                    <a:pt x="1626" y="250"/>
                    <a:pt x="1633" y="225"/>
                    <a:pt x="1640" y="225"/>
                  </a:cubicBezTo>
                  <a:cubicBezTo>
                    <a:pt x="1641" y="225"/>
                    <a:pt x="1642" y="225"/>
                    <a:pt x="1643" y="226"/>
                  </a:cubicBezTo>
                  <a:cubicBezTo>
                    <a:pt x="1653" y="237"/>
                    <a:pt x="1646" y="264"/>
                    <a:pt x="1651" y="264"/>
                  </a:cubicBezTo>
                  <a:cubicBezTo>
                    <a:pt x="1652" y="264"/>
                    <a:pt x="1653" y="264"/>
                    <a:pt x="1655" y="262"/>
                  </a:cubicBezTo>
                  <a:lnTo>
                    <a:pt x="1679" y="226"/>
                  </a:lnTo>
                  <a:lnTo>
                    <a:pt x="1679" y="226"/>
                  </a:lnTo>
                  <a:cubicBezTo>
                    <a:pt x="1679" y="250"/>
                    <a:pt x="1667" y="250"/>
                    <a:pt x="1667" y="274"/>
                  </a:cubicBezTo>
                  <a:cubicBezTo>
                    <a:pt x="1673" y="280"/>
                    <a:pt x="1673" y="283"/>
                    <a:pt x="1674" y="283"/>
                  </a:cubicBezTo>
                  <a:cubicBezTo>
                    <a:pt x="1676" y="283"/>
                    <a:pt x="1679" y="280"/>
                    <a:pt x="1691" y="274"/>
                  </a:cubicBezTo>
                  <a:cubicBezTo>
                    <a:pt x="1695" y="266"/>
                    <a:pt x="1697" y="263"/>
                    <a:pt x="1699" y="263"/>
                  </a:cubicBezTo>
                  <a:cubicBezTo>
                    <a:pt x="1703" y="263"/>
                    <a:pt x="1703" y="274"/>
                    <a:pt x="1703" y="274"/>
                  </a:cubicBezTo>
                  <a:cubicBezTo>
                    <a:pt x="1715" y="274"/>
                    <a:pt x="1726" y="238"/>
                    <a:pt x="1738" y="238"/>
                  </a:cubicBezTo>
                  <a:lnTo>
                    <a:pt x="1738" y="238"/>
                  </a:lnTo>
                  <a:lnTo>
                    <a:pt x="1715" y="274"/>
                  </a:lnTo>
                  <a:cubicBezTo>
                    <a:pt x="1715" y="274"/>
                    <a:pt x="1726" y="274"/>
                    <a:pt x="1738" y="262"/>
                  </a:cubicBezTo>
                  <a:cubicBezTo>
                    <a:pt x="1744" y="256"/>
                    <a:pt x="1747" y="253"/>
                    <a:pt x="1749" y="253"/>
                  </a:cubicBezTo>
                  <a:cubicBezTo>
                    <a:pt x="1750" y="253"/>
                    <a:pt x="1750" y="256"/>
                    <a:pt x="1750" y="262"/>
                  </a:cubicBezTo>
                  <a:cubicBezTo>
                    <a:pt x="1750" y="266"/>
                    <a:pt x="1750" y="267"/>
                    <a:pt x="1751" y="267"/>
                  </a:cubicBezTo>
                  <a:cubicBezTo>
                    <a:pt x="1751" y="267"/>
                    <a:pt x="1754" y="259"/>
                    <a:pt x="1762" y="250"/>
                  </a:cubicBezTo>
                  <a:cubicBezTo>
                    <a:pt x="1774" y="238"/>
                    <a:pt x="1774" y="238"/>
                    <a:pt x="1786" y="238"/>
                  </a:cubicBezTo>
                  <a:lnTo>
                    <a:pt x="1786" y="238"/>
                  </a:lnTo>
                  <a:lnTo>
                    <a:pt x="1750" y="298"/>
                  </a:lnTo>
                  <a:cubicBezTo>
                    <a:pt x="1759" y="289"/>
                    <a:pt x="1767" y="281"/>
                    <a:pt x="1775" y="281"/>
                  </a:cubicBezTo>
                  <a:cubicBezTo>
                    <a:pt x="1779" y="281"/>
                    <a:pt x="1782" y="282"/>
                    <a:pt x="1786" y="286"/>
                  </a:cubicBezTo>
                  <a:lnTo>
                    <a:pt x="1786" y="310"/>
                  </a:lnTo>
                  <a:cubicBezTo>
                    <a:pt x="1798" y="334"/>
                    <a:pt x="1822" y="357"/>
                    <a:pt x="1845" y="369"/>
                  </a:cubicBezTo>
                  <a:cubicBezTo>
                    <a:pt x="1845" y="369"/>
                    <a:pt x="1834" y="381"/>
                    <a:pt x="1845" y="381"/>
                  </a:cubicBezTo>
                  <a:lnTo>
                    <a:pt x="1857" y="381"/>
                  </a:lnTo>
                  <a:lnTo>
                    <a:pt x="1905" y="393"/>
                  </a:lnTo>
                  <a:cubicBezTo>
                    <a:pt x="1917" y="405"/>
                    <a:pt x="1941" y="417"/>
                    <a:pt x="1965" y="417"/>
                  </a:cubicBezTo>
                  <a:lnTo>
                    <a:pt x="2012" y="417"/>
                  </a:lnTo>
                  <a:cubicBezTo>
                    <a:pt x="2012" y="417"/>
                    <a:pt x="2000" y="417"/>
                    <a:pt x="2000" y="429"/>
                  </a:cubicBezTo>
                  <a:cubicBezTo>
                    <a:pt x="2000" y="441"/>
                    <a:pt x="2012" y="441"/>
                    <a:pt x="2024" y="453"/>
                  </a:cubicBezTo>
                  <a:cubicBezTo>
                    <a:pt x="2030" y="459"/>
                    <a:pt x="2033" y="462"/>
                    <a:pt x="2036" y="462"/>
                  </a:cubicBezTo>
                  <a:cubicBezTo>
                    <a:pt x="2039" y="462"/>
                    <a:pt x="2042" y="459"/>
                    <a:pt x="2048" y="453"/>
                  </a:cubicBezTo>
                  <a:cubicBezTo>
                    <a:pt x="2060" y="441"/>
                    <a:pt x="2072" y="417"/>
                    <a:pt x="2084" y="405"/>
                  </a:cubicBezTo>
                  <a:lnTo>
                    <a:pt x="2084" y="405"/>
                  </a:lnTo>
                  <a:cubicBezTo>
                    <a:pt x="2084" y="405"/>
                    <a:pt x="2072" y="441"/>
                    <a:pt x="2060" y="453"/>
                  </a:cubicBezTo>
                  <a:cubicBezTo>
                    <a:pt x="2036" y="476"/>
                    <a:pt x="2060" y="476"/>
                    <a:pt x="2060" y="488"/>
                  </a:cubicBezTo>
                  <a:cubicBezTo>
                    <a:pt x="2060" y="488"/>
                    <a:pt x="2072" y="500"/>
                    <a:pt x="2072" y="512"/>
                  </a:cubicBezTo>
                  <a:cubicBezTo>
                    <a:pt x="2084" y="512"/>
                    <a:pt x="2084" y="524"/>
                    <a:pt x="2072" y="524"/>
                  </a:cubicBezTo>
                  <a:lnTo>
                    <a:pt x="2107" y="524"/>
                  </a:lnTo>
                  <a:cubicBezTo>
                    <a:pt x="2119" y="524"/>
                    <a:pt x="2107" y="560"/>
                    <a:pt x="2107" y="572"/>
                  </a:cubicBezTo>
                  <a:cubicBezTo>
                    <a:pt x="2111" y="575"/>
                    <a:pt x="2114" y="577"/>
                    <a:pt x="2118" y="577"/>
                  </a:cubicBezTo>
                  <a:cubicBezTo>
                    <a:pt x="2127" y="577"/>
                    <a:pt x="2138" y="568"/>
                    <a:pt x="2155" y="560"/>
                  </a:cubicBezTo>
                  <a:lnTo>
                    <a:pt x="2155" y="560"/>
                  </a:lnTo>
                  <a:cubicBezTo>
                    <a:pt x="2148" y="567"/>
                    <a:pt x="2137" y="578"/>
                    <a:pt x="2131" y="584"/>
                  </a:cubicBezTo>
                  <a:cubicBezTo>
                    <a:pt x="2131" y="588"/>
                    <a:pt x="2135" y="589"/>
                    <a:pt x="2140" y="589"/>
                  </a:cubicBezTo>
                  <a:cubicBezTo>
                    <a:pt x="2151" y="589"/>
                    <a:pt x="2167" y="584"/>
                    <a:pt x="2167" y="584"/>
                  </a:cubicBezTo>
                  <a:lnTo>
                    <a:pt x="2167" y="584"/>
                  </a:lnTo>
                  <a:cubicBezTo>
                    <a:pt x="2167" y="584"/>
                    <a:pt x="2155" y="607"/>
                    <a:pt x="2155" y="619"/>
                  </a:cubicBezTo>
                  <a:cubicBezTo>
                    <a:pt x="2155" y="631"/>
                    <a:pt x="2155" y="643"/>
                    <a:pt x="2167" y="643"/>
                  </a:cubicBezTo>
                  <a:cubicBezTo>
                    <a:pt x="2179" y="643"/>
                    <a:pt x="2203" y="655"/>
                    <a:pt x="2179" y="679"/>
                  </a:cubicBezTo>
                  <a:cubicBezTo>
                    <a:pt x="2179" y="691"/>
                    <a:pt x="2191" y="691"/>
                    <a:pt x="2191" y="691"/>
                  </a:cubicBezTo>
                  <a:cubicBezTo>
                    <a:pt x="2203" y="691"/>
                    <a:pt x="2238" y="726"/>
                    <a:pt x="2262" y="738"/>
                  </a:cubicBezTo>
                  <a:cubicBezTo>
                    <a:pt x="2274" y="744"/>
                    <a:pt x="2280" y="747"/>
                    <a:pt x="2286" y="747"/>
                  </a:cubicBezTo>
                  <a:cubicBezTo>
                    <a:pt x="2292" y="747"/>
                    <a:pt x="2298" y="744"/>
                    <a:pt x="2310" y="738"/>
                  </a:cubicBezTo>
                  <a:lnTo>
                    <a:pt x="2310" y="738"/>
                  </a:lnTo>
                  <a:cubicBezTo>
                    <a:pt x="2298" y="750"/>
                    <a:pt x="2274" y="762"/>
                    <a:pt x="2262" y="774"/>
                  </a:cubicBezTo>
                  <a:lnTo>
                    <a:pt x="2274" y="774"/>
                  </a:lnTo>
                  <a:lnTo>
                    <a:pt x="2274" y="786"/>
                  </a:lnTo>
                  <a:cubicBezTo>
                    <a:pt x="2262" y="798"/>
                    <a:pt x="2262" y="822"/>
                    <a:pt x="2274" y="834"/>
                  </a:cubicBezTo>
                  <a:cubicBezTo>
                    <a:pt x="2286" y="834"/>
                    <a:pt x="2298" y="845"/>
                    <a:pt x="2298" y="845"/>
                  </a:cubicBezTo>
                  <a:cubicBezTo>
                    <a:pt x="2334" y="834"/>
                    <a:pt x="2369" y="822"/>
                    <a:pt x="2405" y="810"/>
                  </a:cubicBezTo>
                  <a:lnTo>
                    <a:pt x="2405" y="810"/>
                  </a:lnTo>
                  <a:cubicBezTo>
                    <a:pt x="2417" y="810"/>
                    <a:pt x="2381" y="845"/>
                    <a:pt x="2346" y="845"/>
                  </a:cubicBezTo>
                  <a:cubicBezTo>
                    <a:pt x="2322" y="845"/>
                    <a:pt x="2310" y="857"/>
                    <a:pt x="2310" y="869"/>
                  </a:cubicBezTo>
                  <a:cubicBezTo>
                    <a:pt x="2310" y="881"/>
                    <a:pt x="2310" y="881"/>
                    <a:pt x="2322" y="881"/>
                  </a:cubicBezTo>
                  <a:lnTo>
                    <a:pt x="2346" y="881"/>
                  </a:lnTo>
                  <a:cubicBezTo>
                    <a:pt x="2322" y="905"/>
                    <a:pt x="2310" y="917"/>
                    <a:pt x="2286" y="929"/>
                  </a:cubicBezTo>
                  <a:cubicBezTo>
                    <a:pt x="2310" y="929"/>
                    <a:pt x="2310" y="929"/>
                    <a:pt x="2310" y="941"/>
                  </a:cubicBezTo>
                  <a:cubicBezTo>
                    <a:pt x="2310" y="941"/>
                    <a:pt x="2322" y="953"/>
                    <a:pt x="2334" y="953"/>
                  </a:cubicBezTo>
                  <a:lnTo>
                    <a:pt x="2357" y="953"/>
                  </a:lnTo>
                  <a:cubicBezTo>
                    <a:pt x="2357" y="953"/>
                    <a:pt x="2334" y="965"/>
                    <a:pt x="2334" y="976"/>
                  </a:cubicBezTo>
                  <a:cubicBezTo>
                    <a:pt x="2334" y="976"/>
                    <a:pt x="2346" y="976"/>
                    <a:pt x="2346" y="988"/>
                  </a:cubicBezTo>
                  <a:lnTo>
                    <a:pt x="2346" y="1012"/>
                  </a:lnTo>
                  <a:cubicBezTo>
                    <a:pt x="2338" y="1016"/>
                    <a:pt x="2338" y="1017"/>
                    <a:pt x="2342" y="1017"/>
                  </a:cubicBezTo>
                  <a:cubicBezTo>
                    <a:pt x="2350" y="1017"/>
                    <a:pt x="2373" y="1012"/>
                    <a:pt x="2381" y="1012"/>
                  </a:cubicBezTo>
                  <a:lnTo>
                    <a:pt x="2405" y="1012"/>
                  </a:lnTo>
                  <a:cubicBezTo>
                    <a:pt x="2369" y="1012"/>
                    <a:pt x="2357" y="1024"/>
                    <a:pt x="2357" y="1036"/>
                  </a:cubicBezTo>
                  <a:cubicBezTo>
                    <a:pt x="2357" y="1048"/>
                    <a:pt x="2357" y="1084"/>
                    <a:pt x="2369" y="1107"/>
                  </a:cubicBezTo>
                  <a:cubicBezTo>
                    <a:pt x="2369" y="1107"/>
                    <a:pt x="2369" y="1123"/>
                    <a:pt x="2375" y="1123"/>
                  </a:cubicBezTo>
                  <a:cubicBezTo>
                    <a:pt x="2377" y="1123"/>
                    <a:pt x="2379" y="1122"/>
                    <a:pt x="2381" y="1119"/>
                  </a:cubicBezTo>
                  <a:cubicBezTo>
                    <a:pt x="2393" y="1119"/>
                    <a:pt x="2405" y="1119"/>
                    <a:pt x="2405" y="1131"/>
                  </a:cubicBezTo>
                  <a:cubicBezTo>
                    <a:pt x="2405" y="1137"/>
                    <a:pt x="2399" y="1137"/>
                    <a:pt x="2392" y="1137"/>
                  </a:cubicBezTo>
                  <a:cubicBezTo>
                    <a:pt x="2384" y="1137"/>
                    <a:pt x="2375" y="1137"/>
                    <a:pt x="2369" y="1143"/>
                  </a:cubicBezTo>
                  <a:cubicBezTo>
                    <a:pt x="2369" y="1143"/>
                    <a:pt x="2369" y="1155"/>
                    <a:pt x="2369" y="1155"/>
                  </a:cubicBezTo>
                  <a:cubicBezTo>
                    <a:pt x="2369" y="1155"/>
                    <a:pt x="2369" y="1179"/>
                    <a:pt x="2381" y="1179"/>
                  </a:cubicBezTo>
                  <a:cubicBezTo>
                    <a:pt x="2393" y="1191"/>
                    <a:pt x="2381" y="1191"/>
                    <a:pt x="2393" y="1203"/>
                  </a:cubicBezTo>
                  <a:cubicBezTo>
                    <a:pt x="2405" y="1203"/>
                    <a:pt x="2429" y="1203"/>
                    <a:pt x="2429" y="1215"/>
                  </a:cubicBezTo>
                  <a:lnTo>
                    <a:pt x="2405" y="1215"/>
                  </a:lnTo>
                  <a:cubicBezTo>
                    <a:pt x="2405" y="1226"/>
                    <a:pt x="2393" y="1238"/>
                    <a:pt x="2393" y="1238"/>
                  </a:cubicBezTo>
                  <a:cubicBezTo>
                    <a:pt x="2393" y="1250"/>
                    <a:pt x="2393" y="1262"/>
                    <a:pt x="2393" y="1274"/>
                  </a:cubicBezTo>
                  <a:cubicBezTo>
                    <a:pt x="2393" y="1274"/>
                    <a:pt x="2403" y="1279"/>
                    <a:pt x="2413" y="1283"/>
                  </a:cubicBezTo>
                  <a:lnTo>
                    <a:pt x="2413" y="1283"/>
                  </a:lnTo>
                  <a:cubicBezTo>
                    <a:pt x="2411" y="1289"/>
                    <a:pt x="2410" y="1298"/>
                    <a:pt x="2417" y="1298"/>
                  </a:cubicBezTo>
                  <a:cubicBezTo>
                    <a:pt x="2429" y="1298"/>
                    <a:pt x="2477" y="1298"/>
                    <a:pt x="2453" y="1322"/>
                  </a:cubicBezTo>
                  <a:cubicBezTo>
                    <a:pt x="2429" y="1346"/>
                    <a:pt x="2429" y="1346"/>
                    <a:pt x="2429" y="1357"/>
                  </a:cubicBezTo>
                  <a:cubicBezTo>
                    <a:pt x="2441" y="1369"/>
                    <a:pt x="2477" y="1381"/>
                    <a:pt x="2477" y="1381"/>
                  </a:cubicBezTo>
                  <a:cubicBezTo>
                    <a:pt x="2471" y="1387"/>
                    <a:pt x="2453" y="1387"/>
                    <a:pt x="2435" y="1387"/>
                  </a:cubicBezTo>
                  <a:cubicBezTo>
                    <a:pt x="2417" y="1387"/>
                    <a:pt x="2399" y="1387"/>
                    <a:pt x="2393" y="1393"/>
                  </a:cubicBezTo>
                  <a:cubicBezTo>
                    <a:pt x="2389" y="1402"/>
                    <a:pt x="2392" y="1404"/>
                    <a:pt x="2400" y="1404"/>
                  </a:cubicBezTo>
                  <a:cubicBezTo>
                    <a:pt x="2407" y="1404"/>
                    <a:pt x="2419" y="1402"/>
                    <a:pt x="2428" y="1402"/>
                  </a:cubicBezTo>
                  <a:cubicBezTo>
                    <a:pt x="2434" y="1402"/>
                    <a:pt x="2438" y="1402"/>
                    <a:pt x="2441" y="1405"/>
                  </a:cubicBezTo>
                  <a:cubicBezTo>
                    <a:pt x="2447" y="1411"/>
                    <a:pt x="2435" y="1411"/>
                    <a:pt x="2423" y="1411"/>
                  </a:cubicBezTo>
                  <a:cubicBezTo>
                    <a:pt x="2411" y="1411"/>
                    <a:pt x="2399" y="1411"/>
                    <a:pt x="2405" y="1417"/>
                  </a:cubicBezTo>
                  <a:cubicBezTo>
                    <a:pt x="2417" y="1429"/>
                    <a:pt x="2500" y="1429"/>
                    <a:pt x="2465" y="1441"/>
                  </a:cubicBezTo>
                  <a:lnTo>
                    <a:pt x="2417" y="1441"/>
                  </a:lnTo>
                  <a:cubicBezTo>
                    <a:pt x="2417" y="1441"/>
                    <a:pt x="2417" y="1453"/>
                    <a:pt x="2417" y="1453"/>
                  </a:cubicBezTo>
                  <a:cubicBezTo>
                    <a:pt x="2429" y="1465"/>
                    <a:pt x="2477" y="1453"/>
                    <a:pt x="2465" y="1477"/>
                  </a:cubicBezTo>
                  <a:lnTo>
                    <a:pt x="2417" y="1477"/>
                  </a:lnTo>
                  <a:cubicBezTo>
                    <a:pt x="2405" y="1477"/>
                    <a:pt x="2381" y="1488"/>
                    <a:pt x="2417" y="1500"/>
                  </a:cubicBezTo>
                  <a:cubicBezTo>
                    <a:pt x="2403" y="1497"/>
                    <a:pt x="2394" y="1495"/>
                    <a:pt x="2389" y="1495"/>
                  </a:cubicBezTo>
                  <a:cubicBezTo>
                    <a:pt x="2377" y="1495"/>
                    <a:pt x="2388" y="1504"/>
                    <a:pt x="2405" y="1512"/>
                  </a:cubicBezTo>
                  <a:cubicBezTo>
                    <a:pt x="2369" y="1512"/>
                    <a:pt x="2393" y="1548"/>
                    <a:pt x="2393" y="1560"/>
                  </a:cubicBezTo>
                  <a:cubicBezTo>
                    <a:pt x="2393" y="1552"/>
                    <a:pt x="2398" y="1550"/>
                    <a:pt x="2403" y="1550"/>
                  </a:cubicBezTo>
                  <a:cubicBezTo>
                    <a:pt x="2416" y="1550"/>
                    <a:pt x="2433" y="1564"/>
                    <a:pt x="2417" y="1572"/>
                  </a:cubicBezTo>
                  <a:cubicBezTo>
                    <a:pt x="2405" y="1572"/>
                    <a:pt x="2405" y="1584"/>
                    <a:pt x="2393" y="1596"/>
                  </a:cubicBezTo>
                  <a:cubicBezTo>
                    <a:pt x="2405" y="1601"/>
                    <a:pt x="2414" y="1604"/>
                    <a:pt x="2422" y="1604"/>
                  </a:cubicBezTo>
                  <a:cubicBezTo>
                    <a:pt x="2447" y="1604"/>
                    <a:pt x="2456" y="1581"/>
                    <a:pt x="2465" y="1572"/>
                  </a:cubicBezTo>
                  <a:lnTo>
                    <a:pt x="2465" y="1572"/>
                  </a:lnTo>
                  <a:cubicBezTo>
                    <a:pt x="2465" y="1584"/>
                    <a:pt x="2453" y="1596"/>
                    <a:pt x="2453" y="1607"/>
                  </a:cubicBezTo>
                  <a:cubicBezTo>
                    <a:pt x="2453" y="1607"/>
                    <a:pt x="2441" y="1619"/>
                    <a:pt x="2417" y="1619"/>
                  </a:cubicBezTo>
                  <a:cubicBezTo>
                    <a:pt x="2393" y="1607"/>
                    <a:pt x="2393" y="1607"/>
                    <a:pt x="2369" y="1607"/>
                  </a:cubicBezTo>
                  <a:cubicBezTo>
                    <a:pt x="2357" y="1607"/>
                    <a:pt x="2393" y="1631"/>
                    <a:pt x="2381" y="1643"/>
                  </a:cubicBezTo>
                  <a:cubicBezTo>
                    <a:pt x="2381" y="1657"/>
                    <a:pt x="2373" y="1663"/>
                    <a:pt x="2362" y="1663"/>
                  </a:cubicBezTo>
                  <a:cubicBezTo>
                    <a:pt x="2353" y="1663"/>
                    <a:pt x="2343" y="1660"/>
                    <a:pt x="2334" y="1655"/>
                  </a:cubicBezTo>
                  <a:lnTo>
                    <a:pt x="2334" y="1655"/>
                  </a:lnTo>
                  <a:cubicBezTo>
                    <a:pt x="2346" y="1667"/>
                    <a:pt x="2369" y="1679"/>
                    <a:pt x="2381" y="1703"/>
                  </a:cubicBezTo>
                  <a:cubicBezTo>
                    <a:pt x="2385" y="1707"/>
                    <a:pt x="2384" y="1708"/>
                    <a:pt x="2380" y="1708"/>
                  </a:cubicBezTo>
                  <a:cubicBezTo>
                    <a:pt x="2373" y="1708"/>
                    <a:pt x="2357" y="1703"/>
                    <a:pt x="2357" y="1703"/>
                  </a:cubicBezTo>
                  <a:lnTo>
                    <a:pt x="2357" y="1703"/>
                  </a:lnTo>
                  <a:cubicBezTo>
                    <a:pt x="2357" y="1703"/>
                    <a:pt x="2381" y="1715"/>
                    <a:pt x="2393" y="1727"/>
                  </a:cubicBezTo>
                  <a:cubicBezTo>
                    <a:pt x="2381" y="1715"/>
                    <a:pt x="2357" y="1703"/>
                    <a:pt x="2346" y="1703"/>
                  </a:cubicBezTo>
                  <a:cubicBezTo>
                    <a:pt x="2322" y="1703"/>
                    <a:pt x="2322" y="1715"/>
                    <a:pt x="2322" y="1715"/>
                  </a:cubicBezTo>
                  <a:cubicBezTo>
                    <a:pt x="2322" y="1727"/>
                    <a:pt x="2334" y="1738"/>
                    <a:pt x="2346" y="1750"/>
                  </a:cubicBezTo>
                  <a:cubicBezTo>
                    <a:pt x="2357" y="1762"/>
                    <a:pt x="2357" y="1762"/>
                    <a:pt x="2357" y="1762"/>
                  </a:cubicBezTo>
                  <a:cubicBezTo>
                    <a:pt x="2351" y="1768"/>
                    <a:pt x="2346" y="1771"/>
                    <a:pt x="2341" y="1771"/>
                  </a:cubicBezTo>
                  <a:cubicBezTo>
                    <a:pt x="2337" y="1771"/>
                    <a:pt x="2334" y="1768"/>
                    <a:pt x="2334" y="1762"/>
                  </a:cubicBezTo>
                  <a:lnTo>
                    <a:pt x="2322" y="1762"/>
                  </a:lnTo>
                  <a:cubicBezTo>
                    <a:pt x="2310" y="1762"/>
                    <a:pt x="2334" y="1786"/>
                    <a:pt x="2334" y="1798"/>
                  </a:cubicBezTo>
                  <a:cubicBezTo>
                    <a:pt x="2334" y="1810"/>
                    <a:pt x="2334" y="1810"/>
                    <a:pt x="2322" y="1822"/>
                  </a:cubicBezTo>
                  <a:lnTo>
                    <a:pt x="2298" y="1822"/>
                  </a:lnTo>
                  <a:cubicBezTo>
                    <a:pt x="2298" y="1822"/>
                    <a:pt x="2310" y="1822"/>
                    <a:pt x="2310" y="1834"/>
                  </a:cubicBezTo>
                  <a:lnTo>
                    <a:pt x="2286" y="1858"/>
                  </a:lnTo>
                  <a:cubicBezTo>
                    <a:pt x="2286" y="1858"/>
                    <a:pt x="2262" y="1869"/>
                    <a:pt x="2298" y="1893"/>
                  </a:cubicBezTo>
                  <a:cubicBezTo>
                    <a:pt x="2290" y="1889"/>
                    <a:pt x="2283" y="1888"/>
                    <a:pt x="2278" y="1888"/>
                  </a:cubicBezTo>
                  <a:cubicBezTo>
                    <a:pt x="2266" y="1888"/>
                    <a:pt x="2258" y="1893"/>
                    <a:pt x="2250" y="1893"/>
                  </a:cubicBezTo>
                  <a:cubicBezTo>
                    <a:pt x="2250" y="1893"/>
                    <a:pt x="2262" y="1917"/>
                    <a:pt x="2250" y="1929"/>
                  </a:cubicBezTo>
                  <a:cubicBezTo>
                    <a:pt x="2238" y="1929"/>
                    <a:pt x="2226" y="1917"/>
                    <a:pt x="2215" y="1917"/>
                  </a:cubicBezTo>
                  <a:cubicBezTo>
                    <a:pt x="2215" y="1913"/>
                    <a:pt x="2213" y="1912"/>
                    <a:pt x="2211" y="1912"/>
                  </a:cubicBezTo>
                  <a:cubicBezTo>
                    <a:pt x="2208" y="1912"/>
                    <a:pt x="2203" y="1917"/>
                    <a:pt x="2203" y="1917"/>
                  </a:cubicBezTo>
                  <a:cubicBezTo>
                    <a:pt x="2203" y="1929"/>
                    <a:pt x="2203" y="1941"/>
                    <a:pt x="2203" y="1941"/>
                  </a:cubicBezTo>
                  <a:cubicBezTo>
                    <a:pt x="2208" y="1946"/>
                    <a:pt x="2214" y="1952"/>
                    <a:pt x="2219" y="1956"/>
                  </a:cubicBezTo>
                  <a:lnTo>
                    <a:pt x="2219" y="1956"/>
                  </a:lnTo>
                  <a:cubicBezTo>
                    <a:pt x="2216" y="1955"/>
                    <a:pt x="2213" y="1954"/>
                    <a:pt x="2212" y="1954"/>
                  </a:cubicBezTo>
                  <a:cubicBezTo>
                    <a:pt x="2203" y="1954"/>
                    <a:pt x="2215" y="1968"/>
                    <a:pt x="2215" y="1977"/>
                  </a:cubicBezTo>
                  <a:cubicBezTo>
                    <a:pt x="2213" y="1978"/>
                    <a:pt x="2212" y="1978"/>
                    <a:pt x="2210" y="1978"/>
                  </a:cubicBezTo>
                  <a:cubicBezTo>
                    <a:pt x="2196" y="1978"/>
                    <a:pt x="2163" y="1939"/>
                    <a:pt x="2156" y="1939"/>
                  </a:cubicBezTo>
                  <a:cubicBezTo>
                    <a:pt x="2155" y="1939"/>
                    <a:pt x="2155" y="1940"/>
                    <a:pt x="2155" y="1941"/>
                  </a:cubicBezTo>
                  <a:cubicBezTo>
                    <a:pt x="2155" y="1953"/>
                    <a:pt x="2203" y="2000"/>
                    <a:pt x="2226" y="2012"/>
                  </a:cubicBezTo>
                  <a:cubicBezTo>
                    <a:pt x="2232" y="2018"/>
                    <a:pt x="2232" y="2020"/>
                    <a:pt x="2229" y="2020"/>
                  </a:cubicBezTo>
                  <a:cubicBezTo>
                    <a:pt x="2219" y="2020"/>
                    <a:pt x="2179" y="2000"/>
                    <a:pt x="2179" y="2000"/>
                  </a:cubicBezTo>
                  <a:lnTo>
                    <a:pt x="2179" y="2000"/>
                  </a:lnTo>
                  <a:cubicBezTo>
                    <a:pt x="2179" y="2000"/>
                    <a:pt x="2191" y="2012"/>
                    <a:pt x="2191" y="2024"/>
                  </a:cubicBezTo>
                  <a:cubicBezTo>
                    <a:pt x="2191" y="2030"/>
                    <a:pt x="2188" y="2030"/>
                    <a:pt x="2186" y="2030"/>
                  </a:cubicBezTo>
                  <a:cubicBezTo>
                    <a:pt x="2185" y="2030"/>
                    <a:pt x="2185" y="2030"/>
                    <a:pt x="2191" y="2036"/>
                  </a:cubicBezTo>
                  <a:cubicBezTo>
                    <a:pt x="2203" y="2048"/>
                    <a:pt x="2203" y="2048"/>
                    <a:pt x="2215" y="2048"/>
                  </a:cubicBezTo>
                  <a:cubicBezTo>
                    <a:pt x="2215" y="2060"/>
                    <a:pt x="2215" y="2060"/>
                    <a:pt x="2215" y="2060"/>
                  </a:cubicBezTo>
                  <a:cubicBezTo>
                    <a:pt x="2215" y="2062"/>
                    <a:pt x="2214" y="2062"/>
                    <a:pt x="2212" y="2062"/>
                  </a:cubicBezTo>
                  <a:cubicBezTo>
                    <a:pt x="2206" y="2062"/>
                    <a:pt x="2187" y="2046"/>
                    <a:pt x="2181" y="2046"/>
                  </a:cubicBezTo>
                  <a:cubicBezTo>
                    <a:pt x="2180" y="2046"/>
                    <a:pt x="2179" y="2046"/>
                    <a:pt x="2179" y="2048"/>
                  </a:cubicBezTo>
                  <a:cubicBezTo>
                    <a:pt x="2179" y="2055"/>
                    <a:pt x="2179" y="2067"/>
                    <a:pt x="2174" y="2067"/>
                  </a:cubicBezTo>
                  <a:cubicBezTo>
                    <a:pt x="2170" y="2067"/>
                    <a:pt x="2164" y="2062"/>
                    <a:pt x="2155" y="2048"/>
                  </a:cubicBezTo>
                  <a:cubicBezTo>
                    <a:pt x="2148" y="2041"/>
                    <a:pt x="2143" y="2038"/>
                    <a:pt x="2139" y="2038"/>
                  </a:cubicBezTo>
                  <a:cubicBezTo>
                    <a:pt x="2132" y="2038"/>
                    <a:pt x="2135" y="2052"/>
                    <a:pt x="2143" y="2060"/>
                  </a:cubicBezTo>
                  <a:cubicBezTo>
                    <a:pt x="2143" y="2072"/>
                    <a:pt x="2155" y="2072"/>
                    <a:pt x="2155" y="2084"/>
                  </a:cubicBezTo>
                  <a:cubicBezTo>
                    <a:pt x="2155" y="2096"/>
                    <a:pt x="2143" y="2096"/>
                    <a:pt x="2131" y="2096"/>
                  </a:cubicBezTo>
                  <a:cubicBezTo>
                    <a:pt x="2127" y="2096"/>
                    <a:pt x="2123" y="2096"/>
                    <a:pt x="2119" y="2095"/>
                  </a:cubicBezTo>
                  <a:lnTo>
                    <a:pt x="2119" y="2095"/>
                  </a:lnTo>
                  <a:lnTo>
                    <a:pt x="2107" y="2072"/>
                  </a:lnTo>
                  <a:cubicBezTo>
                    <a:pt x="2100" y="2067"/>
                    <a:pt x="2096" y="2065"/>
                    <a:pt x="2094" y="2065"/>
                  </a:cubicBezTo>
                  <a:lnTo>
                    <a:pt x="2094" y="2065"/>
                  </a:lnTo>
                  <a:cubicBezTo>
                    <a:pt x="2086" y="2065"/>
                    <a:pt x="2105" y="2090"/>
                    <a:pt x="2116" y="2095"/>
                  </a:cubicBezTo>
                  <a:lnTo>
                    <a:pt x="2116" y="2095"/>
                  </a:lnTo>
                  <a:cubicBezTo>
                    <a:pt x="2109" y="2093"/>
                    <a:pt x="2102" y="2091"/>
                    <a:pt x="2096" y="2084"/>
                  </a:cubicBezTo>
                  <a:cubicBezTo>
                    <a:pt x="2084" y="2084"/>
                    <a:pt x="2072" y="2084"/>
                    <a:pt x="2084" y="2108"/>
                  </a:cubicBezTo>
                  <a:cubicBezTo>
                    <a:pt x="2088" y="2112"/>
                    <a:pt x="2085" y="2113"/>
                    <a:pt x="2080" y="2113"/>
                  </a:cubicBezTo>
                  <a:cubicBezTo>
                    <a:pt x="2069" y="2113"/>
                    <a:pt x="2048" y="2108"/>
                    <a:pt x="2048" y="2108"/>
                  </a:cubicBezTo>
                  <a:lnTo>
                    <a:pt x="2048" y="2108"/>
                  </a:lnTo>
                  <a:cubicBezTo>
                    <a:pt x="2060" y="2131"/>
                    <a:pt x="2096" y="2143"/>
                    <a:pt x="2107" y="2155"/>
                  </a:cubicBezTo>
                  <a:cubicBezTo>
                    <a:pt x="2113" y="2161"/>
                    <a:pt x="2113" y="2164"/>
                    <a:pt x="2110" y="2164"/>
                  </a:cubicBezTo>
                  <a:cubicBezTo>
                    <a:pt x="2107" y="2164"/>
                    <a:pt x="2101" y="2161"/>
                    <a:pt x="2096" y="2155"/>
                  </a:cubicBezTo>
                  <a:cubicBezTo>
                    <a:pt x="2092" y="2152"/>
                    <a:pt x="2090" y="2150"/>
                    <a:pt x="2088" y="2150"/>
                  </a:cubicBezTo>
                  <a:cubicBezTo>
                    <a:pt x="2084" y="2150"/>
                    <a:pt x="2084" y="2159"/>
                    <a:pt x="2084" y="2167"/>
                  </a:cubicBezTo>
                  <a:cubicBezTo>
                    <a:pt x="2084" y="2169"/>
                    <a:pt x="2083" y="2170"/>
                    <a:pt x="2082" y="2170"/>
                  </a:cubicBezTo>
                  <a:cubicBezTo>
                    <a:pt x="2079" y="2170"/>
                    <a:pt x="2067" y="2153"/>
                    <a:pt x="2048" y="2143"/>
                  </a:cubicBezTo>
                  <a:cubicBezTo>
                    <a:pt x="2043" y="2141"/>
                    <a:pt x="2040" y="2140"/>
                    <a:pt x="2039" y="2140"/>
                  </a:cubicBezTo>
                  <a:lnTo>
                    <a:pt x="2039" y="2140"/>
                  </a:lnTo>
                  <a:cubicBezTo>
                    <a:pt x="2033" y="2140"/>
                    <a:pt x="2048" y="2155"/>
                    <a:pt x="2048" y="2155"/>
                  </a:cubicBezTo>
                  <a:lnTo>
                    <a:pt x="2048" y="2179"/>
                  </a:lnTo>
                  <a:cubicBezTo>
                    <a:pt x="2048" y="2179"/>
                    <a:pt x="2024" y="2179"/>
                    <a:pt x="2036" y="2215"/>
                  </a:cubicBezTo>
                  <a:lnTo>
                    <a:pt x="2036" y="2227"/>
                  </a:lnTo>
                  <a:cubicBezTo>
                    <a:pt x="2036" y="2227"/>
                    <a:pt x="2012" y="2167"/>
                    <a:pt x="2000" y="2167"/>
                  </a:cubicBezTo>
                  <a:cubicBezTo>
                    <a:pt x="1976" y="2167"/>
                    <a:pt x="1976" y="2179"/>
                    <a:pt x="1965" y="2191"/>
                  </a:cubicBezTo>
                  <a:cubicBezTo>
                    <a:pt x="1961" y="2195"/>
                    <a:pt x="1961" y="2196"/>
                    <a:pt x="1962" y="2196"/>
                  </a:cubicBezTo>
                  <a:cubicBezTo>
                    <a:pt x="1966" y="2196"/>
                    <a:pt x="1976" y="2191"/>
                    <a:pt x="1976" y="2191"/>
                  </a:cubicBezTo>
                  <a:lnTo>
                    <a:pt x="1976" y="2191"/>
                  </a:lnTo>
                  <a:cubicBezTo>
                    <a:pt x="1988" y="2191"/>
                    <a:pt x="1965" y="2203"/>
                    <a:pt x="1976" y="2215"/>
                  </a:cubicBezTo>
                  <a:cubicBezTo>
                    <a:pt x="1976" y="2215"/>
                    <a:pt x="2000" y="2215"/>
                    <a:pt x="2000" y="2227"/>
                  </a:cubicBezTo>
                  <a:cubicBezTo>
                    <a:pt x="2000" y="2235"/>
                    <a:pt x="2006" y="2259"/>
                    <a:pt x="2002" y="2259"/>
                  </a:cubicBezTo>
                  <a:cubicBezTo>
                    <a:pt x="2000" y="2259"/>
                    <a:pt x="1996" y="2254"/>
                    <a:pt x="1988" y="2239"/>
                  </a:cubicBezTo>
                  <a:cubicBezTo>
                    <a:pt x="1988" y="2227"/>
                    <a:pt x="1976" y="2215"/>
                    <a:pt x="1965" y="2215"/>
                  </a:cubicBezTo>
                  <a:cubicBezTo>
                    <a:pt x="1953" y="2215"/>
                    <a:pt x="1941" y="2215"/>
                    <a:pt x="1929" y="2227"/>
                  </a:cubicBezTo>
                  <a:cubicBezTo>
                    <a:pt x="1929" y="2239"/>
                    <a:pt x="1953" y="2262"/>
                    <a:pt x="1965" y="2274"/>
                  </a:cubicBezTo>
                  <a:cubicBezTo>
                    <a:pt x="1965" y="2271"/>
                    <a:pt x="1965" y="2266"/>
                    <a:pt x="1965" y="2262"/>
                  </a:cubicBezTo>
                  <a:cubicBezTo>
                    <a:pt x="1976" y="2262"/>
                    <a:pt x="2000" y="2298"/>
                    <a:pt x="2012" y="2310"/>
                  </a:cubicBezTo>
                  <a:cubicBezTo>
                    <a:pt x="1988" y="2286"/>
                    <a:pt x="2072" y="2250"/>
                    <a:pt x="2084" y="2250"/>
                  </a:cubicBezTo>
                  <a:cubicBezTo>
                    <a:pt x="2084" y="2246"/>
                    <a:pt x="2086" y="2245"/>
                    <a:pt x="2090" y="2245"/>
                  </a:cubicBezTo>
                  <a:cubicBezTo>
                    <a:pt x="2098" y="2245"/>
                    <a:pt x="2111" y="2250"/>
                    <a:pt x="2119" y="2250"/>
                  </a:cubicBezTo>
                  <a:cubicBezTo>
                    <a:pt x="2119" y="2239"/>
                    <a:pt x="2131" y="2227"/>
                    <a:pt x="2131" y="2215"/>
                  </a:cubicBezTo>
                  <a:cubicBezTo>
                    <a:pt x="2131" y="2215"/>
                    <a:pt x="2122" y="2197"/>
                    <a:pt x="2115" y="2183"/>
                  </a:cubicBezTo>
                  <a:lnTo>
                    <a:pt x="2115" y="2183"/>
                  </a:lnTo>
                  <a:cubicBezTo>
                    <a:pt x="2123" y="2190"/>
                    <a:pt x="2132" y="2198"/>
                    <a:pt x="2138" y="2198"/>
                  </a:cubicBezTo>
                  <a:cubicBezTo>
                    <a:pt x="2141" y="2198"/>
                    <a:pt x="2143" y="2196"/>
                    <a:pt x="2143" y="2191"/>
                  </a:cubicBezTo>
                  <a:cubicBezTo>
                    <a:pt x="2143" y="2173"/>
                    <a:pt x="2137" y="2162"/>
                    <a:pt x="2138" y="2162"/>
                  </a:cubicBezTo>
                  <a:lnTo>
                    <a:pt x="2138" y="2162"/>
                  </a:lnTo>
                  <a:cubicBezTo>
                    <a:pt x="2138" y="2162"/>
                    <a:pt x="2140" y="2164"/>
                    <a:pt x="2143" y="2167"/>
                  </a:cubicBezTo>
                  <a:cubicBezTo>
                    <a:pt x="2155" y="2167"/>
                    <a:pt x="2167" y="2203"/>
                    <a:pt x="2167" y="2203"/>
                  </a:cubicBezTo>
                  <a:cubicBezTo>
                    <a:pt x="2179" y="2179"/>
                    <a:pt x="2167" y="2155"/>
                    <a:pt x="2155" y="2143"/>
                  </a:cubicBezTo>
                  <a:lnTo>
                    <a:pt x="2155" y="2143"/>
                  </a:lnTo>
                  <a:cubicBezTo>
                    <a:pt x="2155" y="2143"/>
                    <a:pt x="2179" y="2155"/>
                    <a:pt x="2191" y="2167"/>
                  </a:cubicBezTo>
                  <a:lnTo>
                    <a:pt x="2215" y="2167"/>
                  </a:lnTo>
                  <a:cubicBezTo>
                    <a:pt x="2215" y="2167"/>
                    <a:pt x="2191" y="2131"/>
                    <a:pt x="2191" y="2119"/>
                  </a:cubicBezTo>
                  <a:cubicBezTo>
                    <a:pt x="2197" y="2113"/>
                    <a:pt x="2203" y="2113"/>
                    <a:pt x="2207" y="2113"/>
                  </a:cubicBezTo>
                  <a:cubicBezTo>
                    <a:pt x="2212" y="2113"/>
                    <a:pt x="2215" y="2113"/>
                    <a:pt x="2215" y="2108"/>
                  </a:cubicBezTo>
                  <a:cubicBezTo>
                    <a:pt x="2215" y="2108"/>
                    <a:pt x="2215" y="2096"/>
                    <a:pt x="2215" y="2084"/>
                  </a:cubicBezTo>
                  <a:cubicBezTo>
                    <a:pt x="2215" y="2084"/>
                    <a:pt x="2225" y="2089"/>
                    <a:pt x="2236" y="2089"/>
                  </a:cubicBezTo>
                  <a:cubicBezTo>
                    <a:pt x="2241" y="2089"/>
                    <a:pt x="2246" y="2088"/>
                    <a:pt x="2250" y="2084"/>
                  </a:cubicBezTo>
                  <a:cubicBezTo>
                    <a:pt x="2262" y="2084"/>
                    <a:pt x="2262" y="2072"/>
                    <a:pt x="2250" y="2060"/>
                  </a:cubicBezTo>
                  <a:lnTo>
                    <a:pt x="2250" y="2060"/>
                  </a:lnTo>
                  <a:cubicBezTo>
                    <a:pt x="2250" y="2060"/>
                    <a:pt x="2271" y="2065"/>
                    <a:pt x="2282" y="2065"/>
                  </a:cubicBezTo>
                  <a:cubicBezTo>
                    <a:pt x="2287" y="2065"/>
                    <a:pt x="2290" y="2064"/>
                    <a:pt x="2286" y="2060"/>
                  </a:cubicBezTo>
                  <a:cubicBezTo>
                    <a:pt x="2274" y="2060"/>
                    <a:pt x="2250" y="2036"/>
                    <a:pt x="2250" y="2036"/>
                  </a:cubicBezTo>
                  <a:cubicBezTo>
                    <a:pt x="2254" y="2032"/>
                    <a:pt x="2258" y="2031"/>
                    <a:pt x="2262" y="2031"/>
                  </a:cubicBezTo>
                  <a:cubicBezTo>
                    <a:pt x="2270" y="2031"/>
                    <a:pt x="2278" y="2036"/>
                    <a:pt x="2286" y="2036"/>
                  </a:cubicBezTo>
                  <a:cubicBezTo>
                    <a:pt x="2286" y="2036"/>
                    <a:pt x="2310" y="2024"/>
                    <a:pt x="2298" y="2000"/>
                  </a:cubicBezTo>
                  <a:lnTo>
                    <a:pt x="2298" y="2000"/>
                  </a:lnTo>
                  <a:cubicBezTo>
                    <a:pt x="2310" y="2012"/>
                    <a:pt x="2322" y="2012"/>
                    <a:pt x="2346" y="2012"/>
                  </a:cubicBezTo>
                  <a:cubicBezTo>
                    <a:pt x="2322" y="2000"/>
                    <a:pt x="2334" y="2000"/>
                    <a:pt x="2346" y="1988"/>
                  </a:cubicBezTo>
                  <a:cubicBezTo>
                    <a:pt x="2357" y="1988"/>
                    <a:pt x="2346" y="1988"/>
                    <a:pt x="2346" y="1977"/>
                  </a:cubicBezTo>
                  <a:cubicBezTo>
                    <a:pt x="2346" y="1965"/>
                    <a:pt x="2369" y="1965"/>
                    <a:pt x="2369" y="1965"/>
                  </a:cubicBezTo>
                  <a:cubicBezTo>
                    <a:pt x="2381" y="1953"/>
                    <a:pt x="2369" y="1953"/>
                    <a:pt x="2369" y="1941"/>
                  </a:cubicBezTo>
                  <a:cubicBezTo>
                    <a:pt x="2381" y="1929"/>
                    <a:pt x="2381" y="1929"/>
                    <a:pt x="2381" y="1917"/>
                  </a:cubicBezTo>
                  <a:cubicBezTo>
                    <a:pt x="2393" y="1905"/>
                    <a:pt x="2393" y="1893"/>
                    <a:pt x="2369" y="1869"/>
                  </a:cubicBezTo>
                  <a:lnTo>
                    <a:pt x="2369" y="1869"/>
                  </a:lnTo>
                  <a:cubicBezTo>
                    <a:pt x="2381" y="1881"/>
                    <a:pt x="2393" y="1893"/>
                    <a:pt x="2405" y="1905"/>
                  </a:cubicBezTo>
                  <a:cubicBezTo>
                    <a:pt x="2417" y="1905"/>
                    <a:pt x="2405" y="1893"/>
                    <a:pt x="2405" y="1881"/>
                  </a:cubicBezTo>
                  <a:cubicBezTo>
                    <a:pt x="2391" y="1867"/>
                    <a:pt x="2389" y="1862"/>
                    <a:pt x="2398" y="1862"/>
                  </a:cubicBezTo>
                  <a:cubicBezTo>
                    <a:pt x="2403" y="1862"/>
                    <a:pt x="2414" y="1864"/>
                    <a:pt x="2429" y="1869"/>
                  </a:cubicBezTo>
                  <a:cubicBezTo>
                    <a:pt x="2434" y="1873"/>
                    <a:pt x="2437" y="1874"/>
                    <a:pt x="2438" y="1874"/>
                  </a:cubicBezTo>
                  <a:cubicBezTo>
                    <a:pt x="2442" y="1874"/>
                    <a:pt x="2404" y="1841"/>
                    <a:pt x="2408" y="1841"/>
                  </a:cubicBezTo>
                  <a:lnTo>
                    <a:pt x="2408" y="1841"/>
                  </a:lnTo>
                  <a:cubicBezTo>
                    <a:pt x="2409" y="1841"/>
                    <a:pt x="2412" y="1842"/>
                    <a:pt x="2417" y="1846"/>
                  </a:cubicBezTo>
                  <a:cubicBezTo>
                    <a:pt x="2426" y="1851"/>
                    <a:pt x="2432" y="1854"/>
                    <a:pt x="2437" y="1854"/>
                  </a:cubicBezTo>
                  <a:cubicBezTo>
                    <a:pt x="2451" y="1854"/>
                    <a:pt x="2444" y="1831"/>
                    <a:pt x="2417" y="1822"/>
                  </a:cubicBezTo>
                  <a:lnTo>
                    <a:pt x="2417" y="1822"/>
                  </a:lnTo>
                  <a:cubicBezTo>
                    <a:pt x="2425" y="1822"/>
                    <a:pt x="2433" y="1827"/>
                    <a:pt x="2441" y="1827"/>
                  </a:cubicBezTo>
                  <a:cubicBezTo>
                    <a:pt x="2445" y="1827"/>
                    <a:pt x="2449" y="1826"/>
                    <a:pt x="2453" y="1822"/>
                  </a:cubicBezTo>
                  <a:lnTo>
                    <a:pt x="2453" y="1810"/>
                  </a:lnTo>
                  <a:lnTo>
                    <a:pt x="2477" y="1810"/>
                  </a:lnTo>
                  <a:cubicBezTo>
                    <a:pt x="2477" y="1798"/>
                    <a:pt x="2477" y="1786"/>
                    <a:pt x="2477" y="1786"/>
                  </a:cubicBezTo>
                  <a:cubicBezTo>
                    <a:pt x="2477" y="1774"/>
                    <a:pt x="2488" y="1774"/>
                    <a:pt x="2488" y="1762"/>
                  </a:cubicBezTo>
                  <a:cubicBezTo>
                    <a:pt x="2500" y="1762"/>
                    <a:pt x="2512" y="1750"/>
                    <a:pt x="2512" y="1738"/>
                  </a:cubicBezTo>
                  <a:cubicBezTo>
                    <a:pt x="2512" y="1727"/>
                    <a:pt x="2500" y="1715"/>
                    <a:pt x="2500" y="1715"/>
                  </a:cubicBezTo>
                  <a:lnTo>
                    <a:pt x="2500" y="1715"/>
                  </a:lnTo>
                  <a:cubicBezTo>
                    <a:pt x="2500" y="1715"/>
                    <a:pt x="2511" y="1720"/>
                    <a:pt x="2521" y="1720"/>
                  </a:cubicBezTo>
                  <a:cubicBezTo>
                    <a:pt x="2527" y="1720"/>
                    <a:pt x="2532" y="1719"/>
                    <a:pt x="2536" y="1715"/>
                  </a:cubicBezTo>
                  <a:cubicBezTo>
                    <a:pt x="2548" y="1703"/>
                    <a:pt x="2524" y="1703"/>
                    <a:pt x="2512" y="1691"/>
                  </a:cubicBezTo>
                  <a:cubicBezTo>
                    <a:pt x="2500" y="1691"/>
                    <a:pt x="2465" y="1667"/>
                    <a:pt x="2488" y="1667"/>
                  </a:cubicBezTo>
                  <a:lnTo>
                    <a:pt x="2536" y="1667"/>
                  </a:lnTo>
                  <a:cubicBezTo>
                    <a:pt x="2548" y="1667"/>
                    <a:pt x="2488" y="1631"/>
                    <a:pt x="2524" y="1631"/>
                  </a:cubicBezTo>
                  <a:cubicBezTo>
                    <a:pt x="2529" y="1633"/>
                    <a:pt x="2533" y="1634"/>
                    <a:pt x="2536" y="1634"/>
                  </a:cubicBezTo>
                  <a:cubicBezTo>
                    <a:pt x="2557" y="1634"/>
                    <a:pt x="2548" y="1606"/>
                    <a:pt x="2548" y="1596"/>
                  </a:cubicBezTo>
                  <a:lnTo>
                    <a:pt x="2548" y="1572"/>
                  </a:lnTo>
                  <a:cubicBezTo>
                    <a:pt x="2548" y="1572"/>
                    <a:pt x="2584" y="1560"/>
                    <a:pt x="2584" y="1560"/>
                  </a:cubicBezTo>
                  <a:lnTo>
                    <a:pt x="2548" y="1560"/>
                  </a:lnTo>
                  <a:cubicBezTo>
                    <a:pt x="2548" y="1548"/>
                    <a:pt x="2548" y="1548"/>
                    <a:pt x="2548" y="1536"/>
                  </a:cubicBezTo>
                  <a:cubicBezTo>
                    <a:pt x="2548" y="1536"/>
                    <a:pt x="2553" y="1531"/>
                    <a:pt x="2564" y="1531"/>
                  </a:cubicBezTo>
                  <a:cubicBezTo>
                    <a:pt x="2566" y="1531"/>
                    <a:pt x="2568" y="1531"/>
                    <a:pt x="2571" y="1531"/>
                  </a:cubicBezTo>
                  <a:lnTo>
                    <a:pt x="2571" y="1531"/>
                  </a:lnTo>
                  <a:cubicBezTo>
                    <a:pt x="2525" y="1514"/>
                    <a:pt x="2607" y="1523"/>
                    <a:pt x="2596" y="1512"/>
                  </a:cubicBezTo>
                  <a:cubicBezTo>
                    <a:pt x="2596" y="1500"/>
                    <a:pt x="2560" y="1488"/>
                    <a:pt x="2560" y="1477"/>
                  </a:cubicBezTo>
                  <a:cubicBezTo>
                    <a:pt x="2560" y="1465"/>
                    <a:pt x="2584" y="1465"/>
                    <a:pt x="2584" y="1465"/>
                  </a:cubicBezTo>
                  <a:cubicBezTo>
                    <a:pt x="2584" y="1465"/>
                    <a:pt x="2560" y="1453"/>
                    <a:pt x="2572" y="1429"/>
                  </a:cubicBezTo>
                  <a:cubicBezTo>
                    <a:pt x="2596" y="1417"/>
                    <a:pt x="2596" y="1417"/>
                    <a:pt x="2596" y="1405"/>
                  </a:cubicBezTo>
                  <a:cubicBezTo>
                    <a:pt x="2596" y="1393"/>
                    <a:pt x="2572" y="1393"/>
                    <a:pt x="2572" y="1393"/>
                  </a:cubicBezTo>
                  <a:cubicBezTo>
                    <a:pt x="2572" y="1393"/>
                    <a:pt x="2655" y="1357"/>
                    <a:pt x="2631" y="1346"/>
                  </a:cubicBezTo>
                  <a:cubicBezTo>
                    <a:pt x="2619" y="1334"/>
                    <a:pt x="2613" y="1334"/>
                    <a:pt x="2610" y="1334"/>
                  </a:cubicBezTo>
                  <a:cubicBezTo>
                    <a:pt x="2607" y="1334"/>
                    <a:pt x="2607" y="1334"/>
                    <a:pt x="2607" y="1322"/>
                  </a:cubicBezTo>
                  <a:cubicBezTo>
                    <a:pt x="2619" y="1322"/>
                    <a:pt x="2619" y="1322"/>
                    <a:pt x="2631" y="1310"/>
                  </a:cubicBezTo>
                  <a:lnTo>
                    <a:pt x="2607" y="1310"/>
                  </a:lnTo>
                  <a:cubicBezTo>
                    <a:pt x="2607" y="1310"/>
                    <a:pt x="2667" y="1250"/>
                    <a:pt x="2607" y="1226"/>
                  </a:cubicBezTo>
                  <a:cubicBezTo>
                    <a:pt x="2580" y="1263"/>
                    <a:pt x="2581" y="1278"/>
                    <a:pt x="2577" y="1278"/>
                  </a:cubicBezTo>
                  <a:cubicBezTo>
                    <a:pt x="2576" y="1278"/>
                    <a:pt x="2575" y="1277"/>
                    <a:pt x="2572" y="1274"/>
                  </a:cubicBezTo>
                  <a:cubicBezTo>
                    <a:pt x="2548" y="1268"/>
                    <a:pt x="2521" y="1265"/>
                    <a:pt x="2494" y="1265"/>
                  </a:cubicBezTo>
                  <a:cubicBezTo>
                    <a:pt x="2494" y="1265"/>
                    <a:pt x="2493" y="1265"/>
                    <a:pt x="2493" y="1265"/>
                  </a:cubicBezTo>
                  <a:lnTo>
                    <a:pt x="2493" y="1265"/>
                  </a:lnTo>
                  <a:cubicBezTo>
                    <a:pt x="2496" y="1262"/>
                    <a:pt x="2494" y="1260"/>
                    <a:pt x="2483" y="1260"/>
                  </a:cubicBezTo>
                  <a:cubicBezTo>
                    <a:pt x="2477" y="1260"/>
                    <a:pt x="2469" y="1260"/>
                    <a:pt x="2458" y="1262"/>
                  </a:cubicBezTo>
                  <a:lnTo>
                    <a:pt x="2458" y="1262"/>
                  </a:lnTo>
                  <a:cubicBezTo>
                    <a:pt x="2477" y="1257"/>
                    <a:pt x="2478" y="1226"/>
                    <a:pt x="2500" y="1226"/>
                  </a:cubicBezTo>
                  <a:cubicBezTo>
                    <a:pt x="2512" y="1221"/>
                    <a:pt x="2512" y="1221"/>
                    <a:pt x="2509" y="1221"/>
                  </a:cubicBezTo>
                  <a:cubicBezTo>
                    <a:pt x="2506" y="1221"/>
                    <a:pt x="2500" y="1221"/>
                    <a:pt x="2500" y="1215"/>
                  </a:cubicBezTo>
                  <a:cubicBezTo>
                    <a:pt x="2500" y="1203"/>
                    <a:pt x="2500" y="1203"/>
                    <a:pt x="2488" y="1191"/>
                  </a:cubicBezTo>
                  <a:cubicBezTo>
                    <a:pt x="2477" y="1167"/>
                    <a:pt x="2477" y="1131"/>
                    <a:pt x="2477" y="1096"/>
                  </a:cubicBezTo>
                  <a:cubicBezTo>
                    <a:pt x="2477" y="1090"/>
                    <a:pt x="2485" y="1073"/>
                    <a:pt x="2484" y="1060"/>
                  </a:cubicBezTo>
                  <a:lnTo>
                    <a:pt x="2453" y="1060"/>
                  </a:lnTo>
                  <a:cubicBezTo>
                    <a:pt x="2453" y="1060"/>
                    <a:pt x="2460" y="1045"/>
                    <a:pt x="2474" y="1045"/>
                  </a:cubicBezTo>
                  <a:lnTo>
                    <a:pt x="2474" y="1045"/>
                  </a:lnTo>
                  <a:cubicBezTo>
                    <a:pt x="2481" y="1048"/>
                    <a:pt x="2484" y="1053"/>
                    <a:pt x="2484" y="1060"/>
                  </a:cubicBezTo>
                  <a:lnTo>
                    <a:pt x="2488" y="1060"/>
                  </a:lnTo>
                  <a:cubicBezTo>
                    <a:pt x="2488" y="1048"/>
                    <a:pt x="2500" y="1036"/>
                    <a:pt x="2488" y="1036"/>
                  </a:cubicBezTo>
                  <a:lnTo>
                    <a:pt x="2488" y="1048"/>
                  </a:lnTo>
                  <a:cubicBezTo>
                    <a:pt x="2484" y="1046"/>
                    <a:pt x="2479" y="1045"/>
                    <a:pt x="2476" y="1045"/>
                  </a:cubicBezTo>
                  <a:cubicBezTo>
                    <a:pt x="2475" y="1045"/>
                    <a:pt x="2475" y="1045"/>
                    <a:pt x="2474" y="1045"/>
                  </a:cubicBezTo>
                  <a:lnTo>
                    <a:pt x="2474" y="1045"/>
                  </a:lnTo>
                  <a:cubicBezTo>
                    <a:pt x="2471" y="1043"/>
                    <a:pt x="2467" y="1042"/>
                    <a:pt x="2461" y="1042"/>
                  </a:cubicBezTo>
                  <a:cubicBezTo>
                    <a:pt x="2453" y="1042"/>
                    <a:pt x="2443" y="1044"/>
                    <a:pt x="2429" y="1048"/>
                  </a:cubicBezTo>
                  <a:cubicBezTo>
                    <a:pt x="2429" y="1048"/>
                    <a:pt x="2402" y="1053"/>
                    <a:pt x="2392" y="1053"/>
                  </a:cubicBezTo>
                  <a:cubicBezTo>
                    <a:pt x="2387" y="1053"/>
                    <a:pt x="2385" y="1052"/>
                    <a:pt x="2393" y="1048"/>
                  </a:cubicBezTo>
                  <a:cubicBezTo>
                    <a:pt x="2405" y="1036"/>
                    <a:pt x="2429" y="1036"/>
                    <a:pt x="2441" y="1024"/>
                  </a:cubicBezTo>
                  <a:lnTo>
                    <a:pt x="2548" y="1000"/>
                  </a:lnTo>
                  <a:lnTo>
                    <a:pt x="2524" y="1000"/>
                  </a:lnTo>
                  <a:cubicBezTo>
                    <a:pt x="2524" y="1000"/>
                    <a:pt x="2512" y="988"/>
                    <a:pt x="2512" y="988"/>
                  </a:cubicBezTo>
                  <a:cubicBezTo>
                    <a:pt x="2512" y="980"/>
                    <a:pt x="2512" y="972"/>
                    <a:pt x="2520" y="968"/>
                  </a:cubicBezTo>
                  <a:lnTo>
                    <a:pt x="2520" y="968"/>
                  </a:lnTo>
                  <a:cubicBezTo>
                    <a:pt x="2518" y="968"/>
                    <a:pt x="2517" y="968"/>
                    <a:pt x="2515" y="968"/>
                  </a:cubicBezTo>
                  <a:cubicBezTo>
                    <a:pt x="2504" y="968"/>
                    <a:pt x="2509" y="961"/>
                    <a:pt x="2497" y="961"/>
                  </a:cubicBezTo>
                  <a:cubicBezTo>
                    <a:pt x="2493" y="961"/>
                    <a:pt x="2487" y="962"/>
                    <a:pt x="2477" y="965"/>
                  </a:cubicBezTo>
                  <a:cubicBezTo>
                    <a:pt x="2462" y="969"/>
                    <a:pt x="2449" y="972"/>
                    <a:pt x="2442" y="972"/>
                  </a:cubicBezTo>
                  <a:cubicBezTo>
                    <a:pt x="2431" y="972"/>
                    <a:pt x="2432" y="967"/>
                    <a:pt x="2453" y="953"/>
                  </a:cubicBezTo>
                  <a:cubicBezTo>
                    <a:pt x="2465" y="941"/>
                    <a:pt x="2488" y="941"/>
                    <a:pt x="2500" y="929"/>
                  </a:cubicBezTo>
                  <a:cubicBezTo>
                    <a:pt x="2504" y="925"/>
                    <a:pt x="2505" y="923"/>
                    <a:pt x="2505" y="921"/>
                  </a:cubicBezTo>
                  <a:lnTo>
                    <a:pt x="2505" y="921"/>
                  </a:lnTo>
                  <a:cubicBezTo>
                    <a:pt x="2515" y="918"/>
                    <a:pt x="2524" y="913"/>
                    <a:pt x="2524" y="905"/>
                  </a:cubicBezTo>
                  <a:lnTo>
                    <a:pt x="2524" y="905"/>
                  </a:lnTo>
                  <a:cubicBezTo>
                    <a:pt x="2507" y="910"/>
                    <a:pt x="2496" y="914"/>
                    <a:pt x="2491" y="917"/>
                  </a:cubicBezTo>
                  <a:lnTo>
                    <a:pt x="2491" y="917"/>
                  </a:lnTo>
                  <a:cubicBezTo>
                    <a:pt x="2490" y="917"/>
                    <a:pt x="2489" y="917"/>
                    <a:pt x="2488" y="917"/>
                  </a:cubicBezTo>
                  <a:cubicBezTo>
                    <a:pt x="2477" y="917"/>
                    <a:pt x="2477" y="917"/>
                    <a:pt x="2477" y="905"/>
                  </a:cubicBezTo>
                  <a:lnTo>
                    <a:pt x="2488" y="905"/>
                  </a:lnTo>
                  <a:cubicBezTo>
                    <a:pt x="2524" y="881"/>
                    <a:pt x="2453" y="881"/>
                    <a:pt x="2477" y="857"/>
                  </a:cubicBezTo>
                  <a:lnTo>
                    <a:pt x="2429" y="857"/>
                  </a:lnTo>
                  <a:cubicBezTo>
                    <a:pt x="2441" y="857"/>
                    <a:pt x="2465" y="845"/>
                    <a:pt x="2465" y="845"/>
                  </a:cubicBezTo>
                  <a:lnTo>
                    <a:pt x="2417" y="845"/>
                  </a:lnTo>
                  <a:lnTo>
                    <a:pt x="2477" y="822"/>
                  </a:lnTo>
                  <a:cubicBezTo>
                    <a:pt x="2441" y="822"/>
                    <a:pt x="2417" y="822"/>
                    <a:pt x="2429" y="798"/>
                  </a:cubicBezTo>
                  <a:cubicBezTo>
                    <a:pt x="2441" y="786"/>
                    <a:pt x="2441" y="786"/>
                    <a:pt x="2429" y="774"/>
                  </a:cubicBezTo>
                  <a:lnTo>
                    <a:pt x="2417" y="774"/>
                  </a:lnTo>
                  <a:lnTo>
                    <a:pt x="2417" y="762"/>
                  </a:lnTo>
                  <a:cubicBezTo>
                    <a:pt x="2417" y="758"/>
                    <a:pt x="2417" y="757"/>
                    <a:pt x="2417" y="757"/>
                  </a:cubicBezTo>
                  <a:cubicBezTo>
                    <a:pt x="2416" y="757"/>
                    <a:pt x="2413" y="762"/>
                    <a:pt x="2405" y="762"/>
                  </a:cubicBezTo>
                  <a:cubicBezTo>
                    <a:pt x="2381" y="762"/>
                    <a:pt x="2405" y="738"/>
                    <a:pt x="2405" y="726"/>
                  </a:cubicBezTo>
                  <a:cubicBezTo>
                    <a:pt x="2405" y="726"/>
                    <a:pt x="2405" y="711"/>
                    <a:pt x="2393" y="711"/>
                  </a:cubicBezTo>
                  <a:cubicBezTo>
                    <a:pt x="2390" y="711"/>
                    <a:pt x="2386" y="712"/>
                    <a:pt x="2381" y="715"/>
                  </a:cubicBezTo>
                  <a:cubicBezTo>
                    <a:pt x="2373" y="715"/>
                    <a:pt x="2360" y="725"/>
                    <a:pt x="2359" y="725"/>
                  </a:cubicBezTo>
                  <a:cubicBezTo>
                    <a:pt x="2359" y="725"/>
                    <a:pt x="2361" y="722"/>
                    <a:pt x="2369" y="715"/>
                  </a:cubicBezTo>
                  <a:cubicBezTo>
                    <a:pt x="2384" y="699"/>
                    <a:pt x="2390" y="684"/>
                    <a:pt x="2386" y="684"/>
                  </a:cubicBezTo>
                  <a:lnTo>
                    <a:pt x="2386" y="684"/>
                  </a:lnTo>
                  <a:cubicBezTo>
                    <a:pt x="2384" y="684"/>
                    <a:pt x="2378" y="689"/>
                    <a:pt x="2369" y="703"/>
                  </a:cubicBezTo>
                  <a:cubicBezTo>
                    <a:pt x="2359" y="713"/>
                    <a:pt x="2349" y="716"/>
                    <a:pt x="2342" y="716"/>
                  </a:cubicBezTo>
                  <a:cubicBezTo>
                    <a:pt x="2332" y="716"/>
                    <a:pt x="2327" y="709"/>
                    <a:pt x="2334" y="703"/>
                  </a:cubicBezTo>
                  <a:cubicBezTo>
                    <a:pt x="2357" y="679"/>
                    <a:pt x="2369" y="667"/>
                    <a:pt x="2357" y="667"/>
                  </a:cubicBezTo>
                  <a:lnTo>
                    <a:pt x="2310" y="667"/>
                  </a:lnTo>
                  <a:cubicBezTo>
                    <a:pt x="2322" y="667"/>
                    <a:pt x="2346" y="667"/>
                    <a:pt x="2346" y="655"/>
                  </a:cubicBezTo>
                  <a:cubicBezTo>
                    <a:pt x="2350" y="647"/>
                    <a:pt x="2348" y="644"/>
                    <a:pt x="2344" y="644"/>
                  </a:cubicBezTo>
                  <a:cubicBezTo>
                    <a:pt x="2336" y="644"/>
                    <a:pt x="2318" y="655"/>
                    <a:pt x="2310" y="655"/>
                  </a:cubicBezTo>
                  <a:cubicBezTo>
                    <a:pt x="2310" y="643"/>
                    <a:pt x="2310" y="631"/>
                    <a:pt x="2310" y="619"/>
                  </a:cubicBezTo>
                  <a:cubicBezTo>
                    <a:pt x="2310" y="607"/>
                    <a:pt x="2322" y="607"/>
                    <a:pt x="2310" y="595"/>
                  </a:cubicBezTo>
                  <a:cubicBezTo>
                    <a:pt x="2310" y="584"/>
                    <a:pt x="2298" y="584"/>
                    <a:pt x="2286" y="584"/>
                  </a:cubicBezTo>
                  <a:cubicBezTo>
                    <a:pt x="2274" y="584"/>
                    <a:pt x="2250" y="584"/>
                    <a:pt x="2274" y="572"/>
                  </a:cubicBezTo>
                  <a:cubicBezTo>
                    <a:pt x="2286" y="548"/>
                    <a:pt x="2286" y="536"/>
                    <a:pt x="2274" y="536"/>
                  </a:cubicBezTo>
                  <a:cubicBezTo>
                    <a:pt x="2262" y="536"/>
                    <a:pt x="2256" y="539"/>
                    <a:pt x="2252" y="543"/>
                  </a:cubicBezTo>
                  <a:lnTo>
                    <a:pt x="2252" y="543"/>
                  </a:lnTo>
                  <a:cubicBezTo>
                    <a:pt x="2266" y="520"/>
                    <a:pt x="2246" y="512"/>
                    <a:pt x="2226" y="512"/>
                  </a:cubicBezTo>
                  <a:cubicBezTo>
                    <a:pt x="2220" y="516"/>
                    <a:pt x="2215" y="517"/>
                    <a:pt x="2212" y="517"/>
                  </a:cubicBezTo>
                  <a:cubicBezTo>
                    <a:pt x="2205" y="517"/>
                    <a:pt x="2210" y="509"/>
                    <a:pt x="2226" y="500"/>
                  </a:cubicBezTo>
                  <a:cubicBezTo>
                    <a:pt x="2238" y="488"/>
                    <a:pt x="2238" y="488"/>
                    <a:pt x="2250" y="476"/>
                  </a:cubicBezTo>
                  <a:lnTo>
                    <a:pt x="2226" y="476"/>
                  </a:lnTo>
                  <a:cubicBezTo>
                    <a:pt x="2226" y="476"/>
                    <a:pt x="2215" y="476"/>
                    <a:pt x="2215" y="453"/>
                  </a:cubicBezTo>
                  <a:cubicBezTo>
                    <a:pt x="2219" y="445"/>
                    <a:pt x="2219" y="442"/>
                    <a:pt x="2216" y="442"/>
                  </a:cubicBezTo>
                  <a:lnTo>
                    <a:pt x="2216" y="442"/>
                  </a:lnTo>
                  <a:cubicBezTo>
                    <a:pt x="2212" y="442"/>
                    <a:pt x="2199" y="453"/>
                    <a:pt x="2191" y="453"/>
                  </a:cubicBezTo>
                  <a:cubicBezTo>
                    <a:pt x="2191" y="453"/>
                    <a:pt x="2191" y="437"/>
                    <a:pt x="2179" y="437"/>
                  </a:cubicBezTo>
                  <a:cubicBezTo>
                    <a:pt x="2176" y="437"/>
                    <a:pt x="2172" y="438"/>
                    <a:pt x="2167" y="441"/>
                  </a:cubicBezTo>
                  <a:cubicBezTo>
                    <a:pt x="2143" y="441"/>
                    <a:pt x="2143" y="441"/>
                    <a:pt x="2143" y="417"/>
                  </a:cubicBezTo>
                  <a:cubicBezTo>
                    <a:pt x="2134" y="407"/>
                    <a:pt x="2139" y="390"/>
                    <a:pt x="2123" y="390"/>
                  </a:cubicBezTo>
                  <a:cubicBezTo>
                    <a:pt x="2119" y="390"/>
                    <a:pt x="2114" y="391"/>
                    <a:pt x="2107" y="393"/>
                  </a:cubicBezTo>
                  <a:cubicBezTo>
                    <a:pt x="2104" y="395"/>
                    <a:pt x="2102" y="395"/>
                    <a:pt x="2100" y="395"/>
                  </a:cubicBezTo>
                  <a:cubicBezTo>
                    <a:pt x="2090" y="395"/>
                    <a:pt x="2109" y="369"/>
                    <a:pt x="2119" y="369"/>
                  </a:cubicBezTo>
                  <a:cubicBezTo>
                    <a:pt x="2123" y="365"/>
                    <a:pt x="2123" y="364"/>
                    <a:pt x="2121" y="364"/>
                  </a:cubicBezTo>
                  <a:cubicBezTo>
                    <a:pt x="2117" y="364"/>
                    <a:pt x="2103" y="369"/>
                    <a:pt x="2096" y="369"/>
                  </a:cubicBezTo>
                  <a:cubicBezTo>
                    <a:pt x="2096" y="369"/>
                    <a:pt x="2084" y="357"/>
                    <a:pt x="2084" y="345"/>
                  </a:cubicBezTo>
                  <a:cubicBezTo>
                    <a:pt x="2076" y="345"/>
                    <a:pt x="2068" y="356"/>
                    <a:pt x="2063" y="356"/>
                  </a:cubicBezTo>
                  <a:cubicBezTo>
                    <a:pt x="2061" y="356"/>
                    <a:pt x="2060" y="353"/>
                    <a:pt x="2060" y="345"/>
                  </a:cubicBezTo>
                  <a:cubicBezTo>
                    <a:pt x="2060" y="338"/>
                    <a:pt x="2060" y="321"/>
                    <a:pt x="2051" y="321"/>
                  </a:cubicBezTo>
                  <a:cubicBezTo>
                    <a:pt x="2046" y="321"/>
                    <a:pt x="2038" y="327"/>
                    <a:pt x="2024" y="345"/>
                  </a:cubicBezTo>
                  <a:cubicBezTo>
                    <a:pt x="2054" y="306"/>
                    <a:pt x="2026" y="283"/>
                    <a:pt x="2002" y="283"/>
                  </a:cubicBezTo>
                  <a:cubicBezTo>
                    <a:pt x="1997" y="283"/>
                    <a:pt x="1992" y="284"/>
                    <a:pt x="1988" y="286"/>
                  </a:cubicBezTo>
                  <a:cubicBezTo>
                    <a:pt x="1987" y="287"/>
                    <a:pt x="1985" y="287"/>
                    <a:pt x="1984" y="287"/>
                  </a:cubicBezTo>
                  <a:cubicBezTo>
                    <a:pt x="1973" y="287"/>
                    <a:pt x="1996" y="241"/>
                    <a:pt x="1982" y="241"/>
                  </a:cubicBezTo>
                  <a:cubicBezTo>
                    <a:pt x="1979" y="241"/>
                    <a:pt x="1973" y="244"/>
                    <a:pt x="1965" y="250"/>
                  </a:cubicBezTo>
                  <a:cubicBezTo>
                    <a:pt x="1956" y="267"/>
                    <a:pt x="1942" y="284"/>
                    <a:pt x="1938" y="284"/>
                  </a:cubicBezTo>
                  <a:cubicBezTo>
                    <a:pt x="1937" y="284"/>
                    <a:pt x="1937" y="281"/>
                    <a:pt x="1941" y="274"/>
                  </a:cubicBezTo>
                  <a:cubicBezTo>
                    <a:pt x="1941" y="274"/>
                    <a:pt x="1930" y="269"/>
                    <a:pt x="1923" y="269"/>
                  </a:cubicBezTo>
                  <a:cubicBezTo>
                    <a:pt x="1922" y="269"/>
                    <a:pt x="1922" y="269"/>
                    <a:pt x="1921" y="269"/>
                  </a:cubicBezTo>
                  <a:lnTo>
                    <a:pt x="1921" y="269"/>
                  </a:lnTo>
                  <a:cubicBezTo>
                    <a:pt x="1925" y="264"/>
                    <a:pt x="1929" y="257"/>
                    <a:pt x="1929" y="250"/>
                  </a:cubicBezTo>
                  <a:cubicBezTo>
                    <a:pt x="1929" y="238"/>
                    <a:pt x="1917" y="238"/>
                    <a:pt x="1917" y="238"/>
                  </a:cubicBezTo>
                  <a:cubicBezTo>
                    <a:pt x="1917" y="238"/>
                    <a:pt x="1905" y="203"/>
                    <a:pt x="1893" y="203"/>
                  </a:cubicBezTo>
                  <a:cubicBezTo>
                    <a:pt x="1893" y="238"/>
                    <a:pt x="1881" y="262"/>
                    <a:pt x="1857" y="286"/>
                  </a:cubicBezTo>
                  <a:cubicBezTo>
                    <a:pt x="1845" y="286"/>
                    <a:pt x="1869" y="250"/>
                    <a:pt x="1881" y="238"/>
                  </a:cubicBezTo>
                  <a:cubicBezTo>
                    <a:pt x="1881" y="226"/>
                    <a:pt x="1869" y="226"/>
                    <a:pt x="1857" y="226"/>
                  </a:cubicBezTo>
                  <a:cubicBezTo>
                    <a:pt x="1857" y="214"/>
                    <a:pt x="1857" y="191"/>
                    <a:pt x="1857" y="191"/>
                  </a:cubicBezTo>
                  <a:cubicBezTo>
                    <a:pt x="1857" y="199"/>
                    <a:pt x="1851" y="207"/>
                    <a:pt x="1848" y="207"/>
                  </a:cubicBezTo>
                  <a:cubicBezTo>
                    <a:pt x="1846" y="207"/>
                    <a:pt x="1845" y="206"/>
                    <a:pt x="1845" y="203"/>
                  </a:cubicBezTo>
                  <a:cubicBezTo>
                    <a:pt x="1834" y="203"/>
                    <a:pt x="1845" y="167"/>
                    <a:pt x="1834" y="167"/>
                  </a:cubicBezTo>
                  <a:cubicBezTo>
                    <a:pt x="1834" y="175"/>
                    <a:pt x="1828" y="177"/>
                    <a:pt x="1821" y="177"/>
                  </a:cubicBezTo>
                  <a:cubicBezTo>
                    <a:pt x="1811" y="177"/>
                    <a:pt x="1799" y="173"/>
                    <a:pt x="1788" y="170"/>
                  </a:cubicBezTo>
                  <a:lnTo>
                    <a:pt x="1788" y="170"/>
                  </a:lnTo>
                  <a:cubicBezTo>
                    <a:pt x="1794" y="183"/>
                    <a:pt x="1773" y="203"/>
                    <a:pt x="1762" y="203"/>
                  </a:cubicBezTo>
                  <a:lnTo>
                    <a:pt x="1774" y="179"/>
                  </a:lnTo>
                  <a:cubicBezTo>
                    <a:pt x="1774" y="179"/>
                    <a:pt x="1781" y="172"/>
                    <a:pt x="1784" y="169"/>
                  </a:cubicBezTo>
                  <a:lnTo>
                    <a:pt x="1784" y="169"/>
                  </a:lnTo>
                  <a:cubicBezTo>
                    <a:pt x="1785" y="169"/>
                    <a:pt x="1787" y="170"/>
                    <a:pt x="1788" y="170"/>
                  </a:cubicBezTo>
                  <a:lnTo>
                    <a:pt x="1788" y="170"/>
                  </a:lnTo>
                  <a:cubicBezTo>
                    <a:pt x="1788" y="169"/>
                    <a:pt x="1787" y="168"/>
                    <a:pt x="1786" y="167"/>
                  </a:cubicBezTo>
                  <a:lnTo>
                    <a:pt x="1786" y="167"/>
                  </a:lnTo>
                  <a:cubicBezTo>
                    <a:pt x="1786" y="167"/>
                    <a:pt x="1785" y="168"/>
                    <a:pt x="1784" y="169"/>
                  </a:cubicBezTo>
                  <a:lnTo>
                    <a:pt x="1784" y="169"/>
                  </a:lnTo>
                  <a:cubicBezTo>
                    <a:pt x="1780" y="168"/>
                    <a:pt x="1776" y="167"/>
                    <a:pt x="1774" y="167"/>
                  </a:cubicBezTo>
                  <a:cubicBezTo>
                    <a:pt x="1762" y="167"/>
                    <a:pt x="1762" y="203"/>
                    <a:pt x="1750" y="214"/>
                  </a:cubicBezTo>
                  <a:cubicBezTo>
                    <a:pt x="1749" y="216"/>
                    <a:pt x="1748" y="216"/>
                    <a:pt x="1747" y="216"/>
                  </a:cubicBezTo>
                  <a:cubicBezTo>
                    <a:pt x="1743" y="216"/>
                    <a:pt x="1747" y="195"/>
                    <a:pt x="1754" y="180"/>
                  </a:cubicBezTo>
                  <a:lnTo>
                    <a:pt x="1754" y="180"/>
                  </a:lnTo>
                  <a:cubicBezTo>
                    <a:pt x="1753" y="181"/>
                    <a:pt x="1752" y="181"/>
                    <a:pt x="1752" y="181"/>
                  </a:cubicBezTo>
                  <a:cubicBezTo>
                    <a:pt x="1751" y="181"/>
                    <a:pt x="1750" y="180"/>
                    <a:pt x="1750" y="179"/>
                  </a:cubicBezTo>
                  <a:cubicBezTo>
                    <a:pt x="1750" y="167"/>
                    <a:pt x="1750" y="143"/>
                    <a:pt x="1750" y="143"/>
                  </a:cubicBezTo>
                  <a:cubicBezTo>
                    <a:pt x="1750" y="142"/>
                    <a:pt x="1750" y="141"/>
                    <a:pt x="1749" y="141"/>
                  </a:cubicBezTo>
                  <a:cubicBezTo>
                    <a:pt x="1746" y="141"/>
                    <a:pt x="1731" y="169"/>
                    <a:pt x="1727" y="169"/>
                  </a:cubicBezTo>
                  <a:cubicBezTo>
                    <a:pt x="1727" y="169"/>
                    <a:pt x="1726" y="168"/>
                    <a:pt x="1726" y="167"/>
                  </a:cubicBezTo>
                  <a:cubicBezTo>
                    <a:pt x="1725" y="167"/>
                    <a:pt x="1723" y="166"/>
                    <a:pt x="1722" y="164"/>
                  </a:cubicBezTo>
                  <a:lnTo>
                    <a:pt x="1722" y="164"/>
                  </a:lnTo>
                  <a:cubicBezTo>
                    <a:pt x="1721" y="166"/>
                    <a:pt x="1718" y="167"/>
                    <a:pt x="1715" y="167"/>
                  </a:cubicBezTo>
                  <a:cubicBezTo>
                    <a:pt x="1715" y="167"/>
                    <a:pt x="1726" y="119"/>
                    <a:pt x="1726" y="119"/>
                  </a:cubicBezTo>
                  <a:lnTo>
                    <a:pt x="1703" y="119"/>
                  </a:lnTo>
                  <a:lnTo>
                    <a:pt x="1691" y="131"/>
                  </a:lnTo>
                  <a:cubicBezTo>
                    <a:pt x="1679" y="131"/>
                    <a:pt x="1667" y="119"/>
                    <a:pt x="1655" y="119"/>
                  </a:cubicBezTo>
                  <a:cubicBezTo>
                    <a:pt x="1643" y="119"/>
                    <a:pt x="1643" y="143"/>
                    <a:pt x="1643" y="155"/>
                  </a:cubicBezTo>
                  <a:cubicBezTo>
                    <a:pt x="1647" y="162"/>
                    <a:pt x="1647" y="165"/>
                    <a:pt x="1646" y="165"/>
                  </a:cubicBezTo>
                  <a:cubicBezTo>
                    <a:pt x="1643" y="165"/>
                    <a:pt x="1631" y="148"/>
                    <a:pt x="1631" y="131"/>
                  </a:cubicBezTo>
                  <a:cubicBezTo>
                    <a:pt x="1631" y="112"/>
                    <a:pt x="1631" y="92"/>
                    <a:pt x="1618" y="92"/>
                  </a:cubicBezTo>
                  <a:cubicBezTo>
                    <a:pt x="1615" y="92"/>
                    <a:pt x="1612" y="93"/>
                    <a:pt x="1607" y="95"/>
                  </a:cubicBezTo>
                  <a:cubicBezTo>
                    <a:pt x="1595" y="119"/>
                    <a:pt x="1595" y="119"/>
                    <a:pt x="1584" y="119"/>
                  </a:cubicBezTo>
                  <a:lnTo>
                    <a:pt x="1572" y="119"/>
                  </a:lnTo>
                  <a:cubicBezTo>
                    <a:pt x="1572" y="119"/>
                    <a:pt x="1572" y="131"/>
                    <a:pt x="1572" y="131"/>
                  </a:cubicBezTo>
                  <a:cubicBezTo>
                    <a:pt x="1568" y="135"/>
                    <a:pt x="1564" y="136"/>
                    <a:pt x="1560" y="136"/>
                  </a:cubicBezTo>
                  <a:cubicBezTo>
                    <a:pt x="1553" y="136"/>
                    <a:pt x="1548" y="131"/>
                    <a:pt x="1548" y="131"/>
                  </a:cubicBezTo>
                  <a:cubicBezTo>
                    <a:pt x="1540" y="131"/>
                    <a:pt x="1532" y="142"/>
                    <a:pt x="1528" y="142"/>
                  </a:cubicBezTo>
                  <a:cubicBezTo>
                    <a:pt x="1525" y="142"/>
                    <a:pt x="1524" y="139"/>
                    <a:pt x="1524" y="131"/>
                  </a:cubicBezTo>
                  <a:cubicBezTo>
                    <a:pt x="1518" y="125"/>
                    <a:pt x="1512" y="122"/>
                    <a:pt x="1506" y="122"/>
                  </a:cubicBezTo>
                  <a:cubicBezTo>
                    <a:pt x="1500" y="122"/>
                    <a:pt x="1494" y="125"/>
                    <a:pt x="1488" y="131"/>
                  </a:cubicBezTo>
                  <a:cubicBezTo>
                    <a:pt x="1488" y="143"/>
                    <a:pt x="1488" y="155"/>
                    <a:pt x="1500" y="167"/>
                  </a:cubicBezTo>
                  <a:cubicBezTo>
                    <a:pt x="1500" y="167"/>
                    <a:pt x="1488" y="167"/>
                    <a:pt x="1476" y="155"/>
                  </a:cubicBezTo>
                  <a:cubicBezTo>
                    <a:pt x="1476" y="143"/>
                    <a:pt x="1476" y="131"/>
                    <a:pt x="1476" y="119"/>
                  </a:cubicBezTo>
                  <a:cubicBezTo>
                    <a:pt x="1468" y="119"/>
                    <a:pt x="1461" y="130"/>
                    <a:pt x="1453" y="130"/>
                  </a:cubicBezTo>
                  <a:cubicBezTo>
                    <a:pt x="1449" y="130"/>
                    <a:pt x="1445" y="127"/>
                    <a:pt x="1441" y="119"/>
                  </a:cubicBezTo>
                  <a:cubicBezTo>
                    <a:pt x="1441" y="110"/>
                    <a:pt x="1441" y="82"/>
                    <a:pt x="1436" y="82"/>
                  </a:cubicBezTo>
                  <a:cubicBezTo>
                    <a:pt x="1434" y="82"/>
                    <a:pt x="1432" y="86"/>
                    <a:pt x="1429" y="95"/>
                  </a:cubicBezTo>
                  <a:cubicBezTo>
                    <a:pt x="1429" y="121"/>
                    <a:pt x="1423" y="141"/>
                    <a:pt x="1419" y="141"/>
                  </a:cubicBezTo>
                  <a:cubicBezTo>
                    <a:pt x="1418" y="141"/>
                    <a:pt x="1417" y="138"/>
                    <a:pt x="1417" y="131"/>
                  </a:cubicBezTo>
                  <a:cubicBezTo>
                    <a:pt x="1405" y="107"/>
                    <a:pt x="1417" y="107"/>
                    <a:pt x="1393" y="95"/>
                  </a:cubicBezTo>
                  <a:cubicBezTo>
                    <a:pt x="1387" y="89"/>
                    <a:pt x="1381" y="86"/>
                    <a:pt x="1377" y="86"/>
                  </a:cubicBezTo>
                  <a:cubicBezTo>
                    <a:pt x="1372" y="86"/>
                    <a:pt x="1369" y="89"/>
                    <a:pt x="1369" y="95"/>
                  </a:cubicBezTo>
                  <a:cubicBezTo>
                    <a:pt x="1369" y="105"/>
                    <a:pt x="1369" y="135"/>
                    <a:pt x="1369" y="143"/>
                  </a:cubicBezTo>
                  <a:cubicBezTo>
                    <a:pt x="1357" y="131"/>
                    <a:pt x="1369" y="107"/>
                    <a:pt x="1369" y="95"/>
                  </a:cubicBezTo>
                  <a:lnTo>
                    <a:pt x="1369" y="95"/>
                  </a:lnTo>
                  <a:lnTo>
                    <a:pt x="1357" y="131"/>
                  </a:lnTo>
                  <a:cubicBezTo>
                    <a:pt x="1357" y="133"/>
                    <a:pt x="1357" y="134"/>
                    <a:pt x="1357" y="135"/>
                  </a:cubicBezTo>
                  <a:lnTo>
                    <a:pt x="1357" y="135"/>
                  </a:lnTo>
                  <a:cubicBezTo>
                    <a:pt x="1357" y="115"/>
                    <a:pt x="1355" y="107"/>
                    <a:pt x="1345" y="107"/>
                  </a:cubicBezTo>
                  <a:lnTo>
                    <a:pt x="1345" y="107"/>
                  </a:lnTo>
                  <a:cubicBezTo>
                    <a:pt x="1345" y="116"/>
                    <a:pt x="1351" y="130"/>
                    <a:pt x="1355" y="141"/>
                  </a:cubicBezTo>
                  <a:lnTo>
                    <a:pt x="1355" y="141"/>
                  </a:lnTo>
                  <a:cubicBezTo>
                    <a:pt x="1356" y="141"/>
                    <a:pt x="1357" y="139"/>
                    <a:pt x="1357" y="135"/>
                  </a:cubicBezTo>
                  <a:lnTo>
                    <a:pt x="1357" y="135"/>
                  </a:lnTo>
                  <a:cubicBezTo>
                    <a:pt x="1357" y="141"/>
                    <a:pt x="1357" y="147"/>
                    <a:pt x="1357" y="155"/>
                  </a:cubicBezTo>
                  <a:cubicBezTo>
                    <a:pt x="1357" y="151"/>
                    <a:pt x="1356" y="147"/>
                    <a:pt x="1355" y="141"/>
                  </a:cubicBezTo>
                  <a:lnTo>
                    <a:pt x="1355" y="141"/>
                  </a:lnTo>
                  <a:cubicBezTo>
                    <a:pt x="1355" y="141"/>
                    <a:pt x="1355" y="141"/>
                    <a:pt x="1355" y="141"/>
                  </a:cubicBezTo>
                  <a:cubicBezTo>
                    <a:pt x="1351" y="141"/>
                    <a:pt x="1345" y="127"/>
                    <a:pt x="1345" y="119"/>
                  </a:cubicBezTo>
                  <a:cubicBezTo>
                    <a:pt x="1335" y="119"/>
                    <a:pt x="1325" y="93"/>
                    <a:pt x="1315" y="93"/>
                  </a:cubicBezTo>
                  <a:cubicBezTo>
                    <a:pt x="1313" y="93"/>
                    <a:pt x="1311" y="94"/>
                    <a:pt x="1310" y="95"/>
                  </a:cubicBezTo>
                  <a:cubicBezTo>
                    <a:pt x="1300" y="95"/>
                    <a:pt x="1306" y="145"/>
                    <a:pt x="1309" y="162"/>
                  </a:cubicBezTo>
                  <a:lnTo>
                    <a:pt x="1309" y="162"/>
                  </a:lnTo>
                  <a:cubicBezTo>
                    <a:pt x="1308" y="157"/>
                    <a:pt x="1305" y="150"/>
                    <a:pt x="1298" y="143"/>
                  </a:cubicBezTo>
                  <a:cubicBezTo>
                    <a:pt x="1298" y="131"/>
                    <a:pt x="1286" y="119"/>
                    <a:pt x="1274" y="119"/>
                  </a:cubicBezTo>
                  <a:cubicBezTo>
                    <a:pt x="1274" y="119"/>
                    <a:pt x="1255" y="82"/>
                    <a:pt x="1251" y="82"/>
                  </a:cubicBezTo>
                  <a:close/>
                  <a:moveTo>
                    <a:pt x="1881" y="2286"/>
                  </a:moveTo>
                  <a:cubicBezTo>
                    <a:pt x="1881" y="2286"/>
                    <a:pt x="1905" y="2310"/>
                    <a:pt x="1893" y="2322"/>
                  </a:cubicBezTo>
                  <a:cubicBezTo>
                    <a:pt x="1881" y="2322"/>
                    <a:pt x="1869" y="2286"/>
                    <a:pt x="1881" y="2286"/>
                  </a:cubicBezTo>
                  <a:close/>
                  <a:moveTo>
                    <a:pt x="1214" y="2322"/>
                  </a:moveTo>
                  <a:cubicBezTo>
                    <a:pt x="1214" y="2322"/>
                    <a:pt x="1214" y="2322"/>
                    <a:pt x="1214" y="2322"/>
                  </a:cubicBezTo>
                  <a:lnTo>
                    <a:pt x="1214" y="2322"/>
                  </a:lnTo>
                  <a:close/>
                  <a:moveTo>
                    <a:pt x="1357" y="2334"/>
                  </a:moveTo>
                  <a:cubicBezTo>
                    <a:pt x="1357" y="2334"/>
                    <a:pt x="1357" y="2334"/>
                    <a:pt x="1357" y="2334"/>
                  </a:cubicBezTo>
                  <a:cubicBezTo>
                    <a:pt x="1357" y="2334"/>
                    <a:pt x="1357" y="2334"/>
                    <a:pt x="1357" y="2334"/>
                  </a:cubicBezTo>
                  <a:close/>
                  <a:moveTo>
                    <a:pt x="1798" y="2298"/>
                  </a:moveTo>
                  <a:cubicBezTo>
                    <a:pt x="1798" y="2298"/>
                    <a:pt x="1822" y="2334"/>
                    <a:pt x="1810" y="2346"/>
                  </a:cubicBezTo>
                  <a:lnTo>
                    <a:pt x="1810" y="2334"/>
                  </a:lnTo>
                  <a:cubicBezTo>
                    <a:pt x="1798" y="2334"/>
                    <a:pt x="1786" y="2310"/>
                    <a:pt x="1798" y="2298"/>
                  </a:cubicBezTo>
                  <a:close/>
                  <a:moveTo>
                    <a:pt x="1612" y="2356"/>
                  </a:moveTo>
                  <a:cubicBezTo>
                    <a:pt x="1618" y="2375"/>
                    <a:pt x="1628" y="2393"/>
                    <a:pt x="1619" y="2393"/>
                  </a:cubicBezTo>
                  <a:lnTo>
                    <a:pt x="1612" y="2356"/>
                  </a:lnTo>
                  <a:close/>
                  <a:moveTo>
                    <a:pt x="760" y="2389"/>
                  </a:moveTo>
                  <a:cubicBezTo>
                    <a:pt x="757" y="2389"/>
                    <a:pt x="751" y="2397"/>
                    <a:pt x="738" y="2417"/>
                  </a:cubicBezTo>
                  <a:lnTo>
                    <a:pt x="762" y="2405"/>
                  </a:lnTo>
                  <a:cubicBezTo>
                    <a:pt x="762" y="2394"/>
                    <a:pt x="762" y="2389"/>
                    <a:pt x="760" y="2389"/>
                  </a:cubicBezTo>
                  <a:close/>
                  <a:moveTo>
                    <a:pt x="1017" y="2401"/>
                  </a:moveTo>
                  <a:cubicBezTo>
                    <a:pt x="1015" y="2405"/>
                    <a:pt x="1013" y="2412"/>
                    <a:pt x="1012" y="2419"/>
                  </a:cubicBezTo>
                  <a:lnTo>
                    <a:pt x="1012" y="2419"/>
                  </a:lnTo>
                  <a:cubicBezTo>
                    <a:pt x="1015" y="2413"/>
                    <a:pt x="1017" y="2406"/>
                    <a:pt x="1017" y="2401"/>
                  </a:cubicBezTo>
                  <a:close/>
                  <a:moveTo>
                    <a:pt x="1237" y="2376"/>
                  </a:moveTo>
                  <a:cubicBezTo>
                    <a:pt x="1238" y="2376"/>
                    <a:pt x="1238" y="2377"/>
                    <a:pt x="1238" y="2381"/>
                  </a:cubicBezTo>
                  <a:cubicBezTo>
                    <a:pt x="1250" y="2393"/>
                    <a:pt x="1250" y="2405"/>
                    <a:pt x="1250" y="2417"/>
                  </a:cubicBezTo>
                  <a:cubicBezTo>
                    <a:pt x="1250" y="2432"/>
                    <a:pt x="1246" y="2442"/>
                    <a:pt x="1242" y="2442"/>
                  </a:cubicBezTo>
                  <a:cubicBezTo>
                    <a:pt x="1240" y="2442"/>
                    <a:pt x="1238" y="2438"/>
                    <a:pt x="1238" y="2429"/>
                  </a:cubicBezTo>
                  <a:cubicBezTo>
                    <a:pt x="1228" y="2419"/>
                    <a:pt x="1235" y="2376"/>
                    <a:pt x="1237" y="2376"/>
                  </a:cubicBezTo>
                  <a:close/>
                  <a:moveTo>
                    <a:pt x="521" y="2019"/>
                  </a:moveTo>
                  <a:lnTo>
                    <a:pt x="521" y="2019"/>
                  </a:lnTo>
                  <a:cubicBezTo>
                    <a:pt x="520" y="2019"/>
                    <a:pt x="517" y="2021"/>
                    <a:pt x="512" y="2024"/>
                  </a:cubicBezTo>
                  <a:cubicBezTo>
                    <a:pt x="488" y="2048"/>
                    <a:pt x="464" y="2084"/>
                    <a:pt x="441" y="2131"/>
                  </a:cubicBezTo>
                  <a:cubicBezTo>
                    <a:pt x="441" y="2131"/>
                    <a:pt x="423" y="2158"/>
                    <a:pt x="426" y="2158"/>
                  </a:cubicBezTo>
                  <a:cubicBezTo>
                    <a:pt x="426" y="2158"/>
                    <a:pt x="427" y="2157"/>
                    <a:pt x="429" y="2155"/>
                  </a:cubicBezTo>
                  <a:cubicBezTo>
                    <a:pt x="433" y="2151"/>
                    <a:pt x="437" y="2150"/>
                    <a:pt x="440" y="2150"/>
                  </a:cubicBezTo>
                  <a:cubicBezTo>
                    <a:pt x="447" y="2150"/>
                    <a:pt x="452" y="2155"/>
                    <a:pt x="452" y="2155"/>
                  </a:cubicBezTo>
                  <a:cubicBezTo>
                    <a:pt x="452" y="2155"/>
                    <a:pt x="443" y="2193"/>
                    <a:pt x="458" y="2193"/>
                  </a:cubicBezTo>
                  <a:cubicBezTo>
                    <a:pt x="460" y="2193"/>
                    <a:pt x="462" y="2192"/>
                    <a:pt x="464" y="2191"/>
                  </a:cubicBezTo>
                  <a:cubicBezTo>
                    <a:pt x="472" y="2191"/>
                    <a:pt x="480" y="2186"/>
                    <a:pt x="481" y="2186"/>
                  </a:cubicBezTo>
                  <a:lnTo>
                    <a:pt x="481" y="2186"/>
                  </a:lnTo>
                  <a:cubicBezTo>
                    <a:pt x="482" y="2186"/>
                    <a:pt x="480" y="2187"/>
                    <a:pt x="476" y="2191"/>
                  </a:cubicBezTo>
                  <a:cubicBezTo>
                    <a:pt x="472" y="2199"/>
                    <a:pt x="478" y="2200"/>
                    <a:pt x="485" y="2200"/>
                  </a:cubicBezTo>
                  <a:cubicBezTo>
                    <a:pt x="489" y="2200"/>
                    <a:pt x="493" y="2200"/>
                    <a:pt x="497" y="2200"/>
                  </a:cubicBezTo>
                  <a:cubicBezTo>
                    <a:pt x="508" y="2200"/>
                    <a:pt x="516" y="2202"/>
                    <a:pt x="504" y="2221"/>
                  </a:cubicBezTo>
                  <a:lnTo>
                    <a:pt x="504" y="2221"/>
                  </a:lnTo>
                  <a:cubicBezTo>
                    <a:pt x="510" y="2213"/>
                    <a:pt x="514" y="2211"/>
                    <a:pt x="517" y="2211"/>
                  </a:cubicBezTo>
                  <a:cubicBezTo>
                    <a:pt x="525" y="2211"/>
                    <a:pt x="528" y="2227"/>
                    <a:pt x="536" y="2227"/>
                  </a:cubicBezTo>
                  <a:cubicBezTo>
                    <a:pt x="548" y="2227"/>
                    <a:pt x="560" y="2215"/>
                    <a:pt x="572" y="2203"/>
                  </a:cubicBezTo>
                  <a:cubicBezTo>
                    <a:pt x="573" y="2201"/>
                    <a:pt x="574" y="2200"/>
                    <a:pt x="575" y="2200"/>
                  </a:cubicBezTo>
                  <a:lnTo>
                    <a:pt x="575" y="2200"/>
                  </a:lnTo>
                  <a:cubicBezTo>
                    <a:pt x="580" y="2200"/>
                    <a:pt x="570" y="2228"/>
                    <a:pt x="560" y="2239"/>
                  </a:cubicBezTo>
                  <a:cubicBezTo>
                    <a:pt x="544" y="2259"/>
                    <a:pt x="542" y="2264"/>
                    <a:pt x="546" y="2264"/>
                  </a:cubicBezTo>
                  <a:cubicBezTo>
                    <a:pt x="549" y="2264"/>
                    <a:pt x="557" y="2260"/>
                    <a:pt x="564" y="2260"/>
                  </a:cubicBezTo>
                  <a:cubicBezTo>
                    <a:pt x="567" y="2260"/>
                    <a:pt x="570" y="2260"/>
                    <a:pt x="572" y="2262"/>
                  </a:cubicBezTo>
                  <a:cubicBezTo>
                    <a:pt x="581" y="2262"/>
                    <a:pt x="590" y="2283"/>
                    <a:pt x="594" y="2293"/>
                  </a:cubicBezTo>
                  <a:lnTo>
                    <a:pt x="594" y="2293"/>
                  </a:lnTo>
                  <a:cubicBezTo>
                    <a:pt x="595" y="2291"/>
                    <a:pt x="595" y="2289"/>
                    <a:pt x="595" y="2286"/>
                  </a:cubicBezTo>
                  <a:cubicBezTo>
                    <a:pt x="599" y="2282"/>
                    <a:pt x="602" y="2281"/>
                    <a:pt x="604" y="2281"/>
                  </a:cubicBezTo>
                  <a:cubicBezTo>
                    <a:pt x="609" y="2281"/>
                    <a:pt x="611" y="2286"/>
                    <a:pt x="619" y="2286"/>
                  </a:cubicBezTo>
                  <a:cubicBezTo>
                    <a:pt x="619" y="2286"/>
                    <a:pt x="631" y="2286"/>
                    <a:pt x="619" y="2310"/>
                  </a:cubicBezTo>
                  <a:cubicBezTo>
                    <a:pt x="619" y="2318"/>
                    <a:pt x="613" y="2327"/>
                    <a:pt x="614" y="2327"/>
                  </a:cubicBezTo>
                  <a:cubicBezTo>
                    <a:pt x="614" y="2327"/>
                    <a:pt x="616" y="2325"/>
                    <a:pt x="619" y="2322"/>
                  </a:cubicBezTo>
                  <a:cubicBezTo>
                    <a:pt x="631" y="2322"/>
                    <a:pt x="643" y="2298"/>
                    <a:pt x="655" y="2298"/>
                  </a:cubicBezTo>
                  <a:cubicBezTo>
                    <a:pt x="667" y="2298"/>
                    <a:pt x="655" y="2322"/>
                    <a:pt x="667" y="2334"/>
                  </a:cubicBezTo>
                  <a:cubicBezTo>
                    <a:pt x="667" y="2346"/>
                    <a:pt x="667" y="2358"/>
                    <a:pt x="679" y="2369"/>
                  </a:cubicBezTo>
                  <a:lnTo>
                    <a:pt x="714" y="2369"/>
                  </a:lnTo>
                  <a:cubicBezTo>
                    <a:pt x="714" y="2369"/>
                    <a:pt x="732" y="2343"/>
                    <a:pt x="737" y="2343"/>
                  </a:cubicBezTo>
                  <a:cubicBezTo>
                    <a:pt x="738" y="2343"/>
                    <a:pt x="738" y="2344"/>
                    <a:pt x="738" y="2346"/>
                  </a:cubicBezTo>
                  <a:cubicBezTo>
                    <a:pt x="738" y="2358"/>
                    <a:pt x="726" y="2369"/>
                    <a:pt x="714" y="2381"/>
                  </a:cubicBezTo>
                  <a:cubicBezTo>
                    <a:pt x="714" y="2393"/>
                    <a:pt x="738" y="2393"/>
                    <a:pt x="738" y="2393"/>
                  </a:cubicBezTo>
                  <a:cubicBezTo>
                    <a:pt x="738" y="2393"/>
                    <a:pt x="750" y="2369"/>
                    <a:pt x="762" y="2369"/>
                  </a:cubicBezTo>
                  <a:cubicBezTo>
                    <a:pt x="774" y="2369"/>
                    <a:pt x="774" y="2369"/>
                    <a:pt x="774" y="2381"/>
                  </a:cubicBezTo>
                  <a:cubicBezTo>
                    <a:pt x="774" y="2391"/>
                    <a:pt x="774" y="2424"/>
                    <a:pt x="786" y="2424"/>
                  </a:cubicBezTo>
                  <a:cubicBezTo>
                    <a:pt x="789" y="2424"/>
                    <a:pt x="793" y="2422"/>
                    <a:pt x="798" y="2417"/>
                  </a:cubicBezTo>
                  <a:cubicBezTo>
                    <a:pt x="806" y="2413"/>
                    <a:pt x="811" y="2412"/>
                    <a:pt x="814" y="2412"/>
                  </a:cubicBezTo>
                  <a:cubicBezTo>
                    <a:pt x="822" y="2412"/>
                    <a:pt x="822" y="2417"/>
                    <a:pt x="822" y="2417"/>
                  </a:cubicBezTo>
                  <a:cubicBezTo>
                    <a:pt x="823" y="2419"/>
                    <a:pt x="825" y="2420"/>
                    <a:pt x="827" y="2420"/>
                  </a:cubicBezTo>
                  <a:cubicBezTo>
                    <a:pt x="837" y="2420"/>
                    <a:pt x="847" y="2393"/>
                    <a:pt x="857" y="2393"/>
                  </a:cubicBezTo>
                  <a:lnTo>
                    <a:pt x="857" y="2393"/>
                  </a:lnTo>
                  <a:cubicBezTo>
                    <a:pt x="857" y="2393"/>
                    <a:pt x="822" y="2441"/>
                    <a:pt x="845" y="2441"/>
                  </a:cubicBezTo>
                  <a:cubicBezTo>
                    <a:pt x="855" y="2431"/>
                    <a:pt x="857" y="2422"/>
                    <a:pt x="863" y="2412"/>
                  </a:cubicBezTo>
                  <a:lnTo>
                    <a:pt x="863" y="2412"/>
                  </a:lnTo>
                  <a:cubicBezTo>
                    <a:pt x="853" y="2429"/>
                    <a:pt x="881" y="2429"/>
                    <a:pt x="881" y="2429"/>
                  </a:cubicBezTo>
                  <a:cubicBezTo>
                    <a:pt x="881" y="2441"/>
                    <a:pt x="869" y="2465"/>
                    <a:pt x="881" y="2465"/>
                  </a:cubicBezTo>
                  <a:cubicBezTo>
                    <a:pt x="882" y="2465"/>
                    <a:pt x="883" y="2466"/>
                    <a:pt x="883" y="2466"/>
                  </a:cubicBezTo>
                  <a:cubicBezTo>
                    <a:pt x="897" y="2466"/>
                    <a:pt x="928" y="2381"/>
                    <a:pt x="917" y="2381"/>
                  </a:cubicBezTo>
                  <a:cubicBezTo>
                    <a:pt x="929" y="2381"/>
                    <a:pt x="953" y="2346"/>
                    <a:pt x="941" y="2346"/>
                  </a:cubicBezTo>
                  <a:lnTo>
                    <a:pt x="941" y="2334"/>
                  </a:lnTo>
                  <a:lnTo>
                    <a:pt x="917" y="2334"/>
                  </a:lnTo>
                  <a:cubicBezTo>
                    <a:pt x="905" y="2334"/>
                    <a:pt x="893" y="2334"/>
                    <a:pt x="881" y="2358"/>
                  </a:cubicBezTo>
                  <a:cubicBezTo>
                    <a:pt x="877" y="2366"/>
                    <a:pt x="874" y="2367"/>
                    <a:pt x="872" y="2367"/>
                  </a:cubicBezTo>
                  <a:cubicBezTo>
                    <a:pt x="870" y="2367"/>
                    <a:pt x="869" y="2367"/>
                    <a:pt x="868" y="2367"/>
                  </a:cubicBezTo>
                  <a:cubicBezTo>
                    <a:pt x="863" y="2367"/>
                    <a:pt x="857" y="2369"/>
                    <a:pt x="845" y="2393"/>
                  </a:cubicBezTo>
                  <a:cubicBezTo>
                    <a:pt x="857" y="2369"/>
                    <a:pt x="857" y="2346"/>
                    <a:pt x="845" y="2322"/>
                  </a:cubicBezTo>
                  <a:cubicBezTo>
                    <a:pt x="833" y="2322"/>
                    <a:pt x="833" y="2310"/>
                    <a:pt x="845" y="2298"/>
                  </a:cubicBezTo>
                  <a:cubicBezTo>
                    <a:pt x="845" y="2286"/>
                    <a:pt x="845" y="2262"/>
                    <a:pt x="845" y="2262"/>
                  </a:cubicBezTo>
                  <a:lnTo>
                    <a:pt x="822" y="2298"/>
                  </a:lnTo>
                  <a:cubicBezTo>
                    <a:pt x="810" y="2298"/>
                    <a:pt x="822" y="2262"/>
                    <a:pt x="810" y="2262"/>
                  </a:cubicBezTo>
                  <a:cubicBezTo>
                    <a:pt x="798" y="2274"/>
                    <a:pt x="786" y="2286"/>
                    <a:pt x="774" y="2298"/>
                  </a:cubicBezTo>
                  <a:cubicBezTo>
                    <a:pt x="774" y="2298"/>
                    <a:pt x="774" y="2310"/>
                    <a:pt x="762" y="2310"/>
                  </a:cubicBezTo>
                  <a:cubicBezTo>
                    <a:pt x="762" y="2298"/>
                    <a:pt x="762" y="2298"/>
                    <a:pt x="762" y="2286"/>
                  </a:cubicBezTo>
                  <a:cubicBezTo>
                    <a:pt x="762" y="2277"/>
                    <a:pt x="762" y="2259"/>
                    <a:pt x="756" y="2259"/>
                  </a:cubicBezTo>
                  <a:cubicBezTo>
                    <a:pt x="754" y="2259"/>
                    <a:pt x="752" y="2260"/>
                    <a:pt x="750" y="2262"/>
                  </a:cubicBezTo>
                  <a:cubicBezTo>
                    <a:pt x="744" y="2268"/>
                    <a:pt x="738" y="2271"/>
                    <a:pt x="732" y="2271"/>
                  </a:cubicBezTo>
                  <a:cubicBezTo>
                    <a:pt x="726" y="2271"/>
                    <a:pt x="720" y="2268"/>
                    <a:pt x="714" y="2262"/>
                  </a:cubicBezTo>
                  <a:cubicBezTo>
                    <a:pt x="714" y="2252"/>
                    <a:pt x="732" y="2224"/>
                    <a:pt x="729" y="2224"/>
                  </a:cubicBezTo>
                  <a:lnTo>
                    <a:pt x="729" y="2224"/>
                  </a:lnTo>
                  <a:cubicBezTo>
                    <a:pt x="729" y="2224"/>
                    <a:pt x="728" y="2225"/>
                    <a:pt x="726" y="2227"/>
                  </a:cubicBezTo>
                  <a:cubicBezTo>
                    <a:pt x="715" y="2227"/>
                    <a:pt x="705" y="2276"/>
                    <a:pt x="685" y="2276"/>
                  </a:cubicBezTo>
                  <a:cubicBezTo>
                    <a:pt x="683" y="2276"/>
                    <a:pt x="681" y="2275"/>
                    <a:pt x="679" y="2274"/>
                  </a:cubicBezTo>
                  <a:cubicBezTo>
                    <a:pt x="667" y="2262"/>
                    <a:pt x="726" y="2215"/>
                    <a:pt x="714" y="2203"/>
                  </a:cubicBezTo>
                  <a:cubicBezTo>
                    <a:pt x="713" y="2201"/>
                    <a:pt x="711" y="2200"/>
                    <a:pt x="710" y="2200"/>
                  </a:cubicBezTo>
                  <a:cubicBezTo>
                    <a:pt x="702" y="2200"/>
                    <a:pt x="701" y="2227"/>
                    <a:pt x="691" y="2227"/>
                  </a:cubicBezTo>
                  <a:cubicBezTo>
                    <a:pt x="679" y="2227"/>
                    <a:pt x="667" y="2215"/>
                    <a:pt x="667" y="2203"/>
                  </a:cubicBezTo>
                  <a:cubicBezTo>
                    <a:pt x="655" y="2191"/>
                    <a:pt x="643" y="2143"/>
                    <a:pt x="619" y="2131"/>
                  </a:cubicBezTo>
                  <a:cubicBezTo>
                    <a:pt x="595" y="2131"/>
                    <a:pt x="607" y="2143"/>
                    <a:pt x="595" y="2155"/>
                  </a:cubicBezTo>
                  <a:cubicBezTo>
                    <a:pt x="583" y="2155"/>
                    <a:pt x="595" y="2143"/>
                    <a:pt x="595" y="2131"/>
                  </a:cubicBezTo>
                  <a:cubicBezTo>
                    <a:pt x="595" y="2125"/>
                    <a:pt x="589" y="2122"/>
                    <a:pt x="582" y="2122"/>
                  </a:cubicBezTo>
                  <a:cubicBezTo>
                    <a:pt x="574" y="2122"/>
                    <a:pt x="566" y="2125"/>
                    <a:pt x="560" y="2131"/>
                  </a:cubicBezTo>
                  <a:cubicBezTo>
                    <a:pt x="555" y="2136"/>
                    <a:pt x="552" y="2139"/>
                    <a:pt x="551" y="2139"/>
                  </a:cubicBezTo>
                  <a:cubicBezTo>
                    <a:pt x="550" y="2139"/>
                    <a:pt x="553" y="2133"/>
                    <a:pt x="560" y="2119"/>
                  </a:cubicBezTo>
                  <a:lnTo>
                    <a:pt x="560" y="2119"/>
                  </a:lnTo>
                  <a:cubicBezTo>
                    <a:pt x="550" y="2129"/>
                    <a:pt x="532" y="2139"/>
                    <a:pt x="519" y="2155"/>
                  </a:cubicBezTo>
                  <a:lnTo>
                    <a:pt x="519" y="2155"/>
                  </a:lnTo>
                  <a:cubicBezTo>
                    <a:pt x="526" y="2144"/>
                    <a:pt x="536" y="2127"/>
                    <a:pt x="536" y="2119"/>
                  </a:cubicBezTo>
                  <a:cubicBezTo>
                    <a:pt x="544" y="2119"/>
                    <a:pt x="541" y="2114"/>
                    <a:pt x="535" y="2114"/>
                  </a:cubicBezTo>
                  <a:cubicBezTo>
                    <a:pt x="532" y="2114"/>
                    <a:pt x="528" y="2115"/>
                    <a:pt x="524" y="2119"/>
                  </a:cubicBezTo>
                  <a:cubicBezTo>
                    <a:pt x="512" y="2119"/>
                    <a:pt x="476" y="2119"/>
                    <a:pt x="512" y="2084"/>
                  </a:cubicBezTo>
                  <a:cubicBezTo>
                    <a:pt x="524" y="2076"/>
                    <a:pt x="525" y="2073"/>
                    <a:pt x="522" y="2073"/>
                  </a:cubicBezTo>
                  <a:cubicBezTo>
                    <a:pt x="515" y="2073"/>
                    <a:pt x="488" y="2084"/>
                    <a:pt x="488" y="2084"/>
                  </a:cubicBezTo>
                  <a:cubicBezTo>
                    <a:pt x="478" y="2074"/>
                    <a:pt x="529" y="2019"/>
                    <a:pt x="521" y="2019"/>
                  </a:cubicBezTo>
                  <a:close/>
                  <a:moveTo>
                    <a:pt x="1121" y="2469"/>
                  </a:moveTo>
                  <a:cubicBezTo>
                    <a:pt x="1120" y="2471"/>
                    <a:pt x="1119" y="2474"/>
                    <a:pt x="1119" y="2477"/>
                  </a:cubicBezTo>
                  <a:lnTo>
                    <a:pt x="1119" y="2477"/>
                  </a:lnTo>
                  <a:cubicBezTo>
                    <a:pt x="1119" y="2475"/>
                    <a:pt x="1120" y="2472"/>
                    <a:pt x="1121" y="2469"/>
                  </a:cubicBezTo>
                  <a:close/>
                  <a:moveTo>
                    <a:pt x="1857" y="2179"/>
                  </a:moveTo>
                  <a:cubicBezTo>
                    <a:pt x="1858" y="2203"/>
                    <a:pt x="1869" y="2239"/>
                    <a:pt x="1881" y="2262"/>
                  </a:cubicBezTo>
                  <a:cubicBezTo>
                    <a:pt x="1881" y="2274"/>
                    <a:pt x="1869" y="2274"/>
                    <a:pt x="1869" y="2286"/>
                  </a:cubicBezTo>
                  <a:cubicBezTo>
                    <a:pt x="1869" y="2286"/>
                    <a:pt x="1877" y="2301"/>
                    <a:pt x="1874" y="2301"/>
                  </a:cubicBezTo>
                  <a:cubicBezTo>
                    <a:pt x="1873" y="2301"/>
                    <a:pt x="1872" y="2300"/>
                    <a:pt x="1869" y="2298"/>
                  </a:cubicBezTo>
                  <a:cubicBezTo>
                    <a:pt x="1857" y="2286"/>
                    <a:pt x="1857" y="2250"/>
                    <a:pt x="1834" y="2227"/>
                  </a:cubicBezTo>
                  <a:cubicBezTo>
                    <a:pt x="1830" y="2219"/>
                    <a:pt x="1827" y="2216"/>
                    <a:pt x="1826" y="2216"/>
                  </a:cubicBezTo>
                  <a:cubicBezTo>
                    <a:pt x="1822" y="2216"/>
                    <a:pt x="1822" y="2230"/>
                    <a:pt x="1822" y="2239"/>
                  </a:cubicBezTo>
                  <a:cubicBezTo>
                    <a:pt x="1834" y="2250"/>
                    <a:pt x="1822" y="2262"/>
                    <a:pt x="1822" y="2262"/>
                  </a:cubicBezTo>
                  <a:cubicBezTo>
                    <a:pt x="1822" y="2274"/>
                    <a:pt x="1822" y="2274"/>
                    <a:pt x="1810" y="2274"/>
                  </a:cubicBezTo>
                  <a:cubicBezTo>
                    <a:pt x="1798" y="2274"/>
                    <a:pt x="1774" y="2274"/>
                    <a:pt x="1762" y="2310"/>
                  </a:cubicBezTo>
                  <a:cubicBezTo>
                    <a:pt x="1762" y="2315"/>
                    <a:pt x="1762" y="2319"/>
                    <a:pt x="1762" y="2322"/>
                  </a:cubicBezTo>
                  <a:cubicBezTo>
                    <a:pt x="1762" y="2322"/>
                    <a:pt x="1750" y="2298"/>
                    <a:pt x="1738" y="2298"/>
                  </a:cubicBezTo>
                  <a:cubicBezTo>
                    <a:pt x="1731" y="2291"/>
                    <a:pt x="1721" y="2284"/>
                    <a:pt x="1713" y="2284"/>
                  </a:cubicBezTo>
                  <a:cubicBezTo>
                    <a:pt x="1707" y="2284"/>
                    <a:pt x="1703" y="2288"/>
                    <a:pt x="1703" y="2298"/>
                  </a:cubicBezTo>
                  <a:cubicBezTo>
                    <a:pt x="1697" y="2310"/>
                    <a:pt x="1697" y="2319"/>
                    <a:pt x="1698" y="2325"/>
                  </a:cubicBezTo>
                  <a:lnTo>
                    <a:pt x="1698" y="2325"/>
                  </a:lnTo>
                  <a:cubicBezTo>
                    <a:pt x="1691" y="2311"/>
                    <a:pt x="1679" y="2286"/>
                    <a:pt x="1679" y="2286"/>
                  </a:cubicBezTo>
                  <a:cubicBezTo>
                    <a:pt x="1667" y="2298"/>
                    <a:pt x="1679" y="2322"/>
                    <a:pt x="1679" y="2322"/>
                  </a:cubicBezTo>
                  <a:cubicBezTo>
                    <a:pt x="1667" y="2334"/>
                    <a:pt x="1667" y="2322"/>
                    <a:pt x="1679" y="2346"/>
                  </a:cubicBezTo>
                  <a:cubicBezTo>
                    <a:pt x="1679" y="2369"/>
                    <a:pt x="1679" y="2381"/>
                    <a:pt x="1679" y="2405"/>
                  </a:cubicBezTo>
                  <a:cubicBezTo>
                    <a:pt x="1667" y="2381"/>
                    <a:pt x="1655" y="2369"/>
                    <a:pt x="1655" y="2346"/>
                  </a:cubicBezTo>
                  <a:lnTo>
                    <a:pt x="1655" y="2346"/>
                  </a:lnTo>
                  <a:cubicBezTo>
                    <a:pt x="1655" y="2346"/>
                    <a:pt x="1660" y="2351"/>
                    <a:pt x="1664" y="2351"/>
                  </a:cubicBezTo>
                  <a:cubicBezTo>
                    <a:pt x="1666" y="2351"/>
                    <a:pt x="1667" y="2350"/>
                    <a:pt x="1667" y="2346"/>
                  </a:cubicBezTo>
                  <a:cubicBezTo>
                    <a:pt x="1667" y="2334"/>
                    <a:pt x="1667" y="2334"/>
                    <a:pt x="1655" y="2322"/>
                  </a:cubicBezTo>
                  <a:cubicBezTo>
                    <a:pt x="1647" y="2322"/>
                    <a:pt x="1644" y="2338"/>
                    <a:pt x="1640" y="2338"/>
                  </a:cubicBezTo>
                  <a:cubicBezTo>
                    <a:pt x="1638" y="2338"/>
                    <a:pt x="1635" y="2334"/>
                    <a:pt x="1631" y="2322"/>
                  </a:cubicBezTo>
                  <a:cubicBezTo>
                    <a:pt x="1629" y="2317"/>
                    <a:pt x="1626" y="2315"/>
                    <a:pt x="1623" y="2315"/>
                  </a:cubicBezTo>
                  <a:cubicBezTo>
                    <a:pt x="1610" y="2315"/>
                    <a:pt x="1593" y="2346"/>
                    <a:pt x="1584" y="2346"/>
                  </a:cubicBezTo>
                  <a:cubicBezTo>
                    <a:pt x="1584" y="2381"/>
                    <a:pt x="1595" y="2369"/>
                    <a:pt x="1607" y="2405"/>
                  </a:cubicBezTo>
                  <a:cubicBezTo>
                    <a:pt x="1607" y="2405"/>
                    <a:pt x="1584" y="2369"/>
                    <a:pt x="1584" y="2369"/>
                  </a:cubicBezTo>
                  <a:cubicBezTo>
                    <a:pt x="1584" y="2393"/>
                    <a:pt x="1584" y="2405"/>
                    <a:pt x="1584" y="2429"/>
                  </a:cubicBezTo>
                  <a:cubicBezTo>
                    <a:pt x="1574" y="2410"/>
                    <a:pt x="1543" y="2340"/>
                    <a:pt x="1535" y="2340"/>
                  </a:cubicBezTo>
                  <a:lnTo>
                    <a:pt x="1535" y="2340"/>
                  </a:lnTo>
                  <a:cubicBezTo>
                    <a:pt x="1534" y="2340"/>
                    <a:pt x="1533" y="2345"/>
                    <a:pt x="1536" y="2358"/>
                  </a:cubicBezTo>
                  <a:lnTo>
                    <a:pt x="1536" y="2393"/>
                  </a:lnTo>
                  <a:cubicBezTo>
                    <a:pt x="1536" y="2393"/>
                    <a:pt x="1536" y="2405"/>
                    <a:pt x="1524" y="2405"/>
                  </a:cubicBezTo>
                  <a:cubicBezTo>
                    <a:pt x="1512" y="2405"/>
                    <a:pt x="1512" y="2346"/>
                    <a:pt x="1500" y="2346"/>
                  </a:cubicBezTo>
                  <a:cubicBezTo>
                    <a:pt x="1494" y="2340"/>
                    <a:pt x="1491" y="2337"/>
                    <a:pt x="1488" y="2337"/>
                  </a:cubicBezTo>
                  <a:cubicBezTo>
                    <a:pt x="1485" y="2337"/>
                    <a:pt x="1482" y="2340"/>
                    <a:pt x="1476" y="2346"/>
                  </a:cubicBezTo>
                  <a:lnTo>
                    <a:pt x="1476" y="2381"/>
                  </a:lnTo>
                  <a:cubicBezTo>
                    <a:pt x="1476" y="2381"/>
                    <a:pt x="1464" y="2381"/>
                    <a:pt x="1464" y="2358"/>
                  </a:cubicBezTo>
                  <a:cubicBezTo>
                    <a:pt x="1464" y="2346"/>
                    <a:pt x="1464" y="2346"/>
                    <a:pt x="1464" y="2334"/>
                  </a:cubicBezTo>
                  <a:cubicBezTo>
                    <a:pt x="1464" y="2333"/>
                    <a:pt x="1464" y="2333"/>
                    <a:pt x="1464" y="2333"/>
                  </a:cubicBezTo>
                  <a:cubicBezTo>
                    <a:pt x="1462" y="2333"/>
                    <a:pt x="1446" y="2386"/>
                    <a:pt x="1442" y="2386"/>
                  </a:cubicBezTo>
                  <a:cubicBezTo>
                    <a:pt x="1441" y="2386"/>
                    <a:pt x="1441" y="2384"/>
                    <a:pt x="1441" y="2381"/>
                  </a:cubicBezTo>
                  <a:cubicBezTo>
                    <a:pt x="1439" y="2379"/>
                    <a:pt x="1438" y="2376"/>
                    <a:pt x="1437" y="2373"/>
                  </a:cubicBezTo>
                  <a:lnTo>
                    <a:pt x="1437" y="2373"/>
                  </a:lnTo>
                  <a:lnTo>
                    <a:pt x="1441" y="2369"/>
                  </a:lnTo>
                  <a:cubicBezTo>
                    <a:pt x="1439" y="2365"/>
                    <a:pt x="1437" y="2362"/>
                    <a:pt x="1435" y="2359"/>
                  </a:cubicBezTo>
                  <a:lnTo>
                    <a:pt x="1435" y="2359"/>
                  </a:lnTo>
                  <a:cubicBezTo>
                    <a:pt x="1433" y="2345"/>
                    <a:pt x="1433" y="2334"/>
                    <a:pt x="1417" y="2334"/>
                  </a:cubicBezTo>
                  <a:cubicBezTo>
                    <a:pt x="1417" y="2334"/>
                    <a:pt x="1405" y="2334"/>
                    <a:pt x="1405" y="2346"/>
                  </a:cubicBezTo>
                  <a:cubicBezTo>
                    <a:pt x="1405" y="2346"/>
                    <a:pt x="1429" y="2393"/>
                    <a:pt x="1429" y="2393"/>
                  </a:cubicBezTo>
                  <a:cubicBezTo>
                    <a:pt x="1417" y="2381"/>
                    <a:pt x="1405" y="2381"/>
                    <a:pt x="1393" y="2381"/>
                  </a:cubicBezTo>
                  <a:lnTo>
                    <a:pt x="1381" y="2381"/>
                  </a:lnTo>
                  <a:lnTo>
                    <a:pt x="1381" y="2334"/>
                  </a:lnTo>
                  <a:cubicBezTo>
                    <a:pt x="1381" y="2334"/>
                    <a:pt x="1381" y="2334"/>
                    <a:pt x="1369" y="2346"/>
                  </a:cubicBezTo>
                  <a:cubicBezTo>
                    <a:pt x="1369" y="2355"/>
                    <a:pt x="1369" y="2373"/>
                    <a:pt x="1363" y="2373"/>
                  </a:cubicBezTo>
                  <a:cubicBezTo>
                    <a:pt x="1361" y="2373"/>
                    <a:pt x="1360" y="2372"/>
                    <a:pt x="1357" y="2369"/>
                  </a:cubicBezTo>
                  <a:cubicBezTo>
                    <a:pt x="1357" y="2358"/>
                    <a:pt x="1357" y="2346"/>
                    <a:pt x="1357" y="2334"/>
                  </a:cubicBezTo>
                  <a:cubicBezTo>
                    <a:pt x="1357" y="2346"/>
                    <a:pt x="1357" y="2369"/>
                    <a:pt x="1345" y="2381"/>
                  </a:cubicBezTo>
                  <a:cubicBezTo>
                    <a:pt x="1345" y="2381"/>
                    <a:pt x="1340" y="2387"/>
                    <a:pt x="1337" y="2387"/>
                  </a:cubicBezTo>
                  <a:cubicBezTo>
                    <a:pt x="1335" y="2387"/>
                    <a:pt x="1334" y="2385"/>
                    <a:pt x="1334" y="2381"/>
                  </a:cubicBezTo>
                  <a:cubicBezTo>
                    <a:pt x="1322" y="2369"/>
                    <a:pt x="1334" y="2369"/>
                    <a:pt x="1334" y="2358"/>
                  </a:cubicBezTo>
                  <a:cubicBezTo>
                    <a:pt x="1334" y="2358"/>
                    <a:pt x="1323" y="2352"/>
                    <a:pt x="1316" y="2352"/>
                  </a:cubicBezTo>
                  <a:cubicBezTo>
                    <a:pt x="1312" y="2352"/>
                    <a:pt x="1310" y="2354"/>
                    <a:pt x="1310" y="2358"/>
                  </a:cubicBezTo>
                  <a:cubicBezTo>
                    <a:pt x="1310" y="2369"/>
                    <a:pt x="1310" y="2381"/>
                    <a:pt x="1298" y="2381"/>
                  </a:cubicBezTo>
                  <a:lnTo>
                    <a:pt x="1286" y="2381"/>
                  </a:lnTo>
                  <a:cubicBezTo>
                    <a:pt x="1286" y="2381"/>
                    <a:pt x="1310" y="2334"/>
                    <a:pt x="1298" y="2322"/>
                  </a:cubicBezTo>
                  <a:lnTo>
                    <a:pt x="1298" y="2322"/>
                  </a:lnTo>
                  <a:cubicBezTo>
                    <a:pt x="1288" y="2322"/>
                    <a:pt x="1286" y="2348"/>
                    <a:pt x="1278" y="2348"/>
                  </a:cubicBezTo>
                  <a:cubicBezTo>
                    <a:pt x="1277" y="2348"/>
                    <a:pt x="1276" y="2347"/>
                    <a:pt x="1274" y="2346"/>
                  </a:cubicBezTo>
                  <a:cubicBezTo>
                    <a:pt x="1274" y="2338"/>
                    <a:pt x="1273" y="2335"/>
                    <a:pt x="1271" y="2335"/>
                  </a:cubicBezTo>
                  <a:cubicBezTo>
                    <a:pt x="1267" y="2335"/>
                    <a:pt x="1258" y="2349"/>
                    <a:pt x="1250" y="2358"/>
                  </a:cubicBezTo>
                  <a:cubicBezTo>
                    <a:pt x="1246" y="2362"/>
                    <a:pt x="1245" y="2363"/>
                    <a:pt x="1244" y="2363"/>
                  </a:cubicBezTo>
                  <a:cubicBezTo>
                    <a:pt x="1244" y="2363"/>
                    <a:pt x="1246" y="2358"/>
                    <a:pt x="1238" y="2358"/>
                  </a:cubicBezTo>
                  <a:lnTo>
                    <a:pt x="1226" y="2358"/>
                  </a:lnTo>
                  <a:cubicBezTo>
                    <a:pt x="1226" y="2358"/>
                    <a:pt x="1220" y="2383"/>
                    <a:pt x="1217" y="2383"/>
                  </a:cubicBezTo>
                  <a:cubicBezTo>
                    <a:pt x="1215" y="2383"/>
                    <a:pt x="1214" y="2379"/>
                    <a:pt x="1214" y="2369"/>
                  </a:cubicBezTo>
                  <a:lnTo>
                    <a:pt x="1214" y="2322"/>
                  </a:lnTo>
                  <a:cubicBezTo>
                    <a:pt x="1214" y="2345"/>
                    <a:pt x="1214" y="2353"/>
                    <a:pt x="1211" y="2353"/>
                  </a:cubicBezTo>
                  <a:cubicBezTo>
                    <a:pt x="1210" y="2353"/>
                    <a:pt x="1207" y="2350"/>
                    <a:pt x="1203" y="2346"/>
                  </a:cubicBezTo>
                  <a:cubicBezTo>
                    <a:pt x="1179" y="2346"/>
                    <a:pt x="1203" y="2322"/>
                    <a:pt x="1203" y="2322"/>
                  </a:cubicBezTo>
                  <a:cubicBezTo>
                    <a:pt x="1203" y="2310"/>
                    <a:pt x="1203" y="2310"/>
                    <a:pt x="1191" y="2310"/>
                  </a:cubicBezTo>
                  <a:lnTo>
                    <a:pt x="1191" y="2346"/>
                  </a:lnTo>
                  <a:cubicBezTo>
                    <a:pt x="1191" y="2358"/>
                    <a:pt x="1191" y="2358"/>
                    <a:pt x="1191" y="2369"/>
                  </a:cubicBezTo>
                  <a:cubicBezTo>
                    <a:pt x="1191" y="2381"/>
                    <a:pt x="1188" y="2384"/>
                    <a:pt x="1183" y="2384"/>
                  </a:cubicBezTo>
                  <a:cubicBezTo>
                    <a:pt x="1179" y="2384"/>
                    <a:pt x="1173" y="2381"/>
                    <a:pt x="1167" y="2381"/>
                  </a:cubicBezTo>
                  <a:cubicBezTo>
                    <a:pt x="1167" y="2381"/>
                    <a:pt x="1167" y="2358"/>
                    <a:pt x="1167" y="2346"/>
                  </a:cubicBezTo>
                  <a:cubicBezTo>
                    <a:pt x="1155" y="2334"/>
                    <a:pt x="1155" y="2322"/>
                    <a:pt x="1143" y="2322"/>
                  </a:cubicBezTo>
                  <a:cubicBezTo>
                    <a:pt x="1143" y="2334"/>
                    <a:pt x="1143" y="2358"/>
                    <a:pt x="1131" y="2358"/>
                  </a:cubicBezTo>
                  <a:lnTo>
                    <a:pt x="1083" y="2358"/>
                  </a:lnTo>
                  <a:cubicBezTo>
                    <a:pt x="1072" y="2358"/>
                    <a:pt x="1083" y="2346"/>
                    <a:pt x="1083" y="2322"/>
                  </a:cubicBezTo>
                  <a:cubicBezTo>
                    <a:pt x="1083" y="2310"/>
                    <a:pt x="1072" y="2310"/>
                    <a:pt x="1060" y="2310"/>
                  </a:cubicBezTo>
                  <a:cubicBezTo>
                    <a:pt x="1060" y="2310"/>
                    <a:pt x="1060" y="2299"/>
                    <a:pt x="1056" y="2299"/>
                  </a:cubicBezTo>
                  <a:cubicBezTo>
                    <a:pt x="1054" y="2299"/>
                    <a:pt x="1052" y="2302"/>
                    <a:pt x="1048" y="2310"/>
                  </a:cubicBezTo>
                  <a:cubicBezTo>
                    <a:pt x="1044" y="2314"/>
                    <a:pt x="1041" y="2315"/>
                    <a:pt x="1039" y="2315"/>
                  </a:cubicBezTo>
                  <a:cubicBezTo>
                    <a:pt x="1036" y="2315"/>
                    <a:pt x="1036" y="2310"/>
                    <a:pt x="1036" y="2310"/>
                  </a:cubicBezTo>
                  <a:cubicBezTo>
                    <a:pt x="1024" y="2310"/>
                    <a:pt x="1024" y="2322"/>
                    <a:pt x="1024" y="2322"/>
                  </a:cubicBezTo>
                  <a:cubicBezTo>
                    <a:pt x="1012" y="2322"/>
                    <a:pt x="1012" y="2310"/>
                    <a:pt x="1000" y="2310"/>
                  </a:cubicBezTo>
                  <a:cubicBezTo>
                    <a:pt x="988" y="2310"/>
                    <a:pt x="953" y="2369"/>
                    <a:pt x="953" y="2393"/>
                  </a:cubicBezTo>
                  <a:lnTo>
                    <a:pt x="964" y="2393"/>
                  </a:lnTo>
                  <a:cubicBezTo>
                    <a:pt x="964" y="2393"/>
                    <a:pt x="976" y="2405"/>
                    <a:pt x="976" y="2405"/>
                  </a:cubicBezTo>
                  <a:cubicBezTo>
                    <a:pt x="976" y="2429"/>
                    <a:pt x="988" y="2441"/>
                    <a:pt x="1000" y="2441"/>
                  </a:cubicBezTo>
                  <a:cubicBezTo>
                    <a:pt x="1006" y="2441"/>
                    <a:pt x="1009" y="2430"/>
                    <a:pt x="1012" y="2419"/>
                  </a:cubicBezTo>
                  <a:lnTo>
                    <a:pt x="1012" y="2419"/>
                  </a:lnTo>
                  <a:cubicBezTo>
                    <a:pt x="1008" y="2425"/>
                    <a:pt x="1004" y="2429"/>
                    <a:pt x="1000" y="2429"/>
                  </a:cubicBezTo>
                  <a:cubicBezTo>
                    <a:pt x="1000" y="2429"/>
                    <a:pt x="1000" y="2391"/>
                    <a:pt x="1008" y="2391"/>
                  </a:cubicBezTo>
                  <a:cubicBezTo>
                    <a:pt x="1010" y="2391"/>
                    <a:pt x="1011" y="2392"/>
                    <a:pt x="1012" y="2393"/>
                  </a:cubicBezTo>
                  <a:cubicBezTo>
                    <a:pt x="1015" y="2393"/>
                    <a:pt x="1017" y="2396"/>
                    <a:pt x="1017" y="2401"/>
                  </a:cubicBezTo>
                  <a:lnTo>
                    <a:pt x="1017" y="2401"/>
                  </a:lnTo>
                  <a:cubicBezTo>
                    <a:pt x="1019" y="2396"/>
                    <a:pt x="1021" y="2393"/>
                    <a:pt x="1024" y="2393"/>
                  </a:cubicBezTo>
                  <a:cubicBezTo>
                    <a:pt x="1036" y="2393"/>
                    <a:pt x="1036" y="2393"/>
                    <a:pt x="1036" y="2417"/>
                  </a:cubicBezTo>
                  <a:cubicBezTo>
                    <a:pt x="1048" y="2429"/>
                    <a:pt x="1036" y="2429"/>
                    <a:pt x="1036" y="2429"/>
                  </a:cubicBezTo>
                  <a:cubicBezTo>
                    <a:pt x="1036" y="2432"/>
                    <a:pt x="1036" y="2434"/>
                    <a:pt x="1036" y="2434"/>
                  </a:cubicBezTo>
                  <a:cubicBezTo>
                    <a:pt x="1038" y="2434"/>
                    <a:pt x="1042" y="2423"/>
                    <a:pt x="1060" y="2405"/>
                  </a:cubicBezTo>
                  <a:cubicBezTo>
                    <a:pt x="1065" y="2395"/>
                    <a:pt x="1068" y="2391"/>
                    <a:pt x="1069" y="2391"/>
                  </a:cubicBezTo>
                  <a:cubicBezTo>
                    <a:pt x="1072" y="2391"/>
                    <a:pt x="1072" y="2398"/>
                    <a:pt x="1072" y="2405"/>
                  </a:cubicBezTo>
                  <a:cubicBezTo>
                    <a:pt x="1072" y="2429"/>
                    <a:pt x="1048" y="2465"/>
                    <a:pt x="1072" y="2465"/>
                  </a:cubicBezTo>
                  <a:cubicBezTo>
                    <a:pt x="1074" y="2467"/>
                    <a:pt x="1076" y="2468"/>
                    <a:pt x="1078" y="2468"/>
                  </a:cubicBezTo>
                  <a:cubicBezTo>
                    <a:pt x="1088" y="2468"/>
                    <a:pt x="1095" y="2451"/>
                    <a:pt x="1095" y="2441"/>
                  </a:cubicBezTo>
                  <a:cubicBezTo>
                    <a:pt x="1095" y="2433"/>
                    <a:pt x="1095" y="2430"/>
                    <a:pt x="1096" y="2430"/>
                  </a:cubicBezTo>
                  <a:cubicBezTo>
                    <a:pt x="1097" y="2430"/>
                    <a:pt x="1099" y="2441"/>
                    <a:pt x="1107" y="2441"/>
                  </a:cubicBezTo>
                  <a:cubicBezTo>
                    <a:pt x="1117" y="2441"/>
                    <a:pt x="1136" y="2415"/>
                    <a:pt x="1142" y="2415"/>
                  </a:cubicBezTo>
                  <a:cubicBezTo>
                    <a:pt x="1143" y="2415"/>
                    <a:pt x="1143" y="2415"/>
                    <a:pt x="1143" y="2417"/>
                  </a:cubicBezTo>
                  <a:cubicBezTo>
                    <a:pt x="1143" y="2417"/>
                    <a:pt x="1126" y="2451"/>
                    <a:pt x="1121" y="2469"/>
                  </a:cubicBezTo>
                  <a:lnTo>
                    <a:pt x="1121" y="2469"/>
                  </a:lnTo>
                  <a:cubicBezTo>
                    <a:pt x="1128" y="2453"/>
                    <a:pt x="1156" y="2451"/>
                    <a:pt x="1167" y="2441"/>
                  </a:cubicBezTo>
                  <a:cubicBezTo>
                    <a:pt x="1167" y="2436"/>
                    <a:pt x="1169" y="2433"/>
                    <a:pt x="1171" y="2433"/>
                  </a:cubicBezTo>
                  <a:cubicBezTo>
                    <a:pt x="1175" y="2433"/>
                    <a:pt x="1179" y="2439"/>
                    <a:pt x="1179" y="2453"/>
                  </a:cubicBezTo>
                  <a:cubicBezTo>
                    <a:pt x="1179" y="2461"/>
                    <a:pt x="1180" y="2463"/>
                    <a:pt x="1182" y="2463"/>
                  </a:cubicBezTo>
                  <a:cubicBezTo>
                    <a:pt x="1185" y="2463"/>
                    <a:pt x="1191" y="2453"/>
                    <a:pt x="1191" y="2453"/>
                  </a:cubicBezTo>
                  <a:cubicBezTo>
                    <a:pt x="1203" y="2453"/>
                    <a:pt x="1203" y="2453"/>
                    <a:pt x="1203" y="2465"/>
                  </a:cubicBezTo>
                  <a:cubicBezTo>
                    <a:pt x="1214" y="2453"/>
                    <a:pt x="1214" y="2441"/>
                    <a:pt x="1214" y="2429"/>
                  </a:cubicBezTo>
                  <a:lnTo>
                    <a:pt x="1214" y="2405"/>
                  </a:lnTo>
                  <a:cubicBezTo>
                    <a:pt x="1214" y="2417"/>
                    <a:pt x="1214" y="2441"/>
                    <a:pt x="1226" y="2441"/>
                  </a:cubicBezTo>
                  <a:cubicBezTo>
                    <a:pt x="1230" y="2445"/>
                    <a:pt x="1233" y="2446"/>
                    <a:pt x="1235" y="2446"/>
                  </a:cubicBezTo>
                  <a:cubicBezTo>
                    <a:pt x="1240" y="2446"/>
                    <a:pt x="1242" y="2441"/>
                    <a:pt x="1250" y="2441"/>
                  </a:cubicBezTo>
                  <a:lnTo>
                    <a:pt x="1262" y="2441"/>
                  </a:lnTo>
                  <a:lnTo>
                    <a:pt x="1262" y="2453"/>
                  </a:lnTo>
                  <a:cubicBezTo>
                    <a:pt x="1274" y="2453"/>
                    <a:pt x="1262" y="2441"/>
                    <a:pt x="1286" y="2441"/>
                  </a:cubicBezTo>
                  <a:cubicBezTo>
                    <a:pt x="1298" y="2441"/>
                    <a:pt x="1286" y="2453"/>
                    <a:pt x="1298" y="2453"/>
                  </a:cubicBezTo>
                  <a:cubicBezTo>
                    <a:pt x="1298" y="2453"/>
                    <a:pt x="1322" y="2453"/>
                    <a:pt x="1334" y="2429"/>
                  </a:cubicBezTo>
                  <a:cubicBezTo>
                    <a:pt x="1338" y="2424"/>
                    <a:pt x="1341" y="2421"/>
                    <a:pt x="1343" y="2421"/>
                  </a:cubicBezTo>
                  <a:cubicBezTo>
                    <a:pt x="1345" y="2421"/>
                    <a:pt x="1345" y="2427"/>
                    <a:pt x="1345" y="2441"/>
                  </a:cubicBezTo>
                  <a:cubicBezTo>
                    <a:pt x="1345" y="2462"/>
                    <a:pt x="1345" y="2467"/>
                    <a:pt x="1348" y="2467"/>
                  </a:cubicBezTo>
                  <a:cubicBezTo>
                    <a:pt x="1350" y="2467"/>
                    <a:pt x="1353" y="2465"/>
                    <a:pt x="1357" y="2465"/>
                  </a:cubicBezTo>
                  <a:lnTo>
                    <a:pt x="1381" y="2465"/>
                  </a:lnTo>
                  <a:cubicBezTo>
                    <a:pt x="1381" y="2465"/>
                    <a:pt x="1381" y="2449"/>
                    <a:pt x="1387" y="2449"/>
                  </a:cubicBezTo>
                  <a:cubicBezTo>
                    <a:pt x="1389" y="2449"/>
                    <a:pt x="1391" y="2450"/>
                    <a:pt x="1393" y="2453"/>
                  </a:cubicBezTo>
                  <a:cubicBezTo>
                    <a:pt x="1401" y="2461"/>
                    <a:pt x="1410" y="2470"/>
                    <a:pt x="1414" y="2470"/>
                  </a:cubicBezTo>
                  <a:cubicBezTo>
                    <a:pt x="1416" y="2470"/>
                    <a:pt x="1417" y="2468"/>
                    <a:pt x="1417" y="2465"/>
                  </a:cubicBezTo>
                  <a:cubicBezTo>
                    <a:pt x="1427" y="2465"/>
                    <a:pt x="1429" y="2427"/>
                    <a:pt x="1429" y="2427"/>
                  </a:cubicBezTo>
                  <a:cubicBezTo>
                    <a:pt x="1429" y="2427"/>
                    <a:pt x="1429" y="2428"/>
                    <a:pt x="1429" y="2429"/>
                  </a:cubicBezTo>
                  <a:cubicBezTo>
                    <a:pt x="1441" y="2441"/>
                    <a:pt x="1441" y="2465"/>
                    <a:pt x="1453" y="2465"/>
                  </a:cubicBezTo>
                  <a:cubicBezTo>
                    <a:pt x="1460" y="2468"/>
                    <a:pt x="1467" y="2470"/>
                    <a:pt x="1473" y="2470"/>
                  </a:cubicBezTo>
                  <a:cubicBezTo>
                    <a:pt x="1489" y="2470"/>
                    <a:pt x="1504" y="2461"/>
                    <a:pt x="1512" y="2453"/>
                  </a:cubicBezTo>
                  <a:lnTo>
                    <a:pt x="1536" y="2441"/>
                  </a:lnTo>
                  <a:cubicBezTo>
                    <a:pt x="1536" y="2441"/>
                    <a:pt x="1536" y="2429"/>
                    <a:pt x="1536" y="2429"/>
                  </a:cubicBezTo>
                  <a:cubicBezTo>
                    <a:pt x="1548" y="2429"/>
                    <a:pt x="1548" y="2453"/>
                    <a:pt x="1560" y="2465"/>
                  </a:cubicBezTo>
                  <a:cubicBezTo>
                    <a:pt x="1560" y="2465"/>
                    <a:pt x="1572" y="2477"/>
                    <a:pt x="1584" y="2477"/>
                  </a:cubicBezTo>
                  <a:cubicBezTo>
                    <a:pt x="1584" y="2477"/>
                    <a:pt x="1594" y="2477"/>
                    <a:pt x="1586" y="2449"/>
                  </a:cubicBezTo>
                  <a:lnTo>
                    <a:pt x="1586" y="2449"/>
                  </a:lnTo>
                  <a:cubicBezTo>
                    <a:pt x="1586" y="2449"/>
                    <a:pt x="1587" y="2449"/>
                    <a:pt x="1587" y="2449"/>
                  </a:cubicBezTo>
                  <a:cubicBezTo>
                    <a:pt x="1594" y="2449"/>
                    <a:pt x="1607" y="2429"/>
                    <a:pt x="1607" y="2429"/>
                  </a:cubicBezTo>
                  <a:cubicBezTo>
                    <a:pt x="1607" y="2427"/>
                    <a:pt x="1608" y="2427"/>
                    <a:pt x="1609" y="2427"/>
                  </a:cubicBezTo>
                  <a:cubicBezTo>
                    <a:pt x="1614" y="2427"/>
                    <a:pt x="1631" y="2453"/>
                    <a:pt x="1631" y="2453"/>
                  </a:cubicBezTo>
                  <a:cubicBezTo>
                    <a:pt x="1637" y="2459"/>
                    <a:pt x="1643" y="2462"/>
                    <a:pt x="1648" y="2462"/>
                  </a:cubicBezTo>
                  <a:cubicBezTo>
                    <a:pt x="1652" y="2462"/>
                    <a:pt x="1655" y="2459"/>
                    <a:pt x="1655" y="2453"/>
                  </a:cubicBezTo>
                  <a:cubicBezTo>
                    <a:pt x="1655" y="2453"/>
                    <a:pt x="1655" y="2417"/>
                    <a:pt x="1655" y="2405"/>
                  </a:cubicBezTo>
                  <a:cubicBezTo>
                    <a:pt x="1651" y="2401"/>
                    <a:pt x="1650" y="2400"/>
                    <a:pt x="1650" y="2400"/>
                  </a:cubicBezTo>
                  <a:lnTo>
                    <a:pt x="1650" y="2400"/>
                  </a:lnTo>
                  <a:cubicBezTo>
                    <a:pt x="1651" y="2400"/>
                    <a:pt x="1659" y="2405"/>
                    <a:pt x="1667" y="2405"/>
                  </a:cubicBezTo>
                  <a:lnTo>
                    <a:pt x="1667" y="2417"/>
                  </a:lnTo>
                  <a:lnTo>
                    <a:pt x="1679" y="2417"/>
                  </a:lnTo>
                  <a:cubicBezTo>
                    <a:pt x="1679" y="2417"/>
                    <a:pt x="1679" y="2441"/>
                    <a:pt x="1691" y="2441"/>
                  </a:cubicBezTo>
                  <a:lnTo>
                    <a:pt x="1703" y="2441"/>
                  </a:lnTo>
                  <a:cubicBezTo>
                    <a:pt x="1715" y="2429"/>
                    <a:pt x="1715" y="2405"/>
                    <a:pt x="1715" y="2393"/>
                  </a:cubicBezTo>
                  <a:cubicBezTo>
                    <a:pt x="1718" y="2386"/>
                    <a:pt x="1720" y="2383"/>
                    <a:pt x="1723" y="2383"/>
                  </a:cubicBezTo>
                  <a:cubicBezTo>
                    <a:pt x="1727" y="2383"/>
                    <a:pt x="1730" y="2400"/>
                    <a:pt x="1738" y="2417"/>
                  </a:cubicBezTo>
                  <a:cubicBezTo>
                    <a:pt x="1738" y="2405"/>
                    <a:pt x="1741" y="2405"/>
                    <a:pt x="1743" y="2405"/>
                  </a:cubicBezTo>
                  <a:cubicBezTo>
                    <a:pt x="1744" y="2405"/>
                    <a:pt x="1744" y="2405"/>
                    <a:pt x="1738" y="2393"/>
                  </a:cubicBezTo>
                  <a:lnTo>
                    <a:pt x="1738" y="2369"/>
                  </a:lnTo>
                  <a:cubicBezTo>
                    <a:pt x="1738" y="2369"/>
                    <a:pt x="1748" y="2389"/>
                    <a:pt x="1759" y="2393"/>
                  </a:cubicBezTo>
                  <a:lnTo>
                    <a:pt x="1759" y="2393"/>
                  </a:lnTo>
                  <a:cubicBezTo>
                    <a:pt x="1760" y="2405"/>
                    <a:pt x="1769" y="2420"/>
                    <a:pt x="1773" y="2420"/>
                  </a:cubicBezTo>
                  <a:cubicBezTo>
                    <a:pt x="1774" y="2420"/>
                    <a:pt x="1774" y="2419"/>
                    <a:pt x="1774" y="2417"/>
                  </a:cubicBezTo>
                  <a:cubicBezTo>
                    <a:pt x="1783" y="2399"/>
                    <a:pt x="1785" y="2387"/>
                    <a:pt x="1780" y="2372"/>
                  </a:cubicBezTo>
                  <a:lnTo>
                    <a:pt x="1780" y="2372"/>
                  </a:lnTo>
                  <a:cubicBezTo>
                    <a:pt x="1786" y="2382"/>
                    <a:pt x="1792" y="2385"/>
                    <a:pt x="1798" y="2385"/>
                  </a:cubicBezTo>
                  <a:cubicBezTo>
                    <a:pt x="1812" y="2385"/>
                    <a:pt x="1827" y="2367"/>
                    <a:pt x="1840" y="2367"/>
                  </a:cubicBezTo>
                  <a:cubicBezTo>
                    <a:pt x="1846" y="2367"/>
                    <a:pt x="1852" y="2371"/>
                    <a:pt x="1857" y="2381"/>
                  </a:cubicBezTo>
                  <a:cubicBezTo>
                    <a:pt x="1860" y="2393"/>
                    <a:pt x="1863" y="2398"/>
                    <a:pt x="1864" y="2398"/>
                  </a:cubicBezTo>
                  <a:cubicBezTo>
                    <a:pt x="1870" y="2398"/>
                    <a:pt x="1872" y="2358"/>
                    <a:pt x="1881" y="2358"/>
                  </a:cubicBezTo>
                  <a:cubicBezTo>
                    <a:pt x="1893" y="2346"/>
                    <a:pt x="1893" y="2346"/>
                    <a:pt x="1905" y="2334"/>
                  </a:cubicBezTo>
                  <a:cubicBezTo>
                    <a:pt x="1917" y="2334"/>
                    <a:pt x="1917" y="2310"/>
                    <a:pt x="1929" y="2298"/>
                  </a:cubicBezTo>
                  <a:cubicBezTo>
                    <a:pt x="1937" y="2298"/>
                    <a:pt x="1945" y="2303"/>
                    <a:pt x="1953" y="2303"/>
                  </a:cubicBezTo>
                  <a:cubicBezTo>
                    <a:pt x="1957" y="2303"/>
                    <a:pt x="1961" y="2302"/>
                    <a:pt x="1965" y="2298"/>
                  </a:cubicBezTo>
                  <a:cubicBezTo>
                    <a:pt x="1965" y="2298"/>
                    <a:pt x="1976" y="2298"/>
                    <a:pt x="1965" y="2286"/>
                  </a:cubicBezTo>
                  <a:cubicBezTo>
                    <a:pt x="1965" y="2286"/>
                    <a:pt x="1965" y="2281"/>
                    <a:pt x="1965" y="2274"/>
                  </a:cubicBezTo>
                  <a:cubicBezTo>
                    <a:pt x="1941" y="2274"/>
                    <a:pt x="1929" y="2274"/>
                    <a:pt x="1917" y="2262"/>
                  </a:cubicBezTo>
                  <a:cubicBezTo>
                    <a:pt x="1910" y="2255"/>
                    <a:pt x="1907" y="2248"/>
                    <a:pt x="1908" y="2243"/>
                  </a:cubicBezTo>
                  <a:lnTo>
                    <a:pt x="1908" y="2243"/>
                  </a:lnTo>
                  <a:cubicBezTo>
                    <a:pt x="1907" y="2244"/>
                    <a:pt x="1906" y="2244"/>
                    <a:pt x="1905" y="2244"/>
                  </a:cubicBezTo>
                  <a:cubicBezTo>
                    <a:pt x="1901" y="2244"/>
                    <a:pt x="1897" y="2242"/>
                    <a:pt x="1893" y="2239"/>
                  </a:cubicBezTo>
                  <a:cubicBezTo>
                    <a:pt x="1869" y="2215"/>
                    <a:pt x="1858" y="2203"/>
                    <a:pt x="1857" y="21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0"/>
            <p:cNvSpPr/>
            <p:nvPr/>
          </p:nvSpPr>
          <p:spPr>
            <a:xfrm>
              <a:off x="-3083725" y="589150"/>
              <a:ext cx="30975" cy="41750"/>
            </a:xfrm>
            <a:custGeom>
              <a:avLst/>
              <a:gdLst/>
              <a:ahLst/>
              <a:cxnLst/>
              <a:rect l="l" t="t" r="r" b="b"/>
              <a:pathLst>
                <a:path w="1239" h="1670" extrusionOk="0">
                  <a:moveTo>
                    <a:pt x="588" y="0"/>
                  </a:moveTo>
                  <a:cubicBezTo>
                    <a:pt x="574" y="0"/>
                    <a:pt x="561" y="1"/>
                    <a:pt x="548" y="2"/>
                  </a:cubicBezTo>
                  <a:cubicBezTo>
                    <a:pt x="322" y="26"/>
                    <a:pt x="143" y="181"/>
                    <a:pt x="84" y="395"/>
                  </a:cubicBezTo>
                  <a:cubicBezTo>
                    <a:pt x="24" y="550"/>
                    <a:pt x="0" y="717"/>
                    <a:pt x="24" y="883"/>
                  </a:cubicBezTo>
                  <a:cubicBezTo>
                    <a:pt x="36" y="1133"/>
                    <a:pt x="143" y="1371"/>
                    <a:pt x="322" y="1550"/>
                  </a:cubicBezTo>
                  <a:cubicBezTo>
                    <a:pt x="417" y="1621"/>
                    <a:pt x="524" y="1669"/>
                    <a:pt x="655" y="1669"/>
                  </a:cubicBezTo>
                  <a:lnTo>
                    <a:pt x="691" y="1669"/>
                  </a:lnTo>
                  <a:cubicBezTo>
                    <a:pt x="917" y="1645"/>
                    <a:pt x="1096" y="1491"/>
                    <a:pt x="1155" y="1276"/>
                  </a:cubicBezTo>
                  <a:cubicBezTo>
                    <a:pt x="1215" y="1121"/>
                    <a:pt x="1239" y="955"/>
                    <a:pt x="1215" y="788"/>
                  </a:cubicBezTo>
                  <a:cubicBezTo>
                    <a:pt x="1203" y="538"/>
                    <a:pt x="1096" y="300"/>
                    <a:pt x="917" y="133"/>
                  </a:cubicBezTo>
                  <a:cubicBezTo>
                    <a:pt x="821" y="48"/>
                    <a:pt x="705" y="0"/>
                    <a:pt x="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0"/>
            <p:cNvSpPr/>
            <p:nvPr/>
          </p:nvSpPr>
          <p:spPr>
            <a:xfrm>
              <a:off x="-3084025" y="590075"/>
              <a:ext cx="31575" cy="42875"/>
            </a:xfrm>
            <a:custGeom>
              <a:avLst/>
              <a:gdLst/>
              <a:ahLst/>
              <a:cxnLst/>
              <a:rect l="l" t="t" r="r" b="b"/>
              <a:pathLst>
                <a:path w="1263" h="1715" extrusionOk="0">
                  <a:moveTo>
                    <a:pt x="441" y="1"/>
                  </a:moveTo>
                  <a:cubicBezTo>
                    <a:pt x="441" y="1"/>
                    <a:pt x="429" y="13"/>
                    <a:pt x="441" y="13"/>
                  </a:cubicBezTo>
                  <a:lnTo>
                    <a:pt x="441" y="1"/>
                  </a:lnTo>
                  <a:close/>
                  <a:moveTo>
                    <a:pt x="444" y="8"/>
                  </a:moveTo>
                  <a:cubicBezTo>
                    <a:pt x="442" y="8"/>
                    <a:pt x="441" y="9"/>
                    <a:pt x="441" y="13"/>
                  </a:cubicBezTo>
                  <a:cubicBezTo>
                    <a:pt x="449" y="13"/>
                    <a:pt x="446" y="8"/>
                    <a:pt x="444" y="8"/>
                  </a:cubicBezTo>
                  <a:close/>
                  <a:moveTo>
                    <a:pt x="405" y="13"/>
                  </a:moveTo>
                  <a:cubicBezTo>
                    <a:pt x="405" y="13"/>
                    <a:pt x="405" y="19"/>
                    <a:pt x="407" y="23"/>
                  </a:cubicBezTo>
                  <a:lnTo>
                    <a:pt x="407" y="23"/>
                  </a:lnTo>
                  <a:cubicBezTo>
                    <a:pt x="416" y="13"/>
                    <a:pt x="405" y="13"/>
                    <a:pt x="405" y="13"/>
                  </a:cubicBezTo>
                  <a:close/>
                  <a:moveTo>
                    <a:pt x="430" y="31"/>
                  </a:moveTo>
                  <a:lnTo>
                    <a:pt x="430" y="31"/>
                  </a:lnTo>
                  <a:cubicBezTo>
                    <a:pt x="431" y="37"/>
                    <a:pt x="435" y="42"/>
                    <a:pt x="434" y="42"/>
                  </a:cubicBezTo>
                  <a:cubicBezTo>
                    <a:pt x="434" y="42"/>
                    <a:pt x="432" y="40"/>
                    <a:pt x="429" y="37"/>
                  </a:cubicBezTo>
                  <a:cubicBezTo>
                    <a:pt x="429" y="35"/>
                    <a:pt x="429" y="33"/>
                    <a:pt x="430" y="31"/>
                  </a:cubicBezTo>
                  <a:close/>
                  <a:moveTo>
                    <a:pt x="870" y="37"/>
                  </a:moveTo>
                  <a:lnTo>
                    <a:pt x="870" y="49"/>
                  </a:lnTo>
                  <a:lnTo>
                    <a:pt x="881" y="49"/>
                  </a:lnTo>
                  <a:cubicBezTo>
                    <a:pt x="881" y="49"/>
                    <a:pt x="870" y="49"/>
                    <a:pt x="870" y="37"/>
                  </a:cubicBezTo>
                  <a:close/>
                  <a:moveTo>
                    <a:pt x="607" y="79"/>
                  </a:moveTo>
                  <a:cubicBezTo>
                    <a:pt x="604" y="82"/>
                    <a:pt x="603" y="84"/>
                    <a:pt x="608" y="84"/>
                  </a:cubicBezTo>
                  <a:cubicBezTo>
                    <a:pt x="608" y="84"/>
                    <a:pt x="608" y="82"/>
                    <a:pt x="607" y="79"/>
                  </a:cubicBezTo>
                  <a:close/>
                  <a:moveTo>
                    <a:pt x="616" y="80"/>
                  </a:moveTo>
                  <a:cubicBezTo>
                    <a:pt x="611" y="82"/>
                    <a:pt x="608" y="84"/>
                    <a:pt x="608" y="84"/>
                  </a:cubicBezTo>
                  <a:lnTo>
                    <a:pt x="619" y="84"/>
                  </a:lnTo>
                  <a:cubicBezTo>
                    <a:pt x="619" y="84"/>
                    <a:pt x="618" y="82"/>
                    <a:pt x="616" y="80"/>
                  </a:cubicBezTo>
                  <a:close/>
                  <a:moveTo>
                    <a:pt x="619" y="72"/>
                  </a:moveTo>
                  <a:cubicBezTo>
                    <a:pt x="612" y="72"/>
                    <a:pt x="614" y="77"/>
                    <a:pt x="616" y="80"/>
                  </a:cubicBezTo>
                  <a:lnTo>
                    <a:pt x="616" y="80"/>
                  </a:lnTo>
                  <a:cubicBezTo>
                    <a:pt x="618" y="79"/>
                    <a:pt x="621" y="78"/>
                    <a:pt x="623" y="76"/>
                  </a:cubicBezTo>
                  <a:lnTo>
                    <a:pt x="623" y="76"/>
                  </a:lnTo>
                  <a:cubicBezTo>
                    <a:pt x="627" y="80"/>
                    <a:pt x="631" y="84"/>
                    <a:pt x="631" y="84"/>
                  </a:cubicBezTo>
                  <a:cubicBezTo>
                    <a:pt x="631" y="84"/>
                    <a:pt x="631" y="77"/>
                    <a:pt x="631" y="72"/>
                  </a:cubicBezTo>
                  <a:cubicBezTo>
                    <a:pt x="631" y="72"/>
                    <a:pt x="628" y="74"/>
                    <a:pt x="623" y="76"/>
                  </a:cubicBezTo>
                  <a:lnTo>
                    <a:pt x="623" y="76"/>
                  </a:lnTo>
                  <a:cubicBezTo>
                    <a:pt x="621" y="74"/>
                    <a:pt x="619" y="72"/>
                    <a:pt x="619" y="72"/>
                  </a:cubicBezTo>
                  <a:close/>
                  <a:moveTo>
                    <a:pt x="648" y="82"/>
                  </a:moveTo>
                  <a:cubicBezTo>
                    <a:pt x="647" y="82"/>
                    <a:pt x="645" y="83"/>
                    <a:pt x="643" y="84"/>
                  </a:cubicBezTo>
                  <a:lnTo>
                    <a:pt x="651" y="84"/>
                  </a:lnTo>
                  <a:cubicBezTo>
                    <a:pt x="650" y="83"/>
                    <a:pt x="649" y="82"/>
                    <a:pt x="648" y="82"/>
                  </a:cubicBezTo>
                  <a:close/>
                  <a:moveTo>
                    <a:pt x="651" y="84"/>
                  </a:moveTo>
                  <a:cubicBezTo>
                    <a:pt x="654" y="89"/>
                    <a:pt x="655" y="99"/>
                    <a:pt x="655" y="99"/>
                  </a:cubicBezTo>
                  <a:cubicBezTo>
                    <a:pt x="655" y="99"/>
                    <a:pt x="655" y="98"/>
                    <a:pt x="655" y="96"/>
                  </a:cubicBezTo>
                  <a:lnTo>
                    <a:pt x="655" y="84"/>
                  </a:lnTo>
                  <a:close/>
                  <a:moveTo>
                    <a:pt x="631" y="84"/>
                  </a:moveTo>
                  <a:cubicBezTo>
                    <a:pt x="631" y="96"/>
                    <a:pt x="631" y="96"/>
                    <a:pt x="631" y="108"/>
                  </a:cubicBezTo>
                  <a:cubicBezTo>
                    <a:pt x="631" y="96"/>
                    <a:pt x="631" y="84"/>
                    <a:pt x="643" y="84"/>
                  </a:cubicBezTo>
                  <a:close/>
                  <a:moveTo>
                    <a:pt x="655" y="84"/>
                  </a:moveTo>
                  <a:cubicBezTo>
                    <a:pt x="667" y="84"/>
                    <a:pt x="667" y="96"/>
                    <a:pt x="667" y="108"/>
                  </a:cubicBezTo>
                  <a:cubicBezTo>
                    <a:pt x="667" y="98"/>
                    <a:pt x="667" y="84"/>
                    <a:pt x="667" y="84"/>
                  </a:cubicBezTo>
                  <a:close/>
                  <a:moveTo>
                    <a:pt x="691" y="84"/>
                  </a:moveTo>
                  <a:cubicBezTo>
                    <a:pt x="691" y="84"/>
                    <a:pt x="667" y="84"/>
                    <a:pt x="679" y="96"/>
                  </a:cubicBezTo>
                  <a:cubicBezTo>
                    <a:pt x="679" y="102"/>
                    <a:pt x="679" y="105"/>
                    <a:pt x="679" y="108"/>
                  </a:cubicBezTo>
                  <a:lnTo>
                    <a:pt x="691" y="108"/>
                  </a:lnTo>
                  <a:cubicBezTo>
                    <a:pt x="679" y="108"/>
                    <a:pt x="703" y="96"/>
                    <a:pt x="691" y="84"/>
                  </a:cubicBezTo>
                  <a:close/>
                  <a:moveTo>
                    <a:pt x="667" y="108"/>
                  </a:moveTo>
                  <a:cubicBezTo>
                    <a:pt x="667" y="115"/>
                    <a:pt x="667" y="120"/>
                    <a:pt x="667" y="120"/>
                  </a:cubicBezTo>
                  <a:lnTo>
                    <a:pt x="679" y="120"/>
                  </a:lnTo>
                  <a:cubicBezTo>
                    <a:pt x="679" y="114"/>
                    <a:pt x="679" y="111"/>
                    <a:pt x="679" y="108"/>
                  </a:cubicBezTo>
                  <a:close/>
                  <a:moveTo>
                    <a:pt x="715" y="96"/>
                  </a:moveTo>
                  <a:cubicBezTo>
                    <a:pt x="715" y="96"/>
                    <a:pt x="703" y="108"/>
                    <a:pt x="715" y="108"/>
                  </a:cubicBezTo>
                  <a:lnTo>
                    <a:pt x="691" y="108"/>
                  </a:lnTo>
                  <a:cubicBezTo>
                    <a:pt x="703" y="108"/>
                    <a:pt x="691" y="108"/>
                    <a:pt x="703" y="120"/>
                  </a:cubicBezTo>
                  <a:cubicBezTo>
                    <a:pt x="707" y="124"/>
                    <a:pt x="708" y="125"/>
                    <a:pt x="709" y="125"/>
                  </a:cubicBezTo>
                  <a:cubicBezTo>
                    <a:pt x="709" y="125"/>
                    <a:pt x="707" y="120"/>
                    <a:pt x="715" y="120"/>
                  </a:cubicBezTo>
                  <a:cubicBezTo>
                    <a:pt x="727" y="120"/>
                    <a:pt x="727" y="120"/>
                    <a:pt x="739" y="132"/>
                  </a:cubicBezTo>
                  <a:lnTo>
                    <a:pt x="773" y="132"/>
                  </a:lnTo>
                  <a:cubicBezTo>
                    <a:pt x="773" y="125"/>
                    <a:pt x="771" y="118"/>
                    <a:pt x="767" y="118"/>
                  </a:cubicBezTo>
                  <a:cubicBezTo>
                    <a:pt x="766" y="118"/>
                    <a:pt x="764" y="118"/>
                    <a:pt x="762" y="120"/>
                  </a:cubicBezTo>
                  <a:cubicBezTo>
                    <a:pt x="756" y="126"/>
                    <a:pt x="753" y="129"/>
                    <a:pt x="752" y="129"/>
                  </a:cubicBezTo>
                  <a:cubicBezTo>
                    <a:pt x="750" y="129"/>
                    <a:pt x="750" y="126"/>
                    <a:pt x="750" y="120"/>
                  </a:cubicBezTo>
                  <a:cubicBezTo>
                    <a:pt x="750" y="108"/>
                    <a:pt x="762" y="108"/>
                    <a:pt x="750" y="108"/>
                  </a:cubicBezTo>
                  <a:lnTo>
                    <a:pt x="739" y="108"/>
                  </a:lnTo>
                  <a:cubicBezTo>
                    <a:pt x="727" y="108"/>
                    <a:pt x="727" y="96"/>
                    <a:pt x="715" y="96"/>
                  </a:cubicBezTo>
                  <a:close/>
                  <a:moveTo>
                    <a:pt x="989" y="132"/>
                  </a:moveTo>
                  <a:lnTo>
                    <a:pt x="989" y="144"/>
                  </a:lnTo>
                  <a:cubicBezTo>
                    <a:pt x="989" y="138"/>
                    <a:pt x="992" y="138"/>
                    <a:pt x="993" y="138"/>
                  </a:cubicBezTo>
                  <a:cubicBezTo>
                    <a:pt x="995" y="138"/>
                    <a:pt x="995" y="138"/>
                    <a:pt x="989" y="132"/>
                  </a:cubicBezTo>
                  <a:close/>
                  <a:moveTo>
                    <a:pt x="989" y="144"/>
                  </a:moveTo>
                  <a:cubicBezTo>
                    <a:pt x="993" y="148"/>
                    <a:pt x="995" y="149"/>
                    <a:pt x="997" y="149"/>
                  </a:cubicBezTo>
                  <a:cubicBezTo>
                    <a:pt x="1000" y="149"/>
                    <a:pt x="1000" y="144"/>
                    <a:pt x="1000" y="144"/>
                  </a:cubicBezTo>
                  <a:close/>
                  <a:moveTo>
                    <a:pt x="390" y="151"/>
                  </a:moveTo>
                  <a:cubicBezTo>
                    <a:pt x="390" y="152"/>
                    <a:pt x="391" y="152"/>
                    <a:pt x="391" y="153"/>
                  </a:cubicBezTo>
                  <a:lnTo>
                    <a:pt x="391" y="153"/>
                  </a:lnTo>
                  <a:cubicBezTo>
                    <a:pt x="391" y="152"/>
                    <a:pt x="391" y="152"/>
                    <a:pt x="390" y="151"/>
                  </a:cubicBezTo>
                  <a:close/>
                  <a:moveTo>
                    <a:pt x="391" y="153"/>
                  </a:moveTo>
                  <a:lnTo>
                    <a:pt x="391" y="153"/>
                  </a:lnTo>
                  <a:cubicBezTo>
                    <a:pt x="393" y="160"/>
                    <a:pt x="393" y="168"/>
                    <a:pt x="393" y="168"/>
                  </a:cubicBezTo>
                  <a:lnTo>
                    <a:pt x="393" y="156"/>
                  </a:lnTo>
                  <a:cubicBezTo>
                    <a:pt x="393" y="156"/>
                    <a:pt x="392" y="154"/>
                    <a:pt x="391" y="153"/>
                  </a:cubicBezTo>
                  <a:close/>
                  <a:moveTo>
                    <a:pt x="773" y="132"/>
                  </a:moveTo>
                  <a:cubicBezTo>
                    <a:pt x="774" y="138"/>
                    <a:pt x="774" y="144"/>
                    <a:pt x="774" y="144"/>
                  </a:cubicBezTo>
                  <a:cubicBezTo>
                    <a:pt x="774" y="150"/>
                    <a:pt x="777" y="150"/>
                    <a:pt x="779" y="150"/>
                  </a:cubicBezTo>
                  <a:cubicBezTo>
                    <a:pt x="780" y="150"/>
                    <a:pt x="780" y="150"/>
                    <a:pt x="774" y="156"/>
                  </a:cubicBezTo>
                  <a:cubicBezTo>
                    <a:pt x="774" y="160"/>
                    <a:pt x="776" y="161"/>
                    <a:pt x="777" y="161"/>
                  </a:cubicBezTo>
                  <a:cubicBezTo>
                    <a:pt x="781" y="161"/>
                    <a:pt x="786" y="156"/>
                    <a:pt x="786" y="156"/>
                  </a:cubicBezTo>
                  <a:cubicBezTo>
                    <a:pt x="786" y="156"/>
                    <a:pt x="786" y="168"/>
                    <a:pt x="786" y="168"/>
                  </a:cubicBezTo>
                  <a:lnTo>
                    <a:pt x="798" y="168"/>
                  </a:lnTo>
                  <a:cubicBezTo>
                    <a:pt x="798" y="168"/>
                    <a:pt x="798" y="180"/>
                    <a:pt x="810" y="180"/>
                  </a:cubicBezTo>
                  <a:lnTo>
                    <a:pt x="810" y="156"/>
                  </a:lnTo>
                  <a:lnTo>
                    <a:pt x="810" y="144"/>
                  </a:lnTo>
                  <a:lnTo>
                    <a:pt x="810" y="132"/>
                  </a:lnTo>
                  <a:lnTo>
                    <a:pt x="798" y="156"/>
                  </a:lnTo>
                  <a:cubicBezTo>
                    <a:pt x="798" y="144"/>
                    <a:pt x="786" y="132"/>
                    <a:pt x="774" y="132"/>
                  </a:cubicBezTo>
                  <a:close/>
                  <a:moveTo>
                    <a:pt x="1063" y="210"/>
                  </a:moveTo>
                  <a:cubicBezTo>
                    <a:pt x="1061" y="210"/>
                    <a:pt x="1060" y="211"/>
                    <a:pt x="1060" y="215"/>
                  </a:cubicBezTo>
                  <a:cubicBezTo>
                    <a:pt x="1064" y="219"/>
                    <a:pt x="1067" y="221"/>
                    <a:pt x="1068" y="221"/>
                  </a:cubicBezTo>
                  <a:cubicBezTo>
                    <a:pt x="1072" y="221"/>
                    <a:pt x="1072" y="215"/>
                    <a:pt x="1072" y="215"/>
                  </a:cubicBezTo>
                  <a:cubicBezTo>
                    <a:pt x="1072" y="215"/>
                    <a:pt x="1067" y="210"/>
                    <a:pt x="1063" y="210"/>
                  </a:cubicBezTo>
                  <a:close/>
                  <a:moveTo>
                    <a:pt x="191" y="215"/>
                  </a:moveTo>
                  <a:cubicBezTo>
                    <a:pt x="203" y="227"/>
                    <a:pt x="191" y="227"/>
                    <a:pt x="191" y="227"/>
                  </a:cubicBezTo>
                  <a:lnTo>
                    <a:pt x="191" y="215"/>
                  </a:lnTo>
                  <a:close/>
                  <a:moveTo>
                    <a:pt x="169" y="229"/>
                  </a:moveTo>
                  <a:cubicBezTo>
                    <a:pt x="170" y="230"/>
                    <a:pt x="171" y="230"/>
                    <a:pt x="172" y="230"/>
                  </a:cubicBezTo>
                  <a:lnTo>
                    <a:pt x="172" y="230"/>
                  </a:lnTo>
                  <a:cubicBezTo>
                    <a:pt x="172" y="231"/>
                    <a:pt x="172" y="231"/>
                    <a:pt x="172" y="231"/>
                  </a:cubicBezTo>
                  <a:cubicBezTo>
                    <a:pt x="171" y="231"/>
                    <a:pt x="170" y="230"/>
                    <a:pt x="169" y="229"/>
                  </a:cubicBezTo>
                  <a:close/>
                  <a:moveTo>
                    <a:pt x="155" y="275"/>
                  </a:moveTo>
                  <a:cubicBezTo>
                    <a:pt x="159" y="278"/>
                    <a:pt x="158" y="280"/>
                    <a:pt x="155" y="280"/>
                  </a:cubicBezTo>
                  <a:lnTo>
                    <a:pt x="155" y="280"/>
                  </a:lnTo>
                  <a:cubicBezTo>
                    <a:pt x="155" y="278"/>
                    <a:pt x="155" y="277"/>
                    <a:pt x="155" y="275"/>
                  </a:cubicBezTo>
                  <a:close/>
                  <a:moveTo>
                    <a:pt x="1131" y="370"/>
                  </a:moveTo>
                  <a:lnTo>
                    <a:pt x="1131" y="370"/>
                  </a:lnTo>
                  <a:cubicBezTo>
                    <a:pt x="1127" y="370"/>
                    <a:pt x="1122" y="372"/>
                    <a:pt x="1117" y="375"/>
                  </a:cubicBezTo>
                  <a:lnTo>
                    <a:pt x="1117" y="375"/>
                  </a:lnTo>
                  <a:cubicBezTo>
                    <a:pt x="1120" y="375"/>
                    <a:pt x="1124" y="374"/>
                    <a:pt x="1131" y="370"/>
                  </a:cubicBezTo>
                  <a:close/>
                  <a:moveTo>
                    <a:pt x="989" y="436"/>
                  </a:moveTo>
                  <a:cubicBezTo>
                    <a:pt x="990" y="436"/>
                    <a:pt x="993" y="441"/>
                    <a:pt x="1000" y="441"/>
                  </a:cubicBezTo>
                  <a:cubicBezTo>
                    <a:pt x="1000" y="441"/>
                    <a:pt x="993" y="441"/>
                    <a:pt x="986" y="444"/>
                  </a:cubicBezTo>
                  <a:lnTo>
                    <a:pt x="986" y="444"/>
                  </a:lnTo>
                  <a:cubicBezTo>
                    <a:pt x="987" y="443"/>
                    <a:pt x="988" y="442"/>
                    <a:pt x="989" y="441"/>
                  </a:cubicBezTo>
                  <a:cubicBezTo>
                    <a:pt x="989" y="438"/>
                    <a:pt x="989" y="436"/>
                    <a:pt x="989" y="436"/>
                  </a:cubicBezTo>
                  <a:close/>
                  <a:moveTo>
                    <a:pt x="0" y="561"/>
                  </a:moveTo>
                  <a:cubicBezTo>
                    <a:pt x="0" y="561"/>
                    <a:pt x="5" y="563"/>
                    <a:pt x="10" y="564"/>
                  </a:cubicBezTo>
                  <a:lnTo>
                    <a:pt x="10" y="564"/>
                  </a:lnTo>
                  <a:cubicBezTo>
                    <a:pt x="8" y="562"/>
                    <a:pt x="5" y="561"/>
                    <a:pt x="0" y="561"/>
                  </a:cubicBezTo>
                  <a:close/>
                  <a:moveTo>
                    <a:pt x="481" y="10"/>
                  </a:moveTo>
                  <a:cubicBezTo>
                    <a:pt x="480" y="10"/>
                    <a:pt x="479" y="10"/>
                    <a:pt x="477" y="13"/>
                  </a:cubicBezTo>
                  <a:cubicBezTo>
                    <a:pt x="465" y="13"/>
                    <a:pt x="453" y="37"/>
                    <a:pt x="453" y="37"/>
                  </a:cubicBezTo>
                  <a:lnTo>
                    <a:pt x="453" y="13"/>
                  </a:lnTo>
                  <a:lnTo>
                    <a:pt x="441" y="13"/>
                  </a:lnTo>
                  <a:cubicBezTo>
                    <a:pt x="441" y="13"/>
                    <a:pt x="453" y="25"/>
                    <a:pt x="441" y="25"/>
                  </a:cubicBezTo>
                  <a:cubicBezTo>
                    <a:pt x="441" y="25"/>
                    <a:pt x="436" y="19"/>
                    <a:pt x="432" y="19"/>
                  </a:cubicBezTo>
                  <a:cubicBezTo>
                    <a:pt x="432" y="19"/>
                    <a:pt x="431" y="20"/>
                    <a:pt x="431" y="20"/>
                  </a:cubicBezTo>
                  <a:lnTo>
                    <a:pt x="431" y="20"/>
                  </a:lnTo>
                  <a:cubicBezTo>
                    <a:pt x="430" y="20"/>
                    <a:pt x="430" y="20"/>
                    <a:pt x="430" y="20"/>
                  </a:cubicBezTo>
                  <a:lnTo>
                    <a:pt x="430" y="20"/>
                  </a:lnTo>
                  <a:cubicBezTo>
                    <a:pt x="428" y="20"/>
                    <a:pt x="424" y="21"/>
                    <a:pt x="417" y="25"/>
                  </a:cubicBezTo>
                  <a:cubicBezTo>
                    <a:pt x="415" y="27"/>
                    <a:pt x="413" y="28"/>
                    <a:pt x="411" y="28"/>
                  </a:cubicBezTo>
                  <a:cubicBezTo>
                    <a:pt x="409" y="28"/>
                    <a:pt x="408" y="26"/>
                    <a:pt x="407" y="23"/>
                  </a:cubicBezTo>
                  <a:lnTo>
                    <a:pt x="407" y="23"/>
                  </a:lnTo>
                  <a:cubicBezTo>
                    <a:pt x="406" y="24"/>
                    <a:pt x="406" y="24"/>
                    <a:pt x="405" y="25"/>
                  </a:cubicBezTo>
                  <a:cubicBezTo>
                    <a:pt x="405" y="31"/>
                    <a:pt x="405" y="31"/>
                    <a:pt x="405" y="31"/>
                  </a:cubicBezTo>
                  <a:cubicBezTo>
                    <a:pt x="405" y="31"/>
                    <a:pt x="405" y="31"/>
                    <a:pt x="405" y="37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3" y="25"/>
                    <a:pt x="393" y="37"/>
                    <a:pt x="393" y="49"/>
                  </a:cubicBezTo>
                  <a:cubicBezTo>
                    <a:pt x="383" y="49"/>
                    <a:pt x="373" y="22"/>
                    <a:pt x="370" y="22"/>
                  </a:cubicBezTo>
                  <a:cubicBezTo>
                    <a:pt x="370" y="22"/>
                    <a:pt x="369" y="23"/>
                    <a:pt x="369" y="25"/>
                  </a:cubicBezTo>
                  <a:cubicBezTo>
                    <a:pt x="369" y="25"/>
                    <a:pt x="381" y="49"/>
                    <a:pt x="369" y="49"/>
                  </a:cubicBezTo>
                  <a:cubicBezTo>
                    <a:pt x="350" y="49"/>
                    <a:pt x="347" y="33"/>
                    <a:pt x="346" y="33"/>
                  </a:cubicBezTo>
                  <a:cubicBezTo>
                    <a:pt x="346" y="33"/>
                    <a:pt x="346" y="34"/>
                    <a:pt x="346" y="37"/>
                  </a:cubicBezTo>
                  <a:cubicBezTo>
                    <a:pt x="352" y="43"/>
                    <a:pt x="352" y="43"/>
                    <a:pt x="350" y="43"/>
                  </a:cubicBezTo>
                  <a:cubicBezTo>
                    <a:pt x="349" y="43"/>
                    <a:pt x="346" y="43"/>
                    <a:pt x="346" y="49"/>
                  </a:cubicBezTo>
                  <a:cubicBezTo>
                    <a:pt x="352" y="55"/>
                    <a:pt x="352" y="55"/>
                    <a:pt x="350" y="55"/>
                  </a:cubicBezTo>
                  <a:cubicBezTo>
                    <a:pt x="349" y="55"/>
                    <a:pt x="346" y="55"/>
                    <a:pt x="346" y="60"/>
                  </a:cubicBezTo>
                  <a:lnTo>
                    <a:pt x="334" y="60"/>
                  </a:lnTo>
                  <a:cubicBezTo>
                    <a:pt x="334" y="60"/>
                    <a:pt x="334" y="72"/>
                    <a:pt x="322" y="72"/>
                  </a:cubicBezTo>
                  <a:cubicBezTo>
                    <a:pt x="322" y="72"/>
                    <a:pt x="286" y="72"/>
                    <a:pt x="298" y="84"/>
                  </a:cubicBezTo>
                  <a:cubicBezTo>
                    <a:pt x="298" y="88"/>
                    <a:pt x="295" y="90"/>
                    <a:pt x="292" y="90"/>
                  </a:cubicBezTo>
                  <a:cubicBezTo>
                    <a:pt x="285" y="90"/>
                    <a:pt x="274" y="84"/>
                    <a:pt x="274" y="84"/>
                  </a:cubicBezTo>
                  <a:lnTo>
                    <a:pt x="274" y="84"/>
                  </a:lnTo>
                  <a:cubicBezTo>
                    <a:pt x="274" y="84"/>
                    <a:pt x="297" y="100"/>
                    <a:pt x="294" y="100"/>
                  </a:cubicBezTo>
                  <a:cubicBezTo>
                    <a:pt x="293" y="100"/>
                    <a:pt x="291" y="99"/>
                    <a:pt x="286" y="96"/>
                  </a:cubicBezTo>
                  <a:lnTo>
                    <a:pt x="274" y="96"/>
                  </a:lnTo>
                  <a:cubicBezTo>
                    <a:pt x="274" y="96"/>
                    <a:pt x="274" y="96"/>
                    <a:pt x="286" y="108"/>
                  </a:cubicBezTo>
                  <a:lnTo>
                    <a:pt x="262" y="108"/>
                  </a:lnTo>
                  <a:cubicBezTo>
                    <a:pt x="258" y="108"/>
                    <a:pt x="257" y="110"/>
                    <a:pt x="257" y="112"/>
                  </a:cubicBezTo>
                  <a:lnTo>
                    <a:pt x="257" y="112"/>
                  </a:lnTo>
                  <a:cubicBezTo>
                    <a:pt x="250" y="108"/>
                    <a:pt x="238" y="108"/>
                    <a:pt x="238" y="108"/>
                  </a:cubicBezTo>
                  <a:lnTo>
                    <a:pt x="238" y="108"/>
                  </a:lnTo>
                  <a:cubicBezTo>
                    <a:pt x="238" y="108"/>
                    <a:pt x="250" y="120"/>
                    <a:pt x="250" y="120"/>
                  </a:cubicBezTo>
                  <a:lnTo>
                    <a:pt x="238" y="132"/>
                  </a:lnTo>
                  <a:cubicBezTo>
                    <a:pt x="234" y="132"/>
                    <a:pt x="231" y="134"/>
                    <a:pt x="230" y="136"/>
                  </a:cubicBezTo>
                  <a:lnTo>
                    <a:pt x="230" y="136"/>
                  </a:lnTo>
                  <a:cubicBezTo>
                    <a:pt x="228" y="130"/>
                    <a:pt x="227" y="124"/>
                    <a:pt x="227" y="124"/>
                  </a:cubicBezTo>
                  <a:cubicBezTo>
                    <a:pt x="227" y="124"/>
                    <a:pt x="227" y="126"/>
                    <a:pt x="227" y="132"/>
                  </a:cubicBezTo>
                  <a:cubicBezTo>
                    <a:pt x="227" y="144"/>
                    <a:pt x="238" y="156"/>
                    <a:pt x="227" y="168"/>
                  </a:cubicBezTo>
                  <a:cubicBezTo>
                    <a:pt x="227" y="168"/>
                    <a:pt x="191" y="180"/>
                    <a:pt x="191" y="180"/>
                  </a:cubicBezTo>
                  <a:cubicBezTo>
                    <a:pt x="191" y="180"/>
                    <a:pt x="191" y="191"/>
                    <a:pt x="191" y="191"/>
                  </a:cubicBezTo>
                  <a:cubicBezTo>
                    <a:pt x="191" y="191"/>
                    <a:pt x="198" y="199"/>
                    <a:pt x="203" y="203"/>
                  </a:cubicBezTo>
                  <a:cubicBezTo>
                    <a:pt x="200" y="201"/>
                    <a:pt x="198" y="200"/>
                    <a:pt x="196" y="200"/>
                  </a:cubicBezTo>
                  <a:cubicBezTo>
                    <a:pt x="193" y="200"/>
                    <a:pt x="191" y="201"/>
                    <a:pt x="189" y="203"/>
                  </a:cubicBezTo>
                  <a:lnTo>
                    <a:pt x="167" y="203"/>
                  </a:lnTo>
                  <a:lnTo>
                    <a:pt x="167" y="215"/>
                  </a:lnTo>
                  <a:lnTo>
                    <a:pt x="155" y="215"/>
                  </a:lnTo>
                  <a:cubicBezTo>
                    <a:pt x="155" y="218"/>
                    <a:pt x="156" y="220"/>
                    <a:pt x="158" y="222"/>
                  </a:cubicBezTo>
                  <a:lnTo>
                    <a:pt x="158" y="222"/>
                  </a:lnTo>
                  <a:cubicBezTo>
                    <a:pt x="155" y="222"/>
                    <a:pt x="155" y="227"/>
                    <a:pt x="155" y="227"/>
                  </a:cubicBezTo>
                  <a:cubicBezTo>
                    <a:pt x="155" y="227"/>
                    <a:pt x="155" y="250"/>
                    <a:pt x="155" y="275"/>
                  </a:cubicBezTo>
                  <a:lnTo>
                    <a:pt x="96" y="275"/>
                  </a:lnTo>
                  <a:cubicBezTo>
                    <a:pt x="108" y="275"/>
                    <a:pt x="96" y="275"/>
                    <a:pt x="96" y="287"/>
                  </a:cubicBezTo>
                  <a:cubicBezTo>
                    <a:pt x="96" y="293"/>
                    <a:pt x="93" y="293"/>
                    <a:pt x="90" y="293"/>
                  </a:cubicBezTo>
                  <a:cubicBezTo>
                    <a:pt x="87" y="293"/>
                    <a:pt x="84" y="293"/>
                    <a:pt x="84" y="299"/>
                  </a:cubicBezTo>
                  <a:cubicBezTo>
                    <a:pt x="84" y="311"/>
                    <a:pt x="84" y="311"/>
                    <a:pt x="84" y="311"/>
                  </a:cubicBezTo>
                  <a:cubicBezTo>
                    <a:pt x="84" y="311"/>
                    <a:pt x="84" y="334"/>
                    <a:pt x="72" y="334"/>
                  </a:cubicBezTo>
                  <a:cubicBezTo>
                    <a:pt x="84" y="334"/>
                    <a:pt x="72" y="346"/>
                    <a:pt x="72" y="358"/>
                  </a:cubicBezTo>
                  <a:lnTo>
                    <a:pt x="84" y="358"/>
                  </a:lnTo>
                  <a:cubicBezTo>
                    <a:pt x="88" y="362"/>
                    <a:pt x="88" y="363"/>
                    <a:pt x="86" y="363"/>
                  </a:cubicBezTo>
                  <a:cubicBezTo>
                    <a:pt x="82" y="363"/>
                    <a:pt x="72" y="358"/>
                    <a:pt x="72" y="358"/>
                  </a:cubicBezTo>
                  <a:cubicBezTo>
                    <a:pt x="60" y="358"/>
                    <a:pt x="72" y="358"/>
                    <a:pt x="60" y="382"/>
                  </a:cubicBezTo>
                  <a:cubicBezTo>
                    <a:pt x="60" y="394"/>
                    <a:pt x="48" y="394"/>
                    <a:pt x="48" y="394"/>
                  </a:cubicBezTo>
                  <a:lnTo>
                    <a:pt x="48" y="406"/>
                  </a:lnTo>
                  <a:cubicBezTo>
                    <a:pt x="48" y="406"/>
                    <a:pt x="48" y="418"/>
                    <a:pt x="36" y="418"/>
                  </a:cubicBezTo>
                  <a:cubicBezTo>
                    <a:pt x="36" y="418"/>
                    <a:pt x="36" y="418"/>
                    <a:pt x="48" y="430"/>
                  </a:cubicBezTo>
                  <a:cubicBezTo>
                    <a:pt x="48" y="430"/>
                    <a:pt x="36" y="430"/>
                    <a:pt x="24" y="441"/>
                  </a:cubicBezTo>
                  <a:cubicBezTo>
                    <a:pt x="24" y="441"/>
                    <a:pt x="24" y="453"/>
                    <a:pt x="24" y="465"/>
                  </a:cubicBezTo>
                  <a:cubicBezTo>
                    <a:pt x="24" y="465"/>
                    <a:pt x="36" y="477"/>
                    <a:pt x="36" y="477"/>
                  </a:cubicBezTo>
                  <a:lnTo>
                    <a:pt x="24" y="477"/>
                  </a:lnTo>
                  <a:lnTo>
                    <a:pt x="24" y="489"/>
                  </a:lnTo>
                  <a:cubicBezTo>
                    <a:pt x="24" y="495"/>
                    <a:pt x="27" y="495"/>
                    <a:pt x="29" y="495"/>
                  </a:cubicBezTo>
                  <a:cubicBezTo>
                    <a:pt x="30" y="495"/>
                    <a:pt x="30" y="495"/>
                    <a:pt x="24" y="501"/>
                  </a:cubicBezTo>
                  <a:cubicBezTo>
                    <a:pt x="24" y="501"/>
                    <a:pt x="24" y="513"/>
                    <a:pt x="24" y="513"/>
                  </a:cubicBezTo>
                  <a:cubicBezTo>
                    <a:pt x="12" y="525"/>
                    <a:pt x="0" y="513"/>
                    <a:pt x="12" y="537"/>
                  </a:cubicBezTo>
                  <a:cubicBezTo>
                    <a:pt x="12" y="543"/>
                    <a:pt x="12" y="543"/>
                    <a:pt x="12" y="543"/>
                  </a:cubicBezTo>
                  <a:cubicBezTo>
                    <a:pt x="12" y="543"/>
                    <a:pt x="12" y="543"/>
                    <a:pt x="12" y="549"/>
                  </a:cubicBezTo>
                  <a:cubicBezTo>
                    <a:pt x="12" y="549"/>
                    <a:pt x="24" y="549"/>
                    <a:pt x="24" y="561"/>
                  </a:cubicBezTo>
                  <a:cubicBezTo>
                    <a:pt x="24" y="565"/>
                    <a:pt x="22" y="566"/>
                    <a:pt x="18" y="566"/>
                  </a:cubicBezTo>
                  <a:cubicBezTo>
                    <a:pt x="16" y="566"/>
                    <a:pt x="13" y="565"/>
                    <a:pt x="10" y="564"/>
                  </a:cubicBezTo>
                  <a:lnTo>
                    <a:pt x="10" y="564"/>
                  </a:lnTo>
                  <a:cubicBezTo>
                    <a:pt x="14" y="568"/>
                    <a:pt x="17" y="572"/>
                    <a:pt x="24" y="572"/>
                  </a:cubicBezTo>
                  <a:cubicBezTo>
                    <a:pt x="24" y="572"/>
                    <a:pt x="12" y="584"/>
                    <a:pt x="12" y="584"/>
                  </a:cubicBezTo>
                  <a:lnTo>
                    <a:pt x="0" y="584"/>
                  </a:lnTo>
                  <a:cubicBezTo>
                    <a:pt x="0" y="584"/>
                    <a:pt x="11" y="590"/>
                    <a:pt x="18" y="590"/>
                  </a:cubicBezTo>
                  <a:cubicBezTo>
                    <a:pt x="22" y="590"/>
                    <a:pt x="24" y="588"/>
                    <a:pt x="24" y="584"/>
                  </a:cubicBezTo>
                  <a:cubicBezTo>
                    <a:pt x="24" y="584"/>
                    <a:pt x="48" y="572"/>
                    <a:pt x="48" y="561"/>
                  </a:cubicBezTo>
                  <a:cubicBezTo>
                    <a:pt x="48" y="549"/>
                    <a:pt x="48" y="549"/>
                    <a:pt x="48" y="549"/>
                  </a:cubicBezTo>
                  <a:cubicBezTo>
                    <a:pt x="36" y="549"/>
                    <a:pt x="48" y="537"/>
                    <a:pt x="36" y="525"/>
                  </a:cubicBezTo>
                  <a:cubicBezTo>
                    <a:pt x="48" y="525"/>
                    <a:pt x="48" y="513"/>
                    <a:pt x="60" y="513"/>
                  </a:cubicBezTo>
                  <a:cubicBezTo>
                    <a:pt x="60" y="507"/>
                    <a:pt x="60" y="507"/>
                    <a:pt x="60" y="507"/>
                  </a:cubicBezTo>
                  <a:cubicBezTo>
                    <a:pt x="60" y="507"/>
                    <a:pt x="60" y="507"/>
                    <a:pt x="60" y="501"/>
                  </a:cubicBezTo>
                  <a:cubicBezTo>
                    <a:pt x="60" y="501"/>
                    <a:pt x="72" y="501"/>
                    <a:pt x="72" y="489"/>
                  </a:cubicBezTo>
                  <a:cubicBezTo>
                    <a:pt x="72" y="489"/>
                    <a:pt x="60" y="477"/>
                    <a:pt x="60" y="477"/>
                  </a:cubicBezTo>
                  <a:cubicBezTo>
                    <a:pt x="60" y="477"/>
                    <a:pt x="72" y="477"/>
                    <a:pt x="72" y="465"/>
                  </a:cubicBezTo>
                  <a:cubicBezTo>
                    <a:pt x="60" y="453"/>
                    <a:pt x="60" y="453"/>
                    <a:pt x="72" y="441"/>
                  </a:cubicBezTo>
                  <a:lnTo>
                    <a:pt x="84" y="441"/>
                  </a:lnTo>
                  <a:cubicBezTo>
                    <a:pt x="84" y="441"/>
                    <a:pt x="60" y="441"/>
                    <a:pt x="60" y="430"/>
                  </a:cubicBezTo>
                  <a:cubicBezTo>
                    <a:pt x="62" y="427"/>
                    <a:pt x="65" y="426"/>
                    <a:pt x="67" y="426"/>
                  </a:cubicBezTo>
                  <a:cubicBezTo>
                    <a:pt x="74" y="426"/>
                    <a:pt x="81" y="433"/>
                    <a:pt x="88" y="433"/>
                  </a:cubicBezTo>
                  <a:cubicBezTo>
                    <a:pt x="91" y="433"/>
                    <a:pt x="93" y="432"/>
                    <a:pt x="96" y="430"/>
                  </a:cubicBezTo>
                  <a:cubicBezTo>
                    <a:pt x="96" y="424"/>
                    <a:pt x="93" y="424"/>
                    <a:pt x="90" y="424"/>
                  </a:cubicBezTo>
                  <a:cubicBezTo>
                    <a:pt x="87" y="424"/>
                    <a:pt x="84" y="424"/>
                    <a:pt x="84" y="418"/>
                  </a:cubicBezTo>
                  <a:cubicBezTo>
                    <a:pt x="84" y="418"/>
                    <a:pt x="84" y="406"/>
                    <a:pt x="84" y="406"/>
                  </a:cubicBezTo>
                  <a:cubicBezTo>
                    <a:pt x="96" y="394"/>
                    <a:pt x="119" y="382"/>
                    <a:pt x="119" y="358"/>
                  </a:cubicBezTo>
                  <a:cubicBezTo>
                    <a:pt x="119" y="352"/>
                    <a:pt x="119" y="352"/>
                    <a:pt x="119" y="352"/>
                  </a:cubicBezTo>
                  <a:cubicBezTo>
                    <a:pt x="119" y="352"/>
                    <a:pt x="119" y="352"/>
                    <a:pt x="119" y="346"/>
                  </a:cubicBezTo>
                  <a:cubicBezTo>
                    <a:pt x="131" y="346"/>
                    <a:pt x="119" y="334"/>
                    <a:pt x="119" y="334"/>
                  </a:cubicBezTo>
                  <a:lnTo>
                    <a:pt x="108" y="322"/>
                  </a:lnTo>
                  <a:lnTo>
                    <a:pt x="119" y="322"/>
                  </a:lnTo>
                  <a:cubicBezTo>
                    <a:pt x="119" y="322"/>
                    <a:pt x="119" y="322"/>
                    <a:pt x="119" y="311"/>
                  </a:cubicBezTo>
                  <a:cubicBezTo>
                    <a:pt x="119" y="302"/>
                    <a:pt x="119" y="294"/>
                    <a:pt x="124" y="294"/>
                  </a:cubicBezTo>
                  <a:cubicBezTo>
                    <a:pt x="125" y="294"/>
                    <a:pt x="128" y="295"/>
                    <a:pt x="131" y="299"/>
                  </a:cubicBezTo>
                  <a:cubicBezTo>
                    <a:pt x="143" y="299"/>
                    <a:pt x="131" y="287"/>
                    <a:pt x="131" y="275"/>
                  </a:cubicBezTo>
                  <a:lnTo>
                    <a:pt x="131" y="275"/>
                  </a:lnTo>
                  <a:cubicBezTo>
                    <a:pt x="131" y="275"/>
                    <a:pt x="147" y="280"/>
                    <a:pt x="154" y="280"/>
                  </a:cubicBezTo>
                  <a:cubicBezTo>
                    <a:pt x="155" y="280"/>
                    <a:pt x="155" y="280"/>
                    <a:pt x="155" y="280"/>
                  </a:cubicBezTo>
                  <a:lnTo>
                    <a:pt x="155" y="280"/>
                  </a:lnTo>
                  <a:cubicBezTo>
                    <a:pt x="155" y="307"/>
                    <a:pt x="155" y="334"/>
                    <a:pt x="155" y="334"/>
                  </a:cubicBezTo>
                  <a:cubicBezTo>
                    <a:pt x="155" y="332"/>
                    <a:pt x="155" y="331"/>
                    <a:pt x="155" y="331"/>
                  </a:cubicBezTo>
                  <a:cubicBezTo>
                    <a:pt x="156" y="331"/>
                    <a:pt x="157" y="338"/>
                    <a:pt x="161" y="338"/>
                  </a:cubicBezTo>
                  <a:cubicBezTo>
                    <a:pt x="163" y="338"/>
                    <a:pt x="165" y="337"/>
                    <a:pt x="167" y="334"/>
                  </a:cubicBezTo>
                  <a:cubicBezTo>
                    <a:pt x="179" y="322"/>
                    <a:pt x="167" y="322"/>
                    <a:pt x="167" y="322"/>
                  </a:cubicBezTo>
                  <a:cubicBezTo>
                    <a:pt x="173" y="316"/>
                    <a:pt x="176" y="313"/>
                    <a:pt x="179" y="313"/>
                  </a:cubicBezTo>
                  <a:cubicBezTo>
                    <a:pt x="182" y="313"/>
                    <a:pt x="185" y="316"/>
                    <a:pt x="191" y="322"/>
                  </a:cubicBezTo>
                  <a:lnTo>
                    <a:pt x="191" y="311"/>
                  </a:lnTo>
                  <a:cubicBezTo>
                    <a:pt x="179" y="311"/>
                    <a:pt x="179" y="299"/>
                    <a:pt x="191" y="299"/>
                  </a:cubicBezTo>
                  <a:cubicBezTo>
                    <a:pt x="191" y="299"/>
                    <a:pt x="191" y="287"/>
                    <a:pt x="191" y="287"/>
                  </a:cubicBezTo>
                  <a:cubicBezTo>
                    <a:pt x="203" y="287"/>
                    <a:pt x="203" y="275"/>
                    <a:pt x="203" y="275"/>
                  </a:cubicBezTo>
                  <a:cubicBezTo>
                    <a:pt x="191" y="263"/>
                    <a:pt x="215" y="263"/>
                    <a:pt x="215" y="263"/>
                  </a:cubicBezTo>
                  <a:cubicBezTo>
                    <a:pt x="215" y="251"/>
                    <a:pt x="227" y="251"/>
                    <a:pt x="227" y="251"/>
                  </a:cubicBezTo>
                  <a:lnTo>
                    <a:pt x="227" y="239"/>
                  </a:lnTo>
                  <a:cubicBezTo>
                    <a:pt x="227" y="239"/>
                    <a:pt x="232" y="234"/>
                    <a:pt x="235" y="234"/>
                  </a:cubicBezTo>
                  <a:cubicBezTo>
                    <a:pt x="237" y="234"/>
                    <a:pt x="238" y="235"/>
                    <a:pt x="238" y="239"/>
                  </a:cubicBezTo>
                  <a:cubicBezTo>
                    <a:pt x="250" y="239"/>
                    <a:pt x="262" y="227"/>
                    <a:pt x="262" y="227"/>
                  </a:cubicBezTo>
                  <a:lnTo>
                    <a:pt x="262" y="215"/>
                  </a:lnTo>
                  <a:lnTo>
                    <a:pt x="262" y="203"/>
                  </a:lnTo>
                  <a:cubicBezTo>
                    <a:pt x="262" y="203"/>
                    <a:pt x="274" y="215"/>
                    <a:pt x="274" y="215"/>
                  </a:cubicBezTo>
                  <a:cubicBezTo>
                    <a:pt x="286" y="215"/>
                    <a:pt x="274" y="215"/>
                    <a:pt x="274" y="203"/>
                  </a:cubicBezTo>
                  <a:cubicBezTo>
                    <a:pt x="278" y="199"/>
                    <a:pt x="281" y="198"/>
                    <a:pt x="283" y="198"/>
                  </a:cubicBezTo>
                  <a:cubicBezTo>
                    <a:pt x="287" y="198"/>
                    <a:pt x="290" y="203"/>
                    <a:pt x="298" y="203"/>
                  </a:cubicBezTo>
                  <a:cubicBezTo>
                    <a:pt x="286" y="191"/>
                    <a:pt x="286" y="180"/>
                    <a:pt x="286" y="180"/>
                  </a:cubicBezTo>
                  <a:cubicBezTo>
                    <a:pt x="286" y="169"/>
                    <a:pt x="288" y="166"/>
                    <a:pt x="291" y="166"/>
                  </a:cubicBezTo>
                  <a:cubicBezTo>
                    <a:pt x="294" y="166"/>
                    <a:pt x="298" y="173"/>
                    <a:pt x="298" y="180"/>
                  </a:cubicBezTo>
                  <a:cubicBezTo>
                    <a:pt x="307" y="180"/>
                    <a:pt x="295" y="144"/>
                    <a:pt x="300" y="144"/>
                  </a:cubicBezTo>
                  <a:lnTo>
                    <a:pt x="300" y="144"/>
                  </a:lnTo>
                  <a:cubicBezTo>
                    <a:pt x="301" y="144"/>
                    <a:pt x="304" y="147"/>
                    <a:pt x="310" y="156"/>
                  </a:cubicBezTo>
                  <a:cubicBezTo>
                    <a:pt x="310" y="147"/>
                    <a:pt x="316" y="145"/>
                    <a:pt x="324" y="145"/>
                  </a:cubicBezTo>
                  <a:cubicBezTo>
                    <a:pt x="332" y="145"/>
                    <a:pt x="342" y="147"/>
                    <a:pt x="346" y="147"/>
                  </a:cubicBezTo>
                  <a:cubicBezTo>
                    <a:pt x="348" y="147"/>
                    <a:pt x="348" y="147"/>
                    <a:pt x="346" y="144"/>
                  </a:cubicBezTo>
                  <a:cubicBezTo>
                    <a:pt x="346" y="132"/>
                    <a:pt x="358" y="132"/>
                    <a:pt x="358" y="132"/>
                  </a:cubicBezTo>
                  <a:cubicBezTo>
                    <a:pt x="358" y="132"/>
                    <a:pt x="363" y="127"/>
                    <a:pt x="366" y="127"/>
                  </a:cubicBezTo>
                  <a:cubicBezTo>
                    <a:pt x="368" y="127"/>
                    <a:pt x="369" y="128"/>
                    <a:pt x="369" y="132"/>
                  </a:cubicBezTo>
                  <a:cubicBezTo>
                    <a:pt x="369" y="136"/>
                    <a:pt x="371" y="137"/>
                    <a:pt x="373" y="137"/>
                  </a:cubicBezTo>
                  <a:cubicBezTo>
                    <a:pt x="376" y="137"/>
                    <a:pt x="381" y="132"/>
                    <a:pt x="381" y="132"/>
                  </a:cubicBezTo>
                  <a:lnTo>
                    <a:pt x="381" y="144"/>
                  </a:lnTo>
                  <a:cubicBezTo>
                    <a:pt x="386" y="144"/>
                    <a:pt x="389" y="147"/>
                    <a:pt x="390" y="151"/>
                  </a:cubicBezTo>
                  <a:lnTo>
                    <a:pt x="390" y="151"/>
                  </a:lnTo>
                  <a:cubicBezTo>
                    <a:pt x="390" y="151"/>
                    <a:pt x="391" y="150"/>
                    <a:pt x="391" y="150"/>
                  </a:cubicBezTo>
                  <a:lnTo>
                    <a:pt x="391" y="150"/>
                  </a:lnTo>
                  <a:cubicBezTo>
                    <a:pt x="393" y="150"/>
                    <a:pt x="397" y="152"/>
                    <a:pt x="405" y="156"/>
                  </a:cubicBezTo>
                  <a:cubicBezTo>
                    <a:pt x="415" y="156"/>
                    <a:pt x="409" y="148"/>
                    <a:pt x="406" y="138"/>
                  </a:cubicBezTo>
                  <a:lnTo>
                    <a:pt x="406" y="138"/>
                  </a:lnTo>
                  <a:cubicBezTo>
                    <a:pt x="409" y="141"/>
                    <a:pt x="413" y="144"/>
                    <a:pt x="417" y="144"/>
                  </a:cubicBezTo>
                  <a:cubicBezTo>
                    <a:pt x="429" y="144"/>
                    <a:pt x="429" y="132"/>
                    <a:pt x="429" y="132"/>
                  </a:cubicBezTo>
                  <a:cubicBezTo>
                    <a:pt x="429" y="120"/>
                    <a:pt x="429" y="120"/>
                    <a:pt x="429" y="120"/>
                  </a:cubicBezTo>
                  <a:cubicBezTo>
                    <a:pt x="437" y="120"/>
                    <a:pt x="445" y="125"/>
                    <a:pt x="449" y="125"/>
                  </a:cubicBezTo>
                  <a:cubicBezTo>
                    <a:pt x="451" y="125"/>
                    <a:pt x="453" y="124"/>
                    <a:pt x="453" y="120"/>
                  </a:cubicBezTo>
                  <a:cubicBezTo>
                    <a:pt x="447" y="114"/>
                    <a:pt x="450" y="114"/>
                    <a:pt x="454" y="114"/>
                  </a:cubicBezTo>
                  <a:cubicBezTo>
                    <a:pt x="459" y="114"/>
                    <a:pt x="465" y="114"/>
                    <a:pt x="465" y="108"/>
                  </a:cubicBezTo>
                  <a:cubicBezTo>
                    <a:pt x="465" y="96"/>
                    <a:pt x="465" y="96"/>
                    <a:pt x="465" y="84"/>
                  </a:cubicBezTo>
                  <a:cubicBezTo>
                    <a:pt x="465" y="84"/>
                    <a:pt x="465" y="108"/>
                    <a:pt x="477" y="108"/>
                  </a:cubicBezTo>
                  <a:cubicBezTo>
                    <a:pt x="489" y="96"/>
                    <a:pt x="477" y="84"/>
                    <a:pt x="489" y="84"/>
                  </a:cubicBezTo>
                  <a:cubicBezTo>
                    <a:pt x="489" y="84"/>
                    <a:pt x="500" y="96"/>
                    <a:pt x="500" y="96"/>
                  </a:cubicBezTo>
                  <a:lnTo>
                    <a:pt x="560" y="96"/>
                  </a:lnTo>
                  <a:cubicBezTo>
                    <a:pt x="572" y="96"/>
                    <a:pt x="572" y="84"/>
                    <a:pt x="572" y="72"/>
                  </a:cubicBezTo>
                  <a:cubicBezTo>
                    <a:pt x="584" y="72"/>
                    <a:pt x="572" y="84"/>
                    <a:pt x="584" y="84"/>
                  </a:cubicBezTo>
                  <a:cubicBezTo>
                    <a:pt x="586" y="87"/>
                    <a:pt x="588" y="88"/>
                    <a:pt x="588" y="88"/>
                  </a:cubicBezTo>
                  <a:cubicBezTo>
                    <a:pt x="592" y="88"/>
                    <a:pt x="586" y="72"/>
                    <a:pt x="596" y="72"/>
                  </a:cubicBezTo>
                  <a:cubicBezTo>
                    <a:pt x="602" y="72"/>
                    <a:pt x="605" y="76"/>
                    <a:pt x="607" y="79"/>
                  </a:cubicBezTo>
                  <a:lnTo>
                    <a:pt x="607" y="79"/>
                  </a:lnTo>
                  <a:cubicBezTo>
                    <a:pt x="611" y="75"/>
                    <a:pt x="619" y="68"/>
                    <a:pt x="619" y="60"/>
                  </a:cubicBezTo>
                  <a:lnTo>
                    <a:pt x="560" y="60"/>
                  </a:lnTo>
                  <a:cubicBezTo>
                    <a:pt x="572" y="60"/>
                    <a:pt x="560" y="49"/>
                    <a:pt x="560" y="37"/>
                  </a:cubicBezTo>
                  <a:lnTo>
                    <a:pt x="560" y="60"/>
                  </a:lnTo>
                  <a:cubicBezTo>
                    <a:pt x="560" y="60"/>
                    <a:pt x="560" y="49"/>
                    <a:pt x="548" y="49"/>
                  </a:cubicBezTo>
                  <a:lnTo>
                    <a:pt x="536" y="49"/>
                  </a:lnTo>
                  <a:cubicBezTo>
                    <a:pt x="524" y="49"/>
                    <a:pt x="524" y="49"/>
                    <a:pt x="524" y="37"/>
                  </a:cubicBezTo>
                  <a:lnTo>
                    <a:pt x="512" y="37"/>
                  </a:lnTo>
                  <a:cubicBezTo>
                    <a:pt x="512" y="25"/>
                    <a:pt x="512" y="13"/>
                    <a:pt x="512" y="13"/>
                  </a:cubicBezTo>
                  <a:cubicBezTo>
                    <a:pt x="500" y="13"/>
                    <a:pt x="500" y="37"/>
                    <a:pt x="500" y="37"/>
                  </a:cubicBezTo>
                  <a:lnTo>
                    <a:pt x="500" y="25"/>
                  </a:lnTo>
                  <a:lnTo>
                    <a:pt x="477" y="25"/>
                  </a:lnTo>
                  <a:cubicBezTo>
                    <a:pt x="477" y="25"/>
                    <a:pt x="484" y="10"/>
                    <a:pt x="481" y="10"/>
                  </a:cubicBezTo>
                  <a:close/>
                  <a:moveTo>
                    <a:pt x="24" y="620"/>
                  </a:moveTo>
                  <a:lnTo>
                    <a:pt x="12" y="632"/>
                  </a:lnTo>
                  <a:lnTo>
                    <a:pt x="24" y="632"/>
                  </a:lnTo>
                  <a:cubicBezTo>
                    <a:pt x="24" y="632"/>
                    <a:pt x="24" y="632"/>
                    <a:pt x="24" y="620"/>
                  </a:cubicBezTo>
                  <a:close/>
                  <a:moveTo>
                    <a:pt x="1048" y="656"/>
                  </a:moveTo>
                  <a:cubicBezTo>
                    <a:pt x="1040" y="656"/>
                    <a:pt x="1043" y="661"/>
                    <a:pt x="1045" y="661"/>
                  </a:cubicBezTo>
                  <a:cubicBezTo>
                    <a:pt x="1047" y="661"/>
                    <a:pt x="1048" y="660"/>
                    <a:pt x="1048" y="656"/>
                  </a:cubicBezTo>
                  <a:close/>
                  <a:moveTo>
                    <a:pt x="1262" y="703"/>
                  </a:moveTo>
                  <a:cubicBezTo>
                    <a:pt x="1247" y="703"/>
                    <a:pt x="1252" y="709"/>
                    <a:pt x="1257" y="709"/>
                  </a:cubicBezTo>
                  <a:cubicBezTo>
                    <a:pt x="1260" y="709"/>
                    <a:pt x="1262" y="707"/>
                    <a:pt x="1262" y="703"/>
                  </a:cubicBezTo>
                  <a:close/>
                  <a:moveTo>
                    <a:pt x="24" y="763"/>
                  </a:moveTo>
                  <a:cubicBezTo>
                    <a:pt x="12" y="775"/>
                    <a:pt x="24" y="775"/>
                    <a:pt x="24" y="775"/>
                  </a:cubicBezTo>
                  <a:lnTo>
                    <a:pt x="48" y="763"/>
                  </a:lnTo>
                  <a:close/>
                  <a:moveTo>
                    <a:pt x="131" y="739"/>
                  </a:moveTo>
                  <a:cubicBezTo>
                    <a:pt x="119" y="751"/>
                    <a:pt x="119" y="751"/>
                    <a:pt x="119" y="763"/>
                  </a:cubicBezTo>
                  <a:cubicBezTo>
                    <a:pt x="119" y="763"/>
                    <a:pt x="143" y="763"/>
                    <a:pt x="143" y="775"/>
                  </a:cubicBezTo>
                  <a:cubicBezTo>
                    <a:pt x="143" y="787"/>
                    <a:pt x="143" y="787"/>
                    <a:pt x="143" y="787"/>
                  </a:cubicBezTo>
                  <a:lnTo>
                    <a:pt x="131" y="787"/>
                  </a:lnTo>
                  <a:cubicBezTo>
                    <a:pt x="131" y="787"/>
                    <a:pt x="131" y="799"/>
                    <a:pt x="143" y="799"/>
                  </a:cubicBezTo>
                  <a:cubicBezTo>
                    <a:pt x="143" y="799"/>
                    <a:pt x="155" y="811"/>
                    <a:pt x="155" y="822"/>
                  </a:cubicBezTo>
                  <a:cubicBezTo>
                    <a:pt x="167" y="822"/>
                    <a:pt x="167" y="822"/>
                    <a:pt x="155" y="811"/>
                  </a:cubicBezTo>
                  <a:lnTo>
                    <a:pt x="155" y="787"/>
                  </a:lnTo>
                  <a:cubicBezTo>
                    <a:pt x="167" y="787"/>
                    <a:pt x="155" y="775"/>
                    <a:pt x="155" y="775"/>
                  </a:cubicBezTo>
                  <a:lnTo>
                    <a:pt x="155" y="763"/>
                  </a:lnTo>
                  <a:lnTo>
                    <a:pt x="155" y="751"/>
                  </a:lnTo>
                  <a:cubicBezTo>
                    <a:pt x="155" y="751"/>
                    <a:pt x="131" y="739"/>
                    <a:pt x="131" y="739"/>
                  </a:cubicBezTo>
                  <a:close/>
                  <a:moveTo>
                    <a:pt x="1239" y="811"/>
                  </a:moveTo>
                  <a:lnTo>
                    <a:pt x="1227" y="822"/>
                  </a:lnTo>
                  <a:cubicBezTo>
                    <a:pt x="1239" y="822"/>
                    <a:pt x="1239" y="811"/>
                    <a:pt x="1239" y="811"/>
                  </a:cubicBezTo>
                  <a:close/>
                  <a:moveTo>
                    <a:pt x="131" y="811"/>
                  </a:moveTo>
                  <a:cubicBezTo>
                    <a:pt x="131" y="811"/>
                    <a:pt x="143" y="834"/>
                    <a:pt x="143" y="834"/>
                  </a:cubicBezTo>
                  <a:lnTo>
                    <a:pt x="155" y="822"/>
                  </a:lnTo>
                  <a:cubicBezTo>
                    <a:pt x="143" y="822"/>
                    <a:pt x="131" y="811"/>
                    <a:pt x="131" y="811"/>
                  </a:cubicBezTo>
                  <a:close/>
                  <a:moveTo>
                    <a:pt x="159" y="841"/>
                  </a:moveTo>
                  <a:cubicBezTo>
                    <a:pt x="155" y="841"/>
                    <a:pt x="155" y="846"/>
                    <a:pt x="155" y="846"/>
                  </a:cubicBezTo>
                  <a:lnTo>
                    <a:pt x="143" y="846"/>
                  </a:lnTo>
                  <a:lnTo>
                    <a:pt x="143" y="858"/>
                  </a:lnTo>
                  <a:lnTo>
                    <a:pt x="155" y="858"/>
                  </a:lnTo>
                  <a:cubicBezTo>
                    <a:pt x="161" y="852"/>
                    <a:pt x="167" y="852"/>
                    <a:pt x="170" y="852"/>
                  </a:cubicBezTo>
                  <a:cubicBezTo>
                    <a:pt x="173" y="852"/>
                    <a:pt x="173" y="852"/>
                    <a:pt x="167" y="846"/>
                  </a:cubicBezTo>
                  <a:cubicBezTo>
                    <a:pt x="163" y="842"/>
                    <a:pt x="160" y="841"/>
                    <a:pt x="159" y="841"/>
                  </a:cubicBezTo>
                  <a:close/>
                  <a:moveTo>
                    <a:pt x="155" y="858"/>
                  </a:moveTo>
                  <a:cubicBezTo>
                    <a:pt x="143" y="858"/>
                    <a:pt x="155" y="870"/>
                    <a:pt x="155" y="870"/>
                  </a:cubicBezTo>
                  <a:cubicBezTo>
                    <a:pt x="155" y="858"/>
                    <a:pt x="155" y="858"/>
                    <a:pt x="167" y="858"/>
                  </a:cubicBezTo>
                  <a:close/>
                  <a:moveTo>
                    <a:pt x="155" y="870"/>
                  </a:moveTo>
                  <a:cubicBezTo>
                    <a:pt x="143" y="882"/>
                    <a:pt x="155" y="882"/>
                    <a:pt x="155" y="882"/>
                  </a:cubicBezTo>
                  <a:cubicBezTo>
                    <a:pt x="167" y="870"/>
                    <a:pt x="155" y="870"/>
                    <a:pt x="155" y="870"/>
                  </a:cubicBezTo>
                  <a:close/>
                  <a:moveTo>
                    <a:pt x="51" y="889"/>
                  </a:moveTo>
                  <a:cubicBezTo>
                    <a:pt x="49" y="889"/>
                    <a:pt x="48" y="890"/>
                    <a:pt x="48" y="894"/>
                  </a:cubicBezTo>
                  <a:cubicBezTo>
                    <a:pt x="56" y="894"/>
                    <a:pt x="53" y="889"/>
                    <a:pt x="51" y="889"/>
                  </a:cubicBezTo>
                  <a:close/>
                  <a:moveTo>
                    <a:pt x="155" y="882"/>
                  </a:moveTo>
                  <a:cubicBezTo>
                    <a:pt x="143" y="882"/>
                    <a:pt x="155" y="882"/>
                    <a:pt x="155" y="894"/>
                  </a:cubicBezTo>
                  <a:cubicBezTo>
                    <a:pt x="155" y="894"/>
                    <a:pt x="155" y="882"/>
                    <a:pt x="155" y="882"/>
                  </a:cubicBezTo>
                  <a:close/>
                  <a:moveTo>
                    <a:pt x="131" y="894"/>
                  </a:moveTo>
                  <a:cubicBezTo>
                    <a:pt x="131" y="894"/>
                    <a:pt x="137" y="897"/>
                    <a:pt x="143" y="898"/>
                  </a:cubicBezTo>
                  <a:lnTo>
                    <a:pt x="143" y="894"/>
                  </a:lnTo>
                  <a:close/>
                  <a:moveTo>
                    <a:pt x="155" y="894"/>
                  </a:moveTo>
                  <a:cubicBezTo>
                    <a:pt x="155" y="898"/>
                    <a:pt x="152" y="899"/>
                    <a:pt x="149" y="899"/>
                  </a:cubicBezTo>
                  <a:cubicBezTo>
                    <a:pt x="147" y="899"/>
                    <a:pt x="145" y="899"/>
                    <a:pt x="143" y="898"/>
                  </a:cubicBezTo>
                  <a:lnTo>
                    <a:pt x="143" y="898"/>
                  </a:lnTo>
                  <a:lnTo>
                    <a:pt x="143" y="906"/>
                  </a:lnTo>
                  <a:cubicBezTo>
                    <a:pt x="143" y="906"/>
                    <a:pt x="143" y="918"/>
                    <a:pt x="143" y="918"/>
                  </a:cubicBezTo>
                  <a:cubicBezTo>
                    <a:pt x="143" y="918"/>
                    <a:pt x="147" y="920"/>
                    <a:pt x="151" y="922"/>
                  </a:cubicBezTo>
                  <a:lnTo>
                    <a:pt x="151" y="922"/>
                  </a:lnTo>
                  <a:cubicBezTo>
                    <a:pt x="149" y="917"/>
                    <a:pt x="149" y="912"/>
                    <a:pt x="155" y="906"/>
                  </a:cubicBezTo>
                  <a:lnTo>
                    <a:pt x="155" y="894"/>
                  </a:lnTo>
                  <a:close/>
                  <a:moveTo>
                    <a:pt x="151" y="922"/>
                  </a:moveTo>
                  <a:cubicBezTo>
                    <a:pt x="152" y="926"/>
                    <a:pt x="155" y="930"/>
                    <a:pt x="155" y="930"/>
                  </a:cubicBezTo>
                  <a:cubicBezTo>
                    <a:pt x="162" y="930"/>
                    <a:pt x="156" y="925"/>
                    <a:pt x="151" y="922"/>
                  </a:cubicBezTo>
                  <a:close/>
                  <a:moveTo>
                    <a:pt x="143" y="930"/>
                  </a:moveTo>
                  <a:lnTo>
                    <a:pt x="143" y="942"/>
                  </a:lnTo>
                  <a:cubicBezTo>
                    <a:pt x="143" y="942"/>
                    <a:pt x="143" y="953"/>
                    <a:pt x="143" y="953"/>
                  </a:cubicBezTo>
                  <a:cubicBezTo>
                    <a:pt x="148" y="949"/>
                    <a:pt x="155" y="942"/>
                    <a:pt x="155" y="942"/>
                  </a:cubicBezTo>
                  <a:cubicBezTo>
                    <a:pt x="155" y="942"/>
                    <a:pt x="155" y="942"/>
                    <a:pt x="155" y="930"/>
                  </a:cubicBezTo>
                  <a:close/>
                  <a:moveTo>
                    <a:pt x="155" y="942"/>
                  </a:moveTo>
                  <a:cubicBezTo>
                    <a:pt x="155" y="942"/>
                    <a:pt x="155" y="953"/>
                    <a:pt x="155" y="953"/>
                  </a:cubicBezTo>
                  <a:cubicBezTo>
                    <a:pt x="167" y="942"/>
                    <a:pt x="155" y="942"/>
                    <a:pt x="155" y="942"/>
                  </a:cubicBezTo>
                  <a:close/>
                  <a:moveTo>
                    <a:pt x="155" y="953"/>
                  </a:moveTo>
                  <a:cubicBezTo>
                    <a:pt x="155" y="959"/>
                    <a:pt x="152" y="959"/>
                    <a:pt x="149" y="959"/>
                  </a:cubicBezTo>
                  <a:cubicBezTo>
                    <a:pt x="146" y="959"/>
                    <a:pt x="143" y="959"/>
                    <a:pt x="143" y="965"/>
                  </a:cubicBezTo>
                  <a:cubicBezTo>
                    <a:pt x="131" y="965"/>
                    <a:pt x="155" y="977"/>
                    <a:pt x="155" y="977"/>
                  </a:cubicBezTo>
                  <a:cubicBezTo>
                    <a:pt x="155" y="965"/>
                    <a:pt x="155" y="965"/>
                    <a:pt x="155" y="953"/>
                  </a:cubicBezTo>
                  <a:close/>
                  <a:moveTo>
                    <a:pt x="143" y="977"/>
                  </a:moveTo>
                  <a:lnTo>
                    <a:pt x="143" y="989"/>
                  </a:lnTo>
                  <a:lnTo>
                    <a:pt x="155" y="989"/>
                  </a:lnTo>
                  <a:cubicBezTo>
                    <a:pt x="155" y="977"/>
                    <a:pt x="167" y="977"/>
                    <a:pt x="167" y="977"/>
                  </a:cubicBezTo>
                  <a:close/>
                  <a:moveTo>
                    <a:pt x="155" y="1001"/>
                  </a:moveTo>
                  <a:cubicBezTo>
                    <a:pt x="155" y="1013"/>
                    <a:pt x="143" y="1013"/>
                    <a:pt x="143" y="1013"/>
                  </a:cubicBezTo>
                  <a:lnTo>
                    <a:pt x="155" y="1013"/>
                  </a:lnTo>
                  <a:cubicBezTo>
                    <a:pt x="155" y="1009"/>
                    <a:pt x="155" y="1005"/>
                    <a:pt x="155" y="1001"/>
                  </a:cubicBezTo>
                  <a:close/>
                  <a:moveTo>
                    <a:pt x="155" y="1013"/>
                  </a:moveTo>
                  <a:cubicBezTo>
                    <a:pt x="155" y="1016"/>
                    <a:pt x="155" y="1020"/>
                    <a:pt x="155" y="1023"/>
                  </a:cubicBezTo>
                  <a:lnTo>
                    <a:pt x="155" y="1023"/>
                  </a:lnTo>
                  <a:cubicBezTo>
                    <a:pt x="162" y="1018"/>
                    <a:pt x="166" y="1013"/>
                    <a:pt x="155" y="1013"/>
                  </a:cubicBezTo>
                  <a:close/>
                  <a:moveTo>
                    <a:pt x="155" y="1023"/>
                  </a:moveTo>
                  <a:cubicBezTo>
                    <a:pt x="146" y="1029"/>
                    <a:pt x="131" y="1037"/>
                    <a:pt x="131" y="1037"/>
                  </a:cubicBezTo>
                  <a:lnTo>
                    <a:pt x="143" y="1037"/>
                  </a:lnTo>
                  <a:cubicBezTo>
                    <a:pt x="155" y="1037"/>
                    <a:pt x="131" y="1049"/>
                    <a:pt x="143" y="1049"/>
                  </a:cubicBezTo>
                  <a:lnTo>
                    <a:pt x="155" y="1049"/>
                  </a:lnTo>
                  <a:cubicBezTo>
                    <a:pt x="155" y="1037"/>
                    <a:pt x="155" y="1037"/>
                    <a:pt x="155" y="1037"/>
                  </a:cubicBezTo>
                  <a:lnTo>
                    <a:pt x="155" y="1025"/>
                  </a:lnTo>
                  <a:cubicBezTo>
                    <a:pt x="155" y="1024"/>
                    <a:pt x="155" y="1024"/>
                    <a:pt x="155" y="1023"/>
                  </a:cubicBezTo>
                  <a:close/>
                  <a:moveTo>
                    <a:pt x="155" y="1049"/>
                  </a:moveTo>
                  <a:cubicBezTo>
                    <a:pt x="143" y="1049"/>
                    <a:pt x="143" y="1061"/>
                    <a:pt x="155" y="1061"/>
                  </a:cubicBezTo>
                  <a:cubicBezTo>
                    <a:pt x="155" y="1061"/>
                    <a:pt x="155" y="1073"/>
                    <a:pt x="155" y="1073"/>
                  </a:cubicBezTo>
                  <a:cubicBezTo>
                    <a:pt x="159" y="1069"/>
                    <a:pt x="160" y="1068"/>
                    <a:pt x="161" y="1068"/>
                  </a:cubicBezTo>
                  <a:lnTo>
                    <a:pt x="161" y="1068"/>
                  </a:lnTo>
                  <a:cubicBezTo>
                    <a:pt x="162" y="1068"/>
                    <a:pt x="160" y="1072"/>
                    <a:pt x="163" y="1079"/>
                  </a:cubicBezTo>
                  <a:lnTo>
                    <a:pt x="163" y="1079"/>
                  </a:lnTo>
                  <a:cubicBezTo>
                    <a:pt x="164" y="1077"/>
                    <a:pt x="165" y="1075"/>
                    <a:pt x="167" y="1073"/>
                  </a:cubicBezTo>
                  <a:cubicBezTo>
                    <a:pt x="179" y="1073"/>
                    <a:pt x="167" y="1061"/>
                    <a:pt x="155" y="1049"/>
                  </a:cubicBezTo>
                  <a:close/>
                  <a:moveTo>
                    <a:pt x="157" y="1089"/>
                  </a:moveTo>
                  <a:cubicBezTo>
                    <a:pt x="150" y="1093"/>
                    <a:pt x="143" y="1096"/>
                    <a:pt x="143" y="1096"/>
                  </a:cubicBezTo>
                  <a:lnTo>
                    <a:pt x="155" y="1096"/>
                  </a:lnTo>
                  <a:cubicBezTo>
                    <a:pt x="155" y="1093"/>
                    <a:pt x="156" y="1091"/>
                    <a:pt x="157" y="1089"/>
                  </a:cubicBezTo>
                  <a:close/>
                  <a:moveTo>
                    <a:pt x="163" y="1079"/>
                  </a:moveTo>
                  <a:lnTo>
                    <a:pt x="163" y="1079"/>
                  </a:lnTo>
                  <a:cubicBezTo>
                    <a:pt x="162" y="1081"/>
                    <a:pt x="162" y="1083"/>
                    <a:pt x="162" y="1086"/>
                  </a:cubicBezTo>
                  <a:lnTo>
                    <a:pt x="162" y="1086"/>
                  </a:lnTo>
                  <a:cubicBezTo>
                    <a:pt x="165" y="1084"/>
                    <a:pt x="167" y="1084"/>
                    <a:pt x="167" y="1084"/>
                  </a:cubicBezTo>
                  <a:lnTo>
                    <a:pt x="167" y="1084"/>
                  </a:lnTo>
                  <a:cubicBezTo>
                    <a:pt x="167" y="1084"/>
                    <a:pt x="165" y="1085"/>
                    <a:pt x="162" y="1087"/>
                  </a:cubicBezTo>
                  <a:lnTo>
                    <a:pt x="162" y="1087"/>
                  </a:lnTo>
                  <a:cubicBezTo>
                    <a:pt x="162" y="1086"/>
                    <a:pt x="162" y="1086"/>
                    <a:pt x="162" y="1086"/>
                  </a:cubicBezTo>
                  <a:lnTo>
                    <a:pt x="162" y="1086"/>
                  </a:lnTo>
                  <a:cubicBezTo>
                    <a:pt x="160" y="1086"/>
                    <a:pt x="158" y="1087"/>
                    <a:pt x="157" y="1089"/>
                  </a:cubicBezTo>
                  <a:lnTo>
                    <a:pt x="157" y="1089"/>
                  </a:lnTo>
                  <a:cubicBezTo>
                    <a:pt x="159" y="1089"/>
                    <a:pt x="161" y="1088"/>
                    <a:pt x="162" y="1087"/>
                  </a:cubicBezTo>
                  <a:lnTo>
                    <a:pt x="162" y="1087"/>
                  </a:lnTo>
                  <a:cubicBezTo>
                    <a:pt x="163" y="1092"/>
                    <a:pt x="167" y="1096"/>
                    <a:pt x="167" y="1096"/>
                  </a:cubicBezTo>
                  <a:lnTo>
                    <a:pt x="167" y="1084"/>
                  </a:lnTo>
                  <a:cubicBezTo>
                    <a:pt x="165" y="1082"/>
                    <a:pt x="164" y="1080"/>
                    <a:pt x="163" y="1079"/>
                  </a:cubicBezTo>
                  <a:close/>
                  <a:moveTo>
                    <a:pt x="1227" y="1084"/>
                  </a:moveTo>
                  <a:lnTo>
                    <a:pt x="1215" y="1096"/>
                  </a:lnTo>
                  <a:lnTo>
                    <a:pt x="1227" y="1096"/>
                  </a:lnTo>
                  <a:lnTo>
                    <a:pt x="1227" y="1084"/>
                  </a:lnTo>
                  <a:close/>
                  <a:moveTo>
                    <a:pt x="176" y="1091"/>
                  </a:moveTo>
                  <a:cubicBezTo>
                    <a:pt x="172" y="1091"/>
                    <a:pt x="167" y="1096"/>
                    <a:pt x="167" y="1096"/>
                  </a:cubicBezTo>
                  <a:lnTo>
                    <a:pt x="155" y="1096"/>
                  </a:lnTo>
                  <a:cubicBezTo>
                    <a:pt x="155" y="1096"/>
                    <a:pt x="155" y="1096"/>
                    <a:pt x="155" y="1108"/>
                  </a:cubicBezTo>
                  <a:lnTo>
                    <a:pt x="167" y="1108"/>
                  </a:lnTo>
                  <a:cubicBezTo>
                    <a:pt x="167" y="1108"/>
                    <a:pt x="179" y="1108"/>
                    <a:pt x="179" y="1096"/>
                  </a:cubicBezTo>
                  <a:cubicBezTo>
                    <a:pt x="179" y="1092"/>
                    <a:pt x="178" y="1091"/>
                    <a:pt x="176" y="1091"/>
                  </a:cubicBezTo>
                  <a:close/>
                  <a:moveTo>
                    <a:pt x="1055" y="1116"/>
                  </a:moveTo>
                  <a:cubicBezTo>
                    <a:pt x="1054" y="1120"/>
                    <a:pt x="1060" y="1120"/>
                    <a:pt x="1060" y="1120"/>
                  </a:cubicBezTo>
                  <a:cubicBezTo>
                    <a:pt x="1060" y="1120"/>
                    <a:pt x="1057" y="1118"/>
                    <a:pt x="1055" y="1116"/>
                  </a:cubicBezTo>
                  <a:close/>
                  <a:moveTo>
                    <a:pt x="84" y="1120"/>
                  </a:moveTo>
                  <a:lnTo>
                    <a:pt x="72" y="1132"/>
                  </a:lnTo>
                  <a:cubicBezTo>
                    <a:pt x="72" y="1132"/>
                    <a:pt x="77" y="1127"/>
                    <a:pt x="81" y="1127"/>
                  </a:cubicBezTo>
                  <a:cubicBezTo>
                    <a:pt x="82" y="1127"/>
                    <a:pt x="84" y="1128"/>
                    <a:pt x="84" y="1132"/>
                  </a:cubicBezTo>
                  <a:cubicBezTo>
                    <a:pt x="87" y="1136"/>
                    <a:pt x="89" y="1137"/>
                    <a:pt x="89" y="1137"/>
                  </a:cubicBezTo>
                  <a:cubicBezTo>
                    <a:pt x="90" y="1137"/>
                    <a:pt x="84" y="1129"/>
                    <a:pt x="84" y="1120"/>
                  </a:cubicBezTo>
                  <a:close/>
                  <a:moveTo>
                    <a:pt x="93" y="1174"/>
                  </a:moveTo>
                  <a:cubicBezTo>
                    <a:pt x="89" y="1174"/>
                    <a:pt x="84" y="1180"/>
                    <a:pt x="84" y="1180"/>
                  </a:cubicBezTo>
                  <a:lnTo>
                    <a:pt x="96" y="1180"/>
                  </a:lnTo>
                  <a:cubicBezTo>
                    <a:pt x="96" y="1176"/>
                    <a:pt x="94" y="1174"/>
                    <a:pt x="93" y="1174"/>
                  </a:cubicBezTo>
                  <a:close/>
                  <a:moveTo>
                    <a:pt x="179" y="1275"/>
                  </a:moveTo>
                  <a:cubicBezTo>
                    <a:pt x="175" y="1275"/>
                    <a:pt x="174" y="1276"/>
                    <a:pt x="174" y="1278"/>
                  </a:cubicBezTo>
                  <a:lnTo>
                    <a:pt x="174" y="1278"/>
                  </a:lnTo>
                  <a:cubicBezTo>
                    <a:pt x="175" y="1277"/>
                    <a:pt x="177" y="1276"/>
                    <a:pt x="179" y="1275"/>
                  </a:cubicBezTo>
                  <a:close/>
                  <a:moveTo>
                    <a:pt x="174" y="1278"/>
                  </a:moveTo>
                  <a:cubicBezTo>
                    <a:pt x="159" y="1287"/>
                    <a:pt x="179" y="1287"/>
                    <a:pt x="179" y="1287"/>
                  </a:cubicBezTo>
                  <a:cubicBezTo>
                    <a:pt x="179" y="1287"/>
                    <a:pt x="173" y="1281"/>
                    <a:pt x="174" y="1278"/>
                  </a:cubicBezTo>
                  <a:close/>
                  <a:moveTo>
                    <a:pt x="193" y="1348"/>
                  </a:moveTo>
                  <a:cubicBezTo>
                    <a:pt x="191" y="1348"/>
                    <a:pt x="183" y="1358"/>
                    <a:pt x="191" y="1358"/>
                  </a:cubicBezTo>
                  <a:cubicBezTo>
                    <a:pt x="195" y="1350"/>
                    <a:pt x="195" y="1348"/>
                    <a:pt x="193" y="1348"/>
                  </a:cubicBezTo>
                  <a:close/>
                  <a:moveTo>
                    <a:pt x="179" y="1120"/>
                  </a:moveTo>
                  <a:cubicBezTo>
                    <a:pt x="179" y="1124"/>
                    <a:pt x="179" y="1128"/>
                    <a:pt x="179" y="1132"/>
                  </a:cubicBezTo>
                  <a:cubicBezTo>
                    <a:pt x="167" y="1144"/>
                    <a:pt x="167" y="1144"/>
                    <a:pt x="167" y="1144"/>
                  </a:cubicBezTo>
                  <a:cubicBezTo>
                    <a:pt x="179" y="1156"/>
                    <a:pt x="179" y="1168"/>
                    <a:pt x="179" y="1180"/>
                  </a:cubicBezTo>
                  <a:cubicBezTo>
                    <a:pt x="167" y="1180"/>
                    <a:pt x="167" y="1180"/>
                    <a:pt x="179" y="1192"/>
                  </a:cubicBezTo>
                  <a:lnTo>
                    <a:pt x="155" y="1192"/>
                  </a:lnTo>
                  <a:lnTo>
                    <a:pt x="155" y="1203"/>
                  </a:lnTo>
                  <a:lnTo>
                    <a:pt x="191" y="1203"/>
                  </a:lnTo>
                  <a:cubicBezTo>
                    <a:pt x="179" y="1203"/>
                    <a:pt x="179" y="1203"/>
                    <a:pt x="167" y="1215"/>
                  </a:cubicBezTo>
                  <a:cubicBezTo>
                    <a:pt x="167" y="1215"/>
                    <a:pt x="167" y="1227"/>
                    <a:pt x="167" y="1227"/>
                  </a:cubicBezTo>
                  <a:lnTo>
                    <a:pt x="155" y="1227"/>
                  </a:lnTo>
                  <a:cubicBezTo>
                    <a:pt x="155" y="1239"/>
                    <a:pt x="155" y="1239"/>
                    <a:pt x="155" y="1251"/>
                  </a:cubicBezTo>
                  <a:lnTo>
                    <a:pt x="179" y="1251"/>
                  </a:lnTo>
                  <a:cubicBezTo>
                    <a:pt x="179" y="1263"/>
                    <a:pt x="179" y="1263"/>
                    <a:pt x="179" y="1275"/>
                  </a:cubicBezTo>
                  <a:cubicBezTo>
                    <a:pt x="191" y="1287"/>
                    <a:pt x="191" y="1287"/>
                    <a:pt x="191" y="1299"/>
                  </a:cubicBezTo>
                  <a:cubicBezTo>
                    <a:pt x="191" y="1311"/>
                    <a:pt x="179" y="1311"/>
                    <a:pt x="179" y="1311"/>
                  </a:cubicBezTo>
                  <a:cubicBezTo>
                    <a:pt x="191" y="1311"/>
                    <a:pt x="179" y="1323"/>
                    <a:pt x="191" y="1323"/>
                  </a:cubicBezTo>
                  <a:cubicBezTo>
                    <a:pt x="191" y="1334"/>
                    <a:pt x="191" y="1334"/>
                    <a:pt x="191" y="1334"/>
                  </a:cubicBezTo>
                  <a:lnTo>
                    <a:pt x="191" y="1346"/>
                  </a:lnTo>
                  <a:cubicBezTo>
                    <a:pt x="191" y="1346"/>
                    <a:pt x="202" y="1323"/>
                    <a:pt x="203" y="1323"/>
                  </a:cubicBezTo>
                  <a:lnTo>
                    <a:pt x="203" y="1323"/>
                  </a:lnTo>
                  <a:cubicBezTo>
                    <a:pt x="202" y="1323"/>
                    <a:pt x="191" y="1346"/>
                    <a:pt x="203" y="1346"/>
                  </a:cubicBezTo>
                  <a:cubicBezTo>
                    <a:pt x="215" y="1346"/>
                    <a:pt x="215" y="1346"/>
                    <a:pt x="215" y="1358"/>
                  </a:cubicBezTo>
                  <a:lnTo>
                    <a:pt x="215" y="1370"/>
                  </a:lnTo>
                  <a:cubicBezTo>
                    <a:pt x="215" y="1370"/>
                    <a:pt x="215" y="1382"/>
                    <a:pt x="227" y="1382"/>
                  </a:cubicBezTo>
                  <a:cubicBezTo>
                    <a:pt x="227" y="1382"/>
                    <a:pt x="238" y="1382"/>
                    <a:pt x="227" y="1394"/>
                  </a:cubicBezTo>
                  <a:cubicBezTo>
                    <a:pt x="215" y="1406"/>
                    <a:pt x="215" y="1406"/>
                    <a:pt x="227" y="1406"/>
                  </a:cubicBezTo>
                  <a:cubicBezTo>
                    <a:pt x="238" y="1406"/>
                    <a:pt x="227" y="1418"/>
                    <a:pt x="227" y="1418"/>
                  </a:cubicBezTo>
                  <a:lnTo>
                    <a:pt x="250" y="1418"/>
                  </a:lnTo>
                  <a:cubicBezTo>
                    <a:pt x="250" y="1418"/>
                    <a:pt x="243" y="1433"/>
                    <a:pt x="246" y="1433"/>
                  </a:cubicBezTo>
                  <a:cubicBezTo>
                    <a:pt x="247" y="1433"/>
                    <a:pt x="248" y="1432"/>
                    <a:pt x="250" y="1430"/>
                  </a:cubicBezTo>
                  <a:cubicBezTo>
                    <a:pt x="262" y="1430"/>
                    <a:pt x="274" y="1418"/>
                    <a:pt x="286" y="1418"/>
                  </a:cubicBezTo>
                  <a:lnTo>
                    <a:pt x="286" y="1418"/>
                  </a:lnTo>
                  <a:cubicBezTo>
                    <a:pt x="286" y="1430"/>
                    <a:pt x="262" y="1442"/>
                    <a:pt x="262" y="1442"/>
                  </a:cubicBezTo>
                  <a:cubicBezTo>
                    <a:pt x="262" y="1442"/>
                    <a:pt x="262" y="1454"/>
                    <a:pt x="262" y="1454"/>
                  </a:cubicBezTo>
                  <a:lnTo>
                    <a:pt x="286" y="1454"/>
                  </a:lnTo>
                  <a:cubicBezTo>
                    <a:pt x="286" y="1454"/>
                    <a:pt x="286" y="1454"/>
                    <a:pt x="286" y="1465"/>
                  </a:cubicBezTo>
                  <a:cubicBezTo>
                    <a:pt x="286" y="1477"/>
                    <a:pt x="286" y="1477"/>
                    <a:pt x="286" y="1477"/>
                  </a:cubicBezTo>
                  <a:cubicBezTo>
                    <a:pt x="286" y="1477"/>
                    <a:pt x="291" y="1472"/>
                    <a:pt x="295" y="1472"/>
                  </a:cubicBezTo>
                  <a:cubicBezTo>
                    <a:pt x="297" y="1472"/>
                    <a:pt x="298" y="1473"/>
                    <a:pt x="298" y="1477"/>
                  </a:cubicBezTo>
                  <a:cubicBezTo>
                    <a:pt x="298" y="1477"/>
                    <a:pt x="298" y="1484"/>
                    <a:pt x="298" y="1489"/>
                  </a:cubicBezTo>
                  <a:cubicBezTo>
                    <a:pt x="302" y="1485"/>
                    <a:pt x="306" y="1484"/>
                    <a:pt x="309" y="1484"/>
                  </a:cubicBezTo>
                  <a:cubicBezTo>
                    <a:pt x="317" y="1484"/>
                    <a:pt x="322" y="1489"/>
                    <a:pt x="322" y="1489"/>
                  </a:cubicBezTo>
                  <a:lnTo>
                    <a:pt x="334" y="1501"/>
                  </a:lnTo>
                  <a:lnTo>
                    <a:pt x="334" y="1525"/>
                  </a:lnTo>
                  <a:lnTo>
                    <a:pt x="369" y="1525"/>
                  </a:lnTo>
                  <a:cubicBezTo>
                    <a:pt x="358" y="1513"/>
                    <a:pt x="358" y="1501"/>
                    <a:pt x="358" y="1501"/>
                  </a:cubicBezTo>
                  <a:cubicBezTo>
                    <a:pt x="358" y="1501"/>
                    <a:pt x="358" y="1494"/>
                    <a:pt x="358" y="1489"/>
                  </a:cubicBezTo>
                  <a:cubicBezTo>
                    <a:pt x="346" y="1489"/>
                    <a:pt x="334" y="1477"/>
                    <a:pt x="334" y="1465"/>
                  </a:cubicBezTo>
                  <a:cubicBezTo>
                    <a:pt x="334" y="1465"/>
                    <a:pt x="334" y="1465"/>
                    <a:pt x="334" y="1465"/>
                  </a:cubicBezTo>
                  <a:cubicBezTo>
                    <a:pt x="334" y="1465"/>
                    <a:pt x="334" y="1462"/>
                    <a:pt x="334" y="1454"/>
                  </a:cubicBezTo>
                  <a:cubicBezTo>
                    <a:pt x="334" y="1450"/>
                    <a:pt x="332" y="1448"/>
                    <a:pt x="331" y="1448"/>
                  </a:cubicBezTo>
                  <a:cubicBezTo>
                    <a:pt x="327" y="1448"/>
                    <a:pt x="322" y="1454"/>
                    <a:pt x="322" y="1454"/>
                  </a:cubicBezTo>
                  <a:lnTo>
                    <a:pt x="322" y="1442"/>
                  </a:lnTo>
                  <a:cubicBezTo>
                    <a:pt x="322" y="1448"/>
                    <a:pt x="319" y="1451"/>
                    <a:pt x="316" y="1451"/>
                  </a:cubicBezTo>
                  <a:cubicBezTo>
                    <a:pt x="313" y="1451"/>
                    <a:pt x="310" y="1448"/>
                    <a:pt x="310" y="1442"/>
                  </a:cubicBezTo>
                  <a:cubicBezTo>
                    <a:pt x="310" y="1442"/>
                    <a:pt x="310" y="1430"/>
                    <a:pt x="310" y="1430"/>
                  </a:cubicBezTo>
                  <a:lnTo>
                    <a:pt x="298" y="1430"/>
                  </a:lnTo>
                  <a:cubicBezTo>
                    <a:pt x="298" y="1430"/>
                    <a:pt x="298" y="1418"/>
                    <a:pt x="298" y="1418"/>
                  </a:cubicBezTo>
                  <a:lnTo>
                    <a:pt x="286" y="1418"/>
                  </a:lnTo>
                  <a:lnTo>
                    <a:pt x="286" y="1406"/>
                  </a:lnTo>
                  <a:lnTo>
                    <a:pt x="286" y="1394"/>
                  </a:lnTo>
                  <a:lnTo>
                    <a:pt x="262" y="1394"/>
                  </a:lnTo>
                  <a:cubicBezTo>
                    <a:pt x="250" y="1382"/>
                    <a:pt x="274" y="1382"/>
                    <a:pt x="274" y="1382"/>
                  </a:cubicBezTo>
                  <a:lnTo>
                    <a:pt x="250" y="1382"/>
                  </a:lnTo>
                  <a:cubicBezTo>
                    <a:pt x="250" y="1370"/>
                    <a:pt x="238" y="1370"/>
                    <a:pt x="238" y="1358"/>
                  </a:cubicBezTo>
                  <a:cubicBezTo>
                    <a:pt x="238" y="1358"/>
                    <a:pt x="238" y="1346"/>
                    <a:pt x="238" y="1346"/>
                  </a:cubicBezTo>
                  <a:cubicBezTo>
                    <a:pt x="238" y="1334"/>
                    <a:pt x="203" y="1299"/>
                    <a:pt x="215" y="1299"/>
                  </a:cubicBezTo>
                  <a:cubicBezTo>
                    <a:pt x="215" y="1287"/>
                    <a:pt x="227" y="1275"/>
                    <a:pt x="227" y="1275"/>
                  </a:cubicBezTo>
                  <a:cubicBezTo>
                    <a:pt x="227" y="1263"/>
                    <a:pt x="238" y="1263"/>
                    <a:pt x="227" y="1251"/>
                  </a:cubicBezTo>
                  <a:cubicBezTo>
                    <a:pt x="227" y="1251"/>
                    <a:pt x="215" y="1239"/>
                    <a:pt x="215" y="1239"/>
                  </a:cubicBezTo>
                  <a:cubicBezTo>
                    <a:pt x="215" y="1227"/>
                    <a:pt x="215" y="1227"/>
                    <a:pt x="215" y="1215"/>
                  </a:cubicBezTo>
                  <a:cubicBezTo>
                    <a:pt x="203" y="1215"/>
                    <a:pt x="203" y="1203"/>
                    <a:pt x="203" y="1203"/>
                  </a:cubicBezTo>
                  <a:cubicBezTo>
                    <a:pt x="211" y="1195"/>
                    <a:pt x="196" y="1175"/>
                    <a:pt x="195" y="1164"/>
                  </a:cubicBezTo>
                  <a:lnTo>
                    <a:pt x="195" y="1164"/>
                  </a:lnTo>
                  <a:cubicBezTo>
                    <a:pt x="195" y="1165"/>
                    <a:pt x="196" y="1165"/>
                    <a:pt x="197" y="1165"/>
                  </a:cubicBezTo>
                  <a:cubicBezTo>
                    <a:pt x="200" y="1165"/>
                    <a:pt x="203" y="1162"/>
                    <a:pt x="203" y="1156"/>
                  </a:cubicBezTo>
                  <a:cubicBezTo>
                    <a:pt x="195" y="1156"/>
                    <a:pt x="194" y="1159"/>
                    <a:pt x="195" y="1164"/>
                  </a:cubicBezTo>
                  <a:lnTo>
                    <a:pt x="195" y="1164"/>
                  </a:lnTo>
                  <a:cubicBezTo>
                    <a:pt x="192" y="1163"/>
                    <a:pt x="191" y="1160"/>
                    <a:pt x="191" y="1156"/>
                  </a:cubicBezTo>
                  <a:cubicBezTo>
                    <a:pt x="179" y="1144"/>
                    <a:pt x="191" y="1144"/>
                    <a:pt x="191" y="1144"/>
                  </a:cubicBezTo>
                  <a:lnTo>
                    <a:pt x="179" y="1144"/>
                  </a:lnTo>
                  <a:cubicBezTo>
                    <a:pt x="185" y="1138"/>
                    <a:pt x="191" y="1138"/>
                    <a:pt x="194" y="1138"/>
                  </a:cubicBezTo>
                  <a:cubicBezTo>
                    <a:pt x="197" y="1138"/>
                    <a:pt x="197" y="1138"/>
                    <a:pt x="191" y="1132"/>
                  </a:cubicBezTo>
                  <a:cubicBezTo>
                    <a:pt x="191" y="1132"/>
                    <a:pt x="179" y="1132"/>
                    <a:pt x="179" y="1120"/>
                  </a:cubicBezTo>
                  <a:close/>
                  <a:moveTo>
                    <a:pt x="369" y="1525"/>
                  </a:moveTo>
                  <a:cubicBezTo>
                    <a:pt x="358" y="1537"/>
                    <a:pt x="358" y="1537"/>
                    <a:pt x="369" y="1537"/>
                  </a:cubicBezTo>
                  <a:lnTo>
                    <a:pt x="393" y="1537"/>
                  </a:lnTo>
                  <a:lnTo>
                    <a:pt x="381" y="1525"/>
                  </a:lnTo>
                  <a:close/>
                  <a:moveTo>
                    <a:pt x="393" y="1537"/>
                  </a:moveTo>
                  <a:cubicBezTo>
                    <a:pt x="393" y="1537"/>
                    <a:pt x="405" y="1549"/>
                    <a:pt x="405" y="1549"/>
                  </a:cubicBezTo>
                  <a:cubicBezTo>
                    <a:pt x="417" y="1537"/>
                    <a:pt x="405" y="1537"/>
                    <a:pt x="405" y="1537"/>
                  </a:cubicBezTo>
                  <a:close/>
                  <a:moveTo>
                    <a:pt x="417" y="1549"/>
                  </a:moveTo>
                  <a:lnTo>
                    <a:pt x="417" y="1549"/>
                  </a:lnTo>
                  <a:cubicBezTo>
                    <a:pt x="414" y="1552"/>
                    <a:pt x="413" y="1555"/>
                    <a:pt x="412" y="1557"/>
                  </a:cubicBezTo>
                  <a:lnTo>
                    <a:pt x="412" y="1557"/>
                  </a:lnTo>
                  <a:cubicBezTo>
                    <a:pt x="418" y="1554"/>
                    <a:pt x="423" y="1549"/>
                    <a:pt x="417" y="1549"/>
                  </a:cubicBezTo>
                  <a:close/>
                  <a:moveTo>
                    <a:pt x="405" y="1549"/>
                  </a:moveTo>
                  <a:cubicBezTo>
                    <a:pt x="405" y="1549"/>
                    <a:pt x="393" y="1549"/>
                    <a:pt x="393" y="1561"/>
                  </a:cubicBezTo>
                  <a:cubicBezTo>
                    <a:pt x="393" y="1563"/>
                    <a:pt x="394" y="1564"/>
                    <a:pt x="394" y="1564"/>
                  </a:cubicBezTo>
                  <a:cubicBezTo>
                    <a:pt x="396" y="1564"/>
                    <a:pt x="398" y="1561"/>
                    <a:pt x="400" y="1558"/>
                  </a:cubicBezTo>
                  <a:lnTo>
                    <a:pt x="400" y="1558"/>
                  </a:lnTo>
                  <a:cubicBezTo>
                    <a:pt x="400" y="1560"/>
                    <a:pt x="402" y="1561"/>
                    <a:pt x="405" y="1561"/>
                  </a:cubicBezTo>
                  <a:cubicBezTo>
                    <a:pt x="405" y="1561"/>
                    <a:pt x="408" y="1561"/>
                    <a:pt x="412" y="1559"/>
                  </a:cubicBezTo>
                  <a:lnTo>
                    <a:pt x="412" y="1559"/>
                  </a:lnTo>
                  <a:cubicBezTo>
                    <a:pt x="412" y="1563"/>
                    <a:pt x="415" y="1566"/>
                    <a:pt x="419" y="1566"/>
                  </a:cubicBezTo>
                  <a:cubicBezTo>
                    <a:pt x="421" y="1566"/>
                    <a:pt x="423" y="1565"/>
                    <a:pt x="425" y="1564"/>
                  </a:cubicBezTo>
                  <a:lnTo>
                    <a:pt x="425" y="1564"/>
                  </a:lnTo>
                  <a:cubicBezTo>
                    <a:pt x="423" y="1569"/>
                    <a:pt x="422" y="1573"/>
                    <a:pt x="429" y="1573"/>
                  </a:cubicBezTo>
                  <a:cubicBezTo>
                    <a:pt x="429" y="1573"/>
                    <a:pt x="429" y="1561"/>
                    <a:pt x="429" y="1561"/>
                  </a:cubicBezTo>
                  <a:cubicBezTo>
                    <a:pt x="428" y="1562"/>
                    <a:pt x="426" y="1563"/>
                    <a:pt x="425" y="1564"/>
                  </a:cubicBezTo>
                  <a:lnTo>
                    <a:pt x="425" y="1564"/>
                  </a:lnTo>
                  <a:cubicBezTo>
                    <a:pt x="427" y="1560"/>
                    <a:pt x="429" y="1554"/>
                    <a:pt x="429" y="1549"/>
                  </a:cubicBezTo>
                  <a:lnTo>
                    <a:pt x="429" y="1549"/>
                  </a:lnTo>
                  <a:cubicBezTo>
                    <a:pt x="423" y="1555"/>
                    <a:pt x="417" y="1558"/>
                    <a:pt x="412" y="1559"/>
                  </a:cubicBezTo>
                  <a:lnTo>
                    <a:pt x="412" y="1559"/>
                  </a:lnTo>
                  <a:cubicBezTo>
                    <a:pt x="412" y="1559"/>
                    <a:pt x="412" y="1558"/>
                    <a:pt x="412" y="1557"/>
                  </a:cubicBezTo>
                  <a:lnTo>
                    <a:pt x="412" y="1557"/>
                  </a:lnTo>
                  <a:cubicBezTo>
                    <a:pt x="410" y="1558"/>
                    <a:pt x="407" y="1559"/>
                    <a:pt x="406" y="1559"/>
                  </a:cubicBezTo>
                  <a:cubicBezTo>
                    <a:pt x="403" y="1559"/>
                    <a:pt x="401" y="1557"/>
                    <a:pt x="405" y="1549"/>
                  </a:cubicBezTo>
                  <a:lnTo>
                    <a:pt x="405" y="1549"/>
                  </a:lnTo>
                  <a:cubicBezTo>
                    <a:pt x="405" y="1549"/>
                    <a:pt x="403" y="1554"/>
                    <a:pt x="400" y="1558"/>
                  </a:cubicBezTo>
                  <a:lnTo>
                    <a:pt x="400" y="1558"/>
                  </a:lnTo>
                  <a:cubicBezTo>
                    <a:pt x="399" y="1555"/>
                    <a:pt x="405" y="1549"/>
                    <a:pt x="405" y="1549"/>
                  </a:cubicBezTo>
                  <a:lnTo>
                    <a:pt x="405" y="1549"/>
                  </a:lnTo>
                  <a:cubicBezTo>
                    <a:pt x="405" y="1549"/>
                    <a:pt x="405" y="1549"/>
                    <a:pt x="405" y="1549"/>
                  </a:cubicBezTo>
                  <a:close/>
                  <a:moveTo>
                    <a:pt x="832" y="142"/>
                  </a:moveTo>
                  <a:cubicBezTo>
                    <a:pt x="830" y="142"/>
                    <a:pt x="827" y="146"/>
                    <a:pt x="822" y="156"/>
                  </a:cubicBezTo>
                  <a:lnTo>
                    <a:pt x="810" y="180"/>
                  </a:lnTo>
                  <a:cubicBezTo>
                    <a:pt x="810" y="191"/>
                    <a:pt x="822" y="191"/>
                    <a:pt x="810" y="203"/>
                  </a:cubicBezTo>
                  <a:cubicBezTo>
                    <a:pt x="810" y="203"/>
                    <a:pt x="815" y="198"/>
                    <a:pt x="822" y="198"/>
                  </a:cubicBezTo>
                  <a:cubicBezTo>
                    <a:pt x="826" y="198"/>
                    <a:pt x="830" y="199"/>
                    <a:pt x="834" y="203"/>
                  </a:cubicBezTo>
                  <a:cubicBezTo>
                    <a:pt x="834" y="215"/>
                    <a:pt x="834" y="215"/>
                    <a:pt x="834" y="215"/>
                  </a:cubicBezTo>
                  <a:cubicBezTo>
                    <a:pt x="834" y="215"/>
                    <a:pt x="858" y="215"/>
                    <a:pt x="846" y="227"/>
                  </a:cubicBezTo>
                  <a:cubicBezTo>
                    <a:pt x="846" y="230"/>
                    <a:pt x="847" y="231"/>
                    <a:pt x="848" y="231"/>
                  </a:cubicBezTo>
                  <a:cubicBezTo>
                    <a:pt x="854" y="231"/>
                    <a:pt x="870" y="215"/>
                    <a:pt x="870" y="215"/>
                  </a:cubicBezTo>
                  <a:lnTo>
                    <a:pt x="870" y="227"/>
                  </a:lnTo>
                  <a:lnTo>
                    <a:pt x="870" y="239"/>
                  </a:lnTo>
                  <a:cubicBezTo>
                    <a:pt x="870" y="239"/>
                    <a:pt x="858" y="239"/>
                    <a:pt x="858" y="251"/>
                  </a:cubicBezTo>
                  <a:lnTo>
                    <a:pt x="870" y="251"/>
                  </a:lnTo>
                  <a:cubicBezTo>
                    <a:pt x="870" y="251"/>
                    <a:pt x="870" y="263"/>
                    <a:pt x="870" y="263"/>
                  </a:cubicBezTo>
                  <a:cubicBezTo>
                    <a:pt x="870" y="265"/>
                    <a:pt x="871" y="266"/>
                    <a:pt x="872" y="266"/>
                  </a:cubicBezTo>
                  <a:cubicBezTo>
                    <a:pt x="877" y="266"/>
                    <a:pt x="886" y="259"/>
                    <a:pt x="891" y="259"/>
                  </a:cubicBezTo>
                  <a:cubicBezTo>
                    <a:pt x="892" y="259"/>
                    <a:pt x="893" y="260"/>
                    <a:pt x="893" y="263"/>
                  </a:cubicBezTo>
                  <a:cubicBezTo>
                    <a:pt x="881" y="287"/>
                    <a:pt x="893" y="287"/>
                    <a:pt x="893" y="287"/>
                  </a:cubicBezTo>
                  <a:lnTo>
                    <a:pt x="905" y="287"/>
                  </a:lnTo>
                  <a:cubicBezTo>
                    <a:pt x="893" y="287"/>
                    <a:pt x="905" y="299"/>
                    <a:pt x="917" y="299"/>
                  </a:cubicBezTo>
                  <a:cubicBezTo>
                    <a:pt x="917" y="299"/>
                    <a:pt x="917" y="311"/>
                    <a:pt x="917" y="311"/>
                  </a:cubicBezTo>
                  <a:cubicBezTo>
                    <a:pt x="917" y="314"/>
                    <a:pt x="918" y="316"/>
                    <a:pt x="920" y="316"/>
                  </a:cubicBezTo>
                  <a:cubicBezTo>
                    <a:pt x="924" y="316"/>
                    <a:pt x="929" y="311"/>
                    <a:pt x="929" y="311"/>
                  </a:cubicBezTo>
                  <a:lnTo>
                    <a:pt x="929" y="311"/>
                  </a:lnTo>
                  <a:cubicBezTo>
                    <a:pt x="941" y="311"/>
                    <a:pt x="917" y="322"/>
                    <a:pt x="929" y="322"/>
                  </a:cubicBezTo>
                  <a:lnTo>
                    <a:pt x="941" y="322"/>
                  </a:lnTo>
                  <a:cubicBezTo>
                    <a:pt x="941" y="322"/>
                    <a:pt x="929" y="322"/>
                    <a:pt x="929" y="334"/>
                  </a:cubicBezTo>
                  <a:cubicBezTo>
                    <a:pt x="929" y="346"/>
                    <a:pt x="941" y="358"/>
                    <a:pt x="941" y="370"/>
                  </a:cubicBezTo>
                  <a:lnTo>
                    <a:pt x="929" y="382"/>
                  </a:lnTo>
                  <a:cubicBezTo>
                    <a:pt x="929" y="382"/>
                    <a:pt x="940" y="377"/>
                    <a:pt x="943" y="377"/>
                  </a:cubicBezTo>
                  <a:lnTo>
                    <a:pt x="943" y="377"/>
                  </a:lnTo>
                  <a:cubicBezTo>
                    <a:pt x="945" y="377"/>
                    <a:pt x="945" y="378"/>
                    <a:pt x="941" y="382"/>
                  </a:cubicBezTo>
                  <a:cubicBezTo>
                    <a:pt x="941" y="382"/>
                    <a:pt x="977" y="406"/>
                    <a:pt x="965" y="406"/>
                  </a:cubicBezTo>
                  <a:lnTo>
                    <a:pt x="989" y="406"/>
                  </a:lnTo>
                  <a:cubicBezTo>
                    <a:pt x="977" y="406"/>
                    <a:pt x="977" y="418"/>
                    <a:pt x="977" y="418"/>
                  </a:cubicBezTo>
                  <a:cubicBezTo>
                    <a:pt x="977" y="418"/>
                    <a:pt x="977" y="430"/>
                    <a:pt x="965" y="430"/>
                  </a:cubicBezTo>
                  <a:cubicBezTo>
                    <a:pt x="961" y="434"/>
                    <a:pt x="962" y="435"/>
                    <a:pt x="966" y="435"/>
                  </a:cubicBezTo>
                  <a:cubicBezTo>
                    <a:pt x="968" y="435"/>
                    <a:pt x="972" y="434"/>
                    <a:pt x="976" y="433"/>
                  </a:cubicBezTo>
                  <a:lnTo>
                    <a:pt x="976" y="433"/>
                  </a:lnTo>
                  <a:cubicBezTo>
                    <a:pt x="973" y="435"/>
                    <a:pt x="969" y="438"/>
                    <a:pt x="965" y="441"/>
                  </a:cubicBezTo>
                  <a:cubicBezTo>
                    <a:pt x="965" y="447"/>
                    <a:pt x="968" y="450"/>
                    <a:pt x="972" y="450"/>
                  </a:cubicBezTo>
                  <a:cubicBezTo>
                    <a:pt x="974" y="450"/>
                    <a:pt x="976" y="450"/>
                    <a:pt x="978" y="449"/>
                  </a:cubicBezTo>
                  <a:lnTo>
                    <a:pt x="978" y="449"/>
                  </a:lnTo>
                  <a:cubicBezTo>
                    <a:pt x="977" y="450"/>
                    <a:pt x="977" y="452"/>
                    <a:pt x="977" y="453"/>
                  </a:cubicBezTo>
                  <a:lnTo>
                    <a:pt x="1012" y="453"/>
                  </a:lnTo>
                  <a:cubicBezTo>
                    <a:pt x="1012" y="453"/>
                    <a:pt x="1008" y="458"/>
                    <a:pt x="1007" y="461"/>
                  </a:cubicBezTo>
                  <a:lnTo>
                    <a:pt x="1007" y="461"/>
                  </a:lnTo>
                  <a:cubicBezTo>
                    <a:pt x="1006" y="461"/>
                    <a:pt x="1005" y="460"/>
                    <a:pt x="1004" y="460"/>
                  </a:cubicBezTo>
                  <a:cubicBezTo>
                    <a:pt x="1002" y="460"/>
                    <a:pt x="1000" y="461"/>
                    <a:pt x="1000" y="465"/>
                  </a:cubicBezTo>
                  <a:cubicBezTo>
                    <a:pt x="1000" y="477"/>
                    <a:pt x="1012" y="477"/>
                    <a:pt x="1012" y="477"/>
                  </a:cubicBezTo>
                  <a:cubicBezTo>
                    <a:pt x="1000" y="477"/>
                    <a:pt x="1012" y="513"/>
                    <a:pt x="1012" y="525"/>
                  </a:cubicBezTo>
                  <a:lnTo>
                    <a:pt x="1036" y="525"/>
                  </a:lnTo>
                  <a:cubicBezTo>
                    <a:pt x="1024" y="525"/>
                    <a:pt x="1012" y="549"/>
                    <a:pt x="1024" y="561"/>
                  </a:cubicBezTo>
                  <a:cubicBezTo>
                    <a:pt x="1024" y="561"/>
                    <a:pt x="1024" y="572"/>
                    <a:pt x="1024" y="572"/>
                  </a:cubicBezTo>
                  <a:cubicBezTo>
                    <a:pt x="1036" y="572"/>
                    <a:pt x="1036" y="572"/>
                    <a:pt x="1048" y="584"/>
                  </a:cubicBezTo>
                  <a:cubicBezTo>
                    <a:pt x="1048" y="587"/>
                    <a:pt x="1047" y="588"/>
                    <a:pt x="1045" y="588"/>
                  </a:cubicBezTo>
                  <a:cubicBezTo>
                    <a:pt x="1041" y="588"/>
                    <a:pt x="1032" y="581"/>
                    <a:pt x="1027" y="581"/>
                  </a:cubicBezTo>
                  <a:cubicBezTo>
                    <a:pt x="1025" y="581"/>
                    <a:pt x="1024" y="582"/>
                    <a:pt x="1024" y="584"/>
                  </a:cubicBezTo>
                  <a:lnTo>
                    <a:pt x="1024" y="608"/>
                  </a:lnTo>
                  <a:cubicBezTo>
                    <a:pt x="1024" y="620"/>
                    <a:pt x="1024" y="620"/>
                    <a:pt x="1048" y="620"/>
                  </a:cubicBezTo>
                  <a:lnTo>
                    <a:pt x="1024" y="620"/>
                  </a:lnTo>
                  <a:lnTo>
                    <a:pt x="1024" y="632"/>
                  </a:lnTo>
                  <a:cubicBezTo>
                    <a:pt x="1024" y="636"/>
                    <a:pt x="1026" y="637"/>
                    <a:pt x="1027" y="637"/>
                  </a:cubicBezTo>
                  <a:cubicBezTo>
                    <a:pt x="1031" y="637"/>
                    <a:pt x="1036" y="632"/>
                    <a:pt x="1036" y="632"/>
                  </a:cubicBezTo>
                  <a:cubicBezTo>
                    <a:pt x="1048" y="632"/>
                    <a:pt x="1036" y="632"/>
                    <a:pt x="1036" y="644"/>
                  </a:cubicBezTo>
                  <a:cubicBezTo>
                    <a:pt x="1036" y="644"/>
                    <a:pt x="1036" y="644"/>
                    <a:pt x="1036" y="656"/>
                  </a:cubicBezTo>
                  <a:lnTo>
                    <a:pt x="1048" y="656"/>
                  </a:lnTo>
                  <a:lnTo>
                    <a:pt x="1060" y="668"/>
                  </a:lnTo>
                  <a:lnTo>
                    <a:pt x="1060" y="680"/>
                  </a:lnTo>
                  <a:cubicBezTo>
                    <a:pt x="1072" y="680"/>
                    <a:pt x="1072" y="680"/>
                    <a:pt x="1060" y="692"/>
                  </a:cubicBezTo>
                  <a:lnTo>
                    <a:pt x="1048" y="692"/>
                  </a:lnTo>
                  <a:cubicBezTo>
                    <a:pt x="1048" y="703"/>
                    <a:pt x="1048" y="703"/>
                    <a:pt x="1048" y="703"/>
                  </a:cubicBezTo>
                  <a:lnTo>
                    <a:pt x="1060" y="703"/>
                  </a:lnTo>
                  <a:cubicBezTo>
                    <a:pt x="1048" y="703"/>
                    <a:pt x="1060" y="715"/>
                    <a:pt x="1060" y="715"/>
                  </a:cubicBezTo>
                  <a:cubicBezTo>
                    <a:pt x="1048" y="715"/>
                    <a:pt x="1060" y="739"/>
                    <a:pt x="1060" y="739"/>
                  </a:cubicBezTo>
                  <a:lnTo>
                    <a:pt x="1060" y="751"/>
                  </a:lnTo>
                  <a:cubicBezTo>
                    <a:pt x="1060" y="751"/>
                    <a:pt x="1060" y="763"/>
                    <a:pt x="1060" y="763"/>
                  </a:cubicBezTo>
                  <a:lnTo>
                    <a:pt x="1060" y="787"/>
                  </a:lnTo>
                  <a:cubicBezTo>
                    <a:pt x="1060" y="787"/>
                    <a:pt x="1060" y="799"/>
                    <a:pt x="1072" y="799"/>
                  </a:cubicBezTo>
                  <a:cubicBezTo>
                    <a:pt x="1072" y="799"/>
                    <a:pt x="1072" y="811"/>
                    <a:pt x="1072" y="811"/>
                  </a:cubicBezTo>
                  <a:cubicBezTo>
                    <a:pt x="1072" y="811"/>
                    <a:pt x="1072" y="822"/>
                    <a:pt x="1072" y="822"/>
                  </a:cubicBezTo>
                  <a:lnTo>
                    <a:pt x="1060" y="822"/>
                  </a:lnTo>
                  <a:cubicBezTo>
                    <a:pt x="1060" y="822"/>
                    <a:pt x="1084" y="822"/>
                    <a:pt x="1084" y="834"/>
                  </a:cubicBezTo>
                  <a:cubicBezTo>
                    <a:pt x="1084" y="838"/>
                    <a:pt x="1081" y="840"/>
                    <a:pt x="1078" y="840"/>
                  </a:cubicBezTo>
                  <a:cubicBezTo>
                    <a:pt x="1071" y="840"/>
                    <a:pt x="1060" y="834"/>
                    <a:pt x="1060" y="834"/>
                  </a:cubicBezTo>
                  <a:lnTo>
                    <a:pt x="1060" y="834"/>
                  </a:lnTo>
                  <a:cubicBezTo>
                    <a:pt x="1060" y="834"/>
                    <a:pt x="1072" y="858"/>
                    <a:pt x="1072" y="858"/>
                  </a:cubicBezTo>
                  <a:cubicBezTo>
                    <a:pt x="1080" y="867"/>
                    <a:pt x="1077" y="875"/>
                    <a:pt x="1074" y="875"/>
                  </a:cubicBezTo>
                  <a:cubicBezTo>
                    <a:pt x="1073" y="875"/>
                    <a:pt x="1072" y="874"/>
                    <a:pt x="1072" y="870"/>
                  </a:cubicBezTo>
                  <a:cubicBezTo>
                    <a:pt x="1072" y="870"/>
                    <a:pt x="1072" y="865"/>
                    <a:pt x="1068" y="865"/>
                  </a:cubicBezTo>
                  <a:cubicBezTo>
                    <a:pt x="1067" y="865"/>
                    <a:pt x="1064" y="866"/>
                    <a:pt x="1060" y="870"/>
                  </a:cubicBezTo>
                  <a:cubicBezTo>
                    <a:pt x="1048" y="882"/>
                    <a:pt x="1060" y="882"/>
                    <a:pt x="1060" y="882"/>
                  </a:cubicBezTo>
                  <a:lnTo>
                    <a:pt x="1084" y="882"/>
                  </a:lnTo>
                  <a:cubicBezTo>
                    <a:pt x="1084" y="882"/>
                    <a:pt x="1048" y="894"/>
                    <a:pt x="1060" y="894"/>
                  </a:cubicBezTo>
                  <a:lnTo>
                    <a:pt x="1072" y="894"/>
                  </a:lnTo>
                  <a:lnTo>
                    <a:pt x="1084" y="906"/>
                  </a:lnTo>
                  <a:cubicBezTo>
                    <a:pt x="1088" y="910"/>
                    <a:pt x="1088" y="911"/>
                    <a:pt x="1086" y="911"/>
                  </a:cubicBezTo>
                  <a:cubicBezTo>
                    <a:pt x="1082" y="911"/>
                    <a:pt x="1072" y="906"/>
                    <a:pt x="1072" y="906"/>
                  </a:cubicBezTo>
                  <a:lnTo>
                    <a:pt x="1072" y="906"/>
                  </a:lnTo>
                  <a:cubicBezTo>
                    <a:pt x="1060" y="906"/>
                    <a:pt x="1072" y="918"/>
                    <a:pt x="1084" y="918"/>
                  </a:cubicBezTo>
                  <a:lnTo>
                    <a:pt x="1084" y="930"/>
                  </a:lnTo>
                  <a:lnTo>
                    <a:pt x="1060" y="930"/>
                  </a:lnTo>
                  <a:cubicBezTo>
                    <a:pt x="1060" y="930"/>
                    <a:pt x="1060" y="930"/>
                    <a:pt x="1060" y="942"/>
                  </a:cubicBezTo>
                  <a:cubicBezTo>
                    <a:pt x="1060" y="942"/>
                    <a:pt x="1084" y="953"/>
                    <a:pt x="1060" y="953"/>
                  </a:cubicBezTo>
                  <a:cubicBezTo>
                    <a:pt x="1036" y="953"/>
                    <a:pt x="1060" y="953"/>
                    <a:pt x="1060" y="965"/>
                  </a:cubicBezTo>
                  <a:cubicBezTo>
                    <a:pt x="1060" y="977"/>
                    <a:pt x="1048" y="977"/>
                    <a:pt x="1048" y="977"/>
                  </a:cubicBezTo>
                  <a:lnTo>
                    <a:pt x="1060" y="989"/>
                  </a:lnTo>
                  <a:lnTo>
                    <a:pt x="1048" y="989"/>
                  </a:lnTo>
                  <a:cubicBezTo>
                    <a:pt x="1048" y="989"/>
                    <a:pt x="1048" y="989"/>
                    <a:pt x="1048" y="1001"/>
                  </a:cubicBezTo>
                  <a:lnTo>
                    <a:pt x="1048" y="1013"/>
                  </a:lnTo>
                  <a:cubicBezTo>
                    <a:pt x="1048" y="1019"/>
                    <a:pt x="1051" y="1019"/>
                    <a:pt x="1054" y="1019"/>
                  </a:cubicBezTo>
                  <a:cubicBezTo>
                    <a:pt x="1057" y="1019"/>
                    <a:pt x="1060" y="1019"/>
                    <a:pt x="1060" y="1025"/>
                  </a:cubicBezTo>
                  <a:lnTo>
                    <a:pt x="1048" y="1025"/>
                  </a:lnTo>
                  <a:lnTo>
                    <a:pt x="1048" y="1037"/>
                  </a:lnTo>
                  <a:lnTo>
                    <a:pt x="1048" y="1049"/>
                  </a:lnTo>
                  <a:lnTo>
                    <a:pt x="1024" y="1049"/>
                  </a:lnTo>
                  <a:cubicBezTo>
                    <a:pt x="1036" y="1049"/>
                    <a:pt x="1024" y="1061"/>
                    <a:pt x="1024" y="1061"/>
                  </a:cubicBezTo>
                  <a:cubicBezTo>
                    <a:pt x="1024" y="1065"/>
                    <a:pt x="1024" y="1066"/>
                    <a:pt x="1024" y="1066"/>
                  </a:cubicBezTo>
                  <a:cubicBezTo>
                    <a:pt x="1023" y="1066"/>
                    <a:pt x="1020" y="1061"/>
                    <a:pt x="1012" y="1061"/>
                  </a:cubicBezTo>
                  <a:cubicBezTo>
                    <a:pt x="1012" y="1084"/>
                    <a:pt x="1000" y="1096"/>
                    <a:pt x="1000" y="1108"/>
                  </a:cubicBezTo>
                  <a:lnTo>
                    <a:pt x="1000" y="1120"/>
                  </a:lnTo>
                  <a:lnTo>
                    <a:pt x="1000" y="1144"/>
                  </a:lnTo>
                  <a:lnTo>
                    <a:pt x="1000" y="1192"/>
                  </a:lnTo>
                  <a:cubicBezTo>
                    <a:pt x="1000" y="1192"/>
                    <a:pt x="1000" y="1192"/>
                    <a:pt x="1000" y="1203"/>
                  </a:cubicBezTo>
                  <a:lnTo>
                    <a:pt x="1000" y="1215"/>
                  </a:lnTo>
                  <a:cubicBezTo>
                    <a:pt x="1000" y="1215"/>
                    <a:pt x="989" y="1227"/>
                    <a:pt x="989" y="1227"/>
                  </a:cubicBezTo>
                  <a:lnTo>
                    <a:pt x="989" y="1239"/>
                  </a:lnTo>
                  <a:cubicBezTo>
                    <a:pt x="1000" y="1251"/>
                    <a:pt x="1000" y="1251"/>
                    <a:pt x="1012" y="1251"/>
                  </a:cubicBezTo>
                  <a:lnTo>
                    <a:pt x="989" y="1251"/>
                  </a:lnTo>
                  <a:cubicBezTo>
                    <a:pt x="977" y="1251"/>
                    <a:pt x="977" y="1251"/>
                    <a:pt x="977" y="1263"/>
                  </a:cubicBezTo>
                  <a:cubicBezTo>
                    <a:pt x="977" y="1263"/>
                    <a:pt x="965" y="1275"/>
                    <a:pt x="965" y="1275"/>
                  </a:cubicBezTo>
                  <a:lnTo>
                    <a:pt x="965" y="1287"/>
                  </a:lnTo>
                  <a:cubicBezTo>
                    <a:pt x="965" y="1299"/>
                    <a:pt x="953" y="1299"/>
                    <a:pt x="941" y="1311"/>
                  </a:cubicBezTo>
                  <a:cubicBezTo>
                    <a:pt x="941" y="1311"/>
                    <a:pt x="941" y="1323"/>
                    <a:pt x="941" y="1323"/>
                  </a:cubicBezTo>
                  <a:cubicBezTo>
                    <a:pt x="941" y="1327"/>
                    <a:pt x="940" y="1328"/>
                    <a:pt x="938" y="1328"/>
                  </a:cubicBezTo>
                  <a:cubicBezTo>
                    <a:pt x="934" y="1328"/>
                    <a:pt x="929" y="1323"/>
                    <a:pt x="929" y="1323"/>
                  </a:cubicBezTo>
                  <a:cubicBezTo>
                    <a:pt x="929" y="1323"/>
                    <a:pt x="929" y="1334"/>
                    <a:pt x="929" y="1334"/>
                  </a:cubicBezTo>
                  <a:lnTo>
                    <a:pt x="917" y="1334"/>
                  </a:lnTo>
                  <a:cubicBezTo>
                    <a:pt x="905" y="1334"/>
                    <a:pt x="905" y="1346"/>
                    <a:pt x="905" y="1358"/>
                  </a:cubicBezTo>
                  <a:cubicBezTo>
                    <a:pt x="905" y="1358"/>
                    <a:pt x="893" y="1370"/>
                    <a:pt x="881" y="1370"/>
                  </a:cubicBezTo>
                  <a:cubicBezTo>
                    <a:pt x="881" y="1373"/>
                    <a:pt x="881" y="1378"/>
                    <a:pt x="881" y="1382"/>
                  </a:cubicBezTo>
                  <a:cubicBezTo>
                    <a:pt x="881" y="1394"/>
                    <a:pt x="870" y="1406"/>
                    <a:pt x="858" y="1418"/>
                  </a:cubicBezTo>
                  <a:cubicBezTo>
                    <a:pt x="858" y="1430"/>
                    <a:pt x="858" y="1430"/>
                    <a:pt x="858" y="1442"/>
                  </a:cubicBezTo>
                  <a:cubicBezTo>
                    <a:pt x="858" y="1442"/>
                    <a:pt x="846" y="1430"/>
                    <a:pt x="846" y="1430"/>
                  </a:cubicBezTo>
                  <a:cubicBezTo>
                    <a:pt x="834" y="1430"/>
                    <a:pt x="834" y="1430"/>
                    <a:pt x="822" y="1442"/>
                  </a:cubicBezTo>
                  <a:lnTo>
                    <a:pt x="810" y="1454"/>
                  </a:lnTo>
                  <a:cubicBezTo>
                    <a:pt x="810" y="1454"/>
                    <a:pt x="822" y="1477"/>
                    <a:pt x="834" y="1489"/>
                  </a:cubicBezTo>
                  <a:cubicBezTo>
                    <a:pt x="834" y="1493"/>
                    <a:pt x="832" y="1494"/>
                    <a:pt x="829" y="1494"/>
                  </a:cubicBezTo>
                  <a:cubicBezTo>
                    <a:pt x="822" y="1494"/>
                    <a:pt x="810" y="1486"/>
                    <a:pt x="810" y="1477"/>
                  </a:cubicBezTo>
                  <a:cubicBezTo>
                    <a:pt x="810" y="1465"/>
                    <a:pt x="810" y="1465"/>
                    <a:pt x="798" y="1465"/>
                  </a:cubicBezTo>
                  <a:cubicBezTo>
                    <a:pt x="786" y="1465"/>
                    <a:pt x="798" y="1465"/>
                    <a:pt x="798" y="1477"/>
                  </a:cubicBezTo>
                  <a:cubicBezTo>
                    <a:pt x="798" y="1477"/>
                    <a:pt x="774" y="1477"/>
                    <a:pt x="774" y="1465"/>
                  </a:cubicBezTo>
                  <a:cubicBezTo>
                    <a:pt x="774" y="1470"/>
                    <a:pt x="774" y="1477"/>
                    <a:pt x="774" y="1477"/>
                  </a:cubicBezTo>
                  <a:cubicBezTo>
                    <a:pt x="774" y="1477"/>
                    <a:pt x="762" y="1477"/>
                    <a:pt x="762" y="1489"/>
                  </a:cubicBezTo>
                  <a:lnTo>
                    <a:pt x="762" y="1501"/>
                  </a:lnTo>
                  <a:lnTo>
                    <a:pt x="739" y="1501"/>
                  </a:lnTo>
                  <a:cubicBezTo>
                    <a:pt x="727" y="1501"/>
                    <a:pt x="739" y="1513"/>
                    <a:pt x="739" y="1513"/>
                  </a:cubicBezTo>
                  <a:lnTo>
                    <a:pt x="739" y="1525"/>
                  </a:lnTo>
                  <a:cubicBezTo>
                    <a:pt x="750" y="1525"/>
                    <a:pt x="750" y="1537"/>
                    <a:pt x="750" y="1537"/>
                  </a:cubicBezTo>
                  <a:lnTo>
                    <a:pt x="762" y="1573"/>
                  </a:lnTo>
                  <a:lnTo>
                    <a:pt x="786" y="1573"/>
                  </a:lnTo>
                  <a:cubicBezTo>
                    <a:pt x="786" y="1561"/>
                    <a:pt x="798" y="1561"/>
                    <a:pt x="786" y="1549"/>
                  </a:cubicBezTo>
                  <a:cubicBezTo>
                    <a:pt x="778" y="1540"/>
                    <a:pt x="781" y="1532"/>
                    <a:pt x="784" y="1532"/>
                  </a:cubicBezTo>
                  <a:lnTo>
                    <a:pt x="784" y="1532"/>
                  </a:lnTo>
                  <a:cubicBezTo>
                    <a:pt x="785" y="1532"/>
                    <a:pt x="786" y="1533"/>
                    <a:pt x="786" y="1537"/>
                  </a:cubicBezTo>
                  <a:cubicBezTo>
                    <a:pt x="786" y="1549"/>
                    <a:pt x="786" y="1549"/>
                    <a:pt x="798" y="1549"/>
                  </a:cubicBezTo>
                  <a:cubicBezTo>
                    <a:pt x="798" y="1549"/>
                    <a:pt x="806" y="1534"/>
                    <a:pt x="815" y="1534"/>
                  </a:cubicBezTo>
                  <a:cubicBezTo>
                    <a:pt x="817" y="1534"/>
                    <a:pt x="820" y="1534"/>
                    <a:pt x="822" y="1537"/>
                  </a:cubicBezTo>
                  <a:cubicBezTo>
                    <a:pt x="824" y="1539"/>
                    <a:pt x="825" y="1539"/>
                    <a:pt x="826" y="1539"/>
                  </a:cubicBezTo>
                  <a:cubicBezTo>
                    <a:pt x="829" y="1539"/>
                    <a:pt x="826" y="1528"/>
                    <a:pt x="824" y="1520"/>
                  </a:cubicBezTo>
                  <a:lnTo>
                    <a:pt x="824" y="1520"/>
                  </a:lnTo>
                  <a:cubicBezTo>
                    <a:pt x="828" y="1525"/>
                    <a:pt x="834" y="1525"/>
                    <a:pt x="834" y="1525"/>
                  </a:cubicBezTo>
                  <a:cubicBezTo>
                    <a:pt x="834" y="1525"/>
                    <a:pt x="834" y="1513"/>
                    <a:pt x="834" y="1513"/>
                  </a:cubicBezTo>
                  <a:lnTo>
                    <a:pt x="846" y="1525"/>
                  </a:lnTo>
                  <a:cubicBezTo>
                    <a:pt x="846" y="1513"/>
                    <a:pt x="846" y="1513"/>
                    <a:pt x="858" y="1513"/>
                  </a:cubicBezTo>
                  <a:lnTo>
                    <a:pt x="893" y="1513"/>
                  </a:lnTo>
                  <a:cubicBezTo>
                    <a:pt x="893" y="1513"/>
                    <a:pt x="905" y="1513"/>
                    <a:pt x="905" y="1501"/>
                  </a:cubicBezTo>
                  <a:cubicBezTo>
                    <a:pt x="905" y="1489"/>
                    <a:pt x="893" y="1489"/>
                    <a:pt x="905" y="1489"/>
                  </a:cubicBezTo>
                  <a:cubicBezTo>
                    <a:pt x="881" y="1489"/>
                    <a:pt x="905" y="1477"/>
                    <a:pt x="905" y="1477"/>
                  </a:cubicBezTo>
                  <a:lnTo>
                    <a:pt x="917" y="1477"/>
                  </a:lnTo>
                  <a:cubicBezTo>
                    <a:pt x="917" y="1465"/>
                    <a:pt x="917" y="1454"/>
                    <a:pt x="917" y="1454"/>
                  </a:cubicBezTo>
                  <a:cubicBezTo>
                    <a:pt x="929" y="1454"/>
                    <a:pt x="929" y="1442"/>
                    <a:pt x="929" y="1442"/>
                  </a:cubicBezTo>
                  <a:lnTo>
                    <a:pt x="941" y="1442"/>
                  </a:lnTo>
                  <a:cubicBezTo>
                    <a:pt x="953" y="1442"/>
                    <a:pt x="953" y="1430"/>
                    <a:pt x="953" y="1430"/>
                  </a:cubicBezTo>
                  <a:lnTo>
                    <a:pt x="953" y="1418"/>
                  </a:lnTo>
                  <a:cubicBezTo>
                    <a:pt x="965" y="1418"/>
                    <a:pt x="965" y="1418"/>
                    <a:pt x="977" y="1406"/>
                  </a:cubicBezTo>
                  <a:cubicBezTo>
                    <a:pt x="977" y="1406"/>
                    <a:pt x="977" y="1406"/>
                    <a:pt x="965" y="1394"/>
                  </a:cubicBezTo>
                  <a:cubicBezTo>
                    <a:pt x="953" y="1394"/>
                    <a:pt x="977" y="1394"/>
                    <a:pt x="977" y="1382"/>
                  </a:cubicBezTo>
                  <a:lnTo>
                    <a:pt x="989" y="1382"/>
                  </a:lnTo>
                  <a:cubicBezTo>
                    <a:pt x="989" y="1382"/>
                    <a:pt x="989" y="1382"/>
                    <a:pt x="989" y="1370"/>
                  </a:cubicBezTo>
                  <a:cubicBezTo>
                    <a:pt x="989" y="1358"/>
                    <a:pt x="989" y="1358"/>
                    <a:pt x="1000" y="1358"/>
                  </a:cubicBezTo>
                  <a:cubicBezTo>
                    <a:pt x="1000" y="1358"/>
                    <a:pt x="1000" y="1346"/>
                    <a:pt x="1000" y="1346"/>
                  </a:cubicBezTo>
                  <a:cubicBezTo>
                    <a:pt x="1000" y="1346"/>
                    <a:pt x="1012" y="1334"/>
                    <a:pt x="1000" y="1323"/>
                  </a:cubicBezTo>
                  <a:cubicBezTo>
                    <a:pt x="989" y="1323"/>
                    <a:pt x="989" y="1311"/>
                    <a:pt x="1000" y="1311"/>
                  </a:cubicBezTo>
                  <a:cubicBezTo>
                    <a:pt x="1000" y="1311"/>
                    <a:pt x="1012" y="1299"/>
                    <a:pt x="1012" y="1287"/>
                  </a:cubicBezTo>
                  <a:cubicBezTo>
                    <a:pt x="1008" y="1283"/>
                    <a:pt x="1007" y="1282"/>
                    <a:pt x="1008" y="1282"/>
                  </a:cubicBezTo>
                  <a:lnTo>
                    <a:pt x="1008" y="1282"/>
                  </a:lnTo>
                  <a:cubicBezTo>
                    <a:pt x="1008" y="1282"/>
                    <a:pt x="1016" y="1287"/>
                    <a:pt x="1024" y="1287"/>
                  </a:cubicBezTo>
                  <a:cubicBezTo>
                    <a:pt x="1024" y="1287"/>
                    <a:pt x="1024" y="1287"/>
                    <a:pt x="1024" y="1275"/>
                  </a:cubicBezTo>
                  <a:cubicBezTo>
                    <a:pt x="1024" y="1275"/>
                    <a:pt x="1024" y="1263"/>
                    <a:pt x="1024" y="1263"/>
                  </a:cubicBezTo>
                  <a:lnTo>
                    <a:pt x="1024" y="1251"/>
                  </a:lnTo>
                  <a:cubicBezTo>
                    <a:pt x="1024" y="1239"/>
                    <a:pt x="1036" y="1239"/>
                    <a:pt x="1024" y="1227"/>
                  </a:cubicBezTo>
                  <a:lnTo>
                    <a:pt x="1024" y="1227"/>
                  </a:lnTo>
                  <a:cubicBezTo>
                    <a:pt x="1026" y="1229"/>
                    <a:pt x="1028" y="1230"/>
                    <a:pt x="1029" y="1230"/>
                  </a:cubicBezTo>
                  <a:cubicBezTo>
                    <a:pt x="1039" y="1230"/>
                    <a:pt x="1046" y="1203"/>
                    <a:pt x="1036" y="1203"/>
                  </a:cubicBezTo>
                  <a:cubicBezTo>
                    <a:pt x="1036" y="1192"/>
                    <a:pt x="1072" y="1203"/>
                    <a:pt x="1048" y="1180"/>
                  </a:cubicBezTo>
                  <a:cubicBezTo>
                    <a:pt x="1036" y="1168"/>
                    <a:pt x="1036" y="1168"/>
                    <a:pt x="1048" y="1168"/>
                  </a:cubicBezTo>
                  <a:cubicBezTo>
                    <a:pt x="1048" y="1168"/>
                    <a:pt x="1048" y="1156"/>
                    <a:pt x="1048" y="1156"/>
                  </a:cubicBezTo>
                  <a:lnTo>
                    <a:pt x="1048" y="1144"/>
                  </a:lnTo>
                  <a:cubicBezTo>
                    <a:pt x="1048" y="1132"/>
                    <a:pt x="1060" y="1132"/>
                    <a:pt x="1060" y="1120"/>
                  </a:cubicBezTo>
                  <a:lnTo>
                    <a:pt x="1060" y="1120"/>
                  </a:lnTo>
                  <a:cubicBezTo>
                    <a:pt x="1054" y="1126"/>
                    <a:pt x="1048" y="1129"/>
                    <a:pt x="1044" y="1129"/>
                  </a:cubicBezTo>
                  <a:cubicBezTo>
                    <a:pt x="1039" y="1129"/>
                    <a:pt x="1036" y="1126"/>
                    <a:pt x="1036" y="1120"/>
                  </a:cubicBezTo>
                  <a:lnTo>
                    <a:pt x="1048" y="1120"/>
                  </a:lnTo>
                  <a:cubicBezTo>
                    <a:pt x="1048" y="1116"/>
                    <a:pt x="1049" y="1115"/>
                    <a:pt x="1051" y="1115"/>
                  </a:cubicBezTo>
                  <a:cubicBezTo>
                    <a:pt x="1052" y="1115"/>
                    <a:pt x="1054" y="1115"/>
                    <a:pt x="1055" y="1116"/>
                  </a:cubicBezTo>
                  <a:lnTo>
                    <a:pt x="1055" y="1116"/>
                  </a:lnTo>
                  <a:cubicBezTo>
                    <a:pt x="1055" y="1114"/>
                    <a:pt x="1056" y="1112"/>
                    <a:pt x="1060" y="1108"/>
                  </a:cubicBezTo>
                  <a:cubicBezTo>
                    <a:pt x="1072" y="1096"/>
                    <a:pt x="1072" y="1096"/>
                    <a:pt x="1072" y="1096"/>
                  </a:cubicBezTo>
                  <a:cubicBezTo>
                    <a:pt x="1084" y="1084"/>
                    <a:pt x="1072" y="1061"/>
                    <a:pt x="1072" y="1061"/>
                  </a:cubicBezTo>
                  <a:lnTo>
                    <a:pt x="1096" y="1061"/>
                  </a:lnTo>
                  <a:cubicBezTo>
                    <a:pt x="1096" y="1061"/>
                    <a:pt x="1072" y="1061"/>
                    <a:pt x="1084" y="1049"/>
                  </a:cubicBezTo>
                  <a:cubicBezTo>
                    <a:pt x="1084" y="1043"/>
                    <a:pt x="1087" y="1043"/>
                    <a:pt x="1088" y="1043"/>
                  </a:cubicBezTo>
                  <a:cubicBezTo>
                    <a:pt x="1090" y="1043"/>
                    <a:pt x="1090" y="1043"/>
                    <a:pt x="1084" y="1037"/>
                  </a:cubicBezTo>
                  <a:lnTo>
                    <a:pt x="1096" y="1037"/>
                  </a:lnTo>
                  <a:cubicBezTo>
                    <a:pt x="1096" y="1037"/>
                    <a:pt x="1096" y="1037"/>
                    <a:pt x="1096" y="1025"/>
                  </a:cubicBezTo>
                  <a:cubicBezTo>
                    <a:pt x="1096" y="1025"/>
                    <a:pt x="1096" y="1013"/>
                    <a:pt x="1096" y="1013"/>
                  </a:cubicBezTo>
                  <a:cubicBezTo>
                    <a:pt x="1096" y="1007"/>
                    <a:pt x="1096" y="1004"/>
                    <a:pt x="1094" y="1004"/>
                  </a:cubicBezTo>
                  <a:cubicBezTo>
                    <a:pt x="1093" y="1004"/>
                    <a:pt x="1090" y="1007"/>
                    <a:pt x="1084" y="1013"/>
                  </a:cubicBezTo>
                  <a:cubicBezTo>
                    <a:pt x="1072" y="1013"/>
                    <a:pt x="1084" y="1001"/>
                    <a:pt x="1096" y="989"/>
                  </a:cubicBezTo>
                  <a:cubicBezTo>
                    <a:pt x="1108" y="989"/>
                    <a:pt x="1108" y="989"/>
                    <a:pt x="1108" y="977"/>
                  </a:cubicBezTo>
                  <a:cubicBezTo>
                    <a:pt x="1096" y="977"/>
                    <a:pt x="1108" y="977"/>
                    <a:pt x="1108" y="965"/>
                  </a:cubicBezTo>
                  <a:lnTo>
                    <a:pt x="1108" y="942"/>
                  </a:lnTo>
                  <a:cubicBezTo>
                    <a:pt x="1108" y="942"/>
                    <a:pt x="1096" y="930"/>
                    <a:pt x="1108" y="930"/>
                  </a:cubicBezTo>
                  <a:cubicBezTo>
                    <a:pt x="1108" y="930"/>
                    <a:pt x="1108" y="918"/>
                    <a:pt x="1108" y="918"/>
                  </a:cubicBezTo>
                  <a:lnTo>
                    <a:pt x="1096" y="918"/>
                  </a:lnTo>
                  <a:cubicBezTo>
                    <a:pt x="1096" y="918"/>
                    <a:pt x="1096" y="918"/>
                    <a:pt x="1096" y="906"/>
                  </a:cubicBezTo>
                  <a:lnTo>
                    <a:pt x="1108" y="906"/>
                  </a:lnTo>
                  <a:cubicBezTo>
                    <a:pt x="1108" y="894"/>
                    <a:pt x="1108" y="894"/>
                    <a:pt x="1108" y="882"/>
                  </a:cubicBezTo>
                  <a:cubicBezTo>
                    <a:pt x="1108" y="882"/>
                    <a:pt x="1120" y="882"/>
                    <a:pt x="1108" y="870"/>
                  </a:cubicBezTo>
                  <a:lnTo>
                    <a:pt x="1096" y="870"/>
                  </a:lnTo>
                  <a:cubicBezTo>
                    <a:pt x="1102" y="864"/>
                    <a:pt x="1105" y="864"/>
                    <a:pt x="1106" y="864"/>
                  </a:cubicBezTo>
                  <a:cubicBezTo>
                    <a:pt x="1108" y="864"/>
                    <a:pt x="1108" y="864"/>
                    <a:pt x="1108" y="858"/>
                  </a:cubicBezTo>
                  <a:cubicBezTo>
                    <a:pt x="1108" y="846"/>
                    <a:pt x="1108" y="846"/>
                    <a:pt x="1108" y="834"/>
                  </a:cubicBezTo>
                  <a:lnTo>
                    <a:pt x="1096" y="834"/>
                  </a:lnTo>
                  <a:cubicBezTo>
                    <a:pt x="1096" y="834"/>
                    <a:pt x="1108" y="822"/>
                    <a:pt x="1108" y="822"/>
                  </a:cubicBezTo>
                  <a:cubicBezTo>
                    <a:pt x="1104" y="819"/>
                    <a:pt x="1100" y="817"/>
                    <a:pt x="1096" y="817"/>
                  </a:cubicBezTo>
                  <a:cubicBezTo>
                    <a:pt x="1089" y="817"/>
                    <a:pt x="1084" y="822"/>
                    <a:pt x="1084" y="822"/>
                  </a:cubicBezTo>
                  <a:cubicBezTo>
                    <a:pt x="1084" y="811"/>
                    <a:pt x="1084" y="811"/>
                    <a:pt x="1084" y="811"/>
                  </a:cubicBezTo>
                  <a:cubicBezTo>
                    <a:pt x="1084" y="811"/>
                    <a:pt x="1108" y="787"/>
                    <a:pt x="1096" y="787"/>
                  </a:cubicBezTo>
                  <a:cubicBezTo>
                    <a:pt x="1096" y="787"/>
                    <a:pt x="1072" y="775"/>
                    <a:pt x="1072" y="763"/>
                  </a:cubicBezTo>
                  <a:cubicBezTo>
                    <a:pt x="1072" y="763"/>
                    <a:pt x="1084" y="751"/>
                    <a:pt x="1084" y="751"/>
                  </a:cubicBezTo>
                  <a:cubicBezTo>
                    <a:pt x="1084" y="751"/>
                    <a:pt x="1084" y="751"/>
                    <a:pt x="1084" y="739"/>
                  </a:cubicBezTo>
                  <a:cubicBezTo>
                    <a:pt x="1084" y="727"/>
                    <a:pt x="1084" y="727"/>
                    <a:pt x="1084" y="715"/>
                  </a:cubicBezTo>
                  <a:cubicBezTo>
                    <a:pt x="1096" y="703"/>
                    <a:pt x="1096" y="703"/>
                    <a:pt x="1084" y="692"/>
                  </a:cubicBezTo>
                  <a:cubicBezTo>
                    <a:pt x="1084" y="692"/>
                    <a:pt x="1072" y="692"/>
                    <a:pt x="1072" y="680"/>
                  </a:cubicBezTo>
                  <a:cubicBezTo>
                    <a:pt x="1084" y="680"/>
                    <a:pt x="1096" y="680"/>
                    <a:pt x="1084" y="668"/>
                  </a:cubicBezTo>
                  <a:cubicBezTo>
                    <a:pt x="1078" y="662"/>
                    <a:pt x="1072" y="662"/>
                    <a:pt x="1069" y="662"/>
                  </a:cubicBezTo>
                  <a:cubicBezTo>
                    <a:pt x="1066" y="662"/>
                    <a:pt x="1066" y="662"/>
                    <a:pt x="1072" y="656"/>
                  </a:cubicBezTo>
                  <a:cubicBezTo>
                    <a:pt x="1084" y="644"/>
                    <a:pt x="1084" y="644"/>
                    <a:pt x="1084" y="632"/>
                  </a:cubicBezTo>
                  <a:cubicBezTo>
                    <a:pt x="1084" y="620"/>
                    <a:pt x="1096" y="620"/>
                    <a:pt x="1084" y="620"/>
                  </a:cubicBezTo>
                  <a:lnTo>
                    <a:pt x="1072" y="620"/>
                  </a:lnTo>
                  <a:cubicBezTo>
                    <a:pt x="1060" y="620"/>
                    <a:pt x="1084" y="596"/>
                    <a:pt x="1084" y="596"/>
                  </a:cubicBezTo>
                  <a:lnTo>
                    <a:pt x="1084" y="596"/>
                  </a:lnTo>
                  <a:cubicBezTo>
                    <a:pt x="1084" y="596"/>
                    <a:pt x="1073" y="602"/>
                    <a:pt x="1070" y="602"/>
                  </a:cubicBezTo>
                  <a:cubicBezTo>
                    <a:pt x="1068" y="602"/>
                    <a:pt x="1068" y="600"/>
                    <a:pt x="1072" y="596"/>
                  </a:cubicBezTo>
                  <a:cubicBezTo>
                    <a:pt x="1072" y="590"/>
                    <a:pt x="1072" y="590"/>
                    <a:pt x="1072" y="590"/>
                  </a:cubicBezTo>
                  <a:cubicBezTo>
                    <a:pt x="1072" y="590"/>
                    <a:pt x="1072" y="590"/>
                    <a:pt x="1072" y="584"/>
                  </a:cubicBezTo>
                  <a:cubicBezTo>
                    <a:pt x="1062" y="584"/>
                    <a:pt x="1068" y="569"/>
                    <a:pt x="1059" y="569"/>
                  </a:cubicBezTo>
                  <a:cubicBezTo>
                    <a:pt x="1057" y="569"/>
                    <a:pt x="1055" y="570"/>
                    <a:pt x="1052" y="571"/>
                  </a:cubicBezTo>
                  <a:lnTo>
                    <a:pt x="1052" y="571"/>
                  </a:lnTo>
                  <a:cubicBezTo>
                    <a:pt x="1056" y="565"/>
                    <a:pt x="1048" y="549"/>
                    <a:pt x="1048" y="549"/>
                  </a:cubicBezTo>
                  <a:cubicBezTo>
                    <a:pt x="1048" y="549"/>
                    <a:pt x="1048" y="537"/>
                    <a:pt x="1048" y="537"/>
                  </a:cubicBezTo>
                  <a:lnTo>
                    <a:pt x="1203" y="537"/>
                  </a:lnTo>
                  <a:cubicBezTo>
                    <a:pt x="1203" y="537"/>
                    <a:pt x="1203" y="537"/>
                    <a:pt x="1203" y="525"/>
                  </a:cubicBezTo>
                  <a:cubicBezTo>
                    <a:pt x="1203" y="521"/>
                    <a:pt x="1202" y="520"/>
                    <a:pt x="1200" y="520"/>
                  </a:cubicBezTo>
                  <a:cubicBezTo>
                    <a:pt x="1196" y="520"/>
                    <a:pt x="1191" y="525"/>
                    <a:pt x="1191" y="525"/>
                  </a:cubicBezTo>
                  <a:cubicBezTo>
                    <a:pt x="1191" y="525"/>
                    <a:pt x="1191" y="513"/>
                    <a:pt x="1179" y="513"/>
                  </a:cubicBezTo>
                  <a:cubicBezTo>
                    <a:pt x="1167" y="501"/>
                    <a:pt x="1179" y="501"/>
                    <a:pt x="1179" y="501"/>
                  </a:cubicBezTo>
                  <a:cubicBezTo>
                    <a:pt x="1179" y="501"/>
                    <a:pt x="1179" y="500"/>
                    <a:pt x="1179" y="500"/>
                  </a:cubicBezTo>
                  <a:lnTo>
                    <a:pt x="1179" y="500"/>
                  </a:lnTo>
                  <a:cubicBezTo>
                    <a:pt x="1185" y="498"/>
                    <a:pt x="1187" y="492"/>
                    <a:pt x="1179" y="477"/>
                  </a:cubicBezTo>
                  <a:cubicBezTo>
                    <a:pt x="1179" y="477"/>
                    <a:pt x="1179" y="453"/>
                    <a:pt x="1167" y="453"/>
                  </a:cubicBezTo>
                  <a:cubicBezTo>
                    <a:pt x="1159" y="453"/>
                    <a:pt x="1157" y="459"/>
                    <a:pt x="1156" y="459"/>
                  </a:cubicBezTo>
                  <a:cubicBezTo>
                    <a:pt x="1155" y="459"/>
                    <a:pt x="1155" y="457"/>
                    <a:pt x="1155" y="453"/>
                  </a:cubicBezTo>
                  <a:lnTo>
                    <a:pt x="1155" y="441"/>
                  </a:lnTo>
                  <a:cubicBezTo>
                    <a:pt x="1167" y="430"/>
                    <a:pt x="1167" y="418"/>
                    <a:pt x="1155" y="418"/>
                  </a:cubicBezTo>
                  <a:cubicBezTo>
                    <a:pt x="1155" y="418"/>
                    <a:pt x="1143" y="418"/>
                    <a:pt x="1143" y="406"/>
                  </a:cubicBezTo>
                  <a:cubicBezTo>
                    <a:pt x="1143" y="402"/>
                    <a:pt x="1142" y="400"/>
                    <a:pt x="1140" y="400"/>
                  </a:cubicBezTo>
                  <a:cubicBezTo>
                    <a:pt x="1137" y="400"/>
                    <a:pt x="1131" y="406"/>
                    <a:pt x="1131" y="406"/>
                  </a:cubicBezTo>
                  <a:cubicBezTo>
                    <a:pt x="1120" y="406"/>
                    <a:pt x="1143" y="382"/>
                    <a:pt x="1131" y="382"/>
                  </a:cubicBezTo>
                  <a:cubicBezTo>
                    <a:pt x="1108" y="382"/>
                    <a:pt x="1120" y="406"/>
                    <a:pt x="1108" y="406"/>
                  </a:cubicBezTo>
                  <a:lnTo>
                    <a:pt x="1108" y="394"/>
                  </a:lnTo>
                  <a:cubicBezTo>
                    <a:pt x="1108" y="387"/>
                    <a:pt x="1112" y="380"/>
                    <a:pt x="1117" y="375"/>
                  </a:cubicBezTo>
                  <a:lnTo>
                    <a:pt x="1117" y="375"/>
                  </a:lnTo>
                  <a:cubicBezTo>
                    <a:pt x="1117" y="375"/>
                    <a:pt x="1117" y="375"/>
                    <a:pt x="1117" y="375"/>
                  </a:cubicBezTo>
                  <a:cubicBezTo>
                    <a:pt x="1113" y="375"/>
                    <a:pt x="1116" y="370"/>
                    <a:pt x="1108" y="370"/>
                  </a:cubicBezTo>
                  <a:cubicBezTo>
                    <a:pt x="1096" y="370"/>
                    <a:pt x="1108" y="370"/>
                    <a:pt x="1108" y="358"/>
                  </a:cubicBezTo>
                  <a:lnTo>
                    <a:pt x="1108" y="346"/>
                  </a:lnTo>
                  <a:lnTo>
                    <a:pt x="1084" y="358"/>
                  </a:lnTo>
                  <a:lnTo>
                    <a:pt x="1096" y="346"/>
                  </a:lnTo>
                  <a:cubicBezTo>
                    <a:pt x="1096" y="346"/>
                    <a:pt x="1072" y="346"/>
                    <a:pt x="1072" y="334"/>
                  </a:cubicBezTo>
                  <a:cubicBezTo>
                    <a:pt x="1082" y="325"/>
                    <a:pt x="1076" y="307"/>
                    <a:pt x="1067" y="307"/>
                  </a:cubicBezTo>
                  <a:cubicBezTo>
                    <a:pt x="1065" y="307"/>
                    <a:pt x="1062" y="308"/>
                    <a:pt x="1060" y="311"/>
                  </a:cubicBezTo>
                  <a:cubicBezTo>
                    <a:pt x="1060" y="311"/>
                    <a:pt x="1060" y="299"/>
                    <a:pt x="1048" y="299"/>
                  </a:cubicBezTo>
                  <a:cubicBezTo>
                    <a:pt x="1036" y="299"/>
                    <a:pt x="1048" y="287"/>
                    <a:pt x="1048" y="287"/>
                  </a:cubicBezTo>
                  <a:cubicBezTo>
                    <a:pt x="1048" y="283"/>
                    <a:pt x="1047" y="281"/>
                    <a:pt x="1045" y="281"/>
                  </a:cubicBezTo>
                  <a:cubicBezTo>
                    <a:pt x="1041" y="281"/>
                    <a:pt x="1036" y="287"/>
                    <a:pt x="1036" y="287"/>
                  </a:cubicBezTo>
                  <a:cubicBezTo>
                    <a:pt x="1036" y="287"/>
                    <a:pt x="1036" y="287"/>
                    <a:pt x="1036" y="275"/>
                  </a:cubicBezTo>
                  <a:cubicBezTo>
                    <a:pt x="1036" y="275"/>
                    <a:pt x="1026" y="285"/>
                    <a:pt x="1022" y="285"/>
                  </a:cubicBezTo>
                  <a:cubicBezTo>
                    <a:pt x="1020" y="285"/>
                    <a:pt x="1020" y="283"/>
                    <a:pt x="1024" y="275"/>
                  </a:cubicBezTo>
                  <a:cubicBezTo>
                    <a:pt x="1031" y="261"/>
                    <a:pt x="1030" y="255"/>
                    <a:pt x="1025" y="255"/>
                  </a:cubicBezTo>
                  <a:cubicBezTo>
                    <a:pt x="1022" y="255"/>
                    <a:pt x="1017" y="258"/>
                    <a:pt x="1012" y="263"/>
                  </a:cubicBezTo>
                  <a:cubicBezTo>
                    <a:pt x="1000" y="263"/>
                    <a:pt x="1000" y="263"/>
                    <a:pt x="1012" y="239"/>
                  </a:cubicBezTo>
                  <a:cubicBezTo>
                    <a:pt x="1018" y="233"/>
                    <a:pt x="1012" y="233"/>
                    <a:pt x="1006" y="233"/>
                  </a:cubicBezTo>
                  <a:cubicBezTo>
                    <a:pt x="1000" y="233"/>
                    <a:pt x="995" y="233"/>
                    <a:pt x="1000" y="227"/>
                  </a:cubicBezTo>
                  <a:cubicBezTo>
                    <a:pt x="1000" y="223"/>
                    <a:pt x="997" y="222"/>
                    <a:pt x="992" y="222"/>
                  </a:cubicBezTo>
                  <a:lnTo>
                    <a:pt x="992" y="222"/>
                  </a:lnTo>
                  <a:cubicBezTo>
                    <a:pt x="989" y="219"/>
                    <a:pt x="983" y="215"/>
                    <a:pt x="977" y="215"/>
                  </a:cubicBezTo>
                  <a:cubicBezTo>
                    <a:pt x="977" y="215"/>
                    <a:pt x="965" y="215"/>
                    <a:pt x="965" y="203"/>
                  </a:cubicBezTo>
                  <a:cubicBezTo>
                    <a:pt x="965" y="203"/>
                    <a:pt x="959" y="198"/>
                    <a:pt x="956" y="198"/>
                  </a:cubicBezTo>
                  <a:cubicBezTo>
                    <a:pt x="954" y="198"/>
                    <a:pt x="953" y="199"/>
                    <a:pt x="953" y="203"/>
                  </a:cubicBezTo>
                  <a:cubicBezTo>
                    <a:pt x="950" y="206"/>
                    <a:pt x="949" y="207"/>
                    <a:pt x="948" y="207"/>
                  </a:cubicBezTo>
                  <a:cubicBezTo>
                    <a:pt x="945" y="207"/>
                    <a:pt x="953" y="191"/>
                    <a:pt x="953" y="191"/>
                  </a:cubicBezTo>
                  <a:lnTo>
                    <a:pt x="941" y="191"/>
                  </a:lnTo>
                  <a:cubicBezTo>
                    <a:pt x="941" y="191"/>
                    <a:pt x="941" y="181"/>
                    <a:pt x="934" y="181"/>
                  </a:cubicBezTo>
                  <a:cubicBezTo>
                    <a:pt x="931" y="181"/>
                    <a:pt x="926" y="183"/>
                    <a:pt x="919" y="189"/>
                  </a:cubicBezTo>
                  <a:lnTo>
                    <a:pt x="919" y="189"/>
                  </a:lnTo>
                  <a:cubicBezTo>
                    <a:pt x="921" y="184"/>
                    <a:pt x="922" y="180"/>
                    <a:pt x="917" y="180"/>
                  </a:cubicBezTo>
                  <a:lnTo>
                    <a:pt x="905" y="180"/>
                  </a:lnTo>
                  <a:cubicBezTo>
                    <a:pt x="893" y="180"/>
                    <a:pt x="917" y="168"/>
                    <a:pt x="905" y="168"/>
                  </a:cubicBezTo>
                  <a:lnTo>
                    <a:pt x="893" y="168"/>
                  </a:lnTo>
                  <a:cubicBezTo>
                    <a:pt x="881" y="168"/>
                    <a:pt x="881" y="168"/>
                    <a:pt x="881" y="180"/>
                  </a:cubicBezTo>
                  <a:cubicBezTo>
                    <a:pt x="878" y="183"/>
                    <a:pt x="876" y="184"/>
                    <a:pt x="876" y="184"/>
                  </a:cubicBezTo>
                  <a:cubicBezTo>
                    <a:pt x="875" y="184"/>
                    <a:pt x="881" y="176"/>
                    <a:pt x="881" y="168"/>
                  </a:cubicBezTo>
                  <a:lnTo>
                    <a:pt x="881" y="168"/>
                  </a:lnTo>
                  <a:lnTo>
                    <a:pt x="870" y="180"/>
                  </a:lnTo>
                  <a:cubicBezTo>
                    <a:pt x="870" y="168"/>
                    <a:pt x="870" y="156"/>
                    <a:pt x="881" y="144"/>
                  </a:cubicBezTo>
                  <a:lnTo>
                    <a:pt x="881" y="144"/>
                  </a:lnTo>
                  <a:lnTo>
                    <a:pt x="858" y="156"/>
                  </a:lnTo>
                  <a:lnTo>
                    <a:pt x="846" y="156"/>
                  </a:lnTo>
                  <a:cubicBezTo>
                    <a:pt x="839" y="149"/>
                    <a:pt x="836" y="142"/>
                    <a:pt x="832" y="142"/>
                  </a:cubicBezTo>
                  <a:close/>
                  <a:moveTo>
                    <a:pt x="908" y="1556"/>
                  </a:moveTo>
                  <a:cubicBezTo>
                    <a:pt x="906" y="1556"/>
                    <a:pt x="905" y="1557"/>
                    <a:pt x="905" y="1561"/>
                  </a:cubicBezTo>
                  <a:lnTo>
                    <a:pt x="905" y="1573"/>
                  </a:lnTo>
                  <a:lnTo>
                    <a:pt x="917" y="1573"/>
                  </a:lnTo>
                  <a:cubicBezTo>
                    <a:pt x="917" y="1564"/>
                    <a:pt x="911" y="1556"/>
                    <a:pt x="908" y="1556"/>
                  </a:cubicBezTo>
                  <a:close/>
                  <a:moveTo>
                    <a:pt x="715" y="1513"/>
                  </a:moveTo>
                  <a:lnTo>
                    <a:pt x="679" y="1525"/>
                  </a:lnTo>
                  <a:cubicBezTo>
                    <a:pt x="679" y="1525"/>
                    <a:pt x="655" y="1525"/>
                    <a:pt x="667" y="1537"/>
                  </a:cubicBezTo>
                  <a:lnTo>
                    <a:pt x="596" y="1537"/>
                  </a:lnTo>
                  <a:lnTo>
                    <a:pt x="596" y="1549"/>
                  </a:lnTo>
                  <a:cubicBezTo>
                    <a:pt x="596" y="1556"/>
                    <a:pt x="605" y="1573"/>
                    <a:pt x="609" y="1573"/>
                  </a:cubicBezTo>
                  <a:cubicBezTo>
                    <a:pt x="611" y="1573"/>
                    <a:pt x="612" y="1567"/>
                    <a:pt x="608" y="1552"/>
                  </a:cubicBezTo>
                  <a:lnTo>
                    <a:pt x="608" y="1552"/>
                  </a:lnTo>
                  <a:cubicBezTo>
                    <a:pt x="612" y="1559"/>
                    <a:pt x="633" y="1551"/>
                    <a:pt x="643" y="1573"/>
                  </a:cubicBezTo>
                  <a:lnTo>
                    <a:pt x="655" y="1573"/>
                  </a:lnTo>
                  <a:cubicBezTo>
                    <a:pt x="667" y="1561"/>
                    <a:pt x="691" y="1561"/>
                    <a:pt x="703" y="1561"/>
                  </a:cubicBezTo>
                  <a:cubicBezTo>
                    <a:pt x="715" y="1561"/>
                    <a:pt x="750" y="1561"/>
                    <a:pt x="739" y="1537"/>
                  </a:cubicBezTo>
                  <a:lnTo>
                    <a:pt x="739" y="1525"/>
                  </a:lnTo>
                  <a:cubicBezTo>
                    <a:pt x="739" y="1525"/>
                    <a:pt x="739" y="1513"/>
                    <a:pt x="715" y="1513"/>
                  </a:cubicBezTo>
                  <a:close/>
                  <a:moveTo>
                    <a:pt x="429" y="1573"/>
                  </a:moveTo>
                  <a:lnTo>
                    <a:pt x="429" y="1584"/>
                  </a:lnTo>
                  <a:lnTo>
                    <a:pt x="441" y="1584"/>
                  </a:lnTo>
                  <a:lnTo>
                    <a:pt x="453" y="1596"/>
                  </a:lnTo>
                  <a:cubicBezTo>
                    <a:pt x="453" y="1596"/>
                    <a:pt x="453" y="1608"/>
                    <a:pt x="465" y="1608"/>
                  </a:cubicBezTo>
                  <a:cubicBezTo>
                    <a:pt x="465" y="1596"/>
                    <a:pt x="453" y="1596"/>
                    <a:pt x="453" y="1584"/>
                  </a:cubicBezTo>
                  <a:lnTo>
                    <a:pt x="453" y="1573"/>
                  </a:lnTo>
                  <a:close/>
                  <a:moveTo>
                    <a:pt x="477" y="1608"/>
                  </a:moveTo>
                  <a:lnTo>
                    <a:pt x="477" y="1620"/>
                  </a:lnTo>
                  <a:lnTo>
                    <a:pt x="477" y="1620"/>
                  </a:lnTo>
                  <a:cubicBezTo>
                    <a:pt x="475" y="1618"/>
                    <a:pt x="473" y="1615"/>
                    <a:pt x="471" y="1613"/>
                  </a:cubicBezTo>
                  <a:lnTo>
                    <a:pt x="471" y="1613"/>
                  </a:lnTo>
                  <a:cubicBezTo>
                    <a:pt x="472" y="1613"/>
                    <a:pt x="473" y="1614"/>
                    <a:pt x="473" y="1614"/>
                  </a:cubicBezTo>
                  <a:cubicBezTo>
                    <a:pt x="477" y="1614"/>
                    <a:pt x="477" y="1608"/>
                    <a:pt x="477" y="1608"/>
                  </a:cubicBezTo>
                  <a:close/>
                  <a:moveTo>
                    <a:pt x="879" y="1610"/>
                  </a:moveTo>
                  <a:lnTo>
                    <a:pt x="879" y="1610"/>
                  </a:lnTo>
                  <a:cubicBezTo>
                    <a:pt x="876" y="1610"/>
                    <a:pt x="873" y="1620"/>
                    <a:pt x="881" y="1620"/>
                  </a:cubicBezTo>
                  <a:cubicBezTo>
                    <a:pt x="881" y="1612"/>
                    <a:pt x="880" y="1610"/>
                    <a:pt x="879" y="1610"/>
                  </a:cubicBezTo>
                  <a:close/>
                  <a:moveTo>
                    <a:pt x="477" y="1620"/>
                  </a:moveTo>
                  <a:lnTo>
                    <a:pt x="477" y="1632"/>
                  </a:lnTo>
                  <a:lnTo>
                    <a:pt x="489" y="1632"/>
                  </a:lnTo>
                  <a:lnTo>
                    <a:pt x="477" y="1620"/>
                  </a:lnTo>
                  <a:close/>
                  <a:moveTo>
                    <a:pt x="801" y="1615"/>
                  </a:moveTo>
                  <a:cubicBezTo>
                    <a:pt x="799" y="1615"/>
                    <a:pt x="798" y="1617"/>
                    <a:pt x="798" y="1620"/>
                  </a:cubicBezTo>
                  <a:cubicBezTo>
                    <a:pt x="798" y="1620"/>
                    <a:pt x="786" y="1632"/>
                    <a:pt x="798" y="1632"/>
                  </a:cubicBezTo>
                  <a:lnTo>
                    <a:pt x="810" y="1632"/>
                  </a:lnTo>
                  <a:cubicBezTo>
                    <a:pt x="810" y="1624"/>
                    <a:pt x="804" y="1615"/>
                    <a:pt x="801" y="1615"/>
                  </a:cubicBezTo>
                  <a:close/>
                  <a:moveTo>
                    <a:pt x="465" y="1596"/>
                  </a:moveTo>
                  <a:lnTo>
                    <a:pt x="465" y="1596"/>
                  </a:lnTo>
                  <a:cubicBezTo>
                    <a:pt x="465" y="1602"/>
                    <a:pt x="467" y="1608"/>
                    <a:pt x="471" y="1613"/>
                  </a:cubicBezTo>
                  <a:lnTo>
                    <a:pt x="471" y="1613"/>
                  </a:lnTo>
                  <a:cubicBezTo>
                    <a:pt x="470" y="1613"/>
                    <a:pt x="468" y="1611"/>
                    <a:pt x="465" y="1608"/>
                  </a:cubicBezTo>
                  <a:lnTo>
                    <a:pt x="465" y="1608"/>
                  </a:lnTo>
                  <a:lnTo>
                    <a:pt x="477" y="1620"/>
                  </a:lnTo>
                  <a:lnTo>
                    <a:pt x="477" y="1620"/>
                  </a:lnTo>
                  <a:lnTo>
                    <a:pt x="477" y="1620"/>
                  </a:lnTo>
                  <a:cubicBezTo>
                    <a:pt x="480" y="1624"/>
                    <a:pt x="484" y="1628"/>
                    <a:pt x="489" y="1632"/>
                  </a:cubicBezTo>
                  <a:cubicBezTo>
                    <a:pt x="489" y="1632"/>
                    <a:pt x="496" y="1617"/>
                    <a:pt x="499" y="1617"/>
                  </a:cubicBezTo>
                  <a:cubicBezTo>
                    <a:pt x="500" y="1617"/>
                    <a:pt x="500" y="1618"/>
                    <a:pt x="500" y="1620"/>
                  </a:cubicBezTo>
                  <a:lnTo>
                    <a:pt x="500" y="1644"/>
                  </a:lnTo>
                  <a:cubicBezTo>
                    <a:pt x="500" y="1644"/>
                    <a:pt x="511" y="1639"/>
                    <a:pt x="518" y="1639"/>
                  </a:cubicBezTo>
                  <a:cubicBezTo>
                    <a:pt x="522" y="1639"/>
                    <a:pt x="524" y="1640"/>
                    <a:pt x="524" y="1644"/>
                  </a:cubicBezTo>
                  <a:cubicBezTo>
                    <a:pt x="524" y="1656"/>
                    <a:pt x="536" y="1656"/>
                    <a:pt x="548" y="1656"/>
                  </a:cubicBezTo>
                  <a:lnTo>
                    <a:pt x="560" y="1656"/>
                  </a:lnTo>
                  <a:cubicBezTo>
                    <a:pt x="560" y="1656"/>
                    <a:pt x="560" y="1668"/>
                    <a:pt x="560" y="1668"/>
                  </a:cubicBezTo>
                  <a:cubicBezTo>
                    <a:pt x="564" y="1660"/>
                    <a:pt x="565" y="1657"/>
                    <a:pt x="566" y="1657"/>
                  </a:cubicBezTo>
                  <a:lnTo>
                    <a:pt x="566" y="1657"/>
                  </a:lnTo>
                  <a:cubicBezTo>
                    <a:pt x="567" y="1657"/>
                    <a:pt x="564" y="1668"/>
                    <a:pt x="572" y="1668"/>
                  </a:cubicBezTo>
                  <a:cubicBezTo>
                    <a:pt x="580" y="1668"/>
                    <a:pt x="582" y="1663"/>
                    <a:pt x="587" y="1663"/>
                  </a:cubicBezTo>
                  <a:cubicBezTo>
                    <a:pt x="589" y="1663"/>
                    <a:pt x="592" y="1664"/>
                    <a:pt x="596" y="1668"/>
                  </a:cubicBezTo>
                  <a:cubicBezTo>
                    <a:pt x="596" y="1672"/>
                    <a:pt x="596" y="1673"/>
                    <a:pt x="596" y="1673"/>
                  </a:cubicBezTo>
                  <a:cubicBezTo>
                    <a:pt x="597" y="1673"/>
                    <a:pt x="600" y="1668"/>
                    <a:pt x="608" y="1668"/>
                  </a:cubicBezTo>
                  <a:cubicBezTo>
                    <a:pt x="608" y="1680"/>
                    <a:pt x="619" y="1680"/>
                    <a:pt x="631" y="1680"/>
                  </a:cubicBezTo>
                  <a:cubicBezTo>
                    <a:pt x="642" y="1680"/>
                    <a:pt x="652" y="1706"/>
                    <a:pt x="662" y="1706"/>
                  </a:cubicBezTo>
                  <a:cubicBezTo>
                    <a:pt x="664" y="1706"/>
                    <a:pt x="665" y="1705"/>
                    <a:pt x="667" y="1704"/>
                  </a:cubicBezTo>
                  <a:cubicBezTo>
                    <a:pt x="673" y="1698"/>
                    <a:pt x="673" y="1695"/>
                    <a:pt x="673" y="1695"/>
                  </a:cubicBezTo>
                  <a:cubicBezTo>
                    <a:pt x="673" y="1695"/>
                    <a:pt x="673" y="1698"/>
                    <a:pt x="679" y="1704"/>
                  </a:cubicBezTo>
                  <a:cubicBezTo>
                    <a:pt x="679" y="1704"/>
                    <a:pt x="695" y="1714"/>
                    <a:pt x="709" y="1714"/>
                  </a:cubicBezTo>
                  <a:cubicBezTo>
                    <a:pt x="716" y="1714"/>
                    <a:pt x="723" y="1711"/>
                    <a:pt x="727" y="1704"/>
                  </a:cubicBezTo>
                  <a:cubicBezTo>
                    <a:pt x="737" y="1682"/>
                    <a:pt x="670" y="1680"/>
                    <a:pt x="657" y="1671"/>
                  </a:cubicBezTo>
                  <a:lnTo>
                    <a:pt x="657" y="1671"/>
                  </a:lnTo>
                  <a:cubicBezTo>
                    <a:pt x="660" y="1657"/>
                    <a:pt x="664" y="1632"/>
                    <a:pt x="655" y="1632"/>
                  </a:cubicBezTo>
                  <a:cubicBezTo>
                    <a:pt x="651" y="1628"/>
                    <a:pt x="649" y="1627"/>
                    <a:pt x="647" y="1627"/>
                  </a:cubicBezTo>
                  <a:cubicBezTo>
                    <a:pt x="643" y="1627"/>
                    <a:pt x="643" y="1632"/>
                    <a:pt x="643" y="1632"/>
                  </a:cubicBezTo>
                  <a:cubicBezTo>
                    <a:pt x="635" y="1632"/>
                    <a:pt x="638" y="1637"/>
                    <a:pt x="637" y="1637"/>
                  </a:cubicBezTo>
                  <a:cubicBezTo>
                    <a:pt x="637" y="1637"/>
                    <a:pt x="635" y="1636"/>
                    <a:pt x="631" y="1632"/>
                  </a:cubicBezTo>
                  <a:lnTo>
                    <a:pt x="608" y="1632"/>
                  </a:lnTo>
                  <a:cubicBezTo>
                    <a:pt x="608" y="1632"/>
                    <a:pt x="600" y="1647"/>
                    <a:pt x="591" y="1647"/>
                  </a:cubicBezTo>
                  <a:cubicBezTo>
                    <a:pt x="589" y="1647"/>
                    <a:pt x="586" y="1646"/>
                    <a:pt x="584" y="1644"/>
                  </a:cubicBezTo>
                  <a:cubicBezTo>
                    <a:pt x="584" y="1644"/>
                    <a:pt x="584" y="1632"/>
                    <a:pt x="572" y="1620"/>
                  </a:cubicBezTo>
                  <a:cubicBezTo>
                    <a:pt x="572" y="1630"/>
                    <a:pt x="572" y="1647"/>
                    <a:pt x="566" y="1647"/>
                  </a:cubicBezTo>
                  <a:cubicBezTo>
                    <a:pt x="564" y="1647"/>
                    <a:pt x="562" y="1646"/>
                    <a:pt x="560" y="1644"/>
                  </a:cubicBezTo>
                  <a:cubicBezTo>
                    <a:pt x="560" y="1632"/>
                    <a:pt x="560" y="1632"/>
                    <a:pt x="560" y="1632"/>
                  </a:cubicBezTo>
                  <a:cubicBezTo>
                    <a:pt x="560" y="1632"/>
                    <a:pt x="560" y="1644"/>
                    <a:pt x="536" y="1644"/>
                  </a:cubicBezTo>
                  <a:cubicBezTo>
                    <a:pt x="536" y="1632"/>
                    <a:pt x="536" y="1632"/>
                    <a:pt x="536" y="1620"/>
                  </a:cubicBezTo>
                  <a:cubicBezTo>
                    <a:pt x="536" y="1620"/>
                    <a:pt x="536" y="1615"/>
                    <a:pt x="533" y="1615"/>
                  </a:cubicBezTo>
                  <a:cubicBezTo>
                    <a:pt x="531" y="1615"/>
                    <a:pt x="528" y="1616"/>
                    <a:pt x="524" y="1620"/>
                  </a:cubicBezTo>
                  <a:cubicBezTo>
                    <a:pt x="524" y="1614"/>
                    <a:pt x="524" y="1611"/>
                    <a:pt x="523" y="1611"/>
                  </a:cubicBezTo>
                  <a:cubicBezTo>
                    <a:pt x="521" y="1611"/>
                    <a:pt x="518" y="1614"/>
                    <a:pt x="512" y="1620"/>
                  </a:cubicBezTo>
                  <a:cubicBezTo>
                    <a:pt x="512" y="1620"/>
                    <a:pt x="489" y="1608"/>
                    <a:pt x="489" y="1608"/>
                  </a:cubicBezTo>
                  <a:cubicBezTo>
                    <a:pt x="489" y="1608"/>
                    <a:pt x="489" y="1620"/>
                    <a:pt x="489" y="1620"/>
                  </a:cubicBezTo>
                  <a:cubicBezTo>
                    <a:pt x="489" y="1608"/>
                    <a:pt x="477" y="1608"/>
                    <a:pt x="465" y="15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0"/>
            <p:cNvSpPr/>
            <p:nvPr/>
          </p:nvSpPr>
          <p:spPr>
            <a:xfrm>
              <a:off x="-3008425" y="579175"/>
              <a:ext cx="114025" cy="66000"/>
            </a:xfrm>
            <a:custGeom>
              <a:avLst/>
              <a:gdLst/>
              <a:ahLst/>
              <a:cxnLst/>
              <a:rect l="l" t="t" r="r" b="b"/>
              <a:pathLst>
                <a:path w="4561" h="2640" extrusionOk="0">
                  <a:moveTo>
                    <a:pt x="4128" y="1"/>
                  </a:moveTo>
                  <a:cubicBezTo>
                    <a:pt x="3926" y="1"/>
                    <a:pt x="3725" y="147"/>
                    <a:pt x="3751" y="413"/>
                  </a:cubicBezTo>
                  <a:cubicBezTo>
                    <a:pt x="3763" y="604"/>
                    <a:pt x="3680" y="782"/>
                    <a:pt x="3525" y="889"/>
                  </a:cubicBezTo>
                  <a:cubicBezTo>
                    <a:pt x="3441" y="937"/>
                    <a:pt x="3358" y="973"/>
                    <a:pt x="3263" y="1008"/>
                  </a:cubicBezTo>
                  <a:cubicBezTo>
                    <a:pt x="3096" y="1080"/>
                    <a:pt x="2918" y="1104"/>
                    <a:pt x="2739" y="1104"/>
                  </a:cubicBezTo>
                  <a:cubicBezTo>
                    <a:pt x="2644" y="1092"/>
                    <a:pt x="2560" y="1044"/>
                    <a:pt x="2513" y="961"/>
                  </a:cubicBezTo>
                  <a:cubicBezTo>
                    <a:pt x="2452" y="779"/>
                    <a:pt x="2297" y="691"/>
                    <a:pt x="2143" y="691"/>
                  </a:cubicBezTo>
                  <a:cubicBezTo>
                    <a:pt x="1965" y="691"/>
                    <a:pt x="1788" y="809"/>
                    <a:pt x="1763" y="1032"/>
                  </a:cubicBezTo>
                  <a:cubicBezTo>
                    <a:pt x="1703" y="1437"/>
                    <a:pt x="1394" y="1770"/>
                    <a:pt x="989" y="1854"/>
                  </a:cubicBezTo>
                  <a:cubicBezTo>
                    <a:pt x="959" y="1860"/>
                    <a:pt x="929" y="1863"/>
                    <a:pt x="899" y="1863"/>
                  </a:cubicBezTo>
                  <a:cubicBezTo>
                    <a:pt x="870" y="1863"/>
                    <a:pt x="840" y="1860"/>
                    <a:pt x="810" y="1854"/>
                  </a:cubicBezTo>
                  <a:cubicBezTo>
                    <a:pt x="966" y="1568"/>
                    <a:pt x="726" y="1295"/>
                    <a:pt x="468" y="1295"/>
                  </a:cubicBezTo>
                  <a:cubicBezTo>
                    <a:pt x="372" y="1295"/>
                    <a:pt x="272" y="1334"/>
                    <a:pt x="191" y="1425"/>
                  </a:cubicBezTo>
                  <a:cubicBezTo>
                    <a:pt x="96" y="1532"/>
                    <a:pt x="36" y="1663"/>
                    <a:pt x="24" y="1818"/>
                  </a:cubicBezTo>
                  <a:cubicBezTo>
                    <a:pt x="1" y="2128"/>
                    <a:pt x="179" y="2425"/>
                    <a:pt x="465" y="2544"/>
                  </a:cubicBezTo>
                  <a:cubicBezTo>
                    <a:pt x="596" y="2604"/>
                    <a:pt x="739" y="2640"/>
                    <a:pt x="882" y="2640"/>
                  </a:cubicBezTo>
                  <a:cubicBezTo>
                    <a:pt x="965" y="2628"/>
                    <a:pt x="1060" y="2628"/>
                    <a:pt x="1144" y="2604"/>
                  </a:cubicBezTo>
                  <a:cubicBezTo>
                    <a:pt x="1632" y="2497"/>
                    <a:pt x="2060" y="2199"/>
                    <a:pt x="2310" y="1759"/>
                  </a:cubicBezTo>
                  <a:cubicBezTo>
                    <a:pt x="2418" y="1806"/>
                    <a:pt x="2525" y="1842"/>
                    <a:pt x="2644" y="1854"/>
                  </a:cubicBezTo>
                  <a:cubicBezTo>
                    <a:pt x="2701" y="1858"/>
                    <a:pt x="2758" y="1861"/>
                    <a:pt x="2816" y="1861"/>
                  </a:cubicBezTo>
                  <a:cubicBezTo>
                    <a:pt x="3055" y="1861"/>
                    <a:pt x="3292" y="1819"/>
                    <a:pt x="3513" y="1723"/>
                  </a:cubicBezTo>
                  <a:cubicBezTo>
                    <a:pt x="3668" y="1675"/>
                    <a:pt x="3811" y="1616"/>
                    <a:pt x="3953" y="1520"/>
                  </a:cubicBezTo>
                  <a:cubicBezTo>
                    <a:pt x="4346" y="1258"/>
                    <a:pt x="4561" y="794"/>
                    <a:pt x="4501" y="318"/>
                  </a:cubicBezTo>
                  <a:cubicBezTo>
                    <a:pt x="4463" y="102"/>
                    <a:pt x="4295" y="1"/>
                    <a:pt x="4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0"/>
            <p:cNvSpPr/>
            <p:nvPr/>
          </p:nvSpPr>
          <p:spPr>
            <a:xfrm>
              <a:off x="-3010200" y="578400"/>
              <a:ext cx="114900" cy="67675"/>
            </a:xfrm>
            <a:custGeom>
              <a:avLst/>
              <a:gdLst/>
              <a:ahLst/>
              <a:cxnLst/>
              <a:rect l="l" t="t" r="r" b="b"/>
              <a:pathLst>
                <a:path w="4596" h="2707" extrusionOk="0">
                  <a:moveTo>
                    <a:pt x="4240" y="1"/>
                  </a:moveTo>
                  <a:cubicBezTo>
                    <a:pt x="4227" y="1"/>
                    <a:pt x="4209" y="4"/>
                    <a:pt x="4203" y="4"/>
                  </a:cubicBezTo>
                  <a:lnTo>
                    <a:pt x="4167" y="4"/>
                  </a:lnTo>
                  <a:cubicBezTo>
                    <a:pt x="4191" y="4"/>
                    <a:pt x="4215" y="4"/>
                    <a:pt x="4215" y="16"/>
                  </a:cubicBezTo>
                  <a:cubicBezTo>
                    <a:pt x="4239" y="16"/>
                    <a:pt x="4215" y="4"/>
                    <a:pt x="4239" y="4"/>
                  </a:cubicBezTo>
                  <a:cubicBezTo>
                    <a:pt x="4263" y="4"/>
                    <a:pt x="4251" y="15"/>
                    <a:pt x="4251" y="16"/>
                  </a:cubicBezTo>
                  <a:lnTo>
                    <a:pt x="4251" y="16"/>
                  </a:lnTo>
                  <a:cubicBezTo>
                    <a:pt x="4263" y="4"/>
                    <a:pt x="4254" y="1"/>
                    <a:pt x="4240" y="1"/>
                  </a:cubicBezTo>
                  <a:close/>
                  <a:moveTo>
                    <a:pt x="4060" y="4"/>
                  </a:moveTo>
                  <a:cubicBezTo>
                    <a:pt x="4067" y="4"/>
                    <a:pt x="4066" y="13"/>
                    <a:pt x="4063" y="20"/>
                  </a:cubicBezTo>
                  <a:lnTo>
                    <a:pt x="4063" y="20"/>
                  </a:lnTo>
                  <a:cubicBezTo>
                    <a:pt x="4070" y="17"/>
                    <a:pt x="4077" y="10"/>
                    <a:pt x="4084" y="4"/>
                  </a:cubicBezTo>
                  <a:close/>
                  <a:moveTo>
                    <a:pt x="4084" y="4"/>
                  </a:moveTo>
                  <a:cubicBezTo>
                    <a:pt x="4102" y="4"/>
                    <a:pt x="4106" y="24"/>
                    <a:pt x="4107" y="24"/>
                  </a:cubicBezTo>
                  <a:cubicBezTo>
                    <a:pt x="4108" y="24"/>
                    <a:pt x="4108" y="21"/>
                    <a:pt x="4108" y="16"/>
                  </a:cubicBezTo>
                  <a:cubicBezTo>
                    <a:pt x="4096" y="4"/>
                    <a:pt x="4143" y="4"/>
                    <a:pt x="4155" y="4"/>
                  </a:cubicBezTo>
                  <a:close/>
                  <a:moveTo>
                    <a:pt x="4048" y="16"/>
                  </a:moveTo>
                  <a:cubicBezTo>
                    <a:pt x="4048" y="16"/>
                    <a:pt x="4038" y="16"/>
                    <a:pt x="4036" y="25"/>
                  </a:cubicBezTo>
                  <a:lnTo>
                    <a:pt x="4036" y="25"/>
                  </a:lnTo>
                  <a:cubicBezTo>
                    <a:pt x="4043" y="24"/>
                    <a:pt x="4049" y="22"/>
                    <a:pt x="4054" y="22"/>
                  </a:cubicBezTo>
                  <a:cubicBezTo>
                    <a:pt x="4057" y="22"/>
                    <a:pt x="4060" y="23"/>
                    <a:pt x="4060" y="27"/>
                  </a:cubicBezTo>
                  <a:cubicBezTo>
                    <a:pt x="4060" y="27"/>
                    <a:pt x="4062" y="24"/>
                    <a:pt x="4063" y="20"/>
                  </a:cubicBezTo>
                  <a:lnTo>
                    <a:pt x="4063" y="20"/>
                  </a:lnTo>
                  <a:cubicBezTo>
                    <a:pt x="4062" y="20"/>
                    <a:pt x="4060" y="20"/>
                    <a:pt x="4059" y="20"/>
                  </a:cubicBezTo>
                  <a:cubicBezTo>
                    <a:pt x="4055" y="20"/>
                    <a:pt x="4052" y="19"/>
                    <a:pt x="4048" y="16"/>
                  </a:cubicBezTo>
                  <a:close/>
                  <a:moveTo>
                    <a:pt x="4334" y="27"/>
                  </a:moveTo>
                  <a:cubicBezTo>
                    <a:pt x="4336" y="29"/>
                    <a:pt x="4339" y="30"/>
                    <a:pt x="4341" y="33"/>
                  </a:cubicBezTo>
                  <a:lnTo>
                    <a:pt x="4341" y="33"/>
                  </a:lnTo>
                  <a:cubicBezTo>
                    <a:pt x="4346" y="32"/>
                    <a:pt x="4346" y="27"/>
                    <a:pt x="4346" y="27"/>
                  </a:cubicBezTo>
                  <a:close/>
                  <a:moveTo>
                    <a:pt x="4036" y="25"/>
                  </a:moveTo>
                  <a:cubicBezTo>
                    <a:pt x="4032" y="26"/>
                    <a:pt x="4028" y="27"/>
                    <a:pt x="4024" y="27"/>
                  </a:cubicBezTo>
                  <a:cubicBezTo>
                    <a:pt x="4032" y="27"/>
                    <a:pt x="4035" y="33"/>
                    <a:pt x="4036" y="33"/>
                  </a:cubicBezTo>
                  <a:cubicBezTo>
                    <a:pt x="4036" y="33"/>
                    <a:pt x="4036" y="31"/>
                    <a:pt x="4036" y="27"/>
                  </a:cubicBezTo>
                  <a:cubicBezTo>
                    <a:pt x="4036" y="27"/>
                    <a:pt x="4036" y="26"/>
                    <a:pt x="4036" y="25"/>
                  </a:cubicBezTo>
                  <a:close/>
                  <a:moveTo>
                    <a:pt x="4024" y="27"/>
                  </a:moveTo>
                  <a:cubicBezTo>
                    <a:pt x="4024" y="27"/>
                    <a:pt x="3982" y="27"/>
                    <a:pt x="3987" y="47"/>
                  </a:cubicBezTo>
                  <a:lnTo>
                    <a:pt x="3987" y="47"/>
                  </a:lnTo>
                  <a:cubicBezTo>
                    <a:pt x="3988" y="45"/>
                    <a:pt x="3989" y="42"/>
                    <a:pt x="3989" y="39"/>
                  </a:cubicBezTo>
                  <a:cubicBezTo>
                    <a:pt x="3997" y="39"/>
                    <a:pt x="3994" y="45"/>
                    <a:pt x="3995" y="45"/>
                  </a:cubicBezTo>
                  <a:cubicBezTo>
                    <a:pt x="3995" y="45"/>
                    <a:pt x="3997" y="43"/>
                    <a:pt x="4001" y="39"/>
                  </a:cubicBezTo>
                  <a:cubicBezTo>
                    <a:pt x="4013" y="39"/>
                    <a:pt x="4024" y="39"/>
                    <a:pt x="4024" y="27"/>
                  </a:cubicBezTo>
                  <a:close/>
                  <a:moveTo>
                    <a:pt x="4275" y="12"/>
                  </a:moveTo>
                  <a:cubicBezTo>
                    <a:pt x="4267" y="12"/>
                    <a:pt x="4258" y="15"/>
                    <a:pt x="4252" y="17"/>
                  </a:cubicBezTo>
                  <a:lnTo>
                    <a:pt x="4252" y="17"/>
                  </a:lnTo>
                  <a:lnTo>
                    <a:pt x="4251" y="16"/>
                  </a:lnTo>
                  <a:cubicBezTo>
                    <a:pt x="4246" y="18"/>
                    <a:pt x="4244" y="19"/>
                    <a:pt x="4244" y="19"/>
                  </a:cubicBezTo>
                  <a:cubicBezTo>
                    <a:pt x="4244" y="19"/>
                    <a:pt x="4247" y="18"/>
                    <a:pt x="4252" y="17"/>
                  </a:cubicBezTo>
                  <a:lnTo>
                    <a:pt x="4252" y="17"/>
                  </a:lnTo>
                  <a:lnTo>
                    <a:pt x="4263" y="27"/>
                  </a:lnTo>
                  <a:cubicBezTo>
                    <a:pt x="4270" y="27"/>
                    <a:pt x="4303" y="27"/>
                    <a:pt x="4322" y="31"/>
                  </a:cubicBezTo>
                  <a:lnTo>
                    <a:pt x="4322" y="31"/>
                  </a:lnTo>
                  <a:lnTo>
                    <a:pt x="4322" y="29"/>
                  </a:lnTo>
                  <a:lnTo>
                    <a:pt x="4322" y="29"/>
                  </a:lnTo>
                  <a:cubicBezTo>
                    <a:pt x="4323" y="30"/>
                    <a:pt x="4323" y="30"/>
                    <a:pt x="4323" y="31"/>
                  </a:cubicBezTo>
                  <a:lnTo>
                    <a:pt x="4323" y="31"/>
                  </a:lnTo>
                  <a:cubicBezTo>
                    <a:pt x="4323" y="31"/>
                    <a:pt x="4323" y="31"/>
                    <a:pt x="4322" y="31"/>
                  </a:cubicBezTo>
                  <a:lnTo>
                    <a:pt x="4322" y="31"/>
                  </a:lnTo>
                  <a:lnTo>
                    <a:pt x="4322" y="39"/>
                  </a:lnTo>
                  <a:cubicBezTo>
                    <a:pt x="4327" y="39"/>
                    <a:pt x="4326" y="35"/>
                    <a:pt x="4323" y="31"/>
                  </a:cubicBezTo>
                  <a:lnTo>
                    <a:pt x="4323" y="31"/>
                  </a:lnTo>
                  <a:cubicBezTo>
                    <a:pt x="4333" y="33"/>
                    <a:pt x="4338" y="35"/>
                    <a:pt x="4334" y="39"/>
                  </a:cubicBezTo>
                  <a:cubicBezTo>
                    <a:pt x="4334" y="42"/>
                    <a:pt x="4334" y="43"/>
                    <a:pt x="4335" y="43"/>
                  </a:cubicBezTo>
                  <a:cubicBezTo>
                    <a:pt x="4337" y="43"/>
                    <a:pt x="4340" y="39"/>
                    <a:pt x="4344" y="36"/>
                  </a:cubicBezTo>
                  <a:lnTo>
                    <a:pt x="4344" y="36"/>
                  </a:lnTo>
                  <a:cubicBezTo>
                    <a:pt x="4344" y="37"/>
                    <a:pt x="4345" y="38"/>
                    <a:pt x="4346" y="39"/>
                  </a:cubicBezTo>
                  <a:cubicBezTo>
                    <a:pt x="4346" y="62"/>
                    <a:pt x="4356" y="63"/>
                    <a:pt x="4377" y="63"/>
                  </a:cubicBezTo>
                  <a:lnTo>
                    <a:pt x="4377" y="63"/>
                  </a:lnTo>
                  <a:cubicBezTo>
                    <a:pt x="4373" y="60"/>
                    <a:pt x="4370" y="57"/>
                    <a:pt x="4370" y="51"/>
                  </a:cubicBezTo>
                  <a:lnTo>
                    <a:pt x="4358" y="39"/>
                  </a:lnTo>
                  <a:cubicBezTo>
                    <a:pt x="4358" y="39"/>
                    <a:pt x="4370" y="39"/>
                    <a:pt x="4358" y="27"/>
                  </a:cubicBezTo>
                  <a:cubicBezTo>
                    <a:pt x="4353" y="27"/>
                    <a:pt x="4348" y="32"/>
                    <a:pt x="4344" y="36"/>
                  </a:cubicBezTo>
                  <a:lnTo>
                    <a:pt x="4344" y="36"/>
                  </a:lnTo>
                  <a:cubicBezTo>
                    <a:pt x="4343" y="34"/>
                    <a:pt x="4342" y="33"/>
                    <a:pt x="4341" y="33"/>
                  </a:cubicBezTo>
                  <a:lnTo>
                    <a:pt x="4341" y="33"/>
                  </a:lnTo>
                  <a:cubicBezTo>
                    <a:pt x="4340" y="33"/>
                    <a:pt x="4340" y="33"/>
                    <a:pt x="4339" y="33"/>
                  </a:cubicBezTo>
                  <a:cubicBezTo>
                    <a:pt x="4335" y="33"/>
                    <a:pt x="4330" y="31"/>
                    <a:pt x="4322" y="27"/>
                  </a:cubicBezTo>
                  <a:lnTo>
                    <a:pt x="4334" y="27"/>
                  </a:lnTo>
                  <a:cubicBezTo>
                    <a:pt x="4318" y="20"/>
                    <a:pt x="4295" y="25"/>
                    <a:pt x="4286" y="16"/>
                  </a:cubicBezTo>
                  <a:cubicBezTo>
                    <a:pt x="4284" y="13"/>
                    <a:pt x="4280" y="12"/>
                    <a:pt x="4275" y="12"/>
                  </a:cubicBezTo>
                  <a:close/>
                  <a:moveTo>
                    <a:pt x="3941" y="111"/>
                  </a:moveTo>
                  <a:lnTo>
                    <a:pt x="3917" y="135"/>
                  </a:lnTo>
                  <a:cubicBezTo>
                    <a:pt x="3917" y="138"/>
                    <a:pt x="3919" y="140"/>
                    <a:pt x="3922" y="140"/>
                  </a:cubicBezTo>
                  <a:cubicBezTo>
                    <a:pt x="3929" y="140"/>
                    <a:pt x="3941" y="131"/>
                    <a:pt x="3941" y="123"/>
                  </a:cubicBezTo>
                  <a:lnTo>
                    <a:pt x="3941" y="111"/>
                  </a:lnTo>
                  <a:close/>
                  <a:moveTo>
                    <a:pt x="3858" y="337"/>
                  </a:moveTo>
                  <a:cubicBezTo>
                    <a:pt x="3858" y="337"/>
                    <a:pt x="3858" y="337"/>
                    <a:pt x="3846" y="349"/>
                  </a:cubicBezTo>
                  <a:cubicBezTo>
                    <a:pt x="3846" y="361"/>
                    <a:pt x="3858" y="373"/>
                    <a:pt x="3858" y="373"/>
                  </a:cubicBezTo>
                  <a:lnTo>
                    <a:pt x="3858" y="361"/>
                  </a:lnTo>
                  <a:lnTo>
                    <a:pt x="3858" y="337"/>
                  </a:lnTo>
                  <a:close/>
                  <a:moveTo>
                    <a:pt x="4513" y="539"/>
                  </a:moveTo>
                  <a:cubicBezTo>
                    <a:pt x="4513" y="539"/>
                    <a:pt x="4514" y="540"/>
                    <a:pt x="4515" y="541"/>
                  </a:cubicBezTo>
                  <a:lnTo>
                    <a:pt x="4515" y="541"/>
                  </a:lnTo>
                  <a:cubicBezTo>
                    <a:pt x="4514" y="540"/>
                    <a:pt x="4513" y="539"/>
                    <a:pt x="4513" y="539"/>
                  </a:cubicBezTo>
                  <a:close/>
                  <a:moveTo>
                    <a:pt x="3987" y="47"/>
                  </a:moveTo>
                  <a:lnTo>
                    <a:pt x="3987" y="47"/>
                  </a:lnTo>
                  <a:cubicBezTo>
                    <a:pt x="3986" y="51"/>
                    <a:pt x="3984" y="54"/>
                    <a:pt x="3982" y="57"/>
                  </a:cubicBezTo>
                  <a:lnTo>
                    <a:pt x="3982" y="57"/>
                  </a:lnTo>
                  <a:cubicBezTo>
                    <a:pt x="3979" y="53"/>
                    <a:pt x="3975" y="49"/>
                    <a:pt x="3970" y="49"/>
                  </a:cubicBezTo>
                  <a:cubicBezTo>
                    <a:pt x="3968" y="49"/>
                    <a:pt x="3967" y="49"/>
                    <a:pt x="3965" y="51"/>
                  </a:cubicBezTo>
                  <a:cubicBezTo>
                    <a:pt x="3965" y="75"/>
                    <a:pt x="3965" y="63"/>
                    <a:pt x="3953" y="75"/>
                  </a:cubicBezTo>
                  <a:cubicBezTo>
                    <a:pt x="3953" y="75"/>
                    <a:pt x="3953" y="60"/>
                    <a:pt x="3947" y="60"/>
                  </a:cubicBezTo>
                  <a:cubicBezTo>
                    <a:pt x="3945" y="60"/>
                    <a:pt x="3943" y="61"/>
                    <a:pt x="3941" y="63"/>
                  </a:cubicBezTo>
                  <a:cubicBezTo>
                    <a:pt x="3929" y="75"/>
                    <a:pt x="3917" y="75"/>
                    <a:pt x="3905" y="87"/>
                  </a:cubicBezTo>
                  <a:cubicBezTo>
                    <a:pt x="3893" y="111"/>
                    <a:pt x="3893" y="111"/>
                    <a:pt x="3893" y="123"/>
                  </a:cubicBezTo>
                  <a:cubicBezTo>
                    <a:pt x="3889" y="127"/>
                    <a:pt x="3887" y="128"/>
                    <a:pt x="3885" y="128"/>
                  </a:cubicBezTo>
                  <a:cubicBezTo>
                    <a:pt x="3880" y="128"/>
                    <a:pt x="3878" y="123"/>
                    <a:pt x="3870" y="123"/>
                  </a:cubicBezTo>
                  <a:cubicBezTo>
                    <a:pt x="3858" y="123"/>
                    <a:pt x="3870" y="146"/>
                    <a:pt x="3870" y="146"/>
                  </a:cubicBezTo>
                  <a:cubicBezTo>
                    <a:pt x="3858" y="135"/>
                    <a:pt x="3846" y="135"/>
                    <a:pt x="3834" y="135"/>
                  </a:cubicBezTo>
                  <a:cubicBezTo>
                    <a:pt x="3834" y="146"/>
                    <a:pt x="3834" y="158"/>
                    <a:pt x="3834" y="170"/>
                  </a:cubicBezTo>
                  <a:cubicBezTo>
                    <a:pt x="3834" y="182"/>
                    <a:pt x="3822" y="206"/>
                    <a:pt x="3810" y="218"/>
                  </a:cubicBezTo>
                  <a:cubicBezTo>
                    <a:pt x="3798" y="242"/>
                    <a:pt x="3774" y="266"/>
                    <a:pt x="3786" y="277"/>
                  </a:cubicBezTo>
                  <a:lnTo>
                    <a:pt x="3810" y="277"/>
                  </a:lnTo>
                  <a:cubicBezTo>
                    <a:pt x="3810" y="285"/>
                    <a:pt x="3807" y="288"/>
                    <a:pt x="3804" y="288"/>
                  </a:cubicBezTo>
                  <a:cubicBezTo>
                    <a:pt x="3797" y="288"/>
                    <a:pt x="3786" y="277"/>
                    <a:pt x="3786" y="277"/>
                  </a:cubicBezTo>
                  <a:cubicBezTo>
                    <a:pt x="3786" y="277"/>
                    <a:pt x="3774" y="301"/>
                    <a:pt x="3762" y="301"/>
                  </a:cubicBezTo>
                  <a:cubicBezTo>
                    <a:pt x="3762" y="301"/>
                    <a:pt x="3751" y="301"/>
                    <a:pt x="3751" y="313"/>
                  </a:cubicBezTo>
                  <a:lnTo>
                    <a:pt x="3774" y="313"/>
                  </a:lnTo>
                  <a:cubicBezTo>
                    <a:pt x="3762" y="313"/>
                    <a:pt x="3751" y="384"/>
                    <a:pt x="3751" y="396"/>
                  </a:cubicBezTo>
                  <a:lnTo>
                    <a:pt x="3751" y="396"/>
                  </a:lnTo>
                  <a:cubicBezTo>
                    <a:pt x="3751" y="385"/>
                    <a:pt x="3762" y="385"/>
                    <a:pt x="3762" y="385"/>
                  </a:cubicBezTo>
                  <a:lnTo>
                    <a:pt x="3762" y="385"/>
                  </a:lnTo>
                  <a:cubicBezTo>
                    <a:pt x="3762" y="408"/>
                    <a:pt x="3739" y="420"/>
                    <a:pt x="3751" y="444"/>
                  </a:cubicBezTo>
                  <a:cubicBezTo>
                    <a:pt x="3751" y="444"/>
                    <a:pt x="3762" y="468"/>
                    <a:pt x="3762" y="480"/>
                  </a:cubicBezTo>
                  <a:cubicBezTo>
                    <a:pt x="3755" y="480"/>
                    <a:pt x="3747" y="469"/>
                    <a:pt x="3742" y="469"/>
                  </a:cubicBezTo>
                  <a:cubicBezTo>
                    <a:pt x="3740" y="469"/>
                    <a:pt x="3739" y="472"/>
                    <a:pt x="3739" y="480"/>
                  </a:cubicBezTo>
                  <a:cubicBezTo>
                    <a:pt x="3739" y="492"/>
                    <a:pt x="3751" y="492"/>
                    <a:pt x="3751" y="516"/>
                  </a:cubicBezTo>
                  <a:cubicBezTo>
                    <a:pt x="3751" y="539"/>
                    <a:pt x="3751" y="539"/>
                    <a:pt x="3739" y="563"/>
                  </a:cubicBezTo>
                  <a:cubicBezTo>
                    <a:pt x="3739" y="571"/>
                    <a:pt x="3744" y="585"/>
                    <a:pt x="3752" y="585"/>
                  </a:cubicBezTo>
                  <a:cubicBezTo>
                    <a:pt x="3755" y="585"/>
                    <a:pt x="3759" y="582"/>
                    <a:pt x="3762" y="575"/>
                  </a:cubicBezTo>
                  <a:cubicBezTo>
                    <a:pt x="3762" y="587"/>
                    <a:pt x="3762" y="587"/>
                    <a:pt x="3762" y="599"/>
                  </a:cubicBezTo>
                  <a:cubicBezTo>
                    <a:pt x="3751" y="611"/>
                    <a:pt x="3751" y="623"/>
                    <a:pt x="3751" y="623"/>
                  </a:cubicBezTo>
                  <a:cubicBezTo>
                    <a:pt x="3739" y="635"/>
                    <a:pt x="3739" y="635"/>
                    <a:pt x="3751" y="635"/>
                  </a:cubicBezTo>
                  <a:cubicBezTo>
                    <a:pt x="3751" y="647"/>
                    <a:pt x="3751" y="647"/>
                    <a:pt x="3751" y="647"/>
                  </a:cubicBezTo>
                  <a:cubicBezTo>
                    <a:pt x="3762" y="658"/>
                    <a:pt x="3762" y="670"/>
                    <a:pt x="3751" y="682"/>
                  </a:cubicBezTo>
                  <a:cubicBezTo>
                    <a:pt x="3751" y="684"/>
                    <a:pt x="3750" y="685"/>
                    <a:pt x="3750" y="685"/>
                  </a:cubicBezTo>
                  <a:cubicBezTo>
                    <a:pt x="3748" y="685"/>
                    <a:pt x="3743" y="674"/>
                    <a:pt x="3741" y="674"/>
                  </a:cubicBezTo>
                  <a:cubicBezTo>
                    <a:pt x="3739" y="674"/>
                    <a:pt x="3739" y="676"/>
                    <a:pt x="3739" y="682"/>
                  </a:cubicBezTo>
                  <a:cubicBezTo>
                    <a:pt x="3728" y="693"/>
                    <a:pt x="3727" y="720"/>
                    <a:pt x="3734" y="720"/>
                  </a:cubicBezTo>
                  <a:cubicBezTo>
                    <a:pt x="3736" y="720"/>
                    <a:pt x="3737" y="720"/>
                    <a:pt x="3739" y="718"/>
                  </a:cubicBezTo>
                  <a:cubicBezTo>
                    <a:pt x="3747" y="718"/>
                    <a:pt x="3749" y="713"/>
                    <a:pt x="3750" y="713"/>
                  </a:cubicBezTo>
                  <a:cubicBezTo>
                    <a:pt x="3751" y="713"/>
                    <a:pt x="3751" y="714"/>
                    <a:pt x="3751" y="718"/>
                  </a:cubicBezTo>
                  <a:cubicBezTo>
                    <a:pt x="3751" y="724"/>
                    <a:pt x="3751" y="730"/>
                    <a:pt x="3749" y="736"/>
                  </a:cubicBezTo>
                  <a:cubicBezTo>
                    <a:pt x="3754" y="736"/>
                    <a:pt x="3757" y="736"/>
                    <a:pt x="3762" y="730"/>
                  </a:cubicBezTo>
                  <a:cubicBezTo>
                    <a:pt x="3774" y="706"/>
                    <a:pt x="3762" y="706"/>
                    <a:pt x="3774" y="694"/>
                  </a:cubicBezTo>
                  <a:cubicBezTo>
                    <a:pt x="3774" y="682"/>
                    <a:pt x="3798" y="658"/>
                    <a:pt x="3798" y="647"/>
                  </a:cubicBezTo>
                  <a:cubicBezTo>
                    <a:pt x="3798" y="643"/>
                    <a:pt x="3797" y="641"/>
                    <a:pt x="3795" y="641"/>
                  </a:cubicBezTo>
                  <a:cubicBezTo>
                    <a:pt x="3792" y="641"/>
                    <a:pt x="3786" y="647"/>
                    <a:pt x="3786" y="647"/>
                  </a:cubicBezTo>
                  <a:cubicBezTo>
                    <a:pt x="3786" y="647"/>
                    <a:pt x="3810" y="623"/>
                    <a:pt x="3810" y="623"/>
                  </a:cubicBezTo>
                  <a:cubicBezTo>
                    <a:pt x="3822" y="623"/>
                    <a:pt x="3822" y="599"/>
                    <a:pt x="3822" y="587"/>
                  </a:cubicBezTo>
                  <a:cubicBezTo>
                    <a:pt x="3822" y="563"/>
                    <a:pt x="3822" y="551"/>
                    <a:pt x="3822" y="527"/>
                  </a:cubicBezTo>
                  <a:cubicBezTo>
                    <a:pt x="3822" y="527"/>
                    <a:pt x="3822" y="480"/>
                    <a:pt x="3822" y="480"/>
                  </a:cubicBezTo>
                  <a:cubicBezTo>
                    <a:pt x="3822" y="480"/>
                    <a:pt x="3835" y="500"/>
                    <a:pt x="3837" y="500"/>
                  </a:cubicBezTo>
                  <a:cubicBezTo>
                    <a:pt x="3838" y="500"/>
                    <a:pt x="3837" y="498"/>
                    <a:pt x="3834" y="492"/>
                  </a:cubicBezTo>
                  <a:cubicBezTo>
                    <a:pt x="3834" y="480"/>
                    <a:pt x="3822" y="432"/>
                    <a:pt x="3810" y="432"/>
                  </a:cubicBezTo>
                  <a:cubicBezTo>
                    <a:pt x="3810" y="432"/>
                    <a:pt x="3822" y="420"/>
                    <a:pt x="3822" y="397"/>
                  </a:cubicBezTo>
                  <a:cubicBezTo>
                    <a:pt x="3822" y="397"/>
                    <a:pt x="3822" y="385"/>
                    <a:pt x="3822" y="373"/>
                  </a:cubicBezTo>
                  <a:cubicBezTo>
                    <a:pt x="3822" y="361"/>
                    <a:pt x="3822" y="361"/>
                    <a:pt x="3822" y="349"/>
                  </a:cubicBezTo>
                  <a:cubicBezTo>
                    <a:pt x="3810" y="337"/>
                    <a:pt x="3834" y="301"/>
                    <a:pt x="3834" y="289"/>
                  </a:cubicBezTo>
                  <a:cubicBezTo>
                    <a:pt x="3846" y="277"/>
                    <a:pt x="3846" y="266"/>
                    <a:pt x="3846" y="266"/>
                  </a:cubicBezTo>
                  <a:cubicBezTo>
                    <a:pt x="3846" y="242"/>
                    <a:pt x="3846" y="230"/>
                    <a:pt x="3858" y="218"/>
                  </a:cubicBezTo>
                  <a:cubicBezTo>
                    <a:pt x="3858" y="206"/>
                    <a:pt x="3870" y="194"/>
                    <a:pt x="3882" y="182"/>
                  </a:cubicBezTo>
                  <a:cubicBezTo>
                    <a:pt x="3882" y="182"/>
                    <a:pt x="3893" y="170"/>
                    <a:pt x="3893" y="170"/>
                  </a:cubicBezTo>
                  <a:cubicBezTo>
                    <a:pt x="3893" y="158"/>
                    <a:pt x="3917" y="123"/>
                    <a:pt x="3929" y="111"/>
                  </a:cubicBezTo>
                  <a:cubicBezTo>
                    <a:pt x="3941" y="99"/>
                    <a:pt x="3953" y="87"/>
                    <a:pt x="3965" y="75"/>
                  </a:cubicBezTo>
                  <a:lnTo>
                    <a:pt x="3965" y="87"/>
                  </a:lnTo>
                  <a:lnTo>
                    <a:pt x="3977" y="63"/>
                  </a:lnTo>
                  <a:cubicBezTo>
                    <a:pt x="3977" y="63"/>
                    <a:pt x="3979" y="61"/>
                    <a:pt x="3982" y="57"/>
                  </a:cubicBezTo>
                  <a:lnTo>
                    <a:pt x="3982" y="57"/>
                  </a:lnTo>
                  <a:cubicBezTo>
                    <a:pt x="3984" y="58"/>
                    <a:pt x="3985" y="60"/>
                    <a:pt x="3986" y="60"/>
                  </a:cubicBezTo>
                  <a:cubicBezTo>
                    <a:pt x="3988" y="60"/>
                    <a:pt x="3989" y="57"/>
                    <a:pt x="3989" y="51"/>
                  </a:cubicBezTo>
                  <a:cubicBezTo>
                    <a:pt x="3988" y="50"/>
                    <a:pt x="3987" y="48"/>
                    <a:pt x="3987" y="47"/>
                  </a:cubicBezTo>
                  <a:close/>
                  <a:moveTo>
                    <a:pt x="2315" y="732"/>
                  </a:moveTo>
                  <a:cubicBezTo>
                    <a:pt x="2312" y="734"/>
                    <a:pt x="2312" y="737"/>
                    <a:pt x="2320" y="741"/>
                  </a:cubicBezTo>
                  <a:lnTo>
                    <a:pt x="2320" y="741"/>
                  </a:lnTo>
                  <a:cubicBezTo>
                    <a:pt x="2318" y="737"/>
                    <a:pt x="2317" y="734"/>
                    <a:pt x="2315" y="732"/>
                  </a:cubicBezTo>
                  <a:close/>
                  <a:moveTo>
                    <a:pt x="3715" y="730"/>
                  </a:moveTo>
                  <a:cubicBezTo>
                    <a:pt x="3703" y="742"/>
                    <a:pt x="3703" y="754"/>
                    <a:pt x="3703" y="766"/>
                  </a:cubicBezTo>
                  <a:cubicBezTo>
                    <a:pt x="3703" y="772"/>
                    <a:pt x="3703" y="772"/>
                    <a:pt x="3703" y="772"/>
                  </a:cubicBezTo>
                  <a:cubicBezTo>
                    <a:pt x="3703" y="772"/>
                    <a:pt x="3703" y="772"/>
                    <a:pt x="3703" y="778"/>
                  </a:cubicBezTo>
                  <a:cubicBezTo>
                    <a:pt x="3697" y="789"/>
                    <a:pt x="3691" y="789"/>
                    <a:pt x="3685" y="789"/>
                  </a:cubicBezTo>
                  <a:cubicBezTo>
                    <a:pt x="3683" y="789"/>
                    <a:pt x="3681" y="789"/>
                    <a:pt x="3680" y="790"/>
                  </a:cubicBezTo>
                  <a:lnTo>
                    <a:pt x="3680" y="790"/>
                  </a:lnTo>
                  <a:cubicBezTo>
                    <a:pt x="3679" y="790"/>
                    <a:pt x="3679" y="789"/>
                    <a:pt x="3679" y="789"/>
                  </a:cubicBezTo>
                  <a:cubicBezTo>
                    <a:pt x="3679" y="790"/>
                    <a:pt x="3679" y="790"/>
                    <a:pt x="3679" y="790"/>
                  </a:cubicBezTo>
                  <a:lnTo>
                    <a:pt x="3679" y="790"/>
                  </a:lnTo>
                  <a:cubicBezTo>
                    <a:pt x="3679" y="790"/>
                    <a:pt x="3679" y="790"/>
                    <a:pt x="3680" y="790"/>
                  </a:cubicBezTo>
                  <a:lnTo>
                    <a:pt x="3680" y="790"/>
                  </a:lnTo>
                  <a:cubicBezTo>
                    <a:pt x="3682" y="792"/>
                    <a:pt x="3692" y="801"/>
                    <a:pt x="3703" y="801"/>
                  </a:cubicBezTo>
                  <a:cubicBezTo>
                    <a:pt x="3703" y="801"/>
                    <a:pt x="3715" y="778"/>
                    <a:pt x="3715" y="778"/>
                  </a:cubicBezTo>
                  <a:cubicBezTo>
                    <a:pt x="3709" y="772"/>
                    <a:pt x="3712" y="772"/>
                    <a:pt x="3718" y="772"/>
                  </a:cubicBezTo>
                  <a:cubicBezTo>
                    <a:pt x="3724" y="772"/>
                    <a:pt x="3733" y="772"/>
                    <a:pt x="3739" y="766"/>
                  </a:cubicBezTo>
                  <a:cubicBezTo>
                    <a:pt x="3750" y="755"/>
                    <a:pt x="3721" y="754"/>
                    <a:pt x="3725" y="745"/>
                  </a:cubicBezTo>
                  <a:lnTo>
                    <a:pt x="3725" y="745"/>
                  </a:lnTo>
                  <a:cubicBezTo>
                    <a:pt x="3729" y="750"/>
                    <a:pt x="3734" y="754"/>
                    <a:pt x="3739" y="754"/>
                  </a:cubicBezTo>
                  <a:cubicBezTo>
                    <a:pt x="3745" y="748"/>
                    <a:pt x="3748" y="742"/>
                    <a:pt x="3749" y="736"/>
                  </a:cubicBezTo>
                  <a:cubicBezTo>
                    <a:pt x="3745" y="736"/>
                    <a:pt x="3739" y="736"/>
                    <a:pt x="3727" y="742"/>
                  </a:cubicBezTo>
                  <a:cubicBezTo>
                    <a:pt x="3726" y="743"/>
                    <a:pt x="3725" y="744"/>
                    <a:pt x="3725" y="745"/>
                  </a:cubicBezTo>
                  <a:lnTo>
                    <a:pt x="3725" y="745"/>
                  </a:lnTo>
                  <a:cubicBezTo>
                    <a:pt x="3719" y="738"/>
                    <a:pt x="3715" y="730"/>
                    <a:pt x="3715" y="730"/>
                  </a:cubicBezTo>
                  <a:close/>
                  <a:moveTo>
                    <a:pt x="2339" y="734"/>
                  </a:moveTo>
                  <a:lnTo>
                    <a:pt x="2339" y="734"/>
                  </a:lnTo>
                  <a:cubicBezTo>
                    <a:pt x="2342" y="737"/>
                    <a:pt x="2344" y="739"/>
                    <a:pt x="2346" y="742"/>
                  </a:cubicBezTo>
                  <a:lnTo>
                    <a:pt x="2346" y="742"/>
                  </a:lnTo>
                  <a:cubicBezTo>
                    <a:pt x="2346" y="742"/>
                    <a:pt x="2346" y="742"/>
                    <a:pt x="2346" y="742"/>
                  </a:cubicBezTo>
                  <a:cubicBezTo>
                    <a:pt x="2338" y="742"/>
                    <a:pt x="2340" y="747"/>
                    <a:pt x="2336" y="747"/>
                  </a:cubicBezTo>
                  <a:cubicBezTo>
                    <a:pt x="2334" y="747"/>
                    <a:pt x="2330" y="746"/>
                    <a:pt x="2322" y="742"/>
                  </a:cubicBezTo>
                  <a:cubicBezTo>
                    <a:pt x="2321" y="741"/>
                    <a:pt x="2321" y="741"/>
                    <a:pt x="2320" y="741"/>
                  </a:cubicBezTo>
                  <a:lnTo>
                    <a:pt x="2320" y="741"/>
                  </a:lnTo>
                  <a:cubicBezTo>
                    <a:pt x="2325" y="751"/>
                    <a:pt x="2331" y="766"/>
                    <a:pt x="2346" y="766"/>
                  </a:cubicBezTo>
                  <a:cubicBezTo>
                    <a:pt x="2355" y="761"/>
                    <a:pt x="2353" y="752"/>
                    <a:pt x="2346" y="742"/>
                  </a:cubicBezTo>
                  <a:lnTo>
                    <a:pt x="2346" y="742"/>
                  </a:lnTo>
                  <a:cubicBezTo>
                    <a:pt x="2370" y="754"/>
                    <a:pt x="2381" y="766"/>
                    <a:pt x="2381" y="766"/>
                  </a:cubicBezTo>
                  <a:cubicBezTo>
                    <a:pt x="2381" y="778"/>
                    <a:pt x="2405" y="789"/>
                    <a:pt x="2417" y="789"/>
                  </a:cubicBezTo>
                  <a:lnTo>
                    <a:pt x="2441" y="801"/>
                  </a:lnTo>
                  <a:cubicBezTo>
                    <a:pt x="2441" y="801"/>
                    <a:pt x="2453" y="825"/>
                    <a:pt x="2453" y="825"/>
                  </a:cubicBezTo>
                  <a:cubicBezTo>
                    <a:pt x="2453" y="825"/>
                    <a:pt x="2453" y="820"/>
                    <a:pt x="2456" y="820"/>
                  </a:cubicBezTo>
                  <a:cubicBezTo>
                    <a:pt x="2458" y="820"/>
                    <a:pt x="2461" y="821"/>
                    <a:pt x="2465" y="825"/>
                  </a:cubicBezTo>
                  <a:cubicBezTo>
                    <a:pt x="2465" y="823"/>
                    <a:pt x="2466" y="822"/>
                    <a:pt x="2467" y="822"/>
                  </a:cubicBezTo>
                  <a:cubicBezTo>
                    <a:pt x="2474" y="822"/>
                    <a:pt x="2491" y="837"/>
                    <a:pt x="2500" y="837"/>
                  </a:cubicBezTo>
                  <a:cubicBezTo>
                    <a:pt x="2512" y="837"/>
                    <a:pt x="2489" y="813"/>
                    <a:pt x="2489" y="801"/>
                  </a:cubicBezTo>
                  <a:cubicBezTo>
                    <a:pt x="2481" y="801"/>
                    <a:pt x="2473" y="796"/>
                    <a:pt x="2468" y="796"/>
                  </a:cubicBezTo>
                  <a:cubicBezTo>
                    <a:pt x="2466" y="796"/>
                    <a:pt x="2465" y="797"/>
                    <a:pt x="2465" y="801"/>
                  </a:cubicBezTo>
                  <a:cubicBezTo>
                    <a:pt x="2453" y="801"/>
                    <a:pt x="2441" y="778"/>
                    <a:pt x="2429" y="766"/>
                  </a:cubicBezTo>
                  <a:cubicBezTo>
                    <a:pt x="2422" y="766"/>
                    <a:pt x="2419" y="773"/>
                    <a:pt x="2418" y="780"/>
                  </a:cubicBezTo>
                  <a:lnTo>
                    <a:pt x="2418" y="780"/>
                  </a:lnTo>
                  <a:cubicBezTo>
                    <a:pt x="2412" y="772"/>
                    <a:pt x="2393" y="766"/>
                    <a:pt x="2393" y="766"/>
                  </a:cubicBezTo>
                  <a:cubicBezTo>
                    <a:pt x="2393" y="754"/>
                    <a:pt x="2369" y="742"/>
                    <a:pt x="2369" y="742"/>
                  </a:cubicBezTo>
                  <a:lnTo>
                    <a:pt x="2358" y="742"/>
                  </a:lnTo>
                  <a:cubicBezTo>
                    <a:pt x="2354" y="738"/>
                    <a:pt x="2347" y="736"/>
                    <a:pt x="2339" y="734"/>
                  </a:cubicBezTo>
                  <a:close/>
                  <a:moveTo>
                    <a:pt x="3679" y="790"/>
                  </a:moveTo>
                  <a:cubicBezTo>
                    <a:pt x="3675" y="791"/>
                    <a:pt x="3671" y="794"/>
                    <a:pt x="3667" y="801"/>
                  </a:cubicBezTo>
                  <a:cubicBezTo>
                    <a:pt x="3667" y="807"/>
                    <a:pt x="3667" y="813"/>
                    <a:pt x="3669" y="817"/>
                  </a:cubicBezTo>
                  <a:lnTo>
                    <a:pt x="3669" y="817"/>
                  </a:lnTo>
                  <a:cubicBezTo>
                    <a:pt x="3665" y="815"/>
                    <a:pt x="3660" y="813"/>
                    <a:pt x="3655" y="813"/>
                  </a:cubicBezTo>
                  <a:cubicBezTo>
                    <a:pt x="3643" y="825"/>
                    <a:pt x="3632" y="825"/>
                    <a:pt x="3620" y="837"/>
                  </a:cubicBezTo>
                  <a:cubicBezTo>
                    <a:pt x="3620" y="837"/>
                    <a:pt x="3632" y="837"/>
                    <a:pt x="3632" y="849"/>
                  </a:cubicBezTo>
                  <a:cubicBezTo>
                    <a:pt x="3632" y="849"/>
                    <a:pt x="3632" y="849"/>
                    <a:pt x="3643" y="837"/>
                  </a:cubicBezTo>
                  <a:cubicBezTo>
                    <a:pt x="3655" y="837"/>
                    <a:pt x="3655" y="849"/>
                    <a:pt x="3655" y="849"/>
                  </a:cubicBezTo>
                  <a:cubicBezTo>
                    <a:pt x="3655" y="853"/>
                    <a:pt x="3657" y="854"/>
                    <a:pt x="3658" y="854"/>
                  </a:cubicBezTo>
                  <a:cubicBezTo>
                    <a:pt x="3662" y="854"/>
                    <a:pt x="3667" y="849"/>
                    <a:pt x="3667" y="849"/>
                  </a:cubicBezTo>
                  <a:cubicBezTo>
                    <a:pt x="3667" y="842"/>
                    <a:pt x="3667" y="832"/>
                    <a:pt x="3669" y="819"/>
                  </a:cubicBezTo>
                  <a:lnTo>
                    <a:pt x="3669" y="819"/>
                  </a:lnTo>
                  <a:cubicBezTo>
                    <a:pt x="3671" y="823"/>
                    <a:pt x="3674" y="825"/>
                    <a:pt x="3679" y="825"/>
                  </a:cubicBezTo>
                  <a:cubicBezTo>
                    <a:pt x="3679" y="825"/>
                    <a:pt x="3675" y="821"/>
                    <a:pt x="3670" y="818"/>
                  </a:cubicBezTo>
                  <a:lnTo>
                    <a:pt x="3670" y="818"/>
                  </a:lnTo>
                  <a:cubicBezTo>
                    <a:pt x="3671" y="809"/>
                    <a:pt x="3674" y="800"/>
                    <a:pt x="3679" y="790"/>
                  </a:cubicBezTo>
                  <a:close/>
                  <a:moveTo>
                    <a:pt x="2465" y="825"/>
                  </a:moveTo>
                  <a:cubicBezTo>
                    <a:pt x="2453" y="837"/>
                    <a:pt x="2465" y="849"/>
                    <a:pt x="2489" y="849"/>
                  </a:cubicBezTo>
                  <a:cubicBezTo>
                    <a:pt x="2500" y="849"/>
                    <a:pt x="2536" y="885"/>
                    <a:pt x="2524" y="897"/>
                  </a:cubicBezTo>
                  <a:cubicBezTo>
                    <a:pt x="2522" y="899"/>
                    <a:pt x="2521" y="900"/>
                    <a:pt x="2521" y="900"/>
                  </a:cubicBezTo>
                  <a:cubicBezTo>
                    <a:pt x="2521" y="900"/>
                    <a:pt x="2529" y="893"/>
                    <a:pt x="2534" y="893"/>
                  </a:cubicBezTo>
                  <a:cubicBezTo>
                    <a:pt x="2535" y="893"/>
                    <a:pt x="2536" y="894"/>
                    <a:pt x="2536" y="897"/>
                  </a:cubicBezTo>
                  <a:cubicBezTo>
                    <a:pt x="2536" y="906"/>
                    <a:pt x="2544" y="916"/>
                    <a:pt x="2553" y="919"/>
                  </a:cubicBezTo>
                  <a:lnTo>
                    <a:pt x="2553" y="919"/>
                  </a:lnTo>
                  <a:cubicBezTo>
                    <a:pt x="2546" y="905"/>
                    <a:pt x="2536" y="885"/>
                    <a:pt x="2536" y="885"/>
                  </a:cubicBezTo>
                  <a:cubicBezTo>
                    <a:pt x="2536" y="886"/>
                    <a:pt x="2536" y="887"/>
                    <a:pt x="2535" y="887"/>
                  </a:cubicBezTo>
                  <a:cubicBezTo>
                    <a:pt x="2530" y="887"/>
                    <a:pt x="2511" y="859"/>
                    <a:pt x="2500" y="849"/>
                  </a:cubicBezTo>
                  <a:cubicBezTo>
                    <a:pt x="2489" y="837"/>
                    <a:pt x="2477" y="825"/>
                    <a:pt x="2465" y="825"/>
                  </a:cubicBezTo>
                  <a:close/>
                  <a:moveTo>
                    <a:pt x="3632" y="849"/>
                  </a:moveTo>
                  <a:cubicBezTo>
                    <a:pt x="3632" y="861"/>
                    <a:pt x="3620" y="873"/>
                    <a:pt x="3608" y="873"/>
                  </a:cubicBezTo>
                  <a:cubicBezTo>
                    <a:pt x="3608" y="873"/>
                    <a:pt x="3597" y="873"/>
                    <a:pt x="3586" y="883"/>
                  </a:cubicBezTo>
                  <a:lnTo>
                    <a:pt x="3586" y="883"/>
                  </a:lnTo>
                  <a:cubicBezTo>
                    <a:pt x="3585" y="882"/>
                    <a:pt x="3584" y="881"/>
                    <a:pt x="3582" y="881"/>
                  </a:cubicBezTo>
                  <a:cubicBezTo>
                    <a:pt x="3580" y="881"/>
                    <a:pt x="3577" y="882"/>
                    <a:pt x="3572" y="885"/>
                  </a:cubicBezTo>
                  <a:cubicBezTo>
                    <a:pt x="3564" y="892"/>
                    <a:pt x="3560" y="899"/>
                    <a:pt x="3557" y="905"/>
                  </a:cubicBezTo>
                  <a:lnTo>
                    <a:pt x="3557" y="905"/>
                  </a:lnTo>
                  <a:cubicBezTo>
                    <a:pt x="3555" y="904"/>
                    <a:pt x="3553" y="903"/>
                    <a:pt x="3552" y="903"/>
                  </a:cubicBezTo>
                  <a:cubicBezTo>
                    <a:pt x="3549" y="903"/>
                    <a:pt x="3548" y="905"/>
                    <a:pt x="3548" y="908"/>
                  </a:cubicBezTo>
                  <a:cubicBezTo>
                    <a:pt x="3548" y="912"/>
                    <a:pt x="3548" y="916"/>
                    <a:pt x="3548" y="919"/>
                  </a:cubicBezTo>
                  <a:lnTo>
                    <a:pt x="3548" y="919"/>
                  </a:lnTo>
                  <a:cubicBezTo>
                    <a:pt x="3552" y="915"/>
                    <a:pt x="3554" y="910"/>
                    <a:pt x="3557" y="905"/>
                  </a:cubicBezTo>
                  <a:lnTo>
                    <a:pt x="3557" y="905"/>
                  </a:lnTo>
                  <a:cubicBezTo>
                    <a:pt x="3561" y="906"/>
                    <a:pt x="3567" y="908"/>
                    <a:pt x="3572" y="908"/>
                  </a:cubicBezTo>
                  <a:cubicBezTo>
                    <a:pt x="3584" y="908"/>
                    <a:pt x="3584" y="897"/>
                    <a:pt x="3584" y="885"/>
                  </a:cubicBezTo>
                  <a:cubicBezTo>
                    <a:pt x="3585" y="884"/>
                    <a:pt x="3585" y="883"/>
                    <a:pt x="3586" y="883"/>
                  </a:cubicBezTo>
                  <a:lnTo>
                    <a:pt x="3586" y="883"/>
                  </a:lnTo>
                  <a:cubicBezTo>
                    <a:pt x="3589" y="887"/>
                    <a:pt x="3584" y="897"/>
                    <a:pt x="3584" y="897"/>
                  </a:cubicBezTo>
                  <a:lnTo>
                    <a:pt x="3596" y="885"/>
                  </a:lnTo>
                  <a:cubicBezTo>
                    <a:pt x="3596" y="885"/>
                    <a:pt x="3596" y="873"/>
                    <a:pt x="3620" y="873"/>
                  </a:cubicBezTo>
                  <a:cubicBezTo>
                    <a:pt x="3632" y="873"/>
                    <a:pt x="3655" y="849"/>
                    <a:pt x="3632" y="849"/>
                  </a:cubicBezTo>
                  <a:close/>
                  <a:moveTo>
                    <a:pt x="2553" y="919"/>
                  </a:moveTo>
                  <a:cubicBezTo>
                    <a:pt x="2557" y="927"/>
                    <a:pt x="2560" y="932"/>
                    <a:pt x="2560" y="932"/>
                  </a:cubicBezTo>
                  <a:cubicBezTo>
                    <a:pt x="2560" y="937"/>
                    <a:pt x="2562" y="942"/>
                    <a:pt x="2564" y="947"/>
                  </a:cubicBezTo>
                  <a:lnTo>
                    <a:pt x="2564" y="947"/>
                  </a:lnTo>
                  <a:cubicBezTo>
                    <a:pt x="2562" y="932"/>
                    <a:pt x="2560" y="920"/>
                    <a:pt x="2560" y="920"/>
                  </a:cubicBezTo>
                  <a:cubicBezTo>
                    <a:pt x="2558" y="920"/>
                    <a:pt x="2556" y="920"/>
                    <a:pt x="2553" y="919"/>
                  </a:cubicBezTo>
                  <a:close/>
                  <a:moveTo>
                    <a:pt x="2564" y="947"/>
                  </a:moveTo>
                  <a:cubicBezTo>
                    <a:pt x="2569" y="972"/>
                    <a:pt x="2576" y="1008"/>
                    <a:pt x="2584" y="1016"/>
                  </a:cubicBezTo>
                  <a:cubicBezTo>
                    <a:pt x="2587" y="1021"/>
                    <a:pt x="2591" y="1025"/>
                    <a:pt x="2594" y="1030"/>
                  </a:cubicBezTo>
                  <a:lnTo>
                    <a:pt x="2594" y="1030"/>
                  </a:lnTo>
                  <a:cubicBezTo>
                    <a:pt x="2594" y="1029"/>
                    <a:pt x="2595" y="1028"/>
                    <a:pt x="2596" y="1028"/>
                  </a:cubicBezTo>
                  <a:cubicBezTo>
                    <a:pt x="2596" y="1016"/>
                    <a:pt x="2608" y="1016"/>
                    <a:pt x="2596" y="992"/>
                  </a:cubicBezTo>
                  <a:cubicBezTo>
                    <a:pt x="2584" y="968"/>
                    <a:pt x="2584" y="980"/>
                    <a:pt x="2572" y="968"/>
                  </a:cubicBezTo>
                  <a:cubicBezTo>
                    <a:pt x="2572" y="961"/>
                    <a:pt x="2568" y="954"/>
                    <a:pt x="2564" y="947"/>
                  </a:cubicBezTo>
                  <a:close/>
                  <a:moveTo>
                    <a:pt x="3536" y="908"/>
                  </a:moveTo>
                  <a:lnTo>
                    <a:pt x="3501" y="920"/>
                  </a:lnTo>
                  <a:cubicBezTo>
                    <a:pt x="3498" y="923"/>
                    <a:pt x="3496" y="924"/>
                    <a:pt x="3494" y="924"/>
                  </a:cubicBezTo>
                  <a:cubicBezTo>
                    <a:pt x="3490" y="924"/>
                    <a:pt x="3489" y="917"/>
                    <a:pt x="3489" y="917"/>
                  </a:cubicBezTo>
                  <a:cubicBezTo>
                    <a:pt x="3489" y="917"/>
                    <a:pt x="3489" y="918"/>
                    <a:pt x="3489" y="920"/>
                  </a:cubicBezTo>
                  <a:cubicBezTo>
                    <a:pt x="3489" y="920"/>
                    <a:pt x="3477" y="932"/>
                    <a:pt x="3477" y="932"/>
                  </a:cubicBezTo>
                  <a:cubicBezTo>
                    <a:pt x="3477" y="944"/>
                    <a:pt x="3477" y="944"/>
                    <a:pt x="3477" y="944"/>
                  </a:cubicBezTo>
                  <a:cubicBezTo>
                    <a:pt x="3465" y="956"/>
                    <a:pt x="3453" y="968"/>
                    <a:pt x="3441" y="968"/>
                  </a:cubicBezTo>
                  <a:cubicBezTo>
                    <a:pt x="3433" y="976"/>
                    <a:pt x="3436" y="985"/>
                    <a:pt x="3435" y="985"/>
                  </a:cubicBezTo>
                  <a:cubicBezTo>
                    <a:pt x="3434" y="985"/>
                    <a:pt x="3433" y="983"/>
                    <a:pt x="3429" y="980"/>
                  </a:cubicBezTo>
                  <a:cubicBezTo>
                    <a:pt x="3429" y="973"/>
                    <a:pt x="3429" y="966"/>
                    <a:pt x="3425" y="966"/>
                  </a:cubicBezTo>
                  <a:cubicBezTo>
                    <a:pt x="3421" y="966"/>
                    <a:pt x="3415" y="970"/>
                    <a:pt x="3405" y="980"/>
                  </a:cubicBezTo>
                  <a:cubicBezTo>
                    <a:pt x="3393" y="992"/>
                    <a:pt x="3385" y="996"/>
                    <a:pt x="3380" y="996"/>
                  </a:cubicBezTo>
                  <a:cubicBezTo>
                    <a:pt x="3370" y="996"/>
                    <a:pt x="3370" y="980"/>
                    <a:pt x="3370" y="980"/>
                  </a:cubicBezTo>
                  <a:cubicBezTo>
                    <a:pt x="3370" y="980"/>
                    <a:pt x="3358" y="1004"/>
                    <a:pt x="3346" y="1004"/>
                  </a:cubicBezTo>
                  <a:cubicBezTo>
                    <a:pt x="3346" y="1016"/>
                    <a:pt x="3322" y="1016"/>
                    <a:pt x="3322" y="1028"/>
                  </a:cubicBezTo>
                  <a:cubicBezTo>
                    <a:pt x="3310" y="1028"/>
                    <a:pt x="3310" y="1016"/>
                    <a:pt x="3298" y="1016"/>
                  </a:cubicBezTo>
                  <a:cubicBezTo>
                    <a:pt x="3288" y="1026"/>
                    <a:pt x="3278" y="1036"/>
                    <a:pt x="3268" y="1053"/>
                  </a:cubicBezTo>
                  <a:lnTo>
                    <a:pt x="3268" y="1053"/>
                  </a:lnTo>
                  <a:cubicBezTo>
                    <a:pt x="3266" y="1052"/>
                    <a:pt x="3265" y="1051"/>
                    <a:pt x="3262" y="1051"/>
                  </a:cubicBezTo>
                  <a:cubicBezTo>
                    <a:pt x="3262" y="1053"/>
                    <a:pt x="3261" y="1055"/>
                    <a:pt x="3260" y="1056"/>
                  </a:cubicBezTo>
                  <a:lnTo>
                    <a:pt x="3260" y="1056"/>
                  </a:lnTo>
                  <a:cubicBezTo>
                    <a:pt x="3253" y="1047"/>
                    <a:pt x="3236" y="1036"/>
                    <a:pt x="3224" y="1036"/>
                  </a:cubicBezTo>
                  <a:cubicBezTo>
                    <a:pt x="3220" y="1036"/>
                    <a:pt x="3217" y="1037"/>
                    <a:pt x="3215" y="1039"/>
                  </a:cubicBezTo>
                  <a:cubicBezTo>
                    <a:pt x="3203" y="1039"/>
                    <a:pt x="3227" y="1075"/>
                    <a:pt x="3191" y="1075"/>
                  </a:cubicBezTo>
                  <a:lnTo>
                    <a:pt x="3227" y="1075"/>
                  </a:lnTo>
                  <a:cubicBezTo>
                    <a:pt x="3227" y="1065"/>
                    <a:pt x="3251" y="1064"/>
                    <a:pt x="3260" y="1056"/>
                  </a:cubicBezTo>
                  <a:lnTo>
                    <a:pt x="3260" y="1056"/>
                  </a:lnTo>
                  <a:cubicBezTo>
                    <a:pt x="3261" y="1059"/>
                    <a:pt x="3262" y="1061"/>
                    <a:pt x="3262" y="1063"/>
                  </a:cubicBezTo>
                  <a:cubicBezTo>
                    <a:pt x="3264" y="1060"/>
                    <a:pt x="3266" y="1056"/>
                    <a:pt x="3268" y="1053"/>
                  </a:cubicBezTo>
                  <a:lnTo>
                    <a:pt x="3268" y="1053"/>
                  </a:lnTo>
                  <a:cubicBezTo>
                    <a:pt x="3272" y="1056"/>
                    <a:pt x="3274" y="1062"/>
                    <a:pt x="3277" y="1062"/>
                  </a:cubicBezTo>
                  <a:cubicBezTo>
                    <a:pt x="3280" y="1062"/>
                    <a:pt x="3282" y="1059"/>
                    <a:pt x="3286" y="1051"/>
                  </a:cubicBezTo>
                  <a:cubicBezTo>
                    <a:pt x="3298" y="1039"/>
                    <a:pt x="3298" y="1028"/>
                    <a:pt x="3310" y="1028"/>
                  </a:cubicBezTo>
                  <a:cubicBezTo>
                    <a:pt x="3310" y="1028"/>
                    <a:pt x="3310" y="1043"/>
                    <a:pt x="3316" y="1043"/>
                  </a:cubicBezTo>
                  <a:cubicBezTo>
                    <a:pt x="3318" y="1043"/>
                    <a:pt x="3320" y="1042"/>
                    <a:pt x="3322" y="1039"/>
                  </a:cubicBezTo>
                  <a:cubicBezTo>
                    <a:pt x="3334" y="1028"/>
                    <a:pt x="3334" y="1016"/>
                    <a:pt x="3346" y="1016"/>
                  </a:cubicBezTo>
                  <a:lnTo>
                    <a:pt x="3393" y="1016"/>
                  </a:lnTo>
                  <a:cubicBezTo>
                    <a:pt x="3405" y="1004"/>
                    <a:pt x="3405" y="992"/>
                    <a:pt x="3417" y="992"/>
                  </a:cubicBezTo>
                  <a:cubicBezTo>
                    <a:pt x="3429" y="992"/>
                    <a:pt x="3441" y="992"/>
                    <a:pt x="3453" y="980"/>
                  </a:cubicBezTo>
                  <a:cubicBezTo>
                    <a:pt x="3465" y="980"/>
                    <a:pt x="3465" y="980"/>
                    <a:pt x="3477" y="968"/>
                  </a:cubicBezTo>
                  <a:cubicBezTo>
                    <a:pt x="3477" y="956"/>
                    <a:pt x="3501" y="956"/>
                    <a:pt x="3501" y="956"/>
                  </a:cubicBezTo>
                  <a:cubicBezTo>
                    <a:pt x="3501" y="956"/>
                    <a:pt x="3536" y="944"/>
                    <a:pt x="3536" y="944"/>
                  </a:cubicBezTo>
                  <a:cubicBezTo>
                    <a:pt x="3545" y="936"/>
                    <a:pt x="3547" y="928"/>
                    <a:pt x="3548" y="919"/>
                  </a:cubicBezTo>
                  <a:lnTo>
                    <a:pt x="3548" y="919"/>
                  </a:lnTo>
                  <a:cubicBezTo>
                    <a:pt x="3543" y="924"/>
                    <a:pt x="3537" y="928"/>
                    <a:pt x="3524" y="932"/>
                  </a:cubicBezTo>
                  <a:cubicBezTo>
                    <a:pt x="3524" y="920"/>
                    <a:pt x="3536" y="920"/>
                    <a:pt x="3536" y="920"/>
                  </a:cubicBezTo>
                  <a:lnTo>
                    <a:pt x="3536" y="908"/>
                  </a:lnTo>
                  <a:close/>
                  <a:moveTo>
                    <a:pt x="2594" y="1030"/>
                  </a:moveTo>
                  <a:lnTo>
                    <a:pt x="2594" y="1030"/>
                  </a:lnTo>
                  <a:cubicBezTo>
                    <a:pt x="2586" y="1041"/>
                    <a:pt x="2608" y="1052"/>
                    <a:pt x="2619" y="1063"/>
                  </a:cubicBezTo>
                  <a:cubicBezTo>
                    <a:pt x="2619" y="1063"/>
                    <a:pt x="2643" y="1075"/>
                    <a:pt x="2655" y="1075"/>
                  </a:cubicBezTo>
                  <a:cubicBezTo>
                    <a:pt x="2655" y="1075"/>
                    <a:pt x="2659" y="1075"/>
                    <a:pt x="2664" y="1077"/>
                  </a:cubicBezTo>
                  <a:lnTo>
                    <a:pt x="2664" y="1077"/>
                  </a:lnTo>
                  <a:cubicBezTo>
                    <a:pt x="2660" y="1073"/>
                    <a:pt x="2655" y="1063"/>
                    <a:pt x="2655" y="1063"/>
                  </a:cubicBezTo>
                  <a:lnTo>
                    <a:pt x="2667" y="1063"/>
                  </a:lnTo>
                  <a:cubicBezTo>
                    <a:pt x="2636" y="1063"/>
                    <a:pt x="2615" y="1055"/>
                    <a:pt x="2594" y="1030"/>
                  </a:cubicBezTo>
                  <a:close/>
                  <a:moveTo>
                    <a:pt x="2762" y="1087"/>
                  </a:moveTo>
                  <a:cubicBezTo>
                    <a:pt x="2758" y="1087"/>
                    <a:pt x="2760" y="1090"/>
                    <a:pt x="2765" y="1095"/>
                  </a:cubicBezTo>
                  <a:lnTo>
                    <a:pt x="2765" y="1095"/>
                  </a:lnTo>
                  <a:cubicBezTo>
                    <a:pt x="2764" y="1091"/>
                    <a:pt x="2762" y="1087"/>
                    <a:pt x="2762" y="1087"/>
                  </a:cubicBezTo>
                  <a:close/>
                  <a:moveTo>
                    <a:pt x="3226" y="1084"/>
                  </a:moveTo>
                  <a:cubicBezTo>
                    <a:pt x="3223" y="1084"/>
                    <a:pt x="3220" y="1085"/>
                    <a:pt x="3215" y="1087"/>
                  </a:cubicBezTo>
                  <a:cubicBezTo>
                    <a:pt x="3205" y="1087"/>
                    <a:pt x="3212" y="1096"/>
                    <a:pt x="3221" y="1098"/>
                  </a:cubicBezTo>
                  <a:lnTo>
                    <a:pt x="3221" y="1098"/>
                  </a:lnTo>
                  <a:cubicBezTo>
                    <a:pt x="3235" y="1095"/>
                    <a:pt x="3236" y="1084"/>
                    <a:pt x="3226" y="1084"/>
                  </a:cubicBezTo>
                  <a:close/>
                  <a:moveTo>
                    <a:pt x="3221" y="1098"/>
                  </a:moveTo>
                  <a:lnTo>
                    <a:pt x="3221" y="1098"/>
                  </a:lnTo>
                  <a:cubicBezTo>
                    <a:pt x="3219" y="1099"/>
                    <a:pt x="3217" y="1099"/>
                    <a:pt x="3215" y="1099"/>
                  </a:cubicBezTo>
                  <a:lnTo>
                    <a:pt x="3227" y="1099"/>
                  </a:lnTo>
                  <a:cubicBezTo>
                    <a:pt x="3225" y="1099"/>
                    <a:pt x="3223" y="1099"/>
                    <a:pt x="3221" y="1098"/>
                  </a:cubicBezTo>
                  <a:close/>
                  <a:moveTo>
                    <a:pt x="2929" y="1099"/>
                  </a:moveTo>
                  <a:cubicBezTo>
                    <a:pt x="2929" y="1099"/>
                    <a:pt x="2929" y="1099"/>
                    <a:pt x="2929" y="1099"/>
                  </a:cubicBezTo>
                  <a:cubicBezTo>
                    <a:pt x="2929" y="1099"/>
                    <a:pt x="2929" y="1099"/>
                    <a:pt x="2929" y="1099"/>
                  </a:cubicBezTo>
                  <a:close/>
                  <a:moveTo>
                    <a:pt x="3160" y="1101"/>
                  </a:moveTo>
                  <a:cubicBezTo>
                    <a:pt x="3156" y="1104"/>
                    <a:pt x="3154" y="1107"/>
                    <a:pt x="3151" y="1108"/>
                  </a:cubicBezTo>
                  <a:lnTo>
                    <a:pt x="3151" y="1108"/>
                  </a:lnTo>
                  <a:cubicBezTo>
                    <a:pt x="3153" y="1105"/>
                    <a:pt x="3156" y="1102"/>
                    <a:pt x="3160" y="1101"/>
                  </a:cubicBezTo>
                  <a:close/>
                  <a:moveTo>
                    <a:pt x="2675" y="1066"/>
                  </a:moveTo>
                  <a:cubicBezTo>
                    <a:pt x="2673" y="1066"/>
                    <a:pt x="2673" y="1069"/>
                    <a:pt x="2667" y="1075"/>
                  </a:cubicBezTo>
                  <a:cubicBezTo>
                    <a:pt x="2667" y="1077"/>
                    <a:pt x="2667" y="1078"/>
                    <a:pt x="2667" y="1078"/>
                  </a:cubicBezTo>
                  <a:lnTo>
                    <a:pt x="2667" y="1078"/>
                  </a:lnTo>
                  <a:cubicBezTo>
                    <a:pt x="2666" y="1078"/>
                    <a:pt x="2665" y="1077"/>
                    <a:pt x="2664" y="1077"/>
                  </a:cubicBezTo>
                  <a:lnTo>
                    <a:pt x="2664" y="1077"/>
                  </a:lnTo>
                  <a:cubicBezTo>
                    <a:pt x="2665" y="1078"/>
                    <a:pt x="2665" y="1079"/>
                    <a:pt x="2666" y="1079"/>
                  </a:cubicBezTo>
                  <a:cubicBezTo>
                    <a:pt x="2666" y="1079"/>
                    <a:pt x="2666" y="1078"/>
                    <a:pt x="2667" y="1078"/>
                  </a:cubicBezTo>
                  <a:lnTo>
                    <a:pt x="2667" y="1078"/>
                  </a:lnTo>
                  <a:cubicBezTo>
                    <a:pt x="2670" y="1080"/>
                    <a:pt x="2675" y="1083"/>
                    <a:pt x="2679" y="1087"/>
                  </a:cubicBezTo>
                  <a:cubicBezTo>
                    <a:pt x="2679" y="1087"/>
                    <a:pt x="2643" y="1099"/>
                    <a:pt x="2667" y="1111"/>
                  </a:cubicBezTo>
                  <a:cubicBezTo>
                    <a:pt x="2672" y="1113"/>
                    <a:pt x="2675" y="1114"/>
                    <a:pt x="2677" y="1114"/>
                  </a:cubicBezTo>
                  <a:cubicBezTo>
                    <a:pt x="2681" y="1114"/>
                    <a:pt x="2677" y="1107"/>
                    <a:pt x="2681" y="1107"/>
                  </a:cubicBezTo>
                  <a:cubicBezTo>
                    <a:pt x="2683" y="1107"/>
                    <a:pt x="2686" y="1108"/>
                    <a:pt x="2691" y="1111"/>
                  </a:cubicBezTo>
                  <a:cubicBezTo>
                    <a:pt x="2715" y="1123"/>
                    <a:pt x="2703" y="1123"/>
                    <a:pt x="2703" y="1135"/>
                  </a:cubicBezTo>
                  <a:lnTo>
                    <a:pt x="2739" y="1111"/>
                  </a:lnTo>
                  <a:cubicBezTo>
                    <a:pt x="2762" y="1111"/>
                    <a:pt x="2762" y="1123"/>
                    <a:pt x="2774" y="1135"/>
                  </a:cubicBezTo>
                  <a:cubicBezTo>
                    <a:pt x="2774" y="1136"/>
                    <a:pt x="2775" y="1137"/>
                    <a:pt x="2776" y="1137"/>
                  </a:cubicBezTo>
                  <a:cubicBezTo>
                    <a:pt x="2779" y="1137"/>
                    <a:pt x="2789" y="1126"/>
                    <a:pt x="2798" y="1123"/>
                  </a:cubicBezTo>
                  <a:lnTo>
                    <a:pt x="2798" y="1123"/>
                  </a:lnTo>
                  <a:cubicBezTo>
                    <a:pt x="2798" y="1123"/>
                    <a:pt x="2798" y="1123"/>
                    <a:pt x="2798" y="1123"/>
                  </a:cubicBezTo>
                  <a:lnTo>
                    <a:pt x="2807" y="1123"/>
                  </a:lnTo>
                  <a:cubicBezTo>
                    <a:pt x="2806" y="1122"/>
                    <a:pt x="2805" y="1121"/>
                    <a:pt x="2803" y="1121"/>
                  </a:cubicBezTo>
                  <a:cubicBezTo>
                    <a:pt x="2801" y="1121"/>
                    <a:pt x="2800" y="1122"/>
                    <a:pt x="2798" y="1123"/>
                  </a:cubicBezTo>
                  <a:lnTo>
                    <a:pt x="2798" y="1123"/>
                  </a:lnTo>
                  <a:cubicBezTo>
                    <a:pt x="2790" y="1115"/>
                    <a:pt x="2773" y="1103"/>
                    <a:pt x="2765" y="1095"/>
                  </a:cubicBezTo>
                  <a:lnTo>
                    <a:pt x="2765" y="1095"/>
                  </a:lnTo>
                  <a:cubicBezTo>
                    <a:pt x="2766" y="1102"/>
                    <a:pt x="2765" y="1111"/>
                    <a:pt x="2750" y="1111"/>
                  </a:cubicBezTo>
                  <a:lnTo>
                    <a:pt x="2703" y="1099"/>
                  </a:lnTo>
                  <a:lnTo>
                    <a:pt x="2703" y="1087"/>
                  </a:lnTo>
                  <a:lnTo>
                    <a:pt x="2691" y="1075"/>
                  </a:lnTo>
                  <a:cubicBezTo>
                    <a:pt x="2679" y="1069"/>
                    <a:pt x="2676" y="1066"/>
                    <a:pt x="2675" y="1066"/>
                  </a:cubicBezTo>
                  <a:close/>
                  <a:moveTo>
                    <a:pt x="3167" y="1060"/>
                  </a:moveTo>
                  <a:cubicBezTo>
                    <a:pt x="3167" y="1060"/>
                    <a:pt x="3167" y="1061"/>
                    <a:pt x="3167" y="1063"/>
                  </a:cubicBezTo>
                  <a:cubicBezTo>
                    <a:pt x="3167" y="1069"/>
                    <a:pt x="3161" y="1069"/>
                    <a:pt x="3155" y="1069"/>
                  </a:cubicBezTo>
                  <a:cubicBezTo>
                    <a:pt x="3149" y="1069"/>
                    <a:pt x="3143" y="1069"/>
                    <a:pt x="3143" y="1075"/>
                  </a:cubicBezTo>
                  <a:cubicBezTo>
                    <a:pt x="3143" y="1075"/>
                    <a:pt x="3143" y="1075"/>
                    <a:pt x="3120" y="1087"/>
                  </a:cubicBezTo>
                  <a:cubicBezTo>
                    <a:pt x="3114" y="1093"/>
                    <a:pt x="3111" y="1095"/>
                    <a:pt x="3111" y="1095"/>
                  </a:cubicBezTo>
                  <a:cubicBezTo>
                    <a:pt x="3111" y="1095"/>
                    <a:pt x="3128" y="1075"/>
                    <a:pt x="3120" y="1075"/>
                  </a:cubicBezTo>
                  <a:cubicBezTo>
                    <a:pt x="3108" y="1075"/>
                    <a:pt x="3108" y="1087"/>
                    <a:pt x="3096" y="1087"/>
                  </a:cubicBezTo>
                  <a:lnTo>
                    <a:pt x="3060" y="1087"/>
                  </a:lnTo>
                  <a:cubicBezTo>
                    <a:pt x="3048" y="1099"/>
                    <a:pt x="3036" y="1099"/>
                    <a:pt x="3024" y="1099"/>
                  </a:cubicBezTo>
                  <a:cubicBezTo>
                    <a:pt x="3008" y="1099"/>
                    <a:pt x="2971" y="1110"/>
                    <a:pt x="2948" y="1110"/>
                  </a:cubicBezTo>
                  <a:cubicBezTo>
                    <a:pt x="2937" y="1110"/>
                    <a:pt x="2929" y="1107"/>
                    <a:pt x="2929" y="1099"/>
                  </a:cubicBezTo>
                  <a:cubicBezTo>
                    <a:pt x="2929" y="1107"/>
                    <a:pt x="2925" y="1110"/>
                    <a:pt x="2919" y="1110"/>
                  </a:cubicBezTo>
                  <a:cubicBezTo>
                    <a:pt x="2908" y="1110"/>
                    <a:pt x="2889" y="1099"/>
                    <a:pt x="2881" y="1099"/>
                  </a:cubicBezTo>
                  <a:lnTo>
                    <a:pt x="2881" y="1099"/>
                  </a:lnTo>
                  <a:cubicBezTo>
                    <a:pt x="2872" y="1108"/>
                    <a:pt x="2898" y="1131"/>
                    <a:pt x="2895" y="1131"/>
                  </a:cubicBezTo>
                  <a:cubicBezTo>
                    <a:pt x="2894" y="1131"/>
                    <a:pt x="2890" y="1129"/>
                    <a:pt x="2881" y="1123"/>
                  </a:cubicBezTo>
                  <a:cubicBezTo>
                    <a:pt x="2881" y="1123"/>
                    <a:pt x="2858" y="1099"/>
                    <a:pt x="2858" y="1099"/>
                  </a:cubicBezTo>
                  <a:cubicBezTo>
                    <a:pt x="2846" y="1111"/>
                    <a:pt x="2858" y="1123"/>
                    <a:pt x="2858" y="1123"/>
                  </a:cubicBezTo>
                  <a:lnTo>
                    <a:pt x="2846" y="1123"/>
                  </a:lnTo>
                  <a:lnTo>
                    <a:pt x="2810" y="1111"/>
                  </a:lnTo>
                  <a:cubicBezTo>
                    <a:pt x="2808" y="1109"/>
                    <a:pt x="2806" y="1108"/>
                    <a:pt x="2804" y="1108"/>
                  </a:cubicBezTo>
                  <a:lnTo>
                    <a:pt x="2804" y="1108"/>
                  </a:lnTo>
                  <a:cubicBezTo>
                    <a:pt x="2799" y="1108"/>
                    <a:pt x="2800" y="1123"/>
                    <a:pt x="2810" y="1123"/>
                  </a:cubicBezTo>
                  <a:lnTo>
                    <a:pt x="2807" y="1123"/>
                  </a:lnTo>
                  <a:cubicBezTo>
                    <a:pt x="2809" y="1125"/>
                    <a:pt x="2810" y="1128"/>
                    <a:pt x="2810" y="1135"/>
                  </a:cubicBezTo>
                  <a:cubicBezTo>
                    <a:pt x="2818" y="1127"/>
                    <a:pt x="2828" y="1124"/>
                    <a:pt x="2840" y="1124"/>
                  </a:cubicBezTo>
                  <a:cubicBezTo>
                    <a:pt x="2864" y="1124"/>
                    <a:pt x="2893" y="1135"/>
                    <a:pt x="2917" y="1135"/>
                  </a:cubicBezTo>
                  <a:cubicBezTo>
                    <a:pt x="2917" y="1123"/>
                    <a:pt x="2941" y="1123"/>
                    <a:pt x="2941" y="1123"/>
                  </a:cubicBezTo>
                  <a:lnTo>
                    <a:pt x="2977" y="1123"/>
                  </a:lnTo>
                  <a:cubicBezTo>
                    <a:pt x="2977" y="1127"/>
                    <a:pt x="2981" y="1128"/>
                    <a:pt x="2986" y="1128"/>
                  </a:cubicBezTo>
                  <a:cubicBezTo>
                    <a:pt x="2997" y="1128"/>
                    <a:pt x="3012" y="1123"/>
                    <a:pt x="3012" y="1123"/>
                  </a:cubicBezTo>
                  <a:lnTo>
                    <a:pt x="3024" y="1123"/>
                  </a:lnTo>
                  <a:cubicBezTo>
                    <a:pt x="3024" y="1135"/>
                    <a:pt x="3036" y="1135"/>
                    <a:pt x="3024" y="1135"/>
                  </a:cubicBezTo>
                  <a:cubicBezTo>
                    <a:pt x="3036" y="1135"/>
                    <a:pt x="3048" y="1135"/>
                    <a:pt x="3048" y="1123"/>
                  </a:cubicBezTo>
                  <a:lnTo>
                    <a:pt x="3060" y="1123"/>
                  </a:lnTo>
                  <a:cubicBezTo>
                    <a:pt x="3072" y="1123"/>
                    <a:pt x="3048" y="1147"/>
                    <a:pt x="3060" y="1147"/>
                  </a:cubicBezTo>
                  <a:lnTo>
                    <a:pt x="3072" y="1135"/>
                  </a:lnTo>
                  <a:lnTo>
                    <a:pt x="3096" y="1135"/>
                  </a:lnTo>
                  <a:cubicBezTo>
                    <a:pt x="3120" y="1135"/>
                    <a:pt x="3096" y="1135"/>
                    <a:pt x="3096" y="1111"/>
                  </a:cubicBezTo>
                  <a:cubicBezTo>
                    <a:pt x="3100" y="1107"/>
                    <a:pt x="3105" y="1106"/>
                    <a:pt x="3111" y="1106"/>
                  </a:cubicBezTo>
                  <a:cubicBezTo>
                    <a:pt x="3122" y="1106"/>
                    <a:pt x="3135" y="1111"/>
                    <a:pt x="3143" y="1111"/>
                  </a:cubicBezTo>
                  <a:cubicBezTo>
                    <a:pt x="3147" y="1111"/>
                    <a:pt x="3149" y="1110"/>
                    <a:pt x="3151" y="1108"/>
                  </a:cubicBezTo>
                  <a:lnTo>
                    <a:pt x="3151" y="1108"/>
                  </a:lnTo>
                  <a:cubicBezTo>
                    <a:pt x="3149" y="1113"/>
                    <a:pt x="3150" y="1118"/>
                    <a:pt x="3155" y="1123"/>
                  </a:cubicBezTo>
                  <a:cubicBezTo>
                    <a:pt x="3155" y="1123"/>
                    <a:pt x="3167" y="1111"/>
                    <a:pt x="3167" y="1099"/>
                  </a:cubicBezTo>
                  <a:lnTo>
                    <a:pt x="3167" y="1099"/>
                  </a:lnTo>
                  <a:cubicBezTo>
                    <a:pt x="3165" y="1099"/>
                    <a:pt x="3162" y="1100"/>
                    <a:pt x="3160" y="1101"/>
                  </a:cubicBezTo>
                  <a:lnTo>
                    <a:pt x="3160" y="1101"/>
                  </a:lnTo>
                  <a:cubicBezTo>
                    <a:pt x="3164" y="1097"/>
                    <a:pt x="3170" y="1092"/>
                    <a:pt x="3179" y="1087"/>
                  </a:cubicBezTo>
                  <a:cubicBezTo>
                    <a:pt x="3191" y="1087"/>
                    <a:pt x="3191" y="1087"/>
                    <a:pt x="3191" y="1075"/>
                  </a:cubicBezTo>
                  <a:cubicBezTo>
                    <a:pt x="3172" y="1075"/>
                    <a:pt x="3168" y="1060"/>
                    <a:pt x="3167" y="1060"/>
                  </a:cubicBezTo>
                  <a:close/>
                  <a:moveTo>
                    <a:pt x="2227" y="685"/>
                  </a:moveTo>
                  <a:cubicBezTo>
                    <a:pt x="2218" y="685"/>
                    <a:pt x="2209" y="688"/>
                    <a:pt x="2203" y="694"/>
                  </a:cubicBezTo>
                  <a:cubicBezTo>
                    <a:pt x="2195" y="694"/>
                    <a:pt x="2192" y="699"/>
                    <a:pt x="2184" y="699"/>
                  </a:cubicBezTo>
                  <a:cubicBezTo>
                    <a:pt x="2180" y="699"/>
                    <a:pt x="2175" y="698"/>
                    <a:pt x="2167" y="694"/>
                  </a:cubicBezTo>
                  <a:cubicBezTo>
                    <a:pt x="2165" y="692"/>
                    <a:pt x="2163" y="692"/>
                    <a:pt x="2160" y="692"/>
                  </a:cubicBezTo>
                  <a:cubicBezTo>
                    <a:pt x="2145" y="692"/>
                    <a:pt x="2119" y="709"/>
                    <a:pt x="2110" y="709"/>
                  </a:cubicBezTo>
                  <a:cubicBezTo>
                    <a:pt x="2109" y="709"/>
                    <a:pt x="2108" y="708"/>
                    <a:pt x="2108" y="706"/>
                  </a:cubicBezTo>
                  <a:cubicBezTo>
                    <a:pt x="2108" y="718"/>
                    <a:pt x="2060" y="718"/>
                    <a:pt x="2048" y="730"/>
                  </a:cubicBezTo>
                  <a:cubicBezTo>
                    <a:pt x="2036" y="742"/>
                    <a:pt x="2048" y="742"/>
                    <a:pt x="2036" y="742"/>
                  </a:cubicBezTo>
                  <a:cubicBezTo>
                    <a:pt x="2036" y="746"/>
                    <a:pt x="2035" y="747"/>
                    <a:pt x="2033" y="747"/>
                  </a:cubicBezTo>
                  <a:cubicBezTo>
                    <a:pt x="2029" y="747"/>
                    <a:pt x="2024" y="742"/>
                    <a:pt x="2024" y="742"/>
                  </a:cubicBezTo>
                  <a:cubicBezTo>
                    <a:pt x="2012" y="742"/>
                    <a:pt x="1988" y="754"/>
                    <a:pt x="1977" y="766"/>
                  </a:cubicBezTo>
                  <a:cubicBezTo>
                    <a:pt x="1965" y="778"/>
                    <a:pt x="1917" y="813"/>
                    <a:pt x="1917" y="813"/>
                  </a:cubicBezTo>
                  <a:cubicBezTo>
                    <a:pt x="1917" y="813"/>
                    <a:pt x="1917" y="825"/>
                    <a:pt x="1905" y="825"/>
                  </a:cubicBezTo>
                  <a:cubicBezTo>
                    <a:pt x="1905" y="825"/>
                    <a:pt x="1893" y="849"/>
                    <a:pt x="1881" y="849"/>
                  </a:cubicBezTo>
                  <a:cubicBezTo>
                    <a:pt x="1881" y="849"/>
                    <a:pt x="1869" y="849"/>
                    <a:pt x="1869" y="861"/>
                  </a:cubicBezTo>
                  <a:cubicBezTo>
                    <a:pt x="1857" y="873"/>
                    <a:pt x="1869" y="885"/>
                    <a:pt x="1869" y="885"/>
                  </a:cubicBezTo>
                  <a:cubicBezTo>
                    <a:pt x="1869" y="897"/>
                    <a:pt x="1846" y="920"/>
                    <a:pt x="1834" y="932"/>
                  </a:cubicBezTo>
                  <a:cubicBezTo>
                    <a:pt x="1822" y="944"/>
                    <a:pt x="1822" y="956"/>
                    <a:pt x="1810" y="968"/>
                  </a:cubicBezTo>
                  <a:cubicBezTo>
                    <a:pt x="1810" y="992"/>
                    <a:pt x="1810" y="1004"/>
                    <a:pt x="1810" y="1028"/>
                  </a:cubicBezTo>
                  <a:cubicBezTo>
                    <a:pt x="1810" y="1028"/>
                    <a:pt x="1822" y="1051"/>
                    <a:pt x="1810" y="1051"/>
                  </a:cubicBezTo>
                  <a:cubicBezTo>
                    <a:pt x="1807" y="1054"/>
                    <a:pt x="1806" y="1055"/>
                    <a:pt x="1804" y="1055"/>
                  </a:cubicBezTo>
                  <a:cubicBezTo>
                    <a:pt x="1798" y="1055"/>
                    <a:pt x="1798" y="1039"/>
                    <a:pt x="1798" y="1039"/>
                  </a:cubicBezTo>
                  <a:cubicBezTo>
                    <a:pt x="1798" y="1051"/>
                    <a:pt x="1786" y="1063"/>
                    <a:pt x="1786" y="1075"/>
                  </a:cubicBezTo>
                  <a:lnTo>
                    <a:pt x="1786" y="1099"/>
                  </a:lnTo>
                  <a:lnTo>
                    <a:pt x="1786" y="1111"/>
                  </a:lnTo>
                  <a:lnTo>
                    <a:pt x="1786" y="1123"/>
                  </a:lnTo>
                  <a:cubicBezTo>
                    <a:pt x="1791" y="1118"/>
                    <a:pt x="1794" y="1115"/>
                    <a:pt x="1795" y="1113"/>
                  </a:cubicBezTo>
                  <a:lnTo>
                    <a:pt x="1795" y="1113"/>
                  </a:lnTo>
                  <a:cubicBezTo>
                    <a:pt x="1796" y="1120"/>
                    <a:pt x="1793" y="1127"/>
                    <a:pt x="1786" y="1135"/>
                  </a:cubicBezTo>
                  <a:cubicBezTo>
                    <a:pt x="1774" y="1159"/>
                    <a:pt x="1762" y="1147"/>
                    <a:pt x="1774" y="1182"/>
                  </a:cubicBezTo>
                  <a:cubicBezTo>
                    <a:pt x="1774" y="1194"/>
                    <a:pt x="1774" y="1206"/>
                    <a:pt x="1774" y="1218"/>
                  </a:cubicBezTo>
                  <a:cubicBezTo>
                    <a:pt x="1774" y="1218"/>
                    <a:pt x="1774" y="1242"/>
                    <a:pt x="1774" y="1254"/>
                  </a:cubicBezTo>
                  <a:cubicBezTo>
                    <a:pt x="1786" y="1254"/>
                    <a:pt x="1798" y="1206"/>
                    <a:pt x="1810" y="1194"/>
                  </a:cubicBezTo>
                  <a:cubicBezTo>
                    <a:pt x="1810" y="1182"/>
                    <a:pt x="1810" y="1182"/>
                    <a:pt x="1822" y="1170"/>
                  </a:cubicBezTo>
                  <a:cubicBezTo>
                    <a:pt x="1822" y="1170"/>
                    <a:pt x="1834" y="1159"/>
                    <a:pt x="1834" y="1147"/>
                  </a:cubicBezTo>
                  <a:lnTo>
                    <a:pt x="1822" y="1147"/>
                  </a:lnTo>
                  <a:cubicBezTo>
                    <a:pt x="1822" y="1135"/>
                    <a:pt x="1834" y="1135"/>
                    <a:pt x="1834" y="1111"/>
                  </a:cubicBezTo>
                  <a:cubicBezTo>
                    <a:pt x="1834" y="1099"/>
                    <a:pt x="1834" y="1087"/>
                    <a:pt x="1834" y="1075"/>
                  </a:cubicBezTo>
                  <a:lnTo>
                    <a:pt x="1834" y="1063"/>
                  </a:lnTo>
                  <a:cubicBezTo>
                    <a:pt x="1834" y="1063"/>
                    <a:pt x="1834" y="1051"/>
                    <a:pt x="1834" y="1039"/>
                  </a:cubicBezTo>
                  <a:cubicBezTo>
                    <a:pt x="1834" y="1028"/>
                    <a:pt x="1857" y="1016"/>
                    <a:pt x="1857" y="1004"/>
                  </a:cubicBezTo>
                  <a:cubicBezTo>
                    <a:pt x="1857" y="980"/>
                    <a:pt x="1857" y="968"/>
                    <a:pt x="1869" y="944"/>
                  </a:cubicBezTo>
                  <a:cubicBezTo>
                    <a:pt x="1869" y="944"/>
                    <a:pt x="1893" y="944"/>
                    <a:pt x="1893" y="932"/>
                  </a:cubicBezTo>
                  <a:cubicBezTo>
                    <a:pt x="1893" y="920"/>
                    <a:pt x="1857" y="932"/>
                    <a:pt x="1881" y="908"/>
                  </a:cubicBezTo>
                  <a:cubicBezTo>
                    <a:pt x="1884" y="903"/>
                    <a:pt x="1886" y="902"/>
                    <a:pt x="1888" y="902"/>
                  </a:cubicBezTo>
                  <a:cubicBezTo>
                    <a:pt x="1892" y="902"/>
                    <a:pt x="1896" y="915"/>
                    <a:pt x="1905" y="915"/>
                  </a:cubicBezTo>
                  <a:cubicBezTo>
                    <a:pt x="1908" y="915"/>
                    <a:pt x="1912" y="914"/>
                    <a:pt x="1917" y="908"/>
                  </a:cubicBezTo>
                  <a:cubicBezTo>
                    <a:pt x="1929" y="885"/>
                    <a:pt x="1917" y="897"/>
                    <a:pt x="1917" y="885"/>
                  </a:cubicBezTo>
                  <a:cubicBezTo>
                    <a:pt x="1929" y="873"/>
                    <a:pt x="1941" y="849"/>
                    <a:pt x="1953" y="837"/>
                  </a:cubicBezTo>
                  <a:cubicBezTo>
                    <a:pt x="1988" y="813"/>
                    <a:pt x="2024" y="801"/>
                    <a:pt x="2072" y="778"/>
                  </a:cubicBezTo>
                  <a:cubicBezTo>
                    <a:pt x="2084" y="778"/>
                    <a:pt x="2072" y="766"/>
                    <a:pt x="2084" y="754"/>
                  </a:cubicBezTo>
                  <a:lnTo>
                    <a:pt x="2096" y="754"/>
                  </a:lnTo>
                  <a:cubicBezTo>
                    <a:pt x="2119" y="754"/>
                    <a:pt x="2131" y="754"/>
                    <a:pt x="2143" y="742"/>
                  </a:cubicBezTo>
                  <a:cubicBezTo>
                    <a:pt x="2149" y="736"/>
                    <a:pt x="2152" y="733"/>
                    <a:pt x="2155" y="733"/>
                  </a:cubicBezTo>
                  <a:cubicBezTo>
                    <a:pt x="2158" y="733"/>
                    <a:pt x="2161" y="736"/>
                    <a:pt x="2167" y="742"/>
                  </a:cubicBezTo>
                  <a:cubicBezTo>
                    <a:pt x="2167" y="743"/>
                    <a:pt x="2167" y="744"/>
                    <a:pt x="2168" y="744"/>
                  </a:cubicBezTo>
                  <a:cubicBezTo>
                    <a:pt x="2169" y="744"/>
                    <a:pt x="2174" y="729"/>
                    <a:pt x="2172" y="722"/>
                  </a:cubicBezTo>
                  <a:lnTo>
                    <a:pt x="2172" y="722"/>
                  </a:lnTo>
                  <a:cubicBezTo>
                    <a:pt x="2176" y="725"/>
                    <a:pt x="2184" y="730"/>
                    <a:pt x="2191" y="730"/>
                  </a:cubicBezTo>
                  <a:lnTo>
                    <a:pt x="2310" y="730"/>
                  </a:lnTo>
                  <a:cubicBezTo>
                    <a:pt x="2312" y="730"/>
                    <a:pt x="2313" y="731"/>
                    <a:pt x="2315" y="732"/>
                  </a:cubicBezTo>
                  <a:lnTo>
                    <a:pt x="2315" y="732"/>
                  </a:lnTo>
                  <a:cubicBezTo>
                    <a:pt x="2316" y="732"/>
                    <a:pt x="2318" y="731"/>
                    <a:pt x="2320" y="731"/>
                  </a:cubicBezTo>
                  <a:lnTo>
                    <a:pt x="2320" y="731"/>
                  </a:lnTo>
                  <a:cubicBezTo>
                    <a:pt x="2325" y="731"/>
                    <a:pt x="2332" y="732"/>
                    <a:pt x="2339" y="734"/>
                  </a:cubicBezTo>
                  <a:lnTo>
                    <a:pt x="2339" y="734"/>
                  </a:lnTo>
                  <a:cubicBezTo>
                    <a:pt x="2329" y="723"/>
                    <a:pt x="2316" y="712"/>
                    <a:pt x="2310" y="706"/>
                  </a:cubicBezTo>
                  <a:cubicBezTo>
                    <a:pt x="2301" y="698"/>
                    <a:pt x="2293" y="689"/>
                    <a:pt x="2289" y="689"/>
                  </a:cubicBezTo>
                  <a:cubicBezTo>
                    <a:pt x="2287" y="689"/>
                    <a:pt x="2286" y="691"/>
                    <a:pt x="2286" y="694"/>
                  </a:cubicBezTo>
                  <a:lnTo>
                    <a:pt x="2250" y="694"/>
                  </a:lnTo>
                  <a:cubicBezTo>
                    <a:pt x="2244" y="688"/>
                    <a:pt x="2236" y="685"/>
                    <a:pt x="2227" y="685"/>
                  </a:cubicBezTo>
                  <a:close/>
                  <a:moveTo>
                    <a:pt x="667" y="1325"/>
                  </a:moveTo>
                  <a:cubicBezTo>
                    <a:pt x="643" y="1325"/>
                    <a:pt x="655" y="1337"/>
                    <a:pt x="667" y="1337"/>
                  </a:cubicBezTo>
                  <a:cubicBezTo>
                    <a:pt x="667" y="1337"/>
                    <a:pt x="679" y="1325"/>
                    <a:pt x="667" y="1325"/>
                  </a:cubicBezTo>
                  <a:close/>
                  <a:moveTo>
                    <a:pt x="498" y="1337"/>
                  </a:moveTo>
                  <a:cubicBezTo>
                    <a:pt x="494" y="1338"/>
                    <a:pt x="494" y="1340"/>
                    <a:pt x="496" y="1340"/>
                  </a:cubicBezTo>
                  <a:cubicBezTo>
                    <a:pt x="496" y="1340"/>
                    <a:pt x="498" y="1339"/>
                    <a:pt x="498" y="1337"/>
                  </a:cubicBezTo>
                  <a:close/>
                  <a:moveTo>
                    <a:pt x="714" y="1361"/>
                  </a:moveTo>
                  <a:cubicBezTo>
                    <a:pt x="715" y="1361"/>
                    <a:pt x="715" y="1361"/>
                    <a:pt x="715" y="1362"/>
                  </a:cubicBezTo>
                  <a:lnTo>
                    <a:pt x="715" y="1362"/>
                  </a:lnTo>
                  <a:cubicBezTo>
                    <a:pt x="718" y="1361"/>
                    <a:pt x="719" y="1361"/>
                    <a:pt x="714" y="1361"/>
                  </a:cubicBezTo>
                  <a:close/>
                  <a:moveTo>
                    <a:pt x="1752" y="1250"/>
                  </a:moveTo>
                  <a:cubicBezTo>
                    <a:pt x="1751" y="1250"/>
                    <a:pt x="1750" y="1251"/>
                    <a:pt x="1750" y="1254"/>
                  </a:cubicBezTo>
                  <a:cubicBezTo>
                    <a:pt x="1750" y="1266"/>
                    <a:pt x="1750" y="1278"/>
                    <a:pt x="1750" y="1278"/>
                  </a:cubicBezTo>
                  <a:cubicBezTo>
                    <a:pt x="1750" y="1273"/>
                    <a:pt x="1750" y="1271"/>
                    <a:pt x="1749" y="1271"/>
                  </a:cubicBezTo>
                  <a:cubicBezTo>
                    <a:pt x="1746" y="1271"/>
                    <a:pt x="1736" y="1304"/>
                    <a:pt x="1727" y="1313"/>
                  </a:cubicBezTo>
                  <a:cubicBezTo>
                    <a:pt x="1727" y="1313"/>
                    <a:pt x="1727" y="1313"/>
                    <a:pt x="1715" y="1325"/>
                  </a:cubicBezTo>
                  <a:cubicBezTo>
                    <a:pt x="1706" y="1334"/>
                    <a:pt x="1722" y="1342"/>
                    <a:pt x="1731" y="1342"/>
                  </a:cubicBezTo>
                  <a:cubicBezTo>
                    <a:pt x="1735" y="1342"/>
                    <a:pt x="1738" y="1341"/>
                    <a:pt x="1738" y="1337"/>
                  </a:cubicBezTo>
                  <a:lnTo>
                    <a:pt x="1738" y="1349"/>
                  </a:lnTo>
                  <a:cubicBezTo>
                    <a:pt x="1730" y="1357"/>
                    <a:pt x="1733" y="1371"/>
                    <a:pt x="1740" y="1371"/>
                  </a:cubicBezTo>
                  <a:cubicBezTo>
                    <a:pt x="1743" y="1371"/>
                    <a:pt x="1747" y="1368"/>
                    <a:pt x="1750" y="1361"/>
                  </a:cubicBezTo>
                  <a:cubicBezTo>
                    <a:pt x="1762" y="1349"/>
                    <a:pt x="1762" y="1337"/>
                    <a:pt x="1774" y="1313"/>
                  </a:cubicBezTo>
                  <a:cubicBezTo>
                    <a:pt x="1774" y="1301"/>
                    <a:pt x="1774" y="1289"/>
                    <a:pt x="1774" y="1278"/>
                  </a:cubicBezTo>
                  <a:cubicBezTo>
                    <a:pt x="1774" y="1266"/>
                    <a:pt x="1786" y="1254"/>
                    <a:pt x="1774" y="1254"/>
                  </a:cubicBezTo>
                  <a:cubicBezTo>
                    <a:pt x="1772" y="1256"/>
                    <a:pt x="1769" y="1257"/>
                    <a:pt x="1767" y="1257"/>
                  </a:cubicBezTo>
                  <a:cubicBezTo>
                    <a:pt x="1760" y="1257"/>
                    <a:pt x="1754" y="1250"/>
                    <a:pt x="1752" y="1250"/>
                  </a:cubicBezTo>
                  <a:close/>
                  <a:moveTo>
                    <a:pt x="560" y="1313"/>
                  </a:moveTo>
                  <a:cubicBezTo>
                    <a:pt x="584" y="1313"/>
                    <a:pt x="595" y="1325"/>
                    <a:pt x="607" y="1337"/>
                  </a:cubicBezTo>
                  <a:lnTo>
                    <a:pt x="584" y="1337"/>
                  </a:lnTo>
                  <a:cubicBezTo>
                    <a:pt x="595" y="1337"/>
                    <a:pt x="619" y="1337"/>
                    <a:pt x="631" y="1349"/>
                  </a:cubicBezTo>
                  <a:lnTo>
                    <a:pt x="631" y="1373"/>
                  </a:lnTo>
                  <a:cubicBezTo>
                    <a:pt x="643" y="1361"/>
                    <a:pt x="655" y="1349"/>
                    <a:pt x="667" y="1349"/>
                  </a:cubicBezTo>
                  <a:cubicBezTo>
                    <a:pt x="679" y="1349"/>
                    <a:pt x="691" y="1349"/>
                    <a:pt x="703" y="1361"/>
                  </a:cubicBezTo>
                  <a:lnTo>
                    <a:pt x="714" y="1361"/>
                  </a:lnTo>
                  <a:lnTo>
                    <a:pt x="667" y="1337"/>
                  </a:lnTo>
                  <a:cubicBezTo>
                    <a:pt x="643" y="1337"/>
                    <a:pt x="619" y="1325"/>
                    <a:pt x="595" y="1325"/>
                  </a:cubicBezTo>
                  <a:cubicBezTo>
                    <a:pt x="584" y="1313"/>
                    <a:pt x="572" y="1313"/>
                    <a:pt x="560" y="1313"/>
                  </a:cubicBezTo>
                  <a:close/>
                  <a:moveTo>
                    <a:pt x="715" y="1362"/>
                  </a:moveTo>
                  <a:lnTo>
                    <a:pt x="715" y="1362"/>
                  </a:lnTo>
                  <a:cubicBezTo>
                    <a:pt x="711" y="1363"/>
                    <a:pt x="703" y="1366"/>
                    <a:pt x="703" y="1373"/>
                  </a:cubicBezTo>
                  <a:cubicBezTo>
                    <a:pt x="703" y="1385"/>
                    <a:pt x="726" y="1385"/>
                    <a:pt x="726" y="1385"/>
                  </a:cubicBezTo>
                  <a:lnTo>
                    <a:pt x="750" y="1385"/>
                  </a:lnTo>
                  <a:cubicBezTo>
                    <a:pt x="755" y="1389"/>
                    <a:pt x="760" y="1392"/>
                    <a:pt x="764" y="1395"/>
                  </a:cubicBezTo>
                  <a:lnTo>
                    <a:pt x="764" y="1395"/>
                  </a:lnTo>
                  <a:cubicBezTo>
                    <a:pt x="769" y="1384"/>
                    <a:pt x="728" y="1373"/>
                    <a:pt x="715" y="1362"/>
                  </a:cubicBezTo>
                  <a:close/>
                  <a:moveTo>
                    <a:pt x="4251" y="1373"/>
                  </a:moveTo>
                  <a:cubicBezTo>
                    <a:pt x="4251" y="1373"/>
                    <a:pt x="4251" y="1385"/>
                    <a:pt x="4251" y="1397"/>
                  </a:cubicBezTo>
                  <a:cubicBezTo>
                    <a:pt x="4251" y="1397"/>
                    <a:pt x="4274" y="1373"/>
                    <a:pt x="4274" y="1373"/>
                  </a:cubicBezTo>
                  <a:close/>
                  <a:moveTo>
                    <a:pt x="782" y="1403"/>
                  </a:moveTo>
                  <a:cubicBezTo>
                    <a:pt x="775" y="1403"/>
                    <a:pt x="778" y="1409"/>
                    <a:pt x="786" y="1409"/>
                  </a:cubicBezTo>
                  <a:lnTo>
                    <a:pt x="798" y="1409"/>
                  </a:lnTo>
                  <a:cubicBezTo>
                    <a:pt x="790" y="1405"/>
                    <a:pt x="785" y="1403"/>
                    <a:pt x="782" y="1403"/>
                  </a:cubicBezTo>
                  <a:close/>
                  <a:moveTo>
                    <a:pt x="786" y="1409"/>
                  </a:moveTo>
                  <a:cubicBezTo>
                    <a:pt x="786" y="1413"/>
                    <a:pt x="787" y="1414"/>
                    <a:pt x="789" y="1414"/>
                  </a:cubicBezTo>
                  <a:cubicBezTo>
                    <a:pt x="791" y="1414"/>
                    <a:pt x="794" y="1409"/>
                    <a:pt x="786" y="1409"/>
                  </a:cubicBezTo>
                  <a:close/>
                  <a:moveTo>
                    <a:pt x="835" y="1489"/>
                  </a:moveTo>
                  <a:cubicBezTo>
                    <a:pt x="834" y="1489"/>
                    <a:pt x="834" y="1490"/>
                    <a:pt x="834" y="1492"/>
                  </a:cubicBezTo>
                  <a:cubicBezTo>
                    <a:pt x="834" y="1491"/>
                    <a:pt x="834" y="1490"/>
                    <a:pt x="835" y="1489"/>
                  </a:cubicBezTo>
                  <a:close/>
                  <a:moveTo>
                    <a:pt x="1658" y="1477"/>
                  </a:moveTo>
                  <a:cubicBezTo>
                    <a:pt x="1661" y="1480"/>
                    <a:pt x="1661" y="1486"/>
                    <a:pt x="1655" y="1492"/>
                  </a:cubicBezTo>
                  <a:cubicBezTo>
                    <a:pt x="1651" y="1492"/>
                    <a:pt x="1647" y="1493"/>
                    <a:pt x="1644" y="1494"/>
                  </a:cubicBezTo>
                  <a:lnTo>
                    <a:pt x="1644" y="1494"/>
                  </a:lnTo>
                  <a:cubicBezTo>
                    <a:pt x="1647" y="1490"/>
                    <a:pt x="1650" y="1485"/>
                    <a:pt x="1655" y="1480"/>
                  </a:cubicBezTo>
                  <a:cubicBezTo>
                    <a:pt x="1656" y="1479"/>
                    <a:pt x="1657" y="1478"/>
                    <a:pt x="1658" y="1477"/>
                  </a:cubicBezTo>
                  <a:close/>
                  <a:moveTo>
                    <a:pt x="764" y="1395"/>
                  </a:moveTo>
                  <a:cubicBezTo>
                    <a:pt x="763" y="1395"/>
                    <a:pt x="763" y="1396"/>
                    <a:pt x="762" y="1397"/>
                  </a:cubicBezTo>
                  <a:cubicBezTo>
                    <a:pt x="762" y="1408"/>
                    <a:pt x="838" y="1463"/>
                    <a:pt x="835" y="1489"/>
                  </a:cubicBezTo>
                  <a:lnTo>
                    <a:pt x="835" y="1489"/>
                  </a:lnTo>
                  <a:cubicBezTo>
                    <a:pt x="835" y="1488"/>
                    <a:pt x="837" y="1487"/>
                    <a:pt x="838" y="1487"/>
                  </a:cubicBezTo>
                  <a:cubicBezTo>
                    <a:pt x="843" y="1487"/>
                    <a:pt x="850" y="1491"/>
                    <a:pt x="857" y="1499"/>
                  </a:cubicBezTo>
                  <a:lnTo>
                    <a:pt x="857" y="1499"/>
                  </a:lnTo>
                  <a:cubicBezTo>
                    <a:pt x="857" y="1492"/>
                    <a:pt x="857" y="1490"/>
                    <a:pt x="857" y="1480"/>
                  </a:cubicBezTo>
                  <a:cubicBezTo>
                    <a:pt x="857" y="1479"/>
                    <a:pt x="857" y="1479"/>
                    <a:pt x="857" y="1478"/>
                  </a:cubicBezTo>
                  <a:lnTo>
                    <a:pt x="857" y="1478"/>
                  </a:lnTo>
                  <a:cubicBezTo>
                    <a:pt x="858" y="1479"/>
                    <a:pt x="859" y="1479"/>
                    <a:pt x="860" y="1479"/>
                  </a:cubicBezTo>
                  <a:cubicBezTo>
                    <a:pt x="861" y="1479"/>
                    <a:pt x="860" y="1476"/>
                    <a:pt x="859" y="1476"/>
                  </a:cubicBezTo>
                  <a:cubicBezTo>
                    <a:pt x="858" y="1476"/>
                    <a:pt x="858" y="1477"/>
                    <a:pt x="857" y="1478"/>
                  </a:cubicBezTo>
                  <a:lnTo>
                    <a:pt x="857" y="1478"/>
                  </a:lnTo>
                  <a:cubicBezTo>
                    <a:pt x="855" y="1477"/>
                    <a:pt x="851" y="1474"/>
                    <a:pt x="845" y="1468"/>
                  </a:cubicBezTo>
                  <a:cubicBezTo>
                    <a:pt x="822" y="1456"/>
                    <a:pt x="798" y="1420"/>
                    <a:pt x="774" y="1409"/>
                  </a:cubicBezTo>
                  <a:cubicBezTo>
                    <a:pt x="774" y="1401"/>
                    <a:pt x="770" y="1398"/>
                    <a:pt x="764" y="1395"/>
                  </a:cubicBezTo>
                  <a:close/>
                  <a:moveTo>
                    <a:pt x="857" y="1499"/>
                  </a:moveTo>
                  <a:cubicBezTo>
                    <a:pt x="857" y="1500"/>
                    <a:pt x="857" y="1502"/>
                    <a:pt x="857" y="1504"/>
                  </a:cubicBezTo>
                  <a:cubicBezTo>
                    <a:pt x="861" y="1511"/>
                    <a:pt x="865" y="1519"/>
                    <a:pt x="868" y="1526"/>
                  </a:cubicBezTo>
                  <a:lnTo>
                    <a:pt x="868" y="1526"/>
                  </a:lnTo>
                  <a:cubicBezTo>
                    <a:pt x="872" y="1524"/>
                    <a:pt x="875" y="1521"/>
                    <a:pt x="869" y="1516"/>
                  </a:cubicBezTo>
                  <a:cubicBezTo>
                    <a:pt x="866" y="1509"/>
                    <a:pt x="862" y="1503"/>
                    <a:pt x="857" y="1499"/>
                  </a:cubicBezTo>
                  <a:close/>
                  <a:moveTo>
                    <a:pt x="853" y="1519"/>
                  </a:moveTo>
                  <a:cubicBezTo>
                    <a:pt x="851" y="1519"/>
                    <a:pt x="851" y="1522"/>
                    <a:pt x="857" y="1528"/>
                  </a:cubicBezTo>
                  <a:cubicBezTo>
                    <a:pt x="857" y="1522"/>
                    <a:pt x="854" y="1519"/>
                    <a:pt x="853" y="1519"/>
                  </a:cubicBezTo>
                  <a:close/>
                  <a:moveTo>
                    <a:pt x="868" y="1526"/>
                  </a:moveTo>
                  <a:cubicBezTo>
                    <a:pt x="864" y="1528"/>
                    <a:pt x="857" y="1528"/>
                    <a:pt x="857" y="1528"/>
                  </a:cubicBezTo>
                  <a:cubicBezTo>
                    <a:pt x="863" y="1528"/>
                    <a:pt x="868" y="1530"/>
                    <a:pt x="872" y="1534"/>
                  </a:cubicBezTo>
                  <a:lnTo>
                    <a:pt x="872" y="1534"/>
                  </a:lnTo>
                  <a:cubicBezTo>
                    <a:pt x="871" y="1531"/>
                    <a:pt x="870" y="1529"/>
                    <a:pt x="868" y="1526"/>
                  </a:cubicBezTo>
                  <a:close/>
                  <a:moveTo>
                    <a:pt x="872" y="1534"/>
                  </a:moveTo>
                  <a:lnTo>
                    <a:pt x="872" y="1534"/>
                  </a:lnTo>
                  <a:cubicBezTo>
                    <a:pt x="875" y="1540"/>
                    <a:pt x="878" y="1546"/>
                    <a:pt x="881" y="1551"/>
                  </a:cubicBezTo>
                  <a:cubicBezTo>
                    <a:pt x="881" y="1545"/>
                    <a:pt x="878" y="1538"/>
                    <a:pt x="872" y="1534"/>
                  </a:cubicBezTo>
                  <a:close/>
                  <a:moveTo>
                    <a:pt x="881" y="1551"/>
                  </a:moveTo>
                  <a:lnTo>
                    <a:pt x="881" y="1575"/>
                  </a:lnTo>
                  <a:lnTo>
                    <a:pt x="893" y="1575"/>
                  </a:lnTo>
                  <a:cubicBezTo>
                    <a:pt x="889" y="1567"/>
                    <a:pt x="885" y="1559"/>
                    <a:pt x="881" y="1551"/>
                  </a:cubicBezTo>
                  <a:close/>
                  <a:moveTo>
                    <a:pt x="4052" y="1568"/>
                  </a:moveTo>
                  <a:cubicBezTo>
                    <a:pt x="4043" y="1568"/>
                    <a:pt x="4035" y="1582"/>
                    <a:pt x="4039" y="1582"/>
                  </a:cubicBezTo>
                  <a:cubicBezTo>
                    <a:pt x="4040" y="1582"/>
                    <a:pt x="4043" y="1580"/>
                    <a:pt x="4048" y="1575"/>
                  </a:cubicBezTo>
                  <a:lnTo>
                    <a:pt x="4060" y="1575"/>
                  </a:lnTo>
                  <a:cubicBezTo>
                    <a:pt x="4058" y="1570"/>
                    <a:pt x="4055" y="1568"/>
                    <a:pt x="4052" y="1568"/>
                  </a:cubicBezTo>
                  <a:close/>
                  <a:moveTo>
                    <a:pt x="893" y="1575"/>
                  </a:moveTo>
                  <a:cubicBezTo>
                    <a:pt x="893" y="1575"/>
                    <a:pt x="905" y="1587"/>
                    <a:pt x="905" y="1587"/>
                  </a:cubicBezTo>
                  <a:cubicBezTo>
                    <a:pt x="905" y="1587"/>
                    <a:pt x="905" y="1575"/>
                    <a:pt x="893" y="1575"/>
                  </a:cubicBezTo>
                  <a:close/>
                  <a:moveTo>
                    <a:pt x="905" y="1587"/>
                  </a:moveTo>
                  <a:cubicBezTo>
                    <a:pt x="905" y="1587"/>
                    <a:pt x="892" y="1587"/>
                    <a:pt x="895" y="1597"/>
                  </a:cubicBezTo>
                  <a:lnTo>
                    <a:pt x="895" y="1597"/>
                  </a:lnTo>
                  <a:cubicBezTo>
                    <a:pt x="898" y="1587"/>
                    <a:pt x="905" y="1587"/>
                    <a:pt x="905" y="1587"/>
                  </a:cubicBezTo>
                  <a:close/>
                  <a:moveTo>
                    <a:pt x="895" y="1597"/>
                  </a:moveTo>
                  <a:cubicBezTo>
                    <a:pt x="894" y="1601"/>
                    <a:pt x="893" y="1605"/>
                    <a:pt x="893" y="1611"/>
                  </a:cubicBezTo>
                  <a:cubicBezTo>
                    <a:pt x="905" y="1611"/>
                    <a:pt x="905" y="1611"/>
                    <a:pt x="905" y="1623"/>
                  </a:cubicBezTo>
                  <a:cubicBezTo>
                    <a:pt x="905" y="1623"/>
                    <a:pt x="905" y="1635"/>
                    <a:pt x="917" y="1635"/>
                  </a:cubicBezTo>
                  <a:cubicBezTo>
                    <a:pt x="919" y="1635"/>
                    <a:pt x="920" y="1635"/>
                    <a:pt x="921" y="1635"/>
                  </a:cubicBezTo>
                  <a:lnTo>
                    <a:pt x="921" y="1635"/>
                  </a:lnTo>
                  <a:cubicBezTo>
                    <a:pt x="917" y="1626"/>
                    <a:pt x="911" y="1617"/>
                    <a:pt x="905" y="1611"/>
                  </a:cubicBezTo>
                  <a:cubicBezTo>
                    <a:pt x="899" y="1605"/>
                    <a:pt x="896" y="1601"/>
                    <a:pt x="895" y="1597"/>
                  </a:cubicBezTo>
                  <a:close/>
                  <a:moveTo>
                    <a:pt x="917" y="1647"/>
                  </a:moveTo>
                  <a:cubicBezTo>
                    <a:pt x="917" y="1647"/>
                    <a:pt x="920" y="1658"/>
                    <a:pt x="921" y="1670"/>
                  </a:cubicBezTo>
                  <a:lnTo>
                    <a:pt x="921" y="1670"/>
                  </a:lnTo>
                  <a:cubicBezTo>
                    <a:pt x="929" y="1667"/>
                    <a:pt x="927" y="1657"/>
                    <a:pt x="917" y="1647"/>
                  </a:cubicBezTo>
                  <a:close/>
                  <a:moveTo>
                    <a:pt x="921" y="1670"/>
                  </a:moveTo>
                  <a:cubicBezTo>
                    <a:pt x="920" y="1670"/>
                    <a:pt x="919" y="1670"/>
                    <a:pt x="917" y="1670"/>
                  </a:cubicBezTo>
                  <a:cubicBezTo>
                    <a:pt x="917" y="1673"/>
                    <a:pt x="919" y="1676"/>
                    <a:pt x="922" y="1677"/>
                  </a:cubicBezTo>
                  <a:lnTo>
                    <a:pt x="922" y="1677"/>
                  </a:lnTo>
                  <a:cubicBezTo>
                    <a:pt x="922" y="1675"/>
                    <a:pt x="922" y="1672"/>
                    <a:pt x="921" y="1670"/>
                  </a:cubicBezTo>
                  <a:close/>
                  <a:moveTo>
                    <a:pt x="921" y="1635"/>
                  </a:moveTo>
                  <a:cubicBezTo>
                    <a:pt x="926" y="1644"/>
                    <a:pt x="929" y="1653"/>
                    <a:pt x="929" y="1659"/>
                  </a:cubicBezTo>
                  <a:cubicBezTo>
                    <a:pt x="929" y="1666"/>
                    <a:pt x="929" y="1674"/>
                    <a:pt x="929" y="1678"/>
                  </a:cubicBezTo>
                  <a:lnTo>
                    <a:pt x="929" y="1678"/>
                  </a:lnTo>
                  <a:cubicBezTo>
                    <a:pt x="929" y="1678"/>
                    <a:pt x="929" y="1678"/>
                    <a:pt x="929" y="1678"/>
                  </a:cubicBezTo>
                  <a:cubicBezTo>
                    <a:pt x="938" y="1678"/>
                    <a:pt x="948" y="1673"/>
                    <a:pt x="941" y="1659"/>
                  </a:cubicBezTo>
                  <a:cubicBezTo>
                    <a:pt x="931" y="1638"/>
                    <a:pt x="929" y="1635"/>
                    <a:pt x="921" y="1635"/>
                  </a:cubicBezTo>
                  <a:close/>
                  <a:moveTo>
                    <a:pt x="3751" y="1682"/>
                  </a:moveTo>
                  <a:cubicBezTo>
                    <a:pt x="3751" y="1682"/>
                    <a:pt x="3756" y="1682"/>
                    <a:pt x="3761" y="1684"/>
                  </a:cubicBezTo>
                  <a:lnTo>
                    <a:pt x="3761" y="1684"/>
                  </a:lnTo>
                  <a:cubicBezTo>
                    <a:pt x="3758" y="1687"/>
                    <a:pt x="3756" y="1688"/>
                    <a:pt x="3754" y="1688"/>
                  </a:cubicBezTo>
                  <a:cubicBezTo>
                    <a:pt x="3749" y="1688"/>
                    <a:pt x="3747" y="1682"/>
                    <a:pt x="3739" y="1682"/>
                  </a:cubicBezTo>
                  <a:close/>
                  <a:moveTo>
                    <a:pt x="922" y="1677"/>
                  </a:moveTo>
                  <a:cubicBezTo>
                    <a:pt x="923" y="1686"/>
                    <a:pt x="922" y="1694"/>
                    <a:pt x="917" y="1694"/>
                  </a:cubicBezTo>
                  <a:cubicBezTo>
                    <a:pt x="913" y="1698"/>
                    <a:pt x="912" y="1707"/>
                    <a:pt x="912" y="1717"/>
                  </a:cubicBezTo>
                  <a:lnTo>
                    <a:pt x="912" y="1717"/>
                  </a:lnTo>
                  <a:cubicBezTo>
                    <a:pt x="917" y="1716"/>
                    <a:pt x="922" y="1715"/>
                    <a:pt x="927" y="1715"/>
                  </a:cubicBezTo>
                  <a:cubicBezTo>
                    <a:pt x="928" y="1715"/>
                    <a:pt x="928" y="1715"/>
                    <a:pt x="929" y="1715"/>
                  </a:cubicBezTo>
                  <a:lnTo>
                    <a:pt x="929" y="1715"/>
                  </a:lnTo>
                  <a:lnTo>
                    <a:pt x="929" y="1706"/>
                  </a:lnTo>
                  <a:lnTo>
                    <a:pt x="929" y="1682"/>
                  </a:lnTo>
                  <a:cubicBezTo>
                    <a:pt x="929" y="1682"/>
                    <a:pt x="929" y="1681"/>
                    <a:pt x="929" y="1678"/>
                  </a:cubicBezTo>
                  <a:lnTo>
                    <a:pt x="929" y="1678"/>
                  </a:lnTo>
                  <a:cubicBezTo>
                    <a:pt x="926" y="1678"/>
                    <a:pt x="924" y="1678"/>
                    <a:pt x="922" y="1677"/>
                  </a:cubicBezTo>
                  <a:close/>
                  <a:moveTo>
                    <a:pt x="912" y="1717"/>
                  </a:moveTo>
                  <a:cubicBezTo>
                    <a:pt x="909" y="1718"/>
                    <a:pt x="907" y="1718"/>
                    <a:pt x="905" y="1718"/>
                  </a:cubicBezTo>
                  <a:lnTo>
                    <a:pt x="912" y="1718"/>
                  </a:lnTo>
                  <a:cubicBezTo>
                    <a:pt x="912" y="1718"/>
                    <a:pt x="912" y="1718"/>
                    <a:pt x="912" y="1717"/>
                  </a:cubicBezTo>
                  <a:close/>
                  <a:moveTo>
                    <a:pt x="929" y="1715"/>
                  </a:moveTo>
                  <a:lnTo>
                    <a:pt x="929" y="1718"/>
                  </a:lnTo>
                  <a:lnTo>
                    <a:pt x="941" y="1730"/>
                  </a:lnTo>
                  <a:cubicBezTo>
                    <a:pt x="941" y="1719"/>
                    <a:pt x="936" y="1716"/>
                    <a:pt x="929" y="1715"/>
                  </a:cubicBezTo>
                  <a:close/>
                  <a:moveTo>
                    <a:pt x="1369" y="1754"/>
                  </a:moveTo>
                  <a:cubicBezTo>
                    <a:pt x="1381" y="1754"/>
                    <a:pt x="1393" y="1766"/>
                    <a:pt x="1369" y="1778"/>
                  </a:cubicBezTo>
                  <a:cubicBezTo>
                    <a:pt x="1357" y="1782"/>
                    <a:pt x="1352" y="1783"/>
                    <a:pt x="1350" y="1783"/>
                  </a:cubicBezTo>
                  <a:cubicBezTo>
                    <a:pt x="1347" y="1783"/>
                    <a:pt x="1357" y="1778"/>
                    <a:pt x="1357" y="1778"/>
                  </a:cubicBezTo>
                  <a:lnTo>
                    <a:pt x="1346" y="1778"/>
                  </a:lnTo>
                  <a:cubicBezTo>
                    <a:pt x="1346" y="1778"/>
                    <a:pt x="1346" y="1754"/>
                    <a:pt x="1369" y="1754"/>
                  </a:cubicBezTo>
                  <a:close/>
                  <a:moveTo>
                    <a:pt x="912" y="1718"/>
                  </a:moveTo>
                  <a:cubicBezTo>
                    <a:pt x="912" y="1740"/>
                    <a:pt x="917" y="1770"/>
                    <a:pt x="917" y="1778"/>
                  </a:cubicBezTo>
                  <a:cubicBezTo>
                    <a:pt x="917" y="1784"/>
                    <a:pt x="918" y="1786"/>
                    <a:pt x="919" y="1786"/>
                  </a:cubicBezTo>
                  <a:cubicBezTo>
                    <a:pt x="922" y="1786"/>
                    <a:pt x="929" y="1775"/>
                    <a:pt x="935" y="1775"/>
                  </a:cubicBezTo>
                  <a:cubicBezTo>
                    <a:pt x="937" y="1775"/>
                    <a:pt x="939" y="1776"/>
                    <a:pt x="941" y="1778"/>
                  </a:cubicBezTo>
                  <a:cubicBezTo>
                    <a:pt x="941" y="1768"/>
                    <a:pt x="941" y="1761"/>
                    <a:pt x="941" y="1754"/>
                  </a:cubicBezTo>
                  <a:cubicBezTo>
                    <a:pt x="941" y="1742"/>
                    <a:pt x="929" y="1742"/>
                    <a:pt x="929" y="1742"/>
                  </a:cubicBezTo>
                  <a:cubicBezTo>
                    <a:pt x="929" y="1742"/>
                    <a:pt x="929" y="1730"/>
                    <a:pt x="929" y="1718"/>
                  </a:cubicBezTo>
                  <a:close/>
                  <a:moveTo>
                    <a:pt x="941" y="1778"/>
                  </a:moveTo>
                  <a:cubicBezTo>
                    <a:pt x="941" y="1782"/>
                    <a:pt x="941" y="1787"/>
                    <a:pt x="941" y="1792"/>
                  </a:cubicBezTo>
                  <a:lnTo>
                    <a:pt x="941" y="1792"/>
                  </a:lnTo>
                  <a:cubicBezTo>
                    <a:pt x="944" y="1788"/>
                    <a:pt x="946" y="1783"/>
                    <a:pt x="941" y="1778"/>
                  </a:cubicBezTo>
                  <a:close/>
                  <a:moveTo>
                    <a:pt x="941" y="1792"/>
                  </a:moveTo>
                  <a:cubicBezTo>
                    <a:pt x="936" y="1798"/>
                    <a:pt x="929" y="1801"/>
                    <a:pt x="929" y="1801"/>
                  </a:cubicBezTo>
                  <a:cubicBezTo>
                    <a:pt x="929" y="1809"/>
                    <a:pt x="929" y="1817"/>
                    <a:pt x="929" y="1825"/>
                  </a:cubicBezTo>
                  <a:cubicBezTo>
                    <a:pt x="929" y="1813"/>
                    <a:pt x="941" y="1801"/>
                    <a:pt x="941" y="1801"/>
                  </a:cubicBezTo>
                  <a:cubicBezTo>
                    <a:pt x="941" y="1798"/>
                    <a:pt x="941" y="1795"/>
                    <a:pt x="941" y="1792"/>
                  </a:cubicBezTo>
                  <a:close/>
                  <a:moveTo>
                    <a:pt x="929" y="1825"/>
                  </a:moveTo>
                  <a:cubicBezTo>
                    <a:pt x="929" y="1830"/>
                    <a:pt x="927" y="1836"/>
                    <a:pt x="925" y="1840"/>
                  </a:cubicBezTo>
                  <a:lnTo>
                    <a:pt x="925" y="1840"/>
                  </a:lnTo>
                  <a:cubicBezTo>
                    <a:pt x="927" y="1838"/>
                    <a:pt x="929" y="1837"/>
                    <a:pt x="929" y="1837"/>
                  </a:cubicBezTo>
                  <a:cubicBezTo>
                    <a:pt x="929" y="1833"/>
                    <a:pt x="929" y="1829"/>
                    <a:pt x="929" y="1825"/>
                  </a:cubicBezTo>
                  <a:close/>
                  <a:moveTo>
                    <a:pt x="3024" y="1897"/>
                  </a:moveTo>
                  <a:cubicBezTo>
                    <a:pt x="3012" y="1897"/>
                    <a:pt x="3012" y="1909"/>
                    <a:pt x="3012" y="1909"/>
                  </a:cubicBezTo>
                  <a:cubicBezTo>
                    <a:pt x="3024" y="1909"/>
                    <a:pt x="3036" y="1909"/>
                    <a:pt x="3036" y="1897"/>
                  </a:cubicBezTo>
                  <a:close/>
                  <a:moveTo>
                    <a:pt x="1707" y="1371"/>
                  </a:moveTo>
                  <a:cubicBezTo>
                    <a:pt x="1705" y="1371"/>
                    <a:pt x="1704" y="1372"/>
                    <a:pt x="1703" y="1373"/>
                  </a:cubicBezTo>
                  <a:lnTo>
                    <a:pt x="1703" y="1397"/>
                  </a:lnTo>
                  <a:cubicBezTo>
                    <a:pt x="1703" y="1397"/>
                    <a:pt x="1691" y="1409"/>
                    <a:pt x="1691" y="1409"/>
                  </a:cubicBezTo>
                  <a:cubicBezTo>
                    <a:pt x="1679" y="1420"/>
                    <a:pt x="1667" y="1444"/>
                    <a:pt x="1655" y="1456"/>
                  </a:cubicBezTo>
                  <a:cubicBezTo>
                    <a:pt x="1655" y="1467"/>
                    <a:pt x="1665" y="1468"/>
                    <a:pt x="1658" y="1477"/>
                  </a:cubicBezTo>
                  <a:lnTo>
                    <a:pt x="1658" y="1477"/>
                  </a:lnTo>
                  <a:cubicBezTo>
                    <a:pt x="1657" y="1476"/>
                    <a:pt x="1655" y="1475"/>
                    <a:pt x="1653" y="1475"/>
                  </a:cubicBezTo>
                  <a:cubicBezTo>
                    <a:pt x="1650" y="1475"/>
                    <a:pt x="1647" y="1476"/>
                    <a:pt x="1643" y="1480"/>
                  </a:cubicBezTo>
                  <a:lnTo>
                    <a:pt x="1643" y="1492"/>
                  </a:lnTo>
                  <a:cubicBezTo>
                    <a:pt x="1639" y="1496"/>
                    <a:pt x="1638" y="1497"/>
                    <a:pt x="1638" y="1497"/>
                  </a:cubicBezTo>
                  <a:cubicBezTo>
                    <a:pt x="1639" y="1497"/>
                    <a:pt x="1641" y="1496"/>
                    <a:pt x="1644" y="1494"/>
                  </a:cubicBezTo>
                  <a:lnTo>
                    <a:pt x="1644" y="1494"/>
                  </a:lnTo>
                  <a:cubicBezTo>
                    <a:pt x="1641" y="1500"/>
                    <a:pt x="1638" y="1504"/>
                    <a:pt x="1631" y="1504"/>
                  </a:cubicBezTo>
                  <a:lnTo>
                    <a:pt x="1619" y="1504"/>
                  </a:lnTo>
                  <a:cubicBezTo>
                    <a:pt x="1607" y="1504"/>
                    <a:pt x="1619" y="1504"/>
                    <a:pt x="1619" y="1516"/>
                  </a:cubicBezTo>
                  <a:cubicBezTo>
                    <a:pt x="1619" y="1528"/>
                    <a:pt x="1619" y="1528"/>
                    <a:pt x="1607" y="1540"/>
                  </a:cubicBezTo>
                  <a:cubicBezTo>
                    <a:pt x="1600" y="1540"/>
                    <a:pt x="1597" y="1529"/>
                    <a:pt x="1592" y="1529"/>
                  </a:cubicBezTo>
                  <a:cubicBezTo>
                    <a:pt x="1590" y="1529"/>
                    <a:pt x="1588" y="1532"/>
                    <a:pt x="1584" y="1540"/>
                  </a:cubicBezTo>
                  <a:cubicBezTo>
                    <a:pt x="1572" y="1551"/>
                    <a:pt x="1572" y="1563"/>
                    <a:pt x="1572" y="1563"/>
                  </a:cubicBezTo>
                  <a:cubicBezTo>
                    <a:pt x="1572" y="1575"/>
                    <a:pt x="1560" y="1575"/>
                    <a:pt x="1560" y="1575"/>
                  </a:cubicBezTo>
                  <a:cubicBezTo>
                    <a:pt x="1548" y="1599"/>
                    <a:pt x="1548" y="1611"/>
                    <a:pt x="1524" y="1623"/>
                  </a:cubicBezTo>
                  <a:cubicBezTo>
                    <a:pt x="1524" y="1623"/>
                    <a:pt x="1524" y="1599"/>
                    <a:pt x="1524" y="1599"/>
                  </a:cubicBezTo>
                  <a:cubicBezTo>
                    <a:pt x="1524" y="1598"/>
                    <a:pt x="1524" y="1597"/>
                    <a:pt x="1524" y="1597"/>
                  </a:cubicBezTo>
                  <a:cubicBezTo>
                    <a:pt x="1520" y="1597"/>
                    <a:pt x="1499" y="1647"/>
                    <a:pt x="1488" y="1647"/>
                  </a:cubicBezTo>
                  <a:cubicBezTo>
                    <a:pt x="1488" y="1659"/>
                    <a:pt x="1476" y="1659"/>
                    <a:pt x="1465" y="1659"/>
                  </a:cubicBezTo>
                  <a:cubicBezTo>
                    <a:pt x="1453" y="1659"/>
                    <a:pt x="1453" y="1670"/>
                    <a:pt x="1453" y="1682"/>
                  </a:cubicBezTo>
                  <a:cubicBezTo>
                    <a:pt x="1441" y="1682"/>
                    <a:pt x="1441" y="1694"/>
                    <a:pt x="1429" y="1694"/>
                  </a:cubicBezTo>
                  <a:lnTo>
                    <a:pt x="1417" y="1694"/>
                  </a:lnTo>
                  <a:lnTo>
                    <a:pt x="1417" y="1706"/>
                  </a:lnTo>
                  <a:cubicBezTo>
                    <a:pt x="1417" y="1706"/>
                    <a:pt x="1429" y="1706"/>
                    <a:pt x="1417" y="1718"/>
                  </a:cubicBezTo>
                  <a:cubicBezTo>
                    <a:pt x="1413" y="1722"/>
                    <a:pt x="1410" y="1723"/>
                    <a:pt x="1408" y="1723"/>
                  </a:cubicBezTo>
                  <a:cubicBezTo>
                    <a:pt x="1404" y="1723"/>
                    <a:pt x="1401" y="1718"/>
                    <a:pt x="1393" y="1718"/>
                  </a:cubicBezTo>
                  <a:cubicBezTo>
                    <a:pt x="1381" y="1718"/>
                    <a:pt x="1369" y="1730"/>
                    <a:pt x="1369" y="1742"/>
                  </a:cubicBezTo>
                  <a:cubicBezTo>
                    <a:pt x="1357" y="1742"/>
                    <a:pt x="1346" y="1742"/>
                    <a:pt x="1346" y="1754"/>
                  </a:cubicBezTo>
                  <a:lnTo>
                    <a:pt x="1334" y="1754"/>
                  </a:lnTo>
                  <a:cubicBezTo>
                    <a:pt x="1322" y="1754"/>
                    <a:pt x="1334" y="1754"/>
                    <a:pt x="1310" y="1766"/>
                  </a:cubicBezTo>
                  <a:cubicBezTo>
                    <a:pt x="1310" y="1766"/>
                    <a:pt x="1298" y="1778"/>
                    <a:pt x="1286" y="1778"/>
                  </a:cubicBezTo>
                  <a:cubicBezTo>
                    <a:pt x="1274" y="1790"/>
                    <a:pt x="1250" y="1801"/>
                    <a:pt x="1238" y="1813"/>
                  </a:cubicBezTo>
                  <a:cubicBezTo>
                    <a:pt x="1232" y="1819"/>
                    <a:pt x="1229" y="1822"/>
                    <a:pt x="1226" y="1822"/>
                  </a:cubicBezTo>
                  <a:cubicBezTo>
                    <a:pt x="1223" y="1822"/>
                    <a:pt x="1220" y="1819"/>
                    <a:pt x="1215" y="1813"/>
                  </a:cubicBezTo>
                  <a:cubicBezTo>
                    <a:pt x="1215" y="1809"/>
                    <a:pt x="1215" y="1808"/>
                    <a:pt x="1214" y="1808"/>
                  </a:cubicBezTo>
                  <a:cubicBezTo>
                    <a:pt x="1213" y="1808"/>
                    <a:pt x="1211" y="1813"/>
                    <a:pt x="1203" y="1813"/>
                  </a:cubicBezTo>
                  <a:cubicBezTo>
                    <a:pt x="1191" y="1813"/>
                    <a:pt x="1179" y="1825"/>
                    <a:pt x="1167" y="1825"/>
                  </a:cubicBezTo>
                  <a:cubicBezTo>
                    <a:pt x="1167" y="1825"/>
                    <a:pt x="1155" y="1837"/>
                    <a:pt x="1143" y="1837"/>
                  </a:cubicBezTo>
                  <a:lnTo>
                    <a:pt x="1107" y="1837"/>
                  </a:lnTo>
                  <a:cubicBezTo>
                    <a:pt x="1095" y="1837"/>
                    <a:pt x="1084" y="1861"/>
                    <a:pt x="1084" y="1861"/>
                  </a:cubicBezTo>
                  <a:cubicBezTo>
                    <a:pt x="1078" y="1855"/>
                    <a:pt x="1072" y="1852"/>
                    <a:pt x="1066" y="1852"/>
                  </a:cubicBezTo>
                  <a:cubicBezTo>
                    <a:pt x="1060" y="1852"/>
                    <a:pt x="1054" y="1855"/>
                    <a:pt x="1048" y="1861"/>
                  </a:cubicBezTo>
                  <a:lnTo>
                    <a:pt x="929" y="1861"/>
                  </a:lnTo>
                  <a:cubicBezTo>
                    <a:pt x="929" y="1861"/>
                    <a:pt x="929" y="1861"/>
                    <a:pt x="929" y="1849"/>
                  </a:cubicBezTo>
                  <a:cubicBezTo>
                    <a:pt x="922" y="1849"/>
                    <a:pt x="923" y="1845"/>
                    <a:pt x="925" y="1840"/>
                  </a:cubicBezTo>
                  <a:lnTo>
                    <a:pt x="925" y="1840"/>
                  </a:lnTo>
                  <a:cubicBezTo>
                    <a:pt x="915" y="1847"/>
                    <a:pt x="888" y="1866"/>
                    <a:pt x="869" y="1885"/>
                  </a:cubicBezTo>
                  <a:cubicBezTo>
                    <a:pt x="865" y="1897"/>
                    <a:pt x="865" y="1901"/>
                    <a:pt x="867" y="1901"/>
                  </a:cubicBezTo>
                  <a:cubicBezTo>
                    <a:pt x="872" y="1901"/>
                    <a:pt x="885" y="1885"/>
                    <a:pt x="893" y="1885"/>
                  </a:cubicBezTo>
                  <a:lnTo>
                    <a:pt x="917" y="1885"/>
                  </a:lnTo>
                  <a:cubicBezTo>
                    <a:pt x="941" y="1885"/>
                    <a:pt x="905" y="1909"/>
                    <a:pt x="917" y="1909"/>
                  </a:cubicBezTo>
                  <a:lnTo>
                    <a:pt x="965" y="1909"/>
                  </a:lnTo>
                  <a:cubicBezTo>
                    <a:pt x="976" y="1909"/>
                    <a:pt x="965" y="1897"/>
                    <a:pt x="988" y="1897"/>
                  </a:cubicBezTo>
                  <a:lnTo>
                    <a:pt x="1012" y="1897"/>
                  </a:lnTo>
                  <a:cubicBezTo>
                    <a:pt x="1012" y="1897"/>
                    <a:pt x="1000" y="1897"/>
                    <a:pt x="1012" y="1909"/>
                  </a:cubicBezTo>
                  <a:cubicBezTo>
                    <a:pt x="1012" y="1910"/>
                    <a:pt x="1013" y="1911"/>
                    <a:pt x="1014" y="1911"/>
                  </a:cubicBezTo>
                  <a:cubicBezTo>
                    <a:pt x="1017" y="1911"/>
                    <a:pt x="1024" y="1906"/>
                    <a:pt x="1033" y="1900"/>
                  </a:cubicBezTo>
                  <a:lnTo>
                    <a:pt x="1033" y="1900"/>
                  </a:lnTo>
                  <a:lnTo>
                    <a:pt x="1024" y="1909"/>
                  </a:lnTo>
                  <a:cubicBezTo>
                    <a:pt x="1048" y="1909"/>
                    <a:pt x="1048" y="1909"/>
                    <a:pt x="1048" y="1897"/>
                  </a:cubicBezTo>
                  <a:lnTo>
                    <a:pt x="1037" y="1897"/>
                  </a:lnTo>
                  <a:cubicBezTo>
                    <a:pt x="1048" y="1890"/>
                    <a:pt x="1059" y="1883"/>
                    <a:pt x="1066" y="1883"/>
                  </a:cubicBezTo>
                  <a:cubicBezTo>
                    <a:pt x="1069" y="1883"/>
                    <a:pt x="1070" y="1883"/>
                    <a:pt x="1072" y="1885"/>
                  </a:cubicBezTo>
                  <a:cubicBezTo>
                    <a:pt x="1072" y="1897"/>
                    <a:pt x="1072" y="1897"/>
                    <a:pt x="1095" y="1897"/>
                  </a:cubicBezTo>
                  <a:lnTo>
                    <a:pt x="1119" y="1885"/>
                  </a:lnTo>
                  <a:cubicBezTo>
                    <a:pt x="1119" y="1885"/>
                    <a:pt x="1072" y="1885"/>
                    <a:pt x="1095" y="1873"/>
                  </a:cubicBezTo>
                  <a:lnTo>
                    <a:pt x="1167" y="1873"/>
                  </a:lnTo>
                  <a:cubicBezTo>
                    <a:pt x="1155" y="1873"/>
                    <a:pt x="1167" y="1897"/>
                    <a:pt x="1167" y="1897"/>
                  </a:cubicBezTo>
                  <a:cubicBezTo>
                    <a:pt x="1167" y="1897"/>
                    <a:pt x="1179" y="1897"/>
                    <a:pt x="1179" y="1885"/>
                  </a:cubicBezTo>
                  <a:cubicBezTo>
                    <a:pt x="1191" y="1873"/>
                    <a:pt x="1191" y="1873"/>
                    <a:pt x="1203" y="1873"/>
                  </a:cubicBezTo>
                  <a:cubicBezTo>
                    <a:pt x="1215" y="1873"/>
                    <a:pt x="1203" y="1873"/>
                    <a:pt x="1215" y="1885"/>
                  </a:cubicBezTo>
                  <a:cubicBezTo>
                    <a:pt x="1226" y="1885"/>
                    <a:pt x="1238" y="1861"/>
                    <a:pt x="1238" y="1849"/>
                  </a:cubicBezTo>
                  <a:cubicBezTo>
                    <a:pt x="1250" y="1849"/>
                    <a:pt x="1250" y="1837"/>
                    <a:pt x="1262" y="1837"/>
                  </a:cubicBezTo>
                  <a:lnTo>
                    <a:pt x="1274" y="1837"/>
                  </a:lnTo>
                  <a:cubicBezTo>
                    <a:pt x="1298" y="1837"/>
                    <a:pt x="1310" y="1825"/>
                    <a:pt x="1310" y="1825"/>
                  </a:cubicBezTo>
                  <a:cubicBezTo>
                    <a:pt x="1310" y="1813"/>
                    <a:pt x="1310" y="1813"/>
                    <a:pt x="1322" y="1801"/>
                  </a:cubicBezTo>
                  <a:lnTo>
                    <a:pt x="1334" y="1801"/>
                  </a:lnTo>
                  <a:cubicBezTo>
                    <a:pt x="1334" y="1801"/>
                    <a:pt x="1316" y="1828"/>
                    <a:pt x="1326" y="1828"/>
                  </a:cubicBezTo>
                  <a:cubicBezTo>
                    <a:pt x="1328" y="1828"/>
                    <a:pt x="1330" y="1827"/>
                    <a:pt x="1334" y="1825"/>
                  </a:cubicBezTo>
                  <a:cubicBezTo>
                    <a:pt x="1357" y="1825"/>
                    <a:pt x="1346" y="1801"/>
                    <a:pt x="1369" y="1801"/>
                  </a:cubicBezTo>
                  <a:cubicBezTo>
                    <a:pt x="1381" y="1801"/>
                    <a:pt x="1405" y="1790"/>
                    <a:pt x="1405" y="1766"/>
                  </a:cubicBezTo>
                  <a:lnTo>
                    <a:pt x="1417" y="1766"/>
                  </a:lnTo>
                  <a:cubicBezTo>
                    <a:pt x="1429" y="1754"/>
                    <a:pt x="1429" y="1754"/>
                    <a:pt x="1441" y="1742"/>
                  </a:cubicBezTo>
                  <a:cubicBezTo>
                    <a:pt x="1441" y="1742"/>
                    <a:pt x="1448" y="1727"/>
                    <a:pt x="1458" y="1727"/>
                  </a:cubicBezTo>
                  <a:cubicBezTo>
                    <a:pt x="1460" y="1727"/>
                    <a:pt x="1462" y="1728"/>
                    <a:pt x="1465" y="1730"/>
                  </a:cubicBezTo>
                  <a:cubicBezTo>
                    <a:pt x="1473" y="1730"/>
                    <a:pt x="1480" y="1735"/>
                    <a:pt x="1485" y="1735"/>
                  </a:cubicBezTo>
                  <a:cubicBezTo>
                    <a:pt x="1487" y="1735"/>
                    <a:pt x="1488" y="1734"/>
                    <a:pt x="1488" y="1730"/>
                  </a:cubicBezTo>
                  <a:cubicBezTo>
                    <a:pt x="1488" y="1706"/>
                    <a:pt x="1488" y="1718"/>
                    <a:pt x="1500" y="1706"/>
                  </a:cubicBezTo>
                  <a:cubicBezTo>
                    <a:pt x="1500" y="1702"/>
                    <a:pt x="1500" y="1701"/>
                    <a:pt x="1501" y="1701"/>
                  </a:cubicBezTo>
                  <a:cubicBezTo>
                    <a:pt x="1502" y="1701"/>
                    <a:pt x="1504" y="1706"/>
                    <a:pt x="1512" y="1706"/>
                  </a:cubicBezTo>
                  <a:cubicBezTo>
                    <a:pt x="1524" y="1706"/>
                    <a:pt x="1524" y="1694"/>
                    <a:pt x="1524" y="1694"/>
                  </a:cubicBezTo>
                  <a:lnTo>
                    <a:pt x="1512" y="1682"/>
                  </a:lnTo>
                  <a:lnTo>
                    <a:pt x="1500" y="1682"/>
                  </a:lnTo>
                  <a:cubicBezTo>
                    <a:pt x="1500" y="1682"/>
                    <a:pt x="1512" y="1659"/>
                    <a:pt x="1512" y="1659"/>
                  </a:cubicBezTo>
                  <a:cubicBezTo>
                    <a:pt x="1524" y="1659"/>
                    <a:pt x="1524" y="1659"/>
                    <a:pt x="1548" y="1647"/>
                  </a:cubicBezTo>
                  <a:cubicBezTo>
                    <a:pt x="1560" y="1647"/>
                    <a:pt x="1572" y="1635"/>
                    <a:pt x="1572" y="1635"/>
                  </a:cubicBezTo>
                  <a:cubicBezTo>
                    <a:pt x="1572" y="1635"/>
                    <a:pt x="1560" y="1635"/>
                    <a:pt x="1572" y="1611"/>
                  </a:cubicBezTo>
                  <a:cubicBezTo>
                    <a:pt x="1572" y="1605"/>
                    <a:pt x="1575" y="1605"/>
                    <a:pt x="1578" y="1605"/>
                  </a:cubicBezTo>
                  <a:cubicBezTo>
                    <a:pt x="1581" y="1605"/>
                    <a:pt x="1584" y="1605"/>
                    <a:pt x="1584" y="1599"/>
                  </a:cubicBezTo>
                  <a:cubicBezTo>
                    <a:pt x="1584" y="1599"/>
                    <a:pt x="1619" y="1551"/>
                    <a:pt x="1631" y="1540"/>
                  </a:cubicBezTo>
                  <a:cubicBezTo>
                    <a:pt x="1635" y="1536"/>
                    <a:pt x="1638" y="1534"/>
                    <a:pt x="1640" y="1534"/>
                  </a:cubicBezTo>
                  <a:cubicBezTo>
                    <a:pt x="1643" y="1534"/>
                    <a:pt x="1643" y="1540"/>
                    <a:pt x="1643" y="1540"/>
                  </a:cubicBezTo>
                  <a:cubicBezTo>
                    <a:pt x="1655" y="1540"/>
                    <a:pt x="1667" y="1528"/>
                    <a:pt x="1667" y="1516"/>
                  </a:cubicBezTo>
                  <a:cubicBezTo>
                    <a:pt x="1667" y="1516"/>
                    <a:pt x="1691" y="1492"/>
                    <a:pt x="1679" y="1492"/>
                  </a:cubicBezTo>
                  <a:cubicBezTo>
                    <a:pt x="1679" y="1480"/>
                    <a:pt x="1679" y="1480"/>
                    <a:pt x="1691" y="1468"/>
                  </a:cubicBezTo>
                  <a:cubicBezTo>
                    <a:pt x="1703" y="1456"/>
                    <a:pt x="1691" y="1456"/>
                    <a:pt x="1691" y="1456"/>
                  </a:cubicBezTo>
                  <a:cubicBezTo>
                    <a:pt x="1703" y="1444"/>
                    <a:pt x="1703" y="1432"/>
                    <a:pt x="1715" y="1420"/>
                  </a:cubicBezTo>
                  <a:cubicBezTo>
                    <a:pt x="1725" y="1410"/>
                    <a:pt x="1717" y="1371"/>
                    <a:pt x="1707" y="1371"/>
                  </a:cubicBezTo>
                  <a:close/>
                  <a:moveTo>
                    <a:pt x="2207" y="1993"/>
                  </a:moveTo>
                  <a:cubicBezTo>
                    <a:pt x="2205" y="1996"/>
                    <a:pt x="2203" y="1999"/>
                    <a:pt x="2203" y="2004"/>
                  </a:cubicBezTo>
                  <a:cubicBezTo>
                    <a:pt x="2203" y="2004"/>
                    <a:pt x="2210" y="1996"/>
                    <a:pt x="2207" y="1993"/>
                  </a:cubicBezTo>
                  <a:close/>
                  <a:moveTo>
                    <a:pt x="1643" y="2484"/>
                  </a:moveTo>
                  <a:lnTo>
                    <a:pt x="1643" y="2492"/>
                  </a:lnTo>
                  <a:cubicBezTo>
                    <a:pt x="1647" y="2488"/>
                    <a:pt x="1646" y="2486"/>
                    <a:pt x="1643" y="2484"/>
                  </a:cubicBezTo>
                  <a:close/>
                  <a:moveTo>
                    <a:pt x="441" y="2492"/>
                  </a:moveTo>
                  <a:cubicBezTo>
                    <a:pt x="443" y="2494"/>
                    <a:pt x="446" y="2496"/>
                    <a:pt x="450" y="2499"/>
                  </a:cubicBezTo>
                  <a:lnTo>
                    <a:pt x="450" y="2499"/>
                  </a:lnTo>
                  <a:cubicBezTo>
                    <a:pt x="447" y="2497"/>
                    <a:pt x="444" y="2494"/>
                    <a:pt x="441" y="2492"/>
                  </a:cubicBezTo>
                  <a:close/>
                  <a:moveTo>
                    <a:pt x="1542" y="2567"/>
                  </a:moveTo>
                  <a:cubicBezTo>
                    <a:pt x="1536" y="2567"/>
                    <a:pt x="1526" y="2578"/>
                    <a:pt x="1536" y="2578"/>
                  </a:cubicBezTo>
                  <a:cubicBezTo>
                    <a:pt x="1539" y="2578"/>
                    <a:pt x="1543" y="2577"/>
                    <a:pt x="1548" y="2575"/>
                  </a:cubicBezTo>
                  <a:cubicBezTo>
                    <a:pt x="1548" y="2569"/>
                    <a:pt x="1545" y="2567"/>
                    <a:pt x="1542" y="2567"/>
                  </a:cubicBezTo>
                  <a:close/>
                  <a:moveTo>
                    <a:pt x="1322" y="2611"/>
                  </a:moveTo>
                  <a:cubicBezTo>
                    <a:pt x="1322" y="2623"/>
                    <a:pt x="1310" y="2635"/>
                    <a:pt x="1322" y="2635"/>
                  </a:cubicBezTo>
                  <a:cubicBezTo>
                    <a:pt x="1322" y="2623"/>
                    <a:pt x="1346" y="2623"/>
                    <a:pt x="1346" y="2623"/>
                  </a:cubicBezTo>
                  <a:cubicBezTo>
                    <a:pt x="1346" y="2611"/>
                    <a:pt x="1334" y="2611"/>
                    <a:pt x="1322" y="2611"/>
                  </a:cubicBezTo>
                  <a:close/>
                  <a:moveTo>
                    <a:pt x="4377" y="63"/>
                  </a:moveTo>
                  <a:lnTo>
                    <a:pt x="4377" y="63"/>
                  </a:lnTo>
                  <a:cubicBezTo>
                    <a:pt x="4382" y="66"/>
                    <a:pt x="4388" y="69"/>
                    <a:pt x="4394" y="75"/>
                  </a:cubicBezTo>
                  <a:cubicBezTo>
                    <a:pt x="4394" y="81"/>
                    <a:pt x="4391" y="81"/>
                    <a:pt x="4388" y="81"/>
                  </a:cubicBezTo>
                  <a:cubicBezTo>
                    <a:pt x="4385" y="81"/>
                    <a:pt x="4382" y="81"/>
                    <a:pt x="4382" y="87"/>
                  </a:cubicBezTo>
                  <a:cubicBezTo>
                    <a:pt x="4382" y="99"/>
                    <a:pt x="4405" y="99"/>
                    <a:pt x="4417" y="99"/>
                  </a:cubicBezTo>
                  <a:cubicBezTo>
                    <a:pt x="4429" y="123"/>
                    <a:pt x="4441" y="135"/>
                    <a:pt x="4453" y="158"/>
                  </a:cubicBezTo>
                  <a:cubicBezTo>
                    <a:pt x="4455" y="160"/>
                    <a:pt x="4457" y="161"/>
                    <a:pt x="4459" y="161"/>
                  </a:cubicBezTo>
                  <a:cubicBezTo>
                    <a:pt x="4464" y="161"/>
                    <a:pt x="4470" y="154"/>
                    <a:pt x="4476" y="154"/>
                  </a:cubicBezTo>
                  <a:cubicBezTo>
                    <a:pt x="4480" y="154"/>
                    <a:pt x="4485" y="158"/>
                    <a:pt x="4489" y="170"/>
                  </a:cubicBezTo>
                  <a:cubicBezTo>
                    <a:pt x="4477" y="182"/>
                    <a:pt x="4489" y="206"/>
                    <a:pt x="4501" y="218"/>
                  </a:cubicBezTo>
                  <a:cubicBezTo>
                    <a:pt x="4501" y="218"/>
                    <a:pt x="4524" y="230"/>
                    <a:pt x="4513" y="242"/>
                  </a:cubicBezTo>
                  <a:cubicBezTo>
                    <a:pt x="4501" y="254"/>
                    <a:pt x="4524" y="266"/>
                    <a:pt x="4524" y="277"/>
                  </a:cubicBezTo>
                  <a:cubicBezTo>
                    <a:pt x="4536" y="289"/>
                    <a:pt x="4524" y="313"/>
                    <a:pt x="4524" y="325"/>
                  </a:cubicBezTo>
                  <a:cubicBezTo>
                    <a:pt x="4524" y="334"/>
                    <a:pt x="4528" y="336"/>
                    <a:pt x="4532" y="336"/>
                  </a:cubicBezTo>
                  <a:cubicBezTo>
                    <a:pt x="4536" y="336"/>
                    <a:pt x="4542" y="333"/>
                    <a:pt x="4545" y="333"/>
                  </a:cubicBezTo>
                  <a:cubicBezTo>
                    <a:pt x="4547" y="333"/>
                    <a:pt x="4548" y="334"/>
                    <a:pt x="4548" y="337"/>
                  </a:cubicBezTo>
                  <a:cubicBezTo>
                    <a:pt x="4560" y="349"/>
                    <a:pt x="4536" y="361"/>
                    <a:pt x="4548" y="373"/>
                  </a:cubicBezTo>
                  <a:cubicBezTo>
                    <a:pt x="4548" y="385"/>
                    <a:pt x="4548" y="385"/>
                    <a:pt x="4548" y="397"/>
                  </a:cubicBezTo>
                  <a:cubicBezTo>
                    <a:pt x="4548" y="402"/>
                    <a:pt x="4545" y="402"/>
                    <a:pt x="4542" y="402"/>
                  </a:cubicBezTo>
                  <a:cubicBezTo>
                    <a:pt x="4539" y="402"/>
                    <a:pt x="4536" y="402"/>
                    <a:pt x="4536" y="408"/>
                  </a:cubicBezTo>
                  <a:cubicBezTo>
                    <a:pt x="4524" y="444"/>
                    <a:pt x="4524" y="480"/>
                    <a:pt x="4536" y="516"/>
                  </a:cubicBezTo>
                  <a:cubicBezTo>
                    <a:pt x="4536" y="527"/>
                    <a:pt x="4536" y="527"/>
                    <a:pt x="4536" y="539"/>
                  </a:cubicBezTo>
                  <a:cubicBezTo>
                    <a:pt x="4540" y="547"/>
                    <a:pt x="4539" y="550"/>
                    <a:pt x="4536" y="550"/>
                  </a:cubicBezTo>
                  <a:cubicBezTo>
                    <a:pt x="4530" y="550"/>
                    <a:pt x="4520" y="544"/>
                    <a:pt x="4515" y="541"/>
                  </a:cubicBezTo>
                  <a:lnTo>
                    <a:pt x="4515" y="541"/>
                  </a:lnTo>
                  <a:cubicBezTo>
                    <a:pt x="4521" y="545"/>
                    <a:pt x="4531" y="556"/>
                    <a:pt x="4513" y="575"/>
                  </a:cubicBezTo>
                  <a:lnTo>
                    <a:pt x="4513" y="587"/>
                  </a:lnTo>
                  <a:cubicBezTo>
                    <a:pt x="4513" y="599"/>
                    <a:pt x="4513" y="694"/>
                    <a:pt x="4513" y="694"/>
                  </a:cubicBezTo>
                  <a:lnTo>
                    <a:pt x="4524" y="730"/>
                  </a:lnTo>
                  <a:cubicBezTo>
                    <a:pt x="4513" y="730"/>
                    <a:pt x="4501" y="742"/>
                    <a:pt x="4501" y="754"/>
                  </a:cubicBezTo>
                  <a:cubicBezTo>
                    <a:pt x="4501" y="766"/>
                    <a:pt x="4489" y="766"/>
                    <a:pt x="4477" y="766"/>
                  </a:cubicBezTo>
                  <a:cubicBezTo>
                    <a:pt x="4477" y="778"/>
                    <a:pt x="4489" y="801"/>
                    <a:pt x="4489" y="813"/>
                  </a:cubicBezTo>
                  <a:cubicBezTo>
                    <a:pt x="4489" y="816"/>
                    <a:pt x="4488" y="817"/>
                    <a:pt x="4486" y="817"/>
                  </a:cubicBezTo>
                  <a:cubicBezTo>
                    <a:pt x="4480" y="817"/>
                    <a:pt x="4465" y="801"/>
                    <a:pt x="4465" y="801"/>
                  </a:cubicBezTo>
                  <a:cubicBezTo>
                    <a:pt x="4465" y="813"/>
                    <a:pt x="4465" y="837"/>
                    <a:pt x="4465" y="837"/>
                  </a:cubicBezTo>
                  <a:cubicBezTo>
                    <a:pt x="4465" y="841"/>
                    <a:pt x="4466" y="842"/>
                    <a:pt x="4468" y="842"/>
                  </a:cubicBezTo>
                  <a:cubicBezTo>
                    <a:pt x="4472" y="842"/>
                    <a:pt x="4477" y="837"/>
                    <a:pt x="4477" y="837"/>
                  </a:cubicBezTo>
                  <a:lnTo>
                    <a:pt x="4477" y="837"/>
                  </a:lnTo>
                  <a:cubicBezTo>
                    <a:pt x="4477" y="849"/>
                    <a:pt x="4477" y="849"/>
                    <a:pt x="4465" y="861"/>
                  </a:cubicBezTo>
                  <a:cubicBezTo>
                    <a:pt x="4457" y="861"/>
                    <a:pt x="4454" y="856"/>
                    <a:pt x="4450" y="856"/>
                  </a:cubicBezTo>
                  <a:cubicBezTo>
                    <a:pt x="4448" y="856"/>
                    <a:pt x="4445" y="857"/>
                    <a:pt x="4441" y="861"/>
                  </a:cubicBezTo>
                  <a:lnTo>
                    <a:pt x="4441" y="873"/>
                  </a:lnTo>
                  <a:cubicBezTo>
                    <a:pt x="4441" y="873"/>
                    <a:pt x="4441" y="885"/>
                    <a:pt x="4441" y="897"/>
                  </a:cubicBezTo>
                  <a:lnTo>
                    <a:pt x="4441" y="908"/>
                  </a:lnTo>
                  <a:cubicBezTo>
                    <a:pt x="4441" y="920"/>
                    <a:pt x="4441" y="920"/>
                    <a:pt x="4441" y="932"/>
                  </a:cubicBezTo>
                  <a:cubicBezTo>
                    <a:pt x="4441" y="932"/>
                    <a:pt x="4429" y="932"/>
                    <a:pt x="4429" y="944"/>
                  </a:cubicBezTo>
                  <a:lnTo>
                    <a:pt x="4429" y="968"/>
                  </a:lnTo>
                  <a:cubicBezTo>
                    <a:pt x="4429" y="976"/>
                    <a:pt x="4424" y="978"/>
                    <a:pt x="4421" y="982"/>
                  </a:cubicBezTo>
                  <a:lnTo>
                    <a:pt x="4421" y="982"/>
                  </a:lnTo>
                  <a:cubicBezTo>
                    <a:pt x="4424" y="969"/>
                    <a:pt x="4422" y="958"/>
                    <a:pt x="4419" y="958"/>
                  </a:cubicBezTo>
                  <a:lnTo>
                    <a:pt x="4419" y="958"/>
                  </a:lnTo>
                  <a:cubicBezTo>
                    <a:pt x="4418" y="958"/>
                    <a:pt x="4417" y="961"/>
                    <a:pt x="4417" y="968"/>
                  </a:cubicBezTo>
                  <a:cubicBezTo>
                    <a:pt x="4417" y="992"/>
                    <a:pt x="4405" y="1004"/>
                    <a:pt x="4417" y="1016"/>
                  </a:cubicBezTo>
                  <a:cubicBezTo>
                    <a:pt x="4417" y="1015"/>
                    <a:pt x="4416" y="1014"/>
                    <a:pt x="4415" y="1014"/>
                  </a:cubicBezTo>
                  <a:cubicBezTo>
                    <a:pt x="4401" y="1014"/>
                    <a:pt x="4369" y="1088"/>
                    <a:pt x="4358" y="1099"/>
                  </a:cubicBezTo>
                  <a:cubicBezTo>
                    <a:pt x="4346" y="1123"/>
                    <a:pt x="4358" y="1123"/>
                    <a:pt x="4370" y="1123"/>
                  </a:cubicBezTo>
                  <a:cubicBezTo>
                    <a:pt x="4382" y="1135"/>
                    <a:pt x="4370" y="1147"/>
                    <a:pt x="4358" y="1147"/>
                  </a:cubicBezTo>
                  <a:cubicBezTo>
                    <a:pt x="4346" y="1147"/>
                    <a:pt x="4310" y="1170"/>
                    <a:pt x="4286" y="1194"/>
                  </a:cubicBezTo>
                  <a:cubicBezTo>
                    <a:pt x="4286" y="1206"/>
                    <a:pt x="4274" y="1218"/>
                    <a:pt x="4274" y="1230"/>
                  </a:cubicBezTo>
                  <a:cubicBezTo>
                    <a:pt x="4274" y="1238"/>
                    <a:pt x="4269" y="1250"/>
                    <a:pt x="4263" y="1262"/>
                  </a:cubicBezTo>
                  <a:lnTo>
                    <a:pt x="4263" y="1262"/>
                  </a:lnTo>
                  <a:cubicBezTo>
                    <a:pt x="4265" y="1256"/>
                    <a:pt x="4265" y="1253"/>
                    <a:pt x="4262" y="1253"/>
                  </a:cubicBezTo>
                  <a:lnTo>
                    <a:pt x="4262" y="1253"/>
                  </a:lnTo>
                  <a:cubicBezTo>
                    <a:pt x="4260" y="1253"/>
                    <a:pt x="4255" y="1257"/>
                    <a:pt x="4251" y="1266"/>
                  </a:cubicBezTo>
                  <a:cubicBezTo>
                    <a:pt x="4239" y="1289"/>
                    <a:pt x="4227" y="1301"/>
                    <a:pt x="4215" y="1313"/>
                  </a:cubicBezTo>
                  <a:cubicBezTo>
                    <a:pt x="4203" y="1325"/>
                    <a:pt x="4191" y="1349"/>
                    <a:pt x="4191" y="1361"/>
                  </a:cubicBezTo>
                  <a:cubicBezTo>
                    <a:pt x="4191" y="1349"/>
                    <a:pt x="4191" y="1349"/>
                    <a:pt x="4179" y="1349"/>
                  </a:cubicBezTo>
                  <a:cubicBezTo>
                    <a:pt x="4179" y="1349"/>
                    <a:pt x="4167" y="1349"/>
                    <a:pt x="4167" y="1361"/>
                  </a:cubicBezTo>
                  <a:cubicBezTo>
                    <a:pt x="4167" y="1361"/>
                    <a:pt x="4155" y="1373"/>
                    <a:pt x="4143" y="1385"/>
                  </a:cubicBezTo>
                  <a:cubicBezTo>
                    <a:pt x="4143" y="1385"/>
                    <a:pt x="4143" y="1385"/>
                    <a:pt x="4143" y="1397"/>
                  </a:cubicBezTo>
                  <a:cubicBezTo>
                    <a:pt x="4143" y="1397"/>
                    <a:pt x="4132" y="1409"/>
                    <a:pt x="4132" y="1409"/>
                  </a:cubicBezTo>
                  <a:lnTo>
                    <a:pt x="4108" y="1420"/>
                  </a:lnTo>
                  <a:cubicBezTo>
                    <a:pt x="4108" y="1420"/>
                    <a:pt x="4096" y="1432"/>
                    <a:pt x="4096" y="1444"/>
                  </a:cubicBezTo>
                  <a:cubicBezTo>
                    <a:pt x="4096" y="1444"/>
                    <a:pt x="4084" y="1456"/>
                    <a:pt x="4084" y="1456"/>
                  </a:cubicBezTo>
                  <a:cubicBezTo>
                    <a:pt x="4081" y="1459"/>
                    <a:pt x="4080" y="1460"/>
                    <a:pt x="4079" y="1460"/>
                  </a:cubicBezTo>
                  <a:cubicBezTo>
                    <a:pt x="4076" y="1460"/>
                    <a:pt x="4078" y="1453"/>
                    <a:pt x="4071" y="1453"/>
                  </a:cubicBezTo>
                  <a:cubicBezTo>
                    <a:pt x="4069" y="1453"/>
                    <a:pt x="4065" y="1454"/>
                    <a:pt x="4060" y="1456"/>
                  </a:cubicBezTo>
                  <a:lnTo>
                    <a:pt x="4048" y="1492"/>
                  </a:lnTo>
                  <a:cubicBezTo>
                    <a:pt x="4048" y="1492"/>
                    <a:pt x="4043" y="1497"/>
                    <a:pt x="4039" y="1497"/>
                  </a:cubicBezTo>
                  <a:cubicBezTo>
                    <a:pt x="4038" y="1497"/>
                    <a:pt x="4036" y="1496"/>
                    <a:pt x="4036" y="1492"/>
                  </a:cubicBezTo>
                  <a:cubicBezTo>
                    <a:pt x="4036" y="1490"/>
                    <a:pt x="4036" y="1489"/>
                    <a:pt x="4035" y="1489"/>
                  </a:cubicBezTo>
                  <a:cubicBezTo>
                    <a:pt x="4032" y="1489"/>
                    <a:pt x="4022" y="1504"/>
                    <a:pt x="4013" y="1504"/>
                  </a:cubicBezTo>
                  <a:cubicBezTo>
                    <a:pt x="4013" y="1516"/>
                    <a:pt x="4001" y="1528"/>
                    <a:pt x="3989" y="1528"/>
                  </a:cubicBezTo>
                  <a:cubicBezTo>
                    <a:pt x="3981" y="1528"/>
                    <a:pt x="3983" y="1522"/>
                    <a:pt x="3979" y="1522"/>
                  </a:cubicBezTo>
                  <a:cubicBezTo>
                    <a:pt x="3977" y="1522"/>
                    <a:pt x="3973" y="1524"/>
                    <a:pt x="3965" y="1528"/>
                  </a:cubicBezTo>
                  <a:cubicBezTo>
                    <a:pt x="3953" y="1540"/>
                    <a:pt x="3941" y="1540"/>
                    <a:pt x="3929" y="1540"/>
                  </a:cubicBezTo>
                  <a:cubicBezTo>
                    <a:pt x="3917" y="1540"/>
                    <a:pt x="3929" y="1551"/>
                    <a:pt x="3929" y="1551"/>
                  </a:cubicBezTo>
                  <a:cubicBezTo>
                    <a:pt x="3929" y="1563"/>
                    <a:pt x="3929" y="1575"/>
                    <a:pt x="3917" y="1575"/>
                  </a:cubicBezTo>
                  <a:cubicBezTo>
                    <a:pt x="3893" y="1575"/>
                    <a:pt x="3882" y="1575"/>
                    <a:pt x="3893" y="1587"/>
                  </a:cubicBezTo>
                  <a:cubicBezTo>
                    <a:pt x="3893" y="1599"/>
                    <a:pt x="3834" y="1611"/>
                    <a:pt x="3822" y="1611"/>
                  </a:cubicBezTo>
                  <a:cubicBezTo>
                    <a:pt x="3818" y="1615"/>
                    <a:pt x="3817" y="1616"/>
                    <a:pt x="3816" y="1616"/>
                  </a:cubicBezTo>
                  <a:cubicBezTo>
                    <a:pt x="3815" y="1616"/>
                    <a:pt x="3818" y="1611"/>
                    <a:pt x="3810" y="1611"/>
                  </a:cubicBezTo>
                  <a:lnTo>
                    <a:pt x="3774" y="1623"/>
                  </a:lnTo>
                  <a:cubicBezTo>
                    <a:pt x="3764" y="1623"/>
                    <a:pt x="3719" y="1649"/>
                    <a:pt x="3706" y="1649"/>
                  </a:cubicBezTo>
                  <a:cubicBezTo>
                    <a:pt x="3704" y="1649"/>
                    <a:pt x="3703" y="1648"/>
                    <a:pt x="3703" y="1647"/>
                  </a:cubicBezTo>
                  <a:cubicBezTo>
                    <a:pt x="3691" y="1647"/>
                    <a:pt x="3679" y="1659"/>
                    <a:pt x="3679" y="1670"/>
                  </a:cubicBezTo>
                  <a:cubicBezTo>
                    <a:pt x="3679" y="1682"/>
                    <a:pt x="3679" y="1682"/>
                    <a:pt x="3667" y="1682"/>
                  </a:cubicBezTo>
                  <a:cubicBezTo>
                    <a:pt x="3665" y="1685"/>
                    <a:pt x="3663" y="1686"/>
                    <a:pt x="3661" y="1686"/>
                  </a:cubicBezTo>
                  <a:cubicBezTo>
                    <a:pt x="3655" y="1686"/>
                    <a:pt x="3655" y="1670"/>
                    <a:pt x="3655" y="1670"/>
                  </a:cubicBezTo>
                  <a:cubicBezTo>
                    <a:pt x="3643" y="1670"/>
                    <a:pt x="3632" y="1682"/>
                    <a:pt x="3620" y="1682"/>
                  </a:cubicBezTo>
                  <a:cubicBezTo>
                    <a:pt x="3608" y="1694"/>
                    <a:pt x="3596" y="1706"/>
                    <a:pt x="3584" y="1706"/>
                  </a:cubicBezTo>
                  <a:lnTo>
                    <a:pt x="3572" y="1706"/>
                  </a:lnTo>
                  <a:cubicBezTo>
                    <a:pt x="3560" y="1706"/>
                    <a:pt x="3560" y="1730"/>
                    <a:pt x="3548" y="1730"/>
                  </a:cubicBezTo>
                  <a:cubicBezTo>
                    <a:pt x="3546" y="1732"/>
                    <a:pt x="3544" y="1733"/>
                    <a:pt x="3543" y="1733"/>
                  </a:cubicBezTo>
                  <a:cubicBezTo>
                    <a:pt x="3540" y="1733"/>
                    <a:pt x="3543" y="1718"/>
                    <a:pt x="3524" y="1718"/>
                  </a:cubicBezTo>
                  <a:cubicBezTo>
                    <a:pt x="3512" y="1718"/>
                    <a:pt x="3489" y="1754"/>
                    <a:pt x="3465" y="1766"/>
                  </a:cubicBezTo>
                  <a:cubicBezTo>
                    <a:pt x="3449" y="1766"/>
                    <a:pt x="3433" y="1771"/>
                    <a:pt x="3428" y="1771"/>
                  </a:cubicBezTo>
                  <a:cubicBezTo>
                    <a:pt x="3425" y="1771"/>
                    <a:pt x="3425" y="1770"/>
                    <a:pt x="3429" y="1766"/>
                  </a:cubicBezTo>
                  <a:cubicBezTo>
                    <a:pt x="3443" y="1752"/>
                    <a:pt x="3449" y="1746"/>
                    <a:pt x="3446" y="1746"/>
                  </a:cubicBezTo>
                  <a:lnTo>
                    <a:pt x="3446" y="1746"/>
                  </a:lnTo>
                  <a:cubicBezTo>
                    <a:pt x="3445" y="1746"/>
                    <a:pt x="3439" y="1749"/>
                    <a:pt x="3429" y="1754"/>
                  </a:cubicBezTo>
                  <a:cubicBezTo>
                    <a:pt x="3405" y="1754"/>
                    <a:pt x="3393" y="1754"/>
                    <a:pt x="3405" y="1766"/>
                  </a:cubicBezTo>
                  <a:cubicBezTo>
                    <a:pt x="3405" y="1766"/>
                    <a:pt x="3417" y="1766"/>
                    <a:pt x="3417" y="1778"/>
                  </a:cubicBezTo>
                  <a:cubicBezTo>
                    <a:pt x="3415" y="1780"/>
                    <a:pt x="3411" y="1781"/>
                    <a:pt x="3407" y="1781"/>
                  </a:cubicBezTo>
                  <a:cubicBezTo>
                    <a:pt x="3395" y="1781"/>
                    <a:pt x="3379" y="1774"/>
                    <a:pt x="3368" y="1774"/>
                  </a:cubicBezTo>
                  <a:cubicBezTo>
                    <a:pt x="3364" y="1774"/>
                    <a:pt x="3360" y="1775"/>
                    <a:pt x="3358" y="1778"/>
                  </a:cubicBezTo>
                  <a:cubicBezTo>
                    <a:pt x="3358" y="1790"/>
                    <a:pt x="3358" y="1790"/>
                    <a:pt x="3358" y="1790"/>
                  </a:cubicBezTo>
                  <a:cubicBezTo>
                    <a:pt x="3358" y="1801"/>
                    <a:pt x="3346" y="1801"/>
                    <a:pt x="3346" y="1813"/>
                  </a:cubicBezTo>
                  <a:cubicBezTo>
                    <a:pt x="3346" y="1813"/>
                    <a:pt x="3346" y="1798"/>
                    <a:pt x="3334" y="1798"/>
                  </a:cubicBezTo>
                  <a:cubicBezTo>
                    <a:pt x="3331" y="1798"/>
                    <a:pt x="3327" y="1799"/>
                    <a:pt x="3322" y="1801"/>
                  </a:cubicBezTo>
                  <a:cubicBezTo>
                    <a:pt x="3298" y="1801"/>
                    <a:pt x="3274" y="1813"/>
                    <a:pt x="3286" y="1813"/>
                  </a:cubicBezTo>
                  <a:lnTo>
                    <a:pt x="3262" y="1813"/>
                  </a:lnTo>
                  <a:lnTo>
                    <a:pt x="3262" y="1801"/>
                  </a:lnTo>
                  <a:lnTo>
                    <a:pt x="3239" y="1801"/>
                  </a:lnTo>
                  <a:cubicBezTo>
                    <a:pt x="3219" y="1811"/>
                    <a:pt x="3216" y="1829"/>
                    <a:pt x="3202" y="1829"/>
                  </a:cubicBezTo>
                  <a:cubicBezTo>
                    <a:pt x="3199" y="1829"/>
                    <a:pt x="3196" y="1828"/>
                    <a:pt x="3191" y="1825"/>
                  </a:cubicBezTo>
                  <a:cubicBezTo>
                    <a:pt x="3183" y="1817"/>
                    <a:pt x="3179" y="1815"/>
                    <a:pt x="3176" y="1815"/>
                  </a:cubicBezTo>
                  <a:cubicBezTo>
                    <a:pt x="3171" y="1815"/>
                    <a:pt x="3171" y="1825"/>
                    <a:pt x="3155" y="1825"/>
                  </a:cubicBezTo>
                  <a:cubicBezTo>
                    <a:pt x="3151" y="1829"/>
                    <a:pt x="3147" y="1831"/>
                    <a:pt x="3143" y="1831"/>
                  </a:cubicBezTo>
                  <a:cubicBezTo>
                    <a:pt x="3135" y="1831"/>
                    <a:pt x="3127" y="1825"/>
                    <a:pt x="3120" y="1825"/>
                  </a:cubicBezTo>
                  <a:lnTo>
                    <a:pt x="3108" y="1849"/>
                  </a:lnTo>
                  <a:cubicBezTo>
                    <a:pt x="3096" y="1849"/>
                    <a:pt x="3108" y="1837"/>
                    <a:pt x="3084" y="1837"/>
                  </a:cubicBezTo>
                  <a:lnTo>
                    <a:pt x="3024" y="1837"/>
                  </a:lnTo>
                  <a:cubicBezTo>
                    <a:pt x="3012" y="1837"/>
                    <a:pt x="3024" y="1849"/>
                    <a:pt x="3000" y="1849"/>
                  </a:cubicBezTo>
                  <a:lnTo>
                    <a:pt x="3000" y="1837"/>
                  </a:lnTo>
                  <a:cubicBezTo>
                    <a:pt x="2989" y="1837"/>
                    <a:pt x="2977" y="1837"/>
                    <a:pt x="2977" y="1849"/>
                  </a:cubicBezTo>
                  <a:lnTo>
                    <a:pt x="2929" y="1849"/>
                  </a:lnTo>
                  <a:lnTo>
                    <a:pt x="2929" y="1837"/>
                  </a:lnTo>
                  <a:lnTo>
                    <a:pt x="2846" y="1837"/>
                  </a:lnTo>
                  <a:cubicBezTo>
                    <a:pt x="2798" y="1825"/>
                    <a:pt x="2750" y="1825"/>
                    <a:pt x="2703" y="1825"/>
                  </a:cubicBezTo>
                  <a:cubicBezTo>
                    <a:pt x="2703" y="1813"/>
                    <a:pt x="2691" y="1813"/>
                    <a:pt x="2691" y="1813"/>
                  </a:cubicBezTo>
                  <a:lnTo>
                    <a:pt x="2667" y="1813"/>
                  </a:lnTo>
                  <a:lnTo>
                    <a:pt x="2584" y="1801"/>
                  </a:lnTo>
                  <a:lnTo>
                    <a:pt x="2477" y="1778"/>
                  </a:lnTo>
                  <a:lnTo>
                    <a:pt x="2441" y="1778"/>
                  </a:lnTo>
                  <a:cubicBezTo>
                    <a:pt x="2441" y="1784"/>
                    <a:pt x="2438" y="1787"/>
                    <a:pt x="2433" y="1787"/>
                  </a:cubicBezTo>
                  <a:cubicBezTo>
                    <a:pt x="2429" y="1787"/>
                    <a:pt x="2423" y="1784"/>
                    <a:pt x="2417" y="1778"/>
                  </a:cubicBezTo>
                  <a:lnTo>
                    <a:pt x="2358" y="1754"/>
                  </a:lnTo>
                  <a:lnTo>
                    <a:pt x="2334" y="1742"/>
                  </a:lnTo>
                  <a:cubicBezTo>
                    <a:pt x="2334" y="1754"/>
                    <a:pt x="2334" y="1766"/>
                    <a:pt x="2322" y="1778"/>
                  </a:cubicBezTo>
                  <a:cubicBezTo>
                    <a:pt x="2322" y="1778"/>
                    <a:pt x="2334" y="1790"/>
                    <a:pt x="2334" y="1790"/>
                  </a:cubicBezTo>
                  <a:lnTo>
                    <a:pt x="2310" y="1790"/>
                  </a:lnTo>
                  <a:cubicBezTo>
                    <a:pt x="2310" y="1790"/>
                    <a:pt x="2298" y="1801"/>
                    <a:pt x="2286" y="1813"/>
                  </a:cubicBezTo>
                  <a:cubicBezTo>
                    <a:pt x="2286" y="1837"/>
                    <a:pt x="2262" y="1861"/>
                    <a:pt x="2250" y="1873"/>
                  </a:cubicBezTo>
                  <a:lnTo>
                    <a:pt x="2238" y="1873"/>
                  </a:lnTo>
                  <a:cubicBezTo>
                    <a:pt x="2238" y="1885"/>
                    <a:pt x="2238" y="1897"/>
                    <a:pt x="2238" y="1897"/>
                  </a:cubicBezTo>
                  <a:cubicBezTo>
                    <a:pt x="2238" y="1921"/>
                    <a:pt x="2203" y="1932"/>
                    <a:pt x="2191" y="1944"/>
                  </a:cubicBezTo>
                  <a:cubicBezTo>
                    <a:pt x="2179" y="1956"/>
                    <a:pt x="2179" y="1968"/>
                    <a:pt x="2179" y="1980"/>
                  </a:cubicBezTo>
                  <a:cubicBezTo>
                    <a:pt x="2179" y="1984"/>
                    <a:pt x="2178" y="1985"/>
                    <a:pt x="2175" y="1985"/>
                  </a:cubicBezTo>
                  <a:cubicBezTo>
                    <a:pt x="2171" y="1985"/>
                    <a:pt x="2163" y="1980"/>
                    <a:pt x="2155" y="1980"/>
                  </a:cubicBezTo>
                  <a:cubicBezTo>
                    <a:pt x="2155" y="1980"/>
                    <a:pt x="2143" y="2016"/>
                    <a:pt x="2143" y="2016"/>
                  </a:cubicBezTo>
                  <a:cubicBezTo>
                    <a:pt x="2143" y="2016"/>
                    <a:pt x="2119" y="2028"/>
                    <a:pt x="2108" y="2028"/>
                  </a:cubicBezTo>
                  <a:cubicBezTo>
                    <a:pt x="2096" y="2040"/>
                    <a:pt x="2084" y="2051"/>
                    <a:pt x="2072" y="2075"/>
                  </a:cubicBezTo>
                  <a:cubicBezTo>
                    <a:pt x="2072" y="2075"/>
                    <a:pt x="2044" y="2113"/>
                    <a:pt x="2029" y="2113"/>
                  </a:cubicBezTo>
                  <a:cubicBezTo>
                    <a:pt x="2027" y="2113"/>
                    <a:pt x="2025" y="2112"/>
                    <a:pt x="2024" y="2111"/>
                  </a:cubicBezTo>
                  <a:cubicBezTo>
                    <a:pt x="2024" y="2123"/>
                    <a:pt x="2012" y="2135"/>
                    <a:pt x="2000" y="2147"/>
                  </a:cubicBezTo>
                  <a:cubicBezTo>
                    <a:pt x="1977" y="2182"/>
                    <a:pt x="1929" y="2206"/>
                    <a:pt x="1905" y="2242"/>
                  </a:cubicBezTo>
                  <a:cubicBezTo>
                    <a:pt x="1896" y="2251"/>
                    <a:pt x="1886" y="2261"/>
                    <a:pt x="1883" y="2270"/>
                  </a:cubicBezTo>
                  <a:lnTo>
                    <a:pt x="1883" y="2270"/>
                  </a:lnTo>
                  <a:cubicBezTo>
                    <a:pt x="1879" y="2268"/>
                    <a:pt x="1874" y="2266"/>
                    <a:pt x="1869" y="2266"/>
                  </a:cubicBezTo>
                  <a:cubicBezTo>
                    <a:pt x="1857" y="2266"/>
                    <a:pt x="1857" y="2278"/>
                    <a:pt x="1857" y="2278"/>
                  </a:cubicBezTo>
                  <a:lnTo>
                    <a:pt x="1834" y="2290"/>
                  </a:lnTo>
                  <a:cubicBezTo>
                    <a:pt x="1822" y="2302"/>
                    <a:pt x="1798" y="2313"/>
                    <a:pt x="1774" y="2325"/>
                  </a:cubicBezTo>
                  <a:cubicBezTo>
                    <a:pt x="1774" y="2337"/>
                    <a:pt x="1738" y="2361"/>
                    <a:pt x="1738" y="2361"/>
                  </a:cubicBezTo>
                  <a:cubicBezTo>
                    <a:pt x="1738" y="2361"/>
                    <a:pt x="1750" y="2385"/>
                    <a:pt x="1750" y="2397"/>
                  </a:cubicBezTo>
                  <a:cubicBezTo>
                    <a:pt x="1745" y="2402"/>
                    <a:pt x="1738" y="2405"/>
                    <a:pt x="1732" y="2405"/>
                  </a:cubicBezTo>
                  <a:cubicBezTo>
                    <a:pt x="1723" y="2405"/>
                    <a:pt x="1715" y="2399"/>
                    <a:pt x="1715" y="2385"/>
                  </a:cubicBezTo>
                  <a:cubicBezTo>
                    <a:pt x="1721" y="2379"/>
                    <a:pt x="1721" y="2376"/>
                    <a:pt x="1718" y="2376"/>
                  </a:cubicBezTo>
                  <a:lnTo>
                    <a:pt x="1718" y="2376"/>
                  </a:lnTo>
                  <a:cubicBezTo>
                    <a:pt x="1715" y="2376"/>
                    <a:pt x="1709" y="2379"/>
                    <a:pt x="1703" y="2385"/>
                  </a:cubicBezTo>
                  <a:cubicBezTo>
                    <a:pt x="1679" y="2409"/>
                    <a:pt x="1679" y="2397"/>
                    <a:pt x="1667" y="2409"/>
                  </a:cubicBezTo>
                  <a:cubicBezTo>
                    <a:pt x="1667" y="2409"/>
                    <a:pt x="1667" y="2409"/>
                    <a:pt x="1655" y="2421"/>
                  </a:cubicBezTo>
                  <a:lnTo>
                    <a:pt x="1607" y="2421"/>
                  </a:lnTo>
                  <a:cubicBezTo>
                    <a:pt x="1607" y="2418"/>
                    <a:pt x="1607" y="2417"/>
                    <a:pt x="1607" y="2417"/>
                  </a:cubicBezTo>
                  <a:cubicBezTo>
                    <a:pt x="1607" y="2417"/>
                    <a:pt x="1603" y="2435"/>
                    <a:pt x="1584" y="2444"/>
                  </a:cubicBezTo>
                  <a:cubicBezTo>
                    <a:pt x="1572" y="2444"/>
                    <a:pt x="1560" y="2456"/>
                    <a:pt x="1548" y="2468"/>
                  </a:cubicBezTo>
                  <a:cubicBezTo>
                    <a:pt x="1548" y="2468"/>
                    <a:pt x="1536" y="2480"/>
                    <a:pt x="1524" y="2480"/>
                  </a:cubicBezTo>
                  <a:lnTo>
                    <a:pt x="1512" y="2480"/>
                  </a:lnTo>
                  <a:cubicBezTo>
                    <a:pt x="1500" y="2480"/>
                    <a:pt x="1488" y="2492"/>
                    <a:pt x="1476" y="2492"/>
                  </a:cubicBezTo>
                  <a:lnTo>
                    <a:pt x="1441" y="2516"/>
                  </a:lnTo>
                  <a:cubicBezTo>
                    <a:pt x="1429" y="2516"/>
                    <a:pt x="1429" y="2528"/>
                    <a:pt x="1429" y="2528"/>
                  </a:cubicBezTo>
                  <a:cubicBezTo>
                    <a:pt x="1429" y="2540"/>
                    <a:pt x="1417" y="2540"/>
                    <a:pt x="1405" y="2540"/>
                  </a:cubicBezTo>
                  <a:cubicBezTo>
                    <a:pt x="1405" y="2542"/>
                    <a:pt x="1405" y="2543"/>
                    <a:pt x="1405" y="2543"/>
                  </a:cubicBezTo>
                  <a:cubicBezTo>
                    <a:pt x="1404" y="2543"/>
                    <a:pt x="1402" y="2536"/>
                    <a:pt x="1393" y="2536"/>
                  </a:cubicBezTo>
                  <a:cubicBezTo>
                    <a:pt x="1390" y="2536"/>
                    <a:pt x="1386" y="2537"/>
                    <a:pt x="1381" y="2540"/>
                  </a:cubicBezTo>
                  <a:lnTo>
                    <a:pt x="1262" y="2575"/>
                  </a:lnTo>
                  <a:cubicBezTo>
                    <a:pt x="1262" y="2575"/>
                    <a:pt x="1215" y="2575"/>
                    <a:pt x="1215" y="2587"/>
                  </a:cubicBezTo>
                  <a:cubicBezTo>
                    <a:pt x="1226" y="2587"/>
                    <a:pt x="1203" y="2599"/>
                    <a:pt x="1191" y="2599"/>
                  </a:cubicBezTo>
                  <a:cubicBezTo>
                    <a:pt x="1191" y="2599"/>
                    <a:pt x="1191" y="2599"/>
                    <a:pt x="1179" y="2587"/>
                  </a:cubicBezTo>
                  <a:lnTo>
                    <a:pt x="1167" y="2587"/>
                  </a:lnTo>
                  <a:cubicBezTo>
                    <a:pt x="1143" y="2587"/>
                    <a:pt x="1131" y="2587"/>
                    <a:pt x="1107" y="2599"/>
                  </a:cubicBezTo>
                  <a:lnTo>
                    <a:pt x="1084" y="2599"/>
                  </a:lnTo>
                  <a:cubicBezTo>
                    <a:pt x="1072" y="2599"/>
                    <a:pt x="1060" y="2611"/>
                    <a:pt x="1060" y="2611"/>
                  </a:cubicBezTo>
                  <a:lnTo>
                    <a:pt x="1048" y="2611"/>
                  </a:lnTo>
                  <a:cubicBezTo>
                    <a:pt x="1042" y="2605"/>
                    <a:pt x="1036" y="2602"/>
                    <a:pt x="1029" y="2602"/>
                  </a:cubicBezTo>
                  <a:cubicBezTo>
                    <a:pt x="1021" y="2602"/>
                    <a:pt x="1012" y="2605"/>
                    <a:pt x="1000" y="2611"/>
                  </a:cubicBezTo>
                  <a:lnTo>
                    <a:pt x="929" y="2623"/>
                  </a:lnTo>
                  <a:cubicBezTo>
                    <a:pt x="917" y="2623"/>
                    <a:pt x="917" y="2623"/>
                    <a:pt x="917" y="2635"/>
                  </a:cubicBezTo>
                  <a:cubicBezTo>
                    <a:pt x="912" y="2637"/>
                    <a:pt x="912" y="2640"/>
                    <a:pt x="914" y="2642"/>
                  </a:cubicBezTo>
                  <a:lnTo>
                    <a:pt x="914" y="2642"/>
                  </a:lnTo>
                  <a:cubicBezTo>
                    <a:pt x="912" y="2642"/>
                    <a:pt x="911" y="2641"/>
                    <a:pt x="909" y="2641"/>
                  </a:cubicBezTo>
                  <a:cubicBezTo>
                    <a:pt x="898" y="2641"/>
                    <a:pt x="893" y="2647"/>
                    <a:pt x="893" y="2647"/>
                  </a:cubicBezTo>
                  <a:cubicBezTo>
                    <a:pt x="885" y="2647"/>
                    <a:pt x="882" y="2652"/>
                    <a:pt x="875" y="2652"/>
                  </a:cubicBezTo>
                  <a:cubicBezTo>
                    <a:pt x="871" y="2652"/>
                    <a:pt x="865" y="2651"/>
                    <a:pt x="857" y="2647"/>
                  </a:cubicBezTo>
                  <a:cubicBezTo>
                    <a:pt x="834" y="2647"/>
                    <a:pt x="810" y="2647"/>
                    <a:pt x="786" y="2635"/>
                  </a:cubicBezTo>
                  <a:cubicBezTo>
                    <a:pt x="778" y="2635"/>
                    <a:pt x="765" y="2640"/>
                    <a:pt x="753" y="2640"/>
                  </a:cubicBezTo>
                  <a:cubicBezTo>
                    <a:pt x="748" y="2640"/>
                    <a:pt x="742" y="2639"/>
                    <a:pt x="738" y="2635"/>
                  </a:cubicBezTo>
                  <a:cubicBezTo>
                    <a:pt x="726" y="2635"/>
                    <a:pt x="726" y="2611"/>
                    <a:pt x="703" y="2611"/>
                  </a:cubicBezTo>
                  <a:cubicBezTo>
                    <a:pt x="696" y="2608"/>
                    <a:pt x="693" y="2606"/>
                    <a:pt x="692" y="2606"/>
                  </a:cubicBezTo>
                  <a:lnTo>
                    <a:pt x="692" y="2606"/>
                  </a:lnTo>
                  <a:cubicBezTo>
                    <a:pt x="691" y="2606"/>
                    <a:pt x="703" y="2615"/>
                    <a:pt x="703" y="2623"/>
                  </a:cubicBezTo>
                  <a:cubicBezTo>
                    <a:pt x="691" y="2623"/>
                    <a:pt x="691" y="2599"/>
                    <a:pt x="667" y="2599"/>
                  </a:cubicBezTo>
                  <a:cubicBezTo>
                    <a:pt x="658" y="2599"/>
                    <a:pt x="656" y="2619"/>
                    <a:pt x="650" y="2619"/>
                  </a:cubicBezTo>
                  <a:cubicBezTo>
                    <a:pt x="648" y="2619"/>
                    <a:pt x="646" y="2617"/>
                    <a:pt x="643" y="2611"/>
                  </a:cubicBezTo>
                  <a:cubicBezTo>
                    <a:pt x="631" y="2599"/>
                    <a:pt x="643" y="2599"/>
                    <a:pt x="631" y="2599"/>
                  </a:cubicBezTo>
                  <a:cubicBezTo>
                    <a:pt x="631" y="2587"/>
                    <a:pt x="619" y="2587"/>
                    <a:pt x="607" y="2587"/>
                  </a:cubicBezTo>
                  <a:cubicBezTo>
                    <a:pt x="599" y="2587"/>
                    <a:pt x="602" y="2593"/>
                    <a:pt x="594" y="2593"/>
                  </a:cubicBezTo>
                  <a:cubicBezTo>
                    <a:pt x="590" y="2593"/>
                    <a:pt x="584" y="2591"/>
                    <a:pt x="572" y="2587"/>
                  </a:cubicBezTo>
                  <a:cubicBezTo>
                    <a:pt x="584" y="2575"/>
                    <a:pt x="584" y="2575"/>
                    <a:pt x="572" y="2563"/>
                  </a:cubicBezTo>
                  <a:cubicBezTo>
                    <a:pt x="563" y="2555"/>
                    <a:pt x="555" y="2547"/>
                    <a:pt x="551" y="2547"/>
                  </a:cubicBezTo>
                  <a:cubicBezTo>
                    <a:pt x="549" y="2547"/>
                    <a:pt x="548" y="2548"/>
                    <a:pt x="548" y="2552"/>
                  </a:cubicBezTo>
                  <a:cubicBezTo>
                    <a:pt x="548" y="2540"/>
                    <a:pt x="536" y="2540"/>
                    <a:pt x="512" y="2540"/>
                  </a:cubicBezTo>
                  <a:cubicBezTo>
                    <a:pt x="512" y="2530"/>
                    <a:pt x="471" y="2511"/>
                    <a:pt x="450" y="2499"/>
                  </a:cubicBezTo>
                  <a:lnTo>
                    <a:pt x="450" y="2499"/>
                  </a:lnTo>
                  <a:cubicBezTo>
                    <a:pt x="462" y="2508"/>
                    <a:pt x="465" y="2515"/>
                    <a:pt x="460" y="2515"/>
                  </a:cubicBezTo>
                  <a:cubicBezTo>
                    <a:pt x="456" y="2515"/>
                    <a:pt x="445" y="2508"/>
                    <a:pt x="429" y="2492"/>
                  </a:cubicBezTo>
                  <a:cubicBezTo>
                    <a:pt x="405" y="2468"/>
                    <a:pt x="393" y="2456"/>
                    <a:pt x="381" y="2444"/>
                  </a:cubicBezTo>
                  <a:lnTo>
                    <a:pt x="381" y="2444"/>
                  </a:lnTo>
                  <a:cubicBezTo>
                    <a:pt x="369" y="2456"/>
                    <a:pt x="417" y="2492"/>
                    <a:pt x="429" y="2504"/>
                  </a:cubicBezTo>
                  <a:cubicBezTo>
                    <a:pt x="417" y="2504"/>
                    <a:pt x="405" y="2492"/>
                    <a:pt x="393" y="2480"/>
                  </a:cubicBezTo>
                  <a:cubicBezTo>
                    <a:pt x="381" y="2480"/>
                    <a:pt x="369" y="2456"/>
                    <a:pt x="369" y="2444"/>
                  </a:cubicBezTo>
                  <a:cubicBezTo>
                    <a:pt x="369" y="2438"/>
                    <a:pt x="372" y="2438"/>
                    <a:pt x="374" y="2438"/>
                  </a:cubicBezTo>
                  <a:cubicBezTo>
                    <a:pt x="375" y="2438"/>
                    <a:pt x="375" y="2438"/>
                    <a:pt x="369" y="2432"/>
                  </a:cubicBezTo>
                  <a:cubicBezTo>
                    <a:pt x="345" y="2409"/>
                    <a:pt x="333" y="2409"/>
                    <a:pt x="310" y="2397"/>
                  </a:cubicBezTo>
                  <a:cubicBezTo>
                    <a:pt x="298" y="2373"/>
                    <a:pt x="286" y="2361"/>
                    <a:pt x="286" y="2337"/>
                  </a:cubicBezTo>
                  <a:cubicBezTo>
                    <a:pt x="286" y="2337"/>
                    <a:pt x="250" y="2337"/>
                    <a:pt x="250" y="2325"/>
                  </a:cubicBezTo>
                  <a:cubicBezTo>
                    <a:pt x="238" y="2325"/>
                    <a:pt x="250" y="2313"/>
                    <a:pt x="250" y="2313"/>
                  </a:cubicBezTo>
                  <a:cubicBezTo>
                    <a:pt x="250" y="2310"/>
                    <a:pt x="249" y="2309"/>
                    <a:pt x="246" y="2308"/>
                  </a:cubicBezTo>
                  <a:lnTo>
                    <a:pt x="246" y="2308"/>
                  </a:lnTo>
                  <a:cubicBezTo>
                    <a:pt x="249" y="2307"/>
                    <a:pt x="250" y="2304"/>
                    <a:pt x="250" y="2302"/>
                  </a:cubicBezTo>
                  <a:cubicBezTo>
                    <a:pt x="238" y="2290"/>
                    <a:pt x="226" y="2278"/>
                    <a:pt x="214" y="2266"/>
                  </a:cubicBezTo>
                  <a:cubicBezTo>
                    <a:pt x="214" y="2254"/>
                    <a:pt x="203" y="2242"/>
                    <a:pt x="191" y="2230"/>
                  </a:cubicBezTo>
                  <a:cubicBezTo>
                    <a:pt x="191" y="2230"/>
                    <a:pt x="179" y="2230"/>
                    <a:pt x="179" y="2218"/>
                  </a:cubicBezTo>
                  <a:cubicBezTo>
                    <a:pt x="179" y="2218"/>
                    <a:pt x="179" y="2206"/>
                    <a:pt x="179" y="2206"/>
                  </a:cubicBezTo>
                  <a:lnTo>
                    <a:pt x="179" y="2182"/>
                  </a:lnTo>
                  <a:cubicBezTo>
                    <a:pt x="167" y="2171"/>
                    <a:pt x="155" y="2159"/>
                    <a:pt x="155" y="2159"/>
                  </a:cubicBezTo>
                  <a:cubicBezTo>
                    <a:pt x="143" y="2147"/>
                    <a:pt x="143" y="2135"/>
                    <a:pt x="131" y="2111"/>
                  </a:cubicBezTo>
                  <a:lnTo>
                    <a:pt x="131" y="2087"/>
                  </a:lnTo>
                  <a:lnTo>
                    <a:pt x="131" y="2075"/>
                  </a:lnTo>
                  <a:cubicBezTo>
                    <a:pt x="131" y="2063"/>
                    <a:pt x="131" y="2040"/>
                    <a:pt x="119" y="2028"/>
                  </a:cubicBezTo>
                  <a:cubicBezTo>
                    <a:pt x="119" y="2004"/>
                    <a:pt x="119" y="1968"/>
                    <a:pt x="107" y="1968"/>
                  </a:cubicBezTo>
                  <a:cubicBezTo>
                    <a:pt x="119" y="1968"/>
                    <a:pt x="107" y="1932"/>
                    <a:pt x="107" y="1909"/>
                  </a:cubicBezTo>
                  <a:cubicBezTo>
                    <a:pt x="107" y="1897"/>
                    <a:pt x="95" y="1885"/>
                    <a:pt x="95" y="1873"/>
                  </a:cubicBezTo>
                  <a:cubicBezTo>
                    <a:pt x="95" y="1864"/>
                    <a:pt x="97" y="1862"/>
                    <a:pt x="99" y="1862"/>
                  </a:cubicBezTo>
                  <a:cubicBezTo>
                    <a:pt x="101" y="1862"/>
                    <a:pt x="104" y="1865"/>
                    <a:pt x="106" y="1865"/>
                  </a:cubicBezTo>
                  <a:cubicBezTo>
                    <a:pt x="107" y="1865"/>
                    <a:pt x="107" y="1864"/>
                    <a:pt x="107" y="1861"/>
                  </a:cubicBezTo>
                  <a:cubicBezTo>
                    <a:pt x="107" y="1849"/>
                    <a:pt x="107" y="1837"/>
                    <a:pt x="107" y="1837"/>
                  </a:cubicBezTo>
                  <a:cubicBezTo>
                    <a:pt x="107" y="1825"/>
                    <a:pt x="107" y="1813"/>
                    <a:pt x="107" y="1801"/>
                  </a:cubicBezTo>
                  <a:lnTo>
                    <a:pt x="95" y="1801"/>
                  </a:lnTo>
                  <a:cubicBezTo>
                    <a:pt x="95" y="1801"/>
                    <a:pt x="95" y="1778"/>
                    <a:pt x="107" y="1766"/>
                  </a:cubicBezTo>
                  <a:cubicBezTo>
                    <a:pt x="113" y="1760"/>
                    <a:pt x="119" y="1760"/>
                    <a:pt x="124" y="1760"/>
                  </a:cubicBezTo>
                  <a:cubicBezTo>
                    <a:pt x="128" y="1760"/>
                    <a:pt x="131" y="1760"/>
                    <a:pt x="131" y="1754"/>
                  </a:cubicBezTo>
                  <a:cubicBezTo>
                    <a:pt x="131" y="1730"/>
                    <a:pt x="107" y="1730"/>
                    <a:pt x="107" y="1718"/>
                  </a:cubicBezTo>
                  <a:cubicBezTo>
                    <a:pt x="95" y="1706"/>
                    <a:pt x="131" y="1694"/>
                    <a:pt x="131" y="1694"/>
                  </a:cubicBezTo>
                  <a:cubicBezTo>
                    <a:pt x="131" y="1694"/>
                    <a:pt x="119" y="1694"/>
                    <a:pt x="131" y="1670"/>
                  </a:cubicBezTo>
                  <a:cubicBezTo>
                    <a:pt x="131" y="1670"/>
                    <a:pt x="131" y="1659"/>
                    <a:pt x="131" y="1659"/>
                  </a:cubicBezTo>
                  <a:cubicBezTo>
                    <a:pt x="131" y="1647"/>
                    <a:pt x="131" y="1647"/>
                    <a:pt x="131" y="1635"/>
                  </a:cubicBezTo>
                  <a:cubicBezTo>
                    <a:pt x="131" y="1635"/>
                    <a:pt x="143" y="1635"/>
                    <a:pt x="143" y="1623"/>
                  </a:cubicBezTo>
                  <a:cubicBezTo>
                    <a:pt x="143" y="1611"/>
                    <a:pt x="143" y="1599"/>
                    <a:pt x="167" y="1599"/>
                  </a:cubicBezTo>
                  <a:cubicBezTo>
                    <a:pt x="179" y="1599"/>
                    <a:pt x="179" y="1575"/>
                    <a:pt x="179" y="1575"/>
                  </a:cubicBezTo>
                  <a:cubicBezTo>
                    <a:pt x="179" y="1569"/>
                    <a:pt x="176" y="1569"/>
                    <a:pt x="174" y="1569"/>
                  </a:cubicBezTo>
                  <a:cubicBezTo>
                    <a:pt x="173" y="1569"/>
                    <a:pt x="173" y="1569"/>
                    <a:pt x="179" y="1563"/>
                  </a:cubicBezTo>
                  <a:cubicBezTo>
                    <a:pt x="179" y="1556"/>
                    <a:pt x="184" y="1548"/>
                    <a:pt x="191" y="1540"/>
                  </a:cubicBezTo>
                  <a:lnTo>
                    <a:pt x="191" y="1540"/>
                  </a:lnTo>
                  <a:lnTo>
                    <a:pt x="191" y="1551"/>
                  </a:lnTo>
                  <a:cubicBezTo>
                    <a:pt x="207" y="1543"/>
                    <a:pt x="206" y="1535"/>
                    <a:pt x="200" y="1535"/>
                  </a:cubicBezTo>
                  <a:cubicBezTo>
                    <a:pt x="198" y="1535"/>
                    <a:pt x="196" y="1535"/>
                    <a:pt x="193" y="1538"/>
                  </a:cubicBezTo>
                  <a:lnTo>
                    <a:pt x="193" y="1538"/>
                  </a:lnTo>
                  <a:cubicBezTo>
                    <a:pt x="196" y="1534"/>
                    <a:pt x="199" y="1531"/>
                    <a:pt x="203" y="1528"/>
                  </a:cubicBezTo>
                  <a:cubicBezTo>
                    <a:pt x="214" y="1516"/>
                    <a:pt x="214" y="1516"/>
                    <a:pt x="226" y="1504"/>
                  </a:cubicBezTo>
                  <a:cubicBezTo>
                    <a:pt x="238" y="1492"/>
                    <a:pt x="250" y="1480"/>
                    <a:pt x="250" y="1468"/>
                  </a:cubicBezTo>
                  <a:cubicBezTo>
                    <a:pt x="250" y="1456"/>
                    <a:pt x="286" y="1444"/>
                    <a:pt x="286" y="1444"/>
                  </a:cubicBezTo>
                  <a:lnTo>
                    <a:pt x="250" y="1444"/>
                  </a:lnTo>
                  <a:cubicBezTo>
                    <a:pt x="250" y="1444"/>
                    <a:pt x="258" y="1429"/>
                    <a:pt x="267" y="1429"/>
                  </a:cubicBezTo>
                  <a:cubicBezTo>
                    <a:pt x="269" y="1429"/>
                    <a:pt x="272" y="1430"/>
                    <a:pt x="274" y="1432"/>
                  </a:cubicBezTo>
                  <a:cubicBezTo>
                    <a:pt x="274" y="1432"/>
                    <a:pt x="286" y="1420"/>
                    <a:pt x="298" y="1409"/>
                  </a:cubicBezTo>
                  <a:cubicBezTo>
                    <a:pt x="298" y="1405"/>
                    <a:pt x="299" y="1403"/>
                    <a:pt x="301" y="1403"/>
                  </a:cubicBezTo>
                  <a:cubicBezTo>
                    <a:pt x="306" y="1403"/>
                    <a:pt x="314" y="1409"/>
                    <a:pt x="322" y="1409"/>
                  </a:cubicBezTo>
                  <a:cubicBezTo>
                    <a:pt x="333" y="1409"/>
                    <a:pt x="322" y="1397"/>
                    <a:pt x="322" y="1397"/>
                  </a:cubicBezTo>
                  <a:cubicBezTo>
                    <a:pt x="322" y="1397"/>
                    <a:pt x="333" y="1385"/>
                    <a:pt x="333" y="1373"/>
                  </a:cubicBezTo>
                  <a:cubicBezTo>
                    <a:pt x="345" y="1373"/>
                    <a:pt x="357" y="1373"/>
                    <a:pt x="369" y="1349"/>
                  </a:cubicBezTo>
                  <a:cubicBezTo>
                    <a:pt x="381" y="1337"/>
                    <a:pt x="381" y="1337"/>
                    <a:pt x="393" y="1337"/>
                  </a:cubicBezTo>
                  <a:cubicBezTo>
                    <a:pt x="393" y="1337"/>
                    <a:pt x="381" y="1361"/>
                    <a:pt x="405" y="1361"/>
                  </a:cubicBezTo>
                  <a:lnTo>
                    <a:pt x="464" y="1337"/>
                  </a:lnTo>
                  <a:lnTo>
                    <a:pt x="441" y="1337"/>
                  </a:lnTo>
                  <a:cubicBezTo>
                    <a:pt x="441" y="1337"/>
                    <a:pt x="476" y="1325"/>
                    <a:pt x="476" y="1325"/>
                  </a:cubicBezTo>
                  <a:cubicBezTo>
                    <a:pt x="476" y="1321"/>
                    <a:pt x="474" y="1320"/>
                    <a:pt x="470" y="1320"/>
                  </a:cubicBezTo>
                  <a:cubicBezTo>
                    <a:pt x="469" y="1320"/>
                    <a:pt x="468" y="1320"/>
                    <a:pt x="467" y="1320"/>
                  </a:cubicBezTo>
                  <a:lnTo>
                    <a:pt x="467" y="1320"/>
                  </a:lnTo>
                  <a:cubicBezTo>
                    <a:pt x="473" y="1317"/>
                    <a:pt x="479" y="1315"/>
                    <a:pt x="485" y="1315"/>
                  </a:cubicBezTo>
                  <a:cubicBezTo>
                    <a:pt x="491" y="1315"/>
                    <a:pt x="496" y="1317"/>
                    <a:pt x="500" y="1325"/>
                  </a:cubicBezTo>
                  <a:cubicBezTo>
                    <a:pt x="500" y="1331"/>
                    <a:pt x="499" y="1335"/>
                    <a:pt x="498" y="1337"/>
                  </a:cubicBezTo>
                  <a:lnTo>
                    <a:pt x="498" y="1337"/>
                  </a:lnTo>
                  <a:cubicBezTo>
                    <a:pt x="499" y="1337"/>
                    <a:pt x="500" y="1337"/>
                    <a:pt x="500" y="1337"/>
                  </a:cubicBezTo>
                  <a:lnTo>
                    <a:pt x="560" y="1337"/>
                  </a:lnTo>
                  <a:cubicBezTo>
                    <a:pt x="572" y="1337"/>
                    <a:pt x="560" y="1325"/>
                    <a:pt x="560" y="1313"/>
                  </a:cubicBezTo>
                  <a:cubicBezTo>
                    <a:pt x="554" y="1307"/>
                    <a:pt x="548" y="1304"/>
                    <a:pt x="542" y="1304"/>
                  </a:cubicBezTo>
                  <a:cubicBezTo>
                    <a:pt x="536" y="1304"/>
                    <a:pt x="530" y="1307"/>
                    <a:pt x="524" y="1313"/>
                  </a:cubicBezTo>
                  <a:cubicBezTo>
                    <a:pt x="512" y="1313"/>
                    <a:pt x="500" y="1301"/>
                    <a:pt x="500" y="1289"/>
                  </a:cubicBezTo>
                  <a:cubicBezTo>
                    <a:pt x="453" y="1301"/>
                    <a:pt x="393" y="1313"/>
                    <a:pt x="333" y="1325"/>
                  </a:cubicBezTo>
                  <a:cubicBezTo>
                    <a:pt x="322" y="1325"/>
                    <a:pt x="298" y="1337"/>
                    <a:pt x="274" y="1349"/>
                  </a:cubicBezTo>
                  <a:cubicBezTo>
                    <a:pt x="262" y="1361"/>
                    <a:pt x="250" y="1373"/>
                    <a:pt x="238" y="1385"/>
                  </a:cubicBezTo>
                  <a:cubicBezTo>
                    <a:pt x="238" y="1385"/>
                    <a:pt x="233" y="1395"/>
                    <a:pt x="233" y="1402"/>
                  </a:cubicBezTo>
                  <a:lnTo>
                    <a:pt x="233" y="1402"/>
                  </a:lnTo>
                  <a:cubicBezTo>
                    <a:pt x="227" y="1404"/>
                    <a:pt x="220" y="1410"/>
                    <a:pt x="214" y="1420"/>
                  </a:cubicBezTo>
                  <a:cubicBezTo>
                    <a:pt x="203" y="1432"/>
                    <a:pt x="203" y="1444"/>
                    <a:pt x="191" y="1444"/>
                  </a:cubicBezTo>
                  <a:cubicBezTo>
                    <a:pt x="191" y="1444"/>
                    <a:pt x="191" y="1437"/>
                    <a:pt x="191" y="1432"/>
                  </a:cubicBezTo>
                  <a:cubicBezTo>
                    <a:pt x="179" y="1444"/>
                    <a:pt x="167" y="1468"/>
                    <a:pt x="179" y="1468"/>
                  </a:cubicBezTo>
                  <a:cubicBezTo>
                    <a:pt x="179" y="1480"/>
                    <a:pt x="155" y="1480"/>
                    <a:pt x="143" y="1480"/>
                  </a:cubicBezTo>
                  <a:cubicBezTo>
                    <a:pt x="143" y="1480"/>
                    <a:pt x="119" y="1504"/>
                    <a:pt x="119" y="1504"/>
                  </a:cubicBezTo>
                  <a:cubicBezTo>
                    <a:pt x="119" y="1516"/>
                    <a:pt x="131" y="1516"/>
                    <a:pt x="119" y="1528"/>
                  </a:cubicBezTo>
                  <a:cubicBezTo>
                    <a:pt x="107" y="1551"/>
                    <a:pt x="107" y="1551"/>
                    <a:pt x="107" y="1563"/>
                  </a:cubicBezTo>
                  <a:cubicBezTo>
                    <a:pt x="107" y="1575"/>
                    <a:pt x="95" y="1575"/>
                    <a:pt x="95" y="1587"/>
                  </a:cubicBezTo>
                  <a:cubicBezTo>
                    <a:pt x="83" y="1599"/>
                    <a:pt x="83" y="1611"/>
                    <a:pt x="72" y="1623"/>
                  </a:cubicBezTo>
                  <a:cubicBezTo>
                    <a:pt x="60" y="1635"/>
                    <a:pt x="60" y="1647"/>
                    <a:pt x="72" y="1659"/>
                  </a:cubicBezTo>
                  <a:cubicBezTo>
                    <a:pt x="83" y="1659"/>
                    <a:pt x="48" y="1682"/>
                    <a:pt x="48" y="1682"/>
                  </a:cubicBezTo>
                  <a:cubicBezTo>
                    <a:pt x="48" y="1682"/>
                    <a:pt x="58" y="1677"/>
                    <a:pt x="62" y="1677"/>
                  </a:cubicBezTo>
                  <a:lnTo>
                    <a:pt x="62" y="1677"/>
                  </a:lnTo>
                  <a:cubicBezTo>
                    <a:pt x="64" y="1677"/>
                    <a:pt x="64" y="1678"/>
                    <a:pt x="60" y="1682"/>
                  </a:cubicBezTo>
                  <a:cubicBezTo>
                    <a:pt x="60" y="1706"/>
                    <a:pt x="48" y="1694"/>
                    <a:pt x="48" y="1706"/>
                  </a:cubicBezTo>
                  <a:cubicBezTo>
                    <a:pt x="48" y="1718"/>
                    <a:pt x="24" y="1754"/>
                    <a:pt x="36" y="1766"/>
                  </a:cubicBezTo>
                  <a:cubicBezTo>
                    <a:pt x="48" y="1778"/>
                    <a:pt x="12" y="1790"/>
                    <a:pt x="12" y="1801"/>
                  </a:cubicBezTo>
                  <a:lnTo>
                    <a:pt x="12" y="1825"/>
                  </a:lnTo>
                  <a:lnTo>
                    <a:pt x="12" y="1837"/>
                  </a:lnTo>
                  <a:cubicBezTo>
                    <a:pt x="12" y="1837"/>
                    <a:pt x="12" y="1873"/>
                    <a:pt x="12" y="1885"/>
                  </a:cubicBezTo>
                  <a:cubicBezTo>
                    <a:pt x="0" y="1897"/>
                    <a:pt x="12" y="1897"/>
                    <a:pt x="12" y="1909"/>
                  </a:cubicBezTo>
                  <a:lnTo>
                    <a:pt x="12" y="1956"/>
                  </a:lnTo>
                  <a:cubicBezTo>
                    <a:pt x="12" y="1980"/>
                    <a:pt x="12" y="1992"/>
                    <a:pt x="36" y="2004"/>
                  </a:cubicBezTo>
                  <a:cubicBezTo>
                    <a:pt x="38" y="2006"/>
                    <a:pt x="39" y="2007"/>
                    <a:pt x="38" y="2007"/>
                  </a:cubicBezTo>
                  <a:cubicBezTo>
                    <a:pt x="35" y="2007"/>
                    <a:pt x="12" y="1992"/>
                    <a:pt x="12" y="1992"/>
                  </a:cubicBezTo>
                  <a:cubicBezTo>
                    <a:pt x="12" y="2004"/>
                    <a:pt x="12" y="2016"/>
                    <a:pt x="12" y="2016"/>
                  </a:cubicBezTo>
                  <a:cubicBezTo>
                    <a:pt x="24" y="2028"/>
                    <a:pt x="24" y="2051"/>
                    <a:pt x="12" y="2063"/>
                  </a:cubicBezTo>
                  <a:cubicBezTo>
                    <a:pt x="0" y="2075"/>
                    <a:pt x="48" y="2087"/>
                    <a:pt x="24" y="2087"/>
                  </a:cubicBezTo>
                  <a:cubicBezTo>
                    <a:pt x="12" y="2099"/>
                    <a:pt x="24" y="2135"/>
                    <a:pt x="48" y="2135"/>
                  </a:cubicBezTo>
                  <a:cubicBezTo>
                    <a:pt x="50" y="2133"/>
                    <a:pt x="51" y="2132"/>
                    <a:pt x="52" y="2132"/>
                  </a:cubicBezTo>
                  <a:lnTo>
                    <a:pt x="52" y="2132"/>
                  </a:lnTo>
                  <a:cubicBezTo>
                    <a:pt x="56" y="2132"/>
                    <a:pt x="48" y="2149"/>
                    <a:pt x="48" y="2159"/>
                  </a:cubicBezTo>
                  <a:cubicBezTo>
                    <a:pt x="48" y="2159"/>
                    <a:pt x="48" y="2159"/>
                    <a:pt x="48" y="2171"/>
                  </a:cubicBezTo>
                  <a:cubicBezTo>
                    <a:pt x="60" y="2182"/>
                    <a:pt x="48" y="2194"/>
                    <a:pt x="60" y="2206"/>
                  </a:cubicBezTo>
                  <a:cubicBezTo>
                    <a:pt x="72" y="2218"/>
                    <a:pt x="72" y="2218"/>
                    <a:pt x="83" y="2230"/>
                  </a:cubicBezTo>
                  <a:lnTo>
                    <a:pt x="95" y="2266"/>
                  </a:lnTo>
                  <a:cubicBezTo>
                    <a:pt x="95" y="2290"/>
                    <a:pt x="107" y="2302"/>
                    <a:pt x="119" y="2313"/>
                  </a:cubicBezTo>
                  <a:cubicBezTo>
                    <a:pt x="119" y="2325"/>
                    <a:pt x="143" y="2325"/>
                    <a:pt x="143" y="2325"/>
                  </a:cubicBezTo>
                  <a:cubicBezTo>
                    <a:pt x="143" y="2337"/>
                    <a:pt x="143" y="2349"/>
                    <a:pt x="143" y="2349"/>
                  </a:cubicBezTo>
                  <a:cubicBezTo>
                    <a:pt x="143" y="2361"/>
                    <a:pt x="155" y="2361"/>
                    <a:pt x="155" y="2361"/>
                  </a:cubicBezTo>
                  <a:cubicBezTo>
                    <a:pt x="155" y="2361"/>
                    <a:pt x="165" y="2356"/>
                    <a:pt x="173" y="2356"/>
                  </a:cubicBezTo>
                  <a:cubicBezTo>
                    <a:pt x="176" y="2356"/>
                    <a:pt x="179" y="2357"/>
                    <a:pt x="179" y="2361"/>
                  </a:cubicBezTo>
                  <a:cubicBezTo>
                    <a:pt x="179" y="2373"/>
                    <a:pt x="179" y="2385"/>
                    <a:pt x="179" y="2397"/>
                  </a:cubicBezTo>
                  <a:cubicBezTo>
                    <a:pt x="179" y="2409"/>
                    <a:pt x="214" y="2409"/>
                    <a:pt x="214" y="2432"/>
                  </a:cubicBezTo>
                  <a:cubicBezTo>
                    <a:pt x="226" y="2444"/>
                    <a:pt x="250" y="2468"/>
                    <a:pt x="262" y="2480"/>
                  </a:cubicBezTo>
                  <a:cubicBezTo>
                    <a:pt x="286" y="2480"/>
                    <a:pt x="298" y="2492"/>
                    <a:pt x="298" y="2504"/>
                  </a:cubicBezTo>
                  <a:cubicBezTo>
                    <a:pt x="310" y="2516"/>
                    <a:pt x="322" y="2528"/>
                    <a:pt x="322" y="2528"/>
                  </a:cubicBezTo>
                  <a:lnTo>
                    <a:pt x="322" y="2516"/>
                  </a:lnTo>
                  <a:cubicBezTo>
                    <a:pt x="333" y="2528"/>
                    <a:pt x="333" y="2528"/>
                    <a:pt x="345" y="2528"/>
                  </a:cubicBezTo>
                  <a:cubicBezTo>
                    <a:pt x="357" y="2540"/>
                    <a:pt x="369" y="2552"/>
                    <a:pt x="369" y="2563"/>
                  </a:cubicBezTo>
                  <a:cubicBezTo>
                    <a:pt x="372" y="2558"/>
                    <a:pt x="374" y="2555"/>
                    <a:pt x="376" y="2555"/>
                  </a:cubicBezTo>
                  <a:cubicBezTo>
                    <a:pt x="382" y="2555"/>
                    <a:pt x="384" y="2578"/>
                    <a:pt x="393" y="2587"/>
                  </a:cubicBezTo>
                  <a:lnTo>
                    <a:pt x="441" y="2587"/>
                  </a:lnTo>
                  <a:cubicBezTo>
                    <a:pt x="464" y="2587"/>
                    <a:pt x="453" y="2599"/>
                    <a:pt x="464" y="2599"/>
                  </a:cubicBezTo>
                  <a:cubicBezTo>
                    <a:pt x="476" y="2611"/>
                    <a:pt x="488" y="2599"/>
                    <a:pt x="512" y="2623"/>
                  </a:cubicBezTo>
                  <a:cubicBezTo>
                    <a:pt x="524" y="2623"/>
                    <a:pt x="548" y="2635"/>
                    <a:pt x="560" y="2635"/>
                  </a:cubicBezTo>
                  <a:lnTo>
                    <a:pt x="584" y="2635"/>
                  </a:lnTo>
                  <a:cubicBezTo>
                    <a:pt x="619" y="2647"/>
                    <a:pt x="643" y="2683"/>
                    <a:pt x="679" y="2683"/>
                  </a:cubicBezTo>
                  <a:cubicBezTo>
                    <a:pt x="687" y="2679"/>
                    <a:pt x="689" y="2677"/>
                    <a:pt x="690" y="2677"/>
                  </a:cubicBezTo>
                  <a:lnTo>
                    <a:pt x="690" y="2677"/>
                  </a:lnTo>
                  <a:cubicBezTo>
                    <a:pt x="692" y="2677"/>
                    <a:pt x="687" y="2683"/>
                    <a:pt x="703" y="2683"/>
                  </a:cubicBezTo>
                  <a:lnTo>
                    <a:pt x="726" y="2683"/>
                  </a:lnTo>
                  <a:cubicBezTo>
                    <a:pt x="753" y="2683"/>
                    <a:pt x="800" y="2703"/>
                    <a:pt x="842" y="2703"/>
                  </a:cubicBezTo>
                  <a:cubicBezTo>
                    <a:pt x="856" y="2703"/>
                    <a:pt x="869" y="2700"/>
                    <a:pt x="881" y="2694"/>
                  </a:cubicBezTo>
                  <a:cubicBezTo>
                    <a:pt x="888" y="2692"/>
                    <a:pt x="894" y="2691"/>
                    <a:pt x="900" y="2691"/>
                  </a:cubicBezTo>
                  <a:cubicBezTo>
                    <a:pt x="922" y="2691"/>
                    <a:pt x="931" y="2706"/>
                    <a:pt x="941" y="2706"/>
                  </a:cubicBezTo>
                  <a:lnTo>
                    <a:pt x="929" y="2694"/>
                  </a:lnTo>
                  <a:cubicBezTo>
                    <a:pt x="950" y="2694"/>
                    <a:pt x="952" y="2656"/>
                    <a:pt x="935" y="2648"/>
                  </a:cubicBezTo>
                  <a:lnTo>
                    <a:pt x="935" y="2648"/>
                  </a:lnTo>
                  <a:cubicBezTo>
                    <a:pt x="938" y="2648"/>
                    <a:pt x="941" y="2649"/>
                    <a:pt x="944" y="2649"/>
                  </a:cubicBezTo>
                  <a:cubicBezTo>
                    <a:pt x="958" y="2649"/>
                    <a:pt x="970" y="2645"/>
                    <a:pt x="965" y="2635"/>
                  </a:cubicBezTo>
                  <a:lnTo>
                    <a:pt x="1024" y="2635"/>
                  </a:lnTo>
                  <a:cubicBezTo>
                    <a:pt x="1028" y="2639"/>
                    <a:pt x="1031" y="2640"/>
                    <a:pt x="1033" y="2640"/>
                  </a:cubicBezTo>
                  <a:cubicBezTo>
                    <a:pt x="1037" y="2640"/>
                    <a:pt x="1040" y="2635"/>
                    <a:pt x="1048" y="2635"/>
                  </a:cubicBezTo>
                  <a:lnTo>
                    <a:pt x="1084" y="2635"/>
                  </a:lnTo>
                  <a:lnTo>
                    <a:pt x="1238" y="2611"/>
                  </a:lnTo>
                  <a:cubicBezTo>
                    <a:pt x="1274" y="2611"/>
                    <a:pt x="1346" y="2599"/>
                    <a:pt x="1346" y="2575"/>
                  </a:cubicBezTo>
                  <a:cubicBezTo>
                    <a:pt x="1346" y="2575"/>
                    <a:pt x="1346" y="2552"/>
                    <a:pt x="1346" y="2552"/>
                  </a:cubicBezTo>
                  <a:cubicBezTo>
                    <a:pt x="1357" y="2552"/>
                    <a:pt x="1369" y="2563"/>
                    <a:pt x="1369" y="2563"/>
                  </a:cubicBezTo>
                  <a:cubicBezTo>
                    <a:pt x="1369" y="2575"/>
                    <a:pt x="1381" y="2587"/>
                    <a:pt x="1381" y="2599"/>
                  </a:cubicBezTo>
                  <a:lnTo>
                    <a:pt x="1381" y="2587"/>
                  </a:lnTo>
                  <a:lnTo>
                    <a:pt x="1405" y="2575"/>
                  </a:lnTo>
                  <a:cubicBezTo>
                    <a:pt x="1413" y="2575"/>
                    <a:pt x="1426" y="2570"/>
                    <a:pt x="1434" y="2570"/>
                  </a:cubicBezTo>
                  <a:cubicBezTo>
                    <a:pt x="1438" y="2570"/>
                    <a:pt x="1441" y="2571"/>
                    <a:pt x="1441" y="2575"/>
                  </a:cubicBezTo>
                  <a:cubicBezTo>
                    <a:pt x="1441" y="2563"/>
                    <a:pt x="1476" y="2563"/>
                    <a:pt x="1476" y="2552"/>
                  </a:cubicBezTo>
                  <a:cubicBezTo>
                    <a:pt x="1476" y="2542"/>
                    <a:pt x="1476" y="2524"/>
                    <a:pt x="1489" y="2524"/>
                  </a:cubicBezTo>
                  <a:cubicBezTo>
                    <a:pt x="1492" y="2524"/>
                    <a:pt x="1496" y="2525"/>
                    <a:pt x="1500" y="2528"/>
                  </a:cubicBezTo>
                  <a:cubicBezTo>
                    <a:pt x="1524" y="2540"/>
                    <a:pt x="1500" y="2540"/>
                    <a:pt x="1512" y="2540"/>
                  </a:cubicBezTo>
                  <a:cubicBezTo>
                    <a:pt x="1536" y="2540"/>
                    <a:pt x="1536" y="2540"/>
                    <a:pt x="1536" y="2528"/>
                  </a:cubicBezTo>
                  <a:cubicBezTo>
                    <a:pt x="1536" y="2522"/>
                    <a:pt x="1536" y="2522"/>
                    <a:pt x="1539" y="2522"/>
                  </a:cubicBezTo>
                  <a:cubicBezTo>
                    <a:pt x="1542" y="2522"/>
                    <a:pt x="1548" y="2522"/>
                    <a:pt x="1560" y="2516"/>
                  </a:cubicBezTo>
                  <a:cubicBezTo>
                    <a:pt x="1572" y="2516"/>
                    <a:pt x="1596" y="2480"/>
                    <a:pt x="1619" y="2480"/>
                  </a:cubicBezTo>
                  <a:cubicBezTo>
                    <a:pt x="1619" y="2492"/>
                    <a:pt x="1607" y="2504"/>
                    <a:pt x="1619" y="2504"/>
                  </a:cubicBezTo>
                  <a:cubicBezTo>
                    <a:pt x="1619" y="2495"/>
                    <a:pt x="1632" y="2486"/>
                    <a:pt x="1639" y="2482"/>
                  </a:cubicBezTo>
                  <a:lnTo>
                    <a:pt x="1639" y="2482"/>
                  </a:lnTo>
                  <a:cubicBezTo>
                    <a:pt x="1641" y="2483"/>
                    <a:pt x="1642" y="2483"/>
                    <a:pt x="1643" y="2484"/>
                  </a:cubicBezTo>
                  <a:lnTo>
                    <a:pt x="1643" y="2484"/>
                  </a:lnTo>
                  <a:lnTo>
                    <a:pt x="1643" y="2480"/>
                  </a:lnTo>
                  <a:cubicBezTo>
                    <a:pt x="1643" y="2480"/>
                    <a:pt x="1641" y="2481"/>
                    <a:pt x="1639" y="2482"/>
                  </a:cubicBezTo>
                  <a:lnTo>
                    <a:pt x="1639" y="2482"/>
                  </a:lnTo>
                  <a:cubicBezTo>
                    <a:pt x="1637" y="2482"/>
                    <a:pt x="1636" y="2482"/>
                    <a:pt x="1634" y="2481"/>
                  </a:cubicBezTo>
                  <a:lnTo>
                    <a:pt x="1634" y="2481"/>
                  </a:lnTo>
                  <a:cubicBezTo>
                    <a:pt x="1632" y="2482"/>
                    <a:pt x="1630" y="2483"/>
                    <a:pt x="1628" y="2483"/>
                  </a:cubicBezTo>
                  <a:cubicBezTo>
                    <a:pt x="1626" y="2483"/>
                    <a:pt x="1623" y="2482"/>
                    <a:pt x="1619" y="2480"/>
                  </a:cubicBezTo>
                  <a:lnTo>
                    <a:pt x="1619" y="2480"/>
                  </a:lnTo>
                  <a:cubicBezTo>
                    <a:pt x="1619" y="2480"/>
                    <a:pt x="1627" y="2480"/>
                    <a:pt x="1634" y="2481"/>
                  </a:cubicBezTo>
                  <a:lnTo>
                    <a:pt x="1634" y="2481"/>
                  </a:lnTo>
                  <a:cubicBezTo>
                    <a:pt x="1644" y="2476"/>
                    <a:pt x="1646" y="2456"/>
                    <a:pt x="1655" y="2456"/>
                  </a:cubicBezTo>
                  <a:lnTo>
                    <a:pt x="1667" y="2456"/>
                  </a:lnTo>
                  <a:cubicBezTo>
                    <a:pt x="1679" y="2444"/>
                    <a:pt x="1667" y="2444"/>
                    <a:pt x="1667" y="2432"/>
                  </a:cubicBezTo>
                  <a:lnTo>
                    <a:pt x="1667" y="2432"/>
                  </a:lnTo>
                  <a:lnTo>
                    <a:pt x="1691" y="2444"/>
                  </a:lnTo>
                  <a:cubicBezTo>
                    <a:pt x="1703" y="2432"/>
                    <a:pt x="1715" y="2421"/>
                    <a:pt x="1727" y="2409"/>
                  </a:cubicBezTo>
                  <a:cubicBezTo>
                    <a:pt x="1738" y="2409"/>
                    <a:pt x="1750" y="2409"/>
                    <a:pt x="1762" y="2397"/>
                  </a:cubicBezTo>
                  <a:lnTo>
                    <a:pt x="1786" y="2385"/>
                  </a:lnTo>
                  <a:cubicBezTo>
                    <a:pt x="1792" y="2379"/>
                    <a:pt x="1792" y="2379"/>
                    <a:pt x="1791" y="2379"/>
                  </a:cubicBezTo>
                  <a:cubicBezTo>
                    <a:pt x="1789" y="2379"/>
                    <a:pt x="1786" y="2379"/>
                    <a:pt x="1786" y="2373"/>
                  </a:cubicBezTo>
                  <a:cubicBezTo>
                    <a:pt x="1798" y="2361"/>
                    <a:pt x="1822" y="2349"/>
                    <a:pt x="1834" y="2349"/>
                  </a:cubicBezTo>
                  <a:cubicBezTo>
                    <a:pt x="1834" y="2349"/>
                    <a:pt x="1857" y="2337"/>
                    <a:pt x="1869" y="2325"/>
                  </a:cubicBezTo>
                  <a:cubicBezTo>
                    <a:pt x="1869" y="2313"/>
                    <a:pt x="1857" y="2302"/>
                    <a:pt x="1881" y="2302"/>
                  </a:cubicBezTo>
                  <a:cubicBezTo>
                    <a:pt x="1905" y="2302"/>
                    <a:pt x="1917" y="2290"/>
                    <a:pt x="1905" y="2290"/>
                  </a:cubicBezTo>
                  <a:cubicBezTo>
                    <a:pt x="1881" y="2290"/>
                    <a:pt x="1905" y="2266"/>
                    <a:pt x="1917" y="2266"/>
                  </a:cubicBezTo>
                  <a:cubicBezTo>
                    <a:pt x="1929" y="2260"/>
                    <a:pt x="1935" y="2260"/>
                    <a:pt x="1939" y="2260"/>
                  </a:cubicBezTo>
                  <a:cubicBezTo>
                    <a:pt x="1944" y="2260"/>
                    <a:pt x="1947" y="2260"/>
                    <a:pt x="1953" y="2254"/>
                  </a:cubicBezTo>
                  <a:cubicBezTo>
                    <a:pt x="1965" y="2230"/>
                    <a:pt x="1965" y="2218"/>
                    <a:pt x="1977" y="2218"/>
                  </a:cubicBezTo>
                  <a:lnTo>
                    <a:pt x="1977" y="2218"/>
                  </a:lnTo>
                  <a:cubicBezTo>
                    <a:pt x="1977" y="2218"/>
                    <a:pt x="1965" y="2242"/>
                    <a:pt x="1977" y="2242"/>
                  </a:cubicBezTo>
                  <a:cubicBezTo>
                    <a:pt x="1977" y="2230"/>
                    <a:pt x="1988" y="2206"/>
                    <a:pt x="1988" y="2206"/>
                  </a:cubicBezTo>
                  <a:cubicBezTo>
                    <a:pt x="2000" y="2194"/>
                    <a:pt x="2012" y="2182"/>
                    <a:pt x="2024" y="2182"/>
                  </a:cubicBezTo>
                  <a:cubicBezTo>
                    <a:pt x="2036" y="2171"/>
                    <a:pt x="2048" y="2171"/>
                    <a:pt x="2060" y="2159"/>
                  </a:cubicBezTo>
                  <a:cubicBezTo>
                    <a:pt x="2060" y="2147"/>
                    <a:pt x="2072" y="2135"/>
                    <a:pt x="2084" y="2123"/>
                  </a:cubicBezTo>
                  <a:cubicBezTo>
                    <a:pt x="2096" y="2111"/>
                    <a:pt x="2084" y="2099"/>
                    <a:pt x="2108" y="2099"/>
                  </a:cubicBezTo>
                  <a:cubicBezTo>
                    <a:pt x="2119" y="2099"/>
                    <a:pt x="2131" y="2087"/>
                    <a:pt x="2143" y="2075"/>
                  </a:cubicBezTo>
                  <a:lnTo>
                    <a:pt x="2143" y="2051"/>
                  </a:lnTo>
                  <a:cubicBezTo>
                    <a:pt x="2143" y="2051"/>
                    <a:pt x="2179" y="2028"/>
                    <a:pt x="2191" y="2016"/>
                  </a:cubicBezTo>
                  <a:cubicBezTo>
                    <a:pt x="2191" y="1992"/>
                    <a:pt x="2191" y="1992"/>
                    <a:pt x="2203" y="1992"/>
                  </a:cubicBezTo>
                  <a:cubicBezTo>
                    <a:pt x="2205" y="1992"/>
                    <a:pt x="2207" y="1992"/>
                    <a:pt x="2207" y="1993"/>
                  </a:cubicBezTo>
                  <a:lnTo>
                    <a:pt x="2207" y="1993"/>
                  </a:lnTo>
                  <a:cubicBezTo>
                    <a:pt x="2211" y="1990"/>
                    <a:pt x="2215" y="1987"/>
                    <a:pt x="2215" y="1980"/>
                  </a:cubicBezTo>
                  <a:cubicBezTo>
                    <a:pt x="2215" y="1968"/>
                    <a:pt x="2227" y="1956"/>
                    <a:pt x="2238" y="1956"/>
                  </a:cubicBezTo>
                  <a:cubicBezTo>
                    <a:pt x="2250" y="1956"/>
                    <a:pt x="2250" y="1932"/>
                    <a:pt x="2250" y="1921"/>
                  </a:cubicBezTo>
                  <a:cubicBezTo>
                    <a:pt x="2262" y="1921"/>
                    <a:pt x="2274" y="1885"/>
                    <a:pt x="2286" y="1873"/>
                  </a:cubicBezTo>
                  <a:cubicBezTo>
                    <a:pt x="2286" y="1861"/>
                    <a:pt x="2298" y="1837"/>
                    <a:pt x="2310" y="1825"/>
                  </a:cubicBezTo>
                  <a:cubicBezTo>
                    <a:pt x="2322" y="1813"/>
                    <a:pt x="2334" y="1813"/>
                    <a:pt x="2334" y="1801"/>
                  </a:cubicBezTo>
                  <a:cubicBezTo>
                    <a:pt x="2334" y="1795"/>
                    <a:pt x="2334" y="1793"/>
                    <a:pt x="2334" y="1793"/>
                  </a:cubicBezTo>
                  <a:cubicBezTo>
                    <a:pt x="2334" y="1793"/>
                    <a:pt x="2337" y="1813"/>
                    <a:pt x="2346" y="1813"/>
                  </a:cubicBezTo>
                  <a:lnTo>
                    <a:pt x="2358" y="1813"/>
                  </a:lnTo>
                  <a:cubicBezTo>
                    <a:pt x="2369" y="1813"/>
                    <a:pt x="2381" y="1825"/>
                    <a:pt x="2393" y="1825"/>
                  </a:cubicBezTo>
                  <a:lnTo>
                    <a:pt x="2417" y="1825"/>
                  </a:lnTo>
                  <a:cubicBezTo>
                    <a:pt x="2426" y="1825"/>
                    <a:pt x="2448" y="1845"/>
                    <a:pt x="2464" y="1845"/>
                  </a:cubicBezTo>
                  <a:cubicBezTo>
                    <a:pt x="2469" y="1845"/>
                    <a:pt x="2474" y="1843"/>
                    <a:pt x="2477" y="1837"/>
                  </a:cubicBezTo>
                  <a:cubicBezTo>
                    <a:pt x="2477" y="1861"/>
                    <a:pt x="2560" y="1873"/>
                    <a:pt x="2584" y="1873"/>
                  </a:cubicBezTo>
                  <a:cubicBezTo>
                    <a:pt x="2587" y="1871"/>
                    <a:pt x="2590" y="1870"/>
                    <a:pt x="2593" y="1870"/>
                  </a:cubicBezTo>
                  <a:cubicBezTo>
                    <a:pt x="2605" y="1870"/>
                    <a:pt x="2610" y="1887"/>
                    <a:pt x="2622" y="1887"/>
                  </a:cubicBezTo>
                  <a:cubicBezTo>
                    <a:pt x="2625" y="1887"/>
                    <a:pt x="2628" y="1887"/>
                    <a:pt x="2631" y="1885"/>
                  </a:cubicBezTo>
                  <a:cubicBezTo>
                    <a:pt x="2643" y="1879"/>
                    <a:pt x="2649" y="1876"/>
                    <a:pt x="2654" y="1876"/>
                  </a:cubicBezTo>
                  <a:cubicBezTo>
                    <a:pt x="2658" y="1876"/>
                    <a:pt x="2661" y="1879"/>
                    <a:pt x="2667" y="1885"/>
                  </a:cubicBezTo>
                  <a:lnTo>
                    <a:pt x="2703" y="1885"/>
                  </a:lnTo>
                  <a:cubicBezTo>
                    <a:pt x="2703" y="1885"/>
                    <a:pt x="2691" y="1885"/>
                    <a:pt x="2703" y="1897"/>
                  </a:cubicBezTo>
                  <a:lnTo>
                    <a:pt x="2798" y="1897"/>
                  </a:lnTo>
                  <a:cubicBezTo>
                    <a:pt x="2774" y="1897"/>
                    <a:pt x="2774" y="1873"/>
                    <a:pt x="2786" y="1873"/>
                  </a:cubicBezTo>
                  <a:cubicBezTo>
                    <a:pt x="2789" y="1871"/>
                    <a:pt x="2790" y="1870"/>
                    <a:pt x="2791" y="1870"/>
                  </a:cubicBezTo>
                  <a:lnTo>
                    <a:pt x="2791" y="1870"/>
                  </a:lnTo>
                  <a:cubicBezTo>
                    <a:pt x="2794" y="1870"/>
                    <a:pt x="2786" y="1885"/>
                    <a:pt x="2786" y="1885"/>
                  </a:cubicBezTo>
                  <a:cubicBezTo>
                    <a:pt x="2786" y="1889"/>
                    <a:pt x="2789" y="1890"/>
                    <a:pt x="2793" y="1890"/>
                  </a:cubicBezTo>
                  <a:cubicBezTo>
                    <a:pt x="2801" y="1890"/>
                    <a:pt x="2814" y="1885"/>
                    <a:pt x="2822" y="1885"/>
                  </a:cubicBezTo>
                  <a:cubicBezTo>
                    <a:pt x="2822" y="1885"/>
                    <a:pt x="2846" y="1897"/>
                    <a:pt x="2846" y="1897"/>
                  </a:cubicBezTo>
                  <a:cubicBezTo>
                    <a:pt x="2846" y="1897"/>
                    <a:pt x="2858" y="1885"/>
                    <a:pt x="2870" y="1885"/>
                  </a:cubicBezTo>
                  <a:cubicBezTo>
                    <a:pt x="2881" y="1897"/>
                    <a:pt x="2893" y="1897"/>
                    <a:pt x="2917" y="1897"/>
                  </a:cubicBezTo>
                  <a:cubicBezTo>
                    <a:pt x="2905" y="1897"/>
                    <a:pt x="2989" y="1885"/>
                    <a:pt x="3000" y="1885"/>
                  </a:cubicBezTo>
                  <a:cubicBezTo>
                    <a:pt x="3000" y="1885"/>
                    <a:pt x="2989" y="1873"/>
                    <a:pt x="3000" y="1873"/>
                  </a:cubicBezTo>
                  <a:cubicBezTo>
                    <a:pt x="3000" y="1871"/>
                    <a:pt x="3001" y="1870"/>
                    <a:pt x="3002" y="1870"/>
                  </a:cubicBezTo>
                  <a:cubicBezTo>
                    <a:pt x="3005" y="1870"/>
                    <a:pt x="3012" y="1885"/>
                    <a:pt x="3012" y="1885"/>
                  </a:cubicBezTo>
                  <a:cubicBezTo>
                    <a:pt x="3012" y="1873"/>
                    <a:pt x="3024" y="1873"/>
                    <a:pt x="3036" y="1873"/>
                  </a:cubicBezTo>
                  <a:cubicBezTo>
                    <a:pt x="3036" y="1873"/>
                    <a:pt x="3036" y="1885"/>
                    <a:pt x="3048" y="1885"/>
                  </a:cubicBezTo>
                  <a:cubicBezTo>
                    <a:pt x="3060" y="1885"/>
                    <a:pt x="3060" y="1861"/>
                    <a:pt x="3072" y="1861"/>
                  </a:cubicBezTo>
                  <a:cubicBezTo>
                    <a:pt x="3080" y="1861"/>
                    <a:pt x="3093" y="1866"/>
                    <a:pt x="3097" y="1866"/>
                  </a:cubicBezTo>
                  <a:cubicBezTo>
                    <a:pt x="3100" y="1866"/>
                    <a:pt x="3100" y="1865"/>
                    <a:pt x="3096" y="1861"/>
                  </a:cubicBezTo>
                  <a:lnTo>
                    <a:pt x="3108" y="1861"/>
                  </a:lnTo>
                  <a:cubicBezTo>
                    <a:pt x="3120" y="1861"/>
                    <a:pt x="3108" y="1873"/>
                    <a:pt x="3131" y="1873"/>
                  </a:cubicBezTo>
                  <a:lnTo>
                    <a:pt x="3155" y="1873"/>
                  </a:lnTo>
                  <a:lnTo>
                    <a:pt x="3215" y="1861"/>
                  </a:lnTo>
                  <a:cubicBezTo>
                    <a:pt x="3239" y="1861"/>
                    <a:pt x="3239" y="1849"/>
                    <a:pt x="3215" y="1849"/>
                  </a:cubicBezTo>
                  <a:lnTo>
                    <a:pt x="3298" y="1849"/>
                  </a:lnTo>
                  <a:cubicBezTo>
                    <a:pt x="3310" y="1837"/>
                    <a:pt x="3310" y="1837"/>
                    <a:pt x="3322" y="1837"/>
                  </a:cubicBezTo>
                  <a:lnTo>
                    <a:pt x="3346" y="1837"/>
                  </a:lnTo>
                  <a:cubicBezTo>
                    <a:pt x="3346" y="1837"/>
                    <a:pt x="3381" y="1825"/>
                    <a:pt x="3393" y="1813"/>
                  </a:cubicBezTo>
                  <a:cubicBezTo>
                    <a:pt x="3405" y="1813"/>
                    <a:pt x="3417" y="1801"/>
                    <a:pt x="3429" y="1801"/>
                  </a:cubicBezTo>
                  <a:cubicBezTo>
                    <a:pt x="3453" y="1801"/>
                    <a:pt x="3465" y="1801"/>
                    <a:pt x="3477" y="1790"/>
                  </a:cubicBezTo>
                  <a:cubicBezTo>
                    <a:pt x="3477" y="1786"/>
                    <a:pt x="3474" y="1784"/>
                    <a:pt x="3471" y="1784"/>
                  </a:cubicBezTo>
                  <a:cubicBezTo>
                    <a:pt x="3470" y="1784"/>
                    <a:pt x="3470" y="1784"/>
                    <a:pt x="3469" y="1784"/>
                  </a:cubicBezTo>
                  <a:lnTo>
                    <a:pt x="3469" y="1784"/>
                  </a:lnTo>
                  <a:cubicBezTo>
                    <a:pt x="3476" y="1781"/>
                    <a:pt x="3482" y="1778"/>
                    <a:pt x="3489" y="1778"/>
                  </a:cubicBezTo>
                  <a:lnTo>
                    <a:pt x="3512" y="1778"/>
                  </a:lnTo>
                  <a:cubicBezTo>
                    <a:pt x="3536" y="1778"/>
                    <a:pt x="3536" y="1766"/>
                    <a:pt x="3548" y="1766"/>
                  </a:cubicBezTo>
                  <a:cubicBezTo>
                    <a:pt x="3564" y="1766"/>
                    <a:pt x="3575" y="1771"/>
                    <a:pt x="3580" y="1771"/>
                  </a:cubicBezTo>
                  <a:cubicBezTo>
                    <a:pt x="3583" y="1771"/>
                    <a:pt x="3584" y="1770"/>
                    <a:pt x="3584" y="1766"/>
                  </a:cubicBezTo>
                  <a:cubicBezTo>
                    <a:pt x="3584" y="1754"/>
                    <a:pt x="3584" y="1742"/>
                    <a:pt x="3608" y="1742"/>
                  </a:cubicBezTo>
                  <a:cubicBezTo>
                    <a:pt x="3612" y="1746"/>
                    <a:pt x="3614" y="1747"/>
                    <a:pt x="3617" y="1747"/>
                  </a:cubicBezTo>
                  <a:cubicBezTo>
                    <a:pt x="3621" y="1747"/>
                    <a:pt x="3624" y="1742"/>
                    <a:pt x="3632" y="1742"/>
                  </a:cubicBezTo>
                  <a:cubicBezTo>
                    <a:pt x="3643" y="1742"/>
                    <a:pt x="3679" y="1730"/>
                    <a:pt x="3679" y="1730"/>
                  </a:cubicBezTo>
                  <a:cubicBezTo>
                    <a:pt x="3679" y="1730"/>
                    <a:pt x="3655" y="1718"/>
                    <a:pt x="3679" y="1706"/>
                  </a:cubicBezTo>
                  <a:cubicBezTo>
                    <a:pt x="3691" y="1706"/>
                    <a:pt x="3679" y="1718"/>
                    <a:pt x="3691" y="1718"/>
                  </a:cubicBezTo>
                  <a:lnTo>
                    <a:pt x="3703" y="1706"/>
                  </a:lnTo>
                  <a:cubicBezTo>
                    <a:pt x="3707" y="1702"/>
                    <a:pt x="3710" y="1701"/>
                    <a:pt x="3711" y="1701"/>
                  </a:cubicBezTo>
                  <a:cubicBezTo>
                    <a:pt x="3715" y="1701"/>
                    <a:pt x="3715" y="1706"/>
                    <a:pt x="3715" y="1706"/>
                  </a:cubicBezTo>
                  <a:cubicBezTo>
                    <a:pt x="3735" y="1706"/>
                    <a:pt x="3755" y="1698"/>
                    <a:pt x="3768" y="1688"/>
                  </a:cubicBezTo>
                  <a:lnTo>
                    <a:pt x="3768" y="1688"/>
                  </a:lnTo>
                  <a:lnTo>
                    <a:pt x="3774" y="1694"/>
                  </a:lnTo>
                  <a:cubicBezTo>
                    <a:pt x="3774" y="1691"/>
                    <a:pt x="3772" y="1688"/>
                    <a:pt x="3770" y="1687"/>
                  </a:cubicBezTo>
                  <a:lnTo>
                    <a:pt x="3770" y="1687"/>
                  </a:lnTo>
                  <a:cubicBezTo>
                    <a:pt x="3769" y="1687"/>
                    <a:pt x="3769" y="1687"/>
                    <a:pt x="3768" y="1688"/>
                  </a:cubicBezTo>
                  <a:lnTo>
                    <a:pt x="3768" y="1688"/>
                  </a:lnTo>
                  <a:lnTo>
                    <a:pt x="3765" y="1684"/>
                  </a:lnTo>
                  <a:lnTo>
                    <a:pt x="3765" y="1684"/>
                  </a:lnTo>
                  <a:cubicBezTo>
                    <a:pt x="3766" y="1685"/>
                    <a:pt x="3768" y="1686"/>
                    <a:pt x="3770" y="1687"/>
                  </a:cubicBezTo>
                  <a:lnTo>
                    <a:pt x="3770" y="1687"/>
                  </a:lnTo>
                  <a:cubicBezTo>
                    <a:pt x="3771" y="1685"/>
                    <a:pt x="3773" y="1684"/>
                    <a:pt x="3774" y="1682"/>
                  </a:cubicBezTo>
                  <a:cubicBezTo>
                    <a:pt x="3786" y="1682"/>
                    <a:pt x="3762" y="1670"/>
                    <a:pt x="3774" y="1659"/>
                  </a:cubicBezTo>
                  <a:lnTo>
                    <a:pt x="3798" y="1659"/>
                  </a:lnTo>
                  <a:cubicBezTo>
                    <a:pt x="3804" y="1665"/>
                    <a:pt x="3810" y="1668"/>
                    <a:pt x="3816" y="1668"/>
                  </a:cubicBezTo>
                  <a:cubicBezTo>
                    <a:pt x="3822" y="1668"/>
                    <a:pt x="3828" y="1665"/>
                    <a:pt x="3834" y="1659"/>
                  </a:cubicBezTo>
                  <a:cubicBezTo>
                    <a:pt x="3846" y="1659"/>
                    <a:pt x="3882" y="1659"/>
                    <a:pt x="3882" y="1647"/>
                  </a:cubicBezTo>
                  <a:cubicBezTo>
                    <a:pt x="3890" y="1638"/>
                    <a:pt x="3892" y="1630"/>
                    <a:pt x="3897" y="1630"/>
                  </a:cubicBezTo>
                  <a:cubicBezTo>
                    <a:pt x="3899" y="1630"/>
                    <a:pt x="3902" y="1631"/>
                    <a:pt x="3905" y="1635"/>
                  </a:cubicBezTo>
                  <a:lnTo>
                    <a:pt x="3917" y="1635"/>
                  </a:lnTo>
                  <a:cubicBezTo>
                    <a:pt x="3929" y="1635"/>
                    <a:pt x="3941" y="1599"/>
                    <a:pt x="3953" y="1587"/>
                  </a:cubicBezTo>
                  <a:cubicBezTo>
                    <a:pt x="3965" y="1575"/>
                    <a:pt x="3977" y="1575"/>
                    <a:pt x="3987" y="1575"/>
                  </a:cubicBezTo>
                  <a:cubicBezTo>
                    <a:pt x="3998" y="1575"/>
                    <a:pt x="4007" y="1575"/>
                    <a:pt x="4013" y="1563"/>
                  </a:cubicBezTo>
                  <a:cubicBezTo>
                    <a:pt x="4013" y="1563"/>
                    <a:pt x="4014" y="1562"/>
                    <a:pt x="4014" y="1562"/>
                  </a:cubicBezTo>
                  <a:lnTo>
                    <a:pt x="4014" y="1562"/>
                  </a:lnTo>
                  <a:cubicBezTo>
                    <a:pt x="4021" y="1560"/>
                    <a:pt x="4030" y="1557"/>
                    <a:pt x="4036" y="1551"/>
                  </a:cubicBezTo>
                  <a:lnTo>
                    <a:pt x="4072" y="1528"/>
                  </a:lnTo>
                  <a:cubicBezTo>
                    <a:pt x="4072" y="1528"/>
                    <a:pt x="4072" y="1516"/>
                    <a:pt x="4084" y="1504"/>
                  </a:cubicBezTo>
                  <a:cubicBezTo>
                    <a:pt x="4084" y="1504"/>
                    <a:pt x="4084" y="1504"/>
                    <a:pt x="4096" y="1492"/>
                  </a:cubicBezTo>
                  <a:cubicBezTo>
                    <a:pt x="4108" y="1480"/>
                    <a:pt x="4132" y="1468"/>
                    <a:pt x="4143" y="1456"/>
                  </a:cubicBezTo>
                  <a:cubicBezTo>
                    <a:pt x="4143" y="1456"/>
                    <a:pt x="4143" y="1430"/>
                    <a:pt x="4151" y="1430"/>
                  </a:cubicBezTo>
                  <a:cubicBezTo>
                    <a:pt x="4152" y="1430"/>
                    <a:pt x="4154" y="1431"/>
                    <a:pt x="4155" y="1432"/>
                  </a:cubicBezTo>
                  <a:cubicBezTo>
                    <a:pt x="4155" y="1432"/>
                    <a:pt x="4158" y="1435"/>
                    <a:pt x="4163" y="1435"/>
                  </a:cubicBezTo>
                  <a:cubicBezTo>
                    <a:pt x="4167" y="1435"/>
                    <a:pt x="4173" y="1432"/>
                    <a:pt x="4179" y="1420"/>
                  </a:cubicBezTo>
                  <a:cubicBezTo>
                    <a:pt x="4191" y="1397"/>
                    <a:pt x="4179" y="1373"/>
                    <a:pt x="4215" y="1361"/>
                  </a:cubicBezTo>
                  <a:cubicBezTo>
                    <a:pt x="4227" y="1361"/>
                    <a:pt x="4239" y="1361"/>
                    <a:pt x="4251" y="1349"/>
                  </a:cubicBezTo>
                  <a:cubicBezTo>
                    <a:pt x="4263" y="1337"/>
                    <a:pt x="4251" y="1337"/>
                    <a:pt x="4263" y="1325"/>
                  </a:cubicBezTo>
                  <a:cubicBezTo>
                    <a:pt x="4274" y="1313"/>
                    <a:pt x="4286" y="1313"/>
                    <a:pt x="4286" y="1301"/>
                  </a:cubicBezTo>
                  <a:cubicBezTo>
                    <a:pt x="4292" y="1295"/>
                    <a:pt x="4292" y="1295"/>
                    <a:pt x="4291" y="1295"/>
                  </a:cubicBezTo>
                  <a:cubicBezTo>
                    <a:pt x="4289" y="1295"/>
                    <a:pt x="4286" y="1295"/>
                    <a:pt x="4286" y="1289"/>
                  </a:cubicBezTo>
                  <a:cubicBezTo>
                    <a:pt x="4286" y="1289"/>
                    <a:pt x="4322" y="1278"/>
                    <a:pt x="4322" y="1266"/>
                  </a:cubicBezTo>
                  <a:cubicBezTo>
                    <a:pt x="4334" y="1254"/>
                    <a:pt x="4298" y="1266"/>
                    <a:pt x="4322" y="1242"/>
                  </a:cubicBezTo>
                  <a:cubicBezTo>
                    <a:pt x="4340" y="1230"/>
                    <a:pt x="4343" y="1230"/>
                    <a:pt x="4344" y="1230"/>
                  </a:cubicBezTo>
                  <a:cubicBezTo>
                    <a:pt x="4346" y="1230"/>
                    <a:pt x="4346" y="1230"/>
                    <a:pt x="4358" y="1218"/>
                  </a:cubicBezTo>
                  <a:cubicBezTo>
                    <a:pt x="4363" y="1208"/>
                    <a:pt x="4364" y="1204"/>
                    <a:pt x="4364" y="1204"/>
                  </a:cubicBezTo>
                  <a:lnTo>
                    <a:pt x="4364" y="1204"/>
                  </a:lnTo>
                  <a:cubicBezTo>
                    <a:pt x="4364" y="1204"/>
                    <a:pt x="4363" y="1211"/>
                    <a:pt x="4370" y="1218"/>
                  </a:cubicBezTo>
                  <a:cubicBezTo>
                    <a:pt x="4370" y="1218"/>
                    <a:pt x="4394" y="1159"/>
                    <a:pt x="4382" y="1147"/>
                  </a:cubicBezTo>
                  <a:cubicBezTo>
                    <a:pt x="4394" y="1147"/>
                    <a:pt x="4405" y="1123"/>
                    <a:pt x="4417" y="1111"/>
                  </a:cubicBezTo>
                  <a:cubicBezTo>
                    <a:pt x="4417" y="1099"/>
                    <a:pt x="4417" y="1087"/>
                    <a:pt x="4417" y="1075"/>
                  </a:cubicBezTo>
                  <a:lnTo>
                    <a:pt x="4417" y="1063"/>
                  </a:lnTo>
                  <a:cubicBezTo>
                    <a:pt x="4417" y="1063"/>
                    <a:pt x="4429" y="1063"/>
                    <a:pt x="4441" y="1075"/>
                  </a:cubicBezTo>
                  <a:cubicBezTo>
                    <a:pt x="4441" y="1069"/>
                    <a:pt x="4441" y="1051"/>
                    <a:pt x="4441" y="1051"/>
                  </a:cubicBezTo>
                  <a:cubicBezTo>
                    <a:pt x="4429" y="1039"/>
                    <a:pt x="4429" y="1028"/>
                    <a:pt x="4441" y="1016"/>
                  </a:cubicBezTo>
                  <a:cubicBezTo>
                    <a:pt x="4441" y="1016"/>
                    <a:pt x="4453" y="1028"/>
                    <a:pt x="4465" y="1028"/>
                  </a:cubicBezTo>
                  <a:cubicBezTo>
                    <a:pt x="4465" y="1028"/>
                    <a:pt x="4465" y="1004"/>
                    <a:pt x="4465" y="1004"/>
                  </a:cubicBezTo>
                  <a:cubicBezTo>
                    <a:pt x="4465" y="992"/>
                    <a:pt x="4465" y="992"/>
                    <a:pt x="4477" y="980"/>
                  </a:cubicBezTo>
                  <a:cubicBezTo>
                    <a:pt x="4477" y="980"/>
                    <a:pt x="4489" y="968"/>
                    <a:pt x="4489" y="968"/>
                  </a:cubicBezTo>
                  <a:cubicBezTo>
                    <a:pt x="4489" y="956"/>
                    <a:pt x="4477" y="944"/>
                    <a:pt x="4489" y="944"/>
                  </a:cubicBezTo>
                  <a:lnTo>
                    <a:pt x="4501" y="932"/>
                  </a:lnTo>
                  <a:cubicBezTo>
                    <a:pt x="4501" y="932"/>
                    <a:pt x="4501" y="920"/>
                    <a:pt x="4501" y="920"/>
                  </a:cubicBezTo>
                  <a:cubicBezTo>
                    <a:pt x="4513" y="897"/>
                    <a:pt x="4513" y="885"/>
                    <a:pt x="4513" y="873"/>
                  </a:cubicBezTo>
                  <a:cubicBezTo>
                    <a:pt x="4513" y="861"/>
                    <a:pt x="4524" y="861"/>
                    <a:pt x="4524" y="837"/>
                  </a:cubicBezTo>
                  <a:lnTo>
                    <a:pt x="4524" y="825"/>
                  </a:lnTo>
                  <a:cubicBezTo>
                    <a:pt x="4524" y="825"/>
                    <a:pt x="4548" y="825"/>
                    <a:pt x="4548" y="813"/>
                  </a:cubicBezTo>
                  <a:cubicBezTo>
                    <a:pt x="4560" y="789"/>
                    <a:pt x="4560" y="766"/>
                    <a:pt x="4560" y="742"/>
                  </a:cubicBezTo>
                  <a:lnTo>
                    <a:pt x="4548" y="742"/>
                  </a:lnTo>
                  <a:cubicBezTo>
                    <a:pt x="4548" y="742"/>
                    <a:pt x="4560" y="718"/>
                    <a:pt x="4560" y="706"/>
                  </a:cubicBezTo>
                  <a:cubicBezTo>
                    <a:pt x="4572" y="682"/>
                    <a:pt x="4584" y="647"/>
                    <a:pt x="4584" y="623"/>
                  </a:cubicBezTo>
                  <a:lnTo>
                    <a:pt x="4584" y="575"/>
                  </a:lnTo>
                  <a:cubicBezTo>
                    <a:pt x="4584" y="563"/>
                    <a:pt x="4584" y="551"/>
                    <a:pt x="4572" y="551"/>
                  </a:cubicBezTo>
                  <a:cubicBezTo>
                    <a:pt x="4560" y="539"/>
                    <a:pt x="4596" y="516"/>
                    <a:pt x="4584" y="504"/>
                  </a:cubicBezTo>
                  <a:lnTo>
                    <a:pt x="4584" y="504"/>
                  </a:lnTo>
                  <a:cubicBezTo>
                    <a:pt x="4572" y="504"/>
                    <a:pt x="4560" y="539"/>
                    <a:pt x="4560" y="539"/>
                  </a:cubicBezTo>
                  <a:lnTo>
                    <a:pt x="4572" y="504"/>
                  </a:lnTo>
                  <a:cubicBezTo>
                    <a:pt x="4572" y="492"/>
                    <a:pt x="4584" y="480"/>
                    <a:pt x="4596" y="480"/>
                  </a:cubicBezTo>
                  <a:cubicBezTo>
                    <a:pt x="4584" y="480"/>
                    <a:pt x="4584" y="444"/>
                    <a:pt x="4572" y="432"/>
                  </a:cubicBezTo>
                  <a:cubicBezTo>
                    <a:pt x="4572" y="420"/>
                    <a:pt x="4572" y="408"/>
                    <a:pt x="4584" y="408"/>
                  </a:cubicBezTo>
                  <a:cubicBezTo>
                    <a:pt x="4586" y="411"/>
                    <a:pt x="4588" y="412"/>
                    <a:pt x="4589" y="412"/>
                  </a:cubicBezTo>
                  <a:cubicBezTo>
                    <a:pt x="4592" y="412"/>
                    <a:pt x="4586" y="397"/>
                    <a:pt x="4596" y="397"/>
                  </a:cubicBezTo>
                  <a:lnTo>
                    <a:pt x="4572" y="397"/>
                  </a:lnTo>
                  <a:cubicBezTo>
                    <a:pt x="4572" y="373"/>
                    <a:pt x="4584" y="373"/>
                    <a:pt x="4584" y="361"/>
                  </a:cubicBezTo>
                  <a:cubicBezTo>
                    <a:pt x="4584" y="361"/>
                    <a:pt x="4560" y="337"/>
                    <a:pt x="4572" y="313"/>
                  </a:cubicBezTo>
                  <a:cubicBezTo>
                    <a:pt x="4572" y="304"/>
                    <a:pt x="4572" y="264"/>
                    <a:pt x="4560" y="248"/>
                  </a:cubicBezTo>
                  <a:lnTo>
                    <a:pt x="4560" y="248"/>
                  </a:lnTo>
                  <a:cubicBezTo>
                    <a:pt x="4560" y="252"/>
                    <a:pt x="4559" y="255"/>
                    <a:pt x="4558" y="255"/>
                  </a:cubicBezTo>
                  <a:cubicBezTo>
                    <a:pt x="4556" y="255"/>
                    <a:pt x="4553" y="252"/>
                    <a:pt x="4548" y="242"/>
                  </a:cubicBezTo>
                  <a:lnTo>
                    <a:pt x="4548" y="242"/>
                  </a:lnTo>
                  <a:cubicBezTo>
                    <a:pt x="4553" y="242"/>
                    <a:pt x="4557" y="244"/>
                    <a:pt x="4560" y="248"/>
                  </a:cubicBezTo>
                  <a:lnTo>
                    <a:pt x="4560" y="248"/>
                  </a:lnTo>
                  <a:cubicBezTo>
                    <a:pt x="4560" y="246"/>
                    <a:pt x="4560" y="244"/>
                    <a:pt x="4560" y="242"/>
                  </a:cubicBezTo>
                  <a:lnTo>
                    <a:pt x="4572" y="242"/>
                  </a:lnTo>
                  <a:cubicBezTo>
                    <a:pt x="4566" y="236"/>
                    <a:pt x="4557" y="233"/>
                    <a:pt x="4551" y="233"/>
                  </a:cubicBezTo>
                  <a:cubicBezTo>
                    <a:pt x="4545" y="233"/>
                    <a:pt x="4542" y="236"/>
                    <a:pt x="4548" y="242"/>
                  </a:cubicBezTo>
                  <a:cubicBezTo>
                    <a:pt x="4524" y="230"/>
                    <a:pt x="4536" y="206"/>
                    <a:pt x="4524" y="194"/>
                  </a:cubicBezTo>
                  <a:cubicBezTo>
                    <a:pt x="4513" y="194"/>
                    <a:pt x="4524" y="170"/>
                    <a:pt x="4513" y="158"/>
                  </a:cubicBezTo>
                  <a:cubicBezTo>
                    <a:pt x="4501" y="146"/>
                    <a:pt x="4489" y="146"/>
                    <a:pt x="4477" y="135"/>
                  </a:cubicBezTo>
                  <a:cubicBezTo>
                    <a:pt x="4477" y="123"/>
                    <a:pt x="4477" y="123"/>
                    <a:pt x="4477" y="123"/>
                  </a:cubicBezTo>
                  <a:cubicBezTo>
                    <a:pt x="4477" y="123"/>
                    <a:pt x="4465" y="111"/>
                    <a:pt x="4465" y="111"/>
                  </a:cubicBezTo>
                  <a:cubicBezTo>
                    <a:pt x="4465" y="111"/>
                    <a:pt x="4453" y="99"/>
                    <a:pt x="4453" y="87"/>
                  </a:cubicBezTo>
                  <a:cubicBezTo>
                    <a:pt x="4445" y="87"/>
                    <a:pt x="4437" y="103"/>
                    <a:pt x="4429" y="103"/>
                  </a:cubicBezTo>
                  <a:cubicBezTo>
                    <a:pt x="4425" y="103"/>
                    <a:pt x="4421" y="99"/>
                    <a:pt x="4417" y="87"/>
                  </a:cubicBezTo>
                  <a:cubicBezTo>
                    <a:pt x="4417" y="75"/>
                    <a:pt x="4405" y="63"/>
                    <a:pt x="4382" y="63"/>
                  </a:cubicBezTo>
                  <a:cubicBezTo>
                    <a:pt x="4380" y="63"/>
                    <a:pt x="4379" y="63"/>
                    <a:pt x="4377" y="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0"/>
            <p:cNvSpPr/>
            <p:nvPr/>
          </p:nvSpPr>
          <p:spPr>
            <a:xfrm>
              <a:off x="-3146250" y="629525"/>
              <a:ext cx="56000" cy="51675"/>
            </a:xfrm>
            <a:custGeom>
              <a:avLst/>
              <a:gdLst/>
              <a:ahLst/>
              <a:cxnLst/>
              <a:rect l="l" t="t" r="r" b="b"/>
              <a:pathLst>
                <a:path w="2240" h="2067" extrusionOk="0">
                  <a:moveTo>
                    <a:pt x="1715" y="1"/>
                  </a:moveTo>
                  <a:cubicBezTo>
                    <a:pt x="1627" y="1"/>
                    <a:pt x="1536" y="34"/>
                    <a:pt x="1454" y="114"/>
                  </a:cubicBezTo>
                  <a:lnTo>
                    <a:pt x="227" y="1435"/>
                  </a:lnTo>
                  <a:cubicBezTo>
                    <a:pt x="1" y="1673"/>
                    <a:pt x="180" y="2066"/>
                    <a:pt x="513" y="2066"/>
                  </a:cubicBezTo>
                  <a:cubicBezTo>
                    <a:pt x="620" y="2066"/>
                    <a:pt x="715" y="2031"/>
                    <a:pt x="787" y="1947"/>
                  </a:cubicBezTo>
                  <a:lnTo>
                    <a:pt x="2013" y="626"/>
                  </a:lnTo>
                  <a:cubicBezTo>
                    <a:pt x="2240" y="344"/>
                    <a:pt x="1997" y="1"/>
                    <a:pt x="1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0"/>
            <p:cNvSpPr/>
            <p:nvPr/>
          </p:nvSpPr>
          <p:spPr>
            <a:xfrm>
              <a:off x="-3143850" y="629675"/>
              <a:ext cx="50625" cy="52700"/>
            </a:xfrm>
            <a:custGeom>
              <a:avLst/>
              <a:gdLst/>
              <a:ahLst/>
              <a:cxnLst/>
              <a:rect l="l" t="t" r="r" b="b"/>
              <a:pathLst>
                <a:path w="2025" h="2108" extrusionOk="0">
                  <a:moveTo>
                    <a:pt x="1620" y="22"/>
                  </a:moveTo>
                  <a:cubicBezTo>
                    <a:pt x="1620" y="22"/>
                    <a:pt x="1619" y="23"/>
                    <a:pt x="1619" y="24"/>
                  </a:cubicBezTo>
                  <a:cubicBezTo>
                    <a:pt x="1619" y="33"/>
                    <a:pt x="1619" y="41"/>
                    <a:pt x="1624" y="45"/>
                  </a:cubicBezTo>
                  <a:lnTo>
                    <a:pt x="1624" y="45"/>
                  </a:lnTo>
                  <a:cubicBezTo>
                    <a:pt x="1627" y="39"/>
                    <a:pt x="1622" y="22"/>
                    <a:pt x="1620" y="22"/>
                  </a:cubicBezTo>
                  <a:close/>
                  <a:moveTo>
                    <a:pt x="1467" y="57"/>
                  </a:moveTo>
                  <a:cubicBezTo>
                    <a:pt x="1470" y="60"/>
                    <a:pt x="1473" y="60"/>
                    <a:pt x="1465" y="60"/>
                  </a:cubicBezTo>
                  <a:cubicBezTo>
                    <a:pt x="1465" y="60"/>
                    <a:pt x="1467" y="58"/>
                    <a:pt x="1467" y="57"/>
                  </a:cubicBezTo>
                  <a:close/>
                  <a:moveTo>
                    <a:pt x="1667" y="36"/>
                  </a:moveTo>
                  <a:lnTo>
                    <a:pt x="1667" y="60"/>
                  </a:lnTo>
                  <a:cubicBezTo>
                    <a:pt x="1679" y="60"/>
                    <a:pt x="1667" y="48"/>
                    <a:pt x="1667" y="36"/>
                  </a:cubicBezTo>
                  <a:close/>
                  <a:moveTo>
                    <a:pt x="1667" y="60"/>
                  </a:moveTo>
                  <a:cubicBezTo>
                    <a:pt x="1667" y="69"/>
                    <a:pt x="1674" y="71"/>
                    <a:pt x="1677" y="72"/>
                  </a:cubicBezTo>
                  <a:lnTo>
                    <a:pt x="1677" y="72"/>
                  </a:lnTo>
                  <a:cubicBezTo>
                    <a:pt x="1676" y="66"/>
                    <a:pt x="1673" y="60"/>
                    <a:pt x="1667" y="60"/>
                  </a:cubicBezTo>
                  <a:close/>
                  <a:moveTo>
                    <a:pt x="1697" y="63"/>
                  </a:moveTo>
                  <a:cubicBezTo>
                    <a:pt x="1694" y="63"/>
                    <a:pt x="1691" y="66"/>
                    <a:pt x="1691" y="72"/>
                  </a:cubicBezTo>
                  <a:lnTo>
                    <a:pt x="1703" y="72"/>
                  </a:lnTo>
                  <a:cubicBezTo>
                    <a:pt x="1703" y="66"/>
                    <a:pt x="1700" y="63"/>
                    <a:pt x="1697" y="63"/>
                  </a:cubicBezTo>
                  <a:close/>
                  <a:moveTo>
                    <a:pt x="1631" y="48"/>
                  </a:moveTo>
                  <a:cubicBezTo>
                    <a:pt x="1643" y="48"/>
                    <a:pt x="1655" y="60"/>
                    <a:pt x="1655" y="60"/>
                  </a:cubicBezTo>
                  <a:cubicBezTo>
                    <a:pt x="1655" y="72"/>
                    <a:pt x="1655" y="84"/>
                    <a:pt x="1655" y="84"/>
                  </a:cubicBezTo>
                  <a:cubicBezTo>
                    <a:pt x="1655" y="72"/>
                    <a:pt x="1667" y="72"/>
                    <a:pt x="1667" y="60"/>
                  </a:cubicBezTo>
                  <a:cubicBezTo>
                    <a:pt x="1667" y="60"/>
                    <a:pt x="1655" y="48"/>
                    <a:pt x="1643" y="48"/>
                  </a:cubicBezTo>
                  <a:close/>
                  <a:moveTo>
                    <a:pt x="1677" y="72"/>
                  </a:moveTo>
                  <a:cubicBezTo>
                    <a:pt x="1679" y="78"/>
                    <a:pt x="1679" y="84"/>
                    <a:pt x="1679" y="84"/>
                  </a:cubicBezTo>
                  <a:cubicBezTo>
                    <a:pt x="1691" y="72"/>
                    <a:pt x="1691" y="72"/>
                    <a:pt x="1691" y="72"/>
                  </a:cubicBezTo>
                  <a:lnTo>
                    <a:pt x="1679" y="72"/>
                  </a:lnTo>
                  <a:cubicBezTo>
                    <a:pt x="1679" y="72"/>
                    <a:pt x="1678" y="72"/>
                    <a:pt x="1677" y="72"/>
                  </a:cubicBezTo>
                  <a:close/>
                  <a:moveTo>
                    <a:pt x="1750" y="72"/>
                  </a:moveTo>
                  <a:cubicBezTo>
                    <a:pt x="1739" y="72"/>
                    <a:pt x="1715" y="72"/>
                    <a:pt x="1715" y="84"/>
                  </a:cubicBezTo>
                  <a:lnTo>
                    <a:pt x="1750" y="84"/>
                  </a:lnTo>
                  <a:cubicBezTo>
                    <a:pt x="1750" y="88"/>
                    <a:pt x="1750" y="92"/>
                    <a:pt x="1750" y="96"/>
                  </a:cubicBezTo>
                  <a:cubicBezTo>
                    <a:pt x="1750" y="96"/>
                    <a:pt x="1762" y="84"/>
                    <a:pt x="1750" y="72"/>
                  </a:cubicBezTo>
                  <a:close/>
                  <a:moveTo>
                    <a:pt x="1703" y="72"/>
                  </a:moveTo>
                  <a:cubicBezTo>
                    <a:pt x="1715" y="72"/>
                    <a:pt x="1703" y="96"/>
                    <a:pt x="1703" y="96"/>
                  </a:cubicBezTo>
                  <a:cubicBezTo>
                    <a:pt x="1711" y="96"/>
                    <a:pt x="1713" y="101"/>
                    <a:pt x="1714" y="101"/>
                  </a:cubicBezTo>
                  <a:cubicBezTo>
                    <a:pt x="1715" y="101"/>
                    <a:pt x="1715" y="100"/>
                    <a:pt x="1715" y="96"/>
                  </a:cubicBezTo>
                  <a:cubicBezTo>
                    <a:pt x="1715" y="96"/>
                    <a:pt x="1727" y="96"/>
                    <a:pt x="1715" y="84"/>
                  </a:cubicBezTo>
                  <a:cubicBezTo>
                    <a:pt x="1703" y="84"/>
                    <a:pt x="1727" y="72"/>
                    <a:pt x="1727" y="72"/>
                  </a:cubicBezTo>
                  <a:close/>
                  <a:moveTo>
                    <a:pt x="1941" y="131"/>
                  </a:moveTo>
                  <a:cubicBezTo>
                    <a:pt x="1941" y="143"/>
                    <a:pt x="1941" y="143"/>
                    <a:pt x="1953" y="143"/>
                  </a:cubicBezTo>
                  <a:lnTo>
                    <a:pt x="1953" y="131"/>
                  </a:lnTo>
                  <a:close/>
                  <a:moveTo>
                    <a:pt x="1880" y="142"/>
                  </a:moveTo>
                  <a:cubicBezTo>
                    <a:pt x="1881" y="143"/>
                    <a:pt x="1881" y="143"/>
                    <a:pt x="1881" y="143"/>
                  </a:cubicBezTo>
                  <a:cubicBezTo>
                    <a:pt x="1881" y="145"/>
                    <a:pt x="1881" y="146"/>
                    <a:pt x="1881" y="146"/>
                  </a:cubicBezTo>
                  <a:cubicBezTo>
                    <a:pt x="1881" y="146"/>
                    <a:pt x="1881" y="144"/>
                    <a:pt x="1880" y="142"/>
                  </a:cubicBezTo>
                  <a:close/>
                  <a:moveTo>
                    <a:pt x="1069" y="412"/>
                  </a:moveTo>
                  <a:lnTo>
                    <a:pt x="1069" y="412"/>
                  </a:lnTo>
                  <a:cubicBezTo>
                    <a:pt x="1080" y="414"/>
                    <a:pt x="1088" y="421"/>
                    <a:pt x="1096" y="429"/>
                  </a:cubicBezTo>
                  <a:cubicBezTo>
                    <a:pt x="1096" y="432"/>
                    <a:pt x="1095" y="433"/>
                    <a:pt x="1093" y="433"/>
                  </a:cubicBezTo>
                  <a:cubicBezTo>
                    <a:pt x="1088" y="433"/>
                    <a:pt x="1079" y="426"/>
                    <a:pt x="1074" y="426"/>
                  </a:cubicBezTo>
                  <a:cubicBezTo>
                    <a:pt x="1073" y="426"/>
                    <a:pt x="1072" y="427"/>
                    <a:pt x="1072" y="429"/>
                  </a:cubicBezTo>
                  <a:cubicBezTo>
                    <a:pt x="1072" y="429"/>
                    <a:pt x="1069" y="435"/>
                    <a:pt x="1066" y="440"/>
                  </a:cubicBezTo>
                  <a:lnTo>
                    <a:pt x="1066" y="440"/>
                  </a:lnTo>
                  <a:cubicBezTo>
                    <a:pt x="1067" y="431"/>
                    <a:pt x="1068" y="421"/>
                    <a:pt x="1069" y="412"/>
                  </a:cubicBezTo>
                  <a:close/>
                  <a:moveTo>
                    <a:pt x="1060" y="476"/>
                  </a:moveTo>
                  <a:lnTo>
                    <a:pt x="1060" y="476"/>
                  </a:lnTo>
                  <a:cubicBezTo>
                    <a:pt x="1060" y="476"/>
                    <a:pt x="1060" y="477"/>
                    <a:pt x="1060" y="477"/>
                  </a:cubicBezTo>
                  <a:cubicBezTo>
                    <a:pt x="1060" y="477"/>
                    <a:pt x="1060" y="478"/>
                    <a:pt x="1060" y="478"/>
                  </a:cubicBezTo>
                  <a:cubicBezTo>
                    <a:pt x="1060" y="478"/>
                    <a:pt x="1060" y="477"/>
                    <a:pt x="1060" y="476"/>
                  </a:cubicBezTo>
                  <a:close/>
                  <a:moveTo>
                    <a:pt x="2021" y="471"/>
                  </a:moveTo>
                  <a:cubicBezTo>
                    <a:pt x="2021" y="471"/>
                    <a:pt x="2021" y="471"/>
                    <a:pt x="2021" y="471"/>
                  </a:cubicBezTo>
                  <a:lnTo>
                    <a:pt x="2021" y="471"/>
                  </a:lnTo>
                  <a:cubicBezTo>
                    <a:pt x="2020" y="475"/>
                    <a:pt x="2017" y="477"/>
                    <a:pt x="2012" y="477"/>
                  </a:cubicBezTo>
                  <a:cubicBezTo>
                    <a:pt x="2012" y="477"/>
                    <a:pt x="2018" y="482"/>
                    <a:pt x="2021" y="482"/>
                  </a:cubicBezTo>
                  <a:cubicBezTo>
                    <a:pt x="2023" y="482"/>
                    <a:pt x="2024" y="481"/>
                    <a:pt x="2024" y="477"/>
                  </a:cubicBezTo>
                  <a:cubicBezTo>
                    <a:pt x="2024" y="473"/>
                    <a:pt x="2023" y="471"/>
                    <a:pt x="2021" y="471"/>
                  </a:cubicBezTo>
                  <a:close/>
                  <a:moveTo>
                    <a:pt x="822" y="620"/>
                  </a:moveTo>
                  <a:lnTo>
                    <a:pt x="822" y="632"/>
                  </a:lnTo>
                  <a:cubicBezTo>
                    <a:pt x="822" y="632"/>
                    <a:pt x="834" y="632"/>
                    <a:pt x="822" y="620"/>
                  </a:cubicBezTo>
                  <a:close/>
                  <a:moveTo>
                    <a:pt x="1536" y="0"/>
                  </a:moveTo>
                  <a:cubicBezTo>
                    <a:pt x="1524" y="12"/>
                    <a:pt x="1512" y="36"/>
                    <a:pt x="1512" y="36"/>
                  </a:cubicBezTo>
                  <a:lnTo>
                    <a:pt x="1512" y="24"/>
                  </a:lnTo>
                  <a:lnTo>
                    <a:pt x="1500" y="24"/>
                  </a:lnTo>
                  <a:cubicBezTo>
                    <a:pt x="1492" y="24"/>
                    <a:pt x="1490" y="19"/>
                    <a:pt x="1489" y="19"/>
                  </a:cubicBezTo>
                  <a:cubicBezTo>
                    <a:pt x="1488" y="19"/>
                    <a:pt x="1488" y="20"/>
                    <a:pt x="1488" y="24"/>
                  </a:cubicBezTo>
                  <a:cubicBezTo>
                    <a:pt x="1488" y="36"/>
                    <a:pt x="1488" y="36"/>
                    <a:pt x="1488" y="36"/>
                  </a:cubicBezTo>
                  <a:cubicBezTo>
                    <a:pt x="1483" y="42"/>
                    <a:pt x="1477" y="42"/>
                    <a:pt x="1472" y="42"/>
                  </a:cubicBezTo>
                  <a:cubicBezTo>
                    <a:pt x="1468" y="42"/>
                    <a:pt x="1465" y="42"/>
                    <a:pt x="1465" y="48"/>
                  </a:cubicBezTo>
                  <a:cubicBezTo>
                    <a:pt x="1465" y="51"/>
                    <a:pt x="1465" y="53"/>
                    <a:pt x="1466" y="55"/>
                  </a:cubicBezTo>
                  <a:lnTo>
                    <a:pt x="1466" y="55"/>
                  </a:lnTo>
                  <a:cubicBezTo>
                    <a:pt x="1464" y="55"/>
                    <a:pt x="1460" y="56"/>
                    <a:pt x="1453" y="60"/>
                  </a:cubicBezTo>
                  <a:cubicBezTo>
                    <a:pt x="1450" y="62"/>
                    <a:pt x="1448" y="63"/>
                    <a:pt x="1447" y="63"/>
                  </a:cubicBezTo>
                  <a:cubicBezTo>
                    <a:pt x="1441" y="63"/>
                    <a:pt x="1441" y="48"/>
                    <a:pt x="1441" y="48"/>
                  </a:cubicBezTo>
                  <a:cubicBezTo>
                    <a:pt x="1441" y="48"/>
                    <a:pt x="1441" y="60"/>
                    <a:pt x="1441" y="72"/>
                  </a:cubicBezTo>
                  <a:cubicBezTo>
                    <a:pt x="1429" y="72"/>
                    <a:pt x="1429" y="72"/>
                    <a:pt x="1429" y="84"/>
                  </a:cubicBezTo>
                  <a:cubicBezTo>
                    <a:pt x="1417" y="72"/>
                    <a:pt x="1417" y="72"/>
                    <a:pt x="1405" y="72"/>
                  </a:cubicBezTo>
                  <a:cubicBezTo>
                    <a:pt x="1405" y="72"/>
                    <a:pt x="1393" y="84"/>
                    <a:pt x="1405" y="84"/>
                  </a:cubicBezTo>
                  <a:cubicBezTo>
                    <a:pt x="1405" y="92"/>
                    <a:pt x="1405" y="100"/>
                    <a:pt x="1405" y="108"/>
                  </a:cubicBezTo>
                  <a:cubicBezTo>
                    <a:pt x="1405" y="98"/>
                    <a:pt x="1390" y="81"/>
                    <a:pt x="1384" y="81"/>
                  </a:cubicBezTo>
                  <a:cubicBezTo>
                    <a:pt x="1382" y="81"/>
                    <a:pt x="1381" y="82"/>
                    <a:pt x="1381" y="84"/>
                  </a:cubicBezTo>
                  <a:cubicBezTo>
                    <a:pt x="1369" y="96"/>
                    <a:pt x="1381" y="108"/>
                    <a:pt x="1381" y="120"/>
                  </a:cubicBezTo>
                  <a:cubicBezTo>
                    <a:pt x="1372" y="120"/>
                    <a:pt x="1355" y="104"/>
                    <a:pt x="1354" y="104"/>
                  </a:cubicBezTo>
                  <a:lnTo>
                    <a:pt x="1354" y="104"/>
                  </a:lnTo>
                  <a:cubicBezTo>
                    <a:pt x="1354" y="104"/>
                    <a:pt x="1355" y="105"/>
                    <a:pt x="1358" y="108"/>
                  </a:cubicBezTo>
                  <a:cubicBezTo>
                    <a:pt x="1363" y="114"/>
                    <a:pt x="1360" y="114"/>
                    <a:pt x="1358" y="114"/>
                  </a:cubicBezTo>
                  <a:cubicBezTo>
                    <a:pt x="1355" y="114"/>
                    <a:pt x="1352" y="114"/>
                    <a:pt x="1358" y="120"/>
                  </a:cubicBezTo>
                  <a:cubicBezTo>
                    <a:pt x="1363" y="125"/>
                    <a:pt x="1363" y="125"/>
                    <a:pt x="1362" y="125"/>
                  </a:cubicBezTo>
                  <a:cubicBezTo>
                    <a:pt x="1360" y="125"/>
                    <a:pt x="1358" y="125"/>
                    <a:pt x="1358" y="131"/>
                  </a:cubicBezTo>
                  <a:cubicBezTo>
                    <a:pt x="1358" y="137"/>
                    <a:pt x="1357" y="140"/>
                    <a:pt x="1356" y="140"/>
                  </a:cubicBezTo>
                  <a:cubicBezTo>
                    <a:pt x="1352" y="140"/>
                    <a:pt x="1346" y="120"/>
                    <a:pt x="1346" y="120"/>
                  </a:cubicBezTo>
                  <a:lnTo>
                    <a:pt x="1346" y="143"/>
                  </a:lnTo>
                  <a:lnTo>
                    <a:pt x="1334" y="143"/>
                  </a:lnTo>
                  <a:cubicBezTo>
                    <a:pt x="1322" y="143"/>
                    <a:pt x="1322" y="155"/>
                    <a:pt x="1322" y="155"/>
                  </a:cubicBezTo>
                  <a:cubicBezTo>
                    <a:pt x="1310" y="167"/>
                    <a:pt x="1274" y="179"/>
                    <a:pt x="1286" y="191"/>
                  </a:cubicBezTo>
                  <a:lnTo>
                    <a:pt x="1262" y="191"/>
                  </a:lnTo>
                  <a:cubicBezTo>
                    <a:pt x="1262" y="191"/>
                    <a:pt x="1310" y="203"/>
                    <a:pt x="1274" y="203"/>
                  </a:cubicBezTo>
                  <a:lnTo>
                    <a:pt x="1262" y="203"/>
                  </a:lnTo>
                  <a:cubicBezTo>
                    <a:pt x="1262" y="203"/>
                    <a:pt x="1274" y="215"/>
                    <a:pt x="1274" y="215"/>
                  </a:cubicBezTo>
                  <a:lnTo>
                    <a:pt x="1250" y="215"/>
                  </a:lnTo>
                  <a:cubicBezTo>
                    <a:pt x="1238" y="227"/>
                    <a:pt x="1250" y="227"/>
                    <a:pt x="1262" y="227"/>
                  </a:cubicBezTo>
                  <a:lnTo>
                    <a:pt x="1227" y="227"/>
                  </a:lnTo>
                  <a:cubicBezTo>
                    <a:pt x="1227" y="227"/>
                    <a:pt x="1238" y="239"/>
                    <a:pt x="1238" y="239"/>
                  </a:cubicBezTo>
                  <a:lnTo>
                    <a:pt x="1227" y="251"/>
                  </a:lnTo>
                  <a:cubicBezTo>
                    <a:pt x="1227" y="262"/>
                    <a:pt x="1227" y="262"/>
                    <a:pt x="1215" y="262"/>
                  </a:cubicBezTo>
                  <a:cubicBezTo>
                    <a:pt x="1215" y="256"/>
                    <a:pt x="1215" y="251"/>
                    <a:pt x="1215" y="251"/>
                  </a:cubicBezTo>
                  <a:cubicBezTo>
                    <a:pt x="1215" y="256"/>
                    <a:pt x="1215" y="260"/>
                    <a:pt x="1215" y="264"/>
                  </a:cubicBezTo>
                  <a:lnTo>
                    <a:pt x="1215" y="264"/>
                  </a:lnTo>
                  <a:cubicBezTo>
                    <a:pt x="1213" y="274"/>
                    <a:pt x="1204" y="274"/>
                    <a:pt x="1214" y="274"/>
                  </a:cubicBezTo>
                  <a:lnTo>
                    <a:pt x="1214" y="274"/>
                  </a:lnTo>
                  <a:cubicBezTo>
                    <a:pt x="1213" y="284"/>
                    <a:pt x="1210" y="291"/>
                    <a:pt x="1203" y="298"/>
                  </a:cubicBezTo>
                  <a:cubicBezTo>
                    <a:pt x="1191" y="310"/>
                    <a:pt x="1155" y="322"/>
                    <a:pt x="1155" y="322"/>
                  </a:cubicBezTo>
                  <a:cubicBezTo>
                    <a:pt x="1167" y="334"/>
                    <a:pt x="1155" y="334"/>
                    <a:pt x="1155" y="346"/>
                  </a:cubicBezTo>
                  <a:cubicBezTo>
                    <a:pt x="1155" y="346"/>
                    <a:pt x="1179" y="358"/>
                    <a:pt x="1167" y="358"/>
                  </a:cubicBezTo>
                  <a:cubicBezTo>
                    <a:pt x="1164" y="354"/>
                    <a:pt x="1159" y="353"/>
                    <a:pt x="1155" y="353"/>
                  </a:cubicBezTo>
                  <a:cubicBezTo>
                    <a:pt x="1144" y="353"/>
                    <a:pt x="1135" y="361"/>
                    <a:pt x="1143" y="370"/>
                  </a:cubicBezTo>
                  <a:cubicBezTo>
                    <a:pt x="1143" y="378"/>
                    <a:pt x="1137" y="386"/>
                    <a:pt x="1134" y="386"/>
                  </a:cubicBezTo>
                  <a:cubicBezTo>
                    <a:pt x="1132" y="386"/>
                    <a:pt x="1131" y="385"/>
                    <a:pt x="1131" y="381"/>
                  </a:cubicBezTo>
                  <a:cubicBezTo>
                    <a:pt x="1119" y="381"/>
                    <a:pt x="1131" y="370"/>
                    <a:pt x="1131" y="358"/>
                  </a:cubicBezTo>
                  <a:cubicBezTo>
                    <a:pt x="1131" y="354"/>
                    <a:pt x="1130" y="352"/>
                    <a:pt x="1128" y="352"/>
                  </a:cubicBezTo>
                  <a:cubicBezTo>
                    <a:pt x="1125" y="352"/>
                    <a:pt x="1119" y="358"/>
                    <a:pt x="1119" y="358"/>
                  </a:cubicBezTo>
                  <a:lnTo>
                    <a:pt x="1119" y="370"/>
                  </a:lnTo>
                  <a:lnTo>
                    <a:pt x="1096" y="370"/>
                  </a:lnTo>
                  <a:cubicBezTo>
                    <a:pt x="1096" y="375"/>
                    <a:pt x="1101" y="383"/>
                    <a:pt x="1105" y="388"/>
                  </a:cubicBezTo>
                  <a:lnTo>
                    <a:pt x="1105" y="388"/>
                  </a:lnTo>
                  <a:cubicBezTo>
                    <a:pt x="1104" y="389"/>
                    <a:pt x="1104" y="390"/>
                    <a:pt x="1103" y="390"/>
                  </a:cubicBezTo>
                  <a:cubicBezTo>
                    <a:pt x="1101" y="390"/>
                    <a:pt x="1099" y="388"/>
                    <a:pt x="1096" y="381"/>
                  </a:cubicBezTo>
                  <a:cubicBezTo>
                    <a:pt x="1096" y="378"/>
                    <a:pt x="1094" y="376"/>
                    <a:pt x="1092" y="376"/>
                  </a:cubicBezTo>
                  <a:cubicBezTo>
                    <a:pt x="1089" y="376"/>
                    <a:pt x="1084" y="381"/>
                    <a:pt x="1084" y="381"/>
                  </a:cubicBezTo>
                  <a:lnTo>
                    <a:pt x="1072" y="381"/>
                  </a:lnTo>
                  <a:cubicBezTo>
                    <a:pt x="1072" y="385"/>
                    <a:pt x="1071" y="398"/>
                    <a:pt x="1069" y="412"/>
                  </a:cubicBezTo>
                  <a:lnTo>
                    <a:pt x="1069" y="412"/>
                  </a:lnTo>
                  <a:cubicBezTo>
                    <a:pt x="1068" y="412"/>
                    <a:pt x="1067" y="412"/>
                    <a:pt x="1066" y="412"/>
                  </a:cubicBezTo>
                  <a:cubicBezTo>
                    <a:pt x="1061" y="412"/>
                    <a:pt x="1055" y="414"/>
                    <a:pt x="1048" y="417"/>
                  </a:cubicBezTo>
                  <a:lnTo>
                    <a:pt x="1036" y="417"/>
                  </a:lnTo>
                  <a:cubicBezTo>
                    <a:pt x="1036" y="429"/>
                    <a:pt x="1012" y="417"/>
                    <a:pt x="1012" y="441"/>
                  </a:cubicBezTo>
                  <a:lnTo>
                    <a:pt x="1012" y="453"/>
                  </a:lnTo>
                  <a:cubicBezTo>
                    <a:pt x="1012" y="453"/>
                    <a:pt x="1012" y="468"/>
                    <a:pt x="1006" y="468"/>
                  </a:cubicBezTo>
                  <a:cubicBezTo>
                    <a:pt x="1005" y="468"/>
                    <a:pt x="1003" y="467"/>
                    <a:pt x="1000" y="465"/>
                  </a:cubicBezTo>
                  <a:lnTo>
                    <a:pt x="1000" y="465"/>
                  </a:lnTo>
                  <a:cubicBezTo>
                    <a:pt x="1012" y="477"/>
                    <a:pt x="988" y="477"/>
                    <a:pt x="988" y="489"/>
                  </a:cubicBezTo>
                  <a:cubicBezTo>
                    <a:pt x="977" y="489"/>
                    <a:pt x="988" y="489"/>
                    <a:pt x="988" y="501"/>
                  </a:cubicBezTo>
                  <a:cubicBezTo>
                    <a:pt x="988" y="505"/>
                    <a:pt x="987" y="506"/>
                    <a:pt x="985" y="506"/>
                  </a:cubicBezTo>
                  <a:cubicBezTo>
                    <a:pt x="980" y="506"/>
                    <a:pt x="973" y="501"/>
                    <a:pt x="965" y="501"/>
                  </a:cubicBezTo>
                  <a:cubicBezTo>
                    <a:pt x="965" y="501"/>
                    <a:pt x="965" y="501"/>
                    <a:pt x="953" y="512"/>
                  </a:cubicBezTo>
                  <a:cubicBezTo>
                    <a:pt x="953" y="524"/>
                    <a:pt x="929" y="536"/>
                    <a:pt x="929" y="536"/>
                  </a:cubicBezTo>
                  <a:cubicBezTo>
                    <a:pt x="929" y="548"/>
                    <a:pt x="917" y="548"/>
                    <a:pt x="917" y="548"/>
                  </a:cubicBezTo>
                  <a:lnTo>
                    <a:pt x="905" y="548"/>
                  </a:lnTo>
                  <a:cubicBezTo>
                    <a:pt x="905" y="548"/>
                    <a:pt x="905" y="560"/>
                    <a:pt x="905" y="572"/>
                  </a:cubicBezTo>
                  <a:lnTo>
                    <a:pt x="881" y="572"/>
                  </a:lnTo>
                  <a:cubicBezTo>
                    <a:pt x="881" y="572"/>
                    <a:pt x="869" y="584"/>
                    <a:pt x="869" y="584"/>
                  </a:cubicBezTo>
                  <a:cubicBezTo>
                    <a:pt x="857" y="596"/>
                    <a:pt x="857" y="596"/>
                    <a:pt x="857" y="608"/>
                  </a:cubicBezTo>
                  <a:lnTo>
                    <a:pt x="857" y="620"/>
                  </a:lnTo>
                  <a:cubicBezTo>
                    <a:pt x="857" y="623"/>
                    <a:pt x="857" y="625"/>
                    <a:pt x="857" y="625"/>
                  </a:cubicBezTo>
                  <a:cubicBezTo>
                    <a:pt x="856" y="625"/>
                    <a:pt x="854" y="616"/>
                    <a:pt x="846" y="608"/>
                  </a:cubicBezTo>
                  <a:cubicBezTo>
                    <a:pt x="846" y="608"/>
                    <a:pt x="834" y="620"/>
                    <a:pt x="834" y="620"/>
                  </a:cubicBezTo>
                  <a:cubicBezTo>
                    <a:pt x="834" y="626"/>
                    <a:pt x="834" y="626"/>
                    <a:pt x="834" y="626"/>
                  </a:cubicBezTo>
                  <a:cubicBezTo>
                    <a:pt x="834" y="626"/>
                    <a:pt x="834" y="626"/>
                    <a:pt x="834" y="632"/>
                  </a:cubicBezTo>
                  <a:cubicBezTo>
                    <a:pt x="834" y="643"/>
                    <a:pt x="834" y="643"/>
                    <a:pt x="822" y="643"/>
                  </a:cubicBezTo>
                  <a:cubicBezTo>
                    <a:pt x="810" y="643"/>
                    <a:pt x="810" y="643"/>
                    <a:pt x="798" y="655"/>
                  </a:cubicBezTo>
                  <a:cubicBezTo>
                    <a:pt x="798" y="667"/>
                    <a:pt x="798" y="667"/>
                    <a:pt x="798" y="679"/>
                  </a:cubicBezTo>
                  <a:cubicBezTo>
                    <a:pt x="787" y="679"/>
                    <a:pt x="796" y="689"/>
                    <a:pt x="798" y="691"/>
                  </a:cubicBezTo>
                  <a:lnTo>
                    <a:pt x="798" y="691"/>
                  </a:lnTo>
                  <a:cubicBezTo>
                    <a:pt x="806" y="690"/>
                    <a:pt x="814" y="687"/>
                    <a:pt x="822" y="679"/>
                  </a:cubicBezTo>
                  <a:lnTo>
                    <a:pt x="846" y="679"/>
                  </a:lnTo>
                  <a:lnTo>
                    <a:pt x="846" y="667"/>
                  </a:lnTo>
                  <a:cubicBezTo>
                    <a:pt x="846" y="667"/>
                    <a:pt x="857" y="667"/>
                    <a:pt x="857" y="655"/>
                  </a:cubicBezTo>
                  <a:cubicBezTo>
                    <a:pt x="857" y="655"/>
                    <a:pt x="857" y="643"/>
                    <a:pt x="857" y="632"/>
                  </a:cubicBezTo>
                  <a:lnTo>
                    <a:pt x="869" y="632"/>
                  </a:lnTo>
                  <a:cubicBezTo>
                    <a:pt x="881" y="632"/>
                    <a:pt x="881" y="632"/>
                    <a:pt x="893" y="620"/>
                  </a:cubicBezTo>
                  <a:cubicBezTo>
                    <a:pt x="893" y="620"/>
                    <a:pt x="893" y="608"/>
                    <a:pt x="905" y="608"/>
                  </a:cubicBezTo>
                  <a:lnTo>
                    <a:pt x="917" y="608"/>
                  </a:lnTo>
                  <a:cubicBezTo>
                    <a:pt x="917" y="608"/>
                    <a:pt x="893" y="596"/>
                    <a:pt x="905" y="584"/>
                  </a:cubicBezTo>
                  <a:cubicBezTo>
                    <a:pt x="907" y="582"/>
                    <a:pt x="908" y="581"/>
                    <a:pt x="910" y="581"/>
                  </a:cubicBezTo>
                  <a:cubicBezTo>
                    <a:pt x="916" y="581"/>
                    <a:pt x="918" y="598"/>
                    <a:pt x="924" y="598"/>
                  </a:cubicBezTo>
                  <a:cubicBezTo>
                    <a:pt x="926" y="598"/>
                    <a:pt x="927" y="598"/>
                    <a:pt x="929" y="596"/>
                  </a:cubicBezTo>
                  <a:cubicBezTo>
                    <a:pt x="941" y="584"/>
                    <a:pt x="929" y="584"/>
                    <a:pt x="929" y="584"/>
                  </a:cubicBezTo>
                  <a:cubicBezTo>
                    <a:pt x="929" y="572"/>
                    <a:pt x="941" y="560"/>
                    <a:pt x="953" y="560"/>
                  </a:cubicBezTo>
                  <a:cubicBezTo>
                    <a:pt x="965" y="560"/>
                    <a:pt x="988" y="536"/>
                    <a:pt x="1000" y="524"/>
                  </a:cubicBezTo>
                  <a:cubicBezTo>
                    <a:pt x="1012" y="501"/>
                    <a:pt x="1000" y="512"/>
                    <a:pt x="1000" y="501"/>
                  </a:cubicBezTo>
                  <a:lnTo>
                    <a:pt x="1012" y="501"/>
                  </a:lnTo>
                  <a:cubicBezTo>
                    <a:pt x="1024" y="501"/>
                    <a:pt x="1024" y="489"/>
                    <a:pt x="1024" y="489"/>
                  </a:cubicBezTo>
                  <a:cubicBezTo>
                    <a:pt x="1026" y="490"/>
                    <a:pt x="1027" y="491"/>
                    <a:pt x="1027" y="491"/>
                  </a:cubicBezTo>
                  <a:cubicBezTo>
                    <a:pt x="1030" y="491"/>
                    <a:pt x="1012" y="465"/>
                    <a:pt x="1012" y="465"/>
                  </a:cubicBezTo>
                  <a:lnTo>
                    <a:pt x="1036" y="465"/>
                  </a:lnTo>
                  <a:cubicBezTo>
                    <a:pt x="1036" y="465"/>
                    <a:pt x="1036" y="465"/>
                    <a:pt x="1036" y="453"/>
                  </a:cubicBezTo>
                  <a:cubicBezTo>
                    <a:pt x="1036" y="444"/>
                    <a:pt x="1042" y="436"/>
                    <a:pt x="1050" y="436"/>
                  </a:cubicBezTo>
                  <a:cubicBezTo>
                    <a:pt x="1053" y="436"/>
                    <a:pt x="1056" y="438"/>
                    <a:pt x="1060" y="441"/>
                  </a:cubicBezTo>
                  <a:cubicBezTo>
                    <a:pt x="1060" y="443"/>
                    <a:pt x="1060" y="444"/>
                    <a:pt x="1061" y="444"/>
                  </a:cubicBezTo>
                  <a:cubicBezTo>
                    <a:pt x="1062" y="444"/>
                    <a:pt x="1064" y="442"/>
                    <a:pt x="1066" y="440"/>
                  </a:cubicBezTo>
                  <a:lnTo>
                    <a:pt x="1066" y="440"/>
                  </a:lnTo>
                  <a:cubicBezTo>
                    <a:pt x="1063" y="456"/>
                    <a:pt x="1061" y="471"/>
                    <a:pt x="1060" y="476"/>
                  </a:cubicBezTo>
                  <a:lnTo>
                    <a:pt x="1060" y="476"/>
                  </a:lnTo>
                  <a:cubicBezTo>
                    <a:pt x="1064" y="473"/>
                    <a:pt x="1067" y="471"/>
                    <a:pt x="1069" y="471"/>
                  </a:cubicBezTo>
                  <a:cubicBezTo>
                    <a:pt x="1073" y="471"/>
                    <a:pt x="1076" y="477"/>
                    <a:pt x="1084" y="477"/>
                  </a:cubicBezTo>
                  <a:cubicBezTo>
                    <a:pt x="1084" y="465"/>
                    <a:pt x="1072" y="465"/>
                    <a:pt x="1084" y="465"/>
                  </a:cubicBezTo>
                  <a:cubicBezTo>
                    <a:pt x="1084" y="465"/>
                    <a:pt x="1084" y="460"/>
                    <a:pt x="1087" y="460"/>
                  </a:cubicBezTo>
                  <a:cubicBezTo>
                    <a:pt x="1089" y="460"/>
                    <a:pt x="1092" y="461"/>
                    <a:pt x="1096" y="465"/>
                  </a:cubicBezTo>
                  <a:cubicBezTo>
                    <a:pt x="1107" y="465"/>
                    <a:pt x="1107" y="441"/>
                    <a:pt x="1107" y="441"/>
                  </a:cubicBezTo>
                  <a:lnTo>
                    <a:pt x="1119" y="441"/>
                  </a:lnTo>
                  <a:cubicBezTo>
                    <a:pt x="1119" y="429"/>
                    <a:pt x="1119" y="429"/>
                    <a:pt x="1131" y="429"/>
                  </a:cubicBezTo>
                  <a:cubicBezTo>
                    <a:pt x="1143" y="417"/>
                    <a:pt x="1143" y="405"/>
                    <a:pt x="1143" y="405"/>
                  </a:cubicBezTo>
                  <a:cubicBezTo>
                    <a:pt x="1131" y="405"/>
                    <a:pt x="1155" y="393"/>
                    <a:pt x="1155" y="393"/>
                  </a:cubicBezTo>
                  <a:cubicBezTo>
                    <a:pt x="1155" y="393"/>
                    <a:pt x="1167" y="381"/>
                    <a:pt x="1167" y="381"/>
                  </a:cubicBezTo>
                  <a:cubicBezTo>
                    <a:pt x="1167" y="370"/>
                    <a:pt x="1167" y="370"/>
                    <a:pt x="1167" y="370"/>
                  </a:cubicBezTo>
                  <a:cubicBezTo>
                    <a:pt x="1175" y="370"/>
                    <a:pt x="1178" y="364"/>
                    <a:pt x="1182" y="364"/>
                  </a:cubicBezTo>
                  <a:cubicBezTo>
                    <a:pt x="1184" y="364"/>
                    <a:pt x="1187" y="366"/>
                    <a:pt x="1191" y="370"/>
                  </a:cubicBezTo>
                  <a:cubicBezTo>
                    <a:pt x="1203" y="370"/>
                    <a:pt x="1203" y="358"/>
                    <a:pt x="1215" y="358"/>
                  </a:cubicBezTo>
                  <a:cubicBezTo>
                    <a:pt x="1215" y="346"/>
                    <a:pt x="1227" y="334"/>
                    <a:pt x="1215" y="334"/>
                  </a:cubicBezTo>
                  <a:cubicBezTo>
                    <a:pt x="1215" y="334"/>
                    <a:pt x="1215" y="322"/>
                    <a:pt x="1215" y="322"/>
                  </a:cubicBezTo>
                  <a:cubicBezTo>
                    <a:pt x="1224" y="322"/>
                    <a:pt x="1226" y="337"/>
                    <a:pt x="1233" y="337"/>
                  </a:cubicBezTo>
                  <a:cubicBezTo>
                    <a:pt x="1234" y="337"/>
                    <a:pt x="1236" y="336"/>
                    <a:pt x="1238" y="334"/>
                  </a:cubicBezTo>
                  <a:cubicBezTo>
                    <a:pt x="1250" y="334"/>
                    <a:pt x="1227" y="334"/>
                    <a:pt x="1238" y="322"/>
                  </a:cubicBezTo>
                  <a:cubicBezTo>
                    <a:pt x="1242" y="318"/>
                    <a:pt x="1245" y="317"/>
                    <a:pt x="1247" y="317"/>
                  </a:cubicBezTo>
                  <a:cubicBezTo>
                    <a:pt x="1252" y="317"/>
                    <a:pt x="1254" y="322"/>
                    <a:pt x="1262" y="322"/>
                  </a:cubicBezTo>
                  <a:cubicBezTo>
                    <a:pt x="1250" y="310"/>
                    <a:pt x="1250" y="298"/>
                    <a:pt x="1250" y="298"/>
                  </a:cubicBezTo>
                  <a:cubicBezTo>
                    <a:pt x="1250" y="292"/>
                    <a:pt x="1253" y="289"/>
                    <a:pt x="1256" y="289"/>
                  </a:cubicBezTo>
                  <a:cubicBezTo>
                    <a:pt x="1259" y="289"/>
                    <a:pt x="1262" y="292"/>
                    <a:pt x="1262" y="298"/>
                  </a:cubicBezTo>
                  <a:cubicBezTo>
                    <a:pt x="1271" y="298"/>
                    <a:pt x="1259" y="263"/>
                    <a:pt x="1264" y="263"/>
                  </a:cubicBezTo>
                  <a:lnTo>
                    <a:pt x="1264" y="263"/>
                  </a:lnTo>
                  <a:cubicBezTo>
                    <a:pt x="1266" y="263"/>
                    <a:pt x="1269" y="266"/>
                    <a:pt x="1274" y="274"/>
                  </a:cubicBezTo>
                  <a:cubicBezTo>
                    <a:pt x="1262" y="239"/>
                    <a:pt x="1334" y="251"/>
                    <a:pt x="1310" y="239"/>
                  </a:cubicBezTo>
                  <a:cubicBezTo>
                    <a:pt x="1298" y="239"/>
                    <a:pt x="1322" y="239"/>
                    <a:pt x="1310" y="227"/>
                  </a:cubicBezTo>
                  <a:cubicBezTo>
                    <a:pt x="1310" y="215"/>
                    <a:pt x="1310" y="215"/>
                    <a:pt x="1322" y="215"/>
                  </a:cubicBezTo>
                  <a:cubicBezTo>
                    <a:pt x="1346" y="215"/>
                    <a:pt x="1346" y="203"/>
                    <a:pt x="1346" y="203"/>
                  </a:cubicBezTo>
                  <a:lnTo>
                    <a:pt x="1346" y="191"/>
                  </a:lnTo>
                  <a:cubicBezTo>
                    <a:pt x="1346" y="191"/>
                    <a:pt x="1358" y="203"/>
                    <a:pt x="1358" y="203"/>
                  </a:cubicBezTo>
                  <a:lnTo>
                    <a:pt x="1369" y="203"/>
                  </a:lnTo>
                  <a:cubicBezTo>
                    <a:pt x="1381" y="203"/>
                    <a:pt x="1358" y="191"/>
                    <a:pt x="1358" y="179"/>
                  </a:cubicBezTo>
                  <a:cubicBezTo>
                    <a:pt x="1355" y="177"/>
                    <a:pt x="1354" y="176"/>
                    <a:pt x="1354" y="176"/>
                  </a:cubicBezTo>
                  <a:lnTo>
                    <a:pt x="1354" y="176"/>
                  </a:lnTo>
                  <a:cubicBezTo>
                    <a:pt x="1355" y="176"/>
                    <a:pt x="1364" y="183"/>
                    <a:pt x="1373" y="183"/>
                  </a:cubicBezTo>
                  <a:cubicBezTo>
                    <a:pt x="1376" y="183"/>
                    <a:pt x="1379" y="182"/>
                    <a:pt x="1381" y="179"/>
                  </a:cubicBezTo>
                  <a:cubicBezTo>
                    <a:pt x="1393" y="179"/>
                    <a:pt x="1393" y="167"/>
                    <a:pt x="1393" y="155"/>
                  </a:cubicBezTo>
                  <a:cubicBezTo>
                    <a:pt x="1393" y="149"/>
                    <a:pt x="1396" y="146"/>
                    <a:pt x="1401" y="146"/>
                  </a:cubicBezTo>
                  <a:cubicBezTo>
                    <a:pt x="1405" y="146"/>
                    <a:pt x="1411" y="149"/>
                    <a:pt x="1417" y="155"/>
                  </a:cubicBezTo>
                  <a:cubicBezTo>
                    <a:pt x="1405" y="143"/>
                    <a:pt x="1429" y="143"/>
                    <a:pt x="1429" y="120"/>
                  </a:cubicBezTo>
                  <a:cubicBezTo>
                    <a:pt x="1437" y="120"/>
                    <a:pt x="1440" y="130"/>
                    <a:pt x="1440" y="130"/>
                  </a:cubicBezTo>
                  <a:cubicBezTo>
                    <a:pt x="1441" y="130"/>
                    <a:pt x="1441" y="127"/>
                    <a:pt x="1441" y="120"/>
                  </a:cubicBezTo>
                  <a:cubicBezTo>
                    <a:pt x="1429" y="120"/>
                    <a:pt x="1429" y="108"/>
                    <a:pt x="1441" y="108"/>
                  </a:cubicBezTo>
                  <a:cubicBezTo>
                    <a:pt x="1441" y="108"/>
                    <a:pt x="1441" y="120"/>
                    <a:pt x="1453" y="120"/>
                  </a:cubicBezTo>
                  <a:cubicBezTo>
                    <a:pt x="1465" y="120"/>
                    <a:pt x="1453" y="108"/>
                    <a:pt x="1465" y="108"/>
                  </a:cubicBezTo>
                  <a:cubicBezTo>
                    <a:pt x="1465" y="104"/>
                    <a:pt x="1466" y="102"/>
                    <a:pt x="1468" y="102"/>
                  </a:cubicBezTo>
                  <a:cubicBezTo>
                    <a:pt x="1473" y="102"/>
                    <a:pt x="1481" y="108"/>
                    <a:pt x="1488" y="108"/>
                  </a:cubicBezTo>
                  <a:cubicBezTo>
                    <a:pt x="1488" y="96"/>
                    <a:pt x="1488" y="84"/>
                    <a:pt x="1500" y="84"/>
                  </a:cubicBezTo>
                  <a:cubicBezTo>
                    <a:pt x="1506" y="90"/>
                    <a:pt x="1509" y="93"/>
                    <a:pt x="1512" y="93"/>
                  </a:cubicBezTo>
                  <a:cubicBezTo>
                    <a:pt x="1515" y="93"/>
                    <a:pt x="1518" y="90"/>
                    <a:pt x="1524" y="84"/>
                  </a:cubicBezTo>
                  <a:lnTo>
                    <a:pt x="1548" y="84"/>
                  </a:lnTo>
                  <a:cubicBezTo>
                    <a:pt x="1548" y="72"/>
                    <a:pt x="1560" y="72"/>
                    <a:pt x="1560" y="72"/>
                  </a:cubicBezTo>
                  <a:cubicBezTo>
                    <a:pt x="1584" y="72"/>
                    <a:pt x="1572" y="60"/>
                    <a:pt x="1584" y="60"/>
                  </a:cubicBezTo>
                  <a:cubicBezTo>
                    <a:pt x="1584" y="59"/>
                    <a:pt x="1585" y="59"/>
                    <a:pt x="1585" y="58"/>
                  </a:cubicBezTo>
                  <a:lnTo>
                    <a:pt x="1585" y="58"/>
                  </a:lnTo>
                  <a:cubicBezTo>
                    <a:pt x="1587" y="59"/>
                    <a:pt x="1590" y="60"/>
                    <a:pt x="1596" y="60"/>
                  </a:cubicBezTo>
                  <a:cubicBezTo>
                    <a:pt x="1600" y="64"/>
                    <a:pt x="1601" y="65"/>
                    <a:pt x="1601" y="65"/>
                  </a:cubicBezTo>
                  <a:cubicBezTo>
                    <a:pt x="1602" y="65"/>
                    <a:pt x="1600" y="60"/>
                    <a:pt x="1608" y="60"/>
                  </a:cubicBezTo>
                  <a:lnTo>
                    <a:pt x="1619" y="60"/>
                  </a:lnTo>
                  <a:cubicBezTo>
                    <a:pt x="1619" y="66"/>
                    <a:pt x="1622" y="69"/>
                    <a:pt x="1625" y="69"/>
                  </a:cubicBezTo>
                  <a:cubicBezTo>
                    <a:pt x="1628" y="69"/>
                    <a:pt x="1631" y="66"/>
                    <a:pt x="1631" y="60"/>
                  </a:cubicBezTo>
                  <a:cubicBezTo>
                    <a:pt x="1631" y="60"/>
                    <a:pt x="1619" y="60"/>
                    <a:pt x="1631" y="48"/>
                  </a:cubicBezTo>
                  <a:cubicBezTo>
                    <a:pt x="1628" y="48"/>
                    <a:pt x="1625" y="47"/>
                    <a:pt x="1624" y="45"/>
                  </a:cubicBezTo>
                  <a:lnTo>
                    <a:pt x="1624" y="45"/>
                  </a:lnTo>
                  <a:cubicBezTo>
                    <a:pt x="1623" y="47"/>
                    <a:pt x="1621" y="48"/>
                    <a:pt x="1619" y="48"/>
                  </a:cubicBezTo>
                  <a:cubicBezTo>
                    <a:pt x="1608" y="48"/>
                    <a:pt x="1608" y="24"/>
                    <a:pt x="1608" y="24"/>
                  </a:cubicBezTo>
                  <a:cubicBezTo>
                    <a:pt x="1608" y="24"/>
                    <a:pt x="1602" y="30"/>
                    <a:pt x="1599" y="30"/>
                  </a:cubicBezTo>
                  <a:cubicBezTo>
                    <a:pt x="1597" y="30"/>
                    <a:pt x="1596" y="28"/>
                    <a:pt x="1596" y="24"/>
                  </a:cubicBezTo>
                  <a:cubicBezTo>
                    <a:pt x="1596" y="24"/>
                    <a:pt x="1596" y="12"/>
                    <a:pt x="1596" y="12"/>
                  </a:cubicBezTo>
                  <a:cubicBezTo>
                    <a:pt x="1584" y="12"/>
                    <a:pt x="1572" y="36"/>
                    <a:pt x="1572" y="36"/>
                  </a:cubicBezTo>
                  <a:lnTo>
                    <a:pt x="1572" y="15"/>
                  </a:lnTo>
                  <a:lnTo>
                    <a:pt x="1572" y="15"/>
                  </a:lnTo>
                  <a:cubicBezTo>
                    <a:pt x="1574" y="17"/>
                    <a:pt x="1576" y="18"/>
                    <a:pt x="1577" y="18"/>
                  </a:cubicBezTo>
                  <a:cubicBezTo>
                    <a:pt x="1577" y="18"/>
                    <a:pt x="1576" y="16"/>
                    <a:pt x="1572" y="12"/>
                  </a:cubicBezTo>
                  <a:lnTo>
                    <a:pt x="1572" y="15"/>
                  </a:lnTo>
                  <a:lnTo>
                    <a:pt x="1572" y="15"/>
                  </a:lnTo>
                  <a:cubicBezTo>
                    <a:pt x="1569" y="14"/>
                    <a:pt x="1564" y="12"/>
                    <a:pt x="1560" y="12"/>
                  </a:cubicBezTo>
                  <a:lnTo>
                    <a:pt x="1536" y="12"/>
                  </a:lnTo>
                  <a:cubicBezTo>
                    <a:pt x="1536" y="12"/>
                    <a:pt x="1548" y="0"/>
                    <a:pt x="1536" y="0"/>
                  </a:cubicBezTo>
                  <a:close/>
                  <a:moveTo>
                    <a:pt x="790" y="691"/>
                  </a:moveTo>
                  <a:cubicBezTo>
                    <a:pt x="791" y="691"/>
                    <a:pt x="791" y="691"/>
                    <a:pt x="791" y="691"/>
                  </a:cubicBezTo>
                  <a:lnTo>
                    <a:pt x="791" y="691"/>
                  </a:lnTo>
                  <a:cubicBezTo>
                    <a:pt x="790" y="691"/>
                    <a:pt x="788" y="691"/>
                    <a:pt x="786" y="691"/>
                  </a:cubicBezTo>
                  <a:cubicBezTo>
                    <a:pt x="787" y="691"/>
                    <a:pt x="789" y="691"/>
                    <a:pt x="790" y="691"/>
                  </a:cubicBezTo>
                  <a:close/>
                  <a:moveTo>
                    <a:pt x="791" y="691"/>
                  </a:moveTo>
                  <a:cubicBezTo>
                    <a:pt x="791" y="691"/>
                    <a:pt x="791" y="691"/>
                    <a:pt x="791" y="692"/>
                  </a:cubicBezTo>
                  <a:lnTo>
                    <a:pt x="791" y="692"/>
                  </a:lnTo>
                  <a:cubicBezTo>
                    <a:pt x="791" y="691"/>
                    <a:pt x="791" y="691"/>
                    <a:pt x="791" y="691"/>
                  </a:cubicBezTo>
                  <a:close/>
                  <a:moveTo>
                    <a:pt x="782" y="688"/>
                  </a:moveTo>
                  <a:cubicBezTo>
                    <a:pt x="779" y="688"/>
                    <a:pt x="777" y="689"/>
                    <a:pt x="774" y="691"/>
                  </a:cubicBezTo>
                  <a:cubicBezTo>
                    <a:pt x="774" y="691"/>
                    <a:pt x="774" y="703"/>
                    <a:pt x="774" y="703"/>
                  </a:cubicBezTo>
                  <a:cubicBezTo>
                    <a:pt x="774" y="707"/>
                    <a:pt x="773" y="708"/>
                    <a:pt x="771" y="708"/>
                  </a:cubicBezTo>
                  <a:cubicBezTo>
                    <a:pt x="767" y="708"/>
                    <a:pt x="762" y="703"/>
                    <a:pt x="762" y="703"/>
                  </a:cubicBezTo>
                  <a:lnTo>
                    <a:pt x="750" y="703"/>
                  </a:lnTo>
                  <a:cubicBezTo>
                    <a:pt x="741" y="713"/>
                    <a:pt x="754" y="730"/>
                    <a:pt x="766" y="730"/>
                  </a:cubicBezTo>
                  <a:cubicBezTo>
                    <a:pt x="769" y="730"/>
                    <a:pt x="772" y="729"/>
                    <a:pt x="774" y="727"/>
                  </a:cubicBezTo>
                  <a:lnTo>
                    <a:pt x="774" y="727"/>
                  </a:lnTo>
                  <a:cubicBezTo>
                    <a:pt x="774" y="727"/>
                    <a:pt x="766" y="742"/>
                    <a:pt x="770" y="742"/>
                  </a:cubicBezTo>
                  <a:cubicBezTo>
                    <a:pt x="770" y="742"/>
                    <a:pt x="772" y="741"/>
                    <a:pt x="774" y="739"/>
                  </a:cubicBezTo>
                  <a:cubicBezTo>
                    <a:pt x="786" y="739"/>
                    <a:pt x="786" y="727"/>
                    <a:pt x="786" y="727"/>
                  </a:cubicBezTo>
                  <a:cubicBezTo>
                    <a:pt x="798" y="715"/>
                    <a:pt x="798" y="715"/>
                    <a:pt x="786" y="703"/>
                  </a:cubicBezTo>
                  <a:cubicBezTo>
                    <a:pt x="786" y="695"/>
                    <a:pt x="791" y="693"/>
                    <a:pt x="791" y="692"/>
                  </a:cubicBezTo>
                  <a:lnTo>
                    <a:pt x="791" y="692"/>
                  </a:lnTo>
                  <a:cubicBezTo>
                    <a:pt x="793" y="693"/>
                    <a:pt x="795" y="694"/>
                    <a:pt x="796" y="694"/>
                  </a:cubicBezTo>
                  <a:cubicBezTo>
                    <a:pt x="797" y="694"/>
                    <a:pt x="798" y="694"/>
                    <a:pt x="798" y="691"/>
                  </a:cubicBezTo>
                  <a:cubicBezTo>
                    <a:pt x="798" y="691"/>
                    <a:pt x="798" y="691"/>
                    <a:pt x="798" y="691"/>
                  </a:cubicBezTo>
                  <a:lnTo>
                    <a:pt x="798" y="691"/>
                  </a:lnTo>
                  <a:cubicBezTo>
                    <a:pt x="795" y="691"/>
                    <a:pt x="793" y="691"/>
                    <a:pt x="790" y="691"/>
                  </a:cubicBezTo>
                  <a:lnTo>
                    <a:pt x="790" y="691"/>
                  </a:lnTo>
                  <a:cubicBezTo>
                    <a:pt x="788" y="689"/>
                    <a:pt x="785" y="688"/>
                    <a:pt x="782" y="688"/>
                  </a:cubicBezTo>
                  <a:close/>
                  <a:moveTo>
                    <a:pt x="703" y="774"/>
                  </a:moveTo>
                  <a:cubicBezTo>
                    <a:pt x="703" y="779"/>
                    <a:pt x="704" y="783"/>
                    <a:pt x="706" y="786"/>
                  </a:cubicBezTo>
                  <a:lnTo>
                    <a:pt x="715" y="786"/>
                  </a:lnTo>
                  <a:cubicBezTo>
                    <a:pt x="726" y="774"/>
                    <a:pt x="715" y="774"/>
                    <a:pt x="715" y="774"/>
                  </a:cubicBezTo>
                  <a:close/>
                  <a:moveTo>
                    <a:pt x="1667" y="810"/>
                  </a:moveTo>
                  <a:cubicBezTo>
                    <a:pt x="1675" y="810"/>
                    <a:pt x="1672" y="815"/>
                    <a:pt x="1670" y="815"/>
                  </a:cubicBezTo>
                  <a:cubicBezTo>
                    <a:pt x="1668" y="815"/>
                    <a:pt x="1667" y="814"/>
                    <a:pt x="1667" y="810"/>
                  </a:cubicBezTo>
                  <a:close/>
                  <a:moveTo>
                    <a:pt x="478" y="1109"/>
                  </a:moveTo>
                  <a:lnTo>
                    <a:pt x="478" y="1109"/>
                  </a:lnTo>
                  <a:cubicBezTo>
                    <a:pt x="477" y="1112"/>
                    <a:pt x="477" y="1114"/>
                    <a:pt x="477" y="1117"/>
                  </a:cubicBezTo>
                  <a:lnTo>
                    <a:pt x="477" y="1117"/>
                  </a:lnTo>
                  <a:cubicBezTo>
                    <a:pt x="478" y="1114"/>
                    <a:pt x="480" y="1114"/>
                    <a:pt x="481" y="1114"/>
                  </a:cubicBezTo>
                  <a:cubicBezTo>
                    <a:pt x="482" y="1114"/>
                    <a:pt x="482" y="1114"/>
                    <a:pt x="478" y="1109"/>
                  </a:cubicBezTo>
                  <a:close/>
                  <a:moveTo>
                    <a:pt x="477" y="1117"/>
                  </a:moveTo>
                  <a:cubicBezTo>
                    <a:pt x="477" y="1117"/>
                    <a:pt x="476" y="1118"/>
                    <a:pt x="476" y="1120"/>
                  </a:cubicBezTo>
                  <a:cubicBezTo>
                    <a:pt x="476" y="1121"/>
                    <a:pt x="476" y="1122"/>
                    <a:pt x="476" y="1122"/>
                  </a:cubicBezTo>
                  <a:cubicBezTo>
                    <a:pt x="476" y="1122"/>
                    <a:pt x="477" y="1120"/>
                    <a:pt x="477" y="1117"/>
                  </a:cubicBezTo>
                  <a:close/>
                  <a:moveTo>
                    <a:pt x="381" y="1155"/>
                  </a:moveTo>
                  <a:lnTo>
                    <a:pt x="393" y="1167"/>
                  </a:lnTo>
                  <a:cubicBezTo>
                    <a:pt x="393" y="1167"/>
                    <a:pt x="369" y="1155"/>
                    <a:pt x="369" y="1155"/>
                  </a:cubicBezTo>
                  <a:close/>
                  <a:moveTo>
                    <a:pt x="262" y="1263"/>
                  </a:moveTo>
                  <a:cubicBezTo>
                    <a:pt x="263" y="1264"/>
                    <a:pt x="265" y="1264"/>
                    <a:pt x="266" y="1264"/>
                  </a:cubicBezTo>
                  <a:cubicBezTo>
                    <a:pt x="267" y="1264"/>
                    <a:pt x="268" y="1264"/>
                    <a:pt x="268" y="1264"/>
                  </a:cubicBezTo>
                  <a:lnTo>
                    <a:pt x="268" y="1264"/>
                  </a:lnTo>
                  <a:cubicBezTo>
                    <a:pt x="271" y="1266"/>
                    <a:pt x="274" y="1269"/>
                    <a:pt x="274" y="1274"/>
                  </a:cubicBezTo>
                  <a:cubicBezTo>
                    <a:pt x="274" y="1278"/>
                    <a:pt x="273" y="1279"/>
                    <a:pt x="272" y="1279"/>
                  </a:cubicBezTo>
                  <a:cubicBezTo>
                    <a:pt x="268" y="1279"/>
                    <a:pt x="262" y="1271"/>
                    <a:pt x="262" y="1263"/>
                  </a:cubicBezTo>
                  <a:close/>
                  <a:moveTo>
                    <a:pt x="225" y="1316"/>
                  </a:moveTo>
                  <a:cubicBezTo>
                    <a:pt x="226" y="1318"/>
                    <a:pt x="226" y="1320"/>
                    <a:pt x="226" y="1322"/>
                  </a:cubicBezTo>
                  <a:cubicBezTo>
                    <a:pt x="225" y="1324"/>
                    <a:pt x="223" y="1325"/>
                    <a:pt x="221" y="1326"/>
                  </a:cubicBezTo>
                  <a:lnTo>
                    <a:pt x="221" y="1326"/>
                  </a:lnTo>
                  <a:cubicBezTo>
                    <a:pt x="223" y="1322"/>
                    <a:pt x="224" y="1319"/>
                    <a:pt x="225" y="1316"/>
                  </a:cubicBezTo>
                  <a:close/>
                  <a:moveTo>
                    <a:pt x="1274" y="1341"/>
                  </a:moveTo>
                  <a:cubicBezTo>
                    <a:pt x="1274" y="1346"/>
                    <a:pt x="1274" y="1346"/>
                    <a:pt x="1274" y="1346"/>
                  </a:cubicBezTo>
                  <a:cubicBezTo>
                    <a:pt x="1282" y="1346"/>
                    <a:pt x="1280" y="1341"/>
                    <a:pt x="1274" y="1341"/>
                  </a:cubicBezTo>
                  <a:close/>
                  <a:moveTo>
                    <a:pt x="93" y="1519"/>
                  </a:moveTo>
                  <a:cubicBezTo>
                    <a:pt x="94" y="1519"/>
                    <a:pt x="95" y="1521"/>
                    <a:pt x="95" y="1524"/>
                  </a:cubicBezTo>
                  <a:cubicBezTo>
                    <a:pt x="88" y="1524"/>
                    <a:pt x="90" y="1519"/>
                    <a:pt x="93" y="1519"/>
                  </a:cubicBezTo>
                  <a:close/>
                  <a:moveTo>
                    <a:pt x="707" y="1920"/>
                  </a:moveTo>
                  <a:cubicBezTo>
                    <a:pt x="706" y="1920"/>
                    <a:pt x="703" y="1923"/>
                    <a:pt x="703" y="1929"/>
                  </a:cubicBezTo>
                  <a:cubicBezTo>
                    <a:pt x="709" y="1923"/>
                    <a:pt x="709" y="1920"/>
                    <a:pt x="707" y="1920"/>
                  </a:cubicBezTo>
                  <a:close/>
                  <a:moveTo>
                    <a:pt x="703" y="1929"/>
                  </a:moveTo>
                  <a:cubicBezTo>
                    <a:pt x="691" y="1929"/>
                    <a:pt x="703" y="1941"/>
                    <a:pt x="703" y="1941"/>
                  </a:cubicBezTo>
                  <a:lnTo>
                    <a:pt x="703" y="1929"/>
                  </a:lnTo>
                  <a:close/>
                  <a:moveTo>
                    <a:pt x="167" y="1965"/>
                  </a:moveTo>
                  <a:cubicBezTo>
                    <a:pt x="155" y="1965"/>
                    <a:pt x="179" y="1989"/>
                    <a:pt x="179" y="2001"/>
                  </a:cubicBezTo>
                  <a:lnTo>
                    <a:pt x="167" y="1977"/>
                  </a:lnTo>
                  <a:cubicBezTo>
                    <a:pt x="167" y="1977"/>
                    <a:pt x="155" y="1965"/>
                    <a:pt x="167" y="1965"/>
                  </a:cubicBezTo>
                  <a:close/>
                  <a:moveTo>
                    <a:pt x="1762" y="84"/>
                  </a:moveTo>
                  <a:cubicBezTo>
                    <a:pt x="1762" y="84"/>
                    <a:pt x="1762" y="84"/>
                    <a:pt x="1762" y="96"/>
                  </a:cubicBezTo>
                  <a:lnTo>
                    <a:pt x="1750" y="96"/>
                  </a:lnTo>
                  <a:cubicBezTo>
                    <a:pt x="1750" y="103"/>
                    <a:pt x="1750" y="108"/>
                    <a:pt x="1750" y="108"/>
                  </a:cubicBezTo>
                  <a:lnTo>
                    <a:pt x="1774" y="108"/>
                  </a:lnTo>
                  <a:cubicBezTo>
                    <a:pt x="1786" y="108"/>
                    <a:pt x="1786" y="131"/>
                    <a:pt x="1798" y="131"/>
                  </a:cubicBezTo>
                  <a:lnTo>
                    <a:pt x="1798" y="143"/>
                  </a:lnTo>
                  <a:cubicBezTo>
                    <a:pt x="1798" y="143"/>
                    <a:pt x="1822" y="143"/>
                    <a:pt x="1822" y="155"/>
                  </a:cubicBezTo>
                  <a:cubicBezTo>
                    <a:pt x="1822" y="155"/>
                    <a:pt x="1834" y="167"/>
                    <a:pt x="1834" y="167"/>
                  </a:cubicBezTo>
                  <a:cubicBezTo>
                    <a:pt x="1834" y="167"/>
                    <a:pt x="1834" y="179"/>
                    <a:pt x="1834" y="179"/>
                  </a:cubicBezTo>
                  <a:cubicBezTo>
                    <a:pt x="1846" y="179"/>
                    <a:pt x="1858" y="191"/>
                    <a:pt x="1858" y="203"/>
                  </a:cubicBezTo>
                  <a:lnTo>
                    <a:pt x="1881" y="215"/>
                  </a:lnTo>
                  <a:lnTo>
                    <a:pt x="1881" y="227"/>
                  </a:lnTo>
                  <a:cubicBezTo>
                    <a:pt x="1881" y="227"/>
                    <a:pt x="1905" y="239"/>
                    <a:pt x="1881" y="239"/>
                  </a:cubicBezTo>
                  <a:cubicBezTo>
                    <a:pt x="1877" y="243"/>
                    <a:pt x="1877" y="244"/>
                    <a:pt x="1879" y="244"/>
                  </a:cubicBezTo>
                  <a:cubicBezTo>
                    <a:pt x="1883" y="244"/>
                    <a:pt x="1893" y="239"/>
                    <a:pt x="1893" y="239"/>
                  </a:cubicBezTo>
                  <a:cubicBezTo>
                    <a:pt x="1905" y="239"/>
                    <a:pt x="1893" y="251"/>
                    <a:pt x="1893" y="262"/>
                  </a:cubicBezTo>
                  <a:cubicBezTo>
                    <a:pt x="1893" y="262"/>
                    <a:pt x="1893" y="274"/>
                    <a:pt x="1893" y="274"/>
                  </a:cubicBezTo>
                  <a:lnTo>
                    <a:pt x="1893" y="298"/>
                  </a:lnTo>
                  <a:lnTo>
                    <a:pt x="1893" y="322"/>
                  </a:lnTo>
                  <a:lnTo>
                    <a:pt x="1917" y="322"/>
                  </a:lnTo>
                  <a:cubicBezTo>
                    <a:pt x="1917" y="322"/>
                    <a:pt x="1917" y="322"/>
                    <a:pt x="1905" y="334"/>
                  </a:cubicBezTo>
                  <a:cubicBezTo>
                    <a:pt x="1905" y="334"/>
                    <a:pt x="1929" y="370"/>
                    <a:pt x="1905" y="370"/>
                  </a:cubicBezTo>
                  <a:lnTo>
                    <a:pt x="1917" y="370"/>
                  </a:lnTo>
                  <a:cubicBezTo>
                    <a:pt x="1917" y="370"/>
                    <a:pt x="1917" y="381"/>
                    <a:pt x="1917" y="381"/>
                  </a:cubicBezTo>
                  <a:lnTo>
                    <a:pt x="1905" y="381"/>
                  </a:lnTo>
                  <a:cubicBezTo>
                    <a:pt x="1893" y="381"/>
                    <a:pt x="1905" y="393"/>
                    <a:pt x="1905" y="393"/>
                  </a:cubicBezTo>
                  <a:cubicBezTo>
                    <a:pt x="1905" y="405"/>
                    <a:pt x="1893" y="417"/>
                    <a:pt x="1893" y="429"/>
                  </a:cubicBezTo>
                  <a:cubicBezTo>
                    <a:pt x="1893" y="429"/>
                    <a:pt x="1917" y="429"/>
                    <a:pt x="1905" y="441"/>
                  </a:cubicBezTo>
                  <a:cubicBezTo>
                    <a:pt x="1893" y="453"/>
                    <a:pt x="1887" y="453"/>
                    <a:pt x="1884" y="453"/>
                  </a:cubicBezTo>
                  <a:cubicBezTo>
                    <a:pt x="1881" y="453"/>
                    <a:pt x="1881" y="453"/>
                    <a:pt x="1881" y="465"/>
                  </a:cubicBezTo>
                  <a:cubicBezTo>
                    <a:pt x="1881" y="477"/>
                    <a:pt x="1905" y="477"/>
                    <a:pt x="1881" y="477"/>
                  </a:cubicBezTo>
                  <a:cubicBezTo>
                    <a:pt x="1869" y="477"/>
                    <a:pt x="1881" y="489"/>
                    <a:pt x="1881" y="501"/>
                  </a:cubicBezTo>
                  <a:cubicBezTo>
                    <a:pt x="1881" y="501"/>
                    <a:pt x="1881" y="501"/>
                    <a:pt x="1869" y="512"/>
                  </a:cubicBezTo>
                  <a:cubicBezTo>
                    <a:pt x="1869" y="524"/>
                    <a:pt x="1881" y="524"/>
                    <a:pt x="1893" y="524"/>
                  </a:cubicBezTo>
                  <a:cubicBezTo>
                    <a:pt x="1893" y="530"/>
                    <a:pt x="1887" y="530"/>
                    <a:pt x="1881" y="530"/>
                  </a:cubicBezTo>
                  <a:cubicBezTo>
                    <a:pt x="1875" y="530"/>
                    <a:pt x="1869" y="530"/>
                    <a:pt x="1869" y="536"/>
                  </a:cubicBezTo>
                  <a:cubicBezTo>
                    <a:pt x="1873" y="540"/>
                    <a:pt x="1875" y="542"/>
                    <a:pt x="1875" y="542"/>
                  </a:cubicBezTo>
                  <a:cubicBezTo>
                    <a:pt x="1876" y="542"/>
                    <a:pt x="1873" y="536"/>
                    <a:pt x="1881" y="536"/>
                  </a:cubicBezTo>
                  <a:cubicBezTo>
                    <a:pt x="1881" y="536"/>
                    <a:pt x="1881" y="536"/>
                    <a:pt x="1881" y="548"/>
                  </a:cubicBezTo>
                  <a:cubicBezTo>
                    <a:pt x="1873" y="548"/>
                    <a:pt x="1871" y="543"/>
                    <a:pt x="1866" y="543"/>
                  </a:cubicBezTo>
                  <a:cubicBezTo>
                    <a:pt x="1864" y="543"/>
                    <a:pt x="1862" y="544"/>
                    <a:pt x="1858" y="548"/>
                  </a:cubicBezTo>
                  <a:cubicBezTo>
                    <a:pt x="1846" y="560"/>
                    <a:pt x="1846" y="572"/>
                    <a:pt x="1834" y="584"/>
                  </a:cubicBezTo>
                  <a:lnTo>
                    <a:pt x="1834" y="596"/>
                  </a:lnTo>
                  <a:cubicBezTo>
                    <a:pt x="1834" y="600"/>
                    <a:pt x="1832" y="601"/>
                    <a:pt x="1831" y="601"/>
                  </a:cubicBezTo>
                  <a:cubicBezTo>
                    <a:pt x="1827" y="601"/>
                    <a:pt x="1822" y="596"/>
                    <a:pt x="1822" y="596"/>
                  </a:cubicBezTo>
                  <a:lnTo>
                    <a:pt x="1822" y="596"/>
                  </a:lnTo>
                  <a:cubicBezTo>
                    <a:pt x="1822" y="596"/>
                    <a:pt x="1834" y="620"/>
                    <a:pt x="1822" y="620"/>
                  </a:cubicBezTo>
                  <a:cubicBezTo>
                    <a:pt x="1821" y="618"/>
                    <a:pt x="1819" y="618"/>
                    <a:pt x="1818" y="618"/>
                  </a:cubicBezTo>
                  <a:cubicBezTo>
                    <a:pt x="1810" y="618"/>
                    <a:pt x="1809" y="655"/>
                    <a:pt x="1798" y="655"/>
                  </a:cubicBezTo>
                  <a:lnTo>
                    <a:pt x="1798" y="679"/>
                  </a:lnTo>
                  <a:lnTo>
                    <a:pt x="1762" y="679"/>
                  </a:lnTo>
                  <a:cubicBezTo>
                    <a:pt x="1750" y="679"/>
                    <a:pt x="1762" y="691"/>
                    <a:pt x="1762" y="703"/>
                  </a:cubicBezTo>
                  <a:cubicBezTo>
                    <a:pt x="1750" y="703"/>
                    <a:pt x="1750" y="679"/>
                    <a:pt x="1739" y="679"/>
                  </a:cubicBezTo>
                  <a:cubicBezTo>
                    <a:pt x="1739" y="691"/>
                    <a:pt x="1739" y="703"/>
                    <a:pt x="1739" y="703"/>
                  </a:cubicBezTo>
                  <a:cubicBezTo>
                    <a:pt x="1739" y="703"/>
                    <a:pt x="1750" y="703"/>
                    <a:pt x="1739" y="715"/>
                  </a:cubicBezTo>
                  <a:cubicBezTo>
                    <a:pt x="1727" y="715"/>
                    <a:pt x="1727" y="703"/>
                    <a:pt x="1715" y="703"/>
                  </a:cubicBezTo>
                  <a:cubicBezTo>
                    <a:pt x="1715" y="715"/>
                    <a:pt x="1715" y="715"/>
                    <a:pt x="1715" y="715"/>
                  </a:cubicBezTo>
                  <a:cubicBezTo>
                    <a:pt x="1715" y="727"/>
                    <a:pt x="1715" y="727"/>
                    <a:pt x="1715" y="739"/>
                  </a:cubicBezTo>
                  <a:lnTo>
                    <a:pt x="1703" y="739"/>
                  </a:lnTo>
                  <a:cubicBezTo>
                    <a:pt x="1703" y="751"/>
                    <a:pt x="1691" y="751"/>
                    <a:pt x="1703" y="762"/>
                  </a:cubicBezTo>
                  <a:cubicBezTo>
                    <a:pt x="1715" y="762"/>
                    <a:pt x="1667" y="786"/>
                    <a:pt x="1655" y="786"/>
                  </a:cubicBezTo>
                  <a:cubicBezTo>
                    <a:pt x="1655" y="798"/>
                    <a:pt x="1655" y="798"/>
                    <a:pt x="1667" y="810"/>
                  </a:cubicBezTo>
                  <a:cubicBezTo>
                    <a:pt x="1667" y="810"/>
                    <a:pt x="1631" y="810"/>
                    <a:pt x="1631" y="822"/>
                  </a:cubicBezTo>
                  <a:cubicBezTo>
                    <a:pt x="1619" y="822"/>
                    <a:pt x="1619" y="834"/>
                    <a:pt x="1619" y="846"/>
                  </a:cubicBezTo>
                  <a:cubicBezTo>
                    <a:pt x="1631" y="846"/>
                    <a:pt x="1631" y="858"/>
                    <a:pt x="1619" y="870"/>
                  </a:cubicBezTo>
                  <a:cubicBezTo>
                    <a:pt x="1628" y="861"/>
                    <a:pt x="1624" y="853"/>
                    <a:pt x="1622" y="853"/>
                  </a:cubicBezTo>
                  <a:lnTo>
                    <a:pt x="1622" y="853"/>
                  </a:lnTo>
                  <a:cubicBezTo>
                    <a:pt x="1620" y="853"/>
                    <a:pt x="1619" y="854"/>
                    <a:pt x="1619" y="858"/>
                  </a:cubicBezTo>
                  <a:lnTo>
                    <a:pt x="1596" y="882"/>
                  </a:lnTo>
                  <a:cubicBezTo>
                    <a:pt x="1584" y="882"/>
                    <a:pt x="1584" y="893"/>
                    <a:pt x="1596" y="905"/>
                  </a:cubicBezTo>
                  <a:cubicBezTo>
                    <a:pt x="1584" y="905"/>
                    <a:pt x="1584" y="893"/>
                    <a:pt x="1584" y="893"/>
                  </a:cubicBezTo>
                  <a:lnTo>
                    <a:pt x="1572" y="893"/>
                  </a:lnTo>
                  <a:cubicBezTo>
                    <a:pt x="1584" y="893"/>
                    <a:pt x="1572" y="893"/>
                    <a:pt x="1572" y="905"/>
                  </a:cubicBezTo>
                  <a:lnTo>
                    <a:pt x="1572" y="917"/>
                  </a:lnTo>
                  <a:cubicBezTo>
                    <a:pt x="1572" y="921"/>
                    <a:pt x="1570" y="923"/>
                    <a:pt x="1569" y="923"/>
                  </a:cubicBezTo>
                  <a:cubicBezTo>
                    <a:pt x="1565" y="923"/>
                    <a:pt x="1560" y="917"/>
                    <a:pt x="1560" y="917"/>
                  </a:cubicBezTo>
                  <a:lnTo>
                    <a:pt x="1548" y="917"/>
                  </a:lnTo>
                  <a:cubicBezTo>
                    <a:pt x="1548" y="917"/>
                    <a:pt x="1548" y="929"/>
                    <a:pt x="1548" y="929"/>
                  </a:cubicBezTo>
                  <a:lnTo>
                    <a:pt x="1548" y="941"/>
                  </a:lnTo>
                  <a:lnTo>
                    <a:pt x="1548" y="953"/>
                  </a:lnTo>
                  <a:lnTo>
                    <a:pt x="1548" y="965"/>
                  </a:lnTo>
                  <a:cubicBezTo>
                    <a:pt x="1548" y="977"/>
                    <a:pt x="1548" y="977"/>
                    <a:pt x="1536" y="977"/>
                  </a:cubicBezTo>
                  <a:cubicBezTo>
                    <a:pt x="1528" y="977"/>
                    <a:pt x="1531" y="971"/>
                    <a:pt x="1530" y="971"/>
                  </a:cubicBezTo>
                  <a:lnTo>
                    <a:pt x="1530" y="971"/>
                  </a:lnTo>
                  <a:cubicBezTo>
                    <a:pt x="1529" y="971"/>
                    <a:pt x="1528" y="973"/>
                    <a:pt x="1524" y="977"/>
                  </a:cubicBezTo>
                  <a:cubicBezTo>
                    <a:pt x="1512" y="977"/>
                    <a:pt x="1512" y="989"/>
                    <a:pt x="1500" y="989"/>
                  </a:cubicBezTo>
                  <a:lnTo>
                    <a:pt x="1500" y="1001"/>
                  </a:lnTo>
                  <a:lnTo>
                    <a:pt x="1500" y="1013"/>
                  </a:lnTo>
                  <a:lnTo>
                    <a:pt x="1488" y="1013"/>
                  </a:lnTo>
                  <a:cubicBezTo>
                    <a:pt x="1500" y="1024"/>
                    <a:pt x="1477" y="1036"/>
                    <a:pt x="1465" y="1036"/>
                  </a:cubicBezTo>
                  <a:cubicBezTo>
                    <a:pt x="1453" y="1048"/>
                    <a:pt x="1453" y="1048"/>
                    <a:pt x="1441" y="1048"/>
                  </a:cubicBezTo>
                  <a:cubicBezTo>
                    <a:pt x="1441" y="1048"/>
                    <a:pt x="1429" y="1072"/>
                    <a:pt x="1417" y="1072"/>
                  </a:cubicBezTo>
                  <a:cubicBezTo>
                    <a:pt x="1417" y="1077"/>
                    <a:pt x="1417" y="1084"/>
                    <a:pt x="1417" y="1084"/>
                  </a:cubicBezTo>
                  <a:lnTo>
                    <a:pt x="1417" y="1108"/>
                  </a:lnTo>
                  <a:lnTo>
                    <a:pt x="1405" y="1096"/>
                  </a:lnTo>
                  <a:cubicBezTo>
                    <a:pt x="1393" y="1096"/>
                    <a:pt x="1393" y="1096"/>
                    <a:pt x="1393" y="1108"/>
                  </a:cubicBezTo>
                  <a:cubicBezTo>
                    <a:pt x="1393" y="1108"/>
                    <a:pt x="1393" y="1120"/>
                    <a:pt x="1393" y="1120"/>
                  </a:cubicBezTo>
                  <a:lnTo>
                    <a:pt x="1381" y="1120"/>
                  </a:lnTo>
                  <a:cubicBezTo>
                    <a:pt x="1369" y="1120"/>
                    <a:pt x="1393" y="1143"/>
                    <a:pt x="1381" y="1143"/>
                  </a:cubicBezTo>
                  <a:cubicBezTo>
                    <a:pt x="1379" y="1146"/>
                    <a:pt x="1377" y="1147"/>
                    <a:pt x="1375" y="1147"/>
                  </a:cubicBezTo>
                  <a:cubicBezTo>
                    <a:pt x="1371" y="1147"/>
                    <a:pt x="1368" y="1140"/>
                    <a:pt x="1364" y="1140"/>
                  </a:cubicBezTo>
                  <a:cubicBezTo>
                    <a:pt x="1362" y="1140"/>
                    <a:pt x="1360" y="1141"/>
                    <a:pt x="1358" y="1143"/>
                  </a:cubicBezTo>
                  <a:cubicBezTo>
                    <a:pt x="1346" y="1143"/>
                    <a:pt x="1346" y="1167"/>
                    <a:pt x="1346" y="1179"/>
                  </a:cubicBezTo>
                  <a:cubicBezTo>
                    <a:pt x="1346" y="1186"/>
                    <a:pt x="1342" y="1193"/>
                    <a:pt x="1338" y="1193"/>
                  </a:cubicBezTo>
                  <a:cubicBezTo>
                    <a:pt x="1336" y="1193"/>
                    <a:pt x="1334" y="1189"/>
                    <a:pt x="1334" y="1179"/>
                  </a:cubicBezTo>
                  <a:cubicBezTo>
                    <a:pt x="1334" y="1179"/>
                    <a:pt x="1322" y="1191"/>
                    <a:pt x="1334" y="1191"/>
                  </a:cubicBezTo>
                  <a:lnTo>
                    <a:pt x="1322" y="1191"/>
                  </a:lnTo>
                  <a:cubicBezTo>
                    <a:pt x="1322" y="1191"/>
                    <a:pt x="1322" y="1191"/>
                    <a:pt x="1322" y="1203"/>
                  </a:cubicBezTo>
                  <a:cubicBezTo>
                    <a:pt x="1322" y="1203"/>
                    <a:pt x="1322" y="1215"/>
                    <a:pt x="1322" y="1215"/>
                  </a:cubicBezTo>
                  <a:cubicBezTo>
                    <a:pt x="1322" y="1209"/>
                    <a:pt x="1319" y="1206"/>
                    <a:pt x="1316" y="1206"/>
                  </a:cubicBezTo>
                  <a:cubicBezTo>
                    <a:pt x="1313" y="1206"/>
                    <a:pt x="1310" y="1209"/>
                    <a:pt x="1310" y="1215"/>
                  </a:cubicBezTo>
                  <a:cubicBezTo>
                    <a:pt x="1298" y="1227"/>
                    <a:pt x="1298" y="1239"/>
                    <a:pt x="1310" y="1239"/>
                  </a:cubicBezTo>
                  <a:lnTo>
                    <a:pt x="1298" y="1239"/>
                  </a:lnTo>
                  <a:cubicBezTo>
                    <a:pt x="1292" y="1233"/>
                    <a:pt x="1289" y="1230"/>
                    <a:pt x="1288" y="1230"/>
                  </a:cubicBezTo>
                  <a:cubicBezTo>
                    <a:pt x="1286" y="1230"/>
                    <a:pt x="1286" y="1233"/>
                    <a:pt x="1286" y="1239"/>
                  </a:cubicBezTo>
                  <a:cubicBezTo>
                    <a:pt x="1286" y="1239"/>
                    <a:pt x="1286" y="1254"/>
                    <a:pt x="1280" y="1254"/>
                  </a:cubicBezTo>
                  <a:cubicBezTo>
                    <a:pt x="1278" y="1254"/>
                    <a:pt x="1277" y="1253"/>
                    <a:pt x="1274" y="1251"/>
                  </a:cubicBezTo>
                  <a:cubicBezTo>
                    <a:pt x="1269" y="1248"/>
                    <a:pt x="1267" y="1247"/>
                    <a:pt x="1265" y="1247"/>
                  </a:cubicBezTo>
                  <a:lnTo>
                    <a:pt x="1265" y="1247"/>
                  </a:lnTo>
                  <a:cubicBezTo>
                    <a:pt x="1258" y="1247"/>
                    <a:pt x="1272" y="1263"/>
                    <a:pt x="1262" y="1263"/>
                  </a:cubicBezTo>
                  <a:cubicBezTo>
                    <a:pt x="1262" y="1267"/>
                    <a:pt x="1261" y="1268"/>
                    <a:pt x="1259" y="1268"/>
                  </a:cubicBezTo>
                  <a:cubicBezTo>
                    <a:pt x="1256" y="1268"/>
                    <a:pt x="1250" y="1263"/>
                    <a:pt x="1250" y="1263"/>
                  </a:cubicBezTo>
                  <a:lnTo>
                    <a:pt x="1250" y="1286"/>
                  </a:lnTo>
                  <a:cubicBezTo>
                    <a:pt x="1242" y="1286"/>
                    <a:pt x="1245" y="1281"/>
                    <a:pt x="1241" y="1281"/>
                  </a:cubicBezTo>
                  <a:cubicBezTo>
                    <a:pt x="1238" y="1281"/>
                    <a:pt x="1234" y="1282"/>
                    <a:pt x="1227" y="1286"/>
                  </a:cubicBezTo>
                  <a:cubicBezTo>
                    <a:pt x="1215" y="1286"/>
                    <a:pt x="1215" y="1286"/>
                    <a:pt x="1227" y="1298"/>
                  </a:cubicBezTo>
                  <a:cubicBezTo>
                    <a:pt x="1227" y="1304"/>
                    <a:pt x="1227" y="1304"/>
                    <a:pt x="1225" y="1304"/>
                  </a:cubicBezTo>
                  <a:cubicBezTo>
                    <a:pt x="1224" y="1304"/>
                    <a:pt x="1221" y="1304"/>
                    <a:pt x="1215" y="1310"/>
                  </a:cubicBezTo>
                  <a:cubicBezTo>
                    <a:pt x="1215" y="1310"/>
                    <a:pt x="1215" y="1322"/>
                    <a:pt x="1215" y="1322"/>
                  </a:cubicBezTo>
                  <a:lnTo>
                    <a:pt x="1203" y="1322"/>
                  </a:lnTo>
                  <a:cubicBezTo>
                    <a:pt x="1203" y="1322"/>
                    <a:pt x="1203" y="1322"/>
                    <a:pt x="1203" y="1334"/>
                  </a:cubicBezTo>
                  <a:lnTo>
                    <a:pt x="1203" y="1346"/>
                  </a:lnTo>
                  <a:lnTo>
                    <a:pt x="1203" y="1358"/>
                  </a:lnTo>
                  <a:lnTo>
                    <a:pt x="1191" y="1346"/>
                  </a:lnTo>
                  <a:cubicBezTo>
                    <a:pt x="1191" y="1346"/>
                    <a:pt x="1191" y="1358"/>
                    <a:pt x="1179" y="1358"/>
                  </a:cubicBezTo>
                  <a:cubicBezTo>
                    <a:pt x="1179" y="1362"/>
                    <a:pt x="1179" y="1363"/>
                    <a:pt x="1178" y="1363"/>
                  </a:cubicBezTo>
                  <a:cubicBezTo>
                    <a:pt x="1178" y="1363"/>
                    <a:pt x="1175" y="1358"/>
                    <a:pt x="1167" y="1358"/>
                  </a:cubicBezTo>
                  <a:cubicBezTo>
                    <a:pt x="1143" y="1382"/>
                    <a:pt x="1131" y="1394"/>
                    <a:pt x="1119" y="1405"/>
                  </a:cubicBezTo>
                  <a:lnTo>
                    <a:pt x="1107" y="1405"/>
                  </a:lnTo>
                  <a:lnTo>
                    <a:pt x="1107" y="1417"/>
                  </a:lnTo>
                  <a:lnTo>
                    <a:pt x="1084" y="1453"/>
                  </a:lnTo>
                  <a:cubicBezTo>
                    <a:pt x="1072" y="1465"/>
                    <a:pt x="1060" y="1477"/>
                    <a:pt x="1060" y="1489"/>
                  </a:cubicBezTo>
                  <a:lnTo>
                    <a:pt x="1060" y="1513"/>
                  </a:lnTo>
                  <a:cubicBezTo>
                    <a:pt x="1048" y="1524"/>
                    <a:pt x="1048" y="1536"/>
                    <a:pt x="1036" y="1536"/>
                  </a:cubicBezTo>
                  <a:cubicBezTo>
                    <a:pt x="1036" y="1536"/>
                    <a:pt x="1024" y="1548"/>
                    <a:pt x="1024" y="1548"/>
                  </a:cubicBezTo>
                  <a:cubicBezTo>
                    <a:pt x="1024" y="1560"/>
                    <a:pt x="1036" y="1560"/>
                    <a:pt x="1048" y="1572"/>
                  </a:cubicBezTo>
                  <a:lnTo>
                    <a:pt x="1000" y="1572"/>
                  </a:lnTo>
                  <a:cubicBezTo>
                    <a:pt x="1000" y="1584"/>
                    <a:pt x="988" y="1596"/>
                    <a:pt x="988" y="1596"/>
                  </a:cubicBezTo>
                  <a:lnTo>
                    <a:pt x="988" y="1608"/>
                  </a:lnTo>
                  <a:cubicBezTo>
                    <a:pt x="988" y="1620"/>
                    <a:pt x="965" y="1620"/>
                    <a:pt x="953" y="1632"/>
                  </a:cubicBezTo>
                  <a:cubicBezTo>
                    <a:pt x="953" y="1632"/>
                    <a:pt x="953" y="1644"/>
                    <a:pt x="953" y="1644"/>
                  </a:cubicBezTo>
                  <a:cubicBezTo>
                    <a:pt x="953" y="1648"/>
                    <a:pt x="953" y="1649"/>
                    <a:pt x="952" y="1649"/>
                  </a:cubicBezTo>
                  <a:cubicBezTo>
                    <a:pt x="951" y="1649"/>
                    <a:pt x="949" y="1644"/>
                    <a:pt x="941" y="1644"/>
                  </a:cubicBezTo>
                  <a:cubicBezTo>
                    <a:pt x="941" y="1644"/>
                    <a:pt x="941" y="1667"/>
                    <a:pt x="941" y="1667"/>
                  </a:cubicBezTo>
                  <a:lnTo>
                    <a:pt x="929" y="1667"/>
                  </a:lnTo>
                  <a:cubicBezTo>
                    <a:pt x="917" y="1667"/>
                    <a:pt x="917" y="1679"/>
                    <a:pt x="905" y="1679"/>
                  </a:cubicBezTo>
                  <a:cubicBezTo>
                    <a:pt x="905" y="1689"/>
                    <a:pt x="897" y="1706"/>
                    <a:pt x="888" y="1706"/>
                  </a:cubicBezTo>
                  <a:cubicBezTo>
                    <a:pt x="886" y="1706"/>
                    <a:pt x="884" y="1705"/>
                    <a:pt x="881" y="1703"/>
                  </a:cubicBezTo>
                  <a:cubicBezTo>
                    <a:pt x="881" y="1701"/>
                    <a:pt x="881" y="1700"/>
                    <a:pt x="881" y="1700"/>
                  </a:cubicBezTo>
                  <a:cubicBezTo>
                    <a:pt x="881" y="1700"/>
                    <a:pt x="879" y="1715"/>
                    <a:pt x="869" y="1715"/>
                  </a:cubicBezTo>
                  <a:cubicBezTo>
                    <a:pt x="869" y="1727"/>
                    <a:pt x="846" y="1751"/>
                    <a:pt x="834" y="1775"/>
                  </a:cubicBezTo>
                  <a:cubicBezTo>
                    <a:pt x="834" y="1775"/>
                    <a:pt x="834" y="1786"/>
                    <a:pt x="834" y="1798"/>
                  </a:cubicBezTo>
                  <a:cubicBezTo>
                    <a:pt x="834" y="1798"/>
                    <a:pt x="834" y="1786"/>
                    <a:pt x="822" y="1786"/>
                  </a:cubicBezTo>
                  <a:cubicBezTo>
                    <a:pt x="810" y="1798"/>
                    <a:pt x="810" y="1798"/>
                    <a:pt x="798" y="1810"/>
                  </a:cubicBezTo>
                  <a:lnTo>
                    <a:pt x="786" y="1834"/>
                  </a:lnTo>
                  <a:cubicBezTo>
                    <a:pt x="786" y="1834"/>
                    <a:pt x="798" y="1846"/>
                    <a:pt x="810" y="1858"/>
                  </a:cubicBezTo>
                  <a:cubicBezTo>
                    <a:pt x="810" y="1862"/>
                    <a:pt x="807" y="1863"/>
                    <a:pt x="804" y="1863"/>
                  </a:cubicBezTo>
                  <a:cubicBezTo>
                    <a:pt x="797" y="1863"/>
                    <a:pt x="786" y="1858"/>
                    <a:pt x="786" y="1858"/>
                  </a:cubicBezTo>
                  <a:cubicBezTo>
                    <a:pt x="786" y="1852"/>
                    <a:pt x="783" y="1849"/>
                    <a:pt x="780" y="1849"/>
                  </a:cubicBezTo>
                  <a:cubicBezTo>
                    <a:pt x="777" y="1849"/>
                    <a:pt x="774" y="1852"/>
                    <a:pt x="774" y="1858"/>
                  </a:cubicBezTo>
                  <a:cubicBezTo>
                    <a:pt x="768" y="1864"/>
                    <a:pt x="765" y="1864"/>
                    <a:pt x="764" y="1864"/>
                  </a:cubicBezTo>
                  <a:cubicBezTo>
                    <a:pt x="762" y="1864"/>
                    <a:pt x="762" y="1864"/>
                    <a:pt x="762" y="1870"/>
                  </a:cubicBezTo>
                  <a:cubicBezTo>
                    <a:pt x="762" y="1874"/>
                    <a:pt x="760" y="1875"/>
                    <a:pt x="756" y="1875"/>
                  </a:cubicBezTo>
                  <a:cubicBezTo>
                    <a:pt x="749" y="1875"/>
                    <a:pt x="738" y="1870"/>
                    <a:pt x="738" y="1870"/>
                  </a:cubicBezTo>
                  <a:cubicBezTo>
                    <a:pt x="726" y="1870"/>
                    <a:pt x="738" y="1882"/>
                    <a:pt x="738" y="1894"/>
                  </a:cubicBezTo>
                  <a:cubicBezTo>
                    <a:pt x="726" y="1894"/>
                    <a:pt x="726" y="1905"/>
                    <a:pt x="726" y="1917"/>
                  </a:cubicBezTo>
                  <a:lnTo>
                    <a:pt x="726" y="1953"/>
                  </a:lnTo>
                  <a:lnTo>
                    <a:pt x="715" y="1953"/>
                  </a:lnTo>
                  <a:cubicBezTo>
                    <a:pt x="703" y="1953"/>
                    <a:pt x="715" y="1965"/>
                    <a:pt x="703" y="1965"/>
                  </a:cubicBezTo>
                  <a:lnTo>
                    <a:pt x="691" y="1977"/>
                  </a:lnTo>
                  <a:cubicBezTo>
                    <a:pt x="679" y="1977"/>
                    <a:pt x="691" y="1989"/>
                    <a:pt x="691" y="1989"/>
                  </a:cubicBezTo>
                  <a:cubicBezTo>
                    <a:pt x="691" y="2001"/>
                    <a:pt x="691" y="2001"/>
                    <a:pt x="691" y="2001"/>
                  </a:cubicBezTo>
                  <a:cubicBezTo>
                    <a:pt x="691" y="1989"/>
                    <a:pt x="679" y="1989"/>
                    <a:pt x="667" y="1989"/>
                  </a:cubicBezTo>
                  <a:lnTo>
                    <a:pt x="619" y="2025"/>
                  </a:lnTo>
                  <a:cubicBezTo>
                    <a:pt x="619" y="2025"/>
                    <a:pt x="596" y="2025"/>
                    <a:pt x="607" y="2036"/>
                  </a:cubicBezTo>
                  <a:lnTo>
                    <a:pt x="596" y="2036"/>
                  </a:lnTo>
                  <a:cubicBezTo>
                    <a:pt x="596" y="2025"/>
                    <a:pt x="584" y="2025"/>
                    <a:pt x="584" y="2025"/>
                  </a:cubicBezTo>
                  <a:cubicBezTo>
                    <a:pt x="584" y="2029"/>
                    <a:pt x="582" y="2033"/>
                    <a:pt x="581" y="2037"/>
                  </a:cubicBezTo>
                  <a:lnTo>
                    <a:pt x="581" y="2037"/>
                  </a:lnTo>
                  <a:cubicBezTo>
                    <a:pt x="582" y="2036"/>
                    <a:pt x="584" y="2036"/>
                    <a:pt x="584" y="2036"/>
                  </a:cubicBezTo>
                  <a:lnTo>
                    <a:pt x="584" y="2036"/>
                  </a:lnTo>
                  <a:cubicBezTo>
                    <a:pt x="580" y="2040"/>
                    <a:pt x="579" y="2041"/>
                    <a:pt x="578" y="2041"/>
                  </a:cubicBezTo>
                  <a:cubicBezTo>
                    <a:pt x="578" y="2041"/>
                    <a:pt x="579" y="2039"/>
                    <a:pt x="581" y="2037"/>
                  </a:cubicBezTo>
                  <a:lnTo>
                    <a:pt x="581" y="2037"/>
                  </a:lnTo>
                  <a:cubicBezTo>
                    <a:pt x="574" y="2037"/>
                    <a:pt x="560" y="2039"/>
                    <a:pt x="560" y="2048"/>
                  </a:cubicBezTo>
                  <a:lnTo>
                    <a:pt x="548" y="2048"/>
                  </a:lnTo>
                  <a:cubicBezTo>
                    <a:pt x="536" y="2048"/>
                    <a:pt x="548" y="2060"/>
                    <a:pt x="536" y="2060"/>
                  </a:cubicBezTo>
                  <a:cubicBezTo>
                    <a:pt x="530" y="2054"/>
                    <a:pt x="527" y="2051"/>
                    <a:pt x="524" y="2051"/>
                  </a:cubicBezTo>
                  <a:cubicBezTo>
                    <a:pt x="521" y="2051"/>
                    <a:pt x="518" y="2054"/>
                    <a:pt x="512" y="2060"/>
                  </a:cubicBezTo>
                  <a:lnTo>
                    <a:pt x="488" y="2060"/>
                  </a:lnTo>
                  <a:lnTo>
                    <a:pt x="488" y="2072"/>
                  </a:lnTo>
                  <a:cubicBezTo>
                    <a:pt x="488" y="2079"/>
                    <a:pt x="497" y="2091"/>
                    <a:pt x="501" y="2091"/>
                  </a:cubicBezTo>
                  <a:cubicBezTo>
                    <a:pt x="504" y="2091"/>
                    <a:pt x="505" y="2086"/>
                    <a:pt x="500" y="2072"/>
                  </a:cubicBezTo>
                  <a:lnTo>
                    <a:pt x="500" y="2072"/>
                  </a:lnTo>
                  <a:cubicBezTo>
                    <a:pt x="500" y="2072"/>
                    <a:pt x="536" y="2072"/>
                    <a:pt x="536" y="2084"/>
                  </a:cubicBezTo>
                  <a:cubicBezTo>
                    <a:pt x="540" y="2088"/>
                    <a:pt x="541" y="2089"/>
                    <a:pt x="542" y="2089"/>
                  </a:cubicBezTo>
                  <a:cubicBezTo>
                    <a:pt x="543" y="2089"/>
                    <a:pt x="540" y="2084"/>
                    <a:pt x="548" y="2084"/>
                  </a:cubicBezTo>
                  <a:lnTo>
                    <a:pt x="560" y="2084"/>
                  </a:lnTo>
                  <a:cubicBezTo>
                    <a:pt x="584" y="2072"/>
                    <a:pt x="607" y="2060"/>
                    <a:pt x="631" y="2060"/>
                  </a:cubicBezTo>
                  <a:cubicBezTo>
                    <a:pt x="655" y="2060"/>
                    <a:pt x="691" y="2048"/>
                    <a:pt x="679" y="2025"/>
                  </a:cubicBezTo>
                  <a:lnTo>
                    <a:pt x="679" y="2013"/>
                  </a:lnTo>
                  <a:cubicBezTo>
                    <a:pt x="679" y="2013"/>
                    <a:pt x="679" y="2013"/>
                    <a:pt x="691" y="2025"/>
                  </a:cubicBezTo>
                  <a:lnTo>
                    <a:pt x="715" y="2048"/>
                  </a:lnTo>
                  <a:lnTo>
                    <a:pt x="715" y="2036"/>
                  </a:lnTo>
                  <a:lnTo>
                    <a:pt x="726" y="2036"/>
                  </a:lnTo>
                  <a:cubicBezTo>
                    <a:pt x="726" y="2036"/>
                    <a:pt x="732" y="2031"/>
                    <a:pt x="735" y="2031"/>
                  </a:cubicBezTo>
                  <a:cubicBezTo>
                    <a:pt x="737" y="2031"/>
                    <a:pt x="738" y="2032"/>
                    <a:pt x="738" y="2036"/>
                  </a:cubicBezTo>
                  <a:cubicBezTo>
                    <a:pt x="750" y="2036"/>
                    <a:pt x="750" y="2025"/>
                    <a:pt x="738" y="2013"/>
                  </a:cubicBezTo>
                  <a:cubicBezTo>
                    <a:pt x="726" y="2001"/>
                    <a:pt x="726" y="1989"/>
                    <a:pt x="738" y="1989"/>
                  </a:cubicBezTo>
                  <a:cubicBezTo>
                    <a:pt x="750" y="2001"/>
                    <a:pt x="750" y="2001"/>
                    <a:pt x="762" y="2001"/>
                  </a:cubicBezTo>
                  <a:cubicBezTo>
                    <a:pt x="762" y="2001"/>
                    <a:pt x="762" y="2001"/>
                    <a:pt x="762" y="1989"/>
                  </a:cubicBezTo>
                  <a:cubicBezTo>
                    <a:pt x="756" y="1983"/>
                    <a:pt x="756" y="1983"/>
                    <a:pt x="758" y="1983"/>
                  </a:cubicBezTo>
                  <a:cubicBezTo>
                    <a:pt x="759" y="1983"/>
                    <a:pt x="762" y="1983"/>
                    <a:pt x="762" y="1977"/>
                  </a:cubicBezTo>
                  <a:cubicBezTo>
                    <a:pt x="762" y="1977"/>
                    <a:pt x="762" y="1953"/>
                    <a:pt x="774" y="1953"/>
                  </a:cubicBezTo>
                  <a:cubicBezTo>
                    <a:pt x="791" y="1953"/>
                    <a:pt x="784" y="1942"/>
                    <a:pt x="779" y="1934"/>
                  </a:cubicBezTo>
                  <a:lnTo>
                    <a:pt x="779" y="1934"/>
                  </a:lnTo>
                  <a:cubicBezTo>
                    <a:pt x="783" y="1934"/>
                    <a:pt x="791" y="1929"/>
                    <a:pt x="798" y="1929"/>
                  </a:cubicBezTo>
                  <a:cubicBezTo>
                    <a:pt x="798" y="1929"/>
                    <a:pt x="798" y="1929"/>
                    <a:pt x="798" y="1917"/>
                  </a:cubicBezTo>
                  <a:lnTo>
                    <a:pt x="810" y="1929"/>
                  </a:lnTo>
                  <a:lnTo>
                    <a:pt x="810" y="1905"/>
                  </a:lnTo>
                  <a:cubicBezTo>
                    <a:pt x="822" y="1905"/>
                    <a:pt x="822" y="1905"/>
                    <a:pt x="822" y="1894"/>
                  </a:cubicBezTo>
                  <a:lnTo>
                    <a:pt x="834" y="1894"/>
                  </a:lnTo>
                  <a:lnTo>
                    <a:pt x="834" y="1882"/>
                  </a:lnTo>
                  <a:cubicBezTo>
                    <a:pt x="834" y="1870"/>
                    <a:pt x="846" y="1870"/>
                    <a:pt x="857" y="1870"/>
                  </a:cubicBezTo>
                  <a:cubicBezTo>
                    <a:pt x="857" y="1870"/>
                    <a:pt x="869" y="1858"/>
                    <a:pt x="869" y="1858"/>
                  </a:cubicBezTo>
                  <a:cubicBezTo>
                    <a:pt x="869" y="1846"/>
                    <a:pt x="857" y="1846"/>
                    <a:pt x="869" y="1846"/>
                  </a:cubicBezTo>
                  <a:cubicBezTo>
                    <a:pt x="881" y="1846"/>
                    <a:pt x="893" y="1846"/>
                    <a:pt x="869" y="1834"/>
                  </a:cubicBezTo>
                  <a:cubicBezTo>
                    <a:pt x="846" y="1822"/>
                    <a:pt x="869" y="1822"/>
                    <a:pt x="869" y="1822"/>
                  </a:cubicBezTo>
                  <a:lnTo>
                    <a:pt x="881" y="1822"/>
                  </a:lnTo>
                  <a:cubicBezTo>
                    <a:pt x="881" y="1822"/>
                    <a:pt x="881" y="1798"/>
                    <a:pt x="881" y="1798"/>
                  </a:cubicBezTo>
                  <a:cubicBezTo>
                    <a:pt x="881" y="1786"/>
                    <a:pt x="893" y="1786"/>
                    <a:pt x="905" y="1786"/>
                  </a:cubicBezTo>
                  <a:lnTo>
                    <a:pt x="917" y="1786"/>
                  </a:lnTo>
                  <a:cubicBezTo>
                    <a:pt x="917" y="1775"/>
                    <a:pt x="929" y="1775"/>
                    <a:pt x="929" y="1763"/>
                  </a:cubicBezTo>
                  <a:lnTo>
                    <a:pt x="929" y="1751"/>
                  </a:lnTo>
                  <a:cubicBezTo>
                    <a:pt x="929" y="1751"/>
                    <a:pt x="941" y="1751"/>
                    <a:pt x="953" y="1739"/>
                  </a:cubicBezTo>
                  <a:cubicBezTo>
                    <a:pt x="953" y="1739"/>
                    <a:pt x="953" y="1739"/>
                    <a:pt x="941" y="1727"/>
                  </a:cubicBezTo>
                  <a:cubicBezTo>
                    <a:pt x="929" y="1727"/>
                    <a:pt x="965" y="1727"/>
                    <a:pt x="965" y="1715"/>
                  </a:cubicBezTo>
                  <a:lnTo>
                    <a:pt x="977" y="1703"/>
                  </a:lnTo>
                  <a:cubicBezTo>
                    <a:pt x="977" y="1691"/>
                    <a:pt x="977" y="1691"/>
                    <a:pt x="988" y="1691"/>
                  </a:cubicBezTo>
                  <a:cubicBezTo>
                    <a:pt x="991" y="1694"/>
                    <a:pt x="992" y="1694"/>
                    <a:pt x="993" y="1694"/>
                  </a:cubicBezTo>
                  <a:cubicBezTo>
                    <a:pt x="996" y="1694"/>
                    <a:pt x="988" y="1679"/>
                    <a:pt x="988" y="1679"/>
                  </a:cubicBezTo>
                  <a:cubicBezTo>
                    <a:pt x="988" y="1679"/>
                    <a:pt x="1000" y="1667"/>
                    <a:pt x="1000" y="1655"/>
                  </a:cubicBezTo>
                  <a:cubicBezTo>
                    <a:pt x="1000" y="1644"/>
                    <a:pt x="1012" y="1644"/>
                    <a:pt x="1024" y="1632"/>
                  </a:cubicBezTo>
                  <a:cubicBezTo>
                    <a:pt x="1024" y="1632"/>
                    <a:pt x="1036" y="1632"/>
                    <a:pt x="1036" y="1620"/>
                  </a:cubicBezTo>
                  <a:cubicBezTo>
                    <a:pt x="1036" y="1616"/>
                    <a:pt x="1037" y="1614"/>
                    <a:pt x="1039" y="1614"/>
                  </a:cubicBezTo>
                  <a:cubicBezTo>
                    <a:pt x="1043" y="1614"/>
                    <a:pt x="1048" y="1620"/>
                    <a:pt x="1048" y="1620"/>
                  </a:cubicBezTo>
                  <a:cubicBezTo>
                    <a:pt x="1060" y="1620"/>
                    <a:pt x="1048" y="1620"/>
                    <a:pt x="1048" y="1608"/>
                  </a:cubicBezTo>
                  <a:cubicBezTo>
                    <a:pt x="1060" y="1596"/>
                    <a:pt x="1060" y="1596"/>
                    <a:pt x="1072" y="1584"/>
                  </a:cubicBezTo>
                  <a:lnTo>
                    <a:pt x="1072" y="1572"/>
                  </a:lnTo>
                  <a:cubicBezTo>
                    <a:pt x="1072" y="1572"/>
                    <a:pt x="1096" y="1572"/>
                    <a:pt x="1084" y="1560"/>
                  </a:cubicBezTo>
                  <a:lnTo>
                    <a:pt x="1084" y="1560"/>
                  </a:lnTo>
                  <a:cubicBezTo>
                    <a:pt x="1085" y="1562"/>
                    <a:pt x="1087" y="1563"/>
                    <a:pt x="1089" y="1563"/>
                  </a:cubicBezTo>
                  <a:cubicBezTo>
                    <a:pt x="1102" y="1563"/>
                    <a:pt x="1119" y="1535"/>
                    <a:pt x="1119" y="1524"/>
                  </a:cubicBezTo>
                  <a:cubicBezTo>
                    <a:pt x="1119" y="1519"/>
                    <a:pt x="1125" y="1519"/>
                    <a:pt x="1131" y="1519"/>
                  </a:cubicBezTo>
                  <a:cubicBezTo>
                    <a:pt x="1137" y="1519"/>
                    <a:pt x="1143" y="1519"/>
                    <a:pt x="1143" y="1513"/>
                  </a:cubicBezTo>
                  <a:cubicBezTo>
                    <a:pt x="1131" y="1501"/>
                    <a:pt x="1131" y="1489"/>
                    <a:pt x="1143" y="1489"/>
                  </a:cubicBezTo>
                  <a:lnTo>
                    <a:pt x="1155" y="1477"/>
                  </a:lnTo>
                  <a:cubicBezTo>
                    <a:pt x="1167" y="1465"/>
                    <a:pt x="1179" y="1465"/>
                    <a:pt x="1179" y="1453"/>
                  </a:cubicBezTo>
                  <a:cubicBezTo>
                    <a:pt x="1167" y="1453"/>
                    <a:pt x="1155" y="1453"/>
                    <a:pt x="1155" y="1441"/>
                  </a:cubicBezTo>
                  <a:lnTo>
                    <a:pt x="1167" y="1441"/>
                  </a:lnTo>
                  <a:cubicBezTo>
                    <a:pt x="1171" y="1445"/>
                    <a:pt x="1174" y="1446"/>
                    <a:pt x="1175" y="1446"/>
                  </a:cubicBezTo>
                  <a:cubicBezTo>
                    <a:pt x="1179" y="1446"/>
                    <a:pt x="1179" y="1441"/>
                    <a:pt x="1179" y="1441"/>
                  </a:cubicBezTo>
                  <a:cubicBezTo>
                    <a:pt x="1183" y="1437"/>
                    <a:pt x="1187" y="1436"/>
                    <a:pt x="1190" y="1436"/>
                  </a:cubicBezTo>
                  <a:cubicBezTo>
                    <a:pt x="1197" y="1436"/>
                    <a:pt x="1203" y="1441"/>
                    <a:pt x="1203" y="1441"/>
                  </a:cubicBezTo>
                  <a:cubicBezTo>
                    <a:pt x="1203" y="1441"/>
                    <a:pt x="1203" y="1429"/>
                    <a:pt x="1203" y="1429"/>
                  </a:cubicBezTo>
                  <a:cubicBezTo>
                    <a:pt x="1203" y="1423"/>
                    <a:pt x="1206" y="1423"/>
                    <a:pt x="1210" y="1423"/>
                  </a:cubicBezTo>
                  <a:cubicBezTo>
                    <a:pt x="1215" y="1423"/>
                    <a:pt x="1221" y="1423"/>
                    <a:pt x="1227" y="1417"/>
                  </a:cubicBezTo>
                  <a:cubicBezTo>
                    <a:pt x="1227" y="1405"/>
                    <a:pt x="1238" y="1394"/>
                    <a:pt x="1238" y="1382"/>
                  </a:cubicBezTo>
                  <a:cubicBezTo>
                    <a:pt x="1250" y="1382"/>
                    <a:pt x="1227" y="1382"/>
                    <a:pt x="1227" y="1370"/>
                  </a:cubicBezTo>
                  <a:cubicBezTo>
                    <a:pt x="1227" y="1366"/>
                    <a:pt x="1229" y="1364"/>
                    <a:pt x="1233" y="1364"/>
                  </a:cubicBezTo>
                  <a:cubicBezTo>
                    <a:pt x="1240" y="1364"/>
                    <a:pt x="1250" y="1370"/>
                    <a:pt x="1250" y="1370"/>
                  </a:cubicBezTo>
                  <a:cubicBezTo>
                    <a:pt x="1250" y="1370"/>
                    <a:pt x="1238" y="1358"/>
                    <a:pt x="1250" y="1358"/>
                  </a:cubicBezTo>
                  <a:lnTo>
                    <a:pt x="1262" y="1358"/>
                  </a:lnTo>
                  <a:cubicBezTo>
                    <a:pt x="1262" y="1358"/>
                    <a:pt x="1250" y="1346"/>
                    <a:pt x="1262" y="1346"/>
                  </a:cubicBezTo>
                  <a:cubicBezTo>
                    <a:pt x="1266" y="1342"/>
                    <a:pt x="1270" y="1341"/>
                    <a:pt x="1273" y="1341"/>
                  </a:cubicBezTo>
                  <a:cubicBezTo>
                    <a:pt x="1274" y="1341"/>
                    <a:pt x="1274" y="1341"/>
                    <a:pt x="1274" y="1341"/>
                  </a:cubicBezTo>
                  <a:lnTo>
                    <a:pt x="1274" y="1341"/>
                  </a:lnTo>
                  <a:cubicBezTo>
                    <a:pt x="1274" y="1339"/>
                    <a:pt x="1274" y="1337"/>
                    <a:pt x="1274" y="1334"/>
                  </a:cubicBezTo>
                  <a:cubicBezTo>
                    <a:pt x="1277" y="1332"/>
                    <a:pt x="1278" y="1331"/>
                    <a:pt x="1280" y="1331"/>
                  </a:cubicBezTo>
                  <a:cubicBezTo>
                    <a:pt x="1287" y="1331"/>
                    <a:pt x="1288" y="1346"/>
                    <a:pt x="1298" y="1346"/>
                  </a:cubicBezTo>
                  <a:cubicBezTo>
                    <a:pt x="1298" y="1346"/>
                    <a:pt x="1298" y="1334"/>
                    <a:pt x="1298" y="1334"/>
                  </a:cubicBezTo>
                  <a:cubicBezTo>
                    <a:pt x="1310" y="1334"/>
                    <a:pt x="1310" y="1322"/>
                    <a:pt x="1322" y="1310"/>
                  </a:cubicBezTo>
                  <a:cubicBezTo>
                    <a:pt x="1322" y="1310"/>
                    <a:pt x="1322" y="1305"/>
                    <a:pt x="1318" y="1305"/>
                  </a:cubicBezTo>
                  <a:cubicBezTo>
                    <a:pt x="1317" y="1305"/>
                    <a:pt x="1316" y="1305"/>
                    <a:pt x="1314" y="1307"/>
                  </a:cubicBezTo>
                  <a:lnTo>
                    <a:pt x="1314" y="1307"/>
                  </a:lnTo>
                  <a:cubicBezTo>
                    <a:pt x="1318" y="1303"/>
                    <a:pt x="1326" y="1298"/>
                    <a:pt x="1334" y="1298"/>
                  </a:cubicBezTo>
                  <a:cubicBezTo>
                    <a:pt x="1346" y="1298"/>
                    <a:pt x="1346" y="1298"/>
                    <a:pt x="1346" y="1286"/>
                  </a:cubicBezTo>
                  <a:lnTo>
                    <a:pt x="1346" y="1274"/>
                  </a:lnTo>
                  <a:lnTo>
                    <a:pt x="1346" y="1263"/>
                  </a:lnTo>
                  <a:cubicBezTo>
                    <a:pt x="1346" y="1263"/>
                    <a:pt x="1358" y="1251"/>
                    <a:pt x="1369" y="1251"/>
                  </a:cubicBezTo>
                  <a:cubicBezTo>
                    <a:pt x="1369" y="1242"/>
                    <a:pt x="1369" y="1234"/>
                    <a:pt x="1374" y="1234"/>
                  </a:cubicBezTo>
                  <a:cubicBezTo>
                    <a:pt x="1375" y="1234"/>
                    <a:pt x="1378" y="1235"/>
                    <a:pt x="1381" y="1239"/>
                  </a:cubicBezTo>
                  <a:cubicBezTo>
                    <a:pt x="1393" y="1239"/>
                    <a:pt x="1393" y="1227"/>
                    <a:pt x="1393" y="1215"/>
                  </a:cubicBezTo>
                  <a:lnTo>
                    <a:pt x="1381" y="1215"/>
                  </a:lnTo>
                  <a:cubicBezTo>
                    <a:pt x="1381" y="1215"/>
                    <a:pt x="1381" y="1215"/>
                    <a:pt x="1393" y="1203"/>
                  </a:cubicBezTo>
                  <a:lnTo>
                    <a:pt x="1405" y="1203"/>
                  </a:lnTo>
                  <a:cubicBezTo>
                    <a:pt x="1405" y="1203"/>
                    <a:pt x="1405" y="1191"/>
                    <a:pt x="1417" y="1191"/>
                  </a:cubicBezTo>
                  <a:lnTo>
                    <a:pt x="1429" y="1191"/>
                  </a:lnTo>
                  <a:cubicBezTo>
                    <a:pt x="1429" y="1191"/>
                    <a:pt x="1417" y="1179"/>
                    <a:pt x="1429" y="1179"/>
                  </a:cubicBezTo>
                  <a:lnTo>
                    <a:pt x="1453" y="1179"/>
                  </a:lnTo>
                  <a:cubicBezTo>
                    <a:pt x="1453" y="1179"/>
                    <a:pt x="1465" y="1167"/>
                    <a:pt x="1465" y="1167"/>
                  </a:cubicBezTo>
                  <a:cubicBezTo>
                    <a:pt x="1465" y="1155"/>
                    <a:pt x="1441" y="1155"/>
                    <a:pt x="1453" y="1143"/>
                  </a:cubicBezTo>
                  <a:lnTo>
                    <a:pt x="1465" y="1143"/>
                  </a:lnTo>
                  <a:lnTo>
                    <a:pt x="1465" y="1132"/>
                  </a:lnTo>
                  <a:lnTo>
                    <a:pt x="1477" y="1132"/>
                  </a:lnTo>
                  <a:cubicBezTo>
                    <a:pt x="1488" y="1132"/>
                    <a:pt x="1500" y="1132"/>
                    <a:pt x="1500" y="1120"/>
                  </a:cubicBezTo>
                  <a:cubicBezTo>
                    <a:pt x="1500" y="1108"/>
                    <a:pt x="1488" y="1108"/>
                    <a:pt x="1488" y="1096"/>
                  </a:cubicBezTo>
                  <a:lnTo>
                    <a:pt x="1500" y="1096"/>
                  </a:lnTo>
                  <a:cubicBezTo>
                    <a:pt x="1500" y="1102"/>
                    <a:pt x="1503" y="1105"/>
                    <a:pt x="1506" y="1105"/>
                  </a:cubicBezTo>
                  <a:cubicBezTo>
                    <a:pt x="1509" y="1105"/>
                    <a:pt x="1512" y="1102"/>
                    <a:pt x="1512" y="1096"/>
                  </a:cubicBezTo>
                  <a:cubicBezTo>
                    <a:pt x="1512" y="1096"/>
                    <a:pt x="1536" y="1096"/>
                    <a:pt x="1536" y="1084"/>
                  </a:cubicBezTo>
                  <a:cubicBezTo>
                    <a:pt x="1536" y="1084"/>
                    <a:pt x="1536" y="1072"/>
                    <a:pt x="1536" y="1072"/>
                  </a:cubicBezTo>
                  <a:lnTo>
                    <a:pt x="1548" y="1072"/>
                  </a:lnTo>
                  <a:cubicBezTo>
                    <a:pt x="1560" y="1072"/>
                    <a:pt x="1548" y="1048"/>
                    <a:pt x="1548" y="1048"/>
                  </a:cubicBezTo>
                  <a:cubicBezTo>
                    <a:pt x="1548" y="1044"/>
                    <a:pt x="1551" y="1043"/>
                    <a:pt x="1555" y="1043"/>
                  </a:cubicBezTo>
                  <a:cubicBezTo>
                    <a:pt x="1563" y="1043"/>
                    <a:pt x="1576" y="1048"/>
                    <a:pt x="1584" y="1048"/>
                  </a:cubicBezTo>
                  <a:cubicBezTo>
                    <a:pt x="1595" y="1037"/>
                    <a:pt x="1596" y="1036"/>
                    <a:pt x="1596" y="1027"/>
                  </a:cubicBezTo>
                  <a:lnTo>
                    <a:pt x="1596" y="1027"/>
                  </a:lnTo>
                  <a:cubicBezTo>
                    <a:pt x="1596" y="1027"/>
                    <a:pt x="1597" y="1027"/>
                    <a:pt x="1598" y="1027"/>
                  </a:cubicBezTo>
                  <a:cubicBezTo>
                    <a:pt x="1601" y="1027"/>
                    <a:pt x="1604" y="1026"/>
                    <a:pt x="1608" y="1024"/>
                  </a:cubicBezTo>
                  <a:cubicBezTo>
                    <a:pt x="1603" y="1019"/>
                    <a:pt x="1599" y="1017"/>
                    <a:pt x="1596" y="1016"/>
                  </a:cubicBezTo>
                  <a:lnTo>
                    <a:pt x="1596" y="1016"/>
                  </a:lnTo>
                  <a:lnTo>
                    <a:pt x="1596" y="1013"/>
                  </a:lnTo>
                  <a:cubicBezTo>
                    <a:pt x="1608" y="1001"/>
                    <a:pt x="1608" y="1001"/>
                    <a:pt x="1619" y="989"/>
                  </a:cubicBezTo>
                  <a:lnTo>
                    <a:pt x="1619" y="977"/>
                  </a:lnTo>
                  <a:cubicBezTo>
                    <a:pt x="1619" y="977"/>
                    <a:pt x="1625" y="982"/>
                    <a:pt x="1628" y="982"/>
                  </a:cubicBezTo>
                  <a:cubicBezTo>
                    <a:pt x="1630" y="982"/>
                    <a:pt x="1631" y="981"/>
                    <a:pt x="1631" y="977"/>
                  </a:cubicBezTo>
                  <a:lnTo>
                    <a:pt x="1631" y="941"/>
                  </a:lnTo>
                  <a:lnTo>
                    <a:pt x="1655" y="941"/>
                  </a:lnTo>
                  <a:cubicBezTo>
                    <a:pt x="1667" y="941"/>
                    <a:pt x="1655" y="941"/>
                    <a:pt x="1655" y="929"/>
                  </a:cubicBezTo>
                  <a:lnTo>
                    <a:pt x="1667" y="929"/>
                  </a:lnTo>
                  <a:cubicBezTo>
                    <a:pt x="1667" y="929"/>
                    <a:pt x="1670" y="926"/>
                    <a:pt x="1673" y="924"/>
                  </a:cubicBezTo>
                  <a:lnTo>
                    <a:pt x="1673" y="924"/>
                  </a:lnTo>
                  <a:cubicBezTo>
                    <a:pt x="1675" y="923"/>
                    <a:pt x="1677" y="923"/>
                    <a:pt x="1679" y="923"/>
                  </a:cubicBezTo>
                  <a:cubicBezTo>
                    <a:pt x="1685" y="923"/>
                    <a:pt x="1691" y="923"/>
                    <a:pt x="1691" y="917"/>
                  </a:cubicBezTo>
                  <a:cubicBezTo>
                    <a:pt x="1703" y="917"/>
                    <a:pt x="1667" y="905"/>
                    <a:pt x="1691" y="905"/>
                  </a:cubicBezTo>
                  <a:lnTo>
                    <a:pt x="1727" y="905"/>
                  </a:lnTo>
                  <a:cubicBezTo>
                    <a:pt x="1739" y="905"/>
                    <a:pt x="1739" y="882"/>
                    <a:pt x="1727" y="870"/>
                  </a:cubicBezTo>
                  <a:cubicBezTo>
                    <a:pt x="1703" y="858"/>
                    <a:pt x="1739" y="858"/>
                    <a:pt x="1739" y="858"/>
                  </a:cubicBezTo>
                  <a:cubicBezTo>
                    <a:pt x="1750" y="858"/>
                    <a:pt x="1750" y="846"/>
                    <a:pt x="1739" y="846"/>
                  </a:cubicBezTo>
                  <a:lnTo>
                    <a:pt x="1739" y="834"/>
                  </a:lnTo>
                  <a:cubicBezTo>
                    <a:pt x="1739" y="834"/>
                    <a:pt x="1750" y="846"/>
                    <a:pt x="1762" y="846"/>
                  </a:cubicBezTo>
                  <a:cubicBezTo>
                    <a:pt x="1762" y="841"/>
                    <a:pt x="1762" y="834"/>
                    <a:pt x="1762" y="834"/>
                  </a:cubicBezTo>
                  <a:cubicBezTo>
                    <a:pt x="1762" y="822"/>
                    <a:pt x="1750" y="822"/>
                    <a:pt x="1762" y="810"/>
                  </a:cubicBezTo>
                  <a:cubicBezTo>
                    <a:pt x="1774" y="810"/>
                    <a:pt x="1774" y="834"/>
                    <a:pt x="1774" y="834"/>
                  </a:cubicBezTo>
                  <a:cubicBezTo>
                    <a:pt x="1774" y="834"/>
                    <a:pt x="1774" y="822"/>
                    <a:pt x="1774" y="810"/>
                  </a:cubicBezTo>
                  <a:lnTo>
                    <a:pt x="1798" y="810"/>
                  </a:lnTo>
                  <a:cubicBezTo>
                    <a:pt x="1798" y="810"/>
                    <a:pt x="1798" y="798"/>
                    <a:pt x="1798" y="798"/>
                  </a:cubicBezTo>
                  <a:lnTo>
                    <a:pt x="1810" y="798"/>
                  </a:lnTo>
                  <a:cubicBezTo>
                    <a:pt x="1810" y="798"/>
                    <a:pt x="1810" y="786"/>
                    <a:pt x="1822" y="786"/>
                  </a:cubicBezTo>
                  <a:cubicBezTo>
                    <a:pt x="1822" y="782"/>
                    <a:pt x="1822" y="781"/>
                    <a:pt x="1822" y="781"/>
                  </a:cubicBezTo>
                  <a:cubicBezTo>
                    <a:pt x="1823" y="781"/>
                    <a:pt x="1826" y="786"/>
                    <a:pt x="1834" y="786"/>
                  </a:cubicBezTo>
                  <a:cubicBezTo>
                    <a:pt x="1834" y="774"/>
                    <a:pt x="1834" y="774"/>
                    <a:pt x="1834" y="774"/>
                  </a:cubicBezTo>
                  <a:cubicBezTo>
                    <a:pt x="1834" y="774"/>
                    <a:pt x="1839" y="780"/>
                    <a:pt x="1843" y="780"/>
                  </a:cubicBezTo>
                  <a:cubicBezTo>
                    <a:pt x="1844" y="780"/>
                    <a:pt x="1846" y="778"/>
                    <a:pt x="1846" y="774"/>
                  </a:cubicBezTo>
                  <a:cubicBezTo>
                    <a:pt x="1846" y="774"/>
                    <a:pt x="1869" y="751"/>
                    <a:pt x="1869" y="751"/>
                  </a:cubicBezTo>
                  <a:cubicBezTo>
                    <a:pt x="1869" y="745"/>
                    <a:pt x="1867" y="745"/>
                    <a:pt x="1864" y="745"/>
                  </a:cubicBezTo>
                  <a:cubicBezTo>
                    <a:pt x="1861" y="745"/>
                    <a:pt x="1858" y="745"/>
                    <a:pt x="1858" y="739"/>
                  </a:cubicBezTo>
                  <a:cubicBezTo>
                    <a:pt x="1862" y="735"/>
                    <a:pt x="1864" y="733"/>
                    <a:pt x="1866" y="733"/>
                  </a:cubicBezTo>
                  <a:cubicBezTo>
                    <a:pt x="1871" y="733"/>
                    <a:pt x="1873" y="739"/>
                    <a:pt x="1881" y="739"/>
                  </a:cubicBezTo>
                  <a:cubicBezTo>
                    <a:pt x="1893" y="727"/>
                    <a:pt x="1905" y="727"/>
                    <a:pt x="1905" y="715"/>
                  </a:cubicBezTo>
                  <a:lnTo>
                    <a:pt x="1905" y="691"/>
                  </a:lnTo>
                  <a:lnTo>
                    <a:pt x="1905" y="667"/>
                  </a:lnTo>
                  <a:cubicBezTo>
                    <a:pt x="1905" y="663"/>
                    <a:pt x="1909" y="662"/>
                    <a:pt x="1914" y="662"/>
                  </a:cubicBezTo>
                  <a:cubicBezTo>
                    <a:pt x="1924" y="662"/>
                    <a:pt x="1937" y="667"/>
                    <a:pt x="1929" y="667"/>
                  </a:cubicBezTo>
                  <a:lnTo>
                    <a:pt x="1953" y="667"/>
                  </a:lnTo>
                  <a:cubicBezTo>
                    <a:pt x="1941" y="655"/>
                    <a:pt x="1953" y="655"/>
                    <a:pt x="1953" y="643"/>
                  </a:cubicBezTo>
                  <a:cubicBezTo>
                    <a:pt x="1953" y="637"/>
                    <a:pt x="1953" y="634"/>
                    <a:pt x="1954" y="634"/>
                  </a:cubicBezTo>
                  <a:cubicBezTo>
                    <a:pt x="1956" y="634"/>
                    <a:pt x="1959" y="637"/>
                    <a:pt x="1965" y="643"/>
                  </a:cubicBezTo>
                  <a:lnTo>
                    <a:pt x="1977" y="643"/>
                  </a:lnTo>
                  <a:lnTo>
                    <a:pt x="1953" y="632"/>
                  </a:lnTo>
                  <a:cubicBezTo>
                    <a:pt x="1953" y="628"/>
                    <a:pt x="1955" y="626"/>
                    <a:pt x="1959" y="626"/>
                  </a:cubicBezTo>
                  <a:cubicBezTo>
                    <a:pt x="1966" y="626"/>
                    <a:pt x="1977" y="632"/>
                    <a:pt x="1977" y="632"/>
                  </a:cubicBezTo>
                  <a:cubicBezTo>
                    <a:pt x="1977" y="632"/>
                    <a:pt x="1965" y="608"/>
                    <a:pt x="1977" y="596"/>
                  </a:cubicBezTo>
                  <a:cubicBezTo>
                    <a:pt x="1989" y="596"/>
                    <a:pt x="2000" y="572"/>
                    <a:pt x="1989" y="572"/>
                  </a:cubicBezTo>
                  <a:cubicBezTo>
                    <a:pt x="1977" y="560"/>
                    <a:pt x="1989" y="548"/>
                    <a:pt x="1989" y="548"/>
                  </a:cubicBezTo>
                  <a:cubicBezTo>
                    <a:pt x="1989" y="536"/>
                    <a:pt x="2000" y="536"/>
                    <a:pt x="2012" y="536"/>
                  </a:cubicBezTo>
                  <a:cubicBezTo>
                    <a:pt x="2012" y="524"/>
                    <a:pt x="2012" y="524"/>
                    <a:pt x="2012" y="512"/>
                  </a:cubicBezTo>
                  <a:cubicBezTo>
                    <a:pt x="2024" y="512"/>
                    <a:pt x="2012" y="501"/>
                    <a:pt x="2012" y="501"/>
                  </a:cubicBezTo>
                  <a:lnTo>
                    <a:pt x="2012" y="489"/>
                  </a:lnTo>
                  <a:cubicBezTo>
                    <a:pt x="2012" y="489"/>
                    <a:pt x="1989" y="489"/>
                    <a:pt x="2012" y="477"/>
                  </a:cubicBezTo>
                  <a:cubicBezTo>
                    <a:pt x="2012" y="477"/>
                    <a:pt x="2017" y="472"/>
                    <a:pt x="2021" y="471"/>
                  </a:cubicBezTo>
                  <a:lnTo>
                    <a:pt x="2021" y="471"/>
                  </a:lnTo>
                  <a:cubicBezTo>
                    <a:pt x="2022" y="467"/>
                    <a:pt x="2019" y="460"/>
                    <a:pt x="2012" y="453"/>
                  </a:cubicBezTo>
                  <a:cubicBezTo>
                    <a:pt x="2000" y="453"/>
                    <a:pt x="2000" y="441"/>
                    <a:pt x="2012" y="441"/>
                  </a:cubicBezTo>
                  <a:cubicBezTo>
                    <a:pt x="2024" y="429"/>
                    <a:pt x="2000" y="417"/>
                    <a:pt x="2012" y="405"/>
                  </a:cubicBezTo>
                  <a:cubicBezTo>
                    <a:pt x="2022" y="405"/>
                    <a:pt x="1993" y="390"/>
                    <a:pt x="1994" y="390"/>
                  </a:cubicBezTo>
                  <a:lnTo>
                    <a:pt x="1994" y="390"/>
                  </a:lnTo>
                  <a:cubicBezTo>
                    <a:pt x="1994" y="390"/>
                    <a:pt x="1996" y="391"/>
                    <a:pt x="2000" y="393"/>
                  </a:cubicBezTo>
                  <a:cubicBezTo>
                    <a:pt x="2012" y="393"/>
                    <a:pt x="2000" y="381"/>
                    <a:pt x="2000" y="370"/>
                  </a:cubicBezTo>
                  <a:cubicBezTo>
                    <a:pt x="2000" y="370"/>
                    <a:pt x="2000" y="358"/>
                    <a:pt x="2000" y="358"/>
                  </a:cubicBezTo>
                  <a:cubicBezTo>
                    <a:pt x="2000" y="358"/>
                    <a:pt x="1989" y="334"/>
                    <a:pt x="1977" y="334"/>
                  </a:cubicBezTo>
                  <a:cubicBezTo>
                    <a:pt x="1965" y="334"/>
                    <a:pt x="1989" y="334"/>
                    <a:pt x="1989" y="322"/>
                  </a:cubicBezTo>
                  <a:cubicBezTo>
                    <a:pt x="1989" y="310"/>
                    <a:pt x="1977" y="310"/>
                    <a:pt x="1977" y="310"/>
                  </a:cubicBezTo>
                  <a:cubicBezTo>
                    <a:pt x="1977" y="310"/>
                    <a:pt x="1977" y="295"/>
                    <a:pt x="1971" y="295"/>
                  </a:cubicBezTo>
                  <a:cubicBezTo>
                    <a:pt x="1969" y="295"/>
                    <a:pt x="1967" y="296"/>
                    <a:pt x="1965" y="298"/>
                  </a:cubicBezTo>
                  <a:cubicBezTo>
                    <a:pt x="1953" y="298"/>
                    <a:pt x="1977" y="286"/>
                    <a:pt x="1977" y="286"/>
                  </a:cubicBezTo>
                  <a:cubicBezTo>
                    <a:pt x="1971" y="280"/>
                    <a:pt x="1968" y="280"/>
                    <a:pt x="1966" y="280"/>
                  </a:cubicBezTo>
                  <a:cubicBezTo>
                    <a:pt x="1965" y="280"/>
                    <a:pt x="1965" y="280"/>
                    <a:pt x="1965" y="274"/>
                  </a:cubicBezTo>
                  <a:cubicBezTo>
                    <a:pt x="1959" y="268"/>
                    <a:pt x="1962" y="268"/>
                    <a:pt x="1966" y="268"/>
                  </a:cubicBezTo>
                  <a:cubicBezTo>
                    <a:pt x="1971" y="268"/>
                    <a:pt x="1977" y="268"/>
                    <a:pt x="1977" y="262"/>
                  </a:cubicBezTo>
                  <a:cubicBezTo>
                    <a:pt x="1977" y="262"/>
                    <a:pt x="1965" y="262"/>
                    <a:pt x="1965" y="251"/>
                  </a:cubicBezTo>
                  <a:lnTo>
                    <a:pt x="1941" y="251"/>
                  </a:lnTo>
                  <a:cubicBezTo>
                    <a:pt x="1929" y="251"/>
                    <a:pt x="1941" y="251"/>
                    <a:pt x="1941" y="239"/>
                  </a:cubicBezTo>
                  <a:lnTo>
                    <a:pt x="1929" y="239"/>
                  </a:lnTo>
                  <a:cubicBezTo>
                    <a:pt x="1929" y="239"/>
                    <a:pt x="1941" y="227"/>
                    <a:pt x="1941" y="215"/>
                  </a:cubicBezTo>
                  <a:lnTo>
                    <a:pt x="1965" y="215"/>
                  </a:lnTo>
                  <a:cubicBezTo>
                    <a:pt x="1953" y="215"/>
                    <a:pt x="1953" y="203"/>
                    <a:pt x="1941" y="203"/>
                  </a:cubicBezTo>
                  <a:cubicBezTo>
                    <a:pt x="1941" y="191"/>
                    <a:pt x="1929" y="179"/>
                    <a:pt x="1929" y="179"/>
                  </a:cubicBezTo>
                  <a:lnTo>
                    <a:pt x="1905" y="203"/>
                  </a:lnTo>
                  <a:cubicBezTo>
                    <a:pt x="1905" y="203"/>
                    <a:pt x="1917" y="179"/>
                    <a:pt x="1917" y="179"/>
                  </a:cubicBezTo>
                  <a:cubicBezTo>
                    <a:pt x="1917" y="179"/>
                    <a:pt x="1917" y="167"/>
                    <a:pt x="1917" y="167"/>
                  </a:cubicBezTo>
                  <a:cubicBezTo>
                    <a:pt x="1917" y="155"/>
                    <a:pt x="1929" y="155"/>
                    <a:pt x="1917" y="155"/>
                  </a:cubicBezTo>
                  <a:lnTo>
                    <a:pt x="1896" y="166"/>
                  </a:lnTo>
                  <a:lnTo>
                    <a:pt x="1896" y="166"/>
                  </a:lnTo>
                  <a:cubicBezTo>
                    <a:pt x="1898" y="160"/>
                    <a:pt x="1881" y="142"/>
                    <a:pt x="1881" y="131"/>
                  </a:cubicBezTo>
                  <a:cubicBezTo>
                    <a:pt x="1879" y="131"/>
                    <a:pt x="1878" y="132"/>
                    <a:pt x="1877" y="133"/>
                  </a:cubicBezTo>
                  <a:lnTo>
                    <a:pt x="1877" y="133"/>
                  </a:lnTo>
                  <a:cubicBezTo>
                    <a:pt x="1874" y="126"/>
                    <a:pt x="1868" y="120"/>
                    <a:pt x="1858" y="120"/>
                  </a:cubicBezTo>
                  <a:lnTo>
                    <a:pt x="1846" y="120"/>
                  </a:lnTo>
                  <a:cubicBezTo>
                    <a:pt x="1846" y="120"/>
                    <a:pt x="1858" y="108"/>
                    <a:pt x="1858" y="108"/>
                  </a:cubicBezTo>
                  <a:lnTo>
                    <a:pt x="1834" y="108"/>
                  </a:lnTo>
                  <a:cubicBezTo>
                    <a:pt x="1822" y="108"/>
                    <a:pt x="1822" y="96"/>
                    <a:pt x="1810" y="96"/>
                  </a:cubicBezTo>
                  <a:cubicBezTo>
                    <a:pt x="1806" y="92"/>
                    <a:pt x="1803" y="91"/>
                    <a:pt x="1800" y="91"/>
                  </a:cubicBezTo>
                  <a:cubicBezTo>
                    <a:pt x="1793" y="91"/>
                    <a:pt x="1790" y="99"/>
                    <a:pt x="1798" y="108"/>
                  </a:cubicBezTo>
                  <a:lnTo>
                    <a:pt x="1786" y="96"/>
                  </a:lnTo>
                  <a:cubicBezTo>
                    <a:pt x="1786" y="96"/>
                    <a:pt x="1786" y="84"/>
                    <a:pt x="1774" y="84"/>
                  </a:cubicBezTo>
                  <a:close/>
                  <a:moveTo>
                    <a:pt x="703" y="786"/>
                  </a:moveTo>
                  <a:cubicBezTo>
                    <a:pt x="691" y="786"/>
                    <a:pt x="679" y="798"/>
                    <a:pt x="679" y="810"/>
                  </a:cubicBezTo>
                  <a:cubicBezTo>
                    <a:pt x="679" y="810"/>
                    <a:pt x="691" y="810"/>
                    <a:pt x="679" y="822"/>
                  </a:cubicBezTo>
                  <a:lnTo>
                    <a:pt x="655" y="822"/>
                  </a:lnTo>
                  <a:cubicBezTo>
                    <a:pt x="643" y="822"/>
                    <a:pt x="655" y="822"/>
                    <a:pt x="655" y="834"/>
                  </a:cubicBezTo>
                  <a:lnTo>
                    <a:pt x="655" y="846"/>
                  </a:lnTo>
                  <a:cubicBezTo>
                    <a:pt x="655" y="846"/>
                    <a:pt x="650" y="841"/>
                    <a:pt x="643" y="841"/>
                  </a:cubicBezTo>
                  <a:cubicBezTo>
                    <a:pt x="639" y="841"/>
                    <a:pt x="635" y="842"/>
                    <a:pt x="631" y="846"/>
                  </a:cubicBezTo>
                  <a:cubicBezTo>
                    <a:pt x="631" y="846"/>
                    <a:pt x="631" y="858"/>
                    <a:pt x="631" y="858"/>
                  </a:cubicBezTo>
                  <a:cubicBezTo>
                    <a:pt x="631" y="858"/>
                    <a:pt x="619" y="893"/>
                    <a:pt x="619" y="893"/>
                  </a:cubicBezTo>
                  <a:cubicBezTo>
                    <a:pt x="619" y="893"/>
                    <a:pt x="619" y="870"/>
                    <a:pt x="619" y="870"/>
                  </a:cubicBezTo>
                  <a:cubicBezTo>
                    <a:pt x="619" y="868"/>
                    <a:pt x="619" y="867"/>
                    <a:pt x="619" y="867"/>
                  </a:cubicBezTo>
                  <a:cubicBezTo>
                    <a:pt x="616" y="867"/>
                    <a:pt x="607" y="893"/>
                    <a:pt x="607" y="893"/>
                  </a:cubicBezTo>
                  <a:cubicBezTo>
                    <a:pt x="607" y="905"/>
                    <a:pt x="607" y="905"/>
                    <a:pt x="596" y="905"/>
                  </a:cubicBezTo>
                  <a:cubicBezTo>
                    <a:pt x="584" y="905"/>
                    <a:pt x="596" y="905"/>
                    <a:pt x="596" y="917"/>
                  </a:cubicBezTo>
                  <a:cubicBezTo>
                    <a:pt x="596" y="917"/>
                    <a:pt x="619" y="929"/>
                    <a:pt x="596" y="929"/>
                  </a:cubicBezTo>
                  <a:lnTo>
                    <a:pt x="596" y="917"/>
                  </a:lnTo>
                  <a:lnTo>
                    <a:pt x="584" y="917"/>
                  </a:lnTo>
                  <a:cubicBezTo>
                    <a:pt x="584" y="917"/>
                    <a:pt x="584" y="917"/>
                    <a:pt x="584" y="929"/>
                  </a:cubicBezTo>
                  <a:cubicBezTo>
                    <a:pt x="580" y="933"/>
                    <a:pt x="577" y="934"/>
                    <a:pt x="575" y="934"/>
                  </a:cubicBezTo>
                  <a:cubicBezTo>
                    <a:pt x="570" y="934"/>
                    <a:pt x="568" y="929"/>
                    <a:pt x="560" y="929"/>
                  </a:cubicBezTo>
                  <a:cubicBezTo>
                    <a:pt x="560" y="929"/>
                    <a:pt x="560" y="941"/>
                    <a:pt x="548" y="953"/>
                  </a:cubicBezTo>
                  <a:lnTo>
                    <a:pt x="548" y="965"/>
                  </a:lnTo>
                  <a:lnTo>
                    <a:pt x="536" y="965"/>
                  </a:lnTo>
                  <a:cubicBezTo>
                    <a:pt x="524" y="965"/>
                    <a:pt x="512" y="977"/>
                    <a:pt x="512" y="989"/>
                  </a:cubicBezTo>
                  <a:cubicBezTo>
                    <a:pt x="508" y="985"/>
                    <a:pt x="507" y="983"/>
                    <a:pt x="506" y="983"/>
                  </a:cubicBezTo>
                  <a:lnTo>
                    <a:pt x="506" y="983"/>
                  </a:lnTo>
                  <a:cubicBezTo>
                    <a:pt x="506" y="983"/>
                    <a:pt x="508" y="989"/>
                    <a:pt x="500" y="989"/>
                  </a:cubicBezTo>
                  <a:cubicBezTo>
                    <a:pt x="500" y="989"/>
                    <a:pt x="488" y="1001"/>
                    <a:pt x="488" y="1001"/>
                  </a:cubicBezTo>
                  <a:lnTo>
                    <a:pt x="488" y="1013"/>
                  </a:lnTo>
                  <a:cubicBezTo>
                    <a:pt x="488" y="1018"/>
                    <a:pt x="485" y="1018"/>
                    <a:pt x="482" y="1018"/>
                  </a:cubicBezTo>
                  <a:cubicBezTo>
                    <a:pt x="479" y="1018"/>
                    <a:pt x="476" y="1018"/>
                    <a:pt x="476" y="1024"/>
                  </a:cubicBezTo>
                  <a:cubicBezTo>
                    <a:pt x="465" y="1036"/>
                    <a:pt x="476" y="1048"/>
                    <a:pt x="476" y="1048"/>
                  </a:cubicBezTo>
                  <a:lnTo>
                    <a:pt x="453" y="1048"/>
                  </a:lnTo>
                  <a:cubicBezTo>
                    <a:pt x="441" y="1060"/>
                    <a:pt x="429" y="1060"/>
                    <a:pt x="417" y="1072"/>
                  </a:cubicBezTo>
                  <a:lnTo>
                    <a:pt x="417" y="1096"/>
                  </a:lnTo>
                  <a:cubicBezTo>
                    <a:pt x="417" y="1100"/>
                    <a:pt x="416" y="1101"/>
                    <a:pt x="414" y="1101"/>
                  </a:cubicBezTo>
                  <a:cubicBezTo>
                    <a:pt x="410" y="1101"/>
                    <a:pt x="405" y="1096"/>
                    <a:pt x="405" y="1096"/>
                  </a:cubicBezTo>
                  <a:lnTo>
                    <a:pt x="381" y="1096"/>
                  </a:lnTo>
                  <a:cubicBezTo>
                    <a:pt x="381" y="1096"/>
                    <a:pt x="381" y="1108"/>
                    <a:pt x="381" y="1120"/>
                  </a:cubicBezTo>
                  <a:cubicBezTo>
                    <a:pt x="393" y="1120"/>
                    <a:pt x="381" y="1132"/>
                    <a:pt x="381" y="1132"/>
                  </a:cubicBezTo>
                  <a:lnTo>
                    <a:pt x="357" y="1132"/>
                  </a:lnTo>
                  <a:cubicBezTo>
                    <a:pt x="357" y="1132"/>
                    <a:pt x="345" y="1143"/>
                    <a:pt x="345" y="1143"/>
                  </a:cubicBezTo>
                  <a:cubicBezTo>
                    <a:pt x="345" y="1143"/>
                    <a:pt x="345" y="1155"/>
                    <a:pt x="357" y="1155"/>
                  </a:cubicBezTo>
                  <a:cubicBezTo>
                    <a:pt x="363" y="1161"/>
                    <a:pt x="363" y="1161"/>
                    <a:pt x="362" y="1161"/>
                  </a:cubicBezTo>
                  <a:cubicBezTo>
                    <a:pt x="360" y="1161"/>
                    <a:pt x="357" y="1161"/>
                    <a:pt x="357" y="1167"/>
                  </a:cubicBezTo>
                  <a:lnTo>
                    <a:pt x="345" y="1167"/>
                  </a:lnTo>
                  <a:lnTo>
                    <a:pt x="345" y="1191"/>
                  </a:lnTo>
                  <a:cubicBezTo>
                    <a:pt x="345" y="1195"/>
                    <a:pt x="345" y="1196"/>
                    <a:pt x="345" y="1196"/>
                  </a:cubicBezTo>
                  <a:cubicBezTo>
                    <a:pt x="343" y="1196"/>
                    <a:pt x="338" y="1191"/>
                    <a:pt x="322" y="1191"/>
                  </a:cubicBezTo>
                  <a:cubicBezTo>
                    <a:pt x="310" y="1191"/>
                    <a:pt x="322" y="1191"/>
                    <a:pt x="322" y="1203"/>
                  </a:cubicBezTo>
                  <a:lnTo>
                    <a:pt x="310" y="1203"/>
                  </a:lnTo>
                  <a:cubicBezTo>
                    <a:pt x="310" y="1203"/>
                    <a:pt x="310" y="1215"/>
                    <a:pt x="310" y="1215"/>
                  </a:cubicBezTo>
                  <a:cubicBezTo>
                    <a:pt x="301" y="1224"/>
                    <a:pt x="299" y="1233"/>
                    <a:pt x="303" y="1237"/>
                  </a:cubicBezTo>
                  <a:lnTo>
                    <a:pt x="303" y="1237"/>
                  </a:lnTo>
                  <a:cubicBezTo>
                    <a:pt x="303" y="1237"/>
                    <a:pt x="303" y="1237"/>
                    <a:pt x="302" y="1237"/>
                  </a:cubicBezTo>
                  <a:cubicBezTo>
                    <a:pt x="287" y="1237"/>
                    <a:pt x="277" y="1261"/>
                    <a:pt x="268" y="1264"/>
                  </a:cubicBezTo>
                  <a:lnTo>
                    <a:pt x="268" y="1264"/>
                  </a:lnTo>
                  <a:cubicBezTo>
                    <a:pt x="265" y="1263"/>
                    <a:pt x="262" y="1263"/>
                    <a:pt x="262" y="1263"/>
                  </a:cubicBezTo>
                  <a:lnTo>
                    <a:pt x="262" y="1263"/>
                  </a:lnTo>
                  <a:cubicBezTo>
                    <a:pt x="262" y="1263"/>
                    <a:pt x="262" y="1263"/>
                    <a:pt x="262" y="1263"/>
                  </a:cubicBezTo>
                  <a:cubicBezTo>
                    <a:pt x="260" y="1261"/>
                    <a:pt x="259" y="1260"/>
                    <a:pt x="258" y="1260"/>
                  </a:cubicBezTo>
                  <a:cubicBezTo>
                    <a:pt x="250" y="1260"/>
                    <a:pt x="250" y="1286"/>
                    <a:pt x="250" y="1286"/>
                  </a:cubicBezTo>
                  <a:cubicBezTo>
                    <a:pt x="238" y="1298"/>
                    <a:pt x="238" y="1298"/>
                    <a:pt x="226" y="1310"/>
                  </a:cubicBezTo>
                  <a:cubicBezTo>
                    <a:pt x="226" y="1310"/>
                    <a:pt x="226" y="1313"/>
                    <a:pt x="225" y="1316"/>
                  </a:cubicBezTo>
                  <a:lnTo>
                    <a:pt x="225" y="1316"/>
                  </a:lnTo>
                  <a:cubicBezTo>
                    <a:pt x="222" y="1310"/>
                    <a:pt x="215" y="1310"/>
                    <a:pt x="215" y="1310"/>
                  </a:cubicBezTo>
                  <a:lnTo>
                    <a:pt x="215" y="1310"/>
                  </a:lnTo>
                  <a:cubicBezTo>
                    <a:pt x="206" y="1319"/>
                    <a:pt x="210" y="1327"/>
                    <a:pt x="217" y="1327"/>
                  </a:cubicBezTo>
                  <a:cubicBezTo>
                    <a:pt x="218" y="1327"/>
                    <a:pt x="219" y="1327"/>
                    <a:pt x="221" y="1326"/>
                  </a:cubicBezTo>
                  <a:lnTo>
                    <a:pt x="221" y="1326"/>
                  </a:lnTo>
                  <a:cubicBezTo>
                    <a:pt x="219" y="1329"/>
                    <a:pt x="217" y="1331"/>
                    <a:pt x="215" y="1334"/>
                  </a:cubicBezTo>
                  <a:cubicBezTo>
                    <a:pt x="215" y="1334"/>
                    <a:pt x="203" y="1334"/>
                    <a:pt x="203" y="1346"/>
                  </a:cubicBezTo>
                  <a:lnTo>
                    <a:pt x="179" y="1346"/>
                  </a:lnTo>
                  <a:cubicBezTo>
                    <a:pt x="179" y="1345"/>
                    <a:pt x="178" y="1344"/>
                    <a:pt x="178" y="1344"/>
                  </a:cubicBezTo>
                  <a:cubicBezTo>
                    <a:pt x="172" y="1344"/>
                    <a:pt x="142" y="1394"/>
                    <a:pt x="131" y="1394"/>
                  </a:cubicBezTo>
                  <a:cubicBezTo>
                    <a:pt x="131" y="1405"/>
                    <a:pt x="119" y="1405"/>
                    <a:pt x="107" y="1417"/>
                  </a:cubicBezTo>
                  <a:cubicBezTo>
                    <a:pt x="107" y="1417"/>
                    <a:pt x="107" y="1429"/>
                    <a:pt x="107" y="1441"/>
                  </a:cubicBezTo>
                  <a:cubicBezTo>
                    <a:pt x="107" y="1441"/>
                    <a:pt x="107" y="1445"/>
                    <a:pt x="107" y="1449"/>
                  </a:cubicBezTo>
                  <a:lnTo>
                    <a:pt x="107" y="1449"/>
                  </a:lnTo>
                  <a:cubicBezTo>
                    <a:pt x="106" y="1448"/>
                    <a:pt x="103" y="1448"/>
                    <a:pt x="101" y="1448"/>
                  </a:cubicBezTo>
                  <a:cubicBezTo>
                    <a:pt x="98" y="1448"/>
                    <a:pt x="95" y="1449"/>
                    <a:pt x="95" y="1453"/>
                  </a:cubicBezTo>
                  <a:cubicBezTo>
                    <a:pt x="95" y="1465"/>
                    <a:pt x="95" y="1477"/>
                    <a:pt x="95" y="1477"/>
                  </a:cubicBezTo>
                  <a:cubicBezTo>
                    <a:pt x="95" y="1477"/>
                    <a:pt x="88" y="1462"/>
                    <a:pt x="85" y="1462"/>
                  </a:cubicBezTo>
                  <a:cubicBezTo>
                    <a:pt x="84" y="1462"/>
                    <a:pt x="84" y="1463"/>
                    <a:pt x="84" y="1465"/>
                  </a:cubicBezTo>
                  <a:cubicBezTo>
                    <a:pt x="72" y="1465"/>
                    <a:pt x="84" y="1489"/>
                    <a:pt x="84" y="1489"/>
                  </a:cubicBezTo>
                  <a:cubicBezTo>
                    <a:pt x="84" y="1493"/>
                    <a:pt x="82" y="1494"/>
                    <a:pt x="80" y="1494"/>
                  </a:cubicBezTo>
                  <a:cubicBezTo>
                    <a:pt x="76" y="1494"/>
                    <a:pt x="68" y="1489"/>
                    <a:pt x="60" y="1489"/>
                  </a:cubicBezTo>
                  <a:cubicBezTo>
                    <a:pt x="60" y="1489"/>
                    <a:pt x="48" y="1501"/>
                    <a:pt x="48" y="1501"/>
                  </a:cubicBezTo>
                  <a:cubicBezTo>
                    <a:pt x="48" y="1501"/>
                    <a:pt x="60" y="1513"/>
                    <a:pt x="60" y="1513"/>
                  </a:cubicBezTo>
                  <a:cubicBezTo>
                    <a:pt x="60" y="1524"/>
                    <a:pt x="60" y="1524"/>
                    <a:pt x="48" y="1536"/>
                  </a:cubicBezTo>
                  <a:cubicBezTo>
                    <a:pt x="36" y="1536"/>
                    <a:pt x="48" y="1536"/>
                    <a:pt x="48" y="1548"/>
                  </a:cubicBezTo>
                  <a:cubicBezTo>
                    <a:pt x="48" y="1548"/>
                    <a:pt x="36" y="1548"/>
                    <a:pt x="36" y="1560"/>
                  </a:cubicBezTo>
                  <a:cubicBezTo>
                    <a:pt x="36" y="1572"/>
                    <a:pt x="36" y="1572"/>
                    <a:pt x="36" y="1584"/>
                  </a:cubicBezTo>
                  <a:cubicBezTo>
                    <a:pt x="36" y="1584"/>
                    <a:pt x="36" y="1584"/>
                    <a:pt x="24" y="1596"/>
                  </a:cubicBezTo>
                  <a:cubicBezTo>
                    <a:pt x="12" y="1608"/>
                    <a:pt x="12" y="1620"/>
                    <a:pt x="24" y="1632"/>
                  </a:cubicBezTo>
                  <a:cubicBezTo>
                    <a:pt x="36" y="1632"/>
                    <a:pt x="12" y="1644"/>
                    <a:pt x="12" y="1644"/>
                  </a:cubicBezTo>
                  <a:cubicBezTo>
                    <a:pt x="12" y="1644"/>
                    <a:pt x="12" y="1644"/>
                    <a:pt x="12" y="1655"/>
                  </a:cubicBezTo>
                  <a:lnTo>
                    <a:pt x="12" y="1679"/>
                  </a:lnTo>
                  <a:lnTo>
                    <a:pt x="12" y="1691"/>
                  </a:lnTo>
                  <a:lnTo>
                    <a:pt x="12" y="1715"/>
                  </a:lnTo>
                  <a:cubicBezTo>
                    <a:pt x="12" y="1727"/>
                    <a:pt x="12" y="1727"/>
                    <a:pt x="24" y="1739"/>
                  </a:cubicBezTo>
                  <a:lnTo>
                    <a:pt x="12" y="1739"/>
                  </a:lnTo>
                  <a:cubicBezTo>
                    <a:pt x="0" y="1739"/>
                    <a:pt x="12" y="1739"/>
                    <a:pt x="12" y="1751"/>
                  </a:cubicBezTo>
                  <a:cubicBezTo>
                    <a:pt x="12" y="1751"/>
                    <a:pt x="24" y="1763"/>
                    <a:pt x="12" y="1763"/>
                  </a:cubicBezTo>
                  <a:cubicBezTo>
                    <a:pt x="0" y="1775"/>
                    <a:pt x="36" y="1775"/>
                    <a:pt x="24" y="1786"/>
                  </a:cubicBezTo>
                  <a:cubicBezTo>
                    <a:pt x="5" y="1786"/>
                    <a:pt x="16" y="1801"/>
                    <a:pt x="27" y="1802"/>
                  </a:cubicBezTo>
                  <a:lnTo>
                    <a:pt x="27" y="1802"/>
                  </a:lnTo>
                  <a:cubicBezTo>
                    <a:pt x="25" y="1803"/>
                    <a:pt x="24" y="1806"/>
                    <a:pt x="24" y="1810"/>
                  </a:cubicBezTo>
                  <a:cubicBezTo>
                    <a:pt x="24" y="1816"/>
                    <a:pt x="24" y="1816"/>
                    <a:pt x="24" y="1816"/>
                  </a:cubicBezTo>
                  <a:cubicBezTo>
                    <a:pt x="24" y="1816"/>
                    <a:pt x="24" y="1816"/>
                    <a:pt x="24" y="1822"/>
                  </a:cubicBezTo>
                  <a:lnTo>
                    <a:pt x="24" y="1834"/>
                  </a:lnTo>
                  <a:cubicBezTo>
                    <a:pt x="24" y="1846"/>
                    <a:pt x="24" y="1846"/>
                    <a:pt x="36" y="1846"/>
                  </a:cubicBezTo>
                  <a:lnTo>
                    <a:pt x="36" y="1870"/>
                  </a:lnTo>
                  <a:cubicBezTo>
                    <a:pt x="36" y="1882"/>
                    <a:pt x="36" y="1882"/>
                    <a:pt x="36" y="1894"/>
                  </a:cubicBezTo>
                  <a:lnTo>
                    <a:pt x="60" y="1894"/>
                  </a:lnTo>
                  <a:cubicBezTo>
                    <a:pt x="60" y="1894"/>
                    <a:pt x="60" y="1905"/>
                    <a:pt x="60" y="1905"/>
                  </a:cubicBezTo>
                  <a:lnTo>
                    <a:pt x="72" y="1905"/>
                  </a:lnTo>
                  <a:cubicBezTo>
                    <a:pt x="72" y="1905"/>
                    <a:pt x="77" y="1900"/>
                    <a:pt x="80" y="1900"/>
                  </a:cubicBezTo>
                  <a:cubicBezTo>
                    <a:pt x="82" y="1900"/>
                    <a:pt x="84" y="1902"/>
                    <a:pt x="84" y="1905"/>
                  </a:cubicBezTo>
                  <a:cubicBezTo>
                    <a:pt x="84" y="1917"/>
                    <a:pt x="84" y="1917"/>
                    <a:pt x="84" y="1929"/>
                  </a:cubicBezTo>
                  <a:cubicBezTo>
                    <a:pt x="84" y="1935"/>
                    <a:pt x="89" y="1935"/>
                    <a:pt x="95" y="1935"/>
                  </a:cubicBezTo>
                  <a:cubicBezTo>
                    <a:pt x="101" y="1935"/>
                    <a:pt x="107" y="1935"/>
                    <a:pt x="107" y="1941"/>
                  </a:cubicBezTo>
                  <a:cubicBezTo>
                    <a:pt x="95" y="1953"/>
                    <a:pt x="119" y="1965"/>
                    <a:pt x="119" y="1965"/>
                  </a:cubicBezTo>
                  <a:cubicBezTo>
                    <a:pt x="131" y="1965"/>
                    <a:pt x="131" y="1977"/>
                    <a:pt x="143" y="1977"/>
                  </a:cubicBezTo>
                  <a:lnTo>
                    <a:pt x="143" y="1989"/>
                  </a:lnTo>
                  <a:lnTo>
                    <a:pt x="155" y="1989"/>
                  </a:lnTo>
                  <a:cubicBezTo>
                    <a:pt x="155" y="1989"/>
                    <a:pt x="155" y="2001"/>
                    <a:pt x="155" y="2013"/>
                  </a:cubicBezTo>
                  <a:cubicBezTo>
                    <a:pt x="159" y="2005"/>
                    <a:pt x="160" y="2002"/>
                    <a:pt x="161" y="2002"/>
                  </a:cubicBezTo>
                  <a:lnTo>
                    <a:pt x="161" y="2002"/>
                  </a:lnTo>
                  <a:cubicBezTo>
                    <a:pt x="162" y="2002"/>
                    <a:pt x="159" y="2016"/>
                    <a:pt x="167" y="2025"/>
                  </a:cubicBezTo>
                  <a:lnTo>
                    <a:pt x="191" y="2025"/>
                  </a:lnTo>
                  <a:cubicBezTo>
                    <a:pt x="203" y="2025"/>
                    <a:pt x="191" y="2036"/>
                    <a:pt x="203" y="2036"/>
                  </a:cubicBezTo>
                  <a:lnTo>
                    <a:pt x="215" y="2036"/>
                  </a:lnTo>
                  <a:cubicBezTo>
                    <a:pt x="226" y="2036"/>
                    <a:pt x="238" y="2048"/>
                    <a:pt x="238" y="2048"/>
                  </a:cubicBezTo>
                  <a:lnTo>
                    <a:pt x="250" y="2048"/>
                  </a:lnTo>
                  <a:cubicBezTo>
                    <a:pt x="260" y="2048"/>
                    <a:pt x="271" y="2075"/>
                    <a:pt x="288" y="2075"/>
                  </a:cubicBezTo>
                  <a:cubicBezTo>
                    <a:pt x="291" y="2075"/>
                    <a:pt x="294" y="2074"/>
                    <a:pt x="298" y="2072"/>
                  </a:cubicBezTo>
                  <a:lnTo>
                    <a:pt x="310" y="2072"/>
                  </a:lnTo>
                  <a:cubicBezTo>
                    <a:pt x="310" y="2084"/>
                    <a:pt x="310" y="2084"/>
                    <a:pt x="322" y="2084"/>
                  </a:cubicBezTo>
                  <a:cubicBezTo>
                    <a:pt x="322" y="2084"/>
                    <a:pt x="343" y="2095"/>
                    <a:pt x="360" y="2095"/>
                  </a:cubicBezTo>
                  <a:cubicBezTo>
                    <a:pt x="369" y="2095"/>
                    <a:pt x="377" y="2092"/>
                    <a:pt x="381" y="2084"/>
                  </a:cubicBezTo>
                  <a:cubicBezTo>
                    <a:pt x="386" y="2079"/>
                    <a:pt x="390" y="2077"/>
                    <a:pt x="393" y="2077"/>
                  </a:cubicBezTo>
                  <a:cubicBezTo>
                    <a:pt x="405" y="2077"/>
                    <a:pt x="405" y="2108"/>
                    <a:pt x="405" y="2108"/>
                  </a:cubicBezTo>
                  <a:lnTo>
                    <a:pt x="405" y="2096"/>
                  </a:lnTo>
                  <a:cubicBezTo>
                    <a:pt x="417" y="2096"/>
                    <a:pt x="417" y="2048"/>
                    <a:pt x="405" y="2048"/>
                  </a:cubicBezTo>
                  <a:lnTo>
                    <a:pt x="393" y="2048"/>
                  </a:lnTo>
                  <a:cubicBezTo>
                    <a:pt x="381" y="2048"/>
                    <a:pt x="393" y="2060"/>
                    <a:pt x="369" y="2060"/>
                  </a:cubicBezTo>
                  <a:cubicBezTo>
                    <a:pt x="357" y="2048"/>
                    <a:pt x="357" y="2048"/>
                    <a:pt x="345" y="2048"/>
                  </a:cubicBezTo>
                  <a:cubicBezTo>
                    <a:pt x="345" y="2048"/>
                    <a:pt x="335" y="2054"/>
                    <a:pt x="328" y="2054"/>
                  </a:cubicBezTo>
                  <a:cubicBezTo>
                    <a:pt x="324" y="2054"/>
                    <a:pt x="322" y="2052"/>
                    <a:pt x="322" y="2048"/>
                  </a:cubicBezTo>
                  <a:cubicBezTo>
                    <a:pt x="322" y="2048"/>
                    <a:pt x="322" y="2025"/>
                    <a:pt x="310" y="2025"/>
                  </a:cubicBezTo>
                  <a:cubicBezTo>
                    <a:pt x="307" y="2025"/>
                    <a:pt x="305" y="2025"/>
                    <a:pt x="305" y="2026"/>
                  </a:cubicBezTo>
                  <a:lnTo>
                    <a:pt x="305" y="2026"/>
                  </a:lnTo>
                  <a:cubicBezTo>
                    <a:pt x="303" y="2025"/>
                    <a:pt x="301" y="2025"/>
                    <a:pt x="298" y="2025"/>
                  </a:cubicBezTo>
                  <a:cubicBezTo>
                    <a:pt x="298" y="2025"/>
                    <a:pt x="290" y="2040"/>
                    <a:pt x="287" y="2040"/>
                  </a:cubicBezTo>
                  <a:cubicBezTo>
                    <a:pt x="286" y="2040"/>
                    <a:pt x="286" y="2039"/>
                    <a:pt x="286" y="2036"/>
                  </a:cubicBezTo>
                  <a:cubicBezTo>
                    <a:pt x="274" y="2025"/>
                    <a:pt x="286" y="2025"/>
                    <a:pt x="286" y="2025"/>
                  </a:cubicBezTo>
                  <a:lnTo>
                    <a:pt x="274" y="2025"/>
                  </a:lnTo>
                  <a:cubicBezTo>
                    <a:pt x="262" y="2025"/>
                    <a:pt x="274" y="2036"/>
                    <a:pt x="250" y="2036"/>
                  </a:cubicBezTo>
                  <a:cubicBezTo>
                    <a:pt x="250" y="2025"/>
                    <a:pt x="250" y="2025"/>
                    <a:pt x="250" y="2013"/>
                  </a:cubicBezTo>
                  <a:cubicBezTo>
                    <a:pt x="250" y="2013"/>
                    <a:pt x="246" y="2008"/>
                    <a:pt x="242" y="2007"/>
                  </a:cubicBezTo>
                  <a:lnTo>
                    <a:pt x="242" y="2007"/>
                  </a:lnTo>
                  <a:cubicBezTo>
                    <a:pt x="246" y="2001"/>
                    <a:pt x="236" y="2001"/>
                    <a:pt x="226" y="2001"/>
                  </a:cubicBezTo>
                  <a:cubicBezTo>
                    <a:pt x="215" y="2001"/>
                    <a:pt x="203" y="1977"/>
                    <a:pt x="203" y="1977"/>
                  </a:cubicBezTo>
                  <a:cubicBezTo>
                    <a:pt x="193" y="1977"/>
                    <a:pt x="199" y="1992"/>
                    <a:pt x="195" y="1992"/>
                  </a:cubicBezTo>
                  <a:cubicBezTo>
                    <a:pt x="195" y="1992"/>
                    <a:pt x="193" y="1991"/>
                    <a:pt x="191" y="1989"/>
                  </a:cubicBezTo>
                  <a:cubicBezTo>
                    <a:pt x="179" y="1977"/>
                    <a:pt x="179" y="1965"/>
                    <a:pt x="167" y="1965"/>
                  </a:cubicBezTo>
                  <a:cubicBezTo>
                    <a:pt x="167" y="1959"/>
                    <a:pt x="167" y="1959"/>
                    <a:pt x="167" y="1959"/>
                  </a:cubicBezTo>
                  <a:cubicBezTo>
                    <a:pt x="167" y="1959"/>
                    <a:pt x="167" y="1959"/>
                    <a:pt x="167" y="1953"/>
                  </a:cubicBezTo>
                  <a:cubicBezTo>
                    <a:pt x="167" y="1941"/>
                    <a:pt x="155" y="1953"/>
                    <a:pt x="143" y="1929"/>
                  </a:cubicBezTo>
                  <a:cubicBezTo>
                    <a:pt x="143" y="1929"/>
                    <a:pt x="143" y="1917"/>
                    <a:pt x="143" y="1905"/>
                  </a:cubicBezTo>
                  <a:lnTo>
                    <a:pt x="119" y="1905"/>
                  </a:lnTo>
                  <a:cubicBezTo>
                    <a:pt x="107" y="1905"/>
                    <a:pt x="119" y="1894"/>
                    <a:pt x="119" y="1894"/>
                  </a:cubicBezTo>
                  <a:lnTo>
                    <a:pt x="107" y="1894"/>
                  </a:lnTo>
                  <a:cubicBezTo>
                    <a:pt x="95" y="1894"/>
                    <a:pt x="119" y="1894"/>
                    <a:pt x="119" y="1882"/>
                  </a:cubicBezTo>
                  <a:cubicBezTo>
                    <a:pt x="119" y="1870"/>
                    <a:pt x="119" y="1870"/>
                    <a:pt x="107" y="1870"/>
                  </a:cubicBezTo>
                  <a:cubicBezTo>
                    <a:pt x="95" y="1858"/>
                    <a:pt x="95" y="1858"/>
                    <a:pt x="95" y="1858"/>
                  </a:cubicBezTo>
                  <a:lnTo>
                    <a:pt x="84" y="1858"/>
                  </a:lnTo>
                  <a:cubicBezTo>
                    <a:pt x="84" y="1846"/>
                    <a:pt x="84" y="1846"/>
                    <a:pt x="84" y="1846"/>
                  </a:cubicBezTo>
                  <a:lnTo>
                    <a:pt x="84" y="1834"/>
                  </a:lnTo>
                  <a:cubicBezTo>
                    <a:pt x="84" y="1822"/>
                    <a:pt x="72" y="1822"/>
                    <a:pt x="72" y="1822"/>
                  </a:cubicBezTo>
                  <a:cubicBezTo>
                    <a:pt x="60" y="1822"/>
                    <a:pt x="60" y="1810"/>
                    <a:pt x="60" y="1810"/>
                  </a:cubicBezTo>
                  <a:lnTo>
                    <a:pt x="60" y="1786"/>
                  </a:lnTo>
                  <a:cubicBezTo>
                    <a:pt x="60" y="1786"/>
                    <a:pt x="60" y="1775"/>
                    <a:pt x="60" y="1763"/>
                  </a:cubicBezTo>
                  <a:cubicBezTo>
                    <a:pt x="60" y="1751"/>
                    <a:pt x="60" y="1739"/>
                    <a:pt x="48" y="1739"/>
                  </a:cubicBezTo>
                  <a:cubicBezTo>
                    <a:pt x="60" y="1739"/>
                    <a:pt x="60" y="1727"/>
                    <a:pt x="60" y="1715"/>
                  </a:cubicBezTo>
                  <a:cubicBezTo>
                    <a:pt x="60" y="1715"/>
                    <a:pt x="48" y="1703"/>
                    <a:pt x="48" y="1691"/>
                  </a:cubicBezTo>
                  <a:lnTo>
                    <a:pt x="60" y="1691"/>
                  </a:lnTo>
                  <a:cubicBezTo>
                    <a:pt x="60" y="1691"/>
                    <a:pt x="60" y="1691"/>
                    <a:pt x="60" y="1679"/>
                  </a:cubicBezTo>
                  <a:cubicBezTo>
                    <a:pt x="60" y="1679"/>
                    <a:pt x="60" y="1679"/>
                    <a:pt x="60" y="1667"/>
                  </a:cubicBezTo>
                  <a:lnTo>
                    <a:pt x="48" y="1667"/>
                  </a:lnTo>
                  <a:cubicBezTo>
                    <a:pt x="48" y="1667"/>
                    <a:pt x="48" y="1655"/>
                    <a:pt x="48" y="1655"/>
                  </a:cubicBezTo>
                  <a:cubicBezTo>
                    <a:pt x="48" y="1651"/>
                    <a:pt x="50" y="1650"/>
                    <a:pt x="54" y="1650"/>
                  </a:cubicBezTo>
                  <a:cubicBezTo>
                    <a:pt x="61" y="1650"/>
                    <a:pt x="72" y="1655"/>
                    <a:pt x="72" y="1655"/>
                  </a:cubicBezTo>
                  <a:cubicBezTo>
                    <a:pt x="72" y="1655"/>
                    <a:pt x="48" y="1644"/>
                    <a:pt x="36" y="1632"/>
                  </a:cubicBezTo>
                  <a:cubicBezTo>
                    <a:pt x="24" y="1632"/>
                    <a:pt x="60" y="1620"/>
                    <a:pt x="60" y="1620"/>
                  </a:cubicBezTo>
                  <a:cubicBezTo>
                    <a:pt x="60" y="1614"/>
                    <a:pt x="60" y="1614"/>
                    <a:pt x="60" y="1614"/>
                  </a:cubicBezTo>
                  <a:cubicBezTo>
                    <a:pt x="60" y="1614"/>
                    <a:pt x="60" y="1614"/>
                    <a:pt x="60" y="1608"/>
                  </a:cubicBezTo>
                  <a:cubicBezTo>
                    <a:pt x="60" y="1604"/>
                    <a:pt x="60" y="1603"/>
                    <a:pt x="59" y="1603"/>
                  </a:cubicBezTo>
                  <a:cubicBezTo>
                    <a:pt x="58" y="1603"/>
                    <a:pt x="56" y="1608"/>
                    <a:pt x="48" y="1608"/>
                  </a:cubicBezTo>
                  <a:cubicBezTo>
                    <a:pt x="36" y="1608"/>
                    <a:pt x="48" y="1608"/>
                    <a:pt x="48" y="1596"/>
                  </a:cubicBezTo>
                  <a:cubicBezTo>
                    <a:pt x="48" y="1592"/>
                    <a:pt x="49" y="1591"/>
                    <a:pt x="51" y="1591"/>
                  </a:cubicBezTo>
                  <a:cubicBezTo>
                    <a:pt x="54" y="1591"/>
                    <a:pt x="60" y="1596"/>
                    <a:pt x="60" y="1596"/>
                  </a:cubicBezTo>
                  <a:cubicBezTo>
                    <a:pt x="60" y="1596"/>
                    <a:pt x="60" y="1584"/>
                    <a:pt x="72" y="1584"/>
                  </a:cubicBezTo>
                  <a:cubicBezTo>
                    <a:pt x="84" y="1584"/>
                    <a:pt x="84" y="1572"/>
                    <a:pt x="72" y="1572"/>
                  </a:cubicBezTo>
                  <a:cubicBezTo>
                    <a:pt x="72" y="1572"/>
                    <a:pt x="72" y="1560"/>
                    <a:pt x="84" y="1548"/>
                  </a:cubicBezTo>
                  <a:lnTo>
                    <a:pt x="95" y="1548"/>
                  </a:lnTo>
                  <a:cubicBezTo>
                    <a:pt x="107" y="1548"/>
                    <a:pt x="107" y="1548"/>
                    <a:pt x="107" y="1536"/>
                  </a:cubicBezTo>
                  <a:cubicBezTo>
                    <a:pt x="107" y="1524"/>
                    <a:pt x="119" y="1524"/>
                    <a:pt x="119" y="1524"/>
                  </a:cubicBezTo>
                  <a:lnTo>
                    <a:pt x="95" y="1524"/>
                  </a:lnTo>
                  <a:cubicBezTo>
                    <a:pt x="95" y="1521"/>
                    <a:pt x="95" y="1517"/>
                    <a:pt x="95" y="1513"/>
                  </a:cubicBezTo>
                  <a:cubicBezTo>
                    <a:pt x="95" y="1509"/>
                    <a:pt x="97" y="1507"/>
                    <a:pt x="99" y="1507"/>
                  </a:cubicBezTo>
                  <a:cubicBezTo>
                    <a:pt x="103" y="1507"/>
                    <a:pt x="111" y="1513"/>
                    <a:pt x="119" y="1513"/>
                  </a:cubicBezTo>
                  <a:cubicBezTo>
                    <a:pt x="131" y="1513"/>
                    <a:pt x="119" y="1501"/>
                    <a:pt x="119" y="1501"/>
                  </a:cubicBezTo>
                  <a:lnTo>
                    <a:pt x="119" y="1489"/>
                  </a:lnTo>
                  <a:cubicBezTo>
                    <a:pt x="119" y="1489"/>
                    <a:pt x="131" y="1489"/>
                    <a:pt x="131" y="1477"/>
                  </a:cubicBezTo>
                  <a:cubicBezTo>
                    <a:pt x="131" y="1471"/>
                    <a:pt x="131" y="1467"/>
                    <a:pt x="131" y="1465"/>
                  </a:cubicBezTo>
                  <a:cubicBezTo>
                    <a:pt x="131" y="1465"/>
                    <a:pt x="131" y="1477"/>
                    <a:pt x="143" y="1477"/>
                  </a:cubicBezTo>
                  <a:cubicBezTo>
                    <a:pt x="155" y="1477"/>
                    <a:pt x="155" y="1465"/>
                    <a:pt x="167" y="1453"/>
                  </a:cubicBezTo>
                  <a:lnTo>
                    <a:pt x="155" y="1453"/>
                  </a:lnTo>
                  <a:cubicBezTo>
                    <a:pt x="143" y="1453"/>
                    <a:pt x="167" y="1441"/>
                    <a:pt x="155" y="1441"/>
                  </a:cubicBezTo>
                  <a:lnTo>
                    <a:pt x="143" y="1441"/>
                  </a:lnTo>
                  <a:cubicBezTo>
                    <a:pt x="143" y="1441"/>
                    <a:pt x="143" y="1426"/>
                    <a:pt x="149" y="1426"/>
                  </a:cubicBezTo>
                  <a:cubicBezTo>
                    <a:pt x="151" y="1426"/>
                    <a:pt x="153" y="1427"/>
                    <a:pt x="155" y="1429"/>
                  </a:cubicBezTo>
                  <a:cubicBezTo>
                    <a:pt x="161" y="1435"/>
                    <a:pt x="161" y="1438"/>
                    <a:pt x="161" y="1438"/>
                  </a:cubicBezTo>
                  <a:cubicBezTo>
                    <a:pt x="161" y="1438"/>
                    <a:pt x="161" y="1435"/>
                    <a:pt x="167" y="1429"/>
                  </a:cubicBezTo>
                  <a:cubicBezTo>
                    <a:pt x="179" y="1429"/>
                    <a:pt x="179" y="1417"/>
                    <a:pt x="191" y="1417"/>
                  </a:cubicBezTo>
                  <a:cubicBezTo>
                    <a:pt x="191" y="1417"/>
                    <a:pt x="179" y="1405"/>
                    <a:pt x="179" y="1405"/>
                  </a:cubicBezTo>
                  <a:cubicBezTo>
                    <a:pt x="179" y="1394"/>
                    <a:pt x="191" y="1394"/>
                    <a:pt x="203" y="1394"/>
                  </a:cubicBezTo>
                  <a:lnTo>
                    <a:pt x="203" y="1405"/>
                  </a:lnTo>
                  <a:cubicBezTo>
                    <a:pt x="203" y="1405"/>
                    <a:pt x="215" y="1394"/>
                    <a:pt x="215" y="1394"/>
                  </a:cubicBezTo>
                  <a:cubicBezTo>
                    <a:pt x="226" y="1394"/>
                    <a:pt x="238" y="1405"/>
                    <a:pt x="238" y="1405"/>
                  </a:cubicBezTo>
                  <a:cubicBezTo>
                    <a:pt x="238" y="1394"/>
                    <a:pt x="226" y="1382"/>
                    <a:pt x="226" y="1370"/>
                  </a:cubicBezTo>
                  <a:lnTo>
                    <a:pt x="226" y="1358"/>
                  </a:lnTo>
                  <a:lnTo>
                    <a:pt x="226" y="1346"/>
                  </a:lnTo>
                  <a:cubicBezTo>
                    <a:pt x="226" y="1358"/>
                    <a:pt x="238" y="1370"/>
                    <a:pt x="238" y="1370"/>
                  </a:cubicBezTo>
                  <a:cubicBezTo>
                    <a:pt x="250" y="1370"/>
                    <a:pt x="250" y="1358"/>
                    <a:pt x="250" y="1358"/>
                  </a:cubicBezTo>
                  <a:lnTo>
                    <a:pt x="250" y="1346"/>
                  </a:lnTo>
                  <a:lnTo>
                    <a:pt x="262" y="1334"/>
                  </a:lnTo>
                  <a:cubicBezTo>
                    <a:pt x="274" y="1322"/>
                    <a:pt x="286" y="1310"/>
                    <a:pt x="286" y="1298"/>
                  </a:cubicBezTo>
                  <a:cubicBezTo>
                    <a:pt x="286" y="1286"/>
                    <a:pt x="286" y="1286"/>
                    <a:pt x="286" y="1286"/>
                  </a:cubicBezTo>
                  <a:lnTo>
                    <a:pt x="310" y="1286"/>
                  </a:lnTo>
                  <a:cubicBezTo>
                    <a:pt x="322" y="1286"/>
                    <a:pt x="334" y="1274"/>
                    <a:pt x="334" y="1263"/>
                  </a:cubicBezTo>
                  <a:cubicBezTo>
                    <a:pt x="334" y="1263"/>
                    <a:pt x="334" y="1263"/>
                    <a:pt x="334" y="1251"/>
                  </a:cubicBezTo>
                  <a:cubicBezTo>
                    <a:pt x="334" y="1251"/>
                    <a:pt x="339" y="1256"/>
                    <a:pt x="342" y="1256"/>
                  </a:cubicBezTo>
                  <a:cubicBezTo>
                    <a:pt x="344" y="1256"/>
                    <a:pt x="345" y="1255"/>
                    <a:pt x="345" y="1251"/>
                  </a:cubicBezTo>
                  <a:cubicBezTo>
                    <a:pt x="351" y="1245"/>
                    <a:pt x="351" y="1245"/>
                    <a:pt x="350" y="1245"/>
                  </a:cubicBezTo>
                  <a:cubicBezTo>
                    <a:pt x="348" y="1245"/>
                    <a:pt x="345" y="1245"/>
                    <a:pt x="345" y="1239"/>
                  </a:cubicBezTo>
                  <a:lnTo>
                    <a:pt x="345" y="1227"/>
                  </a:lnTo>
                  <a:lnTo>
                    <a:pt x="345" y="1215"/>
                  </a:lnTo>
                  <a:cubicBezTo>
                    <a:pt x="345" y="1211"/>
                    <a:pt x="348" y="1210"/>
                    <a:pt x="352" y="1210"/>
                  </a:cubicBezTo>
                  <a:cubicBezTo>
                    <a:pt x="359" y="1210"/>
                    <a:pt x="369" y="1215"/>
                    <a:pt x="369" y="1215"/>
                  </a:cubicBezTo>
                  <a:cubicBezTo>
                    <a:pt x="369" y="1221"/>
                    <a:pt x="366" y="1221"/>
                    <a:pt x="365" y="1221"/>
                  </a:cubicBezTo>
                  <a:cubicBezTo>
                    <a:pt x="363" y="1221"/>
                    <a:pt x="363" y="1221"/>
                    <a:pt x="369" y="1227"/>
                  </a:cubicBezTo>
                  <a:cubicBezTo>
                    <a:pt x="369" y="1227"/>
                    <a:pt x="369" y="1212"/>
                    <a:pt x="375" y="1212"/>
                  </a:cubicBezTo>
                  <a:cubicBezTo>
                    <a:pt x="377" y="1212"/>
                    <a:pt x="379" y="1213"/>
                    <a:pt x="381" y="1215"/>
                  </a:cubicBezTo>
                  <a:cubicBezTo>
                    <a:pt x="405" y="1215"/>
                    <a:pt x="405" y="1191"/>
                    <a:pt x="405" y="1179"/>
                  </a:cubicBezTo>
                  <a:lnTo>
                    <a:pt x="393" y="1179"/>
                  </a:lnTo>
                  <a:cubicBezTo>
                    <a:pt x="389" y="1175"/>
                    <a:pt x="389" y="1174"/>
                    <a:pt x="391" y="1174"/>
                  </a:cubicBezTo>
                  <a:lnTo>
                    <a:pt x="391" y="1174"/>
                  </a:lnTo>
                  <a:cubicBezTo>
                    <a:pt x="394" y="1174"/>
                    <a:pt x="405" y="1179"/>
                    <a:pt x="405" y="1179"/>
                  </a:cubicBezTo>
                  <a:lnTo>
                    <a:pt x="405" y="1155"/>
                  </a:lnTo>
                  <a:cubicBezTo>
                    <a:pt x="405" y="1153"/>
                    <a:pt x="408" y="1152"/>
                    <a:pt x="412" y="1152"/>
                  </a:cubicBezTo>
                  <a:cubicBezTo>
                    <a:pt x="422" y="1152"/>
                    <a:pt x="443" y="1159"/>
                    <a:pt x="446" y="1159"/>
                  </a:cubicBezTo>
                  <a:cubicBezTo>
                    <a:pt x="447" y="1159"/>
                    <a:pt x="446" y="1158"/>
                    <a:pt x="441" y="1155"/>
                  </a:cubicBezTo>
                  <a:cubicBezTo>
                    <a:pt x="441" y="1155"/>
                    <a:pt x="441" y="1143"/>
                    <a:pt x="441" y="1143"/>
                  </a:cubicBezTo>
                  <a:cubicBezTo>
                    <a:pt x="429" y="1132"/>
                    <a:pt x="429" y="1132"/>
                    <a:pt x="441" y="1132"/>
                  </a:cubicBezTo>
                  <a:cubicBezTo>
                    <a:pt x="441" y="1132"/>
                    <a:pt x="453" y="1143"/>
                    <a:pt x="453" y="1143"/>
                  </a:cubicBezTo>
                  <a:cubicBezTo>
                    <a:pt x="465" y="1132"/>
                    <a:pt x="465" y="1132"/>
                    <a:pt x="465" y="1132"/>
                  </a:cubicBezTo>
                  <a:lnTo>
                    <a:pt x="465" y="1108"/>
                  </a:lnTo>
                  <a:lnTo>
                    <a:pt x="476" y="1108"/>
                  </a:lnTo>
                  <a:cubicBezTo>
                    <a:pt x="477" y="1108"/>
                    <a:pt x="477" y="1109"/>
                    <a:pt x="478" y="1109"/>
                  </a:cubicBezTo>
                  <a:lnTo>
                    <a:pt x="478" y="1109"/>
                  </a:lnTo>
                  <a:cubicBezTo>
                    <a:pt x="479" y="1098"/>
                    <a:pt x="482" y="1084"/>
                    <a:pt x="488" y="1084"/>
                  </a:cubicBezTo>
                  <a:cubicBezTo>
                    <a:pt x="494" y="1090"/>
                    <a:pt x="497" y="1093"/>
                    <a:pt x="500" y="1093"/>
                  </a:cubicBezTo>
                  <a:cubicBezTo>
                    <a:pt x="503" y="1093"/>
                    <a:pt x="506" y="1090"/>
                    <a:pt x="512" y="1084"/>
                  </a:cubicBezTo>
                  <a:cubicBezTo>
                    <a:pt x="512" y="1084"/>
                    <a:pt x="512" y="1084"/>
                    <a:pt x="512" y="1072"/>
                  </a:cubicBezTo>
                  <a:lnTo>
                    <a:pt x="500" y="1072"/>
                  </a:lnTo>
                  <a:cubicBezTo>
                    <a:pt x="500" y="1072"/>
                    <a:pt x="512" y="1072"/>
                    <a:pt x="512" y="1060"/>
                  </a:cubicBezTo>
                  <a:lnTo>
                    <a:pt x="524" y="1060"/>
                  </a:lnTo>
                  <a:lnTo>
                    <a:pt x="536" y="1072"/>
                  </a:lnTo>
                  <a:lnTo>
                    <a:pt x="536" y="1060"/>
                  </a:lnTo>
                  <a:lnTo>
                    <a:pt x="536" y="1048"/>
                  </a:lnTo>
                  <a:cubicBezTo>
                    <a:pt x="536" y="1048"/>
                    <a:pt x="536" y="1048"/>
                    <a:pt x="548" y="1060"/>
                  </a:cubicBezTo>
                  <a:cubicBezTo>
                    <a:pt x="548" y="1060"/>
                    <a:pt x="548" y="1036"/>
                    <a:pt x="548" y="1036"/>
                  </a:cubicBezTo>
                  <a:cubicBezTo>
                    <a:pt x="548" y="1024"/>
                    <a:pt x="548" y="1024"/>
                    <a:pt x="548" y="1024"/>
                  </a:cubicBezTo>
                  <a:lnTo>
                    <a:pt x="560" y="1024"/>
                  </a:lnTo>
                  <a:cubicBezTo>
                    <a:pt x="572" y="1024"/>
                    <a:pt x="572" y="1013"/>
                    <a:pt x="572" y="1013"/>
                  </a:cubicBezTo>
                  <a:cubicBezTo>
                    <a:pt x="572" y="1007"/>
                    <a:pt x="572" y="1007"/>
                    <a:pt x="572" y="1007"/>
                  </a:cubicBezTo>
                  <a:cubicBezTo>
                    <a:pt x="572" y="1007"/>
                    <a:pt x="572" y="1007"/>
                    <a:pt x="572" y="1001"/>
                  </a:cubicBezTo>
                  <a:cubicBezTo>
                    <a:pt x="572" y="1001"/>
                    <a:pt x="572" y="1016"/>
                    <a:pt x="578" y="1016"/>
                  </a:cubicBezTo>
                  <a:cubicBezTo>
                    <a:pt x="579" y="1016"/>
                    <a:pt x="581" y="1015"/>
                    <a:pt x="584" y="1013"/>
                  </a:cubicBezTo>
                  <a:cubicBezTo>
                    <a:pt x="596" y="1013"/>
                    <a:pt x="584" y="1001"/>
                    <a:pt x="596" y="1001"/>
                  </a:cubicBezTo>
                  <a:cubicBezTo>
                    <a:pt x="596" y="989"/>
                    <a:pt x="607" y="989"/>
                    <a:pt x="607" y="977"/>
                  </a:cubicBezTo>
                  <a:lnTo>
                    <a:pt x="607" y="965"/>
                  </a:lnTo>
                  <a:cubicBezTo>
                    <a:pt x="607" y="953"/>
                    <a:pt x="607" y="953"/>
                    <a:pt x="607" y="953"/>
                  </a:cubicBezTo>
                  <a:cubicBezTo>
                    <a:pt x="613" y="959"/>
                    <a:pt x="619" y="962"/>
                    <a:pt x="624" y="962"/>
                  </a:cubicBezTo>
                  <a:cubicBezTo>
                    <a:pt x="628" y="962"/>
                    <a:pt x="631" y="959"/>
                    <a:pt x="631" y="953"/>
                  </a:cubicBezTo>
                  <a:cubicBezTo>
                    <a:pt x="619" y="941"/>
                    <a:pt x="631" y="941"/>
                    <a:pt x="631" y="941"/>
                  </a:cubicBezTo>
                  <a:lnTo>
                    <a:pt x="643" y="941"/>
                  </a:lnTo>
                  <a:lnTo>
                    <a:pt x="631" y="929"/>
                  </a:lnTo>
                  <a:lnTo>
                    <a:pt x="619" y="929"/>
                  </a:lnTo>
                  <a:lnTo>
                    <a:pt x="619" y="917"/>
                  </a:lnTo>
                  <a:lnTo>
                    <a:pt x="655" y="917"/>
                  </a:lnTo>
                  <a:cubicBezTo>
                    <a:pt x="655" y="917"/>
                    <a:pt x="643" y="917"/>
                    <a:pt x="655" y="905"/>
                  </a:cubicBezTo>
                  <a:cubicBezTo>
                    <a:pt x="655" y="893"/>
                    <a:pt x="667" y="882"/>
                    <a:pt x="679" y="870"/>
                  </a:cubicBezTo>
                  <a:lnTo>
                    <a:pt x="691" y="870"/>
                  </a:lnTo>
                  <a:cubicBezTo>
                    <a:pt x="703" y="870"/>
                    <a:pt x="703" y="870"/>
                    <a:pt x="703" y="858"/>
                  </a:cubicBezTo>
                  <a:cubicBezTo>
                    <a:pt x="703" y="858"/>
                    <a:pt x="715" y="858"/>
                    <a:pt x="703" y="846"/>
                  </a:cubicBezTo>
                  <a:lnTo>
                    <a:pt x="703" y="834"/>
                  </a:lnTo>
                  <a:cubicBezTo>
                    <a:pt x="703" y="828"/>
                    <a:pt x="706" y="828"/>
                    <a:pt x="710" y="828"/>
                  </a:cubicBezTo>
                  <a:cubicBezTo>
                    <a:pt x="715" y="828"/>
                    <a:pt x="721" y="828"/>
                    <a:pt x="726" y="822"/>
                  </a:cubicBezTo>
                  <a:cubicBezTo>
                    <a:pt x="726" y="810"/>
                    <a:pt x="726" y="786"/>
                    <a:pt x="715" y="786"/>
                  </a:cubicBezTo>
                  <a:cubicBezTo>
                    <a:pt x="715" y="790"/>
                    <a:pt x="714" y="791"/>
                    <a:pt x="712" y="791"/>
                  </a:cubicBezTo>
                  <a:cubicBezTo>
                    <a:pt x="710" y="791"/>
                    <a:pt x="708" y="789"/>
                    <a:pt x="706" y="7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0"/>
            <p:cNvSpPr/>
            <p:nvPr/>
          </p:nvSpPr>
          <p:spPr>
            <a:xfrm>
              <a:off x="-3103075" y="653125"/>
              <a:ext cx="47875" cy="48900"/>
            </a:xfrm>
            <a:custGeom>
              <a:avLst/>
              <a:gdLst/>
              <a:ahLst/>
              <a:cxnLst/>
              <a:rect l="l" t="t" r="r" b="b"/>
              <a:pathLst>
                <a:path w="1915" h="1956" extrusionOk="0">
                  <a:moveTo>
                    <a:pt x="1394" y="0"/>
                  </a:moveTo>
                  <a:cubicBezTo>
                    <a:pt x="1294" y="0"/>
                    <a:pt x="1191" y="43"/>
                    <a:pt x="1108" y="146"/>
                  </a:cubicBezTo>
                  <a:lnTo>
                    <a:pt x="191" y="1348"/>
                  </a:lnTo>
                  <a:cubicBezTo>
                    <a:pt x="0" y="1587"/>
                    <a:pt x="167" y="1944"/>
                    <a:pt x="489" y="1956"/>
                  </a:cubicBezTo>
                  <a:cubicBezTo>
                    <a:pt x="608" y="1956"/>
                    <a:pt x="715" y="1908"/>
                    <a:pt x="798" y="1813"/>
                  </a:cubicBezTo>
                  <a:lnTo>
                    <a:pt x="1715" y="610"/>
                  </a:lnTo>
                  <a:cubicBezTo>
                    <a:pt x="1915" y="315"/>
                    <a:pt x="1664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50"/>
            <p:cNvSpPr/>
            <p:nvPr/>
          </p:nvSpPr>
          <p:spPr>
            <a:xfrm>
              <a:off x="-3101600" y="653700"/>
              <a:ext cx="44075" cy="49225"/>
            </a:xfrm>
            <a:custGeom>
              <a:avLst/>
              <a:gdLst/>
              <a:ahLst/>
              <a:cxnLst/>
              <a:rect l="l" t="t" r="r" b="b"/>
              <a:pathLst>
                <a:path w="1763" h="1969" extrusionOk="0">
                  <a:moveTo>
                    <a:pt x="1251" y="19"/>
                  </a:moveTo>
                  <a:cubicBezTo>
                    <a:pt x="1253" y="20"/>
                    <a:pt x="1254" y="20"/>
                    <a:pt x="1255" y="21"/>
                  </a:cubicBezTo>
                  <a:lnTo>
                    <a:pt x="1255" y="21"/>
                  </a:lnTo>
                  <a:cubicBezTo>
                    <a:pt x="1255" y="21"/>
                    <a:pt x="1255" y="20"/>
                    <a:pt x="1255" y="20"/>
                  </a:cubicBezTo>
                  <a:lnTo>
                    <a:pt x="1255" y="20"/>
                  </a:lnTo>
                  <a:cubicBezTo>
                    <a:pt x="1256" y="21"/>
                    <a:pt x="1256" y="21"/>
                    <a:pt x="1256" y="21"/>
                  </a:cubicBezTo>
                  <a:cubicBezTo>
                    <a:pt x="1256" y="21"/>
                    <a:pt x="1255" y="21"/>
                    <a:pt x="1255" y="21"/>
                  </a:cubicBezTo>
                  <a:lnTo>
                    <a:pt x="1255" y="21"/>
                  </a:lnTo>
                  <a:cubicBezTo>
                    <a:pt x="1253" y="25"/>
                    <a:pt x="1251" y="28"/>
                    <a:pt x="1251" y="28"/>
                  </a:cubicBezTo>
                  <a:lnTo>
                    <a:pt x="1251" y="19"/>
                  </a:lnTo>
                  <a:close/>
                  <a:moveTo>
                    <a:pt x="1303" y="24"/>
                  </a:moveTo>
                  <a:cubicBezTo>
                    <a:pt x="1302" y="24"/>
                    <a:pt x="1301" y="25"/>
                    <a:pt x="1299" y="28"/>
                  </a:cubicBezTo>
                  <a:cubicBezTo>
                    <a:pt x="1299" y="40"/>
                    <a:pt x="1299" y="40"/>
                    <a:pt x="1311" y="40"/>
                  </a:cubicBezTo>
                  <a:cubicBezTo>
                    <a:pt x="1301" y="40"/>
                    <a:pt x="1307" y="24"/>
                    <a:pt x="1303" y="24"/>
                  </a:cubicBezTo>
                  <a:close/>
                  <a:moveTo>
                    <a:pt x="1144" y="28"/>
                  </a:moveTo>
                  <a:cubicBezTo>
                    <a:pt x="1144" y="28"/>
                    <a:pt x="1144" y="36"/>
                    <a:pt x="1149" y="41"/>
                  </a:cubicBezTo>
                  <a:lnTo>
                    <a:pt x="1149" y="41"/>
                  </a:lnTo>
                  <a:cubicBezTo>
                    <a:pt x="1149" y="33"/>
                    <a:pt x="1144" y="28"/>
                    <a:pt x="1144" y="28"/>
                  </a:cubicBezTo>
                  <a:close/>
                  <a:moveTo>
                    <a:pt x="1519" y="66"/>
                  </a:moveTo>
                  <a:cubicBezTo>
                    <a:pt x="1522" y="66"/>
                    <a:pt x="1525" y="69"/>
                    <a:pt x="1525" y="75"/>
                  </a:cubicBezTo>
                  <a:lnTo>
                    <a:pt x="1513" y="75"/>
                  </a:lnTo>
                  <a:cubicBezTo>
                    <a:pt x="1513" y="69"/>
                    <a:pt x="1516" y="66"/>
                    <a:pt x="1519" y="66"/>
                  </a:cubicBezTo>
                  <a:close/>
                  <a:moveTo>
                    <a:pt x="1353" y="24"/>
                  </a:moveTo>
                  <a:cubicBezTo>
                    <a:pt x="1351" y="24"/>
                    <a:pt x="1349" y="25"/>
                    <a:pt x="1346" y="28"/>
                  </a:cubicBezTo>
                  <a:cubicBezTo>
                    <a:pt x="1346" y="28"/>
                    <a:pt x="1346" y="28"/>
                    <a:pt x="1346" y="40"/>
                  </a:cubicBezTo>
                  <a:lnTo>
                    <a:pt x="1334" y="40"/>
                  </a:lnTo>
                  <a:cubicBezTo>
                    <a:pt x="1334" y="40"/>
                    <a:pt x="1322" y="28"/>
                    <a:pt x="1322" y="28"/>
                  </a:cubicBezTo>
                  <a:cubicBezTo>
                    <a:pt x="1322" y="28"/>
                    <a:pt x="1322" y="40"/>
                    <a:pt x="1311" y="40"/>
                  </a:cubicBezTo>
                  <a:lnTo>
                    <a:pt x="1322" y="40"/>
                  </a:lnTo>
                  <a:cubicBezTo>
                    <a:pt x="1334" y="40"/>
                    <a:pt x="1334" y="52"/>
                    <a:pt x="1346" y="52"/>
                  </a:cubicBezTo>
                  <a:lnTo>
                    <a:pt x="1346" y="63"/>
                  </a:lnTo>
                  <a:cubicBezTo>
                    <a:pt x="1346" y="63"/>
                    <a:pt x="1346" y="63"/>
                    <a:pt x="1358" y="75"/>
                  </a:cubicBezTo>
                  <a:lnTo>
                    <a:pt x="1394" y="75"/>
                  </a:lnTo>
                  <a:cubicBezTo>
                    <a:pt x="1394" y="75"/>
                    <a:pt x="1382" y="87"/>
                    <a:pt x="1382" y="87"/>
                  </a:cubicBezTo>
                  <a:cubicBezTo>
                    <a:pt x="1394" y="87"/>
                    <a:pt x="1418" y="87"/>
                    <a:pt x="1418" y="75"/>
                  </a:cubicBezTo>
                  <a:lnTo>
                    <a:pt x="1406" y="75"/>
                  </a:lnTo>
                  <a:cubicBezTo>
                    <a:pt x="1406" y="75"/>
                    <a:pt x="1418" y="40"/>
                    <a:pt x="1406" y="40"/>
                  </a:cubicBezTo>
                  <a:lnTo>
                    <a:pt x="1394" y="40"/>
                  </a:lnTo>
                  <a:lnTo>
                    <a:pt x="1394" y="52"/>
                  </a:lnTo>
                  <a:cubicBezTo>
                    <a:pt x="1394" y="52"/>
                    <a:pt x="1394" y="36"/>
                    <a:pt x="1388" y="36"/>
                  </a:cubicBezTo>
                  <a:cubicBezTo>
                    <a:pt x="1386" y="36"/>
                    <a:pt x="1384" y="37"/>
                    <a:pt x="1382" y="40"/>
                  </a:cubicBezTo>
                  <a:cubicBezTo>
                    <a:pt x="1370" y="40"/>
                    <a:pt x="1370" y="52"/>
                    <a:pt x="1370" y="63"/>
                  </a:cubicBezTo>
                  <a:cubicBezTo>
                    <a:pt x="1370" y="52"/>
                    <a:pt x="1370" y="40"/>
                    <a:pt x="1370" y="40"/>
                  </a:cubicBezTo>
                  <a:cubicBezTo>
                    <a:pt x="1370" y="40"/>
                    <a:pt x="1362" y="24"/>
                    <a:pt x="1353" y="24"/>
                  </a:cubicBezTo>
                  <a:close/>
                  <a:moveTo>
                    <a:pt x="1632" y="99"/>
                  </a:moveTo>
                  <a:cubicBezTo>
                    <a:pt x="1620" y="99"/>
                    <a:pt x="1620" y="111"/>
                    <a:pt x="1632" y="111"/>
                  </a:cubicBezTo>
                  <a:lnTo>
                    <a:pt x="1632" y="99"/>
                  </a:lnTo>
                  <a:close/>
                  <a:moveTo>
                    <a:pt x="787" y="421"/>
                  </a:moveTo>
                  <a:lnTo>
                    <a:pt x="787" y="421"/>
                  </a:lnTo>
                  <a:cubicBezTo>
                    <a:pt x="788" y="424"/>
                    <a:pt x="790" y="426"/>
                    <a:pt x="791" y="427"/>
                  </a:cubicBezTo>
                  <a:lnTo>
                    <a:pt x="791" y="427"/>
                  </a:lnTo>
                  <a:cubicBezTo>
                    <a:pt x="790" y="425"/>
                    <a:pt x="789" y="423"/>
                    <a:pt x="787" y="421"/>
                  </a:cubicBezTo>
                  <a:close/>
                  <a:moveTo>
                    <a:pt x="808" y="439"/>
                  </a:moveTo>
                  <a:cubicBezTo>
                    <a:pt x="809" y="439"/>
                    <a:pt x="811" y="440"/>
                    <a:pt x="811" y="444"/>
                  </a:cubicBezTo>
                  <a:cubicBezTo>
                    <a:pt x="803" y="444"/>
                    <a:pt x="805" y="439"/>
                    <a:pt x="808" y="439"/>
                  </a:cubicBezTo>
                  <a:close/>
                  <a:moveTo>
                    <a:pt x="632" y="575"/>
                  </a:moveTo>
                  <a:lnTo>
                    <a:pt x="632" y="587"/>
                  </a:lnTo>
                  <a:cubicBezTo>
                    <a:pt x="644" y="587"/>
                    <a:pt x="644" y="587"/>
                    <a:pt x="632" y="575"/>
                  </a:cubicBezTo>
                  <a:close/>
                  <a:moveTo>
                    <a:pt x="1232" y="1"/>
                  </a:moveTo>
                  <a:cubicBezTo>
                    <a:pt x="1231" y="1"/>
                    <a:pt x="1230" y="2"/>
                    <a:pt x="1227" y="4"/>
                  </a:cubicBezTo>
                  <a:cubicBezTo>
                    <a:pt x="1227" y="16"/>
                    <a:pt x="1215" y="28"/>
                    <a:pt x="1215" y="28"/>
                  </a:cubicBezTo>
                  <a:lnTo>
                    <a:pt x="1215" y="16"/>
                  </a:lnTo>
                  <a:lnTo>
                    <a:pt x="1203" y="16"/>
                  </a:lnTo>
                  <a:cubicBezTo>
                    <a:pt x="1203" y="16"/>
                    <a:pt x="1192" y="4"/>
                    <a:pt x="1203" y="4"/>
                  </a:cubicBezTo>
                  <a:lnTo>
                    <a:pt x="1192" y="4"/>
                  </a:lnTo>
                  <a:cubicBezTo>
                    <a:pt x="1192" y="16"/>
                    <a:pt x="1192" y="16"/>
                    <a:pt x="1192" y="16"/>
                  </a:cubicBezTo>
                  <a:cubicBezTo>
                    <a:pt x="1192" y="22"/>
                    <a:pt x="1189" y="22"/>
                    <a:pt x="1186" y="22"/>
                  </a:cubicBezTo>
                  <a:cubicBezTo>
                    <a:pt x="1183" y="22"/>
                    <a:pt x="1180" y="22"/>
                    <a:pt x="1180" y="28"/>
                  </a:cubicBezTo>
                  <a:cubicBezTo>
                    <a:pt x="1180" y="40"/>
                    <a:pt x="1180" y="40"/>
                    <a:pt x="1180" y="40"/>
                  </a:cubicBezTo>
                  <a:cubicBezTo>
                    <a:pt x="1180" y="40"/>
                    <a:pt x="1180" y="34"/>
                    <a:pt x="1176" y="34"/>
                  </a:cubicBezTo>
                  <a:cubicBezTo>
                    <a:pt x="1174" y="34"/>
                    <a:pt x="1172" y="36"/>
                    <a:pt x="1168" y="40"/>
                  </a:cubicBezTo>
                  <a:cubicBezTo>
                    <a:pt x="1163" y="42"/>
                    <a:pt x="1159" y="43"/>
                    <a:pt x="1156" y="43"/>
                  </a:cubicBezTo>
                  <a:cubicBezTo>
                    <a:pt x="1153" y="43"/>
                    <a:pt x="1151" y="42"/>
                    <a:pt x="1149" y="41"/>
                  </a:cubicBezTo>
                  <a:lnTo>
                    <a:pt x="1149" y="41"/>
                  </a:lnTo>
                  <a:cubicBezTo>
                    <a:pt x="1149" y="44"/>
                    <a:pt x="1148" y="48"/>
                    <a:pt x="1144" y="52"/>
                  </a:cubicBezTo>
                  <a:lnTo>
                    <a:pt x="1132" y="52"/>
                  </a:lnTo>
                  <a:cubicBezTo>
                    <a:pt x="1132" y="52"/>
                    <a:pt x="1132" y="52"/>
                    <a:pt x="1120" y="40"/>
                  </a:cubicBezTo>
                  <a:cubicBezTo>
                    <a:pt x="1120" y="52"/>
                    <a:pt x="1120" y="63"/>
                    <a:pt x="1120" y="75"/>
                  </a:cubicBezTo>
                  <a:cubicBezTo>
                    <a:pt x="1120" y="75"/>
                    <a:pt x="1084" y="52"/>
                    <a:pt x="1084" y="52"/>
                  </a:cubicBezTo>
                  <a:lnTo>
                    <a:pt x="1084" y="52"/>
                  </a:lnTo>
                  <a:cubicBezTo>
                    <a:pt x="1084" y="63"/>
                    <a:pt x="1096" y="87"/>
                    <a:pt x="1084" y="87"/>
                  </a:cubicBezTo>
                  <a:cubicBezTo>
                    <a:pt x="1084" y="87"/>
                    <a:pt x="1077" y="80"/>
                    <a:pt x="1073" y="76"/>
                  </a:cubicBezTo>
                  <a:lnTo>
                    <a:pt x="1073" y="76"/>
                  </a:lnTo>
                  <a:cubicBezTo>
                    <a:pt x="1078" y="81"/>
                    <a:pt x="1078" y="81"/>
                    <a:pt x="1077" y="81"/>
                  </a:cubicBezTo>
                  <a:cubicBezTo>
                    <a:pt x="1075" y="81"/>
                    <a:pt x="1072" y="81"/>
                    <a:pt x="1072" y="87"/>
                  </a:cubicBezTo>
                  <a:lnTo>
                    <a:pt x="1072" y="99"/>
                  </a:lnTo>
                  <a:cubicBezTo>
                    <a:pt x="1072" y="105"/>
                    <a:pt x="1072" y="107"/>
                    <a:pt x="1071" y="107"/>
                  </a:cubicBezTo>
                  <a:cubicBezTo>
                    <a:pt x="1067" y="107"/>
                    <a:pt x="1061" y="87"/>
                    <a:pt x="1061" y="87"/>
                  </a:cubicBezTo>
                  <a:lnTo>
                    <a:pt x="1061" y="99"/>
                  </a:lnTo>
                  <a:lnTo>
                    <a:pt x="1049" y="99"/>
                  </a:lnTo>
                  <a:cubicBezTo>
                    <a:pt x="1049" y="111"/>
                    <a:pt x="1037" y="111"/>
                    <a:pt x="1037" y="123"/>
                  </a:cubicBezTo>
                  <a:cubicBezTo>
                    <a:pt x="1037" y="123"/>
                    <a:pt x="1001" y="135"/>
                    <a:pt x="1001" y="147"/>
                  </a:cubicBezTo>
                  <a:cubicBezTo>
                    <a:pt x="1013" y="159"/>
                    <a:pt x="989" y="159"/>
                    <a:pt x="989" y="159"/>
                  </a:cubicBezTo>
                  <a:lnTo>
                    <a:pt x="977" y="159"/>
                  </a:lnTo>
                  <a:cubicBezTo>
                    <a:pt x="989" y="171"/>
                    <a:pt x="989" y="171"/>
                    <a:pt x="1001" y="171"/>
                  </a:cubicBezTo>
                  <a:lnTo>
                    <a:pt x="977" y="171"/>
                  </a:lnTo>
                  <a:cubicBezTo>
                    <a:pt x="965" y="182"/>
                    <a:pt x="977" y="182"/>
                    <a:pt x="989" y="182"/>
                  </a:cubicBezTo>
                  <a:lnTo>
                    <a:pt x="953" y="182"/>
                  </a:lnTo>
                  <a:cubicBezTo>
                    <a:pt x="965" y="182"/>
                    <a:pt x="977" y="194"/>
                    <a:pt x="977" y="194"/>
                  </a:cubicBezTo>
                  <a:lnTo>
                    <a:pt x="965" y="206"/>
                  </a:lnTo>
                  <a:cubicBezTo>
                    <a:pt x="965" y="206"/>
                    <a:pt x="965" y="218"/>
                    <a:pt x="965" y="218"/>
                  </a:cubicBezTo>
                  <a:cubicBezTo>
                    <a:pt x="962" y="222"/>
                    <a:pt x="959" y="224"/>
                    <a:pt x="958" y="226"/>
                  </a:cubicBezTo>
                  <a:lnTo>
                    <a:pt x="958" y="226"/>
                  </a:lnTo>
                  <a:cubicBezTo>
                    <a:pt x="953" y="219"/>
                    <a:pt x="953" y="206"/>
                    <a:pt x="953" y="206"/>
                  </a:cubicBezTo>
                  <a:cubicBezTo>
                    <a:pt x="953" y="218"/>
                    <a:pt x="953" y="242"/>
                    <a:pt x="953" y="254"/>
                  </a:cubicBezTo>
                  <a:cubicBezTo>
                    <a:pt x="941" y="266"/>
                    <a:pt x="918" y="278"/>
                    <a:pt x="918" y="278"/>
                  </a:cubicBezTo>
                  <a:cubicBezTo>
                    <a:pt x="918" y="290"/>
                    <a:pt x="918" y="290"/>
                    <a:pt x="918" y="290"/>
                  </a:cubicBezTo>
                  <a:cubicBezTo>
                    <a:pt x="913" y="294"/>
                    <a:pt x="914" y="298"/>
                    <a:pt x="916" y="302"/>
                  </a:cubicBezTo>
                  <a:lnTo>
                    <a:pt x="916" y="302"/>
                  </a:lnTo>
                  <a:cubicBezTo>
                    <a:pt x="904" y="303"/>
                    <a:pt x="895" y="314"/>
                    <a:pt x="906" y="325"/>
                  </a:cubicBezTo>
                  <a:cubicBezTo>
                    <a:pt x="906" y="337"/>
                    <a:pt x="894" y="337"/>
                    <a:pt x="894" y="337"/>
                  </a:cubicBezTo>
                  <a:cubicBezTo>
                    <a:pt x="894" y="337"/>
                    <a:pt x="894" y="325"/>
                    <a:pt x="894" y="313"/>
                  </a:cubicBezTo>
                  <a:cubicBezTo>
                    <a:pt x="894" y="309"/>
                    <a:pt x="893" y="308"/>
                    <a:pt x="891" y="308"/>
                  </a:cubicBezTo>
                  <a:cubicBezTo>
                    <a:pt x="887" y="308"/>
                    <a:pt x="882" y="313"/>
                    <a:pt x="882" y="313"/>
                  </a:cubicBezTo>
                  <a:lnTo>
                    <a:pt x="882" y="325"/>
                  </a:lnTo>
                  <a:cubicBezTo>
                    <a:pt x="882" y="331"/>
                    <a:pt x="879" y="331"/>
                    <a:pt x="875" y="331"/>
                  </a:cubicBezTo>
                  <a:cubicBezTo>
                    <a:pt x="870" y="331"/>
                    <a:pt x="864" y="331"/>
                    <a:pt x="858" y="337"/>
                  </a:cubicBezTo>
                  <a:cubicBezTo>
                    <a:pt x="858" y="337"/>
                    <a:pt x="866" y="343"/>
                    <a:pt x="873" y="347"/>
                  </a:cubicBezTo>
                  <a:lnTo>
                    <a:pt x="873" y="347"/>
                  </a:lnTo>
                  <a:cubicBezTo>
                    <a:pt x="871" y="349"/>
                    <a:pt x="870" y="353"/>
                    <a:pt x="870" y="353"/>
                  </a:cubicBezTo>
                  <a:cubicBezTo>
                    <a:pt x="870" y="353"/>
                    <a:pt x="870" y="352"/>
                    <a:pt x="870" y="349"/>
                  </a:cubicBezTo>
                  <a:cubicBezTo>
                    <a:pt x="866" y="345"/>
                    <a:pt x="862" y="344"/>
                    <a:pt x="859" y="344"/>
                  </a:cubicBezTo>
                  <a:cubicBezTo>
                    <a:pt x="852" y="344"/>
                    <a:pt x="846" y="349"/>
                    <a:pt x="846" y="349"/>
                  </a:cubicBezTo>
                  <a:cubicBezTo>
                    <a:pt x="846" y="349"/>
                    <a:pt x="848" y="361"/>
                    <a:pt x="851" y="374"/>
                  </a:cubicBezTo>
                  <a:lnTo>
                    <a:pt x="851" y="374"/>
                  </a:lnTo>
                  <a:cubicBezTo>
                    <a:pt x="846" y="373"/>
                    <a:pt x="840" y="373"/>
                    <a:pt x="834" y="373"/>
                  </a:cubicBezTo>
                  <a:lnTo>
                    <a:pt x="811" y="373"/>
                  </a:lnTo>
                  <a:cubicBezTo>
                    <a:pt x="822" y="373"/>
                    <a:pt x="811" y="385"/>
                    <a:pt x="811" y="385"/>
                  </a:cubicBezTo>
                  <a:cubicBezTo>
                    <a:pt x="811" y="385"/>
                    <a:pt x="799" y="385"/>
                    <a:pt x="799" y="397"/>
                  </a:cubicBezTo>
                  <a:cubicBezTo>
                    <a:pt x="799" y="409"/>
                    <a:pt x="799" y="409"/>
                    <a:pt x="799" y="409"/>
                  </a:cubicBezTo>
                  <a:cubicBezTo>
                    <a:pt x="799" y="409"/>
                    <a:pt x="799" y="429"/>
                    <a:pt x="794" y="429"/>
                  </a:cubicBezTo>
                  <a:cubicBezTo>
                    <a:pt x="793" y="429"/>
                    <a:pt x="792" y="428"/>
                    <a:pt x="791" y="427"/>
                  </a:cubicBezTo>
                  <a:lnTo>
                    <a:pt x="791" y="427"/>
                  </a:lnTo>
                  <a:cubicBezTo>
                    <a:pt x="794" y="437"/>
                    <a:pt x="784" y="444"/>
                    <a:pt x="775" y="444"/>
                  </a:cubicBezTo>
                  <a:cubicBezTo>
                    <a:pt x="763" y="456"/>
                    <a:pt x="775" y="444"/>
                    <a:pt x="775" y="468"/>
                  </a:cubicBezTo>
                  <a:cubicBezTo>
                    <a:pt x="775" y="472"/>
                    <a:pt x="773" y="474"/>
                    <a:pt x="772" y="474"/>
                  </a:cubicBezTo>
                  <a:cubicBezTo>
                    <a:pt x="768" y="474"/>
                    <a:pt x="763" y="468"/>
                    <a:pt x="763" y="468"/>
                  </a:cubicBezTo>
                  <a:cubicBezTo>
                    <a:pt x="751" y="468"/>
                    <a:pt x="751" y="468"/>
                    <a:pt x="751" y="480"/>
                  </a:cubicBezTo>
                  <a:cubicBezTo>
                    <a:pt x="739" y="492"/>
                    <a:pt x="727" y="492"/>
                    <a:pt x="727" y="492"/>
                  </a:cubicBezTo>
                  <a:lnTo>
                    <a:pt x="727" y="504"/>
                  </a:lnTo>
                  <a:cubicBezTo>
                    <a:pt x="727" y="516"/>
                    <a:pt x="727" y="516"/>
                    <a:pt x="715" y="516"/>
                  </a:cubicBezTo>
                  <a:lnTo>
                    <a:pt x="703" y="516"/>
                  </a:lnTo>
                  <a:lnTo>
                    <a:pt x="703" y="528"/>
                  </a:lnTo>
                  <a:cubicBezTo>
                    <a:pt x="703" y="528"/>
                    <a:pt x="691" y="528"/>
                    <a:pt x="680" y="540"/>
                  </a:cubicBezTo>
                  <a:cubicBezTo>
                    <a:pt x="680" y="540"/>
                    <a:pt x="680" y="540"/>
                    <a:pt x="668" y="552"/>
                  </a:cubicBezTo>
                  <a:cubicBezTo>
                    <a:pt x="668" y="552"/>
                    <a:pt x="668" y="563"/>
                    <a:pt x="668" y="563"/>
                  </a:cubicBezTo>
                  <a:lnTo>
                    <a:pt x="668" y="575"/>
                  </a:lnTo>
                  <a:cubicBezTo>
                    <a:pt x="668" y="579"/>
                    <a:pt x="668" y="581"/>
                    <a:pt x="667" y="581"/>
                  </a:cubicBezTo>
                  <a:cubicBezTo>
                    <a:pt x="666" y="581"/>
                    <a:pt x="664" y="575"/>
                    <a:pt x="656" y="575"/>
                  </a:cubicBezTo>
                  <a:cubicBezTo>
                    <a:pt x="656" y="575"/>
                    <a:pt x="656" y="575"/>
                    <a:pt x="656" y="587"/>
                  </a:cubicBezTo>
                  <a:lnTo>
                    <a:pt x="656" y="599"/>
                  </a:lnTo>
                  <a:lnTo>
                    <a:pt x="644" y="599"/>
                  </a:lnTo>
                  <a:cubicBezTo>
                    <a:pt x="632" y="599"/>
                    <a:pt x="620" y="599"/>
                    <a:pt x="620" y="623"/>
                  </a:cubicBezTo>
                  <a:cubicBezTo>
                    <a:pt x="620" y="635"/>
                    <a:pt x="620" y="635"/>
                    <a:pt x="620" y="635"/>
                  </a:cubicBezTo>
                  <a:lnTo>
                    <a:pt x="620" y="647"/>
                  </a:lnTo>
                  <a:cubicBezTo>
                    <a:pt x="620" y="649"/>
                    <a:pt x="619" y="650"/>
                    <a:pt x="619" y="650"/>
                  </a:cubicBezTo>
                  <a:cubicBezTo>
                    <a:pt x="616" y="650"/>
                    <a:pt x="612" y="643"/>
                    <a:pt x="609" y="643"/>
                  </a:cubicBezTo>
                  <a:cubicBezTo>
                    <a:pt x="609" y="643"/>
                    <a:pt x="608" y="644"/>
                    <a:pt x="608" y="647"/>
                  </a:cubicBezTo>
                  <a:lnTo>
                    <a:pt x="608" y="671"/>
                  </a:lnTo>
                  <a:cubicBezTo>
                    <a:pt x="608" y="671"/>
                    <a:pt x="596" y="671"/>
                    <a:pt x="596" y="683"/>
                  </a:cubicBezTo>
                  <a:lnTo>
                    <a:pt x="572" y="683"/>
                  </a:lnTo>
                  <a:cubicBezTo>
                    <a:pt x="572" y="683"/>
                    <a:pt x="588" y="698"/>
                    <a:pt x="600" y="698"/>
                  </a:cubicBezTo>
                  <a:cubicBezTo>
                    <a:pt x="603" y="698"/>
                    <a:pt x="606" y="697"/>
                    <a:pt x="608" y="694"/>
                  </a:cubicBezTo>
                  <a:cubicBezTo>
                    <a:pt x="608" y="683"/>
                    <a:pt x="620" y="683"/>
                    <a:pt x="620" y="671"/>
                  </a:cubicBezTo>
                  <a:cubicBezTo>
                    <a:pt x="620" y="671"/>
                    <a:pt x="620" y="659"/>
                    <a:pt x="620" y="659"/>
                  </a:cubicBezTo>
                  <a:cubicBezTo>
                    <a:pt x="620" y="647"/>
                    <a:pt x="632" y="647"/>
                    <a:pt x="620" y="635"/>
                  </a:cubicBezTo>
                  <a:lnTo>
                    <a:pt x="620" y="635"/>
                  </a:lnTo>
                  <a:cubicBezTo>
                    <a:pt x="624" y="638"/>
                    <a:pt x="627" y="640"/>
                    <a:pt x="630" y="640"/>
                  </a:cubicBezTo>
                  <a:cubicBezTo>
                    <a:pt x="638" y="640"/>
                    <a:pt x="644" y="631"/>
                    <a:pt x="644" y="623"/>
                  </a:cubicBezTo>
                  <a:lnTo>
                    <a:pt x="656" y="623"/>
                  </a:lnTo>
                  <a:cubicBezTo>
                    <a:pt x="662" y="629"/>
                    <a:pt x="665" y="632"/>
                    <a:pt x="668" y="632"/>
                  </a:cubicBezTo>
                  <a:cubicBezTo>
                    <a:pt x="671" y="632"/>
                    <a:pt x="674" y="629"/>
                    <a:pt x="680" y="623"/>
                  </a:cubicBezTo>
                  <a:lnTo>
                    <a:pt x="668" y="623"/>
                  </a:lnTo>
                  <a:cubicBezTo>
                    <a:pt x="668" y="623"/>
                    <a:pt x="680" y="623"/>
                    <a:pt x="680" y="611"/>
                  </a:cubicBezTo>
                  <a:cubicBezTo>
                    <a:pt x="680" y="611"/>
                    <a:pt x="680" y="599"/>
                    <a:pt x="680" y="587"/>
                  </a:cubicBezTo>
                  <a:lnTo>
                    <a:pt x="691" y="587"/>
                  </a:lnTo>
                  <a:cubicBezTo>
                    <a:pt x="691" y="587"/>
                    <a:pt x="703" y="587"/>
                    <a:pt x="703" y="575"/>
                  </a:cubicBezTo>
                  <a:cubicBezTo>
                    <a:pt x="703" y="575"/>
                    <a:pt x="703" y="563"/>
                    <a:pt x="715" y="552"/>
                  </a:cubicBezTo>
                  <a:lnTo>
                    <a:pt x="727" y="552"/>
                  </a:lnTo>
                  <a:cubicBezTo>
                    <a:pt x="727" y="552"/>
                    <a:pt x="703" y="552"/>
                    <a:pt x="715" y="540"/>
                  </a:cubicBezTo>
                  <a:cubicBezTo>
                    <a:pt x="717" y="538"/>
                    <a:pt x="719" y="537"/>
                    <a:pt x="720" y="537"/>
                  </a:cubicBezTo>
                  <a:cubicBezTo>
                    <a:pt x="729" y="537"/>
                    <a:pt x="736" y="554"/>
                    <a:pt x="738" y="554"/>
                  </a:cubicBezTo>
                  <a:cubicBezTo>
                    <a:pt x="739" y="554"/>
                    <a:pt x="739" y="553"/>
                    <a:pt x="739" y="552"/>
                  </a:cubicBezTo>
                  <a:cubicBezTo>
                    <a:pt x="751" y="540"/>
                    <a:pt x="739" y="540"/>
                    <a:pt x="739" y="540"/>
                  </a:cubicBezTo>
                  <a:cubicBezTo>
                    <a:pt x="739" y="528"/>
                    <a:pt x="751" y="516"/>
                    <a:pt x="763" y="516"/>
                  </a:cubicBezTo>
                  <a:cubicBezTo>
                    <a:pt x="763" y="516"/>
                    <a:pt x="787" y="492"/>
                    <a:pt x="799" y="480"/>
                  </a:cubicBezTo>
                  <a:cubicBezTo>
                    <a:pt x="811" y="468"/>
                    <a:pt x="799" y="468"/>
                    <a:pt x="799" y="468"/>
                  </a:cubicBezTo>
                  <a:cubicBezTo>
                    <a:pt x="799" y="464"/>
                    <a:pt x="799" y="463"/>
                    <a:pt x="799" y="463"/>
                  </a:cubicBezTo>
                  <a:cubicBezTo>
                    <a:pt x="800" y="463"/>
                    <a:pt x="803" y="468"/>
                    <a:pt x="811" y="468"/>
                  </a:cubicBezTo>
                  <a:cubicBezTo>
                    <a:pt x="821" y="468"/>
                    <a:pt x="822" y="448"/>
                    <a:pt x="813" y="445"/>
                  </a:cubicBezTo>
                  <a:lnTo>
                    <a:pt x="813" y="445"/>
                  </a:lnTo>
                  <a:cubicBezTo>
                    <a:pt x="812" y="441"/>
                    <a:pt x="806" y="432"/>
                    <a:pt x="802" y="426"/>
                  </a:cubicBezTo>
                  <a:lnTo>
                    <a:pt x="802" y="426"/>
                  </a:lnTo>
                  <a:cubicBezTo>
                    <a:pt x="806" y="426"/>
                    <a:pt x="811" y="421"/>
                    <a:pt x="811" y="421"/>
                  </a:cubicBezTo>
                  <a:lnTo>
                    <a:pt x="822" y="421"/>
                  </a:lnTo>
                  <a:cubicBezTo>
                    <a:pt x="832" y="411"/>
                    <a:pt x="826" y="394"/>
                    <a:pt x="830" y="394"/>
                  </a:cubicBezTo>
                  <a:lnTo>
                    <a:pt x="830" y="394"/>
                  </a:lnTo>
                  <a:cubicBezTo>
                    <a:pt x="831" y="394"/>
                    <a:pt x="832" y="395"/>
                    <a:pt x="834" y="397"/>
                  </a:cubicBezTo>
                  <a:cubicBezTo>
                    <a:pt x="839" y="399"/>
                    <a:pt x="842" y="400"/>
                    <a:pt x="844" y="400"/>
                  </a:cubicBezTo>
                  <a:cubicBezTo>
                    <a:pt x="850" y="400"/>
                    <a:pt x="837" y="385"/>
                    <a:pt x="846" y="385"/>
                  </a:cubicBezTo>
                  <a:cubicBezTo>
                    <a:pt x="849" y="385"/>
                    <a:pt x="851" y="385"/>
                    <a:pt x="854" y="386"/>
                  </a:cubicBezTo>
                  <a:lnTo>
                    <a:pt x="854" y="386"/>
                  </a:lnTo>
                  <a:cubicBezTo>
                    <a:pt x="853" y="382"/>
                    <a:pt x="852" y="378"/>
                    <a:pt x="851" y="374"/>
                  </a:cubicBezTo>
                  <a:lnTo>
                    <a:pt x="851" y="374"/>
                  </a:lnTo>
                  <a:cubicBezTo>
                    <a:pt x="858" y="376"/>
                    <a:pt x="864" y="379"/>
                    <a:pt x="870" y="385"/>
                  </a:cubicBezTo>
                  <a:cubicBezTo>
                    <a:pt x="874" y="389"/>
                    <a:pt x="874" y="390"/>
                    <a:pt x="872" y="390"/>
                  </a:cubicBezTo>
                  <a:cubicBezTo>
                    <a:pt x="869" y="390"/>
                    <a:pt x="861" y="388"/>
                    <a:pt x="854" y="386"/>
                  </a:cubicBezTo>
                  <a:lnTo>
                    <a:pt x="854" y="386"/>
                  </a:lnTo>
                  <a:cubicBezTo>
                    <a:pt x="858" y="399"/>
                    <a:pt x="863" y="410"/>
                    <a:pt x="867" y="410"/>
                  </a:cubicBezTo>
                  <a:cubicBezTo>
                    <a:pt x="868" y="410"/>
                    <a:pt x="869" y="410"/>
                    <a:pt x="870" y="409"/>
                  </a:cubicBezTo>
                  <a:cubicBezTo>
                    <a:pt x="870" y="409"/>
                    <a:pt x="870" y="419"/>
                    <a:pt x="874" y="419"/>
                  </a:cubicBezTo>
                  <a:cubicBezTo>
                    <a:pt x="875" y="419"/>
                    <a:pt x="878" y="417"/>
                    <a:pt x="882" y="409"/>
                  </a:cubicBezTo>
                  <a:cubicBezTo>
                    <a:pt x="882" y="397"/>
                    <a:pt x="882" y="397"/>
                    <a:pt x="882" y="397"/>
                  </a:cubicBezTo>
                  <a:lnTo>
                    <a:pt x="894" y="397"/>
                  </a:lnTo>
                  <a:cubicBezTo>
                    <a:pt x="896" y="399"/>
                    <a:pt x="898" y="400"/>
                    <a:pt x="900" y="400"/>
                  </a:cubicBezTo>
                  <a:cubicBezTo>
                    <a:pt x="906" y="400"/>
                    <a:pt x="906" y="385"/>
                    <a:pt x="906" y="385"/>
                  </a:cubicBezTo>
                  <a:cubicBezTo>
                    <a:pt x="906" y="385"/>
                    <a:pt x="906" y="385"/>
                    <a:pt x="906" y="373"/>
                  </a:cubicBezTo>
                  <a:cubicBezTo>
                    <a:pt x="906" y="373"/>
                    <a:pt x="906" y="373"/>
                    <a:pt x="918" y="361"/>
                  </a:cubicBezTo>
                  <a:cubicBezTo>
                    <a:pt x="918" y="361"/>
                    <a:pt x="930" y="349"/>
                    <a:pt x="918" y="349"/>
                  </a:cubicBezTo>
                  <a:cubicBezTo>
                    <a:pt x="918" y="349"/>
                    <a:pt x="941" y="337"/>
                    <a:pt x="941" y="337"/>
                  </a:cubicBezTo>
                  <a:cubicBezTo>
                    <a:pt x="941" y="325"/>
                    <a:pt x="941" y="325"/>
                    <a:pt x="953" y="325"/>
                  </a:cubicBezTo>
                  <a:lnTo>
                    <a:pt x="953" y="313"/>
                  </a:lnTo>
                  <a:cubicBezTo>
                    <a:pt x="953" y="302"/>
                    <a:pt x="953" y="302"/>
                    <a:pt x="965" y="302"/>
                  </a:cubicBezTo>
                  <a:cubicBezTo>
                    <a:pt x="977" y="302"/>
                    <a:pt x="977" y="290"/>
                    <a:pt x="977" y="290"/>
                  </a:cubicBezTo>
                  <a:lnTo>
                    <a:pt x="977" y="266"/>
                  </a:lnTo>
                  <a:cubicBezTo>
                    <a:pt x="977" y="266"/>
                    <a:pt x="977" y="266"/>
                    <a:pt x="977" y="254"/>
                  </a:cubicBezTo>
                  <a:cubicBezTo>
                    <a:pt x="987" y="254"/>
                    <a:pt x="989" y="269"/>
                    <a:pt x="995" y="269"/>
                  </a:cubicBezTo>
                  <a:cubicBezTo>
                    <a:pt x="997" y="269"/>
                    <a:pt x="999" y="268"/>
                    <a:pt x="1001" y="266"/>
                  </a:cubicBezTo>
                  <a:cubicBezTo>
                    <a:pt x="1013" y="266"/>
                    <a:pt x="1001" y="266"/>
                    <a:pt x="1001" y="254"/>
                  </a:cubicBezTo>
                  <a:cubicBezTo>
                    <a:pt x="1005" y="250"/>
                    <a:pt x="1008" y="249"/>
                    <a:pt x="1010" y="249"/>
                  </a:cubicBezTo>
                  <a:cubicBezTo>
                    <a:pt x="1014" y="249"/>
                    <a:pt x="1017" y="254"/>
                    <a:pt x="1025" y="254"/>
                  </a:cubicBezTo>
                  <a:lnTo>
                    <a:pt x="1025" y="254"/>
                  </a:lnTo>
                  <a:cubicBezTo>
                    <a:pt x="1013" y="254"/>
                    <a:pt x="1013" y="242"/>
                    <a:pt x="1013" y="230"/>
                  </a:cubicBezTo>
                  <a:cubicBezTo>
                    <a:pt x="1009" y="226"/>
                    <a:pt x="1009" y="225"/>
                    <a:pt x="1011" y="225"/>
                  </a:cubicBezTo>
                  <a:lnTo>
                    <a:pt x="1011" y="225"/>
                  </a:lnTo>
                  <a:cubicBezTo>
                    <a:pt x="1014" y="225"/>
                    <a:pt x="1025" y="230"/>
                    <a:pt x="1025" y="230"/>
                  </a:cubicBezTo>
                  <a:cubicBezTo>
                    <a:pt x="1025" y="230"/>
                    <a:pt x="1010" y="200"/>
                    <a:pt x="1016" y="200"/>
                  </a:cubicBezTo>
                  <a:lnTo>
                    <a:pt x="1016" y="200"/>
                  </a:lnTo>
                  <a:cubicBezTo>
                    <a:pt x="1017" y="200"/>
                    <a:pt x="1020" y="202"/>
                    <a:pt x="1025" y="206"/>
                  </a:cubicBezTo>
                  <a:cubicBezTo>
                    <a:pt x="1013" y="194"/>
                    <a:pt x="1072" y="182"/>
                    <a:pt x="1061" y="182"/>
                  </a:cubicBezTo>
                  <a:cubicBezTo>
                    <a:pt x="1049" y="171"/>
                    <a:pt x="1072" y="171"/>
                    <a:pt x="1061" y="159"/>
                  </a:cubicBezTo>
                  <a:cubicBezTo>
                    <a:pt x="1053" y="159"/>
                    <a:pt x="1055" y="153"/>
                    <a:pt x="1061" y="153"/>
                  </a:cubicBezTo>
                  <a:cubicBezTo>
                    <a:pt x="1065" y="153"/>
                    <a:pt x="1068" y="155"/>
                    <a:pt x="1072" y="159"/>
                  </a:cubicBezTo>
                  <a:cubicBezTo>
                    <a:pt x="1072" y="163"/>
                    <a:pt x="1074" y="164"/>
                    <a:pt x="1076" y="164"/>
                  </a:cubicBezTo>
                  <a:cubicBezTo>
                    <a:pt x="1079" y="164"/>
                    <a:pt x="1084" y="159"/>
                    <a:pt x="1084" y="159"/>
                  </a:cubicBezTo>
                  <a:lnTo>
                    <a:pt x="1084" y="147"/>
                  </a:lnTo>
                  <a:cubicBezTo>
                    <a:pt x="1084" y="147"/>
                    <a:pt x="1096" y="171"/>
                    <a:pt x="1096" y="171"/>
                  </a:cubicBezTo>
                  <a:lnTo>
                    <a:pt x="1096" y="159"/>
                  </a:lnTo>
                  <a:lnTo>
                    <a:pt x="1108" y="159"/>
                  </a:lnTo>
                  <a:cubicBezTo>
                    <a:pt x="1120" y="159"/>
                    <a:pt x="1096" y="147"/>
                    <a:pt x="1096" y="135"/>
                  </a:cubicBezTo>
                  <a:cubicBezTo>
                    <a:pt x="1096" y="132"/>
                    <a:pt x="1097" y="131"/>
                    <a:pt x="1099" y="131"/>
                  </a:cubicBezTo>
                  <a:cubicBezTo>
                    <a:pt x="1104" y="131"/>
                    <a:pt x="1113" y="138"/>
                    <a:pt x="1117" y="138"/>
                  </a:cubicBezTo>
                  <a:cubicBezTo>
                    <a:pt x="1119" y="138"/>
                    <a:pt x="1120" y="137"/>
                    <a:pt x="1120" y="135"/>
                  </a:cubicBezTo>
                  <a:cubicBezTo>
                    <a:pt x="1132" y="135"/>
                    <a:pt x="1132" y="123"/>
                    <a:pt x="1132" y="123"/>
                  </a:cubicBezTo>
                  <a:cubicBezTo>
                    <a:pt x="1132" y="111"/>
                    <a:pt x="1120" y="111"/>
                    <a:pt x="1132" y="111"/>
                  </a:cubicBezTo>
                  <a:cubicBezTo>
                    <a:pt x="1140" y="111"/>
                    <a:pt x="1148" y="116"/>
                    <a:pt x="1152" y="116"/>
                  </a:cubicBezTo>
                  <a:cubicBezTo>
                    <a:pt x="1154" y="116"/>
                    <a:pt x="1156" y="115"/>
                    <a:pt x="1156" y="111"/>
                  </a:cubicBezTo>
                  <a:cubicBezTo>
                    <a:pt x="1144" y="99"/>
                    <a:pt x="1156" y="99"/>
                    <a:pt x="1156" y="87"/>
                  </a:cubicBezTo>
                  <a:cubicBezTo>
                    <a:pt x="1164" y="87"/>
                    <a:pt x="1166" y="93"/>
                    <a:pt x="1167" y="93"/>
                  </a:cubicBezTo>
                  <a:cubicBezTo>
                    <a:pt x="1168" y="93"/>
                    <a:pt x="1168" y="91"/>
                    <a:pt x="1168" y="87"/>
                  </a:cubicBezTo>
                  <a:cubicBezTo>
                    <a:pt x="1168" y="75"/>
                    <a:pt x="1168" y="75"/>
                    <a:pt x="1168" y="63"/>
                  </a:cubicBezTo>
                  <a:cubicBezTo>
                    <a:pt x="1180" y="63"/>
                    <a:pt x="1180" y="87"/>
                    <a:pt x="1192" y="87"/>
                  </a:cubicBezTo>
                  <a:cubicBezTo>
                    <a:pt x="1192" y="75"/>
                    <a:pt x="1192" y="63"/>
                    <a:pt x="1192" y="63"/>
                  </a:cubicBezTo>
                  <a:cubicBezTo>
                    <a:pt x="1203" y="63"/>
                    <a:pt x="1203" y="75"/>
                    <a:pt x="1215" y="75"/>
                  </a:cubicBezTo>
                  <a:cubicBezTo>
                    <a:pt x="1227" y="63"/>
                    <a:pt x="1227" y="63"/>
                    <a:pt x="1227" y="63"/>
                  </a:cubicBezTo>
                  <a:lnTo>
                    <a:pt x="1251" y="63"/>
                  </a:lnTo>
                  <a:cubicBezTo>
                    <a:pt x="1263" y="52"/>
                    <a:pt x="1251" y="52"/>
                    <a:pt x="1263" y="52"/>
                  </a:cubicBezTo>
                  <a:lnTo>
                    <a:pt x="1275" y="52"/>
                  </a:lnTo>
                  <a:cubicBezTo>
                    <a:pt x="1275" y="52"/>
                    <a:pt x="1287" y="40"/>
                    <a:pt x="1287" y="40"/>
                  </a:cubicBezTo>
                  <a:lnTo>
                    <a:pt x="1287" y="52"/>
                  </a:lnTo>
                  <a:cubicBezTo>
                    <a:pt x="1295" y="52"/>
                    <a:pt x="1292" y="46"/>
                    <a:pt x="1293" y="38"/>
                  </a:cubicBezTo>
                  <a:lnTo>
                    <a:pt x="1293" y="38"/>
                  </a:lnTo>
                  <a:cubicBezTo>
                    <a:pt x="1295" y="39"/>
                    <a:pt x="1296" y="40"/>
                    <a:pt x="1299" y="40"/>
                  </a:cubicBezTo>
                  <a:cubicBezTo>
                    <a:pt x="1299" y="40"/>
                    <a:pt x="1299" y="32"/>
                    <a:pt x="1299" y="28"/>
                  </a:cubicBezTo>
                  <a:cubicBezTo>
                    <a:pt x="1295" y="31"/>
                    <a:pt x="1294" y="35"/>
                    <a:pt x="1293" y="38"/>
                  </a:cubicBezTo>
                  <a:lnTo>
                    <a:pt x="1293" y="38"/>
                  </a:lnTo>
                  <a:cubicBezTo>
                    <a:pt x="1287" y="35"/>
                    <a:pt x="1287" y="28"/>
                    <a:pt x="1287" y="28"/>
                  </a:cubicBezTo>
                  <a:cubicBezTo>
                    <a:pt x="1287" y="28"/>
                    <a:pt x="1281" y="33"/>
                    <a:pt x="1278" y="33"/>
                  </a:cubicBezTo>
                  <a:cubicBezTo>
                    <a:pt x="1276" y="33"/>
                    <a:pt x="1275" y="32"/>
                    <a:pt x="1275" y="28"/>
                  </a:cubicBezTo>
                  <a:cubicBezTo>
                    <a:pt x="1275" y="16"/>
                    <a:pt x="1275" y="16"/>
                    <a:pt x="1275" y="4"/>
                  </a:cubicBezTo>
                  <a:cubicBezTo>
                    <a:pt x="1267" y="4"/>
                    <a:pt x="1260" y="13"/>
                    <a:pt x="1255" y="20"/>
                  </a:cubicBezTo>
                  <a:lnTo>
                    <a:pt x="1255" y="20"/>
                  </a:lnTo>
                  <a:cubicBezTo>
                    <a:pt x="1255" y="19"/>
                    <a:pt x="1253" y="18"/>
                    <a:pt x="1251" y="16"/>
                  </a:cubicBezTo>
                  <a:lnTo>
                    <a:pt x="1251" y="19"/>
                  </a:lnTo>
                  <a:lnTo>
                    <a:pt x="1251" y="19"/>
                  </a:lnTo>
                  <a:cubicBezTo>
                    <a:pt x="1248" y="17"/>
                    <a:pt x="1243" y="16"/>
                    <a:pt x="1239" y="16"/>
                  </a:cubicBezTo>
                  <a:lnTo>
                    <a:pt x="1227" y="16"/>
                  </a:lnTo>
                  <a:cubicBezTo>
                    <a:pt x="1227" y="16"/>
                    <a:pt x="1235" y="1"/>
                    <a:pt x="1232" y="1"/>
                  </a:cubicBezTo>
                  <a:close/>
                  <a:moveTo>
                    <a:pt x="549" y="730"/>
                  </a:moveTo>
                  <a:cubicBezTo>
                    <a:pt x="549" y="730"/>
                    <a:pt x="554" y="735"/>
                    <a:pt x="557" y="735"/>
                  </a:cubicBezTo>
                  <a:cubicBezTo>
                    <a:pt x="559" y="735"/>
                    <a:pt x="560" y="734"/>
                    <a:pt x="560" y="730"/>
                  </a:cubicBezTo>
                  <a:close/>
                  <a:moveTo>
                    <a:pt x="1418" y="730"/>
                  </a:moveTo>
                  <a:cubicBezTo>
                    <a:pt x="1424" y="736"/>
                    <a:pt x="1424" y="739"/>
                    <a:pt x="1422" y="739"/>
                  </a:cubicBezTo>
                  <a:cubicBezTo>
                    <a:pt x="1421" y="739"/>
                    <a:pt x="1418" y="736"/>
                    <a:pt x="1418" y="730"/>
                  </a:cubicBezTo>
                  <a:close/>
                  <a:moveTo>
                    <a:pt x="1334" y="802"/>
                  </a:moveTo>
                  <a:lnTo>
                    <a:pt x="1334" y="802"/>
                  </a:lnTo>
                  <a:cubicBezTo>
                    <a:pt x="1336" y="804"/>
                    <a:pt x="1338" y="805"/>
                    <a:pt x="1339" y="807"/>
                  </a:cubicBezTo>
                  <a:lnTo>
                    <a:pt x="1339" y="807"/>
                  </a:lnTo>
                  <a:cubicBezTo>
                    <a:pt x="1340" y="804"/>
                    <a:pt x="1340" y="802"/>
                    <a:pt x="1334" y="802"/>
                  </a:cubicBezTo>
                  <a:close/>
                  <a:moveTo>
                    <a:pt x="453" y="861"/>
                  </a:moveTo>
                  <a:lnTo>
                    <a:pt x="453" y="873"/>
                  </a:lnTo>
                  <a:lnTo>
                    <a:pt x="465" y="873"/>
                  </a:lnTo>
                  <a:cubicBezTo>
                    <a:pt x="477" y="873"/>
                    <a:pt x="453" y="861"/>
                    <a:pt x="453" y="861"/>
                  </a:cubicBezTo>
                  <a:close/>
                  <a:moveTo>
                    <a:pt x="1413" y="929"/>
                  </a:moveTo>
                  <a:cubicBezTo>
                    <a:pt x="1411" y="929"/>
                    <a:pt x="1414" y="936"/>
                    <a:pt x="1416" y="936"/>
                  </a:cubicBezTo>
                  <a:cubicBezTo>
                    <a:pt x="1417" y="936"/>
                    <a:pt x="1418" y="935"/>
                    <a:pt x="1418" y="933"/>
                  </a:cubicBezTo>
                  <a:cubicBezTo>
                    <a:pt x="1415" y="930"/>
                    <a:pt x="1414" y="929"/>
                    <a:pt x="1413" y="929"/>
                  </a:cubicBezTo>
                  <a:close/>
                  <a:moveTo>
                    <a:pt x="382" y="992"/>
                  </a:moveTo>
                  <a:lnTo>
                    <a:pt x="382" y="1004"/>
                  </a:lnTo>
                  <a:cubicBezTo>
                    <a:pt x="394" y="1004"/>
                    <a:pt x="394" y="1004"/>
                    <a:pt x="382" y="992"/>
                  </a:cubicBezTo>
                  <a:close/>
                  <a:moveTo>
                    <a:pt x="358" y="1040"/>
                  </a:moveTo>
                  <a:lnTo>
                    <a:pt x="358" y="1052"/>
                  </a:lnTo>
                  <a:cubicBezTo>
                    <a:pt x="358" y="1040"/>
                    <a:pt x="370" y="1040"/>
                    <a:pt x="358" y="1040"/>
                  </a:cubicBezTo>
                  <a:close/>
                  <a:moveTo>
                    <a:pt x="333" y="1086"/>
                  </a:moveTo>
                  <a:lnTo>
                    <a:pt x="334" y="1087"/>
                  </a:lnTo>
                  <a:cubicBezTo>
                    <a:pt x="337" y="1087"/>
                    <a:pt x="336" y="1087"/>
                    <a:pt x="333" y="1086"/>
                  </a:cubicBezTo>
                  <a:close/>
                  <a:moveTo>
                    <a:pt x="287" y="1087"/>
                  </a:moveTo>
                  <a:lnTo>
                    <a:pt x="287" y="1087"/>
                  </a:lnTo>
                  <a:cubicBezTo>
                    <a:pt x="287" y="1087"/>
                    <a:pt x="290" y="1093"/>
                    <a:pt x="291" y="1099"/>
                  </a:cubicBezTo>
                  <a:lnTo>
                    <a:pt x="299" y="1099"/>
                  </a:lnTo>
                  <a:lnTo>
                    <a:pt x="287" y="1087"/>
                  </a:lnTo>
                  <a:close/>
                  <a:moveTo>
                    <a:pt x="273" y="1106"/>
                  </a:moveTo>
                  <a:cubicBezTo>
                    <a:pt x="276" y="1106"/>
                    <a:pt x="287" y="1111"/>
                    <a:pt x="287" y="1111"/>
                  </a:cubicBezTo>
                  <a:lnTo>
                    <a:pt x="275" y="1111"/>
                  </a:lnTo>
                  <a:cubicBezTo>
                    <a:pt x="271" y="1107"/>
                    <a:pt x="271" y="1106"/>
                    <a:pt x="273" y="1106"/>
                  </a:cubicBezTo>
                  <a:close/>
                  <a:moveTo>
                    <a:pt x="191" y="1206"/>
                  </a:moveTo>
                  <a:cubicBezTo>
                    <a:pt x="191" y="1206"/>
                    <a:pt x="203" y="1206"/>
                    <a:pt x="203" y="1218"/>
                  </a:cubicBezTo>
                  <a:cubicBezTo>
                    <a:pt x="203" y="1218"/>
                    <a:pt x="191" y="1218"/>
                    <a:pt x="191" y="1206"/>
                  </a:cubicBezTo>
                  <a:close/>
                  <a:moveTo>
                    <a:pt x="156" y="1254"/>
                  </a:moveTo>
                  <a:cubicBezTo>
                    <a:pt x="156" y="1260"/>
                    <a:pt x="153" y="1263"/>
                    <a:pt x="150" y="1263"/>
                  </a:cubicBezTo>
                  <a:cubicBezTo>
                    <a:pt x="147" y="1263"/>
                    <a:pt x="144" y="1260"/>
                    <a:pt x="144" y="1254"/>
                  </a:cubicBezTo>
                  <a:close/>
                  <a:moveTo>
                    <a:pt x="1132" y="1266"/>
                  </a:moveTo>
                  <a:cubicBezTo>
                    <a:pt x="1120" y="1266"/>
                    <a:pt x="1132" y="1278"/>
                    <a:pt x="1132" y="1278"/>
                  </a:cubicBezTo>
                  <a:lnTo>
                    <a:pt x="1132" y="1266"/>
                  </a:lnTo>
                  <a:close/>
                  <a:moveTo>
                    <a:pt x="1084" y="1308"/>
                  </a:moveTo>
                  <a:cubicBezTo>
                    <a:pt x="1084" y="1311"/>
                    <a:pt x="1084" y="1314"/>
                    <a:pt x="1084" y="1314"/>
                  </a:cubicBezTo>
                  <a:cubicBezTo>
                    <a:pt x="1092" y="1314"/>
                    <a:pt x="1090" y="1309"/>
                    <a:pt x="1084" y="1308"/>
                  </a:cubicBezTo>
                  <a:close/>
                  <a:moveTo>
                    <a:pt x="691" y="1814"/>
                  </a:moveTo>
                  <a:lnTo>
                    <a:pt x="691" y="1826"/>
                  </a:lnTo>
                  <a:cubicBezTo>
                    <a:pt x="691" y="1829"/>
                    <a:pt x="690" y="1830"/>
                    <a:pt x="689" y="1830"/>
                  </a:cubicBezTo>
                  <a:cubicBezTo>
                    <a:pt x="687" y="1830"/>
                    <a:pt x="683" y="1822"/>
                    <a:pt x="691" y="1814"/>
                  </a:cubicBezTo>
                  <a:close/>
                  <a:moveTo>
                    <a:pt x="160" y="1854"/>
                  </a:moveTo>
                  <a:lnTo>
                    <a:pt x="160" y="1854"/>
                  </a:lnTo>
                  <a:cubicBezTo>
                    <a:pt x="159" y="1855"/>
                    <a:pt x="157" y="1858"/>
                    <a:pt x="156" y="1861"/>
                  </a:cubicBezTo>
                  <a:cubicBezTo>
                    <a:pt x="162" y="1861"/>
                    <a:pt x="162" y="1858"/>
                    <a:pt x="160" y="1854"/>
                  </a:cubicBezTo>
                  <a:close/>
                  <a:moveTo>
                    <a:pt x="183" y="1868"/>
                  </a:moveTo>
                  <a:cubicBezTo>
                    <a:pt x="183" y="1868"/>
                    <a:pt x="183" y="1868"/>
                    <a:pt x="183" y="1868"/>
                  </a:cubicBezTo>
                  <a:lnTo>
                    <a:pt x="183" y="1868"/>
                  </a:lnTo>
                  <a:cubicBezTo>
                    <a:pt x="183" y="1871"/>
                    <a:pt x="186" y="1873"/>
                    <a:pt x="191" y="1873"/>
                  </a:cubicBezTo>
                  <a:cubicBezTo>
                    <a:pt x="187" y="1869"/>
                    <a:pt x="185" y="1868"/>
                    <a:pt x="183" y="1868"/>
                  </a:cubicBezTo>
                  <a:close/>
                  <a:moveTo>
                    <a:pt x="191" y="1873"/>
                  </a:moveTo>
                  <a:lnTo>
                    <a:pt x="191" y="1873"/>
                  </a:lnTo>
                  <a:cubicBezTo>
                    <a:pt x="203" y="1885"/>
                    <a:pt x="191" y="1885"/>
                    <a:pt x="203" y="1885"/>
                  </a:cubicBezTo>
                  <a:lnTo>
                    <a:pt x="191" y="1873"/>
                  </a:lnTo>
                  <a:close/>
                  <a:moveTo>
                    <a:pt x="1418" y="52"/>
                  </a:moveTo>
                  <a:cubicBezTo>
                    <a:pt x="1430" y="63"/>
                    <a:pt x="1418" y="63"/>
                    <a:pt x="1418" y="75"/>
                  </a:cubicBezTo>
                  <a:cubicBezTo>
                    <a:pt x="1418" y="87"/>
                    <a:pt x="1418" y="87"/>
                    <a:pt x="1418" y="99"/>
                  </a:cubicBezTo>
                  <a:lnTo>
                    <a:pt x="1442" y="99"/>
                  </a:lnTo>
                  <a:cubicBezTo>
                    <a:pt x="1453" y="99"/>
                    <a:pt x="1453" y="111"/>
                    <a:pt x="1453" y="123"/>
                  </a:cubicBezTo>
                  <a:lnTo>
                    <a:pt x="1477" y="123"/>
                  </a:lnTo>
                  <a:cubicBezTo>
                    <a:pt x="1489" y="123"/>
                    <a:pt x="1489" y="135"/>
                    <a:pt x="1489" y="135"/>
                  </a:cubicBezTo>
                  <a:cubicBezTo>
                    <a:pt x="1489" y="135"/>
                    <a:pt x="1489" y="140"/>
                    <a:pt x="1493" y="140"/>
                  </a:cubicBezTo>
                  <a:cubicBezTo>
                    <a:pt x="1494" y="140"/>
                    <a:pt x="1497" y="139"/>
                    <a:pt x="1501" y="135"/>
                  </a:cubicBezTo>
                  <a:cubicBezTo>
                    <a:pt x="1501" y="133"/>
                    <a:pt x="1502" y="132"/>
                    <a:pt x="1502" y="132"/>
                  </a:cubicBezTo>
                  <a:cubicBezTo>
                    <a:pt x="1506" y="132"/>
                    <a:pt x="1515" y="149"/>
                    <a:pt x="1525" y="159"/>
                  </a:cubicBezTo>
                  <a:lnTo>
                    <a:pt x="1537" y="171"/>
                  </a:lnTo>
                  <a:lnTo>
                    <a:pt x="1549" y="171"/>
                  </a:lnTo>
                  <a:cubicBezTo>
                    <a:pt x="1549" y="182"/>
                    <a:pt x="1549" y="182"/>
                    <a:pt x="1549" y="182"/>
                  </a:cubicBezTo>
                  <a:cubicBezTo>
                    <a:pt x="1549" y="182"/>
                    <a:pt x="1561" y="182"/>
                    <a:pt x="1549" y="194"/>
                  </a:cubicBezTo>
                  <a:lnTo>
                    <a:pt x="1561" y="194"/>
                  </a:lnTo>
                  <a:lnTo>
                    <a:pt x="1561" y="218"/>
                  </a:lnTo>
                  <a:lnTo>
                    <a:pt x="1561" y="230"/>
                  </a:lnTo>
                  <a:lnTo>
                    <a:pt x="1561" y="242"/>
                  </a:lnTo>
                  <a:cubicBezTo>
                    <a:pt x="1561" y="254"/>
                    <a:pt x="1573" y="266"/>
                    <a:pt x="1561" y="266"/>
                  </a:cubicBezTo>
                  <a:lnTo>
                    <a:pt x="1573" y="266"/>
                  </a:lnTo>
                  <a:cubicBezTo>
                    <a:pt x="1584" y="266"/>
                    <a:pt x="1573" y="278"/>
                    <a:pt x="1573" y="278"/>
                  </a:cubicBezTo>
                  <a:lnTo>
                    <a:pt x="1573" y="290"/>
                  </a:lnTo>
                  <a:cubicBezTo>
                    <a:pt x="1573" y="290"/>
                    <a:pt x="1596" y="313"/>
                    <a:pt x="1584" y="313"/>
                  </a:cubicBezTo>
                  <a:lnTo>
                    <a:pt x="1596" y="313"/>
                  </a:lnTo>
                  <a:cubicBezTo>
                    <a:pt x="1596" y="313"/>
                    <a:pt x="1596" y="325"/>
                    <a:pt x="1596" y="325"/>
                  </a:cubicBezTo>
                  <a:lnTo>
                    <a:pt x="1584" y="325"/>
                  </a:lnTo>
                  <a:cubicBezTo>
                    <a:pt x="1584" y="325"/>
                    <a:pt x="1596" y="337"/>
                    <a:pt x="1596" y="337"/>
                  </a:cubicBezTo>
                  <a:cubicBezTo>
                    <a:pt x="1596" y="337"/>
                    <a:pt x="1596" y="361"/>
                    <a:pt x="1584" y="361"/>
                  </a:cubicBezTo>
                  <a:cubicBezTo>
                    <a:pt x="1578" y="367"/>
                    <a:pt x="1587" y="367"/>
                    <a:pt x="1595" y="367"/>
                  </a:cubicBezTo>
                  <a:cubicBezTo>
                    <a:pt x="1602" y="367"/>
                    <a:pt x="1608" y="367"/>
                    <a:pt x="1596" y="373"/>
                  </a:cubicBezTo>
                  <a:cubicBezTo>
                    <a:pt x="1584" y="385"/>
                    <a:pt x="1584" y="385"/>
                    <a:pt x="1584" y="397"/>
                  </a:cubicBezTo>
                  <a:cubicBezTo>
                    <a:pt x="1584" y="409"/>
                    <a:pt x="1608" y="409"/>
                    <a:pt x="1584" y="409"/>
                  </a:cubicBezTo>
                  <a:cubicBezTo>
                    <a:pt x="1573" y="409"/>
                    <a:pt x="1584" y="421"/>
                    <a:pt x="1584" y="421"/>
                  </a:cubicBezTo>
                  <a:cubicBezTo>
                    <a:pt x="1584" y="433"/>
                    <a:pt x="1584" y="433"/>
                    <a:pt x="1573" y="444"/>
                  </a:cubicBezTo>
                  <a:cubicBezTo>
                    <a:pt x="1573" y="450"/>
                    <a:pt x="1578" y="450"/>
                    <a:pt x="1584" y="450"/>
                  </a:cubicBezTo>
                  <a:cubicBezTo>
                    <a:pt x="1590" y="450"/>
                    <a:pt x="1596" y="450"/>
                    <a:pt x="1596" y="456"/>
                  </a:cubicBezTo>
                  <a:cubicBezTo>
                    <a:pt x="1596" y="456"/>
                    <a:pt x="1573" y="456"/>
                    <a:pt x="1584" y="468"/>
                  </a:cubicBezTo>
                  <a:lnTo>
                    <a:pt x="1573" y="468"/>
                  </a:lnTo>
                  <a:cubicBezTo>
                    <a:pt x="1561" y="480"/>
                    <a:pt x="1561" y="504"/>
                    <a:pt x="1561" y="516"/>
                  </a:cubicBezTo>
                  <a:lnTo>
                    <a:pt x="1561" y="528"/>
                  </a:lnTo>
                  <a:cubicBezTo>
                    <a:pt x="1561" y="532"/>
                    <a:pt x="1558" y="533"/>
                    <a:pt x="1554" y="533"/>
                  </a:cubicBezTo>
                  <a:cubicBezTo>
                    <a:pt x="1547" y="533"/>
                    <a:pt x="1537" y="528"/>
                    <a:pt x="1537" y="528"/>
                  </a:cubicBezTo>
                  <a:lnTo>
                    <a:pt x="1537" y="528"/>
                  </a:lnTo>
                  <a:cubicBezTo>
                    <a:pt x="1537" y="528"/>
                    <a:pt x="1560" y="540"/>
                    <a:pt x="1537" y="540"/>
                  </a:cubicBezTo>
                  <a:cubicBezTo>
                    <a:pt x="1537" y="540"/>
                    <a:pt x="1537" y="577"/>
                    <a:pt x="1528" y="577"/>
                  </a:cubicBezTo>
                  <a:cubicBezTo>
                    <a:pt x="1527" y="577"/>
                    <a:pt x="1526" y="577"/>
                    <a:pt x="1525" y="575"/>
                  </a:cubicBezTo>
                  <a:lnTo>
                    <a:pt x="1525" y="599"/>
                  </a:lnTo>
                  <a:lnTo>
                    <a:pt x="1489" y="599"/>
                  </a:lnTo>
                  <a:cubicBezTo>
                    <a:pt x="1477" y="599"/>
                    <a:pt x="1501" y="623"/>
                    <a:pt x="1489" y="623"/>
                  </a:cubicBezTo>
                  <a:cubicBezTo>
                    <a:pt x="1487" y="625"/>
                    <a:pt x="1485" y="626"/>
                    <a:pt x="1483" y="626"/>
                  </a:cubicBezTo>
                  <a:cubicBezTo>
                    <a:pt x="1477" y="626"/>
                    <a:pt x="1475" y="611"/>
                    <a:pt x="1465" y="611"/>
                  </a:cubicBezTo>
                  <a:cubicBezTo>
                    <a:pt x="1465" y="611"/>
                    <a:pt x="1465" y="623"/>
                    <a:pt x="1465" y="635"/>
                  </a:cubicBezTo>
                  <a:lnTo>
                    <a:pt x="1477" y="635"/>
                  </a:lnTo>
                  <a:cubicBezTo>
                    <a:pt x="1477" y="639"/>
                    <a:pt x="1477" y="640"/>
                    <a:pt x="1477" y="640"/>
                  </a:cubicBezTo>
                  <a:cubicBezTo>
                    <a:pt x="1476" y="640"/>
                    <a:pt x="1473" y="635"/>
                    <a:pt x="1465" y="635"/>
                  </a:cubicBezTo>
                  <a:cubicBezTo>
                    <a:pt x="1465" y="635"/>
                    <a:pt x="1453" y="623"/>
                    <a:pt x="1453" y="623"/>
                  </a:cubicBezTo>
                  <a:lnTo>
                    <a:pt x="1453" y="635"/>
                  </a:lnTo>
                  <a:cubicBezTo>
                    <a:pt x="1453" y="635"/>
                    <a:pt x="1453" y="647"/>
                    <a:pt x="1453" y="647"/>
                  </a:cubicBezTo>
                  <a:cubicBezTo>
                    <a:pt x="1453" y="647"/>
                    <a:pt x="1453" y="659"/>
                    <a:pt x="1453" y="659"/>
                  </a:cubicBezTo>
                  <a:lnTo>
                    <a:pt x="1442" y="659"/>
                  </a:lnTo>
                  <a:cubicBezTo>
                    <a:pt x="1442" y="671"/>
                    <a:pt x="1430" y="683"/>
                    <a:pt x="1442" y="683"/>
                  </a:cubicBezTo>
                  <a:cubicBezTo>
                    <a:pt x="1453" y="694"/>
                    <a:pt x="1406" y="706"/>
                    <a:pt x="1406" y="718"/>
                  </a:cubicBezTo>
                  <a:cubicBezTo>
                    <a:pt x="1396" y="718"/>
                    <a:pt x="1403" y="718"/>
                    <a:pt x="1412" y="725"/>
                  </a:cubicBezTo>
                  <a:lnTo>
                    <a:pt x="1412" y="725"/>
                  </a:lnTo>
                  <a:cubicBezTo>
                    <a:pt x="1411" y="725"/>
                    <a:pt x="1411" y="725"/>
                    <a:pt x="1410" y="725"/>
                  </a:cubicBezTo>
                  <a:cubicBezTo>
                    <a:pt x="1399" y="725"/>
                    <a:pt x="1379" y="734"/>
                    <a:pt x="1370" y="742"/>
                  </a:cubicBezTo>
                  <a:cubicBezTo>
                    <a:pt x="1370" y="742"/>
                    <a:pt x="1370" y="754"/>
                    <a:pt x="1370" y="754"/>
                  </a:cubicBezTo>
                  <a:lnTo>
                    <a:pt x="1370" y="766"/>
                  </a:lnTo>
                  <a:lnTo>
                    <a:pt x="1346" y="790"/>
                  </a:lnTo>
                  <a:cubicBezTo>
                    <a:pt x="1346" y="802"/>
                    <a:pt x="1346" y="814"/>
                    <a:pt x="1346" y="814"/>
                  </a:cubicBezTo>
                  <a:cubicBezTo>
                    <a:pt x="1346" y="814"/>
                    <a:pt x="1346" y="814"/>
                    <a:pt x="1339" y="807"/>
                  </a:cubicBezTo>
                  <a:lnTo>
                    <a:pt x="1339" y="807"/>
                  </a:lnTo>
                  <a:cubicBezTo>
                    <a:pt x="1338" y="810"/>
                    <a:pt x="1334" y="814"/>
                    <a:pt x="1334" y="814"/>
                  </a:cubicBezTo>
                  <a:lnTo>
                    <a:pt x="1334" y="825"/>
                  </a:lnTo>
                  <a:cubicBezTo>
                    <a:pt x="1334" y="829"/>
                    <a:pt x="1334" y="831"/>
                    <a:pt x="1334" y="831"/>
                  </a:cubicBezTo>
                  <a:cubicBezTo>
                    <a:pt x="1333" y="831"/>
                    <a:pt x="1330" y="825"/>
                    <a:pt x="1322" y="825"/>
                  </a:cubicBezTo>
                  <a:cubicBezTo>
                    <a:pt x="1322" y="825"/>
                    <a:pt x="1322" y="837"/>
                    <a:pt x="1322" y="837"/>
                  </a:cubicBezTo>
                  <a:lnTo>
                    <a:pt x="1322" y="849"/>
                  </a:lnTo>
                  <a:lnTo>
                    <a:pt x="1322" y="861"/>
                  </a:lnTo>
                  <a:lnTo>
                    <a:pt x="1322" y="873"/>
                  </a:lnTo>
                  <a:lnTo>
                    <a:pt x="1322" y="885"/>
                  </a:lnTo>
                  <a:cubicBezTo>
                    <a:pt x="1322" y="885"/>
                    <a:pt x="1317" y="880"/>
                    <a:pt x="1310" y="880"/>
                  </a:cubicBezTo>
                  <a:cubicBezTo>
                    <a:pt x="1307" y="880"/>
                    <a:pt x="1303" y="881"/>
                    <a:pt x="1299" y="885"/>
                  </a:cubicBezTo>
                  <a:cubicBezTo>
                    <a:pt x="1299" y="885"/>
                    <a:pt x="1287" y="897"/>
                    <a:pt x="1287" y="897"/>
                  </a:cubicBezTo>
                  <a:lnTo>
                    <a:pt x="1287" y="909"/>
                  </a:lnTo>
                  <a:cubicBezTo>
                    <a:pt x="1287" y="909"/>
                    <a:pt x="1275" y="909"/>
                    <a:pt x="1275" y="921"/>
                  </a:cubicBezTo>
                  <a:cubicBezTo>
                    <a:pt x="1287" y="933"/>
                    <a:pt x="1263" y="933"/>
                    <a:pt x="1263" y="944"/>
                  </a:cubicBezTo>
                  <a:lnTo>
                    <a:pt x="1251" y="944"/>
                  </a:lnTo>
                  <a:cubicBezTo>
                    <a:pt x="1239" y="944"/>
                    <a:pt x="1239" y="944"/>
                    <a:pt x="1239" y="956"/>
                  </a:cubicBezTo>
                  <a:cubicBezTo>
                    <a:pt x="1239" y="956"/>
                    <a:pt x="1215" y="980"/>
                    <a:pt x="1215" y="980"/>
                  </a:cubicBezTo>
                  <a:cubicBezTo>
                    <a:pt x="1212" y="977"/>
                    <a:pt x="1210" y="975"/>
                    <a:pt x="1210" y="975"/>
                  </a:cubicBezTo>
                  <a:lnTo>
                    <a:pt x="1210" y="975"/>
                  </a:lnTo>
                  <a:cubicBezTo>
                    <a:pt x="1209" y="975"/>
                    <a:pt x="1215" y="984"/>
                    <a:pt x="1215" y="992"/>
                  </a:cubicBezTo>
                  <a:lnTo>
                    <a:pt x="1215" y="1004"/>
                  </a:lnTo>
                  <a:lnTo>
                    <a:pt x="1192" y="1004"/>
                  </a:lnTo>
                  <a:cubicBezTo>
                    <a:pt x="1192" y="1004"/>
                    <a:pt x="1192" y="1016"/>
                    <a:pt x="1192" y="1016"/>
                  </a:cubicBezTo>
                  <a:cubicBezTo>
                    <a:pt x="1192" y="1016"/>
                    <a:pt x="1192" y="1028"/>
                    <a:pt x="1192" y="1028"/>
                  </a:cubicBezTo>
                  <a:lnTo>
                    <a:pt x="1180" y="1028"/>
                  </a:lnTo>
                  <a:cubicBezTo>
                    <a:pt x="1168" y="1028"/>
                    <a:pt x="1192" y="1052"/>
                    <a:pt x="1180" y="1052"/>
                  </a:cubicBezTo>
                  <a:cubicBezTo>
                    <a:pt x="1180" y="1054"/>
                    <a:pt x="1179" y="1055"/>
                    <a:pt x="1178" y="1055"/>
                  </a:cubicBezTo>
                  <a:cubicBezTo>
                    <a:pt x="1176" y="1055"/>
                    <a:pt x="1171" y="1048"/>
                    <a:pt x="1169" y="1048"/>
                  </a:cubicBezTo>
                  <a:cubicBezTo>
                    <a:pt x="1168" y="1048"/>
                    <a:pt x="1168" y="1049"/>
                    <a:pt x="1168" y="1052"/>
                  </a:cubicBezTo>
                  <a:cubicBezTo>
                    <a:pt x="1156" y="1052"/>
                    <a:pt x="1168" y="1075"/>
                    <a:pt x="1168" y="1087"/>
                  </a:cubicBezTo>
                  <a:cubicBezTo>
                    <a:pt x="1168" y="1087"/>
                    <a:pt x="1162" y="1093"/>
                    <a:pt x="1159" y="1093"/>
                  </a:cubicBezTo>
                  <a:cubicBezTo>
                    <a:pt x="1157" y="1093"/>
                    <a:pt x="1156" y="1091"/>
                    <a:pt x="1156" y="1087"/>
                  </a:cubicBezTo>
                  <a:cubicBezTo>
                    <a:pt x="1156" y="1081"/>
                    <a:pt x="1156" y="1078"/>
                    <a:pt x="1154" y="1078"/>
                  </a:cubicBezTo>
                  <a:cubicBezTo>
                    <a:pt x="1153" y="1078"/>
                    <a:pt x="1150" y="1081"/>
                    <a:pt x="1144" y="1087"/>
                  </a:cubicBezTo>
                  <a:cubicBezTo>
                    <a:pt x="1144" y="1087"/>
                    <a:pt x="1132" y="1099"/>
                    <a:pt x="1144" y="1099"/>
                  </a:cubicBezTo>
                  <a:lnTo>
                    <a:pt x="1132" y="1099"/>
                  </a:lnTo>
                  <a:cubicBezTo>
                    <a:pt x="1132" y="1099"/>
                    <a:pt x="1144" y="1099"/>
                    <a:pt x="1144" y="1111"/>
                  </a:cubicBezTo>
                  <a:cubicBezTo>
                    <a:pt x="1144" y="1111"/>
                    <a:pt x="1144" y="1123"/>
                    <a:pt x="1144" y="1123"/>
                  </a:cubicBezTo>
                  <a:cubicBezTo>
                    <a:pt x="1138" y="1117"/>
                    <a:pt x="1135" y="1114"/>
                    <a:pt x="1132" y="1114"/>
                  </a:cubicBezTo>
                  <a:cubicBezTo>
                    <a:pt x="1129" y="1114"/>
                    <a:pt x="1126" y="1117"/>
                    <a:pt x="1120" y="1123"/>
                  </a:cubicBezTo>
                  <a:cubicBezTo>
                    <a:pt x="1120" y="1135"/>
                    <a:pt x="1120" y="1135"/>
                    <a:pt x="1120" y="1135"/>
                  </a:cubicBezTo>
                  <a:lnTo>
                    <a:pt x="1096" y="1135"/>
                  </a:lnTo>
                  <a:cubicBezTo>
                    <a:pt x="1096" y="1147"/>
                    <a:pt x="1108" y="1159"/>
                    <a:pt x="1096" y="1159"/>
                  </a:cubicBezTo>
                  <a:cubicBezTo>
                    <a:pt x="1094" y="1156"/>
                    <a:pt x="1092" y="1155"/>
                    <a:pt x="1092" y="1155"/>
                  </a:cubicBezTo>
                  <a:lnTo>
                    <a:pt x="1092" y="1155"/>
                  </a:lnTo>
                  <a:cubicBezTo>
                    <a:pt x="1089" y="1155"/>
                    <a:pt x="1096" y="1171"/>
                    <a:pt x="1096" y="1171"/>
                  </a:cubicBezTo>
                  <a:cubicBezTo>
                    <a:pt x="1096" y="1175"/>
                    <a:pt x="1095" y="1176"/>
                    <a:pt x="1093" y="1176"/>
                  </a:cubicBezTo>
                  <a:cubicBezTo>
                    <a:pt x="1090" y="1176"/>
                    <a:pt x="1084" y="1171"/>
                    <a:pt x="1084" y="1171"/>
                  </a:cubicBezTo>
                  <a:lnTo>
                    <a:pt x="1084" y="1183"/>
                  </a:lnTo>
                  <a:lnTo>
                    <a:pt x="1072" y="1183"/>
                  </a:lnTo>
                  <a:cubicBezTo>
                    <a:pt x="1061" y="1183"/>
                    <a:pt x="1061" y="1183"/>
                    <a:pt x="1072" y="1195"/>
                  </a:cubicBezTo>
                  <a:cubicBezTo>
                    <a:pt x="1072" y="1206"/>
                    <a:pt x="1072" y="1206"/>
                    <a:pt x="1072" y="1206"/>
                  </a:cubicBezTo>
                  <a:lnTo>
                    <a:pt x="1072" y="1218"/>
                  </a:lnTo>
                  <a:lnTo>
                    <a:pt x="1061" y="1218"/>
                  </a:lnTo>
                  <a:lnTo>
                    <a:pt x="1061" y="1230"/>
                  </a:lnTo>
                  <a:lnTo>
                    <a:pt x="1061" y="1242"/>
                  </a:lnTo>
                  <a:lnTo>
                    <a:pt x="1037" y="1230"/>
                  </a:lnTo>
                  <a:lnTo>
                    <a:pt x="1037" y="1254"/>
                  </a:lnTo>
                  <a:lnTo>
                    <a:pt x="1025" y="1254"/>
                  </a:lnTo>
                  <a:cubicBezTo>
                    <a:pt x="1013" y="1266"/>
                    <a:pt x="989" y="1290"/>
                    <a:pt x="989" y="1302"/>
                  </a:cubicBezTo>
                  <a:lnTo>
                    <a:pt x="977" y="1302"/>
                  </a:lnTo>
                  <a:lnTo>
                    <a:pt x="977" y="1314"/>
                  </a:lnTo>
                  <a:lnTo>
                    <a:pt x="965" y="1337"/>
                  </a:lnTo>
                  <a:cubicBezTo>
                    <a:pt x="953" y="1349"/>
                    <a:pt x="941" y="1361"/>
                    <a:pt x="941" y="1385"/>
                  </a:cubicBezTo>
                  <a:cubicBezTo>
                    <a:pt x="930" y="1385"/>
                    <a:pt x="930" y="1397"/>
                    <a:pt x="941" y="1397"/>
                  </a:cubicBezTo>
                  <a:lnTo>
                    <a:pt x="941" y="1409"/>
                  </a:lnTo>
                  <a:cubicBezTo>
                    <a:pt x="930" y="1409"/>
                    <a:pt x="930" y="1421"/>
                    <a:pt x="918" y="1433"/>
                  </a:cubicBezTo>
                  <a:cubicBezTo>
                    <a:pt x="918" y="1433"/>
                    <a:pt x="906" y="1433"/>
                    <a:pt x="918" y="1445"/>
                  </a:cubicBezTo>
                  <a:cubicBezTo>
                    <a:pt x="930" y="1445"/>
                    <a:pt x="930" y="1456"/>
                    <a:pt x="941" y="1456"/>
                  </a:cubicBezTo>
                  <a:lnTo>
                    <a:pt x="906" y="1456"/>
                  </a:lnTo>
                  <a:cubicBezTo>
                    <a:pt x="894" y="1468"/>
                    <a:pt x="894" y="1480"/>
                    <a:pt x="882" y="1480"/>
                  </a:cubicBezTo>
                  <a:lnTo>
                    <a:pt x="882" y="1492"/>
                  </a:lnTo>
                  <a:cubicBezTo>
                    <a:pt x="882" y="1504"/>
                    <a:pt x="870" y="1504"/>
                    <a:pt x="858" y="1516"/>
                  </a:cubicBezTo>
                  <a:cubicBezTo>
                    <a:pt x="858" y="1516"/>
                    <a:pt x="858" y="1528"/>
                    <a:pt x="858" y="1528"/>
                  </a:cubicBezTo>
                  <a:cubicBezTo>
                    <a:pt x="858" y="1532"/>
                    <a:pt x="857" y="1533"/>
                    <a:pt x="855" y="1533"/>
                  </a:cubicBezTo>
                  <a:cubicBezTo>
                    <a:pt x="852" y="1533"/>
                    <a:pt x="846" y="1528"/>
                    <a:pt x="846" y="1528"/>
                  </a:cubicBezTo>
                  <a:cubicBezTo>
                    <a:pt x="846" y="1528"/>
                    <a:pt x="846" y="1552"/>
                    <a:pt x="846" y="1552"/>
                  </a:cubicBezTo>
                  <a:lnTo>
                    <a:pt x="834" y="1552"/>
                  </a:lnTo>
                  <a:cubicBezTo>
                    <a:pt x="822" y="1552"/>
                    <a:pt x="822" y="1564"/>
                    <a:pt x="822" y="1564"/>
                  </a:cubicBezTo>
                  <a:cubicBezTo>
                    <a:pt x="811" y="1576"/>
                    <a:pt x="811" y="1587"/>
                    <a:pt x="799" y="1587"/>
                  </a:cubicBezTo>
                  <a:cubicBezTo>
                    <a:pt x="796" y="1585"/>
                    <a:pt x="795" y="1584"/>
                    <a:pt x="794" y="1584"/>
                  </a:cubicBezTo>
                  <a:lnTo>
                    <a:pt x="794" y="1584"/>
                  </a:lnTo>
                  <a:cubicBezTo>
                    <a:pt x="791" y="1584"/>
                    <a:pt x="796" y="1599"/>
                    <a:pt x="787" y="1599"/>
                  </a:cubicBezTo>
                  <a:cubicBezTo>
                    <a:pt x="775" y="1611"/>
                    <a:pt x="763" y="1635"/>
                    <a:pt x="763" y="1647"/>
                  </a:cubicBezTo>
                  <a:cubicBezTo>
                    <a:pt x="757" y="1653"/>
                    <a:pt x="754" y="1659"/>
                    <a:pt x="754" y="1664"/>
                  </a:cubicBezTo>
                  <a:lnTo>
                    <a:pt x="754" y="1664"/>
                  </a:lnTo>
                  <a:cubicBezTo>
                    <a:pt x="750" y="1661"/>
                    <a:pt x="744" y="1659"/>
                    <a:pt x="739" y="1659"/>
                  </a:cubicBezTo>
                  <a:cubicBezTo>
                    <a:pt x="739" y="1665"/>
                    <a:pt x="739" y="1665"/>
                    <a:pt x="739" y="1665"/>
                  </a:cubicBezTo>
                  <a:cubicBezTo>
                    <a:pt x="739" y="1665"/>
                    <a:pt x="739" y="1665"/>
                    <a:pt x="739" y="1671"/>
                  </a:cubicBezTo>
                  <a:cubicBezTo>
                    <a:pt x="739" y="1683"/>
                    <a:pt x="727" y="1683"/>
                    <a:pt x="727" y="1695"/>
                  </a:cubicBezTo>
                  <a:lnTo>
                    <a:pt x="715" y="1718"/>
                  </a:lnTo>
                  <a:cubicBezTo>
                    <a:pt x="715" y="1718"/>
                    <a:pt x="739" y="1730"/>
                    <a:pt x="739" y="1742"/>
                  </a:cubicBezTo>
                  <a:cubicBezTo>
                    <a:pt x="743" y="1746"/>
                    <a:pt x="743" y="1747"/>
                    <a:pt x="741" y="1747"/>
                  </a:cubicBezTo>
                  <a:cubicBezTo>
                    <a:pt x="736" y="1747"/>
                    <a:pt x="723" y="1742"/>
                    <a:pt x="715" y="1742"/>
                  </a:cubicBezTo>
                  <a:cubicBezTo>
                    <a:pt x="715" y="1742"/>
                    <a:pt x="715" y="1737"/>
                    <a:pt x="712" y="1737"/>
                  </a:cubicBezTo>
                  <a:cubicBezTo>
                    <a:pt x="710" y="1737"/>
                    <a:pt x="707" y="1738"/>
                    <a:pt x="703" y="1742"/>
                  </a:cubicBezTo>
                  <a:cubicBezTo>
                    <a:pt x="703" y="1748"/>
                    <a:pt x="703" y="1748"/>
                    <a:pt x="703" y="1748"/>
                  </a:cubicBezTo>
                  <a:cubicBezTo>
                    <a:pt x="703" y="1748"/>
                    <a:pt x="703" y="1748"/>
                    <a:pt x="703" y="1754"/>
                  </a:cubicBezTo>
                  <a:cubicBezTo>
                    <a:pt x="703" y="1758"/>
                    <a:pt x="701" y="1759"/>
                    <a:pt x="697" y="1759"/>
                  </a:cubicBezTo>
                  <a:cubicBezTo>
                    <a:pt x="690" y="1759"/>
                    <a:pt x="680" y="1754"/>
                    <a:pt x="680" y="1754"/>
                  </a:cubicBezTo>
                  <a:cubicBezTo>
                    <a:pt x="668" y="1754"/>
                    <a:pt x="680" y="1766"/>
                    <a:pt x="680" y="1778"/>
                  </a:cubicBezTo>
                  <a:cubicBezTo>
                    <a:pt x="668" y="1778"/>
                    <a:pt x="668" y="1790"/>
                    <a:pt x="668" y="1790"/>
                  </a:cubicBezTo>
                  <a:lnTo>
                    <a:pt x="668" y="1802"/>
                  </a:lnTo>
                  <a:lnTo>
                    <a:pt x="656" y="1802"/>
                  </a:lnTo>
                  <a:cubicBezTo>
                    <a:pt x="644" y="1802"/>
                    <a:pt x="656" y="1814"/>
                    <a:pt x="644" y="1814"/>
                  </a:cubicBezTo>
                  <a:lnTo>
                    <a:pt x="632" y="1826"/>
                  </a:lnTo>
                  <a:cubicBezTo>
                    <a:pt x="620" y="1826"/>
                    <a:pt x="632" y="1837"/>
                    <a:pt x="632" y="1837"/>
                  </a:cubicBezTo>
                  <a:lnTo>
                    <a:pt x="632" y="1849"/>
                  </a:lnTo>
                  <a:cubicBezTo>
                    <a:pt x="632" y="1837"/>
                    <a:pt x="620" y="1837"/>
                    <a:pt x="620" y="1837"/>
                  </a:cubicBezTo>
                  <a:lnTo>
                    <a:pt x="572" y="1861"/>
                  </a:lnTo>
                  <a:lnTo>
                    <a:pt x="549" y="1861"/>
                  </a:lnTo>
                  <a:cubicBezTo>
                    <a:pt x="560" y="1873"/>
                    <a:pt x="549" y="1873"/>
                    <a:pt x="549" y="1873"/>
                  </a:cubicBezTo>
                  <a:lnTo>
                    <a:pt x="549" y="1861"/>
                  </a:lnTo>
                  <a:cubicBezTo>
                    <a:pt x="549" y="1861"/>
                    <a:pt x="525" y="1861"/>
                    <a:pt x="525" y="1873"/>
                  </a:cubicBezTo>
                  <a:cubicBezTo>
                    <a:pt x="525" y="1877"/>
                    <a:pt x="525" y="1878"/>
                    <a:pt x="524" y="1878"/>
                  </a:cubicBezTo>
                  <a:cubicBezTo>
                    <a:pt x="523" y="1878"/>
                    <a:pt x="521" y="1873"/>
                    <a:pt x="513" y="1873"/>
                  </a:cubicBezTo>
                  <a:cubicBezTo>
                    <a:pt x="513" y="1873"/>
                    <a:pt x="513" y="1885"/>
                    <a:pt x="513" y="1885"/>
                  </a:cubicBezTo>
                  <a:lnTo>
                    <a:pt x="465" y="1885"/>
                  </a:lnTo>
                  <a:lnTo>
                    <a:pt x="465" y="1897"/>
                  </a:lnTo>
                  <a:cubicBezTo>
                    <a:pt x="465" y="1904"/>
                    <a:pt x="474" y="1916"/>
                    <a:pt x="481" y="1916"/>
                  </a:cubicBezTo>
                  <a:cubicBezTo>
                    <a:pt x="485" y="1916"/>
                    <a:pt x="489" y="1911"/>
                    <a:pt x="489" y="1897"/>
                  </a:cubicBezTo>
                  <a:cubicBezTo>
                    <a:pt x="489" y="1903"/>
                    <a:pt x="495" y="1903"/>
                    <a:pt x="501" y="1903"/>
                  </a:cubicBezTo>
                  <a:cubicBezTo>
                    <a:pt x="507" y="1903"/>
                    <a:pt x="513" y="1903"/>
                    <a:pt x="513" y="1909"/>
                  </a:cubicBezTo>
                  <a:cubicBezTo>
                    <a:pt x="517" y="1913"/>
                    <a:pt x="518" y="1914"/>
                    <a:pt x="519" y="1914"/>
                  </a:cubicBezTo>
                  <a:cubicBezTo>
                    <a:pt x="519" y="1914"/>
                    <a:pt x="517" y="1909"/>
                    <a:pt x="525" y="1909"/>
                  </a:cubicBezTo>
                  <a:lnTo>
                    <a:pt x="537" y="1909"/>
                  </a:lnTo>
                  <a:cubicBezTo>
                    <a:pt x="560" y="1909"/>
                    <a:pt x="584" y="1897"/>
                    <a:pt x="608" y="1885"/>
                  </a:cubicBezTo>
                  <a:cubicBezTo>
                    <a:pt x="620" y="1885"/>
                    <a:pt x="656" y="1885"/>
                    <a:pt x="644" y="1861"/>
                  </a:cubicBezTo>
                  <a:lnTo>
                    <a:pt x="644" y="1849"/>
                  </a:lnTo>
                  <a:cubicBezTo>
                    <a:pt x="644" y="1849"/>
                    <a:pt x="644" y="1849"/>
                    <a:pt x="656" y="1861"/>
                  </a:cubicBezTo>
                  <a:lnTo>
                    <a:pt x="672" y="1877"/>
                  </a:lnTo>
                  <a:lnTo>
                    <a:pt x="672" y="1877"/>
                  </a:lnTo>
                  <a:cubicBezTo>
                    <a:pt x="670" y="1879"/>
                    <a:pt x="671" y="1888"/>
                    <a:pt x="675" y="1888"/>
                  </a:cubicBezTo>
                  <a:cubicBezTo>
                    <a:pt x="676" y="1888"/>
                    <a:pt x="678" y="1887"/>
                    <a:pt x="680" y="1885"/>
                  </a:cubicBezTo>
                  <a:cubicBezTo>
                    <a:pt x="680" y="1885"/>
                    <a:pt x="685" y="1880"/>
                    <a:pt x="692" y="1880"/>
                  </a:cubicBezTo>
                  <a:cubicBezTo>
                    <a:pt x="695" y="1880"/>
                    <a:pt x="699" y="1881"/>
                    <a:pt x="703" y="1885"/>
                  </a:cubicBezTo>
                  <a:cubicBezTo>
                    <a:pt x="703" y="1885"/>
                    <a:pt x="715" y="1873"/>
                    <a:pt x="703" y="1861"/>
                  </a:cubicBezTo>
                  <a:cubicBezTo>
                    <a:pt x="691" y="1837"/>
                    <a:pt x="691" y="1837"/>
                    <a:pt x="703" y="1837"/>
                  </a:cubicBezTo>
                  <a:cubicBezTo>
                    <a:pt x="715" y="1849"/>
                    <a:pt x="715" y="1849"/>
                    <a:pt x="715" y="1849"/>
                  </a:cubicBezTo>
                  <a:cubicBezTo>
                    <a:pt x="727" y="1849"/>
                    <a:pt x="727" y="1849"/>
                    <a:pt x="715" y="1837"/>
                  </a:cubicBezTo>
                  <a:cubicBezTo>
                    <a:pt x="715" y="1837"/>
                    <a:pt x="727" y="1814"/>
                    <a:pt x="739" y="1814"/>
                  </a:cubicBezTo>
                  <a:cubicBezTo>
                    <a:pt x="751" y="1814"/>
                    <a:pt x="739" y="1790"/>
                    <a:pt x="739" y="1790"/>
                  </a:cubicBezTo>
                  <a:lnTo>
                    <a:pt x="751" y="1790"/>
                  </a:lnTo>
                  <a:cubicBezTo>
                    <a:pt x="751" y="1790"/>
                    <a:pt x="751" y="1778"/>
                    <a:pt x="751" y="1778"/>
                  </a:cubicBezTo>
                  <a:lnTo>
                    <a:pt x="775" y="1778"/>
                  </a:lnTo>
                  <a:lnTo>
                    <a:pt x="775" y="1766"/>
                  </a:lnTo>
                  <a:cubicBezTo>
                    <a:pt x="775" y="1754"/>
                    <a:pt x="787" y="1754"/>
                    <a:pt x="787" y="1754"/>
                  </a:cubicBezTo>
                  <a:lnTo>
                    <a:pt x="787" y="1742"/>
                  </a:lnTo>
                  <a:lnTo>
                    <a:pt x="787" y="1730"/>
                  </a:lnTo>
                  <a:cubicBezTo>
                    <a:pt x="787" y="1730"/>
                    <a:pt x="799" y="1730"/>
                    <a:pt x="799" y="1718"/>
                  </a:cubicBezTo>
                  <a:cubicBezTo>
                    <a:pt x="799" y="1718"/>
                    <a:pt x="811" y="1718"/>
                    <a:pt x="811" y="1706"/>
                  </a:cubicBezTo>
                  <a:cubicBezTo>
                    <a:pt x="811" y="1706"/>
                    <a:pt x="799" y="1695"/>
                    <a:pt x="811" y="1695"/>
                  </a:cubicBezTo>
                  <a:cubicBezTo>
                    <a:pt x="787" y="1695"/>
                    <a:pt x="799" y="1683"/>
                    <a:pt x="811" y="1683"/>
                  </a:cubicBezTo>
                  <a:lnTo>
                    <a:pt x="822" y="1683"/>
                  </a:lnTo>
                  <a:lnTo>
                    <a:pt x="822" y="1659"/>
                  </a:lnTo>
                  <a:cubicBezTo>
                    <a:pt x="822" y="1659"/>
                    <a:pt x="822" y="1674"/>
                    <a:pt x="829" y="1674"/>
                  </a:cubicBezTo>
                  <a:cubicBezTo>
                    <a:pt x="830" y="1674"/>
                    <a:pt x="832" y="1673"/>
                    <a:pt x="834" y="1671"/>
                  </a:cubicBezTo>
                  <a:cubicBezTo>
                    <a:pt x="846" y="1671"/>
                    <a:pt x="834" y="1659"/>
                    <a:pt x="834" y="1659"/>
                  </a:cubicBezTo>
                  <a:cubicBezTo>
                    <a:pt x="834" y="1659"/>
                    <a:pt x="834" y="1647"/>
                    <a:pt x="846" y="1647"/>
                  </a:cubicBezTo>
                  <a:lnTo>
                    <a:pt x="858" y="1647"/>
                  </a:lnTo>
                  <a:cubicBezTo>
                    <a:pt x="870" y="1647"/>
                    <a:pt x="870" y="1635"/>
                    <a:pt x="870" y="1635"/>
                  </a:cubicBezTo>
                  <a:lnTo>
                    <a:pt x="870" y="1623"/>
                  </a:lnTo>
                  <a:cubicBezTo>
                    <a:pt x="882" y="1623"/>
                    <a:pt x="882" y="1623"/>
                    <a:pt x="894" y="1611"/>
                  </a:cubicBezTo>
                  <a:cubicBezTo>
                    <a:pt x="894" y="1611"/>
                    <a:pt x="894" y="1599"/>
                    <a:pt x="882" y="1599"/>
                  </a:cubicBezTo>
                  <a:cubicBezTo>
                    <a:pt x="870" y="1599"/>
                    <a:pt x="906" y="1599"/>
                    <a:pt x="894" y="1576"/>
                  </a:cubicBezTo>
                  <a:lnTo>
                    <a:pt x="918" y="1576"/>
                  </a:lnTo>
                  <a:cubicBezTo>
                    <a:pt x="918" y="1576"/>
                    <a:pt x="918" y="1576"/>
                    <a:pt x="918" y="1564"/>
                  </a:cubicBezTo>
                  <a:cubicBezTo>
                    <a:pt x="918" y="1552"/>
                    <a:pt x="918" y="1552"/>
                    <a:pt x="930" y="1552"/>
                  </a:cubicBezTo>
                  <a:cubicBezTo>
                    <a:pt x="941" y="1552"/>
                    <a:pt x="930" y="1540"/>
                    <a:pt x="930" y="1540"/>
                  </a:cubicBezTo>
                  <a:cubicBezTo>
                    <a:pt x="930" y="1540"/>
                    <a:pt x="941" y="1528"/>
                    <a:pt x="941" y="1516"/>
                  </a:cubicBezTo>
                  <a:cubicBezTo>
                    <a:pt x="941" y="1516"/>
                    <a:pt x="941" y="1504"/>
                    <a:pt x="953" y="1504"/>
                  </a:cubicBezTo>
                  <a:cubicBezTo>
                    <a:pt x="953" y="1504"/>
                    <a:pt x="965" y="1492"/>
                    <a:pt x="965" y="1480"/>
                  </a:cubicBezTo>
                  <a:cubicBezTo>
                    <a:pt x="965" y="1476"/>
                    <a:pt x="967" y="1475"/>
                    <a:pt x="968" y="1475"/>
                  </a:cubicBezTo>
                  <a:cubicBezTo>
                    <a:pt x="972" y="1475"/>
                    <a:pt x="977" y="1480"/>
                    <a:pt x="977" y="1480"/>
                  </a:cubicBezTo>
                  <a:cubicBezTo>
                    <a:pt x="977" y="1480"/>
                    <a:pt x="977" y="1480"/>
                    <a:pt x="977" y="1468"/>
                  </a:cubicBezTo>
                  <a:cubicBezTo>
                    <a:pt x="977" y="1468"/>
                    <a:pt x="989" y="1456"/>
                    <a:pt x="989" y="1456"/>
                  </a:cubicBezTo>
                  <a:lnTo>
                    <a:pt x="989" y="1445"/>
                  </a:lnTo>
                  <a:cubicBezTo>
                    <a:pt x="989" y="1445"/>
                    <a:pt x="1013" y="1433"/>
                    <a:pt x="1001" y="1421"/>
                  </a:cubicBezTo>
                  <a:lnTo>
                    <a:pt x="1001" y="1421"/>
                  </a:lnTo>
                  <a:cubicBezTo>
                    <a:pt x="1003" y="1422"/>
                    <a:pt x="1005" y="1423"/>
                    <a:pt x="1007" y="1423"/>
                  </a:cubicBezTo>
                  <a:cubicBezTo>
                    <a:pt x="1019" y="1423"/>
                    <a:pt x="1037" y="1395"/>
                    <a:pt x="1037" y="1385"/>
                  </a:cubicBezTo>
                  <a:cubicBezTo>
                    <a:pt x="1031" y="1379"/>
                    <a:pt x="1037" y="1379"/>
                    <a:pt x="1043" y="1379"/>
                  </a:cubicBezTo>
                  <a:cubicBezTo>
                    <a:pt x="1049" y="1379"/>
                    <a:pt x="1055" y="1379"/>
                    <a:pt x="1049" y="1373"/>
                  </a:cubicBezTo>
                  <a:cubicBezTo>
                    <a:pt x="1037" y="1361"/>
                    <a:pt x="1037" y="1361"/>
                    <a:pt x="1049" y="1361"/>
                  </a:cubicBezTo>
                  <a:lnTo>
                    <a:pt x="1061" y="1349"/>
                  </a:lnTo>
                  <a:lnTo>
                    <a:pt x="1061" y="1337"/>
                  </a:lnTo>
                  <a:cubicBezTo>
                    <a:pt x="1061" y="1337"/>
                    <a:pt x="1072" y="1337"/>
                    <a:pt x="1084" y="1325"/>
                  </a:cubicBezTo>
                  <a:cubicBezTo>
                    <a:pt x="1061" y="1325"/>
                    <a:pt x="1061" y="1325"/>
                    <a:pt x="1049" y="1314"/>
                  </a:cubicBezTo>
                  <a:lnTo>
                    <a:pt x="1061" y="1314"/>
                  </a:lnTo>
                  <a:cubicBezTo>
                    <a:pt x="1065" y="1318"/>
                    <a:pt x="1067" y="1319"/>
                    <a:pt x="1069" y="1319"/>
                  </a:cubicBezTo>
                  <a:cubicBezTo>
                    <a:pt x="1072" y="1319"/>
                    <a:pt x="1072" y="1314"/>
                    <a:pt x="1072" y="1314"/>
                  </a:cubicBezTo>
                  <a:cubicBezTo>
                    <a:pt x="1076" y="1310"/>
                    <a:pt x="1080" y="1308"/>
                    <a:pt x="1083" y="1308"/>
                  </a:cubicBezTo>
                  <a:cubicBezTo>
                    <a:pt x="1084" y="1308"/>
                    <a:pt x="1084" y="1308"/>
                    <a:pt x="1084" y="1308"/>
                  </a:cubicBezTo>
                  <a:lnTo>
                    <a:pt x="1084" y="1308"/>
                  </a:lnTo>
                  <a:cubicBezTo>
                    <a:pt x="1084" y="1305"/>
                    <a:pt x="1084" y="1302"/>
                    <a:pt x="1084" y="1302"/>
                  </a:cubicBezTo>
                  <a:cubicBezTo>
                    <a:pt x="1084" y="1302"/>
                    <a:pt x="1108" y="1302"/>
                    <a:pt x="1108" y="1290"/>
                  </a:cubicBezTo>
                  <a:cubicBezTo>
                    <a:pt x="1120" y="1278"/>
                    <a:pt x="1120" y="1266"/>
                    <a:pt x="1120" y="1254"/>
                  </a:cubicBezTo>
                  <a:cubicBezTo>
                    <a:pt x="1120" y="1254"/>
                    <a:pt x="1108" y="1254"/>
                    <a:pt x="1108" y="1242"/>
                  </a:cubicBezTo>
                  <a:cubicBezTo>
                    <a:pt x="1108" y="1238"/>
                    <a:pt x="1111" y="1237"/>
                    <a:pt x="1114" y="1237"/>
                  </a:cubicBezTo>
                  <a:cubicBezTo>
                    <a:pt x="1121" y="1237"/>
                    <a:pt x="1132" y="1242"/>
                    <a:pt x="1132" y="1242"/>
                  </a:cubicBezTo>
                  <a:cubicBezTo>
                    <a:pt x="1132" y="1242"/>
                    <a:pt x="1120" y="1230"/>
                    <a:pt x="1132" y="1230"/>
                  </a:cubicBezTo>
                  <a:lnTo>
                    <a:pt x="1144" y="1230"/>
                  </a:lnTo>
                  <a:cubicBezTo>
                    <a:pt x="1144" y="1230"/>
                    <a:pt x="1132" y="1218"/>
                    <a:pt x="1144" y="1218"/>
                  </a:cubicBezTo>
                  <a:lnTo>
                    <a:pt x="1156" y="1218"/>
                  </a:lnTo>
                  <a:cubicBezTo>
                    <a:pt x="1156" y="1218"/>
                    <a:pt x="1156" y="1224"/>
                    <a:pt x="1159" y="1224"/>
                  </a:cubicBezTo>
                  <a:cubicBezTo>
                    <a:pt x="1161" y="1224"/>
                    <a:pt x="1164" y="1222"/>
                    <a:pt x="1168" y="1218"/>
                  </a:cubicBezTo>
                  <a:cubicBezTo>
                    <a:pt x="1168" y="1218"/>
                    <a:pt x="1168" y="1206"/>
                    <a:pt x="1168" y="1206"/>
                  </a:cubicBezTo>
                  <a:cubicBezTo>
                    <a:pt x="1180" y="1206"/>
                    <a:pt x="1180" y="1195"/>
                    <a:pt x="1192" y="1183"/>
                  </a:cubicBezTo>
                  <a:cubicBezTo>
                    <a:pt x="1192" y="1183"/>
                    <a:pt x="1192" y="1177"/>
                    <a:pt x="1188" y="1177"/>
                  </a:cubicBezTo>
                  <a:cubicBezTo>
                    <a:pt x="1186" y="1177"/>
                    <a:pt x="1184" y="1179"/>
                    <a:pt x="1180" y="1183"/>
                  </a:cubicBezTo>
                  <a:cubicBezTo>
                    <a:pt x="1168" y="1183"/>
                    <a:pt x="1180" y="1171"/>
                    <a:pt x="1192" y="1171"/>
                  </a:cubicBezTo>
                  <a:cubicBezTo>
                    <a:pt x="1203" y="1171"/>
                    <a:pt x="1215" y="1171"/>
                    <a:pt x="1215" y="1159"/>
                  </a:cubicBezTo>
                  <a:lnTo>
                    <a:pt x="1215" y="1147"/>
                  </a:lnTo>
                  <a:cubicBezTo>
                    <a:pt x="1215" y="1147"/>
                    <a:pt x="1215" y="1135"/>
                    <a:pt x="1227" y="1135"/>
                  </a:cubicBezTo>
                  <a:cubicBezTo>
                    <a:pt x="1227" y="1123"/>
                    <a:pt x="1227" y="1111"/>
                    <a:pt x="1227" y="1111"/>
                  </a:cubicBezTo>
                  <a:cubicBezTo>
                    <a:pt x="1231" y="1115"/>
                    <a:pt x="1233" y="1116"/>
                    <a:pt x="1235" y="1116"/>
                  </a:cubicBezTo>
                  <a:cubicBezTo>
                    <a:pt x="1239" y="1116"/>
                    <a:pt x="1239" y="1108"/>
                    <a:pt x="1239" y="1099"/>
                  </a:cubicBezTo>
                  <a:lnTo>
                    <a:pt x="1227" y="1099"/>
                  </a:lnTo>
                  <a:cubicBezTo>
                    <a:pt x="1227" y="1099"/>
                    <a:pt x="1239" y="1099"/>
                    <a:pt x="1239" y="1087"/>
                  </a:cubicBezTo>
                  <a:lnTo>
                    <a:pt x="1251" y="1087"/>
                  </a:lnTo>
                  <a:cubicBezTo>
                    <a:pt x="1251" y="1087"/>
                    <a:pt x="1251" y="1075"/>
                    <a:pt x="1263" y="1075"/>
                  </a:cubicBezTo>
                  <a:lnTo>
                    <a:pt x="1275" y="1075"/>
                  </a:lnTo>
                  <a:cubicBezTo>
                    <a:pt x="1263" y="1075"/>
                    <a:pt x="1263" y="1064"/>
                    <a:pt x="1275" y="1064"/>
                  </a:cubicBezTo>
                  <a:lnTo>
                    <a:pt x="1287" y="1064"/>
                  </a:lnTo>
                  <a:cubicBezTo>
                    <a:pt x="1299" y="1064"/>
                    <a:pt x="1311" y="1052"/>
                    <a:pt x="1299" y="1052"/>
                  </a:cubicBezTo>
                  <a:cubicBezTo>
                    <a:pt x="1299" y="1046"/>
                    <a:pt x="1296" y="1046"/>
                    <a:pt x="1293" y="1046"/>
                  </a:cubicBezTo>
                  <a:cubicBezTo>
                    <a:pt x="1290" y="1046"/>
                    <a:pt x="1287" y="1046"/>
                    <a:pt x="1287" y="1040"/>
                  </a:cubicBezTo>
                  <a:cubicBezTo>
                    <a:pt x="1291" y="1032"/>
                    <a:pt x="1293" y="1029"/>
                    <a:pt x="1296" y="1029"/>
                  </a:cubicBezTo>
                  <a:cubicBezTo>
                    <a:pt x="1300" y="1029"/>
                    <a:pt x="1303" y="1040"/>
                    <a:pt x="1311" y="1040"/>
                  </a:cubicBezTo>
                  <a:lnTo>
                    <a:pt x="1311" y="1016"/>
                  </a:lnTo>
                  <a:lnTo>
                    <a:pt x="1299" y="1016"/>
                  </a:lnTo>
                  <a:cubicBezTo>
                    <a:pt x="1311" y="1004"/>
                    <a:pt x="1311" y="1004"/>
                    <a:pt x="1322" y="1004"/>
                  </a:cubicBezTo>
                  <a:lnTo>
                    <a:pt x="1322" y="1016"/>
                  </a:lnTo>
                  <a:lnTo>
                    <a:pt x="1311" y="1016"/>
                  </a:lnTo>
                  <a:cubicBezTo>
                    <a:pt x="1314" y="1019"/>
                    <a:pt x="1317" y="1021"/>
                    <a:pt x="1319" y="1021"/>
                  </a:cubicBezTo>
                  <a:cubicBezTo>
                    <a:pt x="1323" y="1021"/>
                    <a:pt x="1326" y="1012"/>
                    <a:pt x="1334" y="1004"/>
                  </a:cubicBezTo>
                  <a:cubicBezTo>
                    <a:pt x="1334" y="1004"/>
                    <a:pt x="1311" y="992"/>
                    <a:pt x="1311" y="992"/>
                  </a:cubicBezTo>
                  <a:lnTo>
                    <a:pt x="1334" y="992"/>
                  </a:lnTo>
                  <a:cubicBezTo>
                    <a:pt x="1334" y="992"/>
                    <a:pt x="1358" y="992"/>
                    <a:pt x="1358" y="980"/>
                  </a:cubicBezTo>
                  <a:lnTo>
                    <a:pt x="1358" y="968"/>
                  </a:lnTo>
                  <a:lnTo>
                    <a:pt x="1370" y="968"/>
                  </a:lnTo>
                  <a:cubicBezTo>
                    <a:pt x="1382" y="968"/>
                    <a:pt x="1370" y="944"/>
                    <a:pt x="1370" y="933"/>
                  </a:cubicBezTo>
                  <a:lnTo>
                    <a:pt x="1406" y="933"/>
                  </a:lnTo>
                  <a:cubicBezTo>
                    <a:pt x="1406" y="933"/>
                    <a:pt x="1406" y="921"/>
                    <a:pt x="1418" y="921"/>
                  </a:cubicBezTo>
                  <a:lnTo>
                    <a:pt x="1418" y="909"/>
                  </a:lnTo>
                  <a:cubicBezTo>
                    <a:pt x="1418" y="897"/>
                    <a:pt x="1430" y="897"/>
                    <a:pt x="1430" y="885"/>
                  </a:cubicBezTo>
                  <a:lnTo>
                    <a:pt x="1430" y="873"/>
                  </a:lnTo>
                  <a:cubicBezTo>
                    <a:pt x="1430" y="873"/>
                    <a:pt x="1435" y="878"/>
                    <a:pt x="1438" y="878"/>
                  </a:cubicBezTo>
                  <a:cubicBezTo>
                    <a:pt x="1440" y="878"/>
                    <a:pt x="1442" y="877"/>
                    <a:pt x="1442" y="873"/>
                  </a:cubicBezTo>
                  <a:cubicBezTo>
                    <a:pt x="1442" y="861"/>
                    <a:pt x="1430" y="849"/>
                    <a:pt x="1442" y="849"/>
                  </a:cubicBezTo>
                  <a:lnTo>
                    <a:pt x="1465" y="849"/>
                  </a:lnTo>
                  <a:cubicBezTo>
                    <a:pt x="1477" y="849"/>
                    <a:pt x="1465" y="837"/>
                    <a:pt x="1465" y="837"/>
                  </a:cubicBezTo>
                  <a:cubicBezTo>
                    <a:pt x="1465" y="833"/>
                    <a:pt x="1467" y="832"/>
                    <a:pt x="1468" y="832"/>
                  </a:cubicBezTo>
                  <a:cubicBezTo>
                    <a:pt x="1472" y="832"/>
                    <a:pt x="1477" y="837"/>
                    <a:pt x="1477" y="837"/>
                  </a:cubicBezTo>
                  <a:cubicBezTo>
                    <a:pt x="1477" y="841"/>
                    <a:pt x="1478" y="842"/>
                    <a:pt x="1480" y="842"/>
                  </a:cubicBezTo>
                  <a:cubicBezTo>
                    <a:pt x="1482" y="842"/>
                    <a:pt x="1486" y="837"/>
                    <a:pt x="1488" y="831"/>
                  </a:cubicBezTo>
                  <a:lnTo>
                    <a:pt x="1488" y="831"/>
                  </a:lnTo>
                  <a:cubicBezTo>
                    <a:pt x="1489" y="831"/>
                    <a:pt x="1489" y="831"/>
                    <a:pt x="1489" y="831"/>
                  </a:cubicBezTo>
                  <a:cubicBezTo>
                    <a:pt x="1495" y="831"/>
                    <a:pt x="1501" y="831"/>
                    <a:pt x="1501" y="825"/>
                  </a:cubicBezTo>
                  <a:cubicBezTo>
                    <a:pt x="1513" y="814"/>
                    <a:pt x="1477" y="814"/>
                    <a:pt x="1489" y="814"/>
                  </a:cubicBezTo>
                  <a:cubicBezTo>
                    <a:pt x="1497" y="810"/>
                    <a:pt x="1501" y="808"/>
                    <a:pt x="1503" y="808"/>
                  </a:cubicBezTo>
                  <a:cubicBezTo>
                    <a:pt x="1508" y="808"/>
                    <a:pt x="1505" y="814"/>
                    <a:pt x="1513" y="814"/>
                  </a:cubicBezTo>
                  <a:lnTo>
                    <a:pt x="1525" y="814"/>
                  </a:lnTo>
                  <a:cubicBezTo>
                    <a:pt x="1537" y="814"/>
                    <a:pt x="1537" y="790"/>
                    <a:pt x="1525" y="778"/>
                  </a:cubicBezTo>
                  <a:cubicBezTo>
                    <a:pt x="1513" y="766"/>
                    <a:pt x="1537" y="766"/>
                    <a:pt x="1537" y="766"/>
                  </a:cubicBezTo>
                  <a:cubicBezTo>
                    <a:pt x="1537" y="766"/>
                    <a:pt x="1537" y="754"/>
                    <a:pt x="1537" y="754"/>
                  </a:cubicBezTo>
                  <a:lnTo>
                    <a:pt x="1537" y="742"/>
                  </a:lnTo>
                  <a:cubicBezTo>
                    <a:pt x="1537" y="742"/>
                    <a:pt x="1549" y="754"/>
                    <a:pt x="1561" y="754"/>
                  </a:cubicBezTo>
                  <a:cubicBezTo>
                    <a:pt x="1561" y="751"/>
                    <a:pt x="1561" y="746"/>
                    <a:pt x="1561" y="742"/>
                  </a:cubicBezTo>
                  <a:cubicBezTo>
                    <a:pt x="1561" y="742"/>
                    <a:pt x="1549" y="730"/>
                    <a:pt x="1549" y="730"/>
                  </a:cubicBezTo>
                  <a:cubicBezTo>
                    <a:pt x="1549" y="728"/>
                    <a:pt x="1549" y="727"/>
                    <a:pt x="1550" y="727"/>
                  </a:cubicBezTo>
                  <a:cubicBezTo>
                    <a:pt x="1553" y="727"/>
                    <a:pt x="1561" y="742"/>
                    <a:pt x="1561" y="742"/>
                  </a:cubicBezTo>
                  <a:cubicBezTo>
                    <a:pt x="1573" y="742"/>
                    <a:pt x="1561" y="730"/>
                    <a:pt x="1561" y="730"/>
                  </a:cubicBezTo>
                  <a:lnTo>
                    <a:pt x="1584" y="730"/>
                  </a:lnTo>
                  <a:cubicBezTo>
                    <a:pt x="1584" y="730"/>
                    <a:pt x="1573" y="706"/>
                    <a:pt x="1584" y="706"/>
                  </a:cubicBezTo>
                  <a:lnTo>
                    <a:pt x="1596" y="706"/>
                  </a:lnTo>
                  <a:cubicBezTo>
                    <a:pt x="1596" y="706"/>
                    <a:pt x="1596" y="694"/>
                    <a:pt x="1608" y="694"/>
                  </a:cubicBezTo>
                  <a:cubicBezTo>
                    <a:pt x="1620" y="694"/>
                    <a:pt x="1620" y="683"/>
                    <a:pt x="1608" y="683"/>
                  </a:cubicBezTo>
                  <a:lnTo>
                    <a:pt x="1608" y="683"/>
                  </a:lnTo>
                  <a:cubicBezTo>
                    <a:pt x="1616" y="683"/>
                    <a:pt x="1624" y="688"/>
                    <a:pt x="1629" y="688"/>
                  </a:cubicBezTo>
                  <a:cubicBezTo>
                    <a:pt x="1631" y="688"/>
                    <a:pt x="1632" y="687"/>
                    <a:pt x="1632" y="683"/>
                  </a:cubicBezTo>
                  <a:cubicBezTo>
                    <a:pt x="1632" y="683"/>
                    <a:pt x="1656" y="671"/>
                    <a:pt x="1656" y="659"/>
                  </a:cubicBezTo>
                  <a:cubicBezTo>
                    <a:pt x="1650" y="653"/>
                    <a:pt x="1644" y="653"/>
                    <a:pt x="1641" y="653"/>
                  </a:cubicBezTo>
                  <a:cubicBezTo>
                    <a:pt x="1638" y="653"/>
                    <a:pt x="1638" y="653"/>
                    <a:pt x="1644" y="647"/>
                  </a:cubicBezTo>
                  <a:cubicBezTo>
                    <a:pt x="1644" y="643"/>
                    <a:pt x="1645" y="642"/>
                    <a:pt x="1647" y="642"/>
                  </a:cubicBezTo>
                  <a:cubicBezTo>
                    <a:pt x="1651" y="642"/>
                    <a:pt x="1656" y="647"/>
                    <a:pt x="1656" y="647"/>
                  </a:cubicBezTo>
                  <a:cubicBezTo>
                    <a:pt x="1668" y="647"/>
                    <a:pt x="1680" y="635"/>
                    <a:pt x="1680" y="623"/>
                  </a:cubicBezTo>
                  <a:lnTo>
                    <a:pt x="1680" y="599"/>
                  </a:lnTo>
                  <a:cubicBezTo>
                    <a:pt x="1680" y="599"/>
                    <a:pt x="1680" y="587"/>
                    <a:pt x="1680" y="575"/>
                  </a:cubicBezTo>
                  <a:lnTo>
                    <a:pt x="1692" y="575"/>
                  </a:lnTo>
                  <a:cubicBezTo>
                    <a:pt x="1692" y="571"/>
                    <a:pt x="1689" y="570"/>
                    <a:pt x="1685" y="570"/>
                  </a:cubicBezTo>
                  <a:cubicBezTo>
                    <a:pt x="1678" y="570"/>
                    <a:pt x="1668" y="575"/>
                    <a:pt x="1668" y="575"/>
                  </a:cubicBezTo>
                  <a:lnTo>
                    <a:pt x="1680" y="563"/>
                  </a:lnTo>
                  <a:lnTo>
                    <a:pt x="1715" y="563"/>
                  </a:lnTo>
                  <a:cubicBezTo>
                    <a:pt x="1692" y="563"/>
                    <a:pt x="1715" y="552"/>
                    <a:pt x="1703" y="540"/>
                  </a:cubicBezTo>
                  <a:cubicBezTo>
                    <a:pt x="1698" y="534"/>
                    <a:pt x="1698" y="531"/>
                    <a:pt x="1700" y="531"/>
                  </a:cubicBezTo>
                  <a:lnTo>
                    <a:pt x="1701" y="531"/>
                  </a:lnTo>
                  <a:cubicBezTo>
                    <a:pt x="1703" y="531"/>
                    <a:pt x="1709" y="534"/>
                    <a:pt x="1715" y="540"/>
                  </a:cubicBezTo>
                  <a:lnTo>
                    <a:pt x="1727" y="540"/>
                  </a:lnTo>
                  <a:lnTo>
                    <a:pt x="1703" y="528"/>
                  </a:lnTo>
                  <a:lnTo>
                    <a:pt x="1727" y="528"/>
                  </a:lnTo>
                  <a:cubicBezTo>
                    <a:pt x="1727" y="528"/>
                    <a:pt x="1703" y="516"/>
                    <a:pt x="1727" y="504"/>
                  </a:cubicBezTo>
                  <a:cubicBezTo>
                    <a:pt x="1739" y="504"/>
                    <a:pt x="1751" y="480"/>
                    <a:pt x="1739" y="480"/>
                  </a:cubicBezTo>
                  <a:cubicBezTo>
                    <a:pt x="1715" y="468"/>
                    <a:pt x="1739" y="456"/>
                    <a:pt x="1739" y="456"/>
                  </a:cubicBezTo>
                  <a:cubicBezTo>
                    <a:pt x="1739" y="444"/>
                    <a:pt x="1739" y="444"/>
                    <a:pt x="1751" y="444"/>
                  </a:cubicBezTo>
                  <a:cubicBezTo>
                    <a:pt x="1751" y="433"/>
                    <a:pt x="1751" y="433"/>
                    <a:pt x="1751" y="421"/>
                  </a:cubicBezTo>
                  <a:cubicBezTo>
                    <a:pt x="1763" y="421"/>
                    <a:pt x="1751" y="409"/>
                    <a:pt x="1751" y="409"/>
                  </a:cubicBezTo>
                  <a:cubicBezTo>
                    <a:pt x="1751" y="403"/>
                    <a:pt x="1745" y="403"/>
                    <a:pt x="1741" y="403"/>
                  </a:cubicBezTo>
                  <a:cubicBezTo>
                    <a:pt x="1736" y="403"/>
                    <a:pt x="1733" y="403"/>
                    <a:pt x="1739" y="397"/>
                  </a:cubicBezTo>
                  <a:cubicBezTo>
                    <a:pt x="1751" y="397"/>
                    <a:pt x="1751" y="373"/>
                    <a:pt x="1739" y="373"/>
                  </a:cubicBezTo>
                  <a:cubicBezTo>
                    <a:pt x="1727" y="373"/>
                    <a:pt x="1727" y="361"/>
                    <a:pt x="1739" y="361"/>
                  </a:cubicBezTo>
                  <a:cubicBezTo>
                    <a:pt x="1763" y="349"/>
                    <a:pt x="1727" y="337"/>
                    <a:pt x="1739" y="325"/>
                  </a:cubicBezTo>
                  <a:cubicBezTo>
                    <a:pt x="1751" y="325"/>
                    <a:pt x="1703" y="313"/>
                    <a:pt x="1727" y="313"/>
                  </a:cubicBezTo>
                  <a:cubicBezTo>
                    <a:pt x="1732" y="316"/>
                    <a:pt x="1735" y="317"/>
                    <a:pt x="1736" y="317"/>
                  </a:cubicBezTo>
                  <a:cubicBezTo>
                    <a:pt x="1743" y="317"/>
                    <a:pt x="1727" y="302"/>
                    <a:pt x="1727" y="302"/>
                  </a:cubicBezTo>
                  <a:cubicBezTo>
                    <a:pt x="1727" y="290"/>
                    <a:pt x="1727" y="290"/>
                    <a:pt x="1727" y="290"/>
                  </a:cubicBezTo>
                  <a:cubicBezTo>
                    <a:pt x="1727" y="290"/>
                    <a:pt x="1720" y="275"/>
                    <a:pt x="1717" y="269"/>
                  </a:cubicBezTo>
                  <a:lnTo>
                    <a:pt x="1717" y="269"/>
                  </a:lnTo>
                  <a:cubicBezTo>
                    <a:pt x="1721" y="266"/>
                    <a:pt x="1727" y="260"/>
                    <a:pt x="1727" y="254"/>
                  </a:cubicBezTo>
                  <a:cubicBezTo>
                    <a:pt x="1721" y="248"/>
                    <a:pt x="1715" y="248"/>
                    <a:pt x="1712" y="248"/>
                  </a:cubicBezTo>
                  <a:cubicBezTo>
                    <a:pt x="1709" y="248"/>
                    <a:pt x="1709" y="248"/>
                    <a:pt x="1715" y="242"/>
                  </a:cubicBezTo>
                  <a:cubicBezTo>
                    <a:pt x="1715" y="242"/>
                    <a:pt x="1715" y="227"/>
                    <a:pt x="1703" y="227"/>
                  </a:cubicBezTo>
                  <a:cubicBezTo>
                    <a:pt x="1701" y="227"/>
                    <a:pt x="1699" y="227"/>
                    <a:pt x="1697" y="228"/>
                  </a:cubicBezTo>
                  <a:lnTo>
                    <a:pt x="1697" y="228"/>
                  </a:lnTo>
                  <a:cubicBezTo>
                    <a:pt x="1701" y="224"/>
                    <a:pt x="1703" y="218"/>
                    <a:pt x="1692" y="218"/>
                  </a:cubicBezTo>
                  <a:lnTo>
                    <a:pt x="1680" y="218"/>
                  </a:lnTo>
                  <a:cubicBezTo>
                    <a:pt x="1680" y="218"/>
                    <a:pt x="1703" y="218"/>
                    <a:pt x="1692" y="206"/>
                  </a:cubicBezTo>
                  <a:cubicBezTo>
                    <a:pt x="1692" y="206"/>
                    <a:pt x="1692" y="206"/>
                    <a:pt x="1680" y="194"/>
                  </a:cubicBezTo>
                  <a:lnTo>
                    <a:pt x="1668" y="194"/>
                  </a:lnTo>
                  <a:cubicBezTo>
                    <a:pt x="1656" y="194"/>
                    <a:pt x="1668" y="194"/>
                    <a:pt x="1668" y="182"/>
                  </a:cubicBezTo>
                  <a:lnTo>
                    <a:pt x="1656" y="182"/>
                  </a:lnTo>
                  <a:cubicBezTo>
                    <a:pt x="1656" y="182"/>
                    <a:pt x="1668" y="171"/>
                    <a:pt x="1668" y="159"/>
                  </a:cubicBezTo>
                  <a:lnTo>
                    <a:pt x="1644" y="159"/>
                  </a:lnTo>
                  <a:cubicBezTo>
                    <a:pt x="1632" y="159"/>
                    <a:pt x="1632" y="159"/>
                    <a:pt x="1632" y="147"/>
                  </a:cubicBezTo>
                  <a:cubicBezTo>
                    <a:pt x="1624" y="138"/>
                    <a:pt x="1621" y="130"/>
                    <a:pt x="1616" y="130"/>
                  </a:cubicBezTo>
                  <a:cubicBezTo>
                    <a:pt x="1614" y="130"/>
                    <a:pt x="1612" y="131"/>
                    <a:pt x="1608" y="135"/>
                  </a:cubicBezTo>
                  <a:lnTo>
                    <a:pt x="1596" y="147"/>
                  </a:lnTo>
                  <a:cubicBezTo>
                    <a:pt x="1596" y="147"/>
                    <a:pt x="1596" y="135"/>
                    <a:pt x="1596" y="135"/>
                  </a:cubicBezTo>
                  <a:cubicBezTo>
                    <a:pt x="1608" y="123"/>
                    <a:pt x="1596" y="123"/>
                    <a:pt x="1596" y="111"/>
                  </a:cubicBezTo>
                  <a:cubicBezTo>
                    <a:pt x="1596" y="111"/>
                    <a:pt x="1608" y="111"/>
                    <a:pt x="1596" y="99"/>
                  </a:cubicBezTo>
                  <a:lnTo>
                    <a:pt x="1588" y="116"/>
                  </a:lnTo>
                  <a:lnTo>
                    <a:pt x="1588" y="116"/>
                  </a:lnTo>
                  <a:cubicBezTo>
                    <a:pt x="1588" y="107"/>
                    <a:pt x="1570" y="97"/>
                    <a:pt x="1561" y="87"/>
                  </a:cubicBezTo>
                  <a:cubicBezTo>
                    <a:pt x="1561" y="87"/>
                    <a:pt x="1561" y="99"/>
                    <a:pt x="1561" y="111"/>
                  </a:cubicBezTo>
                  <a:cubicBezTo>
                    <a:pt x="1561" y="111"/>
                    <a:pt x="1561" y="85"/>
                    <a:pt x="1553" y="85"/>
                  </a:cubicBezTo>
                  <a:cubicBezTo>
                    <a:pt x="1552" y="85"/>
                    <a:pt x="1550" y="86"/>
                    <a:pt x="1549" y="87"/>
                  </a:cubicBezTo>
                  <a:lnTo>
                    <a:pt x="1537" y="87"/>
                  </a:lnTo>
                  <a:cubicBezTo>
                    <a:pt x="1537" y="75"/>
                    <a:pt x="1549" y="75"/>
                    <a:pt x="1549" y="63"/>
                  </a:cubicBezTo>
                  <a:lnTo>
                    <a:pt x="1525" y="63"/>
                  </a:lnTo>
                  <a:cubicBezTo>
                    <a:pt x="1513" y="63"/>
                    <a:pt x="1513" y="52"/>
                    <a:pt x="1501" y="52"/>
                  </a:cubicBezTo>
                  <a:cubicBezTo>
                    <a:pt x="1501" y="52"/>
                    <a:pt x="1489" y="63"/>
                    <a:pt x="1501" y="63"/>
                  </a:cubicBezTo>
                  <a:lnTo>
                    <a:pt x="1477" y="63"/>
                  </a:lnTo>
                  <a:cubicBezTo>
                    <a:pt x="1477" y="63"/>
                    <a:pt x="1477" y="52"/>
                    <a:pt x="1477" y="52"/>
                  </a:cubicBezTo>
                  <a:lnTo>
                    <a:pt x="1465" y="52"/>
                  </a:lnTo>
                  <a:cubicBezTo>
                    <a:pt x="1453" y="52"/>
                    <a:pt x="1465" y="52"/>
                    <a:pt x="1453" y="63"/>
                  </a:cubicBezTo>
                  <a:lnTo>
                    <a:pt x="1442" y="63"/>
                  </a:lnTo>
                  <a:cubicBezTo>
                    <a:pt x="1442" y="63"/>
                    <a:pt x="1453" y="52"/>
                    <a:pt x="1442" y="52"/>
                  </a:cubicBezTo>
                  <a:close/>
                  <a:moveTo>
                    <a:pt x="501" y="718"/>
                  </a:moveTo>
                  <a:cubicBezTo>
                    <a:pt x="489" y="718"/>
                    <a:pt x="489" y="730"/>
                    <a:pt x="477" y="730"/>
                  </a:cubicBezTo>
                  <a:cubicBezTo>
                    <a:pt x="477" y="730"/>
                    <a:pt x="489" y="742"/>
                    <a:pt x="489" y="754"/>
                  </a:cubicBezTo>
                  <a:lnTo>
                    <a:pt x="465" y="754"/>
                  </a:lnTo>
                  <a:cubicBezTo>
                    <a:pt x="453" y="754"/>
                    <a:pt x="465" y="754"/>
                    <a:pt x="465" y="766"/>
                  </a:cubicBezTo>
                  <a:cubicBezTo>
                    <a:pt x="465" y="766"/>
                    <a:pt x="460" y="761"/>
                    <a:pt x="453" y="761"/>
                  </a:cubicBezTo>
                  <a:cubicBezTo>
                    <a:pt x="449" y="761"/>
                    <a:pt x="445" y="762"/>
                    <a:pt x="441" y="766"/>
                  </a:cubicBezTo>
                  <a:cubicBezTo>
                    <a:pt x="441" y="778"/>
                    <a:pt x="441" y="778"/>
                    <a:pt x="441" y="790"/>
                  </a:cubicBezTo>
                  <a:cubicBezTo>
                    <a:pt x="430" y="790"/>
                    <a:pt x="430" y="814"/>
                    <a:pt x="441" y="825"/>
                  </a:cubicBezTo>
                  <a:lnTo>
                    <a:pt x="430" y="825"/>
                  </a:lnTo>
                  <a:cubicBezTo>
                    <a:pt x="418" y="825"/>
                    <a:pt x="430" y="825"/>
                    <a:pt x="430" y="837"/>
                  </a:cubicBezTo>
                  <a:cubicBezTo>
                    <a:pt x="430" y="841"/>
                    <a:pt x="430" y="843"/>
                    <a:pt x="429" y="843"/>
                  </a:cubicBezTo>
                  <a:cubicBezTo>
                    <a:pt x="428" y="843"/>
                    <a:pt x="426" y="837"/>
                    <a:pt x="418" y="837"/>
                  </a:cubicBezTo>
                  <a:cubicBezTo>
                    <a:pt x="418" y="837"/>
                    <a:pt x="418" y="849"/>
                    <a:pt x="418" y="849"/>
                  </a:cubicBezTo>
                  <a:cubicBezTo>
                    <a:pt x="414" y="853"/>
                    <a:pt x="411" y="855"/>
                    <a:pt x="409" y="855"/>
                  </a:cubicBezTo>
                  <a:cubicBezTo>
                    <a:pt x="406" y="855"/>
                    <a:pt x="406" y="849"/>
                    <a:pt x="406" y="849"/>
                  </a:cubicBezTo>
                  <a:cubicBezTo>
                    <a:pt x="394" y="849"/>
                    <a:pt x="406" y="861"/>
                    <a:pt x="406" y="873"/>
                  </a:cubicBezTo>
                  <a:lnTo>
                    <a:pt x="394" y="873"/>
                  </a:lnTo>
                  <a:lnTo>
                    <a:pt x="394" y="885"/>
                  </a:lnTo>
                  <a:cubicBezTo>
                    <a:pt x="394" y="889"/>
                    <a:pt x="394" y="890"/>
                    <a:pt x="393" y="890"/>
                  </a:cubicBezTo>
                  <a:cubicBezTo>
                    <a:pt x="392" y="890"/>
                    <a:pt x="390" y="885"/>
                    <a:pt x="382" y="885"/>
                  </a:cubicBezTo>
                  <a:cubicBezTo>
                    <a:pt x="370" y="885"/>
                    <a:pt x="370" y="897"/>
                    <a:pt x="370" y="909"/>
                  </a:cubicBezTo>
                  <a:cubicBezTo>
                    <a:pt x="370" y="905"/>
                    <a:pt x="370" y="903"/>
                    <a:pt x="370" y="903"/>
                  </a:cubicBezTo>
                  <a:cubicBezTo>
                    <a:pt x="369" y="903"/>
                    <a:pt x="366" y="909"/>
                    <a:pt x="358" y="909"/>
                  </a:cubicBezTo>
                  <a:cubicBezTo>
                    <a:pt x="358" y="909"/>
                    <a:pt x="358" y="909"/>
                    <a:pt x="358" y="921"/>
                  </a:cubicBezTo>
                  <a:lnTo>
                    <a:pt x="358" y="933"/>
                  </a:lnTo>
                  <a:cubicBezTo>
                    <a:pt x="358" y="933"/>
                    <a:pt x="346" y="933"/>
                    <a:pt x="334" y="944"/>
                  </a:cubicBezTo>
                  <a:cubicBezTo>
                    <a:pt x="334" y="956"/>
                    <a:pt x="334" y="956"/>
                    <a:pt x="334" y="956"/>
                  </a:cubicBezTo>
                  <a:lnTo>
                    <a:pt x="322" y="956"/>
                  </a:lnTo>
                  <a:cubicBezTo>
                    <a:pt x="310" y="968"/>
                    <a:pt x="299" y="980"/>
                    <a:pt x="299" y="992"/>
                  </a:cubicBezTo>
                  <a:lnTo>
                    <a:pt x="299" y="1004"/>
                  </a:lnTo>
                  <a:lnTo>
                    <a:pt x="299" y="1016"/>
                  </a:lnTo>
                  <a:cubicBezTo>
                    <a:pt x="299" y="1020"/>
                    <a:pt x="297" y="1021"/>
                    <a:pt x="295" y="1021"/>
                  </a:cubicBezTo>
                  <a:cubicBezTo>
                    <a:pt x="292" y="1021"/>
                    <a:pt x="287" y="1016"/>
                    <a:pt x="287" y="1016"/>
                  </a:cubicBezTo>
                  <a:lnTo>
                    <a:pt x="275" y="1016"/>
                  </a:lnTo>
                  <a:cubicBezTo>
                    <a:pt x="263" y="1016"/>
                    <a:pt x="263" y="1028"/>
                    <a:pt x="275" y="1028"/>
                  </a:cubicBezTo>
                  <a:lnTo>
                    <a:pt x="275" y="1040"/>
                  </a:lnTo>
                  <a:lnTo>
                    <a:pt x="251" y="1040"/>
                  </a:lnTo>
                  <a:cubicBezTo>
                    <a:pt x="251" y="1052"/>
                    <a:pt x="251" y="1052"/>
                    <a:pt x="251" y="1052"/>
                  </a:cubicBezTo>
                  <a:cubicBezTo>
                    <a:pt x="251" y="1052"/>
                    <a:pt x="251" y="1064"/>
                    <a:pt x="251" y="1064"/>
                  </a:cubicBezTo>
                  <a:lnTo>
                    <a:pt x="251" y="1099"/>
                  </a:lnTo>
                  <a:lnTo>
                    <a:pt x="227" y="1099"/>
                  </a:lnTo>
                  <a:cubicBezTo>
                    <a:pt x="215" y="1099"/>
                    <a:pt x="227" y="1111"/>
                    <a:pt x="227" y="1123"/>
                  </a:cubicBezTo>
                  <a:cubicBezTo>
                    <a:pt x="227" y="1123"/>
                    <a:pt x="222" y="1118"/>
                    <a:pt x="218" y="1118"/>
                  </a:cubicBezTo>
                  <a:cubicBezTo>
                    <a:pt x="217" y="1118"/>
                    <a:pt x="215" y="1119"/>
                    <a:pt x="215" y="1123"/>
                  </a:cubicBezTo>
                  <a:cubicBezTo>
                    <a:pt x="203" y="1123"/>
                    <a:pt x="203" y="1135"/>
                    <a:pt x="215" y="1147"/>
                  </a:cubicBezTo>
                  <a:cubicBezTo>
                    <a:pt x="210" y="1142"/>
                    <a:pt x="206" y="1140"/>
                    <a:pt x="202" y="1140"/>
                  </a:cubicBezTo>
                  <a:cubicBezTo>
                    <a:pt x="187" y="1140"/>
                    <a:pt x="177" y="1171"/>
                    <a:pt x="168" y="1171"/>
                  </a:cubicBezTo>
                  <a:cubicBezTo>
                    <a:pt x="165" y="1168"/>
                    <a:pt x="164" y="1167"/>
                    <a:pt x="163" y="1167"/>
                  </a:cubicBezTo>
                  <a:lnTo>
                    <a:pt x="163" y="1167"/>
                  </a:lnTo>
                  <a:cubicBezTo>
                    <a:pt x="159" y="1167"/>
                    <a:pt x="165" y="1183"/>
                    <a:pt x="156" y="1183"/>
                  </a:cubicBezTo>
                  <a:cubicBezTo>
                    <a:pt x="156" y="1195"/>
                    <a:pt x="156" y="1195"/>
                    <a:pt x="144" y="1206"/>
                  </a:cubicBezTo>
                  <a:cubicBezTo>
                    <a:pt x="144" y="1206"/>
                    <a:pt x="144" y="1218"/>
                    <a:pt x="132" y="1230"/>
                  </a:cubicBezTo>
                  <a:cubicBezTo>
                    <a:pt x="120" y="1230"/>
                    <a:pt x="120" y="1230"/>
                    <a:pt x="120" y="1242"/>
                  </a:cubicBezTo>
                  <a:lnTo>
                    <a:pt x="96" y="1242"/>
                  </a:lnTo>
                  <a:cubicBezTo>
                    <a:pt x="96" y="1242"/>
                    <a:pt x="72" y="1302"/>
                    <a:pt x="72" y="1302"/>
                  </a:cubicBezTo>
                  <a:cubicBezTo>
                    <a:pt x="60" y="1314"/>
                    <a:pt x="49" y="1314"/>
                    <a:pt x="49" y="1325"/>
                  </a:cubicBezTo>
                  <a:cubicBezTo>
                    <a:pt x="49" y="1337"/>
                    <a:pt x="49" y="1337"/>
                    <a:pt x="49" y="1349"/>
                  </a:cubicBezTo>
                  <a:cubicBezTo>
                    <a:pt x="49" y="1349"/>
                    <a:pt x="60" y="1361"/>
                    <a:pt x="60" y="1361"/>
                  </a:cubicBezTo>
                  <a:lnTo>
                    <a:pt x="49" y="1361"/>
                  </a:lnTo>
                  <a:cubicBezTo>
                    <a:pt x="49" y="1361"/>
                    <a:pt x="49" y="1373"/>
                    <a:pt x="49" y="1373"/>
                  </a:cubicBezTo>
                  <a:cubicBezTo>
                    <a:pt x="49" y="1373"/>
                    <a:pt x="43" y="1368"/>
                    <a:pt x="40" y="1368"/>
                  </a:cubicBezTo>
                  <a:cubicBezTo>
                    <a:pt x="38" y="1368"/>
                    <a:pt x="37" y="1369"/>
                    <a:pt x="37" y="1373"/>
                  </a:cubicBezTo>
                  <a:cubicBezTo>
                    <a:pt x="25" y="1385"/>
                    <a:pt x="37" y="1397"/>
                    <a:pt x="37" y="1397"/>
                  </a:cubicBezTo>
                  <a:cubicBezTo>
                    <a:pt x="41" y="1401"/>
                    <a:pt x="41" y="1402"/>
                    <a:pt x="39" y="1402"/>
                  </a:cubicBezTo>
                  <a:cubicBezTo>
                    <a:pt x="35" y="1402"/>
                    <a:pt x="25" y="1397"/>
                    <a:pt x="25" y="1397"/>
                  </a:cubicBezTo>
                  <a:cubicBezTo>
                    <a:pt x="25" y="1397"/>
                    <a:pt x="13" y="1409"/>
                    <a:pt x="13" y="1409"/>
                  </a:cubicBezTo>
                  <a:cubicBezTo>
                    <a:pt x="13" y="1409"/>
                    <a:pt x="25" y="1409"/>
                    <a:pt x="25" y="1421"/>
                  </a:cubicBezTo>
                  <a:lnTo>
                    <a:pt x="25" y="1445"/>
                  </a:lnTo>
                  <a:lnTo>
                    <a:pt x="25" y="1456"/>
                  </a:lnTo>
                  <a:cubicBezTo>
                    <a:pt x="25" y="1462"/>
                    <a:pt x="25" y="1462"/>
                    <a:pt x="23" y="1462"/>
                  </a:cubicBezTo>
                  <a:cubicBezTo>
                    <a:pt x="22" y="1462"/>
                    <a:pt x="19" y="1462"/>
                    <a:pt x="13" y="1468"/>
                  </a:cubicBezTo>
                  <a:cubicBezTo>
                    <a:pt x="13" y="1480"/>
                    <a:pt x="13" y="1480"/>
                    <a:pt x="25" y="1480"/>
                  </a:cubicBezTo>
                  <a:cubicBezTo>
                    <a:pt x="37" y="1480"/>
                    <a:pt x="13" y="1492"/>
                    <a:pt x="13" y="1492"/>
                  </a:cubicBezTo>
                  <a:lnTo>
                    <a:pt x="25" y="1492"/>
                  </a:lnTo>
                  <a:cubicBezTo>
                    <a:pt x="25" y="1492"/>
                    <a:pt x="25" y="1492"/>
                    <a:pt x="25" y="1504"/>
                  </a:cubicBezTo>
                  <a:lnTo>
                    <a:pt x="25" y="1528"/>
                  </a:lnTo>
                  <a:cubicBezTo>
                    <a:pt x="25" y="1540"/>
                    <a:pt x="13" y="1540"/>
                    <a:pt x="13" y="1552"/>
                  </a:cubicBezTo>
                  <a:lnTo>
                    <a:pt x="13" y="1564"/>
                  </a:lnTo>
                  <a:lnTo>
                    <a:pt x="13" y="1587"/>
                  </a:lnTo>
                  <a:cubicBezTo>
                    <a:pt x="13" y="1599"/>
                    <a:pt x="13" y="1599"/>
                    <a:pt x="13" y="1611"/>
                  </a:cubicBezTo>
                  <a:cubicBezTo>
                    <a:pt x="13" y="1623"/>
                    <a:pt x="13" y="1623"/>
                    <a:pt x="37" y="1623"/>
                  </a:cubicBezTo>
                  <a:cubicBezTo>
                    <a:pt x="41" y="1627"/>
                    <a:pt x="41" y="1628"/>
                    <a:pt x="38" y="1628"/>
                  </a:cubicBezTo>
                  <a:cubicBezTo>
                    <a:pt x="34" y="1628"/>
                    <a:pt x="21" y="1623"/>
                    <a:pt x="13" y="1623"/>
                  </a:cubicBezTo>
                  <a:cubicBezTo>
                    <a:pt x="13" y="1623"/>
                    <a:pt x="13" y="1635"/>
                    <a:pt x="13" y="1635"/>
                  </a:cubicBezTo>
                  <a:cubicBezTo>
                    <a:pt x="13" y="1635"/>
                    <a:pt x="25" y="1647"/>
                    <a:pt x="13" y="1659"/>
                  </a:cubicBezTo>
                  <a:cubicBezTo>
                    <a:pt x="1" y="1659"/>
                    <a:pt x="37" y="1659"/>
                    <a:pt x="25" y="1671"/>
                  </a:cubicBezTo>
                  <a:cubicBezTo>
                    <a:pt x="13" y="1671"/>
                    <a:pt x="25" y="1683"/>
                    <a:pt x="37" y="1683"/>
                  </a:cubicBezTo>
                  <a:cubicBezTo>
                    <a:pt x="37" y="1683"/>
                    <a:pt x="25" y="1695"/>
                    <a:pt x="25" y="1695"/>
                  </a:cubicBezTo>
                  <a:lnTo>
                    <a:pt x="25" y="1706"/>
                  </a:lnTo>
                  <a:cubicBezTo>
                    <a:pt x="25" y="1712"/>
                    <a:pt x="28" y="1712"/>
                    <a:pt x="31" y="1712"/>
                  </a:cubicBezTo>
                  <a:cubicBezTo>
                    <a:pt x="34" y="1712"/>
                    <a:pt x="37" y="1712"/>
                    <a:pt x="37" y="1718"/>
                  </a:cubicBezTo>
                  <a:lnTo>
                    <a:pt x="37" y="1742"/>
                  </a:lnTo>
                  <a:cubicBezTo>
                    <a:pt x="37" y="1742"/>
                    <a:pt x="37" y="1754"/>
                    <a:pt x="49" y="1754"/>
                  </a:cubicBezTo>
                  <a:cubicBezTo>
                    <a:pt x="52" y="1758"/>
                    <a:pt x="55" y="1759"/>
                    <a:pt x="57" y="1759"/>
                  </a:cubicBezTo>
                  <a:cubicBezTo>
                    <a:pt x="60" y="1759"/>
                    <a:pt x="60" y="1754"/>
                    <a:pt x="60" y="1754"/>
                  </a:cubicBezTo>
                  <a:cubicBezTo>
                    <a:pt x="60" y="1754"/>
                    <a:pt x="60" y="1766"/>
                    <a:pt x="60" y="1778"/>
                  </a:cubicBezTo>
                  <a:lnTo>
                    <a:pt x="72" y="1778"/>
                  </a:lnTo>
                  <a:cubicBezTo>
                    <a:pt x="80" y="1778"/>
                    <a:pt x="88" y="1773"/>
                    <a:pt x="93" y="1773"/>
                  </a:cubicBezTo>
                  <a:cubicBezTo>
                    <a:pt x="95" y="1773"/>
                    <a:pt x="96" y="1774"/>
                    <a:pt x="96" y="1778"/>
                  </a:cubicBezTo>
                  <a:cubicBezTo>
                    <a:pt x="84" y="1790"/>
                    <a:pt x="96" y="1790"/>
                    <a:pt x="96" y="1790"/>
                  </a:cubicBezTo>
                  <a:cubicBezTo>
                    <a:pt x="96" y="1796"/>
                    <a:pt x="102" y="1796"/>
                    <a:pt x="107" y="1796"/>
                  </a:cubicBezTo>
                  <a:cubicBezTo>
                    <a:pt x="111" y="1796"/>
                    <a:pt x="114" y="1796"/>
                    <a:pt x="108" y="1802"/>
                  </a:cubicBezTo>
                  <a:cubicBezTo>
                    <a:pt x="108" y="1814"/>
                    <a:pt x="132" y="1826"/>
                    <a:pt x="132" y="1826"/>
                  </a:cubicBezTo>
                  <a:cubicBezTo>
                    <a:pt x="144" y="1826"/>
                    <a:pt x="144" y="1826"/>
                    <a:pt x="144" y="1837"/>
                  </a:cubicBezTo>
                  <a:cubicBezTo>
                    <a:pt x="156" y="1849"/>
                    <a:pt x="144" y="1849"/>
                    <a:pt x="144" y="1849"/>
                  </a:cubicBezTo>
                  <a:lnTo>
                    <a:pt x="156" y="1849"/>
                  </a:lnTo>
                  <a:cubicBezTo>
                    <a:pt x="156" y="1849"/>
                    <a:pt x="158" y="1852"/>
                    <a:pt x="160" y="1854"/>
                  </a:cubicBezTo>
                  <a:lnTo>
                    <a:pt x="160" y="1854"/>
                  </a:lnTo>
                  <a:cubicBezTo>
                    <a:pt x="160" y="1853"/>
                    <a:pt x="161" y="1853"/>
                    <a:pt x="161" y="1853"/>
                  </a:cubicBezTo>
                  <a:lnTo>
                    <a:pt x="161" y="1853"/>
                  </a:lnTo>
                  <a:cubicBezTo>
                    <a:pt x="163" y="1853"/>
                    <a:pt x="159" y="1873"/>
                    <a:pt x="168" y="1873"/>
                  </a:cubicBezTo>
                  <a:cubicBezTo>
                    <a:pt x="175" y="1873"/>
                    <a:pt x="178" y="1868"/>
                    <a:pt x="183" y="1868"/>
                  </a:cubicBezTo>
                  <a:lnTo>
                    <a:pt x="183" y="1868"/>
                  </a:lnTo>
                  <a:cubicBezTo>
                    <a:pt x="182" y="1865"/>
                    <a:pt x="184" y="1862"/>
                    <a:pt x="189" y="1862"/>
                  </a:cubicBezTo>
                  <a:lnTo>
                    <a:pt x="189" y="1862"/>
                  </a:lnTo>
                  <a:cubicBezTo>
                    <a:pt x="191" y="1873"/>
                    <a:pt x="203" y="1885"/>
                    <a:pt x="203" y="1885"/>
                  </a:cubicBezTo>
                  <a:lnTo>
                    <a:pt x="215" y="1885"/>
                  </a:lnTo>
                  <a:cubicBezTo>
                    <a:pt x="227" y="1885"/>
                    <a:pt x="227" y="1897"/>
                    <a:pt x="239" y="1897"/>
                  </a:cubicBezTo>
                  <a:lnTo>
                    <a:pt x="251" y="1897"/>
                  </a:lnTo>
                  <a:cubicBezTo>
                    <a:pt x="261" y="1897"/>
                    <a:pt x="271" y="1923"/>
                    <a:pt x="282" y="1923"/>
                  </a:cubicBezTo>
                  <a:cubicBezTo>
                    <a:pt x="283" y="1923"/>
                    <a:pt x="285" y="1922"/>
                    <a:pt x="287" y="1921"/>
                  </a:cubicBezTo>
                  <a:lnTo>
                    <a:pt x="299" y="1921"/>
                  </a:lnTo>
                  <a:cubicBezTo>
                    <a:pt x="299" y="1909"/>
                    <a:pt x="299" y="1909"/>
                    <a:pt x="299" y="1897"/>
                  </a:cubicBezTo>
                  <a:lnTo>
                    <a:pt x="287" y="1897"/>
                  </a:lnTo>
                  <a:cubicBezTo>
                    <a:pt x="287" y="1897"/>
                    <a:pt x="287" y="1912"/>
                    <a:pt x="281" y="1912"/>
                  </a:cubicBezTo>
                  <a:cubicBezTo>
                    <a:pt x="279" y="1912"/>
                    <a:pt x="277" y="1911"/>
                    <a:pt x="275" y="1909"/>
                  </a:cubicBezTo>
                  <a:cubicBezTo>
                    <a:pt x="275" y="1909"/>
                    <a:pt x="275" y="1897"/>
                    <a:pt x="275" y="1897"/>
                  </a:cubicBezTo>
                  <a:cubicBezTo>
                    <a:pt x="275" y="1897"/>
                    <a:pt x="269" y="1886"/>
                    <a:pt x="266" y="1886"/>
                  </a:cubicBezTo>
                  <a:cubicBezTo>
                    <a:pt x="264" y="1886"/>
                    <a:pt x="263" y="1889"/>
                    <a:pt x="263" y="1897"/>
                  </a:cubicBezTo>
                  <a:cubicBezTo>
                    <a:pt x="263" y="1883"/>
                    <a:pt x="263" y="1877"/>
                    <a:pt x="260" y="1877"/>
                  </a:cubicBezTo>
                  <a:cubicBezTo>
                    <a:pt x="259" y="1877"/>
                    <a:pt x="256" y="1880"/>
                    <a:pt x="251" y="1885"/>
                  </a:cubicBezTo>
                  <a:cubicBezTo>
                    <a:pt x="239" y="1885"/>
                    <a:pt x="227" y="1861"/>
                    <a:pt x="215" y="1861"/>
                  </a:cubicBezTo>
                  <a:cubicBezTo>
                    <a:pt x="215" y="1861"/>
                    <a:pt x="215" y="1869"/>
                    <a:pt x="215" y="1873"/>
                  </a:cubicBezTo>
                  <a:cubicBezTo>
                    <a:pt x="205" y="1863"/>
                    <a:pt x="204" y="1862"/>
                    <a:pt x="197" y="1855"/>
                  </a:cubicBezTo>
                  <a:lnTo>
                    <a:pt x="197" y="1855"/>
                  </a:lnTo>
                  <a:cubicBezTo>
                    <a:pt x="197" y="1851"/>
                    <a:pt x="196" y="1846"/>
                    <a:pt x="191" y="1837"/>
                  </a:cubicBezTo>
                  <a:cubicBezTo>
                    <a:pt x="191" y="1831"/>
                    <a:pt x="188" y="1831"/>
                    <a:pt x="184" y="1831"/>
                  </a:cubicBezTo>
                  <a:cubicBezTo>
                    <a:pt x="179" y="1831"/>
                    <a:pt x="174" y="1831"/>
                    <a:pt x="168" y="1826"/>
                  </a:cubicBezTo>
                  <a:cubicBezTo>
                    <a:pt x="168" y="1826"/>
                    <a:pt x="168" y="1814"/>
                    <a:pt x="168" y="1802"/>
                  </a:cubicBezTo>
                  <a:lnTo>
                    <a:pt x="144" y="1802"/>
                  </a:lnTo>
                  <a:cubicBezTo>
                    <a:pt x="132" y="1802"/>
                    <a:pt x="144" y="1790"/>
                    <a:pt x="144" y="1790"/>
                  </a:cubicBezTo>
                  <a:lnTo>
                    <a:pt x="132" y="1790"/>
                  </a:lnTo>
                  <a:cubicBezTo>
                    <a:pt x="132" y="1790"/>
                    <a:pt x="144" y="1778"/>
                    <a:pt x="144" y="1778"/>
                  </a:cubicBezTo>
                  <a:cubicBezTo>
                    <a:pt x="144" y="1778"/>
                    <a:pt x="144" y="1766"/>
                    <a:pt x="132" y="1766"/>
                  </a:cubicBezTo>
                  <a:cubicBezTo>
                    <a:pt x="132" y="1766"/>
                    <a:pt x="132" y="1754"/>
                    <a:pt x="120" y="1754"/>
                  </a:cubicBezTo>
                  <a:lnTo>
                    <a:pt x="108" y="1754"/>
                  </a:lnTo>
                  <a:cubicBezTo>
                    <a:pt x="108" y="1754"/>
                    <a:pt x="108" y="1754"/>
                    <a:pt x="108" y="1742"/>
                  </a:cubicBezTo>
                  <a:lnTo>
                    <a:pt x="96" y="1742"/>
                  </a:lnTo>
                  <a:cubicBezTo>
                    <a:pt x="96" y="1730"/>
                    <a:pt x="84" y="1730"/>
                    <a:pt x="84" y="1718"/>
                  </a:cubicBezTo>
                  <a:lnTo>
                    <a:pt x="84" y="1706"/>
                  </a:lnTo>
                  <a:lnTo>
                    <a:pt x="84" y="1683"/>
                  </a:lnTo>
                  <a:cubicBezTo>
                    <a:pt x="84" y="1683"/>
                    <a:pt x="84" y="1667"/>
                    <a:pt x="72" y="1667"/>
                  </a:cubicBezTo>
                  <a:cubicBezTo>
                    <a:pt x="70" y="1667"/>
                    <a:pt x="67" y="1668"/>
                    <a:pt x="65" y="1669"/>
                  </a:cubicBezTo>
                  <a:lnTo>
                    <a:pt x="65" y="1669"/>
                  </a:lnTo>
                  <a:cubicBezTo>
                    <a:pt x="69" y="1663"/>
                    <a:pt x="60" y="1647"/>
                    <a:pt x="60" y="1647"/>
                  </a:cubicBezTo>
                  <a:cubicBezTo>
                    <a:pt x="60" y="1635"/>
                    <a:pt x="49" y="1635"/>
                    <a:pt x="49" y="1623"/>
                  </a:cubicBezTo>
                  <a:lnTo>
                    <a:pt x="60" y="1623"/>
                  </a:lnTo>
                  <a:cubicBezTo>
                    <a:pt x="60" y="1611"/>
                    <a:pt x="60" y="1611"/>
                    <a:pt x="60" y="1611"/>
                  </a:cubicBezTo>
                  <a:lnTo>
                    <a:pt x="49" y="1611"/>
                  </a:lnTo>
                  <a:cubicBezTo>
                    <a:pt x="49" y="1611"/>
                    <a:pt x="49" y="1599"/>
                    <a:pt x="49" y="1587"/>
                  </a:cubicBezTo>
                  <a:cubicBezTo>
                    <a:pt x="49" y="1587"/>
                    <a:pt x="72" y="1587"/>
                    <a:pt x="72" y="1576"/>
                  </a:cubicBezTo>
                  <a:lnTo>
                    <a:pt x="37" y="1576"/>
                  </a:lnTo>
                  <a:cubicBezTo>
                    <a:pt x="25" y="1564"/>
                    <a:pt x="60" y="1564"/>
                    <a:pt x="60" y="1564"/>
                  </a:cubicBezTo>
                  <a:lnTo>
                    <a:pt x="49" y="1564"/>
                  </a:lnTo>
                  <a:lnTo>
                    <a:pt x="49" y="1552"/>
                  </a:lnTo>
                  <a:lnTo>
                    <a:pt x="37" y="1552"/>
                  </a:lnTo>
                  <a:lnTo>
                    <a:pt x="37" y="1540"/>
                  </a:lnTo>
                  <a:cubicBezTo>
                    <a:pt x="37" y="1536"/>
                    <a:pt x="38" y="1534"/>
                    <a:pt x="40" y="1534"/>
                  </a:cubicBezTo>
                  <a:cubicBezTo>
                    <a:pt x="43" y="1534"/>
                    <a:pt x="49" y="1540"/>
                    <a:pt x="49" y="1540"/>
                  </a:cubicBezTo>
                  <a:cubicBezTo>
                    <a:pt x="49" y="1540"/>
                    <a:pt x="49" y="1528"/>
                    <a:pt x="60" y="1528"/>
                  </a:cubicBezTo>
                  <a:cubicBezTo>
                    <a:pt x="60" y="1528"/>
                    <a:pt x="60" y="1516"/>
                    <a:pt x="60" y="1516"/>
                  </a:cubicBezTo>
                  <a:lnTo>
                    <a:pt x="49" y="1516"/>
                  </a:lnTo>
                  <a:cubicBezTo>
                    <a:pt x="49" y="1516"/>
                    <a:pt x="49" y="1504"/>
                    <a:pt x="49" y="1504"/>
                  </a:cubicBezTo>
                  <a:cubicBezTo>
                    <a:pt x="49" y="1504"/>
                    <a:pt x="60" y="1504"/>
                    <a:pt x="60" y="149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60" y="1468"/>
                    <a:pt x="72" y="1456"/>
                    <a:pt x="72" y="1456"/>
                  </a:cubicBezTo>
                  <a:lnTo>
                    <a:pt x="49" y="1456"/>
                  </a:lnTo>
                  <a:lnTo>
                    <a:pt x="49" y="1445"/>
                  </a:lnTo>
                  <a:cubicBezTo>
                    <a:pt x="49" y="1441"/>
                    <a:pt x="50" y="1439"/>
                    <a:pt x="52" y="1439"/>
                  </a:cubicBezTo>
                  <a:cubicBezTo>
                    <a:pt x="55" y="1439"/>
                    <a:pt x="60" y="1445"/>
                    <a:pt x="60" y="1445"/>
                  </a:cubicBezTo>
                  <a:lnTo>
                    <a:pt x="60" y="1433"/>
                  </a:lnTo>
                  <a:cubicBezTo>
                    <a:pt x="60" y="1433"/>
                    <a:pt x="72" y="1433"/>
                    <a:pt x="60" y="1421"/>
                  </a:cubicBezTo>
                  <a:lnTo>
                    <a:pt x="60" y="1409"/>
                  </a:lnTo>
                  <a:cubicBezTo>
                    <a:pt x="60" y="1409"/>
                    <a:pt x="72" y="1421"/>
                    <a:pt x="84" y="1421"/>
                  </a:cubicBezTo>
                  <a:cubicBezTo>
                    <a:pt x="96" y="1409"/>
                    <a:pt x="96" y="1409"/>
                    <a:pt x="96" y="1397"/>
                  </a:cubicBezTo>
                  <a:cubicBezTo>
                    <a:pt x="84" y="1397"/>
                    <a:pt x="96" y="1385"/>
                    <a:pt x="96" y="1385"/>
                  </a:cubicBezTo>
                  <a:cubicBezTo>
                    <a:pt x="92" y="1381"/>
                    <a:pt x="90" y="1380"/>
                    <a:pt x="88" y="1380"/>
                  </a:cubicBezTo>
                  <a:cubicBezTo>
                    <a:pt x="84" y="1380"/>
                    <a:pt x="84" y="1385"/>
                    <a:pt x="84" y="1385"/>
                  </a:cubicBezTo>
                  <a:cubicBezTo>
                    <a:pt x="84" y="1385"/>
                    <a:pt x="84" y="1361"/>
                    <a:pt x="96" y="1361"/>
                  </a:cubicBezTo>
                  <a:cubicBezTo>
                    <a:pt x="108" y="1361"/>
                    <a:pt x="108" y="1349"/>
                    <a:pt x="120" y="1349"/>
                  </a:cubicBezTo>
                  <a:cubicBezTo>
                    <a:pt x="120" y="1349"/>
                    <a:pt x="108" y="1337"/>
                    <a:pt x="108" y="1337"/>
                  </a:cubicBezTo>
                  <a:cubicBezTo>
                    <a:pt x="108" y="1325"/>
                    <a:pt x="120" y="1325"/>
                    <a:pt x="132" y="1325"/>
                  </a:cubicBezTo>
                  <a:lnTo>
                    <a:pt x="132" y="1337"/>
                  </a:lnTo>
                  <a:cubicBezTo>
                    <a:pt x="132" y="1337"/>
                    <a:pt x="132" y="1325"/>
                    <a:pt x="144" y="1325"/>
                  </a:cubicBezTo>
                  <a:cubicBezTo>
                    <a:pt x="156" y="1325"/>
                    <a:pt x="156" y="1337"/>
                    <a:pt x="168" y="1337"/>
                  </a:cubicBezTo>
                  <a:cubicBezTo>
                    <a:pt x="156" y="1325"/>
                    <a:pt x="156" y="1314"/>
                    <a:pt x="144" y="1302"/>
                  </a:cubicBezTo>
                  <a:lnTo>
                    <a:pt x="144" y="1290"/>
                  </a:lnTo>
                  <a:cubicBezTo>
                    <a:pt x="144" y="1290"/>
                    <a:pt x="156" y="1302"/>
                    <a:pt x="168" y="1302"/>
                  </a:cubicBezTo>
                  <a:cubicBezTo>
                    <a:pt x="179" y="1302"/>
                    <a:pt x="168" y="1302"/>
                    <a:pt x="168" y="1290"/>
                  </a:cubicBezTo>
                  <a:lnTo>
                    <a:pt x="168" y="1278"/>
                  </a:lnTo>
                  <a:cubicBezTo>
                    <a:pt x="168" y="1278"/>
                    <a:pt x="168" y="1266"/>
                    <a:pt x="179" y="1266"/>
                  </a:cubicBezTo>
                  <a:cubicBezTo>
                    <a:pt x="179" y="1254"/>
                    <a:pt x="191" y="1254"/>
                    <a:pt x="191" y="1230"/>
                  </a:cubicBezTo>
                  <a:lnTo>
                    <a:pt x="215" y="1230"/>
                  </a:lnTo>
                  <a:cubicBezTo>
                    <a:pt x="227" y="1218"/>
                    <a:pt x="227" y="1218"/>
                    <a:pt x="239" y="1206"/>
                  </a:cubicBezTo>
                  <a:cubicBezTo>
                    <a:pt x="239" y="1195"/>
                    <a:pt x="239" y="1195"/>
                    <a:pt x="239" y="1195"/>
                  </a:cubicBezTo>
                  <a:lnTo>
                    <a:pt x="251" y="1195"/>
                  </a:lnTo>
                  <a:cubicBezTo>
                    <a:pt x="251" y="1183"/>
                    <a:pt x="251" y="1183"/>
                    <a:pt x="251" y="1183"/>
                  </a:cubicBezTo>
                  <a:lnTo>
                    <a:pt x="251" y="1171"/>
                  </a:lnTo>
                  <a:cubicBezTo>
                    <a:pt x="251" y="1159"/>
                    <a:pt x="251" y="1159"/>
                    <a:pt x="239" y="1147"/>
                  </a:cubicBezTo>
                  <a:cubicBezTo>
                    <a:pt x="237" y="1145"/>
                    <a:pt x="236" y="1144"/>
                    <a:pt x="237" y="1144"/>
                  </a:cubicBezTo>
                  <a:lnTo>
                    <a:pt x="237" y="1144"/>
                  </a:lnTo>
                  <a:cubicBezTo>
                    <a:pt x="240" y="1144"/>
                    <a:pt x="263" y="1159"/>
                    <a:pt x="263" y="1159"/>
                  </a:cubicBezTo>
                  <a:cubicBezTo>
                    <a:pt x="263" y="1159"/>
                    <a:pt x="263" y="1144"/>
                    <a:pt x="269" y="1144"/>
                  </a:cubicBezTo>
                  <a:cubicBezTo>
                    <a:pt x="270" y="1144"/>
                    <a:pt x="272" y="1145"/>
                    <a:pt x="275" y="1147"/>
                  </a:cubicBezTo>
                  <a:cubicBezTo>
                    <a:pt x="287" y="1147"/>
                    <a:pt x="287" y="1123"/>
                    <a:pt x="299" y="1111"/>
                  </a:cubicBezTo>
                  <a:lnTo>
                    <a:pt x="287" y="1111"/>
                  </a:lnTo>
                  <a:cubicBezTo>
                    <a:pt x="293" y="1111"/>
                    <a:pt x="293" y="1105"/>
                    <a:pt x="291" y="1099"/>
                  </a:cubicBezTo>
                  <a:lnTo>
                    <a:pt x="275" y="1099"/>
                  </a:lnTo>
                  <a:lnTo>
                    <a:pt x="287" y="1087"/>
                  </a:lnTo>
                  <a:cubicBezTo>
                    <a:pt x="287" y="1083"/>
                    <a:pt x="293" y="1082"/>
                    <a:pt x="302" y="1082"/>
                  </a:cubicBezTo>
                  <a:cubicBezTo>
                    <a:pt x="313" y="1082"/>
                    <a:pt x="327" y="1084"/>
                    <a:pt x="333" y="1086"/>
                  </a:cubicBezTo>
                  <a:lnTo>
                    <a:pt x="333" y="1086"/>
                  </a:lnTo>
                  <a:lnTo>
                    <a:pt x="322" y="1075"/>
                  </a:lnTo>
                  <a:cubicBezTo>
                    <a:pt x="310" y="1075"/>
                    <a:pt x="310" y="1064"/>
                    <a:pt x="322" y="1064"/>
                  </a:cubicBezTo>
                  <a:cubicBezTo>
                    <a:pt x="322" y="1064"/>
                    <a:pt x="328" y="1069"/>
                    <a:pt x="335" y="1069"/>
                  </a:cubicBezTo>
                  <a:cubicBezTo>
                    <a:pt x="338" y="1069"/>
                    <a:pt x="342" y="1068"/>
                    <a:pt x="346" y="1064"/>
                  </a:cubicBezTo>
                  <a:cubicBezTo>
                    <a:pt x="346" y="1064"/>
                    <a:pt x="346" y="1064"/>
                    <a:pt x="346" y="1052"/>
                  </a:cubicBezTo>
                  <a:cubicBezTo>
                    <a:pt x="346" y="1052"/>
                    <a:pt x="346" y="1052"/>
                    <a:pt x="346" y="1040"/>
                  </a:cubicBezTo>
                  <a:cubicBezTo>
                    <a:pt x="350" y="1036"/>
                    <a:pt x="351" y="1034"/>
                    <a:pt x="352" y="1034"/>
                  </a:cubicBezTo>
                  <a:lnTo>
                    <a:pt x="352" y="1034"/>
                  </a:lnTo>
                  <a:cubicBezTo>
                    <a:pt x="353" y="1034"/>
                    <a:pt x="350" y="1040"/>
                    <a:pt x="358" y="1040"/>
                  </a:cubicBezTo>
                  <a:lnTo>
                    <a:pt x="358" y="1016"/>
                  </a:lnTo>
                  <a:cubicBezTo>
                    <a:pt x="358" y="1016"/>
                    <a:pt x="363" y="1021"/>
                    <a:pt x="370" y="1021"/>
                  </a:cubicBezTo>
                  <a:cubicBezTo>
                    <a:pt x="374" y="1021"/>
                    <a:pt x="378" y="1020"/>
                    <a:pt x="382" y="1016"/>
                  </a:cubicBezTo>
                  <a:cubicBezTo>
                    <a:pt x="382" y="1016"/>
                    <a:pt x="382" y="1004"/>
                    <a:pt x="382" y="1004"/>
                  </a:cubicBezTo>
                  <a:lnTo>
                    <a:pt x="358" y="1004"/>
                  </a:lnTo>
                  <a:cubicBezTo>
                    <a:pt x="358" y="1004"/>
                    <a:pt x="370" y="992"/>
                    <a:pt x="370" y="992"/>
                  </a:cubicBezTo>
                  <a:lnTo>
                    <a:pt x="370" y="980"/>
                  </a:lnTo>
                  <a:lnTo>
                    <a:pt x="382" y="992"/>
                  </a:lnTo>
                  <a:lnTo>
                    <a:pt x="382" y="980"/>
                  </a:lnTo>
                  <a:lnTo>
                    <a:pt x="394" y="980"/>
                  </a:lnTo>
                  <a:cubicBezTo>
                    <a:pt x="406" y="980"/>
                    <a:pt x="394" y="956"/>
                    <a:pt x="394" y="956"/>
                  </a:cubicBezTo>
                  <a:cubicBezTo>
                    <a:pt x="394" y="956"/>
                    <a:pt x="394" y="944"/>
                    <a:pt x="394" y="944"/>
                  </a:cubicBezTo>
                  <a:lnTo>
                    <a:pt x="406" y="944"/>
                  </a:lnTo>
                  <a:cubicBezTo>
                    <a:pt x="418" y="944"/>
                    <a:pt x="418" y="933"/>
                    <a:pt x="418" y="933"/>
                  </a:cubicBezTo>
                  <a:cubicBezTo>
                    <a:pt x="412" y="927"/>
                    <a:pt x="412" y="927"/>
                    <a:pt x="413" y="927"/>
                  </a:cubicBezTo>
                  <a:cubicBezTo>
                    <a:pt x="415" y="927"/>
                    <a:pt x="418" y="927"/>
                    <a:pt x="418" y="921"/>
                  </a:cubicBezTo>
                  <a:cubicBezTo>
                    <a:pt x="418" y="921"/>
                    <a:pt x="418" y="936"/>
                    <a:pt x="424" y="936"/>
                  </a:cubicBezTo>
                  <a:cubicBezTo>
                    <a:pt x="425" y="936"/>
                    <a:pt x="427" y="935"/>
                    <a:pt x="430" y="933"/>
                  </a:cubicBezTo>
                  <a:cubicBezTo>
                    <a:pt x="441" y="933"/>
                    <a:pt x="430" y="921"/>
                    <a:pt x="430" y="921"/>
                  </a:cubicBezTo>
                  <a:cubicBezTo>
                    <a:pt x="430" y="921"/>
                    <a:pt x="430" y="909"/>
                    <a:pt x="430" y="897"/>
                  </a:cubicBezTo>
                  <a:lnTo>
                    <a:pt x="430" y="885"/>
                  </a:lnTo>
                  <a:lnTo>
                    <a:pt x="430" y="873"/>
                  </a:lnTo>
                  <a:cubicBezTo>
                    <a:pt x="430" y="879"/>
                    <a:pt x="435" y="882"/>
                    <a:pt x="441" y="882"/>
                  </a:cubicBezTo>
                  <a:cubicBezTo>
                    <a:pt x="447" y="882"/>
                    <a:pt x="453" y="879"/>
                    <a:pt x="453" y="873"/>
                  </a:cubicBezTo>
                  <a:cubicBezTo>
                    <a:pt x="447" y="867"/>
                    <a:pt x="447" y="867"/>
                    <a:pt x="449" y="867"/>
                  </a:cubicBezTo>
                  <a:cubicBezTo>
                    <a:pt x="450" y="867"/>
                    <a:pt x="453" y="867"/>
                    <a:pt x="453" y="861"/>
                  </a:cubicBezTo>
                  <a:lnTo>
                    <a:pt x="441" y="861"/>
                  </a:lnTo>
                  <a:lnTo>
                    <a:pt x="441" y="849"/>
                  </a:lnTo>
                  <a:lnTo>
                    <a:pt x="477" y="849"/>
                  </a:lnTo>
                  <a:cubicBezTo>
                    <a:pt x="477" y="849"/>
                    <a:pt x="465" y="849"/>
                    <a:pt x="477" y="837"/>
                  </a:cubicBezTo>
                  <a:cubicBezTo>
                    <a:pt x="477" y="831"/>
                    <a:pt x="477" y="831"/>
                    <a:pt x="477" y="831"/>
                  </a:cubicBezTo>
                  <a:cubicBezTo>
                    <a:pt x="477" y="831"/>
                    <a:pt x="477" y="831"/>
                    <a:pt x="477" y="825"/>
                  </a:cubicBezTo>
                  <a:cubicBezTo>
                    <a:pt x="477" y="814"/>
                    <a:pt x="489" y="802"/>
                    <a:pt x="489" y="802"/>
                  </a:cubicBezTo>
                  <a:cubicBezTo>
                    <a:pt x="489" y="798"/>
                    <a:pt x="489" y="796"/>
                    <a:pt x="489" y="796"/>
                  </a:cubicBezTo>
                  <a:cubicBezTo>
                    <a:pt x="490" y="796"/>
                    <a:pt x="493" y="802"/>
                    <a:pt x="501" y="802"/>
                  </a:cubicBezTo>
                  <a:cubicBezTo>
                    <a:pt x="513" y="802"/>
                    <a:pt x="513" y="802"/>
                    <a:pt x="513" y="790"/>
                  </a:cubicBezTo>
                  <a:cubicBezTo>
                    <a:pt x="513" y="784"/>
                    <a:pt x="516" y="784"/>
                    <a:pt x="517" y="784"/>
                  </a:cubicBezTo>
                  <a:cubicBezTo>
                    <a:pt x="519" y="784"/>
                    <a:pt x="519" y="784"/>
                    <a:pt x="513" y="778"/>
                  </a:cubicBezTo>
                  <a:cubicBezTo>
                    <a:pt x="507" y="772"/>
                    <a:pt x="507" y="772"/>
                    <a:pt x="508" y="772"/>
                  </a:cubicBezTo>
                  <a:cubicBezTo>
                    <a:pt x="510" y="772"/>
                    <a:pt x="513" y="772"/>
                    <a:pt x="513" y="766"/>
                  </a:cubicBezTo>
                  <a:lnTo>
                    <a:pt x="513" y="754"/>
                  </a:lnTo>
                  <a:lnTo>
                    <a:pt x="525" y="754"/>
                  </a:lnTo>
                  <a:cubicBezTo>
                    <a:pt x="537" y="742"/>
                    <a:pt x="525" y="718"/>
                    <a:pt x="513" y="718"/>
                  </a:cubicBezTo>
                  <a:close/>
                  <a:moveTo>
                    <a:pt x="572" y="1909"/>
                  </a:moveTo>
                  <a:cubicBezTo>
                    <a:pt x="572" y="1909"/>
                    <a:pt x="565" y="1924"/>
                    <a:pt x="568" y="1924"/>
                  </a:cubicBezTo>
                  <a:cubicBezTo>
                    <a:pt x="569" y="1924"/>
                    <a:pt x="570" y="1923"/>
                    <a:pt x="572" y="1921"/>
                  </a:cubicBezTo>
                  <a:lnTo>
                    <a:pt x="584" y="1909"/>
                  </a:lnTo>
                  <a:close/>
                  <a:moveTo>
                    <a:pt x="322" y="1897"/>
                  </a:moveTo>
                  <a:cubicBezTo>
                    <a:pt x="322" y="1897"/>
                    <a:pt x="322" y="1897"/>
                    <a:pt x="322" y="1897"/>
                  </a:cubicBezTo>
                  <a:lnTo>
                    <a:pt x="322" y="1897"/>
                  </a:lnTo>
                  <a:cubicBezTo>
                    <a:pt x="319" y="1897"/>
                    <a:pt x="317" y="1898"/>
                    <a:pt x="317" y="1900"/>
                  </a:cubicBezTo>
                  <a:lnTo>
                    <a:pt x="317" y="1900"/>
                  </a:lnTo>
                  <a:cubicBezTo>
                    <a:pt x="311" y="1907"/>
                    <a:pt x="309" y="1923"/>
                    <a:pt x="303" y="1923"/>
                  </a:cubicBezTo>
                  <a:cubicBezTo>
                    <a:pt x="302" y="1923"/>
                    <a:pt x="300" y="1922"/>
                    <a:pt x="299" y="1921"/>
                  </a:cubicBezTo>
                  <a:lnTo>
                    <a:pt x="299" y="1921"/>
                  </a:lnTo>
                  <a:cubicBezTo>
                    <a:pt x="299" y="1921"/>
                    <a:pt x="299" y="1933"/>
                    <a:pt x="310" y="1933"/>
                  </a:cubicBezTo>
                  <a:cubicBezTo>
                    <a:pt x="310" y="1933"/>
                    <a:pt x="332" y="1943"/>
                    <a:pt x="349" y="1943"/>
                  </a:cubicBezTo>
                  <a:cubicBezTo>
                    <a:pt x="358" y="1943"/>
                    <a:pt x="366" y="1941"/>
                    <a:pt x="370" y="1933"/>
                  </a:cubicBezTo>
                  <a:cubicBezTo>
                    <a:pt x="372" y="1929"/>
                    <a:pt x="374" y="1927"/>
                    <a:pt x="377" y="1927"/>
                  </a:cubicBezTo>
                  <a:cubicBezTo>
                    <a:pt x="389" y="1927"/>
                    <a:pt x="408" y="1968"/>
                    <a:pt x="418" y="1968"/>
                  </a:cubicBezTo>
                  <a:cubicBezTo>
                    <a:pt x="418" y="1968"/>
                    <a:pt x="430" y="1921"/>
                    <a:pt x="418" y="1921"/>
                  </a:cubicBezTo>
                  <a:cubicBezTo>
                    <a:pt x="414" y="1917"/>
                    <a:pt x="411" y="1915"/>
                    <a:pt x="409" y="1915"/>
                  </a:cubicBezTo>
                  <a:cubicBezTo>
                    <a:pt x="404" y="1915"/>
                    <a:pt x="402" y="1921"/>
                    <a:pt x="394" y="1921"/>
                  </a:cubicBezTo>
                  <a:cubicBezTo>
                    <a:pt x="394" y="1921"/>
                    <a:pt x="394" y="1926"/>
                    <a:pt x="390" y="1926"/>
                  </a:cubicBezTo>
                  <a:cubicBezTo>
                    <a:pt x="388" y="1926"/>
                    <a:pt x="386" y="1925"/>
                    <a:pt x="382" y="1921"/>
                  </a:cubicBezTo>
                  <a:lnTo>
                    <a:pt x="358" y="1921"/>
                  </a:lnTo>
                  <a:cubicBezTo>
                    <a:pt x="358" y="1921"/>
                    <a:pt x="346" y="1933"/>
                    <a:pt x="334" y="1933"/>
                  </a:cubicBezTo>
                  <a:cubicBezTo>
                    <a:pt x="334" y="1921"/>
                    <a:pt x="334" y="1909"/>
                    <a:pt x="322" y="18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50"/>
            <p:cNvSpPr/>
            <p:nvPr/>
          </p:nvSpPr>
          <p:spPr>
            <a:xfrm>
              <a:off x="-2897100" y="511000"/>
              <a:ext cx="38125" cy="37725"/>
            </a:xfrm>
            <a:custGeom>
              <a:avLst/>
              <a:gdLst/>
              <a:ahLst/>
              <a:cxnLst/>
              <a:rect l="l" t="t" r="r" b="b"/>
              <a:pathLst>
                <a:path w="1525" h="1509" extrusionOk="0">
                  <a:moveTo>
                    <a:pt x="525" y="1"/>
                  </a:moveTo>
                  <a:cubicBezTo>
                    <a:pt x="404" y="1"/>
                    <a:pt x="282" y="41"/>
                    <a:pt x="179" y="116"/>
                  </a:cubicBezTo>
                  <a:cubicBezTo>
                    <a:pt x="72" y="211"/>
                    <a:pt x="12" y="330"/>
                    <a:pt x="0" y="473"/>
                  </a:cubicBezTo>
                  <a:cubicBezTo>
                    <a:pt x="0" y="723"/>
                    <a:pt x="96" y="961"/>
                    <a:pt x="262" y="1140"/>
                  </a:cubicBezTo>
                  <a:cubicBezTo>
                    <a:pt x="417" y="1354"/>
                    <a:pt x="667" y="1497"/>
                    <a:pt x="929" y="1509"/>
                  </a:cubicBezTo>
                  <a:cubicBezTo>
                    <a:pt x="1048" y="1509"/>
                    <a:pt x="1167" y="1473"/>
                    <a:pt x="1263" y="1402"/>
                  </a:cubicBezTo>
                  <a:cubicBezTo>
                    <a:pt x="1524" y="1176"/>
                    <a:pt x="1489" y="747"/>
                    <a:pt x="1179" y="378"/>
                  </a:cubicBezTo>
                  <a:cubicBezTo>
                    <a:pt x="1072" y="247"/>
                    <a:pt x="941" y="140"/>
                    <a:pt x="786" y="68"/>
                  </a:cubicBezTo>
                  <a:cubicBezTo>
                    <a:pt x="705" y="23"/>
                    <a:pt x="616" y="1"/>
                    <a:pt x="5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0"/>
            <p:cNvSpPr/>
            <p:nvPr/>
          </p:nvSpPr>
          <p:spPr>
            <a:xfrm>
              <a:off x="-2900075" y="510025"/>
              <a:ext cx="39325" cy="40775"/>
            </a:xfrm>
            <a:custGeom>
              <a:avLst/>
              <a:gdLst/>
              <a:ahLst/>
              <a:cxnLst/>
              <a:rect l="l" t="t" r="r" b="b"/>
              <a:pathLst>
                <a:path w="1573" h="1631" extrusionOk="0">
                  <a:moveTo>
                    <a:pt x="429" y="60"/>
                  </a:moveTo>
                  <a:lnTo>
                    <a:pt x="429" y="60"/>
                  </a:lnTo>
                  <a:cubicBezTo>
                    <a:pt x="429" y="60"/>
                    <a:pt x="429" y="60"/>
                    <a:pt x="429" y="60"/>
                  </a:cubicBezTo>
                  <a:lnTo>
                    <a:pt x="429" y="60"/>
                  </a:lnTo>
                  <a:cubicBezTo>
                    <a:pt x="429" y="60"/>
                    <a:pt x="429" y="60"/>
                    <a:pt x="429" y="60"/>
                  </a:cubicBezTo>
                  <a:close/>
                  <a:moveTo>
                    <a:pt x="224" y="81"/>
                  </a:moveTo>
                  <a:cubicBezTo>
                    <a:pt x="225" y="82"/>
                    <a:pt x="227" y="84"/>
                    <a:pt x="227" y="84"/>
                  </a:cubicBezTo>
                  <a:lnTo>
                    <a:pt x="227" y="95"/>
                  </a:lnTo>
                  <a:cubicBezTo>
                    <a:pt x="227" y="95"/>
                    <a:pt x="227" y="87"/>
                    <a:pt x="224" y="81"/>
                  </a:cubicBezTo>
                  <a:close/>
                  <a:moveTo>
                    <a:pt x="1036" y="167"/>
                  </a:moveTo>
                  <a:cubicBezTo>
                    <a:pt x="1036" y="167"/>
                    <a:pt x="1024" y="179"/>
                    <a:pt x="1036" y="179"/>
                  </a:cubicBezTo>
                  <a:cubicBezTo>
                    <a:pt x="1036" y="179"/>
                    <a:pt x="1036" y="167"/>
                    <a:pt x="1036" y="167"/>
                  </a:cubicBezTo>
                  <a:close/>
                  <a:moveTo>
                    <a:pt x="869" y="210"/>
                  </a:moveTo>
                  <a:lnTo>
                    <a:pt x="869" y="210"/>
                  </a:lnTo>
                  <a:cubicBezTo>
                    <a:pt x="866" y="214"/>
                    <a:pt x="864" y="218"/>
                    <a:pt x="865" y="218"/>
                  </a:cubicBezTo>
                  <a:cubicBezTo>
                    <a:pt x="866" y="218"/>
                    <a:pt x="867" y="217"/>
                    <a:pt x="870" y="214"/>
                  </a:cubicBezTo>
                  <a:cubicBezTo>
                    <a:pt x="870" y="213"/>
                    <a:pt x="869" y="211"/>
                    <a:pt x="869" y="210"/>
                  </a:cubicBezTo>
                  <a:close/>
                  <a:moveTo>
                    <a:pt x="1129" y="221"/>
                  </a:moveTo>
                  <a:cubicBezTo>
                    <a:pt x="1126" y="221"/>
                    <a:pt x="1120" y="230"/>
                    <a:pt x="1120" y="238"/>
                  </a:cubicBezTo>
                  <a:cubicBezTo>
                    <a:pt x="1132" y="238"/>
                    <a:pt x="1132" y="226"/>
                    <a:pt x="1132" y="226"/>
                  </a:cubicBezTo>
                  <a:cubicBezTo>
                    <a:pt x="1132" y="223"/>
                    <a:pt x="1130" y="221"/>
                    <a:pt x="1129" y="221"/>
                  </a:cubicBezTo>
                  <a:close/>
                  <a:moveTo>
                    <a:pt x="992" y="259"/>
                  </a:moveTo>
                  <a:cubicBezTo>
                    <a:pt x="992" y="259"/>
                    <a:pt x="991" y="260"/>
                    <a:pt x="989" y="262"/>
                  </a:cubicBezTo>
                  <a:cubicBezTo>
                    <a:pt x="989" y="262"/>
                    <a:pt x="989" y="263"/>
                    <a:pt x="989" y="264"/>
                  </a:cubicBezTo>
                  <a:lnTo>
                    <a:pt x="989" y="264"/>
                  </a:lnTo>
                  <a:cubicBezTo>
                    <a:pt x="990" y="261"/>
                    <a:pt x="992" y="259"/>
                    <a:pt x="992" y="259"/>
                  </a:cubicBezTo>
                  <a:close/>
                  <a:moveTo>
                    <a:pt x="989" y="264"/>
                  </a:moveTo>
                  <a:cubicBezTo>
                    <a:pt x="986" y="268"/>
                    <a:pt x="983" y="273"/>
                    <a:pt x="987" y="274"/>
                  </a:cubicBezTo>
                  <a:lnTo>
                    <a:pt x="987" y="274"/>
                  </a:lnTo>
                  <a:cubicBezTo>
                    <a:pt x="988" y="270"/>
                    <a:pt x="988" y="266"/>
                    <a:pt x="989" y="264"/>
                  </a:cubicBezTo>
                  <a:close/>
                  <a:moveTo>
                    <a:pt x="987" y="274"/>
                  </a:moveTo>
                  <a:cubicBezTo>
                    <a:pt x="987" y="275"/>
                    <a:pt x="987" y="275"/>
                    <a:pt x="987" y="276"/>
                  </a:cubicBezTo>
                  <a:lnTo>
                    <a:pt x="987" y="276"/>
                  </a:lnTo>
                  <a:cubicBezTo>
                    <a:pt x="987" y="275"/>
                    <a:pt x="988" y="275"/>
                    <a:pt x="989" y="274"/>
                  </a:cubicBezTo>
                  <a:cubicBezTo>
                    <a:pt x="988" y="274"/>
                    <a:pt x="988" y="274"/>
                    <a:pt x="987" y="274"/>
                  </a:cubicBezTo>
                  <a:close/>
                  <a:moveTo>
                    <a:pt x="453" y="0"/>
                  </a:moveTo>
                  <a:cubicBezTo>
                    <a:pt x="441" y="12"/>
                    <a:pt x="453" y="12"/>
                    <a:pt x="453" y="12"/>
                  </a:cubicBezTo>
                  <a:cubicBezTo>
                    <a:pt x="453" y="18"/>
                    <a:pt x="450" y="21"/>
                    <a:pt x="447" y="21"/>
                  </a:cubicBezTo>
                  <a:cubicBezTo>
                    <a:pt x="444" y="21"/>
                    <a:pt x="441" y="18"/>
                    <a:pt x="441" y="12"/>
                  </a:cubicBezTo>
                  <a:lnTo>
                    <a:pt x="429" y="12"/>
                  </a:lnTo>
                  <a:cubicBezTo>
                    <a:pt x="417" y="12"/>
                    <a:pt x="429" y="24"/>
                    <a:pt x="417" y="24"/>
                  </a:cubicBezTo>
                  <a:cubicBezTo>
                    <a:pt x="409" y="16"/>
                    <a:pt x="412" y="7"/>
                    <a:pt x="411" y="7"/>
                  </a:cubicBezTo>
                  <a:lnTo>
                    <a:pt x="411" y="7"/>
                  </a:lnTo>
                  <a:cubicBezTo>
                    <a:pt x="410" y="7"/>
                    <a:pt x="409" y="9"/>
                    <a:pt x="405" y="12"/>
                  </a:cubicBezTo>
                  <a:cubicBezTo>
                    <a:pt x="405" y="12"/>
                    <a:pt x="405" y="24"/>
                    <a:pt x="405" y="24"/>
                  </a:cubicBezTo>
                  <a:lnTo>
                    <a:pt x="358" y="24"/>
                  </a:lnTo>
                  <a:cubicBezTo>
                    <a:pt x="346" y="24"/>
                    <a:pt x="346" y="36"/>
                    <a:pt x="346" y="36"/>
                  </a:cubicBezTo>
                  <a:cubicBezTo>
                    <a:pt x="334" y="36"/>
                    <a:pt x="334" y="24"/>
                    <a:pt x="322" y="24"/>
                  </a:cubicBezTo>
                  <a:cubicBezTo>
                    <a:pt x="322" y="24"/>
                    <a:pt x="322" y="36"/>
                    <a:pt x="310" y="36"/>
                  </a:cubicBezTo>
                  <a:cubicBezTo>
                    <a:pt x="310" y="36"/>
                    <a:pt x="310" y="24"/>
                    <a:pt x="298" y="12"/>
                  </a:cubicBezTo>
                  <a:cubicBezTo>
                    <a:pt x="298" y="24"/>
                    <a:pt x="298" y="24"/>
                    <a:pt x="298" y="36"/>
                  </a:cubicBezTo>
                  <a:cubicBezTo>
                    <a:pt x="298" y="48"/>
                    <a:pt x="274" y="48"/>
                    <a:pt x="286" y="60"/>
                  </a:cubicBezTo>
                  <a:cubicBezTo>
                    <a:pt x="286" y="62"/>
                    <a:pt x="286" y="63"/>
                    <a:pt x="285" y="63"/>
                  </a:cubicBezTo>
                  <a:cubicBezTo>
                    <a:pt x="281" y="63"/>
                    <a:pt x="272" y="48"/>
                    <a:pt x="262" y="48"/>
                  </a:cubicBezTo>
                  <a:cubicBezTo>
                    <a:pt x="262" y="48"/>
                    <a:pt x="262" y="48"/>
                    <a:pt x="262" y="60"/>
                  </a:cubicBezTo>
                  <a:cubicBezTo>
                    <a:pt x="262" y="60"/>
                    <a:pt x="262" y="72"/>
                    <a:pt x="250" y="72"/>
                  </a:cubicBezTo>
                  <a:cubicBezTo>
                    <a:pt x="250" y="72"/>
                    <a:pt x="243" y="56"/>
                    <a:pt x="240" y="56"/>
                  </a:cubicBezTo>
                  <a:cubicBezTo>
                    <a:pt x="239" y="56"/>
                    <a:pt x="239" y="57"/>
                    <a:pt x="239" y="60"/>
                  </a:cubicBezTo>
                  <a:cubicBezTo>
                    <a:pt x="239" y="72"/>
                    <a:pt x="250" y="84"/>
                    <a:pt x="239" y="84"/>
                  </a:cubicBezTo>
                  <a:cubicBezTo>
                    <a:pt x="231" y="80"/>
                    <a:pt x="227" y="78"/>
                    <a:pt x="225" y="78"/>
                  </a:cubicBezTo>
                  <a:lnTo>
                    <a:pt x="225" y="78"/>
                  </a:lnTo>
                  <a:cubicBezTo>
                    <a:pt x="224" y="78"/>
                    <a:pt x="224" y="79"/>
                    <a:pt x="224" y="79"/>
                  </a:cubicBezTo>
                  <a:lnTo>
                    <a:pt x="224" y="79"/>
                  </a:lnTo>
                  <a:cubicBezTo>
                    <a:pt x="222" y="75"/>
                    <a:pt x="219" y="72"/>
                    <a:pt x="215" y="72"/>
                  </a:cubicBezTo>
                  <a:lnTo>
                    <a:pt x="215" y="60"/>
                  </a:lnTo>
                  <a:cubicBezTo>
                    <a:pt x="215" y="60"/>
                    <a:pt x="209" y="65"/>
                    <a:pt x="206" y="65"/>
                  </a:cubicBezTo>
                  <a:cubicBezTo>
                    <a:pt x="204" y="65"/>
                    <a:pt x="203" y="64"/>
                    <a:pt x="203" y="60"/>
                  </a:cubicBezTo>
                  <a:cubicBezTo>
                    <a:pt x="203" y="56"/>
                    <a:pt x="201" y="54"/>
                    <a:pt x="200" y="54"/>
                  </a:cubicBezTo>
                  <a:cubicBezTo>
                    <a:pt x="196" y="54"/>
                    <a:pt x="191" y="60"/>
                    <a:pt x="191" y="60"/>
                  </a:cubicBezTo>
                  <a:cubicBezTo>
                    <a:pt x="203" y="60"/>
                    <a:pt x="179" y="60"/>
                    <a:pt x="191" y="72"/>
                  </a:cubicBezTo>
                  <a:cubicBezTo>
                    <a:pt x="191" y="74"/>
                    <a:pt x="188" y="75"/>
                    <a:pt x="185" y="75"/>
                  </a:cubicBezTo>
                  <a:cubicBezTo>
                    <a:pt x="178" y="75"/>
                    <a:pt x="168" y="72"/>
                    <a:pt x="161" y="72"/>
                  </a:cubicBezTo>
                  <a:cubicBezTo>
                    <a:pt x="155" y="72"/>
                    <a:pt x="151" y="75"/>
                    <a:pt x="155" y="84"/>
                  </a:cubicBezTo>
                  <a:cubicBezTo>
                    <a:pt x="150" y="75"/>
                    <a:pt x="147" y="72"/>
                    <a:pt x="145" y="72"/>
                  </a:cubicBezTo>
                  <a:lnTo>
                    <a:pt x="145" y="72"/>
                  </a:lnTo>
                  <a:cubicBezTo>
                    <a:pt x="140" y="72"/>
                    <a:pt x="152" y="107"/>
                    <a:pt x="143" y="107"/>
                  </a:cubicBezTo>
                  <a:cubicBezTo>
                    <a:pt x="137" y="101"/>
                    <a:pt x="131" y="98"/>
                    <a:pt x="127" y="98"/>
                  </a:cubicBezTo>
                  <a:cubicBezTo>
                    <a:pt x="122" y="98"/>
                    <a:pt x="119" y="101"/>
                    <a:pt x="119" y="107"/>
                  </a:cubicBezTo>
                  <a:cubicBezTo>
                    <a:pt x="119" y="107"/>
                    <a:pt x="119" y="119"/>
                    <a:pt x="131" y="131"/>
                  </a:cubicBezTo>
                  <a:cubicBezTo>
                    <a:pt x="123" y="131"/>
                    <a:pt x="121" y="126"/>
                    <a:pt x="116" y="126"/>
                  </a:cubicBezTo>
                  <a:cubicBezTo>
                    <a:pt x="114" y="126"/>
                    <a:pt x="112" y="127"/>
                    <a:pt x="108" y="131"/>
                  </a:cubicBezTo>
                  <a:cubicBezTo>
                    <a:pt x="108" y="143"/>
                    <a:pt x="119" y="143"/>
                    <a:pt x="108" y="143"/>
                  </a:cubicBezTo>
                  <a:cubicBezTo>
                    <a:pt x="108" y="145"/>
                    <a:pt x="107" y="146"/>
                    <a:pt x="106" y="146"/>
                  </a:cubicBezTo>
                  <a:cubicBezTo>
                    <a:pt x="103" y="146"/>
                    <a:pt x="96" y="131"/>
                    <a:pt x="96" y="131"/>
                  </a:cubicBezTo>
                  <a:lnTo>
                    <a:pt x="96" y="143"/>
                  </a:lnTo>
                  <a:lnTo>
                    <a:pt x="96" y="155"/>
                  </a:lnTo>
                  <a:cubicBezTo>
                    <a:pt x="96" y="155"/>
                    <a:pt x="84" y="167"/>
                    <a:pt x="84" y="167"/>
                  </a:cubicBezTo>
                  <a:lnTo>
                    <a:pt x="60" y="167"/>
                  </a:lnTo>
                  <a:lnTo>
                    <a:pt x="60" y="179"/>
                  </a:lnTo>
                  <a:cubicBezTo>
                    <a:pt x="60" y="185"/>
                    <a:pt x="57" y="185"/>
                    <a:pt x="54" y="185"/>
                  </a:cubicBezTo>
                  <a:cubicBezTo>
                    <a:pt x="51" y="185"/>
                    <a:pt x="48" y="185"/>
                    <a:pt x="48" y="191"/>
                  </a:cubicBezTo>
                  <a:cubicBezTo>
                    <a:pt x="48" y="191"/>
                    <a:pt x="36" y="203"/>
                    <a:pt x="36" y="203"/>
                  </a:cubicBezTo>
                  <a:cubicBezTo>
                    <a:pt x="36" y="203"/>
                    <a:pt x="36" y="214"/>
                    <a:pt x="36" y="214"/>
                  </a:cubicBezTo>
                  <a:cubicBezTo>
                    <a:pt x="36" y="226"/>
                    <a:pt x="24" y="226"/>
                    <a:pt x="24" y="226"/>
                  </a:cubicBezTo>
                  <a:cubicBezTo>
                    <a:pt x="24" y="238"/>
                    <a:pt x="24" y="238"/>
                    <a:pt x="24" y="238"/>
                  </a:cubicBezTo>
                  <a:lnTo>
                    <a:pt x="24" y="250"/>
                  </a:lnTo>
                  <a:cubicBezTo>
                    <a:pt x="24" y="250"/>
                    <a:pt x="12" y="250"/>
                    <a:pt x="12" y="262"/>
                  </a:cubicBezTo>
                  <a:cubicBezTo>
                    <a:pt x="12" y="262"/>
                    <a:pt x="24" y="262"/>
                    <a:pt x="12" y="274"/>
                  </a:cubicBezTo>
                  <a:cubicBezTo>
                    <a:pt x="12" y="275"/>
                    <a:pt x="11" y="275"/>
                    <a:pt x="11" y="275"/>
                  </a:cubicBezTo>
                  <a:lnTo>
                    <a:pt x="11" y="275"/>
                  </a:lnTo>
                  <a:cubicBezTo>
                    <a:pt x="4" y="275"/>
                    <a:pt x="0" y="274"/>
                    <a:pt x="0" y="274"/>
                  </a:cubicBezTo>
                  <a:lnTo>
                    <a:pt x="0" y="274"/>
                  </a:lnTo>
                  <a:cubicBezTo>
                    <a:pt x="0" y="274"/>
                    <a:pt x="0" y="279"/>
                    <a:pt x="4" y="279"/>
                  </a:cubicBezTo>
                  <a:cubicBezTo>
                    <a:pt x="5" y="279"/>
                    <a:pt x="8" y="278"/>
                    <a:pt x="11" y="275"/>
                  </a:cubicBezTo>
                  <a:lnTo>
                    <a:pt x="11" y="275"/>
                  </a:lnTo>
                  <a:cubicBezTo>
                    <a:pt x="42" y="280"/>
                    <a:pt x="134" y="293"/>
                    <a:pt x="167" y="297"/>
                  </a:cubicBezTo>
                  <a:lnTo>
                    <a:pt x="167" y="297"/>
                  </a:lnTo>
                  <a:cubicBezTo>
                    <a:pt x="167" y="295"/>
                    <a:pt x="168" y="293"/>
                    <a:pt x="170" y="293"/>
                  </a:cubicBezTo>
                  <a:lnTo>
                    <a:pt x="170" y="293"/>
                  </a:lnTo>
                  <a:cubicBezTo>
                    <a:pt x="172" y="294"/>
                    <a:pt x="175" y="296"/>
                    <a:pt x="177" y="298"/>
                  </a:cubicBezTo>
                  <a:lnTo>
                    <a:pt x="177" y="298"/>
                  </a:lnTo>
                  <a:cubicBezTo>
                    <a:pt x="175" y="298"/>
                    <a:pt x="172" y="297"/>
                    <a:pt x="167" y="297"/>
                  </a:cubicBezTo>
                  <a:lnTo>
                    <a:pt x="167" y="297"/>
                  </a:lnTo>
                  <a:cubicBezTo>
                    <a:pt x="167" y="297"/>
                    <a:pt x="167" y="298"/>
                    <a:pt x="167" y="298"/>
                  </a:cubicBezTo>
                  <a:lnTo>
                    <a:pt x="177" y="298"/>
                  </a:lnTo>
                  <a:cubicBezTo>
                    <a:pt x="179" y="299"/>
                    <a:pt x="180" y="299"/>
                    <a:pt x="181" y="300"/>
                  </a:cubicBezTo>
                  <a:lnTo>
                    <a:pt x="181" y="300"/>
                  </a:lnTo>
                  <a:cubicBezTo>
                    <a:pt x="181" y="299"/>
                    <a:pt x="180" y="299"/>
                    <a:pt x="179" y="298"/>
                  </a:cubicBezTo>
                  <a:cubicBezTo>
                    <a:pt x="175" y="294"/>
                    <a:pt x="172" y="293"/>
                    <a:pt x="171" y="293"/>
                  </a:cubicBezTo>
                  <a:cubicBezTo>
                    <a:pt x="171" y="293"/>
                    <a:pt x="170" y="293"/>
                    <a:pt x="170" y="293"/>
                  </a:cubicBezTo>
                  <a:lnTo>
                    <a:pt x="170" y="293"/>
                  </a:lnTo>
                  <a:cubicBezTo>
                    <a:pt x="168" y="290"/>
                    <a:pt x="167" y="288"/>
                    <a:pt x="167" y="286"/>
                  </a:cubicBezTo>
                  <a:cubicBezTo>
                    <a:pt x="173" y="280"/>
                    <a:pt x="179" y="280"/>
                    <a:pt x="183" y="280"/>
                  </a:cubicBezTo>
                  <a:cubicBezTo>
                    <a:pt x="188" y="280"/>
                    <a:pt x="191" y="280"/>
                    <a:pt x="191" y="274"/>
                  </a:cubicBezTo>
                  <a:lnTo>
                    <a:pt x="179" y="274"/>
                  </a:lnTo>
                  <a:lnTo>
                    <a:pt x="179" y="262"/>
                  </a:lnTo>
                  <a:lnTo>
                    <a:pt x="191" y="262"/>
                  </a:lnTo>
                  <a:cubicBezTo>
                    <a:pt x="191" y="262"/>
                    <a:pt x="191" y="286"/>
                    <a:pt x="203" y="286"/>
                  </a:cubicBezTo>
                  <a:cubicBezTo>
                    <a:pt x="215" y="286"/>
                    <a:pt x="215" y="286"/>
                    <a:pt x="203" y="274"/>
                  </a:cubicBezTo>
                  <a:cubicBezTo>
                    <a:pt x="193" y="274"/>
                    <a:pt x="199" y="259"/>
                    <a:pt x="214" y="259"/>
                  </a:cubicBezTo>
                  <a:cubicBezTo>
                    <a:pt x="218" y="259"/>
                    <a:pt x="222" y="260"/>
                    <a:pt x="227" y="262"/>
                  </a:cubicBezTo>
                  <a:cubicBezTo>
                    <a:pt x="222" y="258"/>
                    <a:pt x="215" y="250"/>
                    <a:pt x="215" y="250"/>
                  </a:cubicBezTo>
                  <a:cubicBezTo>
                    <a:pt x="215" y="250"/>
                    <a:pt x="215" y="238"/>
                    <a:pt x="215" y="238"/>
                  </a:cubicBezTo>
                  <a:cubicBezTo>
                    <a:pt x="215" y="238"/>
                    <a:pt x="239" y="226"/>
                    <a:pt x="250" y="226"/>
                  </a:cubicBezTo>
                  <a:cubicBezTo>
                    <a:pt x="250" y="220"/>
                    <a:pt x="250" y="212"/>
                    <a:pt x="250" y="203"/>
                  </a:cubicBezTo>
                  <a:cubicBezTo>
                    <a:pt x="239" y="203"/>
                    <a:pt x="250" y="191"/>
                    <a:pt x="250" y="191"/>
                  </a:cubicBezTo>
                  <a:lnTo>
                    <a:pt x="262" y="179"/>
                  </a:lnTo>
                  <a:cubicBezTo>
                    <a:pt x="262" y="179"/>
                    <a:pt x="262" y="171"/>
                    <a:pt x="260" y="167"/>
                  </a:cubicBezTo>
                  <a:lnTo>
                    <a:pt x="286" y="167"/>
                  </a:lnTo>
                  <a:cubicBezTo>
                    <a:pt x="274" y="167"/>
                    <a:pt x="262" y="155"/>
                    <a:pt x="286" y="155"/>
                  </a:cubicBezTo>
                  <a:lnTo>
                    <a:pt x="298" y="155"/>
                  </a:lnTo>
                  <a:cubicBezTo>
                    <a:pt x="298" y="155"/>
                    <a:pt x="286" y="155"/>
                    <a:pt x="286" y="143"/>
                  </a:cubicBezTo>
                  <a:lnTo>
                    <a:pt x="286" y="143"/>
                  </a:lnTo>
                  <a:lnTo>
                    <a:pt x="310" y="155"/>
                  </a:lnTo>
                  <a:cubicBezTo>
                    <a:pt x="315" y="157"/>
                    <a:pt x="317" y="158"/>
                    <a:pt x="318" y="158"/>
                  </a:cubicBezTo>
                  <a:cubicBezTo>
                    <a:pt x="321" y="158"/>
                    <a:pt x="298" y="143"/>
                    <a:pt x="298" y="143"/>
                  </a:cubicBezTo>
                  <a:lnTo>
                    <a:pt x="310" y="143"/>
                  </a:lnTo>
                  <a:cubicBezTo>
                    <a:pt x="310" y="137"/>
                    <a:pt x="316" y="137"/>
                    <a:pt x="323" y="137"/>
                  </a:cubicBezTo>
                  <a:cubicBezTo>
                    <a:pt x="331" y="137"/>
                    <a:pt x="340" y="137"/>
                    <a:pt x="346" y="131"/>
                  </a:cubicBezTo>
                  <a:cubicBezTo>
                    <a:pt x="346" y="119"/>
                    <a:pt x="346" y="119"/>
                    <a:pt x="358" y="119"/>
                  </a:cubicBezTo>
                  <a:cubicBezTo>
                    <a:pt x="358" y="115"/>
                    <a:pt x="359" y="114"/>
                    <a:pt x="361" y="114"/>
                  </a:cubicBezTo>
                  <a:cubicBezTo>
                    <a:pt x="364" y="114"/>
                    <a:pt x="370" y="119"/>
                    <a:pt x="370" y="119"/>
                  </a:cubicBezTo>
                  <a:cubicBezTo>
                    <a:pt x="370" y="119"/>
                    <a:pt x="370" y="113"/>
                    <a:pt x="370" y="107"/>
                  </a:cubicBezTo>
                  <a:cubicBezTo>
                    <a:pt x="366" y="101"/>
                    <a:pt x="366" y="98"/>
                    <a:pt x="366" y="97"/>
                  </a:cubicBezTo>
                  <a:lnTo>
                    <a:pt x="366" y="97"/>
                  </a:lnTo>
                  <a:cubicBezTo>
                    <a:pt x="369" y="101"/>
                    <a:pt x="375" y="107"/>
                    <a:pt x="381" y="107"/>
                  </a:cubicBezTo>
                  <a:cubicBezTo>
                    <a:pt x="393" y="107"/>
                    <a:pt x="381" y="84"/>
                    <a:pt x="381" y="84"/>
                  </a:cubicBezTo>
                  <a:cubicBezTo>
                    <a:pt x="381" y="81"/>
                    <a:pt x="382" y="80"/>
                    <a:pt x="384" y="80"/>
                  </a:cubicBezTo>
                  <a:cubicBezTo>
                    <a:pt x="390" y="80"/>
                    <a:pt x="405" y="98"/>
                    <a:pt x="405" y="107"/>
                  </a:cubicBezTo>
                  <a:cubicBezTo>
                    <a:pt x="405" y="95"/>
                    <a:pt x="405" y="84"/>
                    <a:pt x="405" y="72"/>
                  </a:cubicBezTo>
                  <a:cubicBezTo>
                    <a:pt x="405" y="84"/>
                    <a:pt x="417" y="84"/>
                    <a:pt x="417" y="95"/>
                  </a:cubicBezTo>
                  <a:cubicBezTo>
                    <a:pt x="417" y="89"/>
                    <a:pt x="417" y="89"/>
                    <a:pt x="419" y="89"/>
                  </a:cubicBezTo>
                  <a:cubicBezTo>
                    <a:pt x="420" y="89"/>
                    <a:pt x="423" y="89"/>
                    <a:pt x="429" y="84"/>
                  </a:cubicBezTo>
                  <a:cubicBezTo>
                    <a:pt x="430" y="82"/>
                    <a:pt x="431" y="81"/>
                    <a:pt x="432" y="81"/>
                  </a:cubicBezTo>
                  <a:lnTo>
                    <a:pt x="432" y="81"/>
                  </a:lnTo>
                  <a:cubicBezTo>
                    <a:pt x="433" y="84"/>
                    <a:pt x="434" y="86"/>
                    <a:pt x="437" y="86"/>
                  </a:cubicBezTo>
                  <a:cubicBezTo>
                    <a:pt x="438" y="86"/>
                    <a:pt x="439" y="85"/>
                    <a:pt x="441" y="84"/>
                  </a:cubicBezTo>
                  <a:lnTo>
                    <a:pt x="441" y="84"/>
                  </a:lnTo>
                  <a:cubicBezTo>
                    <a:pt x="441" y="84"/>
                    <a:pt x="429" y="95"/>
                    <a:pt x="441" y="95"/>
                  </a:cubicBezTo>
                  <a:cubicBezTo>
                    <a:pt x="441" y="95"/>
                    <a:pt x="441" y="95"/>
                    <a:pt x="441" y="84"/>
                  </a:cubicBezTo>
                  <a:cubicBezTo>
                    <a:pt x="444" y="80"/>
                    <a:pt x="447" y="79"/>
                    <a:pt x="449" y="79"/>
                  </a:cubicBezTo>
                  <a:cubicBezTo>
                    <a:pt x="453" y="79"/>
                    <a:pt x="453" y="87"/>
                    <a:pt x="453" y="95"/>
                  </a:cubicBezTo>
                  <a:cubicBezTo>
                    <a:pt x="453" y="95"/>
                    <a:pt x="453" y="95"/>
                    <a:pt x="453" y="84"/>
                  </a:cubicBezTo>
                  <a:cubicBezTo>
                    <a:pt x="453" y="80"/>
                    <a:pt x="454" y="78"/>
                    <a:pt x="456" y="78"/>
                  </a:cubicBezTo>
                  <a:cubicBezTo>
                    <a:pt x="459" y="78"/>
                    <a:pt x="465" y="84"/>
                    <a:pt x="465" y="84"/>
                  </a:cubicBezTo>
                  <a:cubicBezTo>
                    <a:pt x="465" y="84"/>
                    <a:pt x="465" y="72"/>
                    <a:pt x="465" y="72"/>
                  </a:cubicBezTo>
                  <a:cubicBezTo>
                    <a:pt x="465" y="68"/>
                    <a:pt x="466" y="66"/>
                    <a:pt x="467" y="66"/>
                  </a:cubicBezTo>
                  <a:lnTo>
                    <a:pt x="467" y="66"/>
                  </a:lnTo>
                  <a:cubicBezTo>
                    <a:pt x="470" y="66"/>
                    <a:pt x="473" y="72"/>
                    <a:pt x="465" y="72"/>
                  </a:cubicBezTo>
                  <a:lnTo>
                    <a:pt x="477" y="72"/>
                  </a:lnTo>
                  <a:lnTo>
                    <a:pt x="477" y="84"/>
                  </a:lnTo>
                  <a:cubicBezTo>
                    <a:pt x="477" y="84"/>
                    <a:pt x="489" y="72"/>
                    <a:pt x="500" y="72"/>
                  </a:cubicBezTo>
                  <a:cubicBezTo>
                    <a:pt x="500" y="76"/>
                    <a:pt x="500" y="84"/>
                    <a:pt x="500" y="84"/>
                  </a:cubicBezTo>
                  <a:lnTo>
                    <a:pt x="512" y="84"/>
                  </a:lnTo>
                  <a:lnTo>
                    <a:pt x="512" y="95"/>
                  </a:lnTo>
                  <a:cubicBezTo>
                    <a:pt x="512" y="95"/>
                    <a:pt x="524" y="72"/>
                    <a:pt x="536" y="72"/>
                  </a:cubicBezTo>
                  <a:cubicBezTo>
                    <a:pt x="536" y="72"/>
                    <a:pt x="536" y="84"/>
                    <a:pt x="536" y="84"/>
                  </a:cubicBezTo>
                  <a:cubicBezTo>
                    <a:pt x="536" y="87"/>
                    <a:pt x="538" y="89"/>
                    <a:pt x="539" y="89"/>
                  </a:cubicBezTo>
                  <a:cubicBezTo>
                    <a:pt x="543" y="89"/>
                    <a:pt x="548" y="84"/>
                    <a:pt x="548" y="84"/>
                  </a:cubicBezTo>
                  <a:cubicBezTo>
                    <a:pt x="548" y="95"/>
                    <a:pt x="548" y="107"/>
                    <a:pt x="560" y="107"/>
                  </a:cubicBezTo>
                  <a:cubicBezTo>
                    <a:pt x="572" y="107"/>
                    <a:pt x="584" y="119"/>
                    <a:pt x="584" y="119"/>
                  </a:cubicBezTo>
                  <a:lnTo>
                    <a:pt x="620" y="119"/>
                  </a:lnTo>
                  <a:cubicBezTo>
                    <a:pt x="620" y="119"/>
                    <a:pt x="625" y="114"/>
                    <a:pt x="632" y="114"/>
                  </a:cubicBezTo>
                  <a:cubicBezTo>
                    <a:pt x="635" y="114"/>
                    <a:pt x="639" y="115"/>
                    <a:pt x="643" y="119"/>
                  </a:cubicBezTo>
                  <a:cubicBezTo>
                    <a:pt x="643" y="131"/>
                    <a:pt x="620" y="143"/>
                    <a:pt x="631" y="143"/>
                  </a:cubicBezTo>
                  <a:cubicBezTo>
                    <a:pt x="631" y="143"/>
                    <a:pt x="655" y="131"/>
                    <a:pt x="655" y="119"/>
                  </a:cubicBezTo>
                  <a:cubicBezTo>
                    <a:pt x="655" y="119"/>
                    <a:pt x="655" y="131"/>
                    <a:pt x="655" y="143"/>
                  </a:cubicBezTo>
                  <a:lnTo>
                    <a:pt x="679" y="143"/>
                  </a:lnTo>
                  <a:cubicBezTo>
                    <a:pt x="691" y="143"/>
                    <a:pt x="691" y="155"/>
                    <a:pt x="691" y="155"/>
                  </a:cubicBezTo>
                  <a:lnTo>
                    <a:pt x="715" y="155"/>
                  </a:lnTo>
                  <a:cubicBezTo>
                    <a:pt x="727" y="155"/>
                    <a:pt x="727" y="167"/>
                    <a:pt x="727" y="167"/>
                  </a:cubicBezTo>
                  <a:lnTo>
                    <a:pt x="786" y="167"/>
                  </a:lnTo>
                  <a:lnTo>
                    <a:pt x="786" y="179"/>
                  </a:lnTo>
                  <a:lnTo>
                    <a:pt x="798" y="179"/>
                  </a:lnTo>
                  <a:lnTo>
                    <a:pt x="810" y="167"/>
                  </a:lnTo>
                  <a:lnTo>
                    <a:pt x="810" y="179"/>
                  </a:lnTo>
                  <a:lnTo>
                    <a:pt x="822" y="179"/>
                  </a:lnTo>
                  <a:cubicBezTo>
                    <a:pt x="822" y="183"/>
                    <a:pt x="823" y="184"/>
                    <a:pt x="825" y="184"/>
                  </a:cubicBezTo>
                  <a:cubicBezTo>
                    <a:pt x="829" y="184"/>
                    <a:pt x="834" y="179"/>
                    <a:pt x="834" y="179"/>
                  </a:cubicBezTo>
                  <a:lnTo>
                    <a:pt x="834" y="191"/>
                  </a:lnTo>
                  <a:lnTo>
                    <a:pt x="846" y="191"/>
                  </a:lnTo>
                  <a:cubicBezTo>
                    <a:pt x="846" y="191"/>
                    <a:pt x="846" y="203"/>
                    <a:pt x="858" y="203"/>
                  </a:cubicBezTo>
                  <a:cubicBezTo>
                    <a:pt x="858" y="203"/>
                    <a:pt x="866" y="203"/>
                    <a:pt x="869" y="210"/>
                  </a:cubicBezTo>
                  <a:lnTo>
                    <a:pt x="869" y="210"/>
                  </a:lnTo>
                  <a:cubicBezTo>
                    <a:pt x="872" y="206"/>
                    <a:pt x="877" y="203"/>
                    <a:pt x="881" y="203"/>
                  </a:cubicBezTo>
                  <a:cubicBezTo>
                    <a:pt x="893" y="203"/>
                    <a:pt x="881" y="214"/>
                    <a:pt x="881" y="214"/>
                  </a:cubicBezTo>
                  <a:cubicBezTo>
                    <a:pt x="881" y="214"/>
                    <a:pt x="905" y="214"/>
                    <a:pt x="905" y="226"/>
                  </a:cubicBezTo>
                  <a:lnTo>
                    <a:pt x="905" y="226"/>
                  </a:lnTo>
                  <a:cubicBezTo>
                    <a:pt x="910" y="222"/>
                    <a:pt x="917" y="214"/>
                    <a:pt x="917" y="214"/>
                  </a:cubicBezTo>
                  <a:lnTo>
                    <a:pt x="917" y="226"/>
                  </a:lnTo>
                  <a:lnTo>
                    <a:pt x="929" y="226"/>
                  </a:lnTo>
                  <a:cubicBezTo>
                    <a:pt x="929" y="226"/>
                    <a:pt x="917" y="238"/>
                    <a:pt x="917" y="238"/>
                  </a:cubicBezTo>
                  <a:cubicBezTo>
                    <a:pt x="917" y="242"/>
                    <a:pt x="919" y="244"/>
                    <a:pt x="920" y="244"/>
                  </a:cubicBezTo>
                  <a:cubicBezTo>
                    <a:pt x="924" y="244"/>
                    <a:pt x="929" y="238"/>
                    <a:pt x="929" y="238"/>
                  </a:cubicBezTo>
                  <a:cubicBezTo>
                    <a:pt x="929" y="238"/>
                    <a:pt x="941" y="250"/>
                    <a:pt x="941" y="262"/>
                  </a:cubicBezTo>
                  <a:cubicBezTo>
                    <a:pt x="941" y="262"/>
                    <a:pt x="952" y="252"/>
                    <a:pt x="959" y="252"/>
                  </a:cubicBezTo>
                  <a:cubicBezTo>
                    <a:pt x="962" y="252"/>
                    <a:pt x="965" y="254"/>
                    <a:pt x="965" y="262"/>
                  </a:cubicBezTo>
                  <a:lnTo>
                    <a:pt x="965" y="274"/>
                  </a:lnTo>
                  <a:cubicBezTo>
                    <a:pt x="965" y="278"/>
                    <a:pt x="966" y="279"/>
                    <a:pt x="968" y="279"/>
                  </a:cubicBezTo>
                  <a:cubicBezTo>
                    <a:pt x="971" y="279"/>
                    <a:pt x="977" y="274"/>
                    <a:pt x="977" y="274"/>
                  </a:cubicBezTo>
                  <a:lnTo>
                    <a:pt x="977" y="274"/>
                  </a:lnTo>
                  <a:cubicBezTo>
                    <a:pt x="971" y="280"/>
                    <a:pt x="971" y="283"/>
                    <a:pt x="974" y="283"/>
                  </a:cubicBezTo>
                  <a:cubicBezTo>
                    <a:pt x="975" y="283"/>
                    <a:pt x="976" y="283"/>
                    <a:pt x="977" y="282"/>
                  </a:cubicBezTo>
                  <a:lnTo>
                    <a:pt x="977" y="282"/>
                  </a:lnTo>
                  <a:lnTo>
                    <a:pt x="977" y="286"/>
                  </a:lnTo>
                  <a:cubicBezTo>
                    <a:pt x="982" y="286"/>
                    <a:pt x="985" y="281"/>
                    <a:pt x="987" y="276"/>
                  </a:cubicBezTo>
                  <a:lnTo>
                    <a:pt x="987" y="276"/>
                  </a:lnTo>
                  <a:cubicBezTo>
                    <a:pt x="983" y="279"/>
                    <a:pt x="979" y="281"/>
                    <a:pt x="977" y="282"/>
                  </a:cubicBezTo>
                  <a:lnTo>
                    <a:pt x="977" y="282"/>
                  </a:lnTo>
                  <a:lnTo>
                    <a:pt x="977" y="274"/>
                  </a:lnTo>
                  <a:cubicBezTo>
                    <a:pt x="989" y="262"/>
                    <a:pt x="989" y="250"/>
                    <a:pt x="989" y="238"/>
                  </a:cubicBezTo>
                  <a:lnTo>
                    <a:pt x="989" y="238"/>
                  </a:lnTo>
                  <a:cubicBezTo>
                    <a:pt x="985" y="242"/>
                    <a:pt x="982" y="244"/>
                    <a:pt x="980" y="244"/>
                  </a:cubicBezTo>
                  <a:cubicBezTo>
                    <a:pt x="975" y="244"/>
                    <a:pt x="973" y="238"/>
                    <a:pt x="965" y="238"/>
                  </a:cubicBezTo>
                  <a:cubicBezTo>
                    <a:pt x="953" y="238"/>
                    <a:pt x="965" y="238"/>
                    <a:pt x="965" y="226"/>
                  </a:cubicBezTo>
                  <a:lnTo>
                    <a:pt x="965" y="214"/>
                  </a:lnTo>
                  <a:lnTo>
                    <a:pt x="953" y="238"/>
                  </a:lnTo>
                  <a:lnTo>
                    <a:pt x="953" y="214"/>
                  </a:lnTo>
                  <a:lnTo>
                    <a:pt x="929" y="214"/>
                  </a:lnTo>
                  <a:cubicBezTo>
                    <a:pt x="929" y="214"/>
                    <a:pt x="929" y="199"/>
                    <a:pt x="923" y="199"/>
                  </a:cubicBezTo>
                  <a:cubicBezTo>
                    <a:pt x="921" y="199"/>
                    <a:pt x="920" y="200"/>
                    <a:pt x="917" y="203"/>
                  </a:cubicBezTo>
                  <a:cubicBezTo>
                    <a:pt x="901" y="203"/>
                    <a:pt x="901" y="197"/>
                    <a:pt x="900" y="197"/>
                  </a:cubicBezTo>
                  <a:cubicBezTo>
                    <a:pt x="899" y="197"/>
                    <a:pt x="897" y="199"/>
                    <a:pt x="893" y="203"/>
                  </a:cubicBezTo>
                  <a:cubicBezTo>
                    <a:pt x="893" y="203"/>
                    <a:pt x="893" y="191"/>
                    <a:pt x="893" y="179"/>
                  </a:cubicBezTo>
                  <a:lnTo>
                    <a:pt x="881" y="179"/>
                  </a:lnTo>
                  <a:cubicBezTo>
                    <a:pt x="881" y="179"/>
                    <a:pt x="881" y="179"/>
                    <a:pt x="881" y="167"/>
                  </a:cubicBezTo>
                  <a:cubicBezTo>
                    <a:pt x="881" y="167"/>
                    <a:pt x="876" y="183"/>
                    <a:pt x="873" y="183"/>
                  </a:cubicBezTo>
                  <a:cubicBezTo>
                    <a:pt x="871" y="183"/>
                    <a:pt x="870" y="179"/>
                    <a:pt x="870" y="167"/>
                  </a:cubicBezTo>
                  <a:cubicBezTo>
                    <a:pt x="876" y="155"/>
                    <a:pt x="876" y="152"/>
                    <a:pt x="873" y="152"/>
                  </a:cubicBezTo>
                  <a:lnTo>
                    <a:pt x="873" y="152"/>
                  </a:lnTo>
                  <a:cubicBezTo>
                    <a:pt x="870" y="152"/>
                    <a:pt x="864" y="155"/>
                    <a:pt x="858" y="155"/>
                  </a:cubicBezTo>
                  <a:cubicBezTo>
                    <a:pt x="854" y="158"/>
                    <a:pt x="852" y="160"/>
                    <a:pt x="850" y="160"/>
                  </a:cubicBezTo>
                  <a:cubicBezTo>
                    <a:pt x="846" y="160"/>
                    <a:pt x="846" y="151"/>
                    <a:pt x="846" y="143"/>
                  </a:cubicBezTo>
                  <a:cubicBezTo>
                    <a:pt x="858" y="143"/>
                    <a:pt x="834" y="143"/>
                    <a:pt x="834" y="131"/>
                  </a:cubicBezTo>
                  <a:cubicBezTo>
                    <a:pt x="834" y="129"/>
                    <a:pt x="833" y="129"/>
                    <a:pt x="832" y="129"/>
                  </a:cubicBezTo>
                  <a:cubicBezTo>
                    <a:pt x="827" y="129"/>
                    <a:pt x="814" y="140"/>
                    <a:pt x="814" y="140"/>
                  </a:cubicBezTo>
                  <a:cubicBezTo>
                    <a:pt x="814" y="140"/>
                    <a:pt x="816" y="137"/>
                    <a:pt x="822" y="131"/>
                  </a:cubicBezTo>
                  <a:cubicBezTo>
                    <a:pt x="826" y="127"/>
                    <a:pt x="827" y="126"/>
                    <a:pt x="827" y="126"/>
                  </a:cubicBezTo>
                  <a:lnTo>
                    <a:pt x="827" y="126"/>
                  </a:lnTo>
                  <a:cubicBezTo>
                    <a:pt x="826" y="126"/>
                    <a:pt x="818" y="131"/>
                    <a:pt x="810" y="131"/>
                  </a:cubicBezTo>
                  <a:cubicBezTo>
                    <a:pt x="798" y="119"/>
                    <a:pt x="798" y="119"/>
                    <a:pt x="798" y="119"/>
                  </a:cubicBezTo>
                  <a:lnTo>
                    <a:pt x="774" y="119"/>
                  </a:lnTo>
                  <a:cubicBezTo>
                    <a:pt x="774" y="119"/>
                    <a:pt x="786" y="107"/>
                    <a:pt x="774" y="107"/>
                  </a:cubicBezTo>
                  <a:cubicBezTo>
                    <a:pt x="774" y="103"/>
                    <a:pt x="773" y="102"/>
                    <a:pt x="771" y="102"/>
                  </a:cubicBezTo>
                  <a:cubicBezTo>
                    <a:pt x="768" y="102"/>
                    <a:pt x="762" y="107"/>
                    <a:pt x="762" y="107"/>
                  </a:cubicBezTo>
                  <a:cubicBezTo>
                    <a:pt x="762" y="107"/>
                    <a:pt x="757" y="97"/>
                    <a:pt x="754" y="97"/>
                  </a:cubicBezTo>
                  <a:cubicBezTo>
                    <a:pt x="752" y="97"/>
                    <a:pt x="751" y="99"/>
                    <a:pt x="751" y="107"/>
                  </a:cubicBezTo>
                  <a:cubicBezTo>
                    <a:pt x="749" y="109"/>
                    <a:pt x="748" y="110"/>
                    <a:pt x="747" y="110"/>
                  </a:cubicBezTo>
                  <a:cubicBezTo>
                    <a:pt x="742" y="110"/>
                    <a:pt x="750" y="84"/>
                    <a:pt x="751" y="84"/>
                  </a:cubicBezTo>
                  <a:lnTo>
                    <a:pt x="751" y="84"/>
                  </a:lnTo>
                  <a:cubicBezTo>
                    <a:pt x="747" y="87"/>
                    <a:pt x="745" y="89"/>
                    <a:pt x="745" y="89"/>
                  </a:cubicBezTo>
                  <a:cubicBezTo>
                    <a:pt x="744" y="89"/>
                    <a:pt x="747" y="84"/>
                    <a:pt x="739" y="84"/>
                  </a:cubicBezTo>
                  <a:cubicBezTo>
                    <a:pt x="727" y="84"/>
                    <a:pt x="739" y="84"/>
                    <a:pt x="739" y="72"/>
                  </a:cubicBezTo>
                  <a:lnTo>
                    <a:pt x="727" y="72"/>
                  </a:lnTo>
                  <a:cubicBezTo>
                    <a:pt x="715" y="72"/>
                    <a:pt x="715" y="72"/>
                    <a:pt x="703" y="84"/>
                  </a:cubicBezTo>
                  <a:cubicBezTo>
                    <a:pt x="703" y="72"/>
                    <a:pt x="703" y="72"/>
                    <a:pt x="703" y="60"/>
                  </a:cubicBezTo>
                  <a:lnTo>
                    <a:pt x="691" y="72"/>
                  </a:lnTo>
                  <a:cubicBezTo>
                    <a:pt x="687" y="76"/>
                    <a:pt x="684" y="77"/>
                    <a:pt x="682" y="77"/>
                  </a:cubicBezTo>
                  <a:cubicBezTo>
                    <a:pt x="678" y="77"/>
                    <a:pt x="675" y="72"/>
                    <a:pt x="667" y="72"/>
                  </a:cubicBezTo>
                  <a:cubicBezTo>
                    <a:pt x="667" y="72"/>
                    <a:pt x="662" y="66"/>
                    <a:pt x="658" y="66"/>
                  </a:cubicBezTo>
                  <a:cubicBezTo>
                    <a:pt x="657" y="66"/>
                    <a:pt x="655" y="68"/>
                    <a:pt x="655" y="72"/>
                  </a:cubicBezTo>
                  <a:lnTo>
                    <a:pt x="643" y="95"/>
                  </a:lnTo>
                  <a:lnTo>
                    <a:pt x="643" y="72"/>
                  </a:lnTo>
                  <a:lnTo>
                    <a:pt x="643" y="60"/>
                  </a:lnTo>
                  <a:lnTo>
                    <a:pt x="643" y="48"/>
                  </a:lnTo>
                  <a:lnTo>
                    <a:pt x="631" y="72"/>
                  </a:lnTo>
                  <a:cubicBezTo>
                    <a:pt x="631" y="60"/>
                    <a:pt x="620" y="48"/>
                    <a:pt x="608" y="48"/>
                  </a:cubicBezTo>
                  <a:cubicBezTo>
                    <a:pt x="608" y="48"/>
                    <a:pt x="608" y="60"/>
                    <a:pt x="608" y="60"/>
                  </a:cubicBezTo>
                  <a:cubicBezTo>
                    <a:pt x="608" y="61"/>
                    <a:pt x="608" y="62"/>
                    <a:pt x="608" y="62"/>
                  </a:cubicBezTo>
                  <a:cubicBezTo>
                    <a:pt x="607" y="62"/>
                    <a:pt x="606" y="45"/>
                    <a:pt x="600" y="45"/>
                  </a:cubicBezTo>
                  <a:cubicBezTo>
                    <a:pt x="599" y="45"/>
                    <a:pt x="597" y="46"/>
                    <a:pt x="596" y="48"/>
                  </a:cubicBezTo>
                  <a:cubicBezTo>
                    <a:pt x="584" y="54"/>
                    <a:pt x="581" y="57"/>
                    <a:pt x="581" y="57"/>
                  </a:cubicBezTo>
                  <a:cubicBezTo>
                    <a:pt x="581" y="57"/>
                    <a:pt x="584" y="54"/>
                    <a:pt x="584" y="48"/>
                  </a:cubicBezTo>
                  <a:cubicBezTo>
                    <a:pt x="584" y="36"/>
                    <a:pt x="596" y="36"/>
                    <a:pt x="584" y="36"/>
                  </a:cubicBezTo>
                  <a:lnTo>
                    <a:pt x="560" y="36"/>
                  </a:lnTo>
                  <a:cubicBezTo>
                    <a:pt x="560" y="36"/>
                    <a:pt x="560" y="24"/>
                    <a:pt x="548" y="24"/>
                  </a:cubicBezTo>
                  <a:cubicBezTo>
                    <a:pt x="536" y="24"/>
                    <a:pt x="536" y="36"/>
                    <a:pt x="548" y="36"/>
                  </a:cubicBezTo>
                  <a:lnTo>
                    <a:pt x="524" y="36"/>
                  </a:lnTo>
                  <a:cubicBezTo>
                    <a:pt x="512" y="36"/>
                    <a:pt x="536" y="24"/>
                    <a:pt x="524" y="24"/>
                  </a:cubicBezTo>
                  <a:lnTo>
                    <a:pt x="524" y="24"/>
                  </a:lnTo>
                  <a:cubicBezTo>
                    <a:pt x="524" y="24"/>
                    <a:pt x="500" y="24"/>
                    <a:pt x="512" y="36"/>
                  </a:cubicBezTo>
                  <a:cubicBezTo>
                    <a:pt x="512" y="42"/>
                    <a:pt x="512" y="42"/>
                    <a:pt x="512" y="42"/>
                  </a:cubicBezTo>
                  <a:cubicBezTo>
                    <a:pt x="512" y="42"/>
                    <a:pt x="512" y="42"/>
                    <a:pt x="512" y="48"/>
                  </a:cubicBezTo>
                  <a:lnTo>
                    <a:pt x="500" y="48"/>
                  </a:lnTo>
                  <a:cubicBezTo>
                    <a:pt x="500" y="48"/>
                    <a:pt x="500" y="12"/>
                    <a:pt x="500" y="12"/>
                  </a:cubicBezTo>
                  <a:lnTo>
                    <a:pt x="489" y="12"/>
                  </a:lnTo>
                  <a:lnTo>
                    <a:pt x="489" y="24"/>
                  </a:lnTo>
                  <a:cubicBezTo>
                    <a:pt x="489" y="26"/>
                    <a:pt x="489" y="27"/>
                    <a:pt x="488" y="27"/>
                  </a:cubicBezTo>
                  <a:cubicBezTo>
                    <a:pt x="488" y="27"/>
                    <a:pt x="486" y="12"/>
                    <a:pt x="477" y="12"/>
                  </a:cubicBezTo>
                  <a:cubicBezTo>
                    <a:pt x="465" y="24"/>
                    <a:pt x="465" y="24"/>
                    <a:pt x="465" y="36"/>
                  </a:cubicBezTo>
                  <a:cubicBezTo>
                    <a:pt x="465" y="24"/>
                    <a:pt x="465" y="24"/>
                    <a:pt x="465" y="12"/>
                  </a:cubicBezTo>
                  <a:cubicBezTo>
                    <a:pt x="465" y="12"/>
                    <a:pt x="453" y="0"/>
                    <a:pt x="453" y="0"/>
                  </a:cubicBezTo>
                  <a:close/>
                  <a:moveTo>
                    <a:pt x="186" y="294"/>
                  </a:moveTo>
                  <a:cubicBezTo>
                    <a:pt x="184" y="294"/>
                    <a:pt x="186" y="300"/>
                    <a:pt x="184" y="301"/>
                  </a:cubicBezTo>
                  <a:lnTo>
                    <a:pt x="184" y="301"/>
                  </a:lnTo>
                  <a:cubicBezTo>
                    <a:pt x="183" y="301"/>
                    <a:pt x="182" y="300"/>
                    <a:pt x="181" y="300"/>
                  </a:cubicBezTo>
                  <a:lnTo>
                    <a:pt x="181" y="300"/>
                  </a:lnTo>
                  <a:cubicBezTo>
                    <a:pt x="182" y="301"/>
                    <a:pt x="183" y="301"/>
                    <a:pt x="184" y="301"/>
                  </a:cubicBezTo>
                  <a:cubicBezTo>
                    <a:pt x="184" y="301"/>
                    <a:pt x="184" y="301"/>
                    <a:pt x="184" y="301"/>
                  </a:cubicBezTo>
                  <a:lnTo>
                    <a:pt x="184" y="301"/>
                  </a:lnTo>
                  <a:cubicBezTo>
                    <a:pt x="187" y="302"/>
                    <a:pt x="190" y="303"/>
                    <a:pt x="191" y="303"/>
                  </a:cubicBezTo>
                  <a:cubicBezTo>
                    <a:pt x="194" y="303"/>
                    <a:pt x="194" y="301"/>
                    <a:pt x="191" y="298"/>
                  </a:cubicBezTo>
                  <a:cubicBezTo>
                    <a:pt x="188" y="295"/>
                    <a:pt x="187" y="294"/>
                    <a:pt x="186" y="294"/>
                  </a:cubicBezTo>
                  <a:close/>
                  <a:moveTo>
                    <a:pt x="1041" y="349"/>
                  </a:moveTo>
                  <a:cubicBezTo>
                    <a:pt x="1039" y="352"/>
                    <a:pt x="1036" y="357"/>
                    <a:pt x="1036" y="357"/>
                  </a:cubicBezTo>
                  <a:cubicBezTo>
                    <a:pt x="1036" y="357"/>
                    <a:pt x="1041" y="353"/>
                    <a:pt x="1041" y="349"/>
                  </a:cubicBezTo>
                  <a:close/>
                  <a:moveTo>
                    <a:pt x="989" y="274"/>
                  </a:moveTo>
                  <a:cubicBezTo>
                    <a:pt x="1001" y="274"/>
                    <a:pt x="989" y="286"/>
                    <a:pt x="989" y="298"/>
                  </a:cubicBezTo>
                  <a:cubicBezTo>
                    <a:pt x="1001" y="298"/>
                    <a:pt x="1012" y="286"/>
                    <a:pt x="1012" y="286"/>
                  </a:cubicBezTo>
                  <a:cubicBezTo>
                    <a:pt x="1012" y="290"/>
                    <a:pt x="1012" y="298"/>
                    <a:pt x="1012" y="298"/>
                  </a:cubicBezTo>
                  <a:cubicBezTo>
                    <a:pt x="1012" y="310"/>
                    <a:pt x="1001" y="310"/>
                    <a:pt x="1001" y="322"/>
                  </a:cubicBezTo>
                  <a:cubicBezTo>
                    <a:pt x="1012" y="322"/>
                    <a:pt x="1024" y="334"/>
                    <a:pt x="1036" y="345"/>
                  </a:cubicBezTo>
                  <a:cubicBezTo>
                    <a:pt x="1041" y="345"/>
                    <a:pt x="1042" y="347"/>
                    <a:pt x="1041" y="349"/>
                  </a:cubicBezTo>
                  <a:lnTo>
                    <a:pt x="1041" y="349"/>
                  </a:lnTo>
                  <a:cubicBezTo>
                    <a:pt x="1043" y="348"/>
                    <a:pt x="1044" y="347"/>
                    <a:pt x="1045" y="347"/>
                  </a:cubicBezTo>
                  <a:cubicBezTo>
                    <a:pt x="1047" y="347"/>
                    <a:pt x="1048" y="349"/>
                    <a:pt x="1048" y="357"/>
                  </a:cubicBezTo>
                  <a:cubicBezTo>
                    <a:pt x="1048" y="357"/>
                    <a:pt x="1084" y="369"/>
                    <a:pt x="1072" y="369"/>
                  </a:cubicBezTo>
                  <a:lnTo>
                    <a:pt x="1096" y="369"/>
                  </a:lnTo>
                  <a:cubicBezTo>
                    <a:pt x="1096" y="369"/>
                    <a:pt x="1084" y="369"/>
                    <a:pt x="1084" y="357"/>
                  </a:cubicBezTo>
                  <a:cubicBezTo>
                    <a:pt x="1084" y="345"/>
                    <a:pt x="1084" y="345"/>
                    <a:pt x="1084" y="345"/>
                  </a:cubicBezTo>
                  <a:lnTo>
                    <a:pt x="1072" y="345"/>
                  </a:lnTo>
                  <a:cubicBezTo>
                    <a:pt x="1084" y="345"/>
                    <a:pt x="1084" y="334"/>
                    <a:pt x="1072" y="334"/>
                  </a:cubicBezTo>
                  <a:cubicBezTo>
                    <a:pt x="1072" y="334"/>
                    <a:pt x="1060" y="310"/>
                    <a:pt x="1060" y="310"/>
                  </a:cubicBezTo>
                  <a:cubicBezTo>
                    <a:pt x="1048" y="322"/>
                    <a:pt x="1048" y="322"/>
                    <a:pt x="1048" y="322"/>
                  </a:cubicBezTo>
                  <a:cubicBezTo>
                    <a:pt x="1048" y="322"/>
                    <a:pt x="1048" y="310"/>
                    <a:pt x="1048" y="310"/>
                  </a:cubicBezTo>
                  <a:cubicBezTo>
                    <a:pt x="1048" y="298"/>
                    <a:pt x="1036" y="286"/>
                    <a:pt x="1024" y="274"/>
                  </a:cubicBezTo>
                  <a:close/>
                  <a:moveTo>
                    <a:pt x="1105" y="376"/>
                  </a:moveTo>
                  <a:cubicBezTo>
                    <a:pt x="1101" y="376"/>
                    <a:pt x="1096" y="381"/>
                    <a:pt x="1096" y="381"/>
                  </a:cubicBezTo>
                  <a:cubicBezTo>
                    <a:pt x="1096" y="384"/>
                    <a:pt x="1096" y="387"/>
                    <a:pt x="1096" y="393"/>
                  </a:cubicBezTo>
                  <a:lnTo>
                    <a:pt x="1096" y="405"/>
                  </a:lnTo>
                  <a:cubicBezTo>
                    <a:pt x="1096" y="408"/>
                    <a:pt x="1097" y="408"/>
                    <a:pt x="1099" y="408"/>
                  </a:cubicBezTo>
                  <a:cubicBezTo>
                    <a:pt x="1101" y="408"/>
                    <a:pt x="1104" y="407"/>
                    <a:pt x="1108" y="405"/>
                  </a:cubicBezTo>
                  <a:lnTo>
                    <a:pt x="1108" y="405"/>
                  </a:lnTo>
                  <a:cubicBezTo>
                    <a:pt x="1108" y="409"/>
                    <a:pt x="1109" y="410"/>
                    <a:pt x="1111" y="410"/>
                  </a:cubicBezTo>
                  <a:cubicBezTo>
                    <a:pt x="1113" y="410"/>
                    <a:pt x="1116" y="409"/>
                    <a:pt x="1119" y="408"/>
                  </a:cubicBezTo>
                  <a:lnTo>
                    <a:pt x="1119" y="408"/>
                  </a:lnTo>
                  <a:cubicBezTo>
                    <a:pt x="1115" y="417"/>
                    <a:pt x="1096" y="417"/>
                    <a:pt x="1096" y="417"/>
                  </a:cubicBezTo>
                  <a:lnTo>
                    <a:pt x="1120" y="417"/>
                  </a:lnTo>
                  <a:cubicBezTo>
                    <a:pt x="1132" y="417"/>
                    <a:pt x="1132" y="417"/>
                    <a:pt x="1143" y="405"/>
                  </a:cubicBezTo>
                  <a:lnTo>
                    <a:pt x="1132" y="405"/>
                  </a:lnTo>
                  <a:cubicBezTo>
                    <a:pt x="1127" y="405"/>
                    <a:pt x="1123" y="407"/>
                    <a:pt x="1119" y="408"/>
                  </a:cubicBezTo>
                  <a:lnTo>
                    <a:pt x="1119" y="408"/>
                  </a:lnTo>
                  <a:cubicBezTo>
                    <a:pt x="1119" y="407"/>
                    <a:pt x="1120" y="406"/>
                    <a:pt x="1120" y="405"/>
                  </a:cubicBezTo>
                  <a:cubicBezTo>
                    <a:pt x="1120" y="402"/>
                    <a:pt x="1119" y="402"/>
                    <a:pt x="1117" y="402"/>
                  </a:cubicBezTo>
                  <a:cubicBezTo>
                    <a:pt x="1115" y="402"/>
                    <a:pt x="1111" y="403"/>
                    <a:pt x="1108" y="405"/>
                  </a:cubicBezTo>
                  <a:lnTo>
                    <a:pt x="1108" y="405"/>
                  </a:lnTo>
                  <a:cubicBezTo>
                    <a:pt x="1108" y="405"/>
                    <a:pt x="1120" y="393"/>
                    <a:pt x="1120" y="393"/>
                  </a:cubicBezTo>
                  <a:lnTo>
                    <a:pt x="1108" y="393"/>
                  </a:lnTo>
                  <a:cubicBezTo>
                    <a:pt x="1108" y="393"/>
                    <a:pt x="1108" y="393"/>
                    <a:pt x="1108" y="381"/>
                  </a:cubicBezTo>
                  <a:cubicBezTo>
                    <a:pt x="1108" y="377"/>
                    <a:pt x="1106" y="376"/>
                    <a:pt x="1105" y="376"/>
                  </a:cubicBezTo>
                  <a:close/>
                  <a:moveTo>
                    <a:pt x="1132" y="417"/>
                  </a:moveTo>
                  <a:cubicBezTo>
                    <a:pt x="1132" y="423"/>
                    <a:pt x="1132" y="423"/>
                    <a:pt x="1132" y="423"/>
                  </a:cubicBezTo>
                  <a:cubicBezTo>
                    <a:pt x="1132" y="423"/>
                    <a:pt x="1132" y="423"/>
                    <a:pt x="1132" y="429"/>
                  </a:cubicBezTo>
                  <a:cubicBezTo>
                    <a:pt x="1132" y="441"/>
                    <a:pt x="1108" y="441"/>
                    <a:pt x="1108" y="441"/>
                  </a:cubicBezTo>
                  <a:lnTo>
                    <a:pt x="1138" y="441"/>
                  </a:lnTo>
                  <a:cubicBezTo>
                    <a:pt x="1139" y="435"/>
                    <a:pt x="1143" y="424"/>
                    <a:pt x="1143" y="417"/>
                  </a:cubicBezTo>
                  <a:close/>
                  <a:moveTo>
                    <a:pt x="1138" y="441"/>
                  </a:moveTo>
                  <a:cubicBezTo>
                    <a:pt x="1138" y="443"/>
                    <a:pt x="1138" y="444"/>
                    <a:pt x="1139" y="444"/>
                  </a:cubicBezTo>
                  <a:cubicBezTo>
                    <a:pt x="1140" y="444"/>
                    <a:pt x="1141" y="443"/>
                    <a:pt x="1143" y="441"/>
                  </a:cubicBezTo>
                  <a:close/>
                  <a:moveTo>
                    <a:pt x="1199" y="483"/>
                  </a:moveTo>
                  <a:cubicBezTo>
                    <a:pt x="1198" y="483"/>
                    <a:pt x="1195" y="484"/>
                    <a:pt x="1191" y="488"/>
                  </a:cubicBezTo>
                  <a:cubicBezTo>
                    <a:pt x="1199" y="488"/>
                    <a:pt x="1202" y="483"/>
                    <a:pt x="1199" y="483"/>
                  </a:cubicBezTo>
                  <a:close/>
                  <a:moveTo>
                    <a:pt x="1160" y="432"/>
                  </a:moveTo>
                  <a:cubicBezTo>
                    <a:pt x="1155" y="432"/>
                    <a:pt x="1149" y="435"/>
                    <a:pt x="1143" y="441"/>
                  </a:cubicBezTo>
                  <a:lnTo>
                    <a:pt x="1143" y="453"/>
                  </a:lnTo>
                  <a:cubicBezTo>
                    <a:pt x="1143" y="459"/>
                    <a:pt x="1146" y="462"/>
                    <a:pt x="1149" y="462"/>
                  </a:cubicBezTo>
                  <a:cubicBezTo>
                    <a:pt x="1150" y="462"/>
                    <a:pt x="1151" y="461"/>
                    <a:pt x="1152" y="461"/>
                  </a:cubicBezTo>
                  <a:lnTo>
                    <a:pt x="1152" y="461"/>
                  </a:lnTo>
                  <a:cubicBezTo>
                    <a:pt x="1152" y="473"/>
                    <a:pt x="1167" y="488"/>
                    <a:pt x="1167" y="488"/>
                  </a:cubicBezTo>
                  <a:cubicBezTo>
                    <a:pt x="1171" y="492"/>
                    <a:pt x="1174" y="494"/>
                    <a:pt x="1176" y="494"/>
                  </a:cubicBezTo>
                  <a:cubicBezTo>
                    <a:pt x="1180" y="494"/>
                    <a:pt x="1183" y="488"/>
                    <a:pt x="1191" y="488"/>
                  </a:cubicBezTo>
                  <a:lnTo>
                    <a:pt x="1191" y="488"/>
                  </a:lnTo>
                  <a:cubicBezTo>
                    <a:pt x="1179" y="500"/>
                    <a:pt x="1179" y="512"/>
                    <a:pt x="1191" y="524"/>
                  </a:cubicBezTo>
                  <a:cubicBezTo>
                    <a:pt x="1191" y="524"/>
                    <a:pt x="1191" y="536"/>
                    <a:pt x="1203" y="536"/>
                  </a:cubicBezTo>
                  <a:cubicBezTo>
                    <a:pt x="1207" y="532"/>
                    <a:pt x="1210" y="531"/>
                    <a:pt x="1212" y="531"/>
                  </a:cubicBezTo>
                  <a:cubicBezTo>
                    <a:pt x="1216" y="531"/>
                    <a:pt x="1219" y="536"/>
                    <a:pt x="1227" y="536"/>
                  </a:cubicBezTo>
                  <a:lnTo>
                    <a:pt x="1215" y="536"/>
                  </a:lnTo>
                  <a:lnTo>
                    <a:pt x="1227" y="548"/>
                  </a:lnTo>
                  <a:cubicBezTo>
                    <a:pt x="1227" y="548"/>
                    <a:pt x="1251" y="524"/>
                    <a:pt x="1227" y="524"/>
                  </a:cubicBezTo>
                  <a:lnTo>
                    <a:pt x="1203" y="524"/>
                  </a:lnTo>
                  <a:cubicBezTo>
                    <a:pt x="1203" y="512"/>
                    <a:pt x="1215" y="500"/>
                    <a:pt x="1203" y="500"/>
                  </a:cubicBezTo>
                  <a:cubicBezTo>
                    <a:pt x="1199" y="496"/>
                    <a:pt x="1198" y="495"/>
                    <a:pt x="1197" y="495"/>
                  </a:cubicBezTo>
                  <a:lnTo>
                    <a:pt x="1197" y="495"/>
                  </a:lnTo>
                  <a:cubicBezTo>
                    <a:pt x="1196" y="495"/>
                    <a:pt x="1199" y="500"/>
                    <a:pt x="1191" y="500"/>
                  </a:cubicBezTo>
                  <a:cubicBezTo>
                    <a:pt x="1191" y="500"/>
                    <a:pt x="1191" y="488"/>
                    <a:pt x="1191" y="488"/>
                  </a:cubicBezTo>
                  <a:cubicBezTo>
                    <a:pt x="1179" y="488"/>
                    <a:pt x="1191" y="465"/>
                    <a:pt x="1191" y="465"/>
                  </a:cubicBezTo>
                  <a:lnTo>
                    <a:pt x="1191" y="465"/>
                  </a:lnTo>
                  <a:cubicBezTo>
                    <a:pt x="1191" y="465"/>
                    <a:pt x="1180" y="475"/>
                    <a:pt x="1173" y="475"/>
                  </a:cubicBezTo>
                  <a:cubicBezTo>
                    <a:pt x="1170" y="475"/>
                    <a:pt x="1167" y="472"/>
                    <a:pt x="1167" y="465"/>
                  </a:cubicBezTo>
                  <a:cubicBezTo>
                    <a:pt x="1172" y="456"/>
                    <a:pt x="1173" y="453"/>
                    <a:pt x="1172" y="453"/>
                  </a:cubicBezTo>
                  <a:lnTo>
                    <a:pt x="1172" y="453"/>
                  </a:lnTo>
                  <a:cubicBezTo>
                    <a:pt x="1172" y="453"/>
                    <a:pt x="1170" y="456"/>
                    <a:pt x="1169" y="456"/>
                  </a:cubicBezTo>
                  <a:cubicBezTo>
                    <a:pt x="1168" y="456"/>
                    <a:pt x="1167" y="455"/>
                    <a:pt x="1167" y="453"/>
                  </a:cubicBezTo>
                  <a:lnTo>
                    <a:pt x="1167" y="441"/>
                  </a:lnTo>
                  <a:cubicBezTo>
                    <a:pt x="1167" y="435"/>
                    <a:pt x="1164" y="432"/>
                    <a:pt x="1160" y="432"/>
                  </a:cubicBezTo>
                  <a:close/>
                  <a:moveTo>
                    <a:pt x="1227" y="548"/>
                  </a:moveTo>
                  <a:cubicBezTo>
                    <a:pt x="1227" y="551"/>
                    <a:pt x="1227" y="553"/>
                    <a:pt x="1227" y="555"/>
                  </a:cubicBezTo>
                  <a:lnTo>
                    <a:pt x="1227" y="555"/>
                  </a:lnTo>
                  <a:cubicBezTo>
                    <a:pt x="1227" y="554"/>
                    <a:pt x="1227" y="554"/>
                    <a:pt x="1227" y="554"/>
                  </a:cubicBezTo>
                  <a:cubicBezTo>
                    <a:pt x="1228" y="554"/>
                    <a:pt x="1230" y="558"/>
                    <a:pt x="1236" y="560"/>
                  </a:cubicBezTo>
                  <a:lnTo>
                    <a:pt x="1236" y="560"/>
                  </a:lnTo>
                  <a:cubicBezTo>
                    <a:pt x="1230" y="559"/>
                    <a:pt x="1228" y="558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227" y="556"/>
                    <a:pt x="1227" y="560"/>
                  </a:cubicBezTo>
                  <a:lnTo>
                    <a:pt x="1239" y="560"/>
                  </a:lnTo>
                  <a:cubicBezTo>
                    <a:pt x="1238" y="560"/>
                    <a:pt x="1237" y="560"/>
                    <a:pt x="1236" y="560"/>
                  </a:cubicBezTo>
                  <a:lnTo>
                    <a:pt x="1236" y="560"/>
                  </a:lnTo>
                  <a:cubicBezTo>
                    <a:pt x="1239" y="560"/>
                    <a:pt x="1244" y="560"/>
                    <a:pt x="1251" y="560"/>
                  </a:cubicBezTo>
                  <a:cubicBezTo>
                    <a:pt x="1251" y="548"/>
                    <a:pt x="1251" y="548"/>
                    <a:pt x="1239" y="548"/>
                  </a:cubicBezTo>
                  <a:close/>
                  <a:moveTo>
                    <a:pt x="1251" y="560"/>
                  </a:moveTo>
                  <a:cubicBezTo>
                    <a:pt x="1251" y="562"/>
                    <a:pt x="1251" y="564"/>
                    <a:pt x="1252" y="566"/>
                  </a:cubicBezTo>
                  <a:lnTo>
                    <a:pt x="1252" y="566"/>
                  </a:lnTo>
                  <a:cubicBezTo>
                    <a:pt x="1255" y="560"/>
                    <a:pt x="1260" y="560"/>
                    <a:pt x="1251" y="560"/>
                  </a:cubicBezTo>
                  <a:close/>
                  <a:moveTo>
                    <a:pt x="1252" y="566"/>
                  </a:moveTo>
                  <a:cubicBezTo>
                    <a:pt x="1251" y="567"/>
                    <a:pt x="1251" y="569"/>
                    <a:pt x="1251" y="572"/>
                  </a:cubicBezTo>
                  <a:lnTo>
                    <a:pt x="1262" y="572"/>
                  </a:lnTo>
                  <a:cubicBezTo>
                    <a:pt x="1262" y="572"/>
                    <a:pt x="1255" y="572"/>
                    <a:pt x="1252" y="566"/>
                  </a:cubicBezTo>
                  <a:close/>
                  <a:moveTo>
                    <a:pt x="1262" y="572"/>
                  </a:moveTo>
                  <a:cubicBezTo>
                    <a:pt x="1262" y="572"/>
                    <a:pt x="1251" y="572"/>
                    <a:pt x="1262" y="584"/>
                  </a:cubicBezTo>
                  <a:lnTo>
                    <a:pt x="1262" y="572"/>
                  </a:lnTo>
                  <a:close/>
                  <a:moveTo>
                    <a:pt x="1274" y="584"/>
                  </a:moveTo>
                  <a:cubicBezTo>
                    <a:pt x="1274" y="595"/>
                    <a:pt x="1251" y="595"/>
                    <a:pt x="1262" y="607"/>
                  </a:cubicBezTo>
                  <a:cubicBezTo>
                    <a:pt x="1262" y="613"/>
                    <a:pt x="1268" y="613"/>
                    <a:pt x="1274" y="613"/>
                  </a:cubicBezTo>
                  <a:cubicBezTo>
                    <a:pt x="1274" y="610"/>
                    <a:pt x="1274" y="607"/>
                    <a:pt x="1274" y="607"/>
                  </a:cubicBezTo>
                  <a:cubicBezTo>
                    <a:pt x="1274" y="595"/>
                    <a:pt x="1262" y="595"/>
                    <a:pt x="1274" y="595"/>
                  </a:cubicBezTo>
                  <a:cubicBezTo>
                    <a:pt x="1286" y="584"/>
                    <a:pt x="1286" y="584"/>
                    <a:pt x="1274" y="584"/>
                  </a:cubicBezTo>
                  <a:close/>
                  <a:moveTo>
                    <a:pt x="1489" y="619"/>
                  </a:moveTo>
                  <a:cubicBezTo>
                    <a:pt x="1477" y="625"/>
                    <a:pt x="1477" y="628"/>
                    <a:pt x="1480" y="628"/>
                  </a:cubicBezTo>
                  <a:cubicBezTo>
                    <a:pt x="1483" y="628"/>
                    <a:pt x="1489" y="625"/>
                    <a:pt x="1489" y="619"/>
                  </a:cubicBezTo>
                  <a:close/>
                  <a:moveTo>
                    <a:pt x="131" y="643"/>
                  </a:moveTo>
                  <a:lnTo>
                    <a:pt x="123" y="651"/>
                  </a:lnTo>
                  <a:lnTo>
                    <a:pt x="123" y="651"/>
                  </a:lnTo>
                  <a:cubicBezTo>
                    <a:pt x="128" y="649"/>
                    <a:pt x="131" y="647"/>
                    <a:pt x="131" y="643"/>
                  </a:cubicBezTo>
                  <a:close/>
                  <a:moveTo>
                    <a:pt x="96" y="345"/>
                  </a:moveTo>
                  <a:cubicBezTo>
                    <a:pt x="108" y="345"/>
                    <a:pt x="96" y="345"/>
                    <a:pt x="96" y="357"/>
                  </a:cubicBezTo>
                  <a:cubicBezTo>
                    <a:pt x="96" y="363"/>
                    <a:pt x="93" y="363"/>
                    <a:pt x="90" y="363"/>
                  </a:cubicBezTo>
                  <a:cubicBezTo>
                    <a:pt x="87" y="363"/>
                    <a:pt x="84" y="363"/>
                    <a:pt x="84" y="369"/>
                  </a:cubicBezTo>
                  <a:cubicBezTo>
                    <a:pt x="84" y="381"/>
                    <a:pt x="96" y="381"/>
                    <a:pt x="84" y="381"/>
                  </a:cubicBezTo>
                  <a:cubicBezTo>
                    <a:pt x="84" y="381"/>
                    <a:pt x="96" y="405"/>
                    <a:pt x="72" y="405"/>
                  </a:cubicBezTo>
                  <a:cubicBezTo>
                    <a:pt x="96" y="405"/>
                    <a:pt x="72" y="417"/>
                    <a:pt x="72" y="417"/>
                  </a:cubicBezTo>
                  <a:cubicBezTo>
                    <a:pt x="72" y="423"/>
                    <a:pt x="75" y="423"/>
                    <a:pt x="78" y="423"/>
                  </a:cubicBezTo>
                  <a:cubicBezTo>
                    <a:pt x="81" y="423"/>
                    <a:pt x="84" y="423"/>
                    <a:pt x="84" y="429"/>
                  </a:cubicBezTo>
                  <a:cubicBezTo>
                    <a:pt x="88" y="433"/>
                    <a:pt x="89" y="434"/>
                    <a:pt x="89" y="434"/>
                  </a:cubicBezTo>
                  <a:cubicBezTo>
                    <a:pt x="88" y="434"/>
                    <a:pt x="80" y="429"/>
                    <a:pt x="72" y="429"/>
                  </a:cubicBezTo>
                  <a:cubicBezTo>
                    <a:pt x="72" y="429"/>
                    <a:pt x="72" y="441"/>
                    <a:pt x="72" y="441"/>
                  </a:cubicBezTo>
                  <a:cubicBezTo>
                    <a:pt x="72" y="453"/>
                    <a:pt x="60" y="465"/>
                    <a:pt x="60" y="465"/>
                  </a:cubicBezTo>
                  <a:lnTo>
                    <a:pt x="60" y="476"/>
                  </a:lnTo>
                  <a:lnTo>
                    <a:pt x="60" y="488"/>
                  </a:lnTo>
                  <a:lnTo>
                    <a:pt x="72" y="488"/>
                  </a:lnTo>
                  <a:cubicBezTo>
                    <a:pt x="72" y="500"/>
                    <a:pt x="72" y="500"/>
                    <a:pt x="60" y="512"/>
                  </a:cubicBezTo>
                  <a:cubicBezTo>
                    <a:pt x="60" y="512"/>
                    <a:pt x="60" y="524"/>
                    <a:pt x="60" y="524"/>
                  </a:cubicBezTo>
                  <a:cubicBezTo>
                    <a:pt x="60" y="536"/>
                    <a:pt x="60" y="536"/>
                    <a:pt x="60" y="548"/>
                  </a:cubicBezTo>
                  <a:lnTo>
                    <a:pt x="60" y="572"/>
                  </a:lnTo>
                  <a:lnTo>
                    <a:pt x="72" y="572"/>
                  </a:lnTo>
                  <a:cubicBezTo>
                    <a:pt x="72" y="572"/>
                    <a:pt x="72" y="572"/>
                    <a:pt x="72" y="584"/>
                  </a:cubicBezTo>
                  <a:cubicBezTo>
                    <a:pt x="72" y="584"/>
                    <a:pt x="48" y="584"/>
                    <a:pt x="60" y="607"/>
                  </a:cubicBezTo>
                  <a:cubicBezTo>
                    <a:pt x="66" y="613"/>
                    <a:pt x="66" y="613"/>
                    <a:pt x="64" y="613"/>
                  </a:cubicBezTo>
                  <a:cubicBezTo>
                    <a:pt x="63" y="613"/>
                    <a:pt x="60" y="613"/>
                    <a:pt x="60" y="619"/>
                  </a:cubicBezTo>
                  <a:cubicBezTo>
                    <a:pt x="60" y="619"/>
                    <a:pt x="72" y="619"/>
                    <a:pt x="72" y="631"/>
                  </a:cubicBezTo>
                  <a:cubicBezTo>
                    <a:pt x="84" y="643"/>
                    <a:pt x="72" y="643"/>
                    <a:pt x="72" y="643"/>
                  </a:cubicBezTo>
                  <a:cubicBezTo>
                    <a:pt x="72" y="649"/>
                    <a:pt x="69" y="649"/>
                    <a:pt x="66" y="649"/>
                  </a:cubicBezTo>
                  <a:cubicBezTo>
                    <a:pt x="63" y="649"/>
                    <a:pt x="60" y="649"/>
                    <a:pt x="60" y="655"/>
                  </a:cubicBezTo>
                  <a:cubicBezTo>
                    <a:pt x="64" y="659"/>
                    <a:pt x="69" y="660"/>
                    <a:pt x="74" y="660"/>
                  </a:cubicBezTo>
                  <a:cubicBezTo>
                    <a:pt x="85" y="660"/>
                    <a:pt x="96" y="655"/>
                    <a:pt x="96" y="655"/>
                  </a:cubicBezTo>
                  <a:cubicBezTo>
                    <a:pt x="96" y="655"/>
                    <a:pt x="109" y="655"/>
                    <a:pt x="119" y="652"/>
                  </a:cubicBezTo>
                  <a:lnTo>
                    <a:pt x="119" y="652"/>
                  </a:lnTo>
                  <a:cubicBezTo>
                    <a:pt x="119" y="653"/>
                    <a:pt x="119" y="654"/>
                    <a:pt x="119" y="655"/>
                  </a:cubicBezTo>
                  <a:lnTo>
                    <a:pt x="123" y="651"/>
                  </a:lnTo>
                  <a:lnTo>
                    <a:pt x="123" y="651"/>
                  </a:lnTo>
                  <a:cubicBezTo>
                    <a:pt x="122" y="651"/>
                    <a:pt x="121" y="652"/>
                    <a:pt x="119" y="652"/>
                  </a:cubicBezTo>
                  <a:lnTo>
                    <a:pt x="119" y="652"/>
                  </a:lnTo>
                  <a:cubicBezTo>
                    <a:pt x="119" y="643"/>
                    <a:pt x="119" y="642"/>
                    <a:pt x="119" y="631"/>
                  </a:cubicBezTo>
                  <a:cubicBezTo>
                    <a:pt x="119" y="631"/>
                    <a:pt x="119" y="619"/>
                    <a:pt x="108" y="619"/>
                  </a:cubicBezTo>
                  <a:cubicBezTo>
                    <a:pt x="96" y="619"/>
                    <a:pt x="108" y="607"/>
                    <a:pt x="96" y="607"/>
                  </a:cubicBezTo>
                  <a:cubicBezTo>
                    <a:pt x="108" y="607"/>
                    <a:pt x="108" y="595"/>
                    <a:pt x="108" y="584"/>
                  </a:cubicBezTo>
                  <a:cubicBezTo>
                    <a:pt x="108" y="584"/>
                    <a:pt x="131" y="584"/>
                    <a:pt x="131" y="572"/>
                  </a:cubicBezTo>
                  <a:lnTo>
                    <a:pt x="108" y="572"/>
                  </a:lnTo>
                  <a:cubicBezTo>
                    <a:pt x="108" y="572"/>
                    <a:pt x="119" y="572"/>
                    <a:pt x="108" y="560"/>
                  </a:cubicBezTo>
                  <a:cubicBezTo>
                    <a:pt x="108" y="548"/>
                    <a:pt x="108" y="548"/>
                    <a:pt x="96" y="548"/>
                  </a:cubicBezTo>
                  <a:cubicBezTo>
                    <a:pt x="96" y="548"/>
                    <a:pt x="96" y="536"/>
                    <a:pt x="96" y="536"/>
                  </a:cubicBezTo>
                  <a:cubicBezTo>
                    <a:pt x="96" y="536"/>
                    <a:pt x="108" y="524"/>
                    <a:pt x="96" y="524"/>
                  </a:cubicBezTo>
                  <a:cubicBezTo>
                    <a:pt x="96" y="512"/>
                    <a:pt x="96" y="512"/>
                    <a:pt x="96" y="500"/>
                  </a:cubicBezTo>
                  <a:lnTo>
                    <a:pt x="108" y="500"/>
                  </a:lnTo>
                  <a:cubicBezTo>
                    <a:pt x="108" y="500"/>
                    <a:pt x="96" y="500"/>
                    <a:pt x="96" y="488"/>
                  </a:cubicBezTo>
                  <a:lnTo>
                    <a:pt x="108" y="488"/>
                  </a:lnTo>
                  <a:cubicBezTo>
                    <a:pt x="108" y="488"/>
                    <a:pt x="108" y="476"/>
                    <a:pt x="108" y="476"/>
                  </a:cubicBezTo>
                  <a:cubicBezTo>
                    <a:pt x="108" y="465"/>
                    <a:pt x="131" y="441"/>
                    <a:pt x="131" y="429"/>
                  </a:cubicBezTo>
                  <a:cubicBezTo>
                    <a:pt x="131" y="423"/>
                    <a:pt x="131" y="423"/>
                    <a:pt x="130" y="423"/>
                  </a:cubicBezTo>
                  <a:cubicBezTo>
                    <a:pt x="128" y="423"/>
                    <a:pt x="125" y="423"/>
                    <a:pt x="119" y="417"/>
                  </a:cubicBezTo>
                  <a:cubicBezTo>
                    <a:pt x="116" y="413"/>
                    <a:pt x="114" y="412"/>
                    <a:pt x="115" y="412"/>
                  </a:cubicBezTo>
                  <a:lnTo>
                    <a:pt x="115" y="412"/>
                  </a:lnTo>
                  <a:cubicBezTo>
                    <a:pt x="116" y="412"/>
                    <a:pt x="123" y="417"/>
                    <a:pt x="131" y="417"/>
                  </a:cubicBezTo>
                  <a:cubicBezTo>
                    <a:pt x="131" y="417"/>
                    <a:pt x="131" y="405"/>
                    <a:pt x="131" y="405"/>
                  </a:cubicBezTo>
                  <a:lnTo>
                    <a:pt x="108" y="381"/>
                  </a:lnTo>
                  <a:lnTo>
                    <a:pt x="119" y="381"/>
                  </a:lnTo>
                  <a:cubicBezTo>
                    <a:pt x="119" y="369"/>
                    <a:pt x="119" y="357"/>
                    <a:pt x="131" y="357"/>
                  </a:cubicBezTo>
                  <a:cubicBezTo>
                    <a:pt x="134" y="360"/>
                    <a:pt x="135" y="361"/>
                    <a:pt x="136" y="361"/>
                  </a:cubicBezTo>
                  <a:cubicBezTo>
                    <a:pt x="139" y="361"/>
                    <a:pt x="131" y="345"/>
                    <a:pt x="131" y="345"/>
                  </a:cubicBezTo>
                  <a:lnTo>
                    <a:pt x="131" y="345"/>
                  </a:lnTo>
                  <a:cubicBezTo>
                    <a:pt x="131" y="345"/>
                    <a:pt x="147" y="351"/>
                    <a:pt x="154" y="351"/>
                  </a:cubicBezTo>
                  <a:cubicBezTo>
                    <a:pt x="158" y="351"/>
                    <a:pt x="159" y="349"/>
                    <a:pt x="155" y="345"/>
                  </a:cubicBezTo>
                  <a:close/>
                  <a:moveTo>
                    <a:pt x="119" y="703"/>
                  </a:moveTo>
                  <a:cubicBezTo>
                    <a:pt x="119" y="707"/>
                    <a:pt x="121" y="708"/>
                    <a:pt x="123" y="708"/>
                  </a:cubicBezTo>
                  <a:cubicBezTo>
                    <a:pt x="126" y="708"/>
                    <a:pt x="131" y="703"/>
                    <a:pt x="131" y="703"/>
                  </a:cubicBezTo>
                  <a:close/>
                  <a:moveTo>
                    <a:pt x="1274" y="613"/>
                  </a:moveTo>
                  <a:cubicBezTo>
                    <a:pt x="1274" y="616"/>
                    <a:pt x="1274" y="619"/>
                    <a:pt x="1274" y="619"/>
                  </a:cubicBezTo>
                  <a:cubicBezTo>
                    <a:pt x="1274" y="619"/>
                    <a:pt x="1274" y="631"/>
                    <a:pt x="1274" y="631"/>
                  </a:cubicBezTo>
                  <a:lnTo>
                    <a:pt x="1274" y="655"/>
                  </a:lnTo>
                  <a:cubicBezTo>
                    <a:pt x="1274" y="667"/>
                    <a:pt x="1274" y="667"/>
                    <a:pt x="1274" y="679"/>
                  </a:cubicBezTo>
                  <a:cubicBezTo>
                    <a:pt x="1274" y="679"/>
                    <a:pt x="1286" y="703"/>
                    <a:pt x="1274" y="703"/>
                  </a:cubicBezTo>
                  <a:lnTo>
                    <a:pt x="1310" y="703"/>
                  </a:lnTo>
                  <a:lnTo>
                    <a:pt x="1298" y="715"/>
                  </a:lnTo>
                  <a:cubicBezTo>
                    <a:pt x="1286" y="715"/>
                    <a:pt x="1286" y="715"/>
                    <a:pt x="1298" y="726"/>
                  </a:cubicBezTo>
                  <a:cubicBezTo>
                    <a:pt x="1298" y="730"/>
                    <a:pt x="1301" y="732"/>
                    <a:pt x="1304" y="732"/>
                  </a:cubicBezTo>
                  <a:cubicBezTo>
                    <a:pt x="1311" y="732"/>
                    <a:pt x="1322" y="726"/>
                    <a:pt x="1322" y="726"/>
                  </a:cubicBezTo>
                  <a:cubicBezTo>
                    <a:pt x="1334" y="726"/>
                    <a:pt x="1310" y="726"/>
                    <a:pt x="1310" y="738"/>
                  </a:cubicBezTo>
                  <a:cubicBezTo>
                    <a:pt x="1310" y="750"/>
                    <a:pt x="1322" y="750"/>
                    <a:pt x="1334" y="762"/>
                  </a:cubicBezTo>
                  <a:cubicBezTo>
                    <a:pt x="1334" y="774"/>
                    <a:pt x="1346" y="774"/>
                    <a:pt x="1334" y="774"/>
                  </a:cubicBezTo>
                  <a:cubicBezTo>
                    <a:pt x="1326" y="774"/>
                    <a:pt x="1323" y="769"/>
                    <a:pt x="1322" y="769"/>
                  </a:cubicBezTo>
                  <a:cubicBezTo>
                    <a:pt x="1322" y="769"/>
                    <a:pt x="1322" y="770"/>
                    <a:pt x="1322" y="774"/>
                  </a:cubicBezTo>
                  <a:cubicBezTo>
                    <a:pt x="1322" y="786"/>
                    <a:pt x="1322" y="786"/>
                    <a:pt x="1334" y="786"/>
                  </a:cubicBezTo>
                  <a:cubicBezTo>
                    <a:pt x="1334" y="782"/>
                    <a:pt x="1334" y="781"/>
                    <a:pt x="1334" y="781"/>
                  </a:cubicBezTo>
                  <a:cubicBezTo>
                    <a:pt x="1335" y="781"/>
                    <a:pt x="1338" y="786"/>
                    <a:pt x="1346" y="786"/>
                  </a:cubicBezTo>
                  <a:cubicBezTo>
                    <a:pt x="1358" y="774"/>
                    <a:pt x="1346" y="774"/>
                    <a:pt x="1346" y="762"/>
                  </a:cubicBezTo>
                  <a:lnTo>
                    <a:pt x="1346" y="750"/>
                  </a:lnTo>
                  <a:cubicBezTo>
                    <a:pt x="1346" y="744"/>
                    <a:pt x="1343" y="744"/>
                    <a:pt x="1341" y="744"/>
                  </a:cubicBezTo>
                  <a:cubicBezTo>
                    <a:pt x="1340" y="744"/>
                    <a:pt x="1340" y="744"/>
                    <a:pt x="1346" y="738"/>
                  </a:cubicBezTo>
                  <a:cubicBezTo>
                    <a:pt x="1358" y="726"/>
                    <a:pt x="1358" y="726"/>
                    <a:pt x="1346" y="726"/>
                  </a:cubicBezTo>
                  <a:lnTo>
                    <a:pt x="1334" y="726"/>
                  </a:lnTo>
                  <a:cubicBezTo>
                    <a:pt x="1334" y="726"/>
                    <a:pt x="1334" y="726"/>
                    <a:pt x="1334" y="715"/>
                  </a:cubicBezTo>
                  <a:cubicBezTo>
                    <a:pt x="1346" y="703"/>
                    <a:pt x="1334" y="703"/>
                    <a:pt x="1334" y="703"/>
                  </a:cubicBezTo>
                  <a:cubicBezTo>
                    <a:pt x="1334" y="703"/>
                    <a:pt x="1329" y="708"/>
                    <a:pt x="1325" y="708"/>
                  </a:cubicBezTo>
                  <a:cubicBezTo>
                    <a:pt x="1323" y="708"/>
                    <a:pt x="1322" y="707"/>
                    <a:pt x="1322" y="703"/>
                  </a:cubicBezTo>
                  <a:cubicBezTo>
                    <a:pt x="1322" y="697"/>
                    <a:pt x="1325" y="697"/>
                    <a:pt x="1328" y="697"/>
                  </a:cubicBezTo>
                  <a:cubicBezTo>
                    <a:pt x="1331" y="697"/>
                    <a:pt x="1334" y="697"/>
                    <a:pt x="1334" y="691"/>
                  </a:cubicBezTo>
                  <a:lnTo>
                    <a:pt x="1322" y="691"/>
                  </a:lnTo>
                  <a:cubicBezTo>
                    <a:pt x="1322" y="679"/>
                    <a:pt x="1322" y="679"/>
                    <a:pt x="1322" y="667"/>
                  </a:cubicBezTo>
                  <a:cubicBezTo>
                    <a:pt x="1322" y="667"/>
                    <a:pt x="1298" y="679"/>
                    <a:pt x="1298" y="679"/>
                  </a:cubicBezTo>
                  <a:cubicBezTo>
                    <a:pt x="1298" y="673"/>
                    <a:pt x="1298" y="673"/>
                    <a:pt x="1298" y="673"/>
                  </a:cubicBezTo>
                  <a:cubicBezTo>
                    <a:pt x="1298" y="673"/>
                    <a:pt x="1298" y="673"/>
                    <a:pt x="1298" y="667"/>
                  </a:cubicBezTo>
                  <a:cubicBezTo>
                    <a:pt x="1298" y="667"/>
                    <a:pt x="1298" y="655"/>
                    <a:pt x="1298" y="655"/>
                  </a:cubicBezTo>
                  <a:lnTo>
                    <a:pt x="1298" y="631"/>
                  </a:lnTo>
                  <a:lnTo>
                    <a:pt x="1286" y="631"/>
                  </a:lnTo>
                  <a:cubicBezTo>
                    <a:pt x="1286" y="631"/>
                    <a:pt x="1286" y="631"/>
                    <a:pt x="1286" y="619"/>
                  </a:cubicBezTo>
                  <a:cubicBezTo>
                    <a:pt x="1286" y="613"/>
                    <a:pt x="1280" y="613"/>
                    <a:pt x="1274" y="613"/>
                  </a:cubicBezTo>
                  <a:close/>
                  <a:moveTo>
                    <a:pt x="1346" y="786"/>
                  </a:moveTo>
                  <a:cubicBezTo>
                    <a:pt x="1342" y="786"/>
                    <a:pt x="1341" y="787"/>
                    <a:pt x="1341" y="789"/>
                  </a:cubicBezTo>
                  <a:lnTo>
                    <a:pt x="1341" y="789"/>
                  </a:lnTo>
                  <a:cubicBezTo>
                    <a:pt x="1344" y="787"/>
                    <a:pt x="1346" y="786"/>
                    <a:pt x="1346" y="786"/>
                  </a:cubicBezTo>
                  <a:close/>
                  <a:moveTo>
                    <a:pt x="1341" y="789"/>
                  </a:moveTo>
                  <a:lnTo>
                    <a:pt x="1341" y="789"/>
                  </a:lnTo>
                  <a:cubicBezTo>
                    <a:pt x="1334" y="792"/>
                    <a:pt x="1322" y="798"/>
                    <a:pt x="1322" y="798"/>
                  </a:cubicBezTo>
                  <a:lnTo>
                    <a:pt x="1346" y="798"/>
                  </a:lnTo>
                  <a:cubicBezTo>
                    <a:pt x="1346" y="798"/>
                    <a:pt x="1340" y="792"/>
                    <a:pt x="1341" y="789"/>
                  </a:cubicBezTo>
                  <a:close/>
                  <a:moveTo>
                    <a:pt x="1346" y="798"/>
                  </a:moveTo>
                  <a:lnTo>
                    <a:pt x="1346" y="798"/>
                  </a:lnTo>
                  <a:lnTo>
                    <a:pt x="1346" y="798"/>
                  </a:lnTo>
                  <a:cubicBezTo>
                    <a:pt x="1349" y="798"/>
                    <a:pt x="1354" y="798"/>
                    <a:pt x="1358" y="798"/>
                  </a:cubicBezTo>
                  <a:close/>
                  <a:moveTo>
                    <a:pt x="1346" y="798"/>
                  </a:moveTo>
                  <a:cubicBezTo>
                    <a:pt x="1339" y="799"/>
                    <a:pt x="1334" y="802"/>
                    <a:pt x="1334" y="810"/>
                  </a:cubicBezTo>
                  <a:cubicBezTo>
                    <a:pt x="1340" y="816"/>
                    <a:pt x="1343" y="822"/>
                    <a:pt x="1346" y="825"/>
                  </a:cubicBezTo>
                  <a:lnTo>
                    <a:pt x="1346" y="825"/>
                  </a:lnTo>
                  <a:cubicBezTo>
                    <a:pt x="1346" y="824"/>
                    <a:pt x="1346" y="823"/>
                    <a:pt x="1346" y="822"/>
                  </a:cubicBezTo>
                  <a:cubicBezTo>
                    <a:pt x="1346" y="816"/>
                    <a:pt x="1346" y="816"/>
                    <a:pt x="1346" y="816"/>
                  </a:cubicBezTo>
                  <a:cubicBezTo>
                    <a:pt x="1346" y="816"/>
                    <a:pt x="1346" y="816"/>
                    <a:pt x="1346" y="810"/>
                  </a:cubicBezTo>
                  <a:lnTo>
                    <a:pt x="1346" y="798"/>
                  </a:lnTo>
                  <a:close/>
                  <a:moveTo>
                    <a:pt x="1358" y="822"/>
                  </a:moveTo>
                  <a:cubicBezTo>
                    <a:pt x="1354" y="825"/>
                    <a:pt x="1352" y="827"/>
                    <a:pt x="1350" y="827"/>
                  </a:cubicBezTo>
                  <a:cubicBezTo>
                    <a:pt x="1348" y="827"/>
                    <a:pt x="1347" y="826"/>
                    <a:pt x="1346" y="825"/>
                  </a:cubicBezTo>
                  <a:lnTo>
                    <a:pt x="1346" y="825"/>
                  </a:lnTo>
                  <a:cubicBezTo>
                    <a:pt x="1346" y="828"/>
                    <a:pt x="1346" y="828"/>
                    <a:pt x="1347" y="828"/>
                  </a:cubicBezTo>
                  <a:cubicBezTo>
                    <a:pt x="1349" y="828"/>
                    <a:pt x="1352" y="828"/>
                    <a:pt x="1358" y="834"/>
                  </a:cubicBezTo>
                  <a:lnTo>
                    <a:pt x="1358" y="822"/>
                  </a:lnTo>
                  <a:close/>
                  <a:moveTo>
                    <a:pt x="181" y="840"/>
                  </a:moveTo>
                  <a:cubicBezTo>
                    <a:pt x="178" y="840"/>
                    <a:pt x="167" y="846"/>
                    <a:pt x="167" y="846"/>
                  </a:cubicBezTo>
                  <a:lnTo>
                    <a:pt x="179" y="846"/>
                  </a:lnTo>
                  <a:cubicBezTo>
                    <a:pt x="183" y="842"/>
                    <a:pt x="183" y="840"/>
                    <a:pt x="181" y="840"/>
                  </a:cubicBezTo>
                  <a:close/>
                  <a:moveTo>
                    <a:pt x="1334" y="834"/>
                  </a:moveTo>
                  <a:cubicBezTo>
                    <a:pt x="1334" y="834"/>
                    <a:pt x="1334" y="846"/>
                    <a:pt x="1334" y="846"/>
                  </a:cubicBezTo>
                  <a:cubicBezTo>
                    <a:pt x="1334" y="846"/>
                    <a:pt x="1370" y="846"/>
                    <a:pt x="1346" y="857"/>
                  </a:cubicBezTo>
                  <a:cubicBezTo>
                    <a:pt x="1334" y="863"/>
                    <a:pt x="1334" y="863"/>
                    <a:pt x="1337" y="863"/>
                  </a:cubicBezTo>
                  <a:cubicBezTo>
                    <a:pt x="1340" y="863"/>
                    <a:pt x="1346" y="863"/>
                    <a:pt x="1346" y="869"/>
                  </a:cubicBezTo>
                  <a:cubicBezTo>
                    <a:pt x="1346" y="881"/>
                    <a:pt x="1334" y="881"/>
                    <a:pt x="1346" y="881"/>
                  </a:cubicBezTo>
                  <a:cubicBezTo>
                    <a:pt x="1346" y="881"/>
                    <a:pt x="1346" y="893"/>
                    <a:pt x="1346" y="893"/>
                  </a:cubicBezTo>
                  <a:lnTo>
                    <a:pt x="1346" y="905"/>
                  </a:lnTo>
                  <a:cubicBezTo>
                    <a:pt x="1346" y="911"/>
                    <a:pt x="1349" y="911"/>
                    <a:pt x="1352" y="911"/>
                  </a:cubicBezTo>
                  <a:cubicBezTo>
                    <a:pt x="1353" y="911"/>
                    <a:pt x="1354" y="911"/>
                    <a:pt x="1354" y="911"/>
                  </a:cubicBezTo>
                  <a:lnTo>
                    <a:pt x="1354" y="911"/>
                  </a:lnTo>
                  <a:cubicBezTo>
                    <a:pt x="1354" y="910"/>
                    <a:pt x="1355" y="908"/>
                    <a:pt x="1358" y="905"/>
                  </a:cubicBezTo>
                  <a:cubicBezTo>
                    <a:pt x="1358" y="893"/>
                    <a:pt x="1370" y="893"/>
                    <a:pt x="1358" y="893"/>
                  </a:cubicBezTo>
                  <a:lnTo>
                    <a:pt x="1370" y="893"/>
                  </a:lnTo>
                  <a:cubicBezTo>
                    <a:pt x="1370" y="893"/>
                    <a:pt x="1370" y="881"/>
                    <a:pt x="1370" y="881"/>
                  </a:cubicBezTo>
                  <a:cubicBezTo>
                    <a:pt x="1370" y="881"/>
                    <a:pt x="1370" y="869"/>
                    <a:pt x="1370" y="869"/>
                  </a:cubicBezTo>
                  <a:lnTo>
                    <a:pt x="1358" y="869"/>
                  </a:lnTo>
                  <a:cubicBezTo>
                    <a:pt x="1346" y="869"/>
                    <a:pt x="1358" y="857"/>
                    <a:pt x="1358" y="846"/>
                  </a:cubicBezTo>
                  <a:cubicBezTo>
                    <a:pt x="1358" y="846"/>
                    <a:pt x="1370" y="834"/>
                    <a:pt x="1358" y="834"/>
                  </a:cubicBezTo>
                  <a:close/>
                  <a:moveTo>
                    <a:pt x="215" y="786"/>
                  </a:moveTo>
                  <a:cubicBezTo>
                    <a:pt x="215" y="798"/>
                    <a:pt x="215" y="798"/>
                    <a:pt x="215" y="798"/>
                  </a:cubicBezTo>
                  <a:cubicBezTo>
                    <a:pt x="215" y="810"/>
                    <a:pt x="215" y="810"/>
                    <a:pt x="215" y="822"/>
                  </a:cubicBezTo>
                  <a:lnTo>
                    <a:pt x="239" y="822"/>
                  </a:lnTo>
                  <a:cubicBezTo>
                    <a:pt x="239" y="822"/>
                    <a:pt x="239" y="834"/>
                    <a:pt x="239" y="834"/>
                  </a:cubicBezTo>
                  <a:cubicBezTo>
                    <a:pt x="239" y="834"/>
                    <a:pt x="227" y="834"/>
                    <a:pt x="227" y="846"/>
                  </a:cubicBezTo>
                  <a:cubicBezTo>
                    <a:pt x="227" y="846"/>
                    <a:pt x="239" y="857"/>
                    <a:pt x="239" y="857"/>
                  </a:cubicBezTo>
                  <a:lnTo>
                    <a:pt x="262" y="869"/>
                  </a:lnTo>
                  <a:lnTo>
                    <a:pt x="239" y="869"/>
                  </a:lnTo>
                  <a:cubicBezTo>
                    <a:pt x="227" y="869"/>
                    <a:pt x="250" y="893"/>
                    <a:pt x="250" y="893"/>
                  </a:cubicBezTo>
                  <a:cubicBezTo>
                    <a:pt x="262" y="893"/>
                    <a:pt x="250" y="893"/>
                    <a:pt x="250" y="905"/>
                  </a:cubicBezTo>
                  <a:lnTo>
                    <a:pt x="250" y="917"/>
                  </a:lnTo>
                  <a:lnTo>
                    <a:pt x="274" y="917"/>
                  </a:lnTo>
                  <a:cubicBezTo>
                    <a:pt x="274" y="917"/>
                    <a:pt x="250" y="917"/>
                    <a:pt x="262" y="905"/>
                  </a:cubicBezTo>
                  <a:cubicBezTo>
                    <a:pt x="274" y="893"/>
                    <a:pt x="286" y="893"/>
                    <a:pt x="274" y="893"/>
                  </a:cubicBezTo>
                  <a:cubicBezTo>
                    <a:pt x="286" y="893"/>
                    <a:pt x="274" y="893"/>
                    <a:pt x="274" y="881"/>
                  </a:cubicBezTo>
                  <a:lnTo>
                    <a:pt x="262" y="881"/>
                  </a:lnTo>
                  <a:lnTo>
                    <a:pt x="274" y="869"/>
                  </a:lnTo>
                  <a:cubicBezTo>
                    <a:pt x="274" y="857"/>
                    <a:pt x="274" y="857"/>
                    <a:pt x="274" y="857"/>
                  </a:cubicBezTo>
                  <a:lnTo>
                    <a:pt x="262" y="857"/>
                  </a:lnTo>
                  <a:cubicBezTo>
                    <a:pt x="262" y="857"/>
                    <a:pt x="250" y="846"/>
                    <a:pt x="250" y="834"/>
                  </a:cubicBezTo>
                  <a:lnTo>
                    <a:pt x="250" y="822"/>
                  </a:lnTo>
                  <a:lnTo>
                    <a:pt x="250" y="810"/>
                  </a:lnTo>
                  <a:lnTo>
                    <a:pt x="250" y="798"/>
                  </a:lnTo>
                  <a:cubicBezTo>
                    <a:pt x="250" y="798"/>
                    <a:pt x="215" y="786"/>
                    <a:pt x="215" y="786"/>
                  </a:cubicBezTo>
                  <a:close/>
                  <a:moveTo>
                    <a:pt x="1354" y="911"/>
                  </a:moveTo>
                  <a:cubicBezTo>
                    <a:pt x="1354" y="912"/>
                    <a:pt x="1355" y="913"/>
                    <a:pt x="1356" y="914"/>
                  </a:cubicBezTo>
                  <a:lnTo>
                    <a:pt x="1356" y="914"/>
                  </a:lnTo>
                  <a:cubicBezTo>
                    <a:pt x="1356" y="913"/>
                    <a:pt x="1357" y="913"/>
                    <a:pt x="1357" y="913"/>
                  </a:cubicBezTo>
                  <a:lnTo>
                    <a:pt x="1357" y="913"/>
                  </a:lnTo>
                  <a:cubicBezTo>
                    <a:pt x="1357" y="913"/>
                    <a:pt x="1357" y="914"/>
                    <a:pt x="1358" y="915"/>
                  </a:cubicBezTo>
                  <a:lnTo>
                    <a:pt x="1358" y="915"/>
                  </a:lnTo>
                  <a:cubicBezTo>
                    <a:pt x="1357" y="914"/>
                    <a:pt x="1356" y="914"/>
                    <a:pt x="1356" y="914"/>
                  </a:cubicBezTo>
                  <a:lnTo>
                    <a:pt x="1356" y="914"/>
                  </a:lnTo>
                  <a:cubicBezTo>
                    <a:pt x="1354" y="915"/>
                    <a:pt x="1353" y="917"/>
                    <a:pt x="1358" y="917"/>
                  </a:cubicBezTo>
                  <a:lnTo>
                    <a:pt x="1370" y="917"/>
                  </a:lnTo>
                  <a:cubicBezTo>
                    <a:pt x="1370" y="917"/>
                    <a:pt x="1364" y="917"/>
                    <a:pt x="1359" y="915"/>
                  </a:cubicBezTo>
                  <a:lnTo>
                    <a:pt x="1359" y="915"/>
                  </a:lnTo>
                  <a:cubicBezTo>
                    <a:pt x="1362" y="913"/>
                    <a:pt x="1362" y="912"/>
                    <a:pt x="1360" y="912"/>
                  </a:cubicBezTo>
                  <a:lnTo>
                    <a:pt x="1360" y="912"/>
                  </a:lnTo>
                  <a:cubicBezTo>
                    <a:pt x="1360" y="912"/>
                    <a:pt x="1358" y="912"/>
                    <a:pt x="1357" y="913"/>
                  </a:cubicBezTo>
                  <a:lnTo>
                    <a:pt x="1357" y="913"/>
                  </a:lnTo>
                  <a:cubicBezTo>
                    <a:pt x="1356" y="912"/>
                    <a:pt x="1355" y="911"/>
                    <a:pt x="1354" y="911"/>
                  </a:cubicBezTo>
                  <a:close/>
                  <a:moveTo>
                    <a:pt x="274" y="917"/>
                  </a:moveTo>
                  <a:cubicBezTo>
                    <a:pt x="274" y="917"/>
                    <a:pt x="262" y="929"/>
                    <a:pt x="262" y="929"/>
                  </a:cubicBezTo>
                  <a:cubicBezTo>
                    <a:pt x="262" y="941"/>
                    <a:pt x="262" y="941"/>
                    <a:pt x="274" y="941"/>
                  </a:cubicBezTo>
                  <a:cubicBezTo>
                    <a:pt x="274" y="941"/>
                    <a:pt x="274" y="953"/>
                    <a:pt x="274" y="953"/>
                  </a:cubicBezTo>
                  <a:lnTo>
                    <a:pt x="286" y="953"/>
                  </a:lnTo>
                  <a:lnTo>
                    <a:pt x="286" y="941"/>
                  </a:lnTo>
                  <a:cubicBezTo>
                    <a:pt x="286" y="941"/>
                    <a:pt x="274" y="941"/>
                    <a:pt x="286" y="929"/>
                  </a:cubicBezTo>
                  <a:cubicBezTo>
                    <a:pt x="286" y="917"/>
                    <a:pt x="286" y="917"/>
                    <a:pt x="274" y="917"/>
                  </a:cubicBezTo>
                  <a:close/>
                  <a:moveTo>
                    <a:pt x="286" y="953"/>
                  </a:moveTo>
                  <a:cubicBezTo>
                    <a:pt x="286" y="953"/>
                    <a:pt x="286" y="953"/>
                    <a:pt x="286" y="965"/>
                  </a:cubicBezTo>
                  <a:cubicBezTo>
                    <a:pt x="298" y="965"/>
                    <a:pt x="298" y="965"/>
                    <a:pt x="298" y="953"/>
                  </a:cubicBezTo>
                  <a:close/>
                  <a:moveTo>
                    <a:pt x="1367" y="971"/>
                  </a:moveTo>
                  <a:cubicBezTo>
                    <a:pt x="1363" y="971"/>
                    <a:pt x="1358" y="976"/>
                    <a:pt x="1358" y="976"/>
                  </a:cubicBezTo>
                  <a:lnTo>
                    <a:pt x="1370" y="976"/>
                  </a:lnTo>
                  <a:cubicBezTo>
                    <a:pt x="1370" y="973"/>
                    <a:pt x="1368" y="971"/>
                    <a:pt x="1367" y="971"/>
                  </a:cubicBezTo>
                  <a:close/>
                  <a:moveTo>
                    <a:pt x="286" y="965"/>
                  </a:moveTo>
                  <a:lnTo>
                    <a:pt x="286" y="976"/>
                  </a:lnTo>
                  <a:cubicBezTo>
                    <a:pt x="286" y="976"/>
                    <a:pt x="286" y="988"/>
                    <a:pt x="286" y="988"/>
                  </a:cubicBezTo>
                  <a:cubicBezTo>
                    <a:pt x="286" y="991"/>
                    <a:pt x="287" y="992"/>
                    <a:pt x="287" y="992"/>
                  </a:cubicBezTo>
                  <a:cubicBezTo>
                    <a:pt x="290" y="992"/>
                    <a:pt x="298" y="977"/>
                    <a:pt x="298" y="976"/>
                  </a:cubicBezTo>
                  <a:lnTo>
                    <a:pt x="298" y="976"/>
                  </a:lnTo>
                  <a:cubicBezTo>
                    <a:pt x="298" y="976"/>
                    <a:pt x="298" y="976"/>
                    <a:pt x="298" y="976"/>
                  </a:cubicBezTo>
                  <a:cubicBezTo>
                    <a:pt x="286" y="976"/>
                    <a:pt x="286" y="976"/>
                    <a:pt x="286" y="965"/>
                  </a:cubicBezTo>
                  <a:close/>
                  <a:moveTo>
                    <a:pt x="1560" y="988"/>
                  </a:moveTo>
                  <a:lnTo>
                    <a:pt x="1548" y="1000"/>
                  </a:lnTo>
                  <a:lnTo>
                    <a:pt x="1560" y="1000"/>
                  </a:lnTo>
                  <a:cubicBezTo>
                    <a:pt x="1572" y="988"/>
                    <a:pt x="1560" y="988"/>
                    <a:pt x="1560" y="988"/>
                  </a:cubicBezTo>
                  <a:close/>
                  <a:moveTo>
                    <a:pt x="298" y="976"/>
                  </a:moveTo>
                  <a:cubicBezTo>
                    <a:pt x="298" y="1000"/>
                    <a:pt x="298" y="988"/>
                    <a:pt x="286" y="1000"/>
                  </a:cubicBezTo>
                  <a:cubicBezTo>
                    <a:pt x="274" y="1012"/>
                    <a:pt x="310" y="1012"/>
                    <a:pt x="310" y="1012"/>
                  </a:cubicBezTo>
                  <a:lnTo>
                    <a:pt x="310" y="1000"/>
                  </a:lnTo>
                  <a:cubicBezTo>
                    <a:pt x="310" y="988"/>
                    <a:pt x="298" y="988"/>
                    <a:pt x="298" y="988"/>
                  </a:cubicBezTo>
                  <a:cubicBezTo>
                    <a:pt x="298" y="988"/>
                    <a:pt x="298" y="988"/>
                    <a:pt x="298" y="976"/>
                  </a:cubicBezTo>
                  <a:close/>
                  <a:moveTo>
                    <a:pt x="298" y="1048"/>
                  </a:moveTo>
                  <a:lnTo>
                    <a:pt x="274" y="1060"/>
                  </a:lnTo>
                  <a:lnTo>
                    <a:pt x="286" y="1060"/>
                  </a:lnTo>
                  <a:cubicBezTo>
                    <a:pt x="286" y="1060"/>
                    <a:pt x="298" y="1048"/>
                    <a:pt x="298" y="1048"/>
                  </a:cubicBezTo>
                  <a:close/>
                  <a:moveTo>
                    <a:pt x="310" y="1012"/>
                  </a:moveTo>
                  <a:cubicBezTo>
                    <a:pt x="310" y="1024"/>
                    <a:pt x="310" y="1024"/>
                    <a:pt x="310" y="1024"/>
                  </a:cubicBezTo>
                  <a:cubicBezTo>
                    <a:pt x="322" y="1036"/>
                    <a:pt x="298" y="1048"/>
                    <a:pt x="298" y="1048"/>
                  </a:cubicBezTo>
                  <a:lnTo>
                    <a:pt x="310" y="1048"/>
                  </a:lnTo>
                  <a:cubicBezTo>
                    <a:pt x="313" y="1046"/>
                    <a:pt x="316" y="1045"/>
                    <a:pt x="317" y="1045"/>
                  </a:cubicBezTo>
                  <a:lnTo>
                    <a:pt x="317" y="1045"/>
                  </a:lnTo>
                  <a:cubicBezTo>
                    <a:pt x="324" y="1045"/>
                    <a:pt x="298" y="1072"/>
                    <a:pt x="298" y="1072"/>
                  </a:cubicBezTo>
                  <a:lnTo>
                    <a:pt x="322" y="1072"/>
                  </a:lnTo>
                  <a:cubicBezTo>
                    <a:pt x="322" y="1084"/>
                    <a:pt x="310" y="1096"/>
                    <a:pt x="322" y="1096"/>
                  </a:cubicBezTo>
                  <a:cubicBezTo>
                    <a:pt x="330" y="1087"/>
                    <a:pt x="333" y="1079"/>
                    <a:pt x="333" y="1079"/>
                  </a:cubicBezTo>
                  <a:cubicBezTo>
                    <a:pt x="334" y="1079"/>
                    <a:pt x="334" y="1080"/>
                    <a:pt x="334" y="1084"/>
                  </a:cubicBezTo>
                  <a:cubicBezTo>
                    <a:pt x="334" y="1084"/>
                    <a:pt x="358" y="1084"/>
                    <a:pt x="358" y="1096"/>
                  </a:cubicBezTo>
                  <a:cubicBezTo>
                    <a:pt x="358" y="1096"/>
                    <a:pt x="358" y="1096"/>
                    <a:pt x="358" y="1084"/>
                  </a:cubicBezTo>
                  <a:cubicBezTo>
                    <a:pt x="358" y="1084"/>
                    <a:pt x="370" y="1072"/>
                    <a:pt x="358" y="1072"/>
                  </a:cubicBezTo>
                  <a:lnTo>
                    <a:pt x="346" y="1072"/>
                  </a:lnTo>
                  <a:lnTo>
                    <a:pt x="346" y="1060"/>
                  </a:lnTo>
                  <a:cubicBezTo>
                    <a:pt x="334" y="1060"/>
                    <a:pt x="322" y="1048"/>
                    <a:pt x="322" y="1036"/>
                  </a:cubicBezTo>
                  <a:cubicBezTo>
                    <a:pt x="310" y="1024"/>
                    <a:pt x="322" y="1012"/>
                    <a:pt x="322" y="1012"/>
                  </a:cubicBezTo>
                  <a:lnTo>
                    <a:pt x="322" y="1012"/>
                  </a:lnTo>
                  <a:cubicBezTo>
                    <a:pt x="322" y="1012"/>
                    <a:pt x="317" y="1017"/>
                    <a:pt x="313" y="1017"/>
                  </a:cubicBezTo>
                  <a:cubicBezTo>
                    <a:pt x="311" y="1017"/>
                    <a:pt x="310" y="1016"/>
                    <a:pt x="310" y="1012"/>
                  </a:cubicBezTo>
                  <a:close/>
                  <a:moveTo>
                    <a:pt x="358" y="1096"/>
                  </a:moveTo>
                  <a:cubicBezTo>
                    <a:pt x="346" y="1119"/>
                    <a:pt x="358" y="1119"/>
                    <a:pt x="358" y="1119"/>
                  </a:cubicBezTo>
                  <a:cubicBezTo>
                    <a:pt x="358" y="1119"/>
                    <a:pt x="346" y="1131"/>
                    <a:pt x="346" y="1131"/>
                  </a:cubicBezTo>
                  <a:lnTo>
                    <a:pt x="381" y="1131"/>
                  </a:lnTo>
                  <a:cubicBezTo>
                    <a:pt x="381" y="1131"/>
                    <a:pt x="381" y="1131"/>
                    <a:pt x="381" y="1119"/>
                  </a:cubicBezTo>
                  <a:cubicBezTo>
                    <a:pt x="381" y="1119"/>
                    <a:pt x="381" y="1119"/>
                    <a:pt x="381" y="1107"/>
                  </a:cubicBezTo>
                  <a:cubicBezTo>
                    <a:pt x="381" y="1096"/>
                    <a:pt x="381" y="1096"/>
                    <a:pt x="370" y="1096"/>
                  </a:cubicBezTo>
                  <a:cubicBezTo>
                    <a:pt x="366" y="1100"/>
                    <a:pt x="363" y="1101"/>
                    <a:pt x="361" y="1101"/>
                  </a:cubicBezTo>
                  <a:cubicBezTo>
                    <a:pt x="358" y="1101"/>
                    <a:pt x="358" y="1096"/>
                    <a:pt x="358" y="1096"/>
                  </a:cubicBezTo>
                  <a:close/>
                  <a:moveTo>
                    <a:pt x="393" y="1131"/>
                  </a:moveTo>
                  <a:cubicBezTo>
                    <a:pt x="393" y="1131"/>
                    <a:pt x="381" y="1143"/>
                    <a:pt x="381" y="1143"/>
                  </a:cubicBezTo>
                  <a:lnTo>
                    <a:pt x="393" y="1143"/>
                  </a:lnTo>
                  <a:cubicBezTo>
                    <a:pt x="393" y="1143"/>
                    <a:pt x="393" y="1143"/>
                    <a:pt x="393" y="1131"/>
                  </a:cubicBezTo>
                  <a:close/>
                  <a:moveTo>
                    <a:pt x="358" y="1143"/>
                  </a:moveTo>
                  <a:cubicBezTo>
                    <a:pt x="346" y="1143"/>
                    <a:pt x="346" y="1155"/>
                    <a:pt x="346" y="1155"/>
                  </a:cubicBezTo>
                  <a:cubicBezTo>
                    <a:pt x="349" y="1159"/>
                    <a:pt x="353" y="1160"/>
                    <a:pt x="356" y="1160"/>
                  </a:cubicBezTo>
                  <a:cubicBezTo>
                    <a:pt x="363" y="1160"/>
                    <a:pt x="366" y="1152"/>
                    <a:pt x="358" y="1143"/>
                  </a:cubicBezTo>
                  <a:close/>
                  <a:moveTo>
                    <a:pt x="465" y="1179"/>
                  </a:moveTo>
                  <a:cubicBezTo>
                    <a:pt x="461" y="1181"/>
                    <a:pt x="459" y="1183"/>
                    <a:pt x="458" y="1185"/>
                  </a:cubicBezTo>
                  <a:lnTo>
                    <a:pt x="458" y="1185"/>
                  </a:lnTo>
                  <a:cubicBezTo>
                    <a:pt x="460" y="1184"/>
                    <a:pt x="462" y="1181"/>
                    <a:pt x="465" y="1179"/>
                  </a:cubicBezTo>
                  <a:close/>
                  <a:moveTo>
                    <a:pt x="381" y="1191"/>
                  </a:moveTo>
                  <a:cubicBezTo>
                    <a:pt x="370" y="1191"/>
                    <a:pt x="370" y="1203"/>
                    <a:pt x="370" y="1203"/>
                  </a:cubicBezTo>
                  <a:lnTo>
                    <a:pt x="381" y="1203"/>
                  </a:lnTo>
                  <a:lnTo>
                    <a:pt x="381" y="1191"/>
                  </a:lnTo>
                  <a:close/>
                  <a:moveTo>
                    <a:pt x="393" y="1143"/>
                  </a:moveTo>
                  <a:cubicBezTo>
                    <a:pt x="393" y="1155"/>
                    <a:pt x="405" y="1155"/>
                    <a:pt x="405" y="1167"/>
                  </a:cubicBezTo>
                  <a:cubicBezTo>
                    <a:pt x="405" y="1179"/>
                    <a:pt x="405" y="1179"/>
                    <a:pt x="405" y="1179"/>
                  </a:cubicBezTo>
                  <a:lnTo>
                    <a:pt x="417" y="1179"/>
                  </a:lnTo>
                  <a:cubicBezTo>
                    <a:pt x="417" y="1191"/>
                    <a:pt x="429" y="1203"/>
                    <a:pt x="429" y="1203"/>
                  </a:cubicBezTo>
                  <a:lnTo>
                    <a:pt x="441" y="1215"/>
                  </a:lnTo>
                  <a:lnTo>
                    <a:pt x="465" y="1215"/>
                  </a:lnTo>
                  <a:cubicBezTo>
                    <a:pt x="453" y="1227"/>
                    <a:pt x="441" y="1227"/>
                    <a:pt x="441" y="1227"/>
                  </a:cubicBezTo>
                  <a:lnTo>
                    <a:pt x="477" y="1227"/>
                  </a:lnTo>
                  <a:cubicBezTo>
                    <a:pt x="487" y="1216"/>
                    <a:pt x="454" y="1198"/>
                    <a:pt x="458" y="1185"/>
                  </a:cubicBezTo>
                  <a:lnTo>
                    <a:pt x="458" y="1185"/>
                  </a:lnTo>
                  <a:cubicBezTo>
                    <a:pt x="456" y="1187"/>
                    <a:pt x="455" y="1188"/>
                    <a:pt x="453" y="1188"/>
                  </a:cubicBezTo>
                  <a:cubicBezTo>
                    <a:pt x="450" y="1188"/>
                    <a:pt x="447" y="1185"/>
                    <a:pt x="441" y="1179"/>
                  </a:cubicBezTo>
                  <a:cubicBezTo>
                    <a:pt x="441" y="1167"/>
                    <a:pt x="453" y="1167"/>
                    <a:pt x="453" y="1167"/>
                  </a:cubicBezTo>
                  <a:lnTo>
                    <a:pt x="453" y="1167"/>
                  </a:lnTo>
                  <a:cubicBezTo>
                    <a:pt x="445" y="1167"/>
                    <a:pt x="442" y="1172"/>
                    <a:pt x="441" y="1172"/>
                  </a:cubicBezTo>
                  <a:cubicBezTo>
                    <a:pt x="441" y="1172"/>
                    <a:pt x="441" y="1171"/>
                    <a:pt x="441" y="1167"/>
                  </a:cubicBezTo>
                  <a:lnTo>
                    <a:pt x="441" y="1155"/>
                  </a:lnTo>
                  <a:lnTo>
                    <a:pt x="429" y="1155"/>
                  </a:lnTo>
                  <a:cubicBezTo>
                    <a:pt x="421" y="1155"/>
                    <a:pt x="418" y="1160"/>
                    <a:pt x="418" y="1160"/>
                  </a:cubicBezTo>
                  <a:cubicBezTo>
                    <a:pt x="417" y="1160"/>
                    <a:pt x="417" y="1159"/>
                    <a:pt x="417" y="1155"/>
                  </a:cubicBezTo>
                  <a:cubicBezTo>
                    <a:pt x="405" y="1143"/>
                    <a:pt x="393" y="1143"/>
                    <a:pt x="393" y="1143"/>
                  </a:cubicBezTo>
                  <a:close/>
                  <a:moveTo>
                    <a:pt x="477" y="1227"/>
                  </a:moveTo>
                  <a:cubicBezTo>
                    <a:pt x="470" y="1227"/>
                    <a:pt x="475" y="1227"/>
                    <a:pt x="481" y="1229"/>
                  </a:cubicBezTo>
                  <a:lnTo>
                    <a:pt x="481" y="1229"/>
                  </a:lnTo>
                  <a:cubicBezTo>
                    <a:pt x="484" y="1227"/>
                    <a:pt x="489" y="1227"/>
                    <a:pt x="489" y="1227"/>
                  </a:cubicBezTo>
                  <a:close/>
                  <a:moveTo>
                    <a:pt x="481" y="1229"/>
                  </a:moveTo>
                  <a:cubicBezTo>
                    <a:pt x="479" y="1231"/>
                    <a:pt x="477" y="1234"/>
                    <a:pt x="477" y="1238"/>
                  </a:cubicBezTo>
                  <a:cubicBezTo>
                    <a:pt x="465" y="1250"/>
                    <a:pt x="477" y="1250"/>
                    <a:pt x="477" y="1250"/>
                  </a:cubicBezTo>
                  <a:lnTo>
                    <a:pt x="465" y="1250"/>
                  </a:lnTo>
                  <a:cubicBezTo>
                    <a:pt x="465" y="1262"/>
                    <a:pt x="465" y="1274"/>
                    <a:pt x="465" y="1274"/>
                  </a:cubicBezTo>
                  <a:cubicBezTo>
                    <a:pt x="477" y="1274"/>
                    <a:pt x="489" y="1262"/>
                    <a:pt x="489" y="1262"/>
                  </a:cubicBezTo>
                  <a:cubicBezTo>
                    <a:pt x="489" y="1274"/>
                    <a:pt x="500" y="1274"/>
                    <a:pt x="500" y="1286"/>
                  </a:cubicBezTo>
                  <a:lnTo>
                    <a:pt x="500" y="1286"/>
                  </a:lnTo>
                  <a:cubicBezTo>
                    <a:pt x="500" y="1286"/>
                    <a:pt x="500" y="1281"/>
                    <a:pt x="497" y="1281"/>
                  </a:cubicBezTo>
                  <a:cubicBezTo>
                    <a:pt x="495" y="1281"/>
                    <a:pt x="493" y="1282"/>
                    <a:pt x="489" y="1286"/>
                  </a:cubicBezTo>
                  <a:cubicBezTo>
                    <a:pt x="477" y="1298"/>
                    <a:pt x="500" y="1298"/>
                    <a:pt x="500" y="1298"/>
                  </a:cubicBezTo>
                  <a:cubicBezTo>
                    <a:pt x="500" y="1298"/>
                    <a:pt x="500" y="1298"/>
                    <a:pt x="500" y="1286"/>
                  </a:cubicBezTo>
                  <a:cubicBezTo>
                    <a:pt x="500" y="1286"/>
                    <a:pt x="506" y="1291"/>
                    <a:pt x="509" y="1291"/>
                  </a:cubicBezTo>
                  <a:cubicBezTo>
                    <a:pt x="511" y="1291"/>
                    <a:pt x="512" y="1290"/>
                    <a:pt x="512" y="1286"/>
                  </a:cubicBezTo>
                  <a:cubicBezTo>
                    <a:pt x="524" y="1286"/>
                    <a:pt x="524" y="1298"/>
                    <a:pt x="524" y="1298"/>
                  </a:cubicBezTo>
                  <a:cubicBezTo>
                    <a:pt x="524" y="1286"/>
                    <a:pt x="524" y="1274"/>
                    <a:pt x="524" y="1274"/>
                  </a:cubicBezTo>
                  <a:cubicBezTo>
                    <a:pt x="524" y="1274"/>
                    <a:pt x="524" y="1262"/>
                    <a:pt x="524" y="1262"/>
                  </a:cubicBezTo>
                  <a:cubicBezTo>
                    <a:pt x="512" y="1250"/>
                    <a:pt x="500" y="1250"/>
                    <a:pt x="500" y="1250"/>
                  </a:cubicBezTo>
                  <a:cubicBezTo>
                    <a:pt x="500" y="1238"/>
                    <a:pt x="489" y="1238"/>
                    <a:pt x="489" y="1238"/>
                  </a:cubicBezTo>
                  <a:cubicBezTo>
                    <a:pt x="489" y="1234"/>
                    <a:pt x="485" y="1231"/>
                    <a:pt x="481" y="1229"/>
                  </a:cubicBezTo>
                  <a:close/>
                  <a:moveTo>
                    <a:pt x="524" y="1298"/>
                  </a:moveTo>
                  <a:lnTo>
                    <a:pt x="524" y="1298"/>
                  </a:lnTo>
                  <a:cubicBezTo>
                    <a:pt x="520" y="1298"/>
                    <a:pt x="523" y="1300"/>
                    <a:pt x="528" y="1304"/>
                  </a:cubicBezTo>
                  <a:lnTo>
                    <a:pt x="528" y="1304"/>
                  </a:lnTo>
                  <a:cubicBezTo>
                    <a:pt x="527" y="1302"/>
                    <a:pt x="526" y="1300"/>
                    <a:pt x="524" y="1298"/>
                  </a:cubicBezTo>
                  <a:close/>
                  <a:moveTo>
                    <a:pt x="520" y="1316"/>
                  </a:moveTo>
                  <a:cubicBezTo>
                    <a:pt x="519" y="1317"/>
                    <a:pt x="516" y="1318"/>
                    <a:pt x="512" y="1322"/>
                  </a:cubicBezTo>
                  <a:cubicBezTo>
                    <a:pt x="512" y="1322"/>
                    <a:pt x="516" y="1320"/>
                    <a:pt x="520" y="1316"/>
                  </a:cubicBezTo>
                  <a:close/>
                  <a:moveTo>
                    <a:pt x="521" y="1317"/>
                  </a:moveTo>
                  <a:cubicBezTo>
                    <a:pt x="519" y="1317"/>
                    <a:pt x="517" y="1322"/>
                    <a:pt x="524" y="1322"/>
                  </a:cubicBezTo>
                  <a:cubicBezTo>
                    <a:pt x="524" y="1322"/>
                    <a:pt x="524" y="1317"/>
                    <a:pt x="521" y="1317"/>
                  </a:cubicBezTo>
                  <a:close/>
                  <a:moveTo>
                    <a:pt x="602" y="1342"/>
                  </a:moveTo>
                  <a:lnTo>
                    <a:pt x="602" y="1342"/>
                  </a:lnTo>
                  <a:cubicBezTo>
                    <a:pt x="600" y="1342"/>
                    <a:pt x="599" y="1344"/>
                    <a:pt x="599" y="1346"/>
                  </a:cubicBezTo>
                  <a:lnTo>
                    <a:pt x="608" y="1346"/>
                  </a:lnTo>
                  <a:cubicBezTo>
                    <a:pt x="605" y="1343"/>
                    <a:pt x="603" y="1342"/>
                    <a:pt x="602" y="1342"/>
                  </a:cubicBezTo>
                  <a:close/>
                  <a:moveTo>
                    <a:pt x="1120" y="1429"/>
                  </a:moveTo>
                  <a:cubicBezTo>
                    <a:pt x="1124" y="1433"/>
                    <a:pt x="1126" y="1434"/>
                    <a:pt x="1128" y="1434"/>
                  </a:cubicBezTo>
                  <a:cubicBezTo>
                    <a:pt x="1130" y="1434"/>
                    <a:pt x="1128" y="1429"/>
                    <a:pt x="1120" y="1429"/>
                  </a:cubicBezTo>
                  <a:close/>
                  <a:moveTo>
                    <a:pt x="1346" y="917"/>
                  </a:moveTo>
                  <a:lnTo>
                    <a:pt x="1346" y="929"/>
                  </a:lnTo>
                  <a:lnTo>
                    <a:pt x="1346" y="941"/>
                  </a:lnTo>
                  <a:lnTo>
                    <a:pt x="1322" y="941"/>
                  </a:lnTo>
                  <a:cubicBezTo>
                    <a:pt x="1334" y="941"/>
                    <a:pt x="1334" y="953"/>
                    <a:pt x="1334" y="953"/>
                  </a:cubicBezTo>
                  <a:cubicBezTo>
                    <a:pt x="1334" y="953"/>
                    <a:pt x="1334" y="953"/>
                    <a:pt x="1334" y="965"/>
                  </a:cubicBezTo>
                  <a:cubicBezTo>
                    <a:pt x="1322" y="976"/>
                    <a:pt x="1322" y="988"/>
                    <a:pt x="1322" y="1012"/>
                  </a:cubicBezTo>
                  <a:lnTo>
                    <a:pt x="1322" y="1084"/>
                  </a:lnTo>
                  <a:lnTo>
                    <a:pt x="1322" y="1096"/>
                  </a:lnTo>
                  <a:lnTo>
                    <a:pt x="1322" y="1107"/>
                  </a:lnTo>
                  <a:cubicBezTo>
                    <a:pt x="1310" y="1119"/>
                    <a:pt x="1310" y="1119"/>
                    <a:pt x="1310" y="1131"/>
                  </a:cubicBezTo>
                  <a:lnTo>
                    <a:pt x="1310" y="1143"/>
                  </a:lnTo>
                  <a:cubicBezTo>
                    <a:pt x="1310" y="1143"/>
                    <a:pt x="1298" y="1143"/>
                    <a:pt x="1298" y="1155"/>
                  </a:cubicBezTo>
                  <a:cubicBezTo>
                    <a:pt x="1298" y="1155"/>
                    <a:pt x="1298" y="1167"/>
                    <a:pt x="1286" y="1167"/>
                  </a:cubicBezTo>
                  <a:lnTo>
                    <a:pt x="1286" y="1179"/>
                  </a:lnTo>
                  <a:cubicBezTo>
                    <a:pt x="1286" y="1191"/>
                    <a:pt x="1274" y="1191"/>
                    <a:pt x="1274" y="1203"/>
                  </a:cubicBezTo>
                  <a:cubicBezTo>
                    <a:pt x="1262" y="1203"/>
                    <a:pt x="1274" y="1215"/>
                    <a:pt x="1274" y="1215"/>
                  </a:cubicBezTo>
                  <a:cubicBezTo>
                    <a:pt x="1274" y="1219"/>
                    <a:pt x="1273" y="1220"/>
                    <a:pt x="1271" y="1220"/>
                  </a:cubicBezTo>
                  <a:cubicBezTo>
                    <a:pt x="1268" y="1220"/>
                    <a:pt x="1262" y="1215"/>
                    <a:pt x="1262" y="1215"/>
                  </a:cubicBezTo>
                  <a:cubicBezTo>
                    <a:pt x="1251" y="1215"/>
                    <a:pt x="1262" y="1227"/>
                    <a:pt x="1262" y="1227"/>
                  </a:cubicBezTo>
                  <a:lnTo>
                    <a:pt x="1239" y="1227"/>
                  </a:lnTo>
                  <a:cubicBezTo>
                    <a:pt x="1239" y="1227"/>
                    <a:pt x="1227" y="1238"/>
                    <a:pt x="1227" y="1250"/>
                  </a:cubicBezTo>
                  <a:cubicBezTo>
                    <a:pt x="1227" y="1250"/>
                    <a:pt x="1227" y="1262"/>
                    <a:pt x="1215" y="1262"/>
                  </a:cubicBezTo>
                  <a:cubicBezTo>
                    <a:pt x="1211" y="1259"/>
                    <a:pt x="1210" y="1257"/>
                    <a:pt x="1210" y="1257"/>
                  </a:cubicBezTo>
                  <a:lnTo>
                    <a:pt x="1210" y="1257"/>
                  </a:lnTo>
                  <a:cubicBezTo>
                    <a:pt x="1209" y="1257"/>
                    <a:pt x="1215" y="1266"/>
                    <a:pt x="1215" y="1274"/>
                  </a:cubicBezTo>
                  <a:cubicBezTo>
                    <a:pt x="1215" y="1274"/>
                    <a:pt x="1191" y="1298"/>
                    <a:pt x="1191" y="1310"/>
                  </a:cubicBezTo>
                  <a:cubicBezTo>
                    <a:pt x="1179" y="1322"/>
                    <a:pt x="1179" y="1322"/>
                    <a:pt x="1191" y="1334"/>
                  </a:cubicBezTo>
                  <a:cubicBezTo>
                    <a:pt x="1191" y="1334"/>
                    <a:pt x="1179" y="1322"/>
                    <a:pt x="1167" y="1322"/>
                  </a:cubicBezTo>
                  <a:cubicBezTo>
                    <a:pt x="1167" y="1322"/>
                    <a:pt x="1155" y="1322"/>
                    <a:pt x="1155" y="1334"/>
                  </a:cubicBezTo>
                  <a:lnTo>
                    <a:pt x="1143" y="1346"/>
                  </a:lnTo>
                  <a:cubicBezTo>
                    <a:pt x="1143" y="1346"/>
                    <a:pt x="1155" y="1369"/>
                    <a:pt x="1155" y="1381"/>
                  </a:cubicBezTo>
                  <a:cubicBezTo>
                    <a:pt x="1159" y="1385"/>
                    <a:pt x="1159" y="1386"/>
                    <a:pt x="1158" y="1386"/>
                  </a:cubicBezTo>
                  <a:cubicBezTo>
                    <a:pt x="1155" y="1386"/>
                    <a:pt x="1143" y="1378"/>
                    <a:pt x="1143" y="1369"/>
                  </a:cubicBezTo>
                  <a:cubicBezTo>
                    <a:pt x="1143" y="1357"/>
                    <a:pt x="1143" y="1357"/>
                    <a:pt x="1132" y="1357"/>
                  </a:cubicBezTo>
                  <a:cubicBezTo>
                    <a:pt x="1120" y="1357"/>
                    <a:pt x="1120" y="1357"/>
                    <a:pt x="1120" y="1369"/>
                  </a:cubicBezTo>
                  <a:cubicBezTo>
                    <a:pt x="1120" y="1369"/>
                    <a:pt x="1096" y="1369"/>
                    <a:pt x="1096" y="1357"/>
                  </a:cubicBezTo>
                  <a:cubicBezTo>
                    <a:pt x="1096" y="1362"/>
                    <a:pt x="1096" y="1369"/>
                    <a:pt x="1096" y="1369"/>
                  </a:cubicBezTo>
                  <a:cubicBezTo>
                    <a:pt x="1096" y="1369"/>
                    <a:pt x="1084" y="1369"/>
                    <a:pt x="1084" y="1381"/>
                  </a:cubicBezTo>
                  <a:lnTo>
                    <a:pt x="1084" y="1393"/>
                  </a:lnTo>
                  <a:lnTo>
                    <a:pt x="1048" y="1393"/>
                  </a:lnTo>
                  <a:cubicBezTo>
                    <a:pt x="1048" y="1393"/>
                    <a:pt x="1048" y="1405"/>
                    <a:pt x="1048" y="1405"/>
                  </a:cubicBezTo>
                  <a:lnTo>
                    <a:pt x="1048" y="1417"/>
                  </a:lnTo>
                  <a:cubicBezTo>
                    <a:pt x="1048" y="1417"/>
                    <a:pt x="1048" y="1405"/>
                    <a:pt x="1036" y="1405"/>
                  </a:cubicBezTo>
                  <a:lnTo>
                    <a:pt x="1001" y="1417"/>
                  </a:lnTo>
                  <a:lnTo>
                    <a:pt x="953" y="1417"/>
                  </a:lnTo>
                  <a:cubicBezTo>
                    <a:pt x="953" y="1429"/>
                    <a:pt x="953" y="1429"/>
                    <a:pt x="953" y="1429"/>
                  </a:cubicBezTo>
                  <a:cubicBezTo>
                    <a:pt x="953" y="1423"/>
                    <a:pt x="950" y="1420"/>
                    <a:pt x="947" y="1420"/>
                  </a:cubicBezTo>
                  <a:cubicBezTo>
                    <a:pt x="944" y="1420"/>
                    <a:pt x="941" y="1423"/>
                    <a:pt x="941" y="1429"/>
                  </a:cubicBezTo>
                  <a:lnTo>
                    <a:pt x="917" y="1429"/>
                  </a:lnTo>
                  <a:lnTo>
                    <a:pt x="917" y="1441"/>
                  </a:lnTo>
                  <a:cubicBezTo>
                    <a:pt x="917" y="1448"/>
                    <a:pt x="926" y="1460"/>
                    <a:pt x="930" y="1460"/>
                  </a:cubicBezTo>
                  <a:cubicBezTo>
                    <a:pt x="933" y="1460"/>
                    <a:pt x="934" y="1455"/>
                    <a:pt x="929" y="1441"/>
                  </a:cubicBezTo>
                  <a:lnTo>
                    <a:pt x="929" y="1441"/>
                  </a:lnTo>
                  <a:cubicBezTo>
                    <a:pt x="929" y="1441"/>
                    <a:pt x="953" y="1441"/>
                    <a:pt x="953" y="1453"/>
                  </a:cubicBezTo>
                  <a:lnTo>
                    <a:pt x="965" y="1453"/>
                  </a:lnTo>
                  <a:cubicBezTo>
                    <a:pt x="989" y="1441"/>
                    <a:pt x="1012" y="1441"/>
                    <a:pt x="1024" y="1441"/>
                  </a:cubicBezTo>
                  <a:cubicBezTo>
                    <a:pt x="1036" y="1441"/>
                    <a:pt x="1072" y="1441"/>
                    <a:pt x="1060" y="1417"/>
                  </a:cubicBezTo>
                  <a:lnTo>
                    <a:pt x="1060" y="1405"/>
                  </a:lnTo>
                  <a:cubicBezTo>
                    <a:pt x="1072" y="1405"/>
                    <a:pt x="1072" y="1417"/>
                    <a:pt x="1072" y="1417"/>
                  </a:cubicBezTo>
                  <a:lnTo>
                    <a:pt x="1084" y="1453"/>
                  </a:lnTo>
                  <a:lnTo>
                    <a:pt x="1108" y="1453"/>
                  </a:lnTo>
                  <a:cubicBezTo>
                    <a:pt x="1108" y="1441"/>
                    <a:pt x="1120" y="1441"/>
                    <a:pt x="1108" y="1429"/>
                  </a:cubicBezTo>
                  <a:cubicBezTo>
                    <a:pt x="1099" y="1421"/>
                    <a:pt x="1103" y="1412"/>
                    <a:pt x="1106" y="1412"/>
                  </a:cubicBezTo>
                  <a:lnTo>
                    <a:pt x="1106" y="1412"/>
                  </a:lnTo>
                  <a:cubicBezTo>
                    <a:pt x="1107" y="1412"/>
                    <a:pt x="1108" y="1414"/>
                    <a:pt x="1108" y="1417"/>
                  </a:cubicBezTo>
                  <a:cubicBezTo>
                    <a:pt x="1108" y="1429"/>
                    <a:pt x="1108" y="1429"/>
                    <a:pt x="1120" y="1429"/>
                  </a:cubicBezTo>
                  <a:cubicBezTo>
                    <a:pt x="1120" y="1429"/>
                    <a:pt x="1132" y="1417"/>
                    <a:pt x="1143" y="1417"/>
                  </a:cubicBezTo>
                  <a:cubicBezTo>
                    <a:pt x="1146" y="1419"/>
                    <a:pt x="1147" y="1420"/>
                    <a:pt x="1148" y="1420"/>
                  </a:cubicBezTo>
                  <a:cubicBezTo>
                    <a:pt x="1151" y="1420"/>
                    <a:pt x="1143" y="1405"/>
                    <a:pt x="1143" y="1405"/>
                  </a:cubicBezTo>
                  <a:lnTo>
                    <a:pt x="1143" y="1405"/>
                  </a:lnTo>
                  <a:cubicBezTo>
                    <a:pt x="1143" y="1405"/>
                    <a:pt x="1149" y="1410"/>
                    <a:pt x="1152" y="1410"/>
                  </a:cubicBezTo>
                  <a:cubicBezTo>
                    <a:pt x="1154" y="1410"/>
                    <a:pt x="1155" y="1409"/>
                    <a:pt x="1155" y="1405"/>
                  </a:cubicBezTo>
                  <a:cubicBezTo>
                    <a:pt x="1155" y="1405"/>
                    <a:pt x="1155" y="1405"/>
                    <a:pt x="1155" y="1393"/>
                  </a:cubicBezTo>
                  <a:lnTo>
                    <a:pt x="1167" y="1405"/>
                  </a:lnTo>
                  <a:cubicBezTo>
                    <a:pt x="1167" y="1405"/>
                    <a:pt x="1167" y="1393"/>
                    <a:pt x="1179" y="1393"/>
                  </a:cubicBezTo>
                  <a:lnTo>
                    <a:pt x="1215" y="1393"/>
                  </a:lnTo>
                  <a:cubicBezTo>
                    <a:pt x="1215" y="1393"/>
                    <a:pt x="1227" y="1393"/>
                    <a:pt x="1227" y="1381"/>
                  </a:cubicBezTo>
                  <a:cubicBezTo>
                    <a:pt x="1227" y="1369"/>
                    <a:pt x="1215" y="1369"/>
                    <a:pt x="1227" y="1369"/>
                  </a:cubicBezTo>
                  <a:cubicBezTo>
                    <a:pt x="1203" y="1369"/>
                    <a:pt x="1227" y="1357"/>
                    <a:pt x="1227" y="1357"/>
                  </a:cubicBezTo>
                  <a:cubicBezTo>
                    <a:pt x="1227" y="1357"/>
                    <a:pt x="1232" y="1363"/>
                    <a:pt x="1236" y="1363"/>
                  </a:cubicBezTo>
                  <a:cubicBezTo>
                    <a:pt x="1237" y="1363"/>
                    <a:pt x="1239" y="1361"/>
                    <a:pt x="1239" y="1357"/>
                  </a:cubicBezTo>
                  <a:lnTo>
                    <a:pt x="1239" y="1334"/>
                  </a:lnTo>
                  <a:lnTo>
                    <a:pt x="1274" y="1334"/>
                  </a:lnTo>
                  <a:cubicBezTo>
                    <a:pt x="1274" y="1322"/>
                    <a:pt x="1274" y="1322"/>
                    <a:pt x="1274" y="1310"/>
                  </a:cubicBezTo>
                  <a:lnTo>
                    <a:pt x="1274" y="1298"/>
                  </a:lnTo>
                  <a:lnTo>
                    <a:pt x="1298" y="1298"/>
                  </a:lnTo>
                  <a:cubicBezTo>
                    <a:pt x="1298" y="1286"/>
                    <a:pt x="1298" y="1286"/>
                    <a:pt x="1286" y="1286"/>
                  </a:cubicBezTo>
                  <a:cubicBezTo>
                    <a:pt x="1274" y="1274"/>
                    <a:pt x="1310" y="1274"/>
                    <a:pt x="1298" y="1262"/>
                  </a:cubicBezTo>
                  <a:lnTo>
                    <a:pt x="1310" y="1262"/>
                  </a:lnTo>
                  <a:cubicBezTo>
                    <a:pt x="1322" y="1262"/>
                    <a:pt x="1310" y="1262"/>
                    <a:pt x="1310" y="1250"/>
                  </a:cubicBezTo>
                  <a:cubicBezTo>
                    <a:pt x="1310" y="1238"/>
                    <a:pt x="1310" y="1238"/>
                    <a:pt x="1322" y="1238"/>
                  </a:cubicBezTo>
                  <a:cubicBezTo>
                    <a:pt x="1334" y="1238"/>
                    <a:pt x="1322" y="1227"/>
                    <a:pt x="1322" y="1227"/>
                  </a:cubicBezTo>
                  <a:cubicBezTo>
                    <a:pt x="1322" y="1227"/>
                    <a:pt x="1334" y="1215"/>
                    <a:pt x="1322" y="1203"/>
                  </a:cubicBezTo>
                  <a:cubicBezTo>
                    <a:pt x="1322" y="1203"/>
                    <a:pt x="1322" y="1191"/>
                    <a:pt x="1322" y="1191"/>
                  </a:cubicBezTo>
                  <a:cubicBezTo>
                    <a:pt x="1322" y="1191"/>
                    <a:pt x="1334" y="1179"/>
                    <a:pt x="1334" y="1167"/>
                  </a:cubicBezTo>
                  <a:cubicBezTo>
                    <a:pt x="1330" y="1163"/>
                    <a:pt x="1329" y="1162"/>
                    <a:pt x="1329" y="1162"/>
                  </a:cubicBezTo>
                  <a:lnTo>
                    <a:pt x="1329" y="1162"/>
                  </a:lnTo>
                  <a:cubicBezTo>
                    <a:pt x="1330" y="1162"/>
                    <a:pt x="1338" y="1167"/>
                    <a:pt x="1346" y="1167"/>
                  </a:cubicBezTo>
                  <a:cubicBezTo>
                    <a:pt x="1346" y="1167"/>
                    <a:pt x="1346" y="1167"/>
                    <a:pt x="1346" y="1155"/>
                  </a:cubicBezTo>
                  <a:cubicBezTo>
                    <a:pt x="1346" y="1143"/>
                    <a:pt x="1346" y="1143"/>
                    <a:pt x="1346" y="1143"/>
                  </a:cubicBezTo>
                  <a:lnTo>
                    <a:pt x="1346" y="1131"/>
                  </a:lnTo>
                  <a:cubicBezTo>
                    <a:pt x="1346" y="1119"/>
                    <a:pt x="1358" y="1119"/>
                    <a:pt x="1346" y="1107"/>
                  </a:cubicBezTo>
                  <a:cubicBezTo>
                    <a:pt x="1358" y="1107"/>
                    <a:pt x="1358" y="1084"/>
                    <a:pt x="1358" y="1072"/>
                  </a:cubicBezTo>
                  <a:cubicBezTo>
                    <a:pt x="1346" y="1060"/>
                    <a:pt x="1382" y="1060"/>
                    <a:pt x="1370" y="1048"/>
                  </a:cubicBezTo>
                  <a:cubicBezTo>
                    <a:pt x="1358" y="1042"/>
                    <a:pt x="1352" y="1042"/>
                    <a:pt x="1350" y="1042"/>
                  </a:cubicBezTo>
                  <a:cubicBezTo>
                    <a:pt x="1349" y="1042"/>
                    <a:pt x="1352" y="1042"/>
                    <a:pt x="1358" y="1036"/>
                  </a:cubicBezTo>
                  <a:cubicBezTo>
                    <a:pt x="1370" y="1024"/>
                    <a:pt x="1358" y="1024"/>
                    <a:pt x="1358" y="1024"/>
                  </a:cubicBezTo>
                  <a:lnTo>
                    <a:pt x="1370" y="1024"/>
                  </a:lnTo>
                  <a:cubicBezTo>
                    <a:pt x="1370" y="1024"/>
                    <a:pt x="1370" y="1024"/>
                    <a:pt x="1370" y="1012"/>
                  </a:cubicBezTo>
                  <a:cubicBezTo>
                    <a:pt x="1370" y="1000"/>
                    <a:pt x="1370" y="1000"/>
                    <a:pt x="1370" y="988"/>
                  </a:cubicBezTo>
                  <a:cubicBezTo>
                    <a:pt x="1370" y="994"/>
                    <a:pt x="1364" y="997"/>
                    <a:pt x="1358" y="997"/>
                  </a:cubicBezTo>
                  <a:cubicBezTo>
                    <a:pt x="1352" y="997"/>
                    <a:pt x="1346" y="994"/>
                    <a:pt x="1346" y="988"/>
                  </a:cubicBezTo>
                  <a:lnTo>
                    <a:pt x="1358" y="988"/>
                  </a:lnTo>
                  <a:cubicBezTo>
                    <a:pt x="1358" y="988"/>
                    <a:pt x="1358" y="988"/>
                    <a:pt x="1358" y="976"/>
                  </a:cubicBezTo>
                  <a:cubicBezTo>
                    <a:pt x="1358" y="976"/>
                    <a:pt x="1370" y="965"/>
                    <a:pt x="1370" y="953"/>
                  </a:cubicBezTo>
                  <a:cubicBezTo>
                    <a:pt x="1370" y="941"/>
                    <a:pt x="1370" y="929"/>
                    <a:pt x="1358" y="917"/>
                  </a:cubicBezTo>
                  <a:close/>
                  <a:moveTo>
                    <a:pt x="528" y="1304"/>
                  </a:moveTo>
                  <a:cubicBezTo>
                    <a:pt x="528" y="1309"/>
                    <a:pt x="524" y="1313"/>
                    <a:pt x="520" y="1316"/>
                  </a:cubicBezTo>
                  <a:lnTo>
                    <a:pt x="520" y="1316"/>
                  </a:lnTo>
                  <a:cubicBezTo>
                    <a:pt x="521" y="1316"/>
                    <a:pt x="521" y="1316"/>
                    <a:pt x="521" y="1316"/>
                  </a:cubicBezTo>
                  <a:cubicBezTo>
                    <a:pt x="521" y="1316"/>
                    <a:pt x="521" y="1316"/>
                    <a:pt x="521" y="1317"/>
                  </a:cubicBezTo>
                  <a:lnTo>
                    <a:pt x="521" y="1317"/>
                  </a:lnTo>
                  <a:cubicBezTo>
                    <a:pt x="521" y="1316"/>
                    <a:pt x="522" y="1316"/>
                    <a:pt x="522" y="1316"/>
                  </a:cubicBezTo>
                  <a:lnTo>
                    <a:pt x="522" y="1316"/>
                  </a:lnTo>
                  <a:cubicBezTo>
                    <a:pt x="523" y="1316"/>
                    <a:pt x="524" y="1318"/>
                    <a:pt x="524" y="1322"/>
                  </a:cubicBezTo>
                  <a:lnTo>
                    <a:pt x="536" y="1322"/>
                  </a:lnTo>
                  <a:lnTo>
                    <a:pt x="536" y="1334"/>
                  </a:lnTo>
                  <a:lnTo>
                    <a:pt x="536" y="1346"/>
                  </a:lnTo>
                  <a:cubicBezTo>
                    <a:pt x="548" y="1334"/>
                    <a:pt x="548" y="1322"/>
                    <a:pt x="548" y="1322"/>
                  </a:cubicBezTo>
                  <a:cubicBezTo>
                    <a:pt x="548" y="1322"/>
                    <a:pt x="548" y="1334"/>
                    <a:pt x="548" y="1334"/>
                  </a:cubicBezTo>
                  <a:cubicBezTo>
                    <a:pt x="560" y="1334"/>
                    <a:pt x="560" y="1334"/>
                    <a:pt x="560" y="1346"/>
                  </a:cubicBezTo>
                  <a:lnTo>
                    <a:pt x="560" y="1357"/>
                  </a:lnTo>
                  <a:cubicBezTo>
                    <a:pt x="572" y="1369"/>
                    <a:pt x="572" y="1369"/>
                    <a:pt x="572" y="1369"/>
                  </a:cubicBezTo>
                  <a:cubicBezTo>
                    <a:pt x="580" y="1369"/>
                    <a:pt x="577" y="1375"/>
                    <a:pt x="578" y="1375"/>
                  </a:cubicBezTo>
                  <a:cubicBezTo>
                    <a:pt x="579" y="1375"/>
                    <a:pt x="580" y="1373"/>
                    <a:pt x="584" y="1369"/>
                  </a:cubicBezTo>
                  <a:cubicBezTo>
                    <a:pt x="596" y="1369"/>
                    <a:pt x="608" y="1369"/>
                    <a:pt x="596" y="1381"/>
                  </a:cubicBezTo>
                  <a:cubicBezTo>
                    <a:pt x="584" y="1393"/>
                    <a:pt x="584" y="1393"/>
                    <a:pt x="596" y="1393"/>
                  </a:cubicBezTo>
                  <a:cubicBezTo>
                    <a:pt x="596" y="1393"/>
                    <a:pt x="596" y="1405"/>
                    <a:pt x="596" y="1405"/>
                  </a:cubicBezTo>
                  <a:lnTo>
                    <a:pt x="608" y="1405"/>
                  </a:lnTo>
                  <a:cubicBezTo>
                    <a:pt x="608" y="1405"/>
                    <a:pt x="600" y="1420"/>
                    <a:pt x="603" y="1420"/>
                  </a:cubicBezTo>
                  <a:cubicBezTo>
                    <a:pt x="604" y="1420"/>
                    <a:pt x="605" y="1419"/>
                    <a:pt x="608" y="1417"/>
                  </a:cubicBezTo>
                  <a:cubicBezTo>
                    <a:pt x="608" y="1417"/>
                    <a:pt x="615" y="1402"/>
                    <a:pt x="624" y="1402"/>
                  </a:cubicBezTo>
                  <a:cubicBezTo>
                    <a:pt x="627" y="1402"/>
                    <a:pt x="629" y="1403"/>
                    <a:pt x="631" y="1405"/>
                  </a:cubicBezTo>
                  <a:cubicBezTo>
                    <a:pt x="643" y="1405"/>
                    <a:pt x="620" y="1417"/>
                    <a:pt x="620" y="1417"/>
                  </a:cubicBezTo>
                  <a:cubicBezTo>
                    <a:pt x="628" y="1425"/>
                    <a:pt x="624" y="1434"/>
                    <a:pt x="626" y="1434"/>
                  </a:cubicBezTo>
                  <a:cubicBezTo>
                    <a:pt x="627" y="1434"/>
                    <a:pt x="628" y="1432"/>
                    <a:pt x="631" y="1429"/>
                  </a:cubicBezTo>
                  <a:lnTo>
                    <a:pt x="655" y="1429"/>
                  </a:lnTo>
                  <a:cubicBezTo>
                    <a:pt x="655" y="1429"/>
                    <a:pt x="643" y="1441"/>
                    <a:pt x="655" y="1441"/>
                  </a:cubicBezTo>
                  <a:cubicBezTo>
                    <a:pt x="655" y="1441"/>
                    <a:pt x="655" y="1436"/>
                    <a:pt x="659" y="1436"/>
                  </a:cubicBezTo>
                  <a:cubicBezTo>
                    <a:pt x="661" y="1436"/>
                    <a:pt x="663" y="1437"/>
                    <a:pt x="667" y="1441"/>
                  </a:cubicBezTo>
                  <a:cubicBezTo>
                    <a:pt x="676" y="1441"/>
                    <a:pt x="672" y="1461"/>
                    <a:pt x="674" y="1461"/>
                  </a:cubicBezTo>
                  <a:cubicBezTo>
                    <a:pt x="675" y="1461"/>
                    <a:pt x="676" y="1459"/>
                    <a:pt x="679" y="1453"/>
                  </a:cubicBezTo>
                  <a:cubicBezTo>
                    <a:pt x="679" y="1449"/>
                    <a:pt x="682" y="1447"/>
                    <a:pt x="685" y="1447"/>
                  </a:cubicBezTo>
                  <a:cubicBezTo>
                    <a:pt x="692" y="1447"/>
                    <a:pt x="703" y="1453"/>
                    <a:pt x="703" y="1453"/>
                  </a:cubicBezTo>
                  <a:lnTo>
                    <a:pt x="706" y="1456"/>
                  </a:lnTo>
                  <a:lnTo>
                    <a:pt x="706" y="1456"/>
                  </a:lnTo>
                  <a:cubicBezTo>
                    <a:pt x="709" y="1449"/>
                    <a:pt x="710" y="1441"/>
                    <a:pt x="703" y="1441"/>
                  </a:cubicBezTo>
                  <a:cubicBezTo>
                    <a:pt x="699" y="1444"/>
                    <a:pt x="696" y="1446"/>
                    <a:pt x="693" y="1446"/>
                  </a:cubicBezTo>
                  <a:cubicBezTo>
                    <a:pt x="685" y="1446"/>
                    <a:pt x="679" y="1437"/>
                    <a:pt x="679" y="1429"/>
                  </a:cubicBezTo>
                  <a:lnTo>
                    <a:pt x="679" y="1417"/>
                  </a:lnTo>
                  <a:cubicBezTo>
                    <a:pt x="673" y="1423"/>
                    <a:pt x="670" y="1426"/>
                    <a:pt x="667" y="1426"/>
                  </a:cubicBezTo>
                  <a:cubicBezTo>
                    <a:pt x="664" y="1426"/>
                    <a:pt x="661" y="1423"/>
                    <a:pt x="655" y="1417"/>
                  </a:cubicBezTo>
                  <a:cubicBezTo>
                    <a:pt x="655" y="1417"/>
                    <a:pt x="667" y="1405"/>
                    <a:pt x="655" y="1405"/>
                  </a:cubicBezTo>
                  <a:cubicBezTo>
                    <a:pt x="643" y="1405"/>
                    <a:pt x="643" y="1405"/>
                    <a:pt x="643" y="1393"/>
                  </a:cubicBezTo>
                  <a:cubicBezTo>
                    <a:pt x="643" y="1389"/>
                    <a:pt x="642" y="1388"/>
                    <a:pt x="640" y="1388"/>
                  </a:cubicBezTo>
                  <a:cubicBezTo>
                    <a:pt x="637" y="1388"/>
                    <a:pt x="631" y="1393"/>
                    <a:pt x="631" y="1393"/>
                  </a:cubicBezTo>
                  <a:lnTo>
                    <a:pt x="631" y="1381"/>
                  </a:lnTo>
                  <a:lnTo>
                    <a:pt x="631" y="1369"/>
                  </a:lnTo>
                  <a:lnTo>
                    <a:pt x="608" y="1369"/>
                  </a:lnTo>
                  <a:cubicBezTo>
                    <a:pt x="596" y="1369"/>
                    <a:pt x="620" y="1357"/>
                    <a:pt x="620" y="1357"/>
                  </a:cubicBezTo>
                  <a:lnTo>
                    <a:pt x="608" y="1357"/>
                  </a:lnTo>
                  <a:cubicBezTo>
                    <a:pt x="601" y="1357"/>
                    <a:pt x="598" y="1350"/>
                    <a:pt x="599" y="1346"/>
                  </a:cubicBezTo>
                  <a:lnTo>
                    <a:pt x="572" y="1346"/>
                  </a:lnTo>
                  <a:cubicBezTo>
                    <a:pt x="560" y="1346"/>
                    <a:pt x="560" y="1334"/>
                    <a:pt x="560" y="1334"/>
                  </a:cubicBezTo>
                  <a:cubicBezTo>
                    <a:pt x="560" y="1326"/>
                    <a:pt x="538" y="1312"/>
                    <a:pt x="528" y="1304"/>
                  </a:cubicBezTo>
                  <a:close/>
                  <a:moveTo>
                    <a:pt x="706" y="1456"/>
                  </a:moveTo>
                  <a:lnTo>
                    <a:pt x="706" y="1456"/>
                  </a:lnTo>
                  <a:cubicBezTo>
                    <a:pt x="705" y="1461"/>
                    <a:pt x="703" y="1465"/>
                    <a:pt x="703" y="1465"/>
                  </a:cubicBezTo>
                  <a:lnTo>
                    <a:pt x="715" y="1465"/>
                  </a:lnTo>
                  <a:lnTo>
                    <a:pt x="706" y="1456"/>
                  </a:lnTo>
                  <a:close/>
                  <a:moveTo>
                    <a:pt x="715" y="1465"/>
                  </a:moveTo>
                  <a:lnTo>
                    <a:pt x="715" y="1477"/>
                  </a:lnTo>
                  <a:lnTo>
                    <a:pt x="727" y="1477"/>
                  </a:lnTo>
                  <a:cubicBezTo>
                    <a:pt x="727" y="1477"/>
                    <a:pt x="715" y="1465"/>
                    <a:pt x="715" y="1465"/>
                  </a:cubicBezTo>
                  <a:close/>
                  <a:moveTo>
                    <a:pt x="739" y="1477"/>
                  </a:moveTo>
                  <a:lnTo>
                    <a:pt x="742" y="1480"/>
                  </a:lnTo>
                  <a:lnTo>
                    <a:pt x="742" y="1480"/>
                  </a:lnTo>
                  <a:cubicBezTo>
                    <a:pt x="743" y="1478"/>
                    <a:pt x="746" y="1477"/>
                    <a:pt x="751" y="1477"/>
                  </a:cubicBezTo>
                  <a:close/>
                  <a:moveTo>
                    <a:pt x="742" y="1480"/>
                  </a:moveTo>
                  <a:cubicBezTo>
                    <a:pt x="740" y="1484"/>
                    <a:pt x="743" y="1488"/>
                    <a:pt x="751" y="1488"/>
                  </a:cubicBezTo>
                  <a:lnTo>
                    <a:pt x="742" y="1480"/>
                  </a:lnTo>
                  <a:close/>
                  <a:moveTo>
                    <a:pt x="771" y="1483"/>
                  </a:moveTo>
                  <a:cubicBezTo>
                    <a:pt x="766" y="1483"/>
                    <a:pt x="758" y="1488"/>
                    <a:pt x="751" y="1488"/>
                  </a:cubicBezTo>
                  <a:lnTo>
                    <a:pt x="774" y="1488"/>
                  </a:lnTo>
                  <a:cubicBezTo>
                    <a:pt x="774" y="1484"/>
                    <a:pt x="773" y="1483"/>
                    <a:pt x="771" y="1483"/>
                  </a:cubicBezTo>
                  <a:close/>
                  <a:moveTo>
                    <a:pt x="774" y="1488"/>
                  </a:moveTo>
                  <a:cubicBezTo>
                    <a:pt x="774" y="1489"/>
                    <a:pt x="774" y="1489"/>
                    <a:pt x="774" y="1489"/>
                  </a:cubicBezTo>
                  <a:lnTo>
                    <a:pt x="774" y="1489"/>
                  </a:lnTo>
                  <a:cubicBezTo>
                    <a:pt x="778" y="1488"/>
                    <a:pt x="780" y="1488"/>
                    <a:pt x="774" y="1488"/>
                  </a:cubicBezTo>
                  <a:close/>
                  <a:moveTo>
                    <a:pt x="774" y="1489"/>
                  </a:moveTo>
                  <a:cubicBezTo>
                    <a:pt x="770" y="1491"/>
                    <a:pt x="762" y="1494"/>
                    <a:pt x="762" y="1500"/>
                  </a:cubicBezTo>
                  <a:cubicBezTo>
                    <a:pt x="762" y="1504"/>
                    <a:pt x="762" y="1506"/>
                    <a:pt x="763" y="1506"/>
                  </a:cubicBezTo>
                  <a:cubicBezTo>
                    <a:pt x="764" y="1506"/>
                    <a:pt x="766" y="1500"/>
                    <a:pt x="774" y="1500"/>
                  </a:cubicBezTo>
                  <a:cubicBezTo>
                    <a:pt x="774" y="1500"/>
                    <a:pt x="786" y="1500"/>
                    <a:pt x="774" y="1512"/>
                  </a:cubicBezTo>
                  <a:cubicBezTo>
                    <a:pt x="779" y="1508"/>
                    <a:pt x="786" y="1501"/>
                    <a:pt x="786" y="1500"/>
                  </a:cubicBezTo>
                  <a:lnTo>
                    <a:pt x="786" y="1500"/>
                  </a:lnTo>
                  <a:cubicBezTo>
                    <a:pt x="786" y="1501"/>
                    <a:pt x="780" y="1507"/>
                    <a:pt x="781" y="1510"/>
                  </a:cubicBezTo>
                  <a:cubicBezTo>
                    <a:pt x="786" y="1507"/>
                    <a:pt x="786" y="1500"/>
                    <a:pt x="786" y="1500"/>
                  </a:cubicBezTo>
                  <a:lnTo>
                    <a:pt x="786" y="1500"/>
                  </a:lnTo>
                  <a:cubicBezTo>
                    <a:pt x="786" y="1500"/>
                    <a:pt x="786" y="1500"/>
                    <a:pt x="786" y="1500"/>
                  </a:cubicBezTo>
                  <a:cubicBezTo>
                    <a:pt x="786" y="1494"/>
                    <a:pt x="783" y="1494"/>
                    <a:pt x="780" y="1494"/>
                  </a:cubicBezTo>
                  <a:cubicBezTo>
                    <a:pt x="777" y="1494"/>
                    <a:pt x="775" y="1494"/>
                    <a:pt x="774" y="1489"/>
                  </a:cubicBezTo>
                  <a:close/>
                  <a:moveTo>
                    <a:pt x="810" y="1500"/>
                  </a:moveTo>
                  <a:cubicBezTo>
                    <a:pt x="804" y="1500"/>
                    <a:pt x="801" y="1504"/>
                    <a:pt x="798" y="1507"/>
                  </a:cubicBezTo>
                  <a:lnTo>
                    <a:pt x="798" y="1507"/>
                  </a:lnTo>
                  <a:cubicBezTo>
                    <a:pt x="797" y="1505"/>
                    <a:pt x="796" y="1504"/>
                    <a:pt x="794" y="1504"/>
                  </a:cubicBezTo>
                  <a:cubicBezTo>
                    <a:pt x="791" y="1504"/>
                    <a:pt x="786" y="1508"/>
                    <a:pt x="782" y="1511"/>
                  </a:cubicBezTo>
                  <a:lnTo>
                    <a:pt x="782" y="1511"/>
                  </a:lnTo>
                  <a:cubicBezTo>
                    <a:pt x="782" y="1511"/>
                    <a:pt x="781" y="1511"/>
                    <a:pt x="781" y="1510"/>
                  </a:cubicBezTo>
                  <a:lnTo>
                    <a:pt x="781" y="1510"/>
                  </a:lnTo>
                  <a:cubicBezTo>
                    <a:pt x="780" y="1512"/>
                    <a:pt x="777" y="1512"/>
                    <a:pt x="774" y="1512"/>
                  </a:cubicBezTo>
                  <a:cubicBezTo>
                    <a:pt x="774" y="1514"/>
                    <a:pt x="775" y="1515"/>
                    <a:pt x="776" y="1515"/>
                  </a:cubicBezTo>
                  <a:cubicBezTo>
                    <a:pt x="777" y="1515"/>
                    <a:pt x="779" y="1513"/>
                    <a:pt x="782" y="1511"/>
                  </a:cubicBezTo>
                  <a:lnTo>
                    <a:pt x="782" y="1511"/>
                  </a:lnTo>
                  <a:cubicBezTo>
                    <a:pt x="783" y="1512"/>
                    <a:pt x="784" y="1512"/>
                    <a:pt x="786" y="1512"/>
                  </a:cubicBezTo>
                  <a:cubicBezTo>
                    <a:pt x="792" y="1512"/>
                    <a:pt x="795" y="1510"/>
                    <a:pt x="798" y="1507"/>
                  </a:cubicBezTo>
                  <a:lnTo>
                    <a:pt x="798" y="1507"/>
                  </a:lnTo>
                  <a:cubicBezTo>
                    <a:pt x="798" y="1508"/>
                    <a:pt x="798" y="1510"/>
                    <a:pt x="798" y="1512"/>
                  </a:cubicBezTo>
                  <a:cubicBezTo>
                    <a:pt x="792" y="1518"/>
                    <a:pt x="792" y="1521"/>
                    <a:pt x="795" y="1521"/>
                  </a:cubicBezTo>
                  <a:cubicBezTo>
                    <a:pt x="798" y="1521"/>
                    <a:pt x="804" y="1518"/>
                    <a:pt x="810" y="1512"/>
                  </a:cubicBezTo>
                  <a:cubicBezTo>
                    <a:pt x="810" y="1512"/>
                    <a:pt x="810" y="1524"/>
                    <a:pt x="810" y="1524"/>
                  </a:cubicBezTo>
                  <a:lnTo>
                    <a:pt x="822" y="1536"/>
                  </a:lnTo>
                  <a:lnTo>
                    <a:pt x="846" y="1536"/>
                  </a:lnTo>
                  <a:lnTo>
                    <a:pt x="846" y="1512"/>
                  </a:lnTo>
                  <a:lnTo>
                    <a:pt x="822" y="1512"/>
                  </a:lnTo>
                  <a:cubicBezTo>
                    <a:pt x="810" y="1512"/>
                    <a:pt x="810" y="1500"/>
                    <a:pt x="810" y="1500"/>
                  </a:cubicBezTo>
                  <a:close/>
                  <a:moveTo>
                    <a:pt x="846" y="1536"/>
                  </a:moveTo>
                  <a:cubicBezTo>
                    <a:pt x="846" y="1536"/>
                    <a:pt x="846" y="1548"/>
                    <a:pt x="846" y="1548"/>
                  </a:cubicBezTo>
                  <a:lnTo>
                    <a:pt x="858" y="1548"/>
                  </a:lnTo>
                  <a:cubicBezTo>
                    <a:pt x="846" y="1548"/>
                    <a:pt x="846" y="1536"/>
                    <a:pt x="846" y="1536"/>
                  </a:cubicBezTo>
                  <a:close/>
                  <a:moveTo>
                    <a:pt x="1179" y="1536"/>
                  </a:moveTo>
                  <a:cubicBezTo>
                    <a:pt x="1179" y="1536"/>
                    <a:pt x="1167" y="1548"/>
                    <a:pt x="1179" y="1548"/>
                  </a:cubicBezTo>
                  <a:lnTo>
                    <a:pt x="1191" y="1548"/>
                  </a:lnTo>
                  <a:cubicBezTo>
                    <a:pt x="1191" y="1536"/>
                    <a:pt x="1179" y="1536"/>
                    <a:pt x="1179" y="1536"/>
                  </a:cubicBezTo>
                  <a:close/>
                  <a:moveTo>
                    <a:pt x="1266" y="1537"/>
                  </a:moveTo>
                  <a:lnTo>
                    <a:pt x="1266" y="1537"/>
                  </a:lnTo>
                  <a:cubicBezTo>
                    <a:pt x="1264" y="1537"/>
                    <a:pt x="1266" y="1548"/>
                    <a:pt x="1274" y="1548"/>
                  </a:cubicBezTo>
                  <a:cubicBezTo>
                    <a:pt x="1270" y="1540"/>
                    <a:pt x="1268" y="1537"/>
                    <a:pt x="1266" y="1537"/>
                  </a:cubicBezTo>
                  <a:close/>
                  <a:moveTo>
                    <a:pt x="904" y="1515"/>
                  </a:moveTo>
                  <a:cubicBezTo>
                    <a:pt x="902" y="1515"/>
                    <a:pt x="899" y="1518"/>
                    <a:pt x="893" y="1524"/>
                  </a:cubicBezTo>
                  <a:cubicBezTo>
                    <a:pt x="893" y="1532"/>
                    <a:pt x="891" y="1535"/>
                    <a:pt x="887" y="1535"/>
                  </a:cubicBezTo>
                  <a:cubicBezTo>
                    <a:pt x="880" y="1535"/>
                    <a:pt x="870" y="1524"/>
                    <a:pt x="870" y="1524"/>
                  </a:cubicBezTo>
                  <a:cubicBezTo>
                    <a:pt x="870" y="1529"/>
                    <a:pt x="870" y="1536"/>
                    <a:pt x="870" y="1536"/>
                  </a:cubicBezTo>
                  <a:cubicBezTo>
                    <a:pt x="858" y="1524"/>
                    <a:pt x="858" y="1524"/>
                    <a:pt x="846" y="1524"/>
                  </a:cubicBezTo>
                  <a:cubicBezTo>
                    <a:pt x="846" y="1536"/>
                    <a:pt x="858" y="1536"/>
                    <a:pt x="870" y="1548"/>
                  </a:cubicBezTo>
                  <a:lnTo>
                    <a:pt x="870" y="1572"/>
                  </a:lnTo>
                  <a:lnTo>
                    <a:pt x="881" y="1572"/>
                  </a:lnTo>
                  <a:cubicBezTo>
                    <a:pt x="881" y="1572"/>
                    <a:pt x="889" y="1557"/>
                    <a:pt x="892" y="1557"/>
                  </a:cubicBezTo>
                  <a:cubicBezTo>
                    <a:pt x="893" y="1557"/>
                    <a:pt x="893" y="1558"/>
                    <a:pt x="893" y="1560"/>
                  </a:cubicBezTo>
                  <a:lnTo>
                    <a:pt x="893" y="1572"/>
                  </a:lnTo>
                  <a:cubicBezTo>
                    <a:pt x="893" y="1574"/>
                    <a:pt x="894" y="1575"/>
                    <a:pt x="895" y="1575"/>
                  </a:cubicBezTo>
                  <a:cubicBezTo>
                    <a:pt x="897" y="1575"/>
                    <a:pt x="902" y="1568"/>
                    <a:pt x="904" y="1568"/>
                  </a:cubicBezTo>
                  <a:cubicBezTo>
                    <a:pt x="905" y="1568"/>
                    <a:pt x="905" y="1569"/>
                    <a:pt x="905" y="1572"/>
                  </a:cubicBezTo>
                  <a:cubicBezTo>
                    <a:pt x="905" y="1584"/>
                    <a:pt x="911" y="1587"/>
                    <a:pt x="917" y="1587"/>
                  </a:cubicBezTo>
                  <a:cubicBezTo>
                    <a:pt x="923" y="1587"/>
                    <a:pt x="929" y="1584"/>
                    <a:pt x="929" y="1584"/>
                  </a:cubicBezTo>
                  <a:lnTo>
                    <a:pt x="941" y="1584"/>
                  </a:lnTo>
                  <a:cubicBezTo>
                    <a:pt x="951" y="1584"/>
                    <a:pt x="952" y="1599"/>
                    <a:pt x="953" y="1599"/>
                  </a:cubicBezTo>
                  <a:cubicBezTo>
                    <a:pt x="953" y="1599"/>
                    <a:pt x="953" y="1598"/>
                    <a:pt x="953" y="1596"/>
                  </a:cubicBezTo>
                  <a:cubicBezTo>
                    <a:pt x="953" y="1596"/>
                    <a:pt x="953" y="1596"/>
                    <a:pt x="953" y="1584"/>
                  </a:cubicBezTo>
                  <a:cubicBezTo>
                    <a:pt x="953" y="1596"/>
                    <a:pt x="965" y="1596"/>
                    <a:pt x="965" y="1608"/>
                  </a:cubicBezTo>
                  <a:cubicBezTo>
                    <a:pt x="965" y="1600"/>
                    <a:pt x="965" y="1597"/>
                    <a:pt x="965" y="1597"/>
                  </a:cubicBezTo>
                  <a:cubicBezTo>
                    <a:pt x="966" y="1597"/>
                    <a:pt x="969" y="1608"/>
                    <a:pt x="977" y="1608"/>
                  </a:cubicBezTo>
                  <a:cubicBezTo>
                    <a:pt x="989" y="1608"/>
                    <a:pt x="977" y="1596"/>
                    <a:pt x="989" y="1596"/>
                  </a:cubicBezTo>
                  <a:lnTo>
                    <a:pt x="1001" y="1596"/>
                  </a:lnTo>
                  <a:cubicBezTo>
                    <a:pt x="1001" y="1600"/>
                    <a:pt x="1001" y="1601"/>
                    <a:pt x="1001" y="1601"/>
                  </a:cubicBezTo>
                  <a:cubicBezTo>
                    <a:pt x="1002" y="1601"/>
                    <a:pt x="1005" y="1596"/>
                    <a:pt x="1012" y="1596"/>
                  </a:cubicBezTo>
                  <a:cubicBezTo>
                    <a:pt x="1018" y="1602"/>
                    <a:pt x="1021" y="1605"/>
                    <a:pt x="1024" y="1605"/>
                  </a:cubicBezTo>
                  <a:cubicBezTo>
                    <a:pt x="1027" y="1605"/>
                    <a:pt x="1030" y="1602"/>
                    <a:pt x="1036" y="1596"/>
                  </a:cubicBezTo>
                  <a:lnTo>
                    <a:pt x="1048" y="1596"/>
                  </a:lnTo>
                  <a:cubicBezTo>
                    <a:pt x="1048" y="1596"/>
                    <a:pt x="1057" y="1622"/>
                    <a:pt x="1067" y="1622"/>
                  </a:cubicBezTo>
                  <a:cubicBezTo>
                    <a:pt x="1069" y="1622"/>
                    <a:pt x="1070" y="1621"/>
                    <a:pt x="1072" y="1619"/>
                  </a:cubicBezTo>
                  <a:cubicBezTo>
                    <a:pt x="1078" y="1613"/>
                    <a:pt x="1078" y="1610"/>
                    <a:pt x="1078" y="1610"/>
                  </a:cubicBezTo>
                  <a:cubicBezTo>
                    <a:pt x="1078" y="1610"/>
                    <a:pt x="1078" y="1613"/>
                    <a:pt x="1084" y="1619"/>
                  </a:cubicBezTo>
                  <a:cubicBezTo>
                    <a:pt x="1084" y="1619"/>
                    <a:pt x="1100" y="1630"/>
                    <a:pt x="1114" y="1630"/>
                  </a:cubicBezTo>
                  <a:cubicBezTo>
                    <a:pt x="1121" y="1630"/>
                    <a:pt x="1128" y="1627"/>
                    <a:pt x="1132" y="1619"/>
                  </a:cubicBezTo>
                  <a:cubicBezTo>
                    <a:pt x="1143" y="1596"/>
                    <a:pt x="1036" y="1596"/>
                    <a:pt x="1048" y="1584"/>
                  </a:cubicBezTo>
                  <a:lnTo>
                    <a:pt x="1036" y="1584"/>
                  </a:lnTo>
                  <a:cubicBezTo>
                    <a:pt x="1036" y="1584"/>
                    <a:pt x="1048" y="1536"/>
                    <a:pt x="1036" y="1536"/>
                  </a:cubicBezTo>
                  <a:lnTo>
                    <a:pt x="1024" y="1536"/>
                  </a:lnTo>
                  <a:cubicBezTo>
                    <a:pt x="1024" y="1536"/>
                    <a:pt x="1024" y="1548"/>
                    <a:pt x="1012" y="1548"/>
                  </a:cubicBezTo>
                  <a:lnTo>
                    <a:pt x="989" y="1548"/>
                  </a:lnTo>
                  <a:cubicBezTo>
                    <a:pt x="989" y="1548"/>
                    <a:pt x="977" y="1560"/>
                    <a:pt x="977" y="1560"/>
                  </a:cubicBezTo>
                  <a:cubicBezTo>
                    <a:pt x="977" y="1560"/>
                    <a:pt x="977" y="1536"/>
                    <a:pt x="965" y="1536"/>
                  </a:cubicBezTo>
                  <a:cubicBezTo>
                    <a:pt x="962" y="1534"/>
                    <a:pt x="961" y="1533"/>
                    <a:pt x="960" y="1533"/>
                  </a:cubicBezTo>
                  <a:lnTo>
                    <a:pt x="960" y="1533"/>
                  </a:lnTo>
                  <a:cubicBezTo>
                    <a:pt x="960" y="1533"/>
                    <a:pt x="960" y="1533"/>
                    <a:pt x="960" y="1533"/>
                  </a:cubicBezTo>
                  <a:lnTo>
                    <a:pt x="960" y="1533"/>
                  </a:lnTo>
                  <a:cubicBezTo>
                    <a:pt x="959" y="1533"/>
                    <a:pt x="959" y="1533"/>
                    <a:pt x="959" y="1533"/>
                  </a:cubicBezTo>
                  <a:cubicBezTo>
                    <a:pt x="957" y="1533"/>
                    <a:pt x="955" y="1534"/>
                    <a:pt x="953" y="1536"/>
                  </a:cubicBezTo>
                  <a:cubicBezTo>
                    <a:pt x="953" y="1536"/>
                    <a:pt x="953" y="1551"/>
                    <a:pt x="947" y="1551"/>
                  </a:cubicBezTo>
                  <a:cubicBezTo>
                    <a:pt x="945" y="1551"/>
                    <a:pt x="943" y="1550"/>
                    <a:pt x="941" y="1548"/>
                  </a:cubicBezTo>
                  <a:cubicBezTo>
                    <a:pt x="941" y="1536"/>
                    <a:pt x="941" y="1536"/>
                    <a:pt x="941" y="1536"/>
                  </a:cubicBezTo>
                  <a:lnTo>
                    <a:pt x="929" y="1536"/>
                  </a:lnTo>
                  <a:cubicBezTo>
                    <a:pt x="929" y="1536"/>
                    <a:pt x="929" y="1548"/>
                    <a:pt x="917" y="1548"/>
                  </a:cubicBezTo>
                  <a:cubicBezTo>
                    <a:pt x="917" y="1548"/>
                    <a:pt x="917" y="1536"/>
                    <a:pt x="917" y="1524"/>
                  </a:cubicBezTo>
                  <a:cubicBezTo>
                    <a:pt x="917" y="1524"/>
                    <a:pt x="917" y="1519"/>
                    <a:pt x="914" y="1519"/>
                  </a:cubicBezTo>
                  <a:cubicBezTo>
                    <a:pt x="912" y="1519"/>
                    <a:pt x="909" y="1520"/>
                    <a:pt x="905" y="1524"/>
                  </a:cubicBezTo>
                  <a:cubicBezTo>
                    <a:pt x="905" y="1518"/>
                    <a:pt x="905" y="1515"/>
                    <a:pt x="904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50"/>
            <p:cNvSpPr/>
            <p:nvPr/>
          </p:nvSpPr>
          <p:spPr>
            <a:xfrm>
              <a:off x="-2847600" y="515925"/>
              <a:ext cx="70775" cy="20900"/>
            </a:xfrm>
            <a:custGeom>
              <a:avLst/>
              <a:gdLst/>
              <a:ahLst/>
              <a:cxnLst/>
              <a:rect l="l" t="t" r="r" b="b"/>
              <a:pathLst>
                <a:path w="2831" h="836" extrusionOk="0">
                  <a:moveTo>
                    <a:pt x="512" y="0"/>
                  </a:moveTo>
                  <a:cubicBezTo>
                    <a:pt x="19" y="0"/>
                    <a:pt x="0" y="764"/>
                    <a:pt x="521" y="764"/>
                  </a:cubicBezTo>
                  <a:lnTo>
                    <a:pt x="2319" y="836"/>
                  </a:lnTo>
                  <a:lnTo>
                    <a:pt x="2331" y="836"/>
                  </a:lnTo>
                  <a:cubicBezTo>
                    <a:pt x="2819" y="824"/>
                    <a:pt x="2831" y="109"/>
                    <a:pt x="2354" y="74"/>
                  </a:cubicBezTo>
                  <a:lnTo>
                    <a:pt x="557" y="2"/>
                  </a:lnTo>
                  <a:cubicBezTo>
                    <a:pt x="541" y="1"/>
                    <a:pt x="526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50"/>
            <p:cNvSpPr/>
            <p:nvPr/>
          </p:nvSpPr>
          <p:spPr>
            <a:xfrm>
              <a:off x="-2844125" y="515675"/>
              <a:ext cx="62350" cy="23700"/>
            </a:xfrm>
            <a:custGeom>
              <a:avLst/>
              <a:gdLst/>
              <a:ahLst/>
              <a:cxnLst/>
              <a:rect l="l" t="t" r="r" b="b"/>
              <a:pathLst>
                <a:path w="2494" h="948" extrusionOk="0">
                  <a:moveTo>
                    <a:pt x="751" y="24"/>
                  </a:moveTo>
                  <a:cubicBezTo>
                    <a:pt x="751" y="28"/>
                    <a:pt x="754" y="30"/>
                    <a:pt x="757" y="30"/>
                  </a:cubicBezTo>
                  <a:cubicBezTo>
                    <a:pt x="764" y="30"/>
                    <a:pt x="775" y="24"/>
                    <a:pt x="775" y="24"/>
                  </a:cubicBezTo>
                  <a:close/>
                  <a:moveTo>
                    <a:pt x="1787" y="24"/>
                  </a:moveTo>
                  <a:cubicBezTo>
                    <a:pt x="1787" y="32"/>
                    <a:pt x="1789" y="35"/>
                    <a:pt x="1792" y="35"/>
                  </a:cubicBezTo>
                  <a:cubicBezTo>
                    <a:pt x="1797" y="35"/>
                    <a:pt x="1803" y="24"/>
                    <a:pt x="1787" y="24"/>
                  </a:cubicBezTo>
                  <a:close/>
                  <a:moveTo>
                    <a:pt x="516" y="28"/>
                  </a:moveTo>
                  <a:lnTo>
                    <a:pt x="516" y="28"/>
                  </a:lnTo>
                  <a:cubicBezTo>
                    <a:pt x="517" y="32"/>
                    <a:pt x="520" y="36"/>
                    <a:pt x="525" y="36"/>
                  </a:cubicBezTo>
                  <a:lnTo>
                    <a:pt x="513" y="36"/>
                  </a:lnTo>
                  <a:cubicBezTo>
                    <a:pt x="513" y="36"/>
                    <a:pt x="515" y="32"/>
                    <a:pt x="516" y="28"/>
                  </a:cubicBezTo>
                  <a:close/>
                  <a:moveTo>
                    <a:pt x="965" y="24"/>
                  </a:moveTo>
                  <a:cubicBezTo>
                    <a:pt x="965" y="36"/>
                    <a:pt x="977" y="36"/>
                    <a:pt x="977" y="36"/>
                  </a:cubicBezTo>
                  <a:lnTo>
                    <a:pt x="977" y="24"/>
                  </a:lnTo>
                  <a:close/>
                  <a:moveTo>
                    <a:pt x="1108" y="24"/>
                  </a:moveTo>
                  <a:cubicBezTo>
                    <a:pt x="1096" y="24"/>
                    <a:pt x="1120" y="24"/>
                    <a:pt x="1120" y="36"/>
                  </a:cubicBezTo>
                  <a:cubicBezTo>
                    <a:pt x="1120" y="36"/>
                    <a:pt x="1120" y="24"/>
                    <a:pt x="1120" y="24"/>
                  </a:cubicBezTo>
                  <a:close/>
                  <a:moveTo>
                    <a:pt x="1084" y="72"/>
                  </a:moveTo>
                  <a:lnTo>
                    <a:pt x="1084" y="72"/>
                  </a:lnTo>
                  <a:cubicBezTo>
                    <a:pt x="1084" y="72"/>
                    <a:pt x="1084" y="72"/>
                    <a:pt x="1084" y="72"/>
                  </a:cubicBezTo>
                  <a:close/>
                  <a:moveTo>
                    <a:pt x="1120" y="72"/>
                  </a:moveTo>
                  <a:cubicBezTo>
                    <a:pt x="1120" y="72"/>
                    <a:pt x="1120" y="72"/>
                    <a:pt x="1120" y="72"/>
                  </a:cubicBezTo>
                  <a:cubicBezTo>
                    <a:pt x="1120" y="72"/>
                    <a:pt x="1120" y="72"/>
                    <a:pt x="1120" y="72"/>
                  </a:cubicBezTo>
                  <a:close/>
                  <a:moveTo>
                    <a:pt x="1930" y="72"/>
                  </a:moveTo>
                  <a:cubicBezTo>
                    <a:pt x="1930" y="84"/>
                    <a:pt x="1942" y="84"/>
                    <a:pt x="1942" y="84"/>
                  </a:cubicBezTo>
                  <a:cubicBezTo>
                    <a:pt x="1942" y="72"/>
                    <a:pt x="1942" y="72"/>
                    <a:pt x="1942" y="72"/>
                  </a:cubicBezTo>
                  <a:close/>
                  <a:moveTo>
                    <a:pt x="191" y="84"/>
                  </a:moveTo>
                  <a:cubicBezTo>
                    <a:pt x="191" y="84"/>
                    <a:pt x="191" y="84"/>
                    <a:pt x="191" y="84"/>
                  </a:cubicBezTo>
                  <a:lnTo>
                    <a:pt x="191" y="84"/>
                  </a:lnTo>
                  <a:close/>
                  <a:moveTo>
                    <a:pt x="191" y="84"/>
                  </a:moveTo>
                  <a:cubicBezTo>
                    <a:pt x="191" y="96"/>
                    <a:pt x="179" y="96"/>
                    <a:pt x="191" y="96"/>
                  </a:cubicBezTo>
                  <a:lnTo>
                    <a:pt x="191" y="84"/>
                  </a:lnTo>
                  <a:close/>
                  <a:moveTo>
                    <a:pt x="2287" y="84"/>
                  </a:moveTo>
                  <a:lnTo>
                    <a:pt x="2287" y="96"/>
                  </a:lnTo>
                  <a:cubicBezTo>
                    <a:pt x="2299" y="96"/>
                    <a:pt x="2311" y="84"/>
                    <a:pt x="2299" y="84"/>
                  </a:cubicBezTo>
                  <a:close/>
                  <a:moveTo>
                    <a:pt x="144" y="119"/>
                  </a:moveTo>
                  <a:cubicBezTo>
                    <a:pt x="144" y="122"/>
                    <a:pt x="144" y="124"/>
                    <a:pt x="144" y="127"/>
                  </a:cubicBezTo>
                  <a:lnTo>
                    <a:pt x="144" y="127"/>
                  </a:lnTo>
                  <a:cubicBezTo>
                    <a:pt x="142" y="126"/>
                    <a:pt x="140" y="126"/>
                    <a:pt x="138" y="126"/>
                  </a:cubicBezTo>
                  <a:cubicBezTo>
                    <a:pt x="134" y="126"/>
                    <a:pt x="132" y="127"/>
                    <a:pt x="132" y="131"/>
                  </a:cubicBezTo>
                  <a:cubicBezTo>
                    <a:pt x="135" y="135"/>
                    <a:pt x="140" y="137"/>
                    <a:pt x="144" y="139"/>
                  </a:cubicBezTo>
                  <a:lnTo>
                    <a:pt x="144" y="139"/>
                  </a:lnTo>
                  <a:cubicBezTo>
                    <a:pt x="144" y="135"/>
                    <a:pt x="144" y="131"/>
                    <a:pt x="144" y="127"/>
                  </a:cubicBezTo>
                  <a:lnTo>
                    <a:pt x="144" y="127"/>
                  </a:lnTo>
                  <a:cubicBezTo>
                    <a:pt x="150" y="128"/>
                    <a:pt x="158" y="130"/>
                    <a:pt x="164" y="131"/>
                  </a:cubicBezTo>
                  <a:lnTo>
                    <a:pt x="164" y="131"/>
                  </a:lnTo>
                  <a:cubicBezTo>
                    <a:pt x="154" y="124"/>
                    <a:pt x="144" y="119"/>
                    <a:pt x="144" y="119"/>
                  </a:cubicBezTo>
                  <a:close/>
                  <a:moveTo>
                    <a:pt x="111" y="138"/>
                  </a:moveTo>
                  <a:cubicBezTo>
                    <a:pt x="108" y="138"/>
                    <a:pt x="108" y="143"/>
                    <a:pt x="108" y="143"/>
                  </a:cubicBezTo>
                  <a:lnTo>
                    <a:pt x="120" y="143"/>
                  </a:lnTo>
                  <a:cubicBezTo>
                    <a:pt x="116" y="139"/>
                    <a:pt x="113" y="138"/>
                    <a:pt x="111" y="138"/>
                  </a:cubicBezTo>
                  <a:close/>
                  <a:moveTo>
                    <a:pt x="144" y="139"/>
                  </a:moveTo>
                  <a:cubicBezTo>
                    <a:pt x="144" y="140"/>
                    <a:pt x="144" y="142"/>
                    <a:pt x="144" y="143"/>
                  </a:cubicBezTo>
                  <a:cubicBezTo>
                    <a:pt x="161" y="143"/>
                    <a:pt x="153" y="143"/>
                    <a:pt x="144" y="139"/>
                  </a:cubicBezTo>
                  <a:close/>
                  <a:moveTo>
                    <a:pt x="1136" y="131"/>
                  </a:moveTo>
                  <a:cubicBezTo>
                    <a:pt x="1132" y="135"/>
                    <a:pt x="1132" y="143"/>
                    <a:pt x="1132" y="143"/>
                  </a:cubicBezTo>
                  <a:cubicBezTo>
                    <a:pt x="1132" y="143"/>
                    <a:pt x="1135" y="137"/>
                    <a:pt x="1136" y="131"/>
                  </a:cubicBezTo>
                  <a:close/>
                  <a:moveTo>
                    <a:pt x="2120" y="143"/>
                  </a:moveTo>
                  <a:cubicBezTo>
                    <a:pt x="2120" y="143"/>
                    <a:pt x="2120" y="143"/>
                    <a:pt x="2120" y="143"/>
                  </a:cubicBezTo>
                  <a:lnTo>
                    <a:pt x="2120" y="143"/>
                  </a:lnTo>
                  <a:close/>
                  <a:moveTo>
                    <a:pt x="117" y="140"/>
                  </a:moveTo>
                  <a:cubicBezTo>
                    <a:pt x="117" y="140"/>
                    <a:pt x="117" y="141"/>
                    <a:pt x="120" y="143"/>
                  </a:cubicBezTo>
                  <a:lnTo>
                    <a:pt x="120" y="143"/>
                  </a:lnTo>
                  <a:lnTo>
                    <a:pt x="120" y="143"/>
                  </a:lnTo>
                  <a:cubicBezTo>
                    <a:pt x="120" y="143"/>
                    <a:pt x="121" y="143"/>
                    <a:pt x="121" y="143"/>
                  </a:cubicBezTo>
                  <a:lnTo>
                    <a:pt x="121" y="143"/>
                  </a:lnTo>
                  <a:cubicBezTo>
                    <a:pt x="118" y="141"/>
                    <a:pt x="117" y="140"/>
                    <a:pt x="117" y="140"/>
                  </a:cubicBezTo>
                  <a:close/>
                  <a:moveTo>
                    <a:pt x="120" y="143"/>
                  </a:moveTo>
                  <a:lnTo>
                    <a:pt x="120" y="149"/>
                  </a:lnTo>
                  <a:cubicBezTo>
                    <a:pt x="123" y="149"/>
                    <a:pt x="126" y="149"/>
                    <a:pt x="120" y="143"/>
                  </a:cubicBezTo>
                  <a:close/>
                  <a:moveTo>
                    <a:pt x="121" y="143"/>
                  </a:moveTo>
                  <a:cubicBezTo>
                    <a:pt x="124" y="145"/>
                    <a:pt x="127" y="148"/>
                    <a:pt x="131" y="150"/>
                  </a:cubicBezTo>
                  <a:lnTo>
                    <a:pt x="131" y="150"/>
                  </a:lnTo>
                  <a:cubicBezTo>
                    <a:pt x="129" y="147"/>
                    <a:pt x="127" y="144"/>
                    <a:pt x="121" y="143"/>
                  </a:cubicBezTo>
                  <a:close/>
                  <a:moveTo>
                    <a:pt x="120" y="149"/>
                  </a:moveTo>
                  <a:cubicBezTo>
                    <a:pt x="117" y="149"/>
                    <a:pt x="114" y="149"/>
                    <a:pt x="120" y="155"/>
                  </a:cubicBezTo>
                  <a:lnTo>
                    <a:pt x="120" y="149"/>
                  </a:lnTo>
                  <a:close/>
                  <a:moveTo>
                    <a:pt x="132" y="143"/>
                  </a:moveTo>
                  <a:lnTo>
                    <a:pt x="132" y="151"/>
                  </a:lnTo>
                  <a:lnTo>
                    <a:pt x="132" y="151"/>
                  </a:lnTo>
                  <a:cubicBezTo>
                    <a:pt x="131" y="151"/>
                    <a:pt x="131" y="150"/>
                    <a:pt x="131" y="150"/>
                  </a:cubicBezTo>
                  <a:lnTo>
                    <a:pt x="131" y="150"/>
                  </a:lnTo>
                  <a:cubicBezTo>
                    <a:pt x="132" y="153"/>
                    <a:pt x="132" y="155"/>
                    <a:pt x="132" y="155"/>
                  </a:cubicBezTo>
                  <a:lnTo>
                    <a:pt x="132" y="151"/>
                  </a:lnTo>
                  <a:lnTo>
                    <a:pt x="132" y="151"/>
                  </a:lnTo>
                  <a:cubicBezTo>
                    <a:pt x="136" y="153"/>
                    <a:pt x="140" y="155"/>
                    <a:pt x="144" y="155"/>
                  </a:cubicBezTo>
                  <a:cubicBezTo>
                    <a:pt x="144" y="155"/>
                    <a:pt x="144" y="150"/>
                    <a:pt x="144" y="143"/>
                  </a:cubicBezTo>
                  <a:close/>
                  <a:moveTo>
                    <a:pt x="108" y="167"/>
                  </a:moveTo>
                  <a:cubicBezTo>
                    <a:pt x="96" y="167"/>
                    <a:pt x="84" y="167"/>
                    <a:pt x="96" y="179"/>
                  </a:cubicBezTo>
                  <a:lnTo>
                    <a:pt x="108" y="179"/>
                  </a:lnTo>
                  <a:lnTo>
                    <a:pt x="108" y="167"/>
                  </a:lnTo>
                  <a:close/>
                  <a:moveTo>
                    <a:pt x="108" y="155"/>
                  </a:moveTo>
                  <a:lnTo>
                    <a:pt x="108" y="167"/>
                  </a:lnTo>
                  <a:cubicBezTo>
                    <a:pt x="109" y="167"/>
                    <a:pt x="111" y="167"/>
                    <a:pt x="112" y="167"/>
                  </a:cubicBezTo>
                  <a:lnTo>
                    <a:pt x="112" y="167"/>
                  </a:lnTo>
                  <a:cubicBezTo>
                    <a:pt x="115" y="174"/>
                    <a:pt x="118" y="181"/>
                    <a:pt x="119" y="181"/>
                  </a:cubicBezTo>
                  <a:cubicBezTo>
                    <a:pt x="120" y="181"/>
                    <a:pt x="120" y="181"/>
                    <a:pt x="120" y="179"/>
                  </a:cubicBezTo>
                  <a:cubicBezTo>
                    <a:pt x="120" y="167"/>
                    <a:pt x="132" y="167"/>
                    <a:pt x="120" y="155"/>
                  </a:cubicBezTo>
                  <a:cubicBezTo>
                    <a:pt x="120" y="155"/>
                    <a:pt x="120" y="164"/>
                    <a:pt x="112" y="167"/>
                  </a:cubicBezTo>
                  <a:lnTo>
                    <a:pt x="112" y="167"/>
                  </a:lnTo>
                  <a:cubicBezTo>
                    <a:pt x="110" y="161"/>
                    <a:pt x="108" y="155"/>
                    <a:pt x="108" y="155"/>
                  </a:cubicBezTo>
                  <a:close/>
                  <a:moveTo>
                    <a:pt x="96" y="179"/>
                  </a:moveTo>
                  <a:lnTo>
                    <a:pt x="84" y="203"/>
                  </a:lnTo>
                  <a:cubicBezTo>
                    <a:pt x="84" y="203"/>
                    <a:pt x="37" y="215"/>
                    <a:pt x="48" y="227"/>
                  </a:cubicBezTo>
                  <a:cubicBezTo>
                    <a:pt x="51" y="230"/>
                    <a:pt x="52" y="232"/>
                    <a:pt x="52" y="233"/>
                  </a:cubicBezTo>
                  <a:lnTo>
                    <a:pt x="52" y="233"/>
                  </a:lnTo>
                  <a:cubicBezTo>
                    <a:pt x="49" y="232"/>
                    <a:pt x="48" y="232"/>
                    <a:pt x="47" y="232"/>
                  </a:cubicBezTo>
                  <a:lnTo>
                    <a:pt x="47" y="232"/>
                  </a:lnTo>
                  <a:cubicBezTo>
                    <a:pt x="44" y="232"/>
                    <a:pt x="44" y="234"/>
                    <a:pt x="45" y="238"/>
                  </a:cubicBezTo>
                  <a:lnTo>
                    <a:pt x="45" y="238"/>
                  </a:lnTo>
                  <a:cubicBezTo>
                    <a:pt x="48" y="237"/>
                    <a:pt x="51" y="236"/>
                    <a:pt x="52" y="233"/>
                  </a:cubicBezTo>
                  <a:lnTo>
                    <a:pt x="52" y="233"/>
                  </a:lnTo>
                  <a:cubicBezTo>
                    <a:pt x="54" y="234"/>
                    <a:pt x="57" y="236"/>
                    <a:pt x="60" y="239"/>
                  </a:cubicBezTo>
                  <a:cubicBezTo>
                    <a:pt x="48" y="215"/>
                    <a:pt x="108" y="203"/>
                    <a:pt x="96" y="203"/>
                  </a:cubicBezTo>
                  <a:cubicBezTo>
                    <a:pt x="84" y="191"/>
                    <a:pt x="108" y="191"/>
                    <a:pt x="96" y="179"/>
                  </a:cubicBezTo>
                  <a:close/>
                  <a:moveTo>
                    <a:pt x="45" y="238"/>
                  </a:moveTo>
                  <a:cubicBezTo>
                    <a:pt x="41" y="239"/>
                    <a:pt x="37" y="239"/>
                    <a:pt x="37" y="239"/>
                  </a:cubicBezTo>
                  <a:cubicBezTo>
                    <a:pt x="37" y="239"/>
                    <a:pt x="1" y="250"/>
                    <a:pt x="13" y="250"/>
                  </a:cubicBezTo>
                  <a:cubicBezTo>
                    <a:pt x="13" y="250"/>
                    <a:pt x="25" y="250"/>
                    <a:pt x="25" y="262"/>
                  </a:cubicBezTo>
                  <a:lnTo>
                    <a:pt x="25" y="274"/>
                  </a:lnTo>
                  <a:cubicBezTo>
                    <a:pt x="25" y="286"/>
                    <a:pt x="25" y="286"/>
                    <a:pt x="25" y="286"/>
                  </a:cubicBezTo>
                  <a:cubicBezTo>
                    <a:pt x="25" y="292"/>
                    <a:pt x="25" y="292"/>
                    <a:pt x="26" y="292"/>
                  </a:cubicBezTo>
                  <a:cubicBezTo>
                    <a:pt x="28" y="292"/>
                    <a:pt x="31" y="292"/>
                    <a:pt x="37" y="298"/>
                  </a:cubicBezTo>
                  <a:cubicBezTo>
                    <a:pt x="44" y="305"/>
                    <a:pt x="42" y="308"/>
                    <a:pt x="40" y="309"/>
                  </a:cubicBezTo>
                  <a:lnTo>
                    <a:pt x="40" y="309"/>
                  </a:lnTo>
                  <a:cubicBezTo>
                    <a:pt x="38" y="308"/>
                    <a:pt x="35" y="307"/>
                    <a:pt x="32" y="307"/>
                  </a:cubicBezTo>
                  <a:cubicBezTo>
                    <a:pt x="31" y="307"/>
                    <a:pt x="31" y="307"/>
                    <a:pt x="30" y="307"/>
                  </a:cubicBezTo>
                  <a:lnTo>
                    <a:pt x="30" y="307"/>
                  </a:lnTo>
                  <a:cubicBezTo>
                    <a:pt x="23" y="303"/>
                    <a:pt x="13" y="298"/>
                    <a:pt x="13" y="298"/>
                  </a:cubicBezTo>
                  <a:lnTo>
                    <a:pt x="13" y="298"/>
                  </a:lnTo>
                  <a:cubicBezTo>
                    <a:pt x="17" y="302"/>
                    <a:pt x="21" y="306"/>
                    <a:pt x="25" y="310"/>
                  </a:cubicBezTo>
                  <a:lnTo>
                    <a:pt x="25" y="310"/>
                  </a:lnTo>
                  <a:cubicBezTo>
                    <a:pt x="25" y="310"/>
                    <a:pt x="25" y="310"/>
                    <a:pt x="25" y="310"/>
                  </a:cubicBezTo>
                  <a:cubicBezTo>
                    <a:pt x="26" y="308"/>
                    <a:pt x="28" y="307"/>
                    <a:pt x="30" y="307"/>
                  </a:cubicBezTo>
                  <a:lnTo>
                    <a:pt x="30" y="307"/>
                  </a:lnTo>
                  <a:cubicBezTo>
                    <a:pt x="34" y="309"/>
                    <a:pt x="37" y="310"/>
                    <a:pt x="37" y="310"/>
                  </a:cubicBezTo>
                  <a:cubicBezTo>
                    <a:pt x="37" y="310"/>
                    <a:pt x="38" y="310"/>
                    <a:pt x="40" y="309"/>
                  </a:cubicBezTo>
                  <a:lnTo>
                    <a:pt x="40" y="309"/>
                  </a:lnTo>
                  <a:cubicBezTo>
                    <a:pt x="43" y="311"/>
                    <a:pt x="45" y="313"/>
                    <a:pt x="47" y="313"/>
                  </a:cubicBezTo>
                  <a:cubicBezTo>
                    <a:pt x="48" y="313"/>
                    <a:pt x="48" y="312"/>
                    <a:pt x="48" y="310"/>
                  </a:cubicBezTo>
                  <a:cubicBezTo>
                    <a:pt x="54" y="304"/>
                    <a:pt x="51" y="304"/>
                    <a:pt x="48" y="304"/>
                  </a:cubicBezTo>
                  <a:cubicBezTo>
                    <a:pt x="45" y="304"/>
                    <a:pt x="42" y="304"/>
                    <a:pt x="48" y="298"/>
                  </a:cubicBezTo>
                  <a:cubicBezTo>
                    <a:pt x="48" y="294"/>
                    <a:pt x="50" y="293"/>
                    <a:pt x="52" y="293"/>
                  </a:cubicBezTo>
                  <a:cubicBezTo>
                    <a:pt x="55" y="293"/>
                    <a:pt x="60" y="298"/>
                    <a:pt x="60" y="298"/>
                  </a:cubicBezTo>
                  <a:cubicBezTo>
                    <a:pt x="60" y="286"/>
                    <a:pt x="48" y="286"/>
                    <a:pt x="48" y="274"/>
                  </a:cubicBezTo>
                  <a:cubicBezTo>
                    <a:pt x="37" y="262"/>
                    <a:pt x="60" y="262"/>
                    <a:pt x="60" y="262"/>
                  </a:cubicBezTo>
                  <a:cubicBezTo>
                    <a:pt x="60" y="262"/>
                    <a:pt x="48" y="246"/>
                    <a:pt x="45" y="238"/>
                  </a:cubicBezTo>
                  <a:close/>
                  <a:moveTo>
                    <a:pt x="25" y="310"/>
                  </a:moveTo>
                  <a:cubicBezTo>
                    <a:pt x="25" y="322"/>
                    <a:pt x="25" y="322"/>
                    <a:pt x="25" y="322"/>
                  </a:cubicBezTo>
                  <a:lnTo>
                    <a:pt x="25" y="346"/>
                  </a:lnTo>
                  <a:cubicBezTo>
                    <a:pt x="25" y="346"/>
                    <a:pt x="25" y="369"/>
                    <a:pt x="25" y="369"/>
                  </a:cubicBezTo>
                  <a:cubicBezTo>
                    <a:pt x="13" y="369"/>
                    <a:pt x="1" y="381"/>
                    <a:pt x="13" y="393"/>
                  </a:cubicBezTo>
                  <a:cubicBezTo>
                    <a:pt x="13" y="399"/>
                    <a:pt x="13" y="399"/>
                    <a:pt x="13" y="399"/>
                  </a:cubicBezTo>
                  <a:cubicBezTo>
                    <a:pt x="13" y="399"/>
                    <a:pt x="13" y="399"/>
                    <a:pt x="13" y="405"/>
                  </a:cubicBezTo>
                  <a:cubicBezTo>
                    <a:pt x="13" y="405"/>
                    <a:pt x="13" y="417"/>
                    <a:pt x="13" y="417"/>
                  </a:cubicBezTo>
                  <a:lnTo>
                    <a:pt x="13" y="429"/>
                  </a:lnTo>
                  <a:cubicBezTo>
                    <a:pt x="22" y="429"/>
                    <a:pt x="24" y="444"/>
                    <a:pt x="31" y="444"/>
                  </a:cubicBezTo>
                  <a:cubicBezTo>
                    <a:pt x="32" y="444"/>
                    <a:pt x="34" y="443"/>
                    <a:pt x="37" y="441"/>
                  </a:cubicBezTo>
                  <a:cubicBezTo>
                    <a:pt x="48" y="441"/>
                    <a:pt x="37" y="429"/>
                    <a:pt x="37" y="429"/>
                  </a:cubicBezTo>
                  <a:cubicBezTo>
                    <a:pt x="37" y="429"/>
                    <a:pt x="25" y="393"/>
                    <a:pt x="37" y="393"/>
                  </a:cubicBezTo>
                  <a:lnTo>
                    <a:pt x="25" y="393"/>
                  </a:lnTo>
                  <a:cubicBezTo>
                    <a:pt x="25" y="393"/>
                    <a:pt x="25" y="381"/>
                    <a:pt x="13" y="381"/>
                  </a:cubicBezTo>
                  <a:cubicBezTo>
                    <a:pt x="25" y="381"/>
                    <a:pt x="37" y="346"/>
                    <a:pt x="37" y="334"/>
                  </a:cubicBezTo>
                  <a:cubicBezTo>
                    <a:pt x="37" y="326"/>
                    <a:pt x="31" y="318"/>
                    <a:pt x="25" y="310"/>
                  </a:cubicBezTo>
                  <a:close/>
                  <a:moveTo>
                    <a:pt x="13" y="429"/>
                  </a:moveTo>
                  <a:cubicBezTo>
                    <a:pt x="1" y="429"/>
                    <a:pt x="1" y="429"/>
                    <a:pt x="1" y="441"/>
                  </a:cubicBezTo>
                  <a:lnTo>
                    <a:pt x="1" y="453"/>
                  </a:lnTo>
                  <a:cubicBezTo>
                    <a:pt x="1" y="453"/>
                    <a:pt x="6" y="448"/>
                    <a:pt x="10" y="448"/>
                  </a:cubicBezTo>
                  <a:cubicBezTo>
                    <a:pt x="11" y="448"/>
                    <a:pt x="13" y="449"/>
                    <a:pt x="13" y="453"/>
                  </a:cubicBezTo>
                  <a:lnTo>
                    <a:pt x="13" y="441"/>
                  </a:lnTo>
                  <a:lnTo>
                    <a:pt x="13" y="429"/>
                  </a:lnTo>
                  <a:close/>
                  <a:moveTo>
                    <a:pt x="13" y="453"/>
                  </a:moveTo>
                  <a:lnTo>
                    <a:pt x="13" y="460"/>
                  </a:lnTo>
                  <a:lnTo>
                    <a:pt x="13" y="460"/>
                  </a:lnTo>
                  <a:cubicBezTo>
                    <a:pt x="16" y="456"/>
                    <a:pt x="19" y="453"/>
                    <a:pt x="13" y="453"/>
                  </a:cubicBezTo>
                  <a:close/>
                  <a:moveTo>
                    <a:pt x="13" y="460"/>
                  </a:moveTo>
                  <a:cubicBezTo>
                    <a:pt x="10" y="465"/>
                    <a:pt x="7" y="471"/>
                    <a:pt x="13" y="477"/>
                  </a:cubicBezTo>
                  <a:cubicBezTo>
                    <a:pt x="13" y="474"/>
                    <a:pt x="13" y="471"/>
                    <a:pt x="13" y="465"/>
                  </a:cubicBezTo>
                  <a:lnTo>
                    <a:pt x="13" y="460"/>
                  </a:lnTo>
                  <a:close/>
                  <a:moveTo>
                    <a:pt x="13" y="477"/>
                  </a:moveTo>
                  <a:cubicBezTo>
                    <a:pt x="13" y="480"/>
                    <a:pt x="13" y="483"/>
                    <a:pt x="13" y="489"/>
                  </a:cubicBezTo>
                  <a:lnTo>
                    <a:pt x="13" y="500"/>
                  </a:lnTo>
                  <a:cubicBezTo>
                    <a:pt x="13" y="500"/>
                    <a:pt x="13" y="512"/>
                    <a:pt x="13" y="512"/>
                  </a:cubicBezTo>
                  <a:cubicBezTo>
                    <a:pt x="13" y="512"/>
                    <a:pt x="37" y="524"/>
                    <a:pt x="13" y="524"/>
                  </a:cubicBezTo>
                  <a:cubicBezTo>
                    <a:pt x="1" y="536"/>
                    <a:pt x="13" y="548"/>
                    <a:pt x="13" y="548"/>
                  </a:cubicBezTo>
                  <a:cubicBezTo>
                    <a:pt x="17" y="552"/>
                    <a:pt x="19" y="553"/>
                    <a:pt x="22" y="553"/>
                  </a:cubicBezTo>
                  <a:cubicBezTo>
                    <a:pt x="23" y="553"/>
                    <a:pt x="24" y="553"/>
                    <a:pt x="25" y="553"/>
                  </a:cubicBezTo>
                  <a:lnTo>
                    <a:pt x="25" y="553"/>
                  </a:lnTo>
                  <a:cubicBezTo>
                    <a:pt x="25" y="556"/>
                    <a:pt x="25" y="558"/>
                    <a:pt x="25" y="560"/>
                  </a:cubicBezTo>
                  <a:cubicBezTo>
                    <a:pt x="25" y="548"/>
                    <a:pt x="37" y="548"/>
                    <a:pt x="37" y="548"/>
                  </a:cubicBezTo>
                  <a:lnTo>
                    <a:pt x="37" y="548"/>
                  </a:lnTo>
                  <a:cubicBezTo>
                    <a:pt x="31" y="548"/>
                    <a:pt x="28" y="551"/>
                    <a:pt x="25" y="553"/>
                  </a:cubicBezTo>
                  <a:lnTo>
                    <a:pt x="25" y="553"/>
                  </a:lnTo>
                  <a:cubicBezTo>
                    <a:pt x="25" y="538"/>
                    <a:pt x="25" y="512"/>
                    <a:pt x="25" y="512"/>
                  </a:cubicBezTo>
                  <a:lnTo>
                    <a:pt x="25" y="489"/>
                  </a:lnTo>
                  <a:lnTo>
                    <a:pt x="25" y="477"/>
                  </a:lnTo>
                  <a:cubicBezTo>
                    <a:pt x="25" y="477"/>
                    <a:pt x="19" y="482"/>
                    <a:pt x="16" y="482"/>
                  </a:cubicBezTo>
                  <a:cubicBezTo>
                    <a:pt x="14" y="482"/>
                    <a:pt x="13" y="481"/>
                    <a:pt x="13" y="477"/>
                  </a:cubicBezTo>
                  <a:close/>
                  <a:moveTo>
                    <a:pt x="65" y="616"/>
                  </a:moveTo>
                  <a:cubicBezTo>
                    <a:pt x="64" y="617"/>
                    <a:pt x="62" y="618"/>
                    <a:pt x="60" y="620"/>
                  </a:cubicBezTo>
                  <a:cubicBezTo>
                    <a:pt x="62" y="618"/>
                    <a:pt x="64" y="617"/>
                    <a:pt x="65" y="616"/>
                  </a:cubicBezTo>
                  <a:close/>
                  <a:moveTo>
                    <a:pt x="2491" y="709"/>
                  </a:moveTo>
                  <a:cubicBezTo>
                    <a:pt x="2488" y="709"/>
                    <a:pt x="2477" y="715"/>
                    <a:pt x="2477" y="715"/>
                  </a:cubicBezTo>
                  <a:lnTo>
                    <a:pt x="2489" y="715"/>
                  </a:lnTo>
                  <a:cubicBezTo>
                    <a:pt x="2493" y="711"/>
                    <a:pt x="2493" y="709"/>
                    <a:pt x="2491" y="709"/>
                  </a:cubicBezTo>
                  <a:close/>
                  <a:moveTo>
                    <a:pt x="287" y="750"/>
                  </a:moveTo>
                  <a:lnTo>
                    <a:pt x="287" y="762"/>
                  </a:lnTo>
                  <a:cubicBezTo>
                    <a:pt x="298" y="762"/>
                    <a:pt x="298" y="750"/>
                    <a:pt x="287" y="750"/>
                  </a:cubicBezTo>
                  <a:close/>
                  <a:moveTo>
                    <a:pt x="545" y="757"/>
                  </a:moveTo>
                  <a:cubicBezTo>
                    <a:pt x="542" y="757"/>
                    <a:pt x="537" y="762"/>
                    <a:pt x="537" y="762"/>
                  </a:cubicBezTo>
                  <a:lnTo>
                    <a:pt x="548" y="762"/>
                  </a:lnTo>
                  <a:cubicBezTo>
                    <a:pt x="548" y="758"/>
                    <a:pt x="547" y="757"/>
                    <a:pt x="545" y="757"/>
                  </a:cubicBezTo>
                  <a:close/>
                  <a:moveTo>
                    <a:pt x="663" y="746"/>
                  </a:moveTo>
                  <a:cubicBezTo>
                    <a:pt x="662" y="746"/>
                    <a:pt x="659" y="747"/>
                    <a:pt x="656" y="750"/>
                  </a:cubicBezTo>
                  <a:cubicBezTo>
                    <a:pt x="656" y="750"/>
                    <a:pt x="656" y="762"/>
                    <a:pt x="668" y="762"/>
                  </a:cubicBezTo>
                  <a:cubicBezTo>
                    <a:pt x="668" y="754"/>
                    <a:pt x="668" y="746"/>
                    <a:pt x="663" y="746"/>
                  </a:cubicBezTo>
                  <a:close/>
                  <a:moveTo>
                    <a:pt x="712" y="757"/>
                  </a:moveTo>
                  <a:cubicBezTo>
                    <a:pt x="707" y="757"/>
                    <a:pt x="699" y="762"/>
                    <a:pt x="691" y="762"/>
                  </a:cubicBezTo>
                  <a:lnTo>
                    <a:pt x="715" y="762"/>
                  </a:lnTo>
                  <a:cubicBezTo>
                    <a:pt x="715" y="758"/>
                    <a:pt x="714" y="757"/>
                    <a:pt x="712" y="757"/>
                  </a:cubicBezTo>
                  <a:close/>
                  <a:moveTo>
                    <a:pt x="668" y="762"/>
                  </a:moveTo>
                  <a:cubicBezTo>
                    <a:pt x="668" y="766"/>
                    <a:pt x="668" y="768"/>
                    <a:pt x="668" y="768"/>
                  </a:cubicBezTo>
                  <a:cubicBezTo>
                    <a:pt x="669" y="768"/>
                    <a:pt x="672" y="762"/>
                    <a:pt x="679" y="762"/>
                  </a:cubicBezTo>
                  <a:close/>
                  <a:moveTo>
                    <a:pt x="623" y="769"/>
                  </a:moveTo>
                  <a:cubicBezTo>
                    <a:pt x="621" y="769"/>
                    <a:pt x="620" y="770"/>
                    <a:pt x="620" y="774"/>
                  </a:cubicBezTo>
                  <a:lnTo>
                    <a:pt x="632" y="774"/>
                  </a:lnTo>
                  <a:cubicBezTo>
                    <a:pt x="632" y="774"/>
                    <a:pt x="627" y="769"/>
                    <a:pt x="623" y="769"/>
                  </a:cubicBezTo>
                  <a:close/>
                  <a:moveTo>
                    <a:pt x="656" y="750"/>
                  </a:moveTo>
                  <a:cubicBezTo>
                    <a:pt x="644" y="762"/>
                    <a:pt x="656" y="762"/>
                    <a:pt x="644" y="762"/>
                  </a:cubicBezTo>
                  <a:lnTo>
                    <a:pt x="644" y="774"/>
                  </a:lnTo>
                  <a:lnTo>
                    <a:pt x="656" y="774"/>
                  </a:lnTo>
                  <a:cubicBezTo>
                    <a:pt x="656" y="774"/>
                    <a:pt x="656" y="762"/>
                    <a:pt x="656" y="762"/>
                  </a:cubicBezTo>
                  <a:lnTo>
                    <a:pt x="656" y="750"/>
                  </a:lnTo>
                  <a:close/>
                  <a:moveTo>
                    <a:pt x="2473" y="772"/>
                  </a:moveTo>
                  <a:cubicBezTo>
                    <a:pt x="2468" y="772"/>
                    <a:pt x="2467" y="783"/>
                    <a:pt x="2470" y="783"/>
                  </a:cubicBezTo>
                  <a:cubicBezTo>
                    <a:pt x="2472" y="783"/>
                    <a:pt x="2474" y="781"/>
                    <a:pt x="2477" y="774"/>
                  </a:cubicBezTo>
                  <a:cubicBezTo>
                    <a:pt x="2475" y="773"/>
                    <a:pt x="2474" y="772"/>
                    <a:pt x="2473" y="772"/>
                  </a:cubicBezTo>
                  <a:close/>
                  <a:moveTo>
                    <a:pt x="906" y="774"/>
                  </a:moveTo>
                  <a:cubicBezTo>
                    <a:pt x="906" y="780"/>
                    <a:pt x="909" y="783"/>
                    <a:pt x="912" y="783"/>
                  </a:cubicBezTo>
                  <a:cubicBezTo>
                    <a:pt x="915" y="783"/>
                    <a:pt x="918" y="780"/>
                    <a:pt x="918" y="774"/>
                  </a:cubicBezTo>
                  <a:close/>
                  <a:moveTo>
                    <a:pt x="1358" y="774"/>
                  </a:moveTo>
                  <a:cubicBezTo>
                    <a:pt x="1358" y="774"/>
                    <a:pt x="1358" y="780"/>
                    <a:pt x="1360" y="785"/>
                  </a:cubicBezTo>
                  <a:lnTo>
                    <a:pt x="1360" y="785"/>
                  </a:lnTo>
                  <a:cubicBezTo>
                    <a:pt x="1362" y="781"/>
                    <a:pt x="1367" y="774"/>
                    <a:pt x="1358" y="774"/>
                  </a:cubicBezTo>
                  <a:close/>
                  <a:moveTo>
                    <a:pt x="598" y="753"/>
                  </a:moveTo>
                  <a:cubicBezTo>
                    <a:pt x="596" y="753"/>
                    <a:pt x="596" y="756"/>
                    <a:pt x="596" y="762"/>
                  </a:cubicBezTo>
                  <a:lnTo>
                    <a:pt x="548" y="762"/>
                  </a:lnTo>
                  <a:cubicBezTo>
                    <a:pt x="560" y="762"/>
                    <a:pt x="548" y="786"/>
                    <a:pt x="548" y="786"/>
                  </a:cubicBezTo>
                  <a:cubicBezTo>
                    <a:pt x="548" y="786"/>
                    <a:pt x="560" y="786"/>
                    <a:pt x="560" y="774"/>
                  </a:cubicBezTo>
                  <a:lnTo>
                    <a:pt x="572" y="774"/>
                  </a:lnTo>
                  <a:cubicBezTo>
                    <a:pt x="584" y="774"/>
                    <a:pt x="584" y="762"/>
                    <a:pt x="596" y="762"/>
                  </a:cubicBezTo>
                  <a:lnTo>
                    <a:pt x="596" y="762"/>
                  </a:lnTo>
                  <a:cubicBezTo>
                    <a:pt x="596" y="762"/>
                    <a:pt x="584" y="786"/>
                    <a:pt x="584" y="786"/>
                  </a:cubicBezTo>
                  <a:cubicBezTo>
                    <a:pt x="584" y="786"/>
                    <a:pt x="620" y="774"/>
                    <a:pt x="620" y="774"/>
                  </a:cubicBezTo>
                  <a:cubicBezTo>
                    <a:pt x="620" y="774"/>
                    <a:pt x="620" y="762"/>
                    <a:pt x="608" y="762"/>
                  </a:cubicBezTo>
                  <a:cubicBezTo>
                    <a:pt x="602" y="756"/>
                    <a:pt x="599" y="753"/>
                    <a:pt x="598" y="753"/>
                  </a:cubicBezTo>
                  <a:close/>
                  <a:moveTo>
                    <a:pt x="739" y="762"/>
                  </a:moveTo>
                  <a:cubicBezTo>
                    <a:pt x="731" y="762"/>
                    <a:pt x="728" y="768"/>
                    <a:pt x="724" y="768"/>
                  </a:cubicBezTo>
                  <a:cubicBezTo>
                    <a:pt x="722" y="768"/>
                    <a:pt x="719" y="766"/>
                    <a:pt x="715" y="763"/>
                  </a:cubicBezTo>
                  <a:lnTo>
                    <a:pt x="715" y="763"/>
                  </a:lnTo>
                  <a:cubicBezTo>
                    <a:pt x="721" y="768"/>
                    <a:pt x="727" y="771"/>
                    <a:pt x="733" y="771"/>
                  </a:cubicBezTo>
                  <a:cubicBezTo>
                    <a:pt x="737" y="771"/>
                    <a:pt x="741" y="770"/>
                    <a:pt x="744" y="768"/>
                  </a:cubicBezTo>
                  <a:lnTo>
                    <a:pt x="744" y="768"/>
                  </a:lnTo>
                  <a:cubicBezTo>
                    <a:pt x="745" y="775"/>
                    <a:pt x="739" y="786"/>
                    <a:pt x="739" y="786"/>
                  </a:cubicBezTo>
                  <a:lnTo>
                    <a:pt x="751" y="786"/>
                  </a:lnTo>
                  <a:cubicBezTo>
                    <a:pt x="751" y="786"/>
                    <a:pt x="739" y="774"/>
                    <a:pt x="751" y="774"/>
                  </a:cubicBezTo>
                  <a:cubicBezTo>
                    <a:pt x="751" y="774"/>
                    <a:pt x="756" y="769"/>
                    <a:pt x="760" y="769"/>
                  </a:cubicBezTo>
                  <a:cubicBezTo>
                    <a:pt x="761" y="769"/>
                    <a:pt x="763" y="770"/>
                    <a:pt x="763" y="774"/>
                  </a:cubicBezTo>
                  <a:lnTo>
                    <a:pt x="763" y="786"/>
                  </a:lnTo>
                  <a:lnTo>
                    <a:pt x="775" y="786"/>
                  </a:lnTo>
                  <a:cubicBezTo>
                    <a:pt x="782" y="786"/>
                    <a:pt x="789" y="778"/>
                    <a:pt x="793" y="771"/>
                  </a:cubicBezTo>
                  <a:lnTo>
                    <a:pt x="793" y="771"/>
                  </a:lnTo>
                  <a:cubicBezTo>
                    <a:pt x="793" y="771"/>
                    <a:pt x="792" y="771"/>
                    <a:pt x="791" y="771"/>
                  </a:cubicBezTo>
                  <a:cubicBezTo>
                    <a:pt x="787" y="771"/>
                    <a:pt x="781" y="768"/>
                    <a:pt x="775" y="762"/>
                  </a:cubicBezTo>
                  <a:lnTo>
                    <a:pt x="751" y="762"/>
                  </a:lnTo>
                  <a:cubicBezTo>
                    <a:pt x="749" y="765"/>
                    <a:pt x="746" y="766"/>
                    <a:pt x="744" y="768"/>
                  </a:cubicBezTo>
                  <a:lnTo>
                    <a:pt x="744" y="768"/>
                  </a:lnTo>
                  <a:cubicBezTo>
                    <a:pt x="744" y="765"/>
                    <a:pt x="743" y="762"/>
                    <a:pt x="739" y="762"/>
                  </a:cubicBezTo>
                  <a:close/>
                  <a:moveTo>
                    <a:pt x="807" y="781"/>
                  </a:moveTo>
                  <a:cubicBezTo>
                    <a:pt x="804" y="781"/>
                    <a:pt x="799" y="786"/>
                    <a:pt x="799" y="786"/>
                  </a:cubicBezTo>
                  <a:lnTo>
                    <a:pt x="810" y="786"/>
                  </a:lnTo>
                  <a:cubicBezTo>
                    <a:pt x="810" y="782"/>
                    <a:pt x="809" y="781"/>
                    <a:pt x="807" y="781"/>
                  </a:cubicBezTo>
                  <a:close/>
                  <a:moveTo>
                    <a:pt x="1513" y="786"/>
                  </a:moveTo>
                  <a:lnTo>
                    <a:pt x="1513" y="786"/>
                  </a:lnTo>
                  <a:cubicBezTo>
                    <a:pt x="1513" y="786"/>
                    <a:pt x="1513" y="786"/>
                    <a:pt x="1513" y="786"/>
                  </a:cubicBezTo>
                  <a:close/>
                  <a:moveTo>
                    <a:pt x="346" y="786"/>
                  </a:moveTo>
                  <a:cubicBezTo>
                    <a:pt x="344" y="789"/>
                    <a:pt x="342" y="791"/>
                    <a:pt x="340" y="792"/>
                  </a:cubicBezTo>
                  <a:lnTo>
                    <a:pt x="340" y="792"/>
                  </a:lnTo>
                  <a:cubicBezTo>
                    <a:pt x="344" y="792"/>
                    <a:pt x="346" y="792"/>
                    <a:pt x="346" y="786"/>
                  </a:cubicBezTo>
                  <a:close/>
                  <a:moveTo>
                    <a:pt x="257" y="789"/>
                  </a:moveTo>
                  <a:cubicBezTo>
                    <a:pt x="254" y="789"/>
                    <a:pt x="251" y="792"/>
                    <a:pt x="251" y="798"/>
                  </a:cubicBezTo>
                  <a:lnTo>
                    <a:pt x="263" y="798"/>
                  </a:lnTo>
                  <a:cubicBezTo>
                    <a:pt x="263" y="792"/>
                    <a:pt x="260" y="789"/>
                    <a:pt x="257" y="789"/>
                  </a:cubicBezTo>
                  <a:close/>
                  <a:moveTo>
                    <a:pt x="72" y="489"/>
                  </a:moveTo>
                  <a:cubicBezTo>
                    <a:pt x="60" y="489"/>
                    <a:pt x="48" y="512"/>
                    <a:pt x="37" y="524"/>
                  </a:cubicBezTo>
                  <a:cubicBezTo>
                    <a:pt x="37" y="529"/>
                    <a:pt x="37" y="533"/>
                    <a:pt x="37" y="536"/>
                  </a:cubicBezTo>
                  <a:cubicBezTo>
                    <a:pt x="48" y="536"/>
                    <a:pt x="48" y="536"/>
                    <a:pt x="37" y="548"/>
                  </a:cubicBezTo>
                  <a:cubicBezTo>
                    <a:pt x="37" y="560"/>
                    <a:pt x="37" y="572"/>
                    <a:pt x="37" y="572"/>
                  </a:cubicBezTo>
                  <a:cubicBezTo>
                    <a:pt x="37" y="578"/>
                    <a:pt x="39" y="578"/>
                    <a:pt x="42" y="578"/>
                  </a:cubicBezTo>
                  <a:cubicBezTo>
                    <a:pt x="45" y="578"/>
                    <a:pt x="48" y="578"/>
                    <a:pt x="48" y="584"/>
                  </a:cubicBezTo>
                  <a:cubicBezTo>
                    <a:pt x="48" y="595"/>
                    <a:pt x="78" y="605"/>
                    <a:pt x="65" y="616"/>
                  </a:cubicBezTo>
                  <a:lnTo>
                    <a:pt x="65" y="616"/>
                  </a:lnTo>
                  <a:cubicBezTo>
                    <a:pt x="66" y="616"/>
                    <a:pt x="66" y="616"/>
                    <a:pt x="66" y="616"/>
                  </a:cubicBezTo>
                  <a:cubicBezTo>
                    <a:pt x="73" y="616"/>
                    <a:pt x="75" y="631"/>
                    <a:pt x="84" y="631"/>
                  </a:cubicBezTo>
                  <a:cubicBezTo>
                    <a:pt x="84" y="635"/>
                    <a:pt x="85" y="637"/>
                    <a:pt x="87" y="637"/>
                  </a:cubicBezTo>
                  <a:cubicBezTo>
                    <a:pt x="91" y="637"/>
                    <a:pt x="96" y="631"/>
                    <a:pt x="96" y="631"/>
                  </a:cubicBezTo>
                  <a:cubicBezTo>
                    <a:pt x="108" y="631"/>
                    <a:pt x="96" y="643"/>
                    <a:pt x="96" y="643"/>
                  </a:cubicBezTo>
                  <a:cubicBezTo>
                    <a:pt x="96" y="643"/>
                    <a:pt x="96" y="655"/>
                    <a:pt x="108" y="667"/>
                  </a:cubicBezTo>
                  <a:cubicBezTo>
                    <a:pt x="120" y="667"/>
                    <a:pt x="132" y="691"/>
                    <a:pt x="132" y="691"/>
                  </a:cubicBezTo>
                  <a:cubicBezTo>
                    <a:pt x="144" y="691"/>
                    <a:pt x="144" y="703"/>
                    <a:pt x="144" y="703"/>
                  </a:cubicBezTo>
                  <a:lnTo>
                    <a:pt x="144" y="715"/>
                  </a:lnTo>
                  <a:lnTo>
                    <a:pt x="167" y="715"/>
                  </a:lnTo>
                  <a:cubicBezTo>
                    <a:pt x="167" y="715"/>
                    <a:pt x="179" y="727"/>
                    <a:pt x="179" y="739"/>
                  </a:cubicBezTo>
                  <a:cubicBezTo>
                    <a:pt x="179" y="739"/>
                    <a:pt x="191" y="750"/>
                    <a:pt x="191" y="750"/>
                  </a:cubicBezTo>
                  <a:lnTo>
                    <a:pt x="227" y="750"/>
                  </a:lnTo>
                  <a:cubicBezTo>
                    <a:pt x="239" y="750"/>
                    <a:pt x="227" y="762"/>
                    <a:pt x="227" y="762"/>
                  </a:cubicBezTo>
                  <a:cubicBezTo>
                    <a:pt x="227" y="762"/>
                    <a:pt x="239" y="774"/>
                    <a:pt x="239" y="774"/>
                  </a:cubicBezTo>
                  <a:lnTo>
                    <a:pt x="251" y="774"/>
                  </a:lnTo>
                  <a:cubicBezTo>
                    <a:pt x="263" y="774"/>
                    <a:pt x="263" y="774"/>
                    <a:pt x="263" y="786"/>
                  </a:cubicBezTo>
                  <a:cubicBezTo>
                    <a:pt x="275" y="786"/>
                    <a:pt x="275" y="798"/>
                    <a:pt x="287" y="798"/>
                  </a:cubicBezTo>
                  <a:lnTo>
                    <a:pt x="310" y="798"/>
                  </a:lnTo>
                  <a:cubicBezTo>
                    <a:pt x="317" y="798"/>
                    <a:pt x="320" y="795"/>
                    <a:pt x="321" y="791"/>
                  </a:cubicBezTo>
                  <a:lnTo>
                    <a:pt x="321" y="791"/>
                  </a:lnTo>
                  <a:cubicBezTo>
                    <a:pt x="322" y="794"/>
                    <a:pt x="322" y="796"/>
                    <a:pt x="322" y="798"/>
                  </a:cubicBezTo>
                  <a:cubicBezTo>
                    <a:pt x="324" y="796"/>
                    <a:pt x="326" y="795"/>
                    <a:pt x="327" y="794"/>
                  </a:cubicBezTo>
                  <a:lnTo>
                    <a:pt x="327" y="794"/>
                  </a:lnTo>
                  <a:cubicBezTo>
                    <a:pt x="327" y="796"/>
                    <a:pt x="327" y="797"/>
                    <a:pt x="326" y="798"/>
                  </a:cubicBezTo>
                  <a:lnTo>
                    <a:pt x="326" y="798"/>
                  </a:lnTo>
                  <a:cubicBezTo>
                    <a:pt x="332" y="798"/>
                    <a:pt x="335" y="797"/>
                    <a:pt x="340" y="792"/>
                  </a:cubicBezTo>
                  <a:lnTo>
                    <a:pt x="340" y="792"/>
                  </a:lnTo>
                  <a:cubicBezTo>
                    <a:pt x="340" y="792"/>
                    <a:pt x="339" y="792"/>
                    <a:pt x="339" y="792"/>
                  </a:cubicBezTo>
                  <a:cubicBezTo>
                    <a:pt x="335" y="792"/>
                    <a:pt x="331" y="792"/>
                    <a:pt x="327" y="794"/>
                  </a:cubicBezTo>
                  <a:lnTo>
                    <a:pt x="327" y="794"/>
                  </a:lnTo>
                  <a:cubicBezTo>
                    <a:pt x="328" y="790"/>
                    <a:pt x="327" y="786"/>
                    <a:pt x="322" y="786"/>
                  </a:cubicBezTo>
                  <a:cubicBezTo>
                    <a:pt x="322" y="786"/>
                    <a:pt x="322" y="789"/>
                    <a:pt x="321" y="791"/>
                  </a:cubicBezTo>
                  <a:lnTo>
                    <a:pt x="321" y="791"/>
                  </a:lnTo>
                  <a:cubicBezTo>
                    <a:pt x="318" y="782"/>
                    <a:pt x="308" y="774"/>
                    <a:pt x="298" y="774"/>
                  </a:cubicBezTo>
                  <a:cubicBezTo>
                    <a:pt x="298" y="768"/>
                    <a:pt x="298" y="768"/>
                    <a:pt x="297" y="768"/>
                  </a:cubicBezTo>
                  <a:cubicBezTo>
                    <a:pt x="295" y="768"/>
                    <a:pt x="292" y="768"/>
                    <a:pt x="287" y="762"/>
                  </a:cubicBezTo>
                  <a:cubicBezTo>
                    <a:pt x="287" y="762"/>
                    <a:pt x="287" y="750"/>
                    <a:pt x="275" y="750"/>
                  </a:cubicBezTo>
                  <a:cubicBezTo>
                    <a:pt x="275" y="745"/>
                    <a:pt x="272" y="742"/>
                    <a:pt x="267" y="742"/>
                  </a:cubicBezTo>
                  <a:cubicBezTo>
                    <a:pt x="263" y="742"/>
                    <a:pt x="257" y="745"/>
                    <a:pt x="251" y="750"/>
                  </a:cubicBezTo>
                  <a:cubicBezTo>
                    <a:pt x="251" y="739"/>
                    <a:pt x="251" y="739"/>
                    <a:pt x="251" y="739"/>
                  </a:cubicBezTo>
                  <a:cubicBezTo>
                    <a:pt x="251" y="739"/>
                    <a:pt x="251" y="723"/>
                    <a:pt x="239" y="723"/>
                  </a:cubicBezTo>
                  <a:cubicBezTo>
                    <a:pt x="236" y="723"/>
                    <a:pt x="232" y="724"/>
                    <a:pt x="227" y="727"/>
                  </a:cubicBezTo>
                  <a:cubicBezTo>
                    <a:pt x="227" y="727"/>
                    <a:pt x="215" y="715"/>
                    <a:pt x="203" y="715"/>
                  </a:cubicBezTo>
                  <a:lnTo>
                    <a:pt x="203" y="703"/>
                  </a:lnTo>
                  <a:cubicBezTo>
                    <a:pt x="203" y="703"/>
                    <a:pt x="203" y="715"/>
                    <a:pt x="191" y="715"/>
                  </a:cubicBezTo>
                  <a:cubicBezTo>
                    <a:pt x="167" y="703"/>
                    <a:pt x="203" y="691"/>
                    <a:pt x="191" y="679"/>
                  </a:cubicBezTo>
                  <a:lnTo>
                    <a:pt x="179" y="679"/>
                  </a:lnTo>
                  <a:cubicBezTo>
                    <a:pt x="167" y="679"/>
                    <a:pt x="156" y="667"/>
                    <a:pt x="156" y="667"/>
                  </a:cubicBezTo>
                  <a:cubicBezTo>
                    <a:pt x="144" y="643"/>
                    <a:pt x="132" y="620"/>
                    <a:pt x="120" y="608"/>
                  </a:cubicBezTo>
                  <a:cubicBezTo>
                    <a:pt x="116" y="604"/>
                    <a:pt x="113" y="602"/>
                    <a:pt x="111" y="602"/>
                  </a:cubicBezTo>
                  <a:cubicBezTo>
                    <a:pt x="108" y="602"/>
                    <a:pt x="108" y="608"/>
                    <a:pt x="108" y="608"/>
                  </a:cubicBezTo>
                  <a:cubicBezTo>
                    <a:pt x="108" y="596"/>
                    <a:pt x="96" y="584"/>
                    <a:pt x="84" y="584"/>
                  </a:cubicBezTo>
                  <a:cubicBezTo>
                    <a:pt x="88" y="580"/>
                    <a:pt x="87" y="579"/>
                    <a:pt x="83" y="579"/>
                  </a:cubicBezTo>
                  <a:cubicBezTo>
                    <a:pt x="76" y="579"/>
                    <a:pt x="60" y="584"/>
                    <a:pt x="60" y="584"/>
                  </a:cubicBezTo>
                  <a:cubicBezTo>
                    <a:pt x="60" y="584"/>
                    <a:pt x="72" y="572"/>
                    <a:pt x="72" y="572"/>
                  </a:cubicBezTo>
                  <a:cubicBezTo>
                    <a:pt x="84" y="560"/>
                    <a:pt x="72" y="560"/>
                    <a:pt x="72" y="548"/>
                  </a:cubicBezTo>
                  <a:cubicBezTo>
                    <a:pt x="60" y="548"/>
                    <a:pt x="48" y="536"/>
                    <a:pt x="72" y="536"/>
                  </a:cubicBezTo>
                  <a:cubicBezTo>
                    <a:pt x="84" y="524"/>
                    <a:pt x="60" y="512"/>
                    <a:pt x="60" y="512"/>
                  </a:cubicBezTo>
                  <a:cubicBezTo>
                    <a:pt x="60" y="512"/>
                    <a:pt x="84" y="489"/>
                    <a:pt x="72" y="489"/>
                  </a:cubicBezTo>
                  <a:close/>
                  <a:moveTo>
                    <a:pt x="453" y="786"/>
                  </a:moveTo>
                  <a:cubicBezTo>
                    <a:pt x="453" y="786"/>
                    <a:pt x="453" y="798"/>
                    <a:pt x="441" y="798"/>
                  </a:cubicBezTo>
                  <a:lnTo>
                    <a:pt x="453" y="798"/>
                  </a:lnTo>
                  <a:cubicBezTo>
                    <a:pt x="453" y="798"/>
                    <a:pt x="453" y="786"/>
                    <a:pt x="453" y="786"/>
                  </a:cubicBezTo>
                  <a:close/>
                  <a:moveTo>
                    <a:pt x="489" y="762"/>
                  </a:moveTo>
                  <a:cubicBezTo>
                    <a:pt x="477" y="762"/>
                    <a:pt x="465" y="786"/>
                    <a:pt x="465" y="786"/>
                  </a:cubicBezTo>
                  <a:lnTo>
                    <a:pt x="489" y="786"/>
                  </a:lnTo>
                  <a:cubicBezTo>
                    <a:pt x="489" y="798"/>
                    <a:pt x="501" y="798"/>
                    <a:pt x="513" y="798"/>
                  </a:cubicBezTo>
                  <a:cubicBezTo>
                    <a:pt x="513" y="798"/>
                    <a:pt x="513" y="774"/>
                    <a:pt x="525" y="774"/>
                  </a:cubicBezTo>
                  <a:lnTo>
                    <a:pt x="537" y="774"/>
                  </a:lnTo>
                  <a:lnTo>
                    <a:pt x="537" y="762"/>
                  </a:lnTo>
                  <a:close/>
                  <a:moveTo>
                    <a:pt x="643" y="771"/>
                  </a:moveTo>
                  <a:cubicBezTo>
                    <a:pt x="640" y="771"/>
                    <a:pt x="634" y="788"/>
                    <a:pt x="644" y="798"/>
                  </a:cubicBezTo>
                  <a:lnTo>
                    <a:pt x="644" y="786"/>
                  </a:lnTo>
                  <a:cubicBezTo>
                    <a:pt x="644" y="786"/>
                    <a:pt x="644" y="774"/>
                    <a:pt x="644" y="774"/>
                  </a:cubicBezTo>
                  <a:cubicBezTo>
                    <a:pt x="644" y="772"/>
                    <a:pt x="643" y="771"/>
                    <a:pt x="643" y="771"/>
                  </a:cubicBezTo>
                  <a:close/>
                  <a:moveTo>
                    <a:pt x="810" y="750"/>
                  </a:moveTo>
                  <a:cubicBezTo>
                    <a:pt x="810" y="750"/>
                    <a:pt x="799" y="762"/>
                    <a:pt x="799" y="762"/>
                  </a:cubicBezTo>
                  <a:cubicBezTo>
                    <a:pt x="799" y="762"/>
                    <a:pt x="797" y="766"/>
                    <a:pt x="793" y="771"/>
                  </a:cubicBezTo>
                  <a:lnTo>
                    <a:pt x="793" y="771"/>
                  </a:lnTo>
                  <a:cubicBezTo>
                    <a:pt x="796" y="770"/>
                    <a:pt x="798" y="767"/>
                    <a:pt x="799" y="763"/>
                  </a:cubicBezTo>
                  <a:lnTo>
                    <a:pt x="799" y="763"/>
                  </a:lnTo>
                  <a:cubicBezTo>
                    <a:pt x="798" y="774"/>
                    <a:pt x="787" y="774"/>
                    <a:pt x="799" y="774"/>
                  </a:cubicBezTo>
                  <a:cubicBezTo>
                    <a:pt x="802" y="778"/>
                    <a:pt x="804" y="780"/>
                    <a:pt x="804" y="780"/>
                  </a:cubicBezTo>
                  <a:cubicBezTo>
                    <a:pt x="805" y="780"/>
                    <a:pt x="802" y="774"/>
                    <a:pt x="810" y="774"/>
                  </a:cubicBezTo>
                  <a:lnTo>
                    <a:pt x="810" y="798"/>
                  </a:lnTo>
                  <a:lnTo>
                    <a:pt x="846" y="798"/>
                  </a:lnTo>
                  <a:cubicBezTo>
                    <a:pt x="858" y="798"/>
                    <a:pt x="834" y="774"/>
                    <a:pt x="834" y="774"/>
                  </a:cubicBezTo>
                  <a:lnTo>
                    <a:pt x="858" y="774"/>
                  </a:lnTo>
                  <a:cubicBezTo>
                    <a:pt x="858" y="786"/>
                    <a:pt x="858" y="786"/>
                    <a:pt x="858" y="798"/>
                  </a:cubicBezTo>
                  <a:cubicBezTo>
                    <a:pt x="860" y="800"/>
                    <a:pt x="862" y="801"/>
                    <a:pt x="864" y="801"/>
                  </a:cubicBezTo>
                  <a:cubicBezTo>
                    <a:pt x="874" y="801"/>
                    <a:pt x="888" y="784"/>
                    <a:pt x="892" y="784"/>
                  </a:cubicBezTo>
                  <a:cubicBezTo>
                    <a:pt x="893" y="784"/>
                    <a:pt x="894" y="784"/>
                    <a:pt x="894" y="786"/>
                  </a:cubicBezTo>
                  <a:cubicBezTo>
                    <a:pt x="906" y="786"/>
                    <a:pt x="906" y="774"/>
                    <a:pt x="906" y="774"/>
                  </a:cubicBezTo>
                  <a:cubicBezTo>
                    <a:pt x="894" y="774"/>
                    <a:pt x="906" y="762"/>
                    <a:pt x="894" y="762"/>
                  </a:cubicBezTo>
                  <a:lnTo>
                    <a:pt x="870" y="762"/>
                  </a:lnTo>
                  <a:cubicBezTo>
                    <a:pt x="864" y="768"/>
                    <a:pt x="858" y="771"/>
                    <a:pt x="851" y="771"/>
                  </a:cubicBezTo>
                  <a:cubicBezTo>
                    <a:pt x="843" y="771"/>
                    <a:pt x="834" y="768"/>
                    <a:pt x="822" y="762"/>
                  </a:cubicBezTo>
                  <a:cubicBezTo>
                    <a:pt x="810" y="762"/>
                    <a:pt x="810" y="762"/>
                    <a:pt x="810" y="750"/>
                  </a:cubicBezTo>
                  <a:close/>
                  <a:moveTo>
                    <a:pt x="326" y="798"/>
                  </a:moveTo>
                  <a:cubicBezTo>
                    <a:pt x="325" y="798"/>
                    <a:pt x="324" y="798"/>
                    <a:pt x="322" y="798"/>
                  </a:cubicBezTo>
                  <a:cubicBezTo>
                    <a:pt x="322" y="800"/>
                    <a:pt x="323" y="801"/>
                    <a:pt x="323" y="801"/>
                  </a:cubicBezTo>
                  <a:cubicBezTo>
                    <a:pt x="324" y="801"/>
                    <a:pt x="325" y="800"/>
                    <a:pt x="326" y="798"/>
                  </a:cubicBezTo>
                  <a:close/>
                  <a:moveTo>
                    <a:pt x="358" y="774"/>
                  </a:moveTo>
                  <a:cubicBezTo>
                    <a:pt x="358" y="774"/>
                    <a:pt x="346" y="774"/>
                    <a:pt x="346" y="786"/>
                  </a:cubicBezTo>
                  <a:cubicBezTo>
                    <a:pt x="346" y="786"/>
                    <a:pt x="358" y="798"/>
                    <a:pt x="358" y="798"/>
                  </a:cubicBezTo>
                  <a:cubicBezTo>
                    <a:pt x="358" y="798"/>
                    <a:pt x="358" y="810"/>
                    <a:pt x="370" y="810"/>
                  </a:cubicBezTo>
                  <a:cubicBezTo>
                    <a:pt x="382" y="810"/>
                    <a:pt x="382" y="786"/>
                    <a:pt x="370" y="786"/>
                  </a:cubicBezTo>
                  <a:cubicBezTo>
                    <a:pt x="382" y="786"/>
                    <a:pt x="382" y="774"/>
                    <a:pt x="382" y="774"/>
                  </a:cubicBezTo>
                  <a:close/>
                  <a:moveTo>
                    <a:pt x="1108" y="810"/>
                  </a:moveTo>
                  <a:lnTo>
                    <a:pt x="1115" y="817"/>
                  </a:lnTo>
                  <a:lnTo>
                    <a:pt x="1115" y="817"/>
                  </a:lnTo>
                  <a:cubicBezTo>
                    <a:pt x="1116" y="814"/>
                    <a:pt x="1120" y="810"/>
                    <a:pt x="1120" y="810"/>
                  </a:cubicBezTo>
                  <a:close/>
                  <a:moveTo>
                    <a:pt x="1115" y="817"/>
                  </a:moveTo>
                  <a:lnTo>
                    <a:pt x="1115" y="817"/>
                  </a:lnTo>
                  <a:cubicBezTo>
                    <a:pt x="1114" y="820"/>
                    <a:pt x="1115" y="822"/>
                    <a:pt x="1120" y="822"/>
                  </a:cubicBezTo>
                  <a:lnTo>
                    <a:pt x="1115" y="817"/>
                  </a:lnTo>
                  <a:close/>
                  <a:moveTo>
                    <a:pt x="1037" y="750"/>
                  </a:moveTo>
                  <a:cubicBezTo>
                    <a:pt x="1025" y="762"/>
                    <a:pt x="1025" y="762"/>
                    <a:pt x="1013" y="762"/>
                  </a:cubicBezTo>
                  <a:lnTo>
                    <a:pt x="977" y="762"/>
                  </a:lnTo>
                  <a:lnTo>
                    <a:pt x="977" y="786"/>
                  </a:lnTo>
                  <a:lnTo>
                    <a:pt x="965" y="786"/>
                  </a:lnTo>
                  <a:cubicBezTo>
                    <a:pt x="953" y="786"/>
                    <a:pt x="953" y="774"/>
                    <a:pt x="953" y="774"/>
                  </a:cubicBezTo>
                  <a:cubicBezTo>
                    <a:pt x="945" y="774"/>
                    <a:pt x="937" y="769"/>
                    <a:pt x="933" y="769"/>
                  </a:cubicBezTo>
                  <a:cubicBezTo>
                    <a:pt x="931" y="769"/>
                    <a:pt x="929" y="770"/>
                    <a:pt x="929" y="774"/>
                  </a:cubicBezTo>
                  <a:cubicBezTo>
                    <a:pt x="929" y="786"/>
                    <a:pt x="929" y="798"/>
                    <a:pt x="929" y="798"/>
                  </a:cubicBezTo>
                  <a:lnTo>
                    <a:pt x="941" y="798"/>
                  </a:lnTo>
                  <a:lnTo>
                    <a:pt x="941" y="786"/>
                  </a:lnTo>
                  <a:cubicBezTo>
                    <a:pt x="941" y="782"/>
                    <a:pt x="942" y="781"/>
                    <a:pt x="943" y="781"/>
                  </a:cubicBezTo>
                  <a:cubicBezTo>
                    <a:pt x="948" y="781"/>
                    <a:pt x="963" y="812"/>
                    <a:pt x="974" y="812"/>
                  </a:cubicBezTo>
                  <a:cubicBezTo>
                    <a:pt x="975" y="812"/>
                    <a:pt x="976" y="811"/>
                    <a:pt x="977" y="810"/>
                  </a:cubicBezTo>
                  <a:cubicBezTo>
                    <a:pt x="977" y="810"/>
                    <a:pt x="989" y="798"/>
                    <a:pt x="989" y="798"/>
                  </a:cubicBezTo>
                  <a:cubicBezTo>
                    <a:pt x="989" y="798"/>
                    <a:pt x="997" y="813"/>
                    <a:pt x="1000" y="813"/>
                  </a:cubicBezTo>
                  <a:cubicBezTo>
                    <a:pt x="1000" y="813"/>
                    <a:pt x="1001" y="812"/>
                    <a:pt x="1001" y="810"/>
                  </a:cubicBezTo>
                  <a:cubicBezTo>
                    <a:pt x="1001" y="798"/>
                    <a:pt x="989" y="786"/>
                    <a:pt x="1001" y="786"/>
                  </a:cubicBezTo>
                  <a:lnTo>
                    <a:pt x="1049" y="786"/>
                  </a:lnTo>
                  <a:cubicBezTo>
                    <a:pt x="1049" y="786"/>
                    <a:pt x="1040" y="812"/>
                    <a:pt x="1045" y="812"/>
                  </a:cubicBezTo>
                  <a:cubicBezTo>
                    <a:pt x="1046" y="812"/>
                    <a:pt x="1047" y="812"/>
                    <a:pt x="1049" y="810"/>
                  </a:cubicBezTo>
                  <a:cubicBezTo>
                    <a:pt x="1060" y="810"/>
                    <a:pt x="1060" y="786"/>
                    <a:pt x="1060" y="786"/>
                  </a:cubicBezTo>
                  <a:lnTo>
                    <a:pt x="1120" y="786"/>
                  </a:lnTo>
                  <a:cubicBezTo>
                    <a:pt x="1132" y="786"/>
                    <a:pt x="1132" y="798"/>
                    <a:pt x="1132" y="798"/>
                  </a:cubicBezTo>
                  <a:cubicBezTo>
                    <a:pt x="1136" y="802"/>
                    <a:pt x="1138" y="803"/>
                    <a:pt x="1140" y="803"/>
                  </a:cubicBezTo>
                  <a:cubicBezTo>
                    <a:pt x="1144" y="803"/>
                    <a:pt x="1144" y="798"/>
                    <a:pt x="1144" y="798"/>
                  </a:cubicBezTo>
                  <a:lnTo>
                    <a:pt x="1215" y="798"/>
                  </a:lnTo>
                  <a:cubicBezTo>
                    <a:pt x="1215" y="798"/>
                    <a:pt x="1221" y="793"/>
                    <a:pt x="1224" y="793"/>
                  </a:cubicBezTo>
                  <a:cubicBezTo>
                    <a:pt x="1226" y="793"/>
                    <a:pt x="1227" y="794"/>
                    <a:pt x="1227" y="798"/>
                  </a:cubicBezTo>
                  <a:cubicBezTo>
                    <a:pt x="1227" y="798"/>
                    <a:pt x="1215" y="810"/>
                    <a:pt x="1227" y="822"/>
                  </a:cubicBezTo>
                  <a:lnTo>
                    <a:pt x="1251" y="822"/>
                  </a:lnTo>
                  <a:cubicBezTo>
                    <a:pt x="1251" y="812"/>
                    <a:pt x="1260" y="801"/>
                    <a:pt x="1262" y="791"/>
                  </a:cubicBezTo>
                  <a:lnTo>
                    <a:pt x="1262" y="791"/>
                  </a:lnTo>
                  <a:cubicBezTo>
                    <a:pt x="1260" y="791"/>
                    <a:pt x="1257" y="791"/>
                    <a:pt x="1255" y="791"/>
                  </a:cubicBezTo>
                  <a:cubicBezTo>
                    <a:pt x="1246" y="791"/>
                    <a:pt x="1239" y="790"/>
                    <a:pt x="1239" y="786"/>
                  </a:cubicBezTo>
                  <a:lnTo>
                    <a:pt x="1239" y="774"/>
                  </a:lnTo>
                  <a:lnTo>
                    <a:pt x="1156" y="774"/>
                  </a:lnTo>
                  <a:cubicBezTo>
                    <a:pt x="1148" y="774"/>
                    <a:pt x="1140" y="780"/>
                    <a:pt x="1135" y="780"/>
                  </a:cubicBezTo>
                  <a:cubicBezTo>
                    <a:pt x="1133" y="780"/>
                    <a:pt x="1132" y="778"/>
                    <a:pt x="1132" y="774"/>
                  </a:cubicBezTo>
                  <a:cubicBezTo>
                    <a:pt x="1132" y="762"/>
                    <a:pt x="1120" y="762"/>
                    <a:pt x="1108" y="762"/>
                  </a:cubicBezTo>
                  <a:cubicBezTo>
                    <a:pt x="1096" y="762"/>
                    <a:pt x="1084" y="762"/>
                    <a:pt x="1084" y="750"/>
                  </a:cubicBezTo>
                  <a:cubicBezTo>
                    <a:pt x="1084" y="762"/>
                    <a:pt x="1072" y="774"/>
                    <a:pt x="1060" y="774"/>
                  </a:cubicBezTo>
                  <a:lnTo>
                    <a:pt x="1060" y="762"/>
                  </a:lnTo>
                  <a:lnTo>
                    <a:pt x="1049" y="762"/>
                  </a:lnTo>
                  <a:cubicBezTo>
                    <a:pt x="1041" y="762"/>
                    <a:pt x="1038" y="768"/>
                    <a:pt x="1037" y="768"/>
                  </a:cubicBezTo>
                  <a:cubicBezTo>
                    <a:pt x="1037" y="768"/>
                    <a:pt x="1037" y="766"/>
                    <a:pt x="1037" y="762"/>
                  </a:cubicBezTo>
                  <a:cubicBezTo>
                    <a:pt x="1037" y="758"/>
                    <a:pt x="1037" y="754"/>
                    <a:pt x="1037" y="750"/>
                  </a:cubicBezTo>
                  <a:close/>
                  <a:moveTo>
                    <a:pt x="1439" y="817"/>
                  </a:moveTo>
                  <a:cubicBezTo>
                    <a:pt x="1440" y="817"/>
                    <a:pt x="1441" y="818"/>
                    <a:pt x="1441" y="822"/>
                  </a:cubicBezTo>
                  <a:cubicBezTo>
                    <a:pt x="1434" y="822"/>
                    <a:pt x="1436" y="817"/>
                    <a:pt x="1439" y="817"/>
                  </a:cubicBezTo>
                  <a:close/>
                  <a:moveTo>
                    <a:pt x="2183" y="830"/>
                  </a:moveTo>
                  <a:cubicBezTo>
                    <a:pt x="2182" y="830"/>
                    <a:pt x="2181" y="831"/>
                    <a:pt x="2180" y="834"/>
                  </a:cubicBezTo>
                  <a:lnTo>
                    <a:pt x="2185" y="834"/>
                  </a:lnTo>
                  <a:cubicBezTo>
                    <a:pt x="2185" y="831"/>
                    <a:pt x="2184" y="830"/>
                    <a:pt x="2183" y="830"/>
                  </a:cubicBezTo>
                  <a:close/>
                  <a:moveTo>
                    <a:pt x="2180" y="834"/>
                  </a:moveTo>
                  <a:cubicBezTo>
                    <a:pt x="2178" y="834"/>
                    <a:pt x="2176" y="835"/>
                    <a:pt x="2175" y="836"/>
                  </a:cubicBezTo>
                  <a:lnTo>
                    <a:pt x="2175" y="836"/>
                  </a:lnTo>
                  <a:cubicBezTo>
                    <a:pt x="2177" y="835"/>
                    <a:pt x="2178" y="835"/>
                    <a:pt x="2180" y="834"/>
                  </a:cubicBezTo>
                  <a:close/>
                  <a:moveTo>
                    <a:pt x="2079" y="837"/>
                  </a:moveTo>
                  <a:cubicBezTo>
                    <a:pt x="2079" y="839"/>
                    <a:pt x="2081" y="842"/>
                    <a:pt x="2083" y="844"/>
                  </a:cubicBezTo>
                  <a:lnTo>
                    <a:pt x="2083" y="844"/>
                  </a:lnTo>
                  <a:cubicBezTo>
                    <a:pt x="2082" y="842"/>
                    <a:pt x="2081" y="839"/>
                    <a:pt x="2079" y="837"/>
                  </a:cubicBezTo>
                  <a:close/>
                  <a:moveTo>
                    <a:pt x="1930" y="846"/>
                  </a:moveTo>
                  <a:cubicBezTo>
                    <a:pt x="1930" y="846"/>
                    <a:pt x="1930" y="846"/>
                    <a:pt x="1930" y="846"/>
                  </a:cubicBezTo>
                  <a:cubicBezTo>
                    <a:pt x="1930" y="846"/>
                    <a:pt x="1930" y="846"/>
                    <a:pt x="1930" y="846"/>
                  </a:cubicBezTo>
                  <a:close/>
                  <a:moveTo>
                    <a:pt x="2083" y="844"/>
                  </a:moveTo>
                  <a:cubicBezTo>
                    <a:pt x="2084" y="847"/>
                    <a:pt x="2084" y="849"/>
                    <a:pt x="2084" y="849"/>
                  </a:cubicBezTo>
                  <a:cubicBezTo>
                    <a:pt x="2084" y="849"/>
                    <a:pt x="2084" y="848"/>
                    <a:pt x="2084" y="846"/>
                  </a:cubicBezTo>
                  <a:cubicBezTo>
                    <a:pt x="2084" y="846"/>
                    <a:pt x="2084" y="845"/>
                    <a:pt x="2083" y="844"/>
                  </a:cubicBezTo>
                  <a:close/>
                  <a:moveTo>
                    <a:pt x="1381" y="781"/>
                  </a:moveTo>
                  <a:cubicBezTo>
                    <a:pt x="1381" y="781"/>
                    <a:pt x="1378" y="786"/>
                    <a:pt x="1370" y="786"/>
                  </a:cubicBezTo>
                  <a:cubicBezTo>
                    <a:pt x="1368" y="789"/>
                    <a:pt x="1366" y="790"/>
                    <a:pt x="1364" y="790"/>
                  </a:cubicBezTo>
                  <a:cubicBezTo>
                    <a:pt x="1362" y="790"/>
                    <a:pt x="1360" y="787"/>
                    <a:pt x="1360" y="785"/>
                  </a:cubicBezTo>
                  <a:lnTo>
                    <a:pt x="1360" y="785"/>
                  </a:lnTo>
                  <a:cubicBezTo>
                    <a:pt x="1359" y="786"/>
                    <a:pt x="1358" y="786"/>
                    <a:pt x="1358" y="786"/>
                  </a:cubicBezTo>
                  <a:cubicBezTo>
                    <a:pt x="1352" y="792"/>
                    <a:pt x="1346" y="795"/>
                    <a:pt x="1342" y="795"/>
                  </a:cubicBezTo>
                  <a:cubicBezTo>
                    <a:pt x="1337" y="795"/>
                    <a:pt x="1334" y="792"/>
                    <a:pt x="1334" y="786"/>
                  </a:cubicBezTo>
                  <a:cubicBezTo>
                    <a:pt x="1328" y="792"/>
                    <a:pt x="1322" y="795"/>
                    <a:pt x="1318" y="795"/>
                  </a:cubicBezTo>
                  <a:cubicBezTo>
                    <a:pt x="1313" y="795"/>
                    <a:pt x="1310" y="792"/>
                    <a:pt x="1310" y="786"/>
                  </a:cubicBezTo>
                  <a:cubicBezTo>
                    <a:pt x="1304" y="786"/>
                    <a:pt x="1281" y="790"/>
                    <a:pt x="1263" y="791"/>
                  </a:cubicBezTo>
                  <a:lnTo>
                    <a:pt x="1263" y="791"/>
                  </a:lnTo>
                  <a:cubicBezTo>
                    <a:pt x="1263" y="790"/>
                    <a:pt x="1263" y="788"/>
                    <a:pt x="1263" y="786"/>
                  </a:cubicBezTo>
                  <a:cubicBezTo>
                    <a:pt x="1263" y="788"/>
                    <a:pt x="1263" y="790"/>
                    <a:pt x="1262" y="791"/>
                  </a:cubicBezTo>
                  <a:lnTo>
                    <a:pt x="1262" y="791"/>
                  </a:lnTo>
                  <a:cubicBezTo>
                    <a:pt x="1262" y="791"/>
                    <a:pt x="1263" y="791"/>
                    <a:pt x="1263" y="791"/>
                  </a:cubicBezTo>
                  <a:lnTo>
                    <a:pt x="1263" y="791"/>
                  </a:lnTo>
                  <a:cubicBezTo>
                    <a:pt x="1263" y="801"/>
                    <a:pt x="1263" y="810"/>
                    <a:pt x="1263" y="810"/>
                  </a:cubicBezTo>
                  <a:lnTo>
                    <a:pt x="1275" y="810"/>
                  </a:lnTo>
                  <a:cubicBezTo>
                    <a:pt x="1275" y="822"/>
                    <a:pt x="1287" y="822"/>
                    <a:pt x="1299" y="822"/>
                  </a:cubicBezTo>
                  <a:lnTo>
                    <a:pt x="1299" y="810"/>
                  </a:lnTo>
                  <a:lnTo>
                    <a:pt x="1322" y="810"/>
                  </a:lnTo>
                  <a:cubicBezTo>
                    <a:pt x="1322" y="810"/>
                    <a:pt x="1322" y="810"/>
                    <a:pt x="1322" y="822"/>
                  </a:cubicBezTo>
                  <a:cubicBezTo>
                    <a:pt x="1322" y="828"/>
                    <a:pt x="1325" y="831"/>
                    <a:pt x="1330" y="831"/>
                  </a:cubicBezTo>
                  <a:cubicBezTo>
                    <a:pt x="1334" y="831"/>
                    <a:pt x="1340" y="828"/>
                    <a:pt x="1346" y="822"/>
                  </a:cubicBezTo>
                  <a:cubicBezTo>
                    <a:pt x="1346" y="810"/>
                    <a:pt x="1334" y="810"/>
                    <a:pt x="1334" y="810"/>
                  </a:cubicBezTo>
                  <a:lnTo>
                    <a:pt x="1370" y="810"/>
                  </a:lnTo>
                  <a:cubicBezTo>
                    <a:pt x="1382" y="822"/>
                    <a:pt x="1370" y="834"/>
                    <a:pt x="1370" y="834"/>
                  </a:cubicBezTo>
                  <a:lnTo>
                    <a:pt x="1418" y="834"/>
                  </a:lnTo>
                  <a:cubicBezTo>
                    <a:pt x="1430" y="846"/>
                    <a:pt x="1418" y="846"/>
                    <a:pt x="1430" y="846"/>
                  </a:cubicBezTo>
                  <a:lnTo>
                    <a:pt x="1441" y="846"/>
                  </a:lnTo>
                  <a:cubicBezTo>
                    <a:pt x="1441" y="846"/>
                    <a:pt x="1447" y="851"/>
                    <a:pt x="1450" y="851"/>
                  </a:cubicBezTo>
                  <a:cubicBezTo>
                    <a:pt x="1452" y="851"/>
                    <a:pt x="1453" y="850"/>
                    <a:pt x="1453" y="846"/>
                  </a:cubicBezTo>
                  <a:lnTo>
                    <a:pt x="1453" y="822"/>
                  </a:lnTo>
                  <a:lnTo>
                    <a:pt x="1465" y="834"/>
                  </a:lnTo>
                  <a:lnTo>
                    <a:pt x="1489" y="834"/>
                  </a:lnTo>
                  <a:cubicBezTo>
                    <a:pt x="1489" y="834"/>
                    <a:pt x="1501" y="846"/>
                    <a:pt x="1501" y="846"/>
                  </a:cubicBezTo>
                  <a:lnTo>
                    <a:pt x="1525" y="846"/>
                  </a:lnTo>
                  <a:cubicBezTo>
                    <a:pt x="1525" y="834"/>
                    <a:pt x="1525" y="834"/>
                    <a:pt x="1525" y="834"/>
                  </a:cubicBezTo>
                  <a:lnTo>
                    <a:pt x="1537" y="834"/>
                  </a:lnTo>
                  <a:cubicBezTo>
                    <a:pt x="1537" y="834"/>
                    <a:pt x="1537" y="839"/>
                    <a:pt x="1540" y="839"/>
                  </a:cubicBezTo>
                  <a:cubicBezTo>
                    <a:pt x="1542" y="839"/>
                    <a:pt x="1545" y="838"/>
                    <a:pt x="1549" y="834"/>
                  </a:cubicBezTo>
                  <a:cubicBezTo>
                    <a:pt x="1561" y="834"/>
                    <a:pt x="1549" y="846"/>
                    <a:pt x="1561" y="846"/>
                  </a:cubicBezTo>
                  <a:lnTo>
                    <a:pt x="1572" y="846"/>
                  </a:lnTo>
                  <a:lnTo>
                    <a:pt x="1572" y="834"/>
                  </a:lnTo>
                  <a:cubicBezTo>
                    <a:pt x="1572" y="834"/>
                    <a:pt x="1580" y="849"/>
                    <a:pt x="1583" y="849"/>
                  </a:cubicBezTo>
                  <a:cubicBezTo>
                    <a:pt x="1584" y="849"/>
                    <a:pt x="1584" y="848"/>
                    <a:pt x="1584" y="846"/>
                  </a:cubicBezTo>
                  <a:cubicBezTo>
                    <a:pt x="1596" y="834"/>
                    <a:pt x="1596" y="822"/>
                    <a:pt x="1596" y="810"/>
                  </a:cubicBezTo>
                  <a:lnTo>
                    <a:pt x="1561" y="810"/>
                  </a:lnTo>
                  <a:cubicBezTo>
                    <a:pt x="1561" y="810"/>
                    <a:pt x="1549" y="786"/>
                    <a:pt x="1549" y="786"/>
                  </a:cubicBezTo>
                  <a:lnTo>
                    <a:pt x="1525" y="786"/>
                  </a:lnTo>
                  <a:cubicBezTo>
                    <a:pt x="1517" y="786"/>
                    <a:pt x="1514" y="791"/>
                    <a:pt x="1513" y="791"/>
                  </a:cubicBezTo>
                  <a:cubicBezTo>
                    <a:pt x="1513" y="791"/>
                    <a:pt x="1513" y="790"/>
                    <a:pt x="1513" y="786"/>
                  </a:cubicBezTo>
                  <a:lnTo>
                    <a:pt x="1513" y="810"/>
                  </a:lnTo>
                  <a:cubicBezTo>
                    <a:pt x="1513" y="810"/>
                    <a:pt x="1505" y="795"/>
                    <a:pt x="1502" y="795"/>
                  </a:cubicBezTo>
                  <a:cubicBezTo>
                    <a:pt x="1501" y="795"/>
                    <a:pt x="1501" y="796"/>
                    <a:pt x="1501" y="798"/>
                  </a:cubicBezTo>
                  <a:cubicBezTo>
                    <a:pt x="1501" y="798"/>
                    <a:pt x="1496" y="803"/>
                    <a:pt x="1489" y="803"/>
                  </a:cubicBezTo>
                  <a:cubicBezTo>
                    <a:pt x="1485" y="803"/>
                    <a:pt x="1481" y="802"/>
                    <a:pt x="1477" y="798"/>
                  </a:cubicBezTo>
                  <a:lnTo>
                    <a:pt x="1441" y="798"/>
                  </a:lnTo>
                  <a:cubicBezTo>
                    <a:pt x="1430" y="798"/>
                    <a:pt x="1430" y="810"/>
                    <a:pt x="1430" y="810"/>
                  </a:cubicBezTo>
                  <a:cubicBezTo>
                    <a:pt x="1430" y="810"/>
                    <a:pt x="1418" y="798"/>
                    <a:pt x="1418" y="798"/>
                  </a:cubicBezTo>
                  <a:cubicBezTo>
                    <a:pt x="1418" y="798"/>
                    <a:pt x="1410" y="783"/>
                    <a:pt x="1407" y="783"/>
                  </a:cubicBezTo>
                  <a:cubicBezTo>
                    <a:pt x="1406" y="783"/>
                    <a:pt x="1406" y="784"/>
                    <a:pt x="1406" y="786"/>
                  </a:cubicBezTo>
                  <a:cubicBezTo>
                    <a:pt x="1406" y="796"/>
                    <a:pt x="1397" y="798"/>
                    <a:pt x="1387" y="798"/>
                  </a:cubicBezTo>
                  <a:lnTo>
                    <a:pt x="1387" y="798"/>
                  </a:lnTo>
                  <a:cubicBezTo>
                    <a:pt x="1387" y="795"/>
                    <a:pt x="1386" y="791"/>
                    <a:pt x="1382" y="786"/>
                  </a:cubicBezTo>
                  <a:cubicBezTo>
                    <a:pt x="1382" y="782"/>
                    <a:pt x="1382" y="781"/>
                    <a:pt x="1381" y="781"/>
                  </a:cubicBezTo>
                  <a:close/>
                  <a:moveTo>
                    <a:pt x="1817" y="793"/>
                  </a:moveTo>
                  <a:cubicBezTo>
                    <a:pt x="1815" y="793"/>
                    <a:pt x="1819" y="802"/>
                    <a:pt x="1811" y="810"/>
                  </a:cubicBezTo>
                  <a:cubicBezTo>
                    <a:pt x="1807" y="806"/>
                    <a:pt x="1804" y="805"/>
                    <a:pt x="1802" y="805"/>
                  </a:cubicBezTo>
                  <a:cubicBezTo>
                    <a:pt x="1799" y="805"/>
                    <a:pt x="1799" y="810"/>
                    <a:pt x="1799" y="810"/>
                  </a:cubicBezTo>
                  <a:cubicBezTo>
                    <a:pt x="1793" y="816"/>
                    <a:pt x="1787" y="819"/>
                    <a:pt x="1782" y="819"/>
                  </a:cubicBezTo>
                  <a:cubicBezTo>
                    <a:pt x="1778" y="819"/>
                    <a:pt x="1775" y="816"/>
                    <a:pt x="1775" y="810"/>
                  </a:cubicBezTo>
                  <a:lnTo>
                    <a:pt x="1715" y="810"/>
                  </a:lnTo>
                  <a:cubicBezTo>
                    <a:pt x="1715" y="810"/>
                    <a:pt x="1715" y="810"/>
                    <a:pt x="1715" y="798"/>
                  </a:cubicBezTo>
                  <a:cubicBezTo>
                    <a:pt x="1715" y="805"/>
                    <a:pt x="1707" y="812"/>
                    <a:pt x="1701" y="812"/>
                  </a:cubicBezTo>
                  <a:cubicBezTo>
                    <a:pt x="1696" y="812"/>
                    <a:pt x="1691" y="808"/>
                    <a:pt x="1691" y="798"/>
                  </a:cubicBezTo>
                  <a:cubicBezTo>
                    <a:pt x="1691" y="796"/>
                    <a:pt x="1691" y="795"/>
                    <a:pt x="1690" y="795"/>
                  </a:cubicBezTo>
                  <a:cubicBezTo>
                    <a:pt x="1687" y="795"/>
                    <a:pt x="1680" y="810"/>
                    <a:pt x="1680" y="810"/>
                  </a:cubicBezTo>
                  <a:lnTo>
                    <a:pt x="1656" y="810"/>
                  </a:lnTo>
                  <a:lnTo>
                    <a:pt x="1656" y="798"/>
                  </a:lnTo>
                  <a:cubicBezTo>
                    <a:pt x="1644" y="810"/>
                    <a:pt x="1632" y="810"/>
                    <a:pt x="1620" y="810"/>
                  </a:cubicBezTo>
                  <a:lnTo>
                    <a:pt x="1596" y="810"/>
                  </a:lnTo>
                  <a:cubicBezTo>
                    <a:pt x="1608" y="810"/>
                    <a:pt x="1596" y="834"/>
                    <a:pt x="1608" y="834"/>
                  </a:cubicBezTo>
                  <a:cubicBezTo>
                    <a:pt x="1608" y="834"/>
                    <a:pt x="1613" y="839"/>
                    <a:pt x="1617" y="839"/>
                  </a:cubicBezTo>
                  <a:cubicBezTo>
                    <a:pt x="1619" y="839"/>
                    <a:pt x="1620" y="838"/>
                    <a:pt x="1620" y="834"/>
                  </a:cubicBezTo>
                  <a:lnTo>
                    <a:pt x="1620" y="822"/>
                  </a:lnTo>
                  <a:lnTo>
                    <a:pt x="1656" y="822"/>
                  </a:lnTo>
                  <a:cubicBezTo>
                    <a:pt x="1656" y="834"/>
                    <a:pt x="1644" y="834"/>
                    <a:pt x="1656" y="834"/>
                  </a:cubicBezTo>
                  <a:cubicBezTo>
                    <a:pt x="1656" y="838"/>
                    <a:pt x="1657" y="839"/>
                    <a:pt x="1659" y="839"/>
                  </a:cubicBezTo>
                  <a:cubicBezTo>
                    <a:pt x="1662" y="839"/>
                    <a:pt x="1668" y="834"/>
                    <a:pt x="1668" y="834"/>
                  </a:cubicBezTo>
                  <a:cubicBezTo>
                    <a:pt x="1680" y="834"/>
                    <a:pt x="1691" y="846"/>
                    <a:pt x="1691" y="846"/>
                  </a:cubicBezTo>
                  <a:lnTo>
                    <a:pt x="1811" y="846"/>
                  </a:lnTo>
                  <a:cubicBezTo>
                    <a:pt x="1822" y="834"/>
                    <a:pt x="1834" y="834"/>
                    <a:pt x="1834" y="834"/>
                  </a:cubicBezTo>
                  <a:lnTo>
                    <a:pt x="1858" y="834"/>
                  </a:lnTo>
                  <a:lnTo>
                    <a:pt x="1858" y="846"/>
                  </a:lnTo>
                  <a:cubicBezTo>
                    <a:pt x="1858" y="846"/>
                    <a:pt x="1870" y="834"/>
                    <a:pt x="1870" y="822"/>
                  </a:cubicBezTo>
                  <a:cubicBezTo>
                    <a:pt x="1870" y="834"/>
                    <a:pt x="1882" y="846"/>
                    <a:pt x="1894" y="846"/>
                  </a:cubicBezTo>
                  <a:cubicBezTo>
                    <a:pt x="1902" y="846"/>
                    <a:pt x="1915" y="840"/>
                    <a:pt x="1923" y="840"/>
                  </a:cubicBezTo>
                  <a:cubicBezTo>
                    <a:pt x="1927" y="840"/>
                    <a:pt x="1930" y="842"/>
                    <a:pt x="1930" y="846"/>
                  </a:cubicBezTo>
                  <a:lnTo>
                    <a:pt x="1965" y="846"/>
                  </a:lnTo>
                  <a:cubicBezTo>
                    <a:pt x="1965" y="846"/>
                    <a:pt x="1981" y="851"/>
                    <a:pt x="1992" y="851"/>
                  </a:cubicBezTo>
                  <a:cubicBezTo>
                    <a:pt x="1997" y="851"/>
                    <a:pt x="2001" y="850"/>
                    <a:pt x="2001" y="846"/>
                  </a:cubicBezTo>
                  <a:cubicBezTo>
                    <a:pt x="2008" y="839"/>
                    <a:pt x="2015" y="832"/>
                    <a:pt x="2019" y="832"/>
                  </a:cubicBezTo>
                  <a:cubicBezTo>
                    <a:pt x="2023" y="832"/>
                    <a:pt x="2025" y="836"/>
                    <a:pt x="2025" y="846"/>
                  </a:cubicBezTo>
                  <a:cubicBezTo>
                    <a:pt x="2025" y="842"/>
                    <a:pt x="2026" y="840"/>
                    <a:pt x="2028" y="840"/>
                  </a:cubicBezTo>
                  <a:cubicBezTo>
                    <a:pt x="2031" y="840"/>
                    <a:pt x="2037" y="846"/>
                    <a:pt x="2037" y="846"/>
                  </a:cubicBezTo>
                  <a:cubicBezTo>
                    <a:pt x="2037" y="846"/>
                    <a:pt x="2037" y="858"/>
                    <a:pt x="2037" y="858"/>
                  </a:cubicBezTo>
                  <a:cubicBezTo>
                    <a:pt x="2049" y="858"/>
                    <a:pt x="2037" y="846"/>
                    <a:pt x="2049" y="846"/>
                  </a:cubicBezTo>
                  <a:lnTo>
                    <a:pt x="2061" y="846"/>
                  </a:lnTo>
                  <a:cubicBezTo>
                    <a:pt x="2061" y="846"/>
                    <a:pt x="2049" y="846"/>
                    <a:pt x="2061" y="858"/>
                  </a:cubicBezTo>
                  <a:cubicBezTo>
                    <a:pt x="2063" y="860"/>
                    <a:pt x="2064" y="861"/>
                    <a:pt x="2065" y="861"/>
                  </a:cubicBezTo>
                  <a:cubicBezTo>
                    <a:pt x="2069" y="861"/>
                    <a:pt x="2063" y="843"/>
                    <a:pt x="2072" y="834"/>
                  </a:cubicBezTo>
                  <a:cubicBezTo>
                    <a:pt x="2075" y="834"/>
                    <a:pt x="2077" y="835"/>
                    <a:pt x="2079" y="837"/>
                  </a:cubicBezTo>
                  <a:lnTo>
                    <a:pt x="2079" y="837"/>
                  </a:lnTo>
                  <a:cubicBezTo>
                    <a:pt x="2079" y="836"/>
                    <a:pt x="2079" y="836"/>
                    <a:pt x="2080" y="835"/>
                  </a:cubicBezTo>
                  <a:lnTo>
                    <a:pt x="2080" y="835"/>
                  </a:lnTo>
                  <a:cubicBezTo>
                    <a:pt x="2082" y="836"/>
                    <a:pt x="2085" y="837"/>
                    <a:pt x="2088" y="837"/>
                  </a:cubicBezTo>
                  <a:cubicBezTo>
                    <a:pt x="2089" y="837"/>
                    <a:pt x="2091" y="837"/>
                    <a:pt x="2092" y="837"/>
                  </a:cubicBezTo>
                  <a:lnTo>
                    <a:pt x="2092" y="837"/>
                  </a:lnTo>
                  <a:cubicBezTo>
                    <a:pt x="2101" y="843"/>
                    <a:pt x="2108" y="858"/>
                    <a:pt x="2108" y="858"/>
                  </a:cubicBezTo>
                  <a:cubicBezTo>
                    <a:pt x="2108" y="858"/>
                    <a:pt x="2120" y="846"/>
                    <a:pt x="2120" y="846"/>
                  </a:cubicBezTo>
                  <a:lnTo>
                    <a:pt x="2156" y="846"/>
                  </a:lnTo>
                  <a:cubicBezTo>
                    <a:pt x="2161" y="848"/>
                    <a:pt x="2164" y="849"/>
                    <a:pt x="2166" y="849"/>
                  </a:cubicBezTo>
                  <a:cubicBezTo>
                    <a:pt x="2174" y="849"/>
                    <a:pt x="2172" y="840"/>
                    <a:pt x="2175" y="836"/>
                  </a:cubicBezTo>
                  <a:lnTo>
                    <a:pt x="2175" y="836"/>
                  </a:lnTo>
                  <a:cubicBezTo>
                    <a:pt x="2168" y="838"/>
                    <a:pt x="2159" y="839"/>
                    <a:pt x="2151" y="839"/>
                  </a:cubicBezTo>
                  <a:cubicBezTo>
                    <a:pt x="2129" y="839"/>
                    <a:pt x="2108" y="834"/>
                    <a:pt x="2108" y="834"/>
                  </a:cubicBezTo>
                  <a:lnTo>
                    <a:pt x="2096" y="834"/>
                  </a:lnTo>
                  <a:cubicBezTo>
                    <a:pt x="2095" y="835"/>
                    <a:pt x="2093" y="836"/>
                    <a:pt x="2092" y="837"/>
                  </a:cubicBezTo>
                  <a:lnTo>
                    <a:pt x="2092" y="837"/>
                  </a:lnTo>
                  <a:cubicBezTo>
                    <a:pt x="2089" y="835"/>
                    <a:pt x="2087" y="834"/>
                    <a:pt x="2084" y="834"/>
                  </a:cubicBezTo>
                  <a:cubicBezTo>
                    <a:pt x="2082" y="834"/>
                    <a:pt x="2080" y="834"/>
                    <a:pt x="2080" y="835"/>
                  </a:cubicBezTo>
                  <a:lnTo>
                    <a:pt x="2080" y="835"/>
                  </a:lnTo>
                  <a:cubicBezTo>
                    <a:pt x="2068" y="831"/>
                    <a:pt x="2056" y="822"/>
                    <a:pt x="2049" y="822"/>
                  </a:cubicBezTo>
                  <a:lnTo>
                    <a:pt x="2013" y="822"/>
                  </a:lnTo>
                  <a:cubicBezTo>
                    <a:pt x="2009" y="818"/>
                    <a:pt x="2006" y="817"/>
                    <a:pt x="2005" y="817"/>
                  </a:cubicBezTo>
                  <a:cubicBezTo>
                    <a:pt x="2001" y="817"/>
                    <a:pt x="2001" y="822"/>
                    <a:pt x="2001" y="822"/>
                  </a:cubicBezTo>
                  <a:cubicBezTo>
                    <a:pt x="1989" y="810"/>
                    <a:pt x="1989" y="810"/>
                    <a:pt x="1989" y="810"/>
                  </a:cubicBezTo>
                  <a:cubicBezTo>
                    <a:pt x="1977" y="810"/>
                    <a:pt x="1977" y="822"/>
                    <a:pt x="1965" y="822"/>
                  </a:cubicBezTo>
                  <a:cubicBezTo>
                    <a:pt x="1957" y="822"/>
                    <a:pt x="1955" y="811"/>
                    <a:pt x="1954" y="811"/>
                  </a:cubicBezTo>
                  <a:cubicBezTo>
                    <a:pt x="1953" y="811"/>
                    <a:pt x="1953" y="814"/>
                    <a:pt x="1953" y="822"/>
                  </a:cubicBezTo>
                  <a:cubicBezTo>
                    <a:pt x="1953" y="810"/>
                    <a:pt x="1930" y="810"/>
                    <a:pt x="1930" y="810"/>
                  </a:cubicBezTo>
                  <a:lnTo>
                    <a:pt x="1930" y="822"/>
                  </a:lnTo>
                  <a:cubicBezTo>
                    <a:pt x="1930" y="822"/>
                    <a:pt x="1906" y="810"/>
                    <a:pt x="1906" y="810"/>
                  </a:cubicBezTo>
                  <a:lnTo>
                    <a:pt x="1894" y="810"/>
                  </a:lnTo>
                  <a:cubicBezTo>
                    <a:pt x="1886" y="810"/>
                    <a:pt x="1878" y="821"/>
                    <a:pt x="1870" y="821"/>
                  </a:cubicBezTo>
                  <a:cubicBezTo>
                    <a:pt x="1866" y="821"/>
                    <a:pt x="1862" y="818"/>
                    <a:pt x="1858" y="810"/>
                  </a:cubicBezTo>
                  <a:cubicBezTo>
                    <a:pt x="1858" y="808"/>
                    <a:pt x="1858" y="807"/>
                    <a:pt x="1857" y="807"/>
                  </a:cubicBezTo>
                  <a:cubicBezTo>
                    <a:pt x="1854" y="807"/>
                    <a:pt x="1848" y="813"/>
                    <a:pt x="1842" y="813"/>
                  </a:cubicBezTo>
                  <a:cubicBezTo>
                    <a:pt x="1839" y="813"/>
                    <a:pt x="1837" y="813"/>
                    <a:pt x="1834" y="810"/>
                  </a:cubicBezTo>
                  <a:cubicBezTo>
                    <a:pt x="1822" y="810"/>
                    <a:pt x="1834" y="798"/>
                    <a:pt x="1822" y="798"/>
                  </a:cubicBezTo>
                  <a:cubicBezTo>
                    <a:pt x="1819" y="795"/>
                    <a:pt x="1818" y="793"/>
                    <a:pt x="1817" y="793"/>
                  </a:cubicBezTo>
                  <a:close/>
                  <a:moveTo>
                    <a:pt x="1930" y="846"/>
                  </a:moveTo>
                  <a:cubicBezTo>
                    <a:pt x="1930" y="846"/>
                    <a:pt x="1930" y="846"/>
                    <a:pt x="1930" y="858"/>
                  </a:cubicBezTo>
                  <a:cubicBezTo>
                    <a:pt x="1930" y="870"/>
                    <a:pt x="1942" y="870"/>
                    <a:pt x="1942" y="870"/>
                  </a:cubicBezTo>
                  <a:lnTo>
                    <a:pt x="1965" y="870"/>
                  </a:lnTo>
                  <a:cubicBezTo>
                    <a:pt x="1965" y="870"/>
                    <a:pt x="1930" y="870"/>
                    <a:pt x="1930" y="846"/>
                  </a:cubicBezTo>
                  <a:close/>
                  <a:moveTo>
                    <a:pt x="418" y="0"/>
                  </a:moveTo>
                  <a:cubicBezTo>
                    <a:pt x="406" y="0"/>
                    <a:pt x="418" y="12"/>
                    <a:pt x="418" y="12"/>
                  </a:cubicBezTo>
                  <a:lnTo>
                    <a:pt x="382" y="12"/>
                  </a:lnTo>
                  <a:cubicBezTo>
                    <a:pt x="382" y="12"/>
                    <a:pt x="382" y="18"/>
                    <a:pt x="378" y="18"/>
                  </a:cubicBezTo>
                  <a:cubicBezTo>
                    <a:pt x="376" y="18"/>
                    <a:pt x="374" y="16"/>
                    <a:pt x="370" y="12"/>
                  </a:cubicBezTo>
                  <a:cubicBezTo>
                    <a:pt x="362" y="12"/>
                    <a:pt x="365" y="7"/>
                    <a:pt x="364" y="7"/>
                  </a:cubicBezTo>
                  <a:lnTo>
                    <a:pt x="364" y="7"/>
                  </a:lnTo>
                  <a:cubicBezTo>
                    <a:pt x="363" y="7"/>
                    <a:pt x="362" y="8"/>
                    <a:pt x="358" y="12"/>
                  </a:cubicBezTo>
                  <a:cubicBezTo>
                    <a:pt x="346" y="12"/>
                    <a:pt x="358" y="24"/>
                    <a:pt x="346" y="24"/>
                  </a:cubicBezTo>
                  <a:cubicBezTo>
                    <a:pt x="346" y="24"/>
                    <a:pt x="334" y="24"/>
                    <a:pt x="322" y="36"/>
                  </a:cubicBezTo>
                  <a:lnTo>
                    <a:pt x="287" y="36"/>
                  </a:lnTo>
                  <a:cubicBezTo>
                    <a:pt x="275" y="36"/>
                    <a:pt x="275" y="48"/>
                    <a:pt x="263" y="48"/>
                  </a:cubicBezTo>
                  <a:lnTo>
                    <a:pt x="239" y="48"/>
                  </a:lnTo>
                  <a:cubicBezTo>
                    <a:pt x="239" y="60"/>
                    <a:pt x="239" y="60"/>
                    <a:pt x="239" y="72"/>
                  </a:cubicBezTo>
                  <a:cubicBezTo>
                    <a:pt x="227" y="72"/>
                    <a:pt x="215" y="60"/>
                    <a:pt x="215" y="48"/>
                  </a:cubicBezTo>
                  <a:cubicBezTo>
                    <a:pt x="215" y="60"/>
                    <a:pt x="215" y="72"/>
                    <a:pt x="215" y="72"/>
                  </a:cubicBezTo>
                  <a:cubicBezTo>
                    <a:pt x="215" y="80"/>
                    <a:pt x="215" y="82"/>
                    <a:pt x="215" y="82"/>
                  </a:cubicBezTo>
                  <a:cubicBezTo>
                    <a:pt x="214" y="82"/>
                    <a:pt x="211" y="72"/>
                    <a:pt x="203" y="72"/>
                  </a:cubicBezTo>
                  <a:lnTo>
                    <a:pt x="203" y="72"/>
                  </a:lnTo>
                  <a:cubicBezTo>
                    <a:pt x="215" y="84"/>
                    <a:pt x="191" y="84"/>
                    <a:pt x="191" y="96"/>
                  </a:cubicBezTo>
                  <a:lnTo>
                    <a:pt x="167" y="96"/>
                  </a:lnTo>
                  <a:lnTo>
                    <a:pt x="167" y="108"/>
                  </a:lnTo>
                  <a:cubicBezTo>
                    <a:pt x="167" y="110"/>
                    <a:pt x="167" y="112"/>
                    <a:pt x="167" y="115"/>
                  </a:cubicBezTo>
                  <a:lnTo>
                    <a:pt x="167" y="115"/>
                  </a:lnTo>
                  <a:cubicBezTo>
                    <a:pt x="164" y="117"/>
                    <a:pt x="162" y="119"/>
                    <a:pt x="167" y="119"/>
                  </a:cubicBezTo>
                  <a:cubicBezTo>
                    <a:pt x="167" y="126"/>
                    <a:pt x="167" y="131"/>
                    <a:pt x="167" y="131"/>
                  </a:cubicBezTo>
                  <a:cubicBezTo>
                    <a:pt x="166" y="131"/>
                    <a:pt x="165" y="131"/>
                    <a:pt x="164" y="131"/>
                  </a:cubicBezTo>
                  <a:lnTo>
                    <a:pt x="164" y="131"/>
                  </a:lnTo>
                  <a:cubicBezTo>
                    <a:pt x="169" y="135"/>
                    <a:pt x="175" y="139"/>
                    <a:pt x="179" y="143"/>
                  </a:cubicBezTo>
                  <a:cubicBezTo>
                    <a:pt x="171" y="135"/>
                    <a:pt x="169" y="127"/>
                    <a:pt x="171" y="119"/>
                  </a:cubicBezTo>
                  <a:lnTo>
                    <a:pt x="179" y="119"/>
                  </a:lnTo>
                  <a:lnTo>
                    <a:pt x="179" y="108"/>
                  </a:lnTo>
                  <a:cubicBezTo>
                    <a:pt x="179" y="108"/>
                    <a:pt x="179" y="119"/>
                    <a:pt x="191" y="119"/>
                  </a:cubicBezTo>
                  <a:cubicBezTo>
                    <a:pt x="191" y="119"/>
                    <a:pt x="191" y="108"/>
                    <a:pt x="203" y="108"/>
                  </a:cubicBezTo>
                  <a:cubicBezTo>
                    <a:pt x="203" y="108"/>
                    <a:pt x="203" y="96"/>
                    <a:pt x="203" y="84"/>
                  </a:cubicBezTo>
                  <a:cubicBezTo>
                    <a:pt x="203" y="84"/>
                    <a:pt x="203" y="110"/>
                    <a:pt x="211" y="110"/>
                  </a:cubicBezTo>
                  <a:cubicBezTo>
                    <a:pt x="212" y="110"/>
                    <a:pt x="213" y="109"/>
                    <a:pt x="215" y="108"/>
                  </a:cubicBezTo>
                  <a:cubicBezTo>
                    <a:pt x="223" y="100"/>
                    <a:pt x="227" y="97"/>
                    <a:pt x="229" y="97"/>
                  </a:cubicBezTo>
                  <a:cubicBezTo>
                    <a:pt x="234" y="97"/>
                    <a:pt x="231" y="108"/>
                    <a:pt x="239" y="108"/>
                  </a:cubicBezTo>
                  <a:cubicBezTo>
                    <a:pt x="239" y="108"/>
                    <a:pt x="239" y="108"/>
                    <a:pt x="239" y="84"/>
                  </a:cubicBezTo>
                  <a:cubicBezTo>
                    <a:pt x="239" y="80"/>
                    <a:pt x="240" y="78"/>
                    <a:pt x="242" y="78"/>
                  </a:cubicBezTo>
                  <a:cubicBezTo>
                    <a:pt x="246" y="78"/>
                    <a:pt x="251" y="84"/>
                    <a:pt x="251" y="84"/>
                  </a:cubicBezTo>
                  <a:cubicBezTo>
                    <a:pt x="251" y="72"/>
                    <a:pt x="251" y="72"/>
                    <a:pt x="251" y="60"/>
                  </a:cubicBezTo>
                  <a:lnTo>
                    <a:pt x="258" y="60"/>
                  </a:lnTo>
                  <a:cubicBezTo>
                    <a:pt x="259" y="62"/>
                    <a:pt x="260" y="63"/>
                    <a:pt x="261" y="63"/>
                  </a:cubicBezTo>
                  <a:cubicBezTo>
                    <a:pt x="262" y="63"/>
                    <a:pt x="263" y="62"/>
                    <a:pt x="263" y="60"/>
                  </a:cubicBezTo>
                  <a:lnTo>
                    <a:pt x="275" y="60"/>
                  </a:lnTo>
                  <a:lnTo>
                    <a:pt x="275" y="84"/>
                  </a:lnTo>
                  <a:cubicBezTo>
                    <a:pt x="275" y="84"/>
                    <a:pt x="298" y="60"/>
                    <a:pt x="298" y="60"/>
                  </a:cubicBezTo>
                  <a:cubicBezTo>
                    <a:pt x="301" y="58"/>
                    <a:pt x="302" y="57"/>
                    <a:pt x="303" y="57"/>
                  </a:cubicBezTo>
                  <a:lnTo>
                    <a:pt x="303" y="57"/>
                  </a:lnTo>
                  <a:cubicBezTo>
                    <a:pt x="306" y="57"/>
                    <a:pt x="298" y="72"/>
                    <a:pt x="298" y="72"/>
                  </a:cubicBezTo>
                  <a:lnTo>
                    <a:pt x="322" y="72"/>
                  </a:lnTo>
                  <a:cubicBezTo>
                    <a:pt x="327" y="72"/>
                    <a:pt x="331" y="72"/>
                    <a:pt x="334" y="71"/>
                  </a:cubicBezTo>
                  <a:lnTo>
                    <a:pt x="334" y="71"/>
                  </a:lnTo>
                  <a:lnTo>
                    <a:pt x="334" y="72"/>
                  </a:lnTo>
                  <a:cubicBezTo>
                    <a:pt x="334" y="72"/>
                    <a:pt x="334" y="72"/>
                    <a:pt x="334" y="71"/>
                  </a:cubicBezTo>
                  <a:lnTo>
                    <a:pt x="334" y="71"/>
                  </a:lnTo>
                  <a:cubicBezTo>
                    <a:pt x="338" y="70"/>
                    <a:pt x="340" y="69"/>
                    <a:pt x="338" y="65"/>
                  </a:cubicBezTo>
                  <a:lnTo>
                    <a:pt x="338" y="65"/>
                  </a:lnTo>
                  <a:cubicBezTo>
                    <a:pt x="343" y="58"/>
                    <a:pt x="350" y="48"/>
                    <a:pt x="358" y="48"/>
                  </a:cubicBezTo>
                  <a:cubicBezTo>
                    <a:pt x="358" y="60"/>
                    <a:pt x="358" y="60"/>
                    <a:pt x="358" y="72"/>
                  </a:cubicBezTo>
                  <a:cubicBezTo>
                    <a:pt x="358" y="76"/>
                    <a:pt x="359" y="77"/>
                    <a:pt x="361" y="77"/>
                  </a:cubicBezTo>
                  <a:cubicBezTo>
                    <a:pt x="365" y="77"/>
                    <a:pt x="370" y="72"/>
                    <a:pt x="370" y="72"/>
                  </a:cubicBezTo>
                  <a:cubicBezTo>
                    <a:pt x="370" y="72"/>
                    <a:pt x="370" y="84"/>
                    <a:pt x="382" y="84"/>
                  </a:cubicBezTo>
                  <a:cubicBezTo>
                    <a:pt x="383" y="84"/>
                    <a:pt x="384" y="84"/>
                    <a:pt x="385" y="83"/>
                  </a:cubicBezTo>
                  <a:lnTo>
                    <a:pt x="385" y="83"/>
                  </a:lnTo>
                  <a:cubicBezTo>
                    <a:pt x="386" y="84"/>
                    <a:pt x="389" y="84"/>
                    <a:pt x="394" y="84"/>
                  </a:cubicBezTo>
                  <a:lnTo>
                    <a:pt x="406" y="84"/>
                  </a:lnTo>
                  <a:cubicBezTo>
                    <a:pt x="414" y="84"/>
                    <a:pt x="421" y="89"/>
                    <a:pt x="429" y="89"/>
                  </a:cubicBezTo>
                  <a:cubicBezTo>
                    <a:pt x="433" y="89"/>
                    <a:pt x="437" y="88"/>
                    <a:pt x="441" y="84"/>
                  </a:cubicBezTo>
                  <a:cubicBezTo>
                    <a:pt x="441" y="84"/>
                    <a:pt x="441" y="72"/>
                    <a:pt x="441" y="72"/>
                  </a:cubicBezTo>
                  <a:cubicBezTo>
                    <a:pt x="441" y="72"/>
                    <a:pt x="453" y="84"/>
                    <a:pt x="453" y="84"/>
                  </a:cubicBezTo>
                  <a:cubicBezTo>
                    <a:pt x="453" y="88"/>
                    <a:pt x="455" y="89"/>
                    <a:pt x="456" y="89"/>
                  </a:cubicBezTo>
                  <a:cubicBezTo>
                    <a:pt x="460" y="89"/>
                    <a:pt x="465" y="84"/>
                    <a:pt x="465" y="84"/>
                  </a:cubicBezTo>
                  <a:cubicBezTo>
                    <a:pt x="471" y="90"/>
                    <a:pt x="477" y="93"/>
                    <a:pt x="482" y="93"/>
                  </a:cubicBezTo>
                  <a:cubicBezTo>
                    <a:pt x="486" y="93"/>
                    <a:pt x="489" y="90"/>
                    <a:pt x="489" y="84"/>
                  </a:cubicBezTo>
                  <a:cubicBezTo>
                    <a:pt x="489" y="84"/>
                    <a:pt x="500" y="78"/>
                    <a:pt x="507" y="78"/>
                  </a:cubicBezTo>
                  <a:cubicBezTo>
                    <a:pt x="510" y="78"/>
                    <a:pt x="513" y="80"/>
                    <a:pt x="513" y="84"/>
                  </a:cubicBezTo>
                  <a:cubicBezTo>
                    <a:pt x="513" y="84"/>
                    <a:pt x="501" y="108"/>
                    <a:pt x="501" y="108"/>
                  </a:cubicBezTo>
                  <a:cubicBezTo>
                    <a:pt x="513" y="96"/>
                    <a:pt x="537" y="84"/>
                    <a:pt x="537" y="84"/>
                  </a:cubicBezTo>
                  <a:cubicBezTo>
                    <a:pt x="537" y="84"/>
                    <a:pt x="548" y="96"/>
                    <a:pt x="548" y="96"/>
                  </a:cubicBezTo>
                  <a:lnTo>
                    <a:pt x="560" y="96"/>
                  </a:lnTo>
                  <a:lnTo>
                    <a:pt x="572" y="84"/>
                  </a:lnTo>
                  <a:cubicBezTo>
                    <a:pt x="584" y="84"/>
                    <a:pt x="596" y="96"/>
                    <a:pt x="608" y="96"/>
                  </a:cubicBezTo>
                  <a:lnTo>
                    <a:pt x="727" y="96"/>
                  </a:lnTo>
                  <a:lnTo>
                    <a:pt x="727" y="108"/>
                  </a:lnTo>
                  <a:lnTo>
                    <a:pt x="739" y="108"/>
                  </a:lnTo>
                  <a:lnTo>
                    <a:pt x="751" y="84"/>
                  </a:lnTo>
                  <a:lnTo>
                    <a:pt x="751" y="108"/>
                  </a:lnTo>
                  <a:lnTo>
                    <a:pt x="763" y="108"/>
                  </a:lnTo>
                  <a:cubicBezTo>
                    <a:pt x="763" y="108"/>
                    <a:pt x="768" y="102"/>
                    <a:pt x="772" y="102"/>
                  </a:cubicBezTo>
                  <a:cubicBezTo>
                    <a:pt x="773" y="102"/>
                    <a:pt x="775" y="104"/>
                    <a:pt x="775" y="108"/>
                  </a:cubicBezTo>
                  <a:cubicBezTo>
                    <a:pt x="775" y="108"/>
                    <a:pt x="775" y="96"/>
                    <a:pt x="775" y="84"/>
                  </a:cubicBezTo>
                  <a:cubicBezTo>
                    <a:pt x="775" y="84"/>
                    <a:pt x="775" y="96"/>
                    <a:pt x="787" y="96"/>
                  </a:cubicBezTo>
                  <a:lnTo>
                    <a:pt x="799" y="96"/>
                  </a:lnTo>
                  <a:cubicBezTo>
                    <a:pt x="799" y="96"/>
                    <a:pt x="810" y="96"/>
                    <a:pt x="822" y="108"/>
                  </a:cubicBezTo>
                  <a:cubicBezTo>
                    <a:pt x="828" y="114"/>
                    <a:pt x="834" y="114"/>
                    <a:pt x="839" y="114"/>
                  </a:cubicBezTo>
                  <a:cubicBezTo>
                    <a:pt x="843" y="114"/>
                    <a:pt x="846" y="114"/>
                    <a:pt x="846" y="119"/>
                  </a:cubicBezTo>
                  <a:cubicBezTo>
                    <a:pt x="846" y="119"/>
                    <a:pt x="846" y="108"/>
                    <a:pt x="858" y="96"/>
                  </a:cubicBezTo>
                  <a:cubicBezTo>
                    <a:pt x="870" y="96"/>
                    <a:pt x="858" y="96"/>
                    <a:pt x="858" y="108"/>
                  </a:cubicBezTo>
                  <a:lnTo>
                    <a:pt x="870" y="108"/>
                  </a:lnTo>
                  <a:cubicBezTo>
                    <a:pt x="870" y="108"/>
                    <a:pt x="881" y="102"/>
                    <a:pt x="888" y="102"/>
                  </a:cubicBezTo>
                  <a:cubicBezTo>
                    <a:pt x="891" y="102"/>
                    <a:pt x="894" y="104"/>
                    <a:pt x="894" y="108"/>
                  </a:cubicBezTo>
                  <a:lnTo>
                    <a:pt x="894" y="96"/>
                  </a:lnTo>
                  <a:lnTo>
                    <a:pt x="918" y="96"/>
                  </a:lnTo>
                  <a:lnTo>
                    <a:pt x="918" y="119"/>
                  </a:lnTo>
                  <a:cubicBezTo>
                    <a:pt x="918" y="119"/>
                    <a:pt x="929" y="108"/>
                    <a:pt x="929" y="108"/>
                  </a:cubicBezTo>
                  <a:cubicBezTo>
                    <a:pt x="941" y="108"/>
                    <a:pt x="953" y="119"/>
                    <a:pt x="953" y="119"/>
                  </a:cubicBezTo>
                  <a:cubicBezTo>
                    <a:pt x="963" y="119"/>
                    <a:pt x="957" y="104"/>
                    <a:pt x="967" y="104"/>
                  </a:cubicBezTo>
                  <a:cubicBezTo>
                    <a:pt x="969" y="104"/>
                    <a:pt x="972" y="105"/>
                    <a:pt x="977" y="108"/>
                  </a:cubicBezTo>
                  <a:cubicBezTo>
                    <a:pt x="989" y="119"/>
                    <a:pt x="977" y="119"/>
                    <a:pt x="989" y="119"/>
                  </a:cubicBezTo>
                  <a:cubicBezTo>
                    <a:pt x="996" y="113"/>
                    <a:pt x="1003" y="106"/>
                    <a:pt x="1007" y="106"/>
                  </a:cubicBezTo>
                  <a:cubicBezTo>
                    <a:pt x="1011" y="106"/>
                    <a:pt x="1013" y="109"/>
                    <a:pt x="1013" y="119"/>
                  </a:cubicBezTo>
                  <a:cubicBezTo>
                    <a:pt x="1013" y="123"/>
                    <a:pt x="1014" y="125"/>
                    <a:pt x="1016" y="125"/>
                  </a:cubicBezTo>
                  <a:cubicBezTo>
                    <a:pt x="1019" y="125"/>
                    <a:pt x="1025" y="119"/>
                    <a:pt x="1025" y="119"/>
                  </a:cubicBezTo>
                  <a:lnTo>
                    <a:pt x="1049" y="119"/>
                  </a:lnTo>
                  <a:cubicBezTo>
                    <a:pt x="1051" y="122"/>
                    <a:pt x="1052" y="123"/>
                    <a:pt x="1053" y="123"/>
                  </a:cubicBezTo>
                  <a:cubicBezTo>
                    <a:pt x="1056" y="123"/>
                    <a:pt x="1049" y="108"/>
                    <a:pt x="1049" y="108"/>
                  </a:cubicBezTo>
                  <a:cubicBezTo>
                    <a:pt x="1049" y="105"/>
                    <a:pt x="1049" y="104"/>
                    <a:pt x="1050" y="104"/>
                  </a:cubicBezTo>
                  <a:cubicBezTo>
                    <a:pt x="1053" y="104"/>
                    <a:pt x="1063" y="119"/>
                    <a:pt x="1072" y="119"/>
                  </a:cubicBezTo>
                  <a:cubicBezTo>
                    <a:pt x="1084" y="125"/>
                    <a:pt x="1093" y="128"/>
                    <a:pt x="1101" y="128"/>
                  </a:cubicBezTo>
                  <a:cubicBezTo>
                    <a:pt x="1108" y="128"/>
                    <a:pt x="1114" y="125"/>
                    <a:pt x="1120" y="119"/>
                  </a:cubicBezTo>
                  <a:lnTo>
                    <a:pt x="1132" y="119"/>
                  </a:lnTo>
                  <a:cubicBezTo>
                    <a:pt x="1138" y="119"/>
                    <a:pt x="1138" y="125"/>
                    <a:pt x="1136" y="131"/>
                  </a:cubicBezTo>
                  <a:lnTo>
                    <a:pt x="1136" y="131"/>
                  </a:lnTo>
                  <a:cubicBezTo>
                    <a:pt x="1138" y="129"/>
                    <a:pt x="1141" y="128"/>
                    <a:pt x="1144" y="128"/>
                  </a:cubicBezTo>
                  <a:cubicBezTo>
                    <a:pt x="1147" y="128"/>
                    <a:pt x="1151" y="129"/>
                    <a:pt x="1156" y="131"/>
                  </a:cubicBezTo>
                  <a:cubicBezTo>
                    <a:pt x="1156" y="131"/>
                    <a:pt x="1177" y="126"/>
                    <a:pt x="1191" y="126"/>
                  </a:cubicBezTo>
                  <a:cubicBezTo>
                    <a:pt x="1198" y="126"/>
                    <a:pt x="1203" y="127"/>
                    <a:pt x="1203" y="131"/>
                  </a:cubicBezTo>
                  <a:lnTo>
                    <a:pt x="1215" y="119"/>
                  </a:lnTo>
                  <a:cubicBezTo>
                    <a:pt x="1215" y="119"/>
                    <a:pt x="1215" y="131"/>
                    <a:pt x="1227" y="131"/>
                  </a:cubicBezTo>
                  <a:cubicBezTo>
                    <a:pt x="1239" y="131"/>
                    <a:pt x="1227" y="131"/>
                    <a:pt x="1239" y="143"/>
                  </a:cubicBezTo>
                  <a:cubicBezTo>
                    <a:pt x="1251" y="143"/>
                    <a:pt x="1251" y="119"/>
                    <a:pt x="1251" y="119"/>
                  </a:cubicBezTo>
                  <a:cubicBezTo>
                    <a:pt x="1263" y="119"/>
                    <a:pt x="1251" y="143"/>
                    <a:pt x="1251" y="143"/>
                  </a:cubicBezTo>
                  <a:cubicBezTo>
                    <a:pt x="1251" y="143"/>
                    <a:pt x="1275" y="143"/>
                    <a:pt x="1275" y="131"/>
                  </a:cubicBezTo>
                  <a:lnTo>
                    <a:pt x="1275" y="143"/>
                  </a:lnTo>
                  <a:cubicBezTo>
                    <a:pt x="1275" y="137"/>
                    <a:pt x="1275" y="134"/>
                    <a:pt x="1276" y="134"/>
                  </a:cubicBezTo>
                  <a:cubicBezTo>
                    <a:pt x="1278" y="134"/>
                    <a:pt x="1281" y="137"/>
                    <a:pt x="1287" y="143"/>
                  </a:cubicBezTo>
                  <a:cubicBezTo>
                    <a:pt x="1287" y="131"/>
                    <a:pt x="1287" y="131"/>
                    <a:pt x="1287" y="131"/>
                  </a:cubicBezTo>
                  <a:cubicBezTo>
                    <a:pt x="1287" y="131"/>
                    <a:pt x="1287" y="137"/>
                    <a:pt x="1290" y="137"/>
                  </a:cubicBezTo>
                  <a:cubicBezTo>
                    <a:pt x="1292" y="137"/>
                    <a:pt x="1295" y="135"/>
                    <a:pt x="1299" y="131"/>
                  </a:cubicBezTo>
                  <a:lnTo>
                    <a:pt x="1310" y="131"/>
                  </a:lnTo>
                  <a:cubicBezTo>
                    <a:pt x="1310" y="131"/>
                    <a:pt x="1287" y="143"/>
                    <a:pt x="1310" y="143"/>
                  </a:cubicBezTo>
                  <a:cubicBezTo>
                    <a:pt x="1322" y="143"/>
                    <a:pt x="1322" y="143"/>
                    <a:pt x="1322" y="131"/>
                  </a:cubicBezTo>
                  <a:cubicBezTo>
                    <a:pt x="1322" y="143"/>
                    <a:pt x="1370" y="143"/>
                    <a:pt x="1382" y="143"/>
                  </a:cubicBezTo>
                  <a:cubicBezTo>
                    <a:pt x="1382" y="143"/>
                    <a:pt x="1382" y="131"/>
                    <a:pt x="1382" y="119"/>
                  </a:cubicBezTo>
                  <a:cubicBezTo>
                    <a:pt x="1394" y="131"/>
                    <a:pt x="1406" y="155"/>
                    <a:pt x="1418" y="155"/>
                  </a:cubicBezTo>
                  <a:lnTo>
                    <a:pt x="1441" y="155"/>
                  </a:lnTo>
                  <a:cubicBezTo>
                    <a:pt x="1441" y="143"/>
                    <a:pt x="1453" y="143"/>
                    <a:pt x="1465" y="143"/>
                  </a:cubicBezTo>
                  <a:lnTo>
                    <a:pt x="1465" y="143"/>
                  </a:lnTo>
                  <a:cubicBezTo>
                    <a:pt x="1477" y="143"/>
                    <a:pt x="1441" y="155"/>
                    <a:pt x="1465" y="155"/>
                  </a:cubicBezTo>
                  <a:lnTo>
                    <a:pt x="1489" y="155"/>
                  </a:lnTo>
                  <a:cubicBezTo>
                    <a:pt x="1498" y="155"/>
                    <a:pt x="1507" y="155"/>
                    <a:pt x="1516" y="150"/>
                  </a:cubicBezTo>
                  <a:lnTo>
                    <a:pt x="1516" y="150"/>
                  </a:lnTo>
                  <a:cubicBezTo>
                    <a:pt x="1516" y="153"/>
                    <a:pt x="1519" y="155"/>
                    <a:pt x="1525" y="155"/>
                  </a:cubicBezTo>
                  <a:lnTo>
                    <a:pt x="1537" y="155"/>
                  </a:lnTo>
                  <a:cubicBezTo>
                    <a:pt x="1549" y="155"/>
                    <a:pt x="1537" y="155"/>
                    <a:pt x="1537" y="143"/>
                  </a:cubicBezTo>
                  <a:lnTo>
                    <a:pt x="1584" y="143"/>
                  </a:lnTo>
                  <a:cubicBezTo>
                    <a:pt x="1596" y="143"/>
                    <a:pt x="1584" y="155"/>
                    <a:pt x="1584" y="155"/>
                  </a:cubicBezTo>
                  <a:lnTo>
                    <a:pt x="1608" y="155"/>
                  </a:lnTo>
                  <a:cubicBezTo>
                    <a:pt x="1616" y="155"/>
                    <a:pt x="1619" y="150"/>
                    <a:pt x="1620" y="150"/>
                  </a:cubicBezTo>
                  <a:cubicBezTo>
                    <a:pt x="1620" y="150"/>
                    <a:pt x="1620" y="151"/>
                    <a:pt x="1620" y="155"/>
                  </a:cubicBezTo>
                  <a:cubicBezTo>
                    <a:pt x="1632" y="167"/>
                    <a:pt x="1620" y="167"/>
                    <a:pt x="1632" y="167"/>
                  </a:cubicBezTo>
                  <a:lnTo>
                    <a:pt x="1656" y="167"/>
                  </a:lnTo>
                  <a:lnTo>
                    <a:pt x="1656" y="155"/>
                  </a:lnTo>
                  <a:cubicBezTo>
                    <a:pt x="1656" y="151"/>
                    <a:pt x="1656" y="150"/>
                    <a:pt x="1656" y="150"/>
                  </a:cubicBezTo>
                  <a:cubicBezTo>
                    <a:pt x="1657" y="150"/>
                    <a:pt x="1660" y="155"/>
                    <a:pt x="1668" y="155"/>
                  </a:cubicBezTo>
                  <a:cubicBezTo>
                    <a:pt x="1668" y="161"/>
                    <a:pt x="1671" y="164"/>
                    <a:pt x="1674" y="164"/>
                  </a:cubicBezTo>
                  <a:cubicBezTo>
                    <a:pt x="1677" y="164"/>
                    <a:pt x="1680" y="161"/>
                    <a:pt x="1680" y="155"/>
                  </a:cubicBezTo>
                  <a:cubicBezTo>
                    <a:pt x="1680" y="163"/>
                    <a:pt x="1682" y="166"/>
                    <a:pt x="1686" y="166"/>
                  </a:cubicBezTo>
                  <a:cubicBezTo>
                    <a:pt x="1693" y="166"/>
                    <a:pt x="1703" y="155"/>
                    <a:pt x="1703" y="155"/>
                  </a:cubicBezTo>
                  <a:lnTo>
                    <a:pt x="1727" y="155"/>
                  </a:lnTo>
                  <a:cubicBezTo>
                    <a:pt x="1727" y="155"/>
                    <a:pt x="1763" y="155"/>
                    <a:pt x="1763" y="167"/>
                  </a:cubicBezTo>
                  <a:cubicBezTo>
                    <a:pt x="1763" y="171"/>
                    <a:pt x="1764" y="172"/>
                    <a:pt x="1765" y="172"/>
                  </a:cubicBezTo>
                  <a:cubicBezTo>
                    <a:pt x="1769" y="172"/>
                    <a:pt x="1775" y="164"/>
                    <a:pt x="1775" y="155"/>
                  </a:cubicBezTo>
                  <a:cubicBezTo>
                    <a:pt x="1775" y="143"/>
                    <a:pt x="1775" y="143"/>
                    <a:pt x="1787" y="143"/>
                  </a:cubicBezTo>
                  <a:cubicBezTo>
                    <a:pt x="1787" y="155"/>
                    <a:pt x="1787" y="155"/>
                    <a:pt x="1787" y="167"/>
                  </a:cubicBezTo>
                  <a:lnTo>
                    <a:pt x="1799" y="167"/>
                  </a:lnTo>
                  <a:cubicBezTo>
                    <a:pt x="1805" y="161"/>
                    <a:pt x="1808" y="158"/>
                    <a:pt x="1811" y="158"/>
                  </a:cubicBezTo>
                  <a:cubicBezTo>
                    <a:pt x="1814" y="158"/>
                    <a:pt x="1816" y="161"/>
                    <a:pt x="1822" y="167"/>
                  </a:cubicBezTo>
                  <a:cubicBezTo>
                    <a:pt x="1822" y="167"/>
                    <a:pt x="1822" y="155"/>
                    <a:pt x="1834" y="155"/>
                  </a:cubicBezTo>
                  <a:cubicBezTo>
                    <a:pt x="1846" y="155"/>
                    <a:pt x="1834" y="167"/>
                    <a:pt x="1834" y="167"/>
                  </a:cubicBezTo>
                  <a:cubicBezTo>
                    <a:pt x="1834" y="169"/>
                    <a:pt x="1835" y="170"/>
                    <a:pt x="1837" y="170"/>
                  </a:cubicBezTo>
                  <a:cubicBezTo>
                    <a:pt x="1843" y="170"/>
                    <a:pt x="1861" y="155"/>
                    <a:pt x="1870" y="155"/>
                  </a:cubicBezTo>
                  <a:lnTo>
                    <a:pt x="1882" y="155"/>
                  </a:lnTo>
                  <a:cubicBezTo>
                    <a:pt x="1870" y="155"/>
                    <a:pt x="1870" y="155"/>
                    <a:pt x="1882" y="167"/>
                  </a:cubicBezTo>
                  <a:cubicBezTo>
                    <a:pt x="1886" y="171"/>
                    <a:pt x="1890" y="172"/>
                    <a:pt x="1893" y="172"/>
                  </a:cubicBezTo>
                  <a:cubicBezTo>
                    <a:pt x="1900" y="172"/>
                    <a:pt x="1906" y="167"/>
                    <a:pt x="1906" y="167"/>
                  </a:cubicBezTo>
                  <a:cubicBezTo>
                    <a:pt x="1894" y="167"/>
                    <a:pt x="1906" y="155"/>
                    <a:pt x="1906" y="155"/>
                  </a:cubicBezTo>
                  <a:cubicBezTo>
                    <a:pt x="1906" y="155"/>
                    <a:pt x="1918" y="179"/>
                    <a:pt x="1918" y="179"/>
                  </a:cubicBezTo>
                  <a:cubicBezTo>
                    <a:pt x="1930" y="167"/>
                    <a:pt x="1918" y="167"/>
                    <a:pt x="1918" y="155"/>
                  </a:cubicBezTo>
                  <a:cubicBezTo>
                    <a:pt x="1918" y="155"/>
                    <a:pt x="1918" y="155"/>
                    <a:pt x="1930" y="143"/>
                  </a:cubicBezTo>
                  <a:cubicBezTo>
                    <a:pt x="1931" y="142"/>
                    <a:pt x="1933" y="141"/>
                    <a:pt x="1933" y="141"/>
                  </a:cubicBezTo>
                  <a:lnTo>
                    <a:pt x="1933" y="141"/>
                  </a:lnTo>
                  <a:cubicBezTo>
                    <a:pt x="1939" y="141"/>
                    <a:pt x="1931" y="167"/>
                    <a:pt x="1942" y="167"/>
                  </a:cubicBezTo>
                  <a:cubicBezTo>
                    <a:pt x="1953" y="167"/>
                    <a:pt x="1965" y="167"/>
                    <a:pt x="1953" y="155"/>
                  </a:cubicBezTo>
                  <a:lnTo>
                    <a:pt x="1965" y="155"/>
                  </a:lnTo>
                  <a:lnTo>
                    <a:pt x="1965" y="167"/>
                  </a:lnTo>
                  <a:lnTo>
                    <a:pt x="1977" y="167"/>
                  </a:lnTo>
                  <a:cubicBezTo>
                    <a:pt x="1985" y="167"/>
                    <a:pt x="1993" y="157"/>
                    <a:pt x="1998" y="157"/>
                  </a:cubicBezTo>
                  <a:cubicBezTo>
                    <a:pt x="2000" y="157"/>
                    <a:pt x="2001" y="159"/>
                    <a:pt x="2001" y="167"/>
                  </a:cubicBezTo>
                  <a:cubicBezTo>
                    <a:pt x="2005" y="175"/>
                    <a:pt x="2008" y="178"/>
                    <a:pt x="2010" y="178"/>
                  </a:cubicBezTo>
                  <a:cubicBezTo>
                    <a:pt x="2014" y="178"/>
                    <a:pt x="2017" y="167"/>
                    <a:pt x="2025" y="167"/>
                  </a:cubicBezTo>
                  <a:cubicBezTo>
                    <a:pt x="2025" y="167"/>
                    <a:pt x="2037" y="179"/>
                    <a:pt x="2037" y="179"/>
                  </a:cubicBezTo>
                  <a:lnTo>
                    <a:pt x="2049" y="167"/>
                  </a:lnTo>
                  <a:lnTo>
                    <a:pt x="2049" y="179"/>
                  </a:lnTo>
                  <a:cubicBezTo>
                    <a:pt x="2049" y="183"/>
                    <a:pt x="2050" y="184"/>
                    <a:pt x="2052" y="184"/>
                  </a:cubicBezTo>
                  <a:cubicBezTo>
                    <a:pt x="2055" y="184"/>
                    <a:pt x="2061" y="179"/>
                    <a:pt x="2061" y="179"/>
                  </a:cubicBezTo>
                  <a:lnTo>
                    <a:pt x="2072" y="179"/>
                  </a:lnTo>
                  <a:cubicBezTo>
                    <a:pt x="2084" y="179"/>
                    <a:pt x="2072" y="167"/>
                    <a:pt x="2084" y="167"/>
                  </a:cubicBezTo>
                  <a:lnTo>
                    <a:pt x="2084" y="179"/>
                  </a:lnTo>
                  <a:lnTo>
                    <a:pt x="2120" y="179"/>
                  </a:lnTo>
                  <a:lnTo>
                    <a:pt x="2120" y="203"/>
                  </a:lnTo>
                  <a:cubicBezTo>
                    <a:pt x="2120" y="199"/>
                    <a:pt x="2123" y="198"/>
                    <a:pt x="2126" y="198"/>
                  </a:cubicBezTo>
                  <a:cubicBezTo>
                    <a:pt x="2133" y="198"/>
                    <a:pt x="2144" y="203"/>
                    <a:pt x="2144" y="203"/>
                  </a:cubicBezTo>
                  <a:cubicBezTo>
                    <a:pt x="2156" y="203"/>
                    <a:pt x="2144" y="215"/>
                    <a:pt x="2156" y="215"/>
                  </a:cubicBezTo>
                  <a:cubicBezTo>
                    <a:pt x="2168" y="227"/>
                    <a:pt x="2192" y="239"/>
                    <a:pt x="2215" y="250"/>
                  </a:cubicBezTo>
                  <a:lnTo>
                    <a:pt x="2215" y="262"/>
                  </a:lnTo>
                  <a:lnTo>
                    <a:pt x="2251" y="274"/>
                  </a:lnTo>
                  <a:lnTo>
                    <a:pt x="2287" y="310"/>
                  </a:lnTo>
                  <a:cubicBezTo>
                    <a:pt x="2287" y="310"/>
                    <a:pt x="2299" y="310"/>
                    <a:pt x="2299" y="322"/>
                  </a:cubicBezTo>
                  <a:lnTo>
                    <a:pt x="2311" y="322"/>
                  </a:lnTo>
                  <a:cubicBezTo>
                    <a:pt x="2323" y="334"/>
                    <a:pt x="2323" y="346"/>
                    <a:pt x="2323" y="346"/>
                  </a:cubicBezTo>
                  <a:cubicBezTo>
                    <a:pt x="2323" y="346"/>
                    <a:pt x="2323" y="358"/>
                    <a:pt x="2334" y="358"/>
                  </a:cubicBezTo>
                  <a:cubicBezTo>
                    <a:pt x="2346" y="358"/>
                    <a:pt x="2358" y="358"/>
                    <a:pt x="2358" y="346"/>
                  </a:cubicBezTo>
                  <a:lnTo>
                    <a:pt x="2358" y="346"/>
                  </a:lnTo>
                  <a:cubicBezTo>
                    <a:pt x="2358" y="350"/>
                    <a:pt x="2357" y="369"/>
                    <a:pt x="2346" y="369"/>
                  </a:cubicBezTo>
                  <a:cubicBezTo>
                    <a:pt x="2334" y="369"/>
                    <a:pt x="2346" y="381"/>
                    <a:pt x="2346" y="381"/>
                  </a:cubicBezTo>
                  <a:cubicBezTo>
                    <a:pt x="2346" y="393"/>
                    <a:pt x="2358" y="405"/>
                    <a:pt x="2358" y="417"/>
                  </a:cubicBezTo>
                  <a:lnTo>
                    <a:pt x="2370" y="417"/>
                  </a:lnTo>
                  <a:cubicBezTo>
                    <a:pt x="2370" y="429"/>
                    <a:pt x="2370" y="441"/>
                    <a:pt x="2370" y="453"/>
                  </a:cubicBezTo>
                  <a:cubicBezTo>
                    <a:pt x="2370" y="465"/>
                    <a:pt x="2382" y="465"/>
                    <a:pt x="2382" y="465"/>
                  </a:cubicBezTo>
                  <a:cubicBezTo>
                    <a:pt x="2394" y="465"/>
                    <a:pt x="2382" y="465"/>
                    <a:pt x="2370" y="477"/>
                  </a:cubicBezTo>
                  <a:cubicBezTo>
                    <a:pt x="2370" y="489"/>
                    <a:pt x="2382" y="489"/>
                    <a:pt x="2382" y="489"/>
                  </a:cubicBezTo>
                  <a:cubicBezTo>
                    <a:pt x="2382" y="489"/>
                    <a:pt x="2382" y="500"/>
                    <a:pt x="2370" y="500"/>
                  </a:cubicBezTo>
                  <a:cubicBezTo>
                    <a:pt x="2370" y="512"/>
                    <a:pt x="2370" y="524"/>
                    <a:pt x="2370" y="524"/>
                  </a:cubicBezTo>
                  <a:cubicBezTo>
                    <a:pt x="2370" y="524"/>
                    <a:pt x="2382" y="560"/>
                    <a:pt x="2370" y="560"/>
                  </a:cubicBezTo>
                  <a:cubicBezTo>
                    <a:pt x="2370" y="560"/>
                    <a:pt x="2370" y="572"/>
                    <a:pt x="2370" y="572"/>
                  </a:cubicBezTo>
                  <a:cubicBezTo>
                    <a:pt x="2382" y="596"/>
                    <a:pt x="2382" y="620"/>
                    <a:pt x="2370" y="631"/>
                  </a:cubicBezTo>
                  <a:cubicBezTo>
                    <a:pt x="2370" y="643"/>
                    <a:pt x="2382" y="655"/>
                    <a:pt x="2382" y="655"/>
                  </a:cubicBezTo>
                  <a:lnTo>
                    <a:pt x="2370" y="655"/>
                  </a:lnTo>
                  <a:cubicBezTo>
                    <a:pt x="2358" y="655"/>
                    <a:pt x="2370" y="655"/>
                    <a:pt x="2370" y="667"/>
                  </a:cubicBezTo>
                  <a:cubicBezTo>
                    <a:pt x="2358" y="679"/>
                    <a:pt x="2358" y="679"/>
                    <a:pt x="2358" y="691"/>
                  </a:cubicBezTo>
                  <a:lnTo>
                    <a:pt x="2358" y="715"/>
                  </a:lnTo>
                  <a:cubicBezTo>
                    <a:pt x="2358" y="715"/>
                    <a:pt x="2370" y="727"/>
                    <a:pt x="2382" y="739"/>
                  </a:cubicBezTo>
                  <a:cubicBezTo>
                    <a:pt x="2388" y="745"/>
                    <a:pt x="2385" y="748"/>
                    <a:pt x="2379" y="748"/>
                  </a:cubicBezTo>
                  <a:cubicBezTo>
                    <a:pt x="2373" y="748"/>
                    <a:pt x="2364" y="745"/>
                    <a:pt x="2358" y="739"/>
                  </a:cubicBezTo>
                  <a:cubicBezTo>
                    <a:pt x="2358" y="733"/>
                    <a:pt x="2355" y="730"/>
                    <a:pt x="2352" y="730"/>
                  </a:cubicBezTo>
                  <a:cubicBezTo>
                    <a:pt x="2349" y="730"/>
                    <a:pt x="2346" y="733"/>
                    <a:pt x="2346" y="739"/>
                  </a:cubicBezTo>
                  <a:cubicBezTo>
                    <a:pt x="2334" y="750"/>
                    <a:pt x="2346" y="750"/>
                    <a:pt x="2346" y="750"/>
                  </a:cubicBezTo>
                  <a:lnTo>
                    <a:pt x="2346" y="762"/>
                  </a:lnTo>
                  <a:cubicBezTo>
                    <a:pt x="2346" y="766"/>
                    <a:pt x="2342" y="768"/>
                    <a:pt x="2337" y="768"/>
                  </a:cubicBezTo>
                  <a:cubicBezTo>
                    <a:pt x="2326" y="768"/>
                    <a:pt x="2311" y="762"/>
                    <a:pt x="2311" y="762"/>
                  </a:cubicBezTo>
                  <a:cubicBezTo>
                    <a:pt x="2311" y="762"/>
                    <a:pt x="2311" y="774"/>
                    <a:pt x="2311" y="774"/>
                  </a:cubicBezTo>
                  <a:cubicBezTo>
                    <a:pt x="2311" y="786"/>
                    <a:pt x="2299" y="786"/>
                    <a:pt x="2299" y="798"/>
                  </a:cubicBezTo>
                  <a:lnTo>
                    <a:pt x="2299" y="810"/>
                  </a:lnTo>
                  <a:lnTo>
                    <a:pt x="2287" y="810"/>
                  </a:lnTo>
                  <a:cubicBezTo>
                    <a:pt x="2287" y="810"/>
                    <a:pt x="2287" y="822"/>
                    <a:pt x="2275" y="822"/>
                  </a:cubicBezTo>
                  <a:lnTo>
                    <a:pt x="2263" y="834"/>
                  </a:lnTo>
                  <a:cubicBezTo>
                    <a:pt x="2251" y="834"/>
                    <a:pt x="2263" y="846"/>
                    <a:pt x="2263" y="846"/>
                  </a:cubicBezTo>
                  <a:lnTo>
                    <a:pt x="2263" y="858"/>
                  </a:lnTo>
                  <a:cubicBezTo>
                    <a:pt x="2263" y="858"/>
                    <a:pt x="2251" y="846"/>
                    <a:pt x="2251" y="846"/>
                  </a:cubicBezTo>
                  <a:lnTo>
                    <a:pt x="2200" y="876"/>
                  </a:lnTo>
                  <a:lnTo>
                    <a:pt x="2200" y="876"/>
                  </a:lnTo>
                  <a:cubicBezTo>
                    <a:pt x="2202" y="861"/>
                    <a:pt x="2199" y="841"/>
                    <a:pt x="2192" y="834"/>
                  </a:cubicBezTo>
                  <a:lnTo>
                    <a:pt x="2185" y="834"/>
                  </a:lnTo>
                  <a:cubicBezTo>
                    <a:pt x="2186" y="845"/>
                    <a:pt x="2182" y="877"/>
                    <a:pt x="2180" y="882"/>
                  </a:cubicBezTo>
                  <a:lnTo>
                    <a:pt x="2180" y="882"/>
                  </a:lnTo>
                  <a:lnTo>
                    <a:pt x="2180" y="881"/>
                  </a:lnTo>
                  <a:lnTo>
                    <a:pt x="2180" y="881"/>
                  </a:lnTo>
                  <a:cubicBezTo>
                    <a:pt x="2180" y="882"/>
                    <a:pt x="2180" y="883"/>
                    <a:pt x="2180" y="883"/>
                  </a:cubicBezTo>
                  <a:cubicBezTo>
                    <a:pt x="2180" y="883"/>
                    <a:pt x="2180" y="882"/>
                    <a:pt x="2180" y="882"/>
                  </a:cubicBezTo>
                  <a:lnTo>
                    <a:pt x="2180" y="882"/>
                  </a:lnTo>
                  <a:lnTo>
                    <a:pt x="2183" y="885"/>
                  </a:lnTo>
                  <a:lnTo>
                    <a:pt x="2183" y="885"/>
                  </a:lnTo>
                  <a:cubicBezTo>
                    <a:pt x="2181" y="887"/>
                    <a:pt x="2180" y="889"/>
                    <a:pt x="2180" y="893"/>
                  </a:cubicBezTo>
                  <a:lnTo>
                    <a:pt x="2156" y="893"/>
                  </a:lnTo>
                  <a:cubicBezTo>
                    <a:pt x="2156" y="893"/>
                    <a:pt x="2132" y="893"/>
                    <a:pt x="2132" y="905"/>
                  </a:cubicBezTo>
                  <a:lnTo>
                    <a:pt x="2120" y="905"/>
                  </a:lnTo>
                  <a:cubicBezTo>
                    <a:pt x="2108" y="905"/>
                    <a:pt x="2120" y="917"/>
                    <a:pt x="2108" y="917"/>
                  </a:cubicBezTo>
                  <a:cubicBezTo>
                    <a:pt x="2108" y="911"/>
                    <a:pt x="2105" y="908"/>
                    <a:pt x="2102" y="908"/>
                  </a:cubicBezTo>
                  <a:cubicBezTo>
                    <a:pt x="2099" y="908"/>
                    <a:pt x="2096" y="911"/>
                    <a:pt x="2096" y="917"/>
                  </a:cubicBezTo>
                  <a:lnTo>
                    <a:pt x="2061" y="917"/>
                  </a:lnTo>
                  <a:lnTo>
                    <a:pt x="2061" y="929"/>
                  </a:lnTo>
                  <a:cubicBezTo>
                    <a:pt x="2061" y="936"/>
                    <a:pt x="2069" y="948"/>
                    <a:pt x="2076" y="948"/>
                  </a:cubicBezTo>
                  <a:cubicBezTo>
                    <a:pt x="2081" y="948"/>
                    <a:pt x="2084" y="943"/>
                    <a:pt x="2084" y="929"/>
                  </a:cubicBezTo>
                  <a:cubicBezTo>
                    <a:pt x="2084" y="929"/>
                    <a:pt x="2108" y="929"/>
                    <a:pt x="2120" y="941"/>
                  </a:cubicBezTo>
                  <a:lnTo>
                    <a:pt x="2144" y="941"/>
                  </a:lnTo>
                  <a:cubicBezTo>
                    <a:pt x="2168" y="929"/>
                    <a:pt x="2192" y="917"/>
                    <a:pt x="2215" y="917"/>
                  </a:cubicBezTo>
                  <a:cubicBezTo>
                    <a:pt x="2227" y="917"/>
                    <a:pt x="2263" y="905"/>
                    <a:pt x="2251" y="881"/>
                  </a:cubicBezTo>
                  <a:lnTo>
                    <a:pt x="2251" y="870"/>
                  </a:lnTo>
                  <a:cubicBezTo>
                    <a:pt x="2263" y="870"/>
                    <a:pt x="2263" y="870"/>
                    <a:pt x="2263" y="881"/>
                  </a:cubicBezTo>
                  <a:lnTo>
                    <a:pt x="2287" y="905"/>
                  </a:lnTo>
                  <a:lnTo>
                    <a:pt x="2299" y="893"/>
                  </a:lnTo>
                  <a:cubicBezTo>
                    <a:pt x="2299" y="893"/>
                    <a:pt x="2304" y="888"/>
                    <a:pt x="2308" y="888"/>
                  </a:cubicBezTo>
                  <a:cubicBezTo>
                    <a:pt x="2309" y="888"/>
                    <a:pt x="2311" y="889"/>
                    <a:pt x="2311" y="893"/>
                  </a:cubicBezTo>
                  <a:cubicBezTo>
                    <a:pt x="2313" y="896"/>
                    <a:pt x="2315" y="897"/>
                    <a:pt x="2316" y="897"/>
                  </a:cubicBezTo>
                  <a:cubicBezTo>
                    <a:pt x="2322" y="897"/>
                    <a:pt x="2320" y="879"/>
                    <a:pt x="2311" y="870"/>
                  </a:cubicBezTo>
                  <a:cubicBezTo>
                    <a:pt x="2311" y="865"/>
                    <a:pt x="2311" y="861"/>
                    <a:pt x="2311" y="858"/>
                  </a:cubicBezTo>
                  <a:cubicBezTo>
                    <a:pt x="2323" y="858"/>
                    <a:pt x="2323" y="870"/>
                    <a:pt x="2334" y="870"/>
                  </a:cubicBezTo>
                  <a:cubicBezTo>
                    <a:pt x="2346" y="870"/>
                    <a:pt x="2346" y="870"/>
                    <a:pt x="2334" y="858"/>
                  </a:cubicBezTo>
                  <a:cubicBezTo>
                    <a:pt x="2328" y="852"/>
                    <a:pt x="2328" y="852"/>
                    <a:pt x="2330" y="852"/>
                  </a:cubicBezTo>
                  <a:cubicBezTo>
                    <a:pt x="2331" y="852"/>
                    <a:pt x="2334" y="852"/>
                    <a:pt x="2334" y="846"/>
                  </a:cubicBezTo>
                  <a:cubicBezTo>
                    <a:pt x="2334" y="846"/>
                    <a:pt x="2346" y="822"/>
                    <a:pt x="2358" y="822"/>
                  </a:cubicBezTo>
                  <a:cubicBezTo>
                    <a:pt x="2370" y="822"/>
                    <a:pt x="2358" y="798"/>
                    <a:pt x="2358" y="798"/>
                  </a:cubicBezTo>
                  <a:lnTo>
                    <a:pt x="2370" y="798"/>
                  </a:lnTo>
                  <a:lnTo>
                    <a:pt x="2370" y="786"/>
                  </a:lnTo>
                  <a:lnTo>
                    <a:pt x="2394" y="786"/>
                  </a:lnTo>
                  <a:lnTo>
                    <a:pt x="2394" y="750"/>
                  </a:lnTo>
                  <a:cubicBezTo>
                    <a:pt x="2394" y="750"/>
                    <a:pt x="2406" y="750"/>
                    <a:pt x="2406" y="739"/>
                  </a:cubicBezTo>
                  <a:lnTo>
                    <a:pt x="2406" y="727"/>
                  </a:lnTo>
                  <a:cubicBezTo>
                    <a:pt x="2406" y="715"/>
                    <a:pt x="2418" y="703"/>
                    <a:pt x="2418" y="703"/>
                  </a:cubicBezTo>
                  <a:cubicBezTo>
                    <a:pt x="2418" y="703"/>
                    <a:pt x="2430" y="691"/>
                    <a:pt x="2430" y="679"/>
                  </a:cubicBezTo>
                  <a:cubicBezTo>
                    <a:pt x="2418" y="679"/>
                    <a:pt x="2406" y="679"/>
                    <a:pt x="2430" y="667"/>
                  </a:cubicBezTo>
                  <a:cubicBezTo>
                    <a:pt x="2442" y="655"/>
                    <a:pt x="2442" y="655"/>
                    <a:pt x="2430" y="655"/>
                  </a:cubicBezTo>
                  <a:cubicBezTo>
                    <a:pt x="2425" y="658"/>
                    <a:pt x="2422" y="659"/>
                    <a:pt x="2419" y="659"/>
                  </a:cubicBezTo>
                  <a:cubicBezTo>
                    <a:pt x="2411" y="659"/>
                    <a:pt x="2420" y="643"/>
                    <a:pt x="2430" y="643"/>
                  </a:cubicBezTo>
                  <a:cubicBezTo>
                    <a:pt x="2442" y="643"/>
                    <a:pt x="2442" y="643"/>
                    <a:pt x="2442" y="631"/>
                  </a:cubicBezTo>
                  <a:cubicBezTo>
                    <a:pt x="2430" y="620"/>
                    <a:pt x="2430" y="609"/>
                    <a:pt x="2430" y="608"/>
                  </a:cubicBezTo>
                  <a:lnTo>
                    <a:pt x="2430" y="608"/>
                  </a:lnTo>
                  <a:cubicBezTo>
                    <a:pt x="2430" y="608"/>
                    <a:pt x="2430" y="613"/>
                    <a:pt x="2433" y="613"/>
                  </a:cubicBezTo>
                  <a:cubicBezTo>
                    <a:pt x="2435" y="613"/>
                    <a:pt x="2438" y="612"/>
                    <a:pt x="2442" y="608"/>
                  </a:cubicBezTo>
                  <a:cubicBezTo>
                    <a:pt x="2442" y="596"/>
                    <a:pt x="2442" y="596"/>
                    <a:pt x="2442" y="596"/>
                  </a:cubicBezTo>
                  <a:cubicBezTo>
                    <a:pt x="2442" y="584"/>
                    <a:pt x="2442" y="584"/>
                    <a:pt x="2442" y="572"/>
                  </a:cubicBezTo>
                  <a:cubicBezTo>
                    <a:pt x="2442" y="572"/>
                    <a:pt x="2453" y="560"/>
                    <a:pt x="2453" y="560"/>
                  </a:cubicBezTo>
                  <a:cubicBezTo>
                    <a:pt x="2453" y="548"/>
                    <a:pt x="2453" y="536"/>
                    <a:pt x="2453" y="536"/>
                  </a:cubicBezTo>
                  <a:cubicBezTo>
                    <a:pt x="2453" y="536"/>
                    <a:pt x="2442" y="524"/>
                    <a:pt x="2453" y="524"/>
                  </a:cubicBezTo>
                  <a:cubicBezTo>
                    <a:pt x="2453" y="512"/>
                    <a:pt x="2453" y="500"/>
                    <a:pt x="2453" y="500"/>
                  </a:cubicBezTo>
                  <a:lnTo>
                    <a:pt x="2430" y="500"/>
                  </a:lnTo>
                  <a:cubicBezTo>
                    <a:pt x="2453" y="500"/>
                    <a:pt x="2442" y="477"/>
                    <a:pt x="2430" y="465"/>
                  </a:cubicBezTo>
                  <a:cubicBezTo>
                    <a:pt x="2430" y="465"/>
                    <a:pt x="2430" y="453"/>
                    <a:pt x="2430" y="453"/>
                  </a:cubicBezTo>
                  <a:lnTo>
                    <a:pt x="2442" y="453"/>
                  </a:lnTo>
                  <a:cubicBezTo>
                    <a:pt x="2453" y="453"/>
                    <a:pt x="2442" y="453"/>
                    <a:pt x="2442" y="441"/>
                  </a:cubicBezTo>
                  <a:cubicBezTo>
                    <a:pt x="2442" y="441"/>
                    <a:pt x="2442" y="429"/>
                    <a:pt x="2442" y="429"/>
                  </a:cubicBezTo>
                  <a:cubicBezTo>
                    <a:pt x="2453" y="429"/>
                    <a:pt x="2442" y="417"/>
                    <a:pt x="2430" y="417"/>
                  </a:cubicBezTo>
                  <a:cubicBezTo>
                    <a:pt x="2430" y="405"/>
                    <a:pt x="2430" y="393"/>
                    <a:pt x="2418" y="381"/>
                  </a:cubicBezTo>
                  <a:cubicBezTo>
                    <a:pt x="2418" y="381"/>
                    <a:pt x="2406" y="369"/>
                    <a:pt x="2406" y="369"/>
                  </a:cubicBezTo>
                  <a:cubicBezTo>
                    <a:pt x="2406" y="358"/>
                    <a:pt x="2406" y="334"/>
                    <a:pt x="2394" y="334"/>
                  </a:cubicBezTo>
                  <a:cubicBezTo>
                    <a:pt x="2382" y="334"/>
                    <a:pt x="2394" y="322"/>
                    <a:pt x="2394" y="322"/>
                  </a:cubicBezTo>
                  <a:cubicBezTo>
                    <a:pt x="2394" y="322"/>
                    <a:pt x="2394" y="322"/>
                    <a:pt x="2382" y="310"/>
                  </a:cubicBezTo>
                  <a:cubicBezTo>
                    <a:pt x="2382" y="310"/>
                    <a:pt x="2382" y="298"/>
                    <a:pt x="2370" y="298"/>
                  </a:cubicBezTo>
                  <a:cubicBezTo>
                    <a:pt x="2370" y="298"/>
                    <a:pt x="2358" y="298"/>
                    <a:pt x="2358" y="286"/>
                  </a:cubicBezTo>
                  <a:cubicBezTo>
                    <a:pt x="2358" y="278"/>
                    <a:pt x="2358" y="264"/>
                    <a:pt x="2354" y="264"/>
                  </a:cubicBezTo>
                  <a:cubicBezTo>
                    <a:pt x="2353" y="264"/>
                    <a:pt x="2350" y="267"/>
                    <a:pt x="2346" y="274"/>
                  </a:cubicBezTo>
                  <a:cubicBezTo>
                    <a:pt x="2358" y="250"/>
                    <a:pt x="2323" y="227"/>
                    <a:pt x="2311" y="227"/>
                  </a:cubicBezTo>
                  <a:cubicBezTo>
                    <a:pt x="2300" y="227"/>
                    <a:pt x="2308" y="200"/>
                    <a:pt x="2295" y="200"/>
                  </a:cubicBezTo>
                  <a:cubicBezTo>
                    <a:pt x="2293" y="200"/>
                    <a:pt x="2290" y="201"/>
                    <a:pt x="2287" y="203"/>
                  </a:cubicBezTo>
                  <a:cubicBezTo>
                    <a:pt x="2281" y="209"/>
                    <a:pt x="2278" y="212"/>
                    <a:pt x="2276" y="212"/>
                  </a:cubicBezTo>
                  <a:cubicBezTo>
                    <a:pt x="2275" y="212"/>
                    <a:pt x="2275" y="209"/>
                    <a:pt x="2275" y="203"/>
                  </a:cubicBezTo>
                  <a:lnTo>
                    <a:pt x="2251" y="191"/>
                  </a:lnTo>
                  <a:cubicBezTo>
                    <a:pt x="2239" y="191"/>
                    <a:pt x="2227" y="179"/>
                    <a:pt x="2215" y="179"/>
                  </a:cubicBezTo>
                  <a:lnTo>
                    <a:pt x="2215" y="179"/>
                  </a:lnTo>
                  <a:cubicBezTo>
                    <a:pt x="2227" y="191"/>
                    <a:pt x="2227" y="203"/>
                    <a:pt x="2215" y="203"/>
                  </a:cubicBezTo>
                  <a:cubicBezTo>
                    <a:pt x="2203" y="203"/>
                    <a:pt x="2215" y="191"/>
                    <a:pt x="2215" y="191"/>
                  </a:cubicBezTo>
                  <a:cubicBezTo>
                    <a:pt x="2215" y="191"/>
                    <a:pt x="2203" y="191"/>
                    <a:pt x="2203" y="179"/>
                  </a:cubicBezTo>
                  <a:cubicBezTo>
                    <a:pt x="2192" y="167"/>
                    <a:pt x="2203" y="167"/>
                    <a:pt x="2192" y="167"/>
                  </a:cubicBezTo>
                  <a:cubicBezTo>
                    <a:pt x="2184" y="167"/>
                    <a:pt x="2186" y="172"/>
                    <a:pt x="2185" y="172"/>
                  </a:cubicBezTo>
                  <a:cubicBezTo>
                    <a:pt x="2185" y="172"/>
                    <a:pt x="2184" y="171"/>
                    <a:pt x="2180" y="167"/>
                  </a:cubicBezTo>
                  <a:cubicBezTo>
                    <a:pt x="2168" y="155"/>
                    <a:pt x="2168" y="155"/>
                    <a:pt x="2156" y="155"/>
                  </a:cubicBezTo>
                  <a:cubicBezTo>
                    <a:pt x="2152" y="151"/>
                    <a:pt x="2147" y="150"/>
                    <a:pt x="2141" y="150"/>
                  </a:cubicBezTo>
                  <a:cubicBezTo>
                    <a:pt x="2131" y="150"/>
                    <a:pt x="2120" y="155"/>
                    <a:pt x="2120" y="155"/>
                  </a:cubicBezTo>
                  <a:lnTo>
                    <a:pt x="2120" y="143"/>
                  </a:lnTo>
                  <a:cubicBezTo>
                    <a:pt x="2120" y="143"/>
                    <a:pt x="2120" y="149"/>
                    <a:pt x="2117" y="149"/>
                  </a:cubicBezTo>
                  <a:cubicBezTo>
                    <a:pt x="2115" y="149"/>
                    <a:pt x="2112" y="147"/>
                    <a:pt x="2108" y="143"/>
                  </a:cubicBezTo>
                  <a:cubicBezTo>
                    <a:pt x="2096" y="143"/>
                    <a:pt x="2108" y="132"/>
                    <a:pt x="2108" y="131"/>
                  </a:cubicBezTo>
                  <a:lnTo>
                    <a:pt x="2108" y="131"/>
                  </a:lnTo>
                  <a:cubicBezTo>
                    <a:pt x="2108" y="132"/>
                    <a:pt x="2096" y="143"/>
                    <a:pt x="2084" y="143"/>
                  </a:cubicBezTo>
                  <a:cubicBezTo>
                    <a:pt x="2084" y="143"/>
                    <a:pt x="2072" y="131"/>
                    <a:pt x="2072" y="131"/>
                  </a:cubicBezTo>
                  <a:lnTo>
                    <a:pt x="2037" y="131"/>
                  </a:lnTo>
                  <a:cubicBezTo>
                    <a:pt x="2025" y="131"/>
                    <a:pt x="2025" y="131"/>
                    <a:pt x="2037" y="143"/>
                  </a:cubicBezTo>
                  <a:cubicBezTo>
                    <a:pt x="2025" y="143"/>
                    <a:pt x="2025" y="131"/>
                    <a:pt x="2013" y="131"/>
                  </a:cubicBezTo>
                  <a:cubicBezTo>
                    <a:pt x="2013" y="131"/>
                    <a:pt x="2001" y="119"/>
                    <a:pt x="2001" y="119"/>
                  </a:cubicBezTo>
                  <a:cubicBezTo>
                    <a:pt x="1995" y="125"/>
                    <a:pt x="1995" y="125"/>
                    <a:pt x="1995" y="125"/>
                  </a:cubicBezTo>
                  <a:cubicBezTo>
                    <a:pt x="1995" y="125"/>
                    <a:pt x="1995" y="125"/>
                    <a:pt x="1989" y="131"/>
                  </a:cubicBezTo>
                  <a:lnTo>
                    <a:pt x="1953" y="131"/>
                  </a:lnTo>
                  <a:cubicBezTo>
                    <a:pt x="1945" y="131"/>
                    <a:pt x="1943" y="137"/>
                    <a:pt x="1938" y="137"/>
                  </a:cubicBezTo>
                  <a:cubicBezTo>
                    <a:pt x="1936" y="137"/>
                    <a:pt x="1934" y="135"/>
                    <a:pt x="1930" y="131"/>
                  </a:cubicBezTo>
                  <a:cubicBezTo>
                    <a:pt x="1930" y="125"/>
                    <a:pt x="1927" y="122"/>
                    <a:pt x="1922" y="122"/>
                  </a:cubicBezTo>
                  <a:cubicBezTo>
                    <a:pt x="1918" y="122"/>
                    <a:pt x="1912" y="125"/>
                    <a:pt x="1906" y="131"/>
                  </a:cubicBezTo>
                  <a:cubicBezTo>
                    <a:pt x="1906" y="131"/>
                    <a:pt x="1918" y="143"/>
                    <a:pt x="1918" y="143"/>
                  </a:cubicBezTo>
                  <a:lnTo>
                    <a:pt x="1906" y="143"/>
                  </a:lnTo>
                  <a:cubicBezTo>
                    <a:pt x="1906" y="143"/>
                    <a:pt x="1906" y="131"/>
                    <a:pt x="1894" y="131"/>
                  </a:cubicBezTo>
                  <a:lnTo>
                    <a:pt x="1870" y="131"/>
                  </a:lnTo>
                  <a:cubicBezTo>
                    <a:pt x="1870" y="131"/>
                    <a:pt x="1862" y="116"/>
                    <a:pt x="1859" y="116"/>
                  </a:cubicBezTo>
                  <a:cubicBezTo>
                    <a:pt x="1859" y="116"/>
                    <a:pt x="1858" y="117"/>
                    <a:pt x="1858" y="119"/>
                  </a:cubicBezTo>
                  <a:cubicBezTo>
                    <a:pt x="1858" y="128"/>
                    <a:pt x="1858" y="136"/>
                    <a:pt x="1854" y="136"/>
                  </a:cubicBezTo>
                  <a:cubicBezTo>
                    <a:pt x="1852" y="136"/>
                    <a:pt x="1850" y="135"/>
                    <a:pt x="1846" y="131"/>
                  </a:cubicBezTo>
                  <a:cubicBezTo>
                    <a:pt x="1834" y="119"/>
                    <a:pt x="1846" y="119"/>
                    <a:pt x="1834" y="119"/>
                  </a:cubicBezTo>
                  <a:lnTo>
                    <a:pt x="1822" y="119"/>
                  </a:lnTo>
                  <a:cubicBezTo>
                    <a:pt x="1819" y="119"/>
                    <a:pt x="1817" y="122"/>
                    <a:pt x="1817" y="125"/>
                  </a:cubicBezTo>
                  <a:lnTo>
                    <a:pt x="1817" y="125"/>
                  </a:lnTo>
                  <a:lnTo>
                    <a:pt x="1811" y="131"/>
                  </a:lnTo>
                  <a:lnTo>
                    <a:pt x="1799" y="131"/>
                  </a:lnTo>
                  <a:cubicBezTo>
                    <a:pt x="1799" y="119"/>
                    <a:pt x="1787" y="119"/>
                    <a:pt x="1775" y="119"/>
                  </a:cubicBezTo>
                  <a:lnTo>
                    <a:pt x="1775" y="143"/>
                  </a:lnTo>
                  <a:lnTo>
                    <a:pt x="1763" y="131"/>
                  </a:lnTo>
                  <a:lnTo>
                    <a:pt x="1751" y="131"/>
                  </a:lnTo>
                  <a:cubicBezTo>
                    <a:pt x="1751" y="131"/>
                    <a:pt x="1736" y="116"/>
                    <a:pt x="1730" y="116"/>
                  </a:cubicBezTo>
                  <a:cubicBezTo>
                    <a:pt x="1728" y="116"/>
                    <a:pt x="1727" y="117"/>
                    <a:pt x="1727" y="119"/>
                  </a:cubicBezTo>
                  <a:cubicBezTo>
                    <a:pt x="1719" y="119"/>
                    <a:pt x="1717" y="125"/>
                    <a:pt x="1716" y="125"/>
                  </a:cubicBezTo>
                  <a:cubicBezTo>
                    <a:pt x="1715" y="125"/>
                    <a:pt x="1715" y="123"/>
                    <a:pt x="1715" y="119"/>
                  </a:cubicBezTo>
                  <a:cubicBezTo>
                    <a:pt x="1715" y="117"/>
                    <a:pt x="1715" y="116"/>
                    <a:pt x="1714" y="116"/>
                  </a:cubicBezTo>
                  <a:cubicBezTo>
                    <a:pt x="1711" y="116"/>
                    <a:pt x="1701" y="131"/>
                    <a:pt x="1691" y="131"/>
                  </a:cubicBezTo>
                  <a:cubicBezTo>
                    <a:pt x="1680" y="131"/>
                    <a:pt x="1680" y="119"/>
                    <a:pt x="1668" y="119"/>
                  </a:cubicBezTo>
                  <a:cubicBezTo>
                    <a:pt x="1668" y="119"/>
                    <a:pt x="1668" y="108"/>
                    <a:pt x="1656" y="108"/>
                  </a:cubicBezTo>
                  <a:lnTo>
                    <a:pt x="1584" y="108"/>
                  </a:lnTo>
                  <a:cubicBezTo>
                    <a:pt x="1584" y="108"/>
                    <a:pt x="1577" y="123"/>
                    <a:pt x="1574" y="123"/>
                  </a:cubicBezTo>
                  <a:cubicBezTo>
                    <a:pt x="1573" y="123"/>
                    <a:pt x="1572" y="122"/>
                    <a:pt x="1572" y="119"/>
                  </a:cubicBezTo>
                  <a:cubicBezTo>
                    <a:pt x="1572" y="119"/>
                    <a:pt x="1572" y="104"/>
                    <a:pt x="1566" y="104"/>
                  </a:cubicBezTo>
                  <a:cubicBezTo>
                    <a:pt x="1565" y="104"/>
                    <a:pt x="1563" y="105"/>
                    <a:pt x="1561" y="108"/>
                  </a:cubicBezTo>
                  <a:cubicBezTo>
                    <a:pt x="1552" y="116"/>
                    <a:pt x="1550" y="124"/>
                    <a:pt x="1545" y="124"/>
                  </a:cubicBezTo>
                  <a:cubicBezTo>
                    <a:pt x="1543" y="124"/>
                    <a:pt x="1540" y="123"/>
                    <a:pt x="1537" y="119"/>
                  </a:cubicBezTo>
                  <a:cubicBezTo>
                    <a:pt x="1525" y="108"/>
                    <a:pt x="1525" y="108"/>
                    <a:pt x="1513" y="108"/>
                  </a:cubicBezTo>
                  <a:cubicBezTo>
                    <a:pt x="1513" y="104"/>
                    <a:pt x="1513" y="102"/>
                    <a:pt x="1512" y="102"/>
                  </a:cubicBezTo>
                  <a:cubicBezTo>
                    <a:pt x="1512" y="102"/>
                    <a:pt x="1509" y="108"/>
                    <a:pt x="1501" y="108"/>
                  </a:cubicBezTo>
                  <a:cubicBezTo>
                    <a:pt x="1501" y="108"/>
                    <a:pt x="1501" y="96"/>
                    <a:pt x="1489" y="96"/>
                  </a:cubicBezTo>
                  <a:cubicBezTo>
                    <a:pt x="1487" y="98"/>
                    <a:pt x="1485" y="99"/>
                    <a:pt x="1483" y="99"/>
                  </a:cubicBezTo>
                  <a:cubicBezTo>
                    <a:pt x="1477" y="99"/>
                    <a:pt x="1475" y="84"/>
                    <a:pt x="1465" y="84"/>
                  </a:cubicBezTo>
                  <a:cubicBezTo>
                    <a:pt x="1465" y="84"/>
                    <a:pt x="1465" y="91"/>
                    <a:pt x="1465" y="96"/>
                  </a:cubicBezTo>
                  <a:cubicBezTo>
                    <a:pt x="1459" y="90"/>
                    <a:pt x="1459" y="90"/>
                    <a:pt x="1458" y="90"/>
                  </a:cubicBezTo>
                  <a:cubicBezTo>
                    <a:pt x="1456" y="90"/>
                    <a:pt x="1453" y="90"/>
                    <a:pt x="1441" y="84"/>
                  </a:cubicBezTo>
                  <a:cubicBezTo>
                    <a:pt x="1441" y="90"/>
                    <a:pt x="1435" y="90"/>
                    <a:pt x="1430" y="90"/>
                  </a:cubicBezTo>
                  <a:cubicBezTo>
                    <a:pt x="1424" y="90"/>
                    <a:pt x="1418" y="90"/>
                    <a:pt x="1418" y="96"/>
                  </a:cubicBezTo>
                  <a:cubicBezTo>
                    <a:pt x="1418" y="84"/>
                    <a:pt x="1406" y="84"/>
                    <a:pt x="1394" y="84"/>
                  </a:cubicBezTo>
                  <a:lnTo>
                    <a:pt x="1382" y="84"/>
                  </a:lnTo>
                  <a:cubicBezTo>
                    <a:pt x="1382" y="81"/>
                    <a:pt x="1382" y="78"/>
                    <a:pt x="1382" y="72"/>
                  </a:cubicBezTo>
                  <a:cubicBezTo>
                    <a:pt x="1382" y="72"/>
                    <a:pt x="1370" y="72"/>
                    <a:pt x="1370" y="84"/>
                  </a:cubicBezTo>
                  <a:cubicBezTo>
                    <a:pt x="1370" y="96"/>
                    <a:pt x="1370" y="108"/>
                    <a:pt x="1358" y="108"/>
                  </a:cubicBezTo>
                  <a:cubicBezTo>
                    <a:pt x="1346" y="108"/>
                    <a:pt x="1358" y="84"/>
                    <a:pt x="1358" y="84"/>
                  </a:cubicBezTo>
                  <a:lnTo>
                    <a:pt x="1358" y="84"/>
                  </a:lnTo>
                  <a:cubicBezTo>
                    <a:pt x="1358" y="84"/>
                    <a:pt x="1346" y="84"/>
                    <a:pt x="1346" y="96"/>
                  </a:cubicBezTo>
                  <a:lnTo>
                    <a:pt x="1334" y="96"/>
                  </a:lnTo>
                  <a:cubicBezTo>
                    <a:pt x="1334" y="96"/>
                    <a:pt x="1334" y="84"/>
                    <a:pt x="1322" y="84"/>
                  </a:cubicBezTo>
                  <a:cubicBezTo>
                    <a:pt x="1322" y="84"/>
                    <a:pt x="1322" y="96"/>
                    <a:pt x="1322" y="96"/>
                  </a:cubicBezTo>
                  <a:lnTo>
                    <a:pt x="1287" y="96"/>
                  </a:lnTo>
                  <a:cubicBezTo>
                    <a:pt x="1279" y="96"/>
                    <a:pt x="1276" y="90"/>
                    <a:pt x="1275" y="90"/>
                  </a:cubicBezTo>
                  <a:cubicBezTo>
                    <a:pt x="1275" y="90"/>
                    <a:pt x="1275" y="92"/>
                    <a:pt x="1275" y="96"/>
                  </a:cubicBezTo>
                  <a:cubicBezTo>
                    <a:pt x="1275" y="96"/>
                    <a:pt x="1275" y="108"/>
                    <a:pt x="1275" y="108"/>
                  </a:cubicBezTo>
                  <a:cubicBezTo>
                    <a:pt x="1275" y="96"/>
                    <a:pt x="1275" y="84"/>
                    <a:pt x="1263" y="84"/>
                  </a:cubicBezTo>
                  <a:lnTo>
                    <a:pt x="1227" y="84"/>
                  </a:lnTo>
                  <a:cubicBezTo>
                    <a:pt x="1227" y="84"/>
                    <a:pt x="1227" y="91"/>
                    <a:pt x="1227" y="96"/>
                  </a:cubicBezTo>
                  <a:cubicBezTo>
                    <a:pt x="1227" y="96"/>
                    <a:pt x="1227" y="96"/>
                    <a:pt x="1215" y="84"/>
                  </a:cubicBezTo>
                  <a:lnTo>
                    <a:pt x="1156" y="84"/>
                  </a:lnTo>
                  <a:cubicBezTo>
                    <a:pt x="1156" y="84"/>
                    <a:pt x="1156" y="84"/>
                    <a:pt x="1144" y="96"/>
                  </a:cubicBezTo>
                  <a:cubicBezTo>
                    <a:pt x="1144" y="97"/>
                    <a:pt x="1144" y="98"/>
                    <a:pt x="1143" y="98"/>
                  </a:cubicBezTo>
                  <a:cubicBezTo>
                    <a:pt x="1141" y="98"/>
                    <a:pt x="1135" y="81"/>
                    <a:pt x="1133" y="81"/>
                  </a:cubicBezTo>
                  <a:cubicBezTo>
                    <a:pt x="1132" y="81"/>
                    <a:pt x="1132" y="82"/>
                    <a:pt x="1132" y="84"/>
                  </a:cubicBezTo>
                  <a:cubicBezTo>
                    <a:pt x="1132" y="96"/>
                    <a:pt x="1144" y="96"/>
                    <a:pt x="1144" y="108"/>
                  </a:cubicBezTo>
                  <a:lnTo>
                    <a:pt x="1132" y="96"/>
                  </a:lnTo>
                  <a:cubicBezTo>
                    <a:pt x="1120" y="84"/>
                    <a:pt x="1120" y="72"/>
                    <a:pt x="1120" y="72"/>
                  </a:cubicBezTo>
                  <a:cubicBezTo>
                    <a:pt x="1120" y="78"/>
                    <a:pt x="1114" y="78"/>
                    <a:pt x="1108" y="78"/>
                  </a:cubicBezTo>
                  <a:cubicBezTo>
                    <a:pt x="1102" y="78"/>
                    <a:pt x="1096" y="78"/>
                    <a:pt x="1096" y="84"/>
                  </a:cubicBezTo>
                  <a:cubicBezTo>
                    <a:pt x="1093" y="87"/>
                    <a:pt x="1090" y="89"/>
                    <a:pt x="1088" y="89"/>
                  </a:cubicBezTo>
                  <a:cubicBezTo>
                    <a:pt x="1084" y="89"/>
                    <a:pt x="1084" y="80"/>
                    <a:pt x="1084" y="72"/>
                  </a:cubicBezTo>
                  <a:lnTo>
                    <a:pt x="1084" y="84"/>
                  </a:lnTo>
                  <a:cubicBezTo>
                    <a:pt x="1072" y="84"/>
                    <a:pt x="1072" y="72"/>
                    <a:pt x="1072" y="72"/>
                  </a:cubicBezTo>
                  <a:cubicBezTo>
                    <a:pt x="1072" y="72"/>
                    <a:pt x="1067" y="77"/>
                    <a:pt x="1060" y="77"/>
                  </a:cubicBezTo>
                  <a:cubicBezTo>
                    <a:pt x="1056" y="77"/>
                    <a:pt x="1053" y="76"/>
                    <a:pt x="1049" y="72"/>
                  </a:cubicBezTo>
                  <a:cubicBezTo>
                    <a:pt x="1049" y="72"/>
                    <a:pt x="1038" y="67"/>
                    <a:pt x="1031" y="67"/>
                  </a:cubicBezTo>
                  <a:cubicBezTo>
                    <a:pt x="1027" y="67"/>
                    <a:pt x="1025" y="68"/>
                    <a:pt x="1025" y="72"/>
                  </a:cubicBezTo>
                  <a:cubicBezTo>
                    <a:pt x="1021" y="80"/>
                    <a:pt x="1017" y="82"/>
                    <a:pt x="1013" y="82"/>
                  </a:cubicBezTo>
                  <a:cubicBezTo>
                    <a:pt x="1006" y="82"/>
                    <a:pt x="1001" y="72"/>
                    <a:pt x="1001" y="72"/>
                  </a:cubicBezTo>
                  <a:cubicBezTo>
                    <a:pt x="989" y="72"/>
                    <a:pt x="989" y="72"/>
                    <a:pt x="989" y="60"/>
                  </a:cubicBezTo>
                  <a:lnTo>
                    <a:pt x="965" y="60"/>
                  </a:lnTo>
                  <a:cubicBezTo>
                    <a:pt x="965" y="56"/>
                    <a:pt x="964" y="55"/>
                    <a:pt x="962" y="55"/>
                  </a:cubicBezTo>
                  <a:cubicBezTo>
                    <a:pt x="959" y="55"/>
                    <a:pt x="953" y="60"/>
                    <a:pt x="953" y="60"/>
                  </a:cubicBezTo>
                  <a:cubicBezTo>
                    <a:pt x="944" y="60"/>
                    <a:pt x="949" y="75"/>
                    <a:pt x="946" y="75"/>
                  </a:cubicBezTo>
                  <a:cubicBezTo>
                    <a:pt x="945" y="75"/>
                    <a:pt x="944" y="74"/>
                    <a:pt x="941" y="72"/>
                  </a:cubicBezTo>
                  <a:cubicBezTo>
                    <a:pt x="941" y="66"/>
                    <a:pt x="935" y="63"/>
                    <a:pt x="929" y="63"/>
                  </a:cubicBezTo>
                  <a:cubicBezTo>
                    <a:pt x="924" y="63"/>
                    <a:pt x="918" y="66"/>
                    <a:pt x="918" y="72"/>
                  </a:cubicBezTo>
                  <a:cubicBezTo>
                    <a:pt x="910" y="72"/>
                    <a:pt x="907" y="77"/>
                    <a:pt x="903" y="77"/>
                  </a:cubicBezTo>
                  <a:cubicBezTo>
                    <a:pt x="900" y="77"/>
                    <a:pt x="898" y="76"/>
                    <a:pt x="894" y="72"/>
                  </a:cubicBezTo>
                  <a:cubicBezTo>
                    <a:pt x="894" y="68"/>
                    <a:pt x="892" y="67"/>
                    <a:pt x="890" y="67"/>
                  </a:cubicBezTo>
                  <a:cubicBezTo>
                    <a:pt x="886" y="67"/>
                    <a:pt x="878" y="72"/>
                    <a:pt x="870" y="72"/>
                  </a:cubicBezTo>
                  <a:cubicBezTo>
                    <a:pt x="870" y="70"/>
                    <a:pt x="869" y="69"/>
                    <a:pt x="869" y="69"/>
                  </a:cubicBezTo>
                  <a:cubicBezTo>
                    <a:pt x="865" y="69"/>
                    <a:pt x="857" y="80"/>
                    <a:pt x="855" y="80"/>
                  </a:cubicBezTo>
                  <a:cubicBezTo>
                    <a:pt x="854" y="80"/>
                    <a:pt x="855" y="78"/>
                    <a:pt x="858" y="72"/>
                  </a:cubicBezTo>
                  <a:cubicBezTo>
                    <a:pt x="862" y="64"/>
                    <a:pt x="862" y="61"/>
                    <a:pt x="860" y="61"/>
                  </a:cubicBezTo>
                  <a:lnTo>
                    <a:pt x="860" y="61"/>
                  </a:lnTo>
                  <a:cubicBezTo>
                    <a:pt x="855" y="61"/>
                    <a:pt x="842" y="72"/>
                    <a:pt x="834" y="72"/>
                  </a:cubicBezTo>
                  <a:lnTo>
                    <a:pt x="822" y="72"/>
                  </a:lnTo>
                  <a:cubicBezTo>
                    <a:pt x="822" y="72"/>
                    <a:pt x="799" y="72"/>
                    <a:pt x="799" y="84"/>
                  </a:cubicBezTo>
                  <a:cubicBezTo>
                    <a:pt x="799" y="79"/>
                    <a:pt x="799" y="72"/>
                    <a:pt x="799" y="72"/>
                  </a:cubicBezTo>
                  <a:cubicBezTo>
                    <a:pt x="799" y="72"/>
                    <a:pt x="793" y="77"/>
                    <a:pt x="790" y="77"/>
                  </a:cubicBezTo>
                  <a:cubicBezTo>
                    <a:pt x="788" y="77"/>
                    <a:pt x="787" y="76"/>
                    <a:pt x="787" y="72"/>
                  </a:cubicBezTo>
                  <a:cubicBezTo>
                    <a:pt x="787" y="72"/>
                    <a:pt x="776" y="67"/>
                    <a:pt x="769" y="67"/>
                  </a:cubicBezTo>
                  <a:cubicBezTo>
                    <a:pt x="765" y="67"/>
                    <a:pt x="763" y="68"/>
                    <a:pt x="763" y="72"/>
                  </a:cubicBezTo>
                  <a:lnTo>
                    <a:pt x="763" y="60"/>
                  </a:lnTo>
                  <a:lnTo>
                    <a:pt x="751" y="60"/>
                  </a:lnTo>
                  <a:cubicBezTo>
                    <a:pt x="739" y="48"/>
                    <a:pt x="751" y="48"/>
                    <a:pt x="751" y="48"/>
                  </a:cubicBezTo>
                  <a:lnTo>
                    <a:pt x="739" y="48"/>
                  </a:lnTo>
                  <a:cubicBezTo>
                    <a:pt x="727" y="48"/>
                    <a:pt x="727" y="48"/>
                    <a:pt x="727" y="60"/>
                  </a:cubicBezTo>
                  <a:cubicBezTo>
                    <a:pt x="727" y="67"/>
                    <a:pt x="727" y="70"/>
                    <a:pt x="727" y="70"/>
                  </a:cubicBezTo>
                  <a:cubicBezTo>
                    <a:pt x="726" y="70"/>
                    <a:pt x="723" y="56"/>
                    <a:pt x="715" y="48"/>
                  </a:cubicBezTo>
                  <a:cubicBezTo>
                    <a:pt x="715" y="45"/>
                    <a:pt x="715" y="42"/>
                    <a:pt x="715" y="36"/>
                  </a:cubicBezTo>
                  <a:lnTo>
                    <a:pt x="703" y="48"/>
                  </a:lnTo>
                  <a:cubicBezTo>
                    <a:pt x="703" y="52"/>
                    <a:pt x="701" y="53"/>
                    <a:pt x="697" y="53"/>
                  </a:cubicBezTo>
                  <a:cubicBezTo>
                    <a:pt x="690" y="53"/>
                    <a:pt x="679" y="48"/>
                    <a:pt x="679" y="48"/>
                  </a:cubicBezTo>
                  <a:lnTo>
                    <a:pt x="656" y="48"/>
                  </a:lnTo>
                  <a:lnTo>
                    <a:pt x="656" y="84"/>
                  </a:lnTo>
                  <a:cubicBezTo>
                    <a:pt x="644" y="84"/>
                    <a:pt x="656" y="60"/>
                    <a:pt x="656" y="60"/>
                  </a:cubicBezTo>
                  <a:cubicBezTo>
                    <a:pt x="656" y="54"/>
                    <a:pt x="653" y="54"/>
                    <a:pt x="650" y="54"/>
                  </a:cubicBezTo>
                  <a:cubicBezTo>
                    <a:pt x="647" y="54"/>
                    <a:pt x="644" y="54"/>
                    <a:pt x="644" y="48"/>
                  </a:cubicBezTo>
                  <a:lnTo>
                    <a:pt x="644" y="60"/>
                  </a:lnTo>
                  <a:cubicBezTo>
                    <a:pt x="644" y="48"/>
                    <a:pt x="608" y="48"/>
                    <a:pt x="608" y="48"/>
                  </a:cubicBezTo>
                  <a:cubicBezTo>
                    <a:pt x="605" y="45"/>
                    <a:pt x="603" y="43"/>
                    <a:pt x="603" y="43"/>
                  </a:cubicBezTo>
                  <a:lnTo>
                    <a:pt x="603" y="43"/>
                  </a:lnTo>
                  <a:cubicBezTo>
                    <a:pt x="602" y="43"/>
                    <a:pt x="608" y="52"/>
                    <a:pt x="608" y="60"/>
                  </a:cubicBezTo>
                  <a:cubicBezTo>
                    <a:pt x="608" y="60"/>
                    <a:pt x="599" y="34"/>
                    <a:pt x="589" y="34"/>
                  </a:cubicBezTo>
                  <a:cubicBezTo>
                    <a:pt x="588" y="34"/>
                    <a:pt x="586" y="34"/>
                    <a:pt x="584" y="36"/>
                  </a:cubicBezTo>
                  <a:cubicBezTo>
                    <a:pt x="577" y="43"/>
                    <a:pt x="574" y="50"/>
                    <a:pt x="573" y="50"/>
                  </a:cubicBezTo>
                  <a:cubicBezTo>
                    <a:pt x="572" y="50"/>
                    <a:pt x="572" y="46"/>
                    <a:pt x="572" y="36"/>
                  </a:cubicBezTo>
                  <a:cubicBezTo>
                    <a:pt x="560" y="24"/>
                    <a:pt x="572" y="24"/>
                    <a:pt x="572" y="24"/>
                  </a:cubicBezTo>
                  <a:lnTo>
                    <a:pt x="572" y="24"/>
                  </a:lnTo>
                  <a:cubicBezTo>
                    <a:pt x="564" y="24"/>
                    <a:pt x="562" y="30"/>
                    <a:pt x="557" y="30"/>
                  </a:cubicBezTo>
                  <a:cubicBezTo>
                    <a:pt x="555" y="30"/>
                    <a:pt x="552" y="28"/>
                    <a:pt x="548" y="24"/>
                  </a:cubicBezTo>
                  <a:cubicBezTo>
                    <a:pt x="537" y="24"/>
                    <a:pt x="537" y="12"/>
                    <a:pt x="525" y="12"/>
                  </a:cubicBezTo>
                  <a:cubicBezTo>
                    <a:pt x="522" y="12"/>
                    <a:pt x="519" y="14"/>
                    <a:pt x="518" y="16"/>
                  </a:cubicBezTo>
                  <a:lnTo>
                    <a:pt x="518" y="16"/>
                  </a:lnTo>
                  <a:cubicBezTo>
                    <a:pt x="517" y="14"/>
                    <a:pt x="516" y="12"/>
                    <a:pt x="513" y="12"/>
                  </a:cubicBezTo>
                  <a:cubicBezTo>
                    <a:pt x="501" y="12"/>
                    <a:pt x="489" y="12"/>
                    <a:pt x="489" y="36"/>
                  </a:cubicBezTo>
                  <a:cubicBezTo>
                    <a:pt x="489" y="42"/>
                    <a:pt x="489" y="42"/>
                    <a:pt x="489" y="42"/>
                  </a:cubicBezTo>
                  <a:cubicBezTo>
                    <a:pt x="489" y="42"/>
                    <a:pt x="489" y="42"/>
                    <a:pt x="489" y="48"/>
                  </a:cubicBezTo>
                  <a:lnTo>
                    <a:pt x="477" y="48"/>
                  </a:lnTo>
                  <a:cubicBezTo>
                    <a:pt x="477" y="48"/>
                    <a:pt x="477" y="12"/>
                    <a:pt x="477" y="12"/>
                  </a:cubicBezTo>
                  <a:lnTo>
                    <a:pt x="465" y="12"/>
                  </a:lnTo>
                  <a:lnTo>
                    <a:pt x="465" y="24"/>
                  </a:lnTo>
                  <a:cubicBezTo>
                    <a:pt x="465" y="27"/>
                    <a:pt x="465" y="28"/>
                    <a:pt x="465" y="28"/>
                  </a:cubicBezTo>
                  <a:cubicBezTo>
                    <a:pt x="465" y="28"/>
                    <a:pt x="463" y="12"/>
                    <a:pt x="453" y="12"/>
                  </a:cubicBezTo>
                  <a:cubicBezTo>
                    <a:pt x="441" y="12"/>
                    <a:pt x="441" y="24"/>
                    <a:pt x="441" y="36"/>
                  </a:cubicBezTo>
                  <a:cubicBezTo>
                    <a:pt x="441" y="24"/>
                    <a:pt x="441" y="24"/>
                    <a:pt x="441" y="12"/>
                  </a:cubicBezTo>
                  <a:cubicBezTo>
                    <a:pt x="441" y="12"/>
                    <a:pt x="429" y="0"/>
                    <a:pt x="4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50"/>
            <p:cNvSpPr/>
            <p:nvPr/>
          </p:nvSpPr>
          <p:spPr>
            <a:xfrm>
              <a:off x="-2855875" y="557450"/>
              <a:ext cx="64175" cy="24025"/>
            </a:xfrm>
            <a:custGeom>
              <a:avLst/>
              <a:gdLst/>
              <a:ahLst/>
              <a:cxnLst/>
              <a:rect l="l" t="t" r="r" b="b"/>
              <a:pathLst>
                <a:path w="2567" h="961" extrusionOk="0">
                  <a:moveTo>
                    <a:pt x="527" y="0"/>
                  </a:moveTo>
                  <a:cubicBezTo>
                    <a:pt x="68" y="0"/>
                    <a:pt x="1" y="713"/>
                    <a:pt x="507" y="758"/>
                  </a:cubicBezTo>
                  <a:lnTo>
                    <a:pt x="2007" y="961"/>
                  </a:lnTo>
                  <a:lnTo>
                    <a:pt x="2054" y="961"/>
                  </a:lnTo>
                  <a:cubicBezTo>
                    <a:pt x="2519" y="961"/>
                    <a:pt x="2566" y="282"/>
                    <a:pt x="2102" y="211"/>
                  </a:cubicBezTo>
                  <a:lnTo>
                    <a:pt x="614" y="8"/>
                  </a:lnTo>
                  <a:cubicBezTo>
                    <a:pt x="584" y="3"/>
                    <a:pt x="555" y="0"/>
                    <a:pt x="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50"/>
            <p:cNvSpPr/>
            <p:nvPr/>
          </p:nvSpPr>
          <p:spPr>
            <a:xfrm>
              <a:off x="-2852450" y="556325"/>
              <a:ext cx="55100" cy="26175"/>
            </a:xfrm>
            <a:custGeom>
              <a:avLst/>
              <a:gdLst/>
              <a:ahLst/>
              <a:cxnLst/>
              <a:rect l="l" t="t" r="r" b="b"/>
              <a:pathLst>
                <a:path w="2204" h="1047" extrusionOk="0">
                  <a:moveTo>
                    <a:pt x="751" y="77"/>
                  </a:moveTo>
                  <a:cubicBezTo>
                    <a:pt x="751" y="77"/>
                    <a:pt x="745" y="82"/>
                    <a:pt x="742" y="82"/>
                  </a:cubicBezTo>
                  <a:cubicBezTo>
                    <a:pt x="740" y="82"/>
                    <a:pt x="739" y="81"/>
                    <a:pt x="739" y="77"/>
                  </a:cubicBezTo>
                  <a:close/>
                  <a:moveTo>
                    <a:pt x="227" y="89"/>
                  </a:moveTo>
                  <a:cubicBezTo>
                    <a:pt x="227" y="89"/>
                    <a:pt x="227" y="96"/>
                    <a:pt x="230" y="100"/>
                  </a:cubicBezTo>
                  <a:lnTo>
                    <a:pt x="230" y="100"/>
                  </a:lnTo>
                  <a:cubicBezTo>
                    <a:pt x="236" y="98"/>
                    <a:pt x="227" y="89"/>
                    <a:pt x="227" y="89"/>
                  </a:cubicBezTo>
                  <a:close/>
                  <a:moveTo>
                    <a:pt x="230" y="100"/>
                  </a:moveTo>
                  <a:cubicBezTo>
                    <a:pt x="229" y="101"/>
                    <a:pt x="228" y="101"/>
                    <a:pt x="227" y="101"/>
                  </a:cubicBezTo>
                  <a:cubicBezTo>
                    <a:pt x="227" y="106"/>
                    <a:pt x="227" y="109"/>
                    <a:pt x="227" y="111"/>
                  </a:cubicBezTo>
                  <a:lnTo>
                    <a:pt x="227" y="111"/>
                  </a:lnTo>
                  <a:cubicBezTo>
                    <a:pt x="223" y="110"/>
                    <a:pt x="219" y="108"/>
                    <a:pt x="216" y="108"/>
                  </a:cubicBezTo>
                  <a:lnTo>
                    <a:pt x="216" y="108"/>
                  </a:lnTo>
                  <a:cubicBezTo>
                    <a:pt x="218" y="110"/>
                    <a:pt x="221" y="113"/>
                    <a:pt x="227" y="113"/>
                  </a:cubicBezTo>
                  <a:cubicBezTo>
                    <a:pt x="227" y="113"/>
                    <a:pt x="227" y="113"/>
                    <a:pt x="227" y="111"/>
                  </a:cubicBezTo>
                  <a:lnTo>
                    <a:pt x="227" y="111"/>
                  </a:lnTo>
                  <a:cubicBezTo>
                    <a:pt x="231" y="112"/>
                    <a:pt x="235" y="113"/>
                    <a:pt x="239" y="113"/>
                  </a:cubicBezTo>
                  <a:cubicBezTo>
                    <a:pt x="246" y="113"/>
                    <a:pt x="249" y="108"/>
                    <a:pt x="250" y="101"/>
                  </a:cubicBezTo>
                  <a:lnTo>
                    <a:pt x="250" y="101"/>
                  </a:lnTo>
                  <a:cubicBezTo>
                    <a:pt x="245" y="103"/>
                    <a:pt x="242" y="104"/>
                    <a:pt x="239" y="104"/>
                  </a:cubicBezTo>
                  <a:cubicBezTo>
                    <a:pt x="235" y="104"/>
                    <a:pt x="232" y="102"/>
                    <a:pt x="230" y="100"/>
                  </a:cubicBezTo>
                  <a:close/>
                  <a:moveTo>
                    <a:pt x="929" y="101"/>
                  </a:moveTo>
                  <a:lnTo>
                    <a:pt x="929" y="113"/>
                  </a:lnTo>
                  <a:cubicBezTo>
                    <a:pt x="929" y="113"/>
                    <a:pt x="929" y="101"/>
                    <a:pt x="917" y="101"/>
                  </a:cubicBezTo>
                  <a:close/>
                  <a:moveTo>
                    <a:pt x="1096" y="101"/>
                  </a:moveTo>
                  <a:lnTo>
                    <a:pt x="1096" y="113"/>
                  </a:lnTo>
                  <a:cubicBezTo>
                    <a:pt x="1102" y="107"/>
                    <a:pt x="1102" y="107"/>
                    <a:pt x="1100" y="107"/>
                  </a:cubicBezTo>
                  <a:cubicBezTo>
                    <a:pt x="1099" y="107"/>
                    <a:pt x="1096" y="107"/>
                    <a:pt x="1096" y="101"/>
                  </a:cubicBezTo>
                  <a:close/>
                  <a:moveTo>
                    <a:pt x="227" y="113"/>
                  </a:moveTo>
                  <a:cubicBezTo>
                    <a:pt x="227" y="113"/>
                    <a:pt x="215" y="125"/>
                    <a:pt x="227" y="125"/>
                  </a:cubicBezTo>
                  <a:lnTo>
                    <a:pt x="227" y="113"/>
                  </a:lnTo>
                  <a:close/>
                  <a:moveTo>
                    <a:pt x="643" y="113"/>
                  </a:moveTo>
                  <a:cubicBezTo>
                    <a:pt x="643" y="113"/>
                    <a:pt x="631" y="113"/>
                    <a:pt x="631" y="125"/>
                  </a:cubicBezTo>
                  <a:lnTo>
                    <a:pt x="631" y="113"/>
                  </a:lnTo>
                  <a:close/>
                  <a:moveTo>
                    <a:pt x="494" y="125"/>
                  </a:moveTo>
                  <a:cubicBezTo>
                    <a:pt x="492" y="125"/>
                    <a:pt x="490" y="125"/>
                    <a:pt x="489" y="125"/>
                  </a:cubicBezTo>
                  <a:cubicBezTo>
                    <a:pt x="489" y="127"/>
                    <a:pt x="489" y="128"/>
                    <a:pt x="490" y="128"/>
                  </a:cubicBezTo>
                  <a:cubicBezTo>
                    <a:pt x="491" y="128"/>
                    <a:pt x="492" y="127"/>
                    <a:pt x="494" y="125"/>
                  </a:cubicBezTo>
                  <a:close/>
                  <a:moveTo>
                    <a:pt x="221" y="125"/>
                  </a:moveTo>
                  <a:cubicBezTo>
                    <a:pt x="225" y="128"/>
                    <a:pt x="228" y="130"/>
                    <a:pt x="229" y="130"/>
                  </a:cubicBezTo>
                  <a:cubicBezTo>
                    <a:pt x="231" y="130"/>
                    <a:pt x="230" y="128"/>
                    <a:pt x="227" y="125"/>
                  </a:cubicBezTo>
                  <a:close/>
                  <a:moveTo>
                    <a:pt x="1096" y="113"/>
                  </a:moveTo>
                  <a:cubicBezTo>
                    <a:pt x="1087" y="121"/>
                    <a:pt x="1085" y="130"/>
                    <a:pt x="1088" y="130"/>
                  </a:cubicBezTo>
                  <a:cubicBezTo>
                    <a:pt x="1090" y="130"/>
                    <a:pt x="1092" y="128"/>
                    <a:pt x="1096" y="125"/>
                  </a:cubicBezTo>
                  <a:lnTo>
                    <a:pt x="1096" y="113"/>
                  </a:lnTo>
                  <a:close/>
                  <a:moveTo>
                    <a:pt x="203" y="101"/>
                  </a:moveTo>
                  <a:cubicBezTo>
                    <a:pt x="203" y="109"/>
                    <a:pt x="203" y="117"/>
                    <a:pt x="203" y="125"/>
                  </a:cubicBezTo>
                  <a:cubicBezTo>
                    <a:pt x="203" y="125"/>
                    <a:pt x="215" y="137"/>
                    <a:pt x="215" y="137"/>
                  </a:cubicBezTo>
                  <a:lnTo>
                    <a:pt x="215" y="125"/>
                  </a:lnTo>
                  <a:lnTo>
                    <a:pt x="221" y="125"/>
                  </a:lnTo>
                  <a:cubicBezTo>
                    <a:pt x="218" y="121"/>
                    <a:pt x="215" y="117"/>
                    <a:pt x="215" y="113"/>
                  </a:cubicBezTo>
                  <a:cubicBezTo>
                    <a:pt x="211" y="109"/>
                    <a:pt x="211" y="107"/>
                    <a:pt x="213" y="107"/>
                  </a:cubicBezTo>
                  <a:cubicBezTo>
                    <a:pt x="214" y="107"/>
                    <a:pt x="215" y="108"/>
                    <a:pt x="216" y="108"/>
                  </a:cubicBezTo>
                  <a:lnTo>
                    <a:pt x="216" y="108"/>
                  </a:lnTo>
                  <a:cubicBezTo>
                    <a:pt x="212" y="105"/>
                    <a:pt x="209" y="101"/>
                    <a:pt x="203" y="101"/>
                  </a:cubicBezTo>
                  <a:close/>
                  <a:moveTo>
                    <a:pt x="179" y="113"/>
                  </a:moveTo>
                  <a:cubicBezTo>
                    <a:pt x="179" y="121"/>
                    <a:pt x="179" y="129"/>
                    <a:pt x="179" y="137"/>
                  </a:cubicBezTo>
                  <a:cubicBezTo>
                    <a:pt x="187" y="140"/>
                    <a:pt x="192" y="142"/>
                    <a:pt x="196" y="142"/>
                  </a:cubicBezTo>
                  <a:cubicBezTo>
                    <a:pt x="203" y="142"/>
                    <a:pt x="203" y="137"/>
                    <a:pt x="203" y="137"/>
                  </a:cubicBezTo>
                  <a:cubicBezTo>
                    <a:pt x="195" y="137"/>
                    <a:pt x="197" y="132"/>
                    <a:pt x="200" y="128"/>
                  </a:cubicBezTo>
                  <a:lnTo>
                    <a:pt x="200" y="128"/>
                  </a:lnTo>
                  <a:cubicBezTo>
                    <a:pt x="202" y="131"/>
                    <a:pt x="203" y="134"/>
                    <a:pt x="203" y="137"/>
                  </a:cubicBezTo>
                  <a:cubicBezTo>
                    <a:pt x="203" y="133"/>
                    <a:pt x="203" y="129"/>
                    <a:pt x="203" y="125"/>
                  </a:cubicBezTo>
                  <a:cubicBezTo>
                    <a:pt x="203" y="125"/>
                    <a:pt x="201" y="126"/>
                    <a:pt x="200" y="128"/>
                  </a:cubicBezTo>
                  <a:lnTo>
                    <a:pt x="200" y="128"/>
                  </a:lnTo>
                  <a:cubicBezTo>
                    <a:pt x="193" y="120"/>
                    <a:pt x="179" y="113"/>
                    <a:pt x="179" y="113"/>
                  </a:cubicBezTo>
                  <a:close/>
                  <a:moveTo>
                    <a:pt x="1667" y="172"/>
                  </a:moveTo>
                  <a:cubicBezTo>
                    <a:pt x="1667" y="180"/>
                    <a:pt x="1669" y="183"/>
                    <a:pt x="1670" y="183"/>
                  </a:cubicBezTo>
                  <a:cubicBezTo>
                    <a:pt x="1673" y="183"/>
                    <a:pt x="1675" y="172"/>
                    <a:pt x="1667" y="172"/>
                  </a:cubicBezTo>
                  <a:close/>
                  <a:moveTo>
                    <a:pt x="1227" y="208"/>
                  </a:moveTo>
                  <a:cubicBezTo>
                    <a:pt x="1227" y="208"/>
                    <a:pt x="1221" y="211"/>
                    <a:pt x="1218" y="214"/>
                  </a:cubicBezTo>
                  <a:lnTo>
                    <a:pt x="1218" y="214"/>
                  </a:lnTo>
                  <a:cubicBezTo>
                    <a:pt x="1216" y="214"/>
                    <a:pt x="1215" y="212"/>
                    <a:pt x="1215" y="208"/>
                  </a:cubicBezTo>
                  <a:close/>
                  <a:moveTo>
                    <a:pt x="1786" y="220"/>
                  </a:moveTo>
                  <a:cubicBezTo>
                    <a:pt x="1786" y="232"/>
                    <a:pt x="1786" y="232"/>
                    <a:pt x="1798" y="232"/>
                  </a:cubicBezTo>
                  <a:cubicBezTo>
                    <a:pt x="1798" y="220"/>
                    <a:pt x="1786" y="220"/>
                    <a:pt x="1786" y="220"/>
                  </a:cubicBezTo>
                  <a:close/>
                  <a:moveTo>
                    <a:pt x="51" y="239"/>
                  </a:moveTo>
                  <a:cubicBezTo>
                    <a:pt x="49" y="239"/>
                    <a:pt x="48" y="240"/>
                    <a:pt x="48" y="244"/>
                  </a:cubicBezTo>
                  <a:lnTo>
                    <a:pt x="56" y="244"/>
                  </a:lnTo>
                  <a:cubicBezTo>
                    <a:pt x="54" y="241"/>
                    <a:pt x="52" y="239"/>
                    <a:pt x="51" y="239"/>
                  </a:cubicBezTo>
                  <a:close/>
                  <a:moveTo>
                    <a:pt x="2096" y="279"/>
                  </a:moveTo>
                  <a:lnTo>
                    <a:pt x="2096" y="291"/>
                  </a:lnTo>
                  <a:cubicBezTo>
                    <a:pt x="2108" y="291"/>
                    <a:pt x="2108" y="279"/>
                    <a:pt x="2108" y="279"/>
                  </a:cubicBezTo>
                  <a:close/>
                  <a:moveTo>
                    <a:pt x="178" y="759"/>
                  </a:moveTo>
                  <a:cubicBezTo>
                    <a:pt x="176" y="759"/>
                    <a:pt x="173" y="762"/>
                    <a:pt x="167" y="768"/>
                  </a:cubicBezTo>
                  <a:lnTo>
                    <a:pt x="179" y="768"/>
                  </a:lnTo>
                  <a:cubicBezTo>
                    <a:pt x="179" y="762"/>
                    <a:pt x="179" y="759"/>
                    <a:pt x="178" y="759"/>
                  </a:cubicBezTo>
                  <a:close/>
                  <a:moveTo>
                    <a:pt x="171" y="132"/>
                  </a:moveTo>
                  <a:cubicBezTo>
                    <a:pt x="168" y="132"/>
                    <a:pt x="167" y="136"/>
                    <a:pt x="167" y="142"/>
                  </a:cubicBezTo>
                  <a:lnTo>
                    <a:pt x="167" y="142"/>
                  </a:lnTo>
                  <a:cubicBezTo>
                    <a:pt x="162" y="138"/>
                    <a:pt x="158" y="133"/>
                    <a:pt x="157" y="133"/>
                  </a:cubicBezTo>
                  <a:cubicBezTo>
                    <a:pt x="156" y="133"/>
                    <a:pt x="155" y="134"/>
                    <a:pt x="155" y="137"/>
                  </a:cubicBezTo>
                  <a:cubicBezTo>
                    <a:pt x="161" y="142"/>
                    <a:pt x="161" y="142"/>
                    <a:pt x="160" y="142"/>
                  </a:cubicBezTo>
                  <a:cubicBezTo>
                    <a:pt x="158" y="142"/>
                    <a:pt x="155" y="142"/>
                    <a:pt x="155" y="148"/>
                  </a:cubicBezTo>
                  <a:cubicBezTo>
                    <a:pt x="167" y="148"/>
                    <a:pt x="155" y="148"/>
                    <a:pt x="155" y="160"/>
                  </a:cubicBezTo>
                  <a:cubicBezTo>
                    <a:pt x="155" y="166"/>
                    <a:pt x="154" y="169"/>
                    <a:pt x="153" y="169"/>
                  </a:cubicBezTo>
                  <a:cubicBezTo>
                    <a:pt x="150" y="169"/>
                    <a:pt x="143" y="148"/>
                    <a:pt x="143" y="148"/>
                  </a:cubicBezTo>
                  <a:lnTo>
                    <a:pt x="143" y="160"/>
                  </a:lnTo>
                  <a:lnTo>
                    <a:pt x="131" y="160"/>
                  </a:lnTo>
                  <a:cubicBezTo>
                    <a:pt x="119" y="172"/>
                    <a:pt x="131" y="172"/>
                    <a:pt x="119" y="184"/>
                  </a:cubicBezTo>
                  <a:cubicBezTo>
                    <a:pt x="119" y="184"/>
                    <a:pt x="84" y="196"/>
                    <a:pt x="96" y="208"/>
                  </a:cubicBezTo>
                  <a:lnTo>
                    <a:pt x="72" y="208"/>
                  </a:lnTo>
                  <a:cubicBezTo>
                    <a:pt x="72" y="208"/>
                    <a:pt x="119" y="220"/>
                    <a:pt x="96" y="220"/>
                  </a:cubicBezTo>
                  <a:lnTo>
                    <a:pt x="72" y="220"/>
                  </a:lnTo>
                  <a:cubicBezTo>
                    <a:pt x="72" y="220"/>
                    <a:pt x="84" y="232"/>
                    <a:pt x="84" y="232"/>
                  </a:cubicBezTo>
                  <a:lnTo>
                    <a:pt x="72" y="232"/>
                  </a:lnTo>
                  <a:cubicBezTo>
                    <a:pt x="60" y="244"/>
                    <a:pt x="72" y="244"/>
                    <a:pt x="72" y="244"/>
                  </a:cubicBezTo>
                  <a:lnTo>
                    <a:pt x="56" y="244"/>
                  </a:lnTo>
                  <a:cubicBezTo>
                    <a:pt x="58" y="247"/>
                    <a:pt x="60" y="251"/>
                    <a:pt x="60" y="256"/>
                  </a:cubicBezTo>
                  <a:lnTo>
                    <a:pt x="48" y="267"/>
                  </a:lnTo>
                  <a:cubicBezTo>
                    <a:pt x="48" y="267"/>
                    <a:pt x="48" y="267"/>
                    <a:pt x="48" y="279"/>
                  </a:cubicBezTo>
                  <a:lnTo>
                    <a:pt x="60" y="279"/>
                  </a:lnTo>
                  <a:cubicBezTo>
                    <a:pt x="72" y="291"/>
                    <a:pt x="60" y="291"/>
                    <a:pt x="60" y="291"/>
                  </a:cubicBezTo>
                  <a:cubicBezTo>
                    <a:pt x="60" y="291"/>
                    <a:pt x="49" y="280"/>
                    <a:pt x="48" y="279"/>
                  </a:cubicBezTo>
                  <a:lnTo>
                    <a:pt x="48" y="279"/>
                  </a:lnTo>
                  <a:cubicBezTo>
                    <a:pt x="60" y="291"/>
                    <a:pt x="60" y="303"/>
                    <a:pt x="60" y="315"/>
                  </a:cubicBezTo>
                  <a:cubicBezTo>
                    <a:pt x="48" y="327"/>
                    <a:pt x="48" y="363"/>
                    <a:pt x="24" y="363"/>
                  </a:cubicBezTo>
                  <a:lnTo>
                    <a:pt x="24" y="375"/>
                  </a:lnTo>
                  <a:lnTo>
                    <a:pt x="48" y="375"/>
                  </a:lnTo>
                  <a:cubicBezTo>
                    <a:pt x="36" y="375"/>
                    <a:pt x="24" y="398"/>
                    <a:pt x="36" y="398"/>
                  </a:cubicBezTo>
                  <a:cubicBezTo>
                    <a:pt x="48" y="398"/>
                    <a:pt x="48" y="410"/>
                    <a:pt x="36" y="410"/>
                  </a:cubicBezTo>
                  <a:cubicBezTo>
                    <a:pt x="24" y="410"/>
                    <a:pt x="36" y="398"/>
                    <a:pt x="24" y="398"/>
                  </a:cubicBezTo>
                  <a:cubicBezTo>
                    <a:pt x="12" y="398"/>
                    <a:pt x="12" y="398"/>
                    <a:pt x="12" y="410"/>
                  </a:cubicBezTo>
                  <a:lnTo>
                    <a:pt x="12" y="422"/>
                  </a:lnTo>
                  <a:cubicBezTo>
                    <a:pt x="24" y="422"/>
                    <a:pt x="0" y="434"/>
                    <a:pt x="0" y="434"/>
                  </a:cubicBezTo>
                  <a:lnTo>
                    <a:pt x="24" y="434"/>
                  </a:lnTo>
                  <a:lnTo>
                    <a:pt x="24" y="458"/>
                  </a:lnTo>
                  <a:lnTo>
                    <a:pt x="24" y="470"/>
                  </a:lnTo>
                  <a:lnTo>
                    <a:pt x="60" y="470"/>
                  </a:lnTo>
                  <a:cubicBezTo>
                    <a:pt x="66" y="465"/>
                    <a:pt x="71" y="461"/>
                    <a:pt x="76" y="459"/>
                  </a:cubicBezTo>
                  <a:lnTo>
                    <a:pt x="76" y="459"/>
                  </a:lnTo>
                  <a:cubicBezTo>
                    <a:pt x="78" y="463"/>
                    <a:pt x="80" y="466"/>
                    <a:pt x="84" y="470"/>
                  </a:cubicBezTo>
                  <a:lnTo>
                    <a:pt x="60" y="470"/>
                  </a:lnTo>
                  <a:cubicBezTo>
                    <a:pt x="56" y="474"/>
                    <a:pt x="52" y="478"/>
                    <a:pt x="48" y="482"/>
                  </a:cubicBezTo>
                  <a:cubicBezTo>
                    <a:pt x="48" y="482"/>
                    <a:pt x="36" y="494"/>
                    <a:pt x="48" y="494"/>
                  </a:cubicBezTo>
                  <a:cubicBezTo>
                    <a:pt x="60" y="494"/>
                    <a:pt x="48" y="494"/>
                    <a:pt x="48" y="506"/>
                  </a:cubicBezTo>
                  <a:cubicBezTo>
                    <a:pt x="48" y="518"/>
                    <a:pt x="48" y="529"/>
                    <a:pt x="48" y="529"/>
                  </a:cubicBezTo>
                  <a:cubicBezTo>
                    <a:pt x="54" y="535"/>
                    <a:pt x="57" y="535"/>
                    <a:pt x="57" y="535"/>
                  </a:cubicBezTo>
                  <a:cubicBezTo>
                    <a:pt x="57" y="535"/>
                    <a:pt x="54" y="535"/>
                    <a:pt x="48" y="541"/>
                  </a:cubicBezTo>
                  <a:cubicBezTo>
                    <a:pt x="36" y="553"/>
                    <a:pt x="72" y="565"/>
                    <a:pt x="48" y="565"/>
                  </a:cubicBezTo>
                  <a:cubicBezTo>
                    <a:pt x="60" y="565"/>
                    <a:pt x="60" y="589"/>
                    <a:pt x="72" y="589"/>
                  </a:cubicBezTo>
                  <a:cubicBezTo>
                    <a:pt x="72" y="593"/>
                    <a:pt x="72" y="594"/>
                    <a:pt x="72" y="594"/>
                  </a:cubicBezTo>
                  <a:cubicBezTo>
                    <a:pt x="73" y="594"/>
                    <a:pt x="76" y="589"/>
                    <a:pt x="84" y="589"/>
                  </a:cubicBezTo>
                  <a:cubicBezTo>
                    <a:pt x="84" y="589"/>
                    <a:pt x="84" y="601"/>
                    <a:pt x="84" y="601"/>
                  </a:cubicBezTo>
                  <a:lnTo>
                    <a:pt x="84" y="625"/>
                  </a:lnTo>
                  <a:cubicBezTo>
                    <a:pt x="84" y="625"/>
                    <a:pt x="96" y="648"/>
                    <a:pt x="84" y="648"/>
                  </a:cubicBezTo>
                  <a:lnTo>
                    <a:pt x="84" y="660"/>
                  </a:lnTo>
                  <a:lnTo>
                    <a:pt x="84" y="672"/>
                  </a:lnTo>
                  <a:lnTo>
                    <a:pt x="108" y="672"/>
                  </a:lnTo>
                  <a:cubicBezTo>
                    <a:pt x="108" y="672"/>
                    <a:pt x="108" y="696"/>
                    <a:pt x="108" y="696"/>
                  </a:cubicBezTo>
                  <a:cubicBezTo>
                    <a:pt x="108" y="708"/>
                    <a:pt x="108" y="708"/>
                    <a:pt x="119" y="720"/>
                  </a:cubicBezTo>
                  <a:lnTo>
                    <a:pt x="155" y="720"/>
                  </a:lnTo>
                  <a:cubicBezTo>
                    <a:pt x="155" y="720"/>
                    <a:pt x="143" y="720"/>
                    <a:pt x="143" y="732"/>
                  </a:cubicBezTo>
                  <a:cubicBezTo>
                    <a:pt x="143" y="744"/>
                    <a:pt x="143" y="744"/>
                    <a:pt x="155" y="744"/>
                  </a:cubicBezTo>
                  <a:lnTo>
                    <a:pt x="167" y="744"/>
                  </a:lnTo>
                  <a:cubicBezTo>
                    <a:pt x="167" y="744"/>
                    <a:pt x="167" y="756"/>
                    <a:pt x="179" y="756"/>
                  </a:cubicBezTo>
                  <a:cubicBezTo>
                    <a:pt x="179" y="768"/>
                    <a:pt x="179" y="779"/>
                    <a:pt x="191" y="779"/>
                  </a:cubicBezTo>
                  <a:lnTo>
                    <a:pt x="215" y="779"/>
                  </a:lnTo>
                  <a:cubicBezTo>
                    <a:pt x="215" y="779"/>
                    <a:pt x="220" y="774"/>
                    <a:pt x="224" y="774"/>
                  </a:cubicBezTo>
                  <a:cubicBezTo>
                    <a:pt x="225" y="774"/>
                    <a:pt x="227" y="775"/>
                    <a:pt x="227" y="779"/>
                  </a:cubicBezTo>
                  <a:cubicBezTo>
                    <a:pt x="239" y="791"/>
                    <a:pt x="215" y="791"/>
                    <a:pt x="227" y="791"/>
                  </a:cubicBezTo>
                  <a:cubicBezTo>
                    <a:pt x="239" y="791"/>
                    <a:pt x="239" y="791"/>
                    <a:pt x="250" y="779"/>
                  </a:cubicBezTo>
                  <a:cubicBezTo>
                    <a:pt x="250" y="779"/>
                    <a:pt x="245" y="774"/>
                    <a:pt x="242" y="774"/>
                  </a:cubicBezTo>
                  <a:cubicBezTo>
                    <a:pt x="240" y="774"/>
                    <a:pt x="239" y="775"/>
                    <a:pt x="239" y="779"/>
                  </a:cubicBezTo>
                  <a:cubicBezTo>
                    <a:pt x="239" y="768"/>
                    <a:pt x="227" y="756"/>
                    <a:pt x="215" y="744"/>
                  </a:cubicBezTo>
                  <a:cubicBezTo>
                    <a:pt x="215" y="744"/>
                    <a:pt x="215" y="744"/>
                    <a:pt x="215" y="732"/>
                  </a:cubicBezTo>
                  <a:lnTo>
                    <a:pt x="215" y="720"/>
                  </a:lnTo>
                  <a:cubicBezTo>
                    <a:pt x="209" y="714"/>
                    <a:pt x="203" y="711"/>
                    <a:pt x="198" y="711"/>
                  </a:cubicBezTo>
                  <a:cubicBezTo>
                    <a:pt x="194" y="711"/>
                    <a:pt x="191" y="714"/>
                    <a:pt x="191" y="720"/>
                  </a:cubicBezTo>
                  <a:cubicBezTo>
                    <a:pt x="191" y="708"/>
                    <a:pt x="191" y="708"/>
                    <a:pt x="191" y="708"/>
                  </a:cubicBezTo>
                  <a:cubicBezTo>
                    <a:pt x="191" y="708"/>
                    <a:pt x="191" y="684"/>
                    <a:pt x="179" y="684"/>
                  </a:cubicBezTo>
                  <a:cubicBezTo>
                    <a:pt x="167" y="684"/>
                    <a:pt x="167" y="684"/>
                    <a:pt x="155" y="672"/>
                  </a:cubicBezTo>
                  <a:cubicBezTo>
                    <a:pt x="155" y="672"/>
                    <a:pt x="167" y="660"/>
                    <a:pt x="155" y="660"/>
                  </a:cubicBezTo>
                  <a:cubicBezTo>
                    <a:pt x="155" y="660"/>
                    <a:pt x="148" y="676"/>
                    <a:pt x="145" y="676"/>
                  </a:cubicBezTo>
                  <a:cubicBezTo>
                    <a:pt x="144" y="676"/>
                    <a:pt x="143" y="675"/>
                    <a:pt x="143" y="672"/>
                  </a:cubicBezTo>
                  <a:cubicBezTo>
                    <a:pt x="131" y="660"/>
                    <a:pt x="167" y="660"/>
                    <a:pt x="155" y="648"/>
                  </a:cubicBezTo>
                  <a:cubicBezTo>
                    <a:pt x="151" y="645"/>
                    <a:pt x="149" y="643"/>
                    <a:pt x="147" y="643"/>
                  </a:cubicBezTo>
                  <a:cubicBezTo>
                    <a:pt x="143" y="643"/>
                    <a:pt x="143" y="648"/>
                    <a:pt x="143" y="648"/>
                  </a:cubicBezTo>
                  <a:cubicBezTo>
                    <a:pt x="131" y="648"/>
                    <a:pt x="131" y="625"/>
                    <a:pt x="131" y="625"/>
                  </a:cubicBezTo>
                  <a:cubicBezTo>
                    <a:pt x="119" y="613"/>
                    <a:pt x="131" y="577"/>
                    <a:pt x="108" y="565"/>
                  </a:cubicBezTo>
                  <a:cubicBezTo>
                    <a:pt x="104" y="561"/>
                    <a:pt x="101" y="560"/>
                    <a:pt x="99" y="560"/>
                  </a:cubicBezTo>
                  <a:cubicBezTo>
                    <a:pt x="96" y="560"/>
                    <a:pt x="96" y="565"/>
                    <a:pt x="96" y="565"/>
                  </a:cubicBezTo>
                  <a:cubicBezTo>
                    <a:pt x="96" y="553"/>
                    <a:pt x="96" y="553"/>
                    <a:pt x="84" y="553"/>
                  </a:cubicBezTo>
                  <a:cubicBezTo>
                    <a:pt x="78" y="547"/>
                    <a:pt x="75" y="547"/>
                    <a:pt x="75" y="547"/>
                  </a:cubicBezTo>
                  <a:cubicBezTo>
                    <a:pt x="75" y="547"/>
                    <a:pt x="78" y="547"/>
                    <a:pt x="84" y="541"/>
                  </a:cubicBezTo>
                  <a:cubicBezTo>
                    <a:pt x="88" y="537"/>
                    <a:pt x="86" y="536"/>
                    <a:pt x="83" y="536"/>
                  </a:cubicBezTo>
                  <a:cubicBezTo>
                    <a:pt x="76" y="536"/>
                    <a:pt x="60" y="541"/>
                    <a:pt x="60" y="541"/>
                  </a:cubicBezTo>
                  <a:cubicBezTo>
                    <a:pt x="60" y="541"/>
                    <a:pt x="72" y="529"/>
                    <a:pt x="72" y="529"/>
                  </a:cubicBezTo>
                  <a:cubicBezTo>
                    <a:pt x="72" y="529"/>
                    <a:pt x="72" y="518"/>
                    <a:pt x="72" y="518"/>
                  </a:cubicBezTo>
                  <a:cubicBezTo>
                    <a:pt x="72" y="518"/>
                    <a:pt x="60" y="494"/>
                    <a:pt x="72" y="494"/>
                  </a:cubicBezTo>
                  <a:cubicBezTo>
                    <a:pt x="84" y="494"/>
                    <a:pt x="72" y="482"/>
                    <a:pt x="72" y="482"/>
                  </a:cubicBezTo>
                  <a:cubicBezTo>
                    <a:pt x="72" y="470"/>
                    <a:pt x="108" y="470"/>
                    <a:pt x="84" y="458"/>
                  </a:cubicBezTo>
                  <a:lnTo>
                    <a:pt x="84" y="458"/>
                  </a:lnTo>
                  <a:cubicBezTo>
                    <a:pt x="81" y="458"/>
                    <a:pt x="79" y="459"/>
                    <a:pt x="76" y="459"/>
                  </a:cubicBezTo>
                  <a:lnTo>
                    <a:pt x="76" y="459"/>
                  </a:lnTo>
                  <a:cubicBezTo>
                    <a:pt x="73" y="452"/>
                    <a:pt x="75" y="446"/>
                    <a:pt x="84" y="446"/>
                  </a:cubicBezTo>
                  <a:cubicBezTo>
                    <a:pt x="84" y="446"/>
                    <a:pt x="84" y="434"/>
                    <a:pt x="84" y="434"/>
                  </a:cubicBezTo>
                  <a:cubicBezTo>
                    <a:pt x="84" y="434"/>
                    <a:pt x="84" y="434"/>
                    <a:pt x="84" y="422"/>
                  </a:cubicBezTo>
                  <a:lnTo>
                    <a:pt x="84" y="410"/>
                  </a:lnTo>
                  <a:cubicBezTo>
                    <a:pt x="84" y="410"/>
                    <a:pt x="84" y="398"/>
                    <a:pt x="84" y="398"/>
                  </a:cubicBezTo>
                  <a:cubicBezTo>
                    <a:pt x="84" y="387"/>
                    <a:pt x="96" y="375"/>
                    <a:pt x="84" y="375"/>
                  </a:cubicBezTo>
                  <a:cubicBezTo>
                    <a:pt x="72" y="375"/>
                    <a:pt x="84" y="351"/>
                    <a:pt x="84" y="351"/>
                  </a:cubicBezTo>
                  <a:cubicBezTo>
                    <a:pt x="84" y="351"/>
                    <a:pt x="84" y="339"/>
                    <a:pt x="84" y="339"/>
                  </a:cubicBezTo>
                  <a:cubicBezTo>
                    <a:pt x="84" y="333"/>
                    <a:pt x="81" y="333"/>
                    <a:pt x="78" y="333"/>
                  </a:cubicBezTo>
                  <a:cubicBezTo>
                    <a:pt x="75" y="333"/>
                    <a:pt x="72" y="333"/>
                    <a:pt x="72" y="327"/>
                  </a:cubicBezTo>
                  <a:cubicBezTo>
                    <a:pt x="60" y="303"/>
                    <a:pt x="72" y="303"/>
                    <a:pt x="84" y="303"/>
                  </a:cubicBezTo>
                  <a:cubicBezTo>
                    <a:pt x="96" y="303"/>
                    <a:pt x="96" y="291"/>
                    <a:pt x="96" y="291"/>
                  </a:cubicBezTo>
                  <a:lnTo>
                    <a:pt x="96" y="267"/>
                  </a:lnTo>
                  <a:cubicBezTo>
                    <a:pt x="96" y="267"/>
                    <a:pt x="96" y="256"/>
                    <a:pt x="96" y="256"/>
                  </a:cubicBezTo>
                  <a:cubicBezTo>
                    <a:pt x="96" y="256"/>
                    <a:pt x="101" y="266"/>
                    <a:pt x="108" y="266"/>
                  </a:cubicBezTo>
                  <a:cubicBezTo>
                    <a:pt x="112" y="266"/>
                    <a:pt x="116" y="264"/>
                    <a:pt x="119" y="256"/>
                  </a:cubicBezTo>
                  <a:cubicBezTo>
                    <a:pt x="125" y="250"/>
                    <a:pt x="125" y="250"/>
                    <a:pt x="124" y="250"/>
                  </a:cubicBezTo>
                  <a:cubicBezTo>
                    <a:pt x="122" y="250"/>
                    <a:pt x="119" y="250"/>
                    <a:pt x="119" y="244"/>
                  </a:cubicBezTo>
                  <a:cubicBezTo>
                    <a:pt x="119" y="240"/>
                    <a:pt x="121" y="238"/>
                    <a:pt x="123" y="238"/>
                  </a:cubicBezTo>
                  <a:cubicBezTo>
                    <a:pt x="127" y="238"/>
                    <a:pt x="135" y="244"/>
                    <a:pt x="143" y="244"/>
                  </a:cubicBezTo>
                  <a:cubicBezTo>
                    <a:pt x="131" y="244"/>
                    <a:pt x="131" y="232"/>
                    <a:pt x="119" y="220"/>
                  </a:cubicBezTo>
                  <a:lnTo>
                    <a:pt x="143" y="220"/>
                  </a:lnTo>
                  <a:cubicBezTo>
                    <a:pt x="143" y="220"/>
                    <a:pt x="120" y="189"/>
                    <a:pt x="130" y="189"/>
                  </a:cubicBezTo>
                  <a:lnTo>
                    <a:pt x="130" y="189"/>
                  </a:lnTo>
                  <a:cubicBezTo>
                    <a:pt x="132" y="189"/>
                    <a:pt x="136" y="191"/>
                    <a:pt x="143" y="196"/>
                  </a:cubicBezTo>
                  <a:cubicBezTo>
                    <a:pt x="119" y="172"/>
                    <a:pt x="191" y="172"/>
                    <a:pt x="167" y="160"/>
                  </a:cubicBezTo>
                  <a:cubicBezTo>
                    <a:pt x="155" y="160"/>
                    <a:pt x="179" y="160"/>
                    <a:pt x="167" y="148"/>
                  </a:cubicBezTo>
                  <a:cubicBezTo>
                    <a:pt x="167" y="146"/>
                    <a:pt x="167" y="144"/>
                    <a:pt x="167" y="142"/>
                  </a:cubicBezTo>
                  <a:lnTo>
                    <a:pt x="167" y="142"/>
                  </a:lnTo>
                  <a:cubicBezTo>
                    <a:pt x="171" y="146"/>
                    <a:pt x="175" y="148"/>
                    <a:pt x="179" y="148"/>
                  </a:cubicBezTo>
                  <a:cubicBezTo>
                    <a:pt x="179" y="144"/>
                    <a:pt x="179" y="140"/>
                    <a:pt x="179" y="137"/>
                  </a:cubicBezTo>
                  <a:cubicBezTo>
                    <a:pt x="176" y="133"/>
                    <a:pt x="173" y="132"/>
                    <a:pt x="171" y="132"/>
                  </a:cubicBezTo>
                  <a:close/>
                  <a:moveTo>
                    <a:pt x="261" y="771"/>
                  </a:moveTo>
                  <a:cubicBezTo>
                    <a:pt x="259" y="771"/>
                    <a:pt x="256" y="774"/>
                    <a:pt x="250" y="779"/>
                  </a:cubicBezTo>
                  <a:cubicBezTo>
                    <a:pt x="250" y="779"/>
                    <a:pt x="250" y="791"/>
                    <a:pt x="262" y="803"/>
                  </a:cubicBezTo>
                  <a:cubicBezTo>
                    <a:pt x="262" y="803"/>
                    <a:pt x="262" y="803"/>
                    <a:pt x="262" y="815"/>
                  </a:cubicBezTo>
                  <a:cubicBezTo>
                    <a:pt x="262" y="815"/>
                    <a:pt x="274" y="791"/>
                    <a:pt x="262" y="779"/>
                  </a:cubicBezTo>
                  <a:lnTo>
                    <a:pt x="262" y="779"/>
                  </a:lnTo>
                  <a:cubicBezTo>
                    <a:pt x="262" y="779"/>
                    <a:pt x="278" y="785"/>
                    <a:pt x="285" y="785"/>
                  </a:cubicBezTo>
                  <a:cubicBezTo>
                    <a:pt x="289" y="785"/>
                    <a:pt x="290" y="783"/>
                    <a:pt x="286" y="779"/>
                  </a:cubicBezTo>
                  <a:lnTo>
                    <a:pt x="262" y="779"/>
                  </a:lnTo>
                  <a:cubicBezTo>
                    <a:pt x="262" y="774"/>
                    <a:pt x="262" y="771"/>
                    <a:pt x="261" y="771"/>
                  </a:cubicBezTo>
                  <a:close/>
                  <a:moveTo>
                    <a:pt x="511" y="800"/>
                  </a:moveTo>
                  <a:cubicBezTo>
                    <a:pt x="510" y="800"/>
                    <a:pt x="507" y="807"/>
                    <a:pt x="507" y="815"/>
                  </a:cubicBezTo>
                  <a:lnTo>
                    <a:pt x="518" y="815"/>
                  </a:lnTo>
                  <a:cubicBezTo>
                    <a:pt x="515" y="812"/>
                    <a:pt x="512" y="809"/>
                    <a:pt x="512" y="803"/>
                  </a:cubicBezTo>
                  <a:cubicBezTo>
                    <a:pt x="512" y="801"/>
                    <a:pt x="512" y="800"/>
                    <a:pt x="511" y="800"/>
                  </a:cubicBezTo>
                  <a:close/>
                  <a:moveTo>
                    <a:pt x="661" y="818"/>
                  </a:moveTo>
                  <a:cubicBezTo>
                    <a:pt x="658" y="818"/>
                    <a:pt x="655" y="821"/>
                    <a:pt x="655" y="827"/>
                  </a:cubicBezTo>
                  <a:lnTo>
                    <a:pt x="667" y="827"/>
                  </a:lnTo>
                  <a:cubicBezTo>
                    <a:pt x="667" y="821"/>
                    <a:pt x="664" y="818"/>
                    <a:pt x="661" y="818"/>
                  </a:cubicBezTo>
                  <a:close/>
                  <a:moveTo>
                    <a:pt x="714" y="848"/>
                  </a:moveTo>
                  <a:cubicBezTo>
                    <a:pt x="713" y="848"/>
                    <a:pt x="711" y="849"/>
                    <a:pt x="710" y="851"/>
                  </a:cubicBezTo>
                  <a:lnTo>
                    <a:pt x="715" y="851"/>
                  </a:lnTo>
                  <a:cubicBezTo>
                    <a:pt x="715" y="849"/>
                    <a:pt x="714" y="848"/>
                    <a:pt x="714" y="848"/>
                  </a:cubicBezTo>
                  <a:close/>
                  <a:moveTo>
                    <a:pt x="727" y="827"/>
                  </a:moveTo>
                  <a:cubicBezTo>
                    <a:pt x="727" y="827"/>
                    <a:pt x="739" y="851"/>
                    <a:pt x="739" y="851"/>
                  </a:cubicBezTo>
                  <a:cubicBezTo>
                    <a:pt x="739" y="839"/>
                    <a:pt x="739" y="827"/>
                    <a:pt x="739" y="827"/>
                  </a:cubicBezTo>
                  <a:close/>
                  <a:moveTo>
                    <a:pt x="501" y="863"/>
                  </a:moveTo>
                  <a:cubicBezTo>
                    <a:pt x="501" y="863"/>
                    <a:pt x="500" y="863"/>
                    <a:pt x="500" y="863"/>
                  </a:cubicBezTo>
                  <a:cubicBezTo>
                    <a:pt x="501" y="863"/>
                    <a:pt x="501" y="863"/>
                    <a:pt x="501" y="863"/>
                  </a:cubicBezTo>
                  <a:close/>
                  <a:moveTo>
                    <a:pt x="560" y="791"/>
                  </a:moveTo>
                  <a:lnTo>
                    <a:pt x="560" y="803"/>
                  </a:lnTo>
                  <a:cubicBezTo>
                    <a:pt x="560" y="815"/>
                    <a:pt x="560" y="815"/>
                    <a:pt x="560" y="815"/>
                  </a:cubicBezTo>
                  <a:lnTo>
                    <a:pt x="548" y="815"/>
                  </a:lnTo>
                  <a:cubicBezTo>
                    <a:pt x="548" y="815"/>
                    <a:pt x="548" y="815"/>
                    <a:pt x="536" y="803"/>
                  </a:cubicBezTo>
                  <a:cubicBezTo>
                    <a:pt x="536" y="803"/>
                    <a:pt x="536" y="798"/>
                    <a:pt x="533" y="798"/>
                  </a:cubicBezTo>
                  <a:cubicBezTo>
                    <a:pt x="531" y="798"/>
                    <a:pt x="528" y="799"/>
                    <a:pt x="524" y="803"/>
                  </a:cubicBezTo>
                  <a:cubicBezTo>
                    <a:pt x="524" y="815"/>
                    <a:pt x="524" y="815"/>
                    <a:pt x="524" y="815"/>
                  </a:cubicBezTo>
                  <a:lnTo>
                    <a:pt x="518" y="815"/>
                  </a:lnTo>
                  <a:cubicBezTo>
                    <a:pt x="521" y="818"/>
                    <a:pt x="524" y="821"/>
                    <a:pt x="524" y="827"/>
                  </a:cubicBezTo>
                  <a:cubicBezTo>
                    <a:pt x="524" y="827"/>
                    <a:pt x="524" y="832"/>
                    <a:pt x="521" y="832"/>
                  </a:cubicBezTo>
                  <a:cubicBezTo>
                    <a:pt x="519" y="832"/>
                    <a:pt x="516" y="831"/>
                    <a:pt x="512" y="827"/>
                  </a:cubicBezTo>
                  <a:cubicBezTo>
                    <a:pt x="509" y="824"/>
                    <a:pt x="508" y="819"/>
                    <a:pt x="507" y="815"/>
                  </a:cubicBezTo>
                  <a:lnTo>
                    <a:pt x="477" y="815"/>
                  </a:lnTo>
                  <a:cubicBezTo>
                    <a:pt x="477" y="815"/>
                    <a:pt x="477" y="815"/>
                    <a:pt x="477" y="803"/>
                  </a:cubicBezTo>
                  <a:cubicBezTo>
                    <a:pt x="477" y="799"/>
                    <a:pt x="477" y="798"/>
                    <a:pt x="476" y="798"/>
                  </a:cubicBezTo>
                  <a:cubicBezTo>
                    <a:pt x="475" y="798"/>
                    <a:pt x="473" y="803"/>
                    <a:pt x="465" y="803"/>
                  </a:cubicBezTo>
                  <a:lnTo>
                    <a:pt x="429" y="803"/>
                  </a:lnTo>
                  <a:cubicBezTo>
                    <a:pt x="417" y="803"/>
                    <a:pt x="393" y="815"/>
                    <a:pt x="405" y="827"/>
                  </a:cubicBezTo>
                  <a:cubicBezTo>
                    <a:pt x="417" y="827"/>
                    <a:pt x="417" y="827"/>
                    <a:pt x="417" y="839"/>
                  </a:cubicBezTo>
                  <a:cubicBezTo>
                    <a:pt x="429" y="839"/>
                    <a:pt x="429" y="851"/>
                    <a:pt x="441" y="851"/>
                  </a:cubicBezTo>
                  <a:cubicBezTo>
                    <a:pt x="441" y="851"/>
                    <a:pt x="441" y="839"/>
                    <a:pt x="453" y="827"/>
                  </a:cubicBezTo>
                  <a:cubicBezTo>
                    <a:pt x="465" y="827"/>
                    <a:pt x="465" y="827"/>
                    <a:pt x="465" y="839"/>
                  </a:cubicBezTo>
                  <a:cubicBezTo>
                    <a:pt x="465" y="835"/>
                    <a:pt x="465" y="834"/>
                    <a:pt x="465" y="834"/>
                  </a:cubicBezTo>
                  <a:cubicBezTo>
                    <a:pt x="466" y="834"/>
                    <a:pt x="469" y="839"/>
                    <a:pt x="477" y="839"/>
                  </a:cubicBezTo>
                  <a:cubicBezTo>
                    <a:pt x="489" y="839"/>
                    <a:pt x="477" y="851"/>
                    <a:pt x="477" y="851"/>
                  </a:cubicBezTo>
                  <a:cubicBezTo>
                    <a:pt x="489" y="851"/>
                    <a:pt x="489" y="851"/>
                    <a:pt x="489" y="839"/>
                  </a:cubicBezTo>
                  <a:lnTo>
                    <a:pt x="524" y="839"/>
                  </a:lnTo>
                  <a:cubicBezTo>
                    <a:pt x="524" y="851"/>
                    <a:pt x="512" y="863"/>
                    <a:pt x="501" y="863"/>
                  </a:cubicBezTo>
                  <a:lnTo>
                    <a:pt x="501" y="863"/>
                  </a:lnTo>
                  <a:cubicBezTo>
                    <a:pt x="503" y="863"/>
                    <a:pt x="536" y="862"/>
                    <a:pt x="536" y="851"/>
                  </a:cubicBezTo>
                  <a:cubicBezTo>
                    <a:pt x="536" y="847"/>
                    <a:pt x="538" y="846"/>
                    <a:pt x="539" y="846"/>
                  </a:cubicBezTo>
                  <a:cubicBezTo>
                    <a:pt x="543" y="846"/>
                    <a:pt x="548" y="851"/>
                    <a:pt x="548" y="851"/>
                  </a:cubicBezTo>
                  <a:lnTo>
                    <a:pt x="679" y="851"/>
                  </a:lnTo>
                  <a:cubicBezTo>
                    <a:pt x="691" y="851"/>
                    <a:pt x="691" y="863"/>
                    <a:pt x="703" y="863"/>
                  </a:cubicBezTo>
                  <a:cubicBezTo>
                    <a:pt x="703" y="863"/>
                    <a:pt x="707" y="855"/>
                    <a:pt x="710" y="851"/>
                  </a:cubicBezTo>
                  <a:lnTo>
                    <a:pt x="703" y="851"/>
                  </a:lnTo>
                  <a:lnTo>
                    <a:pt x="703" y="827"/>
                  </a:lnTo>
                  <a:lnTo>
                    <a:pt x="691" y="827"/>
                  </a:lnTo>
                  <a:cubicBezTo>
                    <a:pt x="679" y="827"/>
                    <a:pt x="691" y="827"/>
                    <a:pt x="691" y="815"/>
                  </a:cubicBezTo>
                  <a:lnTo>
                    <a:pt x="691" y="815"/>
                  </a:lnTo>
                  <a:cubicBezTo>
                    <a:pt x="691" y="815"/>
                    <a:pt x="667" y="839"/>
                    <a:pt x="667" y="839"/>
                  </a:cubicBezTo>
                  <a:lnTo>
                    <a:pt x="655" y="839"/>
                  </a:lnTo>
                  <a:lnTo>
                    <a:pt x="655" y="827"/>
                  </a:lnTo>
                  <a:cubicBezTo>
                    <a:pt x="655" y="823"/>
                    <a:pt x="654" y="822"/>
                    <a:pt x="652" y="822"/>
                  </a:cubicBezTo>
                  <a:cubicBezTo>
                    <a:pt x="651" y="822"/>
                    <a:pt x="650" y="822"/>
                    <a:pt x="649" y="823"/>
                  </a:cubicBezTo>
                  <a:lnTo>
                    <a:pt x="649" y="823"/>
                  </a:lnTo>
                  <a:cubicBezTo>
                    <a:pt x="649" y="819"/>
                    <a:pt x="648" y="815"/>
                    <a:pt x="643" y="815"/>
                  </a:cubicBezTo>
                  <a:cubicBezTo>
                    <a:pt x="635" y="815"/>
                    <a:pt x="633" y="820"/>
                    <a:pt x="628" y="820"/>
                  </a:cubicBezTo>
                  <a:cubicBezTo>
                    <a:pt x="626" y="820"/>
                    <a:pt x="624" y="819"/>
                    <a:pt x="620" y="815"/>
                  </a:cubicBezTo>
                  <a:cubicBezTo>
                    <a:pt x="620" y="811"/>
                    <a:pt x="618" y="810"/>
                    <a:pt x="616" y="810"/>
                  </a:cubicBezTo>
                  <a:cubicBezTo>
                    <a:pt x="613" y="810"/>
                    <a:pt x="608" y="815"/>
                    <a:pt x="608" y="815"/>
                  </a:cubicBezTo>
                  <a:lnTo>
                    <a:pt x="596" y="815"/>
                  </a:lnTo>
                  <a:cubicBezTo>
                    <a:pt x="588" y="815"/>
                    <a:pt x="585" y="820"/>
                    <a:pt x="584" y="820"/>
                  </a:cubicBezTo>
                  <a:cubicBezTo>
                    <a:pt x="584" y="820"/>
                    <a:pt x="584" y="819"/>
                    <a:pt x="584" y="815"/>
                  </a:cubicBezTo>
                  <a:cubicBezTo>
                    <a:pt x="583" y="814"/>
                    <a:pt x="582" y="813"/>
                    <a:pt x="581" y="812"/>
                  </a:cubicBezTo>
                  <a:lnTo>
                    <a:pt x="581" y="812"/>
                  </a:lnTo>
                  <a:cubicBezTo>
                    <a:pt x="582" y="812"/>
                    <a:pt x="582" y="812"/>
                    <a:pt x="582" y="812"/>
                  </a:cubicBezTo>
                  <a:cubicBezTo>
                    <a:pt x="584" y="812"/>
                    <a:pt x="584" y="809"/>
                    <a:pt x="584" y="803"/>
                  </a:cubicBezTo>
                  <a:cubicBezTo>
                    <a:pt x="584" y="800"/>
                    <a:pt x="583" y="798"/>
                    <a:pt x="582" y="798"/>
                  </a:cubicBezTo>
                  <a:lnTo>
                    <a:pt x="582" y="798"/>
                  </a:lnTo>
                  <a:cubicBezTo>
                    <a:pt x="579" y="798"/>
                    <a:pt x="576" y="805"/>
                    <a:pt x="581" y="812"/>
                  </a:cubicBezTo>
                  <a:lnTo>
                    <a:pt x="581" y="812"/>
                  </a:lnTo>
                  <a:cubicBezTo>
                    <a:pt x="579" y="811"/>
                    <a:pt x="576" y="808"/>
                    <a:pt x="572" y="803"/>
                  </a:cubicBezTo>
                  <a:cubicBezTo>
                    <a:pt x="560" y="803"/>
                    <a:pt x="572" y="803"/>
                    <a:pt x="572" y="791"/>
                  </a:cubicBezTo>
                  <a:close/>
                  <a:moveTo>
                    <a:pt x="785" y="830"/>
                  </a:moveTo>
                  <a:cubicBezTo>
                    <a:pt x="783" y="830"/>
                    <a:pt x="780" y="833"/>
                    <a:pt x="774" y="839"/>
                  </a:cubicBezTo>
                  <a:lnTo>
                    <a:pt x="762" y="839"/>
                  </a:lnTo>
                  <a:cubicBezTo>
                    <a:pt x="762" y="837"/>
                    <a:pt x="762" y="837"/>
                    <a:pt x="761" y="837"/>
                  </a:cubicBezTo>
                  <a:cubicBezTo>
                    <a:pt x="757" y="837"/>
                    <a:pt x="744" y="853"/>
                    <a:pt x="740" y="853"/>
                  </a:cubicBezTo>
                  <a:cubicBezTo>
                    <a:pt x="739" y="853"/>
                    <a:pt x="739" y="853"/>
                    <a:pt x="739" y="851"/>
                  </a:cubicBezTo>
                  <a:lnTo>
                    <a:pt x="715" y="851"/>
                  </a:lnTo>
                  <a:cubicBezTo>
                    <a:pt x="715" y="851"/>
                    <a:pt x="715" y="863"/>
                    <a:pt x="727" y="863"/>
                  </a:cubicBezTo>
                  <a:lnTo>
                    <a:pt x="786" y="863"/>
                  </a:lnTo>
                  <a:cubicBezTo>
                    <a:pt x="786" y="863"/>
                    <a:pt x="786" y="875"/>
                    <a:pt x="786" y="875"/>
                  </a:cubicBezTo>
                  <a:cubicBezTo>
                    <a:pt x="798" y="875"/>
                    <a:pt x="798" y="887"/>
                    <a:pt x="798" y="887"/>
                  </a:cubicBezTo>
                  <a:cubicBezTo>
                    <a:pt x="798" y="887"/>
                    <a:pt x="810" y="887"/>
                    <a:pt x="810" y="875"/>
                  </a:cubicBezTo>
                  <a:cubicBezTo>
                    <a:pt x="814" y="871"/>
                    <a:pt x="817" y="870"/>
                    <a:pt x="820" y="869"/>
                  </a:cubicBezTo>
                  <a:lnTo>
                    <a:pt x="820" y="869"/>
                  </a:lnTo>
                  <a:cubicBezTo>
                    <a:pt x="817" y="859"/>
                    <a:pt x="810" y="837"/>
                    <a:pt x="802" y="837"/>
                  </a:cubicBezTo>
                  <a:cubicBezTo>
                    <a:pt x="801" y="837"/>
                    <a:pt x="799" y="838"/>
                    <a:pt x="798" y="839"/>
                  </a:cubicBezTo>
                  <a:cubicBezTo>
                    <a:pt x="798" y="839"/>
                    <a:pt x="798" y="844"/>
                    <a:pt x="798" y="851"/>
                  </a:cubicBezTo>
                  <a:cubicBezTo>
                    <a:pt x="798" y="857"/>
                    <a:pt x="798" y="860"/>
                    <a:pt x="797" y="860"/>
                  </a:cubicBezTo>
                  <a:cubicBezTo>
                    <a:pt x="795" y="860"/>
                    <a:pt x="792" y="857"/>
                    <a:pt x="786" y="851"/>
                  </a:cubicBezTo>
                  <a:cubicBezTo>
                    <a:pt x="786" y="851"/>
                    <a:pt x="786" y="839"/>
                    <a:pt x="786" y="839"/>
                  </a:cubicBezTo>
                  <a:cubicBezTo>
                    <a:pt x="786" y="833"/>
                    <a:pt x="786" y="830"/>
                    <a:pt x="785" y="830"/>
                  </a:cubicBezTo>
                  <a:close/>
                  <a:moveTo>
                    <a:pt x="846" y="851"/>
                  </a:moveTo>
                  <a:cubicBezTo>
                    <a:pt x="846" y="851"/>
                    <a:pt x="846" y="863"/>
                    <a:pt x="846" y="875"/>
                  </a:cubicBezTo>
                  <a:cubicBezTo>
                    <a:pt x="846" y="875"/>
                    <a:pt x="846" y="859"/>
                    <a:pt x="840" y="859"/>
                  </a:cubicBezTo>
                  <a:cubicBezTo>
                    <a:pt x="838" y="859"/>
                    <a:pt x="836" y="860"/>
                    <a:pt x="834" y="863"/>
                  </a:cubicBezTo>
                  <a:cubicBezTo>
                    <a:pt x="834" y="863"/>
                    <a:pt x="834" y="863"/>
                    <a:pt x="826" y="870"/>
                  </a:cubicBezTo>
                  <a:lnTo>
                    <a:pt x="826" y="870"/>
                  </a:lnTo>
                  <a:cubicBezTo>
                    <a:pt x="825" y="870"/>
                    <a:pt x="823" y="869"/>
                    <a:pt x="822" y="869"/>
                  </a:cubicBezTo>
                  <a:cubicBezTo>
                    <a:pt x="821" y="869"/>
                    <a:pt x="821" y="869"/>
                    <a:pt x="820" y="869"/>
                  </a:cubicBezTo>
                  <a:lnTo>
                    <a:pt x="820" y="869"/>
                  </a:lnTo>
                  <a:cubicBezTo>
                    <a:pt x="821" y="873"/>
                    <a:pt x="822" y="875"/>
                    <a:pt x="822" y="875"/>
                  </a:cubicBezTo>
                  <a:cubicBezTo>
                    <a:pt x="824" y="873"/>
                    <a:pt x="825" y="872"/>
                    <a:pt x="826" y="870"/>
                  </a:cubicBezTo>
                  <a:lnTo>
                    <a:pt x="826" y="870"/>
                  </a:lnTo>
                  <a:cubicBezTo>
                    <a:pt x="831" y="872"/>
                    <a:pt x="834" y="875"/>
                    <a:pt x="834" y="875"/>
                  </a:cubicBezTo>
                  <a:cubicBezTo>
                    <a:pt x="834" y="875"/>
                    <a:pt x="834" y="887"/>
                    <a:pt x="846" y="887"/>
                  </a:cubicBezTo>
                  <a:lnTo>
                    <a:pt x="858" y="887"/>
                  </a:lnTo>
                  <a:lnTo>
                    <a:pt x="858" y="875"/>
                  </a:lnTo>
                  <a:lnTo>
                    <a:pt x="881" y="875"/>
                  </a:lnTo>
                  <a:cubicBezTo>
                    <a:pt x="881" y="875"/>
                    <a:pt x="885" y="875"/>
                    <a:pt x="889" y="873"/>
                  </a:cubicBezTo>
                  <a:lnTo>
                    <a:pt x="889" y="873"/>
                  </a:lnTo>
                  <a:cubicBezTo>
                    <a:pt x="890" y="874"/>
                    <a:pt x="891" y="875"/>
                    <a:pt x="893" y="875"/>
                  </a:cubicBezTo>
                  <a:cubicBezTo>
                    <a:pt x="895" y="873"/>
                    <a:pt x="897" y="871"/>
                    <a:pt x="897" y="869"/>
                  </a:cubicBezTo>
                  <a:lnTo>
                    <a:pt x="897" y="869"/>
                  </a:lnTo>
                  <a:cubicBezTo>
                    <a:pt x="894" y="871"/>
                    <a:pt x="892" y="872"/>
                    <a:pt x="889" y="873"/>
                  </a:cubicBezTo>
                  <a:lnTo>
                    <a:pt x="889" y="873"/>
                  </a:lnTo>
                  <a:cubicBezTo>
                    <a:pt x="885" y="868"/>
                    <a:pt x="893" y="851"/>
                    <a:pt x="893" y="851"/>
                  </a:cubicBezTo>
                  <a:close/>
                  <a:moveTo>
                    <a:pt x="2179" y="887"/>
                  </a:moveTo>
                  <a:cubicBezTo>
                    <a:pt x="2171" y="895"/>
                    <a:pt x="2174" y="903"/>
                    <a:pt x="2177" y="903"/>
                  </a:cubicBezTo>
                  <a:cubicBezTo>
                    <a:pt x="2178" y="903"/>
                    <a:pt x="2179" y="902"/>
                    <a:pt x="2179" y="899"/>
                  </a:cubicBezTo>
                  <a:cubicBezTo>
                    <a:pt x="2179" y="887"/>
                    <a:pt x="2191" y="887"/>
                    <a:pt x="2179" y="887"/>
                  </a:cubicBezTo>
                  <a:close/>
                  <a:moveTo>
                    <a:pt x="947" y="842"/>
                  </a:moveTo>
                  <a:cubicBezTo>
                    <a:pt x="941" y="842"/>
                    <a:pt x="935" y="845"/>
                    <a:pt x="929" y="851"/>
                  </a:cubicBezTo>
                  <a:lnTo>
                    <a:pt x="917" y="863"/>
                  </a:lnTo>
                  <a:lnTo>
                    <a:pt x="917" y="851"/>
                  </a:lnTo>
                  <a:lnTo>
                    <a:pt x="905" y="851"/>
                  </a:lnTo>
                  <a:cubicBezTo>
                    <a:pt x="895" y="851"/>
                    <a:pt x="902" y="859"/>
                    <a:pt x="897" y="869"/>
                  </a:cubicBezTo>
                  <a:lnTo>
                    <a:pt x="897" y="869"/>
                  </a:lnTo>
                  <a:cubicBezTo>
                    <a:pt x="900" y="868"/>
                    <a:pt x="903" y="865"/>
                    <a:pt x="905" y="863"/>
                  </a:cubicBezTo>
                  <a:cubicBezTo>
                    <a:pt x="905" y="866"/>
                    <a:pt x="905" y="870"/>
                    <a:pt x="905" y="875"/>
                  </a:cubicBezTo>
                  <a:cubicBezTo>
                    <a:pt x="905" y="875"/>
                    <a:pt x="917" y="875"/>
                    <a:pt x="929" y="863"/>
                  </a:cubicBezTo>
                  <a:lnTo>
                    <a:pt x="929" y="887"/>
                  </a:lnTo>
                  <a:cubicBezTo>
                    <a:pt x="929" y="875"/>
                    <a:pt x="941" y="875"/>
                    <a:pt x="941" y="863"/>
                  </a:cubicBezTo>
                  <a:cubicBezTo>
                    <a:pt x="941" y="875"/>
                    <a:pt x="950" y="875"/>
                    <a:pt x="959" y="875"/>
                  </a:cubicBezTo>
                  <a:cubicBezTo>
                    <a:pt x="968" y="875"/>
                    <a:pt x="977" y="875"/>
                    <a:pt x="977" y="887"/>
                  </a:cubicBezTo>
                  <a:cubicBezTo>
                    <a:pt x="977" y="895"/>
                    <a:pt x="979" y="897"/>
                    <a:pt x="983" y="897"/>
                  </a:cubicBezTo>
                  <a:cubicBezTo>
                    <a:pt x="990" y="897"/>
                    <a:pt x="1001" y="887"/>
                    <a:pt x="1001" y="887"/>
                  </a:cubicBezTo>
                  <a:lnTo>
                    <a:pt x="1001" y="899"/>
                  </a:lnTo>
                  <a:lnTo>
                    <a:pt x="1001" y="910"/>
                  </a:lnTo>
                  <a:cubicBezTo>
                    <a:pt x="1012" y="910"/>
                    <a:pt x="1001" y="887"/>
                    <a:pt x="1001" y="887"/>
                  </a:cubicBezTo>
                  <a:lnTo>
                    <a:pt x="1048" y="887"/>
                  </a:lnTo>
                  <a:cubicBezTo>
                    <a:pt x="1036" y="887"/>
                    <a:pt x="1048" y="875"/>
                    <a:pt x="1048" y="863"/>
                  </a:cubicBezTo>
                  <a:lnTo>
                    <a:pt x="965" y="863"/>
                  </a:lnTo>
                  <a:cubicBezTo>
                    <a:pt x="965" y="863"/>
                    <a:pt x="965" y="851"/>
                    <a:pt x="965" y="851"/>
                  </a:cubicBezTo>
                  <a:cubicBezTo>
                    <a:pt x="959" y="845"/>
                    <a:pt x="953" y="842"/>
                    <a:pt x="947" y="842"/>
                  </a:cubicBezTo>
                  <a:close/>
                  <a:moveTo>
                    <a:pt x="1231" y="905"/>
                  </a:moveTo>
                  <a:cubicBezTo>
                    <a:pt x="1228" y="905"/>
                    <a:pt x="1231" y="910"/>
                    <a:pt x="1239" y="910"/>
                  </a:cubicBezTo>
                  <a:cubicBezTo>
                    <a:pt x="1235" y="906"/>
                    <a:pt x="1232" y="905"/>
                    <a:pt x="1231" y="905"/>
                  </a:cubicBezTo>
                  <a:close/>
                  <a:moveTo>
                    <a:pt x="1084" y="863"/>
                  </a:moveTo>
                  <a:cubicBezTo>
                    <a:pt x="1084" y="875"/>
                    <a:pt x="1072" y="887"/>
                    <a:pt x="1072" y="887"/>
                  </a:cubicBezTo>
                  <a:lnTo>
                    <a:pt x="1048" y="887"/>
                  </a:lnTo>
                  <a:cubicBezTo>
                    <a:pt x="1060" y="887"/>
                    <a:pt x="1048" y="899"/>
                    <a:pt x="1072" y="899"/>
                  </a:cubicBezTo>
                  <a:lnTo>
                    <a:pt x="1084" y="899"/>
                  </a:lnTo>
                  <a:lnTo>
                    <a:pt x="1084" y="922"/>
                  </a:lnTo>
                  <a:lnTo>
                    <a:pt x="1167" y="922"/>
                  </a:lnTo>
                  <a:cubicBezTo>
                    <a:pt x="1167" y="928"/>
                    <a:pt x="1170" y="931"/>
                    <a:pt x="1175" y="931"/>
                  </a:cubicBezTo>
                  <a:cubicBezTo>
                    <a:pt x="1179" y="931"/>
                    <a:pt x="1185" y="928"/>
                    <a:pt x="1191" y="922"/>
                  </a:cubicBezTo>
                  <a:cubicBezTo>
                    <a:pt x="1191" y="922"/>
                    <a:pt x="1192" y="922"/>
                    <a:pt x="1192" y="921"/>
                  </a:cubicBezTo>
                  <a:lnTo>
                    <a:pt x="1192" y="921"/>
                  </a:lnTo>
                  <a:cubicBezTo>
                    <a:pt x="1193" y="923"/>
                    <a:pt x="1195" y="926"/>
                    <a:pt x="1197" y="926"/>
                  </a:cubicBezTo>
                  <a:cubicBezTo>
                    <a:pt x="1199" y="926"/>
                    <a:pt x="1201" y="925"/>
                    <a:pt x="1203" y="922"/>
                  </a:cubicBezTo>
                  <a:lnTo>
                    <a:pt x="1215" y="922"/>
                  </a:lnTo>
                  <a:cubicBezTo>
                    <a:pt x="1215" y="934"/>
                    <a:pt x="1203" y="946"/>
                    <a:pt x="1215" y="946"/>
                  </a:cubicBezTo>
                  <a:cubicBezTo>
                    <a:pt x="1227" y="946"/>
                    <a:pt x="1227" y="946"/>
                    <a:pt x="1239" y="922"/>
                  </a:cubicBezTo>
                  <a:cubicBezTo>
                    <a:pt x="1227" y="922"/>
                    <a:pt x="1239" y="922"/>
                    <a:pt x="1227" y="910"/>
                  </a:cubicBezTo>
                  <a:lnTo>
                    <a:pt x="1191" y="910"/>
                  </a:lnTo>
                  <a:cubicBezTo>
                    <a:pt x="1191" y="910"/>
                    <a:pt x="1203" y="887"/>
                    <a:pt x="1191" y="887"/>
                  </a:cubicBezTo>
                  <a:lnTo>
                    <a:pt x="1143" y="887"/>
                  </a:lnTo>
                  <a:cubicBezTo>
                    <a:pt x="1143" y="887"/>
                    <a:pt x="1155" y="899"/>
                    <a:pt x="1155" y="899"/>
                  </a:cubicBezTo>
                  <a:cubicBezTo>
                    <a:pt x="1155" y="899"/>
                    <a:pt x="1145" y="904"/>
                    <a:pt x="1138" y="904"/>
                  </a:cubicBezTo>
                  <a:cubicBezTo>
                    <a:pt x="1134" y="904"/>
                    <a:pt x="1132" y="902"/>
                    <a:pt x="1132" y="899"/>
                  </a:cubicBezTo>
                  <a:cubicBezTo>
                    <a:pt x="1143" y="887"/>
                    <a:pt x="1132" y="887"/>
                    <a:pt x="1132" y="887"/>
                  </a:cubicBezTo>
                  <a:lnTo>
                    <a:pt x="1108" y="887"/>
                  </a:lnTo>
                  <a:lnTo>
                    <a:pt x="1108" y="899"/>
                  </a:lnTo>
                  <a:cubicBezTo>
                    <a:pt x="1108" y="902"/>
                    <a:pt x="1107" y="903"/>
                    <a:pt x="1105" y="903"/>
                  </a:cubicBezTo>
                  <a:cubicBezTo>
                    <a:pt x="1102" y="903"/>
                    <a:pt x="1096" y="895"/>
                    <a:pt x="1096" y="887"/>
                  </a:cubicBezTo>
                  <a:lnTo>
                    <a:pt x="1084" y="887"/>
                  </a:lnTo>
                  <a:cubicBezTo>
                    <a:pt x="1084" y="887"/>
                    <a:pt x="1084" y="875"/>
                    <a:pt x="1084" y="863"/>
                  </a:cubicBezTo>
                  <a:close/>
                  <a:moveTo>
                    <a:pt x="2160" y="950"/>
                  </a:moveTo>
                  <a:lnTo>
                    <a:pt x="2160" y="950"/>
                  </a:lnTo>
                  <a:cubicBezTo>
                    <a:pt x="2157" y="950"/>
                    <a:pt x="2158" y="961"/>
                    <a:pt x="2163" y="961"/>
                  </a:cubicBezTo>
                  <a:cubicBezTo>
                    <a:pt x="2164" y="961"/>
                    <a:pt x="2166" y="960"/>
                    <a:pt x="2167" y="958"/>
                  </a:cubicBezTo>
                  <a:cubicBezTo>
                    <a:pt x="2164" y="952"/>
                    <a:pt x="2162" y="950"/>
                    <a:pt x="2160" y="950"/>
                  </a:cubicBezTo>
                  <a:close/>
                  <a:moveTo>
                    <a:pt x="2060" y="970"/>
                  </a:moveTo>
                  <a:cubicBezTo>
                    <a:pt x="2060" y="970"/>
                    <a:pt x="2060" y="982"/>
                    <a:pt x="2060" y="982"/>
                  </a:cubicBezTo>
                  <a:lnTo>
                    <a:pt x="2072" y="982"/>
                  </a:lnTo>
                  <a:cubicBezTo>
                    <a:pt x="2072" y="982"/>
                    <a:pt x="2060" y="970"/>
                    <a:pt x="2060" y="970"/>
                  </a:cubicBezTo>
                  <a:close/>
                  <a:moveTo>
                    <a:pt x="1822" y="994"/>
                  </a:moveTo>
                  <a:lnTo>
                    <a:pt x="1822" y="994"/>
                  </a:lnTo>
                  <a:cubicBezTo>
                    <a:pt x="1822" y="994"/>
                    <a:pt x="1822" y="994"/>
                    <a:pt x="1822" y="994"/>
                  </a:cubicBezTo>
                  <a:lnTo>
                    <a:pt x="1822" y="994"/>
                  </a:lnTo>
                  <a:cubicBezTo>
                    <a:pt x="1822" y="994"/>
                    <a:pt x="1822" y="994"/>
                    <a:pt x="1822" y="994"/>
                  </a:cubicBezTo>
                  <a:close/>
                  <a:moveTo>
                    <a:pt x="1251" y="899"/>
                  </a:moveTo>
                  <a:lnTo>
                    <a:pt x="1251" y="922"/>
                  </a:lnTo>
                  <a:lnTo>
                    <a:pt x="1239" y="922"/>
                  </a:lnTo>
                  <a:cubicBezTo>
                    <a:pt x="1239" y="928"/>
                    <a:pt x="1239" y="939"/>
                    <a:pt x="1239" y="946"/>
                  </a:cubicBezTo>
                  <a:lnTo>
                    <a:pt x="1251" y="946"/>
                  </a:lnTo>
                  <a:cubicBezTo>
                    <a:pt x="1251" y="946"/>
                    <a:pt x="1251" y="934"/>
                    <a:pt x="1262" y="934"/>
                  </a:cubicBezTo>
                  <a:lnTo>
                    <a:pt x="1286" y="934"/>
                  </a:lnTo>
                  <a:cubicBezTo>
                    <a:pt x="1298" y="934"/>
                    <a:pt x="1286" y="946"/>
                    <a:pt x="1298" y="946"/>
                  </a:cubicBezTo>
                  <a:lnTo>
                    <a:pt x="1322" y="946"/>
                  </a:lnTo>
                  <a:cubicBezTo>
                    <a:pt x="1322" y="946"/>
                    <a:pt x="1322" y="946"/>
                    <a:pt x="1334" y="958"/>
                  </a:cubicBezTo>
                  <a:lnTo>
                    <a:pt x="1358" y="958"/>
                  </a:lnTo>
                  <a:cubicBezTo>
                    <a:pt x="1360" y="956"/>
                    <a:pt x="1362" y="955"/>
                    <a:pt x="1364" y="955"/>
                  </a:cubicBezTo>
                  <a:cubicBezTo>
                    <a:pt x="1370" y="955"/>
                    <a:pt x="1370" y="970"/>
                    <a:pt x="1370" y="970"/>
                  </a:cubicBezTo>
                  <a:lnTo>
                    <a:pt x="1382" y="970"/>
                  </a:lnTo>
                  <a:cubicBezTo>
                    <a:pt x="1382" y="970"/>
                    <a:pt x="1405" y="970"/>
                    <a:pt x="1405" y="982"/>
                  </a:cubicBezTo>
                  <a:lnTo>
                    <a:pt x="1429" y="982"/>
                  </a:lnTo>
                  <a:cubicBezTo>
                    <a:pt x="1441" y="982"/>
                    <a:pt x="1453" y="970"/>
                    <a:pt x="1453" y="970"/>
                  </a:cubicBezTo>
                  <a:lnTo>
                    <a:pt x="1453" y="982"/>
                  </a:lnTo>
                  <a:cubicBezTo>
                    <a:pt x="1453" y="986"/>
                    <a:pt x="1454" y="987"/>
                    <a:pt x="1456" y="987"/>
                  </a:cubicBezTo>
                  <a:cubicBezTo>
                    <a:pt x="1460" y="987"/>
                    <a:pt x="1465" y="982"/>
                    <a:pt x="1465" y="982"/>
                  </a:cubicBezTo>
                  <a:lnTo>
                    <a:pt x="1477" y="982"/>
                  </a:lnTo>
                  <a:cubicBezTo>
                    <a:pt x="1477" y="982"/>
                    <a:pt x="1487" y="971"/>
                    <a:pt x="1491" y="971"/>
                  </a:cubicBezTo>
                  <a:lnTo>
                    <a:pt x="1491" y="971"/>
                  </a:lnTo>
                  <a:cubicBezTo>
                    <a:pt x="1493" y="971"/>
                    <a:pt x="1493" y="974"/>
                    <a:pt x="1489" y="982"/>
                  </a:cubicBezTo>
                  <a:cubicBezTo>
                    <a:pt x="1489" y="992"/>
                    <a:pt x="1493" y="996"/>
                    <a:pt x="1498" y="996"/>
                  </a:cubicBezTo>
                  <a:cubicBezTo>
                    <a:pt x="1505" y="996"/>
                    <a:pt x="1513" y="989"/>
                    <a:pt x="1513" y="982"/>
                  </a:cubicBezTo>
                  <a:cubicBezTo>
                    <a:pt x="1513" y="982"/>
                    <a:pt x="1513" y="994"/>
                    <a:pt x="1513" y="994"/>
                  </a:cubicBezTo>
                  <a:lnTo>
                    <a:pt x="1560" y="994"/>
                  </a:lnTo>
                  <a:cubicBezTo>
                    <a:pt x="1560" y="994"/>
                    <a:pt x="1565" y="999"/>
                    <a:pt x="1572" y="999"/>
                  </a:cubicBezTo>
                  <a:cubicBezTo>
                    <a:pt x="1576" y="999"/>
                    <a:pt x="1580" y="998"/>
                    <a:pt x="1584" y="994"/>
                  </a:cubicBezTo>
                  <a:cubicBezTo>
                    <a:pt x="1596" y="994"/>
                    <a:pt x="1596" y="982"/>
                    <a:pt x="1596" y="982"/>
                  </a:cubicBezTo>
                  <a:lnTo>
                    <a:pt x="1596" y="1006"/>
                  </a:lnTo>
                  <a:cubicBezTo>
                    <a:pt x="1596" y="1006"/>
                    <a:pt x="1596" y="1006"/>
                    <a:pt x="1608" y="994"/>
                  </a:cubicBezTo>
                  <a:cubicBezTo>
                    <a:pt x="1608" y="989"/>
                    <a:pt x="1608" y="985"/>
                    <a:pt x="1608" y="982"/>
                  </a:cubicBezTo>
                  <a:cubicBezTo>
                    <a:pt x="1620" y="994"/>
                    <a:pt x="1608" y="994"/>
                    <a:pt x="1620" y="994"/>
                  </a:cubicBezTo>
                  <a:cubicBezTo>
                    <a:pt x="1622" y="996"/>
                    <a:pt x="1624" y="997"/>
                    <a:pt x="1626" y="997"/>
                  </a:cubicBezTo>
                  <a:cubicBezTo>
                    <a:pt x="1630" y="997"/>
                    <a:pt x="1633" y="990"/>
                    <a:pt x="1637" y="990"/>
                  </a:cubicBezTo>
                  <a:cubicBezTo>
                    <a:pt x="1639" y="990"/>
                    <a:pt x="1641" y="991"/>
                    <a:pt x="1643" y="994"/>
                  </a:cubicBezTo>
                  <a:cubicBezTo>
                    <a:pt x="1643" y="1002"/>
                    <a:pt x="1646" y="1004"/>
                    <a:pt x="1650" y="1004"/>
                  </a:cubicBezTo>
                  <a:cubicBezTo>
                    <a:pt x="1657" y="1004"/>
                    <a:pt x="1667" y="994"/>
                    <a:pt x="1667" y="994"/>
                  </a:cubicBezTo>
                  <a:cubicBezTo>
                    <a:pt x="1667" y="982"/>
                    <a:pt x="1667" y="982"/>
                    <a:pt x="1667" y="970"/>
                  </a:cubicBezTo>
                  <a:lnTo>
                    <a:pt x="1643" y="970"/>
                  </a:lnTo>
                  <a:cubicBezTo>
                    <a:pt x="1632" y="970"/>
                    <a:pt x="1620" y="958"/>
                    <a:pt x="1620" y="958"/>
                  </a:cubicBezTo>
                  <a:cubicBezTo>
                    <a:pt x="1620" y="958"/>
                    <a:pt x="1608" y="970"/>
                    <a:pt x="1608" y="970"/>
                  </a:cubicBezTo>
                  <a:lnTo>
                    <a:pt x="1608" y="958"/>
                  </a:lnTo>
                  <a:lnTo>
                    <a:pt x="1560" y="958"/>
                  </a:lnTo>
                  <a:cubicBezTo>
                    <a:pt x="1548" y="958"/>
                    <a:pt x="1548" y="946"/>
                    <a:pt x="1560" y="946"/>
                  </a:cubicBezTo>
                  <a:lnTo>
                    <a:pt x="1524" y="946"/>
                  </a:lnTo>
                  <a:cubicBezTo>
                    <a:pt x="1524" y="946"/>
                    <a:pt x="1513" y="946"/>
                    <a:pt x="1513" y="934"/>
                  </a:cubicBezTo>
                  <a:lnTo>
                    <a:pt x="1465" y="934"/>
                  </a:lnTo>
                  <a:cubicBezTo>
                    <a:pt x="1465" y="934"/>
                    <a:pt x="1441" y="922"/>
                    <a:pt x="1441" y="922"/>
                  </a:cubicBezTo>
                  <a:lnTo>
                    <a:pt x="1417" y="922"/>
                  </a:lnTo>
                  <a:cubicBezTo>
                    <a:pt x="1417" y="922"/>
                    <a:pt x="1417" y="910"/>
                    <a:pt x="1417" y="910"/>
                  </a:cubicBezTo>
                  <a:lnTo>
                    <a:pt x="1393" y="910"/>
                  </a:lnTo>
                  <a:lnTo>
                    <a:pt x="1393" y="922"/>
                  </a:lnTo>
                  <a:lnTo>
                    <a:pt x="1382" y="922"/>
                  </a:lnTo>
                  <a:cubicBezTo>
                    <a:pt x="1382" y="922"/>
                    <a:pt x="1382" y="899"/>
                    <a:pt x="1382" y="899"/>
                  </a:cubicBezTo>
                  <a:cubicBezTo>
                    <a:pt x="1382" y="910"/>
                    <a:pt x="1370" y="922"/>
                    <a:pt x="1370" y="934"/>
                  </a:cubicBezTo>
                  <a:cubicBezTo>
                    <a:pt x="1367" y="937"/>
                    <a:pt x="1365" y="938"/>
                    <a:pt x="1364" y="938"/>
                  </a:cubicBezTo>
                  <a:cubicBezTo>
                    <a:pt x="1358" y="938"/>
                    <a:pt x="1358" y="922"/>
                    <a:pt x="1358" y="922"/>
                  </a:cubicBezTo>
                  <a:lnTo>
                    <a:pt x="1346" y="922"/>
                  </a:lnTo>
                  <a:cubicBezTo>
                    <a:pt x="1346" y="922"/>
                    <a:pt x="1346" y="922"/>
                    <a:pt x="1346" y="934"/>
                  </a:cubicBezTo>
                  <a:cubicBezTo>
                    <a:pt x="1334" y="934"/>
                    <a:pt x="1346" y="922"/>
                    <a:pt x="1346" y="922"/>
                  </a:cubicBezTo>
                  <a:cubicBezTo>
                    <a:pt x="1346" y="922"/>
                    <a:pt x="1334" y="922"/>
                    <a:pt x="1334" y="910"/>
                  </a:cubicBezTo>
                  <a:lnTo>
                    <a:pt x="1322" y="910"/>
                  </a:lnTo>
                  <a:cubicBezTo>
                    <a:pt x="1310" y="910"/>
                    <a:pt x="1322" y="910"/>
                    <a:pt x="1322" y="922"/>
                  </a:cubicBezTo>
                  <a:lnTo>
                    <a:pt x="1298" y="922"/>
                  </a:lnTo>
                  <a:cubicBezTo>
                    <a:pt x="1298" y="922"/>
                    <a:pt x="1298" y="910"/>
                    <a:pt x="1286" y="910"/>
                  </a:cubicBezTo>
                  <a:cubicBezTo>
                    <a:pt x="1286" y="904"/>
                    <a:pt x="1283" y="901"/>
                    <a:pt x="1280" y="901"/>
                  </a:cubicBezTo>
                  <a:cubicBezTo>
                    <a:pt x="1277" y="901"/>
                    <a:pt x="1274" y="904"/>
                    <a:pt x="1274" y="910"/>
                  </a:cubicBezTo>
                  <a:lnTo>
                    <a:pt x="1251" y="899"/>
                  </a:lnTo>
                  <a:close/>
                  <a:moveTo>
                    <a:pt x="1698" y="1006"/>
                  </a:moveTo>
                  <a:cubicBezTo>
                    <a:pt x="1700" y="1008"/>
                    <a:pt x="1701" y="1009"/>
                    <a:pt x="1702" y="1009"/>
                  </a:cubicBezTo>
                  <a:cubicBezTo>
                    <a:pt x="1703" y="1009"/>
                    <a:pt x="1703" y="1008"/>
                    <a:pt x="1703" y="1006"/>
                  </a:cubicBezTo>
                  <a:close/>
                  <a:moveTo>
                    <a:pt x="1718" y="1002"/>
                  </a:moveTo>
                  <a:cubicBezTo>
                    <a:pt x="1716" y="1003"/>
                    <a:pt x="1715" y="1007"/>
                    <a:pt x="1715" y="1018"/>
                  </a:cubicBezTo>
                  <a:cubicBezTo>
                    <a:pt x="1718" y="1010"/>
                    <a:pt x="1719" y="1005"/>
                    <a:pt x="1718" y="1002"/>
                  </a:cubicBezTo>
                  <a:close/>
                  <a:moveTo>
                    <a:pt x="423" y="1"/>
                  </a:moveTo>
                  <a:cubicBezTo>
                    <a:pt x="422" y="1"/>
                    <a:pt x="421" y="2"/>
                    <a:pt x="417" y="6"/>
                  </a:cubicBezTo>
                  <a:cubicBezTo>
                    <a:pt x="405" y="6"/>
                    <a:pt x="417" y="29"/>
                    <a:pt x="405" y="29"/>
                  </a:cubicBezTo>
                  <a:lnTo>
                    <a:pt x="405" y="17"/>
                  </a:lnTo>
                  <a:cubicBezTo>
                    <a:pt x="405" y="17"/>
                    <a:pt x="393" y="17"/>
                    <a:pt x="393" y="29"/>
                  </a:cubicBezTo>
                  <a:lnTo>
                    <a:pt x="370" y="29"/>
                  </a:lnTo>
                  <a:cubicBezTo>
                    <a:pt x="364" y="35"/>
                    <a:pt x="361" y="38"/>
                    <a:pt x="358" y="38"/>
                  </a:cubicBezTo>
                  <a:cubicBezTo>
                    <a:pt x="355" y="38"/>
                    <a:pt x="352" y="35"/>
                    <a:pt x="346" y="29"/>
                  </a:cubicBezTo>
                  <a:cubicBezTo>
                    <a:pt x="346" y="29"/>
                    <a:pt x="346" y="41"/>
                    <a:pt x="334" y="53"/>
                  </a:cubicBezTo>
                  <a:cubicBezTo>
                    <a:pt x="322" y="53"/>
                    <a:pt x="322" y="41"/>
                    <a:pt x="310" y="41"/>
                  </a:cubicBezTo>
                  <a:cubicBezTo>
                    <a:pt x="298" y="41"/>
                    <a:pt x="310" y="53"/>
                    <a:pt x="298" y="53"/>
                  </a:cubicBezTo>
                  <a:cubicBezTo>
                    <a:pt x="298" y="56"/>
                    <a:pt x="298" y="57"/>
                    <a:pt x="297" y="57"/>
                  </a:cubicBezTo>
                  <a:cubicBezTo>
                    <a:pt x="294" y="57"/>
                    <a:pt x="286" y="41"/>
                    <a:pt x="286" y="41"/>
                  </a:cubicBezTo>
                  <a:cubicBezTo>
                    <a:pt x="286" y="41"/>
                    <a:pt x="286" y="53"/>
                    <a:pt x="286" y="53"/>
                  </a:cubicBezTo>
                  <a:cubicBezTo>
                    <a:pt x="286" y="61"/>
                    <a:pt x="286" y="64"/>
                    <a:pt x="286" y="64"/>
                  </a:cubicBezTo>
                  <a:cubicBezTo>
                    <a:pt x="285" y="64"/>
                    <a:pt x="282" y="53"/>
                    <a:pt x="274" y="53"/>
                  </a:cubicBezTo>
                  <a:cubicBezTo>
                    <a:pt x="274" y="77"/>
                    <a:pt x="262" y="77"/>
                    <a:pt x="262" y="77"/>
                  </a:cubicBezTo>
                  <a:lnTo>
                    <a:pt x="250" y="77"/>
                  </a:lnTo>
                  <a:lnTo>
                    <a:pt x="250" y="89"/>
                  </a:lnTo>
                  <a:cubicBezTo>
                    <a:pt x="250" y="93"/>
                    <a:pt x="250" y="97"/>
                    <a:pt x="250" y="101"/>
                  </a:cubicBezTo>
                  <a:lnTo>
                    <a:pt x="250" y="101"/>
                  </a:lnTo>
                  <a:cubicBezTo>
                    <a:pt x="250" y="101"/>
                    <a:pt x="250" y="101"/>
                    <a:pt x="250" y="101"/>
                  </a:cubicBezTo>
                  <a:cubicBezTo>
                    <a:pt x="254" y="97"/>
                    <a:pt x="257" y="96"/>
                    <a:pt x="259" y="96"/>
                  </a:cubicBezTo>
                  <a:cubicBezTo>
                    <a:pt x="262" y="96"/>
                    <a:pt x="262" y="101"/>
                    <a:pt x="262" y="101"/>
                  </a:cubicBezTo>
                  <a:cubicBezTo>
                    <a:pt x="262" y="101"/>
                    <a:pt x="262" y="101"/>
                    <a:pt x="262" y="89"/>
                  </a:cubicBezTo>
                  <a:cubicBezTo>
                    <a:pt x="262" y="83"/>
                    <a:pt x="265" y="83"/>
                    <a:pt x="268" y="83"/>
                  </a:cubicBezTo>
                  <a:cubicBezTo>
                    <a:pt x="271" y="83"/>
                    <a:pt x="274" y="83"/>
                    <a:pt x="274" y="77"/>
                  </a:cubicBezTo>
                  <a:cubicBezTo>
                    <a:pt x="274" y="65"/>
                    <a:pt x="274" y="65"/>
                    <a:pt x="274" y="65"/>
                  </a:cubicBezTo>
                  <a:lnTo>
                    <a:pt x="286" y="65"/>
                  </a:lnTo>
                  <a:cubicBezTo>
                    <a:pt x="286" y="65"/>
                    <a:pt x="286" y="77"/>
                    <a:pt x="286" y="77"/>
                  </a:cubicBezTo>
                  <a:lnTo>
                    <a:pt x="298" y="77"/>
                  </a:lnTo>
                  <a:lnTo>
                    <a:pt x="298" y="89"/>
                  </a:lnTo>
                  <a:cubicBezTo>
                    <a:pt x="298" y="89"/>
                    <a:pt x="310" y="65"/>
                    <a:pt x="322" y="65"/>
                  </a:cubicBezTo>
                  <a:cubicBezTo>
                    <a:pt x="322" y="70"/>
                    <a:pt x="322" y="77"/>
                    <a:pt x="322" y="77"/>
                  </a:cubicBezTo>
                  <a:lnTo>
                    <a:pt x="346" y="77"/>
                  </a:lnTo>
                  <a:lnTo>
                    <a:pt x="346" y="89"/>
                  </a:lnTo>
                  <a:cubicBezTo>
                    <a:pt x="346" y="89"/>
                    <a:pt x="346" y="65"/>
                    <a:pt x="358" y="65"/>
                  </a:cubicBezTo>
                  <a:cubicBezTo>
                    <a:pt x="358" y="65"/>
                    <a:pt x="358" y="77"/>
                    <a:pt x="358" y="89"/>
                  </a:cubicBezTo>
                  <a:lnTo>
                    <a:pt x="370" y="89"/>
                  </a:lnTo>
                  <a:cubicBezTo>
                    <a:pt x="370" y="89"/>
                    <a:pt x="370" y="101"/>
                    <a:pt x="381" y="101"/>
                  </a:cubicBezTo>
                  <a:cubicBezTo>
                    <a:pt x="383" y="101"/>
                    <a:pt x="384" y="101"/>
                    <a:pt x="384" y="100"/>
                  </a:cubicBezTo>
                  <a:lnTo>
                    <a:pt x="384" y="100"/>
                  </a:lnTo>
                  <a:cubicBezTo>
                    <a:pt x="386" y="101"/>
                    <a:pt x="389" y="101"/>
                    <a:pt x="393" y="101"/>
                  </a:cubicBezTo>
                  <a:lnTo>
                    <a:pt x="405" y="101"/>
                  </a:lnTo>
                  <a:cubicBezTo>
                    <a:pt x="417" y="101"/>
                    <a:pt x="429" y="113"/>
                    <a:pt x="429" y="113"/>
                  </a:cubicBezTo>
                  <a:cubicBezTo>
                    <a:pt x="429" y="113"/>
                    <a:pt x="429" y="101"/>
                    <a:pt x="429" y="89"/>
                  </a:cubicBezTo>
                  <a:cubicBezTo>
                    <a:pt x="429" y="89"/>
                    <a:pt x="441" y="113"/>
                    <a:pt x="441" y="113"/>
                  </a:cubicBezTo>
                  <a:lnTo>
                    <a:pt x="477" y="113"/>
                  </a:lnTo>
                  <a:cubicBezTo>
                    <a:pt x="477" y="113"/>
                    <a:pt x="487" y="107"/>
                    <a:pt x="494" y="107"/>
                  </a:cubicBezTo>
                  <a:cubicBezTo>
                    <a:pt x="498" y="107"/>
                    <a:pt x="500" y="109"/>
                    <a:pt x="500" y="113"/>
                  </a:cubicBezTo>
                  <a:cubicBezTo>
                    <a:pt x="500" y="113"/>
                    <a:pt x="497" y="120"/>
                    <a:pt x="494" y="125"/>
                  </a:cubicBezTo>
                  <a:lnTo>
                    <a:pt x="494" y="125"/>
                  </a:lnTo>
                  <a:cubicBezTo>
                    <a:pt x="506" y="124"/>
                    <a:pt x="524" y="123"/>
                    <a:pt x="524" y="113"/>
                  </a:cubicBezTo>
                  <a:cubicBezTo>
                    <a:pt x="524" y="113"/>
                    <a:pt x="524" y="125"/>
                    <a:pt x="536" y="125"/>
                  </a:cubicBezTo>
                  <a:lnTo>
                    <a:pt x="548" y="125"/>
                  </a:lnTo>
                  <a:lnTo>
                    <a:pt x="560" y="113"/>
                  </a:lnTo>
                  <a:cubicBezTo>
                    <a:pt x="572" y="113"/>
                    <a:pt x="572" y="125"/>
                    <a:pt x="584" y="137"/>
                  </a:cubicBezTo>
                  <a:lnTo>
                    <a:pt x="691" y="137"/>
                  </a:lnTo>
                  <a:lnTo>
                    <a:pt x="691" y="148"/>
                  </a:lnTo>
                  <a:lnTo>
                    <a:pt x="703" y="148"/>
                  </a:lnTo>
                  <a:lnTo>
                    <a:pt x="715" y="137"/>
                  </a:lnTo>
                  <a:lnTo>
                    <a:pt x="715" y="148"/>
                  </a:lnTo>
                  <a:lnTo>
                    <a:pt x="739" y="148"/>
                  </a:lnTo>
                  <a:cubicBezTo>
                    <a:pt x="739" y="148"/>
                    <a:pt x="739" y="137"/>
                    <a:pt x="739" y="137"/>
                  </a:cubicBezTo>
                  <a:cubicBezTo>
                    <a:pt x="739" y="137"/>
                    <a:pt x="739" y="148"/>
                    <a:pt x="751" y="148"/>
                  </a:cubicBezTo>
                  <a:lnTo>
                    <a:pt x="762" y="148"/>
                  </a:lnTo>
                  <a:cubicBezTo>
                    <a:pt x="762" y="148"/>
                    <a:pt x="774" y="148"/>
                    <a:pt x="786" y="160"/>
                  </a:cubicBezTo>
                  <a:lnTo>
                    <a:pt x="798" y="160"/>
                  </a:lnTo>
                  <a:cubicBezTo>
                    <a:pt x="798" y="163"/>
                    <a:pt x="798" y="164"/>
                    <a:pt x="798" y="164"/>
                  </a:cubicBezTo>
                  <a:cubicBezTo>
                    <a:pt x="799" y="164"/>
                    <a:pt x="801" y="148"/>
                    <a:pt x="810" y="148"/>
                  </a:cubicBezTo>
                  <a:cubicBezTo>
                    <a:pt x="822" y="148"/>
                    <a:pt x="810" y="160"/>
                    <a:pt x="810" y="160"/>
                  </a:cubicBezTo>
                  <a:cubicBezTo>
                    <a:pt x="810" y="160"/>
                    <a:pt x="826" y="155"/>
                    <a:pt x="836" y="155"/>
                  </a:cubicBezTo>
                  <a:cubicBezTo>
                    <a:pt x="842" y="155"/>
                    <a:pt x="846" y="156"/>
                    <a:pt x="846" y="160"/>
                  </a:cubicBezTo>
                  <a:cubicBezTo>
                    <a:pt x="846" y="158"/>
                    <a:pt x="846" y="153"/>
                    <a:pt x="846" y="148"/>
                  </a:cubicBezTo>
                  <a:lnTo>
                    <a:pt x="858" y="148"/>
                  </a:lnTo>
                  <a:lnTo>
                    <a:pt x="858" y="160"/>
                  </a:lnTo>
                  <a:lnTo>
                    <a:pt x="881" y="160"/>
                  </a:lnTo>
                  <a:cubicBezTo>
                    <a:pt x="881" y="160"/>
                    <a:pt x="893" y="172"/>
                    <a:pt x="905" y="172"/>
                  </a:cubicBezTo>
                  <a:cubicBezTo>
                    <a:pt x="905" y="174"/>
                    <a:pt x="905" y="175"/>
                    <a:pt x="905" y="175"/>
                  </a:cubicBezTo>
                  <a:cubicBezTo>
                    <a:pt x="906" y="175"/>
                    <a:pt x="907" y="158"/>
                    <a:pt x="913" y="158"/>
                  </a:cubicBezTo>
                  <a:cubicBezTo>
                    <a:pt x="914" y="158"/>
                    <a:pt x="915" y="159"/>
                    <a:pt x="917" y="160"/>
                  </a:cubicBezTo>
                  <a:cubicBezTo>
                    <a:pt x="941" y="172"/>
                    <a:pt x="917" y="172"/>
                    <a:pt x="941" y="172"/>
                  </a:cubicBezTo>
                  <a:cubicBezTo>
                    <a:pt x="949" y="172"/>
                    <a:pt x="952" y="167"/>
                    <a:pt x="952" y="167"/>
                  </a:cubicBezTo>
                  <a:cubicBezTo>
                    <a:pt x="953" y="167"/>
                    <a:pt x="953" y="168"/>
                    <a:pt x="953" y="172"/>
                  </a:cubicBezTo>
                  <a:cubicBezTo>
                    <a:pt x="953" y="180"/>
                    <a:pt x="954" y="183"/>
                    <a:pt x="956" y="183"/>
                  </a:cubicBezTo>
                  <a:cubicBezTo>
                    <a:pt x="960" y="183"/>
                    <a:pt x="965" y="172"/>
                    <a:pt x="965" y="172"/>
                  </a:cubicBezTo>
                  <a:cubicBezTo>
                    <a:pt x="977" y="172"/>
                    <a:pt x="977" y="172"/>
                    <a:pt x="989" y="184"/>
                  </a:cubicBezTo>
                  <a:cubicBezTo>
                    <a:pt x="991" y="186"/>
                    <a:pt x="992" y="187"/>
                    <a:pt x="993" y="187"/>
                  </a:cubicBezTo>
                  <a:cubicBezTo>
                    <a:pt x="997" y="187"/>
                    <a:pt x="991" y="170"/>
                    <a:pt x="1001" y="160"/>
                  </a:cubicBezTo>
                  <a:cubicBezTo>
                    <a:pt x="1001" y="160"/>
                    <a:pt x="1001" y="176"/>
                    <a:pt x="1007" y="176"/>
                  </a:cubicBezTo>
                  <a:cubicBezTo>
                    <a:pt x="1008" y="176"/>
                    <a:pt x="1010" y="175"/>
                    <a:pt x="1012" y="172"/>
                  </a:cubicBezTo>
                  <a:lnTo>
                    <a:pt x="1012" y="184"/>
                  </a:lnTo>
                  <a:cubicBezTo>
                    <a:pt x="1024" y="190"/>
                    <a:pt x="1033" y="193"/>
                    <a:pt x="1041" y="193"/>
                  </a:cubicBezTo>
                  <a:cubicBezTo>
                    <a:pt x="1048" y="193"/>
                    <a:pt x="1054" y="190"/>
                    <a:pt x="1060" y="184"/>
                  </a:cubicBezTo>
                  <a:lnTo>
                    <a:pt x="1072" y="184"/>
                  </a:lnTo>
                  <a:cubicBezTo>
                    <a:pt x="1084" y="184"/>
                    <a:pt x="1072" y="208"/>
                    <a:pt x="1072" y="208"/>
                  </a:cubicBezTo>
                  <a:cubicBezTo>
                    <a:pt x="1072" y="208"/>
                    <a:pt x="1077" y="197"/>
                    <a:pt x="1081" y="197"/>
                  </a:cubicBezTo>
                  <a:cubicBezTo>
                    <a:pt x="1083" y="197"/>
                    <a:pt x="1084" y="200"/>
                    <a:pt x="1084" y="208"/>
                  </a:cubicBezTo>
                  <a:cubicBezTo>
                    <a:pt x="1084" y="208"/>
                    <a:pt x="1105" y="203"/>
                    <a:pt x="1119" y="203"/>
                  </a:cubicBezTo>
                  <a:cubicBezTo>
                    <a:pt x="1126" y="203"/>
                    <a:pt x="1132" y="204"/>
                    <a:pt x="1132" y="208"/>
                  </a:cubicBezTo>
                  <a:lnTo>
                    <a:pt x="1143" y="184"/>
                  </a:lnTo>
                  <a:cubicBezTo>
                    <a:pt x="1143" y="196"/>
                    <a:pt x="1155" y="196"/>
                    <a:pt x="1155" y="208"/>
                  </a:cubicBezTo>
                  <a:lnTo>
                    <a:pt x="1155" y="220"/>
                  </a:lnTo>
                  <a:cubicBezTo>
                    <a:pt x="1155" y="220"/>
                    <a:pt x="1167" y="196"/>
                    <a:pt x="1179" y="196"/>
                  </a:cubicBezTo>
                  <a:cubicBezTo>
                    <a:pt x="1179" y="196"/>
                    <a:pt x="1179" y="220"/>
                    <a:pt x="1179" y="220"/>
                  </a:cubicBezTo>
                  <a:cubicBezTo>
                    <a:pt x="1179" y="220"/>
                    <a:pt x="1191" y="220"/>
                    <a:pt x="1191" y="208"/>
                  </a:cubicBezTo>
                  <a:lnTo>
                    <a:pt x="1191" y="220"/>
                  </a:lnTo>
                  <a:lnTo>
                    <a:pt x="1203" y="220"/>
                  </a:lnTo>
                  <a:cubicBezTo>
                    <a:pt x="1203" y="220"/>
                    <a:pt x="1215" y="208"/>
                    <a:pt x="1215" y="208"/>
                  </a:cubicBezTo>
                  <a:cubicBezTo>
                    <a:pt x="1215" y="208"/>
                    <a:pt x="1215" y="220"/>
                    <a:pt x="1215" y="220"/>
                  </a:cubicBezTo>
                  <a:cubicBezTo>
                    <a:pt x="1216" y="219"/>
                    <a:pt x="1216" y="219"/>
                    <a:pt x="1217" y="218"/>
                  </a:cubicBezTo>
                  <a:lnTo>
                    <a:pt x="1217" y="218"/>
                  </a:lnTo>
                  <a:cubicBezTo>
                    <a:pt x="1218" y="219"/>
                    <a:pt x="1221" y="220"/>
                    <a:pt x="1227" y="220"/>
                  </a:cubicBezTo>
                  <a:cubicBezTo>
                    <a:pt x="1239" y="220"/>
                    <a:pt x="1239" y="220"/>
                    <a:pt x="1239" y="208"/>
                  </a:cubicBezTo>
                  <a:cubicBezTo>
                    <a:pt x="1239" y="232"/>
                    <a:pt x="1274" y="232"/>
                    <a:pt x="1286" y="232"/>
                  </a:cubicBezTo>
                  <a:cubicBezTo>
                    <a:pt x="1298" y="232"/>
                    <a:pt x="1286" y="220"/>
                    <a:pt x="1286" y="208"/>
                  </a:cubicBezTo>
                  <a:cubicBezTo>
                    <a:pt x="1292" y="202"/>
                    <a:pt x="1292" y="199"/>
                    <a:pt x="1292" y="199"/>
                  </a:cubicBezTo>
                  <a:cubicBezTo>
                    <a:pt x="1292" y="199"/>
                    <a:pt x="1292" y="202"/>
                    <a:pt x="1298" y="208"/>
                  </a:cubicBezTo>
                  <a:cubicBezTo>
                    <a:pt x="1310" y="220"/>
                    <a:pt x="1322" y="244"/>
                    <a:pt x="1334" y="244"/>
                  </a:cubicBezTo>
                  <a:lnTo>
                    <a:pt x="1346" y="244"/>
                  </a:lnTo>
                  <a:cubicBezTo>
                    <a:pt x="1346" y="232"/>
                    <a:pt x="1358" y="232"/>
                    <a:pt x="1370" y="232"/>
                  </a:cubicBezTo>
                  <a:cubicBezTo>
                    <a:pt x="1382" y="232"/>
                    <a:pt x="1346" y="244"/>
                    <a:pt x="1370" y="244"/>
                  </a:cubicBezTo>
                  <a:lnTo>
                    <a:pt x="1393" y="244"/>
                  </a:lnTo>
                  <a:cubicBezTo>
                    <a:pt x="1405" y="244"/>
                    <a:pt x="1417" y="244"/>
                    <a:pt x="1417" y="232"/>
                  </a:cubicBezTo>
                  <a:cubicBezTo>
                    <a:pt x="1417" y="232"/>
                    <a:pt x="1417" y="244"/>
                    <a:pt x="1417" y="256"/>
                  </a:cubicBezTo>
                  <a:lnTo>
                    <a:pt x="1429" y="256"/>
                  </a:lnTo>
                  <a:cubicBezTo>
                    <a:pt x="1433" y="252"/>
                    <a:pt x="1436" y="250"/>
                    <a:pt x="1438" y="250"/>
                  </a:cubicBezTo>
                  <a:cubicBezTo>
                    <a:pt x="1441" y="250"/>
                    <a:pt x="1441" y="256"/>
                    <a:pt x="1441" y="256"/>
                  </a:cubicBezTo>
                  <a:cubicBezTo>
                    <a:pt x="1441" y="256"/>
                    <a:pt x="1441" y="256"/>
                    <a:pt x="1441" y="244"/>
                  </a:cubicBezTo>
                  <a:cubicBezTo>
                    <a:pt x="1441" y="240"/>
                    <a:pt x="1441" y="238"/>
                    <a:pt x="1442" y="238"/>
                  </a:cubicBezTo>
                  <a:cubicBezTo>
                    <a:pt x="1442" y="238"/>
                    <a:pt x="1445" y="244"/>
                    <a:pt x="1453" y="244"/>
                  </a:cubicBezTo>
                  <a:lnTo>
                    <a:pt x="1477" y="244"/>
                  </a:lnTo>
                  <a:cubicBezTo>
                    <a:pt x="1489" y="244"/>
                    <a:pt x="1477" y="256"/>
                    <a:pt x="1477" y="256"/>
                  </a:cubicBezTo>
                  <a:lnTo>
                    <a:pt x="1501" y="256"/>
                  </a:lnTo>
                  <a:cubicBezTo>
                    <a:pt x="1509" y="256"/>
                    <a:pt x="1511" y="250"/>
                    <a:pt x="1516" y="250"/>
                  </a:cubicBezTo>
                  <a:cubicBezTo>
                    <a:pt x="1518" y="250"/>
                    <a:pt x="1520" y="252"/>
                    <a:pt x="1524" y="256"/>
                  </a:cubicBezTo>
                  <a:cubicBezTo>
                    <a:pt x="1524" y="267"/>
                    <a:pt x="1524" y="267"/>
                    <a:pt x="1524" y="267"/>
                  </a:cubicBezTo>
                  <a:cubicBezTo>
                    <a:pt x="1524" y="279"/>
                    <a:pt x="1536" y="279"/>
                    <a:pt x="1536" y="279"/>
                  </a:cubicBezTo>
                  <a:lnTo>
                    <a:pt x="1536" y="267"/>
                  </a:lnTo>
                  <a:cubicBezTo>
                    <a:pt x="1536" y="264"/>
                    <a:pt x="1536" y="262"/>
                    <a:pt x="1537" y="262"/>
                  </a:cubicBezTo>
                  <a:cubicBezTo>
                    <a:pt x="1538" y="262"/>
                    <a:pt x="1540" y="267"/>
                    <a:pt x="1548" y="267"/>
                  </a:cubicBezTo>
                  <a:cubicBezTo>
                    <a:pt x="1548" y="273"/>
                    <a:pt x="1551" y="276"/>
                    <a:pt x="1554" y="276"/>
                  </a:cubicBezTo>
                  <a:cubicBezTo>
                    <a:pt x="1557" y="276"/>
                    <a:pt x="1560" y="273"/>
                    <a:pt x="1560" y="267"/>
                  </a:cubicBezTo>
                  <a:cubicBezTo>
                    <a:pt x="1560" y="275"/>
                    <a:pt x="1561" y="278"/>
                    <a:pt x="1564" y="278"/>
                  </a:cubicBezTo>
                  <a:cubicBezTo>
                    <a:pt x="1568" y="278"/>
                    <a:pt x="1576" y="267"/>
                    <a:pt x="1584" y="267"/>
                  </a:cubicBezTo>
                  <a:lnTo>
                    <a:pt x="1608" y="267"/>
                  </a:lnTo>
                  <a:cubicBezTo>
                    <a:pt x="1608" y="267"/>
                    <a:pt x="1632" y="267"/>
                    <a:pt x="1632" y="279"/>
                  </a:cubicBezTo>
                  <a:cubicBezTo>
                    <a:pt x="1632" y="283"/>
                    <a:pt x="1633" y="284"/>
                    <a:pt x="1634" y="284"/>
                  </a:cubicBezTo>
                  <a:cubicBezTo>
                    <a:pt x="1638" y="284"/>
                    <a:pt x="1643" y="276"/>
                    <a:pt x="1643" y="267"/>
                  </a:cubicBezTo>
                  <a:cubicBezTo>
                    <a:pt x="1643" y="267"/>
                    <a:pt x="1643" y="256"/>
                    <a:pt x="1655" y="256"/>
                  </a:cubicBezTo>
                  <a:cubicBezTo>
                    <a:pt x="1655" y="267"/>
                    <a:pt x="1655" y="267"/>
                    <a:pt x="1655" y="279"/>
                  </a:cubicBezTo>
                  <a:lnTo>
                    <a:pt x="1691" y="279"/>
                  </a:lnTo>
                  <a:cubicBezTo>
                    <a:pt x="1691" y="279"/>
                    <a:pt x="1691" y="267"/>
                    <a:pt x="1703" y="267"/>
                  </a:cubicBezTo>
                  <a:cubicBezTo>
                    <a:pt x="1703" y="267"/>
                    <a:pt x="1703" y="279"/>
                    <a:pt x="1703" y="291"/>
                  </a:cubicBezTo>
                  <a:cubicBezTo>
                    <a:pt x="1703" y="291"/>
                    <a:pt x="1727" y="279"/>
                    <a:pt x="1739" y="279"/>
                  </a:cubicBezTo>
                  <a:lnTo>
                    <a:pt x="1751" y="279"/>
                  </a:lnTo>
                  <a:cubicBezTo>
                    <a:pt x="1739" y="279"/>
                    <a:pt x="1739" y="279"/>
                    <a:pt x="1751" y="291"/>
                  </a:cubicBezTo>
                  <a:cubicBezTo>
                    <a:pt x="1755" y="295"/>
                    <a:pt x="1757" y="297"/>
                    <a:pt x="1759" y="297"/>
                  </a:cubicBezTo>
                  <a:cubicBezTo>
                    <a:pt x="1763" y="297"/>
                    <a:pt x="1763" y="291"/>
                    <a:pt x="1763" y="291"/>
                  </a:cubicBezTo>
                  <a:lnTo>
                    <a:pt x="1763" y="279"/>
                  </a:lnTo>
                  <a:cubicBezTo>
                    <a:pt x="1763" y="278"/>
                    <a:pt x="1763" y="277"/>
                    <a:pt x="1763" y="277"/>
                  </a:cubicBezTo>
                  <a:cubicBezTo>
                    <a:pt x="1766" y="277"/>
                    <a:pt x="1773" y="294"/>
                    <a:pt x="1781" y="294"/>
                  </a:cubicBezTo>
                  <a:cubicBezTo>
                    <a:pt x="1783" y="294"/>
                    <a:pt x="1785" y="293"/>
                    <a:pt x="1786" y="291"/>
                  </a:cubicBezTo>
                  <a:cubicBezTo>
                    <a:pt x="1786" y="291"/>
                    <a:pt x="1786" y="279"/>
                    <a:pt x="1786" y="279"/>
                  </a:cubicBezTo>
                  <a:cubicBezTo>
                    <a:pt x="1786" y="273"/>
                    <a:pt x="1786" y="273"/>
                    <a:pt x="1788" y="273"/>
                  </a:cubicBezTo>
                  <a:cubicBezTo>
                    <a:pt x="1789" y="273"/>
                    <a:pt x="1792" y="273"/>
                    <a:pt x="1798" y="267"/>
                  </a:cubicBezTo>
                  <a:cubicBezTo>
                    <a:pt x="1798" y="274"/>
                    <a:pt x="1798" y="291"/>
                    <a:pt x="1798" y="291"/>
                  </a:cubicBezTo>
                  <a:cubicBezTo>
                    <a:pt x="1798" y="291"/>
                    <a:pt x="1810" y="291"/>
                    <a:pt x="1810" y="279"/>
                  </a:cubicBezTo>
                  <a:lnTo>
                    <a:pt x="1822" y="279"/>
                  </a:lnTo>
                  <a:lnTo>
                    <a:pt x="1822" y="291"/>
                  </a:lnTo>
                  <a:cubicBezTo>
                    <a:pt x="1822" y="297"/>
                    <a:pt x="1822" y="300"/>
                    <a:pt x="1824" y="300"/>
                  </a:cubicBezTo>
                  <a:cubicBezTo>
                    <a:pt x="1825" y="300"/>
                    <a:pt x="1828" y="297"/>
                    <a:pt x="1834" y="291"/>
                  </a:cubicBezTo>
                  <a:cubicBezTo>
                    <a:pt x="1834" y="291"/>
                    <a:pt x="1839" y="286"/>
                    <a:pt x="1843" y="286"/>
                  </a:cubicBezTo>
                  <a:cubicBezTo>
                    <a:pt x="1845" y="286"/>
                    <a:pt x="1846" y="287"/>
                    <a:pt x="1846" y="291"/>
                  </a:cubicBezTo>
                  <a:cubicBezTo>
                    <a:pt x="1846" y="299"/>
                    <a:pt x="1847" y="302"/>
                    <a:pt x="1849" y="302"/>
                  </a:cubicBezTo>
                  <a:cubicBezTo>
                    <a:pt x="1852" y="302"/>
                    <a:pt x="1858" y="291"/>
                    <a:pt x="1858" y="291"/>
                  </a:cubicBezTo>
                  <a:cubicBezTo>
                    <a:pt x="1867" y="291"/>
                    <a:pt x="1862" y="307"/>
                    <a:pt x="1865" y="307"/>
                  </a:cubicBezTo>
                  <a:cubicBezTo>
                    <a:pt x="1866" y="307"/>
                    <a:pt x="1867" y="306"/>
                    <a:pt x="1870" y="303"/>
                  </a:cubicBezTo>
                  <a:lnTo>
                    <a:pt x="1882" y="303"/>
                  </a:lnTo>
                  <a:lnTo>
                    <a:pt x="1882" y="315"/>
                  </a:lnTo>
                  <a:cubicBezTo>
                    <a:pt x="1882" y="321"/>
                    <a:pt x="1882" y="324"/>
                    <a:pt x="1883" y="324"/>
                  </a:cubicBezTo>
                  <a:cubicBezTo>
                    <a:pt x="1885" y="324"/>
                    <a:pt x="1888" y="321"/>
                    <a:pt x="1894" y="315"/>
                  </a:cubicBezTo>
                  <a:cubicBezTo>
                    <a:pt x="1897" y="311"/>
                    <a:pt x="1900" y="310"/>
                    <a:pt x="1902" y="310"/>
                  </a:cubicBezTo>
                  <a:cubicBezTo>
                    <a:pt x="1905" y="310"/>
                    <a:pt x="1905" y="315"/>
                    <a:pt x="1905" y="315"/>
                  </a:cubicBezTo>
                  <a:cubicBezTo>
                    <a:pt x="1913" y="315"/>
                    <a:pt x="1916" y="310"/>
                    <a:pt x="1920" y="310"/>
                  </a:cubicBezTo>
                  <a:cubicBezTo>
                    <a:pt x="1923" y="310"/>
                    <a:pt x="1925" y="311"/>
                    <a:pt x="1929" y="315"/>
                  </a:cubicBezTo>
                  <a:lnTo>
                    <a:pt x="1929" y="327"/>
                  </a:lnTo>
                  <a:lnTo>
                    <a:pt x="1953" y="327"/>
                  </a:lnTo>
                  <a:lnTo>
                    <a:pt x="1941" y="339"/>
                  </a:lnTo>
                  <a:lnTo>
                    <a:pt x="1965" y="339"/>
                  </a:lnTo>
                  <a:cubicBezTo>
                    <a:pt x="1965" y="339"/>
                    <a:pt x="1965" y="351"/>
                    <a:pt x="1965" y="363"/>
                  </a:cubicBezTo>
                  <a:cubicBezTo>
                    <a:pt x="1977" y="375"/>
                    <a:pt x="1989" y="387"/>
                    <a:pt x="2001" y="398"/>
                  </a:cubicBezTo>
                  <a:lnTo>
                    <a:pt x="2001" y="410"/>
                  </a:lnTo>
                  <a:lnTo>
                    <a:pt x="2024" y="434"/>
                  </a:lnTo>
                  <a:lnTo>
                    <a:pt x="2048" y="470"/>
                  </a:lnTo>
                  <a:cubicBezTo>
                    <a:pt x="2048" y="470"/>
                    <a:pt x="2060" y="482"/>
                    <a:pt x="2072" y="482"/>
                  </a:cubicBezTo>
                  <a:cubicBezTo>
                    <a:pt x="2072" y="494"/>
                    <a:pt x="2072" y="506"/>
                    <a:pt x="2072" y="506"/>
                  </a:cubicBezTo>
                  <a:cubicBezTo>
                    <a:pt x="2072" y="506"/>
                    <a:pt x="2072" y="518"/>
                    <a:pt x="2084" y="518"/>
                  </a:cubicBezTo>
                  <a:lnTo>
                    <a:pt x="2108" y="518"/>
                  </a:lnTo>
                  <a:cubicBezTo>
                    <a:pt x="2108" y="518"/>
                    <a:pt x="2096" y="529"/>
                    <a:pt x="2084" y="529"/>
                  </a:cubicBezTo>
                  <a:cubicBezTo>
                    <a:pt x="2084" y="529"/>
                    <a:pt x="2084" y="541"/>
                    <a:pt x="2084" y="541"/>
                  </a:cubicBezTo>
                  <a:cubicBezTo>
                    <a:pt x="2096" y="553"/>
                    <a:pt x="2096" y="565"/>
                    <a:pt x="2084" y="577"/>
                  </a:cubicBezTo>
                  <a:lnTo>
                    <a:pt x="2096" y="577"/>
                  </a:lnTo>
                  <a:cubicBezTo>
                    <a:pt x="2108" y="589"/>
                    <a:pt x="2096" y="601"/>
                    <a:pt x="2096" y="613"/>
                  </a:cubicBezTo>
                  <a:cubicBezTo>
                    <a:pt x="2096" y="613"/>
                    <a:pt x="2096" y="625"/>
                    <a:pt x="2108" y="625"/>
                  </a:cubicBezTo>
                  <a:lnTo>
                    <a:pt x="2096" y="625"/>
                  </a:lnTo>
                  <a:cubicBezTo>
                    <a:pt x="2096" y="625"/>
                    <a:pt x="2108" y="637"/>
                    <a:pt x="2108" y="637"/>
                  </a:cubicBezTo>
                  <a:cubicBezTo>
                    <a:pt x="2108" y="637"/>
                    <a:pt x="2096" y="648"/>
                    <a:pt x="2096" y="648"/>
                  </a:cubicBezTo>
                  <a:cubicBezTo>
                    <a:pt x="2096" y="660"/>
                    <a:pt x="2096" y="660"/>
                    <a:pt x="2096" y="672"/>
                  </a:cubicBezTo>
                  <a:cubicBezTo>
                    <a:pt x="2096" y="672"/>
                    <a:pt x="2096" y="696"/>
                    <a:pt x="2084" y="696"/>
                  </a:cubicBezTo>
                  <a:cubicBezTo>
                    <a:pt x="2084" y="696"/>
                    <a:pt x="2084" y="708"/>
                    <a:pt x="2084" y="708"/>
                  </a:cubicBezTo>
                  <a:cubicBezTo>
                    <a:pt x="2084" y="732"/>
                    <a:pt x="2084" y="744"/>
                    <a:pt x="2084" y="768"/>
                  </a:cubicBezTo>
                  <a:cubicBezTo>
                    <a:pt x="2084" y="768"/>
                    <a:pt x="2084" y="779"/>
                    <a:pt x="2084" y="791"/>
                  </a:cubicBezTo>
                  <a:lnTo>
                    <a:pt x="2072" y="791"/>
                  </a:lnTo>
                  <a:cubicBezTo>
                    <a:pt x="2060" y="803"/>
                    <a:pt x="2060" y="815"/>
                    <a:pt x="2060" y="815"/>
                  </a:cubicBezTo>
                  <a:lnTo>
                    <a:pt x="2048" y="839"/>
                  </a:lnTo>
                  <a:cubicBezTo>
                    <a:pt x="2048" y="839"/>
                    <a:pt x="2072" y="851"/>
                    <a:pt x="2072" y="863"/>
                  </a:cubicBezTo>
                  <a:cubicBezTo>
                    <a:pt x="2076" y="867"/>
                    <a:pt x="2076" y="868"/>
                    <a:pt x="2074" y="868"/>
                  </a:cubicBezTo>
                  <a:cubicBezTo>
                    <a:pt x="2069" y="868"/>
                    <a:pt x="2056" y="863"/>
                    <a:pt x="2048" y="863"/>
                  </a:cubicBezTo>
                  <a:cubicBezTo>
                    <a:pt x="2048" y="863"/>
                    <a:pt x="2048" y="858"/>
                    <a:pt x="2045" y="858"/>
                  </a:cubicBezTo>
                  <a:cubicBezTo>
                    <a:pt x="2043" y="858"/>
                    <a:pt x="2040" y="859"/>
                    <a:pt x="2036" y="863"/>
                  </a:cubicBezTo>
                  <a:cubicBezTo>
                    <a:pt x="2036" y="869"/>
                    <a:pt x="2036" y="869"/>
                    <a:pt x="2036" y="869"/>
                  </a:cubicBezTo>
                  <a:cubicBezTo>
                    <a:pt x="2036" y="869"/>
                    <a:pt x="2036" y="869"/>
                    <a:pt x="2036" y="875"/>
                  </a:cubicBezTo>
                  <a:lnTo>
                    <a:pt x="2013" y="875"/>
                  </a:lnTo>
                  <a:cubicBezTo>
                    <a:pt x="2001" y="875"/>
                    <a:pt x="2013" y="887"/>
                    <a:pt x="2013" y="887"/>
                  </a:cubicBezTo>
                  <a:cubicBezTo>
                    <a:pt x="2001" y="899"/>
                    <a:pt x="2001" y="899"/>
                    <a:pt x="2001" y="910"/>
                  </a:cubicBezTo>
                  <a:lnTo>
                    <a:pt x="2001" y="922"/>
                  </a:lnTo>
                  <a:lnTo>
                    <a:pt x="1989" y="922"/>
                  </a:lnTo>
                  <a:cubicBezTo>
                    <a:pt x="1977" y="922"/>
                    <a:pt x="1989" y="922"/>
                    <a:pt x="1977" y="934"/>
                  </a:cubicBezTo>
                  <a:lnTo>
                    <a:pt x="1965" y="934"/>
                  </a:lnTo>
                  <a:cubicBezTo>
                    <a:pt x="1953" y="934"/>
                    <a:pt x="1965" y="946"/>
                    <a:pt x="1965" y="958"/>
                  </a:cubicBezTo>
                  <a:cubicBezTo>
                    <a:pt x="1965" y="958"/>
                    <a:pt x="1965" y="958"/>
                    <a:pt x="1965" y="970"/>
                  </a:cubicBezTo>
                  <a:cubicBezTo>
                    <a:pt x="1965" y="962"/>
                    <a:pt x="1959" y="953"/>
                    <a:pt x="1956" y="953"/>
                  </a:cubicBezTo>
                  <a:cubicBezTo>
                    <a:pt x="1954" y="953"/>
                    <a:pt x="1953" y="955"/>
                    <a:pt x="1953" y="958"/>
                  </a:cubicBezTo>
                  <a:lnTo>
                    <a:pt x="1905" y="970"/>
                  </a:lnTo>
                  <a:cubicBezTo>
                    <a:pt x="1905" y="970"/>
                    <a:pt x="1882" y="970"/>
                    <a:pt x="1882" y="982"/>
                  </a:cubicBezTo>
                  <a:cubicBezTo>
                    <a:pt x="1894" y="994"/>
                    <a:pt x="1882" y="994"/>
                    <a:pt x="1882" y="994"/>
                  </a:cubicBezTo>
                  <a:lnTo>
                    <a:pt x="1882" y="982"/>
                  </a:lnTo>
                  <a:cubicBezTo>
                    <a:pt x="1882" y="982"/>
                    <a:pt x="1858" y="982"/>
                    <a:pt x="1858" y="994"/>
                  </a:cubicBezTo>
                  <a:lnTo>
                    <a:pt x="1846" y="994"/>
                  </a:lnTo>
                  <a:cubicBezTo>
                    <a:pt x="1846" y="994"/>
                    <a:pt x="1834" y="1006"/>
                    <a:pt x="1834" y="1006"/>
                  </a:cubicBezTo>
                  <a:cubicBezTo>
                    <a:pt x="1822" y="994"/>
                    <a:pt x="1834" y="982"/>
                    <a:pt x="1822" y="970"/>
                  </a:cubicBezTo>
                  <a:cubicBezTo>
                    <a:pt x="1818" y="970"/>
                    <a:pt x="1816" y="970"/>
                    <a:pt x="1814" y="971"/>
                  </a:cubicBezTo>
                  <a:lnTo>
                    <a:pt x="1814" y="971"/>
                  </a:lnTo>
                  <a:cubicBezTo>
                    <a:pt x="1813" y="970"/>
                    <a:pt x="1812" y="970"/>
                    <a:pt x="1810" y="970"/>
                  </a:cubicBezTo>
                  <a:cubicBezTo>
                    <a:pt x="1801" y="980"/>
                    <a:pt x="1799" y="997"/>
                    <a:pt x="1798" y="997"/>
                  </a:cubicBezTo>
                  <a:cubicBezTo>
                    <a:pt x="1798" y="997"/>
                    <a:pt x="1798" y="996"/>
                    <a:pt x="1798" y="994"/>
                  </a:cubicBezTo>
                  <a:cubicBezTo>
                    <a:pt x="1786" y="982"/>
                    <a:pt x="1798" y="982"/>
                    <a:pt x="1798" y="982"/>
                  </a:cubicBezTo>
                  <a:cubicBezTo>
                    <a:pt x="1792" y="976"/>
                    <a:pt x="1789" y="973"/>
                    <a:pt x="1788" y="973"/>
                  </a:cubicBezTo>
                  <a:cubicBezTo>
                    <a:pt x="1786" y="973"/>
                    <a:pt x="1786" y="976"/>
                    <a:pt x="1786" y="982"/>
                  </a:cubicBezTo>
                  <a:cubicBezTo>
                    <a:pt x="1774" y="982"/>
                    <a:pt x="1786" y="994"/>
                    <a:pt x="1763" y="994"/>
                  </a:cubicBezTo>
                  <a:cubicBezTo>
                    <a:pt x="1774" y="982"/>
                    <a:pt x="1774" y="982"/>
                    <a:pt x="1763" y="970"/>
                  </a:cubicBezTo>
                  <a:lnTo>
                    <a:pt x="1751" y="970"/>
                  </a:lnTo>
                  <a:cubicBezTo>
                    <a:pt x="1751" y="964"/>
                    <a:pt x="1751" y="961"/>
                    <a:pt x="1749" y="961"/>
                  </a:cubicBezTo>
                  <a:cubicBezTo>
                    <a:pt x="1748" y="961"/>
                    <a:pt x="1745" y="964"/>
                    <a:pt x="1739" y="970"/>
                  </a:cubicBezTo>
                  <a:cubicBezTo>
                    <a:pt x="1735" y="978"/>
                    <a:pt x="1729" y="981"/>
                    <a:pt x="1724" y="981"/>
                  </a:cubicBezTo>
                  <a:cubicBezTo>
                    <a:pt x="1714" y="981"/>
                    <a:pt x="1703" y="970"/>
                    <a:pt x="1703" y="970"/>
                  </a:cubicBezTo>
                  <a:lnTo>
                    <a:pt x="1703" y="970"/>
                  </a:lnTo>
                  <a:cubicBezTo>
                    <a:pt x="1703" y="970"/>
                    <a:pt x="1711" y="985"/>
                    <a:pt x="1708" y="985"/>
                  </a:cubicBezTo>
                  <a:cubicBezTo>
                    <a:pt x="1707" y="985"/>
                    <a:pt x="1705" y="984"/>
                    <a:pt x="1703" y="982"/>
                  </a:cubicBezTo>
                  <a:lnTo>
                    <a:pt x="1679" y="982"/>
                  </a:lnTo>
                  <a:cubicBezTo>
                    <a:pt x="1679" y="988"/>
                    <a:pt x="1685" y="991"/>
                    <a:pt x="1691" y="994"/>
                  </a:cubicBezTo>
                  <a:lnTo>
                    <a:pt x="1667" y="994"/>
                  </a:lnTo>
                  <a:cubicBezTo>
                    <a:pt x="1667" y="1006"/>
                    <a:pt x="1679" y="1006"/>
                    <a:pt x="1679" y="1006"/>
                  </a:cubicBezTo>
                  <a:lnTo>
                    <a:pt x="1698" y="1006"/>
                  </a:lnTo>
                  <a:cubicBezTo>
                    <a:pt x="1695" y="1001"/>
                    <a:pt x="1691" y="994"/>
                    <a:pt x="1691" y="994"/>
                  </a:cubicBezTo>
                  <a:lnTo>
                    <a:pt x="1691" y="994"/>
                  </a:lnTo>
                  <a:cubicBezTo>
                    <a:pt x="1697" y="997"/>
                    <a:pt x="1703" y="1000"/>
                    <a:pt x="1703" y="1006"/>
                  </a:cubicBezTo>
                  <a:lnTo>
                    <a:pt x="1703" y="994"/>
                  </a:lnTo>
                  <a:cubicBezTo>
                    <a:pt x="1703" y="994"/>
                    <a:pt x="1715" y="994"/>
                    <a:pt x="1718" y="1002"/>
                  </a:cubicBezTo>
                  <a:lnTo>
                    <a:pt x="1718" y="1002"/>
                  </a:lnTo>
                  <a:cubicBezTo>
                    <a:pt x="1718" y="1002"/>
                    <a:pt x="1718" y="1002"/>
                    <a:pt x="1718" y="1002"/>
                  </a:cubicBezTo>
                  <a:cubicBezTo>
                    <a:pt x="1723" y="1002"/>
                    <a:pt x="1731" y="1018"/>
                    <a:pt x="1739" y="1018"/>
                  </a:cubicBezTo>
                  <a:cubicBezTo>
                    <a:pt x="1751" y="1018"/>
                    <a:pt x="1751" y="1006"/>
                    <a:pt x="1751" y="1006"/>
                  </a:cubicBezTo>
                  <a:lnTo>
                    <a:pt x="1763" y="1006"/>
                  </a:lnTo>
                  <a:cubicBezTo>
                    <a:pt x="1763" y="1010"/>
                    <a:pt x="1764" y="1011"/>
                    <a:pt x="1766" y="1011"/>
                  </a:cubicBezTo>
                  <a:cubicBezTo>
                    <a:pt x="1770" y="1011"/>
                    <a:pt x="1778" y="1006"/>
                    <a:pt x="1786" y="1006"/>
                  </a:cubicBezTo>
                  <a:lnTo>
                    <a:pt x="1798" y="1006"/>
                  </a:lnTo>
                  <a:lnTo>
                    <a:pt x="1798" y="1018"/>
                  </a:lnTo>
                  <a:cubicBezTo>
                    <a:pt x="1798" y="1025"/>
                    <a:pt x="1807" y="1036"/>
                    <a:pt x="1814" y="1036"/>
                  </a:cubicBezTo>
                  <a:cubicBezTo>
                    <a:pt x="1818" y="1036"/>
                    <a:pt x="1822" y="1032"/>
                    <a:pt x="1822" y="1018"/>
                  </a:cubicBezTo>
                  <a:cubicBezTo>
                    <a:pt x="1822" y="1022"/>
                    <a:pt x="1825" y="1023"/>
                    <a:pt x="1829" y="1023"/>
                  </a:cubicBezTo>
                  <a:lnTo>
                    <a:pt x="1829" y="1023"/>
                  </a:lnTo>
                  <a:cubicBezTo>
                    <a:pt x="1833" y="1028"/>
                    <a:pt x="1837" y="1032"/>
                    <a:pt x="1841" y="1032"/>
                  </a:cubicBezTo>
                  <a:cubicBezTo>
                    <a:pt x="1842" y="1032"/>
                    <a:pt x="1844" y="1031"/>
                    <a:pt x="1846" y="1029"/>
                  </a:cubicBezTo>
                  <a:cubicBezTo>
                    <a:pt x="1850" y="1033"/>
                    <a:pt x="1851" y="1035"/>
                    <a:pt x="1852" y="1035"/>
                  </a:cubicBezTo>
                  <a:cubicBezTo>
                    <a:pt x="1852" y="1035"/>
                    <a:pt x="1850" y="1029"/>
                    <a:pt x="1858" y="1029"/>
                  </a:cubicBezTo>
                  <a:cubicBezTo>
                    <a:pt x="1858" y="1029"/>
                    <a:pt x="1858" y="1029"/>
                    <a:pt x="1870" y="1041"/>
                  </a:cubicBezTo>
                  <a:cubicBezTo>
                    <a:pt x="1870" y="1041"/>
                    <a:pt x="1891" y="1047"/>
                    <a:pt x="1909" y="1047"/>
                  </a:cubicBezTo>
                  <a:cubicBezTo>
                    <a:pt x="1917" y="1047"/>
                    <a:pt x="1925" y="1045"/>
                    <a:pt x="1929" y="1041"/>
                  </a:cubicBezTo>
                  <a:cubicBezTo>
                    <a:pt x="1932" y="1035"/>
                    <a:pt x="1931" y="1033"/>
                    <a:pt x="1928" y="1033"/>
                  </a:cubicBezTo>
                  <a:cubicBezTo>
                    <a:pt x="1922" y="1033"/>
                    <a:pt x="1906" y="1044"/>
                    <a:pt x="1904" y="1044"/>
                  </a:cubicBezTo>
                  <a:cubicBezTo>
                    <a:pt x="1903" y="1044"/>
                    <a:pt x="1904" y="1043"/>
                    <a:pt x="1905" y="1041"/>
                  </a:cubicBezTo>
                  <a:cubicBezTo>
                    <a:pt x="1905" y="1041"/>
                    <a:pt x="1909" y="1029"/>
                    <a:pt x="1910" y="1016"/>
                  </a:cubicBezTo>
                  <a:lnTo>
                    <a:pt x="1910" y="1016"/>
                  </a:lnTo>
                  <a:cubicBezTo>
                    <a:pt x="1920" y="1014"/>
                    <a:pt x="1931" y="1011"/>
                    <a:pt x="1941" y="1006"/>
                  </a:cubicBezTo>
                  <a:cubicBezTo>
                    <a:pt x="1953" y="1006"/>
                    <a:pt x="1989" y="1006"/>
                    <a:pt x="1977" y="982"/>
                  </a:cubicBezTo>
                  <a:lnTo>
                    <a:pt x="1977" y="970"/>
                  </a:lnTo>
                  <a:cubicBezTo>
                    <a:pt x="1977" y="970"/>
                    <a:pt x="1989" y="970"/>
                    <a:pt x="1989" y="982"/>
                  </a:cubicBezTo>
                  <a:lnTo>
                    <a:pt x="2013" y="1006"/>
                  </a:lnTo>
                  <a:cubicBezTo>
                    <a:pt x="2013" y="1006"/>
                    <a:pt x="2018" y="1000"/>
                    <a:pt x="2025" y="1000"/>
                  </a:cubicBezTo>
                  <a:cubicBezTo>
                    <a:pt x="2028" y="1000"/>
                    <a:pt x="2032" y="1002"/>
                    <a:pt x="2036" y="1006"/>
                  </a:cubicBezTo>
                  <a:cubicBezTo>
                    <a:pt x="2036" y="1006"/>
                    <a:pt x="2048" y="994"/>
                    <a:pt x="2036" y="982"/>
                  </a:cubicBezTo>
                  <a:cubicBezTo>
                    <a:pt x="2024" y="970"/>
                    <a:pt x="2024" y="958"/>
                    <a:pt x="2036" y="958"/>
                  </a:cubicBezTo>
                  <a:cubicBezTo>
                    <a:pt x="2048" y="970"/>
                    <a:pt x="2048" y="970"/>
                    <a:pt x="2048" y="970"/>
                  </a:cubicBezTo>
                  <a:cubicBezTo>
                    <a:pt x="2060" y="970"/>
                    <a:pt x="2060" y="970"/>
                    <a:pt x="2048" y="958"/>
                  </a:cubicBezTo>
                  <a:cubicBezTo>
                    <a:pt x="2048" y="958"/>
                    <a:pt x="2060" y="934"/>
                    <a:pt x="2072" y="934"/>
                  </a:cubicBezTo>
                  <a:cubicBezTo>
                    <a:pt x="2084" y="934"/>
                    <a:pt x="2072" y="910"/>
                    <a:pt x="2072" y="910"/>
                  </a:cubicBezTo>
                  <a:lnTo>
                    <a:pt x="2084" y="910"/>
                  </a:lnTo>
                  <a:lnTo>
                    <a:pt x="2084" y="899"/>
                  </a:lnTo>
                  <a:lnTo>
                    <a:pt x="2108" y="910"/>
                  </a:lnTo>
                  <a:lnTo>
                    <a:pt x="2108" y="887"/>
                  </a:lnTo>
                  <a:cubicBezTo>
                    <a:pt x="2108" y="887"/>
                    <a:pt x="2120" y="875"/>
                    <a:pt x="2120" y="875"/>
                  </a:cubicBezTo>
                  <a:lnTo>
                    <a:pt x="2120" y="863"/>
                  </a:lnTo>
                  <a:lnTo>
                    <a:pt x="2120" y="851"/>
                  </a:lnTo>
                  <a:cubicBezTo>
                    <a:pt x="2120" y="851"/>
                    <a:pt x="2132" y="839"/>
                    <a:pt x="2132" y="839"/>
                  </a:cubicBezTo>
                  <a:cubicBezTo>
                    <a:pt x="2132" y="839"/>
                    <a:pt x="2144" y="827"/>
                    <a:pt x="2144" y="827"/>
                  </a:cubicBezTo>
                  <a:cubicBezTo>
                    <a:pt x="2144" y="815"/>
                    <a:pt x="2132" y="815"/>
                    <a:pt x="2144" y="815"/>
                  </a:cubicBezTo>
                  <a:cubicBezTo>
                    <a:pt x="2155" y="803"/>
                    <a:pt x="2155" y="803"/>
                    <a:pt x="2144" y="803"/>
                  </a:cubicBezTo>
                  <a:cubicBezTo>
                    <a:pt x="2120" y="803"/>
                    <a:pt x="2132" y="791"/>
                    <a:pt x="2144" y="791"/>
                  </a:cubicBezTo>
                  <a:cubicBezTo>
                    <a:pt x="2149" y="785"/>
                    <a:pt x="2152" y="785"/>
                    <a:pt x="2154" y="785"/>
                  </a:cubicBezTo>
                  <a:cubicBezTo>
                    <a:pt x="2155" y="785"/>
                    <a:pt x="2155" y="785"/>
                    <a:pt x="2155" y="779"/>
                  </a:cubicBezTo>
                  <a:cubicBezTo>
                    <a:pt x="2155" y="768"/>
                    <a:pt x="2144" y="756"/>
                    <a:pt x="2155" y="756"/>
                  </a:cubicBezTo>
                  <a:cubicBezTo>
                    <a:pt x="2167" y="756"/>
                    <a:pt x="2155" y="768"/>
                    <a:pt x="2167" y="768"/>
                  </a:cubicBezTo>
                  <a:cubicBezTo>
                    <a:pt x="2179" y="768"/>
                    <a:pt x="2167" y="756"/>
                    <a:pt x="2167" y="744"/>
                  </a:cubicBezTo>
                  <a:cubicBezTo>
                    <a:pt x="2167" y="744"/>
                    <a:pt x="2167" y="732"/>
                    <a:pt x="2179" y="732"/>
                  </a:cubicBezTo>
                  <a:cubicBezTo>
                    <a:pt x="2179" y="732"/>
                    <a:pt x="2191" y="720"/>
                    <a:pt x="2191" y="720"/>
                  </a:cubicBezTo>
                  <a:cubicBezTo>
                    <a:pt x="2191" y="708"/>
                    <a:pt x="2191" y="708"/>
                    <a:pt x="2191" y="696"/>
                  </a:cubicBezTo>
                  <a:cubicBezTo>
                    <a:pt x="2191" y="696"/>
                    <a:pt x="2179" y="684"/>
                    <a:pt x="2191" y="684"/>
                  </a:cubicBezTo>
                  <a:cubicBezTo>
                    <a:pt x="2191" y="684"/>
                    <a:pt x="2203" y="672"/>
                    <a:pt x="2191" y="660"/>
                  </a:cubicBezTo>
                  <a:lnTo>
                    <a:pt x="2179" y="660"/>
                  </a:lnTo>
                  <a:cubicBezTo>
                    <a:pt x="2203" y="660"/>
                    <a:pt x="2203" y="648"/>
                    <a:pt x="2179" y="637"/>
                  </a:cubicBezTo>
                  <a:lnTo>
                    <a:pt x="2179" y="625"/>
                  </a:lnTo>
                  <a:lnTo>
                    <a:pt x="2191" y="625"/>
                  </a:lnTo>
                  <a:cubicBezTo>
                    <a:pt x="2203" y="625"/>
                    <a:pt x="2191" y="625"/>
                    <a:pt x="2191" y="613"/>
                  </a:cubicBezTo>
                  <a:cubicBezTo>
                    <a:pt x="2191" y="613"/>
                    <a:pt x="2191" y="601"/>
                    <a:pt x="2191" y="601"/>
                  </a:cubicBezTo>
                  <a:cubicBezTo>
                    <a:pt x="2203" y="601"/>
                    <a:pt x="2191" y="589"/>
                    <a:pt x="2191" y="589"/>
                  </a:cubicBezTo>
                  <a:cubicBezTo>
                    <a:pt x="2191" y="577"/>
                    <a:pt x="2191" y="565"/>
                    <a:pt x="2191" y="565"/>
                  </a:cubicBezTo>
                  <a:cubicBezTo>
                    <a:pt x="2179" y="553"/>
                    <a:pt x="2179" y="541"/>
                    <a:pt x="2191" y="541"/>
                  </a:cubicBezTo>
                  <a:cubicBezTo>
                    <a:pt x="2191" y="529"/>
                    <a:pt x="2191" y="518"/>
                    <a:pt x="2179" y="506"/>
                  </a:cubicBezTo>
                  <a:cubicBezTo>
                    <a:pt x="2167" y="506"/>
                    <a:pt x="2179" y="506"/>
                    <a:pt x="2179" y="494"/>
                  </a:cubicBezTo>
                  <a:cubicBezTo>
                    <a:pt x="2179" y="494"/>
                    <a:pt x="2179" y="494"/>
                    <a:pt x="2167" y="482"/>
                  </a:cubicBezTo>
                  <a:cubicBezTo>
                    <a:pt x="2167" y="482"/>
                    <a:pt x="2167" y="470"/>
                    <a:pt x="2167" y="470"/>
                  </a:cubicBezTo>
                  <a:cubicBezTo>
                    <a:pt x="2167" y="470"/>
                    <a:pt x="2155" y="470"/>
                    <a:pt x="2167" y="458"/>
                  </a:cubicBezTo>
                  <a:cubicBezTo>
                    <a:pt x="2167" y="446"/>
                    <a:pt x="2167" y="434"/>
                    <a:pt x="2144" y="434"/>
                  </a:cubicBezTo>
                  <a:cubicBezTo>
                    <a:pt x="2167" y="434"/>
                    <a:pt x="2132" y="398"/>
                    <a:pt x="2120" y="398"/>
                  </a:cubicBezTo>
                  <a:cubicBezTo>
                    <a:pt x="2120" y="398"/>
                    <a:pt x="2128" y="372"/>
                    <a:pt x="2123" y="372"/>
                  </a:cubicBezTo>
                  <a:lnTo>
                    <a:pt x="2123" y="372"/>
                  </a:lnTo>
                  <a:cubicBezTo>
                    <a:pt x="2123" y="372"/>
                    <a:pt x="2121" y="373"/>
                    <a:pt x="2120" y="375"/>
                  </a:cubicBezTo>
                  <a:lnTo>
                    <a:pt x="2096" y="375"/>
                  </a:lnTo>
                  <a:lnTo>
                    <a:pt x="2084" y="363"/>
                  </a:lnTo>
                  <a:lnTo>
                    <a:pt x="2084" y="351"/>
                  </a:lnTo>
                  <a:cubicBezTo>
                    <a:pt x="2072" y="339"/>
                    <a:pt x="2072" y="327"/>
                    <a:pt x="2060" y="327"/>
                  </a:cubicBezTo>
                  <a:cubicBezTo>
                    <a:pt x="2060" y="339"/>
                    <a:pt x="2060" y="351"/>
                    <a:pt x="2048" y="351"/>
                  </a:cubicBezTo>
                  <a:cubicBezTo>
                    <a:pt x="2048" y="351"/>
                    <a:pt x="2048" y="339"/>
                    <a:pt x="2048" y="339"/>
                  </a:cubicBezTo>
                  <a:cubicBezTo>
                    <a:pt x="2060" y="339"/>
                    <a:pt x="2048" y="327"/>
                    <a:pt x="2048" y="327"/>
                  </a:cubicBezTo>
                  <a:cubicBezTo>
                    <a:pt x="2036" y="327"/>
                    <a:pt x="2048" y="315"/>
                    <a:pt x="2048" y="315"/>
                  </a:cubicBezTo>
                  <a:lnTo>
                    <a:pt x="2036" y="315"/>
                  </a:lnTo>
                  <a:cubicBezTo>
                    <a:pt x="2024" y="315"/>
                    <a:pt x="2036" y="291"/>
                    <a:pt x="2013" y="291"/>
                  </a:cubicBezTo>
                  <a:cubicBezTo>
                    <a:pt x="2001" y="279"/>
                    <a:pt x="1989" y="279"/>
                    <a:pt x="1977" y="279"/>
                  </a:cubicBezTo>
                  <a:cubicBezTo>
                    <a:pt x="1977" y="279"/>
                    <a:pt x="1977" y="291"/>
                    <a:pt x="1977" y="291"/>
                  </a:cubicBezTo>
                  <a:cubicBezTo>
                    <a:pt x="1965" y="291"/>
                    <a:pt x="1977" y="279"/>
                    <a:pt x="1977" y="279"/>
                  </a:cubicBezTo>
                  <a:cubicBezTo>
                    <a:pt x="1977" y="275"/>
                    <a:pt x="1976" y="274"/>
                    <a:pt x="1974" y="274"/>
                  </a:cubicBezTo>
                  <a:cubicBezTo>
                    <a:pt x="1970" y="274"/>
                    <a:pt x="1965" y="279"/>
                    <a:pt x="1965" y="279"/>
                  </a:cubicBezTo>
                  <a:cubicBezTo>
                    <a:pt x="1965" y="267"/>
                    <a:pt x="1965" y="267"/>
                    <a:pt x="1965" y="256"/>
                  </a:cubicBezTo>
                  <a:cubicBezTo>
                    <a:pt x="1965" y="256"/>
                    <a:pt x="1953" y="267"/>
                    <a:pt x="1941" y="267"/>
                  </a:cubicBezTo>
                  <a:lnTo>
                    <a:pt x="1941" y="244"/>
                  </a:lnTo>
                  <a:lnTo>
                    <a:pt x="1905" y="244"/>
                  </a:lnTo>
                  <a:cubicBezTo>
                    <a:pt x="1894" y="244"/>
                    <a:pt x="1894" y="244"/>
                    <a:pt x="1905" y="256"/>
                  </a:cubicBezTo>
                  <a:cubicBezTo>
                    <a:pt x="1909" y="259"/>
                    <a:pt x="1908" y="261"/>
                    <a:pt x="1906" y="261"/>
                  </a:cubicBezTo>
                  <a:cubicBezTo>
                    <a:pt x="1899" y="261"/>
                    <a:pt x="1882" y="252"/>
                    <a:pt x="1882" y="244"/>
                  </a:cubicBezTo>
                  <a:cubicBezTo>
                    <a:pt x="1882" y="232"/>
                    <a:pt x="1870" y="232"/>
                    <a:pt x="1870" y="232"/>
                  </a:cubicBezTo>
                  <a:lnTo>
                    <a:pt x="1786" y="232"/>
                  </a:lnTo>
                  <a:cubicBezTo>
                    <a:pt x="1786" y="232"/>
                    <a:pt x="1786" y="244"/>
                    <a:pt x="1798" y="244"/>
                  </a:cubicBezTo>
                  <a:lnTo>
                    <a:pt x="1786" y="244"/>
                  </a:lnTo>
                  <a:cubicBezTo>
                    <a:pt x="1786" y="244"/>
                    <a:pt x="1786" y="232"/>
                    <a:pt x="1774" y="232"/>
                  </a:cubicBezTo>
                  <a:lnTo>
                    <a:pt x="1751" y="232"/>
                  </a:lnTo>
                  <a:cubicBezTo>
                    <a:pt x="1751" y="232"/>
                    <a:pt x="1751" y="217"/>
                    <a:pt x="1745" y="217"/>
                  </a:cubicBezTo>
                  <a:cubicBezTo>
                    <a:pt x="1743" y="217"/>
                    <a:pt x="1741" y="217"/>
                    <a:pt x="1739" y="220"/>
                  </a:cubicBezTo>
                  <a:cubicBezTo>
                    <a:pt x="1739" y="228"/>
                    <a:pt x="1739" y="237"/>
                    <a:pt x="1735" y="237"/>
                  </a:cubicBezTo>
                  <a:cubicBezTo>
                    <a:pt x="1733" y="237"/>
                    <a:pt x="1730" y="235"/>
                    <a:pt x="1727" y="232"/>
                  </a:cubicBezTo>
                  <a:cubicBezTo>
                    <a:pt x="1715" y="220"/>
                    <a:pt x="1727" y="220"/>
                    <a:pt x="1727" y="220"/>
                  </a:cubicBezTo>
                  <a:lnTo>
                    <a:pt x="1703" y="220"/>
                  </a:lnTo>
                  <a:lnTo>
                    <a:pt x="1691" y="232"/>
                  </a:lnTo>
                  <a:cubicBezTo>
                    <a:pt x="1691" y="220"/>
                    <a:pt x="1679" y="220"/>
                    <a:pt x="1667" y="220"/>
                  </a:cubicBezTo>
                  <a:lnTo>
                    <a:pt x="1667" y="232"/>
                  </a:lnTo>
                  <a:cubicBezTo>
                    <a:pt x="1667" y="232"/>
                    <a:pt x="1667" y="220"/>
                    <a:pt x="1655" y="220"/>
                  </a:cubicBezTo>
                  <a:cubicBezTo>
                    <a:pt x="1655" y="220"/>
                    <a:pt x="1643" y="208"/>
                    <a:pt x="1643" y="208"/>
                  </a:cubicBezTo>
                  <a:cubicBezTo>
                    <a:pt x="1632" y="208"/>
                    <a:pt x="1632" y="220"/>
                    <a:pt x="1632" y="220"/>
                  </a:cubicBezTo>
                  <a:cubicBezTo>
                    <a:pt x="1632" y="214"/>
                    <a:pt x="1632" y="214"/>
                    <a:pt x="1632" y="214"/>
                  </a:cubicBezTo>
                  <a:cubicBezTo>
                    <a:pt x="1632" y="214"/>
                    <a:pt x="1632" y="214"/>
                    <a:pt x="1632" y="208"/>
                  </a:cubicBezTo>
                  <a:cubicBezTo>
                    <a:pt x="1632" y="206"/>
                    <a:pt x="1631" y="205"/>
                    <a:pt x="1629" y="205"/>
                  </a:cubicBezTo>
                  <a:cubicBezTo>
                    <a:pt x="1623" y="205"/>
                    <a:pt x="1608" y="220"/>
                    <a:pt x="1608" y="220"/>
                  </a:cubicBezTo>
                  <a:cubicBezTo>
                    <a:pt x="1596" y="220"/>
                    <a:pt x="1596" y="196"/>
                    <a:pt x="1584" y="196"/>
                  </a:cubicBezTo>
                  <a:cubicBezTo>
                    <a:pt x="1581" y="196"/>
                    <a:pt x="1579" y="197"/>
                    <a:pt x="1579" y="198"/>
                  </a:cubicBezTo>
                  <a:lnTo>
                    <a:pt x="1579" y="198"/>
                  </a:lnTo>
                  <a:cubicBezTo>
                    <a:pt x="1577" y="197"/>
                    <a:pt x="1575" y="196"/>
                    <a:pt x="1572" y="196"/>
                  </a:cubicBezTo>
                  <a:lnTo>
                    <a:pt x="1513" y="196"/>
                  </a:lnTo>
                  <a:cubicBezTo>
                    <a:pt x="1513" y="196"/>
                    <a:pt x="1507" y="201"/>
                    <a:pt x="1504" y="201"/>
                  </a:cubicBezTo>
                  <a:cubicBezTo>
                    <a:pt x="1502" y="201"/>
                    <a:pt x="1501" y="200"/>
                    <a:pt x="1501" y="196"/>
                  </a:cubicBezTo>
                  <a:cubicBezTo>
                    <a:pt x="1501" y="188"/>
                    <a:pt x="1501" y="179"/>
                    <a:pt x="1496" y="179"/>
                  </a:cubicBezTo>
                  <a:cubicBezTo>
                    <a:pt x="1495" y="179"/>
                    <a:pt x="1492" y="181"/>
                    <a:pt x="1489" y="184"/>
                  </a:cubicBezTo>
                  <a:cubicBezTo>
                    <a:pt x="1489" y="193"/>
                    <a:pt x="1483" y="201"/>
                    <a:pt x="1475" y="201"/>
                  </a:cubicBezTo>
                  <a:cubicBezTo>
                    <a:pt x="1472" y="201"/>
                    <a:pt x="1468" y="200"/>
                    <a:pt x="1465" y="196"/>
                  </a:cubicBezTo>
                  <a:cubicBezTo>
                    <a:pt x="1465" y="184"/>
                    <a:pt x="1465" y="184"/>
                    <a:pt x="1453" y="184"/>
                  </a:cubicBezTo>
                  <a:cubicBezTo>
                    <a:pt x="1449" y="180"/>
                    <a:pt x="1446" y="179"/>
                    <a:pt x="1445" y="179"/>
                  </a:cubicBezTo>
                  <a:cubicBezTo>
                    <a:pt x="1441" y="179"/>
                    <a:pt x="1441" y="184"/>
                    <a:pt x="1441" y="184"/>
                  </a:cubicBezTo>
                  <a:cubicBezTo>
                    <a:pt x="1441" y="184"/>
                    <a:pt x="1441" y="172"/>
                    <a:pt x="1429" y="172"/>
                  </a:cubicBezTo>
                  <a:cubicBezTo>
                    <a:pt x="1417" y="172"/>
                    <a:pt x="1417" y="148"/>
                    <a:pt x="1417" y="148"/>
                  </a:cubicBezTo>
                  <a:cubicBezTo>
                    <a:pt x="1407" y="148"/>
                    <a:pt x="1414" y="175"/>
                    <a:pt x="1409" y="175"/>
                  </a:cubicBezTo>
                  <a:cubicBezTo>
                    <a:pt x="1408" y="175"/>
                    <a:pt x="1407" y="174"/>
                    <a:pt x="1405" y="172"/>
                  </a:cubicBezTo>
                  <a:cubicBezTo>
                    <a:pt x="1399" y="160"/>
                    <a:pt x="1399" y="157"/>
                    <a:pt x="1399" y="157"/>
                  </a:cubicBezTo>
                  <a:cubicBezTo>
                    <a:pt x="1399" y="157"/>
                    <a:pt x="1399" y="160"/>
                    <a:pt x="1393" y="160"/>
                  </a:cubicBezTo>
                  <a:cubicBezTo>
                    <a:pt x="1382" y="160"/>
                    <a:pt x="1393" y="160"/>
                    <a:pt x="1393" y="148"/>
                  </a:cubicBezTo>
                  <a:lnTo>
                    <a:pt x="1393" y="148"/>
                  </a:lnTo>
                  <a:cubicBezTo>
                    <a:pt x="1393" y="154"/>
                    <a:pt x="1387" y="154"/>
                    <a:pt x="1382" y="154"/>
                  </a:cubicBezTo>
                  <a:cubicBezTo>
                    <a:pt x="1376" y="154"/>
                    <a:pt x="1370" y="154"/>
                    <a:pt x="1370" y="160"/>
                  </a:cubicBezTo>
                  <a:cubicBezTo>
                    <a:pt x="1370" y="160"/>
                    <a:pt x="1346" y="148"/>
                    <a:pt x="1346" y="148"/>
                  </a:cubicBezTo>
                  <a:lnTo>
                    <a:pt x="1334" y="148"/>
                  </a:lnTo>
                  <a:cubicBezTo>
                    <a:pt x="1334" y="145"/>
                    <a:pt x="1334" y="141"/>
                    <a:pt x="1334" y="137"/>
                  </a:cubicBezTo>
                  <a:cubicBezTo>
                    <a:pt x="1334" y="137"/>
                    <a:pt x="1322" y="137"/>
                    <a:pt x="1322" y="148"/>
                  </a:cubicBezTo>
                  <a:cubicBezTo>
                    <a:pt x="1322" y="172"/>
                    <a:pt x="1322" y="172"/>
                    <a:pt x="1310" y="172"/>
                  </a:cubicBezTo>
                  <a:cubicBezTo>
                    <a:pt x="1298" y="172"/>
                    <a:pt x="1310" y="148"/>
                    <a:pt x="1310" y="148"/>
                  </a:cubicBezTo>
                  <a:lnTo>
                    <a:pt x="1286" y="148"/>
                  </a:lnTo>
                  <a:lnTo>
                    <a:pt x="1286" y="137"/>
                  </a:lnTo>
                  <a:cubicBezTo>
                    <a:pt x="1286" y="137"/>
                    <a:pt x="1286" y="152"/>
                    <a:pt x="1280" y="152"/>
                  </a:cubicBezTo>
                  <a:cubicBezTo>
                    <a:pt x="1279" y="152"/>
                    <a:pt x="1277" y="151"/>
                    <a:pt x="1274" y="148"/>
                  </a:cubicBezTo>
                  <a:lnTo>
                    <a:pt x="1251" y="148"/>
                  </a:lnTo>
                  <a:cubicBezTo>
                    <a:pt x="1251" y="148"/>
                    <a:pt x="1240" y="143"/>
                    <a:pt x="1229" y="143"/>
                  </a:cubicBezTo>
                  <a:cubicBezTo>
                    <a:pt x="1224" y="143"/>
                    <a:pt x="1219" y="144"/>
                    <a:pt x="1215" y="148"/>
                  </a:cubicBezTo>
                  <a:cubicBezTo>
                    <a:pt x="1215" y="148"/>
                    <a:pt x="1215" y="160"/>
                    <a:pt x="1215" y="160"/>
                  </a:cubicBezTo>
                  <a:cubicBezTo>
                    <a:pt x="1215" y="160"/>
                    <a:pt x="1215" y="148"/>
                    <a:pt x="1203" y="148"/>
                  </a:cubicBezTo>
                  <a:cubicBezTo>
                    <a:pt x="1203" y="137"/>
                    <a:pt x="1191" y="137"/>
                    <a:pt x="1167" y="137"/>
                  </a:cubicBezTo>
                  <a:lnTo>
                    <a:pt x="1155" y="137"/>
                  </a:lnTo>
                  <a:cubicBezTo>
                    <a:pt x="1143" y="137"/>
                    <a:pt x="1143" y="137"/>
                    <a:pt x="1143" y="148"/>
                  </a:cubicBezTo>
                  <a:cubicBezTo>
                    <a:pt x="1142" y="150"/>
                    <a:pt x="1141" y="150"/>
                    <a:pt x="1140" y="150"/>
                  </a:cubicBezTo>
                  <a:cubicBezTo>
                    <a:pt x="1133" y="150"/>
                    <a:pt x="1132" y="123"/>
                    <a:pt x="1132" y="123"/>
                  </a:cubicBezTo>
                  <a:cubicBezTo>
                    <a:pt x="1132" y="123"/>
                    <a:pt x="1132" y="123"/>
                    <a:pt x="1132" y="125"/>
                  </a:cubicBezTo>
                  <a:cubicBezTo>
                    <a:pt x="1120" y="137"/>
                    <a:pt x="1143" y="148"/>
                    <a:pt x="1132" y="160"/>
                  </a:cubicBezTo>
                  <a:lnTo>
                    <a:pt x="1120" y="137"/>
                  </a:lnTo>
                  <a:cubicBezTo>
                    <a:pt x="1120" y="137"/>
                    <a:pt x="1120" y="125"/>
                    <a:pt x="1120" y="113"/>
                  </a:cubicBezTo>
                  <a:cubicBezTo>
                    <a:pt x="1120" y="122"/>
                    <a:pt x="1118" y="124"/>
                    <a:pt x="1115" y="124"/>
                  </a:cubicBezTo>
                  <a:cubicBezTo>
                    <a:pt x="1112" y="124"/>
                    <a:pt x="1108" y="121"/>
                    <a:pt x="1104" y="121"/>
                  </a:cubicBezTo>
                  <a:cubicBezTo>
                    <a:pt x="1101" y="121"/>
                    <a:pt x="1098" y="122"/>
                    <a:pt x="1096" y="125"/>
                  </a:cubicBezTo>
                  <a:lnTo>
                    <a:pt x="1096" y="137"/>
                  </a:lnTo>
                  <a:cubicBezTo>
                    <a:pt x="1084" y="137"/>
                    <a:pt x="1084" y="113"/>
                    <a:pt x="1084" y="113"/>
                  </a:cubicBezTo>
                  <a:cubicBezTo>
                    <a:pt x="1084" y="113"/>
                    <a:pt x="1079" y="118"/>
                    <a:pt x="1072" y="118"/>
                  </a:cubicBezTo>
                  <a:cubicBezTo>
                    <a:pt x="1068" y="118"/>
                    <a:pt x="1064" y="117"/>
                    <a:pt x="1060" y="113"/>
                  </a:cubicBezTo>
                  <a:cubicBezTo>
                    <a:pt x="1060" y="113"/>
                    <a:pt x="1052" y="104"/>
                    <a:pt x="1056" y="102"/>
                  </a:cubicBezTo>
                  <a:lnTo>
                    <a:pt x="1056" y="102"/>
                  </a:lnTo>
                  <a:cubicBezTo>
                    <a:pt x="1059" y="104"/>
                    <a:pt x="1060" y="108"/>
                    <a:pt x="1060" y="113"/>
                  </a:cubicBezTo>
                  <a:lnTo>
                    <a:pt x="1060" y="101"/>
                  </a:lnTo>
                  <a:cubicBezTo>
                    <a:pt x="1058" y="101"/>
                    <a:pt x="1057" y="101"/>
                    <a:pt x="1056" y="102"/>
                  </a:cubicBezTo>
                  <a:lnTo>
                    <a:pt x="1056" y="102"/>
                  </a:lnTo>
                  <a:cubicBezTo>
                    <a:pt x="1055" y="100"/>
                    <a:pt x="1053" y="99"/>
                    <a:pt x="1050" y="99"/>
                  </a:cubicBezTo>
                  <a:cubicBezTo>
                    <a:pt x="1046" y="99"/>
                    <a:pt x="1041" y="103"/>
                    <a:pt x="1036" y="113"/>
                  </a:cubicBezTo>
                  <a:cubicBezTo>
                    <a:pt x="1036" y="117"/>
                    <a:pt x="1035" y="118"/>
                    <a:pt x="1033" y="118"/>
                  </a:cubicBezTo>
                  <a:cubicBezTo>
                    <a:pt x="1028" y="118"/>
                    <a:pt x="1020" y="113"/>
                    <a:pt x="1012" y="113"/>
                  </a:cubicBezTo>
                  <a:cubicBezTo>
                    <a:pt x="1012" y="113"/>
                    <a:pt x="1012" y="101"/>
                    <a:pt x="1001" y="89"/>
                  </a:cubicBezTo>
                  <a:lnTo>
                    <a:pt x="989" y="89"/>
                  </a:lnTo>
                  <a:cubicBezTo>
                    <a:pt x="989" y="85"/>
                    <a:pt x="987" y="84"/>
                    <a:pt x="986" y="84"/>
                  </a:cubicBezTo>
                  <a:cubicBezTo>
                    <a:pt x="982" y="84"/>
                    <a:pt x="977" y="89"/>
                    <a:pt x="977" y="89"/>
                  </a:cubicBezTo>
                  <a:cubicBezTo>
                    <a:pt x="972" y="79"/>
                    <a:pt x="967" y="75"/>
                    <a:pt x="963" y="75"/>
                  </a:cubicBezTo>
                  <a:cubicBezTo>
                    <a:pt x="957" y="75"/>
                    <a:pt x="953" y="82"/>
                    <a:pt x="953" y="89"/>
                  </a:cubicBezTo>
                  <a:cubicBezTo>
                    <a:pt x="948" y="99"/>
                    <a:pt x="945" y="103"/>
                    <a:pt x="943" y="103"/>
                  </a:cubicBezTo>
                  <a:cubicBezTo>
                    <a:pt x="941" y="103"/>
                    <a:pt x="941" y="96"/>
                    <a:pt x="941" y="89"/>
                  </a:cubicBezTo>
                  <a:lnTo>
                    <a:pt x="917" y="89"/>
                  </a:lnTo>
                  <a:cubicBezTo>
                    <a:pt x="917" y="89"/>
                    <a:pt x="907" y="105"/>
                    <a:pt x="900" y="105"/>
                  </a:cubicBezTo>
                  <a:cubicBezTo>
                    <a:pt x="896" y="105"/>
                    <a:pt x="893" y="101"/>
                    <a:pt x="893" y="89"/>
                  </a:cubicBezTo>
                  <a:cubicBezTo>
                    <a:pt x="897" y="81"/>
                    <a:pt x="899" y="78"/>
                    <a:pt x="898" y="78"/>
                  </a:cubicBezTo>
                  <a:lnTo>
                    <a:pt x="898" y="78"/>
                  </a:lnTo>
                  <a:cubicBezTo>
                    <a:pt x="897" y="78"/>
                    <a:pt x="889" y="89"/>
                    <a:pt x="881" y="89"/>
                  </a:cubicBezTo>
                  <a:cubicBezTo>
                    <a:pt x="881" y="95"/>
                    <a:pt x="879" y="98"/>
                    <a:pt x="876" y="98"/>
                  </a:cubicBezTo>
                  <a:cubicBezTo>
                    <a:pt x="873" y="98"/>
                    <a:pt x="870" y="95"/>
                    <a:pt x="870" y="89"/>
                  </a:cubicBezTo>
                  <a:cubicBezTo>
                    <a:pt x="870" y="89"/>
                    <a:pt x="846" y="89"/>
                    <a:pt x="846" y="101"/>
                  </a:cubicBezTo>
                  <a:cubicBezTo>
                    <a:pt x="846" y="96"/>
                    <a:pt x="846" y="89"/>
                    <a:pt x="846" y="89"/>
                  </a:cubicBezTo>
                  <a:cubicBezTo>
                    <a:pt x="846" y="89"/>
                    <a:pt x="840" y="94"/>
                    <a:pt x="837" y="94"/>
                  </a:cubicBezTo>
                  <a:cubicBezTo>
                    <a:pt x="835" y="94"/>
                    <a:pt x="834" y="93"/>
                    <a:pt x="834" y="89"/>
                  </a:cubicBezTo>
                  <a:cubicBezTo>
                    <a:pt x="834" y="89"/>
                    <a:pt x="823" y="84"/>
                    <a:pt x="816" y="84"/>
                  </a:cubicBezTo>
                  <a:cubicBezTo>
                    <a:pt x="813" y="84"/>
                    <a:pt x="810" y="85"/>
                    <a:pt x="810" y="89"/>
                  </a:cubicBezTo>
                  <a:lnTo>
                    <a:pt x="810" y="77"/>
                  </a:lnTo>
                  <a:lnTo>
                    <a:pt x="798" y="77"/>
                  </a:lnTo>
                  <a:cubicBezTo>
                    <a:pt x="786" y="77"/>
                    <a:pt x="798" y="65"/>
                    <a:pt x="798" y="53"/>
                  </a:cubicBezTo>
                  <a:lnTo>
                    <a:pt x="786" y="53"/>
                  </a:lnTo>
                  <a:cubicBezTo>
                    <a:pt x="774" y="53"/>
                    <a:pt x="774" y="53"/>
                    <a:pt x="774" y="77"/>
                  </a:cubicBezTo>
                  <a:cubicBezTo>
                    <a:pt x="774" y="80"/>
                    <a:pt x="774" y="82"/>
                    <a:pt x="774" y="82"/>
                  </a:cubicBezTo>
                  <a:cubicBezTo>
                    <a:pt x="773" y="82"/>
                    <a:pt x="772" y="77"/>
                    <a:pt x="767" y="71"/>
                  </a:cubicBezTo>
                  <a:lnTo>
                    <a:pt x="767" y="71"/>
                  </a:lnTo>
                  <a:cubicBezTo>
                    <a:pt x="774" y="61"/>
                    <a:pt x="772" y="51"/>
                    <a:pt x="762" y="41"/>
                  </a:cubicBezTo>
                  <a:lnTo>
                    <a:pt x="751" y="65"/>
                  </a:lnTo>
                  <a:cubicBezTo>
                    <a:pt x="751" y="69"/>
                    <a:pt x="749" y="70"/>
                    <a:pt x="747" y="70"/>
                  </a:cubicBezTo>
                  <a:cubicBezTo>
                    <a:pt x="743" y="70"/>
                    <a:pt x="735" y="65"/>
                    <a:pt x="727" y="65"/>
                  </a:cubicBezTo>
                  <a:cubicBezTo>
                    <a:pt x="727" y="65"/>
                    <a:pt x="721" y="60"/>
                    <a:pt x="714" y="60"/>
                  </a:cubicBezTo>
                  <a:cubicBezTo>
                    <a:pt x="711" y="60"/>
                    <a:pt x="707" y="61"/>
                    <a:pt x="703" y="65"/>
                  </a:cubicBezTo>
                  <a:cubicBezTo>
                    <a:pt x="703" y="53"/>
                    <a:pt x="679" y="53"/>
                    <a:pt x="667" y="53"/>
                  </a:cubicBezTo>
                  <a:cubicBezTo>
                    <a:pt x="667" y="56"/>
                    <a:pt x="667" y="61"/>
                    <a:pt x="667" y="65"/>
                  </a:cubicBezTo>
                  <a:cubicBezTo>
                    <a:pt x="667" y="65"/>
                    <a:pt x="658" y="39"/>
                    <a:pt x="656" y="39"/>
                  </a:cubicBezTo>
                  <a:cubicBezTo>
                    <a:pt x="656" y="39"/>
                    <a:pt x="655" y="40"/>
                    <a:pt x="655" y="41"/>
                  </a:cubicBezTo>
                  <a:cubicBezTo>
                    <a:pt x="649" y="47"/>
                    <a:pt x="646" y="50"/>
                    <a:pt x="645" y="50"/>
                  </a:cubicBezTo>
                  <a:cubicBezTo>
                    <a:pt x="643" y="50"/>
                    <a:pt x="643" y="47"/>
                    <a:pt x="643" y="41"/>
                  </a:cubicBezTo>
                  <a:cubicBezTo>
                    <a:pt x="631" y="29"/>
                    <a:pt x="643" y="29"/>
                    <a:pt x="643" y="29"/>
                  </a:cubicBezTo>
                  <a:lnTo>
                    <a:pt x="643" y="29"/>
                  </a:lnTo>
                  <a:cubicBezTo>
                    <a:pt x="635" y="29"/>
                    <a:pt x="633" y="35"/>
                    <a:pt x="628" y="35"/>
                  </a:cubicBezTo>
                  <a:cubicBezTo>
                    <a:pt x="626" y="35"/>
                    <a:pt x="624" y="33"/>
                    <a:pt x="620" y="29"/>
                  </a:cubicBezTo>
                  <a:cubicBezTo>
                    <a:pt x="608" y="17"/>
                    <a:pt x="608" y="17"/>
                    <a:pt x="596" y="17"/>
                  </a:cubicBezTo>
                  <a:cubicBezTo>
                    <a:pt x="596" y="17"/>
                    <a:pt x="584" y="29"/>
                    <a:pt x="596" y="29"/>
                  </a:cubicBezTo>
                  <a:lnTo>
                    <a:pt x="572" y="29"/>
                  </a:lnTo>
                  <a:cubicBezTo>
                    <a:pt x="560" y="29"/>
                    <a:pt x="572" y="29"/>
                    <a:pt x="572" y="41"/>
                  </a:cubicBezTo>
                  <a:lnTo>
                    <a:pt x="560" y="41"/>
                  </a:lnTo>
                  <a:cubicBezTo>
                    <a:pt x="548" y="41"/>
                    <a:pt x="560" y="17"/>
                    <a:pt x="560" y="17"/>
                  </a:cubicBezTo>
                  <a:cubicBezTo>
                    <a:pt x="548" y="17"/>
                    <a:pt x="536" y="17"/>
                    <a:pt x="536" y="29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5"/>
                    <a:pt x="535" y="47"/>
                    <a:pt x="533" y="47"/>
                  </a:cubicBezTo>
                  <a:cubicBezTo>
                    <a:pt x="530" y="47"/>
                    <a:pt x="524" y="41"/>
                    <a:pt x="524" y="41"/>
                  </a:cubicBezTo>
                  <a:cubicBezTo>
                    <a:pt x="524" y="41"/>
                    <a:pt x="524" y="17"/>
                    <a:pt x="524" y="17"/>
                  </a:cubicBezTo>
                  <a:lnTo>
                    <a:pt x="512" y="17"/>
                  </a:lnTo>
                  <a:lnTo>
                    <a:pt x="512" y="29"/>
                  </a:lnTo>
                  <a:cubicBezTo>
                    <a:pt x="512" y="29"/>
                    <a:pt x="512" y="14"/>
                    <a:pt x="506" y="14"/>
                  </a:cubicBezTo>
                  <a:cubicBezTo>
                    <a:pt x="505" y="14"/>
                    <a:pt x="503" y="15"/>
                    <a:pt x="500" y="17"/>
                  </a:cubicBezTo>
                  <a:cubicBezTo>
                    <a:pt x="489" y="17"/>
                    <a:pt x="489" y="29"/>
                    <a:pt x="489" y="29"/>
                  </a:cubicBezTo>
                  <a:cubicBezTo>
                    <a:pt x="489" y="29"/>
                    <a:pt x="489" y="17"/>
                    <a:pt x="489" y="17"/>
                  </a:cubicBezTo>
                  <a:cubicBezTo>
                    <a:pt x="489" y="17"/>
                    <a:pt x="481" y="2"/>
                    <a:pt x="472" y="2"/>
                  </a:cubicBezTo>
                  <a:cubicBezTo>
                    <a:pt x="470" y="2"/>
                    <a:pt x="467" y="3"/>
                    <a:pt x="465" y="6"/>
                  </a:cubicBezTo>
                  <a:cubicBezTo>
                    <a:pt x="465" y="6"/>
                    <a:pt x="465" y="6"/>
                    <a:pt x="465" y="17"/>
                  </a:cubicBezTo>
                  <a:lnTo>
                    <a:pt x="453" y="17"/>
                  </a:lnTo>
                  <a:cubicBezTo>
                    <a:pt x="453" y="17"/>
                    <a:pt x="441" y="6"/>
                    <a:pt x="441" y="6"/>
                  </a:cubicBezTo>
                  <a:cubicBezTo>
                    <a:pt x="441" y="6"/>
                    <a:pt x="441" y="17"/>
                    <a:pt x="429" y="17"/>
                  </a:cubicBezTo>
                  <a:cubicBezTo>
                    <a:pt x="421" y="9"/>
                    <a:pt x="424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50"/>
            <p:cNvSpPr/>
            <p:nvPr/>
          </p:nvSpPr>
          <p:spPr>
            <a:xfrm>
              <a:off x="-2975425" y="468625"/>
              <a:ext cx="48875" cy="19700"/>
            </a:xfrm>
            <a:custGeom>
              <a:avLst/>
              <a:gdLst/>
              <a:ahLst/>
              <a:cxnLst/>
              <a:rect l="l" t="t" r="r" b="b"/>
              <a:pathLst>
                <a:path w="1955" h="788" extrusionOk="0">
                  <a:moveTo>
                    <a:pt x="885" y="0"/>
                  </a:moveTo>
                  <a:cubicBezTo>
                    <a:pt x="764" y="0"/>
                    <a:pt x="644" y="4"/>
                    <a:pt x="526" y="13"/>
                  </a:cubicBezTo>
                  <a:cubicBezTo>
                    <a:pt x="1" y="13"/>
                    <a:pt x="23" y="779"/>
                    <a:pt x="509" y="779"/>
                  </a:cubicBezTo>
                  <a:cubicBezTo>
                    <a:pt x="529" y="779"/>
                    <a:pt x="551" y="778"/>
                    <a:pt x="574" y="775"/>
                  </a:cubicBezTo>
                  <a:cubicBezTo>
                    <a:pt x="687" y="770"/>
                    <a:pt x="803" y="767"/>
                    <a:pt x="918" y="767"/>
                  </a:cubicBezTo>
                  <a:cubicBezTo>
                    <a:pt x="1082" y="767"/>
                    <a:pt x="1247" y="773"/>
                    <a:pt x="1407" y="787"/>
                  </a:cubicBezTo>
                  <a:lnTo>
                    <a:pt x="1443" y="787"/>
                  </a:lnTo>
                  <a:cubicBezTo>
                    <a:pt x="1919" y="775"/>
                    <a:pt x="1955" y="61"/>
                    <a:pt x="1467" y="25"/>
                  </a:cubicBezTo>
                  <a:cubicBezTo>
                    <a:pt x="1275" y="10"/>
                    <a:pt x="107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50"/>
            <p:cNvSpPr/>
            <p:nvPr/>
          </p:nvSpPr>
          <p:spPr>
            <a:xfrm>
              <a:off x="-3080750" y="475050"/>
              <a:ext cx="96850" cy="61775"/>
            </a:xfrm>
            <a:custGeom>
              <a:avLst/>
              <a:gdLst/>
              <a:ahLst/>
              <a:cxnLst/>
              <a:rect l="l" t="t" r="r" b="b"/>
              <a:pathLst>
                <a:path w="3874" h="2471" extrusionOk="0">
                  <a:moveTo>
                    <a:pt x="3332" y="1"/>
                  </a:moveTo>
                  <a:cubicBezTo>
                    <a:pt x="3285" y="1"/>
                    <a:pt x="3233" y="10"/>
                    <a:pt x="3179" y="30"/>
                  </a:cubicBezTo>
                  <a:cubicBezTo>
                    <a:pt x="2048" y="363"/>
                    <a:pt x="1024" y="994"/>
                    <a:pt x="215" y="1840"/>
                  </a:cubicBezTo>
                  <a:cubicBezTo>
                    <a:pt x="0" y="2090"/>
                    <a:pt x="179" y="2471"/>
                    <a:pt x="500" y="2471"/>
                  </a:cubicBezTo>
                  <a:cubicBezTo>
                    <a:pt x="619" y="2471"/>
                    <a:pt x="727" y="2423"/>
                    <a:pt x="798" y="2340"/>
                  </a:cubicBezTo>
                  <a:cubicBezTo>
                    <a:pt x="1512" y="1590"/>
                    <a:pt x="2417" y="1054"/>
                    <a:pt x="3406" y="756"/>
                  </a:cubicBezTo>
                  <a:cubicBezTo>
                    <a:pt x="3874" y="650"/>
                    <a:pt x="3733" y="1"/>
                    <a:pt x="3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50"/>
            <p:cNvSpPr/>
            <p:nvPr/>
          </p:nvSpPr>
          <p:spPr>
            <a:xfrm>
              <a:off x="-3153375" y="475450"/>
              <a:ext cx="63125" cy="36375"/>
            </a:xfrm>
            <a:custGeom>
              <a:avLst/>
              <a:gdLst/>
              <a:ahLst/>
              <a:cxnLst/>
              <a:rect l="l" t="t" r="r" b="b"/>
              <a:pathLst>
                <a:path w="2525" h="1455" extrusionOk="0">
                  <a:moveTo>
                    <a:pt x="537" y="0"/>
                  </a:moveTo>
                  <a:cubicBezTo>
                    <a:pt x="149" y="0"/>
                    <a:pt x="1" y="587"/>
                    <a:pt x="417" y="740"/>
                  </a:cubicBezTo>
                  <a:cubicBezTo>
                    <a:pt x="846" y="883"/>
                    <a:pt x="1548" y="1157"/>
                    <a:pt x="1750" y="1347"/>
                  </a:cubicBezTo>
                  <a:cubicBezTo>
                    <a:pt x="1822" y="1419"/>
                    <a:pt x="1917" y="1455"/>
                    <a:pt x="2012" y="1455"/>
                  </a:cubicBezTo>
                  <a:cubicBezTo>
                    <a:pt x="2358" y="1455"/>
                    <a:pt x="2524" y="1038"/>
                    <a:pt x="2274" y="800"/>
                  </a:cubicBezTo>
                  <a:cubicBezTo>
                    <a:pt x="1869" y="407"/>
                    <a:pt x="846" y="73"/>
                    <a:pt x="643" y="14"/>
                  </a:cubicBezTo>
                  <a:cubicBezTo>
                    <a:pt x="606" y="4"/>
                    <a:pt x="571" y="0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50"/>
            <p:cNvSpPr/>
            <p:nvPr/>
          </p:nvSpPr>
          <p:spPr>
            <a:xfrm>
              <a:off x="-3150400" y="473700"/>
              <a:ext cx="55975" cy="39875"/>
            </a:xfrm>
            <a:custGeom>
              <a:avLst/>
              <a:gdLst/>
              <a:ahLst/>
              <a:cxnLst/>
              <a:rect l="l" t="t" r="r" b="b"/>
              <a:pathLst>
                <a:path w="2239" h="1595" extrusionOk="0">
                  <a:moveTo>
                    <a:pt x="191" y="141"/>
                  </a:moveTo>
                  <a:cubicBezTo>
                    <a:pt x="191" y="142"/>
                    <a:pt x="191" y="143"/>
                    <a:pt x="191" y="143"/>
                  </a:cubicBezTo>
                  <a:cubicBezTo>
                    <a:pt x="196" y="143"/>
                    <a:pt x="194" y="143"/>
                    <a:pt x="191" y="141"/>
                  </a:cubicBezTo>
                  <a:close/>
                  <a:moveTo>
                    <a:pt x="142" y="178"/>
                  </a:moveTo>
                  <a:cubicBezTo>
                    <a:pt x="140" y="179"/>
                    <a:pt x="138" y="179"/>
                    <a:pt x="143" y="179"/>
                  </a:cubicBezTo>
                  <a:cubicBezTo>
                    <a:pt x="143" y="179"/>
                    <a:pt x="142" y="179"/>
                    <a:pt x="142" y="178"/>
                  </a:cubicBezTo>
                  <a:close/>
                  <a:moveTo>
                    <a:pt x="167" y="132"/>
                  </a:moveTo>
                  <a:lnTo>
                    <a:pt x="167" y="143"/>
                  </a:lnTo>
                  <a:lnTo>
                    <a:pt x="167" y="155"/>
                  </a:lnTo>
                  <a:lnTo>
                    <a:pt x="167" y="155"/>
                  </a:lnTo>
                  <a:cubicBezTo>
                    <a:pt x="164" y="153"/>
                    <a:pt x="161" y="152"/>
                    <a:pt x="158" y="152"/>
                  </a:cubicBezTo>
                  <a:cubicBezTo>
                    <a:pt x="156" y="152"/>
                    <a:pt x="155" y="153"/>
                    <a:pt x="155" y="155"/>
                  </a:cubicBezTo>
                  <a:cubicBezTo>
                    <a:pt x="143" y="155"/>
                    <a:pt x="131" y="155"/>
                    <a:pt x="143" y="167"/>
                  </a:cubicBezTo>
                  <a:lnTo>
                    <a:pt x="143" y="167"/>
                  </a:lnTo>
                  <a:cubicBezTo>
                    <a:pt x="143" y="167"/>
                    <a:pt x="143" y="167"/>
                    <a:pt x="143" y="167"/>
                  </a:cubicBezTo>
                  <a:lnTo>
                    <a:pt x="143" y="167"/>
                  </a:lnTo>
                  <a:cubicBezTo>
                    <a:pt x="143" y="172"/>
                    <a:pt x="141" y="175"/>
                    <a:pt x="140" y="176"/>
                  </a:cubicBezTo>
                  <a:lnTo>
                    <a:pt x="140" y="176"/>
                  </a:lnTo>
                  <a:cubicBezTo>
                    <a:pt x="138" y="175"/>
                    <a:pt x="136" y="174"/>
                    <a:pt x="135" y="174"/>
                  </a:cubicBezTo>
                  <a:cubicBezTo>
                    <a:pt x="131" y="174"/>
                    <a:pt x="131" y="179"/>
                    <a:pt x="131" y="179"/>
                  </a:cubicBezTo>
                  <a:lnTo>
                    <a:pt x="143" y="179"/>
                  </a:lnTo>
                  <a:cubicBezTo>
                    <a:pt x="136" y="179"/>
                    <a:pt x="138" y="179"/>
                    <a:pt x="140" y="176"/>
                  </a:cubicBezTo>
                  <a:lnTo>
                    <a:pt x="140" y="176"/>
                  </a:lnTo>
                  <a:cubicBezTo>
                    <a:pt x="141" y="177"/>
                    <a:pt x="141" y="177"/>
                    <a:pt x="142" y="178"/>
                  </a:cubicBezTo>
                  <a:lnTo>
                    <a:pt x="142" y="178"/>
                  </a:lnTo>
                  <a:cubicBezTo>
                    <a:pt x="145" y="177"/>
                    <a:pt x="150" y="174"/>
                    <a:pt x="143" y="167"/>
                  </a:cubicBezTo>
                  <a:lnTo>
                    <a:pt x="143" y="167"/>
                  </a:lnTo>
                  <a:cubicBezTo>
                    <a:pt x="148" y="172"/>
                    <a:pt x="155" y="179"/>
                    <a:pt x="155" y="179"/>
                  </a:cubicBezTo>
                  <a:cubicBezTo>
                    <a:pt x="167" y="179"/>
                    <a:pt x="155" y="155"/>
                    <a:pt x="155" y="155"/>
                  </a:cubicBezTo>
                  <a:lnTo>
                    <a:pt x="155" y="155"/>
                  </a:lnTo>
                  <a:cubicBezTo>
                    <a:pt x="159" y="159"/>
                    <a:pt x="162" y="161"/>
                    <a:pt x="163" y="161"/>
                  </a:cubicBezTo>
                  <a:cubicBezTo>
                    <a:pt x="167" y="161"/>
                    <a:pt x="167" y="155"/>
                    <a:pt x="167" y="155"/>
                  </a:cubicBezTo>
                  <a:lnTo>
                    <a:pt x="167" y="155"/>
                  </a:lnTo>
                  <a:lnTo>
                    <a:pt x="167" y="155"/>
                  </a:lnTo>
                  <a:cubicBezTo>
                    <a:pt x="177" y="160"/>
                    <a:pt x="191" y="172"/>
                    <a:pt x="191" y="179"/>
                  </a:cubicBezTo>
                  <a:cubicBezTo>
                    <a:pt x="191" y="175"/>
                    <a:pt x="191" y="172"/>
                    <a:pt x="191" y="167"/>
                  </a:cubicBezTo>
                  <a:lnTo>
                    <a:pt x="203" y="167"/>
                  </a:lnTo>
                  <a:cubicBezTo>
                    <a:pt x="193" y="167"/>
                    <a:pt x="191" y="152"/>
                    <a:pt x="191" y="152"/>
                  </a:cubicBezTo>
                  <a:cubicBezTo>
                    <a:pt x="191" y="152"/>
                    <a:pt x="191" y="153"/>
                    <a:pt x="191" y="155"/>
                  </a:cubicBezTo>
                  <a:cubicBezTo>
                    <a:pt x="191" y="152"/>
                    <a:pt x="191" y="148"/>
                    <a:pt x="191" y="143"/>
                  </a:cubicBezTo>
                  <a:lnTo>
                    <a:pt x="179" y="143"/>
                  </a:lnTo>
                  <a:lnTo>
                    <a:pt x="179" y="155"/>
                  </a:lnTo>
                  <a:cubicBezTo>
                    <a:pt x="179" y="155"/>
                    <a:pt x="167" y="132"/>
                    <a:pt x="167" y="132"/>
                  </a:cubicBezTo>
                  <a:close/>
                  <a:moveTo>
                    <a:pt x="143" y="179"/>
                  </a:moveTo>
                  <a:cubicBezTo>
                    <a:pt x="143" y="184"/>
                    <a:pt x="143" y="185"/>
                    <a:pt x="143" y="186"/>
                  </a:cubicBezTo>
                  <a:lnTo>
                    <a:pt x="143" y="186"/>
                  </a:lnTo>
                  <a:cubicBezTo>
                    <a:pt x="145" y="184"/>
                    <a:pt x="145" y="181"/>
                    <a:pt x="143" y="179"/>
                  </a:cubicBezTo>
                  <a:close/>
                  <a:moveTo>
                    <a:pt x="1119" y="203"/>
                  </a:moveTo>
                  <a:lnTo>
                    <a:pt x="1119" y="203"/>
                  </a:lnTo>
                  <a:cubicBezTo>
                    <a:pt x="1119" y="203"/>
                    <a:pt x="1119" y="203"/>
                    <a:pt x="1119" y="203"/>
                  </a:cubicBezTo>
                  <a:close/>
                  <a:moveTo>
                    <a:pt x="131" y="179"/>
                  </a:moveTo>
                  <a:cubicBezTo>
                    <a:pt x="131" y="185"/>
                    <a:pt x="131" y="190"/>
                    <a:pt x="131" y="194"/>
                  </a:cubicBezTo>
                  <a:lnTo>
                    <a:pt x="131" y="194"/>
                  </a:lnTo>
                  <a:cubicBezTo>
                    <a:pt x="133" y="193"/>
                    <a:pt x="134" y="192"/>
                    <a:pt x="136" y="192"/>
                  </a:cubicBezTo>
                  <a:lnTo>
                    <a:pt x="136" y="192"/>
                  </a:lnTo>
                  <a:cubicBezTo>
                    <a:pt x="138" y="198"/>
                    <a:pt x="141" y="205"/>
                    <a:pt x="142" y="205"/>
                  </a:cubicBezTo>
                  <a:cubicBezTo>
                    <a:pt x="143" y="205"/>
                    <a:pt x="143" y="205"/>
                    <a:pt x="143" y="203"/>
                  </a:cubicBezTo>
                  <a:cubicBezTo>
                    <a:pt x="143" y="189"/>
                    <a:pt x="143" y="187"/>
                    <a:pt x="143" y="186"/>
                  </a:cubicBezTo>
                  <a:lnTo>
                    <a:pt x="143" y="186"/>
                  </a:lnTo>
                  <a:cubicBezTo>
                    <a:pt x="142" y="188"/>
                    <a:pt x="139" y="190"/>
                    <a:pt x="136" y="192"/>
                  </a:cubicBezTo>
                  <a:lnTo>
                    <a:pt x="136" y="192"/>
                  </a:lnTo>
                  <a:cubicBezTo>
                    <a:pt x="133" y="185"/>
                    <a:pt x="131" y="179"/>
                    <a:pt x="131" y="179"/>
                  </a:cubicBezTo>
                  <a:close/>
                  <a:moveTo>
                    <a:pt x="131" y="194"/>
                  </a:moveTo>
                  <a:cubicBezTo>
                    <a:pt x="129" y="195"/>
                    <a:pt x="126" y="197"/>
                    <a:pt x="123" y="198"/>
                  </a:cubicBezTo>
                  <a:lnTo>
                    <a:pt x="123" y="198"/>
                  </a:lnTo>
                  <a:cubicBezTo>
                    <a:pt x="122" y="198"/>
                    <a:pt x="120" y="198"/>
                    <a:pt x="119" y="198"/>
                  </a:cubicBezTo>
                  <a:cubicBezTo>
                    <a:pt x="115" y="198"/>
                    <a:pt x="111" y="199"/>
                    <a:pt x="107" y="203"/>
                  </a:cubicBezTo>
                  <a:cubicBezTo>
                    <a:pt x="107" y="203"/>
                    <a:pt x="107" y="205"/>
                    <a:pt x="107" y="208"/>
                  </a:cubicBezTo>
                  <a:lnTo>
                    <a:pt x="107" y="208"/>
                  </a:lnTo>
                  <a:cubicBezTo>
                    <a:pt x="110" y="205"/>
                    <a:pt x="116" y="202"/>
                    <a:pt x="123" y="198"/>
                  </a:cubicBezTo>
                  <a:lnTo>
                    <a:pt x="123" y="198"/>
                  </a:lnTo>
                  <a:cubicBezTo>
                    <a:pt x="128" y="200"/>
                    <a:pt x="131" y="203"/>
                    <a:pt x="131" y="203"/>
                  </a:cubicBezTo>
                  <a:cubicBezTo>
                    <a:pt x="131" y="203"/>
                    <a:pt x="131" y="199"/>
                    <a:pt x="131" y="194"/>
                  </a:cubicBezTo>
                  <a:close/>
                  <a:moveTo>
                    <a:pt x="107" y="208"/>
                  </a:moveTo>
                  <a:cubicBezTo>
                    <a:pt x="105" y="210"/>
                    <a:pt x="105" y="213"/>
                    <a:pt x="107" y="215"/>
                  </a:cubicBezTo>
                  <a:cubicBezTo>
                    <a:pt x="107" y="215"/>
                    <a:pt x="107" y="211"/>
                    <a:pt x="107" y="208"/>
                  </a:cubicBezTo>
                  <a:close/>
                  <a:moveTo>
                    <a:pt x="1119" y="203"/>
                  </a:moveTo>
                  <a:lnTo>
                    <a:pt x="1119" y="215"/>
                  </a:lnTo>
                  <a:cubicBezTo>
                    <a:pt x="1125" y="209"/>
                    <a:pt x="1125" y="209"/>
                    <a:pt x="1124" y="209"/>
                  </a:cubicBezTo>
                  <a:cubicBezTo>
                    <a:pt x="1122" y="209"/>
                    <a:pt x="1119" y="209"/>
                    <a:pt x="1119" y="203"/>
                  </a:cubicBezTo>
                  <a:close/>
                  <a:moveTo>
                    <a:pt x="96" y="213"/>
                  </a:moveTo>
                  <a:cubicBezTo>
                    <a:pt x="89" y="213"/>
                    <a:pt x="91" y="218"/>
                    <a:pt x="95" y="224"/>
                  </a:cubicBezTo>
                  <a:lnTo>
                    <a:pt x="95" y="224"/>
                  </a:lnTo>
                  <a:cubicBezTo>
                    <a:pt x="100" y="221"/>
                    <a:pt x="104" y="218"/>
                    <a:pt x="107" y="215"/>
                  </a:cubicBezTo>
                  <a:cubicBezTo>
                    <a:pt x="102" y="213"/>
                    <a:pt x="99" y="213"/>
                    <a:pt x="96" y="213"/>
                  </a:cubicBezTo>
                  <a:close/>
                  <a:moveTo>
                    <a:pt x="941" y="227"/>
                  </a:moveTo>
                  <a:cubicBezTo>
                    <a:pt x="941" y="227"/>
                    <a:pt x="941" y="232"/>
                    <a:pt x="937" y="232"/>
                  </a:cubicBezTo>
                  <a:cubicBezTo>
                    <a:pt x="936" y="232"/>
                    <a:pt x="933" y="231"/>
                    <a:pt x="929" y="227"/>
                  </a:cubicBezTo>
                  <a:close/>
                  <a:moveTo>
                    <a:pt x="1072" y="251"/>
                  </a:moveTo>
                  <a:lnTo>
                    <a:pt x="1072" y="263"/>
                  </a:lnTo>
                  <a:cubicBezTo>
                    <a:pt x="1072" y="263"/>
                    <a:pt x="1060" y="251"/>
                    <a:pt x="1072" y="251"/>
                  </a:cubicBezTo>
                  <a:close/>
                  <a:moveTo>
                    <a:pt x="809" y="258"/>
                  </a:moveTo>
                  <a:cubicBezTo>
                    <a:pt x="806" y="262"/>
                    <a:pt x="804" y="266"/>
                    <a:pt x="805" y="266"/>
                  </a:cubicBezTo>
                  <a:cubicBezTo>
                    <a:pt x="806" y="266"/>
                    <a:pt x="808" y="265"/>
                    <a:pt x="810" y="263"/>
                  </a:cubicBezTo>
                  <a:cubicBezTo>
                    <a:pt x="810" y="261"/>
                    <a:pt x="810" y="259"/>
                    <a:pt x="809" y="258"/>
                  </a:cubicBezTo>
                  <a:close/>
                  <a:moveTo>
                    <a:pt x="24" y="274"/>
                  </a:moveTo>
                  <a:cubicBezTo>
                    <a:pt x="24" y="278"/>
                    <a:pt x="26" y="279"/>
                    <a:pt x="28" y="280"/>
                  </a:cubicBezTo>
                  <a:lnTo>
                    <a:pt x="28" y="280"/>
                  </a:lnTo>
                  <a:cubicBezTo>
                    <a:pt x="26" y="276"/>
                    <a:pt x="24" y="274"/>
                    <a:pt x="24" y="274"/>
                  </a:cubicBezTo>
                  <a:close/>
                  <a:moveTo>
                    <a:pt x="1667" y="489"/>
                  </a:moveTo>
                  <a:lnTo>
                    <a:pt x="1667" y="489"/>
                  </a:lnTo>
                  <a:cubicBezTo>
                    <a:pt x="1662" y="499"/>
                    <a:pt x="1663" y="503"/>
                    <a:pt x="1666" y="503"/>
                  </a:cubicBezTo>
                  <a:cubicBezTo>
                    <a:pt x="1669" y="503"/>
                    <a:pt x="1674" y="496"/>
                    <a:pt x="1667" y="489"/>
                  </a:cubicBezTo>
                  <a:close/>
                  <a:moveTo>
                    <a:pt x="59" y="523"/>
                  </a:moveTo>
                  <a:cubicBezTo>
                    <a:pt x="59" y="524"/>
                    <a:pt x="59" y="524"/>
                    <a:pt x="60" y="524"/>
                  </a:cubicBezTo>
                  <a:cubicBezTo>
                    <a:pt x="60" y="529"/>
                    <a:pt x="56" y="532"/>
                    <a:pt x="51" y="533"/>
                  </a:cubicBezTo>
                  <a:lnTo>
                    <a:pt x="51" y="533"/>
                  </a:lnTo>
                  <a:cubicBezTo>
                    <a:pt x="54" y="530"/>
                    <a:pt x="56" y="527"/>
                    <a:pt x="59" y="523"/>
                  </a:cubicBezTo>
                  <a:close/>
                  <a:moveTo>
                    <a:pt x="2048" y="775"/>
                  </a:moveTo>
                  <a:cubicBezTo>
                    <a:pt x="2048" y="778"/>
                    <a:pt x="2049" y="780"/>
                    <a:pt x="2051" y="780"/>
                  </a:cubicBezTo>
                  <a:cubicBezTo>
                    <a:pt x="2055" y="780"/>
                    <a:pt x="2060" y="775"/>
                    <a:pt x="2060" y="775"/>
                  </a:cubicBezTo>
                  <a:close/>
                  <a:moveTo>
                    <a:pt x="213" y="813"/>
                  </a:moveTo>
                  <a:cubicBezTo>
                    <a:pt x="212" y="813"/>
                    <a:pt x="209" y="816"/>
                    <a:pt x="203" y="822"/>
                  </a:cubicBezTo>
                  <a:lnTo>
                    <a:pt x="215" y="822"/>
                  </a:lnTo>
                  <a:cubicBezTo>
                    <a:pt x="215" y="816"/>
                    <a:pt x="215" y="813"/>
                    <a:pt x="213" y="813"/>
                  </a:cubicBezTo>
                  <a:close/>
                  <a:moveTo>
                    <a:pt x="95" y="224"/>
                  </a:moveTo>
                  <a:cubicBezTo>
                    <a:pt x="81" y="233"/>
                    <a:pt x="63" y="242"/>
                    <a:pt x="72" y="251"/>
                  </a:cubicBezTo>
                  <a:cubicBezTo>
                    <a:pt x="84" y="263"/>
                    <a:pt x="48" y="263"/>
                    <a:pt x="48" y="263"/>
                  </a:cubicBezTo>
                  <a:cubicBezTo>
                    <a:pt x="48" y="274"/>
                    <a:pt x="60" y="274"/>
                    <a:pt x="60" y="274"/>
                  </a:cubicBezTo>
                  <a:cubicBezTo>
                    <a:pt x="52" y="274"/>
                    <a:pt x="39" y="280"/>
                    <a:pt x="31" y="280"/>
                  </a:cubicBezTo>
                  <a:cubicBezTo>
                    <a:pt x="30" y="280"/>
                    <a:pt x="29" y="280"/>
                    <a:pt x="28" y="280"/>
                  </a:cubicBezTo>
                  <a:lnTo>
                    <a:pt x="28" y="280"/>
                  </a:lnTo>
                  <a:cubicBezTo>
                    <a:pt x="32" y="284"/>
                    <a:pt x="36" y="291"/>
                    <a:pt x="36" y="298"/>
                  </a:cubicBezTo>
                  <a:lnTo>
                    <a:pt x="36" y="310"/>
                  </a:lnTo>
                  <a:cubicBezTo>
                    <a:pt x="36" y="310"/>
                    <a:pt x="36" y="310"/>
                    <a:pt x="36" y="322"/>
                  </a:cubicBezTo>
                  <a:cubicBezTo>
                    <a:pt x="60" y="334"/>
                    <a:pt x="36" y="334"/>
                    <a:pt x="36" y="334"/>
                  </a:cubicBezTo>
                  <a:cubicBezTo>
                    <a:pt x="36" y="334"/>
                    <a:pt x="25" y="323"/>
                    <a:pt x="24" y="322"/>
                  </a:cubicBezTo>
                  <a:lnTo>
                    <a:pt x="24" y="322"/>
                  </a:lnTo>
                  <a:cubicBezTo>
                    <a:pt x="36" y="334"/>
                    <a:pt x="36" y="358"/>
                    <a:pt x="36" y="370"/>
                  </a:cubicBezTo>
                  <a:cubicBezTo>
                    <a:pt x="36" y="382"/>
                    <a:pt x="24" y="405"/>
                    <a:pt x="12" y="405"/>
                  </a:cubicBezTo>
                  <a:cubicBezTo>
                    <a:pt x="24" y="405"/>
                    <a:pt x="24" y="429"/>
                    <a:pt x="24" y="429"/>
                  </a:cubicBezTo>
                  <a:lnTo>
                    <a:pt x="34" y="429"/>
                  </a:lnTo>
                  <a:cubicBezTo>
                    <a:pt x="31" y="436"/>
                    <a:pt x="28" y="453"/>
                    <a:pt x="36" y="453"/>
                  </a:cubicBezTo>
                  <a:cubicBezTo>
                    <a:pt x="48" y="453"/>
                    <a:pt x="48" y="465"/>
                    <a:pt x="36" y="465"/>
                  </a:cubicBezTo>
                  <a:cubicBezTo>
                    <a:pt x="24" y="465"/>
                    <a:pt x="24" y="453"/>
                    <a:pt x="24" y="453"/>
                  </a:cubicBezTo>
                  <a:cubicBezTo>
                    <a:pt x="12" y="453"/>
                    <a:pt x="12" y="453"/>
                    <a:pt x="12" y="465"/>
                  </a:cubicBezTo>
                  <a:lnTo>
                    <a:pt x="12" y="477"/>
                  </a:lnTo>
                  <a:cubicBezTo>
                    <a:pt x="24" y="477"/>
                    <a:pt x="0" y="489"/>
                    <a:pt x="0" y="489"/>
                  </a:cubicBezTo>
                  <a:cubicBezTo>
                    <a:pt x="4" y="493"/>
                    <a:pt x="8" y="494"/>
                    <a:pt x="12" y="494"/>
                  </a:cubicBezTo>
                  <a:cubicBezTo>
                    <a:pt x="19" y="494"/>
                    <a:pt x="24" y="489"/>
                    <a:pt x="24" y="489"/>
                  </a:cubicBezTo>
                  <a:lnTo>
                    <a:pt x="24" y="513"/>
                  </a:lnTo>
                  <a:lnTo>
                    <a:pt x="24" y="524"/>
                  </a:lnTo>
                  <a:lnTo>
                    <a:pt x="36" y="524"/>
                  </a:lnTo>
                  <a:cubicBezTo>
                    <a:pt x="36" y="530"/>
                    <a:pt x="42" y="533"/>
                    <a:pt x="48" y="533"/>
                  </a:cubicBezTo>
                  <a:cubicBezTo>
                    <a:pt x="49" y="533"/>
                    <a:pt x="50" y="533"/>
                    <a:pt x="51" y="533"/>
                  </a:cubicBezTo>
                  <a:lnTo>
                    <a:pt x="51" y="533"/>
                  </a:lnTo>
                  <a:cubicBezTo>
                    <a:pt x="50" y="534"/>
                    <a:pt x="49" y="535"/>
                    <a:pt x="48" y="536"/>
                  </a:cubicBezTo>
                  <a:cubicBezTo>
                    <a:pt x="48" y="548"/>
                    <a:pt x="36" y="560"/>
                    <a:pt x="48" y="560"/>
                  </a:cubicBezTo>
                  <a:cubicBezTo>
                    <a:pt x="60" y="560"/>
                    <a:pt x="48" y="560"/>
                    <a:pt x="48" y="572"/>
                  </a:cubicBezTo>
                  <a:lnTo>
                    <a:pt x="48" y="596"/>
                  </a:lnTo>
                  <a:cubicBezTo>
                    <a:pt x="48" y="596"/>
                    <a:pt x="60" y="596"/>
                    <a:pt x="60" y="608"/>
                  </a:cubicBezTo>
                  <a:cubicBezTo>
                    <a:pt x="60" y="620"/>
                    <a:pt x="84" y="620"/>
                    <a:pt x="72" y="632"/>
                  </a:cubicBezTo>
                  <a:cubicBezTo>
                    <a:pt x="84" y="632"/>
                    <a:pt x="84" y="644"/>
                    <a:pt x="84" y="644"/>
                  </a:cubicBezTo>
                  <a:cubicBezTo>
                    <a:pt x="88" y="648"/>
                    <a:pt x="90" y="649"/>
                    <a:pt x="92" y="649"/>
                  </a:cubicBezTo>
                  <a:cubicBezTo>
                    <a:pt x="96" y="649"/>
                    <a:pt x="96" y="644"/>
                    <a:pt x="96" y="644"/>
                  </a:cubicBezTo>
                  <a:cubicBezTo>
                    <a:pt x="107" y="644"/>
                    <a:pt x="96" y="655"/>
                    <a:pt x="96" y="667"/>
                  </a:cubicBezTo>
                  <a:cubicBezTo>
                    <a:pt x="96" y="667"/>
                    <a:pt x="96" y="679"/>
                    <a:pt x="107" y="679"/>
                  </a:cubicBezTo>
                  <a:cubicBezTo>
                    <a:pt x="119" y="691"/>
                    <a:pt x="131" y="703"/>
                    <a:pt x="119" y="703"/>
                  </a:cubicBezTo>
                  <a:lnTo>
                    <a:pt x="131" y="703"/>
                  </a:lnTo>
                  <a:cubicBezTo>
                    <a:pt x="143" y="703"/>
                    <a:pt x="143" y="715"/>
                    <a:pt x="131" y="727"/>
                  </a:cubicBezTo>
                  <a:cubicBezTo>
                    <a:pt x="131" y="731"/>
                    <a:pt x="133" y="732"/>
                    <a:pt x="135" y="732"/>
                  </a:cubicBezTo>
                  <a:cubicBezTo>
                    <a:pt x="139" y="732"/>
                    <a:pt x="147" y="727"/>
                    <a:pt x="155" y="727"/>
                  </a:cubicBezTo>
                  <a:cubicBezTo>
                    <a:pt x="155" y="727"/>
                    <a:pt x="155" y="751"/>
                    <a:pt x="155" y="751"/>
                  </a:cubicBezTo>
                  <a:cubicBezTo>
                    <a:pt x="167" y="763"/>
                    <a:pt x="167" y="763"/>
                    <a:pt x="167" y="775"/>
                  </a:cubicBezTo>
                  <a:lnTo>
                    <a:pt x="215" y="775"/>
                  </a:lnTo>
                  <a:cubicBezTo>
                    <a:pt x="215" y="775"/>
                    <a:pt x="203" y="786"/>
                    <a:pt x="203" y="786"/>
                  </a:cubicBezTo>
                  <a:cubicBezTo>
                    <a:pt x="203" y="798"/>
                    <a:pt x="215" y="798"/>
                    <a:pt x="215" y="798"/>
                  </a:cubicBezTo>
                  <a:lnTo>
                    <a:pt x="226" y="798"/>
                  </a:lnTo>
                  <a:cubicBezTo>
                    <a:pt x="238" y="798"/>
                    <a:pt x="238" y="810"/>
                    <a:pt x="238" y="810"/>
                  </a:cubicBezTo>
                  <a:cubicBezTo>
                    <a:pt x="250" y="822"/>
                    <a:pt x="238" y="834"/>
                    <a:pt x="262" y="834"/>
                  </a:cubicBezTo>
                  <a:cubicBezTo>
                    <a:pt x="262" y="828"/>
                    <a:pt x="265" y="825"/>
                    <a:pt x="270" y="825"/>
                  </a:cubicBezTo>
                  <a:cubicBezTo>
                    <a:pt x="274" y="825"/>
                    <a:pt x="280" y="828"/>
                    <a:pt x="286" y="834"/>
                  </a:cubicBezTo>
                  <a:cubicBezTo>
                    <a:pt x="286" y="834"/>
                    <a:pt x="286" y="829"/>
                    <a:pt x="290" y="829"/>
                  </a:cubicBezTo>
                  <a:cubicBezTo>
                    <a:pt x="291" y="829"/>
                    <a:pt x="294" y="830"/>
                    <a:pt x="298" y="834"/>
                  </a:cubicBezTo>
                  <a:cubicBezTo>
                    <a:pt x="310" y="846"/>
                    <a:pt x="286" y="846"/>
                    <a:pt x="298" y="846"/>
                  </a:cubicBezTo>
                  <a:cubicBezTo>
                    <a:pt x="310" y="846"/>
                    <a:pt x="310" y="846"/>
                    <a:pt x="310" y="834"/>
                  </a:cubicBezTo>
                  <a:cubicBezTo>
                    <a:pt x="312" y="832"/>
                    <a:pt x="314" y="831"/>
                    <a:pt x="316" y="831"/>
                  </a:cubicBezTo>
                  <a:cubicBezTo>
                    <a:pt x="322" y="831"/>
                    <a:pt x="322" y="846"/>
                    <a:pt x="322" y="846"/>
                  </a:cubicBezTo>
                  <a:cubicBezTo>
                    <a:pt x="334" y="846"/>
                    <a:pt x="322" y="858"/>
                    <a:pt x="322" y="858"/>
                  </a:cubicBezTo>
                  <a:cubicBezTo>
                    <a:pt x="322" y="858"/>
                    <a:pt x="346" y="834"/>
                    <a:pt x="334" y="834"/>
                  </a:cubicBezTo>
                  <a:cubicBezTo>
                    <a:pt x="334" y="834"/>
                    <a:pt x="346" y="822"/>
                    <a:pt x="334" y="822"/>
                  </a:cubicBezTo>
                  <a:lnTo>
                    <a:pt x="298" y="822"/>
                  </a:lnTo>
                  <a:cubicBezTo>
                    <a:pt x="298" y="822"/>
                    <a:pt x="293" y="817"/>
                    <a:pt x="286" y="817"/>
                  </a:cubicBezTo>
                  <a:cubicBezTo>
                    <a:pt x="282" y="817"/>
                    <a:pt x="278" y="818"/>
                    <a:pt x="274" y="822"/>
                  </a:cubicBezTo>
                  <a:cubicBezTo>
                    <a:pt x="274" y="810"/>
                    <a:pt x="262" y="798"/>
                    <a:pt x="262" y="798"/>
                  </a:cubicBezTo>
                  <a:cubicBezTo>
                    <a:pt x="256" y="792"/>
                    <a:pt x="256" y="792"/>
                    <a:pt x="256" y="792"/>
                  </a:cubicBezTo>
                  <a:cubicBezTo>
                    <a:pt x="256" y="792"/>
                    <a:pt x="256" y="792"/>
                    <a:pt x="250" y="786"/>
                  </a:cubicBezTo>
                  <a:cubicBezTo>
                    <a:pt x="250" y="786"/>
                    <a:pt x="250" y="763"/>
                    <a:pt x="238" y="763"/>
                  </a:cubicBezTo>
                  <a:lnTo>
                    <a:pt x="215" y="763"/>
                  </a:lnTo>
                  <a:cubicBezTo>
                    <a:pt x="215" y="763"/>
                    <a:pt x="215" y="739"/>
                    <a:pt x="203" y="739"/>
                  </a:cubicBezTo>
                  <a:cubicBezTo>
                    <a:pt x="191" y="739"/>
                    <a:pt x="191" y="739"/>
                    <a:pt x="179" y="727"/>
                  </a:cubicBezTo>
                  <a:lnTo>
                    <a:pt x="179" y="715"/>
                  </a:lnTo>
                  <a:cubicBezTo>
                    <a:pt x="179" y="715"/>
                    <a:pt x="179" y="730"/>
                    <a:pt x="173" y="730"/>
                  </a:cubicBezTo>
                  <a:cubicBezTo>
                    <a:pt x="171" y="730"/>
                    <a:pt x="169" y="729"/>
                    <a:pt x="167" y="727"/>
                  </a:cubicBezTo>
                  <a:cubicBezTo>
                    <a:pt x="155" y="715"/>
                    <a:pt x="179" y="715"/>
                    <a:pt x="167" y="703"/>
                  </a:cubicBezTo>
                  <a:cubicBezTo>
                    <a:pt x="167" y="699"/>
                    <a:pt x="167" y="698"/>
                    <a:pt x="167" y="698"/>
                  </a:cubicBezTo>
                  <a:cubicBezTo>
                    <a:pt x="166" y="698"/>
                    <a:pt x="163" y="703"/>
                    <a:pt x="155" y="703"/>
                  </a:cubicBezTo>
                  <a:cubicBezTo>
                    <a:pt x="155" y="703"/>
                    <a:pt x="143" y="679"/>
                    <a:pt x="143" y="679"/>
                  </a:cubicBezTo>
                  <a:cubicBezTo>
                    <a:pt x="131" y="655"/>
                    <a:pt x="131" y="644"/>
                    <a:pt x="119" y="632"/>
                  </a:cubicBezTo>
                  <a:lnTo>
                    <a:pt x="107" y="632"/>
                  </a:lnTo>
                  <a:cubicBezTo>
                    <a:pt x="96" y="632"/>
                    <a:pt x="107" y="632"/>
                    <a:pt x="107" y="620"/>
                  </a:cubicBezTo>
                  <a:cubicBezTo>
                    <a:pt x="107" y="608"/>
                    <a:pt x="96" y="608"/>
                    <a:pt x="96" y="608"/>
                  </a:cubicBezTo>
                  <a:cubicBezTo>
                    <a:pt x="84" y="608"/>
                    <a:pt x="84" y="608"/>
                    <a:pt x="96" y="596"/>
                  </a:cubicBezTo>
                  <a:cubicBezTo>
                    <a:pt x="96" y="592"/>
                    <a:pt x="92" y="591"/>
                    <a:pt x="87" y="591"/>
                  </a:cubicBezTo>
                  <a:cubicBezTo>
                    <a:pt x="82" y="591"/>
                    <a:pt x="75" y="592"/>
                    <a:pt x="72" y="594"/>
                  </a:cubicBezTo>
                  <a:lnTo>
                    <a:pt x="72" y="594"/>
                  </a:lnTo>
                  <a:cubicBezTo>
                    <a:pt x="73" y="590"/>
                    <a:pt x="75" y="584"/>
                    <a:pt x="84" y="584"/>
                  </a:cubicBezTo>
                  <a:cubicBezTo>
                    <a:pt x="84" y="584"/>
                    <a:pt x="84" y="572"/>
                    <a:pt x="84" y="572"/>
                  </a:cubicBezTo>
                  <a:cubicBezTo>
                    <a:pt x="84" y="572"/>
                    <a:pt x="60" y="548"/>
                    <a:pt x="84" y="548"/>
                  </a:cubicBezTo>
                  <a:cubicBezTo>
                    <a:pt x="96" y="548"/>
                    <a:pt x="84" y="536"/>
                    <a:pt x="72" y="536"/>
                  </a:cubicBezTo>
                  <a:cubicBezTo>
                    <a:pt x="60" y="524"/>
                    <a:pt x="96" y="513"/>
                    <a:pt x="84" y="513"/>
                  </a:cubicBezTo>
                  <a:cubicBezTo>
                    <a:pt x="81" y="510"/>
                    <a:pt x="79" y="509"/>
                    <a:pt x="77" y="509"/>
                  </a:cubicBezTo>
                  <a:cubicBezTo>
                    <a:pt x="71" y="509"/>
                    <a:pt x="65" y="516"/>
                    <a:pt x="59" y="523"/>
                  </a:cubicBezTo>
                  <a:lnTo>
                    <a:pt x="59" y="523"/>
                  </a:lnTo>
                  <a:cubicBezTo>
                    <a:pt x="48" y="512"/>
                    <a:pt x="48" y="501"/>
                    <a:pt x="60" y="501"/>
                  </a:cubicBezTo>
                  <a:cubicBezTo>
                    <a:pt x="72" y="501"/>
                    <a:pt x="60" y="477"/>
                    <a:pt x="60" y="477"/>
                  </a:cubicBezTo>
                  <a:cubicBezTo>
                    <a:pt x="60" y="477"/>
                    <a:pt x="60" y="477"/>
                    <a:pt x="60" y="465"/>
                  </a:cubicBezTo>
                  <a:cubicBezTo>
                    <a:pt x="60" y="453"/>
                    <a:pt x="60" y="441"/>
                    <a:pt x="60" y="441"/>
                  </a:cubicBezTo>
                  <a:cubicBezTo>
                    <a:pt x="60" y="429"/>
                    <a:pt x="60" y="417"/>
                    <a:pt x="60" y="417"/>
                  </a:cubicBezTo>
                  <a:cubicBezTo>
                    <a:pt x="48" y="417"/>
                    <a:pt x="60" y="394"/>
                    <a:pt x="60" y="394"/>
                  </a:cubicBezTo>
                  <a:cubicBezTo>
                    <a:pt x="60" y="394"/>
                    <a:pt x="60" y="382"/>
                    <a:pt x="60" y="382"/>
                  </a:cubicBezTo>
                  <a:cubicBezTo>
                    <a:pt x="60" y="376"/>
                    <a:pt x="57" y="376"/>
                    <a:pt x="54" y="376"/>
                  </a:cubicBezTo>
                  <a:cubicBezTo>
                    <a:pt x="51" y="376"/>
                    <a:pt x="48" y="376"/>
                    <a:pt x="48" y="370"/>
                  </a:cubicBezTo>
                  <a:cubicBezTo>
                    <a:pt x="36" y="346"/>
                    <a:pt x="48" y="346"/>
                    <a:pt x="60" y="346"/>
                  </a:cubicBezTo>
                  <a:cubicBezTo>
                    <a:pt x="72" y="346"/>
                    <a:pt x="72" y="334"/>
                    <a:pt x="72" y="322"/>
                  </a:cubicBezTo>
                  <a:lnTo>
                    <a:pt x="72" y="310"/>
                  </a:lnTo>
                  <a:cubicBezTo>
                    <a:pt x="72" y="298"/>
                    <a:pt x="60" y="298"/>
                    <a:pt x="72" y="286"/>
                  </a:cubicBezTo>
                  <a:cubicBezTo>
                    <a:pt x="72" y="286"/>
                    <a:pt x="82" y="292"/>
                    <a:pt x="89" y="292"/>
                  </a:cubicBezTo>
                  <a:cubicBezTo>
                    <a:pt x="93" y="292"/>
                    <a:pt x="96" y="290"/>
                    <a:pt x="96" y="286"/>
                  </a:cubicBezTo>
                  <a:cubicBezTo>
                    <a:pt x="96" y="280"/>
                    <a:pt x="93" y="280"/>
                    <a:pt x="90" y="280"/>
                  </a:cubicBezTo>
                  <a:cubicBezTo>
                    <a:pt x="87" y="280"/>
                    <a:pt x="84" y="280"/>
                    <a:pt x="84" y="274"/>
                  </a:cubicBezTo>
                  <a:cubicBezTo>
                    <a:pt x="88" y="270"/>
                    <a:pt x="90" y="269"/>
                    <a:pt x="92" y="269"/>
                  </a:cubicBezTo>
                  <a:cubicBezTo>
                    <a:pt x="97" y="269"/>
                    <a:pt x="99" y="274"/>
                    <a:pt x="107" y="274"/>
                  </a:cubicBezTo>
                  <a:lnTo>
                    <a:pt x="107" y="274"/>
                  </a:lnTo>
                  <a:cubicBezTo>
                    <a:pt x="96" y="274"/>
                    <a:pt x="95" y="263"/>
                    <a:pt x="84" y="251"/>
                  </a:cubicBezTo>
                  <a:cubicBezTo>
                    <a:pt x="84" y="245"/>
                    <a:pt x="90" y="245"/>
                    <a:pt x="96" y="245"/>
                  </a:cubicBezTo>
                  <a:cubicBezTo>
                    <a:pt x="101" y="245"/>
                    <a:pt x="107" y="245"/>
                    <a:pt x="107" y="239"/>
                  </a:cubicBezTo>
                  <a:cubicBezTo>
                    <a:pt x="107" y="239"/>
                    <a:pt x="100" y="231"/>
                    <a:pt x="95" y="224"/>
                  </a:cubicBezTo>
                  <a:close/>
                  <a:moveTo>
                    <a:pt x="565" y="890"/>
                  </a:moveTo>
                  <a:cubicBezTo>
                    <a:pt x="556" y="890"/>
                    <a:pt x="550" y="905"/>
                    <a:pt x="560" y="905"/>
                  </a:cubicBezTo>
                  <a:cubicBezTo>
                    <a:pt x="560" y="909"/>
                    <a:pt x="561" y="911"/>
                    <a:pt x="563" y="911"/>
                  </a:cubicBezTo>
                  <a:cubicBezTo>
                    <a:pt x="566" y="911"/>
                    <a:pt x="572" y="905"/>
                    <a:pt x="572" y="905"/>
                  </a:cubicBezTo>
                  <a:cubicBezTo>
                    <a:pt x="572" y="905"/>
                    <a:pt x="572" y="894"/>
                    <a:pt x="572" y="894"/>
                  </a:cubicBezTo>
                  <a:cubicBezTo>
                    <a:pt x="569" y="891"/>
                    <a:pt x="567" y="890"/>
                    <a:pt x="565" y="890"/>
                  </a:cubicBezTo>
                  <a:close/>
                  <a:moveTo>
                    <a:pt x="713" y="944"/>
                  </a:moveTo>
                  <a:cubicBezTo>
                    <a:pt x="712" y="944"/>
                    <a:pt x="709" y="947"/>
                    <a:pt x="703" y="953"/>
                  </a:cubicBezTo>
                  <a:lnTo>
                    <a:pt x="715" y="953"/>
                  </a:lnTo>
                  <a:cubicBezTo>
                    <a:pt x="715" y="947"/>
                    <a:pt x="715" y="944"/>
                    <a:pt x="713" y="944"/>
                  </a:cubicBezTo>
                  <a:close/>
                  <a:moveTo>
                    <a:pt x="834" y="1001"/>
                  </a:moveTo>
                  <a:lnTo>
                    <a:pt x="834" y="1025"/>
                  </a:lnTo>
                  <a:cubicBezTo>
                    <a:pt x="836" y="1021"/>
                    <a:pt x="837" y="1019"/>
                    <a:pt x="839" y="1019"/>
                  </a:cubicBezTo>
                  <a:cubicBezTo>
                    <a:pt x="839" y="1019"/>
                    <a:pt x="839" y="1019"/>
                    <a:pt x="839" y="1019"/>
                  </a:cubicBezTo>
                  <a:lnTo>
                    <a:pt x="839" y="1019"/>
                  </a:lnTo>
                  <a:lnTo>
                    <a:pt x="846" y="1013"/>
                  </a:lnTo>
                  <a:lnTo>
                    <a:pt x="846" y="1013"/>
                  </a:lnTo>
                  <a:cubicBezTo>
                    <a:pt x="846" y="1013"/>
                    <a:pt x="846" y="1013"/>
                    <a:pt x="846" y="1013"/>
                  </a:cubicBezTo>
                  <a:lnTo>
                    <a:pt x="846" y="1013"/>
                  </a:lnTo>
                  <a:cubicBezTo>
                    <a:pt x="841" y="1008"/>
                    <a:pt x="834" y="1001"/>
                    <a:pt x="834" y="1001"/>
                  </a:cubicBezTo>
                  <a:close/>
                  <a:moveTo>
                    <a:pt x="488" y="908"/>
                  </a:moveTo>
                  <a:cubicBezTo>
                    <a:pt x="485" y="908"/>
                    <a:pt x="482" y="911"/>
                    <a:pt x="477" y="917"/>
                  </a:cubicBezTo>
                  <a:lnTo>
                    <a:pt x="453" y="917"/>
                  </a:lnTo>
                  <a:cubicBezTo>
                    <a:pt x="441" y="917"/>
                    <a:pt x="417" y="929"/>
                    <a:pt x="417" y="941"/>
                  </a:cubicBezTo>
                  <a:lnTo>
                    <a:pt x="429" y="941"/>
                  </a:lnTo>
                  <a:cubicBezTo>
                    <a:pt x="429" y="941"/>
                    <a:pt x="441" y="941"/>
                    <a:pt x="441" y="953"/>
                  </a:cubicBezTo>
                  <a:cubicBezTo>
                    <a:pt x="441" y="953"/>
                    <a:pt x="453" y="965"/>
                    <a:pt x="465" y="965"/>
                  </a:cubicBezTo>
                  <a:cubicBezTo>
                    <a:pt x="465" y="965"/>
                    <a:pt x="465" y="953"/>
                    <a:pt x="477" y="953"/>
                  </a:cubicBezTo>
                  <a:cubicBezTo>
                    <a:pt x="488" y="953"/>
                    <a:pt x="488" y="953"/>
                    <a:pt x="488" y="965"/>
                  </a:cubicBezTo>
                  <a:lnTo>
                    <a:pt x="500" y="965"/>
                  </a:lnTo>
                  <a:cubicBezTo>
                    <a:pt x="500" y="965"/>
                    <a:pt x="488" y="977"/>
                    <a:pt x="500" y="989"/>
                  </a:cubicBezTo>
                  <a:cubicBezTo>
                    <a:pt x="512" y="989"/>
                    <a:pt x="512" y="989"/>
                    <a:pt x="524" y="977"/>
                  </a:cubicBezTo>
                  <a:lnTo>
                    <a:pt x="548" y="977"/>
                  </a:lnTo>
                  <a:cubicBezTo>
                    <a:pt x="548" y="977"/>
                    <a:pt x="536" y="989"/>
                    <a:pt x="536" y="1001"/>
                  </a:cubicBezTo>
                  <a:lnTo>
                    <a:pt x="596" y="1001"/>
                  </a:lnTo>
                  <a:cubicBezTo>
                    <a:pt x="596" y="1005"/>
                    <a:pt x="597" y="1006"/>
                    <a:pt x="599" y="1006"/>
                  </a:cubicBezTo>
                  <a:cubicBezTo>
                    <a:pt x="604" y="1006"/>
                    <a:pt x="611" y="1001"/>
                    <a:pt x="619" y="1001"/>
                  </a:cubicBezTo>
                  <a:lnTo>
                    <a:pt x="643" y="1001"/>
                  </a:lnTo>
                  <a:cubicBezTo>
                    <a:pt x="649" y="1007"/>
                    <a:pt x="655" y="1010"/>
                    <a:pt x="661" y="1010"/>
                  </a:cubicBezTo>
                  <a:cubicBezTo>
                    <a:pt x="666" y="1010"/>
                    <a:pt x="671" y="1008"/>
                    <a:pt x="676" y="1004"/>
                  </a:cubicBezTo>
                  <a:lnTo>
                    <a:pt x="676" y="1004"/>
                  </a:lnTo>
                  <a:cubicBezTo>
                    <a:pt x="677" y="1005"/>
                    <a:pt x="679" y="1008"/>
                    <a:pt x="679" y="1013"/>
                  </a:cubicBezTo>
                  <a:lnTo>
                    <a:pt x="703" y="1013"/>
                  </a:lnTo>
                  <a:cubicBezTo>
                    <a:pt x="703" y="1013"/>
                    <a:pt x="715" y="1025"/>
                    <a:pt x="715" y="1025"/>
                  </a:cubicBezTo>
                  <a:cubicBezTo>
                    <a:pt x="727" y="1025"/>
                    <a:pt x="738" y="1013"/>
                    <a:pt x="738" y="1013"/>
                  </a:cubicBezTo>
                  <a:cubicBezTo>
                    <a:pt x="738" y="1025"/>
                    <a:pt x="738" y="1025"/>
                    <a:pt x="738" y="1036"/>
                  </a:cubicBezTo>
                  <a:cubicBezTo>
                    <a:pt x="750" y="1036"/>
                    <a:pt x="762" y="1048"/>
                    <a:pt x="786" y="1048"/>
                  </a:cubicBezTo>
                  <a:lnTo>
                    <a:pt x="810" y="1048"/>
                  </a:lnTo>
                  <a:cubicBezTo>
                    <a:pt x="810" y="1048"/>
                    <a:pt x="810" y="1060"/>
                    <a:pt x="810" y="1060"/>
                  </a:cubicBezTo>
                  <a:cubicBezTo>
                    <a:pt x="810" y="1060"/>
                    <a:pt x="810" y="1072"/>
                    <a:pt x="810" y="1072"/>
                  </a:cubicBezTo>
                  <a:lnTo>
                    <a:pt x="846" y="1072"/>
                  </a:lnTo>
                  <a:cubicBezTo>
                    <a:pt x="846" y="1072"/>
                    <a:pt x="846" y="1084"/>
                    <a:pt x="858" y="1084"/>
                  </a:cubicBezTo>
                  <a:lnTo>
                    <a:pt x="869" y="1084"/>
                  </a:lnTo>
                  <a:cubicBezTo>
                    <a:pt x="869" y="1084"/>
                    <a:pt x="869" y="1072"/>
                    <a:pt x="881" y="1072"/>
                  </a:cubicBezTo>
                  <a:lnTo>
                    <a:pt x="893" y="1072"/>
                  </a:lnTo>
                  <a:cubicBezTo>
                    <a:pt x="881" y="1072"/>
                    <a:pt x="881" y="1084"/>
                    <a:pt x="893" y="1084"/>
                  </a:cubicBezTo>
                  <a:lnTo>
                    <a:pt x="929" y="1084"/>
                  </a:lnTo>
                  <a:cubicBezTo>
                    <a:pt x="917" y="1084"/>
                    <a:pt x="929" y="1060"/>
                    <a:pt x="929" y="1060"/>
                  </a:cubicBezTo>
                  <a:cubicBezTo>
                    <a:pt x="929" y="1060"/>
                    <a:pt x="917" y="1060"/>
                    <a:pt x="917" y="1048"/>
                  </a:cubicBezTo>
                  <a:cubicBezTo>
                    <a:pt x="917" y="1048"/>
                    <a:pt x="881" y="1048"/>
                    <a:pt x="881" y="1036"/>
                  </a:cubicBezTo>
                  <a:cubicBezTo>
                    <a:pt x="869" y="1036"/>
                    <a:pt x="881" y="1048"/>
                    <a:pt x="881" y="1060"/>
                  </a:cubicBezTo>
                  <a:cubicBezTo>
                    <a:pt x="881" y="1063"/>
                    <a:pt x="881" y="1064"/>
                    <a:pt x="881" y="1064"/>
                  </a:cubicBezTo>
                  <a:cubicBezTo>
                    <a:pt x="881" y="1064"/>
                    <a:pt x="879" y="1048"/>
                    <a:pt x="869" y="1048"/>
                  </a:cubicBezTo>
                  <a:cubicBezTo>
                    <a:pt x="869" y="1048"/>
                    <a:pt x="858" y="1048"/>
                    <a:pt x="858" y="1060"/>
                  </a:cubicBezTo>
                  <a:cubicBezTo>
                    <a:pt x="848" y="1060"/>
                    <a:pt x="846" y="1021"/>
                    <a:pt x="839" y="1019"/>
                  </a:cubicBezTo>
                  <a:lnTo>
                    <a:pt x="839" y="1019"/>
                  </a:lnTo>
                  <a:lnTo>
                    <a:pt x="834" y="1025"/>
                  </a:lnTo>
                  <a:lnTo>
                    <a:pt x="834" y="1036"/>
                  </a:lnTo>
                  <a:lnTo>
                    <a:pt x="822" y="1036"/>
                  </a:lnTo>
                  <a:cubicBezTo>
                    <a:pt x="822" y="1036"/>
                    <a:pt x="834" y="1013"/>
                    <a:pt x="822" y="1013"/>
                  </a:cubicBezTo>
                  <a:lnTo>
                    <a:pt x="810" y="1013"/>
                  </a:lnTo>
                  <a:cubicBezTo>
                    <a:pt x="810" y="1013"/>
                    <a:pt x="810" y="1025"/>
                    <a:pt x="798" y="1025"/>
                  </a:cubicBezTo>
                  <a:cubicBezTo>
                    <a:pt x="792" y="1019"/>
                    <a:pt x="789" y="1019"/>
                    <a:pt x="789" y="1019"/>
                  </a:cubicBezTo>
                  <a:cubicBezTo>
                    <a:pt x="789" y="1019"/>
                    <a:pt x="792" y="1019"/>
                    <a:pt x="798" y="1013"/>
                  </a:cubicBezTo>
                  <a:lnTo>
                    <a:pt x="798" y="1013"/>
                  </a:lnTo>
                  <a:cubicBezTo>
                    <a:pt x="798" y="1013"/>
                    <a:pt x="782" y="1018"/>
                    <a:pt x="772" y="1018"/>
                  </a:cubicBezTo>
                  <a:cubicBezTo>
                    <a:pt x="766" y="1018"/>
                    <a:pt x="762" y="1017"/>
                    <a:pt x="762" y="1013"/>
                  </a:cubicBezTo>
                  <a:lnTo>
                    <a:pt x="762" y="989"/>
                  </a:lnTo>
                  <a:lnTo>
                    <a:pt x="750" y="989"/>
                  </a:lnTo>
                  <a:cubicBezTo>
                    <a:pt x="750" y="989"/>
                    <a:pt x="762" y="1013"/>
                    <a:pt x="750" y="1013"/>
                  </a:cubicBezTo>
                  <a:cubicBezTo>
                    <a:pt x="750" y="1013"/>
                    <a:pt x="738" y="1001"/>
                    <a:pt x="738" y="1001"/>
                  </a:cubicBezTo>
                  <a:lnTo>
                    <a:pt x="727" y="1001"/>
                  </a:lnTo>
                  <a:lnTo>
                    <a:pt x="738" y="989"/>
                  </a:lnTo>
                  <a:lnTo>
                    <a:pt x="727" y="989"/>
                  </a:lnTo>
                  <a:cubicBezTo>
                    <a:pt x="727" y="989"/>
                    <a:pt x="721" y="994"/>
                    <a:pt x="718" y="994"/>
                  </a:cubicBezTo>
                  <a:cubicBezTo>
                    <a:pt x="716" y="994"/>
                    <a:pt x="715" y="993"/>
                    <a:pt x="715" y="989"/>
                  </a:cubicBezTo>
                  <a:cubicBezTo>
                    <a:pt x="715" y="977"/>
                    <a:pt x="715" y="977"/>
                    <a:pt x="715" y="977"/>
                  </a:cubicBezTo>
                  <a:cubicBezTo>
                    <a:pt x="715" y="973"/>
                    <a:pt x="713" y="972"/>
                    <a:pt x="711" y="972"/>
                  </a:cubicBezTo>
                  <a:cubicBezTo>
                    <a:pt x="707" y="972"/>
                    <a:pt x="699" y="977"/>
                    <a:pt x="691" y="977"/>
                  </a:cubicBezTo>
                  <a:cubicBezTo>
                    <a:pt x="691" y="983"/>
                    <a:pt x="688" y="986"/>
                    <a:pt x="685" y="986"/>
                  </a:cubicBezTo>
                  <a:cubicBezTo>
                    <a:pt x="682" y="986"/>
                    <a:pt x="679" y="983"/>
                    <a:pt x="679" y="977"/>
                  </a:cubicBezTo>
                  <a:cubicBezTo>
                    <a:pt x="679" y="971"/>
                    <a:pt x="676" y="968"/>
                    <a:pt x="673" y="968"/>
                  </a:cubicBezTo>
                  <a:cubicBezTo>
                    <a:pt x="670" y="968"/>
                    <a:pt x="667" y="971"/>
                    <a:pt x="667" y="977"/>
                  </a:cubicBezTo>
                  <a:lnTo>
                    <a:pt x="655" y="977"/>
                  </a:lnTo>
                  <a:cubicBezTo>
                    <a:pt x="655" y="977"/>
                    <a:pt x="679" y="965"/>
                    <a:pt x="667" y="953"/>
                  </a:cubicBezTo>
                  <a:lnTo>
                    <a:pt x="619" y="953"/>
                  </a:lnTo>
                  <a:cubicBezTo>
                    <a:pt x="611" y="953"/>
                    <a:pt x="604" y="958"/>
                    <a:pt x="599" y="958"/>
                  </a:cubicBezTo>
                  <a:cubicBezTo>
                    <a:pt x="597" y="958"/>
                    <a:pt x="596" y="957"/>
                    <a:pt x="596" y="953"/>
                  </a:cubicBezTo>
                  <a:cubicBezTo>
                    <a:pt x="604" y="945"/>
                    <a:pt x="601" y="936"/>
                    <a:pt x="598" y="936"/>
                  </a:cubicBezTo>
                  <a:lnTo>
                    <a:pt x="598" y="936"/>
                  </a:lnTo>
                  <a:cubicBezTo>
                    <a:pt x="597" y="936"/>
                    <a:pt x="596" y="938"/>
                    <a:pt x="596" y="941"/>
                  </a:cubicBezTo>
                  <a:cubicBezTo>
                    <a:pt x="590" y="935"/>
                    <a:pt x="590" y="935"/>
                    <a:pt x="591" y="935"/>
                  </a:cubicBezTo>
                  <a:cubicBezTo>
                    <a:pt x="593" y="935"/>
                    <a:pt x="596" y="935"/>
                    <a:pt x="596" y="929"/>
                  </a:cubicBezTo>
                  <a:cubicBezTo>
                    <a:pt x="596" y="925"/>
                    <a:pt x="596" y="924"/>
                    <a:pt x="595" y="924"/>
                  </a:cubicBezTo>
                  <a:cubicBezTo>
                    <a:pt x="594" y="924"/>
                    <a:pt x="592" y="929"/>
                    <a:pt x="584" y="929"/>
                  </a:cubicBezTo>
                  <a:lnTo>
                    <a:pt x="584" y="941"/>
                  </a:lnTo>
                  <a:cubicBezTo>
                    <a:pt x="584" y="941"/>
                    <a:pt x="584" y="953"/>
                    <a:pt x="584" y="953"/>
                  </a:cubicBezTo>
                  <a:lnTo>
                    <a:pt x="572" y="953"/>
                  </a:lnTo>
                  <a:lnTo>
                    <a:pt x="572" y="941"/>
                  </a:lnTo>
                  <a:cubicBezTo>
                    <a:pt x="572" y="929"/>
                    <a:pt x="560" y="929"/>
                    <a:pt x="560" y="929"/>
                  </a:cubicBezTo>
                  <a:cubicBezTo>
                    <a:pt x="560" y="929"/>
                    <a:pt x="560" y="941"/>
                    <a:pt x="548" y="941"/>
                  </a:cubicBezTo>
                  <a:cubicBezTo>
                    <a:pt x="544" y="937"/>
                    <a:pt x="543" y="936"/>
                    <a:pt x="542" y="936"/>
                  </a:cubicBezTo>
                  <a:lnTo>
                    <a:pt x="542" y="936"/>
                  </a:lnTo>
                  <a:cubicBezTo>
                    <a:pt x="541" y="936"/>
                    <a:pt x="544" y="941"/>
                    <a:pt x="536" y="941"/>
                  </a:cubicBezTo>
                  <a:lnTo>
                    <a:pt x="512" y="941"/>
                  </a:lnTo>
                  <a:cubicBezTo>
                    <a:pt x="500" y="941"/>
                    <a:pt x="512" y="941"/>
                    <a:pt x="512" y="929"/>
                  </a:cubicBezTo>
                  <a:cubicBezTo>
                    <a:pt x="512" y="923"/>
                    <a:pt x="509" y="923"/>
                    <a:pt x="506" y="923"/>
                  </a:cubicBezTo>
                  <a:cubicBezTo>
                    <a:pt x="503" y="923"/>
                    <a:pt x="500" y="923"/>
                    <a:pt x="500" y="917"/>
                  </a:cubicBezTo>
                  <a:cubicBezTo>
                    <a:pt x="494" y="911"/>
                    <a:pt x="491" y="908"/>
                    <a:pt x="488" y="908"/>
                  </a:cubicBezTo>
                  <a:close/>
                  <a:moveTo>
                    <a:pt x="977" y="1072"/>
                  </a:moveTo>
                  <a:lnTo>
                    <a:pt x="977" y="1084"/>
                  </a:lnTo>
                  <a:lnTo>
                    <a:pt x="984" y="1077"/>
                  </a:lnTo>
                  <a:lnTo>
                    <a:pt x="984" y="1077"/>
                  </a:lnTo>
                  <a:cubicBezTo>
                    <a:pt x="984" y="1077"/>
                    <a:pt x="985" y="1077"/>
                    <a:pt x="985" y="1077"/>
                  </a:cubicBezTo>
                  <a:cubicBezTo>
                    <a:pt x="987" y="1077"/>
                    <a:pt x="988" y="1076"/>
                    <a:pt x="988" y="1072"/>
                  </a:cubicBezTo>
                  <a:lnTo>
                    <a:pt x="988" y="1072"/>
                  </a:lnTo>
                  <a:lnTo>
                    <a:pt x="984" y="1077"/>
                  </a:lnTo>
                  <a:lnTo>
                    <a:pt x="984" y="1077"/>
                  </a:lnTo>
                  <a:cubicBezTo>
                    <a:pt x="980" y="1076"/>
                    <a:pt x="977" y="1072"/>
                    <a:pt x="977" y="1072"/>
                  </a:cubicBezTo>
                  <a:close/>
                  <a:moveTo>
                    <a:pt x="1036" y="1096"/>
                  </a:moveTo>
                  <a:lnTo>
                    <a:pt x="1036" y="1108"/>
                  </a:lnTo>
                  <a:cubicBezTo>
                    <a:pt x="1038" y="1110"/>
                    <a:pt x="1040" y="1111"/>
                    <a:pt x="1041" y="1111"/>
                  </a:cubicBezTo>
                  <a:cubicBezTo>
                    <a:pt x="1044" y="1111"/>
                    <a:pt x="1036" y="1096"/>
                    <a:pt x="1036" y="1096"/>
                  </a:cubicBezTo>
                  <a:close/>
                  <a:moveTo>
                    <a:pt x="964" y="1067"/>
                  </a:moveTo>
                  <a:cubicBezTo>
                    <a:pt x="963" y="1067"/>
                    <a:pt x="961" y="1072"/>
                    <a:pt x="953" y="1072"/>
                  </a:cubicBezTo>
                  <a:cubicBezTo>
                    <a:pt x="949" y="1068"/>
                    <a:pt x="947" y="1067"/>
                    <a:pt x="947" y="1067"/>
                  </a:cubicBezTo>
                  <a:lnTo>
                    <a:pt x="947" y="1067"/>
                  </a:lnTo>
                  <a:cubicBezTo>
                    <a:pt x="946" y="1067"/>
                    <a:pt x="949" y="1072"/>
                    <a:pt x="941" y="1072"/>
                  </a:cubicBezTo>
                  <a:cubicBezTo>
                    <a:pt x="929" y="1072"/>
                    <a:pt x="929" y="1072"/>
                    <a:pt x="929" y="1084"/>
                  </a:cubicBezTo>
                  <a:cubicBezTo>
                    <a:pt x="929" y="1084"/>
                    <a:pt x="929" y="1084"/>
                    <a:pt x="929" y="1096"/>
                  </a:cubicBezTo>
                  <a:lnTo>
                    <a:pt x="929" y="1108"/>
                  </a:lnTo>
                  <a:lnTo>
                    <a:pt x="953" y="1108"/>
                  </a:lnTo>
                  <a:cubicBezTo>
                    <a:pt x="953" y="1108"/>
                    <a:pt x="941" y="1120"/>
                    <a:pt x="953" y="1120"/>
                  </a:cubicBezTo>
                  <a:cubicBezTo>
                    <a:pt x="953" y="1120"/>
                    <a:pt x="965" y="1120"/>
                    <a:pt x="977" y="1108"/>
                  </a:cubicBezTo>
                  <a:lnTo>
                    <a:pt x="977" y="1108"/>
                  </a:lnTo>
                  <a:cubicBezTo>
                    <a:pt x="965" y="1132"/>
                    <a:pt x="1012" y="1120"/>
                    <a:pt x="1000" y="1144"/>
                  </a:cubicBezTo>
                  <a:cubicBezTo>
                    <a:pt x="1000" y="1148"/>
                    <a:pt x="1003" y="1149"/>
                    <a:pt x="1007" y="1149"/>
                  </a:cubicBezTo>
                  <a:cubicBezTo>
                    <a:pt x="1015" y="1149"/>
                    <a:pt x="1028" y="1144"/>
                    <a:pt x="1036" y="1144"/>
                  </a:cubicBezTo>
                  <a:lnTo>
                    <a:pt x="1072" y="1144"/>
                  </a:lnTo>
                  <a:cubicBezTo>
                    <a:pt x="1074" y="1144"/>
                    <a:pt x="1076" y="1144"/>
                    <a:pt x="1077" y="1145"/>
                  </a:cubicBezTo>
                  <a:lnTo>
                    <a:pt x="1077" y="1145"/>
                  </a:lnTo>
                  <a:cubicBezTo>
                    <a:pt x="1080" y="1141"/>
                    <a:pt x="1084" y="1139"/>
                    <a:pt x="1084" y="1132"/>
                  </a:cubicBezTo>
                  <a:cubicBezTo>
                    <a:pt x="1084" y="1128"/>
                    <a:pt x="1084" y="1126"/>
                    <a:pt x="1083" y="1126"/>
                  </a:cubicBezTo>
                  <a:cubicBezTo>
                    <a:pt x="1082" y="1126"/>
                    <a:pt x="1080" y="1132"/>
                    <a:pt x="1072" y="1132"/>
                  </a:cubicBezTo>
                  <a:lnTo>
                    <a:pt x="1048" y="1132"/>
                  </a:lnTo>
                  <a:cubicBezTo>
                    <a:pt x="1036" y="1132"/>
                    <a:pt x="1024" y="1120"/>
                    <a:pt x="1012" y="1120"/>
                  </a:cubicBezTo>
                  <a:lnTo>
                    <a:pt x="1000" y="1120"/>
                  </a:lnTo>
                  <a:cubicBezTo>
                    <a:pt x="1000" y="1120"/>
                    <a:pt x="1000" y="1108"/>
                    <a:pt x="1000" y="1096"/>
                  </a:cubicBezTo>
                  <a:cubicBezTo>
                    <a:pt x="1000" y="1084"/>
                    <a:pt x="988" y="1084"/>
                    <a:pt x="977" y="1084"/>
                  </a:cubicBezTo>
                  <a:lnTo>
                    <a:pt x="965" y="1084"/>
                  </a:lnTo>
                  <a:lnTo>
                    <a:pt x="965" y="1072"/>
                  </a:lnTo>
                  <a:cubicBezTo>
                    <a:pt x="965" y="1068"/>
                    <a:pt x="965" y="1067"/>
                    <a:pt x="964" y="1067"/>
                  </a:cubicBezTo>
                  <a:close/>
                  <a:moveTo>
                    <a:pt x="1260" y="1186"/>
                  </a:moveTo>
                  <a:lnTo>
                    <a:pt x="1260" y="1186"/>
                  </a:lnTo>
                  <a:cubicBezTo>
                    <a:pt x="1257" y="1186"/>
                    <a:pt x="1254" y="1191"/>
                    <a:pt x="1262" y="1191"/>
                  </a:cubicBezTo>
                  <a:cubicBezTo>
                    <a:pt x="1262" y="1187"/>
                    <a:pt x="1261" y="1186"/>
                    <a:pt x="1260" y="1186"/>
                  </a:cubicBezTo>
                  <a:close/>
                  <a:moveTo>
                    <a:pt x="2179" y="1406"/>
                  </a:moveTo>
                  <a:cubicBezTo>
                    <a:pt x="2167" y="1406"/>
                    <a:pt x="2179" y="1417"/>
                    <a:pt x="2179" y="1417"/>
                  </a:cubicBezTo>
                  <a:lnTo>
                    <a:pt x="2179" y="1406"/>
                  </a:lnTo>
                  <a:close/>
                  <a:moveTo>
                    <a:pt x="2155" y="1462"/>
                  </a:moveTo>
                  <a:cubicBezTo>
                    <a:pt x="2147" y="1462"/>
                    <a:pt x="2147" y="1469"/>
                    <a:pt x="2155" y="1469"/>
                  </a:cubicBezTo>
                  <a:cubicBezTo>
                    <a:pt x="2158" y="1469"/>
                    <a:pt x="2162" y="1468"/>
                    <a:pt x="2167" y="1465"/>
                  </a:cubicBezTo>
                  <a:cubicBezTo>
                    <a:pt x="2162" y="1463"/>
                    <a:pt x="2158" y="1462"/>
                    <a:pt x="2155" y="1462"/>
                  </a:cubicBezTo>
                  <a:close/>
                  <a:moveTo>
                    <a:pt x="393" y="1"/>
                  </a:moveTo>
                  <a:cubicBezTo>
                    <a:pt x="381" y="13"/>
                    <a:pt x="393" y="24"/>
                    <a:pt x="381" y="24"/>
                  </a:cubicBezTo>
                  <a:lnTo>
                    <a:pt x="357" y="24"/>
                  </a:lnTo>
                  <a:cubicBezTo>
                    <a:pt x="357" y="28"/>
                    <a:pt x="356" y="30"/>
                    <a:pt x="354" y="30"/>
                  </a:cubicBezTo>
                  <a:cubicBezTo>
                    <a:pt x="351" y="30"/>
                    <a:pt x="346" y="24"/>
                    <a:pt x="346" y="24"/>
                  </a:cubicBezTo>
                  <a:cubicBezTo>
                    <a:pt x="346" y="24"/>
                    <a:pt x="346" y="24"/>
                    <a:pt x="334" y="36"/>
                  </a:cubicBezTo>
                  <a:lnTo>
                    <a:pt x="322" y="36"/>
                  </a:lnTo>
                  <a:cubicBezTo>
                    <a:pt x="310" y="36"/>
                    <a:pt x="310" y="48"/>
                    <a:pt x="298" y="48"/>
                  </a:cubicBezTo>
                  <a:cubicBezTo>
                    <a:pt x="298" y="48"/>
                    <a:pt x="293" y="43"/>
                    <a:pt x="286" y="43"/>
                  </a:cubicBezTo>
                  <a:cubicBezTo>
                    <a:pt x="282" y="43"/>
                    <a:pt x="278" y="44"/>
                    <a:pt x="274" y="48"/>
                  </a:cubicBezTo>
                  <a:cubicBezTo>
                    <a:pt x="274" y="60"/>
                    <a:pt x="274" y="60"/>
                    <a:pt x="274" y="72"/>
                  </a:cubicBezTo>
                  <a:cubicBezTo>
                    <a:pt x="262" y="72"/>
                    <a:pt x="262" y="48"/>
                    <a:pt x="250" y="48"/>
                  </a:cubicBezTo>
                  <a:cubicBezTo>
                    <a:pt x="250" y="60"/>
                    <a:pt x="250" y="60"/>
                    <a:pt x="250" y="72"/>
                  </a:cubicBezTo>
                  <a:cubicBezTo>
                    <a:pt x="250" y="76"/>
                    <a:pt x="250" y="77"/>
                    <a:pt x="250" y="77"/>
                  </a:cubicBezTo>
                  <a:cubicBezTo>
                    <a:pt x="249" y="77"/>
                    <a:pt x="246" y="72"/>
                    <a:pt x="238" y="72"/>
                  </a:cubicBezTo>
                  <a:cubicBezTo>
                    <a:pt x="238" y="84"/>
                    <a:pt x="226" y="84"/>
                    <a:pt x="238" y="96"/>
                  </a:cubicBezTo>
                  <a:lnTo>
                    <a:pt x="215" y="96"/>
                  </a:lnTo>
                  <a:lnTo>
                    <a:pt x="215" y="108"/>
                  </a:lnTo>
                  <a:cubicBezTo>
                    <a:pt x="215" y="120"/>
                    <a:pt x="215" y="120"/>
                    <a:pt x="203" y="120"/>
                  </a:cubicBezTo>
                  <a:cubicBezTo>
                    <a:pt x="200" y="122"/>
                    <a:pt x="198" y="123"/>
                    <a:pt x="195" y="123"/>
                  </a:cubicBezTo>
                  <a:cubicBezTo>
                    <a:pt x="189" y="123"/>
                    <a:pt x="183" y="116"/>
                    <a:pt x="180" y="116"/>
                  </a:cubicBezTo>
                  <a:cubicBezTo>
                    <a:pt x="179" y="116"/>
                    <a:pt x="179" y="117"/>
                    <a:pt x="179" y="120"/>
                  </a:cubicBezTo>
                  <a:cubicBezTo>
                    <a:pt x="179" y="133"/>
                    <a:pt x="186" y="139"/>
                    <a:pt x="191" y="141"/>
                  </a:cubicBezTo>
                  <a:lnTo>
                    <a:pt x="191" y="141"/>
                  </a:lnTo>
                  <a:cubicBezTo>
                    <a:pt x="191" y="138"/>
                    <a:pt x="191" y="135"/>
                    <a:pt x="191" y="132"/>
                  </a:cubicBezTo>
                  <a:cubicBezTo>
                    <a:pt x="191" y="143"/>
                    <a:pt x="203" y="143"/>
                    <a:pt x="215" y="155"/>
                  </a:cubicBezTo>
                  <a:cubicBezTo>
                    <a:pt x="215" y="143"/>
                    <a:pt x="215" y="143"/>
                    <a:pt x="215" y="143"/>
                  </a:cubicBezTo>
                  <a:cubicBezTo>
                    <a:pt x="218" y="140"/>
                    <a:pt x="220" y="136"/>
                    <a:pt x="220" y="133"/>
                  </a:cubicBezTo>
                  <a:lnTo>
                    <a:pt x="220" y="133"/>
                  </a:lnTo>
                  <a:cubicBezTo>
                    <a:pt x="222" y="134"/>
                    <a:pt x="224" y="135"/>
                    <a:pt x="227" y="135"/>
                  </a:cubicBezTo>
                  <a:cubicBezTo>
                    <a:pt x="230" y="135"/>
                    <a:pt x="234" y="134"/>
                    <a:pt x="238" y="132"/>
                  </a:cubicBezTo>
                  <a:cubicBezTo>
                    <a:pt x="242" y="128"/>
                    <a:pt x="245" y="126"/>
                    <a:pt x="247" y="126"/>
                  </a:cubicBezTo>
                  <a:cubicBezTo>
                    <a:pt x="250" y="126"/>
                    <a:pt x="250" y="132"/>
                    <a:pt x="250" y="132"/>
                  </a:cubicBezTo>
                  <a:cubicBezTo>
                    <a:pt x="250" y="132"/>
                    <a:pt x="250" y="132"/>
                    <a:pt x="250" y="120"/>
                  </a:cubicBezTo>
                  <a:cubicBezTo>
                    <a:pt x="250" y="114"/>
                    <a:pt x="253" y="114"/>
                    <a:pt x="256" y="114"/>
                  </a:cubicBezTo>
                  <a:cubicBezTo>
                    <a:pt x="259" y="114"/>
                    <a:pt x="262" y="114"/>
                    <a:pt x="262" y="108"/>
                  </a:cubicBezTo>
                  <a:cubicBezTo>
                    <a:pt x="262" y="108"/>
                    <a:pt x="262" y="96"/>
                    <a:pt x="262" y="96"/>
                  </a:cubicBezTo>
                  <a:lnTo>
                    <a:pt x="298" y="96"/>
                  </a:lnTo>
                  <a:lnTo>
                    <a:pt x="298" y="108"/>
                  </a:lnTo>
                  <a:cubicBezTo>
                    <a:pt x="298" y="108"/>
                    <a:pt x="310" y="96"/>
                    <a:pt x="310" y="84"/>
                  </a:cubicBezTo>
                  <a:cubicBezTo>
                    <a:pt x="322" y="84"/>
                    <a:pt x="310" y="96"/>
                    <a:pt x="310" y="96"/>
                  </a:cubicBezTo>
                  <a:lnTo>
                    <a:pt x="334" y="96"/>
                  </a:lnTo>
                  <a:cubicBezTo>
                    <a:pt x="338" y="96"/>
                    <a:pt x="342" y="97"/>
                    <a:pt x="346" y="99"/>
                  </a:cubicBezTo>
                  <a:lnTo>
                    <a:pt x="346" y="99"/>
                  </a:lnTo>
                  <a:lnTo>
                    <a:pt x="346" y="120"/>
                  </a:lnTo>
                  <a:cubicBezTo>
                    <a:pt x="346" y="120"/>
                    <a:pt x="357" y="84"/>
                    <a:pt x="369" y="84"/>
                  </a:cubicBezTo>
                  <a:cubicBezTo>
                    <a:pt x="369" y="96"/>
                    <a:pt x="369" y="108"/>
                    <a:pt x="369" y="108"/>
                  </a:cubicBezTo>
                  <a:cubicBezTo>
                    <a:pt x="369" y="112"/>
                    <a:pt x="371" y="113"/>
                    <a:pt x="372" y="113"/>
                  </a:cubicBezTo>
                  <a:cubicBezTo>
                    <a:pt x="376" y="113"/>
                    <a:pt x="381" y="108"/>
                    <a:pt x="381" y="108"/>
                  </a:cubicBezTo>
                  <a:cubicBezTo>
                    <a:pt x="381" y="108"/>
                    <a:pt x="381" y="120"/>
                    <a:pt x="393" y="132"/>
                  </a:cubicBezTo>
                  <a:cubicBezTo>
                    <a:pt x="395" y="132"/>
                    <a:pt x="397" y="131"/>
                    <a:pt x="397" y="129"/>
                  </a:cubicBezTo>
                  <a:lnTo>
                    <a:pt x="397" y="129"/>
                  </a:lnTo>
                  <a:cubicBezTo>
                    <a:pt x="399" y="131"/>
                    <a:pt x="402" y="132"/>
                    <a:pt x="405" y="132"/>
                  </a:cubicBezTo>
                  <a:lnTo>
                    <a:pt x="417" y="132"/>
                  </a:lnTo>
                  <a:cubicBezTo>
                    <a:pt x="417" y="132"/>
                    <a:pt x="441" y="143"/>
                    <a:pt x="441" y="143"/>
                  </a:cubicBezTo>
                  <a:cubicBezTo>
                    <a:pt x="441" y="143"/>
                    <a:pt x="453" y="143"/>
                    <a:pt x="453" y="155"/>
                  </a:cubicBezTo>
                  <a:lnTo>
                    <a:pt x="500" y="155"/>
                  </a:lnTo>
                  <a:cubicBezTo>
                    <a:pt x="500" y="155"/>
                    <a:pt x="488" y="179"/>
                    <a:pt x="488" y="179"/>
                  </a:cubicBezTo>
                  <a:cubicBezTo>
                    <a:pt x="500" y="179"/>
                    <a:pt x="524" y="179"/>
                    <a:pt x="524" y="167"/>
                  </a:cubicBezTo>
                  <a:cubicBezTo>
                    <a:pt x="524" y="167"/>
                    <a:pt x="524" y="179"/>
                    <a:pt x="524" y="179"/>
                  </a:cubicBezTo>
                  <a:lnTo>
                    <a:pt x="548" y="179"/>
                  </a:lnTo>
                  <a:cubicBezTo>
                    <a:pt x="560" y="179"/>
                    <a:pt x="572" y="191"/>
                    <a:pt x="572" y="203"/>
                  </a:cubicBezTo>
                  <a:lnTo>
                    <a:pt x="631" y="203"/>
                  </a:lnTo>
                  <a:cubicBezTo>
                    <a:pt x="643" y="203"/>
                    <a:pt x="655" y="203"/>
                    <a:pt x="667" y="215"/>
                  </a:cubicBezTo>
                  <a:lnTo>
                    <a:pt x="691" y="215"/>
                  </a:lnTo>
                  <a:lnTo>
                    <a:pt x="691" y="227"/>
                  </a:lnTo>
                  <a:lnTo>
                    <a:pt x="703" y="227"/>
                  </a:lnTo>
                  <a:lnTo>
                    <a:pt x="715" y="215"/>
                  </a:lnTo>
                  <a:lnTo>
                    <a:pt x="715" y="227"/>
                  </a:lnTo>
                  <a:lnTo>
                    <a:pt x="727" y="227"/>
                  </a:lnTo>
                  <a:cubicBezTo>
                    <a:pt x="727" y="227"/>
                    <a:pt x="738" y="227"/>
                    <a:pt x="738" y="239"/>
                  </a:cubicBezTo>
                  <a:cubicBezTo>
                    <a:pt x="738" y="239"/>
                    <a:pt x="750" y="239"/>
                    <a:pt x="750" y="227"/>
                  </a:cubicBezTo>
                  <a:cubicBezTo>
                    <a:pt x="750" y="224"/>
                    <a:pt x="750" y="224"/>
                    <a:pt x="750" y="224"/>
                  </a:cubicBezTo>
                  <a:cubicBezTo>
                    <a:pt x="751" y="224"/>
                    <a:pt x="753" y="239"/>
                    <a:pt x="762" y="239"/>
                  </a:cubicBezTo>
                  <a:lnTo>
                    <a:pt x="774" y="239"/>
                  </a:lnTo>
                  <a:cubicBezTo>
                    <a:pt x="774" y="239"/>
                    <a:pt x="774" y="251"/>
                    <a:pt x="786" y="251"/>
                  </a:cubicBezTo>
                  <a:cubicBezTo>
                    <a:pt x="796" y="251"/>
                    <a:pt x="806" y="251"/>
                    <a:pt x="809" y="258"/>
                  </a:cubicBezTo>
                  <a:lnTo>
                    <a:pt x="809" y="258"/>
                  </a:lnTo>
                  <a:cubicBezTo>
                    <a:pt x="812" y="254"/>
                    <a:pt x="817" y="251"/>
                    <a:pt x="822" y="251"/>
                  </a:cubicBezTo>
                  <a:cubicBezTo>
                    <a:pt x="834" y="251"/>
                    <a:pt x="822" y="263"/>
                    <a:pt x="822" y="263"/>
                  </a:cubicBezTo>
                  <a:cubicBezTo>
                    <a:pt x="822" y="263"/>
                    <a:pt x="858" y="263"/>
                    <a:pt x="846" y="274"/>
                  </a:cubicBezTo>
                  <a:cubicBezTo>
                    <a:pt x="846" y="276"/>
                    <a:pt x="846" y="277"/>
                    <a:pt x="846" y="277"/>
                  </a:cubicBezTo>
                  <a:cubicBezTo>
                    <a:pt x="849" y="277"/>
                    <a:pt x="858" y="251"/>
                    <a:pt x="858" y="251"/>
                  </a:cubicBezTo>
                  <a:cubicBezTo>
                    <a:pt x="869" y="263"/>
                    <a:pt x="858" y="263"/>
                    <a:pt x="858" y="263"/>
                  </a:cubicBezTo>
                  <a:cubicBezTo>
                    <a:pt x="863" y="269"/>
                    <a:pt x="866" y="271"/>
                    <a:pt x="868" y="271"/>
                  </a:cubicBezTo>
                  <a:cubicBezTo>
                    <a:pt x="869" y="271"/>
                    <a:pt x="869" y="269"/>
                    <a:pt x="869" y="263"/>
                  </a:cubicBezTo>
                  <a:cubicBezTo>
                    <a:pt x="869" y="263"/>
                    <a:pt x="869" y="274"/>
                    <a:pt x="869" y="286"/>
                  </a:cubicBezTo>
                  <a:lnTo>
                    <a:pt x="881" y="286"/>
                  </a:lnTo>
                  <a:cubicBezTo>
                    <a:pt x="881" y="286"/>
                    <a:pt x="905" y="298"/>
                    <a:pt x="905" y="298"/>
                  </a:cubicBezTo>
                  <a:cubicBezTo>
                    <a:pt x="907" y="300"/>
                    <a:pt x="908" y="301"/>
                    <a:pt x="910" y="301"/>
                  </a:cubicBezTo>
                  <a:cubicBezTo>
                    <a:pt x="916" y="301"/>
                    <a:pt x="918" y="284"/>
                    <a:pt x="924" y="284"/>
                  </a:cubicBezTo>
                  <a:cubicBezTo>
                    <a:pt x="926" y="284"/>
                    <a:pt x="927" y="285"/>
                    <a:pt x="929" y="286"/>
                  </a:cubicBezTo>
                  <a:cubicBezTo>
                    <a:pt x="929" y="310"/>
                    <a:pt x="929" y="310"/>
                    <a:pt x="941" y="310"/>
                  </a:cubicBezTo>
                  <a:cubicBezTo>
                    <a:pt x="949" y="310"/>
                    <a:pt x="957" y="305"/>
                    <a:pt x="958" y="305"/>
                  </a:cubicBezTo>
                  <a:lnTo>
                    <a:pt x="958" y="305"/>
                  </a:lnTo>
                  <a:cubicBezTo>
                    <a:pt x="958" y="305"/>
                    <a:pt x="957" y="306"/>
                    <a:pt x="953" y="310"/>
                  </a:cubicBezTo>
                  <a:cubicBezTo>
                    <a:pt x="953" y="314"/>
                    <a:pt x="954" y="315"/>
                    <a:pt x="956" y="315"/>
                  </a:cubicBezTo>
                  <a:cubicBezTo>
                    <a:pt x="961" y="315"/>
                    <a:pt x="969" y="310"/>
                    <a:pt x="977" y="310"/>
                  </a:cubicBezTo>
                  <a:cubicBezTo>
                    <a:pt x="977" y="308"/>
                    <a:pt x="977" y="307"/>
                    <a:pt x="978" y="307"/>
                  </a:cubicBezTo>
                  <a:cubicBezTo>
                    <a:pt x="981" y="307"/>
                    <a:pt x="988" y="322"/>
                    <a:pt x="988" y="322"/>
                  </a:cubicBezTo>
                  <a:cubicBezTo>
                    <a:pt x="1000" y="322"/>
                    <a:pt x="1000" y="310"/>
                    <a:pt x="1000" y="298"/>
                  </a:cubicBezTo>
                  <a:cubicBezTo>
                    <a:pt x="1012" y="298"/>
                    <a:pt x="1000" y="322"/>
                    <a:pt x="1012" y="322"/>
                  </a:cubicBezTo>
                  <a:cubicBezTo>
                    <a:pt x="1018" y="316"/>
                    <a:pt x="1018" y="316"/>
                    <a:pt x="1017" y="316"/>
                  </a:cubicBezTo>
                  <a:cubicBezTo>
                    <a:pt x="1015" y="316"/>
                    <a:pt x="1012" y="316"/>
                    <a:pt x="1012" y="310"/>
                  </a:cubicBezTo>
                  <a:lnTo>
                    <a:pt x="1024" y="310"/>
                  </a:lnTo>
                  <a:cubicBezTo>
                    <a:pt x="1024" y="322"/>
                    <a:pt x="1012" y="322"/>
                    <a:pt x="1024" y="334"/>
                  </a:cubicBezTo>
                  <a:cubicBezTo>
                    <a:pt x="1036" y="346"/>
                    <a:pt x="1048" y="346"/>
                    <a:pt x="1072" y="346"/>
                  </a:cubicBezTo>
                  <a:cubicBezTo>
                    <a:pt x="1084" y="346"/>
                    <a:pt x="1072" y="358"/>
                    <a:pt x="1072" y="358"/>
                  </a:cubicBezTo>
                  <a:cubicBezTo>
                    <a:pt x="1072" y="358"/>
                    <a:pt x="1082" y="353"/>
                    <a:pt x="1089" y="353"/>
                  </a:cubicBezTo>
                  <a:cubicBezTo>
                    <a:pt x="1093" y="353"/>
                    <a:pt x="1096" y="354"/>
                    <a:pt x="1096" y="358"/>
                  </a:cubicBezTo>
                  <a:cubicBezTo>
                    <a:pt x="1096" y="358"/>
                    <a:pt x="1143" y="358"/>
                    <a:pt x="1131" y="370"/>
                  </a:cubicBezTo>
                  <a:lnTo>
                    <a:pt x="1155" y="358"/>
                  </a:lnTo>
                  <a:cubicBezTo>
                    <a:pt x="1155" y="370"/>
                    <a:pt x="1155" y="370"/>
                    <a:pt x="1155" y="382"/>
                  </a:cubicBezTo>
                  <a:lnTo>
                    <a:pt x="1155" y="394"/>
                  </a:lnTo>
                  <a:cubicBezTo>
                    <a:pt x="1155" y="396"/>
                    <a:pt x="1156" y="397"/>
                    <a:pt x="1156" y="397"/>
                  </a:cubicBezTo>
                  <a:cubicBezTo>
                    <a:pt x="1160" y="397"/>
                    <a:pt x="1169" y="382"/>
                    <a:pt x="1179" y="382"/>
                  </a:cubicBezTo>
                  <a:cubicBezTo>
                    <a:pt x="1191" y="382"/>
                    <a:pt x="1167" y="405"/>
                    <a:pt x="1167" y="405"/>
                  </a:cubicBezTo>
                  <a:lnTo>
                    <a:pt x="1182" y="405"/>
                  </a:lnTo>
                  <a:cubicBezTo>
                    <a:pt x="1180" y="409"/>
                    <a:pt x="1179" y="413"/>
                    <a:pt x="1179" y="417"/>
                  </a:cubicBezTo>
                  <a:lnTo>
                    <a:pt x="1215" y="417"/>
                  </a:lnTo>
                  <a:lnTo>
                    <a:pt x="1215" y="429"/>
                  </a:lnTo>
                  <a:lnTo>
                    <a:pt x="1227" y="429"/>
                  </a:lnTo>
                  <a:cubicBezTo>
                    <a:pt x="1227" y="429"/>
                    <a:pt x="1203" y="429"/>
                    <a:pt x="1215" y="441"/>
                  </a:cubicBezTo>
                  <a:cubicBezTo>
                    <a:pt x="1219" y="445"/>
                    <a:pt x="1223" y="446"/>
                    <a:pt x="1226" y="446"/>
                  </a:cubicBezTo>
                  <a:cubicBezTo>
                    <a:pt x="1233" y="446"/>
                    <a:pt x="1239" y="441"/>
                    <a:pt x="1239" y="441"/>
                  </a:cubicBezTo>
                  <a:cubicBezTo>
                    <a:pt x="1239" y="453"/>
                    <a:pt x="1274" y="465"/>
                    <a:pt x="1286" y="465"/>
                  </a:cubicBezTo>
                  <a:cubicBezTo>
                    <a:pt x="1286" y="468"/>
                    <a:pt x="1286" y="470"/>
                    <a:pt x="1286" y="470"/>
                  </a:cubicBezTo>
                  <a:cubicBezTo>
                    <a:pt x="1287" y="470"/>
                    <a:pt x="1290" y="461"/>
                    <a:pt x="1298" y="453"/>
                  </a:cubicBezTo>
                  <a:cubicBezTo>
                    <a:pt x="1298" y="449"/>
                    <a:pt x="1299" y="448"/>
                    <a:pt x="1301" y="448"/>
                  </a:cubicBezTo>
                  <a:lnTo>
                    <a:pt x="1301" y="448"/>
                  </a:lnTo>
                  <a:cubicBezTo>
                    <a:pt x="1303" y="448"/>
                    <a:pt x="1306" y="453"/>
                    <a:pt x="1298" y="453"/>
                  </a:cubicBezTo>
                  <a:cubicBezTo>
                    <a:pt x="1298" y="465"/>
                    <a:pt x="1310" y="489"/>
                    <a:pt x="1322" y="489"/>
                  </a:cubicBezTo>
                  <a:cubicBezTo>
                    <a:pt x="1328" y="495"/>
                    <a:pt x="1331" y="498"/>
                    <a:pt x="1334" y="498"/>
                  </a:cubicBezTo>
                  <a:cubicBezTo>
                    <a:pt x="1337" y="498"/>
                    <a:pt x="1340" y="495"/>
                    <a:pt x="1346" y="489"/>
                  </a:cubicBezTo>
                  <a:lnTo>
                    <a:pt x="1369" y="489"/>
                  </a:lnTo>
                  <a:cubicBezTo>
                    <a:pt x="1369" y="489"/>
                    <a:pt x="1346" y="489"/>
                    <a:pt x="1369" y="501"/>
                  </a:cubicBezTo>
                  <a:lnTo>
                    <a:pt x="1393" y="513"/>
                  </a:lnTo>
                  <a:lnTo>
                    <a:pt x="1417" y="513"/>
                  </a:lnTo>
                  <a:cubicBezTo>
                    <a:pt x="1417" y="524"/>
                    <a:pt x="1405" y="524"/>
                    <a:pt x="1405" y="536"/>
                  </a:cubicBezTo>
                  <a:lnTo>
                    <a:pt x="1417" y="536"/>
                  </a:lnTo>
                  <a:cubicBezTo>
                    <a:pt x="1417" y="532"/>
                    <a:pt x="1418" y="531"/>
                    <a:pt x="1420" y="531"/>
                  </a:cubicBezTo>
                  <a:cubicBezTo>
                    <a:pt x="1424" y="531"/>
                    <a:pt x="1429" y="536"/>
                    <a:pt x="1429" y="536"/>
                  </a:cubicBezTo>
                  <a:lnTo>
                    <a:pt x="1441" y="536"/>
                  </a:lnTo>
                  <a:cubicBezTo>
                    <a:pt x="1447" y="542"/>
                    <a:pt x="1450" y="545"/>
                    <a:pt x="1451" y="545"/>
                  </a:cubicBezTo>
                  <a:cubicBezTo>
                    <a:pt x="1453" y="545"/>
                    <a:pt x="1453" y="542"/>
                    <a:pt x="1453" y="536"/>
                  </a:cubicBezTo>
                  <a:lnTo>
                    <a:pt x="1465" y="536"/>
                  </a:lnTo>
                  <a:cubicBezTo>
                    <a:pt x="1477" y="536"/>
                    <a:pt x="1465" y="548"/>
                    <a:pt x="1465" y="548"/>
                  </a:cubicBezTo>
                  <a:lnTo>
                    <a:pt x="1512" y="548"/>
                  </a:lnTo>
                  <a:lnTo>
                    <a:pt x="1512" y="572"/>
                  </a:lnTo>
                  <a:cubicBezTo>
                    <a:pt x="1512" y="572"/>
                    <a:pt x="1524" y="584"/>
                    <a:pt x="1524" y="584"/>
                  </a:cubicBezTo>
                  <a:lnTo>
                    <a:pt x="1524" y="572"/>
                  </a:lnTo>
                  <a:lnTo>
                    <a:pt x="1536" y="572"/>
                  </a:lnTo>
                  <a:cubicBezTo>
                    <a:pt x="1536" y="572"/>
                    <a:pt x="1536" y="577"/>
                    <a:pt x="1540" y="577"/>
                  </a:cubicBezTo>
                  <a:cubicBezTo>
                    <a:pt x="1541" y="577"/>
                    <a:pt x="1544" y="576"/>
                    <a:pt x="1548" y="572"/>
                  </a:cubicBezTo>
                  <a:cubicBezTo>
                    <a:pt x="1550" y="570"/>
                    <a:pt x="1552" y="569"/>
                    <a:pt x="1554" y="569"/>
                  </a:cubicBezTo>
                  <a:cubicBezTo>
                    <a:pt x="1560" y="569"/>
                    <a:pt x="1562" y="586"/>
                    <a:pt x="1572" y="596"/>
                  </a:cubicBezTo>
                  <a:cubicBezTo>
                    <a:pt x="1572" y="608"/>
                    <a:pt x="1584" y="608"/>
                    <a:pt x="1584" y="608"/>
                  </a:cubicBezTo>
                  <a:cubicBezTo>
                    <a:pt x="1584" y="608"/>
                    <a:pt x="1608" y="620"/>
                    <a:pt x="1608" y="632"/>
                  </a:cubicBezTo>
                  <a:cubicBezTo>
                    <a:pt x="1608" y="636"/>
                    <a:pt x="1609" y="637"/>
                    <a:pt x="1611" y="637"/>
                  </a:cubicBezTo>
                  <a:cubicBezTo>
                    <a:pt x="1614" y="637"/>
                    <a:pt x="1620" y="632"/>
                    <a:pt x="1620" y="632"/>
                  </a:cubicBezTo>
                  <a:cubicBezTo>
                    <a:pt x="1627" y="632"/>
                    <a:pt x="1630" y="626"/>
                    <a:pt x="1631" y="626"/>
                  </a:cubicBezTo>
                  <a:cubicBezTo>
                    <a:pt x="1631" y="626"/>
                    <a:pt x="1631" y="628"/>
                    <a:pt x="1631" y="632"/>
                  </a:cubicBezTo>
                  <a:cubicBezTo>
                    <a:pt x="1631" y="644"/>
                    <a:pt x="1631" y="644"/>
                    <a:pt x="1631" y="655"/>
                  </a:cubicBezTo>
                  <a:lnTo>
                    <a:pt x="1667" y="655"/>
                  </a:lnTo>
                  <a:lnTo>
                    <a:pt x="1667" y="667"/>
                  </a:lnTo>
                  <a:cubicBezTo>
                    <a:pt x="1667" y="670"/>
                    <a:pt x="1668" y="671"/>
                    <a:pt x="1668" y="671"/>
                  </a:cubicBezTo>
                  <a:cubicBezTo>
                    <a:pt x="1672" y="671"/>
                    <a:pt x="1681" y="655"/>
                    <a:pt x="1691" y="655"/>
                  </a:cubicBezTo>
                  <a:lnTo>
                    <a:pt x="1691" y="655"/>
                  </a:lnTo>
                  <a:cubicBezTo>
                    <a:pt x="1691" y="667"/>
                    <a:pt x="1679" y="679"/>
                    <a:pt x="1691" y="679"/>
                  </a:cubicBezTo>
                  <a:lnTo>
                    <a:pt x="1727" y="679"/>
                  </a:lnTo>
                  <a:cubicBezTo>
                    <a:pt x="1739" y="679"/>
                    <a:pt x="1750" y="691"/>
                    <a:pt x="1739" y="691"/>
                  </a:cubicBezTo>
                  <a:cubicBezTo>
                    <a:pt x="1727" y="691"/>
                    <a:pt x="1727" y="691"/>
                    <a:pt x="1727" y="703"/>
                  </a:cubicBezTo>
                  <a:lnTo>
                    <a:pt x="1750" y="703"/>
                  </a:lnTo>
                  <a:cubicBezTo>
                    <a:pt x="1750" y="710"/>
                    <a:pt x="1750" y="715"/>
                    <a:pt x="1750" y="715"/>
                  </a:cubicBezTo>
                  <a:cubicBezTo>
                    <a:pt x="1762" y="703"/>
                    <a:pt x="1750" y="703"/>
                    <a:pt x="1762" y="703"/>
                  </a:cubicBezTo>
                  <a:cubicBezTo>
                    <a:pt x="1766" y="699"/>
                    <a:pt x="1769" y="698"/>
                    <a:pt x="1771" y="698"/>
                  </a:cubicBezTo>
                  <a:cubicBezTo>
                    <a:pt x="1774" y="698"/>
                    <a:pt x="1774" y="703"/>
                    <a:pt x="1774" y="703"/>
                  </a:cubicBezTo>
                  <a:cubicBezTo>
                    <a:pt x="1786" y="703"/>
                    <a:pt x="1762" y="715"/>
                    <a:pt x="1774" y="715"/>
                  </a:cubicBezTo>
                  <a:cubicBezTo>
                    <a:pt x="1778" y="719"/>
                    <a:pt x="1782" y="720"/>
                    <a:pt x="1786" y="720"/>
                  </a:cubicBezTo>
                  <a:cubicBezTo>
                    <a:pt x="1793" y="720"/>
                    <a:pt x="1798" y="715"/>
                    <a:pt x="1798" y="715"/>
                  </a:cubicBezTo>
                  <a:lnTo>
                    <a:pt x="1810" y="715"/>
                  </a:lnTo>
                  <a:cubicBezTo>
                    <a:pt x="1810" y="715"/>
                    <a:pt x="1798" y="727"/>
                    <a:pt x="1798" y="727"/>
                  </a:cubicBezTo>
                  <a:cubicBezTo>
                    <a:pt x="1798" y="739"/>
                    <a:pt x="1798" y="739"/>
                    <a:pt x="1810" y="739"/>
                  </a:cubicBezTo>
                  <a:cubicBezTo>
                    <a:pt x="1818" y="739"/>
                    <a:pt x="1826" y="734"/>
                    <a:pt x="1827" y="734"/>
                  </a:cubicBezTo>
                  <a:lnTo>
                    <a:pt x="1827" y="734"/>
                  </a:lnTo>
                  <a:cubicBezTo>
                    <a:pt x="1827" y="734"/>
                    <a:pt x="1826" y="735"/>
                    <a:pt x="1822" y="739"/>
                  </a:cubicBezTo>
                  <a:cubicBezTo>
                    <a:pt x="1822" y="743"/>
                    <a:pt x="1823" y="744"/>
                    <a:pt x="1825" y="744"/>
                  </a:cubicBezTo>
                  <a:cubicBezTo>
                    <a:pt x="1830" y="744"/>
                    <a:pt x="1838" y="739"/>
                    <a:pt x="1846" y="739"/>
                  </a:cubicBezTo>
                  <a:cubicBezTo>
                    <a:pt x="1846" y="739"/>
                    <a:pt x="1846" y="763"/>
                    <a:pt x="1846" y="763"/>
                  </a:cubicBezTo>
                  <a:lnTo>
                    <a:pt x="1858" y="763"/>
                  </a:lnTo>
                  <a:lnTo>
                    <a:pt x="1858" y="775"/>
                  </a:lnTo>
                  <a:cubicBezTo>
                    <a:pt x="1858" y="780"/>
                    <a:pt x="1858" y="783"/>
                    <a:pt x="1859" y="783"/>
                  </a:cubicBezTo>
                  <a:cubicBezTo>
                    <a:pt x="1861" y="783"/>
                    <a:pt x="1864" y="780"/>
                    <a:pt x="1870" y="775"/>
                  </a:cubicBezTo>
                  <a:cubicBezTo>
                    <a:pt x="1874" y="771"/>
                    <a:pt x="1876" y="769"/>
                    <a:pt x="1878" y="769"/>
                  </a:cubicBezTo>
                  <a:cubicBezTo>
                    <a:pt x="1883" y="769"/>
                    <a:pt x="1885" y="775"/>
                    <a:pt x="1893" y="775"/>
                  </a:cubicBezTo>
                  <a:lnTo>
                    <a:pt x="1905" y="775"/>
                  </a:lnTo>
                  <a:lnTo>
                    <a:pt x="1893" y="786"/>
                  </a:lnTo>
                  <a:lnTo>
                    <a:pt x="1941" y="786"/>
                  </a:lnTo>
                  <a:lnTo>
                    <a:pt x="1917" y="798"/>
                  </a:lnTo>
                  <a:lnTo>
                    <a:pt x="1941" y="798"/>
                  </a:lnTo>
                  <a:cubicBezTo>
                    <a:pt x="1941" y="798"/>
                    <a:pt x="1941" y="810"/>
                    <a:pt x="1941" y="810"/>
                  </a:cubicBezTo>
                  <a:cubicBezTo>
                    <a:pt x="1953" y="834"/>
                    <a:pt x="1977" y="846"/>
                    <a:pt x="1989" y="858"/>
                  </a:cubicBezTo>
                  <a:lnTo>
                    <a:pt x="1989" y="870"/>
                  </a:lnTo>
                  <a:lnTo>
                    <a:pt x="2001" y="870"/>
                  </a:lnTo>
                  <a:lnTo>
                    <a:pt x="2024" y="894"/>
                  </a:lnTo>
                  <a:lnTo>
                    <a:pt x="2060" y="929"/>
                  </a:lnTo>
                  <a:lnTo>
                    <a:pt x="2072" y="929"/>
                  </a:lnTo>
                  <a:cubicBezTo>
                    <a:pt x="2072" y="929"/>
                    <a:pt x="2072" y="929"/>
                    <a:pt x="2072" y="941"/>
                  </a:cubicBezTo>
                  <a:cubicBezTo>
                    <a:pt x="2084" y="953"/>
                    <a:pt x="2084" y="953"/>
                    <a:pt x="2084" y="965"/>
                  </a:cubicBezTo>
                  <a:cubicBezTo>
                    <a:pt x="2084" y="965"/>
                    <a:pt x="2084" y="977"/>
                    <a:pt x="2096" y="977"/>
                  </a:cubicBezTo>
                  <a:cubicBezTo>
                    <a:pt x="2103" y="977"/>
                    <a:pt x="2110" y="977"/>
                    <a:pt x="2115" y="974"/>
                  </a:cubicBezTo>
                  <a:lnTo>
                    <a:pt x="2115" y="974"/>
                  </a:lnTo>
                  <a:cubicBezTo>
                    <a:pt x="2112" y="981"/>
                    <a:pt x="2108" y="989"/>
                    <a:pt x="2108" y="989"/>
                  </a:cubicBezTo>
                  <a:cubicBezTo>
                    <a:pt x="2096" y="989"/>
                    <a:pt x="2108" y="1001"/>
                    <a:pt x="2108" y="1001"/>
                  </a:cubicBezTo>
                  <a:cubicBezTo>
                    <a:pt x="2108" y="1013"/>
                    <a:pt x="2108" y="1025"/>
                    <a:pt x="2108" y="1036"/>
                  </a:cubicBezTo>
                  <a:lnTo>
                    <a:pt x="2120" y="1036"/>
                  </a:lnTo>
                  <a:cubicBezTo>
                    <a:pt x="2131" y="1048"/>
                    <a:pt x="2120" y="1060"/>
                    <a:pt x="2120" y="1072"/>
                  </a:cubicBezTo>
                  <a:cubicBezTo>
                    <a:pt x="2120" y="1072"/>
                    <a:pt x="2120" y="1084"/>
                    <a:pt x="2131" y="1084"/>
                  </a:cubicBezTo>
                  <a:lnTo>
                    <a:pt x="2120" y="1084"/>
                  </a:lnTo>
                  <a:cubicBezTo>
                    <a:pt x="2120" y="1084"/>
                    <a:pt x="2131" y="1096"/>
                    <a:pt x="2131" y="1096"/>
                  </a:cubicBezTo>
                  <a:cubicBezTo>
                    <a:pt x="2131" y="1096"/>
                    <a:pt x="2131" y="1108"/>
                    <a:pt x="2120" y="1108"/>
                  </a:cubicBezTo>
                  <a:cubicBezTo>
                    <a:pt x="2120" y="1120"/>
                    <a:pt x="2120" y="1120"/>
                    <a:pt x="2120" y="1132"/>
                  </a:cubicBezTo>
                  <a:lnTo>
                    <a:pt x="2120" y="1156"/>
                  </a:lnTo>
                  <a:lnTo>
                    <a:pt x="2120" y="1179"/>
                  </a:lnTo>
                  <a:cubicBezTo>
                    <a:pt x="2120" y="1191"/>
                    <a:pt x="2120" y="1215"/>
                    <a:pt x="2120" y="1239"/>
                  </a:cubicBezTo>
                  <a:cubicBezTo>
                    <a:pt x="2120" y="1239"/>
                    <a:pt x="2120" y="1251"/>
                    <a:pt x="2131" y="1251"/>
                  </a:cubicBezTo>
                  <a:lnTo>
                    <a:pt x="2108" y="1251"/>
                  </a:lnTo>
                  <a:cubicBezTo>
                    <a:pt x="2108" y="1251"/>
                    <a:pt x="2108" y="1251"/>
                    <a:pt x="2108" y="1263"/>
                  </a:cubicBezTo>
                  <a:cubicBezTo>
                    <a:pt x="2108" y="1263"/>
                    <a:pt x="2096" y="1275"/>
                    <a:pt x="2096" y="1286"/>
                  </a:cubicBezTo>
                  <a:lnTo>
                    <a:pt x="2096" y="1310"/>
                  </a:lnTo>
                  <a:cubicBezTo>
                    <a:pt x="2096" y="1310"/>
                    <a:pt x="2120" y="1322"/>
                    <a:pt x="2120" y="1334"/>
                  </a:cubicBezTo>
                  <a:cubicBezTo>
                    <a:pt x="2124" y="1338"/>
                    <a:pt x="2124" y="1339"/>
                    <a:pt x="2121" y="1339"/>
                  </a:cubicBezTo>
                  <a:cubicBezTo>
                    <a:pt x="2117" y="1339"/>
                    <a:pt x="2104" y="1334"/>
                    <a:pt x="2096" y="1334"/>
                  </a:cubicBezTo>
                  <a:cubicBezTo>
                    <a:pt x="2096" y="1334"/>
                    <a:pt x="2090" y="1329"/>
                    <a:pt x="2087" y="1329"/>
                  </a:cubicBezTo>
                  <a:cubicBezTo>
                    <a:pt x="2085" y="1329"/>
                    <a:pt x="2084" y="1330"/>
                    <a:pt x="2084" y="1334"/>
                  </a:cubicBezTo>
                  <a:cubicBezTo>
                    <a:pt x="2084" y="1346"/>
                    <a:pt x="2084" y="1346"/>
                    <a:pt x="2084" y="1346"/>
                  </a:cubicBezTo>
                  <a:lnTo>
                    <a:pt x="2084" y="1358"/>
                  </a:lnTo>
                  <a:lnTo>
                    <a:pt x="2060" y="1358"/>
                  </a:lnTo>
                  <a:cubicBezTo>
                    <a:pt x="2048" y="1358"/>
                    <a:pt x="2060" y="1370"/>
                    <a:pt x="2060" y="1370"/>
                  </a:cubicBezTo>
                  <a:cubicBezTo>
                    <a:pt x="2048" y="1370"/>
                    <a:pt x="2048" y="1382"/>
                    <a:pt x="2048" y="1394"/>
                  </a:cubicBezTo>
                  <a:lnTo>
                    <a:pt x="2036" y="1394"/>
                  </a:lnTo>
                  <a:cubicBezTo>
                    <a:pt x="2024" y="1394"/>
                    <a:pt x="2036" y="1406"/>
                    <a:pt x="2024" y="1406"/>
                  </a:cubicBezTo>
                  <a:lnTo>
                    <a:pt x="2012" y="1417"/>
                  </a:lnTo>
                  <a:cubicBezTo>
                    <a:pt x="2001" y="1417"/>
                    <a:pt x="2012" y="1429"/>
                    <a:pt x="2012" y="1441"/>
                  </a:cubicBezTo>
                  <a:lnTo>
                    <a:pt x="2012" y="1453"/>
                  </a:lnTo>
                  <a:cubicBezTo>
                    <a:pt x="2024" y="1453"/>
                    <a:pt x="2024" y="1453"/>
                    <a:pt x="2024" y="1465"/>
                  </a:cubicBezTo>
                  <a:lnTo>
                    <a:pt x="2048" y="1489"/>
                  </a:lnTo>
                  <a:lnTo>
                    <a:pt x="2060" y="1489"/>
                  </a:lnTo>
                  <a:cubicBezTo>
                    <a:pt x="2060" y="1489"/>
                    <a:pt x="2065" y="1484"/>
                    <a:pt x="2072" y="1484"/>
                  </a:cubicBezTo>
                  <a:cubicBezTo>
                    <a:pt x="2076" y="1484"/>
                    <a:pt x="2080" y="1485"/>
                    <a:pt x="2084" y="1489"/>
                  </a:cubicBezTo>
                  <a:cubicBezTo>
                    <a:pt x="2084" y="1489"/>
                    <a:pt x="2084" y="1477"/>
                    <a:pt x="2084" y="1465"/>
                  </a:cubicBezTo>
                  <a:cubicBezTo>
                    <a:pt x="2072" y="1453"/>
                    <a:pt x="2072" y="1441"/>
                    <a:pt x="2084" y="1441"/>
                  </a:cubicBezTo>
                  <a:cubicBezTo>
                    <a:pt x="2084" y="1453"/>
                    <a:pt x="2084" y="1453"/>
                    <a:pt x="2096" y="1453"/>
                  </a:cubicBezTo>
                  <a:cubicBezTo>
                    <a:pt x="2108" y="1453"/>
                    <a:pt x="2108" y="1453"/>
                    <a:pt x="2096" y="1441"/>
                  </a:cubicBezTo>
                  <a:cubicBezTo>
                    <a:pt x="2090" y="1435"/>
                    <a:pt x="2090" y="1435"/>
                    <a:pt x="2091" y="1435"/>
                  </a:cubicBezTo>
                  <a:cubicBezTo>
                    <a:pt x="2093" y="1435"/>
                    <a:pt x="2096" y="1435"/>
                    <a:pt x="2096" y="1429"/>
                  </a:cubicBezTo>
                  <a:cubicBezTo>
                    <a:pt x="2096" y="1429"/>
                    <a:pt x="2103" y="1414"/>
                    <a:pt x="2113" y="1414"/>
                  </a:cubicBezTo>
                  <a:cubicBezTo>
                    <a:pt x="2115" y="1414"/>
                    <a:pt x="2117" y="1415"/>
                    <a:pt x="2120" y="1417"/>
                  </a:cubicBezTo>
                  <a:cubicBezTo>
                    <a:pt x="2131" y="1417"/>
                    <a:pt x="2120" y="1394"/>
                    <a:pt x="2120" y="1394"/>
                  </a:cubicBezTo>
                  <a:lnTo>
                    <a:pt x="2131" y="1394"/>
                  </a:lnTo>
                  <a:cubicBezTo>
                    <a:pt x="2131" y="1394"/>
                    <a:pt x="2131" y="1382"/>
                    <a:pt x="2131" y="1382"/>
                  </a:cubicBezTo>
                  <a:lnTo>
                    <a:pt x="2155" y="1382"/>
                  </a:lnTo>
                  <a:lnTo>
                    <a:pt x="2155" y="1358"/>
                  </a:lnTo>
                  <a:cubicBezTo>
                    <a:pt x="2155" y="1346"/>
                    <a:pt x="2167" y="1346"/>
                    <a:pt x="2167" y="1346"/>
                  </a:cubicBezTo>
                  <a:lnTo>
                    <a:pt x="2167" y="1334"/>
                  </a:lnTo>
                  <a:lnTo>
                    <a:pt x="2167" y="1322"/>
                  </a:lnTo>
                  <a:cubicBezTo>
                    <a:pt x="2167" y="1322"/>
                    <a:pt x="2179" y="1310"/>
                    <a:pt x="2179" y="1310"/>
                  </a:cubicBezTo>
                  <a:cubicBezTo>
                    <a:pt x="2179" y="1310"/>
                    <a:pt x="2191" y="1298"/>
                    <a:pt x="2191" y="1286"/>
                  </a:cubicBezTo>
                  <a:cubicBezTo>
                    <a:pt x="2191" y="1286"/>
                    <a:pt x="2179" y="1286"/>
                    <a:pt x="2191" y="1275"/>
                  </a:cubicBezTo>
                  <a:cubicBezTo>
                    <a:pt x="2203" y="1275"/>
                    <a:pt x="2203" y="1263"/>
                    <a:pt x="2191" y="1263"/>
                  </a:cubicBezTo>
                  <a:cubicBezTo>
                    <a:pt x="2167" y="1263"/>
                    <a:pt x="2179" y="1251"/>
                    <a:pt x="2191" y="1251"/>
                  </a:cubicBezTo>
                  <a:cubicBezTo>
                    <a:pt x="2203" y="1251"/>
                    <a:pt x="2203" y="1251"/>
                    <a:pt x="2203" y="1239"/>
                  </a:cubicBezTo>
                  <a:cubicBezTo>
                    <a:pt x="2203" y="1227"/>
                    <a:pt x="2191" y="1215"/>
                    <a:pt x="2191" y="1215"/>
                  </a:cubicBezTo>
                  <a:lnTo>
                    <a:pt x="2191" y="1215"/>
                  </a:lnTo>
                  <a:cubicBezTo>
                    <a:pt x="2203" y="1215"/>
                    <a:pt x="2203" y="1227"/>
                    <a:pt x="2203" y="1227"/>
                  </a:cubicBezTo>
                  <a:cubicBezTo>
                    <a:pt x="2215" y="1227"/>
                    <a:pt x="2203" y="1215"/>
                    <a:pt x="2203" y="1203"/>
                  </a:cubicBezTo>
                  <a:cubicBezTo>
                    <a:pt x="2203" y="1203"/>
                    <a:pt x="2215" y="1191"/>
                    <a:pt x="2215" y="1191"/>
                  </a:cubicBezTo>
                  <a:cubicBezTo>
                    <a:pt x="2215" y="1191"/>
                    <a:pt x="2227" y="1179"/>
                    <a:pt x="2227" y="1179"/>
                  </a:cubicBezTo>
                  <a:cubicBezTo>
                    <a:pt x="2227" y="1167"/>
                    <a:pt x="2227" y="1156"/>
                    <a:pt x="2227" y="1156"/>
                  </a:cubicBezTo>
                  <a:cubicBezTo>
                    <a:pt x="2227" y="1156"/>
                    <a:pt x="2215" y="1144"/>
                    <a:pt x="2227" y="1144"/>
                  </a:cubicBezTo>
                  <a:cubicBezTo>
                    <a:pt x="2227" y="1132"/>
                    <a:pt x="2239" y="1120"/>
                    <a:pt x="2227" y="1120"/>
                  </a:cubicBezTo>
                  <a:lnTo>
                    <a:pt x="2215" y="1120"/>
                  </a:lnTo>
                  <a:cubicBezTo>
                    <a:pt x="2239" y="1120"/>
                    <a:pt x="2227" y="1096"/>
                    <a:pt x="2215" y="1084"/>
                  </a:cubicBezTo>
                  <a:cubicBezTo>
                    <a:pt x="2215" y="1084"/>
                    <a:pt x="2215" y="1072"/>
                    <a:pt x="2215" y="1072"/>
                  </a:cubicBezTo>
                  <a:lnTo>
                    <a:pt x="2227" y="1072"/>
                  </a:lnTo>
                  <a:cubicBezTo>
                    <a:pt x="2239" y="1072"/>
                    <a:pt x="2227" y="1072"/>
                    <a:pt x="2227" y="1060"/>
                  </a:cubicBezTo>
                  <a:cubicBezTo>
                    <a:pt x="2227" y="1060"/>
                    <a:pt x="2227" y="1048"/>
                    <a:pt x="2227" y="1048"/>
                  </a:cubicBezTo>
                  <a:cubicBezTo>
                    <a:pt x="2239" y="1048"/>
                    <a:pt x="2227" y="1036"/>
                    <a:pt x="2215" y="1036"/>
                  </a:cubicBezTo>
                  <a:cubicBezTo>
                    <a:pt x="2215" y="1036"/>
                    <a:pt x="2215" y="1013"/>
                    <a:pt x="2215" y="1013"/>
                  </a:cubicBezTo>
                  <a:cubicBezTo>
                    <a:pt x="2203" y="1001"/>
                    <a:pt x="2203" y="989"/>
                    <a:pt x="2203" y="989"/>
                  </a:cubicBezTo>
                  <a:cubicBezTo>
                    <a:pt x="2203" y="977"/>
                    <a:pt x="2203" y="965"/>
                    <a:pt x="2191" y="953"/>
                  </a:cubicBezTo>
                  <a:cubicBezTo>
                    <a:pt x="2179" y="953"/>
                    <a:pt x="2191" y="953"/>
                    <a:pt x="2191" y="941"/>
                  </a:cubicBezTo>
                  <a:cubicBezTo>
                    <a:pt x="2191" y="941"/>
                    <a:pt x="2191" y="941"/>
                    <a:pt x="2179" y="929"/>
                  </a:cubicBezTo>
                  <a:cubicBezTo>
                    <a:pt x="2179" y="929"/>
                    <a:pt x="2179" y="917"/>
                    <a:pt x="2167" y="917"/>
                  </a:cubicBezTo>
                  <a:cubicBezTo>
                    <a:pt x="2167" y="917"/>
                    <a:pt x="2155" y="917"/>
                    <a:pt x="2167" y="905"/>
                  </a:cubicBezTo>
                  <a:cubicBezTo>
                    <a:pt x="2167" y="897"/>
                    <a:pt x="2167" y="889"/>
                    <a:pt x="2159" y="889"/>
                  </a:cubicBezTo>
                  <a:cubicBezTo>
                    <a:pt x="2155" y="889"/>
                    <a:pt x="2150" y="890"/>
                    <a:pt x="2143" y="894"/>
                  </a:cubicBezTo>
                  <a:cubicBezTo>
                    <a:pt x="2155" y="882"/>
                    <a:pt x="2131" y="846"/>
                    <a:pt x="2120" y="846"/>
                  </a:cubicBezTo>
                  <a:cubicBezTo>
                    <a:pt x="2108" y="846"/>
                    <a:pt x="2120" y="822"/>
                    <a:pt x="2108" y="822"/>
                  </a:cubicBezTo>
                  <a:cubicBezTo>
                    <a:pt x="2096" y="828"/>
                    <a:pt x="2090" y="831"/>
                    <a:pt x="2087" y="831"/>
                  </a:cubicBezTo>
                  <a:cubicBezTo>
                    <a:pt x="2084" y="831"/>
                    <a:pt x="2084" y="828"/>
                    <a:pt x="2084" y="822"/>
                  </a:cubicBezTo>
                  <a:lnTo>
                    <a:pt x="2072" y="810"/>
                  </a:lnTo>
                  <a:lnTo>
                    <a:pt x="2060" y="810"/>
                  </a:lnTo>
                  <a:cubicBezTo>
                    <a:pt x="2060" y="798"/>
                    <a:pt x="2060" y="786"/>
                    <a:pt x="2048" y="786"/>
                  </a:cubicBezTo>
                  <a:cubicBezTo>
                    <a:pt x="2048" y="786"/>
                    <a:pt x="2048" y="798"/>
                    <a:pt x="2036" y="810"/>
                  </a:cubicBezTo>
                  <a:cubicBezTo>
                    <a:pt x="2036" y="810"/>
                    <a:pt x="2036" y="798"/>
                    <a:pt x="2036" y="798"/>
                  </a:cubicBezTo>
                  <a:cubicBezTo>
                    <a:pt x="2048" y="786"/>
                    <a:pt x="2036" y="786"/>
                    <a:pt x="2036" y="786"/>
                  </a:cubicBezTo>
                  <a:cubicBezTo>
                    <a:pt x="2024" y="775"/>
                    <a:pt x="2036" y="763"/>
                    <a:pt x="2036" y="763"/>
                  </a:cubicBezTo>
                  <a:lnTo>
                    <a:pt x="2024" y="763"/>
                  </a:lnTo>
                  <a:cubicBezTo>
                    <a:pt x="2012" y="763"/>
                    <a:pt x="2024" y="751"/>
                    <a:pt x="2012" y="739"/>
                  </a:cubicBezTo>
                  <a:cubicBezTo>
                    <a:pt x="2001" y="739"/>
                    <a:pt x="1977" y="727"/>
                    <a:pt x="1977" y="727"/>
                  </a:cubicBezTo>
                  <a:cubicBezTo>
                    <a:pt x="1977" y="727"/>
                    <a:pt x="1977" y="739"/>
                    <a:pt x="1965" y="739"/>
                  </a:cubicBezTo>
                  <a:cubicBezTo>
                    <a:pt x="1953" y="739"/>
                    <a:pt x="1965" y="727"/>
                    <a:pt x="1965" y="727"/>
                  </a:cubicBezTo>
                  <a:cubicBezTo>
                    <a:pt x="1965" y="723"/>
                    <a:pt x="1963" y="722"/>
                    <a:pt x="1962" y="722"/>
                  </a:cubicBezTo>
                  <a:cubicBezTo>
                    <a:pt x="1958" y="722"/>
                    <a:pt x="1953" y="727"/>
                    <a:pt x="1953" y="727"/>
                  </a:cubicBezTo>
                  <a:cubicBezTo>
                    <a:pt x="1953" y="715"/>
                    <a:pt x="1953" y="715"/>
                    <a:pt x="1953" y="703"/>
                  </a:cubicBezTo>
                  <a:cubicBezTo>
                    <a:pt x="1953" y="703"/>
                    <a:pt x="1948" y="708"/>
                    <a:pt x="1944" y="708"/>
                  </a:cubicBezTo>
                  <a:cubicBezTo>
                    <a:pt x="1942" y="708"/>
                    <a:pt x="1941" y="707"/>
                    <a:pt x="1941" y="703"/>
                  </a:cubicBezTo>
                  <a:cubicBezTo>
                    <a:pt x="1929" y="703"/>
                    <a:pt x="1941" y="691"/>
                    <a:pt x="1941" y="691"/>
                  </a:cubicBezTo>
                  <a:cubicBezTo>
                    <a:pt x="1941" y="688"/>
                    <a:pt x="1941" y="683"/>
                    <a:pt x="1941" y="679"/>
                  </a:cubicBezTo>
                  <a:lnTo>
                    <a:pt x="1929" y="679"/>
                  </a:lnTo>
                  <a:cubicBezTo>
                    <a:pt x="1917" y="667"/>
                    <a:pt x="1905" y="667"/>
                    <a:pt x="1905" y="667"/>
                  </a:cubicBezTo>
                  <a:lnTo>
                    <a:pt x="1893" y="667"/>
                  </a:lnTo>
                  <a:cubicBezTo>
                    <a:pt x="1897" y="671"/>
                    <a:pt x="1897" y="672"/>
                    <a:pt x="1896" y="672"/>
                  </a:cubicBezTo>
                  <a:cubicBezTo>
                    <a:pt x="1893" y="672"/>
                    <a:pt x="1881" y="664"/>
                    <a:pt x="1881" y="655"/>
                  </a:cubicBezTo>
                  <a:cubicBezTo>
                    <a:pt x="1881" y="644"/>
                    <a:pt x="1881" y="644"/>
                    <a:pt x="1870" y="644"/>
                  </a:cubicBezTo>
                  <a:lnTo>
                    <a:pt x="1846" y="644"/>
                  </a:lnTo>
                  <a:cubicBezTo>
                    <a:pt x="1846" y="644"/>
                    <a:pt x="1834" y="632"/>
                    <a:pt x="1822" y="632"/>
                  </a:cubicBezTo>
                  <a:cubicBezTo>
                    <a:pt x="1822" y="632"/>
                    <a:pt x="1810" y="632"/>
                    <a:pt x="1810" y="620"/>
                  </a:cubicBezTo>
                  <a:cubicBezTo>
                    <a:pt x="1810" y="608"/>
                    <a:pt x="1798" y="608"/>
                    <a:pt x="1798" y="608"/>
                  </a:cubicBezTo>
                  <a:cubicBezTo>
                    <a:pt x="1786" y="608"/>
                    <a:pt x="1798" y="620"/>
                    <a:pt x="1798" y="620"/>
                  </a:cubicBezTo>
                  <a:cubicBezTo>
                    <a:pt x="1786" y="620"/>
                    <a:pt x="1786" y="620"/>
                    <a:pt x="1786" y="608"/>
                  </a:cubicBezTo>
                  <a:lnTo>
                    <a:pt x="1786" y="596"/>
                  </a:lnTo>
                  <a:lnTo>
                    <a:pt x="1762" y="596"/>
                  </a:lnTo>
                  <a:cubicBezTo>
                    <a:pt x="1762" y="584"/>
                    <a:pt x="1762" y="572"/>
                    <a:pt x="1762" y="572"/>
                  </a:cubicBezTo>
                  <a:cubicBezTo>
                    <a:pt x="1756" y="579"/>
                    <a:pt x="1753" y="586"/>
                    <a:pt x="1751" y="586"/>
                  </a:cubicBezTo>
                  <a:cubicBezTo>
                    <a:pt x="1750" y="586"/>
                    <a:pt x="1750" y="582"/>
                    <a:pt x="1750" y="572"/>
                  </a:cubicBezTo>
                  <a:cubicBezTo>
                    <a:pt x="1745" y="566"/>
                    <a:pt x="1745" y="566"/>
                    <a:pt x="1746" y="566"/>
                  </a:cubicBezTo>
                  <a:cubicBezTo>
                    <a:pt x="1748" y="566"/>
                    <a:pt x="1750" y="566"/>
                    <a:pt x="1750" y="560"/>
                  </a:cubicBezTo>
                  <a:cubicBezTo>
                    <a:pt x="1750" y="548"/>
                    <a:pt x="1727" y="548"/>
                    <a:pt x="1727" y="548"/>
                  </a:cubicBezTo>
                  <a:cubicBezTo>
                    <a:pt x="1727" y="557"/>
                    <a:pt x="1727" y="565"/>
                    <a:pt x="1722" y="565"/>
                  </a:cubicBezTo>
                  <a:cubicBezTo>
                    <a:pt x="1721" y="565"/>
                    <a:pt x="1718" y="564"/>
                    <a:pt x="1715" y="560"/>
                  </a:cubicBezTo>
                  <a:cubicBezTo>
                    <a:pt x="1703" y="560"/>
                    <a:pt x="1715" y="548"/>
                    <a:pt x="1715" y="548"/>
                  </a:cubicBezTo>
                  <a:lnTo>
                    <a:pt x="1703" y="548"/>
                  </a:lnTo>
                  <a:cubicBezTo>
                    <a:pt x="1703" y="536"/>
                    <a:pt x="1691" y="524"/>
                    <a:pt x="1691" y="524"/>
                  </a:cubicBezTo>
                  <a:cubicBezTo>
                    <a:pt x="1679" y="524"/>
                    <a:pt x="1679" y="548"/>
                    <a:pt x="1667" y="548"/>
                  </a:cubicBezTo>
                  <a:cubicBezTo>
                    <a:pt x="1667" y="548"/>
                    <a:pt x="1667" y="536"/>
                    <a:pt x="1667" y="536"/>
                  </a:cubicBezTo>
                  <a:cubicBezTo>
                    <a:pt x="1667" y="524"/>
                    <a:pt x="1667" y="524"/>
                    <a:pt x="1667" y="524"/>
                  </a:cubicBezTo>
                  <a:cubicBezTo>
                    <a:pt x="1667" y="524"/>
                    <a:pt x="1655" y="501"/>
                    <a:pt x="1643" y="501"/>
                  </a:cubicBezTo>
                  <a:cubicBezTo>
                    <a:pt x="1643" y="501"/>
                    <a:pt x="1638" y="506"/>
                    <a:pt x="1635" y="506"/>
                  </a:cubicBezTo>
                  <a:cubicBezTo>
                    <a:pt x="1633" y="506"/>
                    <a:pt x="1631" y="505"/>
                    <a:pt x="1631" y="501"/>
                  </a:cubicBezTo>
                  <a:lnTo>
                    <a:pt x="1631" y="489"/>
                  </a:lnTo>
                  <a:cubicBezTo>
                    <a:pt x="1631" y="486"/>
                    <a:pt x="1630" y="485"/>
                    <a:pt x="1629" y="485"/>
                  </a:cubicBezTo>
                  <a:cubicBezTo>
                    <a:pt x="1624" y="485"/>
                    <a:pt x="1615" y="492"/>
                    <a:pt x="1610" y="492"/>
                  </a:cubicBezTo>
                  <a:cubicBezTo>
                    <a:pt x="1609" y="492"/>
                    <a:pt x="1608" y="491"/>
                    <a:pt x="1608" y="489"/>
                  </a:cubicBezTo>
                  <a:cubicBezTo>
                    <a:pt x="1596" y="477"/>
                    <a:pt x="1608" y="465"/>
                    <a:pt x="1596" y="465"/>
                  </a:cubicBezTo>
                  <a:lnTo>
                    <a:pt x="1596" y="453"/>
                  </a:lnTo>
                  <a:lnTo>
                    <a:pt x="1560" y="453"/>
                  </a:lnTo>
                  <a:cubicBezTo>
                    <a:pt x="1560" y="449"/>
                    <a:pt x="1559" y="448"/>
                    <a:pt x="1557" y="448"/>
                  </a:cubicBezTo>
                  <a:cubicBezTo>
                    <a:pt x="1555" y="448"/>
                    <a:pt x="1553" y="449"/>
                    <a:pt x="1551" y="450"/>
                  </a:cubicBezTo>
                  <a:lnTo>
                    <a:pt x="1551" y="450"/>
                  </a:lnTo>
                  <a:cubicBezTo>
                    <a:pt x="1547" y="447"/>
                    <a:pt x="1544" y="441"/>
                    <a:pt x="1536" y="441"/>
                  </a:cubicBezTo>
                  <a:cubicBezTo>
                    <a:pt x="1536" y="441"/>
                    <a:pt x="1526" y="446"/>
                    <a:pt x="1522" y="446"/>
                  </a:cubicBezTo>
                  <a:cubicBezTo>
                    <a:pt x="1520" y="446"/>
                    <a:pt x="1520" y="445"/>
                    <a:pt x="1524" y="441"/>
                  </a:cubicBezTo>
                  <a:cubicBezTo>
                    <a:pt x="1524" y="441"/>
                    <a:pt x="1524" y="434"/>
                    <a:pt x="1524" y="429"/>
                  </a:cubicBezTo>
                  <a:cubicBezTo>
                    <a:pt x="1516" y="429"/>
                    <a:pt x="1508" y="435"/>
                    <a:pt x="1500" y="435"/>
                  </a:cubicBezTo>
                  <a:cubicBezTo>
                    <a:pt x="1496" y="435"/>
                    <a:pt x="1493" y="433"/>
                    <a:pt x="1489" y="429"/>
                  </a:cubicBezTo>
                  <a:cubicBezTo>
                    <a:pt x="1489" y="417"/>
                    <a:pt x="1489" y="405"/>
                    <a:pt x="1489" y="405"/>
                  </a:cubicBezTo>
                  <a:lnTo>
                    <a:pt x="1477" y="405"/>
                  </a:lnTo>
                  <a:cubicBezTo>
                    <a:pt x="1477" y="405"/>
                    <a:pt x="1477" y="394"/>
                    <a:pt x="1465" y="394"/>
                  </a:cubicBezTo>
                  <a:cubicBezTo>
                    <a:pt x="1453" y="394"/>
                    <a:pt x="1465" y="370"/>
                    <a:pt x="1453" y="370"/>
                  </a:cubicBezTo>
                  <a:cubicBezTo>
                    <a:pt x="1453" y="370"/>
                    <a:pt x="1453" y="390"/>
                    <a:pt x="1448" y="390"/>
                  </a:cubicBezTo>
                  <a:cubicBezTo>
                    <a:pt x="1446" y="390"/>
                    <a:pt x="1444" y="388"/>
                    <a:pt x="1441" y="382"/>
                  </a:cubicBezTo>
                  <a:cubicBezTo>
                    <a:pt x="1441" y="370"/>
                    <a:pt x="1441" y="370"/>
                    <a:pt x="1429" y="370"/>
                  </a:cubicBezTo>
                  <a:cubicBezTo>
                    <a:pt x="1417" y="370"/>
                    <a:pt x="1429" y="370"/>
                    <a:pt x="1429" y="358"/>
                  </a:cubicBezTo>
                  <a:cubicBezTo>
                    <a:pt x="1429" y="352"/>
                    <a:pt x="1423" y="349"/>
                    <a:pt x="1417" y="349"/>
                  </a:cubicBezTo>
                  <a:cubicBezTo>
                    <a:pt x="1411" y="349"/>
                    <a:pt x="1405" y="352"/>
                    <a:pt x="1405" y="358"/>
                  </a:cubicBezTo>
                  <a:cubicBezTo>
                    <a:pt x="1405" y="346"/>
                    <a:pt x="1393" y="346"/>
                    <a:pt x="1381" y="346"/>
                  </a:cubicBezTo>
                  <a:lnTo>
                    <a:pt x="1358" y="346"/>
                  </a:lnTo>
                  <a:cubicBezTo>
                    <a:pt x="1369" y="334"/>
                    <a:pt x="1369" y="322"/>
                    <a:pt x="1369" y="322"/>
                  </a:cubicBezTo>
                  <a:lnTo>
                    <a:pt x="1369" y="322"/>
                  </a:lnTo>
                  <a:cubicBezTo>
                    <a:pt x="1369" y="322"/>
                    <a:pt x="1358" y="322"/>
                    <a:pt x="1358" y="334"/>
                  </a:cubicBezTo>
                  <a:cubicBezTo>
                    <a:pt x="1358" y="334"/>
                    <a:pt x="1346" y="346"/>
                    <a:pt x="1346" y="346"/>
                  </a:cubicBezTo>
                  <a:cubicBezTo>
                    <a:pt x="1334" y="334"/>
                    <a:pt x="1346" y="322"/>
                    <a:pt x="1346" y="322"/>
                  </a:cubicBezTo>
                  <a:lnTo>
                    <a:pt x="1322" y="322"/>
                  </a:lnTo>
                  <a:lnTo>
                    <a:pt x="1322" y="310"/>
                  </a:lnTo>
                  <a:cubicBezTo>
                    <a:pt x="1322" y="310"/>
                    <a:pt x="1310" y="322"/>
                    <a:pt x="1310" y="322"/>
                  </a:cubicBezTo>
                  <a:lnTo>
                    <a:pt x="1310" y="310"/>
                  </a:lnTo>
                  <a:lnTo>
                    <a:pt x="1298" y="310"/>
                  </a:lnTo>
                  <a:cubicBezTo>
                    <a:pt x="1286" y="310"/>
                    <a:pt x="1298" y="298"/>
                    <a:pt x="1286" y="298"/>
                  </a:cubicBezTo>
                  <a:lnTo>
                    <a:pt x="1274" y="298"/>
                  </a:lnTo>
                  <a:lnTo>
                    <a:pt x="1274" y="286"/>
                  </a:lnTo>
                  <a:cubicBezTo>
                    <a:pt x="1274" y="286"/>
                    <a:pt x="1250" y="274"/>
                    <a:pt x="1250" y="274"/>
                  </a:cubicBezTo>
                  <a:cubicBezTo>
                    <a:pt x="1247" y="274"/>
                    <a:pt x="1246" y="275"/>
                    <a:pt x="1245" y="276"/>
                  </a:cubicBezTo>
                  <a:lnTo>
                    <a:pt x="1245" y="276"/>
                  </a:lnTo>
                  <a:cubicBezTo>
                    <a:pt x="1244" y="275"/>
                    <a:pt x="1241" y="274"/>
                    <a:pt x="1239" y="274"/>
                  </a:cubicBezTo>
                  <a:cubicBezTo>
                    <a:pt x="1227" y="263"/>
                    <a:pt x="1215" y="251"/>
                    <a:pt x="1203" y="251"/>
                  </a:cubicBezTo>
                  <a:lnTo>
                    <a:pt x="1191" y="251"/>
                  </a:lnTo>
                  <a:cubicBezTo>
                    <a:pt x="1179" y="251"/>
                    <a:pt x="1179" y="251"/>
                    <a:pt x="1167" y="263"/>
                  </a:cubicBezTo>
                  <a:cubicBezTo>
                    <a:pt x="1157" y="263"/>
                    <a:pt x="1164" y="236"/>
                    <a:pt x="1159" y="236"/>
                  </a:cubicBezTo>
                  <a:lnTo>
                    <a:pt x="1159" y="236"/>
                  </a:lnTo>
                  <a:cubicBezTo>
                    <a:pt x="1158" y="236"/>
                    <a:pt x="1157" y="237"/>
                    <a:pt x="1155" y="239"/>
                  </a:cubicBezTo>
                  <a:cubicBezTo>
                    <a:pt x="1153" y="241"/>
                    <a:pt x="1152" y="243"/>
                    <a:pt x="1151" y="245"/>
                  </a:cubicBezTo>
                  <a:lnTo>
                    <a:pt x="1151" y="245"/>
                  </a:lnTo>
                  <a:cubicBezTo>
                    <a:pt x="1147" y="240"/>
                    <a:pt x="1146" y="235"/>
                    <a:pt x="1147" y="232"/>
                  </a:cubicBezTo>
                  <a:lnTo>
                    <a:pt x="1147" y="232"/>
                  </a:lnTo>
                  <a:cubicBezTo>
                    <a:pt x="1147" y="232"/>
                    <a:pt x="1148" y="232"/>
                    <a:pt x="1149" y="232"/>
                  </a:cubicBezTo>
                  <a:cubicBezTo>
                    <a:pt x="1153" y="232"/>
                    <a:pt x="1155" y="231"/>
                    <a:pt x="1155" y="227"/>
                  </a:cubicBezTo>
                  <a:lnTo>
                    <a:pt x="1155" y="227"/>
                  </a:lnTo>
                  <a:cubicBezTo>
                    <a:pt x="1150" y="227"/>
                    <a:pt x="1147" y="229"/>
                    <a:pt x="1147" y="232"/>
                  </a:cubicBezTo>
                  <a:lnTo>
                    <a:pt x="1147" y="232"/>
                  </a:lnTo>
                  <a:cubicBezTo>
                    <a:pt x="1139" y="231"/>
                    <a:pt x="1127" y="227"/>
                    <a:pt x="1119" y="227"/>
                  </a:cubicBezTo>
                  <a:cubicBezTo>
                    <a:pt x="1108" y="227"/>
                    <a:pt x="1119" y="203"/>
                    <a:pt x="1119" y="203"/>
                  </a:cubicBezTo>
                  <a:lnTo>
                    <a:pt x="1119" y="203"/>
                  </a:lnTo>
                  <a:cubicBezTo>
                    <a:pt x="1119" y="203"/>
                    <a:pt x="1109" y="208"/>
                    <a:pt x="1102" y="208"/>
                  </a:cubicBezTo>
                  <a:cubicBezTo>
                    <a:pt x="1098" y="208"/>
                    <a:pt x="1096" y="207"/>
                    <a:pt x="1096" y="203"/>
                  </a:cubicBezTo>
                  <a:cubicBezTo>
                    <a:pt x="1087" y="195"/>
                    <a:pt x="1079" y="186"/>
                    <a:pt x="1070" y="186"/>
                  </a:cubicBezTo>
                  <a:cubicBezTo>
                    <a:pt x="1067" y="186"/>
                    <a:pt x="1063" y="188"/>
                    <a:pt x="1060" y="191"/>
                  </a:cubicBezTo>
                  <a:cubicBezTo>
                    <a:pt x="1060" y="195"/>
                    <a:pt x="1059" y="196"/>
                    <a:pt x="1057" y="196"/>
                  </a:cubicBezTo>
                  <a:cubicBezTo>
                    <a:pt x="1053" y="196"/>
                    <a:pt x="1048" y="191"/>
                    <a:pt x="1048" y="191"/>
                  </a:cubicBezTo>
                  <a:cubicBezTo>
                    <a:pt x="1036" y="191"/>
                    <a:pt x="1048" y="179"/>
                    <a:pt x="1036" y="179"/>
                  </a:cubicBezTo>
                  <a:cubicBezTo>
                    <a:pt x="1032" y="175"/>
                    <a:pt x="1029" y="174"/>
                    <a:pt x="1028" y="174"/>
                  </a:cubicBezTo>
                  <a:cubicBezTo>
                    <a:pt x="1024" y="174"/>
                    <a:pt x="1024" y="179"/>
                    <a:pt x="1024" y="179"/>
                  </a:cubicBezTo>
                  <a:cubicBezTo>
                    <a:pt x="1012" y="179"/>
                    <a:pt x="1024" y="179"/>
                    <a:pt x="1024" y="167"/>
                  </a:cubicBezTo>
                  <a:cubicBezTo>
                    <a:pt x="1024" y="163"/>
                    <a:pt x="1023" y="162"/>
                    <a:pt x="1021" y="162"/>
                  </a:cubicBezTo>
                  <a:cubicBezTo>
                    <a:pt x="1018" y="162"/>
                    <a:pt x="1012" y="167"/>
                    <a:pt x="1012" y="167"/>
                  </a:cubicBezTo>
                  <a:cubicBezTo>
                    <a:pt x="1012" y="167"/>
                    <a:pt x="1007" y="178"/>
                    <a:pt x="1003" y="178"/>
                  </a:cubicBezTo>
                  <a:cubicBezTo>
                    <a:pt x="1002" y="178"/>
                    <a:pt x="1000" y="175"/>
                    <a:pt x="1000" y="167"/>
                  </a:cubicBezTo>
                  <a:cubicBezTo>
                    <a:pt x="1000" y="155"/>
                    <a:pt x="997" y="152"/>
                    <a:pt x="993" y="152"/>
                  </a:cubicBezTo>
                  <a:cubicBezTo>
                    <a:pt x="988" y="152"/>
                    <a:pt x="983" y="155"/>
                    <a:pt x="977" y="155"/>
                  </a:cubicBezTo>
                  <a:cubicBezTo>
                    <a:pt x="971" y="161"/>
                    <a:pt x="968" y="164"/>
                    <a:pt x="966" y="164"/>
                  </a:cubicBezTo>
                  <a:cubicBezTo>
                    <a:pt x="965" y="164"/>
                    <a:pt x="965" y="161"/>
                    <a:pt x="965" y="155"/>
                  </a:cubicBezTo>
                  <a:cubicBezTo>
                    <a:pt x="965" y="147"/>
                    <a:pt x="961" y="144"/>
                    <a:pt x="957" y="144"/>
                  </a:cubicBezTo>
                  <a:cubicBezTo>
                    <a:pt x="953" y="144"/>
                    <a:pt x="947" y="147"/>
                    <a:pt x="944" y="147"/>
                  </a:cubicBezTo>
                  <a:cubicBezTo>
                    <a:pt x="942" y="147"/>
                    <a:pt x="941" y="146"/>
                    <a:pt x="941" y="143"/>
                  </a:cubicBezTo>
                  <a:cubicBezTo>
                    <a:pt x="941" y="142"/>
                    <a:pt x="940" y="141"/>
                    <a:pt x="939" y="141"/>
                  </a:cubicBezTo>
                  <a:cubicBezTo>
                    <a:pt x="934" y="141"/>
                    <a:pt x="921" y="152"/>
                    <a:pt x="921" y="152"/>
                  </a:cubicBezTo>
                  <a:cubicBezTo>
                    <a:pt x="921" y="152"/>
                    <a:pt x="923" y="150"/>
                    <a:pt x="929" y="143"/>
                  </a:cubicBezTo>
                  <a:cubicBezTo>
                    <a:pt x="933" y="135"/>
                    <a:pt x="933" y="132"/>
                    <a:pt x="930" y="132"/>
                  </a:cubicBezTo>
                  <a:cubicBezTo>
                    <a:pt x="927" y="132"/>
                    <a:pt x="921" y="135"/>
                    <a:pt x="915" y="135"/>
                  </a:cubicBezTo>
                  <a:cubicBezTo>
                    <a:pt x="911" y="135"/>
                    <a:pt x="908" y="134"/>
                    <a:pt x="905" y="132"/>
                  </a:cubicBezTo>
                  <a:lnTo>
                    <a:pt x="869" y="132"/>
                  </a:lnTo>
                  <a:cubicBezTo>
                    <a:pt x="869" y="132"/>
                    <a:pt x="869" y="120"/>
                    <a:pt x="869" y="120"/>
                  </a:cubicBezTo>
                  <a:lnTo>
                    <a:pt x="858" y="120"/>
                  </a:lnTo>
                  <a:cubicBezTo>
                    <a:pt x="858" y="120"/>
                    <a:pt x="852" y="109"/>
                    <a:pt x="845" y="109"/>
                  </a:cubicBezTo>
                  <a:cubicBezTo>
                    <a:pt x="842" y="109"/>
                    <a:pt x="838" y="112"/>
                    <a:pt x="834" y="120"/>
                  </a:cubicBezTo>
                  <a:cubicBezTo>
                    <a:pt x="834" y="116"/>
                    <a:pt x="834" y="111"/>
                    <a:pt x="834" y="108"/>
                  </a:cubicBezTo>
                  <a:lnTo>
                    <a:pt x="822" y="108"/>
                  </a:lnTo>
                  <a:cubicBezTo>
                    <a:pt x="810" y="108"/>
                    <a:pt x="834" y="96"/>
                    <a:pt x="822" y="84"/>
                  </a:cubicBezTo>
                  <a:lnTo>
                    <a:pt x="810" y="84"/>
                  </a:lnTo>
                  <a:cubicBezTo>
                    <a:pt x="798" y="84"/>
                    <a:pt x="798" y="84"/>
                    <a:pt x="786" y="108"/>
                  </a:cubicBezTo>
                  <a:cubicBezTo>
                    <a:pt x="786" y="105"/>
                    <a:pt x="786" y="101"/>
                    <a:pt x="786" y="96"/>
                  </a:cubicBezTo>
                  <a:cubicBezTo>
                    <a:pt x="786" y="96"/>
                    <a:pt x="786" y="84"/>
                    <a:pt x="786" y="72"/>
                  </a:cubicBezTo>
                  <a:lnTo>
                    <a:pt x="762" y="84"/>
                  </a:lnTo>
                  <a:cubicBezTo>
                    <a:pt x="758" y="88"/>
                    <a:pt x="756" y="89"/>
                    <a:pt x="753" y="89"/>
                  </a:cubicBezTo>
                  <a:cubicBezTo>
                    <a:pt x="749" y="89"/>
                    <a:pt x="746" y="84"/>
                    <a:pt x="738" y="84"/>
                  </a:cubicBezTo>
                  <a:cubicBezTo>
                    <a:pt x="738" y="84"/>
                    <a:pt x="733" y="79"/>
                    <a:pt x="726" y="79"/>
                  </a:cubicBezTo>
                  <a:cubicBezTo>
                    <a:pt x="723" y="79"/>
                    <a:pt x="719" y="80"/>
                    <a:pt x="715" y="84"/>
                  </a:cubicBezTo>
                  <a:cubicBezTo>
                    <a:pt x="715" y="84"/>
                    <a:pt x="703" y="84"/>
                    <a:pt x="715" y="72"/>
                  </a:cubicBezTo>
                  <a:cubicBezTo>
                    <a:pt x="715" y="72"/>
                    <a:pt x="715" y="60"/>
                    <a:pt x="715" y="60"/>
                  </a:cubicBezTo>
                  <a:lnTo>
                    <a:pt x="703" y="84"/>
                  </a:lnTo>
                  <a:cubicBezTo>
                    <a:pt x="703" y="72"/>
                    <a:pt x="679" y="60"/>
                    <a:pt x="667" y="60"/>
                  </a:cubicBezTo>
                  <a:cubicBezTo>
                    <a:pt x="667" y="60"/>
                    <a:pt x="667" y="72"/>
                    <a:pt x="667" y="72"/>
                  </a:cubicBezTo>
                  <a:cubicBezTo>
                    <a:pt x="667" y="74"/>
                    <a:pt x="667" y="75"/>
                    <a:pt x="667" y="75"/>
                  </a:cubicBezTo>
                  <a:cubicBezTo>
                    <a:pt x="667" y="75"/>
                    <a:pt x="666" y="58"/>
                    <a:pt x="660" y="58"/>
                  </a:cubicBezTo>
                  <a:cubicBezTo>
                    <a:pt x="658" y="58"/>
                    <a:pt x="657" y="58"/>
                    <a:pt x="655" y="60"/>
                  </a:cubicBezTo>
                  <a:cubicBezTo>
                    <a:pt x="649" y="60"/>
                    <a:pt x="645" y="61"/>
                    <a:pt x="643" y="62"/>
                  </a:cubicBezTo>
                  <a:lnTo>
                    <a:pt x="643" y="62"/>
                  </a:lnTo>
                  <a:cubicBezTo>
                    <a:pt x="643" y="61"/>
                    <a:pt x="643" y="61"/>
                    <a:pt x="643" y="60"/>
                  </a:cubicBezTo>
                  <a:cubicBezTo>
                    <a:pt x="643" y="48"/>
                    <a:pt x="655" y="36"/>
                    <a:pt x="643" y="36"/>
                  </a:cubicBezTo>
                  <a:lnTo>
                    <a:pt x="619" y="36"/>
                  </a:lnTo>
                  <a:cubicBezTo>
                    <a:pt x="607" y="36"/>
                    <a:pt x="607" y="24"/>
                    <a:pt x="596" y="24"/>
                  </a:cubicBezTo>
                  <a:cubicBezTo>
                    <a:pt x="596" y="24"/>
                    <a:pt x="584" y="36"/>
                    <a:pt x="596" y="36"/>
                  </a:cubicBezTo>
                  <a:lnTo>
                    <a:pt x="572" y="36"/>
                  </a:lnTo>
                  <a:lnTo>
                    <a:pt x="572" y="24"/>
                  </a:lnTo>
                  <a:cubicBezTo>
                    <a:pt x="560" y="24"/>
                    <a:pt x="572" y="24"/>
                    <a:pt x="560" y="36"/>
                  </a:cubicBezTo>
                  <a:lnTo>
                    <a:pt x="548" y="36"/>
                  </a:lnTo>
                  <a:cubicBezTo>
                    <a:pt x="548" y="36"/>
                    <a:pt x="560" y="24"/>
                    <a:pt x="548" y="24"/>
                  </a:cubicBezTo>
                  <a:cubicBezTo>
                    <a:pt x="536" y="24"/>
                    <a:pt x="524" y="24"/>
                    <a:pt x="524" y="36"/>
                  </a:cubicBezTo>
                  <a:cubicBezTo>
                    <a:pt x="524" y="36"/>
                    <a:pt x="524" y="36"/>
                    <a:pt x="524" y="48"/>
                  </a:cubicBezTo>
                  <a:lnTo>
                    <a:pt x="512" y="48"/>
                  </a:lnTo>
                  <a:cubicBezTo>
                    <a:pt x="512" y="48"/>
                    <a:pt x="524" y="13"/>
                    <a:pt x="512" y="13"/>
                  </a:cubicBezTo>
                  <a:lnTo>
                    <a:pt x="500" y="13"/>
                  </a:lnTo>
                  <a:cubicBezTo>
                    <a:pt x="500" y="13"/>
                    <a:pt x="500" y="24"/>
                    <a:pt x="488" y="24"/>
                  </a:cubicBezTo>
                  <a:cubicBezTo>
                    <a:pt x="479" y="24"/>
                    <a:pt x="485" y="9"/>
                    <a:pt x="481" y="9"/>
                  </a:cubicBezTo>
                  <a:lnTo>
                    <a:pt x="481" y="9"/>
                  </a:lnTo>
                  <a:cubicBezTo>
                    <a:pt x="480" y="9"/>
                    <a:pt x="479" y="10"/>
                    <a:pt x="477" y="13"/>
                  </a:cubicBezTo>
                  <a:cubicBezTo>
                    <a:pt x="465" y="13"/>
                    <a:pt x="465" y="24"/>
                    <a:pt x="465" y="36"/>
                  </a:cubicBezTo>
                  <a:cubicBezTo>
                    <a:pt x="465" y="24"/>
                    <a:pt x="465" y="13"/>
                    <a:pt x="465" y="13"/>
                  </a:cubicBezTo>
                  <a:cubicBezTo>
                    <a:pt x="465" y="13"/>
                    <a:pt x="453" y="1"/>
                    <a:pt x="441" y="1"/>
                  </a:cubicBezTo>
                  <a:cubicBezTo>
                    <a:pt x="441" y="1"/>
                    <a:pt x="441" y="13"/>
                    <a:pt x="441" y="13"/>
                  </a:cubicBezTo>
                  <a:lnTo>
                    <a:pt x="429" y="13"/>
                  </a:lnTo>
                  <a:cubicBezTo>
                    <a:pt x="429" y="13"/>
                    <a:pt x="417" y="1"/>
                    <a:pt x="417" y="1"/>
                  </a:cubicBezTo>
                  <a:cubicBezTo>
                    <a:pt x="407" y="1"/>
                    <a:pt x="413" y="16"/>
                    <a:pt x="410" y="16"/>
                  </a:cubicBezTo>
                  <a:cubicBezTo>
                    <a:pt x="409" y="16"/>
                    <a:pt x="407" y="15"/>
                    <a:pt x="405" y="13"/>
                  </a:cubicBezTo>
                  <a:cubicBezTo>
                    <a:pt x="393" y="13"/>
                    <a:pt x="405" y="1"/>
                    <a:pt x="393" y="1"/>
                  </a:cubicBezTo>
                  <a:close/>
                  <a:moveTo>
                    <a:pt x="1636" y="1505"/>
                  </a:moveTo>
                  <a:cubicBezTo>
                    <a:pt x="1635" y="1505"/>
                    <a:pt x="1634" y="1508"/>
                    <a:pt x="1631" y="1513"/>
                  </a:cubicBezTo>
                  <a:cubicBezTo>
                    <a:pt x="1634" y="1510"/>
                    <a:pt x="1636" y="1507"/>
                    <a:pt x="1636" y="1505"/>
                  </a:cubicBezTo>
                  <a:close/>
                  <a:moveTo>
                    <a:pt x="2060" y="1501"/>
                  </a:moveTo>
                  <a:cubicBezTo>
                    <a:pt x="2060" y="1501"/>
                    <a:pt x="2052" y="1516"/>
                    <a:pt x="2055" y="1516"/>
                  </a:cubicBezTo>
                  <a:cubicBezTo>
                    <a:pt x="2056" y="1516"/>
                    <a:pt x="2058" y="1515"/>
                    <a:pt x="2060" y="1513"/>
                  </a:cubicBezTo>
                  <a:lnTo>
                    <a:pt x="2072" y="1513"/>
                  </a:lnTo>
                  <a:lnTo>
                    <a:pt x="2072" y="1501"/>
                  </a:lnTo>
                  <a:close/>
                  <a:moveTo>
                    <a:pt x="1858" y="1501"/>
                  </a:moveTo>
                  <a:cubicBezTo>
                    <a:pt x="1858" y="1507"/>
                    <a:pt x="1864" y="1507"/>
                    <a:pt x="1871" y="1509"/>
                  </a:cubicBezTo>
                  <a:lnTo>
                    <a:pt x="1871" y="1509"/>
                  </a:lnTo>
                  <a:cubicBezTo>
                    <a:pt x="1870" y="1510"/>
                    <a:pt x="1870" y="1513"/>
                    <a:pt x="1870" y="1513"/>
                  </a:cubicBezTo>
                  <a:cubicBezTo>
                    <a:pt x="1870" y="1513"/>
                    <a:pt x="1870" y="1518"/>
                    <a:pt x="1862" y="1518"/>
                  </a:cubicBezTo>
                  <a:cubicBezTo>
                    <a:pt x="1861" y="1518"/>
                    <a:pt x="1859" y="1518"/>
                    <a:pt x="1856" y="1517"/>
                  </a:cubicBezTo>
                  <a:lnTo>
                    <a:pt x="1856" y="1517"/>
                  </a:lnTo>
                  <a:cubicBezTo>
                    <a:pt x="1857" y="1513"/>
                    <a:pt x="1858" y="1508"/>
                    <a:pt x="1858" y="1501"/>
                  </a:cubicBezTo>
                  <a:close/>
                  <a:moveTo>
                    <a:pt x="1119" y="1132"/>
                  </a:moveTo>
                  <a:cubicBezTo>
                    <a:pt x="1119" y="1144"/>
                    <a:pt x="1108" y="1144"/>
                    <a:pt x="1096" y="1156"/>
                  </a:cubicBezTo>
                  <a:lnTo>
                    <a:pt x="1084" y="1156"/>
                  </a:lnTo>
                  <a:cubicBezTo>
                    <a:pt x="1084" y="1156"/>
                    <a:pt x="1083" y="1156"/>
                    <a:pt x="1082" y="1157"/>
                  </a:cubicBezTo>
                  <a:lnTo>
                    <a:pt x="1082" y="1157"/>
                  </a:lnTo>
                  <a:cubicBezTo>
                    <a:pt x="1078" y="1152"/>
                    <a:pt x="1079" y="1147"/>
                    <a:pt x="1077" y="1145"/>
                  </a:cubicBezTo>
                  <a:lnTo>
                    <a:pt x="1077" y="1145"/>
                  </a:lnTo>
                  <a:cubicBezTo>
                    <a:pt x="1074" y="1147"/>
                    <a:pt x="1072" y="1150"/>
                    <a:pt x="1072" y="1156"/>
                  </a:cubicBezTo>
                  <a:cubicBezTo>
                    <a:pt x="1072" y="1159"/>
                    <a:pt x="1073" y="1161"/>
                    <a:pt x="1075" y="1161"/>
                  </a:cubicBezTo>
                  <a:cubicBezTo>
                    <a:pt x="1077" y="1161"/>
                    <a:pt x="1080" y="1159"/>
                    <a:pt x="1082" y="1157"/>
                  </a:cubicBezTo>
                  <a:lnTo>
                    <a:pt x="1082" y="1157"/>
                  </a:lnTo>
                  <a:cubicBezTo>
                    <a:pt x="1084" y="1160"/>
                    <a:pt x="1088" y="1164"/>
                    <a:pt x="1096" y="1167"/>
                  </a:cubicBezTo>
                  <a:lnTo>
                    <a:pt x="1108" y="1167"/>
                  </a:lnTo>
                  <a:lnTo>
                    <a:pt x="1108" y="1179"/>
                  </a:lnTo>
                  <a:cubicBezTo>
                    <a:pt x="1108" y="1191"/>
                    <a:pt x="1155" y="1203"/>
                    <a:pt x="1167" y="1203"/>
                  </a:cubicBezTo>
                  <a:cubicBezTo>
                    <a:pt x="1167" y="1215"/>
                    <a:pt x="1179" y="1215"/>
                    <a:pt x="1179" y="1227"/>
                  </a:cubicBezTo>
                  <a:lnTo>
                    <a:pt x="1203" y="1227"/>
                  </a:lnTo>
                  <a:cubicBezTo>
                    <a:pt x="1203" y="1227"/>
                    <a:pt x="1210" y="1223"/>
                    <a:pt x="1215" y="1220"/>
                  </a:cubicBezTo>
                  <a:lnTo>
                    <a:pt x="1215" y="1220"/>
                  </a:lnTo>
                  <a:cubicBezTo>
                    <a:pt x="1215" y="1224"/>
                    <a:pt x="1215" y="1227"/>
                    <a:pt x="1215" y="1227"/>
                  </a:cubicBezTo>
                  <a:lnTo>
                    <a:pt x="1239" y="1227"/>
                  </a:lnTo>
                  <a:cubicBezTo>
                    <a:pt x="1239" y="1227"/>
                    <a:pt x="1215" y="1239"/>
                    <a:pt x="1227" y="1239"/>
                  </a:cubicBezTo>
                  <a:cubicBezTo>
                    <a:pt x="1227" y="1239"/>
                    <a:pt x="1250" y="1239"/>
                    <a:pt x="1250" y="1227"/>
                  </a:cubicBezTo>
                  <a:cubicBezTo>
                    <a:pt x="1250" y="1227"/>
                    <a:pt x="1250" y="1251"/>
                    <a:pt x="1250" y="1251"/>
                  </a:cubicBezTo>
                  <a:cubicBezTo>
                    <a:pt x="1250" y="1251"/>
                    <a:pt x="1262" y="1263"/>
                    <a:pt x="1262" y="1263"/>
                  </a:cubicBezTo>
                  <a:cubicBezTo>
                    <a:pt x="1262" y="1263"/>
                    <a:pt x="1262" y="1251"/>
                    <a:pt x="1274" y="1251"/>
                  </a:cubicBezTo>
                  <a:cubicBezTo>
                    <a:pt x="1286" y="1251"/>
                    <a:pt x="1274" y="1251"/>
                    <a:pt x="1286" y="1263"/>
                  </a:cubicBezTo>
                  <a:lnTo>
                    <a:pt x="1298" y="1263"/>
                  </a:lnTo>
                  <a:cubicBezTo>
                    <a:pt x="1310" y="1263"/>
                    <a:pt x="1298" y="1275"/>
                    <a:pt x="1310" y="1275"/>
                  </a:cubicBezTo>
                  <a:lnTo>
                    <a:pt x="1322" y="1275"/>
                  </a:lnTo>
                  <a:lnTo>
                    <a:pt x="1322" y="1286"/>
                  </a:lnTo>
                  <a:cubicBezTo>
                    <a:pt x="1322" y="1286"/>
                    <a:pt x="1322" y="1275"/>
                    <a:pt x="1334" y="1275"/>
                  </a:cubicBezTo>
                  <a:cubicBezTo>
                    <a:pt x="1346" y="1286"/>
                    <a:pt x="1334" y="1286"/>
                    <a:pt x="1334" y="1286"/>
                  </a:cubicBezTo>
                  <a:cubicBezTo>
                    <a:pt x="1334" y="1286"/>
                    <a:pt x="1346" y="1298"/>
                    <a:pt x="1358" y="1298"/>
                  </a:cubicBezTo>
                  <a:cubicBezTo>
                    <a:pt x="1360" y="1296"/>
                    <a:pt x="1361" y="1295"/>
                    <a:pt x="1362" y="1295"/>
                  </a:cubicBezTo>
                  <a:lnTo>
                    <a:pt x="1362" y="1295"/>
                  </a:lnTo>
                  <a:cubicBezTo>
                    <a:pt x="1365" y="1295"/>
                    <a:pt x="1358" y="1313"/>
                    <a:pt x="1358" y="1322"/>
                  </a:cubicBezTo>
                  <a:lnTo>
                    <a:pt x="1369" y="1322"/>
                  </a:lnTo>
                  <a:cubicBezTo>
                    <a:pt x="1369" y="1322"/>
                    <a:pt x="1381" y="1334"/>
                    <a:pt x="1381" y="1334"/>
                  </a:cubicBezTo>
                  <a:lnTo>
                    <a:pt x="1393" y="1334"/>
                  </a:lnTo>
                  <a:lnTo>
                    <a:pt x="1417" y="1346"/>
                  </a:lnTo>
                  <a:lnTo>
                    <a:pt x="1441" y="1346"/>
                  </a:lnTo>
                  <a:cubicBezTo>
                    <a:pt x="1441" y="1346"/>
                    <a:pt x="1429" y="1346"/>
                    <a:pt x="1429" y="1358"/>
                  </a:cubicBezTo>
                  <a:cubicBezTo>
                    <a:pt x="1429" y="1362"/>
                    <a:pt x="1429" y="1363"/>
                    <a:pt x="1429" y="1363"/>
                  </a:cubicBezTo>
                  <a:cubicBezTo>
                    <a:pt x="1430" y="1363"/>
                    <a:pt x="1433" y="1358"/>
                    <a:pt x="1441" y="1358"/>
                  </a:cubicBezTo>
                  <a:cubicBezTo>
                    <a:pt x="1441" y="1358"/>
                    <a:pt x="1453" y="1358"/>
                    <a:pt x="1453" y="1370"/>
                  </a:cubicBezTo>
                  <a:cubicBezTo>
                    <a:pt x="1450" y="1372"/>
                    <a:pt x="1450" y="1373"/>
                    <a:pt x="1451" y="1373"/>
                  </a:cubicBezTo>
                  <a:cubicBezTo>
                    <a:pt x="1453" y="1373"/>
                    <a:pt x="1465" y="1366"/>
                    <a:pt x="1467" y="1366"/>
                  </a:cubicBezTo>
                  <a:lnTo>
                    <a:pt x="1467" y="1366"/>
                  </a:lnTo>
                  <a:cubicBezTo>
                    <a:pt x="1468" y="1366"/>
                    <a:pt x="1467" y="1367"/>
                    <a:pt x="1465" y="1370"/>
                  </a:cubicBezTo>
                  <a:cubicBezTo>
                    <a:pt x="1459" y="1376"/>
                    <a:pt x="1462" y="1379"/>
                    <a:pt x="1466" y="1379"/>
                  </a:cubicBezTo>
                  <a:cubicBezTo>
                    <a:pt x="1471" y="1379"/>
                    <a:pt x="1477" y="1376"/>
                    <a:pt x="1477" y="1370"/>
                  </a:cubicBezTo>
                  <a:cubicBezTo>
                    <a:pt x="1477" y="1370"/>
                    <a:pt x="1477" y="1370"/>
                    <a:pt x="1477" y="1382"/>
                  </a:cubicBezTo>
                  <a:cubicBezTo>
                    <a:pt x="1477" y="1382"/>
                    <a:pt x="1477" y="1382"/>
                    <a:pt x="1489" y="1394"/>
                  </a:cubicBezTo>
                  <a:lnTo>
                    <a:pt x="1500" y="1394"/>
                  </a:lnTo>
                  <a:lnTo>
                    <a:pt x="1512" y="1406"/>
                  </a:lnTo>
                  <a:cubicBezTo>
                    <a:pt x="1512" y="1406"/>
                    <a:pt x="1524" y="1417"/>
                    <a:pt x="1524" y="1417"/>
                  </a:cubicBezTo>
                  <a:lnTo>
                    <a:pt x="1548" y="1417"/>
                  </a:lnTo>
                  <a:cubicBezTo>
                    <a:pt x="1548" y="1417"/>
                    <a:pt x="1548" y="1429"/>
                    <a:pt x="1548" y="1429"/>
                  </a:cubicBezTo>
                  <a:cubicBezTo>
                    <a:pt x="1548" y="1433"/>
                    <a:pt x="1548" y="1435"/>
                    <a:pt x="1549" y="1435"/>
                  </a:cubicBezTo>
                  <a:cubicBezTo>
                    <a:pt x="1549" y="1435"/>
                    <a:pt x="1552" y="1429"/>
                    <a:pt x="1560" y="1429"/>
                  </a:cubicBezTo>
                  <a:cubicBezTo>
                    <a:pt x="1560" y="1429"/>
                    <a:pt x="1565" y="1424"/>
                    <a:pt x="1569" y="1424"/>
                  </a:cubicBezTo>
                  <a:cubicBezTo>
                    <a:pt x="1571" y="1424"/>
                    <a:pt x="1572" y="1425"/>
                    <a:pt x="1572" y="1429"/>
                  </a:cubicBezTo>
                  <a:lnTo>
                    <a:pt x="1572" y="1453"/>
                  </a:lnTo>
                  <a:lnTo>
                    <a:pt x="1584" y="1453"/>
                  </a:lnTo>
                  <a:cubicBezTo>
                    <a:pt x="1584" y="1453"/>
                    <a:pt x="1608" y="1465"/>
                    <a:pt x="1608" y="1477"/>
                  </a:cubicBezTo>
                  <a:cubicBezTo>
                    <a:pt x="1620" y="1477"/>
                    <a:pt x="1620" y="1477"/>
                    <a:pt x="1620" y="1489"/>
                  </a:cubicBezTo>
                  <a:lnTo>
                    <a:pt x="1631" y="1489"/>
                  </a:lnTo>
                  <a:cubicBezTo>
                    <a:pt x="1631" y="1489"/>
                    <a:pt x="1638" y="1496"/>
                    <a:pt x="1636" y="1505"/>
                  </a:cubicBezTo>
                  <a:lnTo>
                    <a:pt x="1636" y="1505"/>
                  </a:lnTo>
                  <a:cubicBezTo>
                    <a:pt x="1636" y="1505"/>
                    <a:pt x="1637" y="1505"/>
                    <a:pt x="1637" y="1505"/>
                  </a:cubicBezTo>
                  <a:lnTo>
                    <a:pt x="1637" y="1505"/>
                  </a:lnTo>
                  <a:cubicBezTo>
                    <a:pt x="1639" y="1505"/>
                    <a:pt x="1634" y="1525"/>
                    <a:pt x="1643" y="1525"/>
                  </a:cubicBezTo>
                  <a:cubicBezTo>
                    <a:pt x="1659" y="1525"/>
                    <a:pt x="1664" y="1519"/>
                    <a:pt x="1666" y="1519"/>
                  </a:cubicBezTo>
                  <a:cubicBezTo>
                    <a:pt x="1667" y="1519"/>
                    <a:pt x="1667" y="1521"/>
                    <a:pt x="1667" y="1525"/>
                  </a:cubicBezTo>
                  <a:cubicBezTo>
                    <a:pt x="1679" y="1537"/>
                    <a:pt x="1667" y="1537"/>
                    <a:pt x="1679" y="1537"/>
                  </a:cubicBezTo>
                  <a:lnTo>
                    <a:pt x="1703" y="1537"/>
                  </a:lnTo>
                  <a:cubicBezTo>
                    <a:pt x="1703" y="1537"/>
                    <a:pt x="1715" y="1548"/>
                    <a:pt x="1727" y="1548"/>
                  </a:cubicBezTo>
                  <a:lnTo>
                    <a:pt x="1739" y="1548"/>
                  </a:lnTo>
                  <a:cubicBezTo>
                    <a:pt x="1749" y="1548"/>
                    <a:pt x="1750" y="1575"/>
                    <a:pt x="1765" y="1575"/>
                  </a:cubicBezTo>
                  <a:cubicBezTo>
                    <a:pt x="1768" y="1575"/>
                    <a:pt x="1771" y="1574"/>
                    <a:pt x="1774" y="1572"/>
                  </a:cubicBezTo>
                  <a:lnTo>
                    <a:pt x="1786" y="1572"/>
                  </a:lnTo>
                  <a:cubicBezTo>
                    <a:pt x="1786" y="1584"/>
                    <a:pt x="1786" y="1584"/>
                    <a:pt x="1786" y="1584"/>
                  </a:cubicBezTo>
                  <a:cubicBezTo>
                    <a:pt x="1786" y="1584"/>
                    <a:pt x="1813" y="1595"/>
                    <a:pt x="1834" y="1595"/>
                  </a:cubicBezTo>
                  <a:cubicBezTo>
                    <a:pt x="1844" y="1595"/>
                    <a:pt x="1854" y="1592"/>
                    <a:pt x="1858" y="1584"/>
                  </a:cubicBezTo>
                  <a:cubicBezTo>
                    <a:pt x="1870" y="1560"/>
                    <a:pt x="1881" y="1572"/>
                    <a:pt x="1893" y="1560"/>
                  </a:cubicBezTo>
                  <a:lnTo>
                    <a:pt x="1881" y="1560"/>
                  </a:lnTo>
                  <a:cubicBezTo>
                    <a:pt x="1889" y="1560"/>
                    <a:pt x="1892" y="1539"/>
                    <a:pt x="1889" y="1525"/>
                  </a:cubicBezTo>
                  <a:lnTo>
                    <a:pt x="1889" y="1525"/>
                  </a:lnTo>
                  <a:cubicBezTo>
                    <a:pt x="1890" y="1525"/>
                    <a:pt x="1892" y="1525"/>
                    <a:pt x="1893" y="1525"/>
                  </a:cubicBezTo>
                  <a:lnTo>
                    <a:pt x="1905" y="1525"/>
                  </a:lnTo>
                  <a:cubicBezTo>
                    <a:pt x="1929" y="1513"/>
                    <a:pt x="1953" y="1501"/>
                    <a:pt x="1977" y="1501"/>
                  </a:cubicBezTo>
                  <a:cubicBezTo>
                    <a:pt x="1989" y="1501"/>
                    <a:pt x="2024" y="1501"/>
                    <a:pt x="2012" y="1465"/>
                  </a:cubicBezTo>
                  <a:lnTo>
                    <a:pt x="2012" y="1453"/>
                  </a:lnTo>
                  <a:cubicBezTo>
                    <a:pt x="2012" y="1453"/>
                    <a:pt x="2005" y="1438"/>
                    <a:pt x="1996" y="1438"/>
                  </a:cubicBezTo>
                  <a:cubicBezTo>
                    <a:pt x="1993" y="1438"/>
                    <a:pt x="1991" y="1439"/>
                    <a:pt x="1989" y="1441"/>
                  </a:cubicBezTo>
                  <a:lnTo>
                    <a:pt x="1941" y="1465"/>
                  </a:lnTo>
                  <a:cubicBezTo>
                    <a:pt x="1941" y="1465"/>
                    <a:pt x="1929" y="1465"/>
                    <a:pt x="1929" y="1477"/>
                  </a:cubicBezTo>
                  <a:lnTo>
                    <a:pt x="1893" y="1477"/>
                  </a:lnTo>
                  <a:cubicBezTo>
                    <a:pt x="1893" y="1481"/>
                    <a:pt x="1893" y="1482"/>
                    <a:pt x="1893" y="1482"/>
                  </a:cubicBezTo>
                  <a:cubicBezTo>
                    <a:pt x="1892" y="1482"/>
                    <a:pt x="1889" y="1477"/>
                    <a:pt x="1881" y="1477"/>
                  </a:cubicBezTo>
                  <a:cubicBezTo>
                    <a:pt x="1870" y="1477"/>
                    <a:pt x="1881" y="1489"/>
                    <a:pt x="1881" y="1489"/>
                  </a:cubicBezTo>
                  <a:lnTo>
                    <a:pt x="1834" y="1489"/>
                  </a:lnTo>
                  <a:lnTo>
                    <a:pt x="1834" y="1501"/>
                  </a:lnTo>
                  <a:cubicBezTo>
                    <a:pt x="1834" y="1504"/>
                    <a:pt x="1835" y="1508"/>
                    <a:pt x="1838" y="1513"/>
                  </a:cubicBezTo>
                  <a:lnTo>
                    <a:pt x="1822" y="1513"/>
                  </a:lnTo>
                  <a:cubicBezTo>
                    <a:pt x="1822" y="1513"/>
                    <a:pt x="1817" y="1518"/>
                    <a:pt x="1810" y="1518"/>
                  </a:cubicBezTo>
                  <a:cubicBezTo>
                    <a:pt x="1806" y="1518"/>
                    <a:pt x="1802" y="1517"/>
                    <a:pt x="1798" y="1513"/>
                  </a:cubicBezTo>
                  <a:cubicBezTo>
                    <a:pt x="1798" y="1513"/>
                    <a:pt x="1798" y="1489"/>
                    <a:pt x="1786" y="1489"/>
                  </a:cubicBezTo>
                  <a:cubicBezTo>
                    <a:pt x="1786" y="1489"/>
                    <a:pt x="1786" y="1489"/>
                    <a:pt x="1786" y="1489"/>
                  </a:cubicBezTo>
                  <a:lnTo>
                    <a:pt x="1786" y="1489"/>
                  </a:lnTo>
                  <a:cubicBezTo>
                    <a:pt x="1782" y="1489"/>
                    <a:pt x="1781" y="1490"/>
                    <a:pt x="1781" y="1492"/>
                  </a:cubicBezTo>
                  <a:lnTo>
                    <a:pt x="1781" y="1492"/>
                  </a:lnTo>
                  <a:cubicBezTo>
                    <a:pt x="1776" y="1497"/>
                    <a:pt x="1774" y="1509"/>
                    <a:pt x="1769" y="1509"/>
                  </a:cubicBezTo>
                  <a:cubicBezTo>
                    <a:pt x="1768" y="1509"/>
                    <a:pt x="1765" y="1507"/>
                    <a:pt x="1762" y="1501"/>
                  </a:cubicBezTo>
                  <a:cubicBezTo>
                    <a:pt x="1762" y="1489"/>
                    <a:pt x="1762" y="1489"/>
                    <a:pt x="1762" y="1489"/>
                  </a:cubicBezTo>
                  <a:lnTo>
                    <a:pt x="1750" y="1489"/>
                  </a:lnTo>
                  <a:cubicBezTo>
                    <a:pt x="1750" y="1489"/>
                    <a:pt x="1750" y="1501"/>
                    <a:pt x="1739" y="1501"/>
                  </a:cubicBezTo>
                  <a:cubicBezTo>
                    <a:pt x="1739" y="1489"/>
                    <a:pt x="1739" y="1489"/>
                    <a:pt x="1739" y="1477"/>
                  </a:cubicBezTo>
                  <a:cubicBezTo>
                    <a:pt x="1739" y="1477"/>
                    <a:pt x="1733" y="1472"/>
                    <a:pt x="1726" y="1472"/>
                  </a:cubicBezTo>
                  <a:cubicBezTo>
                    <a:pt x="1723" y="1472"/>
                    <a:pt x="1719" y="1473"/>
                    <a:pt x="1715" y="1477"/>
                  </a:cubicBezTo>
                  <a:cubicBezTo>
                    <a:pt x="1727" y="1465"/>
                    <a:pt x="1715" y="1465"/>
                    <a:pt x="1715" y="1465"/>
                  </a:cubicBezTo>
                  <a:cubicBezTo>
                    <a:pt x="1712" y="1467"/>
                    <a:pt x="1710" y="1468"/>
                    <a:pt x="1706" y="1468"/>
                  </a:cubicBezTo>
                  <a:cubicBezTo>
                    <a:pt x="1694" y="1468"/>
                    <a:pt x="1679" y="1453"/>
                    <a:pt x="1679" y="1453"/>
                  </a:cubicBezTo>
                  <a:cubicBezTo>
                    <a:pt x="1679" y="1453"/>
                    <a:pt x="1679" y="1464"/>
                    <a:pt x="1676" y="1464"/>
                  </a:cubicBezTo>
                  <a:cubicBezTo>
                    <a:pt x="1674" y="1464"/>
                    <a:pt x="1671" y="1461"/>
                    <a:pt x="1667" y="1453"/>
                  </a:cubicBezTo>
                  <a:cubicBezTo>
                    <a:pt x="1667" y="1453"/>
                    <a:pt x="1655" y="1441"/>
                    <a:pt x="1655" y="1441"/>
                  </a:cubicBezTo>
                  <a:lnTo>
                    <a:pt x="1655" y="1441"/>
                  </a:lnTo>
                  <a:cubicBezTo>
                    <a:pt x="1643" y="1441"/>
                    <a:pt x="1667" y="1465"/>
                    <a:pt x="1667" y="1477"/>
                  </a:cubicBezTo>
                  <a:lnTo>
                    <a:pt x="1643" y="1453"/>
                  </a:lnTo>
                  <a:cubicBezTo>
                    <a:pt x="1643" y="1453"/>
                    <a:pt x="1643" y="1453"/>
                    <a:pt x="1643" y="1441"/>
                  </a:cubicBezTo>
                  <a:cubicBezTo>
                    <a:pt x="1649" y="1435"/>
                    <a:pt x="1652" y="1435"/>
                    <a:pt x="1654" y="1435"/>
                  </a:cubicBezTo>
                  <a:cubicBezTo>
                    <a:pt x="1655" y="1435"/>
                    <a:pt x="1655" y="1435"/>
                    <a:pt x="1655" y="1429"/>
                  </a:cubicBezTo>
                  <a:cubicBezTo>
                    <a:pt x="1655" y="1423"/>
                    <a:pt x="1649" y="1423"/>
                    <a:pt x="1643" y="1423"/>
                  </a:cubicBezTo>
                  <a:cubicBezTo>
                    <a:pt x="1637" y="1423"/>
                    <a:pt x="1631" y="1423"/>
                    <a:pt x="1631" y="1417"/>
                  </a:cubicBezTo>
                  <a:cubicBezTo>
                    <a:pt x="1620" y="1406"/>
                    <a:pt x="1620" y="1394"/>
                    <a:pt x="1620" y="1382"/>
                  </a:cubicBezTo>
                  <a:cubicBezTo>
                    <a:pt x="1608" y="1394"/>
                    <a:pt x="1596" y="1394"/>
                    <a:pt x="1596" y="1394"/>
                  </a:cubicBezTo>
                  <a:cubicBezTo>
                    <a:pt x="1584" y="1394"/>
                    <a:pt x="1596" y="1382"/>
                    <a:pt x="1596" y="1382"/>
                  </a:cubicBezTo>
                  <a:lnTo>
                    <a:pt x="1596" y="1382"/>
                  </a:lnTo>
                  <a:cubicBezTo>
                    <a:pt x="1596" y="1382"/>
                    <a:pt x="1595" y="1382"/>
                    <a:pt x="1593" y="1382"/>
                  </a:cubicBezTo>
                  <a:lnTo>
                    <a:pt x="1593" y="1382"/>
                  </a:lnTo>
                  <a:cubicBezTo>
                    <a:pt x="1595" y="1378"/>
                    <a:pt x="1596" y="1373"/>
                    <a:pt x="1596" y="1370"/>
                  </a:cubicBezTo>
                  <a:cubicBezTo>
                    <a:pt x="1596" y="1370"/>
                    <a:pt x="1584" y="1370"/>
                    <a:pt x="1572" y="1358"/>
                  </a:cubicBezTo>
                  <a:lnTo>
                    <a:pt x="1560" y="1358"/>
                  </a:lnTo>
                  <a:cubicBezTo>
                    <a:pt x="1556" y="1362"/>
                    <a:pt x="1555" y="1363"/>
                    <a:pt x="1554" y="1363"/>
                  </a:cubicBezTo>
                  <a:cubicBezTo>
                    <a:pt x="1553" y="1363"/>
                    <a:pt x="1556" y="1358"/>
                    <a:pt x="1548" y="1358"/>
                  </a:cubicBezTo>
                  <a:cubicBezTo>
                    <a:pt x="1548" y="1358"/>
                    <a:pt x="1548" y="1358"/>
                    <a:pt x="1548" y="1346"/>
                  </a:cubicBezTo>
                  <a:lnTo>
                    <a:pt x="1512" y="1346"/>
                  </a:lnTo>
                  <a:lnTo>
                    <a:pt x="1512" y="1334"/>
                  </a:lnTo>
                  <a:lnTo>
                    <a:pt x="1489" y="1310"/>
                  </a:lnTo>
                  <a:cubicBezTo>
                    <a:pt x="1489" y="1310"/>
                    <a:pt x="1478" y="1305"/>
                    <a:pt x="1471" y="1305"/>
                  </a:cubicBezTo>
                  <a:cubicBezTo>
                    <a:pt x="1467" y="1305"/>
                    <a:pt x="1465" y="1306"/>
                    <a:pt x="1465" y="1310"/>
                  </a:cubicBezTo>
                  <a:cubicBezTo>
                    <a:pt x="1462" y="1316"/>
                    <a:pt x="1460" y="1318"/>
                    <a:pt x="1458" y="1318"/>
                  </a:cubicBezTo>
                  <a:cubicBezTo>
                    <a:pt x="1453" y="1318"/>
                    <a:pt x="1453" y="1298"/>
                    <a:pt x="1453" y="1298"/>
                  </a:cubicBezTo>
                  <a:cubicBezTo>
                    <a:pt x="1449" y="1294"/>
                    <a:pt x="1445" y="1293"/>
                    <a:pt x="1441" y="1293"/>
                  </a:cubicBezTo>
                  <a:cubicBezTo>
                    <a:pt x="1434" y="1293"/>
                    <a:pt x="1429" y="1298"/>
                    <a:pt x="1429" y="1298"/>
                  </a:cubicBezTo>
                  <a:cubicBezTo>
                    <a:pt x="1417" y="1298"/>
                    <a:pt x="1429" y="1286"/>
                    <a:pt x="1429" y="1286"/>
                  </a:cubicBezTo>
                  <a:cubicBezTo>
                    <a:pt x="1429" y="1281"/>
                    <a:pt x="1426" y="1278"/>
                    <a:pt x="1423" y="1278"/>
                  </a:cubicBezTo>
                  <a:cubicBezTo>
                    <a:pt x="1420" y="1278"/>
                    <a:pt x="1417" y="1281"/>
                    <a:pt x="1417" y="1286"/>
                  </a:cubicBezTo>
                  <a:cubicBezTo>
                    <a:pt x="1417" y="1281"/>
                    <a:pt x="1414" y="1278"/>
                    <a:pt x="1411" y="1278"/>
                  </a:cubicBezTo>
                  <a:cubicBezTo>
                    <a:pt x="1408" y="1278"/>
                    <a:pt x="1405" y="1281"/>
                    <a:pt x="1405" y="1286"/>
                  </a:cubicBezTo>
                  <a:cubicBezTo>
                    <a:pt x="1405" y="1290"/>
                    <a:pt x="1404" y="1291"/>
                    <a:pt x="1403" y="1291"/>
                  </a:cubicBezTo>
                  <a:cubicBezTo>
                    <a:pt x="1399" y="1291"/>
                    <a:pt x="1393" y="1283"/>
                    <a:pt x="1393" y="1275"/>
                  </a:cubicBezTo>
                  <a:cubicBezTo>
                    <a:pt x="1381" y="1275"/>
                    <a:pt x="1405" y="1251"/>
                    <a:pt x="1393" y="1251"/>
                  </a:cubicBezTo>
                  <a:cubicBezTo>
                    <a:pt x="1381" y="1251"/>
                    <a:pt x="1369" y="1275"/>
                    <a:pt x="1369" y="1275"/>
                  </a:cubicBezTo>
                  <a:cubicBezTo>
                    <a:pt x="1367" y="1277"/>
                    <a:pt x="1366" y="1278"/>
                    <a:pt x="1365" y="1278"/>
                  </a:cubicBezTo>
                  <a:cubicBezTo>
                    <a:pt x="1362" y="1278"/>
                    <a:pt x="1369" y="1263"/>
                    <a:pt x="1369" y="1263"/>
                  </a:cubicBezTo>
                  <a:lnTo>
                    <a:pt x="1346" y="1263"/>
                  </a:lnTo>
                  <a:cubicBezTo>
                    <a:pt x="1334" y="1263"/>
                    <a:pt x="1346" y="1251"/>
                    <a:pt x="1346" y="1251"/>
                  </a:cubicBezTo>
                  <a:cubicBezTo>
                    <a:pt x="1346" y="1251"/>
                    <a:pt x="1334" y="1251"/>
                    <a:pt x="1334" y="1239"/>
                  </a:cubicBezTo>
                  <a:cubicBezTo>
                    <a:pt x="1340" y="1233"/>
                    <a:pt x="1340" y="1230"/>
                    <a:pt x="1337" y="1230"/>
                  </a:cubicBezTo>
                  <a:lnTo>
                    <a:pt x="1337" y="1230"/>
                  </a:lnTo>
                  <a:cubicBezTo>
                    <a:pt x="1334" y="1230"/>
                    <a:pt x="1328" y="1233"/>
                    <a:pt x="1322" y="1239"/>
                  </a:cubicBezTo>
                  <a:cubicBezTo>
                    <a:pt x="1322" y="1239"/>
                    <a:pt x="1310" y="1227"/>
                    <a:pt x="1310" y="1227"/>
                  </a:cubicBezTo>
                  <a:lnTo>
                    <a:pt x="1310" y="1215"/>
                  </a:lnTo>
                  <a:cubicBezTo>
                    <a:pt x="1304" y="1209"/>
                    <a:pt x="1301" y="1206"/>
                    <a:pt x="1300" y="1206"/>
                  </a:cubicBezTo>
                  <a:cubicBezTo>
                    <a:pt x="1298" y="1206"/>
                    <a:pt x="1298" y="1209"/>
                    <a:pt x="1298" y="1215"/>
                  </a:cubicBezTo>
                  <a:cubicBezTo>
                    <a:pt x="1286" y="1215"/>
                    <a:pt x="1274" y="1191"/>
                    <a:pt x="1274" y="1191"/>
                  </a:cubicBezTo>
                  <a:lnTo>
                    <a:pt x="1274" y="1222"/>
                  </a:lnTo>
                  <a:lnTo>
                    <a:pt x="1274" y="1222"/>
                  </a:lnTo>
                  <a:cubicBezTo>
                    <a:pt x="1274" y="1222"/>
                    <a:pt x="1274" y="1222"/>
                    <a:pt x="1273" y="1222"/>
                  </a:cubicBezTo>
                  <a:cubicBezTo>
                    <a:pt x="1270" y="1222"/>
                    <a:pt x="1266" y="1223"/>
                    <a:pt x="1262" y="1227"/>
                  </a:cubicBezTo>
                  <a:cubicBezTo>
                    <a:pt x="1250" y="1227"/>
                    <a:pt x="1262" y="1215"/>
                    <a:pt x="1262" y="1203"/>
                  </a:cubicBezTo>
                  <a:lnTo>
                    <a:pt x="1227" y="1203"/>
                  </a:lnTo>
                  <a:cubicBezTo>
                    <a:pt x="1227" y="1203"/>
                    <a:pt x="1239" y="1191"/>
                    <a:pt x="1239" y="1191"/>
                  </a:cubicBezTo>
                  <a:cubicBezTo>
                    <a:pt x="1227" y="1179"/>
                    <a:pt x="1215" y="1179"/>
                    <a:pt x="1215" y="1167"/>
                  </a:cubicBezTo>
                  <a:cubicBezTo>
                    <a:pt x="1215" y="1167"/>
                    <a:pt x="1215" y="1167"/>
                    <a:pt x="1215" y="1179"/>
                  </a:cubicBezTo>
                  <a:cubicBezTo>
                    <a:pt x="1211" y="1183"/>
                    <a:pt x="1207" y="1185"/>
                    <a:pt x="1203" y="1185"/>
                  </a:cubicBezTo>
                  <a:cubicBezTo>
                    <a:pt x="1196" y="1185"/>
                    <a:pt x="1191" y="1179"/>
                    <a:pt x="1191" y="1179"/>
                  </a:cubicBezTo>
                  <a:lnTo>
                    <a:pt x="1191" y="1179"/>
                  </a:lnTo>
                  <a:cubicBezTo>
                    <a:pt x="1191" y="1180"/>
                    <a:pt x="1203" y="1191"/>
                    <a:pt x="1191" y="1191"/>
                  </a:cubicBezTo>
                  <a:cubicBezTo>
                    <a:pt x="1183" y="1191"/>
                    <a:pt x="1175" y="1197"/>
                    <a:pt x="1174" y="1197"/>
                  </a:cubicBezTo>
                  <a:cubicBezTo>
                    <a:pt x="1174" y="1197"/>
                    <a:pt x="1175" y="1195"/>
                    <a:pt x="1179" y="1191"/>
                  </a:cubicBezTo>
                  <a:cubicBezTo>
                    <a:pt x="1191" y="1179"/>
                    <a:pt x="1191" y="1179"/>
                    <a:pt x="1179" y="1179"/>
                  </a:cubicBezTo>
                  <a:cubicBezTo>
                    <a:pt x="1167" y="1179"/>
                    <a:pt x="1167" y="1167"/>
                    <a:pt x="1155" y="1167"/>
                  </a:cubicBezTo>
                  <a:cubicBezTo>
                    <a:pt x="1155" y="1167"/>
                    <a:pt x="1155" y="1179"/>
                    <a:pt x="1143" y="1191"/>
                  </a:cubicBezTo>
                  <a:cubicBezTo>
                    <a:pt x="1131" y="1179"/>
                    <a:pt x="1131" y="1167"/>
                    <a:pt x="1131" y="1167"/>
                  </a:cubicBezTo>
                  <a:lnTo>
                    <a:pt x="1143" y="1167"/>
                  </a:lnTo>
                  <a:cubicBezTo>
                    <a:pt x="1143" y="1167"/>
                    <a:pt x="1131" y="1167"/>
                    <a:pt x="1119" y="1156"/>
                  </a:cubicBezTo>
                  <a:cubicBezTo>
                    <a:pt x="1119" y="1144"/>
                    <a:pt x="1119" y="1144"/>
                    <a:pt x="1119" y="11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50"/>
            <p:cNvSpPr/>
            <p:nvPr/>
          </p:nvSpPr>
          <p:spPr>
            <a:xfrm>
              <a:off x="-2934300" y="380125"/>
              <a:ext cx="28700" cy="59375"/>
            </a:xfrm>
            <a:custGeom>
              <a:avLst/>
              <a:gdLst/>
              <a:ahLst/>
              <a:cxnLst/>
              <a:rect l="l" t="t" r="r" b="b"/>
              <a:pathLst>
                <a:path w="1148" h="2375" extrusionOk="0">
                  <a:moveTo>
                    <a:pt x="676" y="0"/>
                  </a:moveTo>
                  <a:cubicBezTo>
                    <a:pt x="519" y="0"/>
                    <a:pt x="365" y="91"/>
                    <a:pt x="322" y="303"/>
                  </a:cubicBezTo>
                  <a:cubicBezTo>
                    <a:pt x="286" y="422"/>
                    <a:pt x="0" y="1470"/>
                    <a:pt x="0" y="1993"/>
                  </a:cubicBezTo>
                  <a:cubicBezTo>
                    <a:pt x="0" y="2196"/>
                    <a:pt x="167" y="2374"/>
                    <a:pt x="381" y="2374"/>
                  </a:cubicBezTo>
                  <a:cubicBezTo>
                    <a:pt x="584" y="2362"/>
                    <a:pt x="750" y="2196"/>
                    <a:pt x="750" y="1993"/>
                  </a:cubicBezTo>
                  <a:cubicBezTo>
                    <a:pt x="750" y="1636"/>
                    <a:pt x="977" y="803"/>
                    <a:pt x="1048" y="505"/>
                  </a:cubicBezTo>
                  <a:cubicBezTo>
                    <a:pt x="1147" y="200"/>
                    <a:pt x="908" y="0"/>
                    <a:pt x="6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0"/>
            <p:cNvSpPr/>
            <p:nvPr/>
          </p:nvSpPr>
          <p:spPr>
            <a:xfrm>
              <a:off x="-2934900" y="381425"/>
              <a:ext cx="28600" cy="58975"/>
            </a:xfrm>
            <a:custGeom>
              <a:avLst/>
              <a:gdLst/>
              <a:ahLst/>
              <a:cxnLst/>
              <a:rect l="l" t="t" r="r" b="b"/>
              <a:pathLst>
                <a:path w="1144" h="2359" extrusionOk="0">
                  <a:moveTo>
                    <a:pt x="679" y="1"/>
                  </a:moveTo>
                  <a:cubicBezTo>
                    <a:pt x="665" y="1"/>
                    <a:pt x="659" y="13"/>
                    <a:pt x="657" y="23"/>
                  </a:cubicBezTo>
                  <a:lnTo>
                    <a:pt x="657" y="23"/>
                  </a:lnTo>
                  <a:cubicBezTo>
                    <a:pt x="660" y="20"/>
                    <a:pt x="661" y="19"/>
                    <a:pt x="661" y="19"/>
                  </a:cubicBezTo>
                  <a:lnTo>
                    <a:pt x="661" y="19"/>
                  </a:lnTo>
                  <a:cubicBezTo>
                    <a:pt x="662" y="19"/>
                    <a:pt x="659" y="24"/>
                    <a:pt x="667" y="24"/>
                  </a:cubicBezTo>
                  <a:cubicBezTo>
                    <a:pt x="671" y="28"/>
                    <a:pt x="674" y="30"/>
                    <a:pt x="676" y="30"/>
                  </a:cubicBezTo>
                  <a:cubicBezTo>
                    <a:pt x="679" y="30"/>
                    <a:pt x="679" y="24"/>
                    <a:pt x="679" y="24"/>
                  </a:cubicBezTo>
                  <a:cubicBezTo>
                    <a:pt x="679" y="24"/>
                    <a:pt x="679" y="13"/>
                    <a:pt x="679" y="1"/>
                  </a:cubicBezTo>
                  <a:close/>
                  <a:moveTo>
                    <a:pt x="679" y="24"/>
                  </a:moveTo>
                  <a:cubicBezTo>
                    <a:pt x="679" y="28"/>
                    <a:pt x="680" y="30"/>
                    <a:pt x="682" y="30"/>
                  </a:cubicBezTo>
                  <a:cubicBezTo>
                    <a:pt x="686" y="30"/>
                    <a:pt x="691" y="24"/>
                    <a:pt x="691" y="24"/>
                  </a:cubicBezTo>
                  <a:close/>
                  <a:moveTo>
                    <a:pt x="657" y="23"/>
                  </a:moveTo>
                  <a:cubicBezTo>
                    <a:pt x="656" y="23"/>
                    <a:pt x="656" y="24"/>
                    <a:pt x="655" y="24"/>
                  </a:cubicBezTo>
                  <a:lnTo>
                    <a:pt x="655" y="36"/>
                  </a:lnTo>
                  <a:cubicBezTo>
                    <a:pt x="655" y="36"/>
                    <a:pt x="655" y="30"/>
                    <a:pt x="657" y="23"/>
                  </a:cubicBezTo>
                  <a:close/>
                  <a:moveTo>
                    <a:pt x="500" y="36"/>
                  </a:moveTo>
                  <a:cubicBezTo>
                    <a:pt x="500" y="36"/>
                    <a:pt x="500" y="48"/>
                    <a:pt x="512" y="48"/>
                  </a:cubicBezTo>
                  <a:lnTo>
                    <a:pt x="500" y="36"/>
                  </a:lnTo>
                  <a:close/>
                  <a:moveTo>
                    <a:pt x="551" y="45"/>
                  </a:moveTo>
                  <a:cubicBezTo>
                    <a:pt x="553" y="48"/>
                    <a:pt x="556" y="48"/>
                    <a:pt x="548" y="48"/>
                  </a:cubicBezTo>
                  <a:cubicBezTo>
                    <a:pt x="548" y="48"/>
                    <a:pt x="550" y="46"/>
                    <a:pt x="551" y="45"/>
                  </a:cubicBezTo>
                  <a:close/>
                  <a:moveTo>
                    <a:pt x="940" y="95"/>
                  </a:moveTo>
                  <a:cubicBezTo>
                    <a:pt x="941" y="96"/>
                    <a:pt x="941" y="96"/>
                    <a:pt x="941" y="96"/>
                  </a:cubicBezTo>
                  <a:cubicBezTo>
                    <a:pt x="941" y="98"/>
                    <a:pt x="941" y="98"/>
                    <a:pt x="941" y="98"/>
                  </a:cubicBezTo>
                  <a:cubicBezTo>
                    <a:pt x="941" y="98"/>
                    <a:pt x="941" y="97"/>
                    <a:pt x="940" y="95"/>
                  </a:cubicBezTo>
                  <a:close/>
                  <a:moveTo>
                    <a:pt x="1001" y="96"/>
                  </a:moveTo>
                  <a:lnTo>
                    <a:pt x="1001" y="108"/>
                  </a:lnTo>
                  <a:lnTo>
                    <a:pt x="1012" y="108"/>
                  </a:lnTo>
                  <a:lnTo>
                    <a:pt x="1001" y="96"/>
                  </a:lnTo>
                  <a:close/>
                  <a:moveTo>
                    <a:pt x="977" y="132"/>
                  </a:moveTo>
                  <a:lnTo>
                    <a:pt x="965" y="144"/>
                  </a:lnTo>
                  <a:cubicBezTo>
                    <a:pt x="965" y="144"/>
                    <a:pt x="965" y="132"/>
                    <a:pt x="977" y="132"/>
                  </a:cubicBezTo>
                  <a:close/>
                  <a:moveTo>
                    <a:pt x="334" y="227"/>
                  </a:moveTo>
                  <a:lnTo>
                    <a:pt x="334" y="227"/>
                  </a:lnTo>
                  <a:cubicBezTo>
                    <a:pt x="334" y="227"/>
                    <a:pt x="336" y="232"/>
                    <a:pt x="340" y="236"/>
                  </a:cubicBezTo>
                  <a:lnTo>
                    <a:pt x="340" y="236"/>
                  </a:lnTo>
                  <a:cubicBezTo>
                    <a:pt x="338" y="233"/>
                    <a:pt x="336" y="229"/>
                    <a:pt x="334" y="227"/>
                  </a:cubicBezTo>
                  <a:close/>
                  <a:moveTo>
                    <a:pt x="572" y="1"/>
                  </a:moveTo>
                  <a:cubicBezTo>
                    <a:pt x="572" y="13"/>
                    <a:pt x="572" y="13"/>
                    <a:pt x="572" y="13"/>
                  </a:cubicBezTo>
                  <a:cubicBezTo>
                    <a:pt x="572" y="13"/>
                    <a:pt x="572" y="24"/>
                    <a:pt x="572" y="24"/>
                  </a:cubicBezTo>
                  <a:cubicBezTo>
                    <a:pt x="566" y="30"/>
                    <a:pt x="560" y="30"/>
                    <a:pt x="556" y="30"/>
                  </a:cubicBezTo>
                  <a:cubicBezTo>
                    <a:pt x="551" y="30"/>
                    <a:pt x="548" y="30"/>
                    <a:pt x="548" y="36"/>
                  </a:cubicBezTo>
                  <a:cubicBezTo>
                    <a:pt x="548" y="39"/>
                    <a:pt x="549" y="41"/>
                    <a:pt x="550" y="43"/>
                  </a:cubicBezTo>
                  <a:lnTo>
                    <a:pt x="550" y="43"/>
                  </a:lnTo>
                  <a:cubicBezTo>
                    <a:pt x="548" y="43"/>
                    <a:pt x="544" y="45"/>
                    <a:pt x="536" y="48"/>
                  </a:cubicBezTo>
                  <a:cubicBezTo>
                    <a:pt x="534" y="51"/>
                    <a:pt x="532" y="52"/>
                    <a:pt x="530" y="52"/>
                  </a:cubicBezTo>
                  <a:cubicBezTo>
                    <a:pt x="524" y="52"/>
                    <a:pt x="524" y="36"/>
                    <a:pt x="524" y="36"/>
                  </a:cubicBezTo>
                  <a:cubicBezTo>
                    <a:pt x="524" y="36"/>
                    <a:pt x="524" y="48"/>
                    <a:pt x="524" y="48"/>
                  </a:cubicBezTo>
                  <a:cubicBezTo>
                    <a:pt x="512" y="60"/>
                    <a:pt x="512" y="60"/>
                    <a:pt x="512" y="60"/>
                  </a:cubicBezTo>
                  <a:cubicBezTo>
                    <a:pt x="500" y="60"/>
                    <a:pt x="500" y="60"/>
                    <a:pt x="489" y="48"/>
                  </a:cubicBezTo>
                  <a:cubicBezTo>
                    <a:pt x="489" y="48"/>
                    <a:pt x="477" y="60"/>
                    <a:pt x="489" y="60"/>
                  </a:cubicBezTo>
                  <a:cubicBezTo>
                    <a:pt x="489" y="68"/>
                    <a:pt x="489" y="76"/>
                    <a:pt x="489" y="84"/>
                  </a:cubicBezTo>
                  <a:cubicBezTo>
                    <a:pt x="489" y="84"/>
                    <a:pt x="473" y="69"/>
                    <a:pt x="467" y="69"/>
                  </a:cubicBezTo>
                  <a:cubicBezTo>
                    <a:pt x="466" y="69"/>
                    <a:pt x="465" y="70"/>
                    <a:pt x="465" y="72"/>
                  </a:cubicBezTo>
                  <a:cubicBezTo>
                    <a:pt x="465" y="72"/>
                    <a:pt x="477" y="96"/>
                    <a:pt x="465" y="96"/>
                  </a:cubicBezTo>
                  <a:cubicBezTo>
                    <a:pt x="455" y="96"/>
                    <a:pt x="438" y="81"/>
                    <a:pt x="438" y="81"/>
                  </a:cubicBezTo>
                  <a:lnTo>
                    <a:pt x="438" y="81"/>
                  </a:lnTo>
                  <a:cubicBezTo>
                    <a:pt x="438" y="81"/>
                    <a:pt x="439" y="82"/>
                    <a:pt x="441" y="84"/>
                  </a:cubicBezTo>
                  <a:cubicBezTo>
                    <a:pt x="447" y="90"/>
                    <a:pt x="444" y="90"/>
                    <a:pt x="441" y="90"/>
                  </a:cubicBezTo>
                  <a:cubicBezTo>
                    <a:pt x="438" y="90"/>
                    <a:pt x="435" y="90"/>
                    <a:pt x="441" y="96"/>
                  </a:cubicBezTo>
                  <a:cubicBezTo>
                    <a:pt x="453" y="108"/>
                    <a:pt x="441" y="96"/>
                    <a:pt x="441" y="120"/>
                  </a:cubicBezTo>
                  <a:cubicBezTo>
                    <a:pt x="441" y="121"/>
                    <a:pt x="441" y="122"/>
                    <a:pt x="440" y="122"/>
                  </a:cubicBezTo>
                  <a:cubicBezTo>
                    <a:pt x="438" y="122"/>
                    <a:pt x="429" y="96"/>
                    <a:pt x="429" y="96"/>
                  </a:cubicBezTo>
                  <a:lnTo>
                    <a:pt x="429" y="120"/>
                  </a:lnTo>
                  <a:lnTo>
                    <a:pt x="417" y="120"/>
                  </a:lnTo>
                  <a:cubicBezTo>
                    <a:pt x="417" y="120"/>
                    <a:pt x="405" y="132"/>
                    <a:pt x="405" y="132"/>
                  </a:cubicBezTo>
                  <a:cubicBezTo>
                    <a:pt x="405" y="144"/>
                    <a:pt x="358" y="155"/>
                    <a:pt x="369" y="155"/>
                  </a:cubicBezTo>
                  <a:cubicBezTo>
                    <a:pt x="381" y="167"/>
                    <a:pt x="358" y="167"/>
                    <a:pt x="358" y="167"/>
                  </a:cubicBezTo>
                  <a:cubicBezTo>
                    <a:pt x="358" y="167"/>
                    <a:pt x="405" y="179"/>
                    <a:pt x="369" y="179"/>
                  </a:cubicBezTo>
                  <a:lnTo>
                    <a:pt x="346" y="179"/>
                  </a:lnTo>
                  <a:cubicBezTo>
                    <a:pt x="358" y="179"/>
                    <a:pt x="358" y="191"/>
                    <a:pt x="369" y="191"/>
                  </a:cubicBezTo>
                  <a:lnTo>
                    <a:pt x="322" y="191"/>
                  </a:lnTo>
                  <a:cubicBezTo>
                    <a:pt x="334" y="191"/>
                    <a:pt x="346" y="191"/>
                    <a:pt x="346" y="203"/>
                  </a:cubicBezTo>
                  <a:lnTo>
                    <a:pt x="346" y="215"/>
                  </a:lnTo>
                  <a:cubicBezTo>
                    <a:pt x="346" y="215"/>
                    <a:pt x="346" y="227"/>
                    <a:pt x="346" y="227"/>
                  </a:cubicBezTo>
                  <a:cubicBezTo>
                    <a:pt x="346" y="233"/>
                    <a:pt x="343" y="233"/>
                    <a:pt x="343" y="233"/>
                  </a:cubicBezTo>
                  <a:cubicBezTo>
                    <a:pt x="343" y="233"/>
                    <a:pt x="345" y="233"/>
                    <a:pt x="354" y="237"/>
                  </a:cubicBezTo>
                  <a:lnTo>
                    <a:pt x="354" y="237"/>
                  </a:lnTo>
                  <a:cubicBezTo>
                    <a:pt x="353" y="234"/>
                    <a:pt x="353" y="232"/>
                    <a:pt x="356" y="232"/>
                  </a:cubicBezTo>
                  <a:lnTo>
                    <a:pt x="356" y="232"/>
                  </a:lnTo>
                  <a:cubicBezTo>
                    <a:pt x="358" y="232"/>
                    <a:pt x="362" y="234"/>
                    <a:pt x="369" y="239"/>
                  </a:cubicBezTo>
                  <a:cubicBezTo>
                    <a:pt x="358" y="215"/>
                    <a:pt x="417" y="203"/>
                    <a:pt x="405" y="203"/>
                  </a:cubicBezTo>
                  <a:cubicBezTo>
                    <a:pt x="393" y="191"/>
                    <a:pt x="417" y="191"/>
                    <a:pt x="405" y="179"/>
                  </a:cubicBezTo>
                  <a:cubicBezTo>
                    <a:pt x="397" y="179"/>
                    <a:pt x="405" y="174"/>
                    <a:pt x="411" y="174"/>
                  </a:cubicBezTo>
                  <a:cubicBezTo>
                    <a:pt x="414" y="174"/>
                    <a:pt x="417" y="175"/>
                    <a:pt x="417" y="179"/>
                  </a:cubicBezTo>
                  <a:cubicBezTo>
                    <a:pt x="429" y="179"/>
                    <a:pt x="429" y="167"/>
                    <a:pt x="429" y="167"/>
                  </a:cubicBezTo>
                  <a:lnTo>
                    <a:pt x="429" y="155"/>
                  </a:lnTo>
                  <a:lnTo>
                    <a:pt x="429" y="144"/>
                  </a:lnTo>
                  <a:cubicBezTo>
                    <a:pt x="441" y="144"/>
                    <a:pt x="441" y="167"/>
                    <a:pt x="441" y="167"/>
                  </a:cubicBezTo>
                  <a:lnTo>
                    <a:pt x="441" y="155"/>
                  </a:lnTo>
                  <a:lnTo>
                    <a:pt x="453" y="155"/>
                  </a:lnTo>
                  <a:cubicBezTo>
                    <a:pt x="465" y="155"/>
                    <a:pt x="453" y="155"/>
                    <a:pt x="441" y="144"/>
                  </a:cubicBezTo>
                  <a:cubicBezTo>
                    <a:pt x="441" y="140"/>
                    <a:pt x="444" y="138"/>
                    <a:pt x="448" y="138"/>
                  </a:cubicBezTo>
                  <a:cubicBezTo>
                    <a:pt x="455" y="138"/>
                    <a:pt x="469" y="144"/>
                    <a:pt x="477" y="144"/>
                  </a:cubicBezTo>
                  <a:cubicBezTo>
                    <a:pt x="477" y="132"/>
                    <a:pt x="477" y="132"/>
                    <a:pt x="477" y="120"/>
                  </a:cubicBezTo>
                  <a:lnTo>
                    <a:pt x="477" y="108"/>
                  </a:lnTo>
                  <a:lnTo>
                    <a:pt x="500" y="108"/>
                  </a:lnTo>
                  <a:cubicBezTo>
                    <a:pt x="489" y="96"/>
                    <a:pt x="512" y="96"/>
                    <a:pt x="512" y="84"/>
                  </a:cubicBezTo>
                  <a:cubicBezTo>
                    <a:pt x="520" y="84"/>
                    <a:pt x="523" y="95"/>
                    <a:pt x="524" y="95"/>
                  </a:cubicBezTo>
                  <a:cubicBezTo>
                    <a:pt x="524" y="95"/>
                    <a:pt x="524" y="92"/>
                    <a:pt x="524" y="84"/>
                  </a:cubicBezTo>
                  <a:cubicBezTo>
                    <a:pt x="524" y="84"/>
                    <a:pt x="524" y="72"/>
                    <a:pt x="524" y="60"/>
                  </a:cubicBezTo>
                  <a:cubicBezTo>
                    <a:pt x="524" y="72"/>
                    <a:pt x="524" y="84"/>
                    <a:pt x="536" y="84"/>
                  </a:cubicBezTo>
                  <a:cubicBezTo>
                    <a:pt x="548" y="72"/>
                    <a:pt x="536" y="72"/>
                    <a:pt x="548" y="60"/>
                  </a:cubicBezTo>
                  <a:cubicBezTo>
                    <a:pt x="548" y="60"/>
                    <a:pt x="553" y="66"/>
                    <a:pt x="560" y="66"/>
                  </a:cubicBezTo>
                  <a:cubicBezTo>
                    <a:pt x="564" y="66"/>
                    <a:pt x="568" y="64"/>
                    <a:pt x="572" y="60"/>
                  </a:cubicBezTo>
                  <a:cubicBezTo>
                    <a:pt x="572" y="60"/>
                    <a:pt x="572" y="48"/>
                    <a:pt x="584" y="48"/>
                  </a:cubicBezTo>
                  <a:lnTo>
                    <a:pt x="620" y="48"/>
                  </a:lnTo>
                  <a:cubicBezTo>
                    <a:pt x="620" y="36"/>
                    <a:pt x="643" y="36"/>
                    <a:pt x="643" y="36"/>
                  </a:cubicBezTo>
                  <a:cubicBezTo>
                    <a:pt x="655" y="36"/>
                    <a:pt x="643" y="24"/>
                    <a:pt x="655" y="24"/>
                  </a:cubicBezTo>
                  <a:lnTo>
                    <a:pt x="655" y="13"/>
                  </a:lnTo>
                  <a:cubicBezTo>
                    <a:pt x="655" y="17"/>
                    <a:pt x="654" y="18"/>
                    <a:pt x="652" y="18"/>
                  </a:cubicBezTo>
                  <a:cubicBezTo>
                    <a:pt x="647" y="18"/>
                    <a:pt x="639" y="13"/>
                    <a:pt x="631" y="13"/>
                  </a:cubicBezTo>
                  <a:lnTo>
                    <a:pt x="620" y="13"/>
                  </a:lnTo>
                  <a:cubicBezTo>
                    <a:pt x="620" y="13"/>
                    <a:pt x="631" y="1"/>
                    <a:pt x="620" y="1"/>
                  </a:cubicBezTo>
                  <a:cubicBezTo>
                    <a:pt x="608" y="13"/>
                    <a:pt x="596" y="24"/>
                    <a:pt x="596" y="24"/>
                  </a:cubicBezTo>
                  <a:lnTo>
                    <a:pt x="596" y="13"/>
                  </a:lnTo>
                  <a:lnTo>
                    <a:pt x="584" y="13"/>
                  </a:lnTo>
                  <a:cubicBezTo>
                    <a:pt x="572" y="13"/>
                    <a:pt x="572" y="1"/>
                    <a:pt x="572" y="1"/>
                  </a:cubicBezTo>
                  <a:close/>
                  <a:moveTo>
                    <a:pt x="354" y="237"/>
                  </a:moveTo>
                  <a:cubicBezTo>
                    <a:pt x="354" y="238"/>
                    <a:pt x="355" y="239"/>
                    <a:pt x="355" y="241"/>
                  </a:cubicBezTo>
                  <a:lnTo>
                    <a:pt x="355" y="241"/>
                  </a:lnTo>
                  <a:cubicBezTo>
                    <a:pt x="356" y="240"/>
                    <a:pt x="357" y="240"/>
                    <a:pt x="358" y="239"/>
                  </a:cubicBezTo>
                  <a:cubicBezTo>
                    <a:pt x="356" y="238"/>
                    <a:pt x="355" y="238"/>
                    <a:pt x="354" y="237"/>
                  </a:cubicBezTo>
                  <a:close/>
                  <a:moveTo>
                    <a:pt x="340" y="236"/>
                  </a:moveTo>
                  <a:cubicBezTo>
                    <a:pt x="346" y="248"/>
                    <a:pt x="346" y="265"/>
                    <a:pt x="346" y="275"/>
                  </a:cubicBezTo>
                  <a:cubicBezTo>
                    <a:pt x="346" y="286"/>
                    <a:pt x="334" y="310"/>
                    <a:pt x="322" y="310"/>
                  </a:cubicBezTo>
                  <a:cubicBezTo>
                    <a:pt x="322" y="322"/>
                    <a:pt x="322" y="334"/>
                    <a:pt x="322" y="334"/>
                  </a:cubicBezTo>
                  <a:lnTo>
                    <a:pt x="334" y="334"/>
                  </a:lnTo>
                  <a:lnTo>
                    <a:pt x="334" y="322"/>
                  </a:lnTo>
                  <a:cubicBezTo>
                    <a:pt x="334" y="322"/>
                    <a:pt x="334" y="310"/>
                    <a:pt x="334" y="310"/>
                  </a:cubicBezTo>
                  <a:cubicBezTo>
                    <a:pt x="336" y="308"/>
                    <a:pt x="339" y="307"/>
                    <a:pt x="341" y="307"/>
                  </a:cubicBezTo>
                  <a:cubicBezTo>
                    <a:pt x="348" y="307"/>
                    <a:pt x="353" y="314"/>
                    <a:pt x="356" y="314"/>
                  </a:cubicBezTo>
                  <a:cubicBezTo>
                    <a:pt x="357" y="314"/>
                    <a:pt x="358" y="313"/>
                    <a:pt x="358" y="310"/>
                  </a:cubicBezTo>
                  <a:cubicBezTo>
                    <a:pt x="369" y="286"/>
                    <a:pt x="346" y="298"/>
                    <a:pt x="358" y="286"/>
                  </a:cubicBezTo>
                  <a:lnTo>
                    <a:pt x="369" y="286"/>
                  </a:lnTo>
                  <a:cubicBezTo>
                    <a:pt x="369" y="286"/>
                    <a:pt x="358" y="275"/>
                    <a:pt x="358" y="275"/>
                  </a:cubicBezTo>
                  <a:cubicBezTo>
                    <a:pt x="346" y="263"/>
                    <a:pt x="369" y="263"/>
                    <a:pt x="369" y="263"/>
                  </a:cubicBezTo>
                  <a:cubicBezTo>
                    <a:pt x="369" y="263"/>
                    <a:pt x="360" y="250"/>
                    <a:pt x="355" y="241"/>
                  </a:cubicBezTo>
                  <a:lnTo>
                    <a:pt x="355" y="241"/>
                  </a:lnTo>
                  <a:cubicBezTo>
                    <a:pt x="354" y="242"/>
                    <a:pt x="352" y="242"/>
                    <a:pt x="351" y="242"/>
                  </a:cubicBezTo>
                  <a:cubicBezTo>
                    <a:pt x="346" y="242"/>
                    <a:pt x="343" y="239"/>
                    <a:pt x="340" y="236"/>
                  </a:cubicBezTo>
                  <a:close/>
                  <a:moveTo>
                    <a:pt x="334" y="334"/>
                  </a:moveTo>
                  <a:cubicBezTo>
                    <a:pt x="322" y="334"/>
                    <a:pt x="310" y="358"/>
                    <a:pt x="322" y="358"/>
                  </a:cubicBezTo>
                  <a:cubicBezTo>
                    <a:pt x="334" y="358"/>
                    <a:pt x="334" y="346"/>
                    <a:pt x="334" y="346"/>
                  </a:cubicBezTo>
                  <a:lnTo>
                    <a:pt x="334" y="334"/>
                  </a:lnTo>
                  <a:close/>
                  <a:moveTo>
                    <a:pt x="1105" y="424"/>
                  </a:moveTo>
                  <a:cubicBezTo>
                    <a:pt x="1106" y="424"/>
                    <a:pt x="1108" y="425"/>
                    <a:pt x="1108" y="429"/>
                  </a:cubicBezTo>
                  <a:lnTo>
                    <a:pt x="1096" y="429"/>
                  </a:lnTo>
                  <a:cubicBezTo>
                    <a:pt x="1096" y="429"/>
                    <a:pt x="1101" y="424"/>
                    <a:pt x="1105" y="424"/>
                  </a:cubicBezTo>
                  <a:close/>
                  <a:moveTo>
                    <a:pt x="300" y="344"/>
                  </a:moveTo>
                  <a:cubicBezTo>
                    <a:pt x="298" y="344"/>
                    <a:pt x="298" y="351"/>
                    <a:pt x="298" y="358"/>
                  </a:cubicBezTo>
                  <a:cubicBezTo>
                    <a:pt x="310" y="370"/>
                    <a:pt x="286" y="382"/>
                    <a:pt x="286" y="382"/>
                  </a:cubicBezTo>
                  <a:lnTo>
                    <a:pt x="310" y="382"/>
                  </a:lnTo>
                  <a:cubicBezTo>
                    <a:pt x="298" y="382"/>
                    <a:pt x="310" y="394"/>
                    <a:pt x="298" y="394"/>
                  </a:cubicBezTo>
                  <a:cubicBezTo>
                    <a:pt x="286" y="394"/>
                    <a:pt x="286" y="405"/>
                    <a:pt x="286" y="405"/>
                  </a:cubicBezTo>
                  <a:cubicBezTo>
                    <a:pt x="286" y="410"/>
                    <a:pt x="286" y="425"/>
                    <a:pt x="286" y="443"/>
                  </a:cubicBezTo>
                  <a:lnTo>
                    <a:pt x="286" y="443"/>
                  </a:lnTo>
                  <a:cubicBezTo>
                    <a:pt x="291" y="442"/>
                    <a:pt x="295" y="441"/>
                    <a:pt x="298" y="441"/>
                  </a:cubicBezTo>
                  <a:lnTo>
                    <a:pt x="298" y="441"/>
                  </a:lnTo>
                  <a:cubicBezTo>
                    <a:pt x="298" y="441"/>
                    <a:pt x="298" y="441"/>
                    <a:pt x="298" y="441"/>
                  </a:cubicBezTo>
                  <a:cubicBezTo>
                    <a:pt x="298" y="441"/>
                    <a:pt x="310" y="417"/>
                    <a:pt x="298" y="417"/>
                  </a:cubicBezTo>
                  <a:cubicBezTo>
                    <a:pt x="298" y="417"/>
                    <a:pt x="310" y="405"/>
                    <a:pt x="310" y="405"/>
                  </a:cubicBezTo>
                  <a:cubicBezTo>
                    <a:pt x="310" y="394"/>
                    <a:pt x="322" y="394"/>
                    <a:pt x="322" y="394"/>
                  </a:cubicBezTo>
                  <a:cubicBezTo>
                    <a:pt x="322" y="382"/>
                    <a:pt x="319" y="382"/>
                    <a:pt x="316" y="382"/>
                  </a:cubicBezTo>
                  <a:cubicBezTo>
                    <a:pt x="313" y="382"/>
                    <a:pt x="310" y="382"/>
                    <a:pt x="310" y="370"/>
                  </a:cubicBezTo>
                  <a:cubicBezTo>
                    <a:pt x="310" y="364"/>
                    <a:pt x="310" y="361"/>
                    <a:pt x="311" y="359"/>
                  </a:cubicBezTo>
                  <a:lnTo>
                    <a:pt x="311" y="359"/>
                  </a:lnTo>
                  <a:cubicBezTo>
                    <a:pt x="321" y="370"/>
                    <a:pt x="310" y="370"/>
                    <a:pt x="322" y="370"/>
                  </a:cubicBezTo>
                  <a:cubicBezTo>
                    <a:pt x="334" y="370"/>
                    <a:pt x="334" y="358"/>
                    <a:pt x="322" y="358"/>
                  </a:cubicBezTo>
                  <a:cubicBezTo>
                    <a:pt x="316" y="358"/>
                    <a:pt x="313" y="358"/>
                    <a:pt x="311" y="359"/>
                  </a:cubicBezTo>
                  <a:lnTo>
                    <a:pt x="311" y="359"/>
                  </a:lnTo>
                  <a:cubicBezTo>
                    <a:pt x="311" y="359"/>
                    <a:pt x="310" y="358"/>
                    <a:pt x="310" y="358"/>
                  </a:cubicBezTo>
                  <a:cubicBezTo>
                    <a:pt x="305" y="348"/>
                    <a:pt x="302" y="344"/>
                    <a:pt x="300" y="344"/>
                  </a:cubicBezTo>
                  <a:close/>
                  <a:moveTo>
                    <a:pt x="298" y="441"/>
                  </a:moveTo>
                  <a:cubicBezTo>
                    <a:pt x="298" y="448"/>
                    <a:pt x="298" y="451"/>
                    <a:pt x="298" y="455"/>
                  </a:cubicBezTo>
                  <a:lnTo>
                    <a:pt x="298" y="455"/>
                  </a:lnTo>
                  <a:cubicBezTo>
                    <a:pt x="301" y="452"/>
                    <a:pt x="302" y="448"/>
                    <a:pt x="298" y="441"/>
                  </a:cubicBezTo>
                  <a:close/>
                  <a:moveTo>
                    <a:pt x="286" y="513"/>
                  </a:moveTo>
                  <a:cubicBezTo>
                    <a:pt x="286" y="520"/>
                    <a:pt x="286" y="525"/>
                    <a:pt x="286" y="525"/>
                  </a:cubicBezTo>
                  <a:cubicBezTo>
                    <a:pt x="286" y="525"/>
                    <a:pt x="291" y="530"/>
                    <a:pt x="295" y="530"/>
                  </a:cubicBezTo>
                  <a:cubicBezTo>
                    <a:pt x="297" y="530"/>
                    <a:pt x="298" y="529"/>
                    <a:pt x="298" y="525"/>
                  </a:cubicBezTo>
                  <a:cubicBezTo>
                    <a:pt x="298" y="519"/>
                    <a:pt x="295" y="519"/>
                    <a:pt x="292" y="519"/>
                  </a:cubicBezTo>
                  <a:cubicBezTo>
                    <a:pt x="289" y="519"/>
                    <a:pt x="286" y="519"/>
                    <a:pt x="286" y="513"/>
                  </a:cubicBezTo>
                  <a:close/>
                  <a:moveTo>
                    <a:pt x="1084" y="548"/>
                  </a:moveTo>
                  <a:cubicBezTo>
                    <a:pt x="1088" y="552"/>
                    <a:pt x="1089" y="554"/>
                    <a:pt x="1090" y="554"/>
                  </a:cubicBezTo>
                  <a:cubicBezTo>
                    <a:pt x="1090" y="554"/>
                    <a:pt x="1088" y="548"/>
                    <a:pt x="1096" y="548"/>
                  </a:cubicBezTo>
                  <a:close/>
                  <a:moveTo>
                    <a:pt x="286" y="443"/>
                  </a:moveTo>
                  <a:cubicBezTo>
                    <a:pt x="274" y="447"/>
                    <a:pt x="259" y="453"/>
                    <a:pt x="250" y="453"/>
                  </a:cubicBezTo>
                  <a:cubicBezTo>
                    <a:pt x="250" y="453"/>
                    <a:pt x="239" y="465"/>
                    <a:pt x="239" y="465"/>
                  </a:cubicBezTo>
                  <a:cubicBezTo>
                    <a:pt x="250" y="465"/>
                    <a:pt x="239" y="465"/>
                    <a:pt x="239" y="477"/>
                  </a:cubicBezTo>
                  <a:cubicBezTo>
                    <a:pt x="239" y="489"/>
                    <a:pt x="227" y="489"/>
                    <a:pt x="227" y="501"/>
                  </a:cubicBezTo>
                  <a:cubicBezTo>
                    <a:pt x="239" y="501"/>
                    <a:pt x="239" y="501"/>
                    <a:pt x="227" y="513"/>
                  </a:cubicBezTo>
                  <a:cubicBezTo>
                    <a:pt x="227" y="513"/>
                    <a:pt x="234" y="527"/>
                    <a:pt x="231" y="528"/>
                  </a:cubicBezTo>
                  <a:lnTo>
                    <a:pt x="231" y="528"/>
                  </a:lnTo>
                  <a:cubicBezTo>
                    <a:pt x="231" y="526"/>
                    <a:pt x="229" y="525"/>
                    <a:pt x="227" y="525"/>
                  </a:cubicBezTo>
                  <a:lnTo>
                    <a:pt x="227" y="525"/>
                  </a:lnTo>
                  <a:cubicBezTo>
                    <a:pt x="229" y="527"/>
                    <a:pt x="230" y="528"/>
                    <a:pt x="231" y="528"/>
                  </a:cubicBezTo>
                  <a:cubicBezTo>
                    <a:pt x="231" y="528"/>
                    <a:pt x="231" y="528"/>
                    <a:pt x="231" y="528"/>
                  </a:cubicBezTo>
                  <a:lnTo>
                    <a:pt x="231" y="528"/>
                  </a:lnTo>
                  <a:cubicBezTo>
                    <a:pt x="234" y="535"/>
                    <a:pt x="227" y="551"/>
                    <a:pt x="227" y="560"/>
                  </a:cubicBezTo>
                  <a:lnTo>
                    <a:pt x="239" y="560"/>
                  </a:lnTo>
                  <a:cubicBezTo>
                    <a:pt x="239" y="564"/>
                    <a:pt x="237" y="566"/>
                    <a:pt x="235" y="566"/>
                  </a:cubicBezTo>
                  <a:cubicBezTo>
                    <a:pt x="231" y="566"/>
                    <a:pt x="223" y="560"/>
                    <a:pt x="215" y="560"/>
                  </a:cubicBezTo>
                  <a:cubicBezTo>
                    <a:pt x="215" y="560"/>
                    <a:pt x="215" y="572"/>
                    <a:pt x="215" y="584"/>
                  </a:cubicBezTo>
                  <a:cubicBezTo>
                    <a:pt x="215" y="596"/>
                    <a:pt x="203" y="608"/>
                    <a:pt x="203" y="608"/>
                  </a:cubicBezTo>
                  <a:lnTo>
                    <a:pt x="203" y="620"/>
                  </a:lnTo>
                  <a:lnTo>
                    <a:pt x="203" y="632"/>
                  </a:lnTo>
                  <a:cubicBezTo>
                    <a:pt x="203" y="632"/>
                    <a:pt x="203" y="644"/>
                    <a:pt x="215" y="644"/>
                  </a:cubicBezTo>
                  <a:cubicBezTo>
                    <a:pt x="215" y="644"/>
                    <a:pt x="203" y="656"/>
                    <a:pt x="191" y="656"/>
                  </a:cubicBezTo>
                  <a:cubicBezTo>
                    <a:pt x="191" y="667"/>
                    <a:pt x="191" y="667"/>
                    <a:pt x="191" y="679"/>
                  </a:cubicBezTo>
                  <a:cubicBezTo>
                    <a:pt x="179" y="679"/>
                    <a:pt x="179" y="691"/>
                    <a:pt x="191" y="703"/>
                  </a:cubicBezTo>
                  <a:cubicBezTo>
                    <a:pt x="191" y="703"/>
                    <a:pt x="203" y="715"/>
                    <a:pt x="191" y="715"/>
                  </a:cubicBezTo>
                  <a:lnTo>
                    <a:pt x="179" y="715"/>
                  </a:lnTo>
                  <a:cubicBezTo>
                    <a:pt x="179" y="715"/>
                    <a:pt x="179" y="727"/>
                    <a:pt x="179" y="727"/>
                  </a:cubicBezTo>
                  <a:cubicBezTo>
                    <a:pt x="179" y="727"/>
                    <a:pt x="191" y="727"/>
                    <a:pt x="179" y="739"/>
                  </a:cubicBezTo>
                  <a:cubicBezTo>
                    <a:pt x="179" y="739"/>
                    <a:pt x="179" y="751"/>
                    <a:pt x="179" y="751"/>
                  </a:cubicBezTo>
                  <a:cubicBezTo>
                    <a:pt x="179" y="763"/>
                    <a:pt x="167" y="763"/>
                    <a:pt x="167" y="775"/>
                  </a:cubicBezTo>
                  <a:cubicBezTo>
                    <a:pt x="167" y="786"/>
                    <a:pt x="167" y="786"/>
                    <a:pt x="167" y="798"/>
                  </a:cubicBezTo>
                  <a:cubicBezTo>
                    <a:pt x="167" y="798"/>
                    <a:pt x="179" y="798"/>
                    <a:pt x="179" y="810"/>
                  </a:cubicBezTo>
                  <a:cubicBezTo>
                    <a:pt x="179" y="813"/>
                    <a:pt x="178" y="814"/>
                    <a:pt x="176" y="814"/>
                  </a:cubicBezTo>
                  <a:cubicBezTo>
                    <a:pt x="172" y="814"/>
                    <a:pt x="164" y="807"/>
                    <a:pt x="164" y="807"/>
                  </a:cubicBezTo>
                  <a:lnTo>
                    <a:pt x="164" y="807"/>
                  </a:lnTo>
                  <a:cubicBezTo>
                    <a:pt x="164" y="807"/>
                    <a:pt x="165" y="808"/>
                    <a:pt x="167" y="810"/>
                  </a:cubicBezTo>
                  <a:cubicBezTo>
                    <a:pt x="167" y="810"/>
                    <a:pt x="167" y="822"/>
                    <a:pt x="179" y="822"/>
                  </a:cubicBezTo>
                  <a:cubicBezTo>
                    <a:pt x="179" y="822"/>
                    <a:pt x="167" y="834"/>
                    <a:pt x="167" y="834"/>
                  </a:cubicBezTo>
                  <a:lnTo>
                    <a:pt x="155" y="834"/>
                  </a:lnTo>
                  <a:cubicBezTo>
                    <a:pt x="147" y="834"/>
                    <a:pt x="160" y="839"/>
                    <a:pt x="170" y="839"/>
                  </a:cubicBezTo>
                  <a:cubicBezTo>
                    <a:pt x="175" y="839"/>
                    <a:pt x="179" y="838"/>
                    <a:pt x="179" y="834"/>
                  </a:cubicBezTo>
                  <a:cubicBezTo>
                    <a:pt x="179" y="834"/>
                    <a:pt x="191" y="846"/>
                    <a:pt x="191" y="846"/>
                  </a:cubicBezTo>
                  <a:lnTo>
                    <a:pt x="191" y="834"/>
                  </a:lnTo>
                  <a:cubicBezTo>
                    <a:pt x="191" y="834"/>
                    <a:pt x="191" y="822"/>
                    <a:pt x="191" y="810"/>
                  </a:cubicBezTo>
                  <a:cubicBezTo>
                    <a:pt x="191" y="810"/>
                    <a:pt x="191" y="798"/>
                    <a:pt x="191" y="798"/>
                  </a:cubicBezTo>
                  <a:cubicBezTo>
                    <a:pt x="191" y="798"/>
                    <a:pt x="191" y="786"/>
                    <a:pt x="191" y="786"/>
                  </a:cubicBezTo>
                  <a:cubicBezTo>
                    <a:pt x="203" y="786"/>
                    <a:pt x="203" y="763"/>
                    <a:pt x="215" y="763"/>
                  </a:cubicBezTo>
                  <a:cubicBezTo>
                    <a:pt x="215" y="751"/>
                    <a:pt x="215" y="751"/>
                    <a:pt x="215" y="751"/>
                  </a:cubicBezTo>
                  <a:cubicBezTo>
                    <a:pt x="215" y="751"/>
                    <a:pt x="227" y="751"/>
                    <a:pt x="227" y="739"/>
                  </a:cubicBezTo>
                  <a:cubicBezTo>
                    <a:pt x="227" y="727"/>
                    <a:pt x="227" y="727"/>
                    <a:pt x="215" y="715"/>
                  </a:cubicBezTo>
                  <a:cubicBezTo>
                    <a:pt x="215" y="715"/>
                    <a:pt x="215" y="715"/>
                    <a:pt x="215" y="703"/>
                  </a:cubicBezTo>
                  <a:cubicBezTo>
                    <a:pt x="215" y="703"/>
                    <a:pt x="239" y="703"/>
                    <a:pt x="227" y="691"/>
                  </a:cubicBezTo>
                  <a:cubicBezTo>
                    <a:pt x="227" y="679"/>
                    <a:pt x="227" y="667"/>
                    <a:pt x="227" y="667"/>
                  </a:cubicBezTo>
                  <a:lnTo>
                    <a:pt x="239" y="667"/>
                  </a:lnTo>
                  <a:cubicBezTo>
                    <a:pt x="239" y="667"/>
                    <a:pt x="215" y="667"/>
                    <a:pt x="227" y="656"/>
                  </a:cubicBezTo>
                  <a:cubicBezTo>
                    <a:pt x="227" y="653"/>
                    <a:pt x="228" y="652"/>
                    <a:pt x="229" y="652"/>
                  </a:cubicBezTo>
                  <a:cubicBezTo>
                    <a:pt x="234" y="652"/>
                    <a:pt x="243" y="659"/>
                    <a:pt x="248" y="659"/>
                  </a:cubicBezTo>
                  <a:cubicBezTo>
                    <a:pt x="249" y="659"/>
                    <a:pt x="250" y="658"/>
                    <a:pt x="250" y="656"/>
                  </a:cubicBezTo>
                  <a:cubicBezTo>
                    <a:pt x="250" y="650"/>
                    <a:pt x="247" y="650"/>
                    <a:pt x="244" y="650"/>
                  </a:cubicBezTo>
                  <a:cubicBezTo>
                    <a:pt x="241" y="650"/>
                    <a:pt x="239" y="650"/>
                    <a:pt x="239" y="644"/>
                  </a:cubicBezTo>
                  <a:cubicBezTo>
                    <a:pt x="239" y="632"/>
                    <a:pt x="239" y="632"/>
                    <a:pt x="250" y="620"/>
                  </a:cubicBezTo>
                  <a:cubicBezTo>
                    <a:pt x="262" y="608"/>
                    <a:pt x="274" y="584"/>
                    <a:pt x="274" y="560"/>
                  </a:cubicBezTo>
                  <a:cubicBezTo>
                    <a:pt x="274" y="554"/>
                    <a:pt x="274" y="554"/>
                    <a:pt x="273" y="554"/>
                  </a:cubicBezTo>
                  <a:cubicBezTo>
                    <a:pt x="271" y="554"/>
                    <a:pt x="268" y="554"/>
                    <a:pt x="262" y="548"/>
                  </a:cubicBezTo>
                  <a:lnTo>
                    <a:pt x="274" y="548"/>
                  </a:lnTo>
                  <a:cubicBezTo>
                    <a:pt x="274" y="548"/>
                    <a:pt x="274" y="536"/>
                    <a:pt x="274" y="536"/>
                  </a:cubicBezTo>
                  <a:lnTo>
                    <a:pt x="274" y="525"/>
                  </a:lnTo>
                  <a:cubicBezTo>
                    <a:pt x="274" y="525"/>
                    <a:pt x="250" y="513"/>
                    <a:pt x="250" y="513"/>
                  </a:cubicBezTo>
                  <a:lnTo>
                    <a:pt x="262" y="513"/>
                  </a:lnTo>
                  <a:cubicBezTo>
                    <a:pt x="274" y="513"/>
                    <a:pt x="262" y="501"/>
                    <a:pt x="262" y="501"/>
                  </a:cubicBezTo>
                  <a:cubicBezTo>
                    <a:pt x="262" y="501"/>
                    <a:pt x="262" y="477"/>
                    <a:pt x="274" y="477"/>
                  </a:cubicBezTo>
                  <a:cubicBezTo>
                    <a:pt x="277" y="479"/>
                    <a:pt x="278" y="480"/>
                    <a:pt x="279" y="480"/>
                  </a:cubicBezTo>
                  <a:cubicBezTo>
                    <a:pt x="282" y="480"/>
                    <a:pt x="274" y="465"/>
                    <a:pt x="274" y="465"/>
                  </a:cubicBezTo>
                  <a:cubicBezTo>
                    <a:pt x="274" y="460"/>
                    <a:pt x="280" y="459"/>
                    <a:pt x="286" y="458"/>
                  </a:cubicBezTo>
                  <a:lnTo>
                    <a:pt x="286" y="458"/>
                  </a:lnTo>
                  <a:cubicBezTo>
                    <a:pt x="286" y="479"/>
                    <a:pt x="286" y="500"/>
                    <a:pt x="286" y="513"/>
                  </a:cubicBezTo>
                  <a:cubicBezTo>
                    <a:pt x="286" y="501"/>
                    <a:pt x="298" y="501"/>
                    <a:pt x="298" y="501"/>
                  </a:cubicBezTo>
                  <a:lnTo>
                    <a:pt x="298" y="477"/>
                  </a:lnTo>
                  <a:cubicBezTo>
                    <a:pt x="298" y="477"/>
                    <a:pt x="298" y="477"/>
                    <a:pt x="298" y="465"/>
                  </a:cubicBezTo>
                  <a:cubicBezTo>
                    <a:pt x="298" y="460"/>
                    <a:pt x="298" y="457"/>
                    <a:pt x="298" y="455"/>
                  </a:cubicBezTo>
                  <a:lnTo>
                    <a:pt x="298" y="455"/>
                  </a:lnTo>
                  <a:cubicBezTo>
                    <a:pt x="295" y="457"/>
                    <a:pt x="291" y="458"/>
                    <a:pt x="286" y="458"/>
                  </a:cubicBezTo>
                  <a:lnTo>
                    <a:pt x="286" y="458"/>
                  </a:lnTo>
                  <a:cubicBezTo>
                    <a:pt x="286" y="453"/>
                    <a:pt x="286" y="448"/>
                    <a:pt x="286" y="443"/>
                  </a:cubicBezTo>
                  <a:close/>
                  <a:moveTo>
                    <a:pt x="1013" y="853"/>
                  </a:moveTo>
                  <a:cubicBezTo>
                    <a:pt x="1014" y="856"/>
                    <a:pt x="1017" y="858"/>
                    <a:pt x="1024" y="858"/>
                  </a:cubicBezTo>
                  <a:cubicBezTo>
                    <a:pt x="1017" y="858"/>
                    <a:pt x="1014" y="854"/>
                    <a:pt x="1013" y="853"/>
                  </a:cubicBezTo>
                  <a:close/>
                  <a:moveTo>
                    <a:pt x="965" y="1048"/>
                  </a:moveTo>
                  <a:cubicBezTo>
                    <a:pt x="949" y="1048"/>
                    <a:pt x="954" y="1054"/>
                    <a:pt x="959" y="1054"/>
                  </a:cubicBezTo>
                  <a:cubicBezTo>
                    <a:pt x="962" y="1054"/>
                    <a:pt x="965" y="1052"/>
                    <a:pt x="965" y="1048"/>
                  </a:cubicBezTo>
                  <a:close/>
                  <a:moveTo>
                    <a:pt x="173" y="1067"/>
                  </a:moveTo>
                  <a:cubicBezTo>
                    <a:pt x="172" y="1067"/>
                    <a:pt x="171" y="1068"/>
                    <a:pt x="167" y="1072"/>
                  </a:cubicBezTo>
                  <a:lnTo>
                    <a:pt x="179" y="1072"/>
                  </a:lnTo>
                  <a:cubicBezTo>
                    <a:pt x="171" y="1072"/>
                    <a:pt x="174" y="1067"/>
                    <a:pt x="173" y="1067"/>
                  </a:cubicBezTo>
                  <a:close/>
                  <a:moveTo>
                    <a:pt x="131" y="1072"/>
                  </a:moveTo>
                  <a:cubicBezTo>
                    <a:pt x="130" y="1072"/>
                    <a:pt x="129" y="1072"/>
                    <a:pt x="128" y="1073"/>
                  </a:cubicBezTo>
                  <a:lnTo>
                    <a:pt x="128" y="1073"/>
                  </a:lnTo>
                  <a:cubicBezTo>
                    <a:pt x="130" y="1072"/>
                    <a:pt x="131" y="1072"/>
                    <a:pt x="131" y="1072"/>
                  </a:cubicBezTo>
                  <a:close/>
                  <a:moveTo>
                    <a:pt x="157" y="902"/>
                  </a:moveTo>
                  <a:cubicBezTo>
                    <a:pt x="156" y="902"/>
                    <a:pt x="155" y="903"/>
                    <a:pt x="155" y="906"/>
                  </a:cubicBezTo>
                  <a:cubicBezTo>
                    <a:pt x="155" y="917"/>
                    <a:pt x="155" y="917"/>
                    <a:pt x="143" y="917"/>
                  </a:cubicBezTo>
                  <a:cubicBezTo>
                    <a:pt x="143" y="929"/>
                    <a:pt x="131" y="929"/>
                    <a:pt x="131" y="941"/>
                  </a:cubicBezTo>
                  <a:cubicBezTo>
                    <a:pt x="131" y="941"/>
                    <a:pt x="155" y="941"/>
                    <a:pt x="155" y="953"/>
                  </a:cubicBezTo>
                  <a:cubicBezTo>
                    <a:pt x="155" y="965"/>
                    <a:pt x="155" y="965"/>
                    <a:pt x="143" y="965"/>
                  </a:cubicBezTo>
                  <a:lnTo>
                    <a:pt x="143" y="977"/>
                  </a:lnTo>
                  <a:cubicBezTo>
                    <a:pt x="143" y="977"/>
                    <a:pt x="138" y="972"/>
                    <a:pt x="131" y="972"/>
                  </a:cubicBezTo>
                  <a:cubicBezTo>
                    <a:pt x="127" y="972"/>
                    <a:pt x="123" y="973"/>
                    <a:pt x="119" y="977"/>
                  </a:cubicBezTo>
                  <a:cubicBezTo>
                    <a:pt x="119" y="977"/>
                    <a:pt x="131" y="989"/>
                    <a:pt x="131" y="989"/>
                  </a:cubicBezTo>
                  <a:lnTo>
                    <a:pt x="131" y="1001"/>
                  </a:lnTo>
                  <a:cubicBezTo>
                    <a:pt x="131" y="1001"/>
                    <a:pt x="131" y="1013"/>
                    <a:pt x="131" y="1025"/>
                  </a:cubicBezTo>
                  <a:cubicBezTo>
                    <a:pt x="131" y="1025"/>
                    <a:pt x="119" y="1013"/>
                    <a:pt x="119" y="1013"/>
                  </a:cubicBezTo>
                  <a:cubicBezTo>
                    <a:pt x="108" y="1013"/>
                    <a:pt x="119" y="1037"/>
                    <a:pt x="119" y="1037"/>
                  </a:cubicBezTo>
                  <a:lnTo>
                    <a:pt x="119" y="1048"/>
                  </a:lnTo>
                  <a:lnTo>
                    <a:pt x="119" y="1060"/>
                  </a:lnTo>
                  <a:lnTo>
                    <a:pt x="119" y="1072"/>
                  </a:lnTo>
                  <a:lnTo>
                    <a:pt x="131" y="1072"/>
                  </a:lnTo>
                  <a:cubicBezTo>
                    <a:pt x="143" y="1072"/>
                    <a:pt x="167" y="1072"/>
                    <a:pt x="155" y="1084"/>
                  </a:cubicBezTo>
                  <a:lnTo>
                    <a:pt x="167" y="1084"/>
                  </a:lnTo>
                  <a:cubicBezTo>
                    <a:pt x="155" y="1084"/>
                    <a:pt x="155" y="1084"/>
                    <a:pt x="167" y="1072"/>
                  </a:cubicBezTo>
                  <a:lnTo>
                    <a:pt x="155" y="1072"/>
                  </a:lnTo>
                  <a:lnTo>
                    <a:pt x="155" y="1060"/>
                  </a:lnTo>
                  <a:cubicBezTo>
                    <a:pt x="155" y="1060"/>
                    <a:pt x="167" y="1060"/>
                    <a:pt x="167" y="1048"/>
                  </a:cubicBezTo>
                  <a:cubicBezTo>
                    <a:pt x="179" y="1037"/>
                    <a:pt x="179" y="1037"/>
                    <a:pt x="179" y="1037"/>
                  </a:cubicBezTo>
                  <a:cubicBezTo>
                    <a:pt x="179" y="1037"/>
                    <a:pt x="167" y="1037"/>
                    <a:pt x="167" y="1025"/>
                  </a:cubicBezTo>
                  <a:cubicBezTo>
                    <a:pt x="167" y="1019"/>
                    <a:pt x="167" y="1019"/>
                    <a:pt x="167" y="1019"/>
                  </a:cubicBezTo>
                  <a:cubicBezTo>
                    <a:pt x="167" y="1019"/>
                    <a:pt x="167" y="1019"/>
                    <a:pt x="167" y="1013"/>
                  </a:cubicBezTo>
                  <a:lnTo>
                    <a:pt x="167" y="989"/>
                  </a:lnTo>
                  <a:cubicBezTo>
                    <a:pt x="167" y="985"/>
                    <a:pt x="167" y="984"/>
                    <a:pt x="168" y="984"/>
                  </a:cubicBezTo>
                  <a:cubicBezTo>
                    <a:pt x="168" y="984"/>
                    <a:pt x="171" y="989"/>
                    <a:pt x="179" y="989"/>
                  </a:cubicBezTo>
                  <a:cubicBezTo>
                    <a:pt x="191" y="989"/>
                    <a:pt x="179" y="977"/>
                    <a:pt x="179" y="965"/>
                  </a:cubicBezTo>
                  <a:cubicBezTo>
                    <a:pt x="179" y="965"/>
                    <a:pt x="191" y="965"/>
                    <a:pt x="179" y="953"/>
                  </a:cubicBezTo>
                  <a:cubicBezTo>
                    <a:pt x="167" y="953"/>
                    <a:pt x="179" y="953"/>
                    <a:pt x="179" y="941"/>
                  </a:cubicBezTo>
                  <a:lnTo>
                    <a:pt x="179" y="929"/>
                  </a:lnTo>
                  <a:cubicBezTo>
                    <a:pt x="179" y="920"/>
                    <a:pt x="163" y="902"/>
                    <a:pt x="157" y="902"/>
                  </a:cubicBezTo>
                  <a:close/>
                  <a:moveTo>
                    <a:pt x="905" y="1167"/>
                  </a:moveTo>
                  <a:cubicBezTo>
                    <a:pt x="905" y="1173"/>
                    <a:pt x="905" y="1176"/>
                    <a:pt x="902" y="1176"/>
                  </a:cubicBezTo>
                  <a:cubicBezTo>
                    <a:pt x="899" y="1176"/>
                    <a:pt x="893" y="1173"/>
                    <a:pt x="881" y="1167"/>
                  </a:cubicBezTo>
                  <a:close/>
                  <a:moveTo>
                    <a:pt x="128" y="1073"/>
                  </a:moveTo>
                  <a:lnTo>
                    <a:pt x="128" y="1073"/>
                  </a:lnTo>
                  <a:cubicBezTo>
                    <a:pt x="124" y="1074"/>
                    <a:pt x="119" y="1077"/>
                    <a:pt x="119" y="1084"/>
                  </a:cubicBezTo>
                  <a:cubicBezTo>
                    <a:pt x="119" y="1084"/>
                    <a:pt x="119" y="1084"/>
                    <a:pt x="119" y="1096"/>
                  </a:cubicBezTo>
                  <a:cubicBezTo>
                    <a:pt x="119" y="1096"/>
                    <a:pt x="119" y="1108"/>
                    <a:pt x="119" y="1108"/>
                  </a:cubicBezTo>
                  <a:lnTo>
                    <a:pt x="119" y="1120"/>
                  </a:lnTo>
                  <a:lnTo>
                    <a:pt x="119" y="1132"/>
                  </a:lnTo>
                  <a:cubicBezTo>
                    <a:pt x="108" y="1144"/>
                    <a:pt x="108" y="1156"/>
                    <a:pt x="119" y="1156"/>
                  </a:cubicBezTo>
                  <a:cubicBezTo>
                    <a:pt x="119" y="1167"/>
                    <a:pt x="119" y="1167"/>
                    <a:pt x="119" y="1179"/>
                  </a:cubicBezTo>
                  <a:lnTo>
                    <a:pt x="119" y="1191"/>
                  </a:lnTo>
                  <a:cubicBezTo>
                    <a:pt x="119" y="1191"/>
                    <a:pt x="108" y="1203"/>
                    <a:pt x="108" y="1203"/>
                  </a:cubicBezTo>
                  <a:cubicBezTo>
                    <a:pt x="108" y="1215"/>
                    <a:pt x="119" y="1227"/>
                    <a:pt x="119" y="1227"/>
                  </a:cubicBezTo>
                  <a:cubicBezTo>
                    <a:pt x="131" y="1227"/>
                    <a:pt x="131" y="1227"/>
                    <a:pt x="119" y="1215"/>
                  </a:cubicBezTo>
                  <a:lnTo>
                    <a:pt x="131" y="1215"/>
                  </a:lnTo>
                  <a:lnTo>
                    <a:pt x="131" y="1203"/>
                  </a:lnTo>
                  <a:cubicBezTo>
                    <a:pt x="131" y="1203"/>
                    <a:pt x="119" y="1203"/>
                    <a:pt x="131" y="1191"/>
                  </a:cubicBezTo>
                  <a:lnTo>
                    <a:pt x="143" y="1191"/>
                  </a:lnTo>
                  <a:cubicBezTo>
                    <a:pt x="143" y="1191"/>
                    <a:pt x="131" y="1179"/>
                    <a:pt x="131" y="1179"/>
                  </a:cubicBezTo>
                  <a:cubicBezTo>
                    <a:pt x="131" y="1179"/>
                    <a:pt x="131" y="1167"/>
                    <a:pt x="131" y="1167"/>
                  </a:cubicBezTo>
                  <a:cubicBezTo>
                    <a:pt x="143" y="1167"/>
                    <a:pt x="131" y="1156"/>
                    <a:pt x="131" y="1144"/>
                  </a:cubicBezTo>
                  <a:lnTo>
                    <a:pt x="131" y="1144"/>
                  </a:lnTo>
                  <a:cubicBezTo>
                    <a:pt x="131" y="1144"/>
                    <a:pt x="143" y="1156"/>
                    <a:pt x="155" y="1156"/>
                  </a:cubicBezTo>
                  <a:cubicBezTo>
                    <a:pt x="155" y="1144"/>
                    <a:pt x="143" y="1144"/>
                    <a:pt x="155" y="1132"/>
                  </a:cubicBezTo>
                  <a:cubicBezTo>
                    <a:pt x="167" y="1132"/>
                    <a:pt x="155" y="1120"/>
                    <a:pt x="155" y="1108"/>
                  </a:cubicBezTo>
                  <a:lnTo>
                    <a:pt x="155" y="1096"/>
                  </a:lnTo>
                  <a:cubicBezTo>
                    <a:pt x="155" y="1096"/>
                    <a:pt x="143" y="1084"/>
                    <a:pt x="155" y="1084"/>
                  </a:cubicBezTo>
                  <a:lnTo>
                    <a:pt x="131" y="1084"/>
                  </a:lnTo>
                  <a:cubicBezTo>
                    <a:pt x="131" y="1084"/>
                    <a:pt x="122" y="1075"/>
                    <a:pt x="128" y="1073"/>
                  </a:cubicBezTo>
                  <a:close/>
                  <a:moveTo>
                    <a:pt x="119" y="1227"/>
                  </a:moveTo>
                  <a:cubicBezTo>
                    <a:pt x="119" y="1227"/>
                    <a:pt x="108" y="1227"/>
                    <a:pt x="108" y="1239"/>
                  </a:cubicBezTo>
                  <a:cubicBezTo>
                    <a:pt x="108" y="1239"/>
                    <a:pt x="108" y="1239"/>
                    <a:pt x="119" y="1227"/>
                  </a:cubicBezTo>
                  <a:close/>
                  <a:moveTo>
                    <a:pt x="108" y="1239"/>
                  </a:moveTo>
                  <a:cubicBezTo>
                    <a:pt x="108" y="1239"/>
                    <a:pt x="108" y="1239"/>
                    <a:pt x="108" y="1239"/>
                  </a:cubicBezTo>
                  <a:cubicBezTo>
                    <a:pt x="108" y="1239"/>
                    <a:pt x="108" y="1239"/>
                    <a:pt x="108" y="1239"/>
                  </a:cubicBezTo>
                  <a:close/>
                  <a:moveTo>
                    <a:pt x="119" y="1239"/>
                  </a:moveTo>
                  <a:cubicBezTo>
                    <a:pt x="119" y="1239"/>
                    <a:pt x="119" y="1239"/>
                    <a:pt x="119" y="1239"/>
                  </a:cubicBezTo>
                  <a:cubicBezTo>
                    <a:pt x="119" y="1239"/>
                    <a:pt x="119" y="1239"/>
                    <a:pt x="119" y="1239"/>
                  </a:cubicBezTo>
                  <a:close/>
                  <a:moveTo>
                    <a:pt x="108" y="1239"/>
                  </a:moveTo>
                  <a:cubicBezTo>
                    <a:pt x="96" y="1251"/>
                    <a:pt x="96" y="1263"/>
                    <a:pt x="108" y="1275"/>
                  </a:cubicBezTo>
                  <a:lnTo>
                    <a:pt x="108" y="1287"/>
                  </a:lnTo>
                  <a:lnTo>
                    <a:pt x="119" y="1287"/>
                  </a:lnTo>
                  <a:cubicBezTo>
                    <a:pt x="119" y="1287"/>
                    <a:pt x="96" y="1263"/>
                    <a:pt x="108" y="1263"/>
                  </a:cubicBezTo>
                  <a:cubicBezTo>
                    <a:pt x="112" y="1259"/>
                    <a:pt x="114" y="1257"/>
                    <a:pt x="116" y="1257"/>
                  </a:cubicBezTo>
                  <a:cubicBezTo>
                    <a:pt x="119" y="1257"/>
                    <a:pt x="119" y="1263"/>
                    <a:pt x="119" y="1263"/>
                  </a:cubicBezTo>
                  <a:cubicBezTo>
                    <a:pt x="119" y="1251"/>
                    <a:pt x="119" y="1251"/>
                    <a:pt x="119" y="1239"/>
                  </a:cubicBezTo>
                  <a:cubicBezTo>
                    <a:pt x="119" y="1239"/>
                    <a:pt x="114" y="1250"/>
                    <a:pt x="111" y="1250"/>
                  </a:cubicBezTo>
                  <a:cubicBezTo>
                    <a:pt x="109" y="1250"/>
                    <a:pt x="108" y="1247"/>
                    <a:pt x="108" y="1239"/>
                  </a:cubicBezTo>
                  <a:close/>
                  <a:moveTo>
                    <a:pt x="97" y="1278"/>
                  </a:moveTo>
                  <a:cubicBezTo>
                    <a:pt x="96" y="1278"/>
                    <a:pt x="96" y="1281"/>
                    <a:pt x="96" y="1287"/>
                  </a:cubicBezTo>
                  <a:cubicBezTo>
                    <a:pt x="96" y="1298"/>
                    <a:pt x="108" y="1298"/>
                    <a:pt x="108" y="1298"/>
                  </a:cubicBezTo>
                  <a:lnTo>
                    <a:pt x="108" y="1287"/>
                  </a:lnTo>
                  <a:cubicBezTo>
                    <a:pt x="102" y="1281"/>
                    <a:pt x="99" y="1278"/>
                    <a:pt x="97" y="1278"/>
                  </a:cubicBezTo>
                  <a:close/>
                  <a:moveTo>
                    <a:pt x="108" y="1298"/>
                  </a:moveTo>
                  <a:cubicBezTo>
                    <a:pt x="108" y="1304"/>
                    <a:pt x="105" y="1304"/>
                    <a:pt x="100" y="1304"/>
                  </a:cubicBezTo>
                  <a:cubicBezTo>
                    <a:pt x="96" y="1304"/>
                    <a:pt x="90" y="1304"/>
                    <a:pt x="84" y="1310"/>
                  </a:cubicBezTo>
                  <a:lnTo>
                    <a:pt x="108" y="1310"/>
                  </a:lnTo>
                  <a:cubicBezTo>
                    <a:pt x="108" y="1310"/>
                    <a:pt x="108" y="1310"/>
                    <a:pt x="108" y="1298"/>
                  </a:cubicBezTo>
                  <a:close/>
                  <a:moveTo>
                    <a:pt x="84" y="1322"/>
                  </a:moveTo>
                  <a:lnTo>
                    <a:pt x="84" y="1334"/>
                  </a:lnTo>
                  <a:lnTo>
                    <a:pt x="84" y="1343"/>
                  </a:lnTo>
                  <a:lnTo>
                    <a:pt x="84" y="1343"/>
                  </a:lnTo>
                  <a:cubicBezTo>
                    <a:pt x="97" y="1338"/>
                    <a:pt x="115" y="1330"/>
                    <a:pt x="108" y="1322"/>
                  </a:cubicBezTo>
                  <a:close/>
                  <a:moveTo>
                    <a:pt x="84" y="1343"/>
                  </a:moveTo>
                  <a:cubicBezTo>
                    <a:pt x="77" y="1345"/>
                    <a:pt x="72" y="1346"/>
                    <a:pt x="72" y="1346"/>
                  </a:cubicBezTo>
                  <a:cubicBezTo>
                    <a:pt x="72" y="1349"/>
                    <a:pt x="72" y="1350"/>
                    <a:pt x="73" y="1352"/>
                  </a:cubicBezTo>
                  <a:cubicBezTo>
                    <a:pt x="76" y="1346"/>
                    <a:pt x="84" y="1346"/>
                    <a:pt x="84" y="1346"/>
                  </a:cubicBezTo>
                  <a:lnTo>
                    <a:pt x="84" y="1343"/>
                  </a:lnTo>
                  <a:close/>
                  <a:moveTo>
                    <a:pt x="73" y="1352"/>
                  </a:moveTo>
                  <a:cubicBezTo>
                    <a:pt x="72" y="1354"/>
                    <a:pt x="72" y="1356"/>
                    <a:pt x="72" y="1358"/>
                  </a:cubicBezTo>
                  <a:cubicBezTo>
                    <a:pt x="61" y="1358"/>
                    <a:pt x="60" y="1368"/>
                    <a:pt x="69" y="1370"/>
                  </a:cubicBezTo>
                  <a:lnTo>
                    <a:pt x="69" y="1370"/>
                  </a:lnTo>
                  <a:cubicBezTo>
                    <a:pt x="71" y="1369"/>
                    <a:pt x="84" y="1367"/>
                    <a:pt x="84" y="1358"/>
                  </a:cubicBezTo>
                  <a:cubicBezTo>
                    <a:pt x="84" y="1358"/>
                    <a:pt x="76" y="1358"/>
                    <a:pt x="73" y="1352"/>
                  </a:cubicBezTo>
                  <a:close/>
                  <a:moveTo>
                    <a:pt x="69" y="1370"/>
                  </a:moveTo>
                  <a:cubicBezTo>
                    <a:pt x="68" y="1370"/>
                    <a:pt x="68" y="1370"/>
                    <a:pt x="72" y="1370"/>
                  </a:cubicBezTo>
                  <a:cubicBezTo>
                    <a:pt x="71" y="1370"/>
                    <a:pt x="70" y="1370"/>
                    <a:pt x="69" y="1370"/>
                  </a:cubicBezTo>
                  <a:close/>
                  <a:moveTo>
                    <a:pt x="96" y="1418"/>
                  </a:moveTo>
                  <a:cubicBezTo>
                    <a:pt x="84" y="1418"/>
                    <a:pt x="96" y="1418"/>
                    <a:pt x="96" y="1429"/>
                  </a:cubicBezTo>
                  <a:lnTo>
                    <a:pt x="96" y="1418"/>
                  </a:lnTo>
                  <a:close/>
                  <a:moveTo>
                    <a:pt x="84" y="1370"/>
                  </a:moveTo>
                  <a:cubicBezTo>
                    <a:pt x="84" y="1382"/>
                    <a:pt x="84" y="1382"/>
                    <a:pt x="84" y="1382"/>
                  </a:cubicBezTo>
                  <a:lnTo>
                    <a:pt x="84" y="1394"/>
                  </a:lnTo>
                  <a:cubicBezTo>
                    <a:pt x="84" y="1394"/>
                    <a:pt x="84" y="1394"/>
                    <a:pt x="84" y="1406"/>
                  </a:cubicBezTo>
                  <a:cubicBezTo>
                    <a:pt x="84" y="1409"/>
                    <a:pt x="84" y="1412"/>
                    <a:pt x="84" y="1414"/>
                  </a:cubicBezTo>
                  <a:lnTo>
                    <a:pt x="84" y="1414"/>
                  </a:lnTo>
                  <a:cubicBezTo>
                    <a:pt x="80" y="1413"/>
                    <a:pt x="76" y="1412"/>
                    <a:pt x="73" y="1412"/>
                  </a:cubicBezTo>
                  <a:cubicBezTo>
                    <a:pt x="69" y="1412"/>
                    <a:pt x="68" y="1414"/>
                    <a:pt x="72" y="1418"/>
                  </a:cubicBezTo>
                  <a:cubicBezTo>
                    <a:pt x="72" y="1425"/>
                    <a:pt x="77" y="1428"/>
                    <a:pt x="80" y="1429"/>
                  </a:cubicBezTo>
                  <a:lnTo>
                    <a:pt x="80" y="1429"/>
                  </a:lnTo>
                  <a:cubicBezTo>
                    <a:pt x="79" y="1426"/>
                    <a:pt x="78" y="1425"/>
                    <a:pt x="78" y="1425"/>
                  </a:cubicBezTo>
                  <a:lnTo>
                    <a:pt x="78" y="1425"/>
                  </a:lnTo>
                  <a:cubicBezTo>
                    <a:pt x="79" y="1425"/>
                    <a:pt x="80" y="1426"/>
                    <a:pt x="84" y="1429"/>
                  </a:cubicBezTo>
                  <a:cubicBezTo>
                    <a:pt x="92" y="1429"/>
                    <a:pt x="100" y="1435"/>
                    <a:pt x="100" y="1435"/>
                  </a:cubicBezTo>
                  <a:cubicBezTo>
                    <a:pt x="101" y="1435"/>
                    <a:pt x="100" y="1433"/>
                    <a:pt x="96" y="1429"/>
                  </a:cubicBezTo>
                  <a:cubicBezTo>
                    <a:pt x="88" y="1421"/>
                    <a:pt x="85" y="1419"/>
                    <a:pt x="84" y="1414"/>
                  </a:cubicBezTo>
                  <a:lnTo>
                    <a:pt x="84" y="1414"/>
                  </a:lnTo>
                  <a:cubicBezTo>
                    <a:pt x="90" y="1416"/>
                    <a:pt x="96" y="1418"/>
                    <a:pt x="96" y="1418"/>
                  </a:cubicBezTo>
                  <a:lnTo>
                    <a:pt x="96" y="1406"/>
                  </a:lnTo>
                  <a:lnTo>
                    <a:pt x="96" y="1370"/>
                  </a:lnTo>
                  <a:close/>
                  <a:moveTo>
                    <a:pt x="80" y="1429"/>
                  </a:moveTo>
                  <a:cubicBezTo>
                    <a:pt x="82" y="1432"/>
                    <a:pt x="84" y="1437"/>
                    <a:pt x="84" y="1441"/>
                  </a:cubicBezTo>
                  <a:cubicBezTo>
                    <a:pt x="84" y="1429"/>
                    <a:pt x="84" y="1429"/>
                    <a:pt x="84" y="1429"/>
                  </a:cubicBezTo>
                  <a:cubicBezTo>
                    <a:pt x="84" y="1429"/>
                    <a:pt x="82" y="1429"/>
                    <a:pt x="80" y="1429"/>
                  </a:cubicBezTo>
                  <a:close/>
                  <a:moveTo>
                    <a:pt x="84" y="1441"/>
                  </a:moveTo>
                  <a:cubicBezTo>
                    <a:pt x="84" y="1441"/>
                    <a:pt x="84" y="1453"/>
                    <a:pt x="84" y="1453"/>
                  </a:cubicBezTo>
                  <a:lnTo>
                    <a:pt x="96" y="1453"/>
                  </a:lnTo>
                  <a:cubicBezTo>
                    <a:pt x="96" y="1453"/>
                    <a:pt x="84" y="1453"/>
                    <a:pt x="84" y="1441"/>
                  </a:cubicBezTo>
                  <a:close/>
                  <a:moveTo>
                    <a:pt x="72" y="1453"/>
                  </a:moveTo>
                  <a:lnTo>
                    <a:pt x="72" y="1453"/>
                  </a:lnTo>
                  <a:cubicBezTo>
                    <a:pt x="72" y="1465"/>
                    <a:pt x="84" y="1465"/>
                    <a:pt x="84" y="1465"/>
                  </a:cubicBezTo>
                  <a:lnTo>
                    <a:pt x="72" y="1453"/>
                  </a:lnTo>
                  <a:close/>
                  <a:moveTo>
                    <a:pt x="84" y="1465"/>
                  </a:moveTo>
                  <a:cubicBezTo>
                    <a:pt x="72" y="1465"/>
                    <a:pt x="72" y="1477"/>
                    <a:pt x="72" y="1489"/>
                  </a:cubicBezTo>
                  <a:cubicBezTo>
                    <a:pt x="84" y="1489"/>
                    <a:pt x="84" y="1477"/>
                    <a:pt x="84" y="1465"/>
                  </a:cubicBezTo>
                  <a:close/>
                  <a:moveTo>
                    <a:pt x="834" y="1489"/>
                  </a:moveTo>
                  <a:lnTo>
                    <a:pt x="834" y="1501"/>
                  </a:lnTo>
                  <a:cubicBezTo>
                    <a:pt x="834" y="1505"/>
                    <a:pt x="832" y="1506"/>
                    <a:pt x="831" y="1506"/>
                  </a:cubicBezTo>
                  <a:cubicBezTo>
                    <a:pt x="827" y="1506"/>
                    <a:pt x="822" y="1501"/>
                    <a:pt x="822" y="1501"/>
                  </a:cubicBezTo>
                  <a:lnTo>
                    <a:pt x="834" y="1489"/>
                  </a:lnTo>
                  <a:close/>
                  <a:moveTo>
                    <a:pt x="72" y="1490"/>
                  </a:moveTo>
                  <a:cubicBezTo>
                    <a:pt x="72" y="1495"/>
                    <a:pt x="72" y="1495"/>
                    <a:pt x="70" y="1495"/>
                  </a:cubicBezTo>
                  <a:cubicBezTo>
                    <a:pt x="69" y="1495"/>
                    <a:pt x="66" y="1495"/>
                    <a:pt x="60" y="1501"/>
                  </a:cubicBezTo>
                  <a:cubicBezTo>
                    <a:pt x="60" y="1507"/>
                    <a:pt x="60" y="1507"/>
                    <a:pt x="60" y="1507"/>
                  </a:cubicBezTo>
                  <a:cubicBezTo>
                    <a:pt x="60" y="1507"/>
                    <a:pt x="60" y="1507"/>
                    <a:pt x="60" y="1513"/>
                  </a:cubicBezTo>
                  <a:cubicBezTo>
                    <a:pt x="72" y="1513"/>
                    <a:pt x="72" y="1501"/>
                    <a:pt x="72" y="1490"/>
                  </a:cubicBezTo>
                  <a:close/>
                  <a:moveTo>
                    <a:pt x="48" y="1513"/>
                  </a:moveTo>
                  <a:cubicBezTo>
                    <a:pt x="48" y="1516"/>
                    <a:pt x="49" y="1517"/>
                    <a:pt x="50" y="1518"/>
                  </a:cubicBezTo>
                  <a:lnTo>
                    <a:pt x="50" y="1518"/>
                  </a:lnTo>
                  <a:cubicBezTo>
                    <a:pt x="49" y="1515"/>
                    <a:pt x="50" y="1513"/>
                    <a:pt x="60" y="1513"/>
                  </a:cubicBezTo>
                  <a:close/>
                  <a:moveTo>
                    <a:pt x="60" y="1513"/>
                  </a:moveTo>
                  <a:cubicBezTo>
                    <a:pt x="60" y="1513"/>
                    <a:pt x="55" y="1518"/>
                    <a:pt x="51" y="1518"/>
                  </a:cubicBezTo>
                  <a:cubicBezTo>
                    <a:pt x="51" y="1518"/>
                    <a:pt x="50" y="1518"/>
                    <a:pt x="50" y="1518"/>
                  </a:cubicBezTo>
                  <a:lnTo>
                    <a:pt x="50" y="1518"/>
                  </a:lnTo>
                  <a:cubicBezTo>
                    <a:pt x="51" y="1522"/>
                    <a:pt x="60" y="1529"/>
                    <a:pt x="60" y="1537"/>
                  </a:cubicBezTo>
                  <a:cubicBezTo>
                    <a:pt x="61" y="1537"/>
                    <a:pt x="61" y="1538"/>
                    <a:pt x="62" y="1539"/>
                  </a:cubicBezTo>
                  <a:lnTo>
                    <a:pt x="62" y="1539"/>
                  </a:lnTo>
                  <a:cubicBezTo>
                    <a:pt x="65" y="1530"/>
                    <a:pt x="69" y="1521"/>
                    <a:pt x="60" y="1513"/>
                  </a:cubicBezTo>
                  <a:close/>
                  <a:moveTo>
                    <a:pt x="62" y="1539"/>
                  </a:moveTo>
                  <a:lnTo>
                    <a:pt x="62" y="1539"/>
                  </a:lnTo>
                  <a:cubicBezTo>
                    <a:pt x="61" y="1542"/>
                    <a:pt x="60" y="1545"/>
                    <a:pt x="60" y="1548"/>
                  </a:cubicBezTo>
                  <a:cubicBezTo>
                    <a:pt x="60" y="1560"/>
                    <a:pt x="60" y="1560"/>
                    <a:pt x="60" y="1560"/>
                  </a:cubicBezTo>
                  <a:cubicBezTo>
                    <a:pt x="71" y="1549"/>
                    <a:pt x="72" y="1549"/>
                    <a:pt x="62" y="1539"/>
                  </a:cubicBezTo>
                  <a:close/>
                  <a:moveTo>
                    <a:pt x="60" y="1572"/>
                  </a:moveTo>
                  <a:lnTo>
                    <a:pt x="60" y="1584"/>
                  </a:lnTo>
                  <a:cubicBezTo>
                    <a:pt x="72" y="1584"/>
                    <a:pt x="60" y="1572"/>
                    <a:pt x="60" y="1572"/>
                  </a:cubicBezTo>
                  <a:close/>
                  <a:moveTo>
                    <a:pt x="45" y="1579"/>
                  </a:moveTo>
                  <a:cubicBezTo>
                    <a:pt x="43" y="1579"/>
                    <a:pt x="40" y="1580"/>
                    <a:pt x="36" y="1584"/>
                  </a:cubicBezTo>
                  <a:cubicBezTo>
                    <a:pt x="24" y="1596"/>
                    <a:pt x="36" y="1596"/>
                    <a:pt x="36" y="1596"/>
                  </a:cubicBezTo>
                  <a:lnTo>
                    <a:pt x="36" y="1608"/>
                  </a:lnTo>
                  <a:cubicBezTo>
                    <a:pt x="42" y="1614"/>
                    <a:pt x="48" y="1617"/>
                    <a:pt x="52" y="1620"/>
                  </a:cubicBezTo>
                  <a:lnTo>
                    <a:pt x="60" y="1620"/>
                  </a:lnTo>
                  <a:cubicBezTo>
                    <a:pt x="60" y="1608"/>
                    <a:pt x="60" y="1608"/>
                    <a:pt x="60" y="1608"/>
                  </a:cubicBezTo>
                  <a:cubicBezTo>
                    <a:pt x="60" y="1596"/>
                    <a:pt x="60" y="1596"/>
                    <a:pt x="60" y="1584"/>
                  </a:cubicBezTo>
                  <a:cubicBezTo>
                    <a:pt x="52" y="1584"/>
                    <a:pt x="49" y="1579"/>
                    <a:pt x="45" y="1579"/>
                  </a:cubicBezTo>
                  <a:close/>
                  <a:moveTo>
                    <a:pt x="36" y="1620"/>
                  </a:moveTo>
                  <a:cubicBezTo>
                    <a:pt x="31" y="1620"/>
                    <a:pt x="30" y="1630"/>
                    <a:pt x="31" y="1642"/>
                  </a:cubicBezTo>
                  <a:lnTo>
                    <a:pt x="31" y="1642"/>
                  </a:lnTo>
                  <a:cubicBezTo>
                    <a:pt x="34" y="1636"/>
                    <a:pt x="36" y="1632"/>
                    <a:pt x="36" y="1632"/>
                  </a:cubicBezTo>
                  <a:cubicBezTo>
                    <a:pt x="36" y="1628"/>
                    <a:pt x="39" y="1627"/>
                    <a:pt x="42" y="1627"/>
                  </a:cubicBezTo>
                  <a:cubicBezTo>
                    <a:pt x="49" y="1627"/>
                    <a:pt x="60" y="1632"/>
                    <a:pt x="60" y="1632"/>
                  </a:cubicBezTo>
                  <a:cubicBezTo>
                    <a:pt x="60" y="1626"/>
                    <a:pt x="57" y="1623"/>
                    <a:pt x="52" y="1620"/>
                  </a:cubicBezTo>
                  <a:close/>
                  <a:moveTo>
                    <a:pt x="36" y="1632"/>
                  </a:moveTo>
                  <a:lnTo>
                    <a:pt x="36" y="1644"/>
                  </a:lnTo>
                  <a:cubicBezTo>
                    <a:pt x="36" y="1644"/>
                    <a:pt x="48" y="1632"/>
                    <a:pt x="36" y="1632"/>
                  </a:cubicBezTo>
                  <a:close/>
                  <a:moveTo>
                    <a:pt x="31" y="1642"/>
                  </a:moveTo>
                  <a:lnTo>
                    <a:pt x="31" y="1642"/>
                  </a:lnTo>
                  <a:cubicBezTo>
                    <a:pt x="28" y="1648"/>
                    <a:pt x="24" y="1656"/>
                    <a:pt x="24" y="1656"/>
                  </a:cubicBezTo>
                  <a:lnTo>
                    <a:pt x="33" y="1656"/>
                  </a:lnTo>
                  <a:cubicBezTo>
                    <a:pt x="32" y="1651"/>
                    <a:pt x="32" y="1646"/>
                    <a:pt x="31" y="1642"/>
                  </a:cubicBezTo>
                  <a:close/>
                  <a:moveTo>
                    <a:pt x="33" y="1656"/>
                  </a:moveTo>
                  <a:cubicBezTo>
                    <a:pt x="34" y="1666"/>
                    <a:pt x="36" y="1675"/>
                    <a:pt x="36" y="1679"/>
                  </a:cubicBezTo>
                  <a:cubicBezTo>
                    <a:pt x="40" y="1683"/>
                    <a:pt x="43" y="1685"/>
                    <a:pt x="44" y="1685"/>
                  </a:cubicBezTo>
                  <a:cubicBezTo>
                    <a:pt x="48" y="1685"/>
                    <a:pt x="48" y="1679"/>
                    <a:pt x="48" y="1679"/>
                  </a:cubicBezTo>
                  <a:cubicBezTo>
                    <a:pt x="48" y="1679"/>
                    <a:pt x="48" y="1668"/>
                    <a:pt x="48" y="1656"/>
                  </a:cubicBezTo>
                  <a:close/>
                  <a:moveTo>
                    <a:pt x="36" y="1679"/>
                  </a:moveTo>
                  <a:cubicBezTo>
                    <a:pt x="27" y="1679"/>
                    <a:pt x="25" y="1687"/>
                    <a:pt x="30" y="1696"/>
                  </a:cubicBezTo>
                  <a:lnTo>
                    <a:pt x="30" y="1696"/>
                  </a:lnTo>
                  <a:cubicBezTo>
                    <a:pt x="33" y="1691"/>
                    <a:pt x="36" y="1685"/>
                    <a:pt x="36" y="1679"/>
                  </a:cubicBezTo>
                  <a:close/>
                  <a:moveTo>
                    <a:pt x="30" y="1696"/>
                  </a:moveTo>
                  <a:lnTo>
                    <a:pt x="30" y="1696"/>
                  </a:lnTo>
                  <a:cubicBezTo>
                    <a:pt x="27" y="1700"/>
                    <a:pt x="24" y="1703"/>
                    <a:pt x="24" y="1703"/>
                  </a:cubicBezTo>
                  <a:cubicBezTo>
                    <a:pt x="24" y="1715"/>
                    <a:pt x="24" y="1715"/>
                    <a:pt x="24" y="1727"/>
                  </a:cubicBezTo>
                  <a:cubicBezTo>
                    <a:pt x="24" y="1727"/>
                    <a:pt x="36" y="1739"/>
                    <a:pt x="36" y="1739"/>
                  </a:cubicBezTo>
                  <a:cubicBezTo>
                    <a:pt x="48" y="1727"/>
                    <a:pt x="48" y="1715"/>
                    <a:pt x="36" y="1703"/>
                  </a:cubicBezTo>
                  <a:cubicBezTo>
                    <a:pt x="34" y="1701"/>
                    <a:pt x="32" y="1698"/>
                    <a:pt x="30" y="1696"/>
                  </a:cubicBezTo>
                  <a:close/>
                  <a:moveTo>
                    <a:pt x="24" y="1739"/>
                  </a:moveTo>
                  <a:lnTo>
                    <a:pt x="24" y="1751"/>
                  </a:lnTo>
                  <a:cubicBezTo>
                    <a:pt x="24" y="1747"/>
                    <a:pt x="26" y="1744"/>
                    <a:pt x="28" y="1742"/>
                  </a:cubicBezTo>
                  <a:lnTo>
                    <a:pt x="28" y="1742"/>
                  </a:lnTo>
                  <a:cubicBezTo>
                    <a:pt x="29" y="1743"/>
                    <a:pt x="31" y="1744"/>
                    <a:pt x="33" y="1744"/>
                  </a:cubicBezTo>
                  <a:cubicBezTo>
                    <a:pt x="35" y="1744"/>
                    <a:pt x="36" y="1743"/>
                    <a:pt x="36" y="1739"/>
                  </a:cubicBezTo>
                  <a:lnTo>
                    <a:pt x="36" y="1739"/>
                  </a:lnTo>
                  <a:cubicBezTo>
                    <a:pt x="36" y="1739"/>
                    <a:pt x="31" y="1739"/>
                    <a:pt x="28" y="1742"/>
                  </a:cubicBezTo>
                  <a:lnTo>
                    <a:pt x="28" y="1742"/>
                  </a:lnTo>
                  <a:cubicBezTo>
                    <a:pt x="26" y="1741"/>
                    <a:pt x="24" y="1739"/>
                    <a:pt x="24" y="1739"/>
                  </a:cubicBezTo>
                  <a:close/>
                  <a:moveTo>
                    <a:pt x="24" y="1751"/>
                  </a:moveTo>
                  <a:lnTo>
                    <a:pt x="24" y="1763"/>
                  </a:lnTo>
                  <a:cubicBezTo>
                    <a:pt x="36" y="1751"/>
                    <a:pt x="36" y="1751"/>
                    <a:pt x="24" y="1751"/>
                  </a:cubicBezTo>
                  <a:close/>
                  <a:moveTo>
                    <a:pt x="15" y="1758"/>
                  </a:moveTo>
                  <a:cubicBezTo>
                    <a:pt x="14" y="1758"/>
                    <a:pt x="12" y="1759"/>
                    <a:pt x="12" y="1763"/>
                  </a:cubicBezTo>
                  <a:cubicBezTo>
                    <a:pt x="12" y="1763"/>
                    <a:pt x="12" y="1775"/>
                    <a:pt x="24" y="1775"/>
                  </a:cubicBezTo>
                  <a:lnTo>
                    <a:pt x="24" y="1763"/>
                  </a:lnTo>
                  <a:cubicBezTo>
                    <a:pt x="24" y="1763"/>
                    <a:pt x="19" y="1758"/>
                    <a:pt x="15" y="1758"/>
                  </a:cubicBezTo>
                  <a:close/>
                  <a:moveTo>
                    <a:pt x="24" y="1775"/>
                  </a:moveTo>
                  <a:cubicBezTo>
                    <a:pt x="12" y="1781"/>
                    <a:pt x="6" y="1781"/>
                    <a:pt x="3" y="1781"/>
                  </a:cubicBezTo>
                  <a:cubicBezTo>
                    <a:pt x="0" y="1781"/>
                    <a:pt x="0" y="1781"/>
                    <a:pt x="0" y="1787"/>
                  </a:cubicBezTo>
                  <a:lnTo>
                    <a:pt x="0" y="1799"/>
                  </a:lnTo>
                  <a:cubicBezTo>
                    <a:pt x="0" y="1799"/>
                    <a:pt x="12" y="1787"/>
                    <a:pt x="12" y="1787"/>
                  </a:cubicBezTo>
                  <a:cubicBezTo>
                    <a:pt x="12" y="1787"/>
                    <a:pt x="48" y="1775"/>
                    <a:pt x="24" y="1775"/>
                  </a:cubicBezTo>
                  <a:close/>
                  <a:moveTo>
                    <a:pt x="0" y="1799"/>
                  </a:moveTo>
                  <a:cubicBezTo>
                    <a:pt x="0" y="1799"/>
                    <a:pt x="0" y="1810"/>
                    <a:pt x="0" y="1810"/>
                  </a:cubicBezTo>
                  <a:lnTo>
                    <a:pt x="24" y="1810"/>
                  </a:lnTo>
                  <a:cubicBezTo>
                    <a:pt x="24" y="1799"/>
                    <a:pt x="12" y="1799"/>
                    <a:pt x="0" y="1799"/>
                  </a:cubicBezTo>
                  <a:close/>
                  <a:moveTo>
                    <a:pt x="24" y="1810"/>
                  </a:moveTo>
                  <a:lnTo>
                    <a:pt x="24" y="1822"/>
                  </a:lnTo>
                  <a:lnTo>
                    <a:pt x="36" y="1810"/>
                  </a:lnTo>
                  <a:close/>
                  <a:moveTo>
                    <a:pt x="24" y="1834"/>
                  </a:moveTo>
                  <a:cubicBezTo>
                    <a:pt x="24" y="1846"/>
                    <a:pt x="12" y="1846"/>
                    <a:pt x="12" y="1846"/>
                  </a:cubicBezTo>
                  <a:cubicBezTo>
                    <a:pt x="12" y="1850"/>
                    <a:pt x="12" y="1854"/>
                    <a:pt x="13" y="1858"/>
                  </a:cubicBezTo>
                  <a:lnTo>
                    <a:pt x="13" y="1858"/>
                  </a:lnTo>
                  <a:cubicBezTo>
                    <a:pt x="14" y="1857"/>
                    <a:pt x="16" y="1854"/>
                    <a:pt x="24" y="1846"/>
                  </a:cubicBezTo>
                  <a:cubicBezTo>
                    <a:pt x="24" y="1840"/>
                    <a:pt x="24" y="1837"/>
                    <a:pt x="24" y="1834"/>
                  </a:cubicBezTo>
                  <a:close/>
                  <a:moveTo>
                    <a:pt x="13" y="1858"/>
                  </a:moveTo>
                  <a:cubicBezTo>
                    <a:pt x="12" y="1858"/>
                    <a:pt x="12" y="1858"/>
                    <a:pt x="12" y="1858"/>
                  </a:cubicBezTo>
                  <a:cubicBezTo>
                    <a:pt x="0" y="1858"/>
                    <a:pt x="0" y="1870"/>
                    <a:pt x="12" y="1870"/>
                  </a:cubicBezTo>
                  <a:lnTo>
                    <a:pt x="12" y="1877"/>
                  </a:lnTo>
                  <a:lnTo>
                    <a:pt x="12" y="1877"/>
                  </a:lnTo>
                  <a:cubicBezTo>
                    <a:pt x="17" y="1874"/>
                    <a:pt x="24" y="1870"/>
                    <a:pt x="24" y="1870"/>
                  </a:cubicBezTo>
                  <a:cubicBezTo>
                    <a:pt x="16" y="1870"/>
                    <a:pt x="14" y="1865"/>
                    <a:pt x="13" y="1858"/>
                  </a:cubicBezTo>
                  <a:close/>
                  <a:moveTo>
                    <a:pt x="12" y="1877"/>
                  </a:moveTo>
                  <a:cubicBezTo>
                    <a:pt x="9" y="1880"/>
                    <a:pt x="7" y="1882"/>
                    <a:pt x="12" y="1882"/>
                  </a:cubicBezTo>
                  <a:lnTo>
                    <a:pt x="12" y="1877"/>
                  </a:lnTo>
                  <a:close/>
                  <a:moveTo>
                    <a:pt x="12" y="1882"/>
                  </a:moveTo>
                  <a:lnTo>
                    <a:pt x="12" y="1894"/>
                  </a:lnTo>
                  <a:cubicBezTo>
                    <a:pt x="12" y="1894"/>
                    <a:pt x="12" y="1906"/>
                    <a:pt x="12" y="1906"/>
                  </a:cubicBezTo>
                  <a:lnTo>
                    <a:pt x="24" y="1906"/>
                  </a:lnTo>
                  <a:lnTo>
                    <a:pt x="24" y="1882"/>
                  </a:lnTo>
                  <a:close/>
                  <a:moveTo>
                    <a:pt x="155" y="2251"/>
                  </a:moveTo>
                  <a:cubicBezTo>
                    <a:pt x="155" y="2255"/>
                    <a:pt x="155" y="2259"/>
                    <a:pt x="155" y="2263"/>
                  </a:cubicBezTo>
                  <a:cubicBezTo>
                    <a:pt x="158" y="2258"/>
                    <a:pt x="159" y="2255"/>
                    <a:pt x="160" y="2253"/>
                  </a:cubicBezTo>
                  <a:lnTo>
                    <a:pt x="160" y="2253"/>
                  </a:lnTo>
                  <a:lnTo>
                    <a:pt x="161" y="2254"/>
                  </a:lnTo>
                  <a:lnTo>
                    <a:pt x="161" y="2254"/>
                  </a:lnTo>
                  <a:cubicBezTo>
                    <a:pt x="161" y="2253"/>
                    <a:pt x="161" y="2253"/>
                    <a:pt x="161" y="2253"/>
                  </a:cubicBezTo>
                  <a:lnTo>
                    <a:pt x="161" y="2253"/>
                  </a:lnTo>
                  <a:cubicBezTo>
                    <a:pt x="161" y="2253"/>
                    <a:pt x="160" y="2253"/>
                    <a:pt x="160" y="2253"/>
                  </a:cubicBezTo>
                  <a:lnTo>
                    <a:pt x="160" y="2253"/>
                  </a:lnTo>
                  <a:lnTo>
                    <a:pt x="155" y="2251"/>
                  </a:lnTo>
                  <a:close/>
                  <a:moveTo>
                    <a:pt x="24" y="1906"/>
                  </a:moveTo>
                  <a:lnTo>
                    <a:pt x="24" y="1918"/>
                  </a:lnTo>
                  <a:cubicBezTo>
                    <a:pt x="24" y="1918"/>
                    <a:pt x="12" y="1929"/>
                    <a:pt x="0" y="1929"/>
                  </a:cubicBezTo>
                  <a:cubicBezTo>
                    <a:pt x="0" y="1929"/>
                    <a:pt x="0" y="1929"/>
                    <a:pt x="0" y="1941"/>
                  </a:cubicBezTo>
                  <a:lnTo>
                    <a:pt x="0" y="1965"/>
                  </a:lnTo>
                  <a:lnTo>
                    <a:pt x="0" y="1977"/>
                  </a:lnTo>
                  <a:cubicBezTo>
                    <a:pt x="12" y="1977"/>
                    <a:pt x="12" y="1989"/>
                    <a:pt x="0" y="1989"/>
                  </a:cubicBezTo>
                  <a:cubicBezTo>
                    <a:pt x="0" y="2001"/>
                    <a:pt x="0" y="2013"/>
                    <a:pt x="24" y="2013"/>
                  </a:cubicBezTo>
                  <a:lnTo>
                    <a:pt x="12" y="2013"/>
                  </a:lnTo>
                  <a:cubicBezTo>
                    <a:pt x="0" y="2013"/>
                    <a:pt x="12" y="2025"/>
                    <a:pt x="12" y="2025"/>
                  </a:cubicBezTo>
                  <a:cubicBezTo>
                    <a:pt x="12" y="2025"/>
                    <a:pt x="24" y="2037"/>
                    <a:pt x="12" y="2037"/>
                  </a:cubicBezTo>
                  <a:cubicBezTo>
                    <a:pt x="0" y="2049"/>
                    <a:pt x="36" y="2049"/>
                    <a:pt x="24" y="2049"/>
                  </a:cubicBezTo>
                  <a:cubicBezTo>
                    <a:pt x="0" y="2060"/>
                    <a:pt x="24" y="2072"/>
                    <a:pt x="36" y="2072"/>
                  </a:cubicBezTo>
                  <a:cubicBezTo>
                    <a:pt x="24" y="2072"/>
                    <a:pt x="24" y="2072"/>
                    <a:pt x="24" y="2084"/>
                  </a:cubicBezTo>
                  <a:lnTo>
                    <a:pt x="24" y="2096"/>
                  </a:lnTo>
                  <a:cubicBezTo>
                    <a:pt x="24" y="2102"/>
                    <a:pt x="27" y="2102"/>
                    <a:pt x="30" y="2102"/>
                  </a:cubicBezTo>
                  <a:cubicBezTo>
                    <a:pt x="33" y="2102"/>
                    <a:pt x="36" y="2102"/>
                    <a:pt x="36" y="2108"/>
                  </a:cubicBezTo>
                  <a:lnTo>
                    <a:pt x="36" y="2120"/>
                  </a:lnTo>
                  <a:cubicBezTo>
                    <a:pt x="36" y="2132"/>
                    <a:pt x="36" y="2144"/>
                    <a:pt x="36" y="2144"/>
                  </a:cubicBezTo>
                  <a:lnTo>
                    <a:pt x="60" y="2144"/>
                  </a:lnTo>
                  <a:cubicBezTo>
                    <a:pt x="60" y="2144"/>
                    <a:pt x="60" y="2156"/>
                    <a:pt x="60" y="2168"/>
                  </a:cubicBezTo>
                  <a:lnTo>
                    <a:pt x="72" y="2168"/>
                  </a:lnTo>
                  <a:cubicBezTo>
                    <a:pt x="72" y="2168"/>
                    <a:pt x="77" y="2162"/>
                    <a:pt x="81" y="2162"/>
                  </a:cubicBezTo>
                  <a:cubicBezTo>
                    <a:pt x="82" y="2162"/>
                    <a:pt x="84" y="2164"/>
                    <a:pt x="84" y="2168"/>
                  </a:cubicBezTo>
                  <a:cubicBezTo>
                    <a:pt x="84" y="2168"/>
                    <a:pt x="84" y="2180"/>
                    <a:pt x="84" y="2180"/>
                  </a:cubicBezTo>
                  <a:cubicBezTo>
                    <a:pt x="84" y="2185"/>
                    <a:pt x="90" y="2185"/>
                    <a:pt x="96" y="2185"/>
                  </a:cubicBezTo>
                  <a:cubicBezTo>
                    <a:pt x="102" y="2185"/>
                    <a:pt x="108" y="2185"/>
                    <a:pt x="108" y="2191"/>
                  </a:cubicBezTo>
                  <a:cubicBezTo>
                    <a:pt x="96" y="2203"/>
                    <a:pt x="119" y="2215"/>
                    <a:pt x="119" y="2215"/>
                  </a:cubicBezTo>
                  <a:cubicBezTo>
                    <a:pt x="125" y="2221"/>
                    <a:pt x="128" y="2221"/>
                    <a:pt x="131" y="2221"/>
                  </a:cubicBezTo>
                  <a:cubicBezTo>
                    <a:pt x="134" y="2221"/>
                    <a:pt x="137" y="2221"/>
                    <a:pt x="143" y="2227"/>
                  </a:cubicBezTo>
                  <a:cubicBezTo>
                    <a:pt x="143" y="2231"/>
                    <a:pt x="143" y="2235"/>
                    <a:pt x="143" y="2239"/>
                  </a:cubicBezTo>
                  <a:lnTo>
                    <a:pt x="155" y="2239"/>
                  </a:lnTo>
                  <a:cubicBezTo>
                    <a:pt x="155" y="2239"/>
                    <a:pt x="160" y="2239"/>
                    <a:pt x="163" y="2234"/>
                  </a:cubicBezTo>
                  <a:lnTo>
                    <a:pt x="163" y="2234"/>
                  </a:lnTo>
                  <a:cubicBezTo>
                    <a:pt x="160" y="2242"/>
                    <a:pt x="164" y="2252"/>
                    <a:pt x="170" y="2258"/>
                  </a:cubicBezTo>
                  <a:lnTo>
                    <a:pt x="170" y="2258"/>
                  </a:lnTo>
                  <a:lnTo>
                    <a:pt x="161" y="2254"/>
                  </a:lnTo>
                  <a:lnTo>
                    <a:pt x="161" y="2254"/>
                  </a:lnTo>
                  <a:cubicBezTo>
                    <a:pt x="161" y="2258"/>
                    <a:pt x="160" y="2268"/>
                    <a:pt x="167" y="2275"/>
                  </a:cubicBezTo>
                  <a:cubicBezTo>
                    <a:pt x="175" y="2275"/>
                    <a:pt x="178" y="2269"/>
                    <a:pt x="182" y="2269"/>
                  </a:cubicBezTo>
                  <a:cubicBezTo>
                    <a:pt x="184" y="2269"/>
                    <a:pt x="187" y="2271"/>
                    <a:pt x="191" y="2275"/>
                  </a:cubicBezTo>
                  <a:cubicBezTo>
                    <a:pt x="203" y="2275"/>
                    <a:pt x="191" y="2287"/>
                    <a:pt x="191" y="2287"/>
                  </a:cubicBezTo>
                  <a:lnTo>
                    <a:pt x="215" y="2287"/>
                  </a:lnTo>
                  <a:cubicBezTo>
                    <a:pt x="227" y="2287"/>
                    <a:pt x="227" y="2287"/>
                    <a:pt x="239" y="2299"/>
                  </a:cubicBezTo>
                  <a:lnTo>
                    <a:pt x="250" y="2299"/>
                  </a:lnTo>
                  <a:cubicBezTo>
                    <a:pt x="250" y="2287"/>
                    <a:pt x="250" y="2287"/>
                    <a:pt x="250" y="2275"/>
                  </a:cubicBezTo>
                  <a:cubicBezTo>
                    <a:pt x="250" y="2275"/>
                    <a:pt x="245" y="2269"/>
                    <a:pt x="238" y="2269"/>
                  </a:cubicBezTo>
                  <a:cubicBezTo>
                    <a:pt x="235" y="2269"/>
                    <a:pt x="231" y="2271"/>
                    <a:pt x="227" y="2275"/>
                  </a:cubicBezTo>
                  <a:cubicBezTo>
                    <a:pt x="239" y="2263"/>
                    <a:pt x="227" y="2263"/>
                    <a:pt x="215" y="2263"/>
                  </a:cubicBezTo>
                  <a:cubicBezTo>
                    <a:pt x="215" y="2265"/>
                    <a:pt x="214" y="2266"/>
                    <a:pt x="212" y="2266"/>
                  </a:cubicBezTo>
                  <a:cubicBezTo>
                    <a:pt x="206" y="2266"/>
                    <a:pt x="191" y="2251"/>
                    <a:pt x="191" y="2251"/>
                  </a:cubicBezTo>
                  <a:cubicBezTo>
                    <a:pt x="191" y="2248"/>
                    <a:pt x="191" y="2248"/>
                    <a:pt x="191" y="2248"/>
                  </a:cubicBezTo>
                  <a:cubicBezTo>
                    <a:pt x="190" y="2248"/>
                    <a:pt x="189" y="2254"/>
                    <a:pt x="185" y="2254"/>
                  </a:cubicBezTo>
                  <a:cubicBezTo>
                    <a:pt x="183" y="2254"/>
                    <a:pt x="181" y="2253"/>
                    <a:pt x="179" y="2251"/>
                  </a:cubicBezTo>
                  <a:cubicBezTo>
                    <a:pt x="179" y="2239"/>
                    <a:pt x="167" y="2239"/>
                    <a:pt x="167" y="2227"/>
                  </a:cubicBezTo>
                  <a:lnTo>
                    <a:pt x="167" y="2227"/>
                  </a:lnTo>
                  <a:cubicBezTo>
                    <a:pt x="166" y="2228"/>
                    <a:pt x="166" y="2229"/>
                    <a:pt x="165" y="2230"/>
                  </a:cubicBezTo>
                  <a:lnTo>
                    <a:pt x="165" y="2230"/>
                  </a:lnTo>
                  <a:cubicBezTo>
                    <a:pt x="166" y="2226"/>
                    <a:pt x="167" y="2222"/>
                    <a:pt x="167" y="2215"/>
                  </a:cubicBezTo>
                  <a:cubicBezTo>
                    <a:pt x="167" y="2209"/>
                    <a:pt x="161" y="2209"/>
                    <a:pt x="155" y="2209"/>
                  </a:cubicBezTo>
                  <a:cubicBezTo>
                    <a:pt x="149" y="2209"/>
                    <a:pt x="143" y="2209"/>
                    <a:pt x="143" y="2203"/>
                  </a:cubicBezTo>
                  <a:cubicBezTo>
                    <a:pt x="131" y="2203"/>
                    <a:pt x="131" y="2191"/>
                    <a:pt x="143" y="2180"/>
                  </a:cubicBezTo>
                  <a:lnTo>
                    <a:pt x="108" y="2180"/>
                  </a:lnTo>
                  <a:cubicBezTo>
                    <a:pt x="108" y="2180"/>
                    <a:pt x="108" y="2168"/>
                    <a:pt x="108" y="2168"/>
                  </a:cubicBezTo>
                  <a:lnTo>
                    <a:pt x="96" y="2168"/>
                  </a:lnTo>
                  <a:cubicBezTo>
                    <a:pt x="96" y="2168"/>
                    <a:pt x="119" y="2156"/>
                    <a:pt x="119" y="2156"/>
                  </a:cubicBezTo>
                  <a:cubicBezTo>
                    <a:pt x="119" y="2156"/>
                    <a:pt x="119" y="2144"/>
                    <a:pt x="108" y="2144"/>
                  </a:cubicBezTo>
                  <a:cubicBezTo>
                    <a:pt x="96" y="2132"/>
                    <a:pt x="96" y="2132"/>
                    <a:pt x="84" y="2132"/>
                  </a:cubicBezTo>
                  <a:cubicBezTo>
                    <a:pt x="72" y="2132"/>
                    <a:pt x="72" y="2120"/>
                    <a:pt x="84" y="2120"/>
                  </a:cubicBezTo>
                  <a:cubicBezTo>
                    <a:pt x="84" y="2120"/>
                    <a:pt x="72" y="2120"/>
                    <a:pt x="60" y="2108"/>
                  </a:cubicBezTo>
                  <a:cubicBezTo>
                    <a:pt x="60" y="2108"/>
                    <a:pt x="60" y="2096"/>
                    <a:pt x="60" y="2096"/>
                  </a:cubicBezTo>
                  <a:lnTo>
                    <a:pt x="60" y="2084"/>
                  </a:lnTo>
                  <a:lnTo>
                    <a:pt x="60" y="2060"/>
                  </a:lnTo>
                  <a:cubicBezTo>
                    <a:pt x="60" y="2049"/>
                    <a:pt x="60" y="2037"/>
                    <a:pt x="36" y="2037"/>
                  </a:cubicBezTo>
                  <a:cubicBezTo>
                    <a:pt x="48" y="2037"/>
                    <a:pt x="48" y="2013"/>
                    <a:pt x="48" y="2013"/>
                  </a:cubicBezTo>
                  <a:cubicBezTo>
                    <a:pt x="48" y="2001"/>
                    <a:pt x="36" y="2001"/>
                    <a:pt x="36" y="1989"/>
                  </a:cubicBezTo>
                  <a:lnTo>
                    <a:pt x="48" y="1989"/>
                  </a:lnTo>
                  <a:cubicBezTo>
                    <a:pt x="48" y="1989"/>
                    <a:pt x="48" y="1989"/>
                    <a:pt x="48" y="1977"/>
                  </a:cubicBezTo>
                  <a:cubicBezTo>
                    <a:pt x="48" y="1977"/>
                    <a:pt x="48" y="1965"/>
                    <a:pt x="48" y="1965"/>
                  </a:cubicBezTo>
                  <a:lnTo>
                    <a:pt x="36" y="1965"/>
                  </a:lnTo>
                  <a:cubicBezTo>
                    <a:pt x="36" y="1965"/>
                    <a:pt x="36" y="1953"/>
                    <a:pt x="36" y="1953"/>
                  </a:cubicBezTo>
                  <a:cubicBezTo>
                    <a:pt x="36" y="1947"/>
                    <a:pt x="42" y="1947"/>
                    <a:pt x="48" y="1947"/>
                  </a:cubicBezTo>
                  <a:cubicBezTo>
                    <a:pt x="54" y="1947"/>
                    <a:pt x="60" y="1947"/>
                    <a:pt x="60" y="1941"/>
                  </a:cubicBezTo>
                  <a:cubicBezTo>
                    <a:pt x="60" y="1941"/>
                    <a:pt x="36" y="1941"/>
                    <a:pt x="24" y="1929"/>
                  </a:cubicBezTo>
                  <a:cubicBezTo>
                    <a:pt x="12" y="1918"/>
                    <a:pt x="36" y="1918"/>
                    <a:pt x="36" y="1918"/>
                  </a:cubicBezTo>
                  <a:lnTo>
                    <a:pt x="36" y="1906"/>
                  </a:lnTo>
                  <a:close/>
                  <a:moveTo>
                    <a:pt x="560" y="2287"/>
                  </a:moveTo>
                  <a:cubicBezTo>
                    <a:pt x="560" y="2287"/>
                    <a:pt x="552" y="2302"/>
                    <a:pt x="555" y="2302"/>
                  </a:cubicBezTo>
                  <a:cubicBezTo>
                    <a:pt x="556" y="2302"/>
                    <a:pt x="558" y="2301"/>
                    <a:pt x="560" y="2299"/>
                  </a:cubicBezTo>
                  <a:lnTo>
                    <a:pt x="572" y="2299"/>
                  </a:lnTo>
                  <a:cubicBezTo>
                    <a:pt x="572" y="2287"/>
                    <a:pt x="560" y="2287"/>
                    <a:pt x="560" y="2287"/>
                  </a:cubicBezTo>
                  <a:close/>
                  <a:moveTo>
                    <a:pt x="703" y="13"/>
                  </a:moveTo>
                  <a:cubicBezTo>
                    <a:pt x="703" y="13"/>
                    <a:pt x="703" y="24"/>
                    <a:pt x="703" y="24"/>
                  </a:cubicBezTo>
                  <a:cubicBezTo>
                    <a:pt x="703" y="30"/>
                    <a:pt x="703" y="33"/>
                    <a:pt x="701" y="33"/>
                  </a:cubicBezTo>
                  <a:cubicBezTo>
                    <a:pt x="700" y="33"/>
                    <a:pt x="698" y="32"/>
                    <a:pt x="694" y="28"/>
                  </a:cubicBezTo>
                  <a:lnTo>
                    <a:pt x="694" y="28"/>
                  </a:lnTo>
                  <a:cubicBezTo>
                    <a:pt x="693" y="25"/>
                    <a:pt x="692" y="22"/>
                    <a:pt x="692" y="22"/>
                  </a:cubicBezTo>
                  <a:lnTo>
                    <a:pt x="692" y="22"/>
                  </a:lnTo>
                  <a:cubicBezTo>
                    <a:pt x="691" y="22"/>
                    <a:pt x="691" y="23"/>
                    <a:pt x="691" y="24"/>
                  </a:cubicBezTo>
                  <a:cubicBezTo>
                    <a:pt x="691" y="24"/>
                    <a:pt x="691" y="48"/>
                    <a:pt x="691" y="48"/>
                  </a:cubicBezTo>
                  <a:cubicBezTo>
                    <a:pt x="693" y="48"/>
                    <a:pt x="694" y="47"/>
                    <a:pt x="695" y="46"/>
                  </a:cubicBezTo>
                  <a:lnTo>
                    <a:pt x="695" y="46"/>
                  </a:lnTo>
                  <a:cubicBezTo>
                    <a:pt x="697" y="47"/>
                    <a:pt x="699" y="48"/>
                    <a:pt x="703" y="48"/>
                  </a:cubicBezTo>
                  <a:lnTo>
                    <a:pt x="715" y="48"/>
                  </a:lnTo>
                  <a:cubicBezTo>
                    <a:pt x="727" y="48"/>
                    <a:pt x="739" y="60"/>
                    <a:pt x="739" y="60"/>
                  </a:cubicBezTo>
                  <a:cubicBezTo>
                    <a:pt x="739" y="72"/>
                    <a:pt x="750" y="72"/>
                    <a:pt x="750" y="72"/>
                  </a:cubicBezTo>
                  <a:lnTo>
                    <a:pt x="810" y="72"/>
                  </a:lnTo>
                  <a:cubicBezTo>
                    <a:pt x="810" y="72"/>
                    <a:pt x="786" y="84"/>
                    <a:pt x="786" y="84"/>
                  </a:cubicBezTo>
                  <a:lnTo>
                    <a:pt x="822" y="84"/>
                  </a:lnTo>
                  <a:cubicBezTo>
                    <a:pt x="822" y="96"/>
                    <a:pt x="822" y="96"/>
                    <a:pt x="822" y="108"/>
                  </a:cubicBezTo>
                  <a:lnTo>
                    <a:pt x="846" y="108"/>
                  </a:lnTo>
                  <a:cubicBezTo>
                    <a:pt x="858" y="108"/>
                    <a:pt x="858" y="120"/>
                    <a:pt x="870" y="132"/>
                  </a:cubicBezTo>
                  <a:cubicBezTo>
                    <a:pt x="870" y="132"/>
                    <a:pt x="881" y="132"/>
                    <a:pt x="893" y="144"/>
                  </a:cubicBezTo>
                  <a:cubicBezTo>
                    <a:pt x="893" y="144"/>
                    <a:pt x="893" y="155"/>
                    <a:pt x="893" y="155"/>
                  </a:cubicBezTo>
                  <a:cubicBezTo>
                    <a:pt x="893" y="155"/>
                    <a:pt x="893" y="161"/>
                    <a:pt x="897" y="161"/>
                  </a:cubicBezTo>
                  <a:cubicBezTo>
                    <a:pt x="899" y="161"/>
                    <a:pt x="901" y="159"/>
                    <a:pt x="905" y="155"/>
                  </a:cubicBezTo>
                  <a:cubicBezTo>
                    <a:pt x="908" y="153"/>
                    <a:pt x="910" y="152"/>
                    <a:pt x="912" y="152"/>
                  </a:cubicBezTo>
                  <a:cubicBezTo>
                    <a:pt x="921" y="152"/>
                    <a:pt x="929" y="170"/>
                    <a:pt x="929" y="179"/>
                  </a:cubicBezTo>
                  <a:lnTo>
                    <a:pt x="953" y="191"/>
                  </a:lnTo>
                  <a:cubicBezTo>
                    <a:pt x="953" y="203"/>
                    <a:pt x="953" y="203"/>
                    <a:pt x="953" y="203"/>
                  </a:cubicBezTo>
                  <a:cubicBezTo>
                    <a:pt x="953" y="215"/>
                    <a:pt x="977" y="215"/>
                    <a:pt x="953" y="227"/>
                  </a:cubicBezTo>
                  <a:lnTo>
                    <a:pt x="965" y="227"/>
                  </a:lnTo>
                  <a:cubicBezTo>
                    <a:pt x="965" y="227"/>
                    <a:pt x="965" y="239"/>
                    <a:pt x="965" y="239"/>
                  </a:cubicBezTo>
                  <a:lnTo>
                    <a:pt x="965" y="251"/>
                  </a:lnTo>
                  <a:lnTo>
                    <a:pt x="965" y="275"/>
                  </a:lnTo>
                  <a:cubicBezTo>
                    <a:pt x="965" y="275"/>
                    <a:pt x="977" y="298"/>
                    <a:pt x="965" y="298"/>
                  </a:cubicBezTo>
                  <a:lnTo>
                    <a:pt x="989" y="298"/>
                  </a:lnTo>
                  <a:lnTo>
                    <a:pt x="989" y="310"/>
                  </a:lnTo>
                  <a:cubicBezTo>
                    <a:pt x="989" y="310"/>
                    <a:pt x="1001" y="334"/>
                    <a:pt x="989" y="346"/>
                  </a:cubicBezTo>
                  <a:lnTo>
                    <a:pt x="1012" y="346"/>
                  </a:lnTo>
                  <a:cubicBezTo>
                    <a:pt x="1001" y="346"/>
                    <a:pt x="1001" y="346"/>
                    <a:pt x="1012" y="358"/>
                  </a:cubicBezTo>
                  <a:lnTo>
                    <a:pt x="989" y="358"/>
                  </a:lnTo>
                  <a:cubicBezTo>
                    <a:pt x="989" y="358"/>
                    <a:pt x="1001" y="370"/>
                    <a:pt x="1001" y="370"/>
                  </a:cubicBezTo>
                  <a:cubicBezTo>
                    <a:pt x="1001" y="382"/>
                    <a:pt x="1001" y="382"/>
                    <a:pt x="989" y="394"/>
                  </a:cubicBezTo>
                  <a:cubicBezTo>
                    <a:pt x="989" y="400"/>
                    <a:pt x="998" y="400"/>
                    <a:pt x="1003" y="400"/>
                  </a:cubicBezTo>
                  <a:cubicBezTo>
                    <a:pt x="1009" y="400"/>
                    <a:pt x="1012" y="400"/>
                    <a:pt x="1001" y="405"/>
                  </a:cubicBezTo>
                  <a:cubicBezTo>
                    <a:pt x="995" y="417"/>
                    <a:pt x="992" y="417"/>
                    <a:pt x="990" y="417"/>
                  </a:cubicBezTo>
                  <a:cubicBezTo>
                    <a:pt x="989" y="417"/>
                    <a:pt x="989" y="417"/>
                    <a:pt x="989" y="429"/>
                  </a:cubicBezTo>
                  <a:cubicBezTo>
                    <a:pt x="989" y="441"/>
                    <a:pt x="1012" y="441"/>
                    <a:pt x="989" y="441"/>
                  </a:cubicBezTo>
                  <a:cubicBezTo>
                    <a:pt x="977" y="441"/>
                    <a:pt x="989" y="453"/>
                    <a:pt x="989" y="465"/>
                  </a:cubicBezTo>
                  <a:cubicBezTo>
                    <a:pt x="989" y="465"/>
                    <a:pt x="989" y="477"/>
                    <a:pt x="977" y="477"/>
                  </a:cubicBezTo>
                  <a:cubicBezTo>
                    <a:pt x="977" y="483"/>
                    <a:pt x="983" y="483"/>
                    <a:pt x="989" y="483"/>
                  </a:cubicBezTo>
                  <a:cubicBezTo>
                    <a:pt x="995" y="483"/>
                    <a:pt x="1001" y="483"/>
                    <a:pt x="1001" y="489"/>
                  </a:cubicBezTo>
                  <a:cubicBezTo>
                    <a:pt x="1001" y="495"/>
                    <a:pt x="995" y="495"/>
                    <a:pt x="990" y="495"/>
                  </a:cubicBezTo>
                  <a:cubicBezTo>
                    <a:pt x="986" y="495"/>
                    <a:pt x="983" y="495"/>
                    <a:pt x="989" y="501"/>
                  </a:cubicBezTo>
                  <a:cubicBezTo>
                    <a:pt x="1001" y="501"/>
                    <a:pt x="1001" y="513"/>
                    <a:pt x="989" y="513"/>
                  </a:cubicBezTo>
                  <a:lnTo>
                    <a:pt x="977" y="513"/>
                  </a:lnTo>
                  <a:cubicBezTo>
                    <a:pt x="965" y="525"/>
                    <a:pt x="965" y="536"/>
                    <a:pt x="965" y="560"/>
                  </a:cubicBezTo>
                  <a:lnTo>
                    <a:pt x="965" y="572"/>
                  </a:lnTo>
                  <a:cubicBezTo>
                    <a:pt x="965" y="576"/>
                    <a:pt x="962" y="577"/>
                    <a:pt x="959" y="577"/>
                  </a:cubicBezTo>
                  <a:cubicBezTo>
                    <a:pt x="952" y="577"/>
                    <a:pt x="941" y="572"/>
                    <a:pt x="941" y="572"/>
                  </a:cubicBezTo>
                  <a:lnTo>
                    <a:pt x="941" y="572"/>
                  </a:lnTo>
                  <a:cubicBezTo>
                    <a:pt x="941" y="572"/>
                    <a:pt x="965" y="584"/>
                    <a:pt x="941" y="584"/>
                  </a:cubicBezTo>
                  <a:cubicBezTo>
                    <a:pt x="929" y="596"/>
                    <a:pt x="941" y="632"/>
                    <a:pt x="941" y="632"/>
                  </a:cubicBezTo>
                  <a:lnTo>
                    <a:pt x="965" y="644"/>
                  </a:lnTo>
                  <a:cubicBezTo>
                    <a:pt x="953" y="644"/>
                    <a:pt x="941" y="644"/>
                    <a:pt x="941" y="656"/>
                  </a:cubicBezTo>
                  <a:lnTo>
                    <a:pt x="929" y="656"/>
                  </a:lnTo>
                  <a:cubicBezTo>
                    <a:pt x="917" y="656"/>
                    <a:pt x="941" y="667"/>
                    <a:pt x="941" y="679"/>
                  </a:cubicBezTo>
                  <a:cubicBezTo>
                    <a:pt x="941" y="679"/>
                    <a:pt x="930" y="674"/>
                    <a:pt x="923" y="674"/>
                  </a:cubicBezTo>
                  <a:cubicBezTo>
                    <a:pt x="920" y="674"/>
                    <a:pt x="917" y="675"/>
                    <a:pt x="917" y="679"/>
                  </a:cubicBezTo>
                  <a:cubicBezTo>
                    <a:pt x="917" y="691"/>
                    <a:pt x="917" y="691"/>
                    <a:pt x="929" y="691"/>
                  </a:cubicBezTo>
                  <a:lnTo>
                    <a:pt x="917" y="691"/>
                  </a:lnTo>
                  <a:cubicBezTo>
                    <a:pt x="929" y="703"/>
                    <a:pt x="929" y="703"/>
                    <a:pt x="917" y="703"/>
                  </a:cubicBezTo>
                  <a:cubicBezTo>
                    <a:pt x="929" y="715"/>
                    <a:pt x="929" y="715"/>
                    <a:pt x="929" y="715"/>
                  </a:cubicBezTo>
                  <a:cubicBezTo>
                    <a:pt x="929" y="715"/>
                    <a:pt x="917" y="715"/>
                    <a:pt x="917" y="727"/>
                  </a:cubicBezTo>
                  <a:cubicBezTo>
                    <a:pt x="923" y="733"/>
                    <a:pt x="923" y="733"/>
                    <a:pt x="922" y="733"/>
                  </a:cubicBezTo>
                  <a:cubicBezTo>
                    <a:pt x="920" y="733"/>
                    <a:pt x="917" y="733"/>
                    <a:pt x="917" y="739"/>
                  </a:cubicBezTo>
                  <a:cubicBezTo>
                    <a:pt x="917" y="739"/>
                    <a:pt x="917" y="734"/>
                    <a:pt x="914" y="734"/>
                  </a:cubicBezTo>
                  <a:cubicBezTo>
                    <a:pt x="912" y="734"/>
                    <a:pt x="909" y="735"/>
                    <a:pt x="905" y="739"/>
                  </a:cubicBezTo>
                  <a:cubicBezTo>
                    <a:pt x="893" y="751"/>
                    <a:pt x="905" y="751"/>
                    <a:pt x="905" y="751"/>
                  </a:cubicBezTo>
                  <a:cubicBezTo>
                    <a:pt x="893" y="751"/>
                    <a:pt x="893" y="786"/>
                    <a:pt x="881" y="798"/>
                  </a:cubicBezTo>
                  <a:cubicBezTo>
                    <a:pt x="881" y="804"/>
                    <a:pt x="881" y="804"/>
                    <a:pt x="884" y="804"/>
                  </a:cubicBezTo>
                  <a:cubicBezTo>
                    <a:pt x="887" y="804"/>
                    <a:pt x="893" y="804"/>
                    <a:pt x="905" y="810"/>
                  </a:cubicBezTo>
                  <a:cubicBezTo>
                    <a:pt x="917" y="822"/>
                    <a:pt x="917" y="822"/>
                    <a:pt x="905" y="822"/>
                  </a:cubicBezTo>
                  <a:cubicBezTo>
                    <a:pt x="893" y="822"/>
                    <a:pt x="870" y="834"/>
                    <a:pt x="870" y="846"/>
                  </a:cubicBezTo>
                  <a:cubicBezTo>
                    <a:pt x="870" y="846"/>
                    <a:pt x="870" y="858"/>
                    <a:pt x="870" y="858"/>
                  </a:cubicBezTo>
                  <a:cubicBezTo>
                    <a:pt x="881" y="870"/>
                    <a:pt x="881" y="870"/>
                    <a:pt x="870" y="882"/>
                  </a:cubicBezTo>
                  <a:cubicBezTo>
                    <a:pt x="867" y="884"/>
                    <a:pt x="865" y="885"/>
                    <a:pt x="863" y="885"/>
                  </a:cubicBezTo>
                  <a:cubicBezTo>
                    <a:pt x="859" y="885"/>
                    <a:pt x="858" y="878"/>
                    <a:pt x="858" y="878"/>
                  </a:cubicBezTo>
                  <a:cubicBezTo>
                    <a:pt x="858" y="878"/>
                    <a:pt x="858" y="879"/>
                    <a:pt x="858" y="882"/>
                  </a:cubicBezTo>
                  <a:lnTo>
                    <a:pt x="858" y="917"/>
                  </a:lnTo>
                  <a:cubicBezTo>
                    <a:pt x="858" y="929"/>
                    <a:pt x="858" y="929"/>
                    <a:pt x="870" y="941"/>
                  </a:cubicBezTo>
                  <a:lnTo>
                    <a:pt x="846" y="941"/>
                  </a:lnTo>
                  <a:cubicBezTo>
                    <a:pt x="846" y="941"/>
                    <a:pt x="846" y="941"/>
                    <a:pt x="846" y="953"/>
                  </a:cubicBezTo>
                  <a:cubicBezTo>
                    <a:pt x="858" y="953"/>
                    <a:pt x="846" y="953"/>
                    <a:pt x="846" y="965"/>
                  </a:cubicBezTo>
                  <a:lnTo>
                    <a:pt x="858" y="965"/>
                  </a:lnTo>
                  <a:cubicBezTo>
                    <a:pt x="870" y="965"/>
                    <a:pt x="858" y="965"/>
                    <a:pt x="846" y="977"/>
                  </a:cubicBezTo>
                  <a:cubicBezTo>
                    <a:pt x="846" y="989"/>
                    <a:pt x="846" y="989"/>
                    <a:pt x="846" y="989"/>
                  </a:cubicBezTo>
                  <a:lnTo>
                    <a:pt x="846" y="1001"/>
                  </a:lnTo>
                  <a:lnTo>
                    <a:pt x="846" y="1025"/>
                  </a:lnTo>
                  <a:lnTo>
                    <a:pt x="846" y="1037"/>
                  </a:lnTo>
                  <a:lnTo>
                    <a:pt x="846" y="1048"/>
                  </a:lnTo>
                  <a:lnTo>
                    <a:pt x="822" y="1048"/>
                  </a:lnTo>
                  <a:cubicBezTo>
                    <a:pt x="822" y="1048"/>
                    <a:pt x="822" y="1048"/>
                    <a:pt x="810" y="1060"/>
                  </a:cubicBezTo>
                  <a:lnTo>
                    <a:pt x="822" y="1060"/>
                  </a:lnTo>
                  <a:cubicBezTo>
                    <a:pt x="834" y="1060"/>
                    <a:pt x="822" y="1072"/>
                    <a:pt x="822" y="1072"/>
                  </a:cubicBezTo>
                  <a:cubicBezTo>
                    <a:pt x="822" y="1072"/>
                    <a:pt x="810" y="1084"/>
                    <a:pt x="822" y="1084"/>
                  </a:cubicBezTo>
                  <a:cubicBezTo>
                    <a:pt x="810" y="1084"/>
                    <a:pt x="810" y="1108"/>
                    <a:pt x="810" y="1108"/>
                  </a:cubicBezTo>
                  <a:lnTo>
                    <a:pt x="810" y="1120"/>
                  </a:lnTo>
                  <a:cubicBezTo>
                    <a:pt x="810" y="1120"/>
                    <a:pt x="810" y="1132"/>
                    <a:pt x="810" y="1132"/>
                  </a:cubicBezTo>
                  <a:cubicBezTo>
                    <a:pt x="810" y="1132"/>
                    <a:pt x="810" y="1167"/>
                    <a:pt x="798" y="1167"/>
                  </a:cubicBezTo>
                  <a:cubicBezTo>
                    <a:pt x="786" y="1167"/>
                    <a:pt x="798" y="1179"/>
                    <a:pt x="810" y="1179"/>
                  </a:cubicBezTo>
                  <a:cubicBezTo>
                    <a:pt x="822" y="1179"/>
                    <a:pt x="822" y="1191"/>
                    <a:pt x="822" y="1191"/>
                  </a:cubicBezTo>
                  <a:lnTo>
                    <a:pt x="810" y="1191"/>
                  </a:lnTo>
                  <a:cubicBezTo>
                    <a:pt x="798" y="1191"/>
                    <a:pt x="798" y="1203"/>
                    <a:pt x="810" y="1203"/>
                  </a:cubicBezTo>
                  <a:cubicBezTo>
                    <a:pt x="810" y="1215"/>
                    <a:pt x="810" y="1215"/>
                    <a:pt x="810" y="1215"/>
                  </a:cubicBezTo>
                  <a:lnTo>
                    <a:pt x="798" y="1215"/>
                  </a:lnTo>
                  <a:cubicBezTo>
                    <a:pt x="798" y="1215"/>
                    <a:pt x="810" y="1227"/>
                    <a:pt x="810" y="1239"/>
                  </a:cubicBezTo>
                  <a:cubicBezTo>
                    <a:pt x="810" y="1243"/>
                    <a:pt x="809" y="1244"/>
                    <a:pt x="806" y="1244"/>
                  </a:cubicBezTo>
                  <a:cubicBezTo>
                    <a:pt x="802" y="1244"/>
                    <a:pt x="794" y="1239"/>
                    <a:pt x="786" y="1239"/>
                  </a:cubicBezTo>
                  <a:lnTo>
                    <a:pt x="786" y="1239"/>
                  </a:lnTo>
                  <a:cubicBezTo>
                    <a:pt x="786" y="1239"/>
                    <a:pt x="798" y="1263"/>
                    <a:pt x="798" y="1275"/>
                  </a:cubicBezTo>
                  <a:cubicBezTo>
                    <a:pt x="798" y="1279"/>
                    <a:pt x="798" y="1283"/>
                    <a:pt x="798" y="1287"/>
                  </a:cubicBezTo>
                  <a:cubicBezTo>
                    <a:pt x="798" y="1281"/>
                    <a:pt x="798" y="1278"/>
                    <a:pt x="797" y="1278"/>
                  </a:cubicBezTo>
                  <a:cubicBezTo>
                    <a:pt x="795" y="1278"/>
                    <a:pt x="792" y="1281"/>
                    <a:pt x="786" y="1287"/>
                  </a:cubicBezTo>
                  <a:cubicBezTo>
                    <a:pt x="774" y="1298"/>
                    <a:pt x="786" y="1298"/>
                    <a:pt x="786" y="1298"/>
                  </a:cubicBezTo>
                  <a:lnTo>
                    <a:pt x="798" y="1298"/>
                  </a:lnTo>
                  <a:cubicBezTo>
                    <a:pt x="810" y="1298"/>
                    <a:pt x="774" y="1322"/>
                    <a:pt x="786" y="1322"/>
                  </a:cubicBezTo>
                  <a:lnTo>
                    <a:pt x="798" y="1322"/>
                  </a:lnTo>
                  <a:lnTo>
                    <a:pt x="810" y="1334"/>
                  </a:lnTo>
                  <a:cubicBezTo>
                    <a:pt x="810" y="1338"/>
                    <a:pt x="807" y="1339"/>
                    <a:pt x="804" y="1339"/>
                  </a:cubicBezTo>
                  <a:cubicBezTo>
                    <a:pt x="797" y="1339"/>
                    <a:pt x="786" y="1334"/>
                    <a:pt x="786" y="1334"/>
                  </a:cubicBezTo>
                  <a:lnTo>
                    <a:pt x="786" y="1334"/>
                  </a:lnTo>
                  <a:cubicBezTo>
                    <a:pt x="786" y="1334"/>
                    <a:pt x="786" y="1346"/>
                    <a:pt x="798" y="1346"/>
                  </a:cubicBezTo>
                  <a:lnTo>
                    <a:pt x="798" y="1358"/>
                  </a:lnTo>
                  <a:lnTo>
                    <a:pt x="774" y="1358"/>
                  </a:lnTo>
                  <a:cubicBezTo>
                    <a:pt x="774" y="1358"/>
                    <a:pt x="774" y="1358"/>
                    <a:pt x="774" y="1370"/>
                  </a:cubicBezTo>
                  <a:cubicBezTo>
                    <a:pt x="774" y="1382"/>
                    <a:pt x="798" y="1382"/>
                    <a:pt x="774" y="1394"/>
                  </a:cubicBezTo>
                  <a:cubicBezTo>
                    <a:pt x="762" y="1394"/>
                    <a:pt x="774" y="1394"/>
                    <a:pt x="774" y="1406"/>
                  </a:cubicBezTo>
                  <a:cubicBezTo>
                    <a:pt x="774" y="1418"/>
                    <a:pt x="762" y="1418"/>
                    <a:pt x="762" y="1418"/>
                  </a:cubicBezTo>
                  <a:lnTo>
                    <a:pt x="774" y="1429"/>
                  </a:lnTo>
                  <a:lnTo>
                    <a:pt x="762" y="1429"/>
                  </a:lnTo>
                  <a:cubicBezTo>
                    <a:pt x="762" y="1429"/>
                    <a:pt x="762" y="1441"/>
                    <a:pt x="762" y="1441"/>
                  </a:cubicBezTo>
                  <a:lnTo>
                    <a:pt x="762" y="1453"/>
                  </a:lnTo>
                  <a:cubicBezTo>
                    <a:pt x="762" y="1459"/>
                    <a:pt x="765" y="1459"/>
                    <a:pt x="768" y="1459"/>
                  </a:cubicBezTo>
                  <a:cubicBezTo>
                    <a:pt x="771" y="1459"/>
                    <a:pt x="774" y="1459"/>
                    <a:pt x="774" y="1465"/>
                  </a:cubicBezTo>
                  <a:lnTo>
                    <a:pt x="762" y="1465"/>
                  </a:lnTo>
                  <a:lnTo>
                    <a:pt x="762" y="1477"/>
                  </a:lnTo>
                  <a:lnTo>
                    <a:pt x="762" y="1489"/>
                  </a:lnTo>
                  <a:lnTo>
                    <a:pt x="762" y="1501"/>
                  </a:lnTo>
                  <a:lnTo>
                    <a:pt x="739" y="1501"/>
                  </a:lnTo>
                  <a:cubicBezTo>
                    <a:pt x="750" y="1501"/>
                    <a:pt x="739" y="1513"/>
                    <a:pt x="739" y="1525"/>
                  </a:cubicBezTo>
                  <a:cubicBezTo>
                    <a:pt x="739" y="1525"/>
                    <a:pt x="739" y="1525"/>
                    <a:pt x="727" y="1537"/>
                  </a:cubicBezTo>
                  <a:cubicBezTo>
                    <a:pt x="727" y="1548"/>
                    <a:pt x="715" y="1572"/>
                    <a:pt x="715" y="1596"/>
                  </a:cubicBezTo>
                  <a:lnTo>
                    <a:pt x="715" y="1644"/>
                  </a:lnTo>
                  <a:cubicBezTo>
                    <a:pt x="715" y="1656"/>
                    <a:pt x="715" y="1679"/>
                    <a:pt x="715" y="1691"/>
                  </a:cubicBezTo>
                  <a:lnTo>
                    <a:pt x="715" y="1703"/>
                  </a:lnTo>
                  <a:lnTo>
                    <a:pt x="715" y="1715"/>
                  </a:lnTo>
                  <a:cubicBezTo>
                    <a:pt x="715" y="1727"/>
                    <a:pt x="715" y="1739"/>
                    <a:pt x="715" y="1751"/>
                  </a:cubicBezTo>
                  <a:lnTo>
                    <a:pt x="715" y="1763"/>
                  </a:lnTo>
                  <a:lnTo>
                    <a:pt x="739" y="1763"/>
                  </a:lnTo>
                  <a:cubicBezTo>
                    <a:pt x="739" y="1763"/>
                    <a:pt x="733" y="1768"/>
                    <a:pt x="726" y="1768"/>
                  </a:cubicBezTo>
                  <a:cubicBezTo>
                    <a:pt x="723" y="1768"/>
                    <a:pt x="719" y="1767"/>
                    <a:pt x="715" y="1763"/>
                  </a:cubicBezTo>
                  <a:cubicBezTo>
                    <a:pt x="703" y="1763"/>
                    <a:pt x="715" y="1775"/>
                    <a:pt x="703" y="1775"/>
                  </a:cubicBezTo>
                  <a:cubicBezTo>
                    <a:pt x="715" y="1787"/>
                    <a:pt x="715" y="1799"/>
                    <a:pt x="703" y="1810"/>
                  </a:cubicBezTo>
                  <a:cubicBezTo>
                    <a:pt x="703" y="1810"/>
                    <a:pt x="703" y="1822"/>
                    <a:pt x="715" y="1822"/>
                  </a:cubicBezTo>
                  <a:cubicBezTo>
                    <a:pt x="727" y="1822"/>
                    <a:pt x="715" y="1846"/>
                    <a:pt x="703" y="1846"/>
                  </a:cubicBezTo>
                  <a:cubicBezTo>
                    <a:pt x="691" y="1858"/>
                    <a:pt x="703" y="1858"/>
                    <a:pt x="715" y="1870"/>
                  </a:cubicBezTo>
                  <a:lnTo>
                    <a:pt x="703" y="1870"/>
                  </a:lnTo>
                  <a:cubicBezTo>
                    <a:pt x="703" y="1870"/>
                    <a:pt x="715" y="1882"/>
                    <a:pt x="715" y="1882"/>
                  </a:cubicBezTo>
                  <a:cubicBezTo>
                    <a:pt x="715" y="1882"/>
                    <a:pt x="703" y="1894"/>
                    <a:pt x="703" y="1894"/>
                  </a:cubicBezTo>
                  <a:cubicBezTo>
                    <a:pt x="703" y="1906"/>
                    <a:pt x="703" y="1906"/>
                    <a:pt x="703" y="1918"/>
                  </a:cubicBezTo>
                  <a:lnTo>
                    <a:pt x="703" y="1941"/>
                  </a:lnTo>
                  <a:lnTo>
                    <a:pt x="703" y="1953"/>
                  </a:lnTo>
                  <a:cubicBezTo>
                    <a:pt x="703" y="1977"/>
                    <a:pt x="703" y="2001"/>
                    <a:pt x="703" y="2013"/>
                  </a:cubicBezTo>
                  <a:cubicBezTo>
                    <a:pt x="703" y="2025"/>
                    <a:pt x="703" y="2037"/>
                    <a:pt x="715" y="2037"/>
                  </a:cubicBezTo>
                  <a:lnTo>
                    <a:pt x="691" y="2037"/>
                  </a:lnTo>
                  <a:cubicBezTo>
                    <a:pt x="691" y="2037"/>
                    <a:pt x="691" y="2037"/>
                    <a:pt x="691" y="2049"/>
                  </a:cubicBezTo>
                  <a:cubicBezTo>
                    <a:pt x="691" y="2049"/>
                    <a:pt x="679" y="2060"/>
                    <a:pt x="679" y="2072"/>
                  </a:cubicBezTo>
                  <a:lnTo>
                    <a:pt x="667" y="2096"/>
                  </a:lnTo>
                  <a:cubicBezTo>
                    <a:pt x="667" y="2096"/>
                    <a:pt x="691" y="2108"/>
                    <a:pt x="703" y="2120"/>
                  </a:cubicBezTo>
                  <a:cubicBezTo>
                    <a:pt x="703" y="2124"/>
                    <a:pt x="700" y="2125"/>
                    <a:pt x="697" y="2125"/>
                  </a:cubicBezTo>
                  <a:cubicBezTo>
                    <a:pt x="690" y="2125"/>
                    <a:pt x="679" y="2120"/>
                    <a:pt x="679" y="2120"/>
                  </a:cubicBezTo>
                  <a:cubicBezTo>
                    <a:pt x="671" y="2120"/>
                    <a:pt x="668" y="2115"/>
                    <a:pt x="664" y="2115"/>
                  </a:cubicBezTo>
                  <a:cubicBezTo>
                    <a:pt x="662" y="2115"/>
                    <a:pt x="659" y="2116"/>
                    <a:pt x="655" y="2120"/>
                  </a:cubicBezTo>
                  <a:cubicBezTo>
                    <a:pt x="655" y="2126"/>
                    <a:pt x="655" y="2126"/>
                    <a:pt x="655" y="2126"/>
                  </a:cubicBezTo>
                  <a:cubicBezTo>
                    <a:pt x="655" y="2126"/>
                    <a:pt x="655" y="2126"/>
                    <a:pt x="655" y="2132"/>
                  </a:cubicBezTo>
                  <a:lnTo>
                    <a:pt x="655" y="2144"/>
                  </a:lnTo>
                  <a:lnTo>
                    <a:pt x="631" y="2144"/>
                  </a:lnTo>
                  <a:cubicBezTo>
                    <a:pt x="631" y="2144"/>
                    <a:pt x="631" y="2144"/>
                    <a:pt x="631" y="2156"/>
                  </a:cubicBezTo>
                  <a:cubicBezTo>
                    <a:pt x="631" y="2156"/>
                    <a:pt x="620" y="2168"/>
                    <a:pt x="620" y="2168"/>
                  </a:cubicBezTo>
                  <a:lnTo>
                    <a:pt x="620" y="2180"/>
                  </a:lnTo>
                  <a:lnTo>
                    <a:pt x="608" y="2180"/>
                  </a:lnTo>
                  <a:cubicBezTo>
                    <a:pt x="608" y="2180"/>
                    <a:pt x="608" y="2191"/>
                    <a:pt x="596" y="2191"/>
                  </a:cubicBezTo>
                  <a:lnTo>
                    <a:pt x="584" y="2203"/>
                  </a:lnTo>
                  <a:cubicBezTo>
                    <a:pt x="572" y="2203"/>
                    <a:pt x="584" y="2215"/>
                    <a:pt x="584" y="2215"/>
                  </a:cubicBezTo>
                  <a:lnTo>
                    <a:pt x="584" y="2227"/>
                  </a:lnTo>
                  <a:cubicBezTo>
                    <a:pt x="584" y="2227"/>
                    <a:pt x="584" y="2215"/>
                    <a:pt x="572" y="2215"/>
                  </a:cubicBezTo>
                  <a:lnTo>
                    <a:pt x="524" y="2239"/>
                  </a:lnTo>
                  <a:cubicBezTo>
                    <a:pt x="524" y="2239"/>
                    <a:pt x="500" y="2239"/>
                    <a:pt x="500" y="2251"/>
                  </a:cubicBezTo>
                  <a:cubicBezTo>
                    <a:pt x="512" y="2263"/>
                    <a:pt x="500" y="2263"/>
                    <a:pt x="500" y="2263"/>
                  </a:cubicBezTo>
                  <a:cubicBezTo>
                    <a:pt x="489" y="2263"/>
                    <a:pt x="500" y="2263"/>
                    <a:pt x="500" y="2251"/>
                  </a:cubicBezTo>
                  <a:lnTo>
                    <a:pt x="489" y="2251"/>
                  </a:lnTo>
                  <a:cubicBezTo>
                    <a:pt x="489" y="2251"/>
                    <a:pt x="465" y="2251"/>
                    <a:pt x="465" y="2263"/>
                  </a:cubicBezTo>
                  <a:cubicBezTo>
                    <a:pt x="465" y="2267"/>
                    <a:pt x="465" y="2268"/>
                    <a:pt x="464" y="2268"/>
                  </a:cubicBezTo>
                  <a:cubicBezTo>
                    <a:pt x="463" y="2268"/>
                    <a:pt x="461" y="2263"/>
                    <a:pt x="453" y="2263"/>
                  </a:cubicBezTo>
                  <a:cubicBezTo>
                    <a:pt x="441" y="2263"/>
                    <a:pt x="453" y="2275"/>
                    <a:pt x="453" y="2275"/>
                  </a:cubicBezTo>
                  <a:lnTo>
                    <a:pt x="405" y="2275"/>
                  </a:lnTo>
                  <a:lnTo>
                    <a:pt x="405" y="2287"/>
                  </a:lnTo>
                  <a:cubicBezTo>
                    <a:pt x="405" y="2294"/>
                    <a:pt x="418" y="2306"/>
                    <a:pt x="426" y="2306"/>
                  </a:cubicBezTo>
                  <a:cubicBezTo>
                    <a:pt x="431" y="2306"/>
                    <a:pt x="433" y="2302"/>
                    <a:pt x="430" y="2290"/>
                  </a:cubicBezTo>
                  <a:lnTo>
                    <a:pt x="430" y="2290"/>
                  </a:lnTo>
                  <a:cubicBezTo>
                    <a:pt x="432" y="2293"/>
                    <a:pt x="437" y="2293"/>
                    <a:pt x="442" y="2293"/>
                  </a:cubicBezTo>
                  <a:cubicBezTo>
                    <a:pt x="450" y="2293"/>
                    <a:pt x="459" y="2293"/>
                    <a:pt x="465" y="2299"/>
                  </a:cubicBezTo>
                  <a:lnTo>
                    <a:pt x="489" y="2299"/>
                  </a:lnTo>
                  <a:cubicBezTo>
                    <a:pt x="512" y="2287"/>
                    <a:pt x="524" y="2287"/>
                    <a:pt x="548" y="2275"/>
                  </a:cubicBezTo>
                  <a:cubicBezTo>
                    <a:pt x="572" y="2275"/>
                    <a:pt x="608" y="2275"/>
                    <a:pt x="596" y="2251"/>
                  </a:cubicBezTo>
                  <a:lnTo>
                    <a:pt x="596" y="2239"/>
                  </a:lnTo>
                  <a:cubicBezTo>
                    <a:pt x="596" y="2239"/>
                    <a:pt x="596" y="2239"/>
                    <a:pt x="608" y="2251"/>
                  </a:cubicBezTo>
                  <a:lnTo>
                    <a:pt x="620" y="2275"/>
                  </a:lnTo>
                  <a:lnTo>
                    <a:pt x="631" y="2263"/>
                  </a:lnTo>
                  <a:lnTo>
                    <a:pt x="655" y="2263"/>
                  </a:lnTo>
                  <a:cubicBezTo>
                    <a:pt x="655" y="2265"/>
                    <a:pt x="656" y="2266"/>
                    <a:pt x="656" y="2266"/>
                  </a:cubicBezTo>
                  <a:cubicBezTo>
                    <a:pt x="657" y="2266"/>
                    <a:pt x="658" y="2265"/>
                    <a:pt x="659" y="2262"/>
                  </a:cubicBezTo>
                  <a:lnTo>
                    <a:pt x="659" y="2262"/>
                  </a:lnTo>
                  <a:cubicBezTo>
                    <a:pt x="660" y="2264"/>
                    <a:pt x="661" y="2265"/>
                    <a:pt x="663" y="2265"/>
                  </a:cubicBezTo>
                  <a:cubicBezTo>
                    <a:pt x="664" y="2265"/>
                    <a:pt x="665" y="2265"/>
                    <a:pt x="667" y="2263"/>
                  </a:cubicBezTo>
                  <a:cubicBezTo>
                    <a:pt x="664" y="2257"/>
                    <a:pt x="662" y="2255"/>
                    <a:pt x="660" y="2255"/>
                  </a:cubicBezTo>
                  <a:lnTo>
                    <a:pt x="660" y="2255"/>
                  </a:lnTo>
                  <a:cubicBezTo>
                    <a:pt x="661" y="2249"/>
                    <a:pt x="660" y="2243"/>
                    <a:pt x="655" y="2239"/>
                  </a:cubicBezTo>
                  <a:cubicBezTo>
                    <a:pt x="643" y="2227"/>
                    <a:pt x="643" y="2227"/>
                    <a:pt x="655" y="2227"/>
                  </a:cubicBezTo>
                  <a:cubicBezTo>
                    <a:pt x="667" y="2239"/>
                    <a:pt x="667" y="2239"/>
                    <a:pt x="667" y="2239"/>
                  </a:cubicBezTo>
                  <a:cubicBezTo>
                    <a:pt x="679" y="2239"/>
                    <a:pt x="679" y="2239"/>
                    <a:pt x="667" y="2227"/>
                  </a:cubicBezTo>
                  <a:cubicBezTo>
                    <a:pt x="661" y="2221"/>
                    <a:pt x="661" y="2221"/>
                    <a:pt x="663" y="2221"/>
                  </a:cubicBezTo>
                  <a:cubicBezTo>
                    <a:pt x="664" y="2221"/>
                    <a:pt x="667" y="2221"/>
                    <a:pt x="667" y="2215"/>
                  </a:cubicBezTo>
                  <a:cubicBezTo>
                    <a:pt x="667" y="2215"/>
                    <a:pt x="670" y="2209"/>
                    <a:pt x="675" y="2202"/>
                  </a:cubicBezTo>
                  <a:lnTo>
                    <a:pt x="675" y="2202"/>
                  </a:lnTo>
                  <a:cubicBezTo>
                    <a:pt x="677" y="2203"/>
                    <a:pt x="679" y="2203"/>
                    <a:pt x="679" y="2203"/>
                  </a:cubicBezTo>
                  <a:lnTo>
                    <a:pt x="679" y="2198"/>
                  </a:lnTo>
                  <a:lnTo>
                    <a:pt x="679" y="2198"/>
                  </a:lnTo>
                  <a:cubicBezTo>
                    <a:pt x="678" y="2199"/>
                    <a:pt x="676" y="2201"/>
                    <a:pt x="675" y="2202"/>
                  </a:cubicBezTo>
                  <a:lnTo>
                    <a:pt x="675" y="2202"/>
                  </a:lnTo>
                  <a:cubicBezTo>
                    <a:pt x="673" y="2201"/>
                    <a:pt x="672" y="2198"/>
                    <a:pt x="679" y="2191"/>
                  </a:cubicBezTo>
                  <a:lnTo>
                    <a:pt x="679" y="2198"/>
                  </a:lnTo>
                  <a:lnTo>
                    <a:pt x="679" y="2198"/>
                  </a:lnTo>
                  <a:cubicBezTo>
                    <a:pt x="683" y="2194"/>
                    <a:pt x="687" y="2191"/>
                    <a:pt x="691" y="2191"/>
                  </a:cubicBezTo>
                  <a:cubicBezTo>
                    <a:pt x="693" y="2193"/>
                    <a:pt x="694" y="2194"/>
                    <a:pt x="695" y="2194"/>
                  </a:cubicBezTo>
                  <a:cubicBezTo>
                    <a:pt x="698" y="2194"/>
                    <a:pt x="696" y="2184"/>
                    <a:pt x="693" y="2180"/>
                  </a:cubicBezTo>
                  <a:lnTo>
                    <a:pt x="703" y="2180"/>
                  </a:lnTo>
                  <a:cubicBezTo>
                    <a:pt x="703" y="2180"/>
                    <a:pt x="703" y="2168"/>
                    <a:pt x="703" y="2156"/>
                  </a:cubicBezTo>
                  <a:lnTo>
                    <a:pt x="727" y="2156"/>
                  </a:lnTo>
                  <a:lnTo>
                    <a:pt x="727" y="2132"/>
                  </a:lnTo>
                  <a:lnTo>
                    <a:pt x="739" y="2132"/>
                  </a:lnTo>
                  <a:lnTo>
                    <a:pt x="739" y="2120"/>
                  </a:lnTo>
                  <a:lnTo>
                    <a:pt x="739" y="2108"/>
                  </a:lnTo>
                  <a:cubicBezTo>
                    <a:pt x="739" y="2096"/>
                    <a:pt x="750" y="2096"/>
                    <a:pt x="750" y="2096"/>
                  </a:cubicBezTo>
                  <a:cubicBezTo>
                    <a:pt x="762" y="2084"/>
                    <a:pt x="762" y="2084"/>
                    <a:pt x="762" y="2072"/>
                  </a:cubicBezTo>
                  <a:cubicBezTo>
                    <a:pt x="762" y="2072"/>
                    <a:pt x="750" y="2072"/>
                    <a:pt x="762" y="2060"/>
                  </a:cubicBezTo>
                  <a:cubicBezTo>
                    <a:pt x="774" y="2060"/>
                    <a:pt x="786" y="2049"/>
                    <a:pt x="762" y="2049"/>
                  </a:cubicBezTo>
                  <a:cubicBezTo>
                    <a:pt x="739" y="2049"/>
                    <a:pt x="750" y="2037"/>
                    <a:pt x="762" y="2037"/>
                  </a:cubicBezTo>
                  <a:cubicBezTo>
                    <a:pt x="774" y="2037"/>
                    <a:pt x="774" y="2037"/>
                    <a:pt x="774" y="2025"/>
                  </a:cubicBezTo>
                  <a:cubicBezTo>
                    <a:pt x="774" y="2013"/>
                    <a:pt x="762" y="2001"/>
                    <a:pt x="774" y="2001"/>
                  </a:cubicBezTo>
                  <a:cubicBezTo>
                    <a:pt x="774" y="2001"/>
                    <a:pt x="774" y="2013"/>
                    <a:pt x="786" y="2013"/>
                  </a:cubicBezTo>
                  <a:cubicBezTo>
                    <a:pt x="798" y="2013"/>
                    <a:pt x="786" y="2001"/>
                    <a:pt x="786" y="1989"/>
                  </a:cubicBezTo>
                  <a:cubicBezTo>
                    <a:pt x="786" y="1989"/>
                    <a:pt x="786" y="1977"/>
                    <a:pt x="786" y="1977"/>
                  </a:cubicBezTo>
                  <a:cubicBezTo>
                    <a:pt x="798" y="1977"/>
                    <a:pt x="798" y="1965"/>
                    <a:pt x="798" y="1965"/>
                  </a:cubicBezTo>
                  <a:cubicBezTo>
                    <a:pt x="798" y="1953"/>
                    <a:pt x="798" y="1941"/>
                    <a:pt x="798" y="1941"/>
                  </a:cubicBezTo>
                  <a:cubicBezTo>
                    <a:pt x="798" y="1941"/>
                    <a:pt x="786" y="1929"/>
                    <a:pt x="798" y="1929"/>
                  </a:cubicBezTo>
                  <a:cubicBezTo>
                    <a:pt x="810" y="1918"/>
                    <a:pt x="810" y="1918"/>
                    <a:pt x="810" y="1906"/>
                  </a:cubicBezTo>
                  <a:lnTo>
                    <a:pt x="786" y="1906"/>
                  </a:lnTo>
                  <a:cubicBezTo>
                    <a:pt x="810" y="1906"/>
                    <a:pt x="810" y="1882"/>
                    <a:pt x="786" y="1882"/>
                  </a:cubicBezTo>
                  <a:lnTo>
                    <a:pt x="786" y="1870"/>
                  </a:lnTo>
                  <a:lnTo>
                    <a:pt x="798" y="1870"/>
                  </a:lnTo>
                  <a:cubicBezTo>
                    <a:pt x="810" y="1870"/>
                    <a:pt x="798" y="1870"/>
                    <a:pt x="798" y="1858"/>
                  </a:cubicBezTo>
                  <a:cubicBezTo>
                    <a:pt x="798" y="1858"/>
                    <a:pt x="798" y="1846"/>
                    <a:pt x="798" y="1846"/>
                  </a:cubicBezTo>
                  <a:cubicBezTo>
                    <a:pt x="810" y="1846"/>
                    <a:pt x="798" y="1834"/>
                    <a:pt x="798" y="1834"/>
                  </a:cubicBezTo>
                  <a:lnTo>
                    <a:pt x="798" y="1810"/>
                  </a:lnTo>
                  <a:cubicBezTo>
                    <a:pt x="798" y="1799"/>
                    <a:pt x="798" y="1787"/>
                    <a:pt x="798" y="1787"/>
                  </a:cubicBezTo>
                  <a:cubicBezTo>
                    <a:pt x="798" y="1775"/>
                    <a:pt x="810" y="1763"/>
                    <a:pt x="798" y="1751"/>
                  </a:cubicBezTo>
                  <a:lnTo>
                    <a:pt x="810" y="1751"/>
                  </a:lnTo>
                  <a:cubicBezTo>
                    <a:pt x="810" y="1745"/>
                    <a:pt x="810" y="1745"/>
                    <a:pt x="810" y="1745"/>
                  </a:cubicBezTo>
                  <a:cubicBezTo>
                    <a:pt x="810" y="1745"/>
                    <a:pt x="810" y="1745"/>
                    <a:pt x="810" y="1739"/>
                  </a:cubicBezTo>
                  <a:cubicBezTo>
                    <a:pt x="810" y="1727"/>
                    <a:pt x="810" y="1727"/>
                    <a:pt x="810" y="1715"/>
                  </a:cubicBezTo>
                  <a:cubicBezTo>
                    <a:pt x="810" y="1715"/>
                    <a:pt x="810" y="1715"/>
                    <a:pt x="810" y="1703"/>
                  </a:cubicBezTo>
                  <a:cubicBezTo>
                    <a:pt x="822" y="1691"/>
                    <a:pt x="834" y="1679"/>
                    <a:pt x="810" y="1679"/>
                  </a:cubicBezTo>
                  <a:cubicBezTo>
                    <a:pt x="834" y="1679"/>
                    <a:pt x="834" y="1644"/>
                    <a:pt x="822" y="1632"/>
                  </a:cubicBezTo>
                  <a:cubicBezTo>
                    <a:pt x="822" y="1632"/>
                    <a:pt x="858" y="1620"/>
                    <a:pt x="834" y="1620"/>
                  </a:cubicBezTo>
                  <a:cubicBezTo>
                    <a:pt x="822" y="1608"/>
                    <a:pt x="822" y="1608"/>
                    <a:pt x="834" y="1596"/>
                  </a:cubicBezTo>
                  <a:cubicBezTo>
                    <a:pt x="858" y="1596"/>
                    <a:pt x="834" y="1584"/>
                    <a:pt x="834" y="1584"/>
                  </a:cubicBezTo>
                  <a:lnTo>
                    <a:pt x="846" y="1584"/>
                  </a:lnTo>
                  <a:cubicBezTo>
                    <a:pt x="846" y="1584"/>
                    <a:pt x="846" y="1584"/>
                    <a:pt x="846" y="1572"/>
                  </a:cubicBezTo>
                  <a:cubicBezTo>
                    <a:pt x="846" y="1560"/>
                    <a:pt x="858" y="1560"/>
                    <a:pt x="858" y="1548"/>
                  </a:cubicBezTo>
                  <a:lnTo>
                    <a:pt x="858" y="1548"/>
                  </a:lnTo>
                  <a:cubicBezTo>
                    <a:pt x="852" y="1554"/>
                    <a:pt x="846" y="1557"/>
                    <a:pt x="840" y="1557"/>
                  </a:cubicBezTo>
                  <a:cubicBezTo>
                    <a:pt x="834" y="1557"/>
                    <a:pt x="828" y="1554"/>
                    <a:pt x="822" y="1548"/>
                  </a:cubicBezTo>
                  <a:cubicBezTo>
                    <a:pt x="822" y="1545"/>
                    <a:pt x="823" y="1543"/>
                    <a:pt x="825" y="1543"/>
                  </a:cubicBezTo>
                  <a:cubicBezTo>
                    <a:pt x="830" y="1543"/>
                    <a:pt x="838" y="1548"/>
                    <a:pt x="846" y="1548"/>
                  </a:cubicBezTo>
                  <a:cubicBezTo>
                    <a:pt x="846" y="1548"/>
                    <a:pt x="846" y="1537"/>
                    <a:pt x="846" y="1537"/>
                  </a:cubicBezTo>
                  <a:cubicBezTo>
                    <a:pt x="846" y="1537"/>
                    <a:pt x="858" y="1537"/>
                    <a:pt x="846" y="1525"/>
                  </a:cubicBezTo>
                  <a:cubicBezTo>
                    <a:pt x="846" y="1519"/>
                    <a:pt x="846" y="1519"/>
                    <a:pt x="846" y="1519"/>
                  </a:cubicBezTo>
                  <a:cubicBezTo>
                    <a:pt x="846" y="1519"/>
                    <a:pt x="846" y="1519"/>
                    <a:pt x="846" y="1513"/>
                  </a:cubicBezTo>
                  <a:cubicBezTo>
                    <a:pt x="858" y="1513"/>
                    <a:pt x="858" y="1513"/>
                    <a:pt x="870" y="1501"/>
                  </a:cubicBezTo>
                  <a:cubicBezTo>
                    <a:pt x="870" y="1489"/>
                    <a:pt x="870" y="1465"/>
                    <a:pt x="870" y="1465"/>
                  </a:cubicBezTo>
                  <a:cubicBezTo>
                    <a:pt x="870" y="1461"/>
                    <a:pt x="868" y="1460"/>
                    <a:pt x="866" y="1460"/>
                  </a:cubicBezTo>
                  <a:cubicBezTo>
                    <a:pt x="866" y="1460"/>
                    <a:pt x="865" y="1460"/>
                    <a:pt x="865" y="1460"/>
                  </a:cubicBezTo>
                  <a:lnTo>
                    <a:pt x="865" y="1460"/>
                  </a:lnTo>
                  <a:cubicBezTo>
                    <a:pt x="865" y="1458"/>
                    <a:pt x="867" y="1456"/>
                    <a:pt x="870" y="1453"/>
                  </a:cubicBezTo>
                  <a:cubicBezTo>
                    <a:pt x="873" y="1450"/>
                    <a:pt x="875" y="1449"/>
                    <a:pt x="876" y="1448"/>
                  </a:cubicBezTo>
                  <a:lnTo>
                    <a:pt x="876" y="1448"/>
                  </a:lnTo>
                  <a:cubicBezTo>
                    <a:pt x="879" y="1451"/>
                    <a:pt x="881" y="1453"/>
                    <a:pt x="881" y="1453"/>
                  </a:cubicBezTo>
                  <a:cubicBezTo>
                    <a:pt x="881" y="1453"/>
                    <a:pt x="881" y="1448"/>
                    <a:pt x="878" y="1448"/>
                  </a:cubicBezTo>
                  <a:cubicBezTo>
                    <a:pt x="877" y="1448"/>
                    <a:pt x="877" y="1448"/>
                    <a:pt x="876" y="1448"/>
                  </a:cubicBezTo>
                  <a:lnTo>
                    <a:pt x="876" y="1448"/>
                  </a:lnTo>
                  <a:cubicBezTo>
                    <a:pt x="873" y="1445"/>
                    <a:pt x="870" y="1441"/>
                    <a:pt x="870" y="1441"/>
                  </a:cubicBezTo>
                  <a:cubicBezTo>
                    <a:pt x="870" y="1429"/>
                    <a:pt x="881" y="1429"/>
                    <a:pt x="881" y="1429"/>
                  </a:cubicBezTo>
                  <a:lnTo>
                    <a:pt x="893" y="1429"/>
                  </a:lnTo>
                  <a:cubicBezTo>
                    <a:pt x="893" y="1429"/>
                    <a:pt x="893" y="1418"/>
                    <a:pt x="893" y="1418"/>
                  </a:cubicBezTo>
                  <a:cubicBezTo>
                    <a:pt x="893" y="1406"/>
                    <a:pt x="893" y="1394"/>
                    <a:pt x="893" y="1394"/>
                  </a:cubicBezTo>
                  <a:cubicBezTo>
                    <a:pt x="893" y="1388"/>
                    <a:pt x="893" y="1385"/>
                    <a:pt x="892" y="1385"/>
                  </a:cubicBezTo>
                  <a:cubicBezTo>
                    <a:pt x="890" y="1385"/>
                    <a:pt x="887" y="1388"/>
                    <a:pt x="881" y="1394"/>
                  </a:cubicBezTo>
                  <a:cubicBezTo>
                    <a:pt x="879" y="1396"/>
                    <a:pt x="878" y="1397"/>
                    <a:pt x="877" y="1397"/>
                  </a:cubicBezTo>
                  <a:cubicBezTo>
                    <a:pt x="874" y="1397"/>
                    <a:pt x="881" y="1380"/>
                    <a:pt x="881" y="1370"/>
                  </a:cubicBezTo>
                  <a:cubicBezTo>
                    <a:pt x="893" y="1370"/>
                    <a:pt x="905" y="1370"/>
                    <a:pt x="893" y="1358"/>
                  </a:cubicBezTo>
                  <a:cubicBezTo>
                    <a:pt x="893" y="1358"/>
                    <a:pt x="893" y="1358"/>
                    <a:pt x="893" y="1346"/>
                  </a:cubicBezTo>
                  <a:cubicBezTo>
                    <a:pt x="905" y="1346"/>
                    <a:pt x="905" y="1334"/>
                    <a:pt x="893" y="1334"/>
                  </a:cubicBezTo>
                  <a:lnTo>
                    <a:pt x="893" y="1310"/>
                  </a:lnTo>
                  <a:lnTo>
                    <a:pt x="893" y="1298"/>
                  </a:lnTo>
                  <a:cubicBezTo>
                    <a:pt x="905" y="1298"/>
                    <a:pt x="905" y="1287"/>
                    <a:pt x="893" y="1275"/>
                  </a:cubicBezTo>
                  <a:lnTo>
                    <a:pt x="881" y="1275"/>
                  </a:lnTo>
                  <a:cubicBezTo>
                    <a:pt x="881" y="1275"/>
                    <a:pt x="881" y="1275"/>
                    <a:pt x="881" y="1263"/>
                  </a:cubicBezTo>
                  <a:lnTo>
                    <a:pt x="893" y="1263"/>
                  </a:lnTo>
                  <a:cubicBezTo>
                    <a:pt x="905" y="1251"/>
                    <a:pt x="893" y="1251"/>
                    <a:pt x="893" y="1239"/>
                  </a:cubicBezTo>
                  <a:cubicBezTo>
                    <a:pt x="893" y="1239"/>
                    <a:pt x="917" y="1239"/>
                    <a:pt x="905" y="1227"/>
                  </a:cubicBezTo>
                  <a:cubicBezTo>
                    <a:pt x="899" y="1221"/>
                    <a:pt x="896" y="1221"/>
                    <a:pt x="896" y="1221"/>
                  </a:cubicBezTo>
                  <a:cubicBezTo>
                    <a:pt x="896" y="1221"/>
                    <a:pt x="899" y="1221"/>
                    <a:pt x="905" y="1215"/>
                  </a:cubicBezTo>
                  <a:cubicBezTo>
                    <a:pt x="905" y="1209"/>
                    <a:pt x="905" y="1209"/>
                    <a:pt x="907" y="1209"/>
                  </a:cubicBezTo>
                  <a:cubicBezTo>
                    <a:pt x="908" y="1209"/>
                    <a:pt x="911" y="1209"/>
                    <a:pt x="917" y="1203"/>
                  </a:cubicBezTo>
                  <a:cubicBezTo>
                    <a:pt x="917" y="1191"/>
                    <a:pt x="917" y="1191"/>
                    <a:pt x="917" y="1191"/>
                  </a:cubicBezTo>
                  <a:lnTo>
                    <a:pt x="905" y="1179"/>
                  </a:lnTo>
                  <a:cubicBezTo>
                    <a:pt x="917" y="1167"/>
                    <a:pt x="917" y="1167"/>
                    <a:pt x="917" y="1156"/>
                  </a:cubicBezTo>
                  <a:cubicBezTo>
                    <a:pt x="917" y="1150"/>
                    <a:pt x="911" y="1150"/>
                    <a:pt x="905" y="1150"/>
                  </a:cubicBezTo>
                  <a:cubicBezTo>
                    <a:pt x="899" y="1150"/>
                    <a:pt x="893" y="1150"/>
                    <a:pt x="893" y="1144"/>
                  </a:cubicBezTo>
                  <a:lnTo>
                    <a:pt x="905" y="1144"/>
                  </a:lnTo>
                  <a:cubicBezTo>
                    <a:pt x="917" y="1144"/>
                    <a:pt x="917" y="1144"/>
                    <a:pt x="917" y="1132"/>
                  </a:cubicBezTo>
                  <a:cubicBezTo>
                    <a:pt x="917" y="1132"/>
                    <a:pt x="941" y="1120"/>
                    <a:pt x="941" y="1108"/>
                  </a:cubicBezTo>
                  <a:cubicBezTo>
                    <a:pt x="953" y="1108"/>
                    <a:pt x="929" y="1084"/>
                    <a:pt x="929" y="1072"/>
                  </a:cubicBezTo>
                  <a:cubicBezTo>
                    <a:pt x="929" y="1060"/>
                    <a:pt x="953" y="1060"/>
                    <a:pt x="953" y="1060"/>
                  </a:cubicBezTo>
                  <a:cubicBezTo>
                    <a:pt x="957" y="1056"/>
                    <a:pt x="957" y="1055"/>
                    <a:pt x="955" y="1055"/>
                  </a:cubicBezTo>
                  <a:lnTo>
                    <a:pt x="955" y="1055"/>
                  </a:lnTo>
                  <a:cubicBezTo>
                    <a:pt x="954" y="1055"/>
                    <a:pt x="952" y="1056"/>
                    <a:pt x="950" y="1056"/>
                  </a:cubicBezTo>
                  <a:lnTo>
                    <a:pt x="950" y="1056"/>
                  </a:lnTo>
                  <a:cubicBezTo>
                    <a:pt x="952" y="1055"/>
                    <a:pt x="953" y="1052"/>
                    <a:pt x="953" y="1048"/>
                  </a:cubicBezTo>
                  <a:cubicBezTo>
                    <a:pt x="953" y="1037"/>
                    <a:pt x="953" y="1037"/>
                    <a:pt x="953" y="1025"/>
                  </a:cubicBezTo>
                  <a:lnTo>
                    <a:pt x="953" y="1013"/>
                  </a:lnTo>
                  <a:cubicBezTo>
                    <a:pt x="965" y="1001"/>
                    <a:pt x="965" y="989"/>
                    <a:pt x="953" y="989"/>
                  </a:cubicBezTo>
                  <a:cubicBezTo>
                    <a:pt x="953" y="989"/>
                    <a:pt x="941" y="965"/>
                    <a:pt x="953" y="965"/>
                  </a:cubicBezTo>
                  <a:cubicBezTo>
                    <a:pt x="957" y="969"/>
                    <a:pt x="961" y="970"/>
                    <a:pt x="964" y="970"/>
                  </a:cubicBezTo>
                  <a:cubicBezTo>
                    <a:pt x="971" y="970"/>
                    <a:pt x="977" y="965"/>
                    <a:pt x="977" y="965"/>
                  </a:cubicBezTo>
                  <a:cubicBezTo>
                    <a:pt x="965" y="953"/>
                    <a:pt x="953" y="941"/>
                    <a:pt x="965" y="941"/>
                  </a:cubicBezTo>
                  <a:cubicBezTo>
                    <a:pt x="971" y="935"/>
                    <a:pt x="974" y="935"/>
                    <a:pt x="977" y="935"/>
                  </a:cubicBezTo>
                  <a:cubicBezTo>
                    <a:pt x="980" y="935"/>
                    <a:pt x="983" y="935"/>
                    <a:pt x="989" y="929"/>
                  </a:cubicBezTo>
                  <a:cubicBezTo>
                    <a:pt x="989" y="917"/>
                    <a:pt x="989" y="917"/>
                    <a:pt x="989" y="906"/>
                  </a:cubicBezTo>
                  <a:lnTo>
                    <a:pt x="1001" y="906"/>
                  </a:lnTo>
                  <a:cubicBezTo>
                    <a:pt x="1001" y="894"/>
                    <a:pt x="1012" y="894"/>
                    <a:pt x="1012" y="882"/>
                  </a:cubicBezTo>
                  <a:cubicBezTo>
                    <a:pt x="1012" y="882"/>
                    <a:pt x="989" y="882"/>
                    <a:pt x="1001" y="870"/>
                  </a:cubicBezTo>
                  <a:cubicBezTo>
                    <a:pt x="1006" y="864"/>
                    <a:pt x="1006" y="864"/>
                    <a:pt x="1006" y="864"/>
                  </a:cubicBezTo>
                  <a:cubicBezTo>
                    <a:pt x="1006" y="864"/>
                    <a:pt x="1006" y="864"/>
                    <a:pt x="1012" y="858"/>
                  </a:cubicBezTo>
                  <a:cubicBezTo>
                    <a:pt x="1012" y="854"/>
                    <a:pt x="1012" y="853"/>
                    <a:pt x="1013" y="853"/>
                  </a:cubicBezTo>
                  <a:cubicBezTo>
                    <a:pt x="1013" y="853"/>
                    <a:pt x="1013" y="853"/>
                    <a:pt x="1013" y="853"/>
                  </a:cubicBezTo>
                  <a:lnTo>
                    <a:pt x="1013" y="853"/>
                  </a:lnTo>
                  <a:cubicBezTo>
                    <a:pt x="1011" y="846"/>
                    <a:pt x="1017" y="834"/>
                    <a:pt x="1001" y="834"/>
                  </a:cubicBezTo>
                  <a:cubicBezTo>
                    <a:pt x="1012" y="834"/>
                    <a:pt x="1012" y="822"/>
                    <a:pt x="1012" y="810"/>
                  </a:cubicBezTo>
                  <a:cubicBezTo>
                    <a:pt x="1024" y="810"/>
                    <a:pt x="1024" y="798"/>
                    <a:pt x="1012" y="798"/>
                  </a:cubicBezTo>
                  <a:lnTo>
                    <a:pt x="1036" y="798"/>
                  </a:lnTo>
                  <a:cubicBezTo>
                    <a:pt x="1036" y="798"/>
                    <a:pt x="1036" y="786"/>
                    <a:pt x="1024" y="786"/>
                  </a:cubicBezTo>
                  <a:cubicBezTo>
                    <a:pt x="1012" y="786"/>
                    <a:pt x="1001" y="786"/>
                    <a:pt x="1001" y="775"/>
                  </a:cubicBezTo>
                  <a:cubicBezTo>
                    <a:pt x="1001" y="772"/>
                    <a:pt x="1002" y="771"/>
                    <a:pt x="1003" y="771"/>
                  </a:cubicBezTo>
                  <a:cubicBezTo>
                    <a:pt x="1008" y="771"/>
                    <a:pt x="1017" y="778"/>
                    <a:pt x="1022" y="778"/>
                  </a:cubicBezTo>
                  <a:cubicBezTo>
                    <a:pt x="1023" y="778"/>
                    <a:pt x="1024" y="777"/>
                    <a:pt x="1024" y="775"/>
                  </a:cubicBezTo>
                  <a:cubicBezTo>
                    <a:pt x="1024" y="763"/>
                    <a:pt x="1024" y="763"/>
                    <a:pt x="1024" y="763"/>
                  </a:cubicBezTo>
                  <a:cubicBezTo>
                    <a:pt x="1024" y="763"/>
                    <a:pt x="1024" y="751"/>
                    <a:pt x="1024" y="751"/>
                  </a:cubicBezTo>
                  <a:lnTo>
                    <a:pt x="1036" y="751"/>
                  </a:lnTo>
                  <a:cubicBezTo>
                    <a:pt x="1036" y="751"/>
                    <a:pt x="1024" y="739"/>
                    <a:pt x="1024" y="739"/>
                  </a:cubicBezTo>
                  <a:lnTo>
                    <a:pt x="1036" y="739"/>
                  </a:lnTo>
                  <a:lnTo>
                    <a:pt x="1036" y="715"/>
                  </a:lnTo>
                  <a:cubicBezTo>
                    <a:pt x="1036" y="715"/>
                    <a:pt x="1036" y="715"/>
                    <a:pt x="1036" y="703"/>
                  </a:cubicBezTo>
                  <a:lnTo>
                    <a:pt x="1048" y="703"/>
                  </a:lnTo>
                  <a:cubicBezTo>
                    <a:pt x="1048" y="703"/>
                    <a:pt x="1060" y="679"/>
                    <a:pt x="1048" y="679"/>
                  </a:cubicBezTo>
                  <a:lnTo>
                    <a:pt x="1036" y="679"/>
                  </a:lnTo>
                  <a:cubicBezTo>
                    <a:pt x="1036" y="679"/>
                    <a:pt x="1036" y="679"/>
                    <a:pt x="1048" y="667"/>
                  </a:cubicBezTo>
                  <a:cubicBezTo>
                    <a:pt x="1060" y="656"/>
                    <a:pt x="1060" y="644"/>
                    <a:pt x="1060" y="632"/>
                  </a:cubicBezTo>
                  <a:lnTo>
                    <a:pt x="1060" y="620"/>
                  </a:lnTo>
                  <a:cubicBezTo>
                    <a:pt x="1060" y="608"/>
                    <a:pt x="1060" y="608"/>
                    <a:pt x="1048" y="596"/>
                  </a:cubicBezTo>
                  <a:cubicBezTo>
                    <a:pt x="1036" y="596"/>
                    <a:pt x="1084" y="596"/>
                    <a:pt x="1072" y="584"/>
                  </a:cubicBezTo>
                  <a:cubicBezTo>
                    <a:pt x="1069" y="582"/>
                    <a:pt x="1067" y="581"/>
                    <a:pt x="1064" y="581"/>
                  </a:cubicBezTo>
                  <a:cubicBezTo>
                    <a:pt x="1058" y="581"/>
                    <a:pt x="1051" y="588"/>
                    <a:pt x="1044" y="588"/>
                  </a:cubicBezTo>
                  <a:cubicBezTo>
                    <a:pt x="1041" y="588"/>
                    <a:pt x="1039" y="587"/>
                    <a:pt x="1036" y="584"/>
                  </a:cubicBezTo>
                  <a:lnTo>
                    <a:pt x="1060" y="572"/>
                  </a:lnTo>
                  <a:lnTo>
                    <a:pt x="1084" y="572"/>
                  </a:lnTo>
                  <a:cubicBezTo>
                    <a:pt x="1072" y="572"/>
                    <a:pt x="1084" y="560"/>
                    <a:pt x="1072" y="548"/>
                  </a:cubicBezTo>
                  <a:cubicBezTo>
                    <a:pt x="1072" y="544"/>
                    <a:pt x="1075" y="543"/>
                    <a:pt x="1078" y="543"/>
                  </a:cubicBezTo>
                  <a:cubicBezTo>
                    <a:pt x="1085" y="543"/>
                    <a:pt x="1096" y="548"/>
                    <a:pt x="1096" y="548"/>
                  </a:cubicBezTo>
                  <a:cubicBezTo>
                    <a:pt x="1096" y="548"/>
                    <a:pt x="1084" y="525"/>
                    <a:pt x="1096" y="525"/>
                  </a:cubicBezTo>
                  <a:cubicBezTo>
                    <a:pt x="1108" y="525"/>
                    <a:pt x="1120" y="501"/>
                    <a:pt x="1108" y="489"/>
                  </a:cubicBezTo>
                  <a:cubicBezTo>
                    <a:pt x="1096" y="489"/>
                    <a:pt x="1108" y="477"/>
                    <a:pt x="1108" y="477"/>
                  </a:cubicBezTo>
                  <a:cubicBezTo>
                    <a:pt x="1108" y="465"/>
                    <a:pt x="1120" y="465"/>
                    <a:pt x="1120" y="453"/>
                  </a:cubicBezTo>
                  <a:cubicBezTo>
                    <a:pt x="1120" y="453"/>
                    <a:pt x="1120" y="441"/>
                    <a:pt x="1120" y="441"/>
                  </a:cubicBezTo>
                  <a:cubicBezTo>
                    <a:pt x="1120" y="437"/>
                    <a:pt x="1120" y="436"/>
                    <a:pt x="1120" y="436"/>
                  </a:cubicBezTo>
                  <a:cubicBezTo>
                    <a:pt x="1121" y="436"/>
                    <a:pt x="1124" y="441"/>
                    <a:pt x="1131" y="441"/>
                  </a:cubicBezTo>
                  <a:cubicBezTo>
                    <a:pt x="1143" y="441"/>
                    <a:pt x="1131" y="429"/>
                    <a:pt x="1131" y="429"/>
                  </a:cubicBezTo>
                  <a:lnTo>
                    <a:pt x="1131" y="417"/>
                  </a:lnTo>
                  <a:cubicBezTo>
                    <a:pt x="1131" y="417"/>
                    <a:pt x="1096" y="417"/>
                    <a:pt x="1120" y="405"/>
                  </a:cubicBezTo>
                  <a:cubicBezTo>
                    <a:pt x="1131" y="405"/>
                    <a:pt x="1131" y="394"/>
                    <a:pt x="1120" y="382"/>
                  </a:cubicBezTo>
                  <a:cubicBezTo>
                    <a:pt x="1108" y="382"/>
                    <a:pt x="1108" y="370"/>
                    <a:pt x="1120" y="370"/>
                  </a:cubicBezTo>
                  <a:cubicBezTo>
                    <a:pt x="1131" y="358"/>
                    <a:pt x="1108" y="346"/>
                    <a:pt x="1120" y="346"/>
                  </a:cubicBezTo>
                  <a:cubicBezTo>
                    <a:pt x="1131" y="334"/>
                    <a:pt x="1084" y="322"/>
                    <a:pt x="1108" y="322"/>
                  </a:cubicBezTo>
                  <a:cubicBezTo>
                    <a:pt x="1112" y="325"/>
                    <a:pt x="1115" y="325"/>
                    <a:pt x="1117" y="325"/>
                  </a:cubicBezTo>
                  <a:cubicBezTo>
                    <a:pt x="1123" y="325"/>
                    <a:pt x="1108" y="310"/>
                    <a:pt x="1108" y="310"/>
                  </a:cubicBezTo>
                  <a:cubicBezTo>
                    <a:pt x="1108" y="298"/>
                    <a:pt x="1108" y="298"/>
                    <a:pt x="1108" y="286"/>
                  </a:cubicBezTo>
                  <a:cubicBezTo>
                    <a:pt x="1108" y="286"/>
                    <a:pt x="1102" y="281"/>
                    <a:pt x="1095" y="278"/>
                  </a:cubicBezTo>
                  <a:lnTo>
                    <a:pt x="1095" y="278"/>
                  </a:lnTo>
                  <a:cubicBezTo>
                    <a:pt x="1096" y="277"/>
                    <a:pt x="1096" y="276"/>
                    <a:pt x="1096" y="275"/>
                  </a:cubicBezTo>
                  <a:lnTo>
                    <a:pt x="1084" y="275"/>
                  </a:lnTo>
                  <a:cubicBezTo>
                    <a:pt x="1084" y="275"/>
                    <a:pt x="1096" y="275"/>
                    <a:pt x="1096" y="263"/>
                  </a:cubicBezTo>
                  <a:cubicBezTo>
                    <a:pt x="1096" y="257"/>
                    <a:pt x="1093" y="257"/>
                    <a:pt x="1091" y="257"/>
                  </a:cubicBezTo>
                  <a:cubicBezTo>
                    <a:pt x="1090" y="257"/>
                    <a:pt x="1090" y="257"/>
                    <a:pt x="1096" y="251"/>
                  </a:cubicBezTo>
                  <a:cubicBezTo>
                    <a:pt x="1096" y="251"/>
                    <a:pt x="1096" y="235"/>
                    <a:pt x="1084" y="235"/>
                  </a:cubicBezTo>
                  <a:cubicBezTo>
                    <a:pt x="1081" y="235"/>
                    <a:pt x="1077" y="236"/>
                    <a:pt x="1072" y="239"/>
                  </a:cubicBezTo>
                  <a:cubicBezTo>
                    <a:pt x="1060" y="239"/>
                    <a:pt x="1096" y="227"/>
                    <a:pt x="1072" y="227"/>
                  </a:cubicBezTo>
                  <a:cubicBezTo>
                    <a:pt x="1071" y="226"/>
                    <a:pt x="1069" y="225"/>
                    <a:pt x="1068" y="224"/>
                  </a:cubicBezTo>
                  <a:lnTo>
                    <a:pt x="1068" y="224"/>
                  </a:lnTo>
                  <a:cubicBezTo>
                    <a:pt x="1070" y="222"/>
                    <a:pt x="1072" y="219"/>
                    <a:pt x="1072" y="215"/>
                  </a:cubicBezTo>
                  <a:cubicBezTo>
                    <a:pt x="1072" y="203"/>
                    <a:pt x="1060" y="203"/>
                    <a:pt x="1060" y="203"/>
                  </a:cubicBezTo>
                  <a:lnTo>
                    <a:pt x="1036" y="203"/>
                  </a:lnTo>
                  <a:cubicBezTo>
                    <a:pt x="1036" y="203"/>
                    <a:pt x="1036" y="203"/>
                    <a:pt x="1036" y="179"/>
                  </a:cubicBezTo>
                  <a:lnTo>
                    <a:pt x="1024" y="179"/>
                  </a:lnTo>
                  <a:cubicBezTo>
                    <a:pt x="1036" y="179"/>
                    <a:pt x="1036" y="167"/>
                    <a:pt x="1048" y="167"/>
                  </a:cubicBezTo>
                  <a:lnTo>
                    <a:pt x="1024" y="167"/>
                  </a:lnTo>
                  <a:cubicBezTo>
                    <a:pt x="1012" y="167"/>
                    <a:pt x="1001" y="155"/>
                    <a:pt x="1001" y="144"/>
                  </a:cubicBezTo>
                  <a:cubicBezTo>
                    <a:pt x="1001" y="135"/>
                    <a:pt x="995" y="127"/>
                    <a:pt x="987" y="127"/>
                  </a:cubicBezTo>
                  <a:cubicBezTo>
                    <a:pt x="984" y="127"/>
                    <a:pt x="980" y="128"/>
                    <a:pt x="977" y="132"/>
                  </a:cubicBezTo>
                  <a:cubicBezTo>
                    <a:pt x="989" y="120"/>
                    <a:pt x="977" y="120"/>
                    <a:pt x="977" y="120"/>
                  </a:cubicBezTo>
                  <a:cubicBezTo>
                    <a:pt x="977" y="108"/>
                    <a:pt x="989" y="108"/>
                    <a:pt x="977" y="96"/>
                  </a:cubicBezTo>
                  <a:lnTo>
                    <a:pt x="953" y="120"/>
                  </a:lnTo>
                  <a:cubicBezTo>
                    <a:pt x="965" y="108"/>
                    <a:pt x="941" y="96"/>
                    <a:pt x="941" y="84"/>
                  </a:cubicBezTo>
                  <a:cubicBezTo>
                    <a:pt x="939" y="84"/>
                    <a:pt x="937" y="84"/>
                    <a:pt x="936" y="85"/>
                  </a:cubicBezTo>
                  <a:lnTo>
                    <a:pt x="936" y="85"/>
                  </a:lnTo>
                  <a:cubicBezTo>
                    <a:pt x="933" y="79"/>
                    <a:pt x="927" y="72"/>
                    <a:pt x="917" y="72"/>
                  </a:cubicBezTo>
                  <a:cubicBezTo>
                    <a:pt x="911" y="78"/>
                    <a:pt x="908" y="81"/>
                    <a:pt x="907" y="81"/>
                  </a:cubicBezTo>
                  <a:cubicBezTo>
                    <a:pt x="905" y="81"/>
                    <a:pt x="905" y="78"/>
                    <a:pt x="905" y="72"/>
                  </a:cubicBezTo>
                  <a:lnTo>
                    <a:pt x="893" y="72"/>
                  </a:lnTo>
                  <a:cubicBezTo>
                    <a:pt x="893" y="68"/>
                    <a:pt x="895" y="67"/>
                    <a:pt x="896" y="67"/>
                  </a:cubicBezTo>
                  <a:cubicBezTo>
                    <a:pt x="900" y="67"/>
                    <a:pt x="905" y="72"/>
                    <a:pt x="905" y="72"/>
                  </a:cubicBezTo>
                  <a:cubicBezTo>
                    <a:pt x="905" y="72"/>
                    <a:pt x="917" y="60"/>
                    <a:pt x="917" y="60"/>
                  </a:cubicBezTo>
                  <a:lnTo>
                    <a:pt x="893" y="60"/>
                  </a:lnTo>
                  <a:cubicBezTo>
                    <a:pt x="881" y="60"/>
                    <a:pt x="881" y="48"/>
                    <a:pt x="870" y="48"/>
                  </a:cubicBezTo>
                  <a:cubicBezTo>
                    <a:pt x="870" y="48"/>
                    <a:pt x="858" y="48"/>
                    <a:pt x="870" y="60"/>
                  </a:cubicBezTo>
                  <a:lnTo>
                    <a:pt x="846" y="60"/>
                  </a:lnTo>
                  <a:cubicBezTo>
                    <a:pt x="846" y="60"/>
                    <a:pt x="846" y="48"/>
                    <a:pt x="846" y="48"/>
                  </a:cubicBezTo>
                  <a:cubicBezTo>
                    <a:pt x="842" y="44"/>
                    <a:pt x="840" y="43"/>
                    <a:pt x="840" y="43"/>
                  </a:cubicBezTo>
                  <a:lnTo>
                    <a:pt x="840" y="43"/>
                  </a:lnTo>
                  <a:cubicBezTo>
                    <a:pt x="839" y="43"/>
                    <a:pt x="842" y="48"/>
                    <a:pt x="834" y="48"/>
                  </a:cubicBezTo>
                  <a:cubicBezTo>
                    <a:pt x="822" y="48"/>
                    <a:pt x="834" y="48"/>
                    <a:pt x="822" y="60"/>
                  </a:cubicBezTo>
                  <a:lnTo>
                    <a:pt x="810" y="60"/>
                  </a:lnTo>
                  <a:cubicBezTo>
                    <a:pt x="810" y="60"/>
                    <a:pt x="822" y="36"/>
                    <a:pt x="810" y="36"/>
                  </a:cubicBezTo>
                  <a:cubicBezTo>
                    <a:pt x="798" y="36"/>
                    <a:pt x="786" y="36"/>
                    <a:pt x="786" y="48"/>
                  </a:cubicBezTo>
                  <a:cubicBezTo>
                    <a:pt x="786" y="60"/>
                    <a:pt x="786" y="60"/>
                    <a:pt x="786" y="60"/>
                  </a:cubicBezTo>
                  <a:cubicBezTo>
                    <a:pt x="786" y="64"/>
                    <a:pt x="785" y="66"/>
                    <a:pt x="783" y="66"/>
                  </a:cubicBezTo>
                  <a:cubicBezTo>
                    <a:pt x="780" y="66"/>
                    <a:pt x="774" y="60"/>
                    <a:pt x="774" y="60"/>
                  </a:cubicBezTo>
                  <a:cubicBezTo>
                    <a:pt x="774" y="60"/>
                    <a:pt x="786" y="36"/>
                    <a:pt x="774" y="36"/>
                  </a:cubicBezTo>
                  <a:cubicBezTo>
                    <a:pt x="774" y="30"/>
                    <a:pt x="771" y="27"/>
                    <a:pt x="768" y="27"/>
                  </a:cubicBezTo>
                  <a:cubicBezTo>
                    <a:pt x="765" y="27"/>
                    <a:pt x="762" y="30"/>
                    <a:pt x="762" y="36"/>
                  </a:cubicBezTo>
                  <a:cubicBezTo>
                    <a:pt x="762" y="36"/>
                    <a:pt x="762" y="36"/>
                    <a:pt x="750" y="48"/>
                  </a:cubicBezTo>
                  <a:cubicBezTo>
                    <a:pt x="739" y="48"/>
                    <a:pt x="750" y="24"/>
                    <a:pt x="739" y="24"/>
                  </a:cubicBezTo>
                  <a:cubicBezTo>
                    <a:pt x="727" y="36"/>
                    <a:pt x="727" y="36"/>
                    <a:pt x="727" y="48"/>
                  </a:cubicBezTo>
                  <a:cubicBezTo>
                    <a:pt x="727" y="48"/>
                    <a:pt x="727" y="36"/>
                    <a:pt x="727" y="24"/>
                  </a:cubicBezTo>
                  <a:cubicBezTo>
                    <a:pt x="727" y="24"/>
                    <a:pt x="715" y="13"/>
                    <a:pt x="703" y="13"/>
                  </a:cubicBezTo>
                  <a:close/>
                  <a:moveTo>
                    <a:pt x="292" y="2283"/>
                  </a:moveTo>
                  <a:cubicBezTo>
                    <a:pt x="290" y="2283"/>
                    <a:pt x="289" y="2284"/>
                    <a:pt x="286" y="2287"/>
                  </a:cubicBezTo>
                  <a:cubicBezTo>
                    <a:pt x="286" y="2287"/>
                    <a:pt x="279" y="2302"/>
                    <a:pt x="275" y="2302"/>
                  </a:cubicBezTo>
                  <a:cubicBezTo>
                    <a:pt x="275" y="2302"/>
                    <a:pt x="274" y="2301"/>
                    <a:pt x="274" y="2299"/>
                  </a:cubicBezTo>
                  <a:cubicBezTo>
                    <a:pt x="274" y="2287"/>
                    <a:pt x="274" y="2287"/>
                    <a:pt x="274" y="2287"/>
                  </a:cubicBezTo>
                  <a:lnTo>
                    <a:pt x="262" y="2287"/>
                  </a:lnTo>
                  <a:cubicBezTo>
                    <a:pt x="250" y="2287"/>
                    <a:pt x="262" y="2299"/>
                    <a:pt x="250" y="2299"/>
                  </a:cubicBezTo>
                  <a:cubicBezTo>
                    <a:pt x="262" y="2299"/>
                    <a:pt x="274" y="2322"/>
                    <a:pt x="286" y="2322"/>
                  </a:cubicBezTo>
                  <a:cubicBezTo>
                    <a:pt x="292" y="2322"/>
                    <a:pt x="295" y="2322"/>
                    <a:pt x="296" y="2321"/>
                  </a:cubicBezTo>
                  <a:lnTo>
                    <a:pt x="296" y="2321"/>
                  </a:lnTo>
                  <a:cubicBezTo>
                    <a:pt x="297" y="2321"/>
                    <a:pt x="297" y="2322"/>
                    <a:pt x="298" y="2322"/>
                  </a:cubicBezTo>
                  <a:cubicBezTo>
                    <a:pt x="298" y="2322"/>
                    <a:pt x="310" y="2322"/>
                    <a:pt x="310" y="2334"/>
                  </a:cubicBezTo>
                  <a:cubicBezTo>
                    <a:pt x="310" y="2334"/>
                    <a:pt x="331" y="2345"/>
                    <a:pt x="349" y="2345"/>
                  </a:cubicBezTo>
                  <a:cubicBezTo>
                    <a:pt x="358" y="2345"/>
                    <a:pt x="366" y="2342"/>
                    <a:pt x="369" y="2334"/>
                  </a:cubicBezTo>
                  <a:cubicBezTo>
                    <a:pt x="374" y="2330"/>
                    <a:pt x="378" y="2328"/>
                    <a:pt x="381" y="2328"/>
                  </a:cubicBezTo>
                  <a:cubicBezTo>
                    <a:pt x="393" y="2328"/>
                    <a:pt x="393" y="2358"/>
                    <a:pt x="393" y="2358"/>
                  </a:cubicBezTo>
                  <a:cubicBezTo>
                    <a:pt x="405" y="2358"/>
                    <a:pt x="405" y="2310"/>
                    <a:pt x="393" y="2299"/>
                  </a:cubicBezTo>
                  <a:lnTo>
                    <a:pt x="381" y="2299"/>
                  </a:lnTo>
                  <a:cubicBezTo>
                    <a:pt x="372" y="2299"/>
                    <a:pt x="378" y="2314"/>
                    <a:pt x="368" y="2314"/>
                  </a:cubicBezTo>
                  <a:cubicBezTo>
                    <a:pt x="366" y="2314"/>
                    <a:pt x="362" y="2313"/>
                    <a:pt x="358" y="2310"/>
                  </a:cubicBezTo>
                  <a:cubicBezTo>
                    <a:pt x="346" y="2310"/>
                    <a:pt x="346" y="2299"/>
                    <a:pt x="334" y="2299"/>
                  </a:cubicBezTo>
                  <a:cubicBezTo>
                    <a:pt x="334" y="2299"/>
                    <a:pt x="310" y="2310"/>
                    <a:pt x="310" y="2310"/>
                  </a:cubicBezTo>
                  <a:cubicBezTo>
                    <a:pt x="310" y="2310"/>
                    <a:pt x="310" y="2287"/>
                    <a:pt x="298" y="2287"/>
                  </a:cubicBezTo>
                  <a:cubicBezTo>
                    <a:pt x="296" y="2284"/>
                    <a:pt x="294" y="2283"/>
                    <a:pt x="293" y="2283"/>
                  </a:cubicBezTo>
                  <a:lnTo>
                    <a:pt x="293" y="2283"/>
                  </a:lnTo>
                  <a:cubicBezTo>
                    <a:pt x="293" y="2283"/>
                    <a:pt x="293" y="2283"/>
                    <a:pt x="293" y="2284"/>
                  </a:cubicBezTo>
                  <a:lnTo>
                    <a:pt x="293" y="2284"/>
                  </a:lnTo>
                  <a:cubicBezTo>
                    <a:pt x="293" y="2283"/>
                    <a:pt x="292" y="2283"/>
                    <a:pt x="292" y="22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4" name="Google Shape;6424;p50"/>
          <p:cNvGrpSpPr/>
          <p:nvPr/>
        </p:nvGrpSpPr>
        <p:grpSpPr>
          <a:xfrm flipH="1">
            <a:off x="6421746" y="633253"/>
            <a:ext cx="938366" cy="896620"/>
            <a:chOff x="-5900969" y="-344877"/>
            <a:chExt cx="1239421" cy="1184282"/>
          </a:xfrm>
        </p:grpSpPr>
        <p:sp>
          <p:nvSpPr>
            <p:cNvPr id="6425" name="Google Shape;6425;p50"/>
            <p:cNvSpPr/>
            <p:nvPr/>
          </p:nvSpPr>
          <p:spPr>
            <a:xfrm>
              <a:off x="-5692308" y="-76978"/>
              <a:ext cx="7716" cy="6832"/>
            </a:xfrm>
            <a:custGeom>
              <a:avLst/>
              <a:gdLst/>
              <a:ahLst/>
              <a:cxnLst/>
              <a:rect l="l" t="t" r="r" b="b"/>
              <a:pathLst>
                <a:path w="96" h="85" extrusionOk="0">
                  <a:moveTo>
                    <a:pt x="60" y="1"/>
                  </a:moveTo>
                  <a:lnTo>
                    <a:pt x="12" y="37"/>
                  </a:lnTo>
                  <a:lnTo>
                    <a:pt x="0" y="84"/>
                  </a:lnTo>
                  <a:cubicBezTo>
                    <a:pt x="72" y="72"/>
                    <a:pt x="95" y="48"/>
                    <a:pt x="60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0"/>
            <p:cNvSpPr/>
            <p:nvPr/>
          </p:nvSpPr>
          <p:spPr>
            <a:xfrm>
              <a:off x="-4799471" y="187144"/>
              <a:ext cx="2009" cy="104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3"/>
                    <a:pt x="25" y="13"/>
                    <a:pt x="25" y="13"/>
                  </a:cubicBezTo>
                  <a:cubicBezTo>
                    <a:pt x="25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50"/>
            <p:cNvSpPr/>
            <p:nvPr/>
          </p:nvSpPr>
          <p:spPr>
            <a:xfrm>
              <a:off x="-5631060" y="-138226"/>
              <a:ext cx="7716" cy="6832"/>
            </a:xfrm>
            <a:custGeom>
              <a:avLst/>
              <a:gdLst/>
              <a:ahLst/>
              <a:cxnLst/>
              <a:rect l="l" t="t" r="r" b="b"/>
              <a:pathLst>
                <a:path w="96" h="85" extrusionOk="0">
                  <a:moveTo>
                    <a:pt x="60" y="1"/>
                  </a:moveTo>
                  <a:lnTo>
                    <a:pt x="24" y="25"/>
                  </a:lnTo>
                  <a:lnTo>
                    <a:pt x="0" y="84"/>
                  </a:lnTo>
                  <a:cubicBezTo>
                    <a:pt x="72" y="72"/>
                    <a:pt x="95" y="48"/>
                    <a:pt x="60" y="1"/>
                  </a:cubicBezTo>
                  <a:close/>
                </a:path>
              </a:pathLst>
            </a:custGeom>
            <a:solidFill>
              <a:srgbClr val="E1B9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50"/>
            <p:cNvSpPr/>
            <p:nvPr/>
          </p:nvSpPr>
          <p:spPr>
            <a:xfrm>
              <a:off x="-4737259" y="125896"/>
              <a:ext cx="2009" cy="104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3"/>
                    <a:pt x="24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E1B9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0"/>
            <p:cNvSpPr/>
            <p:nvPr/>
          </p:nvSpPr>
          <p:spPr>
            <a:xfrm>
              <a:off x="-5900969" y="-344877"/>
              <a:ext cx="1239421" cy="1184282"/>
            </a:xfrm>
            <a:custGeom>
              <a:avLst/>
              <a:gdLst/>
              <a:ahLst/>
              <a:cxnLst/>
              <a:rect l="l" t="t" r="r" b="b"/>
              <a:pathLst>
                <a:path w="15420" h="14734" extrusionOk="0">
                  <a:moveTo>
                    <a:pt x="9602" y="96"/>
                  </a:moveTo>
                  <a:cubicBezTo>
                    <a:pt x="9659" y="96"/>
                    <a:pt x="9683" y="143"/>
                    <a:pt x="9692" y="191"/>
                  </a:cubicBezTo>
                  <a:lnTo>
                    <a:pt x="9490" y="191"/>
                  </a:lnTo>
                  <a:cubicBezTo>
                    <a:pt x="9490" y="167"/>
                    <a:pt x="9514" y="131"/>
                    <a:pt x="9538" y="107"/>
                  </a:cubicBezTo>
                  <a:lnTo>
                    <a:pt x="9549" y="107"/>
                  </a:lnTo>
                  <a:cubicBezTo>
                    <a:pt x="9569" y="100"/>
                    <a:pt x="9587" y="96"/>
                    <a:pt x="9602" y="96"/>
                  </a:cubicBezTo>
                  <a:close/>
                  <a:moveTo>
                    <a:pt x="9895" y="167"/>
                  </a:moveTo>
                  <a:cubicBezTo>
                    <a:pt x="9907" y="191"/>
                    <a:pt x="9919" y="214"/>
                    <a:pt x="9930" y="226"/>
                  </a:cubicBezTo>
                  <a:cubicBezTo>
                    <a:pt x="9883" y="226"/>
                    <a:pt x="9847" y="214"/>
                    <a:pt x="9800" y="202"/>
                  </a:cubicBezTo>
                  <a:cubicBezTo>
                    <a:pt x="9835" y="191"/>
                    <a:pt x="9859" y="179"/>
                    <a:pt x="9895" y="167"/>
                  </a:cubicBezTo>
                  <a:close/>
                  <a:moveTo>
                    <a:pt x="9323" y="167"/>
                  </a:moveTo>
                  <a:cubicBezTo>
                    <a:pt x="9335" y="191"/>
                    <a:pt x="9335" y="202"/>
                    <a:pt x="9347" y="214"/>
                  </a:cubicBezTo>
                  <a:lnTo>
                    <a:pt x="9240" y="238"/>
                  </a:lnTo>
                  <a:cubicBezTo>
                    <a:pt x="9240" y="226"/>
                    <a:pt x="9240" y="226"/>
                    <a:pt x="9240" y="214"/>
                  </a:cubicBezTo>
                  <a:cubicBezTo>
                    <a:pt x="9234" y="197"/>
                    <a:pt x="9255" y="197"/>
                    <a:pt x="9277" y="197"/>
                  </a:cubicBezTo>
                  <a:cubicBezTo>
                    <a:pt x="9299" y="197"/>
                    <a:pt x="9323" y="197"/>
                    <a:pt x="9323" y="179"/>
                  </a:cubicBezTo>
                  <a:lnTo>
                    <a:pt x="9323" y="167"/>
                  </a:lnTo>
                  <a:close/>
                  <a:moveTo>
                    <a:pt x="9133" y="214"/>
                  </a:moveTo>
                  <a:cubicBezTo>
                    <a:pt x="9121" y="238"/>
                    <a:pt x="9109" y="250"/>
                    <a:pt x="9109" y="274"/>
                  </a:cubicBezTo>
                  <a:lnTo>
                    <a:pt x="9061" y="286"/>
                  </a:lnTo>
                  <a:cubicBezTo>
                    <a:pt x="9073" y="262"/>
                    <a:pt x="9097" y="226"/>
                    <a:pt x="9121" y="214"/>
                  </a:cubicBezTo>
                  <a:close/>
                  <a:moveTo>
                    <a:pt x="10216" y="250"/>
                  </a:moveTo>
                  <a:cubicBezTo>
                    <a:pt x="10216" y="274"/>
                    <a:pt x="10216" y="298"/>
                    <a:pt x="10204" y="322"/>
                  </a:cubicBezTo>
                  <a:cubicBezTo>
                    <a:pt x="10159" y="310"/>
                    <a:pt x="10124" y="288"/>
                    <a:pt x="10090" y="276"/>
                  </a:cubicBezTo>
                  <a:lnTo>
                    <a:pt x="10090" y="276"/>
                  </a:lnTo>
                  <a:cubicBezTo>
                    <a:pt x="10095" y="277"/>
                    <a:pt x="10100" y="277"/>
                    <a:pt x="10107" y="277"/>
                  </a:cubicBezTo>
                  <a:cubicBezTo>
                    <a:pt x="10146" y="277"/>
                    <a:pt x="10214" y="260"/>
                    <a:pt x="10204" y="250"/>
                  </a:cubicBezTo>
                  <a:close/>
                  <a:moveTo>
                    <a:pt x="8818" y="330"/>
                  </a:moveTo>
                  <a:cubicBezTo>
                    <a:pt x="8826" y="330"/>
                    <a:pt x="8831" y="334"/>
                    <a:pt x="8835" y="345"/>
                  </a:cubicBezTo>
                  <a:lnTo>
                    <a:pt x="8847" y="345"/>
                  </a:lnTo>
                  <a:lnTo>
                    <a:pt x="8799" y="369"/>
                  </a:lnTo>
                  <a:lnTo>
                    <a:pt x="8752" y="369"/>
                  </a:lnTo>
                  <a:cubicBezTo>
                    <a:pt x="8777" y="353"/>
                    <a:pt x="8801" y="330"/>
                    <a:pt x="8818" y="330"/>
                  </a:cubicBezTo>
                  <a:close/>
                  <a:moveTo>
                    <a:pt x="8967" y="316"/>
                  </a:moveTo>
                  <a:cubicBezTo>
                    <a:pt x="8974" y="316"/>
                    <a:pt x="8982" y="318"/>
                    <a:pt x="8990" y="322"/>
                  </a:cubicBezTo>
                  <a:cubicBezTo>
                    <a:pt x="8942" y="333"/>
                    <a:pt x="8895" y="357"/>
                    <a:pt x="8835" y="393"/>
                  </a:cubicBezTo>
                  <a:cubicBezTo>
                    <a:pt x="8859" y="369"/>
                    <a:pt x="8895" y="345"/>
                    <a:pt x="8918" y="333"/>
                  </a:cubicBezTo>
                  <a:lnTo>
                    <a:pt x="8930" y="322"/>
                  </a:lnTo>
                  <a:cubicBezTo>
                    <a:pt x="8938" y="322"/>
                    <a:pt x="8952" y="316"/>
                    <a:pt x="8967" y="316"/>
                  </a:cubicBezTo>
                  <a:close/>
                  <a:moveTo>
                    <a:pt x="10633" y="488"/>
                  </a:moveTo>
                  <a:cubicBezTo>
                    <a:pt x="10663" y="488"/>
                    <a:pt x="10684" y="530"/>
                    <a:pt x="10704" y="530"/>
                  </a:cubicBezTo>
                  <a:cubicBezTo>
                    <a:pt x="10708" y="530"/>
                    <a:pt x="10712" y="528"/>
                    <a:pt x="10716" y="524"/>
                  </a:cubicBezTo>
                  <a:lnTo>
                    <a:pt x="10716" y="524"/>
                  </a:lnTo>
                  <a:cubicBezTo>
                    <a:pt x="10681" y="560"/>
                    <a:pt x="10681" y="548"/>
                    <a:pt x="10728" y="595"/>
                  </a:cubicBezTo>
                  <a:cubicBezTo>
                    <a:pt x="10764" y="631"/>
                    <a:pt x="10788" y="655"/>
                    <a:pt x="10823" y="691"/>
                  </a:cubicBezTo>
                  <a:cubicBezTo>
                    <a:pt x="10812" y="703"/>
                    <a:pt x="10788" y="714"/>
                    <a:pt x="10776" y="714"/>
                  </a:cubicBezTo>
                  <a:cubicBezTo>
                    <a:pt x="10704" y="643"/>
                    <a:pt x="10633" y="583"/>
                    <a:pt x="10562" y="524"/>
                  </a:cubicBezTo>
                  <a:lnTo>
                    <a:pt x="10562" y="524"/>
                  </a:lnTo>
                  <a:cubicBezTo>
                    <a:pt x="10567" y="526"/>
                    <a:pt x="10571" y="526"/>
                    <a:pt x="10575" y="526"/>
                  </a:cubicBezTo>
                  <a:cubicBezTo>
                    <a:pt x="10598" y="526"/>
                    <a:pt x="10601" y="500"/>
                    <a:pt x="10621" y="500"/>
                  </a:cubicBezTo>
                  <a:lnTo>
                    <a:pt x="10633" y="488"/>
                  </a:lnTo>
                  <a:close/>
                  <a:moveTo>
                    <a:pt x="10997" y="731"/>
                  </a:moveTo>
                  <a:cubicBezTo>
                    <a:pt x="11006" y="738"/>
                    <a:pt x="11012" y="741"/>
                    <a:pt x="11014" y="741"/>
                  </a:cubicBezTo>
                  <a:cubicBezTo>
                    <a:pt x="11015" y="741"/>
                    <a:pt x="11015" y="740"/>
                    <a:pt x="11014" y="738"/>
                  </a:cubicBezTo>
                  <a:cubicBezTo>
                    <a:pt x="11008" y="735"/>
                    <a:pt x="11002" y="733"/>
                    <a:pt x="10997" y="731"/>
                  </a:cubicBezTo>
                  <a:close/>
                  <a:moveTo>
                    <a:pt x="8478" y="655"/>
                  </a:moveTo>
                  <a:cubicBezTo>
                    <a:pt x="8442" y="691"/>
                    <a:pt x="8406" y="726"/>
                    <a:pt x="8371" y="762"/>
                  </a:cubicBezTo>
                  <a:lnTo>
                    <a:pt x="8299" y="762"/>
                  </a:lnTo>
                  <a:cubicBezTo>
                    <a:pt x="8299" y="726"/>
                    <a:pt x="8478" y="703"/>
                    <a:pt x="8430" y="667"/>
                  </a:cubicBezTo>
                  <a:lnTo>
                    <a:pt x="8442" y="655"/>
                  </a:lnTo>
                  <a:close/>
                  <a:moveTo>
                    <a:pt x="10812" y="762"/>
                  </a:moveTo>
                  <a:lnTo>
                    <a:pt x="10812" y="762"/>
                  </a:lnTo>
                  <a:cubicBezTo>
                    <a:pt x="10847" y="774"/>
                    <a:pt x="10883" y="786"/>
                    <a:pt x="10919" y="810"/>
                  </a:cubicBezTo>
                  <a:lnTo>
                    <a:pt x="10931" y="798"/>
                  </a:lnTo>
                  <a:lnTo>
                    <a:pt x="10943" y="810"/>
                  </a:lnTo>
                  <a:lnTo>
                    <a:pt x="10943" y="845"/>
                  </a:lnTo>
                  <a:lnTo>
                    <a:pt x="10883" y="845"/>
                  </a:lnTo>
                  <a:cubicBezTo>
                    <a:pt x="10859" y="822"/>
                    <a:pt x="10835" y="786"/>
                    <a:pt x="10812" y="762"/>
                  </a:cubicBezTo>
                  <a:close/>
                  <a:moveTo>
                    <a:pt x="8335" y="810"/>
                  </a:moveTo>
                  <a:cubicBezTo>
                    <a:pt x="8323" y="833"/>
                    <a:pt x="8299" y="857"/>
                    <a:pt x="8276" y="881"/>
                  </a:cubicBezTo>
                  <a:cubicBezTo>
                    <a:pt x="8264" y="869"/>
                    <a:pt x="8240" y="857"/>
                    <a:pt x="8228" y="845"/>
                  </a:cubicBezTo>
                  <a:cubicBezTo>
                    <a:pt x="8228" y="833"/>
                    <a:pt x="8287" y="810"/>
                    <a:pt x="8335" y="810"/>
                  </a:cubicBezTo>
                  <a:close/>
                  <a:moveTo>
                    <a:pt x="10895" y="869"/>
                  </a:moveTo>
                  <a:lnTo>
                    <a:pt x="10943" y="905"/>
                  </a:lnTo>
                  <a:cubicBezTo>
                    <a:pt x="10978" y="917"/>
                    <a:pt x="10990" y="929"/>
                    <a:pt x="10990" y="976"/>
                  </a:cubicBezTo>
                  <a:cubicBezTo>
                    <a:pt x="10990" y="988"/>
                    <a:pt x="10990" y="1000"/>
                    <a:pt x="10990" y="1012"/>
                  </a:cubicBezTo>
                  <a:cubicBezTo>
                    <a:pt x="10966" y="964"/>
                    <a:pt x="10931" y="917"/>
                    <a:pt x="10895" y="869"/>
                  </a:cubicBezTo>
                  <a:close/>
                  <a:moveTo>
                    <a:pt x="11544" y="975"/>
                  </a:moveTo>
                  <a:cubicBezTo>
                    <a:pt x="11551" y="975"/>
                    <a:pt x="11561" y="979"/>
                    <a:pt x="11574" y="988"/>
                  </a:cubicBezTo>
                  <a:cubicBezTo>
                    <a:pt x="11585" y="1000"/>
                    <a:pt x="11597" y="1012"/>
                    <a:pt x="11609" y="1024"/>
                  </a:cubicBezTo>
                  <a:lnTo>
                    <a:pt x="11526" y="1024"/>
                  </a:lnTo>
                  <a:cubicBezTo>
                    <a:pt x="11517" y="1006"/>
                    <a:pt x="11521" y="975"/>
                    <a:pt x="11544" y="975"/>
                  </a:cubicBezTo>
                  <a:close/>
                  <a:moveTo>
                    <a:pt x="8264" y="905"/>
                  </a:moveTo>
                  <a:cubicBezTo>
                    <a:pt x="8240" y="941"/>
                    <a:pt x="8216" y="988"/>
                    <a:pt x="8192" y="1024"/>
                  </a:cubicBezTo>
                  <a:cubicBezTo>
                    <a:pt x="8184" y="1026"/>
                    <a:pt x="8175" y="1027"/>
                    <a:pt x="8167" y="1027"/>
                  </a:cubicBezTo>
                  <a:cubicBezTo>
                    <a:pt x="8131" y="1027"/>
                    <a:pt x="8105" y="1006"/>
                    <a:pt x="8145" y="976"/>
                  </a:cubicBezTo>
                  <a:lnTo>
                    <a:pt x="8156" y="976"/>
                  </a:lnTo>
                  <a:cubicBezTo>
                    <a:pt x="8180" y="953"/>
                    <a:pt x="8216" y="929"/>
                    <a:pt x="8264" y="905"/>
                  </a:cubicBezTo>
                  <a:close/>
                  <a:moveTo>
                    <a:pt x="7644" y="964"/>
                  </a:moveTo>
                  <a:cubicBezTo>
                    <a:pt x="7633" y="964"/>
                    <a:pt x="7549" y="1012"/>
                    <a:pt x="7549" y="1036"/>
                  </a:cubicBezTo>
                  <a:lnTo>
                    <a:pt x="7466" y="1024"/>
                  </a:lnTo>
                  <a:cubicBezTo>
                    <a:pt x="7525" y="1012"/>
                    <a:pt x="7585" y="988"/>
                    <a:pt x="7633" y="964"/>
                  </a:cubicBezTo>
                  <a:close/>
                  <a:moveTo>
                    <a:pt x="11443" y="1000"/>
                  </a:moveTo>
                  <a:cubicBezTo>
                    <a:pt x="11443" y="1012"/>
                    <a:pt x="11443" y="1024"/>
                    <a:pt x="11454" y="1036"/>
                  </a:cubicBezTo>
                  <a:lnTo>
                    <a:pt x="11431" y="1036"/>
                  </a:lnTo>
                  <a:cubicBezTo>
                    <a:pt x="11431" y="1024"/>
                    <a:pt x="11443" y="1024"/>
                    <a:pt x="11443" y="1012"/>
                  </a:cubicBezTo>
                  <a:lnTo>
                    <a:pt x="11443" y="1000"/>
                  </a:lnTo>
                  <a:close/>
                  <a:moveTo>
                    <a:pt x="6847" y="1012"/>
                  </a:moveTo>
                  <a:cubicBezTo>
                    <a:pt x="6847" y="1024"/>
                    <a:pt x="6871" y="1036"/>
                    <a:pt x="6906" y="1048"/>
                  </a:cubicBezTo>
                  <a:cubicBezTo>
                    <a:pt x="6847" y="1060"/>
                    <a:pt x="6787" y="1072"/>
                    <a:pt x="6740" y="1084"/>
                  </a:cubicBezTo>
                  <a:cubicBezTo>
                    <a:pt x="6763" y="1072"/>
                    <a:pt x="6847" y="1048"/>
                    <a:pt x="6835" y="1012"/>
                  </a:cubicBezTo>
                  <a:close/>
                  <a:moveTo>
                    <a:pt x="12075" y="1057"/>
                  </a:moveTo>
                  <a:cubicBezTo>
                    <a:pt x="12094" y="1057"/>
                    <a:pt x="12112" y="1076"/>
                    <a:pt x="12121" y="1095"/>
                  </a:cubicBezTo>
                  <a:lnTo>
                    <a:pt x="12050" y="1084"/>
                  </a:lnTo>
                  <a:cubicBezTo>
                    <a:pt x="12050" y="1072"/>
                    <a:pt x="12050" y="1060"/>
                    <a:pt x="12050" y="1060"/>
                  </a:cubicBezTo>
                  <a:lnTo>
                    <a:pt x="12062" y="1060"/>
                  </a:lnTo>
                  <a:cubicBezTo>
                    <a:pt x="12066" y="1058"/>
                    <a:pt x="12070" y="1057"/>
                    <a:pt x="12075" y="1057"/>
                  </a:cubicBezTo>
                  <a:close/>
                  <a:moveTo>
                    <a:pt x="7735" y="1054"/>
                  </a:moveTo>
                  <a:cubicBezTo>
                    <a:pt x="7742" y="1054"/>
                    <a:pt x="7752" y="1056"/>
                    <a:pt x="7764" y="1060"/>
                  </a:cubicBezTo>
                  <a:cubicBezTo>
                    <a:pt x="7799" y="1072"/>
                    <a:pt x="7835" y="1084"/>
                    <a:pt x="7871" y="1095"/>
                  </a:cubicBezTo>
                  <a:cubicBezTo>
                    <a:pt x="7871" y="1095"/>
                    <a:pt x="7883" y="1107"/>
                    <a:pt x="7883" y="1119"/>
                  </a:cubicBezTo>
                  <a:cubicBezTo>
                    <a:pt x="7823" y="1095"/>
                    <a:pt x="7775" y="1084"/>
                    <a:pt x="7716" y="1060"/>
                  </a:cubicBezTo>
                  <a:cubicBezTo>
                    <a:pt x="7716" y="1060"/>
                    <a:pt x="7721" y="1054"/>
                    <a:pt x="7735" y="1054"/>
                  </a:cubicBezTo>
                  <a:close/>
                  <a:moveTo>
                    <a:pt x="11288" y="964"/>
                  </a:moveTo>
                  <a:cubicBezTo>
                    <a:pt x="11288" y="1000"/>
                    <a:pt x="11312" y="1036"/>
                    <a:pt x="11335" y="1060"/>
                  </a:cubicBezTo>
                  <a:cubicBezTo>
                    <a:pt x="11276" y="1072"/>
                    <a:pt x="11216" y="1095"/>
                    <a:pt x="11157" y="1119"/>
                  </a:cubicBezTo>
                  <a:cubicBezTo>
                    <a:pt x="11216" y="1048"/>
                    <a:pt x="11193" y="1000"/>
                    <a:pt x="11276" y="964"/>
                  </a:cubicBezTo>
                  <a:close/>
                  <a:moveTo>
                    <a:pt x="11073" y="1048"/>
                  </a:moveTo>
                  <a:cubicBezTo>
                    <a:pt x="11081" y="1069"/>
                    <a:pt x="11088" y="1074"/>
                    <a:pt x="11092" y="1074"/>
                  </a:cubicBezTo>
                  <a:cubicBezTo>
                    <a:pt x="11095" y="1074"/>
                    <a:pt x="11097" y="1072"/>
                    <a:pt x="11097" y="1072"/>
                  </a:cubicBezTo>
                  <a:lnTo>
                    <a:pt x="11097" y="1072"/>
                  </a:lnTo>
                  <a:cubicBezTo>
                    <a:pt x="11109" y="1084"/>
                    <a:pt x="11085" y="1119"/>
                    <a:pt x="11073" y="1143"/>
                  </a:cubicBezTo>
                  <a:lnTo>
                    <a:pt x="11062" y="1107"/>
                  </a:lnTo>
                  <a:cubicBezTo>
                    <a:pt x="11050" y="1107"/>
                    <a:pt x="11062" y="1095"/>
                    <a:pt x="11062" y="1060"/>
                  </a:cubicBezTo>
                  <a:lnTo>
                    <a:pt x="11073" y="1048"/>
                  </a:lnTo>
                  <a:close/>
                  <a:moveTo>
                    <a:pt x="8025" y="1084"/>
                  </a:moveTo>
                  <a:lnTo>
                    <a:pt x="8049" y="1095"/>
                  </a:lnTo>
                  <a:lnTo>
                    <a:pt x="8156" y="1095"/>
                  </a:lnTo>
                  <a:cubicBezTo>
                    <a:pt x="8133" y="1131"/>
                    <a:pt x="8109" y="1167"/>
                    <a:pt x="8097" y="1214"/>
                  </a:cubicBezTo>
                  <a:lnTo>
                    <a:pt x="8085" y="1214"/>
                  </a:lnTo>
                  <a:cubicBezTo>
                    <a:pt x="8085" y="1203"/>
                    <a:pt x="8085" y="1203"/>
                    <a:pt x="8085" y="1191"/>
                  </a:cubicBezTo>
                  <a:cubicBezTo>
                    <a:pt x="8073" y="1167"/>
                    <a:pt x="8073" y="1155"/>
                    <a:pt x="8061" y="1131"/>
                  </a:cubicBezTo>
                  <a:cubicBezTo>
                    <a:pt x="8049" y="1119"/>
                    <a:pt x="8037" y="1095"/>
                    <a:pt x="8025" y="1084"/>
                  </a:cubicBezTo>
                  <a:close/>
                  <a:moveTo>
                    <a:pt x="6432" y="1110"/>
                  </a:moveTo>
                  <a:cubicBezTo>
                    <a:pt x="6452" y="1110"/>
                    <a:pt x="6463" y="1119"/>
                    <a:pt x="6454" y="1143"/>
                  </a:cubicBezTo>
                  <a:cubicBezTo>
                    <a:pt x="6454" y="1167"/>
                    <a:pt x="6418" y="1191"/>
                    <a:pt x="6394" y="1214"/>
                  </a:cubicBezTo>
                  <a:cubicBezTo>
                    <a:pt x="6311" y="1262"/>
                    <a:pt x="6228" y="1322"/>
                    <a:pt x="6156" y="1381"/>
                  </a:cubicBezTo>
                  <a:cubicBezTo>
                    <a:pt x="6120" y="1369"/>
                    <a:pt x="6073" y="1345"/>
                    <a:pt x="6109" y="1310"/>
                  </a:cubicBezTo>
                  <a:cubicBezTo>
                    <a:pt x="6156" y="1274"/>
                    <a:pt x="6275" y="1298"/>
                    <a:pt x="6299" y="1250"/>
                  </a:cubicBezTo>
                  <a:cubicBezTo>
                    <a:pt x="6311" y="1226"/>
                    <a:pt x="6275" y="1214"/>
                    <a:pt x="6263" y="1214"/>
                  </a:cubicBezTo>
                  <a:cubicBezTo>
                    <a:pt x="6251" y="1191"/>
                    <a:pt x="6299" y="1155"/>
                    <a:pt x="6335" y="1143"/>
                  </a:cubicBezTo>
                  <a:cubicBezTo>
                    <a:pt x="6356" y="1129"/>
                    <a:pt x="6403" y="1110"/>
                    <a:pt x="6432" y="1110"/>
                  </a:cubicBezTo>
                  <a:close/>
                  <a:moveTo>
                    <a:pt x="5847" y="1703"/>
                  </a:moveTo>
                  <a:cubicBezTo>
                    <a:pt x="5823" y="1726"/>
                    <a:pt x="5811" y="1750"/>
                    <a:pt x="5787" y="1774"/>
                  </a:cubicBezTo>
                  <a:cubicBezTo>
                    <a:pt x="5787" y="1762"/>
                    <a:pt x="5799" y="1738"/>
                    <a:pt x="5799" y="1726"/>
                  </a:cubicBezTo>
                  <a:cubicBezTo>
                    <a:pt x="5811" y="1715"/>
                    <a:pt x="5823" y="1703"/>
                    <a:pt x="5835" y="1703"/>
                  </a:cubicBezTo>
                  <a:close/>
                  <a:moveTo>
                    <a:pt x="5697" y="1882"/>
                  </a:moveTo>
                  <a:cubicBezTo>
                    <a:pt x="5702" y="1882"/>
                    <a:pt x="5707" y="1884"/>
                    <a:pt x="5711" y="1889"/>
                  </a:cubicBezTo>
                  <a:lnTo>
                    <a:pt x="5711" y="1889"/>
                  </a:lnTo>
                  <a:cubicBezTo>
                    <a:pt x="5666" y="1969"/>
                    <a:pt x="5632" y="2038"/>
                    <a:pt x="5609" y="2107"/>
                  </a:cubicBezTo>
                  <a:cubicBezTo>
                    <a:pt x="5609" y="2084"/>
                    <a:pt x="5609" y="2072"/>
                    <a:pt x="5609" y="2048"/>
                  </a:cubicBezTo>
                  <a:cubicBezTo>
                    <a:pt x="5619" y="2038"/>
                    <a:pt x="5656" y="1882"/>
                    <a:pt x="5697" y="1882"/>
                  </a:cubicBezTo>
                  <a:close/>
                  <a:moveTo>
                    <a:pt x="5582" y="2163"/>
                  </a:moveTo>
                  <a:lnTo>
                    <a:pt x="5582" y="2163"/>
                  </a:lnTo>
                  <a:cubicBezTo>
                    <a:pt x="5571" y="2194"/>
                    <a:pt x="5560" y="2217"/>
                    <a:pt x="5549" y="2250"/>
                  </a:cubicBezTo>
                  <a:cubicBezTo>
                    <a:pt x="5528" y="2218"/>
                    <a:pt x="5487" y="2177"/>
                    <a:pt x="5479" y="2177"/>
                  </a:cubicBezTo>
                  <a:cubicBezTo>
                    <a:pt x="5479" y="2177"/>
                    <a:pt x="5478" y="2177"/>
                    <a:pt x="5478" y="2178"/>
                  </a:cubicBezTo>
                  <a:lnTo>
                    <a:pt x="5478" y="2178"/>
                  </a:lnTo>
                  <a:cubicBezTo>
                    <a:pt x="5480" y="2175"/>
                    <a:pt x="5487" y="2174"/>
                    <a:pt x="5497" y="2174"/>
                  </a:cubicBezTo>
                  <a:cubicBezTo>
                    <a:pt x="5519" y="2174"/>
                    <a:pt x="5553" y="2179"/>
                    <a:pt x="5561" y="2179"/>
                  </a:cubicBezTo>
                  <a:lnTo>
                    <a:pt x="5561" y="2167"/>
                  </a:lnTo>
                  <a:cubicBezTo>
                    <a:pt x="5569" y="2167"/>
                    <a:pt x="5578" y="2167"/>
                    <a:pt x="5582" y="2163"/>
                  </a:cubicBezTo>
                  <a:close/>
                  <a:moveTo>
                    <a:pt x="5515" y="2297"/>
                  </a:moveTo>
                  <a:cubicBezTo>
                    <a:pt x="5521" y="2297"/>
                    <a:pt x="5528" y="2298"/>
                    <a:pt x="5537" y="2298"/>
                  </a:cubicBezTo>
                  <a:cubicBezTo>
                    <a:pt x="5537" y="2322"/>
                    <a:pt x="5525" y="2334"/>
                    <a:pt x="5525" y="2357"/>
                  </a:cubicBezTo>
                  <a:cubicBezTo>
                    <a:pt x="5498" y="2304"/>
                    <a:pt x="5498" y="2297"/>
                    <a:pt x="5515" y="2297"/>
                  </a:cubicBezTo>
                  <a:close/>
                  <a:moveTo>
                    <a:pt x="4344" y="2296"/>
                  </a:moveTo>
                  <a:cubicBezTo>
                    <a:pt x="4382" y="2296"/>
                    <a:pt x="4381" y="2325"/>
                    <a:pt x="4370" y="2346"/>
                  </a:cubicBezTo>
                  <a:lnTo>
                    <a:pt x="4299" y="2369"/>
                  </a:lnTo>
                  <a:cubicBezTo>
                    <a:pt x="4275" y="2346"/>
                    <a:pt x="4239" y="2322"/>
                    <a:pt x="4323" y="2298"/>
                  </a:cubicBezTo>
                  <a:cubicBezTo>
                    <a:pt x="4331" y="2296"/>
                    <a:pt x="4338" y="2296"/>
                    <a:pt x="4344" y="2296"/>
                  </a:cubicBezTo>
                  <a:close/>
                  <a:moveTo>
                    <a:pt x="5382" y="2417"/>
                  </a:moveTo>
                  <a:cubicBezTo>
                    <a:pt x="5400" y="2417"/>
                    <a:pt x="5404" y="2417"/>
                    <a:pt x="5410" y="2426"/>
                  </a:cubicBezTo>
                  <a:lnTo>
                    <a:pt x="5410" y="2426"/>
                  </a:lnTo>
                  <a:lnTo>
                    <a:pt x="5382" y="2417"/>
                  </a:lnTo>
                  <a:close/>
                  <a:moveTo>
                    <a:pt x="4180" y="2381"/>
                  </a:moveTo>
                  <a:cubicBezTo>
                    <a:pt x="4192" y="2381"/>
                    <a:pt x="4192" y="2393"/>
                    <a:pt x="4204" y="2393"/>
                  </a:cubicBezTo>
                  <a:cubicBezTo>
                    <a:pt x="4144" y="2417"/>
                    <a:pt x="4073" y="2441"/>
                    <a:pt x="4013" y="2465"/>
                  </a:cubicBezTo>
                  <a:cubicBezTo>
                    <a:pt x="4049" y="2429"/>
                    <a:pt x="4108" y="2393"/>
                    <a:pt x="4168" y="2393"/>
                  </a:cubicBezTo>
                  <a:lnTo>
                    <a:pt x="4180" y="2381"/>
                  </a:lnTo>
                  <a:close/>
                  <a:moveTo>
                    <a:pt x="3846" y="2548"/>
                  </a:moveTo>
                  <a:cubicBezTo>
                    <a:pt x="3799" y="2584"/>
                    <a:pt x="3739" y="2608"/>
                    <a:pt x="3692" y="2643"/>
                  </a:cubicBezTo>
                  <a:cubicBezTo>
                    <a:pt x="3692" y="2643"/>
                    <a:pt x="3692" y="2631"/>
                    <a:pt x="3692" y="2631"/>
                  </a:cubicBezTo>
                  <a:cubicBezTo>
                    <a:pt x="3692" y="2608"/>
                    <a:pt x="3680" y="2608"/>
                    <a:pt x="3704" y="2596"/>
                  </a:cubicBezTo>
                  <a:lnTo>
                    <a:pt x="3715" y="2584"/>
                  </a:lnTo>
                  <a:cubicBezTo>
                    <a:pt x="3739" y="2572"/>
                    <a:pt x="3775" y="2560"/>
                    <a:pt x="3811" y="2548"/>
                  </a:cubicBezTo>
                  <a:close/>
                  <a:moveTo>
                    <a:pt x="13240" y="2834"/>
                  </a:moveTo>
                  <a:lnTo>
                    <a:pt x="13240" y="2965"/>
                  </a:lnTo>
                  <a:lnTo>
                    <a:pt x="13229" y="2965"/>
                  </a:lnTo>
                  <a:lnTo>
                    <a:pt x="13229" y="2834"/>
                  </a:lnTo>
                  <a:close/>
                  <a:moveTo>
                    <a:pt x="13307" y="3169"/>
                  </a:moveTo>
                  <a:cubicBezTo>
                    <a:pt x="13302" y="3180"/>
                    <a:pt x="13295" y="3196"/>
                    <a:pt x="13288" y="3203"/>
                  </a:cubicBezTo>
                  <a:cubicBezTo>
                    <a:pt x="13288" y="3207"/>
                    <a:pt x="13283" y="3208"/>
                    <a:pt x="13275" y="3208"/>
                  </a:cubicBezTo>
                  <a:cubicBezTo>
                    <a:pt x="13259" y="3208"/>
                    <a:pt x="13232" y="3203"/>
                    <a:pt x="13217" y="3203"/>
                  </a:cubicBezTo>
                  <a:cubicBezTo>
                    <a:pt x="13251" y="3191"/>
                    <a:pt x="13274" y="3180"/>
                    <a:pt x="13307" y="3169"/>
                  </a:cubicBezTo>
                  <a:close/>
                  <a:moveTo>
                    <a:pt x="13610" y="3203"/>
                  </a:moveTo>
                  <a:cubicBezTo>
                    <a:pt x="13621" y="3203"/>
                    <a:pt x="13621" y="3215"/>
                    <a:pt x="13633" y="3227"/>
                  </a:cubicBezTo>
                  <a:lnTo>
                    <a:pt x="13598" y="3227"/>
                  </a:lnTo>
                  <a:cubicBezTo>
                    <a:pt x="13598" y="3215"/>
                    <a:pt x="13610" y="3215"/>
                    <a:pt x="13610" y="3203"/>
                  </a:cubicBezTo>
                  <a:close/>
                  <a:moveTo>
                    <a:pt x="13883" y="3298"/>
                  </a:moveTo>
                  <a:lnTo>
                    <a:pt x="13907" y="3310"/>
                  </a:lnTo>
                  <a:lnTo>
                    <a:pt x="13871" y="3298"/>
                  </a:lnTo>
                  <a:close/>
                  <a:moveTo>
                    <a:pt x="3346" y="2965"/>
                  </a:moveTo>
                  <a:lnTo>
                    <a:pt x="3346" y="2965"/>
                  </a:lnTo>
                  <a:cubicBezTo>
                    <a:pt x="3251" y="3084"/>
                    <a:pt x="3180" y="3215"/>
                    <a:pt x="3108" y="3358"/>
                  </a:cubicBezTo>
                  <a:cubicBezTo>
                    <a:pt x="3108" y="3334"/>
                    <a:pt x="3108" y="3322"/>
                    <a:pt x="3096" y="3298"/>
                  </a:cubicBezTo>
                  <a:lnTo>
                    <a:pt x="3108" y="3298"/>
                  </a:lnTo>
                  <a:cubicBezTo>
                    <a:pt x="3084" y="3239"/>
                    <a:pt x="3180" y="3191"/>
                    <a:pt x="3108" y="3143"/>
                  </a:cubicBezTo>
                  <a:lnTo>
                    <a:pt x="3108" y="3143"/>
                  </a:lnTo>
                  <a:cubicBezTo>
                    <a:pt x="3114" y="3147"/>
                    <a:pt x="3121" y="3149"/>
                    <a:pt x="3128" y="3149"/>
                  </a:cubicBezTo>
                  <a:cubicBezTo>
                    <a:pt x="3189" y="3149"/>
                    <a:pt x="3281" y="3019"/>
                    <a:pt x="3334" y="2977"/>
                  </a:cubicBezTo>
                  <a:lnTo>
                    <a:pt x="3346" y="2965"/>
                  </a:lnTo>
                  <a:close/>
                  <a:moveTo>
                    <a:pt x="14288" y="3536"/>
                  </a:moveTo>
                  <a:cubicBezTo>
                    <a:pt x="14300" y="3548"/>
                    <a:pt x="14312" y="3560"/>
                    <a:pt x="14312" y="3572"/>
                  </a:cubicBezTo>
                  <a:lnTo>
                    <a:pt x="14264" y="3536"/>
                  </a:lnTo>
                  <a:close/>
                  <a:moveTo>
                    <a:pt x="14465" y="3714"/>
                  </a:moveTo>
                  <a:cubicBezTo>
                    <a:pt x="14470" y="3714"/>
                    <a:pt x="14478" y="3717"/>
                    <a:pt x="14491" y="3727"/>
                  </a:cubicBezTo>
                  <a:lnTo>
                    <a:pt x="14502" y="3715"/>
                  </a:lnTo>
                  <a:lnTo>
                    <a:pt x="14586" y="3751"/>
                  </a:lnTo>
                  <a:cubicBezTo>
                    <a:pt x="14571" y="3758"/>
                    <a:pt x="14557" y="3769"/>
                    <a:pt x="14540" y="3769"/>
                  </a:cubicBezTo>
                  <a:cubicBezTo>
                    <a:pt x="14529" y="3769"/>
                    <a:pt x="14516" y="3765"/>
                    <a:pt x="14502" y="3751"/>
                  </a:cubicBezTo>
                  <a:cubicBezTo>
                    <a:pt x="14467" y="3742"/>
                    <a:pt x="14452" y="3714"/>
                    <a:pt x="14465" y="3714"/>
                  </a:cubicBezTo>
                  <a:close/>
                  <a:moveTo>
                    <a:pt x="14595" y="3874"/>
                  </a:moveTo>
                  <a:cubicBezTo>
                    <a:pt x="14611" y="3874"/>
                    <a:pt x="14626" y="3879"/>
                    <a:pt x="14633" y="3893"/>
                  </a:cubicBezTo>
                  <a:lnTo>
                    <a:pt x="14645" y="3881"/>
                  </a:lnTo>
                  <a:lnTo>
                    <a:pt x="14645" y="3881"/>
                  </a:lnTo>
                  <a:cubicBezTo>
                    <a:pt x="14657" y="3905"/>
                    <a:pt x="14633" y="3929"/>
                    <a:pt x="14633" y="3941"/>
                  </a:cubicBezTo>
                  <a:cubicBezTo>
                    <a:pt x="14633" y="3965"/>
                    <a:pt x="14633" y="3977"/>
                    <a:pt x="14633" y="4001"/>
                  </a:cubicBezTo>
                  <a:lnTo>
                    <a:pt x="14633" y="4024"/>
                  </a:lnTo>
                  <a:cubicBezTo>
                    <a:pt x="14610" y="3977"/>
                    <a:pt x="14586" y="3929"/>
                    <a:pt x="14562" y="3881"/>
                  </a:cubicBezTo>
                  <a:cubicBezTo>
                    <a:pt x="14572" y="3877"/>
                    <a:pt x="14584" y="3874"/>
                    <a:pt x="14595" y="3874"/>
                  </a:cubicBezTo>
                  <a:close/>
                  <a:moveTo>
                    <a:pt x="2889" y="4215"/>
                  </a:moveTo>
                  <a:cubicBezTo>
                    <a:pt x="2903" y="4215"/>
                    <a:pt x="2918" y="4227"/>
                    <a:pt x="2918" y="4251"/>
                  </a:cubicBezTo>
                  <a:lnTo>
                    <a:pt x="2930" y="4251"/>
                  </a:lnTo>
                  <a:cubicBezTo>
                    <a:pt x="2923" y="4264"/>
                    <a:pt x="2908" y="4278"/>
                    <a:pt x="2894" y="4278"/>
                  </a:cubicBezTo>
                  <a:cubicBezTo>
                    <a:pt x="2884" y="4278"/>
                    <a:pt x="2875" y="4271"/>
                    <a:pt x="2870" y="4251"/>
                  </a:cubicBezTo>
                  <a:cubicBezTo>
                    <a:pt x="2864" y="4227"/>
                    <a:pt x="2876" y="4215"/>
                    <a:pt x="2889" y="4215"/>
                  </a:cubicBezTo>
                  <a:close/>
                  <a:moveTo>
                    <a:pt x="2441" y="4453"/>
                  </a:moveTo>
                  <a:cubicBezTo>
                    <a:pt x="2489" y="4453"/>
                    <a:pt x="2489" y="4477"/>
                    <a:pt x="2501" y="4489"/>
                  </a:cubicBezTo>
                  <a:lnTo>
                    <a:pt x="2334" y="4489"/>
                  </a:lnTo>
                  <a:lnTo>
                    <a:pt x="2322" y="4477"/>
                  </a:lnTo>
                  <a:cubicBezTo>
                    <a:pt x="2310" y="4465"/>
                    <a:pt x="2334" y="4462"/>
                    <a:pt x="2363" y="4462"/>
                  </a:cubicBezTo>
                  <a:cubicBezTo>
                    <a:pt x="2391" y="4462"/>
                    <a:pt x="2424" y="4465"/>
                    <a:pt x="2430" y="4465"/>
                  </a:cubicBezTo>
                  <a:lnTo>
                    <a:pt x="2441" y="4453"/>
                  </a:lnTo>
                  <a:close/>
                  <a:moveTo>
                    <a:pt x="2064" y="4482"/>
                  </a:moveTo>
                  <a:cubicBezTo>
                    <a:pt x="2076" y="4482"/>
                    <a:pt x="2087" y="4487"/>
                    <a:pt x="2096" y="4501"/>
                  </a:cubicBezTo>
                  <a:lnTo>
                    <a:pt x="2013" y="4501"/>
                  </a:lnTo>
                  <a:cubicBezTo>
                    <a:pt x="2027" y="4493"/>
                    <a:pt x="2046" y="4482"/>
                    <a:pt x="2064" y="4482"/>
                  </a:cubicBezTo>
                  <a:close/>
                  <a:moveTo>
                    <a:pt x="2965" y="4393"/>
                  </a:moveTo>
                  <a:cubicBezTo>
                    <a:pt x="2977" y="4453"/>
                    <a:pt x="2989" y="4501"/>
                    <a:pt x="3001" y="4548"/>
                  </a:cubicBezTo>
                  <a:lnTo>
                    <a:pt x="2799" y="4524"/>
                  </a:lnTo>
                  <a:cubicBezTo>
                    <a:pt x="2799" y="4509"/>
                    <a:pt x="2816" y="4505"/>
                    <a:pt x="2841" y="4505"/>
                  </a:cubicBezTo>
                  <a:cubicBezTo>
                    <a:pt x="2874" y="4505"/>
                    <a:pt x="2919" y="4513"/>
                    <a:pt x="2953" y="4513"/>
                  </a:cubicBezTo>
                  <a:lnTo>
                    <a:pt x="2965" y="4513"/>
                  </a:lnTo>
                  <a:lnTo>
                    <a:pt x="2953" y="4429"/>
                  </a:lnTo>
                  <a:cubicBezTo>
                    <a:pt x="2953" y="4393"/>
                    <a:pt x="2953" y="4393"/>
                    <a:pt x="2965" y="4393"/>
                  </a:cubicBezTo>
                  <a:close/>
                  <a:moveTo>
                    <a:pt x="1703" y="4524"/>
                  </a:moveTo>
                  <a:cubicBezTo>
                    <a:pt x="1715" y="4536"/>
                    <a:pt x="1739" y="4548"/>
                    <a:pt x="1751" y="4560"/>
                  </a:cubicBezTo>
                  <a:lnTo>
                    <a:pt x="1715" y="4572"/>
                  </a:lnTo>
                  <a:lnTo>
                    <a:pt x="1632" y="4596"/>
                  </a:lnTo>
                  <a:cubicBezTo>
                    <a:pt x="1611" y="4565"/>
                    <a:pt x="1635" y="4534"/>
                    <a:pt x="1673" y="4534"/>
                  </a:cubicBezTo>
                  <a:cubicBezTo>
                    <a:pt x="1679" y="4534"/>
                    <a:pt x="1685" y="4535"/>
                    <a:pt x="1691" y="4536"/>
                  </a:cubicBezTo>
                  <a:lnTo>
                    <a:pt x="1703" y="4524"/>
                  </a:lnTo>
                  <a:close/>
                  <a:moveTo>
                    <a:pt x="1529" y="4629"/>
                  </a:moveTo>
                  <a:cubicBezTo>
                    <a:pt x="1532" y="4629"/>
                    <a:pt x="1535" y="4630"/>
                    <a:pt x="1537" y="4632"/>
                  </a:cubicBezTo>
                  <a:lnTo>
                    <a:pt x="1441" y="4679"/>
                  </a:lnTo>
                  <a:cubicBezTo>
                    <a:pt x="1441" y="4679"/>
                    <a:pt x="1453" y="4667"/>
                    <a:pt x="1453" y="4667"/>
                  </a:cubicBezTo>
                  <a:lnTo>
                    <a:pt x="1465" y="4655"/>
                  </a:lnTo>
                  <a:cubicBezTo>
                    <a:pt x="1465" y="4655"/>
                    <a:pt x="1509" y="4629"/>
                    <a:pt x="1529" y="4629"/>
                  </a:cubicBezTo>
                  <a:close/>
                  <a:moveTo>
                    <a:pt x="14799" y="4960"/>
                  </a:moveTo>
                  <a:cubicBezTo>
                    <a:pt x="14810" y="4960"/>
                    <a:pt x="14818" y="4973"/>
                    <a:pt x="14812" y="5013"/>
                  </a:cubicBezTo>
                  <a:lnTo>
                    <a:pt x="14824" y="5001"/>
                  </a:lnTo>
                  <a:lnTo>
                    <a:pt x="14824" y="5001"/>
                  </a:lnTo>
                  <a:cubicBezTo>
                    <a:pt x="14814" y="5032"/>
                    <a:pt x="14797" y="5045"/>
                    <a:pt x="14783" y="5045"/>
                  </a:cubicBezTo>
                  <a:cubicBezTo>
                    <a:pt x="14764" y="5045"/>
                    <a:pt x="14751" y="5022"/>
                    <a:pt x="14764" y="4989"/>
                  </a:cubicBezTo>
                  <a:cubicBezTo>
                    <a:pt x="14771" y="4976"/>
                    <a:pt x="14787" y="4960"/>
                    <a:pt x="14799" y="4960"/>
                  </a:cubicBezTo>
                  <a:close/>
                  <a:moveTo>
                    <a:pt x="822" y="5346"/>
                  </a:moveTo>
                  <a:cubicBezTo>
                    <a:pt x="822" y="5370"/>
                    <a:pt x="810" y="5382"/>
                    <a:pt x="798" y="5405"/>
                  </a:cubicBezTo>
                  <a:cubicBezTo>
                    <a:pt x="798" y="5413"/>
                    <a:pt x="796" y="5416"/>
                    <a:pt x="793" y="5416"/>
                  </a:cubicBezTo>
                  <a:cubicBezTo>
                    <a:pt x="787" y="5416"/>
                    <a:pt x="778" y="5402"/>
                    <a:pt x="786" y="5394"/>
                  </a:cubicBezTo>
                  <a:lnTo>
                    <a:pt x="798" y="5394"/>
                  </a:lnTo>
                  <a:cubicBezTo>
                    <a:pt x="810" y="5370"/>
                    <a:pt x="810" y="5358"/>
                    <a:pt x="822" y="5346"/>
                  </a:cubicBezTo>
                  <a:close/>
                  <a:moveTo>
                    <a:pt x="14562" y="5370"/>
                  </a:moveTo>
                  <a:cubicBezTo>
                    <a:pt x="14586" y="5370"/>
                    <a:pt x="14598" y="5382"/>
                    <a:pt x="14610" y="5394"/>
                  </a:cubicBezTo>
                  <a:cubicBezTo>
                    <a:pt x="14610" y="5404"/>
                    <a:pt x="14572" y="5424"/>
                    <a:pt x="14530" y="5445"/>
                  </a:cubicBezTo>
                  <a:lnTo>
                    <a:pt x="14530" y="5445"/>
                  </a:lnTo>
                  <a:cubicBezTo>
                    <a:pt x="14541" y="5422"/>
                    <a:pt x="14551" y="5391"/>
                    <a:pt x="14562" y="5370"/>
                  </a:cubicBezTo>
                  <a:close/>
                  <a:moveTo>
                    <a:pt x="763" y="5513"/>
                  </a:moveTo>
                  <a:lnTo>
                    <a:pt x="763" y="5548"/>
                  </a:lnTo>
                  <a:cubicBezTo>
                    <a:pt x="751" y="5536"/>
                    <a:pt x="751" y="5525"/>
                    <a:pt x="763" y="5513"/>
                  </a:cubicBezTo>
                  <a:close/>
                  <a:moveTo>
                    <a:pt x="14502" y="5501"/>
                  </a:moveTo>
                  <a:cubicBezTo>
                    <a:pt x="14514" y="5501"/>
                    <a:pt x="14526" y="5501"/>
                    <a:pt x="14526" y="5513"/>
                  </a:cubicBezTo>
                  <a:cubicBezTo>
                    <a:pt x="14514" y="5536"/>
                    <a:pt x="14502" y="5560"/>
                    <a:pt x="14479" y="5584"/>
                  </a:cubicBezTo>
                  <a:lnTo>
                    <a:pt x="14443" y="5584"/>
                  </a:lnTo>
                  <a:cubicBezTo>
                    <a:pt x="14467" y="5548"/>
                    <a:pt x="14479" y="5525"/>
                    <a:pt x="14502" y="5501"/>
                  </a:cubicBezTo>
                  <a:close/>
                  <a:moveTo>
                    <a:pt x="798" y="6072"/>
                  </a:moveTo>
                  <a:cubicBezTo>
                    <a:pt x="810" y="6120"/>
                    <a:pt x="834" y="6156"/>
                    <a:pt x="858" y="6203"/>
                  </a:cubicBezTo>
                  <a:lnTo>
                    <a:pt x="822" y="6203"/>
                  </a:lnTo>
                  <a:cubicBezTo>
                    <a:pt x="798" y="6191"/>
                    <a:pt x="775" y="6156"/>
                    <a:pt x="763" y="6120"/>
                  </a:cubicBezTo>
                  <a:lnTo>
                    <a:pt x="775" y="6120"/>
                  </a:lnTo>
                  <a:cubicBezTo>
                    <a:pt x="775" y="6084"/>
                    <a:pt x="775" y="6072"/>
                    <a:pt x="798" y="6072"/>
                  </a:cubicBezTo>
                  <a:close/>
                  <a:moveTo>
                    <a:pt x="14729" y="6406"/>
                  </a:moveTo>
                  <a:lnTo>
                    <a:pt x="14729" y="6406"/>
                  </a:lnTo>
                  <a:cubicBezTo>
                    <a:pt x="14764" y="6418"/>
                    <a:pt x="14788" y="6418"/>
                    <a:pt x="14824" y="6429"/>
                  </a:cubicBezTo>
                  <a:cubicBezTo>
                    <a:pt x="14800" y="6453"/>
                    <a:pt x="14812" y="6489"/>
                    <a:pt x="14824" y="6525"/>
                  </a:cubicBezTo>
                  <a:cubicBezTo>
                    <a:pt x="14800" y="6477"/>
                    <a:pt x="14764" y="6441"/>
                    <a:pt x="14729" y="6406"/>
                  </a:cubicBezTo>
                  <a:close/>
                  <a:moveTo>
                    <a:pt x="917" y="6310"/>
                  </a:moveTo>
                  <a:cubicBezTo>
                    <a:pt x="965" y="6394"/>
                    <a:pt x="1025" y="6465"/>
                    <a:pt x="1096" y="6537"/>
                  </a:cubicBezTo>
                  <a:cubicBezTo>
                    <a:pt x="1077" y="6565"/>
                    <a:pt x="1081" y="6587"/>
                    <a:pt x="1071" y="6606"/>
                  </a:cubicBezTo>
                  <a:lnTo>
                    <a:pt x="1071" y="6606"/>
                  </a:lnTo>
                  <a:cubicBezTo>
                    <a:pt x="1037" y="6570"/>
                    <a:pt x="1048" y="6501"/>
                    <a:pt x="1025" y="6489"/>
                  </a:cubicBezTo>
                  <a:cubicBezTo>
                    <a:pt x="1013" y="6477"/>
                    <a:pt x="929" y="6465"/>
                    <a:pt x="894" y="6453"/>
                  </a:cubicBezTo>
                  <a:cubicBezTo>
                    <a:pt x="894" y="6429"/>
                    <a:pt x="906" y="6370"/>
                    <a:pt x="917" y="6310"/>
                  </a:cubicBezTo>
                  <a:close/>
                  <a:moveTo>
                    <a:pt x="14955" y="6715"/>
                  </a:moveTo>
                  <a:lnTo>
                    <a:pt x="14955" y="6715"/>
                  </a:lnTo>
                  <a:cubicBezTo>
                    <a:pt x="14979" y="6727"/>
                    <a:pt x="14991" y="6739"/>
                    <a:pt x="15003" y="6763"/>
                  </a:cubicBezTo>
                  <a:lnTo>
                    <a:pt x="14979" y="6763"/>
                  </a:lnTo>
                  <a:lnTo>
                    <a:pt x="14955" y="6715"/>
                  </a:lnTo>
                  <a:close/>
                  <a:moveTo>
                    <a:pt x="1275" y="6739"/>
                  </a:moveTo>
                  <a:lnTo>
                    <a:pt x="1310" y="6775"/>
                  </a:lnTo>
                  <a:cubicBezTo>
                    <a:pt x="1298" y="6781"/>
                    <a:pt x="1290" y="6787"/>
                    <a:pt x="1279" y="6787"/>
                  </a:cubicBezTo>
                  <a:cubicBezTo>
                    <a:pt x="1269" y="6787"/>
                    <a:pt x="1257" y="6781"/>
                    <a:pt x="1239" y="6763"/>
                  </a:cubicBezTo>
                  <a:lnTo>
                    <a:pt x="1251" y="6763"/>
                  </a:lnTo>
                  <a:lnTo>
                    <a:pt x="1275" y="6739"/>
                  </a:lnTo>
                  <a:close/>
                  <a:moveTo>
                    <a:pt x="15037" y="6869"/>
                  </a:moveTo>
                  <a:lnTo>
                    <a:pt x="15037" y="6869"/>
                  </a:lnTo>
                  <a:cubicBezTo>
                    <a:pt x="15042" y="6869"/>
                    <a:pt x="15054" y="6883"/>
                    <a:pt x="15062" y="6906"/>
                  </a:cubicBezTo>
                  <a:lnTo>
                    <a:pt x="15074" y="6906"/>
                  </a:lnTo>
                  <a:cubicBezTo>
                    <a:pt x="15074" y="6918"/>
                    <a:pt x="15074" y="6941"/>
                    <a:pt x="15074" y="6965"/>
                  </a:cubicBezTo>
                  <a:cubicBezTo>
                    <a:pt x="15062" y="6941"/>
                    <a:pt x="15050" y="6906"/>
                    <a:pt x="15038" y="6882"/>
                  </a:cubicBezTo>
                  <a:cubicBezTo>
                    <a:pt x="15034" y="6873"/>
                    <a:pt x="15034" y="6869"/>
                    <a:pt x="15037" y="6869"/>
                  </a:cubicBezTo>
                  <a:close/>
                  <a:moveTo>
                    <a:pt x="1406" y="6858"/>
                  </a:moveTo>
                  <a:lnTo>
                    <a:pt x="1418" y="6870"/>
                  </a:lnTo>
                  <a:cubicBezTo>
                    <a:pt x="1418" y="6894"/>
                    <a:pt x="1441" y="6918"/>
                    <a:pt x="1465" y="6929"/>
                  </a:cubicBezTo>
                  <a:lnTo>
                    <a:pt x="1513" y="6977"/>
                  </a:lnTo>
                  <a:lnTo>
                    <a:pt x="1501" y="6977"/>
                  </a:lnTo>
                  <a:cubicBezTo>
                    <a:pt x="1441" y="6965"/>
                    <a:pt x="1370" y="6953"/>
                    <a:pt x="1310" y="6929"/>
                  </a:cubicBezTo>
                  <a:lnTo>
                    <a:pt x="1322" y="6929"/>
                  </a:lnTo>
                  <a:cubicBezTo>
                    <a:pt x="1346" y="6906"/>
                    <a:pt x="1370" y="6882"/>
                    <a:pt x="1406" y="6858"/>
                  </a:cubicBezTo>
                  <a:close/>
                  <a:moveTo>
                    <a:pt x="15157" y="7251"/>
                  </a:moveTo>
                  <a:cubicBezTo>
                    <a:pt x="15169" y="7263"/>
                    <a:pt x="15169" y="7263"/>
                    <a:pt x="15157" y="7275"/>
                  </a:cubicBezTo>
                  <a:cubicBezTo>
                    <a:pt x="15157" y="7269"/>
                    <a:pt x="15157" y="7258"/>
                    <a:pt x="15157" y="7251"/>
                  </a:cubicBezTo>
                  <a:close/>
                  <a:moveTo>
                    <a:pt x="1120" y="7239"/>
                  </a:moveTo>
                  <a:cubicBezTo>
                    <a:pt x="1144" y="7239"/>
                    <a:pt x="1156" y="7251"/>
                    <a:pt x="1167" y="7251"/>
                  </a:cubicBezTo>
                  <a:lnTo>
                    <a:pt x="1084" y="7299"/>
                  </a:lnTo>
                  <a:cubicBezTo>
                    <a:pt x="1084" y="7287"/>
                    <a:pt x="1084" y="7251"/>
                    <a:pt x="1108" y="7239"/>
                  </a:cubicBezTo>
                  <a:close/>
                  <a:moveTo>
                    <a:pt x="15181" y="7370"/>
                  </a:moveTo>
                  <a:cubicBezTo>
                    <a:pt x="15193" y="7382"/>
                    <a:pt x="15193" y="7394"/>
                    <a:pt x="15193" y="7394"/>
                  </a:cubicBezTo>
                  <a:cubicBezTo>
                    <a:pt x="15205" y="7430"/>
                    <a:pt x="15205" y="7453"/>
                    <a:pt x="15205" y="7489"/>
                  </a:cubicBezTo>
                  <a:cubicBezTo>
                    <a:pt x="15205" y="7465"/>
                    <a:pt x="15193" y="7441"/>
                    <a:pt x="15181" y="7418"/>
                  </a:cubicBezTo>
                  <a:lnTo>
                    <a:pt x="15181" y="7370"/>
                  </a:lnTo>
                  <a:close/>
                  <a:moveTo>
                    <a:pt x="812" y="7444"/>
                  </a:moveTo>
                  <a:cubicBezTo>
                    <a:pt x="826" y="7444"/>
                    <a:pt x="834" y="7456"/>
                    <a:pt x="834" y="7477"/>
                  </a:cubicBezTo>
                  <a:lnTo>
                    <a:pt x="798" y="7513"/>
                  </a:lnTo>
                  <a:cubicBezTo>
                    <a:pt x="751" y="7513"/>
                    <a:pt x="727" y="7513"/>
                    <a:pt x="763" y="7465"/>
                  </a:cubicBezTo>
                  <a:lnTo>
                    <a:pt x="775" y="7465"/>
                  </a:lnTo>
                  <a:cubicBezTo>
                    <a:pt x="790" y="7450"/>
                    <a:pt x="802" y="7444"/>
                    <a:pt x="812" y="7444"/>
                  </a:cubicBezTo>
                  <a:close/>
                  <a:moveTo>
                    <a:pt x="541" y="7724"/>
                  </a:moveTo>
                  <a:cubicBezTo>
                    <a:pt x="560" y="7724"/>
                    <a:pt x="560" y="7743"/>
                    <a:pt x="560" y="7763"/>
                  </a:cubicBezTo>
                  <a:cubicBezTo>
                    <a:pt x="525" y="7822"/>
                    <a:pt x="477" y="7882"/>
                    <a:pt x="441" y="7942"/>
                  </a:cubicBezTo>
                  <a:lnTo>
                    <a:pt x="441" y="7930"/>
                  </a:lnTo>
                  <a:cubicBezTo>
                    <a:pt x="429" y="7894"/>
                    <a:pt x="465" y="7846"/>
                    <a:pt x="489" y="7811"/>
                  </a:cubicBezTo>
                  <a:cubicBezTo>
                    <a:pt x="489" y="7787"/>
                    <a:pt x="477" y="7727"/>
                    <a:pt x="525" y="7727"/>
                  </a:cubicBezTo>
                  <a:cubicBezTo>
                    <a:pt x="531" y="7725"/>
                    <a:pt x="536" y="7724"/>
                    <a:pt x="541" y="7724"/>
                  </a:cubicBezTo>
                  <a:close/>
                  <a:moveTo>
                    <a:pt x="399" y="7887"/>
                  </a:moveTo>
                  <a:cubicBezTo>
                    <a:pt x="419" y="7887"/>
                    <a:pt x="432" y="7912"/>
                    <a:pt x="417" y="7942"/>
                  </a:cubicBezTo>
                  <a:cubicBezTo>
                    <a:pt x="390" y="7985"/>
                    <a:pt x="363" y="8006"/>
                    <a:pt x="346" y="8006"/>
                  </a:cubicBezTo>
                  <a:cubicBezTo>
                    <a:pt x="326" y="8006"/>
                    <a:pt x="320" y="7976"/>
                    <a:pt x="346" y="7918"/>
                  </a:cubicBezTo>
                  <a:lnTo>
                    <a:pt x="358" y="7918"/>
                  </a:lnTo>
                  <a:cubicBezTo>
                    <a:pt x="371" y="7895"/>
                    <a:pt x="386" y="7887"/>
                    <a:pt x="399" y="7887"/>
                  </a:cubicBezTo>
                  <a:close/>
                  <a:moveTo>
                    <a:pt x="15110" y="8096"/>
                  </a:moveTo>
                  <a:cubicBezTo>
                    <a:pt x="15122" y="8108"/>
                    <a:pt x="15134" y="8108"/>
                    <a:pt x="15145" y="8108"/>
                  </a:cubicBezTo>
                  <a:cubicBezTo>
                    <a:pt x="15181" y="8168"/>
                    <a:pt x="15169" y="8192"/>
                    <a:pt x="15098" y="8203"/>
                  </a:cubicBezTo>
                  <a:lnTo>
                    <a:pt x="15110" y="8192"/>
                  </a:lnTo>
                  <a:lnTo>
                    <a:pt x="15062" y="8192"/>
                  </a:lnTo>
                  <a:cubicBezTo>
                    <a:pt x="15086" y="8168"/>
                    <a:pt x="15098" y="8132"/>
                    <a:pt x="15110" y="8096"/>
                  </a:cubicBezTo>
                  <a:close/>
                  <a:moveTo>
                    <a:pt x="13" y="8323"/>
                  </a:moveTo>
                  <a:lnTo>
                    <a:pt x="13" y="8323"/>
                  </a:lnTo>
                  <a:cubicBezTo>
                    <a:pt x="13" y="8323"/>
                    <a:pt x="14" y="8323"/>
                    <a:pt x="14" y="8323"/>
                  </a:cubicBezTo>
                  <a:lnTo>
                    <a:pt x="14" y="8323"/>
                  </a:lnTo>
                  <a:cubicBezTo>
                    <a:pt x="14" y="8323"/>
                    <a:pt x="13" y="8323"/>
                    <a:pt x="13" y="8323"/>
                  </a:cubicBezTo>
                  <a:close/>
                  <a:moveTo>
                    <a:pt x="322" y="8132"/>
                  </a:moveTo>
                  <a:cubicBezTo>
                    <a:pt x="334" y="8132"/>
                    <a:pt x="334" y="8168"/>
                    <a:pt x="322" y="8203"/>
                  </a:cubicBezTo>
                  <a:cubicBezTo>
                    <a:pt x="298" y="8251"/>
                    <a:pt x="286" y="8299"/>
                    <a:pt x="275" y="8346"/>
                  </a:cubicBezTo>
                  <a:cubicBezTo>
                    <a:pt x="275" y="8326"/>
                    <a:pt x="263" y="8321"/>
                    <a:pt x="249" y="8321"/>
                  </a:cubicBezTo>
                  <a:cubicBezTo>
                    <a:pt x="235" y="8321"/>
                    <a:pt x="218" y="8325"/>
                    <a:pt x="205" y="8325"/>
                  </a:cubicBezTo>
                  <a:cubicBezTo>
                    <a:pt x="200" y="8325"/>
                    <a:pt x="195" y="8324"/>
                    <a:pt x="191" y="8323"/>
                  </a:cubicBezTo>
                  <a:cubicBezTo>
                    <a:pt x="203" y="8275"/>
                    <a:pt x="275" y="8144"/>
                    <a:pt x="310" y="8132"/>
                  </a:cubicBezTo>
                  <a:close/>
                  <a:moveTo>
                    <a:pt x="239" y="8608"/>
                  </a:moveTo>
                  <a:cubicBezTo>
                    <a:pt x="239" y="8676"/>
                    <a:pt x="239" y="8743"/>
                    <a:pt x="239" y="8811"/>
                  </a:cubicBezTo>
                  <a:cubicBezTo>
                    <a:pt x="239" y="8763"/>
                    <a:pt x="239" y="8680"/>
                    <a:pt x="215" y="8680"/>
                  </a:cubicBezTo>
                  <a:lnTo>
                    <a:pt x="215" y="8680"/>
                  </a:lnTo>
                  <a:cubicBezTo>
                    <a:pt x="226" y="8680"/>
                    <a:pt x="187" y="8778"/>
                    <a:pt x="180" y="8778"/>
                  </a:cubicBezTo>
                  <a:cubicBezTo>
                    <a:pt x="180" y="8778"/>
                    <a:pt x="179" y="8777"/>
                    <a:pt x="179" y="8775"/>
                  </a:cubicBezTo>
                  <a:cubicBezTo>
                    <a:pt x="167" y="8704"/>
                    <a:pt x="108" y="8608"/>
                    <a:pt x="179" y="8608"/>
                  </a:cubicBezTo>
                  <a:cubicBezTo>
                    <a:pt x="193" y="8622"/>
                    <a:pt x="211" y="8636"/>
                    <a:pt x="223" y="8636"/>
                  </a:cubicBezTo>
                  <a:cubicBezTo>
                    <a:pt x="232" y="8636"/>
                    <a:pt x="239" y="8628"/>
                    <a:pt x="239" y="8608"/>
                  </a:cubicBezTo>
                  <a:close/>
                  <a:moveTo>
                    <a:pt x="13562" y="9287"/>
                  </a:moveTo>
                  <a:cubicBezTo>
                    <a:pt x="13550" y="9299"/>
                    <a:pt x="13538" y="9299"/>
                    <a:pt x="13526" y="9299"/>
                  </a:cubicBezTo>
                  <a:lnTo>
                    <a:pt x="13538" y="9287"/>
                  </a:lnTo>
                  <a:close/>
                  <a:moveTo>
                    <a:pt x="13443" y="9311"/>
                  </a:moveTo>
                  <a:cubicBezTo>
                    <a:pt x="13425" y="9323"/>
                    <a:pt x="13404" y="9329"/>
                    <a:pt x="13383" y="9329"/>
                  </a:cubicBezTo>
                  <a:cubicBezTo>
                    <a:pt x="13362" y="9329"/>
                    <a:pt x="13342" y="9323"/>
                    <a:pt x="13324" y="9311"/>
                  </a:cubicBezTo>
                  <a:close/>
                  <a:moveTo>
                    <a:pt x="214" y="9052"/>
                  </a:moveTo>
                  <a:cubicBezTo>
                    <a:pt x="228" y="9052"/>
                    <a:pt x="255" y="9063"/>
                    <a:pt x="274" y="9063"/>
                  </a:cubicBezTo>
                  <a:cubicBezTo>
                    <a:pt x="278" y="9063"/>
                    <a:pt x="283" y="9062"/>
                    <a:pt x="286" y="9061"/>
                  </a:cubicBezTo>
                  <a:cubicBezTo>
                    <a:pt x="310" y="9168"/>
                    <a:pt x="346" y="9275"/>
                    <a:pt x="394" y="9370"/>
                  </a:cubicBezTo>
                  <a:cubicBezTo>
                    <a:pt x="389" y="9371"/>
                    <a:pt x="385" y="9372"/>
                    <a:pt x="381" y="9372"/>
                  </a:cubicBezTo>
                  <a:cubicBezTo>
                    <a:pt x="342" y="9372"/>
                    <a:pt x="321" y="9321"/>
                    <a:pt x="310" y="9299"/>
                  </a:cubicBezTo>
                  <a:lnTo>
                    <a:pt x="322" y="9299"/>
                  </a:lnTo>
                  <a:cubicBezTo>
                    <a:pt x="286" y="9204"/>
                    <a:pt x="310" y="9192"/>
                    <a:pt x="239" y="9132"/>
                  </a:cubicBezTo>
                  <a:cubicBezTo>
                    <a:pt x="239" y="9132"/>
                    <a:pt x="191" y="9073"/>
                    <a:pt x="203" y="9061"/>
                  </a:cubicBezTo>
                  <a:cubicBezTo>
                    <a:pt x="203" y="9054"/>
                    <a:pt x="207" y="9052"/>
                    <a:pt x="214" y="9052"/>
                  </a:cubicBezTo>
                  <a:close/>
                  <a:moveTo>
                    <a:pt x="417" y="9430"/>
                  </a:moveTo>
                  <a:cubicBezTo>
                    <a:pt x="453" y="9501"/>
                    <a:pt x="489" y="9561"/>
                    <a:pt x="525" y="9620"/>
                  </a:cubicBezTo>
                  <a:cubicBezTo>
                    <a:pt x="514" y="9651"/>
                    <a:pt x="513" y="9690"/>
                    <a:pt x="505" y="9708"/>
                  </a:cubicBezTo>
                  <a:lnTo>
                    <a:pt x="505" y="9708"/>
                  </a:lnTo>
                  <a:cubicBezTo>
                    <a:pt x="490" y="9691"/>
                    <a:pt x="458" y="9653"/>
                    <a:pt x="477" y="9644"/>
                  </a:cubicBezTo>
                  <a:cubicBezTo>
                    <a:pt x="489" y="9632"/>
                    <a:pt x="441" y="9561"/>
                    <a:pt x="417" y="9525"/>
                  </a:cubicBezTo>
                  <a:cubicBezTo>
                    <a:pt x="358" y="9477"/>
                    <a:pt x="394" y="9466"/>
                    <a:pt x="417" y="9430"/>
                  </a:cubicBezTo>
                  <a:close/>
                  <a:moveTo>
                    <a:pt x="775" y="9918"/>
                  </a:moveTo>
                  <a:lnTo>
                    <a:pt x="822" y="9966"/>
                  </a:lnTo>
                  <a:cubicBezTo>
                    <a:pt x="822" y="9977"/>
                    <a:pt x="834" y="9989"/>
                    <a:pt x="846" y="10001"/>
                  </a:cubicBezTo>
                  <a:lnTo>
                    <a:pt x="870" y="10001"/>
                  </a:lnTo>
                  <a:cubicBezTo>
                    <a:pt x="906" y="10037"/>
                    <a:pt x="953" y="10061"/>
                    <a:pt x="1001" y="10097"/>
                  </a:cubicBezTo>
                  <a:cubicBezTo>
                    <a:pt x="985" y="10097"/>
                    <a:pt x="980" y="10107"/>
                    <a:pt x="967" y="10107"/>
                  </a:cubicBezTo>
                  <a:cubicBezTo>
                    <a:pt x="961" y="10107"/>
                    <a:pt x="953" y="10104"/>
                    <a:pt x="941" y="10097"/>
                  </a:cubicBezTo>
                  <a:cubicBezTo>
                    <a:pt x="894" y="10073"/>
                    <a:pt x="846" y="10037"/>
                    <a:pt x="810" y="9989"/>
                  </a:cubicBezTo>
                  <a:cubicBezTo>
                    <a:pt x="786" y="9977"/>
                    <a:pt x="775" y="9954"/>
                    <a:pt x="775" y="9918"/>
                  </a:cubicBezTo>
                  <a:close/>
                  <a:moveTo>
                    <a:pt x="13229" y="10239"/>
                  </a:moveTo>
                  <a:cubicBezTo>
                    <a:pt x="13229" y="10255"/>
                    <a:pt x="13224" y="10265"/>
                    <a:pt x="13217" y="10277"/>
                  </a:cubicBezTo>
                  <a:lnTo>
                    <a:pt x="13217" y="10277"/>
                  </a:lnTo>
                  <a:cubicBezTo>
                    <a:pt x="13217" y="10265"/>
                    <a:pt x="13219" y="10249"/>
                    <a:pt x="13229" y="10239"/>
                  </a:cubicBezTo>
                  <a:close/>
                  <a:moveTo>
                    <a:pt x="1060" y="10180"/>
                  </a:moveTo>
                  <a:lnTo>
                    <a:pt x="1060" y="10180"/>
                  </a:lnTo>
                  <a:cubicBezTo>
                    <a:pt x="965" y="10275"/>
                    <a:pt x="894" y="10394"/>
                    <a:pt x="834" y="10501"/>
                  </a:cubicBezTo>
                  <a:cubicBezTo>
                    <a:pt x="810" y="10501"/>
                    <a:pt x="810" y="10489"/>
                    <a:pt x="834" y="10454"/>
                  </a:cubicBezTo>
                  <a:cubicBezTo>
                    <a:pt x="846" y="10442"/>
                    <a:pt x="870" y="10406"/>
                    <a:pt x="870" y="10394"/>
                  </a:cubicBezTo>
                  <a:cubicBezTo>
                    <a:pt x="870" y="10370"/>
                    <a:pt x="846" y="10370"/>
                    <a:pt x="834" y="10358"/>
                  </a:cubicBezTo>
                  <a:cubicBezTo>
                    <a:pt x="834" y="10335"/>
                    <a:pt x="846" y="10311"/>
                    <a:pt x="870" y="10287"/>
                  </a:cubicBezTo>
                  <a:cubicBezTo>
                    <a:pt x="885" y="10297"/>
                    <a:pt x="897" y="10303"/>
                    <a:pt x="909" y="10303"/>
                  </a:cubicBezTo>
                  <a:cubicBezTo>
                    <a:pt x="925" y="10303"/>
                    <a:pt x="939" y="10291"/>
                    <a:pt x="953" y="10263"/>
                  </a:cubicBezTo>
                  <a:cubicBezTo>
                    <a:pt x="977" y="10204"/>
                    <a:pt x="965" y="10192"/>
                    <a:pt x="1060" y="10180"/>
                  </a:cubicBezTo>
                  <a:close/>
                  <a:moveTo>
                    <a:pt x="810" y="10537"/>
                  </a:moveTo>
                  <a:cubicBezTo>
                    <a:pt x="798" y="10573"/>
                    <a:pt x="775" y="10609"/>
                    <a:pt x="763" y="10644"/>
                  </a:cubicBezTo>
                  <a:cubicBezTo>
                    <a:pt x="751" y="10632"/>
                    <a:pt x="727" y="10620"/>
                    <a:pt x="715" y="10609"/>
                  </a:cubicBezTo>
                  <a:cubicBezTo>
                    <a:pt x="691" y="10573"/>
                    <a:pt x="763" y="10537"/>
                    <a:pt x="810" y="10537"/>
                  </a:cubicBezTo>
                  <a:close/>
                  <a:moveTo>
                    <a:pt x="12252" y="11430"/>
                  </a:moveTo>
                  <a:lnTo>
                    <a:pt x="12252" y="11430"/>
                  </a:lnTo>
                  <a:cubicBezTo>
                    <a:pt x="12240" y="11466"/>
                    <a:pt x="12205" y="11490"/>
                    <a:pt x="12193" y="11513"/>
                  </a:cubicBezTo>
                  <a:cubicBezTo>
                    <a:pt x="12193" y="11490"/>
                    <a:pt x="12181" y="11478"/>
                    <a:pt x="12181" y="11454"/>
                  </a:cubicBezTo>
                  <a:lnTo>
                    <a:pt x="12252" y="11430"/>
                  </a:lnTo>
                  <a:close/>
                  <a:moveTo>
                    <a:pt x="11955" y="11513"/>
                  </a:moveTo>
                  <a:cubicBezTo>
                    <a:pt x="11955" y="11513"/>
                    <a:pt x="11955" y="11525"/>
                    <a:pt x="11966" y="11537"/>
                  </a:cubicBezTo>
                  <a:cubicBezTo>
                    <a:pt x="11924" y="11537"/>
                    <a:pt x="11901" y="11547"/>
                    <a:pt x="11871" y="11549"/>
                  </a:cubicBezTo>
                  <a:lnTo>
                    <a:pt x="11871" y="11549"/>
                  </a:lnTo>
                  <a:cubicBezTo>
                    <a:pt x="11871" y="11537"/>
                    <a:pt x="11871" y="11537"/>
                    <a:pt x="11871" y="11525"/>
                  </a:cubicBezTo>
                  <a:lnTo>
                    <a:pt x="11955" y="11513"/>
                  </a:lnTo>
                  <a:close/>
                  <a:moveTo>
                    <a:pt x="644" y="11621"/>
                  </a:moveTo>
                  <a:lnTo>
                    <a:pt x="644" y="11632"/>
                  </a:lnTo>
                  <a:lnTo>
                    <a:pt x="620" y="11632"/>
                  </a:lnTo>
                  <a:cubicBezTo>
                    <a:pt x="632" y="11632"/>
                    <a:pt x="632" y="11621"/>
                    <a:pt x="644" y="11621"/>
                  </a:cubicBezTo>
                  <a:close/>
                  <a:moveTo>
                    <a:pt x="10954" y="11501"/>
                  </a:moveTo>
                  <a:cubicBezTo>
                    <a:pt x="10954" y="11525"/>
                    <a:pt x="10954" y="11537"/>
                    <a:pt x="10966" y="11549"/>
                  </a:cubicBezTo>
                  <a:cubicBezTo>
                    <a:pt x="10966" y="11549"/>
                    <a:pt x="10978" y="11549"/>
                    <a:pt x="10990" y="11537"/>
                  </a:cubicBezTo>
                  <a:cubicBezTo>
                    <a:pt x="11001" y="11582"/>
                    <a:pt x="11023" y="11605"/>
                    <a:pt x="11016" y="11637"/>
                  </a:cubicBezTo>
                  <a:lnTo>
                    <a:pt x="11016" y="11637"/>
                  </a:lnTo>
                  <a:cubicBezTo>
                    <a:pt x="10986" y="11616"/>
                    <a:pt x="10965" y="11592"/>
                    <a:pt x="10954" y="11549"/>
                  </a:cubicBezTo>
                  <a:lnTo>
                    <a:pt x="10954" y="11501"/>
                  </a:lnTo>
                  <a:close/>
                  <a:moveTo>
                    <a:pt x="10943" y="11787"/>
                  </a:moveTo>
                  <a:cubicBezTo>
                    <a:pt x="10978" y="11787"/>
                    <a:pt x="10966" y="11847"/>
                    <a:pt x="10966" y="11882"/>
                  </a:cubicBezTo>
                  <a:lnTo>
                    <a:pt x="10966" y="11871"/>
                  </a:lnTo>
                  <a:lnTo>
                    <a:pt x="10931" y="11871"/>
                  </a:lnTo>
                  <a:cubicBezTo>
                    <a:pt x="10931" y="11847"/>
                    <a:pt x="10931" y="11811"/>
                    <a:pt x="10943" y="11787"/>
                  </a:cubicBezTo>
                  <a:close/>
                  <a:moveTo>
                    <a:pt x="1596" y="12764"/>
                  </a:moveTo>
                  <a:lnTo>
                    <a:pt x="1644" y="12775"/>
                  </a:lnTo>
                  <a:cubicBezTo>
                    <a:pt x="1596" y="12775"/>
                    <a:pt x="1584" y="12775"/>
                    <a:pt x="1584" y="12764"/>
                  </a:cubicBezTo>
                  <a:close/>
                  <a:moveTo>
                    <a:pt x="2120" y="13264"/>
                  </a:moveTo>
                  <a:lnTo>
                    <a:pt x="2120" y="13264"/>
                  </a:lnTo>
                  <a:cubicBezTo>
                    <a:pt x="2123" y="13265"/>
                    <a:pt x="2126" y="13266"/>
                    <a:pt x="2129" y="13267"/>
                  </a:cubicBezTo>
                  <a:lnTo>
                    <a:pt x="2129" y="13267"/>
                  </a:lnTo>
                  <a:cubicBezTo>
                    <a:pt x="2126" y="13266"/>
                    <a:pt x="2123" y="13265"/>
                    <a:pt x="2120" y="13264"/>
                  </a:cubicBezTo>
                  <a:close/>
                  <a:moveTo>
                    <a:pt x="2263" y="12990"/>
                  </a:moveTo>
                  <a:lnTo>
                    <a:pt x="2299" y="13014"/>
                  </a:lnTo>
                  <a:lnTo>
                    <a:pt x="2346" y="13037"/>
                  </a:lnTo>
                  <a:cubicBezTo>
                    <a:pt x="2358" y="13061"/>
                    <a:pt x="2358" y="13097"/>
                    <a:pt x="2370" y="13121"/>
                  </a:cubicBezTo>
                  <a:cubicBezTo>
                    <a:pt x="2358" y="13180"/>
                    <a:pt x="2346" y="13228"/>
                    <a:pt x="2322" y="13275"/>
                  </a:cubicBezTo>
                  <a:cubicBezTo>
                    <a:pt x="2346" y="13228"/>
                    <a:pt x="2346" y="13168"/>
                    <a:pt x="2334" y="13109"/>
                  </a:cubicBezTo>
                  <a:cubicBezTo>
                    <a:pt x="2310" y="13073"/>
                    <a:pt x="2263" y="13037"/>
                    <a:pt x="2263" y="12990"/>
                  </a:cubicBezTo>
                  <a:close/>
                  <a:moveTo>
                    <a:pt x="9252" y="13323"/>
                  </a:moveTo>
                  <a:cubicBezTo>
                    <a:pt x="9252" y="13359"/>
                    <a:pt x="9252" y="13395"/>
                    <a:pt x="9252" y="13406"/>
                  </a:cubicBezTo>
                  <a:cubicBezTo>
                    <a:pt x="9204" y="13406"/>
                    <a:pt x="9168" y="13371"/>
                    <a:pt x="9168" y="13323"/>
                  </a:cubicBezTo>
                  <a:close/>
                  <a:moveTo>
                    <a:pt x="8502" y="13442"/>
                  </a:moveTo>
                  <a:cubicBezTo>
                    <a:pt x="8511" y="13481"/>
                    <a:pt x="8505" y="13488"/>
                    <a:pt x="8490" y="13490"/>
                  </a:cubicBezTo>
                  <a:lnTo>
                    <a:pt x="8490" y="13490"/>
                  </a:lnTo>
                  <a:lnTo>
                    <a:pt x="8502" y="13442"/>
                  </a:lnTo>
                  <a:close/>
                  <a:moveTo>
                    <a:pt x="5513" y="13740"/>
                  </a:moveTo>
                  <a:lnTo>
                    <a:pt x="5513" y="13740"/>
                  </a:lnTo>
                  <a:cubicBezTo>
                    <a:pt x="5503" y="13771"/>
                    <a:pt x="5483" y="13803"/>
                    <a:pt x="5454" y="13818"/>
                  </a:cubicBezTo>
                  <a:lnTo>
                    <a:pt x="5454" y="13818"/>
                  </a:lnTo>
                  <a:lnTo>
                    <a:pt x="5454" y="13787"/>
                  </a:lnTo>
                  <a:lnTo>
                    <a:pt x="5513" y="13740"/>
                  </a:lnTo>
                  <a:close/>
                  <a:moveTo>
                    <a:pt x="2334" y="13918"/>
                  </a:moveTo>
                  <a:cubicBezTo>
                    <a:pt x="2334" y="13942"/>
                    <a:pt x="2346" y="13978"/>
                    <a:pt x="2358" y="14002"/>
                  </a:cubicBezTo>
                  <a:cubicBezTo>
                    <a:pt x="2334" y="14002"/>
                    <a:pt x="2322" y="13990"/>
                    <a:pt x="2299" y="13930"/>
                  </a:cubicBezTo>
                  <a:cubicBezTo>
                    <a:pt x="2310" y="13930"/>
                    <a:pt x="2322" y="13930"/>
                    <a:pt x="2334" y="13918"/>
                  </a:cubicBezTo>
                  <a:close/>
                  <a:moveTo>
                    <a:pt x="5455" y="13998"/>
                  </a:moveTo>
                  <a:cubicBezTo>
                    <a:pt x="5454" y="13999"/>
                    <a:pt x="5454" y="14001"/>
                    <a:pt x="5454" y="14002"/>
                  </a:cubicBezTo>
                  <a:lnTo>
                    <a:pt x="5454" y="14049"/>
                  </a:lnTo>
                  <a:cubicBezTo>
                    <a:pt x="5459" y="14021"/>
                    <a:pt x="5458" y="14005"/>
                    <a:pt x="5455" y="13998"/>
                  </a:cubicBezTo>
                  <a:close/>
                  <a:moveTo>
                    <a:pt x="5058" y="14210"/>
                  </a:moveTo>
                  <a:cubicBezTo>
                    <a:pt x="5055" y="14212"/>
                    <a:pt x="5052" y="14214"/>
                    <a:pt x="5049" y="14216"/>
                  </a:cubicBezTo>
                  <a:lnTo>
                    <a:pt x="5061" y="14216"/>
                  </a:lnTo>
                  <a:cubicBezTo>
                    <a:pt x="5060" y="14214"/>
                    <a:pt x="5059" y="14212"/>
                    <a:pt x="5058" y="14210"/>
                  </a:cubicBezTo>
                  <a:close/>
                  <a:moveTo>
                    <a:pt x="2465" y="14157"/>
                  </a:moveTo>
                  <a:cubicBezTo>
                    <a:pt x="2477" y="14180"/>
                    <a:pt x="2501" y="14204"/>
                    <a:pt x="2525" y="14216"/>
                  </a:cubicBezTo>
                  <a:cubicBezTo>
                    <a:pt x="2509" y="14220"/>
                    <a:pt x="2496" y="14223"/>
                    <a:pt x="2485" y="14223"/>
                  </a:cubicBezTo>
                  <a:cubicBezTo>
                    <a:pt x="2463" y="14223"/>
                    <a:pt x="2449" y="14212"/>
                    <a:pt x="2441" y="14180"/>
                  </a:cubicBezTo>
                  <a:lnTo>
                    <a:pt x="2453" y="14180"/>
                  </a:lnTo>
                  <a:cubicBezTo>
                    <a:pt x="2453" y="14168"/>
                    <a:pt x="2453" y="14157"/>
                    <a:pt x="2465" y="14157"/>
                  </a:cubicBezTo>
                  <a:close/>
                  <a:moveTo>
                    <a:pt x="5966" y="14168"/>
                  </a:moveTo>
                  <a:lnTo>
                    <a:pt x="6049" y="14228"/>
                  </a:lnTo>
                  <a:cubicBezTo>
                    <a:pt x="6013" y="14216"/>
                    <a:pt x="5978" y="14192"/>
                    <a:pt x="5954" y="14168"/>
                  </a:cubicBezTo>
                  <a:close/>
                  <a:moveTo>
                    <a:pt x="2775" y="14383"/>
                  </a:moveTo>
                  <a:lnTo>
                    <a:pt x="2775" y="14383"/>
                  </a:lnTo>
                  <a:cubicBezTo>
                    <a:pt x="2811" y="14407"/>
                    <a:pt x="2834" y="14418"/>
                    <a:pt x="2870" y="14430"/>
                  </a:cubicBezTo>
                  <a:cubicBezTo>
                    <a:pt x="2858" y="14436"/>
                    <a:pt x="2843" y="14439"/>
                    <a:pt x="2828" y="14439"/>
                  </a:cubicBezTo>
                  <a:cubicBezTo>
                    <a:pt x="2814" y="14439"/>
                    <a:pt x="2799" y="14436"/>
                    <a:pt x="2787" y="14430"/>
                  </a:cubicBezTo>
                  <a:lnTo>
                    <a:pt x="2799" y="14430"/>
                  </a:lnTo>
                  <a:cubicBezTo>
                    <a:pt x="2787" y="14418"/>
                    <a:pt x="2775" y="14407"/>
                    <a:pt x="2775" y="14383"/>
                  </a:cubicBezTo>
                  <a:close/>
                  <a:moveTo>
                    <a:pt x="7323" y="14502"/>
                  </a:moveTo>
                  <a:cubicBezTo>
                    <a:pt x="7311" y="14514"/>
                    <a:pt x="7311" y="14526"/>
                    <a:pt x="7311" y="14538"/>
                  </a:cubicBezTo>
                  <a:cubicBezTo>
                    <a:pt x="7299" y="14526"/>
                    <a:pt x="7299" y="14514"/>
                    <a:pt x="7299" y="14502"/>
                  </a:cubicBezTo>
                  <a:close/>
                  <a:moveTo>
                    <a:pt x="6537" y="14454"/>
                  </a:moveTo>
                  <a:lnTo>
                    <a:pt x="6621" y="14478"/>
                  </a:lnTo>
                  <a:cubicBezTo>
                    <a:pt x="6609" y="14526"/>
                    <a:pt x="6585" y="14561"/>
                    <a:pt x="6549" y="14585"/>
                  </a:cubicBezTo>
                  <a:cubicBezTo>
                    <a:pt x="6547" y="14588"/>
                    <a:pt x="6544" y="14589"/>
                    <a:pt x="6540" y="14589"/>
                  </a:cubicBezTo>
                  <a:cubicBezTo>
                    <a:pt x="6506" y="14589"/>
                    <a:pt x="6426" y="14499"/>
                    <a:pt x="6501" y="14478"/>
                  </a:cubicBezTo>
                  <a:lnTo>
                    <a:pt x="6513" y="14466"/>
                  </a:lnTo>
                  <a:cubicBezTo>
                    <a:pt x="6525" y="14466"/>
                    <a:pt x="6525" y="14466"/>
                    <a:pt x="6537" y="14454"/>
                  </a:cubicBezTo>
                  <a:close/>
                  <a:moveTo>
                    <a:pt x="9538" y="0"/>
                  </a:moveTo>
                  <a:cubicBezTo>
                    <a:pt x="9538" y="36"/>
                    <a:pt x="9502" y="36"/>
                    <a:pt x="9454" y="36"/>
                  </a:cubicBezTo>
                  <a:cubicBezTo>
                    <a:pt x="9395" y="36"/>
                    <a:pt x="9347" y="95"/>
                    <a:pt x="9276" y="107"/>
                  </a:cubicBezTo>
                  <a:cubicBezTo>
                    <a:pt x="9267" y="107"/>
                    <a:pt x="9177" y="47"/>
                    <a:pt x="9118" y="47"/>
                  </a:cubicBezTo>
                  <a:cubicBezTo>
                    <a:pt x="9099" y="47"/>
                    <a:pt x="9082" y="54"/>
                    <a:pt x="9073" y="71"/>
                  </a:cubicBezTo>
                  <a:cubicBezTo>
                    <a:pt x="9073" y="94"/>
                    <a:pt x="9168" y="180"/>
                    <a:pt x="9100" y="180"/>
                  </a:cubicBezTo>
                  <a:cubicBezTo>
                    <a:pt x="9096" y="180"/>
                    <a:pt x="9091" y="179"/>
                    <a:pt x="9085" y="179"/>
                  </a:cubicBezTo>
                  <a:cubicBezTo>
                    <a:pt x="9059" y="173"/>
                    <a:pt x="9041" y="168"/>
                    <a:pt x="9026" y="168"/>
                  </a:cubicBezTo>
                  <a:cubicBezTo>
                    <a:pt x="9008" y="168"/>
                    <a:pt x="8992" y="176"/>
                    <a:pt x="8966" y="202"/>
                  </a:cubicBezTo>
                  <a:cubicBezTo>
                    <a:pt x="8966" y="202"/>
                    <a:pt x="8954" y="262"/>
                    <a:pt x="8942" y="262"/>
                  </a:cubicBezTo>
                  <a:cubicBezTo>
                    <a:pt x="8907" y="250"/>
                    <a:pt x="8954" y="143"/>
                    <a:pt x="8930" y="143"/>
                  </a:cubicBezTo>
                  <a:cubicBezTo>
                    <a:pt x="8926" y="142"/>
                    <a:pt x="8923" y="141"/>
                    <a:pt x="8919" y="141"/>
                  </a:cubicBezTo>
                  <a:cubicBezTo>
                    <a:pt x="8892" y="141"/>
                    <a:pt x="8883" y="180"/>
                    <a:pt x="8883" y="191"/>
                  </a:cubicBezTo>
                  <a:cubicBezTo>
                    <a:pt x="8859" y="214"/>
                    <a:pt x="8847" y="226"/>
                    <a:pt x="8799" y="238"/>
                  </a:cubicBezTo>
                  <a:cubicBezTo>
                    <a:pt x="8835" y="226"/>
                    <a:pt x="8811" y="214"/>
                    <a:pt x="8799" y="191"/>
                  </a:cubicBezTo>
                  <a:lnTo>
                    <a:pt x="8799" y="191"/>
                  </a:lnTo>
                  <a:cubicBezTo>
                    <a:pt x="8811" y="214"/>
                    <a:pt x="8752" y="226"/>
                    <a:pt x="8716" y="250"/>
                  </a:cubicBezTo>
                  <a:cubicBezTo>
                    <a:pt x="8716" y="262"/>
                    <a:pt x="8740" y="274"/>
                    <a:pt x="8716" y="274"/>
                  </a:cubicBezTo>
                  <a:cubicBezTo>
                    <a:pt x="8688" y="311"/>
                    <a:pt x="8646" y="341"/>
                    <a:pt x="8617" y="341"/>
                  </a:cubicBezTo>
                  <a:cubicBezTo>
                    <a:pt x="8609" y="341"/>
                    <a:pt x="8602" y="339"/>
                    <a:pt x="8597" y="333"/>
                  </a:cubicBezTo>
                  <a:cubicBezTo>
                    <a:pt x="8594" y="330"/>
                    <a:pt x="8588" y="329"/>
                    <a:pt x="8582" y="329"/>
                  </a:cubicBezTo>
                  <a:cubicBezTo>
                    <a:pt x="8540" y="329"/>
                    <a:pt x="8445" y="386"/>
                    <a:pt x="8466" y="417"/>
                  </a:cubicBezTo>
                  <a:cubicBezTo>
                    <a:pt x="8442" y="441"/>
                    <a:pt x="8335" y="488"/>
                    <a:pt x="8371" y="536"/>
                  </a:cubicBezTo>
                  <a:cubicBezTo>
                    <a:pt x="8276" y="572"/>
                    <a:pt x="8014" y="703"/>
                    <a:pt x="8061" y="857"/>
                  </a:cubicBezTo>
                  <a:cubicBezTo>
                    <a:pt x="8025" y="837"/>
                    <a:pt x="8003" y="829"/>
                    <a:pt x="7991" y="829"/>
                  </a:cubicBezTo>
                  <a:cubicBezTo>
                    <a:pt x="7939" y="829"/>
                    <a:pt x="8064" y="979"/>
                    <a:pt x="8025" y="988"/>
                  </a:cubicBezTo>
                  <a:cubicBezTo>
                    <a:pt x="8002" y="976"/>
                    <a:pt x="7978" y="929"/>
                    <a:pt x="7978" y="929"/>
                  </a:cubicBezTo>
                  <a:cubicBezTo>
                    <a:pt x="7966" y="929"/>
                    <a:pt x="7978" y="929"/>
                    <a:pt x="7966" y="941"/>
                  </a:cubicBezTo>
                  <a:cubicBezTo>
                    <a:pt x="7954" y="953"/>
                    <a:pt x="7930" y="1048"/>
                    <a:pt x="7918" y="1060"/>
                  </a:cubicBezTo>
                  <a:cubicBezTo>
                    <a:pt x="7918" y="1036"/>
                    <a:pt x="7918" y="1012"/>
                    <a:pt x="7918" y="988"/>
                  </a:cubicBezTo>
                  <a:cubicBezTo>
                    <a:pt x="7918" y="976"/>
                    <a:pt x="7930" y="964"/>
                    <a:pt x="7859" y="953"/>
                  </a:cubicBezTo>
                  <a:cubicBezTo>
                    <a:pt x="7853" y="952"/>
                    <a:pt x="7848" y="951"/>
                    <a:pt x="7844" y="951"/>
                  </a:cubicBezTo>
                  <a:cubicBezTo>
                    <a:pt x="7802" y="951"/>
                    <a:pt x="7820" y="993"/>
                    <a:pt x="7780" y="993"/>
                  </a:cubicBezTo>
                  <a:cubicBezTo>
                    <a:pt x="7773" y="993"/>
                    <a:pt x="7764" y="992"/>
                    <a:pt x="7752" y="988"/>
                  </a:cubicBezTo>
                  <a:cubicBezTo>
                    <a:pt x="7764" y="953"/>
                    <a:pt x="7811" y="893"/>
                    <a:pt x="7775" y="857"/>
                  </a:cubicBezTo>
                  <a:cubicBezTo>
                    <a:pt x="7756" y="844"/>
                    <a:pt x="7718" y="835"/>
                    <a:pt x="7688" y="835"/>
                  </a:cubicBezTo>
                  <a:cubicBezTo>
                    <a:pt x="7664" y="835"/>
                    <a:pt x="7644" y="841"/>
                    <a:pt x="7644" y="857"/>
                  </a:cubicBezTo>
                  <a:cubicBezTo>
                    <a:pt x="7641" y="873"/>
                    <a:pt x="7621" y="878"/>
                    <a:pt x="7595" y="878"/>
                  </a:cubicBezTo>
                  <a:cubicBezTo>
                    <a:pt x="7544" y="878"/>
                    <a:pt x="7470" y="857"/>
                    <a:pt x="7454" y="857"/>
                  </a:cubicBezTo>
                  <a:cubicBezTo>
                    <a:pt x="7430" y="857"/>
                    <a:pt x="7263" y="857"/>
                    <a:pt x="7240" y="822"/>
                  </a:cubicBezTo>
                  <a:cubicBezTo>
                    <a:pt x="7215" y="781"/>
                    <a:pt x="7169" y="757"/>
                    <a:pt x="7123" y="757"/>
                  </a:cubicBezTo>
                  <a:cubicBezTo>
                    <a:pt x="7102" y="757"/>
                    <a:pt x="7080" y="763"/>
                    <a:pt x="7061" y="774"/>
                  </a:cubicBezTo>
                  <a:cubicBezTo>
                    <a:pt x="7013" y="798"/>
                    <a:pt x="7013" y="833"/>
                    <a:pt x="6954" y="845"/>
                  </a:cubicBezTo>
                  <a:cubicBezTo>
                    <a:pt x="6924" y="851"/>
                    <a:pt x="6897" y="854"/>
                    <a:pt x="6871" y="854"/>
                  </a:cubicBezTo>
                  <a:cubicBezTo>
                    <a:pt x="6844" y="854"/>
                    <a:pt x="6817" y="851"/>
                    <a:pt x="6787" y="845"/>
                  </a:cubicBezTo>
                  <a:cubicBezTo>
                    <a:pt x="6775" y="845"/>
                    <a:pt x="6549" y="881"/>
                    <a:pt x="6573" y="893"/>
                  </a:cubicBezTo>
                  <a:cubicBezTo>
                    <a:pt x="6656" y="953"/>
                    <a:pt x="6442" y="964"/>
                    <a:pt x="6382" y="1000"/>
                  </a:cubicBezTo>
                  <a:cubicBezTo>
                    <a:pt x="6323" y="1024"/>
                    <a:pt x="6275" y="1048"/>
                    <a:pt x="6228" y="1072"/>
                  </a:cubicBezTo>
                  <a:cubicBezTo>
                    <a:pt x="6180" y="1107"/>
                    <a:pt x="6204" y="1107"/>
                    <a:pt x="6216" y="1119"/>
                  </a:cubicBezTo>
                  <a:cubicBezTo>
                    <a:pt x="6228" y="1119"/>
                    <a:pt x="6132" y="1155"/>
                    <a:pt x="6132" y="1167"/>
                  </a:cubicBezTo>
                  <a:cubicBezTo>
                    <a:pt x="6097" y="1191"/>
                    <a:pt x="6073" y="1214"/>
                    <a:pt x="6049" y="1238"/>
                  </a:cubicBezTo>
                  <a:cubicBezTo>
                    <a:pt x="6018" y="1259"/>
                    <a:pt x="5969" y="1352"/>
                    <a:pt x="5941" y="1352"/>
                  </a:cubicBezTo>
                  <a:cubicBezTo>
                    <a:pt x="5937" y="1352"/>
                    <a:pt x="5933" y="1350"/>
                    <a:pt x="5930" y="1345"/>
                  </a:cubicBezTo>
                  <a:cubicBezTo>
                    <a:pt x="5922" y="1338"/>
                    <a:pt x="5913" y="1335"/>
                    <a:pt x="5902" y="1335"/>
                  </a:cubicBezTo>
                  <a:cubicBezTo>
                    <a:pt x="5861" y="1335"/>
                    <a:pt x="5803" y="1382"/>
                    <a:pt x="5775" y="1429"/>
                  </a:cubicBezTo>
                  <a:cubicBezTo>
                    <a:pt x="5739" y="1488"/>
                    <a:pt x="5823" y="1465"/>
                    <a:pt x="5763" y="1536"/>
                  </a:cubicBezTo>
                  <a:cubicBezTo>
                    <a:pt x="5749" y="1522"/>
                    <a:pt x="5739" y="1503"/>
                    <a:pt x="5726" y="1503"/>
                  </a:cubicBezTo>
                  <a:cubicBezTo>
                    <a:pt x="5717" y="1503"/>
                    <a:pt x="5706" y="1512"/>
                    <a:pt x="5692" y="1536"/>
                  </a:cubicBezTo>
                  <a:cubicBezTo>
                    <a:pt x="5664" y="1564"/>
                    <a:pt x="5680" y="1574"/>
                    <a:pt x="5713" y="1574"/>
                  </a:cubicBezTo>
                  <a:cubicBezTo>
                    <a:pt x="5765" y="1574"/>
                    <a:pt x="5858" y="1550"/>
                    <a:pt x="5894" y="1536"/>
                  </a:cubicBezTo>
                  <a:cubicBezTo>
                    <a:pt x="5934" y="1506"/>
                    <a:pt x="5973" y="1444"/>
                    <a:pt x="6006" y="1444"/>
                  </a:cubicBezTo>
                  <a:cubicBezTo>
                    <a:pt x="6013" y="1444"/>
                    <a:pt x="6019" y="1447"/>
                    <a:pt x="6025" y="1453"/>
                  </a:cubicBezTo>
                  <a:cubicBezTo>
                    <a:pt x="6049" y="1441"/>
                    <a:pt x="6085" y="1393"/>
                    <a:pt x="6120" y="1381"/>
                  </a:cubicBezTo>
                  <a:lnTo>
                    <a:pt x="6120" y="1381"/>
                  </a:lnTo>
                  <a:cubicBezTo>
                    <a:pt x="6025" y="1453"/>
                    <a:pt x="5942" y="1536"/>
                    <a:pt x="5870" y="1631"/>
                  </a:cubicBezTo>
                  <a:cubicBezTo>
                    <a:pt x="5799" y="1643"/>
                    <a:pt x="5739" y="1655"/>
                    <a:pt x="5680" y="1679"/>
                  </a:cubicBezTo>
                  <a:cubicBezTo>
                    <a:pt x="5668" y="1679"/>
                    <a:pt x="5549" y="1738"/>
                    <a:pt x="5573" y="1750"/>
                  </a:cubicBezTo>
                  <a:cubicBezTo>
                    <a:pt x="5573" y="1798"/>
                    <a:pt x="5549" y="1834"/>
                    <a:pt x="5525" y="1857"/>
                  </a:cubicBezTo>
                  <a:cubicBezTo>
                    <a:pt x="5478" y="1893"/>
                    <a:pt x="5406" y="1965"/>
                    <a:pt x="5406" y="2036"/>
                  </a:cubicBezTo>
                  <a:cubicBezTo>
                    <a:pt x="5406" y="2107"/>
                    <a:pt x="5430" y="2131"/>
                    <a:pt x="5370" y="2143"/>
                  </a:cubicBezTo>
                  <a:cubicBezTo>
                    <a:pt x="5370" y="2152"/>
                    <a:pt x="5396" y="2245"/>
                    <a:pt x="5381" y="2245"/>
                  </a:cubicBezTo>
                  <a:cubicBezTo>
                    <a:pt x="5376" y="2245"/>
                    <a:pt x="5365" y="2234"/>
                    <a:pt x="5347" y="2203"/>
                  </a:cubicBezTo>
                  <a:lnTo>
                    <a:pt x="5347" y="2203"/>
                  </a:lnTo>
                  <a:cubicBezTo>
                    <a:pt x="5347" y="2215"/>
                    <a:pt x="5358" y="2227"/>
                    <a:pt x="5358" y="2238"/>
                  </a:cubicBezTo>
                  <a:cubicBezTo>
                    <a:pt x="5358" y="2247"/>
                    <a:pt x="5355" y="2250"/>
                    <a:pt x="5350" y="2250"/>
                  </a:cubicBezTo>
                  <a:cubicBezTo>
                    <a:pt x="5334" y="2250"/>
                    <a:pt x="5296" y="2215"/>
                    <a:pt x="5287" y="2215"/>
                  </a:cubicBezTo>
                  <a:cubicBezTo>
                    <a:pt x="5263" y="2227"/>
                    <a:pt x="5275" y="2250"/>
                    <a:pt x="5228" y="2274"/>
                  </a:cubicBezTo>
                  <a:cubicBezTo>
                    <a:pt x="5224" y="2275"/>
                    <a:pt x="5220" y="2275"/>
                    <a:pt x="5217" y="2275"/>
                  </a:cubicBezTo>
                  <a:cubicBezTo>
                    <a:pt x="5178" y="2275"/>
                    <a:pt x="5168" y="2213"/>
                    <a:pt x="5168" y="2191"/>
                  </a:cubicBezTo>
                  <a:cubicBezTo>
                    <a:pt x="5179" y="2148"/>
                    <a:pt x="5159" y="2137"/>
                    <a:pt x="5127" y="2137"/>
                  </a:cubicBezTo>
                  <a:cubicBezTo>
                    <a:pt x="5087" y="2137"/>
                    <a:pt x="5029" y="2155"/>
                    <a:pt x="4989" y="2155"/>
                  </a:cubicBezTo>
                  <a:cubicBezTo>
                    <a:pt x="4894" y="2143"/>
                    <a:pt x="4799" y="2131"/>
                    <a:pt x="4704" y="2107"/>
                  </a:cubicBezTo>
                  <a:lnTo>
                    <a:pt x="4704" y="2107"/>
                  </a:lnTo>
                  <a:cubicBezTo>
                    <a:pt x="4692" y="2119"/>
                    <a:pt x="4751" y="2107"/>
                    <a:pt x="4716" y="2131"/>
                  </a:cubicBezTo>
                  <a:cubicBezTo>
                    <a:pt x="4692" y="2143"/>
                    <a:pt x="4656" y="2155"/>
                    <a:pt x="4632" y="2155"/>
                  </a:cubicBezTo>
                  <a:cubicBezTo>
                    <a:pt x="4600" y="2155"/>
                    <a:pt x="4558" y="2160"/>
                    <a:pt x="4523" y="2160"/>
                  </a:cubicBezTo>
                  <a:cubicBezTo>
                    <a:pt x="4505" y="2160"/>
                    <a:pt x="4489" y="2159"/>
                    <a:pt x="4477" y="2155"/>
                  </a:cubicBezTo>
                  <a:cubicBezTo>
                    <a:pt x="4450" y="2146"/>
                    <a:pt x="4451" y="2123"/>
                    <a:pt x="4426" y="2123"/>
                  </a:cubicBezTo>
                  <a:cubicBezTo>
                    <a:pt x="4419" y="2123"/>
                    <a:pt x="4408" y="2126"/>
                    <a:pt x="4394" y="2131"/>
                  </a:cubicBezTo>
                  <a:cubicBezTo>
                    <a:pt x="4323" y="2167"/>
                    <a:pt x="4346" y="2203"/>
                    <a:pt x="4311" y="2215"/>
                  </a:cubicBezTo>
                  <a:cubicBezTo>
                    <a:pt x="4303" y="2219"/>
                    <a:pt x="4284" y="2220"/>
                    <a:pt x="4261" y="2220"/>
                  </a:cubicBezTo>
                  <a:cubicBezTo>
                    <a:pt x="4214" y="2220"/>
                    <a:pt x="4148" y="2215"/>
                    <a:pt x="4108" y="2215"/>
                  </a:cubicBezTo>
                  <a:cubicBezTo>
                    <a:pt x="3965" y="2215"/>
                    <a:pt x="3834" y="2274"/>
                    <a:pt x="3751" y="2369"/>
                  </a:cubicBezTo>
                  <a:cubicBezTo>
                    <a:pt x="3727" y="2393"/>
                    <a:pt x="3704" y="2465"/>
                    <a:pt x="3680" y="2488"/>
                  </a:cubicBezTo>
                  <a:cubicBezTo>
                    <a:pt x="3680" y="2488"/>
                    <a:pt x="3680" y="2417"/>
                    <a:pt x="3668" y="2405"/>
                  </a:cubicBezTo>
                  <a:cubicBezTo>
                    <a:pt x="3656" y="2405"/>
                    <a:pt x="3537" y="2477"/>
                    <a:pt x="3513" y="2500"/>
                  </a:cubicBezTo>
                  <a:cubicBezTo>
                    <a:pt x="3489" y="2512"/>
                    <a:pt x="3513" y="2548"/>
                    <a:pt x="3477" y="2584"/>
                  </a:cubicBezTo>
                  <a:cubicBezTo>
                    <a:pt x="3442" y="2619"/>
                    <a:pt x="3406" y="2643"/>
                    <a:pt x="3370" y="2667"/>
                  </a:cubicBezTo>
                  <a:cubicBezTo>
                    <a:pt x="3263" y="2738"/>
                    <a:pt x="3215" y="2703"/>
                    <a:pt x="3156" y="2834"/>
                  </a:cubicBezTo>
                  <a:cubicBezTo>
                    <a:pt x="3144" y="2893"/>
                    <a:pt x="3108" y="2953"/>
                    <a:pt x="3072" y="3000"/>
                  </a:cubicBezTo>
                  <a:cubicBezTo>
                    <a:pt x="3049" y="3024"/>
                    <a:pt x="3096" y="3072"/>
                    <a:pt x="3072" y="3131"/>
                  </a:cubicBezTo>
                  <a:cubicBezTo>
                    <a:pt x="3056" y="3131"/>
                    <a:pt x="3033" y="3091"/>
                    <a:pt x="3013" y="3091"/>
                  </a:cubicBezTo>
                  <a:cubicBezTo>
                    <a:pt x="3004" y="3091"/>
                    <a:pt x="2996" y="3098"/>
                    <a:pt x="2989" y="3119"/>
                  </a:cubicBezTo>
                  <a:cubicBezTo>
                    <a:pt x="2989" y="3159"/>
                    <a:pt x="2989" y="3199"/>
                    <a:pt x="2996" y="3239"/>
                  </a:cubicBezTo>
                  <a:lnTo>
                    <a:pt x="2996" y="3239"/>
                  </a:lnTo>
                  <a:cubicBezTo>
                    <a:pt x="2994" y="3234"/>
                    <a:pt x="2991" y="3231"/>
                    <a:pt x="2988" y="3231"/>
                  </a:cubicBezTo>
                  <a:cubicBezTo>
                    <a:pt x="2966" y="3231"/>
                    <a:pt x="2925" y="3365"/>
                    <a:pt x="2906" y="3393"/>
                  </a:cubicBezTo>
                  <a:cubicBezTo>
                    <a:pt x="2894" y="3412"/>
                    <a:pt x="2884" y="3417"/>
                    <a:pt x="2875" y="3417"/>
                  </a:cubicBezTo>
                  <a:cubicBezTo>
                    <a:pt x="2867" y="3417"/>
                    <a:pt x="2859" y="3413"/>
                    <a:pt x="2851" y="3413"/>
                  </a:cubicBezTo>
                  <a:cubicBezTo>
                    <a:pt x="2841" y="3413"/>
                    <a:pt x="2832" y="3420"/>
                    <a:pt x="2822" y="3453"/>
                  </a:cubicBezTo>
                  <a:cubicBezTo>
                    <a:pt x="2808" y="3504"/>
                    <a:pt x="2855" y="3541"/>
                    <a:pt x="2900" y="3541"/>
                  </a:cubicBezTo>
                  <a:cubicBezTo>
                    <a:pt x="2929" y="3541"/>
                    <a:pt x="2956" y="3526"/>
                    <a:pt x="2965" y="3489"/>
                  </a:cubicBezTo>
                  <a:lnTo>
                    <a:pt x="2965" y="3489"/>
                  </a:lnTo>
                  <a:lnTo>
                    <a:pt x="2953" y="3548"/>
                  </a:lnTo>
                  <a:cubicBezTo>
                    <a:pt x="2942" y="3596"/>
                    <a:pt x="2953" y="3643"/>
                    <a:pt x="2965" y="3655"/>
                  </a:cubicBezTo>
                  <a:cubicBezTo>
                    <a:pt x="2942" y="3774"/>
                    <a:pt x="2918" y="3881"/>
                    <a:pt x="2918" y="4001"/>
                  </a:cubicBezTo>
                  <a:cubicBezTo>
                    <a:pt x="2906" y="3989"/>
                    <a:pt x="2906" y="3977"/>
                    <a:pt x="2906" y="3965"/>
                  </a:cubicBezTo>
                  <a:cubicBezTo>
                    <a:pt x="2906" y="3905"/>
                    <a:pt x="2918" y="3858"/>
                    <a:pt x="2930" y="3810"/>
                  </a:cubicBezTo>
                  <a:cubicBezTo>
                    <a:pt x="2940" y="3756"/>
                    <a:pt x="2863" y="3615"/>
                    <a:pt x="2831" y="3615"/>
                  </a:cubicBezTo>
                  <a:cubicBezTo>
                    <a:pt x="2828" y="3615"/>
                    <a:pt x="2825" y="3616"/>
                    <a:pt x="2822" y="3620"/>
                  </a:cubicBezTo>
                  <a:cubicBezTo>
                    <a:pt x="2811" y="3655"/>
                    <a:pt x="2811" y="3679"/>
                    <a:pt x="2811" y="3703"/>
                  </a:cubicBezTo>
                  <a:cubicBezTo>
                    <a:pt x="2799" y="3739"/>
                    <a:pt x="2787" y="3774"/>
                    <a:pt x="2763" y="3798"/>
                  </a:cubicBezTo>
                  <a:cubicBezTo>
                    <a:pt x="2715" y="3881"/>
                    <a:pt x="2703" y="3977"/>
                    <a:pt x="2703" y="4072"/>
                  </a:cubicBezTo>
                  <a:cubicBezTo>
                    <a:pt x="2703" y="4132"/>
                    <a:pt x="2787" y="4072"/>
                    <a:pt x="2787" y="4155"/>
                  </a:cubicBezTo>
                  <a:cubicBezTo>
                    <a:pt x="2799" y="4251"/>
                    <a:pt x="2787" y="4239"/>
                    <a:pt x="2763" y="4251"/>
                  </a:cubicBezTo>
                  <a:cubicBezTo>
                    <a:pt x="2751" y="4257"/>
                    <a:pt x="2745" y="4257"/>
                    <a:pt x="2742" y="4257"/>
                  </a:cubicBezTo>
                  <a:cubicBezTo>
                    <a:pt x="2739" y="4257"/>
                    <a:pt x="2739" y="4257"/>
                    <a:pt x="2739" y="4262"/>
                  </a:cubicBezTo>
                  <a:cubicBezTo>
                    <a:pt x="2739" y="4262"/>
                    <a:pt x="2739" y="4274"/>
                    <a:pt x="2787" y="4298"/>
                  </a:cubicBezTo>
                  <a:cubicBezTo>
                    <a:pt x="2797" y="4309"/>
                    <a:pt x="2817" y="4348"/>
                    <a:pt x="2813" y="4348"/>
                  </a:cubicBezTo>
                  <a:cubicBezTo>
                    <a:pt x="2813" y="4348"/>
                    <a:pt x="2812" y="4347"/>
                    <a:pt x="2811" y="4346"/>
                  </a:cubicBezTo>
                  <a:cubicBezTo>
                    <a:pt x="2790" y="4346"/>
                    <a:pt x="2723" y="4282"/>
                    <a:pt x="2707" y="4282"/>
                  </a:cubicBezTo>
                  <a:cubicBezTo>
                    <a:pt x="2705" y="4282"/>
                    <a:pt x="2703" y="4283"/>
                    <a:pt x="2703" y="4286"/>
                  </a:cubicBezTo>
                  <a:cubicBezTo>
                    <a:pt x="2715" y="4310"/>
                    <a:pt x="2727" y="4334"/>
                    <a:pt x="2739" y="4346"/>
                  </a:cubicBezTo>
                  <a:lnTo>
                    <a:pt x="2703" y="4346"/>
                  </a:lnTo>
                  <a:cubicBezTo>
                    <a:pt x="2691" y="4358"/>
                    <a:pt x="2680" y="4370"/>
                    <a:pt x="2656" y="4370"/>
                  </a:cubicBezTo>
                  <a:cubicBezTo>
                    <a:pt x="2632" y="4382"/>
                    <a:pt x="2596" y="4382"/>
                    <a:pt x="2561" y="4382"/>
                  </a:cubicBezTo>
                  <a:cubicBezTo>
                    <a:pt x="2537" y="4358"/>
                    <a:pt x="2680" y="4310"/>
                    <a:pt x="2656" y="4286"/>
                  </a:cubicBezTo>
                  <a:lnTo>
                    <a:pt x="2656" y="4286"/>
                  </a:lnTo>
                  <a:cubicBezTo>
                    <a:pt x="2656" y="4286"/>
                    <a:pt x="2656" y="4298"/>
                    <a:pt x="2632" y="4298"/>
                  </a:cubicBezTo>
                  <a:lnTo>
                    <a:pt x="2549" y="4310"/>
                  </a:lnTo>
                  <a:cubicBezTo>
                    <a:pt x="2489" y="4310"/>
                    <a:pt x="2441" y="4322"/>
                    <a:pt x="2394" y="4334"/>
                  </a:cubicBezTo>
                  <a:cubicBezTo>
                    <a:pt x="2381" y="4338"/>
                    <a:pt x="2364" y="4341"/>
                    <a:pt x="2348" y="4341"/>
                  </a:cubicBezTo>
                  <a:cubicBezTo>
                    <a:pt x="2319" y="4341"/>
                    <a:pt x="2290" y="4333"/>
                    <a:pt x="2275" y="4310"/>
                  </a:cubicBezTo>
                  <a:cubicBezTo>
                    <a:pt x="2251" y="4294"/>
                    <a:pt x="2235" y="4289"/>
                    <a:pt x="2223" y="4289"/>
                  </a:cubicBezTo>
                  <a:cubicBezTo>
                    <a:pt x="2198" y="4289"/>
                    <a:pt x="2187" y="4310"/>
                    <a:pt x="2156" y="4310"/>
                  </a:cubicBezTo>
                  <a:cubicBezTo>
                    <a:pt x="2141" y="4315"/>
                    <a:pt x="2126" y="4318"/>
                    <a:pt x="2111" y="4318"/>
                  </a:cubicBezTo>
                  <a:cubicBezTo>
                    <a:pt x="2090" y="4318"/>
                    <a:pt x="2069" y="4312"/>
                    <a:pt x="2049" y="4298"/>
                  </a:cubicBezTo>
                  <a:lnTo>
                    <a:pt x="2013" y="4298"/>
                  </a:lnTo>
                  <a:cubicBezTo>
                    <a:pt x="1965" y="4310"/>
                    <a:pt x="1953" y="4346"/>
                    <a:pt x="1977" y="4358"/>
                  </a:cubicBezTo>
                  <a:cubicBezTo>
                    <a:pt x="2013" y="4382"/>
                    <a:pt x="2013" y="4417"/>
                    <a:pt x="1953" y="4417"/>
                  </a:cubicBezTo>
                  <a:cubicBezTo>
                    <a:pt x="1906" y="4405"/>
                    <a:pt x="1894" y="4370"/>
                    <a:pt x="1834" y="4370"/>
                  </a:cubicBezTo>
                  <a:cubicBezTo>
                    <a:pt x="1787" y="4370"/>
                    <a:pt x="1727" y="4382"/>
                    <a:pt x="1691" y="4417"/>
                  </a:cubicBezTo>
                  <a:cubicBezTo>
                    <a:pt x="1656" y="4429"/>
                    <a:pt x="1620" y="4429"/>
                    <a:pt x="1584" y="4441"/>
                  </a:cubicBezTo>
                  <a:cubicBezTo>
                    <a:pt x="1572" y="4435"/>
                    <a:pt x="1563" y="4432"/>
                    <a:pt x="1556" y="4432"/>
                  </a:cubicBezTo>
                  <a:cubicBezTo>
                    <a:pt x="1548" y="4432"/>
                    <a:pt x="1543" y="4435"/>
                    <a:pt x="1537" y="4441"/>
                  </a:cubicBezTo>
                  <a:cubicBezTo>
                    <a:pt x="1477" y="4453"/>
                    <a:pt x="1501" y="4477"/>
                    <a:pt x="1441" y="4513"/>
                  </a:cubicBezTo>
                  <a:cubicBezTo>
                    <a:pt x="1382" y="4536"/>
                    <a:pt x="1370" y="4524"/>
                    <a:pt x="1334" y="4536"/>
                  </a:cubicBezTo>
                  <a:cubicBezTo>
                    <a:pt x="1239" y="4584"/>
                    <a:pt x="1156" y="4643"/>
                    <a:pt x="1096" y="4739"/>
                  </a:cubicBezTo>
                  <a:cubicBezTo>
                    <a:pt x="1081" y="4776"/>
                    <a:pt x="1076" y="4795"/>
                    <a:pt x="1065" y="4795"/>
                  </a:cubicBezTo>
                  <a:cubicBezTo>
                    <a:pt x="1058" y="4795"/>
                    <a:pt x="1050" y="4788"/>
                    <a:pt x="1037" y="4774"/>
                  </a:cubicBezTo>
                  <a:cubicBezTo>
                    <a:pt x="1041" y="4753"/>
                    <a:pt x="1037" y="4746"/>
                    <a:pt x="1030" y="4746"/>
                  </a:cubicBezTo>
                  <a:cubicBezTo>
                    <a:pt x="1018" y="4746"/>
                    <a:pt x="992" y="4771"/>
                    <a:pt x="977" y="4786"/>
                  </a:cubicBezTo>
                  <a:cubicBezTo>
                    <a:pt x="929" y="4822"/>
                    <a:pt x="894" y="4858"/>
                    <a:pt x="858" y="4917"/>
                  </a:cubicBezTo>
                  <a:cubicBezTo>
                    <a:pt x="846" y="4953"/>
                    <a:pt x="846" y="4989"/>
                    <a:pt x="798" y="5024"/>
                  </a:cubicBezTo>
                  <a:cubicBezTo>
                    <a:pt x="793" y="5021"/>
                    <a:pt x="788" y="5019"/>
                    <a:pt x="782" y="5019"/>
                  </a:cubicBezTo>
                  <a:cubicBezTo>
                    <a:pt x="736" y="5019"/>
                    <a:pt x="678" y="5137"/>
                    <a:pt x="667" y="5179"/>
                  </a:cubicBezTo>
                  <a:cubicBezTo>
                    <a:pt x="656" y="5227"/>
                    <a:pt x="703" y="5322"/>
                    <a:pt x="667" y="5322"/>
                  </a:cubicBezTo>
                  <a:cubicBezTo>
                    <a:pt x="608" y="5346"/>
                    <a:pt x="572" y="5394"/>
                    <a:pt x="560" y="5453"/>
                  </a:cubicBezTo>
                  <a:cubicBezTo>
                    <a:pt x="513" y="5596"/>
                    <a:pt x="501" y="5751"/>
                    <a:pt x="536" y="5894"/>
                  </a:cubicBezTo>
                  <a:cubicBezTo>
                    <a:pt x="548" y="5941"/>
                    <a:pt x="560" y="6001"/>
                    <a:pt x="584" y="6037"/>
                  </a:cubicBezTo>
                  <a:cubicBezTo>
                    <a:pt x="596" y="6072"/>
                    <a:pt x="632" y="6084"/>
                    <a:pt x="632" y="6108"/>
                  </a:cubicBezTo>
                  <a:cubicBezTo>
                    <a:pt x="644" y="6132"/>
                    <a:pt x="620" y="6191"/>
                    <a:pt x="620" y="6227"/>
                  </a:cubicBezTo>
                  <a:cubicBezTo>
                    <a:pt x="620" y="6275"/>
                    <a:pt x="632" y="6322"/>
                    <a:pt x="656" y="6370"/>
                  </a:cubicBezTo>
                  <a:cubicBezTo>
                    <a:pt x="685" y="6419"/>
                    <a:pt x="714" y="6459"/>
                    <a:pt x="743" y="6459"/>
                  </a:cubicBezTo>
                  <a:cubicBezTo>
                    <a:pt x="749" y="6459"/>
                    <a:pt x="755" y="6458"/>
                    <a:pt x="761" y="6454"/>
                  </a:cubicBezTo>
                  <a:lnTo>
                    <a:pt x="761" y="6454"/>
                  </a:lnTo>
                  <a:cubicBezTo>
                    <a:pt x="744" y="6469"/>
                    <a:pt x="858" y="6549"/>
                    <a:pt x="882" y="6572"/>
                  </a:cubicBezTo>
                  <a:cubicBezTo>
                    <a:pt x="906" y="6584"/>
                    <a:pt x="906" y="6668"/>
                    <a:pt x="929" y="6703"/>
                  </a:cubicBezTo>
                  <a:cubicBezTo>
                    <a:pt x="953" y="6751"/>
                    <a:pt x="989" y="6787"/>
                    <a:pt x="1037" y="6822"/>
                  </a:cubicBezTo>
                  <a:cubicBezTo>
                    <a:pt x="1046" y="6827"/>
                    <a:pt x="1054" y="6829"/>
                    <a:pt x="1061" y="6829"/>
                  </a:cubicBezTo>
                  <a:cubicBezTo>
                    <a:pt x="1089" y="6829"/>
                    <a:pt x="1101" y="6796"/>
                    <a:pt x="1120" y="6787"/>
                  </a:cubicBezTo>
                  <a:cubicBezTo>
                    <a:pt x="1132" y="6810"/>
                    <a:pt x="1156" y="6834"/>
                    <a:pt x="1179" y="6846"/>
                  </a:cubicBezTo>
                  <a:cubicBezTo>
                    <a:pt x="1167" y="6858"/>
                    <a:pt x="1167" y="6870"/>
                    <a:pt x="1167" y="6882"/>
                  </a:cubicBezTo>
                  <a:cubicBezTo>
                    <a:pt x="1167" y="6894"/>
                    <a:pt x="1179" y="6894"/>
                    <a:pt x="1191" y="6906"/>
                  </a:cubicBezTo>
                  <a:cubicBezTo>
                    <a:pt x="1191" y="6906"/>
                    <a:pt x="1167" y="6929"/>
                    <a:pt x="1167" y="6929"/>
                  </a:cubicBezTo>
                  <a:cubicBezTo>
                    <a:pt x="1167" y="6941"/>
                    <a:pt x="1167" y="6953"/>
                    <a:pt x="1179" y="6953"/>
                  </a:cubicBezTo>
                  <a:cubicBezTo>
                    <a:pt x="1191" y="6953"/>
                    <a:pt x="1263" y="6977"/>
                    <a:pt x="1334" y="7025"/>
                  </a:cubicBezTo>
                  <a:cubicBezTo>
                    <a:pt x="1370" y="7037"/>
                    <a:pt x="1358" y="7037"/>
                    <a:pt x="1358" y="7037"/>
                  </a:cubicBezTo>
                  <a:cubicBezTo>
                    <a:pt x="1358" y="7037"/>
                    <a:pt x="1298" y="7025"/>
                    <a:pt x="1239" y="7013"/>
                  </a:cubicBezTo>
                  <a:lnTo>
                    <a:pt x="1239" y="7013"/>
                  </a:lnTo>
                  <a:cubicBezTo>
                    <a:pt x="1263" y="7019"/>
                    <a:pt x="1260" y="7019"/>
                    <a:pt x="1254" y="7019"/>
                  </a:cubicBezTo>
                  <a:cubicBezTo>
                    <a:pt x="1248" y="7019"/>
                    <a:pt x="1239" y="7019"/>
                    <a:pt x="1251" y="7025"/>
                  </a:cubicBezTo>
                  <a:cubicBezTo>
                    <a:pt x="1263" y="7037"/>
                    <a:pt x="1275" y="7049"/>
                    <a:pt x="1298" y="7060"/>
                  </a:cubicBezTo>
                  <a:cubicBezTo>
                    <a:pt x="1275" y="7060"/>
                    <a:pt x="1215" y="7037"/>
                    <a:pt x="1203" y="7037"/>
                  </a:cubicBezTo>
                  <a:cubicBezTo>
                    <a:pt x="1191" y="7037"/>
                    <a:pt x="1203" y="7072"/>
                    <a:pt x="1191" y="7096"/>
                  </a:cubicBezTo>
                  <a:cubicBezTo>
                    <a:pt x="1186" y="7102"/>
                    <a:pt x="1181" y="7104"/>
                    <a:pt x="1178" y="7104"/>
                  </a:cubicBezTo>
                  <a:cubicBezTo>
                    <a:pt x="1167" y="7104"/>
                    <a:pt x="1167" y="7081"/>
                    <a:pt x="1167" y="7072"/>
                  </a:cubicBezTo>
                  <a:cubicBezTo>
                    <a:pt x="1167" y="7051"/>
                    <a:pt x="1130" y="7011"/>
                    <a:pt x="1121" y="7011"/>
                  </a:cubicBezTo>
                  <a:cubicBezTo>
                    <a:pt x="1120" y="7011"/>
                    <a:pt x="1120" y="7012"/>
                    <a:pt x="1120" y="7013"/>
                  </a:cubicBezTo>
                  <a:cubicBezTo>
                    <a:pt x="1120" y="7024"/>
                    <a:pt x="1026" y="7098"/>
                    <a:pt x="1043" y="7146"/>
                  </a:cubicBezTo>
                  <a:lnTo>
                    <a:pt x="1043" y="7146"/>
                  </a:lnTo>
                  <a:cubicBezTo>
                    <a:pt x="1036" y="7136"/>
                    <a:pt x="1024" y="7131"/>
                    <a:pt x="1009" y="7131"/>
                  </a:cubicBezTo>
                  <a:cubicBezTo>
                    <a:pt x="964" y="7131"/>
                    <a:pt x="893" y="7173"/>
                    <a:pt x="834" y="7215"/>
                  </a:cubicBezTo>
                  <a:cubicBezTo>
                    <a:pt x="755" y="7275"/>
                    <a:pt x="683" y="7343"/>
                    <a:pt x="648" y="7343"/>
                  </a:cubicBezTo>
                  <a:cubicBezTo>
                    <a:pt x="641" y="7343"/>
                    <a:pt x="636" y="7340"/>
                    <a:pt x="632" y="7334"/>
                  </a:cubicBezTo>
                  <a:cubicBezTo>
                    <a:pt x="525" y="7346"/>
                    <a:pt x="513" y="7465"/>
                    <a:pt x="465" y="7537"/>
                  </a:cubicBezTo>
                  <a:cubicBezTo>
                    <a:pt x="405" y="7608"/>
                    <a:pt x="370" y="7644"/>
                    <a:pt x="334" y="7715"/>
                  </a:cubicBezTo>
                  <a:cubicBezTo>
                    <a:pt x="286" y="7787"/>
                    <a:pt x="251" y="7882"/>
                    <a:pt x="215" y="7965"/>
                  </a:cubicBezTo>
                  <a:cubicBezTo>
                    <a:pt x="179" y="8025"/>
                    <a:pt x="144" y="8037"/>
                    <a:pt x="120" y="8108"/>
                  </a:cubicBezTo>
                  <a:cubicBezTo>
                    <a:pt x="96" y="8156"/>
                    <a:pt x="96" y="8192"/>
                    <a:pt x="96" y="8227"/>
                  </a:cubicBezTo>
                  <a:cubicBezTo>
                    <a:pt x="96" y="8239"/>
                    <a:pt x="132" y="8239"/>
                    <a:pt x="120" y="8275"/>
                  </a:cubicBezTo>
                  <a:cubicBezTo>
                    <a:pt x="111" y="8310"/>
                    <a:pt x="77" y="8332"/>
                    <a:pt x="45" y="8332"/>
                  </a:cubicBezTo>
                  <a:cubicBezTo>
                    <a:pt x="34" y="8332"/>
                    <a:pt x="23" y="8329"/>
                    <a:pt x="14" y="8323"/>
                  </a:cubicBezTo>
                  <a:lnTo>
                    <a:pt x="14" y="8323"/>
                  </a:lnTo>
                  <a:cubicBezTo>
                    <a:pt x="35" y="8340"/>
                    <a:pt x="13" y="8481"/>
                    <a:pt x="13" y="8644"/>
                  </a:cubicBezTo>
                  <a:cubicBezTo>
                    <a:pt x="1" y="8763"/>
                    <a:pt x="13" y="8894"/>
                    <a:pt x="24" y="9013"/>
                  </a:cubicBezTo>
                  <a:cubicBezTo>
                    <a:pt x="24" y="9096"/>
                    <a:pt x="36" y="9192"/>
                    <a:pt x="60" y="9275"/>
                  </a:cubicBezTo>
                  <a:cubicBezTo>
                    <a:pt x="96" y="9346"/>
                    <a:pt x="132" y="9406"/>
                    <a:pt x="179" y="9466"/>
                  </a:cubicBezTo>
                  <a:cubicBezTo>
                    <a:pt x="188" y="9482"/>
                    <a:pt x="242" y="9504"/>
                    <a:pt x="270" y="9504"/>
                  </a:cubicBezTo>
                  <a:cubicBezTo>
                    <a:pt x="283" y="9504"/>
                    <a:pt x="290" y="9500"/>
                    <a:pt x="286" y="9489"/>
                  </a:cubicBezTo>
                  <a:lnTo>
                    <a:pt x="286" y="9489"/>
                  </a:lnTo>
                  <a:cubicBezTo>
                    <a:pt x="310" y="9537"/>
                    <a:pt x="203" y="9549"/>
                    <a:pt x="275" y="9620"/>
                  </a:cubicBezTo>
                  <a:cubicBezTo>
                    <a:pt x="286" y="9632"/>
                    <a:pt x="370" y="9680"/>
                    <a:pt x="370" y="9704"/>
                  </a:cubicBezTo>
                  <a:cubicBezTo>
                    <a:pt x="370" y="9711"/>
                    <a:pt x="360" y="9713"/>
                    <a:pt x="348" y="9713"/>
                  </a:cubicBezTo>
                  <a:cubicBezTo>
                    <a:pt x="335" y="9713"/>
                    <a:pt x="318" y="9710"/>
                    <a:pt x="307" y="9710"/>
                  </a:cubicBezTo>
                  <a:cubicBezTo>
                    <a:pt x="292" y="9710"/>
                    <a:pt x="284" y="9714"/>
                    <a:pt x="298" y="9727"/>
                  </a:cubicBezTo>
                  <a:cubicBezTo>
                    <a:pt x="328" y="9767"/>
                    <a:pt x="407" y="9831"/>
                    <a:pt x="453" y="9831"/>
                  </a:cubicBezTo>
                  <a:cubicBezTo>
                    <a:pt x="463" y="9831"/>
                    <a:pt x="471" y="9829"/>
                    <a:pt x="477" y="9823"/>
                  </a:cubicBezTo>
                  <a:cubicBezTo>
                    <a:pt x="513" y="9858"/>
                    <a:pt x="501" y="9930"/>
                    <a:pt x="489" y="9942"/>
                  </a:cubicBezTo>
                  <a:cubicBezTo>
                    <a:pt x="513" y="9989"/>
                    <a:pt x="536" y="10037"/>
                    <a:pt x="572" y="10073"/>
                  </a:cubicBezTo>
                  <a:cubicBezTo>
                    <a:pt x="596" y="10073"/>
                    <a:pt x="614" y="10057"/>
                    <a:pt x="642" y="10057"/>
                  </a:cubicBezTo>
                  <a:cubicBezTo>
                    <a:pt x="656" y="10057"/>
                    <a:pt x="671" y="10061"/>
                    <a:pt x="691" y="10073"/>
                  </a:cubicBezTo>
                  <a:cubicBezTo>
                    <a:pt x="739" y="10120"/>
                    <a:pt x="727" y="10132"/>
                    <a:pt x="739" y="10144"/>
                  </a:cubicBezTo>
                  <a:cubicBezTo>
                    <a:pt x="763" y="10144"/>
                    <a:pt x="786" y="10144"/>
                    <a:pt x="810" y="10156"/>
                  </a:cubicBezTo>
                  <a:cubicBezTo>
                    <a:pt x="834" y="10168"/>
                    <a:pt x="822" y="10168"/>
                    <a:pt x="810" y="10168"/>
                  </a:cubicBezTo>
                  <a:cubicBezTo>
                    <a:pt x="798" y="10180"/>
                    <a:pt x="763" y="10192"/>
                    <a:pt x="739" y="10204"/>
                  </a:cubicBezTo>
                  <a:cubicBezTo>
                    <a:pt x="727" y="10204"/>
                    <a:pt x="727" y="10228"/>
                    <a:pt x="763" y="10251"/>
                  </a:cubicBezTo>
                  <a:cubicBezTo>
                    <a:pt x="751" y="10251"/>
                    <a:pt x="739" y="10251"/>
                    <a:pt x="715" y="10263"/>
                  </a:cubicBezTo>
                  <a:cubicBezTo>
                    <a:pt x="691" y="10275"/>
                    <a:pt x="667" y="10299"/>
                    <a:pt x="667" y="10299"/>
                  </a:cubicBezTo>
                  <a:cubicBezTo>
                    <a:pt x="672" y="10299"/>
                    <a:pt x="690" y="10295"/>
                    <a:pt x="707" y="10295"/>
                  </a:cubicBezTo>
                  <a:cubicBezTo>
                    <a:pt x="733" y="10295"/>
                    <a:pt x="756" y="10304"/>
                    <a:pt x="727" y="10347"/>
                  </a:cubicBezTo>
                  <a:cubicBezTo>
                    <a:pt x="703" y="10382"/>
                    <a:pt x="667" y="10382"/>
                    <a:pt x="644" y="10418"/>
                  </a:cubicBezTo>
                  <a:cubicBezTo>
                    <a:pt x="584" y="10478"/>
                    <a:pt x="525" y="10609"/>
                    <a:pt x="560" y="10668"/>
                  </a:cubicBezTo>
                  <a:cubicBezTo>
                    <a:pt x="557" y="10663"/>
                    <a:pt x="553" y="10661"/>
                    <a:pt x="548" y="10661"/>
                  </a:cubicBezTo>
                  <a:cubicBezTo>
                    <a:pt x="516" y="10661"/>
                    <a:pt x="452" y="10756"/>
                    <a:pt x="441" y="10787"/>
                  </a:cubicBezTo>
                  <a:cubicBezTo>
                    <a:pt x="477" y="10799"/>
                    <a:pt x="453" y="10835"/>
                    <a:pt x="441" y="10882"/>
                  </a:cubicBezTo>
                  <a:cubicBezTo>
                    <a:pt x="417" y="10942"/>
                    <a:pt x="429" y="10918"/>
                    <a:pt x="453" y="10942"/>
                  </a:cubicBezTo>
                  <a:cubicBezTo>
                    <a:pt x="465" y="10978"/>
                    <a:pt x="394" y="11120"/>
                    <a:pt x="394" y="11168"/>
                  </a:cubicBezTo>
                  <a:cubicBezTo>
                    <a:pt x="394" y="11216"/>
                    <a:pt x="405" y="11204"/>
                    <a:pt x="417" y="11251"/>
                  </a:cubicBezTo>
                  <a:lnTo>
                    <a:pt x="417" y="11442"/>
                  </a:lnTo>
                  <a:cubicBezTo>
                    <a:pt x="417" y="11539"/>
                    <a:pt x="433" y="11596"/>
                    <a:pt x="477" y="11634"/>
                  </a:cubicBezTo>
                  <a:lnTo>
                    <a:pt x="477" y="11634"/>
                  </a:lnTo>
                  <a:cubicBezTo>
                    <a:pt x="465" y="11625"/>
                    <a:pt x="451" y="11618"/>
                    <a:pt x="440" y="11618"/>
                  </a:cubicBezTo>
                  <a:cubicBezTo>
                    <a:pt x="436" y="11618"/>
                    <a:pt x="433" y="11619"/>
                    <a:pt x="429" y="11621"/>
                  </a:cubicBezTo>
                  <a:cubicBezTo>
                    <a:pt x="405" y="11632"/>
                    <a:pt x="441" y="11704"/>
                    <a:pt x="453" y="11716"/>
                  </a:cubicBezTo>
                  <a:cubicBezTo>
                    <a:pt x="525" y="11751"/>
                    <a:pt x="536" y="11835"/>
                    <a:pt x="477" y="11882"/>
                  </a:cubicBezTo>
                  <a:cubicBezTo>
                    <a:pt x="441" y="11942"/>
                    <a:pt x="644" y="11990"/>
                    <a:pt x="572" y="12013"/>
                  </a:cubicBezTo>
                  <a:cubicBezTo>
                    <a:pt x="496" y="12035"/>
                    <a:pt x="588" y="12185"/>
                    <a:pt x="650" y="12185"/>
                  </a:cubicBezTo>
                  <a:cubicBezTo>
                    <a:pt x="655" y="12185"/>
                    <a:pt x="660" y="12184"/>
                    <a:pt x="665" y="12181"/>
                  </a:cubicBezTo>
                  <a:lnTo>
                    <a:pt x="665" y="12181"/>
                  </a:lnTo>
                  <a:cubicBezTo>
                    <a:pt x="644" y="12194"/>
                    <a:pt x="644" y="12229"/>
                    <a:pt x="656" y="12275"/>
                  </a:cubicBezTo>
                  <a:cubicBezTo>
                    <a:pt x="656" y="12311"/>
                    <a:pt x="679" y="12311"/>
                    <a:pt x="703" y="12335"/>
                  </a:cubicBezTo>
                  <a:cubicBezTo>
                    <a:pt x="715" y="12359"/>
                    <a:pt x="727" y="12418"/>
                    <a:pt x="763" y="12466"/>
                  </a:cubicBezTo>
                  <a:cubicBezTo>
                    <a:pt x="798" y="12513"/>
                    <a:pt x="834" y="12513"/>
                    <a:pt x="870" y="12549"/>
                  </a:cubicBezTo>
                  <a:lnTo>
                    <a:pt x="1001" y="12680"/>
                  </a:lnTo>
                  <a:cubicBezTo>
                    <a:pt x="1048" y="12740"/>
                    <a:pt x="1120" y="12799"/>
                    <a:pt x="1191" y="12823"/>
                  </a:cubicBezTo>
                  <a:cubicBezTo>
                    <a:pt x="1207" y="12831"/>
                    <a:pt x="1224" y="12834"/>
                    <a:pt x="1241" y="12834"/>
                  </a:cubicBezTo>
                  <a:cubicBezTo>
                    <a:pt x="1275" y="12834"/>
                    <a:pt x="1306" y="12823"/>
                    <a:pt x="1322" y="12823"/>
                  </a:cubicBezTo>
                  <a:cubicBezTo>
                    <a:pt x="1334" y="12823"/>
                    <a:pt x="1334" y="12894"/>
                    <a:pt x="1358" y="12918"/>
                  </a:cubicBezTo>
                  <a:cubicBezTo>
                    <a:pt x="1368" y="12922"/>
                    <a:pt x="1380" y="12923"/>
                    <a:pt x="1391" y="12923"/>
                  </a:cubicBezTo>
                  <a:cubicBezTo>
                    <a:pt x="1419" y="12923"/>
                    <a:pt x="1445" y="12915"/>
                    <a:pt x="1453" y="12906"/>
                  </a:cubicBezTo>
                  <a:cubicBezTo>
                    <a:pt x="1472" y="12897"/>
                    <a:pt x="1490" y="12844"/>
                    <a:pt x="1520" y="12844"/>
                  </a:cubicBezTo>
                  <a:cubicBezTo>
                    <a:pt x="1529" y="12844"/>
                    <a:pt x="1538" y="12848"/>
                    <a:pt x="1548" y="12859"/>
                  </a:cubicBezTo>
                  <a:cubicBezTo>
                    <a:pt x="1584" y="12906"/>
                    <a:pt x="1584" y="12942"/>
                    <a:pt x="1644" y="12978"/>
                  </a:cubicBezTo>
                  <a:cubicBezTo>
                    <a:pt x="1654" y="12984"/>
                    <a:pt x="1665" y="12986"/>
                    <a:pt x="1676" y="12986"/>
                  </a:cubicBezTo>
                  <a:cubicBezTo>
                    <a:pt x="1714" y="12986"/>
                    <a:pt x="1757" y="12962"/>
                    <a:pt x="1791" y="12962"/>
                  </a:cubicBezTo>
                  <a:cubicBezTo>
                    <a:pt x="1809" y="12962"/>
                    <a:pt x="1824" y="12969"/>
                    <a:pt x="1834" y="12990"/>
                  </a:cubicBezTo>
                  <a:cubicBezTo>
                    <a:pt x="1870" y="13037"/>
                    <a:pt x="2013" y="13073"/>
                    <a:pt x="2060" y="13085"/>
                  </a:cubicBezTo>
                  <a:cubicBezTo>
                    <a:pt x="2108" y="13097"/>
                    <a:pt x="2144" y="13097"/>
                    <a:pt x="2156" y="13121"/>
                  </a:cubicBezTo>
                  <a:cubicBezTo>
                    <a:pt x="2166" y="13142"/>
                    <a:pt x="2139" y="13182"/>
                    <a:pt x="2141" y="13182"/>
                  </a:cubicBezTo>
                  <a:cubicBezTo>
                    <a:pt x="2142" y="13182"/>
                    <a:pt x="2143" y="13182"/>
                    <a:pt x="2144" y="13180"/>
                  </a:cubicBezTo>
                  <a:cubicBezTo>
                    <a:pt x="2144" y="13171"/>
                    <a:pt x="2167" y="13153"/>
                    <a:pt x="2189" y="13153"/>
                  </a:cubicBezTo>
                  <a:cubicBezTo>
                    <a:pt x="2194" y="13153"/>
                    <a:pt x="2199" y="13154"/>
                    <a:pt x="2203" y="13156"/>
                  </a:cubicBezTo>
                  <a:cubicBezTo>
                    <a:pt x="2203" y="13168"/>
                    <a:pt x="2215" y="13180"/>
                    <a:pt x="2203" y="13192"/>
                  </a:cubicBezTo>
                  <a:cubicBezTo>
                    <a:pt x="2203" y="13216"/>
                    <a:pt x="2191" y="13228"/>
                    <a:pt x="2180" y="13240"/>
                  </a:cubicBezTo>
                  <a:cubicBezTo>
                    <a:pt x="2171" y="13257"/>
                    <a:pt x="2156" y="13268"/>
                    <a:pt x="2139" y="13268"/>
                  </a:cubicBezTo>
                  <a:cubicBezTo>
                    <a:pt x="2136" y="13268"/>
                    <a:pt x="2132" y="13268"/>
                    <a:pt x="2129" y="13267"/>
                  </a:cubicBezTo>
                  <a:lnTo>
                    <a:pt x="2129" y="13267"/>
                  </a:lnTo>
                  <a:cubicBezTo>
                    <a:pt x="2243" y="13313"/>
                    <a:pt x="2084" y="13349"/>
                    <a:pt x="2072" y="13430"/>
                  </a:cubicBezTo>
                  <a:cubicBezTo>
                    <a:pt x="2060" y="13514"/>
                    <a:pt x="2132" y="13526"/>
                    <a:pt x="2120" y="13621"/>
                  </a:cubicBezTo>
                  <a:cubicBezTo>
                    <a:pt x="2120" y="13645"/>
                    <a:pt x="2096" y="13716"/>
                    <a:pt x="2084" y="13740"/>
                  </a:cubicBezTo>
                  <a:cubicBezTo>
                    <a:pt x="2072" y="13895"/>
                    <a:pt x="2132" y="13823"/>
                    <a:pt x="2156" y="13966"/>
                  </a:cubicBezTo>
                  <a:cubicBezTo>
                    <a:pt x="2168" y="14049"/>
                    <a:pt x="2203" y="14133"/>
                    <a:pt x="2251" y="14204"/>
                  </a:cubicBezTo>
                  <a:cubicBezTo>
                    <a:pt x="2287" y="14228"/>
                    <a:pt x="2310" y="14252"/>
                    <a:pt x="2346" y="14276"/>
                  </a:cubicBezTo>
                  <a:cubicBezTo>
                    <a:pt x="2358" y="14288"/>
                    <a:pt x="2370" y="14299"/>
                    <a:pt x="2382" y="14311"/>
                  </a:cubicBezTo>
                  <a:cubicBezTo>
                    <a:pt x="2453" y="14418"/>
                    <a:pt x="2537" y="14561"/>
                    <a:pt x="2668" y="14573"/>
                  </a:cubicBezTo>
                  <a:cubicBezTo>
                    <a:pt x="2715" y="14573"/>
                    <a:pt x="2710" y="14557"/>
                    <a:pt x="2722" y="14557"/>
                  </a:cubicBezTo>
                  <a:cubicBezTo>
                    <a:pt x="2729" y="14557"/>
                    <a:pt x="2739" y="14561"/>
                    <a:pt x="2763" y="14573"/>
                  </a:cubicBezTo>
                  <a:cubicBezTo>
                    <a:pt x="2787" y="14609"/>
                    <a:pt x="2811" y="14621"/>
                    <a:pt x="2846" y="14633"/>
                  </a:cubicBezTo>
                  <a:cubicBezTo>
                    <a:pt x="2858" y="14633"/>
                    <a:pt x="2870" y="14621"/>
                    <a:pt x="2894" y="14621"/>
                  </a:cubicBezTo>
                  <a:cubicBezTo>
                    <a:pt x="3005" y="14630"/>
                    <a:pt x="3211" y="14734"/>
                    <a:pt x="3369" y="14734"/>
                  </a:cubicBezTo>
                  <a:cubicBezTo>
                    <a:pt x="3414" y="14734"/>
                    <a:pt x="3455" y="14725"/>
                    <a:pt x="3489" y="14704"/>
                  </a:cubicBezTo>
                  <a:cubicBezTo>
                    <a:pt x="3537" y="14704"/>
                    <a:pt x="3561" y="14609"/>
                    <a:pt x="3549" y="14538"/>
                  </a:cubicBezTo>
                  <a:lnTo>
                    <a:pt x="3573" y="14538"/>
                  </a:lnTo>
                  <a:cubicBezTo>
                    <a:pt x="3573" y="14538"/>
                    <a:pt x="3573" y="14538"/>
                    <a:pt x="3573" y="14549"/>
                  </a:cubicBezTo>
                  <a:cubicBezTo>
                    <a:pt x="3506" y="14594"/>
                    <a:pt x="3615" y="14653"/>
                    <a:pt x="3692" y="14653"/>
                  </a:cubicBezTo>
                  <a:cubicBezTo>
                    <a:pt x="3737" y="14653"/>
                    <a:pt x="3771" y="14633"/>
                    <a:pt x="3753" y="14578"/>
                  </a:cubicBezTo>
                  <a:lnTo>
                    <a:pt x="3753" y="14578"/>
                  </a:lnTo>
                  <a:cubicBezTo>
                    <a:pt x="3775" y="14607"/>
                    <a:pt x="3992" y="14586"/>
                    <a:pt x="4037" y="14609"/>
                  </a:cubicBezTo>
                  <a:cubicBezTo>
                    <a:pt x="4052" y="14620"/>
                    <a:pt x="4062" y="14624"/>
                    <a:pt x="4070" y="14624"/>
                  </a:cubicBezTo>
                  <a:cubicBezTo>
                    <a:pt x="4088" y="14624"/>
                    <a:pt x="4096" y="14605"/>
                    <a:pt x="4120" y="14597"/>
                  </a:cubicBezTo>
                  <a:cubicBezTo>
                    <a:pt x="4156" y="14573"/>
                    <a:pt x="4204" y="14561"/>
                    <a:pt x="4251" y="14549"/>
                  </a:cubicBezTo>
                  <a:cubicBezTo>
                    <a:pt x="4454" y="14466"/>
                    <a:pt x="4668" y="14383"/>
                    <a:pt x="4870" y="14288"/>
                  </a:cubicBezTo>
                  <a:cubicBezTo>
                    <a:pt x="4916" y="14269"/>
                    <a:pt x="4987" y="14239"/>
                    <a:pt x="5053" y="14202"/>
                  </a:cubicBezTo>
                  <a:lnTo>
                    <a:pt x="5053" y="14202"/>
                  </a:lnTo>
                  <a:cubicBezTo>
                    <a:pt x="5055" y="14205"/>
                    <a:pt x="5056" y="14208"/>
                    <a:pt x="5058" y="14210"/>
                  </a:cubicBezTo>
                  <a:lnTo>
                    <a:pt x="5058" y="14210"/>
                  </a:lnTo>
                  <a:cubicBezTo>
                    <a:pt x="5088" y="14192"/>
                    <a:pt x="5124" y="14180"/>
                    <a:pt x="5139" y="14146"/>
                  </a:cubicBezTo>
                  <a:lnTo>
                    <a:pt x="5139" y="14146"/>
                  </a:lnTo>
                  <a:cubicBezTo>
                    <a:pt x="5114" y="14166"/>
                    <a:pt x="5084" y="14185"/>
                    <a:pt x="5053" y="14202"/>
                  </a:cubicBezTo>
                  <a:lnTo>
                    <a:pt x="5053" y="14202"/>
                  </a:lnTo>
                  <a:cubicBezTo>
                    <a:pt x="5042" y="14180"/>
                    <a:pt x="5032" y="14152"/>
                    <a:pt x="5061" y="14133"/>
                  </a:cubicBezTo>
                  <a:cubicBezTo>
                    <a:pt x="5081" y="14119"/>
                    <a:pt x="5110" y="14105"/>
                    <a:pt x="5128" y="14105"/>
                  </a:cubicBezTo>
                  <a:cubicBezTo>
                    <a:pt x="5141" y="14105"/>
                    <a:pt x="5149" y="14113"/>
                    <a:pt x="5144" y="14133"/>
                  </a:cubicBezTo>
                  <a:cubicBezTo>
                    <a:pt x="5143" y="14138"/>
                    <a:pt x="5141" y="14142"/>
                    <a:pt x="5139" y="14146"/>
                  </a:cubicBezTo>
                  <a:lnTo>
                    <a:pt x="5139" y="14146"/>
                  </a:lnTo>
                  <a:cubicBezTo>
                    <a:pt x="5203" y="14097"/>
                    <a:pt x="5240" y="14042"/>
                    <a:pt x="5204" y="13990"/>
                  </a:cubicBezTo>
                  <a:cubicBezTo>
                    <a:pt x="5192" y="13978"/>
                    <a:pt x="5192" y="13966"/>
                    <a:pt x="5192" y="13954"/>
                  </a:cubicBezTo>
                  <a:lnTo>
                    <a:pt x="5228" y="13918"/>
                  </a:lnTo>
                  <a:cubicBezTo>
                    <a:pt x="5251" y="13918"/>
                    <a:pt x="5275" y="13930"/>
                    <a:pt x="5287" y="13942"/>
                  </a:cubicBezTo>
                  <a:cubicBezTo>
                    <a:pt x="5287" y="13966"/>
                    <a:pt x="5430" y="14061"/>
                    <a:pt x="5430" y="14061"/>
                  </a:cubicBezTo>
                  <a:cubicBezTo>
                    <a:pt x="5430" y="14049"/>
                    <a:pt x="5418" y="14037"/>
                    <a:pt x="5418" y="14026"/>
                  </a:cubicBezTo>
                  <a:cubicBezTo>
                    <a:pt x="5418" y="14014"/>
                    <a:pt x="5430" y="14014"/>
                    <a:pt x="5442" y="14002"/>
                  </a:cubicBezTo>
                  <a:cubicBezTo>
                    <a:pt x="5442" y="13997"/>
                    <a:pt x="5445" y="13993"/>
                    <a:pt x="5449" y="13993"/>
                  </a:cubicBezTo>
                  <a:cubicBezTo>
                    <a:pt x="5451" y="13993"/>
                    <a:pt x="5453" y="13994"/>
                    <a:pt x="5455" y="13998"/>
                  </a:cubicBezTo>
                  <a:lnTo>
                    <a:pt x="5455" y="13998"/>
                  </a:lnTo>
                  <a:cubicBezTo>
                    <a:pt x="5458" y="13984"/>
                    <a:pt x="5461" y="13981"/>
                    <a:pt x="5464" y="13981"/>
                  </a:cubicBezTo>
                  <a:cubicBezTo>
                    <a:pt x="5465" y="13981"/>
                    <a:pt x="5467" y="13983"/>
                    <a:pt x="5470" y="13983"/>
                  </a:cubicBezTo>
                  <a:cubicBezTo>
                    <a:pt x="5474" y="13983"/>
                    <a:pt x="5480" y="13978"/>
                    <a:pt x="5489" y="13954"/>
                  </a:cubicBezTo>
                  <a:cubicBezTo>
                    <a:pt x="5502" y="13922"/>
                    <a:pt x="5526" y="13900"/>
                    <a:pt x="5542" y="13900"/>
                  </a:cubicBezTo>
                  <a:cubicBezTo>
                    <a:pt x="5557" y="13900"/>
                    <a:pt x="5566" y="13916"/>
                    <a:pt x="5561" y="13954"/>
                  </a:cubicBezTo>
                  <a:cubicBezTo>
                    <a:pt x="5561" y="14002"/>
                    <a:pt x="5501" y="13990"/>
                    <a:pt x="5525" y="14049"/>
                  </a:cubicBezTo>
                  <a:cubicBezTo>
                    <a:pt x="5545" y="14099"/>
                    <a:pt x="5565" y="14124"/>
                    <a:pt x="5592" y="14124"/>
                  </a:cubicBezTo>
                  <a:cubicBezTo>
                    <a:pt x="5597" y="14124"/>
                    <a:pt x="5603" y="14123"/>
                    <a:pt x="5609" y="14121"/>
                  </a:cubicBezTo>
                  <a:cubicBezTo>
                    <a:pt x="5614" y="14118"/>
                    <a:pt x="5619" y="14117"/>
                    <a:pt x="5624" y="14117"/>
                  </a:cubicBezTo>
                  <a:cubicBezTo>
                    <a:pt x="5639" y="14117"/>
                    <a:pt x="5653" y="14132"/>
                    <a:pt x="5680" y="14168"/>
                  </a:cubicBezTo>
                  <a:cubicBezTo>
                    <a:pt x="5712" y="14200"/>
                    <a:pt x="5701" y="14200"/>
                    <a:pt x="5691" y="14200"/>
                  </a:cubicBezTo>
                  <a:cubicBezTo>
                    <a:pt x="5685" y="14200"/>
                    <a:pt x="5680" y="14200"/>
                    <a:pt x="5680" y="14204"/>
                  </a:cubicBezTo>
                  <a:cubicBezTo>
                    <a:pt x="5680" y="14288"/>
                    <a:pt x="5882" y="14299"/>
                    <a:pt x="5918" y="14383"/>
                  </a:cubicBezTo>
                  <a:cubicBezTo>
                    <a:pt x="5940" y="14400"/>
                    <a:pt x="5970" y="14405"/>
                    <a:pt x="5999" y="14405"/>
                  </a:cubicBezTo>
                  <a:cubicBezTo>
                    <a:pt x="6031" y="14405"/>
                    <a:pt x="6062" y="14399"/>
                    <a:pt x="6080" y="14399"/>
                  </a:cubicBezTo>
                  <a:cubicBezTo>
                    <a:pt x="6091" y="14399"/>
                    <a:pt x="6097" y="14401"/>
                    <a:pt x="6097" y="14407"/>
                  </a:cubicBezTo>
                  <a:cubicBezTo>
                    <a:pt x="6109" y="14442"/>
                    <a:pt x="6097" y="14490"/>
                    <a:pt x="6120" y="14490"/>
                  </a:cubicBezTo>
                  <a:cubicBezTo>
                    <a:pt x="6144" y="14490"/>
                    <a:pt x="6156" y="14454"/>
                    <a:pt x="6204" y="14454"/>
                  </a:cubicBezTo>
                  <a:cubicBezTo>
                    <a:pt x="6204" y="14454"/>
                    <a:pt x="6216" y="14573"/>
                    <a:pt x="6228" y="14573"/>
                  </a:cubicBezTo>
                  <a:cubicBezTo>
                    <a:pt x="6251" y="14559"/>
                    <a:pt x="6278" y="14553"/>
                    <a:pt x="6306" y="14553"/>
                  </a:cubicBezTo>
                  <a:cubicBezTo>
                    <a:pt x="6349" y="14553"/>
                    <a:pt x="6394" y="14568"/>
                    <a:pt x="6430" y="14597"/>
                  </a:cubicBezTo>
                  <a:cubicBezTo>
                    <a:pt x="6478" y="14633"/>
                    <a:pt x="6525" y="14645"/>
                    <a:pt x="6585" y="14657"/>
                  </a:cubicBezTo>
                  <a:cubicBezTo>
                    <a:pt x="6597" y="14657"/>
                    <a:pt x="6668" y="14657"/>
                    <a:pt x="6609" y="14645"/>
                  </a:cubicBezTo>
                  <a:cubicBezTo>
                    <a:pt x="6656" y="14645"/>
                    <a:pt x="6692" y="14657"/>
                    <a:pt x="6728" y="14657"/>
                  </a:cubicBezTo>
                  <a:cubicBezTo>
                    <a:pt x="6752" y="14660"/>
                    <a:pt x="6764" y="14662"/>
                    <a:pt x="6770" y="14662"/>
                  </a:cubicBezTo>
                  <a:cubicBezTo>
                    <a:pt x="6784" y="14662"/>
                    <a:pt x="6762" y="14653"/>
                    <a:pt x="6787" y="14645"/>
                  </a:cubicBezTo>
                  <a:cubicBezTo>
                    <a:pt x="6795" y="14641"/>
                    <a:pt x="6805" y="14639"/>
                    <a:pt x="6816" y="14639"/>
                  </a:cubicBezTo>
                  <a:cubicBezTo>
                    <a:pt x="6872" y="14639"/>
                    <a:pt x="6960" y="14680"/>
                    <a:pt x="6990" y="14680"/>
                  </a:cubicBezTo>
                  <a:cubicBezTo>
                    <a:pt x="7004" y="14680"/>
                    <a:pt x="7032" y="14682"/>
                    <a:pt x="7062" y="14682"/>
                  </a:cubicBezTo>
                  <a:cubicBezTo>
                    <a:pt x="7107" y="14682"/>
                    <a:pt x="7159" y="14678"/>
                    <a:pt x="7180" y="14657"/>
                  </a:cubicBezTo>
                  <a:cubicBezTo>
                    <a:pt x="7215" y="14639"/>
                    <a:pt x="7199" y="14603"/>
                    <a:pt x="7229" y="14603"/>
                  </a:cubicBezTo>
                  <a:cubicBezTo>
                    <a:pt x="7241" y="14603"/>
                    <a:pt x="7258" y="14608"/>
                    <a:pt x="7287" y="14621"/>
                  </a:cubicBezTo>
                  <a:cubicBezTo>
                    <a:pt x="7303" y="14636"/>
                    <a:pt x="7337" y="14645"/>
                    <a:pt x="7364" y="14645"/>
                  </a:cubicBezTo>
                  <a:cubicBezTo>
                    <a:pt x="7399" y="14645"/>
                    <a:pt x="7423" y="14631"/>
                    <a:pt x="7383" y="14597"/>
                  </a:cubicBezTo>
                  <a:cubicBezTo>
                    <a:pt x="7373" y="14547"/>
                    <a:pt x="7412" y="14523"/>
                    <a:pt x="7467" y="14523"/>
                  </a:cubicBezTo>
                  <a:cubicBezTo>
                    <a:pt x="7478" y="14523"/>
                    <a:pt x="7490" y="14524"/>
                    <a:pt x="7502" y="14526"/>
                  </a:cubicBezTo>
                  <a:cubicBezTo>
                    <a:pt x="7536" y="14532"/>
                    <a:pt x="7554" y="14547"/>
                    <a:pt x="7580" y="14547"/>
                  </a:cubicBezTo>
                  <a:cubicBezTo>
                    <a:pt x="7598" y="14547"/>
                    <a:pt x="7621" y="14539"/>
                    <a:pt x="7656" y="14514"/>
                  </a:cubicBezTo>
                  <a:cubicBezTo>
                    <a:pt x="7668" y="14502"/>
                    <a:pt x="7744" y="14394"/>
                    <a:pt x="7761" y="14394"/>
                  </a:cubicBezTo>
                  <a:cubicBezTo>
                    <a:pt x="7762" y="14394"/>
                    <a:pt x="7763" y="14394"/>
                    <a:pt x="7764" y="14395"/>
                  </a:cubicBezTo>
                  <a:cubicBezTo>
                    <a:pt x="7764" y="14395"/>
                    <a:pt x="7704" y="14478"/>
                    <a:pt x="7764" y="14478"/>
                  </a:cubicBezTo>
                  <a:cubicBezTo>
                    <a:pt x="7811" y="14466"/>
                    <a:pt x="7859" y="14371"/>
                    <a:pt x="7871" y="14347"/>
                  </a:cubicBezTo>
                  <a:cubicBezTo>
                    <a:pt x="7918" y="14311"/>
                    <a:pt x="7966" y="14288"/>
                    <a:pt x="8025" y="14264"/>
                  </a:cubicBezTo>
                  <a:cubicBezTo>
                    <a:pt x="8073" y="14252"/>
                    <a:pt x="8121" y="14228"/>
                    <a:pt x="8156" y="14192"/>
                  </a:cubicBezTo>
                  <a:cubicBezTo>
                    <a:pt x="8204" y="14157"/>
                    <a:pt x="8252" y="14109"/>
                    <a:pt x="8287" y="14049"/>
                  </a:cubicBezTo>
                  <a:cubicBezTo>
                    <a:pt x="8311" y="13990"/>
                    <a:pt x="8299" y="13942"/>
                    <a:pt x="8347" y="13930"/>
                  </a:cubicBezTo>
                  <a:cubicBezTo>
                    <a:pt x="8418" y="13907"/>
                    <a:pt x="8478" y="13847"/>
                    <a:pt x="8502" y="13776"/>
                  </a:cubicBezTo>
                  <a:cubicBezTo>
                    <a:pt x="8521" y="13738"/>
                    <a:pt x="8495" y="13730"/>
                    <a:pt x="8471" y="13722"/>
                  </a:cubicBezTo>
                  <a:lnTo>
                    <a:pt x="8471" y="13722"/>
                  </a:lnTo>
                  <a:cubicBezTo>
                    <a:pt x="8474" y="13723"/>
                    <a:pt x="8477" y="13723"/>
                    <a:pt x="8479" y="13723"/>
                  </a:cubicBezTo>
                  <a:cubicBezTo>
                    <a:pt x="8551" y="13723"/>
                    <a:pt x="8608" y="13554"/>
                    <a:pt x="8597" y="13490"/>
                  </a:cubicBezTo>
                  <a:cubicBezTo>
                    <a:pt x="8597" y="13447"/>
                    <a:pt x="8597" y="13405"/>
                    <a:pt x="8623" y="13405"/>
                  </a:cubicBezTo>
                  <a:cubicBezTo>
                    <a:pt x="8626" y="13405"/>
                    <a:pt x="8629" y="13405"/>
                    <a:pt x="8633" y="13406"/>
                  </a:cubicBezTo>
                  <a:cubicBezTo>
                    <a:pt x="8657" y="13418"/>
                    <a:pt x="8657" y="13430"/>
                    <a:pt x="8668" y="13442"/>
                  </a:cubicBezTo>
                  <a:cubicBezTo>
                    <a:pt x="8692" y="13442"/>
                    <a:pt x="8668" y="13418"/>
                    <a:pt x="8668" y="13406"/>
                  </a:cubicBezTo>
                  <a:cubicBezTo>
                    <a:pt x="8659" y="13388"/>
                    <a:pt x="8664" y="13363"/>
                    <a:pt x="8672" y="13363"/>
                  </a:cubicBezTo>
                  <a:cubicBezTo>
                    <a:pt x="8675" y="13363"/>
                    <a:pt x="8678" y="13365"/>
                    <a:pt x="8680" y="13371"/>
                  </a:cubicBezTo>
                  <a:cubicBezTo>
                    <a:pt x="8692" y="13389"/>
                    <a:pt x="8698" y="13395"/>
                    <a:pt x="8700" y="13395"/>
                  </a:cubicBezTo>
                  <a:cubicBezTo>
                    <a:pt x="8701" y="13395"/>
                    <a:pt x="8698" y="13389"/>
                    <a:pt x="8692" y="13383"/>
                  </a:cubicBezTo>
                  <a:cubicBezTo>
                    <a:pt x="8692" y="13383"/>
                    <a:pt x="8692" y="13347"/>
                    <a:pt x="8692" y="13347"/>
                  </a:cubicBezTo>
                  <a:cubicBezTo>
                    <a:pt x="8723" y="13347"/>
                    <a:pt x="8736" y="13373"/>
                    <a:pt x="8769" y="13373"/>
                  </a:cubicBezTo>
                  <a:cubicBezTo>
                    <a:pt x="8775" y="13373"/>
                    <a:pt x="8781" y="13372"/>
                    <a:pt x="8787" y="13371"/>
                  </a:cubicBezTo>
                  <a:cubicBezTo>
                    <a:pt x="8859" y="13383"/>
                    <a:pt x="8930" y="13395"/>
                    <a:pt x="9002" y="13430"/>
                  </a:cubicBezTo>
                  <a:cubicBezTo>
                    <a:pt x="9065" y="13462"/>
                    <a:pt x="9129" y="13478"/>
                    <a:pt x="9192" y="13478"/>
                  </a:cubicBezTo>
                  <a:cubicBezTo>
                    <a:pt x="9224" y="13478"/>
                    <a:pt x="9256" y="13474"/>
                    <a:pt x="9288" y="13466"/>
                  </a:cubicBezTo>
                  <a:cubicBezTo>
                    <a:pt x="9291" y="13465"/>
                    <a:pt x="9295" y="13464"/>
                    <a:pt x="9299" y="13464"/>
                  </a:cubicBezTo>
                  <a:cubicBezTo>
                    <a:pt x="9331" y="13464"/>
                    <a:pt x="9363" y="13503"/>
                    <a:pt x="9395" y="13514"/>
                  </a:cubicBezTo>
                  <a:cubicBezTo>
                    <a:pt x="9398" y="13515"/>
                    <a:pt x="9402" y="13516"/>
                    <a:pt x="9406" y="13516"/>
                  </a:cubicBezTo>
                  <a:cubicBezTo>
                    <a:pt x="9429" y="13516"/>
                    <a:pt x="9463" y="13490"/>
                    <a:pt x="9514" y="13490"/>
                  </a:cubicBezTo>
                  <a:cubicBezTo>
                    <a:pt x="9573" y="13490"/>
                    <a:pt x="9633" y="13478"/>
                    <a:pt x="9704" y="13466"/>
                  </a:cubicBezTo>
                  <a:cubicBezTo>
                    <a:pt x="9764" y="13442"/>
                    <a:pt x="9740" y="13418"/>
                    <a:pt x="9811" y="13418"/>
                  </a:cubicBezTo>
                  <a:cubicBezTo>
                    <a:pt x="9825" y="13420"/>
                    <a:pt x="9840" y="13421"/>
                    <a:pt x="9857" y="13421"/>
                  </a:cubicBezTo>
                  <a:cubicBezTo>
                    <a:pt x="9943" y="13421"/>
                    <a:pt x="10061" y="13395"/>
                    <a:pt x="10040" y="13329"/>
                  </a:cubicBezTo>
                  <a:lnTo>
                    <a:pt x="10040" y="13329"/>
                  </a:lnTo>
                  <a:cubicBezTo>
                    <a:pt x="10046" y="13340"/>
                    <a:pt x="10058" y="13345"/>
                    <a:pt x="10075" y="13345"/>
                  </a:cubicBezTo>
                  <a:cubicBezTo>
                    <a:pt x="10118" y="13345"/>
                    <a:pt x="10187" y="13316"/>
                    <a:pt x="10252" y="13275"/>
                  </a:cubicBezTo>
                  <a:cubicBezTo>
                    <a:pt x="10347" y="13240"/>
                    <a:pt x="10419" y="13180"/>
                    <a:pt x="10490" y="13097"/>
                  </a:cubicBezTo>
                  <a:cubicBezTo>
                    <a:pt x="10514" y="13025"/>
                    <a:pt x="10692" y="13073"/>
                    <a:pt x="10681" y="12954"/>
                  </a:cubicBezTo>
                  <a:cubicBezTo>
                    <a:pt x="10681" y="12894"/>
                    <a:pt x="10633" y="12847"/>
                    <a:pt x="10728" y="12811"/>
                  </a:cubicBezTo>
                  <a:cubicBezTo>
                    <a:pt x="10752" y="12775"/>
                    <a:pt x="10788" y="12716"/>
                    <a:pt x="10812" y="12668"/>
                  </a:cubicBezTo>
                  <a:cubicBezTo>
                    <a:pt x="10812" y="12668"/>
                    <a:pt x="10812" y="12699"/>
                    <a:pt x="10824" y="12699"/>
                  </a:cubicBezTo>
                  <a:cubicBezTo>
                    <a:pt x="10827" y="12699"/>
                    <a:pt x="10831" y="12697"/>
                    <a:pt x="10835" y="12692"/>
                  </a:cubicBezTo>
                  <a:cubicBezTo>
                    <a:pt x="10859" y="12668"/>
                    <a:pt x="10883" y="12633"/>
                    <a:pt x="10895" y="12597"/>
                  </a:cubicBezTo>
                  <a:cubicBezTo>
                    <a:pt x="10954" y="12525"/>
                    <a:pt x="11002" y="12442"/>
                    <a:pt x="11038" y="12359"/>
                  </a:cubicBezTo>
                  <a:lnTo>
                    <a:pt x="11038" y="12359"/>
                  </a:lnTo>
                  <a:cubicBezTo>
                    <a:pt x="11015" y="12387"/>
                    <a:pt x="10981" y="12402"/>
                    <a:pt x="10950" y="12402"/>
                  </a:cubicBezTo>
                  <a:cubicBezTo>
                    <a:pt x="10915" y="12402"/>
                    <a:pt x="10884" y="12384"/>
                    <a:pt x="10871" y="12347"/>
                  </a:cubicBezTo>
                  <a:cubicBezTo>
                    <a:pt x="10884" y="12321"/>
                    <a:pt x="10897" y="12312"/>
                    <a:pt x="10909" y="12312"/>
                  </a:cubicBezTo>
                  <a:cubicBezTo>
                    <a:pt x="10931" y="12312"/>
                    <a:pt x="10951" y="12339"/>
                    <a:pt x="10966" y="12347"/>
                  </a:cubicBezTo>
                  <a:cubicBezTo>
                    <a:pt x="10978" y="12347"/>
                    <a:pt x="11002" y="12240"/>
                    <a:pt x="11026" y="12216"/>
                  </a:cubicBezTo>
                  <a:cubicBezTo>
                    <a:pt x="11038" y="12180"/>
                    <a:pt x="11109" y="12132"/>
                    <a:pt x="11097" y="12109"/>
                  </a:cubicBezTo>
                  <a:cubicBezTo>
                    <a:pt x="11085" y="12085"/>
                    <a:pt x="11050" y="12061"/>
                    <a:pt x="11073" y="12013"/>
                  </a:cubicBezTo>
                  <a:cubicBezTo>
                    <a:pt x="11109" y="11954"/>
                    <a:pt x="11145" y="11882"/>
                    <a:pt x="11157" y="11811"/>
                  </a:cubicBezTo>
                  <a:lnTo>
                    <a:pt x="11157" y="11811"/>
                  </a:lnTo>
                  <a:cubicBezTo>
                    <a:pt x="11156" y="11813"/>
                    <a:pt x="11155" y="11814"/>
                    <a:pt x="11154" y="11814"/>
                  </a:cubicBezTo>
                  <a:cubicBezTo>
                    <a:pt x="11145" y="11814"/>
                    <a:pt x="11145" y="11739"/>
                    <a:pt x="11145" y="11739"/>
                  </a:cubicBezTo>
                  <a:cubicBezTo>
                    <a:pt x="11145" y="11739"/>
                    <a:pt x="11145" y="11739"/>
                    <a:pt x="11145" y="11740"/>
                  </a:cubicBezTo>
                  <a:cubicBezTo>
                    <a:pt x="11145" y="11716"/>
                    <a:pt x="11145" y="11692"/>
                    <a:pt x="11145" y="11680"/>
                  </a:cubicBezTo>
                  <a:cubicBezTo>
                    <a:pt x="11145" y="11656"/>
                    <a:pt x="11073" y="11621"/>
                    <a:pt x="11062" y="11573"/>
                  </a:cubicBezTo>
                  <a:cubicBezTo>
                    <a:pt x="11052" y="11553"/>
                    <a:pt x="11050" y="11545"/>
                    <a:pt x="11052" y="11545"/>
                  </a:cubicBezTo>
                  <a:lnTo>
                    <a:pt x="11052" y="11545"/>
                  </a:lnTo>
                  <a:cubicBezTo>
                    <a:pt x="11056" y="11545"/>
                    <a:pt x="11067" y="11559"/>
                    <a:pt x="11073" y="11573"/>
                  </a:cubicBezTo>
                  <a:cubicBezTo>
                    <a:pt x="11085" y="11609"/>
                    <a:pt x="11133" y="11644"/>
                    <a:pt x="11145" y="11656"/>
                  </a:cubicBezTo>
                  <a:lnTo>
                    <a:pt x="11145" y="11656"/>
                  </a:lnTo>
                  <a:cubicBezTo>
                    <a:pt x="11127" y="11639"/>
                    <a:pt x="11110" y="11608"/>
                    <a:pt x="11116" y="11608"/>
                  </a:cubicBezTo>
                  <a:lnTo>
                    <a:pt x="11116" y="11608"/>
                  </a:lnTo>
                  <a:cubicBezTo>
                    <a:pt x="11119" y="11608"/>
                    <a:pt x="11124" y="11611"/>
                    <a:pt x="11133" y="11621"/>
                  </a:cubicBezTo>
                  <a:cubicBezTo>
                    <a:pt x="11145" y="11644"/>
                    <a:pt x="11169" y="11680"/>
                    <a:pt x="11181" y="11716"/>
                  </a:cubicBezTo>
                  <a:cubicBezTo>
                    <a:pt x="11181" y="11716"/>
                    <a:pt x="11162" y="11641"/>
                    <a:pt x="11183" y="11641"/>
                  </a:cubicBezTo>
                  <a:cubicBezTo>
                    <a:pt x="11185" y="11641"/>
                    <a:pt x="11189" y="11642"/>
                    <a:pt x="11193" y="11644"/>
                  </a:cubicBezTo>
                  <a:cubicBezTo>
                    <a:pt x="11221" y="11664"/>
                    <a:pt x="11242" y="11714"/>
                    <a:pt x="11249" y="11714"/>
                  </a:cubicBezTo>
                  <a:cubicBezTo>
                    <a:pt x="11251" y="11714"/>
                    <a:pt x="11252" y="11711"/>
                    <a:pt x="11252" y="11704"/>
                  </a:cubicBezTo>
                  <a:cubicBezTo>
                    <a:pt x="11252" y="11668"/>
                    <a:pt x="11228" y="11656"/>
                    <a:pt x="11264" y="11656"/>
                  </a:cubicBezTo>
                  <a:cubicBezTo>
                    <a:pt x="11271" y="11653"/>
                    <a:pt x="11277" y="11651"/>
                    <a:pt x="11282" y="11651"/>
                  </a:cubicBezTo>
                  <a:cubicBezTo>
                    <a:pt x="11295" y="11651"/>
                    <a:pt x="11303" y="11660"/>
                    <a:pt x="11312" y="11668"/>
                  </a:cubicBezTo>
                  <a:cubicBezTo>
                    <a:pt x="11359" y="11692"/>
                    <a:pt x="11288" y="11740"/>
                    <a:pt x="11347" y="11763"/>
                  </a:cubicBezTo>
                  <a:cubicBezTo>
                    <a:pt x="11395" y="11775"/>
                    <a:pt x="11454" y="11775"/>
                    <a:pt x="11502" y="11775"/>
                  </a:cubicBezTo>
                  <a:cubicBezTo>
                    <a:pt x="11514" y="11775"/>
                    <a:pt x="11538" y="11751"/>
                    <a:pt x="11538" y="11751"/>
                  </a:cubicBezTo>
                  <a:lnTo>
                    <a:pt x="11776" y="11751"/>
                  </a:lnTo>
                  <a:cubicBezTo>
                    <a:pt x="11871" y="11728"/>
                    <a:pt x="11883" y="11704"/>
                    <a:pt x="11776" y="11692"/>
                  </a:cubicBezTo>
                  <a:cubicBezTo>
                    <a:pt x="11812" y="11680"/>
                    <a:pt x="11847" y="11674"/>
                    <a:pt x="11882" y="11674"/>
                  </a:cubicBezTo>
                  <a:cubicBezTo>
                    <a:pt x="11916" y="11674"/>
                    <a:pt x="11949" y="11680"/>
                    <a:pt x="11978" y="11692"/>
                  </a:cubicBezTo>
                  <a:cubicBezTo>
                    <a:pt x="12008" y="11710"/>
                    <a:pt x="12041" y="11719"/>
                    <a:pt x="12074" y="11719"/>
                  </a:cubicBezTo>
                  <a:cubicBezTo>
                    <a:pt x="12106" y="11719"/>
                    <a:pt x="12139" y="11710"/>
                    <a:pt x="12169" y="11692"/>
                  </a:cubicBezTo>
                  <a:cubicBezTo>
                    <a:pt x="12216" y="11656"/>
                    <a:pt x="12205" y="11644"/>
                    <a:pt x="12276" y="11609"/>
                  </a:cubicBezTo>
                  <a:cubicBezTo>
                    <a:pt x="12312" y="11609"/>
                    <a:pt x="12336" y="11597"/>
                    <a:pt x="12371" y="11573"/>
                  </a:cubicBezTo>
                  <a:cubicBezTo>
                    <a:pt x="12371" y="11573"/>
                    <a:pt x="12359" y="11561"/>
                    <a:pt x="12371" y="11549"/>
                  </a:cubicBezTo>
                  <a:cubicBezTo>
                    <a:pt x="12419" y="11513"/>
                    <a:pt x="12514" y="11478"/>
                    <a:pt x="12562" y="11430"/>
                  </a:cubicBezTo>
                  <a:cubicBezTo>
                    <a:pt x="12609" y="11394"/>
                    <a:pt x="12645" y="11335"/>
                    <a:pt x="12705" y="11335"/>
                  </a:cubicBezTo>
                  <a:cubicBezTo>
                    <a:pt x="12708" y="11335"/>
                    <a:pt x="12711" y="11336"/>
                    <a:pt x="12714" y="11336"/>
                  </a:cubicBezTo>
                  <a:cubicBezTo>
                    <a:pt x="12774" y="11336"/>
                    <a:pt x="12859" y="11238"/>
                    <a:pt x="12859" y="11204"/>
                  </a:cubicBezTo>
                  <a:cubicBezTo>
                    <a:pt x="12863" y="11194"/>
                    <a:pt x="12858" y="11191"/>
                    <a:pt x="12850" y="11191"/>
                  </a:cubicBezTo>
                  <a:cubicBezTo>
                    <a:pt x="12832" y="11191"/>
                    <a:pt x="12795" y="11208"/>
                    <a:pt x="12776" y="11219"/>
                  </a:cubicBezTo>
                  <a:lnTo>
                    <a:pt x="12776" y="11219"/>
                  </a:lnTo>
                  <a:cubicBezTo>
                    <a:pt x="12808" y="11196"/>
                    <a:pt x="12839" y="11166"/>
                    <a:pt x="12871" y="11144"/>
                  </a:cubicBezTo>
                  <a:cubicBezTo>
                    <a:pt x="12907" y="11132"/>
                    <a:pt x="12943" y="11132"/>
                    <a:pt x="12978" y="11097"/>
                  </a:cubicBezTo>
                  <a:cubicBezTo>
                    <a:pt x="13050" y="11037"/>
                    <a:pt x="13026" y="10990"/>
                    <a:pt x="13086" y="10942"/>
                  </a:cubicBezTo>
                  <a:cubicBezTo>
                    <a:pt x="13109" y="10930"/>
                    <a:pt x="13240" y="10894"/>
                    <a:pt x="13193" y="10847"/>
                  </a:cubicBezTo>
                  <a:cubicBezTo>
                    <a:pt x="13145" y="10799"/>
                    <a:pt x="13121" y="10775"/>
                    <a:pt x="13193" y="10728"/>
                  </a:cubicBezTo>
                  <a:cubicBezTo>
                    <a:pt x="13240" y="10692"/>
                    <a:pt x="13264" y="10704"/>
                    <a:pt x="13300" y="10632"/>
                  </a:cubicBezTo>
                  <a:cubicBezTo>
                    <a:pt x="13312" y="10620"/>
                    <a:pt x="13383" y="10466"/>
                    <a:pt x="13359" y="10454"/>
                  </a:cubicBezTo>
                  <a:cubicBezTo>
                    <a:pt x="13355" y="10452"/>
                    <a:pt x="13349" y="10451"/>
                    <a:pt x="13341" y="10451"/>
                  </a:cubicBezTo>
                  <a:cubicBezTo>
                    <a:pt x="13333" y="10451"/>
                    <a:pt x="13324" y="10452"/>
                    <a:pt x="13315" y="10452"/>
                  </a:cubicBezTo>
                  <a:cubicBezTo>
                    <a:pt x="13289" y="10452"/>
                    <a:pt x="13266" y="10445"/>
                    <a:pt x="13288" y="10394"/>
                  </a:cubicBezTo>
                  <a:cubicBezTo>
                    <a:pt x="13301" y="10365"/>
                    <a:pt x="13312" y="10356"/>
                    <a:pt x="13322" y="10356"/>
                  </a:cubicBezTo>
                  <a:cubicBezTo>
                    <a:pt x="13337" y="10356"/>
                    <a:pt x="13349" y="10375"/>
                    <a:pt x="13362" y="10375"/>
                  </a:cubicBezTo>
                  <a:cubicBezTo>
                    <a:pt x="13365" y="10375"/>
                    <a:pt x="13368" y="10374"/>
                    <a:pt x="13371" y="10370"/>
                  </a:cubicBezTo>
                  <a:cubicBezTo>
                    <a:pt x="13371" y="10370"/>
                    <a:pt x="13336" y="10287"/>
                    <a:pt x="13324" y="10275"/>
                  </a:cubicBezTo>
                  <a:cubicBezTo>
                    <a:pt x="13312" y="10228"/>
                    <a:pt x="13324" y="10228"/>
                    <a:pt x="13359" y="10204"/>
                  </a:cubicBezTo>
                  <a:cubicBezTo>
                    <a:pt x="13407" y="10132"/>
                    <a:pt x="13431" y="10037"/>
                    <a:pt x="13419" y="9954"/>
                  </a:cubicBezTo>
                  <a:cubicBezTo>
                    <a:pt x="13415" y="9928"/>
                    <a:pt x="13399" y="9921"/>
                    <a:pt x="13379" y="9921"/>
                  </a:cubicBezTo>
                  <a:cubicBezTo>
                    <a:pt x="13353" y="9921"/>
                    <a:pt x="13321" y="9935"/>
                    <a:pt x="13307" y="9935"/>
                  </a:cubicBezTo>
                  <a:cubicBezTo>
                    <a:pt x="13303" y="9935"/>
                    <a:pt x="13300" y="9934"/>
                    <a:pt x="13300" y="9930"/>
                  </a:cubicBezTo>
                  <a:cubicBezTo>
                    <a:pt x="13300" y="9894"/>
                    <a:pt x="13324" y="9870"/>
                    <a:pt x="13348" y="9847"/>
                  </a:cubicBezTo>
                  <a:cubicBezTo>
                    <a:pt x="13359" y="9811"/>
                    <a:pt x="13371" y="9763"/>
                    <a:pt x="13371" y="9716"/>
                  </a:cubicBezTo>
                  <a:cubicBezTo>
                    <a:pt x="13371" y="9668"/>
                    <a:pt x="13383" y="9632"/>
                    <a:pt x="13395" y="9585"/>
                  </a:cubicBezTo>
                  <a:cubicBezTo>
                    <a:pt x="13407" y="9561"/>
                    <a:pt x="13419" y="9561"/>
                    <a:pt x="13407" y="9549"/>
                  </a:cubicBezTo>
                  <a:cubicBezTo>
                    <a:pt x="13395" y="9549"/>
                    <a:pt x="13336" y="9513"/>
                    <a:pt x="13348" y="9513"/>
                  </a:cubicBezTo>
                  <a:cubicBezTo>
                    <a:pt x="13363" y="9513"/>
                    <a:pt x="13379" y="9518"/>
                    <a:pt x="13388" y="9518"/>
                  </a:cubicBezTo>
                  <a:cubicBezTo>
                    <a:pt x="13393" y="9518"/>
                    <a:pt x="13395" y="9517"/>
                    <a:pt x="13395" y="9513"/>
                  </a:cubicBezTo>
                  <a:cubicBezTo>
                    <a:pt x="13395" y="9501"/>
                    <a:pt x="13383" y="9489"/>
                    <a:pt x="13359" y="9477"/>
                  </a:cubicBezTo>
                  <a:cubicBezTo>
                    <a:pt x="13348" y="9454"/>
                    <a:pt x="13312" y="9406"/>
                    <a:pt x="13359" y="9406"/>
                  </a:cubicBezTo>
                  <a:cubicBezTo>
                    <a:pt x="13395" y="9406"/>
                    <a:pt x="13431" y="9418"/>
                    <a:pt x="13443" y="9442"/>
                  </a:cubicBezTo>
                  <a:cubicBezTo>
                    <a:pt x="13474" y="9462"/>
                    <a:pt x="13469" y="9492"/>
                    <a:pt x="13505" y="9492"/>
                  </a:cubicBezTo>
                  <a:cubicBezTo>
                    <a:pt x="13511" y="9492"/>
                    <a:pt x="13518" y="9491"/>
                    <a:pt x="13526" y="9489"/>
                  </a:cubicBezTo>
                  <a:cubicBezTo>
                    <a:pt x="13574" y="9489"/>
                    <a:pt x="13502" y="9442"/>
                    <a:pt x="13490" y="9442"/>
                  </a:cubicBezTo>
                  <a:cubicBezTo>
                    <a:pt x="13543" y="9442"/>
                    <a:pt x="13568" y="9479"/>
                    <a:pt x="13606" y="9479"/>
                  </a:cubicBezTo>
                  <a:cubicBezTo>
                    <a:pt x="13611" y="9479"/>
                    <a:pt x="13616" y="9479"/>
                    <a:pt x="13621" y="9477"/>
                  </a:cubicBezTo>
                  <a:cubicBezTo>
                    <a:pt x="13681" y="9466"/>
                    <a:pt x="13740" y="9430"/>
                    <a:pt x="13824" y="9418"/>
                  </a:cubicBezTo>
                  <a:lnTo>
                    <a:pt x="13824" y="9418"/>
                  </a:lnTo>
                  <a:cubicBezTo>
                    <a:pt x="13817" y="9420"/>
                    <a:pt x="13815" y="9421"/>
                    <a:pt x="13815" y="9421"/>
                  </a:cubicBezTo>
                  <a:cubicBezTo>
                    <a:pt x="13817" y="9421"/>
                    <a:pt x="13876" y="9402"/>
                    <a:pt x="13895" y="9382"/>
                  </a:cubicBezTo>
                  <a:cubicBezTo>
                    <a:pt x="13919" y="9358"/>
                    <a:pt x="13955" y="9346"/>
                    <a:pt x="13991" y="9346"/>
                  </a:cubicBezTo>
                  <a:cubicBezTo>
                    <a:pt x="14062" y="9335"/>
                    <a:pt x="14145" y="9311"/>
                    <a:pt x="14205" y="9251"/>
                  </a:cubicBezTo>
                  <a:cubicBezTo>
                    <a:pt x="14225" y="9241"/>
                    <a:pt x="14263" y="9161"/>
                    <a:pt x="14289" y="9161"/>
                  </a:cubicBezTo>
                  <a:cubicBezTo>
                    <a:pt x="14293" y="9161"/>
                    <a:pt x="14297" y="9163"/>
                    <a:pt x="14300" y="9168"/>
                  </a:cubicBezTo>
                  <a:cubicBezTo>
                    <a:pt x="14321" y="9195"/>
                    <a:pt x="14337" y="9223"/>
                    <a:pt x="14361" y="9223"/>
                  </a:cubicBezTo>
                  <a:cubicBezTo>
                    <a:pt x="14379" y="9223"/>
                    <a:pt x="14401" y="9208"/>
                    <a:pt x="14431" y="9168"/>
                  </a:cubicBezTo>
                  <a:cubicBezTo>
                    <a:pt x="14443" y="9132"/>
                    <a:pt x="14455" y="9096"/>
                    <a:pt x="14479" y="9061"/>
                  </a:cubicBezTo>
                  <a:cubicBezTo>
                    <a:pt x="14479" y="9073"/>
                    <a:pt x="14479" y="9085"/>
                    <a:pt x="14491" y="9096"/>
                  </a:cubicBezTo>
                  <a:cubicBezTo>
                    <a:pt x="14514" y="9085"/>
                    <a:pt x="14574" y="9049"/>
                    <a:pt x="14550" y="9025"/>
                  </a:cubicBezTo>
                  <a:cubicBezTo>
                    <a:pt x="14544" y="9019"/>
                    <a:pt x="14535" y="9016"/>
                    <a:pt x="14526" y="9016"/>
                  </a:cubicBezTo>
                  <a:cubicBezTo>
                    <a:pt x="14517" y="9016"/>
                    <a:pt x="14508" y="9019"/>
                    <a:pt x="14502" y="9025"/>
                  </a:cubicBezTo>
                  <a:cubicBezTo>
                    <a:pt x="14526" y="8989"/>
                    <a:pt x="14550" y="8977"/>
                    <a:pt x="14586" y="8965"/>
                  </a:cubicBezTo>
                  <a:cubicBezTo>
                    <a:pt x="14645" y="8965"/>
                    <a:pt x="14705" y="8954"/>
                    <a:pt x="14764" y="8930"/>
                  </a:cubicBezTo>
                  <a:cubicBezTo>
                    <a:pt x="14824" y="8894"/>
                    <a:pt x="14800" y="8870"/>
                    <a:pt x="14836" y="8834"/>
                  </a:cubicBezTo>
                  <a:cubicBezTo>
                    <a:pt x="14872" y="8799"/>
                    <a:pt x="14931" y="8799"/>
                    <a:pt x="14967" y="8763"/>
                  </a:cubicBezTo>
                  <a:cubicBezTo>
                    <a:pt x="14967" y="8751"/>
                    <a:pt x="14967" y="8727"/>
                    <a:pt x="14967" y="8715"/>
                  </a:cubicBezTo>
                  <a:cubicBezTo>
                    <a:pt x="14991" y="8620"/>
                    <a:pt x="15110" y="8632"/>
                    <a:pt x="15145" y="8573"/>
                  </a:cubicBezTo>
                  <a:lnTo>
                    <a:pt x="15145" y="8573"/>
                  </a:lnTo>
                  <a:cubicBezTo>
                    <a:pt x="15141" y="8579"/>
                    <a:pt x="15133" y="8582"/>
                    <a:pt x="15125" y="8582"/>
                  </a:cubicBezTo>
                  <a:cubicBezTo>
                    <a:pt x="15086" y="8582"/>
                    <a:pt x="15024" y="8524"/>
                    <a:pt x="15122" y="8465"/>
                  </a:cubicBezTo>
                  <a:cubicBezTo>
                    <a:pt x="15181" y="8418"/>
                    <a:pt x="15169" y="8442"/>
                    <a:pt x="15217" y="8358"/>
                  </a:cubicBezTo>
                  <a:cubicBezTo>
                    <a:pt x="15239" y="8336"/>
                    <a:pt x="15253" y="8327"/>
                    <a:pt x="15265" y="8327"/>
                  </a:cubicBezTo>
                  <a:cubicBezTo>
                    <a:pt x="15272" y="8327"/>
                    <a:pt x="15280" y="8330"/>
                    <a:pt x="15288" y="8334"/>
                  </a:cubicBezTo>
                  <a:cubicBezTo>
                    <a:pt x="15217" y="8299"/>
                    <a:pt x="15372" y="8084"/>
                    <a:pt x="15288" y="8061"/>
                  </a:cubicBezTo>
                  <a:lnTo>
                    <a:pt x="15288" y="8061"/>
                  </a:lnTo>
                  <a:cubicBezTo>
                    <a:pt x="15290" y="8061"/>
                    <a:pt x="15291" y="8061"/>
                    <a:pt x="15293" y="8061"/>
                  </a:cubicBezTo>
                  <a:cubicBezTo>
                    <a:pt x="15338" y="8061"/>
                    <a:pt x="15372" y="7892"/>
                    <a:pt x="15372" y="7834"/>
                  </a:cubicBezTo>
                  <a:cubicBezTo>
                    <a:pt x="15384" y="7799"/>
                    <a:pt x="15384" y="7751"/>
                    <a:pt x="15372" y="7715"/>
                  </a:cubicBezTo>
                  <a:cubicBezTo>
                    <a:pt x="15372" y="7715"/>
                    <a:pt x="15300" y="7668"/>
                    <a:pt x="15312" y="7668"/>
                  </a:cubicBezTo>
                  <a:cubicBezTo>
                    <a:pt x="15320" y="7660"/>
                    <a:pt x="15332" y="7657"/>
                    <a:pt x="15345" y="7657"/>
                  </a:cubicBezTo>
                  <a:cubicBezTo>
                    <a:pt x="15372" y="7657"/>
                    <a:pt x="15403" y="7668"/>
                    <a:pt x="15419" y="7668"/>
                  </a:cubicBezTo>
                  <a:cubicBezTo>
                    <a:pt x="15395" y="7620"/>
                    <a:pt x="15395" y="7572"/>
                    <a:pt x="15348" y="7561"/>
                  </a:cubicBezTo>
                  <a:cubicBezTo>
                    <a:pt x="15312" y="7549"/>
                    <a:pt x="15264" y="7537"/>
                    <a:pt x="15264" y="7465"/>
                  </a:cubicBezTo>
                  <a:cubicBezTo>
                    <a:pt x="15272" y="7465"/>
                    <a:pt x="15312" y="7471"/>
                    <a:pt x="15341" y="7471"/>
                  </a:cubicBezTo>
                  <a:cubicBezTo>
                    <a:pt x="15356" y="7471"/>
                    <a:pt x="15368" y="7469"/>
                    <a:pt x="15372" y="7465"/>
                  </a:cubicBezTo>
                  <a:cubicBezTo>
                    <a:pt x="15384" y="7441"/>
                    <a:pt x="15336" y="7370"/>
                    <a:pt x="15312" y="7358"/>
                  </a:cubicBezTo>
                  <a:cubicBezTo>
                    <a:pt x="15312" y="7322"/>
                    <a:pt x="15312" y="7287"/>
                    <a:pt x="15312" y="7251"/>
                  </a:cubicBezTo>
                  <a:cubicBezTo>
                    <a:pt x="15312" y="7227"/>
                    <a:pt x="15348" y="7180"/>
                    <a:pt x="15336" y="7156"/>
                  </a:cubicBezTo>
                  <a:cubicBezTo>
                    <a:pt x="15324" y="7108"/>
                    <a:pt x="15253" y="7120"/>
                    <a:pt x="15253" y="7084"/>
                  </a:cubicBezTo>
                  <a:cubicBezTo>
                    <a:pt x="15253" y="7060"/>
                    <a:pt x="15264" y="7049"/>
                    <a:pt x="15264" y="7025"/>
                  </a:cubicBezTo>
                  <a:cubicBezTo>
                    <a:pt x="15264" y="7001"/>
                    <a:pt x="15264" y="6965"/>
                    <a:pt x="15253" y="6941"/>
                  </a:cubicBezTo>
                  <a:cubicBezTo>
                    <a:pt x="15229" y="6882"/>
                    <a:pt x="15193" y="6822"/>
                    <a:pt x="15157" y="6775"/>
                  </a:cubicBezTo>
                  <a:cubicBezTo>
                    <a:pt x="15134" y="6715"/>
                    <a:pt x="15157" y="6679"/>
                    <a:pt x="15122" y="6644"/>
                  </a:cubicBezTo>
                  <a:cubicBezTo>
                    <a:pt x="15098" y="6626"/>
                    <a:pt x="15086" y="6620"/>
                    <a:pt x="15077" y="6620"/>
                  </a:cubicBezTo>
                  <a:cubicBezTo>
                    <a:pt x="15068" y="6620"/>
                    <a:pt x="15062" y="6626"/>
                    <a:pt x="15050" y="6632"/>
                  </a:cubicBezTo>
                  <a:cubicBezTo>
                    <a:pt x="15098" y="6596"/>
                    <a:pt x="15134" y="6584"/>
                    <a:pt x="15074" y="6501"/>
                  </a:cubicBezTo>
                  <a:cubicBezTo>
                    <a:pt x="15062" y="6501"/>
                    <a:pt x="15050" y="6513"/>
                    <a:pt x="15050" y="6513"/>
                  </a:cubicBezTo>
                  <a:cubicBezTo>
                    <a:pt x="15014" y="6465"/>
                    <a:pt x="14895" y="6275"/>
                    <a:pt x="14848" y="6263"/>
                  </a:cubicBezTo>
                  <a:cubicBezTo>
                    <a:pt x="14848" y="6263"/>
                    <a:pt x="14832" y="6319"/>
                    <a:pt x="14806" y="6319"/>
                  </a:cubicBezTo>
                  <a:cubicBezTo>
                    <a:pt x="14800" y="6319"/>
                    <a:pt x="14795" y="6317"/>
                    <a:pt x="14788" y="6310"/>
                  </a:cubicBezTo>
                  <a:cubicBezTo>
                    <a:pt x="14764" y="6263"/>
                    <a:pt x="14764" y="6215"/>
                    <a:pt x="14729" y="6167"/>
                  </a:cubicBezTo>
                  <a:cubicBezTo>
                    <a:pt x="14693" y="6120"/>
                    <a:pt x="14657" y="6060"/>
                    <a:pt x="14610" y="6025"/>
                  </a:cubicBezTo>
                  <a:cubicBezTo>
                    <a:pt x="14574" y="5989"/>
                    <a:pt x="14538" y="5953"/>
                    <a:pt x="14491" y="5929"/>
                  </a:cubicBezTo>
                  <a:cubicBezTo>
                    <a:pt x="14483" y="5929"/>
                    <a:pt x="14464" y="5935"/>
                    <a:pt x="14442" y="5935"/>
                  </a:cubicBezTo>
                  <a:cubicBezTo>
                    <a:pt x="14431" y="5935"/>
                    <a:pt x="14419" y="5933"/>
                    <a:pt x="14407" y="5929"/>
                  </a:cubicBezTo>
                  <a:lnTo>
                    <a:pt x="14324" y="5929"/>
                  </a:lnTo>
                  <a:cubicBezTo>
                    <a:pt x="14318" y="5935"/>
                    <a:pt x="14309" y="5938"/>
                    <a:pt x="14299" y="5938"/>
                  </a:cubicBezTo>
                  <a:cubicBezTo>
                    <a:pt x="14288" y="5938"/>
                    <a:pt x="14276" y="5935"/>
                    <a:pt x="14264" y="5929"/>
                  </a:cubicBezTo>
                  <a:cubicBezTo>
                    <a:pt x="14276" y="5929"/>
                    <a:pt x="14336" y="5917"/>
                    <a:pt x="14383" y="5906"/>
                  </a:cubicBezTo>
                  <a:cubicBezTo>
                    <a:pt x="14419" y="5894"/>
                    <a:pt x="14443" y="5882"/>
                    <a:pt x="14419" y="5870"/>
                  </a:cubicBezTo>
                  <a:lnTo>
                    <a:pt x="14419" y="5870"/>
                  </a:lnTo>
                  <a:cubicBezTo>
                    <a:pt x="14395" y="5870"/>
                    <a:pt x="14241" y="5929"/>
                    <a:pt x="14181" y="5929"/>
                  </a:cubicBezTo>
                  <a:cubicBezTo>
                    <a:pt x="14229" y="5906"/>
                    <a:pt x="14288" y="5882"/>
                    <a:pt x="14348" y="5858"/>
                  </a:cubicBezTo>
                  <a:cubicBezTo>
                    <a:pt x="14366" y="5852"/>
                    <a:pt x="14386" y="5849"/>
                    <a:pt x="14409" y="5849"/>
                  </a:cubicBezTo>
                  <a:cubicBezTo>
                    <a:pt x="14431" y="5849"/>
                    <a:pt x="14455" y="5852"/>
                    <a:pt x="14479" y="5858"/>
                  </a:cubicBezTo>
                  <a:cubicBezTo>
                    <a:pt x="14443" y="5834"/>
                    <a:pt x="14538" y="5751"/>
                    <a:pt x="14538" y="5691"/>
                  </a:cubicBezTo>
                  <a:cubicBezTo>
                    <a:pt x="14564" y="5645"/>
                    <a:pt x="14580" y="5628"/>
                    <a:pt x="14592" y="5628"/>
                  </a:cubicBezTo>
                  <a:cubicBezTo>
                    <a:pt x="14603" y="5628"/>
                    <a:pt x="14611" y="5639"/>
                    <a:pt x="14622" y="5656"/>
                  </a:cubicBezTo>
                  <a:cubicBezTo>
                    <a:pt x="14628" y="5662"/>
                    <a:pt x="14634" y="5664"/>
                    <a:pt x="14640" y="5664"/>
                  </a:cubicBezTo>
                  <a:cubicBezTo>
                    <a:pt x="14664" y="5664"/>
                    <a:pt x="14682" y="5619"/>
                    <a:pt x="14700" y="5619"/>
                  </a:cubicBezTo>
                  <a:cubicBezTo>
                    <a:pt x="14702" y="5619"/>
                    <a:pt x="14703" y="5619"/>
                    <a:pt x="14705" y="5620"/>
                  </a:cubicBezTo>
                  <a:lnTo>
                    <a:pt x="14586" y="5548"/>
                  </a:lnTo>
                  <a:cubicBezTo>
                    <a:pt x="14614" y="5505"/>
                    <a:pt x="14664" y="5497"/>
                    <a:pt x="14700" y="5497"/>
                  </a:cubicBezTo>
                  <a:cubicBezTo>
                    <a:pt x="14723" y="5497"/>
                    <a:pt x="14741" y="5501"/>
                    <a:pt x="14741" y="5501"/>
                  </a:cubicBezTo>
                  <a:cubicBezTo>
                    <a:pt x="14741" y="5441"/>
                    <a:pt x="14717" y="5334"/>
                    <a:pt x="14776" y="5286"/>
                  </a:cubicBezTo>
                  <a:cubicBezTo>
                    <a:pt x="14836" y="5239"/>
                    <a:pt x="14955" y="5048"/>
                    <a:pt x="14895" y="4989"/>
                  </a:cubicBezTo>
                  <a:cubicBezTo>
                    <a:pt x="14860" y="4953"/>
                    <a:pt x="14931" y="4834"/>
                    <a:pt x="14895" y="4786"/>
                  </a:cubicBezTo>
                  <a:cubicBezTo>
                    <a:pt x="14836" y="4703"/>
                    <a:pt x="14943" y="4703"/>
                    <a:pt x="14955" y="4632"/>
                  </a:cubicBezTo>
                  <a:cubicBezTo>
                    <a:pt x="14967" y="4572"/>
                    <a:pt x="14919" y="4548"/>
                    <a:pt x="14919" y="4489"/>
                  </a:cubicBezTo>
                  <a:cubicBezTo>
                    <a:pt x="14919" y="4448"/>
                    <a:pt x="14925" y="4435"/>
                    <a:pt x="14940" y="4435"/>
                  </a:cubicBezTo>
                  <a:cubicBezTo>
                    <a:pt x="14947" y="4435"/>
                    <a:pt x="14956" y="4437"/>
                    <a:pt x="14967" y="4441"/>
                  </a:cubicBezTo>
                  <a:cubicBezTo>
                    <a:pt x="14968" y="4442"/>
                    <a:pt x="14969" y="4442"/>
                    <a:pt x="14970" y="4442"/>
                  </a:cubicBezTo>
                  <a:cubicBezTo>
                    <a:pt x="14987" y="4442"/>
                    <a:pt x="14954" y="4345"/>
                    <a:pt x="14943" y="4334"/>
                  </a:cubicBezTo>
                  <a:cubicBezTo>
                    <a:pt x="14919" y="4298"/>
                    <a:pt x="14931" y="4286"/>
                    <a:pt x="14931" y="4251"/>
                  </a:cubicBezTo>
                  <a:cubicBezTo>
                    <a:pt x="14931" y="4225"/>
                    <a:pt x="14916" y="4218"/>
                    <a:pt x="14898" y="4218"/>
                  </a:cubicBezTo>
                  <a:cubicBezTo>
                    <a:pt x="14880" y="4218"/>
                    <a:pt x="14859" y="4224"/>
                    <a:pt x="14845" y="4224"/>
                  </a:cubicBezTo>
                  <a:cubicBezTo>
                    <a:pt x="14827" y="4224"/>
                    <a:pt x="14820" y="4214"/>
                    <a:pt x="14848" y="4167"/>
                  </a:cubicBezTo>
                  <a:cubicBezTo>
                    <a:pt x="14883" y="4084"/>
                    <a:pt x="14860" y="3989"/>
                    <a:pt x="14776" y="3941"/>
                  </a:cubicBezTo>
                  <a:cubicBezTo>
                    <a:pt x="14705" y="3893"/>
                    <a:pt x="14669" y="3870"/>
                    <a:pt x="14717" y="3774"/>
                  </a:cubicBezTo>
                  <a:cubicBezTo>
                    <a:pt x="14741" y="3727"/>
                    <a:pt x="14550" y="3631"/>
                    <a:pt x="14562" y="3572"/>
                  </a:cubicBezTo>
                  <a:lnTo>
                    <a:pt x="14562" y="3572"/>
                  </a:lnTo>
                  <a:cubicBezTo>
                    <a:pt x="14560" y="3580"/>
                    <a:pt x="14552" y="3583"/>
                    <a:pt x="14539" y="3583"/>
                  </a:cubicBezTo>
                  <a:cubicBezTo>
                    <a:pt x="14478" y="3583"/>
                    <a:pt x="14322" y="3499"/>
                    <a:pt x="14431" y="3489"/>
                  </a:cubicBezTo>
                  <a:cubicBezTo>
                    <a:pt x="14491" y="3417"/>
                    <a:pt x="14360" y="3393"/>
                    <a:pt x="14288" y="3358"/>
                  </a:cubicBezTo>
                  <a:cubicBezTo>
                    <a:pt x="14241" y="3334"/>
                    <a:pt x="14205" y="3298"/>
                    <a:pt x="14169" y="3262"/>
                  </a:cubicBezTo>
                  <a:cubicBezTo>
                    <a:pt x="14157" y="3239"/>
                    <a:pt x="14169" y="3239"/>
                    <a:pt x="14145" y="3215"/>
                  </a:cubicBezTo>
                  <a:cubicBezTo>
                    <a:pt x="14127" y="3197"/>
                    <a:pt x="14013" y="3151"/>
                    <a:pt x="13954" y="3151"/>
                  </a:cubicBezTo>
                  <a:cubicBezTo>
                    <a:pt x="13937" y="3151"/>
                    <a:pt x="13924" y="3155"/>
                    <a:pt x="13920" y="3164"/>
                  </a:cubicBezTo>
                  <a:lnTo>
                    <a:pt x="13920" y="3164"/>
                  </a:lnTo>
                  <a:cubicBezTo>
                    <a:pt x="13932" y="3130"/>
                    <a:pt x="13953" y="3095"/>
                    <a:pt x="13883" y="3072"/>
                  </a:cubicBezTo>
                  <a:cubicBezTo>
                    <a:pt x="13871" y="3064"/>
                    <a:pt x="13853" y="3063"/>
                    <a:pt x="13833" y="3063"/>
                  </a:cubicBezTo>
                  <a:cubicBezTo>
                    <a:pt x="13823" y="3063"/>
                    <a:pt x="13813" y="3063"/>
                    <a:pt x="13803" y="3063"/>
                  </a:cubicBezTo>
                  <a:cubicBezTo>
                    <a:pt x="13773" y="3063"/>
                    <a:pt x="13746" y="3060"/>
                    <a:pt x="13740" y="3036"/>
                  </a:cubicBezTo>
                  <a:cubicBezTo>
                    <a:pt x="13740" y="3036"/>
                    <a:pt x="13681" y="3036"/>
                    <a:pt x="13681" y="3060"/>
                  </a:cubicBezTo>
                  <a:cubicBezTo>
                    <a:pt x="13677" y="3063"/>
                    <a:pt x="13672" y="3065"/>
                    <a:pt x="13666" y="3065"/>
                  </a:cubicBezTo>
                  <a:cubicBezTo>
                    <a:pt x="13650" y="3065"/>
                    <a:pt x="13630" y="3056"/>
                    <a:pt x="13621" y="3048"/>
                  </a:cubicBezTo>
                  <a:cubicBezTo>
                    <a:pt x="13586" y="3024"/>
                    <a:pt x="13538" y="3000"/>
                    <a:pt x="13490" y="3000"/>
                  </a:cubicBezTo>
                  <a:cubicBezTo>
                    <a:pt x="13467" y="3000"/>
                    <a:pt x="13467" y="3012"/>
                    <a:pt x="13455" y="3060"/>
                  </a:cubicBezTo>
                  <a:cubicBezTo>
                    <a:pt x="13455" y="3050"/>
                    <a:pt x="13471" y="2992"/>
                    <a:pt x="13463" y="2992"/>
                  </a:cubicBezTo>
                  <a:lnTo>
                    <a:pt x="13463" y="2992"/>
                  </a:lnTo>
                  <a:cubicBezTo>
                    <a:pt x="13462" y="2992"/>
                    <a:pt x="13459" y="2994"/>
                    <a:pt x="13455" y="3000"/>
                  </a:cubicBezTo>
                  <a:cubicBezTo>
                    <a:pt x="13431" y="3036"/>
                    <a:pt x="13419" y="3036"/>
                    <a:pt x="13395" y="3036"/>
                  </a:cubicBezTo>
                  <a:cubicBezTo>
                    <a:pt x="13407" y="3036"/>
                    <a:pt x="13455" y="2977"/>
                    <a:pt x="13455" y="2965"/>
                  </a:cubicBezTo>
                  <a:lnTo>
                    <a:pt x="13431" y="2965"/>
                  </a:lnTo>
                  <a:cubicBezTo>
                    <a:pt x="13407" y="2965"/>
                    <a:pt x="13371" y="2977"/>
                    <a:pt x="13348" y="2989"/>
                  </a:cubicBezTo>
                  <a:cubicBezTo>
                    <a:pt x="13348" y="2941"/>
                    <a:pt x="13359" y="2953"/>
                    <a:pt x="13395" y="2941"/>
                  </a:cubicBezTo>
                  <a:cubicBezTo>
                    <a:pt x="13395" y="2941"/>
                    <a:pt x="13348" y="2893"/>
                    <a:pt x="13324" y="2893"/>
                  </a:cubicBezTo>
                  <a:cubicBezTo>
                    <a:pt x="13383" y="2881"/>
                    <a:pt x="13431" y="2869"/>
                    <a:pt x="13479" y="2846"/>
                  </a:cubicBezTo>
                  <a:cubicBezTo>
                    <a:pt x="13455" y="2798"/>
                    <a:pt x="13419" y="2762"/>
                    <a:pt x="13383" y="2715"/>
                  </a:cubicBezTo>
                  <a:cubicBezTo>
                    <a:pt x="13324" y="2655"/>
                    <a:pt x="13336" y="2572"/>
                    <a:pt x="13348" y="2477"/>
                  </a:cubicBezTo>
                  <a:cubicBezTo>
                    <a:pt x="13348" y="2429"/>
                    <a:pt x="13348" y="2262"/>
                    <a:pt x="13288" y="2262"/>
                  </a:cubicBezTo>
                  <a:cubicBezTo>
                    <a:pt x="13240" y="2274"/>
                    <a:pt x="13205" y="2286"/>
                    <a:pt x="13157" y="2298"/>
                  </a:cubicBezTo>
                  <a:cubicBezTo>
                    <a:pt x="13145" y="2227"/>
                    <a:pt x="13229" y="2227"/>
                    <a:pt x="13252" y="2227"/>
                  </a:cubicBezTo>
                  <a:cubicBezTo>
                    <a:pt x="13217" y="2227"/>
                    <a:pt x="13252" y="2119"/>
                    <a:pt x="13276" y="2119"/>
                  </a:cubicBezTo>
                  <a:cubicBezTo>
                    <a:pt x="13300" y="2107"/>
                    <a:pt x="13336" y="2096"/>
                    <a:pt x="13312" y="2048"/>
                  </a:cubicBezTo>
                  <a:lnTo>
                    <a:pt x="13312" y="2048"/>
                  </a:lnTo>
                  <a:lnTo>
                    <a:pt x="13186" y="2094"/>
                  </a:lnTo>
                  <a:lnTo>
                    <a:pt x="13186" y="2094"/>
                  </a:lnTo>
                  <a:cubicBezTo>
                    <a:pt x="13260" y="2061"/>
                    <a:pt x="13156" y="1809"/>
                    <a:pt x="13121" y="1750"/>
                  </a:cubicBezTo>
                  <a:lnTo>
                    <a:pt x="13121" y="1750"/>
                  </a:lnTo>
                  <a:cubicBezTo>
                    <a:pt x="13145" y="1798"/>
                    <a:pt x="13109" y="1810"/>
                    <a:pt x="13086" y="1822"/>
                  </a:cubicBezTo>
                  <a:cubicBezTo>
                    <a:pt x="13050" y="1726"/>
                    <a:pt x="13133" y="1631"/>
                    <a:pt x="13014" y="1572"/>
                  </a:cubicBezTo>
                  <a:cubicBezTo>
                    <a:pt x="13002" y="1572"/>
                    <a:pt x="12895" y="1536"/>
                    <a:pt x="12919" y="1500"/>
                  </a:cubicBezTo>
                  <a:cubicBezTo>
                    <a:pt x="12928" y="1487"/>
                    <a:pt x="12947" y="1485"/>
                    <a:pt x="12964" y="1485"/>
                  </a:cubicBezTo>
                  <a:cubicBezTo>
                    <a:pt x="12970" y="1485"/>
                    <a:pt x="12975" y="1485"/>
                    <a:pt x="12980" y="1485"/>
                  </a:cubicBezTo>
                  <a:cubicBezTo>
                    <a:pt x="12999" y="1485"/>
                    <a:pt x="13008" y="1482"/>
                    <a:pt x="12978" y="1453"/>
                  </a:cubicBezTo>
                  <a:cubicBezTo>
                    <a:pt x="12931" y="1393"/>
                    <a:pt x="12883" y="1393"/>
                    <a:pt x="12824" y="1310"/>
                  </a:cubicBezTo>
                  <a:cubicBezTo>
                    <a:pt x="12776" y="1250"/>
                    <a:pt x="12728" y="1191"/>
                    <a:pt x="12669" y="1143"/>
                  </a:cubicBezTo>
                  <a:cubicBezTo>
                    <a:pt x="12643" y="1122"/>
                    <a:pt x="12614" y="1112"/>
                    <a:pt x="12592" y="1112"/>
                  </a:cubicBezTo>
                  <a:cubicBezTo>
                    <a:pt x="12554" y="1112"/>
                    <a:pt x="12537" y="1141"/>
                    <a:pt x="12597" y="1179"/>
                  </a:cubicBezTo>
                  <a:cubicBezTo>
                    <a:pt x="12550" y="1155"/>
                    <a:pt x="12502" y="1119"/>
                    <a:pt x="12467" y="1095"/>
                  </a:cubicBezTo>
                  <a:cubicBezTo>
                    <a:pt x="12419" y="1060"/>
                    <a:pt x="12419" y="1024"/>
                    <a:pt x="12383" y="1000"/>
                  </a:cubicBezTo>
                  <a:cubicBezTo>
                    <a:pt x="12359" y="976"/>
                    <a:pt x="12336" y="964"/>
                    <a:pt x="12312" y="964"/>
                  </a:cubicBezTo>
                  <a:cubicBezTo>
                    <a:pt x="12252" y="964"/>
                    <a:pt x="12264" y="988"/>
                    <a:pt x="12240" y="1024"/>
                  </a:cubicBezTo>
                  <a:cubicBezTo>
                    <a:pt x="12288" y="1024"/>
                    <a:pt x="12312" y="1036"/>
                    <a:pt x="12264" y="1048"/>
                  </a:cubicBezTo>
                  <a:cubicBezTo>
                    <a:pt x="12249" y="1053"/>
                    <a:pt x="12232" y="1056"/>
                    <a:pt x="12216" y="1056"/>
                  </a:cubicBezTo>
                  <a:cubicBezTo>
                    <a:pt x="12193" y="1056"/>
                    <a:pt x="12171" y="1050"/>
                    <a:pt x="12157" y="1036"/>
                  </a:cubicBezTo>
                  <a:cubicBezTo>
                    <a:pt x="12086" y="988"/>
                    <a:pt x="12240" y="964"/>
                    <a:pt x="12157" y="929"/>
                  </a:cubicBezTo>
                  <a:cubicBezTo>
                    <a:pt x="12133" y="923"/>
                    <a:pt x="12065" y="914"/>
                    <a:pt x="12010" y="914"/>
                  </a:cubicBezTo>
                  <a:cubicBezTo>
                    <a:pt x="11955" y="914"/>
                    <a:pt x="11913" y="923"/>
                    <a:pt x="11943" y="953"/>
                  </a:cubicBezTo>
                  <a:cubicBezTo>
                    <a:pt x="11990" y="1000"/>
                    <a:pt x="12002" y="1000"/>
                    <a:pt x="11943" y="1024"/>
                  </a:cubicBezTo>
                  <a:cubicBezTo>
                    <a:pt x="11924" y="1033"/>
                    <a:pt x="11906" y="1037"/>
                    <a:pt x="11889" y="1037"/>
                  </a:cubicBezTo>
                  <a:cubicBezTo>
                    <a:pt x="11860" y="1037"/>
                    <a:pt x="11834" y="1027"/>
                    <a:pt x="11812" y="1012"/>
                  </a:cubicBezTo>
                  <a:cubicBezTo>
                    <a:pt x="11764" y="964"/>
                    <a:pt x="11871" y="869"/>
                    <a:pt x="11847" y="845"/>
                  </a:cubicBezTo>
                  <a:cubicBezTo>
                    <a:pt x="11824" y="839"/>
                    <a:pt x="11797" y="836"/>
                    <a:pt x="11770" y="836"/>
                  </a:cubicBezTo>
                  <a:cubicBezTo>
                    <a:pt x="11743" y="836"/>
                    <a:pt x="11716" y="839"/>
                    <a:pt x="11693" y="845"/>
                  </a:cubicBezTo>
                  <a:cubicBezTo>
                    <a:pt x="11645" y="869"/>
                    <a:pt x="11681" y="905"/>
                    <a:pt x="11645" y="917"/>
                  </a:cubicBezTo>
                  <a:cubicBezTo>
                    <a:pt x="11633" y="924"/>
                    <a:pt x="11623" y="927"/>
                    <a:pt x="11614" y="927"/>
                  </a:cubicBezTo>
                  <a:cubicBezTo>
                    <a:pt x="11570" y="927"/>
                    <a:pt x="11564" y="852"/>
                    <a:pt x="11523" y="852"/>
                  </a:cubicBezTo>
                  <a:cubicBezTo>
                    <a:pt x="11517" y="852"/>
                    <a:pt x="11510" y="853"/>
                    <a:pt x="11502" y="857"/>
                  </a:cubicBezTo>
                  <a:cubicBezTo>
                    <a:pt x="11456" y="866"/>
                    <a:pt x="11424" y="904"/>
                    <a:pt x="11418" y="948"/>
                  </a:cubicBezTo>
                  <a:lnTo>
                    <a:pt x="11418" y="948"/>
                  </a:lnTo>
                  <a:cubicBezTo>
                    <a:pt x="11416" y="922"/>
                    <a:pt x="11410" y="897"/>
                    <a:pt x="11395" y="881"/>
                  </a:cubicBezTo>
                  <a:cubicBezTo>
                    <a:pt x="11356" y="861"/>
                    <a:pt x="11316" y="853"/>
                    <a:pt x="11279" y="853"/>
                  </a:cubicBezTo>
                  <a:cubicBezTo>
                    <a:pt x="11248" y="853"/>
                    <a:pt x="11219" y="859"/>
                    <a:pt x="11193" y="869"/>
                  </a:cubicBezTo>
                  <a:cubicBezTo>
                    <a:pt x="11193" y="881"/>
                    <a:pt x="11216" y="905"/>
                    <a:pt x="11204" y="929"/>
                  </a:cubicBezTo>
                  <a:cubicBezTo>
                    <a:pt x="11193" y="941"/>
                    <a:pt x="11169" y="953"/>
                    <a:pt x="11157" y="953"/>
                  </a:cubicBezTo>
                  <a:cubicBezTo>
                    <a:pt x="11145" y="953"/>
                    <a:pt x="11145" y="941"/>
                    <a:pt x="11145" y="929"/>
                  </a:cubicBezTo>
                  <a:cubicBezTo>
                    <a:pt x="11145" y="917"/>
                    <a:pt x="11145" y="905"/>
                    <a:pt x="11145" y="905"/>
                  </a:cubicBezTo>
                  <a:cubicBezTo>
                    <a:pt x="11145" y="905"/>
                    <a:pt x="11124" y="926"/>
                    <a:pt x="11110" y="926"/>
                  </a:cubicBezTo>
                  <a:cubicBezTo>
                    <a:pt x="11103" y="926"/>
                    <a:pt x="11097" y="921"/>
                    <a:pt x="11097" y="905"/>
                  </a:cubicBezTo>
                  <a:cubicBezTo>
                    <a:pt x="11085" y="845"/>
                    <a:pt x="11157" y="845"/>
                    <a:pt x="11109" y="822"/>
                  </a:cubicBezTo>
                  <a:cubicBezTo>
                    <a:pt x="11100" y="819"/>
                    <a:pt x="11091" y="819"/>
                    <a:pt x="11082" y="819"/>
                  </a:cubicBezTo>
                  <a:cubicBezTo>
                    <a:pt x="11071" y="819"/>
                    <a:pt x="11060" y="819"/>
                    <a:pt x="11049" y="819"/>
                  </a:cubicBezTo>
                  <a:cubicBezTo>
                    <a:pt x="11016" y="819"/>
                    <a:pt x="10979" y="813"/>
                    <a:pt x="10943" y="762"/>
                  </a:cubicBezTo>
                  <a:lnTo>
                    <a:pt x="10978" y="738"/>
                  </a:lnTo>
                  <a:cubicBezTo>
                    <a:pt x="10978" y="732"/>
                    <a:pt x="10981" y="729"/>
                    <a:pt x="10987" y="729"/>
                  </a:cubicBezTo>
                  <a:cubicBezTo>
                    <a:pt x="10990" y="729"/>
                    <a:pt x="10993" y="730"/>
                    <a:pt x="10997" y="731"/>
                  </a:cubicBezTo>
                  <a:lnTo>
                    <a:pt x="10997" y="731"/>
                  </a:lnTo>
                  <a:cubicBezTo>
                    <a:pt x="10963" y="706"/>
                    <a:pt x="10888" y="640"/>
                    <a:pt x="10871" y="631"/>
                  </a:cubicBezTo>
                  <a:cubicBezTo>
                    <a:pt x="10835" y="595"/>
                    <a:pt x="10847" y="548"/>
                    <a:pt x="10800" y="524"/>
                  </a:cubicBezTo>
                  <a:cubicBezTo>
                    <a:pt x="10764" y="512"/>
                    <a:pt x="10728" y="488"/>
                    <a:pt x="10692" y="464"/>
                  </a:cubicBezTo>
                  <a:cubicBezTo>
                    <a:pt x="10657" y="441"/>
                    <a:pt x="10621" y="405"/>
                    <a:pt x="10597" y="369"/>
                  </a:cubicBezTo>
                  <a:cubicBezTo>
                    <a:pt x="10538" y="298"/>
                    <a:pt x="10478" y="345"/>
                    <a:pt x="10419" y="298"/>
                  </a:cubicBezTo>
                  <a:cubicBezTo>
                    <a:pt x="10359" y="262"/>
                    <a:pt x="10359" y="191"/>
                    <a:pt x="10300" y="155"/>
                  </a:cubicBezTo>
                  <a:cubicBezTo>
                    <a:pt x="10279" y="145"/>
                    <a:pt x="10262" y="141"/>
                    <a:pt x="10246" y="141"/>
                  </a:cubicBezTo>
                  <a:cubicBezTo>
                    <a:pt x="10213" y="141"/>
                    <a:pt x="10186" y="157"/>
                    <a:pt x="10153" y="157"/>
                  </a:cubicBezTo>
                  <a:cubicBezTo>
                    <a:pt x="10146" y="157"/>
                    <a:pt x="10140" y="156"/>
                    <a:pt x="10133" y="155"/>
                  </a:cubicBezTo>
                  <a:cubicBezTo>
                    <a:pt x="10061" y="143"/>
                    <a:pt x="10109" y="48"/>
                    <a:pt x="10121" y="24"/>
                  </a:cubicBezTo>
                  <a:lnTo>
                    <a:pt x="10121" y="24"/>
                  </a:lnTo>
                  <a:cubicBezTo>
                    <a:pt x="10061" y="36"/>
                    <a:pt x="10014" y="48"/>
                    <a:pt x="9966" y="71"/>
                  </a:cubicBezTo>
                  <a:cubicBezTo>
                    <a:pt x="9942" y="89"/>
                    <a:pt x="9926" y="96"/>
                    <a:pt x="9915" y="96"/>
                  </a:cubicBezTo>
                  <a:cubicBezTo>
                    <a:pt x="9890" y="96"/>
                    <a:pt x="9898" y="54"/>
                    <a:pt x="9907" y="12"/>
                  </a:cubicBezTo>
                  <a:lnTo>
                    <a:pt x="9907" y="12"/>
                  </a:lnTo>
                  <a:cubicBezTo>
                    <a:pt x="9898" y="38"/>
                    <a:pt x="9868" y="43"/>
                    <a:pt x="9832" y="43"/>
                  </a:cubicBezTo>
                  <a:cubicBezTo>
                    <a:pt x="9805" y="43"/>
                    <a:pt x="9775" y="40"/>
                    <a:pt x="9750" y="40"/>
                  </a:cubicBezTo>
                  <a:cubicBezTo>
                    <a:pt x="9717" y="40"/>
                    <a:pt x="9692" y="46"/>
                    <a:pt x="9692" y="71"/>
                  </a:cubicBezTo>
                  <a:cubicBezTo>
                    <a:pt x="9645" y="24"/>
                    <a:pt x="9597" y="0"/>
                    <a:pt x="9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0"/>
            <p:cNvSpPr/>
            <p:nvPr/>
          </p:nvSpPr>
          <p:spPr>
            <a:xfrm>
              <a:off x="-5527051" y="106284"/>
              <a:ext cx="112368" cy="130774"/>
            </a:xfrm>
            <a:custGeom>
              <a:avLst/>
              <a:gdLst/>
              <a:ahLst/>
              <a:cxnLst/>
              <a:rect l="l" t="t" r="r" b="b"/>
              <a:pathLst>
                <a:path w="1398" h="1627" extrusionOk="0">
                  <a:moveTo>
                    <a:pt x="544" y="1"/>
                  </a:moveTo>
                  <a:cubicBezTo>
                    <a:pt x="268" y="1"/>
                    <a:pt x="0" y="222"/>
                    <a:pt x="16" y="554"/>
                  </a:cubicBezTo>
                  <a:cubicBezTo>
                    <a:pt x="4" y="888"/>
                    <a:pt x="135" y="1209"/>
                    <a:pt x="373" y="1447"/>
                  </a:cubicBezTo>
                  <a:cubicBezTo>
                    <a:pt x="480" y="1555"/>
                    <a:pt x="635" y="1614"/>
                    <a:pt x="778" y="1626"/>
                  </a:cubicBezTo>
                  <a:cubicBezTo>
                    <a:pt x="849" y="1626"/>
                    <a:pt x="909" y="1614"/>
                    <a:pt x="968" y="1590"/>
                  </a:cubicBezTo>
                  <a:cubicBezTo>
                    <a:pt x="1290" y="1459"/>
                    <a:pt x="1397" y="1055"/>
                    <a:pt x="1207" y="590"/>
                  </a:cubicBezTo>
                  <a:cubicBezTo>
                    <a:pt x="1147" y="435"/>
                    <a:pt x="1052" y="293"/>
                    <a:pt x="933" y="185"/>
                  </a:cubicBezTo>
                  <a:cubicBezTo>
                    <a:pt x="825" y="57"/>
                    <a:pt x="683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50"/>
            <p:cNvSpPr/>
            <p:nvPr/>
          </p:nvSpPr>
          <p:spPr>
            <a:xfrm>
              <a:off x="-5535410" y="106766"/>
              <a:ext cx="113975" cy="135436"/>
            </a:xfrm>
            <a:custGeom>
              <a:avLst/>
              <a:gdLst/>
              <a:ahLst/>
              <a:cxnLst/>
              <a:rect l="l" t="t" r="r" b="b"/>
              <a:pathLst>
                <a:path w="1418" h="1685" extrusionOk="0">
                  <a:moveTo>
                    <a:pt x="453" y="25"/>
                  </a:moveTo>
                  <a:cubicBezTo>
                    <a:pt x="441" y="25"/>
                    <a:pt x="453" y="37"/>
                    <a:pt x="453" y="37"/>
                  </a:cubicBezTo>
                  <a:cubicBezTo>
                    <a:pt x="453" y="37"/>
                    <a:pt x="453" y="25"/>
                    <a:pt x="453" y="25"/>
                  </a:cubicBezTo>
                  <a:close/>
                  <a:moveTo>
                    <a:pt x="489" y="25"/>
                  </a:moveTo>
                  <a:cubicBezTo>
                    <a:pt x="477" y="25"/>
                    <a:pt x="489" y="37"/>
                    <a:pt x="489" y="37"/>
                  </a:cubicBezTo>
                  <a:cubicBezTo>
                    <a:pt x="489" y="37"/>
                    <a:pt x="489" y="25"/>
                    <a:pt x="489" y="25"/>
                  </a:cubicBezTo>
                  <a:close/>
                  <a:moveTo>
                    <a:pt x="453" y="25"/>
                  </a:moveTo>
                  <a:cubicBezTo>
                    <a:pt x="453" y="25"/>
                    <a:pt x="453" y="40"/>
                    <a:pt x="459" y="40"/>
                  </a:cubicBezTo>
                  <a:cubicBezTo>
                    <a:pt x="461" y="40"/>
                    <a:pt x="463" y="39"/>
                    <a:pt x="465" y="37"/>
                  </a:cubicBezTo>
                  <a:cubicBezTo>
                    <a:pt x="465" y="37"/>
                    <a:pt x="453" y="25"/>
                    <a:pt x="453" y="25"/>
                  </a:cubicBezTo>
                  <a:close/>
                  <a:moveTo>
                    <a:pt x="480" y="31"/>
                  </a:moveTo>
                  <a:cubicBezTo>
                    <a:pt x="478" y="31"/>
                    <a:pt x="477" y="33"/>
                    <a:pt x="477" y="37"/>
                  </a:cubicBezTo>
                  <a:cubicBezTo>
                    <a:pt x="479" y="34"/>
                    <a:pt x="481" y="33"/>
                    <a:pt x="483" y="33"/>
                  </a:cubicBezTo>
                  <a:cubicBezTo>
                    <a:pt x="489" y="33"/>
                    <a:pt x="489" y="48"/>
                    <a:pt x="489" y="48"/>
                  </a:cubicBezTo>
                  <a:lnTo>
                    <a:pt x="489" y="37"/>
                  </a:lnTo>
                  <a:cubicBezTo>
                    <a:pt x="489" y="37"/>
                    <a:pt x="484" y="31"/>
                    <a:pt x="480" y="31"/>
                  </a:cubicBezTo>
                  <a:close/>
                  <a:moveTo>
                    <a:pt x="537" y="40"/>
                  </a:moveTo>
                  <a:lnTo>
                    <a:pt x="537" y="40"/>
                  </a:lnTo>
                  <a:cubicBezTo>
                    <a:pt x="538" y="40"/>
                    <a:pt x="540" y="41"/>
                    <a:pt x="541" y="41"/>
                  </a:cubicBezTo>
                  <a:lnTo>
                    <a:pt x="541" y="41"/>
                  </a:lnTo>
                  <a:cubicBezTo>
                    <a:pt x="541" y="41"/>
                    <a:pt x="541" y="41"/>
                    <a:pt x="541" y="41"/>
                  </a:cubicBezTo>
                  <a:lnTo>
                    <a:pt x="541" y="41"/>
                  </a:lnTo>
                  <a:cubicBezTo>
                    <a:pt x="542" y="42"/>
                    <a:pt x="542" y="42"/>
                    <a:pt x="541" y="42"/>
                  </a:cubicBezTo>
                  <a:cubicBezTo>
                    <a:pt x="541" y="42"/>
                    <a:pt x="541" y="42"/>
                    <a:pt x="541" y="41"/>
                  </a:cubicBezTo>
                  <a:lnTo>
                    <a:pt x="541" y="41"/>
                  </a:lnTo>
                  <a:cubicBezTo>
                    <a:pt x="538" y="45"/>
                    <a:pt x="537" y="48"/>
                    <a:pt x="537" y="48"/>
                  </a:cubicBezTo>
                  <a:lnTo>
                    <a:pt x="537" y="40"/>
                  </a:lnTo>
                  <a:close/>
                  <a:moveTo>
                    <a:pt x="389" y="54"/>
                  </a:moveTo>
                  <a:cubicBezTo>
                    <a:pt x="389" y="55"/>
                    <a:pt x="389" y="55"/>
                    <a:pt x="389" y="56"/>
                  </a:cubicBezTo>
                  <a:lnTo>
                    <a:pt x="389" y="56"/>
                  </a:lnTo>
                  <a:cubicBezTo>
                    <a:pt x="388" y="55"/>
                    <a:pt x="388" y="54"/>
                    <a:pt x="389" y="54"/>
                  </a:cubicBezTo>
                  <a:close/>
                  <a:moveTo>
                    <a:pt x="441" y="48"/>
                  </a:moveTo>
                  <a:cubicBezTo>
                    <a:pt x="441" y="48"/>
                    <a:pt x="429" y="48"/>
                    <a:pt x="441" y="60"/>
                  </a:cubicBezTo>
                  <a:cubicBezTo>
                    <a:pt x="441" y="48"/>
                    <a:pt x="441" y="48"/>
                    <a:pt x="441" y="48"/>
                  </a:cubicBezTo>
                  <a:close/>
                  <a:moveTo>
                    <a:pt x="473" y="32"/>
                  </a:moveTo>
                  <a:cubicBezTo>
                    <a:pt x="471" y="32"/>
                    <a:pt x="469" y="33"/>
                    <a:pt x="465" y="37"/>
                  </a:cubicBezTo>
                  <a:cubicBezTo>
                    <a:pt x="465" y="48"/>
                    <a:pt x="465" y="48"/>
                    <a:pt x="465" y="60"/>
                  </a:cubicBezTo>
                  <a:cubicBezTo>
                    <a:pt x="465" y="49"/>
                    <a:pt x="465" y="37"/>
                    <a:pt x="477" y="37"/>
                  </a:cubicBezTo>
                  <a:lnTo>
                    <a:pt x="477" y="37"/>
                  </a:lnTo>
                  <a:cubicBezTo>
                    <a:pt x="477" y="40"/>
                    <a:pt x="477" y="44"/>
                    <a:pt x="477" y="48"/>
                  </a:cubicBezTo>
                  <a:cubicBezTo>
                    <a:pt x="477" y="45"/>
                    <a:pt x="477" y="41"/>
                    <a:pt x="477" y="37"/>
                  </a:cubicBezTo>
                  <a:cubicBezTo>
                    <a:pt x="477" y="37"/>
                    <a:pt x="477" y="37"/>
                    <a:pt x="477" y="37"/>
                  </a:cubicBezTo>
                  <a:lnTo>
                    <a:pt x="477" y="37"/>
                  </a:lnTo>
                  <a:cubicBezTo>
                    <a:pt x="476" y="34"/>
                    <a:pt x="475" y="32"/>
                    <a:pt x="473" y="32"/>
                  </a:cubicBezTo>
                  <a:close/>
                  <a:moveTo>
                    <a:pt x="584" y="60"/>
                  </a:moveTo>
                  <a:cubicBezTo>
                    <a:pt x="586" y="60"/>
                    <a:pt x="588" y="61"/>
                    <a:pt x="589" y="61"/>
                  </a:cubicBezTo>
                  <a:lnTo>
                    <a:pt x="589" y="61"/>
                  </a:lnTo>
                  <a:cubicBezTo>
                    <a:pt x="590" y="60"/>
                    <a:pt x="589" y="60"/>
                    <a:pt x="584" y="60"/>
                  </a:cubicBezTo>
                  <a:close/>
                  <a:moveTo>
                    <a:pt x="894" y="60"/>
                  </a:moveTo>
                  <a:cubicBezTo>
                    <a:pt x="894" y="64"/>
                    <a:pt x="895" y="66"/>
                    <a:pt x="897" y="66"/>
                  </a:cubicBezTo>
                  <a:cubicBezTo>
                    <a:pt x="900" y="66"/>
                    <a:pt x="906" y="60"/>
                    <a:pt x="906" y="60"/>
                  </a:cubicBezTo>
                  <a:close/>
                  <a:moveTo>
                    <a:pt x="517" y="21"/>
                  </a:moveTo>
                  <a:cubicBezTo>
                    <a:pt x="517" y="21"/>
                    <a:pt x="515" y="22"/>
                    <a:pt x="513" y="25"/>
                  </a:cubicBezTo>
                  <a:cubicBezTo>
                    <a:pt x="513" y="25"/>
                    <a:pt x="501" y="48"/>
                    <a:pt x="501" y="48"/>
                  </a:cubicBezTo>
                  <a:cubicBezTo>
                    <a:pt x="501" y="59"/>
                    <a:pt x="501" y="72"/>
                    <a:pt x="501" y="72"/>
                  </a:cubicBezTo>
                  <a:lnTo>
                    <a:pt x="513" y="72"/>
                  </a:lnTo>
                  <a:cubicBezTo>
                    <a:pt x="513" y="60"/>
                    <a:pt x="513" y="60"/>
                    <a:pt x="513" y="48"/>
                  </a:cubicBezTo>
                  <a:cubicBezTo>
                    <a:pt x="501" y="37"/>
                    <a:pt x="525" y="37"/>
                    <a:pt x="525" y="37"/>
                  </a:cubicBezTo>
                  <a:lnTo>
                    <a:pt x="525" y="37"/>
                  </a:lnTo>
                  <a:cubicBezTo>
                    <a:pt x="537" y="48"/>
                    <a:pt x="513" y="60"/>
                    <a:pt x="525" y="60"/>
                  </a:cubicBezTo>
                  <a:lnTo>
                    <a:pt x="549" y="60"/>
                  </a:lnTo>
                  <a:cubicBezTo>
                    <a:pt x="537" y="60"/>
                    <a:pt x="549" y="48"/>
                    <a:pt x="549" y="48"/>
                  </a:cubicBezTo>
                  <a:cubicBezTo>
                    <a:pt x="560" y="48"/>
                    <a:pt x="560" y="60"/>
                    <a:pt x="572" y="60"/>
                  </a:cubicBezTo>
                  <a:lnTo>
                    <a:pt x="572" y="48"/>
                  </a:lnTo>
                  <a:cubicBezTo>
                    <a:pt x="572" y="48"/>
                    <a:pt x="567" y="54"/>
                    <a:pt x="564" y="54"/>
                  </a:cubicBezTo>
                  <a:cubicBezTo>
                    <a:pt x="562" y="54"/>
                    <a:pt x="560" y="52"/>
                    <a:pt x="560" y="48"/>
                  </a:cubicBezTo>
                  <a:cubicBezTo>
                    <a:pt x="560" y="37"/>
                    <a:pt x="560" y="25"/>
                    <a:pt x="560" y="25"/>
                  </a:cubicBezTo>
                  <a:cubicBezTo>
                    <a:pt x="553" y="25"/>
                    <a:pt x="546" y="34"/>
                    <a:pt x="541" y="41"/>
                  </a:cubicBezTo>
                  <a:lnTo>
                    <a:pt x="541" y="41"/>
                  </a:lnTo>
                  <a:cubicBezTo>
                    <a:pt x="540" y="40"/>
                    <a:pt x="539" y="39"/>
                    <a:pt x="537" y="37"/>
                  </a:cubicBezTo>
                  <a:lnTo>
                    <a:pt x="537" y="40"/>
                  </a:lnTo>
                  <a:lnTo>
                    <a:pt x="537" y="40"/>
                  </a:lnTo>
                  <a:cubicBezTo>
                    <a:pt x="533" y="38"/>
                    <a:pt x="529" y="37"/>
                    <a:pt x="525" y="37"/>
                  </a:cubicBezTo>
                  <a:lnTo>
                    <a:pt x="513" y="37"/>
                  </a:lnTo>
                  <a:cubicBezTo>
                    <a:pt x="513" y="37"/>
                    <a:pt x="520" y="21"/>
                    <a:pt x="517" y="21"/>
                  </a:cubicBezTo>
                  <a:close/>
                  <a:moveTo>
                    <a:pt x="589" y="61"/>
                  </a:moveTo>
                  <a:cubicBezTo>
                    <a:pt x="589" y="62"/>
                    <a:pt x="584" y="65"/>
                    <a:pt x="584" y="72"/>
                  </a:cubicBezTo>
                  <a:cubicBezTo>
                    <a:pt x="584" y="78"/>
                    <a:pt x="584" y="81"/>
                    <a:pt x="586" y="81"/>
                  </a:cubicBezTo>
                  <a:cubicBezTo>
                    <a:pt x="587" y="81"/>
                    <a:pt x="590" y="78"/>
                    <a:pt x="596" y="72"/>
                  </a:cubicBezTo>
                  <a:cubicBezTo>
                    <a:pt x="598" y="71"/>
                    <a:pt x="599" y="70"/>
                    <a:pt x="601" y="70"/>
                  </a:cubicBezTo>
                  <a:cubicBezTo>
                    <a:pt x="608" y="70"/>
                    <a:pt x="608" y="96"/>
                    <a:pt x="608" y="96"/>
                  </a:cubicBezTo>
                  <a:cubicBezTo>
                    <a:pt x="608" y="92"/>
                    <a:pt x="608" y="87"/>
                    <a:pt x="608" y="84"/>
                  </a:cubicBezTo>
                  <a:cubicBezTo>
                    <a:pt x="620" y="84"/>
                    <a:pt x="632" y="96"/>
                    <a:pt x="632" y="108"/>
                  </a:cubicBezTo>
                  <a:lnTo>
                    <a:pt x="644" y="84"/>
                  </a:lnTo>
                  <a:lnTo>
                    <a:pt x="644" y="96"/>
                  </a:lnTo>
                  <a:cubicBezTo>
                    <a:pt x="644" y="96"/>
                    <a:pt x="656" y="84"/>
                    <a:pt x="656" y="72"/>
                  </a:cubicBezTo>
                  <a:lnTo>
                    <a:pt x="620" y="72"/>
                  </a:lnTo>
                  <a:cubicBezTo>
                    <a:pt x="620" y="72"/>
                    <a:pt x="615" y="78"/>
                    <a:pt x="611" y="78"/>
                  </a:cubicBezTo>
                  <a:cubicBezTo>
                    <a:pt x="609" y="78"/>
                    <a:pt x="608" y="76"/>
                    <a:pt x="608" y="72"/>
                  </a:cubicBezTo>
                  <a:cubicBezTo>
                    <a:pt x="608" y="72"/>
                    <a:pt x="599" y="64"/>
                    <a:pt x="589" y="61"/>
                  </a:cubicBezTo>
                  <a:close/>
                  <a:moveTo>
                    <a:pt x="702" y="102"/>
                  </a:moveTo>
                  <a:cubicBezTo>
                    <a:pt x="701" y="107"/>
                    <a:pt x="698" y="113"/>
                    <a:pt x="691" y="120"/>
                  </a:cubicBezTo>
                  <a:lnTo>
                    <a:pt x="703" y="108"/>
                  </a:lnTo>
                  <a:cubicBezTo>
                    <a:pt x="703" y="112"/>
                    <a:pt x="703" y="117"/>
                    <a:pt x="703" y="120"/>
                  </a:cubicBezTo>
                  <a:cubicBezTo>
                    <a:pt x="706" y="117"/>
                    <a:pt x="708" y="115"/>
                    <a:pt x="710" y="113"/>
                  </a:cubicBezTo>
                  <a:lnTo>
                    <a:pt x="710" y="113"/>
                  </a:lnTo>
                  <a:cubicBezTo>
                    <a:pt x="711" y="116"/>
                    <a:pt x="713" y="118"/>
                    <a:pt x="715" y="120"/>
                  </a:cubicBezTo>
                  <a:lnTo>
                    <a:pt x="739" y="120"/>
                  </a:lnTo>
                  <a:cubicBezTo>
                    <a:pt x="739" y="120"/>
                    <a:pt x="739" y="120"/>
                    <a:pt x="741" y="122"/>
                  </a:cubicBezTo>
                  <a:lnTo>
                    <a:pt x="741" y="122"/>
                  </a:lnTo>
                  <a:cubicBezTo>
                    <a:pt x="743" y="118"/>
                    <a:pt x="744" y="113"/>
                    <a:pt x="739" y="108"/>
                  </a:cubicBezTo>
                  <a:lnTo>
                    <a:pt x="727" y="108"/>
                  </a:lnTo>
                  <a:cubicBezTo>
                    <a:pt x="718" y="108"/>
                    <a:pt x="716" y="108"/>
                    <a:pt x="710" y="113"/>
                  </a:cubicBezTo>
                  <a:lnTo>
                    <a:pt x="710" y="113"/>
                  </a:lnTo>
                  <a:cubicBezTo>
                    <a:pt x="707" y="109"/>
                    <a:pt x="705" y="105"/>
                    <a:pt x="702" y="102"/>
                  </a:cubicBezTo>
                  <a:close/>
                  <a:moveTo>
                    <a:pt x="293" y="124"/>
                  </a:moveTo>
                  <a:cubicBezTo>
                    <a:pt x="294" y="127"/>
                    <a:pt x="299" y="132"/>
                    <a:pt x="299" y="132"/>
                  </a:cubicBezTo>
                  <a:cubicBezTo>
                    <a:pt x="299" y="128"/>
                    <a:pt x="296" y="126"/>
                    <a:pt x="293" y="124"/>
                  </a:cubicBezTo>
                  <a:close/>
                  <a:moveTo>
                    <a:pt x="680" y="84"/>
                  </a:moveTo>
                  <a:cubicBezTo>
                    <a:pt x="668" y="84"/>
                    <a:pt x="656" y="96"/>
                    <a:pt x="644" y="96"/>
                  </a:cubicBezTo>
                  <a:lnTo>
                    <a:pt x="644" y="108"/>
                  </a:lnTo>
                  <a:lnTo>
                    <a:pt x="644" y="132"/>
                  </a:lnTo>
                  <a:lnTo>
                    <a:pt x="656" y="108"/>
                  </a:lnTo>
                  <a:cubicBezTo>
                    <a:pt x="656" y="100"/>
                    <a:pt x="657" y="97"/>
                    <a:pt x="659" y="97"/>
                  </a:cubicBezTo>
                  <a:cubicBezTo>
                    <a:pt x="662" y="97"/>
                    <a:pt x="668" y="108"/>
                    <a:pt x="668" y="108"/>
                  </a:cubicBezTo>
                  <a:lnTo>
                    <a:pt x="691" y="108"/>
                  </a:lnTo>
                  <a:lnTo>
                    <a:pt x="700" y="99"/>
                  </a:lnTo>
                  <a:lnTo>
                    <a:pt x="700" y="99"/>
                  </a:lnTo>
                  <a:cubicBezTo>
                    <a:pt x="701" y="100"/>
                    <a:pt x="702" y="101"/>
                    <a:pt x="702" y="102"/>
                  </a:cubicBezTo>
                  <a:lnTo>
                    <a:pt x="702" y="102"/>
                  </a:lnTo>
                  <a:cubicBezTo>
                    <a:pt x="703" y="98"/>
                    <a:pt x="703" y="96"/>
                    <a:pt x="703" y="96"/>
                  </a:cubicBezTo>
                  <a:lnTo>
                    <a:pt x="703" y="96"/>
                  </a:lnTo>
                  <a:lnTo>
                    <a:pt x="700" y="99"/>
                  </a:lnTo>
                  <a:lnTo>
                    <a:pt x="700" y="99"/>
                  </a:lnTo>
                  <a:cubicBezTo>
                    <a:pt x="698" y="97"/>
                    <a:pt x="695" y="96"/>
                    <a:pt x="691" y="96"/>
                  </a:cubicBezTo>
                  <a:lnTo>
                    <a:pt x="680" y="96"/>
                  </a:lnTo>
                  <a:cubicBezTo>
                    <a:pt x="680" y="96"/>
                    <a:pt x="680" y="89"/>
                    <a:pt x="680" y="84"/>
                  </a:cubicBezTo>
                  <a:close/>
                  <a:moveTo>
                    <a:pt x="741" y="122"/>
                  </a:moveTo>
                  <a:lnTo>
                    <a:pt x="741" y="122"/>
                  </a:lnTo>
                  <a:cubicBezTo>
                    <a:pt x="738" y="128"/>
                    <a:pt x="732" y="132"/>
                    <a:pt x="739" y="132"/>
                  </a:cubicBezTo>
                  <a:lnTo>
                    <a:pt x="751" y="132"/>
                  </a:lnTo>
                  <a:cubicBezTo>
                    <a:pt x="745" y="126"/>
                    <a:pt x="742" y="123"/>
                    <a:pt x="741" y="122"/>
                  </a:cubicBezTo>
                  <a:close/>
                  <a:moveTo>
                    <a:pt x="753" y="129"/>
                  </a:moveTo>
                  <a:cubicBezTo>
                    <a:pt x="753" y="129"/>
                    <a:pt x="753" y="130"/>
                    <a:pt x="751" y="132"/>
                  </a:cubicBezTo>
                  <a:lnTo>
                    <a:pt x="751" y="132"/>
                  </a:lnTo>
                  <a:cubicBezTo>
                    <a:pt x="753" y="130"/>
                    <a:pt x="753" y="129"/>
                    <a:pt x="753" y="129"/>
                  </a:cubicBezTo>
                  <a:close/>
                  <a:moveTo>
                    <a:pt x="270" y="154"/>
                  </a:moveTo>
                  <a:cubicBezTo>
                    <a:pt x="269" y="156"/>
                    <a:pt x="268" y="156"/>
                    <a:pt x="275" y="156"/>
                  </a:cubicBezTo>
                  <a:cubicBezTo>
                    <a:pt x="273" y="156"/>
                    <a:pt x="272" y="155"/>
                    <a:pt x="270" y="154"/>
                  </a:cubicBezTo>
                  <a:close/>
                  <a:moveTo>
                    <a:pt x="780" y="152"/>
                  </a:moveTo>
                  <a:cubicBezTo>
                    <a:pt x="778" y="153"/>
                    <a:pt x="776" y="154"/>
                    <a:pt x="775" y="156"/>
                  </a:cubicBezTo>
                  <a:cubicBezTo>
                    <a:pt x="775" y="158"/>
                    <a:pt x="775" y="159"/>
                    <a:pt x="776" y="159"/>
                  </a:cubicBezTo>
                  <a:cubicBezTo>
                    <a:pt x="777" y="159"/>
                    <a:pt x="779" y="155"/>
                    <a:pt x="780" y="152"/>
                  </a:cubicBezTo>
                  <a:close/>
                  <a:moveTo>
                    <a:pt x="1120" y="215"/>
                  </a:moveTo>
                  <a:cubicBezTo>
                    <a:pt x="1108" y="215"/>
                    <a:pt x="1108" y="227"/>
                    <a:pt x="1108" y="227"/>
                  </a:cubicBezTo>
                  <a:cubicBezTo>
                    <a:pt x="1120" y="227"/>
                    <a:pt x="1120" y="215"/>
                    <a:pt x="1120" y="215"/>
                  </a:cubicBezTo>
                  <a:close/>
                  <a:moveTo>
                    <a:pt x="203" y="235"/>
                  </a:moveTo>
                  <a:lnTo>
                    <a:pt x="203" y="239"/>
                  </a:lnTo>
                  <a:cubicBezTo>
                    <a:pt x="209" y="239"/>
                    <a:pt x="207" y="237"/>
                    <a:pt x="203" y="235"/>
                  </a:cubicBezTo>
                  <a:close/>
                  <a:moveTo>
                    <a:pt x="191" y="1"/>
                  </a:moveTo>
                  <a:cubicBezTo>
                    <a:pt x="203" y="1"/>
                    <a:pt x="179" y="1"/>
                    <a:pt x="191" y="13"/>
                  </a:cubicBezTo>
                  <a:cubicBezTo>
                    <a:pt x="191" y="25"/>
                    <a:pt x="144" y="13"/>
                    <a:pt x="156" y="37"/>
                  </a:cubicBezTo>
                  <a:cubicBezTo>
                    <a:pt x="149" y="27"/>
                    <a:pt x="146" y="23"/>
                    <a:pt x="145" y="23"/>
                  </a:cubicBezTo>
                  <a:lnTo>
                    <a:pt x="145" y="23"/>
                  </a:lnTo>
                  <a:cubicBezTo>
                    <a:pt x="142" y="23"/>
                    <a:pt x="152" y="48"/>
                    <a:pt x="144" y="48"/>
                  </a:cubicBezTo>
                  <a:cubicBezTo>
                    <a:pt x="136" y="48"/>
                    <a:pt x="128" y="43"/>
                    <a:pt x="123" y="43"/>
                  </a:cubicBezTo>
                  <a:cubicBezTo>
                    <a:pt x="121" y="43"/>
                    <a:pt x="120" y="44"/>
                    <a:pt x="120" y="48"/>
                  </a:cubicBezTo>
                  <a:cubicBezTo>
                    <a:pt x="120" y="60"/>
                    <a:pt x="132" y="72"/>
                    <a:pt x="132" y="72"/>
                  </a:cubicBezTo>
                  <a:cubicBezTo>
                    <a:pt x="124" y="72"/>
                    <a:pt x="121" y="67"/>
                    <a:pt x="117" y="67"/>
                  </a:cubicBezTo>
                  <a:cubicBezTo>
                    <a:pt x="115" y="67"/>
                    <a:pt x="112" y="68"/>
                    <a:pt x="108" y="72"/>
                  </a:cubicBezTo>
                  <a:cubicBezTo>
                    <a:pt x="108" y="96"/>
                    <a:pt x="120" y="84"/>
                    <a:pt x="108" y="96"/>
                  </a:cubicBezTo>
                  <a:cubicBezTo>
                    <a:pt x="108" y="96"/>
                    <a:pt x="96" y="72"/>
                    <a:pt x="96" y="72"/>
                  </a:cubicBezTo>
                  <a:lnTo>
                    <a:pt x="96" y="84"/>
                  </a:lnTo>
                  <a:lnTo>
                    <a:pt x="96" y="96"/>
                  </a:lnTo>
                  <a:cubicBezTo>
                    <a:pt x="96" y="104"/>
                    <a:pt x="90" y="113"/>
                    <a:pt x="87" y="113"/>
                  </a:cubicBezTo>
                  <a:cubicBezTo>
                    <a:pt x="85" y="113"/>
                    <a:pt x="84" y="111"/>
                    <a:pt x="84" y="108"/>
                  </a:cubicBezTo>
                  <a:lnTo>
                    <a:pt x="60" y="108"/>
                  </a:lnTo>
                  <a:lnTo>
                    <a:pt x="60" y="120"/>
                  </a:lnTo>
                  <a:cubicBezTo>
                    <a:pt x="60" y="126"/>
                    <a:pt x="57" y="126"/>
                    <a:pt x="54" y="126"/>
                  </a:cubicBezTo>
                  <a:cubicBezTo>
                    <a:pt x="51" y="126"/>
                    <a:pt x="48" y="126"/>
                    <a:pt x="48" y="132"/>
                  </a:cubicBezTo>
                  <a:cubicBezTo>
                    <a:pt x="48" y="144"/>
                    <a:pt x="37" y="144"/>
                    <a:pt x="37" y="144"/>
                  </a:cubicBezTo>
                  <a:cubicBezTo>
                    <a:pt x="37" y="144"/>
                    <a:pt x="37" y="156"/>
                    <a:pt x="37" y="167"/>
                  </a:cubicBezTo>
                  <a:cubicBezTo>
                    <a:pt x="37" y="167"/>
                    <a:pt x="25" y="167"/>
                    <a:pt x="25" y="179"/>
                  </a:cubicBezTo>
                  <a:lnTo>
                    <a:pt x="25" y="191"/>
                  </a:lnTo>
                  <a:cubicBezTo>
                    <a:pt x="25" y="191"/>
                    <a:pt x="13" y="191"/>
                    <a:pt x="13" y="203"/>
                  </a:cubicBezTo>
                  <a:cubicBezTo>
                    <a:pt x="13" y="203"/>
                    <a:pt x="25" y="203"/>
                    <a:pt x="13" y="215"/>
                  </a:cubicBezTo>
                  <a:cubicBezTo>
                    <a:pt x="12" y="216"/>
                    <a:pt x="11" y="217"/>
                    <a:pt x="10" y="218"/>
                  </a:cubicBezTo>
                  <a:lnTo>
                    <a:pt x="10" y="218"/>
                  </a:lnTo>
                  <a:cubicBezTo>
                    <a:pt x="4" y="216"/>
                    <a:pt x="1" y="215"/>
                    <a:pt x="1" y="215"/>
                  </a:cubicBezTo>
                  <a:lnTo>
                    <a:pt x="1" y="215"/>
                  </a:lnTo>
                  <a:cubicBezTo>
                    <a:pt x="1" y="215"/>
                    <a:pt x="1" y="220"/>
                    <a:pt x="4" y="220"/>
                  </a:cubicBezTo>
                  <a:cubicBezTo>
                    <a:pt x="6" y="220"/>
                    <a:pt x="8" y="220"/>
                    <a:pt x="10" y="218"/>
                  </a:cubicBezTo>
                  <a:lnTo>
                    <a:pt x="10" y="218"/>
                  </a:lnTo>
                  <a:cubicBezTo>
                    <a:pt x="42" y="226"/>
                    <a:pt x="147" y="253"/>
                    <a:pt x="173" y="253"/>
                  </a:cubicBezTo>
                  <a:cubicBezTo>
                    <a:pt x="177" y="253"/>
                    <a:pt x="179" y="252"/>
                    <a:pt x="179" y="251"/>
                  </a:cubicBezTo>
                  <a:cubicBezTo>
                    <a:pt x="179" y="251"/>
                    <a:pt x="179" y="246"/>
                    <a:pt x="183" y="246"/>
                  </a:cubicBezTo>
                  <a:cubicBezTo>
                    <a:pt x="185" y="246"/>
                    <a:pt x="187" y="247"/>
                    <a:pt x="191" y="251"/>
                  </a:cubicBezTo>
                  <a:cubicBezTo>
                    <a:pt x="196" y="253"/>
                    <a:pt x="199" y="254"/>
                    <a:pt x="201" y="254"/>
                  </a:cubicBezTo>
                  <a:cubicBezTo>
                    <a:pt x="201" y="254"/>
                    <a:pt x="202" y="254"/>
                    <a:pt x="202" y="254"/>
                  </a:cubicBezTo>
                  <a:lnTo>
                    <a:pt x="202" y="254"/>
                  </a:lnTo>
                  <a:cubicBezTo>
                    <a:pt x="204" y="255"/>
                    <a:pt x="205" y="256"/>
                    <a:pt x="206" y="256"/>
                  </a:cubicBezTo>
                  <a:cubicBezTo>
                    <a:pt x="207" y="256"/>
                    <a:pt x="207" y="254"/>
                    <a:pt x="203" y="251"/>
                  </a:cubicBezTo>
                  <a:cubicBezTo>
                    <a:pt x="201" y="248"/>
                    <a:pt x="200" y="247"/>
                    <a:pt x="200" y="247"/>
                  </a:cubicBezTo>
                  <a:lnTo>
                    <a:pt x="200" y="247"/>
                  </a:lnTo>
                  <a:cubicBezTo>
                    <a:pt x="199" y="247"/>
                    <a:pt x="204" y="253"/>
                    <a:pt x="202" y="254"/>
                  </a:cubicBezTo>
                  <a:lnTo>
                    <a:pt x="202" y="254"/>
                  </a:lnTo>
                  <a:cubicBezTo>
                    <a:pt x="198" y="251"/>
                    <a:pt x="191" y="245"/>
                    <a:pt x="191" y="239"/>
                  </a:cubicBezTo>
                  <a:cubicBezTo>
                    <a:pt x="191" y="235"/>
                    <a:pt x="194" y="234"/>
                    <a:pt x="197" y="234"/>
                  </a:cubicBezTo>
                  <a:cubicBezTo>
                    <a:pt x="199" y="234"/>
                    <a:pt x="201" y="234"/>
                    <a:pt x="203" y="235"/>
                  </a:cubicBezTo>
                  <a:lnTo>
                    <a:pt x="203" y="235"/>
                  </a:lnTo>
                  <a:lnTo>
                    <a:pt x="203" y="227"/>
                  </a:lnTo>
                  <a:cubicBezTo>
                    <a:pt x="203" y="221"/>
                    <a:pt x="206" y="218"/>
                    <a:pt x="209" y="218"/>
                  </a:cubicBezTo>
                  <a:cubicBezTo>
                    <a:pt x="212" y="218"/>
                    <a:pt x="215" y="221"/>
                    <a:pt x="215" y="227"/>
                  </a:cubicBezTo>
                  <a:cubicBezTo>
                    <a:pt x="215" y="227"/>
                    <a:pt x="215" y="239"/>
                    <a:pt x="227" y="251"/>
                  </a:cubicBezTo>
                  <a:cubicBezTo>
                    <a:pt x="227" y="251"/>
                    <a:pt x="239" y="251"/>
                    <a:pt x="227" y="239"/>
                  </a:cubicBezTo>
                  <a:cubicBezTo>
                    <a:pt x="218" y="230"/>
                    <a:pt x="223" y="220"/>
                    <a:pt x="232" y="217"/>
                  </a:cubicBezTo>
                  <a:lnTo>
                    <a:pt x="232" y="217"/>
                  </a:lnTo>
                  <a:cubicBezTo>
                    <a:pt x="237" y="218"/>
                    <a:pt x="244" y="220"/>
                    <a:pt x="246" y="220"/>
                  </a:cubicBezTo>
                  <a:cubicBezTo>
                    <a:pt x="248" y="220"/>
                    <a:pt x="247" y="219"/>
                    <a:pt x="239" y="215"/>
                  </a:cubicBezTo>
                  <a:cubicBezTo>
                    <a:pt x="236" y="215"/>
                    <a:pt x="234" y="216"/>
                    <a:pt x="232" y="217"/>
                  </a:cubicBezTo>
                  <a:lnTo>
                    <a:pt x="232" y="217"/>
                  </a:lnTo>
                  <a:cubicBezTo>
                    <a:pt x="229" y="216"/>
                    <a:pt x="227" y="215"/>
                    <a:pt x="227" y="215"/>
                  </a:cubicBezTo>
                  <a:cubicBezTo>
                    <a:pt x="227" y="203"/>
                    <a:pt x="227" y="203"/>
                    <a:pt x="227" y="191"/>
                  </a:cubicBezTo>
                  <a:cubicBezTo>
                    <a:pt x="227" y="191"/>
                    <a:pt x="263" y="179"/>
                    <a:pt x="263" y="179"/>
                  </a:cubicBezTo>
                  <a:cubicBezTo>
                    <a:pt x="275" y="179"/>
                    <a:pt x="263" y="156"/>
                    <a:pt x="263" y="144"/>
                  </a:cubicBezTo>
                  <a:cubicBezTo>
                    <a:pt x="263" y="138"/>
                    <a:pt x="263" y="135"/>
                    <a:pt x="263" y="135"/>
                  </a:cubicBezTo>
                  <a:cubicBezTo>
                    <a:pt x="263" y="135"/>
                    <a:pt x="265" y="149"/>
                    <a:pt x="270" y="154"/>
                  </a:cubicBezTo>
                  <a:lnTo>
                    <a:pt x="270" y="154"/>
                  </a:lnTo>
                  <a:cubicBezTo>
                    <a:pt x="272" y="152"/>
                    <a:pt x="275" y="149"/>
                    <a:pt x="275" y="144"/>
                  </a:cubicBezTo>
                  <a:lnTo>
                    <a:pt x="287" y="144"/>
                  </a:lnTo>
                  <a:cubicBezTo>
                    <a:pt x="287" y="144"/>
                    <a:pt x="275" y="120"/>
                    <a:pt x="275" y="120"/>
                  </a:cubicBezTo>
                  <a:lnTo>
                    <a:pt x="275" y="120"/>
                  </a:lnTo>
                  <a:cubicBezTo>
                    <a:pt x="275" y="120"/>
                    <a:pt x="286" y="120"/>
                    <a:pt x="293" y="124"/>
                  </a:cubicBezTo>
                  <a:lnTo>
                    <a:pt x="293" y="124"/>
                  </a:lnTo>
                  <a:cubicBezTo>
                    <a:pt x="293" y="122"/>
                    <a:pt x="294" y="120"/>
                    <a:pt x="299" y="120"/>
                  </a:cubicBezTo>
                  <a:lnTo>
                    <a:pt x="322" y="120"/>
                  </a:lnTo>
                  <a:cubicBezTo>
                    <a:pt x="322" y="108"/>
                    <a:pt x="310" y="108"/>
                    <a:pt x="310" y="108"/>
                  </a:cubicBezTo>
                  <a:lnTo>
                    <a:pt x="322" y="108"/>
                  </a:lnTo>
                  <a:cubicBezTo>
                    <a:pt x="327" y="110"/>
                    <a:pt x="329" y="111"/>
                    <a:pt x="330" y="111"/>
                  </a:cubicBezTo>
                  <a:cubicBezTo>
                    <a:pt x="333" y="111"/>
                    <a:pt x="310" y="96"/>
                    <a:pt x="310" y="96"/>
                  </a:cubicBezTo>
                  <a:lnTo>
                    <a:pt x="310" y="96"/>
                  </a:lnTo>
                  <a:cubicBezTo>
                    <a:pt x="310" y="96"/>
                    <a:pt x="321" y="101"/>
                    <a:pt x="328" y="101"/>
                  </a:cubicBezTo>
                  <a:cubicBezTo>
                    <a:pt x="332" y="101"/>
                    <a:pt x="334" y="100"/>
                    <a:pt x="334" y="96"/>
                  </a:cubicBezTo>
                  <a:cubicBezTo>
                    <a:pt x="328" y="90"/>
                    <a:pt x="334" y="90"/>
                    <a:pt x="343" y="90"/>
                  </a:cubicBezTo>
                  <a:cubicBezTo>
                    <a:pt x="352" y="90"/>
                    <a:pt x="364" y="90"/>
                    <a:pt x="370" y="84"/>
                  </a:cubicBezTo>
                  <a:cubicBezTo>
                    <a:pt x="370" y="84"/>
                    <a:pt x="370" y="84"/>
                    <a:pt x="382" y="72"/>
                  </a:cubicBezTo>
                  <a:lnTo>
                    <a:pt x="394" y="72"/>
                  </a:lnTo>
                  <a:lnTo>
                    <a:pt x="394" y="65"/>
                  </a:lnTo>
                  <a:lnTo>
                    <a:pt x="394" y="65"/>
                  </a:lnTo>
                  <a:cubicBezTo>
                    <a:pt x="397" y="69"/>
                    <a:pt x="401" y="72"/>
                    <a:pt x="406" y="72"/>
                  </a:cubicBezTo>
                  <a:cubicBezTo>
                    <a:pt x="418" y="72"/>
                    <a:pt x="406" y="48"/>
                    <a:pt x="406" y="37"/>
                  </a:cubicBezTo>
                  <a:lnTo>
                    <a:pt x="406" y="37"/>
                  </a:lnTo>
                  <a:cubicBezTo>
                    <a:pt x="406" y="37"/>
                    <a:pt x="429" y="60"/>
                    <a:pt x="429" y="72"/>
                  </a:cubicBezTo>
                  <a:cubicBezTo>
                    <a:pt x="429" y="60"/>
                    <a:pt x="429" y="48"/>
                    <a:pt x="429" y="37"/>
                  </a:cubicBezTo>
                  <a:cubicBezTo>
                    <a:pt x="429" y="37"/>
                    <a:pt x="441" y="48"/>
                    <a:pt x="441" y="48"/>
                  </a:cubicBezTo>
                  <a:cubicBezTo>
                    <a:pt x="441" y="42"/>
                    <a:pt x="441" y="42"/>
                    <a:pt x="443" y="42"/>
                  </a:cubicBezTo>
                  <a:cubicBezTo>
                    <a:pt x="444" y="42"/>
                    <a:pt x="447" y="42"/>
                    <a:pt x="453" y="37"/>
                  </a:cubicBezTo>
                  <a:lnTo>
                    <a:pt x="441" y="37"/>
                  </a:lnTo>
                  <a:cubicBezTo>
                    <a:pt x="441" y="37"/>
                    <a:pt x="441" y="25"/>
                    <a:pt x="429" y="25"/>
                  </a:cubicBezTo>
                  <a:cubicBezTo>
                    <a:pt x="420" y="25"/>
                    <a:pt x="426" y="40"/>
                    <a:pt x="422" y="40"/>
                  </a:cubicBezTo>
                  <a:cubicBezTo>
                    <a:pt x="421" y="40"/>
                    <a:pt x="420" y="39"/>
                    <a:pt x="418" y="37"/>
                  </a:cubicBezTo>
                  <a:cubicBezTo>
                    <a:pt x="406" y="37"/>
                    <a:pt x="418" y="25"/>
                    <a:pt x="406" y="25"/>
                  </a:cubicBezTo>
                  <a:cubicBezTo>
                    <a:pt x="406" y="29"/>
                    <a:pt x="406" y="33"/>
                    <a:pt x="406" y="37"/>
                  </a:cubicBezTo>
                  <a:lnTo>
                    <a:pt x="358" y="37"/>
                  </a:lnTo>
                  <a:cubicBezTo>
                    <a:pt x="346" y="37"/>
                    <a:pt x="346" y="48"/>
                    <a:pt x="346" y="48"/>
                  </a:cubicBezTo>
                  <a:cubicBezTo>
                    <a:pt x="334" y="48"/>
                    <a:pt x="334" y="37"/>
                    <a:pt x="322" y="37"/>
                  </a:cubicBezTo>
                  <a:cubicBezTo>
                    <a:pt x="322" y="37"/>
                    <a:pt x="322" y="48"/>
                    <a:pt x="310" y="60"/>
                  </a:cubicBezTo>
                  <a:cubicBezTo>
                    <a:pt x="310" y="60"/>
                    <a:pt x="310" y="37"/>
                    <a:pt x="299" y="37"/>
                  </a:cubicBezTo>
                  <a:cubicBezTo>
                    <a:pt x="299" y="37"/>
                    <a:pt x="299" y="48"/>
                    <a:pt x="299" y="48"/>
                  </a:cubicBezTo>
                  <a:cubicBezTo>
                    <a:pt x="299" y="72"/>
                    <a:pt x="275" y="60"/>
                    <a:pt x="287" y="72"/>
                  </a:cubicBezTo>
                  <a:cubicBezTo>
                    <a:pt x="287" y="75"/>
                    <a:pt x="286" y="76"/>
                    <a:pt x="285" y="76"/>
                  </a:cubicBezTo>
                  <a:cubicBezTo>
                    <a:pt x="283" y="76"/>
                    <a:pt x="277" y="69"/>
                    <a:pt x="270" y="69"/>
                  </a:cubicBezTo>
                  <a:cubicBezTo>
                    <a:pt x="268" y="69"/>
                    <a:pt x="265" y="70"/>
                    <a:pt x="263" y="72"/>
                  </a:cubicBezTo>
                  <a:cubicBezTo>
                    <a:pt x="263" y="84"/>
                    <a:pt x="263" y="84"/>
                    <a:pt x="263" y="96"/>
                  </a:cubicBezTo>
                  <a:cubicBezTo>
                    <a:pt x="253" y="96"/>
                    <a:pt x="244" y="81"/>
                    <a:pt x="240" y="81"/>
                  </a:cubicBezTo>
                  <a:cubicBezTo>
                    <a:pt x="239" y="81"/>
                    <a:pt x="239" y="82"/>
                    <a:pt x="239" y="84"/>
                  </a:cubicBezTo>
                  <a:cubicBezTo>
                    <a:pt x="239" y="93"/>
                    <a:pt x="245" y="101"/>
                    <a:pt x="244" y="101"/>
                  </a:cubicBezTo>
                  <a:cubicBezTo>
                    <a:pt x="244" y="101"/>
                    <a:pt x="242" y="100"/>
                    <a:pt x="239" y="96"/>
                  </a:cubicBezTo>
                  <a:lnTo>
                    <a:pt x="227" y="96"/>
                  </a:lnTo>
                  <a:lnTo>
                    <a:pt x="227" y="37"/>
                  </a:lnTo>
                  <a:cubicBezTo>
                    <a:pt x="227" y="37"/>
                    <a:pt x="227" y="13"/>
                    <a:pt x="215" y="13"/>
                  </a:cubicBezTo>
                  <a:lnTo>
                    <a:pt x="215" y="1"/>
                  </a:lnTo>
                  <a:cubicBezTo>
                    <a:pt x="215" y="1"/>
                    <a:pt x="210" y="6"/>
                    <a:pt x="206" y="6"/>
                  </a:cubicBezTo>
                  <a:cubicBezTo>
                    <a:pt x="205" y="6"/>
                    <a:pt x="203" y="5"/>
                    <a:pt x="203" y="1"/>
                  </a:cubicBezTo>
                  <a:close/>
                  <a:moveTo>
                    <a:pt x="751" y="132"/>
                  </a:moveTo>
                  <a:lnTo>
                    <a:pt x="751" y="132"/>
                  </a:lnTo>
                  <a:cubicBezTo>
                    <a:pt x="747" y="136"/>
                    <a:pt x="739" y="146"/>
                    <a:pt x="744" y="146"/>
                  </a:cubicBezTo>
                  <a:cubicBezTo>
                    <a:pt x="745" y="146"/>
                    <a:pt x="747" y="145"/>
                    <a:pt x="751" y="144"/>
                  </a:cubicBezTo>
                  <a:cubicBezTo>
                    <a:pt x="755" y="136"/>
                    <a:pt x="758" y="133"/>
                    <a:pt x="759" y="133"/>
                  </a:cubicBezTo>
                  <a:cubicBezTo>
                    <a:pt x="763" y="133"/>
                    <a:pt x="763" y="144"/>
                    <a:pt x="763" y="144"/>
                  </a:cubicBezTo>
                  <a:cubicBezTo>
                    <a:pt x="763" y="144"/>
                    <a:pt x="763" y="138"/>
                    <a:pt x="766" y="138"/>
                  </a:cubicBezTo>
                  <a:cubicBezTo>
                    <a:pt x="768" y="138"/>
                    <a:pt x="771" y="140"/>
                    <a:pt x="775" y="144"/>
                  </a:cubicBezTo>
                  <a:cubicBezTo>
                    <a:pt x="780" y="144"/>
                    <a:pt x="781" y="148"/>
                    <a:pt x="780" y="152"/>
                  </a:cubicBezTo>
                  <a:lnTo>
                    <a:pt x="780" y="152"/>
                  </a:lnTo>
                  <a:cubicBezTo>
                    <a:pt x="782" y="151"/>
                    <a:pt x="784" y="150"/>
                    <a:pt x="786" y="150"/>
                  </a:cubicBezTo>
                  <a:cubicBezTo>
                    <a:pt x="793" y="150"/>
                    <a:pt x="799" y="156"/>
                    <a:pt x="799" y="156"/>
                  </a:cubicBezTo>
                  <a:cubicBezTo>
                    <a:pt x="799" y="156"/>
                    <a:pt x="799" y="167"/>
                    <a:pt x="810" y="167"/>
                  </a:cubicBezTo>
                  <a:cubicBezTo>
                    <a:pt x="820" y="167"/>
                    <a:pt x="830" y="167"/>
                    <a:pt x="827" y="174"/>
                  </a:cubicBezTo>
                  <a:lnTo>
                    <a:pt x="827" y="174"/>
                  </a:lnTo>
                  <a:cubicBezTo>
                    <a:pt x="826" y="174"/>
                    <a:pt x="826" y="174"/>
                    <a:pt x="826" y="174"/>
                  </a:cubicBezTo>
                  <a:cubicBezTo>
                    <a:pt x="817" y="174"/>
                    <a:pt x="807" y="179"/>
                    <a:pt x="822" y="179"/>
                  </a:cubicBezTo>
                  <a:cubicBezTo>
                    <a:pt x="824" y="177"/>
                    <a:pt x="826" y="176"/>
                    <a:pt x="827" y="174"/>
                  </a:cubicBezTo>
                  <a:lnTo>
                    <a:pt x="827" y="174"/>
                  </a:lnTo>
                  <a:cubicBezTo>
                    <a:pt x="831" y="174"/>
                    <a:pt x="834" y="176"/>
                    <a:pt x="834" y="179"/>
                  </a:cubicBezTo>
                  <a:cubicBezTo>
                    <a:pt x="828" y="185"/>
                    <a:pt x="834" y="185"/>
                    <a:pt x="840" y="185"/>
                  </a:cubicBezTo>
                  <a:cubicBezTo>
                    <a:pt x="846" y="185"/>
                    <a:pt x="852" y="185"/>
                    <a:pt x="846" y="191"/>
                  </a:cubicBezTo>
                  <a:cubicBezTo>
                    <a:pt x="834" y="203"/>
                    <a:pt x="846" y="203"/>
                    <a:pt x="858" y="203"/>
                  </a:cubicBezTo>
                  <a:cubicBezTo>
                    <a:pt x="864" y="203"/>
                    <a:pt x="867" y="200"/>
                    <a:pt x="869" y="200"/>
                  </a:cubicBezTo>
                  <a:cubicBezTo>
                    <a:pt x="870" y="200"/>
                    <a:pt x="870" y="203"/>
                    <a:pt x="870" y="215"/>
                  </a:cubicBezTo>
                  <a:cubicBezTo>
                    <a:pt x="866" y="223"/>
                    <a:pt x="866" y="226"/>
                    <a:pt x="868" y="226"/>
                  </a:cubicBezTo>
                  <a:cubicBezTo>
                    <a:pt x="871" y="226"/>
                    <a:pt x="882" y="215"/>
                    <a:pt x="882" y="215"/>
                  </a:cubicBezTo>
                  <a:cubicBezTo>
                    <a:pt x="882" y="227"/>
                    <a:pt x="882" y="227"/>
                    <a:pt x="882" y="227"/>
                  </a:cubicBezTo>
                  <a:cubicBezTo>
                    <a:pt x="882" y="227"/>
                    <a:pt x="887" y="222"/>
                    <a:pt x="891" y="222"/>
                  </a:cubicBezTo>
                  <a:cubicBezTo>
                    <a:pt x="892" y="222"/>
                    <a:pt x="894" y="223"/>
                    <a:pt x="894" y="227"/>
                  </a:cubicBezTo>
                  <a:cubicBezTo>
                    <a:pt x="894" y="227"/>
                    <a:pt x="882" y="239"/>
                    <a:pt x="894" y="239"/>
                  </a:cubicBezTo>
                  <a:cubicBezTo>
                    <a:pt x="903" y="239"/>
                    <a:pt x="898" y="254"/>
                    <a:pt x="901" y="254"/>
                  </a:cubicBezTo>
                  <a:cubicBezTo>
                    <a:pt x="902" y="254"/>
                    <a:pt x="903" y="253"/>
                    <a:pt x="906" y="251"/>
                  </a:cubicBezTo>
                  <a:cubicBezTo>
                    <a:pt x="907" y="249"/>
                    <a:pt x="909" y="248"/>
                    <a:pt x="911" y="248"/>
                  </a:cubicBezTo>
                  <a:cubicBezTo>
                    <a:pt x="921" y="248"/>
                    <a:pt x="928" y="275"/>
                    <a:pt x="918" y="275"/>
                  </a:cubicBezTo>
                  <a:lnTo>
                    <a:pt x="941" y="275"/>
                  </a:lnTo>
                  <a:lnTo>
                    <a:pt x="930" y="298"/>
                  </a:lnTo>
                  <a:lnTo>
                    <a:pt x="953" y="275"/>
                  </a:lnTo>
                  <a:lnTo>
                    <a:pt x="953" y="287"/>
                  </a:lnTo>
                  <a:cubicBezTo>
                    <a:pt x="953" y="298"/>
                    <a:pt x="941" y="298"/>
                    <a:pt x="953" y="298"/>
                  </a:cubicBezTo>
                  <a:cubicBezTo>
                    <a:pt x="961" y="298"/>
                    <a:pt x="964" y="304"/>
                    <a:pt x="968" y="304"/>
                  </a:cubicBezTo>
                  <a:cubicBezTo>
                    <a:pt x="971" y="304"/>
                    <a:pt x="973" y="302"/>
                    <a:pt x="977" y="298"/>
                  </a:cubicBezTo>
                  <a:lnTo>
                    <a:pt x="977" y="298"/>
                  </a:lnTo>
                  <a:cubicBezTo>
                    <a:pt x="977" y="299"/>
                    <a:pt x="965" y="310"/>
                    <a:pt x="965" y="322"/>
                  </a:cubicBezTo>
                  <a:lnTo>
                    <a:pt x="965" y="334"/>
                  </a:lnTo>
                  <a:cubicBezTo>
                    <a:pt x="965" y="334"/>
                    <a:pt x="965" y="322"/>
                    <a:pt x="977" y="310"/>
                  </a:cubicBezTo>
                  <a:lnTo>
                    <a:pt x="977" y="310"/>
                  </a:lnTo>
                  <a:cubicBezTo>
                    <a:pt x="989" y="310"/>
                    <a:pt x="965" y="334"/>
                    <a:pt x="977" y="334"/>
                  </a:cubicBezTo>
                  <a:lnTo>
                    <a:pt x="1001" y="334"/>
                  </a:lnTo>
                  <a:cubicBezTo>
                    <a:pt x="989" y="322"/>
                    <a:pt x="1013" y="322"/>
                    <a:pt x="1013" y="310"/>
                  </a:cubicBezTo>
                  <a:cubicBezTo>
                    <a:pt x="1001" y="310"/>
                    <a:pt x="1013" y="298"/>
                    <a:pt x="1013" y="298"/>
                  </a:cubicBezTo>
                  <a:cubicBezTo>
                    <a:pt x="1001" y="298"/>
                    <a:pt x="989" y="310"/>
                    <a:pt x="989" y="310"/>
                  </a:cubicBezTo>
                  <a:cubicBezTo>
                    <a:pt x="989" y="298"/>
                    <a:pt x="1001" y="287"/>
                    <a:pt x="989" y="287"/>
                  </a:cubicBezTo>
                  <a:lnTo>
                    <a:pt x="965" y="287"/>
                  </a:lnTo>
                  <a:cubicBezTo>
                    <a:pt x="965" y="275"/>
                    <a:pt x="965" y="287"/>
                    <a:pt x="965" y="263"/>
                  </a:cubicBezTo>
                  <a:cubicBezTo>
                    <a:pt x="965" y="257"/>
                    <a:pt x="964" y="254"/>
                    <a:pt x="963" y="254"/>
                  </a:cubicBezTo>
                  <a:cubicBezTo>
                    <a:pt x="960" y="254"/>
                    <a:pt x="954" y="265"/>
                    <a:pt x="947" y="265"/>
                  </a:cubicBezTo>
                  <a:cubicBezTo>
                    <a:pt x="945" y="265"/>
                    <a:pt x="943" y="265"/>
                    <a:pt x="941" y="263"/>
                  </a:cubicBezTo>
                  <a:cubicBezTo>
                    <a:pt x="930" y="251"/>
                    <a:pt x="941" y="239"/>
                    <a:pt x="930" y="239"/>
                  </a:cubicBezTo>
                  <a:lnTo>
                    <a:pt x="918" y="239"/>
                  </a:lnTo>
                  <a:cubicBezTo>
                    <a:pt x="918" y="239"/>
                    <a:pt x="930" y="227"/>
                    <a:pt x="930" y="227"/>
                  </a:cubicBezTo>
                  <a:lnTo>
                    <a:pt x="930" y="215"/>
                  </a:lnTo>
                  <a:cubicBezTo>
                    <a:pt x="930" y="213"/>
                    <a:pt x="929" y="213"/>
                    <a:pt x="928" y="213"/>
                  </a:cubicBezTo>
                  <a:cubicBezTo>
                    <a:pt x="926" y="213"/>
                    <a:pt x="920" y="219"/>
                    <a:pt x="917" y="224"/>
                  </a:cubicBezTo>
                  <a:lnTo>
                    <a:pt x="917" y="224"/>
                  </a:lnTo>
                  <a:cubicBezTo>
                    <a:pt x="913" y="215"/>
                    <a:pt x="894" y="215"/>
                    <a:pt x="894" y="215"/>
                  </a:cubicBezTo>
                  <a:cubicBezTo>
                    <a:pt x="894" y="203"/>
                    <a:pt x="906" y="203"/>
                    <a:pt x="894" y="203"/>
                  </a:cubicBezTo>
                  <a:cubicBezTo>
                    <a:pt x="886" y="203"/>
                    <a:pt x="878" y="208"/>
                    <a:pt x="877" y="208"/>
                  </a:cubicBezTo>
                  <a:cubicBezTo>
                    <a:pt x="877" y="208"/>
                    <a:pt x="878" y="207"/>
                    <a:pt x="882" y="203"/>
                  </a:cubicBezTo>
                  <a:cubicBezTo>
                    <a:pt x="882" y="203"/>
                    <a:pt x="882" y="191"/>
                    <a:pt x="870" y="191"/>
                  </a:cubicBezTo>
                  <a:cubicBezTo>
                    <a:pt x="858" y="191"/>
                    <a:pt x="858" y="179"/>
                    <a:pt x="858" y="179"/>
                  </a:cubicBezTo>
                  <a:lnTo>
                    <a:pt x="846" y="179"/>
                  </a:lnTo>
                  <a:cubicBezTo>
                    <a:pt x="846" y="167"/>
                    <a:pt x="846" y="167"/>
                    <a:pt x="846" y="167"/>
                  </a:cubicBezTo>
                  <a:lnTo>
                    <a:pt x="834" y="167"/>
                  </a:lnTo>
                  <a:cubicBezTo>
                    <a:pt x="846" y="156"/>
                    <a:pt x="834" y="156"/>
                    <a:pt x="834" y="156"/>
                  </a:cubicBezTo>
                  <a:lnTo>
                    <a:pt x="822" y="156"/>
                  </a:lnTo>
                  <a:lnTo>
                    <a:pt x="822" y="144"/>
                  </a:lnTo>
                  <a:lnTo>
                    <a:pt x="799" y="144"/>
                  </a:lnTo>
                  <a:lnTo>
                    <a:pt x="799" y="132"/>
                  </a:lnTo>
                  <a:close/>
                  <a:moveTo>
                    <a:pt x="1001" y="334"/>
                  </a:moveTo>
                  <a:cubicBezTo>
                    <a:pt x="1001" y="346"/>
                    <a:pt x="1013" y="346"/>
                    <a:pt x="1025" y="358"/>
                  </a:cubicBezTo>
                  <a:cubicBezTo>
                    <a:pt x="1025" y="346"/>
                    <a:pt x="1025" y="334"/>
                    <a:pt x="1013" y="334"/>
                  </a:cubicBezTo>
                  <a:close/>
                  <a:moveTo>
                    <a:pt x="1025" y="358"/>
                  </a:moveTo>
                  <a:cubicBezTo>
                    <a:pt x="1025" y="360"/>
                    <a:pt x="1025" y="361"/>
                    <a:pt x="1025" y="363"/>
                  </a:cubicBezTo>
                  <a:lnTo>
                    <a:pt x="1025" y="363"/>
                  </a:lnTo>
                  <a:cubicBezTo>
                    <a:pt x="1028" y="360"/>
                    <a:pt x="1030" y="358"/>
                    <a:pt x="1025" y="358"/>
                  </a:cubicBezTo>
                  <a:close/>
                  <a:moveTo>
                    <a:pt x="1025" y="363"/>
                  </a:moveTo>
                  <a:cubicBezTo>
                    <a:pt x="1020" y="366"/>
                    <a:pt x="1013" y="370"/>
                    <a:pt x="1013" y="370"/>
                  </a:cubicBezTo>
                  <a:cubicBezTo>
                    <a:pt x="1013" y="370"/>
                    <a:pt x="1020" y="366"/>
                    <a:pt x="1025" y="365"/>
                  </a:cubicBezTo>
                  <a:lnTo>
                    <a:pt x="1025" y="365"/>
                  </a:lnTo>
                  <a:cubicBezTo>
                    <a:pt x="1025" y="367"/>
                    <a:pt x="1025" y="368"/>
                    <a:pt x="1025" y="370"/>
                  </a:cubicBezTo>
                  <a:cubicBezTo>
                    <a:pt x="1029" y="366"/>
                    <a:pt x="1029" y="365"/>
                    <a:pt x="1027" y="365"/>
                  </a:cubicBezTo>
                  <a:lnTo>
                    <a:pt x="1027" y="365"/>
                  </a:lnTo>
                  <a:cubicBezTo>
                    <a:pt x="1026" y="365"/>
                    <a:pt x="1026" y="365"/>
                    <a:pt x="1025" y="365"/>
                  </a:cubicBezTo>
                  <a:lnTo>
                    <a:pt x="1025" y="365"/>
                  </a:lnTo>
                  <a:cubicBezTo>
                    <a:pt x="1025" y="364"/>
                    <a:pt x="1025" y="364"/>
                    <a:pt x="1025" y="363"/>
                  </a:cubicBezTo>
                  <a:close/>
                  <a:moveTo>
                    <a:pt x="1043" y="383"/>
                  </a:moveTo>
                  <a:cubicBezTo>
                    <a:pt x="1044" y="384"/>
                    <a:pt x="1045" y="385"/>
                    <a:pt x="1046" y="386"/>
                  </a:cubicBezTo>
                  <a:lnTo>
                    <a:pt x="1046" y="386"/>
                  </a:lnTo>
                  <a:cubicBezTo>
                    <a:pt x="1045" y="385"/>
                    <a:pt x="1044" y="384"/>
                    <a:pt x="1043" y="383"/>
                  </a:cubicBezTo>
                  <a:close/>
                  <a:moveTo>
                    <a:pt x="1025" y="370"/>
                  </a:moveTo>
                  <a:cubicBezTo>
                    <a:pt x="1025" y="373"/>
                    <a:pt x="1025" y="376"/>
                    <a:pt x="1025" y="382"/>
                  </a:cubicBezTo>
                  <a:cubicBezTo>
                    <a:pt x="1025" y="386"/>
                    <a:pt x="1025" y="387"/>
                    <a:pt x="1025" y="387"/>
                  </a:cubicBezTo>
                  <a:cubicBezTo>
                    <a:pt x="1026" y="387"/>
                    <a:pt x="1029" y="382"/>
                    <a:pt x="1037" y="382"/>
                  </a:cubicBezTo>
                  <a:cubicBezTo>
                    <a:pt x="1039" y="382"/>
                    <a:pt x="1041" y="382"/>
                    <a:pt x="1043" y="383"/>
                  </a:cubicBezTo>
                  <a:lnTo>
                    <a:pt x="1043" y="383"/>
                  </a:lnTo>
                  <a:cubicBezTo>
                    <a:pt x="1035" y="377"/>
                    <a:pt x="1025" y="370"/>
                    <a:pt x="1025" y="370"/>
                  </a:cubicBezTo>
                  <a:close/>
                  <a:moveTo>
                    <a:pt x="1046" y="386"/>
                  </a:moveTo>
                  <a:lnTo>
                    <a:pt x="1046" y="386"/>
                  </a:lnTo>
                  <a:cubicBezTo>
                    <a:pt x="1049" y="389"/>
                    <a:pt x="1049" y="394"/>
                    <a:pt x="1049" y="394"/>
                  </a:cubicBezTo>
                  <a:cubicBezTo>
                    <a:pt x="1053" y="394"/>
                    <a:pt x="1051" y="390"/>
                    <a:pt x="1046" y="386"/>
                  </a:cubicBezTo>
                  <a:close/>
                  <a:moveTo>
                    <a:pt x="1049" y="394"/>
                  </a:moveTo>
                  <a:cubicBezTo>
                    <a:pt x="1056" y="401"/>
                    <a:pt x="1054" y="409"/>
                    <a:pt x="1049" y="413"/>
                  </a:cubicBezTo>
                  <a:lnTo>
                    <a:pt x="1049" y="413"/>
                  </a:lnTo>
                  <a:cubicBezTo>
                    <a:pt x="1048" y="410"/>
                    <a:pt x="1048" y="409"/>
                    <a:pt x="1047" y="409"/>
                  </a:cubicBezTo>
                  <a:cubicBezTo>
                    <a:pt x="1046" y="409"/>
                    <a:pt x="1043" y="412"/>
                    <a:pt x="1037" y="418"/>
                  </a:cubicBezTo>
                  <a:cubicBezTo>
                    <a:pt x="1041" y="418"/>
                    <a:pt x="1045" y="416"/>
                    <a:pt x="1049" y="413"/>
                  </a:cubicBezTo>
                  <a:lnTo>
                    <a:pt x="1049" y="413"/>
                  </a:lnTo>
                  <a:cubicBezTo>
                    <a:pt x="1049" y="415"/>
                    <a:pt x="1049" y="416"/>
                    <a:pt x="1049" y="418"/>
                  </a:cubicBezTo>
                  <a:cubicBezTo>
                    <a:pt x="1049" y="418"/>
                    <a:pt x="1049" y="418"/>
                    <a:pt x="1049" y="429"/>
                  </a:cubicBezTo>
                  <a:cubicBezTo>
                    <a:pt x="1061" y="441"/>
                    <a:pt x="1061" y="441"/>
                    <a:pt x="1061" y="441"/>
                  </a:cubicBezTo>
                  <a:cubicBezTo>
                    <a:pt x="1061" y="441"/>
                    <a:pt x="1068" y="438"/>
                    <a:pt x="1074" y="436"/>
                  </a:cubicBezTo>
                  <a:lnTo>
                    <a:pt x="1074" y="436"/>
                  </a:lnTo>
                  <a:cubicBezTo>
                    <a:pt x="1073" y="438"/>
                    <a:pt x="1072" y="439"/>
                    <a:pt x="1072" y="441"/>
                  </a:cubicBezTo>
                  <a:lnTo>
                    <a:pt x="1084" y="441"/>
                  </a:lnTo>
                  <a:cubicBezTo>
                    <a:pt x="1084" y="437"/>
                    <a:pt x="1082" y="436"/>
                    <a:pt x="1078" y="436"/>
                  </a:cubicBezTo>
                  <a:cubicBezTo>
                    <a:pt x="1077" y="436"/>
                    <a:pt x="1075" y="436"/>
                    <a:pt x="1074" y="436"/>
                  </a:cubicBezTo>
                  <a:lnTo>
                    <a:pt x="1074" y="436"/>
                  </a:lnTo>
                  <a:cubicBezTo>
                    <a:pt x="1079" y="429"/>
                    <a:pt x="1096" y="429"/>
                    <a:pt x="1096" y="429"/>
                  </a:cubicBezTo>
                  <a:lnTo>
                    <a:pt x="1072" y="429"/>
                  </a:lnTo>
                  <a:cubicBezTo>
                    <a:pt x="1072" y="418"/>
                    <a:pt x="1072" y="406"/>
                    <a:pt x="1072" y="406"/>
                  </a:cubicBezTo>
                  <a:cubicBezTo>
                    <a:pt x="1072" y="406"/>
                    <a:pt x="1072" y="394"/>
                    <a:pt x="1072" y="394"/>
                  </a:cubicBezTo>
                  <a:close/>
                  <a:moveTo>
                    <a:pt x="1090" y="432"/>
                  </a:moveTo>
                  <a:cubicBezTo>
                    <a:pt x="1090" y="432"/>
                    <a:pt x="1090" y="435"/>
                    <a:pt x="1084" y="441"/>
                  </a:cubicBezTo>
                  <a:cubicBezTo>
                    <a:pt x="1084" y="453"/>
                    <a:pt x="1084" y="453"/>
                    <a:pt x="1084" y="453"/>
                  </a:cubicBezTo>
                  <a:cubicBezTo>
                    <a:pt x="1084" y="441"/>
                    <a:pt x="1096" y="441"/>
                    <a:pt x="1096" y="441"/>
                  </a:cubicBezTo>
                  <a:cubicBezTo>
                    <a:pt x="1090" y="435"/>
                    <a:pt x="1090" y="432"/>
                    <a:pt x="1090" y="432"/>
                  </a:cubicBezTo>
                  <a:close/>
                  <a:moveTo>
                    <a:pt x="1095" y="444"/>
                  </a:moveTo>
                  <a:cubicBezTo>
                    <a:pt x="1093" y="444"/>
                    <a:pt x="1090" y="447"/>
                    <a:pt x="1084" y="453"/>
                  </a:cubicBezTo>
                  <a:cubicBezTo>
                    <a:pt x="1084" y="453"/>
                    <a:pt x="1090" y="448"/>
                    <a:pt x="1093" y="448"/>
                  </a:cubicBezTo>
                  <a:cubicBezTo>
                    <a:pt x="1095" y="448"/>
                    <a:pt x="1096" y="449"/>
                    <a:pt x="1096" y="453"/>
                  </a:cubicBezTo>
                  <a:cubicBezTo>
                    <a:pt x="1096" y="447"/>
                    <a:pt x="1096" y="444"/>
                    <a:pt x="1095" y="444"/>
                  </a:cubicBezTo>
                  <a:close/>
                  <a:moveTo>
                    <a:pt x="1096" y="453"/>
                  </a:moveTo>
                  <a:cubicBezTo>
                    <a:pt x="1084" y="465"/>
                    <a:pt x="1072" y="465"/>
                    <a:pt x="1072" y="465"/>
                  </a:cubicBezTo>
                  <a:lnTo>
                    <a:pt x="1108" y="465"/>
                  </a:lnTo>
                  <a:cubicBezTo>
                    <a:pt x="1108" y="465"/>
                    <a:pt x="1108" y="453"/>
                    <a:pt x="1108" y="453"/>
                  </a:cubicBezTo>
                  <a:close/>
                  <a:moveTo>
                    <a:pt x="1114" y="460"/>
                  </a:moveTo>
                  <a:cubicBezTo>
                    <a:pt x="1111" y="460"/>
                    <a:pt x="1108" y="461"/>
                    <a:pt x="1108" y="465"/>
                  </a:cubicBezTo>
                  <a:lnTo>
                    <a:pt x="1120" y="465"/>
                  </a:lnTo>
                  <a:cubicBezTo>
                    <a:pt x="1128" y="465"/>
                    <a:pt x="1120" y="460"/>
                    <a:pt x="1114" y="460"/>
                  </a:cubicBezTo>
                  <a:close/>
                  <a:moveTo>
                    <a:pt x="1108" y="465"/>
                  </a:moveTo>
                  <a:cubicBezTo>
                    <a:pt x="1096" y="465"/>
                    <a:pt x="1096" y="465"/>
                    <a:pt x="1084" y="477"/>
                  </a:cubicBezTo>
                  <a:lnTo>
                    <a:pt x="1108" y="477"/>
                  </a:lnTo>
                  <a:cubicBezTo>
                    <a:pt x="1108" y="477"/>
                    <a:pt x="1120" y="489"/>
                    <a:pt x="1108" y="489"/>
                  </a:cubicBezTo>
                  <a:cubicBezTo>
                    <a:pt x="1110" y="489"/>
                    <a:pt x="1113" y="489"/>
                    <a:pt x="1116" y="490"/>
                  </a:cubicBezTo>
                  <a:lnTo>
                    <a:pt x="1116" y="490"/>
                  </a:lnTo>
                  <a:cubicBezTo>
                    <a:pt x="1115" y="483"/>
                    <a:pt x="1114" y="476"/>
                    <a:pt x="1116" y="470"/>
                  </a:cubicBezTo>
                  <a:lnTo>
                    <a:pt x="1116" y="470"/>
                  </a:lnTo>
                  <a:cubicBezTo>
                    <a:pt x="1117" y="470"/>
                    <a:pt x="1117" y="470"/>
                    <a:pt x="1117" y="470"/>
                  </a:cubicBezTo>
                  <a:cubicBezTo>
                    <a:pt x="1119" y="470"/>
                    <a:pt x="1120" y="469"/>
                    <a:pt x="1120" y="465"/>
                  </a:cubicBezTo>
                  <a:lnTo>
                    <a:pt x="1120" y="465"/>
                  </a:lnTo>
                  <a:cubicBezTo>
                    <a:pt x="1118" y="467"/>
                    <a:pt x="1117" y="468"/>
                    <a:pt x="1116" y="470"/>
                  </a:cubicBezTo>
                  <a:lnTo>
                    <a:pt x="1116" y="470"/>
                  </a:lnTo>
                  <a:cubicBezTo>
                    <a:pt x="1113" y="470"/>
                    <a:pt x="1108" y="465"/>
                    <a:pt x="1108" y="465"/>
                  </a:cubicBezTo>
                  <a:close/>
                  <a:moveTo>
                    <a:pt x="1116" y="490"/>
                  </a:moveTo>
                  <a:lnTo>
                    <a:pt x="1116" y="490"/>
                  </a:lnTo>
                  <a:cubicBezTo>
                    <a:pt x="1117" y="499"/>
                    <a:pt x="1120" y="507"/>
                    <a:pt x="1120" y="513"/>
                  </a:cubicBezTo>
                  <a:cubicBezTo>
                    <a:pt x="1120" y="507"/>
                    <a:pt x="1120" y="507"/>
                    <a:pt x="1122" y="507"/>
                  </a:cubicBezTo>
                  <a:cubicBezTo>
                    <a:pt x="1123" y="507"/>
                    <a:pt x="1126" y="507"/>
                    <a:pt x="1132" y="501"/>
                  </a:cubicBezTo>
                  <a:cubicBezTo>
                    <a:pt x="1142" y="501"/>
                    <a:pt x="1128" y="493"/>
                    <a:pt x="1116" y="490"/>
                  </a:cubicBezTo>
                  <a:close/>
                  <a:moveTo>
                    <a:pt x="1120" y="513"/>
                  </a:moveTo>
                  <a:cubicBezTo>
                    <a:pt x="1120" y="519"/>
                    <a:pt x="1123" y="519"/>
                    <a:pt x="1125" y="519"/>
                  </a:cubicBezTo>
                  <a:cubicBezTo>
                    <a:pt x="1126" y="519"/>
                    <a:pt x="1126" y="519"/>
                    <a:pt x="1120" y="525"/>
                  </a:cubicBezTo>
                  <a:cubicBezTo>
                    <a:pt x="1120" y="529"/>
                    <a:pt x="1123" y="530"/>
                    <a:pt x="1126" y="530"/>
                  </a:cubicBezTo>
                  <a:cubicBezTo>
                    <a:pt x="1128" y="530"/>
                    <a:pt x="1131" y="530"/>
                    <a:pt x="1133" y="529"/>
                  </a:cubicBezTo>
                  <a:lnTo>
                    <a:pt x="1133" y="529"/>
                  </a:lnTo>
                  <a:cubicBezTo>
                    <a:pt x="1132" y="536"/>
                    <a:pt x="1132" y="543"/>
                    <a:pt x="1132" y="548"/>
                  </a:cubicBezTo>
                  <a:cubicBezTo>
                    <a:pt x="1132" y="548"/>
                    <a:pt x="1132" y="548"/>
                    <a:pt x="1144" y="560"/>
                  </a:cubicBezTo>
                  <a:lnTo>
                    <a:pt x="1156" y="560"/>
                  </a:lnTo>
                  <a:lnTo>
                    <a:pt x="1156" y="548"/>
                  </a:lnTo>
                  <a:lnTo>
                    <a:pt x="1144" y="548"/>
                  </a:lnTo>
                  <a:cubicBezTo>
                    <a:pt x="1132" y="548"/>
                    <a:pt x="1144" y="525"/>
                    <a:pt x="1144" y="525"/>
                  </a:cubicBezTo>
                  <a:lnTo>
                    <a:pt x="1144" y="525"/>
                  </a:lnTo>
                  <a:cubicBezTo>
                    <a:pt x="1144" y="525"/>
                    <a:pt x="1139" y="527"/>
                    <a:pt x="1133" y="529"/>
                  </a:cubicBezTo>
                  <a:lnTo>
                    <a:pt x="1133" y="529"/>
                  </a:lnTo>
                  <a:cubicBezTo>
                    <a:pt x="1134" y="520"/>
                    <a:pt x="1137" y="513"/>
                    <a:pt x="1144" y="513"/>
                  </a:cubicBezTo>
                  <a:close/>
                  <a:moveTo>
                    <a:pt x="1156" y="560"/>
                  </a:moveTo>
                  <a:cubicBezTo>
                    <a:pt x="1148" y="560"/>
                    <a:pt x="1156" y="566"/>
                    <a:pt x="1162" y="566"/>
                  </a:cubicBezTo>
                  <a:cubicBezTo>
                    <a:pt x="1165" y="566"/>
                    <a:pt x="1168" y="564"/>
                    <a:pt x="1168" y="560"/>
                  </a:cubicBezTo>
                  <a:close/>
                  <a:moveTo>
                    <a:pt x="1346" y="579"/>
                  </a:moveTo>
                  <a:cubicBezTo>
                    <a:pt x="1342" y="579"/>
                    <a:pt x="1338" y="580"/>
                    <a:pt x="1334" y="584"/>
                  </a:cubicBezTo>
                  <a:lnTo>
                    <a:pt x="1358" y="584"/>
                  </a:lnTo>
                  <a:cubicBezTo>
                    <a:pt x="1358" y="584"/>
                    <a:pt x="1353" y="579"/>
                    <a:pt x="1346" y="579"/>
                  </a:cubicBezTo>
                  <a:close/>
                  <a:moveTo>
                    <a:pt x="1156" y="584"/>
                  </a:moveTo>
                  <a:cubicBezTo>
                    <a:pt x="1150" y="590"/>
                    <a:pt x="1150" y="590"/>
                    <a:pt x="1153" y="590"/>
                  </a:cubicBezTo>
                  <a:cubicBezTo>
                    <a:pt x="1154" y="590"/>
                    <a:pt x="1155" y="590"/>
                    <a:pt x="1156" y="590"/>
                  </a:cubicBezTo>
                  <a:lnTo>
                    <a:pt x="1156" y="590"/>
                  </a:lnTo>
                  <a:lnTo>
                    <a:pt x="1156" y="584"/>
                  </a:lnTo>
                  <a:close/>
                  <a:moveTo>
                    <a:pt x="72" y="608"/>
                  </a:moveTo>
                  <a:cubicBezTo>
                    <a:pt x="72" y="608"/>
                    <a:pt x="78" y="613"/>
                    <a:pt x="81" y="613"/>
                  </a:cubicBezTo>
                  <a:cubicBezTo>
                    <a:pt x="83" y="613"/>
                    <a:pt x="84" y="612"/>
                    <a:pt x="84" y="608"/>
                  </a:cubicBezTo>
                  <a:close/>
                  <a:moveTo>
                    <a:pt x="132" y="298"/>
                  </a:moveTo>
                  <a:cubicBezTo>
                    <a:pt x="132" y="298"/>
                    <a:pt x="132" y="298"/>
                    <a:pt x="132" y="310"/>
                  </a:cubicBezTo>
                  <a:cubicBezTo>
                    <a:pt x="132" y="316"/>
                    <a:pt x="126" y="316"/>
                    <a:pt x="121" y="316"/>
                  </a:cubicBezTo>
                  <a:cubicBezTo>
                    <a:pt x="117" y="316"/>
                    <a:pt x="114" y="316"/>
                    <a:pt x="120" y="322"/>
                  </a:cubicBezTo>
                  <a:cubicBezTo>
                    <a:pt x="120" y="328"/>
                    <a:pt x="120" y="332"/>
                    <a:pt x="120" y="334"/>
                  </a:cubicBezTo>
                  <a:cubicBezTo>
                    <a:pt x="108" y="334"/>
                    <a:pt x="120" y="358"/>
                    <a:pt x="108" y="358"/>
                  </a:cubicBezTo>
                  <a:cubicBezTo>
                    <a:pt x="120" y="358"/>
                    <a:pt x="108" y="370"/>
                    <a:pt x="108" y="382"/>
                  </a:cubicBezTo>
                  <a:lnTo>
                    <a:pt x="120" y="382"/>
                  </a:lnTo>
                  <a:cubicBezTo>
                    <a:pt x="120" y="386"/>
                    <a:pt x="119" y="387"/>
                    <a:pt x="117" y="387"/>
                  </a:cubicBezTo>
                  <a:cubicBezTo>
                    <a:pt x="113" y="387"/>
                    <a:pt x="108" y="382"/>
                    <a:pt x="108" y="382"/>
                  </a:cubicBezTo>
                  <a:cubicBezTo>
                    <a:pt x="96" y="382"/>
                    <a:pt x="108" y="394"/>
                    <a:pt x="108" y="406"/>
                  </a:cubicBezTo>
                  <a:cubicBezTo>
                    <a:pt x="108" y="406"/>
                    <a:pt x="100" y="421"/>
                    <a:pt x="91" y="421"/>
                  </a:cubicBezTo>
                  <a:cubicBezTo>
                    <a:pt x="89" y="421"/>
                    <a:pt x="87" y="420"/>
                    <a:pt x="84" y="418"/>
                  </a:cubicBezTo>
                  <a:lnTo>
                    <a:pt x="84" y="429"/>
                  </a:lnTo>
                  <a:lnTo>
                    <a:pt x="84" y="441"/>
                  </a:lnTo>
                  <a:cubicBezTo>
                    <a:pt x="96" y="441"/>
                    <a:pt x="96" y="441"/>
                    <a:pt x="96" y="453"/>
                  </a:cubicBezTo>
                  <a:cubicBezTo>
                    <a:pt x="108" y="465"/>
                    <a:pt x="96" y="465"/>
                    <a:pt x="84" y="465"/>
                  </a:cubicBezTo>
                  <a:cubicBezTo>
                    <a:pt x="84" y="465"/>
                    <a:pt x="84" y="477"/>
                    <a:pt x="84" y="477"/>
                  </a:cubicBezTo>
                  <a:cubicBezTo>
                    <a:pt x="84" y="489"/>
                    <a:pt x="84" y="489"/>
                    <a:pt x="84" y="501"/>
                  </a:cubicBezTo>
                  <a:cubicBezTo>
                    <a:pt x="84" y="501"/>
                    <a:pt x="96" y="501"/>
                    <a:pt x="96" y="513"/>
                  </a:cubicBezTo>
                  <a:lnTo>
                    <a:pt x="84" y="513"/>
                  </a:lnTo>
                  <a:lnTo>
                    <a:pt x="84" y="525"/>
                  </a:lnTo>
                  <a:lnTo>
                    <a:pt x="96" y="525"/>
                  </a:lnTo>
                  <a:cubicBezTo>
                    <a:pt x="96" y="537"/>
                    <a:pt x="96" y="537"/>
                    <a:pt x="96" y="537"/>
                  </a:cubicBezTo>
                  <a:cubicBezTo>
                    <a:pt x="96" y="548"/>
                    <a:pt x="72" y="548"/>
                    <a:pt x="84" y="560"/>
                  </a:cubicBezTo>
                  <a:cubicBezTo>
                    <a:pt x="96" y="572"/>
                    <a:pt x="84" y="572"/>
                    <a:pt x="84" y="572"/>
                  </a:cubicBezTo>
                  <a:cubicBezTo>
                    <a:pt x="84" y="578"/>
                    <a:pt x="87" y="578"/>
                    <a:pt x="90" y="578"/>
                  </a:cubicBezTo>
                  <a:cubicBezTo>
                    <a:pt x="93" y="578"/>
                    <a:pt x="96" y="578"/>
                    <a:pt x="96" y="584"/>
                  </a:cubicBezTo>
                  <a:cubicBezTo>
                    <a:pt x="96" y="586"/>
                    <a:pt x="95" y="588"/>
                    <a:pt x="94" y="589"/>
                  </a:cubicBezTo>
                  <a:lnTo>
                    <a:pt x="94" y="589"/>
                  </a:lnTo>
                  <a:cubicBezTo>
                    <a:pt x="90" y="584"/>
                    <a:pt x="84" y="584"/>
                    <a:pt x="84" y="584"/>
                  </a:cubicBezTo>
                  <a:cubicBezTo>
                    <a:pt x="76" y="584"/>
                    <a:pt x="84" y="589"/>
                    <a:pt x="90" y="589"/>
                  </a:cubicBezTo>
                  <a:cubicBezTo>
                    <a:pt x="92" y="589"/>
                    <a:pt x="93" y="589"/>
                    <a:pt x="94" y="589"/>
                  </a:cubicBezTo>
                  <a:lnTo>
                    <a:pt x="94" y="589"/>
                  </a:lnTo>
                  <a:cubicBezTo>
                    <a:pt x="95" y="590"/>
                    <a:pt x="96" y="593"/>
                    <a:pt x="96" y="596"/>
                  </a:cubicBezTo>
                  <a:cubicBezTo>
                    <a:pt x="96" y="608"/>
                    <a:pt x="96" y="608"/>
                    <a:pt x="84" y="608"/>
                  </a:cubicBezTo>
                  <a:lnTo>
                    <a:pt x="108" y="608"/>
                  </a:lnTo>
                  <a:cubicBezTo>
                    <a:pt x="108" y="608"/>
                    <a:pt x="113" y="613"/>
                    <a:pt x="117" y="613"/>
                  </a:cubicBezTo>
                  <a:cubicBezTo>
                    <a:pt x="119" y="613"/>
                    <a:pt x="120" y="612"/>
                    <a:pt x="120" y="608"/>
                  </a:cubicBezTo>
                  <a:cubicBezTo>
                    <a:pt x="120" y="596"/>
                    <a:pt x="120" y="596"/>
                    <a:pt x="120" y="584"/>
                  </a:cubicBezTo>
                  <a:cubicBezTo>
                    <a:pt x="120" y="584"/>
                    <a:pt x="120" y="584"/>
                    <a:pt x="108" y="572"/>
                  </a:cubicBezTo>
                  <a:cubicBezTo>
                    <a:pt x="96" y="572"/>
                    <a:pt x="108" y="560"/>
                    <a:pt x="96" y="560"/>
                  </a:cubicBezTo>
                  <a:cubicBezTo>
                    <a:pt x="108" y="560"/>
                    <a:pt x="120" y="548"/>
                    <a:pt x="120" y="537"/>
                  </a:cubicBezTo>
                  <a:cubicBezTo>
                    <a:pt x="120" y="537"/>
                    <a:pt x="132" y="537"/>
                    <a:pt x="132" y="525"/>
                  </a:cubicBezTo>
                  <a:cubicBezTo>
                    <a:pt x="120" y="513"/>
                    <a:pt x="120" y="513"/>
                    <a:pt x="120" y="501"/>
                  </a:cubicBezTo>
                  <a:cubicBezTo>
                    <a:pt x="120" y="501"/>
                    <a:pt x="132" y="489"/>
                    <a:pt x="120" y="489"/>
                  </a:cubicBezTo>
                  <a:cubicBezTo>
                    <a:pt x="120" y="477"/>
                    <a:pt x="120" y="465"/>
                    <a:pt x="120" y="465"/>
                  </a:cubicBezTo>
                  <a:lnTo>
                    <a:pt x="132" y="465"/>
                  </a:lnTo>
                  <a:cubicBezTo>
                    <a:pt x="132" y="465"/>
                    <a:pt x="120" y="465"/>
                    <a:pt x="120" y="453"/>
                  </a:cubicBezTo>
                  <a:cubicBezTo>
                    <a:pt x="120" y="451"/>
                    <a:pt x="121" y="450"/>
                    <a:pt x="123" y="450"/>
                  </a:cubicBezTo>
                  <a:cubicBezTo>
                    <a:pt x="127" y="450"/>
                    <a:pt x="136" y="457"/>
                    <a:pt x="141" y="457"/>
                  </a:cubicBezTo>
                  <a:cubicBezTo>
                    <a:pt x="143" y="457"/>
                    <a:pt x="144" y="456"/>
                    <a:pt x="144" y="453"/>
                  </a:cubicBezTo>
                  <a:cubicBezTo>
                    <a:pt x="144" y="447"/>
                    <a:pt x="141" y="447"/>
                    <a:pt x="138" y="447"/>
                  </a:cubicBezTo>
                  <a:cubicBezTo>
                    <a:pt x="135" y="447"/>
                    <a:pt x="132" y="447"/>
                    <a:pt x="132" y="441"/>
                  </a:cubicBezTo>
                  <a:cubicBezTo>
                    <a:pt x="132" y="441"/>
                    <a:pt x="132" y="429"/>
                    <a:pt x="132" y="429"/>
                  </a:cubicBezTo>
                  <a:cubicBezTo>
                    <a:pt x="132" y="418"/>
                    <a:pt x="156" y="394"/>
                    <a:pt x="156" y="382"/>
                  </a:cubicBezTo>
                  <a:cubicBezTo>
                    <a:pt x="156" y="376"/>
                    <a:pt x="156" y="376"/>
                    <a:pt x="154" y="376"/>
                  </a:cubicBezTo>
                  <a:cubicBezTo>
                    <a:pt x="153" y="376"/>
                    <a:pt x="150" y="376"/>
                    <a:pt x="144" y="370"/>
                  </a:cubicBezTo>
                  <a:cubicBezTo>
                    <a:pt x="144" y="366"/>
                    <a:pt x="144" y="365"/>
                    <a:pt x="144" y="365"/>
                  </a:cubicBezTo>
                  <a:cubicBezTo>
                    <a:pt x="145" y="365"/>
                    <a:pt x="148" y="370"/>
                    <a:pt x="156" y="370"/>
                  </a:cubicBezTo>
                  <a:cubicBezTo>
                    <a:pt x="168" y="370"/>
                    <a:pt x="156" y="358"/>
                    <a:pt x="156" y="358"/>
                  </a:cubicBezTo>
                  <a:lnTo>
                    <a:pt x="132" y="346"/>
                  </a:lnTo>
                  <a:lnTo>
                    <a:pt x="156" y="346"/>
                  </a:lnTo>
                  <a:cubicBezTo>
                    <a:pt x="156" y="346"/>
                    <a:pt x="156" y="346"/>
                    <a:pt x="156" y="334"/>
                  </a:cubicBezTo>
                  <a:cubicBezTo>
                    <a:pt x="156" y="330"/>
                    <a:pt x="156" y="325"/>
                    <a:pt x="156" y="322"/>
                  </a:cubicBezTo>
                  <a:cubicBezTo>
                    <a:pt x="158" y="325"/>
                    <a:pt x="159" y="326"/>
                    <a:pt x="160" y="326"/>
                  </a:cubicBezTo>
                  <a:cubicBezTo>
                    <a:pt x="163" y="326"/>
                    <a:pt x="156" y="308"/>
                    <a:pt x="156" y="298"/>
                  </a:cubicBezTo>
                  <a:lnTo>
                    <a:pt x="156" y="298"/>
                  </a:lnTo>
                  <a:cubicBezTo>
                    <a:pt x="156" y="298"/>
                    <a:pt x="172" y="304"/>
                    <a:pt x="182" y="304"/>
                  </a:cubicBezTo>
                  <a:cubicBezTo>
                    <a:pt x="187" y="304"/>
                    <a:pt x="191" y="302"/>
                    <a:pt x="191" y="298"/>
                  </a:cubicBezTo>
                  <a:close/>
                  <a:moveTo>
                    <a:pt x="1156" y="590"/>
                  </a:moveTo>
                  <a:lnTo>
                    <a:pt x="1156" y="596"/>
                  </a:lnTo>
                  <a:cubicBezTo>
                    <a:pt x="1156" y="596"/>
                    <a:pt x="1156" y="599"/>
                    <a:pt x="1157" y="602"/>
                  </a:cubicBezTo>
                  <a:lnTo>
                    <a:pt x="1157" y="602"/>
                  </a:lnTo>
                  <a:cubicBezTo>
                    <a:pt x="1156" y="603"/>
                    <a:pt x="1156" y="605"/>
                    <a:pt x="1156" y="608"/>
                  </a:cubicBezTo>
                  <a:cubicBezTo>
                    <a:pt x="1156" y="612"/>
                    <a:pt x="1156" y="613"/>
                    <a:pt x="1156" y="613"/>
                  </a:cubicBezTo>
                  <a:cubicBezTo>
                    <a:pt x="1157" y="613"/>
                    <a:pt x="1160" y="608"/>
                    <a:pt x="1168" y="608"/>
                  </a:cubicBezTo>
                  <a:cubicBezTo>
                    <a:pt x="1168" y="608"/>
                    <a:pt x="1180" y="596"/>
                    <a:pt x="1168" y="596"/>
                  </a:cubicBezTo>
                  <a:cubicBezTo>
                    <a:pt x="1163" y="592"/>
                    <a:pt x="1159" y="591"/>
                    <a:pt x="1156" y="590"/>
                  </a:cubicBezTo>
                  <a:close/>
                  <a:moveTo>
                    <a:pt x="1168" y="608"/>
                  </a:moveTo>
                  <a:cubicBezTo>
                    <a:pt x="1168" y="608"/>
                    <a:pt x="1168" y="608"/>
                    <a:pt x="1168" y="620"/>
                  </a:cubicBezTo>
                  <a:cubicBezTo>
                    <a:pt x="1168" y="620"/>
                    <a:pt x="1168" y="632"/>
                    <a:pt x="1168" y="632"/>
                  </a:cubicBezTo>
                  <a:lnTo>
                    <a:pt x="1180" y="644"/>
                  </a:lnTo>
                  <a:cubicBezTo>
                    <a:pt x="1180" y="644"/>
                    <a:pt x="1180" y="632"/>
                    <a:pt x="1180" y="632"/>
                  </a:cubicBezTo>
                  <a:lnTo>
                    <a:pt x="1180" y="620"/>
                  </a:lnTo>
                  <a:cubicBezTo>
                    <a:pt x="1180" y="620"/>
                    <a:pt x="1180" y="608"/>
                    <a:pt x="1180" y="608"/>
                  </a:cubicBezTo>
                  <a:close/>
                  <a:moveTo>
                    <a:pt x="1180" y="644"/>
                  </a:moveTo>
                  <a:cubicBezTo>
                    <a:pt x="1191" y="644"/>
                    <a:pt x="1180" y="656"/>
                    <a:pt x="1180" y="656"/>
                  </a:cubicBezTo>
                  <a:lnTo>
                    <a:pt x="1191" y="656"/>
                  </a:lnTo>
                  <a:cubicBezTo>
                    <a:pt x="1203" y="644"/>
                    <a:pt x="1203" y="644"/>
                    <a:pt x="1191" y="644"/>
                  </a:cubicBezTo>
                  <a:close/>
                  <a:moveTo>
                    <a:pt x="1394" y="668"/>
                  </a:moveTo>
                  <a:cubicBezTo>
                    <a:pt x="1376" y="673"/>
                    <a:pt x="1376" y="676"/>
                    <a:pt x="1380" y="676"/>
                  </a:cubicBezTo>
                  <a:cubicBezTo>
                    <a:pt x="1385" y="676"/>
                    <a:pt x="1394" y="673"/>
                    <a:pt x="1394" y="668"/>
                  </a:cubicBezTo>
                  <a:close/>
                  <a:moveTo>
                    <a:pt x="1191" y="656"/>
                  </a:moveTo>
                  <a:lnTo>
                    <a:pt x="1191" y="656"/>
                  </a:lnTo>
                  <a:cubicBezTo>
                    <a:pt x="1186" y="662"/>
                    <a:pt x="1183" y="662"/>
                    <a:pt x="1181" y="662"/>
                  </a:cubicBezTo>
                  <a:cubicBezTo>
                    <a:pt x="1180" y="662"/>
                    <a:pt x="1180" y="662"/>
                    <a:pt x="1180" y="668"/>
                  </a:cubicBezTo>
                  <a:cubicBezTo>
                    <a:pt x="1180" y="668"/>
                    <a:pt x="1180" y="668"/>
                    <a:pt x="1180" y="679"/>
                  </a:cubicBezTo>
                  <a:cubicBezTo>
                    <a:pt x="1180" y="668"/>
                    <a:pt x="1191" y="668"/>
                    <a:pt x="1191" y="656"/>
                  </a:cubicBezTo>
                  <a:close/>
                  <a:moveTo>
                    <a:pt x="1180" y="679"/>
                  </a:moveTo>
                  <a:cubicBezTo>
                    <a:pt x="1180" y="685"/>
                    <a:pt x="1184" y="688"/>
                    <a:pt x="1190" y="689"/>
                  </a:cubicBezTo>
                  <a:lnTo>
                    <a:pt x="1190" y="689"/>
                  </a:lnTo>
                  <a:cubicBezTo>
                    <a:pt x="1187" y="686"/>
                    <a:pt x="1183" y="679"/>
                    <a:pt x="1191" y="679"/>
                  </a:cubicBezTo>
                  <a:close/>
                  <a:moveTo>
                    <a:pt x="1232" y="758"/>
                  </a:moveTo>
                  <a:cubicBezTo>
                    <a:pt x="1231" y="759"/>
                    <a:pt x="1229" y="761"/>
                    <a:pt x="1227" y="763"/>
                  </a:cubicBezTo>
                  <a:lnTo>
                    <a:pt x="1239" y="763"/>
                  </a:lnTo>
                  <a:cubicBezTo>
                    <a:pt x="1239" y="763"/>
                    <a:pt x="1235" y="759"/>
                    <a:pt x="1232" y="758"/>
                  </a:cubicBezTo>
                  <a:close/>
                  <a:moveTo>
                    <a:pt x="1382" y="787"/>
                  </a:moveTo>
                  <a:cubicBezTo>
                    <a:pt x="1370" y="787"/>
                    <a:pt x="1370" y="787"/>
                    <a:pt x="1370" y="799"/>
                  </a:cubicBezTo>
                  <a:cubicBezTo>
                    <a:pt x="1382" y="799"/>
                    <a:pt x="1382" y="787"/>
                    <a:pt x="1382" y="787"/>
                  </a:cubicBezTo>
                  <a:close/>
                  <a:moveTo>
                    <a:pt x="108" y="763"/>
                  </a:moveTo>
                  <a:cubicBezTo>
                    <a:pt x="108" y="763"/>
                    <a:pt x="108" y="763"/>
                    <a:pt x="108" y="775"/>
                  </a:cubicBezTo>
                  <a:cubicBezTo>
                    <a:pt x="108" y="775"/>
                    <a:pt x="108" y="787"/>
                    <a:pt x="108" y="799"/>
                  </a:cubicBezTo>
                  <a:lnTo>
                    <a:pt x="132" y="799"/>
                  </a:lnTo>
                  <a:cubicBezTo>
                    <a:pt x="132" y="799"/>
                    <a:pt x="132" y="799"/>
                    <a:pt x="132" y="810"/>
                  </a:cubicBezTo>
                  <a:cubicBezTo>
                    <a:pt x="132" y="810"/>
                    <a:pt x="141" y="806"/>
                    <a:pt x="149" y="805"/>
                  </a:cubicBezTo>
                  <a:lnTo>
                    <a:pt x="149" y="805"/>
                  </a:lnTo>
                  <a:cubicBezTo>
                    <a:pt x="150" y="808"/>
                    <a:pt x="149" y="810"/>
                    <a:pt x="144" y="810"/>
                  </a:cubicBezTo>
                  <a:lnTo>
                    <a:pt x="156" y="810"/>
                  </a:lnTo>
                  <a:cubicBezTo>
                    <a:pt x="156" y="806"/>
                    <a:pt x="153" y="805"/>
                    <a:pt x="149" y="805"/>
                  </a:cubicBezTo>
                  <a:cubicBezTo>
                    <a:pt x="149" y="805"/>
                    <a:pt x="149" y="805"/>
                    <a:pt x="149" y="805"/>
                  </a:cubicBezTo>
                  <a:lnTo>
                    <a:pt x="149" y="805"/>
                  </a:lnTo>
                  <a:cubicBezTo>
                    <a:pt x="147" y="802"/>
                    <a:pt x="144" y="799"/>
                    <a:pt x="144" y="799"/>
                  </a:cubicBezTo>
                  <a:lnTo>
                    <a:pt x="144" y="787"/>
                  </a:lnTo>
                  <a:lnTo>
                    <a:pt x="144" y="775"/>
                  </a:lnTo>
                  <a:cubicBezTo>
                    <a:pt x="144" y="775"/>
                    <a:pt x="120" y="763"/>
                    <a:pt x="108" y="763"/>
                  </a:cubicBezTo>
                  <a:close/>
                  <a:moveTo>
                    <a:pt x="120" y="810"/>
                  </a:moveTo>
                  <a:cubicBezTo>
                    <a:pt x="120" y="822"/>
                    <a:pt x="132" y="822"/>
                    <a:pt x="132" y="822"/>
                  </a:cubicBezTo>
                  <a:lnTo>
                    <a:pt x="132" y="810"/>
                  </a:lnTo>
                  <a:close/>
                  <a:moveTo>
                    <a:pt x="132" y="822"/>
                  </a:moveTo>
                  <a:lnTo>
                    <a:pt x="132" y="834"/>
                  </a:lnTo>
                  <a:lnTo>
                    <a:pt x="138" y="834"/>
                  </a:lnTo>
                  <a:lnTo>
                    <a:pt x="132" y="822"/>
                  </a:lnTo>
                  <a:close/>
                  <a:moveTo>
                    <a:pt x="138" y="834"/>
                  </a:moveTo>
                  <a:lnTo>
                    <a:pt x="144" y="846"/>
                  </a:lnTo>
                  <a:cubicBezTo>
                    <a:pt x="156" y="834"/>
                    <a:pt x="144" y="834"/>
                    <a:pt x="144" y="834"/>
                  </a:cubicBezTo>
                  <a:close/>
                  <a:moveTo>
                    <a:pt x="120" y="846"/>
                  </a:moveTo>
                  <a:cubicBezTo>
                    <a:pt x="120" y="846"/>
                    <a:pt x="125" y="851"/>
                    <a:pt x="132" y="858"/>
                  </a:cubicBezTo>
                  <a:lnTo>
                    <a:pt x="144" y="846"/>
                  </a:lnTo>
                  <a:close/>
                  <a:moveTo>
                    <a:pt x="132" y="858"/>
                  </a:moveTo>
                  <a:lnTo>
                    <a:pt x="132" y="870"/>
                  </a:lnTo>
                  <a:lnTo>
                    <a:pt x="144" y="870"/>
                  </a:lnTo>
                  <a:cubicBezTo>
                    <a:pt x="140" y="866"/>
                    <a:pt x="135" y="862"/>
                    <a:pt x="132" y="858"/>
                  </a:cubicBezTo>
                  <a:close/>
                  <a:moveTo>
                    <a:pt x="1418" y="1049"/>
                  </a:moveTo>
                  <a:lnTo>
                    <a:pt x="1406" y="1060"/>
                  </a:lnTo>
                  <a:cubicBezTo>
                    <a:pt x="1398" y="1060"/>
                    <a:pt x="1400" y="1066"/>
                    <a:pt x="1407" y="1066"/>
                  </a:cubicBezTo>
                  <a:cubicBezTo>
                    <a:pt x="1410" y="1066"/>
                    <a:pt x="1414" y="1064"/>
                    <a:pt x="1418" y="1060"/>
                  </a:cubicBezTo>
                  <a:cubicBezTo>
                    <a:pt x="1418" y="1049"/>
                    <a:pt x="1418" y="1049"/>
                    <a:pt x="1418" y="1049"/>
                  </a:cubicBezTo>
                  <a:close/>
                  <a:moveTo>
                    <a:pt x="263" y="1144"/>
                  </a:moveTo>
                  <a:cubicBezTo>
                    <a:pt x="263" y="1150"/>
                    <a:pt x="260" y="1153"/>
                    <a:pt x="257" y="1153"/>
                  </a:cubicBezTo>
                  <a:cubicBezTo>
                    <a:pt x="254" y="1153"/>
                    <a:pt x="251" y="1150"/>
                    <a:pt x="251" y="1144"/>
                  </a:cubicBezTo>
                  <a:close/>
                  <a:moveTo>
                    <a:pt x="263" y="1168"/>
                  </a:moveTo>
                  <a:cubicBezTo>
                    <a:pt x="263" y="1168"/>
                    <a:pt x="263" y="1168"/>
                    <a:pt x="262" y="1168"/>
                  </a:cubicBezTo>
                  <a:lnTo>
                    <a:pt x="262" y="1168"/>
                  </a:lnTo>
                  <a:cubicBezTo>
                    <a:pt x="262" y="1168"/>
                    <a:pt x="263" y="1168"/>
                    <a:pt x="263" y="1168"/>
                  </a:cubicBezTo>
                  <a:close/>
                  <a:moveTo>
                    <a:pt x="272" y="1198"/>
                  </a:moveTo>
                  <a:cubicBezTo>
                    <a:pt x="273" y="1198"/>
                    <a:pt x="275" y="1199"/>
                    <a:pt x="275" y="1203"/>
                  </a:cubicBezTo>
                  <a:lnTo>
                    <a:pt x="270" y="1198"/>
                  </a:lnTo>
                  <a:lnTo>
                    <a:pt x="270" y="1198"/>
                  </a:lnTo>
                  <a:cubicBezTo>
                    <a:pt x="270" y="1198"/>
                    <a:pt x="271" y="1198"/>
                    <a:pt x="272" y="1198"/>
                  </a:cubicBezTo>
                  <a:close/>
                  <a:moveTo>
                    <a:pt x="370" y="1299"/>
                  </a:moveTo>
                  <a:cubicBezTo>
                    <a:pt x="358" y="1310"/>
                    <a:pt x="370" y="1310"/>
                    <a:pt x="370" y="1310"/>
                  </a:cubicBezTo>
                  <a:cubicBezTo>
                    <a:pt x="370" y="1310"/>
                    <a:pt x="346" y="1310"/>
                    <a:pt x="370" y="1299"/>
                  </a:cubicBezTo>
                  <a:close/>
                  <a:moveTo>
                    <a:pt x="915" y="1475"/>
                  </a:moveTo>
                  <a:cubicBezTo>
                    <a:pt x="917" y="1476"/>
                    <a:pt x="918" y="1477"/>
                    <a:pt x="918" y="1477"/>
                  </a:cubicBezTo>
                  <a:lnTo>
                    <a:pt x="918" y="1489"/>
                  </a:lnTo>
                  <a:cubicBezTo>
                    <a:pt x="918" y="1489"/>
                    <a:pt x="918" y="1481"/>
                    <a:pt x="915" y="1475"/>
                  </a:cubicBezTo>
                  <a:close/>
                  <a:moveTo>
                    <a:pt x="1190" y="689"/>
                  </a:moveTo>
                  <a:cubicBezTo>
                    <a:pt x="1191" y="691"/>
                    <a:pt x="1191" y="691"/>
                    <a:pt x="1191" y="691"/>
                  </a:cubicBezTo>
                  <a:cubicBezTo>
                    <a:pt x="1180" y="691"/>
                    <a:pt x="1191" y="703"/>
                    <a:pt x="1191" y="715"/>
                  </a:cubicBezTo>
                  <a:cubicBezTo>
                    <a:pt x="1191" y="727"/>
                    <a:pt x="1191" y="727"/>
                    <a:pt x="1191" y="739"/>
                  </a:cubicBezTo>
                  <a:cubicBezTo>
                    <a:pt x="1191" y="739"/>
                    <a:pt x="1203" y="763"/>
                    <a:pt x="1191" y="763"/>
                  </a:cubicBezTo>
                  <a:lnTo>
                    <a:pt x="1203" y="763"/>
                  </a:lnTo>
                  <a:cubicBezTo>
                    <a:pt x="1191" y="763"/>
                    <a:pt x="1191" y="775"/>
                    <a:pt x="1203" y="775"/>
                  </a:cubicBezTo>
                  <a:cubicBezTo>
                    <a:pt x="1203" y="775"/>
                    <a:pt x="1203" y="775"/>
                    <a:pt x="1203" y="787"/>
                  </a:cubicBezTo>
                  <a:cubicBezTo>
                    <a:pt x="1203" y="787"/>
                    <a:pt x="1227" y="787"/>
                    <a:pt x="1227" y="799"/>
                  </a:cubicBezTo>
                  <a:lnTo>
                    <a:pt x="1203" y="799"/>
                  </a:lnTo>
                  <a:cubicBezTo>
                    <a:pt x="1203" y="810"/>
                    <a:pt x="1215" y="822"/>
                    <a:pt x="1227" y="822"/>
                  </a:cubicBezTo>
                  <a:cubicBezTo>
                    <a:pt x="1227" y="827"/>
                    <a:pt x="1227" y="831"/>
                    <a:pt x="1227" y="834"/>
                  </a:cubicBezTo>
                  <a:lnTo>
                    <a:pt x="1215" y="834"/>
                  </a:lnTo>
                  <a:cubicBezTo>
                    <a:pt x="1203" y="846"/>
                    <a:pt x="1215" y="846"/>
                    <a:pt x="1215" y="846"/>
                  </a:cubicBezTo>
                  <a:lnTo>
                    <a:pt x="1227" y="846"/>
                  </a:lnTo>
                  <a:cubicBezTo>
                    <a:pt x="1239" y="846"/>
                    <a:pt x="1203" y="870"/>
                    <a:pt x="1215" y="870"/>
                  </a:cubicBezTo>
                  <a:lnTo>
                    <a:pt x="1239" y="870"/>
                  </a:lnTo>
                  <a:cubicBezTo>
                    <a:pt x="1251" y="870"/>
                    <a:pt x="1227" y="870"/>
                    <a:pt x="1227" y="882"/>
                  </a:cubicBezTo>
                  <a:cubicBezTo>
                    <a:pt x="1227" y="882"/>
                    <a:pt x="1227" y="887"/>
                    <a:pt x="1231" y="887"/>
                  </a:cubicBezTo>
                  <a:cubicBezTo>
                    <a:pt x="1232" y="887"/>
                    <a:pt x="1235" y="886"/>
                    <a:pt x="1239" y="882"/>
                  </a:cubicBezTo>
                  <a:lnTo>
                    <a:pt x="1239" y="894"/>
                  </a:lnTo>
                  <a:lnTo>
                    <a:pt x="1227" y="894"/>
                  </a:lnTo>
                  <a:cubicBezTo>
                    <a:pt x="1227" y="894"/>
                    <a:pt x="1227" y="906"/>
                    <a:pt x="1227" y="906"/>
                  </a:cubicBezTo>
                  <a:cubicBezTo>
                    <a:pt x="1227" y="918"/>
                    <a:pt x="1251" y="918"/>
                    <a:pt x="1227" y="918"/>
                  </a:cubicBezTo>
                  <a:cubicBezTo>
                    <a:pt x="1209" y="924"/>
                    <a:pt x="1209" y="924"/>
                    <a:pt x="1214" y="924"/>
                  </a:cubicBezTo>
                  <a:cubicBezTo>
                    <a:pt x="1218" y="924"/>
                    <a:pt x="1227" y="924"/>
                    <a:pt x="1227" y="929"/>
                  </a:cubicBezTo>
                  <a:cubicBezTo>
                    <a:pt x="1227" y="941"/>
                    <a:pt x="1215" y="941"/>
                    <a:pt x="1215" y="941"/>
                  </a:cubicBezTo>
                  <a:cubicBezTo>
                    <a:pt x="1203" y="941"/>
                    <a:pt x="1215" y="953"/>
                    <a:pt x="1215" y="953"/>
                  </a:cubicBezTo>
                  <a:lnTo>
                    <a:pt x="1215" y="965"/>
                  </a:lnTo>
                  <a:cubicBezTo>
                    <a:pt x="1215" y="971"/>
                    <a:pt x="1218" y="971"/>
                    <a:pt x="1221" y="971"/>
                  </a:cubicBezTo>
                  <a:cubicBezTo>
                    <a:pt x="1224" y="971"/>
                    <a:pt x="1227" y="971"/>
                    <a:pt x="1227" y="977"/>
                  </a:cubicBezTo>
                  <a:lnTo>
                    <a:pt x="1215" y="977"/>
                  </a:lnTo>
                  <a:lnTo>
                    <a:pt x="1215" y="989"/>
                  </a:lnTo>
                  <a:lnTo>
                    <a:pt x="1215" y="1001"/>
                  </a:lnTo>
                  <a:lnTo>
                    <a:pt x="1191" y="1001"/>
                  </a:lnTo>
                  <a:cubicBezTo>
                    <a:pt x="1203" y="1001"/>
                    <a:pt x="1203" y="1013"/>
                    <a:pt x="1203" y="1025"/>
                  </a:cubicBezTo>
                  <a:lnTo>
                    <a:pt x="1191" y="1025"/>
                  </a:lnTo>
                  <a:cubicBezTo>
                    <a:pt x="1180" y="1049"/>
                    <a:pt x="1180" y="1060"/>
                    <a:pt x="1180" y="1084"/>
                  </a:cubicBezTo>
                  <a:lnTo>
                    <a:pt x="1180" y="1120"/>
                  </a:lnTo>
                  <a:cubicBezTo>
                    <a:pt x="1180" y="1132"/>
                    <a:pt x="1180" y="1144"/>
                    <a:pt x="1180" y="1156"/>
                  </a:cubicBezTo>
                  <a:cubicBezTo>
                    <a:pt x="1180" y="1156"/>
                    <a:pt x="1180" y="1156"/>
                    <a:pt x="1180" y="1168"/>
                  </a:cubicBezTo>
                  <a:lnTo>
                    <a:pt x="1180" y="1180"/>
                  </a:lnTo>
                  <a:cubicBezTo>
                    <a:pt x="1168" y="1180"/>
                    <a:pt x="1168" y="1191"/>
                    <a:pt x="1168" y="1191"/>
                  </a:cubicBezTo>
                  <a:lnTo>
                    <a:pt x="1168" y="1215"/>
                  </a:lnTo>
                  <a:lnTo>
                    <a:pt x="1156" y="1215"/>
                  </a:lnTo>
                  <a:cubicBezTo>
                    <a:pt x="1156" y="1227"/>
                    <a:pt x="1156" y="1239"/>
                    <a:pt x="1144" y="1239"/>
                  </a:cubicBezTo>
                  <a:lnTo>
                    <a:pt x="1144" y="1251"/>
                  </a:lnTo>
                  <a:cubicBezTo>
                    <a:pt x="1144" y="1251"/>
                    <a:pt x="1132" y="1263"/>
                    <a:pt x="1132" y="1263"/>
                  </a:cubicBezTo>
                  <a:cubicBezTo>
                    <a:pt x="1120" y="1275"/>
                    <a:pt x="1132" y="1275"/>
                    <a:pt x="1132" y="1287"/>
                  </a:cubicBezTo>
                  <a:cubicBezTo>
                    <a:pt x="1132" y="1291"/>
                    <a:pt x="1131" y="1292"/>
                    <a:pt x="1129" y="1292"/>
                  </a:cubicBezTo>
                  <a:cubicBezTo>
                    <a:pt x="1125" y="1292"/>
                    <a:pt x="1120" y="1287"/>
                    <a:pt x="1120" y="1287"/>
                  </a:cubicBezTo>
                  <a:cubicBezTo>
                    <a:pt x="1108" y="1287"/>
                    <a:pt x="1120" y="1299"/>
                    <a:pt x="1120" y="1299"/>
                  </a:cubicBezTo>
                  <a:lnTo>
                    <a:pt x="1096" y="1299"/>
                  </a:lnTo>
                  <a:cubicBezTo>
                    <a:pt x="1096" y="1299"/>
                    <a:pt x="1096" y="1310"/>
                    <a:pt x="1084" y="1310"/>
                  </a:cubicBezTo>
                  <a:cubicBezTo>
                    <a:pt x="1084" y="1310"/>
                    <a:pt x="1084" y="1326"/>
                    <a:pt x="1078" y="1326"/>
                  </a:cubicBezTo>
                  <a:cubicBezTo>
                    <a:pt x="1077" y="1326"/>
                    <a:pt x="1075" y="1325"/>
                    <a:pt x="1072" y="1322"/>
                  </a:cubicBezTo>
                  <a:cubicBezTo>
                    <a:pt x="1061" y="1322"/>
                    <a:pt x="1072" y="1322"/>
                    <a:pt x="1072" y="1334"/>
                  </a:cubicBezTo>
                  <a:cubicBezTo>
                    <a:pt x="1072" y="1346"/>
                    <a:pt x="1061" y="1370"/>
                    <a:pt x="1049" y="1382"/>
                  </a:cubicBezTo>
                  <a:cubicBezTo>
                    <a:pt x="1049" y="1382"/>
                    <a:pt x="1049" y="1394"/>
                    <a:pt x="1049" y="1394"/>
                  </a:cubicBezTo>
                  <a:cubicBezTo>
                    <a:pt x="1049" y="1394"/>
                    <a:pt x="1037" y="1382"/>
                    <a:pt x="1037" y="1382"/>
                  </a:cubicBezTo>
                  <a:cubicBezTo>
                    <a:pt x="1025" y="1394"/>
                    <a:pt x="1025" y="1394"/>
                    <a:pt x="1013" y="1394"/>
                  </a:cubicBezTo>
                  <a:lnTo>
                    <a:pt x="1001" y="1418"/>
                  </a:lnTo>
                  <a:cubicBezTo>
                    <a:pt x="1001" y="1418"/>
                    <a:pt x="1013" y="1430"/>
                    <a:pt x="1025" y="1441"/>
                  </a:cubicBezTo>
                  <a:cubicBezTo>
                    <a:pt x="1025" y="1449"/>
                    <a:pt x="1022" y="1452"/>
                    <a:pt x="1019" y="1452"/>
                  </a:cubicBezTo>
                  <a:cubicBezTo>
                    <a:pt x="1012" y="1452"/>
                    <a:pt x="1001" y="1438"/>
                    <a:pt x="1001" y="1430"/>
                  </a:cubicBezTo>
                  <a:cubicBezTo>
                    <a:pt x="1001" y="1424"/>
                    <a:pt x="1001" y="1421"/>
                    <a:pt x="999" y="1421"/>
                  </a:cubicBezTo>
                  <a:cubicBezTo>
                    <a:pt x="998" y="1421"/>
                    <a:pt x="995" y="1424"/>
                    <a:pt x="989" y="1430"/>
                  </a:cubicBezTo>
                  <a:cubicBezTo>
                    <a:pt x="989" y="1430"/>
                    <a:pt x="965" y="1430"/>
                    <a:pt x="965" y="1418"/>
                  </a:cubicBezTo>
                  <a:lnTo>
                    <a:pt x="965" y="1430"/>
                  </a:lnTo>
                  <a:cubicBezTo>
                    <a:pt x="953" y="1441"/>
                    <a:pt x="953" y="1441"/>
                    <a:pt x="953" y="1441"/>
                  </a:cubicBezTo>
                  <a:lnTo>
                    <a:pt x="953" y="1453"/>
                  </a:lnTo>
                  <a:lnTo>
                    <a:pt x="941" y="1453"/>
                  </a:lnTo>
                  <a:cubicBezTo>
                    <a:pt x="930" y="1453"/>
                    <a:pt x="941" y="1453"/>
                    <a:pt x="930" y="1465"/>
                  </a:cubicBezTo>
                  <a:lnTo>
                    <a:pt x="918" y="1465"/>
                  </a:lnTo>
                  <a:cubicBezTo>
                    <a:pt x="913" y="1465"/>
                    <a:pt x="912" y="1467"/>
                    <a:pt x="912" y="1469"/>
                  </a:cubicBezTo>
                  <a:lnTo>
                    <a:pt x="912" y="1469"/>
                  </a:lnTo>
                  <a:cubicBezTo>
                    <a:pt x="911" y="1467"/>
                    <a:pt x="909" y="1465"/>
                    <a:pt x="906" y="1465"/>
                  </a:cubicBezTo>
                  <a:lnTo>
                    <a:pt x="858" y="1477"/>
                  </a:lnTo>
                  <a:cubicBezTo>
                    <a:pt x="858" y="1477"/>
                    <a:pt x="846" y="1477"/>
                    <a:pt x="846" y="1489"/>
                  </a:cubicBezTo>
                  <a:lnTo>
                    <a:pt x="787" y="1489"/>
                  </a:lnTo>
                  <a:lnTo>
                    <a:pt x="787" y="1501"/>
                  </a:lnTo>
                  <a:cubicBezTo>
                    <a:pt x="787" y="1508"/>
                    <a:pt x="791" y="1520"/>
                    <a:pt x="795" y="1520"/>
                  </a:cubicBezTo>
                  <a:cubicBezTo>
                    <a:pt x="797" y="1520"/>
                    <a:pt x="799" y="1515"/>
                    <a:pt x="799" y="1501"/>
                  </a:cubicBezTo>
                  <a:cubicBezTo>
                    <a:pt x="799" y="1507"/>
                    <a:pt x="805" y="1507"/>
                    <a:pt x="810" y="1507"/>
                  </a:cubicBezTo>
                  <a:cubicBezTo>
                    <a:pt x="816" y="1507"/>
                    <a:pt x="822" y="1507"/>
                    <a:pt x="822" y="1513"/>
                  </a:cubicBezTo>
                  <a:lnTo>
                    <a:pt x="834" y="1513"/>
                  </a:lnTo>
                  <a:cubicBezTo>
                    <a:pt x="858" y="1513"/>
                    <a:pt x="870" y="1513"/>
                    <a:pt x="894" y="1501"/>
                  </a:cubicBezTo>
                  <a:cubicBezTo>
                    <a:pt x="906" y="1501"/>
                    <a:pt x="930" y="1501"/>
                    <a:pt x="930" y="1489"/>
                  </a:cubicBezTo>
                  <a:lnTo>
                    <a:pt x="953" y="1513"/>
                  </a:lnTo>
                  <a:lnTo>
                    <a:pt x="977" y="1513"/>
                  </a:lnTo>
                  <a:cubicBezTo>
                    <a:pt x="977" y="1507"/>
                    <a:pt x="977" y="1507"/>
                    <a:pt x="977" y="1507"/>
                  </a:cubicBezTo>
                  <a:cubicBezTo>
                    <a:pt x="977" y="1507"/>
                    <a:pt x="977" y="1507"/>
                    <a:pt x="977" y="1501"/>
                  </a:cubicBezTo>
                  <a:cubicBezTo>
                    <a:pt x="969" y="1493"/>
                    <a:pt x="972" y="1484"/>
                    <a:pt x="975" y="1484"/>
                  </a:cubicBezTo>
                  <a:lnTo>
                    <a:pt x="975" y="1484"/>
                  </a:lnTo>
                  <a:cubicBezTo>
                    <a:pt x="976" y="1484"/>
                    <a:pt x="977" y="1486"/>
                    <a:pt x="977" y="1489"/>
                  </a:cubicBezTo>
                  <a:cubicBezTo>
                    <a:pt x="977" y="1489"/>
                    <a:pt x="977" y="1501"/>
                    <a:pt x="989" y="1501"/>
                  </a:cubicBezTo>
                  <a:cubicBezTo>
                    <a:pt x="989" y="1501"/>
                    <a:pt x="997" y="1486"/>
                    <a:pt x="1006" y="1486"/>
                  </a:cubicBezTo>
                  <a:cubicBezTo>
                    <a:pt x="1008" y="1486"/>
                    <a:pt x="1011" y="1487"/>
                    <a:pt x="1013" y="1489"/>
                  </a:cubicBezTo>
                  <a:cubicBezTo>
                    <a:pt x="1020" y="1489"/>
                    <a:pt x="1019" y="1480"/>
                    <a:pt x="1016" y="1473"/>
                  </a:cubicBezTo>
                  <a:lnTo>
                    <a:pt x="1016" y="1473"/>
                  </a:lnTo>
                  <a:cubicBezTo>
                    <a:pt x="1022" y="1465"/>
                    <a:pt x="1013" y="1464"/>
                    <a:pt x="1013" y="1453"/>
                  </a:cubicBezTo>
                  <a:lnTo>
                    <a:pt x="1013" y="1453"/>
                  </a:lnTo>
                  <a:lnTo>
                    <a:pt x="1037" y="1477"/>
                  </a:lnTo>
                  <a:cubicBezTo>
                    <a:pt x="1037" y="1465"/>
                    <a:pt x="1037" y="1453"/>
                    <a:pt x="1037" y="1453"/>
                  </a:cubicBezTo>
                  <a:lnTo>
                    <a:pt x="1061" y="1453"/>
                  </a:lnTo>
                  <a:cubicBezTo>
                    <a:pt x="1061" y="1449"/>
                    <a:pt x="1062" y="1448"/>
                    <a:pt x="1064" y="1448"/>
                  </a:cubicBezTo>
                  <a:cubicBezTo>
                    <a:pt x="1068" y="1448"/>
                    <a:pt x="1076" y="1453"/>
                    <a:pt x="1084" y="1453"/>
                  </a:cubicBezTo>
                  <a:cubicBezTo>
                    <a:pt x="1084" y="1453"/>
                    <a:pt x="1096" y="1453"/>
                    <a:pt x="1096" y="1441"/>
                  </a:cubicBezTo>
                  <a:cubicBezTo>
                    <a:pt x="1096" y="1430"/>
                    <a:pt x="1084" y="1430"/>
                    <a:pt x="1096" y="1430"/>
                  </a:cubicBezTo>
                  <a:cubicBezTo>
                    <a:pt x="1072" y="1430"/>
                    <a:pt x="1096" y="1418"/>
                    <a:pt x="1096" y="1418"/>
                  </a:cubicBezTo>
                  <a:lnTo>
                    <a:pt x="1108" y="1418"/>
                  </a:lnTo>
                  <a:cubicBezTo>
                    <a:pt x="1108" y="1406"/>
                    <a:pt x="1108" y="1394"/>
                    <a:pt x="1108" y="1394"/>
                  </a:cubicBezTo>
                  <a:cubicBezTo>
                    <a:pt x="1108" y="1394"/>
                    <a:pt x="1120" y="1382"/>
                    <a:pt x="1120" y="1382"/>
                  </a:cubicBezTo>
                  <a:lnTo>
                    <a:pt x="1132" y="1382"/>
                  </a:lnTo>
                  <a:cubicBezTo>
                    <a:pt x="1132" y="1382"/>
                    <a:pt x="1144" y="1370"/>
                    <a:pt x="1144" y="1370"/>
                  </a:cubicBezTo>
                  <a:lnTo>
                    <a:pt x="1144" y="1358"/>
                  </a:lnTo>
                  <a:cubicBezTo>
                    <a:pt x="1144" y="1358"/>
                    <a:pt x="1156" y="1358"/>
                    <a:pt x="1156" y="1346"/>
                  </a:cubicBezTo>
                  <a:cubicBezTo>
                    <a:pt x="1156" y="1346"/>
                    <a:pt x="1156" y="1346"/>
                    <a:pt x="1144" y="1334"/>
                  </a:cubicBezTo>
                  <a:cubicBezTo>
                    <a:pt x="1132" y="1334"/>
                    <a:pt x="1168" y="1334"/>
                    <a:pt x="1168" y="1322"/>
                  </a:cubicBezTo>
                  <a:cubicBezTo>
                    <a:pt x="1156" y="1310"/>
                    <a:pt x="1168" y="1310"/>
                    <a:pt x="1168" y="1310"/>
                  </a:cubicBezTo>
                  <a:cubicBezTo>
                    <a:pt x="1168" y="1299"/>
                    <a:pt x="1180" y="1299"/>
                    <a:pt x="1180" y="1299"/>
                  </a:cubicBezTo>
                  <a:cubicBezTo>
                    <a:pt x="1191" y="1299"/>
                    <a:pt x="1180" y="1287"/>
                    <a:pt x="1180" y="1287"/>
                  </a:cubicBezTo>
                  <a:cubicBezTo>
                    <a:pt x="1180" y="1275"/>
                    <a:pt x="1191" y="1275"/>
                    <a:pt x="1180" y="1263"/>
                  </a:cubicBezTo>
                  <a:cubicBezTo>
                    <a:pt x="1180" y="1251"/>
                    <a:pt x="1180" y="1251"/>
                    <a:pt x="1180" y="1239"/>
                  </a:cubicBezTo>
                  <a:cubicBezTo>
                    <a:pt x="1180" y="1239"/>
                    <a:pt x="1191" y="1227"/>
                    <a:pt x="1191" y="1227"/>
                  </a:cubicBezTo>
                  <a:cubicBezTo>
                    <a:pt x="1188" y="1223"/>
                    <a:pt x="1188" y="1222"/>
                    <a:pt x="1189" y="1222"/>
                  </a:cubicBezTo>
                  <a:lnTo>
                    <a:pt x="1189" y="1222"/>
                  </a:lnTo>
                  <a:cubicBezTo>
                    <a:pt x="1193" y="1222"/>
                    <a:pt x="1203" y="1227"/>
                    <a:pt x="1203" y="1227"/>
                  </a:cubicBezTo>
                  <a:cubicBezTo>
                    <a:pt x="1203" y="1227"/>
                    <a:pt x="1203" y="1227"/>
                    <a:pt x="1203" y="1215"/>
                  </a:cubicBezTo>
                  <a:cubicBezTo>
                    <a:pt x="1203" y="1203"/>
                    <a:pt x="1203" y="1203"/>
                    <a:pt x="1203" y="1191"/>
                  </a:cubicBezTo>
                  <a:cubicBezTo>
                    <a:pt x="1203" y="1180"/>
                    <a:pt x="1215" y="1168"/>
                    <a:pt x="1203" y="1168"/>
                  </a:cubicBezTo>
                  <a:cubicBezTo>
                    <a:pt x="1215" y="1168"/>
                    <a:pt x="1227" y="1132"/>
                    <a:pt x="1215" y="1132"/>
                  </a:cubicBezTo>
                  <a:cubicBezTo>
                    <a:pt x="1215" y="1120"/>
                    <a:pt x="1239" y="1120"/>
                    <a:pt x="1227" y="1108"/>
                  </a:cubicBezTo>
                  <a:cubicBezTo>
                    <a:pt x="1221" y="1102"/>
                    <a:pt x="1218" y="1102"/>
                    <a:pt x="1218" y="1102"/>
                  </a:cubicBezTo>
                  <a:cubicBezTo>
                    <a:pt x="1218" y="1102"/>
                    <a:pt x="1221" y="1102"/>
                    <a:pt x="1227" y="1096"/>
                  </a:cubicBezTo>
                  <a:cubicBezTo>
                    <a:pt x="1251" y="1096"/>
                    <a:pt x="1227" y="1084"/>
                    <a:pt x="1227" y="1084"/>
                  </a:cubicBezTo>
                  <a:lnTo>
                    <a:pt x="1239" y="1084"/>
                  </a:lnTo>
                  <a:cubicBezTo>
                    <a:pt x="1239" y="1084"/>
                    <a:pt x="1239" y="1084"/>
                    <a:pt x="1239" y="1072"/>
                  </a:cubicBezTo>
                  <a:cubicBezTo>
                    <a:pt x="1239" y="1072"/>
                    <a:pt x="1251" y="1060"/>
                    <a:pt x="1239" y="1049"/>
                  </a:cubicBezTo>
                  <a:cubicBezTo>
                    <a:pt x="1239" y="1054"/>
                    <a:pt x="1236" y="1057"/>
                    <a:pt x="1232" y="1057"/>
                  </a:cubicBezTo>
                  <a:cubicBezTo>
                    <a:pt x="1227" y="1057"/>
                    <a:pt x="1221" y="1054"/>
                    <a:pt x="1215" y="1049"/>
                  </a:cubicBezTo>
                  <a:lnTo>
                    <a:pt x="1227" y="1049"/>
                  </a:lnTo>
                  <a:cubicBezTo>
                    <a:pt x="1239" y="1049"/>
                    <a:pt x="1227" y="1049"/>
                    <a:pt x="1227" y="1037"/>
                  </a:cubicBezTo>
                  <a:lnTo>
                    <a:pt x="1239" y="1037"/>
                  </a:lnTo>
                  <a:cubicBezTo>
                    <a:pt x="1239" y="1031"/>
                    <a:pt x="1236" y="1031"/>
                    <a:pt x="1235" y="1031"/>
                  </a:cubicBezTo>
                  <a:cubicBezTo>
                    <a:pt x="1233" y="1031"/>
                    <a:pt x="1233" y="1031"/>
                    <a:pt x="1239" y="1025"/>
                  </a:cubicBezTo>
                  <a:cubicBezTo>
                    <a:pt x="1251" y="1013"/>
                    <a:pt x="1251" y="1013"/>
                    <a:pt x="1251" y="1013"/>
                  </a:cubicBezTo>
                  <a:cubicBezTo>
                    <a:pt x="1251" y="1001"/>
                    <a:pt x="1251" y="977"/>
                    <a:pt x="1251" y="977"/>
                  </a:cubicBezTo>
                  <a:lnTo>
                    <a:pt x="1263" y="977"/>
                  </a:lnTo>
                  <a:cubicBezTo>
                    <a:pt x="1263" y="977"/>
                    <a:pt x="1239" y="977"/>
                    <a:pt x="1251" y="965"/>
                  </a:cubicBezTo>
                  <a:cubicBezTo>
                    <a:pt x="1251" y="953"/>
                    <a:pt x="1263" y="953"/>
                    <a:pt x="1251" y="953"/>
                  </a:cubicBezTo>
                  <a:lnTo>
                    <a:pt x="1263" y="953"/>
                  </a:lnTo>
                  <a:cubicBezTo>
                    <a:pt x="1263" y="953"/>
                    <a:pt x="1263" y="953"/>
                    <a:pt x="1263" y="941"/>
                  </a:cubicBezTo>
                  <a:cubicBezTo>
                    <a:pt x="1263" y="941"/>
                    <a:pt x="1263" y="929"/>
                    <a:pt x="1263" y="929"/>
                  </a:cubicBezTo>
                  <a:cubicBezTo>
                    <a:pt x="1263" y="924"/>
                    <a:pt x="1260" y="921"/>
                    <a:pt x="1257" y="921"/>
                  </a:cubicBezTo>
                  <a:cubicBezTo>
                    <a:pt x="1254" y="921"/>
                    <a:pt x="1251" y="924"/>
                    <a:pt x="1251" y="929"/>
                  </a:cubicBezTo>
                  <a:cubicBezTo>
                    <a:pt x="1251" y="918"/>
                    <a:pt x="1251" y="918"/>
                    <a:pt x="1251" y="906"/>
                  </a:cubicBezTo>
                  <a:cubicBezTo>
                    <a:pt x="1251" y="906"/>
                    <a:pt x="1263" y="894"/>
                    <a:pt x="1263" y="894"/>
                  </a:cubicBezTo>
                  <a:cubicBezTo>
                    <a:pt x="1251" y="894"/>
                    <a:pt x="1251" y="894"/>
                    <a:pt x="1251" y="882"/>
                  </a:cubicBezTo>
                  <a:lnTo>
                    <a:pt x="1251" y="858"/>
                  </a:lnTo>
                  <a:cubicBezTo>
                    <a:pt x="1251" y="858"/>
                    <a:pt x="1239" y="846"/>
                    <a:pt x="1251" y="846"/>
                  </a:cubicBezTo>
                  <a:cubicBezTo>
                    <a:pt x="1263" y="846"/>
                    <a:pt x="1251" y="834"/>
                    <a:pt x="1251" y="834"/>
                  </a:cubicBezTo>
                  <a:cubicBezTo>
                    <a:pt x="1251" y="830"/>
                    <a:pt x="1250" y="829"/>
                    <a:pt x="1248" y="829"/>
                  </a:cubicBezTo>
                  <a:cubicBezTo>
                    <a:pt x="1244" y="829"/>
                    <a:pt x="1239" y="834"/>
                    <a:pt x="1239" y="834"/>
                  </a:cubicBezTo>
                  <a:cubicBezTo>
                    <a:pt x="1239" y="834"/>
                    <a:pt x="1239" y="834"/>
                    <a:pt x="1239" y="822"/>
                  </a:cubicBezTo>
                  <a:lnTo>
                    <a:pt x="1251" y="810"/>
                  </a:lnTo>
                  <a:cubicBezTo>
                    <a:pt x="1251" y="810"/>
                    <a:pt x="1251" y="810"/>
                    <a:pt x="1251" y="799"/>
                  </a:cubicBezTo>
                  <a:cubicBezTo>
                    <a:pt x="1251" y="799"/>
                    <a:pt x="1263" y="787"/>
                    <a:pt x="1251" y="787"/>
                  </a:cubicBezTo>
                  <a:lnTo>
                    <a:pt x="1239" y="787"/>
                  </a:lnTo>
                  <a:cubicBezTo>
                    <a:pt x="1239" y="787"/>
                    <a:pt x="1239" y="787"/>
                    <a:pt x="1251" y="775"/>
                  </a:cubicBezTo>
                  <a:cubicBezTo>
                    <a:pt x="1251" y="763"/>
                    <a:pt x="1251" y="763"/>
                    <a:pt x="1251" y="763"/>
                  </a:cubicBezTo>
                  <a:cubicBezTo>
                    <a:pt x="1251" y="763"/>
                    <a:pt x="1240" y="768"/>
                    <a:pt x="1233" y="768"/>
                  </a:cubicBezTo>
                  <a:cubicBezTo>
                    <a:pt x="1230" y="768"/>
                    <a:pt x="1227" y="767"/>
                    <a:pt x="1227" y="763"/>
                  </a:cubicBezTo>
                  <a:cubicBezTo>
                    <a:pt x="1227" y="759"/>
                    <a:pt x="1229" y="757"/>
                    <a:pt x="1230" y="757"/>
                  </a:cubicBezTo>
                  <a:cubicBezTo>
                    <a:pt x="1231" y="757"/>
                    <a:pt x="1231" y="758"/>
                    <a:pt x="1232" y="758"/>
                  </a:cubicBezTo>
                  <a:lnTo>
                    <a:pt x="1232" y="758"/>
                  </a:lnTo>
                  <a:cubicBezTo>
                    <a:pt x="1239" y="751"/>
                    <a:pt x="1237" y="749"/>
                    <a:pt x="1227" y="739"/>
                  </a:cubicBezTo>
                  <a:lnTo>
                    <a:pt x="1203" y="739"/>
                  </a:lnTo>
                  <a:cubicBezTo>
                    <a:pt x="1203" y="739"/>
                    <a:pt x="1203" y="739"/>
                    <a:pt x="1215" y="727"/>
                  </a:cubicBezTo>
                  <a:cubicBezTo>
                    <a:pt x="1215" y="727"/>
                    <a:pt x="1215" y="727"/>
                    <a:pt x="1215" y="715"/>
                  </a:cubicBezTo>
                  <a:cubicBezTo>
                    <a:pt x="1215" y="715"/>
                    <a:pt x="1227" y="703"/>
                    <a:pt x="1215" y="691"/>
                  </a:cubicBezTo>
                  <a:lnTo>
                    <a:pt x="1203" y="691"/>
                  </a:lnTo>
                  <a:cubicBezTo>
                    <a:pt x="1203" y="691"/>
                    <a:pt x="1196" y="691"/>
                    <a:pt x="1190" y="689"/>
                  </a:cubicBezTo>
                  <a:close/>
                  <a:moveTo>
                    <a:pt x="620" y="1559"/>
                  </a:moveTo>
                  <a:cubicBezTo>
                    <a:pt x="620" y="1560"/>
                    <a:pt x="620" y="1560"/>
                    <a:pt x="620" y="1561"/>
                  </a:cubicBezTo>
                  <a:cubicBezTo>
                    <a:pt x="618" y="1563"/>
                    <a:pt x="617" y="1564"/>
                    <a:pt x="617" y="1564"/>
                  </a:cubicBezTo>
                  <a:cubicBezTo>
                    <a:pt x="617" y="1564"/>
                    <a:pt x="618" y="1562"/>
                    <a:pt x="620" y="1559"/>
                  </a:cubicBezTo>
                  <a:close/>
                  <a:moveTo>
                    <a:pt x="1025" y="1596"/>
                  </a:moveTo>
                  <a:cubicBezTo>
                    <a:pt x="1025" y="1596"/>
                    <a:pt x="1013" y="1608"/>
                    <a:pt x="1025" y="1608"/>
                  </a:cubicBezTo>
                  <a:cubicBezTo>
                    <a:pt x="1025" y="1596"/>
                    <a:pt x="1025" y="1596"/>
                    <a:pt x="1025" y="1596"/>
                  </a:cubicBezTo>
                  <a:close/>
                  <a:moveTo>
                    <a:pt x="1100" y="1592"/>
                  </a:moveTo>
                  <a:cubicBezTo>
                    <a:pt x="1098" y="1592"/>
                    <a:pt x="1100" y="1608"/>
                    <a:pt x="1108" y="1608"/>
                  </a:cubicBezTo>
                  <a:cubicBezTo>
                    <a:pt x="1104" y="1596"/>
                    <a:pt x="1102" y="1592"/>
                    <a:pt x="1100" y="1592"/>
                  </a:cubicBezTo>
                  <a:close/>
                  <a:moveTo>
                    <a:pt x="809" y="1606"/>
                  </a:moveTo>
                  <a:lnTo>
                    <a:pt x="809" y="1606"/>
                  </a:lnTo>
                  <a:cubicBezTo>
                    <a:pt x="810" y="1607"/>
                    <a:pt x="810" y="1608"/>
                    <a:pt x="810" y="1608"/>
                  </a:cubicBezTo>
                  <a:cubicBezTo>
                    <a:pt x="810" y="1611"/>
                    <a:pt x="810" y="1611"/>
                    <a:pt x="810" y="1611"/>
                  </a:cubicBezTo>
                  <a:cubicBezTo>
                    <a:pt x="810" y="1611"/>
                    <a:pt x="810" y="1609"/>
                    <a:pt x="809" y="1606"/>
                  </a:cubicBezTo>
                  <a:close/>
                  <a:moveTo>
                    <a:pt x="144" y="870"/>
                  </a:moveTo>
                  <a:lnTo>
                    <a:pt x="144" y="882"/>
                  </a:lnTo>
                  <a:lnTo>
                    <a:pt x="144" y="894"/>
                  </a:lnTo>
                  <a:lnTo>
                    <a:pt x="156" y="894"/>
                  </a:lnTo>
                  <a:cubicBezTo>
                    <a:pt x="156" y="894"/>
                    <a:pt x="156" y="894"/>
                    <a:pt x="144" y="906"/>
                  </a:cubicBezTo>
                  <a:cubicBezTo>
                    <a:pt x="144" y="918"/>
                    <a:pt x="144" y="918"/>
                    <a:pt x="144" y="918"/>
                  </a:cubicBezTo>
                  <a:cubicBezTo>
                    <a:pt x="144" y="918"/>
                    <a:pt x="144" y="918"/>
                    <a:pt x="144" y="929"/>
                  </a:cubicBezTo>
                  <a:lnTo>
                    <a:pt x="156" y="929"/>
                  </a:lnTo>
                  <a:cubicBezTo>
                    <a:pt x="162" y="935"/>
                    <a:pt x="162" y="935"/>
                    <a:pt x="160" y="935"/>
                  </a:cubicBezTo>
                  <a:cubicBezTo>
                    <a:pt x="159" y="935"/>
                    <a:pt x="156" y="935"/>
                    <a:pt x="156" y="941"/>
                  </a:cubicBezTo>
                  <a:cubicBezTo>
                    <a:pt x="156" y="953"/>
                    <a:pt x="156" y="953"/>
                    <a:pt x="168" y="965"/>
                  </a:cubicBezTo>
                  <a:cubicBezTo>
                    <a:pt x="168" y="965"/>
                    <a:pt x="168" y="977"/>
                    <a:pt x="168" y="977"/>
                  </a:cubicBezTo>
                  <a:cubicBezTo>
                    <a:pt x="168" y="977"/>
                    <a:pt x="179" y="977"/>
                    <a:pt x="168" y="989"/>
                  </a:cubicBezTo>
                  <a:cubicBezTo>
                    <a:pt x="156" y="1001"/>
                    <a:pt x="168" y="1001"/>
                    <a:pt x="168" y="1001"/>
                  </a:cubicBezTo>
                  <a:lnTo>
                    <a:pt x="179" y="1001"/>
                  </a:lnTo>
                  <a:cubicBezTo>
                    <a:pt x="179" y="1001"/>
                    <a:pt x="168" y="1013"/>
                    <a:pt x="168" y="1025"/>
                  </a:cubicBezTo>
                  <a:cubicBezTo>
                    <a:pt x="179" y="1025"/>
                    <a:pt x="179" y="1037"/>
                    <a:pt x="179" y="1049"/>
                  </a:cubicBezTo>
                  <a:lnTo>
                    <a:pt x="179" y="1060"/>
                  </a:lnTo>
                  <a:cubicBezTo>
                    <a:pt x="179" y="1060"/>
                    <a:pt x="179" y="1072"/>
                    <a:pt x="179" y="1072"/>
                  </a:cubicBezTo>
                  <a:cubicBezTo>
                    <a:pt x="179" y="1072"/>
                    <a:pt x="179" y="1084"/>
                    <a:pt x="179" y="1084"/>
                  </a:cubicBezTo>
                  <a:cubicBezTo>
                    <a:pt x="179" y="1084"/>
                    <a:pt x="179" y="1090"/>
                    <a:pt x="183" y="1090"/>
                  </a:cubicBezTo>
                  <a:cubicBezTo>
                    <a:pt x="185" y="1090"/>
                    <a:pt x="187" y="1088"/>
                    <a:pt x="191" y="1084"/>
                  </a:cubicBezTo>
                  <a:cubicBezTo>
                    <a:pt x="194" y="1082"/>
                    <a:pt x="195" y="1081"/>
                    <a:pt x="196" y="1081"/>
                  </a:cubicBezTo>
                  <a:lnTo>
                    <a:pt x="196" y="1081"/>
                  </a:lnTo>
                  <a:cubicBezTo>
                    <a:pt x="199" y="1081"/>
                    <a:pt x="191" y="1096"/>
                    <a:pt x="191" y="1096"/>
                  </a:cubicBezTo>
                  <a:cubicBezTo>
                    <a:pt x="191" y="1096"/>
                    <a:pt x="191" y="1108"/>
                    <a:pt x="191" y="1108"/>
                  </a:cubicBezTo>
                  <a:cubicBezTo>
                    <a:pt x="191" y="1108"/>
                    <a:pt x="191" y="1120"/>
                    <a:pt x="191" y="1120"/>
                  </a:cubicBezTo>
                  <a:lnTo>
                    <a:pt x="215" y="1120"/>
                  </a:lnTo>
                  <a:cubicBezTo>
                    <a:pt x="215" y="1120"/>
                    <a:pt x="215" y="1132"/>
                    <a:pt x="215" y="1132"/>
                  </a:cubicBezTo>
                  <a:cubicBezTo>
                    <a:pt x="215" y="1132"/>
                    <a:pt x="227" y="1144"/>
                    <a:pt x="227" y="1144"/>
                  </a:cubicBezTo>
                  <a:cubicBezTo>
                    <a:pt x="233" y="1150"/>
                    <a:pt x="233" y="1150"/>
                    <a:pt x="232" y="1150"/>
                  </a:cubicBezTo>
                  <a:cubicBezTo>
                    <a:pt x="230" y="1150"/>
                    <a:pt x="227" y="1150"/>
                    <a:pt x="227" y="1156"/>
                  </a:cubicBezTo>
                  <a:cubicBezTo>
                    <a:pt x="227" y="1160"/>
                    <a:pt x="227" y="1161"/>
                    <a:pt x="228" y="1161"/>
                  </a:cubicBezTo>
                  <a:cubicBezTo>
                    <a:pt x="228" y="1161"/>
                    <a:pt x="231" y="1156"/>
                    <a:pt x="239" y="1156"/>
                  </a:cubicBezTo>
                  <a:lnTo>
                    <a:pt x="251" y="1156"/>
                  </a:lnTo>
                  <a:cubicBezTo>
                    <a:pt x="251" y="1156"/>
                    <a:pt x="239" y="1156"/>
                    <a:pt x="251" y="1168"/>
                  </a:cubicBezTo>
                  <a:cubicBezTo>
                    <a:pt x="251" y="1168"/>
                    <a:pt x="251" y="1169"/>
                    <a:pt x="251" y="1170"/>
                  </a:cubicBezTo>
                  <a:lnTo>
                    <a:pt x="251" y="1170"/>
                  </a:lnTo>
                  <a:cubicBezTo>
                    <a:pt x="247" y="1171"/>
                    <a:pt x="246" y="1174"/>
                    <a:pt x="251" y="1180"/>
                  </a:cubicBezTo>
                  <a:lnTo>
                    <a:pt x="275" y="1180"/>
                  </a:lnTo>
                  <a:cubicBezTo>
                    <a:pt x="266" y="1184"/>
                    <a:pt x="265" y="1190"/>
                    <a:pt x="267" y="1196"/>
                  </a:cubicBezTo>
                  <a:lnTo>
                    <a:pt x="267" y="1196"/>
                  </a:lnTo>
                  <a:lnTo>
                    <a:pt x="263" y="1191"/>
                  </a:lnTo>
                  <a:lnTo>
                    <a:pt x="263" y="1203"/>
                  </a:lnTo>
                  <a:cubicBezTo>
                    <a:pt x="263" y="1203"/>
                    <a:pt x="266" y="1200"/>
                    <a:pt x="269" y="1199"/>
                  </a:cubicBezTo>
                  <a:lnTo>
                    <a:pt x="269" y="1199"/>
                  </a:lnTo>
                  <a:cubicBezTo>
                    <a:pt x="273" y="1208"/>
                    <a:pt x="281" y="1215"/>
                    <a:pt x="275" y="1215"/>
                  </a:cubicBezTo>
                  <a:cubicBezTo>
                    <a:pt x="251" y="1227"/>
                    <a:pt x="275" y="1227"/>
                    <a:pt x="287" y="1239"/>
                  </a:cubicBezTo>
                  <a:cubicBezTo>
                    <a:pt x="287" y="1239"/>
                    <a:pt x="299" y="1239"/>
                    <a:pt x="299" y="1251"/>
                  </a:cubicBezTo>
                  <a:cubicBezTo>
                    <a:pt x="299" y="1251"/>
                    <a:pt x="310" y="1263"/>
                    <a:pt x="310" y="1263"/>
                  </a:cubicBezTo>
                  <a:cubicBezTo>
                    <a:pt x="310" y="1275"/>
                    <a:pt x="310" y="1275"/>
                    <a:pt x="310" y="1287"/>
                  </a:cubicBezTo>
                  <a:lnTo>
                    <a:pt x="322" y="1287"/>
                  </a:lnTo>
                  <a:cubicBezTo>
                    <a:pt x="322" y="1287"/>
                    <a:pt x="310" y="1299"/>
                    <a:pt x="310" y="1299"/>
                  </a:cubicBezTo>
                  <a:cubicBezTo>
                    <a:pt x="299" y="1299"/>
                    <a:pt x="334" y="1334"/>
                    <a:pt x="334" y="1334"/>
                  </a:cubicBezTo>
                  <a:cubicBezTo>
                    <a:pt x="346" y="1346"/>
                    <a:pt x="334" y="1358"/>
                    <a:pt x="334" y="1358"/>
                  </a:cubicBezTo>
                  <a:cubicBezTo>
                    <a:pt x="346" y="1370"/>
                    <a:pt x="346" y="1370"/>
                    <a:pt x="358" y="1370"/>
                  </a:cubicBezTo>
                  <a:lnTo>
                    <a:pt x="370" y="1370"/>
                  </a:lnTo>
                  <a:cubicBezTo>
                    <a:pt x="370" y="1370"/>
                    <a:pt x="358" y="1382"/>
                    <a:pt x="370" y="1382"/>
                  </a:cubicBezTo>
                  <a:cubicBezTo>
                    <a:pt x="371" y="1383"/>
                    <a:pt x="372" y="1384"/>
                    <a:pt x="373" y="1385"/>
                  </a:cubicBezTo>
                  <a:lnTo>
                    <a:pt x="373" y="1385"/>
                  </a:lnTo>
                  <a:cubicBezTo>
                    <a:pt x="371" y="1387"/>
                    <a:pt x="370" y="1390"/>
                    <a:pt x="370" y="1394"/>
                  </a:cubicBezTo>
                  <a:lnTo>
                    <a:pt x="394" y="1394"/>
                  </a:lnTo>
                  <a:lnTo>
                    <a:pt x="394" y="1406"/>
                  </a:lnTo>
                  <a:lnTo>
                    <a:pt x="394" y="1418"/>
                  </a:lnTo>
                  <a:lnTo>
                    <a:pt x="406" y="1418"/>
                  </a:lnTo>
                  <a:cubicBezTo>
                    <a:pt x="418" y="1430"/>
                    <a:pt x="406" y="1430"/>
                    <a:pt x="406" y="1430"/>
                  </a:cubicBezTo>
                  <a:lnTo>
                    <a:pt x="418" y="1430"/>
                  </a:lnTo>
                  <a:cubicBezTo>
                    <a:pt x="429" y="1430"/>
                    <a:pt x="418" y="1441"/>
                    <a:pt x="418" y="1453"/>
                  </a:cubicBezTo>
                  <a:lnTo>
                    <a:pt x="429" y="1453"/>
                  </a:lnTo>
                  <a:lnTo>
                    <a:pt x="429" y="1465"/>
                  </a:lnTo>
                  <a:cubicBezTo>
                    <a:pt x="429" y="1457"/>
                    <a:pt x="429" y="1448"/>
                    <a:pt x="434" y="1448"/>
                  </a:cubicBezTo>
                  <a:cubicBezTo>
                    <a:pt x="435" y="1448"/>
                    <a:pt x="438" y="1450"/>
                    <a:pt x="441" y="1453"/>
                  </a:cubicBezTo>
                  <a:cubicBezTo>
                    <a:pt x="453" y="1453"/>
                    <a:pt x="441" y="1453"/>
                    <a:pt x="441" y="1465"/>
                  </a:cubicBezTo>
                  <a:cubicBezTo>
                    <a:pt x="441" y="1477"/>
                    <a:pt x="453" y="1477"/>
                    <a:pt x="465" y="1477"/>
                  </a:cubicBezTo>
                  <a:cubicBezTo>
                    <a:pt x="468" y="1475"/>
                    <a:pt x="469" y="1474"/>
                    <a:pt x="470" y="1474"/>
                  </a:cubicBezTo>
                  <a:lnTo>
                    <a:pt x="470" y="1474"/>
                  </a:lnTo>
                  <a:cubicBezTo>
                    <a:pt x="473" y="1474"/>
                    <a:pt x="465" y="1489"/>
                    <a:pt x="465" y="1489"/>
                  </a:cubicBezTo>
                  <a:cubicBezTo>
                    <a:pt x="465" y="1493"/>
                    <a:pt x="465" y="1494"/>
                    <a:pt x="466" y="1494"/>
                  </a:cubicBezTo>
                  <a:cubicBezTo>
                    <a:pt x="467" y="1494"/>
                    <a:pt x="469" y="1489"/>
                    <a:pt x="477" y="1489"/>
                  </a:cubicBezTo>
                  <a:cubicBezTo>
                    <a:pt x="477" y="1489"/>
                    <a:pt x="477" y="1513"/>
                    <a:pt x="489" y="1513"/>
                  </a:cubicBezTo>
                  <a:lnTo>
                    <a:pt x="501" y="1525"/>
                  </a:lnTo>
                  <a:lnTo>
                    <a:pt x="525" y="1525"/>
                  </a:lnTo>
                  <a:cubicBezTo>
                    <a:pt x="525" y="1525"/>
                    <a:pt x="525" y="1525"/>
                    <a:pt x="513" y="1537"/>
                  </a:cubicBezTo>
                  <a:lnTo>
                    <a:pt x="525" y="1537"/>
                  </a:lnTo>
                  <a:cubicBezTo>
                    <a:pt x="537" y="1537"/>
                    <a:pt x="537" y="1537"/>
                    <a:pt x="537" y="1549"/>
                  </a:cubicBezTo>
                  <a:cubicBezTo>
                    <a:pt x="534" y="1551"/>
                    <a:pt x="534" y="1552"/>
                    <a:pt x="535" y="1552"/>
                  </a:cubicBezTo>
                  <a:cubicBezTo>
                    <a:pt x="537" y="1552"/>
                    <a:pt x="548" y="1545"/>
                    <a:pt x="551" y="1545"/>
                  </a:cubicBezTo>
                  <a:lnTo>
                    <a:pt x="551" y="1545"/>
                  </a:lnTo>
                  <a:cubicBezTo>
                    <a:pt x="551" y="1545"/>
                    <a:pt x="551" y="1546"/>
                    <a:pt x="549" y="1549"/>
                  </a:cubicBezTo>
                  <a:cubicBezTo>
                    <a:pt x="543" y="1555"/>
                    <a:pt x="543" y="1558"/>
                    <a:pt x="546" y="1558"/>
                  </a:cubicBezTo>
                  <a:cubicBezTo>
                    <a:pt x="549" y="1558"/>
                    <a:pt x="554" y="1555"/>
                    <a:pt x="560" y="1549"/>
                  </a:cubicBezTo>
                  <a:cubicBezTo>
                    <a:pt x="560" y="1549"/>
                    <a:pt x="560" y="1549"/>
                    <a:pt x="560" y="1561"/>
                  </a:cubicBezTo>
                  <a:lnTo>
                    <a:pt x="560" y="1572"/>
                  </a:lnTo>
                  <a:cubicBezTo>
                    <a:pt x="560" y="1576"/>
                    <a:pt x="562" y="1578"/>
                    <a:pt x="564" y="1578"/>
                  </a:cubicBezTo>
                  <a:cubicBezTo>
                    <a:pt x="567" y="1578"/>
                    <a:pt x="572" y="1572"/>
                    <a:pt x="572" y="1572"/>
                  </a:cubicBezTo>
                  <a:lnTo>
                    <a:pt x="584" y="1572"/>
                  </a:lnTo>
                  <a:cubicBezTo>
                    <a:pt x="584" y="1572"/>
                    <a:pt x="584" y="1584"/>
                    <a:pt x="596" y="1596"/>
                  </a:cubicBezTo>
                  <a:lnTo>
                    <a:pt x="608" y="1596"/>
                  </a:lnTo>
                  <a:lnTo>
                    <a:pt x="608" y="1608"/>
                  </a:lnTo>
                  <a:lnTo>
                    <a:pt x="620" y="1608"/>
                  </a:lnTo>
                  <a:cubicBezTo>
                    <a:pt x="620" y="1608"/>
                    <a:pt x="628" y="1593"/>
                    <a:pt x="631" y="1593"/>
                  </a:cubicBezTo>
                  <a:cubicBezTo>
                    <a:pt x="631" y="1593"/>
                    <a:pt x="632" y="1594"/>
                    <a:pt x="632" y="1596"/>
                  </a:cubicBezTo>
                  <a:lnTo>
                    <a:pt x="632" y="1620"/>
                  </a:lnTo>
                  <a:cubicBezTo>
                    <a:pt x="632" y="1620"/>
                    <a:pt x="642" y="1615"/>
                    <a:pt x="650" y="1615"/>
                  </a:cubicBezTo>
                  <a:cubicBezTo>
                    <a:pt x="653" y="1615"/>
                    <a:pt x="656" y="1616"/>
                    <a:pt x="656" y="1620"/>
                  </a:cubicBezTo>
                  <a:cubicBezTo>
                    <a:pt x="656" y="1632"/>
                    <a:pt x="668" y="1632"/>
                    <a:pt x="668" y="1632"/>
                  </a:cubicBezTo>
                  <a:lnTo>
                    <a:pt x="691" y="1632"/>
                  </a:lnTo>
                  <a:cubicBezTo>
                    <a:pt x="700" y="1632"/>
                    <a:pt x="702" y="1638"/>
                    <a:pt x="699" y="1642"/>
                  </a:cubicBezTo>
                  <a:lnTo>
                    <a:pt x="699" y="1642"/>
                  </a:lnTo>
                  <a:cubicBezTo>
                    <a:pt x="697" y="1638"/>
                    <a:pt x="698" y="1633"/>
                    <a:pt x="697" y="1633"/>
                  </a:cubicBezTo>
                  <a:lnTo>
                    <a:pt x="697" y="1633"/>
                  </a:lnTo>
                  <a:cubicBezTo>
                    <a:pt x="697" y="1633"/>
                    <a:pt x="696" y="1634"/>
                    <a:pt x="695" y="1637"/>
                  </a:cubicBezTo>
                  <a:lnTo>
                    <a:pt x="695" y="1637"/>
                  </a:lnTo>
                  <a:cubicBezTo>
                    <a:pt x="694" y="1634"/>
                    <a:pt x="691" y="1632"/>
                    <a:pt x="691" y="1632"/>
                  </a:cubicBezTo>
                  <a:cubicBezTo>
                    <a:pt x="691" y="1632"/>
                    <a:pt x="691" y="1644"/>
                    <a:pt x="691" y="1644"/>
                  </a:cubicBezTo>
                  <a:cubicBezTo>
                    <a:pt x="693" y="1641"/>
                    <a:pt x="694" y="1638"/>
                    <a:pt x="695" y="1637"/>
                  </a:cubicBezTo>
                  <a:lnTo>
                    <a:pt x="695" y="1637"/>
                  </a:lnTo>
                  <a:cubicBezTo>
                    <a:pt x="697" y="1640"/>
                    <a:pt x="698" y="1644"/>
                    <a:pt x="691" y="1644"/>
                  </a:cubicBezTo>
                  <a:cubicBezTo>
                    <a:pt x="695" y="1644"/>
                    <a:pt x="697" y="1643"/>
                    <a:pt x="699" y="1642"/>
                  </a:cubicBezTo>
                  <a:lnTo>
                    <a:pt x="699" y="1642"/>
                  </a:lnTo>
                  <a:cubicBezTo>
                    <a:pt x="699" y="1643"/>
                    <a:pt x="701" y="1644"/>
                    <a:pt x="703" y="1644"/>
                  </a:cubicBezTo>
                  <a:cubicBezTo>
                    <a:pt x="719" y="1644"/>
                    <a:pt x="719" y="1639"/>
                    <a:pt x="721" y="1639"/>
                  </a:cubicBezTo>
                  <a:cubicBezTo>
                    <a:pt x="722" y="1639"/>
                    <a:pt x="723" y="1640"/>
                    <a:pt x="727" y="1644"/>
                  </a:cubicBezTo>
                  <a:lnTo>
                    <a:pt x="751" y="1644"/>
                  </a:lnTo>
                  <a:cubicBezTo>
                    <a:pt x="763" y="1656"/>
                    <a:pt x="763" y="1656"/>
                    <a:pt x="775" y="1656"/>
                  </a:cubicBezTo>
                  <a:cubicBezTo>
                    <a:pt x="787" y="1656"/>
                    <a:pt x="799" y="1680"/>
                    <a:pt x="810" y="1680"/>
                  </a:cubicBezTo>
                  <a:cubicBezTo>
                    <a:pt x="816" y="1674"/>
                    <a:pt x="816" y="1671"/>
                    <a:pt x="816" y="1671"/>
                  </a:cubicBezTo>
                  <a:cubicBezTo>
                    <a:pt x="816" y="1671"/>
                    <a:pt x="816" y="1674"/>
                    <a:pt x="822" y="1680"/>
                  </a:cubicBezTo>
                  <a:cubicBezTo>
                    <a:pt x="822" y="1680"/>
                    <a:pt x="838" y="1685"/>
                    <a:pt x="852" y="1685"/>
                  </a:cubicBezTo>
                  <a:cubicBezTo>
                    <a:pt x="859" y="1685"/>
                    <a:pt x="866" y="1684"/>
                    <a:pt x="870" y="1680"/>
                  </a:cubicBezTo>
                  <a:cubicBezTo>
                    <a:pt x="882" y="1656"/>
                    <a:pt x="882" y="1656"/>
                    <a:pt x="882" y="1644"/>
                  </a:cubicBezTo>
                  <a:lnTo>
                    <a:pt x="882" y="1656"/>
                  </a:lnTo>
                  <a:cubicBezTo>
                    <a:pt x="882" y="1656"/>
                    <a:pt x="894" y="1608"/>
                    <a:pt x="882" y="1608"/>
                  </a:cubicBezTo>
                  <a:cubicBezTo>
                    <a:pt x="878" y="1604"/>
                    <a:pt x="875" y="1603"/>
                    <a:pt x="874" y="1603"/>
                  </a:cubicBezTo>
                  <a:cubicBezTo>
                    <a:pt x="870" y="1603"/>
                    <a:pt x="870" y="1608"/>
                    <a:pt x="870" y="1608"/>
                  </a:cubicBezTo>
                  <a:cubicBezTo>
                    <a:pt x="870" y="1608"/>
                    <a:pt x="870" y="1613"/>
                    <a:pt x="866" y="1613"/>
                  </a:cubicBezTo>
                  <a:cubicBezTo>
                    <a:pt x="865" y="1613"/>
                    <a:pt x="862" y="1612"/>
                    <a:pt x="858" y="1608"/>
                  </a:cubicBezTo>
                  <a:lnTo>
                    <a:pt x="834" y="1608"/>
                  </a:lnTo>
                  <a:cubicBezTo>
                    <a:pt x="834" y="1608"/>
                    <a:pt x="822" y="1620"/>
                    <a:pt x="822" y="1620"/>
                  </a:cubicBezTo>
                  <a:cubicBezTo>
                    <a:pt x="810" y="1620"/>
                    <a:pt x="822" y="1608"/>
                    <a:pt x="810" y="1596"/>
                  </a:cubicBezTo>
                  <a:cubicBezTo>
                    <a:pt x="806" y="1596"/>
                    <a:pt x="805" y="1598"/>
                    <a:pt x="805" y="1599"/>
                  </a:cubicBezTo>
                  <a:lnTo>
                    <a:pt x="805" y="1599"/>
                  </a:lnTo>
                  <a:cubicBezTo>
                    <a:pt x="804" y="1598"/>
                    <a:pt x="801" y="1596"/>
                    <a:pt x="799" y="1596"/>
                  </a:cubicBezTo>
                  <a:cubicBezTo>
                    <a:pt x="789" y="1606"/>
                    <a:pt x="787" y="1623"/>
                    <a:pt x="787" y="1623"/>
                  </a:cubicBezTo>
                  <a:cubicBezTo>
                    <a:pt x="787" y="1623"/>
                    <a:pt x="787" y="1622"/>
                    <a:pt x="787" y="1620"/>
                  </a:cubicBezTo>
                  <a:cubicBezTo>
                    <a:pt x="787" y="1608"/>
                    <a:pt x="787" y="1608"/>
                    <a:pt x="787" y="1608"/>
                  </a:cubicBezTo>
                  <a:cubicBezTo>
                    <a:pt x="787" y="1602"/>
                    <a:pt x="784" y="1599"/>
                    <a:pt x="781" y="1599"/>
                  </a:cubicBezTo>
                  <a:cubicBezTo>
                    <a:pt x="778" y="1599"/>
                    <a:pt x="775" y="1602"/>
                    <a:pt x="775" y="1608"/>
                  </a:cubicBezTo>
                  <a:cubicBezTo>
                    <a:pt x="775" y="1608"/>
                    <a:pt x="775" y="1620"/>
                    <a:pt x="763" y="1620"/>
                  </a:cubicBezTo>
                  <a:cubicBezTo>
                    <a:pt x="763" y="1608"/>
                    <a:pt x="763" y="1608"/>
                    <a:pt x="763" y="1596"/>
                  </a:cubicBezTo>
                  <a:cubicBezTo>
                    <a:pt x="763" y="1596"/>
                    <a:pt x="758" y="1591"/>
                    <a:pt x="754" y="1591"/>
                  </a:cubicBezTo>
                  <a:cubicBezTo>
                    <a:pt x="752" y="1591"/>
                    <a:pt x="751" y="1592"/>
                    <a:pt x="751" y="1596"/>
                  </a:cubicBezTo>
                  <a:cubicBezTo>
                    <a:pt x="751" y="1590"/>
                    <a:pt x="751" y="1587"/>
                    <a:pt x="749" y="1587"/>
                  </a:cubicBezTo>
                  <a:cubicBezTo>
                    <a:pt x="748" y="1587"/>
                    <a:pt x="745" y="1590"/>
                    <a:pt x="739" y="1596"/>
                  </a:cubicBezTo>
                  <a:cubicBezTo>
                    <a:pt x="727" y="1596"/>
                    <a:pt x="715" y="1584"/>
                    <a:pt x="715" y="1584"/>
                  </a:cubicBezTo>
                  <a:cubicBezTo>
                    <a:pt x="715" y="1584"/>
                    <a:pt x="715" y="1596"/>
                    <a:pt x="715" y="1596"/>
                  </a:cubicBezTo>
                  <a:cubicBezTo>
                    <a:pt x="703" y="1584"/>
                    <a:pt x="703" y="1584"/>
                    <a:pt x="691" y="1572"/>
                  </a:cubicBezTo>
                  <a:lnTo>
                    <a:pt x="691" y="1572"/>
                  </a:lnTo>
                  <a:cubicBezTo>
                    <a:pt x="691" y="1584"/>
                    <a:pt x="703" y="1596"/>
                    <a:pt x="715" y="1608"/>
                  </a:cubicBezTo>
                  <a:lnTo>
                    <a:pt x="691" y="1596"/>
                  </a:lnTo>
                  <a:cubicBezTo>
                    <a:pt x="691" y="1596"/>
                    <a:pt x="680" y="1584"/>
                    <a:pt x="680" y="1584"/>
                  </a:cubicBezTo>
                  <a:lnTo>
                    <a:pt x="680" y="1572"/>
                  </a:lnTo>
                  <a:cubicBezTo>
                    <a:pt x="680" y="1568"/>
                    <a:pt x="678" y="1567"/>
                    <a:pt x="676" y="1567"/>
                  </a:cubicBezTo>
                  <a:cubicBezTo>
                    <a:pt x="672" y="1567"/>
                    <a:pt x="664" y="1572"/>
                    <a:pt x="656" y="1572"/>
                  </a:cubicBezTo>
                  <a:cubicBezTo>
                    <a:pt x="644" y="1572"/>
                    <a:pt x="644" y="1561"/>
                    <a:pt x="644" y="1549"/>
                  </a:cubicBezTo>
                  <a:cubicBezTo>
                    <a:pt x="644" y="1549"/>
                    <a:pt x="632" y="1561"/>
                    <a:pt x="632" y="1561"/>
                  </a:cubicBezTo>
                  <a:cubicBezTo>
                    <a:pt x="620" y="1561"/>
                    <a:pt x="632" y="1549"/>
                    <a:pt x="632" y="1549"/>
                  </a:cubicBezTo>
                  <a:lnTo>
                    <a:pt x="632" y="1549"/>
                  </a:lnTo>
                  <a:cubicBezTo>
                    <a:pt x="632" y="1549"/>
                    <a:pt x="629" y="1549"/>
                    <a:pt x="627" y="1550"/>
                  </a:cubicBezTo>
                  <a:lnTo>
                    <a:pt x="627" y="1550"/>
                  </a:lnTo>
                  <a:cubicBezTo>
                    <a:pt x="630" y="1545"/>
                    <a:pt x="632" y="1540"/>
                    <a:pt x="632" y="1537"/>
                  </a:cubicBezTo>
                  <a:lnTo>
                    <a:pt x="608" y="1537"/>
                  </a:lnTo>
                  <a:cubicBezTo>
                    <a:pt x="608" y="1531"/>
                    <a:pt x="605" y="1528"/>
                    <a:pt x="602" y="1528"/>
                  </a:cubicBezTo>
                  <a:cubicBezTo>
                    <a:pt x="599" y="1528"/>
                    <a:pt x="596" y="1531"/>
                    <a:pt x="596" y="1537"/>
                  </a:cubicBezTo>
                  <a:lnTo>
                    <a:pt x="584" y="1537"/>
                  </a:lnTo>
                  <a:cubicBezTo>
                    <a:pt x="584" y="1525"/>
                    <a:pt x="584" y="1525"/>
                    <a:pt x="584" y="1525"/>
                  </a:cubicBezTo>
                  <a:lnTo>
                    <a:pt x="572" y="1525"/>
                  </a:lnTo>
                  <a:cubicBezTo>
                    <a:pt x="560" y="1525"/>
                    <a:pt x="560" y="1525"/>
                    <a:pt x="560" y="1513"/>
                  </a:cubicBezTo>
                  <a:lnTo>
                    <a:pt x="560" y="1501"/>
                  </a:lnTo>
                  <a:lnTo>
                    <a:pt x="549" y="1489"/>
                  </a:lnTo>
                  <a:cubicBezTo>
                    <a:pt x="549" y="1489"/>
                    <a:pt x="543" y="1484"/>
                    <a:pt x="536" y="1484"/>
                  </a:cubicBezTo>
                  <a:cubicBezTo>
                    <a:pt x="533" y="1484"/>
                    <a:pt x="529" y="1485"/>
                    <a:pt x="525" y="1489"/>
                  </a:cubicBezTo>
                  <a:cubicBezTo>
                    <a:pt x="522" y="1495"/>
                    <a:pt x="520" y="1497"/>
                    <a:pt x="520" y="1497"/>
                  </a:cubicBezTo>
                  <a:cubicBezTo>
                    <a:pt x="518" y="1497"/>
                    <a:pt x="525" y="1477"/>
                    <a:pt x="525" y="1477"/>
                  </a:cubicBezTo>
                  <a:cubicBezTo>
                    <a:pt x="525" y="1473"/>
                    <a:pt x="523" y="1472"/>
                    <a:pt x="521" y="1472"/>
                  </a:cubicBezTo>
                  <a:cubicBezTo>
                    <a:pt x="517" y="1472"/>
                    <a:pt x="509" y="1477"/>
                    <a:pt x="501" y="1477"/>
                  </a:cubicBezTo>
                  <a:cubicBezTo>
                    <a:pt x="501" y="1477"/>
                    <a:pt x="501" y="1477"/>
                    <a:pt x="501" y="1465"/>
                  </a:cubicBezTo>
                  <a:cubicBezTo>
                    <a:pt x="501" y="1453"/>
                    <a:pt x="501" y="1453"/>
                    <a:pt x="501" y="1453"/>
                  </a:cubicBezTo>
                  <a:lnTo>
                    <a:pt x="489" y="1453"/>
                  </a:lnTo>
                  <a:lnTo>
                    <a:pt x="489" y="1465"/>
                  </a:lnTo>
                  <a:cubicBezTo>
                    <a:pt x="477" y="1465"/>
                    <a:pt x="489" y="1453"/>
                    <a:pt x="489" y="1453"/>
                  </a:cubicBezTo>
                  <a:cubicBezTo>
                    <a:pt x="489" y="1441"/>
                    <a:pt x="501" y="1430"/>
                    <a:pt x="489" y="1430"/>
                  </a:cubicBezTo>
                  <a:cubicBezTo>
                    <a:pt x="489" y="1430"/>
                    <a:pt x="477" y="1441"/>
                    <a:pt x="465" y="1453"/>
                  </a:cubicBezTo>
                  <a:cubicBezTo>
                    <a:pt x="453" y="1453"/>
                    <a:pt x="465" y="1430"/>
                    <a:pt x="465" y="1430"/>
                  </a:cubicBezTo>
                  <a:lnTo>
                    <a:pt x="441" y="1430"/>
                  </a:lnTo>
                  <a:cubicBezTo>
                    <a:pt x="441" y="1430"/>
                    <a:pt x="453" y="1418"/>
                    <a:pt x="441" y="1418"/>
                  </a:cubicBezTo>
                  <a:cubicBezTo>
                    <a:pt x="441" y="1418"/>
                    <a:pt x="429" y="1418"/>
                    <a:pt x="441" y="1406"/>
                  </a:cubicBezTo>
                  <a:cubicBezTo>
                    <a:pt x="453" y="1394"/>
                    <a:pt x="441" y="1394"/>
                    <a:pt x="441" y="1394"/>
                  </a:cubicBezTo>
                  <a:cubicBezTo>
                    <a:pt x="429" y="1394"/>
                    <a:pt x="429" y="1394"/>
                    <a:pt x="429" y="1382"/>
                  </a:cubicBezTo>
                  <a:lnTo>
                    <a:pt x="429" y="1370"/>
                  </a:lnTo>
                  <a:cubicBezTo>
                    <a:pt x="429" y="1358"/>
                    <a:pt x="418" y="1358"/>
                    <a:pt x="418" y="1358"/>
                  </a:cubicBezTo>
                  <a:cubicBezTo>
                    <a:pt x="406" y="1358"/>
                    <a:pt x="417" y="1346"/>
                    <a:pt x="418" y="1346"/>
                  </a:cubicBezTo>
                  <a:lnTo>
                    <a:pt x="418" y="1346"/>
                  </a:lnTo>
                  <a:cubicBezTo>
                    <a:pt x="417" y="1346"/>
                    <a:pt x="406" y="1358"/>
                    <a:pt x="406" y="1358"/>
                  </a:cubicBezTo>
                  <a:lnTo>
                    <a:pt x="406" y="1346"/>
                  </a:lnTo>
                  <a:lnTo>
                    <a:pt x="406" y="1334"/>
                  </a:lnTo>
                  <a:lnTo>
                    <a:pt x="394" y="1334"/>
                  </a:lnTo>
                  <a:cubicBezTo>
                    <a:pt x="382" y="1334"/>
                    <a:pt x="394" y="1322"/>
                    <a:pt x="382" y="1322"/>
                  </a:cubicBezTo>
                  <a:cubicBezTo>
                    <a:pt x="382" y="1322"/>
                    <a:pt x="394" y="1322"/>
                    <a:pt x="394" y="1310"/>
                  </a:cubicBezTo>
                  <a:cubicBezTo>
                    <a:pt x="394" y="1310"/>
                    <a:pt x="382" y="1299"/>
                    <a:pt x="382" y="1299"/>
                  </a:cubicBezTo>
                  <a:cubicBezTo>
                    <a:pt x="382" y="1301"/>
                    <a:pt x="382" y="1302"/>
                    <a:pt x="382" y="1302"/>
                  </a:cubicBezTo>
                  <a:cubicBezTo>
                    <a:pt x="381" y="1302"/>
                    <a:pt x="380" y="1296"/>
                    <a:pt x="377" y="1295"/>
                  </a:cubicBezTo>
                  <a:lnTo>
                    <a:pt x="377" y="1295"/>
                  </a:lnTo>
                  <a:cubicBezTo>
                    <a:pt x="379" y="1295"/>
                    <a:pt x="380" y="1294"/>
                    <a:pt x="381" y="1294"/>
                  </a:cubicBezTo>
                  <a:lnTo>
                    <a:pt x="381" y="1294"/>
                  </a:lnTo>
                  <a:cubicBezTo>
                    <a:pt x="382" y="1295"/>
                    <a:pt x="382" y="1297"/>
                    <a:pt x="382" y="1299"/>
                  </a:cubicBezTo>
                  <a:cubicBezTo>
                    <a:pt x="382" y="1299"/>
                    <a:pt x="387" y="1293"/>
                    <a:pt x="384" y="1293"/>
                  </a:cubicBezTo>
                  <a:lnTo>
                    <a:pt x="384" y="1293"/>
                  </a:lnTo>
                  <a:cubicBezTo>
                    <a:pt x="383" y="1293"/>
                    <a:pt x="382" y="1293"/>
                    <a:pt x="381" y="1294"/>
                  </a:cubicBezTo>
                  <a:lnTo>
                    <a:pt x="381" y="1294"/>
                  </a:lnTo>
                  <a:cubicBezTo>
                    <a:pt x="378" y="1287"/>
                    <a:pt x="370" y="1287"/>
                    <a:pt x="370" y="1287"/>
                  </a:cubicBezTo>
                  <a:lnTo>
                    <a:pt x="358" y="1287"/>
                  </a:lnTo>
                  <a:cubicBezTo>
                    <a:pt x="346" y="1287"/>
                    <a:pt x="346" y="1275"/>
                    <a:pt x="358" y="1263"/>
                  </a:cubicBezTo>
                  <a:cubicBezTo>
                    <a:pt x="358" y="1263"/>
                    <a:pt x="358" y="1251"/>
                    <a:pt x="358" y="1251"/>
                  </a:cubicBezTo>
                  <a:cubicBezTo>
                    <a:pt x="370" y="1239"/>
                    <a:pt x="382" y="1239"/>
                    <a:pt x="382" y="1239"/>
                  </a:cubicBezTo>
                  <a:lnTo>
                    <a:pt x="346" y="1239"/>
                  </a:lnTo>
                  <a:lnTo>
                    <a:pt x="346" y="1227"/>
                  </a:lnTo>
                  <a:lnTo>
                    <a:pt x="334" y="1227"/>
                  </a:lnTo>
                  <a:cubicBezTo>
                    <a:pt x="334" y="1227"/>
                    <a:pt x="346" y="1227"/>
                    <a:pt x="358" y="1215"/>
                  </a:cubicBezTo>
                  <a:cubicBezTo>
                    <a:pt x="358" y="1211"/>
                    <a:pt x="357" y="1210"/>
                    <a:pt x="355" y="1210"/>
                  </a:cubicBezTo>
                  <a:cubicBezTo>
                    <a:pt x="351" y="1210"/>
                    <a:pt x="346" y="1215"/>
                    <a:pt x="346" y="1215"/>
                  </a:cubicBezTo>
                  <a:cubicBezTo>
                    <a:pt x="346" y="1203"/>
                    <a:pt x="346" y="1203"/>
                    <a:pt x="346" y="1203"/>
                  </a:cubicBezTo>
                  <a:cubicBezTo>
                    <a:pt x="346" y="1191"/>
                    <a:pt x="346" y="1180"/>
                    <a:pt x="334" y="1180"/>
                  </a:cubicBezTo>
                  <a:cubicBezTo>
                    <a:pt x="331" y="1178"/>
                    <a:pt x="328" y="1176"/>
                    <a:pt x="326" y="1176"/>
                  </a:cubicBezTo>
                  <a:lnTo>
                    <a:pt x="326" y="1176"/>
                  </a:lnTo>
                  <a:cubicBezTo>
                    <a:pt x="329" y="1171"/>
                    <a:pt x="334" y="1163"/>
                    <a:pt x="334" y="1156"/>
                  </a:cubicBezTo>
                  <a:cubicBezTo>
                    <a:pt x="334" y="1156"/>
                    <a:pt x="334" y="1144"/>
                    <a:pt x="322" y="1132"/>
                  </a:cubicBezTo>
                  <a:lnTo>
                    <a:pt x="310" y="1132"/>
                  </a:lnTo>
                  <a:cubicBezTo>
                    <a:pt x="310" y="1132"/>
                    <a:pt x="322" y="1132"/>
                    <a:pt x="322" y="1120"/>
                  </a:cubicBezTo>
                  <a:cubicBezTo>
                    <a:pt x="322" y="1116"/>
                    <a:pt x="321" y="1115"/>
                    <a:pt x="319" y="1115"/>
                  </a:cubicBezTo>
                  <a:cubicBezTo>
                    <a:pt x="316" y="1115"/>
                    <a:pt x="310" y="1120"/>
                    <a:pt x="310" y="1120"/>
                  </a:cubicBezTo>
                  <a:lnTo>
                    <a:pt x="287" y="1120"/>
                  </a:lnTo>
                  <a:cubicBezTo>
                    <a:pt x="287" y="1120"/>
                    <a:pt x="299" y="1108"/>
                    <a:pt x="299" y="1108"/>
                  </a:cubicBezTo>
                  <a:cubicBezTo>
                    <a:pt x="299" y="1108"/>
                    <a:pt x="287" y="1096"/>
                    <a:pt x="299" y="1096"/>
                  </a:cubicBezTo>
                  <a:cubicBezTo>
                    <a:pt x="310" y="1084"/>
                    <a:pt x="287" y="1072"/>
                    <a:pt x="287" y="1072"/>
                  </a:cubicBezTo>
                  <a:cubicBezTo>
                    <a:pt x="287" y="1069"/>
                    <a:pt x="286" y="1067"/>
                    <a:pt x="284" y="1067"/>
                  </a:cubicBezTo>
                  <a:cubicBezTo>
                    <a:pt x="281" y="1067"/>
                    <a:pt x="275" y="1076"/>
                    <a:pt x="275" y="1084"/>
                  </a:cubicBezTo>
                  <a:cubicBezTo>
                    <a:pt x="272" y="1087"/>
                    <a:pt x="271" y="1088"/>
                    <a:pt x="270" y="1088"/>
                  </a:cubicBezTo>
                  <a:cubicBezTo>
                    <a:pt x="267" y="1088"/>
                    <a:pt x="275" y="1072"/>
                    <a:pt x="275" y="1072"/>
                  </a:cubicBezTo>
                  <a:cubicBezTo>
                    <a:pt x="271" y="1068"/>
                    <a:pt x="267" y="1067"/>
                    <a:pt x="263" y="1067"/>
                  </a:cubicBezTo>
                  <a:cubicBezTo>
                    <a:pt x="256" y="1067"/>
                    <a:pt x="251" y="1072"/>
                    <a:pt x="251" y="1072"/>
                  </a:cubicBezTo>
                  <a:cubicBezTo>
                    <a:pt x="240" y="1072"/>
                    <a:pt x="277" y="1035"/>
                    <a:pt x="268" y="1035"/>
                  </a:cubicBezTo>
                  <a:lnTo>
                    <a:pt x="268" y="1035"/>
                  </a:lnTo>
                  <a:cubicBezTo>
                    <a:pt x="267" y="1035"/>
                    <a:pt x="265" y="1035"/>
                    <a:pt x="263" y="1037"/>
                  </a:cubicBezTo>
                  <a:lnTo>
                    <a:pt x="251" y="1037"/>
                  </a:lnTo>
                  <a:cubicBezTo>
                    <a:pt x="251" y="1031"/>
                    <a:pt x="257" y="1031"/>
                    <a:pt x="263" y="1031"/>
                  </a:cubicBezTo>
                  <a:cubicBezTo>
                    <a:pt x="269" y="1031"/>
                    <a:pt x="275" y="1031"/>
                    <a:pt x="275" y="1025"/>
                  </a:cubicBezTo>
                  <a:cubicBezTo>
                    <a:pt x="275" y="1013"/>
                    <a:pt x="275" y="1013"/>
                    <a:pt x="275" y="1013"/>
                  </a:cubicBezTo>
                  <a:lnTo>
                    <a:pt x="263" y="1013"/>
                  </a:lnTo>
                  <a:cubicBezTo>
                    <a:pt x="251" y="1013"/>
                    <a:pt x="263" y="1013"/>
                    <a:pt x="263" y="1001"/>
                  </a:cubicBezTo>
                  <a:cubicBezTo>
                    <a:pt x="263" y="1001"/>
                    <a:pt x="239" y="989"/>
                    <a:pt x="251" y="989"/>
                  </a:cubicBezTo>
                  <a:cubicBezTo>
                    <a:pt x="251" y="983"/>
                    <a:pt x="254" y="983"/>
                    <a:pt x="257" y="983"/>
                  </a:cubicBezTo>
                  <a:cubicBezTo>
                    <a:pt x="260" y="983"/>
                    <a:pt x="263" y="983"/>
                    <a:pt x="263" y="977"/>
                  </a:cubicBezTo>
                  <a:cubicBezTo>
                    <a:pt x="263" y="965"/>
                    <a:pt x="263" y="965"/>
                    <a:pt x="263" y="965"/>
                  </a:cubicBezTo>
                  <a:cubicBezTo>
                    <a:pt x="263" y="965"/>
                    <a:pt x="255" y="980"/>
                    <a:pt x="252" y="980"/>
                  </a:cubicBezTo>
                  <a:cubicBezTo>
                    <a:pt x="251" y="980"/>
                    <a:pt x="251" y="979"/>
                    <a:pt x="251" y="977"/>
                  </a:cubicBezTo>
                  <a:cubicBezTo>
                    <a:pt x="251" y="977"/>
                    <a:pt x="251" y="965"/>
                    <a:pt x="251" y="965"/>
                  </a:cubicBezTo>
                  <a:lnTo>
                    <a:pt x="251" y="953"/>
                  </a:lnTo>
                  <a:lnTo>
                    <a:pt x="263" y="953"/>
                  </a:lnTo>
                  <a:cubicBezTo>
                    <a:pt x="275" y="953"/>
                    <a:pt x="251" y="953"/>
                    <a:pt x="251" y="941"/>
                  </a:cubicBezTo>
                  <a:lnTo>
                    <a:pt x="251" y="929"/>
                  </a:lnTo>
                  <a:cubicBezTo>
                    <a:pt x="251" y="929"/>
                    <a:pt x="239" y="929"/>
                    <a:pt x="251" y="906"/>
                  </a:cubicBezTo>
                  <a:cubicBezTo>
                    <a:pt x="251" y="900"/>
                    <a:pt x="251" y="900"/>
                    <a:pt x="249" y="900"/>
                  </a:cubicBezTo>
                  <a:cubicBezTo>
                    <a:pt x="248" y="900"/>
                    <a:pt x="245" y="900"/>
                    <a:pt x="239" y="894"/>
                  </a:cubicBezTo>
                  <a:cubicBezTo>
                    <a:pt x="239" y="894"/>
                    <a:pt x="227" y="894"/>
                    <a:pt x="239" y="882"/>
                  </a:cubicBezTo>
                  <a:cubicBezTo>
                    <a:pt x="245" y="876"/>
                    <a:pt x="251" y="876"/>
                    <a:pt x="254" y="876"/>
                  </a:cubicBezTo>
                  <a:cubicBezTo>
                    <a:pt x="257" y="876"/>
                    <a:pt x="257" y="876"/>
                    <a:pt x="251" y="8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50"/>
            <p:cNvSpPr/>
            <p:nvPr/>
          </p:nvSpPr>
          <p:spPr>
            <a:xfrm>
              <a:off x="-5137299" y="-92410"/>
              <a:ext cx="144599" cy="107465"/>
            </a:xfrm>
            <a:custGeom>
              <a:avLst/>
              <a:gdLst/>
              <a:ahLst/>
              <a:cxnLst/>
              <a:rect l="l" t="t" r="r" b="b"/>
              <a:pathLst>
                <a:path w="1799" h="1337" extrusionOk="0">
                  <a:moveTo>
                    <a:pt x="682" y="1"/>
                  </a:moveTo>
                  <a:cubicBezTo>
                    <a:pt x="448" y="1"/>
                    <a:pt x="256" y="101"/>
                    <a:pt x="156" y="288"/>
                  </a:cubicBezTo>
                  <a:cubicBezTo>
                    <a:pt x="1" y="598"/>
                    <a:pt x="191" y="979"/>
                    <a:pt x="632" y="1205"/>
                  </a:cubicBezTo>
                  <a:cubicBezTo>
                    <a:pt x="775" y="1276"/>
                    <a:pt x="941" y="1324"/>
                    <a:pt x="1108" y="1336"/>
                  </a:cubicBezTo>
                  <a:lnTo>
                    <a:pt x="1132" y="1336"/>
                  </a:lnTo>
                  <a:cubicBezTo>
                    <a:pt x="1143" y="1336"/>
                    <a:pt x="1153" y="1337"/>
                    <a:pt x="1164" y="1337"/>
                  </a:cubicBezTo>
                  <a:cubicBezTo>
                    <a:pt x="1365" y="1337"/>
                    <a:pt x="1542" y="1231"/>
                    <a:pt x="1644" y="1050"/>
                  </a:cubicBezTo>
                  <a:cubicBezTo>
                    <a:pt x="1799" y="740"/>
                    <a:pt x="1608" y="359"/>
                    <a:pt x="1180" y="133"/>
                  </a:cubicBezTo>
                  <a:cubicBezTo>
                    <a:pt x="1005" y="44"/>
                    <a:pt x="835" y="1"/>
                    <a:pt x="6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0"/>
            <p:cNvSpPr/>
            <p:nvPr/>
          </p:nvSpPr>
          <p:spPr>
            <a:xfrm>
              <a:off x="-5131512" y="-94420"/>
              <a:ext cx="132141" cy="117914"/>
            </a:xfrm>
            <a:custGeom>
              <a:avLst/>
              <a:gdLst/>
              <a:ahLst/>
              <a:cxnLst/>
              <a:rect l="l" t="t" r="r" b="b"/>
              <a:pathLst>
                <a:path w="1644" h="1467" extrusionOk="0">
                  <a:moveTo>
                    <a:pt x="843" y="58"/>
                  </a:moveTo>
                  <a:cubicBezTo>
                    <a:pt x="840" y="58"/>
                    <a:pt x="838" y="59"/>
                    <a:pt x="834" y="63"/>
                  </a:cubicBezTo>
                  <a:lnTo>
                    <a:pt x="858" y="63"/>
                  </a:lnTo>
                  <a:cubicBezTo>
                    <a:pt x="850" y="63"/>
                    <a:pt x="847" y="58"/>
                    <a:pt x="843" y="58"/>
                  </a:cubicBezTo>
                  <a:close/>
                  <a:moveTo>
                    <a:pt x="893" y="39"/>
                  </a:moveTo>
                  <a:lnTo>
                    <a:pt x="881" y="63"/>
                  </a:lnTo>
                  <a:lnTo>
                    <a:pt x="893" y="63"/>
                  </a:lnTo>
                  <a:cubicBezTo>
                    <a:pt x="893" y="55"/>
                    <a:pt x="893" y="47"/>
                    <a:pt x="893" y="39"/>
                  </a:cubicBezTo>
                  <a:close/>
                  <a:moveTo>
                    <a:pt x="869" y="63"/>
                  </a:moveTo>
                  <a:cubicBezTo>
                    <a:pt x="869" y="67"/>
                    <a:pt x="871" y="68"/>
                    <a:pt x="873" y="68"/>
                  </a:cubicBezTo>
                  <a:cubicBezTo>
                    <a:pt x="876" y="68"/>
                    <a:pt x="881" y="63"/>
                    <a:pt x="881" y="63"/>
                  </a:cubicBezTo>
                  <a:close/>
                  <a:moveTo>
                    <a:pt x="418" y="54"/>
                  </a:moveTo>
                  <a:cubicBezTo>
                    <a:pt x="417" y="54"/>
                    <a:pt x="417" y="57"/>
                    <a:pt x="417" y="63"/>
                  </a:cubicBezTo>
                  <a:cubicBezTo>
                    <a:pt x="429" y="63"/>
                    <a:pt x="429" y="63"/>
                    <a:pt x="429" y="75"/>
                  </a:cubicBezTo>
                  <a:cubicBezTo>
                    <a:pt x="429" y="72"/>
                    <a:pt x="429" y="67"/>
                    <a:pt x="429" y="63"/>
                  </a:cubicBezTo>
                  <a:cubicBezTo>
                    <a:pt x="423" y="57"/>
                    <a:pt x="420" y="54"/>
                    <a:pt x="418" y="54"/>
                  </a:cubicBezTo>
                  <a:close/>
                  <a:moveTo>
                    <a:pt x="893" y="63"/>
                  </a:moveTo>
                  <a:cubicBezTo>
                    <a:pt x="893" y="67"/>
                    <a:pt x="893" y="72"/>
                    <a:pt x="893" y="75"/>
                  </a:cubicBezTo>
                  <a:cubicBezTo>
                    <a:pt x="905" y="63"/>
                    <a:pt x="905" y="63"/>
                    <a:pt x="917" y="63"/>
                  </a:cubicBezTo>
                  <a:close/>
                  <a:moveTo>
                    <a:pt x="393" y="39"/>
                  </a:moveTo>
                  <a:cubicBezTo>
                    <a:pt x="404" y="39"/>
                    <a:pt x="385" y="39"/>
                    <a:pt x="382" y="48"/>
                  </a:cubicBezTo>
                  <a:lnTo>
                    <a:pt x="382" y="48"/>
                  </a:lnTo>
                  <a:cubicBezTo>
                    <a:pt x="378" y="45"/>
                    <a:pt x="366" y="41"/>
                    <a:pt x="357" y="41"/>
                  </a:cubicBezTo>
                  <a:cubicBezTo>
                    <a:pt x="351" y="41"/>
                    <a:pt x="346" y="43"/>
                    <a:pt x="346" y="51"/>
                  </a:cubicBezTo>
                  <a:cubicBezTo>
                    <a:pt x="343" y="43"/>
                    <a:pt x="341" y="40"/>
                    <a:pt x="341" y="40"/>
                  </a:cubicBezTo>
                  <a:lnTo>
                    <a:pt x="341" y="40"/>
                  </a:lnTo>
                  <a:cubicBezTo>
                    <a:pt x="338" y="40"/>
                    <a:pt x="343" y="75"/>
                    <a:pt x="334" y="75"/>
                  </a:cubicBezTo>
                  <a:cubicBezTo>
                    <a:pt x="327" y="68"/>
                    <a:pt x="324" y="61"/>
                    <a:pt x="323" y="61"/>
                  </a:cubicBezTo>
                  <a:cubicBezTo>
                    <a:pt x="322" y="61"/>
                    <a:pt x="322" y="65"/>
                    <a:pt x="322" y="75"/>
                  </a:cubicBezTo>
                  <a:cubicBezTo>
                    <a:pt x="322" y="75"/>
                    <a:pt x="322" y="87"/>
                    <a:pt x="322" y="99"/>
                  </a:cubicBezTo>
                  <a:cubicBezTo>
                    <a:pt x="322" y="99"/>
                    <a:pt x="310" y="87"/>
                    <a:pt x="298" y="87"/>
                  </a:cubicBezTo>
                  <a:cubicBezTo>
                    <a:pt x="298" y="99"/>
                    <a:pt x="298" y="99"/>
                    <a:pt x="298" y="99"/>
                  </a:cubicBezTo>
                  <a:cubicBezTo>
                    <a:pt x="298" y="101"/>
                    <a:pt x="298" y="102"/>
                    <a:pt x="298" y="102"/>
                  </a:cubicBezTo>
                  <a:cubicBezTo>
                    <a:pt x="297" y="102"/>
                    <a:pt x="296" y="87"/>
                    <a:pt x="286" y="87"/>
                  </a:cubicBezTo>
                  <a:lnTo>
                    <a:pt x="286" y="99"/>
                  </a:lnTo>
                  <a:cubicBezTo>
                    <a:pt x="286" y="99"/>
                    <a:pt x="286" y="111"/>
                    <a:pt x="274" y="111"/>
                  </a:cubicBezTo>
                  <a:cubicBezTo>
                    <a:pt x="274" y="111"/>
                    <a:pt x="272" y="113"/>
                    <a:pt x="270" y="114"/>
                  </a:cubicBezTo>
                  <a:lnTo>
                    <a:pt x="270" y="114"/>
                  </a:lnTo>
                  <a:lnTo>
                    <a:pt x="262" y="111"/>
                  </a:lnTo>
                  <a:lnTo>
                    <a:pt x="262" y="111"/>
                  </a:lnTo>
                  <a:cubicBezTo>
                    <a:pt x="262" y="111"/>
                    <a:pt x="265" y="113"/>
                    <a:pt x="267" y="116"/>
                  </a:cubicBezTo>
                  <a:lnTo>
                    <a:pt x="267" y="116"/>
                  </a:lnTo>
                  <a:cubicBezTo>
                    <a:pt x="268" y="115"/>
                    <a:pt x="269" y="115"/>
                    <a:pt x="270" y="114"/>
                  </a:cubicBezTo>
                  <a:lnTo>
                    <a:pt x="270" y="114"/>
                  </a:lnTo>
                  <a:lnTo>
                    <a:pt x="286" y="123"/>
                  </a:lnTo>
                  <a:lnTo>
                    <a:pt x="274" y="111"/>
                  </a:lnTo>
                  <a:lnTo>
                    <a:pt x="274" y="111"/>
                  </a:lnTo>
                  <a:cubicBezTo>
                    <a:pt x="274" y="111"/>
                    <a:pt x="285" y="116"/>
                    <a:pt x="288" y="116"/>
                  </a:cubicBezTo>
                  <a:cubicBezTo>
                    <a:pt x="290" y="116"/>
                    <a:pt x="290" y="115"/>
                    <a:pt x="286" y="111"/>
                  </a:cubicBezTo>
                  <a:cubicBezTo>
                    <a:pt x="286" y="107"/>
                    <a:pt x="290" y="105"/>
                    <a:pt x="295" y="105"/>
                  </a:cubicBezTo>
                  <a:cubicBezTo>
                    <a:pt x="306" y="105"/>
                    <a:pt x="322" y="111"/>
                    <a:pt x="322" y="111"/>
                  </a:cubicBezTo>
                  <a:cubicBezTo>
                    <a:pt x="322" y="111"/>
                    <a:pt x="334" y="99"/>
                    <a:pt x="334" y="99"/>
                  </a:cubicBezTo>
                  <a:cubicBezTo>
                    <a:pt x="334" y="95"/>
                    <a:pt x="335" y="93"/>
                    <a:pt x="337" y="93"/>
                  </a:cubicBezTo>
                  <a:cubicBezTo>
                    <a:pt x="340" y="93"/>
                    <a:pt x="346" y="99"/>
                    <a:pt x="346" y="99"/>
                  </a:cubicBezTo>
                  <a:cubicBezTo>
                    <a:pt x="346" y="93"/>
                    <a:pt x="349" y="93"/>
                    <a:pt x="350" y="93"/>
                  </a:cubicBezTo>
                  <a:cubicBezTo>
                    <a:pt x="352" y="93"/>
                    <a:pt x="352" y="93"/>
                    <a:pt x="346" y="87"/>
                  </a:cubicBezTo>
                  <a:cubicBezTo>
                    <a:pt x="342" y="80"/>
                    <a:pt x="342" y="77"/>
                    <a:pt x="342" y="76"/>
                  </a:cubicBezTo>
                  <a:lnTo>
                    <a:pt x="342" y="76"/>
                  </a:lnTo>
                  <a:cubicBezTo>
                    <a:pt x="345" y="81"/>
                    <a:pt x="351" y="87"/>
                    <a:pt x="357" y="87"/>
                  </a:cubicBezTo>
                  <a:cubicBezTo>
                    <a:pt x="369" y="87"/>
                    <a:pt x="357" y="63"/>
                    <a:pt x="357" y="63"/>
                  </a:cubicBezTo>
                  <a:cubicBezTo>
                    <a:pt x="357" y="61"/>
                    <a:pt x="358" y="61"/>
                    <a:pt x="359" y="61"/>
                  </a:cubicBezTo>
                  <a:cubicBezTo>
                    <a:pt x="364" y="61"/>
                    <a:pt x="381" y="88"/>
                    <a:pt x="381" y="99"/>
                  </a:cubicBezTo>
                  <a:cubicBezTo>
                    <a:pt x="381" y="87"/>
                    <a:pt x="381" y="75"/>
                    <a:pt x="393" y="63"/>
                  </a:cubicBezTo>
                  <a:cubicBezTo>
                    <a:pt x="393" y="63"/>
                    <a:pt x="393" y="75"/>
                    <a:pt x="405" y="75"/>
                  </a:cubicBezTo>
                  <a:cubicBezTo>
                    <a:pt x="405" y="69"/>
                    <a:pt x="405" y="69"/>
                    <a:pt x="405" y="69"/>
                  </a:cubicBezTo>
                  <a:cubicBezTo>
                    <a:pt x="405" y="69"/>
                    <a:pt x="405" y="69"/>
                    <a:pt x="405" y="63"/>
                  </a:cubicBezTo>
                  <a:cubicBezTo>
                    <a:pt x="406" y="63"/>
                    <a:pt x="406" y="63"/>
                    <a:pt x="407" y="63"/>
                  </a:cubicBezTo>
                  <a:lnTo>
                    <a:pt x="407" y="63"/>
                  </a:lnTo>
                  <a:cubicBezTo>
                    <a:pt x="408" y="65"/>
                    <a:pt x="409" y="66"/>
                    <a:pt x="411" y="66"/>
                  </a:cubicBezTo>
                  <a:cubicBezTo>
                    <a:pt x="413" y="66"/>
                    <a:pt x="415" y="65"/>
                    <a:pt x="417" y="63"/>
                  </a:cubicBezTo>
                  <a:lnTo>
                    <a:pt x="417" y="63"/>
                  </a:lnTo>
                  <a:cubicBezTo>
                    <a:pt x="405" y="75"/>
                    <a:pt x="405" y="75"/>
                    <a:pt x="417" y="75"/>
                  </a:cubicBezTo>
                  <a:cubicBezTo>
                    <a:pt x="417" y="75"/>
                    <a:pt x="417" y="75"/>
                    <a:pt x="417" y="63"/>
                  </a:cubicBezTo>
                  <a:lnTo>
                    <a:pt x="417" y="39"/>
                  </a:lnTo>
                  <a:close/>
                  <a:moveTo>
                    <a:pt x="1024" y="111"/>
                  </a:moveTo>
                  <a:lnTo>
                    <a:pt x="1024" y="123"/>
                  </a:lnTo>
                  <a:cubicBezTo>
                    <a:pt x="1036" y="123"/>
                    <a:pt x="1036" y="111"/>
                    <a:pt x="1036" y="111"/>
                  </a:cubicBezTo>
                  <a:close/>
                  <a:moveTo>
                    <a:pt x="250" y="102"/>
                  </a:moveTo>
                  <a:cubicBezTo>
                    <a:pt x="247" y="102"/>
                    <a:pt x="244" y="105"/>
                    <a:pt x="238" y="111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38" y="126"/>
                    <a:pt x="238" y="127"/>
                    <a:pt x="238" y="128"/>
                  </a:cubicBezTo>
                  <a:lnTo>
                    <a:pt x="238" y="128"/>
                  </a:lnTo>
                  <a:cubicBezTo>
                    <a:pt x="238" y="128"/>
                    <a:pt x="238" y="128"/>
                    <a:pt x="237" y="127"/>
                  </a:cubicBezTo>
                  <a:lnTo>
                    <a:pt x="237" y="127"/>
                  </a:lnTo>
                  <a:cubicBezTo>
                    <a:pt x="238" y="128"/>
                    <a:pt x="238" y="128"/>
                    <a:pt x="238" y="128"/>
                  </a:cubicBezTo>
                  <a:cubicBezTo>
                    <a:pt x="238" y="128"/>
                    <a:pt x="238" y="128"/>
                    <a:pt x="238" y="128"/>
                  </a:cubicBezTo>
                  <a:lnTo>
                    <a:pt x="238" y="128"/>
                  </a:lnTo>
                  <a:cubicBezTo>
                    <a:pt x="246" y="131"/>
                    <a:pt x="256" y="134"/>
                    <a:pt x="262" y="134"/>
                  </a:cubicBezTo>
                  <a:cubicBezTo>
                    <a:pt x="250" y="134"/>
                    <a:pt x="250" y="123"/>
                    <a:pt x="262" y="123"/>
                  </a:cubicBezTo>
                  <a:lnTo>
                    <a:pt x="274" y="123"/>
                  </a:lnTo>
                  <a:cubicBezTo>
                    <a:pt x="274" y="123"/>
                    <a:pt x="270" y="119"/>
                    <a:pt x="267" y="116"/>
                  </a:cubicBezTo>
                  <a:lnTo>
                    <a:pt x="267" y="116"/>
                  </a:lnTo>
                  <a:cubicBezTo>
                    <a:pt x="267" y="116"/>
                    <a:pt x="266" y="116"/>
                    <a:pt x="265" y="116"/>
                  </a:cubicBezTo>
                  <a:cubicBezTo>
                    <a:pt x="264" y="116"/>
                    <a:pt x="262" y="115"/>
                    <a:pt x="262" y="111"/>
                  </a:cubicBezTo>
                  <a:lnTo>
                    <a:pt x="262" y="111"/>
                  </a:lnTo>
                  <a:cubicBezTo>
                    <a:pt x="262" y="111"/>
                    <a:pt x="262" y="111"/>
                    <a:pt x="262" y="111"/>
                  </a:cubicBezTo>
                  <a:cubicBezTo>
                    <a:pt x="256" y="105"/>
                    <a:pt x="253" y="102"/>
                    <a:pt x="250" y="102"/>
                  </a:cubicBezTo>
                  <a:close/>
                  <a:moveTo>
                    <a:pt x="225" y="148"/>
                  </a:moveTo>
                  <a:lnTo>
                    <a:pt x="225" y="148"/>
                  </a:lnTo>
                  <a:cubicBezTo>
                    <a:pt x="224" y="151"/>
                    <a:pt x="223" y="155"/>
                    <a:pt x="222" y="157"/>
                  </a:cubicBezTo>
                  <a:lnTo>
                    <a:pt x="222" y="157"/>
                  </a:lnTo>
                  <a:cubicBezTo>
                    <a:pt x="219" y="155"/>
                    <a:pt x="223" y="150"/>
                    <a:pt x="225" y="148"/>
                  </a:cubicBezTo>
                  <a:close/>
                  <a:moveTo>
                    <a:pt x="970" y="192"/>
                  </a:moveTo>
                  <a:lnTo>
                    <a:pt x="970" y="192"/>
                  </a:lnTo>
                  <a:cubicBezTo>
                    <a:pt x="967" y="193"/>
                    <a:pt x="965" y="194"/>
                    <a:pt x="965" y="194"/>
                  </a:cubicBezTo>
                  <a:cubicBezTo>
                    <a:pt x="965" y="194"/>
                    <a:pt x="969" y="194"/>
                    <a:pt x="970" y="192"/>
                  </a:cubicBezTo>
                  <a:close/>
                  <a:moveTo>
                    <a:pt x="650" y="0"/>
                  </a:moveTo>
                  <a:cubicBezTo>
                    <a:pt x="648" y="0"/>
                    <a:pt x="646" y="1"/>
                    <a:pt x="643" y="3"/>
                  </a:cubicBezTo>
                  <a:cubicBezTo>
                    <a:pt x="643" y="3"/>
                    <a:pt x="643" y="3"/>
                    <a:pt x="643" y="15"/>
                  </a:cubicBezTo>
                  <a:lnTo>
                    <a:pt x="631" y="15"/>
                  </a:lnTo>
                  <a:cubicBezTo>
                    <a:pt x="631" y="15"/>
                    <a:pt x="631" y="3"/>
                    <a:pt x="619" y="3"/>
                  </a:cubicBezTo>
                  <a:cubicBezTo>
                    <a:pt x="608" y="3"/>
                    <a:pt x="619" y="15"/>
                    <a:pt x="608" y="15"/>
                  </a:cubicBezTo>
                  <a:cubicBezTo>
                    <a:pt x="608" y="11"/>
                    <a:pt x="608" y="7"/>
                    <a:pt x="608" y="3"/>
                  </a:cubicBezTo>
                  <a:cubicBezTo>
                    <a:pt x="596" y="3"/>
                    <a:pt x="608" y="15"/>
                    <a:pt x="596" y="15"/>
                  </a:cubicBezTo>
                  <a:lnTo>
                    <a:pt x="548" y="15"/>
                  </a:lnTo>
                  <a:cubicBezTo>
                    <a:pt x="548" y="15"/>
                    <a:pt x="536" y="27"/>
                    <a:pt x="536" y="27"/>
                  </a:cubicBezTo>
                  <a:cubicBezTo>
                    <a:pt x="527" y="27"/>
                    <a:pt x="525" y="12"/>
                    <a:pt x="518" y="12"/>
                  </a:cubicBezTo>
                  <a:cubicBezTo>
                    <a:pt x="517" y="12"/>
                    <a:pt x="515" y="13"/>
                    <a:pt x="512" y="15"/>
                  </a:cubicBezTo>
                  <a:cubicBezTo>
                    <a:pt x="512" y="15"/>
                    <a:pt x="512" y="27"/>
                    <a:pt x="512" y="27"/>
                  </a:cubicBezTo>
                  <a:cubicBezTo>
                    <a:pt x="500" y="27"/>
                    <a:pt x="500" y="3"/>
                    <a:pt x="500" y="3"/>
                  </a:cubicBezTo>
                  <a:cubicBezTo>
                    <a:pt x="500" y="15"/>
                    <a:pt x="500" y="15"/>
                    <a:pt x="500" y="27"/>
                  </a:cubicBezTo>
                  <a:cubicBezTo>
                    <a:pt x="500" y="31"/>
                    <a:pt x="500" y="32"/>
                    <a:pt x="500" y="32"/>
                  </a:cubicBezTo>
                  <a:cubicBezTo>
                    <a:pt x="499" y="32"/>
                    <a:pt x="497" y="24"/>
                    <a:pt x="488" y="15"/>
                  </a:cubicBezTo>
                  <a:cubicBezTo>
                    <a:pt x="488" y="27"/>
                    <a:pt x="477" y="15"/>
                    <a:pt x="477" y="39"/>
                  </a:cubicBezTo>
                  <a:cubicBezTo>
                    <a:pt x="477" y="42"/>
                    <a:pt x="476" y="43"/>
                    <a:pt x="475" y="43"/>
                  </a:cubicBezTo>
                  <a:cubicBezTo>
                    <a:pt x="472" y="43"/>
                    <a:pt x="465" y="27"/>
                    <a:pt x="465" y="27"/>
                  </a:cubicBezTo>
                  <a:cubicBezTo>
                    <a:pt x="453" y="27"/>
                    <a:pt x="465" y="27"/>
                    <a:pt x="465" y="39"/>
                  </a:cubicBezTo>
                  <a:cubicBezTo>
                    <a:pt x="465" y="39"/>
                    <a:pt x="465" y="51"/>
                    <a:pt x="453" y="51"/>
                  </a:cubicBezTo>
                  <a:cubicBezTo>
                    <a:pt x="443" y="51"/>
                    <a:pt x="434" y="36"/>
                    <a:pt x="430" y="36"/>
                  </a:cubicBezTo>
                  <a:cubicBezTo>
                    <a:pt x="429" y="36"/>
                    <a:pt x="429" y="37"/>
                    <a:pt x="429" y="39"/>
                  </a:cubicBezTo>
                  <a:cubicBezTo>
                    <a:pt x="429" y="51"/>
                    <a:pt x="441" y="63"/>
                    <a:pt x="429" y="63"/>
                  </a:cubicBezTo>
                  <a:lnTo>
                    <a:pt x="453" y="63"/>
                  </a:lnTo>
                  <a:lnTo>
                    <a:pt x="453" y="75"/>
                  </a:lnTo>
                  <a:cubicBezTo>
                    <a:pt x="453" y="75"/>
                    <a:pt x="465" y="63"/>
                    <a:pt x="477" y="51"/>
                  </a:cubicBezTo>
                  <a:cubicBezTo>
                    <a:pt x="479" y="49"/>
                    <a:pt x="480" y="48"/>
                    <a:pt x="481" y="48"/>
                  </a:cubicBezTo>
                  <a:lnTo>
                    <a:pt x="481" y="48"/>
                  </a:lnTo>
                  <a:cubicBezTo>
                    <a:pt x="484" y="48"/>
                    <a:pt x="477" y="63"/>
                    <a:pt x="477" y="63"/>
                  </a:cubicBezTo>
                  <a:lnTo>
                    <a:pt x="488" y="63"/>
                  </a:lnTo>
                  <a:cubicBezTo>
                    <a:pt x="488" y="63"/>
                    <a:pt x="494" y="68"/>
                    <a:pt x="497" y="68"/>
                  </a:cubicBezTo>
                  <a:cubicBezTo>
                    <a:pt x="499" y="68"/>
                    <a:pt x="500" y="67"/>
                    <a:pt x="500" y="63"/>
                  </a:cubicBezTo>
                  <a:lnTo>
                    <a:pt x="500" y="87"/>
                  </a:lnTo>
                  <a:cubicBezTo>
                    <a:pt x="500" y="87"/>
                    <a:pt x="500" y="51"/>
                    <a:pt x="512" y="51"/>
                  </a:cubicBezTo>
                  <a:cubicBezTo>
                    <a:pt x="512" y="63"/>
                    <a:pt x="512" y="63"/>
                    <a:pt x="512" y="75"/>
                  </a:cubicBezTo>
                  <a:cubicBezTo>
                    <a:pt x="512" y="79"/>
                    <a:pt x="514" y="80"/>
                    <a:pt x="515" y="80"/>
                  </a:cubicBezTo>
                  <a:cubicBezTo>
                    <a:pt x="519" y="80"/>
                    <a:pt x="524" y="75"/>
                    <a:pt x="524" y="75"/>
                  </a:cubicBezTo>
                  <a:cubicBezTo>
                    <a:pt x="524" y="87"/>
                    <a:pt x="524" y="87"/>
                    <a:pt x="536" y="87"/>
                  </a:cubicBezTo>
                  <a:lnTo>
                    <a:pt x="548" y="87"/>
                  </a:lnTo>
                  <a:cubicBezTo>
                    <a:pt x="560" y="87"/>
                    <a:pt x="560" y="99"/>
                    <a:pt x="560" y="99"/>
                  </a:cubicBezTo>
                  <a:cubicBezTo>
                    <a:pt x="572" y="99"/>
                    <a:pt x="560" y="87"/>
                    <a:pt x="560" y="87"/>
                  </a:cubicBezTo>
                  <a:cubicBezTo>
                    <a:pt x="560" y="84"/>
                    <a:pt x="560" y="83"/>
                    <a:pt x="561" y="83"/>
                  </a:cubicBezTo>
                  <a:cubicBezTo>
                    <a:pt x="564" y="83"/>
                    <a:pt x="572" y="99"/>
                    <a:pt x="572" y="99"/>
                  </a:cubicBezTo>
                  <a:cubicBezTo>
                    <a:pt x="572" y="103"/>
                    <a:pt x="573" y="104"/>
                    <a:pt x="575" y="104"/>
                  </a:cubicBezTo>
                  <a:cubicBezTo>
                    <a:pt x="578" y="104"/>
                    <a:pt x="584" y="99"/>
                    <a:pt x="584" y="99"/>
                  </a:cubicBezTo>
                  <a:lnTo>
                    <a:pt x="619" y="99"/>
                  </a:lnTo>
                  <a:cubicBezTo>
                    <a:pt x="631" y="99"/>
                    <a:pt x="608" y="123"/>
                    <a:pt x="619" y="123"/>
                  </a:cubicBezTo>
                  <a:cubicBezTo>
                    <a:pt x="619" y="123"/>
                    <a:pt x="643" y="111"/>
                    <a:pt x="643" y="99"/>
                  </a:cubicBezTo>
                  <a:cubicBezTo>
                    <a:pt x="643" y="103"/>
                    <a:pt x="643" y="111"/>
                    <a:pt x="643" y="111"/>
                  </a:cubicBezTo>
                  <a:lnTo>
                    <a:pt x="667" y="111"/>
                  </a:lnTo>
                  <a:cubicBezTo>
                    <a:pt x="669" y="108"/>
                    <a:pt x="671" y="107"/>
                    <a:pt x="673" y="107"/>
                  </a:cubicBezTo>
                  <a:cubicBezTo>
                    <a:pt x="679" y="107"/>
                    <a:pt x="681" y="123"/>
                    <a:pt x="691" y="123"/>
                  </a:cubicBezTo>
                  <a:lnTo>
                    <a:pt x="774" y="123"/>
                  </a:lnTo>
                  <a:lnTo>
                    <a:pt x="774" y="134"/>
                  </a:lnTo>
                  <a:lnTo>
                    <a:pt x="786" y="134"/>
                  </a:lnTo>
                  <a:lnTo>
                    <a:pt x="798" y="123"/>
                  </a:lnTo>
                  <a:cubicBezTo>
                    <a:pt x="798" y="123"/>
                    <a:pt x="798" y="134"/>
                    <a:pt x="798" y="134"/>
                  </a:cubicBezTo>
                  <a:lnTo>
                    <a:pt x="822" y="134"/>
                  </a:lnTo>
                  <a:cubicBezTo>
                    <a:pt x="810" y="134"/>
                    <a:pt x="822" y="134"/>
                    <a:pt x="822" y="123"/>
                  </a:cubicBezTo>
                  <a:cubicBezTo>
                    <a:pt x="822" y="123"/>
                    <a:pt x="822" y="134"/>
                    <a:pt x="834" y="134"/>
                  </a:cubicBezTo>
                  <a:cubicBezTo>
                    <a:pt x="834" y="138"/>
                    <a:pt x="834" y="140"/>
                    <a:pt x="834" y="140"/>
                  </a:cubicBezTo>
                  <a:cubicBezTo>
                    <a:pt x="835" y="140"/>
                    <a:pt x="838" y="134"/>
                    <a:pt x="846" y="134"/>
                  </a:cubicBezTo>
                  <a:cubicBezTo>
                    <a:pt x="846" y="134"/>
                    <a:pt x="846" y="146"/>
                    <a:pt x="858" y="146"/>
                  </a:cubicBezTo>
                  <a:cubicBezTo>
                    <a:pt x="869" y="158"/>
                    <a:pt x="869" y="146"/>
                    <a:pt x="869" y="170"/>
                  </a:cubicBezTo>
                  <a:cubicBezTo>
                    <a:pt x="869" y="173"/>
                    <a:pt x="869" y="174"/>
                    <a:pt x="870" y="174"/>
                  </a:cubicBezTo>
                  <a:cubicBezTo>
                    <a:pt x="870" y="174"/>
                    <a:pt x="872" y="158"/>
                    <a:pt x="881" y="158"/>
                  </a:cubicBezTo>
                  <a:lnTo>
                    <a:pt x="905" y="158"/>
                  </a:lnTo>
                  <a:cubicBezTo>
                    <a:pt x="905" y="158"/>
                    <a:pt x="917" y="146"/>
                    <a:pt x="917" y="146"/>
                  </a:cubicBezTo>
                  <a:lnTo>
                    <a:pt x="917" y="158"/>
                  </a:lnTo>
                  <a:lnTo>
                    <a:pt x="929" y="158"/>
                  </a:lnTo>
                  <a:cubicBezTo>
                    <a:pt x="929" y="158"/>
                    <a:pt x="917" y="170"/>
                    <a:pt x="917" y="170"/>
                  </a:cubicBezTo>
                  <a:lnTo>
                    <a:pt x="941" y="170"/>
                  </a:lnTo>
                  <a:cubicBezTo>
                    <a:pt x="941" y="170"/>
                    <a:pt x="941" y="182"/>
                    <a:pt x="953" y="182"/>
                  </a:cubicBezTo>
                  <a:cubicBezTo>
                    <a:pt x="953" y="184"/>
                    <a:pt x="953" y="185"/>
                    <a:pt x="954" y="185"/>
                  </a:cubicBezTo>
                  <a:cubicBezTo>
                    <a:pt x="955" y="185"/>
                    <a:pt x="960" y="174"/>
                    <a:pt x="963" y="174"/>
                  </a:cubicBezTo>
                  <a:cubicBezTo>
                    <a:pt x="964" y="174"/>
                    <a:pt x="965" y="176"/>
                    <a:pt x="965" y="182"/>
                  </a:cubicBezTo>
                  <a:cubicBezTo>
                    <a:pt x="970" y="187"/>
                    <a:pt x="970" y="190"/>
                    <a:pt x="970" y="192"/>
                  </a:cubicBezTo>
                  <a:lnTo>
                    <a:pt x="970" y="192"/>
                  </a:lnTo>
                  <a:cubicBezTo>
                    <a:pt x="973" y="190"/>
                    <a:pt x="977" y="189"/>
                    <a:pt x="979" y="189"/>
                  </a:cubicBezTo>
                  <a:lnTo>
                    <a:pt x="979" y="189"/>
                  </a:lnTo>
                  <a:cubicBezTo>
                    <a:pt x="981" y="189"/>
                    <a:pt x="981" y="190"/>
                    <a:pt x="977" y="194"/>
                  </a:cubicBezTo>
                  <a:cubicBezTo>
                    <a:pt x="977" y="200"/>
                    <a:pt x="980" y="203"/>
                    <a:pt x="984" y="203"/>
                  </a:cubicBezTo>
                  <a:cubicBezTo>
                    <a:pt x="989" y="203"/>
                    <a:pt x="994" y="200"/>
                    <a:pt x="1000" y="194"/>
                  </a:cubicBezTo>
                  <a:cubicBezTo>
                    <a:pt x="1000" y="192"/>
                    <a:pt x="1000" y="191"/>
                    <a:pt x="1001" y="191"/>
                  </a:cubicBezTo>
                  <a:cubicBezTo>
                    <a:pt x="1001" y="191"/>
                    <a:pt x="1003" y="206"/>
                    <a:pt x="1012" y="206"/>
                  </a:cubicBezTo>
                  <a:cubicBezTo>
                    <a:pt x="1015" y="208"/>
                    <a:pt x="1016" y="209"/>
                    <a:pt x="1017" y="209"/>
                  </a:cubicBezTo>
                  <a:cubicBezTo>
                    <a:pt x="1020" y="209"/>
                    <a:pt x="1015" y="194"/>
                    <a:pt x="1024" y="194"/>
                  </a:cubicBezTo>
                  <a:lnTo>
                    <a:pt x="1024" y="194"/>
                  </a:lnTo>
                  <a:lnTo>
                    <a:pt x="1024" y="182"/>
                  </a:lnTo>
                  <a:cubicBezTo>
                    <a:pt x="1024" y="182"/>
                    <a:pt x="1014" y="187"/>
                    <a:pt x="1007" y="187"/>
                  </a:cubicBezTo>
                  <a:cubicBezTo>
                    <a:pt x="1003" y="187"/>
                    <a:pt x="1000" y="186"/>
                    <a:pt x="1000" y="182"/>
                  </a:cubicBezTo>
                  <a:cubicBezTo>
                    <a:pt x="1000" y="174"/>
                    <a:pt x="994" y="165"/>
                    <a:pt x="987" y="165"/>
                  </a:cubicBezTo>
                  <a:cubicBezTo>
                    <a:pt x="984" y="165"/>
                    <a:pt x="980" y="167"/>
                    <a:pt x="977" y="170"/>
                  </a:cubicBezTo>
                  <a:lnTo>
                    <a:pt x="965" y="170"/>
                  </a:lnTo>
                  <a:cubicBezTo>
                    <a:pt x="953" y="170"/>
                    <a:pt x="965" y="158"/>
                    <a:pt x="965" y="146"/>
                  </a:cubicBezTo>
                  <a:lnTo>
                    <a:pt x="953" y="146"/>
                  </a:lnTo>
                  <a:cubicBezTo>
                    <a:pt x="953" y="146"/>
                    <a:pt x="953" y="146"/>
                    <a:pt x="953" y="134"/>
                  </a:cubicBezTo>
                  <a:cubicBezTo>
                    <a:pt x="953" y="134"/>
                    <a:pt x="942" y="150"/>
                    <a:pt x="939" y="150"/>
                  </a:cubicBezTo>
                  <a:cubicBezTo>
                    <a:pt x="937" y="150"/>
                    <a:pt x="937" y="146"/>
                    <a:pt x="941" y="134"/>
                  </a:cubicBezTo>
                  <a:cubicBezTo>
                    <a:pt x="941" y="124"/>
                    <a:pt x="941" y="121"/>
                    <a:pt x="939" y="121"/>
                  </a:cubicBezTo>
                  <a:cubicBezTo>
                    <a:pt x="937" y="121"/>
                    <a:pt x="931" y="128"/>
                    <a:pt x="917" y="134"/>
                  </a:cubicBezTo>
                  <a:cubicBezTo>
                    <a:pt x="905" y="134"/>
                    <a:pt x="905" y="134"/>
                    <a:pt x="905" y="123"/>
                  </a:cubicBezTo>
                  <a:cubicBezTo>
                    <a:pt x="911" y="117"/>
                    <a:pt x="908" y="117"/>
                    <a:pt x="904" y="117"/>
                  </a:cubicBezTo>
                  <a:cubicBezTo>
                    <a:pt x="899" y="117"/>
                    <a:pt x="893" y="117"/>
                    <a:pt x="893" y="111"/>
                  </a:cubicBezTo>
                  <a:cubicBezTo>
                    <a:pt x="893" y="109"/>
                    <a:pt x="892" y="108"/>
                    <a:pt x="891" y="108"/>
                  </a:cubicBezTo>
                  <a:cubicBezTo>
                    <a:pt x="886" y="108"/>
                    <a:pt x="874" y="119"/>
                    <a:pt x="873" y="119"/>
                  </a:cubicBezTo>
                  <a:cubicBezTo>
                    <a:pt x="873" y="119"/>
                    <a:pt x="875" y="117"/>
                    <a:pt x="881" y="111"/>
                  </a:cubicBezTo>
                  <a:cubicBezTo>
                    <a:pt x="886" y="102"/>
                    <a:pt x="887" y="100"/>
                    <a:pt x="885" y="100"/>
                  </a:cubicBezTo>
                  <a:lnTo>
                    <a:pt x="885" y="100"/>
                  </a:lnTo>
                  <a:cubicBezTo>
                    <a:pt x="884" y="100"/>
                    <a:pt x="879" y="102"/>
                    <a:pt x="872" y="102"/>
                  </a:cubicBezTo>
                  <a:cubicBezTo>
                    <a:pt x="868" y="102"/>
                    <a:pt x="863" y="101"/>
                    <a:pt x="858" y="99"/>
                  </a:cubicBezTo>
                  <a:lnTo>
                    <a:pt x="834" y="99"/>
                  </a:lnTo>
                  <a:cubicBezTo>
                    <a:pt x="834" y="99"/>
                    <a:pt x="834" y="87"/>
                    <a:pt x="834" y="87"/>
                  </a:cubicBezTo>
                  <a:lnTo>
                    <a:pt x="822" y="87"/>
                  </a:lnTo>
                  <a:cubicBezTo>
                    <a:pt x="822" y="87"/>
                    <a:pt x="817" y="82"/>
                    <a:pt x="809" y="82"/>
                  </a:cubicBezTo>
                  <a:cubicBezTo>
                    <a:pt x="806" y="82"/>
                    <a:pt x="802" y="83"/>
                    <a:pt x="798" y="87"/>
                  </a:cubicBezTo>
                  <a:cubicBezTo>
                    <a:pt x="798" y="82"/>
                    <a:pt x="798" y="75"/>
                    <a:pt x="798" y="75"/>
                  </a:cubicBezTo>
                  <a:lnTo>
                    <a:pt x="786" y="75"/>
                  </a:lnTo>
                  <a:cubicBezTo>
                    <a:pt x="786" y="75"/>
                    <a:pt x="786" y="63"/>
                    <a:pt x="786" y="63"/>
                  </a:cubicBezTo>
                  <a:lnTo>
                    <a:pt x="834" y="63"/>
                  </a:lnTo>
                  <a:cubicBezTo>
                    <a:pt x="834" y="51"/>
                    <a:pt x="822" y="39"/>
                    <a:pt x="810" y="39"/>
                  </a:cubicBezTo>
                  <a:cubicBezTo>
                    <a:pt x="810" y="39"/>
                    <a:pt x="810" y="51"/>
                    <a:pt x="810" y="51"/>
                  </a:cubicBezTo>
                  <a:cubicBezTo>
                    <a:pt x="810" y="53"/>
                    <a:pt x="810" y="54"/>
                    <a:pt x="810" y="54"/>
                  </a:cubicBezTo>
                  <a:cubicBezTo>
                    <a:pt x="810" y="54"/>
                    <a:pt x="809" y="37"/>
                    <a:pt x="803" y="37"/>
                  </a:cubicBezTo>
                  <a:cubicBezTo>
                    <a:pt x="801" y="37"/>
                    <a:pt x="800" y="37"/>
                    <a:pt x="798" y="39"/>
                  </a:cubicBezTo>
                  <a:cubicBezTo>
                    <a:pt x="786" y="45"/>
                    <a:pt x="783" y="48"/>
                    <a:pt x="783" y="48"/>
                  </a:cubicBezTo>
                  <a:cubicBezTo>
                    <a:pt x="783" y="48"/>
                    <a:pt x="786" y="45"/>
                    <a:pt x="786" y="39"/>
                  </a:cubicBezTo>
                  <a:cubicBezTo>
                    <a:pt x="786" y="27"/>
                    <a:pt x="798" y="15"/>
                    <a:pt x="786" y="15"/>
                  </a:cubicBezTo>
                  <a:cubicBezTo>
                    <a:pt x="778" y="15"/>
                    <a:pt x="776" y="21"/>
                    <a:pt x="771" y="21"/>
                  </a:cubicBezTo>
                  <a:cubicBezTo>
                    <a:pt x="769" y="21"/>
                    <a:pt x="766" y="19"/>
                    <a:pt x="762" y="15"/>
                  </a:cubicBezTo>
                  <a:lnTo>
                    <a:pt x="750" y="15"/>
                  </a:lnTo>
                  <a:cubicBezTo>
                    <a:pt x="750" y="15"/>
                    <a:pt x="738" y="27"/>
                    <a:pt x="750" y="27"/>
                  </a:cubicBezTo>
                  <a:lnTo>
                    <a:pt x="738" y="27"/>
                  </a:lnTo>
                  <a:lnTo>
                    <a:pt x="727" y="15"/>
                  </a:lnTo>
                  <a:lnTo>
                    <a:pt x="727" y="27"/>
                  </a:lnTo>
                  <a:cubicBezTo>
                    <a:pt x="715" y="27"/>
                    <a:pt x="727" y="15"/>
                    <a:pt x="727" y="15"/>
                  </a:cubicBezTo>
                  <a:lnTo>
                    <a:pt x="727" y="15"/>
                  </a:lnTo>
                  <a:cubicBezTo>
                    <a:pt x="727" y="15"/>
                    <a:pt x="703" y="15"/>
                    <a:pt x="703" y="27"/>
                  </a:cubicBezTo>
                  <a:cubicBezTo>
                    <a:pt x="703" y="39"/>
                    <a:pt x="703" y="39"/>
                    <a:pt x="703" y="39"/>
                  </a:cubicBezTo>
                  <a:cubicBezTo>
                    <a:pt x="703" y="43"/>
                    <a:pt x="701" y="44"/>
                    <a:pt x="700" y="44"/>
                  </a:cubicBezTo>
                  <a:cubicBezTo>
                    <a:pt x="696" y="44"/>
                    <a:pt x="691" y="39"/>
                    <a:pt x="691" y="39"/>
                  </a:cubicBezTo>
                  <a:cubicBezTo>
                    <a:pt x="691" y="39"/>
                    <a:pt x="691" y="3"/>
                    <a:pt x="691" y="3"/>
                  </a:cubicBezTo>
                  <a:lnTo>
                    <a:pt x="679" y="3"/>
                  </a:lnTo>
                  <a:lnTo>
                    <a:pt x="679" y="27"/>
                  </a:lnTo>
                  <a:cubicBezTo>
                    <a:pt x="679" y="27"/>
                    <a:pt x="679" y="3"/>
                    <a:pt x="667" y="3"/>
                  </a:cubicBezTo>
                  <a:cubicBezTo>
                    <a:pt x="667" y="7"/>
                    <a:pt x="666" y="10"/>
                    <a:pt x="665" y="12"/>
                  </a:cubicBezTo>
                  <a:lnTo>
                    <a:pt x="665" y="12"/>
                  </a:lnTo>
                  <a:cubicBezTo>
                    <a:pt x="663" y="8"/>
                    <a:pt x="657" y="0"/>
                    <a:pt x="650" y="0"/>
                  </a:cubicBezTo>
                  <a:close/>
                  <a:moveTo>
                    <a:pt x="143" y="224"/>
                  </a:moveTo>
                  <a:lnTo>
                    <a:pt x="143" y="230"/>
                  </a:lnTo>
                  <a:lnTo>
                    <a:pt x="155" y="230"/>
                  </a:lnTo>
                  <a:cubicBezTo>
                    <a:pt x="155" y="230"/>
                    <a:pt x="150" y="225"/>
                    <a:pt x="143" y="224"/>
                  </a:cubicBezTo>
                  <a:close/>
                  <a:moveTo>
                    <a:pt x="164" y="215"/>
                  </a:moveTo>
                  <a:cubicBezTo>
                    <a:pt x="161" y="218"/>
                    <a:pt x="161" y="224"/>
                    <a:pt x="167" y="230"/>
                  </a:cubicBezTo>
                  <a:lnTo>
                    <a:pt x="167" y="218"/>
                  </a:lnTo>
                  <a:cubicBezTo>
                    <a:pt x="166" y="217"/>
                    <a:pt x="165" y="216"/>
                    <a:pt x="164" y="215"/>
                  </a:cubicBezTo>
                  <a:close/>
                  <a:moveTo>
                    <a:pt x="167" y="230"/>
                  </a:moveTo>
                  <a:cubicBezTo>
                    <a:pt x="167" y="234"/>
                    <a:pt x="168" y="235"/>
                    <a:pt x="170" y="235"/>
                  </a:cubicBezTo>
                  <a:cubicBezTo>
                    <a:pt x="172" y="235"/>
                    <a:pt x="175" y="230"/>
                    <a:pt x="167" y="230"/>
                  </a:cubicBezTo>
                  <a:close/>
                  <a:moveTo>
                    <a:pt x="1036" y="182"/>
                  </a:moveTo>
                  <a:lnTo>
                    <a:pt x="1024" y="206"/>
                  </a:lnTo>
                  <a:lnTo>
                    <a:pt x="1024" y="194"/>
                  </a:lnTo>
                  <a:cubicBezTo>
                    <a:pt x="1024" y="206"/>
                    <a:pt x="1012" y="206"/>
                    <a:pt x="1024" y="218"/>
                  </a:cubicBezTo>
                  <a:cubicBezTo>
                    <a:pt x="1034" y="228"/>
                    <a:pt x="1045" y="229"/>
                    <a:pt x="1055" y="237"/>
                  </a:cubicBezTo>
                  <a:lnTo>
                    <a:pt x="1055" y="237"/>
                  </a:lnTo>
                  <a:cubicBezTo>
                    <a:pt x="1054" y="233"/>
                    <a:pt x="1057" y="226"/>
                    <a:pt x="1059" y="226"/>
                  </a:cubicBezTo>
                  <a:lnTo>
                    <a:pt x="1059" y="226"/>
                  </a:lnTo>
                  <a:cubicBezTo>
                    <a:pt x="1059" y="226"/>
                    <a:pt x="1060" y="227"/>
                    <a:pt x="1060" y="230"/>
                  </a:cubicBezTo>
                  <a:cubicBezTo>
                    <a:pt x="1060" y="230"/>
                    <a:pt x="1060" y="218"/>
                    <a:pt x="1060" y="206"/>
                  </a:cubicBezTo>
                  <a:cubicBezTo>
                    <a:pt x="1056" y="210"/>
                    <a:pt x="1053" y="211"/>
                    <a:pt x="1051" y="211"/>
                  </a:cubicBezTo>
                  <a:cubicBezTo>
                    <a:pt x="1047" y="211"/>
                    <a:pt x="1044" y="206"/>
                    <a:pt x="1036" y="206"/>
                  </a:cubicBezTo>
                  <a:cubicBezTo>
                    <a:pt x="1024" y="206"/>
                    <a:pt x="1036" y="206"/>
                    <a:pt x="1036" y="194"/>
                  </a:cubicBezTo>
                  <a:lnTo>
                    <a:pt x="1036" y="182"/>
                  </a:lnTo>
                  <a:close/>
                  <a:moveTo>
                    <a:pt x="124" y="236"/>
                  </a:moveTo>
                  <a:lnTo>
                    <a:pt x="124" y="236"/>
                  </a:lnTo>
                  <a:cubicBezTo>
                    <a:pt x="119" y="237"/>
                    <a:pt x="119" y="242"/>
                    <a:pt x="119" y="242"/>
                  </a:cubicBezTo>
                  <a:cubicBezTo>
                    <a:pt x="119" y="242"/>
                    <a:pt x="121" y="240"/>
                    <a:pt x="124" y="236"/>
                  </a:cubicBezTo>
                  <a:close/>
                  <a:moveTo>
                    <a:pt x="1055" y="237"/>
                  </a:moveTo>
                  <a:cubicBezTo>
                    <a:pt x="1055" y="240"/>
                    <a:pt x="1057" y="242"/>
                    <a:pt x="1060" y="242"/>
                  </a:cubicBezTo>
                  <a:cubicBezTo>
                    <a:pt x="1058" y="240"/>
                    <a:pt x="1056" y="238"/>
                    <a:pt x="1055" y="237"/>
                  </a:cubicBezTo>
                  <a:close/>
                  <a:moveTo>
                    <a:pt x="227" y="123"/>
                  </a:moveTo>
                  <a:cubicBezTo>
                    <a:pt x="227" y="123"/>
                    <a:pt x="215" y="134"/>
                    <a:pt x="215" y="134"/>
                  </a:cubicBezTo>
                  <a:cubicBezTo>
                    <a:pt x="215" y="134"/>
                    <a:pt x="215" y="146"/>
                    <a:pt x="203" y="146"/>
                  </a:cubicBezTo>
                  <a:cubicBezTo>
                    <a:pt x="203" y="158"/>
                    <a:pt x="191" y="158"/>
                    <a:pt x="191" y="158"/>
                  </a:cubicBezTo>
                  <a:cubicBezTo>
                    <a:pt x="191" y="170"/>
                    <a:pt x="191" y="170"/>
                    <a:pt x="191" y="170"/>
                  </a:cubicBezTo>
                  <a:cubicBezTo>
                    <a:pt x="191" y="170"/>
                    <a:pt x="191" y="182"/>
                    <a:pt x="191" y="182"/>
                  </a:cubicBezTo>
                  <a:lnTo>
                    <a:pt x="167" y="182"/>
                  </a:lnTo>
                  <a:cubicBezTo>
                    <a:pt x="167" y="182"/>
                    <a:pt x="179" y="182"/>
                    <a:pt x="167" y="194"/>
                  </a:cubicBezTo>
                  <a:cubicBezTo>
                    <a:pt x="164" y="197"/>
                    <a:pt x="163" y="197"/>
                    <a:pt x="162" y="197"/>
                  </a:cubicBezTo>
                  <a:cubicBezTo>
                    <a:pt x="160" y="197"/>
                    <a:pt x="162" y="191"/>
                    <a:pt x="160" y="191"/>
                  </a:cubicBezTo>
                  <a:cubicBezTo>
                    <a:pt x="159" y="191"/>
                    <a:pt x="158" y="191"/>
                    <a:pt x="155" y="194"/>
                  </a:cubicBezTo>
                  <a:cubicBezTo>
                    <a:pt x="155" y="203"/>
                    <a:pt x="134" y="226"/>
                    <a:pt x="124" y="236"/>
                  </a:cubicBezTo>
                  <a:lnTo>
                    <a:pt x="124" y="236"/>
                  </a:lnTo>
                  <a:cubicBezTo>
                    <a:pt x="125" y="236"/>
                    <a:pt x="126" y="236"/>
                    <a:pt x="126" y="236"/>
                  </a:cubicBezTo>
                  <a:cubicBezTo>
                    <a:pt x="130" y="236"/>
                    <a:pt x="135" y="238"/>
                    <a:pt x="143" y="242"/>
                  </a:cubicBezTo>
                  <a:cubicBezTo>
                    <a:pt x="146" y="244"/>
                    <a:pt x="147" y="245"/>
                    <a:pt x="148" y="245"/>
                  </a:cubicBezTo>
                  <a:cubicBezTo>
                    <a:pt x="149" y="245"/>
                    <a:pt x="149" y="243"/>
                    <a:pt x="149" y="241"/>
                  </a:cubicBezTo>
                  <a:lnTo>
                    <a:pt x="149" y="241"/>
                  </a:lnTo>
                  <a:cubicBezTo>
                    <a:pt x="153" y="243"/>
                    <a:pt x="156" y="245"/>
                    <a:pt x="157" y="245"/>
                  </a:cubicBezTo>
                  <a:cubicBezTo>
                    <a:pt x="158" y="245"/>
                    <a:pt x="157" y="244"/>
                    <a:pt x="155" y="242"/>
                  </a:cubicBezTo>
                  <a:cubicBezTo>
                    <a:pt x="153" y="239"/>
                    <a:pt x="151" y="238"/>
                    <a:pt x="150" y="238"/>
                  </a:cubicBezTo>
                  <a:cubicBezTo>
                    <a:pt x="149" y="238"/>
                    <a:pt x="149" y="240"/>
                    <a:pt x="149" y="241"/>
                  </a:cubicBezTo>
                  <a:lnTo>
                    <a:pt x="149" y="241"/>
                  </a:lnTo>
                  <a:cubicBezTo>
                    <a:pt x="141" y="236"/>
                    <a:pt x="131" y="230"/>
                    <a:pt x="131" y="230"/>
                  </a:cubicBezTo>
                  <a:cubicBezTo>
                    <a:pt x="135" y="226"/>
                    <a:pt x="139" y="224"/>
                    <a:pt x="143" y="224"/>
                  </a:cubicBezTo>
                  <a:cubicBezTo>
                    <a:pt x="143" y="224"/>
                    <a:pt x="143" y="224"/>
                    <a:pt x="143" y="224"/>
                  </a:cubicBezTo>
                  <a:lnTo>
                    <a:pt x="143" y="224"/>
                  </a:lnTo>
                  <a:lnTo>
                    <a:pt x="143" y="218"/>
                  </a:lnTo>
                  <a:cubicBezTo>
                    <a:pt x="149" y="212"/>
                    <a:pt x="152" y="209"/>
                    <a:pt x="155" y="209"/>
                  </a:cubicBezTo>
                  <a:cubicBezTo>
                    <a:pt x="158" y="209"/>
                    <a:pt x="160" y="211"/>
                    <a:pt x="164" y="215"/>
                  </a:cubicBezTo>
                  <a:lnTo>
                    <a:pt x="164" y="215"/>
                  </a:lnTo>
                  <a:cubicBezTo>
                    <a:pt x="165" y="214"/>
                    <a:pt x="167" y="213"/>
                    <a:pt x="169" y="213"/>
                  </a:cubicBezTo>
                  <a:cubicBezTo>
                    <a:pt x="172" y="213"/>
                    <a:pt x="175" y="214"/>
                    <a:pt x="179" y="218"/>
                  </a:cubicBezTo>
                  <a:cubicBezTo>
                    <a:pt x="181" y="220"/>
                    <a:pt x="182" y="221"/>
                    <a:pt x="182" y="221"/>
                  </a:cubicBezTo>
                  <a:cubicBezTo>
                    <a:pt x="183" y="221"/>
                    <a:pt x="169" y="206"/>
                    <a:pt x="179" y="206"/>
                  </a:cubicBezTo>
                  <a:cubicBezTo>
                    <a:pt x="179" y="194"/>
                    <a:pt x="179" y="194"/>
                    <a:pt x="179" y="194"/>
                  </a:cubicBezTo>
                  <a:cubicBezTo>
                    <a:pt x="179" y="182"/>
                    <a:pt x="203" y="182"/>
                    <a:pt x="215" y="170"/>
                  </a:cubicBezTo>
                  <a:cubicBezTo>
                    <a:pt x="215" y="170"/>
                    <a:pt x="219" y="166"/>
                    <a:pt x="222" y="157"/>
                  </a:cubicBezTo>
                  <a:lnTo>
                    <a:pt x="222" y="157"/>
                  </a:lnTo>
                  <a:cubicBezTo>
                    <a:pt x="223" y="158"/>
                    <a:pt x="224" y="158"/>
                    <a:pt x="227" y="158"/>
                  </a:cubicBezTo>
                  <a:lnTo>
                    <a:pt x="227" y="146"/>
                  </a:lnTo>
                  <a:cubicBezTo>
                    <a:pt x="227" y="146"/>
                    <a:pt x="226" y="147"/>
                    <a:pt x="225" y="148"/>
                  </a:cubicBezTo>
                  <a:lnTo>
                    <a:pt x="225" y="148"/>
                  </a:lnTo>
                  <a:cubicBezTo>
                    <a:pt x="226" y="144"/>
                    <a:pt x="227" y="139"/>
                    <a:pt x="227" y="134"/>
                  </a:cubicBezTo>
                  <a:lnTo>
                    <a:pt x="227" y="146"/>
                  </a:lnTo>
                  <a:lnTo>
                    <a:pt x="238" y="146"/>
                  </a:lnTo>
                  <a:cubicBezTo>
                    <a:pt x="238" y="146"/>
                    <a:pt x="238" y="132"/>
                    <a:pt x="233" y="125"/>
                  </a:cubicBezTo>
                  <a:lnTo>
                    <a:pt x="233" y="125"/>
                  </a:lnTo>
                  <a:cubicBezTo>
                    <a:pt x="234" y="126"/>
                    <a:pt x="236" y="127"/>
                    <a:pt x="237" y="127"/>
                  </a:cubicBezTo>
                  <a:lnTo>
                    <a:pt x="237" y="127"/>
                  </a:lnTo>
                  <a:cubicBezTo>
                    <a:pt x="236" y="126"/>
                    <a:pt x="233" y="123"/>
                    <a:pt x="227" y="123"/>
                  </a:cubicBezTo>
                  <a:lnTo>
                    <a:pt x="227" y="123"/>
                  </a:lnTo>
                  <a:cubicBezTo>
                    <a:pt x="227" y="123"/>
                    <a:pt x="227" y="123"/>
                    <a:pt x="227" y="123"/>
                  </a:cubicBezTo>
                  <a:close/>
                  <a:moveTo>
                    <a:pt x="1060" y="242"/>
                  </a:moveTo>
                  <a:cubicBezTo>
                    <a:pt x="1072" y="242"/>
                    <a:pt x="1060" y="254"/>
                    <a:pt x="1060" y="254"/>
                  </a:cubicBezTo>
                  <a:cubicBezTo>
                    <a:pt x="1060" y="254"/>
                    <a:pt x="1071" y="243"/>
                    <a:pt x="1078" y="243"/>
                  </a:cubicBezTo>
                  <a:cubicBezTo>
                    <a:pt x="1081" y="243"/>
                    <a:pt x="1084" y="246"/>
                    <a:pt x="1084" y="254"/>
                  </a:cubicBezTo>
                  <a:cubicBezTo>
                    <a:pt x="1084" y="254"/>
                    <a:pt x="1096" y="254"/>
                    <a:pt x="1104" y="256"/>
                  </a:cubicBezTo>
                  <a:lnTo>
                    <a:pt x="1104" y="256"/>
                  </a:lnTo>
                  <a:cubicBezTo>
                    <a:pt x="1100" y="252"/>
                    <a:pt x="1096" y="249"/>
                    <a:pt x="1096" y="242"/>
                  </a:cubicBezTo>
                  <a:close/>
                  <a:moveTo>
                    <a:pt x="1104" y="256"/>
                  </a:moveTo>
                  <a:cubicBezTo>
                    <a:pt x="1106" y="258"/>
                    <a:pt x="1108" y="261"/>
                    <a:pt x="1108" y="265"/>
                  </a:cubicBezTo>
                  <a:cubicBezTo>
                    <a:pt x="1112" y="261"/>
                    <a:pt x="1109" y="258"/>
                    <a:pt x="1104" y="256"/>
                  </a:cubicBezTo>
                  <a:close/>
                  <a:moveTo>
                    <a:pt x="1131" y="254"/>
                  </a:moveTo>
                  <a:lnTo>
                    <a:pt x="1108" y="265"/>
                  </a:lnTo>
                  <a:cubicBezTo>
                    <a:pt x="1108" y="265"/>
                    <a:pt x="1108" y="277"/>
                    <a:pt x="1108" y="277"/>
                  </a:cubicBezTo>
                  <a:cubicBezTo>
                    <a:pt x="1111" y="281"/>
                    <a:pt x="1114" y="282"/>
                    <a:pt x="1115" y="282"/>
                  </a:cubicBezTo>
                  <a:cubicBezTo>
                    <a:pt x="1119" y="282"/>
                    <a:pt x="1119" y="274"/>
                    <a:pt x="1119" y="265"/>
                  </a:cubicBezTo>
                  <a:cubicBezTo>
                    <a:pt x="1124" y="265"/>
                    <a:pt x="1128" y="268"/>
                    <a:pt x="1131" y="272"/>
                  </a:cubicBezTo>
                  <a:lnTo>
                    <a:pt x="1131" y="272"/>
                  </a:lnTo>
                  <a:cubicBezTo>
                    <a:pt x="1131" y="265"/>
                    <a:pt x="1131" y="263"/>
                    <a:pt x="1131" y="254"/>
                  </a:cubicBezTo>
                  <a:close/>
                  <a:moveTo>
                    <a:pt x="1131" y="272"/>
                  </a:moveTo>
                  <a:cubicBezTo>
                    <a:pt x="1131" y="274"/>
                    <a:pt x="1131" y="275"/>
                    <a:pt x="1131" y="277"/>
                  </a:cubicBezTo>
                  <a:lnTo>
                    <a:pt x="1131" y="289"/>
                  </a:lnTo>
                  <a:cubicBezTo>
                    <a:pt x="1131" y="292"/>
                    <a:pt x="1132" y="293"/>
                    <a:pt x="1134" y="293"/>
                  </a:cubicBezTo>
                  <a:cubicBezTo>
                    <a:pt x="1136" y="293"/>
                    <a:pt x="1140" y="291"/>
                    <a:pt x="1143" y="289"/>
                  </a:cubicBezTo>
                  <a:lnTo>
                    <a:pt x="1143" y="289"/>
                  </a:lnTo>
                  <a:cubicBezTo>
                    <a:pt x="1143" y="289"/>
                    <a:pt x="1138" y="279"/>
                    <a:pt x="1131" y="272"/>
                  </a:cubicBezTo>
                  <a:close/>
                  <a:moveTo>
                    <a:pt x="1152" y="286"/>
                  </a:moveTo>
                  <a:cubicBezTo>
                    <a:pt x="1150" y="286"/>
                    <a:pt x="1147" y="288"/>
                    <a:pt x="1143" y="289"/>
                  </a:cubicBezTo>
                  <a:lnTo>
                    <a:pt x="1143" y="289"/>
                  </a:lnTo>
                  <a:cubicBezTo>
                    <a:pt x="1155" y="289"/>
                    <a:pt x="1143" y="289"/>
                    <a:pt x="1143" y="301"/>
                  </a:cubicBezTo>
                  <a:cubicBezTo>
                    <a:pt x="1143" y="301"/>
                    <a:pt x="1155" y="289"/>
                    <a:pt x="1155" y="289"/>
                  </a:cubicBezTo>
                  <a:cubicBezTo>
                    <a:pt x="1155" y="287"/>
                    <a:pt x="1154" y="286"/>
                    <a:pt x="1152" y="286"/>
                  </a:cubicBezTo>
                  <a:close/>
                  <a:moveTo>
                    <a:pt x="1167" y="289"/>
                  </a:moveTo>
                  <a:cubicBezTo>
                    <a:pt x="1155" y="289"/>
                    <a:pt x="1155" y="301"/>
                    <a:pt x="1155" y="301"/>
                  </a:cubicBezTo>
                  <a:cubicBezTo>
                    <a:pt x="1155" y="301"/>
                    <a:pt x="1143" y="313"/>
                    <a:pt x="1155" y="313"/>
                  </a:cubicBezTo>
                  <a:cubicBezTo>
                    <a:pt x="1155" y="313"/>
                    <a:pt x="1167" y="289"/>
                    <a:pt x="1167" y="289"/>
                  </a:cubicBezTo>
                  <a:close/>
                  <a:moveTo>
                    <a:pt x="1167" y="313"/>
                  </a:moveTo>
                  <a:lnTo>
                    <a:pt x="1167" y="325"/>
                  </a:lnTo>
                  <a:cubicBezTo>
                    <a:pt x="1167" y="325"/>
                    <a:pt x="1172" y="320"/>
                    <a:pt x="1176" y="320"/>
                  </a:cubicBezTo>
                  <a:cubicBezTo>
                    <a:pt x="1178" y="320"/>
                    <a:pt x="1179" y="321"/>
                    <a:pt x="1179" y="325"/>
                  </a:cubicBezTo>
                  <a:lnTo>
                    <a:pt x="1179" y="313"/>
                  </a:lnTo>
                  <a:close/>
                  <a:moveTo>
                    <a:pt x="1179" y="325"/>
                  </a:moveTo>
                  <a:lnTo>
                    <a:pt x="1179" y="337"/>
                  </a:lnTo>
                  <a:lnTo>
                    <a:pt x="1191" y="337"/>
                  </a:lnTo>
                  <a:cubicBezTo>
                    <a:pt x="1191" y="349"/>
                    <a:pt x="1167" y="349"/>
                    <a:pt x="1179" y="361"/>
                  </a:cubicBezTo>
                  <a:cubicBezTo>
                    <a:pt x="1179" y="365"/>
                    <a:pt x="1180" y="366"/>
                    <a:pt x="1182" y="366"/>
                  </a:cubicBezTo>
                  <a:cubicBezTo>
                    <a:pt x="1186" y="366"/>
                    <a:pt x="1191" y="361"/>
                    <a:pt x="1191" y="361"/>
                  </a:cubicBezTo>
                  <a:lnTo>
                    <a:pt x="1215" y="361"/>
                  </a:lnTo>
                  <a:cubicBezTo>
                    <a:pt x="1215" y="349"/>
                    <a:pt x="1179" y="337"/>
                    <a:pt x="1191" y="325"/>
                  </a:cubicBezTo>
                  <a:close/>
                  <a:moveTo>
                    <a:pt x="0" y="480"/>
                  </a:moveTo>
                  <a:lnTo>
                    <a:pt x="0" y="480"/>
                  </a:lnTo>
                  <a:cubicBezTo>
                    <a:pt x="0" y="480"/>
                    <a:pt x="0" y="480"/>
                    <a:pt x="0" y="480"/>
                  </a:cubicBezTo>
                  <a:close/>
                  <a:moveTo>
                    <a:pt x="1548" y="480"/>
                  </a:moveTo>
                  <a:cubicBezTo>
                    <a:pt x="1536" y="486"/>
                    <a:pt x="1539" y="489"/>
                    <a:pt x="1544" y="489"/>
                  </a:cubicBezTo>
                  <a:cubicBezTo>
                    <a:pt x="1548" y="489"/>
                    <a:pt x="1554" y="486"/>
                    <a:pt x="1548" y="480"/>
                  </a:cubicBezTo>
                  <a:close/>
                  <a:moveTo>
                    <a:pt x="0" y="480"/>
                  </a:moveTo>
                  <a:lnTo>
                    <a:pt x="0" y="492"/>
                  </a:lnTo>
                  <a:cubicBezTo>
                    <a:pt x="12" y="492"/>
                    <a:pt x="0" y="492"/>
                    <a:pt x="0" y="480"/>
                  </a:cubicBezTo>
                  <a:close/>
                  <a:moveTo>
                    <a:pt x="53" y="511"/>
                  </a:moveTo>
                  <a:lnTo>
                    <a:pt x="53" y="511"/>
                  </a:lnTo>
                  <a:cubicBezTo>
                    <a:pt x="54" y="515"/>
                    <a:pt x="48" y="515"/>
                    <a:pt x="48" y="515"/>
                  </a:cubicBezTo>
                  <a:lnTo>
                    <a:pt x="60" y="515"/>
                  </a:lnTo>
                  <a:cubicBezTo>
                    <a:pt x="60" y="515"/>
                    <a:pt x="56" y="512"/>
                    <a:pt x="53" y="511"/>
                  </a:cubicBezTo>
                  <a:close/>
                  <a:moveTo>
                    <a:pt x="1239" y="349"/>
                  </a:moveTo>
                  <a:cubicBezTo>
                    <a:pt x="1227" y="361"/>
                    <a:pt x="1227" y="361"/>
                    <a:pt x="1215" y="361"/>
                  </a:cubicBezTo>
                  <a:cubicBezTo>
                    <a:pt x="1203" y="361"/>
                    <a:pt x="1203" y="361"/>
                    <a:pt x="1191" y="373"/>
                  </a:cubicBezTo>
                  <a:lnTo>
                    <a:pt x="1215" y="373"/>
                  </a:lnTo>
                  <a:cubicBezTo>
                    <a:pt x="1225" y="373"/>
                    <a:pt x="1218" y="399"/>
                    <a:pt x="1223" y="399"/>
                  </a:cubicBezTo>
                  <a:cubicBezTo>
                    <a:pt x="1224" y="399"/>
                    <a:pt x="1225" y="398"/>
                    <a:pt x="1227" y="396"/>
                  </a:cubicBezTo>
                  <a:cubicBezTo>
                    <a:pt x="1233" y="390"/>
                    <a:pt x="1239" y="387"/>
                    <a:pt x="1243" y="387"/>
                  </a:cubicBezTo>
                  <a:cubicBezTo>
                    <a:pt x="1247" y="387"/>
                    <a:pt x="1250" y="390"/>
                    <a:pt x="1250" y="396"/>
                  </a:cubicBezTo>
                  <a:cubicBezTo>
                    <a:pt x="1250" y="408"/>
                    <a:pt x="1250" y="396"/>
                    <a:pt x="1250" y="420"/>
                  </a:cubicBezTo>
                  <a:cubicBezTo>
                    <a:pt x="1250" y="423"/>
                    <a:pt x="1251" y="424"/>
                    <a:pt x="1252" y="424"/>
                  </a:cubicBezTo>
                  <a:cubicBezTo>
                    <a:pt x="1254" y="424"/>
                    <a:pt x="1259" y="417"/>
                    <a:pt x="1261" y="417"/>
                  </a:cubicBezTo>
                  <a:cubicBezTo>
                    <a:pt x="1262" y="417"/>
                    <a:pt x="1262" y="418"/>
                    <a:pt x="1262" y="420"/>
                  </a:cubicBezTo>
                  <a:cubicBezTo>
                    <a:pt x="1262" y="420"/>
                    <a:pt x="1250" y="432"/>
                    <a:pt x="1262" y="432"/>
                  </a:cubicBezTo>
                  <a:cubicBezTo>
                    <a:pt x="1262" y="444"/>
                    <a:pt x="1262" y="456"/>
                    <a:pt x="1262" y="456"/>
                  </a:cubicBezTo>
                  <a:cubicBezTo>
                    <a:pt x="1270" y="456"/>
                    <a:pt x="1273" y="451"/>
                    <a:pt x="1274" y="451"/>
                  </a:cubicBezTo>
                  <a:cubicBezTo>
                    <a:pt x="1274" y="451"/>
                    <a:pt x="1274" y="452"/>
                    <a:pt x="1274" y="456"/>
                  </a:cubicBezTo>
                  <a:cubicBezTo>
                    <a:pt x="1274" y="456"/>
                    <a:pt x="1286" y="468"/>
                    <a:pt x="1274" y="468"/>
                  </a:cubicBezTo>
                  <a:lnTo>
                    <a:pt x="1298" y="468"/>
                  </a:lnTo>
                  <a:cubicBezTo>
                    <a:pt x="1322" y="468"/>
                    <a:pt x="1310" y="492"/>
                    <a:pt x="1298" y="492"/>
                  </a:cubicBezTo>
                  <a:lnTo>
                    <a:pt x="1310" y="492"/>
                  </a:lnTo>
                  <a:cubicBezTo>
                    <a:pt x="1322" y="492"/>
                    <a:pt x="1322" y="492"/>
                    <a:pt x="1334" y="504"/>
                  </a:cubicBezTo>
                  <a:cubicBezTo>
                    <a:pt x="1334" y="510"/>
                    <a:pt x="1337" y="510"/>
                    <a:pt x="1340" y="510"/>
                  </a:cubicBezTo>
                  <a:cubicBezTo>
                    <a:pt x="1343" y="510"/>
                    <a:pt x="1346" y="510"/>
                    <a:pt x="1346" y="515"/>
                  </a:cubicBezTo>
                  <a:lnTo>
                    <a:pt x="1346" y="527"/>
                  </a:lnTo>
                  <a:cubicBezTo>
                    <a:pt x="1346" y="527"/>
                    <a:pt x="1334" y="551"/>
                    <a:pt x="1346" y="551"/>
                  </a:cubicBezTo>
                  <a:lnTo>
                    <a:pt x="1358" y="551"/>
                  </a:lnTo>
                  <a:cubicBezTo>
                    <a:pt x="1370" y="551"/>
                    <a:pt x="1358" y="527"/>
                    <a:pt x="1358" y="527"/>
                  </a:cubicBezTo>
                  <a:cubicBezTo>
                    <a:pt x="1358" y="527"/>
                    <a:pt x="1358" y="515"/>
                    <a:pt x="1358" y="515"/>
                  </a:cubicBezTo>
                  <a:cubicBezTo>
                    <a:pt x="1358" y="510"/>
                    <a:pt x="1358" y="510"/>
                    <a:pt x="1358" y="510"/>
                  </a:cubicBezTo>
                  <a:cubicBezTo>
                    <a:pt x="1358" y="510"/>
                    <a:pt x="1358" y="510"/>
                    <a:pt x="1358" y="504"/>
                  </a:cubicBezTo>
                  <a:cubicBezTo>
                    <a:pt x="1348" y="504"/>
                    <a:pt x="1346" y="488"/>
                    <a:pt x="1346" y="488"/>
                  </a:cubicBezTo>
                  <a:cubicBezTo>
                    <a:pt x="1346" y="488"/>
                    <a:pt x="1346" y="489"/>
                    <a:pt x="1346" y="492"/>
                  </a:cubicBezTo>
                  <a:cubicBezTo>
                    <a:pt x="1346" y="492"/>
                    <a:pt x="1334" y="480"/>
                    <a:pt x="1346" y="480"/>
                  </a:cubicBezTo>
                  <a:lnTo>
                    <a:pt x="1334" y="480"/>
                  </a:lnTo>
                  <a:cubicBezTo>
                    <a:pt x="1334" y="468"/>
                    <a:pt x="1334" y="468"/>
                    <a:pt x="1334" y="468"/>
                  </a:cubicBezTo>
                  <a:cubicBezTo>
                    <a:pt x="1334" y="444"/>
                    <a:pt x="1334" y="456"/>
                    <a:pt x="1346" y="444"/>
                  </a:cubicBezTo>
                  <a:lnTo>
                    <a:pt x="1310" y="444"/>
                  </a:lnTo>
                  <a:cubicBezTo>
                    <a:pt x="1298" y="432"/>
                    <a:pt x="1310" y="432"/>
                    <a:pt x="1310" y="432"/>
                  </a:cubicBezTo>
                  <a:lnTo>
                    <a:pt x="1298" y="432"/>
                  </a:lnTo>
                  <a:cubicBezTo>
                    <a:pt x="1298" y="420"/>
                    <a:pt x="1310" y="420"/>
                    <a:pt x="1298" y="420"/>
                  </a:cubicBezTo>
                  <a:lnTo>
                    <a:pt x="1286" y="420"/>
                  </a:lnTo>
                  <a:cubicBezTo>
                    <a:pt x="1286" y="420"/>
                    <a:pt x="1298" y="409"/>
                    <a:pt x="1298" y="408"/>
                  </a:cubicBezTo>
                  <a:lnTo>
                    <a:pt x="1298" y="408"/>
                  </a:lnTo>
                  <a:cubicBezTo>
                    <a:pt x="1294" y="412"/>
                    <a:pt x="1290" y="414"/>
                    <a:pt x="1287" y="414"/>
                  </a:cubicBezTo>
                  <a:cubicBezTo>
                    <a:pt x="1280" y="414"/>
                    <a:pt x="1274" y="408"/>
                    <a:pt x="1274" y="408"/>
                  </a:cubicBezTo>
                  <a:lnTo>
                    <a:pt x="1262" y="396"/>
                  </a:lnTo>
                  <a:cubicBezTo>
                    <a:pt x="1250" y="384"/>
                    <a:pt x="1274" y="384"/>
                    <a:pt x="1262" y="384"/>
                  </a:cubicBezTo>
                  <a:lnTo>
                    <a:pt x="1239" y="384"/>
                  </a:lnTo>
                  <a:cubicBezTo>
                    <a:pt x="1227" y="373"/>
                    <a:pt x="1227" y="361"/>
                    <a:pt x="1239" y="349"/>
                  </a:cubicBezTo>
                  <a:close/>
                  <a:moveTo>
                    <a:pt x="1358" y="551"/>
                  </a:moveTo>
                  <a:cubicBezTo>
                    <a:pt x="1350" y="555"/>
                    <a:pt x="1347" y="556"/>
                    <a:pt x="1347" y="556"/>
                  </a:cubicBezTo>
                  <a:cubicBezTo>
                    <a:pt x="1348" y="556"/>
                    <a:pt x="1362" y="551"/>
                    <a:pt x="1370" y="551"/>
                  </a:cubicBezTo>
                  <a:close/>
                  <a:moveTo>
                    <a:pt x="1370" y="551"/>
                  </a:moveTo>
                  <a:cubicBezTo>
                    <a:pt x="1370" y="563"/>
                    <a:pt x="1370" y="563"/>
                    <a:pt x="1370" y="563"/>
                  </a:cubicBezTo>
                  <a:lnTo>
                    <a:pt x="1381" y="551"/>
                  </a:lnTo>
                  <a:close/>
                  <a:moveTo>
                    <a:pt x="1370" y="563"/>
                  </a:moveTo>
                  <a:cubicBezTo>
                    <a:pt x="1370" y="563"/>
                    <a:pt x="1370" y="575"/>
                    <a:pt x="1370" y="575"/>
                  </a:cubicBezTo>
                  <a:cubicBezTo>
                    <a:pt x="1370" y="575"/>
                    <a:pt x="1381" y="575"/>
                    <a:pt x="1381" y="587"/>
                  </a:cubicBezTo>
                  <a:lnTo>
                    <a:pt x="1381" y="563"/>
                  </a:lnTo>
                  <a:close/>
                  <a:moveTo>
                    <a:pt x="107" y="272"/>
                  </a:moveTo>
                  <a:cubicBezTo>
                    <a:pt x="103" y="272"/>
                    <a:pt x="100" y="273"/>
                    <a:pt x="96" y="277"/>
                  </a:cubicBezTo>
                  <a:lnTo>
                    <a:pt x="84" y="277"/>
                  </a:lnTo>
                  <a:cubicBezTo>
                    <a:pt x="84" y="283"/>
                    <a:pt x="78" y="283"/>
                    <a:pt x="72" y="283"/>
                  </a:cubicBezTo>
                  <a:cubicBezTo>
                    <a:pt x="66" y="283"/>
                    <a:pt x="60" y="283"/>
                    <a:pt x="60" y="289"/>
                  </a:cubicBezTo>
                  <a:cubicBezTo>
                    <a:pt x="60" y="295"/>
                    <a:pt x="60" y="299"/>
                    <a:pt x="60" y="301"/>
                  </a:cubicBezTo>
                  <a:cubicBezTo>
                    <a:pt x="60" y="301"/>
                    <a:pt x="60" y="320"/>
                    <a:pt x="55" y="326"/>
                  </a:cubicBezTo>
                  <a:lnTo>
                    <a:pt x="55" y="326"/>
                  </a:lnTo>
                  <a:cubicBezTo>
                    <a:pt x="54" y="325"/>
                    <a:pt x="51" y="325"/>
                    <a:pt x="48" y="325"/>
                  </a:cubicBezTo>
                  <a:cubicBezTo>
                    <a:pt x="50" y="327"/>
                    <a:pt x="51" y="327"/>
                    <a:pt x="52" y="327"/>
                  </a:cubicBezTo>
                  <a:cubicBezTo>
                    <a:pt x="54" y="327"/>
                    <a:pt x="55" y="327"/>
                    <a:pt x="55" y="326"/>
                  </a:cubicBezTo>
                  <a:lnTo>
                    <a:pt x="55" y="326"/>
                  </a:lnTo>
                  <a:cubicBezTo>
                    <a:pt x="65" y="328"/>
                    <a:pt x="48" y="339"/>
                    <a:pt x="48" y="349"/>
                  </a:cubicBezTo>
                  <a:cubicBezTo>
                    <a:pt x="48" y="349"/>
                    <a:pt x="48" y="349"/>
                    <a:pt x="60" y="361"/>
                  </a:cubicBezTo>
                  <a:lnTo>
                    <a:pt x="48" y="361"/>
                  </a:lnTo>
                  <a:cubicBezTo>
                    <a:pt x="48" y="361"/>
                    <a:pt x="48" y="361"/>
                    <a:pt x="36" y="373"/>
                  </a:cubicBezTo>
                  <a:cubicBezTo>
                    <a:pt x="36" y="373"/>
                    <a:pt x="28" y="388"/>
                    <a:pt x="25" y="388"/>
                  </a:cubicBezTo>
                  <a:cubicBezTo>
                    <a:pt x="25" y="388"/>
                    <a:pt x="24" y="387"/>
                    <a:pt x="24" y="384"/>
                  </a:cubicBezTo>
                  <a:lnTo>
                    <a:pt x="24" y="396"/>
                  </a:lnTo>
                  <a:lnTo>
                    <a:pt x="24" y="408"/>
                  </a:lnTo>
                  <a:cubicBezTo>
                    <a:pt x="24" y="408"/>
                    <a:pt x="24" y="408"/>
                    <a:pt x="24" y="420"/>
                  </a:cubicBezTo>
                  <a:cubicBezTo>
                    <a:pt x="36" y="432"/>
                    <a:pt x="24" y="432"/>
                    <a:pt x="12" y="432"/>
                  </a:cubicBezTo>
                  <a:cubicBezTo>
                    <a:pt x="12" y="432"/>
                    <a:pt x="12" y="444"/>
                    <a:pt x="12" y="444"/>
                  </a:cubicBezTo>
                  <a:cubicBezTo>
                    <a:pt x="12" y="456"/>
                    <a:pt x="12" y="456"/>
                    <a:pt x="12" y="468"/>
                  </a:cubicBezTo>
                  <a:cubicBezTo>
                    <a:pt x="12" y="468"/>
                    <a:pt x="24" y="480"/>
                    <a:pt x="24" y="480"/>
                  </a:cubicBezTo>
                  <a:lnTo>
                    <a:pt x="12" y="480"/>
                  </a:lnTo>
                  <a:lnTo>
                    <a:pt x="12" y="492"/>
                  </a:lnTo>
                  <a:cubicBezTo>
                    <a:pt x="12" y="492"/>
                    <a:pt x="24" y="492"/>
                    <a:pt x="24" y="504"/>
                  </a:cubicBezTo>
                  <a:cubicBezTo>
                    <a:pt x="24" y="504"/>
                    <a:pt x="24" y="504"/>
                    <a:pt x="24" y="515"/>
                  </a:cubicBezTo>
                  <a:cubicBezTo>
                    <a:pt x="24" y="527"/>
                    <a:pt x="0" y="527"/>
                    <a:pt x="12" y="539"/>
                  </a:cubicBezTo>
                  <a:cubicBezTo>
                    <a:pt x="24" y="539"/>
                    <a:pt x="12" y="539"/>
                    <a:pt x="12" y="551"/>
                  </a:cubicBezTo>
                  <a:cubicBezTo>
                    <a:pt x="12" y="551"/>
                    <a:pt x="24" y="551"/>
                    <a:pt x="24" y="563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4" y="581"/>
                    <a:pt x="21" y="581"/>
                    <a:pt x="18" y="581"/>
                  </a:cubicBezTo>
                  <a:cubicBezTo>
                    <a:pt x="15" y="581"/>
                    <a:pt x="12" y="581"/>
                    <a:pt x="12" y="587"/>
                  </a:cubicBezTo>
                  <a:cubicBezTo>
                    <a:pt x="12" y="591"/>
                    <a:pt x="16" y="592"/>
                    <a:pt x="21" y="592"/>
                  </a:cubicBezTo>
                  <a:cubicBezTo>
                    <a:pt x="32" y="592"/>
                    <a:pt x="48" y="587"/>
                    <a:pt x="48" y="587"/>
                  </a:cubicBezTo>
                  <a:lnTo>
                    <a:pt x="48" y="575"/>
                  </a:lnTo>
                  <a:cubicBezTo>
                    <a:pt x="48" y="575"/>
                    <a:pt x="48" y="563"/>
                    <a:pt x="48" y="563"/>
                  </a:cubicBezTo>
                  <a:cubicBezTo>
                    <a:pt x="48" y="563"/>
                    <a:pt x="48" y="551"/>
                    <a:pt x="36" y="551"/>
                  </a:cubicBezTo>
                  <a:cubicBezTo>
                    <a:pt x="24" y="551"/>
                    <a:pt x="36" y="539"/>
                    <a:pt x="24" y="539"/>
                  </a:cubicBezTo>
                  <a:cubicBezTo>
                    <a:pt x="36" y="539"/>
                    <a:pt x="36" y="527"/>
                    <a:pt x="48" y="515"/>
                  </a:cubicBezTo>
                  <a:cubicBezTo>
                    <a:pt x="48" y="511"/>
                    <a:pt x="49" y="510"/>
                    <a:pt x="51" y="510"/>
                  </a:cubicBezTo>
                  <a:cubicBezTo>
                    <a:pt x="52" y="510"/>
                    <a:pt x="52" y="510"/>
                    <a:pt x="53" y="511"/>
                  </a:cubicBezTo>
                  <a:lnTo>
                    <a:pt x="53" y="511"/>
                  </a:lnTo>
                  <a:cubicBezTo>
                    <a:pt x="52" y="509"/>
                    <a:pt x="51" y="507"/>
                    <a:pt x="48" y="504"/>
                  </a:cubicBezTo>
                  <a:cubicBezTo>
                    <a:pt x="48" y="492"/>
                    <a:pt x="48" y="492"/>
                    <a:pt x="36" y="480"/>
                  </a:cubicBezTo>
                  <a:cubicBezTo>
                    <a:pt x="36" y="480"/>
                    <a:pt x="48" y="468"/>
                    <a:pt x="48" y="456"/>
                  </a:cubicBezTo>
                  <a:cubicBezTo>
                    <a:pt x="48" y="456"/>
                    <a:pt x="48" y="444"/>
                    <a:pt x="48" y="444"/>
                  </a:cubicBezTo>
                  <a:lnTo>
                    <a:pt x="60" y="444"/>
                  </a:lnTo>
                  <a:cubicBezTo>
                    <a:pt x="60" y="444"/>
                    <a:pt x="36" y="444"/>
                    <a:pt x="48" y="432"/>
                  </a:cubicBezTo>
                  <a:cubicBezTo>
                    <a:pt x="48" y="430"/>
                    <a:pt x="49" y="429"/>
                    <a:pt x="51" y="429"/>
                  </a:cubicBezTo>
                  <a:cubicBezTo>
                    <a:pt x="55" y="429"/>
                    <a:pt x="64" y="436"/>
                    <a:pt x="69" y="436"/>
                  </a:cubicBezTo>
                  <a:cubicBezTo>
                    <a:pt x="71" y="436"/>
                    <a:pt x="72" y="435"/>
                    <a:pt x="72" y="432"/>
                  </a:cubicBezTo>
                  <a:cubicBezTo>
                    <a:pt x="72" y="426"/>
                    <a:pt x="69" y="426"/>
                    <a:pt x="66" y="426"/>
                  </a:cubicBezTo>
                  <a:cubicBezTo>
                    <a:pt x="63" y="426"/>
                    <a:pt x="60" y="426"/>
                    <a:pt x="60" y="420"/>
                  </a:cubicBezTo>
                  <a:cubicBezTo>
                    <a:pt x="60" y="408"/>
                    <a:pt x="60" y="408"/>
                    <a:pt x="72" y="396"/>
                  </a:cubicBezTo>
                  <a:cubicBezTo>
                    <a:pt x="72" y="396"/>
                    <a:pt x="96" y="373"/>
                    <a:pt x="96" y="361"/>
                  </a:cubicBezTo>
                  <a:cubicBezTo>
                    <a:pt x="96" y="349"/>
                    <a:pt x="96" y="349"/>
                    <a:pt x="96" y="349"/>
                  </a:cubicBezTo>
                  <a:lnTo>
                    <a:pt x="107" y="349"/>
                  </a:lnTo>
                  <a:cubicBezTo>
                    <a:pt x="107" y="349"/>
                    <a:pt x="107" y="337"/>
                    <a:pt x="107" y="337"/>
                  </a:cubicBezTo>
                  <a:lnTo>
                    <a:pt x="84" y="313"/>
                  </a:lnTo>
                  <a:lnTo>
                    <a:pt x="96" y="313"/>
                  </a:lnTo>
                  <a:cubicBezTo>
                    <a:pt x="96" y="305"/>
                    <a:pt x="96" y="296"/>
                    <a:pt x="100" y="296"/>
                  </a:cubicBezTo>
                  <a:cubicBezTo>
                    <a:pt x="101" y="296"/>
                    <a:pt x="104" y="298"/>
                    <a:pt x="107" y="301"/>
                  </a:cubicBezTo>
                  <a:cubicBezTo>
                    <a:pt x="119" y="301"/>
                    <a:pt x="107" y="289"/>
                    <a:pt x="107" y="277"/>
                  </a:cubicBezTo>
                  <a:lnTo>
                    <a:pt x="107" y="277"/>
                  </a:lnTo>
                  <a:cubicBezTo>
                    <a:pt x="107" y="277"/>
                    <a:pt x="123" y="283"/>
                    <a:pt x="130" y="283"/>
                  </a:cubicBezTo>
                  <a:cubicBezTo>
                    <a:pt x="134" y="283"/>
                    <a:pt x="135" y="281"/>
                    <a:pt x="131" y="277"/>
                  </a:cubicBezTo>
                  <a:cubicBezTo>
                    <a:pt x="123" y="277"/>
                    <a:pt x="115" y="272"/>
                    <a:pt x="107" y="272"/>
                  </a:cubicBezTo>
                  <a:close/>
                  <a:moveTo>
                    <a:pt x="1381" y="587"/>
                  </a:moveTo>
                  <a:cubicBezTo>
                    <a:pt x="1381" y="587"/>
                    <a:pt x="1381" y="599"/>
                    <a:pt x="1381" y="599"/>
                  </a:cubicBezTo>
                  <a:cubicBezTo>
                    <a:pt x="1381" y="587"/>
                    <a:pt x="1405" y="587"/>
                    <a:pt x="1405" y="587"/>
                  </a:cubicBezTo>
                  <a:close/>
                  <a:moveTo>
                    <a:pt x="1572" y="599"/>
                  </a:moveTo>
                  <a:cubicBezTo>
                    <a:pt x="1560" y="599"/>
                    <a:pt x="1560" y="599"/>
                    <a:pt x="1560" y="611"/>
                  </a:cubicBezTo>
                  <a:cubicBezTo>
                    <a:pt x="1572" y="599"/>
                    <a:pt x="1572" y="599"/>
                    <a:pt x="1572" y="599"/>
                  </a:cubicBezTo>
                  <a:close/>
                  <a:moveTo>
                    <a:pt x="1381" y="599"/>
                  </a:moveTo>
                  <a:cubicBezTo>
                    <a:pt x="1381" y="611"/>
                    <a:pt x="1381" y="611"/>
                    <a:pt x="1381" y="611"/>
                  </a:cubicBezTo>
                  <a:cubicBezTo>
                    <a:pt x="1381" y="611"/>
                    <a:pt x="1384" y="609"/>
                    <a:pt x="1388" y="607"/>
                  </a:cubicBezTo>
                  <a:lnTo>
                    <a:pt x="1388" y="607"/>
                  </a:lnTo>
                  <a:cubicBezTo>
                    <a:pt x="1395" y="611"/>
                    <a:pt x="1405" y="611"/>
                    <a:pt x="1405" y="611"/>
                  </a:cubicBezTo>
                  <a:cubicBezTo>
                    <a:pt x="1407" y="613"/>
                    <a:pt x="1409" y="615"/>
                    <a:pt x="1411" y="617"/>
                  </a:cubicBezTo>
                  <a:lnTo>
                    <a:pt x="1411" y="617"/>
                  </a:lnTo>
                  <a:cubicBezTo>
                    <a:pt x="1417" y="610"/>
                    <a:pt x="1415" y="609"/>
                    <a:pt x="1405" y="599"/>
                  </a:cubicBezTo>
                  <a:cubicBezTo>
                    <a:pt x="1405" y="599"/>
                    <a:pt x="1395" y="604"/>
                    <a:pt x="1388" y="607"/>
                  </a:cubicBezTo>
                  <a:lnTo>
                    <a:pt x="1388" y="607"/>
                  </a:lnTo>
                  <a:cubicBezTo>
                    <a:pt x="1384" y="606"/>
                    <a:pt x="1381" y="603"/>
                    <a:pt x="1381" y="599"/>
                  </a:cubicBezTo>
                  <a:close/>
                  <a:moveTo>
                    <a:pt x="1411" y="617"/>
                  </a:moveTo>
                  <a:cubicBezTo>
                    <a:pt x="1409" y="619"/>
                    <a:pt x="1407" y="620"/>
                    <a:pt x="1405" y="623"/>
                  </a:cubicBezTo>
                  <a:lnTo>
                    <a:pt x="1414" y="623"/>
                  </a:lnTo>
                  <a:cubicBezTo>
                    <a:pt x="1413" y="621"/>
                    <a:pt x="1412" y="619"/>
                    <a:pt x="1411" y="617"/>
                  </a:cubicBezTo>
                  <a:close/>
                  <a:moveTo>
                    <a:pt x="1393" y="623"/>
                  </a:moveTo>
                  <a:cubicBezTo>
                    <a:pt x="1393" y="623"/>
                    <a:pt x="1393" y="635"/>
                    <a:pt x="1405" y="635"/>
                  </a:cubicBezTo>
                  <a:cubicBezTo>
                    <a:pt x="1405" y="629"/>
                    <a:pt x="1408" y="629"/>
                    <a:pt x="1411" y="629"/>
                  </a:cubicBezTo>
                  <a:cubicBezTo>
                    <a:pt x="1414" y="629"/>
                    <a:pt x="1417" y="629"/>
                    <a:pt x="1417" y="623"/>
                  </a:cubicBezTo>
                  <a:lnTo>
                    <a:pt x="1414" y="623"/>
                  </a:lnTo>
                  <a:cubicBezTo>
                    <a:pt x="1415" y="626"/>
                    <a:pt x="1414" y="628"/>
                    <a:pt x="1413" y="628"/>
                  </a:cubicBezTo>
                  <a:cubicBezTo>
                    <a:pt x="1411" y="628"/>
                    <a:pt x="1409" y="626"/>
                    <a:pt x="1405" y="623"/>
                  </a:cubicBezTo>
                  <a:close/>
                  <a:moveTo>
                    <a:pt x="1417" y="629"/>
                  </a:moveTo>
                  <a:cubicBezTo>
                    <a:pt x="1416" y="629"/>
                    <a:pt x="1413" y="635"/>
                    <a:pt x="1405" y="635"/>
                  </a:cubicBezTo>
                  <a:cubicBezTo>
                    <a:pt x="1405" y="638"/>
                    <a:pt x="1408" y="640"/>
                    <a:pt x="1411" y="640"/>
                  </a:cubicBezTo>
                  <a:cubicBezTo>
                    <a:pt x="1413" y="640"/>
                    <a:pt x="1414" y="640"/>
                    <a:pt x="1416" y="639"/>
                  </a:cubicBezTo>
                  <a:lnTo>
                    <a:pt x="1416" y="639"/>
                  </a:lnTo>
                  <a:cubicBezTo>
                    <a:pt x="1411" y="649"/>
                    <a:pt x="1395" y="658"/>
                    <a:pt x="1405" y="658"/>
                  </a:cubicBezTo>
                  <a:lnTo>
                    <a:pt x="1429" y="658"/>
                  </a:lnTo>
                  <a:cubicBezTo>
                    <a:pt x="1429" y="658"/>
                    <a:pt x="1429" y="658"/>
                    <a:pt x="1429" y="646"/>
                  </a:cubicBezTo>
                  <a:lnTo>
                    <a:pt x="1429" y="635"/>
                  </a:lnTo>
                  <a:cubicBezTo>
                    <a:pt x="1429" y="635"/>
                    <a:pt x="1422" y="638"/>
                    <a:pt x="1416" y="639"/>
                  </a:cubicBezTo>
                  <a:lnTo>
                    <a:pt x="1416" y="639"/>
                  </a:lnTo>
                  <a:cubicBezTo>
                    <a:pt x="1417" y="638"/>
                    <a:pt x="1417" y="636"/>
                    <a:pt x="1417" y="635"/>
                  </a:cubicBezTo>
                  <a:cubicBezTo>
                    <a:pt x="1417" y="631"/>
                    <a:pt x="1417" y="629"/>
                    <a:pt x="1417" y="629"/>
                  </a:cubicBezTo>
                  <a:close/>
                  <a:moveTo>
                    <a:pt x="104" y="772"/>
                  </a:moveTo>
                  <a:cubicBezTo>
                    <a:pt x="100" y="772"/>
                    <a:pt x="92" y="777"/>
                    <a:pt x="84" y="777"/>
                  </a:cubicBezTo>
                  <a:lnTo>
                    <a:pt x="107" y="777"/>
                  </a:lnTo>
                  <a:cubicBezTo>
                    <a:pt x="107" y="773"/>
                    <a:pt x="106" y="772"/>
                    <a:pt x="104" y="772"/>
                  </a:cubicBezTo>
                  <a:close/>
                  <a:moveTo>
                    <a:pt x="107" y="730"/>
                  </a:moveTo>
                  <a:cubicBezTo>
                    <a:pt x="107" y="730"/>
                    <a:pt x="107" y="742"/>
                    <a:pt x="107" y="742"/>
                  </a:cubicBezTo>
                  <a:cubicBezTo>
                    <a:pt x="96" y="754"/>
                    <a:pt x="96" y="754"/>
                    <a:pt x="107" y="765"/>
                  </a:cubicBezTo>
                  <a:lnTo>
                    <a:pt x="119" y="765"/>
                  </a:lnTo>
                  <a:cubicBezTo>
                    <a:pt x="119" y="765"/>
                    <a:pt x="119" y="777"/>
                    <a:pt x="119" y="777"/>
                  </a:cubicBezTo>
                  <a:lnTo>
                    <a:pt x="131" y="777"/>
                  </a:lnTo>
                  <a:cubicBezTo>
                    <a:pt x="143" y="777"/>
                    <a:pt x="131" y="765"/>
                    <a:pt x="131" y="765"/>
                  </a:cubicBezTo>
                  <a:lnTo>
                    <a:pt x="131" y="754"/>
                  </a:lnTo>
                  <a:lnTo>
                    <a:pt x="131" y="742"/>
                  </a:lnTo>
                  <a:cubicBezTo>
                    <a:pt x="131" y="742"/>
                    <a:pt x="107" y="730"/>
                    <a:pt x="107" y="730"/>
                  </a:cubicBezTo>
                  <a:close/>
                  <a:moveTo>
                    <a:pt x="131" y="777"/>
                  </a:moveTo>
                  <a:cubicBezTo>
                    <a:pt x="131" y="777"/>
                    <a:pt x="107" y="777"/>
                    <a:pt x="119" y="789"/>
                  </a:cubicBezTo>
                  <a:cubicBezTo>
                    <a:pt x="119" y="789"/>
                    <a:pt x="119" y="801"/>
                    <a:pt x="131" y="801"/>
                  </a:cubicBezTo>
                  <a:cubicBezTo>
                    <a:pt x="131" y="801"/>
                    <a:pt x="131" y="789"/>
                    <a:pt x="131" y="777"/>
                  </a:cubicBezTo>
                  <a:close/>
                  <a:moveTo>
                    <a:pt x="131" y="801"/>
                  </a:moveTo>
                  <a:cubicBezTo>
                    <a:pt x="131" y="801"/>
                    <a:pt x="143" y="813"/>
                    <a:pt x="143" y="813"/>
                  </a:cubicBezTo>
                  <a:cubicBezTo>
                    <a:pt x="155" y="801"/>
                    <a:pt x="143" y="801"/>
                    <a:pt x="143" y="801"/>
                  </a:cubicBezTo>
                  <a:close/>
                  <a:moveTo>
                    <a:pt x="1429" y="658"/>
                  </a:moveTo>
                  <a:cubicBezTo>
                    <a:pt x="1417" y="658"/>
                    <a:pt x="1417" y="658"/>
                    <a:pt x="1417" y="670"/>
                  </a:cubicBezTo>
                  <a:cubicBezTo>
                    <a:pt x="1417" y="682"/>
                    <a:pt x="1429" y="682"/>
                    <a:pt x="1429" y="682"/>
                  </a:cubicBezTo>
                  <a:lnTo>
                    <a:pt x="1429" y="754"/>
                  </a:lnTo>
                  <a:lnTo>
                    <a:pt x="1417" y="754"/>
                  </a:lnTo>
                  <a:cubicBezTo>
                    <a:pt x="1417" y="754"/>
                    <a:pt x="1417" y="765"/>
                    <a:pt x="1417" y="765"/>
                  </a:cubicBezTo>
                  <a:cubicBezTo>
                    <a:pt x="1417" y="765"/>
                    <a:pt x="1441" y="765"/>
                    <a:pt x="1429" y="777"/>
                  </a:cubicBezTo>
                  <a:cubicBezTo>
                    <a:pt x="1420" y="786"/>
                    <a:pt x="1418" y="788"/>
                    <a:pt x="1419" y="788"/>
                  </a:cubicBezTo>
                  <a:cubicBezTo>
                    <a:pt x="1419" y="788"/>
                    <a:pt x="1423" y="786"/>
                    <a:pt x="1426" y="786"/>
                  </a:cubicBezTo>
                  <a:cubicBezTo>
                    <a:pt x="1428" y="786"/>
                    <a:pt x="1429" y="787"/>
                    <a:pt x="1429" y="789"/>
                  </a:cubicBezTo>
                  <a:cubicBezTo>
                    <a:pt x="1429" y="801"/>
                    <a:pt x="1417" y="801"/>
                    <a:pt x="1429" y="801"/>
                  </a:cubicBezTo>
                  <a:cubicBezTo>
                    <a:pt x="1417" y="801"/>
                    <a:pt x="1429" y="813"/>
                    <a:pt x="1429" y="813"/>
                  </a:cubicBezTo>
                  <a:lnTo>
                    <a:pt x="1429" y="825"/>
                  </a:lnTo>
                  <a:cubicBezTo>
                    <a:pt x="1429" y="831"/>
                    <a:pt x="1432" y="831"/>
                    <a:pt x="1435" y="831"/>
                  </a:cubicBezTo>
                  <a:cubicBezTo>
                    <a:pt x="1438" y="831"/>
                    <a:pt x="1441" y="831"/>
                    <a:pt x="1441" y="837"/>
                  </a:cubicBezTo>
                  <a:cubicBezTo>
                    <a:pt x="1449" y="837"/>
                    <a:pt x="1457" y="832"/>
                    <a:pt x="1458" y="832"/>
                  </a:cubicBezTo>
                  <a:lnTo>
                    <a:pt x="1458" y="832"/>
                  </a:lnTo>
                  <a:cubicBezTo>
                    <a:pt x="1458" y="832"/>
                    <a:pt x="1457" y="833"/>
                    <a:pt x="1453" y="837"/>
                  </a:cubicBezTo>
                  <a:lnTo>
                    <a:pt x="1465" y="837"/>
                  </a:lnTo>
                  <a:cubicBezTo>
                    <a:pt x="1465" y="825"/>
                    <a:pt x="1465" y="825"/>
                    <a:pt x="1465" y="825"/>
                  </a:cubicBezTo>
                  <a:cubicBezTo>
                    <a:pt x="1465" y="813"/>
                    <a:pt x="1465" y="801"/>
                    <a:pt x="1465" y="801"/>
                  </a:cubicBezTo>
                  <a:lnTo>
                    <a:pt x="1453" y="801"/>
                  </a:lnTo>
                  <a:cubicBezTo>
                    <a:pt x="1453" y="789"/>
                    <a:pt x="1453" y="789"/>
                    <a:pt x="1453" y="777"/>
                  </a:cubicBezTo>
                  <a:cubicBezTo>
                    <a:pt x="1453" y="777"/>
                    <a:pt x="1465" y="765"/>
                    <a:pt x="1453" y="765"/>
                  </a:cubicBezTo>
                  <a:cubicBezTo>
                    <a:pt x="1441" y="765"/>
                    <a:pt x="1441" y="765"/>
                    <a:pt x="1441" y="754"/>
                  </a:cubicBezTo>
                  <a:lnTo>
                    <a:pt x="1441" y="730"/>
                  </a:lnTo>
                  <a:cubicBezTo>
                    <a:pt x="1441" y="730"/>
                    <a:pt x="1429" y="730"/>
                    <a:pt x="1441" y="718"/>
                  </a:cubicBezTo>
                  <a:cubicBezTo>
                    <a:pt x="1453" y="706"/>
                    <a:pt x="1441" y="706"/>
                    <a:pt x="1441" y="706"/>
                  </a:cubicBezTo>
                  <a:lnTo>
                    <a:pt x="1441" y="694"/>
                  </a:lnTo>
                  <a:cubicBezTo>
                    <a:pt x="1441" y="682"/>
                    <a:pt x="1429" y="694"/>
                    <a:pt x="1441" y="670"/>
                  </a:cubicBezTo>
                  <a:cubicBezTo>
                    <a:pt x="1453" y="658"/>
                    <a:pt x="1453" y="658"/>
                    <a:pt x="1441" y="658"/>
                  </a:cubicBezTo>
                  <a:cubicBezTo>
                    <a:pt x="1437" y="662"/>
                    <a:pt x="1433" y="664"/>
                    <a:pt x="1430" y="664"/>
                  </a:cubicBezTo>
                  <a:cubicBezTo>
                    <a:pt x="1424" y="664"/>
                    <a:pt x="1421" y="658"/>
                    <a:pt x="1429" y="658"/>
                  </a:cubicBezTo>
                  <a:close/>
                  <a:moveTo>
                    <a:pt x="119" y="813"/>
                  </a:moveTo>
                  <a:cubicBezTo>
                    <a:pt x="119" y="813"/>
                    <a:pt x="131" y="837"/>
                    <a:pt x="143" y="837"/>
                  </a:cubicBezTo>
                  <a:cubicBezTo>
                    <a:pt x="143" y="837"/>
                    <a:pt x="143" y="837"/>
                    <a:pt x="143" y="849"/>
                  </a:cubicBezTo>
                  <a:cubicBezTo>
                    <a:pt x="155" y="837"/>
                    <a:pt x="167" y="837"/>
                    <a:pt x="155" y="837"/>
                  </a:cubicBezTo>
                  <a:cubicBezTo>
                    <a:pt x="167" y="837"/>
                    <a:pt x="155" y="837"/>
                    <a:pt x="155" y="825"/>
                  </a:cubicBezTo>
                  <a:lnTo>
                    <a:pt x="143" y="825"/>
                  </a:lnTo>
                  <a:lnTo>
                    <a:pt x="143" y="813"/>
                  </a:lnTo>
                  <a:close/>
                  <a:moveTo>
                    <a:pt x="1643" y="849"/>
                  </a:moveTo>
                  <a:lnTo>
                    <a:pt x="1631" y="861"/>
                  </a:lnTo>
                  <a:lnTo>
                    <a:pt x="1643" y="861"/>
                  </a:lnTo>
                  <a:cubicBezTo>
                    <a:pt x="1643" y="849"/>
                    <a:pt x="1643" y="849"/>
                    <a:pt x="1643" y="849"/>
                  </a:cubicBezTo>
                  <a:close/>
                  <a:moveTo>
                    <a:pt x="155" y="861"/>
                  </a:moveTo>
                  <a:cubicBezTo>
                    <a:pt x="159" y="861"/>
                    <a:pt x="162" y="861"/>
                    <a:pt x="163" y="861"/>
                  </a:cubicBezTo>
                  <a:lnTo>
                    <a:pt x="163" y="861"/>
                  </a:lnTo>
                  <a:cubicBezTo>
                    <a:pt x="164" y="861"/>
                    <a:pt x="166" y="861"/>
                    <a:pt x="167" y="861"/>
                  </a:cubicBezTo>
                  <a:close/>
                  <a:moveTo>
                    <a:pt x="143" y="849"/>
                  </a:moveTo>
                  <a:lnTo>
                    <a:pt x="143" y="861"/>
                  </a:lnTo>
                  <a:cubicBezTo>
                    <a:pt x="143" y="867"/>
                    <a:pt x="143" y="870"/>
                    <a:pt x="145" y="870"/>
                  </a:cubicBezTo>
                  <a:cubicBezTo>
                    <a:pt x="146" y="870"/>
                    <a:pt x="149" y="867"/>
                    <a:pt x="155" y="861"/>
                  </a:cubicBezTo>
                  <a:cubicBezTo>
                    <a:pt x="155" y="861"/>
                    <a:pt x="143" y="861"/>
                    <a:pt x="143" y="849"/>
                  </a:cubicBezTo>
                  <a:close/>
                  <a:moveTo>
                    <a:pt x="163" y="861"/>
                  </a:moveTo>
                  <a:cubicBezTo>
                    <a:pt x="155" y="863"/>
                    <a:pt x="155" y="873"/>
                    <a:pt x="155" y="873"/>
                  </a:cubicBezTo>
                  <a:cubicBezTo>
                    <a:pt x="155" y="885"/>
                    <a:pt x="155" y="885"/>
                    <a:pt x="167" y="885"/>
                  </a:cubicBezTo>
                  <a:cubicBezTo>
                    <a:pt x="167" y="885"/>
                    <a:pt x="167" y="896"/>
                    <a:pt x="167" y="896"/>
                  </a:cubicBezTo>
                  <a:cubicBezTo>
                    <a:pt x="179" y="896"/>
                    <a:pt x="167" y="896"/>
                    <a:pt x="167" y="908"/>
                  </a:cubicBezTo>
                  <a:cubicBezTo>
                    <a:pt x="167" y="920"/>
                    <a:pt x="179" y="920"/>
                    <a:pt x="191" y="932"/>
                  </a:cubicBezTo>
                  <a:cubicBezTo>
                    <a:pt x="179" y="920"/>
                    <a:pt x="191" y="920"/>
                    <a:pt x="191" y="908"/>
                  </a:cubicBezTo>
                  <a:cubicBezTo>
                    <a:pt x="191" y="908"/>
                    <a:pt x="203" y="908"/>
                    <a:pt x="203" y="896"/>
                  </a:cubicBezTo>
                  <a:cubicBezTo>
                    <a:pt x="203" y="892"/>
                    <a:pt x="200" y="891"/>
                    <a:pt x="197" y="891"/>
                  </a:cubicBezTo>
                  <a:cubicBezTo>
                    <a:pt x="189" y="891"/>
                    <a:pt x="179" y="896"/>
                    <a:pt x="179" y="896"/>
                  </a:cubicBezTo>
                  <a:cubicBezTo>
                    <a:pt x="179" y="896"/>
                    <a:pt x="179" y="896"/>
                    <a:pt x="179" y="885"/>
                  </a:cubicBezTo>
                  <a:cubicBezTo>
                    <a:pt x="179" y="885"/>
                    <a:pt x="179" y="879"/>
                    <a:pt x="175" y="879"/>
                  </a:cubicBezTo>
                  <a:cubicBezTo>
                    <a:pt x="174" y="879"/>
                    <a:pt x="173" y="880"/>
                    <a:pt x="170" y="881"/>
                  </a:cubicBezTo>
                  <a:lnTo>
                    <a:pt x="170" y="881"/>
                  </a:lnTo>
                  <a:cubicBezTo>
                    <a:pt x="169" y="880"/>
                    <a:pt x="167" y="877"/>
                    <a:pt x="167" y="873"/>
                  </a:cubicBezTo>
                  <a:cubicBezTo>
                    <a:pt x="167" y="865"/>
                    <a:pt x="167" y="862"/>
                    <a:pt x="163" y="861"/>
                  </a:cubicBezTo>
                  <a:close/>
                  <a:moveTo>
                    <a:pt x="191" y="908"/>
                  </a:moveTo>
                  <a:cubicBezTo>
                    <a:pt x="191" y="908"/>
                    <a:pt x="191" y="932"/>
                    <a:pt x="191" y="932"/>
                  </a:cubicBezTo>
                  <a:cubicBezTo>
                    <a:pt x="203" y="920"/>
                    <a:pt x="203" y="920"/>
                    <a:pt x="203" y="908"/>
                  </a:cubicBezTo>
                  <a:close/>
                  <a:moveTo>
                    <a:pt x="191" y="932"/>
                  </a:moveTo>
                  <a:cubicBezTo>
                    <a:pt x="191" y="932"/>
                    <a:pt x="191" y="932"/>
                    <a:pt x="203" y="944"/>
                  </a:cubicBezTo>
                  <a:lnTo>
                    <a:pt x="203" y="956"/>
                  </a:lnTo>
                  <a:lnTo>
                    <a:pt x="227" y="956"/>
                  </a:lnTo>
                  <a:cubicBezTo>
                    <a:pt x="227" y="956"/>
                    <a:pt x="227" y="944"/>
                    <a:pt x="227" y="944"/>
                  </a:cubicBezTo>
                  <a:lnTo>
                    <a:pt x="215" y="944"/>
                  </a:lnTo>
                  <a:cubicBezTo>
                    <a:pt x="203" y="944"/>
                    <a:pt x="215" y="944"/>
                    <a:pt x="215" y="932"/>
                  </a:cubicBezTo>
                  <a:close/>
                  <a:moveTo>
                    <a:pt x="227" y="956"/>
                  </a:moveTo>
                  <a:cubicBezTo>
                    <a:pt x="216" y="956"/>
                    <a:pt x="215" y="966"/>
                    <a:pt x="223" y="968"/>
                  </a:cubicBezTo>
                  <a:lnTo>
                    <a:pt x="223" y="968"/>
                  </a:lnTo>
                  <a:cubicBezTo>
                    <a:pt x="225" y="964"/>
                    <a:pt x="227" y="960"/>
                    <a:pt x="227" y="956"/>
                  </a:cubicBezTo>
                  <a:close/>
                  <a:moveTo>
                    <a:pt x="223" y="968"/>
                  </a:moveTo>
                  <a:cubicBezTo>
                    <a:pt x="220" y="975"/>
                    <a:pt x="215" y="980"/>
                    <a:pt x="215" y="980"/>
                  </a:cubicBezTo>
                  <a:lnTo>
                    <a:pt x="227" y="980"/>
                  </a:lnTo>
                  <a:cubicBezTo>
                    <a:pt x="227" y="979"/>
                    <a:pt x="228" y="979"/>
                    <a:pt x="229" y="979"/>
                  </a:cubicBezTo>
                  <a:lnTo>
                    <a:pt x="229" y="979"/>
                  </a:lnTo>
                  <a:cubicBezTo>
                    <a:pt x="231" y="983"/>
                    <a:pt x="234" y="988"/>
                    <a:pt x="236" y="992"/>
                  </a:cubicBezTo>
                  <a:lnTo>
                    <a:pt x="236" y="992"/>
                  </a:lnTo>
                  <a:cubicBezTo>
                    <a:pt x="238" y="985"/>
                    <a:pt x="238" y="978"/>
                    <a:pt x="233" y="978"/>
                  </a:cubicBezTo>
                  <a:cubicBezTo>
                    <a:pt x="232" y="978"/>
                    <a:pt x="231" y="978"/>
                    <a:pt x="229" y="979"/>
                  </a:cubicBezTo>
                  <a:lnTo>
                    <a:pt x="229" y="979"/>
                  </a:lnTo>
                  <a:cubicBezTo>
                    <a:pt x="228" y="975"/>
                    <a:pt x="227" y="971"/>
                    <a:pt x="227" y="968"/>
                  </a:cubicBezTo>
                  <a:cubicBezTo>
                    <a:pt x="225" y="968"/>
                    <a:pt x="224" y="968"/>
                    <a:pt x="223" y="968"/>
                  </a:cubicBezTo>
                  <a:close/>
                  <a:moveTo>
                    <a:pt x="236" y="992"/>
                  </a:moveTo>
                  <a:cubicBezTo>
                    <a:pt x="233" y="1003"/>
                    <a:pt x="227" y="1016"/>
                    <a:pt x="227" y="1016"/>
                  </a:cubicBezTo>
                  <a:cubicBezTo>
                    <a:pt x="234" y="1016"/>
                    <a:pt x="242" y="1010"/>
                    <a:pt x="247" y="1010"/>
                  </a:cubicBezTo>
                  <a:cubicBezTo>
                    <a:pt x="249" y="1010"/>
                    <a:pt x="250" y="1012"/>
                    <a:pt x="250" y="1016"/>
                  </a:cubicBezTo>
                  <a:cubicBezTo>
                    <a:pt x="250" y="1016"/>
                    <a:pt x="238" y="1027"/>
                    <a:pt x="250" y="1027"/>
                  </a:cubicBezTo>
                  <a:cubicBezTo>
                    <a:pt x="259" y="1019"/>
                    <a:pt x="261" y="1011"/>
                    <a:pt x="262" y="1011"/>
                  </a:cubicBezTo>
                  <a:cubicBezTo>
                    <a:pt x="262" y="1011"/>
                    <a:pt x="262" y="1012"/>
                    <a:pt x="262" y="1016"/>
                  </a:cubicBezTo>
                  <a:cubicBezTo>
                    <a:pt x="262" y="1016"/>
                    <a:pt x="262" y="1004"/>
                    <a:pt x="262" y="1004"/>
                  </a:cubicBezTo>
                  <a:lnTo>
                    <a:pt x="238" y="1004"/>
                  </a:lnTo>
                  <a:cubicBezTo>
                    <a:pt x="238" y="1000"/>
                    <a:pt x="237" y="996"/>
                    <a:pt x="236" y="992"/>
                  </a:cubicBezTo>
                  <a:close/>
                  <a:moveTo>
                    <a:pt x="262" y="1016"/>
                  </a:moveTo>
                  <a:cubicBezTo>
                    <a:pt x="262" y="1027"/>
                    <a:pt x="262" y="1027"/>
                    <a:pt x="262" y="1027"/>
                  </a:cubicBezTo>
                  <a:lnTo>
                    <a:pt x="286" y="1027"/>
                  </a:lnTo>
                  <a:cubicBezTo>
                    <a:pt x="286" y="1016"/>
                    <a:pt x="262" y="1016"/>
                    <a:pt x="262" y="1016"/>
                  </a:cubicBezTo>
                  <a:close/>
                  <a:moveTo>
                    <a:pt x="286" y="1027"/>
                  </a:moveTo>
                  <a:lnTo>
                    <a:pt x="286" y="1027"/>
                  </a:lnTo>
                  <a:cubicBezTo>
                    <a:pt x="281" y="1033"/>
                    <a:pt x="282" y="1036"/>
                    <a:pt x="286" y="1037"/>
                  </a:cubicBezTo>
                  <a:lnTo>
                    <a:pt x="286" y="1037"/>
                  </a:lnTo>
                  <a:cubicBezTo>
                    <a:pt x="286" y="1035"/>
                    <a:pt x="286" y="1032"/>
                    <a:pt x="286" y="1027"/>
                  </a:cubicBezTo>
                  <a:close/>
                  <a:moveTo>
                    <a:pt x="286" y="1037"/>
                  </a:moveTo>
                  <a:cubicBezTo>
                    <a:pt x="286" y="1040"/>
                    <a:pt x="286" y="1042"/>
                    <a:pt x="286" y="1046"/>
                  </a:cubicBezTo>
                  <a:lnTo>
                    <a:pt x="286" y="1046"/>
                  </a:lnTo>
                  <a:cubicBezTo>
                    <a:pt x="290" y="1042"/>
                    <a:pt x="294" y="1039"/>
                    <a:pt x="298" y="1039"/>
                  </a:cubicBezTo>
                  <a:cubicBezTo>
                    <a:pt x="298" y="1039"/>
                    <a:pt x="291" y="1039"/>
                    <a:pt x="286" y="1037"/>
                  </a:cubicBezTo>
                  <a:close/>
                  <a:moveTo>
                    <a:pt x="286" y="1046"/>
                  </a:moveTo>
                  <a:cubicBezTo>
                    <a:pt x="279" y="1053"/>
                    <a:pt x="274" y="1063"/>
                    <a:pt x="274" y="1063"/>
                  </a:cubicBezTo>
                  <a:cubicBezTo>
                    <a:pt x="282" y="1063"/>
                    <a:pt x="290" y="1063"/>
                    <a:pt x="294" y="1060"/>
                  </a:cubicBezTo>
                  <a:lnTo>
                    <a:pt x="294" y="1060"/>
                  </a:lnTo>
                  <a:cubicBezTo>
                    <a:pt x="295" y="1061"/>
                    <a:pt x="297" y="1062"/>
                    <a:pt x="298" y="1063"/>
                  </a:cubicBezTo>
                  <a:cubicBezTo>
                    <a:pt x="298" y="1063"/>
                    <a:pt x="298" y="1063"/>
                    <a:pt x="310" y="1051"/>
                  </a:cubicBezTo>
                  <a:lnTo>
                    <a:pt x="298" y="1051"/>
                  </a:lnTo>
                  <a:cubicBezTo>
                    <a:pt x="298" y="1055"/>
                    <a:pt x="297" y="1058"/>
                    <a:pt x="294" y="1060"/>
                  </a:cubicBezTo>
                  <a:lnTo>
                    <a:pt x="294" y="1060"/>
                  </a:lnTo>
                  <a:cubicBezTo>
                    <a:pt x="286" y="1051"/>
                    <a:pt x="286" y="1051"/>
                    <a:pt x="286" y="1051"/>
                  </a:cubicBezTo>
                  <a:cubicBezTo>
                    <a:pt x="286" y="1049"/>
                    <a:pt x="286" y="1047"/>
                    <a:pt x="286" y="1046"/>
                  </a:cubicBezTo>
                  <a:close/>
                  <a:moveTo>
                    <a:pt x="310" y="1051"/>
                  </a:moveTo>
                  <a:cubicBezTo>
                    <a:pt x="310" y="1051"/>
                    <a:pt x="310" y="1051"/>
                    <a:pt x="310" y="1063"/>
                  </a:cubicBezTo>
                  <a:cubicBezTo>
                    <a:pt x="310" y="1063"/>
                    <a:pt x="310" y="1058"/>
                    <a:pt x="313" y="1058"/>
                  </a:cubicBezTo>
                  <a:cubicBezTo>
                    <a:pt x="315" y="1058"/>
                    <a:pt x="318" y="1059"/>
                    <a:pt x="322" y="1063"/>
                  </a:cubicBezTo>
                  <a:cubicBezTo>
                    <a:pt x="322" y="1063"/>
                    <a:pt x="334" y="1063"/>
                    <a:pt x="322" y="1051"/>
                  </a:cubicBezTo>
                  <a:close/>
                  <a:moveTo>
                    <a:pt x="334" y="1063"/>
                  </a:moveTo>
                  <a:cubicBezTo>
                    <a:pt x="335" y="1064"/>
                    <a:pt x="336" y="1065"/>
                    <a:pt x="337" y="1066"/>
                  </a:cubicBezTo>
                  <a:lnTo>
                    <a:pt x="337" y="1066"/>
                  </a:lnTo>
                  <a:cubicBezTo>
                    <a:pt x="339" y="1063"/>
                    <a:pt x="341" y="1063"/>
                    <a:pt x="334" y="1063"/>
                  </a:cubicBezTo>
                  <a:close/>
                  <a:moveTo>
                    <a:pt x="337" y="1066"/>
                  </a:moveTo>
                  <a:cubicBezTo>
                    <a:pt x="335" y="1068"/>
                    <a:pt x="334" y="1071"/>
                    <a:pt x="334" y="1075"/>
                  </a:cubicBezTo>
                  <a:cubicBezTo>
                    <a:pt x="334" y="1079"/>
                    <a:pt x="334" y="1080"/>
                    <a:pt x="334" y="1080"/>
                  </a:cubicBezTo>
                  <a:cubicBezTo>
                    <a:pt x="335" y="1080"/>
                    <a:pt x="337" y="1076"/>
                    <a:pt x="344" y="1075"/>
                  </a:cubicBezTo>
                  <a:lnTo>
                    <a:pt x="344" y="1075"/>
                  </a:lnTo>
                  <a:cubicBezTo>
                    <a:pt x="343" y="1073"/>
                    <a:pt x="341" y="1070"/>
                    <a:pt x="337" y="1066"/>
                  </a:cubicBezTo>
                  <a:close/>
                  <a:moveTo>
                    <a:pt x="346" y="1075"/>
                  </a:moveTo>
                  <a:cubicBezTo>
                    <a:pt x="345" y="1075"/>
                    <a:pt x="345" y="1075"/>
                    <a:pt x="344" y="1075"/>
                  </a:cubicBezTo>
                  <a:lnTo>
                    <a:pt x="344" y="1075"/>
                  </a:lnTo>
                  <a:cubicBezTo>
                    <a:pt x="346" y="1078"/>
                    <a:pt x="346" y="1081"/>
                    <a:pt x="346" y="1087"/>
                  </a:cubicBezTo>
                  <a:cubicBezTo>
                    <a:pt x="346" y="1087"/>
                    <a:pt x="357" y="1075"/>
                    <a:pt x="357" y="1075"/>
                  </a:cubicBezTo>
                  <a:cubicBezTo>
                    <a:pt x="350" y="1075"/>
                    <a:pt x="347" y="1080"/>
                    <a:pt x="346" y="1080"/>
                  </a:cubicBezTo>
                  <a:cubicBezTo>
                    <a:pt x="346" y="1080"/>
                    <a:pt x="346" y="1079"/>
                    <a:pt x="346" y="1075"/>
                  </a:cubicBezTo>
                  <a:close/>
                  <a:moveTo>
                    <a:pt x="346" y="1087"/>
                  </a:moveTo>
                  <a:cubicBezTo>
                    <a:pt x="346" y="1099"/>
                    <a:pt x="346" y="1111"/>
                    <a:pt x="346" y="1111"/>
                  </a:cubicBezTo>
                  <a:lnTo>
                    <a:pt x="357" y="1111"/>
                  </a:lnTo>
                  <a:cubicBezTo>
                    <a:pt x="368" y="1111"/>
                    <a:pt x="379" y="1120"/>
                    <a:pt x="381" y="1122"/>
                  </a:cubicBezTo>
                  <a:lnTo>
                    <a:pt x="381" y="1122"/>
                  </a:lnTo>
                  <a:cubicBezTo>
                    <a:pt x="375" y="1113"/>
                    <a:pt x="361" y="1103"/>
                    <a:pt x="369" y="1087"/>
                  </a:cubicBezTo>
                  <a:lnTo>
                    <a:pt x="369" y="1087"/>
                  </a:lnTo>
                  <a:cubicBezTo>
                    <a:pt x="363" y="1093"/>
                    <a:pt x="360" y="1096"/>
                    <a:pt x="357" y="1096"/>
                  </a:cubicBezTo>
                  <a:cubicBezTo>
                    <a:pt x="355" y="1096"/>
                    <a:pt x="352" y="1093"/>
                    <a:pt x="346" y="1087"/>
                  </a:cubicBezTo>
                  <a:close/>
                  <a:moveTo>
                    <a:pt x="381" y="1122"/>
                  </a:moveTo>
                  <a:cubicBezTo>
                    <a:pt x="384" y="1127"/>
                    <a:pt x="385" y="1131"/>
                    <a:pt x="381" y="1135"/>
                  </a:cubicBezTo>
                  <a:cubicBezTo>
                    <a:pt x="377" y="1139"/>
                    <a:pt x="377" y="1140"/>
                    <a:pt x="380" y="1140"/>
                  </a:cubicBezTo>
                  <a:cubicBezTo>
                    <a:pt x="384" y="1140"/>
                    <a:pt x="397" y="1135"/>
                    <a:pt x="405" y="1135"/>
                  </a:cubicBezTo>
                  <a:cubicBezTo>
                    <a:pt x="409" y="1131"/>
                    <a:pt x="413" y="1127"/>
                    <a:pt x="417" y="1123"/>
                  </a:cubicBezTo>
                  <a:lnTo>
                    <a:pt x="381" y="1123"/>
                  </a:lnTo>
                  <a:cubicBezTo>
                    <a:pt x="381" y="1123"/>
                    <a:pt x="381" y="1123"/>
                    <a:pt x="381" y="1122"/>
                  </a:cubicBezTo>
                  <a:close/>
                  <a:moveTo>
                    <a:pt x="405" y="1135"/>
                  </a:moveTo>
                  <a:cubicBezTo>
                    <a:pt x="398" y="1141"/>
                    <a:pt x="393" y="1146"/>
                    <a:pt x="393" y="1146"/>
                  </a:cubicBezTo>
                  <a:lnTo>
                    <a:pt x="417" y="1146"/>
                  </a:lnTo>
                  <a:lnTo>
                    <a:pt x="405" y="1135"/>
                  </a:lnTo>
                  <a:close/>
                  <a:moveTo>
                    <a:pt x="441" y="1123"/>
                  </a:moveTo>
                  <a:cubicBezTo>
                    <a:pt x="429" y="1135"/>
                    <a:pt x="429" y="1135"/>
                    <a:pt x="417" y="1146"/>
                  </a:cubicBezTo>
                  <a:cubicBezTo>
                    <a:pt x="417" y="1146"/>
                    <a:pt x="422" y="1146"/>
                    <a:pt x="429" y="1150"/>
                  </a:cubicBezTo>
                  <a:lnTo>
                    <a:pt x="429" y="1150"/>
                  </a:lnTo>
                  <a:cubicBezTo>
                    <a:pt x="429" y="1149"/>
                    <a:pt x="429" y="1148"/>
                    <a:pt x="429" y="1146"/>
                  </a:cubicBezTo>
                  <a:cubicBezTo>
                    <a:pt x="429" y="1135"/>
                    <a:pt x="441" y="1135"/>
                    <a:pt x="441" y="1123"/>
                  </a:cubicBezTo>
                  <a:close/>
                  <a:moveTo>
                    <a:pt x="429" y="1150"/>
                  </a:moveTo>
                  <a:cubicBezTo>
                    <a:pt x="431" y="1158"/>
                    <a:pt x="441" y="1158"/>
                    <a:pt x="441" y="1158"/>
                  </a:cubicBezTo>
                  <a:cubicBezTo>
                    <a:pt x="437" y="1154"/>
                    <a:pt x="433" y="1152"/>
                    <a:pt x="429" y="1150"/>
                  </a:cubicBezTo>
                  <a:close/>
                  <a:moveTo>
                    <a:pt x="441" y="1170"/>
                  </a:moveTo>
                  <a:cubicBezTo>
                    <a:pt x="447" y="1170"/>
                    <a:pt x="450" y="1170"/>
                    <a:pt x="453" y="1172"/>
                  </a:cubicBezTo>
                  <a:lnTo>
                    <a:pt x="453" y="1172"/>
                  </a:lnTo>
                  <a:lnTo>
                    <a:pt x="453" y="1170"/>
                  </a:lnTo>
                  <a:close/>
                  <a:moveTo>
                    <a:pt x="429" y="1158"/>
                  </a:moveTo>
                  <a:cubicBezTo>
                    <a:pt x="429" y="1170"/>
                    <a:pt x="429" y="1170"/>
                    <a:pt x="429" y="1182"/>
                  </a:cubicBezTo>
                  <a:cubicBezTo>
                    <a:pt x="441" y="1182"/>
                    <a:pt x="441" y="1170"/>
                    <a:pt x="441" y="1170"/>
                  </a:cubicBezTo>
                  <a:cubicBezTo>
                    <a:pt x="441" y="1170"/>
                    <a:pt x="441" y="1170"/>
                    <a:pt x="441" y="1158"/>
                  </a:cubicBezTo>
                  <a:close/>
                  <a:moveTo>
                    <a:pt x="522" y="1189"/>
                  </a:moveTo>
                  <a:lnTo>
                    <a:pt x="522" y="1189"/>
                  </a:lnTo>
                  <a:cubicBezTo>
                    <a:pt x="519" y="1189"/>
                    <a:pt x="516" y="1194"/>
                    <a:pt x="524" y="1194"/>
                  </a:cubicBezTo>
                  <a:cubicBezTo>
                    <a:pt x="524" y="1190"/>
                    <a:pt x="523" y="1189"/>
                    <a:pt x="522" y="1189"/>
                  </a:cubicBezTo>
                  <a:close/>
                  <a:moveTo>
                    <a:pt x="453" y="1172"/>
                  </a:moveTo>
                  <a:lnTo>
                    <a:pt x="453" y="1194"/>
                  </a:lnTo>
                  <a:cubicBezTo>
                    <a:pt x="453" y="1194"/>
                    <a:pt x="481" y="1208"/>
                    <a:pt x="494" y="1215"/>
                  </a:cubicBezTo>
                  <a:lnTo>
                    <a:pt x="494" y="1215"/>
                  </a:lnTo>
                  <a:cubicBezTo>
                    <a:pt x="500" y="1210"/>
                    <a:pt x="508" y="1202"/>
                    <a:pt x="500" y="1194"/>
                  </a:cubicBezTo>
                  <a:cubicBezTo>
                    <a:pt x="500" y="1194"/>
                    <a:pt x="488" y="1182"/>
                    <a:pt x="488" y="1182"/>
                  </a:cubicBezTo>
                  <a:lnTo>
                    <a:pt x="488" y="1194"/>
                  </a:lnTo>
                  <a:lnTo>
                    <a:pt x="465" y="1194"/>
                  </a:lnTo>
                  <a:cubicBezTo>
                    <a:pt x="471" y="1188"/>
                    <a:pt x="471" y="1188"/>
                    <a:pt x="469" y="1188"/>
                  </a:cubicBezTo>
                  <a:cubicBezTo>
                    <a:pt x="468" y="1188"/>
                    <a:pt x="465" y="1188"/>
                    <a:pt x="465" y="1182"/>
                  </a:cubicBezTo>
                  <a:cubicBezTo>
                    <a:pt x="459" y="1176"/>
                    <a:pt x="456" y="1173"/>
                    <a:pt x="453" y="1172"/>
                  </a:cubicBezTo>
                  <a:close/>
                  <a:moveTo>
                    <a:pt x="494" y="1215"/>
                  </a:moveTo>
                  <a:cubicBezTo>
                    <a:pt x="491" y="1217"/>
                    <a:pt x="488" y="1218"/>
                    <a:pt x="488" y="1218"/>
                  </a:cubicBezTo>
                  <a:lnTo>
                    <a:pt x="500" y="1218"/>
                  </a:lnTo>
                  <a:cubicBezTo>
                    <a:pt x="500" y="1218"/>
                    <a:pt x="498" y="1217"/>
                    <a:pt x="494" y="1215"/>
                  </a:cubicBezTo>
                  <a:close/>
                  <a:moveTo>
                    <a:pt x="588" y="1233"/>
                  </a:moveTo>
                  <a:cubicBezTo>
                    <a:pt x="587" y="1233"/>
                    <a:pt x="584" y="1236"/>
                    <a:pt x="584" y="1242"/>
                  </a:cubicBezTo>
                  <a:cubicBezTo>
                    <a:pt x="590" y="1236"/>
                    <a:pt x="590" y="1233"/>
                    <a:pt x="588" y="1233"/>
                  </a:cubicBezTo>
                  <a:close/>
                  <a:moveTo>
                    <a:pt x="1250" y="1266"/>
                  </a:moveTo>
                  <a:cubicBezTo>
                    <a:pt x="1254" y="1270"/>
                    <a:pt x="1258" y="1271"/>
                    <a:pt x="1261" y="1271"/>
                  </a:cubicBezTo>
                  <a:cubicBezTo>
                    <a:pt x="1266" y="1271"/>
                    <a:pt x="1266" y="1266"/>
                    <a:pt x="1250" y="1266"/>
                  </a:cubicBezTo>
                  <a:close/>
                  <a:moveTo>
                    <a:pt x="548" y="1206"/>
                  </a:moveTo>
                  <a:cubicBezTo>
                    <a:pt x="548" y="1206"/>
                    <a:pt x="548" y="1230"/>
                    <a:pt x="536" y="1230"/>
                  </a:cubicBezTo>
                  <a:cubicBezTo>
                    <a:pt x="536" y="1230"/>
                    <a:pt x="536" y="1225"/>
                    <a:pt x="533" y="1225"/>
                  </a:cubicBezTo>
                  <a:cubicBezTo>
                    <a:pt x="531" y="1225"/>
                    <a:pt x="528" y="1226"/>
                    <a:pt x="524" y="1230"/>
                  </a:cubicBezTo>
                  <a:cubicBezTo>
                    <a:pt x="522" y="1232"/>
                    <a:pt x="520" y="1233"/>
                    <a:pt x="520" y="1233"/>
                  </a:cubicBezTo>
                  <a:cubicBezTo>
                    <a:pt x="517" y="1233"/>
                    <a:pt x="524" y="1218"/>
                    <a:pt x="524" y="1218"/>
                  </a:cubicBezTo>
                  <a:lnTo>
                    <a:pt x="512" y="1218"/>
                  </a:lnTo>
                  <a:cubicBezTo>
                    <a:pt x="512" y="1218"/>
                    <a:pt x="512" y="1213"/>
                    <a:pt x="509" y="1213"/>
                  </a:cubicBezTo>
                  <a:cubicBezTo>
                    <a:pt x="507" y="1213"/>
                    <a:pt x="504" y="1214"/>
                    <a:pt x="500" y="1218"/>
                  </a:cubicBezTo>
                  <a:cubicBezTo>
                    <a:pt x="512" y="1230"/>
                    <a:pt x="512" y="1230"/>
                    <a:pt x="512" y="1242"/>
                  </a:cubicBezTo>
                  <a:lnTo>
                    <a:pt x="536" y="1242"/>
                  </a:lnTo>
                  <a:cubicBezTo>
                    <a:pt x="536" y="1242"/>
                    <a:pt x="548" y="1230"/>
                    <a:pt x="548" y="1230"/>
                  </a:cubicBezTo>
                  <a:lnTo>
                    <a:pt x="548" y="1230"/>
                  </a:lnTo>
                  <a:cubicBezTo>
                    <a:pt x="548" y="1230"/>
                    <a:pt x="536" y="1242"/>
                    <a:pt x="548" y="1242"/>
                  </a:cubicBezTo>
                  <a:lnTo>
                    <a:pt x="560" y="1242"/>
                  </a:lnTo>
                  <a:cubicBezTo>
                    <a:pt x="560" y="1242"/>
                    <a:pt x="548" y="1254"/>
                    <a:pt x="548" y="1254"/>
                  </a:cubicBezTo>
                  <a:lnTo>
                    <a:pt x="572" y="1254"/>
                  </a:lnTo>
                  <a:lnTo>
                    <a:pt x="572" y="1266"/>
                  </a:lnTo>
                  <a:lnTo>
                    <a:pt x="572" y="1277"/>
                  </a:lnTo>
                  <a:cubicBezTo>
                    <a:pt x="572" y="1277"/>
                    <a:pt x="584" y="1266"/>
                    <a:pt x="584" y="1266"/>
                  </a:cubicBezTo>
                  <a:cubicBezTo>
                    <a:pt x="584" y="1266"/>
                    <a:pt x="584" y="1254"/>
                    <a:pt x="584" y="1254"/>
                  </a:cubicBezTo>
                  <a:cubicBezTo>
                    <a:pt x="584" y="1254"/>
                    <a:pt x="572" y="1254"/>
                    <a:pt x="584" y="1242"/>
                  </a:cubicBezTo>
                  <a:cubicBezTo>
                    <a:pt x="572" y="1242"/>
                    <a:pt x="572" y="1242"/>
                    <a:pt x="560" y="1230"/>
                  </a:cubicBezTo>
                  <a:lnTo>
                    <a:pt x="560" y="1218"/>
                  </a:lnTo>
                  <a:lnTo>
                    <a:pt x="548" y="1218"/>
                  </a:lnTo>
                  <a:cubicBezTo>
                    <a:pt x="548" y="1218"/>
                    <a:pt x="548" y="1206"/>
                    <a:pt x="548" y="1206"/>
                  </a:cubicBezTo>
                  <a:close/>
                  <a:moveTo>
                    <a:pt x="596" y="1254"/>
                  </a:moveTo>
                  <a:lnTo>
                    <a:pt x="596" y="1266"/>
                  </a:lnTo>
                  <a:cubicBezTo>
                    <a:pt x="596" y="1270"/>
                    <a:pt x="596" y="1271"/>
                    <a:pt x="595" y="1271"/>
                  </a:cubicBezTo>
                  <a:cubicBezTo>
                    <a:pt x="594" y="1271"/>
                    <a:pt x="592" y="1266"/>
                    <a:pt x="584" y="1266"/>
                  </a:cubicBezTo>
                  <a:cubicBezTo>
                    <a:pt x="590" y="1271"/>
                    <a:pt x="590" y="1271"/>
                    <a:pt x="590" y="1271"/>
                  </a:cubicBezTo>
                  <a:cubicBezTo>
                    <a:pt x="590" y="1271"/>
                    <a:pt x="590" y="1271"/>
                    <a:pt x="596" y="1277"/>
                  </a:cubicBezTo>
                  <a:cubicBezTo>
                    <a:pt x="600" y="1281"/>
                    <a:pt x="601" y="1283"/>
                    <a:pt x="601" y="1283"/>
                  </a:cubicBezTo>
                  <a:cubicBezTo>
                    <a:pt x="602" y="1283"/>
                    <a:pt x="601" y="1280"/>
                    <a:pt x="603" y="1279"/>
                  </a:cubicBezTo>
                  <a:lnTo>
                    <a:pt x="603" y="1279"/>
                  </a:lnTo>
                  <a:cubicBezTo>
                    <a:pt x="603" y="1280"/>
                    <a:pt x="603" y="1280"/>
                    <a:pt x="604" y="1280"/>
                  </a:cubicBezTo>
                  <a:cubicBezTo>
                    <a:pt x="605" y="1280"/>
                    <a:pt x="606" y="1279"/>
                    <a:pt x="608" y="1277"/>
                  </a:cubicBezTo>
                  <a:cubicBezTo>
                    <a:pt x="605" y="1277"/>
                    <a:pt x="603" y="1278"/>
                    <a:pt x="603" y="1279"/>
                  </a:cubicBezTo>
                  <a:lnTo>
                    <a:pt x="603" y="1279"/>
                  </a:lnTo>
                  <a:cubicBezTo>
                    <a:pt x="601" y="1274"/>
                    <a:pt x="608" y="1254"/>
                    <a:pt x="608" y="1254"/>
                  </a:cubicBezTo>
                  <a:close/>
                  <a:moveTo>
                    <a:pt x="1310" y="1301"/>
                  </a:moveTo>
                  <a:cubicBezTo>
                    <a:pt x="1310" y="1301"/>
                    <a:pt x="1298" y="1313"/>
                    <a:pt x="1310" y="1313"/>
                  </a:cubicBezTo>
                  <a:cubicBezTo>
                    <a:pt x="1310" y="1301"/>
                    <a:pt x="1310" y="1301"/>
                    <a:pt x="1310" y="1301"/>
                  </a:cubicBezTo>
                  <a:close/>
                  <a:moveTo>
                    <a:pt x="1131" y="1313"/>
                  </a:moveTo>
                  <a:cubicBezTo>
                    <a:pt x="1135" y="1317"/>
                    <a:pt x="1138" y="1318"/>
                    <a:pt x="1139" y="1318"/>
                  </a:cubicBezTo>
                  <a:cubicBezTo>
                    <a:pt x="1142" y="1318"/>
                    <a:pt x="1139" y="1313"/>
                    <a:pt x="1131" y="1313"/>
                  </a:cubicBezTo>
                  <a:close/>
                  <a:moveTo>
                    <a:pt x="1417" y="837"/>
                  </a:moveTo>
                  <a:lnTo>
                    <a:pt x="1417" y="849"/>
                  </a:lnTo>
                  <a:lnTo>
                    <a:pt x="1417" y="861"/>
                  </a:lnTo>
                  <a:lnTo>
                    <a:pt x="1405" y="861"/>
                  </a:lnTo>
                  <a:cubicBezTo>
                    <a:pt x="1405" y="861"/>
                    <a:pt x="1405" y="873"/>
                    <a:pt x="1405" y="873"/>
                  </a:cubicBezTo>
                  <a:cubicBezTo>
                    <a:pt x="1405" y="879"/>
                    <a:pt x="1405" y="879"/>
                    <a:pt x="1405" y="879"/>
                  </a:cubicBezTo>
                  <a:cubicBezTo>
                    <a:pt x="1405" y="879"/>
                    <a:pt x="1405" y="879"/>
                    <a:pt x="1405" y="885"/>
                  </a:cubicBezTo>
                  <a:cubicBezTo>
                    <a:pt x="1393" y="896"/>
                    <a:pt x="1381" y="920"/>
                    <a:pt x="1381" y="932"/>
                  </a:cubicBezTo>
                  <a:lnTo>
                    <a:pt x="1381" y="944"/>
                  </a:lnTo>
                  <a:lnTo>
                    <a:pt x="1381" y="968"/>
                  </a:lnTo>
                  <a:lnTo>
                    <a:pt x="1381" y="1004"/>
                  </a:lnTo>
                  <a:cubicBezTo>
                    <a:pt x="1381" y="1004"/>
                    <a:pt x="1381" y="1016"/>
                    <a:pt x="1381" y="1016"/>
                  </a:cubicBezTo>
                  <a:lnTo>
                    <a:pt x="1381" y="1027"/>
                  </a:lnTo>
                  <a:cubicBezTo>
                    <a:pt x="1381" y="1027"/>
                    <a:pt x="1381" y="1039"/>
                    <a:pt x="1370" y="1051"/>
                  </a:cubicBezTo>
                  <a:lnTo>
                    <a:pt x="1370" y="1063"/>
                  </a:lnTo>
                  <a:cubicBezTo>
                    <a:pt x="1381" y="1063"/>
                    <a:pt x="1393" y="1063"/>
                    <a:pt x="1393" y="1075"/>
                  </a:cubicBezTo>
                  <a:lnTo>
                    <a:pt x="1358" y="1075"/>
                  </a:lnTo>
                  <a:cubicBezTo>
                    <a:pt x="1358" y="1087"/>
                    <a:pt x="1358" y="1087"/>
                    <a:pt x="1346" y="1099"/>
                  </a:cubicBezTo>
                  <a:lnTo>
                    <a:pt x="1346" y="1111"/>
                  </a:lnTo>
                  <a:cubicBezTo>
                    <a:pt x="1346" y="1111"/>
                    <a:pt x="1334" y="1111"/>
                    <a:pt x="1322" y="1123"/>
                  </a:cubicBezTo>
                  <a:cubicBezTo>
                    <a:pt x="1322" y="1123"/>
                    <a:pt x="1322" y="1135"/>
                    <a:pt x="1322" y="1135"/>
                  </a:cubicBezTo>
                  <a:cubicBezTo>
                    <a:pt x="1322" y="1139"/>
                    <a:pt x="1322" y="1140"/>
                    <a:pt x="1321" y="1140"/>
                  </a:cubicBezTo>
                  <a:cubicBezTo>
                    <a:pt x="1321" y="1140"/>
                    <a:pt x="1318" y="1135"/>
                    <a:pt x="1310" y="1135"/>
                  </a:cubicBezTo>
                  <a:cubicBezTo>
                    <a:pt x="1310" y="1135"/>
                    <a:pt x="1310" y="1146"/>
                    <a:pt x="1310" y="1146"/>
                  </a:cubicBezTo>
                  <a:lnTo>
                    <a:pt x="1298" y="1146"/>
                  </a:lnTo>
                  <a:cubicBezTo>
                    <a:pt x="1298" y="1146"/>
                    <a:pt x="1286" y="1158"/>
                    <a:pt x="1286" y="1158"/>
                  </a:cubicBezTo>
                  <a:cubicBezTo>
                    <a:pt x="1286" y="1167"/>
                    <a:pt x="1280" y="1175"/>
                    <a:pt x="1273" y="1175"/>
                  </a:cubicBezTo>
                  <a:cubicBezTo>
                    <a:pt x="1269" y="1175"/>
                    <a:pt x="1266" y="1174"/>
                    <a:pt x="1262" y="1170"/>
                  </a:cubicBezTo>
                  <a:cubicBezTo>
                    <a:pt x="1262" y="1170"/>
                    <a:pt x="1262" y="1170"/>
                    <a:pt x="1262" y="1182"/>
                  </a:cubicBezTo>
                  <a:cubicBezTo>
                    <a:pt x="1250" y="1194"/>
                    <a:pt x="1239" y="1218"/>
                    <a:pt x="1227" y="1218"/>
                  </a:cubicBezTo>
                  <a:cubicBezTo>
                    <a:pt x="1227" y="1230"/>
                    <a:pt x="1227" y="1242"/>
                    <a:pt x="1227" y="1242"/>
                  </a:cubicBezTo>
                  <a:cubicBezTo>
                    <a:pt x="1227" y="1242"/>
                    <a:pt x="1227" y="1230"/>
                    <a:pt x="1215" y="1230"/>
                  </a:cubicBezTo>
                  <a:cubicBezTo>
                    <a:pt x="1203" y="1230"/>
                    <a:pt x="1203" y="1230"/>
                    <a:pt x="1191" y="1242"/>
                  </a:cubicBezTo>
                  <a:lnTo>
                    <a:pt x="1179" y="1254"/>
                  </a:lnTo>
                  <a:cubicBezTo>
                    <a:pt x="1179" y="1254"/>
                    <a:pt x="1191" y="1277"/>
                    <a:pt x="1191" y="1289"/>
                  </a:cubicBezTo>
                  <a:cubicBezTo>
                    <a:pt x="1191" y="1293"/>
                    <a:pt x="1190" y="1294"/>
                    <a:pt x="1188" y="1294"/>
                  </a:cubicBezTo>
                  <a:cubicBezTo>
                    <a:pt x="1185" y="1294"/>
                    <a:pt x="1179" y="1286"/>
                    <a:pt x="1179" y="1277"/>
                  </a:cubicBezTo>
                  <a:cubicBezTo>
                    <a:pt x="1179" y="1264"/>
                    <a:pt x="1179" y="1258"/>
                    <a:pt x="1177" y="1258"/>
                  </a:cubicBezTo>
                  <a:cubicBezTo>
                    <a:pt x="1175" y="1258"/>
                    <a:pt x="1172" y="1261"/>
                    <a:pt x="1167" y="1266"/>
                  </a:cubicBezTo>
                  <a:lnTo>
                    <a:pt x="1155" y="1266"/>
                  </a:lnTo>
                  <a:cubicBezTo>
                    <a:pt x="1155" y="1266"/>
                    <a:pt x="1131" y="1254"/>
                    <a:pt x="1131" y="1254"/>
                  </a:cubicBezTo>
                  <a:cubicBezTo>
                    <a:pt x="1131" y="1258"/>
                    <a:pt x="1131" y="1266"/>
                    <a:pt x="1131" y="1266"/>
                  </a:cubicBezTo>
                  <a:cubicBezTo>
                    <a:pt x="1119" y="1266"/>
                    <a:pt x="1119" y="1266"/>
                    <a:pt x="1108" y="1277"/>
                  </a:cubicBezTo>
                  <a:lnTo>
                    <a:pt x="1084" y="1277"/>
                  </a:lnTo>
                  <a:cubicBezTo>
                    <a:pt x="1072" y="1277"/>
                    <a:pt x="1084" y="1289"/>
                    <a:pt x="1084" y="1301"/>
                  </a:cubicBezTo>
                  <a:lnTo>
                    <a:pt x="1084" y="1301"/>
                  </a:lnTo>
                  <a:cubicBezTo>
                    <a:pt x="1084" y="1301"/>
                    <a:pt x="1084" y="1289"/>
                    <a:pt x="1072" y="1289"/>
                  </a:cubicBezTo>
                  <a:lnTo>
                    <a:pt x="1024" y="1301"/>
                  </a:lnTo>
                  <a:lnTo>
                    <a:pt x="1000" y="1301"/>
                  </a:lnTo>
                  <a:cubicBezTo>
                    <a:pt x="1000" y="1301"/>
                    <a:pt x="1000" y="1301"/>
                    <a:pt x="1000" y="1289"/>
                  </a:cubicBezTo>
                  <a:lnTo>
                    <a:pt x="977" y="1289"/>
                  </a:lnTo>
                  <a:cubicBezTo>
                    <a:pt x="977" y="1301"/>
                    <a:pt x="977" y="1301"/>
                    <a:pt x="977" y="1301"/>
                  </a:cubicBezTo>
                  <a:lnTo>
                    <a:pt x="941" y="1301"/>
                  </a:lnTo>
                  <a:lnTo>
                    <a:pt x="941" y="1313"/>
                  </a:lnTo>
                  <a:cubicBezTo>
                    <a:pt x="941" y="1320"/>
                    <a:pt x="945" y="1332"/>
                    <a:pt x="949" y="1332"/>
                  </a:cubicBezTo>
                  <a:cubicBezTo>
                    <a:pt x="951" y="1332"/>
                    <a:pt x="953" y="1327"/>
                    <a:pt x="953" y="1313"/>
                  </a:cubicBezTo>
                  <a:cubicBezTo>
                    <a:pt x="953" y="1313"/>
                    <a:pt x="977" y="1313"/>
                    <a:pt x="977" y="1325"/>
                  </a:cubicBezTo>
                  <a:lnTo>
                    <a:pt x="989" y="1325"/>
                  </a:lnTo>
                  <a:cubicBezTo>
                    <a:pt x="1012" y="1325"/>
                    <a:pt x="1024" y="1313"/>
                    <a:pt x="1048" y="1313"/>
                  </a:cubicBezTo>
                  <a:cubicBezTo>
                    <a:pt x="1054" y="1313"/>
                    <a:pt x="1063" y="1316"/>
                    <a:pt x="1070" y="1316"/>
                  </a:cubicBezTo>
                  <a:cubicBezTo>
                    <a:pt x="1078" y="1316"/>
                    <a:pt x="1084" y="1313"/>
                    <a:pt x="1084" y="1301"/>
                  </a:cubicBezTo>
                  <a:lnTo>
                    <a:pt x="1096" y="1337"/>
                  </a:lnTo>
                  <a:lnTo>
                    <a:pt x="1119" y="1337"/>
                  </a:lnTo>
                  <a:cubicBezTo>
                    <a:pt x="1119" y="1325"/>
                    <a:pt x="1122" y="1325"/>
                    <a:pt x="1124" y="1325"/>
                  </a:cubicBezTo>
                  <a:cubicBezTo>
                    <a:pt x="1125" y="1325"/>
                    <a:pt x="1125" y="1325"/>
                    <a:pt x="1119" y="1313"/>
                  </a:cubicBezTo>
                  <a:cubicBezTo>
                    <a:pt x="1113" y="1299"/>
                    <a:pt x="1114" y="1293"/>
                    <a:pt x="1116" y="1293"/>
                  </a:cubicBezTo>
                  <a:lnTo>
                    <a:pt x="1116" y="1293"/>
                  </a:lnTo>
                  <a:cubicBezTo>
                    <a:pt x="1117" y="1293"/>
                    <a:pt x="1119" y="1296"/>
                    <a:pt x="1119" y="1301"/>
                  </a:cubicBezTo>
                  <a:cubicBezTo>
                    <a:pt x="1131" y="1313"/>
                    <a:pt x="1119" y="1313"/>
                    <a:pt x="1131" y="1313"/>
                  </a:cubicBezTo>
                  <a:cubicBezTo>
                    <a:pt x="1131" y="1313"/>
                    <a:pt x="1137" y="1308"/>
                    <a:pt x="1144" y="1308"/>
                  </a:cubicBezTo>
                  <a:cubicBezTo>
                    <a:pt x="1147" y="1308"/>
                    <a:pt x="1151" y="1309"/>
                    <a:pt x="1155" y="1313"/>
                  </a:cubicBezTo>
                  <a:cubicBezTo>
                    <a:pt x="1167" y="1313"/>
                    <a:pt x="1155" y="1289"/>
                    <a:pt x="1167" y="1289"/>
                  </a:cubicBezTo>
                  <a:cubicBezTo>
                    <a:pt x="1167" y="1289"/>
                    <a:pt x="1167" y="1301"/>
                    <a:pt x="1179" y="1301"/>
                  </a:cubicBezTo>
                  <a:cubicBezTo>
                    <a:pt x="1179" y="1301"/>
                    <a:pt x="1179" y="1289"/>
                    <a:pt x="1179" y="1289"/>
                  </a:cubicBezTo>
                  <a:lnTo>
                    <a:pt x="1191" y="1301"/>
                  </a:lnTo>
                  <a:cubicBezTo>
                    <a:pt x="1191" y="1293"/>
                    <a:pt x="1191" y="1284"/>
                    <a:pt x="1195" y="1284"/>
                  </a:cubicBezTo>
                  <a:cubicBezTo>
                    <a:pt x="1197" y="1284"/>
                    <a:pt x="1199" y="1286"/>
                    <a:pt x="1203" y="1289"/>
                  </a:cubicBezTo>
                  <a:lnTo>
                    <a:pt x="1239" y="1289"/>
                  </a:lnTo>
                  <a:cubicBezTo>
                    <a:pt x="1239" y="1289"/>
                    <a:pt x="1250" y="1289"/>
                    <a:pt x="1250" y="1277"/>
                  </a:cubicBezTo>
                  <a:cubicBezTo>
                    <a:pt x="1250" y="1266"/>
                    <a:pt x="1239" y="1266"/>
                    <a:pt x="1250" y="1266"/>
                  </a:cubicBezTo>
                  <a:cubicBezTo>
                    <a:pt x="1227" y="1266"/>
                    <a:pt x="1250" y="1254"/>
                    <a:pt x="1250" y="1254"/>
                  </a:cubicBezTo>
                  <a:cubicBezTo>
                    <a:pt x="1250" y="1254"/>
                    <a:pt x="1256" y="1259"/>
                    <a:pt x="1259" y="1259"/>
                  </a:cubicBezTo>
                  <a:cubicBezTo>
                    <a:pt x="1261" y="1259"/>
                    <a:pt x="1262" y="1258"/>
                    <a:pt x="1262" y="1254"/>
                  </a:cubicBezTo>
                  <a:cubicBezTo>
                    <a:pt x="1271" y="1245"/>
                    <a:pt x="1267" y="1237"/>
                    <a:pt x="1265" y="1237"/>
                  </a:cubicBezTo>
                  <a:lnTo>
                    <a:pt x="1265" y="1237"/>
                  </a:lnTo>
                  <a:cubicBezTo>
                    <a:pt x="1263" y="1237"/>
                    <a:pt x="1262" y="1238"/>
                    <a:pt x="1262" y="1242"/>
                  </a:cubicBezTo>
                  <a:lnTo>
                    <a:pt x="1262" y="1230"/>
                  </a:lnTo>
                  <a:lnTo>
                    <a:pt x="1286" y="1230"/>
                  </a:lnTo>
                  <a:cubicBezTo>
                    <a:pt x="1286" y="1236"/>
                    <a:pt x="1286" y="1239"/>
                    <a:pt x="1288" y="1239"/>
                  </a:cubicBezTo>
                  <a:cubicBezTo>
                    <a:pt x="1289" y="1239"/>
                    <a:pt x="1292" y="1236"/>
                    <a:pt x="1298" y="1230"/>
                  </a:cubicBezTo>
                  <a:cubicBezTo>
                    <a:pt x="1298" y="1230"/>
                    <a:pt x="1298" y="1230"/>
                    <a:pt x="1310" y="1218"/>
                  </a:cubicBezTo>
                  <a:lnTo>
                    <a:pt x="1310" y="1206"/>
                  </a:lnTo>
                  <a:cubicBezTo>
                    <a:pt x="1310" y="1212"/>
                    <a:pt x="1313" y="1215"/>
                    <a:pt x="1316" y="1215"/>
                  </a:cubicBezTo>
                  <a:cubicBezTo>
                    <a:pt x="1319" y="1215"/>
                    <a:pt x="1322" y="1212"/>
                    <a:pt x="1322" y="1206"/>
                  </a:cubicBezTo>
                  <a:cubicBezTo>
                    <a:pt x="1322" y="1206"/>
                    <a:pt x="1322" y="1206"/>
                    <a:pt x="1310" y="1194"/>
                  </a:cubicBezTo>
                  <a:cubicBezTo>
                    <a:pt x="1310" y="1194"/>
                    <a:pt x="1334" y="1194"/>
                    <a:pt x="1334" y="1182"/>
                  </a:cubicBezTo>
                  <a:cubicBezTo>
                    <a:pt x="1334" y="1178"/>
                    <a:pt x="1334" y="1177"/>
                    <a:pt x="1334" y="1177"/>
                  </a:cubicBezTo>
                  <a:cubicBezTo>
                    <a:pt x="1335" y="1177"/>
                    <a:pt x="1338" y="1182"/>
                    <a:pt x="1346" y="1182"/>
                  </a:cubicBezTo>
                  <a:cubicBezTo>
                    <a:pt x="1346" y="1170"/>
                    <a:pt x="1358" y="1170"/>
                    <a:pt x="1358" y="1170"/>
                  </a:cubicBezTo>
                  <a:cubicBezTo>
                    <a:pt x="1370" y="1170"/>
                    <a:pt x="1358" y="1158"/>
                    <a:pt x="1358" y="1158"/>
                  </a:cubicBezTo>
                  <a:cubicBezTo>
                    <a:pt x="1358" y="1158"/>
                    <a:pt x="1370" y="1146"/>
                    <a:pt x="1370" y="1135"/>
                  </a:cubicBezTo>
                  <a:cubicBezTo>
                    <a:pt x="1370" y="1135"/>
                    <a:pt x="1370" y="1123"/>
                    <a:pt x="1381" y="1123"/>
                  </a:cubicBezTo>
                  <a:cubicBezTo>
                    <a:pt x="1381" y="1123"/>
                    <a:pt x="1393" y="1111"/>
                    <a:pt x="1393" y="1099"/>
                  </a:cubicBezTo>
                  <a:cubicBezTo>
                    <a:pt x="1389" y="1095"/>
                    <a:pt x="1388" y="1094"/>
                    <a:pt x="1388" y="1094"/>
                  </a:cubicBezTo>
                  <a:lnTo>
                    <a:pt x="1388" y="1094"/>
                  </a:lnTo>
                  <a:cubicBezTo>
                    <a:pt x="1389" y="1094"/>
                    <a:pt x="1397" y="1099"/>
                    <a:pt x="1405" y="1099"/>
                  </a:cubicBezTo>
                  <a:cubicBezTo>
                    <a:pt x="1405" y="1099"/>
                    <a:pt x="1405" y="1099"/>
                    <a:pt x="1405" y="1087"/>
                  </a:cubicBezTo>
                  <a:cubicBezTo>
                    <a:pt x="1405" y="1087"/>
                    <a:pt x="1405" y="1075"/>
                    <a:pt x="1405" y="1075"/>
                  </a:cubicBezTo>
                  <a:lnTo>
                    <a:pt x="1405" y="1063"/>
                  </a:lnTo>
                  <a:cubicBezTo>
                    <a:pt x="1405" y="1051"/>
                    <a:pt x="1417" y="1051"/>
                    <a:pt x="1405" y="1039"/>
                  </a:cubicBezTo>
                  <a:lnTo>
                    <a:pt x="1405" y="1039"/>
                  </a:lnTo>
                  <a:cubicBezTo>
                    <a:pt x="1407" y="1041"/>
                    <a:pt x="1409" y="1042"/>
                    <a:pt x="1410" y="1042"/>
                  </a:cubicBezTo>
                  <a:cubicBezTo>
                    <a:pt x="1420" y="1042"/>
                    <a:pt x="1427" y="1014"/>
                    <a:pt x="1417" y="1004"/>
                  </a:cubicBezTo>
                  <a:cubicBezTo>
                    <a:pt x="1417" y="1004"/>
                    <a:pt x="1441" y="1004"/>
                    <a:pt x="1429" y="992"/>
                  </a:cubicBezTo>
                  <a:cubicBezTo>
                    <a:pt x="1423" y="980"/>
                    <a:pt x="1420" y="977"/>
                    <a:pt x="1420" y="977"/>
                  </a:cubicBezTo>
                  <a:lnTo>
                    <a:pt x="1420" y="977"/>
                  </a:lnTo>
                  <a:cubicBezTo>
                    <a:pt x="1420" y="977"/>
                    <a:pt x="1423" y="980"/>
                    <a:pt x="1429" y="980"/>
                  </a:cubicBezTo>
                  <a:cubicBezTo>
                    <a:pt x="1429" y="968"/>
                    <a:pt x="1429" y="968"/>
                    <a:pt x="1429" y="956"/>
                  </a:cubicBezTo>
                  <a:lnTo>
                    <a:pt x="1441" y="956"/>
                  </a:lnTo>
                  <a:cubicBezTo>
                    <a:pt x="1441" y="944"/>
                    <a:pt x="1453" y="932"/>
                    <a:pt x="1453" y="932"/>
                  </a:cubicBezTo>
                  <a:lnTo>
                    <a:pt x="1429" y="932"/>
                  </a:lnTo>
                  <a:cubicBezTo>
                    <a:pt x="1441" y="932"/>
                    <a:pt x="1429" y="920"/>
                    <a:pt x="1429" y="920"/>
                  </a:cubicBezTo>
                  <a:cubicBezTo>
                    <a:pt x="1429" y="920"/>
                    <a:pt x="1441" y="920"/>
                    <a:pt x="1441" y="908"/>
                  </a:cubicBezTo>
                  <a:cubicBezTo>
                    <a:pt x="1441" y="902"/>
                    <a:pt x="1438" y="902"/>
                    <a:pt x="1436" y="902"/>
                  </a:cubicBezTo>
                  <a:cubicBezTo>
                    <a:pt x="1435" y="902"/>
                    <a:pt x="1435" y="902"/>
                    <a:pt x="1441" y="896"/>
                  </a:cubicBezTo>
                  <a:cubicBezTo>
                    <a:pt x="1453" y="896"/>
                    <a:pt x="1453" y="885"/>
                    <a:pt x="1453" y="885"/>
                  </a:cubicBezTo>
                  <a:cubicBezTo>
                    <a:pt x="1453" y="873"/>
                    <a:pt x="1453" y="849"/>
                    <a:pt x="1453" y="849"/>
                  </a:cubicBezTo>
                  <a:lnTo>
                    <a:pt x="1465" y="849"/>
                  </a:lnTo>
                  <a:cubicBezTo>
                    <a:pt x="1465" y="849"/>
                    <a:pt x="1441" y="849"/>
                    <a:pt x="1441" y="837"/>
                  </a:cubicBezTo>
                  <a:close/>
                  <a:moveTo>
                    <a:pt x="1191" y="1349"/>
                  </a:moveTo>
                  <a:cubicBezTo>
                    <a:pt x="1191" y="1349"/>
                    <a:pt x="1191" y="1361"/>
                    <a:pt x="1191" y="1361"/>
                  </a:cubicBezTo>
                  <a:lnTo>
                    <a:pt x="1215" y="1361"/>
                  </a:lnTo>
                  <a:cubicBezTo>
                    <a:pt x="1215" y="1349"/>
                    <a:pt x="1191" y="1349"/>
                    <a:pt x="1191" y="1349"/>
                  </a:cubicBezTo>
                  <a:close/>
                  <a:moveTo>
                    <a:pt x="1278" y="1350"/>
                  </a:moveTo>
                  <a:cubicBezTo>
                    <a:pt x="1276" y="1350"/>
                    <a:pt x="1278" y="1361"/>
                    <a:pt x="1286" y="1361"/>
                  </a:cubicBezTo>
                  <a:cubicBezTo>
                    <a:pt x="1282" y="1353"/>
                    <a:pt x="1280" y="1350"/>
                    <a:pt x="1278" y="1350"/>
                  </a:cubicBezTo>
                  <a:close/>
                  <a:moveTo>
                    <a:pt x="631" y="1254"/>
                  </a:moveTo>
                  <a:cubicBezTo>
                    <a:pt x="619" y="1254"/>
                    <a:pt x="608" y="1266"/>
                    <a:pt x="608" y="1277"/>
                  </a:cubicBezTo>
                  <a:cubicBezTo>
                    <a:pt x="619" y="1277"/>
                    <a:pt x="608" y="1289"/>
                    <a:pt x="608" y="1289"/>
                  </a:cubicBezTo>
                  <a:cubicBezTo>
                    <a:pt x="608" y="1295"/>
                    <a:pt x="610" y="1298"/>
                    <a:pt x="613" y="1298"/>
                  </a:cubicBezTo>
                  <a:cubicBezTo>
                    <a:pt x="616" y="1298"/>
                    <a:pt x="619" y="1295"/>
                    <a:pt x="619" y="1289"/>
                  </a:cubicBezTo>
                  <a:lnTo>
                    <a:pt x="619" y="1301"/>
                  </a:lnTo>
                  <a:cubicBezTo>
                    <a:pt x="619" y="1301"/>
                    <a:pt x="619" y="1289"/>
                    <a:pt x="631" y="1289"/>
                  </a:cubicBezTo>
                  <a:cubicBezTo>
                    <a:pt x="631" y="1295"/>
                    <a:pt x="631" y="1295"/>
                    <a:pt x="631" y="1295"/>
                  </a:cubicBezTo>
                  <a:cubicBezTo>
                    <a:pt x="631" y="1295"/>
                    <a:pt x="631" y="1295"/>
                    <a:pt x="631" y="1301"/>
                  </a:cubicBezTo>
                  <a:cubicBezTo>
                    <a:pt x="631" y="1307"/>
                    <a:pt x="634" y="1310"/>
                    <a:pt x="639" y="1310"/>
                  </a:cubicBezTo>
                  <a:cubicBezTo>
                    <a:pt x="643" y="1310"/>
                    <a:pt x="649" y="1307"/>
                    <a:pt x="655" y="1301"/>
                  </a:cubicBezTo>
                  <a:cubicBezTo>
                    <a:pt x="655" y="1308"/>
                    <a:pt x="655" y="1325"/>
                    <a:pt x="655" y="1325"/>
                  </a:cubicBezTo>
                  <a:cubicBezTo>
                    <a:pt x="655" y="1325"/>
                    <a:pt x="667" y="1337"/>
                    <a:pt x="679" y="1337"/>
                  </a:cubicBezTo>
                  <a:lnTo>
                    <a:pt x="727" y="1337"/>
                  </a:lnTo>
                  <a:cubicBezTo>
                    <a:pt x="715" y="1337"/>
                    <a:pt x="715" y="1349"/>
                    <a:pt x="715" y="1349"/>
                  </a:cubicBezTo>
                  <a:cubicBezTo>
                    <a:pt x="727" y="1349"/>
                    <a:pt x="727" y="1349"/>
                    <a:pt x="727" y="1361"/>
                  </a:cubicBezTo>
                  <a:cubicBezTo>
                    <a:pt x="727" y="1363"/>
                    <a:pt x="727" y="1363"/>
                    <a:pt x="728" y="1363"/>
                  </a:cubicBezTo>
                  <a:cubicBezTo>
                    <a:pt x="732" y="1363"/>
                    <a:pt x="741" y="1352"/>
                    <a:pt x="746" y="1352"/>
                  </a:cubicBezTo>
                  <a:cubicBezTo>
                    <a:pt x="749" y="1352"/>
                    <a:pt x="750" y="1355"/>
                    <a:pt x="750" y="1361"/>
                  </a:cubicBezTo>
                  <a:cubicBezTo>
                    <a:pt x="744" y="1367"/>
                    <a:pt x="747" y="1370"/>
                    <a:pt x="752" y="1370"/>
                  </a:cubicBezTo>
                  <a:cubicBezTo>
                    <a:pt x="756" y="1370"/>
                    <a:pt x="762" y="1367"/>
                    <a:pt x="762" y="1361"/>
                  </a:cubicBezTo>
                  <a:cubicBezTo>
                    <a:pt x="762" y="1361"/>
                    <a:pt x="762" y="1373"/>
                    <a:pt x="762" y="1373"/>
                  </a:cubicBezTo>
                  <a:lnTo>
                    <a:pt x="774" y="1385"/>
                  </a:lnTo>
                  <a:cubicBezTo>
                    <a:pt x="774" y="1389"/>
                    <a:pt x="774" y="1390"/>
                    <a:pt x="775" y="1390"/>
                  </a:cubicBezTo>
                  <a:cubicBezTo>
                    <a:pt x="776" y="1390"/>
                    <a:pt x="778" y="1385"/>
                    <a:pt x="786" y="1385"/>
                  </a:cubicBezTo>
                  <a:lnTo>
                    <a:pt x="798" y="1385"/>
                  </a:lnTo>
                  <a:cubicBezTo>
                    <a:pt x="798" y="1385"/>
                    <a:pt x="798" y="1397"/>
                    <a:pt x="810" y="1397"/>
                  </a:cubicBezTo>
                  <a:lnTo>
                    <a:pt x="822" y="1397"/>
                  </a:lnTo>
                  <a:lnTo>
                    <a:pt x="822" y="1408"/>
                  </a:lnTo>
                  <a:lnTo>
                    <a:pt x="834" y="1408"/>
                  </a:lnTo>
                  <a:cubicBezTo>
                    <a:pt x="843" y="1408"/>
                    <a:pt x="838" y="1393"/>
                    <a:pt x="841" y="1393"/>
                  </a:cubicBezTo>
                  <a:lnTo>
                    <a:pt x="841" y="1393"/>
                  </a:lnTo>
                  <a:cubicBezTo>
                    <a:pt x="842" y="1393"/>
                    <a:pt x="843" y="1394"/>
                    <a:pt x="846" y="1397"/>
                  </a:cubicBezTo>
                  <a:cubicBezTo>
                    <a:pt x="858" y="1408"/>
                    <a:pt x="846" y="1408"/>
                    <a:pt x="846" y="1420"/>
                  </a:cubicBezTo>
                  <a:cubicBezTo>
                    <a:pt x="846" y="1420"/>
                    <a:pt x="851" y="1410"/>
                    <a:pt x="854" y="1410"/>
                  </a:cubicBezTo>
                  <a:cubicBezTo>
                    <a:pt x="856" y="1410"/>
                    <a:pt x="858" y="1412"/>
                    <a:pt x="858" y="1420"/>
                  </a:cubicBezTo>
                  <a:cubicBezTo>
                    <a:pt x="858" y="1424"/>
                    <a:pt x="860" y="1426"/>
                    <a:pt x="864" y="1426"/>
                  </a:cubicBezTo>
                  <a:cubicBezTo>
                    <a:pt x="871" y="1426"/>
                    <a:pt x="881" y="1420"/>
                    <a:pt x="881" y="1420"/>
                  </a:cubicBezTo>
                  <a:lnTo>
                    <a:pt x="893" y="1420"/>
                  </a:lnTo>
                  <a:cubicBezTo>
                    <a:pt x="903" y="1420"/>
                    <a:pt x="905" y="1436"/>
                    <a:pt x="905" y="1436"/>
                  </a:cubicBezTo>
                  <a:cubicBezTo>
                    <a:pt x="905" y="1436"/>
                    <a:pt x="905" y="1435"/>
                    <a:pt x="905" y="1432"/>
                  </a:cubicBezTo>
                  <a:cubicBezTo>
                    <a:pt x="917" y="1432"/>
                    <a:pt x="917" y="1432"/>
                    <a:pt x="917" y="1444"/>
                  </a:cubicBezTo>
                  <a:cubicBezTo>
                    <a:pt x="917" y="1436"/>
                    <a:pt x="917" y="1434"/>
                    <a:pt x="918" y="1434"/>
                  </a:cubicBezTo>
                  <a:cubicBezTo>
                    <a:pt x="918" y="1434"/>
                    <a:pt x="921" y="1444"/>
                    <a:pt x="929" y="1444"/>
                  </a:cubicBezTo>
                  <a:cubicBezTo>
                    <a:pt x="941" y="1444"/>
                    <a:pt x="941" y="1432"/>
                    <a:pt x="941" y="1432"/>
                  </a:cubicBezTo>
                  <a:lnTo>
                    <a:pt x="953" y="1432"/>
                  </a:lnTo>
                  <a:cubicBezTo>
                    <a:pt x="957" y="1436"/>
                    <a:pt x="959" y="1438"/>
                    <a:pt x="961" y="1438"/>
                  </a:cubicBezTo>
                  <a:cubicBezTo>
                    <a:pt x="965" y="1438"/>
                    <a:pt x="965" y="1432"/>
                    <a:pt x="965" y="1432"/>
                  </a:cubicBezTo>
                  <a:cubicBezTo>
                    <a:pt x="971" y="1438"/>
                    <a:pt x="977" y="1441"/>
                    <a:pt x="981" y="1441"/>
                  </a:cubicBezTo>
                  <a:cubicBezTo>
                    <a:pt x="986" y="1441"/>
                    <a:pt x="989" y="1438"/>
                    <a:pt x="989" y="1432"/>
                  </a:cubicBezTo>
                  <a:lnTo>
                    <a:pt x="1000" y="1432"/>
                  </a:lnTo>
                  <a:cubicBezTo>
                    <a:pt x="1011" y="1432"/>
                    <a:pt x="1012" y="1458"/>
                    <a:pt x="1020" y="1458"/>
                  </a:cubicBezTo>
                  <a:cubicBezTo>
                    <a:pt x="1021" y="1458"/>
                    <a:pt x="1023" y="1458"/>
                    <a:pt x="1024" y="1456"/>
                  </a:cubicBezTo>
                  <a:cubicBezTo>
                    <a:pt x="1030" y="1450"/>
                    <a:pt x="1030" y="1447"/>
                    <a:pt x="1030" y="1447"/>
                  </a:cubicBezTo>
                  <a:cubicBezTo>
                    <a:pt x="1030" y="1447"/>
                    <a:pt x="1030" y="1450"/>
                    <a:pt x="1036" y="1456"/>
                  </a:cubicBezTo>
                  <a:cubicBezTo>
                    <a:pt x="1036" y="1456"/>
                    <a:pt x="1052" y="1467"/>
                    <a:pt x="1066" y="1467"/>
                  </a:cubicBezTo>
                  <a:cubicBezTo>
                    <a:pt x="1073" y="1467"/>
                    <a:pt x="1080" y="1464"/>
                    <a:pt x="1084" y="1456"/>
                  </a:cubicBezTo>
                  <a:cubicBezTo>
                    <a:pt x="1096" y="1432"/>
                    <a:pt x="1060" y="1397"/>
                    <a:pt x="1060" y="1397"/>
                  </a:cubicBezTo>
                  <a:cubicBezTo>
                    <a:pt x="1060" y="1397"/>
                    <a:pt x="1072" y="1349"/>
                    <a:pt x="1060" y="1349"/>
                  </a:cubicBezTo>
                  <a:lnTo>
                    <a:pt x="1048" y="1349"/>
                  </a:lnTo>
                  <a:cubicBezTo>
                    <a:pt x="1048" y="1349"/>
                    <a:pt x="1048" y="1361"/>
                    <a:pt x="1036" y="1361"/>
                  </a:cubicBezTo>
                  <a:cubicBezTo>
                    <a:pt x="1030" y="1355"/>
                    <a:pt x="1027" y="1352"/>
                    <a:pt x="1024" y="1352"/>
                  </a:cubicBezTo>
                  <a:cubicBezTo>
                    <a:pt x="1021" y="1352"/>
                    <a:pt x="1018" y="1355"/>
                    <a:pt x="1012" y="1361"/>
                  </a:cubicBezTo>
                  <a:cubicBezTo>
                    <a:pt x="1012" y="1361"/>
                    <a:pt x="1000" y="1373"/>
                    <a:pt x="1000" y="1373"/>
                  </a:cubicBezTo>
                  <a:cubicBezTo>
                    <a:pt x="989" y="1361"/>
                    <a:pt x="1000" y="1349"/>
                    <a:pt x="977" y="1349"/>
                  </a:cubicBezTo>
                  <a:cubicBezTo>
                    <a:pt x="974" y="1347"/>
                    <a:pt x="973" y="1346"/>
                    <a:pt x="972" y="1346"/>
                  </a:cubicBezTo>
                  <a:lnTo>
                    <a:pt x="972" y="1346"/>
                  </a:lnTo>
                  <a:cubicBezTo>
                    <a:pt x="971" y="1346"/>
                    <a:pt x="971" y="1348"/>
                    <a:pt x="972" y="1351"/>
                  </a:cubicBezTo>
                  <a:lnTo>
                    <a:pt x="972" y="1351"/>
                  </a:lnTo>
                  <a:cubicBezTo>
                    <a:pt x="969" y="1358"/>
                    <a:pt x="973" y="1375"/>
                    <a:pt x="968" y="1375"/>
                  </a:cubicBezTo>
                  <a:cubicBezTo>
                    <a:pt x="968" y="1375"/>
                    <a:pt x="966" y="1374"/>
                    <a:pt x="965" y="1373"/>
                  </a:cubicBezTo>
                  <a:cubicBezTo>
                    <a:pt x="953" y="1361"/>
                    <a:pt x="965" y="1349"/>
                    <a:pt x="965" y="1349"/>
                  </a:cubicBezTo>
                  <a:lnTo>
                    <a:pt x="953" y="1349"/>
                  </a:lnTo>
                  <a:cubicBezTo>
                    <a:pt x="953" y="1349"/>
                    <a:pt x="953" y="1364"/>
                    <a:pt x="947" y="1364"/>
                  </a:cubicBezTo>
                  <a:cubicBezTo>
                    <a:pt x="945" y="1364"/>
                    <a:pt x="943" y="1363"/>
                    <a:pt x="941" y="1361"/>
                  </a:cubicBezTo>
                  <a:cubicBezTo>
                    <a:pt x="941" y="1361"/>
                    <a:pt x="941" y="1349"/>
                    <a:pt x="941" y="1349"/>
                  </a:cubicBezTo>
                  <a:cubicBezTo>
                    <a:pt x="941" y="1349"/>
                    <a:pt x="936" y="1344"/>
                    <a:pt x="932" y="1344"/>
                  </a:cubicBezTo>
                  <a:cubicBezTo>
                    <a:pt x="930" y="1344"/>
                    <a:pt x="929" y="1345"/>
                    <a:pt x="929" y="1349"/>
                  </a:cubicBezTo>
                  <a:cubicBezTo>
                    <a:pt x="929" y="1339"/>
                    <a:pt x="929" y="1335"/>
                    <a:pt x="928" y="1335"/>
                  </a:cubicBezTo>
                  <a:cubicBezTo>
                    <a:pt x="927" y="1335"/>
                    <a:pt x="924" y="1342"/>
                    <a:pt x="917" y="1349"/>
                  </a:cubicBezTo>
                  <a:cubicBezTo>
                    <a:pt x="913" y="1353"/>
                    <a:pt x="909" y="1354"/>
                    <a:pt x="906" y="1354"/>
                  </a:cubicBezTo>
                  <a:cubicBezTo>
                    <a:pt x="899" y="1354"/>
                    <a:pt x="893" y="1349"/>
                    <a:pt x="893" y="1349"/>
                  </a:cubicBezTo>
                  <a:cubicBezTo>
                    <a:pt x="893" y="1349"/>
                    <a:pt x="893" y="1361"/>
                    <a:pt x="893" y="1361"/>
                  </a:cubicBezTo>
                  <a:cubicBezTo>
                    <a:pt x="881" y="1349"/>
                    <a:pt x="881" y="1349"/>
                    <a:pt x="869" y="1349"/>
                  </a:cubicBezTo>
                  <a:cubicBezTo>
                    <a:pt x="869" y="1361"/>
                    <a:pt x="881" y="1373"/>
                    <a:pt x="893" y="1373"/>
                  </a:cubicBezTo>
                  <a:lnTo>
                    <a:pt x="869" y="1373"/>
                  </a:lnTo>
                  <a:cubicBezTo>
                    <a:pt x="869" y="1373"/>
                    <a:pt x="858" y="1361"/>
                    <a:pt x="858" y="1361"/>
                  </a:cubicBezTo>
                  <a:lnTo>
                    <a:pt x="858" y="1349"/>
                  </a:lnTo>
                  <a:cubicBezTo>
                    <a:pt x="858" y="1345"/>
                    <a:pt x="856" y="1344"/>
                    <a:pt x="854" y="1344"/>
                  </a:cubicBezTo>
                  <a:cubicBezTo>
                    <a:pt x="850" y="1344"/>
                    <a:pt x="842" y="1349"/>
                    <a:pt x="834" y="1349"/>
                  </a:cubicBezTo>
                  <a:cubicBezTo>
                    <a:pt x="822" y="1349"/>
                    <a:pt x="822" y="1337"/>
                    <a:pt x="822" y="1325"/>
                  </a:cubicBezTo>
                  <a:cubicBezTo>
                    <a:pt x="822" y="1325"/>
                    <a:pt x="810" y="1337"/>
                    <a:pt x="810" y="1337"/>
                  </a:cubicBezTo>
                  <a:cubicBezTo>
                    <a:pt x="810" y="1337"/>
                    <a:pt x="810" y="1337"/>
                    <a:pt x="798" y="1349"/>
                  </a:cubicBezTo>
                  <a:cubicBezTo>
                    <a:pt x="786" y="1349"/>
                    <a:pt x="810" y="1325"/>
                    <a:pt x="798" y="1325"/>
                  </a:cubicBezTo>
                  <a:lnTo>
                    <a:pt x="762" y="1325"/>
                  </a:lnTo>
                  <a:cubicBezTo>
                    <a:pt x="750" y="1325"/>
                    <a:pt x="750" y="1313"/>
                    <a:pt x="762" y="1313"/>
                  </a:cubicBezTo>
                  <a:lnTo>
                    <a:pt x="727" y="1313"/>
                  </a:lnTo>
                  <a:lnTo>
                    <a:pt x="727" y="1301"/>
                  </a:lnTo>
                  <a:lnTo>
                    <a:pt x="703" y="1301"/>
                  </a:lnTo>
                  <a:cubicBezTo>
                    <a:pt x="703" y="1301"/>
                    <a:pt x="697" y="1296"/>
                    <a:pt x="694" y="1296"/>
                  </a:cubicBezTo>
                  <a:cubicBezTo>
                    <a:pt x="692" y="1296"/>
                    <a:pt x="691" y="1297"/>
                    <a:pt x="691" y="1301"/>
                  </a:cubicBezTo>
                  <a:cubicBezTo>
                    <a:pt x="691" y="1289"/>
                    <a:pt x="679" y="1289"/>
                    <a:pt x="679" y="1289"/>
                  </a:cubicBezTo>
                  <a:lnTo>
                    <a:pt x="655" y="1289"/>
                  </a:lnTo>
                  <a:cubicBezTo>
                    <a:pt x="655" y="1289"/>
                    <a:pt x="655" y="1277"/>
                    <a:pt x="655" y="1277"/>
                  </a:cubicBezTo>
                  <a:lnTo>
                    <a:pt x="643" y="1277"/>
                  </a:lnTo>
                  <a:lnTo>
                    <a:pt x="643" y="1289"/>
                  </a:lnTo>
                  <a:cubicBezTo>
                    <a:pt x="643" y="1289"/>
                    <a:pt x="643" y="1289"/>
                    <a:pt x="631" y="1277"/>
                  </a:cubicBezTo>
                  <a:cubicBezTo>
                    <a:pt x="619" y="1266"/>
                    <a:pt x="643" y="1254"/>
                    <a:pt x="631" y="125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0"/>
            <p:cNvSpPr/>
            <p:nvPr/>
          </p:nvSpPr>
          <p:spPr>
            <a:xfrm>
              <a:off x="-5343951" y="10474"/>
              <a:ext cx="180608" cy="122254"/>
            </a:xfrm>
            <a:custGeom>
              <a:avLst/>
              <a:gdLst/>
              <a:ahLst/>
              <a:cxnLst/>
              <a:rect l="l" t="t" r="r" b="b"/>
              <a:pathLst>
                <a:path w="2247" h="1521" extrusionOk="0">
                  <a:moveTo>
                    <a:pt x="1707" y="1"/>
                  </a:moveTo>
                  <a:cubicBezTo>
                    <a:pt x="1645" y="1"/>
                    <a:pt x="1579" y="18"/>
                    <a:pt x="1512" y="56"/>
                  </a:cubicBezTo>
                  <a:lnTo>
                    <a:pt x="322" y="818"/>
                  </a:lnTo>
                  <a:cubicBezTo>
                    <a:pt x="0" y="1032"/>
                    <a:pt x="143" y="1520"/>
                    <a:pt x="524" y="1520"/>
                  </a:cubicBezTo>
                  <a:cubicBezTo>
                    <a:pt x="595" y="1520"/>
                    <a:pt x="667" y="1508"/>
                    <a:pt x="726" y="1461"/>
                  </a:cubicBezTo>
                  <a:lnTo>
                    <a:pt x="1917" y="699"/>
                  </a:lnTo>
                  <a:cubicBezTo>
                    <a:pt x="2247" y="459"/>
                    <a:pt x="2031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0"/>
            <p:cNvSpPr/>
            <p:nvPr/>
          </p:nvSpPr>
          <p:spPr>
            <a:xfrm>
              <a:off x="-5335350" y="9188"/>
              <a:ext cx="164693" cy="130131"/>
            </a:xfrm>
            <a:custGeom>
              <a:avLst/>
              <a:gdLst/>
              <a:ahLst/>
              <a:cxnLst/>
              <a:rect l="l" t="t" r="r" b="b"/>
              <a:pathLst>
                <a:path w="2049" h="1619" extrusionOk="0">
                  <a:moveTo>
                    <a:pt x="1479" y="7"/>
                  </a:moveTo>
                  <a:cubicBezTo>
                    <a:pt x="1478" y="7"/>
                    <a:pt x="1477" y="8"/>
                    <a:pt x="1477" y="12"/>
                  </a:cubicBezTo>
                  <a:cubicBezTo>
                    <a:pt x="1485" y="12"/>
                    <a:pt x="1482" y="7"/>
                    <a:pt x="1479" y="7"/>
                  </a:cubicBezTo>
                  <a:close/>
                  <a:moveTo>
                    <a:pt x="1429" y="72"/>
                  </a:moveTo>
                  <a:lnTo>
                    <a:pt x="1429" y="84"/>
                  </a:lnTo>
                  <a:cubicBezTo>
                    <a:pt x="1417" y="84"/>
                    <a:pt x="1429" y="72"/>
                    <a:pt x="1429" y="72"/>
                  </a:cubicBezTo>
                  <a:close/>
                  <a:moveTo>
                    <a:pt x="1405" y="84"/>
                  </a:moveTo>
                  <a:lnTo>
                    <a:pt x="1405" y="108"/>
                  </a:lnTo>
                  <a:cubicBezTo>
                    <a:pt x="1393" y="96"/>
                    <a:pt x="1405" y="84"/>
                    <a:pt x="1405" y="84"/>
                  </a:cubicBezTo>
                  <a:close/>
                  <a:moveTo>
                    <a:pt x="1845" y="107"/>
                  </a:moveTo>
                  <a:cubicBezTo>
                    <a:pt x="1846" y="107"/>
                    <a:pt x="1846" y="108"/>
                    <a:pt x="1846" y="108"/>
                  </a:cubicBezTo>
                  <a:cubicBezTo>
                    <a:pt x="1846" y="109"/>
                    <a:pt x="1846" y="110"/>
                    <a:pt x="1846" y="110"/>
                  </a:cubicBezTo>
                  <a:cubicBezTo>
                    <a:pt x="1846" y="110"/>
                    <a:pt x="1846" y="109"/>
                    <a:pt x="1845" y="107"/>
                  </a:cubicBezTo>
                  <a:close/>
                  <a:moveTo>
                    <a:pt x="1881" y="131"/>
                  </a:moveTo>
                  <a:lnTo>
                    <a:pt x="1870" y="155"/>
                  </a:lnTo>
                  <a:cubicBezTo>
                    <a:pt x="1870" y="155"/>
                    <a:pt x="1870" y="143"/>
                    <a:pt x="1881" y="131"/>
                  </a:cubicBezTo>
                  <a:close/>
                  <a:moveTo>
                    <a:pt x="1227" y="155"/>
                  </a:moveTo>
                  <a:cubicBezTo>
                    <a:pt x="1227" y="161"/>
                    <a:pt x="1233" y="164"/>
                    <a:pt x="1241" y="166"/>
                  </a:cubicBezTo>
                  <a:lnTo>
                    <a:pt x="1241" y="166"/>
                  </a:lnTo>
                  <a:cubicBezTo>
                    <a:pt x="1238" y="160"/>
                    <a:pt x="1232" y="155"/>
                    <a:pt x="1227" y="155"/>
                  </a:cubicBezTo>
                  <a:close/>
                  <a:moveTo>
                    <a:pt x="1512" y="0"/>
                  </a:moveTo>
                  <a:cubicBezTo>
                    <a:pt x="1500" y="12"/>
                    <a:pt x="1489" y="24"/>
                    <a:pt x="1489" y="24"/>
                  </a:cubicBezTo>
                  <a:lnTo>
                    <a:pt x="1489" y="12"/>
                  </a:lnTo>
                  <a:lnTo>
                    <a:pt x="1477" y="12"/>
                  </a:lnTo>
                  <a:cubicBezTo>
                    <a:pt x="1477" y="12"/>
                    <a:pt x="1489" y="12"/>
                    <a:pt x="1477" y="24"/>
                  </a:cubicBezTo>
                  <a:cubicBezTo>
                    <a:pt x="1477" y="30"/>
                    <a:pt x="1474" y="30"/>
                    <a:pt x="1471" y="30"/>
                  </a:cubicBezTo>
                  <a:cubicBezTo>
                    <a:pt x="1468" y="30"/>
                    <a:pt x="1465" y="30"/>
                    <a:pt x="1465" y="36"/>
                  </a:cubicBezTo>
                  <a:cubicBezTo>
                    <a:pt x="1465" y="36"/>
                    <a:pt x="1465" y="31"/>
                    <a:pt x="1461" y="31"/>
                  </a:cubicBezTo>
                  <a:cubicBezTo>
                    <a:pt x="1459" y="31"/>
                    <a:pt x="1457" y="32"/>
                    <a:pt x="1453" y="36"/>
                  </a:cubicBezTo>
                  <a:cubicBezTo>
                    <a:pt x="1450" y="38"/>
                    <a:pt x="1449" y="39"/>
                    <a:pt x="1447" y="39"/>
                  </a:cubicBezTo>
                  <a:cubicBezTo>
                    <a:pt x="1441" y="39"/>
                    <a:pt x="1441" y="24"/>
                    <a:pt x="1441" y="24"/>
                  </a:cubicBezTo>
                  <a:cubicBezTo>
                    <a:pt x="1441" y="24"/>
                    <a:pt x="1441" y="48"/>
                    <a:pt x="1441" y="48"/>
                  </a:cubicBezTo>
                  <a:cubicBezTo>
                    <a:pt x="1429" y="48"/>
                    <a:pt x="1429" y="48"/>
                    <a:pt x="1429" y="60"/>
                  </a:cubicBezTo>
                  <a:cubicBezTo>
                    <a:pt x="1417" y="60"/>
                    <a:pt x="1417" y="48"/>
                    <a:pt x="1417" y="48"/>
                  </a:cubicBezTo>
                  <a:cubicBezTo>
                    <a:pt x="1405" y="60"/>
                    <a:pt x="1405" y="72"/>
                    <a:pt x="1417" y="84"/>
                  </a:cubicBezTo>
                  <a:cubicBezTo>
                    <a:pt x="1407" y="74"/>
                    <a:pt x="1390" y="57"/>
                    <a:pt x="1384" y="57"/>
                  </a:cubicBezTo>
                  <a:cubicBezTo>
                    <a:pt x="1382" y="57"/>
                    <a:pt x="1381" y="58"/>
                    <a:pt x="1381" y="60"/>
                  </a:cubicBezTo>
                  <a:cubicBezTo>
                    <a:pt x="1381" y="60"/>
                    <a:pt x="1393" y="84"/>
                    <a:pt x="1381" y="84"/>
                  </a:cubicBezTo>
                  <a:cubicBezTo>
                    <a:pt x="1372" y="84"/>
                    <a:pt x="1362" y="68"/>
                    <a:pt x="1359" y="68"/>
                  </a:cubicBezTo>
                  <a:cubicBezTo>
                    <a:pt x="1358" y="68"/>
                    <a:pt x="1358" y="69"/>
                    <a:pt x="1358" y="72"/>
                  </a:cubicBezTo>
                  <a:cubicBezTo>
                    <a:pt x="1364" y="78"/>
                    <a:pt x="1364" y="78"/>
                    <a:pt x="1362" y="78"/>
                  </a:cubicBezTo>
                  <a:cubicBezTo>
                    <a:pt x="1361" y="78"/>
                    <a:pt x="1358" y="78"/>
                    <a:pt x="1358" y="84"/>
                  </a:cubicBezTo>
                  <a:cubicBezTo>
                    <a:pt x="1364" y="90"/>
                    <a:pt x="1367" y="90"/>
                    <a:pt x="1367" y="90"/>
                  </a:cubicBezTo>
                  <a:cubicBezTo>
                    <a:pt x="1367" y="90"/>
                    <a:pt x="1364" y="90"/>
                    <a:pt x="1358" y="96"/>
                  </a:cubicBezTo>
                  <a:lnTo>
                    <a:pt x="1346" y="96"/>
                  </a:lnTo>
                  <a:cubicBezTo>
                    <a:pt x="1334" y="108"/>
                    <a:pt x="1334" y="108"/>
                    <a:pt x="1322" y="119"/>
                  </a:cubicBezTo>
                  <a:cubicBezTo>
                    <a:pt x="1322" y="119"/>
                    <a:pt x="1286" y="119"/>
                    <a:pt x="1286" y="131"/>
                  </a:cubicBezTo>
                  <a:cubicBezTo>
                    <a:pt x="1290" y="135"/>
                    <a:pt x="1290" y="137"/>
                    <a:pt x="1288" y="137"/>
                  </a:cubicBezTo>
                  <a:cubicBezTo>
                    <a:pt x="1285" y="137"/>
                    <a:pt x="1274" y="131"/>
                    <a:pt x="1274" y="131"/>
                  </a:cubicBezTo>
                  <a:lnTo>
                    <a:pt x="1274" y="131"/>
                  </a:lnTo>
                  <a:cubicBezTo>
                    <a:pt x="1274" y="131"/>
                    <a:pt x="1297" y="147"/>
                    <a:pt x="1294" y="147"/>
                  </a:cubicBezTo>
                  <a:cubicBezTo>
                    <a:pt x="1293" y="147"/>
                    <a:pt x="1291" y="146"/>
                    <a:pt x="1286" y="143"/>
                  </a:cubicBezTo>
                  <a:lnTo>
                    <a:pt x="1262" y="143"/>
                  </a:lnTo>
                  <a:cubicBezTo>
                    <a:pt x="1274" y="155"/>
                    <a:pt x="1274" y="155"/>
                    <a:pt x="1274" y="155"/>
                  </a:cubicBezTo>
                  <a:lnTo>
                    <a:pt x="1262" y="155"/>
                  </a:lnTo>
                  <a:cubicBezTo>
                    <a:pt x="1239" y="155"/>
                    <a:pt x="1250" y="167"/>
                    <a:pt x="1262" y="167"/>
                  </a:cubicBezTo>
                  <a:cubicBezTo>
                    <a:pt x="1257" y="167"/>
                    <a:pt x="1248" y="167"/>
                    <a:pt x="1241" y="166"/>
                  </a:cubicBezTo>
                  <a:lnTo>
                    <a:pt x="1241" y="166"/>
                  </a:lnTo>
                  <a:cubicBezTo>
                    <a:pt x="1244" y="172"/>
                    <a:pt x="1245" y="179"/>
                    <a:pt x="1239" y="179"/>
                  </a:cubicBezTo>
                  <a:lnTo>
                    <a:pt x="1227" y="191"/>
                  </a:lnTo>
                  <a:lnTo>
                    <a:pt x="1215" y="191"/>
                  </a:lnTo>
                  <a:lnTo>
                    <a:pt x="1215" y="179"/>
                  </a:lnTo>
                  <a:cubicBezTo>
                    <a:pt x="1215" y="182"/>
                    <a:pt x="1215" y="186"/>
                    <a:pt x="1214" y="191"/>
                  </a:cubicBezTo>
                  <a:lnTo>
                    <a:pt x="1214" y="191"/>
                  </a:lnTo>
                  <a:cubicBezTo>
                    <a:pt x="1213" y="193"/>
                    <a:pt x="1205" y="202"/>
                    <a:pt x="1213" y="203"/>
                  </a:cubicBezTo>
                  <a:lnTo>
                    <a:pt x="1213" y="203"/>
                  </a:lnTo>
                  <a:cubicBezTo>
                    <a:pt x="1212" y="209"/>
                    <a:pt x="1211" y="215"/>
                    <a:pt x="1208" y="220"/>
                  </a:cubicBezTo>
                  <a:lnTo>
                    <a:pt x="1208" y="220"/>
                  </a:lnTo>
                  <a:cubicBezTo>
                    <a:pt x="1206" y="218"/>
                    <a:pt x="1204" y="218"/>
                    <a:pt x="1203" y="218"/>
                  </a:cubicBezTo>
                  <a:cubicBezTo>
                    <a:pt x="1200" y="218"/>
                    <a:pt x="1197" y="221"/>
                    <a:pt x="1191" y="227"/>
                  </a:cubicBezTo>
                  <a:lnTo>
                    <a:pt x="1203" y="227"/>
                  </a:lnTo>
                  <a:cubicBezTo>
                    <a:pt x="1205" y="225"/>
                    <a:pt x="1206" y="222"/>
                    <a:pt x="1208" y="220"/>
                  </a:cubicBezTo>
                  <a:lnTo>
                    <a:pt x="1208" y="220"/>
                  </a:lnTo>
                  <a:cubicBezTo>
                    <a:pt x="1210" y="221"/>
                    <a:pt x="1212" y="224"/>
                    <a:pt x="1215" y="227"/>
                  </a:cubicBezTo>
                  <a:cubicBezTo>
                    <a:pt x="1215" y="231"/>
                    <a:pt x="1216" y="232"/>
                    <a:pt x="1218" y="232"/>
                  </a:cubicBezTo>
                  <a:cubicBezTo>
                    <a:pt x="1223" y="232"/>
                    <a:pt x="1231" y="227"/>
                    <a:pt x="1239" y="227"/>
                  </a:cubicBezTo>
                  <a:cubicBezTo>
                    <a:pt x="1239" y="227"/>
                    <a:pt x="1239" y="203"/>
                    <a:pt x="1239" y="203"/>
                  </a:cubicBezTo>
                  <a:cubicBezTo>
                    <a:pt x="1248" y="203"/>
                    <a:pt x="1258" y="218"/>
                    <a:pt x="1261" y="218"/>
                  </a:cubicBezTo>
                  <a:cubicBezTo>
                    <a:pt x="1262" y="218"/>
                    <a:pt x="1262" y="217"/>
                    <a:pt x="1262" y="215"/>
                  </a:cubicBezTo>
                  <a:cubicBezTo>
                    <a:pt x="1262" y="215"/>
                    <a:pt x="1250" y="215"/>
                    <a:pt x="1262" y="203"/>
                  </a:cubicBezTo>
                  <a:cubicBezTo>
                    <a:pt x="1262" y="200"/>
                    <a:pt x="1263" y="199"/>
                    <a:pt x="1264" y="199"/>
                  </a:cubicBezTo>
                  <a:cubicBezTo>
                    <a:pt x="1267" y="199"/>
                    <a:pt x="1274" y="215"/>
                    <a:pt x="1274" y="215"/>
                  </a:cubicBezTo>
                  <a:cubicBezTo>
                    <a:pt x="1274" y="215"/>
                    <a:pt x="1274" y="191"/>
                    <a:pt x="1274" y="179"/>
                  </a:cubicBezTo>
                  <a:cubicBezTo>
                    <a:pt x="1274" y="175"/>
                    <a:pt x="1276" y="174"/>
                    <a:pt x="1278" y="174"/>
                  </a:cubicBezTo>
                  <a:cubicBezTo>
                    <a:pt x="1282" y="174"/>
                    <a:pt x="1290" y="179"/>
                    <a:pt x="1298" y="179"/>
                  </a:cubicBezTo>
                  <a:cubicBezTo>
                    <a:pt x="1299" y="180"/>
                    <a:pt x="1300" y="181"/>
                    <a:pt x="1301" y="181"/>
                  </a:cubicBezTo>
                  <a:cubicBezTo>
                    <a:pt x="1304" y="181"/>
                    <a:pt x="1296" y="155"/>
                    <a:pt x="1300" y="155"/>
                  </a:cubicBezTo>
                  <a:lnTo>
                    <a:pt x="1300" y="155"/>
                  </a:lnTo>
                  <a:cubicBezTo>
                    <a:pt x="1301" y="155"/>
                    <a:pt x="1304" y="159"/>
                    <a:pt x="1310" y="167"/>
                  </a:cubicBezTo>
                  <a:cubicBezTo>
                    <a:pt x="1298" y="143"/>
                    <a:pt x="1346" y="155"/>
                    <a:pt x="1346" y="143"/>
                  </a:cubicBezTo>
                  <a:cubicBezTo>
                    <a:pt x="1334" y="131"/>
                    <a:pt x="1358" y="131"/>
                    <a:pt x="1358" y="131"/>
                  </a:cubicBezTo>
                  <a:lnTo>
                    <a:pt x="1369" y="131"/>
                  </a:lnTo>
                  <a:cubicBezTo>
                    <a:pt x="1369" y="135"/>
                    <a:pt x="1371" y="137"/>
                    <a:pt x="1373" y="137"/>
                  </a:cubicBezTo>
                  <a:cubicBezTo>
                    <a:pt x="1376" y="137"/>
                    <a:pt x="1381" y="131"/>
                    <a:pt x="1381" y="131"/>
                  </a:cubicBezTo>
                  <a:lnTo>
                    <a:pt x="1381" y="143"/>
                  </a:lnTo>
                  <a:cubicBezTo>
                    <a:pt x="1393" y="143"/>
                    <a:pt x="1393" y="155"/>
                    <a:pt x="1393" y="155"/>
                  </a:cubicBezTo>
                  <a:cubicBezTo>
                    <a:pt x="1405" y="155"/>
                    <a:pt x="1393" y="143"/>
                    <a:pt x="1393" y="131"/>
                  </a:cubicBezTo>
                  <a:cubicBezTo>
                    <a:pt x="1389" y="127"/>
                    <a:pt x="1389" y="126"/>
                    <a:pt x="1392" y="126"/>
                  </a:cubicBezTo>
                  <a:cubicBezTo>
                    <a:pt x="1396" y="126"/>
                    <a:pt x="1409" y="131"/>
                    <a:pt x="1417" y="131"/>
                  </a:cubicBezTo>
                  <a:cubicBezTo>
                    <a:pt x="1417" y="131"/>
                    <a:pt x="1417" y="119"/>
                    <a:pt x="1417" y="119"/>
                  </a:cubicBezTo>
                  <a:cubicBezTo>
                    <a:pt x="1417" y="108"/>
                    <a:pt x="1417" y="108"/>
                    <a:pt x="1417" y="108"/>
                  </a:cubicBezTo>
                  <a:cubicBezTo>
                    <a:pt x="1425" y="108"/>
                    <a:pt x="1438" y="113"/>
                    <a:pt x="1443" y="113"/>
                  </a:cubicBezTo>
                  <a:cubicBezTo>
                    <a:pt x="1445" y="113"/>
                    <a:pt x="1445" y="111"/>
                    <a:pt x="1441" y="108"/>
                  </a:cubicBezTo>
                  <a:cubicBezTo>
                    <a:pt x="1441" y="96"/>
                    <a:pt x="1453" y="96"/>
                    <a:pt x="1453" y="84"/>
                  </a:cubicBezTo>
                  <a:cubicBezTo>
                    <a:pt x="1461" y="84"/>
                    <a:pt x="1463" y="89"/>
                    <a:pt x="1464" y="89"/>
                  </a:cubicBezTo>
                  <a:cubicBezTo>
                    <a:pt x="1465" y="89"/>
                    <a:pt x="1465" y="88"/>
                    <a:pt x="1465" y="84"/>
                  </a:cubicBezTo>
                  <a:cubicBezTo>
                    <a:pt x="1465" y="72"/>
                    <a:pt x="1465" y="72"/>
                    <a:pt x="1465" y="60"/>
                  </a:cubicBezTo>
                  <a:cubicBezTo>
                    <a:pt x="1465" y="60"/>
                    <a:pt x="1465" y="84"/>
                    <a:pt x="1477" y="84"/>
                  </a:cubicBezTo>
                  <a:cubicBezTo>
                    <a:pt x="1489" y="72"/>
                    <a:pt x="1477" y="60"/>
                    <a:pt x="1489" y="60"/>
                  </a:cubicBezTo>
                  <a:cubicBezTo>
                    <a:pt x="1489" y="60"/>
                    <a:pt x="1500" y="72"/>
                    <a:pt x="1500" y="72"/>
                  </a:cubicBezTo>
                  <a:cubicBezTo>
                    <a:pt x="1512" y="72"/>
                    <a:pt x="1512" y="60"/>
                    <a:pt x="1524" y="60"/>
                  </a:cubicBezTo>
                  <a:lnTo>
                    <a:pt x="1536" y="60"/>
                  </a:lnTo>
                  <a:cubicBezTo>
                    <a:pt x="1548" y="48"/>
                    <a:pt x="1536" y="48"/>
                    <a:pt x="1548" y="48"/>
                  </a:cubicBezTo>
                  <a:lnTo>
                    <a:pt x="1572" y="48"/>
                  </a:lnTo>
                  <a:lnTo>
                    <a:pt x="1572" y="60"/>
                  </a:lnTo>
                  <a:cubicBezTo>
                    <a:pt x="1578" y="60"/>
                    <a:pt x="1578" y="53"/>
                    <a:pt x="1578" y="47"/>
                  </a:cubicBezTo>
                  <a:lnTo>
                    <a:pt x="1578" y="47"/>
                  </a:lnTo>
                  <a:cubicBezTo>
                    <a:pt x="1579" y="47"/>
                    <a:pt x="1581" y="48"/>
                    <a:pt x="1584" y="48"/>
                  </a:cubicBezTo>
                  <a:lnTo>
                    <a:pt x="1596" y="48"/>
                  </a:lnTo>
                  <a:cubicBezTo>
                    <a:pt x="1587" y="40"/>
                    <a:pt x="1591" y="31"/>
                    <a:pt x="1589" y="31"/>
                  </a:cubicBezTo>
                  <a:lnTo>
                    <a:pt x="1589" y="31"/>
                  </a:lnTo>
                  <a:cubicBezTo>
                    <a:pt x="1589" y="31"/>
                    <a:pt x="1587" y="33"/>
                    <a:pt x="1584" y="36"/>
                  </a:cubicBezTo>
                  <a:cubicBezTo>
                    <a:pt x="1578" y="36"/>
                    <a:pt x="1578" y="41"/>
                    <a:pt x="1578" y="47"/>
                  </a:cubicBezTo>
                  <a:lnTo>
                    <a:pt x="1578" y="47"/>
                  </a:lnTo>
                  <a:cubicBezTo>
                    <a:pt x="1572" y="43"/>
                    <a:pt x="1572" y="34"/>
                    <a:pt x="1572" y="24"/>
                  </a:cubicBezTo>
                  <a:cubicBezTo>
                    <a:pt x="1572" y="24"/>
                    <a:pt x="1567" y="29"/>
                    <a:pt x="1563" y="29"/>
                  </a:cubicBezTo>
                  <a:cubicBezTo>
                    <a:pt x="1561" y="29"/>
                    <a:pt x="1560" y="28"/>
                    <a:pt x="1560" y="24"/>
                  </a:cubicBezTo>
                  <a:cubicBezTo>
                    <a:pt x="1560" y="24"/>
                    <a:pt x="1560" y="12"/>
                    <a:pt x="1560" y="12"/>
                  </a:cubicBezTo>
                  <a:cubicBezTo>
                    <a:pt x="1558" y="11"/>
                    <a:pt x="1557" y="10"/>
                    <a:pt x="1555" y="10"/>
                  </a:cubicBezTo>
                  <a:cubicBezTo>
                    <a:pt x="1545" y="10"/>
                    <a:pt x="1536" y="36"/>
                    <a:pt x="1536" y="36"/>
                  </a:cubicBezTo>
                  <a:lnTo>
                    <a:pt x="1536" y="15"/>
                  </a:lnTo>
                  <a:lnTo>
                    <a:pt x="1536" y="15"/>
                  </a:lnTo>
                  <a:cubicBezTo>
                    <a:pt x="1539" y="16"/>
                    <a:pt x="1541" y="18"/>
                    <a:pt x="1541" y="18"/>
                  </a:cubicBezTo>
                  <a:cubicBezTo>
                    <a:pt x="1541" y="18"/>
                    <a:pt x="1540" y="16"/>
                    <a:pt x="1536" y="12"/>
                  </a:cubicBezTo>
                  <a:lnTo>
                    <a:pt x="1536" y="15"/>
                  </a:lnTo>
                  <a:lnTo>
                    <a:pt x="1536" y="15"/>
                  </a:lnTo>
                  <a:cubicBezTo>
                    <a:pt x="1533" y="14"/>
                    <a:pt x="1529" y="12"/>
                    <a:pt x="1524" y="12"/>
                  </a:cubicBezTo>
                  <a:lnTo>
                    <a:pt x="1512" y="12"/>
                  </a:lnTo>
                  <a:cubicBezTo>
                    <a:pt x="1512" y="12"/>
                    <a:pt x="1524" y="0"/>
                    <a:pt x="1512" y="0"/>
                  </a:cubicBezTo>
                  <a:close/>
                  <a:moveTo>
                    <a:pt x="1155" y="227"/>
                  </a:moveTo>
                  <a:cubicBezTo>
                    <a:pt x="1167" y="238"/>
                    <a:pt x="1167" y="238"/>
                    <a:pt x="1155" y="238"/>
                  </a:cubicBezTo>
                  <a:cubicBezTo>
                    <a:pt x="1146" y="238"/>
                    <a:pt x="1159" y="254"/>
                    <a:pt x="1159" y="254"/>
                  </a:cubicBezTo>
                  <a:cubicBezTo>
                    <a:pt x="1158" y="254"/>
                    <a:pt x="1158" y="253"/>
                    <a:pt x="1155" y="250"/>
                  </a:cubicBezTo>
                  <a:cubicBezTo>
                    <a:pt x="1143" y="250"/>
                    <a:pt x="1131" y="262"/>
                    <a:pt x="1131" y="262"/>
                  </a:cubicBezTo>
                  <a:cubicBezTo>
                    <a:pt x="1131" y="274"/>
                    <a:pt x="1131" y="274"/>
                    <a:pt x="1119" y="274"/>
                  </a:cubicBezTo>
                  <a:cubicBezTo>
                    <a:pt x="1123" y="278"/>
                    <a:pt x="1126" y="279"/>
                    <a:pt x="1128" y="279"/>
                  </a:cubicBezTo>
                  <a:cubicBezTo>
                    <a:pt x="1131" y="279"/>
                    <a:pt x="1131" y="274"/>
                    <a:pt x="1131" y="274"/>
                  </a:cubicBezTo>
                  <a:lnTo>
                    <a:pt x="1143" y="262"/>
                  </a:lnTo>
                  <a:cubicBezTo>
                    <a:pt x="1155" y="262"/>
                    <a:pt x="1167" y="250"/>
                    <a:pt x="1167" y="250"/>
                  </a:cubicBezTo>
                  <a:cubicBezTo>
                    <a:pt x="1155" y="238"/>
                    <a:pt x="1179" y="238"/>
                    <a:pt x="1179" y="238"/>
                  </a:cubicBezTo>
                  <a:lnTo>
                    <a:pt x="1191" y="238"/>
                  </a:lnTo>
                  <a:cubicBezTo>
                    <a:pt x="1191" y="238"/>
                    <a:pt x="1191" y="227"/>
                    <a:pt x="1191" y="227"/>
                  </a:cubicBezTo>
                  <a:close/>
                  <a:moveTo>
                    <a:pt x="1072" y="281"/>
                  </a:moveTo>
                  <a:cubicBezTo>
                    <a:pt x="1065" y="281"/>
                    <a:pt x="1060" y="286"/>
                    <a:pt x="1060" y="286"/>
                  </a:cubicBezTo>
                  <a:lnTo>
                    <a:pt x="1084" y="286"/>
                  </a:lnTo>
                  <a:cubicBezTo>
                    <a:pt x="1080" y="282"/>
                    <a:pt x="1076" y="281"/>
                    <a:pt x="1072" y="281"/>
                  </a:cubicBezTo>
                  <a:close/>
                  <a:moveTo>
                    <a:pt x="1108" y="250"/>
                  </a:moveTo>
                  <a:lnTo>
                    <a:pt x="1108" y="262"/>
                  </a:lnTo>
                  <a:lnTo>
                    <a:pt x="1084" y="262"/>
                  </a:lnTo>
                  <a:cubicBezTo>
                    <a:pt x="1084" y="262"/>
                    <a:pt x="1096" y="286"/>
                    <a:pt x="1096" y="286"/>
                  </a:cubicBezTo>
                  <a:lnTo>
                    <a:pt x="1096" y="274"/>
                  </a:lnTo>
                  <a:lnTo>
                    <a:pt x="1119" y="274"/>
                  </a:lnTo>
                  <a:cubicBezTo>
                    <a:pt x="1108" y="262"/>
                    <a:pt x="1119" y="250"/>
                    <a:pt x="1119" y="250"/>
                  </a:cubicBezTo>
                  <a:close/>
                  <a:moveTo>
                    <a:pt x="1087" y="281"/>
                  </a:moveTo>
                  <a:cubicBezTo>
                    <a:pt x="1084" y="281"/>
                    <a:pt x="1084" y="286"/>
                    <a:pt x="1084" y="286"/>
                  </a:cubicBezTo>
                  <a:cubicBezTo>
                    <a:pt x="1086" y="284"/>
                    <a:pt x="1088" y="283"/>
                    <a:pt x="1090" y="283"/>
                  </a:cubicBezTo>
                  <a:cubicBezTo>
                    <a:pt x="1094" y="283"/>
                    <a:pt x="1095" y="290"/>
                    <a:pt x="1096" y="290"/>
                  </a:cubicBezTo>
                  <a:cubicBezTo>
                    <a:pt x="1096" y="290"/>
                    <a:pt x="1096" y="289"/>
                    <a:pt x="1096" y="286"/>
                  </a:cubicBezTo>
                  <a:cubicBezTo>
                    <a:pt x="1092" y="282"/>
                    <a:pt x="1089" y="281"/>
                    <a:pt x="1087" y="281"/>
                  </a:cubicBezTo>
                  <a:close/>
                  <a:moveTo>
                    <a:pt x="2009" y="412"/>
                  </a:moveTo>
                  <a:cubicBezTo>
                    <a:pt x="2011" y="412"/>
                    <a:pt x="2012" y="413"/>
                    <a:pt x="2012" y="417"/>
                  </a:cubicBezTo>
                  <a:lnTo>
                    <a:pt x="2001" y="417"/>
                  </a:lnTo>
                  <a:cubicBezTo>
                    <a:pt x="2001" y="417"/>
                    <a:pt x="2006" y="412"/>
                    <a:pt x="2009" y="412"/>
                  </a:cubicBezTo>
                  <a:close/>
                  <a:moveTo>
                    <a:pt x="761" y="427"/>
                  </a:moveTo>
                  <a:cubicBezTo>
                    <a:pt x="762" y="428"/>
                    <a:pt x="762" y="429"/>
                    <a:pt x="762" y="429"/>
                  </a:cubicBezTo>
                  <a:cubicBezTo>
                    <a:pt x="762" y="431"/>
                    <a:pt x="762" y="432"/>
                    <a:pt x="762" y="432"/>
                  </a:cubicBezTo>
                  <a:cubicBezTo>
                    <a:pt x="762" y="432"/>
                    <a:pt x="762" y="430"/>
                    <a:pt x="761" y="427"/>
                  </a:cubicBezTo>
                  <a:close/>
                  <a:moveTo>
                    <a:pt x="1009" y="293"/>
                  </a:moveTo>
                  <a:cubicBezTo>
                    <a:pt x="1006" y="293"/>
                    <a:pt x="1000" y="298"/>
                    <a:pt x="1000" y="298"/>
                  </a:cubicBezTo>
                  <a:cubicBezTo>
                    <a:pt x="1000" y="298"/>
                    <a:pt x="1000" y="310"/>
                    <a:pt x="988" y="310"/>
                  </a:cubicBezTo>
                  <a:cubicBezTo>
                    <a:pt x="979" y="310"/>
                    <a:pt x="977" y="325"/>
                    <a:pt x="971" y="325"/>
                  </a:cubicBezTo>
                  <a:cubicBezTo>
                    <a:pt x="969" y="325"/>
                    <a:pt x="967" y="324"/>
                    <a:pt x="965" y="322"/>
                  </a:cubicBezTo>
                  <a:lnTo>
                    <a:pt x="965" y="322"/>
                  </a:lnTo>
                  <a:cubicBezTo>
                    <a:pt x="977" y="334"/>
                    <a:pt x="953" y="334"/>
                    <a:pt x="953" y="334"/>
                  </a:cubicBezTo>
                  <a:cubicBezTo>
                    <a:pt x="941" y="334"/>
                    <a:pt x="953" y="346"/>
                    <a:pt x="953" y="346"/>
                  </a:cubicBezTo>
                  <a:cubicBezTo>
                    <a:pt x="953" y="350"/>
                    <a:pt x="951" y="351"/>
                    <a:pt x="950" y="351"/>
                  </a:cubicBezTo>
                  <a:cubicBezTo>
                    <a:pt x="946" y="351"/>
                    <a:pt x="941" y="346"/>
                    <a:pt x="941" y="346"/>
                  </a:cubicBezTo>
                  <a:lnTo>
                    <a:pt x="917" y="346"/>
                  </a:lnTo>
                  <a:cubicBezTo>
                    <a:pt x="917" y="346"/>
                    <a:pt x="893" y="358"/>
                    <a:pt x="893" y="358"/>
                  </a:cubicBezTo>
                  <a:lnTo>
                    <a:pt x="869" y="358"/>
                  </a:lnTo>
                  <a:cubicBezTo>
                    <a:pt x="858" y="358"/>
                    <a:pt x="869" y="369"/>
                    <a:pt x="869" y="369"/>
                  </a:cubicBezTo>
                  <a:lnTo>
                    <a:pt x="834" y="369"/>
                  </a:lnTo>
                  <a:cubicBezTo>
                    <a:pt x="834" y="369"/>
                    <a:pt x="822" y="381"/>
                    <a:pt x="822" y="381"/>
                  </a:cubicBezTo>
                  <a:lnTo>
                    <a:pt x="822" y="393"/>
                  </a:lnTo>
                  <a:lnTo>
                    <a:pt x="810" y="393"/>
                  </a:lnTo>
                  <a:cubicBezTo>
                    <a:pt x="810" y="393"/>
                    <a:pt x="810" y="393"/>
                    <a:pt x="810" y="405"/>
                  </a:cubicBezTo>
                  <a:lnTo>
                    <a:pt x="798" y="405"/>
                  </a:lnTo>
                  <a:cubicBezTo>
                    <a:pt x="790" y="405"/>
                    <a:pt x="782" y="400"/>
                    <a:pt x="778" y="400"/>
                  </a:cubicBezTo>
                  <a:cubicBezTo>
                    <a:pt x="775" y="400"/>
                    <a:pt x="774" y="401"/>
                    <a:pt x="774" y="405"/>
                  </a:cubicBezTo>
                  <a:cubicBezTo>
                    <a:pt x="762" y="405"/>
                    <a:pt x="774" y="417"/>
                    <a:pt x="762" y="417"/>
                  </a:cubicBezTo>
                  <a:cubicBezTo>
                    <a:pt x="758" y="417"/>
                    <a:pt x="757" y="418"/>
                    <a:pt x="757" y="420"/>
                  </a:cubicBezTo>
                  <a:lnTo>
                    <a:pt x="757" y="420"/>
                  </a:lnTo>
                  <a:cubicBezTo>
                    <a:pt x="755" y="418"/>
                    <a:pt x="753" y="417"/>
                    <a:pt x="750" y="417"/>
                  </a:cubicBezTo>
                  <a:cubicBezTo>
                    <a:pt x="738" y="429"/>
                    <a:pt x="750" y="429"/>
                    <a:pt x="750" y="441"/>
                  </a:cubicBezTo>
                  <a:lnTo>
                    <a:pt x="738" y="441"/>
                  </a:lnTo>
                  <a:cubicBezTo>
                    <a:pt x="731" y="441"/>
                    <a:pt x="733" y="436"/>
                    <a:pt x="732" y="436"/>
                  </a:cubicBezTo>
                  <a:lnTo>
                    <a:pt x="732" y="436"/>
                  </a:lnTo>
                  <a:cubicBezTo>
                    <a:pt x="732" y="436"/>
                    <a:pt x="731" y="437"/>
                    <a:pt x="727" y="441"/>
                  </a:cubicBezTo>
                  <a:cubicBezTo>
                    <a:pt x="703" y="453"/>
                    <a:pt x="727" y="465"/>
                    <a:pt x="738" y="465"/>
                  </a:cubicBezTo>
                  <a:cubicBezTo>
                    <a:pt x="738" y="465"/>
                    <a:pt x="715" y="512"/>
                    <a:pt x="727" y="512"/>
                  </a:cubicBezTo>
                  <a:lnTo>
                    <a:pt x="727" y="524"/>
                  </a:lnTo>
                  <a:cubicBezTo>
                    <a:pt x="738" y="512"/>
                    <a:pt x="738" y="512"/>
                    <a:pt x="738" y="512"/>
                  </a:cubicBezTo>
                  <a:cubicBezTo>
                    <a:pt x="750" y="500"/>
                    <a:pt x="750" y="500"/>
                    <a:pt x="738" y="489"/>
                  </a:cubicBezTo>
                  <a:cubicBezTo>
                    <a:pt x="738" y="483"/>
                    <a:pt x="741" y="483"/>
                    <a:pt x="743" y="483"/>
                  </a:cubicBezTo>
                  <a:cubicBezTo>
                    <a:pt x="744" y="483"/>
                    <a:pt x="744" y="483"/>
                    <a:pt x="738" y="477"/>
                  </a:cubicBezTo>
                  <a:lnTo>
                    <a:pt x="738" y="477"/>
                  </a:lnTo>
                  <a:cubicBezTo>
                    <a:pt x="742" y="481"/>
                    <a:pt x="746" y="482"/>
                    <a:pt x="750" y="482"/>
                  </a:cubicBezTo>
                  <a:cubicBezTo>
                    <a:pt x="758" y="482"/>
                    <a:pt x="766" y="477"/>
                    <a:pt x="774" y="477"/>
                  </a:cubicBezTo>
                  <a:lnTo>
                    <a:pt x="798" y="477"/>
                  </a:lnTo>
                  <a:lnTo>
                    <a:pt x="798" y="465"/>
                  </a:lnTo>
                  <a:lnTo>
                    <a:pt x="822" y="465"/>
                  </a:lnTo>
                  <a:cubicBezTo>
                    <a:pt x="822" y="453"/>
                    <a:pt x="822" y="453"/>
                    <a:pt x="822" y="441"/>
                  </a:cubicBezTo>
                  <a:lnTo>
                    <a:pt x="846" y="441"/>
                  </a:lnTo>
                  <a:cubicBezTo>
                    <a:pt x="846" y="429"/>
                    <a:pt x="858" y="429"/>
                    <a:pt x="858" y="429"/>
                  </a:cubicBezTo>
                  <a:cubicBezTo>
                    <a:pt x="858" y="429"/>
                    <a:pt x="863" y="434"/>
                    <a:pt x="870" y="434"/>
                  </a:cubicBezTo>
                  <a:cubicBezTo>
                    <a:pt x="873" y="434"/>
                    <a:pt x="877" y="433"/>
                    <a:pt x="881" y="429"/>
                  </a:cubicBezTo>
                  <a:cubicBezTo>
                    <a:pt x="881" y="417"/>
                    <a:pt x="858" y="405"/>
                    <a:pt x="881" y="405"/>
                  </a:cubicBezTo>
                  <a:cubicBezTo>
                    <a:pt x="883" y="403"/>
                    <a:pt x="884" y="403"/>
                    <a:pt x="885" y="403"/>
                  </a:cubicBezTo>
                  <a:cubicBezTo>
                    <a:pt x="889" y="403"/>
                    <a:pt x="885" y="420"/>
                    <a:pt x="889" y="420"/>
                  </a:cubicBezTo>
                  <a:cubicBezTo>
                    <a:pt x="890" y="420"/>
                    <a:pt x="891" y="419"/>
                    <a:pt x="893" y="417"/>
                  </a:cubicBezTo>
                  <a:cubicBezTo>
                    <a:pt x="905" y="417"/>
                    <a:pt x="893" y="417"/>
                    <a:pt x="893" y="405"/>
                  </a:cubicBezTo>
                  <a:cubicBezTo>
                    <a:pt x="893" y="405"/>
                    <a:pt x="917" y="393"/>
                    <a:pt x="917" y="393"/>
                  </a:cubicBezTo>
                  <a:cubicBezTo>
                    <a:pt x="929" y="393"/>
                    <a:pt x="953" y="393"/>
                    <a:pt x="965" y="369"/>
                  </a:cubicBezTo>
                  <a:cubicBezTo>
                    <a:pt x="971" y="363"/>
                    <a:pt x="971" y="363"/>
                    <a:pt x="969" y="363"/>
                  </a:cubicBezTo>
                  <a:cubicBezTo>
                    <a:pt x="968" y="363"/>
                    <a:pt x="965" y="363"/>
                    <a:pt x="965" y="358"/>
                  </a:cubicBezTo>
                  <a:lnTo>
                    <a:pt x="977" y="358"/>
                  </a:lnTo>
                  <a:cubicBezTo>
                    <a:pt x="988" y="358"/>
                    <a:pt x="988" y="346"/>
                    <a:pt x="988" y="346"/>
                  </a:cubicBezTo>
                  <a:cubicBezTo>
                    <a:pt x="988" y="346"/>
                    <a:pt x="988" y="340"/>
                    <a:pt x="992" y="340"/>
                  </a:cubicBezTo>
                  <a:cubicBezTo>
                    <a:pt x="994" y="340"/>
                    <a:pt x="996" y="342"/>
                    <a:pt x="1000" y="346"/>
                  </a:cubicBezTo>
                  <a:cubicBezTo>
                    <a:pt x="1002" y="347"/>
                    <a:pt x="1003" y="348"/>
                    <a:pt x="1004" y="348"/>
                  </a:cubicBezTo>
                  <a:cubicBezTo>
                    <a:pt x="1007" y="348"/>
                    <a:pt x="1005" y="341"/>
                    <a:pt x="1001" y="334"/>
                  </a:cubicBezTo>
                  <a:lnTo>
                    <a:pt x="1012" y="334"/>
                  </a:lnTo>
                  <a:cubicBezTo>
                    <a:pt x="1012" y="334"/>
                    <a:pt x="1018" y="323"/>
                    <a:pt x="1025" y="323"/>
                  </a:cubicBezTo>
                  <a:cubicBezTo>
                    <a:pt x="1028" y="323"/>
                    <a:pt x="1032" y="326"/>
                    <a:pt x="1036" y="334"/>
                  </a:cubicBezTo>
                  <a:cubicBezTo>
                    <a:pt x="1036" y="340"/>
                    <a:pt x="1036" y="342"/>
                    <a:pt x="1036" y="342"/>
                  </a:cubicBezTo>
                  <a:cubicBezTo>
                    <a:pt x="1037" y="342"/>
                    <a:pt x="1039" y="322"/>
                    <a:pt x="1048" y="322"/>
                  </a:cubicBezTo>
                  <a:cubicBezTo>
                    <a:pt x="1048" y="322"/>
                    <a:pt x="1059" y="332"/>
                    <a:pt x="1066" y="332"/>
                  </a:cubicBezTo>
                  <a:cubicBezTo>
                    <a:pt x="1069" y="332"/>
                    <a:pt x="1072" y="330"/>
                    <a:pt x="1072" y="322"/>
                  </a:cubicBezTo>
                  <a:cubicBezTo>
                    <a:pt x="1060" y="310"/>
                    <a:pt x="1048" y="298"/>
                    <a:pt x="1036" y="298"/>
                  </a:cubicBezTo>
                  <a:lnTo>
                    <a:pt x="1012" y="298"/>
                  </a:lnTo>
                  <a:cubicBezTo>
                    <a:pt x="1020" y="298"/>
                    <a:pt x="1018" y="303"/>
                    <a:pt x="1015" y="303"/>
                  </a:cubicBezTo>
                  <a:cubicBezTo>
                    <a:pt x="1014" y="303"/>
                    <a:pt x="1012" y="302"/>
                    <a:pt x="1012" y="298"/>
                  </a:cubicBezTo>
                  <a:cubicBezTo>
                    <a:pt x="1012" y="294"/>
                    <a:pt x="1011" y="293"/>
                    <a:pt x="1009" y="293"/>
                  </a:cubicBezTo>
                  <a:close/>
                  <a:moveTo>
                    <a:pt x="2004" y="518"/>
                  </a:moveTo>
                  <a:cubicBezTo>
                    <a:pt x="2002" y="519"/>
                    <a:pt x="2001" y="521"/>
                    <a:pt x="2001" y="524"/>
                  </a:cubicBezTo>
                  <a:lnTo>
                    <a:pt x="2012" y="524"/>
                  </a:lnTo>
                  <a:cubicBezTo>
                    <a:pt x="2009" y="521"/>
                    <a:pt x="2007" y="519"/>
                    <a:pt x="2004" y="518"/>
                  </a:cubicBezTo>
                  <a:close/>
                  <a:moveTo>
                    <a:pt x="2012" y="524"/>
                  </a:moveTo>
                  <a:cubicBezTo>
                    <a:pt x="2016" y="528"/>
                    <a:pt x="2018" y="530"/>
                    <a:pt x="2018" y="530"/>
                  </a:cubicBezTo>
                  <a:cubicBezTo>
                    <a:pt x="2019" y="530"/>
                    <a:pt x="2016" y="524"/>
                    <a:pt x="2024" y="524"/>
                  </a:cubicBezTo>
                  <a:close/>
                  <a:moveTo>
                    <a:pt x="655" y="536"/>
                  </a:moveTo>
                  <a:cubicBezTo>
                    <a:pt x="655" y="536"/>
                    <a:pt x="643" y="548"/>
                    <a:pt x="655" y="548"/>
                  </a:cubicBezTo>
                  <a:cubicBezTo>
                    <a:pt x="667" y="536"/>
                    <a:pt x="655" y="536"/>
                    <a:pt x="655" y="536"/>
                  </a:cubicBezTo>
                  <a:close/>
                  <a:moveTo>
                    <a:pt x="560" y="548"/>
                  </a:moveTo>
                  <a:cubicBezTo>
                    <a:pt x="560" y="548"/>
                    <a:pt x="572" y="560"/>
                    <a:pt x="560" y="572"/>
                  </a:cubicBezTo>
                  <a:lnTo>
                    <a:pt x="548" y="572"/>
                  </a:lnTo>
                  <a:lnTo>
                    <a:pt x="548" y="584"/>
                  </a:lnTo>
                  <a:cubicBezTo>
                    <a:pt x="548" y="575"/>
                    <a:pt x="548" y="567"/>
                    <a:pt x="544" y="567"/>
                  </a:cubicBezTo>
                  <a:cubicBezTo>
                    <a:pt x="542" y="567"/>
                    <a:pt x="540" y="568"/>
                    <a:pt x="536" y="572"/>
                  </a:cubicBezTo>
                  <a:cubicBezTo>
                    <a:pt x="536" y="572"/>
                    <a:pt x="536" y="584"/>
                    <a:pt x="536" y="584"/>
                  </a:cubicBezTo>
                  <a:cubicBezTo>
                    <a:pt x="536" y="584"/>
                    <a:pt x="524" y="608"/>
                    <a:pt x="524" y="608"/>
                  </a:cubicBezTo>
                  <a:cubicBezTo>
                    <a:pt x="524" y="608"/>
                    <a:pt x="548" y="596"/>
                    <a:pt x="548" y="596"/>
                  </a:cubicBezTo>
                  <a:lnTo>
                    <a:pt x="572" y="596"/>
                  </a:lnTo>
                  <a:cubicBezTo>
                    <a:pt x="584" y="596"/>
                    <a:pt x="584" y="596"/>
                    <a:pt x="584" y="584"/>
                  </a:cubicBezTo>
                  <a:lnTo>
                    <a:pt x="584" y="572"/>
                  </a:lnTo>
                  <a:lnTo>
                    <a:pt x="596" y="572"/>
                  </a:lnTo>
                  <a:cubicBezTo>
                    <a:pt x="607" y="572"/>
                    <a:pt x="596" y="548"/>
                    <a:pt x="596" y="548"/>
                  </a:cubicBezTo>
                  <a:close/>
                  <a:moveTo>
                    <a:pt x="524" y="631"/>
                  </a:moveTo>
                  <a:cubicBezTo>
                    <a:pt x="524" y="631"/>
                    <a:pt x="524" y="643"/>
                    <a:pt x="524" y="643"/>
                  </a:cubicBezTo>
                  <a:cubicBezTo>
                    <a:pt x="548" y="643"/>
                    <a:pt x="524" y="631"/>
                    <a:pt x="524" y="631"/>
                  </a:cubicBezTo>
                  <a:close/>
                  <a:moveTo>
                    <a:pt x="524" y="584"/>
                  </a:moveTo>
                  <a:cubicBezTo>
                    <a:pt x="524" y="584"/>
                    <a:pt x="500" y="608"/>
                    <a:pt x="500" y="608"/>
                  </a:cubicBezTo>
                  <a:cubicBezTo>
                    <a:pt x="500" y="612"/>
                    <a:pt x="500" y="613"/>
                    <a:pt x="500" y="613"/>
                  </a:cubicBezTo>
                  <a:cubicBezTo>
                    <a:pt x="499" y="613"/>
                    <a:pt x="496" y="608"/>
                    <a:pt x="488" y="608"/>
                  </a:cubicBezTo>
                  <a:lnTo>
                    <a:pt x="477" y="608"/>
                  </a:lnTo>
                  <a:cubicBezTo>
                    <a:pt x="465" y="608"/>
                    <a:pt x="465" y="619"/>
                    <a:pt x="477" y="619"/>
                  </a:cubicBezTo>
                  <a:cubicBezTo>
                    <a:pt x="477" y="619"/>
                    <a:pt x="477" y="631"/>
                    <a:pt x="477" y="631"/>
                  </a:cubicBezTo>
                  <a:lnTo>
                    <a:pt x="453" y="631"/>
                  </a:lnTo>
                  <a:cubicBezTo>
                    <a:pt x="453" y="631"/>
                    <a:pt x="453" y="631"/>
                    <a:pt x="453" y="643"/>
                  </a:cubicBezTo>
                  <a:lnTo>
                    <a:pt x="441" y="643"/>
                  </a:lnTo>
                  <a:lnTo>
                    <a:pt x="441" y="655"/>
                  </a:lnTo>
                  <a:cubicBezTo>
                    <a:pt x="441" y="659"/>
                    <a:pt x="441" y="660"/>
                    <a:pt x="440" y="660"/>
                  </a:cubicBezTo>
                  <a:cubicBezTo>
                    <a:pt x="439" y="660"/>
                    <a:pt x="437" y="655"/>
                    <a:pt x="429" y="655"/>
                  </a:cubicBezTo>
                  <a:cubicBezTo>
                    <a:pt x="417" y="655"/>
                    <a:pt x="405" y="667"/>
                    <a:pt x="405" y="667"/>
                  </a:cubicBezTo>
                  <a:lnTo>
                    <a:pt x="393" y="667"/>
                  </a:lnTo>
                  <a:cubicBezTo>
                    <a:pt x="393" y="679"/>
                    <a:pt x="381" y="679"/>
                    <a:pt x="381" y="679"/>
                  </a:cubicBezTo>
                  <a:cubicBezTo>
                    <a:pt x="381" y="679"/>
                    <a:pt x="381" y="691"/>
                    <a:pt x="369" y="691"/>
                  </a:cubicBezTo>
                  <a:lnTo>
                    <a:pt x="357" y="691"/>
                  </a:lnTo>
                  <a:cubicBezTo>
                    <a:pt x="357" y="691"/>
                    <a:pt x="357" y="715"/>
                    <a:pt x="357" y="715"/>
                  </a:cubicBezTo>
                  <a:cubicBezTo>
                    <a:pt x="357" y="709"/>
                    <a:pt x="354" y="706"/>
                    <a:pt x="350" y="706"/>
                  </a:cubicBezTo>
                  <a:cubicBezTo>
                    <a:pt x="346" y="706"/>
                    <a:pt x="340" y="709"/>
                    <a:pt x="334" y="715"/>
                  </a:cubicBezTo>
                  <a:cubicBezTo>
                    <a:pt x="322" y="715"/>
                    <a:pt x="310" y="727"/>
                    <a:pt x="310" y="727"/>
                  </a:cubicBezTo>
                  <a:lnTo>
                    <a:pt x="298" y="739"/>
                  </a:lnTo>
                  <a:lnTo>
                    <a:pt x="298" y="750"/>
                  </a:lnTo>
                  <a:lnTo>
                    <a:pt x="322" y="750"/>
                  </a:lnTo>
                  <a:cubicBezTo>
                    <a:pt x="322" y="750"/>
                    <a:pt x="322" y="739"/>
                    <a:pt x="322" y="739"/>
                  </a:cubicBezTo>
                  <a:cubicBezTo>
                    <a:pt x="331" y="739"/>
                    <a:pt x="333" y="754"/>
                    <a:pt x="340" y="754"/>
                  </a:cubicBezTo>
                  <a:cubicBezTo>
                    <a:pt x="341" y="754"/>
                    <a:pt x="343" y="753"/>
                    <a:pt x="346" y="750"/>
                  </a:cubicBezTo>
                  <a:lnTo>
                    <a:pt x="357" y="750"/>
                  </a:lnTo>
                  <a:lnTo>
                    <a:pt x="357" y="727"/>
                  </a:lnTo>
                  <a:lnTo>
                    <a:pt x="369" y="727"/>
                  </a:lnTo>
                  <a:cubicBezTo>
                    <a:pt x="369" y="739"/>
                    <a:pt x="369" y="739"/>
                    <a:pt x="369" y="739"/>
                  </a:cubicBezTo>
                  <a:cubicBezTo>
                    <a:pt x="369" y="739"/>
                    <a:pt x="369" y="712"/>
                    <a:pt x="377" y="712"/>
                  </a:cubicBezTo>
                  <a:cubicBezTo>
                    <a:pt x="378" y="712"/>
                    <a:pt x="380" y="713"/>
                    <a:pt x="381" y="715"/>
                  </a:cubicBezTo>
                  <a:cubicBezTo>
                    <a:pt x="393" y="715"/>
                    <a:pt x="381" y="727"/>
                    <a:pt x="393" y="727"/>
                  </a:cubicBezTo>
                  <a:lnTo>
                    <a:pt x="405" y="715"/>
                  </a:lnTo>
                  <a:cubicBezTo>
                    <a:pt x="405" y="715"/>
                    <a:pt x="381" y="715"/>
                    <a:pt x="381" y="703"/>
                  </a:cubicBezTo>
                  <a:lnTo>
                    <a:pt x="405" y="703"/>
                  </a:lnTo>
                  <a:lnTo>
                    <a:pt x="405" y="715"/>
                  </a:lnTo>
                  <a:lnTo>
                    <a:pt x="417" y="715"/>
                  </a:lnTo>
                  <a:lnTo>
                    <a:pt x="417" y="727"/>
                  </a:lnTo>
                  <a:cubicBezTo>
                    <a:pt x="429" y="727"/>
                    <a:pt x="429" y="727"/>
                    <a:pt x="417" y="715"/>
                  </a:cubicBezTo>
                  <a:lnTo>
                    <a:pt x="417" y="715"/>
                  </a:lnTo>
                  <a:cubicBezTo>
                    <a:pt x="419" y="717"/>
                    <a:pt x="421" y="718"/>
                    <a:pt x="422" y="718"/>
                  </a:cubicBezTo>
                  <a:cubicBezTo>
                    <a:pt x="425" y="718"/>
                    <a:pt x="417" y="703"/>
                    <a:pt x="417" y="703"/>
                  </a:cubicBezTo>
                  <a:cubicBezTo>
                    <a:pt x="417" y="697"/>
                    <a:pt x="420" y="694"/>
                    <a:pt x="423" y="694"/>
                  </a:cubicBezTo>
                  <a:cubicBezTo>
                    <a:pt x="426" y="694"/>
                    <a:pt x="429" y="697"/>
                    <a:pt x="429" y="703"/>
                  </a:cubicBezTo>
                  <a:lnTo>
                    <a:pt x="441" y="703"/>
                  </a:lnTo>
                  <a:cubicBezTo>
                    <a:pt x="441" y="703"/>
                    <a:pt x="453" y="703"/>
                    <a:pt x="453" y="691"/>
                  </a:cubicBezTo>
                  <a:cubicBezTo>
                    <a:pt x="441" y="679"/>
                    <a:pt x="453" y="679"/>
                    <a:pt x="453" y="679"/>
                  </a:cubicBezTo>
                  <a:cubicBezTo>
                    <a:pt x="465" y="679"/>
                    <a:pt x="465" y="679"/>
                    <a:pt x="477" y="667"/>
                  </a:cubicBezTo>
                  <a:cubicBezTo>
                    <a:pt x="477" y="667"/>
                    <a:pt x="477" y="660"/>
                    <a:pt x="477" y="655"/>
                  </a:cubicBezTo>
                  <a:cubicBezTo>
                    <a:pt x="483" y="662"/>
                    <a:pt x="490" y="669"/>
                    <a:pt x="495" y="669"/>
                  </a:cubicBezTo>
                  <a:cubicBezTo>
                    <a:pt x="498" y="669"/>
                    <a:pt x="500" y="665"/>
                    <a:pt x="500" y="655"/>
                  </a:cubicBezTo>
                  <a:cubicBezTo>
                    <a:pt x="488" y="643"/>
                    <a:pt x="500" y="643"/>
                    <a:pt x="500" y="643"/>
                  </a:cubicBezTo>
                  <a:lnTo>
                    <a:pt x="512" y="643"/>
                  </a:lnTo>
                  <a:lnTo>
                    <a:pt x="512" y="631"/>
                  </a:lnTo>
                  <a:lnTo>
                    <a:pt x="500" y="631"/>
                  </a:lnTo>
                  <a:lnTo>
                    <a:pt x="500" y="619"/>
                  </a:lnTo>
                  <a:lnTo>
                    <a:pt x="524" y="619"/>
                  </a:lnTo>
                  <a:lnTo>
                    <a:pt x="524" y="608"/>
                  </a:lnTo>
                  <a:cubicBezTo>
                    <a:pt x="512" y="608"/>
                    <a:pt x="524" y="584"/>
                    <a:pt x="524" y="584"/>
                  </a:cubicBezTo>
                  <a:close/>
                  <a:moveTo>
                    <a:pt x="286" y="750"/>
                  </a:moveTo>
                  <a:cubicBezTo>
                    <a:pt x="286" y="750"/>
                    <a:pt x="291" y="756"/>
                    <a:pt x="295" y="756"/>
                  </a:cubicBezTo>
                  <a:cubicBezTo>
                    <a:pt x="297" y="756"/>
                    <a:pt x="298" y="754"/>
                    <a:pt x="298" y="750"/>
                  </a:cubicBezTo>
                  <a:close/>
                  <a:moveTo>
                    <a:pt x="322" y="750"/>
                  </a:moveTo>
                  <a:cubicBezTo>
                    <a:pt x="322" y="750"/>
                    <a:pt x="310" y="750"/>
                    <a:pt x="322" y="762"/>
                  </a:cubicBezTo>
                  <a:lnTo>
                    <a:pt x="322" y="750"/>
                  </a:lnTo>
                  <a:close/>
                  <a:moveTo>
                    <a:pt x="272" y="776"/>
                  </a:moveTo>
                  <a:cubicBezTo>
                    <a:pt x="270" y="776"/>
                    <a:pt x="270" y="778"/>
                    <a:pt x="274" y="786"/>
                  </a:cubicBezTo>
                  <a:cubicBezTo>
                    <a:pt x="274" y="792"/>
                    <a:pt x="277" y="792"/>
                    <a:pt x="280" y="792"/>
                  </a:cubicBezTo>
                  <a:cubicBezTo>
                    <a:pt x="283" y="792"/>
                    <a:pt x="286" y="792"/>
                    <a:pt x="286" y="798"/>
                  </a:cubicBezTo>
                  <a:lnTo>
                    <a:pt x="286" y="786"/>
                  </a:lnTo>
                  <a:cubicBezTo>
                    <a:pt x="286" y="786"/>
                    <a:pt x="275" y="776"/>
                    <a:pt x="272" y="776"/>
                  </a:cubicBezTo>
                  <a:close/>
                  <a:moveTo>
                    <a:pt x="289" y="760"/>
                  </a:moveTo>
                  <a:cubicBezTo>
                    <a:pt x="287" y="760"/>
                    <a:pt x="286" y="761"/>
                    <a:pt x="286" y="762"/>
                  </a:cubicBezTo>
                  <a:cubicBezTo>
                    <a:pt x="286" y="762"/>
                    <a:pt x="286" y="786"/>
                    <a:pt x="286" y="786"/>
                  </a:cubicBezTo>
                  <a:cubicBezTo>
                    <a:pt x="286" y="774"/>
                    <a:pt x="286" y="774"/>
                    <a:pt x="298" y="774"/>
                  </a:cubicBezTo>
                  <a:lnTo>
                    <a:pt x="298" y="774"/>
                  </a:lnTo>
                  <a:cubicBezTo>
                    <a:pt x="286" y="774"/>
                    <a:pt x="310" y="798"/>
                    <a:pt x="310" y="798"/>
                  </a:cubicBezTo>
                  <a:lnTo>
                    <a:pt x="298" y="774"/>
                  </a:lnTo>
                  <a:lnTo>
                    <a:pt x="310" y="774"/>
                  </a:lnTo>
                  <a:cubicBezTo>
                    <a:pt x="310" y="774"/>
                    <a:pt x="334" y="774"/>
                    <a:pt x="322" y="762"/>
                  </a:cubicBezTo>
                  <a:lnTo>
                    <a:pt x="322" y="762"/>
                  </a:lnTo>
                  <a:cubicBezTo>
                    <a:pt x="325" y="769"/>
                    <a:pt x="324" y="771"/>
                    <a:pt x="321" y="771"/>
                  </a:cubicBezTo>
                  <a:cubicBezTo>
                    <a:pt x="314" y="771"/>
                    <a:pt x="296" y="760"/>
                    <a:pt x="289" y="760"/>
                  </a:cubicBezTo>
                  <a:close/>
                  <a:moveTo>
                    <a:pt x="1498" y="805"/>
                  </a:moveTo>
                  <a:lnTo>
                    <a:pt x="1498" y="805"/>
                  </a:lnTo>
                  <a:cubicBezTo>
                    <a:pt x="1495" y="805"/>
                    <a:pt x="1493" y="810"/>
                    <a:pt x="1500" y="810"/>
                  </a:cubicBezTo>
                  <a:cubicBezTo>
                    <a:pt x="1500" y="806"/>
                    <a:pt x="1499" y="805"/>
                    <a:pt x="1498" y="805"/>
                  </a:cubicBezTo>
                  <a:close/>
                  <a:moveTo>
                    <a:pt x="262" y="798"/>
                  </a:moveTo>
                  <a:cubicBezTo>
                    <a:pt x="262" y="798"/>
                    <a:pt x="262" y="803"/>
                    <a:pt x="259" y="810"/>
                  </a:cubicBezTo>
                  <a:lnTo>
                    <a:pt x="259" y="810"/>
                  </a:lnTo>
                  <a:cubicBezTo>
                    <a:pt x="260" y="810"/>
                    <a:pt x="261" y="810"/>
                    <a:pt x="262" y="810"/>
                  </a:cubicBezTo>
                  <a:cubicBezTo>
                    <a:pt x="262" y="812"/>
                    <a:pt x="263" y="813"/>
                    <a:pt x="264" y="813"/>
                  </a:cubicBezTo>
                  <a:cubicBezTo>
                    <a:pt x="267" y="813"/>
                    <a:pt x="276" y="798"/>
                    <a:pt x="286" y="798"/>
                  </a:cubicBezTo>
                  <a:close/>
                  <a:moveTo>
                    <a:pt x="226" y="810"/>
                  </a:moveTo>
                  <a:cubicBezTo>
                    <a:pt x="226" y="810"/>
                    <a:pt x="226" y="822"/>
                    <a:pt x="226" y="834"/>
                  </a:cubicBezTo>
                  <a:lnTo>
                    <a:pt x="238" y="834"/>
                  </a:lnTo>
                  <a:cubicBezTo>
                    <a:pt x="238" y="822"/>
                    <a:pt x="226" y="822"/>
                    <a:pt x="238" y="822"/>
                  </a:cubicBezTo>
                  <a:cubicBezTo>
                    <a:pt x="246" y="822"/>
                    <a:pt x="244" y="827"/>
                    <a:pt x="245" y="827"/>
                  </a:cubicBezTo>
                  <a:cubicBezTo>
                    <a:pt x="245" y="827"/>
                    <a:pt x="246" y="826"/>
                    <a:pt x="250" y="822"/>
                  </a:cubicBezTo>
                  <a:cubicBezTo>
                    <a:pt x="254" y="818"/>
                    <a:pt x="257" y="814"/>
                    <a:pt x="259" y="810"/>
                  </a:cubicBezTo>
                  <a:lnTo>
                    <a:pt x="259" y="810"/>
                  </a:lnTo>
                  <a:cubicBezTo>
                    <a:pt x="253" y="811"/>
                    <a:pt x="247" y="815"/>
                    <a:pt x="243" y="818"/>
                  </a:cubicBezTo>
                  <a:lnTo>
                    <a:pt x="243" y="818"/>
                  </a:lnTo>
                  <a:cubicBezTo>
                    <a:pt x="236" y="815"/>
                    <a:pt x="226" y="810"/>
                    <a:pt x="226" y="810"/>
                  </a:cubicBezTo>
                  <a:close/>
                  <a:moveTo>
                    <a:pt x="226" y="834"/>
                  </a:moveTo>
                  <a:cubicBezTo>
                    <a:pt x="226" y="834"/>
                    <a:pt x="226" y="839"/>
                    <a:pt x="226" y="846"/>
                  </a:cubicBezTo>
                  <a:cubicBezTo>
                    <a:pt x="238" y="846"/>
                    <a:pt x="226" y="834"/>
                    <a:pt x="226" y="834"/>
                  </a:cubicBezTo>
                  <a:close/>
                  <a:moveTo>
                    <a:pt x="220" y="842"/>
                  </a:moveTo>
                  <a:cubicBezTo>
                    <a:pt x="219" y="842"/>
                    <a:pt x="217" y="843"/>
                    <a:pt x="215" y="846"/>
                  </a:cubicBezTo>
                  <a:cubicBezTo>
                    <a:pt x="215" y="846"/>
                    <a:pt x="220" y="851"/>
                    <a:pt x="223" y="851"/>
                  </a:cubicBezTo>
                  <a:cubicBezTo>
                    <a:pt x="224" y="851"/>
                    <a:pt x="225" y="851"/>
                    <a:pt x="226" y="850"/>
                  </a:cubicBezTo>
                  <a:lnTo>
                    <a:pt x="226" y="850"/>
                  </a:lnTo>
                  <a:cubicBezTo>
                    <a:pt x="226" y="854"/>
                    <a:pt x="226" y="858"/>
                    <a:pt x="226" y="858"/>
                  </a:cubicBezTo>
                  <a:cubicBezTo>
                    <a:pt x="226" y="853"/>
                    <a:pt x="226" y="849"/>
                    <a:pt x="226" y="846"/>
                  </a:cubicBezTo>
                  <a:cubicBezTo>
                    <a:pt x="226" y="848"/>
                    <a:pt x="226" y="849"/>
                    <a:pt x="226" y="850"/>
                  </a:cubicBezTo>
                  <a:lnTo>
                    <a:pt x="226" y="850"/>
                  </a:lnTo>
                  <a:cubicBezTo>
                    <a:pt x="225" y="846"/>
                    <a:pt x="223" y="842"/>
                    <a:pt x="220" y="842"/>
                  </a:cubicBezTo>
                  <a:close/>
                  <a:moveTo>
                    <a:pt x="215" y="858"/>
                  </a:moveTo>
                  <a:cubicBezTo>
                    <a:pt x="215" y="861"/>
                    <a:pt x="214" y="864"/>
                    <a:pt x="212" y="865"/>
                  </a:cubicBezTo>
                  <a:lnTo>
                    <a:pt x="212" y="865"/>
                  </a:lnTo>
                  <a:cubicBezTo>
                    <a:pt x="210" y="863"/>
                    <a:pt x="208" y="863"/>
                    <a:pt x="206" y="863"/>
                  </a:cubicBezTo>
                  <a:cubicBezTo>
                    <a:pt x="201" y="863"/>
                    <a:pt x="196" y="866"/>
                    <a:pt x="191" y="870"/>
                  </a:cubicBezTo>
                  <a:lnTo>
                    <a:pt x="191" y="870"/>
                  </a:lnTo>
                  <a:cubicBezTo>
                    <a:pt x="199" y="870"/>
                    <a:pt x="208" y="870"/>
                    <a:pt x="212" y="865"/>
                  </a:cubicBezTo>
                  <a:lnTo>
                    <a:pt x="212" y="865"/>
                  </a:lnTo>
                  <a:cubicBezTo>
                    <a:pt x="213" y="866"/>
                    <a:pt x="214" y="868"/>
                    <a:pt x="215" y="870"/>
                  </a:cubicBezTo>
                  <a:cubicBezTo>
                    <a:pt x="215" y="865"/>
                    <a:pt x="215" y="861"/>
                    <a:pt x="215" y="858"/>
                  </a:cubicBezTo>
                  <a:close/>
                  <a:moveTo>
                    <a:pt x="179" y="870"/>
                  </a:moveTo>
                  <a:cubicBezTo>
                    <a:pt x="179" y="870"/>
                    <a:pt x="179" y="870"/>
                    <a:pt x="179" y="876"/>
                  </a:cubicBezTo>
                  <a:lnTo>
                    <a:pt x="179" y="876"/>
                  </a:lnTo>
                  <a:cubicBezTo>
                    <a:pt x="183" y="875"/>
                    <a:pt x="187" y="872"/>
                    <a:pt x="191" y="870"/>
                  </a:cubicBezTo>
                  <a:close/>
                  <a:moveTo>
                    <a:pt x="131" y="881"/>
                  </a:moveTo>
                  <a:cubicBezTo>
                    <a:pt x="123" y="890"/>
                    <a:pt x="126" y="898"/>
                    <a:pt x="129" y="898"/>
                  </a:cubicBezTo>
                  <a:cubicBezTo>
                    <a:pt x="130" y="898"/>
                    <a:pt x="131" y="897"/>
                    <a:pt x="131" y="893"/>
                  </a:cubicBezTo>
                  <a:lnTo>
                    <a:pt x="131" y="881"/>
                  </a:lnTo>
                  <a:close/>
                  <a:moveTo>
                    <a:pt x="1334" y="881"/>
                  </a:moveTo>
                  <a:cubicBezTo>
                    <a:pt x="1334" y="892"/>
                    <a:pt x="1324" y="883"/>
                    <a:pt x="1331" y="899"/>
                  </a:cubicBezTo>
                  <a:lnTo>
                    <a:pt x="1331" y="899"/>
                  </a:lnTo>
                  <a:cubicBezTo>
                    <a:pt x="1332" y="898"/>
                    <a:pt x="1333" y="896"/>
                    <a:pt x="1334" y="893"/>
                  </a:cubicBezTo>
                  <a:cubicBezTo>
                    <a:pt x="1334" y="881"/>
                    <a:pt x="1334" y="881"/>
                    <a:pt x="1334" y="881"/>
                  </a:cubicBezTo>
                  <a:close/>
                  <a:moveTo>
                    <a:pt x="163" y="867"/>
                  </a:moveTo>
                  <a:cubicBezTo>
                    <a:pt x="155" y="867"/>
                    <a:pt x="155" y="893"/>
                    <a:pt x="155" y="893"/>
                  </a:cubicBezTo>
                  <a:lnTo>
                    <a:pt x="143" y="905"/>
                  </a:lnTo>
                  <a:cubicBezTo>
                    <a:pt x="155" y="905"/>
                    <a:pt x="167" y="893"/>
                    <a:pt x="179" y="881"/>
                  </a:cubicBezTo>
                  <a:cubicBezTo>
                    <a:pt x="179" y="879"/>
                    <a:pt x="179" y="877"/>
                    <a:pt x="179" y="876"/>
                  </a:cubicBezTo>
                  <a:lnTo>
                    <a:pt x="179" y="876"/>
                  </a:lnTo>
                  <a:cubicBezTo>
                    <a:pt x="178" y="876"/>
                    <a:pt x="177" y="876"/>
                    <a:pt x="176" y="876"/>
                  </a:cubicBezTo>
                  <a:cubicBezTo>
                    <a:pt x="173" y="876"/>
                    <a:pt x="169" y="875"/>
                    <a:pt x="167" y="870"/>
                  </a:cubicBezTo>
                  <a:cubicBezTo>
                    <a:pt x="165" y="868"/>
                    <a:pt x="164" y="867"/>
                    <a:pt x="163" y="867"/>
                  </a:cubicBezTo>
                  <a:close/>
                  <a:moveTo>
                    <a:pt x="143" y="905"/>
                  </a:moveTo>
                  <a:lnTo>
                    <a:pt x="131" y="917"/>
                  </a:lnTo>
                  <a:cubicBezTo>
                    <a:pt x="131" y="919"/>
                    <a:pt x="131" y="920"/>
                    <a:pt x="132" y="922"/>
                  </a:cubicBezTo>
                  <a:lnTo>
                    <a:pt x="132" y="922"/>
                  </a:lnTo>
                  <a:cubicBezTo>
                    <a:pt x="138" y="915"/>
                    <a:pt x="143" y="905"/>
                    <a:pt x="143" y="905"/>
                  </a:cubicBezTo>
                  <a:close/>
                  <a:moveTo>
                    <a:pt x="119" y="917"/>
                  </a:moveTo>
                  <a:lnTo>
                    <a:pt x="119" y="929"/>
                  </a:lnTo>
                  <a:cubicBezTo>
                    <a:pt x="122" y="929"/>
                    <a:pt x="125" y="928"/>
                    <a:pt x="128" y="926"/>
                  </a:cubicBezTo>
                  <a:lnTo>
                    <a:pt x="128" y="926"/>
                  </a:lnTo>
                  <a:cubicBezTo>
                    <a:pt x="130" y="928"/>
                    <a:pt x="131" y="929"/>
                    <a:pt x="131" y="929"/>
                  </a:cubicBezTo>
                  <a:cubicBezTo>
                    <a:pt x="135" y="933"/>
                    <a:pt x="136" y="934"/>
                    <a:pt x="136" y="934"/>
                  </a:cubicBezTo>
                  <a:cubicBezTo>
                    <a:pt x="137" y="934"/>
                    <a:pt x="133" y="928"/>
                    <a:pt x="132" y="922"/>
                  </a:cubicBezTo>
                  <a:lnTo>
                    <a:pt x="132" y="922"/>
                  </a:lnTo>
                  <a:cubicBezTo>
                    <a:pt x="130" y="923"/>
                    <a:pt x="129" y="924"/>
                    <a:pt x="128" y="926"/>
                  </a:cubicBezTo>
                  <a:lnTo>
                    <a:pt x="128" y="926"/>
                  </a:lnTo>
                  <a:cubicBezTo>
                    <a:pt x="124" y="922"/>
                    <a:pt x="119" y="917"/>
                    <a:pt x="119" y="917"/>
                  </a:cubicBezTo>
                  <a:close/>
                  <a:moveTo>
                    <a:pt x="107" y="951"/>
                  </a:moveTo>
                  <a:cubicBezTo>
                    <a:pt x="106" y="951"/>
                    <a:pt x="105" y="952"/>
                    <a:pt x="105" y="953"/>
                  </a:cubicBezTo>
                  <a:lnTo>
                    <a:pt x="107" y="953"/>
                  </a:lnTo>
                  <a:cubicBezTo>
                    <a:pt x="107" y="952"/>
                    <a:pt x="107" y="951"/>
                    <a:pt x="107" y="951"/>
                  </a:cubicBezTo>
                  <a:close/>
                  <a:moveTo>
                    <a:pt x="72" y="953"/>
                  </a:moveTo>
                  <a:cubicBezTo>
                    <a:pt x="75" y="956"/>
                    <a:pt x="78" y="958"/>
                    <a:pt x="81" y="960"/>
                  </a:cubicBezTo>
                  <a:lnTo>
                    <a:pt x="81" y="960"/>
                  </a:lnTo>
                  <a:cubicBezTo>
                    <a:pt x="82" y="956"/>
                    <a:pt x="84" y="953"/>
                    <a:pt x="84" y="953"/>
                  </a:cubicBezTo>
                  <a:close/>
                  <a:moveTo>
                    <a:pt x="119" y="929"/>
                  </a:moveTo>
                  <a:cubicBezTo>
                    <a:pt x="119" y="935"/>
                    <a:pt x="116" y="935"/>
                    <a:pt x="113" y="935"/>
                  </a:cubicBezTo>
                  <a:cubicBezTo>
                    <a:pt x="110" y="935"/>
                    <a:pt x="107" y="935"/>
                    <a:pt x="107" y="941"/>
                  </a:cubicBezTo>
                  <a:cubicBezTo>
                    <a:pt x="107" y="947"/>
                    <a:pt x="107" y="947"/>
                    <a:pt x="107" y="947"/>
                  </a:cubicBezTo>
                  <a:cubicBezTo>
                    <a:pt x="107" y="947"/>
                    <a:pt x="107" y="947"/>
                    <a:pt x="107" y="951"/>
                  </a:cubicBezTo>
                  <a:lnTo>
                    <a:pt x="107" y="951"/>
                  </a:lnTo>
                  <a:cubicBezTo>
                    <a:pt x="109" y="950"/>
                    <a:pt x="111" y="950"/>
                    <a:pt x="112" y="950"/>
                  </a:cubicBezTo>
                  <a:cubicBezTo>
                    <a:pt x="115" y="950"/>
                    <a:pt x="117" y="950"/>
                    <a:pt x="119" y="953"/>
                  </a:cubicBezTo>
                  <a:cubicBezTo>
                    <a:pt x="119" y="953"/>
                    <a:pt x="131" y="953"/>
                    <a:pt x="131" y="965"/>
                  </a:cubicBezTo>
                  <a:lnTo>
                    <a:pt x="131" y="965"/>
                  </a:lnTo>
                  <a:cubicBezTo>
                    <a:pt x="131" y="953"/>
                    <a:pt x="119" y="941"/>
                    <a:pt x="119" y="929"/>
                  </a:cubicBezTo>
                  <a:close/>
                  <a:moveTo>
                    <a:pt x="96" y="953"/>
                  </a:moveTo>
                  <a:lnTo>
                    <a:pt x="96" y="965"/>
                  </a:lnTo>
                  <a:cubicBezTo>
                    <a:pt x="96" y="965"/>
                    <a:pt x="99" y="957"/>
                    <a:pt x="105" y="953"/>
                  </a:cubicBezTo>
                  <a:close/>
                  <a:moveTo>
                    <a:pt x="81" y="960"/>
                  </a:moveTo>
                  <a:lnTo>
                    <a:pt x="81" y="960"/>
                  </a:lnTo>
                  <a:cubicBezTo>
                    <a:pt x="77" y="968"/>
                    <a:pt x="72" y="983"/>
                    <a:pt x="67" y="994"/>
                  </a:cubicBezTo>
                  <a:lnTo>
                    <a:pt x="67" y="994"/>
                  </a:lnTo>
                  <a:cubicBezTo>
                    <a:pt x="68" y="993"/>
                    <a:pt x="69" y="991"/>
                    <a:pt x="72" y="989"/>
                  </a:cubicBezTo>
                  <a:cubicBezTo>
                    <a:pt x="84" y="989"/>
                    <a:pt x="84" y="977"/>
                    <a:pt x="96" y="965"/>
                  </a:cubicBezTo>
                  <a:cubicBezTo>
                    <a:pt x="96" y="965"/>
                    <a:pt x="89" y="965"/>
                    <a:pt x="81" y="960"/>
                  </a:cubicBezTo>
                  <a:close/>
                  <a:moveTo>
                    <a:pt x="67" y="994"/>
                  </a:moveTo>
                  <a:cubicBezTo>
                    <a:pt x="66" y="996"/>
                    <a:pt x="66" y="998"/>
                    <a:pt x="66" y="998"/>
                  </a:cubicBezTo>
                  <a:cubicBezTo>
                    <a:pt x="66" y="996"/>
                    <a:pt x="67" y="995"/>
                    <a:pt x="67" y="994"/>
                  </a:cubicBezTo>
                  <a:close/>
                  <a:moveTo>
                    <a:pt x="60" y="989"/>
                  </a:moveTo>
                  <a:cubicBezTo>
                    <a:pt x="60" y="993"/>
                    <a:pt x="60" y="1000"/>
                    <a:pt x="60" y="1000"/>
                  </a:cubicBezTo>
                  <a:lnTo>
                    <a:pt x="65" y="1000"/>
                  </a:lnTo>
                  <a:cubicBezTo>
                    <a:pt x="65" y="1000"/>
                    <a:pt x="65" y="999"/>
                    <a:pt x="66" y="998"/>
                  </a:cubicBezTo>
                  <a:cubicBezTo>
                    <a:pt x="66" y="998"/>
                    <a:pt x="66" y="995"/>
                    <a:pt x="60" y="989"/>
                  </a:cubicBezTo>
                  <a:close/>
                  <a:moveTo>
                    <a:pt x="65" y="1000"/>
                  </a:moveTo>
                  <a:lnTo>
                    <a:pt x="65" y="1000"/>
                  </a:lnTo>
                  <a:cubicBezTo>
                    <a:pt x="62" y="1007"/>
                    <a:pt x="60" y="1012"/>
                    <a:pt x="60" y="1012"/>
                  </a:cubicBezTo>
                  <a:cubicBezTo>
                    <a:pt x="48" y="1024"/>
                    <a:pt x="48" y="1024"/>
                    <a:pt x="36" y="1036"/>
                  </a:cubicBezTo>
                  <a:cubicBezTo>
                    <a:pt x="36" y="1036"/>
                    <a:pt x="60" y="1048"/>
                    <a:pt x="60" y="1048"/>
                  </a:cubicBezTo>
                  <a:cubicBezTo>
                    <a:pt x="72" y="1036"/>
                    <a:pt x="72" y="1024"/>
                    <a:pt x="72" y="1024"/>
                  </a:cubicBezTo>
                  <a:cubicBezTo>
                    <a:pt x="60" y="1024"/>
                    <a:pt x="72" y="1012"/>
                    <a:pt x="72" y="1000"/>
                  </a:cubicBezTo>
                  <a:close/>
                  <a:moveTo>
                    <a:pt x="36" y="1048"/>
                  </a:moveTo>
                  <a:cubicBezTo>
                    <a:pt x="36" y="1051"/>
                    <a:pt x="36" y="1054"/>
                    <a:pt x="36" y="1060"/>
                  </a:cubicBezTo>
                  <a:cubicBezTo>
                    <a:pt x="36" y="1060"/>
                    <a:pt x="48" y="1060"/>
                    <a:pt x="36" y="1048"/>
                  </a:cubicBezTo>
                  <a:close/>
                  <a:moveTo>
                    <a:pt x="36" y="1060"/>
                  </a:moveTo>
                  <a:lnTo>
                    <a:pt x="36" y="1072"/>
                  </a:lnTo>
                  <a:lnTo>
                    <a:pt x="48" y="1072"/>
                  </a:lnTo>
                  <a:cubicBezTo>
                    <a:pt x="48" y="1072"/>
                    <a:pt x="36" y="1060"/>
                    <a:pt x="36" y="1060"/>
                  </a:cubicBezTo>
                  <a:close/>
                  <a:moveTo>
                    <a:pt x="27" y="1067"/>
                  </a:moveTo>
                  <a:cubicBezTo>
                    <a:pt x="25" y="1067"/>
                    <a:pt x="24" y="1068"/>
                    <a:pt x="24" y="1072"/>
                  </a:cubicBezTo>
                  <a:lnTo>
                    <a:pt x="24" y="1084"/>
                  </a:lnTo>
                  <a:cubicBezTo>
                    <a:pt x="24" y="1080"/>
                    <a:pt x="25" y="1079"/>
                    <a:pt x="27" y="1079"/>
                  </a:cubicBezTo>
                  <a:cubicBezTo>
                    <a:pt x="31" y="1079"/>
                    <a:pt x="36" y="1084"/>
                    <a:pt x="36" y="1084"/>
                  </a:cubicBezTo>
                  <a:cubicBezTo>
                    <a:pt x="36" y="1084"/>
                    <a:pt x="36" y="1072"/>
                    <a:pt x="36" y="1072"/>
                  </a:cubicBezTo>
                  <a:cubicBezTo>
                    <a:pt x="36" y="1072"/>
                    <a:pt x="31" y="1067"/>
                    <a:pt x="27" y="1067"/>
                  </a:cubicBezTo>
                  <a:close/>
                  <a:moveTo>
                    <a:pt x="51" y="1102"/>
                  </a:moveTo>
                  <a:cubicBezTo>
                    <a:pt x="49" y="1102"/>
                    <a:pt x="48" y="1104"/>
                    <a:pt x="48" y="1108"/>
                  </a:cubicBezTo>
                  <a:cubicBezTo>
                    <a:pt x="56" y="1108"/>
                    <a:pt x="53" y="1102"/>
                    <a:pt x="51" y="1102"/>
                  </a:cubicBezTo>
                  <a:close/>
                  <a:moveTo>
                    <a:pt x="24" y="1084"/>
                  </a:moveTo>
                  <a:cubicBezTo>
                    <a:pt x="24" y="1096"/>
                    <a:pt x="24" y="1108"/>
                    <a:pt x="36" y="1108"/>
                  </a:cubicBezTo>
                  <a:lnTo>
                    <a:pt x="24" y="1108"/>
                  </a:lnTo>
                  <a:cubicBezTo>
                    <a:pt x="12" y="1108"/>
                    <a:pt x="12" y="1120"/>
                    <a:pt x="12" y="1120"/>
                  </a:cubicBezTo>
                  <a:cubicBezTo>
                    <a:pt x="12" y="1120"/>
                    <a:pt x="24" y="1120"/>
                    <a:pt x="24" y="1131"/>
                  </a:cubicBezTo>
                  <a:cubicBezTo>
                    <a:pt x="24" y="1131"/>
                    <a:pt x="36" y="1131"/>
                    <a:pt x="36" y="1120"/>
                  </a:cubicBezTo>
                  <a:cubicBezTo>
                    <a:pt x="48" y="1108"/>
                    <a:pt x="48" y="1108"/>
                    <a:pt x="36" y="1096"/>
                  </a:cubicBezTo>
                  <a:lnTo>
                    <a:pt x="48" y="1084"/>
                  </a:lnTo>
                  <a:close/>
                  <a:moveTo>
                    <a:pt x="24" y="1143"/>
                  </a:moveTo>
                  <a:lnTo>
                    <a:pt x="24" y="1155"/>
                  </a:lnTo>
                  <a:cubicBezTo>
                    <a:pt x="24" y="1167"/>
                    <a:pt x="12" y="1167"/>
                    <a:pt x="12" y="1167"/>
                  </a:cubicBezTo>
                  <a:cubicBezTo>
                    <a:pt x="12" y="1179"/>
                    <a:pt x="12" y="1179"/>
                    <a:pt x="24" y="1179"/>
                  </a:cubicBezTo>
                  <a:lnTo>
                    <a:pt x="24" y="1167"/>
                  </a:lnTo>
                  <a:cubicBezTo>
                    <a:pt x="24" y="1163"/>
                    <a:pt x="25" y="1162"/>
                    <a:pt x="27" y="1162"/>
                  </a:cubicBezTo>
                  <a:cubicBezTo>
                    <a:pt x="31" y="1162"/>
                    <a:pt x="36" y="1167"/>
                    <a:pt x="36" y="1167"/>
                  </a:cubicBezTo>
                  <a:cubicBezTo>
                    <a:pt x="36" y="1167"/>
                    <a:pt x="36" y="1155"/>
                    <a:pt x="36" y="1155"/>
                  </a:cubicBezTo>
                  <a:lnTo>
                    <a:pt x="36" y="1143"/>
                  </a:lnTo>
                  <a:close/>
                  <a:moveTo>
                    <a:pt x="829" y="1341"/>
                  </a:moveTo>
                  <a:cubicBezTo>
                    <a:pt x="829" y="1342"/>
                    <a:pt x="830" y="1344"/>
                    <a:pt x="830" y="1345"/>
                  </a:cubicBezTo>
                  <a:lnTo>
                    <a:pt x="830" y="1345"/>
                  </a:lnTo>
                  <a:cubicBezTo>
                    <a:pt x="828" y="1345"/>
                    <a:pt x="828" y="1343"/>
                    <a:pt x="829" y="1341"/>
                  </a:cubicBezTo>
                  <a:close/>
                  <a:moveTo>
                    <a:pt x="674" y="1448"/>
                  </a:moveTo>
                  <a:cubicBezTo>
                    <a:pt x="673" y="1451"/>
                    <a:pt x="674" y="1453"/>
                    <a:pt x="679" y="1453"/>
                  </a:cubicBezTo>
                  <a:lnTo>
                    <a:pt x="674" y="1448"/>
                  </a:lnTo>
                  <a:close/>
                  <a:moveTo>
                    <a:pt x="1638" y="33"/>
                  </a:moveTo>
                  <a:cubicBezTo>
                    <a:pt x="1636" y="33"/>
                    <a:pt x="1634" y="34"/>
                    <a:pt x="1631" y="36"/>
                  </a:cubicBezTo>
                  <a:cubicBezTo>
                    <a:pt x="1631" y="36"/>
                    <a:pt x="1631" y="36"/>
                    <a:pt x="1631" y="48"/>
                  </a:cubicBezTo>
                  <a:lnTo>
                    <a:pt x="1620" y="48"/>
                  </a:lnTo>
                  <a:cubicBezTo>
                    <a:pt x="1620" y="48"/>
                    <a:pt x="1608" y="36"/>
                    <a:pt x="1608" y="36"/>
                  </a:cubicBezTo>
                  <a:cubicBezTo>
                    <a:pt x="1608" y="36"/>
                    <a:pt x="1608" y="48"/>
                    <a:pt x="1596" y="48"/>
                  </a:cubicBezTo>
                  <a:cubicBezTo>
                    <a:pt x="1608" y="48"/>
                    <a:pt x="1608" y="60"/>
                    <a:pt x="1620" y="60"/>
                  </a:cubicBezTo>
                  <a:cubicBezTo>
                    <a:pt x="1620" y="60"/>
                    <a:pt x="1620" y="60"/>
                    <a:pt x="1631" y="72"/>
                  </a:cubicBezTo>
                  <a:lnTo>
                    <a:pt x="1667" y="72"/>
                  </a:lnTo>
                  <a:cubicBezTo>
                    <a:pt x="1667" y="72"/>
                    <a:pt x="1643" y="84"/>
                    <a:pt x="1655" y="84"/>
                  </a:cubicBezTo>
                  <a:lnTo>
                    <a:pt x="1691" y="84"/>
                  </a:lnTo>
                  <a:cubicBezTo>
                    <a:pt x="1679" y="84"/>
                    <a:pt x="1679" y="96"/>
                    <a:pt x="1691" y="96"/>
                  </a:cubicBezTo>
                  <a:lnTo>
                    <a:pt x="1715" y="96"/>
                  </a:lnTo>
                  <a:cubicBezTo>
                    <a:pt x="1715" y="96"/>
                    <a:pt x="1727" y="108"/>
                    <a:pt x="1727" y="119"/>
                  </a:cubicBezTo>
                  <a:lnTo>
                    <a:pt x="1750" y="119"/>
                  </a:lnTo>
                  <a:cubicBezTo>
                    <a:pt x="1762" y="131"/>
                    <a:pt x="1762" y="131"/>
                    <a:pt x="1762" y="131"/>
                  </a:cubicBezTo>
                  <a:lnTo>
                    <a:pt x="1774" y="131"/>
                  </a:lnTo>
                  <a:cubicBezTo>
                    <a:pt x="1774" y="131"/>
                    <a:pt x="1786" y="143"/>
                    <a:pt x="1786" y="155"/>
                  </a:cubicBezTo>
                  <a:lnTo>
                    <a:pt x="1810" y="167"/>
                  </a:lnTo>
                  <a:lnTo>
                    <a:pt x="1822" y="167"/>
                  </a:lnTo>
                  <a:lnTo>
                    <a:pt x="1822" y="179"/>
                  </a:lnTo>
                  <a:cubicBezTo>
                    <a:pt x="1822" y="179"/>
                    <a:pt x="1834" y="179"/>
                    <a:pt x="1822" y="191"/>
                  </a:cubicBezTo>
                  <a:lnTo>
                    <a:pt x="1834" y="191"/>
                  </a:lnTo>
                  <a:lnTo>
                    <a:pt x="1834" y="215"/>
                  </a:lnTo>
                  <a:lnTo>
                    <a:pt x="1834" y="238"/>
                  </a:lnTo>
                  <a:cubicBezTo>
                    <a:pt x="1834" y="250"/>
                    <a:pt x="1834" y="262"/>
                    <a:pt x="1834" y="262"/>
                  </a:cubicBezTo>
                  <a:lnTo>
                    <a:pt x="1846" y="262"/>
                  </a:lnTo>
                  <a:cubicBezTo>
                    <a:pt x="1846" y="262"/>
                    <a:pt x="1846" y="262"/>
                    <a:pt x="1846" y="274"/>
                  </a:cubicBezTo>
                  <a:cubicBezTo>
                    <a:pt x="1846" y="274"/>
                    <a:pt x="1870" y="298"/>
                    <a:pt x="1858" y="298"/>
                  </a:cubicBezTo>
                  <a:cubicBezTo>
                    <a:pt x="1854" y="302"/>
                    <a:pt x="1855" y="303"/>
                    <a:pt x="1859" y="303"/>
                  </a:cubicBezTo>
                  <a:cubicBezTo>
                    <a:pt x="1861" y="303"/>
                    <a:pt x="1866" y="302"/>
                    <a:pt x="1870" y="301"/>
                  </a:cubicBezTo>
                  <a:lnTo>
                    <a:pt x="1870" y="301"/>
                  </a:lnTo>
                  <a:cubicBezTo>
                    <a:pt x="1870" y="310"/>
                    <a:pt x="1870" y="310"/>
                    <a:pt x="1870" y="310"/>
                  </a:cubicBezTo>
                  <a:lnTo>
                    <a:pt x="1858" y="310"/>
                  </a:lnTo>
                  <a:cubicBezTo>
                    <a:pt x="1846" y="310"/>
                    <a:pt x="1858" y="322"/>
                    <a:pt x="1870" y="322"/>
                  </a:cubicBezTo>
                  <a:cubicBezTo>
                    <a:pt x="1870" y="334"/>
                    <a:pt x="1870" y="346"/>
                    <a:pt x="1870" y="358"/>
                  </a:cubicBezTo>
                  <a:cubicBezTo>
                    <a:pt x="1870" y="358"/>
                    <a:pt x="1893" y="358"/>
                    <a:pt x="1881" y="369"/>
                  </a:cubicBezTo>
                  <a:cubicBezTo>
                    <a:pt x="1875" y="375"/>
                    <a:pt x="1873" y="375"/>
                    <a:pt x="1871" y="375"/>
                  </a:cubicBezTo>
                  <a:cubicBezTo>
                    <a:pt x="1870" y="375"/>
                    <a:pt x="1870" y="375"/>
                    <a:pt x="1870" y="381"/>
                  </a:cubicBezTo>
                  <a:cubicBezTo>
                    <a:pt x="1870" y="393"/>
                    <a:pt x="1893" y="393"/>
                    <a:pt x="1870" y="393"/>
                  </a:cubicBezTo>
                  <a:cubicBezTo>
                    <a:pt x="1846" y="393"/>
                    <a:pt x="1870" y="405"/>
                    <a:pt x="1870" y="417"/>
                  </a:cubicBezTo>
                  <a:cubicBezTo>
                    <a:pt x="1870" y="417"/>
                    <a:pt x="1870" y="417"/>
                    <a:pt x="1858" y="429"/>
                  </a:cubicBezTo>
                  <a:cubicBezTo>
                    <a:pt x="1852" y="435"/>
                    <a:pt x="1855" y="435"/>
                    <a:pt x="1861" y="435"/>
                  </a:cubicBezTo>
                  <a:cubicBezTo>
                    <a:pt x="1867" y="435"/>
                    <a:pt x="1875" y="435"/>
                    <a:pt x="1881" y="441"/>
                  </a:cubicBezTo>
                  <a:cubicBezTo>
                    <a:pt x="1881" y="441"/>
                    <a:pt x="1858" y="441"/>
                    <a:pt x="1870" y="453"/>
                  </a:cubicBezTo>
                  <a:lnTo>
                    <a:pt x="1881" y="453"/>
                  </a:lnTo>
                  <a:cubicBezTo>
                    <a:pt x="1881" y="457"/>
                    <a:pt x="1879" y="458"/>
                    <a:pt x="1875" y="458"/>
                  </a:cubicBezTo>
                  <a:cubicBezTo>
                    <a:pt x="1868" y="458"/>
                    <a:pt x="1858" y="453"/>
                    <a:pt x="1858" y="453"/>
                  </a:cubicBezTo>
                  <a:cubicBezTo>
                    <a:pt x="1846" y="465"/>
                    <a:pt x="1846" y="489"/>
                    <a:pt x="1846" y="500"/>
                  </a:cubicBezTo>
                  <a:lnTo>
                    <a:pt x="1846" y="512"/>
                  </a:lnTo>
                  <a:lnTo>
                    <a:pt x="1834" y="512"/>
                  </a:lnTo>
                  <a:cubicBezTo>
                    <a:pt x="1834" y="512"/>
                    <a:pt x="1846" y="524"/>
                    <a:pt x="1834" y="524"/>
                  </a:cubicBezTo>
                  <a:cubicBezTo>
                    <a:pt x="1810" y="524"/>
                    <a:pt x="1834" y="560"/>
                    <a:pt x="1810" y="560"/>
                  </a:cubicBezTo>
                  <a:lnTo>
                    <a:pt x="1822" y="584"/>
                  </a:lnTo>
                  <a:lnTo>
                    <a:pt x="1786" y="584"/>
                  </a:lnTo>
                  <a:cubicBezTo>
                    <a:pt x="1786" y="584"/>
                    <a:pt x="1798" y="596"/>
                    <a:pt x="1786" y="608"/>
                  </a:cubicBezTo>
                  <a:cubicBezTo>
                    <a:pt x="1777" y="608"/>
                    <a:pt x="1775" y="592"/>
                    <a:pt x="1774" y="592"/>
                  </a:cubicBezTo>
                  <a:cubicBezTo>
                    <a:pt x="1774" y="592"/>
                    <a:pt x="1774" y="593"/>
                    <a:pt x="1774" y="596"/>
                  </a:cubicBezTo>
                  <a:cubicBezTo>
                    <a:pt x="1762" y="596"/>
                    <a:pt x="1774" y="608"/>
                    <a:pt x="1774" y="608"/>
                  </a:cubicBezTo>
                  <a:cubicBezTo>
                    <a:pt x="1774" y="608"/>
                    <a:pt x="1786" y="608"/>
                    <a:pt x="1774" y="619"/>
                  </a:cubicBezTo>
                  <a:lnTo>
                    <a:pt x="1762" y="619"/>
                  </a:lnTo>
                  <a:cubicBezTo>
                    <a:pt x="1750" y="619"/>
                    <a:pt x="1750" y="608"/>
                    <a:pt x="1750" y="596"/>
                  </a:cubicBezTo>
                  <a:lnTo>
                    <a:pt x="1750" y="608"/>
                  </a:lnTo>
                  <a:cubicBezTo>
                    <a:pt x="1750" y="619"/>
                    <a:pt x="1750" y="619"/>
                    <a:pt x="1750" y="619"/>
                  </a:cubicBezTo>
                  <a:cubicBezTo>
                    <a:pt x="1750" y="631"/>
                    <a:pt x="1750" y="631"/>
                    <a:pt x="1750" y="631"/>
                  </a:cubicBezTo>
                  <a:lnTo>
                    <a:pt x="1739" y="631"/>
                  </a:lnTo>
                  <a:cubicBezTo>
                    <a:pt x="1739" y="631"/>
                    <a:pt x="1727" y="643"/>
                    <a:pt x="1739" y="655"/>
                  </a:cubicBezTo>
                  <a:cubicBezTo>
                    <a:pt x="1739" y="655"/>
                    <a:pt x="1703" y="667"/>
                    <a:pt x="1691" y="667"/>
                  </a:cubicBezTo>
                  <a:cubicBezTo>
                    <a:pt x="1679" y="667"/>
                    <a:pt x="1691" y="679"/>
                    <a:pt x="1691" y="691"/>
                  </a:cubicBezTo>
                  <a:cubicBezTo>
                    <a:pt x="1691" y="691"/>
                    <a:pt x="1691" y="696"/>
                    <a:pt x="1687" y="696"/>
                  </a:cubicBezTo>
                  <a:cubicBezTo>
                    <a:pt x="1686" y="696"/>
                    <a:pt x="1683" y="695"/>
                    <a:pt x="1679" y="691"/>
                  </a:cubicBezTo>
                  <a:cubicBezTo>
                    <a:pt x="1673" y="685"/>
                    <a:pt x="1667" y="682"/>
                    <a:pt x="1661" y="682"/>
                  </a:cubicBezTo>
                  <a:cubicBezTo>
                    <a:pt x="1655" y="682"/>
                    <a:pt x="1649" y="685"/>
                    <a:pt x="1643" y="691"/>
                  </a:cubicBezTo>
                  <a:cubicBezTo>
                    <a:pt x="1643" y="691"/>
                    <a:pt x="1631" y="691"/>
                    <a:pt x="1631" y="703"/>
                  </a:cubicBezTo>
                  <a:cubicBezTo>
                    <a:pt x="1631" y="715"/>
                    <a:pt x="1631" y="715"/>
                    <a:pt x="1620" y="715"/>
                  </a:cubicBezTo>
                  <a:cubicBezTo>
                    <a:pt x="1620" y="710"/>
                    <a:pt x="1620" y="703"/>
                    <a:pt x="1620" y="703"/>
                  </a:cubicBezTo>
                  <a:lnTo>
                    <a:pt x="1596" y="727"/>
                  </a:lnTo>
                  <a:lnTo>
                    <a:pt x="1584" y="727"/>
                  </a:lnTo>
                  <a:cubicBezTo>
                    <a:pt x="1584" y="727"/>
                    <a:pt x="1584" y="727"/>
                    <a:pt x="1572" y="739"/>
                  </a:cubicBezTo>
                  <a:cubicBezTo>
                    <a:pt x="1572" y="750"/>
                    <a:pt x="1572" y="750"/>
                    <a:pt x="1572" y="750"/>
                  </a:cubicBezTo>
                  <a:lnTo>
                    <a:pt x="1560" y="750"/>
                  </a:lnTo>
                  <a:cubicBezTo>
                    <a:pt x="1552" y="750"/>
                    <a:pt x="1550" y="756"/>
                    <a:pt x="1552" y="759"/>
                  </a:cubicBezTo>
                  <a:lnTo>
                    <a:pt x="1552" y="759"/>
                  </a:lnTo>
                  <a:cubicBezTo>
                    <a:pt x="1551" y="760"/>
                    <a:pt x="1550" y="761"/>
                    <a:pt x="1548" y="762"/>
                  </a:cubicBezTo>
                  <a:lnTo>
                    <a:pt x="1548" y="774"/>
                  </a:lnTo>
                  <a:lnTo>
                    <a:pt x="1548" y="786"/>
                  </a:lnTo>
                  <a:cubicBezTo>
                    <a:pt x="1548" y="798"/>
                    <a:pt x="1548" y="798"/>
                    <a:pt x="1536" y="798"/>
                  </a:cubicBezTo>
                  <a:cubicBezTo>
                    <a:pt x="1524" y="786"/>
                    <a:pt x="1536" y="786"/>
                    <a:pt x="1524" y="786"/>
                  </a:cubicBezTo>
                  <a:lnTo>
                    <a:pt x="1500" y="786"/>
                  </a:lnTo>
                  <a:lnTo>
                    <a:pt x="1500" y="798"/>
                  </a:lnTo>
                  <a:lnTo>
                    <a:pt x="1500" y="810"/>
                  </a:lnTo>
                  <a:cubicBezTo>
                    <a:pt x="1500" y="810"/>
                    <a:pt x="1477" y="810"/>
                    <a:pt x="1465" y="822"/>
                  </a:cubicBezTo>
                  <a:lnTo>
                    <a:pt x="1441" y="822"/>
                  </a:lnTo>
                  <a:cubicBezTo>
                    <a:pt x="1441" y="822"/>
                    <a:pt x="1430" y="827"/>
                    <a:pt x="1423" y="827"/>
                  </a:cubicBezTo>
                  <a:cubicBezTo>
                    <a:pt x="1420" y="827"/>
                    <a:pt x="1417" y="826"/>
                    <a:pt x="1417" y="822"/>
                  </a:cubicBezTo>
                  <a:cubicBezTo>
                    <a:pt x="1405" y="822"/>
                    <a:pt x="1417" y="822"/>
                    <a:pt x="1417" y="846"/>
                  </a:cubicBezTo>
                  <a:lnTo>
                    <a:pt x="1417" y="858"/>
                  </a:lnTo>
                  <a:lnTo>
                    <a:pt x="1405" y="846"/>
                  </a:lnTo>
                  <a:lnTo>
                    <a:pt x="1393" y="846"/>
                  </a:lnTo>
                  <a:cubicBezTo>
                    <a:pt x="1393" y="846"/>
                    <a:pt x="1381" y="858"/>
                    <a:pt x="1381" y="858"/>
                  </a:cubicBezTo>
                  <a:lnTo>
                    <a:pt x="1369" y="858"/>
                  </a:lnTo>
                  <a:cubicBezTo>
                    <a:pt x="1369" y="858"/>
                    <a:pt x="1369" y="881"/>
                    <a:pt x="1369" y="881"/>
                  </a:cubicBezTo>
                  <a:cubicBezTo>
                    <a:pt x="1369" y="881"/>
                    <a:pt x="1369" y="870"/>
                    <a:pt x="1358" y="870"/>
                  </a:cubicBezTo>
                  <a:cubicBezTo>
                    <a:pt x="1358" y="870"/>
                    <a:pt x="1346" y="893"/>
                    <a:pt x="1346" y="893"/>
                  </a:cubicBezTo>
                  <a:cubicBezTo>
                    <a:pt x="1341" y="898"/>
                    <a:pt x="1337" y="902"/>
                    <a:pt x="1334" y="905"/>
                  </a:cubicBezTo>
                  <a:lnTo>
                    <a:pt x="1334" y="905"/>
                  </a:lnTo>
                  <a:cubicBezTo>
                    <a:pt x="1332" y="903"/>
                    <a:pt x="1332" y="901"/>
                    <a:pt x="1331" y="899"/>
                  </a:cubicBezTo>
                  <a:lnTo>
                    <a:pt x="1331" y="899"/>
                  </a:lnTo>
                  <a:cubicBezTo>
                    <a:pt x="1328" y="905"/>
                    <a:pt x="1328" y="907"/>
                    <a:pt x="1330" y="907"/>
                  </a:cubicBezTo>
                  <a:cubicBezTo>
                    <a:pt x="1330" y="907"/>
                    <a:pt x="1332" y="906"/>
                    <a:pt x="1334" y="905"/>
                  </a:cubicBezTo>
                  <a:lnTo>
                    <a:pt x="1334" y="905"/>
                  </a:lnTo>
                  <a:cubicBezTo>
                    <a:pt x="1334" y="905"/>
                    <a:pt x="1334" y="905"/>
                    <a:pt x="1334" y="905"/>
                  </a:cubicBezTo>
                  <a:cubicBezTo>
                    <a:pt x="1334" y="908"/>
                    <a:pt x="1333" y="909"/>
                    <a:pt x="1331" y="909"/>
                  </a:cubicBezTo>
                  <a:cubicBezTo>
                    <a:pt x="1326" y="909"/>
                    <a:pt x="1317" y="902"/>
                    <a:pt x="1313" y="902"/>
                  </a:cubicBezTo>
                  <a:cubicBezTo>
                    <a:pt x="1311" y="902"/>
                    <a:pt x="1310" y="903"/>
                    <a:pt x="1310" y="905"/>
                  </a:cubicBezTo>
                  <a:cubicBezTo>
                    <a:pt x="1322" y="917"/>
                    <a:pt x="1310" y="917"/>
                    <a:pt x="1310" y="929"/>
                  </a:cubicBezTo>
                  <a:cubicBezTo>
                    <a:pt x="1310" y="929"/>
                    <a:pt x="1310" y="929"/>
                    <a:pt x="1310" y="941"/>
                  </a:cubicBezTo>
                  <a:cubicBezTo>
                    <a:pt x="1310" y="933"/>
                    <a:pt x="1310" y="924"/>
                    <a:pt x="1306" y="924"/>
                  </a:cubicBezTo>
                  <a:cubicBezTo>
                    <a:pt x="1304" y="924"/>
                    <a:pt x="1302" y="926"/>
                    <a:pt x="1298" y="929"/>
                  </a:cubicBezTo>
                  <a:cubicBezTo>
                    <a:pt x="1286" y="929"/>
                    <a:pt x="1286" y="941"/>
                    <a:pt x="1298" y="941"/>
                  </a:cubicBezTo>
                  <a:lnTo>
                    <a:pt x="1286" y="941"/>
                  </a:lnTo>
                  <a:cubicBezTo>
                    <a:pt x="1286" y="941"/>
                    <a:pt x="1286" y="929"/>
                    <a:pt x="1286" y="929"/>
                  </a:cubicBezTo>
                  <a:lnTo>
                    <a:pt x="1262" y="929"/>
                  </a:lnTo>
                  <a:cubicBezTo>
                    <a:pt x="1262" y="939"/>
                    <a:pt x="1262" y="956"/>
                    <a:pt x="1256" y="956"/>
                  </a:cubicBezTo>
                  <a:cubicBezTo>
                    <a:pt x="1255" y="956"/>
                    <a:pt x="1253" y="955"/>
                    <a:pt x="1250" y="953"/>
                  </a:cubicBezTo>
                  <a:cubicBezTo>
                    <a:pt x="1247" y="945"/>
                    <a:pt x="1245" y="943"/>
                    <a:pt x="1245" y="943"/>
                  </a:cubicBezTo>
                  <a:lnTo>
                    <a:pt x="1245" y="943"/>
                  </a:lnTo>
                  <a:cubicBezTo>
                    <a:pt x="1245" y="943"/>
                    <a:pt x="1250" y="957"/>
                    <a:pt x="1250" y="965"/>
                  </a:cubicBezTo>
                  <a:lnTo>
                    <a:pt x="1227" y="965"/>
                  </a:lnTo>
                  <a:lnTo>
                    <a:pt x="1227" y="977"/>
                  </a:lnTo>
                  <a:cubicBezTo>
                    <a:pt x="1227" y="977"/>
                    <a:pt x="1227" y="965"/>
                    <a:pt x="1215" y="965"/>
                  </a:cubicBezTo>
                  <a:cubicBezTo>
                    <a:pt x="1203" y="965"/>
                    <a:pt x="1203" y="965"/>
                    <a:pt x="1203" y="977"/>
                  </a:cubicBezTo>
                  <a:lnTo>
                    <a:pt x="1191" y="977"/>
                  </a:lnTo>
                  <a:cubicBezTo>
                    <a:pt x="1191" y="989"/>
                    <a:pt x="1191" y="1000"/>
                    <a:pt x="1191" y="1000"/>
                  </a:cubicBezTo>
                  <a:lnTo>
                    <a:pt x="1191" y="1012"/>
                  </a:lnTo>
                  <a:lnTo>
                    <a:pt x="1179" y="1000"/>
                  </a:lnTo>
                  <a:cubicBezTo>
                    <a:pt x="1179" y="1000"/>
                    <a:pt x="1179" y="1012"/>
                    <a:pt x="1167" y="1012"/>
                  </a:cubicBezTo>
                  <a:lnTo>
                    <a:pt x="1155" y="1012"/>
                  </a:lnTo>
                  <a:cubicBezTo>
                    <a:pt x="1131" y="1024"/>
                    <a:pt x="1119" y="1036"/>
                    <a:pt x="1096" y="1048"/>
                  </a:cubicBezTo>
                  <a:lnTo>
                    <a:pt x="1084" y="1048"/>
                  </a:lnTo>
                  <a:lnTo>
                    <a:pt x="1060" y="1060"/>
                  </a:lnTo>
                  <a:cubicBezTo>
                    <a:pt x="1048" y="1072"/>
                    <a:pt x="1036" y="1084"/>
                    <a:pt x="1024" y="1096"/>
                  </a:cubicBezTo>
                  <a:cubicBezTo>
                    <a:pt x="1024" y="1096"/>
                    <a:pt x="1012" y="1108"/>
                    <a:pt x="1012" y="1108"/>
                  </a:cubicBezTo>
                  <a:cubicBezTo>
                    <a:pt x="1018" y="1114"/>
                    <a:pt x="1018" y="1114"/>
                    <a:pt x="1017" y="1114"/>
                  </a:cubicBezTo>
                  <a:cubicBezTo>
                    <a:pt x="1015" y="1114"/>
                    <a:pt x="1012" y="1114"/>
                    <a:pt x="1012" y="1120"/>
                  </a:cubicBezTo>
                  <a:cubicBezTo>
                    <a:pt x="1012" y="1120"/>
                    <a:pt x="1000" y="1120"/>
                    <a:pt x="1000" y="1131"/>
                  </a:cubicBezTo>
                  <a:cubicBezTo>
                    <a:pt x="1000" y="1131"/>
                    <a:pt x="988" y="1131"/>
                    <a:pt x="988" y="1143"/>
                  </a:cubicBezTo>
                  <a:cubicBezTo>
                    <a:pt x="988" y="1155"/>
                    <a:pt x="988" y="1155"/>
                    <a:pt x="1000" y="1155"/>
                  </a:cubicBezTo>
                  <a:cubicBezTo>
                    <a:pt x="1000" y="1159"/>
                    <a:pt x="998" y="1160"/>
                    <a:pt x="995" y="1160"/>
                  </a:cubicBezTo>
                  <a:cubicBezTo>
                    <a:pt x="988" y="1160"/>
                    <a:pt x="977" y="1152"/>
                    <a:pt x="977" y="1143"/>
                  </a:cubicBezTo>
                  <a:cubicBezTo>
                    <a:pt x="977" y="1139"/>
                    <a:pt x="975" y="1138"/>
                    <a:pt x="973" y="1138"/>
                  </a:cubicBezTo>
                  <a:cubicBezTo>
                    <a:pt x="970" y="1138"/>
                    <a:pt x="965" y="1143"/>
                    <a:pt x="965" y="1143"/>
                  </a:cubicBezTo>
                  <a:cubicBezTo>
                    <a:pt x="953" y="1155"/>
                    <a:pt x="941" y="1155"/>
                    <a:pt x="941" y="1155"/>
                  </a:cubicBezTo>
                  <a:lnTo>
                    <a:pt x="941" y="1179"/>
                  </a:lnTo>
                  <a:lnTo>
                    <a:pt x="917" y="1179"/>
                  </a:lnTo>
                  <a:cubicBezTo>
                    <a:pt x="905" y="1191"/>
                    <a:pt x="917" y="1191"/>
                    <a:pt x="917" y="1203"/>
                  </a:cubicBezTo>
                  <a:cubicBezTo>
                    <a:pt x="917" y="1207"/>
                    <a:pt x="916" y="1208"/>
                    <a:pt x="914" y="1208"/>
                  </a:cubicBezTo>
                  <a:cubicBezTo>
                    <a:pt x="910" y="1208"/>
                    <a:pt x="905" y="1203"/>
                    <a:pt x="905" y="1203"/>
                  </a:cubicBezTo>
                  <a:cubicBezTo>
                    <a:pt x="893" y="1203"/>
                    <a:pt x="905" y="1215"/>
                    <a:pt x="905" y="1215"/>
                  </a:cubicBezTo>
                  <a:lnTo>
                    <a:pt x="881" y="1215"/>
                  </a:lnTo>
                  <a:cubicBezTo>
                    <a:pt x="881" y="1215"/>
                    <a:pt x="869" y="1215"/>
                    <a:pt x="869" y="1227"/>
                  </a:cubicBezTo>
                  <a:cubicBezTo>
                    <a:pt x="861" y="1235"/>
                    <a:pt x="853" y="1244"/>
                    <a:pt x="848" y="1244"/>
                  </a:cubicBezTo>
                  <a:cubicBezTo>
                    <a:pt x="847" y="1244"/>
                    <a:pt x="846" y="1242"/>
                    <a:pt x="846" y="1239"/>
                  </a:cubicBezTo>
                  <a:cubicBezTo>
                    <a:pt x="842" y="1235"/>
                    <a:pt x="840" y="1234"/>
                    <a:pt x="838" y="1234"/>
                  </a:cubicBezTo>
                  <a:cubicBezTo>
                    <a:pt x="834" y="1234"/>
                    <a:pt x="834" y="1242"/>
                    <a:pt x="834" y="1251"/>
                  </a:cubicBezTo>
                  <a:cubicBezTo>
                    <a:pt x="822" y="1262"/>
                    <a:pt x="798" y="1274"/>
                    <a:pt x="786" y="1286"/>
                  </a:cubicBezTo>
                  <a:cubicBezTo>
                    <a:pt x="780" y="1292"/>
                    <a:pt x="777" y="1295"/>
                    <a:pt x="777" y="1298"/>
                  </a:cubicBezTo>
                  <a:lnTo>
                    <a:pt x="777" y="1298"/>
                  </a:lnTo>
                  <a:cubicBezTo>
                    <a:pt x="776" y="1298"/>
                    <a:pt x="775" y="1298"/>
                    <a:pt x="774" y="1298"/>
                  </a:cubicBezTo>
                  <a:cubicBezTo>
                    <a:pt x="762" y="1298"/>
                    <a:pt x="750" y="1298"/>
                    <a:pt x="750" y="1310"/>
                  </a:cubicBezTo>
                  <a:lnTo>
                    <a:pt x="727" y="1322"/>
                  </a:lnTo>
                  <a:cubicBezTo>
                    <a:pt x="727" y="1322"/>
                    <a:pt x="750" y="1346"/>
                    <a:pt x="750" y="1358"/>
                  </a:cubicBezTo>
                  <a:cubicBezTo>
                    <a:pt x="750" y="1361"/>
                    <a:pt x="748" y="1363"/>
                    <a:pt x="745" y="1363"/>
                  </a:cubicBezTo>
                  <a:cubicBezTo>
                    <a:pt x="738" y="1363"/>
                    <a:pt x="727" y="1354"/>
                    <a:pt x="727" y="1346"/>
                  </a:cubicBezTo>
                  <a:cubicBezTo>
                    <a:pt x="727" y="1334"/>
                    <a:pt x="727" y="1334"/>
                    <a:pt x="715" y="1334"/>
                  </a:cubicBezTo>
                  <a:cubicBezTo>
                    <a:pt x="703" y="1334"/>
                    <a:pt x="703" y="1334"/>
                    <a:pt x="703" y="1346"/>
                  </a:cubicBezTo>
                  <a:cubicBezTo>
                    <a:pt x="703" y="1346"/>
                    <a:pt x="679" y="1346"/>
                    <a:pt x="679" y="1334"/>
                  </a:cubicBezTo>
                  <a:cubicBezTo>
                    <a:pt x="679" y="1338"/>
                    <a:pt x="679" y="1346"/>
                    <a:pt x="679" y="1346"/>
                  </a:cubicBezTo>
                  <a:cubicBezTo>
                    <a:pt x="679" y="1358"/>
                    <a:pt x="667" y="1358"/>
                    <a:pt x="667" y="1370"/>
                  </a:cubicBezTo>
                  <a:lnTo>
                    <a:pt x="655" y="1370"/>
                  </a:lnTo>
                  <a:cubicBezTo>
                    <a:pt x="655" y="1370"/>
                    <a:pt x="655" y="1381"/>
                    <a:pt x="643" y="1381"/>
                  </a:cubicBezTo>
                  <a:lnTo>
                    <a:pt x="631" y="1393"/>
                  </a:lnTo>
                  <a:cubicBezTo>
                    <a:pt x="619" y="1393"/>
                    <a:pt x="631" y="1405"/>
                    <a:pt x="631" y="1405"/>
                  </a:cubicBezTo>
                  <a:lnTo>
                    <a:pt x="631" y="1417"/>
                  </a:lnTo>
                  <a:cubicBezTo>
                    <a:pt x="631" y="1405"/>
                    <a:pt x="631" y="1405"/>
                    <a:pt x="619" y="1405"/>
                  </a:cubicBezTo>
                  <a:lnTo>
                    <a:pt x="572" y="1429"/>
                  </a:lnTo>
                  <a:cubicBezTo>
                    <a:pt x="572" y="1429"/>
                    <a:pt x="548" y="1429"/>
                    <a:pt x="560" y="1441"/>
                  </a:cubicBezTo>
                  <a:lnTo>
                    <a:pt x="512" y="1441"/>
                  </a:lnTo>
                  <a:cubicBezTo>
                    <a:pt x="512" y="1441"/>
                    <a:pt x="512" y="1453"/>
                    <a:pt x="512" y="1453"/>
                  </a:cubicBezTo>
                  <a:lnTo>
                    <a:pt x="477" y="1453"/>
                  </a:lnTo>
                  <a:lnTo>
                    <a:pt x="477" y="1465"/>
                  </a:lnTo>
                  <a:cubicBezTo>
                    <a:pt x="477" y="1472"/>
                    <a:pt x="485" y="1484"/>
                    <a:pt x="490" y="1484"/>
                  </a:cubicBezTo>
                  <a:cubicBezTo>
                    <a:pt x="492" y="1484"/>
                    <a:pt x="493" y="1480"/>
                    <a:pt x="490" y="1468"/>
                  </a:cubicBezTo>
                  <a:lnTo>
                    <a:pt x="490" y="1468"/>
                  </a:lnTo>
                  <a:cubicBezTo>
                    <a:pt x="492" y="1471"/>
                    <a:pt x="496" y="1471"/>
                    <a:pt x="502" y="1471"/>
                  </a:cubicBezTo>
                  <a:cubicBezTo>
                    <a:pt x="509" y="1471"/>
                    <a:pt x="518" y="1471"/>
                    <a:pt x="524" y="1477"/>
                  </a:cubicBezTo>
                  <a:lnTo>
                    <a:pt x="536" y="1477"/>
                  </a:lnTo>
                  <a:cubicBezTo>
                    <a:pt x="560" y="1465"/>
                    <a:pt x="584" y="1465"/>
                    <a:pt x="607" y="1453"/>
                  </a:cubicBezTo>
                  <a:cubicBezTo>
                    <a:pt x="619" y="1453"/>
                    <a:pt x="655" y="1453"/>
                    <a:pt x="643" y="1429"/>
                  </a:cubicBezTo>
                  <a:lnTo>
                    <a:pt x="643" y="1417"/>
                  </a:lnTo>
                  <a:cubicBezTo>
                    <a:pt x="643" y="1417"/>
                    <a:pt x="643" y="1429"/>
                    <a:pt x="655" y="1429"/>
                  </a:cubicBezTo>
                  <a:lnTo>
                    <a:pt x="674" y="1448"/>
                  </a:lnTo>
                  <a:lnTo>
                    <a:pt x="674" y="1448"/>
                  </a:lnTo>
                  <a:cubicBezTo>
                    <a:pt x="675" y="1443"/>
                    <a:pt x="679" y="1436"/>
                    <a:pt x="679" y="1429"/>
                  </a:cubicBezTo>
                  <a:cubicBezTo>
                    <a:pt x="679" y="1429"/>
                    <a:pt x="679" y="1429"/>
                    <a:pt x="691" y="1441"/>
                  </a:cubicBezTo>
                  <a:lnTo>
                    <a:pt x="679" y="1453"/>
                  </a:lnTo>
                  <a:lnTo>
                    <a:pt x="703" y="1453"/>
                  </a:lnTo>
                  <a:cubicBezTo>
                    <a:pt x="703" y="1450"/>
                    <a:pt x="703" y="1445"/>
                    <a:pt x="703" y="1441"/>
                  </a:cubicBezTo>
                  <a:cubicBezTo>
                    <a:pt x="703" y="1429"/>
                    <a:pt x="691" y="1417"/>
                    <a:pt x="703" y="1417"/>
                  </a:cubicBezTo>
                  <a:cubicBezTo>
                    <a:pt x="703" y="1429"/>
                    <a:pt x="703" y="1429"/>
                    <a:pt x="715" y="1429"/>
                  </a:cubicBezTo>
                  <a:cubicBezTo>
                    <a:pt x="715" y="1429"/>
                    <a:pt x="727" y="1405"/>
                    <a:pt x="738" y="1405"/>
                  </a:cubicBezTo>
                  <a:cubicBezTo>
                    <a:pt x="741" y="1408"/>
                    <a:pt x="742" y="1409"/>
                    <a:pt x="743" y="1409"/>
                  </a:cubicBezTo>
                  <a:cubicBezTo>
                    <a:pt x="746" y="1409"/>
                    <a:pt x="738" y="1393"/>
                    <a:pt x="738" y="1393"/>
                  </a:cubicBezTo>
                  <a:lnTo>
                    <a:pt x="738" y="1393"/>
                  </a:lnTo>
                  <a:cubicBezTo>
                    <a:pt x="738" y="1393"/>
                    <a:pt x="744" y="1399"/>
                    <a:pt x="747" y="1399"/>
                  </a:cubicBezTo>
                  <a:cubicBezTo>
                    <a:pt x="749" y="1399"/>
                    <a:pt x="750" y="1397"/>
                    <a:pt x="750" y="1393"/>
                  </a:cubicBezTo>
                  <a:lnTo>
                    <a:pt x="750" y="1381"/>
                  </a:lnTo>
                  <a:lnTo>
                    <a:pt x="762" y="1393"/>
                  </a:lnTo>
                  <a:cubicBezTo>
                    <a:pt x="762" y="1381"/>
                    <a:pt x="762" y="1370"/>
                    <a:pt x="774" y="1370"/>
                  </a:cubicBezTo>
                  <a:lnTo>
                    <a:pt x="798" y="1370"/>
                  </a:lnTo>
                  <a:cubicBezTo>
                    <a:pt x="798" y="1366"/>
                    <a:pt x="799" y="1364"/>
                    <a:pt x="802" y="1364"/>
                  </a:cubicBezTo>
                  <a:cubicBezTo>
                    <a:pt x="806" y="1364"/>
                    <a:pt x="814" y="1370"/>
                    <a:pt x="822" y="1370"/>
                  </a:cubicBezTo>
                  <a:cubicBezTo>
                    <a:pt x="822" y="1370"/>
                    <a:pt x="834" y="1370"/>
                    <a:pt x="834" y="1358"/>
                  </a:cubicBezTo>
                  <a:cubicBezTo>
                    <a:pt x="834" y="1353"/>
                    <a:pt x="832" y="1349"/>
                    <a:pt x="830" y="1345"/>
                  </a:cubicBezTo>
                  <a:lnTo>
                    <a:pt x="830" y="1345"/>
                  </a:lnTo>
                  <a:cubicBezTo>
                    <a:pt x="831" y="1346"/>
                    <a:pt x="832" y="1346"/>
                    <a:pt x="834" y="1346"/>
                  </a:cubicBezTo>
                  <a:cubicBezTo>
                    <a:pt x="831" y="1343"/>
                    <a:pt x="829" y="1341"/>
                    <a:pt x="829" y="1341"/>
                  </a:cubicBezTo>
                  <a:lnTo>
                    <a:pt x="829" y="1341"/>
                  </a:lnTo>
                  <a:cubicBezTo>
                    <a:pt x="829" y="1341"/>
                    <a:pt x="829" y="1341"/>
                    <a:pt x="829" y="1341"/>
                  </a:cubicBezTo>
                  <a:lnTo>
                    <a:pt x="829" y="1341"/>
                  </a:lnTo>
                  <a:cubicBezTo>
                    <a:pt x="828" y="1341"/>
                    <a:pt x="828" y="1341"/>
                    <a:pt x="828" y="1341"/>
                  </a:cubicBezTo>
                  <a:lnTo>
                    <a:pt x="828" y="1341"/>
                  </a:lnTo>
                  <a:cubicBezTo>
                    <a:pt x="829" y="1341"/>
                    <a:pt x="829" y="1341"/>
                    <a:pt x="829" y="1341"/>
                  </a:cubicBezTo>
                  <a:lnTo>
                    <a:pt x="829" y="1341"/>
                  </a:lnTo>
                  <a:cubicBezTo>
                    <a:pt x="830" y="1338"/>
                    <a:pt x="834" y="1334"/>
                    <a:pt x="834" y="1334"/>
                  </a:cubicBezTo>
                  <a:cubicBezTo>
                    <a:pt x="834" y="1334"/>
                    <a:pt x="839" y="1339"/>
                    <a:pt x="846" y="1339"/>
                  </a:cubicBezTo>
                  <a:cubicBezTo>
                    <a:pt x="850" y="1339"/>
                    <a:pt x="854" y="1338"/>
                    <a:pt x="858" y="1334"/>
                  </a:cubicBezTo>
                  <a:cubicBezTo>
                    <a:pt x="858" y="1322"/>
                    <a:pt x="858" y="1310"/>
                    <a:pt x="858" y="1310"/>
                  </a:cubicBezTo>
                  <a:lnTo>
                    <a:pt x="893" y="1310"/>
                  </a:lnTo>
                  <a:cubicBezTo>
                    <a:pt x="893" y="1310"/>
                    <a:pt x="905" y="1310"/>
                    <a:pt x="905" y="1298"/>
                  </a:cubicBezTo>
                  <a:cubicBezTo>
                    <a:pt x="905" y="1298"/>
                    <a:pt x="905" y="1286"/>
                    <a:pt x="917" y="1286"/>
                  </a:cubicBezTo>
                  <a:cubicBezTo>
                    <a:pt x="917" y="1292"/>
                    <a:pt x="920" y="1295"/>
                    <a:pt x="924" y="1295"/>
                  </a:cubicBezTo>
                  <a:cubicBezTo>
                    <a:pt x="929" y="1295"/>
                    <a:pt x="935" y="1292"/>
                    <a:pt x="941" y="1286"/>
                  </a:cubicBezTo>
                  <a:lnTo>
                    <a:pt x="941" y="1274"/>
                  </a:lnTo>
                  <a:cubicBezTo>
                    <a:pt x="941" y="1274"/>
                    <a:pt x="965" y="1274"/>
                    <a:pt x="965" y="1262"/>
                  </a:cubicBezTo>
                  <a:lnTo>
                    <a:pt x="977" y="1262"/>
                  </a:lnTo>
                  <a:lnTo>
                    <a:pt x="977" y="1274"/>
                  </a:lnTo>
                  <a:lnTo>
                    <a:pt x="988" y="1274"/>
                  </a:lnTo>
                  <a:lnTo>
                    <a:pt x="988" y="1262"/>
                  </a:lnTo>
                  <a:cubicBezTo>
                    <a:pt x="988" y="1262"/>
                    <a:pt x="1000" y="1262"/>
                    <a:pt x="1000" y="1251"/>
                  </a:cubicBezTo>
                  <a:cubicBezTo>
                    <a:pt x="1000" y="1251"/>
                    <a:pt x="1012" y="1239"/>
                    <a:pt x="1024" y="1239"/>
                  </a:cubicBezTo>
                  <a:cubicBezTo>
                    <a:pt x="1024" y="1239"/>
                    <a:pt x="1036" y="1239"/>
                    <a:pt x="1048" y="1227"/>
                  </a:cubicBezTo>
                  <a:cubicBezTo>
                    <a:pt x="1048" y="1223"/>
                    <a:pt x="1048" y="1221"/>
                    <a:pt x="1048" y="1221"/>
                  </a:cubicBezTo>
                  <a:cubicBezTo>
                    <a:pt x="1049" y="1221"/>
                    <a:pt x="1052" y="1227"/>
                    <a:pt x="1060" y="1227"/>
                  </a:cubicBezTo>
                  <a:cubicBezTo>
                    <a:pt x="1060" y="1227"/>
                    <a:pt x="1060" y="1227"/>
                    <a:pt x="1060" y="1215"/>
                  </a:cubicBezTo>
                  <a:cubicBezTo>
                    <a:pt x="1060" y="1215"/>
                    <a:pt x="1060" y="1215"/>
                    <a:pt x="1072" y="1203"/>
                  </a:cubicBezTo>
                  <a:cubicBezTo>
                    <a:pt x="1082" y="1203"/>
                    <a:pt x="1101" y="1203"/>
                    <a:pt x="1099" y="1188"/>
                  </a:cubicBezTo>
                  <a:lnTo>
                    <a:pt x="1099" y="1188"/>
                  </a:lnTo>
                  <a:cubicBezTo>
                    <a:pt x="1100" y="1189"/>
                    <a:pt x="1102" y="1189"/>
                    <a:pt x="1104" y="1189"/>
                  </a:cubicBezTo>
                  <a:cubicBezTo>
                    <a:pt x="1114" y="1189"/>
                    <a:pt x="1131" y="1175"/>
                    <a:pt x="1131" y="1167"/>
                  </a:cubicBezTo>
                  <a:cubicBezTo>
                    <a:pt x="1131" y="1165"/>
                    <a:pt x="1132" y="1164"/>
                    <a:pt x="1134" y="1164"/>
                  </a:cubicBezTo>
                  <a:cubicBezTo>
                    <a:pt x="1139" y="1164"/>
                    <a:pt x="1148" y="1171"/>
                    <a:pt x="1152" y="1171"/>
                  </a:cubicBezTo>
                  <a:cubicBezTo>
                    <a:pt x="1154" y="1171"/>
                    <a:pt x="1155" y="1170"/>
                    <a:pt x="1155" y="1167"/>
                  </a:cubicBezTo>
                  <a:cubicBezTo>
                    <a:pt x="1155" y="1163"/>
                    <a:pt x="1155" y="1158"/>
                    <a:pt x="1155" y="1155"/>
                  </a:cubicBezTo>
                  <a:lnTo>
                    <a:pt x="1167" y="1143"/>
                  </a:lnTo>
                  <a:lnTo>
                    <a:pt x="1179" y="1143"/>
                  </a:lnTo>
                  <a:cubicBezTo>
                    <a:pt x="1179" y="1143"/>
                    <a:pt x="1191" y="1143"/>
                    <a:pt x="1203" y="1131"/>
                  </a:cubicBezTo>
                  <a:cubicBezTo>
                    <a:pt x="1191" y="1131"/>
                    <a:pt x="1179" y="1120"/>
                    <a:pt x="1179" y="1108"/>
                  </a:cubicBezTo>
                  <a:lnTo>
                    <a:pt x="1179" y="1108"/>
                  </a:lnTo>
                  <a:cubicBezTo>
                    <a:pt x="1179" y="1108"/>
                    <a:pt x="1191" y="1120"/>
                    <a:pt x="1191" y="1120"/>
                  </a:cubicBezTo>
                  <a:cubicBezTo>
                    <a:pt x="1191" y="1124"/>
                    <a:pt x="1192" y="1125"/>
                    <a:pt x="1194" y="1125"/>
                  </a:cubicBezTo>
                  <a:cubicBezTo>
                    <a:pt x="1197" y="1125"/>
                    <a:pt x="1203" y="1120"/>
                    <a:pt x="1203" y="1120"/>
                  </a:cubicBezTo>
                  <a:lnTo>
                    <a:pt x="1215" y="1120"/>
                  </a:lnTo>
                  <a:cubicBezTo>
                    <a:pt x="1215" y="1120"/>
                    <a:pt x="1215" y="1108"/>
                    <a:pt x="1215" y="1108"/>
                  </a:cubicBezTo>
                  <a:lnTo>
                    <a:pt x="1239" y="1108"/>
                  </a:lnTo>
                  <a:cubicBezTo>
                    <a:pt x="1239" y="1108"/>
                    <a:pt x="1262" y="1096"/>
                    <a:pt x="1262" y="1084"/>
                  </a:cubicBezTo>
                  <a:cubicBezTo>
                    <a:pt x="1262" y="1084"/>
                    <a:pt x="1250" y="1084"/>
                    <a:pt x="1250" y="1072"/>
                  </a:cubicBezTo>
                  <a:lnTo>
                    <a:pt x="1250" y="1072"/>
                  </a:lnTo>
                  <a:cubicBezTo>
                    <a:pt x="1250" y="1072"/>
                    <a:pt x="1262" y="1072"/>
                    <a:pt x="1274" y="1084"/>
                  </a:cubicBezTo>
                  <a:cubicBezTo>
                    <a:pt x="1274" y="1079"/>
                    <a:pt x="1274" y="1072"/>
                    <a:pt x="1274" y="1072"/>
                  </a:cubicBezTo>
                  <a:cubicBezTo>
                    <a:pt x="1274" y="1072"/>
                    <a:pt x="1274" y="1084"/>
                    <a:pt x="1286" y="1084"/>
                  </a:cubicBezTo>
                  <a:cubicBezTo>
                    <a:pt x="1298" y="1084"/>
                    <a:pt x="1286" y="1060"/>
                    <a:pt x="1286" y="1060"/>
                  </a:cubicBezTo>
                  <a:lnTo>
                    <a:pt x="1286" y="1060"/>
                  </a:lnTo>
                  <a:cubicBezTo>
                    <a:pt x="1286" y="1060"/>
                    <a:pt x="1291" y="1065"/>
                    <a:pt x="1295" y="1065"/>
                  </a:cubicBezTo>
                  <a:cubicBezTo>
                    <a:pt x="1297" y="1065"/>
                    <a:pt x="1298" y="1064"/>
                    <a:pt x="1298" y="1060"/>
                  </a:cubicBezTo>
                  <a:cubicBezTo>
                    <a:pt x="1298" y="1060"/>
                    <a:pt x="1298" y="1072"/>
                    <a:pt x="1310" y="1072"/>
                  </a:cubicBezTo>
                  <a:lnTo>
                    <a:pt x="1322" y="1072"/>
                  </a:lnTo>
                  <a:cubicBezTo>
                    <a:pt x="1322" y="1060"/>
                    <a:pt x="1334" y="1060"/>
                    <a:pt x="1334" y="1060"/>
                  </a:cubicBezTo>
                  <a:lnTo>
                    <a:pt x="1334" y="1048"/>
                  </a:lnTo>
                  <a:cubicBezTo>
                    <a:pt x="1340" y="1042"/>
                    <a:pt x="1343" y="1039"/>
                    <a:pt x="1346" y="1039"/>
                  </a:cubicBezTo>
                  <a:cubicBezTo>
                    <a:pt x="1349" y="1039"/>
                    <a:pt x="1352" y="1042"/>
                    <a:pt x="1358" y="1048"/>
                  </a:cubicBezTo>
                  <a:lnTo>
                    <a:pt x="1369" y="1048"/>
                  </a:lnTo>
                  <a:cubicBezTo>
                    <a:pt x="1369" y="1048"/>
                    <a:pt x="1369" y="1036"/>
                    <a:pt x="1369" y="1036"/>
                  </a:cubicBezTo>
                  <a:lnTo>
                    <a:pt x="1381" y="1036"/>
                  </a:lnTo>
                  <a:cubicBezTo>
                    <a:pt x="1381" y="1036"/>
                    <a:pt x="1393" y="1024"/>
                    <a:pt x="1393" y="1012"/>
                  </a:cubicBezTo>
                  <a:cubicBezTo>
                    <a:pt x="1401" y="1012"/>
                    <a:pt x="1399" y="1007"/>
                    <a:pt x="1399" y="1007"/>
                  </a:cubicBezTo>
                  <a:lnTo>
                    <a:pt x="1399" y="1007"/>
                  </a:lnTo>
                  <a:cubicBezTo>
                    <a:pt x="1400" y="1007"/>
                    <a:pt x="1401" y="1008"/>
                    <a:pt x="1405" y="1012"/>
                  </a:cubicBezTo>
                  <a:cubicBezTo>
                    <a:pt x="1429" y="1012"/>
                    <a:pt x="1429" y="1012"/>
                    <a:pt x="1429" y="1000"/>
                  </a:cubicBezTo>
                  <a:lnTo>
                    <a:pt x="1441" y="1000"/>
                  </a:lnTo>
                  <a:cubicBezTo>
                    <a:pt x="1441" y="1000"/>
                    <a:pt x="1441" y="989"/>
                    <a:pt x="1453" y="989"/>
                  </a:cubicBezTo>
                  <a:cubicBezTo>
                    <a:pt x="1461" y="989"/>
                    <a:pt x="1469" y="994"/>
                    <a:pt x="1470" y="994"/>
                  </a:cubicBezTo>
                  <a:cubicBezTo>
                    <a:pt x="1470" y="994"/>
                    <a:pt x="1469" y="993"/>
                    <a:pt x="1465" y="989"/>
                  </a:cubicBezTo>
                  <a:cubicBezTo>
                    <a:pt x="1465" y="984"/>
                    <a:pt x="1465" y="980"/>
                    <a:pt x="1465" y="977"/>
                  </a:cubicBezTo>
                  <a:lnTo>
                    <a:pt x="1489" y="977"/>
                  </a:lnTo>
                  <a:cubicBezTo>
                    <a:pt x="1489" y="977"/>
                    <a:pt x="1500" y="977"/>
                    <a:pt x="1500" y="965"/>
                  </a:cubicBezTo>
                  <a:cubicBezTo>
                    <a:pt x="1500" y="953"/>
                    <a:pt x="1489" y="953"/>
                    <a:pt x="1500" y="941"/>
                  </a:cubicBezTo>
                  <a:cubicBezTo>
                    <a:pt x="1512" y="941"/>
                    <a:pt x="1500" y="953"/>
                    <a:pt x="1512" y="953"/>
                  </a:cubicBezTo>
                  <a:lnTo>
                    <a:pt x="1512" y="941"/>
                  </a:lnTo>
                  <a:cubicBezTo>
                    <a:pt x="1518" y="947"/>
                    <a:pt x="1524" y="950"/>
                    <a:pt x="1530" y="950"/>
                  </a:cubicBezTo>
                  <a:cubicBezTo>
                    <a:pt x="1536" y="950"/>
                    <a:pt x="1542" y="947"/>
                    <a:pt x="1548" y="941"/>
                  </a:cubicBezTo>
                  <a:cubicBezTo>
                    <a:pt x="1548" y="941"/>
                    <a:pt x="1524" y="917"/>
                    <a:pt x="1536" y="917"/>
                  </a:cubicBezTo>
                  <a:lnTo>
                    <a:pt x="1584" y="917"/>
                  </a:lnTo>
                  <a:cubicBezTo>
                    <a:pt x="1584" y="917"/>
                    <a:pt x="1584" y="905"/>
                    <a:pt x="1584" y="905"/>
                  </a:cubicBezTo>
                  <a:lnTo>
                    <a:pt x="1596" y="905"/>
                  </a:lnTo>
                  <a:cubicBezTo>
                    <a:pt x="1596" y="905"/>
                    <a:pt x="1596" y="881"/>
                    <a:pt x="1596" y="881"/>
                  </a:cubicBezTo>
                  <a:cubicBezTo>
                    <a:pt x="1598" y="879"/>
                    <a:pt x="1601" y="878"/>
                    <a:pt x="1603" y="878"/>
                  </a:cubicBezTo>
                  <a:cubicBezTo>
                    <a:pt x="1610" y="878"/>
                    <a:pt x="1617" y="885"/>
                    <a:pt x="1624" y="885"/>
                  </a:cubicBezTo>
                  <a:cubicBezTo>
                    <a:pt x="1626" y="885"/>
                    <a:pt x="1629" y="884"/>
                    <a:pt x="1631" y="881"/>
                  </a:cubicBezTo>
                  <a:lnTo>
                    <a:pt x="1643" y="881"/>
                  </a:lnTo>
                  <a:cubicBezTo>
                    <a:pt x="1643" y="881"/>
                    <a:pt x="1643" y="870"/>
                    <a:pt x="1655" y="870"/>
                  </a:cubicBezTo>
                  <a:lnTo>
                    <a:pt x="1667" y="870"/>
                  </a:lnTo>
                  <a:cubicBezTo>
                    <a:pt x="1667" y="870"/>
                    <a:pt x="1679" y="858"/>
                    <a:pt x="1679" y="858"/>
                  </a:cubicBezTo>
                  <a:lnTo>
                    <a:pt x="1679" y="846"/>
                  </a:lnTo>
                  <a:cubicBezTo>
                    <a:pt x="1679" y="846"/>
                    <a:pt x="1684" y="851"/>
                    <a:pt x="1688" y="851"/>
                  </a:cubicBezTo>
                  <a:cubicBezTo>
                    <a:pt x="1690" y="851"/>
                    <a:pt x="1691" y="850"/>
                    <a:pt x="1691" y="846"/>
                  </a:cubicBezTo>
                  <a:cubicBezTo>
                    <a:pt x="1700" y="828"/>
                    <a:pt x="1696" y="817"/>
                    <a:pt x="1697" y="817"/>
                  </a:cubicBezTo>
                  <a:lnTo>
                    <a:pt x="1697" y="817"/>
                  </a:lnTo>
                  <a:cubicBezTo>
                    <a:pt x="1698" y="817"/>
                    <a:pt x="1700" y="819"/>
                    <a:pt x="1703" y="822"/>
                  </a:cubicBezTo>
                  <a:lnTo>
                    <a:pt x="1727" y="822"/>
                  </a:lnTo>
                  <a:cubicBezTo>
                    <a:pt x="1739" y="822"/>
                    <a:pt x="1727" y="822"/>
                    <a:pt x="1739" y="810"/>
                  </a:cubicBezTo>
                  <a:cubicBezTo>
                    <a:pt x="1739" y="806"/>
                    <a:pt x="1740" y="805"/>
                    <a:pt x="1742" y="805"/>
                  </a:cubicBezTo>
                  <a:cubicBezTo>
                    <a:pt x="1745" y="805"/>
                    <a:pt x="1750" y="810"/>
                    <a:pt x="1750" y="810"/>
                  </a:cubicBezTo>
                  <a:lnTo>
                    <a:pt x="1750" y="798"/>
                  </a:lnTo>
                  <a:cubicBezTo>
                    <a:pt x="1750" y="794"/>
                    <a:pt x="1753" y="793"/>
                    <a:pt x="1757" y="793"/>
                  </a:cubicBezTo>
                  <a:cubicBezTo>
                    <a:pt x="1764" y="793"/>
                    <a:pt x="1774" y="798"/>
                    <a:pt x="1774" y="798"/>
                  </a:cubicBezTo>
                  <a:cubicBezTo>
                    <a:pt x="1774" y="798"/>
                    <a:pt x="1759" y="783"/>
                    <a:pt x="1765" y="783"/>
                  </a:cubicBezTo>
                  <a:lnTo>
                    <a:pt x="1765" y="783"/>
                  </a:lnTo>
                  <a:cubicBezTo>
                    <a:pt x="1767" y="783"/>
                    <a:pt x="1770" y="784"/>
                    <a:pt x="1774" y="786"/>
                  </a:cubicBezTo>
                  <a:lnTo>
                    <a:pt x="1798" y="786"/>
                  </a:lnTo>
                  <a:cubicBezTo>
                    <a:pt x="1810" y="786"/>
                    <a:pt x="1822" y="762"/>
                    <a:pt x="1810" y="750"/>
                  </a:cubicBezTo>
                  <a:cubicBezTo>
                    <a:pt x="1806" y="746"/>
                    <a:pt x="1806" y="745"/>
                    <a:pt x="1808" y="745"/>
                  </a:cubicBezTo>
                  <a:cubicBezTo>
                    <a:pt x="1813" y="745"/>
                    <a:pt x="1826" y="750"/>
                    <a:pt x="1834" y="750"/>
                  </a:cubicBezTo>
                  <a:cubicBezTo>
                    <a:pt x="1834" y="750"/>
                    <a:pt x="1834" y="750"/>
                    <a:pt x="1834" y="739"/>
                  </a:cubicBezTo>
                  <a:cubicBezTo>
                    <a:pt x="1834" y="739"/>
                    <a:pt x="1846" y="750"/>
                    <a:pt x="1846" y="750"/>
                  </a:cubicBezTo>
                  <a:cubicBezTo>
                    <a:pt x="1858" y="750"/>
                    <a:pt x="1846" y="739"/>
                    <a:pt x="1846" y="739"/>
                  </a:cubicBezTo>
                  <a:cubicBezTo>
                    <a:pt x="1846" y="727"/>
                    <a:pt x="1846" y="715"/>
                    <a:pt x="1846" y="715"/>
                  </a:cubicBezTo>
                  <a:cubicBezTo>
                    <a:pt x="1858" y="715"/>
                    <a:pt x="1858" y="727"/>
                    <a:pt x="1870" y="727"/>
                  </a:cubicBezTo>
                  <a:cubicBezTo>
                    <a:pt x="1870" y="727"/>
                    <a:pt x="1870" y="727"/>
                    <a:pt x="1870" y="715"/>
                  </a:cubicBezTo>
                  <a:lnTo>
                    <a:pt x="1881" y="715"/>
                  </a:lnTo>
                  <a:cubicBezTo>
                    <a:pt x="1893" y="715"/>
                    <a:pt x="1881" y="703"/>
                    <a:pt x="1881" y="703"/>
                  </a:cubicBezTo>
                  <a:lnTo>
                    <a:pt x="1893" y="703"/>
                  </a:lnTo>
                  <a:cubicBezTo>
                    <a:pt x="1893" y="703"/>
                    <a:pt x="1893" y="691"/>
                    <a:pt x="1905" y="691"/>
                  </a:cubicBezTo>
                  <a:cubicBezTo>
                    <a:pt x="1911" y="685"/>
                    <a:pt x="1914" y="685"/>
                    <a:pt x="1916" y="685"/>
                  </a:cubicBezTo>
                  <a:cubicBezTo>
                    <a:pt x="1917" y="685"/>
                    <a:pt x="1917" y="685"/>
                    <a:pt x="1917" y="679"/>
                  </a:cubicBezTo>
                  <a:cubicBezTo>
                    <a:pt x="1917" y="679"/>
                    <a:pt x="1917" y="667"/>
                    <a:pt x="1917" y="667"/>
                  </a:cubicBezTo>
                  <a:cubicBezTo>
                    <a:pt x="1925" y="667"/>
                    <a:pt x="1928" y="672"/>
                    <a:pt x="1932" y="672"/>
                  </a:cubicBezTo>
                  <a:cubicBezTo>
                    <a:pt x="1934" y="672"/>
                    <a:pt x="1937" y="671"/>
                    <a:pt x="1941" y="667"/>
                  </a:cubicBezTo>
                  <a:cubicBezTo>
                    <a:pt x="1941" y="667"/>
                    <a:pt x="1953" y="643"/>
                    <a:pt x="1953" y="643"/>
                  </a:cubicBezTo>
                  <a:cubicBezTo>
                    <a:pt x="1953" y="637"/>
                    <a:pt x="1950" y="637"/>
                    <a:pt x="1947" y="637"/>
                  </a:cubicBezTo>
                  <a:cubicBezTo>
                    <a:pt x="1944" y="637"/>
                    <a:pt x="1941" y="637"/>
                    <a:pt x="1941" y="631"/>
                  </a:cubicBezTo>
                  <a:lnTo>
                    <a:pt x="1953" y="631"/>
                  </a:lnTo>
                  <a:cubicBezTo>
                    <a:pt x="1965" y="631"/>
                    <a:pt x="1977" y="619"/>
                    <a:pt x="1977" y="608"/>
                  </a:cubicBezTo>
                  <a:lnTo>
                    <a:pt x="1977" y="584"/>
                  </a:lnTo>
                  <a:cubicBezTo>
                    <a:pt x="1977" y="572"/>
                    <a:pt x="1977" y="572"/>
                    <a:pt x="1977" y="572"/>
                  </a:cubicBezTo>
                  <a:cubicBezTo>
                    <a:pt x="1971" y="566"/>
                    <a:pt x="1977" y="566"/>
                    <a:pt x="1983" y="566"/>
                  </a:cubicBezTo>
                  <a:cubicBezTo>
                    <a:pt x="1989" y="566"/>
                    <a:pt x="1995" y="566"/>
                    <a:pt x="1989" y="560"/>
                  </a:cubicBezTo>
                  <a:cubicBezTo>
                    <a:pt x="1989" y="556"/>
                    <a:pt x="1986" y="555"/>
                    <a:pt x="1982" y="555"/>
                  </a:cubicBezTo>
                  <a:cubicBezTo>
                    <a:pt x="1975" y="555"/>
                    <a:pt x="1965" y="560"/>
                    <a:pt x="1965" y="560"/>
                  </a:cubicBezTo>
                  <a:lnTo>
                    <a:pt x="1977" y="548"/>
                  </a:lnTo>
                  <a:lnTo>
                    <a:pt x="2012" y="548"/>
                  </a:lnTo>
                  <a:cubicBezTo>
                    <a:pt x="1989" y="548"/>
                    <a:pt x="2012" y="536"/>
                    <a:pt x="2001" y="524"/>
                  </a:cubicBezTo>
                  <a:cubicBezTo>
                    <a:pt x="1995" y="518"/>
                    <a:pt x="1995" y="515"/>
                    <a:pt x="1998" y="515"/>
                  </a:cubicBezTo>
                  <a:lnTo>
                    <a:pt x="1998" y="515"/>
                  </a:lnTo>
                  <a:cubicBezTo>
                    <a:pt x="1999" y="515"/>
                    <a:pt x="2001" y="516"/>
                    <a:pt x="2004" y="518"/>
                  </a:cubicBezTo>
                  <a:lnTo>
                    <a:pt x="2004" y="518"/>
                  </a:lnTo>
                  <a:cubicBezTo>
                    <a:pt x="2011" y="512"/>
                    <a:pt x="2024" y="512"/>
                    <a:pt x="2024" y="512"/>
                  </a:cubicBezTo>
                  <a:cubicBezTo>
                    <a:pt x="2024" y="512"/>
                    <a:pt x="2001" y="500"/>
                    <a:pt x="2024" y="500"/>
                  </a:cubicBezTo>
                  <a:cubicBezTo>
                    <a:pt x="2036" y="489"/>
                    <a:pt x="2036" y="465"/>
                    <a:pt x="2024" y="465"/>
                  </a:cubicBezTo>
                  <a:cubicBezTo>
                    <a:pt x="2001" y="453"/>
                    <a:pt x="2024" y="453"/>
                    <a:pt x="2024" y="441"/>
                  </a:cubicBezTo>
                  <a:cubicBezTo>
                    <a:pt x="2024" y="441"/>
                    <a:pt x="2024" y="441"/>
                    <a:pt x="2024" y="429"/>
                  </a:cubicBezTo>
                  <a:cubicBezTo>
                    <a:pt x="2036" y="429"/>
                    <a:pt x="2024" y="417"/>
                    <a:pt x="2024" y="417"/>
                  </a:cubicBezTo>
                  <a:cubicBezTo>
                    <a:pt x="2028" y="413"/>
                    <a:pt x="2030" y="412"/>
                    <a:pt x="2030" y="412"/>
                  </a:cubicBezTo>
                  <a:lnTo>
                    <a:pt x="2030" y="412"/>
                  </a:lnTo>
                  <a:cubicBezTo>
                    <a:pt x="2031" y="412"/>
                    <a:pt x="2028" y="417"/>
                    <a:pt x="2036" y="417"/>
                  </a:cubicBezTo>
                  <a:cubicBezTo>
                    <a:pt x="2048" y="417"/>
                    <a:pt x="2036" y="405"/>
                    <a:pt x="2036" y="405"/>
                  </a:cubicBezTo>
                  <a:lnTo>
                    <a:pt x="2036" y="393"/>
                  </a:lnTo>
                  <a:lnTo>
                    <a:pt x="2024" y="393"/>
                  </a:lnTo>
                  <a:cubicBezTo>
                    <a:pt x="2036" y="381"/>
                    <a:pt x="2036" y="369"/>
                    <a:pt x="2024" y="369"/>
                  </a:cubicBezTo>
                  <a:cubicBezTo>
                    <a:pt x="2012" y="369"/>
                    <a:pt x="2012" y="358"/>
                    <a:pt x="2024" y="346"/>
                  </a:cubicBezTo>
                  <a:cubicBezTo>
                    <a:pt x="2036" y="334"/>
                    <a:pt x="2012" y="334"/>
                    <a:pt x="2024" y="322"/>
                  </a:cubicBezTo>
                  <a:cubicBezTo>
                    <a:pt x="2036" y="322"/>
                    <a:pt x="1989" y="310"/>
                    <a:pt x="2012" y="310"/>
                  </a:cubicBezTo>
                  <a:cubicBezTo>
                    <a:pt x="2036" y="310"/>
                    <a:pt x="2012" y="298"/>
                    <a:pt x="2012" y="298"/>
                  </a:cubicBezTo>
                  <a:cubicBezTo>
                    <a:pt x="2012" y="286"/>
                    <a:pt x="2012" y="286"/>
                    <a:pt x="2012" y="286"/>
                  </a:cubicBezTo>
                  <a:cubicBezTo>
                    <a:pt x="2012" y="286"/>
                    <a:pt x="2005" y="270"/>
                    <a:pt x="1995" y="265"/>
                  </a:cubicBezTo>
                  <a:lnTo>
                    <a:pt x="1995" y="265"/>
                  </a:lnTo>
                  <a:cubicBezTo>
                    <a:pt x="1998" y="261"/>
                    <a:pt x="2001" y="256"/>
                    <a:pt x="2001" y="250"/>
                  </a:cubicBezTo>
                  <a:cubicBezTo>
                    <a:pt x="2001" y="244"/>
                    <a:pt x="1998" y="244"/>
                    <a:pt x="1995" y="244"/>
                  </a:cubicBezTo>
                  <a:cubicBezTo>
                    <a:pt x="1992" y="244"/>
                    <a:pt x="1989" y="244"/>
                    <a:pt x="1989" y="238"/>
                  </a:cubicBezTo>
                  <a:cubicBezTo>
                    <a:pt x="1989" y="238"/>
                    <a:pt x="1989" y="228"/>
                    <a:pt x="1979" y="227"/>
                  </a:cubicBezTo>
                  <a:lnTo>
                    <a:pt x="1979" y="227"/>
                  </a:lnTo>
                  <a:cubicBezTo>
                    <a:pt x="1981" y="224"/>
                    <a:pt x="1981" y="219"/>
                    <a:pt x="1977" y="215"/>
                  </a:cubicBezTo>
                  <a:cubicBezTo>
                    <a:pt x="1977" y="203"/>
                    <a:pt x="1965" y="203"/>
                    <a:pt x="1965" y="203"/>
                  </a:cubicBezTo>
                  <a:lnTo>
                    <a:pt x="1941" y="203"/>
                  </a:lnTo>
                  <a:cubicBezTo>
                    <a:pt x="1929" y="203"/>
                    <a:pt x="1941" y="203"/>
                    <a:pt x="1941" y="179"/>
                  </a:cubicBezTo>
                  <a:lnTo>
                    <a:pt x="1929" y="179"/>
                  </a:lnTo>
                  <a:cubicBezTo>
                    <a:pt x="1941" y="179"/>
                    <a:pt x="1941" y="167"/>
                    <a:pt x="1941" y="155"/>
                  </a:cubicBezTo>
                  <a:lnTo>
                    <a:pt x="1929" y="155"/>
                  </a:lnTo>
                  <a:cubicBezTo>
                    <a:pt x="1905" y="155"/>
                    <a:pt x="1905" y="155"/>
                    <a:pt x="1905" y="143"/>
                  </a:cubicBezTo>
                  <a:lnTo>
                    <a:pt x="1893" y="143"/>
                  </a:lnTo>
                  <a:cubicBezTo>
                    <a:pt x="1893" y="143"/>
                    <a:pt x="1881" y="131"/>
                    <a:pt x="1893" y="131"/>
                  </a:cubicBezTo>
                  <a:lnTo>
                    <a:pt x="1905" y="143"/>
                  </a:lnTo>
                  <a:cubicBezTo>
                    <a:pt x="1897" y="135"/>
                    <a:pt x="1894" y="126"/>
                    <a:pt x="1889" y="126"/>
                  </a:cubicBezTo>
                  <a:cubicBezTo>
                    <a:pt x="1888" y="126"/>
                    <a:pt x="1887" y="127"/>
                    <a:pt x="1885" y="128"/>
                  </a:cubicBezTo>
                  <a:lnTo>
                    <a:pt x="1885" y="128"/>
                  </a:lnTo>
                  <a:cubicBezTo>
                    <a:pt x="1883" y="127"/>
                    <a:pt x="1881" y="124"/>
                    <a:pt x="1881" y="119"/>
                  </a:cubicBezTo>
                  <a:cubicBezTo>
                    <a:pt x="1881" y="119"/>
                    <a:pt x="1881" y="108"/>
                    <a:pt x="1881" y="108"/>
                  </a:cubicBezTo>
                  <a:lnTo>
                    <a:pt x="1858" y="131"/>
                  </a:lnTo>
                  <a:cubicBezTo>
                    <a:pt x="1870" y="119"/>
                    <a:pt x="1846" y="108"/>
                    <a:pt x="1846" y="96"/>
                  </a:cubicBezTo>
                  <a:cubicBezTo>
                    <a:pt x="1845" y="96"/>
                    <a:pt x="1844" y="96"/>
                    <a:pt x="1843" y="96"/>
                  </a:cubicBezTo>
                  <a:lnTo>
                    <a:pt x="1843" y="96"/>
                  </a:lnTo>
                  <a:cubicBezTo>
                    <a:pt x="1842" y="90"/>
                    <a:pt x="1839" y="84"/>
                    <a:pt x="1834" y="84"/>
                  </a:cubicBezTo>
                  <a:cubicBezTo>
                    <a:pt x="1822" y="90"/>
                    <a:pt x="1816" y="93"/>
                    <a:pt x="1813" y="93"/>
                  </a:cubicBezTo>
                  <a:cubicBezTo>
                    <a:pt x="1810" y="93"/>
                    <a:pt x="1810" y="90"/>
                    <a:pt x="1810" y="84"/>
                  </a:cubicBezTo>
                  <a:cubicBezTo>
                    <a:pt x="1822" y="84"/>
                    <a:pt x="1834" y="72"/>
                    <a:pt x="1810" y="72"/>
                  </a:cubicBezTo>
                  <a:lnTo>
                    <a:pt x="1798" y="72"/>
                  </a:lnTo>
                  <a:cubicBezTo>
                    <a:pt x="1786" y="72"/>
                    <a:pt x="1786" y="60"/>
                    <a:pt x="1774" y="60"/>
                  </a:cubicBezTo>
                  <a:cubicBezTo>
                    <a:pt x="1762" y="60"/>
                    <a:pt x="1762" y="72"/>
                    <a:pt x="1762" y="72"/>
                  </a:cubicBezTo>
                  <a:lnTo>
                    <a:pt x="1750" y="72"/>
                  </a:lnTo>
                  <a:lnTo>
                    <a:pt x="1750" y="60"/>
                  </a:lnTo>
                  <a:cubicBezTo>
                    <a:pt x="1739" y="60"/>
                    <a:pt x="1750" y="60"/>
                    <a:pt x="1739" y="72"/>
                  </a:cubicBezTo>
                  <a:lnTo>
                    <a:pt x="1727" y="72"/>
                  </a:lnTo>
                  <a:cubicBezTo>
                    <a:pt x="1727" y="72"/>
                    <a:pt x="1739" y="60"/>
                    <a:pt x="1727" y="48"/>
                  </a:cubicBezTo>
                  <a:cubicBezTo>
                    <a:pt x="1715" y="48"/>
                    <a:pt x="1703" y="48"/>
                    <a:pt x="1703" y="60"/>
                  </a:cubicBezTo>
                  <a:cubicBezTo>
                    <a:pt x="1715" y="72"/>
                    <a:pt x="1703" y="72"/>
                    <a:pt x="1703" y="72"/>
                  </a:cubicBezTo>
                  <a:cubicBezTo>
                    <a:pt x="1703" y="76"/>
                    <a:pt x="1702" y="77"/>
                    <a:pt x="1700" y="77"/>
                  </a:cubicBezTo>
                  <a:cubicBezTo>
                    <a:pt x="1696" y="77"/>
                    <a:pt x="1691" y="72"/>
                    <a:pt x="1691" y="72"/>
                  </a:cubicBezTo>
                  <a:cubicBezTo>
                    <a:pt x="1691" y="72"/>
                    <a:pt x="1703" y="48"/>
                    <a:pt x="1691" y="48"/>
                  </a:cubicBezTo>
                  <a:cubicBezTo>
                    <a:pt x="1691" y="42"/>
                    <a:pt x="1688" y="39"/>
                    <a:pt x="1685" y="39"/>
                  </a:cubicBezTo>
                  <a:cubicBezTo>
                    <a:pt x="1682" y="39"/>
                    <a:pt x="1679" y="42"/>
                    <a:pt x="1679" y="48"/>
                  </a:cubicBezTo>
                  <a:lnTo>
                    <a:pt x="1679" y="60"/>
                  </a:lnTo>
                  <a:cubicBezTo>
                    <a:pt x="1679" y="60"/>
                    <a:pt x="1679" y="45"/>
                    <a:pt x="1673" y="45"/>
                  </a:cubicBezTo>
                  <a:cubicBezTo>
                    <a:pt x="1671" y="45"/>
                    <a:pt x="1670" y="46"/>
                    <a:pt x="1667" y="48"/>
                  </a:cubicBezTo>
                  <a:cubicBezTo>
                    <a:pt x="1655" y="48"/>
                    <a:pt x="1655" y="60"/>
                    <a:pt x="1655" y="60"/>
                  </a:cubicBezTo>
                  <a:cubicBezTo>
                    <a:pt x="1655" y="60"/>
                    <a:pt x="1655" y="48"/>
                    <a:pt x="1655" y="48"/>
                  </a:cubicBezTo>
                  <a:cubicBezTo>
                    <a:pt x="1655" y="48"/>
                    <a:pt x="1648" y="33"/>
                    <a:pt x="1638" y="33"/>
                  </a:cubicBezTo>
                  <a:close/>
                  <a:moveTo>
                    <a:pt x="203" y="1481"/>
                  </a:moveTo>
                  <a:lnTo>
                    <a:pt x="203" y="1481"/>
                  </a:lnTo>
                  <a:cubicBezTo>
                    <a:pt x="207" y="1487"/>
                    <a:pt x="215" y="1494"/>
                    <a:pt x="215" y="1501"/>
                  </a:cubicBezTo>
                  <a:lnTo>
                    <a:pt x="203" y="1489"/>
                  </a:lnTo>
                  <a:cubicBezTo>
                    <a:pt x="203" y="1485"/>
                    <a:pt x="203" y="1483"/>
                    <a:pt x="203" y="1481"/>
                  </a:cubicBezTo>
                  <a:close/>
                  <a:moveTo>
                    <a:pt x="660" y="1492"/>
                  </a:moveTo>
                  <a:cubicBezTo>
                    <a:pt x="657" y="1492"/>
                    <a:pt x="658" y="1503"/>
                    <a:pt x="662" y="1503"/>
                  </a:cubicBezTo>
                  <a:cubicBezTo>
                    <a:pt x="664" y="1503"/>
                    <a:pt x="665" y="1502"/>
                    <a:pt x="667" y="1501"/>
                  </a:cubicBezTo>
                  <a:cubicBezTo>
                    <a:pt x="664" y="1494"/>
                    <a:pt x="662" y="1492"/>
                    <a:pt x="660" y="1492"/>
                  </a:cubicBezTo>
                  <a:close/>
                  <a:moveTo>
                    <a:pt x="143" y="1512"/>
                  </a:moveTo>
                  <a:lnTo>
                    <a:pt x="143" y="1524"/>
                  </a:lnTo>
                  <a:cubicBezTo>
                    <a:pt x="143" y="1524"/>
                    <a:pt x="155" y="1524"/>
                    <a:pt x="143" y="1512"/>
                  </a:cubicBezTo>
                  <a:close/>
                  <a:moveTo>
                    <a:pt x="574" y="1508"/>
                  </a:moveTo>
                  <a:cubicBezTo>
                    <a:pt x="573" y="1508"/>
                    <a:pt x="572" y="1509"/>
                    <a:pt x="572" y="1512"/>
                  </a:cubicBezTo>
                  <a:cubicBezTo>
                    <a:pt x="572" y="1512"/>
                    <a:pt x="560" y="1524"/>
                    <a:pt x="572" y="1524"/>
                  </a:cubicBezTo>
                  <a:lnTo>
                    <a:pt x="584" y="1524"/>
                  </a:lnTo>
                  <a:cubicBezTo>
                    <a:pt x="584" y="1516"/>
                    <a:pt x="578" y="1508"/>
                    <a:pt x="574" y="1508"/>
                  </a:cubicBezTo>
                  <a:close/>
                  <a:moveTo>
                    <a:pt x="160" y="1528"/>
                  </a:moveTo>
                  <a:cubicBezTo>
                    <a:pt x="159" y="1529"/>
                    <a:pt x="158" y="1531"/>
                    <a:pt x="155" y="1536"/>
                  </a:cubicBezTo>
                  <a:cubicBezTo>
                    <a:pt x="158" y="1534"/>
                    <a:pt x="159" y="1531"/>
                    <a:pt x="160" y="1528"/>
                  </a:cubicBezTo>
                  <a:close/>
                  <a:moveTo>
                    <a:pt x="24" y="1179"/>
                  </a:moveTo>
                  <a:cubicBezTo>
                    <a:pt x="24" y="1179"/>
                    <a:pt x="0" y="1191"/>
                    <a:pt x="12" y="1191"/>
                  </a:cubicBezTo>
                  <a:lnTo>
                    <a:pt x="24" y="1191"/>
                  </a:lnTo>
                  <a:cubicBezTo>
                    <a:pt x="24" y="1191"/>
                    <a:pt x="24" y="1191"/>
                    <a:pt x="24" y="1203"/>
                  </a:cubicBezTo>
                  <a:lnTo>
                    <a:pt x="24" y="1227"/>
                  </a:lnTo>
                  <a:cubicBezTo>
                    <a:pt x="24" y="1239"/>
                    <a:pt x="12" y="1239"/>
                    <a:pt x="12" y="1251"/>
                  </a:cubicBezTo>
                  <a:lnTo>
                    <a:pt x="12" y="1262"/>
                  </a:lnTo>
                  <a:lnTo>
                    <a:pt x="12" y="1274"/>
                  </a:lnTo>
                  <a:cubicBezTo>
                    <a:pt x="12" y="1286"/>
                    <a:pt x="12" y="1298"/>
                    <a:pt x="12" y="1298"/>
                  </a:cubicBezTo>
                  <a:cubicBezTo>
                    <a:pt x="12" y="1310"/>
                    <a:pt x="12" y="1310"/>
                    <a:pt x="36" y="1310"/>
                  </a:cubicBezTo>
                  <a:lnTo>
                    <a:pt x="12" y="1310"/>
                  </a:lnTo>
                  <a:lnTo>
                    <a:pt x="12" y="1322"/>
                  </a:lnTo>
                  <a:cubicBezTo>
                    <a:pt x="12" y="1334"/>
                    <a:pt x="24" y="1334"/>
                    <a:pt x="12" y="1346"/>
                  </a:cubicBezTo>
                  <a:lnTo>
                    <a:pt x="24" y="1346"/>
                  </a:lnTo>
                  <a:cubicBezTo>
                    <a:pt x="12" y="1358"/>
                    <a:pt x="24" y="1370"/>
                    <a:pt x="36" y="1370"/>
                  </a:cubicBezTo>
                  <a:cubicBezTo>
                    <a:pt x="36" y="1370"/>
                    <a:pt x="36" y="1370"/>
                    <a:pt x="36" y="1381"/>
                  </a:cubicBezTo>
                  <a:lnTo>
                    <a:pt x="36" y="1393"/>
                  </a:lnTo>
                  <a:cubicBezTo>
                    <a:pt x="36" y="1393"/>
                    <a:pt x="36" y="1393"/>
                    <a:pt x="36" y="1405"/>
                  </a:cubicBezTo>
                  <a:lnTo>
                    <a:pt x="36" y="1417"/>
                  </a:lnTo>
                  <a:cubicBezTo>
                    <a:pt x="36" y="1429"/>
                    <a:pt x="36" y="1429"/>
                    <a:pt x="48" y="1441"/>
                  </a:cubicBezTo>
                  <a:lnTo>
                    <a:pt x="72" y="1441"/>
                  </a:lnTo>
                  <a:cubicBezTo>
                    <a:pt x="72" y="1441"/>
                    <a:pt x="72" y="1453"/>
                    <a:pt x="72" y="1453"/>
                  </a:cubicBezTo>
                  <a:lnTo>
                    <a:pt x="84" y="1453"/>
                  </a:lnTo>
                  <a:cubicBezTo>
                    <a:pt x="84" y="1453"/>
                    <a:pt x="89" y="1448"/>
                    <a:pt x="92" y="1448"/>
                  </a:cubicBezTo>
                  <a:cubicBezTo>
                    <a:pt x="94" y="1448"/>
                    <a:pt x="96" y="1449"/>
                    <a:pt x="96" y="1453"/>
                  </a:cubicBezTo>
                  <a:cubicBezTo>
                    <a:pt x="96" y="1465"/>
                    <a:pt x="96" y="1465"/>
                    <a:pt x="96" y="1477"/>
                  </a:cubicBezTo>
                  <a:lnTo>
                    <a:pt x="107" y="1477"/>
                  </a:lnTo>
                  <a:cubicBezTo>
                    <a:pt x="107" y="1489"/>
                    <a:pt x="131" y="1501"/>
                    <a:pt x="131" y="1501"/>
                  </a:cubicBezTo>
                  <a:cubicBezTo>
                    <a:pt x="131" y="1501"/>
                    <a:pt x="143" y="1501"/>
                    <a:pt x="143" y="1512"/>
                  </a:cubicBezTo>
                  <a:lnTo>
                    <a:pt x="155" y="1512"/>
                  </a:lnTo>
                  <a:cubicBezTo>
                    <a:pt x="155" y="1512"/>
                    <a:pt x="162" y="1520"/>
                    <a:pt x="160" y="1528"/>
                  </a:cubicBezTo>
                  <a:lnTo>
                    <a:pt x="160" y="1528"/>
                  </a:lnTo>
                  <a:cubicBezTo>
                    <a:pt x="160" y="1528"/>
                    <a:pt x="160" y="1528"/>
                    <a:pt x="160" y="1528"/>
                  </a:cubicBezTo>
                  <a:lnTo>
                    <a:pt x="160" y="1528"/>
                  </a:lnTo>
                  <a:cubicBezTo>
                    <a:pt x="162" y="1528"/>
                    <a:pt x="158" y="1548"/>
                    <a:pt x="167" y="1548"/>
                  </a:cubicBezTo>
                  <a:cubicBezTo>
                    <a:pt x="175" y="1548"/>
                    <a:pt x="178" y="1543"/>
                    <a:pt x="182" y="1543"/>
                  </a:cubicBezTo>
                  <a:cubicBezTo>
                    <a:pt x="184" y="1543"/>
                    <a:pt x="187" y="1544"/>
                    <a:pt x="191" y="1548"/>
                  </a:cubicBezTo>
                  <a:cubicBezTo>
                    <a:pt x="203" y="1560"/>
                    <a:pt x="191" y="1560"/>
                    <a:pt x="191" y="1560"/>
                  </a:cubicBezTo>
                  <a:lnTo>
                    <a:pt x="215" y="1560"/>
                  </a:lnTo>
                  <a:cubicBezTo>
                    <a:pt x="215" y="1560"/>
                    <a:pt x="226" y="1572"/>
                    <a:pt x="226" y="1572"/>
                  </a:cubicBezTo>
                  <a:lnTo>
                    <a:pt x="238" y="1572"/>
                  </a:lnTo>
                  <a:cubicBezTo>
                    <a:pt x="250" y="1572"/>
                    <a:pt x="262" y="1596"/>
                    <a:pt x="274" y="1596"/>
                  </a:cubicBezTo>
                  <a:cubicBezTo>
                    <a:pt x="278" y="1594"/>
                    <a:pt x="281" y="1592"/>
                    <a:pt x="283" y="1591"/>
                  </a:cubicBezTo>
                  <a:lnTo>
                    <a:pt x="283" y="1591"/>
                  </a:lnTo>
                  <a:cubicBezTo>
                    <a:pt x="283" y="1592"/>
                    <a:pt x="284" y="1594"/>
                    <a:pt x="286" y="1596"/>
                  </a:cubicBezTo>
                  <a:cubicBezTo>
                    <a:pt x="286" y="1596"/>
                    <a:pt x="298" y="1596"/>
                    <a:pt x="298" y="1608"/>
                  </a:cubicBezTo>
                  <a:cubicBezTo>
                    <a:pt x="298" y="1608"/>
                    <a:pt x="319" y="1618"/>
                    <a:pt x="337" y="1618"/>
                  </a:cubicBezTo>
                  <a:cubicBezTo>
                    <a:pt x="346" y="1618"/>
                    <a:pt x="353" y="1616"/>
                    <a:pt x="357" y="1608"/>
                  </a:cubicBezTo>
                  <a:cubicBezTo>
                    <a:pt x="369" y="1584"/>
                    <a:pt x="405" y="1584"/>
                    <a:pt x="417" y="1572"/>
                  </a:cubicBezTo>
                  <a:cubicBezTo>
                    <a:pt x="417" y="1572"/>
                    <a:pt x="417" y="1536"/>
                    <a:pt x="417" y="1524"/>
                  </a:cubicBezTo>
                  <a:lnTo>
                    <a:pt x="393" y="1524"/>
                  </a:lnTo>
                  <a:cubicBezTo>
                    <a:pt x="393" y="1524"/>
                    <a:pt x="393" y="1540"/>
                    <a:pt x="387" y="1540"/>
                  </a:cubicBezTo>
                  <a:cubicBezTo>
                    <a:pt x="386" y="1540"/>
                    <a:pt x="384" y="1539"/>
                    <a:pt x="381" y="1536"/>
                  </a:cubicBezTo>
                  <a:cubicBezTo>
                    <a:pt x="369" y="1536"/>
                    <a:pt x="369" y="1524"/>
                    <a:pt x="357" y="1524"/>
                  </a:cubicBezTo>
                  <a:cubicBezTo>
                    <a:pt x="357" y="1524"/>
                    <a:pt x="346" y="1536"/>
                    <a:pt x="334" y="1536"/>
                  </a:cubicBezTo>
                  <a:cubicBezTo>
                    <a:pt x="334" y="1536"/>
                    <a:pt x="334" y="1512"/>
                    <a:pt x="322" y="1512"/>
                  </a:cubicBezTo>
                  <a:cubicBezTo>
                    <a:pt x="312" y="1512"/>
                    <a:pt x="310" y="1528"/>
                    <a:pt x="304" y="1528"/>
                  </a:cubicBezTo>
                  <a:cubicBezTo>
                    <a:pt x="302" y="1528"/>
                    <a:pt x="300" y="1527"/>
                    <a:pt x="298" y="1524"/>
                  </a:cubicBezTo>
                  <a:cubicBezTo>
                    <a:pt x="298" y="1512"/>
                    <a:pt x="298" y="1512"/>
                    <a:pt x="298" y="1512"/>
                  </a:cubicBezTo>
                  <a:cubicBezTo>
                    <a:pt x="286" y="1512"/>
                    <a:pt x="298" y="1524"/>
                    <a:pt x="274" y="1524"/>
                  </a:cubicBezTo>
                  <a:cubicBezTo>
                    <a:pt x="274" y="1512"/>
                    <a:pt x="274" y="1512"/>
                    <a:pt x="274" y="1501"/>
                  </a:cubicBezTo>
                  <a:cubicBezTo>
                    <a:pt x="274" y="1501"/>
                    <a:pt x="274" y="1495"/>
                    <a:pt x="271" y="1495"/>
                  </a:cubicBezTo>
                  <a:cubicBezTo>
                    <a:pt x="269" y="1495"/>
                    <a:pt x="266" y="1497"/>
                    <a:pt x="262" y="1501"/>
                  </a:cubicBezTo>
                  <a:cubicBezTo>
                    <a:pt x="262" y="1489"/>
                    <a:pt x="262" y="1489"/>
                    <a:pt x="250" y="1489"/>
                  </a:cubicBezTo>
                  <a:cubicBezTo>
                    <a:pt x="248" y="1491"/>
                    <a:pt x="246" y="1492"/>
                    <a:pt x="243" y="1492"/>
                  </a:cubicBezTo>
                  <a:cubicBezTo>
                    <a:pt x="234" y="1492"/>
                    <a:pt x="226" y="1477"/>
                    <a:pt x="226" y="1477"/>
                  </a:cubicBezTo>
                  <a:cubicBezTo>
                    <a:pt x="226" y="1477"/>
                    <a:pt x="226" y="1484"/>
                    <a:pt x="226" y="1489"/>
                  </a:cubicBezTo>
                  <a:cubicBezTo>
                    <a:pt x="215" y="1477"/>
                    <a:pt x="215" y="1465"/>
                    <a:pt x="203" y="1465"/>
                  </a:cubicBezTo>
                  <a:cubicBezTo>
                    <a:pt x="203" y="1465"/>
                    <a:pt x="215" y="1465"/>
                    <a:pt x="203" y="1453"/>
                  </a:cubicBezTo>
                  <a:cubicBezTo>
                    <a:pt x="197" y="1447"/>
                    <a:pt x="191" y="1447"/>
                    <a:pt x="186" y="1447"/>
                  </a:cubicBezTo>
                  <a:cubicBezTo>
                    <a:pt x="182" y="1447"/>
                    <a:pt x="179" y="1447"/>
                    <a:pt x="179" y="1441"/>
                  </a:cubicBezTo>
                  <a:cubicBezTo>
                    <a:pt x="167" y="1429"/>
                    <a:pt x="179" y="1429"/>
                    <a:pt x="179" y="1417"/>
                  </a:cubicBezTo>
                  <a:lnTo>
                    <a:pt x="155" y="1417"/>
                  </a:lnTo>
                  <a:cubicBezTo>
                    <a:pt x="143" y="1417"/>
                    <a:pt x="155" y="1405"/>
                    <a:pt x="155" y="1405"/>
                  </a:cubicBezTo>
                  <a:lnTo>
                    <a:pt x="131" y="1405"/>
                  </a:lnTo>
                  <a:cubicBezTo>
                    <a:pt x="131" y="1405"/>
                    <a:pt x="155" y="1393"/>
                    <a:pt x="155" y="1393"/>
                  </a:cubicBezTo>
                  <a:cubicBezTo>
                    <a:pt x="155" y="1393"/>
                    <a:pt x="155" y="1381"/>
                    <a:pt x="143" y="1381"/>
                  </a:cubicBezTo>
                  <a:cubicBezTo>
                    <a:pt x="131" y="1370"/>
                    <a:pt x="131" y="1370"/>
                    <a:pt x="119" y="1370"/>
                  </a:cubicBezTo>
                  <a:cubicBezTo>
                    <a:pt x="107" y="1370"/>
                    <a:pt x="107" y="1358"/>
                    <a:pt x="119" y="1358"/>
                  </a:cubicBezTo>
                  <a:cubicBezTo>
                    <a:pt x="119" y="1358"/>
                    <a:pt x="107" y="1358"/>
                    <a:pt x="96" y="1346"/>
                  </a:cubicBezTo>
                  <a:cubicBezTo>
                    <a:pt x="96" y="1346"/>
                    <a:pt x="96" y="1346"/>
                    <a:pt x="96" y="1334"/>
                  </a:cubicBezTo>
                  <a:lnTo>
                    <a:pt x="96" y="1322"/>
                  </a:lnTo>
                  <a:lnTo>
                    <a:pt x="84" y="1298"/>
                  </a:lnTo>
                  <a:cubicBezTo>
                    <a:pt x="84" y="1298"/>
                    <a:pt x="84" y="1286"/>
                    <a:pt x="72" y="1286"/>
                  </a:cubicBezTo>
                  <a:cubicBezTo>
                    <a:pt x="72" y="1286"/>
                    <a:pt x="72" y="1262"/>
                    <a:pt x="72" y="1262"/>
                  </a:cubicBezTo>
                  <a:cubicBezTo>
                    <a:pt x="72" y="1256"/>
                    <a:pt x="69" y="1256"/>
                    <a:pt x="66" y="1256"/>
                  </a:cubicBezTo>
                  <a:cubicBezTo>
                    <a:pt x="63" y="1256"/>
                    <a:pt x="60" y="1256"/>
                    <a:pt x="60" y="1251"/>
                  </a:cubicBezTo>
                  <a:cubicBezTo>
                    <a:pt x="60" y="1243"/>
                    <a:pt x="60" y="1240"/>
                    <a:pt x="60" y="1240"/>
                  </a:cubicBezTo>
                  <a:cubicBezTo>
                    <a:pt x="61" y="1240"/>
                    <a:pt x="64" y="1251"/>
                    <a:pt x="72" y="1251"/>
                  </a:cubicBezTo>
                  <a:cubicBezTo>
                    <a:pt x="72" y="1239"/>
                    <a:pt x="72" y="1239"/>
                    <a:pt x="72" y="1239"/>
                  </a:cubicBezTo>
                  <a:cubicBezTo>
                    <a:pt x="72" y="1239"/>
                    <a:pt x="72" y="1227"/>
                    <a:pt x="72" y="1227"/>
                  </a:cubicBezTo>
                  <a:lnTo>
                    <a:pt x="60" y="1227"/>
                  </a:lnTo>
                  <a:cubicBezTo>
                    <a:pt x="48" y="1227"/>
                    <a:pt x="60" y="1215"/>
                    <a:pt x="60" y="1203"/>
                  </a:cubicBezTo>
                  <a:lnTo>
                    <a:pt x="72" y="1203"/>
                  </a:lnTo>
                  <a:cubicBezTo>
                    <a:pt x="72" y="1197"/>
                    <a:pt x="66" y="1197"/>
                    <a:pt x="58" y="1197"/>
                  </a:cubicBezTo>
                  <a:cubicBezTo>
                    <a:pt x="51" y="1197"/>
                    <a:pt x="42" y="1197"/>
                    <a:pt x="36" y="1191"/>
                  </a:cubicBezTo>
                  <a:cubicBezTo>
                    <a:pt x="36" y="1179"/>
                    <a:pt x="60" y="1179"/>
                    <a:pt x="60" y="1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50"/>
            <p:cNvSpPr/>
            <p:nvPr/>
          </p:nvSpPr>
          <p:spPr>
            <a:xfrm>
              <a:off x="-5634918" y="257073"/>
              <a:ext cx="184788" cy="184707"/>
            </a:xfrm>
            <a:custGeom>
              <a:avLst/>
              <a:gdLst/>
              <a:ahLst/>
              <a:cxnLst/>
              <a:rect l="l" t="t" r="r" b="b"/>
              <a:pathLst>
                <a:path w="2299" h="2298" extrusionOk="0">
                  <a:moveTo>
                    <a:pt x="1144" y="0"/>
                  </a:moveTo>
                  <a:cubicBezTo>
                    <a:pt x="513" y="0"/>
                    <a:pt x="1" y="512"/>
                    <a:pt x="1" y="1143"/>
                  </a:cubicBezTo>
                  <a:cubicBezTo>
                    <a:pt x="1" y="1786"/>
                    <a:pt x="513" y="2298"/>
                    <a:pt x="1144" y="2298"/>
                  </a:cubicBezTo>
                  <a:cubicBezTo>
                    <a:pt x="1787" y="2298"/>
                    <a:pt x="2299" y="1786"/>
                    <a:pt x="2299" y="1143"/>
                  </a:cubicBezTo>
                  <a:cubicBezTo>
                    <a:pt x="2299" y="512"/>
                    <a:pt x="1787" y="0"/>
                    <a:pt x="1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50"/>
            <p:cNvSpPr/>
            <p:nvPr/>
          </p:nvSpPr>
          <p:spPr>
            <a:xfrm>
              <a:off x="-5648341" y="247508"/>
              <a:ext cx="214447" cy="199095"/>
            </a:xfrm>
            <a:custGeom>
              <a:avLst/>
              <a:gdLst/>
              <a:ahLst/>
              <a:cxnLst/>
              <a:rect l="l" t="t" r="r" b="b"/>
              <a:pathLst>
                <a:path w="2668" h="2477" extrusionOk="0">
                  <a:moveTo>
                    <a:pt x="1168" y="0"/>
                  </a:moveTo>
                  <a:cubicBezTo>
                    <a:pt x="1172" y="28"/>
                    <a:pt x="1176" y="37"/>
                    <a:pt x="1178" y="37"/>
                  </a:cubicBezTo>
                  <a:cubicBezTo>
                    <a:pt x="1184" y="37"/>
                    <a:pt x="1184" y="0"/>
                    <a:pt x="1168" y="0"/>
                  </a:cubicBezTo>
                  <a:close/>
                  <a:moveTo>
                    <a:pt x="1022" y="55"/>
                  </a:moveTo>
                  <a:cubicBezTo>
                    <a:pt x="1019" y="55"/>
                    <a:pt x="1013" y="63"/>
                    <a:pt x="1013" y="71"/>
                  </a:cubicBezTo>
                  <a:lnTo>
                    <a:pt x="1013" y="83"/>
                  </a:lnTo>
                  <a:lnTo>
                    <a:pt x="1025" y="95"/>
                  </a:lnTo>
                  <a:lnTo>
                    <a:pt x="1025" y="60"/>
                  </a:lnTo>
                  <a:cubicBezTo>
                    <a:pt x="1025" y="56"/>
                    <a:pt x="1024" y="55"/>
                    <a:pt x="1022" y="55"/>
                  </a:cubicBezTo>
                  <a:close/>
                  <a:moveTo>
                    <a:pt x="1370" y="95"/>
                  </a:moveTo>
                  <a:lnTo>
                    <a:pt x="1365" y="110"/>
                  </a:lnTo>
                  <a:lnTo>
                    <a:pt x="1365" y="110"/>
                  </a:lnTo>
                  <a:cubicBezTo>
                    <a:pt x="1364" y="108"/>
                    <a:pt x="1361" y="107"/>
                    <a:pt x="1358" y="107"/>
                  </a:cubicBezTo>
                  <a:cubicBezTo>
                    <a:pt x="1358" y="116"/>
                    <a:pt x="1358" y="123"/>
                    <a:pt x="1359" y="129"/>
                  </a:cubicBezTo>
                  <a:lnTo>
                    <a:pt x="1359" y="129"/>
                  </a:lnTo>
                  <a:lnTo>
                    <a:pt x="1365" y="110"/>
                  </a:lnTo>
                  <a:lnTo>
                    <a:pt x="1365" y="110"/>
                  </a:lnTo>
                  <a:cubicBezTo>
                    <a:pt x="1366" y="110"/>
                    <a:pt x="1367" y="111"/>
                    <a:pt x="1367" y="112"/>
                  </a:cubicBezTo>
                  <a:lnTo>
                    <a:pt x="1367" y="112"/>
                  </a:lnTo>
                  <a:cubicBezTo>
                    <a:pt x="1368" y="106"/>
                    <a:pt x="1370" y="100"/>
                    <a:pt x="1370" y="95"/>
                  </a:cubicBezTo>
                  <a:close/>
                  <a:moveTo>
                    <a:pt x="846" y="119"/>
                  </a:moveTo>
                  <a:cubicBezTo>
                    <a:pt x="846" y="128"/>
                    <a:pt x="846" y="136"/>
                    <a:pt x="847" y="141"/>
                  </a:cubicBezTo>
                  <a:lnTo>
                    <a:pt x="847" y="141"/>
                  </a:lnTo>
                  <a:cubicBezTo>
                    <a:pt x="849" y="136"/>
                    <a:pt x="849" y="129"/>
                    <a:pt x="846" y="119"/>
                  </a:cubicBezTo>
                  <a:close/>
                  <a:moveTo>
                    <a:pt x="1367" y="112"/>
                  </a:moveTo>
                  <a:cubicBezTo>
                    <a:pt x="1365" y="123"/>
                    <a:pt x="1363" y="135"/>
                    <a:pt x="1370" y="143"/>
                  </a:cubicBezTo>
                  <a:lnTo>
                    <a:pt x="1370" y="143"/>
                  </a:lnTo>
                  <a:cubicBezTo>
                    <a:pt x="1370" y="127"/>
                    <a:pt x="1370" y="118"/>
                    <a:pt x="1367" y="112"/>
                  </a:cubicBezTo>
                  <a:close/>
                  <a:moveTo>
                    <a:pt x="1726" y="136"/>
                  </a:moveTo>
                  <a:cubicBezTo>
                    <a:pt x="1724" y="136"/>
                    <a:pt x="1720" y="156"/>
                    <a:pt x="1723" y="164"/>
                  </a:cubicBezTo>
                  <a:lnTo>
                    <a:pt x="1723" y="164"/>
                  </a:lnTo>
                  <a:cubicBezTo>
                    <a:pt x="1727" y="159"/>
                    <a:pt x="1727" y="151"/>
                    <a:pt x="1727" y="143"/>
                  </a:cubicBezTo>
                  <a:cubicBezTo>
                    <a:pt x="1727" y="138"/>
                    <a:pt x="1727" y="136"/>
                    <a:pt x="1726" y="136"/>
                  </a:cubicBezTo>
                  <a:close/>
                  <a:moveTo>
                    <a:pt x="1766" y="164"/>
                  </a:moveTo>
                  <a:cubicBezTo>
                    <a:pt x="1766" y="164"/>
                    <a:pt x="1765" y="165"/>
                    <a:pt x="1763" y="167"/>
                  </a:cubicBezTo>
                  <a:cubicBezTo>
                    <a:pt x="1763" y="167"/>
                    <a:pt x="1762" y="169"/>
                    <a:pt x="1762" y="172"/>
                  </a:cubicBezTo>
                  <a:lnTo>
                    <a:pt x="1762" y="172"/>
                  </a:lnTo>
                  <a:cubicBezTo>
                    <a:pt x="1765" y="168"/>
                    <a:pt x="1767" y="164"/>
                    <a:pt x="1766" y="164"/>
                  </a:cubicBezTo>
                  <a:close/>
                  <a:moveTo>
                    <a:pt x="1870" y="188"/>
                  </a:moveTo>
                  <a:cubicBezTo>
                    <a:pt x="1869" y="188"/>
                    <a:pt x="1867" y="193"/>
                    <a:pt x="1866" y="200"/>
                  </a:cubicBezTo>
                  <a:lnTo>
                    <a:pt x="1866" y="200"/>
                  </a:lnTo>
                  <a:cubicBezTo>
                    <a:pt x="1868" y="197"/>
                    <a:pt x="1870" y="194"/>
                    <a:pt x="1870" y="191"/>
                  </a:cubicBezTo>
                  <a:cubicBezTo>
                    <a:pt x="1870" y="189"/>
                    <a:pt x="1870" y="188"/>
                    <a:pt x="1870" y="188"/>
                  </a:cubicBezTo>
                  <a:close/>
                  <a:moveTo>
                    <a:pt x="453" y="381"/>
                  </a:moveTo>
                  <a:cubicBezTo>
                    <a:pt x="455" y="384"/>
                    <a:pt x="457" y="387"/>
                    <a:pt x="459" y="390"/>
                  </a:cubicBezTo>
                  <a:lnTo>
                    <a:pt x="459" y="390"/>
                  </a:lnTo>
                  <a:cubicBezTo>
                    <a:pt x="457" y="387"/>
                    <a:pt x="456" y="384"/>
                    <a:pt x="453" y="381"/>
                  </a:cubicBezTo>
                  <a:close/>
                  <a:moveTo>
                    <a:pt x="330" y="590"/>
                  </a:moveTo>
                  <a:cubicBezTo>
                    <a:pt x="342" y="600"/>
                    <a:pt x="356" y="609"/>
                    <a:pt x="346" y="619"/>
                  </a:cubicBezTo>
                  <a:lnTo>
                    <a:pt x="334" y="619"/>
                  </a:lnTo>
                  <a:lnTo>
                    <a:pt x="328" y="601"/>
                  </a:lnTo>
                  <a:lnTo>
                    <a:pt x="328" y="601"/>
                  </a:lnTo>
                  <a:cubicBezTo>
                    <a:pt x="329" y="601"/>
                    <a:pt x="330" y="601"/>
                    <a:pt x="330" y="601"/>
                  </a:cubicBezTo>
                  <a:cubicBezTo>
                    <a:pt x="336" y="601"/>
                    <a:pt x="335" y="596"/>
                    <a:pt x="330" y="590"/>
                  </a:cubicBezTo>
                  <a:close/>
                  <a:moveTo>
                    <a:pt x="371" y="661"/>
                  </a:moveTo>
                  <a:lnTo>
                    <a:pt x="371" y="661"/>
                  </a:lnTo>
                  <a:cubicBezTo>
                    <a:pt x="375" y="665"/>
                    <a:pt x="379" y="667"/>
                    <a:pt x="382" y="667"/>
                  </a:cubicBezTo>
                  <a:cubicBezTo>
                    <a:pt x="377" y="664"/>
                    <a:pt x="373" y="662"/>
                    <a:pt x="371" y="661"/>
                  </a:cubicBezTo>
                  <a:close/>
                  <a:moveTo>
                    <a:pt x="285" y="801"/>
                  </a:moveTo>
                  <a:lnTo>
                    <a:pt x="285" y="801"/>
                  </a:lnTo>
                  <a:cubicBezTo>
                    <a:pt x="289" y="806"/>
                    <a:pt x="294" y="810"/>
                    <a:pt x="299" y="810"/>
                  </a:cubicBezTo>
                  <a:cubicBezTo>
                    <a:pt x="293" y="806"/>
                    <a:pt x="288" y="803"/>
                    <a:pt x="285" y="801"/>
                  </a:cubicBezTo>
                  <a:close/>
                  <a:moveTo>
                    <a:pt x="239" y="822"/>
                  </a:moveTo>
                  <a:lnTo>
                    <a:pt x="239" y="827"/>
                  </a:lnTo>
                  <a:lnTo>
                    <a:pt x="239" y="827"/>
                  </a:lnTo>
                  <a:cubicBezTo>
                    <a:pt x="236" y="824"/>
                    <a:pt x="235" y="822"/>
                    <a:pt x="239" y="822"/>
                  </a:cubicBezTo>
                  <a:close/>
                  <a:moveTo>
                    <a:pt x="2394" y="869"/>
                  </a:moveTo>
                  <a:cubicBezTo>
                    <a:pt x="2406" y="869"/>
                    <a:pt x="2406" y="869"/>
                    <a:pt x="2406" y="881"/>
                  </a:cubicBezTo>
                  <a:cubicBezTo>
                    <a:pt x="2406" y="888"/>
                    <a:pt x="2394" y="895"/>
                    <a:pt x="2384" y="895"/>
                  </a:cubicBezTo>
                  <a:cubicBezTo>
                    <a:pt x="2377" y="895"/>
                    <a:pt x="2370" y="891"/>
                    <a:pt x="2370" y="881"/>
                  </a:cubicBezTo>
                  <a:cubicBezTo>
                    <a:pt x="2370" y="875"/>
                    <a:pt x="2370" y="875"/>
                    <a:pt x="2373" y="875"/>
                  </a:cubicBezTo>
                  <a:cubicBezTo>
                    <a:pt x="2376" y="875"/>
                    <a:pt x="2382" y="875"/>
                    <a:pt x="2394" y="869"/>
                  </a:cubicBezTo>
                  <a:close/>
                  <a:moveTo>
                    <a:pt x="2537" y="964"/>
                  </a:moveTo>
                  <a:cubicBezTo>
                    <a:pt x="2529" y="964"/>
                    <a:pt x="2524" y="966"/>
                    <a:pt x="2521" y="968"/>
                  </a:cubicBezTo>
                  <a:lnTo>
                    <a:pt x="2521" y="968"/>
                  </a:lnTo>
                  <a:cubicBezTo>
                    <a:pt x="2525" y="967"/>
                    <a:pt x="2530" y="966"/>
                    <a:pt x="2537" y="964"/>
                  </a:cubicBezTo>
                  <a:close/>
                  <a:moveTo>
                    <a:pt x="144" y="976"/>
                  </a:moveTo>
                  <a:cubicBezTo>
                    <a:pt x="146" y="976"/>
                    <a:pt x="148" y="976"/>
                    <a:pt x="150" y="977"/>
                  </a:cubicBezTo>
                  <a:lnTo>
                    <a:pt x="150" y="977"/>
                  </a:lnTo>
                  <a:cubicBezTo>
                    <a:pt x="148" y="976"/>
                    <a:pt x="146" y="976"/>
                    <a:pt x="144" y="976"/>
                  </a:cubicBezTo>
                  <a:close/>
                  <a:moveTo>
                    <a:pt x="355" y="995"/>
                  </a:moveTo>
                  <a:cubicBezTo>
                    <a:pt x="351" y="995"/>
                    <a:pt x="346" y="1000"/>
                    <a:pt x="346" y="1000"/>
                  </a:cubicBezTo>
                  <a:cubicBezTo>
                    <a:pt x="334" y="1000"/>
                    <a:pt x="334" y="1012"/>
                    <a:pt x="346" y="1012"/>
                  </a:cubicBezTo>
                  <a:cubicBezTo>
                    <a:pt x="358" y="1012"/>
                    <a:pt x="358" y="1012"/>
                    <a:pt x="358" y="1000"/>
                  </a:cubicBezTo>
                  <a:cubicBezTo>
                    <a:pt x="358" y="996"/>
                    <a:pt x="357" y="995"/>
                    <a:pt x="355" y="995"/>
                  </a:cubicBezTo>
                  <a:close/>
                  <a:moveTo>
                    <a:pt x="144" y="1238"/>
                  </a:moveTo>
                  <a:cubicBezTo>
                    <a:pt x="126" y="1244"/>
                    <a:pt x="138" y="1244"/>
                    <a:pt x="154" y="1244"/>
                  </a:cubicBezTo>
                  <a:cubicBezTo>
                    <a:pt x="157" y="1244"/>
                    <a:pt x="159" y="1244"/>
                    <a:pt x="162" y="1244"/>
                  </a:cubicBezTo>
                  <a:lnTo>
                    <a:pt x="162" y="1244"/>
                  </a:lnTo>
                  <a:cubicBezTo>
                    <a:pt x="162" y="1241"/>
                    <a:pt x="156" y="1238"/>
                    <a:pt x="144" y="1238"/>
                  </a:cubicBezTo>
                  <a:close/>
                  <a:moveTo>
                    <a:pt x="162" y="1244"/>
                  </a:moveTo>
                  <a:cubicBezTo>
                    <a:pt x="162" y="1247"/>
                    <a:pt x="156" y="1250"/>
                    <a:pt x="144" y="1250"/>
                  </a:cubicBezTo>
                  <a:lnTo>
                    <a:pt x="49" y="1250"/>
                  </a:lnTo>
                  <a:cubicBezTo>
                    <a:pt x="37" y="1250"/>
                    <a:pt x="49" y="1262"/>
                    <a:pt x="49" y="1262"/>
                  </a:cubicBezTo>
                  <a:cubicBezTo>
                    <a:pt x="49" y="1268"/>
                    <a:pt x="57" y="1268"/>
                    <a:pt x="68" y="1268"/>
                  </a:cubicBezTo>
                  <a:cubicBezTo>
                    <a:pt x="78" y="1268"/>
                    <a:pt x="90" y="1268"/>
                    <a:pt x="96" y="1274"/>
                  </a:cubicBezTo>
                  <a:lnTo>
                    <a:pt x="156" y="1274"/>
                  </a:lnTo>
                  <a:cubicBezTo>
                    <a:pt x="191" y="1274"/>
                    <a:pt x="168" y="1262"/>
                    <a:pt x="144" y="1262"/>
                  </a:cubicBezTo>
                  <a:cubicBezTo>
                    <a:pt x="168" y="1262"/>
                    <a:pt x="191" y="1262"/>
                    <a:pt x="191" y="1250"/>
                  </a:cubicBezTo>
                  <a:cubicBezTo>
                    <a:pt x="191" y="1245"/>
                    <a:pt x="176" y="1244"/>
                    <a:pt x="162" y="1244"/>
                  </a:cubicBezTo>
                  <a:close/>
                  <a:moveTo>
                    <a:pt x="96" y="1274"/>
                  </a:moveTo>
                  <a:cubicBezTo>
                    <a:pt x="96" y="1275"/>
                    <a:pt x="97" y="1276"/>
                    <a:pt x="97" y="1277"/>
                  </a:cubicBezTo>
                  <a:lnTo>
                    <a:pt x="97" y="1277"/>
                  </a:lnTo>
                  <a:cubicBezTo>
                    <a:pt x="98" y="1276"/>
                    <a:pt x="97" y="1275"/>
                    <a:pt x="96" y="1274"/>
                  </a:cubicBezTo>
                  <a:close/>
                  <a:moveTo>
                    <a:pt x="251" y="1536"/>
                  </a:moveTo>
                  <a:lnTo>
                    <a:pt x="251" y="1536"/>
                  </a:lnTo>
                  <a:cubicBezTo>
                    <a:pt x="251" y="1536"/>
                    <a:pt x="215" y="1536"/>
                    <a:pt x="215" y="1548"/>
                  </a:cubicBezTo>
                  <a:cubicBezTo>
                    <a:pt x="215" y="1548"/>
                    <a:pt x="251" y="1536"/>
                    <a:pt x="251" y="1536"/>
                  </a:cubicBezTo>
                  <a:close/>
                  <a:moveTo>
                    <a:pt x="239" y="1560"/>
                  </a:moveTo>
                  <a:cubicBezTo>
                    <a:pt x="245" y="1572"/>
                    <a:pt x="251" y="1578"/>
                    <a:pt x="258" y="1578"/>
                  </a:cubicBezTo>
                  <a:cubicBezTo>
                    <a:pt x="266" y="1578"/>
                    <a:pt x="275" y="1572"/>
                    <a:pt x="287" y="1560"/>
                  </a:cubicBezTo>
                  <a:close/>
                  <a:moveTo>
                    <a:pt x="203" y="1643"/>
                  </a:moveTo>
                  <a:lnTo>
                    <a:pt x="191" y="1667"/>
                  </a:lnTo>
                  <a:cubicBezTo>
                    <a:pt x="191" y="1667"/>
                    <a:pt x="180" y="1655"/>
                    <a:pt x="203" y="1643"/>
                  </a:cubicBezTo>
                  <a:close/>
                  <a:moveTo>
                    <a:pt x="108" y="1726"/>
                  </a:moveTo>
                  <a:cubicBezTo>
                    <a:pt x="111" y="1726"/>
                    <a:pt x="115" y="1727"/>
                    <a:pt x="118" y="1728"/>
                  </a:cubicBezTo>
                  <a:lnTo>
                    <a:pt x="118" y="1728"/>
                  </a:lnTo>
                  <a:cubicBezTo>
                    <a:pt x="120" y="1726"/>
                    <a:pt x="121" y="1726"/>
                    <a:pt x="108" y="1726"/>
                  </a:cubicBezTo>
                  <a:close/>
                  <a:moveTo>
                    <a:pt x="2102" y="2065"/>
                  </a:moveTo>
                  <a:cubicBezTo>
                    <a:pt x="2090" y="2065"/>
                    <a:pt x="2120" y="2096"/>
                    <a:pt x="2120" y="2096"/>
                  </a:cubicBezTo>
                  <a:lnTo>
                    <a:pt x="2120" y="2072"/>
                  </a:lnTo>
                  <a:cubicBezTo>
                    <a:pt x="2111" y="2067"/>
                    <a:pt x="2105" y="2065"/>
                    <a:pt x="2102" y="2065"/>
                  </a:cubicBezTo>
                  <a:close/>
                  <a:moveTo>
                    <a:pt x="97" y="1277"/>
                  </a:moveTo>
                  <a:lnTo>
                    <a:pt x="97" y="1277"/>
                  </a:lnTo>
                  <a:cubicBezTo>
                    <a:pt x="95" y="1284"/>
                    <a:pt x="38" y="1276"/>
                    <a:pt x="49" y="1298"/>
                  </a:cubicBezTo>
                  <a:cubicBezTo>
                    <a:pt x="72" y="1310"/>
                    <a:pt x="96" y="1310"/>
                    <a:pt x="120" y="1310"/>
                  </a:cubicBezTo>
                  <a:lnTo>
                    <a:pt x="60" y="1310"/>
                  </a:lnTo>
                  <a:cubicBezTo>
                    <a:pt x="37" y="1310"/>
                    <a:pt x="1" y="1322"/>
                    <a:pt x="13" y="1334"/>
                  </a:cubicBezTo>
                  <a:cubicBezTo>
                    <a:pt x="17" y="1337"/>
                    <a:pt x="22" y="1339"/>
                    <a:pt x="28" y="1339"/>
                  </a:cubicBezTo>
                  <a:cubicBezTo>
                    <a:pt x="39" y="1339"/>
                    <a:pt x="53" y="1334"/>
                    <a:pt x="60" y="1334"/>
                  </a:cubicBezTo>
                  <a:cubicBezTo>
                    <a:pt x="72" y="1334"/>
                    <a:pt x="60" y="1345"/>
                    <a:pt x="60" y="1357"/>
                  </a:cubicBezTo>
                  <a:cubicBezTo>
                    <a:pt x="60" y="1357"/>
                    <a:pt x="25" y="1369"/>
                    <a:pt x="37" y="1369"/>
                  </a:cubicBezTo>
                  <a:cubicBezTo>
                    <a:pt x="37" y="1381"/>
                    <a:pt x="72" y="1381"/>
                    <a:pt x="60" y="1393"/>
                  </a:cubicBezTo>
                  <a:cubicBezTo>
                    <a:pt x="54" y="1399"/>
                    <a:pt x="43" y="1399"/>
                    <a:pt x="34" y="1399"/>
                  </a:cubicBezTo>
                  <a:cubicBezTo>
                    <a:pt x="25" y="1399"/>
                    <a:pt x="19" y="1399"/>
                    <a:pt x="25" y="1405"/>
                  </a:cubicBezTo>
                  <a:cubicBezTo>
                    <a:pt x="37" y="1411"/>
                    <a:pt x="52" y="1411"/>
                    <a:pt x="63" y="1411"/>
                  </a:cubicBezTo>
                  <a:cubicBezTo>
                    <a:pt x="75" y="1411"/>
                    <a:pt x="84" y="1411"/>
                    <a:pt x="84" y="1417"/>
                  </a:cubicBezTo>
                  <a:lnTo>
                    <a:pt x="49" y="1417"/>
                  </a:lnTo>
                  <a:cubicBezTo>
                    <a:pt x="49" y="1417"/>
                    <a:pt x="60" y="1441"/>
                    <a:pt x="60" y="1441"/>
                  </a:cubicBezTo>
                  <a:cubicBezTo>
                    <a:pt x="60" y="1441"/>
                    <a:pt x="49" y="1453"/>
                    <a:pt x="49" y="1464"/>
                  </a:cubicBezTo>
                  <a:cubicBezTo>
                    <a:pt x="60" y="1464"/>
                    <a:pt x="72" y="1464"/>
                    <a:pt x="72" y="1476"/>
                  </a:cubicBezTo>
                  <a:cubicBezTo>
                    <a:pt x="72" y="1488"/>
                    <a:pt x="72" y="1488"/>
                    <a:pt x="60" y="1500"/>
                  </a:cubicBezTo>
                  <a:cubicBezTo>
                    <a:pt x="49" y="1500"/>
                    <a:pt x="84" y="1512"/>
                    <a:pt x="84" y="1512"/>
                  </a:cubicBezTo>
                  <a:cubicBezTo>
                    <a:pt x="84" y="1524"/>
                    <a:pt x="49" y="1536"/>
                    <a:pt x="49" y="1548"/>
                  </a:cubicBezTo>
                  <a:cubicBezTo>
                    <a:pt x="49" y="1554"/>
                    <a:pt x="57" y="1554"/>
                    <a:pt x="66" y="1554"/>
                  </a:cubicBezTo>
                  <a:cubicBezTo>
                    <a:pt x="75" y="1554"/>
                    <a:pt x="84" y="1554"/>
                    <a:pt x="84" y="1560"/>
                  </a:cubicBezTo>
                  <a:cubicBezTo>
                    <a:pt x="96" y="1572"/>
                    <a:pt x="37" y="1572"/>
                    <a:pt x="25" y="1584"/>
                  </a:cubicBezTo>
                  <a:lnTo>
                    <a:pt x="72" y="1584"/>
                  </a:lnTo>
                  <a:cubicBezTo>
                    <a:pt x="120" y="1584"/>
                    <a:pt x="72" y="1584"/>
                    <a:pt x="49" y="1595"/>
                  </a:cubicBezTo>
                  <a:cubicBezTo>
                    <a:pt x="56" y="1594"/>
                    <a:pt x="61" y="1593"/>
                    <a:pt x="65" y="1593"/>
                  </a:cubicBezTo>
                  <a:cubicBezTo>
                    <a:pt x="86" y="1593"/>
                    <a:pt x="81" y="1610"/>
                    <a:pt x="96" y="1610"/>
                  </a:cubicBezTo>
                  <a:cubicBezTo>
                    <a:pt x="99" y="1610"/>
                    <a:pt x="103" y="1609"/>
                    <a:pt x="108" y="1607"/>
                  </a:cubicBezTo>
                  <a:lnTo>
                    <a:pt x="108" y="1607"/>
                  </a:lnTo>
                  <a:cubicBezTo>
                    <a:pt x="96" y="1619"/>
                    <a:pt x="72" y="1631"/>
                    <a:pt x="72" y="1643"/>
                  </a:cubicBezTo>
                  <a:lnTo>
                    <a:pt x="96" y="1643"/>
                  </a:lnTo>
                  <a:cubicBezTo>
                    <a:pt x="96" y="1643"/>
                    <a:pt x="132" y="1643"/>
                    <a:pt x="132" y="1655"/>
                  </a:cubicBezTo>
                  <a:cubicBezTo>
                    <a:pt x="132" y="1665"/>
                    <a:pt x="70" y="1693"/>
                    <a:pt x="76" y="1693"/>
                  </a:cubicBezTo>
                  <a:cubicBezTo>
                    <a:pt x="77" y="1693"/>
                    <a:pt x="79" y="1692"/>
                    <a:pt x="84" y="1691"/>
                  </a:cubicBezTo>
                  <a:cubicBezTo>
                    <a:pt x="111" y="1691"/>
                    <a:pt x="145" y="1671"/>
                    <a:pt x="150" y="1671"/>
                  </a:cubicBezTo>
                  <a:lnTo>
                    <a:pt x="150" y="1671"/>
                  </a:lnTo>
                  <a:cubicBezTo>
                    <a:pt x="151" y="1671"/>
                    <a:pt x="150" y="1673"/>
                    <a:pt x="144" y="1679"/>
                  </a:cubicBezTo>
                  <a:cubicBezTo>
                    <a:pt x="120" y="1703"/>
                    <a:pt x="120" y="1691"/>
                    <a:pt x="144" y="1703"/>
                  </a:cubicBezTo>
                  <a:lnTo>
                    <a:pt x="180" y="1703"/>
                  </a:lnTo>
                  <a:cubicBezTo>
                    <a:pt x="156" y="1703"/>
                    <a:pt x="120" y="1715"/>
                    <a:pt x="108" y="1715"/>
                  </a:cubicBezTo>
                  <a:cubicBezTo>
                    <a:pt x="104" y="1718"/>
                    <a:pt x="104" y="1720"/>
                    <a:pt x="106" y="1720"/>
                  </a:cubicBezTo>
                  <a:cubicBezTo>
                    <a:pt x="109" y="1720"/>
                    <a:pt x="120" y="1715"/>
                    <a:pt x="120" y="1715"/>
                  </a:cubicBezTo>
                  <a:cubicBezTo>
                    <a:pt x="120" y="1715"/>
                    <a:pt x="132" y="1715"/>
                    <a:pt x="132" y="1726"/>
                  </a:cubicBezTo>
                  <a:cubicBezTo>
                    <a:pt x="132" y="1730"/>
                    <a:pt x="131" y="1732"/>
                    <a:pt x="128" y="1732"/>
                  </a:cubicBezTo>
                  <a:cubicBezTo>
                    <a:pt x="126" y="1732"/>
                    <a:pt x="122" y="1730"/>
                    <a:pt x="118" y="1728"/>
                  </a:cubicBezTo>
                  <a:lnTo>
                    <a:pt x="118" y="1728"/>
                  </a:lnTo>
                  <a:cubicBezTo>
                    <a:pt x="116" y="1730"/>
                    <a:pt x="115" y="1733"/>
                    <a:pt x="120" y="1738"/>
                  </a:cubicBezTo>
                  <a:lnTo>
                    <a:pt x="132" y="1738"/>
                  </a:lnTo>
                  <a:cubicBezTo>
                    <a:pt x="144" y="1738"/>
                    <a:pt x="156" y="1750"/>
                    <a:pt x="132" y="1762"/>
                  </a:cubicBezTo>
                  <a:cubicBezTo>
                    <a:pt x="122" y="1762"/>
                    <a:pt x="113" y="1777"/>
                    <a:pt x="122" y="1777"/>
                  </a:cubicBezTo>
                  <a:cubicBezTo>
                    <a:pt x="124" y="1777"/>
                    <a:pt x="127" y="1776"/>
                    <a:pt x="132" y="1774"/>
                  </a:cubicBezTo>
                  <a:cubicBezTo>
                    <a:pt x="137" y="1772"/>
                    <a:pt x="141" y="1772"/>
                    <a:pt x="143" y="1772"/>
                  </a:cubicBezTo>
                  <a:cubicBezTo>
                    <a:pt x="156" y="1772"/>
                    <a:pt x="142" y="1788"/>
                    <a:pt x="149" y="1788"/>
                  </a:cubicBezTo>
                  <a:cubicBezTo>
                    <a:pt x="150" y="1788"/>
                    <a:pt x="152" y="1788"/>
                    <a:pt x="156" y="1786"/>
                  </a:cubicBezTo>
                  <a:lnTo>
                    <a:pt x="156" y="1786"/>
                  </a:lnTo>
                  <a:cubicBezTo>
                    <a:pt x="145" y="1808"/>
                    <a:pt x="104" y="1859"/>
                    <a:pt x="142" y="1859"/>
                  </a:cubicBezTo>
                  <a:cubicBezTo>
                    <a:pt x="146" y="1859"/>
                    <a:pt x="150" y="1858"/>
                    <a:pt x="156" y="1857"/>
                  </a:cubicBezTo>
                  <a:lnTo>
                    <a:pt x="156" y="1857"/>
                  </a:lnTo>
                  <a:cubicBezTo>
                    <a:pt x="118" y="1874"/>
                    <a:pt x="114" y="1879"/>
                    <a:pt x="124" y="1879"/>
                  </a:cubicBezTo>
                  <a:cubicBezTo>
                    <a:pt x="138" y="1879"/>
                    <a:pt x="185" y="1867"/>
                    <a:pt x="193" y="1867"/>
                  </a:cubicBezTo>
                  <a:cubicBezTo>
                    <a:pt x="194" y="1867"/>
                    <a:pt x="194" y="1868"/>
                    <a:pt x="191" y="1869"/>
                  </a:cubicBezTo>
                  <a:cubicBezTo>
                    <a:pt x="180" y="1881"/>
                    <a:pt x="144" y="1905"/>
                    <a:pt x="168" y="1905"/>
                  </a:cubicBezTo>
                  <a:cubicBezTo>
                    <a:pt x="191" y="1905"/>
                    <a:pt x="227" y="1893"/>
                    <a:pt x="251" y="1881"/>
                  </a:cubicBezTo>
                  <a:lnTo>
                    <a:pt x="251" y="1881"/>
                  </a:lnTo>
                  <a:cubicBezTo>
                    <a:pt x="227" y="1905"/>
                    <a:pt x="191" y="1905"/>
                    <a:pt x="215" y="1917"/>
                  </a:cubicBezTo>
                  <a:cubicBezTo>
                    <a:pt x="218" y="1919"/>
                    <a:pt x="220" y="1920"/>
                    <a:pt x="223" y="1920"/>
                  </a:cubicBezTo>
                  <a:cubicBezTo>
                    <a:pt x="230" y="1920"/>
                    <a:pt x="237" y="1913"/>
                    <a:pt x="243" y="1913"/>
                  </a:cubicBezTo>
                  <a:cubicBezTo>
                    <a:pt x="246" y="1913"/>
                    <a:pt x="248" y="1914"/>
                    <a:pt x="251" y="1917"/>
                  </a:cubicBezTo>
                  <a:cubicBezTo>
                    <a:pt x="227" y="1929"/>
                    <a:pt x="203" y="1941"/>
                    <a:pt x="191" y="1965"/>
                  </a:cubicBezTo>
                  <a:cubicBezTo>
                    <a:pt x="191" y="1965"/>
                    <a:pt x="191" y="1970"/>
                    <a:pt x="195" y="1970"/>
                  </a:cubicBezTo>
                  <a:cubicBezTo>
                    <a:pt x="197" y="1970"/>
                    <a:pt x="199" y="1969"/>
                    <a:pt x="203" y="1965"/>
                  </a:cubicBezTo>
                  <a:cubicBezTo>
                    <a:pt x="208" y="1962"/>
                    <a:pt x="212" y="1961"/>
                    <a:pt x="216" y="1961"/>
                  </a:cubicBezTo>
                  <a:cubicBezTo>
                    <a:pt x="231" y="1961"/>
                    <a:pt x="239" y="1976"/>
                    <a:pt x="239" y="1976"/>
                  </a:cubicBezTo>
                  <a:cubicBezTo>
                    <a:pt x="251" y="1988"/>
                    <a:pt x="251" y="2000"/>
                    <a:pt x="239" y="2012"/>
                  </a:cubicBezTo>
                  <a:cubicBezTo>
                    <a:pt x="215" y="2036"/>
                    <a:pt x="203" y="2048"/>
                    <a:pt x="227" y="2048"/>
                  </a:cubicBezTo>
                  <a:cubicBezTo>
                    <a:pt x="243" y="2048"/>
                    <a:pt x="248" y="2043"/>
                    <a:pt x="254" y="2043"/>
                  </a:cubicBezTo>
                  <a:cubicBezTo>
                    <a:pt x="256" y="2043"/>
                    <a:pt x="259" y="2044"/>
                    <a:pt x="263" y="2048"/>
                  </a:cubicBezTo>
                  <a:cubicBezTo>
                    <a:pt x="275" y="2048"/>
                    <a:pt x="263" y="2060"/>
                    <a:pt x="263" y="2072"/>
                  </a:cubicBezTo>
                  <a:cubicBezTo>
                    <a:pt x="263" y="2081"/>
                    <a:pt x="263" y="2099"/>
                    <a:pt x="269" y="2099"/>
                  </a:cubicBezTo>
                  <a:cubicBezTo>
                    <a:pt x="271" y="2099"/>
                    <a:pt x="272" y="2098"/>
                    <a:pt x="275" y="2096"/>
                  </a:cubicBezTo>
                  <a:cubicBezTo>
                    <a:pt x="286" y="2085"/>
                    <a:pt x="292" y="2080"/>
                    <a:pt x="296" y="2080"/>
                  </a:cubicBezTo>
                  <a:cubicBezTo>
                    <a:pt x="304" y="2080"/>
                    <a:pt x="299" y="2103"/>
                    <a:pt x="299" y="2119"/>
                  </a:cubicBezTo>
                  <a:cubicBezTo>
                    <a:pt x="310" y="2119"/>
                    <a:pt x="310" y="2131"/>
                    <a:pt x="310" y="2131"/>
                  </a:cubicBezTo>
                  <a:lnTo>
                    <a:pt x="334" y="2131"/>
                  </a:lnTo>
                  <a:cubicBezTo>
                    <a:pt x="334" y="2131"/>
                    <a:pt x="334" y="2143"/>
                    <a:pt x="334" y="2143"/>
                  </a:cubicBezTo>
                  <a:cubicBezTo>
                    <a:pt x="334" y="2155"/>
                    <a:pt x="334" y="2155"/>
                    <a:pt x="346" y="2155"/>
                  </a:cubicBezTo>
                  <a:cubicBezTo>
                    <a:pt x="346" y="2155"/>
                    <a:pt x="382" y="2155"/>
                    <a:pt x="358" y="2167"/>
                  </a:cubicBezTo>
                  <a:cubicBezTo>
                    <a:pt x="346" y="2179"/>
                    <a:pt x="346" y="2203"/>
                    <a:pt x="358" y="2203"/>
                  </a:cubicBezTo>
                  <a:cubicBezTo>
                    <a:pt x="377" y="2203"/>
                    <a:pt x="381" y="2187"/>
                    <a:pt x="388" y="2187"/>
                  </a:cubicBezTo>
                  <a:cubicBezTo>
                    <a:pt x="388" y="2187"/>
                    <a:pt x="388" y="2187"/>
                    <a:pt x="389" y="2187"/>
                  </a:cubicBezTo>
                  <a:lnTo>
                    <a:pt x="389" y="2187"/>
                  </a:lnTo>
                  <a:cubicBezTo>
                    <a:pt x="413" y="2145"/>
                    <a:pt x="453" y="2068"/>
                    <a:pt x="453" y="2060"/>
                  </a:cubicBezTo>
                  <a:cubicBezTo>
                    <a:pt x="453" y="2048"/>
                    <a:pt x="430" y="2048"/>
                    <a:pt x="453" y="2036"/>
                  </a:cubicBezTo>
                  <a:cubicBezTo>
                    <a:pt x="453" y="2024"/>
                    <a:pt x="430" y="2036"/>
                    <a:pt x="453" y="2000"/>
                  </a:cubicBezTo>
                  <a:lnTo>
                    <a:pt x="453" y="2000"/>
                  </a:lnTo>
                  <a:cubicBezTo>
                    <a:pt x="441" y="2012"/>
                    <a:pt x="406" y="2048"/>
                    <a:pt x="394" y="2048"/>
                  </a:cubicBezTo>
                  <a:cubicBezTo>
                    <a:pt x="394" y="2036"/>
                    <a:pt x="430" y="2000"/>
                    <a:pt x="406" y="2000"/>
                  </a:cubicBezTo>
                  <a:cubicBezTo>
                    <a:pt x="394" y="2000"/>
                    <a:pt x="394" y="2012"/>
                    <a:pt x="394" y="2024"/>
                  </a:cubicBezTo>
                  <a:lnTo>
                    <a:pt x="370" y="2024"/>
                  </a:lnTo>
                  <a:cubicBezTo>
                    <a:pt x="358" y="2024"/>
                    <a:pt x="370" y="2000"/>
                    <a:pt x="382" y="1988"/>
                  </a:cubicBezTo>
                  <a:cubicBezTo>
                    <a:pt x="406" y="1976"/>
                    <a:pt x="418" y="1988"/>
                    <a:pt x="441" y="1965"/>
                  </a:cubicBezTo>
                  <a:cubicBezTo>
                    <a:pt x="458" y="1956"/>
                    <a:pt x="457" y="1948"/>
                    <a:pt x="447" y="1948"/>
                  </a:cubicBezTo>
                  <a:cubicBezTo>
                    <a:pt x="442" y="1948"/>
                    <a:pt x="437" y="1949"/>
                    <a:pt x="430" y="1953"/>
                  </a:cubicBezTo>
                  <a:cubicBezTo>
                    <a:pt x="425" y="1955"/>
                    <a:pt x="421" y="1956"/>
                    <a:pt x="417" y="1956"/>
                  </a:cubicBezTo>
                  <a:cubicBezTo>
                    <a:pt x="399" y="1956"/>
                    <a:pt x="388" y="1936"/>
                    <a:pt x="418" y="1917"/>
                  </a:cubicBezTo>
                  <a:lnTo>
                    <a:pt x="418" y="1917"/>
                  </a:lnTo>
                  <a:cubicBezTo>
                    <a:pt x="416" y="1918"/>
                    <a:pt x="382" y="1941"/>
                    <a:pt x="382" y="1941"/>
                  </a:cubicBezTo>
                  <a:cubicBezTo>
                    <a:pt x="382" y="1941"/>
                    <a:pt x="377" y="1935"/>
                    <a:pt x="366" y="1935"/>
                  </a:cubicBezTo>
                  <a:cubicBezTo>
                    <a:pt x="361" y="1935"/>
                    <a:pt x="354" y="1937"/>
                    <a:pt x="346" y="1941"/>
                  </a:cubicBezTo>
                  <a:cubicBezTo>
                    <a:pt x="370" y="1917"/>
                    <a:pt x="370" y="1893"/>
                    <a:pt x="346" y="1869"/>
                  </a:cubicBezTo>
                  <a:cubicBezTo>
                    <a:pt x="341" y="1859"/>
                    <a:pt x="334" y="1856"/>
                    <a:pt x="324" y="1856"/>
                  </a:cubicBezTo>
                  <a:cubicBezTo>
                    <a:pt x="316" y="1856"/>
                    <a:pt x="306" y="1858"/>
                    <a:pt x="295" y="1861"/>
                  </a:cubicBezTo>
                  <a:lnTo>
                    <a:pt x="295" y="1861"/>
                  </a:lnTo>
                  <a:cubicBezTo>
                    <a:pt x="303" y="1857"/>
                    <a:pt x="311" y="1851"/>
                    <a:pt x="322" y="1845"/>
                  </a:cubicBezTo>
                  <a:lnTo>
                    <a:pt x="310" y="1845"/>
                  </a:lnTo>
                  <a:lnTo>
                    <a:pt x="322" y="1834"/>
                  </a:lnTo>
                  <a:cubicBezTo>
                    <a:pt x="331" y="1825"/>
                    <a:pt x="339" y="1817"/>
                    <a:pt x="335" y="1817"/>
                  </a:cubicBezTo>
                  <a:lnTo>
                    <a:pt x="335" y="1817"/>
                  </a:lnTo>
                  <a:cubicBezTo>
                    <a:pt x="333" y="1817"/>
                    <a:pt x="329" y="1818"/>
                    <a:pt x="322" y="1822"/>
                  </a:cubicBezTo>
                  <a:cubicBezTo>
                    <a:pt x="308" y="1836"/>
                    <a:pt x="303" y="1841"/>
                    <a:pt x="298" y="1841"/>
                  </a:cubicBezTo>
                  <a:cubicBezTo>
                    <a:pt x="294" y="1841"/>
                    <a:pt x="292" y="1838"/>
                    <a:pt x="287" y="1834"/>
                  </a:cubicBezTo>
                  <a:cubicBezTo>
                    <a:pt x="287" y="1822"/>
                    <a:pt x="287" y="1822"/>
                    <a:pt x="287" y="1822"/>
                  </a:cubicBezTo>
                  <a:cubicBezTo>
                    <a:pt x="287" y="1822"/>
                    <a:pt x="299" y="1810"/>
                    <a:pt x="299" y="1810"/>
                  </a:cubicBezTo>
                  <a:lnTo>
                    <a:pt x="299" y="1786"/>
                  </a:lnTo>
                  <a:cubicBezTo>
                    <a:pt x="299" y="1784"/>
                    <a:pt x="297" y="1784"/>
                    <a:pt x="295" y="1784"/>
                  </a:cubicBezTo>
                  <a:cubicBezTo>
                    <a:pt x="287" y="1784"/>
                    <a:pt x="270" y="1790"/>
                    <a:pt x="256" y="1797"/>
                  </a:cubicBezTo>
                  <a:lnTo>
                    <a:pt x="256" y="1797"/>
                  </a:lnTo>
                  <a:cubicBezTo>
                    <a:pt x="267" y="1785"/>
                    <a:pt x="280" y="1768"/>
                    <a:pt x="287" y="1762"/>
                  </a:cubicBezTo>
                  <a:cubicBezTo>
                    <a:pt x="294" y="1755"/>
                    <a:pt x="296" y="1748"/>
                    <a:pt x="293" y="1748"/>
                  </a:cubicBezTo>
                  <a:lnTo>
                    <a:pt x="293" y="1748"/>
                  </a:lnTo>
                  <a:cubicBezTo>
                    <a:pt x="291" y="1748"/>
                    <a:pt x="285" y="1752"/>
                    <a:pt x="275" y="1762"/>
                  </a:cubicBezTo>
                  <a:cubicBezTo>
                    <a:pt x="258" y="1771"/>
                    <a:pt x="241" y="1779"/>
                    <a:pt x="237" y="1779"/>
                  </a:cubicBezTo>
                  <a:cubicBezTo>
                    <a:pt x="235" y="1779"/>
                    <a:pt x="236" y="1778"/>
                    <a:pt x="239" y="1774"/>
                  </a:cubicBezTo>
                  <a:cubicBezTo>
                    <a:pt x="251" y="1762"/>
                    <a:pt x="251" y="1750"/>
                    <a:pt x="263" y="1738"/>
                  </a:cubicBezTo>
                  <a:lnTo>
                    <a:pt x="274" y="1727"/>
                  </a:lnTo>
                  <a:lnTo>
                    <a:pt x="274" y="1727"/>
                  </a:lnTo>
                  <a:cubicBezTo>
                    <a:pt x="263" y="1739"/>
                    <a:pt x="251" y="1750"/>
                    <a:pt x="227" y="1750"/>
                  </a:cubicBezTo>
                  <a:cubicBezTo>
                    <a:pt x="215" y="1750"/>
                    <a:pt x="263" y="1726"/>
                    <a:pt x="275" y="1715"/>
                  </a:cubicBezTo>
                  <a:cubicBezTo>
                    <a:pt x="286" y="1706"/>
                    <a:pt x="289" y="1703"/>
                    <a:pt x="288" y="1703"/>
                  </a:cubicBezTo>
                  <a:lnTo>
                    <a:pt x="288" y="1703"/>
                  </a:lnTo>
                  <a:cubicBezTo>
                    <a:pt x="284" y="1703"/>
                    <a:pt x="249" y="1724"/>
                    <a:pt x="228" y="1734"/>
                  </a:cubicBezTo>
                  <a:lnTo>
                    <a:pt x="228" y="1734"/>
                  </a:lnTo>
                  <a:cubicBezTo>
                    <a:pt x="238" y="1725"/>
                    <a:pt x="249" y="1713"/>
                    <a:pt x="245" y="1713"/>
                  </a:cubicBezTo>
                  <a:lnTo>
                    <a:pt x="245" y="1713"/>
                  </a:lnTo>
                  <a:cubicBezTo>
                    <a:pt x="243" y="1713"/>
                    <a:pt x="242" y="1713"/>
                    <a:pt x="239" y="1715"/>
                  </a:cubicBezTo>
                  <a:cubicBezTo>
                    <a:pt x="263" y="1703"/>
                    <a:pt x="239" y="1667"/>
                    <a:pt x="239" y="1655"/>
                  </a:cubicBezTo>
                  <a:cubicBezTo>
                    <a:pt x="239" y="1643"/>
                    <a:pt x="215" y="1643"/>
                    <a:pt x="203" y="1631"/>
                  </a:cubicBezTo>
                  <a:cubicBezTo>
                    <a:pt x="191" y="1631"/>
                    <a:pt x="227" y="1619"/>
                    <a:pt x="215" y="1607"/>
                  </a:cubicBezTo>
                  <a:lnTo>
                    <a:pt x="180" y="1607"/>
                  </a:lnTo>
                  <a:cubicBezTo>
                    <a:pt x="180" y="1607"/>
                    <a:pt x="275" y="1595"/>
                    <a:pt x="239" y="1595"/>
                  </a:cubicBezTo>
                  <a:cubicBezTo>
                    <a:pt x="215" y="1595"/>
                    <a:pt x="218" y="1590"/>
                    <a:pt x="212" y="1590"/>
                  </a:cubicBezTo>
                  <a:cubicBezTo>
                    <a:pt x="209" y="1590"/>
                    <a:pt x="203" y="1591"/>
                    <a:pt x="191" y="1595"/>
                  </a:cubicBezTo>
                  <a:cubicBezTo>
                    <a:pt x="186" y="1598"/>
                    <a:pt x="183" y="1599"/>
                    <a:pt x="182" y="1599"/>
                  </a:cubicBezTo>
                  <a:cubicBezTo>
                    <a:pt x="179" y="1599"/>
                    <a:pt x="180" y="1596"/>
                    <a:pt x="182" y="1594"/>
                  </a:cubicBezTo>
                  <a:lnTo>
                    <a:pt x="182" y="1594"/>
                  </a:lnTo>
                  <a:cubicBezTo>
                    <a:pt x="205" y="1583"/>
                    <a:pt x="227" y="1571"/>
                    <a:pt x="227" y="1560"/>
                  </a:cubicBezTo>
                  <a:cubicBezTo>
                    <a:pt x="230" y="1557"/>
                    <a:pt x="228" y="1556"/>
                    <a:pt x="223" y="1556"/>
                  </a:cubicBezTo>
                  <a:cubicBezTo>
                    <a:pt x="211" y="1556"/>
                    <a:pt x="179" y="1563"/>
                    <a:pt x="159" y="1563"/>
                  </a:cubicBezTo>
                  <a:cubicBezTo>
                    <a:pt x="152" y="1563"/>
                    <a:pt x="146" y="1562"/>
                    <a:pt x="144" y="1560"/>
                  </a:cubicBezTo>
                  <a:cubicBezTo>
                    <a:pt x="108" y="1548"/>
                    <a:pt x="215" y="1524"/>
                    <a:pt x="251" y="1524"/>
                  </a:cubicBezTo>
                  <a:lnTo>
                    <a:pt x="144" y="1524"/>
                  </a:lnTo>
                  <a:cubicBezTo>
                    <a:pt x="168" y="1512"/>
                    <a:pt x="180" y="1500"/>
                    <a:pt x="203" y="1500"/>
                  </a:cubicBezTo>
                  <a:cubicBezTo>
                    <a:pt x="180" y="1500"/>
                    <a:pt x="191" y="1488"/>
                    <a:pt x="180" y="1488"/>
                  </a:cubicBezTo>
                  <a:cubicBezTo>
                    <a:pt x="175" y="1484"/>
                    <a:pt x="168" y="1481"/>
                    <a:pt x="161" y="1480"/>
                  </a:cubicBezTo>
                  <a:lnTo>
                    <a:pt x="161" y="1480"/>
                  </a:lnTo>
                  <a:cubicBezTo>
                    <a:pt x="184" y="1475"/>
                    <a:pt x="204" y="1473"/>
                    <a:pt x="180" y="1464"/>
                  </a:cubicBezTo>
                  <a:cubicBezTo>
                    <a:pt x="156" y="1441"/>
                    <a:pt x="180" y="1441"/>
                    <a:pt x="215" y="1441"/>
                  </a:cubicBezTo>
                  <a:lnTo>
                    <a:pt x="180" y="1441"/>
                  </a:lnTo>
                  <a:cubicBezTo>
                    <a:pt x="180" y="1441"/>
                    <a:pt x="180" y="1429"/>
                    <a:pt x="168" y="1417"/>
                  </a:cubicBezTo>
                  <a:lnTo>
                    <a:pt x="120" y="1417"/>
                  </a:lnTo>
                  <a:cubicBezTo>
                    <a:pt x="108" y="1417"/>
                    <a:pt x="120" y="1405"/>
                    <a:pt x="108" y="1405"/>
                  </a:cubicBezTo>
                  <a:lnTo>
                    <a:pt x="132" y="1405"/>
                  </a:lnTo>
                  <a:lnTo>
                    <a:pt x="132" y="1381"/>
                  </a:lnTo>
                  <a:lnTo>
                    <a:pt x="191" y="1381"/>
                  </a:lnTo>
                  <a:cubicBezTo>
                    <a:pt x="215" y="1381"/>
                    <a:pt x="156" y="1369"/>
                    <a:pt x="132" y="1357"/>
                  </a:cubicBezTo>
                  <a:cubicBezTo>
                    <a:pt x="124" y="1353"/>
                    <a:pt x="125" y="1352"/>
                    <a:pt x="131" y="1352"/>
                  </a:cubicBezTo>
                  <a:cubicBezTo>
                    <a:pt x="141" y="1352"/>
                    <a:pt x="168" y="1357"/>
                    <a:pt x="168" y="1357"/>
                  </a:cubicBezTo>
                  <a:lnTo>
                    <a:pt x="156" y="1345"/>
                  </a:lnTo>
                  <a:cubicBezTo>
                    <a:pt x="156" y="1345"/>
                    <a:pt x="144" y="1345"/>
                    <a:pt x="156" y="1334"/>
                  </a:cubicBezTo>
                  <a:cubicBezTo>
                    <a:pt x="163" y="1326"/>
                    <a:pt x="170" y="1315"/>
                    <a:pt x="164" y="1310"/>
                  </a:cubicBezTo>
                  <a:lnTo>
                    <a:pt x="180" y="1310"/>
                  </a:lnTo>
                  <a:cubicBezTo>
                    <a:pt x="191" y="1310"/>
                    <a:pt x="180" y="1310"/>
                    <a:pt x="180" y="1298"/>
                  </a:cubicBezTo>
                  <a:cubicBezTo>
                    <a:pt x="169" y="1298"/>
                    <a:pt x="107" y="1288"/>
                    <a:pt x="97" y="1277"/>
                  </a:cubicBezTo>
                  <a:close/>
                  <a:moveTo>
                    <a:pt x="389" y="2187"/>
                  </a:moveTo>
                  <a:cubicBezTo>
                    <a:pt x="385" y="2195"/>
                    <a:pt x="381" y="2201"/>
                    <a:pt x="378" y="2205"/>
                  </a:cubicBezTo>
                  <a:lnTo>
                    <a:pt x="378" y="2205"/>
                  </a:lnTo>
                  <a:cubicBezTo>
                    <a:pt x="388" y="2199"/>
                    <a:pt x="401" y="2191"/>
                    <a:pt x="394" y="2191"/>
                  </a:cubicBezTo>
                  <a:cubicBezTo>
                    <a:pt x="392" y="2189"/>
                    <a:pt x="390" y="2188"/>
                    <a:pt x="389" y="2187"/>
                  </a:cubicBezTo>
                  <a:close/>
                  <a:moveTo>
                    <a:pt x="378" y="2205"/>
                  </a:moveTo>
                  <a:cubicBezTo>
                    <a:pt x="371" y="2210"/>
                    <a:pt x="365" y="2215"/>
                    <a:pt x="370" y="2215"/>
                  </a:cubicBezTo>
                  <a:cubicBezTo>
                    <a:pt x="370" y="2215"/>
                    <a:pt x="370" y="2215"/>
                    <a:pt x="370" y="2215"/>
                  </a:cubicBezTo>
                  <a:cubicBezTo>
                    <a:pt x="371" y="2215"/>
                    <a:pt x="374" y="2212"/>
                    <a:pt x="378" y="2205"/>
                  </a:cubicBezTo>
                  <a:close/>
                  <a:moveTo>
                    <a:pt x="596" y="2295"/>
                  </a:moveTo>
                  <a:cubicBezTo>
                    <a:pt x="591" y="2298"/>
                    <a:pt x="589" y="2298"/>
                    <a:pt x="596" y="2298"/>
                  </a:cubicBezTo>
                  <a:cubicBezTo>
                    <a:pt x="596" y="2298"/>
                    <a:pt x="596" y="2297"/>
                    <a:pt x="596" y="2295"/>
                  </a:cubicBezTo>
                  <a:close/>
                  <a:moveTo>
                    <a:pt x="1882" y="2286"/>
                  </a:moveTo>
                  <a:cubicBezTo>
                    <a:pt x="1894" y="2286"/>
                    <a:pt x="1918" y="2310"/>
                    <a:pt x="1894" y="2322"/>
                  </a:cubicBezTo>
                  <a:cubicBezTo>
                    <a:pt x="1894" y="2322"/>
                    <a:pt x="1870" y="2286"/>
                    <a:pt x="1882" y="2286"/>
                  </a:cubicBezTo>
                  <a:close/>
                  <a:moveTo>
                    <a:pt x="1799" y="2298"/>
                  </a:moveTo>
                  <a:cubicBezTo>
                    <a:pt x="1799" y="2298"/>
                    <a:pt x="1823" y="2334"/>
                    <a:pt x="1811" y="2334"/>
                  </a:cubicBezTo>
                  <a:cubicBezTo>
                    <a:pt x="1799" y="2334"/>
                    <a:pt x="1787" y="2310"/>
                    <a:pt x="1799" y="2298"/>
                  </a:cubicBezTo>
                  <a:close/>
                  <a:moveTo>
                    <a:pt x="1608" y="2334"/>
                  </a:moveTo>
                  <a:lnTo>
                    <a:pt x="1608" y="2334"/>
                  </a:lnTo>
                  <a:cubicBezTo>
                    <a:pt x="1620" y="2357"/>
                    <a:pt x="1632" y="2393"/>
                    <a:pt x="1620" y="2393"/>
                  </a:cubicBezTo>
                  <a:lnTo>
                    <a:pt x="1608" y="2334"/>
                  </a:lnTo>
                  <a:close/>
                  <a:moveTo>
                    <a:pt x="761" y="2388"/>
                  </a:moveTo>
                  <a:cubicBezTo>
                    <a:pt x="758" y="2388"/>
                    <a:pt x="752" y="2397"/>
                    <a:pt x="739" y="2417"/>
                  </a:cubicBezTo>
                  <a:lnTo>
                    <a:pt x="763" y="2405"/>
                  </a:lnTo>
                  <a:cubicBezTo>
                    <a:pt x="763" y="2394"/>
                    <a:pt x="763" y="2388"/>
                    <a:pt x="761" y="2388"/>
                  </a:cubicBezTo>
                  <a:close/>
                  <a:moveTo>
                    <a:pt x="1215" y="2405"/>
                  </a:moveTo>
                  <a:cubicBezTo>
                    <a:pt x="1215" y="2412"/>
                    <a:pt x="1215" y="2424"/>
                    <a:pt x="1218" y="2432"/>
                  </a:cubicBezTo>
                  <a:lnTo>
                    <a:pt x="1218" y="2432"/>
                  </a:lnTo>
                  <a:cubicBezTo>
                    <a:pt x="1217" y="2431"/>
                    <a:pt x="1216" y="2430"/>
                    <a:pt x="1215" y="2429"/>
                  </a:cubicBezTo>
                  <a:lnTo>
                    <a:pt x="1215" y="2405"/>
                  </a:lnTo>
                  <a:close/>
                  <a:moveTo>
                    <a:pt x="1245" y="2376"/>
                  </a:moveTo>
                  <a:cubicBezTo>
                    <a:pt x="1247" y="2376"/>
                    <a:pt x="1249" y="2377"/>
                    <a:pt x="1251" y="2381"/>
                  </a:cubicBezTo>
                  <a:cubicBezTo>
                    <a:pt x="1251" y="2393"/>
                    <a:pt x="1251" y="2405"/>
                    <a:pt x="1251" y="2417"/>
                  </a:cubicBezTo>
                  <a:cubicBezTo>
                    <a:pt x="1251" y="2432"/>
                    <a:pt x="1247" y="2442"/>
                    <a:pt x="1243" y="2442"/>
                  </a:cubicBezTo>
                  <a:cubicBezTo>
                    <a:pt x="1241" y="2442"/>
                    <a:pt x="1239" y="2438"/>
                    <a:pt x="1239" y="2429"/>
                  </a:cubicBezTo>
                  <a:cubicBezTo>
                    <a:pt x="1229" y="2419"/>
                    <a:pt x="1236" y="2376"/>
                    <a:pt x="1245" y="2376"/>
                  </a:cubicBezTo>
                  <a:close/>
                  <a:moveTo>
                    <a:pt x="1123" y="2460"/>
                  </a:moveTo>
                  <a:lnTo>
                    <a:pt x="1123" y="2460"/>
                  </a:lnTo>
                  <a:cubicBezTo>
                    <a:pt x="1121" y="2461"/>
                    <a:pt x="1120" y="2463"/>
                    <a:pt x="1120" y="2465"/>
                  </a:cubicBezTo>
                  <a:cubicBezTo>
                    <a:pt x="1120" y="2465"/>
                    <a:pt x="1121" y="2463"/>
                    <a:pt x="1123" y="2460"/>
                  </a:cubicBezTo>
                  <a:close/>
                  <a:moveTo>
                    <a:pt x="523" y="2019"/>
                  </a:moveTo>
                  <a:cubicBezTo>
                    <a:pt x="521" y="2019"/>
                    <a:pt x="518" y="2021"/>
                    <a:pt x="513" y="2024"/>
                  </a:cubicBezTo>
                  <a:cubicBezTo>
                    <a:pt x="489" y="2048"/>
                    <a:pt x="465" y="2084"/>
                    <a:pt x="441" y="2131"/>
                  </a:cubicBezTo>
                  <a:cubicBezTo>
                    <a:pt x="441" y="2131"/>
                    <a:pt x="433" y="2157"/>
                    <a:pt x="438" y="2157"/>
                  </a:cubicBezTo>
                  <a:cubicBezTo>
                    <a:pt x="439" y="2157"/>
                    <a:pt x="440" y="2157"/>
                    <a:pt x="441" y="2155"/>
                  </a:cubicBezTo>
                  <a:cubicBezTo>
                    <a:pt x="445" y="2151"/>
                    <a:pt x="448" y="2150"/>
                    <a:pt x="450" y="2150"/>
                  </a:cubicBezTo>
                  <a:cubicBezTo>
                    <a:pt x="453" y="2150"/>
                    <a:pt x="453" y="2155"/>
                    <a:pt x="453" y="2155"/>
                  </a:cubicBezTo>
                  <a:cubicBezTo>
                    <a:pt x="453" y="2155"/>
                    <a:pt x="444" y="2193"/>
                    <a:pt x="459" y="2193"/>
                  </a:cubicBezTo>
                  <a:cubicBezTo>
                    <a:pt x="460" y="2193"/>
                    <a:pt x="463" y="2192"/>
                    <a:pt x="465" y="2191"/>
                  </a:cubicBezTo>
                  <a:cubicBezTo>
                    <a:pt x="473" y="2191"/>
                    <a:pt x="481" y="2185"/>
                    <a:pt x="482" y="2185"/>
                  </a:cubicBezTo>
                  <a:lnTo>
                    <a:pt x="482" y="2185"/>
                  </a:lnTo>
                  <a:cubicBezTo>
                    <a:pt x="482" y="2185"/>
                    <a:pt x="481" y="2187"/>
                    <a:pt x="477" y="2191"/>
                  </a:cubicBezTo>
                  <a:cubicBezTo>
                    <a:pt x="473" y="2199"/>
                    <a:pt x="478" y="2200"/>
                    <a:pt x="486" y="2200"/>
                  </a:cubicBezTo>
                  <a:cubicBezTo>
                    <a:pt x="490" y="2200"/>
                    <a:pt x="494" y="2200"/>
                    <a:pt x="498" y="2200"/>
                  </a:cubicBezTo>
                  <a:cubicBezTo>
                    <a:pt x="510" y="2200"/>
                    <a:pt x="519" y="2203"/>
                    <a:pt x="501" y="2226"/>
                  </a:cubicBezTo>
                  <a:cubicBezTo>
                    <a:pt x="513" y="2215"/>
                    <a:pt x="519" y="2211"/>
                    <a:pt x="523" y="2211"/>
                  </a:cubicBezTo>
                  <a:cubicBezTo>
                    <a:pt x="531" y="2211"/>
                    <a:pt x="529" y="2226"/>
                    <a:pt x="537" y="2226"/>
                  </a:cubicBezTo>
                  <a:cubicBezTo>
                    <a:pt x="549" y="2226"/>
                    <a:pt x="561" y="2215"/>
                    <a:pt x="572" y="2203"/>
                  </a:cubicBezTo>
                  <a:cubicBezTo>
                    <a:pt x="574" y="2201"/>
                    <a:pt x="575" y="2200"/>
                    <a:pt x="576" y="2200"/>
                  </a:cubicBezTo>
                  <a:lnTo>
                    <a:pt x="576" y="2200"/>
                  </a:lnTo>
                  <a:cubicBezTo>
                    <a:pt x="581" y="2200"/>
                    <a:pt x="571" y="2228"/>
                    <a:pt x="561" y="2238"/>
                  </a:cubicBezTo>
                  <a:cubicBezTo>
                    <a:pt x="545" y="2259"/>
                    <a:pt x="543" y="2264"/>
                    <a:pt x="547" y="2264"/>
                  </a:cubicBezTo>
                  <a:cubicBezTo>
                    <a:pt x="550" y="2264"/>
                    <a:pt x="558" y="2260"/>
                    <a:pt x="565" y="2260"/>
                  </a:cubicBezTo>
                  <a:cubicBezTo>
                    <a:pt x="568" y="2260"/>
                    <a:pt x="571" y="2260"/>
                    <a:pt x="572" y="2262"/>
                  </a:cubicBezTo>
                  <a:cubicBezTo>
                    <a:pt x="592" y="2262"/>
                    <a:pt x="595" y="2286"/>
                    <a:pt x="596" y="2295"/>
                  </a:cubicBezTo>
                  <a:lnTo>
                    <a:pt x="596" y="2295"/>
                  </a:lnTo>
                  <a:cubicBezTo>
                    <a:pt x="599" y="2293"/>
                    <a:pt x="604" y="2290"/>
                    <a:pt x="608" y="2286"/>
                  </a:cubicBezTo>
                  <a:cubicBezTo>
                    <a:pt x="608" y="2282"/>
                    <a:pt x="609" y="2281"/>
                    <a:pt x="611" y="2281"/>
                  </a:cubicBezTo>
                  <a:cubicBezTo>
                    <a:pt x="615" y="2281"/>
                    <a:pt x="620" y="2286"/>
                    <a:pt x="620" y="2286"/>
                  </a:cubicBezTo>
                  <a:cubicBezTo>
                    <a:pt x="620" y="2286"/>
                    <a:pt x="632" y="2286"/>
                    <a:pt x="632" y="2310"/>
                  </a:cubicBezTo>
                  <a:cubicBezTo>
                    <a:pt x="624" y="2318"/>
                    <a:pt x="615" y="2327"/>
                    <a:pt x="619" y="2327"/>
                  </a:cubicBezTo>
                  <a:cubicBezTo>
                    <a:pt x="621" y="2327"/>
                    <a:pt x="625" y="2325"/>
                    <a:pt x="632" y="2322"/>
                  </a:cubicBezTo>
                  <a:cubicBezTo>
                    <a:pt x="644" y="2322"/>
                    <a:pt x="656" y="2298"/>
                    <a:pt x="656" y="2298"/>
                  </a:cubicBezTo>
                  <a:cubicBezTo>
                    <a:pt x="668" y="2298"/>
                    <a:pt x="656" y="2322"/>
                    <a:pt x="668" y="2334"/>
                  </a:cubicBezTo>
                  <a:cubicBezTo>
                    <a:pt x="668" y="2346"/>
                    <a:pt x="668" y="2357"/>
                    <a:pt x="680" y="2369"/>
                  </a:cubicBezTo>
                  <a:lnTo>
                    <a:pt x="715" y="2369"/>
                  </a:lnTo>
                  <a:cubicBezTo>
                    <a:pt x="715" y="2369"/>
                    <a:pt x="733" y="2343"/>
                    <a:pt x="745" y="2343"/>
                  </a:cubicBezTo>
                  <a:cubicBezTo>
                    <a:pt x="747" y="2343"/>
                    <a:pt x="749" y="2344"/>
                    <a:pt x="751" y="2346"/>
                  </a:cubicBezTo>
                  <a:cubicBezTo>
                    <a:pt x="739" y="2357"/>
                    <a:pt x="727" y="2369"/>
                    <a:pt x="727" y="2381"/>
                  </a:cubicBezTo>
                  <a:cubicBezTo>
                    <a:pt x="727" y="2393"/>
                    <a:pt x="739" y="2393"/>
                    <a:pt x="739" y="2393"/>
                  </a:cubicBezTo>
                  <a:cubicBezTo>
                    <a:pt x="739" y="2393"/>
                    <a:pt x="751" y="2369"/>
                    <a:pt x="763" y="2369"/>
                  </a:cubicBezTo>
                  <a:cubicBezTo>
                    <a:pt x="775" y="2369"/>
                    <a:pt x="775" y="2369"/>
                    <a:pt x="775" y="2381"/>
                  </a:cubicBezTo>
                  <a:cubicBezTo>
                    <a:pt x="775" y="2391"/>
                    <a:pt x="775" y="2424"/>
                    <a:pt x="787" y="2424"/>
                  </a:cubicBezTo>
                  <a:cubicBezTo>
                    <a:pt x="790" y="2424"/>
                    <a:pt x="794" y="2422"/>
                    <a:pt x="799" y="2417"/>
                  </a:cubicBezTo>
                  <a:cubicBezTo>
                    <a:pt x="807" y="2413"/>
                    <a:pt x="812" y="2412"/>
                    <a:pt x="816" y="2412"/>
                  </a:cubicBezTo>
                  <a:cubicBezTo>
                    <a:pt x="824" y="2412"/>
                    <a:pt x="826" y="2417"/>
                    <a:pt x="834" y="2417"/>
                  </a:cubicBezTo>
                  <a:cubicBezTo>
                    <a:pt x="834" y="2419"/>
                    <a:pt x="835" y="2419"/>
                    <a:pt x="835" y="2419"/>
                  </a:cubicBezTo>
                  <a:cubicBezTo>
                    <a:pt x="838" y="2419"/>
                    <a:pt x="848" y="2393"/>
                    <a:pt x="858" y="2393"/>
                  </a:cubicBezTo>
                  <a:cubicBezTo>
                    <a:pt x="870" y="2393"/>
                    <a:pt x="834" y="2441"/>
                    <a:pt x="846" y="2441"/>
                  </a:cubicBezTo>
                  <a:cubicBezTo>
                    <a:pt x="852" y="2435"/>
                    <a:pt x="858" y="2429"/>
                    <a:pt x="863" y="2422"/>
                  </a:cubicBezTo>
                  <a:lnTo>
                    <a:pt x="863" y="2422"/>
                  </a:lnTo>
                  <a:cubicBezTo>
                    <a:pt x="867" y="2429"/>
                    <a:pt x="882" y="2429"/>
                    <a:pt x="882" y="2429"/>
                  </a:cubicBezTo>
                  <a:cubicBezTo>
                    <a:pt x="894" y="2441"/>
                    <a:pt x="870" y="2465"/>
                    <a:pt x="882" y="2465"/>
                  </a:cubicBezTo>
                  <a:cubicBezTo>
                    <a:pt x="883" y="2465"/>
                    <a:pt x="883" y="2466"/>
                    <a:pt x="884" y="2466"/>
                  </a:cubicBezTo>
                  <a:cubicBezTo>
                    <a:pt x="898" y="2466"/>
                    <a:pt x="929" y="2381"/>
                    <a:pt x="918" y="2381"/>
                  </a:cubicBezTo>
                  <a:lnTo>
                    <a:pt x="930" y="2381"/>
                  </a:lnTo>
                  <a:cubicBezTo>
                    <a:pt x="930" y="2381"/>
                    <a:pt x="953" y="2346"/>
                    <a:pt x="942" y="2334"/>
                  </a:cubicBezTo>
                  <a:lnTo>
                    <a:pt x="918" y="2334"/>
                  </a:lnTo>
                  <a:cubicBezTo>
                    <a:pt x="906" y="2334"/>
                    <a:pt x="906" y="2334"/>
                    <a:pt x="882" y="2357"/>
                  </a:cubicBezTo>
                  <a:cubicBezTo>
                    <a:pt x="878" y="2365"/>
                    <a:pt x="875" y="2367"/>
                    <a:pt x="873" y="2367"/>
                  </a:cubicBezTo>
                  <a:cubicBezTo>
                    <a:pt x="872" y="2367"/>
                    <a:pt x="871" y="2366"/>
                    <a:pt x="870" y="2366"/>
                  </a:cubicBezTo>
                  <a:cubicBezTo>
                    <a:pt x="868" y="2366"/>
                    <a:pt x="866" y="2368"/>
                    <a:pt x="863" y="2377"/>
                  </a:cubicBezTo>
                  <a:lnTo>
                    <a:pt x="863" y="2377"/>
                  </a:lnTo>
                  <a:cubicBezTo>
                    <a:pt x="865" y="2358"/>
                    <a:pt x="855" y="2340"/>
                    <a:pt x="846" y="2322"/>
                  </a:cubicBezTo>
                  <a:cubicBezTo>
                    <a:pt x="846" y="2322"/>
                    <a:pt x="846" y="2310"/>
                    <a:pt x="846" y="2298"/>
                  </a:cubicBezTo>
                  <a:cubicBezTo>
                    <a:pt x="846" y="2286"/>
                    <a:pt x="858" y="2262"/>
                    <a:pt x="846" y="2262"/>
                  </a:cubicBezTo>
                  <a:lnTo>
                    <a:pt x="822" y="2298"/>
                  </a:lnTo>
                  <a:cubicBezTo>
                    <a:pt x="822" y="2298"/>
                    <a:pt x="822" y="2262"/>
                    <a:pt x="822" y="2262"/>
                  </a:cubicBezTo>
                  <a:cubicBezTo>
                    <a:pt x="799" y="2274"/>
                    <a:pt x="787" y="2286"/>
                    <a:pt x="775" y="2298"/>
                  </a:cubicBezTo>
                  <a:cubicBezTo>
                    <a:pt x="775" y="2298"/>
                    <a:pt x="775" y="2310"/>
                    <a:pt x="775" y="2310"/>
                  </a:cubicBezTo>
                  <a:cubicBezTo>
                    <a:pt x="763" y="2298"/>
                    <a:pt x="763" y="2298"/>
                    <a:pt x="775" y="2286"/>
                  </a:cubicBezTo>
                  <a:cubicBezTo>
                    <a:pt x="775" y="2276"/>
                    <a:pt x="775" y="2259"/>
                    <a:pt x="769" y="2259"/>
                  </a:cubicBezTo>
                  <a:cubicBezTo>
                    <a:pt x="767" y="2259"/>
                    <a:pt x="765" y="2260"/>
                    <a:pt x="763" y="2262"/>
                  </a:cubicBezTo>
                  <a:cubicBezTo>
                    <a:pt x="757" y="2268"/>
                    <a:pt x="748" y="2271"/>
                    <a:pt x="741" y="2271"/>
                  </a:cubicBezTo>
                  <a:cubicBezTo>
                    <a:pt x="733" y="2271"/>
                    <a:pt x="727" y="2268"/>
                    <a:pt x="727" y="2262"/>
                  </a:cubicBezTo>
                  <a:cubicBezTo>
                    <a:pt x="717" y="2252"/>
                    <a:pt x="733" y="2224"/>
                    <a:pt x="730" y="2224"/>
                  </a:cubicBezTo>
                  <a:lnTo>
                    <a:pt x="730" y="2224"/>
                  </a:lnTo>
                  <a:cubicBezTo>
                    <a:pt x="730" y="2224"/>
                    <a:pt x="729" y="2225"/>
                    <a:pt x="727" y="2226"/>
                  </a:cubicBezTo>
                  <a:cubicBezTo>
                    <a:pt x="716" y="2226"/>
                    <a:pt x="706" y="2276"/>
                    <a:pt x="695" y="2276"/>
                  </a:cubicBezTo>
                  <a:cubicBezTo>
                    <a:pt x="694" y="2276"/>
                    <a:pt x="693" y="2275"/>
                    <a:pt x="691" y="2274"/>
                  </a:cubicBezTo>
                  <a:cubicBezTo>
                    <a:pt x="668" y="2262"/>
                    <a:pt x="739" y="2215"/>
                    <a:pt x="715" y="2203"/>
                  </a:cubicBezTo>
                  <a:cubicBezTo>
                    <a:pt x="714" y="2201"/>
                    <a:pt x="712" y="2200"/>
                    <a:pt x="711" y="2200"/>
                  </a:cubicBezTo>
                  <a:cubicBezTo>
                    <a:pt x="703" y="2200"/>
                    <a:pt x="702" y="2226"/>
                    <a:pt x="691" y="2226"/>
                  </a:cubicBezTo>
                  <a:cubicBezTo>
                    <a:pt x="680" y="2226"/>
                    <a:pt x="668" y="2215"/>
                    <a:pt x="668" y="2203"/>
                  </a:cubicBezTo>
                  <a:cubicBezTo>
                    <a:pt x="668" y="2191"/>
                    <a:pt x="656" y="2143"/>
                    <a:pt x="632" y="2131"/>
                  </a:cubicBezTo>
                  <a:cubicBezTo>
                    <a:pt x="608" y="2131"/>
                    <a:pt x="608" y="2143"/>
                    <a:pt x="596" y="2155"/>
                  </a:cubicBezTo>
                  <a:cubicBezTo>
                    <a:pt x="584" y="2155"/>
                    <a:pt x="596" y="2143"/>
                    <a:pt x="596" y="2131"/>
                  </a:cubicBezTo>
                  <a:cubicBezTo>
                    <a:pt x="596" y="2125"/>
                    <a:pt x="593" y="2122"/>
                    <a:pt x="589" y="2122"/>
                  </a:cubicBezTo>
                  <a:cubicBezTo>
                    <a:pt x="584" y="2122"/>
                    <a:pt x="578" y="2125"/>
                    <a:pt x="572" y="2131"/>
                  </a:cubicBezTo>
                  <a:cubicBezTo>
                    <a:pt x="567" y="2136"/>
                    <a:pt x="563" y="2139"/>
                    <a:pt x="560" y="2139"/>
                  </a:cubicBezTo>
                  <a:cubicBezTo>
                    <a:pt x="557" y="2139"/>
                    <a:pt x="558" y="2133"/>
                    <a:pt x="572" y="2119"/>
                  </a:cubicBezTo>
                  <a:lnTo>
                    <a:pt x="572" y="2119"/>
                  </a:lnTo>
                  <a:cubicBezTo>
                    <a:pt x="553" y="2129"/>
                    <a:pt x="533" y="2139"/>
                    <a:pt x="520" y="2156"/>
                  </a:cubicBezTo>
                  <a:lnTo>
                    <a:pt x="520" y="2156"/>
                  </a:lnTo>
                  <a:cubicBezTo>
                    <a:pt x="527" y="2144"/>
                    <a:pt x="537" y="2127"/>
                    <a:pt x="537" y="2119"/>
                  </a:cubicBezTo>
                  <a:cubicBezTo>
                    <a:pt x="545" y="2119"/>
                    <a:pt x="542" y="2114"/>
                    <a:pt x="536" y="2114"/>
                  </a:cubicBezTo>
                  <a:cubicBezTo>
                    <a:pt x="533" y="2114"/>
                    <a:pt x="529" y="2115"/>
                    <a:pt x="525" y="2119"/>
                  </a:cubicBezTo>
                  <a:cubicBezTo>
                    <a:pt x="513" y="2119"/>
                    <a:pt x="477" y="2119"/>
                    <a:pt x="513" y="2084"/>
                  </a:cubicBezTo>
                  <a:cubicBezTo>
                    <a:pt x="525" y="2076"/>
                    <a:pt x="527" y="2073"/>
                    <a:pt x="525" y="2073"/>
                  </a:cubicBezTo>
                  <a:lnTo>
                    <a:pt x="525" y="2073"/>
                  </a:lnTo>
                  <a:cubicBezTo>
                    <a:pt x="521" y="2073"/>
                    <a:pt x="497" y="2084"/>
                    <a:pt x="489" y="2084"/>
                  </a:cubicBezTo>
                  <a:cubicBezTo>
                    <a:pt x="489" y="2073"/>
                    <a:pt x="533" y="2019"/>
                    <a:pt x="523" y="2019"/>
                  </a:cubicBezTo>
                  <a:close/>
                  <a:moveTo>
                    <a:pt x="1252" y="81"/>
                  </a:moveTo>
                  <a:cubicBezTo>
                    <a:pt x="1251" y="81"/>
                    <a:pt x="1251" y="82"/>
                    <a:pt x="1251" y="83"/>
                  </a:cubicBezTo>
                  <a:cubicBezTo>
                    <a:pt x="1241" y="93"/>
                    <a:pt x="1247" y="110"/>
                    <a:pt x="1244" y="110"/>
                  </a:cubicBezTo>
                  <a:cubicBezTo>
                    <a:pt x="1243" y="110"/>
                    <a:pt x="1241" y="109"/>
                    <a:pt x="1239" y="107"/>
                  </a:cubicBezTo>
                  <a:cubicBezTo>
                    <a:pt x="1227" y="95"/>
                    <a:pt x="1239" y="95"/>
                    <a:pt x="1227" y="83"/>
                  </a:cubicBezTo>
                  <a:cubicBezTo>
                    <a:pt x="1215" y="83"/>
                    <a:pt x="1215" y="143"/>
                    <a:pt x="1192" y="143"/>
                  </a:cubicBezTo>
                  <a:cubicBezTo>
                    <a:pt x="1191" y="144"/>
                    <a:pt x="1190" y="144"/>
                    <a:pt x="1189" y="144"/>
                  </a:cubicBezTo>
                  <a:cubicBezTo>
                    <a:pt x="1179" y="144"/>
                    <a:pt x="1169" y="94"/>
                    <a:pt x="1159" y="94"/>
                  </a:cubicBezTo>
                  <a:cubicBezTo>
                    <a:pt x="1158" y="94"/>
                    <a:pt x="1157" y="94"/>
                    <a:pt x="1156" y="95"/>
                  </a:cubicBezTo>
                  <a:cubicBezTo>
                    <a:pt x="1156" y="95"/>
                    <a:pt x="1156" y="119"/>
                    <a:pt x="1156" y="119"/>
                  </a:cubicBezTo>
                  <a:cubicBezTo>
                    <a:pt x="1156" y="119"/>
                    <a:pt x="1147" y="93"/>
                    <a:pt x="1145" y="93"/>
                  </a:cubicBezTo>
                  <a:cubicBezTo>
                    <a:pt x="1144" y="93"/>
                    <a:pt x="1144" y="94"/>
                    <a:pt x="1144" y="95"/>
                  </a:cubicBezTo>
                  <a:cubicBezTo>
                    <a:pt x="1132" y="95"/>
                    <a:pt x="1120" y="107"/>
                    <a:pt x="1108" y="107"/>
                  </a:cubicBezTo>
                  <a:cubicBezTo>
                    <a:pt x="1108" y="107"/>
                    <a:pt x="1108" y="107"/>
                    <a:pt x="1108" y="119"/>
                  </a:cubicBezTo>
                  <a:cubicBezTo>
                    <a:pt x="1102" y="125"/>
                    <a:pt x="1102" y="128"/>
                    <a:pt x="1102" y="128"/>
                  </a:cubicBezTo>
                  <a:cubicBezTo>
                    <a:pt x="1102" y="128"/>
                    <a:pt x="1102" y="125"/>
                    <a:pt x="1096" y="119"/>
                  </a:cubicBezTo>
                  <a:cubicBezTo>
                    <a:pt x="1090" y="113"/>
                    <a:pt x="1084" y="110"/>
                    <a:pt x="1078" y="110"/>
                  </a:cubicBezTo>
                  <a:cubicBezTo>
                    <a:pt x="1072" y="110"/>
                    <a:pt x="1067" y="113"/>
                    <a:pt x="1061" y="119"/>
                  </a:cubicBezTo>
                  <a:cubicBezTo>
                    <a:pt x="1061" y="119"/>
                    <a:pt x="1061" y="157"/>
                    <a:pt x="1052" y="157"/>
                  </a:cubicBezTo>
                  <a:cubicBezTo>
                    <a:pt x="1051" y="157"/>
                    <a:pt x="1050" y="156"/>
                    <a:pt x="1049" y="155"/>
                  </a:cubicBezTo>
                  <a:cubicBezTo>
                    <a:pt x="1040" y="137"/>
                    <a:pt x="1038" y="106"/>
                    <a:pt x="1032" y="106"/>
                  </a:cubicBezTo>
                  <a:cubicBezTo>
                    <a:pt x="1030" y="106"/>
                    <a:pt x="1028" y="110"/>
                    <a:pt x="1025" y="119"/>
                  </a:cubicBezTo>
                  <a:cubicBezTo>
                    <a:pt x="1016" y="147"/>
                    <a:pt x="1021" y="174"/>
                    <a:pt x="1012" y="174"/>
                  </a:cubicBezTo>
                  <a:cubicBezTo>
                    <a:pt x="1010" y="174"/>
                    <a:pt x="1006" y="172"/>
                    <a:pt x="1001" y="167"/>
                  </a:cubicBezTo>
                  <a:cubicBezTo>
                    <a:pt x="977" y="143"/>
                    <a:pt x="977" y="131"/>
                    <a:pt x="965" y="131"/>
                  </a:cubicBezTo>
                  <a:cubicBezTo>
                    <a:pt x="963" y="129"/>
                    <a:pt x="962" y="128"/>
                    <a:pt x="961" y="128"/>
                  </a:cubicBezTo>
                  <a:lnTo>
                    <a:pt x="961" y="128"/>
                  </a:lnTo>
                  <a:cubicBezTo>
                    <a:pt x="957" y="128"/>
                    <a:pt x="963" y="143"/>
                    <a:pt x="953" y="143"/>
                  </a:cubicBezTo>
                  <a:cubicBezTo>
                    <a:pt x="942" y="143"/>
                    <a:pt x="930" y="119"/>
                    <a:pt x="930" y="119"/>
                  </a:cubicBezTo>
                  <a:cubicBezTo>
                    <a:pt x="918" y="119"/>
                    <a:pt x="930" y="143"/>
                    <a:pt x="930" y="143"/>
                  </a:cubicBezTo>
                  <a:cubicBezTo>
                    <a:pt x="930" y="147"/>
                    <a:pt x="929" y="149"/>
                    <a:pt x="927" y="149"/>
                  </a:cubicBezTo>
                  <a:cubicBezTo>
                    <a:pt x="919" y="149"/>
                    <a:pt x="899" y="117"/>
                    <a:pt x="895" y="117"/>
                  </a:cubicBezTo>
                  <a:cubicBezTo>
                    <a:pt x="894" y="117"/>
                    <a:pt x="894" y="118"/>
                    <a:pt x="894" y="119"/>
                  </a:cubicBezTo>
                  <a:cubicBezTo>
                    <a:pt x="884" y="119"/>
                    <a:pt x="908" y="172"/>
                    <a:pt x="901" y="172"/>
                  </a:cubicBezTo>
                  <a:cubicBezTo>
                    <a:pt x="899" y="172"/>
                    <a:pt x="897" y="170"/>
                    <a:pt x="894" y="167"/>
                  </a:cubicBezTo>
                  <a:cubicBezTo>
                    <a:pt x="876" y="149"/>
                    <a:pt x="870" y="143"/>
                    <a:pt x="867" y="143"/>
                  </a:cubicBezTo>
                  <a:cubicBezTo>
                    <a:pt x="864" y="143"/>
                    <a:pt x="864" y="149"/>
                    <a:pt x="858" y="155"/>
                  </a:cubicBezTo>
                  <a:cubicBezTo>
                    <a:pt x="851" y="155"/>
                    <a:pt x="848" y="150"/>
                    <a:pt x="847" y="141"/>
                  </a:cubicBezTo>
                  <a:lnTo>
                    <a:pt x="847" y="141"/>
                  </a:lnTo>
                  <a:cubicBezTo>
                    <a:pt x="842" y="157"/>
                    <a:pt x="824" y="155"/>
                    <a:pt x="828" y="175"/>
                  </a:cubicBezTo>
                  <a:lnTo>
                    <a:pt x="828" y="175"/>
                  </a:lnTo>
                  <a:cubicBezTo>
                    <a:pt x="825" y="172"/>
                    <a:pt x="821" y="171"/>
                    <a:pt x="817" y="171"/>
                  </a:cubicBezTo>
                  <a:cubicBezTo>
                    <a:pt x="811" y="171"/>
                    <a:pt x="804" y="174"/>
                    <a:pt x="799" y="179"/>
                  </a:cubicBezTo>
                  <a:cubicBezTo>
                    <a:pt x="787" y="191"/>
                    <a:pt x="787" y="191"/>
                    <a:pt x="787" y="202"/>
                  </a:cubicBezTo>
                  <a:cubicBezTo>
                    <a:pt x="787" y="202"/>
                    <a:pt x="787" y="214"/>
                    <a:pt x="787" y="226"/>
                  </a:cubicBezTo>
                  <a:cubicBezTo>
                    <a:pt x="775" y="202"/>
                    <a:pt x="763" y="191"/>
                    <a:pt x="751" y="167"/>
                  </a:cubicBezTo>
                  <a:cubicBezTo>
                    <a:pt x="751" y="179"/>
                    <a:pt x="751" y="202"/>
                    <a:pt x="751" y="214"/>
                  </a:cubicBezTo>
                  <a:cubicBezTo>
                    <a:pt x="763" y="238"/>
                    <a:pt x="775" y="262"/>
                    <a:pt x="763" y="262"/>
                  </a:cubicBezTo>
                  <a:cubicBezTo>
                    <a:pt x="763" y="238"/>
                    <a:pt x="751" y="226"/>
                    <a:pt x="739" y="202"/>
                  </a:cubicBezTo>
                  <a:cubicBezTo>
                    <a:pt x="727" y="202"/>
                    <a:pt x="739" y="226"/>
                    <a:pt x="739" y="238"/>
                  </a:cubicBezTo>
                  <a:lnTo>
                    <a:pt x="715" y="238"/>
                  </a:lnTo>
                  <a:cubicBezTo>
                    <a:pt x="715" y="238"/>
                    <a:pt x="703" y="214"/>
                    <a:pt x="691" y="214"/>
                  </a:cubicBezTo>
                  <a:lnTo>
                    <a:pt x="691" y="214"/>
                  </a:lnTo>
                  <a:cubicBezTo>
                    <a:pt x="691" y="214"/>
                    <a:pt x="715" y="262"/>
                    <a:pt x="703" y="262"/>
                  </a:cubicBezTo>
                  <a:cubicBezTo>
                    <a:pt x="703" y="250"/>
                    <a:pt x="691" y="250"/>
                    <a:pt x="691" y="238"/>
                  </a:cubicBezTo>
                  <a:lnTo>
                    <a:pt x="680" y="238"/>
                  </a:lnTo>
                  <a:cubicBezTo>
                    <a:pt x="668" y="238"/>
                    <a:pt x="668" y="262"/>
                    <a:pt x="656" y="274"/>
                  </a:cubicBezTo>
                  <a:cubicBezTo>
                    <a:pt x="656" y="274"/>
                    <a:pt x="645" y="269"/>
                    <a:pt x="638" y="269"/>
                  </a:cubicBezTo>
                  <a:cubicBezTo>
                    <a:pt x="635" y="269"/>
                    <a:pt x="632" y="270"/>
                    <a:pt x="632" y="274"/>
                  </a:cubicBezTo>
                  <a:cubicBezTo>
                    <a:pt x="632" y="274"/>
                    <a:pt x="644" y="286"/>
                    <a:pt x="644" y="298"/>
                  </a:cubicBezTo>
                  <a:cubicBezTo>
                    <a:pt x="634" y="278"/>
                    <a:pt x="624" y="259"/>
                    <a:pt x="615" y="259"/>
                  </a:cubicBezTo>
                  <a:cubicBezTo>
                    <a:pt x="613" y="259"/>
                    <a:pt x="610" y="260"/>
                    <a:pt x="608" y="262"/>
                  </a:cubicBezTo>
                  <a:lnTo>
                    <a:pt x="620" y="274"/>
                  </a:lnTo>
                  <a:cubicBezTo>
                    <a:pt x="620" y="274"/>
                    <a:pt x="572" y="274"/>
                    <a:pt x="584" y="310"/>
                  </a:cubicBezTo>
                  <a:cubicBezTo>
                    <a:pt x="596" y="333"/>
                    <a:pt x="608" y="333"/>
                    <a:pt x="608" y="345"/>
                  </a:cubicBezTo>
                  <a:cubicBezTo>
                    <a:pt x="596" y="345"/>
                    <a:pt x="584" y="321"/>
                    <a:pt x="572" y="321"/>
                  </a:cubicBezTo>
                  <a:cubicBezTo>
                    <a:pt x="549" y="321"/>
                    <a:pt x="537" y="321"/>
                    <a:pt x="525" y="333"/>
                  </a:cubicBezTo>
                  <a:lnTo>
                    <a:pt x="525" y="369"/>
                  </a:lnTo>
                  <a:cubicBezTo>
                    <a:pt x="525" y="380"/>
                    <a:pt x="525" y="391"/>
                    <a:pt x="535" y="412"/>
                  </a:cubicBezTo>
                  <a:lnTo>
                    <a:pt x="535" y="412"/>
                  </a:lnTo>
                  <a:cubicBezTo>
                    <a:pt x="526" y="402"/>
                    <a:pt x="494" y="385"/>
                    <a:pt x="486" y="385"/>
                  </a:cubicBezTo>
                  <a:cubicBezTo>
                    <a:pt x="483" y="385"/>
                    <a:pt x="483" y="387"/>
                    <a:pt x="489" y="393"/>
                  </a:cubicBezTo>
                  <a:cubicBezTo>
                    <a:pt x="513" y="429"/>
                    <a:pt x="537" y="429"/>
                    <a:pt x="549" y="452"/>
                  </a:cubicBezTo>
                  <a:lnTo>
                    <a:pt x="513" y="429"/>
                  </a:lnTo>
                  <a:cubicBezTo>
                    <a:pt x="492" y="418"/>
                    <a:pt x="472" y="408"/>
                    <a:pt x="459" y="390"/>
                  </a:cubicBezTo>
                  <a:lnTo>
                    <a:pt x="459" y="390"/>
                  </a:lnTo>
                  <a:cubicBezTo>
                    <a:pt x="473" y="417"/>
                    <a:pt x="454" y="419"/>
                    <a:pt x="465" y="441"/>
                  </a:cubicBezTo>
                  <a:cubicBezTo>
                    <a:pt x="469" y="448"/>
                    <a:pt x="469" y="450"/>
                    <a:pt x="467" y="450"/>
                  </a:cubicBezTo>
                  <a:cubicBezTo>
                    <a:pt x="463" y="450"/>
                    <a:pt x="446" y="434"/>
                    <a:pt x="430" y="417"/>
                  </a:cubicBezTo>
                  <a:cubicBezTo>
                    <a:pt x="424" y="411"/>
                    <a:pt x="421" y="411"/>
                    <a:pt x="418" y="411"/>
                  </a:cubicBezTo>
                  <a:cubicBezTo>
                    <a:pt x="415" y="411"/>
                    <a:pt x="412" y="411"/>
                    <a:pt x="406" y="405"/>
                  </a:cubicBezTo>
                  <a:lnTo>
                    <a:pt x="406" y="405"/>
                  </a:lnTo>
                  <a:lnTo>
                    <a:pt x="453" y="464"/>
                  </a:lnTo>
                  <a:cubicBezTo>
                    <a:pt x="453" y="467"/>
                    <a:pt x="452" y="468"/>
                    <a:pt x="450" y="468"/>
                  </a:cubicBezTo>
                  <a:cubicBezTo>
                    <a:pt x="443" y="468"/>
                    <a:pt x="425" y="455"/>
                    <a:pt x="427" y="445"/>
                  </a:cubicBezTo>
                  <a:lnTo>
                    <a:pt x="427" y="445"/>
                  </a:lnTo>
                  <a:cubicBezTo>
                    <a:pt x="440" y="454"/>
                    <a:pt x="453" y="464"/>
                    <a:pt x="453" y="464"/>
                  </a:cubicBezTo>
                  <a:cubicBezTo>
                    <a:pt x="453" y="464"/>
                    <a:pt x="430" y="441"/>
                    <a:pt x="430" y="441"/>
                  </a:cubicBezTo>
                  <a:lnTo>
                    <a:pt x="430" y="441"/>
                  </a:lnTo>
                  <a:cubicBezTo>
                    <a:pt x="428" y="442"/>
                    <a:pt x="428" y="443"/>
                    <a:pt x="427" y="445"/>
                  </a:cubicBezTo>
                  <a:lnTo>
                    <a:pt x="427" y="445"/>
                  </a:lnTo>
                  <a:cubicBezTo>
                    <a:pt x="416" y="436"/>
                    <a:pt x="406" y="429"/>
                    <a:pt x="406" y="429"/>
                  </a:cubicBezTo>
                  <a:lnTo>
                    <a:pt x="406" y="429"/>
                  </a:lnTo>
                  <a:cubicBezTo>
                    <a:pt x="406" y="429"/>
                    <a:pt x="430" y="476"/>
                    <a:pt x="406" y="476"/>
                  </a:cubicBezTo>
                  <a:cubicBezTo>
                    <a:pt x="391" y="471"/>
                    <a:pt x="376" y="468"/>
                    <a:pt x="366" y="468"/>
                  </a:cubicBezTo>
                  <a:cubicBezTo>
                    <a:pt x="351" y="468"/>
                    <a:pt x="344" y="474"/>
                    <a:pt x="358" y="488"/>
                  </a:cubicBezTo>
                  <a:cubicBezTo>
                    <a:pt x="382" y="524"/>
                    <a:pt x="346" y="500"/>
                    <a:pt x="358" y="524"/>
                  </a:cubicBezTo>
                  <a:cubicBezTo>
                    <a:pt x="364" y="530"/>
                    <a:pt x="366" y="532"/>
                    <a:pt x="364" y="532"/>
                  </a:cubicBezTo>
                  <a:cubicBezTo>
                    <a:pt x="360" y="532"/>
                    <a:pt x="342" y="521"/>
                    <a:pt x="330" y="521"/>
                  </a:cubicBezTo>
                  <a:cubicBezTo>
                    <a:pt x="327" y="521"/>
                    <a:pt x="324" y="522"/>
                    <a:pt x="322" y="524"/>
                  </a:cubicBezTo>
                  <a:cubicBezTo>
                    <a:pt x="310" y="536"/>
                    <a:pt x="334" y="548"/>
                    <a:pt x="322" y="548"/>
                  </a:cubicBezTo>
                  <a:cubicBezTo>
                    <a:pt x="319" y="551"/>
                    <a:pt x="316" y="553"/>
                    <a:pt x="314" y="553"/>
                  </a:cubicBezTo>
                  <a:cubicBezTo>
                    <a:pt x="309" y="553"/>
                    <a:pt x="307" y="544"/>
                    <a:pt x="299" y="536"/>
                  </a:cubicBezTo>
                  <a:cubicBezTo>
                    <a:pt x="296" y="533"/>
                    <a:pt x="294" y="532"/>
                    <a:pt x="293" y="532"/>
                  </a:cubicBezTo>
                  <a:lnTo>
                    <a:pt x="293" y="532"/>
                  </a:lnTo>
                  <a:cubicBezTo>
                    <a:pt x="287" y="532"/>
                    <a:pt x="289" y="548"/>
                    <a:pt x="299" y="548"/>
                  </a:cubicBezTo>
                  <a:cubicBezTo>
                    <a:pt x="299" y="548"/>
                    <a:pt x="299" y="560"/>
                    <a:pt x="299" y="560"/>
                  </a:cubicBezTo>
                  <a:cubicBezTo>
                    <a:pt x="299" y="560"/>
                    <a:pt x="320" y="578"/>
                    <a:pt x="330" y="590"/>
                  </a:cubicBezTo>
                  <a:lnTo>
                    <a:pt x="330" y="590"/>
                  </a:lnTo>
                  <a:cubicBezTo>
                    <a:pt x="327" y="588"/>
                    <a:pt x="325" y="586"/>
                    <a:pt x="322" y="583"/>
                  </a:cubicBezTo>
                  <a:lnTo>
                    <a:pt x="322" y="583"/>
                  </a:lnTo>
                  <a:lnTo>
                    <a:pt x="328" y="601"/>
                  </a:lnTo>
                  <a:lnTo>
                    <a:pt x="328" y="601"/>
                  </a:lnTo>
                  <a:cubicBezTo>
                    <a:pt x="324" y="600"/>
                    <a:pt x="319" y="599"/>
                    <a:pt x="310" y="595"/>
                  </a:cubicBezTo>
                  <a:cubicBezTo>
                    <a:pt x="303" y="588"/>
                    <a:pt x="297" y="585"/>
                    <a:pt x="292" y="585"/>
                  </a:cubicBezTo>
                  <a:cubicBezTo>
                    <a:pt x="282" y="585"/>
                    <a:pt x="278" y="599"/>
                    <a:pt x="287" y="607"/>
                  </a:cubicBezTo>
                  <a:cubicBezTo>
                    <a:pt x="301" y="622"/>
                    <a:pt x="307" y="632"/>
                    <a:pt x="298" y="632"/>
                  </a:cubicBezTo>
                  <a:cubicBezTo>
                    <a:pt x="292" y="632"/>
                    <a:pt x="281" y="628"/>
                    <a:pt x="263" y="619"/>
                  </a:cubicBezTo>
                  <a:cubicBezTo>
                    <a:pt x="258" y="616"/>
                    <a:pt x="254" y="614"/>
                    <a:pt x="251" y="614"/>
                  </a:cubicBezTo>
                  <a:cubicBezTo>
                    <a:pt x="239" y="614"/>
                    <a:pt x="255" y="651"/>
                    <a:pt x="253" y="656"/>
                  </a:cubicBezTo>
                  <a:lnTo>
                    <a:pt x="253" y="656"/>
                  </a:lnTo>
                  <a:cubicBezTo>
                    <a:pt x="253" y="655"/>
                    <a:pt x="252" y="655"/>
                    <a:pt x="251" y="655"/>
                  </a:cubicBezTo>
                  <a:lnTo>
                    <a:pt x="251" y="655"/>
                  </a:lnTo>
                  <a:cubicBezTo>
                    <a:pt x="252" y="656"/>
                    <a:pt x="253" y="656"/>
                    <a:pt x="253" y="656"/>
                  </a:cubicBezTo>
                  <a:cubicBezTo>
                    <a:pt x="253" y="656"/>
                    <a:pt x="253" y="656"/>
                    <a:pt x="253" y="656"/>
                  </a:cubicBezTo>
                  <a:lnTo>
                    <a:pt x="253" y="656"/>
                  </a:lnTo>
                  <a:cubicBezTo>
                    <a:pt x="263" y="661"/>
                    <a:pt x="281" y="695"/>
                    <a:pt x="273" y="695"/>
                  </a:cubicBezTo>
                  <a:cubicBezTo>
                    <a:pt x="270" y="695"/>
                    <a:pt x="263" y="691"/>
                    <a:pt x="251" y="679"/>
                  </a:cubicBezTo>
                  <a:cubicBezTo>
                    <a:pt x="240" y="668"/>
                    <a:pt x="235" y="664"/>
                    <a:pt x="233" y="664"/>
                  </a:cubicBezTo>
                  <a:lnTo>
                    <a:pt x="233" y="664"/>
                  </a:lnTo>
                  <a:cubicBezTo>
                    <a:pt x="227" y="664"/>
                    <a:pt x="239" y="686"/>
                    <a:pt x="239" y="702"/>
                  </a:cubicBezTo>
                  <a:cubicBezTo>
                    <a:pt x="239" y="702"/>
                    <a:pt x="227" y="714"/>
                    <a:pt x="227" y="714"/>
                  </a:cubicBezTo>
                  <a:lnTo>
                    <a:pt x="203" y="714"/>
                  </a:lnTo>
                  <a:cubicBezTo>
                    <a:pt x="203" y="726"/>
                    <a:pt x="203" y="750"/>
                    <a:pt x="215" y="750"/>
                  </a:cubicBezTo>
                  <a:cubicBezTo>
                    <a:pt x="203" y="750"/>
                    <a:pt x="180" y="738"/>
                    <a:pt x="180" y="738"/>
                  </a:cubicBezTo>
                  <a:lnTo>
                    <a:pt x="180" y="738"/>
                  </a:lnTo>
                  <a:cubicBezTo>
                    <a:pt x="170" y="748"/>
                    <a:pt x="184" y="765"/>
                    <a:pt x="183" y="765"/>
                  </a:cubicBezTo>
                  <a:cubicBezTo>
                    <a:pt x="183" y="765"/>
                    <a:pt x="182" y="764"/>
                    <a:pt x="180" y="762"/>
                  </a:cubicBezTo>
                  <a:cubicBezTo>
                    <a:pt x="180" y="774"/>
                    <a:pt x="180" y="774"/>
                    <a:pt x="180" y="774"/>
                  </a:cubicBezTo>
                  <a:cubicBezTo>
                    <a:pt x="180" y="774"/>
                    <a:pt x="144" y="786"/>
                    <a:pt x="191" y="810"/>
                  </a:cubicBezTo>
                  <a:cubicBezTo>
                    <a:pt x="182" y="810"/>
                    <a:pt x="157" y="794"/>
                    <a:pt x="154" y="794"/>
                  </a:cubicBezTo>
                  <a:lnTo>
                    <a:pt x="154" y="794"/>
                  </a:lnTo>
                  <a:cubicBezTo>
                    <a:pt x="153" y="794"/>
                    <a:pt x="153" y="795"/>
                    <a:pt x="156" y="798"/>
                  </a:cubicBezTo>
                  <a:cubicBezTo>
                    <a:pt x="168" y="822"/>
                    <a:pt x="180" y="822"/>
                    <a:pt x="168" y="822"/>
                  </a:cubicBezTo>
                  <a:cubicBezTo>
                    <a:pt x="168" y="824"/>
                    <a:pt x="166" y="825"/>
                    <a:pt x="164" y="825"/>
                  </a:cubicBezTo>
                  <a:cubicBezTo>
                    <a:pt x="155" y="825"/>
                    <a:pt x="132" y="810"/>
                    <a:pt x="132" y="810"/>
                  </a:cubicBezTo>
                  <a:cubicBezTo>
                    <a:pt x="132" y="822"/>
                    <a:pt x="132" y="822"/>
                    <a:pt x="132" y="833"/>
                  </a:cubicBezTo>
                  <a:cubicBezTo>
                    <a:pt x="132" y="845"/>
                    <a:pt x="144" y="857"/>
                    <a:pt x="180" y="869"/>
                  </a:cubicBezTo>
                  <a:cubicBezTo>
                    <a:pt x="180" y="873"/>
                    <a:pt x="178" y="874"/>
                    <a:pt x="176" y="874"/>
                  </a:cubicBezTo>
                  <a:cubicBezTo>
                    <a:pt x="170" y="874"/>
                    <a:pt x="160" y="869"/>
                    <a:pt x="144" y="869"/>
                  </a:cubicBezTo>
                  <a:cubicBezTo>
                    <a:pt x="156" y="869"/>
                    <a:pt x="168" y="881"/>
                    <a:pt x="180" y="893"/>
                  </a:cubicBezTo>
                  <a:cubicBezTo>
                    <a:pt x="156" y="881"/>
                    <a:pt x="120" y="869"/>
                    <a:pt x="96" y="857"/>
                  </a:cubicBezTo>
                  <a:lnTo>
                    <a:pt x="96" y="857"/>
                  </a:lnTo>
                  <a:cubicBezTo>
                    <a:pt x="108" y="869"/>
                    <a:pt x="120" y="881"/>
                    <a:pt x="132" y="893"/>
                  </a:cubicBezTo>
                  <a:cubicBezTo>
                    <a:pt x="168" y="917"/>
                    <a:pt x="144" y="929"/>
                    <a:pt x="132" y="929"/>
                  </a:cubicBezTo>
                  <a:cubicBezTo>
                    <a:pt x="120" y="941"/>
                    <a:pt x="108" y="953"/>
                    <a:pt x="132" y="964"/>
                  </a:cubicBezTo>
                  <a:lnTo>
                    <a:pt x="215" y="988"/>
                  </a:lnTo>
                  <a:cubicBezTo>
                    <a:pt x="215" y="991"/>
                    <a:pt x="213" y="992"/>
                    <a:pt x="210" y="992"/>
                  </a:cubicBezTo>
                  <a:cubicBezTo>
                    <a:pt x="198" y="992"/>
                    <a:pt x="169" y="979"/>
                    <a:pt x="150" y="977"/>
                  </a:cubicBezTo>
                  <a:lnTo>
                    <a:pt x="150" y="977"/>
                  </a:lnTo>
                  <a:cubicBezTo>
                    <a:pt x="156" y="978"/>
                    <a:pt x="146" y="982"/>
                    <a:pt x="133" y="982"/>
                  </a:cubicBezTo>
                  <a:cubicBezTo>
                    <a:pt x="125" y="982"/>
                    <a:pt x="116" y="980"/>
                    <a:pt x="108" y="976"/>
                  </a:cubicBezTo>
                  <a:cubicBezTo>
                    <a:pt x="102" y="970"/>
                    <a:pt x="93" y="967"/>
                    <a:pt x="86" y="967"/>
                  </a:cubicBezTo>
                  <a:cubicBezTo>
                    <a:pt x="78" y="967"/>
                    <a:pt x="72" y="970"/>
                    <a:pt x="72" y="976"/>
                  </a:cubicBezTo>
                  <a:lnTo>
                    <a:pt x="141" y="996"/>
                  </a:lnTo>
                  <a:lnTo>
                    <a:pt x="141" y="996"/>
                  </a:lnTo>
                  <a:cubicBezTo>
                    <a:pt x="139" y="996"/>
                    <a:pt x="138" y="996"/>
                    <a:pt x="136" y="996"/>
                  </a:cubicBezTo>
                  <a:cubicBezTo>
                    <a:pt x="116" y="996"/>
                    <a:pt x="96" y="1009"/>
                    <a:pt x="96" y="1036"/>
                  </a:cubicBezTo>
                  <a:lnTo>
                    <a:pt x="132" y="1036"/>
                  </a:lnTo>
                  <a:cubicBezTo>
                    <a:pt x="144" y="1036"/>
                    <a:pt x="60" y="1036"/>
                    <a:pt x="84" y="1060"/>
                  </a:cubicBezTo>
                  <a:cubicBezTo>
                    <a:pt x="84" y="1060"/>
                    <a:pt x="99" y="1067"/>
                    <a:pt x="108" y="1072"/>
                  </a:cubicBezTo>
                  <a:lnTo>
                    <a:pt x="108" y="1072"/>
                  </a:lnTo>
                  <a:cubicBezTo>
                    <a:pt x="84" y="1072"/>
                    <a:pt x="60" y="1060"/>
                    <a:pt x="60" y="1060"/>
                  </a:cubicBezTo>
                  <a:lnTo>
                    <a:pt x="60" y="1060"/>
                  </a:lnTo>
                  <a:cubicBezTo>
                    <a:pt x="60" y="1072"/>
                    <a:pt x="84" y="1083"/>
                    <a:pt x="72" y="1095"/>
                  </a:cubicBezTo>
                  <a:cubicBezTo>
                    <a:pt x="60" y="1107"/>
                    <a:pt x="49" y="1107"/>
                    <a:pt x="49" y="1119"/>
                  </a:cubicBezTo>
                  <a:cubicBezTo>
                    <a:pt x="49" y="1127"/>
                    <a:pt x="66" y="1141"/>
                    <a:pt x="76" y="1141"/>
                  </a:cubicBezTo>
                  <a:cubicBezTo>
                    <a:pt x="81" y="1141"/>
                    <a:pt x="84" y="1138"/>
                    <a:pt x="84" y="1131"/>
                  </a:cubicBezTo>
                  <a:cubicBezTo>
                    <a:pt x="86" y="1129"/>
                    <a:pt x="87" y="1129"/>
                    <a:pt x="88" y="1129"/>
                  </a:cubicBezTo>
                  <a:lnTo>
                    <a:pt x="88" y="1129"/>
                  </a:lnTo>
                  <a:cubicBezTo>
                    <a:pt x="93" y="1129"/>
                    <a:pt x="84" y="1155"/>
                    <a:pt x="84" y="1155"/>
                  </a:cubicBezTo>
                  <a:cubicBezTo>
                    <a:pt x="84" y="1161"/>
                    <a:pt x="81" y="1161"/>
                    <a:pt x="77" y="1161"/>
                  </a:cubicBezTo>
                  <a:cubicBezTo>
                    <a:pt x="72" y="1161"/>
                    <a:pt x="66" y="1161"/>
                    <a:pt x="60" y="1167"/>
                  </a:cubicBezTo>
                  <a:cubicBezTo>
                    <a:pt x="49" y="1179"/>
                    <a:pt x="60" y="1179"/>
                    <a:pt x="60" y="1179"/>
                  </a:cubicBezTo>
                  <a:cubicBezTo>
                    <a:pt x="60" y="1179"/>
                    <a:pt x="84" y="1191"/>
                    <a:pt x="96" y="1191"/>
                  </a:cubicBezTo>
                  <a:cubicBezTo>
                    <a:pt x="88" y="1191"/>
                    <a:pt x="91" y="1185"/>
                    <a:pt x="97" y="1185"/>
                  </a:cubicBezTo>
                  <a:cubicBezTo>
                    <a:pt x="100" y="1185"/>
                    <a:pt x="104" y="1187"/>
                    <a:pt x="108" y="1191"/>
                  </a:cubicBezTo>
                  <a:cubicBezTo>
                    <a:pt x="120" y="1203"/>
                    <a:pt x="132" y="1203"/>
                    <a:pt x="120" y="1203"/>
                  </a:cubicBezTo>
                  <a:cubicBezTo>
                    <a:pt x="120" y="1205"/>
                    <a:pt x="118" y="1206"/>
                    <a:pt x="114" y="1206"/>
                  </a:cubicBezTo>
                  <a:cubicBezTo>
                    <a:pt x="105" y="1206"/>
                    <a:pt x="85" y="1199"/>
                    <a:pt x="72" y="1199"/>
                  </a:cubicBezTo>
                  <a:cubicBezTo>
                    <a:pt x="67" y="1199"/>
                    <a:pt x="63" y="1200"/>
                    <a:pt x="60" y="1203"/>
                  </a:cubicBezTo>
                  <a:cubicBezTo>
                    <a:pt x="60" y="1226"/>
                    <a:pt x="84" y="1238"/>
                    <a:pt x="108" y="1238"/>
                  </a:cubicBezTo>
                  <a:cubicBezTo>
                    <a:pt x="114" y="1232"/>
                    <a:pt x="120" y="1229"/>
                    <a:pt x="126" y="1229"/>
                  </a:cubicBezTo>
                  <a:cubicBezTo>
                    <a:pt x="132" y="1229"/>
                    <a:pt x="138" y="1232"/>
                    <a:pt x="144" y="1238"/>
                  </a:cubicBezTo>
                  <a:cubicBezTo>
                    <a:pt x="162" y="1232"/>
                    <a:pt x="174" y="1232"/>
                    <a:pt x="181" y="1232"/>
                  </a:cubicBezTo>
                  <a:cubicBezTo>
                    <a:pt x="188" y="1232"/>
                    <a:pt x="191" y="1232"/>
                    <a:pt x="191" y="1226"/>
                  </a:cubicBezTo>
                  <a:cubicBezTo>
                    <a:pt x="191" y="1214"/>
                    <a:pt x="180" y="1214"/>
                    <a:pt x="180" y="1203"/>
                  </a:cubicBezTo>
                  <a:cubicBezTo>
                    <a:pt x="203" y="1203"/>
                    <a:pt x="203" y="1179"/>
                    <a:pt x="203" y="1179"/>
                  </a:cubicBezTo>
                  <a:cubicBezTo>
                    <a:pt x="203" y="1175"/>
                    <a:pt x="198" y="1173"/>
                    <a:pt x="191" y="1173"/>
                  </a:cubicBezTo>
                  <a:cubicBezTo>
                    <a:pt x="177" y="1173"/>
                    <a:pt x="156" y="1179"/>
                    <a:pt x="156" y="1179"/>
                  </a:cubicBezTo>
                  <a:cubicBezTo>
                    <a:pt x="144" y="1179"/>
                    <a:pt x="203" y="1167"/>
                    <a:pt x="215" y="1167"/>
                  </a:cubicBezTo>
                  <a:cubicBezTo>
                    <a:pt x="227" y="1167"/>
                    <a:pt x="227" y="1155"/>
                    <a:pt x="227" y="1155"/>
                  </a:cubicBezTo>
                  <a:cubicBezTo>
                    <a:pt x="227" y="1131"/>
                    <a:pt x="227" y="1119"/>
                    <a:pt x="215" y="1119"/>
                  </a:cubicBezTo>
                  <a:cubicBezTo>
                    <a:pt x="215" y="1119"/>
                    <a:pt x="180" y="1083"/>
                    <a:pt x="191" y="1083"/>
                  </a:cubicBezTo>
                  <a:lnTo>
                    <a:pt x="191" y="1083"/>
                  </a:lnTo>
                  <a:cubicBezTo>
                    <a:pt x="191" y="1083"/>
                    <a:pt x="244" y="1110"/>
                    <a:pt x="259" y="1110"/>
                  </a:cubicBezTo>
                  <a:cubicBezTo>
                    <a:pt x="261" y="1110"/>
                    <a:pt x="263" y="1109"/>
                    <a:pt x="263" y="1107"/>
                  </a:cubicBezTo>
                  <a:cubicBezTo>
                    <a:pt x="239" y="1083"/>
                    <a:pt x="227" y="1072"/>
                    <a:pt x="203" y="1060"/>
                  </a:cubicBezTo>
                  <a:lnTo>
                    <a:pt x="239" y="1060"/>
                  </a:lnTo>
                  <a:cubicBezTo>
                    <a:pt x="251" y="1048"/>
                    <a:pt x="251" y="1048"/>
                    <a:pt x="239" y="1036"/>
                  </a:cubicBezTo>
                  <a:cubicBezTo>
                    <a:pt x="239" y="1036"/>
                    <a:pt x="227" y="1024"/>
                    <a:pt x="215" y="1024"/>
                  </a:cubicBezTo>
                  <a:cubicBezTo>
                    <a:pt x="215" y="1012"/>
                    <a:pt x="251" y="1000"/>
                    <a:pt x="263" y="1000"/>
                  </a:cubicBezTo>
                  <a:cubicBezTo>
                    <a:pt x="271" y="996"/>
                    <a:pt x="273" y="995"/>
                    <a:pt x="273" y="995"/>
                  </a:cubicBezTo>
                  <a:lnTo>
                    <a:pt x="273" y="995"/>
                  </a:lnTo>
                  <a:cubicBezTo>
                    <a:pt x="272" y="995"/>
                    <a:pt x="259" y="1000"/>
                    <a:pt x="251" y="1000"/>
                  </a:cubicBezTo>
                  <a:cubicBezTo>
                    <a:pt x="251" y="988"/>
                    <a:pt x="251" y="988"/>
                    <a:pt x="251" y="976"/>
                  </a:cubicBezTo>
                  <a:cubicBezTo>
                    <a:pt x="251" y="976"/>
                    <a:pt x="239" y="964"/>
                    <a:pt x="251" y="953"/>
                  </a:cubicBezTo>
                  <a:cubicBezTo>
                    <a:pt x="251" y="941"/>
                    <a:pt x="251" y="941"/>
                    <a:pt x="263" y="941"/>
                  </a:cubicBezTo>
                  <a:cubicBezTo>
                    <a:pt x="275" y="929"/>
                    <a:pt x="275" y="929"/>
                    <a:pt x="263" y="929"/>
                  </a:cubicBezTo>
                  <a:cubicBezTo>
                    <a:pt x="251" y="917"/>
                    <a:pt x="263" y="893"/>
                    <a:pt x="263" y="893"/>
                  </a:cubicBezTo>
                  <a:cubicBezTo>
                    <a:pt x="263" y="881"/>
                    <a:pt x="251" y="845"/>
                    <a:pt x="251" y="845"/>
                  </a:cubicBezTo>
                  <a:lnTo>
                    <a:pt x="251" y="845"/>
                  </a:lnTo>
                  <a:cubicBezTo>
                    <a:pt x="263" y="857"/>
                    <a:pt x="263" y="857"/>
                    <a:pt x="275" y="869"/>
                  </a:cubicBezTo>
                  <a:lnTo>
                    <a:pt x="263" y="845"/>
                  </a:lnTo>
                  <a:cubicBezTo>
                    <a:pt x="263" y="845"/>
                    <a:pt x="257" y="842"/>
                    <a:pt x="251" y="837"/>
                  </a:cubicBezTo>
                  <a:lnTo>
                    <a:pt x="251" y="837"/>
                  </a:lnTo>
                  <a:cubicBezTo>
                    <a:pt x="253" y="845"/>
                    <a:pt x="260" y="845"/>
                    <a:pt x="239" y="845"/>
                  </a:cubicBezTo>
                  <a:lnTo>
                    <a:pt x="239" y="827"/>
                  </a:lnTo>
                  <a:lnTo>
                    <a:pt x="239" y="827"/>
                  </a:lnTo>
                  <a:cubicBezTo>
                    <a:pt x="242" y="830"/>
                    <a:pt x="247" y="834"/>
                    <a:pt x="251" y="837"/>
                  </a:cubicBezTo>
                  <a:lnTo>
                    <a:pt x="251" y="837"/>
                  </a:lnTo>
                  <a:cubicBezTo>
                    <a:pt x="251" y="836"/>
                    <a:pt x="251" y="835"/>
                    <a:pt x="251" y="833"/>
                  </a:cubicBezTo>
                  <a:cubicBezTo>
                    <a:pt x="251" y="833"/>
                    <a:pt x="251" y="822"/>
                    <a:pt x="239" y="822"/>
                  </a:cubicBezTo>
                  <a:lnTo>
                    <a:pt x="239" y="822"/>
                  </a:lnTo>
                  <a:cubicBezTo>
                    <a:pt x="251" y="822"/>
                    <a:pt x="251" y="833"/>
                    <a:pt x="263" y="833"/>
                  </a:cubicBezTo>
                  <a:cubicBezTo>
                    <a:pt x="275" y="833"/>
                    <a:pt x="275" y="822"/>
                    <a:pt x="287" y="822"/>
                  </a:cubicBezTo>
                  <a:cubicBezTo>
                    <a:pt x="287" y="813"/>
                    <a:pt x="275" y="799"/>
                    <a:pt x="280" y="799"/>
                  </a:cubicBezTo>
                  <a:lnTo>
                    <a:pt x="280" y="799"/>
                  </a:lnTo>
                  <a:cubicBezTo>
                    <a:pt x="281" y="799"/>
                    <a:pt x="283" y="800"/>
                    <a:pt x="285" y="801"/>
                  </a:cubicBezTo>
                  <a:lnTo>
                    <a:pt x="285" y="801"/>
                  </a:lnTo>
                  <a:cubicBezTo>
                    <a:pt x="279" y="794"/>
                    <a:pt x="275" y="786"/>
                    <a:pt x="275" y="786"/>
                  </a:cubicBezTo>
                  <a:lnTo>
                    <a:pt x="275" y="786"/>
                  </a:lnTo>
                  <a:cubicBezTo>
                    <a:pt x="283" y="790"/>
                    <a:pt x="288" y="791"/>
                    <a:pt x="292" y="791"/>
                  </a:cubicBezTo>
                  <a:cubicBezTo>
                    <a:pt x="299" y="791"/>
                    <a:pt x="299" y="786"/>
                    <a:pt x="299" y="786"/>
                  </a:cubicBezTo>
                  <a:cubicBezTo>
                    <a:pt x="310" y="786"/>
                    <a:pt x="310" y="774"/>
                    <a:pt x="299" y="774"/>
                  </a:cubicBezTo>
                  <a:cubicBezTo>
                    <a:pt x="299" y="768"/>
                    <a:pt x="296" y="768"/>
                    <a:pt x="294" y="768"/>
                  </a:cubicBezTo>
                  <a:cubicBezTo>
                    <a:pt x="293" y="768"/>
                    <a:pt x="293" y="768"/>
                    <a:pt x="299" y="762"/>
                  </a:cubicBezTo>
                  <a:cubicBezTo>
                    <a:pt x="299" y="756"/>
                    <a:pt x="305" y="756"/>
                    <a:pt x="310" y="756"/>
                  </a:cubicBezTo>
                  <a:cubicBezTo>
                    <a:pt x="316" y="756"/>
                    <a:pt x="322" y="756"/>
                    <a:pt x="322" y="750"/>
                  </a:cubicBezTo>
                  <a:cubicBezTo>
                    <a:pt x="331" y="742"/>
                    <a:pt x="333" y="728"/>
                    <a:pt x="342" y="728"/>
                  </a:cubicBezTo>
                  <a:cubicBezTo>
                    <a:pt x="346" y="728"/>
                    <a:pt x="351" y="731"/>
                    <a:pt x="358" y="738"/>
                  </a:cubicBezTo>
                  <a:cubicBezTo>
                    <a:pt x="358" y="726"/>
                    <a:pt x="322" y="714"/>
                    <a:pt x="322" y="702"/>
                  </a:cubicBezTo>
                  <a:cubicBezTo>
                    <a:pt x="322" y="699"/>
                    <a:pt x="325" y="697"/>
                    <a:pt x="329" y="697"/>
                  </a:cubicBezTo>
                  <a:cubicBezTo>
                    <a:pt x="336" y="697"/>
                    <a:pt x="346" y="702"/>
                    <a:pt x="346" y="702"/>
                  </a:cubicBezTo>
                  <a:lnTo>
                    <a:pt x="370" y="702"/>
                  </a:lnTo>
                  <a:cubicBezTo>
                    <a:pt x="370" y="702"/>
                    <a:pt x="353" y="661"/>
                    <a:pt x="369" y="661"/>
                  </a:cubicBezTo>
                  <a:cubicBezTo>
                    <a:pt x="369" y="661"/>
                    <a:pt x="370" y="661"/>
                    <a:pt x="371" y="661"/>
                  </a:cubicBezTo>
                  <a:lnTo>
                    <a:pt x="371" y="661"/>
                  </a:lnTo>
                  <a:cubicBezTo>
                    <a:pt x="353" y="649"/>
                    <a:pt x="325" y="619"/>
                    <a:pt x="334" y="619"/>
                  </a:cubicBezTo>
                  <a:lnTo>
                    <a:pt x="334" y="619"/>
                  </a:lnTo>
                  <a:cubicBezTo>
                    <a:pt x="334" y="619"/>
                    <a:pt x="358" y="631"/>
                    <a:pt x="358" y="631"/>
                  </a:cubicBezTo>
                  <a:lnTo>
                    <a:pt x="370" y="631"/>
                  </a:lnTo>
                  <a:cubicBezTo>
                    <a:pt x="382" y="631"/>
                    <a:pt x="382" y="631"/>
                    <a:pt x="382" y="619"/>
                  </a:cubicBezTo>
                  <a:cubicBezTo>
                    <a:pt x="382" y="619"/>
                    <a:pt x="418" y="655"/>
                    <a:pt x="418" y="655"/>
                  </a:cubicBezTo>
                  <a:cubicBezTo>
                    <a:pt x="430" y="655"/>
                    <a:pt x="418" y="631"/>
                    <a:pt x="418" y="619"/>
                  </a:cubicBezTo>
                  <a:cubicBezTo>
                    <a:pt x="418" y="619"/>
                    <a:pt x="441" y="619"/>
                    <a:pt x="453" y="607"/>
                  </a:cubicBezTo>
                  <a:cubicBezTo>
                    <a:pt x="464" y="607"/>
                    <a:pt x="396" y="558"/>
                    <a:pt x="420" y="558"/>
                  </a:cubicBezTo>
                  <a:cubicBezTo>
                    <a:pt x="422" y="558"/>
                    <a:pt x="425" y="559"/>
                    <a:pt x="430" y="560"/>
                  </a:cubicBezTo>
                  <a:cubicBezTo>
                    <a:pt x="453" y="572"/>
                    <a:pt x="462" y="577"/>
                    <a:pt x="467" y="577"/>
                  </a:cubicBezTo>
                  <a:cubicBezTo>
                    <a:pt x="471" y="577"/>
                    <a:pt x="471" y="572"/>
                    <a:pt x="477" y="560"/>
                  </a:cubicBezTo>
                  <a:cubicBezTo>
                    <a:pt x="477" y="551"/>
                    <a:pt x="457" y="528"/>
                    <a:pt x="462" y="528"/>
                  </a:cubicBezTo>
                  <a:lnTo>
                    <a:pt x="462" y="528"/>
                  </a:lnTo>
                  <a:cubicBezTo>
                    <a:pt x="464" y="528"/>
                    <a:pt x="469" y="530"/>
                    <a:pt x="477" y="536"/>
                  </a:cubicBezTo>
                  <a:cubicBezTo>
                    <a:pt x="488" y="547"/>
                    <a:pt x="493" y="551"/>
                    <a:pt x="495" y="551"/>
                  </a:cubicBezTo>
                  <a:cubicBezTo>
                    <a:pt x="500" y="551"/>
                    <a:pt x="485" y="529"/>
                    <a:pt x="477" y="512"/>
                  </a:cubicBezTo>
                  <a:cubicBezTo>
                    <a:pt x="477" y="508"/>
                    <a:pt x="480" y="507"/>
                    <a:pt x="484" y="507"/>
                  </a:cubicBezTo>
                  <a:cubicBezTo>
                    <a:pt x="492" y="507"/>
                    <a:pt x="505" y="512"/>
                    <a:pt x="513" y="512"/>
                  </a:cubicBezTo>
                  <a:cubicBezTo>
                    <a:pt x="525" y="512"/>
                    <a:pt x="477" y="476"/>
                    <a:pt x="477" y="464"/>
                  </a:cubicBezTo>
                  <a:cubicBezTo>
                    <a:pt x="475" y="463"/>
                    <a:pt x="475" y="462"/>
                    <a:pt x="476" y="462"/>
                  </a:cubicBezTo>
                  <a:lnTo>
                    <a:pt x="476" y="462"/>
                  </a:lnTo>
                  <a:cubicBezTo>
                    <a:pt x="480" y="462"/>
                    <a:pt x="510" y="479"/>
                    <a:pt x="514" y="479"/>
                  </a:cubicBezTo>
                  <a:cubicBezTo>
                    <a:pt x="515" y="479"/>
                    <a:pt x="515" y="478"/>
                    <a:pt x="513" y="476"/>
                  </a:cubicBezTo>
                  <a:cubicBezTo>
                    <a:pt x="501" y="452"/>
                    <a:pt x="501" y="464"/>
                    <a:pt x="489" y="452"/>
                  </a:cubicBezTo>
                  <a:lnTo>
                    <a:pt x="501" y="452"/>
                  </a:lnTo>
                  <a:cubicBezTo>
                    <a:pt x="513" y="464"/>
                    <a:pt x="525" y="488"/>
                    <a:pt x="549" y="488"/>
                  </a:cubicBezTo>
                  <a:cubicBezTo>
                    <a:pt x="561" y="488"/>
                    <a:pt x="584" y="476"/>
                    <a:pt x="584" y="452"/>
                  </a:cubicBezTo>
                  <a:cubicBezTo>
                    <a:pt x="584" y="429"/>
                    <a:pt x="584" y="441"/>
                    <a:pt x="584" y="429"/>
                  </a:cubicBezTo>
                  <a:cubicBezTo>
                    <a:pt x="582" y="425"/>
                    <a:pt x="582" y="423"/>
                    <a:pt x="583" y="423"/>
                  </a:cubicBezTo>
                  <a:lnTo>
                    <a:pt x="583" y="423"/>
                  </a:lnTo>
                  <a:cubicBezTo>
                    <a:pt x="587" y="423"/>
                    <a:pt x="620" y="464"/>
                    <a:pt x="620" y="464"/>
                  </a:cubicBezTo>
                  <a:cubicBezTo>
                    <a:pt x="620" y="464"/>
                    <a:pt x="595" y="423"/>
                    <a:pt x="608" y="423"/>
                  </a:cubicBezTo>
                  <a:lnTo>
                    <a:pt x="608" y="423"/>
                  </a:lnTo>
                  <a:cubicBezTo>
                    <a:pt x="610" y="423"/>
                    <a:pt x="614" y="425"/>
                    <a:pt x="620" y="429"/>
                  </a:cubicBezTo>
                  <a:cubicBezTo>
                    <a:pt x="620" y="419"/>
                    <a:pt x="628" y="375"/>
                    <a:pt x="645" y="375"/>
                  </a:cubicBezTo>
                  <a:cubicBezTo>
                    <a:pt x="648" y="375"/>
                    <a:pt x="652" y="377"/>
                    <a:pt x="656" y="381"/>
                  </a:cubicBezTo>
                  <a:lnTo>
                    <a:pt x="644" y="321"/>
                  </a:lnTo>
                  <a:lnTo>
                    <a:pt x="644" y="321"/>
                  </a:lnTo>
                  <a:cubicBezTo>
                    <a:pt x="651" y="344"/>
                    <a:pt x="659" y="352"/>
                    <a:pt x="666" y="352"/>
                  </a:cubicBezTo>
                  <a:cubicBezTo>
                    <a:pt x="671" y="352"/>
                    <a:pt x="675" y="350"/>
                    <a:pt x="680" y="345"/>
                  </a:cubicBezTo>
                  <a:cubicBezTo>
                    <a:pt x="680" y="345"/>
                    <a:pt x="691" y="369"/>
                    <a:pt x="703" y="381"/>
                  </a:cubicBezTo>
                  <a:cubicBezTo>
                    <a:pt x="704" y="382"/>
                    <a:pt x="705" y="382"/>
                    <a:pt x="706" y="382"/>
                  </a:cubicBezTo>
                  <a:cubicBezTo>
                    <a:pt x="712" y="382"/>
                    <a:pt x="691" y="322"/>
                    <a:pt x="691" y="321"/>
                  </a:cubicBezTo>
                  <a:lnTo>
                    <a:pt x="691" y="321"/>
                  </a:lnTo>
                  <a:cubicBezTo>
                    <a:pt x="703" y="333"/>
                    <a:pt x="715" y="357"/>
                    <a:pt x="727" y="381"/>
                  </a:cubicBezTo>
                  <a:cubicBezTo>
                    <a:pt x="739" y="381"/>
                    <a:pt x="739" y="357"/>
                    <a:pt x="727" y="333"/>
                  </a:cubicBezTo>
                  <a:cubicBezTo>
                    <a:pt x="715" y="321"/>
                    <a:pt x="703" y="310"/>
                    <a:pt x="715" y="310"/>
                  </a:cubicBezTo>
                  <a:cubicBezTo>
                    <a:pt x="715" y="306"/>
                    <a:pt x="715" y="305"/>
                    <a:pt x="716" y="305"/>
                  </a:cubicBezTo>
                  <a:cubicBezTo>
                    <a:pt x="716" y="305"/>
                    <a:pt x="719" y="313"/>
                    <a:pt x="727" y="321"/>
                  </a:cubicBezTo>
                  <a:cubicBezTo>
                    <a:pt x="739" y="321"/>
                    <a:pt x="751" y="357"/>
                    <a:pt x="763" y="381"/>
                  </a:cubicBezTo>
                  <a:cubicBezTo>
                    <a:pt x="763" y="369"/>
                    <a:pt x="763" y="357"/>
                    <a:pt x="751" y="345"/>
                  </a:cubicBezTo>
                  <a:lnTo>
                    <a:pt x="751" y="321"/>
                  </a:lnTo>
                  <a:cubicBezTo>
                    <a:pt x="751" y="321"/>
                    <a:pt x="756" y="327"/>
                    <a:pt x="760" y="327"/>
                  </a:cubicBezTo>
                  <a:cubicBezTo>
                    <a:pt x="762" y="327"/>
                    <a:pt x="763" y="325"/>
                    <a:pt x="763" y="321"/>
                  </a:cubicBezTo>
                  <a:cubicBezTo>
                    <a:pt x="763" y="310"/>
                    <a:pt x="763" y="298"/>
                    <a:pt x="763" y="298"/>
                  </a:cubicBezTo>
                  <a:cubicBezTo>
                    <a:pt x="763" y="293"/>
                    <a:pt x="764" y="291"/>
                    <a:pt x="766" y="291"/>
                  </a:cubicBezTo>
                  <a:cubicBezTo>
                    <a:pt x="771" y="291"/>
                    <a:pt x="783" y="312"/>
                    <a:pt x="786" y="312"/>
                  </a:cubicBezTo>
                  <a:cubicBezTo>
                    <a:pt x="786" y="312"/>
                    <a:pt x="787" y="311"/>
                    <a:pt x="787" y="310"/>
                  </a:cubicBezTo>
                  <a:cubicBezTo>
                    <a:pt x="787" y="286"/>
                    <a:pt x="787" y="286"/>
                    <a:pt x="787" y="274"/>
                  </a:cubicBezTo>
                  <a:lnTo>
                    <a:pt x="799" y="274"/>
                  </a:lnTo>
                  <a:cubicBezTo>
                    <a:pt x="811" y="274"/>
                    <a:pt x="799" y="321"/>
                    <a:pt x="811" y="321"/>
                  </a:cubicBezTo>
                  <a:cubicBezTo>
                    <a:pt x="822" y="321"/>
                    <a:pt x="822" y="310"/>
                    <a:pt x="811" y="274"/>
                  </a:cubicBezTo>
                  <a:lnTo>
                    <a:pt x="811" y="274"/>
                  </a:lnTo>
                  <a:cubicBezTo>
                    <a:pt x="819" y="296"/>
                    <a:pt x="830" y="303"/>
                    <a:pt x="840" y="303"/>
                  </a:cubicBezTo>
                  <a:cubicBezTo>
                    <a:pt x="857" y="303"/>
                    <a:pt x="874" y="281"/>
                    <a:pt x="882" y="274"/>
                  </a:cubicBezTo>
                  <a:cubicBezTo>
                    <a:pt x="894" y="274"/>
                    <a:pt x="882" y="250"/>
                    <a:pt x="858" y="226"/>
                  </a:cubicBezTo>
                  <a:cubicBezTo>
                    <a:pt x="852" y="208"/>
                    <a:pt x="852" y="199"/>
                    <a:pt x="855" y="199"/>
                  </a:cubicBezTo>
                  <a:lnTo>
                    <a:pt x="855" y="199"/>
                  </a:lnTo>
                  <a:cubicBezTo>
                    <a:pt x="858" y="199"/>
                    <a:pt x="864" y="208"/>
                    <a:pt x="870" y="226"/>
                  </a:cubicBezTo>
                  <a:cubicBezTo>
                    <a:pt x="894" y="274"/>
                    <a:pt x="930" y="286"/>
                    <a:pt x="942" y="286"/>
                  </a:cubicBezTo>
                  <a:cubicBezTo>
                    <a:pt x="953" y="274"/>
                    <a:pt x="953" y="286"/>
                    <a:pt x="953" y="262"/>
                  </a:cubicBezTo>
                  <a:cubicBezTo>
                    <a:pt x="953" y="226"/>
                    <a:pt x="953" y="214"/>
                    <a:pt x="965" y="214"/>
                  </a:cubicBezTo>
                  <a:lnTo>
                    <a:pt x="965" y="214"/>
                  </a:lnTo>
                  <a:cubicBezTo>
                    <a:pt x="953" y="214"/>
                    <a:pt x="965" y="250"/>
                    <a:pt x="977" y="250"/>
                  </a:cubicBezTo>
                  <a:lnTo>
                    <a:pt x="1013" y="238"/>
                  </a:lnTo>
                  <a:cubicBezTo>
                    <a:pt x="1022" y="238"/>
                    <a:pt x="1031" y="238"/>
                    <a:pt x="1030" y="217"/>
                  </a:cubicBezTo>
                  <a:lnTo>
                    <a:pt x="1030" y="217"/>
                  </a:lnTo>
                  <a:cubicBezTo>
                    <a:pt x="1033" y="227"/>
                    <a:pt x="1037" y="237"/>
                    <a:pt x="1037" y="250"/>
                  </a:cubicBezTo>
                  <a:cubicBezTo>
                    <a:pt x="1037" y="256"/>
                    <a:pt x="1040" y="259"/>
                    <a:pt x="1043" y="259"/>
                  </a:cubicBezTo>
                  <a:cubicBezTo>
                    <a:pt x="1046" y="259"/>
                    <a:pt x="1049" y="256"/>
                    <a:pt x="1049" y="250"/>
                  </a:cubicBezTo>
                  <a:cubicBezTo>
                    <a:pt x="1049" y="226"/>
                    <a:pt x="1049" y="238"/>
                    <a:pt x="1061" y="226"/>
                  </a:cubicBezTo>
                  <a:cubicBezTo>
                    <a:pt x="1072" y="226"/>
                    <a:pt x="1061" y="214"/>
                    <a:pt x="1061" y="202"/>
                  </a:cubicBezTo>
                  <a:cubicBezTo>
                    <a:pt x="1061" y="200"/>
                    <a:pt x="1061" y="199"/>
                    <a:pt x="1062" y="199"/>
                  </a:cubicBezTo>
                  <a:cubicBezTo>
                    <a:pt x="1065" y="199"/>
                    <a:pt x="1075" y="214"/>
                    <a:pt x="1084" y="214"/>
                  </a:cubicBezTo>
                  <a:lnTo>
                    <a:pt x="1096" y="214"/>
                  </a:lnTo>
                  <a:cubicBezTo>
                    <a:pt x="1096" y="214"/>
                    <a:pt x="1096" y="214"/>
                    <a:pt x="1096" y="191"/>
                  </a:cubicBezTo>
                  <a:cubicBezTo>
                    <a:pt x="1096" y="185"/>
                    <a:pt x="1096" y="185"/>
                    <a:pt x="1098" y="185"/>
                  </a:cubicBezTo>
                  <a:cubicBezTo>
                    <a:pt x="1099" y="185"/>
                    <a:pt x="1102" y="185"/>
                    <a:pt x="1108" y="179"/>
                  </a:cubicBezTo>
                  <a:cubicBezTo>
                    <a:pt x="1108" y="201"/>
                    <a:pt x="1108" y="210"/>
                    <a:pt x="1111" y="210"/>
                  </a:cubicBezTo>
                  <a:cubicBezTo>
                    <a:pt x="1113" y="210"/>
                    <a:pt x="1116" y="207"/>
                    <a:pt x="1120" y="202"/>
                  </a:cubicBezTo>
                  <a:cubicBezTo>
                    <a:pt x="1132" y="202"/>
                    <a:pt x="1132" y="191"/>
                    <a:pt x="1144" y="179"/>
                  </a:cubicBezTo>
                  <a:cubicBezTo>
                    <a:pt x="1144" y="191"/>
                    <a:pt x="1144" y="191"/>
                    <a:pt x="1144" y="202"/>
                  </a:cubicBezTo>
                  <a:cubicBezTo>
                    <a:pt x="1156" y="202"/>
                    <a:pt x="1144" y="191"/>
                    <a:pt x="1156" y="179"/>
                  </a:cubicBezTo>
                  <a:cubicBezTo>
                    <a:pt x="1164" y="170"/>
                    <a:pt x="1167" y="162"/>
                    <a:pt x="1172" y="162"/>
                  </a:cubicBezTo>
                  <a:cubicBezTo>
                    <a:pt x="1174" y="162"/>
                    <a:pt x="1176" y="163"/>
                    <a:pt x="1180" y="167"/>
                  </a:cubicBezTo>
                  <a:cubicBezTo>
                    <a:pt x="1180" y="191"/>
                    <a:pt x="1180" y="202"/>
                    <a:pt x="1192" y="214"/>
                  </a:cubicBezTo>
                  <a:cubicBezTo>
                    <a:pt x="1203" y="226"/>
                    <a:pt x="1203" y="226"/>
                    <a:pt x="1215" y="226"/>
                  </a:cubicBezTo>
                  <a:cubicBezTo>
                    <a:pt x="1215" y="226"/>
                    <a:pt x="1215" y="214"/>
                    <a:pt x="1215" y="202"/>
                  </a:cubicBezTo>
                  <a:cubicBezTo>
                    <a:pt x="1215" y="194"/>
                    <a:pt x="1215" y="186"/>
                    <a:pt x="1220" y="186"/>
                  </a:cubicBezTo>
                  <a:cubicBezTo>
                    <a:pt x="1221" y="186"/>
                    <a:pt x="1224" y="187"/>
                    <a:pt x="1227" y="191"/>
                  </a:cubicBezTo>
                  <a:cubicBezTo>
                    <a:pt x="1234" y="197"/>
                    <a:pt x="1237" y="204"/>
                    <a:pt x="1238" y="204"/>
                  </a:cubicBezTo>
                  <a:cubicBezTo>
                    <a:pt x="1239" y="204"/>
                    <a:pt x="1239" y="201"/>
                    <a:pt x="1239" y="191"/>
                  </a:cubicBezTo>
                  <a:cubicBezTo>
                    <a:pt x="1239" y="208"/>
                    <a:pt x="1243" y="215"/>
                    <a:pt x="1247" y="215"/>
                  </a:cubicBezTo>
                  <a:cubicBezTo>
                    <a:pt x="1255" y="215"/>
                    <a:pt x="1267" y="198"/>
                    <a:pt x="1275" y="191"/>
                  </a:cubicBezTo>
                  <a:cubicBezTo>
                    <a:pt x="1287" y="191"/>
                    <a:pt x="1275" y="191"/>
                    <a:pt x="1287" y="202"/>
                  </a:cubicBezTo>
                  <a:cubicBezTo>
                    <a:pt x="1293" y="208"/>
                    <a:pt x="1296" y="211"/>
                    <a:pt x="1299" y="211"/>
                  </a:cubicBezTo>
                  <a:cubicBezTo>
                    <a:pt x="1302" y="211"/>
                    <a:pt x="1305" y="208"/>
                    <a:pt x="1311" y="202"/>
                  </a:cubicBezTo>
                  <a:cubicBezTo>
                    <a:pt x="1311" y="202"/>
                    <a:pt x="1346" y="202"/>
                    <a:pt x="1346" y="226"/>
                  </a:cubicBezTo>
                  <a:cubicBezTo>
                    <a:pt x="1358" y="226"/>
                    <a:pt x="1358" y="226"/>
                    <a:pt x="1358" y="202"/>
                  </a:cubicBezTo>
                  <a:cubicBezTo>
                    <a:pt x="1358" y="167"/>
                    <a:pt x="1370" y="167"/>
                    <a:pt x="1370" y="167"/>
                  </a:cubicBezTo>
                  <a:cubicBezTo>
                    <a:pt x="1382" y="167"/>
                    <a:pt x="1370" y="202"/>
                    <a:pt x="1370" y="214"/>
                  </a:cubicBezTo>
                  <a:cubicBezTo>
                    <a:pt x="1370" y="214"/>
                    <a:pt x="1375" y="220"/>
                    <a:pt x="1382" y="220"/>
                  </a:cubicBezTo>
                  <a:cubicBezTo>
                    <a:pt x="1386" y="220"/>
                    <a:pt x="1390" y="218"/>
                    <a:pt x="1394" y="214"/>
                  </a:cubicBezTo>
                  <a:cubicBezTo>
                    <a:pt x="1406" y="191"/>
                    <a:pt x="1406" y="191"/>
                    <a:pt x="1418" y="191"/>
                  </a:cubicBezTo>
                  <a:lnTo>
                    <a:pt x="1418" y="214"/>
                  </a:lnTo>
                  <a:cubicBezTo>
                    <a:pt x="1418" y="217"/>
                    <a:pt x="1418" y="219"/>
                    <a:pt x="1418" y="219"/>
                  </a:cubicBezTo>
                  <a:cubicBezTo>
                    <a:pt x="1421" y="219"/>
                    <a:pt x="1431" y="155"/>
                    <a:pt x="1442" y="155"/>
                  </a:cubicBezTo>
                  <a:lnTo>
                    <a:pt x="1442" y="155"/>
                  </a:lnTo>
                  <a:cubicBezTo>
                    <a:pt x="1442" y="167"/>
                    <a:pt x="1430" y="214"/>
                    <a:pt x="1442" y="226"/>
                  </a:cubicBezTo>
                  <a:cubicBezTo>
                    <a:pt x="1442" y="228"/>
                    <a:pt x="1442" y="228"/>
                    <a:pt x="1443" y="228"/>
                  </a:cubicBezTo>
                  <a:cubicBezTo>
                    <a:pt x="1449" y="228"/>
                    <a:pt x="1479" y="189"/>
                    <a:pt x="1489" y="179"/>
                  </a:cubicBezTo>
                  <a:cubicBezTo>
                    <a:pt x="1494" y="174"/>
                    <a:pt x="1501" y="171"/>
                    <a:pt x="1506" y="171"/>
                  </a:cubicBezTo>
                  <a:cubicBezTo>
                    <a:pt x="1513" y="171"/>
                    <a:pt x="1515" y="177"/>
                    <a:pt x="1501" y="191"/>
                  </a:cubicBezTo>
                  <a:cubicBezTo>
                    <a:pt x="1489" y="191"/>
                    <a:pt x="1477" y="214"/>
                    <a:pt x="1489" y="226"/>
                  </a:cubicBezTo>
                  <a:cubicBezTo>
                    <a:pt x="1492" y="229"/>
                    <a:pt x="1496" y="231"/>
                    <a:pt x="1499" y="231"/>
                  </a:cubicBezTo>
                  <a:cubicBezTo>
                    <a:pt x="1507" y="231"/>
                    <a:pt x="1513" y="220"/>
                    <a:pt x="1513" y="202"/>
                  </a:cubicBezTo>
                  <a:cubicBezTo>
                    <a:pt x="1513" y="191"/>
                    <a:pt x="1513" y="179"/>
                    <a:pt x="1513" y="167"/>
                  </a:cubicBezTo>
                  <a:cubicBezTo>
                    <a:pt x="1513" y="166"/>
                    <a:pt x="1513" y="166"/>
                    <a:pt x="1513" y="166"/>
                  </a:cubicBezTo>
                  <a:cubicBezTo>
                    <a:pt x="1513" y="166"/>
                    <a:pt x="1514" y="230"/>
                    <a:pt x="1521" y="230"/>
                  </a:cubicBezTo>
                  <a:cubicBezTo>
                    <a:pt x="1522" y="230"/>
                    <a:pt x="1524" y="229"/>
                    <a:pt x="1525" y="226"/>
                  </a:cubicBezTo>
                  <a:lnTo>
                    <a:pt x="1537" y="179"/>
                  </a:lnTo>
                  <a:cubicBezTo>
                    <a:pt x="1549" y="167"/>
                    <a:pt x="1549" y="155"/>
                    <a:pt x="1561" y="155"/>
                  </a:cubicBezTo>
                  <a:lnTo>
                    <a:pt x="1561" y="155"/>
                  </a:lnTo>
                  <a:cubicBezTo>
                    <a:pt x="1549" y="191"/>
                    <a:pt x="1549" y="202"/>
                    <a:pt x="1561" y="214"/>
                  </a:cubicBezTo>
                  <a:cubicBezTo>
                    <a:pt x="1573" y="202"/>
                    <a:pt x="1584" y="191"/>
                    <a:pt x="1584" y="179"/>
                  </a:cubicBezTo>
                  <a:lnTo>
                    <a:pt x="1596" y="179"/>
                  </a:lnTo>
                  <a:cubicBezTo>
                    <a:pt x="1596" y="191"/>
                    <a:pt x="1584" y="202"/>
                    <a:pt x="1584" y="214"/>
                  </a:cubicBezTo>
                  <a:cubicBezTo>
                    <a:pt x="1584" y="238"/>
                    <a:pt x="1584" y="238"/>
                    <a:pt x="1596" y="238"/>
                  </a:cubicBezTo>
                  <a:cubicBezTo>
                    <a:pt x="1605" y="238"/>
                    <a:pt x="1619" y="203"/>
                    <a:pt x="1627" y="203"/>
                  </a:cubicBezTo>
                  <a:cubicBezTo>
                    <a:pt x="1630" y="203"/>
                    <a:pt x="1632" y="209"/>
                    <a:pt x="1632" y="226"/>
                  </a:cubicBezTo>
                  <a:cubicBezTo>
                    <a:pt x="1628" y="244"/>
                    <a:pt x="1628" y="250"/>
                    <a:pt x="1629" y="250"/>
                  </a:cubicBezTo>
                  <a:cubicBezTo>
                    <a:pt x="1632" y="250"/>
                    <a:pt x="1641" y="225"/>
                    <a:pt x="1644" y="225"/>
                  </a:cubicBezTo>
                  <a:cubicBezTo>
                    <a:pt x="1644" y="225"/>
                    <a:pt x="1644" y="225"/>
                    <a:pt x="1644" y="226"/>
                  </a:cubicBezTo>
                  <a:cubicBezTo>
                    <a:pt x="1654" y="236"/>
                    <a:pt x="1647" y="264"/>
                    <a:pt x="1652" y="264"/>
                  </a:cubicBezTo>
                  <a:cubicBezTo>
                    <a:pt x="1653" y="264"/>
                    <a:pt x="1654" y="264"/>
                    <a:pt x="1656" y="262"/>
                  </a:cubicBezTo>
                  <a:lnTo>
                    <a:pt x="1680" y="226"/>
                  </a:lnTo>
                  <a:lnTo>
                    <a:pt x="1680" y="226"/>
                  </a:lnTo>
                  <a:cubicBezTo>
                    <a:pt x="1680" y="250"/>
                    <a:pt x="1668" y="250"/>
                    <a:pt x="1680" y="274"/>
                  </a:cubicBezTo>
                  <a:cubicBezTo>
                    <a:pt x="1680" y="280"/>
                    <a:pt x="1680" y="283"/>
                    <a:pt x="1681" y="283"/>
                  </a:cubicBezTo>
                  <a:cubicBezTo>
                    <a:pt x="1683" y="283"/>
                    <a:pt x="1686" y="280"/>
                    <a:pt x="1692" y="274"/>
                  </a:cubicBezTo>
                  <a:cubicBezTo>
                    <a:pt x="1696" y="266"/>
                    <a:pt x="1698" y="263"/>
                    <a:pt x="1700" y="263"/>
                  </a:cubicBezTo>
                  <a:cubicBezTo>
                    <a:pt x="1705" y="263"/>
                    <a:pt x="1707" y="274"/>
                    <a:pt x="1715" y="274"/>
                  </a:cubicBezTo>
                  <a:cubicBezTo>
                    <a:pt x="1715" y="274"/>
                    <a:pt x="1727" y="238"/>
                    <a:pt x="1739" y="238"/>
                  </a:cubicBezTo>
                  <a:lnTo>
                    <a:pt x="1739" y="238"/>
                  </a:lnTo>
                  <a:lnTo>
                    <a:pt x="1727" y="274"/>
                  </a:lnTo>
                  <a:cubicBezTo>
                    <a:pt x="1727" y="274"/>
                    <a:pt x="1739" y="274"/>
                    <a:pt x="1739" y="262"/>
                  </a:cubicBezTo>
                  <a:cubicBezTo>
                    <a:pt x="1745" y="256"/>
                    <a:pt x="1748" y="253"/>
                    <a:pt x="1750" y="253"/>
                  </a:cubicBezTo>
                  <a:cubicBezTo>
                    <a:pt x="1751" y="253"/>
                    <a:pt x="1751" y="256"/>
                    <a:pt x="1751" y="262"/>
                  </a:cubicBezTo>
                  <a:cubicBezTo>
                    <a:pt x="1751" y="265"/>
                    <a:pt x="1751" y="267"/>
                    <a:pt x="1751" y="267"/>
                  </a:cubicBezTo>
                  <a:cubicBezTo>
                    <a:pt x="1752" y="267"/>
                    <a:pt x="1755" y="258"/>
                    <a:pt x="1763" y="250"/>
                  </a:cubicBezTo>
                  <a:cubicBezTo>
                    <a:pt x="1775" y="238"/>
                    <a:pt x="1775" y="238"/>
                    <a:pt x="1787" y="238"/>
                  </a:cubicBezTo>
                  <a:lnTo>
                    <a:pt x="1787" y="238"/>
                  </a:lnTo>
                  <a:lnTo>
                    <a:pt x="1751" y="298"/>
                  </a:lnTo>
                  <a:cubicBezTo>
                    <a:pt x="1760" y="289"/>
                    <a:pt x="1768" y="281"/>
                    <a:pt x="1776" y="281"/>
                  </a:cubicBezTo>
                  <a:cubicBezTo>
                    <a:pt x="1780" y="281"/>
                    <a:pt x="1783" y="282"/>
                    <a:pt x="1787" y="286"/>
                  </a:cubicBezTo>
                  <a:lnTo>
                    <a:pt x="1787" y="310"/>
                  </a:lnTo>
                  <a:cubicBezTo>
                    <a:pt x="1811" y="333"/>
                    <a:pt x="1823" y="357"/>
                    <a:pt x="1846" y="369"/>
                  </a:cubicBezTo>
                  <a:cubicBezTo>
                    <a:pt x="1846" y="369"/>
                    <a:pt x="1846" y="381"/>
                    <a:pt x="1846" y="381"/>
                  </a:cubicBezTo>
                  <a:lnTo>
                    <a:pt x="1858" y="381"/>
                  </a:lnTo>
                  <a:lnTo>
                    <a:pt x="1906" y="393"/>
                  </a:lnTo>
                  <a:cubicBezTo>
                    <a:pt x="1930" y="405"/>
                    <a:pt x="1942" y="417"/>
                    <a:pt x="1965" y="417"/>
                  </a:cubicBezTo>
                  <a:lnTo>
                    <a:pt x="2013" y="417"/>
                  </a:lnTo>
                  <a:cubicBezTo>
                    <a:pt x="2013" y="417"/>
                    <a:pt x="2001" y="417"/>
                    <a:pt x="2001" y="429"/>
                  </a:cubicBezTo>
                  <a:cubicBezTo>
                    <a:pt x="2001" y="441"/>
                    <a:pt x="2013" y="441"/>
                    <a:pt x="2025" y="452"/>
                  </a:cubicBezTo>
                  <a:cubicBezTo>
                    <a:pt x="2031" y="458"/>
                    <a:pt x="2034" y="461"/>
                    <a:pt x="2037" y="461"/>
                  </a:cubicBezTo>
                  <a:cubicBezTo>
                    <a:pt x="2040" y="461"/>
                    <a:pt x="2043" y="458"/>
                    <a:pt x="2049" y="452"/>
                  </a:cubicBezTo>
                  <a:cubicBezTo>
                    <a:pt x="2061" y="441"/>
                    <a:pt x="2073" y="417"/>
                    <a:pt x="2096" y="405"/>
                  </a:cubicBezTo>
                  <a:lnTo>
                    <a:pt x="2096" y="405"/>
                  </a:lnTo>
                  <a:cubicBezTo>
                    <a:pt x="2096" y="405"/>
                    <a:pt x="2073" y="441"/>
                    <a:pt x="2061" y="452"/>
                  </a:cubicBezTo>
                  <a:cubicBezTo>
                    <a:pt x="2049" y="476"/>
                    <a:pt x="2061" y="476"/>
                    <a:pt x="2061" y="488"/>
                  </a:cubicBezTo>
                  <a:cubicBezTo>
                    <a:pt x="2061" y="488"/>
                    <a:pt x="2085" y="500"/>
                    <a:pt x="2085" y="512"/>
                  </a:cubicBezTo>
                  <a:cubicBezTo>
                    <a:pt x="2085" y="512"/>
                    <a:pt x="2085" y="524"/>
                    <a:pt x="2085" y="524"/>
                  </a:cubicBezTo>
                  <a:lnTo>
                    <a:pt x="2108" y="524"/>
                  </a:lnTo>
                  <a:cubicBezTo>
                    <a:pt x="2120" y="524"/>
                    <a:pt x="2108" y="560"/>
                    <a:pt x="2120" y="572"/>
                  </a:cubicBezTo>
                  <a:cubicBezTo>
                    <a:pt x="2120" y="575"/>
                    <a:pt x="2122" y="576"/>
                    <a:pt x="2126" y="576"/>
                  </a:cubicBezTo>
                  <a:cubicBezTo>
                    <a:pt x="2132" y="576"/>
                    <a:pt x="2141" y="572"/>
                    <a:pt x="2152" y="567"/>
                  </a:cubicBezTo>
                  <a:lnTo>
                    <a:pt x="2152" y="567"/>
                  </a:lnTo>
                  <a:cubicBezTo>
                    <a:pt x="2148" y="573"/>
                    <a:pt x="2144" y="580"/>
                    <a:pt x="2144" y="583"/>
                  </a:cubicBezTo>
                  <a:cubicBezTo>
                    <a:pt x="2140" y="587"/>
                    <a:pt x="2141" y="589"/>
                    <a:pt x="2145" y="589"/>
                  </a:cubicBezTo>
                  <a:cubicBezTo>
                    <a:pt x="2152" y="589"/>
                    <a:pt x="2168" y="583"/>
                    <a:pt x="2168" y="583"/>
                  </a:cubicBezTo>
                  <a:lnTo>
                    <a:pt x="2168" y="583"/>
                  </a:lnTo>
                  <a:cubicBezTo>
                    <a:pt x="2180" y="583"/>
                    <a:pt x="2156" y="607"/>
                    <a:pt x="2156" y="619"/>
                  </a:cubicBezTo>
                  <a:cubicBezTo>
                    <a:pt x="2156" y="631"/>
                    <a:pt x="2156" y="643"/>
                    <a:pt x="2168" y="643"/>
                  </a:cubicBezTo>
                  <a:cubicBezTo>
                    <a:pt x="2192" y="643"/>
                    <a:pt x="2215" y="655"/>
                    <a:pt x="2180" y="679"/>
                  </a:cubicBezTo>
                  <a:cubicBezTo>
                    <a:pt x="2180" y="691"/>
                    <a:pt x="2192" y="691"/>
                    <a:pt x="2204" y="691"/>
                  </a:cubicBezTo>
                  <a:cubicBezTo>
                    <a:pt x="2204" y="691"/>
                    <a:pt x="2239" y="726"/>
                    <a:pt x="2263" y="738"/>
                  </a:cubicBezTo>
                  <a:cubicBezTo>
                    <a:pt x="2275" y="744"/>
                    <a:pt x="2281" y="747"/>
                    <a:pt x="2287" y="747"/>
                  </a:cubicBezTo>
                  <a:cubicBezTo>
                    <a:pt x="2293" y="747"/>
                    <a:pt x="2299" y="744"/>
                    <a:pt x="2311" y="738"/>
                  </a:cubicBezTo>
                  <a:lnTo>
                    <a:pt x="2311" y="738"/>
                  </a:lnTo>
                  <a:cubicBezTo>
                    <a:pt x="2299" y="750"/>
                    <a:pt x="2287" y="762"/>
                    <a:pt x="2263" y="774"/>
                  </a:cubicBezTo>
                  <a:lnTo>
                    <a:pt x="2275" y="774"/>
                  </a:lnTo>
                  <a:lnTo>
                    <a:pt x="2275" y="786"/>
                  </a:lnTo>
                  <a:cubicBezTo>
                    <a:pt x="2275" y="798"/>
                    <a:pt x="2275" y="822"/>
                    <a:pt x="2275" y="833"/>
                  </a:cubicBezTo>
                  <a:cubicBezTo>
                    <a:pt x="2287" y="833"/>
                    <a:pt x="2299" y="845"/>
                    <a:pt x="2299" y="845"/>
                  </a:cubicBezTo>
                  <a:cubicBezTo>
                    <a:pt x="2335" y="833"/>
                    <a:pt x="2370" y="822"/>
                    <a:pt x="2406" y="810"/>
                  </a:cubicBezTo>
                  <a:lnTo>
                    <a:pt x="2406" y="810"/>
                  </a:lnTo>
                  <a:cubicBezTo>
                    <a:pt x="2418" y="810"/>
                    <a:pt x="2382" y="845"/>
                    <a:pt x="2358" y="845"/>
                  </a:cubicBezTo>
                  <a:cubicBezTo>
                    <a:pt x="2323" y="845"/>
                    <a:pt x="2311" y="857"/>
                    <a:pt x="2311" y="869"/>
                  </a:cubicBezTo>
                  <a:cubicBezTo>
                    <a:pt x="2323" y="881"/>
                    <a:pt x="2311" y="881"/>
                    <a:pt x="2335" y="881"/>
                  </a:cubicBezTo>
                  <a:lnTo>
                    <a:pt x="2346" y="881"/>
                  </a:lnTo>
                  <a:cubicBezTo>
                    <a:pt x="2335" y="905"/>
                    <a:pt x="2311" y="917"/>
                    <a:pt x="2287" y="929"/>
                  </a:cubicBezTo>
                  <a:cubicBezTo>
                    <a:pt x="2311" y="929"/>
                    <a:pt x="2311" y="929"/>
                    <a:pt x="2311" y="941"/>
                  </a:cubicBezTo>
                  <a:cubicBezTo>
                    <a:pt x="2323" y="941"/>
                    <a:pt x="2323" y="953"/>
                    <a:pt x="2335" y="953"/>
                  </a:cubicBezTo>
                  <a:lnTo>
                    <a:pt x="2358" y="953"/>
                  </a:lnTo>
                  <a:cubicBezTo>
                    <a:pt x="2358" y="953"/>
                    <a:pt x="2335" y="964"/>
                    <a:pt x="2335" y="976"/>
                  </a:cubicBezTo>
                  <a:cubicBezTo>
                    <a:pt x="2335" y="976"/>
                    <a:pt x="2346" y="976"/>
                    <a:pt x="2346" y="988"/>
                  </a:cubicBezTo>
                  <a:lnTo>
                    <a:pt x="2346" y="1012"/>
                  </a:lnTo>
                  <a:cubicBezTo>
                    <a:pt x="2339" y="1016"/>
                    <a:pt x="2339" y="1017"/>
                    <a:pt x="2342" y="1017"/>
                  </a:cubicBezTo>
                  <a:cubicBezTo>
                    <a:pt x="2350" y="1017"/>
                    <a:pt x="2374" y="1012"/>
                    <a:pt x="2382" y="1012"/>
                  </a:cubicBezTo>
                  <a:lnTo>
                    <a:pt x="2406" y="1012"/>
                  </a:lnTo>
                  <a:cubicBezTo>
                    <a:pt x="2370" y="1012"/>
                    <a:pt x="2358" y="1024"/>
                    <a:pt x="2358" y="1036"/>
                  </a:cubicBezTo>
                  <a:cubicBezTo>
                    <a:pt x="2358" y="1048"/>
                    <a:pt x="2358" y="1083"/>
                    <a:pt x="2370" y="1107"/>
                  </a:cubicBezTo>
                  <a:cubicBezTo>
                    <a:pt x="2370" y="1107"/>
                    <a:pt x="2370" y="1123"/>
                    <a:pt x="2376" y="1123"/>
                  </a:cubicBezTo>
                  <a:cubicBezTo>
                    <a:pt x="2378" y="1123"/>
                    <a:pt x="2380" y="1122"/>
                    <a:pt x="2382" y="1119"/>
                  </a:cubicBezTo>
                  <a:cubicBezTo>
                    <a:pt x="2406" y="1119"/>
                    <a:pt x="2418" y="1119"/>
                    <a:pt x="2406" y="1131"/>
                  </a:cubicBezTo>
                  <a:cubicBezTo>
                    <a:pt x="2406" y="1137"/>
                    <a:pt x="2400" y="1137"/>
                    <a:pt x="2394" y="1137"/>
                  </a:cubicBezTo>
                  <a:cubicBezTo>
                    <a:pt x="2388" y="1137"/>
                    <a:pt x="2382" y="1137"/>
                    <a:pt x="2382" y="1143"/>
                  </a:cubicBezTo>
                  <a:cubicBezTo>
                    <a:pt x="2382" y="1143"/>
                    <a:pt x="2382" y="1155"/>
                    <a:pt x="2382" y="1155"/>
                  </a:cubicBezTo>
                  <a:cubicBezTo>
                    <a:pt x="2382" y="1155"/>
                    <a:pt x="2382" y="1179"/>
                    <a:pt x="2394" y="1179"/>
                  </a:cubicBezTo>
                  <a:cubicBezTo>
                    <a:pt x="2406" y="1191"/>
                    <a:pt x="2394" y="1191"/>
                    <a:pt x="2406" y="1203"/>
                  </a:cubicBezTo>
                  <a:cubicBezTo>
                    <a:pt x="2418" y="1203"/>
                    <a:pt x="2430" y="1203"/>
                    <a:pt x="2430" y="1214"/>
                  </a:cubicBezTo>
                  <a:lnTo>
                    <a:pt x="2406" y="1214"/>
                  </a:lnTo>
                  <a:cubicBezTo>
                    <a:pt x="2406" y="1226"/>
                    <a:pt x="2394" y="1238"/>
                    <a:pt x="2394" y="1238"/>
                  </a:cubicBezTo>
                  <a:cubicBezTo>
                    <a:pt x="2394" y="1250"/>
                    <a:pt x="2394" y="1262"/>
                    <a:pt x="2406" y="1274"/>
                  </a:cubicBezTo>
                  <a:cubicBezTo>
                    <a:pt x="2406" y="1274"/>
                    <a:pt x="2409" y="1277"/>
                    <a:pt x="2415" y="1280"/>
                  </a:cubicBezTo>
                  <a:lnTo>
                    <a:pt x="2415" y="1280"/>
                  </a:lnTo>
                  <a:cubicBezTo>
                    <a:pt x="2413" y="1287"/>
                    <a:pt x="2410" y="1298"/>
                    <a:pt x="2418" y="1298"/>
                  </a:cubicBezTo>
                  <a:cubicBezTo>
                    <a:pt x="2430" y="1298"/>
                    <a:pt x="2477" y="1298"/>
                    <a:pt x="2454" y="1322"/>
                  </a:cubicBezTo>
                  <a:cubicBezTo>
                    <a:pt x="2430" y="1345"/>
                    <a:pt x="2430" y="1345"/>
                    <a:pt x="2442" y="1357"/>
                  </a:cubicBezTo>
                  <a:cubicBezTo>
                    <a:pt x="2442" y="1369"/>
                    <a:pt x="2477" y="1381"/>
                    <a:pt x="2477" y="1381"/>
                  </a:cubicBezTo>
                  <a:cubicBezTo>
                    <a:pt x="2471" y="1387"/>
                    <a:pt x="2454" y="1387"/>
                    <a:pt x="2436" y="1387"/>
                  </a:cubicBezTo>
                  <a:cubicBezTo>
                    <a:pt x="2418" y="1387"/>
                    <a:pt x="2400" y="1387"/>
                    <a:pt x="2394" y="1393"/>
                  </a:cubicBezTo>
                  <a:cubicBezTo>
                    <a:pt x="2394" y="1402"/>
                    <a:pt x="2399" y="1404"/>
                    <a:pt x="2406" y="1404"/>
                  </a:cubicBezTo>
                  <a:cubicBezTo>
                    <a:pt x="2413" y="1404"/>
                    <a:pt x="2423" y="1401"/>
                    <a:pt x="2431" y="1401"/>
                  </a:cubicBezTo>
                  <a:cubicBezTo>
                    <a:pt x="2435" y="1401"/>
                    <a:pt x="2439" y="1402"/>
                    <a:pt x="2442" y="1405"/>
                  </a:cubicBezTo>
                  <a:cubicBezTo>
                    <a:pt x="2448" y="1411"/>
                    <a:pt x="2436" y="1411"/>
                    <a:pt x="2424" y="1411"/>
                  </a:cubicBezTo>
                  <a:cubicBezTo>
                    <a:pt x="2412" y="1411"/>
                    <a:pt x="2400" y="1411"/>
                    <a:pt x="2406" y="1417"/>
                  </a:cubicBezTo>
                  <a:cubicBezTo>
                    <a:pt x="2418" y="1429"/>
                    <a:pt x="2513" y="1429"/>
                    <a:pt x="2477" y="1441"/>
                  </a:cubicBezTo>
                  <a:lnTo>
                    <a:pt x="2418" y="1441"/>
                  </a:lnTo>
                  <a:cubicBezTo>
                    <a:pt x="2418" y="1441"/>
                    <a:pt x="2418" y="1453"/>
                    <a:pt x="2418" y="1453"/>
                  </a:cubicBezTo>
                  <a:cubicBezTo>
                    <a:pt x="2430" y="1464"/>
                    <a:pt x="2477" y="1453"/>
                    <a:pt x="2477" y="1476"/>
                  </a:cubicBezTo>
                  <a:lnTo>
                    <a:pt x="2418" y="1476"/>
                  </a:lnTo>
                  <a:cubicBezTo>
                    <a:pt x="2406" y="1476"/>
                    <a:pt x="2382" y="1488"/>
                    <a:pt x="2430" y="1500"/>
                  </a:cubicBezTo>
                  <a:cubicBezTo>
                    <a:pt x="2412" y="1497"/>
                    <a:pt x="2401" y="1495"/>
                    <a:pt x="2394" y="1495"/>
                  </a:cubicBezTo>
                  <a:cubicBezTo>
                    <a:pt x="2378" y="1495"/>
                    <a:pt x="2389" y="1504"/>
                    <a:pt x="2406" y="1512"/>
                  </a:cubicBezTo>
                  <a:cubicBezTo>
                    <a:pt x="2370" y="1512"/>
                    <a:pt x="2394" y="1548"/>
                    <a:pt x="2394" y="1560"/>
                  </a:cubicBezTo>
                  <a:cubicBezTo>
                    <a:pt x="2394" y="1552"/>
                    <a:pt x="2399" y="1550"/>
                    <a:pt x="2405" y="1550"/>
                  </a:cubicBezTo>
                  <a:cubicBezTo>
                    <a:pt x="2418" y="1550"/>
                    <a:pt x="2438" y="1563"/>
                    <a:pt x="2430" y="1572"/>
                  </a:cubicBezTo>
                  <a:cubicBezTo>
                    <a:pt x="2418" y="1572"/>
                    <a:pt x="2406" y="1584"/>
                    <a:pt x="2394" y="1595"/>
                  </a:cubicBezTo>
                  <a:cubicBezTo>
                    <a:pt x="2406" y="1601"/>
                    <a:pt x="2415" y="1603"/>
                    <a:pt x="2423" y="1603"/>
                  </a:cubicBezTo>
                  <a:cubicBezTo>
                    <a:pt x="2447" y="1603"/>
                    <a:pt x="2456" y="1581"/>
                    <a:pt x="2466" y="1572"/>
                  </a:cubicBezTo>
                  <a:lnTo>
                    <a:pt x="2466" y="1572"/>
                  </a:lnTo>
                  <a:cubicBezTo>
                    <a:pt x="2466" y="1584"/>
                    <a:pt x="2466" y="1595"/>
                    <a:pt x="2454" y="1607"/>
                  </a:cubicBezTo>
                  <a:cubicBezTo>
                    <a:pt x="2454" y="1607"/>
                    <a:pt x="2442" y="1619"/>
                    <a:pt x="2430" y="1619"/>
                  </a:cubicBezTo>
                  <a:cubicBezTo>
                    <a:pt x="2406" y="1607"/>
                    <a:pt x="2394" y="1607"/>
                    <a:pt x="2382" y="1607"/>
                  </a:cubicBezTo>
                  <a:cubicBezTo>
                    <a:pt x="2358" y="1607"/>
                    <a:pt x="2394" y="1631"/>
                    <a:pt x="2394" y="1643"/>
                  </a:cubicBezTo>
                  <a:cubicBezTo>
                    <a:pt x="2387" y="1657"/>
                    <a:pt x="2376" y="1663"/>
                    <a:pt x="2363" y="1663"/>
                  </a:cubicBezTo>
                  <a:cubicBezTo>
                    <a:pt x="2354" y="1663"/>
                    <a:pt x="2344" y="1660"/>
                    <a:pt x="2335" y="1655"/>
                  </a:cubicBezTo>
                  <a:lnTo>
                    <a:pt x="2335" y="1655"/>
                  </a:lnTo>
                  <a:cubicBezTo>
                    <a:pt x="2358" y="1667"/>
                    <a:pt x="2370" y="1679"/>
                    <a:pt x="2394" y="1703"/>
                  </a:cubicBezTo>
                  <a:cubicBezTo>
                    <a:pt x="2398" y="1707"/>
                    <a:pt x="2397" y="1708"/>
                    <a:pt x="2393" y="1708"/>
                  </a:cubicBezTo>
                  <a:cubicBezTo>
                    <a:pt x="2385" y="1708"/>
                    <a:pt x="2366" y="1703"/>
                    <a:pt x="2358" y="1703"/>
                  </a:cubicBezTo>
                  <a:cubicBezTo>
                    <a:pt x="2358" y="1703"/>
                    <a:pt x="2394" y="1715"/>
                    <a:pt x="2406" y="1726"/>
                  </a:cubicBezTo>
                  <a:cubicBezTo>
                    <a:pt x="2382" y="1715"/>
                    <a:pt x="2358" y="1703"/>
                    <a:pt x="2346" y="1703"/>
                  </a:cubicBezTo>
                  <a:cubicBezTo>
                    <a:pt x="2335" y="1703"/>
                    <a:pt x="2335" y="1715"/>
                    <a:pt x="2335" y="1715"/>
                  </a:cubicBezTo>
                  <a:cubicBezTo>
                    <a:pt x="2323" y="1726"/>
                    <a:pt x="2335" y="1738"/>
                    <a:pt x="2346" y="1750"/>
                  </a:cubicBezTo>
                  <a:cubicBezTo>
                    <a:pt x="2358" y="1762"/>
                    <a:pt x="2358" y="1762"/>
                    <a:pt x="2358" y="1762"/>
                  </a:cubicBezTo>
                  <a:cubicBezTo>
                    <a:pt x="2352" y="1768"/>
                    <a:pt x="2349" y="1771"/>
                    <a:pt x="2346" y="1771"/>
                  </a:cubicBezTo>
                  <a:cubicBezTo>
                    <a:pt x="2343" y="1771"/>
                    <a:pt x="2340" y="1768"/>
                    <a:pt x="2335" y="1762"/>
                  </a:cubicBezTo>
                  <a:lnTo>
                    <a:pt x="2323" y="1762"/>
                  </a:lnTo>
                  <a:cubicBezTo>
                    <a:pt x="2323" y="1762"/>
                    <a:pt x="2335" y="1786"/>
                    <a:pt x="2335" y="1798"/>
                  </a:cubicBezTo>
                  <a:cubicBezTo>
                    <a:pt x="2335" y="1810"/>
                    <a:pt x="2335" y="1810"/>
                    <a:pt x="2323" y="1822"/>
                  </a:cubicBezTo>
                  <a:lnTo>
                    <a:pt x="2299" y="1822"/>
                  </a:lnTo>
                  <a:cubicBezTo>
                    <a:pt x="2299" y="1822"/>
                    <a:pt x="2311" y="1822"/>
                    <a:pt x="2311" y="1834"/>
                  </a:cubicBezTo>
                  <a:lnTo>
                    <a:pt x="2299" y="1857"/>
                  </a:lnTo>
                  <a:cubicBezTo>
                    <a:pt x="2299" y="1857"/>
                    <a:pt x="2263" y="1869"/>
                    <a:pt x="2299" y="1893"/>
                  </a:cubicBezTo>
                  <a:cubicBezTo>
                    <a:pt x="2291" y="1889"/>
                    <a:pt x="2284" y="1888"/>
                    <a:pt x="2279" y="1888"/>
                  </a:cubicBezTo>
                  <a:cubicBezTo>
                    <a:pt x="2267" y="1888"/>
                    <a:pt x="2259" y="1893"/>
                    <a:pt x="2251" y="1893"/>
                  </a:cubicBezTo>
                  <a:cubicBezTo>
                    <a:pt x="2251" y="1893"/>
                    <a:pt x="2263" y="1917"/>
                    <a:pt x="2251" y="1929"/>
                  </a:cubicBezTo>
                  <a:cubicBezTo>
                    <a:pt x="2239" y="1929"/>
                    <a:pt x="2227" y="1917"/>
                    <a:pt x="2227" y="1917"/>
                  </a:cubicBezTo>
                  <a:cubicBezTo>
                    <a:pt x="2223" y="1913"/>
                    <a:pt x="2221" y="1912"/>
                    <a:pt x="2219" y="1912"/>
                  </a:cubicBezTo>
                  <a:cubicBezTo>
                    <a:pt x="2215" y="1912"/>
                    <a:pt x="2215" y="1917"/>
                    <a:pt x="2215" y="1917"/>
                  </a:cubicBezTo>
                  <a:cubicBezTo>
                    <a:pt x="2204" y="1929"/>
                    <a:pt x="2204" y="1941"/>
                    <a:pt x="2215" y="1941"/>
                  </a:cubicBezTo>
                  <a:cubicBezTo>
                    <a:pt x="2215" y="1946"/>
                    <a:pt x="2218" y="1951"/>
                    <a:pt x="2221" y="1955"/>
                  </a:cubicBezTo>
                  <a:lnTo>
                    <a:pt x="2221" y="1955"/>
                  </a:lnTo>
                  <a:cubicBezTo>
                    <a:pt x="2220" y="1954"/>
                    <a:pt x="2219" y="1954"/>
                    <a:pt x="2218" y="1954"/>
                  </a:cubicBezTo>
                  <a:cubicBezTo>
                    <a:pt x="2210" y="1954"/>
                    <a:pt x="2215" y="1968"/>
                    <a:pt x="2215" y="1976"/>
                  </a:cubicBezTo>
                  <a:cubicBezTo>
                    <a:pt x="2214" y="1978"/>
                    <a:pt x="2213" y="1978"/>
                    <a:pt x="2211" y="1978"/>
                  </a:cubicBezTo>
                  <a:cubicBezTo>
                    <a:pt x="2197" y="1978"/>
                    <a:pt x="2164" y="1939"/>
                    <a:pt x="2157" y="1939"/>
                  </a:cubicBezTo>
                  <a:cubicBezTo>
                    <a:pt x="2156" y="1939"/>
                    <a:pt x="2156" y="1940"/>
                    <a:pt x="2156" y="1941"/>
                  </a:cubicBezTo>
                  <a:cubicBezTo>
                    <a:pt x="2156" y="1953"/>
                    <a:pt x="2204" y="2000"/>
                    <a:pt x="2227" y="2024"/>
                  </a:cubicBezTo>
                  <a:lnTo>
                    <a:pt x="2227" y="2024"/>
                  </a:lnTo>
                  <a:cubicBezTo>
                    <a:pt x="2214" y="2018"/>
                    <a:pt x="2180" y="2000"/>
                    <a:pt x="2180" y="2000"/>
                  </a:cubicBezTo>
                  <a:lnTo>
                    <a:pt x="2180" y="2000"/>
                  </a:lnTo>
                  <a:cubicBezTo>
                    <a:pt x="2180" y="2000"/>
                    <a:pt x="2203" y="2012"/>
                    <a:pt x="2192" y="2024"/>
                  </a:cubicBezTo>
                  <a:cubicBezTo>
                    <a:pt x="2192" y="2030"/>
                    <a:pt x="2192" y="2030"/>
                    <a:pt x="2192" y="2030"/>
                  </a:cubicBezTo>
                  <a:cubicBezTo>
                    <a:pt x="2192" y="2030"/>
                    <a:pt x="2192" y="2030"/>
                    <a:pt x="2192" y="2036"/>
                  </a:cubicBezTo>
                  <a:cubicBezTo>
                    <a:pt x="2204" y="2048"/>
                    <a:pt x="2204" y="2048"/>
                    <a:pt x="2215" y="2048"/>
                  </a:cubicBezTo>
                  <a:cubicBezTo>
                    <a:pt x="2215" y="2060"/>
                    <a:pt x="2215" y="2060"/>
                    <a:pt x="2215" y="2060"/>
                  </a:cubicBezTo>
                  <a:cubicBezTo>
                    <a:pt x="2215" y="2062"/>
                    <a:pt x="2215" y="2062"/>
                    <a:pt x="2214" y="2062"/>
                  </a:cubicBezTo>
                  <a:cubicBezTo>
                    <a:pt x="2210" y="2062"/>
                    <a:pt x="2196" y="2045"/>
                    <a:pt x="2186" y="2045"/>
                  </a:cubicBezTo>
                  <a:cubicBezTo>
                    <a:pt x="2184" y="2045"/>
                    <a:pt x="2182" y="2046"/>
                    <a:pt x="2180" y="2048"/>
                  </a:cubicBezTo>
                  <a:cubicBezTo>
                    <a:pt x="2180" y="2055"/>
                    <a:pt x="2180" y="2067"/>
                    <a:pt x="2174" y="2067"/>
                  </a:cubicBezTo>
                  <a:cubicBezTo>
                    <a:pt x="2171" y="2067"/>
                    <a:pt x="2165" y="2062"/>
                    <a:pt x="2156" y="2048"/>
                  </a:cubicBezTo>
                  <a:cubicBezTo>
                    <a:pt x="2149" y="2040"/>
                    <a:pt x="2145" y="2038"/>
                    <a:pt x="2143" y="2038"/>
                  </a:cubicBezTo>
                  <a:lnTo>
                    <a:pt x="2143" y="2038"/>
                  </a:lnTo>
                  <a:cubicBezTo>
                    <a:pt x="2138" y="2038"/>
                    <a:pt x="2144" y="2052"/>
                    <a:pt x="2144" y="2060"/>
                  </a:cubicBezTo>
                  <a:cubicBezTo>
                    <a:pt x="2156" y="2072"/>
                    <a:pt x="2156" y="2072"/>
                    <a:pt x="2156" y="2084"/>
                  </a:cubicBezTo>
                  <a:cubicBezTo>
                    <a:pt x="2156" y="2096"/>
                    <a:pt x="2144" y="2096"/>
                    <a:pt x="2144" y="2107"/>
                  </a:cubicBezTo>
                  <a:cubicBezTo>
                    <a:pt x="2132" y="2107"/>
                    <a:pt x="2120" y="2096"/>
                    <a:pt x="2096" y="2084"/>
                  </a:cubicBezTo>
                  <a:cubicBezTo>
                    <a:pt x="2085" y="2084"/>
                    <a:pt x="2085" y="2084"/>
                    <a:pt x="2085" y="2107"/>
                  </a:cubicBezTo>
                  <a:cubicBezTo>
                    <a:pt x="2088" y="2111"/>
                    <a:pt x="2087" y="2113"/>
                    <a:pt x="2084" y="2113"/>
                  </a:cubicBezTo>
                  <a:cubicBezTo>
                    <a:pt x="2077" y="2113"/>
                    <a:pt x="2061" y="2107"/>
                    <a:pt x="2061" y="2107"/>
                  </a:cubicBezTo>
                  <a:lnTo>
                    <a:pt x="2061" y="2107"/>
                  </a:lnTo>
                  <a:cubicBezTo>
                    <a:pt x="2073" y="2131"/>
                    <a:pt x="2108" y="2143"/>
                    <a:pt x="2120" y="2155"/>
                  </a:cubicBezTo>
                  <a:cubicBezTo>
                    <a:pt x="2120" y="2161"/>
                    <a:pt x="2120" y="2164"/>
                    <a:pt x="2119" y="2164"/>
                  </a:cubicBezTo>
                  <a:cubicBezTo>
                    <a:pt x="2117" y="2164"/>
                    <a:pt x="2114" y="2161"/>
                    <a:pt x="2108" y="2155"/>
                  </a:cubicBezTo>
                  <a:cubicBezTo>
                    <a:pt x="2105" y="2152"/>
                    <a:pt x="2101" y="2150"/>
                    <a:pt x="2098" y="2150"/>
                  </a:cubicBezTo>
                  <a:cubicBezTo>
                    <a:pt x="2090" y="2150"/>
                    <a:pt x="2085" y="2159"/>
                    <a:pt x="2085" y="2167"/>
                  </a:cubicBezTo>
                  <a:cubicBezTo>
                    <a:pt x="2085" y="2167"/>
                    <a:pt x="2073" y="2155"/>
                    <a:pt x="2049" y="2143"/>
                  </a:cubicBezTo>
                  <a:cubicBezTo>
                    <a:pt x="2044" y="2141"/>
                    <a:pt x="2041" y="2140"/>
                    <a:pt x="2040" y="2140"/>
                  </a:cubicBezTo>
                  <a:lnTo>
                    <a:pt x="2040" y="2140"/>
                  </a:lnTo>
                  <a:cubicBezTo>
                    <a:pt x="2034" y="2140"/>
                    <a:pt x="2049" y="2155"/>
                    <a:pt x="2049" y="2155"/>
                  </a:cubicBezTo>
                  <a:lnTo>
                    <a:pt x="2049" y="2179"/>
                  </a:lnTo>
                  <a:cubicBezTo>
                    <a:pt x="2049" y="2179"/>
                    <a:pt x="2025" y="2179"/>
                    <a:pt x="2037" y="2203"/>
                  </a:cubicBezTo>
                  <a:lnTo>
                    <a:pt x="2037" y="2226"/>
                  </a:lnTo>
                  <a:cubicBezTo>
                    <a:pt x="2037" y="2215"/>
                    <a:pt x="2013" y="2167"/>
                    <a:pt x="2001" y="2167"/>
                  </a:cubicBezTo>
                  <a:cubicBezTo>
                    <a:pt x="1989" y="2167"/>
                    <a:pt x="1977" y="2179"/>
                    <a:pt x="1965" y="2191"/>
                  </a:cubicBezTo>
                  <a:cubicBezTo>
                    <a:pt x="1961" y="2195"/>
                    <a:pt x="1961" y="2196"/>
                    <a:pt x="1964" y="2196"/>
                  </a:cubicBezTo>
                  <a:cubicBezTo>
                    <a:pt x="1968" y="2196"/>
                    <a:pt x="1981" y="2191"/>
                    <a:pt x="1989" y="2191"/>
                  </a:cubicBezTo>
                  <a:cubicBezTo>
                    <a:pt x="1989" y="2191"/>
                    <a:pt x="1965" y="2203"/>
                    <a:pt x="1989" y="2215"/>
                  </a:cubicBezTo>
                  <a:cubicBezTo>
                    <a:pt x="1989" y="2215"/>
                    <a:pt x="2013" y="2215"/>
                    <a:pt x="2013" y="2226"/>
                  </a:cubicBezTo>
                  <a:cubicBezTo>
                    <a:pt x="2013" y="2235"/>
                    <a:pt x="2013" y="2259"/>
                    <a:pt x="2006" y="2259"/>
                  </a:cubicBezTo>
                  <a:cubicBezTo>
                    <a:pt x="2002" y="2259"/>
                    <a:pt x="1997" y="2254"/>
                    <a:pt x="1989" y="2238"/>
                  </a:cubicBezTo>
                  <a:cubicBezTo>
                    <a:pt x="1989" y="2226"/>
                    <a:pt x="1977" y="2215"/>
                    <a:pt x="1965" y="2215"/>
                  </a:cubicBezTo>
                  <a:cubicBezTo>
                    <a:pt x="1954" y="2215"/>
                    <a:pt x="1942" y="2215"/>
                    <a:pt x="1942" y="2226"/>
                  </a:cubicBezTo>
                  <a:cubicBezTo>
                    <a:pt x="1942" y="2238"/>
                    <a:pt x="1954" y="2262"/>
                    <a:pt x="1965" y="2274"/>
                  </a:cubicBezTo>
                  <a:cubicBezTo>
                    <a:pt x="1954" y="2274"/>
                    <a:pt x="1930" y="2274"/>
                    <a:pt x="1918" y="2262"/>
                  </a:cubicBezTo>
                  <a:cubicBezTo>
                    <a:pt x="1918" y="2250"/>
                    <a:pt x="1918" y="2238"/>
                    <a:pt x="1918" y="2238"/>
                  </a:cubicBezTo>
                  <a:cubicBezTo>
                    <a:pt x="1918" y="2238"/>
                    <a:pt x="1913" y="2244"/>
                    <a:pt x="1905" y="2244"/>
                  </a:cubicBezTo>
                  <a:cubicBezTo>
                    <a:pt x="1902" y="2244"/>
                    <a:pt x="1898" y="2242"/>
                    <a:pt x="1894" y="2238"/>
                  </a:cubicBezTo>
                  <a:cubicBezTo>
                    <a:pt x="1882" y="2215"/>
                    <a:pt x="1870" y="2203"/>
                    <a:pt x="1858" y="2179"/>
                  </a:cubicBezTo>
                  <a:lnTo>
                    <a:pt x="1858" y="2179"/>
                  </a:lnTo>
                  <a:cubicBezTo>
                    <a:pt x="1870" y="2203"/>
                    <a:pt x="1882" y="2238"/>
                    <a:pt x="1882" y="2262"/>
                  </a:cubicBezTo>
                  <a:cubicBezTo>
                    <a:pt x="1882" y="2274"/>
                    <a:pt x="1870" y="2274"/>
                    <a:pt x="1870" y="2274"/>
                  </a:cubicBezTo>
                  <a:cubicBezTo>
                    <a:pt x="1870" y="2284"/>
                    <a:pt x="1878" y="2301"/>
                    <a:pt x="1875" y="2301"/>
                  </a:cubicBezTo>
                  <a:cubicBezTo>
                    <a:pt x="1874" y="2301"/>
                    <a:pt x="1872" y="2300"/>
                    <a:pt x="1870" y="2298"/>
                  </a:cubicBezTo>
                  <a:cubicBezTo>
                    <a:pt x="1870" y="2286"/>
                    <a:pt x="1858" y="2250"/>
                    <a:pt x="1846" y="2226"/>
                  </a:cubicBezTo>
                  <a:cubicBezTo>
                    <a:pt x="1839" y="2219"/>
                    <a:pt x="1835" y="2216"/>
                    <a:pt x="1833" y="2216"/>
                  </a:cubicBezTo>
                  <a:lnTo>
                    <a:pt x="1833" y="2216"/>
                  </a:lnTo>
                  <a:cubicBezTo>
                    <a:pt x="1829" y="2216"/>
                    <a:pt x="1834" y="2230"/>
                    <a:pt x="1834" y="2238"/>
                  </a:cubicBezTo>
                  <a:cubicBezTo>
                    <a:pt x="1834" y="2250"/>
                    <a:pt x="1834" y="2262"/>
                    <a:pt x="1834" y="2262"/>
                  </a:cubicBezTo>
                  <a:cubicBezTo>
                    <a:pt x="1823" y="2274"/>
                    <a:pt x="1823" y="2274"/>
                    <a:pt x="1811" y="2274"/>
                  </a:cubicBezTo>
                  <a:cubicBezTo>
                    <a:pt x="1799" y="2274"/>
                    <a:pt x="1775" y="2274"/>
                    <a:pt x="1775" y="2310"/>
                  </a:cubicBezTo>
                  <a:cubicBezTo>
                    <a:pt x="1773" y="2313"/>
                    <a:pt x="1772" y="2316"/>
                    <a:pt x="1771" y="2318"/>
                  </a:cubicBezTo>
                  <a:lnTo>
                    <a:pt x="1771" y="2318"/>
                  </a:lnTo>
                  <a:cubicBezTo>
                    <a:pt x="1764" y="2311"/>
                    <a:pt x="1748" y="2295"/>
                    <a:pt x="1739" y="2286"/>
                  </a:cubicBezTo>
                  <a:cubicBezTo>
                    <a:pt x="1739" y="2286"/>
                    <a:pt x="1730" y="2283"/>
                    <a:pt x="1721" y="2283"/>
                  </a:cubicBezTo>
                  <a:cubicBezTo>
                    <a:pt x="1712" y="2283"/>
                    <a:pt x="1704" y="2286"/>
                    <a:pt x="1704" y="2298"/>
                  </a:cubicBezTo>
                  <a:cubicBezTo>
                    <a:pt x="1700" y="2305"/>
                    <a:pt x="1699" y="2311"/>
                    <a:pt x="1698" y="2316"/>
                  </a:cubicBezTo>
                  <a:lnTo>
                    <a:pt x="1698" y="2316"/>
                  </a:lnTo>
                  <a:cubicBezTo>
                    <a:pt x="1694" y="2302"/>
                    <a:pt x="1687" y="2286"/>
                    <a:pt x="1680" y="2286"/>
                  </a:cubicBezTo>
                  <a:lnTo>
                    <a:pt x="1680" y="2286"/>
                  </a:lnTo>
                  <a:cubicBezTo>
                    <a:pt x="1668" y="2298"/>
                    <a:pt x="1692" y="2322"/>
                    <a:pt x="1680" y="2322"/>
                  </a:cubicBezTo>
                  <a:cubicBezTo>
                    <a:pt x="1668" y="2322"/>
                    <a:pt x="1668" y="2322"/>
                    <a:pt x="1680" y="2346"/>
                  </a:cubicBezTo>
                  <a:cubicBezTo>
                    <a:pt x="1680" y="2369"/>
                    <a:pt x="1680" y="2381"/>
                    <a:pt x="1680" y="2405"/>
                  </a:cubicBezTo>
                  <a:cubicBezTo>
                    <a:pt x="1668" y="2381"/>
                    <a:pt x="1656" y="2369"/>
                    <a:pt x="1656" y="2346"/>
                  </a:cubicBezTo>
                  <a:lnTo>
                    <a:pt x="1656" y="2346"/>
                  </a:lnTo>
                  <a:cubicBezTo>
                    <a:pt x="1656" y="2346"/>
                    <a:pt x="1661" y="2351"/>
                    <a:pt x="1665" y="2351"/>
                  </a:cubicBezTo>
                  <a:cubicBezTo>
                    <a:pt x="1666" y="2351"/>
                    <a:pt x="1668" y="2350"/>
                    <a:pt x="1668" y="2346"/>
                  </a:cubicBezTo>
                  <a:cubicBezTo>
                    <a:pt x="1668" y="2334"/>
                    <a:pt x="1668" y="2322"/>
                    <a:pt x="1656" y="2322"/>
                  </a:cubicBezTo>
                  <a:cubicBezTo>
                    <a:pt x="1656" y="2322"/>
                    <a:pt x="1651" y="2338"/>
                    <a:pt x="1644" y="2338"/>
                  </a:cubicBezTo>
                  <a:cubicBezTo>
                    <a:pt x="1640" y="2338"/>
                    <a:pt x="1636" y="2334"/>
                    <a:pt x="1632" y="2322"/>
                  </a:cubicBezTo>
                  <a:cubicBezTo>
                    <a:pt x="1630" y="2317"/>
                    <a:pt x="1627" y="2315"/>
                    <a:pt x="1624" y="2315"/>
                  </a:cubicBezTo>
                  <a:cubicBezTo>
                    <a:pt x="1612" y="2315"/>
                    <a:pt x="1596" y="2346"/>
                    <a:pt x="1596" y="2346"/>
                  </a:cubicBezTo>
                  <a:cubicBezTo>
                    <a:pt x="1596" y="2381"/>
                    <a:pt x="1608" y="2369"/>
                    <a:pt x="1608" y="2393"/>
                  </a:cubicBezTo>
                  <a:cubicBezTo>
                    <a:pt x="1608" y="2393"/>
                    <a:pt x="1584" y="2369"/>
                    <a:pt x="1584" y="2369"/>
                  </a:cubicBezTo>
                  <a:cubicBezTo>
                    <a:pt x="1584" y="2393"/>
                    <a:pt x="1584" y="2405"/>
                    <a:pt x="1584" y="2429"/>
                  </a:cubicBezTo>
                  <a:cubicBezTo>
                    <a:pt x="1575" y="2410"/>
                    <a:pt x="1545" y="2335"/>
                    <a:pt x="1537" y="2335"/>
                  </a:cubicBezTo>
                  <a:lnTo>
                    <a:pt x="1537" y="2335"/>
                  </a:lnTo>
                  <a:cubicBezTo>
                    <a:pt x="1534" y="2335"/>
                    <a:pt x="1534" y="2341"/>
                    <a:pt x="1537" y="2357"/>
                  </a:cubicBezTo>
                  <a:lnTo>
                    <a:pt x="1537" y="2381"/>
                  </a:lnTo>
                  <a:cubicBezTo>
                    <a:pt x="1537" y="2393"/>
                    <a:pt x="1537" y="2405"/>
                    <a:pt x="1525" y="2405"/>
                  </a:cubicBezTo>
                  <a:cubicBezTo>
                    <a:pt x="1513" y="2393"/>
                    <a:pt x="1513" y="2346"/>
                    <a:pt x="1501" y="2334"/>
                  </a:cubicBezTo>
                  <a:lnTo>
                    <a:pt x="1477" y="2334"/>
                  </a:lnTo>
                  <a:lnTo>
                    <a:pt x="1477" y="2369"/>
                  </a:lnTo>
                  <a:cubicBezTo>
                    <a:pt x="1477" y="2373"/>
                    <a:pt x="1477" y="2374"/>
                    <a:pt x="1477" y="2374"/>
                  </a:cubicBezTo>
                  <a:cubicBezTo>
                    <a:pt x="1476" y="2374"/>
                    <a:pt x="1474" y="2366"/>
                    <a:pt x="1465" y="2357"/>
                  </a:cubicBezTo>
                  <a:cubicBezTo>
                    <a:pt x="1465" y="2346"/>
                    <a:pt x="1465" y="2334"/>
                    <a:pt x="1465" y="2334"/>
                  </a:cubicBezTo>
                  <a:cubicBezTo>
                    <a:pt x="1465" y="2333"/>
                    <a:pt x="1465" y="2332"/>
                    <a:pt x="1465" y="2332"/>
                  </a:cubicBezTo>
                  <a:cubicBezTo>
                    <a:pt x="1464" y="2332"/>
                    <a:pt x="1456" y="2386"/>
                    <a:pt x="1446" y="2386"/>
                  </a:cubicBezTo>
                  <a:cubicBezTo>
                    <a:pt x="1445" y="2386"/>
                    <a:pt x="1443" y="2384"/>
                    <a:pt x="1442" y="2381"/>
                  </a:cubicBezTo>
                  <a:cubicBezTo>
                    <a:pt x="1440" y="2378"/>
                    <a:pt x="1439" y="2376"/>
                    <a:pt x="1438" y="2373"/>
                  </a:cubicBezTo>
                  <a:lnTo>
                    <a:pt x="1438" y="2373"/>
                  </a:lnTo>
                  <a:lnTo>
                    <a:pt x="1442" y="2369"/>
                  </a:lnTo>
                  <a:cubicBezTo>
                    <a:pt x="1439" y="2365"/>
                    <a:pt x="1437" y="2361"/>
                    <a:pt x="1436" y="2358"/>
                  </a:cubicBezTo>
                  <a:lnTo>
                    <a:pt x="1436" y="2358"/>
                  </a:lnTo>
                  <a:cubicBezTo>
                    <a:pt x="1435" y="2344"/>
                    <a:pt x="1438" y="2334"/>
                    <a:pt x="1430" y="2334"/>
                  </a:cubicBezTo>
                  <a:cubicBezTo>
                    <a:pt x="1418" y="2334"/>
                    <a:pt x="1418" y="2334"/>
                    <a:pt x="1406" y="2346"/>
                  </a:cubicBezTo>
                  <a:cubicBezTo>
                    <a:pt x="1406" y="2346"/>
                    <a:pt x="1442" y="2393"/>
                    <a:pt x="1430" y="2393"/>
                  </a:cubicBezTo>
                  <a:cubicBezTo>
                    <a:pt x="1418" y="2381"/>
                    <a:pt x="1406" y="2381"/>
                    <a:pt x="1406" y="2381"/>
                  </a:cubicBezTo>
                  <a:lnTo>
                    <a:pt x="1394" y="2381"/>
                  </a:lnTo>
                  <a:lnTo>
                    <a:pt x="1394" y="2334"/>
                  </a:lnTo>
                  <a:cubicBezTo>
                    <a:pt x="1394" y="2334"/>
                    <a:pt x="1382" y="2334"/>
                    <a:pt x="1382" y="2346"/>
                  </a:cubicBezTo>
                  <a:cubicBezTo>
                    <a:pt x="1382" y="2355"/>
                    <a:pt x="1382" y="2373"/>
                    <a:pt x="1376" y="2373"/>
                  </a:cubicBezTo>
                  <a:cubicBezTo>
                    <a:pt x="1374" y="2373"/>
                    <a:pt x="1372" y="2372"/>
                    <a:pt x="1370" y="2369"/>
                  </a:cubicBezTo>
                  <a:cubicBezTo>
                    <a:pt x="1370" y="2357"/>
                    <a:pt x="1370" y="2346"/>
                    <a:pt x="1370" y="2322"/>
                  </a:cubicBezTo>
                  <a:cubicBezTo>
                    <a:pt x="1370" y="2346"/>
                    <a:pt x="1358" y="2369"/>
                    <a:pt x="1346" y="2381"/>
                  </a:cubicBezTo>
                  <a:cubicBezTo>
                    <a:pt x="1346" y="2381"/>
                    <a:pt x="1341" y="2387"/>
                    <a:pt x="1338" y="2387"/>
                  </a:cubicBezTo>
                  <a:cubicBezTo>
                    <a:pt x="1336" y="2387"/>
                    <a:pt x="1334" y="2385"/>
                    <a:pt x="1334" y="2381"/>
                  </a:cubicBezTo>
                  <a:cubicBezTo>
                    <a:pt x="1334" y="2369"/>
                    <a:pt x="1334" y="2357"/>
                    <a:pt x="1334" y="2357"/>
                  </a:cubicBezTo>
                  <a:cubicBezTo>
                    <a:pt x="1334" y="2357"/>
                    <a:pt x="1324" y="2352"/>
                    <a:pt x="1317" y="2352"/>
                  </a:cubicBezTo>
                  <a:cubicBezTo>
                    <a:pt x="1313" y="2352"/>
                    <a:pt x="1311" y="2353"/>
                    <a:pt x="1311" y="2357"/>
                  </a:cubicBezTo>
                  <a:cubicBezTo>
                    <a:pt x="1311" y="2369"/>
                    <a:pt x="1311" y="2381"/>
                    <a:pt x="1299" y="2381"/>
                  </a:cubicBezTo>
                  <a:cubicBezTo>
                    <a:pt x="1299" y="2381"/>
                    <a:pt x="1311" y="2334"/>
                    <a:pt x="1299" y="2322"/>
                  </a:cubicBezTo>
                  <a:cubicBezTo>
                    <a:pt x="1299" y="2322"/>
                    <a:pt x="1290" y="2348"/>
                    <a:pt x="1287" y="2348"/>
                  </a:cubicBezTo>
                  <a:cubicBezTo>
                    <a:pt x="1287" y="2348"/>
                    <a:pt x="1287" y="2347"/>
                    <a:pt x="1287" y="2346"/>
                  </a:cubicBezTo>
                  <a:cubicBezTo>
                    <a:pt x="1283" y="2338"/>
                    <a:pt x="1279" y="2335"/>
                    <a:pt x="1276" y="2335"/>
                  </a:cubicBezTo>
                  <a:cubicBezTo>
                    <a:pt x="1267" y="2335"/>
                    <a:pt x="1259" y="2349"/>
                    <a:pt x="1251" y="2357"/>
                  </a:cubicBezTo>
                  <a:lnTo>
                    <a:pt x="1239" y="2357"/>
                  </a:lnTo>
                  <a:cubicBezTo>
                    <a:pt x="1230" y="2357"/>
                    <a:pt x="1221" y="2378"/>
                    <a:pt x="1217" y="2378"/>
                  </a:cubicBezTo>
                  <a:cubicBezTo>
                    <a:pt x="1216" y="2378"/>
                    <a:pt x="1215" y="2375"/>
                    <a:pt x="1215" y="2369"/>
                  </a:cubicBezTo>
                  <a:lnTo>
                    <a:pt x="1215" y="2322"/>
                  </a:lnTo>
                  <a:cubicBezTo>
                    <a:pt x="1215" y="2343"/>
                    <a:pt x="1215" y="2347"/>
                    <a:pt x="1213" y="2347"/>
                  </a:cubicBezTo>
                  <a:cubicBezTo>
                    <a:pt x="1211" y="2347"/>
                    <a:pt x="1208" y="2346"/>
                    <a:pt x="1203" y="2346"/>
                  </a:cubicBezTo>
                  <a:cubicBezTo>
                    <a:pt x="1192" y="2346"/>
                    <a:pt x="1203" y="2322"/>
                    <a:pt x="1203" y="2322"/>
                  </a:cubicBezTo>
                  <a:cubicBezTo>
                    <a:pt x="1203" y="2310"/>
                    <a:pt x="1203" y="2310"/>
                    <a:pt x="1192" y="2310"/>
                  </a:cubicBezTo>
                  <a:lnTo>
                    <a:pt x="1192" y="2346"/>
                  </a:lnTo>
                  <a:cubicBezTo>
                    <a:pt x="1192" y="2357"/>
                    <a:pt x="1192" y="2357"/>
                    <a:pt x="1192" y="2369"/>
                  </a:cubicBezTo>
                  <a:cubicBezTo>
                    <a:pt x="1192" y="2381"/>
                    <a:pt x="1180" y="2381"/>
                    <a:pt x="1180" y="2381"/>
                  </a:cubicBezTo>
                  <a:cubicBezTo>
                    <a:pt x="1168" y="2381"/>
                    <a:pt x="1180" y="2357"/>
                    <a:pt x="1168" y="2346"/>
                  </a:cubicBezTo>
                  <a:cubicBezTo>
                    <a:pt x="1156" y="2322"/>
                    <a:pt x="1156" y="2322"/>
                    <a:pt x="1156" y="2322"/>
                  </a:cubicBezTo>
                  <a:cubicBezTo>
                    <a:pt x="1144" y="2322"/>
                    <a:pt x="1156" y="2357"/>
                    <a:pt x="1144" y="2357"/>
                  </a:cubicBezTo>
                  <a:lnTo>
                    <a:pt x="1084" y="2357"/>
                  </a:lnTo>
                  <a:cubicBezTo>
                    <a:pt x="1072" y="2357"/>
                    <a:pt x="1084" y="2346"/>
                    <a:pt x="1084" y="2322"/>
                  </a:cubicBezTo>
                  <a:cubicBezTo>
                    <a:pt x="1084" y="2310"/>
                    <a:pt x="1072" y="2310"/>
                    <a:pt x="1072" y="2310"/>
                  </a:cubicBezTo>
                  <a:cubicBezTo>
                    <a:pt x="1065" y="2310"/>
                    <a:pt x="1062" y="2299"/>
                    <a:pt x="1057" y="2299"/>
                  </a:cubicBezTo>
                  <a:cubicBezTo>
                    <a:pt x="1055" y="2299"/>
                    <a:pt x="1053" y="2302"/>
                    <a:pt x="1049" y="2310"/>
                  </a:cubicBezTo>
                  <a:cubicBezTo>
                    <a:pt x="1045" y="2314"/>
                    <a:pt x="1042" y="2315"/>
                    <a:pt x="1040" y="2315"/>
                  </a:cubicBezTo>
                  <a:cubicBezTo>
                    <a:pt x="1037" y="2315"/>
                    <a:pt x="1037" y="2310"/>
                    <a:pt x="1037" y="2310"/>
                  </a:cubicBezTo>
                  <a:cubicBezTo>
                    <a:pt x="1025" y="2310"/>
                    <a:pt x="1025" y="2322"/>
                    <a:pt x="1025" y="2322"/>
                  </a:cubicBezTo>
                  <a:cubicBezTo>
                    <a:pt x="1013" y="2322"/>
                    <a:pt x="1013" y="2310"/>
                    <a:pt x="1001" y="2310"/>
                  </a:cubicBezTo>
                  <a:cubicBezTo>
                    <a:pt x="1001" y="2310"/>
                    <a:pt x="953" y="2369"/>
                    <a:pt x="953" y="2381"/>
                  </a:cubicBezTo>
                  <a:lnTo>
                    <a:pt x="965" y="2381"/>
                  </a:lnTo>
                  <a:cubicBezTo>
                    <a:pt x="977" y="2393"/>
                    <a:pt x="977" y="2405"/>
                    <a:pt x="977" y="2405"/>
                  </a:cubicBezTo>
                  <a:cubicBezTo>
                    <a:pt x="977" y="2429"/>
                    <a:pt x="989" y="2441"/>
                    <a:pt x="1001" y="2441"/>
                  </a:cubicBezTo>
                  <a:cubicBezTo>
                    <a:pt x="1005" y="2441"/>
                    <a:pt x="1008" y="2435"/>
                    <a:pt x="1010" y="2428"/>
                  </a:cubicBezTo>
                  <a:lnTo>
                    <a:pt x="1010" y="2428"/>
                  </a:lnTo>
                  <a:cubicBezTo>
                    <a:pt x="1011" y="2429"/>
                    <a:pt x="1012" y="2429"/>
                    <a:pt x="1013" y="2429"/>
                  </a:cubicBezTo>
                  <a:cubicBezTo>
                    <a:pt x="1013" y="2429"/>
                    <a:pt x="1016" y="2419"/>
                    <a:pt x="1018" y="2409"/>
                  </a:cubicBezTo>
                  <a:lnTo>
                    <a:pt x="1018" y="2409"/>
                  </a:lnTo>
                  <a:cubicBezTo>
                    <a:pt x="1015" y="2415"/>
                    <a:pt x="1013" y="2422"/>
                    <a:pt x="1010" y="2428"/>
                  </a:cubicBezTo>
                  <a:lnTo>
                    <a:pt x="1010" y="2428"/>
                  </a:lnTo>
                  <a:cubicBezTo>
                    <a:pt x="1004" y="2422"/>
                    <a:pt x="1011" y="2391"/>
                    <a:pt x="1013" y="2391"/>
                  </a:cubicBezTo>
                  <a:lnTo>
                    <a:pt x="1013" y="2391"/>
                  </a:lnTo>
                  <a:cubicBezTo>
                    <a:pt x="1013" y="2391"/>
                    <a:pt x="1013" y="2392"/>
                    <a:pt x="1013" y="2393"/>
                  </a:cubicBezTo>
                  <a:cubicBezTo>
                    <a:pt x="1018" y="2393"/>
                    <a:pt x="1019" y="2401"/>
                    <a:pt x="1018" y="2409"/>
                  </a:cubicBezTo>
                  <a:lnTo>
                    <a:pt x="1018" y="2409"/>
                  </a:lnTo>
                  <a:cubicBezTo>
                    <a:pt x="1022" y="2400"/>
                    <a:pt x="1028" y="2393"/>
                    <a:pt x="1037" y="2393"/>
                  </a:cubicBezTo>
                  <a:cubicBezTo>
                    <a:pt x="1040" y="2390"/>
                    <a:pt x="1042" y="2388"/>
                    <a:pt x="1044" y="2388"/>
                  </a:cubicBezTo>
                  <a:cubicBezTo>
                    <a:pt x="1049" y="2388"/>
                    <a:pt x="1049" y="2400"/>
                    <a:pt x="1049" y="2417"/>
                  </a:cubicBezTo>
                  <a:cubicBezTo>
                    <a:pt x="1049" y="2429"/>
                    <a:pt x="1049" y="2429"/>
                    <a:pt x="1049" y="2429"/>
                  </a:cubicBezTo>
                  <a:cubicBezTo>
                    <a:pt x="1049" y="2432"/>
                    <a:pt x="1049" y="2434"/>
                    <a:pt x="1049" y="2434"/>
                  </a:cubicBezTo>
                  <a:cubicBezTo>
                    <a:pt x="1050" y="2434"/>
                    <a:pt x="1052" y="2422"/>
                    <a:pt x="1061" y="2405"/>
                  </a:cubicBezTo>
                  <a:cubicBezTo>
                    <a:pt x="1066" y="2395"/>
                    <a:pt x="1069" y="2391"/>
                    <a:pt x="1070" y="2391"/>
                  </a:cubicBezTo>
                  <a:cubicBezTo>
                    <a:pt x="1072" y="2391"/>
                    <a:pt x="1072" y="2398"/>
                    <a:pt x="1072" y="2405"/>
                  </a:cubicBezTo>
                  <a:cubicBezTo>
                    <a:pt x="1072" y="2429"/>
                    <a:pt x="1049" y="2465"/>
                    <a:pt x="1072" y="2465"/>
                  </a:cubicBezTo>
                  <a:cubicBezTo>
                    <a:pt x="1075" y="2467"/>
                    <a:pt x="1077" y="2468"/>
                    <a:pt x="1079" y="2468"/>
                  </a:cubicBezTo>
                  <a:cubicBezTo>
                    <a:pt x="1088" y="2468"/>
                    <a:pt x="1096" y="2448"/>
                    <a:pt x="1096" y="2429"/>
                  </a:cubicBezTo>
                  <a:cubicBezTo>
                    <a:pt x="1096" y="2425"/>
                    <a:pt x="1096" y="2424"/>
                    <a:pt x="1097" y="2424"/>
                  </a:cubicBezTo>
                  <a:cubicBezTo>
                    <a:pt x="1098" y="2424"/>
                    <a:pt x="1100" y="2429"/>
                    <a:pt x="1108" y="2429"/>
                  </a:cubicBezTo>
                  <a:cubicBezTo>
                    <a:pt x="1118" y="2429"/>
                    <a:pt x="1135" y="2414"/>
                    <a:pt x="1141" y="2414"/>
                  </a:cubicBezTo>
                  <a:cubicBezTo>
                    <a:pt x="1143" y="2414"/>
                    <a:pt x="1144" y="2415"/>
                    <a:pt x="1144" y="2417"/>
                  </a:cubicBezTo>
                  <a:cubicBezTo>
                    <a:pt x="1144" y="2417"/>
                    <a:pt x="1129" y="2448"/>
                    <a:pt x="1123" y="2460"/>
                  </a:cubicBezTo>
                  <a:lnTo>
                    <a:pt x="1123" y="2460"/>
                  </a:lnTo>
                  <a:cubicBezTo>
                    <a:pt x="1131" y="2452"/>
                    <a:pt x="1158" y="2451"/>
                    <a:pt x="1168" y="2441"/>
                  </a:cubicBezTo>
                  <a:cubicBezTo>
                    <a:pt x="1168" y="2436"/>
                    <a:pt x="1170" y="2433"/>
                    <a:pt x="1172" y="2433"/>
                  </a:cubicBezTo>
                  <a:cubicBezTo>
                    <a:pt x="1176" y="2433"/>
                    <a:pt x="1180" y="2439"/>
                    <a:pt x="1180" y="2453"/>
                  </a:cubicBezTo>
                  <a:cubicBezTo>
                    <a:pt x="1184" y="2457"/>
                    <a:pt x="1186" y="2458"/>
                    <a:pt x="1188" y="2458"/>
                  </a:cubicBezTo>
                  <a:cubicBezTo>
                    <a:pt x="1193" y="2458"/>
                    <a:pt x="1196" y="2453"/>
                    <a:pt x="1203" y="2453"/>
                  </a:cubicBezTo>
                  <a:cubicBezTo>
                    <a:pt x="1203" y="2453"/>
                    <a:pt x="1203" y="2453"/>
                    <a:pt x="1215" y="2465"/>
                  </a:cubicBezTo>
                  <a:cubicBezTo>
                    <a:pt x="1215" y="2455"/>
                    <a:pt x="1223" y="2446"/>
                    <a:pt x="1220" y="2436"/>
                  </a:cubicBezTo>
                  <a:lnTo>
                    <a:pt x="1220" y="2436"/>
                  </a:lnTo>
                  <a:cubicBezTo>
                    <a:pt x="1222" y="2439"/>
                    <a:pt x="1224" y="2441"/>
                    <a:pt x="1227" y="2441"/>
                  </a:cubicBezTo>
                  <a:cubicBezTo>
                    <a:pt x="1231" y="2445"/>
                    <a:pt x="1235" y="2446"/>
                    <a:pt x="1239" y="2446"/>
                  </a:cubicBezTo>
                  <a:cubicBezTo>
                    <a:pt x="1246" y="2446"/>
                    <a:pt x="1251" y="2441"/>
                    <a:pt x="1251" y="2441"/>
                  </a:cubicBezTo>
                  <a:lnTo>
                    <a:pt x="1263" y="2441"/>
                  </a:lnTo>
                  <a:lnTo>
                    <a:pt x="1263" y="2453"/>
                  </a:lnTo>
                  <a:cubicBezTo>
                    <a:pt x="1263" y="2453"/>
                    <a:pt x="1263" y="2441"/>
                    <a:pt x="1287" y="2441"/>
                  </a:cubicBezTo>
                  <a:cubicBezTo>
                    <a:pt x="1299" y="2441"/>
                    <a:pt x="1299" y="2453"/>
                    <a:pt x="1299" y="2453"/>
                  </a:cubicBezTo>
                  <a:cubicBezTo>
                    <a:pt x="1311" y="2453"/>
                    <a:pt x="1334" y="2453"/>
                    <a:pt x="1346" y="2429"/>
                  </a:cubicBezTo>
                  <a:cubicBezTo>
                    <a:pt x="1347" y="2428"/>
                    <a:pt x="1348" y="2428"/>
                    <a:pt x="1348" y="2427"/>
                  </a:cubicBezTo>
                  <a:lnTo>
                    <a:pt x="1348" y="2427"/>
                  </a:lnTo>
                  <a:cubicBezTo>
                    <a:pt x="1347" y="2430"/>
                    <a:pt x="1346" y="2435"/>
                    <a:pt x="1346" y="2441"/>
                  </a:cubicBezTo>
                  <a:cubicBezTo>
                    <a:pt x="1346" y="2462"/>
                    <a:pt x="1346" y="2467"/>
                    <a:pt x="1349" y="2467"/>
                  </a:cubicBezTo>
                  <a:cubicBezTo>
                    <a:pt x="1351" y="2467"/>
                    <a:pt x="1353" y="2465"/>
                    <a:pt x="1358" y="2465"/>
                  </a:cubicBezTo>
                  <a:lnTo>
                    <a:pt x="1382" y="2465"/>
                  </a:lnTo>
                  <a:cubicBezTo>
                    <a:pt x="1382" y="2465"/>
                    <a:pt x="1390" y="2449"/>
                    <a:pt x="1393" y="2449"/>
                  </a:cubicBezTo>
                  <a:cubicBezTo>
                    <a:pt x="1393" y="2449"/>
                    <a:pt x="1394" y="2450"/>
                    <a:pt x="1394" y="2453"/>
                  </a:cubicBezTo>
                  <a:cubicBezTo>
                    <a:pt x="1402" y="2461"/>
                    <a:pt x="1411" y="2470"/>
                    <a:pt x="1415" y="2470"/>
                  </a:cubicBezTo>
                  <a:cubicBezTo>
                    <a:pt x="1417" y="2470"/>
                    <a:pt x="1418" y="2468"/>
                    <a:pt x="1418" y="2465"/>
                  </a:cubicBezTo>
                  <a:cubicBezTo>
                    <a:pt x="1428" y="2465"/>
                    <a:pt x="1430" y="2427"/>
                    <a:pt x="1438" y="2427"/>
                  </a:cubicBezTo>
                  <a:cubicBezTo>
                    <a:pt x="1439" y="2427"/>
                    <a:pt x="1440" y="2428"/>
                    <a:pt x="1442" y="2429"/>
                  </a:cubicBezTo>
                  <a:cubicBezTo>
                    <a:pt x="1442" y="2441"/>
                    <a:pt x="1453" y="2465"/>
                    <a:pt x="1465" y="2465"/>
                  </a:cubicBezTo>
                  <a:cubicBezTo>
                    <a:pt x="1477" y="2465"/>
                    <a:pt x="1501" y="2465"/>
                    <a:pt x="1513" y="2453"/>
                  </a:cubicBezTo>
                  <a:lnTo>
                    <a:pt x="1537" y="2441"/>
                  </a:lnTo>
                  <a:cubicBezTo>
                    <a:pt x="1537" y="2441"/>
                    <a:pt x="1537" y="2429"/>
                    <a:pt x="1537" y="2429"/>
                  </a:cubicBezTo>
                  <a:cubicBezTo>
                    <a:pt x="1549" y="2429"/>
                    <a:pt x="1561" y="2453"/>
                    <a:pt x="1561" y="2453"/>
                  </a:cubicBezTo>
                  <a:cubicBezTo>
                    <a:pt x="1561" y="2465"/>
                    <a:pt x="1573" y="2477"/>
                    <a:pt x="1584" y="2477"/>
                  </a:cubicBezTo>
                  <a:cubicBezTo>
                    <a:pt x="1596" y="2477"/>
                    <a:pt x="1596" y="2477"/>
                    <a:pt x="1596" y="2441"/>
                  </a:cubicBezTo>
                  <a:cubicBezTo>
                    <a:pt x="1596" y="2447"/>
                    <a:pt x="1597" y="2449"/>
                    <a:pt x="1598" y="2449"/>
                  </a:cubicBezTo>
                  <a:cubicBezTo>
                    <a:pt x="1601" y="2449"/>
                    <a:pt x="1608" y="2426"/>
                    <a:pt x="1608" y="2417"/>
                  </a:cubicBezTo>
                  <a:cubicBezTo>
                    <a:pt x="1620" y="2417"/>
                    <a:pt x="1632" y="2453"/>
                    <a:pt x="1632" y="2453"/>
                  </a:cubicBezTo>
                  <a:lnTo>
                    <a:pt x="1656" y="2453"/>
                  </a:lnTo>
                  <a:cubicBezTo>
                    <a:pt x="1656" y="2453"/>
                    <a:pt x="1656" y="2417"/>
                    <a:pt x="1656" y="2405"/>
                  </a:cubicBezTo>
                  <a:cubicBezTo>
                    <a:pt x="1652" y="2401"/>
                    <a:pt x="1652" y="2400"/>
                    <a:pt x="1654" y="2400"/>
                  </a:cubicBezTo>
                  <a:lnTo>
                    <a:pt x="1654" y="2400"/>
                  </a:lnTo>
                  <a:cubicBezTo>
                    <a:pt x="1657" y="2400"/>
                    <a:pt x="1668" y="2405"/>
                    <a:pt x="1668" y="2405"/>
                  </a:cubicBezTo>
                  <a:lnTo>
                    <a:pt x="1668" y="2417"/>
                  </a:lnTo>
                  <a:lnTo>
                    <a:pt x="1680" y="2417"/>
                  </a:lnTo>
                  <a:cubicBezTo>
                    <a:pt x="1680" y="2417"/>
                    <a:pt x="1692" y="2441"/>
                    <a:pt x="1692" y="2441"/>
                  </a:cubicBezTo>
                  <a:lnTo>
                    <a:pt x="1704" y="2441"/>
                  </a:lnTo>
                  <a:cubicBezTo>
                    <a:pt x="1715" y="2429"/>
                    <a:pt x="1715" y="2405"/>
                    <a:pt x="1727" y="2393"/>
                  </a:cubicBezTo>
                  <a:cubicBezTo>
                    <a:pt x="1727" y="2386"/>
                    <a:pt x="1727" y="2383"/>
                    <a:pt x="1728" y="2383"/>
                  </a:cubicBezTo>
                  <a:cubicBezTo>
                    <a:pt x="1728" y="2383"/>
                    <a:pt x="1731" y="2400"/>
                    <a:pt x="1739" y="2417"/>
                  </a:cubicBezTo>
                  <a:cubicBezTo>
                    <a:pt x="1739" y="2405"/>
                    <a:pt x="1742" y="2405"/>
                    <a:pt x="1744" y="2405"/>
                  </a:cubicBezTo>
                  <a:cubicBezTo>
                    <a:pt x="1745" y="2405"/>
                    <a:pt x="1745" y="2405"/>
                    <a:pt x="1739" y="2393"/>
                  </a:cubicBezTo>
                  <a:lnTo>
                    <a:pt x="1739" y="2369"/>
                  </a:lnTo>
                  <a:cubicBezTo>
                    <a:pt x="1739" y="2369"/>
                    <a:pt x="1750" y="2390"/>
                    <a:pt x="1761" y="2393"/>
                  </a:cubicBezTo>
                  <a:lnTo>
                    <a:pt x="1761" y="2393"/>
                  </a:lnTo>
                  <a:cubicBezTo>
                    <a:pt x="1764" y="2404"/>
                    <a:pt x="1772" y="2419"/>
                    <a:pt x="1774" y="2419"/>
                  </a:cubicBezTo>
                  <a:cubicBezTo>
                    <a:pt x="1775" y="2419"/>
                    <a:pt x="1775" y="2418"/>
                    <a:pt x="1775" y="2417"/>
                  </a:cubicBezTo>
                  <a:cubicBezTo>
                    <a:pt x="1784" y="2398"/>
                    <a:pt x="1786" y="2379"/>
                    <a:pt x="1781" y="2366"/>
                  </a:cubicBezTo>
                  <a:lnTo>
                    <a:pt x="1781" y="2366"/>
                  </a:lnTo>
                  <a:cubicBezTo>
                    <a:pt x="1789" y="2376"/>
                    <a:pt x="1796" y="2380"/>
                    <a:pt x="1803" y="2380"/>
                  </a:cubicBezTo>
                  <a:cubicBezTo>
                    <a:pt x="1817" y="2380"/>
                    <a:pt x="1829" y="2366"/>
                    <a:pt x="1841" y="2366"/>
                  </a:cubicBezTo>
                  <a:cubicBezTo>
                    <a:pt x="1847" y="2366"/>
                    <a:pt x="1852" y="2370"/>
                    <a:pt x="1858" y="2381"/>
                  </a:cubicBezTo>
                  <a:cubicBezTo>
                    <a:pt x="1864" y="2393"/>
                    <a:pt x="1868" y="2397"/>
                    <a:pt x="1870" y="2397"/>
                  </a:cubicBezTo>
                  <a:cubicBezTo>
                    <a:pt x="1878" y="2397"/>
                    <a:pt x="1873" y="2355"/>
                    <a:pt x="1882" y="2346"/>
                  </a:cubicBezTo>
                  <a:cubicBezTo>
                    <a:pt x="1894" y="2346"/>
                    <a:pt x="1894" y="2346"/>
                    <a:pt x="1906" y="2334"/>
                  </a:cubicBezTo>
                  <a:cubicBezTo>
                    <a:pt x="1918" y="2334"/>
                    <a:pt x="1930" y="2310"/>
                    <a:pt x="1930" y="2298"/>
                  </a:cubicBezTo>
                  <a:cubicBezTo>
                    <a:pt x="1938" y="2298"/>
                    <a:pt x="1946" y="2303"/>
                    <a:pt x="1954" y="2303"/>
                  </a:cubicBezTo>
                  <a:cubicBezTo>
                    <a:pt x="1958" y="2303"/>
                    <a:pt x="1961" y="2302"/>
                    <a:pt x="1965" y="2298"/>
                  </a:cubicBezTo>
                  <a:cubicBezTo>
                    <a:pt x="1977" y="2298"/>
                    <a:pt x="1977" y="2298"/>
                    <a:pt x="1977" y="2286"/>
                  </a:cubicBezTo>
                  <a:cubicBezTo>
                    <a:pt x="1977" y="2286"/>
                    <a:pt x="1965" y="2262"/>
                    <a:pt x="1977" y="2262"/>
                  </a:cubicBezTo>
                  <a:cubicBezTo>
                    <a:pt x="1989" y="2262"/>
                    <a:pt x="2001" y="2298"/>
                    <a:pt x="2013" y="2310"/>
                  </a:cubicBezTo>
                  <a:cubicBezTo>
                    <a:pt x="1989" y="2274"/>
                    <a:pt x="2073" y="2250"/>
                    <a:pt x="2085" y="2250"/>
                  </a:cubicBezTo>
                  <a:cubicBezTo>
                    <a:pt x="2088" y="2246"/>
                    <a:pt x="2092" y="2245"/>
                    <a:pt x="2096" y="2245"/>
                  </a:cubicBezTo>
                  <a:cubicBezTo>
                    <a:pt x="2104" y="2245"/>
                    <a:pt x="2112" y="2250"/>
                    <a:pt x="2120" y="2250"/>
                  </a:cubicBezTo>
                  <a:cubicBezTo>
                    <a:pt x="2132" y="2238"/>
                    <a:pt x="2132" y="2226"/>
                    <a:pt x="2132" y="2215"/>
                  </a:cubicBezTo>
                  <a:cubicBezTo>
                    <a:pt x="2132" y="2215"/>
                    <a:pt x="2108" y="2167"/>
                    <a:pt x="2108" y="2167"/>
                  </a:cubicBezTo>
                  <a:lnTo>
                    <a:pt x="2108" y="2167"/>
                  </a:lnTo>
                  <a:cubicBezTo>
                    <a:pt x="2108" y="2167"/>
                    <a:pt x="2131" y="2197"/>
                    <a:pt x="2140" y="2197"/>
                  </a:cubicBezTo>
                  <a:cubicBezTo>
                    <a:pt x="2143" y="2197"/>
                    <a:pt x="2144" y="2196"/>
                    <a:pt x="2144" y="2191"/>
                  </a:cubicBezTo>
                  <a:cubicBezTo>
                    <a:pt x="2144" y="2167"/>
                    <a:pt x="2132" y="2155"/>
                    <a:pt x="2144" y="2155"/>
                  </a:cubicBezTo>
                  <a:cubicBezTo>
                    <a:pt x="2154" y="2165"/>
                    <a:pt x="2165" y="2193"/>
                    <a:pt x="2167" y="2193"/>
                  </a:cubicBezTo>
                  <a:cubicBezTo>
                    <a:pt x="2168" y="2193"/>
                    <a:pt x="2168" y="2192"/>
                    <a:pt x="2168" y="2191"/>
                  </a:cubicBezTo>
                  <a:cubicBezTo>
                    <a:pt x="2180" y="2179"/>
                    <a:pt x="2168" y="2155"/>
                    <a:pt x="2156" y="2143"/>
                  </a:cubicBezTo>
                  <a:lnTo>
                    <a:pt x="2156" y="2143"/>
                  </a:lnTo>
                  <a:cubicBezTo>
                    <a:pt x="2156" y="2143"/>
                    <a:pt x="2192" y="2155"/>
                    <a:pt x="2192" y="2155"/>
                  </a:cubicBezTo>
                  <a:cubicBezTo>
                    <a:pt x="2196" y="2159"/>
                    <a:pt x="2201" y="2160"/>
                    <a:pt x="2206" y="2160"/>
                  </a:cubicBezTo>
                  <a:cubicBezTo>
                    <a:pt x="2217" y="2160"/>
                    <a:pt x="2227" y="2155"/>
                    <a:pt x="2227" y="2155"/>
                  </a:cubicBezTo>
                  <a:cubicBezTo>
                    <a:pt x="2215" y="2155"/>
                    <a:pt x="2192" y="2131"/>
                    <a:pt x="2204" y="2119"/>
                  </a:cubicBezTo>
                  <a:cubicBezTo>
                    <a:pt x="2204" y="2113"/>
                    <a:pt x="2207" y="2113"/>
                    <a:pt x="2210" y="2113"/>
                  </a:cubicBezTo>
                  <a:cubicBezTo>
                    <a:pt x="2213" y="2113"/>
                    <a:pt x="2215" y="2113"/>
                    <a:pt x="2215" y="2107"/>
                  </a:cubicBezTo>
                  <a:cubicBezTo>
                    <a:pt x="2227" y="2096"/>
                    <a:pt x="2215" y="2096"/>
                    <a:pt x="2215" y="2084"/>
                  </a:cubicBezTo>
                  <a:lnTo>
                    <a:pt x="2215" y="2084"/>
                  </a:lnTo>
                  <a:cubicBezTo>
                    <a:pt x="2215" y="2084"/>
                    <a:pt x="2226" y="2089"/>
                    <a:pt x="2237" y="2089"/>
                  </a:cubicBezTo>
                  <a:cubicBezTo>
                    <a:pt x="2242" y="2089"/>
                    <a:pt x="2247" y="2088"/>
                    <a:pt x="2251" y="2084"/>
                  </a:cubicBezTo>
                  <a:cubicBezTo>
                    <a:pt x="2263" y="2084"/>
                    <a:pt x="2263" y="2072"/>
                    <a:pt x="2251" y="2048"/>
                  </a:cubicBezTo>
                  <a:lnTo>
                    <a:pt x="2251" y="2048"/>
                  </a:lnTo>
                  <a:cubicBezTo>
                    <a:pt x="2251" y="2048"/>
                    <a:pt x="2282" y="2063"/>
                    <a:pt x="2288" y="2063"/>
                  </a:cubicBezTo>
                  <a:cubicBezTo>
                    <a:pt x="2289" y="2063"/>
                    <a:pt x="2289" y="2062"/>
                    <a:pt x="2287" y="2060"/>
                  </a:cubicBezTo>
                  <a:cubicBezTo>
                    <a:pt x="2287" y="2060"/>
                    <a:pt x="2251" y="2036"/>
                    <a:pt x="2263" y="2036"/>
                  </a:cubicBezTo>
                  <a:cubicBezTo>
                    <a:pt x="2267" y="2032"/>
                    <a:pt x="2270" y="2031"/>
                    <a:pt x="2272" y="2031"/>
                  </a:cubicBezTo>
                  <a:cubicBezTo>
                    <a:pt x="2276" y="2031"/>
                    <a:pt x="2279" y="2036"/>
                    <a:pt x="2287" y="2036"/>
                  </a:cubicBezTo>
                  <a:cubicBezTo>
                    <a:pt x="2287" y="2036"/>
                    <a:pt x="2323" y="2024"/>
                    <a:pt x="2299" y="2000"/>
                  </a:cubicBezTo>
                  <a:lnTo>
                    <a:pt x="2299" y="2000"/>
                  </a:lnTo>
                  <a:cubicBezTo>
                    <a:pt x="2311" y="2012"/>
                    <a:pt x="2335" y="2012"/>
                    <a:pt x="2346" y="2012"/>
                  </a:cubicBezTo>
                  <a:cubicBezTo>
                    <a:pt x="2323" y="1988"/>
                    <a:pt x="2335" y="1988"/>
                    <a:pt x="2346" y="1988"/>
                  </a:cubicBezTo>
                  <a:cubicBezTo>
                    <a:pt x="2352" y="1982"/>
                    <a:pt x="2352" y="1982"/>
                    <a:pt x="2351" y="1982"/>
                  </a:cubicBezTo>
                  <a:cubicBezTo>
                    <a:pt x="2349" y="1982"/>
                    <a:pt x="2346" y="1982"/>
                    <a:pt x="2346" y="1976"/>
                  </a:cubicBezTo>
                  <a:cubicBezTo>
                    <a:pt x="2346" y="1965"/>
                    <a:pt x="2370" y="1965"/>
                    <a:pt x="2382" y="1953"/>
                  </a:cubicBezTo>
                  <a:cubicBezTo>
                    <a:pt x="2382" y="1953"/>
                    <a:pt x="2382" y="1941"/>
                    <a:pt x="2382" y="1941"/>
                  </a:cubicBezTo>
                  <a:cubicBezTo>
                    <a:pt x="2382" y="1929"/>
                    <a:pt x="2382" y="1929"/>
                    <a:pt x="2394" y="1917"/>
                  </a:cubicBezTo>
                  <a:cubicBezTo>
                    <a:pt x="2394" y="1905"/>
                    <a:pt x="2394" y="1893"/>
                    <a:pt x="2370" y="1869"/>
                  </a:cubicBezTo>
                  <a:lnTo>
                    <a:pt x="2370" y="1869"/>
                  </a:lnTo>
                  <a:cubicBezTo>
                    <a:pt x="2382" y="1881"/>
                    <a:pt x="2394" y="1893"/>
                    <a:pt x="2406" y="1905"/>
                  </a:cubicBezTo>
                  <a:cubicBezTo>
                    <a:pt x="2430" y="1905"/>
                    <a:pt x="2406" y="1893"/>
                    <a:pt x="2406" y="1881"/>
                  </a:cubicBezTo>
                  <a:cubicBezTo>
                    <a:pt x="2392" y="1867"/>
                    <a:pt x="2390" y="1861"/>
                    <a:pt x="2399" y="1861"/>
                  </a:cubicBezTo>
                  <a:cubicBezTo>
                    <a:pt x="2404" y="1861"/>
                    <a:pt x="2415" y="1864"/>
                    <a:pt x="2430" y="1869"/>
                  </a:cubicBezTo>
                  <a:cubicBezTo>
                    <a:pt x="2435" y="1873"/>
                    <a:pt x="2438" y="1874"/>
                    <a:pt x="2439" y="1874"/>
                  </a:cubicBezTo>
                  <a:cubicBezTo>
                    <a:pt x="2443" y="1874"/>
                    <a:pt x="2405" y="1841"/>
                    <a:pt x="2409" y="1841"/>
                  </a:cubicBezTo>
                  <a:lnTo>
                    <a:pt x="2409" y="1841"/>
                  </a:lnTo>
                  <a:cubicBezTo>
                    <a:pt x="2410" y="1841"/>
                    <a:pt x="2413" y="1842"/>
                    <a:pt x="2418" y="1845"/>
                  </a:cubicBezTo>
                  <a:cubicBezTo>
                    <a:pt x="2429" y="1851"/>
                    <a:pt x="2437" y="1853"/>
                    <a:pt x="2443" y="1853"/>
                  </a:cubicBezTo>
                  <a:cubicBezTo>
                    <a:pt x="2460" y="1853"/>
                    <a:pt x="2457" y="1836"/>
                    <a:pt x="2435" y="1820"/>
                  </a:cubicBezTo>
                  <a:lnTo>
                    <a:pt x="2435" y="1820"/>
                  </a:lnTo>
                  <a:cubicBezTo>
                    <a:pt x="2441" y="1822"/>
                    <a:pt x="2447" y="1822"/>
                    <a:pt x="2454" y="1822"/>
                  </a:cubicBezTo>
                  <a:lnTo>
                    <a:pt x="2454" y="1810"/>
                  </a:lnTo>
                  <a:cubicBezTo>
                    <a:pt x="2454" y="1810"/>
                    <a:pt x="2477" y="1810"/>
                    <a:pt x="2477" y="1798"/>
                  </a:cubicBezTo>
                  <a:cubicBezTo>
                    <a:pt x="2489" y="1798"/>
                    <a:pt x="2477" y="1786"/>
                    <a:pt x="2477" y="1786"/>
                  </a:cubicBezTo>
                  <a:cubicBezTo>
                    <a:pt x="2477" y="1774"/>
                    <a:pt x="2489" y="1774"/>
                    <a:pt x="2501" y="1762"/>
                  </a:cubicBezTo>
                  <a:cubicBezTo>
                    <a:pt x="2501" y="1762"/>
                    <a:pt x="2525" y="1750"/>
                    <a:pt x="2525" y="1738"/>
                  </a:cubicBezTo>
                  <a:cubicBezTo>
                    <a:pt x="2525" y="1726"/>
                    <a:pt x="2501" y="1715"/>
                    <a:pt x="2501" y="1715"/>
                  </a:cubicBezTo>
                  <a:lnTo>
                    <a:pt x="2501" y="1715"/>
                  </a:lnTo>
                  <a:cubicBezTo>
                    <a:pt x="2501" y="1715"/>
                    <a:pt x="2517" y="1720"/>
                    <a:pt x="2528" y="1720"/>
                  </a:cubicBezTo>
                  <a:cubicBezTo>
                    <a:pt x="2533" y="1720"/>
                    <a:pt x="2537" y="1718"/>
                    <a:pt x="2537" y="1715"/>
                  </a:cubicBezTo>
                  <a:cubicBezTo>
                    <a:pt x="2549" y="1703"/>
                    <a:pt x="2525" y="1703"/>
                    <a:pt x="2525" y="1691"/>
                  </a:cubicBezTo>
                  <a:cubicBezTo>
                    <a:pt x="2513" y="1691"/>
                    <a:pt x="2466" y="1667"/>
                    <a:pt x="2489" y="1667"/>
                  </a:cubicBezTo>
                  <a:lnTo>
                    <a:pt x="2537" y="1667"/>
                  </a:lnTo>
                  <a:cubicBezTo>
                    <a:pt x="2561" y="1667"/>
                    <a:pt x="2489" y="1631"/>
                    <a:pt x="2525" y="1631"/>
                  </a:cubicBezTo>
                  <a:cubicBezTo>
                    <a:pt x="2532" y="1633"/>
                    <a:pt x="2537" y="1634"/>
                    <a:pt x="2541" y="1634"/>
                  </a:cubicBezTo>
                  <a:cubicBezTo>
                    <a:pt x="2566" y="1634"/>
                    <a:pt x="2549" y="1606"/>
                    <a:pt x="2549" y="1595"/>
                  </a:cubicBezTo>
                  <a:lnTo>
                    <a:pt x="2549" y="1572"/>
                  </a:lnTo>
                  <a:cubicBezTo>
                    <a:pt x="2549" y="1572"/>
                    <a:pt x="2585" y="1560"/>
                    <a:pt x="2585" y="1560"/>
                  </a:cubicBezTo>
                  <a:cubicBezTo>
                    <a:pt x="2573" y="1560"/>
                    <a:pt x="2561" y="1560"/>
                    <a:pt x="2549" y="1548"/>
                  </a:cubicBezTo>
                  <a:cubicBezTo>
                    <a:pt x="2549" y="1548"/>
                    <a:pt x="2549" y="1548"/>
                    <a:pt x="2549" y="1536"/>
                  </a:cubicBezTo>
                  <a:cubicBezTo>
                    <a:pt x="2549" y="1536"/>
                    <a:pt x="2573" y="1524"/>
                    <a:pt x="2596" y="1524"/>
                  </a:cubicBezTo>
                  <a:cubicBezTo>
                    <a:pt x="2555" y="1518"/>
                    <a:pt x="2558" y="1518"/>
                    <a:pt x="2571" y="1518"/>
                  </a:cubicBezTo>
                  <a:cubicBezTo>
                    <a:pt x="2585" y="1518"/>
                    <a:pt x="2608" y="1518"/>
                    <a:pt x="2608" y="1512"/>
                  </a:cubicBezTo>
                  <a:cubicBezTo>
                    <a:pt x="2596" y="1488"/>
                    <a:pt x="2561" y="1488"/>
                    <a:pt x="2561" y="1476"/>
                  </a:cubicBezTo>
                  <a:cubicBezTo>
                    <a:pt x="2561" y="1464"/>
                    <a:pt x="2585" y="1464"/>
                    <a:pt x="2585" y="1464"/>
                  </a:cubicBezTo>
                  <a:cubicBezTo>
                    <a:pt x="2596" y="1453"/>
                    <a:pt x="2561" y="1453"/>
                    <a:pt x="2585" y="1429"/>
                  </a:cubicBezTo>
                  <a:cubicBezTo>
                    <a:pt x="2596" y="1417"/>
                    <a:pt x="2596" y="1417"/>
                    <a:pt x="2596" y="1405"/>
                  </a:cubicBezTo>
                  <a:cubicBezTo>
                    <a:pt x="2596" y="1393"/>
                    <a:pt x="2585" y="1393"/>
                    <a:pt x="2585" y="1393"/>
                  </a:cubicBezTo>
                  <a:cubicBezTo>
                    <a:pt x="2585" y="1393"/>
                    <a:pt x="2656" y="1357"/>
                    <a:pt x="2632" y="1334"/>
                  </a:cubicBezTo>
                  <a:cubicBezTo>
                    <a:pt x="2620" y="1328"/>
                    <a:pt x="2614" y="1328"/>
                    <a:pt x="2611" y="1328"/>
                  </a:cubicBezTo>
                  <a:cubicBezTo>
                    <a:pt x="2608" y="1328"/>
                    <a:pt x="2608" y="1328"/>
                    <a:pt x="2608" y="1322"/>
                  </a:cubicBezTo>
                  <a:cubicBezTo>
                    <a:pt x="2620" y="1322"/>
                    <a:pt x="2620" y="1322"/>
                    <a:pt x="2632" y="1310"/>
                  </a:cubicBezTo>
                  <a:lnTo>
                    <a:pt x="2608" y="1310"/>
                  </a:lnTo>
                  <a:cubicBezTo>
                    <a:pt x="2608" y="1310"/>
                    <a:pt x="2668" y="1250"/>
                    <a:pt x="2608" y="1226"/>
                  </a:cubicBezTo>
                  <a:cubicBezTo>
                    <a:pt x="2579" y="1256"/>
                    <a:pt x="2582" y="1277"/>
                    <a:pt x="2577" y="1277"/>
                  </a:cubicBezTo>
                  <a:cubicBezTo>
                    <a:pt x="2576" y="1277"/>
                    <a:pt x="2575" y="1276"/>
                    <a:pt x="2573" y="1274"/>
                  </a:cubicBezTo>
                  <a:cubicBezTo>
                    <a:pt x="2549" y="1268"/>
                    <a:pt x="2522" y="1265"/>
                    <a:pt x="2495" y="1265"/>
                  </a:cubicBezTo>
                  <a:cubicBezTo>
                    <a:pt x="2495" y="1265"/>
                    <a:pt x="2495" y="1265"/>
                    <a:pt x="2494" y="1265"/>
                  </a:cubicBezTo>
                  <a:lnTo>
                    <a:pt x="2494" y="1265"/>
                  </a:lnTo>
                  <a:cubicBezTo>
                    <a:pt x="2497" y="1262"/>
                    <a:pt x="2495" y="1260"/>
                    <a:pt x="2484" y="1260"/>
                  </a:cubicBezTo>
                  <a:cubicBezTo>
                    <a:pt x="2478" y="1260"/>
                    <a:pt x="2470" y="1260"/>
                    <a:pt x="2459" y="1261"/>
                  </a:cubicBezTo>
                  <a:lnTo>
                    <a:pt x="2459" y="1261"/>
                  </a:lnTo>
                  <a:cubicBezTo>
                    <a:pt x="2478" y="1257"/>
                    <a:pt x="2479" y="1226"/>
                    <a:pt x="2501" y="1226"/>
                  </a:cubicBezTo>
                  <a:cubicBezTo>
                    <a:pt x="2519" y="1220"/>
                    <a:pt x="2519" y="1220"/>
                    <a:pt x="2515" y="1220"/>
                  </a:cubicBezTo>
                  <a:cubicBezTo>
                    <a:pt x="2510" y="1220"/>
                    <a:pt x="2501" y="1220"/>
                    <a:pt x="2501" y="1214"/>
                  </a:cubicBezTo>
                  <a:cubicBezTo>
                    <a:pt x="2501" y="1203"/>
                    <a:pt x="2501" y="1203"/>
                    <a:pt x="2501" y="1191"/>
                  </a:cubicBezTo>
                  <a:cubicBezTo>
                    <a:pt x="2477" y="1167"/>
                    <a:pt x="2477" y="1131"/>
                    <a:pt x="2477" y="1095"/>
                  </a:cubicBezTo>
                  <a:cubicBezTo>
                    <a:pt x="2477" y="1089"/>
                    <a:pt x="2493" y="1067"/>
                    <a:pt x="2491" y="1053"/>
                  </a:cubicBezTo>
                  <a:lnTo>
                    <a:pt x="2491" y="1053"/>
                  </a:lnTo>
                  <a:cubicBezTo>
                    <a:pt x="2491" y="1053"/>
                    <a:pt x="2491" y="1053"/>
                    <a:pt x="2492" y="1053"/>
                  </a:cubicBezTo>
                  <a:cubicBezTo>
                    <a:pt x="2497" y="1053"/>
                    <a:pt x="2501" y="1052"/>
                    <a:pt x="2501" y="1048"/>
                  </a:cubicBezTo>
                  <a:cubicBezTo>
                    <a:pt x="2501" y="1048"/>
                    <a:pt x="2501" y="1036"/>
                    <a:pt x="2489" y="1036"/>
                  </a:cubicBezTo>
                  <a:cubicBezTo>
                    <a:pt x="2475" y="1036"/>
                    <a:pt x="2465" y="1040"/>
                    <a:pt x="2459" y="1044"/>
                  </a:cubicBezTo>
                  <a:lnTo>
                    <a:pt x="2459" y="1044"/>
                  </a:lnTo>
                  <a:cubicBezTo>
                    <a:pt x="2465" y="1043"/>
                    <a:pt x="2469" y="1042"/>
                    <a:pt x="2473" y="1042"/>
                  </a:cubicBezTo>
                  <a:cubicBezTo>
                    <a:pt x="2485" y="1042"/>
                    <a:pt x="2490" y="1047"/>
                    <a:pt x="2491" y="1053"/>
                  </a:cubicBezTo>
                  <a:lnTo>
                    <a:pt x="2491" y="1053"/>
                  </a:lnTo>
                  <a:cubicBezTo>
                    <a:pt x="2479" y="1053"/>
                    <a:pt x="2461" y="1048"/>
                    <a:pt x="2454" y="1048"/>
                  </a:cubicBezTo>
                  <a:cubicBezTo>
                    <a:pt x="2454" y="1048"/>
                    <a:pt x="2456" y="1046"/>
                    <a:pt x="2459" y="1044"/>
                  </a:cubicBezTo>
                  <a:lnTo>
                    <a:pt x="2459" y="1044"/>
                  </a:lnTo>
                  <a:cubicBezTo>
                    <a:pt x="2454" y="1044"/>
                    <a:pt x="2448" y="1046"/>
                    <a:pt x="2442" y="1048"/>
                  </a:cubicBezTo>
                  <a:cubicBezTo>
                    <a:pt x="2442" y="1048"/>
                    <a:pt x="2410" y="1053"/>
                    <a:pt x="2396" y="1053"/>
                  </a:cubicBezTo>
                  <a:cubicBezTo>
                    <a:pt x="2389" y="1053"/>
                    <a:pt x="2386" y="1052"/>
                    <a:pt x="2394" y="1048"/>
                  </a:cubicBezTo>
                  <a:cubicBezTo>
                    <a:pt x="2406" y="1036"/>
                    <a:pt x="2430" y="1036"/>
                    <a:pt x="2442" y="1024"/>
                  </a:cubicBezTo>
                  <a:lnTo>
                    <a:pt x="2549" y="1000"/>
                  </a:lnTo>
                  <a:lnTo>
                    <a:pt x="2525" y="1000"/>
                  </a:lnTo>
                  <a:cubicBezTo>
                    <a:pt x="2525" y="1000"/>
                    <a:pt x="2525" y="988"/>
                    <a:pt x="2513" y="988"/>
                  </a:cubicBezTo>
                  <a:cubicBezTo>
                    <a:pt x="2513" y="980"/>
                    <a:pt x="2513" y="972"/>
                    <a:pt x="2521" y="968"/>
                  </a:cubicBezTo>
                  <a:lnTo>
                    <a:pt x="2521" y="968"/>
                  </a:lnTo>
                  <a:cubicBezTo>
                    <a:pt x="2519" y="968"/>
                    <a:pt x="2518" y="968"/>
                    <a:pt x="2516" y="968"/>
                  </a:cubicBezTo>
                  <a:cubicBezTo>
                    <a:pt x="2505" y="968"/>
                    <a:pt x="2511" y="961"/>
                    <a:pt x="2504" y="961"/>
                  </a:cubicBezTo>
                  <a:cubicBezTo>
                    <a:pt x="2501" y="961"/>
                    <a:pt x="2497" y="962"/>
                    <a:pt x="2489" y="964"/>
                  </a:cubicBezTo>
                  <a:cubicBezTo>
                    <a:pt x="2470" y="969"/>
                    <a:pt x="2454" y="972"/>
                    <a:pt x="2445" y="972"/>
                  </a:cubicBezTo>
                  <a:cubicBezTo>
                    <a:pt x="2432" y="972"/>
                    <a:pt x="2433" y="966"/>
                    <a:pt x="2454" y="953"/>
                  </a:cubicBezTo>
                  <a:cubicBezTo>
                    <a:pt x="2466" y="941"/>
                    <a:pt x="2489" y="941"/>
                    <a:pt x="2501" y="929"/>
                  </a:cubicBezTo>
                  <a:cubicBezTo>
                    <a:pt x="2504" y="926"/>
                    <a:pt x="2506" y="923"/>
                    <a:pt x="2506" y="922"/>
                  </a:cubicBezTo>
                  <a:lnTo>
                    <a:pt x="2506" y="922"/>
                  </a:lnTo>
                  <a:cubicBezTo>
                    <a:pt x="2515" y="919"/>
                    <a:pt x="2525" y="914"/>
                    <a:pt x="2525" y="905"/>
                  </a:cubicBezTo>
                  <a:lnTo>
                    <a:pt x="2525" y="905"/>
                  </a:lnTo>
                  <a:cubicBezTo>
                    <a:pt x="2510" y="910"/>
                    <a:pt x="2501" y="914"/>
                    <a:pt x="2497" y="917"/>
                  </a:cubicBezTo>
                  <a:lnTo>
                    <a:pt x="2497" y="917"/>
                  </a:lnTo>
                  <a:cubicBezTo>
                    <a:pt x="2494" y="917"/>
                    <a:pt x="2492" y="917"/>
                    <a:pt x="2489" y="917"/>
                  </a:cubicBezTo>
                  <a:cubicBezTo>
                    <a:pt x="2477" y="917"/>
                    <a:pt x="2477" y="917"/>
                    <a:pt x="2477" y="905"/>
                  </a:cubicBezTo>
                  <a:lnTo>
                    <a:pt x="2489" y="905"/>
                  </a:lnTo>
                  <a:cubicBezTo>
                    <a:pt x="2525" y="881"/>
                    <a:pt x="2454" y="881"/>
                    <a:pt x="2477" y="857"/>
                  </a:cubicBezTo>
                  <a:lnTo>
                    <a:pt x="2430" y="857"/>
                  </a:lnTo>
                  <a:cubicBezTo>
                    <a:pt x="2442" y="857"/>
                    <a:pt x="2466" y="845"/>
                    <a:pt x="2466" y="845"/>
                  </a:cubicBezTo>
                  <a:lnTo>
                    <a:pt x="2418" y="845"/>
                  </a:lnTo>
                  <a:lnTo>
                    <a:pt x="2477" y="822"/>
                  </a:lnTo>
                  <a:cubicBezTo>
                    <a:pt x="2442" y="822"/>
                    <a:pt x="2430" y="822"/>
                    <a:pt x="2442" y="798"/>
                  </a:cubicBezTo>
                  <a:cubicBezTo>
                    <a:pt x="2454" y="786"/>
                    <a:pt x="2442" y="786"/>
                    <a:pt x="2442" y="774"/>
                  </a:cubicBezTo>
                  <a:lnTo>
                    <a:pt x="2418" y="774"/>
                  </a:lnTo>
                  <a:lnTo>
                    <a:pt x="2418" y="762"/>
                  </a:lnTo>
                  <a:cubicBezTo>
                    <a:pt x="2418" y="758"/>
                    <a:pt x="2418" y="757"/>
                    <a:pt x="2417" y="757"/>
                  </a:cubicBezTo>
                  <a:cubicBezTo>
                    <a:pt x="2417" y="757"/>
                    <a:pt x="2414" y="762"/>
                    <a:pt x="2406" y="762"/>
                  </a:cubicBezTo>
                  <a:cubicBezTo>
                    <a:pt x="2382" y="762"/>
                    <a:pt x="2406" y="738"/>
                    <a:pt x="2406" y="726"/>
                  </a:cubicBezTo>
                  <a:cubicBezTo>
                    <a:pt x="2406" y="726"/>
                    <a:pt x="2406" y="711"/>
                    <a:pt x="2400" y="711"/>
                  </a:cubicBezTo>
                  <a:cubicBezTo>
                    <a:pt x="2398" y="711"/>
                    <a:pt x="2396" y="712"/>
                    <a:pt x="2394" y="714"/>
                  </a:cubicBezTo>
                  <a:cubicBezTo>
                    <a:pt x="2386" y="714"/>
                    <a:pt x="2368" y="725"/>
                    <a:pt x="2363" y="725"/>
                  </a:cubicBezTo>
                  <a:cubicBezTo>
                    <a:pt x="2361" y="725"/>
                    <a:pt x="2362" y="722"/>
                    <a:pt x="2370" y="714"/>
                  </a:cubicBezTo>
                  <a:cubicBezTo>
                    <a:pt x="2385" y="699"/>
                    <a:pt x="2391" y="684"/>
                    <a:pt x="2387" y="684"/>
                  </a:cubicBezTo>
                  <a:lnTo>
                    <a:pt x="2387" y="684"/>
                  </a:lnTo>
                  <a:cubicBezTo>
                    <a:pt x="2385" y="684"/>
                    <a:pt x="2379" y="689"/>
                    <a:pt x="2370" y="702"/>
                  </a:cubicBezTo>
                  <a:cubicBezTo>
                    <a:pt x="2360" y="713"/>
                    <a:pt x="2350" y="716"/>
                    <a:pt x="2344" y="716"/>
                  </a:cubicBezTo>
                  <a:cubicBezTo>
                    <a:pt x="2335" y="716"/>
                    <a:pt x="2333" y="709"/>
                    <a:pt x="2346" y="702"/>
                  </a:cubicBezTo>
                  <a:cubicBezTo>
                    <a:pt x="2358" y="679"/>
                    <a:pt x="2382" y="667"/>
                    <a:pt x="2358" y="667"/>
                  </a:cubicBezTo>
                  <a:lnTo>
                    <a:pt x="2311" y="667"/>
                  </a:lnTo>
                  <a:cubicBezTo>
                    <a:pt x="2323" y="667"/>
                    <a:pt x="2346" y="667"/>
                    <a:pt x="2358" y="655"/>
                  </a:cubicBezTo>
                  <a:cubicBezTo>
                    <a:pt x="2358" y="647"/>
                    <a:pt x="2354" y="644"/>
                    <a:pt x="2349" y="644"/>
                  </a:cubicBezTo>
                  <a:cubicBezTo>
                    <a:pt x="2339" y="644"/>
                    <a:pt x="2323" y="655"/>
                    <a:pt x="2323" y="655"/>
                  </a:cubicBezTo>
                  <a:cubicBezTo>
                    <a:pt x="2311" y="643"/>
                    <a:pt x="2311" y="631"/>
                    <a:pt x="2323" y="619"/>
                  </a:cubicBezTo>
                  <a:cubicBezTo>
                    <a:pt x="2323" y="607"/>
                    <a:pt x="2335" y="607"/>
                    <a:pt x="2323" y="595"/>
                  </a:cubicBezTo>
                  <a:cubicBezTo>
                    <a:pt x="2311" y="583"/>
                    <a:pt x="2311" y="583"/>
                    <a:pt x="2299" y="583"/>
                  </a:cubicBezTo>
                  <a:cubicBezTo>
                    <a:pt x="2287" y="583"/>
                    <a:pt x="2263" y="583"/>
                    <a:pt x="2275" y="572"/>
                  </a:cubicBezTo>
                  <a:cubicBezTo>
                    <a:pt x="2287" y="548"/>
                    <a:pt x="2287" y="536"/>
                    <a:pt x="2275" y="536"/>
                  </a:cubicBezTo>
                  <a:cubicBezTo>
                    <a:pt x="2263" y="536"/>
                    <a:pt x="2251" y="548"/>
                    <a:pt x="2239" y="560"/>
                  </a:cubicBezTo>
                  <a:cubicBezTo>
                    <a:pt x="2275" y="524"/>
                    <a:pt x="2251" y="512"/>
                    <a:pt x="2227" y="512"/>
                  </a:cubicBezTo>
                  <a:cubicBezTo>
                    <a:pt x="2220" y="515"/>
                    <a:pt x="2215" y="517"/>
                    <a:pt x="2213" y="517"/>
                  </a:cubicBezTo>
                  <a:cubicBezTo>
                    <a:pt x="2206" y="517"/>
                    <a:pt x="2211" y="508"/>
                    <a:pt x="2227" y="500"/>
                  </a:cubicBezTo>
                  <a:cubicBezTo>
                    <a:pt x="2251" y="488"/>
                    <a:pt x="2239" y="488"/>
                    <a:pt x="2251" y="476"/>
                  </a:cubicBezTo>
                  <a:lnTo>
                    <a:pt x="2239" y="476"/>
                  </a:lnTo>
                  <a:cubicBezTo>
                    <a:pt x="2227" y="476"/>
                    <a:pt x="2215" y="476"/>
                    <a:pt x="2227" y="452"/>
                  </a:cubicBezTo>
                  <a:cubicBezTo>
                    <a:pt x="2227" y="445"/>
                    <a:pt x="2225" y="442"/>
                    <a:pt x="2221" y="442"/>
                  </a:cubicBezTo>
                  <a:cubicBezTo>
                    <a:pt x="2214" y="442"/>
                    <a:pt x="2204" y="452"/>
                    <a:pt x="2204" y="452"/>
                  </a:cubicBezTo>
                  <a:cubicBezTo>
                    <a:pt x="2194" y="452"/>
                    <a:pt x="2192" y="437"/>
                    <a:pt x="2180" y="437"/>
                  </a:cubicBezTo>
                  <a:cubicBezTo>
                    <a:pt x="2176" y="437"/>
                    <a:pt x="2173" y="438"/>
                    <a:pt x="2168" y="441"/>
                  </a:cubicBezTo>
                  <a:cubicBezTo>
                    <a:pt x="2156" y="441"/>
                    <a:pt x="2144" y="441"/>
                    <a:pt x="2144" y="417"/>
                  </a:cubicBezTo>
                  <a:cubicBezTo>
                    <a:pt x="2144" y="407"/>
                    <a:pt x="2144" y="390"/>
                    <a:pt x="2131" y="390"/>
                  </a:cubicBezTo>
                  <a:cubicBezTo>
                    <a:pt x="2128" y="390"/>
                    <a:pt x="2125" y="391"/>
                    <a:pt x="2120" y="393"/>
                  </a:cubicBezTo>
                  <a:cubicBezTo>
                    <a:pt x="2115" y="395"/>
                    <a:pt x="2111" y="395"/>
                    <a:pt x="2109" y="395"/>
                  </a:cubicBezTo>
                  <a:cubicBezTo>
                    <a:pt x="2094" y="395"/>
                    <a:pt x="2120" y="369"/>
                    <a:pt x="2120" y="369"/>
                  </a:cubicBezTo>
                  <a:cubicBezTo>
                    <a:pt x="2124" y="365"/>
                    <a:pt x="2124" y="364"/>
                    <a:pt x="2122" y="364"/>
                  </a:cubicBezTo>
                  <a:lnTo>
                    <a:pt x="2122" y="364"/>
                  </a:lnTo>
                  <a:cubicBezTo>
                    <a:pt x="2119" y="364"/>
                    <a:pt x="2108" y="369"/>
                    <a:pt x="2108" y="369"/>
                  </a:cubicBezTo>
                  <a:cubicBezTo>
                    <a:pt x="2096" y="369"/>
                    <a:pt x="2096" y="357"/>
                    <a:pt x="2085" y="345"/>
                  </a:cubicBezTo>
                  <a:cubicBezTo>
                    <a:pt x="2077" y="345"/>
                    <a:pt x="2069" y="356"/>
                    <a:pt x="2064" y="356"/>
                  </a:cubicBezTo>
                  <a:cubicBezTo>
                    <a:pt x="2062" y="356"/>
                    <a:pt x="2061" y="353"/>
                    <a:pt x="2061" y="345"/>
                  </a:cubicBezTo>
                  <a:cubicBezTo>
                    <a:pt x="2068" y="338"/>
                    <a:pt x="2066" y="321"/>
                    <a:pt x="2055" y="321"/>
                  </a:cubicBezTo>
                  <a:cubicBezTo>
                    <a:pt x="2050" y="321"/>
                    <a:pt x="2044" y="324"/>
                    <a:pt x="2035" y="333"/>
                  </a:cubicBezTo>
                  <a:lnTo>
                    <a:pt x="2035" y="333"/>
                  </a:lnTo>
                  <a:cubicBezTo>
                    <a:pt x="2057" y="301"/>
                    <a:pt x="2027" y="283"/>
                    <a:pt x="2004" y="283"/>
                  </a:cubicBezTo>
                  <a:cubicBezTo>
                    <a:pt x="1998" y="283"/>
                    <a:pt x="1993" y="284"/>
                    <a:pt x="1989" y="286"/>
                  </a:cubicBezTo>
                  <a:cubicBezTo>
                    <a:pt x="1988" y="287"/>
                    <a:pt x="1986" y="287"/>
                    <a:pt x="1985" y="287"/>
                  </a:cubicBezTo>
                  <a:cubicBezTo>
                    <a:pt x="1974" y="287"/>
                    <a:pt x="1998" y="241"/>
                    <a:pt x="1989" y="241"/>
                  </a:cubicBezTo>
                  <a:lnTo>
                    <a:pt x="1989" y="241"/>
                  </a:lnTo>
                  <a:cubicBezTo>
                    <a:pt x="1987" y="241"/>
                    <a:pt x="1984" y="244"/>
                    <a:pt x="1977" y="250"/>
                  </a:cubicBezTo>
                  <a:cubicBezTo>
                    <a:pt x="1962" y="265"/>
                    <a:pt x="1947" y="280"/>
                    <a:pt x="1941" y="280"/>
                  </a:cubicBezTo>
                  <a:cubicBezTo>
                    <a:pt x="1938" y="280"/>
                    <a:pt x="1937" y="275"/>
                    <a:pt x="1942" y="262"/>
                  </a:cubicBezTo>
                  <a:lnTo>
                    <a:pt x="1926" y="262"/>
                  </a:lnTo>
                  <a:cubicBezTo>
                    <a:pt x="1928" y="259"/>
                    <a:pt x="1930" y="254"/>
                    <a:pt x="1930" y="250"/>
                  </a:cubicBezTo>
                  <a:cubicBezTo>
                    <a:pt x="1930" y="238"/>
                    <a:pt x="1930" y="238"/>
                    <a:pt x="1918" y="238"/>
                  </a:cubicBezTo>
                  <a:cubicBezTo>
                    <a:pt x="1918" y="238"/>
                    <a:pt x="1906" y="202"/>
                    <a:pt x="1894" y="202"/>
                  </a:cubicBezTo>
                  <a:cubicBezTo>
                    <a:pt x="1894" y="238"/>
                    <a:pt x="1882" y="262"/>
                    <a:pt x="1858" y="286"/>
                  </a:cubicBezTo>
                  <a:cubicBezTo>
                    <a:pt x="1846" y="286"/>
                    <a:pt x="1870" y="250"/>
                    <a:pt x="1882" y="238"/>
                  </a:cubicBezTo>
                  <a:cubicBezTo>
                    <a:pt x="1882" y="226"/>
                    <a:pt x="1870" y="226"/>
                    <a:pt x="1870" y="226"/>
                  </a:cubicBezTo>
                  <a:cubicBezTo>
                    <a:pt x="1864" y="220"/>
                    <a:pt x="1864" y="209"/>
                    <a:pt x="1866" y="200"/>
                  </a:cubicBezTo>
                  <a:lnTo>
                    <a:pt x="1866" y="200"/>
                  </a:lnTo>
                  <a:cubicBezTo>
                    <a:pt x="1862" y="204"/>
                    <a:pt x="1856" y="207"/>
                    <a:pt x="1851" y="207"/>
                  </a:cubicBezTo>
                  <a:cubicBezTo>
                    <a:pt x="1848" y="207"/>
                    <a:pt x="1846" y="206"/>
                    <a:pt x="1846" y="202"/>
                  </a:cubicBezTo>
                  <a:cubicBezTo>
                    <a:pt x="1846" y="191"/>
                    <a:pt x="1846" y="167"/>
                    <a:pt x="1834" y="167"/>
                  </a:cubicBezTo>
                  <a:cubicBezTo>
                    <a:pt x="1834" y="175"/>
                    <a:pt x="1829" y="177"/>
                    <a:pt x="1822" y="177"/>
                  </a:cubicBezTo>
                  <a:cubicBezTo>
                    <a:pt x="1812" y="177"/>
                    <a:pt x="1799" y="173"/>
                    <a:pt x="1789" y="170"/>
                  </a:cubicBezTo>
                  <a:lnTo>
                    <a:pt x="1789" y="170"/>
                  </a:lnTo>
                  <a:cubicBezTo>
                    <a:pt x="1795" y="183"/>
                    <a:pt x="1775" y="202"/>
                    <a:pt x="1775" y="202"/>
                  </a:cubicBezTo>
                  <a:lnTo>
                    <a:pt x="1775" y="179"/>
                  </a:lnTo>
                  <a:cubicBezTo>
                    <a:pt x="1775" y="179"/>
                    <a:pt x="1781" y="172"/>
                    <a:pt x="1785" y="169"/>
                  </a:cubicBezTo>
                  <a:lnTo>
                    <a:pt x="1785" y="169"/>
                  </a:lnTo>
                  <a:cubicBezTo>
                    <a:pt x="1786" y="169"/>
                    <a:pt x="1788" y="170"/>
                    <a:pt x="1789" y="170"/>
                  </a:cubicBezTo>
                  <a:lnTo>
                    <a:pt x="1789" y="170"/>
                  </a:lnTo>
                  <a:cubicBezTo>
                    <a:pt x="1789" y="169"/>
                    <a:pt x="1788" y="168"/>
                    <a:pt x="1787" y="167"/>
                  </a:cubicBezTo>
                  <a:lnTo>
                    <a:pt x="1787" y="167"/>
                  </a:lnTo>
                  <a:cubicBezTo>
                    <a:pt x="1787" y="167"/>
                    <a:pt x="1786" y="168"/>
                    <a:pt x="1785" y="169"/>
                  </a:cubicBezTo>
                  <a:lnTo>
                    <a:pt x="1785" y="169"/>
                  </a:lnTo>
                  <a:cubicBezTo>
                    <a:pt x="1781" y="168"/>
                    <a:pt x="1777" y="167"/>
                    <a:pt x="1775" y="167"/>
                  </a:cubicBezTo>
                  <a:cubicBezTo>
                    <a:pt x="1775" y="167"/>
                    <a:pt x="1763" y="202"/>
                    <a:pt x="1763" y="214"/>
                  </a:cubicBezTo>
                  <a:cubicBezTo>
                    <a:pt x="1754" y="214"/>
                    <a:pt x="1759" y="185"/>
                    <a:pt x="1762" y="172"/>
                  </a:cubicBezTo>
                  <a:lnTo>
                    <a:pt x="1762" y="172"/>
                  </a:lnTo>
                  <a:cubicBezTo>
                    <a:pt x="1759" y="177"/>
                    <a:pt x="1755" y="181"/>
                    <a:pt x="1752" y="181"/>
                  </a:cubicBezTo>
                  <a:cubicBezTo>
                    <a:pt x="1752" y="181"/>
                    <a:pt x="1751" y="180"/>
                    <a:pt x="1751" y="179"/>
                  </a:cubicBezTo>
                  <a:cubicBezTo>
                    <a:pt x="1751" y="167"/>
                    <a:pt x="1763" y="143"/>
                    <a:pt x="1763" y="143"/>
                  </a:cubicBezTo>
                  <a:cubicBezTo>
                    <a:pt x="1762" y="142"/>
                    <a:pt x="1760" y="141"/>
                    <a:pt x="1759" y="141"/>
                  </a:cubicBezTo>
                  <a:cubicBezTo>
                    <a:pt x="1748" y="141"/>
                    <a:pt x="1732" y="169"/>
                    <a:pt x="1728" y="169"/>
                  </a:cubicBezTo>
                  <a:cubicBezTo>
                    <a:pt x="1728" y="169"/>
                    <a:pt x="1727" y="168"/>
                    <a:pt x="1727" y="167"/>
                  </a:cubicBezTo>
                  <a:cubicBezTo>
                    <a:pt x="1725" y="167"/>
                    <a:pt x="1724" y="166"/>
                    <a:pt x="1723" y="164"/>
                  </a:cubicBezTo>
                  <a:lnTo>
                    <a:pt x="1723" y="164"/>
                  </a:lnTo>
                  <a:cubicBezTo>
                    <a:pt x="1722" y="166"/>
                    <a:pt x="1719" y="167"/>
                    <a:pt x="1715" y="167"/>
                  </a:cubicBezTo>
                  <a:cubicBezTo>
                    <a:pt x="1715" y="167"/>
                    <a:pt x="1727" y="119"/>
                    <a:pt x="1727" y="119"/>
                  </a:cubicBezTo>
                  <a:lnTo>
                    <a:pt x="1704" y="119"/>
                  </a:lnTo>
                  <a:lnTo>
                    <a:pt x="1692" y="131"/>
                  </a:lnTo>
                  <a:cubicBezTo>
                    <a:pt x="1692" y="119"/>
                    <a:pt x="1680" y="119"/>
                    <a:pt x="1668" y="119"/>
                  </a:cubicBezTo>
                  <a:cubicBezTo>
                    <a:pt x="1656" y="119"/>
                    <a:pt x="1644" y="143"/>
                    <a:pt x="1656" y="155"/>
                  </a:cubicBezTo>
                  <a:cubicBezTo>
                    <a:pt x="1656" y="162"/>
                    <a:pt x="1654" y="165"/>
                    <a:pt x="1651" y="165"/>
                  </a:cubicBezTo>
                  <a:cubicBezTo>
                    <a:pt x="1644" y="165"/>
                    <a:pt x="1632" y="148"/>
                    <a:pt x="1632" y="131"/>
                  </a:cubicBezTo>
                  <a:cubicBezTo>
                    <a:pt x="1632" y="112"/>
                    <a:pt x="1632" y="92"/>
                    <a:pt x="1619" y="92"/>
                  </a:cubicBezTo>
                  <a:cubicBezTo>
                    <a:pt x="1616" y="92"/>
                    <a:pt x="1613" y="93"/>
                    <a:pt x="1608" y="95"/>
                  </a:cubicBezTo>
                  <a:cubicBezTo>
                    <a:pt x="1596" y="119"/>
                    <a:pt x="1596" y="119"/>
                    <a:pt x="1596" y="119"/>
                  </a:cubicBezTo>
                  <a:lnTo>
                    <a:pt x="1573" y="119"/>
                  </a:lnTo>
                  <a:cubicBezTo>
                    <a:pt x="1584" y="119"/>
                    <a:pt x="1584" y="131"/>
                    <a:pt x="1573" y="131"/>
                  </a:cubicBezTo>
                  <a:cubicBezTo>
                    <a:pt x="1573" y="135"/>
                    <a:pt x="1571" y="136"/>
                    <a:pt x="1569" y="136"/>
                  </a:cubicBezTo>
                  <a:cubicBezTo>
                    <a:pt x="1565" y="136"/>
                    <a:pt x="1557" y="131"/>
                    <a:pt x="1549" y="131"/>
                  </a:cubicBezTo>
                  <a:cubicBezTo>
                    <a:pt x="1541" y="131"/>
                    <a:pt x="1533" y="142"/>
                    <a:pt x="1528" y="142"/>
                  </a:cubicBezTo>
                  <a:cubicBezTo>
                    <a:pt x="1526" y="142"/>
                    <a:pt x="1525" y="139"/>
                    <a:pt x="1525" y="131"/>
                  </a:cubicBezTo>
                  <a:cubicBezTo>
                    <a:pt x="1519" y="125"/>
                    <a:pt x="1513" y="122"/>
                    <a:pt x="1507" y="122"/>
                  </a:cubicBezTo>
                  <a:cubicBezTo>
                    <a:pt x="1501" y="122"/>
                    <a:pt x="1495" y="125"/>
                    <a:pt x="1489" y="131"/>
                  </a:cubicBezTo>
                  <a:cubicBezTo>
                    <a:pt x="1489" y="143"/>
                    <a:pt x="1489" y="155"/>
                    <a:pt x="1501" y="167"/>
                  </a:cubicBezTo>
                  <a:cubicBezTo>
                    <a:pt x="1501" y="167"/>
                    <a:pt x="1489" y="167"/>
                    <a:pt x="1489" y="155"/>
                  </a:cubicBezTo>
                  <a:cubicBezTo>
                    <a:pt x="1477" y="143"/>
                    <a:pt x="1489" y="131"/>
                    <a:pt x="1477" y="119"/>
                  </a:cubicBezTo>
                  <a:cubicBezTo>
                    <a:pt x="1469" y="119"/>
                    <a:pt x="1461" y="130"/>
                    <a:pt x="1457" y="130"/>
                  </a:cubicBezTo>
                  <a:cubicBezTo>
                    <a:pt x="1455" y="130"/>
                    <a:pt x="1453" y="127"/>
                    <a:pt x="1453" y="119"/>
                  </a:cubicBezTo>
                  <a:cubicBezTo>
                    <a:pt x="1445" y="110"/>
                    <a:pt x="1442" y="82"/>
                    <a:pt x="1437" y="82"/>
                  </a:cubicBezTo>
                  <a:cubicBezTo>
                    <a:pt x="1435" y="82"/>
                    <a:pt x="1433" y="86"/>
                    <a:pt x="1430" y="95"/>
                  </a:cubicBezTo>
                  <a:cubicBezTo>
                    <a:pt x="1430" y="121"/>
                    <a:pt x="1430" y="141"/>
                    <a:pt x="1425" y="141"/>
                  </a:cubicBezTo>
                  <a:cubicBezTo>
                    <a:pt x="1423" y="141"/>
                    <a:pt x="1421" y="138"/>
                    <a:pt x="1418" y="131"/>
                  </a:cubicBezTo>
                  <a:cubicBezTo>
                    <a:pt x="1406" y="107"/>
                    <a:pt x="1418" y="107"/>
                    <a:pt x="1406" y="95"/>
                  </a:cubicBezTo>
                  <a:cubicBezTo>
                    <a:pt x="1400" y="89"/>
                    <a:pt x="1394" y="86"/>
                    <a:pt x="1388" y="86"/>
                  </a:cubicBezTo>
                  <a:cubicBezTo>
                    <a:pt x="1382" y="86"/>
                    <a:pt x="1376" y="89"/>
                    <a:pt x="1370" y="95"/>
                  </a:cubicBezTo>
                  <a:cubicBezTo>
                    <a:pt x="1370" y="104"/>
                    <a:pt x="1370" y="135"/>
                    <a:pt x="1370" y="143"/>
                  </a:cubicBezTo>
                  <a:cubicBezTo>
                    <a:pt x="1370" y="143"/>
                    <a:pt x="1370" y="143"/>
                    <a:pt x="1370" y="143"/>
                  </a:cubicBezTo>
                  <a:lnTo>
                    <a:pt x="1370" y="143"/>
                  </a:lnTo>
                  <a:cubicBezTo>
                    <a:pt x="1370" y="147"/>
                    <a:pt x="1370" y="150"/>
                    <a:pt x="1370" y="155"/>
                  </a:cubicBezTo>
                  <a:cubicBezTo>
                    <a:pt x="1363" y="147"/>
                    <a:pt x="1360" y="140"/>
                    <a:pt x="1359" y="129"/>
                  </a:cubicBezTo>
                  <a:lnTo>
                    <a:pt x="1359" y="129"/>
                  </a:lnTo>
                  <a:lnTo>
                    <a:pt x="1358" y="131"/>
                  </a:lnTo>
                  <a:cubicBezTo>
                    <a:pt x="1358" y="138"/>
                    <a:pt x="1357" y="141"/>
                    <a:pt x="1356" y="141"/>
                  </a:cubicBezTo>
                  <a:cubicBezTo>
                    <a:pt x="1352" y="141"/>
                    <a:pt x="1346" y="127"/>
                    <a:pt x="1346" y="119"/>
                  </a:cubicBezTo>
                  <a:cubicBezTo>
                    <a:pt x="1346" y="119"/>
                    <a:pt x="1329" y="93"/>
                    <a:pt x="1316" y="93"/>
                  </a:cubicBezTo>
                  <a:cubicBezTo>
                    <a:pt x="1314" y="93"/>
                    <a:pt x="1312" y="94"/>
                    <a:pt x="1311" y="95"/>
                  </a:cubicBezTo>
                  <a:cubicBezTo>
                    <a:pt x="1301" y="95"/>
                    <a:pt x="1307" y="145"/>
                    <a:pt x="1310" y="162"/>
                  </a:cubicBezTo>
                  <a:lnTo>
                    <a:pt x="1310" y="162"/>
                  </a:lnTo>
                  <a:cubicBezTo>
                    <a:pt x="1309" y="157"/>
                    <a:pt x="1306" y="150"/>
                    <a:pt x="1299" y="143"/>
                  </a:cubicBezTo>
                  <a:cubicBezTo>
                    <a:pt x="1299" y="131"/>
                    <a:pt x="1287" y="119"/>
                    <a:pt x="1287" y="119"/>
                  </a:cubicBezTo>
                  <a:cubicBezTo>
                    <a:pt x="1276" y="119"/>
                    <a:pt x="1256" y="81"/>
                    <a:pt x="1252" y="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50"/>
            <p:cNvSpPr/>
            <p:nvPr/>
          </p:nvSpPr>
          <p:spPr>
            <a:xfrm>
              <a:off x="-5009981" y="-11871"/>
              <a:ext cx="171365" cy="170400"/>
            </a:xfrm>
            <a:custGeom>
              <a:avLst/>
              <a:gdLst/>
              <a:ahLst/>
              <a:cxnLst/>
              <a:rect l="l" t="t" r="r" b="b"/>
              <a:pathLst>
                <a:path w="2132" h="2120" extrusionOk="0">
                  <a:moveTo>
                    <a:pt x="1072" y="0"/>
                  </a:moveTo>
                  <a:cubicBezTo>
                    <a:pt x="477" y="0"/>
                    <a:pt x="0" y="477"/>
                    <a:pt x="0" y="1060"/>
                  </a:cubicBezTo>
                  <a:cubicBezTo>
                    <a:pt x="0" y="1643"/>
                    <a:pt x="477" y="2120"/>
                    <a:pt x="1072" y="2120"/>
                  </a:cubicBezTo>
                  <a:cubicBezTo>
                    <a:pt x="1655" y="2120"/>
                    <a:pt x="2132" y="1643"/>
                    <a:pt x="2132" y="1060"/>
                  </a:cubicBezTo>
                  <a:cubicBezTo>
                    <a:pt x="2132" y="477"/>
                    <a:pt x="1655" y="0"/>
                    <a:pt x="10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50"/>
            <p:cNvSpPr/>
            <p:nvPr/>
          </p:nvSpPr>
          <p:spPr>
            <a:xfrm>
              <a:off x="-5022439" y="-21436"/>
              <a:ext cx="196282" cy="185752"/>
            </a:xfrm>
            <a:custGeom>
              <a:avLst/>
              <a:gdLst/>
              <a:ahLst/>
              <a:cxnLst/>
              <a:rect l="l" t="t" r="r" b="b"/>
              <a:pathLst>
                <a:path w="2442" h="2311" extrusionOk="0">
                  <a:moveTo>
                    <a:pt x="1084" y="0"/>
                  </a:moveTo>
                  <a:cubicBezTo>
                    <a:pt x="1088" y="28"/>
                    <a:pt x="1092" y="37"/>
                    <a:pt x="1095" y="37"/>
                  </a:cubicBezTo>
                  <a:cubicBezTo>
                    <a:pt x="1100" y="37"/>
                    <a:pt x="1100" y="0"/>
                    <a:pt x="1084" y="0"/>
                  </a:cubicBezTo>
                  <a:close/>
                  <a:moveTo>
                    <a:pt x="951" y="55"/>
                  </a:moveTo>
                  <a:cubicBezTo>
                    <a:pt x="948" y="55"/>
                    <a:pt x="941" y="66"/>
                    <a:pt x="941" y="84"/>
                  </a:cubicBezTo>
                  <a:lnTo>
                    <a:pt x="953" y="96"/>
                  </a:lnTo>
                  <a:lnTo>
                    <a:pt x="953" y="60"/>
                  </a:lnTo>
                  <a:cubicBezTo>
                    <a:pt x="953" y="57"/>
                    <a:pt x="952" y="55"/>
                    <a:pt x="951" y="55"/>
                  </a:cubicBezTo>
                  <a:close/>
                  <a:moveTo>
                    <a:pt x="1608" y="144"/>
                  </a:moveTo>
                  <a:cubicBezTo>
                    <a:pt x="1608" y="167"/>
                    <a:pt x="1608" y="167"/>
                    <a:pt x="1596" y="167"/>
                  </a:cubicBezTo>
                  <a:cubicBezTo>
                    <a:pt x="1596" y="167"/>
                    <a:pt x="1603" y="156"/>
                    <a:pt x="1608" y="144"/>
                  </a:cubicBezTo>
                  <a:close/>
                  <a:moveTo>
                    <a:pt x="1659" y="176"/>
                  </a:moveTo>
                  <a:cubicBezTo>
                    <a:pt x="1659" y="180"/>
                    <a:pt x="1657" y="184"/>
                    <a:pt x="1655" y="187"/>
                  </a:cubicBezTo>
                  <a:lnTo>
                    <a:pt x="1655" y="187"/>
                  </a:lnTo>
                  <a:cubicBezTo>
                    <a:pt x="1656" y="183"/>
                    <a:pt x="1658" y="179"/>
                    <a:pt x="1659" y="176"/>
                  </a:cubicBezTo>
                  <a:close/>
                  <a:moveTo>
                    <a:pt x="1656" y="167"/>
                  </a:moveTo>
                  <a:cubicBezTo>
                    <a:pt x="1651" y="171"/>
                    <a:pt x="1647" y="181"/>
                    <a:pt x="1644" y="190"/>
                  </a:cubicBezTo>
                  <a:lnTo>
                    <a:pt x="1644" y="190"/>
                  </a:lnTo>
                  <a:lnTo>
                    <a:pt x="1644" y="179"/>
                  </a:lnTo>
                  <a:cubicBezTo>
                    <a:pt x="1644" y="179"/>
                    <a:pt x="1655" y="168"/>
                    <a:pt x="1656" y="167"/>
                  </a:cubicBezTo>
                  <a:close/>
                  <a:moveTo>
                    <a:pt x="1750" y="188"/>
                  </a:moveTo>
                  <a:cubicBezTo>
                    <a:pt x="1749" y="188"/>
                    <a:pt x="1747" y="194"/>
                    <a:pt x="1746" y="200"/>
                  </a:cubicBezTo>
                  <a:lnTo>
                    <a:pt x="1746" y="200"/>
                  </a:lnTo>
                  <a:cubicBezTo>
                    <a:pt x="1749" y="198"/>
                    <a:pt x="1751" y="194"/>
                    <a:pt x="1751" y="191"/>
                  </a:cubicBezTo>
                  <a:cubicBezTo>
                    <a:pt x="1751" y="189"/>
                    <a:pt x="1751" y="188"/>
                    <a:pt x="1750" y="188"/>
                  </a:cubicBezTo>
                  <a:close/>
                  <a:moveTo>
                    <a:pt x="1655" y="187"/>
                  </a:moveTo>
                  <a:cubicBezTo>
                    <a:pt x="1652" y="197"/>
                    <a:pt x="1649" y="209"/>
                    <a:pt x="1644" y="215"/>
                  </a:cubicBezTo>
                  <a:cubicBezTo>
                    <a:pt x="1642" y="216"/>
                    <a:pt x="1641" y="217"/>
                    <a:pt x="1641" y="217"/>
                  </a:cubicBezTo>
                  <a:cubicBezTo>
                    <a:pt x="1637" y="217"/>
                    <a:pt x="1639" y="203"/>
                    <a:pt x="1644" y="190"/>
                  </a:cubicBezTo>
                  <a:lnTo>
                    <a:pt x="1644" y="190"/>
                  </a:lnTo>
                  <a:lnTo>
                    <a:pt x="1644" y="203"/>
                  </a:lnTo>
                  <a:cubicBezTo>
                    <a:pt x="1644" y="203"/>
                    <a:pt x="1651" y="196"/>
                    <a:pt x="1655" y="187"/>
                  </a:cubicBezTo>
                  <a:close/>
                  <a:moveTo>
                    <a:pt x="1647" y="291"/>
                  </a:moveTo>
                  <a:lnTo>
                    <a:pt x="1647" y="291"/>
                  </a:lnTo>
                  <a:cubicBezTo>
                    <a:pt x="1645" y="293"/>
                    <a:pt x="1644" y="295"/>
                    <a:pt x="1644" y="298"/>
                  </a:cubicBezTo>
                  <a:lnTo>
                    <a:pt x="1647" y="291"/>
                  </a:lnTo>
                  <a:close/>
                  <a:moveTo>
                    <a:pt x="370" y="381"/>
                  </a:moveTo>
                  <a:lnTo>
                    <a:pt x="370" y="381"/>
                  </a:lnTo>
                  <a:cubicBezTo>
                    <a:pt x="374" y="390"/>
                    <a:pt x="377" y="392"/>
                    <a:pt x="379" y="393"/>
                  </a:cubicBezTo>
                  <a:lnTo>
                    <a:pt x="379" y="393"/>
                  </a:lnTo>
                  <a:lnTo>
                    <a:pt x="370" y="381"/>
                  </a:lnTo>
                  <a:close/>
                  <a:moveTo>
                    <a:pt x="408" y="428"/>
                  </a:moveTo>
                  <a:cubicBezTo>
                    <a:pt x="416" y="433"/>
                    <a:pt x="422" y="439"/>
                    <a:pt x="419" y="441"/>
                  </a:cubicBezTo>
                  <a:lnTo>
                    <a:pt x="419" y="441"/>
                  </a:lnTo>
                  <a:lnTo>
                    <a:pt x="408" y="428"/>
                  </a:lnTo>
                  <a:close/>
                  <a:moveTo>
                    <a:pt x="357" y="626"/>
                  </a:moveTo>
                  <a:cubicBezTo>
                    <a:pt x="362" y="629"/>
                    <a:pt x="367" y="631"/>
                    <a:pt x="370" y="631"/>
                  </a:cubicBezTo>
                  <a:cubicBezTo>
                    <a:pt x="364" y="628"/>
                    <a:pt x="360" y="626"/>
                    <a:pt x="357" y="626"/>
                  </a:cubicBezTo>
                  <a:close/>
                  <a:moveTo>
                    <a:pt x="283" y="753"/>
                  </a:moveTo>
                  <a:lnTo>
                    <a:pt x="283" y="753"/>
                  </a:lnTo>
                  <a:cubicBezTo>
                    <a:pt x="288" y="758"/>
                    <a:pt x="293" y="762"/>
                    <a:pt x="298" y="762"/>
                  </a:cubicBezTo>
                  <a:cubicBezTo>
                    <a:pt x="291" y="758"/>
                    <a:pt x="286" y="755"/>
                    <a:pt x="283" y="753"/>
                  </a:cubicBezTo>
                  <a:close/>
                  <a:moveTo>
                    <a:pt x="227" y="774"/>
                  </a:moveTo>
                  <a:cubicBezTo>
                    <a:pt x="239" y="774"/>
                    <a:pt x="239" y="786"/>
                    <a:pt x="239" y="786"/>
                  </a:cubicBezTo>
                  <a:cubicBezTo>
                    <a:pt x="239" y="786"/>
                    <a:pt x="244" y="791"/>
                    <a:pt x="240" y="791"/>
                  </a:cubicBezTo>
                  <a:cubicBezTo>
                    <a:pt x="239" y="791"/>
                    <a:pt x="235" y="790"/>
                    <a:pt x="227" y="786"/>
                  </a:cubicBezTo>
                  <a:lnTo>
                    <a:pt x="227" y="774"/>
                  </a:lnTo>
                  <a:close/>
                  <a:moveTo>
                    <a:pt x="2187" y="829"/>
                  </a:moveTo>
                  <a:cubicBezTo>
                    <a:pt x="2188" y="830"/>
                    <a:pt x="2189" y="832"/>
                    <a:pt x="2191" y="834"/>
                  </a:cubicBezTo>
                  <a:cubicBezTo>
                    <a:pt x="2191" y="834"/>
                    <a:pt x="2191" y="830"/>
                    <a:pt x="2187" y="829"/>
                  </a:cubicBezTo>
                  <a:close/>
                  <a:moveTo>
                    <a:pt x="2322" y="846"/>
                  </a:moveTo>
                  <a:cubicBezTo>
                    <a:pt x="2318" y="850"/>
                    <a:pt x="2316" y="851"/>
                    <a:pt x="2314" y="851"/>
                  </a:cubicBezTo>
                  <a:cubicBezTo>
                    <a:pt x="2310" y="851"/>
                    <a:pt x="2310" y="846"/>
                    <a:pt x="2310" y="846"/>
                  </a:cubicBezTo>
                  <a:close/>
                  <a:moveTo>
                    <a:pt x="2370" y="893"/>
                  </a:moveTo>
                  <a:cubicBezTo>
                    <a:pt x="2365" y="893"/>
                    <a:pt x="2361" y="894"/>
                    <a:pt x="2358" y="896"/>
                  </a:cubicBezTo>
                  <a:lnTo>
                    <a:pt x="2358" y="896"/>
                  </a:lnTo>
                  <a:cubicBezTo>
                    <a:pt x="2361" y="895"/>
                    <a:pt x="2365" y="894"/>
                    <a:pt x="2370" y="893"/>
                  </a:cubicBezTo>
                  <a:close/>
                  <a:moveTo>
                    <a:pt x="143" y="917"/>
                  </a:moveTo>
                  <a:cubicBezTo>
                    <a:pt x="144" y="918"/>
                    <a:pt x="144" y="918"/>
                    <a:pt x="145" y="919"/>
                  </a:cubicBezTo>
                  <a:lnTo>
                    <a:pt x="145" y="919"/>
                  </a:lnTo>
                  <a:cubicBezTo>
                    <a:pt x="146" y="918"/>
                    <a:pt x="146" y="917"/>
                    <a:pt x="143" y="917"/>
                  </a:cubicBezTo>
                  <a:close/>
                  <a:moveTo>
                    <a:pt x="343" y="936"/>
                  </a:moveTo>
                  <a:cubicBezTo>
                    <a:pt x="339" y="936"/>
                    <a:pt x="334" y="941"/>
                    <a:pt x="334" y="941"/>
                  </a:cubicBezTo>
                  <a:lnTo>
                    <a:pt x="346" y="941"/>
                  </a:lnTo>
                  <a:cubicBezTo>
                    <a:pt x="346" y="937"/>
                    <a:pt x="345" y="936"/>
                    <a:pt x="343" y="936"/>
                  </a:cubicBezTo>
                  <a:close/>
                  <a:moveTo>
                    <a:pt x="2308" y="977"/>
                  </a:moveTo>
                  <a:cubicBezTo>
                    <a:pt x="2319" y="977"/>
                    <a:pt x="2310" y="979"/>
                    <a:pt x="2310" y="989"/>
                  </a:cubicBezTo>
                  <a:lnTo>
                    <a:pt x="2275" y="989"/>
                  </a:lnTo>
                  <a:cubicBezTo>
                    <a:pt x="2275" y="989"/>
                    <a:pt x="2286" y="978"/>
                    <a:pt x="2308" y="977"/>
                  </a:cubicBezTo>
                  <a:close/>
                  <a:moveTo>
                    <a:pt x="91" y="1117"/>
                  </a:moveTo>
                  <a:cubicBezTo>
                    <a:pt x="91" y="1119"/>
                    <a:pt x="92" y="1120"/>
                    <a:pt x="96" y="1120"/>
                  </a:cubicBezTo>
                  <a:cubicBezTo>
                    <a:pt x="94" y="1119"/>
                    <a:pt x="93" y="1118"/>
                    <a:pt x="91" y="1117"/>
                  </a:cubicBezTo>
                  <a:close/>
                  <a:moveTo>
                    <a:pt x="2354" y="1412"/>
                  </a:moveTo>
                  <a:cubicBezTo>
                    <a:pt x="2358" y="1414"/>
                    <a:pt x="2364" y="1415"/>
                    <a:pt x="2370" y="1417"/>
                  </a:cubicBezTo>
                  <a:cubicBezTo>
                    <a:pt x="2364" y="1414"/>
                    <a:pt x="2359" y="1413"/>
                    <a:pt x="2354" y="1412"/>
                  </a:cubicBezTo>
                  <a:close/>
                  <a:moveTo>
                    <a:pt x="239" y="1453"/>
                  </a:moveTo>
                  <a:cubicBezTo>
                    <a:pt x="239" y="1459"/>
                    <a:pt x="242" y="1462"/>
                    <a:pt x="248" y="1462"/>
                  </a:cubicBezTo>
                  <a:cubicBezTo>
                    <a:pt x="254" y="1462"/>
                    <a:pt x="263" y="1459"/>
                    <a:pt x="274" y="1453"/>
                  </a:cubicBezTo>
                  <a:close/>
                  <a:moveTo>
                    <a:pt x="191" y="1536"/>
                  </a:moveTo>
                  <a:lnTo>
                    <a:pt x="179" y="1548"/>
                  </a:lnTo>
                  <a:cubicBezTo>
                    <a:pt x="179" y="1548"/>
                    <a:pt x="167" y="1536"/>
                    <a:pt x="191" y="1536"/>
                  </a:cubicBezTo>
                  <a:close/>
                  <a:moveTo>
                    <a:pt x="394" y="1786"/>
                  </a:moveTo>
                  <a:cubicBezTo>
                    <a:pt x="386" y="1791"/>
                    <a:pt x="381" y="1796"/>
                    <a:pt x="378" y="1800"/>
                  </a:cubicBezTo>
                  <a:lnTo>
                    <a:pt x="378" y="1800"/>
                  </a:lnTo>
                  <a:cubicBezTo>
                    <a:pt x="386" y="1794"/>
                    <a:pt x="393" y="1786"/>
                    <a:pt x="394" y="1786"/>
                  </a:cubicBezTo>
                  <a:close/>
                  <a:moveTo>
                    <a:pt x="1167" y="84"/>
                  </a:moveTo>
                  <a:cubicBezTo>
                    <a:pt x="1157" y="94"/>
                    <a:pt x="1165" y="122"/>
                    <a:pt x="1159" y="122"/>
                  </a:cubicBezTo>
                  <a:cubicBezTo>
                    <a:pt x="1158" y="122"/>
                    <a:pt x="1157" y="121"/>
                    <a:pt x="1156" y="119"/>
                  </a:cubicBezTo>
                  <a:cubicBezTo>
                    <a:pt x="1144" y="108"/>
                    <a:pt x="1156" y="96"/>
                    <a:pt x="1144" y="96"/>
                  </a:cubicBezTo>
                  <a:cubicBezTo>
                    <a:pt x="1132" y="96"/>
                    <a:pt x="1132" y="143"/>
                    <a:pt x="1120" y="155"/>
                  </a:cubicBezTo>
                  <a:cubicBezTo>
                    <a:pt x="1108" y="155"/>
                    <a:pt x="1096" y="96"/>
                    <a:pt x="1084" y="96"/>
                  </a:cubicBezTo>
                  <a:cubicBezTo>
                    <a:pt x="1072" y="96"/>
                    <a:pt x="1084" y="119"/>
                    <a:pt x="1084" y="119"/>
                  </a:cubicBezTo>
                  <a:cubicBezTo>
                    <a:pt x="1084" y="119"/>
                    <a:pt x="1072" y="96"/>
                    <a:pt x="1060" y="96"/>
                  </a:cubicBezTo>
                  <a:cubicBezTo>
                    <a:pt x="1060" y="96"/>
                    <a:pt x="1048" y="108"/>
                    <a:pt x="1036" y="108"/>
                  </a:cubicBezTo>
                  <a:cubicBezTo>
                    <a:pt x="1030" y="113"/>
                    <a:pt x="1030" y="113"/>
                    <a:pt x="1030" y="113"/>
                  </a:cubicBezTo>
                  <a:cubicBezTo>
                    <a:pt x="1030" y="113"/>
                    <a:pt x="1030" y="113"/>
                    <a:pt x="1025" y="119"/>
                  </a:cubicBezTo>
                  <a:cubicBezTo>
                    <a:pt x="1025" y="125"/>
                    <a:pt x="1025" y="128"/>
                    <a:pt x="1023" y="128"/>
                  </a:cubicBezTo>
                  <a:cubicBezTo>
                    <a:pt x="1022" y="128"/>
                    <a:pt x="1019" y="125"/>
                    <a:pt x="1013" y="119"/>
                  </a:cubicBezTo>
                  <a:lnTo>
                    <a:pt x="989" y="119"/>
                  </a:lnTo>
                  <a:cubicBezTo>
                    <a:pt x="989" y="119"/>
                    <a:pt x="989" y="157"/>
                    <a:pt x="980" y="157"/>
                  </a:cubicBezTo>
                  <a:cubicBezTo>
                    <a:pt x="979" y="157"/>
                    <a:pt x="978" y="156"/>
                    <a:pt x="977" y="155"/>
                  </a:cubicBezTo>
                  <a:cubicBezTo>
                    <a:pt x="968" y="137"/>
                    <a:pt x="966" y="107"/>
                    <a:pt x="960" y="107"/>
                  </a:cubicBezTo>
                  <a:cubicBezTo>
                    <a:pt x="958" y="107"/>
                    <a:pt x="956" y="110"/>
                    <a:pt x="953" y="119"/>
                  </a:cubicBezTo>
                  <a:cubicBezTo>
                    <a:pt x="953" y="146"/>
                    <a:pt x="953" y="180"/>
                    <a:pt x="948" y="180"/>
                  </a:cubicBezTo>
                  <a:cubicBezTo>
                    <a:pt x="946" y="180"/>
                    <a:pt x="944" y="176"/>
                    <a:pt x="941" y="167"/>
                  </a:cubicBezTo>
                  <a:cubicBezTo>
                    <a:pt x="917" y="143"/>
                    <a:pt x="917" y="131"/>
                    <a:pt x="905" y="131"/>
                  </a:cubicBezTo>
                  <a:cubicBezTo>
                    <a:pt x="903" y="129"/>
                    <a:pt x="902" y="128"/>
                    <a:pt x="901" y="128"/>
                  </a:cubicBezTo>
                  <a:lnTo>
                    <a:pt x="901" y="128"/>
                  </a:lnTo>
                  <a:cubicBezTo>
                    <a:pt x="897" y="128"/>
                    <a:pt x="903" y="143"/>
                    <a:pt x="894" y="143"/>
                  </a:cubicBezTo>
                  <a:cubicBezTo>
                    <a:pt x="882" y="143"/>
                    <a:pt x="870" y="119"/>
                    <a:pt x="870" y="119"/>
                  </a:cubicBezTo>
                  <a:cubicBezTo>
                    <a:pt x="858" y="119"/>
                    <a:pt x="870" y="143"/>
                    <a:pt x="870" y="143"/>
                  </a:cubicBezTo>
                  <a:cubicBezTo>
                    <a:pt x="870" y="147"/>
                    <a:pt x="869" y="149"/>
                    <a:pt x="867" y="149"/>
                  </a:cubicBezTo>
                  <a:cubicBezTo>
                    <a:pt x="860" y="149"/>
                    <a:pt x="839" y="118"/>
                    <a:pt x="835" y="118"/>
                  </a:cubicBezTo>
                  <a:cubicBezTo>
                    <a:pt x="834" y="118"/>
                    <a:pt x="834" y="118"/>
                    <a:pt x="834" y="119"/>
                  </a:cubicBezTo>
                  <a:cubicBezTo>
                    <a:pt x="824" y="119"/>
                    <a:pt x="849" y="172"/>
                    <a:pt x="841" y="172"/>
                  </a:cubicBezTo>
                  <a:cubicBezTo>
                    <a:pt x="840" y="172"/>
                    <a:pt x="837" y="170"/>
                    <a:pt x="834" y="167"/>
                  </a:cubicBezTo>
                  <a:cubicBezTo>
                    <a:pt x="816" y="149"/>
                    <a:pt x="810" y="143"/>
                    <a:pt x="807" y="143"/>
                  </a:cubicBezTo>
                  <a:cubicBezTo>
                    <a:pt x="804" y="143"/>
                    <a:pt x="804" y="149"/>
                    <a:pt x="798" y="155"/>
                  </a:cubicBezTo>
                  <a:cubicBezTo>
                    <a:pt x="786" y="155"/>
                    <a:pt x="798" y="143"/>
                    <a:pt x="786" y="119"/>
                  </a:cubicBezTo>
                  <a:lnTo>
                    <a:pt x="786" y="119"/>
                  </a:lnTo>
                  <a:cubicBezTo>
                    <a:pt x="798" y="167"/>
                    <a:pt x="763" y="143"/>
                    <a:pt x="775" y="191"/>
                  </a:cubicBezTo>
                  <a:cubicBezTo>
                    <a:pt x="769" y="173"/>
                    <a:pt x="763" y="167"/>
                    <a:pt x="757" y="167"/>
                  </a:cubicBezTo>
                  <a:cubicBezTo>
                    <a:pt x="751" y="167"/>
                    <a:pt x="745" y="173"/>
                    <a:pt x="739" y="179"/>
                  </a:cubicBezTo>
                  <a:cubicBezTo>
                    <a:pt x="739" y="179"/>
                    <a:pt x="739" y="191"/>
                    <a:pt x="727" y="191"/>
                  </a:cubicBezTo>
                  <a:cubicBezTo>
                    <a:pt x="739" y="203"/>
                    <a:pt x="739" y="215"/>
                    <a:pt x="727" y="227"/>
                  </a:cubicBezTo>
                  <a:cubicBezTo>
                    <a:pt x="727" y="203"/>
                    <a:pt x="715" y="179"/>
                    <a:pt x="703" y="167"/>
                  </a:cubicBezTo>
                  <a:cubicBezTo>
                    <a:pt x="703" y="179"/>
                    <a:pt x="703" y="191"/>
                    <a:pt x="703" y="203"/>
                  </a:cubicBezTo>
                  <a:cubicBezTo>
                    <a:pt x="715" y="227"/>
                    <a:pt x="727" y="250"/>
                    <a:pt x="715" y="262"/>
                  </a:cubicBezTo>
                  <a:cubicBezTo>
                    <a:pt x="703" y="238"/>
                    <a:pt x="703" y="227"/>
                    <a:pt x="691" y="203"/>
                  </a:cubicBezTo>
                  <a:cubicBezTo>
                    <a:pt x="689" y="201"/>
                    <a:pt x="688" y="200"/>
                    <a:pt x="687" y="200"/>
                  </a:cubicBezTo>
                  <a:lnTo>
                    <a:pt x="687" y="200"/>
                  </a:lnTo>
                  <a:cubicBezTo>
                    <a:pt x="682" y="200"/>
                    <a:pt x="691" y="227"/>
                    <a:pt x="691" y="227"/>
                  </a:cubicBezTo>
                  <a:cubicBezTo>
                    <a:pt x="685" y="233"/>
                    <a:pt x="682" y="236"/>
                    <a:pt x="679" y="236"/>
                  </a:cubicBezTo>
                  <a:cubicBezTo>
                    <a:pt x="676" y="236"/>
                    <a:pt x="673" y="233"/>
                    <a:pt x="667" y="227"/>
                  </a:cubicBezTo>
                  <a:cubicBezTo>
                    <a:pt x="667" y="227"/>
                    <a:pt x="655" y="215"/>
                    <a:pt x="644" y="215"/>
                  </a:cubicBezTo>
                  <a:cubicBezTo>
                    <a:pt x="644" y="215"/>
                    <a:pt x="662" y="252"/>
                    <a:pt x="658" y="252"/>
                  </a:cubicBezTo>
                  <a:cubicBezTo>
                    <a:pt x="658" y="252"/>
                    <a:pt x="657" y="252"/>
                    <a:pt x="655" y="250"/>
                  </a:cubicBezTo>
                  <a:cubicBezTo>
                    <a:pt x="655" y="250"/>
                    <a:pt x="644" y="250"/>
                    <a:pt x="644" y="238"/>
                  </a:cubicBezTo>
                  <a:lnTo>
                    <a:pt x="632" y="238"/>
                  </a:lnTo>
                  <a:cubicBezTo>
                    <a:pt x="620" y="238"/>
                    <a:pt x="620" y="262"/>
                    <a:pt x="620" y="262"/>
                  </a:cubicBezTo>
                  <a:cubicBezTo>
                    <a:pt x="617" y="265"/>
                    <a:pt x="615" y="266"/>
                    <a:pt x="612" y="266"/>
                  </a:cubicBezTo>
                  <a:cubicBezTo>
                    <a:pt x="606" y="266"/>
                    <a:pt x="600" y="259"/>
                    <a:pt x="597" y="259"/>
                  </a:cubicBezTo>
                  <a:cubicBezTo>
                    <a:pt x="596" y="259"/>
                    <a:pt x="596" y="260"/>
                    <a:pt x="596" y="262"/>
                  </a:cubicBezTo>
                  <a:cubicBezTo>
                    <a:pt x="596" y="267"/>
                    <a:pt x="596" y="271"/>
                    <a:pt x="597" y="275"/>
                  </a:cubicBezTo>
                  <a:lnTo>
                    <a:pt x="597" y="275"/>
                  </a:lnTo>
                  <a:cubicBezTo>
                    <a:pt x="580" y="259"/>
                    <a:pt x="570" y="250"/>
                    <a:pt x="560" y="250"/>
                  </a:cubicBezTo>
                  <a:lnTo>
                    <a:pt x="560" y="250"/>
                  </a:lnTo>
                  <a:lnTo>
                    <a:pt x="572" y="274"/>
                  </a:lnTo>
                  <a:cubicBezTo>
                    <a:pt x="572" y="274"/>
                    <a:pt x="536" y="274"/>
                    <a:pt x="548" y="298"/>
                  </a:cubicBezTo>
                  <a:cubicBezTo>
                    <a:pt x="548" y="322"/>
                    <a:pt x="572" y="334"/>
                    <a:pt x="560" y="334"/>
                  </a:cubicBezTo>
                  <a:cubicBezTo>
                    <a:pt x="560" y="334"/>
                    <a:pt x="536" y="310"/>
                    <a:pt x="536" y="310"/>
                  </a:cubicBezTo>
                  <a:cubicBezTo>
                    <a:pt x="513" y="310"/>
                    <a:pt x="501" y="310"/>
                    <a:pt x="477" y="322"/>
                  </a:cubicBezTo>
                  <a:lnTo>
                    <a:pt x="477" y="358"/>
                  </a:lnTo>
                  <a:cubicBezTo>
                    <a:pt x="477" y="367"/>
                    <a:pt x="477" y="377"/>
                    <a:pt x="490" y="393"/>
                  </a:cubicBezTo>
                  <a:lnTo>
                    <a:pt x="490" y="393"/>
                  </a:lnTo>
                  <a:cubicBezTo>
                    <a:pt x="477" y="383"/>
                    <a:pt x="456" y="373"/>
                    <a:pt x="450" y="373"/>
                  </a:cubicBezTo>
                  <a:cubicBezTo>
                    <a:pt x="447" y="373"/>
                    <a:pt x="447" y="376"/>
                    <a:pt x="453" y="381"/>
                  </a:cubicBezTo>
                  <a:cubicBezTo>
                    <a:pt x="477" y="417"/>
                    <a:pt x="501" y="417"/>
                    <a:pt x="513" y="441"/>
                  </a:cubicBezTo>
                  <a:lnTo>
                    <a:pt x="477" y="417"/>
                  </a:lnTo>
                  <a:cubicBezTo>
                    <a:pt x="453" y="405"/>
                    <a:pt x="441" y="393"/>
                    <a:pt x="417" y="370"/>
                  </a:cubicBezTo>
                  <a:lnTo>
                    <a:pt x="417" y="370"/>
                  </a:lnTo>
                  <a:cubicBezTo>
                    <a:pt x="453" y="405"/>
                    <a:pt x="417" y="393"/>
                    <a:pt x="429" y="417"/>
                  </a:cubicBezTo>
                  <a:cubicBezTo>
                    <a:pt x="433" y="424"/>
                    <a:pt x="433" y="427"/>
                    <a:pt x="431" y="427"/>
                  </a:cubicBezTo>
                  <a:cubicBezTo>
                    <a:pt x="428" y="427"/>
                    <a:pt x="414" y="413"/>
                    <a:pt x="405" y="405"/>
                  </a:cubicBezTo>
                  <a:cubicBezTo>
                    <a:pt x="394" y="393"/>
                    <a:pt x="388" y="393"/>
                    <a:pt x="383" y="393"/>
                  </a:cubicBezTo>
                  <a:cubicBezTo>
                    <a:pt x="382" y="393"/>
                    <a:pt x="381" y="393"/>
                    <a:pt x="379" y="393"/>
                  </a:cubicBezTo>
                  <a:lnTo>
                    <a:pt x="379" y="393"/>
                  </a:lnTo>
                  <a:lnTo>
                    <a:pt x="408" y="428"/>
                  </a:lnTo>
                  <a:lnTo>
                    <a:pt x="408" y="428"/>
                  </a:lnTo>
                  <a:cubicBezTo>
                    <a:pt x="401" y="422"/>
                    <a:pt x="394" y="417"/>
                    <a:pt x="394" y="417"/>
                  </a:cubicBezTo>
                  <a:lnTo>
                    <a:pt x="394" y="417"/>
                  </a:lnTo>
                  <a:cubicBezTo>
                    <a:pt x="394" y="429"/>
                    <a:pt x="417" y="441"/>
                    <a:pt x="417" y="441"/>
                  </a:cubicBezTo>
                  <a:cubicBezTo>
                    <a:pt x="418" y="441"/>
                    <a:pt x="419" y="441"/>
                    <a:pt x="419" y="441"/>
                  </a:cubicBezTo>
                  <a:lnTo>
                    <a:pt x="419" y="441"/>
                  </a:lnTo>
                  <a:lnTo>
                    <a:pt x="429" y="453"/>
                  </a:lnTo>
                  <a:cubicBezTo>
                    <a:pt x="417" y="453"/>
                    <a:pt x="370" y="405"/>
                    <a:pt x="370" y="405"/>
                  </a:cubicBezTo>
                  <a:lnTo>
                    <a:pt x="370" y="405"/>
                  </a:lnTo>
                  <a:cubicBezTo>
                    <a:pt x="370" y="416"/>
                    <a:pt x="398" y="455"/>
                    <a:pt x="379" y="455"/>
                  </a:cubicBezTo>
                  <a:cubicBezTo>
                    <a:pt x="377" y="455"/>
                    <a:pt x="374" y="454"/>
                    <a:pt x="370" y="453"/>
                  </a:cubicBezTo>
                  <a:cubicBezTo>
                    <a:pt x="361" y="448"/>
                    <a:pt x="351" y="446"/>
                    <a:pt x="342" y="446"/>
                  </a:cubicBezTo>
                  <a:cubicBezTo>
                    <a:pt x="328" y="446"/>
                    <a:pt x="319" y="454"/>
                    <a:pt x="334" y="477"/>
                  </a:cubicBezTo>
                  <a:cubicBezTo>
                    <a:pt x="370" y="500"/>
                    <a:pt x="322" y="489"/>
                    <a:pt x="334" y="500"/>
                  </a:cubicBezTo>
                  <a:cubicBezTo>
                    <a:pt x="340" y="506"/>
                    <a:pt x="341" y="509"/>
                    <a:pt x="340" y="509"/>
                  </a:cubicBezTo>
                  <a:cubicBezTo>
                    <a:pt x="336" y="509"/>
                    <a:pt x="307" y="489"/>
                    <a:pt x="298" y="489"/>
                  </a:cubicBezTo>
                  <a:lnTo>
                    <a:pt x="298" y="489"/>
                  </a:lnTo>
                  <a:cubicBezTo>
                    <a:pt x="286" y="500"/>
                    <a:pt x="310" y="512"/>
                    <a:pt x="298" y="524"/>
                  </a:cubicBezTo>
                  <a:cubicBezTo>
                    <a:pt x="286" y="524"/>
                    <a:pt x="286" y="524"/>
                    <a:pt x="274" y="500"/>
                  </a:cubicBezTo>
                  <a:cubicBezTo>
                    <a:pt x="272" y="498"/>
                    <a:pt x="271" y="497"/>
                    <a:pt x="270" y="497"/>
                  </a:cubicBezTo>
                  <a:lnTo>
                    <a:pt x="270" y="497"/>
                  </a:lnTo>
                  <a:cubicBezTo>
                    <a:pt x="267" y="497"/>
                    <a:pt x="274" y="512"/>
                    <a:pt x="274" y="512"/>
                  </a:cubicBezTo>
                  <a:lnTo>
                    <a:pt x="274" y="524"/>
                  </a:lnTo>
                  <a:cubicBezTo>
                    <a:pt x="274" y="524"/>
                    <a:pt x="332" y="566"/>
                    <a:pt x="317" y="566"/>
                  </a:cubicBezTo>
                  <a:cubicBezTo>
                    <a:pt x="317" y="566"/>
                    <a:pt x="317" y="566"/>
                    <a:pt x="316" y="566"/>
                  </a:cubicBezTo>
                  <a:lnTo>
                    <a:pt x="316" y="566"/>
                  </a:lnTo>
                  <a:cubicBezTo>
                    <a:pt x="324" y="570"/>
                    <a:pt x="329" y="577"/>
                    <a:pt x="322" y="584"/>
                  </a:cubicBezTo>
                  <a:cubicBezTo>
                    <a:pt x="322" y="584"/>
                    <a:pt x="322" y="584"/>
                    <a:pt x="322" y="584"/>
                  </a:cubicBezTo>
                  <a:lnTo>
                    <a:pt x="322" y="584"/>
                  </a:lnTo>
                  <a:cubicBezTo>
                    <a:pt x="322" y="584"/>
                    <a:pt x="346" y="596"/>
                    <a:pt x="346" y="596"/>
                  </a:cubicBezTo>
                  <a:lnTo>
                    <a:pt x="370" y="596"/>
                  </a:lnTo>
                  <a:cubicBezTo>
                    <a:pt x="370" y="596"/>
                    <a:pt x="405" y="619"/>
                    <a:pt x="405" y="631"/>
                  </a:cubicBezTo>
                  <a:cubicBezTo>
                    <a:pt x="417" y="631"/>
                    <a:pt x="394" y="596"/>
                    <a:pt x="405" y="596"/>
                  </a:cubicBezTo>
                  <a:cubicBezTo>
                    <a:pt x="405" y="596"/>
                    <a:pt x="429" y="596"/>
                    <a:pt x="441" y="584"/>
                  </a:cubicBezTo>
                  <a:cubicBezTo>
                    <a:pt x="451" y="584"/>
                    <a:pt x="395" y="542"/>
                    <a:pt x="403" y="542"/>
                  </a:cubicBezTo>
                  <a:lnTo>
                    <a:pt x="403" y="542"/>
                  </a:lnTo>
                  <a:cubicBezTo>
                    <a:pt x="405" y="542"/>
                    <a:pt x="409" y="544"/>
                    <a:pt x="417" y="548"/>
                  </a:cubicBezTo>
                  <a:cubicBezTo>
                    <a:pt x="435" y="554"/>
                    <a:pt x="444" y="557"/>
                    <a:pt x="449" y="557"/>
                  </a:cubicBezTo>
                  <a:cubicBezTo>
                    <a:pt x="453" y="557"/>
                    <a:pt x="453" y="554"/>
                    <a:pt x="453" y="548"/>
                  </a:cubicBezTo>
                  <a:cubicBezTo>
                    <a:pt x="453" y="531"/>
                    <a:pt x="436" y="509"/>
                    <a:pt x="437" y="509"/>
                  </a:cubicBezTo>
                  <a:lnTo>
                    <a:pt x="437" y="509"/>
                  </a:lnTo>
                  <a:cubicBezTo>
                    <a:pt x="438" y="509"/>
                    <a:pt x="442" y="513"/>
                    <a:pt x="453" y="524"/>
                  </a:cubicBezTo>
                  <a:cubicBezTo>
                    <a:pt x="464" y="531"/>
                    <a:pt x="470" y="534"/>
                    <a:pt x="473" y="534"/>
                  </a:cubicBezTo>
                  <a:cubicBezTo>
                    <a:pt x="482" y="534"/>
                    <a:pt x="473" y="517"/>
                    <a:pt x="465" y="500"/>
                  </a:cubicBezTo>
                  <a:cubicBezTo>
                    <a:pt x="461" y="492"/>
                    <a:pt x="462" y="490"/>
                    <a:pt x="466" y="490"/>
                  </a:cubicBezTo>
                  <a:cubicBezTo>
                    <a:pt x="474" y="490"/>
                    <a:pt x="493" y="500"/>
                    <a:pt x="501" y="500"/>
                  </a:cubicBezTo>
                  <a:cubicBezTo>
                    <a:pt x="513" y="500"/>
                    <a:pt x="465" y="453"/>
                    <a:pt x="453" y="441"/>
                  </a:cubicBezTo>
                  <a:cubicBezTo>
                    <a:pt x="452" y="440"/>
                    <a:pt x="451" y="439"/>
                    <a:pt x="452" y="439"/>
                  </a:cubicBezTo>
                  <a:lnTo>
                    <a:pt x="452" y="439"/>
                  </a:lnTo>
                  <a:cubicBezTo>
                    <a:pt x="453" y="439"/>
                    <a:pt x="488" y="467"/>
                    <a:pt x="490" y="467"/>
                  </a:cubicBezTo>
                  <a:cubicBezTo>
                    <a:pt x="491" y="467"/>
                    <a:pt x="490" y="466"/>
                    <a:pt x="489" y="465"/>
                  </a:cubicBezTo>
                  <a:cubicBezTo>
                    <a:pt x="477" y="441"/>
                    <a:pt x="477" y="453"/>
                    <a:pt x="465" y="441"/>
                  </a:cubicBezTo>
                  <a:cubicBezTo>
                    <a:pt x="465" y="435"/>
                    <a:pt x="465" y="432"/>
                    <a:pt x="466" y="432"/>
                  </a:cubicBezTo>
                  <a:cubicBezTo>
                    <a:pt x="468" y="432"/>
                    <a:pt x="471" y="435"/>
                    <a:pt x="477" y="441"/>
                  </a:cubicBezTo>
                  <a:cubicBezTo>
                    <a:pt x="477" y="453"/>
                    <a:pt x="501" y="477"/>
                    <a:pt x="524" y="477"/>
                  </a:cubicBezTo>
                  <a:cubicBezTo>
                    <a:pt x="536" y="477"/>
                    <a:pt x="548" y="453"/>
                    <a:pt x="560" y="441"/>
                  </a:cubicBezTo>
                  <a:cubicBezTo>
                    <a:pt x="560" y="417"/>
                    <a:pt x="560" y="429"/>
                    <a:pt x="560" y="417"/>
                  </a:cubicBezTo>
                  <a:cubicBezTo>
                    <a:pt x="558" y="413"/>
                    <a:pt x="558" y="411"/>
                    <a:pt x="558" y="411"/>
                  </a:cubicBezTo>
                  <a:lnTo>
                    <a:pt x="558" y="411"/>
                  </a:lnTo>
                  <a:cubicBezTo>
                    <a:pt x="559" y="411"/>
                    <a:pt x="584" y="453"/>
                    <a:pt x="584" y="453"/>
                  </a:cubicBezTo>
                  <a:cubicBezTo>
                    <a:pt x="584" y="453"/>
                    <a:pt x="559" y="411"/>
                    <a:pt x="572" y="411"/>
                  </a:cubicBezTo>
                  <a:cubicBezTo>
                    <a:pt x="574" y="411"/>
                    <a:pt x="578" y="413"/>
                    <a:pt x="584" y="417"/>
                  </a:cubicBezTo>
                  <a:cubicBezTo>
                    <a:pt x="584" y="407"/>
                    <a:pt x="592" y="364"/>
                    <a:pt x="609" y="364"/>
                  </a:cubicBezTo>
                  <a:cubicBezTo>
                    <a:pt x="612" y="364"/>
                    <a:pt x="616" y="366"/>
                    <a:pt x="620" y="369"/>
                  </a:cubicBezTo>
                  <a:lnTo>
                    <a:pt x="608" y="322"/>
                  </a:lnTo>
                  <a:lnTo>
                    <a:pt x="608" y="322"/>
                  </a:lnTo>
                  <a:cubicBezTo>
                    <a:pt x="620" y="346"/>
                    <a:pt x="632" y="346"/>
                    <a:pt x="644" y="346"/>
                  </a:cubicBezTo>
                  <a:cubicBezTo>
                    <a:pt x="644" y="343"/>
                    <a:pt x="644" y="342"/>
                    <a:pt x="645" y="342"/>
                  </a:cubicBezTo>
                  <a:cubicBezTo>
                    <a:pt x="648" y="342"/>
                    <a:pt x="658" y="360"/>
                    <a:pt x="667" y="369"/>
                  </a:cubicBezTo>
                  <a:cubicBezTo>
                    <a:pt x="668" y="370"/>
                    <a:pt x="669" y="371"/>
                    <a:pt x="669" y="371"/>
                  </a:cubicBezTo>
                  <a:cubicBezTo>
                    <a:pt x="674" y="371"/>
                    <a:pt x="644" y="310"/>
                    <a:pt x="655" y="310"/>
                  </a:cubicBezTo>
                  <a:lnTo>
                    <a:pt x="655" y="310"/>
                  </a:lnTo>
                  <a:cubicBezTo>
                    <a:pt x="667" y="334"/>
                    <a:pt x="679" y="346"/>
                    <a:pt x="691" y="369"/>
                  </a:cubicBezTo>
                  <a:cubicBezTo>
                    <a:pt x="703" y="369"/>
                    <a:pt x="691" y="346"/>
                    <a:pt x="691" y="334"/>
                  </a:cubicBezTo>
                  <a:cubicBezTo>
                    <a:pt x="691" y="310"/>
                    <a:pt x="667" y="310"/>
                    <a:pt x="679" y="298"/>
                  </a:cubicBezTo>
                  <a:lnTo>
                    <a:pt x="679" y="298"/>
                  </a:lnTo>
                  <a:cubicBezTo>
                    <a:pt x="679" y="298"/>
                    <a:pt x="679" y="298"/>
                    <a:pt x="691" y="310"/>
                  </a:cubicBezTo>
                  <a:cubicBezTo>
                    <a:pt x="703" y="322"/>
                    <a:pt x="715" y="358"/>
                    <a:pt x="727" y="369"/>
                  </a:cubicBezTo>
                  <a:cubicBezTo>
                    <a:pt x="727" y="358"/>
                    <a:pt x="715" y="346"/>
                    <a:pt x="715" y="346"/>
                  </a:cubicBezTo>
                  <a:lnTo>
                    <a:pt x="715" y="322"/>
                  </a:lnTo>
                  <a:lnTo>
                    <a:pt x="727" y="322"/>
                  </a:lnTo>
                  <a:cubicBezTo>
                    <a:pt x="727" y="310"/>
                    <a:pt x="715" y="298"/>
                    <a:pt x="715" y="286"/>
                  </a:cubicBezTo>
                  <a:cubicBezTo>
                    <a:pt x="715" y="281"/>
                    <a:pt x="716" y="279"/>
                    <a:pt x="718" y="279"/>
                  </a:cubicBezTo>
                  <a:cubicBezTo>
                    <a:pt x="723" y="279"/>
                    <a:pt x="735" y="300"/>
                    <a:pt x="738" y="300"/>
                  </a:cubicBezTo>
                  <a:cubicBezTo>
                    <a:pt x="738" y="300"/>
                    <a:pt x="739" y="299"/>
                    <a:pt x="739" y="298"/>
                  </a:cubicBezTo>
                  <a:cubicBezTo>
                    <a:pt x="739" y="274"/>
                    <a:pt x="739" y="274"/>
                    <a:pt x="739" y="274"/>
                  </a:cubicBezTo>
                  <a:cubicBezTo>
                    <a:pt x="739" y="270"/>
                    <a:pt x="739" y="269"/>
                    <a:pt x="739" y="269"/>
                  </a:cubicBezTo>
                  <a:cubicBezTo>
                    <a:pt x="740" y="269"/>
                    <a:pt x="743" y="274"/>
                    <a:pt x="751" y="274"/>
                  </a:cubicBezTo>
                  <a:cubicBezTo>
                    <a:pt x="763" y="274"/>
                    <a:pt x="751" y="310"/>
                    <a:pt x="763" y="310"/>
                  </a:cubicBezTo>
                  <a:cubicBezTo>
                    <a:pt x="774" y="310"/>
                    <a:pt x="775" y="298"/>
                    <a:pt x="763" y="274"/>
                  </a:cubicBezTo>
                  <a:lnTo>
                    <a:pt x="763" y="274"/>
                  </a:lnTo>
                  <a:cubicBezTo>
                    <a:pt x="772" y="293"/>
                    <a:pt x="782" y="299"/>
                    <a:pt x="790" y="299"/>
                  </a:cubicBezTo>
                  <a:cubicBezTo>
                    <a:pt x="804" y="299"/>
                    <a:pt x="815" y="286"/>
                    <a:pt x="822" y="286"/>
                  </a:cubicBezTo>
                  <a:cubicBezTo>
                    <a:pt x="834" y="274"/>
                    <a:pt x="822" y="250"/>
                    <a:pt x="810" y="227"/>
                  </a:cubicBezTo>
                  <a:cubicBezTo>
                    <a:pt x="804" y="209"/>
                    <a:pt x="804" y="200"/>
                    <a:pt x="807" y="200"/>
                  </a:cubicBezTo>
                  <a:lnTo>
                    <a:pt x="807" y="200"/>
                  </a:lnTo>
                  <a:cubicBezTo>
                    <a:pt x="810" y="200"/>
                    <a:pt x="816" y="209"/>
                    <a:pt x="822" y="227"/>
                  </a:cubicBezTo>
                  <a:cubicBezTo>
                    <a:pt x="846" y="274"/>
                    <a:pt x="870" y="286"/>
                    <a:pt x="882" y="286"/>
                  </a:cubicBezTo>
                  <a:cubicBezTo>
                    <a:pt x="894" y="286"/>
                    <a:pt x="894" y="286"/>
                    <a:pt x="894" y="262"/>
                  </a:cubicBezTo>
                  <a:cubicBezTo>
                    <a:pt x="894" y="242"/>
                    <a:pt x="894" y="230"/>
                    <a:pt x="901" y="220"/>
                  </a:cubicBezTo>
                  <a:lnTo>
                    <a:pt x="901" y="220"/>
                  </a:lnTo>
                  <a:cubicBezTo>
                    <a:pt x="899" y="232"/>
                    <a:pt x="908" y="262"/>
                    <a:pt x="917" y="262"/>
                  </a:cubicBezTo>
                  <a:lnTo>
                    <a:pt x="953" y="250"/>
                  </a:lnTo>
                  <a:cubicBezTo>
                    <a:pt x="965" y="250"/>
                    <a:pt x="965" y="238"/>
                    <a:pt x="965" y="203"/>
                  </a:cubicBezTo>
                  <a:cubicBezTo>
                    <a:pt x="965" y="215"/>
                    <a:pt x="965" y="238"/>
                    <a:pt x="977" y="250"/>
                  </a:cubicBezTo>
                  <a:cubicBezTo>
                    <a:pt x="977" y="257"/>
                    <a:pt x="981" y="264"/>
                    <a:pt x="984" y="264"/>
                  </a:cubicBezTo>
                  <a:cubicBezTo>
                    <a:pt x="987" y="264"/>
                    <a:pt x="989" y="260"/>
                    <a:pt x="989" y="250"/>
                  </a:cubicBezTo>
                  <a:cubicBezTo>
                    <a:pt x="989" y="238"/>
                    <a:pt x="989" y="238"/>
                    <a:pt x="1001" y="238"/>
                  </a:cubicBezTo>
                  <a:cubicBezTo>
                    <a:pt x="1013" y="238"/>
                    <a:pt x="1001" y="215"/>
                    <a:pt x="1001" y="215"/>
                  </a:cubicBezTo>
                  <a:cubicBezTo>
                    <a:pt x="1001" y="212"/>
                    <a:pt x="1001" y="211"/>
                    <a:pt x="1002" y="211"/>
                  </a:cubicBezTo>
                  <a:cubicBezTo>
                    <a:pt x="1005" y="211"/>
                    <a:pt x="1013" y="227"/>
                    <a:pt x="1013" y="227"/>
                  </a:cubicBezTo>
                  <a:lnTo>
                    <a:pt x="1025" y="227"/>
                  </a:lnTo>
                  <a:cubicBezTo>
                    <a:pt x="1025" y="227"/>
                    <a:pt x="1036" y="215"/>
                    <a:pt x="1036" y="203"/>
                  </a:cubicBezTo>
                  <a:cubicBezTo>
                    <a:pt x="1036" y="191"/>
                    <a:pt x="1036" y="191"/>
                    <a:pt x="1048" y="191"/>
                  </a:cubicBezTo>
                  <a:cubicBezTo>
                    <a:pt x="1048" y="202"/>
                    <a:pt x="1048" y="210"/>
                    <a:pt x="1048" y="215"/>
                  </a:cubicBezTo>
                  <a:cubicBezTo>
                    <a:pt x="1060" y="203"/>
                    <a:pt x="1060" y="203"/>
                    <a:pt x="1072" y="191"/>
                  </a:cubicBezTo>
                  <a:cubicBezTo>
                    <a:pt x="1072" y="203"/>
                    <a:pt x="1072" y="203"/>
                    <a:pt x="1072" y="215"/>
                  </a:cubicBezTo>
                  <a:cubicBezTo>
                    <a:pt x="1084" y="215"/>
                    <a:pt x="1072" y="203"/>
                    <a:pt x="1084" y="191"/>
                  </a:cubicBezTo>
                  <a:cubicBezTo>
                    <a:pt x="1091" y="176"/>
                    <a:pt x="1094" y="166"/>
                    <a:pt x="1095" y="166"/>
                  </a:cubicBezTo>
                  <a:cubicBezTo>
                    <a:pt x="1096" y="166"/>
                    <a:pt x="1096" y="170"/>
                    <a:pt x="1096" y="179"/>
                  </a:cubicBezTo>
                  <a:cubicBezTo>
                    <a:pt x="1108" y="203"/>
                    <a:pt x="1096" y="215"/>
                    <a:pt x="1108" y="227"/>
                  </a:cubicBezTo>
                  <a:cubicBezTo>
                    <a:pt x="1132" y="238"/>
                    <a:pt x="1132" y="238"/>
                    <a:pt x="1132" y="238"/>
                  </a:cubicBezTo>
                  <a:cubicBezTo>
                    <a:pt x="1144" y="238"/>
                    <a:pt x="1132" y="227"/>
                    <a:pt x="1132" y="215"/>
                  </a:cubicBezTo>
                  <a:cubicBezTo>
                    <a:pt x="1132" y="206"/>
                    <a:pt x="1132" y="198"/>
                    <a:pt x="1136" y="198"/>
                  </a:cubicBezTo>
                  <a:cubicBezTo>
                    <a:pt x="1138" y="198"/>
                    <a:pt x="1140" y="199"/>
                    <a:pt x="1144" y="203"/>
                  </a:cubicBezTo>
                  <a:cubicBezTo>
                    <a:pt x="1150" y="210"/>
                    <a:pt x="1153" y="217"/>
                    <a:pt x="1155" y="217"/>
                  </a:cubicBezTo>
                  <a:cubicBezTo>
                    <a:pt x="1156" y="217"/>
                    <a:pt x="1156" y="213"/>
                    <a:pt x="1156" y="203"/>
                  </a:cubicBezTo>
                  <a:cubicBezTo>
                    <a:pt x="1156" y="222"/>
                    <a:pt x="1159" y="228"/>
                    <a:pt x="1165" y="228"/>
                  </a:cubicBezTo>
                  <a:cubicBezTo>
                    <a:pt x="1173" y="228"/>
                    <a:pt x="1184" y="215"/>
                    <a:pt x="1191" y="215"/>
                  </a:cubicBezTo>
                  <a:cubicBezTo>
                    <a:pt x="1195" y="211"/>
                    <a:pt x="1196" y="210"/>
                    <a:pt x="1197" y="210"/>
                  </a:cubicBezTo>
                  <a:lnTo>
                    <a:pt x="1197" y="210"/>
                  </a:lnTo>
                  <a:cubicBezTo>
                    <a:pt x="1198" y="210"/>
                    <a:pt x="1195" y="218"/>
                    <a:pt x="1203" y="227"/>
                  </a:cubicBezTo>
                  <a:lnTo>
                    <a:pt x="1227" y="227"/>
                  </a:lnTo>
                  <a:cubicBezTo>
                    <a:pt x="1227" y="227"/>
                    <a:pt x="1263" y="227"/>
                    <a:pt x="1263" y="238"/>
                  </a:cubicBezTo>
                  <a:cubicBezTo>
                    <a:pt x="1263" y="238"/>
                    <a:pt x="1263" y="238"/>
                    <a:pt x="1275" y="215"/>
                  </a:cubicBezTo>
                  <a:cubicBezTo>
                    <a:pt x="1275" y="179"/>
                    <a:pt x="1275" y="179"/>
                    <a:pt x="1286" y="179"/>
                  </a:cubicBezTo>
                  <a:lnTo>
                    <a:pt x="1286" y="227"/>
                  </a:lnTo>
                  <a:cubicBezTo>
                    <a:pt x="1286" y="233"/>
                    <a:pt x="1289" y="236"/>
                    <a:pt x="1292" y="236"/>
                  </a:cubicBezTo>
                  <a:cubicBezTo>
                    <a:pt x="1295" y="236"/>
                    <a:pt x="1298" y="233"/>
                    <a:pt x="1298" y="227"/>
                  </a:cubicBezTo>
                  <a:cubicBezTo>
                    <a:pt x="1310" y="203"/>
                    <a:pt x="1310" y="203"/>
                    <a:pt x="1322" y="203"/>
                  </a:cubicBezTo>
                  <a:lnTo>
                    <a:pt x="1322" y="227"/>
                  </a:lnTo>
                  <a:cubicBezTo>
                    <a:pt x="1322" y="230"/>
                    <a:pt x="1322" y="231"/>
                    <a:pt x="1323" y="231"/>
                  </a:cubicBezTo>
                  <a:cubicBezTo>
                    <a:pt x="1325" y="231"/>
                    <a:pt x="1334" y="178"/>
                    <a:pt x="1344" y="178"/>
                  </a:cubicBezTo>
                  <a:cubicBezTo>
                    <a:pt x="1344" y="178"/>
                    <a:pt x="1345" y="178"/>
                    <a:pt x="1346" y="179"/>
                  </a:cubicBezTo>
                  <a:cubicBezTo>
                    <a:pt x="1346" y="179"/>
                    <a:pt x="1334" y="227"/>
                    <a:pt x="1346" y="238"/>
                  </a:cubicBezTo>
                  <a:cubicBezTo>
                    <a:pt x="1346" y="240"/>
                    <a:pt x="1346" y="240"/>
                    <a:pt x="1347" y="240"/>
                  </a:cubicBezTo>
                  <a:cubicBezTo>
                    <a:pt x="1351" y="240"/>
                    <a:pt x="1372" y="201"/>
                    <a:pt x="1394" y="191"/>
                  </a:cubicBezTo>
                  <a:cubicBezTo>
                    <a:pt x="1399" y="186"/>
                    <a:pt x="1403" y="183"/>
                    <a:pt x="1407" y="183"/>
                  </a:cubicBezTo>
                  <a:cubicBezTo>
                    <a:pt x="1411" y="183"/>
                    <a:pt x="1413" y="189"/>
                    <a:pt x="1406" y="203"/>
                  </a:cubicBezTo>
                  <a:cubicBezTo>
                    <a:pt x="1394" y="203"/>
                    <a:pt x="1382" y="227"/>
                    <a:pt x="1394" y="238"/>
                  </a:cubicBezTo>
                  <a:cubicBezTo>
                    <a:pt x="1397" y="242"/>
                    <a:pt x="1399" y="243"/>
                    <a:pt x="1401" y="243"/>
                  </a:cubicBezTo>
                  <a:cubicBezTo>
                    <a:pt x="1406" y="243"/>
                    <a:pt x="1409" y="232"/>
                    <a:pt x="1417" y="215"/>
                  </a:cubicBezTo>
                  <a:cubicBezTo>
                    <a:pt x="1417" y="203"/>
                    <a:pt x="1417" y="191"/>
                    <a:pt x="1417" y="179"/>
                  </a:cubicBezTo>
                  <a:cubicBezTo>
                    <a:pt x="1417" y="179"/>
                    <a:pt x="1417" y="243"/>
                    <a:pt x="1425" y="243"/>
                  </a:cubicBezTo>
                  <a:cubicBezTo>
                    <a:pt x="1427" y="243"/>
                    <a:pt x="1428" y="241"/>
                    <a:pt x="1429" y="238"/>
                  </a:cubicBezTo>
                  <a:lnTo>
                    <a:pt x="1441" y="191"/>
                  </a:lnTo>
                  <a:cubicBezTo>
                    <a:pt x="1441" y="179"/>
                    <a:pt x="1453" y="167"/>
                    <a:pt x="1453" y="167"/>
                  </a:cubicBezTo>
                  <a:lnTo>
                    <a:pt x="1453" y="167"/>
                  </a:lnTo>
                  <a:cubicBezTo>
                    <a:pt x="1453" y="203"/>
                    <a:pt x="1441" y="215"/>
                    <a:pt x="1453" y="215"/>
                  </a:cubicBezTo>
                  <a:cubicBezTo>
                    <a:pt x="1477" y="215"/>
                    <a:pt x="1477" y="203"/>
                    <a:pt x="1477" y="191"/>
                  </a:cubicBezTo>
                  <a:lnTo>
                    <a:pt x="1489" y="191"/>
                  </a:lnTo>
                  <a:cubicBezTo>
                    <a:pt x="1489" y="203"/>
                    <a:pt x="1489" y="215"/>
                    <a:pt x="1477" y="227"/>
                  </a:cubicBezTo>
                  <a:cubicBezTo>
                    <a:pt x="1477" y="250"/>
                    <a:pt x="1477" y="250"/>
                    <a:pt x="1489" y="250"/>
                  </a:cubicBezTo>
                  <a:cubicBezTo>
                    <a:pt x="1497" y="242"/>
                    <a:pt x="1510" y="212"/>
                    <a:pt x="1518" y="212"/>
                  </a:cubicBezTo>
                  <a:cubicBezTo>
                    <a:pt x="1522" y="212"/>
                    <a:pt x="1525" y="219"/>
                    <a:pt x="1525" y="238"/>
                  </a:cubicBezTo>
                  <a:cubicBezTo>
                    <a:pt x="1521" y="256"/>
                    <a:pt x="1521" y="262"/>
                    <a:pt x="1522" y="262"/>
                  </a:cubicBezTo>
                  <a:cubicBezTo>
                    <a:pt x="1525" y="262"/>
                    <a:pt x="1534" y="237"/>
                    <a:pt x="1536" y="237"/>
                  </a:cubicBezTo>
                  <a:cubicBezTo>
                    <a:pt x="1536" y="237"/>
                    <a:pt x="1537" y="238"/>
                    <a:pt x="1537" y="238"/>
                  </a:cubicBezTo>
                  <a:cubicBezTo>
                    <a:pt x="1546" y="248"/>
                    <a:pt x="1540" y="266"/>
                    <a:pt x="1544" y="266"/>
                  </a:cubicBezTo>
                  <a:cubicBezTo>
                    <a:pt x="1545" y="266"/>
                    <a:pt x="1546" y="265"/>
                    <a:pt x="1548" y="262"/>
                  </a:cubicBezTo>
                  <a:lnTo>
                    <a:pt x="1572" y="238"/>
                  </a:lnTo>
                  <a:lnTo>
                    <a:pt x="1572" y="238"/>
                  </a:lnTo>
                  <a:cubicBezTo>
                    <a:pt x="1572" y="250"/>
                    <a:pt x="1560" y="262"/>
                    <a:pt x="1560" y="274"/>
                  </a:cubicBezTo>
                  <a:cubicBezTo>
                    <a:pt x="1560" y="286"/>
                    <a:pt x="1560" y="292"/>
                    <a:pt x="1562" y="292"/>
                  </a:cubicBezTo>
                  <a:cubicBezTo>
                    <a:pt x="1563" y="292"/>
                    <a:pt x="1566" y="286"/>
                    <a:pt x="1572" y="274"/>
                  </a:cubicBezTo>
                  <a:cubicBezTo>
                    <a:pt x="1580" y="270"/>
                    <a:pt x="1585" y="269"/>
                    <a:pt x="1589" y="269"/>
                  </a:cubicBezTo>
                  <a:cubicBezTo>
                    <a:pt x="1596" y="269"/>
                    <a:pt x="1596" y="274"/>
                    <a:pt x="1596" y="274"/>
                  </a:cubicBezTo>
                  <a:cubicBezTo>
                    <a:pt x="1596" y="274"/>
                    <a:pt x="1620" y="250"/>
                    <a:pt x="1620" y="250"/>
                  </a:cubicBezTo>
                  <a:lnTo>
                    <a:pt x="1620" y="250"/>
                  </a:lnTo>
                  <a:lnTo>
                    <a:pt x="1608" y="286"/>
                  </a:lnTo>
                  <a:cubicBezTo>
                    <a:pt x="1608" y="286"/>
                    <a:pt x="1620" y="286"/>
                    <a:pt x="1620" y="274"/>
                  </a:cubicBezTo>
                  <a:cubicBezTo>
                    <a:pt x="1626" y="268"/>
                    <a:pt x="1629" y="265"/>
                    <a:pt x="1630" y="265"/>
                  </a:cubicBezTo>
                  <a:cubicBezTo>
                    <a:pt x="1632" y="265"/>
                    <a:pt x="1632" y="268"/>
                    <a:pt x="1632" y="274"/>
                  </a:cubicBezTo>
                  <a:cubicBezTo>
                    <a:pt x="1632" y="278"/>
                    <a:pt x="1632" y="279"/>
                    <a:pt x="1632" y="279"/>
                  </a:cubicBezTo>
                  <a:cubicBezTo>
                    <a:pt x="1633" y="279"/>
                    <a:pt x="1635" y="271"/>
                    <a:pt x="1644" y="262"/>
                  </a:cubicBezTo>
                  <a:cubicBezTo>
                    <a:pt x="1658" y="248"/>
                    <a:pt x="1663" y="243"/>
                    <a:pt x="1666" y="243"/>
                  </a:cubicBezTo>
                  <a:cubicBezTo>
                    <a:pt x="1667" y="243"/>
                    <a:pt x="1667" y="245"/>
                    <a:pt x="1667" y="250"/>
                  </a:cubicBezTo>
                  <a:lnTo>
                    <a:pt x="1647" y="291"/>
                  </a:lnTo>
                  <a:lnTo>
                    <a:pt x="1647" y="291"/>
                  </a:lnTo>
                  <a:cubicBezTo>
                    <a:pt x="1653" y="286"/>
                    <a:pt x="1667" y="286"/>
                    <a:pt x="1667" y="286"/>
                  </a:cubicBezTo>
                  <a:cubicBezTo>
                    <a:pt x="1679" y="286"/>
                    <a:pt x="1667" y="310"/>
                    <a:pt x="1667" y="310"/>
                  </a:cubicBezTo>
                  <a:cubicBezTo>
                    <a:pt x="1679" y="346"/>
                    <a:pt x="1703" y="358"/>
                    <a:pt x="1727" y="369"/>
                  </a:cubicBezTo>
                  <a:cubicBezTo>
                    <a:pt x="1727" y="369"/>
                    <a:pt x="1715" y="381"/>
                    <a:pt x="1727" y="393"/>
                  </a:cubicBezTo>
                  <a:lnTo>
                    <a:pt x="1775" y="393"/>
                  </a:lnTo>
                  <a:cubicBezTo>
                    <a:pt x="1798" y="405"/>
                    <a:pt x="1822" y="417"/>
                    <a:pt x="1834" y="417"/>
                  </a:cubicBezTo>
                  <a:cubicBezTo>
                    <a:pt x="1846" y="417"/>
                    <a:pt x="1858" y="417"/>
                    <a:pt x="1870" y="405"/>
                  </a:cubicBezTo>
                  <a:lnTo>
                    <a:pt x="1882" y="405"/>
                  </a:lnTo>
                  <a:cubicBezTo>
                    <a:pt x="1882" y="405"/>
                    <a:pt x="1870" y="405"/>
                    <a:pt x="1870" y="417"/>
                  </a:cubicBezTo>
                  <a:cubicBezTo>
                    <a:pt x="1870" y="429"/>
                    <a:pt x="1882" y="441"/>
                    <a:pt x="1894" y="441"/>
                  </a:cubicBezTo>
                  <a:cubicBezTo>
                    <a:pt x="1894" y="447"/>
                    <a:pt x="1894" y="450"/>
                    <a:pt x="1895" y="450"/>
                  </a:cubicBezTo>
                  <a:cubicBezTo>
                    <a:pt x="1897" y="450"/>
                    <a:pt x="1900" y="447"/>
                    <a:pt x="1906" y="441"/>
                  </a:cubicBezTo>
                  <a:cubicBezTo>
                    <a:pt x="1929" y="429"/>
                    <a:pt x="1941" y="405"/>
                    <a:pt x="1953" y="393"/>
                  </a:cubicBezTo>
                  <a:lnTo>
                    <a:pt x="1953" y="393"/>
                  </a:lnTo>
                  <a:cubicBezTo>
                    <a:pt x="1953" y="393"/>
                    <a:pt x="1941" y="429"/>
                    <a:pt x="1918" y="441"/>
                  </a:cubicBezTo>
                  <a:cubicBezTo>
                    <a:pt x="1906" y="465"/>
                    <a:pt x="1918" y="465"/>
                    <a:pt x="1918" y="465"/>
                  </a:cubicBezTo>
                  <a:cubicBezTo>
                    <a:pt x="1918" y="477"/>
                    <a:pt x="1941" y="477"/>
                    <a:pt x="1941" y="500"/>
                  </a:cubicBezTo>
                  <a:cubicBezTo>
                    <a:pt x="1941" y="500"/>
                    <a:pt x="1941" y="512"/>
                    <a:pt x="1941" y="512"/>
                  </a:cubicBezTo>
                  <a:cubicBezTo>
                    <a:pt x="1941" y="512"/>
                    <a:pt x="1965" y="512"/>
                    <a:pt x="1965" y="500"/>
                  </a:cubicBezTo>
                  <a:cubicBezTo>
                    <a:pt x="1977" y="500"/>
                    <a:pt x="1965" y="524"/>
                    <a:pt x="1965" y="536"/>
                  </a:cubicBezTo>
                  <a:cubicBezTo>
                    <a:pt x="1965" y="540"/>
                    <a:pt x="1967" y="541"/>
                    <a:pt x="1971" y="541"/>
                  </a:cubicBezTo>
                  <a:cubicBezTo>
                    <a:pt x="1979" y="541"/>
                    <a:pt x="1996" y="533"/>
                    <a:pt x="2013" y="524"/>
                  </a:cubicBezTo>
                  <a:cubicBezTo>
                    <a:pt x="2016" y="523"/>
                    <a:pt x="2018" y="522"/>
                    <a:pt x="2020" y="522"/>
                  </a:cubicBezTo>
                  <a:lnTo>
                    <a:pt x="2020" y="522"/>
                  </a:lnTo>
                  <a:cubicBezTo>
                    <a:pt x="2027" y="522"/>
                    <a:pt x="1999" y="548"/>
                    <a:pt x="1989" y="548"/>
                  </a:cubicBezTo>
                  <a:cubicBezTo>
                    <a:pt x="1989" y="552"/>
                    <a:pt x="1993" y="553"/>
                    <a:pt x="1998" y="553"/>
                  </a:cubicBezTo>
                  <a:cubicBezTo>
                    <a:pt x="2009" y="553"/>
                    <a:pt x="2025" y="548"/>
                    <a:pt x="2025" y="548"/>
                  </a:cubicBezTo>
                  <a:lnTo>
                    <a:pt x="2025" y="548"/>
                  </a:lnTo>
                  <a:cubicBezTo>
                    <a:pt x="2025" y="548"/>
                    <a:pt x="2013" y="572"/>
                    <a:pt x="2013" y="584"/>
                  </a:cubicBezTo>
                  <a:cubicBezTo>
                    <a:pt x="2001" y="596"/>
                    <a:pt x="2013" y="608"/>
                    <a:pt x="2025" y="608"/>
                  </a:cubicBezTo>
                  <a:cubicBezTo>
                    <a:pt x="2037" y="608"/>
                    <a:pt x="2060" y="619"/>
                    <a:pt x="2037" y="643"/>
                  </a:cubicBezTo>
                  <a:cubicBezTo>
                    <a:pt x="2037" y="655"/>
                    <a:pt x="2037" y="655"/>
                    <a:pt x="2048" y="655"/>
                  </a:cubicBezTo>
                  <a:cubicBezTo>
                    <a:pt x="2048" y="655"/>
                    <a:pt x="2084" y="691"/>
                    <a:pt x="2108" y="703"/>
                  </a:cubicBezTo>
                  <a:cubicBezTo>
                    <a:pt x="2115" y="706"/>
                    <a:pt x="2120" y="708"/>
                    <a:pt x="2124" y="708"/>
                  </a:cubicBezTo>
                  <a:cubicBezTo>
                    <a:pt x="2134" y="708"/>
                    <a:pt x="2139" y="699"/>
                    <a:pt x="2156" y="691"/>
                  </a:cubicBezTo>
                  <a:lnTo>
                    <a:pt x="2156" y="691"/>
                  </a:lnTo>
                  <a:cubicBezTo>
                    <a:pt x="2144" y="703"/>
                    <a:pt x="2132" y="715"/>
                    <a:pt x="2108" y="727"/>
                  </a:cubicBezTo>
                  <a:lnTo>
                    <a:pt x="2120" y="727"/>
                  </a:lnTo>
                  <a:lnTo>
                    <a:pt x="2120" y="739"/>
                  </a:lnTo>
                  <a:lnTo>
                    <a:pt x="2120" y="774"/>
                  </a:lnTo>
                  <a:cubicBezTo>
                    <a:pt x="2120" y="786"/>
                    <a:pt x="2144" y="798"/>
                    <a:pt x="2144" y="798"/>
                  </a:cubicBezTo>
                  <a:cubicBezTo>
                    <a:pt x="2179" y="786"/>
                    <a:pt x="2215" y="762"/>
                    <a:pt x="2251" y="750"/>
                  </a:cubicBezTo>
                  <a:lnTo>
                    <a:pt x="2251" y="750"/>
                  </a:lnTo>
                  <a:cubicBezTo>
                    <a:pt x="2263" y="750"/>
                    <a:pt x="2227" y="786"/>
                    <a:pt x="2191" y="786"/>
                  </a:cubicBezTo>
                  <a:cubicBezTo>
                    <a:pt x="2168" y="798"/>
                    <a:pt x="2156" y="810"/>
                    <a:pt x="2156" y="822"/>
                  </a:cubicBezTo>
                  <a:cubicBezTo>
                    <a:pt x="2156" y="822"/>
                    <a:pt x="2156" y="834"/>
                    <a:pt x="2168" y="834"/>
                  </a:cubicBezTo>
                  <a:cubicBezTo>
                    <a:pt x="2175" y="830"/>
                    <a:pt x="2181" y="829"/>
                    <a:pt x="2184" y="829"/>
                  </a:cubicBezTo>
                  <a:cubicBezTo>
                    <a:pt x="2186" y="829"/>
                    <a:pt x="2187" y="829"/>
                    <a:pt x="2187" y="829"/>
                  </a:cubicBezTo>
                  <a:lnTo>
                    <a:pt x="2187" y="829"/>
                  </a:lnTo>
                  <a:cubicBezTo>
                    <a:pt x="2184" y="822"/>
                    <a:pt x="2195" y="822"/>
                    <a:pt x="2215" y="822"/>
                  </a:cubicBezTo>
                  <a:cubicBezTo>
                    <a:pt x="2227" y="822"/>
                    <a:pt x="2227" y="822"/>
                    <a:pt x="2227" y="834"/>
                  </a:cubicBezTo>
                  <a:cubicBezTo>
                    <a:pt x="2227" y="840"/>
                    <a:pt x="2218" y="843"/>
                    <a:pt x="2209" y="843"/>
                  </a:cubicBezTo>
                  <a:cubicBezTo>
                    <a:pt x="2200" y="843"/>
                    <a:pt x="2191" y="840"/>
                    <a:pt x="2191" y="834"/>
                  </a:cubicBezTo>
                  <a:cubicBezTo>
                    <a:pt x="2168" y="846"/>
                    <a:pt x="2156" y="870"/>
                    <a:pt x="2132" y="870"/>
                  </a:cubicBezTo>
                  <a:lnTo>
                    <a:pt x="2156" y="870"/>
                  </a:lnTo>
                  <a:cubicBezTo>
                    <a:pt x="2156" y="881"/>
                    <a:pt x="2168" y="893"/>
                    <a:pt x="2179" y="893"/>
                  </a:cubicBezTo>
                  <a:lnTo>
                    <a:pt x="2203" y="893"/>
                  </a:lnTo>
                  <a:cubicBezTo>
                    <a:pt x="2191" y="893"/>
                    <a:pt x="2179" y="905"/>
                    <a:pt x="2168" y="905"/>
                  </a:cubicBezTo>
                  <a:cubicBezTo>
                    <a:pt x="2168" y="905"/>
                    <a:pt x="2191" y="905"/>
                    <a:pt x="2191" y="917"/>
                  </a:cubicBezTo>
                  <a:lnTo>
                    <a:pt x="2191" y="941"/>
                  </a:lnTo>
                  <a:cubicBezTo>
                    <a:pt x="2183" y="945"/>
                    <a:pt x="2182" y="946"/>
                    <a:pt x="2185" y="946"/>
                  </a:cubicBezTo>
                  <a:cubicBezTo>
                    <a:pt x="2190" y="946"/>
                    <a:pt x="2211" y="941"/>
                    <a:pt x="2227" y="941"/>
                  </a:cubicBezTo>
                  <a:lnTo>
                    <a:pt x="2251" y="941"/>
                  </a:lnTo>
                  <a:cubicBezTo>
                    <a:pt x="2215" y="953"/>
                    <a:pt x="2203" y="953"/>
                    <a:pt x="2191" y="965"/>
                  </a:cubicBezTo>
                  <a:cubicBezTo>
                    <a:pt x="2203" y="989"/>
                    <a:pt x="2203" y="1012"/>
                    <a:pt x="2203" y="1024"/>
                  </a:cubicBezTo>
                  <a:cubicBezTo>
                    <a:pt x="2203" y="1024"/>
                    <a:pt x="2203" y="1051"/>
                    <a:pt x="2211" y="1051"/>
                  </a:cubicBezTo>
                  <a:cubicBezTo>
                    <a:pt x="2212" y="1051"/>
                    <a:pt x="2213" y="1050"/>
                    <a:pt x="2215" y="1048"/>
                  </a:cubicBezTo>
                  <a:cubicBezTo>
                    <a:pt x="2222" y="1045"/>
                    <a:pt x="2228" y="1043"/>
                    <a:pt x="2233" y="1043"/>
                  </a:cubicBezTo>
                  <a:cubicBezTo>
                    <a:pt x="2244" y="1043"/>
                    <a:pt x="2247" y="1052"/>
                    <a:pt x="2239" y="1060"/>
                  </a:cubicBezTo>
                  <a:cubicBezTo>
                    <a:pt x="2239" y="1066"/>
                    <a:pt x="2233" y="1066"/>
                    <a:pt x="2227" y="1066"/>
                  </a:cubicBezTo>
                  <a:cubicBezTo>
                    <a:pt x="2221" y="1066"/>
                    <a:pt x="2215" y="1066"/>
                    <a:pt x="2215" y="1072"/>
                  </a:cubicBezTo>
                  <a:cubicBezTo>
                    <a:pt x="2215" y="1072"/>
                    <a:pt x="2215" y="1096"/>
                    <a:pt x="2227" y="1108"/>
                  </a:cubicBezTo>
                  <a:cubicBezTo>
                    <a:pt x="2239" y="1108"/>
                    <a:pt x="2227" y="1108"/>
                    <a:pt x="2239" y="1120"/>
                  </a:cubicBezTo>
                  <a:cubicBezTo>
                    <a:pt x="2251" y="1120"/>
                    <a:pt x="2263" y="1120"/>
                    <a:pt x="2263" y="1131"/>
                  </a:cubicBezTo>
                  <a:lnTo>
                    <a:pt x="2239" y="1131"/>
                  </a:lnTo>
                  <a:cubicBezTo>
                    <a:pt x="2239" y="1143"/>
                    <a:pt x="2227" y="1143"/>
                    <a:pt x="2227" y="1155"/>
                  </a:cubicBezTo>
                  <a:cubicBezTo>
                    <a:pt x="2227" y="1167"/>
                    <a:pt x="2227" y="1179"/>
                    <a:pt x="2239" y="1191"/>
                  </a:cubicBezTo>
                  <a:cubicBezTo>
                    <a:pt x="2239" y="1191"/>
                    <a:pt x="2227" y="1203"/>
                    <a:pt x="2239" y="1203"/>
                  </a:cubicBezTo>
                  <a:cubicBezTo>
                    <a:pt x="2251" y="1203"/>
                    <a:pt x="2287" y="1203"/>
                    <a:pt x="2263" y="1227"/>
                  </a:cubicBezTo>
                  <a:cubicBezTo>
                    <a:pt x="2239" y="1239"/>
                    <a:pt x="2239" y="1251"/>
                    <a:pt x="2251" y="1262"/>
                  </a:cubicBezTo>
                  <a:cubicBezTo>
                    <a:pt x="2251" y="1274"/>
                    <a:pt x="2299" y="1274"/>
                    <a:pt x="2287" y="1286"/>
                  </a:cubicBezTo>
                  <a:cubicBezTo>
                    <a:pt x="2287" y="1286"/>
                    <a:pt x="2215" y="1286"/>
                    <a:pt x="2215" y="1298"/>
                  </a:cubicBezTo>
                  <a:cubicBezTo>
                    <a:pt x="2211" y="1302"/>
                    <a:pt x="2214" y="1303"/>
                    <a:pt x="2219" y="1303"/>
                  </a:cubicBezTo>
                  <a:cubicBezTo>
                    <a:pt x="2230" y="1303"/>
                    <a:pt x="2251" y="1298"/>
                    <a:pt x="2251" y="1298"/>
                  </a:cubicBezTo>
                  <a:lnTo>
                    <a:pt x="2251" y="1298"/>
                  </a:lnTo>
                  <a:cubicBezTo>
                    <a:pt x="2257" y="1304"/>
                    <a:pt x="2245" y="1304"/>
                    <a:pt x="2233" y="1304"/>
                  </a:cubicBezTo>
                  <a:cubicBezTo>
                    <a:pt x="2221" y="1304"/>
                    <a:pt x="2209" y="1304"/>
                    <a:pt x="2215" y="1310"/>
                  </a:cubicBezTo>
                  <a:cubicBezTo>
                    <a:pt x="2239" y="1322"/>
                    <a:pt x="2322" y="1334"/>
                    <a:pt x="2287" y="1334"/>
                  </a:cubicBezTo>
                  <a:cubicBezTo>
                    <a:pt x="2275" y="1338"/>
                    <a:pt x="2267" y="1339"/>
                    <a:pt x="2261" y="1339"/>
                  </a:cubicBezTo>
                  <a:cubicBezTo>
                    <a:pt x="2250" y="1339"/>
                    <a:pt x="2247" y="1334"/>
                    <a:pt x="2239" y="1334"/>
                  </a:cubicBezTo>
                  <a:cubicBezTo>
                    <a:pt x="2227" y="1334"/>
                    <a:pt x="2227" y="1346"/>
                    <a:pt x="2239" y="1346"/>
                  </a:cubicBezTo>
                  <a:cubicBezTo>
                    <a:pt x="2239" y="1358"/>
                    <a:pt x="2287" y="1346"/>
                    <a:pt x="2287" y="1370"/>
                  </a:cubicBezTo>
                  <a:lnTo>
                    <a:pt x="2227" y="1370"/>
                  </a:lnTo>
                  <a:cubicBezTo>
                    <a:pt x="2215" y="1370"/>
                    <a:pt x="2203" y="1381"/>
                    <a:pt x="2239" y="1393"/>
                  </a:cubicBezTo>
                  <a:cubicBezTo>
                    <a:pt x="2225" y="1390"/>
                    <a:pt x="2215" y="1388"/>
                    <a:pt x="2209" y="1388"/>
                  </a:cubicBezTo>
                  <a:cubicBezTo>
                    <a:pt x="2193" y="1388"/>
                    <a:pt x="2198" y="1397"/>
                    <a:pt x="2215" y="1405"/>
                  </a:cubicBezTo>
                  <a:cubicBezTo>
                    <a:pt x="2211" y="1404"/>
                    <a:pt x="2208" y="1403"/>
                    <a:pt x="2205" y="1403"/>
                  </a:cubicBezTo>
                  <a:cubicBezTo>
                    <a:pt x="2184" y="1403"/>
                    <a:pt x="2203" y="1441"/>
                    <a:pt x="2203" y="1441"/>
                  </a:cubicBezTo>
                  <a:cubicBezTo>
                    <a:pt x="2203" y="1447"/>
                    <a:pt x="2218" y="1447"/>
                    <a:pt x="2230" y="1447"/>
                  </a:cubicBezTo>
                  <a:cubicBezTo>
                    <a:pt x="2242" y="1447"/>
                    <a:pt x="2251" y="1447"/>
                    <a:pt x="2239" y="1453"/>
                  </a:cubicBezTo>
                  <a:cubicBezTo>
                    <a:pt x="2227" y="1465"/>
                    <a:pt x="2215" y="1477"/>
                    <a:pt x="2215" y="1489"/>
                  </a:cubicBezTo>
                  <a:cubicBezTo>
                    <a:pt x="2239" y="1489"/>
                    <a:pt x="2263" y="1489"/>
                    <a:pt x="2287" y="1465"/>
                  </a:cubicBezTo>
                  <a:lnTo>
                    <a:pt x="2287" y="1465"/>
                  </a:lnTo>
                  <a:cubicBezTo>
                    <a:pt x="2275" y="1477"/>
                    <a:pt x="2275" y="1477"/>
                    <a:pt x="2275" y="1489"/>
                  </a:cubicBezTo>
                  <a:cubicBezTo>
                    <a:pt x="2275" y="1489"/>
                    <a:pt x="2263" y="1501"/>
                    <a:pt x="2239" y="1501"/>
                  </a:cubicBezTo>
                  <a:cubicBezTo>
                    <a:pt x="2215" y="1501"/>
                    <a:pt x="2215" y="1489"/>
                    <a:pt x="2191" y="1489"/>
                  </a:cubicBezTo>
                  <a:cubicBezTo>
                    <a:pt x="2179" y="1489"/>
                    <a:pt x="2215" y="1512"/>
                    <a:pt x="2203" y="1524"/>
                  </a:cubicBezTo>
                  <a:cubicBezTo>
                    <a:pt x="2203" y="1538"/>
                    <a:pt x="2195" y="1544"/>
                    <a:pt x="2184" y="1544"/>
                  </a:cubicBezTo>
                  <a:cubicBezTo>
                    <a:pt x="2175" y="1544"/>
                    <a:pt x="2165" y="1541"/>
                    <a:pt x="2156" y="1536"/>
                  </a:cubicBezTo>
                  <a:lnTo>
                    <a:pt x="2156" y="1536"/>
                  </a:lnTo>
                  <a:cubicBezTo>
                    <a:pt x="2168" y="1548"/>
                    <a:pt x="2191" y="1560"/>
                    <a:pt x="2203" y="1584"/>
                  </a:cubicBezTo>
                  <a:cubicBezTo>
                    <a:pt x="2207" y="1588"/>
                    <a:pt x="2206" y="1589"/>
                    <a:pt x="2202" y="1589"/>
                  </a:cubicBezTo>
                  <a:cubicBezTo>
                    <a:pt x="2199" y="1589"/>
                    <a:pt x="2192" y="1588"/>
                    <a:pt x="2187" y="1586"/>
                  </a:cubicBezTo>
                  <a:lnTo>
                    <a:pt x="2187" y="1586"/>
                  </a:lnTo>
                  <a:cubicBezTo>
                    <a:pt x="2180" y="1582"/>
                    <a:pt x="2173" y="1577"/>
                    <a:pt x="2168" y="1572"/>
                  </a:cubicBezTo>
                  <a:cubicBezTo>
                    <a:pt x="2144" y="1572"/>
                    <a:pt x="2156" y="1584"/>
                    <a:pt x="2156" y="1596"/>
                  </a:cubicBezTo>
                  <a:cubicBezTo>
                    <a:pt x="2144" y="1608"/>
                    <a:pt x="2156" y="1620"/>
                    <a:pt x="2168" y="1620"/>
                  </a:cubicBezTo>
                  <a:cubicBezTo>
                    <a:pt x="2179" y="1632"/>
                    <a:pt x="2179" y="1632"/>
                    <a:pt x="2179" y="1643"/>
                  </a:cubicBezTo>
                  <a:lnTo>
                    <a:pt x="2144" y="1643"/>
                  </a:lnTo>
                  <a:cubicBezTo>
                    <a:pt x="2144" y="1643"/>
                    <a:pt x="2156" y="1667"/>
                    <a:pt x="2156" y="1667"/>
                  </a:cubicBezTo>
                  <a:cubicBezTo>
                    <a:pt x="2156" y="1679"/>
                    <a:pt x="2156" y="1691"/>
                    <a:pt x="2156" y="1691"/>
                  </a:cubicBezTo>
                  <a:lnTo>
                    <a:pt x="2132" y="1691"/>
                  </a:lnTo>
                  <a:cubicBezTo>
                    <a:pt x="2120" y="1691"/>
                    <a:pt x="2144" y="1691"/>
                    <a:pt x="2144" y="1703"/>
                  </a:cubicBezTo>
                  <a:lnTo>
                    <a:pt x="2120" y="1727"/>
                  </a:lnTo>
                  <a:cubicBezTo>
                    <a:pt x="2120" y="1727"/>
                    <a:pt x="2096" y="1739"/>
                    <a:pt x="2132" y="1762"/>
                  </a:cubicBezTo>
                  <a:cubicBezTo>
                    <a:pt x="2124" y="1759"/>
                    <a:pt x="2117" y="1757"/>
                    <a:pt x="2112" y="1757"/>
                  </a:cubicBezTo>
                  <a:cubicBezTo>
                    <a:pt x="2100" y="1757"/>
                    <a:pt x="2092" y="1762"/>
                    <a:pt x="2084" y="1762"/>
                  </a:cubicBezTo>
                  <a:cubicBezTo>
                    <a:pt x="2084" y="1762"/>
                    <a:pt x="2108" y="1786"/>
                    <a:pt x="2084" y="1798"/>
                  </a:cubicBezTo>
                  <a:cubicBezTo>
                    <a:pt x="2072" y="1798"/>
                    <a:pt x="2072" y="1774"/>
                    <a:pt x="2060" y="1774"/>
                  </a:cubicBezTo>
                  <a:cubicBezTo>
                    <a:pt x="2048" y="1774"/>
                    <a:pt x="2048" y="1774"/>
                    <a:pt x="2048" y="1786"/>
                  </a:cubicBezTo>
                  <a:cubicBezTo>
                    <a:pt x="2048" y="1786"/>
                    <a:pt x="2048" y="1798"/>
                    <a:pt x="2048" y="1810"/>
                  </a:cubicBezTo>
                  <a:cubicBezTo>
                    <a:pt x="2048" y="1810"/>
                    <a:pt x="2060" y="1822"/>
                    <a:pt x="2072" y="1834"/>
                  </a:cubicBezTo>
                  <a:cubicBezTo>
                    <a:pt x="2060" y="1822"/>
                    <a:pt x="2055" y="1818"/>
                    <a:pt x="2053" y="1818"/>
                  </a:cubicBezTo>
                  <a:lnTo>
                    <a:pt x="2053" y="1818"/>
                  </a:lnTo>
                  <a:cubicBezTo>
                    <a:pt x="2048" y="1818"/>
                    <a:pt x="2056" y="1834"/>
                    <a:pt x="2048" y="1834"/>
                  </a:cubicBezTo>
                  <a:cubicBezTo>
                    <a:pt x="2048" y="1835"/>
                    <a:pt x="2048" y="1836"/>
                    <a:pt x="2047" y="1836"/>
                  </a:cubicBezTo>
                  <a:cubicBezTo>
                    <a:pt x="2039" y="1836"/>
                    <a:pt x="1998" y="1797"/>
                    <a:pt x="1990" y="1797"/>
                  </a:cubicBezTo>
                  <a:cubicBezTo>
                    <a:pt x="1989" y="1797"/>
                    <a:pt x="1989" y="1797"/>
                    <a:pt x="1989" y="1798"/>
                  </a:cubicBezTo>
                  <a:cubicBezTo>
                    <a:pt x="2001" y="1822"/>
                    <a:pt x="2048" y="1858"/>
                    <a:pt x="2060" y="1882"/>
                  </a:cubicBezTo>
                  <a:lnTo>
                    <a:pt x="2084" y="1882"/>
                  </a:lnTo>
                  <a:cubicBezTo>
                    <a:pt x="2084" y="1882"/>
                    <a:pt x="2108" y="1870"/>
                    <a:pt x="2084" y="1846"/>
                  </a:cubicBezTo>
                  <a:lnTo>
                    <a:pt x="2084" y="1846"/>
                  </a:lnTo>
                  <a:cubicBezTo>
                    <a:pt x="2108" y="1858"/>
                    <a:pt x="2120" y="1870"/>
                    <a:pt x="2132" y="1870"/>
                  </a:cubicBezTo>
                  <a:cubicBezTo>
                    <a:pt x="2120" y="1846"/>
                    <a:pt x="2120" y="1846"/>
                    <a:pt x="2132" y="1846"/>
                  </a:cubicBezTo>
                  <a:cubicBezTo>
                    <a:pt x="2138" y="1840"/>
                    <a:pt x="2138" y="1840"/>
                    <a:pt x="2136" y="1840"/>
                  </a:cubicBezTo>
                  <a:cubicBezTo>
                    <a:pt x="2135" y="1840"/>
                    <a:pt x="2132" y="1840"/>
                    <a:pt x="2132" y="1834"/>
                  </a:cubicBezTo>
                  <a:cubicBezTo>
                    <a:pt x="2132" y="1822"/>
                    <a:pt x="2156" y="1822"/>
                    <a:pt x="2168" y="1810"/>
                  </a:cubicBezTo>
                  <a:cubicBezTo>
                    <a:pt x="2168" y="1810"/>
                    <a:pt x="2156" y="1798"/>
                    <a:pt x="2168" y="1798"/>
                  </a:cubicBezTo>
                  <a:cubicBezTo>
                    <a:pt x="2168" y="1786"/>
                    <a:pt x="2168" y="1786"/>
                    <a:pt x="2179" y="1774"/>
                  </a:cubicBezTo>
                  <a:cubicBezTo>
                    <a:pt x="2185" y="1769"/>
                    <a:pt x="2188" y="1764"/>
                    <a:pt x="2186" y="1757"/>
                  </a:cubicBezTo>
                  <a:lnTo>
                    <a:pt x="2186" y="1757"/>
                  </a:lnTo>
                  <a:cubicBezTo>
                    <a:pt x="2188" y="1759"/>
                    <a:pt x="2190" y="1761"/>
                    <a:pt x="2191" y="1762"/>
                  </a:cubicBezTo>
                  <a:cubicBezTo>
                    <a:pt x="2196" y="1765"/>
                    <a:pt x="2199" y="1766"/>
                    <a:pt x="2200" y="1766"/>
                  </a:cubicBezTo>
                  <a:cubicBezTo>
                    <a:pt x="2207" y="1766"/>
                    <a:pt x="2191" y="1751"/>
                    <a:pt x="2191" y="1751"/>
                  </a:cubicBezTo>
                  <a:cubicBezTo>
                    <a:pt x="2178" y="1731"/>
                    <a:pt x="2176" y="1722"/>
                    <a:pt x="2183" y="1722"/>
                  </a:cubicBezTo>
                  <a:cubicBezTo>
                    <a:pt x="2188" y="1722"/>
                    <a:pt x="2199" y="1728"/>
                    <a:pt x="2215" y="1739"/>
                  </a:cubicBezTo>
                  <a:cubicBezTo>
                    <a:pt x="2218" y="1740"/>
                    <a:pt x="2220" y="1740"/>
                    <a:pt x="2221" y="1740"/>
                  </a:cubicBezTo>
                  <a:cubicBezTo>
                    <a:pt x="2236" y="1740"/>
                    <a:pt x="2190" y="1698"/>
                    <a:pt x="2195" y="1698"/>
                  </a:cubicBezTo>
                  <a:lnTo>
                    <a:pt x="2195" y="1698"/>
                  </a:lnTo>
                  <a:cubicBezTo>
                    <a:pt x="2195" y="1698"/>
                    <a:pt x="2198" y="1700"/>
                    <a:pt x="2203" y="1703"/>
                  </a:cubicBezTo>
                  <a:cubicBezTo>
                    <a:pt x="2217" y="1710"/>
                    <a:pt x="2226" y="1713"/>
                    <a:pt x="2231" y="1713"/>
                  </a:cubicBezTo>
                  <a:cubicBezTo>
                    <a:pt x="2240" y="1713"/>
                    <a:pt x="2232" y="1701"/>
                    <a:pt x="2214" y="1687"/>
                  </a:cubicBezTo>
                  <a:lnTo>
                    <a:pt x="2214" y="1687"/>
                  </a:lnTo>
                  <a:cubicBezTo>
                    <a:pt x="2223" y="1691"/>
                    <a:pt x="2231" y="1691"/>
                    <a:pt x="2239" y="1691"/>
                  </a:cubicBezTo>
                  <a:lnTo>
                    <a:pt x="2239" y="1679"/>
                  </a:lnTo>
                  <a:cubicBezTo>
                    <a:pt x="2239" y="1673"/>
                    <a:pt x="2245" y="1673"/>
                    <a:pt x="2251" y="1673"/>
                  </a:cubicBezTo>
                  <a:cubicBezTo>
                    <a:pt x="2257" y="1673"/>
                    <a:pt x="2263" y="1673"/>
                    <a:pt x="2263" y="1667"/>
                  </a:cubicBezTo>
                  <a:cubicBezTo>
                    <a:pt x="2275" y="1655"/>
                    <a:pt x="2263" y="1655"/>
                    <a:pt x="2263" y="1643"/>
                  </a:cubicBezTo>
                  <a:cubicBezTo>
                    <a:pt x="2263" y="1643"/>
                    <a:pt x="2275" y="1632"/>
                    <a:pt x="2275" y="1632"/>
                  </a:cubicBezTo>
                  <a:cubicBezTo>
                    <a:pt x="2287" y="1632"/>
                    <a:pt x="2299" y="1620"/>
                    <a:pt x="2299" y="1608"/>
                  </a:cubicBezTo>
                  <a:cubicBezTo>
                    <a:pt x="2299" y="1596"/>
                    <a:pt x="2275" y="1584"/>
                    <a:pt x="2275" y="1584"/>
                  </a:cubicBezTo>
                  <a:lnTo>
                    <a:pt x="2275" y="1584"/>
                  </a:lnTo>
                  <a:cubicBezTo>
                    <a:pt x="2275" y="1584"/>
                    <a:pt x="2291" y="1589"/>
                    <a:pt x="2305" y="1589"/>
                  </a:cubicBezTo>
                  <a:cubicBezTo>
                    <a:pt x="2312" y="1589"/>
                    <a:pt x="2318" y="1588"/>
                    <a:pt x="2322" y="1584"/>
                  </a:cubicBezTo>
                  <a:cubicBezTo>
                    <a:pt x="2322" y="1584"/>
                    <a:pt x="2310" y="1572"/>
                    <a:pt x="2299" y="1560"/>
                  </a:cubicBezTo>
                  <a:cubicBezTo>
                    <a:pt x="2287" y="1560"/>
                    <a:pt x="2239" y="1536"/>
                    <a:pt x="2263" y="1536"/>
                  </a:cubicBezTo>
                  <a:cubicBezTo>
                    <a:pt x="2275" y="1542"/>
                    <a:pt x="2284" y="1545"/>
                    <a:pt x="2293" y="1545"/>
                  </a:cubicBezTo>
                  <a:cubicBezTo>
                    <a:pt x="2301" y="1545"/>
                    <a:pt x="2310" y="1542"/>
                    <a:pt x="2322" y="1536"/>
                  </a:cubicBezTo>
                  <a:cubicBezTo>
                    <a:pt x="2333" y="1536"/>
                    <a:pt x="2281" y="1510"/>
                    <a:pt x="2297" y="1510"/>
                  </a:cubicBezTo>
                  <a:cubicBezTo>
                    <a:pt x="2299" y="1510"/>
                    <a:pt x="2304" y="1511"/>
                    <a:pt x="2310" y="1512"/>
                  </a:cubicBezTo>
                  <a:cubicBezTo>
                    <a:pt x="2346" y="1512"/>
                    <a:pt x="2322" y="1489"/>
                    <a:pt x="2322" y="1477"/>
                  </a:cubicBezTo>
                  <a:cubicBezTo>
                    <a:pt x="2322" y="1465"/>
                    <a:pt x="2322" y="1465"/>
                    <a:pt x="2322" y="1453"/>
                  </a:cubicBezTo>
                  <a:cubicBezTo>
                    <a:pt x="2322" y="1453"/>
                    <a:pt x="2358" y="1441"/>
                    <a:pt x="2358" y="1441"/>
                  </a:cubicBezTo>
                  <a:cubicBezTo>
                    <a:pt x="2346" y="1441"/>
                    <a:pt x="2334" y="1441"/>
                    <a:pt x="2322" y="1429"/>
                  </a:cubicBezTo>
                  <a:cubicBezTo>
                    <a:pt x="2322" y="1429"/>
                    <a:pt x="2322" y="1429"/>
                    <a:pt x="2322" y="1417"/>
                  </a:cubicBezTo>
                  <a:cubicBezTo>
                    <a:pt x="2322" y="1417"/>
                    <a:pt x="2333" y="1412"/>
                    <a:pt x="2347" y="1412"/>
                  </a:cubicBezTo>
                  <a:cubicBezTo>
                    <a:pt x="2349" y="1412"/>
                    <a:pt x="2351" y="1412"/>
                    <a:pt x="2354" y="1412"/>
                  </a:cubicBezTo>
                  <a:lnTo>
                    <a:pt x="2354" y="1412"/>
                  </a:lnTo>
                  <a:cubicBezTo>
                    <a:pt x="2301" y="1395"/>
                    <a:pt x="2382" y="1404"/>
                    <a:pt x="2382" y="1393"/>
                  </a:cubicBezTo>
                  <a:cubicBezTo>
                    <a:pt x="2370" y="1381"/>
                    <a:pt x="2334" y="1370"/>
                    <a:pt x="2334" y="1358"/>
                  </a:cubicBezTo>
                  <a:cubicBezTo>
                    <a:pt x="2334" y="1352"/>
                    <a:pt x="2340" y="1352"/>
                    <a:pt x="2346" y="1352"/>
                  </a:cubicBezTo>
                  <a:cubicBezTo>
                    <a:pt x="2352" y="1352"/>
                    <a:pt x="2358" y="1352"/>
                    <a:pt x="2358" y="1346"/>
                  </a:cubicBezTo>
                  <a:cubicBezTo>
                    <a:pt x="2358" y="1346"/>
                    <a:pt x="2334" y="1334"/>
                    <a:pt x="2346" y="1322"/>
                  </a:cubicBezTo>
                  <a:cubicBezTo>
                    <a:pt x="2358" y="1310"/>
                    <a:pt x="2370" y="1310"/>
                    <a:pt x="2370" y="1298"/>
                  </a:cubicBezTo>
                  <a:cubicBezTo>
                    <a:pt x="2358" y="1286"/>
                    <a:pt x="2346" y="1274"/>
                    <a:pt x="2346" y="1274"/>
                  </a:cubicBezTo>
                  <a:cubicBezTo>
                    <a:pt x="2346" y="1274"/>
                    <a:pt x="2429" y="1251"/>
                    <a:pt x="2406" y="1239"/>
                  </a:cubicBezTo>
                  <a:cubicBezTo>
                    <a:pt x="2394" y="1227"/>
                    <a:pt x="2388" y="1227"/>
                    <a:pt x="2385" y="1227"/>
                  </a:cubicBezTo>
                  <a:cubicBezTo>
                    <a:pt x="2382" y="1227"/>
                    <a:pt x="2382" y="1227"/>
                    <a:pt x="2382" y="1215"/>
                  </a:cubicBezTo>
                  <a:cubicBezTo>
                    <a:pt x="2382" y="1215"/>
                    <a:pt x="2441" y="1155"/>
                    <a:pt x="2382" y="1131"/>
                  </a:cubicBezTo>
                  <a:lnTo>
                    <a:pt x="2382" y="1131"/>
                  </a:lnTo>
                  <a:cubicBezTo>
                    <a:pt x="2382" y="1191"/>
                    <a:pt x="2406" y="1191"/>
                    <a:pt x="2382" y="1191"/>
                  </a:cubicBezTo>
                  <a:cubicBezTo>
                    <a:pt x="2363" y="1186"/>
                    <a:pt x="2345" y="1184"/>
                    <a:pt x="2327" y="1183"/>
                  </a:cubicBezTo>
                  <a:lnTo>
                    <a:pt x="2327" y="1183"/>
                  </a:lnTo>
                  <a:cubicBezTo>
                    <a:pt x="2330" y="1179"/>
                    <a:pt x="2329" y="1177"/>
                    <a:pt x="2317" y="1177"/>
                  </a:cubicBezTo>
                  <a:cubicBezTo>
                    <a:pt x="2311" y="1177"/>
                    <a:pt x="2303" y="1177"/>
                    <a:pt x="2292" y="1178"/>
                  </a:cubicBezTo>
                  <a:lnTo>
                    <a:pt x="2292" y="1178"/>
                  </a:lnTo>
                  <a:cubicBezTo>
                    <a:pt x="2311" y="1174"/>
                    <a:pt x="2312" y="1142"/>
                    <a:pt x="2334" y="1131"/>
                  </a:cubicBezTo>
                  <a:cubicBezTo>
                    <a:pt x="2334" y="1120"/>
                    <a:pt x="2334" y="1120"/>
                    <a:pt x="2334" y="1108"/>
                  </a:cubicBezTo>
                  <a:cubicBezTo>
                    <a:pt x="2310" y="1084"/>
                    <a:pt x="2310" y="1048"/>
                    <a:pt x="2310" y="1024"/>
                  </a:cubicBezTo>
                  <a:cubicBezTo>
                    <a:pt x="2310" y="1005"/>
                    <a:pt x="2342" y="970"/>
                    <a:pt x="2309" y="970"/>
                  </a:cubicBezTo>
                  <a:cubicBezTo>
                    <a:pt x="2302" y="970"/>
                    <a:pt x="2291" y="972"/>
                    <a:pt x="2275" y="977"/>
                  </a:cubicBezTo>
                  <a:cubicBezTo>
                    <a:pt x="2275" y="977"/>
                    <a:pt x="2243" y="982"/>
                    <a:pt x="2229" y="982"/>
                  </a:cubicBezTo>
                  <a:cubicBezTo>
                    <a:pt x="2222" y="982"/>
                    <a:pt x="2219" y="981"/>
                    <a:pt x="2227" y="977"/>
                  </a:cubicBezTo>
                  <a:cubicBezTo>
                    <a:pt x="2239" y="965"/>
                    <a:pt x="2263" y="965"/>
                    <a:pt x="2275" y="953"/>
                  </a:cubicBezTo>
                  <a:lnTo>
                    <a:pt x="2382" y="929"/>
                  </a:lnTo>
                  <a:lnTo>
                    <a:pt x="2358" y="929"/>
                  </a:lnTo>
                  <a:cubicBezTo>
                    <a:pt x="2358" y="929"/>
                    <a:pt x="2358" y="917"/>
                    <a:pt x="2346" y="917"/>
                  </a:cubicBezTo>
                  <a:cubicBezTo>
                    <a:pt x="2346" y="917"/>
                    <a:pt x="2346" y="902"/>
                    <a:pt x="2358" y="896"/>
                  </a:cubicBezTo>
                  <a:lnTo>
                    <a:pt x="2358" y="896"/>
                  </a:lnTo>
                  <a:cubicBezTo>
                    <a:pt x="2354" y="896"/>
                    <a:pt x="2352" y="897"/>
                    <a:pt x="2349" y="897"/>
                  </a:cubicBezTo>
                  <a:cubicBezTo>
                    <a:pt x="2338" y="897"/>
                    <a:pt x="2344" y="890"/>
                    <a:pt x="2337" y="890"/>
                  </a:cubicBezTo>
                  <a:cubicBezTo>
                    <a:pt x="2334" y="890"/>
                    <a:pt x="2330" y="891"/>
                    <a:pt x="2322" y="893"/>
                  </a:cubicBezTo>
                  <a:cubicBezTo>
                    <a:pt x="2303" y="898"/>
                    <a:pt x="2287" y="901"/>
                    <a:pt x="2278" y="901"/>
                  </a:cubicBezTo>
                  <a:cubicBezTo>
                    <a:pt x="2265" y="901"/>
                    <a:pt x="2266" y="895"/>
                    <a:pt x="2287" y="881"/>
                  </a:cubicBezTo>
                  <a:cubicBezTo>
                    <a:pt x="2308" y="881"/>
                    <a:pt x="2320" y="872"/>
                    <a:pt x="2330" y="862"/>
                  </a:cubicBezTo>
                  <a:lnTo>
                    <a:pt x="2330" y="862"/>
                  </a:lnTo>
                  <a:cubicBezTo>
                    <a:pt x="2338" y="859"/>
                    <a:pt x="2346" y="854"/>
                    <a:pt x="2346" y="846"/>
                  </a:cubicBezTo>
                  <a:lnTo>
                    <a:pt x="2346" y="846"/>
                  </a:lnTo>
                  <a:cubicBezTo>
                    <a:pt x="2342" y="847"/>
                    <a:pt x="2338" y="848"/>
                    <a:pt x="2335" y="850"/>
                  </a:cubicBezTo>
                  <a:lnTo>
                    <a:pt x="2335" y="850"/>
                  </a:lnTo>
                  <a:cubicBezTo>
                    <a:pt x="2332" y="848"/>
                    <a:pt x="2327" y="846"/>
                    <a:pt x="2322" y="846"/>
                  </a:cubicBezTo>
                  <a:lnTo>
                    <a:pt x="2334" y="846"/>
                  </a:lnTo>
                  <a:cubicBezTo>
                    <a:pt x="2358" y="822"/>
                    <a:pt x="2287" y="822"/>
                    <a:pt x="2310" y="810"/>
                  </a:cubicBezTo>
                  <a:cubicBezTo>
                    <a:pt x="2310" y="806"/>
                    <a:pt x="2305" y="805"/>
                    <a:pt x="2299" y="805"/>
                  </a:cubicBezTo>
                  <a:cubicBezTo>
                    <a:pt x="2292" y="805"/>
                    <a:pt x="2284" y="806"/>
                    <a:pt x="2278" y="807"/>
                  </a:cubicBezTo>
                  <a:lnTo>
                    <a:pt x="2278" y="807"/>
                  </a:lnTo>
                  <a:cubicBezTo>
                    <a:pt x="2287" y="801"/>
                    <a:pt x="2308" y="786"/>
                    <a:pt x="2299" y="786"/>
                  </a:cubicBezTo>
                  <a:lnTo>
                    <a:pt x="2299" y="786"/>
                  </a:lnTo>
                  <a:cubicBezTo>
                    <a:pt x="2299" y="786"/>
                    <a:pt x="2275" y="798"/>
                    <a:pt x="2263" y="798"/>
                  </a:cubicBezTo>
                  <a:lnTo>
                    <a:pt x="2310" y="762"/>
                  </a:lnTo>
                  <a:cubicBezTo>
                    <a:pt x="2287" y="762"/>
                    <a:pt x="2263" y="762"/>
                    <a:pt x="2275" y="750"/>
                  </a:cubicBezTo>
                  <a:cubicBezTo>
                    <a:pt x="2287" y="739"/>
                    <a:pt x="2287" y="739"/>
                    <a:pt x="2275" y="727"/>
                  </a:cubicBezTo>
                  <a:lnTo>
                    <a:pt x="2263" y="727"/>
                  </a:lnTo>
                  <a:lnTo>
                    <a:pt x="2263" y="715"/>
                  </a:lnTo>
                  <a:cubicBezTo>
                    <a:pt x="2263" y="711"/>
                    <a:pt x="2263" y="709"/>
                    <a:pt x="2262" y="709"/>
                  </a:cubicBezTo>
                  <a:cubicBezTo>
                    <a:pt x="2260" y="709"/>
                    <a:pt x="2255" y="715"/>
                    <a:pt x="2239" y="715"/>
                  </a:cubicBezTo>
                  <a:cubicBezTo>
                    <a:pt x="2227" y="715"/>
                    <a:pt x="2239" y="691"/>
                    <a:pt x="2239" y="691"/>
                  </a:cubicBezTo>
                  <a:cubicBezTo>
                    <a:pt x="2239" y="679"/>
                    <a:pt x="2239" y="667"/>
                    <a:pt x="2227" y="667"/>
                  </a:cubicBezTo>
                  <a:cubicBezTo>
                    <a:pt x="2219" y="667"/>
                    <a:pt x="2206" y="678"/>
                    <a:pt x="2205" y="678"/>
                  </a:cubicBezTo>
                  <a:cubicBezTo>
                    <a:pt x="2205" y="678"/>
                    <a:pt x="2207" y="675"/>
                    <a:pt x="2215" y="667"/>
                  </a:cubicBezTo>
                  <a:cubicBezTo>
                    <a:pt x="2230" y="652"/>
                    <a:pt x="2236" y="642"/>
                    <a:pt x="2232" y="642"/>
                  </a:cubicBezTo>
                  <a:lnTo>
                    <a:pt x="2232" y="642"/>
                  </a:lnTo>
                  <a:cubicBezTo>
                    <a:pt x="2230" y="642"/>
                    <a:pt x="2224" y="646"/>
                    <a:pt x="2215" y="655"/>
                  </a:cubicBezTo>
                  <a:cubicBezTo>
                    <a:pt x="2205" y="665"/>
                    <a:pt x="2195" y="669"/>
                    <a:pt x="2189" y="669"/>
                  </a:cubicBezTo>
                  <a:cubicBezTo>
                    <a:pt x="2180" y="669"/>
                    <a:pt x="2178" y="662"/>
                    <a:pt x="2191" y="655"/>
                  </a:cubicBezTo>
                  <a:cubicBezTo>
                    <a:pt x="2203" y="643"/>
                    <a:pt x="2227" y="631"/>
                    <a:pt x="2203" y="619"/>
                  </a:cubicBezTo>
                  <a:cubicBezTo>
                    <a:pt x="2187" y="619"/>
                    <a:pt x="2172" y="625"/>
                    <a:pt x="2163" y="625"/>
                  </a:cubicBezTo>
                  <a:cubicBezTo>
                    <a:pt x="2158" y="625"/>
                    <a:pt x="2156" y="623"/>
                    <a:pt x="2156" y="619"/>
                  </a:cubicBezTo>
                  <a:cubicBezTo>
                    <a:pt x="2168" y="619"/>
                    <a:pt x="2191" y="619"/>
                    <a:pt x="2191" y="608"/>
                  </a:cubicBezTo>
                  <a:cubicBezTo>
                    <a:pt x="2195" y="604"/>
                    <a:pt x="2194" y="602"/>
                    <a:pt x="2190" y="602"/>
                  </a:cubicBezTo>
                  <a:cubicBezTo>
                    <a:pt x="2183" y="602"/>
                    <a:pt x="2168" y="608"/>
                    <a:pt x="2168" y="608"/>
                  </a:cubicBezTo>
                  <a:cubicBezTo>
                    <a:pt x="2156" y="596"/>
                    <a:pt x="2156" y="596"/>
                    <a:pt x="2168" y="584"/>
                  </a:cubicBezTo>
                  <a:cubicBezTo>
                    <a:pt x="2168" y="572"/>
                    <a:pt x="2179" y="560"/>
                    <a:pt x="2168" y="560"/>
                  </a:cubicBezTo>
                  <a:cubicBezTo>
                    <a:pt x="2156" y="548"/>
                    <a:pt x="2156" y="536"/>
                    <a:pt x="2144" y="536"/>
                  </a:cubicBezTo>
                  <a:cubicBezTo>
                    <a:pt x="2136" y="536"/>
                    <a:pt x="2123" y="541"/>
                    <a:pt x="2118" y="541"/>
                  </a:cubicBezTo>
                  <a:cubicBezTo>
                    <a:pt x="2116" y="541"/>
                    <a:pt x="2116" y="540"/>
                    <a:pt x="2120" y="536"/>
                  </a:cubicBezTo>
                  <a:cubicBezTo>
                    <a:pt x="2132" y="536"/>
                    <a:pt x="2132" y="512"/>
                    <a:pt x="2120" y="500"/>
                  </a:cubicBezTo>
                  <a:cubicBezTo>
                    <a:pt x="2108" y="500"/>
                    <a:pt x="2096" y="524"/>
                    <a:pt x="2084" y="524"/>
                  </a:cubicBezTo>
                  <a:cubicBezTo>
                    <a:pt x="2120" y="497"/>
                    <a:pt x="2109" y="484"/>
                    <a:pt x="2091" y="484"/>
                  </a:cubicBezTo>
                  <a:cubicBezTo>
                    <a:pt x="2085" y="484"/>
                    <a:pt x="2078" y="486"/>
                    <a:pt x="2072" y="489"/>
                  </a:cubicBezTo>
                  <a:cubicBezTo>
                    <a:pt x="2065" y="492"/>
                    <a:pt x="2061" y="493"/>
                    <a:pt x="2060" y="493"/>
                  </a:cubicBezTo>
                  <a:cubicBezTo>
                    <a:pt x="2055" y="493"/>
                    <a:pt x="2064" y="485"/>
                    <a:pt x="2072" y="477"/>
                  </a:cubicBezTo>
                  <a:cubicBezTo>
                    <a:pt x="2096" y="465"/>
                    <a:pt x="2096" y="465"/>
                    <a:pt x="2096" y="453"/>
                  </a:cubicBezTo>
                  <a:cubicBezTo>
                    <a:pt x="2100" y="449"/>
                    <a:pt x="2100" y="448"/>
                    <a:pt x="2098" y="448"/>
                  </a:cubicBezTo>
                  <a:lnTo>
                    <a:pt x="2098" y="448"/>
                  </a:lnTo>
                  <a:cubicBezTo>
                    <a:pt x="2095" y="448"/>
                    <a:pt x="2084" y="453"/>
                    <a:pt x="2084" y="453"/>
                  </a:cubicBezTo>
                  <a:cubicBezTo>
                    <a:pt x="2072" y="453"/>
                    <a:pt x="2060" y="453"/>
                    <a:pt x="2072" y="429"/>
                  </a:cubicBezTo>
                  <a:cubicBezTo>
                    <a:pt x="2076" y="425"/>
                    <a:pt x="2076" y="424"/>
                    <a:pt x="2074" y="424"/>
                  </a:cubicBezTo>
                  <a:cubicBezTo>
                    <a:pt x="2070" y="424"/>
                    <a:pt x="2056" y="429"/>
                    <a:pt x="2048" y="429"/>
                  </a:cubicBezTo>
                  <a:cubicBezTo>
                    <a:pt x="2048" y="429"/>
                    <a:pt x="2048" y="417"/>
                    <a:pt x="2025" y="417"/>
                  </a:cubicBezTo>
                  <a:cubicBezTo>
                    <a:pt x="2018" y="421"/>
                    <a:pt x="2013" y="422"/>
                    <a:pt x="2009" y="422"/>
                  </a:cubicBezTo>
                  <a:cubicBezTo>
                    <a:pt x="2001" y="422"/>
                    <a:pt x="2001" y="414"/>
                    <a:pt x="2001" y="405"/>
                  </a:cubicBezTo>
                  <a:cubicBezTo>
                    <a:pt x="2001" y="396"/>
                    <a:pt x="2001" y="378"/>
                    <a:pt x="1988" y="378"/>
                  </a:cubicBezTo>
                  <a:cubicBezTo>
                    <a:pt x="1985" y="378"/>
                    <a:pt x="1982" y="379"/>
                    <a:pt x="1977" y="381"/>
                  </a:cubicBezTo>
                  <a:cubicBezTo>
                    <a:pt x="1974" y="383"/>
                    <a:pt x="1971" y="384"/>
                    <a:pt x="1970" y="384"/>
                  </a:cubicBezTo>
                  <a:cubicBezTo>
                    <a:pt x="1959" y="384"/>
                    <a:pt x="1977" y="356"/>
                    <a:pt x="1977" y="346"/>
                  </a:cubicBezTo>
                  <a:lnTo>
                    <a:pt x="1965" y="346"/>
                  </a:lnTo>
                  <a:cubicBezTo>
                    <a:pt x="1965" y="346"/>
                    <a:pt x="1953" y="334"/>
                    <a:pt x="1941" y="334"/>
                  </a:cubicBezTo>
                  <a:cubicBezTo>
                    <a:pt x="1941" y="334"/>
                    <a:pt x="1936" y="339"/>
                    <a:pt x="1933" y="339"/>
                  </a:cubicBezTo>
                  <a:cubicBezTo>
                    <a:pt x="1931" y="339"/>
                    <a:pt x="1929" y="338"/>
                    <a:pt x="1929" y="334"/>
                  </a:cubicBezTo>
                  <a:cubicBezTo>
                    <a:pt x="1929" y="326"/>
                    <a:pt x="1929" y="310"/>
                    <a:pt x="1921" y="310"/>
                  </a:cubicBezTo>
                  <a:cubicBezTo>
                    <a:pt x="1916" y="310"/>
                    <a:pt x="1907" y="316"/>
                    <a:pt x="1894" y="334"/>
                  </a:cubicBezTo>
                  <a:cubicBezTo>
                    <a:pt x="1921" y="297"/>
                    <a:pt x="1900" y="282"/>
                    <a:pt x="1877" y="282"/>
                  </a:cubicBezTo>
                  <a:cubicBezTo>
                    <a:pt x="1871" y="282"/>
                    <a:pt x="1864" y="283"/>
                    <a:pt x="1858" y="286"/>
                  </a:cubicBezTo>
                  <a:cubicBezTo>
                    <a:pt x="1857" y="287"/>
                    <a:pt x="1855" y="287"/>
                    <a:pt x="1854" y="287"/>
                  </a:cubicBezTo>
                  <a:cubicBezTo>
                    <a:pt x="1843" y="287"/>
                    <a:pt x="1865" y="237"/>
                    <a:pt x="1859" y="237"/>
                  </a:cubicBezTo>
                  <a:lnTo>
                    <a:pt x="1859" y="237"/>
                  </a:lnTo>
                  <a:cubicBezTo>
                    <a:pt x="1857" y="237"/>
                    <a:pt x="1853" y="241"/>
                    <a:pt x="1846" y="250"/>
                  </a:cubicBezTo>
                  <a:cubicBezTo>
                    <a:pt x="1830" y="259"/>
                    <a:pt x="1819" y="278"/>
                    <a:pt x="1814" y="278"/>
                  </a:cubicBezTo>
                  <a:cubicBezTo>
                    <a:pt x="1812" y="278"/>
                    <a:pt x="1810" y="274"/>
                    <a:pt x="1810" y="262"/>
                  </a:cubicBezTo>
                  <a:cubicBezTo>
                    <a:pt x="1810" y="262"/>
                    <a:pt x="1808" y="260"/>
                    <a:pt x="1805" y="258"/>
                  </a:cubicBezTo>
                  <a:lnTo>
                    <a:pt x="1805" y="258"/>
                  </a:lnTo>
                  <a:cubicBezTo>
                    <a:pt x="1808" y="252"/>
                    <a:pt x="1810" y="244"/>
                    <a:pt x="1810" y="238"/>
                  </a:cubicBezTo>
                  <a:lnTo>
                    <a:pt x="1798" y="238"/>
                  </a:lnTo>
                  <a:cubicBezTo>
                    <a:pt x="1787" y="227"/>
                    <a:pt x="1787" y="203"/>
                    <a:pt x="1775" y="203"/>
                  </a:cubicBezTo>
                  <a:cubicBezTo>
                    <a:pt x="1775" y="227"/>
                    <a:pt x="1763" y="262"/>
                    <a:pt x="1739" y="286"/>
                  </a:cubicBezTo>
                  <a:cubicBezTo>
                    <a:pt x="1727" y="286"/>
                    <a:pt x="1751" y="250"/>
                    <a:pt x="1763" y="238"/>
                  </a:cubicBezTo>
                  <a:cubicBezTo>
                    <a:pt x="1763" y="227"/>
                    <a:pt x="1751" y="227"/>
                    <a:pt x="1751" y="227"/>
                  </a:cubicBezTo>
                  <a:cubicBezTo>
                    <a:pt x="1745" y="221"/>
                    <a:pt x="1745" y="209"/>
                    <a:pt x="1746" y="200"/>
                  </a:cubicBezTo>
                  <a:lnTo>
                    <a:pt x="1746" y="200"/>
                  </a:lnTo>
                  <a:cubicBezTo>
                    <a:pt x="1742" y="205"/>
                    <a:pt x="1736" y="208"/>
                    <a:pt x="1732" y="208"/>
                  </a:cubicBezTo>
                  <a:cubicBezTo>
                    <a:pt x="1729" y="208"/>
                    <a:pt x="1727" y="206"/>
                    <a:pt x="1727" y="203"/>
                  </a:cubicBezTo>
                  <a:cubicBezTo>
                    <a:pt x="1727" y="203"/>
                    <a:pt x="1727" y="167"/>
                    <a:pt x="1715" y="167"/>
                  </a:cubicBezTo>
                  <a:cubicBezTo>
                    <a:pt x="1715" y="175"/>
                    <a:pt x="1710" y="178"/>
                    <a:pt x="1703" y="178"/>
                  </a:cubicBezTo>
                  <a:cubicBezTo>
                    <a:pt x="1689" y="178"/>
                    <a:pt x="1667" y="167"/>
                    <a:pt x="1667" y="167"/>
                  </a:cubicBezTo>
                  <a:cubicBezTo>
                    <a:pt x="1664" y="167"/>
                    <a:pt x="1661" y="171"/>
                    <a:pt x="1659" y="176"/>
                  </a:cubicBezTo>
                  <a:lnTo>
                    <a:pt x="1659" y="176"/>
                  </a:lnTo>
                  <a:cubicBezTo>
                    <a:pt x="1659" y="173"/>
                    <a:pt x="1658" y="170"/>
                    <a:pt x="1656" y="167"/>
                  </a:cubicBezTo>
                  <a:lnTo>
                    <a:pt x="1656" y="167"/>
                  </a:lnTo>
                  <a:cubicBezTo>
                    <a:pt x="1656" y="167"/>
                    <a:pt x="1656" y="167"/>
                    <a:pt x="1656" y="167"/>
                  </a:cubicBezTo>
                  <a:cubicBezTo>
                    <a:pt x="1656" y="165"/>
                    <a:pt x="1655" y="165"/>
                    <a:pt x="1654" y="165"/>
                  </a:cubicBezTo>
                  <a:cubicBezTo>
                    <a:pt x="1650" y="165"/>
                    <a:pt x="1637" y="181"/>
                    <a:pt x="1633" y="181"/>
                  </a:cubicBezTo>
                  <a:cubicBezTo>
                    <a:pt x="1632" y="181"/>
                    <a:pt x="1632" y="181"/>
                    <a:pt x="1632" y="179"/>
                  </a:cubicBezTo>
                  <a:cubicBezTo>
                    <a:pt x="1632" y="167"/>
                    <a:pt x="1644" y="143"/>
                    <a:pt x="1644" y="143"/>
                  </a:cubicBezTo>
                  <a:cubicBezTo>
                    <a:pt x="1644" y="142"/>
                    <a:pt x="1643" y="141"/>
                    <a:pt x="1643" y="141"/>
                  </a:cubicBezTo>
                  <a:cubicBezTo>
                    <a:pt x="1639" y="141"/>
                    <a:pt x="1619" y="179"/>
                    <a:pt x="1608" y="179"/>
                  </a:cubicBezTo>
                  <a:cubicBezTo>
                    <a:pt x="1608" y="172"/>
                    <a:pt x="1608" y="154"/>
                    <a:pt x="1608" y="144"/>
                  </a:cubicBezTo>
                  <a:lnTo>
                    <a:pt x="1608" y="144"/>
                  </a:lnTo>
                  <a:cubicBezTo>
                    <a:pt x="1611" y="135"/>
                    <a:pt x="1613" y="125"/>
                    <a:pt x="1608" y="119"/>
                  </a:cubicBezTo>
                  <a:lnTo>
                    <a:pt x="1596" y="119"/>
                  </a:lnTo>
                  <a:lnTo>
                    <a:pt x="1584" y="131"/>
                  </a:lnTo>
                  <a:lnTo>
                    <a:pt x="1560" y="131"/>
                  </a:lnTo>
                  <a:cubicBezTo>
                    <a:pt x="1548" y="131"/>
                    <a:pt x="1537" y="143"/>
                    <a:pt x="1548" y="155"/>
                  </a:cubicBezTo>
                  <a:cubicBezTo>
                    <a:pt x="1548" y="162"/>
                    <a:pt x="1546" y="165"/>
                    <a:pt x="1543" y="165"/>
                  </a:cubicBezTo>
                  <a:cubicBezTo>
                    <a:pt x="1537" y="165"/>
                    <a:pt x="1525" y="148"/>
                    <a:pt x="1525" y="131"/>
                  </a:cubicBezTo>
                  <a:cubicBezTo>
                    <a:pt x="1525" y="114"/>
                    <a:pt x="1525" y="98"/>
                    <a:pt x="1520" y="98"/>
                  </a:cubicBezTo>
                  <a:cubicBezTo>
                    <a:pt x="1519" y="98"/>
                    <a:pt x="1516" y="101"/>
                    <a:pt x="1513" y="108"/>
                  </a:cubicBezTo>
                  <a:cubicBezTo>
                    <a:pt x="1489" y="119"/>
                    <a:pt x="1501" y="119"/>
                    <a:pt x="1489" y="119"/>
                  </a:cubicBezTo>
                  <a:lnTo>
                    <a:pt x="1477" y="119"/>
                  </a:lnTo>
                  <a:cubicBezTo>
                    <a:pt x="1477" y="131"/>
                    <a:pt x="1477" y="131"/>
                    <a:pt x="1477" y="143"/>
                  </a:cubicBezTo>
                  <a:lnTo>
                    <a:pt x="1453" y="143"/>
                  </a:lnTo>
                  <a:cubicBezTo>
                    <a:pt x="1445" y="143"/>
                    <a:pt x="1437" y="154"/>
                    <a:pt x="1433" y="154"/>
                  </a:cubicBezTo>
                  <a:cubicBezTo>
                    <a:pt x="1431" y="154"/>
                    <a:pt x="1429" y="151"/>
                    <a:pt x="1429" y="143"/>
                  </a:cubicBezTo>
                  <a:cubicBezTo>
                    <a:pt x="1429" y="137"/>
                    <a:pt x="1423" y="134"/>
                    <a:pt x="1417" y="134"/>
                  </a:cubicBezTo>
                  <a:cubicBezTo>
                    <a:pt x="1411" y="134"/>
                    <a:pt x="1406" y="137"/>
                    <a:pt x="1406" y="143"/>
                  </a:cubicBezTo>
                  <a:cubicBezTo>
                    <a:pt x="1394" y="155"/>
                    <a:pt x="1394" y="155"/>
                    <a:pt x="1406" y="167"/>
                  </a:cubicBezTo>
                  <a:cubicBezTo>
                    <a:pt x="1406" y="167"/>
                    <a:pt x="1394" y="167"/>
                    <a:pt x="1382" y="155"/>
                  </a:cubicBezTo>
                  <a:cubicBezTo>
                    <a:pt x="1382" y="143"/>
                    <a:pt x="1382" y="131"/>
                    <a:pt x="1370" y="131"/>
                  </a:cubicBezTo>
                  <a:cubicBezTo>
                    <a:pt x="1370" y="129"/>
                    <a:pt x="1369" y="128"/>
                    <a:pt x="1368" y="128"/>
                  </a:cubicBezTo>
                  <a:cubicBezTo>
                    <a:pt x="1366" y="128"/>
                    <a:pt x="1360" y="135"/>
                    <a:pt x="1353" y="135"/>
                  </a:cubicBezTo>
                  <a:cubicBezTo>
                    <a:pt x="1351" y="135"/>
                    <a:pt x="1349" y="134"/>
                    <a:pt x="1346" y="131"/>
                  </a:cubicBezTo>
                  <a:cubicBezTo>
                    <a:pt x="1346" y="115"/>
                    <a:pt x="1346" y="87"/>
                    <a:pt x="1342" y="87"/>
                  </a:cubicBezTo>
                  <a:cubicBezTo>
                    <a:pt x="1340" y="87"/>
                    <a:pt x="1338" y="93"/>
                    <a:pt x="1334" y="108"/>
                  </a:cubicBezTo>
                  <a:cubicBezTo>
                    <a:pt x="1334" y="131"/>
                    <a:pt x="1329" y="149"/>
                    <a:pt x="1326" y="149"/>
                  </a:cubicBezTo>
                  <a:cubicBezTo>
                    <a:pt x="1324" y="149"/>
                    <a:pt x="1322" y="144"/>
                    <a:pt x="1322" y="131"/>
                  </a:cubicBezTo>
                  <a:cubicBezTo>
                    <a:pt x="1310" y="108"/>
                    <a:pt x="1322" y="108"/>
                    <a:pt x="1310" y="96"/>
                  </a:cubicBezTo>
                  <a:cubicBezTo>
                    <a:pt x="1302" y="96"/>
                    <a:pt x="1294" y="90"/>
                    <a:pt x="1290" y="90"/>
                  </a:cubicBezTo>
                  <a:cubicBezTo>
                    <a:pt x="1288" y="90"/>
                    <a:pt x="1286" y="92"/>
                    <a:pt x="1286" y="96"/>
                  </a:cubicBezTo>
                  <a:cubicBezTo>
                    <a:pt x="1286" y="106"/>
                    <a:pt x="1286" y="145"/>
                    <a:pt x="1278" y="145"/>
                  </a:cubicBezTo>
                  <a:cubicBezTo>
                    <a:pt x="1277" y="145"/>
                    <a:pt x="1276" y="145"/>
                    <a:pt x="1275" y="143"/>
                  </a:cubicBezTo>
                  <a:cubicBezTo>
                    <a:pt x="1263" y="143"/>
                    <a:pt x="1275" y="119"/>
                    <a:pt x="1275" y="96"/>
                  </a:cubicBezTo>
                  <a:lnTo>
                    <a:pt x="1275" y="96"/>
                  </a:lnTo>
                  <a:lnTo>
                    <a:pt x="1263" y="143"/>
                  </a:lnTo>
                  <a:cubicBezTo>
                    <a:pt x="1263" y="135"/>
                    <a:pt x="1263" y="127"/>
                    <a:pt x="1263" y="119"/>
                  </a:cubicBezTo>
                  <a:lnTo>
                    <a:pt x="1251" y="119"/>
                  </a:lnTo>
                  <a:cubicBezTo>
                    <a:pt x="1261" y="119"/>
                    <a:pt x="1262" y="128"/>
                    <a:pt x="1263" y="144"/>
                  </a:cubicBezTo>
                  <a:lnTo>
                    <a:pt x="1263" y="144"/>
                  </a:lnTo>
                  <a:cubicBezTo>
                    <a:pt x="1262" y="147"/>
                    <a:pt x="1261" y="148"/>
                    <a:pt x="1260" y="148"/>
                  </a:cubicBezTo>
                  <a:cubicBezTo>
                    <a:pt x="1257" y="148"/>
                    <a:pt x="1251" y="140"/>
                    <a:pt x="1251" y="131"/>
                  </a:cubicBezTo>
                  <a:cubicBezTo>
                    <a:pt x="1251" y="119"/>
                    <a:pt x="1227" y="96"/>
                    <a:pt x="1227" y="96"/>
                  </a:cubicBezTo>
                  <a:cubicBezTo>
                    <a:pt x="1219" y="104"/>
                    <a:pt x="1222" y="139"/>
                    <a:pt x="1224" y="161"/>
                  </a:cubicBezTo>
                  <a:lnTo>
                    <a:pt x="1224" y="161"/>
                  </a:lnTo>
                  <a:cubicBezTo>
                    <a:pt x="1223" y="155"/>
                    <a:pt x="1220" y="148"/>
                    <a:pt x="1215" y="143"/>
                  </a:cubicBezTo>
                  <a:cubicBezTo>
                    <a:pt x="1215" y="143"/>
                    <a:pt x="1203" y="131"/>
                    <a:pt x="1191" y="131"/>
                  </a:cubicBezTo>
                  <a:cubicBezTo>
                    <a:pt x="1191" y="131"/>
                    <a:pt x="1167" y="84"/>
                    <a:pt x="1167" y="84"/>
                  </a:cubicBezTo>
                  <a:close/>
                  <a:moveTo>
                    <a:pt x="2025" y="1858"/>
                  </a:moveTo>
                  <a:cubicBezTo>
                    <a:pt x="2013" y="1858"/>
                    <a:pt x="2037" y="1870"/>
                    <a:pt x="2037" y="1882"/>
                  </a:cubicBezTo>
                  <a:cubicBezTo>
                    <a:pt x="2025" y="1882"/>
                    <a:pt x="2025" y="1882"/>
                    <a:pt x="2037" y="1893"/>
                  </a:cubicBezTo>
                  <a:cubicBezTo>
                    <a:pt x="2037" y="1893"/>
                    <a:pt x="2048" y="1905"/>
                    <a:pt x="2048" y="1905"/>
                  </a:cubicBezTo>
                  <a:cubicBezTo>
                    <a:pt x="2048" y="1905"/>
                    <a:pt x="2048" y="1905"/>
                    <a:pt x="2048" y="1905"/>
                  </a:cubicBezTo>
                  <a:lnTo>
                    <a:pt x="2048" y="1905"/>
                  </a:lnTo>
                  <a:cubicBezTo>
                    <a:pt x="2049" y="1905"/>
                    <a:pt x="2071" y="1911"/>
                    <a:pt x="2081" y="1915"/>
                  </a:cubicBezTo>
                  <a:lnTo>
                    <a:pt x="2081" y="1915"/>
                  </a:lnTo>
                  <a:cubicBezTo>
                    <a:pt x="2070" y="1904"/>
                    <a:pt x="2052" y="1894"/>
                    <a:pt x="2059" y="1884"/>
                  </a:cubicBezTo>
                  <a:lnTo>
                    <a:pt x="2059" y="1884"/>
                  </a:lnTo>
                  <a:cubicBezTo>
                    <a:pt x="2062" y="1886"/>
                    <a:pt x="2065" y="1888"/>
                    <a:pt x="2066" y="1888"/>
                  </a:cubicBezTo>
                  <a:cubicBezTo>
                    <a:pt x="2067" y="1888"/>
                    <a:pt x="2065" y="1886"/>
                    <a:pt x="2060" y="1882"/>
                  </a:cubicBezTo>
                  <a:lnTo>
                    <a:pt x="2060" y="1882"/>
                  </a:lnTo>
                  <a:cubicBezTo>
                    <a:pt x="2060" y="1882"/>
                    <a:pt x="2059" y="1883"/>
                    <a:pt x="2059" y="1884"/>
                  </a:cubicBezTo>
                  <a:lnTo>
                    <a:pt x="2059" y="1884"/>
                  </a:lnTo>
                  <a:cubicBezTo>
                    <a:pt x="2047" y="1875"/>
                    <a:pt x="2025" y="1858"/>
                    <a:pt x="2025" y="1858"/>
                  </a:cubicBezTo>
                  <a:close/>
                  <a:moveTo>
                    <a:pt x="2081" y="1915"/>
                  </a:moveTo>
                  <a:cubicBezTo>
                    <a:pt x="2082" y="1915"/>
                    <a:pt x="2083" y="1916"/>
                    <a:pt x="2084" y="1917"/>
                  </a:cubicBezTo>
                  <a:cubicBezTo>
                    <a:pt x="2088" y="1917"/>
                    <a:pt x="2086" y="1916"/>
                    <a:pt x="2081" y="1915"/>
                  </a:cubicBezTo>
                  <a:close/>
                  <a:moveTo>
                    <a:pt x="1985" y="1895"/>
                  </a:moveTo>
                  <a:cubicBezTo>
                    <a:pt x="1978" y="1895"/>
                    <a:pt x="1981" y="1909"/>
                    <a:pt x="1989" y="1917"/>
                  </a:cubicBezTo>
                  <a:cubicBezTo>
                    <a:pt x="1989" y="1929"/>
                    <a:pt x="2001" y="1929"/>
                    <a:pt x="2001" y="1941"/>
                  </a:cubicBezTo>
                  <a:cubicBezTo>
                    <a:pt x="2001" y="1941"/>
                    <a:pt x="1989" y="1953"/>
                    <a:pt x="1977" y="1953"/>
                  </a:cubicBezTo>
                  <a:cubicBezTo>
                    <a:pt x="1977" y="1953"/>
                    <a:pt x="1970" y="1949"/>
                    <a:pt x="1962" y="1946"/>
                  </a:cubicBezTo>
                  <a:lnTo>
                    <a:pt x="1962" y="1946"/>
                  </a:lnTo>
                  <a:lnTo>
                    <a:pt x="1953" y="1929"/>
                  </a:lnTo>
                  <a:cubicBezTo>
                    <a:pt x="1948" y="1927"/>
                    <a:pt x="1944" y="1927"/>
                    <a:pt x="1942" y="1927"/>
                  </a:cubicBezTo>
                  <a:cubicBezTo>
                    <a:pt x="1934" y="1927"/>
                    <a:pt x="1938" y="1934"/>
                    <a:pt x="1946" y="1942"/>
                  </a:cubicBezTo>
                  <a:lnTo>
                    <a:pt x="1946" y="1942"/>
                  </a:lnTo>
                  <a:cubicBezTo>
                    <a:pt x="1944" y="1941"/>
                    <a:pt x="1943" y="1941"/>
                    <a:pt x="1941" y="1941"/>
                  </a:cubicBezTo>
                  <a:cubicBezTo>
                    <a:pt x="1929" y="1941"/>
                    <a:pt x="1929" y="1941"/>
                    <a:pt x="1929" y="1953"/>
                  </a:cubicBezTo>
                  <a:cubicBezTo>
                    <a:pt x="1933" y="1961"/>
                    <a:pt x="1932" y="1964"/>
                    <a:pt x="1929" y="1964"/>
                  </a:cubicBezTo>
                  <a:cubicBezTo>
                    <a:pt x="1921" y="1964"/>
                    <a:pt x="1906" y="1953"/>
                    <a:pt x="1906" y="1953"/>
                  </a:cubicBezTo>
                  <a:lnTo>
                    <a:pt x="1906" y="1953"/>
                  </a:lnTo>
                  <a:cubicBezTo>
                    <a:pt x="1918" y="1989"/>
                    <a:pt x="1953" y="2001"/>
                    <a:pt x="1965" y="2013"/>
                  </a:cubicBezTo>
                  <a:cubicBezTo>
                    <a:pt x="1965" y="2017"/>
                    <a:pt x="1965" y="2020"/>
                    <a:pt x="1964" y="2021"/>
                  </a:cubicBezTo>
                  <a:lnTo>
                    <a:pt x="1964" y="2021"/>
                  </a:lnTo>
                  <a:cubicBezTo>
                    <a:pt x="1961" y="2016"/>
                    <a:pt x="1957" y="2013"/>
                    <a:pt x="1953" y="2013"/>
                  </a:cubicBezTo>
                  <a:lnTo>
                    <a:pt x="1953" y="2013"/>
                  </a:lnTo>
                  <a:cubicBezTo>
                    <a:pt x="1959" y="2018"/>
                    <a:pt x="1962" y="2021"/>
                    <a:pt x="1964" y="2021"/>
                  </a:cubicBezTo>
                  <a:cubicBezTo>
                    <a:pt x="1964" y="2021"/>
                    <a:pt x="1964" y="2021"/>
                    <a:pt x="1964" y="2021"/>
                  </a:cubicBezTo>
                  <a:lnTo>
                    <a:pt x="1964" y="2021"/>
                  </a:lnTo>
                  <a:cubicBezTo>
                    <a:pt x="1973" y="2031"/>
                    <a:pt x="1981" y="2048"/>
                    <a:pt x="1989" y="2048"/>
                  </a:cubicBezTo>
                  <a:lnTo>
                    <a:pt x="1989" y="2048"/>
                  </a:lnTo>
                  <a:cubicBezTo>
                    <a:pt x="1989" y="2024"/>
                    <a:pt x="1977" y="2001"/>
                    <a:pt x="1965" y="1989"/>
                  </a:cubicBezTo>
                  <a:lnTo>
                    <a:pt x="1965" y="1989"/>
                  </a:lnTo>
                  <a:cubicBezTo>
                    <a:pt x="1965" y="1989"/>
                    <a:pt x="2001" y="2001"/>
                    <a:pt x="2001" y="2013"/>
                  </a:cubicBezTo>
                  <a:lnTo>
                    <a:pt x="2037" y="2013"/>
                  </a:lnTo>
                  <a:cubicBezTo>
                    <a:pt x="2025" y="2001"/>
                    <a:pt x="2001" y="1977"/>
                    <a:pt x="2013" y="1965"/>
                  </a:cubicBezTo>
                  <a:lnTo>
                    <a:pt x="2025" y="1965"/>
                  </a:lnTo>
                  <a:cubicBezTo>
                    <a:pt x="2025" y="1953"/>
                    <a:pt x="2025" y="1941"/>
                    <a:pt x="2025" y="1941"/>
                  </a:cubicBezTo>
                  <a:cubicBezTo>
                    <a:pt x="2025" y="1937"/>
                    <a:pt x="2027" y="1936"/>
                    <a:pt x="2031" y="1936"/>
                  </a:cubicBezTo>
                  <a:cubicBezTo>
                    <a:pt x="2039" y="1936"/>
                    <a:pt x="2052" y="1941"/>
                    <a:pt x="2060" y="1941"/>
                  </a:cubicBezTo>
                  <a:cubicBezTo>
                    <a:pt x="2072" y="1929"/>
                    <a:pt x="2072" y="1929"/>
                    <a:pt x="2049" y="1905"/>
                  </a:cubicBezTo>
                  <a:lnTo>
                    <a:pt x="2049" y="1905"/>
                  </a:lnTo>
                  <a:cubicBezTo>
                    <a:pt x="2060" y="1917"/>
                    <a:pt x="2048" y="1917"/>
                    <a:pt x="2048" y="1917"/>
                  </a:cubicBezTo>
                  <a:cubicBezTo>
                    <a:pt x="2048" y="1919"/>
                    <a:pt x="2048" y="1920"/>
                    <a:pt x="2047" y="1920"/>
                  </a:cubicBezTo>
                  <a:cubicBezTo>
                    <a:pt x="2043" y="1920"/>
                    <a:pt x="2030" y="1903"/>
                    <a:pt x="2026" y="1903"/>
                  </a:cubicBezTo>
                  <a:cubicBezTo>
                    <a:pt x="2025" y="1903"/>
                    <a:pt x="2025" y="1904"/>
                    <a:pt x="2025" y="1905"/>
                  </a:cubicBezTo>
                  <a:cubicBezTo>
                    <a:pt x="2025" y="1912"/>
                    <a:pt x="2025" y="1919"/>
                    <a:pt x="2020" y="1919"/>
                  </a:cubicBezTo>
                  <a:cubicBezTo>
                    <a:pt x="2017" y="1919"/>
                    <a:pt x="2011" y="1915"/>
                    <a:pt x="2001" y="1905"/>
                  </a:cubicBezTo>
                  <a:cubicBezTo>
                    <a:pt x="1993" y="1898"/>
                    <a:pt x="1988" y="1895"/>
                    <a:pt x="1985" y="1895"/>
                  </a:cubicBezTo>
                  <a:close/>
                  <a:moveTo>
                    <a:pt x="272" y="550"/>
                  </a:moveTo>
                  <a:cubicBezTo>
                    <a:pt x="259" y="550"/>
                    <a:pt x="258" y="564"/>
                    <a:pt x="274" y="572"/>
                  </a:cubicBezTo>
                  <a:cubicBezTo>
                    <a:pt x="282" y="587"/>
                    <a:pt x="289" y="597"/>
                    <a:pt x="282" y="597"/>
                  </a:cubicBezTo>
                  <a:cubicBezTo>
                    <a:pt x="278" y="597"/>
                    <a:pt x="269" y="593"/>
                    <a:pt x="251" y="584"/>
                  </a:cubicBezTo>
                  <a:cubicBezTo>
                    <a:pt x="243" y="580"/>
                    <a:pt x="237" y="578"/>
                    <a:pt x="234" y="578"/>
                  </a:cubicBezTo>
                  <a:cubicBezTo>
                    <a:pt x="219" y="578"/>
                    <a:pt x="241" y="609"/>
                    <a:pt x="232" y="609"/>
                  </a:cubicBezTo>
                  <a:cubicBezTo>
                    <a:pt x="231" y="609"/>
                    <a:pt x="229" y="609"/>
                    <a:pt x="227" y="608"/>
                  </a:cubicBezTo>
                  <a:lnTo>
                    <a:pt x="227" y="608"/>
                  </a:lnTo>
                  <a:cubicBezTo>
                    <a:pt x="245" y="617"/>
                    <a:pt x="271" y="655"/>
                    <a:pt x="259" y="655"/>
                  </a:cubicBezTo>
                  <a:cubicBezTo>
                    <a:pt x="256" y="655"/>
                    <a:pt x="249" y="651"/>
                    <a:pt x="239" y="643"/>
                  </a:cubicBezTo>
                  <a:cubicBezTo>
                    <a:pt x="223" y="628"/>
                    <a:pt x="217" y="623"/>
                    <a:pt x="215" y="623"/>
                  </a:cubicBezTo>
                  <a:lnTo>
                    <a:pt x="215" y="623"/>
                  </a:lnTo>
                  <a:cubicBezTo>
                    <a:pt x="210" y="623"/>
                    <a:pt x="227" y="647"/>
                    <a:pt x="227" y="655"/>
                  </a:cubicBezTo>
                  <a:cubicBezTo>
                    <a:pt x="227" y="664"/>
                    <a:pt x="221" y="672"/>
                    <a:pt x="213" y="672"/>
                  </a:cubicBezTo>
                  <a:cubicBezTo>
                    <a:pt x="210" y="672"/>
                    <a:pt x="206" y="671"/>
                    <a:pt x="203" y="667"/>
                  </a:cubicBezTo>
                  <a:lnTo>
                    <a:pt x="191" y="667"/>
                  </a:lnTo>
                  <a:cubicBezTo>
                    <a:pt x="191" y="691"/>
                    <a:pt x="191" y="703"/>
                    <a:pt x="203" y="715"/>
                  </a:cubicBezTo>
                  <a:cubicBezTo>
                    <a:pt x="195" y="706"/>
                    <a:pt x="180" y="698"/>
                    <a:pt x="173" y="698"/>
                  </a:cubicBezTo>
                  <a:cubicBezTo>
                    <a:pt x="169" y="698"/>
                    <a:pt x="167" y="699"/>
                    <a:pt x="167" y="703"/>
                  </a:cubicBezTo>
                  <a:cubicBezTo>
                    <a:pt x="158" y="703"/>
                    <a:pt x="171" y="718"/>
                    <a:pt x="171" y="718"/>
                  </a:cubicBezTo>
                  <a:cubicBezTo>
                    <a:pt x="171" y="718"/>
                    <a:pt x="170" y="717"/>
                    <a:pt x="167" y="715"/>
                  </a:cubicBezTo>
                  <a:cubicBezTo>
                    <a:pt x="167" y="727"/>
                    <a:pt x="167" y="727"/>
                    <a:pt x="167" y="727"/>
                  </a:cubicBezTo>
                  <a:cubicBezTo>
                    <a:pt x="167" y="727"/>
                    <a:pt x="132" y="727"/>
                    <a:pt x="179" y="762"/>
                  </a:cubicBezTo>
                  <a:cubicBezTo>
                    <a:pt x="170" y="762"/>
                    <a:pt x="145" y="747"/>
                    <a:pt x="141" y="747"/>
                  </a:cubicBezTo>
                  <a:lnTo>
                    <a:pt x="141" y="747"/>
                  </a:lnTo>
                  <a:cubicBezTo>
                    <a:pt x="141" y="747"/>
                    <a:pt x="141" y="748"/>
                    <a:pt x="143" y="750"/>
                  </a:cubicBezTo>
                  <a:cubicBezTo>
                    <a:pt x="167" y="774"/>
                    <a:pt x="167" y="774"/>
                    <a:pt x="167" y="774"/>
                  </a:cubicBezTo>
                  <a:cubicBezTo>
                    <a:pt x="165" y="777"/>
                    <a:pt x="162" y="778"/>
                    <a:pt x="159" y="778"/>
                  </a:cubicBezTo>
                  <a:cubicBezTo>
                    <a:pt x="146" y="778"/>
                    <a:pt x="129" y="762"/>
                    <a:pt x="120" y="762"/>
                  </a:cubicBezTo>
                  <a:cubicBezTo>
                    <a:pt x="120" y="774"/>
                    <a:pt x="120" y="774"/>
                    <a:pt x="120" y="786"/>
                  </a:cubicBezTo>
                  <a:cubicBezTo>
                    <a:pt x="120" y="798"/>
                    <a:pt x="132" y="798"/>
                    <a:pt x="167" y="822"/>
                  </a:cubicBezTo>
                  <a:lnTo>
                    <a:pt x="132" y="822"/>
                  </a:lnTo>
                  <a:lnTo>
                    <a:pt x="167" y="834"/>
                  </a:lnTo>
                  <a:cubicBezTo>
                    <a:pt x="143" y="834"/>
                    <a:pt x="120" y="822"/>
                    <a:pt x="84" y="810"/>
                  </a:cubicBezTo>
                  <a:lnTo>
                    <a:pt x="84" y="810"/>
                  </a:lnTo>
                  <a:cubicBezTo>
                    <a:pt x="96" y="822"/>
                    <a:pt x="120" y="834"/>
                    <a:pt x="132" y="846"/>
                  </a:cubicBezTo>
                  <a:cubicBezTo>
                    <a:pt x="155" y="870"/>
                    <a:pt x="143" y="870"/>
                    <a:pt x="132" y="881"/>
                  </a:cubicBezTo>
                  <a:cubicBezTo>
                    <a:pt x="120" y="881"/>
                    <a:pt x="96" y="893"/>
                    <a:pt x="132" y="905"/>
                  </a:cubicBezTo>
                  <a:lnTo>
                    <a:pt x="203" y="929"/>
                  </a:lnTo>
                  <a:cubicBezTo>
                    <a:pt x="203" y="933"/>
                    <a:pt x="199" y="934"/>
                    <a:pt x="193" y="934"/>
                  </a:cubicBezTo>
                  <a:cubicBezTo>
                    <a:pt x="179" y="934"/>
                    <a:pt x="155" y="926"/>
                    <a:pt x="145" y="919"/>
                  </a:cubicBezTo>
                  <a:lnTo>
                    <a:pt x="145" y="919"/>
                  </a:lnTo>
                  <a:cubicBezTo>
                    <a:pt x="142" y="920"/>
                    <a:pt x="134" y="922"/>
                    <a:pt x="125" y="922"/>
                  </a:cubicBezTo>
                  <a:cubicBezTo>
                    <a:pt x="118" y="922"/>
                    <a:pt x="112" y="921"/>
                    <a:pt x="108" y="917"/>
                  </a:cubicBezTo>
                  <a:cubicBezTo>
                    <a:pt x="102" y="911"/>
                    <a:pt x="93" y="908"/>
                    <a:pt x="85" y="908"/>
                  </a:cubicBezTo>
                  <a:cubicBezTo>
                    <a:pt x="78" y="908"/>
                    <a:pt x="72" y="911"/>
                    <a:pt x="72" y="917"/>
                  </a:cubicBezTo>
                  <a:lnTo>
                    <a:pt x="131" y="937"/>
                  </a:lnTo>
                  <a:lnTo>
                    <a:pt x="131" y="937"/>
                  </a:lnTo>
                  <a:cubicBezTo>
                    <a:pt x="130" y="937"/>
                    <a:pt x="128" y="936"/>
                    <a:pt x="126" y="936"/>
                  </a:cubicBezTo>
                  <a:cubicBezTo>
                    <a:pt x="109" y="936"/>
                    <a:pt x="96" y="950"/>
                    <a:pt x="96" y="977"/>
                  </a:cubicBezTo>
                  <a:lnTo>
                    <a:pt x="132" y="977"/>
                  </a:lnTo>
                  <a:cubicBezTo>
                    <a:pt x="143" y="977"/>
                    <a:pt x="48" y="977"/>
                    <a:pt x="84" y="989"/>
                  </a:cubicBezTo>
                  <a:cubicBezTo>
                    <a:pt x="84" y="989"/>
                    <a:pt x="132" y="1012"/>
                    <a:pt x="96" y="1012"/>
                  </a:cubicBezTo>
                  <a:cubicBezTo>
                    <a:pt x="79" y="1004"/>
                    <a:pt x="62" y="996"/>
                    <a:pt x="54" y="996"/>
                  </a:cubicBezTo>
                  <a:cubicBezTo>
                    <a:pt x="50" y="996"/>
                    <a:pt x="48" y="997"/>
                    <a:pt x="48" y="1000"/>
                  </a:cubicBezTo>
                  <a:cubicBezTo>
                    <a:pt x="48" y="1012"/>
                    <a:pt x="72" y="1024"/>
                    <a:pt x="60" y="1024"/>
                  </a:cubicBezTo>
                  <a:cubicBezTo>
                    <a:pt x="60" y="1036"/>
                    <a:pt x="36" y="1048"/>
                    <a:pt x="36" y="1048"/>
                  </a:cubicBezTo>
                  <a:cubicBezTo>
                    <a:pt x="36" y="1058"/>
                    <a:pt x="67" y="1075"/>
                    <a:pt x="79" y="1075"/>
                  </a:cubicBezTo>
                  <a:cubicBezTo>
                    <a:pt x="82" y="1075"/>
                    <a:pt x="84" y="1074"/>
                    <a:pt x="84" y="1072"/>
                  </a:cubicBezTo>
                  <a:cubicBezTo>
                    <a:pt x="84" y="1077"/>
                    <a:pt x="84" y="1084"/>
                    <a:pt x="84" y="1084"/>
                  </a:cubicBezTo>
                  <a:cubicBezTo>
                    <a:pt x="84" y="1090"/>
                    <a:pt x="78" y="1090"/>
                    <a:pt x="71" y="1090"/>
                  </a:cubicBezTo>
                  <a:cubicBezTo>
                    <a:pt x="63" y="1090"/>
                    <a:pt x="54" y="1090"/>
                    <a:pt x="48" y="1096"/>
                  </a:cubicBezTo>
                  <a:cubicBezTo>
                    <a:pt x="48" y="1102"/>
                    <a:pt x="48" y="1102"/>
                    <a:pt x="48" y="1102"/>
                  </a:cubicBezTo>
                  <a:cubicBezTo>
                    <a:pt x="48" y="1102"/>
                    <a:pt x="48" y="1102"/>
                    <a:pt x="48" y="1108"/>
                  </a:cubicBezTo>
                  <a:cubicBezTo>
                    <a:pt x="48" y="1114"/>
                    <a:pt x="54" y="1114"/>
                    <a:pt x="63" y="1114"/>
                  </a:cubicBezTo>
                  <a:cubicBezTo>
                    <a:pt x="71" y="1114"/>
                    <a:pt x="81" y="1114"/>
                    <a:pt x="91" y="1117"/>
                  </a:cubicBezTo>
                  <a:lnTo>
                    <a:pt x="91" y="1117"/>
                  </a:lnTo>
                  <a:cubicBezTo>
                    <a:pt x="91" y="1116"/>
                    <a:pt x="93" y="1114"/>
                    <a:pt x="97" y="1114"/>
                  </a:cubicBezTo>
                  <a:cubicBezTo>
                    <a:pt x="100" y="1114"/>
                    <a:pt x="104" y="1116"/>
                    <a:pt x="108" y="1120"/>
                  </a:cubicBezTo>
                  <a:cubicBezTo>
                    <a:pt x="120" y="1120"/>
                    <a:pt x="132" y="1131"/>
                    <a:pt x="120" y="1131"/>
                  </a:cubicBezTo>
                  <a:cubicBezTo>
                    <a:pt x="120" y="1131"/>
                    <a:pt x="93" y="1126"/>
                    <a:pt x="76" y="1126"/>
                  </a:cubicBezTo>
                  <a:cubicBezTo>
                    <a:pt x="67" y="1126"/>
                    <a:pt x="60" y="1127"/>
                    <a:pt x="60" y="1131"/>
                  </a:cubicBezTo>
                  <a:cubicBezTo>
                    <a:pt x="72" y="1155"/>
                    <a:pt x="84" y="1167"/>
                    <a:pt x="108" y="1167"/>
                  </a:cubicBezTo>
                  <a:cubicBezTo>
                    <a:pt x="114" y="1161"/>
                    <a:pt x="120" y="1158"/>
                    <a:pt x="126" y="1158"/>
                  </a:cubicBezTo>
                  <a:cubicBezTo>
                    <a:pt x="132" y="1158"/>
                    <a:pt x="138" y="1161"/>
                    <a:pt x="143" y="1167"/>
                  </a:cubicBezTo>
                  <a:cubicBezTo>
                    <a:pt x="155" y="1167"/>
                    <a:pt x="167" y="1179"/>
                    <a:pt x="143" y="1179"/>
                  </a:cubicBezTo>
                  <a:cubicBezTo>
                    <a:pt x="120" y="1179"/>
                    <a:pt x="84" y="1179"/>
                    <a:pt x="48" y="1167"/>
                  </a:cubicBezTo>
                  <a:cubicBezTo>
                    <a:pt x="36" y="1167"/>
                    <a:pt x="48" y="1179"/>
                    <a:pt x="48" y="1191"/>
                  </a:cubicBezTo>
                  <a:cubicBezTo>
                    <a:pt x="48" y="1191"/>
                    <a:pt x="84" y="1191"/>
                    <a:pt x="96" y="1203"/>
                  </a:cubicBezTo>
                  <a:cubicBezTo>
                    <a:pt x="108" y="1203"/>
                    <a:pt x="36" y="1203"/>
                    <a:pt x="48" y="1215"/>
                  </a:cubicBezTo>
                  <a:cubicBezTo>
                    <a:pt x="72" y="1227"/>
                    <a:pt x="96" y="1227"/>
                    <a:pt x="120" y="1227"/>
                  </a:cubicBezTo>
                  <a:lnTo>
                    <a:pt x="48" y="1227"/>
                  </a:lnTo>
                  <a:cubicBezTo>
                    <a:pt x="36" y="1227"/>
                    <a:pt x="1" y="1239"/>
                    <a:pt x="13" y="1251"/>
                  </a:cubicBezTo>
                  <a:cubicBezTo>
                    <a:pt x="16" y="1254"/>
                    <a:pt x="22" y="1256"/>
                    <a:pt x="28" y="1256"/>
                  </a:cubicBezTo>
                  <a:cubicBezTo>
                    <a:pt x="39" y="1256"/>
                    <a:pt x="52" y="1251"/>
                    <a:pt x="60" y="1251"/>
                  </a:cubicBezTo>
                  <a:cubicBezTo>
                    <a:pt x="60" y="1251"/>
                    <a:pt x="60" y="1262"/>
                    <a:pt x="60" y="1274"/>
                  </a:cubicBezTo>
                  <a:cubicBezTo>
                    <a:pt x="60" y="1274"/>
                    <a:pt x="24" y="1274"/>
                    <a:pt x="24" y="1286"/>
                  </a:cubicBezTo>
                  <a:cubicBezTo>
                    <a:pt x="36" y="1286"/>
                    <a:pt x="72" y="1286"/>
                    <a:pt x="60" y="1298"/>
                  </a:cubicBezTo>
                  <a:cubicBezTo>
                    <a:pt x="56" y="1307"/>
                    <a:pt x="48" y="1309"/>
                    <a:pt x="41" y="1309"/>
                  </a:cubicBezTo>
                  <a:cubicBezTo>
                    <a:pt x="33" y="1309"/>
                    <a:pt x="25" y="1306"/>
                    <a:pt x="23" y="1306"/>
                  </a:cubicBezTo>
                  <a:lnTo>
                    <a:pt x="23" y="1306"/>
                  </a:lnTo>
                  <a:cubicBezTo>
                    <a:pt x="21" y="1306"/>
                    <a:pt x="22" y="1307"/>
                    <a:pt x="24" y="1310"/>
                  </a:cubicBezTo>
                  <a:cubicBezTo>
                    <a:pt x="36" y="1322"/>
                    <a:pt x="51" y="1322"/>
                    <a:pt x="63" y="1322"/>
                  </a:cubicBezTo>
                  <a:cubicBezTo>
                    <a:pt x="75" y="1322"/>
                    <a:pt x="84" y="1322"/>
                    <a:pt x="84" y="1334"/>
                  </a:cubicBezTo>
                  <a:lnTo>
                    <a:pt x="48" y="1334"/>
                  </a:lnTo>
                  <a:cubicBezTo>
                    <a:pt x="48" y="1334"/>
                    <a:pt x="60" y="1346"/>
                    <a:pt x="60" y="1346"/>
                  </a:cubicBezTo>
                  <a:cubicBezTo>
                    <a:pt x="60" y="1358"/>
                    <a:pt x="48" y="1358"/>
                    <a:pt x="48" y="1370"/>
                  </a:cubicBezTo>
                  <a:cubicBezTo>
                    <a:pt x="60" y="1370"/>
                    <a:pt x="72" y="1370"/>
                    <a:pt x="72" y="1381"/>
                  </a:cubicBezTo>
                  <a:cubicBezTo>
                    <a:pt x="72" y="1393"/>
                    <a:pt x="72" y="1393"/>
                    <a:pt x="60" y="1393"/>
                  </a:cubicBezTo>
                  <a:cubicBezTo>
                    <a:pt x="48" y="1405"/>
                    <a:pt x="84" y="1405"/>
                    <a:pt x="84" y="1417"/>
                  </a:cubicBezTo>
                  <a:cubicBezTo>
                    <a:pt x="84" y="1429"/>
                    <a:pt x="48" y="1441"/>
                    <a:pt x="48" y="1453"/>
                  </a:cubicBezTo>
                  <a:cubicBezTo>
                    <a:pt x="48" y="1453"/>
                    <a:pt x="72" y="1453"/>
                    <a:pt x="84" y="1465"/>
                  </a:cubicBezTo>
                  <a:cubicBezTo>
                    <a:pt x="96" y="1477"/>
                    <a:pt x="36" y="1477"/>
                    <a:pt x="24" y="1477"/>
                  </a:cubicBezTo>
                  <a:lnTo>
                    <a:pt x="72" y="1477"/>
                  </a:lnTo>
                  <a:cubicBezTo>
                    <a:pt x="120" y="1477"/>
                    <a:pt x="72" y="1489"/>
                    <a:pt x="48" y="1489"/>
                  </a:cubicBezTo>
                  <a:cubicBezTo>
                    <a:pt x="96" y="1489"/>
                    <a:pt x="72" y="1512"/>
                    <a:pt x="96" y="1512"/>
                  </a:cubicBezTo>
                  <a:cubicBezTo>
                    <a:pt x="84" y="1512"/>
                    <a:pt x="72" y="1524"/>
                    <a:pt x="72" y="1536"/>
                  </a:cubicBezTo>
                  <a:lnTo>
                    <a:pt x="84" y="1536"/>
                  </a:lnTo>
                  <a:cubicBezTo>
                    <a:pt x="96" y="1536"/>
                    <a:pt x="120" y="1536"/>
                    <a:pt x="132" y="1548"/>
                  </a:cubicBezTo>
                  <a:cubicBezTo>
                    <a:pt x="132" y="1558"/>
                    <a:pt x="70" y="1586"/>
                    <a:pt x="75" y="1586"/>
                  </a:cubicBezTo>
                  <a:cubicBezTo>
                    <a:pt x="76" y="1586"/>
                    <a:pt x="79" y="1586"/>
                    <a:pt x="84" y="1584"/>
                  </a:cubicBezTo>
                  <a:cubicBezTo>
                    <a:pt x="111" y="1584"/>
                    <a:pt x="144" y="1564"/>
                    <a:pt x="149" y="1564"/>
                  </a:cubicBezTo>
                  <a:lnTo>
                    <a:pt x="149" y="1564"/>
                  </a:lnTo>
                  <a:cubicBezTo>
                    <a:pt x="151" y="1564"/>
                    <a:pt x="149" y="1566"/>
                    <a:pt x="143" y="1572"/>
                  </a:cubicBezTo>
                  <a:cubicBezTo>
                    <a:pt x="120" y="1584"/>
                    <a:pt x="120" y="1584"/>
                    <a:pt x="143" y="1584"/>
                  </a:cubicBezTo>
                  <a:lnTo>
                    <a:pt x="167" y="1584"/>
                  </a:lnTo>
                  <a:cubicBezTo>
                    <a:pt x="155" y="1596"/>
                    <a:pt x="108" y="1596"/>
                    <a:pt x="96" y="1608"/>
                  </a:cubicBezTo>
                  <a:cubicBezTo>
                    <a:pt x="96" y="1612"/>
                    <a:pt x="98" y="1613"/>
                    <a:pt x="102" y="1613"/>
                  </a:cubicBezTo>
                  <a:cubicBezTo>
                    <a:pt x="109" y="1613"/>
                    <a:pt x="120" y="1608"/>
                    <a:pt x="120" y="1608"/>
                  </a:cubicBezTo>
                  <a:cubicBezTo>
                    <a:pt x="120" y="1608"/>
                    <a:pt x="132" y="1608"/>
                    <a:pt x="132" y="1620"/>
                  </a:cubicBezTo>
                  <a:lnTo>
                    <a:pt x="108" y="1620"/>
                  </a:lnTo>
                  <a:cubicBezTo>
                    <a:pt x="120" y="1620"/>
                    <a:pt x="108" y="1620"/>
                    <a:pt x="120" y="1632"/>
                  </a:cubicBezTo>
                  <a:lnTo>
                    <a:pt x="132" y="1632"/>
                  </a:lnTo>
                  <a:cubicBezTo>
                    <a:pt x="143" y="1632"/>
                    <a:pt x="143" y="1643"/>
                    <a:pt x="132" y="1643"/>
                  </a:cubicBezTo>
                  <a:cubicBezTo>
                    <a:pt x="122" y="1653"/>
                    <a:pt x="112" y="1670"/>
                    <a:pt x="122" y="1670"/>
                  </a:cubicBezTo>
                  <a:cubicBezTo>
                    <a:pt x="124" y="1670"/>
                    <a:pt x="127" y="1670"/>
                    <a:pt x="132" y="1667"/>
                  </a:cubicBezTo>
                  <a:cubicBezTo>
                    <a:pt x="135" y="1665"/>
                    <a:pt x="138" y="1665"/>
                    <a:pt x="139" y="1665"/>
                  </a:cubicBezTo>
                  <a:cubicBezTo>
                    <a:pt x="148" y="1665"/>
                    <a:pt x="139" y="1682"/>
                    <a:pt x="148" y="1682"/>
                  </a:cubicBezTo>
                  <a:cubicBezTo>
                    <a:pt x="149" y="1682"/>
                    <a:pt x="152" y="1681"/>
                    <a:pt x="155" y="1679"/>
                  </a:cubicBezTo>
                  <a:lnTo>
                    <a:pt x="155" y="1679"/>
                  </a:lnTo>
                  <a:cubicBezTo>
                    <a:pt x="145" y="1700"/>
                    <a:pt x="106" y="1741"/>
                    <a:pt x="140" y="1741"/>
                  </a:cubicBezTo>
                  <a:cubicBezTo>
                    <a:pt x="144" y="1741"/>
                    <a:pt x="149" y="1740"/>
                    <a:pt x="155" y="1739"/>
                  </a:cubicBezTo>
                  <a:lnTo>
                    <a:pt x="155" y="1739"/>
                  </a:lnTo>
                  <a:cubicBezTo>
                    <a:pt x="118" y="1755"/>
                    <a:pt x="112" y="1760"/>
                    <a:pt x="121" y="1760"/>
                  </a:cubicBezTo>
                  <a:cubicBezTo>
                    <a:pt x="133" y="1760"/>
                    <a:pt x="178" y="1749"/>
                    <a:pt x="189" y="1749"/>
                  </a:cubicBezTo>
                  <a:cubicBezTo>
                    <a:pt x="192" y="1749"/>
                    <a:pt x="193" y="1749"/>
                    <a:pt x="191" y="1751"/>
                  </a:cubicBezTo>
                  <a:cubicBezTo>
                    <a:pt x="167" y="1774"/>
                    <a:pt x="132" y="1786"/>
                    <a:pt x="167" y="1786"/>
                  </a:cubicBezTo>
                  <a:cubicBezTo>
                    <a:pt x="191" y="1786"/>
                    <a:pt x="215" y="1774"/>
                    <a:pt x="239" y="1762"/>
                  </a:cubicBezTo>
                  <a:lnTo>
                    <a:pt x="239" y="1762"/>
                  </a:lnTo>
                  <a:cubicBezTo>
                    <a:pt x="227" y="1786"/>
                    <a:pt x="191" y="1786"/>
                    <a:pt x="203" y="1798"/>
                  </a:cubicBezTo>
                  <a:cubicBezTo>
                    <a:pt x="206" y="1801"/>
                    <a:pt x="209" y="1802"/>
                    <a:pt x="212" y="1802"/>
                  </a:cubicBezTo>
                  <a:cubicBezTo>
                    <a:pt x="221" y="1802"/>
                    <a:pt x="231" y="1795"/>
                    <a:pt x="236" y="1795"/>
                  </a:cubicBezTo>
                  <a:cubicBezTo>
                    <a:pt x="238" y="1795"/>
                    <a:pt x="239" y="1796"/>
                    <a:pt x="239" y="1798"/>
                  </a:cubicBezTo>
                  <a:cubicBezTo>
                    <a:pt x="227" y="1810"/>
                    <a:pt x="203" y="1822"/>
                    <a:pt x="179" y="1834"/>
                  </a:cubicBezTo>
                  <a:cubicBezTo>
                    <a:pt x="179" y="1840"/>
                    <a:pt x="179" y="1843"/>
                    <a:pt x="182" y="1843"/>
                  </a:cubicBezTo>
                  <a:cubicBezTo>
                    <a:pt x="185" y="1843"/>
                    <a:pt x="191" y="1840"/>
                    <a:pt x="203" y="1834"/>
                  </a:cubicBezTo>
                  <a:cubicBezTo>
                    <a:pt x="210" y="1827"/>
                    <a:pt x="215" y="1824"/>
                    <a:pt x="219" y="1824"/>
                  </a:cubicBezTo>
                  <a:cubicBezTo>
                    <a:pt x="228" y="1824"/>
                    <a:pt x="231" y="1838"/>
                    <a:pt x="239" y="1846"/>
                  </a:cubicBezTo>
                  <a:cubicBezTo>
                    <a:pt x="251" y="1846"/>
                    <a:pt x="251" y="1870"/>
                    <a:pt x="239" y="1870"/>
                  </a:cubicBezTo>
                  <a:cubicBezTo>
                    <a:pt x="215" y="1893"/>
                    <a:pt x="203" y="1917"/>
                    <a:pt x="227" y="1917"/>
                  </a:cubicBezTo>
                  <a:cubicBezTo>
                    <a:pt x="251" y="1917"/>
                    <a:pt x="251" y="1905"/>
                    <a:pt x="263" y="1905"/>
                  </a:cubicBezTo>
                  <a:cubicBezTo>
                    <a:pt x="263" y="1905"/>
                    <a:pt x="263" y="1917"/>
                    <a:pt x="263" y="1929"/>
                  </a:cubicBezTo>
                  <a:cubicBezTo>
                    <a:pt x="263" y="1936"/>
                    <a:pt x="263" y="1947"/>
                    <a:pt x="263" y="1953"/>
                  </a:cubicBezTo>
                  <a:cubicBezTo>
                    <a:pt x="274" y="1942"/>
                    <a:pt x="280" y="1938"/>
                    <a:pt x="284" y="1938"/>
                  </a:cubicBezTo>
                  <a:cubicBezTo>
                    <a:pt x="293" y="1938"/>
                    <a:pt x="290" y="1957"/>
                    <a:pt x="298" y="1965"/>
                  </a:cubicBezTo>
                  <a:cubicBezTo>
                    <a:pt x="298" y="1977"/>
                    <a:pt x="298" y="1989"/>
                    <a:pt x="310" y="1989"/>
                  </a:cubicBezTo>
                  <a:lnTo>
                    <a:pt x="322" y="1989"/>
                  </a:lnTo>
                  <a:cubicBezTo>
                    <a:pt x="334" y="1989"/>
                    <a:pt x="322" y="2001"/>
                    <a:pt x="322" y="2001"/>
                  </a:cubicBezTo>
                  <a:lnTo>
                    <a:pt x="334" y="2001"/>
                  </a:lnTo>
                  <a:cubicBezTo>
                    <a:pt x="334" y="2001"/>
                    <a:pt x="370" y="2001"/>
                    <a:pt x="346" y="2013"/>
                  </a:cubicBezTo>
                  <a:cubicBezTo>
                    <a:pt x="334" y="2024"/>
                    <a:pt x="334" y="2048"/>
                    <a:pt x="346" y="2048"/>
                  </a:cubicBezTo>
                  <a:cubicBezTo>
                    <a:pt x="366" y="2048"/>
                    <a:pt x="377" y="2031"/>
                    <a:pt x="381" y="2026"/>
                  </a:cubicBezTo>
                  <a:lnTo>
                    <a:pt x="381" y="2026"/>
                  </a:lnTo>
                  <a:cubicBezTo>
                    <a:pt x="378" y="2033"/>
                    <a:pt x="375" y="2038"/>
                    <a:pt x="373" y="2043"/>
                  </a:cubicBezTo>
                  <a:lnTo>
                    <a:pt x="373" y="2043"/>
                  </a:lnTo>
                  <a:cubicBezTo>
                    <a:pt x="381" y="2037"/>
                    <a:pt x="388" y="2031"/>
                    <a:pt x="382" y="2024"/>
                  </a:cubicBezTo>
                  <a:lnTo>
                    <a:pt x="382" y="2024"/>
                  </a:lnTo>
                  <a:cubicBezTo>
                    <a:pt x="382" y="2024"/>
                    <a:pt x="381" y="2025"/>
                    <a:pt x="381" y="2026"/>
                  </a:cubicBezTo>
                  <a:lnTo>
                    <a:pt x="381" y="2026"/>
                  </a:lnTo>
                  <a:cubicBezTo>
                    <a:pt x="398" y="1986"/>
                    <a:pt x="417" y="1925"/>
                    <a:pt x="417" y="1917"/>
                  </a:cubicBezTo>
                  <a:cubicBezTo>
                    <a:pt x="417" y="1917"/>
                    <a:pt x="394" y="1917"/>
                    <a:pt x="417" y="1893"/>
                  </a:cubicBezTo>
                  <a:cubicBezTo>
                    <a:pt x="423" y="1882"/>
                    <a:pt x="417" y="1882"/>
                    <a:pt x="413" y="1882"/>
                  </a:cubicBezTo>
                  <a:cubicBezTo>
                    <a:pt x="408" y="1882"/>
                    <a:pt x="405" y="1882"/>
                    <a:pt x="417" y="1870"/>
                  </a:cubicBezTo>
                  <a:lnTo>
                    <a:pt x="417" y="1870"/>
                  </a:lnTo>
                  <a:cubicBezTo>
                    <a:pt x="407" y="1870"/>
                    <a:pt x="377" y="1907"/>
                    <a:pt x="371" y="1907"/>
                  </a:cubicBezTo>
                  <a:cubicBezTo>
                    <a:pt x="370" y="1907"/>
                    <a:pt x="370" y="1907"/>
                    <a:pt x="370" y="1905"/>
                  </a:cubicBezTo>
                  <a:cubicBezTo>
                    <a:pt x="359" y="1905"/>
                    <a:pt x="386" y="1868"/>
                    <a:pt x="384" y="1868"/>
                  </a:cubicBezTo>
                  <a:lnTo>
                    <a:pt x="384" y="1868"/>
                  </a:lnTo>
                  <a:cubicBezTo>
                    <a:pt x="384" y="1868"/>
                    <a:pt x="383" y="1868"/>
                    <a:pt x="382" y="1870"/>
                  </a:cubicBezTo>
                  <a:cubicBezTo>
                    <a:pt x="370" y="1870"/>
                    <a:pt x="358" y="1882"/>
                    <a:pt x="358" y="1882"/>
                  </a:cubicBezTo>
                  <a:lnTo>
                    <a:pt x="334" y="1882"/>
                  </a:lnTo>
                  <a:cubicBezTo>
                    <a:pt x="334" y="1882"/>
                    <a:pt x="334" y="1858"/>
                    <a:pt x="358" y="1846"/>
                  </a:cubicBezTo>
                  <a:cubicBezTo>
                    <a:pt x="370" y="1840"/>
                    <a:pt x="379" y="1840"/>
                    <a:pt x="386" y="1840"/>
                  </a:cubicBezTo>
                  <a:cubicBezTo>
                    <a:pt x="394" y="1840"/>
                    <a:pt x="399" y="1840"/>
                    <a:pt x="405" y="1834"/>
                  </a:cubicBezTo>
                  <a:cubicBezTo>
                    <a:pt x="420" y="1819"/>
                    <a:pt x="421" y="1809"/>
                    <a:pt x="414" y="1809"/>
                  </a:cubicBezTo>
                  <a:cubicBezTo>
                    <a:pt x="410" y="1809"/>
                    <a:pt x="403" y="1813"/>
                    <a:pt x="394" y="1822"/>
                  </a:cubicBezTo>
                  <a:cubicBezTo>
                    <a:pt x="389" y="1824"/>
                    <a:pt x="385" y="1825"/>
                    <a:pt x="382" y="1825"/>
                  </a:cubicBezTo>
                  <a:cubicBezTo>
                    <a:pt x="371" y="1825"/>
                    <a:pt x="366" y="1814"/>
                    <a:pt x="378" y="1800"/>
                  </a:cubicBezTo>
                  <a:lnTo>
                    <a:pt x="378" y="1800"/>
                  </a:lnTo>
                  <a:cubicBezTo>
                    <a:pt x="371" y="1805"/>
                    <a:pt x="363" y="1810"/>
                    <a:pt x="358" y="1810"/>
                  </a:cubicBezTo>
                  <a:cubicBezTo>
                    <a:pt x="358" y="1810"/>
                    <a:pt x="352" y="1805"/>
                    <a:pt x="345" y="1805"/>
                  </a:cubicBezTo>
                  <a:cubicBezTo>
                    <a:pt x="342" y="1805"/>
                    <a:pt x="338" y="1806"/>
                    <a:pt x="334" y="1810"/>
                  </a:cubicBezTo>
                  <a:cubicBezTo>
                    <a:pt x="358" y="1786"/>
                    <a:pt x="358" y="1762"/>
                    <a:pt x="334" y="1739"/>
                  </a:cubicBezTo>
                  <a:cubicBezTo>
                    <a:pt x="329" y="1729"/>
                    <a:pt x="322" y="1725"/>
                    <a:pt x="312" y="1725"/>
                  </a:cubicBezTo>
                  <a:cubicBezTo>
                    <a:pt x="298" y="1725"/>
                    <a:pt x="278" y="1732"/>
                    <a:pt x="251" y="1739"/>
                  </a:cubicBezTo>
                  <a:cubicBezTo>
                    <a:pt x="274" y="1727"/>
                    <a:pt x="298" y="1727"/>
                    <a:pt x="310" y="1715"/>
                  </a:cubicBezTo>
                  <a:lnTo>
                    <a:pt x="322" y="1703"/>
                  </a:lnTo>
                  <a:cubicBezTo>
                    <a:pt x="330" y="1695"/>
                    <a:pt x="339" y="1686"/>
                    <a:pt x="335" y="1686"/>
                  </a:cubicBezTo>
                  <a:lnTo>
                    <a:pt x="335" y="1686"/>
                  </a:lnTo>
                  <a:cubicBezTo>
                    <a:pt x="333" y="1686"/>
                    <a:pt x="329" y="1688"/>
                    <a:pt x="322" y="1691"/>
                  </a:cubicBezTo>
                  <a:cubicBezTo>
                    <a:pt x="308" y="1705"/>
                    <a:pt x="302" y="1711"/>
                    <a:pt x="298" y="1711"/>
                  </a:cubicBezTo>
                  <a:cubicBezTo>
                    <a:pt x="294" y="1711"/>
                    <a:pt x="291" y="1708"/>
                    <a:pt x="286" y="1703"/>
                  </a:cubicBezTo>
                  <a:cubicBezTo>
                    <a:pt x="286" y="1703"/>
                    <a:pt x="286" y="1703"/>
                    <a:pt x="286" y="1691"/>
                  </a:cubicBezTo>
                  <a:cubicBezTo>
                    <a:pt x="286" y="1679"/>
                    <a:pt x="298" y="1679"/>
                    <a:pt x="298" y="1679"/>
                  </a:cubicBezTo>
                  <a:lnTo>
                    <a:pt x="298" y="1667"/>
                  </a:lnTo>
                  <a:cubicBezTo>
                    <a:pt x="298" y="1666"/>
                    <a:pt x="297" y="1665"/>
                    <a:pt x="295" y="1665"/>
                  </a:cubicBezTo>
                  <a:cubicBezTo>
                    <a:pt x="282" y="1665"/>
                    <a:pt x="239" y="1691"/>
                    <a:pt x="239" y="1691"/>
                  </a:cubicBezTo>
                  <a:cubicBezTo>
                    <a:pt x="239" y="1691"/>
                    <a:pt x="274" y="1643"/>
                    <a:pt x="286" y="1632"/>
                  </a:cubicBezTo>
                  <a:cubicBezTo>
                    <a:pt x="292" y="1626"/>
                    <a:pt x="295" y="1623"/>
                    <a:pt x="294" y="1623"/>
                  </a:cubicBezTo>
                  <a:lnTo>
                    <a:pt x="294" y="1623"/>
                  </a:lnTo>
                  <a:cubicBezTo>
                    <a:pt x="292" y="1623"/>
                    <a:pt x="286" y="1626"/>
                    <a:pt x="274" y="1632"/>
                  </a:cubicBezTo>
                  <a:cubicBezTo>
                    <a:pt x="266" y="1649"/>
                    <a:pt x="244" y="1660"/>
                    <a:pt x="238" y="1660"/>
                  </a:cubicBezTo>
                  <a:cubicBezTo>
                    <a:pt x="236" y="1660"/>
                    <a:pt x="236" y="1659"/>
                    <a:pt x="239" y="1655"/>
                  </a:cubicBezTo>
                  <a:cubicBezTo>
                    <a:pt x="251" y="1643"/>
                    <a:pt x="263" y="1632"/>
                    <a:pt x="274" y="1620"/>
                  </a:cubicBezTo>
                  <a:lnTo>
                    <a:pt x="286" y="1608"/>
                  </a:lnTo>
                  <a:lnTo>
                    <a:pt x="286" y="1608"/>
                  </a:lnTo>
                  <a:cubicBezTo>
                    <a:pt x="263" y="1620"/>
                    <a:pt x="251" y="1632"/>
                    <a:pt x="227" y="1632"/>
                  </a:cubicBezTo>
                  <a:cubicBezTo>
                    <a:pt x="227" y="1632"/>
                    <a:pt x="263" y="1596"/>
                    <a:pt x="274" y="1596"/>
                  </a:cubicBezTo>
                  <a:cubicBezTo>
                    <a:pt x="285" y="1588"/>
                    <a:pt x="289" y="1584"/>
                    <a:pt x="288" y="1584"/>
                  </a:cubicBezTo>
                  <a:lnTo>
                    <a:pt x="288" y="1584"/>
                  </a:lnTo>
                  <a:cubicBezTo>
                    <a:pt x="283" y="1584"/>
                    <a:pt x="227" y="1620"/>
                    <a:pt x="227" y="1620"/>
                  </a:cubicBezTo>
                  <a:cubicBezTo>
                    <a:pt x="217" y="1620"/>
                    <a:pt x="259" y="1593"/>
                    <a:pt x="249" y="1593"/>
                  </a:cubicBezTo>
                  <a:cubicBezTo>
                    <a:pt x="247" y="1593"/>
                    <a:pt x="244" y="1594"/>
                    <a:pt x="239" y="1596"/>
                  </a:cubicBezTo>
                  <a:cubicBezTo>
                    <a:pt x="274" y="1584"/>
                    <a:pt x="251" y="1548"/>
                    <a:pt x="239" y="1536"/>
                  </a:cubicBezTo>
                  <a:cubicBezTo>
                    <a:pt x="227" y="1536"/>
                    <a:pt x="215" y="1524"/>
                    <a:pt x="215" y="1524"/>
                  </a:cubicBezTo>
                  <a:cubicBezTo>
                    <a:pt x="203" y="1512"/>
                    <a:pt x="239" y="1501"/>
                    <a:pt x="227" y="1501"/>
                  </a:cubicBezTo>
                  <a:lnTo>
                    <a:pt x="179" y="1501"/>
                  </a:lnTo>
                  <a:cubicBezTo>
                    <a:pt x="179" y="1501"/>
                    <a:pt x="274" y="1489"/>
                    <a:pt x="239" y="1489"/>
                  </a:cubicBezTo>
                  <a:cubicBezTo>
                    <a:pt x="215" y="1489"/>
                    <a:pt x="218" y="1483"/>
                    <a:pt x="215" y="1483"/>
                  </a:cubicBezTo>
                  <a:cubicBezTo>
                    <a:pt x="214" y="1483"/>
                    <a:pt x="211" y="1485"/>
                    <a:pt x="203" y="1489"/>
                  </a:cubicBezTo>
                  <a:cubicBezTo>
                    <a:pt x="195" y="1491"/>
                    <a:pt x="191" y="1492"/>
                    <a:pt x="189" y="1492"/>
                  </a:cubicBezTo>
                  <a:cubicBezTo>
                    <a:pt x="182" y="1492"/>
                    <a:pt x="190" y="1485"/>
                    <a:pt x="188" y="1485"/>
                  </a:cubicBezTo>
                  <a:lnTo>
                    <a:pt x="188" y="1485"/>
                  </a:lnTo>
                  <a:cubicBezTo>
                    <a:pt x="187" y="1485"/>
                    <a:pt x="186" y="1485"/>
                    <a:pt x="185" y="1486"/>
                  </a:cubicBezTo>
                  <a:lnTo>
                    <a:pt x="185" y="1486"/>
                  </a:lnTo>
                  <a:cubicBezTo>
                    <a:pt x="207" y="1477"/>
                    <a:pt x="227" y="1476"/>
                    <a:pt x="227" y="1465"/>
                  </a:cubicBezTo>
                  <a:cubicBezTo>
                    <a:pt x="231" y="1461"/>
                    <a:pt x="225" y="1460"/>
                    <a:pt x="216" y="1460"/>
                  </a:cubicBezTo>
                  <a:cubicBezTo>
                    <a:pt x="196" y="1460"/>
                    <a:pt x="159" y="1465"/>
                    <a:pt x="143" y="1465"/>
                  </a:cubicBezTo>
                  <a:cubicBezTo>
                    <a:pt x="119" y="1457"/>
                    <a:pt x="163" y="1442"/>
                    <a:pt x="205" y="1431"/>
                  </a:cubicBezTo>
                  <a:lnTo>
                    <a:pt x="205" y="1431"/>
                  </a:lnTo>
                  <a:cubicBezTo>
                    <a:pt x="209" y="1433"/>
                    <a:pt x="215" y="1434"/>
                    <a:pt x="221" y="1434"/>
                  </a:cubicBezTo>
                  <a:cubicBezTo>
                    <a:pt x="235" y="1434"/>
                    <a:pt x="251" y="1429"/>
                    <a:pt x="251" y="1429"/>
                  </a:cubicBezTo>
                  <a:lnTo>
                    <a:pt x="210" y="1429"/>
                  </a:lnTo>
                  <a:cubicBezTo>
                    <a:pt x="226" y="1425"/>
                    <a:pt x="241" y="1420"/>
                    <a:pt x="251" y="1417"/>
                  </a:cubicBezTo>
                  <a:lnTo>
                    <a:pt x="155" y="1417"/>
                  </a:lnTo>
                  <a:cubicBezTo>
                    <a:pt x="167" y="1405"/>
                    <a:pt x="191" y="1405"/>
                    <a:pt x="203" y="1393"/>
                  </a:cubicBezTo>
                  <a:cubicBezTo>
                    <a:pt x="179" y="1393"/>
                    <a:pt x="191" y="1393"/>
                    <a:pt x="179" y="1381"/>
                  </a:cubicBezTo>
                  <a:lnTo>
                    <a:pt x="143" y="1381"/>
                  </a:lnTo>
                  <a:cubicBezTo>
                    <a:pt x="167" y="1370"/>
                    <a:pt x="215" y="1370"/>
                    <a:pt x="191" y="1358"/>
                  </a:cubicBezTo>
                  <a:cubicBezTo>
                    <a:pt x="167" y="1346"/>
                    <a:pt x="191" y="1346"/>
                    <a:pt x="215" y="1346"/>
                  </a:cubicBezTo>
                  <a:lnTo>
                    <a:pt x="191" y="1346"/>
                  </a:lnTo>
                  <a:cubicBezTo>
                    <a:pt x="179" y="1346"/>
                    <a:pt x="191" y="1334"/>
                    <a:pt x="179" y="1322"/>
                  </a:cubicBezTo>
                  <a:lnTo>
                    <a:pt x="132" y="1322"/>
                  </a:lnTo>
                  <a:cubicBezTo>
                    <a:pt x="131" y="1322"/>
                    <a:pt x="131" y="1322"/>
                    <a:pt x="130" y="1322"/>
                  </a:cubicBezTo>
                  <a:lnTo>
                    <a:pt x="130" y="1322"/>
                  </a:lnTo>
                  <a:cubicBezTo>
                    <a:pt x="143" y="1322"/>
                    <a:pt x="143" y="1320"/>
                    <a:pt x="143" y="1310"/>
                  </a:cubicBezTo>
                  <a:lnTo>
                    <a:pt x="143" y="1286"/>
                  </a:lnTo>
                  <a:lnTo>
                    <a:pt x="203" y="1286"/>
                  </a:lnTo>
                  <a:cubicBezTo>
                    <a:pt x="215" y="1286"/>
                    <a:pt x="155" y="1274"/>
                    <a:pt x="143" y="1262"/>
                  </a:cubicBezTo>
                  <a:cubicBezTo>
                    <a:pt x="136" y="1258"/>
                    <a:pt x="137" y="1257"/>
                    <a:pt x="142" y="1257"/>
                  </a:cubicBezTo>
                  <a:cubicBezTo>
                    <a:pt x="153" y="1257"/>
                    <a:pt x="179" y="1262"/>
                    <a:pt x="179" y="1262"/>
                  </a:cubicBezTo>
                  <a:lnTo>
                    <a:pt x="167" y="1251"/>
                  </a:lnTo>
                  <a:cubicBezTo>
                    <a:pt x="143" y="1251"/>
                    <a:pt x="143" y="1251"/>
                    <a:pt x="167" y="1239"/>
                  </a:cubicBezTo>
                  <a:cubicBezTo>
                    <a:pt x="172" y="1234"/>
                    <a:pt x="176" y="1230"/>
                    <a:pt x="177" y="1227"/>
                  </a:cubicBezTo>
                  <a:lnTo>
                    <a:pt x="179" y="1227"/>
                  </a:lnTo>
                  <a:cubicBezTo>
                    <a:pt x="203" y="1227"/>
                    <a:pt x="191" y="1227"/>
                    <a:pt x="179" y="1215"/>
                  </a:cubicBezTo>
                  <a:cubicBezTo>
                    <a:pt x="179" y="1215"/>
                    <a:pt x="108" y="1203"/>
                    <a:pt x="108" y="1191"/>
                  </a:cubicBezTo>
                  <a:lnTo>
                    <a:pt x="167" y="1191"/>
                  </a:lnTo>
                  <a:cubicBezTo>
                    <a:pt x="203" y="1191"/>
                    <a:pt x="179" y="1179"/>
                    <a:pt x="155" y="1179"/>
                  </a:cubicBezTo>
                  <a:cubicBezTo>
                    <a:pt x="179" y="1179"/>
                    <a:pt x="203" y="1179"/>
                    <a:pt x="203" y="1167"/>
                  </a:cubicBezTo>
                  <a:cubicBezTo>
                    <a:pt x="203" y="1161"/>
                    <a:pt x="179" y="1161"/>
                    <a:pt x="160" y="1161"/>
                  </a:cubicBezTo>
                  <a:cubicBezTo>
                    <a:pt x="141" y="1161"/>
                    <a:pt x="126" y="1161"/>
                    <a:pt x="143" y="1155"/>
                  </a:cubicBezTo>
                  <a:cubicBezTo>
                    <a:pt x="179" y="1155"/>
                    <a:pt x="203" y="1155"/>
                    <a:pt x="203" y="1143"/>
                  </a:cubicBezTo>
                  <a:cubicBezTo>
                    <a:pt x="203" y="1137"/>
                    <a:pt x="197" y="1137"/>
                    <a:pt x="193" y="1137"/>
                  </a:cubicBezTo>
                  <a:cubicBezTo>
                    <a:pt x="188" y="1137"/>
                    <a:pt x="185" y="1137"/>
                    <a:pt x="191" y="1131"/>
                  </a:cubicBezTo>
                  <a:cubicBezTo>
                    <a:pt x="215" y="1131"/>
                    <a:pt x="215" y="1108"/>
                    <a:pt x="203" y="1108"/>
                  </a:cubicBezTo>
                  <a:cubicBezTo>
                    <a:pt x="203" y="1104"/>
                    <a:pt x="199" y="1102"/>
                    <a:pt x="193" y="1102"/>
                  </a:cubicBezTo>
                  <a:cubicBezTo>
                    <a:pt x="182" y="1102"/>
                    <a:pt x="163" y="1108"/>
                    <a:pt x="155" y="1108"/>
                  </a:cubicBezTo>
                  <a:cubicBezTo>
                    <a:pt x="155" y="1108"/>
                    <a:pt x="215" y="1096"/>
                    <a:pt x="227" y="1096"/>
                  </a:cubicBezTo>
                  <a:cubicBezTo>
                    <a:pt x="227" y="1096"/>
                    <a:pt x="239" y="1084"/>
                    <a:pt x="239" y="1072"/>
                  </a:cubicBezTo>
                  <a:cubicBezTo>
                    <a:pt x="239" y="1060"/>
                    <a:pt x="227" y="1060"/>
                    <a:pt x="227" y="1048"/>
                  </a:cubicBezTo>
                  <a:cubicBezTo>
                    <a:pt x="227" y="1048"/>
                    <a:pt x="191" y="1012"/>
                    <a:pt x="203" y="1012"/>
                  </a:cubicBezTo>
                  <a:lnTo>
                    <a:pt x="203" y="1012"/>
                  </a:lnTo>
                  <a:cubicBezTo>
                    <a:pt x="203" y="1012"/>
                    <a:pt x="255" y="1039"/>
                    <a:pt x="263" y="1039"/>
                  </a:cubicBezTo>
                  <a:cubicBezTo>
                    <a:pt x="264" y="1039"/>
                    <a:pt x="264" y="1038"/>
                    <a:pt x="263" y="1036"/>
                  </a:cubicBezTo>
                  <a:cubicBezTo>
                    <a:pt x="251" y="1024"/>
                    <a:pt x="227" y="1000"/>
                    <a:pt x="203" y="989"/>
                  </a:cubicBezTo>
                  <a:lnTo>
                    <a:pt x="251" y="989"/>
                  </a:lnTo>
                  <a:cubicBezTo>
                    <a:pt x="251" y="989"/>
                    <a:pt x="251" y="977"/>
                    <a:pt x="251" y="977"/>
                  </a:cubicBezTo>
                  <a:cubicBezTo>
                    <a:pt x="251" y="977"/>
                    <a:pt x="227" y="965"/>
                    <a:pt x="227" y="953"/>
                  </a:cubicBezTo>
                  <a:cubicBezTo>
                    <a:pt x="227" y="953"/>
                    <a:pt x="251" y="941"/>
                    <a:pt x="274" y="929"/>
                  </a:cubicBezTo>
                  <a:lnTo>
                    <a:pt x="263" y="929"/>
                  </a:lnTo>
                  <a:cubicBezTo>
                    <a:pt x="251" y="929"/>
                    <a:pt x="263" y="929"/>
                    <a:pt x="263" y="917"/>
                  </a:cubicBezTo>
                  <a:cubicBezTo>
                    <a:pt x="263" y="917"/>
                    <a:pt x="251" y="905"/>
                    <a:pt x="251" y="893"/>
                  </a:cubicBezTo>
                  <a:cubicBezTo>
                    <a:pt x="251" y="881"/>
                    <a:pt x="263" y="881"/>
                    <a:pt x="263" y="881"/>
                  </a:cubicBezTo>
                  <a:cubicBezTo>
                    <a:pt x="274" y="881"/>
                    <a:pt x="274" y="881"/>
                    <a:pt x="263" y="870"/>
                  </a:cubicBezTo>
                  <a:cubicBezTo>
                    <a:pt x="263" y="858"/>
                    <a:pt x="263" y="846"/>
                    <a:pt x="263" y="834"/>
                  </a:cubicBezTo>
                  <a:cubicBezTo>
                    <a:pt x="263" y="822"/>
                    <a:pt x="251" y="798"/>
                    <a:pt x="251" y="798"/>
                  </a:cubicBezTo>
                  <a:cubicBezTo>
                    <a:pt x="263" y="798"/>
                    <a:pt x="274" y="810"/>
                    <a:pt x="274" y="810"/>
                  </a:cubicBezTo>
                  <a:lnTo>
                    <a:pt x="263" y="798"/>
                  </a:lnTo>
                  <a:cubicBezTo>
                    <a:pt x="251" y="786"/>
                    <a:pt x="239" y="774"/>
                    <a:pt x="239" y="774"/>
                  </a:cubicBezTo>
                  <a:lnTo>
                    <a:pt x="274" y="774"/>
                  </a:lnTo>
                  <a:cubicBezTo>
                    <a:pt x="283" y="766"/>
                    <a:pt x="274" y="752"/>
                    <a:pt x="279" y="752"/>
                  </a:cubicBezTo>
                  <a:lnTo>
                    <a:pt x="279" y="752"/>
                  </a:lnTo>
                  <a:cubicBezTo>
                    <a:pt x="280" y="752"/>
                    <a:pt x="282" y="753"/>
                    <a:pt x="283" y="753"/>
                  </a:cubicBezTo>
                  <a:lnTo>
                    <a:pt x="283" y="753"/>
                  </a:lnTo>
                  <a:cubicBezTo>
                    <a:pt x="279" y="749"/>
                    <a:pt x="275" y="745"/>
                    <a:pt x="271" y="742"/>
                  </a:cubicBezTo>
                  <a:lnTo>
                    <a:pt x="271" y="742"/>
                  </a:lnTo>
                  <a:cubicBezTo>
                    <a:pt x="275" y="743"/>
                    <a:pt x="279" y="744"/>
                    <a:pt x="282" y="744"/>
                  </a:cubicBezTo>
                  <a:cubicBezTo>
                    <a:pt x="293" y="744"/>
                    <a:pt x="298" y="739"/>
                    <a:pt x="298" y="739"/>
                  </a:cubicBezTo>
                  <a:cubicBezTo>
                    <a:pt x="298" y="739"/>
                    <a:pt x="310" y="727"/>
                    <a:pt x="298" y="727"/>
                  </a:cubicBezTo>
                  <a:cubicBezTo>
                    <a:pt x="292" y="721"/>
                    <a:pt x="289" y="721"/>
                    <a:pt x="288" y="721"/>
                  </a:cubicBezTo>
                  <a:cubicBezTo>
                    <a:pt x="286" y="721"/>
                    <a:pt x="286" y="721"/>
                    <a:pt x="286" y="715"/>
                  </a:cubicBezTo>
                  <a:cubicBezTo>
                    <a:pt x="286" y="709"/>
                    <a:pt x="292" y="709"/>
                    <a:pt x="300" y="709"/>
                  </a:cubicBezTo>
                  <a:cubicBezTo>
                    <a:pt x="307" y="709"/>
                    <a:pt x="316" y="709"/>
                    <a:pt x="322" y="703"/>
                  </a:cubicBezTo>
                  <a:cubicBezTo>
                    <a:pt x="322" y="694"/>
                    <a:pt x="322" y="686"/>
                    <a:pt x="330" y="686"/>
                  </a:cubicBezTo>
                  <a:cubicBezTo>
                    <a:pt x="334" y="686"/>
                    <a:pt x="339" y="687"/>
                    <a:pt x="346" y="691"/>
                  </a:cubicBezTo>
                  <a:cubicBezTo>
                    <a:pt x="346" y="679"/>
                    <a:pt x="322" y="667"/>
                    <a:pt x="310" y="655"/>
                  </a:cubicBezTo>
                  <a:cubicBezTo>
                    <a:pt x="310" y="652"/>
                    <a:pt x="312" y="650"/>
                    <a:pt x="315" y="650"/>
                  </a:cubicBezTo>
                  <a:cubicBezTo>
                    <a:pt x="323" y="650"/>
                    <a:pt x="337" y="659"/>
                    <a:pt x="346" y="667"/>
                  </a:cubicBezTo>
                  <a:lnTo>
                    <a:pt x="358" y="667"/>
                  </a:lnTo>
                  <a:cubicBezTo>
                    <a:pt x="368" y="667"/>
                    <a:pt x="345" y="626"/>
                    <a:pt x="357" y="626"/>
                  </a:cubicBezTo>
                  <a:cubicBezTo>
                    <a:pt x="357" y="626"/>
                    <a:pt x="357" y="626"/>
                    <a:pt x="357" y="626"/>
                  </a:cubicBezTo>
                  <a:lnTo>
                    <a:pt x="357" y="626"/>
                  </a:lnTo>
                  <a:cubicBezTo>
                    <a:pt x="344" y="616"/>
                    <a:pt x="326" y="597"/>
                    <a:pt x="323" y="587"/>
                  </a:cubicBezTo>
                  <a:lnTo>
                    <a:pt x="323" y="587"/>
                  </a:lnTo>
                  <a:cubicBezTo>
                    <a:pt x="325" y="588"/>
                    <a:pt x="327" y="589"/>
                    <a:pt x="327" y="589"/>
                  </a:cubicBezTo>
                  <a:cubicBezTo>
                    <a:pt x="327" y="589"/>
                    <a:pt x="326" y="588"/>
                    <a:pt x="322" y="584"/>
                  </a:cubicBezTo>
                  <a:lnTo>
                    <a:pt x="322" y="584"/>
                  </a:lnTo>
                  <a:cubicBezTo>
                    <a:pt x="322" y="585"/>
                    <a:pt x="322" y="586"/>
                    <a:pt x="323" y="587"/>
                  </a:cubicBezTo>
                  <a:lnTo>
                    <a:pt x="323" y="587"/>
                  </a:lnTo>
                  <a:cubicBezTo>
                    <a:pt x="320" y="586"/>
                    <a:pt x="315" y="584"/>
                    <a:pt x="310" y="584"/>
                  </a:cubicBezTo>
                  <a:lnTo>
                    <a:pt x="298" y="560"/>
                  </a:lnTo>
                  <a:lnTo>
                    <a:pt x="298" y="560"/>
                  </a:lnTo>
                  <a:cubicBezTo>
                    <a:pt x="307" y="564"/>
                    <a:pt x="313" y="565"/>
                    <a:pt x="316" y="566"/>
                  </a:cubicBezTo>
                  <a:lnTo>
                    <a:pt x="316" y="566"/>
                  </a:lnTo>
                  <a:cubicBezTo>
                    <a:pt x="311" y="562"/>
                    <a:pt x="303" y="560"/>
                    <a:pt x="298" y="560"/>
                  </a:cubicBezTo>
                  <a:cubicBezTo>
                    <a:pt x="287" y="553"/>
                    <a:pt x="278" y="550"/>
                    <a:pt x="272" y="550"/>
                  </a:cubicBezTo>
                  <a:close/>
                  <a:moveTo>
                    <a:pt x="373" y="2043"/>
                  </a:moveTo>
                  <a:cubicBezTo>
                    <a:pt x="366" y="2049"/>
                    <a:pt x="358" y="2055"/>
                    <a:pt x="358" y="2060"/>
                  </a:cubicBezTo>
                  <a:cubicBezTo>
                    <a:pt x="358" y="2061"/>
                    <a:pt x="359" y="2061"/>
                    <a:pt x="359" y="2061"/>
                  </a:cubicBezTo>
                  <a:cubicBezTo>
                    <a:pt x="363" y="2061"/>
                    <a:pt x="367" y="2054"/>
                    <a:pt x="373" y="2043"/>
                  </a:cubicBezTo>
                  <a:close/>
                  <a:moveTo>
                    <a:pt x="469" y="2067"/>
                  </a:moveTo>
                  <a:lnTo>
                    <a:pt x="469" y="2067"/>
                  </a:lnTo>
                  <a:cubicBezTo>
                    <a:pt x="468" y="2068"/>
                    <a:pt x="466" y="2070"/>
                    <a:pt x="465" y="2072"/>
                  </a:cubicBezTo>
                  <a:cubicBezTo>
                    <a:pt x="466" y="2070"/>
                    <a:pt x="468" y="2068"/>
                    <a:pt x="469" y="2067"/>
                  </a:cubicBezTo>
                  <a:close/>
                  <a:moveTo>
                    <a:pt x="1739" y="2132"/>
                  </a:moveTo>
                  <a:lnTo>
                    <a:pt x="1739" y="2132"/>
                  </a:lnTo>
                  <a:cubicBezTo>
                    <a:pt x="1734" y="2132"/>
                    <a:pt x="1735" y="2136"/>
                    <a:pt x="1739" y="2141"/>
                  </a:cubicBezTo>
                  <a:lnTo>
                    <a:pt x="1739" y="2141"/>
                  </a:lnTo>
                  <a:cubicBezTo>
                    <a:pt x="1739" y="2139"/>
                    <a:pt x="1739" y="2135"/>
                    <a:pt x="1739" y="2132"/>
                  </a:cubicBezTo>
                  <a:close/>
                  <a:moveTo>
                    <a:pt x="548" y="2137"/>
                  </a:moveTo>
                  <a:cubicBezTo>
                    <a:pt x="543" y="2143"/>
                    <a:pt x="541" y="2143"/>
                    <a:pt x="548" y="2143"/>
                  </a:cubicBezTo>
                  <a:cubicBezTo>
                    <a:pt x="548" y="2142"/>
                    <a:pt x="548" y="2140"/>
                    <a:pt x="548" y="2137"/>
                  </a:cubicBezTo>
                  <a:close/>
                  <a:moveTo>
                    <a:pt x="1715" y="2024"/>
                  </a:moveTo>
                  <a:cubicBezTo>
                    <a:pt x="1727" y="2048"/>
                    <a:pt x="1739" y="2072"/>
                    <a:pt x="1739" y="2108"/>
                  </a:cubicBezTo>
                  <a:cubicBezTo>
                    <a:pt x="1739" y="2120"/>
                    <a:pt x="1739" y="2120"/>
                    <a:pt x="1739" y="2120"/>
                  </a:cubicBezTo>
                  <a:cubicBezTo>
                    <a:pt x="1739" y="2123"/>
                    <a:pt x="1739" y="2127"/>
                    <a:pt x="1739" y="2132"/>
                  </a:cubicBezTo>
                  <a:cubicBezTo>
                    <a:pt x="1741" y="2129"/>
                    <a:pt x="1744" y="2128"/>
                    <a:pt x="1747" y="2128"/>
                  </a:cubicBezTo>
                  <a:cubicBezTo>
                    <a:pt x="1754" y="2128"/>
                    <a:pt x="1762" y="2135"/>
                    <a:pt x="1765" y="2142"/>
                  </a:cubicBezTo>
                  <a:lnTo>
                    <a:pt x="1765" y="2142"/>
                  </a:lnTo>
                  <a:cubicBezTo>
                    <a:pt x="1767" y="2141"/>
                    <a:pt x="1768" y="2140"/>
                    <a:pt x="1770" y="2140"/>
                  </a:cubicBezTo>
                  <a:cubicBezTo>
                    <a:pt x="1777" y="2140"/>
                    <a:pt x="1784" y="2147"/>
                    <a:pt x="1791" y="2147"/>
                  </a:cubicBezTo>
                  <a:cubicBezTo>
                    <a:pt x="1793" y="2147"/>
                    <a:pt x="1796" y="2146"/>
                    <a:pt x="1798" y="2143"/>
                  </a:cubicBezTo>
                  <a:cubicBezTo>
                    <a:pt x="1798" y="2143"/>
                    <a:pt x="1798" y="2132"/>
                    <a:pt x="1798" y="2132"/>
                  </a:cubicBezTo>
                  <a:cubicBezTo>
                    <a:pt x="1798" y="2132"/>
                    <a:pt x="1795" y="2125"/>
                    <a:pt x="1794" y="2118"/>
                  </a:cubicBezTo>
                  <a:lnTo>
                    <a:pt x="1794" y="2118"/>
                  </a:lnTo>
                  <a:cubicBezTo>
                    <a:pt x="1799" y="2119"/>
                    <a:pt x="1806" y="2120"/>
                    <a:pt x="1814" y="2120"/>
                  </a:cubicBezTo>
                  <a:lnTo>
                    <a:pt x="1814" y="2120"/>
                  </a:lnTo>
                  <a:cubicBezTo>
                    <a:pt x="1809" y="2112"/>
                    <a:pt x="1804" y="2108"/>
                    <a:pt x="1798" y="2108"/>
                  </a:cubicBezTo>
                  <a:cubicBezTo>
                    <a:pt x="1793" y="2108"/>
                    <a:pt x="1793" y="2113"/>
                    <a:pt x="1794" y="2118"/>
                  </a:cubicBezTo>
                  <a:lnTo>
                    <a:pt x="1794" y="2118"/>
                  </a:lnTo>
                  <a:cubicBezTo>
                    <a:pt x="1786" y="2117"/>
                    <a:pt x="1780" y="2114"/>
                    <a:pt x="1775" y="2108"/>
                  </a:cubicBezTo>
                  <a:cubicBezTo>
                    <a:pt x="1763" y="2096"/>
                    <a:pt x="1774" y="2072"/>
                    <a:pt x="1775" y="2072"/>
                  </a:cubicBezTo>
                  <a:lnTo>
                    <a:pt x="1775" y="2072"/>
                  </a:lnTo>
                  <a:cubicBezTo>
                    <a:pt x="1775" y="2072"/>
                    <a:pt x="1769" y="2083"/>
                    <a:pt x="1762" y="2083"/>
                  </a:cubicBezTo>
                  <a:cubicBezTo>
                    <a:pt x="1759" y="2083"/>
                    <a:pt x="1755" y="2080"/>
                    <a:pt x="1751" y="2072"/>
                  </a:cubicBezTo>
                  <a:cubicBezTo>
                    <a:pt x="1739" y="2060"/>
                    <a:pt x="1727" y="2036"/>
                    <a:pt x="1715" y="2024"/>
                  </a:cubicBezTo>
                  <a:close/>
                  <a:moveTo>
                    <a:pt x="1765" y="2142"/>
                  </a:moveTo>
                  <a:cubicBezTo>
                    <a:pt x="1764" y="2142"/>
                    <a:pt x="1763" y="2143"/>
                    <a:pt x="1763" y="2143"/>
                  </a:cubicBezTo>
                  <a:cubicBezTo>
                    <a:pt x="1763" y="2143"/>
                    <a:pt x="1763" y="2149"/>
                    <a:pt x="1762" y="2155"/>
                  </a:cubicBezTo>
                  <a:lnTo>
                    <a:pt x="1763" y="2155"/>
                  </a:lnTo>
                  <a:cubicBezTo>
                    <a:pt x="1767" y="2152"/>
                    <a:pt x="1767" y="2147"/>
                    <a:pt x="1765" y="2142"/>
                  </a:cubicBezTo>
                  <a:close/>
                  <a:moveTo>
                    <a:pt x="1889" y="1981"/>
                  </a:moveTo>
                  <a:cubicBezTo>
                    <a:pt x="1887" y="1981"/>
                    <a:pt x="1894" y="2001"/>
                    <a:pt x="1894" y="2001"/>
                  </a:cubicBezTo>
                  <a:lnTo>
                    <a:pt x="1894" y="2024"/>
                  </a:lnTo>
                  <a:cubicBezTo>
                    <a:pt x="1894" y="2024"/>
                    <a:pt x="1882" y="2024"/>
                    <a:pt x="1894" y="2048"/>
                  </a:cubicBezTo>
                  <a:lnTo>
                    <a:pt x="1894" y="2060"/>
                  </a:lnTo>
                  <a:cubicBezTo>
                    <a:pt x="1894" y="2060"/>
                    <a:pt x="1870" y="2013"/>
                    <a:pt x="1846" y="2013"/>
                  </a:cubicBezTo>
                  <a:cubicBezTo>
                    <a:pt x="1834" y="2013"/>
                    <a:pt x="1834" y="2024"/>
                    <a:pt x="1822" y="2036"/>
                  </a:cubicBezTo>
                  <a:lnTo>
                    <a:pt x="1834" y="2036"/>
                  </a:lnTo>
                  <a:cubicBezTo>
                    <a:pt x="1846" y="2048"/>
                    <a:pt x="1822" y="2048"/>
                    <a:pt x="1834" y="2060"/>
                  </a:cubicBezTo>
                  <a:cubicBezTo>
                    <a:pt x="1834" y="2060"/>
                    <a:pt x="1858" y="2060"/>
                    <a:pt x="1858" y="2072"/>
                  </a:cubicBezTo>
                  <a:cubicBezTo>
                    <a:pt x="1858" y="2080"/>
                    <a:pt x="1863" y="2105"/>
                    <a:pt x="1856" y="2105"/>
                  </a:cubicBezTo>
                  <a:cubicBezTo>
                    <a:pt x="1852" y="2105"/>
                    <a:pt x="1846" y="2099"/>
                    <a:pt x="1834" y="2084"/>
                  </a:cubicBezTo>
                  <a:cubicBezTo>
                    <a:pt x="1834" y="2072"/>
                    <a:pt x="1822" y="2060"/>
                    <a:pt x="1822" y="2060"/>
                  </a:cubicBezTo>
                  <a:cubicBezTo>
                    <a:pt x="1810" y="2060"/>
                    <a:pt x="1798" y="2060"/>
                    <a:pt x="1787" y="2072"/>
                  </a:cubicBezTo>
                  <a:cubicBezTo>
                    <a:pt x="1787" y="2084"/>
                    <a:pt x="1810" y="2108"/>
                    <a:pt x="1822" y="2120"/>
                  </a:cubicBezTo>
                  <a:cubicBezTo>
                    <a:pt x="1819" y="2120"/>
                    <a:pt x="1817" y="2120"/>
                    <a:pt x="1814" y="2120"/>
                  </a:cubicBezTo>
                  <a:lnTo>
                    <a:pt x="1814" y="2120"/>
                  </a:lnTo>
                  <a:cubicBezTo>
                    <a:pt x="1821" y="2129"/>
                    <a:pt x="1828" y="2142"/>
                    <a:pt x="1834" y="2155"/>
                  </a:cubicBezTo>
                  <a:cubicBezTo>
                    <a:pt x="1822" y="2120"/>
                    <a:pt x="1894" y="2096"/>
                    <a:pt x="1894" y="2096"/>
                  </a:cubicBezTo>
                  <a:cubicBezTo>
                    <a:pt x="1898" y="2092"/>
                    <a:pt x="1903" y="2091"/>
                    <a:pt x="1909" y="2091"/>
                  </a:cubicBezTo>
                  <a:cubicBezTo>
                    <a:pt x="1920" y="2091"/>
                    <a:pt x="1933" y="2096"/>
                    <a:pt x="1941" y="2096"/>
                  </a:cubicBezTo>
                  <a:cubicBezTo>
                    <a:pt x="1941" y="2084"/>
                    <a:pt x="1941" y="2072"/>
                    <a:pt x="1941" y="2060"/>
                  </a:cubicBezTo>
                  <a:cubicBezTo>
                    <a:pt x="1941" y="2060"/>
                    <a:pt x="1935" y="2036"/>
                    <a:pt x="1928" y="2022"/>
                  </a:cubicBezTo>
                  <a:lnTo>
                    <a:pt x="1928" y="2022"/>
                  </a:lnTo>
                  <a:cubicBezTo>
                    <a:pt x="1937" y="2031"/>
                    <a:pt x="1950" y="2043"/>
                    <a:pt x="1954" y="2043"/>
                  </a:cubicBezTo>
                  <a:cubicBezTo>
                    <a:pt x="1956" y="2043"/>
                    <a:pt x="1956" y="2041"/>
                    <a:pt x="1953" y="2036"/>
                  </a:cubicBezTo>
                  <a:cubicBezTo>
                    <a:pt x="1953" y="2022"/>
                    <a:pt x="1949" y="2012"/>
                    <a:pt x="1948" y="2009"/>
                  </a:cubicBezTo>
                  <a:lnTo>
                    <a:pt x="1948" y="2009"/>
                  </a:lnTo>
                  <a:cubicBezTo>
                    <a:pt x="1950" y="2010"/>
                    <a:pt x="1951" y="2011"/>
                    <a:pt x="1953" y="2013"/>
                  </a:cubicBezTo>
                  <a:cubicBezTo>
                    <a:pt x="1950" y="2009"/>
                    <a:pt x="1949" y="2008"/>
                    <a:pt x="1948" y="2008"/>
                  </a:cubicBezTo>
                  <a:lnTo>
                    <a:pt x="1948" y="2008"/>
                  </a:lnTo>
                  <a:cubicBezTo>
                    <a:pt x="1948" y="2008"/>
                    <a:pt x="1948" y="2008"/>
                    <a:pt x="1948" y="2009"/>
                  </a:cubicBezTo>
                  <a:lnTo>
                    <a:pt x="1948" y="2009"/>
                  </a:lnTo>
                  <a:cubicBezTo>
                    <a:pt x="1946" y="2008"/>
                    <a:pt x="1944" y="2007"/>
                    <a:pt x="1942" y="2007"/>
                  </a:cubicBezTo>
                  <a:cubicBezTo>
                    <a:pt x="1938" y="2007"/>
                    <a:pt x="1934" y="2009"/>
                    <a:pt x="1932" y="2010"/>
                  </a:cubicBezTo>
                  <a:lnTo>
                    <a:pt x="1932" y="2010"/>
                  </a:lnTo>
                  <a:cubicBezTo>
                    <a:pt x="1929" y="2006"/>
                    <a:pt x="1911" y="1998"/>
                    <a:pt x="1894" y="1989"/>
                  </a:cubicBezTo>
                  <a:cubicBezTo>
                    <a:pt x="1891" y="1983"/>
                    <a:pt x="1889" y="1981"/>
                    <a:pt x="1889" y="1981"/>
                  </a:cubicBezTo>
                  <a:close/>
                  <a:moveTo>
                    <a:pt x="1096" y="2155"/>
                  </a:moveTo>
                  <a:cubicBezTo>
                    <a:pt x="1096" y="2167"/>
                    <a:pt x="1084" y="2179"/>
                    <a:pt x="1096" y="2179"/>
                  </a:cubicBezTo>
                  <a:lnTo>
                    <a:pt x="1096" y="2155"/>
                  </a:lnTo>
                  <a:close/>
                  <a:moveTo>
                    <a:pt x="1661" y="2141"/>
                  </a:moveTo>
                  <a:cubicBezTo>
                    <a:pt x="1674" y="2141"/>
                    <a:pt x="1690" y="2167"/>
                    <a:pt x="1679" y="2167"/>
                  </a:cubicBezTo>
                  <a:lnTo>
                    <a:pt x="1679" y="2179"/>
                  </a:lnTo>
                  <a:cubicBezTo>
                    <a:pt x="1667" y="2179"/>
                    <a:pt x="1656" y="2143"/>
                    <a:pt x="1656" y="2143"/>
                  </a:cubicBezTo>
                  <a:cubicBezTo>
                    <a:pt x="1657" y="2142"/>
                    <a:pt x="1659" y="2141"/>
                    <a:pt x="1661" y="2141"/>
                  </a:cubicBezTo>
                  <a:close/>
                  <a:moveTo>
                    <a:pt x="1325" y="2179"/>
                  </a:moveTo>
                  <a:cubicBezTo>
                    <a:pt x="1322" y="2179"/>
                    <a:pt x="1322" y="2192"/>
                    <a:pt x="1322" y="2215"/>
                  </a:cubicBezTo>
                  <a:lnTo>
                    <a:pt x="1334" y="2191"/>
                  </a:lnTo>
                  <a:cubicBezTo>
                    <a:pt x="1330" y="2183"/>
                    <a:pt x="1327" y="2179"/>
                    <a:pt x="1325" y="2179"/>
                  </a:cubicBezTo>
                  <a:close/>
                  <a:moveTo>
                    <a:pt x="1489" y="2179"/>
                  </a:moveTo>
                  <a:cubicBezTo>
                    <a:pt x="1501" y="2191"/>
                    <a:pt x="1513" y="2227"/>
                    <a:pt x="1501" y="2227"/>
                  </a:cubicBezTo>
                  <a:lnTo>
                    <a:pt x="1489" y="2179"/>
                  </a:lnTo>
                  <a:close/>
                  <a:moveTo>
                    <a:pt x="701" y="2228"/>
                  </a:moveTo>
                  <a:cubicBezTo>
                    <a:pt x="698" y="2228"/>
                    <a:pt x="692" y="2238"/>
                    <a:pt x="679" y="2251"/>
                  </a:cubicBezTo>
                  <a:lnTo>
                    <a:pt x="703" y="2251"/>
                  </a:lnTo>
                  <a:cubicBezTo>
                    <a:pt x="703" y="2235"/>
                    <a:pt x="703" y="2228"/>
                    <a:pt x="701" y="2228"/>
                  </a:cubicBezTo>
                  <a:close/>
                  <a:moveTo>
                    <a:pt x="498" y="1877"/>
                  </a:moveTo>
                  <a:cubicBezTo>
                    <a:pt x="497" y="1877"/>
                    <a:pt x="494" y="1878"/>
                    <a:pt x="489" y="1882"/>
                  </a:cubicBezTo>
                  <a:cubicBezTo>
                    <a:pt x="453" y="1905"/>
                    <a:pt x="429" y="1941"/>
                    <a:pt x="417" y="1977"/>
                  </a:cubicBezTo>
                  <a:cubicBezTo>
                    <a:pt x="417" y="1977"/>
                    <a:pt x="399" y="2014"/>
                    <a:pt x="403" y="2014"/>
                  </a:cubicBezTo>
                  <a:cubicBezTo>
                    <a:pt x="403" y="2014"/>
                    <a:pt x="404" y="2014"/>
                    <a:pt x="405" y="2013"/>
                  </a:cubicBezTo>
                  <a:cubicBezTo>
                    <a:pt x="409" y="2009"/>
                    <a:pt x="412" y="2007"/>
                    <a:pt x="414" y="2007"/>
                  </a:cubicBezTo>
                  <a:cubicBezTo>
                    <a:pt x="417" y="2007"/>
                    <a:pt x="417" y="2013"/>
                    <a:pt x="417" y="2013"/>
                  </a:cubicBezTo>
                  <a:cubicBezTo>
                    <a:pt x="417" y="2013"/>
                    <a:pt x="405" y="2048"/>
                    <a:pt x="429" y="2048"/>
                  </a:cubicBezTo>
                  <a:cubicBezTo>
                    <a:pt x="436" y="2041"/>
                    <a:pt x="443" y="2034"/>
                    <a:pt x="445" y="2034"/>
                  </a:cubicBezTo>
                  <a:lnTo>
                    <a:pt x="445" y="2034"/>
                  </a:lnTo>
                  <a:cubicBezTo>
                    <a:pt x="447" y="2034"/>
                    <a:pt x="446" y="2038"/>
                    <a:pt x="441" y="2048"/>
                  </a:cubicBezTo>
                  <a:cubicBezTo>
                    <a:pt x="439" y="2050"/>
                    <a:pt x="439" y="2051"/>
                    <a:pt x="441" y="2051"/>
                  </a:cubicBezTo>
                  <a:cubicBezTo>
                    <a:pt x="445" y="2051"/>
                    <a:pt x="458" y="2046"/>
                    <a:pt x="467" y="2046"/>
                  </a:cubicBezTo>
                  <a:cubicBezTo>
                    <a:pt x="475" y="2046"/>
                    <a:pt x="479" y="2051"/>
                    <a:pt x="469" y="2067"/>
                  </a:cubicBezTo>
                  <a:lnTo>
                    <a:pt x="469" y="2067"/>
                  </a:lnTo>
                  <a:cubicBezTo>
                    <a:pt x="475" y="2059"/>
                    <a:pt x="479" y="2056"/>
                    <a:pt x="482" y="2056"/>
                  </a:cubicBezTo>
                  <a:cubicBezTo>
                    <a:pt x="490" y="2056"/>
                    <a:pt x="493" y="2072"/>
                    <a:pt x="501" y="2072"/>
                  </a:cubicBezTo>
                  <a:cubicBezTo>
                    <a:pt x="513" y="2072"/>
                    <a:pt x="513" y="2048"/>
                    <a:pt x="524" y="2048"/>
                  </a:cubicBezTo>
                  <a:cubicBezTo>
                    <a:pt x="526" y="2047"/>
                    <a:pt x="527" y="2046"/>
                    <a:pt x="528" y="2046"/>
                  </a:cubicBezTo>
                  <a:lnTo>
                    <a:pt x="528" y="2046"/>
                  </a:lnTo>
                  <a:cubicBezTo>
                    <a:pt x="533" y="2046"/>
                    <a:pt x="523" y="2074"/>
                    <a:pt x="513" y="2084"/>
                  </a:cubicBezTo>
                  <a:cubicBezTo>
                    <a:pt x="497" y="2099"/>
                    <a:pt x="495" y="2104"/>
                    <a:pt x="499" y="2104"/>
                  </a:cubicBezTo>
                  <a:cubicBezTo>
                    <a:pt x="503" y="2104"/>
                    <a:pt x="518" y="2096"/>
                    <a:pt x="524" y="2096"/>
                  </a:cubicBezTo>
                  <a:cubicBezTo>
                    <a:pt x="545" y="2106"/>
                    <a:pt x="548" y="2125"/>
                    <a:pt x="548" y="2137"/>
                  </a:cubicBezTo>
                  <a:lnTo>
                    <a:pt x="548" y="2137"/>
                  </a:lnTo>
                  <a:cubicBezTo>
                    <a:pt x="551" y="2134"/>
                    <a:pt x="556" y="2128"/>
                    <a:pt x="560" y="2120"/>
                  </a:cubicBezTo>
                  <a:cubicBezTo>
                    <a:pt x="560" y="2116"/>
                    <a:pt x="560" y="2114"/>
                    <a:pt x="561" y="2114"/>
                  </a:cubicBezTo>
                  <a:cubicBezTo>
                    <a:pt x="562" y="2114"/>
                    <a:pt x="564" y="2120"/>
                    <a:pt x="572" y="2120"/>
                  </a:cubicBezTo>
                  <a:cubicBezTo>
                    <a:pt x="572" y="2120"/>
                    <a:pt x="584" y="2120"/>
                    <a:pt x="572" y="2143"/>
                  </a:cubicBezTo>
                  <a:cubicBezTo>
                    <a:pt x="572" y="2167"/>
                    <a:pt x="560" y="2167"/>
                    <a:pt x="572" y="2167"/>
                  </a:cubicBezTo>
                  <a:cubicBezTo>
                    <a:pt x="584" y="2155"/>
                    <a:pt x="596" y="2143"/>
                    <a:pt x="608" y="2132"/>
                  </a:cubicBezTo>
                  <a:cubicBezTo>
                    <a:pt x="620" y="2132"/>
                    <a:pt x="608" y="2167"/>
                    <a:pt x="608" y="2167"/>
                  </a:cubicBezTo>
                  <a:cubicBezTo>
                    <a:pt x="608" y="2179"/>
                    <a:pt x="608" y="2191"/>
                    <a:pt x="620" y="2203"/>
                  </a:cubicBezTo>
                  <a:lnTo>
                    <a:pt x="655" y="2203"/>
                  </a:lnTo>
                  <a:cubicBezTo>
                    <a:pt x="655" y="2203"/>
                    <a:pt x="673" y="2177"/>
                    <a:pt x="678" y="2177"/>
                  </a:cubicBezTo>
                  <a:cubicBezTo>
                    <a:pt x="679" y="2177"/>
                    <a:pt x="679" y="2177"/>
                    <a:pt x="679" y="2179"/>
                  </a:cubicBezTo>
                  <a:cubicBezTo>
                    <a:pt x="679" y="2191"/>
                    <a:pt x="667" y="2203"/>
                    <a:pt x="655" y="2215"/>
                  </a:cubicBezTo>
                  <a:cubicBezTo>
                    <a:pt x="655" y="2227"/>
                    <a:pt x="667" y="2227"/>
                    <a:pt x="679" y="2227"/>
                  </a:cubicBezTo>
                  <a:cubicBezTo>
                    <a:pt x="679" y="2227"/>
                    <a:pt x="691" y="2203"/>
                    <a:pt x="703" y="2203"/>
                  </a:cubicBezTo>
                  <a:cubicBezTo>
                    <a:pt x="703" y="2203"/>
                    <a:pt x="703" y="2203"/>
                    <a:pt x="715" y="2215"/>
                  </a:cubicBezTo>
                  <a:cubicBezTo>
                    <a:pt x="715" y="2224"/>
                    <a:pt x="715" y="2257"/>
                    <a:pt x="721" y="2257"/>
                  </a:cubicBezTo>
                  <a:cubicBezTo>
                    <a:pt x="723" y="2257"/>
                    <a:pt x="725" y="2255"/>
                    <a:pt x="727" y="2251"/>
                  </a:cubicBezTo>
                  <a:cubicBezTo>
                    <a:pt x="739" y="2245"/>
                    <a:pt x="745" y="2242"/>
                    <a:pt x="749" y="2242"/>
                  </a:cubicBezTo>
                  <a:cubicBezTo>
                    <a:pt x="754" y="2242"/>
                    <a:pt x="757" y="2245"/>
                    <a:pt x="763" y="2251"/>
                  </a:cubicBezTo>
                  <a:cubicBezTo>
                    <a:pt x="763" y="2252"/>
                    <a:pt x="763" y="2253"/>
                    <a:pt x="763" y="2253"/>
                  </a:cubicBezTo>
                  <a:cubicBezTo>
                    <a:pt x="766" y="2253"/>
                    <a:pt x="776" y="2227"/>
                    <a:pt x="786" y="2227"/>
                  </a:cubicBezTo>
                  <a:cubicBezTo>
                    <a:pt x="798" y="2203"/>
                    <a:pt x="798" y="2179"/>
                    <a:pt x="786" y="2155"/>
                  </a:cubicBezTo>
                  <a:cubicBezTo>
                    <a:pt x="775" y="2155"/>
                    <a:pt x="775" y="2143"/>
                    <a:pt x="786" y="2143"/>
                  </a:cubicBezTo>
                  <a:cubicBezTo>
                    <a:pt x="786" y="2120"/>
                    <a:pt x="798" y="2108"/>
                    <a:pt x="786" y="2096"/>
                  </a:cubicBezTo>
                  <a:lnTo>
                    <a:pt x="763" y="2132"/>
                  </a:lnTo>
                  <a:cubicBezTo>
                    <a:pt x="763" y="2132"/>
                    <a:pt x="763" y="2108"/>
                    <a:pt x="763" y="2108"/>
                  </a:cubicBezTo>
                  <a:cubicBezTo>
                    <a:pt x="751" y="2108"/>
                    <a:pt x="739" y="2120"/>
                    <a:pt x="727" y="2132"/>
                  </a:cubicBezTo>
                  <a:cubicBezTo>
                    <a:pt x="727" y="2143"/>
                    <a:pt x="727" y="2143"/>
                    <a:pt x="715" y="2143"/>
                  </a:cubicBezTo>
                  <a:cubicBezTo>
                    <a:pt x="715" y="2143"/>
                    <a:pt x="715" y="2132"/>
                    <a:pt x="715" y="2132"/>
                  </a:cubicBezTo>
                  <a:cubicBezTo>
                    <a:pt x="715" y="2108"/>
                    <a:pt x="715" y="2096"/>
                    <a:pt x="703" y="2096"/>
                  </a:cubicBezTo>
                  <a:cubicBezTo>
                    <a:pt x="703" y="2103"/>
                    <a:pt x="695" y="2110"/>
                    <a:pt x="688" y="2110"/>
                  </a:cubicBezTo>
                  <a:cubicBezTo>
                    <a:pt x="684" y="2110"/>
                    <a:pt x="679" y="2106"/>
                    <a:pt x="679" y="2096"/>
                  </a:cubicBezTo>
                  <a:cubicBezTo>
                    <a:pt x="667" y="2084"/>
                    <a:pt x="691" y="2060"/>
                    <a:pt x="679" y="2060"/>
                  </a:cubicBezTo>
                  <a:lnTo>
                    <a:pt x="679" y="2060"/>
                  </a:lnTo>
                  <a:cubicBezTo>
                    <a:pt x="679" y="2071"/>
                    <a:pt x="660" y="2110"/>
                    <a:pt x="648" y="2110"/>
                  </a:cubicBezTo>
                  <a:cubicBezTo>
                    <a:pt x="646" y="2110"/>
                    <a:pt x="645" y="2109"/>
                    <a:pt x="644" y="2108"/>
                  </a:cubicBezTo>
                  <a:cubicBezTo>
                    <a:pt x="632" y="2096"/>
                    <a:pt x="691" y="2048"/>
                    <a:pt x="667" y="2036"/>
                  </a:cubicBezTo>
                  <a:lnTo>
                    <a:pt x="667" y="2036"/>
                  </a:lnTo>
                  <a:cubicBezTo>
                    <a:pt x="655" y="2036"/>
                    <a:pt x="655" y="2060"/>
                    <a:pt x="644" y="2072"/>
                  </a:cubicBezTo>
                  <a:cubicBezTo>
                    <a:pt x="632" y="2072"/>
                    <a:pt x="632" y="2060"/>
                    <a:pt x="620" y="2048"/>
                  </a:cubicBezTo>
                  <a:cubicBezTo>
                    <a:pt x="620" y="2036"/>
                    <a:pt x="608" y="1989"/>
                    <a:pt x="584" y="1977"/>
                  </a:cubicBezTo>
                  <a:cubicBezTo>
                    <a:pt x="560" y="1977"/>
                    <a:pt x="572" y="1989"/>
                    <a:pt x="560" y="2001"/>
                  </a:cubicBezTo>
                  <a:cubicBezTo>
                    <a:pt x="558" y="2003"/>
                    <a:pt x="557" y="2004"/>
                    <a:pt x="556" y="2004"/>
                  </a:cubicBezTo>
                  <a:cubicBezTo>
                    <a:pt x="552" y="2004"/>
                    <a:pt x="560" y="1986"/>
                    <a:pt x="560" y="1977"/>
                  </a:cubicBezTo>
                  <a:cubicBezTo>
                    <a:pt x="560" y="1977"/>
                    <a:pt x="550" y="1972"/>
                    <a:pt x="539" y="1972"/>
                  </a:cubicBezTo>
                  <a:cubicBezTo>
                    <a:pt x="534" y="1972"/>
                    <a:pt x="528" y="1973"/>
                    <a:pt x="524" y="1977"/>
                  </a:cubicBezTo>
                  <a:cubicBezTo>
                    <a:pt x="524" y="1982"/>
                    <a:pt x="522" y="1985"/>
                    <a:pt x="521" y="1985"/>
                  </a:cubicBezTo>
                  <a:cubicBezTo>
                    <a:pt x="519" y="1985"/>
                    <a:pt x="518" y="1979"/>
                    <a:pt x="524" y="1965"/>
                  </a:cubicBezTo>
                  <a:lnTo>
                    <a:pt x="524" y="1965"/>
                  </a:lnTo>
                  <a:cubicBezTo>
                    <a:pt x="513" y="1989"/>
                    <a:pt x="489" y="2001"/>
                    <a:pt x="477" y="2013"/>
                  </a:cubicBezTo>
                  <a:cubicBezTo>
                    <a:pt x="477" y="2013"/>
                    <a:pt x="501" y="1989"/>
                    <a:pt x="501" y="1977"/>
                  </a:cubicBezTo>
                  <a:cubicBezTo>
                    <a:pt x="513" y="1965"/>
                    <a:pt x="501" y="1965"/>
                    <a:pt x="489" y="1965"/>
                  </a:cubicBezTo>
                  <a:cubicBezTo>
                    <a:pt x="477" y="1965"/>
                    <a:pt x="453" y="1965"/>
                    <a:pt x="477" y="1941"/>
                  </a:cubicBezTo>
                  <a:cubicBezTo>
                    <a:pt x="490" y="1932"/>
                    <a:pt x="492" y="1930"/>
                    <a:pt x="488" y="1930"/>
                  </a:cubicBezTo>
                  <a:cubicBezTo>
                    <a:pt x="484" y="1930"/>
                    <a:pt x="474" y="1933"/>
                    <a:pt x="465" y="1933"/>
                  </a:cubicBezTo>
                  <a:cubicBezTo>
                    <a:pt x="460" y="1933"/>
                    <a:pt x="456" y="1932"/>
                    <a:pt x="453" y="1929"/>
                  </a:cubicBezTo>
                  <a:cubicBezTo>
                    <a:pt x="453" y="1929"/>
                    <a:pt x="506" y="1877"/>
                    <a:pt x="498" y="1877"/>
                  </a:cubicBezTo>
                  <a:close/>
                  <a:moveTo>
                    <a:pt x="941" y="2227"/>
                  </a:moveTo>
                  <a:cubicBezTo>
                    <a:pt x="933" y="2227"/>
                    <a:pt x="931" y="2247"/>
                    <a:pt x="926" y="2262"/>
                  </a:cubicBezTo>
                  <a:lnTo>
                    <a:pt x="926" y="2262"/>
                  </a:lnTo>
                  <a:cubicBezTo>
                    <a:pt x="920" y="2256"/>
                    <a:pt x="930" y="2227"/>
                    <a:pt x="941" y="2227"/>
                  </a:cubicBezTo>
                  <a:close/>
                  <a:moveTo>
                    <a:pt x="846" y="2167"/>
                  </a:moveTo>
                  <a:cubicBezTo>
                    <a:pt x="834" y="2167"/>
                    <a:pt x="834" y="2167"/>
                    <a:pt x="822" y="2191"/>
                  </a:cubicBezTo>
                  <a:cubicBezTo>
                    <a:pt x="818" y="2199"/>
                    <a:pt x="816" y="2200"/>
                    <a:pt x="813" y="2200"/>
                  </a:cubicBezTo>
                  <a:cubicBezTo>
                    <a:pt x="812" y="2200"/>
                    <a:pt x="810" y="2200"/>
                    <a:pt x="809" y="2200"/>
                  </a:cubicBezTo>
                  <a:cubicBezTo>
                    <a:pt x="804" y="2200"/>
                    <a:pt x="798" y="2203"/>
                    <a:pt x="786" y="2227"/>
                  </a:cubicBezTo>
                  <a:cubicBezTo>
                    <a:pt x="797" y="2227"/>
                    <a:pt x="770" y="2264"/>
                    <a:pt x="772" y="2264"/>
                  </a:cubicBezTo>
                  <a:cubicBezTo>
                    <a:pt x="772" y="2264"/>
                    <a:pt x="773" y="2264"/>
                    <a:pt x="775" y="2263"/>
                  </a:cubicBezTo>
                  <a:cubicBezTo>
                    <a:pt x="784" y="2263"/>
                    <a:pt x="793" y="2256"/>
                    <a:pt x="802" y="2242"/>
                  </a:cubicBezTo>
                  <a:lnTo>
                    <a:pt x="802" y="2242"/>
                  </a:lnTo>
                  <a:cubicBezTo>
                    <a:pt x="795" y="2259"/>
                    <a:pt x="812" y="2253"/>
                    <a:pt x="822" y="2263"/>
                  </a:cubicBezTo>
                  <a:cubicBezTo>
                    <a:pt x="822" y="2263"/>
                    <a:pt x="810" y="2298"/>
                    <a:pt x="822" y="2298"/>
                  </a:cubicBezTo>
                  <a:cubicBezTo>
                    <a:pt x="834" y="2298"/>
                    <a:pt x="858" y="2215"/>
                    <a:pt x="846" y="2203"/>
                  </a:cubicBezTo>
                  <a:lnTo>
                    <a:pt x="858" y="2203"/>
                  </a:lnTo>
                  <a:cubicBezTo>
                    <a:pt x="860" y="2205"/>
                    <a:pt x="861" y="2205"/>
                    <a:pt x="863" y="2205"/>
                  </a:cubicBezTo>
                  <a:cubicBezTo>
                    <a:pt x="873" y="2205"/>
                    <a:pt x="882" y="2178"/>
                    <a:pt x="882" y="2167"/>
                  </a:cubicBezTo>
                  <a:close/>
                  <a:moveTo>
                    <a:pt x="1026" y="2302"/>
                  </a:moveTo>
                  <a:cubicBezTo>
                    <a:pt x="1025" y="2305"/>
                    <a:pt x="1025" y="2307"/>
                    <a:pt x="1025" y="2310"/>
                  </a:cubicBezTo>
                  <a:lnTo>
                    <a:pt x="1025" y="2310"/>
                  </a:lnTo>
                  <a:cubicBezTo>
                    <a:pt x="1025" y="2308"/>
                    <a:pt x="1025" y="2306"/>
                    <a:pt x="1026" y="2302"/>
                  </a:cubicBezTo>
                  <a:close/>
                  <a:moveTo>
                    <a:pt x="1695" y="2062"/>
                  </a:moveTo>
                  <a:cubicBezTo>
                    <a:pt x="1691" y="2062"/>
                    <a:pt x="1691" y="2076"/>
                    <a:pt x="1691" y="2084"/>
                  </a:cubicBezTo>
                  <a:lnTo>
                    <a:pt x="1691" y="2108"/>
                  </a:lnTo>
                  <a:cubicBezTo>
                    <a:pt x="1691" y="2120"/>
                    <a:pt x="1679" y="2120"/>
                    <a:pt x="1679" y="2120"/>
                  </a:cubicBezTo>
                  <a:cubicBezTo>
                    <a:pt x="1667" y="2120"/>
                    <a:pt x="1644" y="2120"/>
                    <a:pt x="1632" y="2143"/>
                  </a:cubicBezTo>
                  <a:cubicBezTo>
                    <a:pt x="1632" y="2155"/>
                    <a:pt x="1632" y="2162"/>
                    <a:pt x="1632" y="2167"/>
                  </a:cubicBezTo>
                  <a:cubicBezTo>
                    <a:pt x="1632" y="2167"/>
                    <a:pt x="1620" y="2143"/>
                    <a:pt x="1608" y="2132"/>
                  </a:cubicBezTo>
                  <a:cubicBezTo>
                    <a:pt x="1602" y="2132"/>
                    <a:pt x="1593" y="2129"/>
                    <a:pt x="1586" y="2129"/>
                  </a:cubicBezTo>
                  <a:cubicBezTo>
                    <a:pt x="1578" y="2129"/>
                    <a:pt x="1572" y="2132"/>
                    <a:pt x="1572" y="2143"/>
                  </a:cubicBezTo>
                  <a:cubicBezTo>
                    <a:pt x="1570" y="2148"/>
                    <a:pt x="1568" y="2152"/>
                    <a:pt x="1568" y="2155"/>
                  </a:cubicBezTo>
                  <a:lnTo>
                    <a:pt x="1568" y="2155"/>
                  </a:lnTo>
                  <a:cubicBezTo>
                    <a:pt x="1563" y="2145"/>
                    <a:pt x="1556" y="2132"/>
                    <a:pt x="1548" y="2132"/>
                  </a:cubicBezTo>
                  <a:cubicBezTo>
                    <a:pt x="1537" y="2132"/>
                    <a:pt x="1560" y="2167"/>
                    <a:pt x="1548" y="2167"/>
                  </a:cubicBezTo>
                  <a:cubicBezTo>
                    <a:pt x="1537" y="2167"/>
                    <a:pt x="1537" y="2167"/>
                    <a:pt x="1548" y="2179"/>
                  </a:cubicBezTo>
                  <a:cubicBezTo>
                    <a:pt x="1548" y="2203"/>
                    <a:pt x="1548" y="2227"/>
                    <a:pt x="1548" y="2239"/>
                  </a:cubicBezTo>
                  <a:cubicBezTo>
                    <a:pt x="1537" y="2227"/>
                    <a:pt x="1525" y="2203"/>
                    <a:pt x="1525" y="2179"/>
                  </a:cubicBezTo>
                  <a:lnTo>
                    <a:pt x="1525" y="2179"/>
                  </a:lnTo>
                  <a:cubicBezTo>
                    <a:pt x="1525" y="2179"/>
                    <a:pt x="1530" y="2184"/>
                    <a:pt x="1533" y="2184"/>
                  </a:cubicBezTo>
                  <a:cubicBezTo>
                    <a:pt x="1535" y="2184"/>
                    <a:pt x="1537" y="2183"/>
                    <a:pt x="1537" y="2179"/>
                  </a:cubicBezTo>
                  <a:cubicBezTo>
                    <a:pt x="1537" y="2179"/>
                    <a:pt x="1525" y="2167"/>
                    <a:pt x="1525" y="2167"/>
                  </a:cubicBezTo>
                  <a:cubicBezTo>
                    <a:pt x="1525" y="2167"/>
                    <a:pt x="1519" y="2178"/>
                    <a:pt x="1512" y="2178"/>
                  </a:cubicBezTo>
                  <a:cubicBezTo>
                    <a:pt x="1509" y="2178"/>
                    <a:pt x="1505" y="2175"/>
                    <a:pt x="1501" y="2167"/>
                  </a:cubicBezTo>
                  <a:cubicBezTo>
                    <a:pt x="1498" y="2158"/>
                    <a:pt x="1494" y="2154"/>
                    <a:pt x="1491" y="2154"/>
                  </a:cubicBezTo>
                  <a:cubicBezTo>
                    <a:pt x="1482" y="2154"/>
                    <a:pt x="1474" y="2179"/>
                    <a:pt x="1465" y="2179"/>
                  </a:cubicBezTo>
                  <a:cubicBezTo>
                    <a:pt x="1465" y="2215"/>
                    <a:pt x="1477" y="2215"/>
                    <a:pt x="1477" y="2239"/>
                  </a:cubicBezTo>
                  <a:cubicBezTo>
                    <a:pt x="1477" y="2239"/>
                    <a:pt x="1468" y="2212"/>
                    <a:pt x="1466" y="2212"/>
                  </a:cubicBezTo>
                  <a:cubicBezTo>
                    <a:pt x="1465" y="2212"/>
                    <a:pt x="1465" y="2213"/>
                    <a:pt x="1465" y="2215"/>
                  </a:cubicBezTo>
                  <a:cubicBezTo>
                    <a:pt x="1457" y="2223"/>
                    <a:pt x="1455" y="2236"/>
                    <a:pt x="1457" y="2247"/>
                  </a:cubicBezTo>
                  <a:lnTo>
                    <a:pt x="1457" y="2247"/>
                  </a:lnTo>
                  <a:cubicBezTo>
                    <a:pt x="1442" y="2220"/>
                    <a:pt x="1415" y="2173"/>
                    <a:pt x="1406" y="2173"/>
                  </a:cubicBezTo>
                  <a:cubicBezTo>
                    <a:pt x="1404" y="2173"/>
                    <a:pt x="1403" y="2178"/>
                    <a:pt x="1406" y="2191"/>
                  </a:cubicBezTo>
                  <a:lnTo>
                    <a:pt x="1406" y="2227"/>
                  </a:lnTo>
                  <a:cubicBezTo>
                    <a:pt x="1406" y="2227"/>
                    <a:pt x="1406" y="2239"/>
                    <a:pt x="1406" y="2239"/>
                  </a:cubicBezTo>
                  <a:cubicBezTo>
                    <a:pt x="1394" y="2239"/>
                    <a:pt x="1394" y="2191"/>
                    <a:pt x="1382" y="2179"/>
                  </a:cubicBezTo>
                  <a:lnTo>
                    <a:pt x="1358" y="2179"/>
                  </a:lnTo>
                  <a:lnTo>
                    <a:pt x="1358" y="2215"/>
                  </a:lnTo>
                  <a:cubicBezTo>
                    <a:pt x="1358" y="2215"/>
                    <a:pt x="1358" y="2215"/>
                    <a:pt x="1346" y="2191"/>
                  </a:cubicBezTo>
                  <a:cubicBezTo>
                    <a:pt x="1346" y="2191"/>
                    <a:pt x="1346" y="2179"/>
                    <a:pt x="1346" y="2167"/>
                  </a:cubicBezTo>
                  <a:cubicBezTo>
                    <a:pt x="1346" y="2167"/>
                    <a:pt x="1346" y="2166"/>
                    <a:pt x="1346" y="2166"/>
                  </a:cubicBezTo>
                  <a:cubicBezTo>
                    <a:pt x="1345" y="2166"/>
                    <a:pt x="1337" y="2223"/>
                    <a:pt x="1328" y="2223"/>
                  </a:cubicBezTo>
                  <a:cubicBezTo>
                    <a:pt x="1326" y="2223"/>
                    <a:pt x="1324" y="2221"/>
                    <a:pt x="1322" y="2215"/>
                  </a:cubicBezTo>
                  <a:cubicBezTo>
                    <a:pt x="1322" y="2191"/>
                    <a:pt x="1322" y="2179"/>
                    <a:pt x="1310" y="2167"/>
                  </a:cubicBezTo>
                  <a:cubicBezTo>
                    <a:pt x="1298" y="2179"/>
                    <a:pt x="1298" y="2179"/>
                    <a:pt x="1298" y="2179"/>
                  </a:cubicBezTo>
                  <a:cubicBezTo>
                    <a:pt x="1298" y="2179"/>
                    <a:pt x="1318" y="2228"/>
                    <a:pt x="1313" y="2228"/>
                  </a:cubicBezTo>
                  <a:cubicBezTo>
                    <a:pt x="1312" y="2228"/>
                    <a:pt x="1311" y="2228"/>
                    <a:pt x="1310" y="2227"/>
                  </a:cubicBezTo>
                  <a:cubicBezTo>
                    <a:pt x="1298" y="2227"/>
                    <a:pt x="1298" y="2215"/>
                    <a:pt x="1286" y="2215"/>
                  </a:cubicBezTo>
                  <a:lnTo>
                    <a:pt x="1275" y="2215"/>
                  </a:lnTo>
                  <a:cubicBezTo>
                    <a:pt x="1275" y="2203"/>
                    <a:pt x="1275" y="2188"/>
                    <a:pt x="1275" y="2179"/>
                  </a:cubicBezTo>
                  <a:cubicBezTo>
                    <a:pt x="1275" y="2172"/>
                    <a:pt x="1273" y="2169"/>
                    <a:pt x="1272" y="2169"/>
                  </a:cubicBezTo>
                  <a:cubicBezTo>
                    <a:pt x="1268" y="2169"/>
                    <a:pt x="1263" y="2183"/>
                    <a:pt x="1263" y="2191"/>
                  </a:cubicBezTo>
                  <a:cubicBezTo>
                    <a:pt x="1263" y="2191"/>
                    <a:pt x="1263" y="2206"/>
                    <a:pt x="1257" y="2206"/>
                  </a:cubicBezTo>
                  <a:cubicBezTo>
                    <a:pt x="1255" y="2206"/>
                    <a:pt x="1253" y="2205"/>
                    <a:pt x="1251" y="2203"/>
                  </a:cubicBezTo>
                  <a:cubicBezTo>
                    <a:pt x="1251" y="2191"/>
                    <a:pt x="1251" y="2179"/>
                    <a:pt x="1251" y="2167"/>
                  </a:cubicBezTo>
                  <a:cubicBezTo>
                    <a:pt x="1251" y="2191"/>
                    <a:pt x="1251" y="2203"/>
                    <a:pt x="1239" y="2215"/>
                  </a:cubicBezTo>
                  <a:cubicBezTo>
                    <a:pt x="1239" y="2215"/>
                    <a:pt x="1234" y="2220"/>
                    <a:pt x="1230" y="2220"/>
                  </a:cubicBezTo>
                  <a:cubicBezTo>
                    <a:pt x="1228" y="2220"/>
                    <a:pt x="1227" y="2219"/>
                    <a:pt x="1227" y="2215"/>
                  </a:cubicBezTo>
                  <a:cubicBezTo>
                    <a:pt x="1227" y="2215"/>
                    <a:pt x="1227" y="2203"/>
                    <a:pt x="1227" y="2203"/>
                  </a:cubicBezTo>
                  <a:cubicBezTo>
                    <a:pt x="1227" y="2197"/>
                    <a:pt x="1221" y="2194"/>
                    <a:pt x="1215" y="2194"/>
                  </a:cubicBezTo>
                  <a:cubicBezTo>
                    <a:pt x="1209" y="2194"/>
                    <a:pt x="1203" y="2197"/>
                    <a:pt x="1203" y="2203"/>
                  </a:cubicBezTo>
                  <a:cubicBezTo>
                    <a:pt x="1203" y="2215"/>
                    <a:pt x="1203" y="2227"/>
                    <a:pt x="1191" y="2227"/>
                  </a:cubicBezTo>
                  <a:cubicBezTo>
                    <a:pt x="1191" y="2227"/>
                    <a:pt x="1203" y="2179"/>
                    <a:pt x="1191" y="2167"/>
                  </a:cubicBezTo>
                  <a:cubicBezTo>
                    <a:pt x="1189" y="2166"/>
                    <a:pt x="1188" y="2165"/>
                    <a:pt x="1187" y="2165"/>
                  </a:cubicBezTo>
                  <a:cubicBezTo>
                    <a:pt x="1181" y="2165"/>
                    <a:pt x="1180" y="2182"/>
                    <a:pt x="1179" y="2182"/>
                  </a:cubicBezTo>
                  <a:cubicBezTo>
                    <a:pt x="1179" y="2182"/>
                    <a:pt x="1179" y="2181"/>
                    <a:pt x="1179" y="2179"/>
                  </a:cubicBezTo>
                  <a:cubicBezTo>
                    <a:pt x="1176" y="2172"/>
                    <a:pt x="1172" y="2169"/>
                    <a:pt x="1168" y="2169"/>
                  </a:cubicBezTo>
                  <a:cubicBezTo>
                    <a:pt x="1160" y="2169"/>
                    <a:pt x="1152" y="2183"/>
                    <a:pt x="1144" y="2191"/>
                  </a:cubicBezTo>
                  <a:lnTo>
                    <a:pt x="1132" y="2191"/>
                  </a:lnTo>
                  <a:cubicBezTo>
                    <a:pt x="1132" y="2191"/>
                    <a:pt x="1119" y="2216"/>
                    <a:pt x="1112" y="2216"/>
                  </a:cubicBezTo>
                  <a:cubicBezTo>
                    <a:pt x="1110" y="2216"/>
                    <a:pt x="1108" y="2213"/>
                    <a:pt x="1108" y="2203"/>
                  </a:cubicBezTo>
                  <a:lnTo>
                    <a:pt x="1108" y="2155"/>
                  </a:lnTo>
                  <a:cubicBezTo>
                    <a:pt x="1108" y="2178"/>
                    <a:pt x="1108" y="2186"/>
                    <a:pt x="1105" y="2186"/>
                  </a:cubicBezTo>
                  <a:cubicBezTo>
                    <a:pt x="1103" y="2186"/>
                    <a:pt x="1100" y="2184"/>
                    <a:pt x="1096" y="2179"/>
                  </a:cubicBezTo>
                  <a:cubicBezTo>
                    <a:pt x="1096" y="2191"/>
                    <a:pt x="1096" y="2203"/>
                    <a:pt x="1096" y="2203"/>
                  </a:cubicBezTo>
                  <a:cubicBezTo>
                    <a:pt x="1096" y="2215"/>
                    <a:pt x="1090" y="2218"/>
                    <a:pt x="1084" y="2218"/>
                  </a:cubicBezTo>
                  <a:cubicBezTo>
                    <a:pt x="1078" y="2218"/>
                    <a:pt x="1072" y="2215"/>
                    <a:pt x="1072" y="2215"/>
                  </a:cubicBezTo>
                  <a:cubicBezTo>
                    <a:pt x="1072" y="2215"/>
                    <a:pt x="1072" y="2191"/>
                    <a:pt x="1072" y="2179"/>
                  </a:cubicBezTo>
                  <a:cubicBezTo>
                    <a:pt x="1072" y="2167"/>
                    <a:pt x="1060" y="2155"/>
                    <a:pt x="1060" y="2155"/>
                  </a:cubicBezTo>
                  <a:cubicBezTo>
                    <a:pt x="1060" y="2167"/>
                    <a:pt x="1060" y="2191"/>
                    <a:pt x="1048" y="2191"/>
                  </a:cubicBezTo>
                  <a:lnTo>
                    <a:pt x="1001" y="2191"/>
                  </a:lnTo>
                  <a:cubicBezTo>
                    <a:pt x="989" y="2191"/>
                    <a:pt x="1001" y="2179"/>
                    <a:pt x="1001" y="2167"/>
                  </a:cubicBezTo>
                  <a:cubicBezTo>
                    <a:pt x="1001" y="2143"/>
                    <a:pt x="989" y="2143"/>
                    <a:pt x="989" y="2143"/>
                  </a:cubicBezTo>
                  <a:cubicBezTo>
                    <a:pt x="981" y="2143"/>
                    <a:pt x="978" y="2138"/>
                    <a:pt x="974" y="2138"/>
                  </a:cubicBezTo>
                  <a:cubicBezTo>
                    <a:pt x="972" y="2138"/>
                    <a:pt x="969" y="2140"/>
                    <a:pt x="965" y="2143"/>
                  </a:cubicBezTo>
                  <a:cubicBezTo>
                    <a:pt x="961" y="2151"/>
                    <a:pt x="958" y="2154"/>
                    <a:pt x="957" y="2154"/>
                  </a:cubicBezTo>
                  <a:cubicBezTo>
                    <a:pt x="953" y="2154"/>
                    <a:pt x="953" y="2143"/>
                    <a:pt x="953" y="2143"/>
                  </a:cubicBezTo>
                  <a:cubicBezTo>
                    <a:pt x="953" y="2143"/>
                    <a:pt x="941" y="2155"/>
                    <a:pt x="941" y="2155"/>
                  </a:cubicBezTo>
                  <a:cubicBezTo>
                    <a:pt x="938" y="2159"/>
                    <a:pt x="935" y="2160"/>
                    <a:pt x="933" y="2160"/>
                  </a:cubicBezTo>
                  <a:cubicBezTo>
                    <a:pt x="929" y="2160"/>
                    <a:pt x="929" y="2152"/>
                    <a:pt x="929" y="2143"/>
                  </a:cubicBezTo>
                  <a:cubicBezTo>
                    <a:pt x="917" y="2143"/>
                    <a:pt x="870" y="2215"/>
                    <a:pt x="882" y="2227"/>
                  </a:cubicBezTo>
                  <a:cubicBezTo>
                    <a:pt x="894" y="2239"/>
                    <a:pt x="894" y="2239"/>
                    <a:pt x="882" y="2251"/>
                  </a:cubicBezTo>
                  <a:cubicBezTo>
                    <a:pt x="882" y="2263"/>
                    <a:pt x="905" y="2274"/>
                    <a:pt x="917" y="2274"/>
                  </a:cubicBezTo>
                  <a:cubicBezTo>
                    <a:pt x="921" y="2274"/>
                    <a:pt x="924" y="2269"/>
                    <a:pt x="926" y="2262"/>
                  </a:cubicBezTo>
                  <a:lnTo>
                    <a:pt x="926" y="2262"/>
                  </a:lnTo>
                  <a:cubicBezTo>
                    <a:pt x="927" y="2262"/>
                    <a:pt x="928" y="2263"/>
                    <a:pt x="929" y="2263"/>
                  </a:cubicBezTo>
                  <a:lnTo>
                    <a:pt x="941" y="2263"/>
                  </a:lnTo>
                  <a:cubicBezTo>
                    <a:pt x="953" y="2251"/>
                    <a:pt x="953" y="2227"/>
                    <a:pt x="941" y="2227"/>
                  </a:cubicBezTo>
                  <a:cubicBezTo>
                    <a:pt x="953" y="2227"/>
                    <a:pt x="953" y="2227"/>
                    <a:pt x="953" y="2251"/>
                  </a:cubicBezTo>
                  <a:cubicBezTo>
                    <a:pt x="953" y="2274"/>
                    <a:pt x="953" y="2263"/>
                    <a:pt x="953" y="2274"/>
                  </a:cubicBezTo>
                  <a:cubicBezTo>
                    <a:pt x="953" y="2274"/>
                    <a:pt x="953" y="2274"/>
                    <a:pt x="965" y="2251"/>
                  </a:cubicBezTo>
                  <a:cubicBezTo>
                    <a:pt x="971" y="2239"/>
                    <a:pt x="974" y="2233"/>
                    <a:pt x="975" y="2233"/>
                  </a:cubicBezTo>
                  <a:cubicBezTo>
                    <a:pt x="977" y="2233"/>
                    <a:pt x="977" y="2239"/>
                    <a:pt x="977" y="2251"/>
                  </a:cubicBezTo>
                  <a:cubicBezTo>
                    <a:pt x="977" y="2263"/>
                    <a:pt x="965" y="2298"/>
                    <a:pt x="977" y="2298"/>
                  </a:cubicBezTo>
                  <a:cubicBezTo>
                    <a:pt x="981" y="2301"/>
                    <a:pt x="985" y="2302"/>
                    <a:pt x="988" y="2302"/>
                  </a:cubicBezTo>
                  <a:cubicBezTo>
                    <a:pt x="1001" y="2302"/>
                    <a:pt x="1001" y="2284"/>
                    <a:pt x="1001" y="2274"/>
                  </a:cubicBezTo>
                  <a:cubicBezTo>
                    <a:pt x="1005" y="2267"/>
                    <a:pt x="1006" y="2264"/>
                    <a:pt x="1006" y="2264"/>
                  </a:cubicBezTo>
                  <a:lnTo>
                    <a:pt x="1006" y="2264"/>
                  </a:lnTo>
                  <a:cubicBezTo>
                    <a:pt x="1007" y="2264"/>
                    <a:pt x="1005" y="2274"/>
                    <a:pt x="1013" y="2274"/>
                  </a:cubicBezTo>
                  <a:cubicBezTo>
                    <a:pt x="1023" y="2274"/>
                    <a:pt x="1042" y="2248"/>
                    <a:pt x="1047" y="2248"/>
                  </a:cubicBezTo>
                  <a:cubicBezTo>
                    <a:pt x="1048" y="2248"/>
                    <a:pt x="1048" y="2249"/>
                    <a:pt x="1048" y="2251"/>
                  </a:cubicBezTo>
                  <a:cubicBezTo>
                    <a:pt x="1048" y="2251"/>
                    <a:pt x="1031" y="2284"/>
                    <a:pt x="1026" y="2302"/>
                  </a:cubicBezTo>
                  <a:lnTo>
                    <a:pt x="1026" y="2302"/>
                  </a:lnTo>
                  <a:cubicBezTo>
                    <a:pt x="1033" y="2286"/>
                    <a:pt x="1062" y="2285"/>
                    <a:pt x="1072" y="2274"/>
                  </a:cubicBezTo>
                  <a:cubicBezTo>
                    <a:pt x="1072" y="2270"/>
                    <a:pt x="1074" y="2267"/>
                    <a:pt x="1077" y="2267"/>
                  </a:cubicBezTo>
                  <a:cubicBezTo>
                    <a:pt x="1080" y="2267"/>
                    <a:pt x="1084" y="2272"/>
                    <a:pt x="1084" y="2286"/>
                  </a:cubicBezTo>
                  <a:cubicBezTo>
                    <a:pt x="1084" y="2290"/>
                    <a:pt x="1085" y="2292"/>
                    <a:pt x="1087" y="2292"/>
                  </a:cubicBezTo>
                  <a:cubicBezTo>
                    <a:pt x="1091" y="2292"/>
                    <a:pt x="1096" y="2286"/>
                    <a:pt x="1096" y="2286"/>
                  </a:cubicBezTo>
                  <a:cubicBezTo>
                    <a:pt x="1108" y="2286"/>
                    <a:pt x="1108" y="2286"/>
                    <a:pt x="1108" y="2298"/>
                  </a:cubicBezTo>
                  <a:cubicBezTo>
                    <a:pt x="1120" y="2286"/>
                    <a:pt x="1120" y="2274"/>
                    <a:pt x="1120" y="2263"/>
                  </a:cubicBezTo>
                  <a:lnTo>
                    <a:pt x="1120" y="2239"/>
                  </a:lnTo>
                  <a:cubicBezTo>
                    <a:pt x="1120" y="2251"/>
                    <a:pt x="1120" y="2274"/>
                    <a:pt x="1132" y="2274"/>
                  </a:cubicBezTo>
                  <a:cubicBezTo>
                    <a:pt x="1135" y="2278"/>
                    <a:pt x="1138" y="2279"/>
                    <a:pt x="1140" y="2279"/>
                  </a:cubicBezTo>
                  <a:cubicBezTo>
                    <a:pt x="1142" y="2279"/>
                    <a:pt x="1144" y="2278"/>
                    <a:pt x="1146" y="2275"/>
                  </a:cubicBezTo>
                  <a:lnTo>
                    <a:pt x="1146" y="2275"/>
                  </a:lnTo>
                  <a:cubicBezTo>
                    <a:pt x="1146" y="2275"/>
                    <a:pt x="1147" y="2276"/>
                    <a:pt x="1147" y="2276"/>
                  </a:cubicBezTo>
                  <a:cubicBezTo>
                    <a:pt x="1150" y="2276"/>
                    <a:pt x="1153" y="2271"/>
                    <a:pt x="1154" y="2264"/>
                  </a:cubicBezTo>
                  <a:lnTo>
                    <a:pt x="1154" y="2264"/>
                  </a:lnTo>
                  <a:cubicBezTo>
                    <a:pt x="1150" y="2268"/>
                    <a:pt x="1148" y="2272"/>
                    <a:pt x="1146" y="2275"/>
                  </a:cubicBezTo>
                  <a:lnTo>
                    <a:pt x="1146" y="2275"/>
                  </a:lnTo>
                  <a:cubicBezTo>
                    <a:pt x="1145" y="2273"/>
                    <a:pt x="1144" y="2269"/>
                    <a:pt x="1144" y="2263"/>
                  </a:cubicBezTo>
                  <a:cubicBezTo>
                    <a:pt x="1144" y="2253"/>
                    <a:pt x="1144" y="2205"/>
                    <a:pt x="1150" y="2205"/>
                  </a:cubicBezTo>
                  <a:cubicBezTo>
                    <a:pt x="1151" y="2205"/>
                    <a:pt x="1153" y="2208"/>
                    <a:pt x="1156" y="2215"/>
                  </a:cubicBezTo>
                  <a:cubicBezTo>
                    <a:pt x="1156" y="2227"/>
                    <a:pt x="1156" y="2239"/>
                    <a:pt x="1156" y="2251"/>
                  </a:cubicBezTo>
                  <a:cubicBezTo>
                    <a:pt x="1156" y="2256"/>
                    <a:pt x="1155" y="2260"/>
                    <a:pt x="1154" y="2264"/>
                  </a:cubicBezTo>
                  <a:lnTo>
                    <a:pt x="1154" y="2264"/>
                  </a:lnTo>
                  <a:cubicBezTo>
                    <a:pt x="1155" y="2264"/>
                    <a:pt x="1155" y="2263"/>
                    <a:pt x="1156" y="2263"/>
                  </a:cubicBezTo>
                  <a:cubicBezTo>
                    <a:pt x="1156" y="2274"/>
                    <a:pt x="1156" y="2274"/>
                    <a:pt x="1167" y="2274"/>
                  </a:cubicBezTo>
                  <a:lnTo>
                    <a:pt x="1167" y="2286"/>
                  </a:lnTo>
                  <a:cubicBezTo>
                    <a:pt x="1167" y="2286"/>
                    <a:pt x="1167" y="2274"/>
                    <a:pt x="1179" y="2274"/>
                  </a:cubicBezTo>
                  <a:cubicBezTo>
                    <a:pt x="1191" y="2274"/>
                    <a:pt x="1191" y="2274"/>
                    <a:pt x="1191" y="2286"/>
                  </a:cubicBezTo>
                  <a:cubicBezTo>
                    <a:pt x="1191" y="2286"/>
                    <a:pt x="1215" y="2286"/>
                    <a:pt x="1227" y="2263"/>
                  </a:cubicBezTo>
                  <a:cubicBezTo>
                    <a:pt x="1232" y="2252"/>
                    <a:pt x="1235" y="2246"/>
                    <a:pt x="1237" y="2246"/>
                  </a:cubicBezTo>
                  <a:cubicBezTo>
                    <a:pt x="1239" y="2246"/>
                    <a:pt x="1239" y="2255"/>
                    <a:pt x="1239" y="2274"/>
                  </a:cubicBezTo>
                  <a:lnTo>
                    <a:pt x="1239" y="2298"/>
                  </a:lnTo>
                  <a:lnTo>
                    <a:pt x="1263" y="2298"/>
                  </a:lnTo>
                  <a:cubicBezTo>
                    <a:pt x="1263" y="2298"/>
                    <a:pt x="1263" y="2283"/>
                    <a:pt x="1269" y="2283"/>
                  </a:cubicBezTo>
                  <a:cubicBezTo>
                    <a:pt x="1270" y="2283"/>
                    <a:pt x="1272" y="2284"/>
                    <a:pt x="1275" y="2286"/>
                  </a:cubicBezTo>
                  <a:cubicBezTo>
                    <a:pt x="1286" y="2286"/>
                    <a:pt x="1298" y="2298"/>
                    <a:pt x="1298" y="2298"/>
                  </a:cubicBezTo>
                  <a:cubicBezTo>
                    <a:pt x="1309" y="2288"/>
                    <a:pt x="1310" y="2260"/>
                    <a:pt x="1310" y="2260"/>
                  </a:cubicBezTo>
                  <a:cubicBezTo>
                    <a:pt x="1310" y="2260"/>
                    <a:pt x="1310" y="2261"/>
                    <a:pt x="1310" y="2263"/>
                  </a:cubicBezTo>
                  <a:cubicBezTo>
                    <a:pt x="1322" y="2263"/>
                    <a:pt x="1322" y="2298"/>
                    <a:pt x="1334" y="2298"/>
                  </a:cubicBezTo>
                  <a:cubicBezTo>
                    <a:pt x="1358" y="2298"/>
                    <a:pt x="1370" y="2298"/>
                    <a:pt x="1382" y="2286"/>
                  </a:cubicBezTo>
                  <a:lnTo>
                    <a:pt x="1406" y="2274"/>
                  </a:lnTo>
                  <a:lnTo>
                    <a:pt x="1406" y="2263"/>
                  </a:lnTo>
                  <a:cubicBezTo>
                    <a:pt x="1406" y="2263"/>
                    <a:pt x="1417" y="2286"/>
                    <a:pt x="1417" y="2286"/>
                  </a:cubicBezTo>
                  <a:cubicBezTo>
                    <a:pt x="1429" y="2298"/>
                    <a:pt x="1429" y="2310"/>
                    <a:pt x="1441" y="2310"/>
                  </a:cubicBezTo>
                  <a:cubicBezTo>
                    <a:pt x="1453" y="2310"/>
                    <a:pt x="1453" y="2310"/>
                    <a:pt x="1453" y="2274"/>
                  </a:cubicBezTo>
                  <a:cubicBezTo>
                    <a:pt x="1453" y="2280"/>
                    <a:pt x="1454" y="2282"/>
                    <a:pt x="1455" y="2282"/>
                  </a:cubicBezTo>
                  <a:cubicBezTo>
                    <a:pt x="1457" y="2282"/>
                    <a:pt x="1461" y="2271"/>
                    <a:pt x="1464" y="2261"/>
                  </a:cubicBezTo>
                  <a:lnTo>
                    <a:pt x="1464" y="2261"/>
                  </a:lnTo>
                  <a:cubicBezTo>
                    <a:pt x="1464" y="2262"/>
                    <a:pt x="1465" y="2262"/>
                    <a:pt x="1465" y="2263"/>
                  </a:cubicBezTo>
                  <a:cubicBezTo>
                    <a:pt x="1465" y="2262"/>
                    <a:pt x="1464" y="2261"/>
                    <a:pt x="1464" y="2260"/>
                  </a:cubicBezTo>
                  <a:lnTo>
                    <a:pt x="1464" y="2260"/>
                  </a:lnTo>
                  <a:cubicBezTo>
                    <a:pt x="1465" y="2256"/>
                    <a:pt x="1465" y="2253"/>
                    <a:pt x="1465" y="2251"/>
                  </a:cubicBezTo>
                  <a:cubicBezTo>
                    <a:pt x="1477" y="2251"/>
                    <a:pt x="1489" y="2274"/>
                    <a:pt x="1489" y="2286"/>
                  </a:cubicBezTo>
                  <a:lnTo>
                    <a:pt x="1513" y="2286"/>
                  </a:lnTo>
                  <a:cubicBezTo>
                    <a:pt x="1525" y="2286"/>
                    <a:pt x="1513" y="2251"/>
                    <a:pt x="1513" y="2239"/>
                  </a:cubicBezTo>
                  <a:cubicBezTo>
                    <a:pt x="1509" y="2235"/>
                    <a:pt x="1507" y="2233"/>
                    <a:pt x="1508" y="2233"/>
                  </a:cubicBezTo>
                  <a:lnTo>
                    <a:pt x="1508" y="2233"/>
                  </a:lnTo>
                  <a:cubicBezTo>
                    <a:pt x="1509" y="2233"/>
                    <a:pt x="1517" y="2239"/>
                    <a:pt x="1525" y="2239"/>
                  </a:cubicBezTo>
                  <a:lnTo>
                    <a:pt x="1525" y="2251"/>
                  </a:lnTo>
                  <a:cubicBezTo>
                    <a:pt x="1537" y="2251"/>
                    <a:pt x="1537" y="2263"/>
                    <a:pt x="1537" y="2274"/>
                  </a:cubicBezTo>
                  <a:lnTo>
                    <a:pt x="1560" y="2274"/>
                  </a:lnTo>
                  <a:cubicBezTo>
                    <a:pt x="1572" y="2263"/>
                    <a:pt x="1560" y="2239"/>
                    <a:pt x="1572" y="2215"/>
                  </a:cubicBezTo>
                  <a:cubicBezTo>
                    <a:pt x="1572" y="2212"/>
                    <a:pt x="1573" y="2210"/>
                    <a:pt x="1574" y="2210"/>
                  </a:cubicBezTo>
                  <a:cubicBezTo>
                    <a:pt x="1577" y="2210"/>
                    <a:pt x="1584" y="2224"/>
                    <a:pt x="1584" y="2251"/>
                  </a:cubicBezTo>
                  <a:lnTo>
                    <a:pt x="1584" y="2227"/>
                  </a:lnTo>
                  <a:lnTo>
                    <a:pt x="1584" y="2203"/>
                  </a:lnTo>
                  <a:cubicBezTo>
                    <a:pt x="1584" y="2203"/>
                    <a:pt x="1595" y="2224"/>
                    <a:pt x="1606" y="2227"/>
                  </a:cubicBezTo>
                  <a:lnTo>
                    <a:pt x="1606" y="2227"/>
                  </a:lnTo>
                  <a:cubicBezTo>
                    <a:pt x="1609" y="2238"/>
                    <a:pt x="1616" y="2253"/>
                    <a:pt x="1619" y="2253"/>
                  </a:cubicBezTo>
                  <a:cubicBezTo>
                    <a:pt x="1620" y="2253"/>
                    <a:pt x="1620" y="2252"/>
                    <a:pt x="1620" y="2251"/>
                  </a:cubicBezTo>
                  <a:cubicBezTo>
                    <a:pt x="1632" y="2227"/>
                    <a:pt x="1632" y="2215"/>
                    <a:pt x="1620" y="2191"/>
                  </a:cubicBezTo>
                  <a:lnTo>
                    <a:pt x="1620" y="2191"/>
                  </a:lnTo>
                  <a:cubicBezTo>
                    <a:pt x="1630" y="2212"/>
                    <a:pt x="1640" y="2219"/>
                    <a:pt x="1649" y="2219"/>
                  </a:cubicBezTo>
                  <a:cubicBezTo>
                    <a:pt x="1663" y="2219"/>
                    <a:pt x="1676" y="2201"/>
                    <a:pt x="1687" y="2201"/>
                  </a:cubicBezTo>
                  <a:cubicBezTo>
                    <a:pt x="1693" y="2201"/>
                    <a:pt x="1698" y="2205"/>
                    <a:pt x="1703" y="2215"/>
                  </a:cubicBezTo>
                  <a:cubicBezTo>
                    <a:pt x="1707" y="2228"/>
                    <a:pt x="1709" y="2233"/>
                    <a:pt x="1711" y="2233"/>
                  </a:cubicBezTo>
                  <a:cubicBezTo>
                    <a:pt x="1716" y="2233"/>
                    <a:pt x="1718" y="2200"/>
                    <a:pt x="1727" y="2191"/>
                  </a:cubicBezTo>
                  <a:cubicBezTo>
                    <a:pt x="1727" y="2179"/>
                    <a:pt x="1739" y="2179"/>
                    <a:pt x="1751" y="2179"/>
                  </a:cubicBezTo>
                  <a:cubicBezTo>
                    <a:pt x="1758" y="2179"/>
                    <a:pt x="1761" y="2166"/>
                    <a:pt x="1762" y="2155"/>
                  </a:cubicBezTo>
                  <a:lnTo>
                    <a:pt x="1751" y="2155"/>
                  </a:lnTo>
                  <a:cubicBezTo>
                    <a:pt x="1751" y="2155"/>
                    <a:pt x="1743" y="2148"/>
                    <a:pt x="1739" y="2141"/>
                  </a:cubicBezTo>
                  <a:lnTo>
                    <a:pt x="1739" y="2141"/>
                  </a:lnTo>
                  <a:cubicBezTo>
                    <a:pt x="1739" y="2142"/>
                    <a:pt x="1739" y="2143"/>
                    <a:pt x="1739" y="2143"/>
                  </a:cubicBezTo>
                  <a:cubicBezTo>
                    <a:pt x="1727" y="2132"/>
                    <a:pt x="1715" y="2096"/>
                    <a:pt x="1703" y="2072"/>
                  </a:cubicBezTo>
                  <a:cubicBezTo>
                    <a:pt x="1700" y="2065"/>
                    <a:pt x="1697" y="2062"/>
                    <a:pt x="1695" y="20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40" name="Google Shape;6440;p50"/>
          <p:cNvSpPr/>
          <p:nvPr/>
        </p:nvSpPr>
        <p:spPr>
          <a:xfrm>
            <a:off x="2623553" y="337986"/>
            <a:ext cx="3481857" cy="32"/>
          </a:xfrm>
          <a:custGeom>
            <a:avLst/>
            <a:gdLst/>
            <a:ahLst/>
            <a:cxnLst/>
            <a:rect l="l" t="t" r="r" b="b"/>
            <a:pathLst>
              <a:path w="110325" h="1" extrusionOk="0">
                <a:moveTo>
                  <a:pt x="1" y="1"/>
                </a:moveTo>
                <a:lnTo>
                  <a:pt x="110324" y="1"/>
                </a:lnTo>
              </a:path>
            </a:pathLst>
          </a:custGeom>
          <a:solidFill>
            <a:srgbClr val="00030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1" name="Google Shape;6441;p50"/>
          <p:cNvSpPr/>
          <p:nvPr/>
        </p:nvSpPr>
        <p:spPr>
          <a:xfrm>
            <a:off x="2623553" y="747182"/>
            <a:ext cx="3481857" cy="32"/>
          </a:xfrm>
          <a:custGeom>
            <a:avLst/>
            <a:gdLst/>
            <a:ahLst/>
            <a:cxnLst/>
            <a:rect l="l" t="t" r="r" b="b"/>
            <a:pathLst>
              <a:path w="110325" h="1" extrusionOk="0">
                <a:moveTo>
                  <a:pt x="1" y="1"/>
                </a:moveTo>
                <a:lnTo>
                  <a:pt x="110324" y="1"/>
                </a:lnTo>
              </a:path>
            </a:pathLst>
          </a:custGeom>
          <a:solidFill>
            <a:srgbClr val="00030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4" name="Google Shape;6444;p50"/>
          <p:cNvSpPr/>
          <p:nvPr/>
        </p:nvSpPr>
        <p:spPr>
          <a:xfrm>
            <a:off x="4744836" y="1638804"/>
            <a:ext cx="3751675" cy="2500051"/>
          </a:xfrm>
          <a:custGeom>
            <a:avLst/>
            <a:gdLst/>
            <a:ahLst/>
            <a:cxnLst/>
            <a:rect l="l" t="t" r="r" b="b"/>
            <a:pathLst>
              <a:path w="78856" h="45488" extrusionOk="0">
                <a:moveTo>
                  <a:pt x="63112" y="0"/>
                </a:moveTo>
                <a:cubicBezTo>
                  <a:pt x="62392" y="0"/>
                  <a:pt x="61670" y="12"/>
                  <a:pt x="60949" y="32"/>
                </a:cubicBezTo>
                <a:cubicBezTo>
                  <a:pt x="57710" y="116"/>
                  <a:pt x="54472" y="223"/>
                  <a:pt x="51245" y="306"/>
                </a:cubicBezTo>
                <a:lnTo>
                  <a:pt x="51245" y="199"/>
                </a:lnTo>
                <a:cubicBezTo>
                  <a:pt x="50047" y="199"/>
                  <a:pt x="48844" y="222"/>
                  <a:pt x="47646" y="222"/>
                </a:cubicBezTo>
                <a:cubicBezTo>
                  <a:pt x="46926" y="222"/>
                  <a:pt x="46209" y="214"/>
                  <a:pt x="45494" y="187"/>
                </a:cubicBezTo>
                <a:cubicBezTo>
                  <a:pt x="43377" y="107"/>
                  <a:pt x="41256" y="46"/>
                  <a:pt x="39134" y="46"/>
                </a:cubicBezTo>
                <a:cubicBezTo>
                  <a:pt x="37175" y="46"/>
                  <a:pt x="35215" y="98"/>
                  <a:pt x="33255" y="235"/>
                </a:cubicBezTo>
                <a:cubicBezTo>
                  <a:pt x="27790" y="604"/>
                  <a:pt x="22325" y="878"/>
                  <a:pt x="16860" y="1223"/>
                </a:cubicBezTo>
                <a:cubicBezTo>
                  <a:pt x="14038" y="1390"/>
                  <a:pt x="11228" y="1616"/>
                  <a:pt x="8406" y="1890"/>
                </a:cubicBezTo>
                <a:cubicBezTo>
                  <a:pt x="5751" y="2140"/>
                  <a:pt x="4108" y="3259"/>
                  <a:pt x="3703" y="5128"/>
                </a:cubicBezTo>
                <a:cubicBezTo>
                  <a:pt x="3037" y="8272"/>
                  <a:pt x="2382" y="11415"/>
                  <a:pt x="1894" y="14570"/>
                </a:cubicBezTo>
                <a:cubicBezTo>
                  <a:pt x="1465" y="17356"/>
                  <a:pt x="1251" y="20166"/>
                  <a:pt x="941" y="22964"/>
                </a:cubicBezTo>
                <a:cubicBezTo>
                  <a:pt x="453" y="27560"/>
                  <a:pt x="0" y="32155"/>
                  <a:pt x="120" y="36787"/>
                </a:cubicBezTo>
                <a:cubicBezTo>
                  <a:pt x="155" y="38418"/>
                  <a:pt x="465" y="40014"/>
                  <a:pt x="1132" y="41585"/>
                </a:cubicBezTo>
                <a:cubicBezTo>
                  <a:pt x="1751" y="43073"/>
                  <a:pt x="3072" y="43990"/>
                  <a:pt x="5215" y="44228"/>
                </a:cubicBezTo>
                <a:cubicBezTo>
                  <a:pt x="7680" y="44514"/>
                  <a:pt x="10168" y="44824"/>
                  <a:pt x="12657" y="44907"/>
                </a:cubicBezTo>
                <a:cubicBezTo>
                  <a:pt x="16633" y="45062"/>
                  <a:pt x="20646" y="45062"/>
                  <a:pt x="24634" y="45121"/>
                </a:cubicBezTo>
                <a:cubicBezTo>
                  <a:pt x="29385" y="45181"/>
                  <a:pt x="34124" y="45228"/>
                  <a:pt x="38874" y="45288"/>
                </a:cubicBezTo>
                <a:cubicBezTo>
                  <a:pt x="43153" y="45347"/>
                  <a:pt x="47432" y="45487"/>
                  <a:pt x="51704" y="45487"/>
                </a:cubicBezTo>
                <a:cubicBezTo>
                  <a:pt x="52603" y="45487"/>
                  <a:pt x="53502" y="45481"/>
                  <a:pt x="54400" y="45467"/>
                </a:cubicBezTo>
                <a:cubicBezTo>
                  <a:pt x="58125" y="45408"/>
                  <a:pt x="61833" y="45211"/>
                  <a:pt x="65559" y="45211"/>
                </a:cubicBezTo>
                <a:cubicBezTo>
                  <a:pt x="66347" y="45211"/>
                  <a:pt x="67136" y="45220"/>
                  <a:pt x="67926" y="45240"/>
                </a:cubicBezTo>
                <a:cubicBezTo>
                  <a:pt x="69700" y="45288"/>
                  <a:pt x="71474" y="45312"/>
                  <a:pt x="73236" y="45348"/>
                </a:cubicBezTo>
                <a:cubicBezTo>
                  <a:pt x="73267" y="45348"/>
                  <a:pt x="73298" y="45348"/>
                  <a:pt x="73329" y="45348"/>
                </a:cubicBezTo>
                <a:cubicBezTo>
                  <a:pt x="74926" y="45348"/>
                  <a:pt x="76137" y="44749"/>
                  <a:pt x="77189" y="43978"/>
                </a:cubicBezTo>
                <a:cubicBezTo>
                  <a:pt x="77427" y="43800"/>
                  <a:pt x="77558" y="43502"/>
                  <a:pt x="77605" y="43252"/>
                </a:cubicBezTo>
                <a:cubicBezTo>
                  <a:pt x="77677" y="42740"/>
                  <a:pt x="77701" y="42216"/>
                  <a:pt x="77677" y="41704"/>
                </a:cubicBezTo>
                <a:cubicBezTo>
                  <a:pt x="77427" y="37966"/>
                  <a:pt x="78058" y="34263"/>
                  <a:pt x="78379" y="30536"/>
                </a:cubicBezTo>
                <a:cubicBezTo>
                  <a:pt x="78594" y="27929"/>
                  <a:pt x="78856" y="25286"/>
                  <a:pt x="78629" y="22678"/>
                </a:cubicBezTo>
                <a:cubicBezTo>
                  <a:pt x="78236" y="18035"/>
                  <a:pt x="77558" y="13391"/>
                  <a:pt x="76855" y="8748"/>
                </a:cubicBezTo>
                <a:cubicBezTo>
                  <a:pt x="76593" y="6974"/>
                  <a:pt x="76069" y="5212"/>
                  <a:pt x="75474" y="3485"/>
                </a:cubicBezTo>
                <a:cubicBezTo>
                  <a:pt x="74891" y="1771"/>
                  <a:pt x="73176" y="830"/>
                  <a:pt x="70759" y="485"/>
                </a:cubicBezTo>
                <a:cubicBezTo>
                  <a:pt x="68223" y="141"/>
                  <a:pt x="65672" y="0"/>
                  <a:pt x="6311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0" name="Google Shape;6450;p50"/>
          <p:cNvSpPr/>
          <p:nvPr/>
        </p:nvSpPr>
        <p:spPr>
          <a:xfrm>
            <a:off x="1019510" y="1601399"/>
            <a:ext cx="3423060" cy="2479705"/>
          </a:xfrm>
          <a:custGeom>
            <a:avLst/>
            <a:gdLst/>
            <a:ahLst/>
            <a:cxnLst/>
            <a:rect l="l" t="t" r="r" b="b"/>
            <a:pathLst>
              <a:path w="79726" h="46089" extrusionOk="0">
                <a:moveTo>
                  <a:pt x="65857" y="0"/>
                </a:moveTo>
                <a:cubicBezTo>
                  <a:pt x="65785" y="0"/>
                  <a:pt x="65713" y="1"/>
                  <a:pt x="65640" y="1"/>
                </a:cubicBezTo>
                <a:cubicBezTo>
                  <a:pt x="61390" y="73"/>
                  <a:pt x="57151" y="228"/>
                  <a:pt x="52889" y="311"/>
                </a:cubicBezTo>
                <a:cubicBezTo>
                  <a:pt x="48769" y="406"/>
                  <a:pt x="44661" y="513"/>
                  <a:pt x="40554" y="549"/>
                </a:cubicBezTo>
                <a:cubicBezTo>
                  <a:pt x="33410" y="632"/>
                  <a:pt x="26278" y="644"/>
                  <a:pt x="19134" y="716"/>
                </a:cubicBezTo>
                <a:cubicBezTo>
                  <a:pt x="16110" y="752"/>
                  <a:pt x="13122" y="1013"/>
                  <a:pt x="10205" y="1680"/>
                </a:cubicBezTo>
                <a:cubicBezTo>
                  <a:pt x="7419" y="2323"/>
                  <a:pt x="5454" y="3549"/>
                  <a:pt x="4263" y="5431"/>
                </a:cubicBezTo>
                <a:cubicBezTo>
                  <a:pt x="2858" y="7657"/>
                  <a:pt x="2168" y="10003"/>
                  <a:pt x="1704" y="12396"/>
                </a:cubicBezTo>
                <a:cubicBezTo>
                  <a:pt x="656" y="17968"/>
                  <a:pt x="299" y="23564"/>
                  <a:pt x="96" y="29160"/>
                </a:cubicBezTo>
                <a:cubicBezTo>
                  <a:pt x="84" y="29541"/>
                  <a:pt x="25" y="29922"/>
                  <a:pt x="1" y="30303"/>
                </a:cubicBezTo>
                <a:lnTo>
                  <a:pt x="1" y="37220"/>
                </a:lnTo>
                <a:cubicBezTo>
                  <a:pt x="132" y="37970"/>
                  <a:pt x="263" y="38709"/>
                  <a:pt x="430" y="39447"/>
                </a:cubicBezTo>
                <a:cubicBezTo>
                  <a:pt x="453" y="39649"/>
                  <a:pt x="537" y="39840"/>
                  <a:pt x="596" y="40042"/>
                </a:cubicBezTo>
                <a:cubicBezTo>
                  <a:pt x="1203" y="42376"/>
                  <a:pt x="3335" y="43733"/>
                  <a:pt x="6454" y="44221"/>
                </a:cubicBezTo>
                <a:cubicBezTo>
                  <a:pt x="9240" y="44650"/>
                  <a:pt x="12086" y="44947"/>
                  <a:pt x="14919" y="45102"/>
                </a:cubicBezTo>
                <a:cubicBezTo>
                  <a:pt x="27202" y="45746"/>
                  <a:pt x="39491" y="46088"/>
                  <a:pt x="51794" y="46088"/>
                </a:cubicBezTo>
                <a:cubicBezTo>
                  <a:pt x="54972" y="46088"/>
                  <a:pt x="58150" y="46065"/>
                  <a:pt x="61330" y="46019"/>
                </a:cubicBezTo>
                <a:cubicBezTo>
                  <a:pt x="64676" y="45971"/>
                  <a:pt x="68045" y="45876"/>
                  <a:pt x="71379" y="45638"/>
                </a:cubicBezTo>
                <a:cubicBezTo>
                  <a:pt x="73582" y="45471"/>
                  <a:pt x="75737" y="45019"/>
                  <a:pt x="77892" y="44662"/>
                </a:cubicBezTo>
                <a:cubicBezTo>
                  <a:pt x="79035" y="44471"/>
                  <a:pt x="79130" y="44245"/>
                  <a:pt x="78523" y="43554"/>
                </a:cubicBezTo>
                <a:cubicBezTo>
                  <a:pt x="78416" y="43435"/>
                  <a:pt x="78427" y="43233"/>
                  <a:pt x="78439" y="43078"/>
                </a:cubicBezTo>
                <a:cubicBezTo>
                  <a:pt x="78666" y="39578"/>
                  <a:pt x="78939" y="36089"/>
                  <a:pt x="79142" y="32601"/>
                </a:cubicBezTo>
                <a:cubicBezTo>
                  <a:pt x="79439" y="27660"/>
                  <a:pt x="79725" y="22718"/>
                  <a:pt x="79416" y="17754"/>
                </a:cubicBezTo>
                <a:cubicBezTo>
                  <a:pt x="79154" y="13848"/>
                  <a:pt x="78797" y="9943"/>
                  <a:pt x="77761" y="6085"/>
                </a:cubicBezTo>
                <a:cubicBezTo>
                  <a:pt x="77058" y="3490"/>
                  <a:pt x="74963" y="1728"/>
                  <a:pt x="71462" y="787"/>
                </a:cubicBezTo>
                <a:cubicBezTo>
                  <a:pt x="69637" y="305"/>
                  <a:pt x="67790" y="0"/>
                  <a:pt x="6585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8" name="Google Shape;6458;p50"/>
          <p:cNvSpPr txBox="1">
            <a:spLocks noGrp="1"/>
          </p:cNvSpPr>
          <p:nvPr>
            <p:ph type="title"/>
          </p:nvPr>
        </p:nvSpPr>
        <p:spPr>
          <a:xfrm>
            <a:off x="2131289" y="3646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>
                <a:solidFill>
                  <a:srgbClr val="C00000"/>
                </a:solidFill>
                <a:latin typeface="+mn-lt"/>
              </a:rPr>
              <a:t>Hướng</a:t>
            </a:r>
            <a:r>
              <a:rPr lang="en-US" sz="2800" dirty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rgbClr val="C00000"/>
                </a:solidFill>
                <a:latin typeface="+mn-lt"/>
              </a:rPr>
              <a:t>dẫn</a:t>
            </a:r>
            <a:r>
              <a:rPr lang="en-US" sz="2800" dirty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rgbClr val="C00000"/>
                </a:solidFill>
                <a:latin typeface="+mn-lt"/>
              </a:rPr>
              <a:t>trang</a:t>
            </a:r>
            <a:r>
              <a:rPr lang="en-US" sz="2800" dirty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2800" dirty="0" err="1">
                <a:solidFill>
                  <a:srgbClr val="C00000"/>
                </a:solidFill>
                <a:latin typeface="+mn-lt"/>
              </a:rPr>
              <a:t>trí</a:t>
            </a:r>
            <a:endParaRPr sz="2800" dirty="0">
              <a:solidFill>
                <a:srgbClr val="C00000"/>
              </a:solidFill>
              <a:latin typeface="+mn-lt"/>
              <a:ea typeface="Gochi Hand"/>
              <a:cs typeface="Gochi Hand"/>
              <a:sym typeface="Gochi Hand"/>
            </a:endParaRPr>
          </a:p>
        </p:txBody>
      </p:sp>
      <p:grpSp>
        <p:nvGrpSpPr>
          <p:cNvPr id="6485" name="Google Shape;6485;p50"/>
          <p:cNvGrpSpPr/>
          <p:nvPr/>
        </p:nvGrpSpPr>
        <p:grpSpPr>
          <a:xfrm>
            <a:off x="7272961" y="4374841"/>
            <a:ext cx="1032302" cy="702116"/>
            <a:chOff x="-2554700" y="431725"/>
            <a:chExt cx="424100" cy="288450"/>
          </a:xfrm>
        </p:grpSpPr>
        <p:sp>
          <p:nvSpPr>
            <p:cNvPr id="6486" name="Google Shape;6486;p50"/>
            <p:cNvSpPr/>
            <p:nvPr/>
          </p:nvSpPr>
          <p:spPr>
            <a:xfrm>
              <a:off x="-2552700" y="616600"/>
              <a:ext cx="1575" cy="1800"/>
            </a:xfrm>
            <a:custGeom>
              <a:avLst/>
              <a:gdLst/>
              <a:ahLst/>
              <a:cxnLst/>
              <a:rect l="l" t="t" r="r" b="b"/>
              <a:pathLst>
                <a:path w="63" h="72" extrusionOk="0">
                  <a:moveTo>
                    <a:pt x="41" y="0"/>
                  </a:moveTo>
                  <a:cubicBezTo>
                    <a:pt x="32" y="0"/>
                    <a:pt x="18" y="4"/>
                    <a:pt x="0" y="12"/>
                  </a:cubicBezTo>
                  <a:cubicBezTo>
                    <a:pt x="0" y="47"/>
                    <a:pt x="0" y="71"/>
                    <a:pt x="36" y="71"/>
                  </a:cubicBezTo>
                  <a:cubicBezTo>
                    <a:pt x="61" y="21"/>
                    <a:pt x="62" y="0"/>
                    <a:pt x="41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50"/>
            <p:cNvSpPr/>
            <p:nvPr/>
          </p:nvSpPr>
          <p:spPr>
            <a:xfrm>
              <a:off x="-2373625" y="462275"/>
              <a:ext cx="1900" cy="1625"/>
            </a:xfrm>
            <a:custGeom>
              <a:avLst/>
              <a:gdLst/>
              <a:ahLst/>
              <a:cxnLst/>
              <a:rect l="l" t="t" r="r" b="b"/>
              <a:pathLst>
                <a:path w="76" h="65" extrusionOk="0">
                  <a:moveTo>
                    <a:pt x="30" y="0"/>
                  </a:moveTo>
                  <a:cubicBezTo>
                    <a:pt x="6" y="0"/>
                    <a:pt x="0" y="24"/>
                    <a:pt x="16" y="65"/>
                  </a:cubicBezTo>
                  <a:lnTo>
                    <a:pt x="52" y="53"/>
                  </a:lnTo>
                  <a:lnTo>
                    <a:pt x="76" y="17"/>
                  </a:lnTo>
                  <a:cubicBezTo>
                    <a:pt x="57" y="6"/>
                    <a:pt x="42" y="0"/>
                    <a:pt x="30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0"/>
            <p:cNvSpPr/>
            <p:nvPr/>
          </p:nvSpPr>
          <p:spPr>
            <a:xfrm>
              <a:off x="-2287500" y="4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0"/>
            <p:cNvSpPr/>
            <p:nvPr/>
          </p:nvSpPr>
          <p:spPr>
            <a:xfrm>
              <a:off x="-2345850" y="456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0"/>
            <p:cNvSpPr/>
            <p:nvPr/>
          </p:nvSpPr>
          <p:spPr>
            <a:xfrm>
              <a:off x="-2554700" y="622000"/>
              <a:ext cx="2075" cy="1850"/>
            </a:xfrm>
            <a:custGeom>
              <a:avLst/>
              <a:gdLst/>
              <a:ahLst/>
              <a:cxnLst/>
              <a:rect l="l" t="t" r="r" b="b"/>
              <a:pathLst>
                <a:path w="83" h="74" extrusionOk="0">
                  <a:moveTo>
                    <a:pt x="46" y="1"/>
                  </a:moveTo>
                  <a:cubicBezTo>
                    <a:pt x="33" y="1"/>
                    <a:pt x="18" y="8"/>
                    <a:pt x="9" y="22"/>
                  </a:cubicBezTo>
                  <a:cubicBezTo>
                    <a:pt x="1" y="45"/>
                    <a:pt x="24" y="74"/>
                    <a:pt x="44" y="74"/>
                  </a:cubicBezTo>
                  <a:cubicBezTo>
                    <a:pt x="54" y="74"/>
                    <a:pt x="64" y="66"/>
                    <a:pt x="68" y="46"/>
                  </a:cubicBezTo>
                  <a:cubicBezTo>
                    <a:pt x="83" y="17"/>
                    <a:pt x="66" y="1"/>
                    <a:pt x="46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0"/>
            <p:cNvSpPr/>
            <p:nvPr/>
          </p:nvSpPr>
          <p:spPr>
            <a:xfrm>
              <a:off x="-2533650" y="597550"/>
              <a:ext cx="1575" cy="1800"/>
            </a:xfrm>
            <a:custGeom>
              <a:avLst/>
              <a:gdLst/>
              <a:ahLst/>
              <a:cxnLst/>
              <a:rect l="l" t="t" r="r" b="b"/>
              <a:pathLst>
                <a:path w="63" h="72" extrusionOk="0">
                  <a:moveTo>
                    <a:pt x="41" y="0"/>
                  </a:moveTo>
                  <a:cubicBezTo>
                    <a:pt x="32" y="0"/>
                    <a:pt x="18" y="4"/>
                    <a:pt x="0" y="12"/>
                  </a:cubicBezTo>
                  <a:cubicBezTo>
                    <a:pt x="12" y="47"/>
                    <a:pt x="12" y="71"/>
                    <a:pt x="36" y="71"/>
                  </a:cubicBezTo>
                  <a:cubicBezTo>
                    <a:pt x="61" y="21"/>
                    <a:pt x="62" y="0"/>
                    <a:pt x="41" y="0"/>
                  </a:cubicBezTo>
                  <a:close/>
                </a:path>
              </a:pathLst>
            </a:custGeom>
            <a:solidFill>
              <a:srgbClr val="EBD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0"/>
            <p:cNvSpPr/>
            <p:nvPr/>
          </p:nvSpPr>
          <p:spPr>
            <a:xfrm>
              <a:off x="-2535550" y="602950"/>
              <a:ext cx="2100" cy="1725"/>
            </a:xfrm>
            <a:custGeom>
              <a:avLst/>
              <a:gdLst/>
              <a:ahLst/>
              <a:cxnLst/>
              <a:rect l="l" t="t" r="r" b="b"/>
              <a:pathLst>
                <a:path w="84" h="69" extrusionOk="0">
                  <a:moveTo>
                    <a:pt x="45" y="1"/>
                  </a:moveTo>
                  <a:cubicBezTo>
                    <a:pt x="33" y="1"/>
                    <a:pt x="21" y="8"/>
                    <a:pt x="16" y="22"/>
                  </a:cubicBezTo>
                  <a:cubicBezTo>
                    <a:pt x="1" y="45"/>
                    <a:pt x="21" y="68"/>
                    <a:pt x="43" y="68"/>
                  </a:cubicBezTo>
                  <a:cubicBezTo>
                    <a:pt x="55" y="68"/>
                    <a:pt x="68" y="62"/>
                    <a:pt x="76" y="46"/>
                  </a:cubicBezTo>
                  <a:cubicBezTo>
                    <a:pt x="83" y="17"/>
                    <a:pt x="64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0"/>
            <p:cNvSpPr/>
            <p:nvPr/>
          </p:nvSpPr>
          <p:spPr>
            <a:xfrm>
              <a:off x="-2539625" y="431725"/>
              <a:ext cx="409025" cy="288450"/>
            </a:xfrm>
            <a:custGeom>
              <a:avLst/>
              <a:gdLst/>
              <a:ahLst/>
              <a:cxnLst/>
              <a:rect l="l" t="t" r="r" b="b"/>
              <a:pathLst>
                <a:path w="16361" h="11538" extrusionOk="0">
                  <a:moveTo>
                    <a:pt x="9681" y="108"/>
                  </a:moveTo>
                  <a:lnTo>
                    <a:pt x="9704" y="120"/>
                  </a:lnTo>
                  <a:lnTo>
                    <a:pt x="9657" y="120"/>
                  </a:lnTo>
                  <a:cubicBezTo>
                    <a:pt x="9657" y="108"/>
                    <a:pt x="9669" y="108"/>
                    <a:pt x="9681" y="108"/>
                  </a:cubicBezTo>
                  <a:close/>
                  <a:moveTo>
                    <a:pt x="10883" y="179"/>
                  </a:moveTo>
                  <a:cubicBezTo>
                    <a:pt x="10888" y="180"/>
                    <a:pt x="10892" y="181"/>
                    <a:pt x="10897" y="182"/>
                  </a:cubicBezTo>
                  <a:lnTo>
                    <a:pt x="10897" y="182"/>
                  </a:lnTo>
                  <a:cubicBezTo>
                    <a:pt x="10892" y="180"/>
                    <a:pt x="10888" y="179"/>
                    <a:pt x="10883" y="179"/>
                  </a:cubicBezTo>
                  <a:close/>
                  <a:moveTo>
                    <a:pt x="8540" y="217"/>
                  </a:moveTo>
                  <a:lnTo>
                    <a:pt x="8540" y="217"/>
                  </a:lnTo>
                  <a:cubicBezTo>
                    <a:pt x="8562" y="228"/>
                    <a:pt x="8574" y="240"/>
                    <a:pt x="8585" y="263"/>
                  </a:cubicBezTo>
                  <a:lnTo>
                    <a:pt x="8550" y="263"/>
                  </a:lnTo>
                  <a:lnTo>
                    <a:pt x="8540" y="217"/>
                  </a:lnTo>
                  <a:close/>
                  <a:moveTo>
                    <a:pt x="6359" y="906"/>
                  </a:moveTo>
                  <a:cubicBezTo>
                    <a:pt x="6371" y="918"/>
                    <a:pt x="6395" y="930"/>
                    <a:pt x="6406" y="941"/>
                  </a:cubicBezTo>
                  <a:lnTo>
                    <a:pt x="6311" y="989"/>
                  </a:lnTo>
                  <a:cubicBezTo>
                    <a:pt x="6275" y="953"/>
                    <a:pt x="6275" y="918"/>
                    <a:pt x="6347" y="918"/>
                  </a:cubicBezTo>
                  <a:lnTo>
                    <a:pt x="6359" y="906"/>
                  </a:lnTo>
                  <a:close/>
                  <a:moveTo>
                    <a:pt x="1620" y="4561"/>
                  </a:moveTo>
                  <a:cubicBezTo>
                    <a:pt x="1621" y="4562"/>
                    <a:pt x="1621" y="4562"/>
                    <a:pt x="1622" y="4563"/>
                  </a:cubicBezTo>
                  <a:lnTo>
                    <a:pt x="1622" y="4563"/>
                  </a:lnTo>
                  <a:cubicBezTo>
                    <a:pt x="1621" y="4562"/>
                    <a:pt x="1621" y="4562"/>
                    <a:pt x="1620" y="4561"/>
                  </a:cubicBezTo>
                  <a:close/>
                  <a:moveTo>
                    <a:pt x="16193" y="4978"/>
                  </a:moveTo>
                  <a:cubicBezTo>
                    <a:pt x="16217" y="4978"/>
                    <a:pt x="16253" y="4978"/>
                    <a:pt x="16229" y="5001"/>
                  </a:cubicBezTo>
                  <a:lnTo>
                    <a:pt x="16229" y="4990"/>
                  </a:lnTo>
                  <a:lnTo>
                    <a:pt x="16205" y="5013"/>
                  </a:lnTo>
                  <a:lnTo>
                    <a:pt x="16193" y="4978"/>
                  </a:lnTo>
                  <a:close/>
                  <a:moveTo>
                    <a:pt x="16146" y="5811"/>
                  </a:moveTo>
                  <a:cubicBezTo>
                    <a:pt x="16170" y="5823"/>
                    <a:pt x="16193" y="5835"/>
                    <a:pt x="16181" y="5871"/>
                  </a:cubicBezTo>
                  <a:lnTo>
                    <a:pt x="16193" y="5871"/>
                  </a:lnTo>
                  <a:cubicBezTo>
                    <a:pt x="16177" y="5896"/>
                    <a:pt x="16160" y="5921"/>
                    <a:pt x="16143" y="5921"/>
                  </a:cubicBezTo>
                  <a:cubicBezTo>
                    <a:pt x="16136" y="5921"/>
                    <a:pt x="16129" y="5917"/>
                    <a:pt x="16122" y="5906"/>
                  </a:cubicBezTo>
                  <a:cubicBezTo>
                    <a:pt x="16122" y="5894"/>
                    <a:pt x="16122" y="5883"/>
                    <a:pt x="16122" y="5883"/>
                  </a:cubicBezTo>
                  <a:cubicBezTo>
                    <a:pt x="16134" y="5859"/>
                    <a:pt x="16146" y="5835"/>
                    <a:pt x="16146" y="5811"/>
                  </a:cubicBezTo>
                  <a:close/>
                  <a:moveTo>
                    <a:pt x="16228" y="6022"/>
                  </a:moveTo>
                  <a:lnTo>
                    <a:pt x="16228" y="6022"/>
                  </a:lnTo>
                  <a:cubicBezTo>
                    <a:pt x="16228" y="6023"/>
                    <a:pt x="16229" y="6024"/>
                    <a:pt x="16229" y="6025"/>
                  </a:cubicBezTo>
                  <a:cubicBezTo>
                    <a:pt x="16229" y="6024"/>
                    <a:pt x="16228" y="6023"/>
                    <a:pt x="16228" y="6022"/>
                  </a:cubicBezTo>
                  <a:close/>
                  <a:moveTo>
                    <a:pt x="11523" y="8345"/>
                  </a:moveTo>
                  <a:cubicBezTo>
                    <a:pt x="11524" y="8346"/>
                    <a:pt x="11525" y="8346"/>
                    <a:pt x="11526" y="8347"/>
                  </a:cubicBezTo>
                  <a:lnTo>
                    <a:pt x="11523" y="8345"/>
                  </a:lnTo>
                  <a:close/>
                  <a:moveTo>
                    <a:pt x="9312" y="10014"/>
                  </a:moveTo>
                  <a:cubicBezTo>
                    <a:pt x="9347" y="10014"/>
                    <a:pt x="9359" y="10014"/>
                    <a:pt x="9383" y="10050"/>
                  </a:cubicBezTo>
                  <a:lnTo>
                    <a:pt x="9347" y="10074"/>
                  </a:lnTo>
                  <a:cubicBezTo>
                    <a:pt x="9323" y="10074"/>
                    <a:pt x="9300" y="10062"/>
                    <a:pt x="9288" y="10038"/>
                  </a:cubicBezTo>
                  <a:lnTo>
                    <a:pt x="9312" y="10014"/>
                  </a:lnTo>
                  <a:close/>
                  <a:moveTo>
                    <a:pt x="1156" y="10812"/>
                  </a:moveTo>
                  <a:lnTo>
                    <a:pt x="1251" y="10871"/>
                  </a:lnTo>
                  <a:cubicBezTo>
                    <a:pt x="1239" y="10877"/>
                    <a:pt x="1233" y="10880"/>
                    <a:pt x="1227" y="10880"/>
                  </a:cubicBezTo>
                  <a:cubicBezTo>
                    <a:pt x="1221" y="10880"/>
                    <a:pt x="1215" y="10877"/>
                    <a:pt x="1203" y="10871"/>
                  </a:cubicBezTo>
                  <a:cubicBezTo>
                    <a:pt x="1180" y="10859"/>
                    <a:pt x="1156" y="10836"/>
                    <a:pt x="1156" y="10812"/>
                  </a:cubicBezTo>
                  <a:close/>
                  <a:moveTo>
                    <a:pt x="1706" y="11115"/>
                  </a:moveTo>
                  <a:cubicBezTo>
                    <a:pt x="1704" y="11117"/>
                    <a:pt x="1703" y="11119"/>
                    <a:pt x="1703" y="11121"/>
                  </a:cubicBezTo>
                  <a:cubicBezTo>
                    <a:pt x="1704" y="11119"/>
                    <a:pt x="1705" y="11117"/>
                    <a:pt x="1706" y="11115"/>
                  </a:cubicBezTo>
                  <a:close/>
                  <a:moveTo>
                    <a:pt x="2692" y="11375"/>
                  </a:moveTo>
                  <a:cubicBezTo>
                    <a:pt x="2692" y="11378"/>
                    <a:pt x="2692" y="11380"/>
                    <a:pt x="2692" y="11383"/>
                  </a:cubicBezTo>
                  <a:cubicBezTo>
                    <a:pt x="2692" y="11380"/>
                    <a:pt x="2692" y="11378"/>
                    <a:pt x="2692" y="11375"/>
                  </a:cubicBezTo>
                  <a:close/>
                  <a:moveTo>
                    <a:pt x="10288" y="1"/>
                  </a:moveTo>
                  <a:cubicBezTo>
                    <a:pt x="10252" y="48"/>
                    <a:pt x="10228" y="84"/>
                    <a:pt x="10181" y="132"/>
                  </a:cubicBezTo>
                  <a:lnTo>
                    <a:pt x="10002" y="132"/>
                  </a:lnTo>
                  <a:cubicBezTo>
                    <a:pt x="10014" y="108"/>
                    <a:pt x="10026" y="84"/>
                    <a:pt x="10026" y="60"/>
                  </a:cubicBezTo>
                  <a:cubicBezTo>
                    <a:pt x="10022" y="52"/>
                    <a:pt x="10011" y="50"/>
                    <a:pt x="9998" y="50"/>
                  </a:cubicBezTo>
                  <a:cubicBezTo>
                    <a:pt x="9972" y="50"/>
                    <a:pt x="9935" y="60"/>
                    <a:pt x="9919" y="60"/>
                  </a:cubicBezTo>
                  <a:cubicBezTo>
                    <a:pt x="9907" y="72"/>
                    <a:pt x="9895" y="96"/>
                    <a:pt x="9859" y="108"/>
                  </a:cubicBezTo>
                  <a:lnTo>
                    <a:pt x="9740" y="108"/>
                  </a:lnTo>
                  <a:cubicBezTo>
                    <a:pt x="9713" y="105"/>
                    <a:pt x="9687" y="104"/>
                    <a:pt x="9662" y="104"/>
                  </a:cubicBezTo>
                  <a:cubicBezTo>
                    <a:pt x="9585" y="104"/>
                    <a:pt x="9511" y="117"/>
                    <a:pt x="9431" y="144"/>
                  </a:cubicBezTo>
                  <a:lnTo>
                    <a:pt x="9347" y="144"/>
                  </a:lnTo>
                  <a:cubicBezTo>
                    <a:pt x="9335" y="132"/>
                    <a:pt x="9323" y="120"/>
                    <a:pt x="9300" y="108"/>
                  </a:cubicBezTo>
                  <a:cubicBezTo>
                    <a:pt x="9260" y="98"/>
                    <a:pt x="9221" y="92"/>
                    <a:pt x="9182" y="92"/>
                  </a:cubicBezTo>
                  <a:cubicBezTo>
                    <a:pt x="9128" y="92"/>
                    <a:pt x="9075" y="104"/>
                    <a:pt x="9026" y="132"/>
                  </a:cubicBezTo>
                  <a:cubicBezTo>
                    <a:pt x="9014" y="144"/>
                    <a:pt x="8990" y="191"/>
                    <a:pt x="8978" y="191"/>
                  </a:cubicBezTo>
                  <a:cubicBezTo>
                    <a:pt x="8945" y="180"/>
                    <a:pt x="8963" y="119"/>
                    <a:pt x="8928" y="119"/>
                  </a:cubicBezTo>
                  <a:cubicBezTo>
                    <a:pt x="8926" y="119"/>
                    <a:pt x="8922" y="119"/>
                    <a:pt x="8919" y="120"/>
                  </a:cubicBezTo>
                  <a:cubicBezTo>
                    <a:pt x="8919" y="120"/>
                    <a:pt x="8919" y="179"/>
                    <a:pt x="8871" y="179"/>
                  </a:cubicBezTo>
                  <a:cubicBezTo>
                    <a:pt x="8823" y="191"/>
                    <a:pt x="8812" y="191"/>
                    <a:pt x="8812" y="215"/>
                  </a:cubicBezTo>
                  <a:lnTo>
                    <a:pt x="8758" y="226"/>
                  </a:lnTo>
                  <a:lnTo>
                    <a:pt x="8758" y="226"/>
                  </a:lnTo>
                  <a:cubicBezTo>
                    <a:pt x="8764" y="223"/>
                    <a:pt x="8764" y="215"/>
                    <a:pt x="8764" y="215"/>
                  </a:cubicBezTo>
                  <a:cubicBezTo>
                    <a:pt x="8776" y="191"/>
                    <a:pt x="8764" y="191"/>
                    <a:pt x="8740" y="191"/>
                  </a:cubicBezTo>
                  <a:cubicBezTo>
                    <a:pt x="8731" y="191"/>
                    <a:pt x="8665" y="227"/>
                    <a:pt x="8619" y="227"/>
                  </a:cubicBezTo>
                  <a:cubicBezTo>
                    <a:pt x="8606" y="227"/>
                    <a:pt x="8594" y="223"/>
                    <a:pt x="8585" y="215"/>
                  </a:cubicBezTo>
                  <a:cubicBezTo>
                    <a:pt x="8585" y="209"/>
                    <a:pt x="8579" y="206"/>
                    <a:pt x="8570" y="206"/>
                  </a:cubicBezTo>
                  <a:cubicBezTo>
                    <a:pt x="8562" y="206"/>
                    <a:pt x="8551" y="209"/>
                    <a:pt x="8540" y="214"/>
                  </a:cubicBezTo>
                  <a:lnTo>
                    <a:pt x="8540" y="214"/>
                  </a:lnTo>
                  <a:lnTo>
                    <a:pt x="8538" y="203"/>
                  </a:lnTo>
                  <a:cubicBezTo>
                    <a:pt x="8478" y="215"/>
                    <a:pt x="8371" y="275"/>
                    <a:pt x="8323" y="287"/>
                  </a:cubicBezTo>
                  <a:cubicBezTo>
                    <a:pt x="8323" y="287"/>
                    <a:pt x="8335" y="298"/>
                    <a:pt x="8335" y="310"/>
                  </a:cubicBezTo>
                  <a:lnTo>
                    <a:pt x="8097" y="370"/>
                  </a:lnTo>
                  <a:cubicBezTo>
                    <a:pt x="8057" y="350"/>
                    <a:pt x="8013" y="334"/>
                    <a:pt x="7985" y="334"/>
                  </a:cubicBezTo>
                  <a:cubicBezTo>
                    <a:pt x="7962" y="334"/>
                    <a:pt x="7949" y="344"/>
                    <a:pt x="7954" y="370"/>
                  </a:cubicBezTo>
                  <a:cubicBezTo>
                    <a:pt x="7978" y="370"/>
                    <a:pt x="7978" y="346"/>
                    <a:pt x="7990" y="346"/>
                  </a:cubicBezTo>
                  <a:cubicBezTo>
                    <a:pt x="7992" y="344"/>
                    <a:pt x="7993" y="344"/>
                    <a:pt x="7994" y="344"/>
                  </a:cubicBezTo>
                  <a:lnTo>
                    <a:pt x="7994" y="344"/>
                  </a:lnTo>
                  <a:cubicBezTo>
                    <a:pt x="8002" y="344"/>
                    <a:pt x="8000" y="373"/>
                    <a:pt x="7990" y="394"/>
                  </a:cubicBezTo>
                  <a:lnTo>
                    <a:pt x="7883" y="418"/>
                  </a:lnTo>
                  <a:cubicBezTo>
                    <a:pt x="7883" y="394"/>
                    <a:pt x="7871" y="370"/>
                    <a:pt x="7823" y="370"/>
                  </a:cubicBezTo>
                  <a:cubicBezTo>
                    <a:pt x="7776" y="370"/>
                    <a:pt x="7740" y="382"/>
                    <a:pt x="7704" y="406"/>
                  </a:cubicBezTo>
                  <a:cubicBezTo>
                    <a:pt x="7669" y="429"/>
                    <a:pt x="7704" y="465"/>
                    <a:pt x="7657" y="477"/>
                  </a:cubicBezTo>
                  <a:cubicBezTo>
                    <a:pt x="7627" y="489"/>
                    <a:pt x="7612" y="498"/>
                    <a:pt x="7603" y="498"/>
                  </a:cubicBezTo>
                  <a:cubicBezTo>
                    <a:pt x="7594" y="498"/>
                    <a:pt x="7591" y="489"/>
                    <a:pt x="7585" y="465"/>
                  </a:cubicBezTo>
                  <a:cubicBezTo>
                    <a:pt x="7585" y="465"/>
                    <a:pt x="7597" y="429"/>
                    <a:pt x="7597" y="418"/>
                  </a:cubicBezTo>
                  <a:cubicBezTo>
                    <a:pt x="7597" y="417"/>
                    <a:pt x="7596" y="417"/>
                    <a:pt x="7595" y="417"/>
                  </a:cubicBezTo>
                  <a:cubicBezTo>
                    <a:pt x="7577" y="417"/>
                    <a:pt x="7500" y="526"/>
                    <a:pt x="7454" y="549"/>
                  </a:cubicBezTo>
                  <a:lnTo>
                    <a:pt x="7418" y="549"/>
                  </a:lnTo>
                  <a:cubicBezTo>
                    <a:pt x="7390" y="529"/>
                    <a:pt x="7392" y="494"/>
                    <a:pt x="7356" y="494"/>
                  </a:cubicBezTo>
                  <a:cubicBezTo>
                    <a:pt x="7347" y="494"/>
                    <a:pt x="7337" y="496"/>
                    <a:pt x="7323" y="501"/>
                  </a:cubicBezTo>
                  <a:cubicBezTo>
                    <a:pt x="7288" y="513"/>
                    <a:pt x="7264" y="525"/>
                    <a:pt x="7228" y="549"/>
                  </a:cubicBezTo>
                  <a:cubicBezTo>
                    <a:pt x="7276" y="549"/>
                    <a:pt x="7311" y="560"/>
                    <a:pt x="7347" y="584"/>
                  </a:cubicBezTo>
                  <a:lnTo>
                    <a:pt x="7288" y="608"/>
                  </a:lnTo>
                  <a:cubicBezTo>
                    <a:pt x="7252" y="608"/>
                    <a:pt x="7216" y="608"/>
                    <a:pt x="7192" y="620"/>
                  </a:cubicBezTo>
                  <a:lnTo>
                    <a:pt x="7109" y="656"/>
                  </a:lnTo>
                  <a:cubicBezTo>
                    <a:pt x="7097" y="656"/>
                    <a:pt x="7085" y="656"/>
                    <a:pt x="7085" y="668"/>
                  </a:cubicBezTo>
                  <a:cubicBezTo>
                    <a:pt x="7084" y="670"/>
                    <a:pt x="7083" y="671"/>
                    <a:pt x="7082" y="671"/>
                  </a:cubicBezTo>
                  <a:cubicBezTo>
                    <a:pt x="7076" y="671"/>
                    <a:pt x="7084" y="596"/>
                    <a:pt x="7073" y="596"/>
                  </a:cubicBezTo>
                  <a:cubicBezTo>
                    <a:pt x="7072" y="594"/>
                    <a:pt x="7069" y="594"/>
                    <a:pt x="7067" y="594"/>
                  </a:cubicBezTo>
                  <a:cubicBezTo>
                    <a:pt x="7052" y="594"/>
                    <a:pt x="7024" y="622"/>
                    <a:pt x="7014" y="632"/>
                  </a:cubicBezTo>
                  <a:cubicBezTo>
                    <a:pt x="7014" y="644"/>
                    <a:pt x="7002" y="691"/>
                    <a:pt x="6966" y="691"/>
                  </a:cubicBezTo>
                  <a:cubicBezTo>
                    <a:pt x="6930" y="679"/>
                    <a:pt x="6942" y="644"/>
                    <a:pt x="6918" y="632"/>
                  </a:cubicBezTo>
                  <a:lnTo>
                    <a:pt x="6918" y="632"/>
                  </a:lnTo>
                  <a:cubicBezTo>
                    <a:pt x="6942" y="656"/>
                    <a:pt x="6859" y="739"/>
                    <a:pt x="6835" y="751"/>
                  </a:cubicBezTo>
                  <a:cubicBezTo>
                    <a:pt x="6811" y="775"/>
                    <a:pt x="6787" y="787"/>
                    <a:pt x="6752" y="787"/>
                  </a:cubicBezTo>
                  <a:cubicBezTo>
                    <a:pt x="6733" y="787"/>
                    <a:pt x="6729" y="771"/>
                    <a:pt x="6716" y="771"/>
                  </a:cubicBezTo>
                  <a:cubicBezTo>
                    <a:pt x="6713" y="771"/>
                    <a:pt x="6709" y="772"/>
                    <a:pt x="6704" y="775"/>
                  </a:cubicBezTo>
                  <a:cubicBezTo>
                    <a:pt x="6680" y="775"/>
                    <a:pt x="6585" y="799"/>
                    <a:pt x="6585" y="834"/>
                  </a:cubicBezTo>
                  <a:cubicBezTo>
                    <a:pt x="6597" y="846"/>
                    <a:pt x="6597" y="858"/>
                    <a:pt x="6585" y="870"/>
                  </a:cubicBezTo>
                  <a:lnTo>
                    <a:pt x="6514" y="906"/>
                  </a:lnTo>
                  <a:cubicBezTo>
                    <a:pt x="6514" y="883"/>
                    <a:pt x="6556" y="798"/>
                    <a:pt x="6521" y="798"/>
                  </a:cubicBezTo>
                  <a:cubicBezTo>
                    <a:pt x="6519" y="798"/>
                    <a:pt x="6516" y="798"/>
                    <a:pt x="6514" y="799"/>
                  </a:cubicBezTo>
                  <a:cubicBezTo>
                    <a:pt x="6454" y="810"/>
                    <a:pt x="6454" y="882"/>
                    <a:pt x="6395" y="882"/>
                  </a:cubicBezTo>
                  <a:cubicBezTo>
                    <a:pt x="6323" y="882"/>
                    <a:pt x="6299" y="930"/>
                    <a:pt x="6252" y="965"/>
                  </a:cubicBezTo>
                  <a:cubicBezTo>
                    <a:pt x="6234" y="989"/>
                    <a:pt x="6228" y="995"/>
                    <a:pt x="6223" y="995"/>
                  </a:cubicBezTo>
                  <a:cubicBezTo>
                    <a:pt x="6219" y="995"/>
                    <a:pt x="6216" y="989"/>
                    <a:pt x="6204" y="989"/>
                  </a:cubicBezTo>
                  <a:cubicBezTo>
                    <a:pt x="6180" y="989"/>
                    <a:pt x="6168" y="1025"/>
                    <a:pt x="6145" y="1037"/>
                  </a:cubicBezTo>
                  <a:cubicBezTo>
                    <a:pt x="6145" y="1049"/>
                    <a:pt x="6145" y="1060"/>
                    <a:pt x="6133" y="1072"/>
                  </a:cubicBezTo>
                  <a:lnTo>
                    <a:pt x="6061" y="1108"/>
                  </a:lnTo>
                  <a:cubicBezTo>
                    <a:pt x="6052" y="1099"/>
                    <a:pt x="6012" y="1046"/>
                    <a:pt x="5986" y="1046"/>
                  </a:cubicBezTo>
                  <a:cubicBezTo>
                    <a:pt x="5977" y="1046"/>
                    <a:pt x="5969" y="1053"/>
                    <a:pt x="5966" y="1072"/>
                  </a:cubicBezTo>
                  <a:cubicBezTo>
                    <a:pt x="5966" y="1108"/>
                    <a:pt x="5978" y="1120"/>
                    <a:pt x="5930" y="1144"/>
                  </a:cubicBezTo>
                  <a:cubicBezTo>
                    <a:pt x="5925" y="1145"/>
                    <a:pt x="5921" y="1146"/>
                    <a:pt x="5917" y="1146"/>
                  </a:cubicBezTo>
                  <a:cubicBezTo>
                    <a:pt x="5887" y="1146"/>
                    <a:pt x="5904" y="1108"/>
                    <a:pt x="5883" y="1108"/>
                  </a:cubicBezTo>
                  <a:cubicBezTo>
                    <a:pt x="5880" y="1106"/>
                    <a:pt x="5877" y="1105"/>
                    <a:pt x="5873" y="1105"/>
                  </a:cubicBezTo>
                  <a:cubicBezTo>
                    <a:pt x="5857" y="1105"/>
                    <a:pt x="5833" y="1120"/>
                    <a:pt x="5823" y="1120"/>
                  </a:cubicBezTo>
                  <a:lnTo>
                    <a:pt x="5847" y="1180"/>
                  </a:lnTo>
                  <a:lnTo>
                    <a:pt x="5894" y="1180"/>
                  </a:lnTo>
                  <a:lnTo>
                    <a:pt x="5775" y="1239"/>
                  </a:lnTo>
                  <a:cubicBezTo>
                    <a:pt x="5764" y="1227"/>
                    <a:pt x="5752" y="1227"/>
                    <a:pt x="5740" y="1227"/>
                  </a:cubicBezTo>
                  <a:cubicBezTo>
                    <a:pt x="5728" y="1227"/>
                    <a:pt x="5633" y="1239"/>
                    <a:pt x="5633" y="1251"/>
                  </a:cubicBezTo>
                  <a:cubicBezTo>
                    <a:pt x="5633" y="1263"/>
                    <a:pt x="5656" y="1299"/>
                    <a:pt x="5609" y="1322"/>
                  </a:cubicBezTo>
                  <a:cubicBezTo>
                    <a:pt x="5597" y="1334"/>
                    <a:pt x="5573" y="1334"/>
                    <a:pt x="5561" y="1358"/>
                  </a:cubicBezTo>
                  <a:cubicBezTo>
                    <a:pt x="5466" y="1406"/>
                    <a:pt x="5383" y="1453"/>
                    <a:pt x="5299" y="1501"/>
                  </a:cubicBezTo>
                  <a:lnTo>
                    <a:pt x="5275" y="1489"/>
                  </a:lnTo>
                  <a:cubicBezTo>
                    <a:pt x="5272" y="1487"/>
                    <a:pt x="5268" y="1487"/>
                    <a:pt x="5263" y="1487"/>
                  </a:cubicBezTo>
                  <a:cubicBezTo>
                    <a:pt x="5236" y="1487"/>
                    <a:pt x="5189" y="1515"/>
                    <a:pt x="5168" y="1525"/>
                  </a:cubicBezTo>
                  <a:cubicBezTo>
                    <a:pt x="5144" y="1537"/>
                    <a:pt x="5085" y="1549"/>
                    <a:pt x="5085" y="1596"/>
                  </a:cubicBezTo>
                  <a:cubicBezTo>
                    <a:pt x="5085" y="1644"/>
                    <a:pt x="5061" y="1632"/>
                    <a:pt x="5037" y="1644"/>
                  </a:cubicBezTo>
                  <a:cubicBezTo>
                    <a:pt x="5025" y="1644"/>
                    <a:pt x="5025" y="1656"/>
                    <a:pt x="5025" y="1668"/>
                  </a:cubicBezTo>
                  <a:cubicBezTo>
                    <a:pt x="4942" y="1715"/>
                    <a:pt x="4859" y="1763"/>
                    <a:pt x="4775" y="1811"/>
                  </a:cubicBezTo>
                  <a:cubicBezTo>
                    <a:pt x="4775" y="1805"/>
                    <a:pt x="4769" y="1802"/>
                    <a:pt x="4760" y="1802"/>
                  </a:cubicBezTo>
                  <a:cubicBezTo>
                    <a:pt x="4751" y="1802"/>
                    <a:pt x="4740" y="1805"/>
                    <a:pt x="4728" y="1811"/>
                  </a:cubicBezTo>
                  <a:cubicBezTo>
                    <a:pt x="4680" y="1834"/>
                    <a:pt x="4632" y="1870"/>
                    <a:pt x="4597" y="1906"/>
                  </a:cubicBezTo>
                  <a:cubicBezTo>
                    <a:pt x="4573" y="1918"/>
                    <a:pt x="4561" y="1942"/>
                    <a:pt x="4549" y="1965"/>
                  </a:cubicBezTo>
                  <a:cubicBezTo>
                    <a:pt x="4442" y="2037"/>
                    <a:pt x="4335" y="2108"/>
                    <a:pt x="4228" y="2180"/>
                  </a:cubicBezTo>
                  <a:cubicBezTo>
                    <a:pt x="4204" y="2192"/>
                    <a:pt x="4192" y="2192"/>
                    <a:pt x="4168" y="2192"/>
                  </a:cubicBezTo>
                  <a:cubicBezTo>
                    <a:pt x="4150" y="2180"/>
                    <a:pt x="4132" y="2174"/>
                    <a:pt x="4115" y="2174"/>
                  </a:cubicBezTo>
                  <a:cubicBezTo>
                    <a:pt x="4097" y="2174"/>
                    <a:pt x="4079" y="2180"/>
                    <a:pt x="4061" y="2192"/>
                  </a:cubicBezTo>
                  <a:lnTo>
                    <a:pt x="4097" y="2239"/>
                  </a:lnTo>
                  <a:cubicBezTo>
                    <a:pt x="4049" y="2275"/>
                    <a:pt x="4025" y="2239"/>
                    <a:pt x="3978" y="2287"/>
                  </a:cubicBezTo>
                  <a:cubicBezTo>
                    <a:pt x="3954" y="2323"/>
                    <a:pt x="3930" y="2358"/>
                    <a:pt x="3918" y="2406"/>
                  </a:cubicBezTo>
                  <a:lnTo>
                    <a:pt x="3799" y="2489"/>
                  </a:lnTo>
                  <a:cubicBezTo>
                    <a:pt x="3763" y="2501"/>
                    <a:pt x="3716" y="2513"/>
                    <a:pt x="3704" y="2561"/>
                  </a:cubicBezTo>
                  <a:cubicBezTo>
                    <a:pt x="3692" y="2561"/>
                    <a:pt x="3692" y="2573"/>
                    <a:pt x="3680" y="2584"/>
                  </a:cubicBezTo>
                  <a:lnTo>
                    <a:pt x="3549" y="2692"/>
                  </a:lnTo>
                  <a:cubicBezTo>
                    <a:pt x="3533" y="2692"/>
                    <a:pt x="3512" y="2686"/>
                    <a:pt x="3496" y="2686"/>
                  </a:cubicBezTo>
                  <a:cubicBezTo>
                    <a:pt x="3488" y="2686"/>
                    <a:pt x="3481" y="2688"/>
                    <a:pt x="3478" y="2692"/>
                  </a:cubicBezTo>
                  <a:cubicBezTo>
                    <a:pt x="3466" y="2715"/>
                    <a:pt x="3478" y="2727"/>
                    <a:pt x="3489" y="2739"/>
                  </a:cubicBezTo>
                  <a:lnTo>
                    <a:pt x="3442" y="2787"/>
                  </a:lnTo>
                  <a:cubicBezTo>
                    <a:pt x="3426" y="2764"/>
                    <a:pt x="3416" y="2745"/>
                    <a:pt x="3397" y="2745"/>
                  </a:cubicBezTo>
                  <a:cubicBezTo>
                    <a:pt x="3387" y="2745"/>
                    <a:pt x="3375" y="2751"/>
                    <a:pt x="3358" y="2763"/>
                  </a:cubicBezTo>
                  <a:cubicBezTo>
                    <a:pt x="3311" y="2799"/>
                    <a:pt x="3382" y="2811"/>
                    <a:pt x="3358" y="2846"/>
                  </a:cubicBezTo>
                  <a:cubicBezTo>
                    <a:pt x="3358" y="2846"/>
                    <a:pt x="3347" y="2858"/>
                    <a:pt x="3347" y="2858"/>
                  </a:cubicBezTo>
                  <a:lnTo>
                    <a:pt x="3275" y="2930"/>
                  </a:lnTo>
                  <a:lnTo>
                    <a:pt x="3204" y="2977"/>
                  </a:lnTo>
                  <a:cubicBezTo>
                    <a:pt x="3061" y="3049"/>
                    <a:pt x="2942" y="3132"/>
                    <a:pt x="2835" y="3239"/>
                  </a:cubicBezTo>
                  <a:cubicBezTo>
                    <a:pt x="2811" y="3275"/>
                    <a:pt x="2823" y="3299"/>
                    <a:pt x="2811" y="3335"/>
                  </a:cubicBezTo>
                  <a:lnTo>
                    <a:pt x="2811" y="3346"/>
                  </a:lnTo>
                  <a:lnTo>
                    <a:pt x="2787" y="3370"/>
                  </a:lnTo>
                  <a:cubicBezTo>
                    <a:pt x="2787" y="3358"/>
                    <a:pt x="2775" y="3346"/>
                    <a:pt x="2763" y="3346"/>
                  </a:cubicBezTo>
                  <a:cubicBezTo>
                    <a:pt x="2727" y="3346"/>
                    <a:pt x="2680" y="3430"/>
                    <a:pt x="2680" y="3466"/>
                  </a:cubicBezTo>
                  <a:lnTo>
                    <a:pt x="2680" y="3477"/>
                  </a:lnTo>
                  <a:lnTo>
                    <a:pt x="2632" y="3513"/>
                  </a:lnTo>
                  <a:lnTo>
                    <a:pt x="2608" y="3513"/>
                  </a:lnTo>
                  <a:lnTo>
                    <a:pt x="2608" y="3537"/>
                  </a:lnTo>
                  <a:lnTo>
                    <a:pt x="2549" y="3597"/>
                  </a:lnTo>
                  <a:cubicBezTo>
                    <a:pt x="2537" y="3608"/>
                    <a:pt x="2525" y="3620"/>
                    <a:pt x="2513" y="3632"/>
                  </a:cubicBezTo>
                  <a:lnTo>
                    <a:pt x="2382" y="3775"/>
                  </a:lnTo>
                  <a:cubicBezTo>
                    <a:pt x="2374" y="3762"/>
                    <a:pt x="2367" y="3756"/>
                    <a:pt x="2360" y="3756"/>
                  </a:cubicBezTo>
                  <a:cubicBezTo>
                    <a:pt x="2336" y="3756"/>
                    <a:pt x="2317" y="3824"/>
                    <a:pt x="2299" y="3870"/>
                  </a:cubicBezTo>
                  <a:lnTo>
                    <a:pt x="2251" y="3918"/>
                  </a:lnTo>
                  <a:cubicBezTo>
                    <a:pt x="2223" y="3918"/>
                    <a:pt x="2183" y="3897"/>
                    <a:pt x="2154" y="3897"/>
                  </a:cubicBezTo>
                  <a:cubicBezTo>
                    <a:pt x="2134" y="3897"/>
                    <a:pt x="2120" y="3907"/>
                    <a:pt x="2120" y="3942"/>
                  </a:cubicBezTo>
                  <a:cubicBezTo>
                    <a:pt x="2144" y="3954"/>
                    <a:pt x="2180" y="3966"/>
                    <a:pt x="2215" y="3966"/>
                  </a:cubicBezTo>
                  <a:cubicBezTo>
                    <a:pt x="2144" y="4037"/>
                    <a:pt x="2084" y="4120"/>
                    <a:pt x="2013" y="4192"/>
                  </a:cubicBezTo>
                  <a:lnTo>
                    <a:pt x="1989" y="4192"/>
                  </a:lnTo>
                  <a:cubicBezTo>
                    <a:pt x="2001" y="4192"/>
                    <a:pt x="2001" y="4192"/>
                    <a:pt x="2013" y="4204"/>
                  </a:cubicBezTo>
                  <a:cubicBezTo>
                    <a:pt x="1965" y="4263"/>
                    <a:pt x="1906" y="4323"/>
                    <a:pt x="1858" y="4382"/>
                  </a:cubicBezTo>
                  <a:cubicBezTo>
                    <a:pt x="1870" y="4359"/>
                    <a:pt x="1882" y="4323"/>
                    <a:pt x="1858" y="4323"/>
                  </a:cubicBezTo>
                  <a:cubicBezTo>
                    <a:pt x="1851" y="4322"/>
                    <a:pt x="1844" y="4321"/>
                    <a:pt x="1837" y="4321"/>
                  </a:cubicBezTo>
                  <a:cubicBezTo>
                    <a:pt x="1782" y="4321"/>
                    <a:pt x="1766" y="4364"/>
                    <a:pt x="1787" y="4406"/>
                  </a:cubicBezTo>
                  <a:cubicBezTo>
                    <a:pt x="1808" y="4448"/>
                    <a:pt x="1702" y="4570"/>
                    <a:pt x="1643" y="4570"/>
                  </a:cubicBezTo>
                  <a:cubicBezTo>
                    <a:pt x="1635" y="4570"/>
                    <a:pt x="1628" y="4568"/>
                    <a:pt x="1622" y="4563"/>
                  </a:cubicBezTo>
                  <a:lnTo>
                    <a:pt x="1622" y="4563"/>
                  </a:lnTo>
                  <a:cubicBezTo>
                    <a:pt x="1636" y="4575"/>
                    <a:pt x="1679" y="4598"/>
                    <a:pt x="1668" y="4620"/>
                  </a:cubicBezTo>
                  <a:lnTo>
                    <a:pt x="1668" y="4632"/>
                  </a:lnTo>
                  <a:lnTo>
                    <a:pt x="1596" y="4740"/>
                  </a:lnTo>
                  <a:cubicBezTo>
                    <a:pt x="1513" y="4799"/>
                    <a:pt x="1442" y="4870"/>
                    <a:pt x="1382" y="4966"/>
                  </a:cubicBezTo>
                  <a:cubicBezTo>
                    <a:pt x="1346" y="5001"/>
                    <a:pt x="1322" y="5061"/>
                    <a:pt x="1311" y="5109"/>
                  </a:cubicBezTo>
                  <a:lnTo>
                    <a:pt x="1275" y="5168"/>
                  </a:lnTo>
                  <a:cubicBezTo>
                    <a:pt x="1275" y="5162"/>
                    <a:pt x="1272" y="5159"/>
                    <a:pt x="1269" y="5159"/>
                  </a:cubicBezTo>
                  <a:cubicBezTo>
                    <a:pt x="1266" y="5159"/>
                    <a:pt x="1263" y="5162"/>
                    <a:pt x="1263" y="5168"/>
                  </a:cubicBezTo>
                  <a:lnTo>
                    <a:pt x="1239" y="5204"/>
                  </a:lnTo>
                  <a:cubicBezTo>
                    <a:pt x="1235" y="5212"/>
                    <a:pt x="1234" y="5214"/>
                    <a:pt x="1233" y="5214"/>
                  </a:cubicBezTo>
                  <a:cubicBezTo>
                    <a:pt x="1231" y="5214"/>
                    <a:pt x="1231" y="5204"/>
                    <a:pt x="1215" y="5204"/>
                  </a:cubicBezTo>
                  <a:cubicBezTo>
                    <a:pt x="1180" y="5204"/>
                    <a:pt x="1132" y="5228"/>
                    <a:pt x="1180" y="5263"/>
                  </a:cubicBezTo>
                  <a:lnTo>
                    <a:pt x="1203" y="5287"/>
                  </a:lnTo>
                  <a:lnTo>
                    <a:pt x="1120" y="5406"/>
                  </a:lnTo>
                  <a:lnTo>
                    <a:pt x="1108" y="5406"/>
                  </a:lnTo>
                  <a:lnTo>
                    <a:pt x="1025" y="5513"/>
                  </a:lnTo>
                  <a:cubicBezTo>
                    <a:pt x="1025" y="5525"/>
                    <a:pt x="1025" y="5537"/>
                    <a:pt x="1025" y="5549"/>
                  </a:cubicBezTo>
                  <a:cubicBezTo>
                    <a:pt x="1001" y="5585"/>
                    <a:pt x="989" y="5621"/>
                    <a:pt x="965" y="5656"/>
                  </a:cubicBezTo>
                  <a:cubicBezTo>
                    <a:pt x="953" y="5656"/>
                    <a:pt x="930" y="5668"/>
                    <a:pt x="930" y="5668"/>
                  </a:cubicBezTo>
                  <a:cubicBezTo>
                    <a:pt x="893" y="5686"/>
                    <a:pt x="878" y="5712"/>
                    <a:pt x="899" y="5712"/>
                  </a:cubicBezTo>
                  <a:cubicBezTo>
                    <a:pt x="906" y="5712"/>
                    <a:pt x="916" y="5709"/>
                    <a:pt x="930" y="5704"/>
                  </a:cubicBezTo>
                  <a:lnTo>
                    <a:pt x="930" y="5704"/>
                  </a:lnTo>
                  <a:lnTo>
                    <a:pt x="870" y="5799"/>
                  </a:lnTo>
                  <a:lnTo>
                    <a:pt x="858" y="5799"/>
                  </a:lnTo>
                  <a:cubicBezTo>
                    <a:pt x="858" y="5799"/>
                    <a:pt x="822" y="5811"/>
                    <a:pt x="811" y="5823"/>
                  </a:cubicBezTo>
                  <a:lnTo>
                    <a:pt x="858" y="5823"/>
                  </a:lnTo>
                  <a:lnTo>
                    <a:pt x="811" y="5883"/>
                  </a:lnTo>
                  <a:lnTo>
                    <a:pt x="775" y="5894"/>
                  </a:lnTo>
                  <a:cubicBezTo>
                    <a:pt x="680" y="5918"/>
                    <a:pt x="727" y="5918"/>
                    <a:pt x="787" y="5918"/>
                  </a:cubicBezTo>
                  <a:cubicBezTo>
                    <a:pt x="775" y="5954"/>
                    <a:pt x="751" y="5990"/>
                    <a:pt x="727" y="6025"/>
                  </a:cubicBezTo>
                  <a:cubicBezTo>
                    <a:pt x="668" y="6097"/>
                    <a:pt x="620" y="6192"/>
                    <a:pt x="584" y="6275"/>
                  </a:cubicBezTo>
                  <a:cubicBezTo>
                    <a:pt x="572" y="6299"/>
                    <a:pt x="560" y="6335"/>
                    <a:pt x="549" y="6359"/>
                  </a:cubicBezTo>
                  <a:lnTo>
                    <a:pt x="501" y="6478"/>
                  </a:lnTo>
                  <a:cubicBezTo>
                    <a:pt x="477" y="6478"/>
                    <a:pt x="465" y="6490"/>
                    <a:pt x="465" y="6514"/>
                  </a:cubicBezTo>
                  <a:cubicBezTo>
                    <a:pt x="465" y="6525"/>
                    <a:pt x="465" y="6525"/>
                    <a:pt x="465" y="6537"/>
                  </a:cubicBezTo>
                  <a:lnTo>
                    <a:pt x="441" y="6573"/>
                  </a:lnTo>
                  <a:cubicBezTo>
                    <a:pt x="428" y="6552"/>
                    <a:pt x="410" y="6532"/>
                    <a:pt x="400" y="6532"/>
                  </a:cubicBezTo>
                  <a:cubicBezTo>
                    <a:pt x="392" y="6532"/>
                    <a:pt x="389" y="6543"/>
                    <a:pt x="394" y="6573"/>
                  </a:cubicBezTo>
                  <a:cubicBezTo>
                    <a:pt x="394" y="6609"/>
                    <a:pt x="382" y="6645"/>
                    <a:pt x="394" y="6680"/>
                  </a:cubicBezTo>
                  <a:lnTo>
                    <a:pt x="358" y="6764"/>
                  </a:lnTo>
                  <a:cubicBezTo>
                    <a:pt x="354" y="6761"/>
                    <a:pt x="349" y="6760"/>
                    <a:pt x="344" y="6760"/>
                  </a:cubicBezTo>
                  <a:cubicBezTo>
                    <a:pt x="322" y="6760"/>
                    <a:pt x="296" y="6780"/>
                    <a:pt x="287" y="6799"/>
                  </a:cubicBezTo>
                  <a:cubicBezTo>
                    <a:pt x="275" y="6811"/>
                    <a:pt x="299" y="6835"/>
                    <a:pt x="322" y="6859"/>
                  </a:cubicBezTo>
                  <a:cubicBezTo>
                    <a:pt x="299" y="6918"/>
                    <a:pt x="275" y="6978"/>
                    <a:pt x="263" y="7026"/>
                  </a:cubicBezTo>
                  <a:cubicBezTo>
                    <a:pt x="227" y="7014"/>
                    <a:pt x="191" y="7014"/>
                    <a:pt x="168" y="7002"/>
                  </a:cubicBezTo>
                  <a:lnTo>
                    <a:pt x="168" y="7002"/>
                  </a:lnTo>
                  <a:cubicBezTo>
                    <a:pt x="191" y="7037"/>
                    <a:pt x="215" y="7073"/>
                    <a:pt x="227" y="7121"/>
                  </a:cubicBezTo>
                  <a:cubicBezTo>
                    <a:pt x="215" y="7145"/>
                    <a:pt x="215" y="7180"/>
                    <a:pt x="203" y="7216"/>
                  </a:cubicBezTo>
                  <a:cubicBezTo>
                    <a:pt x="179" y="7216"/>
                    <a:pt x="168" y="7228"/>
                    <a:pt x="156" y="7240"/>
                  </a:cubicBezTo>
                  <a:cubicBezTo>
                    <a:pt x="191" y="7252"/>
                    <a:pt x="156" y="7311"/>
                    <a:pt x="168" y="7347"/>
                  </a:cubicBezTo>
                  <a:cubicBezTo>
                    <a:pt x="156" y="7383"/>
                    <a:pt x="144" y="7407"/>
                    <a:pt x="144" y="7442"/>
                  </a:cubicBezTo>
                  <a:cubicBezTo>
                    <a:pt x="120" y="7442"/>
                    <a:pt x="96" y="7442"/>
                    <a:pt x="108" y="7514"/>
                  </a:cubicBezTo>
                  <a:cubicBezTo>
                    <a:pt x="108" y="7574"/>
                    <a:pt x="100" y="7600"/>
                    <a:pt x="62" y="7600"/>
                  </a:cubicBezTo>
                  <a:cubicBezTo>
                    <a:pt x="55" y="7600"/>
                    <a:pt x="46" y="7599"/>
                    <a:pt x="37" y="7597"/>
                  </a:cubicBezTo>
                  <a:lnTo>
                    <a:pt x="37" y="7597"/>
                  </a:lnTo>
                  <a:cubicBezTo>
                    <a:pt x="25" y="7645"/>
                    <a:pt x="60" y="7633"/>
                    <a:pt x="72" y="7657"/>
                  </a:cubicBezTo>
                  <a:cubicBezTo>
                    <a:pt x="96" y="7680"/>
                    <a:pt x="60" y="7740"/>
                    <a:pt x="72" y="7776"/>
                  </a:cubicBezTo>
                  <a:cubicBezTo>
                    <a:pt x="60" y="7859"/>
                    <a:pt x="60" y="7942"/>
                    <a:pt x="49" y="8014"/>
                  </a:cubicBezTo>
                  <a:cubicBezTo>
                    <a:pt x="49" y="8014"/>
                    <a:pt x="37" y="8002"/>
                    <a:pt x="37" y="7990"/>
                  </a:cubicBezTo>
                  <a:cubicBezTo>
                    <a:pt x="25" y="7966"/>
                    <a:pt x="37" y="7954"/>
                    <a:pt x="13" y="7942"/>
                  </a:cubicBezTo>
                  <a:lnTo>
                    <a:pt x="13" y="7942"/>
                  </a:lnTo>
                  <a:cubicBezTo>
                    <a:pt x="1" y="7990"/>
                    <a:pt x="25" y="8038"/>
                    <a:pt x="49" y="8073"/>
                  </a:cubicBezTo>
                  <a:lnTo>
                    <a:pt x="49" y="8157"/>
                  </a:lnTo>
                  <a:cubicBezTo>
                    <a:pt x="49" y="8169"/>
                    <a:pt x="49" y="8180"/>
                    <a:pt x="49" y="8180"/>
                  </a:cubicBezTo>
                  <a:lnTo>
                    <a:pt x="49" y="8311"/>
                  </a:lnTo>
                  <a:cubicBezTo>
                    <a:pt x="49" y="8359"/>
                    <a:pt x="25" y="8407"/>
                    <a:pt x="49" y="8419"/>
                  </a:cubicBezTo>
                  <a:lnTo>
                    <a:pt x="49" y="8454"/>
                  </a:lnTo>
                  <a:lnTo>
                    <a:pt x="25" y="8454"/>
                  </a:lnTo>
                  <a:cubicBezTo>
                    <a:pt x="1" y="8454"/>
                    <a:pt x="13" y="8478"/>
                    <a:pt x="25" y="8502"/>
                  </a:cubicBezTo>
                  <a:cubicBezTo>
                    <a:pt x="37" y="8514"/>
                    <a:pt x="49" y="8538"/>
                    <a:pt x="60" y="8550"/>
                  </a:cubicBezTo>
                  <a:cubicBezTo>
                    <a:pt x="60" y="8597"/>
                    <a:pt x="60" y="8645"/>
                    <a:pt x="72" y="8692"/>
                  </a:cubicBezTo>
                  <a:cubicBezTo>
                    <a:pt x="37" y="8716"/>
                    <a:pt x="49" y="8764"/>
                    <a:pt x="84" y="8776"/>
                  </a:cubicBezTo>
                  <a:lnTo>
                    <a:pt x="84" y="8788"/>
                  </a:lnTo>
                  <a:cubicBezTo>
                    <a:pt x="49" y="8800"/>
                    <a:pt x="25" y="8835"/>
                    <a:pt x="37" y="8871"/>
                  </a:cubicBezTo>
                  <a:lnTo>
                    <a:pt x="84" y="8859"/>
                  </a:lnTo>
                  <a:cubicBezTo>
                    <a:pt x="84" y="8883"/>
                    <a:pt x="84" y="8907"/>
                    <a:pt x="96" y="8931"/>
                  </a:cubicBezTo>
                  <a:cubicBezTo>
                    <a:pt x="72" y="8942"/>
                    <a:pt x="49" y="8966"/>
                    <a:pt x="60" y="9002"/>
                  </a:cubicBezTo>
                  <a:cubicBezTo>
                    <a:pt x="60" y="9038"/>
                    <a:pt x="96" y="9050"/>
                    <a:pt x="96" y="9097"/>
                  </a:cubicBezTo>
                  <a:cubicBezTo>
                    <a:pt x="49" y="9097"/>
                    <a:pt x="96" y="9276"/>
                    <a:pt x="120" y="9300"/>
                  </a:cubicBezTo>
                  <a:cubicBezTo>
                    <a:pt x="124" y="9311"/>
                    <a:pt x="129" y="9315"/>
                    <a:pt x="134" y="9315"/>
                  </a:cubicBezTo>
                  <a:cubicBezTo>
                    <a:pt x="146" y="9315"/>
                    <a:pt x="159" y="9296"/>
                    <a:pt x="168" y="9288"/>
                  </a:cubicBezTo>
                  <a:cubicBezTo>
                    <a:pt x="168" y="9312"/>
                    <a:pt x="179" y="9323"/>
                    <a:pt x="191" y="9347"/>
                  </a:cubicBezTo>
                  <a:cubicBezTo>
                    <a:pt x="168" y="9359"/>
                    <a:pt x="144" y="9383"/>
                    <a:pt x="120" y="9395"/>
                  </a:cubicBezTo>
                  <a:cubicBezTo>
                    <a:pt x="96" y="9419"/>
                    <a:pt x="120" y="9502"/>
                    <a:pt x="144" y="9526"/>
                  </a:cubicBezTo>
                  <a:cubicBezTo>
                    <a:pt x="168" y="9585"/>
                    <a:pt x="191" y="9657"/>
                    <a:pt x="239" y="9716"/>
                  </a:cubicBezTo>
                  <a:cubicBezTo>
                    <a:pt x="251" y="9728"/>
                    <a:pt x="346" y="9823"/>
                    <a:pt x="346" y="9835"/>
                  </a:cubicBezTo>
                  <a:cubicBezTo>
                    <a:pt x="346" y="9836"/>
                    <a:pt x="345" y="9837"/>
                    <a:pt x="342" y="9837"/>
                  </a:cubicBezTo>
                  <a:cubicBezTo>
                    <a:pt x="323" y="9837"/>
                    <a:pt x="245" y="9812"/>
                    <a:pt x="219" y="9812"/>
                  </a:cubicBezTo>
                  <a:cubicBezTo>
                    <a:pt x="210" y="9812"/>
                    <a:pt x="207" y="9815"/>
                    <a:pt x="215" y="9823"/>
                  </a:cubicBezTo>
                  <a:cubicBezTo>
                    <a:pt x="249" y="9869"/>
                    <a:pt x="371" y="9991"/>
                    <a:pt x="412" y="9991"/>
                  </a:cubicBezTo>
                  <a:cubicBezTo>
                    <a:pt x="414" y="9991"/>
                    <a:pt x="415" y="9991"/>
                    <a:pt x="416" y="9991"/>
                  </a:cubicBezTo>
                  <a:lnTo>
                    <a:pt x="416" y="9991"/>
                  </a:lnTo>
                  <a:cubicBezTo>
                    <a:pt x="370" y="10003"/>
                    <a:pt x="370" y="10050"/>
                    <a:pt x="394" y="10097"/>
                  </a:cubicBezTo>
                  <a:cubicBezTo>
                    <a:pt x="418" y="10133"/>
                    <a:pt x="441" y="10169"/>
                    <a:pt x="465" y="10193"/>
                  </a:cubicBezTo>
                  <a:cubicBezTo>
                    <a:pt x="501" y="10216"/>
                    <a:pt x="525" y="10216"/>
                    <a:pt x="549" y="10228"/>
                  </a:cubicBezTo>
                  <a:cubicBezTo>
                    <a:pt x="632" y="10288"/>
                    <a:pt x="608" y="10383"/>
                    <a:pt x="644" y="10455"/>
                  </a:cubicBezTo>
                  <a:cubicBezTo>
                    <a:pt x="649" y="10465"/>
                    <a:pt x="654" y="10468"/>
                    <a:pt x="659" y="10468"/>
                  </a:cubicBezTo>
                  <a:cubicBezTo>
                    <a:pt x="666" y="10468"/>
                    <a:pt x="673" y="10461"/>
                    <a:pt x="680" y="10455"/>
                  </a:cubicBezTo>
                  <a:lnTo>
                    <a:pt x="727" y="10526"/>
                  </a:lnTo>
                  <a:cubicBezTo>
                    <a:pt x="763" y="10562"/>
                    <a:pt x="822" y="10574"/>
                    <a:pt x="870" y="10609"/>
                  </a:cubicBezTo>
                  <a:cubicBezTo>
                    <a:pt x="894" y="10645"/>
                    <a:pt x="930" y="10681"/>
                    <a:pt x="953" y="10716"/>
                  </a:cubicBezTo>
                  <a:cubicBezTo>
                    <a:pt x="965" y="10728"/>
                    <a:pt x="1001" y="10764"/>
                    <a:pt x="1025" y="10764"/>
                  </a:cubicBezTo>
                  <a:cubicBezTo>
                    <a:pt x="1026" y="10763"/>
                    <a:pt x="1028" y="10763"/>
                    <a:pt x="1029" y="10763"/>
                  </a:cubicBezTo>
                  <a:cubicBezTo>
                    <a:pt x="1061" y="10763"/>
                    <a:pt x="1170" y="10861"/>
                    <a:pt x="1215" y="10883"/>
                  </a:cubicBezTo>
                  <a:cubicBezTo>
                    <a:pt x="1239" y="10895"/>
                    <a:pt x="1394" y="10931"/>
                    <a:pt x="1394" y="10931"/>
                  </a:cubicBezTo>
                  <a:cubicBezTo>
                    <a:pt x="1406" y="10943"/>
                    <a:pt x="1358" y="10966"/>
                    <a:pt x="1358" y="10966"/>
                  </a:cubicBezTo>
                  <a:lnTo>
                    <a:pt x="1430" y="10978"/>
                  </a:lnTo>
                  <a:lnTo>
                    <a:pt x="1465" y="10966"/>
                  </a:lnTo>
                  <a:lnTo>
                    <a:pt x="1513" y="10990"/>
                  </a:lnTo>
                  <a:cubicBezTo>
                    <a:pt x="1513" y="10990"/>
                    <a:pt x="1513" y="11002"/>
                    <a:pt x="1513" y="11014"/>
                  </a:cubicBezTo>
                  <a:cubicBezTo>
                    <a:pt x="1537" y="11026"/>
                    <a:pt x="1573" y="11050"/>
                    <a:pt x="1608" y="11062"/>
                  </a:cubicBezTo>
                  <a:cubicBezTo>
                    <a:pt x="1654" y="11062"/>
                    <a:pt x="1722" y="11062"/>
                    <a:pt x="1706" y="11115"/>
                  </a:cubicBezTo>
                  <a:lnTo>
                    <a:pt x="1706" y="11115"/>
                  </a:lnTo>
                  <a:cubicBezTo>
                    <a:pt x="1712" y="11105"/>
                    <a:pt x="1732" y="11097"/>
                    <a:pt x="1751" y="11097"/>
                  </a:cubicBezTo>
                  <a:lnTo>
                    <a:pt x="1763" y="11097"/>
                  </a:lnTo>
                  <a:cubicBezTo>
                    <a:pt x="1775" y="11121"/>
                    <a:pt x="1799" y="11133"/>
                    <a:pt x="1846" y="11157"/>
                  </a:cubicBezTo>
                  <a:cubicBezTo>
                    <a:pt x="1882" y="11169"/>
                    <a:pt x="1918" y="11181"/>
                    <a:pt x="1954" y="11181"/>
                  </a:cubicBezTo>
                  <a:cubicBezTo>
                    <a:pt x="1963" y="11181"/>
                    <a:pt x="1965" y="11166"/>
                    <a:pt x="1971" y="11166"/>
                  </a:cubicBezTo>
                  <a:cubicBezTo>
                    <a:pt x="1973" y="11166"/>
                    <a:pt x="1975" y="11166"/>
                    <a:pt x="1977" y="11169"/>
                  </a:cubicBezTo>
                  <a:cubicBezTo>
                    <a:pt x="2037" y="11193"/>
                    <a:pt x="2049" y="11217"/>
                    <a:pt x="2120" y="11240"/>
                  </a:cubicBezTo>
                  <a:cubicBezTo>
                    <a:pt x="2144" y="11252"/>
                    <a:pt x="2287" y="11276"/>
                    <a:pt x="2275" y="11324"/>
                  </a:cubicBezTo>
                  <a:cubicBezTo>
                    <a:pt x="2281" y="11325"/>
                    <a:pt x="2287" y="11326"/>
                    <a:pt x="2292" y="11326"/>
                  </a:cubicBezTo>
                  <a:cubicBezTo>
                    <a:pt x="2330" y="11326"/>
                    <a:pt x="2313" y="11285"/>
                    <a:pt x="2335" y="11264"/>
                  </a:cubicBezTo>
                  <a:lnTo>
                    <a:pt x="2370" y="11276"/>
                  </a:lnTo>
                  <a:cubicBezTo>
                    <a:pt x="2382" y="11288"/>
                    <a:pt x="2394" y="11300"/>
                    <a:pt x="2394" y="11312"/>
                  </a:cubicBezTo>
                  <a:cubicBezTo>
                    <a:pt x="2406" y="11324"/>
                    <a:pt x="2430" y="11336"/>
                    <a:pt x="2442" y="11347"/>
                  </a:cubicBezTo>
                  <a:cubicBezTo>
                    <a:pt x="2453" y="11353"/>
                    <a:pt x="2474" y="11355"/>
                    <a:pt x="2498" y="11355"/>
                  </a:cubicBezTo>
                  <a:cubicBezTo>
                    <a:pt x="2532" y="11355"/>
                    <a:pt x="2574" y="11352"/>
                    <a:pt x="2611" y="11352"/>
                  </a:cubicBezTo>
                  <a:cubicBezTo>
                    <a:pt x="2653" y="11352"/>
                    <a:pt x="2688" y="11356"/>
                    <a:pt x="2692" y="11375"/>
                  </a:cubicBezTo>
                  <a:lnTo>
                    <a:pt x="2692" y="11375"/>
                  </a:lnTo>
                  <a:cubicBezTo>
                    <a:pt x="2692" y="11366"/>
                    <a:pt x="2694" y="11357"/>
                    <a:pt x="2704" y="11347"/>
                  </a:cubicBezTo>
                  <a:lnTo>
                    <a:pt x="2835" y="11359"/>
                  </a:lnTo>
                  <a:cubicBezTo>
                    <a:pt x="2858" y="11371"/>
                    <a:pt x="2882" y="11383"/>
                    <a:pt x="2906" y="11383"/>
                  </a:cubicBezTo>
                  <a:cubicBezTo>
                    <a:pt x="2930" y="11383"/>
                    <a:pt x="2942" y="11383"/>
                    <a:pt x="2954" y="11395"/>
                  </a:cubicBezTo>
                  <a:cubicBezTo>
                    <a:pt x="2954" y="11407"/>
                    <a:pt x="2906" y="11467"/>
                    <a:pt x="2918" y="11478"/>
                  </a:cubicBezTo>
                  <a:cubicBezTo>
                    <a:pt x="2919" y="11480"/>
                    <a:pt x="2922" y="11480"/>
                    <a:pt x="2925" y="11480"/>
                  </a:cubicBezTo>
                  <a:cubicBezTo>
                    <a:pt x="2950" y="11480"/>
                    <a:pt x="3028" y="11443"/>
                    <a:pt x="3049" y="11443"/>
                  </a:cubicBezTo>
                  <a:cubicBezTo>
                    <a:pt x="3120" y="11467"/>
                    <a:pt x="3192" y="11478"/>
                    <a:pt x="3251" y="11514"/>
                  </a:cubicBezTo>
                  <a:cubicBezTo>
                    <a:pt x="3255" y="11515"/>
                    <a:pt x="3258" y="11515"/>
                    <a:pt x="3261" y="11515"/>
                  </a:cubicBezTo>
                  <a:cubicBezTo>
                    <a:pt x="3308" y="11515"/>
                    <a:pt x="3290" y="11430"/>
                    <a:pt x="3335" y="11419"/>
                  </a:cubicBezTo>
                  <a:lnTo>
                    <a:pt x="3347" y="11419"/>
                  </a:lnTo>
                  <a:cubicBezTo>
                    <a:pt x="3358" y="11431"/>
                    <a:pt x="3370" y="11431"/>
                    <a:pt x="3370" y="11443"/>
                  </a:cubicBezTo>
                  <a:cubicBezTo>
                    <a:pt x="3422" y="11474"/>
                    <a:pt x="3438" y="11505"/>
                    <a:pt x="3495" y="11505"/>
                  </a:cubicBezTo>
                  <a:cubicBezTo>
                    <a:pt x="3504" y="11505"/>
                    <a:pt x="3514" y="11504"/>
                    <a:pt x="3525" y="11502"/>
                  </a:cubicBezTo>
                  <a:cubicBezTo>
                    <a:pt x="3542" y="11502"/>
                    <a:pt x="3585" y="11452"/>
                    <a:pt x="3611" y="11452"/>
                  </a:cubicBezTo>
                  <a:cubicBezTo>
                    <a:pt x="3621" y="11452"/>
                    <a:pt x="3629" y="11459"/>
                    <a:pt x="3632" y="11478"/>
                  </a:cubicBezTo>
                  <a:cubicBezTo>
                    <a:pt x="3637" y="11510"/>
                    <a:pt x="3654" y="11521"/>
                    <a:pt x="3675" y="11521"/>
                  </a:cubicBezTo>
                  <a:cubicBezTo>
                    <a:pt x="3709" y="11521"/>
                    <a:pt x="3753" y="11493"/>
                    <a:pt x="3775" y="11478"/>
                  </a:cubicBezTo>
                  <a:cubicBezTo>
                    <a:pt x="3791" y="11468"/>
                    <a:pt x="3804" y="11464"/>
                    <a:pt x="3816" y="11464"/>
                  </a:cubicBezTo>
                  <a:cubicBezTo>
                    <a:pt x="3859" y="11464"/>
                    <a:pt x="3886" y="11517"/>
                    <a:pt x="3942" y="11526"/>
                  </a:cubicBezTo>
                  <a:cubicBezTo>
                    <a:pt x="3989" y="11526"/>
                    <a:pt x="3989" y="11490"/>
                    <a:pt x="3978" y="11455"/>
                  </a:cubicBezTo>
                  <a:lnTo>
                    <a:pt x="4049" y="11455"/>
                  </a:lnTo>
                  <a:cubicBezTo>
                    <a:pt x="4066" y="11463"/>
                    <a:pt x="4077" y="11471"/>
                    <a:pt x="4086" y="11471"/>
                  </a:cubicBezTo>
                  <a:cubicBezTo>
                    <a:pt x="4090" y="11471"/>
                    <a:pt x="4093" y="11470"/>
                    <a:pt x="4097" y="11467"/>
                  </a:cubicBezTo>
                  <a:cubicBezTo>
                    <a:pt x="4103" y="11461"/>
                    <a:pt x="4103" y="11461"/>
                    <a:pt x="4101" y="11461"/>
                  </a:cubicBezTo>
                  <a:cubicBezTo>
                    <a:pt x="4100" y="11461"/>
                    <a:pt x="4097" y="11461"/>
                    <a:pt x="4097" y="11455"/>
                  </a:cubicBezTo>
                  <a:lnTo>
                    <a:pt x="4168" y="11455"/>
                  </a:lnTo>
                  <a:cubicBezTo>
                    <a:pt x="4168" y="11478"/>
                    <a:pt x="4156" y="11502"/>
                    <a:pt x="4216" y="11514"/>
                  </a:cubicBezTo>
                  <a:cubicBezTo>
                    <a:pt x="4258" y="11523"/>
                    <a:pt x="4302" y="11527"/>
                    <a:pt x="4345" y="11527"/>
                  </a:cubicBezTo>
                  <a:cubicBezTo>
                    <a:pt x="4425" y="11527"/>
                    <a:pt x="4504" y="11513"/>
                    <a:pt x="4573" y="11490"/>
                  </a:cubicBezTo>
                  <a:cubicBezTo>
                    <a:pt x="4597" y="11478"/>
                    <a:pt x="4621" y="11467"/>
                    <a:pt x="4656" y="11467"/>
                  </a:cubicBezTo>
                  <a:cubicBezTo>
                    <a:pt x="4667" y="11456"/>
                    <a:pt x="4675" y="11451"/>
                    <a:pt x="4680" y="11451"/>
                  </a:cubicBezTo>
                  <a:cubicBezTo>
                    <a:pt x="4704" y="11451"/>
                    <a:pt x="4682" y="11538"/>
                    <a:pt x="4692" y="11538"/>
                  </a:cubicBezTo>
                  <a:cubicBezTo>
                    <a:pt x="4740" y="11538"/>
                    <a:pt x="4726" y="11462"/>
                    <a:pt x="4768" y="11462"/>
                  </a:cubicBezTo>
                  <a:cubicBezTo>
                    <a:pt x="4778" y="11462"/>
                    <a:pt x="4792" y="11467"/>
                    <a:pt x="4811" y="11478"/>
                  </a:cubicBezTo>
                  <a:cubicBezTo>
                    <a:pt x="4823" y="11478"/>
                    <a:pt x="4847" y="11478"/>
                    <a:pt x="4859" y="11467"/>
                  </a:cubicBezTo>
                  <a:cubicBezTo>
                    <a:pt x="4897" y="11467"/>
                    <a:pt x="5080" y="11390"/>
                    <a:pt x="5151" y="11390"/>
                  </a:cubicBezTo>
                  <a:cubicBezTo>
                    <a:pt x="5169" y="11390"/>
                    <a:pt x="5180" y="11395"/>
                    <a:pt x="5180" y="11407"/>
                  </a:cubicBezTo>
                  <a:lnTo>
                    <a:pt x="5228" y="11371"/>
                  </a:lnTo>
                  <a:lnTo>
                    <a:pt x="5347" y="11347"/>
                  </a:lnTo>
                  <a:lnTo>
                    <a:pt x="5394" y="11347"/>
                  </a:lnTo>
                  <a:cubicBezTo>
                    <a:pt x="5442" y="11347"/>
                    <a:pt x="5442" y="11383"/>
                    <a:pt x="5478" y="11407"/>
                  </a:cubicBezTo>
                  <a:cubicBezTo>
                    <a:pt x="5481" y="11410"/>
                    <a:pt x="5483" y="11411"/>
                    <a:pt x="5486" y="11411"/>
                  </a:cubicBezTo>
                  <a:cubicBezTo>
                    <a:pt x="5505" y="11411"/>
                    <a:pt x="5518" y="11343"/>
                    <a:pt x="5549" y="11312"/>
                  </a:cubicBezTo>
                  <a:lnTo>
                    <a:pt x="5585" y="11312"/>
                  </a:lnTo>
                  <a:cubicBezTo>
                    <a:pt x="5585" y="11347"/>
                    <a:pt x="5585" y="11407"/>
                    <a:pt x="5597" y="11407"/>
                  </a:cubicBezTo>
                  <a:cubicBezTo>
                    <a:pt x="5644" y="11407"/>
                    <a:pt x="5704" y="11359"/>
                    <a:pt x="5704" y="11336"/>
                  </a:cubicBezTo>
                  <a:cubicBezTo>
                    <a:pt x="5704" y="11312"/>
                    <a:pt x="5692" y="11300"/>
                    <a:pt x="5692" y="11300"/>
                  </a:cubicBezTo>
                  <a:lnTo>
                    <a:pt x="5752" y="11288"/>
                  </a:lnTo>
                  <a:lnTo>
                    <a:pt x="5764" y="11288"/>
                  </a:lnTo>
                  <a:cubicBezTo>
                    <a:pt x="5799" y="11312"/>
                    <a:pt x="5764" y="11371"/>
                    <a:pt x="5799" y="11395"/>
                  </a:cubicBezTo>
                  <a:lnTo>
                    <a:pt x="5823" y="11347"/>
                  </a:lnTo>
                  <a:cubicBezTo>
                    <a:pt x="5847" y="11324"/>
                    <a:pt x="5871" y="11300"/>
                    <a:pt x="5906" y="11300"/>
                  </a:cubicBezTo>
                  <a:cubicBezTo>
                    <a:pt x="5922" y="11300"/>
                    <a:pt x="5933" y="11305"/>
                    <a:pt x="5942" y="11305"/>
                  </a:cubicBezTo>
                  <a:cubicBezTo>
                    <a:pt x="5946" y="11305"/>
                    <a:pt x="5950" y="11304"/>
                    <a:pt x="5954" y="11300"/>
                  </a:cubicBezTo>
                  <a:cubicBezTo>
                    <a:pt x="5978" y="11276"/>
                    <a:pt x="5990" y="11252"/>
                    <a:pt x="6002" y="11228"/>
                  </a:cubicBezTo>
                  <a:lnTo>
                    <a:pt x="6025" y="11228"/>
                  </a:lnTo>
                  <a:cubicBezTo>
                    <a:pt x="6034" y="11237"/>
                    <a:pt x="6050" y="11260"/>
                    <a:pt x="6073" y="11260"/>
                  </a:cubicBezTo>
                  <a:cubicBezTo>
                    <a:pt x="6080" y="11260"/>
                    <a:pt x="6088" y="11258"/>
                    <a:pt x="6097" y="11252"/>
                  </a:cubicBezTo>
                  <a:cubicBezTo>
                    <a:pt x="6121" y="11228"/>
                    <a:pt x="6109" y="11228"/>
                    <a:pt x="6109" y="11217"/>
                  </a:cubicBezTo>
                  <a:lnTo>
                    <a:pt x="6145" y="11205"/>
                  </a:lnTo>
                  <a:lnTo>
                    <a:pt x="6145" y="11205"/>
                  </a:lnTo>
                  <a:cubicBezTo>
                    <a:pt x="6109" y="11228"/>
                    <a:pt x="6097" y="11264"/>
                    <a:pt x="6168" y="11264"/>
                  </a:cubicBezTo>
                  <a:cubicBezTo>
                    <a:pt x="6215" y="11264"/>
                    <a:pt x="6297" y="11218"/>
                    <a:pt x="6288" y="11182"/>
                  </a:cubicBezTo>
                  <a:lnTo>
                    <a:pt x="6288" y="11182"/>
                  </a:lnTo>
                  <a:cubicBezTo>
                    <a:pt x="6295" y="11204"/>
                    <a:pt x="6320" y="11212"/>
                    <a:pt x="6355" y="11212"/>
                  </a:cubicBezTo>
                  <a:cubicBezTo>
                    <a:pt x="6448" y="11212"/>
                    <a:pt x="6608" y="11154"/>
                    <a:pt x="6668" y="11145"/>
                  </a:cubicBezTo>
                  <a:cubicBezTo>
                    <a:pt x="6716" y="11133"/>
                    <a:pt x="6704" y="11109"/>
                    <a:pt x="6692" y="11074"/>
                  </a:cubicBezTo>
                  <a:lnTo>
                    <a:pt x="6776" y="11050"/>
                  </a:lnTo>
                  <a:cubicBezTo>
                    <a:pt x="6811" y="11085"/>
                    <a:pt x="6871" y="11095"/>
                    <a:pt x="6929" y="11095"/>
                  </a:cubicBezTo>
                  <a:cubicBezTo>
                    <a:pt x="6969" y="11095"/>
                    <a:pt x="7008" y="11090"/>
                    <a:pt x="7037" y="11086"/>
                  </a:cubicBezTo>
                  <a:cubicBezTo>
                    <a:pt x="7085" y="11074"/>
                    <a:pt x="7133" y="11050"/>
                    <a:pt x="7157" y="11014"/>
                  </a:cubicBezTo>
                  <a:cubicBezTo>
                    <a:pt x="7180" y="10966"/>
                    <a:pt x="7228" y="10931"/>
                    <a:pt x="7276" y="10919"/>
                  </a:cubicBezTo>
                  <a:lnTo>
                    <a:pt x="7276" y="10919"/>
                  </a:lnTo>
                  <a:cubicBezTo>
                    <a:pt x="7216" y="10939"/>
                    <a:pt x="7198" y="10984"/>
                    <a:pt x="7250" y="10984"/>
                  </a:cubicBezTo>
                  <a:cubicBezTo>
                    <a:pt x="7260" y="10984"/>
                    <a:pt x="7272" y="10982"/>
                    <a:pt x="7288" y="10978"/>
                  </a:cubicBezTo>
                  <a:lnTo>
                    <a:pt x="7514" y="10919"/>
                  </a:lnTo>
                  <a:cubicBezTo>
                    <a:pt x="7579" y="10891"/>
                    <a:pt x="7615" y="10878"/>
                    <a:pt x="7639" y="10845"/>
                  </a:cubicBezTo>
                  <a:lnTo>
                    <a:pt x="7639" y="10845"/>
                  </a:lnTo>
                  <a:cubicBezTo>
                    <a:pt x="7638" y="10858"/>
                    <a:pt x="7644" y="10870"/>
                    <a:pt x="7657" y="10883"/>
                  </a:cubicBezTo>
                  <a:cubicBezTo>
                    <a:pt x="7661" y="10892"/>
                    <a:pt x="7673" y="10896"/>
                    <a:pt x="7684" y="10896"/>
                  </a:cubicBezTo>
                  <a:cubicBezTo>
                    <a:pt x="7704" y="10896"/>
                    <a:pt x="7723" y="10886"/>
                    <a:pt x="7716" y="10871"/>
                  </a:cubicBezTo>
                  <a:cubicBezTo>
                    <a:pt x="7716" y="10847"/>
                    <a:pt x="7776" y="10847"/>
                    <a:pt x="7811" y="10824"/>
                  </a:cubicBezTo>
                  <a:cubicBezTo>
                    <a:pt x="7847" y="10812"/>
                    <a:pt x="7823" y="10788"/>
                    <a:pt x="7835" y="10764"/>
                  </a:cubicBezTo>
                  <a:cubicBezTo>
                    <a:pt x="7839" y="10760"/>
                    <a:pt x="7847" y="10759"/>
                    <a:pt x="7857" y="10759"/>
                  </a:cubicBezTo>
                  <a:cubicBezTo>
                    <a:pt x="7876" y="10759"/>
                    <a:pt x="7903" y="10764"/>
                    <a:pt x="7919" y="10764"/>
                  </a:cubicBezTo>
                  <a:cubicBezTo>
                    <a:pt x="7942" y="10764"/>
                    <a:pt x="7978" y="10764"/>
                    <a:pt x="8002" y="10752"/>
                  </a:cubicBezTo>
                  <a:cubicBezTo>
                    <a:pt x="8026" y="10740"/>
                    <a:pt x="8061" y="10716"/>
                    <a:pt x="8061" y="10693"/>
                  </a:cubicBezTo>
                  <a:cubicBezTo>
                    <a:pt x="8061" y="10657"/>
                    <a:pt x="8097" y="10657"/>
                    <a:pt x="8133" y="10657"/>
                  </a:cubicBezTo>
                  <a:cubicBezTo>
                    <a:pt x="8140" y="10678"/>
                    <a:pt x="8139" y="10690"/>
                    <a:pt x="8146" y="10690"/>
                  </a:cubicBezTo>
                  <a:cubicBezTo>
                    <a:pt x="8151" y="10690"/>
                    <a:pt x="8161" y="10684"/>
                    <a:pt x="8180" y="10669"/>
                  </a:cubicBezTo>
                  <a:cubicBezTo>
                    <a:pt x="8216" y="10645"/>
                    <a:pt x="8252" y="10621"/>
                    <a:pt x="8276" y="10597"/>
                  </a:cubicBezTo>
                  <a:cubicBezTo>
                    <a:pt x="8276" y="10597"/>
                    <a:pt x="8306" y="10567"/>
                    <a:pt x="8318" y="10567"/>
                  </a:cubicBezTo>
                  <a:cubicBezTo>
                    <a:pt x="8321" y="10567"/>
                    <a:pt x="8323" y="10569"/>
                    <a:pt x="8323" y="10574"/>
                  </a:cubicBezTo>
                  <a:cubicBezTo>
                    <a:pt x="8323" y="10609"/>
                    <a:pt x="8300" y="10597"/>
                    <a:pt x="8323" y="10621"/>
                  </a:cubicBezTo>
                  <a:cubicBezTo>
                    <a:pt x="8371" y="10597"/>
                    <a:pt x="8359" y="10585"/>
                    <a:pt x="8383" y="10550"/>
                  </a:cubicBezTo>
                  <a:lnTo>
                    <a:pt x="8395" y="10538"/>
                  </a:lnTo>
                  <a:lnTo>
                    <a:pt x="8478" y="10502"/>
                  </a:lnTo>
                  <a:cubicBezTo>
                    <a:pt x="8508" y="10532"/>
                    <a:pt x="8497" y="10553"/>
                    <a:pt x="8532" y="10553"/>
                  </a:cubicBezTo>
                  <a:cubicBezTo>
                    <a:pt x="8539" y="10553"/>
                    <a:pt x="8549" y="10552"/>
                    <a:pt x="8561" y="10550"/>
                  </a:cubicBezTo>
                  <a:cubicBezTo>
                    <a:pt x="8609" y="10538"/>
                    <a:pt x="8669" y="10538"/>
                    <a:pt x="8716" y="10514"/>
                  </a:cubicBezTo>
                  <a:cubicBezTo>
                    <a:pt x="8752" y="10502"/>
                    <a:pt x="8716" y="10478"/>
                    <a:pt x="8716" y="10466"/>
                  </a:cubicBezTo>
                  <a:cubicBezTo>
                    <a:pt x="8706" y="10437"/>
                    <a:pt x="8729" y="10416"/>
                    <a:pt x="8750" y="10416"/>
                  </a:cubicBezTo>
                  <a:cubicBezTo>
                    <a:pt x="8755" y="10416"/>
                    <a:pt x="8760" y="10417"/>
                    <a:pt x="8764" y="10419"/>
                  </a:cubicBezTo>
                  <a:cubicBezTo>
                    <a:pt x="8788" y="10419"/>
                    <a:pt x="8859" y="10419"/>
                    <a:pt x="8847" y="10383"/>
                  </a:cubicBezTo>
                  <a:lnTo>
                    <a:pt x="8847" y="10383"/>
                  </a:lnTo>
                  <a:cubicBezTo>
                    <a:pt x="8857" y="10397"/>
                    <a:pt x="8869" y="10403"/>
                    <a:pt x="8884" y="10403"/>
                  </a:cubicBezTo>
                  <a:cubicBezTo>
                    <a:pt x="8943" y="10403"/>
                    <a:pt x="9033" y="10307"/>
                    <a:pt x="9062" y="10288"/>
                  </a:cubicBezTo>
                  <a:cubicBezTo>
                    <a:pt x="9075" y="10274"/>
                    <a:pt x="9084" y="10271"/>
                    <a:pt x="9091" y="10271"/>
                  </a:cubicBezTo>
                  <a:cubicBezTo>
                    <a:pt x="9097" y="10271"/>
                    <a:pt x="9102" y="10273"/>
                    <a:pt x="9109" y="10273"/>
                  </a:cubicBezTo>
                  <a:cubicBezTo>
                    <a:pt x="9115" y="10273"/>
                    <a:pt x="9122" y="10271"/>
                    <a:pt x="9133" y="10264"/>
                  </a:cubicBezTo>
                  <a:cubicBezTo>
                    <a:pt x="9169" y="10252"/>
                    <a:pt x="9216" y="10228"/>
                    <a:pt x="9252" y="10204"/>
                  </a:cubicBezTo>
                  <a:cubicBezTo>
                    <a:pt x="9273" y="10194"/>
                    <a:pt x="9419" y="10068"/>
                    <a:pt x="9466" y="10068"/>
                  </a:cubicBezTo>
                  <a:cubicBezTo>
                    <a:pt x="9472" y="10068"/>
                    <a:pt x="9476" y="10070"/>
                    <a:pt x="9478" y="10074"/>
                  </a:cubicBezTo>
                  <a:cubicBezTo>
                    <a:pt x="9526" y="10038"/>
                    <a:pt x="9538" y="10026"/>
                    <a:pt x="9502" y="9990"/>
                  </a:cubicBezTo>
                  <a:cubicBezTo>
                    <a:pt x="9490" y="9954"/>
                    <a:pt x="9502" y="9919"/>
                    <a:pt x="9514" y="9895"/>
                  </a:cubicBezTo>
                  <a:cubicBezTo>
                    <a:pt x="9538" y="9907"/>
                    <a:pt x="9574" y="9919"/>
                    <a:pt x="9597" y="9931"/>
                  </a:cubicBezTo>
                  <a:cubicBezTo>
                    <a:pt x="9645" y="9919"/>
                    <a:pt x="9681" y="9895"/>
                    <a:pt x="9693" y="9847"/>
                  </a:cubicBezTo>
                  <a:cubicBezTo>
                    <a:pt x="9704" y="9835"/>
                    <a:pt x="9693" y="9823"/>
                    <a:pt x="9704" y="9812"/>
                  </a:cubicBezTo>
                  <a:cubicBezTo>
                    <a:pt x="9716" y="9800"/>
                    <a:pt x="9716" y="9776"/>
                    <a:pt x="9728" y="9776"/>
                  </a:cubicBezTo>
                  <a:lnTo>
                    <a:pt x="9740" y="9776"/>
                  </a:lnTo>
                  <a:cubicBezTo>
                    <a:pt x="9740" y="9776"/>
                    <a:pt x="9776" y="9800"/>
                    <a:pt x="9776" y="9812"/>
                  </a:cubicBezTo>
                  <a:cubicBezTo>
                    <a:pt x="9779" y="9812"/>
                    <a:pt x="9781" y="9812"/>
                    <a:pt x="9783" y="9812"/>
                  </a:cubicBezTo>
                  <a:cubicBezTo>
                    <a:pt x="9834" y="9812"/>
                    <a:pt x="9814" y="9692"/>
                    <a:pt x="9859" y="9681"/>
                  </a:cubicBezTo>
                  <a:cubicBezTo>
                    <a:pt x="9867" y="9678"/>
                    <a:pt x="9873" y="9677"/>
                    <a:pt x="9879" y="9677"/>
                  </a:cubicBezTo>
                  <a:cubicBezTo>
                    <a:pt x="9932" y="9677"/>
                    <a:pt x="9903" y="9765"/>
                    <a:pt x="9936" y="9765"/>
                  </a:cubicBezTo>
                  <a:cubicBezTo>
                    <a:pt x="9938" y="9765"/>
                    <a:pt x="9940" y="9765"/>
                    <a:pt x="9943" y="9764"/>
                  </a:cubicBezTo>
                  <a:cubicBezTo>
                    <a:pt x="10038" y="9752"/>
                    <a:pt x="10097" y="9645"/>
                    <a:pt x="10145" y="9585"/>
                  </a:cubicBezTo>
                  <a:cubicBezTo>
                    <a:pt x="10163" y="9576"/>
                    <a:pt x="10242" y="9513"/>
                    <a:pt x="10259" y="9513"/>
                  </a:cubicBezTo>
                  <a:cubicBezTo>
                    <a:pt x="10265" y="9513"/>
                    <a:pt x="10264" y="9520"/>
                    <a:pt x="10252" y="9538"/>
                  </a:cubicBezTo>
                  <a:cubicBezTo>
                    <a:pt x="10204" y="9567"/>
                    <a:pt x="10195" y="9604"/>
                    <a:pt x="10238" y="9604"/>
                  </a:cubicBezTo>
                  <a:cubicBezTo>
                    <a:pt x="10248" y="9604"/>
                    <a:pt x="10260" y="9602"/>
                    <a:pt x="10276" y="9597"/>
                  </a:cubicBezTo>
                  <a:cubicBezTo>
                    <a:pt x="10300" y="9585"/>
                    <a:pt x="10371" y="9526"/>
                    <a:pt x="10347" y="9502"/>
                  </a:cubicBezTo>
                  <a:cubicBezTo>
                    <a:pt x="10336" y="9502"/>
                    <a:pt x="10288" y="9490"/>
                    <a:pt x="10288" y="9466"/>
                  </a:cubicBezTo>
                  <a:lnTo>
                    <a:pt x="10300" y="9466"/>
                  </a:lnTo>
                  <a:cubicBezTo>
                    <a:pt x="10318" y="9466"/>
                    <a:pt x="10362" y="9472"/>
                    <a:pt x="10401" y="9472"/>
                  </a:cubicBezTo>
                  <a:cubicBezTo>
                    <a:pt x="10440" y="9472"/>
                    <a:pt x="10472" y="9466"/>
                    <a:pt x="10466" y="9442"/>
                  </a:cubicBezTo>
                  <a:cubicBezTo>
                    <a:pt x="10455" y="9407"/>
                    <a:pt x="10431" y="9407"/>
                    <a:pt x="10431" y="9371"/>
                  </a:cubicBezTo>
                  <a:lnTo>
                    <a:pt x="10478" y="9335"/>
                  </a:lnTo>
                  <a:cubicBezTo>
                    <a:pt x="10487" y="9340"/>
                    <a:pt x="10496" y="9342"/>
                    <a:pt x="10505" y="9342"/>
                  </a:cubicBezTo>
                  <a:cubicBezTo>
                    <a:pt x="10521" y="9342"/>
                    <a:pt x="10539" y="9334"/>
                    <a:pt x="10562" y="9312"/>
                  </a:cubicBezTo>
                  <a:cubicBezTo>
                    <a:pt x="10586" y="9300"/>
                    <a:pt x="10633" y="9228"/>
                    <a:pt x="10621" y="9204"/>
                  </a:cubicBezTo>
                  <a:lnTo>
                    <a:pt x="10681" y="9157"/>
                  </a:lnTo>
                  <a:cubicBezTo>
                    <a:pt x="10681" y="9169"/>
                    <a:pt x="10693" y="9192"/>
                    <a:pt x="10717" y="9192"/>
                  </a:cubicBezTo>
                  <a:cubicBezTo>
                    <a:pt x="10752" y="9192"/>
                    <a:pt x="10788" y="9169"/>
                    <a:pt x="10800" y="9133"/>
                  </a:cubicBezTo>
                  <a:cubicBezTo>
                    <a:pt x="10842" y="9070"/>
                    <a:pt x="10791" y="8998"/>
                    <a:pt x="10860" y="8998"/>
                  </a:cubicBezTo>
                  <a:cubicBezTo>
                    <a:pt x="10869" y="8998"/>
                    <a:pt x="10881" y="8999"/>
                    <a:pt x="10895" y="9002"/>
                  </a:cubicBezTo>
                  <a:cubicBezTo>
                    <a:pt x="10910" y="9017"/>
                    <a:pt x="10920" y="9023"/>
                    <a:pt x="10926" y="9023"/>
                  </a:cubicBezTo>
                  <a:cubicBezTo>
                    <a:pt x="10950" y="9023"/>
                    <a:pt x="10926" y="8933"/>
                    <a:pt x="10955" y="8895"/>
                  </a:cubicBezTo>
                  <a:cubicBezTo>
                    <a:pt x="11002" y="8859"/>
                    <a:pt x="11062" y="8871"/>
                    <a:pt x="11074" y="8835"/>
                  </a:cubicBezTo>
                  <a:cubicBezTo>
                    <a:pt x="11074" y="8800"/>
                    <a:pt x="11074" y="8776"/>
                    <a:pt x="11062" y="8752"/>
                  </a:cubicBezTo>
                  <a:cubicBezTo>
                    <a:pt x="11098" y="8752"/>
                    <a:pt x="11100" y="8772"/>
                    <a:pt x="11124" y="8772"/>
                  </a:cubicBezTo>
                  <a:cubicBezTo>
                    <a:pt x="11132" y="8772"/>
                    <a:pt x="11142" y="8770"/>
                    <a:pt x="11157" y="8764"/>
                  </a:cubicBezTo>
                  <a:cubicBezTo>
                    <a:pt x="11181" y="8740"/>
                    <a:pt x="11228" y="8716"/>
                    <a:pt x="11217" y="8680"/>
                  </a:cubicBezTo>
                  <a:cubicBezTo>
                    <a:pt x="11205" y="8645"/>
                    <a:pt x="11240" y="8621"/>
                    <a:pt x="11276" y="8597"/>
                  </a:cubicBezTo>
                  <a:cubicBezTo>
                    <a:pt x="11300" y="8561"/>
                    <a:pt x="11264" y="8538"/>
                    <a:pt x="11276" y="8514"/>
                  </a:cubicBezTo>
                  <a:lnTo>
                    <a:pt x="11288" y="8490"/>
                  </a:lnTo>
                  <a:lnTo>
                    <a:pt x="11336" y="8526"/>
                  </a:lnTo>
                  <a:cubicBezTo>
                    <a:pt x="11348" y="8514"/>
                    <a:pt x="11383" y="8478"/>
                    <a:pt x="11359" y="8454"/>
                  </a:cubicBezTo>
                  <a:cubicBezTo>
                    <a:pt x="11359" y="8407"/>
                    <a:pt x="11371" y="8407"/>
                    <a:pt x="11407" y="8395"/>
                  </a:cubicBezTo>
                  <a:cubicBezTo>
                    <a:pt x="11455" y="8395"/>
                    <a:pt x="11431" y="8371"/>
                    <a:pt x="11419" y="8359"/>
                  </a:cubicBezTo>
                  <a:lnTo>
                    <a:pt x="11467" y="8299"/>
                  </a:lnTo>
                  <a:lnTo>
                    <a:pt x="11523" y="8345"/>
                  </a:lnTo>
                  <a:lnTo>
                    <a:pt x="11523" y="8345"/>
                  </a:lnTo>
                  <a:cubicBezTo>
                    <a:pt x="11495" y="8318"/>
                    <a:pt x="11574" y="8227"/>
                    <a:pt x="11598" y="8204"/>
                  </a:cubicBezTo>
                  <a:cubicBezTo>
                    <a:pt x="11633" y="8169"/>
                    <a:pt x="11657" y="8192"/>
                    <a:pt x="11693" y="8169"/>
                  </a:cubicBezTo>
                  <a:cubicBezTo>
                    <a:pt x="11848" y="8097"/>
                    <a:pt x="11967" y="7990"/>
                    <a:pt x="12098" y="7907"/>
                  </a:cubicBezTo>
                  <a:cubicBezTo>
                    <a:pt x="12112" y="7921"/>
                    <a:pt x="12121" y="7926"/>
                    <a:pt x="12130" y="7926"/>
                  </a:cubicBezTo>
                  <a:cubicBezTo>
                    <a:pt x="12135" y="7926"/>
                    <a:pt x="12140" y="7923"/>
                    <a:pt x="12145" y="7918"/>
                  </a:cubicBezTo>
                  <a:cubicBezTo>
                    <a:pt x="12169" y="7907"/>
                    <a:pt x="12193" y="7907"/>
                    <a:pt x="12217" y="7895"/>
                  </a:cubicBezTo>
                  <a:cubicBezTo>
                    <a:pt x="12276" y="7847"/>
                    <a:pt x="12360" y="7823"/>
                    <a:pt x="12443" y="7788"/>
                  </a:cubicBezTo>
                  <a:cubicBezTo>
                    <a:pt x="12562" y="7752"/>
                    <a:pt x="12681" y="7716"/>
                    <a:pt x="12788" y="7668"/>
                  </a:cubicBezTo>
                  <a:cubicBezTo>
                    <a:pt x="12836" y="7645"/>
                    <a:pt x="12883" y="7633"/>
                    <a:pt x="12895" y="7597"/>
                  </a:cubicBezTo>
                  <a:cubicBezTo>
                    <a:pt x="12915" y="7568"/>
                    <a:pt x="12943" y="7570"/>
                    <a:pt x="12965" y="7566"/>
                  </a:cubicBezTo>
                  <a:lnTo>
                    <a:pt x="12965" y="7566"/>
                  </a:lnTo>
                  <a:cubicBezTo>
                    <a:pt x="12952" y="7575"/>
                    <a:pt x="12951" y="7597"/>
                    <a:pt x="12979" y="7597"/>
                  </a:cubicBezTo>
                  <a:cubicBezTo>
                    <a:pt x="13050" y="7585"/>
                    <a:pt x="13122" y="7573"/>
                    <a:pt x="13181" y="7549"/>
                  </a:cubicBezTo>
                  <a:cubicBezTo>
                    <a:pt x="13217" y="7549"/>
                    <a:pt x="13300" y="7526"/>
                    <a:pt x="13312" y="7502"/>
                  </a:cubicBezTo>
                  <a:cubicBezTo>
                    <a:pt x="13312" y="7490"/>
                    <a:pt x="13312" y="7478"/>
                    <a:pt x="13312" y="7466"/>
                  </a:cubicBezTo>
                  <a:lnTo>
                    <a:pt x="13360" y="7454"/>
                  </a:lnTo>
                  <a:lnTo>
                    <a:pt x="13372" y="7466"/>
                  </a:lnTo>
                  <a:cubicBezTo>
                    <a:pt x="13381" y="7484"/>
                    <a:pt x="13393" y="7490"/>
                    <a:pt x="13408" y="7490"/>
                  </a:cubicBezTo>
                  <a:cubicBezTo>
                    <a:pt x="13433" y="7490"/>
                    <a:pt x="13465" y="7473"/>
                    <a:pt x="13503" y="7466"/>
                  </a:cubicBezTo>
                  <a:cubicBezTo>
                    <a:pt x="13574" y="7442"/>
                    <a:pt x="13645" y="7430"/>
                    <a:pt x="13717" y="7418"/>
                  </a:cubicBezTo>
                  <a:cubicBezTo>
                    <a:pt x="13729" y="7418"/>
                    <a:pt x="13753" y="7430"/>
                    <a:pt x="13765" y="7430"/>
                  </a:cubicBezTo>
                  <a:cubicBezTo>
                    <a:pt x="13800" y="7418"/>
                    <a:pt x="13812" y="7395"/>
                    <a:pt x="13836" y="7371"/>
                  </a:cubicBezTo>
                  <a:cubicBezTo>
                    <a:pt x="13860" y="7341"/>
                    <a:pt x="13895" y="7335"/>
                    <a:pt x="13934" y="7335"/>
                  </a:cubicBezTo>
                  <a:cubicBezTo>
                    <a:pt x="13960" y="7335"/>
                    <a:pt x="13987" y="7338"/>
                    <a:pt x="14013" y="7338"/>
                  </a:cubicBezTo>
                  <a:cubicBezTo>
                    <a:pt x="14026" y="7338"/>
                    <a:pt x="14038" y="7337"/>
                    <a:pt x="14050" y="7335"/>
                  </a:cubicBezTo>
                  <a:cubicBezTo>
                    <a:pt x="14122" y="7323"/>
                    <a:pt x="14122" y="7276"/>
                    <a:pt x="14146" y="7228"/>
                  </a:cubicBezTo>
                  <a:lnTo>
                    <a:pt x="14181" y="7216"/>
                  </a:lnTo>
                  <a:cubicBezTo>
                    <a:pt x="14193" y="7228"/>
                    <a:pt x="14205" y="7264"/>
                    <a:pt x="14205" y="7276"/>
                  </a:cubicBezTo>
                  <a:cubicBezTo>
                    <a:pt x="14210" y="7281"/>
                    <a:pt x="14215" y="7283"/>
                    <a:pt x="14221" y="7283"/>
                  </a:cubicBezTo>
                  <a:cubicBezTo>
                    <a:pt x="14253" y="7283"/>
                    <a:pt x="14288" y="7202"/>
                    <a:pt x="14288" y="7192"/>
                  </a:cubicBezTo>
                  <a:cubicBezTo>
                    <a:pt x="14302" y="7179"/>
                    <a:pt x="14314" y="7174"/>
                    <a:pt x="14326" y="7174"/>
                  </a:cubicBezTo>
                  <a:cubicBezTo>
                    <a:pt x="14357" y="7174"/>
                    <a:pt x="14385" y="7207"/>
                    <a:pt x="14419" y="7216"/>
                  </a:cubicBezTo>
                  <a:cubicBezTo>
                    <a:pt x="14479" y="7204"/>
                    <a:pt x="14538" y="7180"/>
                    <a:pt x="14586" y="7156"/>
                  </a:cubicBezTo>
                  <a:cubicBezTo>
                    <a:pt x="14605" y="7137"/>
                    <a:pt x="14717" y="7072"/>
                    <a:pt x="14772" y="7072"/>
                  </a:cubicBezTo>
                  <a:cubicBezTo>
                    <a:pt x="14786" y="7072"/>
                    <a:pt x="14796" y="7076"/>
                    <a:pt x="14800" y="7085"/>
                  </a:cubicBezTo>
                  <a:cubicBezTo>
                    <a:pt x="14848" y="7073"/>
                    <a:pt x="14884" y="7049"/>
                    <a:pt x="14919" y="7026"/>
                  </a:cubicBezTo>
                  <a:cubicBezTo>
                    <a:pt x="15050" y="6930"/>
                    <a:pt x="15193" y="6871"/>
                    <a:pt x="15324" y="6764"/>
                  </a:cubicBezTo>
                  <a:cubicBezTo>
                    <a:pt x="15348" y="6740"/>
                    <a:pt x="15372" y="6716"/>
                    <a:pt x="15384" y="6680"/>
                  </a:cubicBezTo>
                  <a:lnTo>
                    <a:pt x="15396" y="6668"/>
                  </a:lnTo>
                  <a:cubicBezTo>
                    <a:pt x="15408" y="6692"/>
                    <a:pt x="15431" y="6704"/>
                    <a:pt x="15443" y="6704"/>
                  </a:cubicBezTo>
                  <a:cubicBezTo>
                    <a:pt x="15479" y="6704"/>
                    <a:pt x="15479" y="6668"/>
                    <a:pt x="15503" y="6656"/>
                  </a:cubicBezTo>
                  <a:lnTo>
                    <a:pt x="15562" y="6645"/>
                  </a:lnTo>
                  <a:cubicBezTo>
                    <a:pt x="15634" y="6609"/>
                    <a:pt x="15693" y="6561"/>
                    <a:pt x="15753" y="6514"/>
                  </a:cubicBezTo>
                  <a:cubicBezTo>
                    <a:pt x="15789" y="6454"/>
                    <a:pt x="15836" y="6406"/>
                    <a:pt x="15872" y="6359"/>
                  </a:cubicBezTo>
                  <a:cubicBezTo>
                    <a:pt x="15872" y="6347"/>
                    <a:pt x="15860" y="6335"/>
                    <a:pt x="15848" y="6311"/>
                  </a:cubicBezTo>
                  <a:lnTo>
                    <a:pt x="15896" y="6264"/>
                  </a:lnTo>
                  <a:cubicBezTo>
                    <a:pt x="15900" y="6278"/>
                    <a:pt x="15909" y="6284"/>
                    <a:pt x="15920" y="6284"/>
                  </a:cubicBezTo>
                  <a:cubicBezTo>
                    <a:pt x="15938" y="6284"/>
                    <a:pt x="15962" y="6269"/>
                    <a:pt x="15991" y="6240"/>
                  </a:cubicBezTo>
                  <a:cubicBezTo>
                    <a:pt x="16003" y="6216"/>
                    <a:pt x="16039" y="6168"/>
                    <a:pt x="16039" y="6144"/>
                  </a:cubicBezTo>
                  <a:cubicBezTo>
                    <a:pt x="16039" y="6109"/>
                    <a:pt x="16015" y="6121"/>
                    <a:pt x="16051" y="6085"/>
                  </a:cubicBezTo>
                  <a:cubicBezTo>
                    <a:pt x="16070" y="6066"/>
                    <a:pt x="16166" y="6016"/>
                    <a:pt x="16209" y="6016"/>
                  </a:cubicBezTo>
                  <a:cubicBezTo>
                    <a:pt x="16218" y="6016"/>
                    <a:pt x="16224" y="6018"/>
                    <a:pt x="16228" y="6022"/>
                  </a:cubicBezTo>
                  <a:lnTo>
                    <a:pt x="16228" y="6022"/>
                  </a:lnTo>
                  <a:cubicBezTo>
                    <a:pt x="16206" y="5977"/>
                    <a:pt x="16218" y="5953"/>
                    <a:pt x="16241" y="5894"/>
                  </a:cubicBezTo>
                  <a:cubicBezTo>
                    <a:pt x="16277" y="5847"/>
                    <a:pt x="16289" y="5787"/>
                    <a:pt x="16289" y="5728"/>
                  </a:cubicBezTo>
                  <a:cubicBezTo>
                    <a:pt x="16289" y="5716"/>
                    <a:pt x="16265" y="5656"/>
                    <a:pt x="16277" y="5644"/>
                  </a:cubicBezTo>
                  <a:cubicBezTo>
                    <a:pt x="16277" y="5644"/>
                    <a:pt x="16324" y="5621"/>
                    <a:pt x="16336" y="5609"/>
                  </a:cubicBezTo>
                  <a:cubicBezTo>
                    <a:pt x="16336" y="5585"/>
                    <a:pt x="16336" y="5525"/>
                    <a:pt x="16336" y="5478"/>
                  </a:cubicBezTo>
                  <a:cubicBezTo>
                    <a:pt x="16336" y="5442"/>
                    <a:pt x="16348" y="5394"/>
                    <a:pt x="16348" y="5347"/>
                  </a:cubicBezTo>
                  <a:cubicBezTo>
                    <a:pt x="16360" y="5275"/>
                    <a:pt x="16277" y="5263"/>
                    <a:pt x="16253" y="5263"/>
                  </a:cubicBezTo>
                  <a:lnTo>
                    <a:pt x="16241" y="5263"/>
                  </a:lnTo>
                  <a:lnTo>
                    <a:pt x="16241" y="5192"/>
                  </a:lnTo>
                  <a:cubicBezTo>
                    <a:pt x="16289" y="5192"/>
                    <a:pt x="16312" y="5180"/>
                    <a:pt x="16301" y="5109"/>
                  </a:cubicBezTo>
                  <a:cubicBezTo>
                    <a:pt x="16277" y="4954"/>
                    <a:pt x="16217" y="4811"/>
                    <a:pt x="16134" y="4680"/>
                  </a:cubicBezTo>
                  <a:cubicBezTo>
                    <a:pt x="16134" y="4670"/>
                    <a:pt x="16060" y="4567"/>
                    <a:pt x="16034" y="4567"/>
                  </a:cubicBezTo>
                  <a:cubicBezTo>
                    <a:pt x="16031" y="4567"/>
                    <a:pt x="16028" y="4569"/>
                    <a:pt x="16027" y="4573"/>
                  </a:cubicBezTo>
                  <a:cubicBezTo>
                    <a:pt x="16023" y="4590"/>
                    <a:pt x="16017" y="4596"/>
                    <a:pt x="16010" y="4596"/>
                  </a:cubicBezTo>
                  <a:cubicBezTo>
                    <a:pt x="15990" y="4596"/>
                    <a:pt x="15960" y="4554"/>
                    <a:pt x="15943" y="4537"/>
                  </a:cubicBezTo>
                  <a:cubicBezTo>
                    <a:pt x="15931" y="4501"/>
                    <a:pt x="15967" y="4501"/>
                    <a:pt x="15955" y="4466"/>
                  </a:cubicBezTo>
                  <a:cubicBezTo>
                    <a:pt x="15943" y="4454"/>
                    <a:pt x="15931" y="4430"/>
                    <a:pt x="15920" y="4418"/>
                  </a:cubicBezTo>
                  <a:cubicBezTo>
                    <a:pt x="15886" y="4385"/>
                    <a:pt x="15822" y="4310"/>
                    <a:pt x="15774" y="4310"/>
                  </a:cubicBezTo>
                  <a:cubicBezTo>
                    <a:pt x="15771" y="4310"/>
                    <a:pt x="15768" y="4310"/>
                    <a:pt x="15765" y="4311"/>
                  </a:cubicBezTo>
                  <a:cubicBezTo>
                    <a:pt x="15729" y="4311"/>
                    <a:pt x="15705" y="4275"/>
                    <a:pt x="15670" y="4263"/>
                  </a:cubicBezTo>
                  <a:cubicBezTo>
                    <a:pt x="15662" y="4259"/>
                    <a:pt x="15652" y="4258"/>
                    <a:pt x="15643" y="4258"/>
                  </a:cubicBezTo>
                  <a:cubicBezTo>
                    <a:pt x="15623" y="4258"/>
                    <a:pt x="15602" y="4263"/>
                    <a:pt x="15586" y="4263"/>
                  </a:cubicBezTo>
                  <a:lnTo>
                    <a:pt x="15574" y="4251"/>
                  </a:lnTo>
                  <a:cubicBezTo>
                    <a:pt x="15562" y="4228"/>
                    <a:pt x="15562" y="4216"/>
                    <a:pt x="15562" y="4204"/>
                  </a:cubicBezTo>
                  <a:cubicBezTo>
                    <a:pt x="15527" y="4156"/>
                    <a:pt x="15491" y="4132"/>
                    <a:pt x="15443" y="4108"/>
                  </a:cubicBezTo>
                  <a:cubicBezTo>
                    <a:pt x="15372" y="4073"/>
                    <a:pt x="15289" y="4049"/>
                    <a:pt x="15205" y="4037"/>
                  </a:cubicBezTo>
                  <a:cubicBezTo>
                    <a:pt x="15181" y="4037"/>
                    <a:pt x="15158" y="4049"/>
                    <a:pt x="15146" y="4073"/>
                  </a:cubicBezTo>
                  <a:lnTo>
                    <a:pt x="15134" y="4073"/>
                  </a:lnTo>
                  <a:cubicBezTo>
                    <a:pt x="15134" y="4037"/>
                    <a:pt x="15134" y="4001"/>
                    <a:pt x="15098" y="3989"/>
                  </a:cubicBezTo>
                  <a:cubicBezTo>
                    <a:pt x="15082" y="3981"/>
                    <a:pt x="15025" y="3967"/>
                    <a:pt x="14988" y="3967"/>
                  </a:cubicBezTo>
                  <a:cubicBezTo>
                    <a:pt x="14972" y="3967"/>
                    <a:pt x="14959" y="3970"/>
                    <a:pt x="14955" y="3978"/>
                  </a:cubicBezTo>
                  <a:cubicBezTo>
                    <a:pt x="14930" y="4002"/>
                    <a:pt x="14917" y="4033"/>
                    <a:pt x="14883" y="4033"/>
                  </a:cubicBezTo>
                  <a:cubicBezTo>
                    <a:pt x="14868" y="4033"/>
                    <a:pt x="14849" y="4028"/>
                    <a:pt x="14824" y="4013"/>
                  </a:cubicBezTo>
                  <a:cubicBezTo>
                    <a:pt x="14772" y="3996"/>
                    <a:pt x="14713" y="3985"/>
                    <a:pt x="14653" y="3985"/>
                  </a:cubicBezTo>
                  <a:cubicBezTo>
                    <a:pt x="14631" y="3985"/>
                    <a:pt x="14608" y="3986"/>
                    <a:pt x="14586" y="3989"/>
                  </a:cubicBezTo>
                  <a:cubicBezTo>
                    <a:pt x="14550" y="3989"/>
                    <a:pt x="14527" y="4013"/>
                    <a:pt x="14515" y="4037"/>
                  </a:cubicBezTo>
                  <a:lnTo>
                    <a:pt x="14419" y="4037"/>
                  </a:lnTo>
                  <a:cubicBezTo>
                    <a:pt x="14384" y="4001"/>
                    <a:pt x="14360" y="3942"/>
                    <a:pt x="14300" y="3942"/>
                  </a:cubicBezTo>
                  <a:cubicBezTo>
                    <a:pt x="14241" y="3942"/>
                    <a:pt x="14300" y="4001"/>
                    <a:pt x="14300" y="4013"/>
                  </a:cubicBezTo>
                  <a:cubicBezTo>
                    <a:pt x="14259" y="4013"/>
                    <a:pt x="14236" y="3961"/>
                    <a:pt x="14208" y="3961"/>
                  </a:cubicBezTo>
                  <a:cubicBezTo>
                    <a:pt x="14203" y="3961"/>
                    <a:pt x="14198" y="3962"/>
                    <a:pt x="14193" y="3966"/>
                  </a:cubicBezTo>
                  <a:cubicBezTo>
                    <a:pt x="14193" y="3966"/>
                    <a:pt x="14193" y="4025"/>
                    <a:pt x="14181" y="4061"/>
                  </a:cubicBezTo>
                  <a:lnTo>
                    <a:pt x="14098" y="4073"/>
                  </a:lnTo>
                  <a:cubicBezTo>
                    <a:pt x="14098" y="4049"/>
                    <a:pt x="14098" y="4025"/>
                    <a:pt x="14074" y="4025"/>
                  </a:cubicBezTo>
                  <a:cubicBezTo>
                    <a:pt x="14062" y="4019"/>
                    <a:pt x="14050" y="4016"/>
                    <a:pt x="14038" y="4016"/>
                  </a:cubicBezTo>
                  <a:cubicBezTo>
                    <a:pt x="14026" y="4016"/>
                    <a:pt x="14015" y="4019"/>
                    <a:pt x="14003" y="4025"/>
                  </a:cubicBezTo>
                  <a:cubicBezTo>
                    <a:pt x="13967" y="4037"/>
                    <a:pt x="13967" y="4073"/>
                    <a:pt x="13955" y="4097"/>
                  </a:cubicBezTo>
                  <a:lnTo>
                    <a:pt x="13884" y="4108"/>
                  </a:lnTo>
                  <a:cubicBezTo>
                    <a:pt x="13895" y="4085"/>
                    <a:pt x="13907" y="4061"/>
                    <a:pt x="13907" y="4037"/>
                  </a:cubicBezTo>
                  <a:cubicBezTo>
                    <a:pt x="13907" y="4037"/>
                    <a:pt x="13895" y="4025"/>
                    <a:pt x="13895" y="4025"/>
                  </a:cubicBezTo>
                  <a:cubicBezTo>
                    <a:pt x="13895" y="4004"/>
                    <a:pt x="13900" y="3987"/>
                    <a:pt x="13893" y="3987"/>
                  </a:cubicBezTo>
                  <a:cubicBezTo>
                    <a:pt x="13888" y="3987"/>
                    <a:pt x="13879" y="3994"/>
                    <a:pt x="13860" y="4013"/>
                  </a:cubicBezTo>
                  <a:cubicBezTo>
                    <a:pt x="13943" y="3930"/>
                    <a:pt x="13931" y="3930"/>
                    <a:pt x="13884" y="3906"/>
                  </a:cubicBezTo>
                  <a:cubicBezTo>
                    <a:pt x="13907" y="3894"/>
                    <a:pt x="13919" y="3847"/>
                    <a:pt x="13907" y="3811"/>
                  </a:cubicBezTo>
                  <a:lnTo>
                    <a:pt x="13884" y="3668"/>
                  </a:lnTo>
                  <a:cubicBezTo>
                    <a:pt x="13884" y="3719"/>
                    <a:pt x="13865" y="3743"/>
                    <a:pt x="13848" y="3743"/>
                  </a:cubicBezTo>
                  <a:cubicBezTo>
                    <a:pt x="13829" y="3743"/>
                    <a:pt x="13811" y="3713"/>
                    <a:pt x="13824" y="3656"/>
                  </a:cubicBezTo>
                  <a:cubicBezTo>
                    <a:pt x="13836" y="3573"/>
                    <a:pt x="13836" y="3489"/>
                    <a:pt x="13824" y="3418"/>
                  </a:cubicBezTo>
                  <a:cubicBezTo>
                    <a:pt x="13812" y="3418"/>
                    <a:pt x="13800" y="3430"/>
                    <a:pt x="13788" y="3454"/>
                  </a:cubicBezTo>
                  <a:cubicBezTo>
                    <a:pt x="13788" y="3418"/>
                    <a:pt x="13788" y="3394"/>
                    <a:pt x="13776" y="3370"/>
                  </a:cubicBezTo>
                  <a:cubicBezTo>
                    <a:pt x="13782" y="3368"/>
                    <a:pt x="13788" y="3368"/>
                    <a:pt x="13793" y="3368"/>
                  </a:cubicBezTo>
                  <a:cubicBezTo>
                    <a:pt x="13806" y="3368"/>
                    <a:pt x="13817" y="3372"/>
                    <a:pt x="13826" y="3372"/>
                  </a:cubicBezTo>
                  <a:cubicBezTo>
                    <a:pt x="13835" y="3372"/>
                    <a:pt x="13843" y="3367"/>
                    <a:pt x="13848" y="3346"/>
                  </a:cubicBezTo>
                  <a:cubicBezTo>
                    <a:pt x="13884" y="3227"/>
                    <a:pt x="13788" y="3216"/>
                    <a:pt x="13765" y="3120"/>
                  </a:cubicBezTo>
                  <a:cubicBezTo>
                    <a:pt x="13753" y="3049"/>
                    <a:pt x="13765" y="2977"/>
                    <a:pt x="13800" y="2918"/>
                  </a:cubicBezTo>
                  <a:cubicBezTo>
                    <a:pt x="13765" y="2918"/>
                    <a:pt x="13693" y="2870"/>
                    <a:pt x="13669" y="2846"/>
                  </a:cubicBezTo>
                  <a:lnTo>
                    <a:pt x="13657" y="2799"/>
                  </a:lnTo>
                  <a:cubicBezTo>
                    <a:pt x="13669" y="2787"/>
                    <a:pt x="13693" y="2787"/>
                    <a:pt x="13693" y="2775"/>
                  </a:cubicBezTo>
                  <a:cubicBezTo>
                    <a:pt x="13681" y="2775"/>
                    <a:pt x="13681" y="2763"/>
                    <a:pt x="13681" y="2763"/>
                  </a:cubicBezTo>
                  <a:cubicBezTo>
                    <a:pt x="13693" y="2763"/>
                    <a:pt x="13705" y="2763"/>
                    <a:pt x="13717" y="2739"/>
                  </a:cubicBezTo>
                  <a:cubicBezTo>
                    <a:pt x="13705" y="2692"/>
                    <a:pt x="13693" y="2644"/>
                    <a:pt x="13669" y="2596"/>
                  </a:cubicBezTo>
                  <a:cubicBezTo>
                    <a:pt x="13645" y="2549"/>
                    <a:pt x="13610" y="2477"/>
                    <a:pt x="13574" y="2465"/>
                  </a:cubicBezTo>
                  <a:cubicBezTo>
                    <a:pt x="13526" y="2454"/>
                    <a:pt x="13526" y="2465"/>
                    <a:pt x="13514" y="2430"/>
                  </a:cubicBezTo>
                  <a:cubicBezTo>
                    <a:pt x="13503" y="2406"/>
                    <a:pt x="13514" y="2382"/>
                    <a:pt x="13526" y="2358"/>
                  </a:cubicBezTo>
                  <a:cubicBezTo>
                    <a:pt x="13550" y="2346"/>
                    <a:pt x="13538" y="2334"/>
                    <a:pt x="13526" y="2311"/>
                  </a:cubicBezTo>
                  <a:cubicBezTo>
                    <a:pt x="13514" y="2275"/>
                    <a:pt x="13467" y="2239"/>
                    <a:pt x="13431" y="2203"/>
                  </a:cubicBezTo>
                  <a:cubicBezTo>
                    <a:pt x="13407" y="2168"/>
                    <a:pt x="13384" y="2120"/>
                    <a:pt x="13360" y="2084"/>
                  </a:cubicBezTo>
                  <a:cubicBezTo>
                    <a:pt x="13348" y="2049"/>
                    <a:pt x="13360" y="2001"/>
                    <a:pt x="13360" y="1977"/>
                  </a:cubicBezTo>
                  <a:cubicBezTo>
                    <a:pt x="13360" y="1975"/>
                    <a:pt x="13359" y="1975"/>
                    <a:pt x="13359" y="1975"/>
                  </a:cubicBezTo>
                  <a:cubicBezTo>
                    <a:pt x="13357" y="1975"/>
                    <a:pt x="13352" y="1986"/>
                    <a:pt x="13345" y="1986"/>
                  </a:cubicBezTo>
                  <a:cubicBezTo>
                    <a:pt x="13342" y="1986"/>
                    <a:pt x="13339" y="1984"/>
                    <a:pt x="13336" y="1977"/>
                  </a:cubicBezTo>
                  <a:lnTo>
                    <a:pt x="13324" y="1942"/>
                  </a:lnTo>
                  <a:lnTo>
                    <a:pt x="13229" y="1787"/>
                  </a:lnTo>
                  <a:cubicBezTo>
                    <a:pt x="13195" y="1742"/>
                    <a:pt x="13151" y="1655"/>
                    <a:pt x="13106" y="1655"/>
                  </a:cubicBezTo>
                  <a:cubicBezTo>
                    <a:pt x="13103" y="1655"/>
                    <a:pt x="13101" y="1655"/>
                    <a:pt x="13098" y="1656"/>
                  </a:cubicBezTo>
                  <a:lnTo>
                    <a:pt x="13086" y="1644"/>
                  </a:lnTo>
                  <a:cubicBezTo>
                    <a:pt x="13098" y="1596"/>
                    <a:pt x="13038" y="1513"/>
                    <a:pt x="13014" y="1477"/>
                  </a:cubicBezTo>
                  <a:cubicBezTo>
                    <a:pt x="12991" y="1453"/>
                    <a:pt x="12931" y="1441"/>
                    <a:pt x="12895" y="1394"/>
                  </a:cubicBezTo>
                  <a:cubicBezTo>
                    <a:pt x="12872" y="1370"/>
                    <a:pt x="12919" y="1358"/>
                    <a:pt x="12919" y="1322"/>
                  </a:cubicBezTo>
                  <a:cubicBezTo>
                    <a:pt x="12907" y="1299"/>
                    <a:pt x="12883" y="1275"/>
                    <a:pt x="12860" y="1251"/>
                  </a:cubicBezTo>
                  <a:cubicBezTo>
                    <a:pt x="12836" y="1227"/>
                    <a:pt x="12800" y="1203"/>
                    <a:pt x="12764" y="1191"/>
                  </a:cubicBezTo>
                  <a:cubicBezTo>
                    <a:pt x="12752" y="1191"/>
                    <a:pt x="12741" y="1203"/>
                    <a:pt x="12729" y="1215"/>
                  </a:cubicBezTo>
                  <a:cubicBezTo>
                    <a:pt x="12752" y="1168"/>
                    <a:pt x="12669" y="1144"/>
                    <a:pt x="12645" y="1120"/>
                  </a:cubicBezTo>
                  <a:cubicBezTo>
                    <a:pt x="12622" y="1084"/>
                    <a:pt x="12741" y="1037"/>
                    <a:pt x="12669" y="1001"/>
                  </a:cubicBezTo>
                  <a:cubicBezTo>
                    <a:pt x="12648" y="987"/>
                    <a:pt x="12630" y="981"/>
                    <a:pt x="12616" y="981"/>
                  </a:cubicBezTo>
                  <a:cubicBezTo>
                    <a:pt x="12582" y="981"/>
                    <a:pt x="12563" y="1012"/>
                    <a:pt x="12538" y="1037"/>
                  </a:cubicBezTo>
                  <a:lnTo>
                    <a:pt x="12455" y="965"/>
                  </a:lnTo>
                  <a:cubicBezTo>
                    <a:pt x="12455" y="965"/>
                    <a:pt x="12455" y="953"/>
                    <a:pt x="12455" y="941"/>
                  </a:cubicBezTo>
                  <a:cubicBezTo>
                    <a:pt x="12455" y="941"/>
                    <a:pt x="12443" y="953"/>
                    <a:pt x="12431" y="953"/>
                  </a:cubicBezTo>
                  <a:cubicBezTo>
                    <a:pt x="12348" y="882"/>
                    <a:pt x="12264" y="822"/>
                    <a:pt x="12169" y="763"/>
                  </a:cubicBezTo>
                  <a:cubicBezTo>
                    <a:pt x="12181" y="739"/>
                    <a:pt x="12098" y="691"/>
                    <a:pt x="12086" y="691"/>
                  </a:cubicBezTo>
                  <a:cubicBezTo>
                    <a:pt x="12038" y="668"/>
                    <a:pt x="12002" y="644"/>
                    <a:pt x="11967" y="620"/>
                  </a:cubicBezTo>
                  <a:lnTo>
                    <a:pt x="11990" y="620"/>
                  </a:lnTo>
                  <a:cubicBezTo>
                    <a:pt x="11980" y="582"/>
                    <a:pt x="11964" y="569"/>
                    <a:pt x="11951" y="569"/>
                  </a:cubicBezTo>
                  <a:cubicBezTo>
                    <a:pt x="11936" y="569"/>
                    <a:pt x="11924" y="588"/>
                    <a:pt x="11931" y="608"/>
                  </a:cubicBezTo>
                  <a:lnTo>
                    <a:pt x="11883" y="584"/>
                  </a:lnTo>
                  <a:cubicBezTo>
                    <a:pt x="11871" y="560"/>
                    <a:pt x="11860" y="549"/>
                    <a:pt x="11860" y="537"/>
                  </a:cubicBezTo>
                  <a:cubicBezTo>
                    <a:pt x="11824" y="501"/>
                    <a:pt x="11776" y="477"/>
                    <a:pt x="11729" y="477"/>
                  </a:cubicBezTo>
                  <a:cubicBezTo>
                    <a:pt x="11725" y="478"/>
                    <a:pt x="11722" y="478"/>
                    <a:pt x="11718" y="478"/>
                  </a:cubicBezTo>
                  <a:cubicBezTo>
                    <a:pt x="11661" y="478"/>
                    <a:pt x="11598" y="393"/>
                    <a:pt x="11609" y="382"/>
                  </a:cubicBezTo>
                  <a:lnTo>
                    <a:pt x="11609" y="382"/>
                  </a:lnTo>
                  <a:cubicBezTo>
                    <a:pt x="11574" y="394"/>
                    <a:pt x="11574" y="418"/>
                    <a:pt x="11586" y="441"/>
                  </a:cubicBezTo>
                  <a:lnTo>
                    <a:pt x="11419" y="382"/>
                  </a:lnTo>
                  <a:cubicBezTo>
                    <a:pt x="11419" y="370"/>
                    <a:pt x="11419" y="358"/>
                    <a:pt x="11419" y="358"/>
                  </a:cubicBezTo>
                  <a:cubicBezTo>
                    <a:pt x="11415" y="346"/>
                    <a:pt x="11410" y="342"/>
                    <a:pt x="11404" y="342"/>
                  </a:cubicBezTo>
                  <a:cubicBezTo>
                    <a:pt x="11393" y="342"/>
                    <a:pt x="11379" y="358"/>
                    <a:pt x="11371" y="358"/>
                  </a:cubicBezTo>
                  <a:cubicBezTo>
                    <a:pt x="11288" y="322"/>
                    <a:pt x="11205" y="298"/>
                    <a:pt x="11121" y="275"/>
                  </a:cubicBezTo>
                  <a:cubicBezTo>
                    <a:pt x="11121" y="263"/>
                    <a:pt x="11121" y="251"/>
                    <a:pt x="11098" y="239"/>
                  </a:cubicBezTo>
                  <a:cubicBezTo>
                    <a:pt x="11031" y="217"/>
                    <a:pt x="10964" y="194"/>
                    <a:pt x="10897" y="182"/>
                  </a:cubicBezTo>
                  <a:lnTo>
                    <a:pt x="10897" y="182"/>
                  </a:lnTo>
                  <a:cubicBezTo>
                    <a:pt x="10915" y="188"/>
                    <a:pt x="10931" y="206"/>
                    <a:pt x="10931" y="215"/>
                  </a:cubicBezTo>
                  <a:cubicBezTo>
                    <a:pt x="10927" y="223"/>
                    <a:pt x="10924" y="226"/>
                    <a:pt x="10922" y="226"/>
                  </a:cubicBezTo>
                  <a:cubicBezTo>
                    <a:pt x="10918" y="226"/>
                    <a:pt x="10915" y="215"/>
                    <a:pt x="10907" y="215"/>
                  </a:cubicBezTo>
                  <a:lnTo>
                    <a:pt x="10728" y="191"/>
                  </a:lnTo>
                  <a:cubicBezTo>
                    <a:pt x="10669" y="168"/>
                    <a:pt x="10609" y="156"/>
                    <a:pt x="10538" y="156"/>
                  </a:cubicBezTo>
                  <a:lnTo>
                    <a:pt x="10407" y="144"/>
                  </a:lnTo>
                  <a:lnTo>
                    <a:pt x="10455" y="144"/>
                  </a:lnTo>
                  <a:cubicBezTo>
                    <a:pt x="10407" y="144"/>
                    <a:pt x="10312" y="144"/>
                    <a:pt x="10288" y="108"/>
                  </a:cubicBezTo>
                  <a:cubicBezTo>
                    <a:pt x="10252" y="84"/>
                    <a:pt x="10276" y="25"/>
                    <a:pt x="102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0"/>
            <p:cNvSpPr/>
            <p:nvPr/>
          </p:nvSpPr>
          <p:spPr>
            <a:xfrm>
              <a:off x="-2436025" y="598900"/>
              <a:ext cx="53625" cy="22475"/>
            </a:xfrm>
            <a:custGeom>
              <a:avLst/>
              <a:gdLst/>
              <a:ahLst/>
              <a:cxnLst/>
              <a:rect l="l" t="t" r="r" b="b"/>
              <a:pathLst>
                <a:path w="2145" h="899" extrusionOk="0">
                  <a:moveTo>
                    <a:pt x="1624" y="1"/>
                  </a:moveTo>
                  <a:cubicBezTo>
                    <a:pt x="1604" y="1"/>
                    <a:pt x="1582" y="2"/>
                    <a:pt x="1560" y="5"/>
                  </a:cubicBezTo>
                  <a:lnTo>
                    <a:pt x="453" y="148"/>
                  </a:lnTo>
                  <a:cubicBezTo>
                    <a:pt x="0" y="208"/>
                    <a:pt x="36" y="886"/>
                    <a:pt x="500" y="898"/>
                  </a:cubicBezTo>
                  <a:lnTo>
                    <a:pt x="548" y="898"/>
                  </a:lnTo>
                  <a:lnTo>
                    <a:pt x="1655" y="767"/>
                  </a:lnTo>
                  <a:cubicBezTo>
                    <a:pt x="2145" y="722"/>
                    <a:pt x="2079" y="1"/>
                    <a:pt x="16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0"/>
            <p:cNvSpPr/>
            <p:nvPr/>
          </p:nvSpPr>
          <p:spPr>
            <a:xfrm>
              <a:off x="-2433650" y="596050"/>
              <a:ext cx="49425" cy="27675"/>
            </a:xfrm>
            <a:custGeom>
              <a:avLst/>
              <a:gdLst/>
              <a:ahLst/>
              <a:cxnLst/>
              <a:rect l="l" t="t" r="r" b="b"/>
              <a:pathLst>
                <a:path w="1977" h="1107" extrusionOk="0">
                  <a:moveTo>
                    <a:pt x="1147" y="141"/>
                  </a:moveTo>
                  <a:cubicBezTo>
                    <a:pt x="1145" y="145"/>
                    <a:pt x="1148" y="155"/>
                    <a:pt x="1155" y="155"/>
                  </a:cubicBezTo>
                  <a:cubicBezTo>
                    <a:pt x="1155" y="150"/>
                    <a:pt x="1152" y="145"/>
                    <a:pt x="1147" y="141"/>
                  </a:cubicBezTo>
                  <a:close/>
                  <a:moveTo>
                    <a:pt x="1334" y="143"/>
                  </a:moveTo>
                  <a:cubicBezTo>
                    <a:pt x="1334" y="143"/>
                    <a:pt x="1322" y="155"/>
                    <a:pt x="1334" y="155"/>
                  </a:cubicBezTo>
                  <a:lnTo>
                    <a:pt x="1334" y="143"/>
                  </a:lnTo>
                  <a:close/>
                  <a:moveTo>
                    <a:pt x="834" y="155"/>
                  </a:moveTo>
                  <a:cubicBezTo>
                    <a:pt x="834" y="155"/>
                    <a:pt x="834" y="155"/>
                    <a:pt x="834" y="155"/>
                  </a:cubicBezTo>
                  <a:cubicBezTo>
                    <a:pt x="834" y="155"/>
                    <a:pt x="834" y="155"/>
                    <a:pt x="834" y="155"/>
                  </a:cubicBezTo>
                  <a:close/>
                  <a:moveTo>
                    <a:pt x="1108" y="155"/>
                  </a:moveTo>
                  <a:cubicBezTo>
                    <a:pt x="1108" y="155"/>
                    <a:pt x="1108" y="155"/>
                    <a:pt x="1108" y="167"/>
                  </a:cubicBezTo>
                  <a:cubicBezTo>
                    <a:pt x="1108" y="163"/>
                    <a:pt x="1109" y="159"/>
                    <a:pt x="1110" y="155"/>
                  </a:cubicBezTo>
                  <a:close/>
                  <a:moveTo>
                    <a:pt x="980" y="162"/>
                  </a:moveTo>
                  <a:cubicBezTo>
                    <a:pt x="971" y="172"/>
                    <a:pt x="965" y="179"/>
                    <a:pt x="965" y="179"/>
                  </a:cubicBezTo>
                  <a:lnTo>
                    <a:pt x="977" y="179"/>
                  </a:lnTo>
                  <a:cubicBezTo>
                    <a:pt x="984" y="179"/>
                    <a:pt x="982" y="169"/>
                    <a:pt x="980" y="162"/>
                  </a:cubicBezTo>
                  <a:close/>
                  <a:moveTo>
                    <a:pt x="1310" y="155"/>
                  </a:moveTo>
                  <a:cubicBezTo>
                    <a:pt x="1298" y="155"/>
                    <a:pt x="1298" y="155"/>
                    <a:pt x="1310" y="179"/>
                  </a:cubicBezTo>
                  <a:lnTo>
                    <a:pt x="1310" y="167"/>
                  </a:lnTo>
                  <a:cubicBezTo>
                    <a:pt x="1310" y="167"/>
                    <a:pt x="1310" y="155"/>
                    <a:pt x="1310" y="155"/>
                  </a:cubicBezTo>
                  <a:close/>
                  <a:moveTo>
                    <a:pt x="630" y="199"/>
                  </a:moveTo>
                  <a:cubicBezTo>
                    <a:pt x="628" y="199"/>
                    <a:pt x="625" y="208"/>
                    <a:pt x="627" y="212"/>
                  </a:cubicBezTo>
                  <a:lnTo>
                    <a:pt x="627" y="212"/>
                  </a:lnTo>
                  <a:cubicBezTo>
                    <a:pt x="632" y="209"/>
                    <a:pt x="632" y="202"/>
                    <a:pt x="632" y="202"/>
                  </a:cubicBezTo>
                  <a:cubicBezTo>
                    <a:pt x="632" y="200"/>
                    <a:pt x="631" y="199"/>
                    <a:pt x="630" y="199"/>
                  </a:cubicBezTo>
                  <a:close/>
                  <a:moveTo>
                    <a:pt x="870" y="150"/>
                  </a:moveTo>
                  <a:cubicBezTo>
                    <a:pt x="870" y="150"/>
                    <a:pt x="870" y="151"/>
                    <a:pt x="870" y="155"/>
                  </a:cubicBezTo>
                  <a:cubicBezTo>
                    <a:pt x="864" y="161"/>
                    <a:pt x="864" y="164"/>
                    <a:pt x="864" y="164"/>
                  </a:cubicBezTo>
                  <a:cubicBezTo>
                    <a:pt x="864" y="164"/>
                    <a:pt x="864" y="161"/>
                    <a:pt x="858" y="155"/>
                  </a:cubicBezTo>
                  <a:cubicBezTo>
                    <a:pt x="856" y="153"/>
                    <a:pt x="854" y="152"/>
                    <a:pt x="852" y="152"/>
                  </a:cubicBezTo>
                  <a:cubicBezTo>
                    <a:pt x="846" y="152"/>
                    <a:pt x="839" y="163"/>
                    <a:pt x="836" y="163"/>
                  </a:cubicBezTo>
                  <a:cubicBezTo>
                    <a:pt x="835" y="163"/>
                    <a:pt x="834" y="161"/>
                    <a:pt x="834" y="155"/>
                  </a:cubicBezTo>
                  <a:cubicBezTo>
                    <a:pt x="834" y="164"/>
                    <a:pt x="832" y="166"/>
                    <a:pt x="830" y="166"/>
                  </a:cubicBezTo>
                  <a:cubicBezTo>
                    <a:pt x="827" y="166"/>
                    <a:pt x="823" y="163"/>
                    <a:pt x="818" y="163"/>
                  </a:cubicBezTo>
                  <a:cubicBezTo>
                    <a:pt x="816" y="163"/>
                    <a:pt x="813" y="164"/>
                    <a:pt x="810" y="167"/>
                  </a:cubicBezTo>
                  <a:cubicBezTo>
                    <a:pt x="806" y="163"/>
                    <a:pt x="804" y="161"/>
                    <a:pt x="802" y="161"/>
                  </a:cubicBezTo>
                  <a:cubicBezTo>
                    <a:pt x="798" y="161"/>
                    <a:pt x="798" y="167"/>
                    <a:pt x="798" y="167"/>
                  </a:cubicBezTo>
                  <a:lnTo>
                    <a:pt x="751" y="167"/>
                  </a:lnTo>
                  <a:cubicBezTo>
                    <a:pt x="739" y="179"/>
                    <a:pt x="751" y="179"/>
                    <a:pt x="751" y="179"/>
                  </a:cubicBezTo>
                  <a:cubicBezTo>
                    <a:pt x="751" y="183"/>
                    <a:pt x="749" y="184"/>
                    <a:pt x="748" y="184"/>
                  </a:cubicBezTo>
                  <a:cubicBezTo>
                    <a:pt x="744" y="184"/>
                    <a:pt x="739" y="179"/>
                    <a:pt x="739" y="179"/>
                  </a:cubicBezTo>
                  <a:lnTo>
                    <a:pt x="715" y="179"/>
                  </a:lnTo>
                  <a:cubicBezTo>
                    <a:pt x="715" y="179"/>
                    <a:pt x="703" y="179"/>
                    <a:pt x="703" y="191"/>
                  </a:cubicBezTo>
                  <a:cubicBezTo>
                    <a:pt x="703" y="191"/>
                    <a:pt x="703" y="202"/>
                    <a:pt x="691" y="202"/>
                  </a:cubicBezTo>
                  <a:cubicBezTo>
                    <a:pt x="691" y="191"/>
                    <a:pt x="691" y="191"/>
                    <a:pt x="691" y="191"/>
                  </a:cubicBezTo>
                  <a:lnTo>
                    <a:pt x="679" y="191"/>
                  </a:lnTo>
                  <a:cubicBezTo>
                    <a:pt x="679" y="197"/>
                    <a:pt x="679" y="200"/>
                    <a:pt x="678" y="200"/>
                  </a:cubicBezTo>
                  <a:cubicBezTo>
                    <a:pt x="676" y="200"/>
                    <a:pt x="673" y="197"/>
                    <a:pt x="667" y="191"/>
                  </a:cubicBezTo>
                  <a:cubicBezTo>
                    <a:pt x="659" y="191"/>
                    <a:pt x="657" y="185"/>
                    <a:pt x="652" y="185"/>
                  </a:cubicBezTo>
                  <a:cubicBezTo>
                    <a:pt x="650" y="185"/>
                    <a:pt x="647" y="187"/>
                    <a:pt x="643" y="191"/>
                  </a:cubicBezTo>
                  <a:cubicBezTo>
                    <a:pt x="639" y="199"/>
                    <a:pt x="638" y="202"/>
                    <a:pt x="638" y="202"/>
                  </a:cubicBezTo>
                  <a:cubicBezTo>
                    <a:pt x="637" y="202"/>
                    <a:pt x="638" y="199"/>
                    <a:pt x="637" y="199"/>
                  </a:cubicBezTo>
                  <a:cubicBezTo>
                    <a:pt x="636" y="199"/>
                    <a:pt x="634" y="200"/>
                    <a:pt x="632" y="202"/>
                  </a:cubicBezTo>
                  <a:cubicBezTo>
                    <a:pt x="632" y="214"/>
                    <a:pt x="632" y="214"/>
                    <a:pt x="632" y="214"/>
                  </a:cubicBezTo>
                  <a:cubicBezTo>
                    <a:pt x="632" y="208"/>
                    <a:pt x="635" y="208"/>
                    <a:pt x="638" y="208"/>
                  </a:cubicBezTo>
                  <a:cubicBezTo>
                    <a:pt x="640" y="208"/>
                    <a:pt x="643" y="208"/>
                    <a:pt x="643" y="202"/>
                  </a:cubicBezTo>
                  <a:cubicBezTo>
                    <a:pt x="643" y="214"/>
                    <a:pt x="655" y="214"/>
                    <a:pt x="667" y="214"/>
                  </a:cubicBezTo>
                  <a:lnTo>
                    <a:pt x="679" y="214"/>
                  </a:lnTo>
                  <a:cubicBezTo>
                    <a:pt x="679" y="214"/>
                    <a:pt x="684" y="220"/>
                    <a:pt x="688" y="220"/>
                  </a:cubicBezTo>
                  <a:cubicBezTo>
                    <a:pt x="690" y="220"/>
                    <a:pt x="691" y="218"/>
                    <a:pt x="691" y="214"/>
                  </a:cubicBezTo>
                  <a:cubicBezTo>
                    <a:pt x="703" y="214"/>
                    <a:pt x="703" y="214"/>
                    <a:pt x="703" y="202"/>
                  </a:cubicBezTo>
                  <a:lnTo>
                    <a:pt x="715" y="202"/>
                  </a:lnTo>
                  <a:cubicBezTo>
                    <a:pt x="715" y="202"/>
                    <a:pt x="720" y="208"/>
                    <a:pt x="727" y="208"/>
                  </a:cubicBezTo>
                  <a:cubicBezTo>
                    <a:pt x="731" y="208"/>
                    <a:pt x="735" y="206"/>
                    <a:pt x="739" y="202"/>
                  </a:cubicBezTo>
                  <a:cubicBezTo>
                    <a:pt x="739" y="191"/>
                    <a:pt x="751" y="191"/>
                    <a:pt x="751" y="191"/>
                  </a:cubicBezTo>
                  <a:cubicBezTo>
                    <a:pt x="751" y="191"/>
                    <a:pt x="751" y="202"/>
                    <a:pt x="763" y="202"/>
                  </a:cubicBezTo>
                  <a:cubicBezTo>
                    <a:pt x="774" y="202"/>
                    <a:pt x="751" y="179"/>
                    <a:pt x="763" y="179"/>
                  </a:cubicBezTo>
                  <a:cubicBezTo>
                    <a:pt x="774" y="179"/>
                    <a:pt x="763" y="202"/>
                    <a:pt x="774" y="202"/>
                  </a:cubicBezTo>
                  <a:cubicBezTo>
                    <a:pt x="786" y="202"/>
                    <a:pt x="774" y="191"/>
                    <a:pt x="774" y="191"/>
                  </a:cubicBezTo>
                  <a:lnTo>
                    <a:pt x="798" y="191"/>
                  </a:lnTo>
                  <a:cubicBezTo>
                    <a:pt x="798" y="191"/>
                    <a:pt x="814" y="196"/>
                    <a:pt x="828" y="196"/>
                  </a:cubicBezTo>
                  <a:cubicBezTo>
                    <a:pt x="835" y="196"/>
                    <a:pt x="842" y="195"/>
                    <a:pt x="846" y="191"/>
                  </a:cubicBezTo>
                  <a:cubicBezTo>
                    <a:pt x="852" y="185"/>
                    <a:pt x="852" y="185"/>
                    <a:pt x="850" y="185"/>
                  </a:cubicBezTo>
                  <a:cubicBezTo>
                    <a:pt x="849" y="185"/>
                    <a:pt x="846" y="185"/>
                    <a:pt x="846" y="179"/>
                  </a:cubicBezTo>
                  <a:lnTo>
                    <a:pt x="858" y="179"/>
                  </a:lnTo>
                  <a:cubicBezTo>
                    <a:pt x="858" y="179"/>
                    <a:pt x="858" y="173"/>
                    <a:pt x="861" y="173"/>
                  </a:cubicBezTo>
                  <a:cubicBezTo>
                    <a:pt x="863" y="173"/>
                    <a:pt x="866" y="175"/>
                    <a:pt x="870" y="179"/>
                  </a:cubicBezTo>
                  <a:lnTo>
                    <a:pt x="870" y="191"/>
                  </a:lnTo>
                  <a:lnTo>
                    <a:pt x="882" y="191"/>
                  </a:lnTo>
                  <a:cubicBezTo>
                    <a:pt x="882" y="191"/>
                    <a:pt x="887" y="185"/>
                    <a:pt x="890" y="185"/>
                  </a:cubicBezTo>
                  <a:cubicBezTo>
                    <a:pt x="892" y="185"/>
                    <a:pt x="893" y="187"/>
                    <a:pt x="893" y="191"/>
                  </a:cubicBezTo>
                  <a:cubicBezTo>
                    <a:pt x="893" y="195"/>
                    <a:pt x="895" y="196"/>
                    <a:pt x="897" y="196"/>
                  </a:cubicBezTo>
                  <a:cubicBezTo>
                    <a:pt x="900" y="196"/>
                    <a:pt x="905" y="191"/>
                    <a:pt x="905" y="191"/>
                  </a:cubicBezTo>
                  <a:cubicBezTo>
                    <a:pt x="915" y="191"/>
                    <a:pt x="917" y="206"/>
                    <a:pt x="923" y="206"/>
                  </a:cubicBezTo>
                  <a:cubicBezTo>
                    <a:pt x="925" y="206"/>
                    <a:pt x="927" y="205"/>
                    <a:pt x="929" y="202"/>
                  </a:cubicBezTo>
                  <a:cubicBezTo>
                    <a:pt x="929" y="191"/>
                    <a:pt x="917" y="179"/>
                    <a:pt x="905" y="167"/>
                  </a:cubicBezTo>
                  <a:cubicBezTo>
                    <a:pt x="905" y="167"/>
                    <a:pt x="893" y="155"/>
                    <a:pt x="893" y="155"/>
                  </a:cubicBezTo>
                  <a:cubicBezTo>
                    <a:pt x="893" y="159"/>
                    <a:pt x="893" y="160"/>
                    <a:pt x="893" y="160"/>
                  </a:cubicBezTo>
                  <a:cubicBezTo>
                    <a:pt x="892" y="160"/>
                    <a:pt x="890" y="155"/>
                    <a:pt x="882" y="155"/>
                  </a:cubicBezTo>
                  <a:cubicBezTo>
                    <a:pt x="874" y="155"/>
                    <a:pt x="871" y="150"/>
                    <a:pt x="870" y="150"/>
                  </a:cubicBezTo>
                  <a:close/>
                  <a:moveTo>
                    <a:pt x="536" y="214"/>
                  </a:moveTo>
                  <a:lnTo>
                    <a:pt x="536" y="226"/>
                  </a:lnTo>
                  <a:cubicBezTo>
                    <a:pt x="536" y="226"/>
                    <a:pt x="548" y="214"/>
                    <a:pt x="548" y="214"/>
                  </a:cubicBezTo>
                  <a:close/>
                  <a:moveTo>
                    <a:pt x="596" y="202"/>
                  </a:moveTo>
                  <a:cubicBezTo>
                    <a:pt x="584" y="202"/>
                    <a:pt x="596" y="238"/>
                    <a:pt x="596" y="238"/>
                  </a:cubicBezTo>
                  <a:cubicBezTo>
                    <a:pt x="596" y="238"/>
                    <a:pt x="596" y="226"/>
                    <a:pt x="608" y="226"/>
                  </a:cubicBezTo>
                  <a:lnTo>
                    <a:pt x="620" y="226"/>
                  </a:lnTo>
                  <a:cubicBezTo>
                    <a:pt x="620" y="226"/>
                    <a:pt x="620" y="226"/>
                    <a:pt x="632" y="214"/>
                  </a:cubicBezTo>
                  <a:cubicBezTo>
                    <a:pt x="629" y="214"/>
                    <a:pt x="628" y="213"/>
                    <a:pt x="627" y="212"/>
                  </a:cubicBezTo>
                  <a:lnTo>
                    <a:pt x="627" y="212"/>
                  </a:lnTo>
                  <a:cubicBezTo>
                    <a:pt x="625" y="213"/>
                    <a:pt x="623" y="214"/>
                    <a:pt x="620" y="214"/>
                  </a:cubicBezTo>
                  <a:cubicBezTo>
                    <a:pt x="616" y="218"/>
                    <a:pt x="613" y="220"/>
                    <a:pt x="611" y="220"/>
                  </a:cubicBezTo>
                  <a:cubicBezTo>
                    <a:pt x="608" y="220"/>
                    <a:pt x="608" y="214"/>
                    <a:pt x="608" y="214"/>
                  </a:cubicBezTo>
                  <a:cubicBezTo>
                    <a:pt x="608" y="214"/>
                    <a:pt x="608" y="202"/>
                    <a:pt x="596" y="202"/>
                  </a:cubicBezTo>
                  <a:close/>
                  <a:moveTo>
                    <a:pt x="393" y="250"/>
                  </a:moveTo>
                  <a:cubicBezTo>
                    <a:pt x="393" y="252"/>
                    <a:pt x="394" y="255"/>
                    <a:pt x="395" y="257"/>
                  </a:cubicBezTo>
                  <a:lnTo>
                    <a:pt x="395" y="257"/>
                  </a:lnTo>
                  <a:cubicBezTo>
                    <a:pt x="396" y="254"/>
                    <a:pt x="399" y="250"/>
                    <a:pt x="405" y="250"/>
                  </a:cubicBezTo>
                  <a:close/>
                  <a:moveTo>
                    <a:pt x="395" y="257"/>
                  </a:moveTo>
                  <a:cubicBezTo>
                    <a:pt x="393" y="260"/>
                    <a:pt x="393" y="262"/>
                    <a:pt x="393" y="262"/>
                  </a:cubicBezTo>
                  <a:cubicBezTo>
                    <a:pt x="397" y="266"/>
                    <a:pt x="398" y="267"/>
                    <a:pt x="399" y="267"/>
                  </a:cubicBezTo>
                  <a:cubicBezTo>
                    <a:pt x="399" y="267"/>
                    <a:pt x="396" y="263"/>
                    <a:pt x="395" y="257"/>
                  </a:cubicBezTo>
                  <a:close/>
                  <a:moveTo>
                    <a:pt x="274" y="274"/>
                  </a:moveTo>
                  <a:lnTo>
                    <a:pt x="274" y="286"/>
                  </a:lnTo>
                  <a:cubicBezTo>
                    <a:pt x="274" y="286"/>
                    <a:pt x="286" y="286"/>
                    <a:pt x="274" y="274"/>
                  </a:cubicBezTo>
                  <a:close/>
                  <a:moveTo>
                    <a:pt x="501" y="286"/>
                  </a:moveTo>
                  <a:cubicBezTo>
                    <a:pt x="489" y="286"/>
                    <a:pt x="489" y="298"/>
                    <a:pt x="489" y="298"/>
                  </a:cubicBezTo>
                  <a:lnTo>
                    <a:pt x="501" y="298"/>
                  </a:lnTo>
                  <a:cubicBezTo>
                    <a:pt x="501" y="292"/>
                    <a:pt x="501" y="286"/>
                    <a:pt x="501" y="286"/>
                  </a:cubicBezTo>
                  <a:close/>
                  <a:moveTo>
                    <a:pt x="477" y="298"/>
                  </a:moveTo>
                  <a:cubicBezTo>
                    <a:pt x="477" y="298"/>
                    <a:pt x="477" y="301"/>
                    <a:pt x="477" y="304"/>
                  </a:cubicBezTo>
                  <a:lnTo>
                    <a:pt x="477" y="304"/>
                  </a:lnTo>
                  <a:cubicBezTo>
                    <a:pt x="483" y="301"/>
                    <a:pt x="489" y="298"/>
                    <a:pt x="489" y="298"/>
                  </a:cubicBezTo>
                  <a:close/>
                  <a:moveTo>
                    <a:pt x="464" y="294"/>
                  </a:moveTo>
                  <a:cubicBezTo>
                    <a:pt x="462" y="294"/>
                    <a:pt x="459" y="297"/>
                    <a:pt x="456" y="301"/>
                  </a:cubicBezTo>
                  <a:lnTo>
                    <a:pt x="456" y="301"/>
                  </a:lnTo>
                  <a:lnTo>
                    <a:pt x="453" y="298"/>
                  </a:lnTo>
                  <a:lnTo>
                    <a:pt x="441" y="298"/>
                  </a:lnTo>
                  <a:lnTo>
                    <a:pt x="441" y="310"/>
                  </a:lnTo>
                  <a:cubicBezTo>
                    <a:pt x="446" y="310"/>
                    <a:pt x="452" y="305"/>
                    <a:pt x="456" y="301"/>
                  </a:cubicBezTo>
                  <a:lnTo>
                    <a:pt x="456" y="301"/>
                  </a:lnTo>
                  <a:lnTo>
                    <a:pt x="465" y="310"/>
                  </a:lnTo>
                  <a:cubicBezTo>
                    <a:pt x="465" y="310"/>
                    <a:pt x="465" y="298"/>
                    <a:pt x="465" y="298"/>
                  </a:cubicBezTo>
                  <a:cubicBezTo>
                    <a:pt x="465" y="295"/>
                    <a:pt x="464" y="294"/>
                    <a:pt x="464" y="294"/>
                  </a:cubicBezTo>
                  <a:close/>
                  <a:moveTo>
                    <a:pt x="477" y="304"/>
                  </a:moveTo>
                  <a:cubicBezTo>
                    <a:pt x="471" y="307"/>
                    <a:pt x="465" y="310"/>
                    <a:pt x="465" y="310"/>
                  </a:cubicBezTo>
                  <a:cubicBezTo>
                    <a:pt x="469" y="314"/>
                    <a:pt x="471" y="315"/>
                    <a:pt x="473" y="315"/>
                  </a:cubicBezTo>
                  <a:cubicBezTo>
                    <a:pt x="477" y="315"/>
                    <a:pt x="477" y="310"/>
                    <a:pt x="477" y="310"/>
                  </a:cubicBezTo>
                  <a:cubicBezTo>
                    <a:pt x="477" y="310"/>
                    <a:pt x="477" y="307"/>
                    <a:pt x="477" y="304"/>
                  </a:cubicBezTo>
                  <a:close/>
                  <a:moveTo>
                    <a:pt x="512" y="274"/>
                  </a:moveTo>
                  <a:lnTo>
                    <a:pt x="512" y="298"/>
                  </a:lnTo>
                  <a:lnTo>
                    <a:pt x="501" y="298"/>
                  </a:lnTo>
                  <a:cubicBezTo>
                    <a:pt x="501" y="304"/>
                    <a:pt x="501" y="310"/>
                    <a:pt x="501" y="310"/>
                  </a:cubicBezTo>
                  <a:cubicBezTo>
                    <a:pt x="501" y="314"/>
                    <a:pt x="502" y="315"/>
                    <a:pt x="504" y="315"/>
                  </a:cubicBezTo>
                  <a:cubicBezTo>
                    <a:pt x="507" y="315"/>
                    <a:pt x="512" y="310"/>
                    <a:pt x="512" y="310"/>
                  </a:cubicBezTo>
                  <a:lnTo>
                    <a:pt x="536" y="310"/>
                  </a:lnTo>
                  <a:cubicBezTo>
                    <a:pt x="536" y="310"/>
                    <a:pt x="548" y="286"/>
                    <a:pt x="548" y="274"/>
                  </a:cubicBezTo>
                  <a:close/>
                  <a:moveTo>
                    <a:pt x="429" y="310"/>
                  </a:moveTo>
                  <a:cubicBezTo>
                    <a:pt x="429" y="315"/>
                    <a:pt x="430" y="317"/>
                    <a:pt x="432" y="317"/>
                  </a:cubicBezTo>
                  <a:cubicBezTo>
                    <a:pt x="433" y="317"/>
                    <a:pt x="436" y="315"/>
                    <a:pt x="441" y="310"/>
                  </a:cubicBezTo>
                  <a:close/>
                  <a:moveTo>
                    <a:pt x="358" y="316"/>
                  </a:moveTo>
                  <a:cubicBezTo>
                    <a:pt x="358" y="316"/>
                    <a:pt x="358" y="316"/>
                    <a:pt x="358" y="316"/>
                  </a:cubicBezTo>
                  <a:lnTo>
                    <a:pt x="358" y="316"/>
                  </a:lnTo>
                  <a:lnTo>
                    <a:pt x="358" y="322"/>
                  </a:lnTo>
                  <a:cubicBezTo>
                    <a:pt x="358" y="322"/>
                    <a:pt x="358" y="319"/>
                    <a:pt x="358" y="316"/>
                  </a:cubicBezTo>
                  <a:close/>
                  <a:moveTo>
                    <a:pt x="318" y="295"/>
                  </a:moveTo>
                  <a:cubicBezTo>
                    <a:pt x="310" y="295"/>
                    <a:pt x="310" y="322"/>
                    <a:pt x="310" y="322"/>
                  </a:cubicBezTo>
                  <a:lnTo>
                    <a:pt x="322" y="322"/>
                  </a:lnTo>
                  <a:cubicBezTo>
                    <a:pt x="326" y="326"/>
                    <a:pt x="329" y="327"/>
                    <a:pt x="330" y="327"/>
                  </a:cubicBezTo>
                  <a:cubicBezTo>
                    <a:pt x="334" y="327"/>
                    <a:pt x="334" y="322"/>
                    <a:pt x="334" y="322"/>
                  </a:cubicBezTo>
                  <a:lnTo>
                    <a:pt x="346" y="322"/>
                  </a:lnTo>
                  <a:cubicBezTo>
                    <a:pt x="346" y="322"/>
                    <a:pt x="351" y="316"/>
                    <a:pt x="358" y="316"/>
                  </a:cubicBezTo>
                  <a:lnTo>
                    <a:pt x="358" y="316"/>
                  </a:lnTo>
                  <a:lnTo>
                    <a:pt x="358" y="310"/>
                  </a:lnTo>
                  <a:lnTo>
                    <a:pt x="358" y="298"/>
                  </a:lnTo>
                  <a:lnTo>
                    <a:pt x="334" y="298"/>
                  </a:lnTo>
                  <a:cubicBezTo>
                    <a:pt x="322" y="298"/>
                    <a:pt x="346" y="310"/>
                    <a:pt x="346" y="310"/>
                  </a:cubicBezTo>
                  <a:lnTo>
                    <a:pt x="334" y="310"/>
                  </a:lnTo>
                  <a:cubicBezTo>
                    <a:pt x="322" y="310"/>
                    <a:pt x="322" y="310"/>
                    <a:pt x="322" y="298"/>
                  </a:cubicBezTo>
                  <a:cubicBezTo>
                    <a:pt x="320" y="296"/>
                    <a:pt x="319" y="295"/>
                    <a:pt x="318" y="295"/>
                  </a:cubicBezTo>
                  <a:close/>
                  <a:moveTo>
                    <a:pt x="167" y="322"/>
                  </a:moveTo>
                  <a:lnTo>
                    <a:pt x="179" y="333"/>
                  </a:lnTo>
                  <a:cubicBezTo>
                    <a:pt x="179" y="333"/>
                    <a:pt x="179" y="322"/>
                    <a:pt x="179" y="322"/>
                  </a:cubicBezTo>
                  <a:close/>
                  <a:moveTo>
                    <a:pt x="426" y="292"/>
                  </a:moveTo>
                  <a:cubicBezTo>
                    <a:pt x="423" y="292"/>
                    <a:pt x="417" y="298"/>
                    <a:pt x="417" y="298"/>
                  </a:cubicBezTo>
                  <a:cubicBezTo>
                    <a:pt x="417" y="306"/>
                    <a:pt x="417" y="315"/>
                    <a:pt x="413" y="315"/>
                  </a:cubicBezTo>
                  <a:cubicBezTo>
                    <a:pt x="411" y="315"/>
                    <a:pt x="409" y="313"/>
                    <a:pt x="405" y="310"/>
                  </a:cubicBezTo>
                  <a:cubicBezTo>
                    <a:pt x="397" y="306"/>
                    <a:pt x="393" y="304"/>
                    <a:pt x="391" y="304"/>
                  </a:cubicBezTo>
                  <a:cubicBezTo>
                    <a:pt x="387" y="304"/>
                    <a:pt x="389" y="310"/>
                    <a:pt x="382" y="310"/>
                  </a:cubicBezTo>
                  <a:cubicBezTo>
                    <a:pt x="382" y="310"/>
                    <a:pt x="382" y="304"/>
                    <a:pt x="382" y="298"/>
                  </a:cubicBezTo>
                  <a:lnTo>
                    <a:pt x="370" y="298"/>
                  </a:lnTo>
                  <a:cubicBezTo>
                    <a:pt x="361" y="298"/>
                    <a:pt x="359" y="309"/>
                    <a:pt x="358" y="316"/>
                  </a:cubicBezTo>
                  <a:lnTo>
                    <a:pt x="358" y="316"/>
                  </a:lnTo>
                  <a:cubicBezTo>
                    <a:pt x="358" y="316"/>
                    <a:pt x="358" y="316"/>
                    <a:pt x="358" y="316"/>
                  </a:cubicBezTo>
                  <a:cubicBezTo>
                    <a:pt x="362" y="316"/>
                    <a:pt x="366" y="318"/>
                    <a:pt x="370" y="322"/>
                  </a:cubicBezTo>
                  <a:lnTo>
                    <a:pt x="393" y="322"/>
                  </a:lnTo>
                  <a:cubicBezTo>
                    <a:pt x="393" y="322"/>
                    <a:pt x="393" y="316"/>
                    <a:pt x="397" y="316"/>
                  </a:cubicBezTo>
                  <a:cubicBezTo>
                    <a:pt x="399" y="316"/>
                    <a:pt x="401" y="318"/>
                    <a:pt x="405" y="322"/>
                  </a:cubicBezTo>
                  <a:cubicBezTo>
                    <a:pt x="417" y="322"/>
                    <a:pt x="417" y="322"/>
                    <a:pt x="417" y="333"/>
                  </a:cubicBezTo>
                  <a:lnTo>
                    <a:pt x="417" y="322"/>
                  </a:lnTo>
                  <a:cubicBezTo>
                    <a:pt x="417" y="310"/>
                    <a:pt x="417" y="310"/>
                    <a:pt x="417" y="310"/>
                  </a:cubicBezTo>
                  <a:lnTo>
                    <a:pt x="429" y="310"/>
                  </a:lnTo>
                  <a:cubicBezTo>
                    <a:pt x="429" y="307"/>
                    <a:pt x="429" y="303"/>
                    <a:pt x="429" y="298"/>
                  </a:cubicBezTo>
                  <a:cubicBezTo>
                    <a:pt x="429" y="294"/>
                    <a:pt x="428" y="292"/>
                    <a:pt x="426" y="292"/>
                  </a:cubicBezTo>
                  <a:close/>
                  <a:moveTo>
                    <a:pt x="179" y="357"/>
                  </a:moveTo>
                  <a:cubicBezTo>
                    <a:pt x="179" y="357"/>
                    <a:pt x="179" y="357"/>
                    <a:pt x="179" y="357"/>
                  </a:cubicBezTo>
                  <a:cubicBezTo>
                    <a:pt x="179" y="357"/>
                    <a:pt x="179" y="357"/>
                    <a:pt x="179" y="357"/>
                  </a:cubicBezTo>
                  <a:close/>
                  <a:moveTo>
                    <a:pt x="215" y="357"/>
                  </a:moveTo>
                  <a:cubicBezTo>
                    <a:pt x="217" y="360"/>
                    <a:pt x="219" y="361"/>
                    <a:pt x="221" y="361"/>
                  </a:cubicBezTo>
                  <a:cubicBezTo>
                    <a:pt x="223" y="361"/>
                    <a:pt x="224" y="359"/>
                    <a:pt x="226" y="357"/>
                  </a:cubicBezTo>
                  <a:close/>
                  <a:moveTo>
                    <a:pt x="240" y="308"/>
                  </a:moveTo>
                  <a:cubicBezTo>
                    <a:pt x="239" y="308"/>
                    <a:pt x="239" y="308"/>
                    <a:pt x="239" y="310"/>
                  </a:cubicBezTo>
                  <a:cubicBezTo>
                    <a:pt x="239" y="310"/>
                    <a:pt x="239" y="333"/>
                    <a:pt x="239" y="333"/>
                  </a:cubicBezTo>
                  <a:cubicBezTo>
                    <a:pt x="239" y="333"/>
                    <a:pt x="228" y="323"/>
                    <a:pt x="225" y="323"/>
                  </a:cubicBezTo>
                  <a:lnTo>
                    <a:pt x="225" y="323"/>
                  </a:lnTo>
                  <a:cubicBezTo>
                    <a:pt x="223" y="323"/>
                    <a:pt x="223" y="326"/>
                    <a:pt x="227" y="333"/>
                  </a:cubicBezTo>
                  <a:cubicBezTo>
                    <a:pt x="227" y="339"/>
                    <a:pt x="230" y="339"/>
                    <a:pt x="233" y="339"/>
                  </a:cubicBezTo>
                  <a:cubicBezTo>
                    <a:pt x="236" y="339"/>
                    <a:pt x="239" y="339"/>
                    <a:pt x="239" y="345"/>
                  </a:cubicBezTo>
                  <a:cubicBezTo>
                    <a:pt x="232" y="345"/>
                    <a:pt x="229" y="353"/>
                    <a:pt x="226" y="357"/>
                  </a:cubicBezTo>
                  <a:lnTo>
                    <a:pt x="227" y="357"/>
                  </a:lnTo>
                  <a:cubicBezTo>
                    <a:pt x="227" y="357"/>
                    <a:pt x="232" y="363"/>
                    <a:pt x="236" y="363"/>
                  </a:cubicBezTo>
                  <a:cubicBezTo>
                    <a:pt x="237" y="363"/>
                    <a:pt x="239" y="361"/>
                    <a:pt x="239" y="357"/>
                  </a:cubicBezTo>
                  <a:lnTo>
                    <a:pt x="251" y="345"/>
                  </a:lnTo>
                  <a:cubicBezTo>
                    <a:pt x="262" y="333"/>
                    <a:pt x="274" y="333"/>
                    <a:pt x="286" y="333"/>
                  </a:cubicBezTo>
                  <a:cubicBezTo>
                    <a:pt x="286" y="333"/>
                    <a:pt x="286" y="345"/>
                    <a:pt x="298" y="345"/>
                  </a:cubicBezTo>
                  <a:cubicBezTo>
                    <a:pt x="310" y="345"/>
                    <a:pt x="298" y="322"/>
                    <a:pt x="310" y="322"/>
                  </a:cubicBezTo>
                  <a:cubicBezTo>
                    <a:pt x="310" y="322"/>
                    <a:pt x="310" y="310"/>
                    <a:pt x="310" y="310"/>
                  </a:cubicBezTo>
                  <a:lnTo>
                    <a:pt x="298" y="310"/>
                  </a:lnTo>
                  <a:lnTo>
                    <a:pt x="298" y="322"/>
                  </a:lnTo>
                  <a:lnTo>
                    <a:pt x="286" y="322"/>
                  </a:lnTo>
                  <a:cubicBezTo>
                    <a:pt x="274" y="322"/>
                    <a:pt x="274" y="310"/>
                    <a:pt x="274" y="310"/>
                  </a:cubicBezTo>
                  <a:lnTo>
                    <a:pt x="274" y="322"/>
                  </a:lnTo>
                  <a:cubicBezTo>
                    <a:pt x="274" y="326"/>
                    <a:pt x="273" y="328"/>
                    <a:pt x="270" y="328"/>
                  </a:cubicBezTo>
                  <a:cubicBezTo>
                    <a:pt x="263" y="328"/>
                    <a:pt x="245" y="308"/>
                    <a:pt x="240" y="308"/>
                  </a:cubicBezTo>
                  <a:close/>
                  <a:moveTo>
                    <a:pt x="179" y="357"/>
                  </a:moveTo>
                  <a:cubicBezTo>
                    <a:pt x="179" y="357"/>
                    <a:pt x="179" y="369"/>
                    <a:pt x="179" y="369"/>
                  </a:cubicBezTo>
                  <a:lnTo>
                    <a:pt x="179" y="381"/>
                  </a:lnTo>
                  <a:cubicBezTo>
                    <a:pt x="179" y="381"/>
                    <a:pt x="181" y="383"/>
                    <a:pt x="182" y="384"/>
                  </a:cubicBezTo>
                  <a:lnTo>
                    <a:pt x="182" y="384"/>
                  </a:lnTo>
                  <a:cubicBezTo>
                    <a:pt x="184" y="383"/>
                    <a:pt x="187" y="381"/>
                    <a:pt x="191" y="381"/>
                  </a:cubicBezTo>
                  <a:lnTo>
                    <a:pt x="203" y="381"/>
                  </a:lnTo>
                  <a:cubicBezTo>
                    <a:pt x="203" y="381"/>
                    <a:pt x="206" y="384"/>
                    <a:pt x="209" y="384"/>
                  </a:cubicBezTo>
                  <a:cubicBezTo>
                    <a:pt x="212" y="384"/>
                    <a:pt x="215" y="381"/>
                    <a:pt x="215" y="369"/>
                  </a:cubicBezTo>
                  <a:cubicBezTo>
                    <a:pt x="203" y="357"/>
                    <a:pt x="215" y="357"/>
                    <a:pt x="215" y="357"/>
                  </a:cubicBezTo>
                  <a:lnTo>
                    <a:pt x="215" y="357"/>
                  </a:lnTo>
                  <a:cubicBezTo>
                    <a:pt x="203" y="357"/>
                    <a:pt x="203" y="369"/>
                    <a:pt x="203" y="369"/>
                  </a:cubicBezTo>
                  <a:cubicBezTo>
                    <a:pt x="203" y="369"/>
                    <a:pt x="179" y="357"/>
                    <a:pt x="179" y="357"/>
                  </a:cubicBezTo>
                  <a:close/>
                  <a:moveTo>
                    <a:pt x="167" y="381"/>
                  </a:moveTo>
                  <a:cubicBezTo>
                    <a:pt x="167" y="393"/>
                    <a:pt x="167" y="393"/>
                    <a:pt x="167" y="393"/>
                  </a:cubicBezTo>
                  <a:cubicBezTo>
                    <a:pt x="171" y="393"/>
                    <a:pt x="174" y="392"/>
                    <a:pt x="176" y="390"/>
                  </a:cubicBezTo>
                  <a:lnTo>
                    <a:pt x="176" y="390"/>
                  </a:lnTo>
                  <a:cubicBezTo>
                    <a:pt x="178" y="392"/>
                    <a:pt x="179" y="393"/>
                    <a:pt x="179" y="393"/>
                  </a:cubicBezTo>
                  <a:cubicBezTo>
                    <a:pt x="187" y="393"/>
                    <a:pt x="185" y="388"/>
                    <a:pt x="182" y="384"/>
                  </a:cubicBezTo>
                  <a:lnTo>
                    <a:pt x="182" y="384"/>
                  </a:lnTo>
                  <a:cubicBezTo>
                    <a:pt x="180" y="386"/>
                    <a:pt x="178" y="388"/>
                    <a:pt x="176" y="390"/>
                  </a:cubicBezTo>
                  <a:cubicBezTo>
                    <a:pt x="172" y="386"/>
                    <a:pt x="167" y="381"/>
                    <a:pt x="167" y="381"/>
                  </a:cubicBezTo>
                  <a:close/>
                  <a:moveTo>
                    <a:pt x="84" y="405"/>
                  </a:moveTo>
                  <a:cubicBezTo>
                    <a:pt x="84" y="405"/>
                    <a:pt x="84" y="410"/>
                    <a:pt x="87" y="410"/>
                  </a:cubicBezTo>
                  <a:cubicBezTo>
                    <a:pt x="89" y="410"/>
                    <a:pt x="92" y="409"/>
                    <a:pt x="96" y="405"/>
                  </a:cubicBezTo>
                  <a:close/>
                  <a:moveTo>
                    <a:pt x="1954" y="412"/>
                  </a:moveTo>
                  <a:cubicBezTo>
                    <a:pt x="1948" y="412"/>
                    <a:pt x="1945" y="417"/>
                    <a:pt x="1953" y="417"/>
                  </a:cubicBezTo>
                  <a:lnTo>
                    <a:pt x="1965" y="417"/>
                  </a:lnTo>
                  <a:cubicBezTo>
                    <a:pt x="1961" y="413"/>
                    <a:pt x="1957" y="412"/>
                    <a:pt x="1954" y="412"/>
                  </a:cubicBezTo>
                  <a:close/>
                  <a:moveTo>
                    <a:pt x="1965" y="417"/>
                  </a:moveTo>
                  <a:cubicBezTo>
                    <a:pt x="1969" y="421"/>
                    <a:pt x="1970" y="422"/>
                    <a:pt x="1971" y="422"/>
                  </a:cubicBezTo>
                  <a:cubicBezTo>
                    <a:pt x="1972" y="422"/>
                    <a:pt x="1969" y="417"/>
                    <a:pt x="1977" y="417"/>
                  </a:cubicBezTo>
                  <a:close/>
                  <a:moveTo>
                    <a:pt x="1902" y="447"/>
                  </a:moveTo>
                  <a:cubicBezTo>
                    <a:pt x="1904" y="447"/>
                    <a:pt x="1906" y="449"/>
                    <a:pt x="1906" y="453"/>
                  </a:cubicBezTo>
                  <a:lnTo>
                    <a:pt x="1894" y="453"/>
                  </a:lnTo>
                  <a:cubicBezTo>
                    <a:pt x="1894" y="453"/>
                    <a:pt x="1899" y="447"/>
                    <a:pt x="1902" y="447"/>
                  </a:cubicBezTo>
                  <a:close/>
                  <a:moveTo>
                    <a:pt x="48" y="453"/>
                  </a:moveTo>
                  <a:cubicBezTo>
                    <a:pt x="48" y="456"/>
                    <a:pt x="48" y="458"/>
                    <a:pt x="49" y="458"/>
                  </a:cubicBezTo>
                  <a:cubicBezTo>
                    <a:pt x="49" y="458"/>
                    <a:pt x="52" y="453"/>
                    <a:pt x="60" y="453"/>
                  </a:cubicBezTo>
                  <a:close/>
                  <a:moveTo>
                    <a:pt x="167" y="393"/>
                  </a:moveTo>
                  <a:cubicBezTo>
                    <a:pt x="167" y="405"/>
                    <a:pt x="155" y="417"/>
                    <a:pt x="143" y="417"/>
                  </a:cubicBezTo>
                  <a:lnTo>
                    <a:pt x="131" y="417"/>
                  </a:lnTo>
                  <a:cubicBezTo>
                    <a:pt x="131" y="417"/>
                    <a:pt x="131" y="417"/>
                    <a:pt x="131" y="429"/>
                  </a:cubicBezTo>
                  <a:cubicBezTo>
                    <a:pt x="131" y="441"/>
                    <a:pt x="120" y="441"/>
                    <a:pt x="120" y="453"/>
                  </a:cubicBezTo>
                  <a:cubicBezTo>
                    <a:pt x="108" y="453"/>
                    <a:pt x="108" y="464"/>
                    <a:pt x="120" y="464"/>
                  </a:cubicBezTo>
                  <a:lnTo>
                    <a:pt x="120" y="475"/>
                  </a:lnTo>
                  <a:lnTo>
                    <a:pt x="120" y="475"/>
                  </a:lnTo>
                  <a:cubicBezTo>
                    <a:pt x="121" y="475"/>
                    <a:pt x="123" y="474"/>
                    <a:pt x="124" y="474"/>
                  </a:cubicBezTo>
                  <a:cubicBezTo>
                    <a:pt x="126" y="474"/>
                    <a:pt x="129" y="475"/>
                    <a:pt x="131" y="476"/>
                  </a:cubicBezTo>
                  <a:cubicBezTo>
                    <a:pt x="120" y="464"/>
                    <a:pt x="120" y="464"/>
                    <a:pt x="131" y="453"/>
                  </a:cubicBezTo>
                  <a:cubicBezTo>
                    <a:pt x="131" y="449"/>
                    <a:pt x="133" y="447"/>
                    <a:pt x="135" y="447"/>
                  </a:cubicBezTo>
                  <a:cubicBezTo>
                    <a:pt x="138" y="447"/>
                    <a:pt x="143" y="453"/>
                    <a:pt x="143" y="453"/>
                  </a:cubicBezTo>
                  <a:cubicBezTo>
                    <a:pt x="143" y="453"/>
                    <a:pt x="143" y="441"/>
                    <a:pt x="143" y="441"/>
                  </a:cubicBezTo>
                  <a:lnTo>
                    <a:pt x="155" y="441"/>
                  </a:lnTo>
                  <a:cubicBezTo>
                    <a:pt x="155" y="429"/>
                    <a:pt x="143" y="429"/>
                    <a:pt x="155" y="429"/>
                  </a:cubicBezTo>
                  <a:cubicBezTo>
                    <a:pt x="163" y="429"/>
                    <a:pt x="166" y="434"/>
                    <a:pt x="167" y="434"/>
                  </a:cubicBezTo>
                  <a:cubicBezTo>
                    <a:pt x="167" y="434"/>
                    <a:pt x="167" y="433"/>
                    <a:pt x="167" y="429"/>
                  </a:cubicBezTo>
                  <a:lnTo>
                    <a:pt x="167" y="405"/>
                  </a:lnTo>
                  <a:lnTo>
                    <a:pt x="167" y="393"/>
                  </a:lnTo>
                  <a:close/>
                  <a:moveTo>
                    <a:pt x="96" y="464"/>
                  </a:moveTo>
                  <a:cubicBezTo>
                    <a:pt x="84" y="464"/>
                    <a:pt x="96" y="464"/>
                    <a:pt x="96" y="476"/>
                  </a:cubicBezTo>
                  <a:lnTo>
                    <a:pt x="96" y="488"/>
                  </a:lnTo>
                  <a:cubicBezTo>
                    <a:pt x="96" y="494"/>
                    <a:pt x="99" y="497"/>
                    <a:pt x="103" y="500"/>
                  </a:cubicBezTo>
                  <a:lnTo>
                    <a:pt x="103" y="500"/>
                  </a:lnTo>
                  <a:cubicBezTo>
                    <a:pt x="106" y="496"/>
                    <a:pt x="109" y="488"/>
                    <a:pt x="113" y="482"/>
                  </a:cubicBezTo>
                  <a:lnTo>
                    <a:pt x="113" y="482"/>
                  </a:lnTo>
                  <a:cubicBezTo>
                    <a:pt x="115" y="484"/>
                    <a:pt x="117" y="486"/>
                    <a:pt x="120" y="488"/>
                  </a:cubicBezTo>
                  <a:cubicBezTo>
                    <a:pt x="120" y="488"/>
                    <a:pt x="120" y="488"/>
                    <a:pt x="120" y="476"/>
                  </a:cubicBezTo>
                  <a:lnTo>
                    <a:pt x="120" y="475"/>
                  </a:lnTo>
                  <a:lnTo>
                    <a:pt x="120" y="475"/>
                  </a:lnTo>
                  <a:cubicBezTo>
                    <a:pt x="117" y="477"/>
                    <a:pt x="115" y="479"/>
                    <a:pt x="113" y="482"/>
                  </a:cubicBezTo>
                  <a:lnTo>
                    <a:pt x="113" y="482"/>
                  </a:lnTo>
                  <a:cubicBezTo>
                    <a:pt x="104" y="472"/>
                    <a:pt x="96" y="464"/>
                    <a:pt x="96" y="464"/>
                  </a:cubicBezTo>
                  <a:close/>
                  <a:moveTo>
                    <a:pt x="96" y="500"/>
                  </a:moveTo>
                  <a:lnTo>
                    <a:pt x="96" y="500"/>
                  </a:lnTo>
                  <a:cubicBezTo>
                    <a:pt x="96" y="500"/>
                    <a:pt x="96" y="500"/>
                    <a:pt x="96" y="500"/>
                  </a:cubicBezTo>
                  <a:lnTo>
                    <a:pt x="96" y="500"/>
                  </a:lnTo>
                  <a:cubicBezTo>
                    <a:pt x="96" y="500"/>
                    <a:pt x="96" y="500"/>
                    <a:pt x="96" y="500"/>
                  </a:cubicBezTo>
                  <a:close/>
                  <a:moveTo>
                    <a:pt x="91" y="497"/>
                  </a:moveTo>
                  <a:cubicBezTo>
                    <a:pt x="90" y="497"/>
                    <a:pt x="90" y="499"/>
                    <a:pt x="90" y="501"/>
                  </a:cubicBezTo>
                  <a:lnTo>
                    <a:pt x="90" y="501"/>
                  </a:lnTo>
                  <a:cubicBezTo>
                    <a:pt x="91" y="501"/>
                    <a:pt x="93" y="500"/>
                    <a:pt x="96" y="500"/>
                  </a:cubicBezTo>
                  <a:cubicBezTo>
                    <a:pt x="93" y="498"/>
                    <a:pt x="92" y="497"/>
                    <a:pt x="91" y="497"/>
                  </a:cubicBezTo>
                  <a:close/>
                  <a:moveTo>
                    <a:pt x="90" y="501"/>
                  </a:moveTo>
                  <a:cubicBezTo>
                    <a:pt x="84" y="505"/>
                    <a:pt x="84" y="512"/>
                    <a:pt x="84" y="512"/>
                  </a:cubicBezTo>
                  <a:cubicBezTo>
                    <a:pt x="90" y="512"/>
                    <a:pt x="90" y="506"/>
                    <a:pt x="90" y="501"/>
                  </a:cubicBezTo>
                  <a:close/>
                  <a:moveTo>
                    <a:pt x="103" y="500"/>
                  </a:moveTo>
                  <a:lnTo>
                    <a:pt x="103" y="500"/>
                  </a:lnTo>
                  <a:cubicBezTo>
                    <a:pt x="102" y="501"/>
                    <a:pt x="101" y="502"/>
                    <a:pt x="99" y="502"/>
                  </a:cubicBezTo>
                  <a:cubicBezTo>
                    <a:pt x="98" y="502"/>
                    <a:pt x="97" y="502"/>
                    <a:pt x="96" y="500"/>
                  </a:cubicBezTo>
                  <a:lnTo>
                    <a:pt x="96" y="500"/>
                  </a:lnTo>
                  <a:cubicBezTo>
                    <a:pt x="98" y="502"/>
                    <a:pt x="109" y="512"/>
                    <a:pt x="120" y="512"/>
                  </a:cubicBezTo>
                  <a:cubicBezTo>
                    <a:pt x="113" y="506"/>
                    <a:pt x="107" y="503"/>
                    <a:pt x="103" y="500"/>
                  </a:cubicBezTo>
                  <a:close/>
                  <a:moveTo>
                    <a:pt x="84" y="500"/>
                  </a:moveTo>
                  <a:cubicBezTo>
                    <a:pt x="72" y="512"/>
                    <a:pt x="72" y="512"/>
                    <a:pt x="60" y="512"/>
                  </a:cubicBezTo>
                  <a:cubicBezTo>
                    <a:pt x="67" y="519"/>
                    <a:pt x="74" y="522"/>
                    <a:pt x="79" y="523"/>
                  </a:cubicBezTo>
                  <a:lnTo>
                    <a:pt x="79" y="523"/>
                  </a:lnTo>
                  <a:cubicBezTo>
                    <a:pt x="81" y="520"/>
                    <a:pt x="84" y="517"/>
                    <a:pt x="84" y="512"/>
                  </a:cubicBezTo>
                  <a:lnTo>
                    <a:pt x="84" y="500"/>
                  </a:lnTo>
                  <a:close/>
                  <a:moveTo>
                    <a:pt x="79" y="523"/>
                  </a:moveTo>
                  <a:lnTo>
                    <a:pt x="79" y="523"/>
                  </a:lnTo>
                  <a:cubicBezTo>
                    <a:pt x="75" y="526"/>
                    <a:pt x="72" y="529"/>
                    <a:pt x="72" y="536"/>
                  </a:cubicBezTo>
                  <a:lnTo>
                    <a:pt x="72" y="548"/>
                  </a:lnTo>
                  <a:cubicBezTo>
                    <a:pt x="72" y="536"/>
                    <a:pt x="84" y="536"/>
                    <a:pt x="84" y="524"/>
                  </a:cubicBezTo>
                  <a:cubicBezTo>
                    <a:pt x="84" y="524"/>
                    <a:pt x="82" y="524"/>
                    <a:pt x="79" y="523"/>
                  </a:cubicBezTo>
                  <a:close/>
                  <a:moveTo>
                    <a:pt x="1679" y="667"/>
                  </a:moveTo>
                  <a:cubicBezTo>
                    <a:pt x="1685" y="673"/>
                    <a:pt x="1685" y="676"/>
                    <a:pt x="1684" y="676"/>
                  </a:cubicBezTo>
                  <a:cubicBezTo>
                    <a:pt x="1682" y="676"/>
                    <a:pt x="1679" y="673"/>
                    <a:pt x="1679" y="667"/>
                  </a:cubicBezTo>
                  <a:close/>
                  <a:moveTo>
                    <a:pt x="55" y="543"/>
                  </a:moveTo>
                  <a:cubicBezTo>
                    <a:pt x="54" y="543"/>
                    <a:pt x="60" y="551"/>
                    <a:pt x="60" y="560"/>
                  </a:cubicBezTo>
                  <a:cubicBezTo>
                    <a:pt x="60" y="563"/>
                    <a:pt x="61" y="564"/>
                    <a:pt x="62" y="565"/>
                  </a:cubicBezTo>
                  <a:lnTo>
                    <a:pt x="62" y="565"/>
                  </a:lnTo>
                  <a:cubicBezTo>
                    <a:pt x="65" y="560"/>
                    <a:pt x="72" y="560"/>
                    <a:pt x="72" y="560"/>
                  </a:cubicBezTo>
                  <a:lnTo>
                    <a:pt x="72" y="560"/>
                  </a:lnTo>
                  <a:cubicBezTo>
                    <a:pt x="72" y="560"/>
                    <a:pt x="67" y="565"/>
                    <a:pt x="63" y="565"/>
                  </a:cubicBezTo>
                  <a:cubicBezTo>
                    <a:pt x="63" y="565"/>
                    <a:pt x="62" y="565"/>
                    <a:pt x="62" y="565"/>
                  </a:cubicBezTo>
                  <a:lnTo>
                    <a:pt x="62" y="565"/>
                  </a:lnTo>
                  <a:cubicBezTo>
                    <a:pt x="61" y="566"/>
                    <a:pt x="60" y="569"/>
                    <a:pt x="60" y="572"/>
                  </a:cubicBezTo>
                  <a:cubicBezTo>
                    <a:pt x="60" y="578"/>
                    <a:pt x="60" y="578"/>
                    <a:pt x="60" y="578"/>
                  </a:cubicBezTo>
                  <a:cubicBezTo>
                    <a:pt x="60" y="578"/>
                    <a:pt x="60" y="578"/>
                    <a:pt x="60" y="583"/>
                  </a:cubicBezTo>
                  <a:lnTo>
                    <a:pt x="36" y="583"/>
                  </a:lnTo>
                  <a:cubicBezTo>
                    <a:pt x="36" y="583"/>
                    <a:pt x="24" y="631"/>
                    <a:pt x="24" y="643"/>
                  </a:cubicBezTo>
                  <a:cubicBezTo>
                    <a:pt x="24" y="643"/>
                    <a:pt x="24" y="655"/>
                    <a:pt x="24" y="655"/>
                  </a:cubicBezTo>
                  <a:cubicBezTo>
                    <a:pt x="12" y="667"/>
                    <a:pt x="12" y="667"/>
                    <a:pt x="24" y="679"/>
                  </a:cubicBezTo>
                  <a:cubicBezTo>
                    <a:pt x="24" y="679"/>
                    <a:pt x="36" y="691"/>
                    <a:pt x="36" y="691"/>
                  </a:cubicBezTo>
                  <a:cubicBezTo>
                    <a:pt x="36" y="691"/>
                    <a:pt x="36" y="691"/>
                    <a:pt x="36" y="679"/>
                  </a:cubicBezTo>
                  <a:cubicBezTo>
                    <a:pt x="36" y="679"/>
                    <a:pt x="48" y="679"/>
                    <a:pt x="48" y="667"/>
                  </a:cubicBezTo>
                  <a:cubicBezTo>
                    <a:pt x="60" y="667"/>
                    <a:pt x="60" y="655"/>
                    <a:pt x="48" y="655"/>
                  </a:cubicBezTo>
                  <a:lnTo>
                    <a:pt x="60" y="643"/>
                  </a:lnTo>
                  <a:lnTo>
                    <a:pt x="36" y="643"/>
                  </a:lnTo>
                  <a:lnTo>
                    <a:pt x="36" y="631"/>
                  </a:lnTo>
                  <a:cubicBezTo>
                    <a:pt x="36" y="627"/>
                    <a:pt x="36" y="626"/>
                    <a:pt x="37" y="626"/>
                  </a:cubicBezTo>
                  <a:cubicBezTo>
                    <a:pt x="38" y="626"/>
                    <a:pt x="40" y="631"/>
                    <a:pt x="48" y="631"/>
                  </a:cubicBezTo>
                  <a:lnTo>
                    <a:pt x="48" y="619"/>
                  </a:lnTo>
                  <a:lnTo>
                    <a:pt x="48" y="607"/>
                  </a:lnTo>
                  <a:lnTo>
                    <a:pt x="48" y="595"/>
                  </a:lnTo>
                  <a:cubicBezTo>
                    <a:pt x="48" y="595"/>
                    <a:pt x="53" y="601"/>
                    <a:pt x="60" y="601"/>
                  </a:cubicBezTo>
                  <a:cubicBezTo>
                    <a:pt x="64" y="601"/>
                    <a:pt x="68" y="599"/>
                    <a:pt x="72" y="595"/>
                  </a:cubicBezTo>
                  <a:cubicBezTo>
                    <a:pt x="72" y="583"/>
                    <a:pt x="72" y="583"/>
                    <a:pt x="72" y="572"/>
                  </a:cubicBezTo>
                  <a:lnTo>
                    <a:pt x="72" y="560"/>
                  </a:lnTo>
                  <a:lnTo>
                    <a:pt x="72" y="548"/>
                  </a:lnTo>
                  <a:lnTo>
                    <a:pt x="60" y="548"/>
                  </a:lnTo>
                  <a:cubicBezTo>
                    <a:pt x="57" y="544"/>
                    <a:pt x="55" y="543"/>
                    <a:pt x="55" y="543"/>
                  </a:cubicBezTo>
                  <a:close/>
                  <a:moveTo>
                    <a:pt x="1489" y="822"/>
                  </a:moveTo>
                  <a:cubicBezTo>
                    <a:pt x="1489" y="826"/>
                    <a:pt x="1490" y="827"/>
                    <a:pt x="1492" y="827"/>
                  </a:cubicBezTo>
                  <a:cubicBezTo>
                    <a:pt x="1495" y="827"/>
                    <a:pt x="1501" y="822"/>
                    <a:pt x="1501" y="822"/>
                  </a:cubicBezTo>
                  <a:close/>
                  <a:moveTo>
                    <a:pt x="1584" y="0"/>
                  </a:moveTo>
                  <a:cubicBezTo>
                    <a:pt x="1584" y="12"/>
                    <a:pt x="1584" y="12"/>
                    <a:pt x="1584" y="24"/>
                  </a:cubicBezTo>
                  <a:lnTo>
                    <a:pt x="1572" y="24"/>
                  </a:lnTo>
                  <a:cubicBezTo>
                    <a:pt x="1572" y="24"/>
                    <a:pt x="1560" y="12"/>
                    <a:pt x="1560" y="12"/>
                  </a:cubicBezTo>
                  <a:cubicBezTo>
                    <a:pt x="1560" y="12"/>
                    <a:pt x="1560" y="24"/>
                    <a:pt x="1548" y="24"/>
                  </a:cubicBezTo>
                  <a:cubicBezTo>
                    <a:pt x="1540" y="15"/>
                    <a:pt x="1543" y="7"/>
                    <a:pt x="1542" y="7"/>
                  </a:cubicBezTo>
                  <a:lnTo>
                    <a:pt x="1542" y="7"/>
                  </a:lnTo>
                  <a:cubicBezTo>
                    <a:pt x="1541" y="7"/>
                    <a:pt x="1540" y="8"/>
                    <a:pt x="1536" y="12"/>
                  </a:cubicBezTo>
                  <a:cubicBezTo>
                    <a:pt x="1536" y="24"/>
                    <a:pt x="1536" y="36"/>
                    <a:pt x="1525" y="36"/>
                  </a:cubicBezTo>
                  <a:lnTo>
                    <a:pt x="1525" y="24"/>
                  </a:lnTo>
                  <a:lnTo>
                    <a:pt x="1489" y="24"/>
                  </a:lnTo>
                  <a:cubicBezTo>
                    <a:pt x="1489" y="24"/>
                    <a:pt x="1477" y="36"/>
                    <a:pt x="1477" y="36"/>
                  </a:cubicBezTo>
                  <a:cubicBezTo>
                    <a:pt x="1465" y="36"/>
                    <a:pt x="1465" y="24"/>
                    <a:pt x="1453" y="24"/>
                  </a:cubicBezTo>
                  <a:cubicBezTo>
                    <a:pt x="1453" y="24"/>
                    <a:pt x="1453" y="36"/>
                    <a:pt x="1453" y="36"/>
                  </a:cubicBezTo>
                  <a:cubicBezTo>
                    <a:pt x="1441" y="36"/>
                    <a:pt x="1453" y="24"/>
                    <a:pt x="1453" y="12"/>
                  </a:cubicBezTo>
                  <a:lnTo>
                    <a:pt x="1453" y="12"/>
                  </a:lnTo>
                  <a:cubicBezTo>
                    <a:pt x="1441" y="24"/>
                    <a:pt x="1441" y="24"/>
                    <a:pt x="1441" y="36"/>
                  </a:cubicBezTo>
                  <a:lnTo>
                    <a:pt x="1441" y="24"/>
                  </a:lnTo>
                  <a:cubicBezTo>
                    <a:pt x="1441" y="30"/>
                    <a:pt x="1438" y="30"/>
                    <a:pt x="1435" y="30"/>
                  </a:cubicBezTo>
                  <a:cubicBezTo>
                    <a:pt x="1432" y="30"/>
                    <a:pt x="1429" y="30"/>
                    <a:pt x="1429" y="36"/>
                  </a:cubicBezTo>
                  <a:cubicBezTo>
                    <a:pt x="1429" y="42"/>
                    <a:pt x="1429" y="44"/>
                    <a:pt x="1427" y="44"/>
                  </a:cubicBezTo>
                  <a:cubicBezTo>
                    <a:pt x="1424" y="44"/>
                    <a:pt x="1417" y="24"/>
                    <a:pt x="1417" y="24"/>
                  </a:cubicBezTo>
                  <a:cubicBezTo>
                    <a:pt x="1417" y="24"/>
                    <a:pt x="1405" y="36"/>
                    <a:pt x="1394" y="36"/>
                  </a:cubicBezTo>
                  <a:cubicBezTo>
                    <a:pt x="1394" y="36"/>
                    <a:pt x="1386" y="21"/>
                    <a:pt x="1383" y="21"/>
                  </a:cubicBezTo>
                  <a:cubicBezTo>
                    <a:pt x="1382" y="21"/>
                    <a:pt x="1382" y="22"/>
                    <a:pt x="1382" y="24"/>
                  </a:cubicBezTo>
                  <a:cubicBezTo>
                    <a:pt x="1382" y="34"/>
                    <a:pt x="1389" y="51"/>
                    <a:pt x="1386" y="51"/>
                  </a:cubicBezTo>
                  <a:cubicBezTo>
                    <a:pt x="1385" y="51"/>
                    <a:pt x="1384" y="50"/>
                    <a:pt x="1382" y="48"/>
                  </a:cubicBezTo>
                  <a:cubicBezTo>
                    <a:pt x="1376" y="42"/>
                    <a:pt x="1376" y="39"/>
                    <a:pt x="1376" y="39"/>
                  </a:cubicBezTo>
                  <a:cubicBezTo>
                    <a:pt x="1376" y="39"/>
                    <a:pt x="1376" y="42"/>
                    <a:pt x="1370" y="48"/>
                  </a:cubicBezTo>
                  <a:lnTo>
                    <a:pt x="1370" y="36"/>
                  </a:lnTo>
                  <a:lnTo>
                    <a:pt x="1370" y="24"/>
                  </a:lnTo>
                  <a:lnTo>
                    <a:pt x="1358" y="24"/>
                  </a:lnTo>
                  <a:cubicBezTo>
                    <a:pt x="1350" y="24"/>
                    <a:pt x="1342" y="19"/>
                    <a:pt x="1341" y="19"/>
                  </a:cubicBezTo>
                  <a:lnTo>
                    <a:pt x="1341" y="19"/>
                  </a:lnTo>
                  <a:cubicBezTo>
                    <a:pt x="1341" y="19"/>
                    <a:pt x="1342" y="20"/>
                    <a:pt x="1346" y="24"/>
                  </a:cubicBezTo>
                  <a:cubicBezTo>
                    <a:pt x="1346" y="30"/>
                    <a:pt x="1343" y="30"/>
                    <a:pt x="1340" y="30"/>
                  </a:cubicBezTo>
                  <a:cubicBezTo>
                    <a:pt x="1337" y="30"/>
                    <a:pt x="1334" y="30"/>
                    <a:pt x="1334" y="36"/>
                  </a:cubicBezTo>
                  <a:cubicBezTo>
                    <a:pt x="1334" y="36"/>
                    <a:pt x="1318" y="20"/>
                    <a:pt x="1304" y="20"/>
                  </a:cubicBezTo>
                  <a:cubicBezTo>
                    <a:pt x="1297" y="20"/>
                    <a:pt x="1290" y="24"/>
                    <a:pt x="1286" y="36"/>
                  </a:cubicBezTo>
                  <a:cubicBezTo>
                    <a:pt x="1286" y="22"/>
                    <a:pt x="1285" y="17"/>
                    <a:pt x="1284" y="17"/>
                  </a:cubicBezTo>
                  <a:cubicBezTo>
                    <a:pt x="1281" y="17"/>
                    <a:pt x="1276" y="37"/>
                    <a:pt x="1275" y="37"/>
                  </a:cubicBezTo>
                  <a:cubicBezTo>
                    <a:pt x="1275" y="37"/>
                    <a:pt x="1274" y="37"/>
                    <a:pt x="1274" y="36"/>
                  </a:cubicBezTo>
                  <a:cubicBezTo>
                    <a:pt x="1274" y="36"/>
                    <a:pt x="1263" y="24"/>
                    <a:pt x="1263" y="24"/>
                  </a:cubicBezTo>
                  <a:cubicBezTo>
                    <a:pt x="1258" y="28"/>
                    <a:pt x="1257" y="34"/>
                    <a:pt x="1257" y="39"/>
                  </a:cubicBezTo>
                  <a:lnTo>
                    <a:pt x="1257" y="39"/>
                  </a:lnTo>
                  <a:cubicBezTo>
                    <a:pt x="1256" y="37"/>
                    <a:pt x="1253" y="36"/>
                    <a:pt x="1251" y="36"/>
                  </a:cubicBezTo>
                  <a:lnTo>
                    <a:pt x="1203" y="36"/>
                  </a:lnTo>
                  <a:cubicBezTo>
                    <a:pt x="1203" y="36"/>
                    <a:pt x="1203" y="31"/>
                    <a:pt x="1200" y="31"/>
                  </a:cubicBezTo>
                  <a:cubicBezTo>
                    <a:pt x="1198" y="31"/>
                    <a:pt x="1195" y="32"/>
                    <a:pt x="1191" y="36"/>
                  </a:cubicBezTo>
                  <a:cubicBezTo>
                    <a:pt x="1179" y="36"/>
                    <a:pt x="1191" y="48"/>
                    <a:pt x="1191" y="48"/>
                  </a:cubicBezTo>
                  <a:lnTo>
                    <a:pt x="1120" y="48"/>
                  </a:lnTo>
                  <a:cubicBezTo>
                    <a:pt x="1120" y="48"/>
                    <a:pt x="1114" y="53"/>
                    <a:pt x="1107" y="53"/>
                  </a:cubicBezTo>
                  <a:cubicBezTo>
                    <a:pt x="1104" y="53"/>
                    <a:pt x="1100" y="52"/>
                    <a:pt x="1096" y="48"/>
                  </a:cubicBezTo>
                  <a:cubicBezTo>
                    <a:pt x="1096" y="42"/>
                    <a:pt x="1093" y="39"/>
                    <a:pt x="1090" y="39"/>
                  </a:cubicBezTo>
                  <a:cubicBezTo>
                    <a:pt x="1087" y="39"/>
                    <a:pt x="1084" y="42"/>
                    <a:pt x="1084" y="48"/>
                  </a:cubicBezTo>
                  <a:cubicBezTo>
                    <a:pt x="1084" y="48"/>
                    <a:pt x="1017" y="121"/>
                    <a:pt x="984" y="158"/>
                  </a:cubicBezTo>
                  <a:lnTo>
                    <a:pt x="984" y="158"/>
                  </a:lnTo>
                  <a:cubicBezTo>
                    <a:pt x="980" y="156"/>
                    <a:pt x="977" y="155"/>
                    <a:pt x="977" y="155"/>
                  </a:cubicBezTo>
                  <a:lnTo>
                    <a:pt x="977" y="155"/>
                  </a:lnTo>
                  <a:cubicBezTo>
                    <a:pt x="977" y="155"/>
                    <a:pt x="978" y="158"/>
                    <a:pt x="980" y="162"/>
                  </a:cubicBezTo>
                  <a:lnTo>
                    <a:pt x="980" y="162"/>
                  </a:lnTo>
                  <a:cubicBezTo>
                    <a:pt x="981" y="161"/>
                    <a:pt x="982" y="160"/>
                    <a:pt x="984" y="158"/>
                  </a:cubicBezTo>
                  <a:lnTo>
                    <a:pt x="984" y="158"/>
                  </a:lnTo>
                  <a:cubicBezTo>
                    <a:pt x="991" y="162"/>
                    <a:pt x="1001" y="167"/>
                    <a:pt x="1001" y="167"/>
                  </a:cubicBezTo>
                  <a:cubicBezTo>
                    <a:pt x="1001" y="155"/>
                    <a:pt x="1001" y="155"/>
                    <a:pt x="1001" y="155"/>
                  </a:cubicBezTo>
                  <a:cubicBezTo>
                    <a:pt x="1013" y="155"/>
                    <a:pt x="1013" y="155"/>
                    <a:pt x="1013" y="167"/>
                  </a:cubicBezTo>
                  <a:cubicBezTo>
                    <a:pt x="1013" y="167"/>
                    <a:pt x="1001" y="179"/>
                    <a:pt x="1001" y="179"/>
                  </a:cubicBezTo>
                  <a:cubicBezTo>
                    <a:pt x="1001" y="185"/>
                    <a:pt x="1004" y="188"/>
                    <a:pt x="1007" y="188"/>
                  </a:cubicBezTo>
                  <a:cubicBezTo>
                    <a:pt x="1010" y="188"/>
                    <a:pt x="1013" y="185"/>
                    <a:pt x="1013" y="179"/>
                  </a:cubicBezTo>
                  <a:lnTo>
                    <a:pt x="1036" y="179"/>
                  </a:lnTo>
                  <a:cubicBezTo>
                    <a:pt x="1036" y="174"/>
                    <a:pt x="1036" y="167"/>
                    <a:pt x="1036" y="167"/>
                  </a:cubicBezTo>
                  <a:cubicBezTo>
                    <a:pt x="1036" y="167"/>
                    <a:pt x="1048" y="167"/>
                    <a:pt x="1048" y="155"/>
                  </a:cubicBezTo>
                  <a:cubicBezTo>
                    <a:pt x="1048" y="167"/>
                    <a:pt x="1054" y="170"/>
                    <a:pt x="1062" y="170"/>
                  </a:cubicBezTo>
                  <a:cubicBezTo>
                    <a:pt x="1069" y="170"/>
                    <a:pt x="1078" y="167"/>
                    <a:pt x="1084" y="167"/>
                  </a:cubicBezTo>
                  <a:cubicBezTo>
                    <a:pt x="1084" y="167"/>
                    <a:pt x="1108" y="155"/>
                    <a:pt x="1108" y="143"/>
                  </a:cubicBezTo>
                  <a:cubicBezTo>
                    <a:pt x="1110" y="141"/>
                    <a:pt x="1111" y="140"/>
                    <a:pt x="1112" y="140"/>
                  </a:cubicBezTo>
                  <a:lnTo>
                    <a:pt x="1112" y="140"/>
                  </a:lnTo>
                  <a:cubicBezTo>
                    <a:pt x="1114" y="140"/>
                    <a:pt x="1112" y="147"/>
                    <a:pt x="1110" y="155"/>
                  </a:cubicBezTo>
                  <a:lnTo>
                    <a:pt x="1132" y="155"/>
                  </a:lnTo>
                  <a:cubicBezTo>
                    <a:pt x="1144" y="155"/>
                    <a:pt x="1132" y="131"/>
                    <a:pt x="1132" y="131"/>
                  </a:cubicBezTo>
                  <a:lnTo>
                    <a:pt x="1132" y="131"/>
                  </a:lnTo>
                  <a:cubicBezTo>
                    <a:pt x="1132" y="131"/>
                    <a:pt x="1140" y="135"/>
                    <a:pt x="1147" y="141"/>
                  </a:cubicBezTo>
                  <a:lnTo>
                    <a:pt x="1147" y="141"/>
                  </a:lnTo>
                  <a:cubicBezTo>
                    <a:pt x="1148" y="140"/>
                    <a:pt x="1148" y="140"/>
                    <a:pt x="1150" y="140"/>
                  </a:cubicBezTo>
                  <a:lnTo>
                    <a:pt x="1150" y="140"/>
                  </a:lnTo>
                  <a:cubicBezTo>
                    <a:pt x="1151" y="140"/>
                    <a:pt x="1153" y="141"/>
                    <a:pt x="1155" y="143"/>
                  </a:cubicBezTo>
                  <a:lnTo>
                    <a:pt x="1167" y="155"/>
                  </a:lnTo>
                  <a:cubicBezTo>
                    <a:pt x="1167" y="143"/>
                    <a:pt x="1167" y="143"/>
                    <a:pt x="1167" y="131"/>
                  </a:cubicBezTo>
                  <a:lnTo>
                    <a:pt x="1179" y="143"/>
                  </a:lnTo>
                  <a:lnTo>
                    <a:pt x="1179" y="131"/>
                  </a:lnTo>
                  <a:cubicBezTo>
                    <a:pt x="1179" y="131"/>
                    <a:pt x="1185" y="136"/>
                    <a:pt x="1188" y="136"/>
                  </a:cubicBezTo>
                  <a:cubicBezTo>
                    <a:pt x="1190" y="136"/>
                    <a:pt x="1191" y="135"/>
                    <a:pt x="1191" y="131"/>
                  </a:cubicBezTo>
                  <a:cubicBezTo>
                    <a:pt x="1191" y="135"/>
                    <a:pt x="1195" y="136"/>
                    <a:pt x="1200" y="136"/>
                  </a:cubicBezTo>
                  <a:cubicBezTo>
                    <a:pt x="1211" y="136"/>
                    <a:pt x="1227" y="131"/>
                    <a:pt x="1227" y="131"/>
                  </a:cubicBezTo>
                  <a:cubicBezTo>
                    <a:pt x="1239" y="131"/>
                    <a:pt x="1239" y="131"/>
                    <a:pt x="1251" y="119"/>
                  </a:cubicBezTo>
                  <a:cubicBezTo>
                    <a:pt x="1251" y="117"/>
                    <a:pt x="1251" y="116"/>
                    <a:pt x="1251" y="116"/>
                  </a:cubicBezTo>
                  <a:cubicBezTo>
                    <a:pt x="1251" y="116"/>
                    <a:pt x="1252" y="123"/>
                    <a:pt x="1257" y="123"/>
                  </a:cubicBezTo>
                  <a:cubicBezTo>
                    <a:pt x="1258" y="123"/>
                    <a:pt x="1260" y="122"/>
                    <a:pt x="1263" y="119"/>
                  </a:cubicBezTo>
                  <a:lnTo>
                    <a:pt x="1263" y="107"/>
                  </a:lnTo>
                  <a:cubicBezTo>
                    <a:pt x="1263" y="103"/>
                    <a:pt x="1264" y="102"/>
                    <a:pt x="1265" y="102"/>
                  </a:cubicBezTo>
                  <a:lnTo>
                    <a:pt x="1265" y="102"/>
                  </a:lnTo>
                  <a:cubicBezTo>
                    <a:pt x="1268" y="102"/>
                    <a:pt x="1271" y="107"/>
                    <a:pt x="1263" y="107"/>
                  </a:cubicBezTo>
                  <a:cubicBezTo>
                    <a:pt x="1263" y="107"/>
                    <a:pt x="1263" y="131"/>
                    <a:pt x="1274" y="131"/>
                  </a:cubicBezTo>
                  <a:cubicBezTo>
                    <a:pt x="1286" y="131"/>
                    <a:pt x="1274" y="107"/>
                    <a:pt x="1286" y="95"/>
                  </a:cubicBezTo>
                  <a:cubicBezTo>
                    <a:pt x="1286" y="95"/>
                    <a:pt x="1298" y="131"/>
                    <a:pt x="1298" y="131"/>
                  </a:cubicBezTo>
                  <a:cubicBezTo>
                    <a:pt x="1310" y="119"/>
                    <a:pt x="1310" y="119"/>
                    <a:pt x="1310" y="107"/>
                  </a:cubicBezTo>
                  <a:cubicBezTo>
                    <a:pt x="1322" y="107"/>
                    <a:pt x="1322" y="119"/>
                    <a:pt x="1322" y="119"/>
                  </a:cubicBezTo>
                  <a:cubicBezTo>
                    <a:pt x="1322" y="113"/>
                    <a:pt x="1322" y="113"/>
                    <a:pt x="1324" y="113"/>
                  </a:cubicBezTo>
                  <a:cubicBezTo>
                    <a:pt x="1325" y="113"/>
                    <a:pt x="1328" y="113"/>
                    <a:pt x="1334" y="107"/>
                  </a:cubicBezTo>
                  <a:cubicBezTo>
                    <a:pt x="1346" y="107"/>
                    <a:pt x="1346" y="95"/>
                    <a:pt x="1346" y="95"/>
                  </a:cubicBezTo>
                  <a:cubicBezTo>
                    <a:pt x="1346" y="95"/>
                    <a:pt x="1346" y="111"/>
                    <a:pt x="1352" y="111"/>
                  </a:cubicBezTo>
                  <a:cubicBezTo>
                    <a:pt x="1354" y="111"/>
                    <a:pt x="1355" y="110"/>
                    <a:pt x="1358" y="107"/>
                  </a:cubicBezTo>
                  <a:cubicBezTo>
                    <a:pt x="1370" y="107"/>
                    <a:pt x="1370" y="107"/>
                    <a:pt x="1370" y="119"/>
                  </a:cubicBezTo>
                  <a:cubicBezTo>
                    <a:pt x="1370" y="116"/>
                    <a:pt x="1370" y="112"/>
                    <a:pt x="1370" y="107"/>
                  </a:cubicBezTo>
                  <a:cubicBezTo>
                    <a:pt x="1370" y="103"/>
                    <a:pt x="1370" y="102"/>
                    <a:pt x="1370" y="102"/>
                  </a:cubicBezTo>
                  <a:cubicBezTo>
                    <a:pt x="1371" y="102"/>
                    <a:pt x="1374" y="107"/>
                    <a:pt x="1382" y="107"/>
                  </a:cubicBezTo>
                  <a:lnTo>
                    <a:pt x="1394" y="107"/>
                  </a:lnTo>
                  <a:lnTo>
                    <a:pt x="1394" y="119"/>
                  </a:lnTo>
                  <a:cubicBezTo>
                    <a:pt x="1394" y="119"/>
                    <a:pt x="1405" y="107"/>
                    <a:pt x="1405" y="95"/>
                  </a:cubicBezTo>
                  <a:cubicBezTo>
                    <a:pt x="1408" y="93"/>
                    <a:pt x="1409" y="92"/>
                    <a:pt x="1410" y="92"/>
                  </a:cubicBezTo>
                  <a:lnTo>
                    <a:pt x="1410" y="92"/>
                  </a:lnTo>
                  <a:cubicBezTo>
                    <a:pt x="1413" y="92"/>
                    <a:pt x="1405" y="107"/>
                    <a:pt x="1405" y="107"/>
                  </a:cubicBezTo>
                  <a:lnTo>
                    <a:pt x="1417" y="107"/>
                  </a:lnTo>
                  <a:cubicBezTo>
                    <a:pt x="1425" y="107"/>
                    <a:pt x="1428" y="113"/>
                    <a:pt x="1429" y="113"/>
                  </a:cubicBezTo>
                  <a:cubicBezTo>
                    <a:pt x="1429" y="113"/>
                    <a:pt x="1429" y="111"/>
                    <a:pt x="1429" y="107"/>
                  </a:cubicBezTo>
                  <a:lnTo>
                    <a:pt x="1429" y="119"/>
                  </a:lnTo>
                  <a:cubicBezTo>
                    <a:pt x="1429" y="119"/>
                    <a:pt x="1441" y="95"/>
                    <a:pt x="1453" y="95"/>
                  </a:cubicBezTo>
                  <a:cubicBezTo>
                    <a:pt x="1453" y="107"/>
                    <a:pt x="1453" y="107"/>
                    <a:pt x="1453" y="119"/>
                  </a:cubicBezTo>
                  <a:cubicBezTo>
                    <a:pt x="1453" y="131"/>
                    <a:pt x="1453" y="131"/>
                    <a:pt x="1465" y="131"/>
                  </a:cubicBezTo>
                  <a:lnTo>
                    <a:pt x="1477" y="131"/>
                  </a:lnTo>
                  <a:cubicBezTo>
                    <a:pt x="1489" y="131"/>
                    <a:pt x="1489" y="143"/>
                    <a:pt x="1501" y="143"/>
                  </a:cubicBezTo>
                  <a:lnTo>
                    <a:pt x="1501" y="155"/>
                  </a:lnTo>
                  <a:lnTo>
                    <a:pt x="1548" y="155"/>
                  </a:lnTo>
                  <a:cubicBezTo>
                    <a:pt x="1548" y="155"/>
                    <a:pt x="1525" y="167"/>
                    <a:pt x="1536" y="167"/>
                  </a:cubicBezTo>
                  <a:cubicBezTo>
                    <a:pt x="1536" y="167"/>
                    <a:pt x="1560" y="167"/>
                    <a:pt x="1560" y="155"/>
                  </a:cubicBezTo>
                  <a:cubicBezTo>
                    <a:pt x="1563" y="153"/>
                    <a:pt x="1564" y="152"/>
                    <a:pt x="1565" y="152"/>
                  </a:cubicBezTo>
                  <a:lnTo>
                    <a:pt x="1565" y="152"/>
                  </a:lnTo>
                  <a:cubicBezTo>
                    <a:pt x="1568" y="152"/>
                    <a:pt x="1560" y="169"/>
                    <a:pt x="1560" y="179"/>
                  </a:cubicBezTo>
                  <a:lnTo>
                    <a:pt x="1584" y="179"/>
                  </a:lnTo>
                  <a:cubicBezTo>
                    <a:pt x="1596" y="179"/>
                    <a:pt x="1596" y="191"/>
                    <a:pt x="1596" y="191"/>
                  </a:cubicBezTo>
                  <a:lnTo>
                    <a:pt x="1620" y="191"/>
                  </a:lnTo>
                  <a:cubicBezTo>
                    <a:pt x="1620" y="202"/>
                    <a:pt x="1620" y="202"/>
                    <a:pt x="1620" y="202"/>
                  </a:cubicBezTo>
                  <a:lnTo>
                    <a:pt x="1632" y="202"/>
                  </a:lnTo>
                  <a:cubicBezTo>
                    <a:pt x="1644" y="202"/>
                    <a:pt x="1644" y="214"/>
                    <a:pt x="1655" y="214"/>
                  </a:cubicBezTo>
                  <a:lnTo>
                    <a:pt x="1691" y="214"/>
                  </a:lnTo>
                  <a:lnTo>
                    <a:pt x="1691" y="226"/>
                  </a:lnTo>
                  <a:lnTo>
                    <a:pt x="1691" y="238"/>
                  </a:lnTo>
                  <a:cubicBezTo>
                    <a:pt x="1691" y="244"/>
                    <a:pt x="1694" y="244"/>
                    <a:pt x="1696" y="244"/>
                  </a:cubicBezTo>
                  <a:cubicBezTo>
                    <a:pt x="1697" y="244"/>
                    <a:pt x="1697" y="244"/>
                    <a:pt x="1691" y="250"/>
                  </a:cubicBezTo>
                  <a:lnTo>
                    <a:pt x="1703" y="250"/>
                  </a:lnTo>
                  <a:lnTo>
                    <a:pt x="1703" y="262"/>
                  </a:lnTo>
                  <a:cubicBezTo>
                    <a:pt x="1703" y="268"/>
                    <a:pt x="1703" y="268"/>
                    <a:pt x="1703" y="268"/>
                  </a:cubicBezTo>
                  <a:cubicBezTo>
                    <a:pt x="1703" y="268"/>
                    <a:pt x="1703" y="268"/>
                    <a:pt x="1703" y="274"/>
                  </a:cubicBezTo>
                  <a:lnTo>
                    <a:pt x="1703" y="286"/>
                  </a:lnTo>
                  <a:cubicBezTo>
                    <a:pt x="1703" y="298"/>
                    <a:pt x="1715" y="298"/>
                    <a:pt x="1703" y="310"/>
                  </a:cubicBezTo>
                  <a:lnTo>
                    <a:pt x="1727" y="310"/>
                  </a:lnTo>
                  <a:cubicBezTo>
                    <a:pt x="1727" y="310"/>
                    <a:pt x="1727" y="322"/>
                    <a:pt x="1727" y="322"/>
                  </a:cubicBezTo>
                  <a:cubicBezTo>
                    <a:pt x="1727" y="322"/>
                    <a:pt x="1751" y="333"/>
                    <a:pt x="1739" y="345"/>
                  </a:cubicBezTo>
                  <a:cubicBezTo>
                    <a:pt x="1739" y="345"/>
                    <a:pt x="1751" y="345"/>
                    <a:pt x="1751" y="357"/>
                  </a:cubicBezTo>
                  <a:cubicBezTo>
                    <a:pt x="1751" y="369"/>
                    <a:pt x="1751" y="381"/>
                    <a:pt x="1751" y="381"/>
                  </a:cubicBezTo>
                  <a:cubicBezTo>
                    <a:pt x="1751" y="387"/>
                    <a:pt x="1760" y="387"/>
                    <a:pt x="1767" y="387"/>
                  </a:cubicBezTo>
                  <a:cubicBezTo>
                    <a:pt x="1775" y="387"/>
                    <a:pt x="1781" y="387"/>
                    <a:pt x="1775" y="393"/>
                  </a:cubicBezTo>
                  <a:cubicBezTo>
                    <a:pt x="1763" y="393"/>
                    <a:pt x="1763" y="405"/>
                    <a:pt x="1763" y="405"/>
                  </a:cubicBezTo>
                  <a:cubicBezTo>
                    <a:pt x="1763" y="411"/>
                    <a:pt x="1769" y="411"/>
                    <a:pt x="1773" y="411"/>
                  </a:cubicBezTo>
                  <a:cubicBezTo>
                    <a:pt x="1778" y="411"/>
                    <a:pt x="1781" y="411"/>
                    <a:pt x="1775" y="417"/>
                  </a:cubicBezTo>
                  <a:cubicBezTo>
                    <a:pt x="1751" y="429"/>
                    <a:pt x="1775" y="429"/>
                    <a:pt x="1775" y="429"/>
                  </a:cubicBezTo>
                  <a:lnTo>
                    <a:pt x="1775" y="453"/>
                  </a:lnTo>
                  <a:cubicBezTo>
                    <a:pt x="1775" y="456"/>
                    <a:pt x="1776" y="458"/>
                    <a:pt x="1778" y="458"/>
                  </a:cubicBezTo>
                  <a:cubicBezTo>
                    <a:pt x="1782" y="458"/>
                    <a:pt x="1790" y="453"/>
                    <a:pt x="1798" y="453"/>
                  </a:cubicBezTo>
                  <a:lnTo>
                    <a:pt x="1798" y="453"/>
                  </a:lnTo>
                  <a:cubicBezTo>
                    <a:pt x="1798" y="453"/>
                    <a:pt x="1775" y="464"/>
                    <a:pt x="1786" y="464"/>
                  </a:cubicBezTo>
                  <a:lnTo>
                    <a:pt x="1775" y="464"/>
                  </a:lnTo>
                  <a:cubicBezTo>
                    <a:pt x="1763" y="476"/>
                    <a:pt x="1763" y="488"/>
                    <a:pt x="1775" y="500"/>
                  </a:cubicBezTo>
                  <a:lnTo>
                    <a:pt x="1775" y="512"/>
                  </a:lnTo>
                  <a:cubicBezTo>
                    <a:pt x="1775" y="516"/>
                    <a:pt x="1772" y="517"/>
                    <a:pt x="1768" y="517"/>
                  </a:cubicBezTo>
                  <a:cubicBezTo>
                    <a:pt x="1761" y="517"/>
                    <a:pt x="1751" y="512"/>
                    <a:pt x="1751" y="512"/>
                  </a:cubicBezTo>
                  <a:lnTo>
                    <a:pt x="1751" y="512"/>
                  </a:lnTo>
                  <a:cubicBezTo>
                    <a:pt x="1751" y="512"/>
                    <a:pt x="1774" y="524"/>
                    <a:pt x="1751" y="524"/>
                  </a:cubicBezTo>
                  <a:cubicBezTo>
                    <a:pt x="1751" y="524"/>
                    <a:pt x="1763" y="560"/>
                    <a:pt x="1751" y="560"/>
                  </a:cubicBezTo>
                  <a:lnTo>
                    <a:pt x="1763" y="572"/>
                  </a:lnTo>
                  <a:lnTo>
                    <a:pt x="1739" y="572"/>
                  </a:lnTo>
                  <a:cubicBezTo>
                    <a:pt x="1727" y="572"/>
                    <a:pt x="1751" y="595"/>
                    <a:pt x="1751" y="595"/>
                  </a:cubicBezTo>
                  <a:cubicBezTo>
                    <a:pt x="1751" y="595"/>
                    <a:pt x="1727" y="583"/>
                    <a:pt x="1727" y="583"/>
                  </a:cubicBezTo>
                  <a:cubicBezTo>
                    <a:pt x="1727" y="583"/>
                    <a:pt x="1727" y="590"/>
                    <a:pt x="1727" y="599"/>
                  </a:cubicBezTo>
                  <a:lnTo>
                    <a:pt x="1727" y="599"/>
                  </a:lnTo>
                  <a:cubicBezTo>
                    <a:pt x="1723" y="597"/>
                    <a:pt x="1719" y="595"/>
                    <a:pt x="1715" y="595"/>
                  </a:cubicBezTo>
                  <a:cubicBezTo>
                    <a:pt x="1715" y="595"/>
                    <a:pt x="1715" y="595"/>
                    <a:pt x="1715" y="607"/>
                  </a:cubicBezTo>
                  <a:cubicBezTo>
                    <a:pt x="1715" y="607"/>
                    <a:pt x="1715" y="607"/>
                    <a:pt x="1715" y="619"/>
                  </a:cubicBezTo>
                  <a:lnTo>
                    <a:pt x="1703" y="619"/>
                  </a:lnTo>
                  <a:cubicBezTo>
                    <a:pt x="1703" y="619"/>
                    <a:pt x="1703" y="607"/>
                    <a:pt x="1691" y="607"/>
                  </a:cubicBezTo>
                  <a:cubicBezTo>
                    <a:pt x="1691" y="619"/>
                    <a:pt x="1691" y="619"/>
                    <a:pt x="1691" y="631"/>
                  </a:cubicBezTo>
                  <a:cubicBezTo>
                    <a:pt x="1689" y="629"/>
                    <a:pt x="1687" y="628"/>
                    <a:pt x="1684" y="628"/>
                  </a:cubicBezTo>
                  <a:cubicBezTo>
                    <a:pt x="1675" y="628"/>
                    <a:pt x="1667" y="645"/>
                    <a:pt x="1667" y="655"/>
                  </a:cubicBezTo>
                  <a:cubicBezTo>
                    <a:pt x="1663" y="655"/>
                    <a:pt x="1662" y="656"/>
                    <a:pt x="1663" y="658"/>
                  </a:cubicBezTo>
                  <a:lnTo>
                    <a:pt x="1663" y="658"/>
                  </a:lnTo>
                  <a:cubicBezTo>
                    <a:pt x="1662" y="658"/>
                    <a:pt x="1662" y="658"/>
                    <a:pt x="1661" y="658"/>
                  </a:cubicBezTo>
                  <a:cubicBezTo>
                    <a:pt x="1655" y="658"/>
                    <a:pt x="1650" y="661"/>
                    <a:pt x="1644" y="667"/>
                  </a:cubicBezTo>
                  <a:cubicBezTo>
                    <a:pt x="1632" y="679"/>
                    <a:pt x="1632" y="679"/>
                    <a:pt x="1644" y="679"/>
                  </a:cubicBezTo>
                  <a:lnTo>
                    <a:pt x="1644" y="691"/>
                  </a:lnTo>
                  <a:lnTo>
                    <a:pt x="1620" y="703"/>
                  </a:lnTo>
                  <a:cubicBezTo>
                    <a:pt x="1612" y="703"/>
                    <a:pt x="1609" y="708"/>
                    <a:pt x="1612" y="714"/>
                  </a:cubicBezTo>
                  <a:lnTo>
                    <a:pt x="1612" y="714"/>
                  </a:lnTo>
                  <a:cubicBezTo>
                    <a:pt x="1611" y="714"/>
                    <a:pt x="1610" y="714"/>
                    <a:pt x="1608" y="714"/>
                  </a:cubicBezTo>
                  <a:cubicBezTo>
                    <a:pt x="1609" y="714"/>
                    <a:pt x="1611" y="715"/>
                    <a:pt x="1612" y="715"/>
                  </a:cubicBezTo>
                  <a:lnTo>
                    <a:pt x="1612" y="715"/>
                  </a:lnTo>
                  <a:cubicBezTo>
                    <a:pt x="1612" y="715"/>
                    <a:pt x="1612" y="715"/>
                    <a:pt x="1612" y="714"/>
                  </a:cubicBezTo>
                  <a:lnTo>
                    <a:pt x="1612" y="714"/>
                  </a:lnTo>
                  <a:cubicBezTo>
                    <a:pt x="1613" y="715"/>
                    <a:pt x="1613" y="715"/>
                    <a:pt x="1613" y="715"/>
                  </a:cubicBezTo>
                  <a:lnTo>
                    <a:pt x="1613" y="715"/>
                  </a:lnTo>
                  <a:cubicBezTo>
                    <a:pt x="1613" y="715"/>
                    <a:pt x="1612" y="715"/>
                    <a:pt x="1612" y="715"/>
                  </a:cubicBezTo>
                  <a:lnTo>
                    <a:pt x="1612" y="715"/>
                  </a:lnTo>
                  <a:cubicBezTo>
                    <a:pt x="1612" y="715"/>
                    <a:pt x="1612" y="716"/>
                    <a:pt x="1612" y="716"/>
                  </a:cubicBezTo>
                  <a:lnTo>
                    <a:pt x="1612" y="716"/>
                  </a:lnTo>
                  <a:cubicBezTo>
                    <a:pt x="1611" y="717"/>
                    <a:pt x="1608" y="720"/>
                    <a:pt x="1608" y="726"/>
                  </a:cubicBezTo>
                  <a:cubicBezTo>
                    <a:pt x="1608" y="730"/>
                    <a:pt x="1608" y="732"/>
                    <a:pt x="1607" y="732"/>
                  </a:cubicBezTo>
                  <a:cubicBezTo>
                    <a:pt x="1607" y="732"/>
                    <a:pt x="1604" y="726"/>
                    <a:pt x="1596" y="726"/>
                  </a:cubicBezTo>
                  <a:cubicBezTo>
                    <a:pt x="1596" y="738"/>
                    <a:pt x="1596" y="738"/>
                    <a:pt x="1596" y="738"/>
                  </a:cubicBezTo>
                  <a:lnTo>
                    <a:pt x="1584" y="750"/>
                  </a:lnTo>
                  <a:lnTo>
                    <a:pt x="1584" y="762"/>
                  </a:lnTo>
                  <a:cubicBezTo>
                    <a:pt x="1584" y="768"/>
                    <a:pt x="1584" y="771"/>
                    <a:pt x="1583" y="771"/>
                  </a:cubicBezTo>
                  <a:cubicBezTo>
                    <a:pt x="1581" y="771"/>
                    <a:pt x="1578" y="768"/>
                    <a:pt x="1572" y="762"/>
                  </a:cubicBezTo>
                  <a:cubicBezTo>
                    <a:pt x="1572" y="750"/>
                    <a:pt x="1572" y="750"/>
                    <a:pt x="1572" y="750"/>
                  </a:cubicBezTo>
                  <a:lnTo>
                    <a:pt x="1548" y="750"/>
                  </a:lnTo>
                  <a:lnTo>
                    <a:pt x="1548" y="762"/>
                  </a:lnTo>
                  <a:cubicBezTo>
                    <a:pt x="1548" y="758"/>
                    <a:pt x="1547" y="757"/>
                    <a:pt x="1546" y="757"/>
                  </a:cubicBezTo>
                  <a:lnTo>
                    <a:pt x="1546" y="757"/>
                  </a:lnTo>
                  <a:cubicBezTo>
                    <a:pt x="1545" y="757"/>
                    <a:pt x="1545" y="757"/>
                    <a:pt x="1545" y="757"/>
                  </a:cubicBezTo>
                  <a:lnTo>
                    <a:pt x="1545" y="757"/>
                  </a:lnTo>
                  <a:cubicBezTo>
                    <a:pt x="1544" y="757"/>
                    <a:pt x="1543" y="757"/>
                    <a:pt x="1542" y="757"/>
                  </a:cubicBezTo>
                  <a:cubicBezTo>
                    <a:pt x="1535" y="757"/>
                    <a:pt x="1525" y="762"/>
                    <a:pt x="1525" y="762"/>
                  </a:cubicBezTo>
                  <a:lnTo>
                    <a:pt x="1513" y="762"/>
                  </a:lnTo>
                  <a:cubicBezTo>
                    <a:pt x="1513" y="762"/>
                    <a:pt x="1501" y="762"/>
                    <a:pt x="1513" y="774"/>
                  </a:cubicBezTo>
                  <a:lnTo>
                    <a:pt x="1489" y="774"/>
                  </a:lnTo>
                  <a:lnTo>
                    <a:pt x="1489" y="762"/>
                  </a:lnTo>
                  <a:cubicBezTo>
                    <a:pt x="1489" y="762"/>
                    <a:pt x="1489" y="786"/>
                    <a:pt x="1477" y="786"/>
                  </a:cubicBezTo>
                  <a:cubicBezTo>
                    <a:pt x="1465" y="786"/>
                    <a:pt x="1477" y="774"/>
                    <a:pt x="1465" y="762"/>
                  </a:cubicBezTo>
                  <a:cubicBezTo>
                    <a:pt x="1465" y="762"/>
                    <a:pt x="1453" y="786"/>
                    <a:pt x="1441" y="786"/>
                  </a:cubicBezTo>
                  <a:cubicBezTo>
                    <a:pt x="1441" y="786"/>
                    <a:pt x="1436" y="791"/>
                    <a:pt x="1432" y="791"/>
                  </a:cubicBezTo>
                  <a:cubicBezTo>
                    <a:pt x="1431" y="791"/>
                    <a:pt x="1429" y="790"/>
                    <a:pt x="1429" y="786"/>
                  </a:cubicBezTo>
                  <a:cubicBezTo>
                    <a:pt x="1441" y="774"/>
                    <a:pt x="1441" y="774"/>
                    <a:pt x="1429" y="774"/>
                  </a:cubicBezTo>
                  <a:cubicBezTo>
                    <a:pt x="1429" y="774"/>
                    <a:pt x="1417" y="774"/>
                    <a:pt x="1417" y="786"/>
                  </a:cubicBezTo>
                  <a:cubicBezTo>
                    <a:pt x="1429" y="786"/>
                    <a:pt x="1417" y="786"/>
                    <a:pt x="1417" y="798"/>
                  </a:cubicBezTo>
                  <a:cubicBezTo>
                    <a:pt x="1417" y="798"/>
                    <a:pt x="1410" y="783"/>
                    <a:pt x="1407" y="783"/>
                  </a:cubicBezTo>
                  <a:cubicBezTo>
                    <a:pt x="1406" y="783"/>
                    <a:pt x="1405" y="784"/>
                    <a:pt x="1405" y="786"/>
                  </a:cubicBezTo>
                  <a:cubicBezTo>
                    <a:pt x="1405" y="786"/>
                    <a:pt x="1405" y="786"/>
                    <a:pt x="1405" y="798"/>
                  </a:cubicBezTo>
                  <a:lnTo>
                    <a:pt x="1405" y="810"/>
                  </a:lnTo>
                  <a:cubicBezTo>
                    <a:pt x="1405" y="810"/>
                    <a:pt x="1405" y="786"/>
                    <a:pt x="1394" y="786"/>
                  </a:cubicBezTo>
                  <a:cubicBezTo>
                    <a:pt x="1382" y="798"/>
                    <a:pt x="1382" y="798"/>
                    <a:pt x="1382" y="810"/>
                  </a:cubicBezTo>
                  <a:lnTo>
                    <a:pt x="1370" y="810"/>
                  </a:lnTo>
                  <a:lnTo>
                    <a:pt x="1370" y="786"/>
                  </a:lnTo>
                  <a:lnTo>
                    <a:pt x="1358" y="786"/>
                  </a:lnTo>
                  <a:cubicBezTo>
                    <a:pt x="1358" y="786"/>
                    <a:pt x="1358" y="806"/>
                    <a:pt x="1353" y="806"/>
                  </a:cubicBezTo>
                  <a:cubicBezTo>
                    <a:pt x="1351" y="806"/>
                    <a:pt x="1349" y="804"/>
                    <a:pt x="1346" y="798"/>
                  </a:cubicBezTo>
                  <a:cubicBezTo>
                    <a:pt x="1342" y="790"/>
                    <a:pt x="1341" y="787"/>
                    <a:pt x="1340" y="787"/>
                  </a:cubicBezTo>
                  <a:lnTo>
                    <a:pt x="1340" y="787"/>
                  </a:lnTo>
                  <a:cubicBezTo>
                    <a:pt x="1339" y="787"/>
                    <a:pt x="1342" y="798"/>
                    <a:pt x="1334" y="798"/>
                  </a:cubicBezTo>
                  <a:cubicBezTo>
                    <a:pt x="1326" y="798"/>
                    <a:pt x="1323" y="793"/>
                    <a:pt x="1323" y="793"/>
                  </a:cubicBezTo>
                  <a:cubicBezTo>
                    <a:pt x="1322" y="793"/>
                    <a:pt x="1322" y="794"/>
                    <a:pt x="1322" y="798"/>
                  </a:cubicBezTo>
                  <a:lnTo>
                    <a:pt x="1286" y="798"/>
                  </a:lnTo>
                  <a:lnTo>
                    <a:pt x="1286" y="774"/>
                  </a:lnTo>
                  <a:cubicBezTo>
                    <a:pt x="1286" y="786"/>
                    <a:pt x="1274" y="786"/>
                    <a:pt x="1274" y="786"/>
                  </a:cubicBezTo>
                  <a:lnTo>
                    <a:pt x="1203" y="786"/>
                  </a:lnTo>
                  <a:lnTo>
                    <a:pt x="1167" y="798"/>
                  </a:lnTo>
                  <a:cubicBezTo>
                    <a:pt x="1155" y="798"/>
                    <a:pt x="1144" y="810"/>
                    <a:pt x="1132" y="810"/>
                  </a:cubicBezTo>
                  <a:cubicBezTo>
                    <a:pt x="1132" y="810"/>
                    <a:pt x="1120" y="810"/>
                    <a:pt x="1120" y="822"/>
                  </a:cubicBezTo>
                  <a:lnTo>
                    <a:pt x="1072" y="822"/>
                  </a:lnTo>
                  <a:cubicBezTo>
                    <a:pt x="1072" y="822"/>
                    <a:pt x="1072" y="834"/>
                    <a:pt x="1072" y="834"/>
                  </a:cubicBezTo>
                  <a:cubicBezTo>
                    <a:pt x="1072" y="834"/>
                    <a:pt x="1072" y="822"/>
                    <a:pt x="1060" y="822"/>
                  </a:cubicBezTo>
                  <a:cubicBezTo>
                    <a:pt x="1060" y="818"/>
                    <a:pt x="1060" y="816"/>
                    <a:pt x="1060" y="816"/>
                  </a:cubicBezTo>
                  <a:cubicBezTo>
                    <a:pt x="1059" y="816"/>
                    <a:pt x="1056" y="822"/>
                    <a:pt x="1048" y="822"/>
                  </a:cubicBezTo>
                  <a:lnTo>
                    <a:pt x="1024" y="822"/>
                  </a:lnTo>
                  <a:lnTo>
                    <a:pt x="1024" y="834"/>
                  </a:lnTo>
                  <a:cubicBezTo>
                    <a:pt x="1020" y="837"/>
                    <a:pt x="1017" y="839"/>
                    <a:pt x="1013" y="839"/>
                  </a:cubicBezTo>
                  <a:cubicBezTo>
                    <a:pt x="1006" y="839"/>
                    <a:pt x="1001" y="834"/>
                    <a:pt x="1001" y="834"/>
                  </a:cubicBezTo>
                  <a:cubicBezTo>
                    <a:pt x="989" y="834"/>
                    <a:pt x="989" y="834"/>
                    <a:pt x="989" y="845"/>
                  </a:cubicBezTo>
                  <a:cubicBezTo>
                    <a:pt x="985" y="853"/>
                    <a:pt x="984" y="856"/>
                    <a:pt x="983" y="856"/>
                  </a:cubicBezTo>
                  <a:cubicBezTo>
                    <a:pt x="983" y="856"/>
                    <a:pt x="989" y="842"/>
                    <a:pt x="989" y="834"/>
                  </a:cubicBezTo>
                  <a:lnTo>
                    <a:pt x="989" y="834"/>
                  </a:lnTo>
                  <a:cubicBezTo>
                    <a:pt x="989" y="834"/>
                    <a:pt x="977" y="845"/>
                    <a:pt x="977" y="845"/>
                  </a:cubicBezTo>
                  <a:cubicBezTo>
                    <a:pt x="977" y="845"/>
                    <a:pt x="965" y="845"/>
                    <a:pt x="965" y="834"/>
                  </a:cubicBezTo>
                  <a:lnTo>
                    <a:pt x="941" y="834"/>
                  </a:lnTo>
                  <a:cubicBezTo>
                    <a:pt x="941" y="834"/>
                    <a:pt x="931" y="839"/>
                    <a:pt x="923" y="839"/>
                  </a:cubicBezTo>
                  <a:cubicBezTo>
                    <a:pt x="920" y="839"/>
                    <a:pt x="917" y="837"/>
                    <a:pt x="917" y="834"/>
                  </a:cubicBezTo>
                  <a:cubicBezTo>
                    <a:pt x="917" y="830"/>
                    <a:pt x="916" y="828"/>
                    <a:pt x="914" y="828"/>
                  </a:cubicBezTo>
                  <a:cubicBezTo>
                    <a:pt x="911" y="828"/>
                    <a:pt x="905" y="834"/>
                    <a:pt x="905" y="834"/>
                  </a:cubicBezTo>
                  <a:cubicBezTo>
                    <a:pt x="905" y="834"/>
                    <a:pt x="870" y="845"/>
                    <a:pt x="858" y="845"/>
                  </a:cubicBezTo>
                  <a:cubicBezTo>
                    <a:pt x="846" y="857"/>
                    <a:pt x="846" y="857"/>
                    <a:pt x="846" y="869"/>
                  </a:cubicBezTo>
                  <a:lnTo>
                    <a:pt x="870" y="869"/>
                  </a:lnTo>
                  <a:cubicBezTo>
                    <a:pt x="870" y="869"/>
                    <a:pt x="870" y="864"/>
                    <a:pt x="873" y="864"/>
                  </a:cubicBezTo>
                  <a:cubicBezTo>
                    <a:pt x="875" y="864"/>
                    <a:pt x="878" y="865"/>
                    <a:pt x="882" y="869"/>
                  </a:cubicBezTo>
                  <a:cubicBezTo>
                    <a:pt x="882" y="863"/>
                    <a:pt x="882" y="860"/>
                    <a:pt x="883" y="860"/>
                  </a:cubicBezTo>
                  <a:cubicBezTo>
                    <a:pt x="885" y="860"/>
                    <a:pt x="888" y="863"/>
                    <a:pt x="893" y="869"/>
                  </a:cubicBezTo>
                  <a:cubicBezTo>
                    <a:pt x="901" y="869"/>
                    <a:pt x="899" y="875"/>
                    <a:pt x="900" y="875"/>
                  </a:cubicBezTo>
                  <a:cubicBezTo>
                    <a:pt x="900" y="875"/>
                    <a:pt x="901" y="873"/>
                    <a:pt x="905" y="869"/>
                  </a:cubicBezTo>
                  <a:cubicBezTo>
                    <a:pt x="917" y="869"/>
                    <a:pt x="917" y="857"/>
                    <a:pt x="917" y="857"/>
                  </a:cubicBezTo>
                  <a:lnTo>
                    <a:pt x="917" y="869"/>
                  </a:lnTo>
                  <a:cubicBezTo>
                    <a:pt x="917" y="869"/>
                    <a:pt x="929" y="869"/>
                    <a:pt x="929" y="857"/>
                  </a:cubicBezTo>
                  <a:lnTo>
                    <a:pt x="941" y="857"/>
                  </a:lnTo>
                  <a:cubicBezTo>
                    <a:pt x="941" y="863"/>
                    <a:pt x="944" y="866"/>
                    <a:pt x="947" y="866"/>
                  </a:cubicBezTo>
                  <a:cubicBezTo>
                    <a:pt x="950" y="866"/>
                    <a:pt x="953" y="863"/>
                    <a:pt x="953" y="857"/>
                  </a:cubicBezTo>
                  <a:cubicBezTo>
                    <a:pt x="959" y="863"/>
                    <a:pt x="962" y="866"/>
                    <a:pt x="965" y="866"/>
                  </a:cubicBezTo>
                  <a:cubicBezTo>
                    <a:pt x="968" y="866"/>
                    <a:pt x="971" y="863"/>
                    <a:pt x="977" y="857"/>
                  </a:cubicBezTo>
                  <a:cubicBezTo>
                    <a:pt x="983" y="863"/>
                    <a:pt x="986" y="866"/>
                    <a:pt x="989" y="866"/>
                  </a:cubicBezTo>
                  <a:cubicBezTo>
                    <a:pt x="992" y="866"/>
                    <a:pt x="995" y="863"/>
                    <a:pt x="1001" y="857"/>
                  </a:cubicBezTo>
                  <a:lnTo>
                    <a:pt x="1001" y="845"/>
                  </a:lnTo>
                  <a:cubicBezTo>
                    <a:pt x="1001" y="855"/>
                    <a:pt x="1003" y="859"/>
                    <a:pt x="1006" y="859"/>
                  </a:cubicBezTo>
                  <a:cubicBezTo>
                    <a:pt x="1011" y="859"/>
                    <a:pt x="1018" y="852"/>
                    <a:pt x="1024" y="845"/>
                  </a:cubicBezTo>
                  <a:cubicBezTo>
                    <a:pt x="1024" y="841"/>
                    <a:pt x="1024" y="840"/>
                    <a:pt x="1025" y="840"/>
                  </a:cubicBezTo>
                  <a:cubicBezTo>
                    <a:pt x="1026" y="840"/>
                    <a:pt x="1028" y="845"/>
                    <a:pt x="1036" y="845"/>
                  </a:cubicBezTo>
                  <a:cubicBezTo>
                    <a:pt x="1036" y="845"/>
                    <a:pt x="1036" y="845"/>
                    <a:pt x="1036" y="857"/>
                  </a:cubicBezTo>
                  <a:lnTo>
                    <a:pt x="1048" y="857"/>
                  </a:lnTo>
                  <a:cubicBezTo>
                    <a:pt x="1048" y="861"/>
                    <a:pt x="1048" y="863"/>
                    <a:pt x="1049" y="863"/>
                  </a:cubicBezTo>
                  <a:cubicBezTo>
                    <a:pt x="1050" y="863"/>
                    <a:pt x="1052" y="857"/>
                    <a:pt x="1060" y="857"/>
                  </a:cubicBezTo>
                  <a:lnTo>
                    <a:pt x="1120" y="857"/>
                  </a:lnTo>
                  <a:cubicBezTo>
                    <a:pt x="1120" y="857"/>
                    <a:pt x="1120" y="857"/>
                    <a:pt x="1120" y="869"/>
                  </a:cubicBezTo>
                  <a:lnTo>
                    <a:pt x="1144" y="869"/>
                  </a:lnTo>
                  <a:cubicBezTo>
                    <a:pt x="1144" y="869"/>
                    <a:pt x="1144" y="864"/>
                    <a:pt x="1147" y="864"/>
                  </a:cubicBezTo>
                  <a:cubicBezTo>
                    <a:pt x="1149" y="864"/>
                    <a:pt x="1151" y="865"/>
                    <a:pt x="1155" y="869"/>
                  </a:cubicBezTo>
                  <a:cubicBezTo>
                    <a:pt x="1163" y="869"/>
                    <a:pt x="1171" y="875"/>
                    <a:pt x="1176" y="875"/>
                  </a:cubicBezTo>
                  <a:cubicBezTo>
                    <a:pt x="1178" y="875"/>
                    <a:pt x="1179" y="873"/>
                    <a:pt x="1179" y="869"/>
                  </a:cubicBezTo>
                  <a:cubicBezTo>
                    <a:pt x="1179" y="873"/>
                    <a:pt x="1182" y="875"/>
                    <a:pt x="1186" y="875"/>
                  </a:cubicBezTo>
                  <a:cubicBezTo>
                    <a:pt x="1194" y="875"/>
                    <a:pt x="1207" y="869"/>
                    <a:pt x="1215" y="869"/>
                  </a:cubicBezTo>
                  <a:cubicBezTo>
                    <a:pt x="1215" y="867"/>
                    <a:pt x="1215" y="867"/>
                    <a:pt x="1216" y="867"/>
                  </a:cubicBezTo>
                  <a:cubicBezTo>
                    <a:pt x="1218" y="867"/>
                    <a:pt x="1223" y="878"/>
                    <a:pt x="1230" y="878"/>
                  </a:cubicBezTo>
                  <a:cubicBezTo>
                    <a:pt x="1233" y="878"/>
                    <a:pt x="1236" y="875"/>
                    <a:pt x="1239" y="869"/>
                  </a:cubicBezTo>
                  <a:cubicBezTo>
                    <a:pt x="1239" y="864"/>
                    <a:pt x="1239" y="860"/>
                    <a:pt x="1239" y="857"/>
                  </a:cubicBezTo>
                  <a:lnTo>
                    <a:pt x="1251" y="857"/>
                  </a:lnTo>
                  <a:cubicBezTo>
                    <a:pt x="1251" y="861"/>
                    <a:pt x="1251" y="863"/>
                    <a:pt x="1251" y="863"/>
                  </a:cubicBezTo>
                  <a:cubicBezTo>
                    <a:pt x="1252" y="863"/>
                    <a:pt x="1255" y="857"/>
                    <a:pt x="1263" y="857"/>
                  </a:cubicBezTo>
                  <a:lnTo>
                    <a:pt x="1286" y="857"/>
                  </a:lnTo>
                  <a:cubicBezTo>
                    <a:pt x="1279" y="857"/>
                    <a:pt x="1276" y="852"/>
                    <a:pt x="1275" y="845"/>
                  </a:cubicBezTo>
                  <a:lnTo>
                    <a:pt x="1286" y="845"/>
                  </a:lnTo>
                  <a:cubicBezTo>
                    <a:pt x="1298" y="845"/>
                    <a:pt x="1298" y="857"/>
                    <a:pt x="1298" y="857"/>
                  </a:cubicBezTo>
                  <a:cubicBezTo>
                    <a:pt x="1298" y="845"/>
                    <a:pt x="1298" y="845"/>
                    <a:pt x="1298" y="845"/>
                  </a:cubicBezTo>
                  <a:cubicBezTo>
                    <a:pt x="1298" y="845"/>
                    <a:pt x="1310" y="857"/>
                    <a:pt x="1322" y="857"/>
                  </a:cubicBezTo>
                  <a:cubicBezTo>
                    <a:pt x="1334" y="857"/>
                    <a:pt x="1346" y="845"/>
                    <a:pt x="1346" y="845"/>
                  </a:cubicBezTo>
                  <a:cubicBezTo>
                    <a:pt x="1358" y="845"/>
                    <a:pt x="1346" y="834"/>
                    <a:pt x="1346" y="822"/>
                  </a:cubicBezTo>
                  <a:lnTo>
                    <a:pt x="1346" y="822"/>
                  </a:lnTo>
                  <a:cubicBezTo>
                    <a:pt x="1346" y="822"/>
                    <a:pt x="1358" y="834"/>
                    <a:pt x="1358" y="845"/>
                  </a:cubicBezTo>
                  <a:cubicBezTo>
                    <a:pt x="1358" y="845"/>
                    <a:pt x="1358" y="834"/>
                    <a:pt x="1370" y="834"/>
                  </a:cubicBezTo>
                  <a:cubicBezTo>
                    <a:pt x="1370" y="834"/>
                    <a:pt x="1375" y="839"/>
                    <a:pt x="1379" y="839"/>
                  </a:cubicBezTo>
                  <a:cubicBezTo>
                    <a:pt x="1380" y="839"/>
                    <a:pt x="1382" y="837"/>
                    <a:pt x="1382" y="834"/>
                  </a:cubicBezTo>
                  <a:lnTo>
                    <a:pt x="1382" y="845"/>
                  </a:lnTo>
                  <a:lnTo>
                    <a:pt x="1405" y="845"/>
                  </a:lnTo>
                  <a:cubicBezTo>
                    <a:pt x="1405" y="845"/>
                    <a:pt x="1417" y="834"/>
                    <a:pt x="1405" y="834"/>
                  </a:cubicBezTo>
                  <a:lnTo>
                    <a:pt x="1417" y="834"/>
                  </a:lnTo>
                  <a:cubicBezTo>
                    <a:pt x="1417" y="834"/>
                    <a:pt x="1423" y="839"/>
                    <a:pt x="1430" y="839"/>
                  </a:cubicBezTo>
                  <a:cubicBezTo>
                    <a:pt x="1433" y="839"/>
                    <a:pt x="1437" y="837"/>
                    <a:pt x="1441" y="834"/>
                  </a:cubicBezTo>
                  <a:cubicBezTo>
                    <a:pt x="1441" y="822"/>
                    <a:pt x="1441" y="822"/>
                    <a:pt x="1441" y="822"/>
                  </a:cubicBezTo>
                  <a:lnTo>
                    <a:pt x="1489" y="822"/>
                  </a:lnTo>
                  <a:cubicBezTo>
                    <a:pt x="1495" y="816"/>
                    <a:pt x="1498" y="813"/>
                    <a:pt x="1499" y="813"/>
                  </a:cubicBezTo>
                  <a:cubicBezTo>
                    <a:pt x="1501" y="813"/>
                    <a:pt x="1501" y="816"/>
                    <a:pt x="1501" y="822"/>
                  </a:cubicBezTo>
                  <a:lnTo>
                    <a:pt x="1513" y="822"/>
                  </a:lnTo>
                  <a:cubicBezTo>
                    <a:pt x="1517" y="826"/>
                    <a:pt x="1519" y="827"/>
                    <a:pt x="1521" y="827"/>
                  </a:cubicBezTo>
                  <a:cubicBezTo>
                    <a:pt x="1525" y="827"/>
                    <a:pt x="1525" y="822"/>
                    <a:pt x="1525" y="822"/>
                  </a:cubicBezTo>
                  <a:cubicBezTo>
                    <a:pt x="1532" y="822"/>
                    <a:pt x="1535" y="832"/>
                    <a:pt x="1536" y="832"/>
                  </a:cubicBezTo>
                  <a:cubicBezTo>
                    <a:pt x="1536" y="832"/>
                    <a:pt x="1536" y="830"/>
                    <a:pt x="1536" y="822"/>
                  </a:cubicBezTo>
                  <a:lnTo>
                    <a:pt x="1536" y="810"/>
                  </a:lnTo>
                  <a:cubicBezTo>
                    <a:pt x="1536" y="822"/>
                    <a:pt x="1536" y="822"/>
                    <a:pt x="1548" y="822"/>
                  </a:cubicBezTo>
                  <a:cubicBezTo>
                    <a:pt x="1552" y="826"/>
                    <a:pt x="1555" y="827"/>
                    <a:pt x="1557" y="827"/>
                  </a:cubicBezTo>
                  <a:cubicBezTo>
                    <a:pt x="1560" y="827"/>
                    <a:pt x="1560" y="822"/>
                    <a:pt x="1560" y="822"/>
                  </a:cubicBezTo>
                  <a:lnTo>
                    <a:pt x="1560" y="810"/>
                  </a:lnTo>
                  <a:cubicBezTo>
                    <a:pt x="1560" y="810"/>
                    <a:pt x="1571" y="815"/>
                    <a:pt x="1578" y="815"/>
                  </a:cubicBezTo>
                  <a:cubicBezTo>
                    <a:pt x="1581" y="815"/>
                    <a:pt x="1584" y="814"/>
                    <a:pt x="1584" y="810"/>
                  </a:cubicBezTo>
                  <a:cubicBezTo>
                    <a:pt x="1596" y="798"/>
                    <a:pt x="1584" y="786"/>
                    <a:pt x="1584" y="786"/>
                  </a:cubicBezTo>
                  <a:lnTo>
                    <a:pt x="1584" y="786"/>
                  </a:lnTo>
                  <a:lnTo>
                    <a:pt x="1596" y="798"/>
                  </a:lnTo>
                  <a:lnTo>
                    <a:pt x="1608" y="798"/>
                  </a:lnTo>
                  <a:cubicBezTo>
                    <a:pt x="1608" y="798"/>
                    <a:pt x="1613" y="803"/>
                    <a:pt x="1620" y="803"/>
                  </a:cubicBezTo>
                  <a:cubicBezTo>
                    <a:pt x="1624" y="803"/>
                    <a:pt x="1628" y="802"/>
                    <a:pt x="1632" y="798"/>
                  </a:cubicBezTo>
                  <a:cubicBezTo>
                    <a:pt x="1644" y="798"/>
                    <a:pt x="1644" y="774"/>
                    <a:pt x="1655" y="774"/>
                  </a:cubicBezTo>
                  <a:cubicBezTo>
                    <a:pt x="1658" y="772"/>
                    <a:pt x="1660" y="771"/>
                    <a:pt x="1661" y="771"/>
                  </a:cubicBezTo>
                  <a:cubicBezTo>
                    <a:pt x="1668" y="771"/>
                    <a:pt x="1670" y="786"/>
                    <a:pt x="1679" y="786"/>
                  </a:cubicBezTo>
                  <a:cubicBezTo>
                    <a:pt x="1679" y="774"/>
                    <a:pt x="1679" y="774"/>
                    <a:pt x="1679" y="774"/>
                  </a:cubicBezTo>
                  <a:lnTo>
                    <a:pt x="1691" y="774"/>
                  </a:lnTo>
                  <a:cubicBezTo>
                    <a:pt x="1691" y="774"/>
                    <a:pt x="1703" y="762"/>
                    <a:pt x="1703" y="762"/>
                  </a:cubicBezTo>
                  <a:lnTo>
                    <a:pt x="1715" y="762"/>
                  </a:lnTo>
                  <a:cubicBezTo>
                    <a:pt x="1727" y="762"/>
                    <a:pt x="1727" y="762"/>
                    <a:pt x="1739" y="750"/>
                  </a:cubicBezTo>
                  <a:lnTo>
                    <a:pt x="1739" y="738"/>
                  </a:lnTo>
                  <a:cubicBezTo>
                    <a:pt x="1739" y="738"/>
                    <a:pt x="1744" y="749"/>
                    <a:pt x="1748" y="749"/>
                  </a:cubicBezTo>
                  <a:cubicBezTo>
                    <a:pt x="1749" y="749"/>
                    <a:pt x="1751" y="746"/>
                    <a:pt x="1751" y="738"/>
                  </a:cubicBezTo>
                  <a:cubicBezTo>
                    <a:pt x="1751" y="714"/>
                    <a:pt x="1751" y="714"/>
                    <a:pt x="1763" y="714"/>
                  </a:cubicBezTo>
                  <a:lnTo>
                    <a:pt x="1775" y="714"/>
                  </a:lnTo>
                  <a:cubicBezTo>
                    <a:pt x="1786" y="714"/>
                    <a:pt x="1775" y="714"/>
                    <a:pt x="1775" y="703"/>
                  </a:cubicBezTo>
                  <a:cubicBezTo>
                    <a:pt x="1775" y="699"/>
                    <a:pt x="1776" y="697"/>
                    <a:pt x="1778" y="697"/>
                  </a:cubicBezTo>
                  <a:cubicBezTo>
                    <a:pt x="1782" y="697"/>
                    <a:pt x="1790" y="703"/>
                    <a:pt x="1798" y="703"/>
                  </a:cubicBezTo>
                  <a:lnTo>
                    <a:pt x="1798" y="691"/>
                  </a:lnTo>
                  <a:cubicBezTo>
                    <a:pt x="1798" y="687"/>
                    <a:pt x="1800" y="685"/>
                    <a:pt x="1802" y="685"/>
                  </a:cubicBezTo>
                  <a:cubicBezTo>
                    <a:pt x="1806" y="685"/>
                    <a:pt x="1814" y="691"/>
                    <a:pt x="1822" y="691"/>
                  </a:cubicBezTo>
                  <a:cubicBezTo>
                    <a:pt x="1822" y="691"/>
                    <a:pt x="1798" y="679"/>
                    <a:pt x="1822" y="679"/>
                  </a:cubicBezTo>
                  <a:lnTo>
                    <a:pt x="1846" y="679"/>
                  </a:lnTo>
                  <a:cubicBezTo>
                    <a:pt x="1858" y="679"/>
                    <a:pt x="1858" y="655"/>
                    <a:pt x="1846" y="655"/>
                  </a:cubicBezTo>
                  <a:cubicBezTo>
                    <a:pt x="1840" y="649"/>
                    <a:pt x="1843" y="649"/>
                    <a:pt x="1847" y="649"/>
                  </a:cubicBezTo>
                  <a:cubicBezTo>
                    <a:pt x="1852" y="649"/>
                    <a:pt x="1858" y="649"/>
                    <a:pt x="1858" y="643"/>
                  </a:cubicBezTo>
                  <a:cubicBezTo>
                    <a:pt x="1858" y="631"/>
                    <a:pt x="1858" y="631"/>
                    <a:pt x="1858" y="631"/>
                  </a:cubicBezTo>
                  <a:lnTo>
                    <a:pt x="1858" y="619"/>
                  </a:lnTo>
                  <a:cubicBezTo>
                    <a:pt x="1870" y="619"/>
                    <a:pt x="1870" y="631"/>
                    <a:pt x="1882" y="631"/>
                  </a:cubicBezTo>
                  <a:lnTo>
                    <a:pt x="1882" y="619"/>
                  </a:lnTo>
                  <a:cubicBezTo>
                    <a:pt x="1882" y="607"/>
                    <a:pt x="1870" y="607"/>
                    <a:pt x="1870" y="595"/>
                  </a:cubicBezTo>
                  <a:lnTo>
                    <a:pt x="1870" y="595"/>
                  </a:lnTo>
                  <a:cubicBezTo>
                    <a:pt x="1870" y="595"/>
                    <a:pt x="1877" y="611"/>
                    <a:pt x="1887" y="611"/>
                  </a:cubicBezTo>
                  <a:cubicBezTo>
                    <a:pt x="1889" y="611"/>
                    <a:pt x="1891" y="610"/>
                    <a:pt x="1894" y="607"/>
                  </a:cubicBezTo>
                  <a:cubicBezTo>
                    <a:pt x="1894" y="607"/>
                    <a:pt x="1894" y="607"/>
                    <a:pt x="1894" y="595"/>
                  </a:cubicBezTo>
                  <a:lnTo>
                    <a:pt x="1906" y="595"/>
                  </a:lnTo>
                  <a:cubicBezTo>
                    <a:pt x="1906" y="595"/>
                    <a:pt x="1894" y="583"/>
                    <a:pt x="1894" y="583"/>
                  </a:cubicBezTo>
                  <a:lnTo>
                    <a:pt x="1906" y="583"/>
                  </a:lnTo>
                  <a:lnTo>
                    <a:pt x="1906" y="572"/>
                  </a:lnTo>
                  <a:cubicBezTo>
                    <a:pt x="1906" y="566"/>
                    <a:pt x="1906" y="566"/>
                    <a:pt x="1906" y="566"/>
                  </a:cubicBezTo>
                  <a:cubicBezTo>
                    <a:pt x="1906" y="566"/>
                    <a:pt x="1906" y="566"/>
                    <a:pt x="1906" y="560"/>
                  </a:cubicBezTo>
                  <a:cubicBezTo>
                    <a:pt x="1906" y="560"/>
                    <a:pt x="1906" y="560"/>
                    <a:pt x="1906" y="548"/>
                  </a:cubicBezTo>
                  <a:lnTo>
                    <a:pt x="1929" y="548"/>
                  </a:lnTo>
                  <a:cubicBezTo>
                    <a:pt x="1929" y="548"/>
                    <a:pt x="1941" y="536"/>
                    <a:pt x="1941" y="524"/>
                  </a:cubicBezTo>
                  <a:lnTo>
                    <a:pt x="1929" y="524"/>
                  </a:lnTo>
                  <a:cubicBezTo>
                    <a:pt x="1929" y="524"/>
                    <a:pt x="1929" y="524"/>
                    <a:pt x="1941" y="512"/>
                  </a:cubicBezTo>
                  <a:cubicBezTo>
                    <a:pt x="1953" y="512"/>
                    <a:pt x="1953" y="500"/>
                    <a:pt x="1953" y="488"/>
                  </a:cubicBezTo>
                  <a:lnTo>
                    <a:pt x="1953" y="476"/>
                  </a:lnTo>
                  <a:cubicBezTo>
                    <a:pt x="1953" y="464"/>
                    <a:pt x="1953" y="464"/>
                    <a:pt x="1941" y="453"/>
                  </a:cubicBezTo>
                  <a:cubicBezTo>
                    <a:pt x="1929" y="453"/>
                    <a:pt x="1965" y="453"/>
                    <a:pt x="1953" y="441"/>
                  </a:cubicBezTo>
                  <a:lnTo>
                    <a:pt x="1953" y="441"/>
                  </a:lnTo>
                  <a:cubicBezTo>
                    <a:pt x="1941" y="441"/>
                    <a:pt x="1941" y="453"/>
                    <a:pt x="1929" y="453"/>
                  </a:cubicBezTo>
                  <a:lnTo>
                    <a:pt x="1941" y="441"/>
                  </a:lnTo>
                  <a:lnTo>
                    <a:pt x="1965" y="441"/>
                  </a:lnTo>
                  <a:cubicBezTo>
                    <a:pt x="1953" y="441"/>
                    <a:pt x="1965" y="429"/>
                    <a:pt x="1953" y="417"/>
                  </a:cubicBezTo>
                  <a:lnTo>
                    <a:pt x="1941" y="417"/>
                  </a:lnTo>
                  <a:lnTo>
                    <a:pt x="1965" y="405"/>
                  </a:lnTo>
                  <a:cubicBezTo>
                    <a:pt x="1965" y="405"/>
                    <a:pt x="1953" y="393"/>
                    <a:pt x="1953" y="393"/>
                  </a:cubicBezTo>
                  <a:cubicBezTo>
                    <a:pt x="1965" y="381"/>
                    <a:pt x="1977" y="369"/>
                    <a:pt x="1953" y="357"/>
                  </a:cubicBezTo>
                  <a:cubicBezTo>
                    <a:pt x="1941" y="357"/>
                    <a:pt x="1953" y="345"/>
                    <a:pt x="1953" y="345"/>
                  </a:cubicBezTo>
                  <a:cubicBezTo>
                    <a:pt x="1941" y="345"/>
                    <a:pt x="1953" y="333"/>
                    <a:pt x="1953" y="333"/>
                  </a:cubicBezTo>
                  <a:cubicBezTo>
                    <a:pt x="1953" y="327"/>
                    <a:pt x="1953" y="327"/>
                    <a:pt x="1952" y="327"/>
                  </a:cubicBezTo>
                  <a:cubicBezTo>
                    <a:pt x="1950" y="327"/>
                    <a:pt x="1947" y="327"/>
                    <a:pt x="1941" y="322"/>
                  </a:cubicBezTo>
                  <a:cubicBezTo>
                    <a:pt x="1941" y="318"/>
                    <a:pt x="1941" y="316"/>
                    <a:pt x="1942" y="316"/>
                  </a:cubicBezTo>
                  <a:cubicBezTo>
                    <a:pt x="1943" y="316"/>
                    <a:pt x="1945" y="322"/>
                    <a:pt x="1953" y="322"/>
                  </a:cubicBezTo>
                  <a:cubicBezTo>
                    <a:pt x="1965" y="322"/>
                    <a:pt x="1953" y="310"/>
                    <a:pt x="1953" y="310"/>
                  </a:cubicBezTo>
                  <a:cubicBezTo>
                    <a:pt x="1953" y="310"/>
                    <a:pt x="1937" y="315"/>
                    <a:pt x="1934" y="315"/>
                  </a:cubicBezTo>
                  <a:cubicBezTo>
                    <a:pt x="1932" y="315"/>
                    <a:pt x="1933" y="314"/>
                    <a:pt x="1941" y="310"/>
                  </a:cubicBezTo>
                  <a:cubicBezTo>
                    <a:pt x="1965" y="298"/>
                    <a:pt x="1941" y="298"/>
                    <a:pt x="1941" y="286"/>
                  </a:cubicBezTo>
                  <a:cubicBezTo>
                    <a:pt x="1941" y="286"/>
                    <a:pt x="1929" y="286"/>
                    <a:pt x="1941" y="274"/>
                  </a:cubicBezTo>
                  <a:cubicBezTo>
                    <a:pt x="1953" y="262"/>
                    <a:pt x="1929" y="262"/>
                    <a:pt x="1929" y="250"/>
                  </a:cubicBezTo>
                  <a:lnTo>
                    <a:pt x="1917" y="250"/>
                  </a:lnTo>
                  <a:cubicBezTo>
                    <a:pt x="1941" y="238"/>
                    <a:pt x="1917" y="238"/>
                    <a:pt x="1917" y="226"/>
                  </a:cubicBezTo>
                  <a:cubicBezTo>
                    <a:pt x="1917" y="226"/>
                    <a:pt x="1917" y="226"/>
                    <a:pt x="1917" y="214"/>
                  </a:cubicBezTo>
                  <a:cubicBezTo>
                    <a:pt x="1917" y="214"/>
                    <a:pt x="1910" y="207"/>
                    <a:pt x="1907" y="204"/>
                  </a:cubicBezTo>
                  <a:lnTo>
                    <a:pt x="1907" y="204"/>
                  </a:lnTo>
                  <a:cubicBezTo>
                    <a:pt x="1909" y="201"/>
                    <a:pt x="1911" y="196"/>
                    <a:pt x="1906" y="191"/>
                  </a:cubicBezTo>
                  <a:cubicBezTo>
                    <a:pt x="1906" y="187"/>
                    <a:pt x="1904" y="185"/>
                    <a:pt x="1902" y="185"/>
                  </a:cubicBezTo>
                  <a:cubicBezTo>
                    <a:pt x="1899" y="185"/>
                    <a:pt x="1894" y="191"/>
                    <a:pt x="1894" y="191"/>
                  </a:cubicBezTo>
                  <a:cubicBezTo>
                    <a:pt x="1894" y="191"/>
                    <a:pt x="1894" y="175"/>
                    <a:pt x="1888" y="175"/>
                  </a:cubicBezTo>
                  <a:cubicBezTo>
                    <a:pt x="1886" y="175"/>
                    <a:pt x="1884" y="176"/>
                    <a:pt x="1882" y="179"/>
                  </a:cubicBezTo>
                  <a:cubicBezTo>
                    <a:pt x="1879" y="181"/>
                    <a:pt x="1878" y="182"/>
                    <a:pt x="1878" y="182"/>
                  </a:cubicBezTo>
                  <a:cubicBezTo>
                    <a:pt x="1878" y="182"/>
                    <a:pt x="1891" y="167"/>
                    <a:pt x="1882" y="167"/>
                  </a:cubicBezTo>
                  <a:lnTo>
                    <a:pt x="1870" y="167"/>
                  </a:lnTo>
                  <a:cubicBezTo>
                    <a:pt x="1870" y="167"/>
                    <a:pt x="1882" y="167"/>
                    <a:pt x="1882" y="155"/>
                  </a:cubicBezTo>
                  <a:cubicBezTo>
                    <a:pt x="1882" y="155"/>
                    <a:pt x="1870" y="143"/>
                    <a:pt x="1870" y="143"/>
                  </a:cubicBezTo>
                  <a:lnTo>
                    <a:pt x="1846" y="143"/>
                  </a:lnTo>
                  <a:cubicBezTo>
                    <a:pt x="1846" y="143"/>
                    <a:pt x="1846" y="143"/>
                    <a:pt x="1846" y="131"/>
                  </a:cubicBezTo>
                  <a:lnTo>
                    <a:pt x="1846" y="131"/>
                  </a:lnTo>
                  <a:cubicBezTo>
                    <a:pt x="1849" y="128"/>
                    <a:pt x="1852" y="125"/>
                    <a:pt x="1858" y="119"/>
                  </a:cubicBezTo>
                  <a:lnTo>
                    <a:pt x="1834" y="119"/>
                  </a:lnTo>
                  <a:cubicBezTo>
                    <a:pt x="1822" y="119"/>
                    <a:pt x="1822" y="119"/>
                    <a:pt x="1810" y="107"/>
                  </a:cubicBezTo>
                  <a:cubicBezTo>
                    <a:pt x="1810" y="99"/>
                    <a:pt x="1804" y="90"/>
                    <a:pt x="1801" y="90"/>
                  </a:cubicBezTo>
                  <a:cubicBezTo>
                    <a:pt x="1799" y="90"/>
                    <a:pt x="1798" y="92"/>
                    <a:pt x="1798" y="95"/>
                  </a:cubicBezTo>
                  <a:lnTo>
                    <a:pt x="1775" y="119"/>
                  </a:lnTo>
                  <a:cubicBezTo>
                    <a:pt x="1775" y="119"/>
                    <a:pt x="1775" y="95"/>
                    <a:pt x="1786" y="95"/>
                  </a:cubicBezTo>
                  <a:cubicBezTo>
                    <a:pt x="1798" y="83"/>
                    <a:pt x="1786" y="83"/>
                    <a:pt x="1786" y="83"/>
                  </a:cubicBezTo>
                  <a:lnTo>
                    <a:pt x="1786" y="72"/>
                  </a:lnTo>
                  <a:lnTo>
                    <a:pt x="1778" y="89"/>
                  </a:lnTo>
                  <a:lnTo>
                    <a:pt x="1778" y="89"/>
                  </a:lnTo>
                  <a:cubicBezTo>
                    <a:pt x="1778" y="79"/>
                    <a:pt x="1760" y="69"/>
                    <a:pt x="1751" y="60"/>
                  </a:cubicBezTo>
                  <a:cubicBezTo>
                    <a:pt x="1751" y="60"/>
                    <a:pt x="1751" y="72"/>
                    <a:pt x="1751" y="72"/>
                  </a:cubicBezTo>
                  <a:cubicBezTo>
                    <a:pt x="1751" y="73"/>
                    <a:pt x="1751" y="74"/>
                    <a:pt x="1751" y="74"/>
                  </a:cubicBezTo>
                  <a:cubicBezTo>
                    <a:pt x="1751" y="74"/>
                    <a:pt x="1749" y="57"/>
                    <a:pt x="1743" y="57"/>
                  </a:cubicBezTo>
                  <a:cubicBezTo>
                    <a:pt x="1742" y="57"/>
                    <a:pt x="1741" y="58"/>
                    <a:pt x="1739" y="60"/>
                  </a:cubicBezTo>
                  <a:cubicBezTo>
                    <a:pt x="1731" y="60"/>
                    <a:pt x="1728" y="65"/>
                    <a:pt x="1727" y="65"/>
                  </a:cubicBezTo>
                  <a:cubicBezTo>
                    <a:pt x="1727" y="65"/>
                    <a:pt x="1727" y="64"/>
                    <a:pt x="1727" y="60"/>
                  </a:cubicBezTo>
                  <a:cubicBezTo>
                    <a:pt x="1727" y="48"/>
                    <a:pt x="1739" y="48"/>
                    <a:pt x="1727" y="36"/>
                  </a:cubicBezTo>
                  <a:lnTo>
                    <a:pt x="1715" y="36"/>
                  </a:lnTo>
                  <a:cubicBezTo>
                    <a:pt x="1703" y="36"/>
                    <a:pt x="1703" y="36"/>
                    <a:pt x="1691" y="24"/>
                  </a:cubicBezTo>
                  <a:cubicBezTo>
                    <a:pt x="1691" y="24"/>
                    <a:pt x="1679" y="36"/>
                    <a:pt x="1691" y="48"/>
                  </a:cubicBezTo>
                  <a:lnTo>
                    <a:pt x="1667" y="48"/>
                  </a:lnTo>
                  <a:cubicBezTo>
                    <a:pt x="1667" y="48"/>
                    <a:pt x="1679" y="24"/>
                    <a:pt x="1667" y="24"/>
                  </a:cubicBezTo>
                  <a:cubicBezTo>
                    <a:pt x="1655" y="24"/>
                    <a:pt x="1644" y="24"/>
                    <a:pt x="1644" y="36"/>
                  </a:cubicBezTo>
                  <a:cubicBezTo>
                    <a:pt x="1655" y="48"/>
                    <a:pt x="1644" y="48"/>
                    <a:pt x="1644" y="48"/>
                  </a:cubicBezTo>
                  <a:cubicBezTo>
                    <a:pt x="1644" y="52"/>
                    <a:pt x="1642" y="53"/>
                    <a:pt x="1640" y="53"/>
                  </a:cubicBezTo>
                  <a:cubicBezTo>
                    <a:pt x="1637" y="53"/>
                    <a:pt x="1632" y="48"/>
                    <a:pt x="1632" y="48"/>
                  </a:cubicBezTo>
                  <a:cubicBezTo>
                    <a:pt x="1632" y="48"/>
                    <a:pt x="1632" y="24"/>
                    <a:pt x="1632" y="12"/>
                  </a:cubicBezTo>
                  <a:lnTo>
                    <a:pt x="1620" y="12"/>
                  </a:lnTo>
                  <a:lnTo>
                    <a:pt x="1620" y="36"/>
                  </a:lnTo>
                  <a:cubicBezTo>
                    <a:pt x="1620" y="36"/>
                    <a:pt x="1620" y="12"/>
                    <a:pt x="1608" y="12"/>
                  </a:cubicBezTo>
                  <a:cubicBezTo>
                    <a:pt x="1608" y="17"/>
                    <a:pt x="1606" y="22"/>
                    <a:pt x="1603" y="26"/>
                  </a:cubicBezTo>
                  <a:lnTo>
                    <a:pt x="1603" y="26"/>
                  </a:lnTo>
                  <a:cubicBezTo>
                    <a:pt x="1602" y="25"/>
                    <a:pt x="1599" y="24"/>
                    <a:pt x="1596" y="24"/>
                  </a:cubicBezTo>
                  <a:cubicBezTo>
                    <a:pt x="1596" y="24"/>
                    <a:pt x="1596" y="0"/>
                    <a:pt x="1584" y="0"/>
                  </a:cubicBezTo>
                  <a:close/>
                  <a:moveTo>
                    <a:pt x="1513" y="869"/>
                  </a:moveTo>
                  <a:cubicBezTo>
                    <a:pt x="1513" y="881"/>
                    <a:pt x="1525" y="881"/>
                    <a:pt x="1525" y="881"/>
                  </a:cubicBezTo>
                  <a:lnTo>
                    <a:pt x="1536" y="881"/>
                  </a:lnTo>
                  <a:cubicBezTo>
                    <a:pt x="1536" y="881"/>
                    <a:pt x="1525" y="869"/>
                    <a:pt x="1513" y="869"/>
                  </a:cubicBezTo>
                  <a:close/>
                  <a:moveTo>
                    <a:pt x="882" y="869"/>
                  </a:moveTo>
                  <a:cubicBezTo>
                    <a:pt x="882" y="879"/>
                    <a:pt x="884" y="883"/>
                    <a:pt x="885" y="883"/>
                  </a:cubicBezTo>
                  <a:cubicBezTo>
                    <a:pt x="887" y="883"/>
                    <a:pt x="888" y="876"/>
                    <a:pt x="882" y="869"/>
                  </a:cubicBezTo>
                  <a:close/>
                  <a:moveTo>
                    <a:pt x="750" y="829"/>
                  </a:moveTo>
                  <a:cubicBezTo>
                    <a:pt x="750" y="829"/>
                    <a:pt x="747" y="837"/>
                    <a:pt x="739" y="845"/>
                  </a:cubicBezTo>
                  <a:cubicBezTo>
                    <a:pt x="739" y="839"/>
                    <a:pt x="736" y="836"/>
                    <a:pt x="733" y="836"/>
                  </a:cubicBezTo>
                  <a:cubicBezTo>
                    <a:pt x="730" y="836"/>
                    <a:pt x="727" y="839"/>
                    <a:pt x="727" y="845"/>
                  </a:cubicBezTo>
                  <a:lnTo>
                    <a:pt x="727" y="834"/>
                  </a:lnTo>
                  <a:lnTo>
                    <a:pt x="703" y="834"/>
                  </a:lnTo>
                  <a:cubicBezTo>
                    <a:pt x="703" y="839"/>
                    <a:pt x="703" y="842"/>
                    <a:pt x="703" y="845"/>
                  </a:cubicBezTo>
                  <a:cubicBezTo>
                    <a:pt x="703" y="849"/>
                    <a:pt x="703" y="851"/>
                    <a:pt x="702" y="854"/>
                  </a:cubicBezTo>
                  <a:lnTo>
                    <a:pt x="702" y="854"/>
                  </a:lnTo>
                  <a:cubicBezTo>
                    <a:pt x="701" y="850"/>
                    <a:pt x="699" y="845"/>
                    <a:pt x="691" y="845"/>
                  </a:cubicBezTo>
                  <a:lnTo>
                    <a:pt x="620" y="845"/>
                  </a:lnTo>
                  <a:cubicBezTo>
                    <a:pt x="620" y="845"/>
                    <a:pt x="620" y="845"/>
                    <a:pt x="620" y="834"/>
                  </a:cubicBezTo>
                  <a:lnTo>
                    <a:pt x="596" y="834"/>
                  </a:lnTo>
                  <a:cubicBezTo>
                    <a:pt x="596" y="845"/>
                    <a:pt x="596" y="845"/>
                    <a:pt x="596" y="845"/>
                  </a:cubicBezTo>
                  <a:lnTo>
                    <a:pt x="560" y="845"/>
                  </a:lnTo>
                  <a:lnTo>
                    <a:pt x="560" y="857"/>
                  </a:lnTo>
                  <a:cubicBezTo>
                    <a:pt x="560" y="865"/>
                    <a:pt x="565" y="876"/>
                    <a:pt x="568" y="876"/>
                  </a:cubicBezTo>
                  <a:cubicBezTo>
                    <a:pt x="570" y="876"/>
                    <a:pt x="572" y="871"/>
                    <a:pt x="572" y="857"/>
                  </a:cubicBezTo>
                  <a:cubicBezTo>
                    <a:pt x="572" y="869"/>
                    <a:pt x="596" y="857"/>
                    <a:pt x="596" y="881"/>
                  </a:cubicBezTo>
                  <a:lnTo>
                    <a:pt x="608" y="881"/>
                  </a:lnTo>
                  <a:cubicBezTo>
                    <a:pt x="632" y="869"/>
                    <a:pt x="643" y="869"/>
                    <a:pt x="667" y="869"/>
                  </a:cubicBezTo>
                  <a:cubicBezTo>
                    <a:pt x="672" y="869"/>
                    <a:pt x="679" y="871"/>
                    <a:pt x="685" y="871"/>
                  </a:cubicBezTo>
                  <a:cubicBezTo>
                    <a:pt x="693" y="871"/>
                    <a:pt x="700" y="868"/>
                    <a:pt x="702" y="854"/>
                  </a:cubicBezTo>
                  <a:lnTo>
                    <a:pt x="702" y="854"/>
                  </a:lnTo>
                  <a:cubicBezTo>
                    <a:pt x="703" y="856"/>
                    <a:pt x="703" y="857"/>
                    <a:pt x="703" y="857"/>
                  </a:cubicBezTo>
                  <a:lnTo>
                    <a:pt x="703" y="893"/>
                  </a:lnTo>
                  <a:lnTo>
                    <a:pt x="727" y="893"/>
                  </a:lnTo>
                  <a:cubicBezTo>
                    <a:pt x="727" y="887"/>
                    <a:pt x="730" y="887"/>
                    <a:pt x="733" y="887"/>
                  </a:cubicBezTo>
                  <a:cubicBezTo>
                    <a:pt x="736" y="887"/>
                    <a:pt x="739" y="887"/>
                    <a:pt x="739" y="881"/>
                  </a:cubicBezTo>
                  <a:cubicBezTo>
                    <a:pt x="739" y="867"/>
                    <a:pt x="739" y="861"/>
                    <a:pt x="741" y="861"/>
                  </a:cubicBezTo>
                  <a:cubicBezTo>
                    <a:pt x="743" y="861"/>
                    <a:pt x="746" y="864"/>
                    <a:pt x="751" y="869"/>
                  </a:cubicBezTo>
                  <a:cubicBezTo>
                    <a:pt x="763" y="881"/>
                    <a:pt x="751" y="881"/>
                    <a:pt x="751" y="881"/>
                  </a:cubicBezTo>
                  <a:cubicBezTo>
                    <a:pt x="751" y="885"/>
                    <a:pt x="751" y="886"/>
                    <a:pt x="751" y="886"/>
                  </a:cubicBezTo>
                  <a:cubicBezTo>
                    <a:pt x="752" y="886"/>
                    <a:pt x="755" y="881"/>
                    <a:pt x="763" y="881"/>
                  </a:cubicBezTo>
                  <a:cubicBezTo>
                    <a:pt x="763" y="881"/>
                    <a:pt x="768" y="876"/>
                    <a:pt x="775" y="876"/>
                  </a:cubicBezTo>
                  <a:cubicBezTo>
                    <a:pt x="778" y="876"/>
                    <a:pt x="782" y="877"/>
                    <a:pt x="786" y="881"/>
                  </a:cubicBezTo>
                  <a:cubicBezTo>
                    <a:pt x="786" y="884"/>
                    <a:pt x="786" y="884"/>
                    <a:pt x="786" y="884"/>
                  </a:cubicBezTo>
                  <a:cubicBezTo>
                    <a:pt x="787" y="884"/>
                    <a:pt x="787" y="882"/>
                    <a:pt x="788" y="879"/>
                  </a:cubicBezTo>
                  <a:lnTo>
                    <a:pt x="788" y="879"/>
                  </a:lnTo>
                  <a:cubicBezTo>
                    <a:pt x="790" y="888"/>
                    <a:pt x="795" y="896"/>
                    <a:pt x="797" y="896"/>
                  </a:cubicBezTo>
                  <a:cubicBezTo>
                    <a:pt x="798" y="896"/>
                    <a:pt x="798" y="895"/>
                    <a:pt x="798" y="893"/>
                  </a:cubicBezTo>
                  <a:lnTo>
                    <a:pt x="798" y="881"/>
                  </a:lnTo>
                  <a:cubicBezTo>
                    <a:pt x="798" y="869"/>
                    <a:pt x="798" y="869"/>
                    <a:pt x="810" y="869"/>
                  </a:cubicBezTo>
                  <a:cubicBezTo>
                    <a:pt x="816" y="875"/>
                    <a:pt x="819" y="878"/>
                    <a:pt x="822" y="878"/>
                  </a:cubicBezTo>
                  <a:cubicBezTo>
                    <a:pt x="825" y="878"/>
                    <a:pt x="828" y="875"/>
                    <a:pt x="834" y="869"/>
                  </a:cubicBezTo>
                  <a:lnTo>
                    <a:pt x="846" y="869"/>
                  </a:lnTo>
                  <a:lnTo>
                    <a:pt x="846" y="845"/>
                  </a:lnTo>
                  <a:lnTo>
                    <a:pt x="798" y="845"/>
                  </a:lnTo>
                  <a:lnTo>
                    <a:pt x="798" y="869"/>
                  </a:lnTo>
                  <a:cubicBezTo>
                    <a:pt x="793" y="869"/>
                    <a:pt x="790" y="875"/>
                    <a:pt x="788" y="879"/>
                  </a:cubicBezTo>
                  <a:lnTo>
                    <a:pt x="788" y="879"/>
                  </a:lnTo>
                  <a:cubicBezTo>
                    <a:pt x="787" y="876"/>
                    <a:pt x="786" y="872"/>
                    <a:pt x="786" y="869"/>
                  </a:cubicBezTo>
                  <a:cubicBezTo>
                    <a:pt x="798" y="857"/>
                    <a:pt x="786" y="857"/>
                    <a:pt x="786" y="857"/>
                  </a:cubicBezTo>
                  <a:lnTo>
                    <a:pt x="774" y="857"/>
                  </a:lnTo>
                  <a:cubicBezTo>
                    <a:pt x="774" y="857"/>
                    <a:pt x="751" y="834"/>
                    <a:pt x="751" y="834"/>
                  </a:cubicBezTo>
                  <a:cubicBezTo>
                    <a:pt x="751" y="830"/>
                    <a:pt x="751" y="829"/>
                    <a:pt x="750" y="829"/>
                  </a:cubicBezTo>
                  <a:close/>
                  <a:moveTo>
                    <a:pt x="1641" y="894"/>
                  </a:moveTo>
                  <a:lnTo>
                    <a:pt x="1641" y="894"/>
                  </a:lnTo>
                  <a:cubicBezTo>
                    <a:pt x="1638" y="894"/>
                    <a:pt x="1636" y="905"/>
                    <a:pt x="1644" y="905"/>
                  </a:cubicBezTo>
                  <a:cubicBezTo>
                    <a:pt x="1644" y="897"/>
                    <a:pt x="1642" y="894"/>
                    <a:pt x="1641" y="894"/>
                  </a:cubicBezTo>
                  <a:close/>
                  <a:moveTo>
                    <a:pt x="215" y="956"/>
                  </a:moveTo>
                  <a:cubicBezTo>
                    <a:pt x="219" y="963"/>
                    <a:pt x="227" y="970"/>
                    <a:pt x="227" y="976"/>
                  </a:cubicBezTo>
                  <a:lnTo>
                    <a:pt x="215" y="964"/>
                  </a:lnTo>
                  <a:cubicBezTo>
                    <a:pt x="215" y="964"/>
                    <a:pt x="215" y="960"/>
                    <a:pt x="215" y="956"/>
                  </a:cubicBezTo>
                  <a:close/>
                  <a:moveTo>
                    <a:pt x="298" y="976"/>
                  </a:moveTo>
                  <a:cubicBezTo>
                    <a:pt x="298" y="976"/>
                    <a:pt x="298" y="976"/>
                    <a:pt x="298" y="976"/>
                  </a:cubicBezTo>
                  <a:cubicBezTo>
                    <a:pt x="298" y="976"/>
                    <a:pt x="298" y="976"/>
                    <a:pt x="298" y="976"/>
                  </a:cubicBezTo>
                  <a:close/>
                  <a:moveTo>
                    <a:pt x="322" y="976"/>
                  </a:moveTo>
                  <a:cubicBezTo>
                    <a:pt x="322" y="976"/>
                    <a:pt x="322" y="976"/>
                    <a:pt x="322" y="976"/>
                  </a:cubicBezTo>
                  <a:cubicBezTo>
                    <a:pt x="322" y="976"/>
                    <a:pt x="322" y="976"/>
                    <a:pt x="322" y="976"/>
                  </a:cubicBezTo>
                  <a:close/>
                  <a:moveTo>
                    <a:pt x="655" y="976"/>
                  </a:moveTo>
                  <a:cubicBezTo>
                    <a:pt x="655" y="976"/>
                    <a:pt x="643" y="988"/>
                    <a:pt x="655" y="988"/>
                  </a:cubicBezTo>
                  <a:lnTo>
                    <a:pt x="667" y="988"/>
                  </a:lnTo>
                  <a:cubicBezTo>
                    <a:pt x="667" y="976"/>
                    <a:pt x="655" y="976"/>
                    <a:pt x="655" y="976"/>
                  </a:cubicBezTo>
                  <a:close/>
                  <a:moveTo>
                    <a:pt x="536" y="1000"/>
                  </a:moveTo>
                  <a:cubicBezTo>
                    <a:pt x="536" y="1000"/>
                    <a:pt x="536" y="1012"/>
                    <a:pt x="536" y="1012"/>
                  </a:cubicBezTo>
                  <a:lnTo>
                    <a:pt x="548" y="1012"/>
                  </a:lnTo>
                  <a:cubicBezTo>
                    <a:pt x="548" y="1012"/>
                    <a:pt x="536" y="1000"/>
                    <a:pt x="536" y="1000"/>
                  </a:cubicBezTo>
                  <a:close/>
                  <a:moveTo>
                    <a:pt x="626" y="1020"/>
                  </a:moveTo>
                  <a:lnTo>
                    <a:pt x="626" y="1020"/>
                  </a:lnTo>
                  <a:cubicBezTo>
                    <a:pt x="621" y="1020"/>
                    <a:pt x="616" y="1036"/>
                    <a:pt x="632" y="1036"/>
                  </a:cubicBezTo>
                  <a:cubicBezTo>
                    <a:pt x="632" y="1024"/>
                    <a:pt x="629" y="1020"/>
                    <a:pt x="626" y="1020"/>
                  </a:cubicBezTo>
                  <a:close/>
                  <a:moveTo>
                    <a:pt x="197" y="1042"/>
                  </a:moveTo>
                  <a:cubicBezTo>
                    <a:pt x="201" y="1046"/>
                    <a:pt x="201" y="1047"/>
                    <a:pt x="197" y="1048"/>
                  </a:cubicBezTo>
                  <a:lnTo>
                    <a:pt x="197" y="1048"/>
                  </a:lnTo>
                  <a:cubicBezTo>
                    <a:pt x="197" y="1046"/>
                    <a:pt x="197" y="1043"/>
                    <a:pt x="197" y="1042"/>
                  </a:cubicBezTo>
                  <a:close/>
                  <a:moveTo>
                    <a:pt x="24" y="691"/>
                  </a:moveTo>
                  <a:cubicBezTo>
                    <a:pt x="24" y="703"/>
                    <a:pt x="24" y="703"/>
                    <a:pt x="24" y="703"/>
                  </a:cubicBezTo>
                  <a:lnTo>
                    <a:pt x="1" y="703"/>
                  </a:lnTo>
                  <a:cubicBezTo>
                    <a:pt x="1" y="703"/>
                    <a:pt x="1" y="726"/>
                    <a:pt x="24" y="726"/>
                  </a:cubicBezTo>
                  <a:lnTo>
                    <a:pt x="12" y="726"/>
                  </a:lnTo>
                  <a:cubicBezTo>
                    <a:pt x="1" y="738"/>
                    <a:pt x="1" y="738"/>
                    <a:pt x="12" y="750"/>
                  </a:cubicBezTo>
                  <a:lnTo>
                    <a:pt x="24" y="750"/>
                  </a:lnTo>
                  <a:cubicBezTo>
                    <a:pt x="24" y="750"/>
                    <a:pt x="24" y="750"/>
                    <a:pt x="24" y="762"/>
                  </a:cubicBezTo>
                  <a:lnTo>
                    <a:pt x="24" y="774"/>
                  </a:lnTo>
                  <a:cubicBezTo>
                    <a:pt x="24" y="774"/>
                    <a:pt x="24" y="774"/>
                    <a:pt x="12" y="786"/>
                  </a:cubicBezTo>
                  <a:cubicBezTo>
                    <a:pt x="12" y="786"/>
                    <a:pt x="12" y="798"/>
                    <a:pt x="24" y="798"/>
                  </a:cubicBezTo>
                  <a:cubicBezTo>
                    <a:pt x="24" y="798"/>
                    <a:pt x="12" y="810"/>
                    <a:pt x="12" y="810"/>
                  </a:cubicBezTo>
                  <a:cubicBezTo>
                    <a:pt x="20" y="810"/>
                    <a:pt x="23" y="804"/>
                    <a:pt x="24" y="804"/>
                  </a:cubicBezTo>
                  <a:cubicBezTo>
                    <a:pt x="24" y="804"/>
                    <a:pt x="24" y="806"/>
                    <a:pt x="24" y="810"/>
                  </a:cubicBezTo>
                  <a:lnTo>
                    <a:pt x="24" y="822"/>
                  </a:lnTo>
                  <a:cubicBezTo>
                    <a:pt x="24" y="822"/>
                    <a:pt x="24" y="834"/>
                    <a:pt x="36" y="834"/>
                  </a:cubicBezTo>
                  <a:cubicBezTo>
                    <a:pt x="48" y="834"/>
                    <a:pt x="24" y="845"/>
                    <a:pt x="24" y="857"/>
                  </a:cubicBezTo>
                  <a:lnTo>
                    <a:pt x="36" y="857"/>
                  </a:lnTo>
                  <a:lnTo>
                    <a:pt x="36" y="869"/>
                  </a:lnTo>
                  <a:lnTo>
                    <a:pt x="48" y="869"/>
                  </a:lnTo>
                  <a:lnTo>
                    <a:pt x="48" y="893"/>
                  </a:lnTo>
                  <a:cubicBezTo>
                    <a:pt x="48" y="893"/>
                    <a:pt x="48" y="896"/>
                    <a:pt x="50" y="899"/>
                  </a:cubicBezTo>
                  <a:lnTo>
                    <a:pt x="50" y="899"/>
                  </a:lnTo>
                  <a:cubicBezTo>
                    <a:pt x="49" y="900"/>
                    <a:pt x="48" y="902"/>
                    <a:pt x="48" y="905"/>
                  </a:cubicBezTo>
                  <a:cubicBezTo>
                    <a:pt x="48" y="905"/>
                    <a:pt x="60" y="905"/>
                    <a:pt x="48" y="917"/>
                  </a:cubicBezTo>
                  <a:cubicBezTo>
                    <a:pt x="44" y="921"/>
                    <a:pt x="45" y="922"/>
                    <a:pt x="49" y="922"/>
                  </a:cubicBezTo>
                  <a:cubicBezTo>
                    <a:pt x="50" y="922"/>
                    <a:pt x="53" y="922"/>
                    <a:pt x="55" y="921"/>
                  </a:cubicBezTo>
                  <a:lnTo>
                    <a:pt x="55" y="921"/>
                  </a:lnTo>
                  <a:cubicBezTo>
                    <a:pt x="55" y="926"/>
                    <a:pt x="59" y="932"/>
                    <a:pt x="65" y="932"/>
                  </a:cubicBezTo>
                  <a:cubicBezTo>
                    <a:pt x="67" y="932"/>
                    <a:pt x="70" y="931"/>
                    <a:pt x="72" y="929"/>
                  </a:cubicBezTo>
                  <a:cubicBezTo>
                    <a:pt x="72" y="929"/>
                    <a:pt x="72" y="941"/>
                    <a:pt x="72" y="941"/>
                  </a:cubicBezTo>
                  <a:lnTo>
                    <a:pt x="72" y="953"/>
                  </a:lnTo>
                  <a:lnTo>
                    <a:pt x="84" y="953"/>
                  </a:lnTo>
                  <a:lnTo>
                    <a:pt x="96" y="964"/>
                  </a:lnTo>
                  <a:cubicBezTo>
                    <a:pt x="96" y="964"/>
                    <a:pt x="96" y="976"/>
                    <a:pt x="108" y="976"/>
                  </a:cubicBezTo>
                  <a:cubicBezTo>
                    <a:pt x="108" y="980"/>
                    <a:pt x="109" y="982"/>
                    <a:pt x="111" y="982"/>
                  </a:cubicBezTo>
                  <a:cubicBezTo>
                    <a:pt x="114" y="982"/>
                    <a:pt x="120" y="976"/>
                    <a:pt x="120" y="976"/>
                  </a:cubicBezTo>
                  <a:lnTo>
                    <a:pt x="120" y="988"/>
                  </a:lnTo>
                  <a:cubicBezTo>
                    <a:pt x="120" y="992"/>
                    <a:pt x="120" y="994"/>
                    <a:pt x="120" y="994"/>
                  </a:cubicBezTo>
                  <a:cubicBezTo>
                    <a:pt x="121" y="994"/>
                    <a:pt x="124" y="988"/>
                    <a:pt x="131" y="988"/>
                  </a:cubicBezTo>
                  <a:cubicBezTo>
                    <a:pt x="131" y="988"/>
                    <a:pt x="137" y="983"/>
                    <a:pt x="140" y="983"/>
                  </a:cubicBezTo>
                  <a:cubicBezTo>
                    <a:pt x="142" y="983"/>
                    <a:pt x="143" y="984"/>
                    <a:pt x="143" y="988"/>
                  </a:cubicBezTo>
                  <a:cubicBezTo>
                    <a:pt x="143" y="1012"/>
                    <a:pt x="143" y="1012"/>
                    <a:pt x="143" y="1012"/>
                  </a:cubicBezTo>
                  <a:cubicBezTo>
                    <a:pt x="143" y="1016"/>
                    <a:pt x="146" y="1017"/>
                    <a:pt x="149" y="1017"/>
                  </a:cubicBezTo>
                  <a:cubicBezTo>
                    <a:pt x="152" y="1017"/>
                    <a:pt x="154" y="1017"/>
                    <a:pt x="156" y="1016"/>
                  </a:cubicBezTo>
                  <a:lnTo>
                    <a:pt x="156" y="1016"/>
                  </a:lnTo>
                  <a:cubicBezTo>
                    <a:pt x="160" y="1024"/>
                    <a:pt x="179" y="1025"/>
                    <a:pt x="179" y="1036"/>
                  </a:cubicBezTo>
                  <a:lnTo>
                    <a:pt x="191" y="1036"/>
                  </a:lnTo>
                  <a:lnTo>
                    <a:pt x="191" y="1036"/>
                  </a:lnTo>
                  <a:lnTo>
                    <a:pt x="191" y="1036"/>
                  </a:lnTo>
                  <a:cubicBezTo>
                    <a:pt x="195" y="1036"/>
                    <a:pt x="197" y="1038"/>
                    <a:pt x="196" y="1040"/>
                  </a:cubicBezTo>
                  <a:lnTo>
                    <a:pt x="196" y="1040"/>
                  </a:lnTo>
                  <a:cubicBezTo>
                    <a:pt x="197" y="1040"/>
                    <a:pt x="197" y="1041"/>
                    <a:pt x="197" y="1042"/>
                  </a:cubicBezTo>
                  <a:lnTo>
                    <a:pt x="197" y="1042"/>
                  </a:lnTo>
                  <a:cubicBezTo>
                    <a:pt x="197" y="1042"/>
                    <a:pt x="196" y="1041"/>
                    <a:pt x="196" y="1041"/>
                  </a:cubicBezTo>
                  <a:lnTo>
                    <a:pt x="196" y="1041"/>
                  </a:lnTo>
                  <a:cubicBezTo>
                    <a:pt x="196" y="1040"/>
                    <a:pt x="196" y="1040"/>
                    <a:pt x="196" y="1040"/>
                  </a:cubicBezTo>
                  <a:lnTo>
                    <a:pt x="196" y="1040"/>
                  </a:lnTo>
                  <a:cubicBezTo>
                    <a:pt x="196" y="1040"/>
                    <a:pt x="196" y="1040"/>
                    <a:pt x="196" y="1040"/>
                  </a:cubicBezTo>
                  <a:lnTo>
                    <a:pt x="196" y="1040"/>
                  </a:lnTo>
                  <a:cubicBezTo>
                    <a:pt x="196" y="1040"/>
                    <a:pt x="196" y="1040"/>
                    <a:pt x="195" y="1040"/>
                  </a:cubicBezTo>
                  <a:lnTo>
                    <a:pt x="195" y="1040"/>
                  </a:lnTo>
                  <a:cubicBezTo>
                    <a:pt x="194" y="1039"/>
                    <a:pt x="193" y="1038"/>
                    <a:pt x="191" y="1036"/>
                  </a:cubicBezTo>
                  <a:lnTo>
                    <a:pt x="191" y="1048"/>
                  </a:lnTo>
                  <a:cubicBezTo>
                    <a:pt x="194" y="1048"/>
                    <a:pt x="196" y="1048"/>
                    <a:pt x="197" y="1048"/>
                  </a:cubicBezTo>
                  <a:lnTo>
                    <a:pt x="197" y="1048"/>
                  </a:lnTo>
                  <a:cubicBezTo>
                    <a:pt x="197" y="1053"/>
                    <a:pt x="198" y="1060"/>
                    <a:pt x="203" y="1060"/>
                  </a:cubicBezTo>
                  <a:cubicBezTo>
                    <a:pt x="227" y="1060"/>
                    <a:pt x="227" y="1048"/>
                    <a:pt x="227" y="1048"/>
                  </a:cubicBezTo>
                  <a:cubicBezTo>
                    <a:pt x="239" y="1060"/>
                    <a:pt x="227" y="1060"/>
                    <a:pt x="227" y="1060"/>
                  </a:cubicBezTo>
                  <a:lnTo>
                    <a:pt x="251" y="1060"/>
                  </a:lnTo>
                  <a:cubicBezTo>
                    <a:pt x="251" y="1072"/>
                    <a:pt x="262" y="1072"/>
                    <a:pt x="262" y="1072"/>
                  </a:cubicBezTo>
                  <a:lnTo>
                    <a:pt x="274" y="1072"/>
                  </a:lnTo>
                  <a:cubicBezTo>
                    <a:pt x="285" y="1072"/>
                    <a:pt x="295" y="1098"/>
                    <a:pt x="305" y="1098"/>
                  </a:cubicBezTo>
                  <a:cubicBezTo>
                    <a:pt x="307" y="1098"/>
                    <a:pt x="308" y="1097"/>
                    <a:pt x="310" y="1095"/>
                  </a:cubicBezTo>
                  <a:cubicBezTo>
                    <a:pt x="310" y="1095"/>
                    <a:pt x="331" y="1106"/>
                    <a:pt x="349" y="1106"/>
                  </a:cubicBezTo>
                  <a:cubicBezTo>
                    <a:pt x="358" y="1106"/>
                    <a:pt x="366" y="1103"/>
                    <a:pt x="370" y="1095"/>
                  </a:cubicBezTo>
                  <a:cubicBezTo>
                    <a:pt x="382" y="1072"/>
                    <a:pt x="393" y="1060"/>
                    <a:pt x="405" y="1048"/>
                  </a:cubicBezTo>
                  <a:lnTo>
                    <a:pt x="393" y="1048"/>
                  </a:lnTo>
                  <a:cubicBezTo>
                    <a:pt x="393" y="1048"/>
                    <a:pt x="405" y="1000"/>
                    <a:pt x="393" y="988"/>
                  </a:cubicBezTo>
                  <a:lnTo>
                    <a:pt x="382" y="988"/>
                  </a:lnTo>
                  <a:cubicBezTo>
                    <a:pt x="372" y="988"/>
                    <a:pt x="378" y="1004"/>
                    <a:pt x="374" y="1004"/>
                  </a:cubicBezTo>
                  <a:cubicBezTo>
                    <a:pt x="373" y="1004"/>
                    <a:pt x="372" y="1003"/>
                    <a:pt x="370" y="1000"/>
                  </a:cubicBezTo>
                  <a:lnTo>
                    <a:pt x="334" y="1000"/>
                  </a:lnTo>
                  <a:cubicBezTo>
                    <a:pt x="334" y="1000"/>
                    <a:pt x="334" y="1005"/>
                    <a:pt x="330" y="1005"/>
                  </a:cubicBezTo>
                  <a:cubicBezTo>
                    <a:pt x="329" y="1005"/>
                    <a:pt x="326" y="1004"/>
                    <a:pt x="322" y="1000"/>
                  </a:cubicBezTo>
                  <a:cubicBezTo>
                    <a:pt x="322" y="1000"/>
                    <a:pt x="322" y="976"/>
                    <a:pt x="322" y="976"/>
                  </a:cubicBezTo>
                  <a:lnTo>
                    <a:pt x="322" y="976"/>
                  </a:lnTo>
                  <a:cubicBezTo>
                    <a:pt x="313" y="976"/>
                    <a:pt x="317" y="983"/>
                    <a:pt x="320" y="986"/>
                  </a:cubicBezTo>
                  <a:lnTo>
                    <a:pt x="320" y="986"/>
                  </a:lnTo>
                  <a:cubicBezTo>
                    <a:pt x="317" y="995"/>
                    <a:pt x="311" y="1003"/>
                    <a:pt x="305" y="1003"/>
                  </a:cubicBezTo>
                  <a:cubicBezTo>
                    <a:pt x="303" y="1003"/>
                    <a:pt x="300" y="1002"/>
                    <a:pt x="298" y="1000"/>
                  </a:cubicBezTo>
                  <a:cubicBezTo>
                    <a:pt x="298" y="988"/>
                    <a:pt x="298" y="988"/>
                    <a:pt x="298" y="976"/>
                  </a:cubicBezTo>
                  <a:cubicBezTo>
                    <a:pt x="298" y="976"/>
                    <a:pt x="298" y="992"/>
                    <a:pt x="286" y="992"/>
                  </a:cubicBezTo>
                  <a:cubicBezTo>
                    <a:pt x="283" y="992"/>
                    <a:pt x="279" y="991"/>
                    <a:pt x="274" y="988"/>
                  </a:cubicBezTo>
                  <a:cubicBezTo>
                    <a:pt x="286" y="988"/>
                    <a:pt x="286" y="976"/>
                    <a:pt x="274" y="976"/>
                  </a:cubicBezTo>
                  <a:cubicBezTo>
                    <a:pt x="274" y="976"/>
                    <a:pt x="274" y="971"/>
                    <a:pt x="271" y="971"/>
                  </a:cubicBezTo>
                  <a:cubicBezTo>
                    <a:pt x="269" y="971"/>
                    <a:pt x="266" y="972"/>
                    <a:pt x="262" y="976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0" y="967"/>
                    <a:pt x="258" y="968"/>
                    <a:pt x="255" y="968"/>
                  </a:cubicBezTo>
                  <a:cubicBezTo>
                    <a:pt x="246" y="968"/>
                    <a:pt x="239" y="953"/>
                    <a:pt x="239" y="953"/>
                  </a:cubicBezTo>
                  <a:cubicBezTo>
                    <a:pt x="234" y="953"/>
                    <a:pt x="233" y="956"/>
                    <a:pt x="233" y="959"/>
                  </a:cubicBezTo>
                  <a:lnTo>
                    <a:pt x="233" y="959"/>
                  </a:lnTo>
                  <a:cubicBezTo>
                    <a:pt x="228" y="953"/>
                    <a:pt x="225" y="951"/>
                    <a:pt x="219" y="945"/>
                  </a:cubicBezTo>
                  <a:lnTo>
                    <a:pt x="219" y="945"/>
                  </a:lnTo>
                  <a:cubicBezTo>
                    <a:pt x="221" y="941"/>
                    <a:pt x="221" y="935"/>
                    <a:pt x="215" y="929"/>
                  </a:cubicBezTo>
                  <a:lnTo>
                    <a:pt x="191" y="929"/>
                  </a:lnTo>
                  <a:cubicBezTo>
                    <a:pt x="179" y="929"/>
                    <a:pt x="191" y="917"/>
                    <a:pt x="191" y="905"/>
                  </a:cubicBezTo>
                  <a:lnTo>
                    <a:pt x="191" y="905"/>
                  </a:lnTo>
                  <a:cubicBezTo>
                    <a:pt x="179" y="917"/>
                    <a:pt x="179" y="917"/>
                    <a:pt x="167" y="917"/>
                  </a:cubicBezTo>
                  <a:cubicBezTo>
                    <a:pt x="155" y="917"/>
                    <a:pt x="167" y="905"/>
                    <a:pt x="167" y="905"/>
                  </a:cubicBezTo>
                  <a:cubicBezTo>
                    <a:pt x="167" y="893"/>
                    <a:pt x="167" y="893"/>
                    <a:pt x="155" y="893"/>
                  </a:cubicBezTo>
                  <a:cubicBezTo>
                    <a:pt x="149" y="887"/>
                    <a:pt x="146" y="884"/>
                    <a:pt x="145" y="884"/>
                  </a:cubicBezTo>
                  <a:cubicBezTo>
                    <a:pt x="143" y="884"/>
                    <a:pt x="143" y="887"/>
                    <a:pt x="143" y="893"/>
                  </a:cubicBezTo>
                  <a:lnTo>
                    <a:pt x="131" y="893"/>
                  </a:lnTo>
                  <a:cubicBezTo>
                    <a:pt x="131" y="881"/>
                    <a:pt x="131" y="881"/>
                    <a:pt x="131" y="881"/>
                  </a:cubicBezTo>
                  <a:lnTo>
                    <a:pt x="120" y="881"/>
                  </a:lnTo>
                  <a:cubicBezTo>
                    <a:pt x="108" y="881"/>
                    <a:pt x="108" y="869"/>
                    <a:pt x="108" y="869"/>
                  </a:cubicBezTo>
                  <a:lnTo>
                    <a:pt x="108" y="857"/>
                  </a:lnTo>
                  <a:lnTo>
                    <a:pt x="96" y="834"/>
                  </a:lnTo>
                  <a:cubicBezTo>
                    <a:pt x="96" y="834"/>
                    <a:pt x="96" y="822"/>
                    <a:pt x="84" y="822"/>
                  </a:cubicBezTo>
                  <a:cubicBezTo>
                    <a:pt x="96" y="822"/>
                    <a:pt x="84" y="810"/>
                    <a:pt x="84" y="798"/>
                  </a:cubicBezTo>
                  <a:cubicBezTo>
                    <a:pt x="84" y="798"/>
                    <a:pt x="72" y="798"/>
                    <a:pt x="72" y="786"/>
                  </a:cubicBezTo>
                  <a:cubicBezTo>
                    <a:pt x="72" y="782"/>
                    <a:pt x="73" y="781"/>
                    <a:pt x="75" y="781"/>
                  </a:cubicBezTo>
                  <a:cubicBezTo>
                    <a:pt x="79" y="781"/>
                    <a:pt x="84" y="786"/>
                    <a:pt x="84" y="786"/>
                  </a:cubicBezTo>
                  <a:cubicBezTo>
                    <a:pt x="84" y="786"/>
                    <a:pt x="84" y="774"/>
                    <a:pt x="84" y="774"/>
                  </a:cubicBezTo>
                  <a:cubicBezTo>
                    <a:pt x="72" y="774"/>
                    <a:pt x="72" y="774"/>
                    <a:pt x="72" y="762"/>
                  </a:cubicBezTo>
                  <a:lnTo>
                    <a:pt x="60" y="762"/>
                  </a:lnTo>
                  <a:cubicBezTo>
                    <a:pt x="60" y="762"/>
                    <a:pt x="60" y="750"/>
                    <a:pt x="60" y="750"/>
                  </a:cubicBezTo>
                  <a:cubicBezTo>
                    <a:pt x="60" y="750"/>
                    <a:pt x="84" y="750"/>
                    <a:pt x="84" y="738"/>
                  </a:cubicBezTo>
                  <a:cubicBezTo>
                    <a:pt x="80" y="734"/>
                    <a:pt x="75" y="733"/>
                    <a:pt x="69" y="733"/>
                  </a:cubicBezTo>
                  <a:cubicBezTo>
                    <a:pt x="59" y="733"/>
                    <a:pt x="48" y="738"/>
                    <a:pt x="48" y="738"/>
                  </a:cubicBezTo>
                  <a:cubicBezTo>
                    <a:pt x="36" y="738"/>
                    <a:pt x="60" y="726"/>
                    <a:pt x="60" y="726"/>
                  </a:cubicBezTo>
                  <a:lnTo>
                    <a:pt x="36" y="726"/>
                  </a:lnTo>
                  <a:cubicBezTo>
                    <a:pt x="36" y="726"/>
                    <a:pt x="48" y="726"/>
                    <a:pt x="48" y="714"/>
                  </a:cubicBezTo>
                  <a:cubicBezTo>
                    <a:pt x="48" y="714"/>
                    <a:pt x="36" y="714"/>
                    <a:pt x="48" y="703"/>
                  </a:cubicBezTo>
                  <a:cubicBezTo>
                    <a:pt x="60" y="703"/>
                    <a:pt x="48" y="703"/>
                    <a:pt x="48" y="6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0"/>
            <p:cNvSpPr/>
            <p:nvPr/>
          </p:nvSpPr>
          <p:spPr>
            <a:xfrm>
              <a:off x="-2541700" y="612000"/>
              <a:ext cx="49200" cy="23950"/>
            </a:xfrm>
            <a:custGeom>
              <a:avLst/>
              <a:gdLst/>
              <a:ahLst/>
              <a:cxnLst/>
              <a:rect l="l" t="t" r="r" b="b"/>
              <a:pathLst>
                <a:path w="1968" h="958" extrusionOk="0">
                  <a:moveTo>
                    <a:pt x="1518" y="1"/>
                  </a:moveTo>
                  <a:cubicBezTo>
                    <a:pt x="1490" y="1"/>
                    <a:pt x="1460" y="6"/>
                    <a:pt x="1429" y="17"/>
                  </a:cubicBezTo>
                  <a:lnTo>
                    <a:pt x="453" y="207"/>
                  </a:lnTo>
                  <a:cubicBezTo>
                    <a:pt x="1" y="291"/>
                    <a:pt x="72" y="958"/>
                    <a:pt x="536" y="958"/>
                  </a:cubicBezTo>
                  <a:cubicBezTo>
                    <a:pt x="560" y="958"/>
                    <a:pt x="584" y="958"/>
                    <a:pt x="608" y="946"/>
                  </a:cubicBezTo>
                  <a:lnTo>
                    <a:pt x="1572" y="755"/>
                  </a:lnTo>
                  <a:cubicBezTo>
                    <a:pt x="1968" y="733"/>
                    <a:pt x="1856" y="1"/>
                    <a:pt x="1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0"/>
            <p:cNvSpPr/>
            <p:nvPr/>
          </p:nvSpPr>
          <p:spPr>
            <a:xfrm>
              <a:off x="-2538125" y="610625"/>
              <a:ext cx="43775" cy="27550"/>
            </a:xfrm>
            <a:custGeom>
              <a:avLst/>
              <a:gdLst/>
              <a:ahLst/>
              <a:cxnLst/>
              <a:rect l="l" t="t" r="r" b="b"/>
              <a:pathLst>
                <a:path w="1751" h="1102" extrusionOk="0">
                  <a:moveTo>
                    <a:pt x="1320" y="7"/>
                  </a:moveTo>
                  <a:lnTo>
                    <a:pt x="1320" y="7"/>
                  </a:lnTo>
                  <a:cubicBezTo>
                    <a:pt x="1318" y="7"/>
                    <a:pt x="1316" y="11"/>
                    <a:pt x="1317" y="16"/>
                  </a:cubicBezTo>
                  <a:lnTo>
                    <a:pt x="1317" y="16"/>
                  </a:lnTo>
                  <a:cubicBezTo>
                    <a:pt x="1318" y="14"/>
                    <a:pt x="1319" y="12"/>
                    <a:pt x="1322" y="12"/>
                  </a:cubicBezTo>
                  <a:cubicBezTo>
                    <a:pt x="1322" y="9"/>
                    <a:pt x="1321" y="7"/>
                    <a:pt x="1320" y="7"/>
                  </a:cubicBezTo>
                  <a:close/>
                  <a:moveTo>
                    <a:pt x="1203" y="48"/>
                  </a:moveTo>
                  <a:cubicBezTo>
                    <a:pt x="1203" y="48"/>
                    <a:pt x="1203" y="49"/>
                    <a:pt x="1203" y="49"/>
                  </a:cubicBezTo>
                  <a:lnTo>
                    <a:pt x="1203" y="49"/>
                  </a:lnTo>
                  <a:cubicBezTo>
                    <a:pt x="1203" y="48"/>
                    <a:pt x="1203" y="48"/>
                    <a:pt x="1203" y="48"/>
                  </a:cubicBezTo>
                  <a:close/>
                  <a:moveTo>
                    <a:pt x="1524" y="72"/>
                  </a:moveTo>
                  <a:cubicBezTo>
                    <a:pt x="1524" y="72"/>
                    <a:pt x="1524" y="72"/>
                    <a:pt x="1524" y="72"/>
                  </a:cubicBezTo>
                  <a:cubicBezTo>
                    <a:pt x="1524" y="74"/>
                    <a:pt x="1524" y="74"/>
                    <a:pt x="1524" y="74"/>
                  </a:cubicBezTo>
                  <a:cubicBezTo>
                    <a:pt x="1524" y="74"/>
                    <a:pt x="1524" y="73"/>
                    <a:pt x="1524" y="72"/>
                  </a:cubicBezTo>
                  <a:close/>
                  <a:moveTo>
                    <a:pt x="1149" y="63"/>
                  </a:moveTo>
                  <a:cubicBezTo>
                    <a:pt x="1149" y="63"/>
                    <a:pt x="1149" y="64"/>
                    <a:pt x="1147" y="67"/>
                  </a:cubicBezTo>
                  <a:lnTo>
                    <a:pt x="1147" y="67"/>
                  </a:lnTo>
                  <a:cubicBezTo>
                    <a:pt x="1147" y="67"/>
                    <a:pt x="1147" y="67"/>
                    <a:pt x="1146" y="67"/>
                  </a:cubicBezTo>
                  <a:lnTo>
                    <a:pt x="1146" y="67"/>
                  </a:lnTo>
                  <a:cubicBezTo>
                    <a:pt x="1145" y="67"/>
                    <a:pt x="1143" y="68"/>
                    <a:pt x="1143" y="72"/>
                  </a:cubicBezTo>
                  <a:cubicBezTo>
                    <a:pt x="1145" y="70"/>
                    <a:pt x="1147" y="68"/>
                    <a:pt x="1147" y="67"/>
                  </a:cubicBezTo>
                  <a:lnTo>
                    <a:pt x="1147" y="67"/>
                  </a:lnTo>
                  <a:cubicBezTo>
                    <a:pt x="1149" y="68"/>
                    <a:pt x="1150" y="72"/>
                    <a:pt x="1143" y="72"/>
                  </a:cubicBezTo>
                  <a:cubicBezTo>
                    <a:pt x="1143" y="72"/>
                    <a:pt x="1143" y="84"/>
                    <a:pt x="1155" y="84"/>
                  </a:cubicBezTo>
                  <a:cubicBezTo>
                    <a:pt x="1162" y="84"/>
                    <a:pt x="1161" y="77"/>
                    <a:pt x="1160" y="71"/>
                  </a:cubicBezTo>
                  <a:lnTo>
                    <a:pt x="1160" y="71"/>
                  </a:lnTo>
                  <a:cubicBezTo>
                    <a:pt x="1159" y="72"/>
                    <a:pt x="1157" y="72"/>
                    <a:pt x="1155" y="72"/>
                  </a:cubicBezTo>
                  <a:cubicBezTo>
                    <a:pt x="1149" y="66"/>
                    <a:pt x="1149" y="63"/>
                    <a:pt x="1149" y="63"/>
                  </a:cubicBezTo>
                  <a:close/>
                  <a:moveTo>
                    <a:pt x="1553" y="98"/>
                  </a:moveTo>
                  <a:lnTo>
                    <a:pt x="1548" y="108"/>
                  </a:lnTo>
                  <a:cubicBezTo>
                    <a:pt x="1548" y="108"/>
                    <a:pt x="1548" y="101"/>
                    <a:pt x="1553" y="98"/>
                  </a:cubicBezTo>
                  <a:close/>
                  <a:moveTo>
                    <a:pt x="1036" y="108"/>
                  </a:moveTo>
                  <a:cubicBezTo>
                    <a:pt x="1040" y="112"/>
                    <a:pt x="1043" y="113"/>
                    <a:pt x="1044" y="113"/>
                  </a:cubicBezTo>
                  <a:cubicBezTo>
                    <a:pt x="1047" y="113"/>
                    <a:pt x="1044" y="108"/>
                    <a:pt x="1036" y="108"/>
                  </a:cubicBezTo>
                  <a:close/>
                  <a:moveTo>
                    <a:pt x="739" y="131"/>
                  </a:moveTo>
                  <a:cubicBezTo>
                    <a:pt x="739" y="131"/>
                    <a:pt x="739" y="131"/>
                    <a:pt x="739" y="131"/>
                  </a:cubicBezTo>
                  <a:cubicBezTo>
                    <a:pt x="739" y="131"/>
                    <a:pt x="739" y="131"/>
                    <a:pt x="739" y="131"/>
                  </a:cubicBezTo>
                  <a:close/>
                  <a:moveTo>
                    <a:pt x="798" y="131"/>
                  </a:moveTo>
                  <a:cubicBezTo>
                    <a:pt x="798" y="131"/>
                    <a:pt x="798" y="131"/>
                    <a:pt x="798" y="131"/>
                  </a:cubicBezTo>
                  <a:cubicBezTo>
                    <a:pt x="798" y="131"/>
                    <a:pt x="798" y="131"/>
                    <a:pt x="798" y="131"/>
                  </a:cubicBezTo>
                  <a:close/>
                  <a:moveTo>
                    <a:pt x="1081" y="41"/>
                  </a:moveTo>
                  <a:cubicBezTo>
                    <a:pt x="1078" y="41"/>
                    <a:pt x="1074" y="62"/>
                    <a:pt x="1072" y="62"/>
                  </a:cubicBezTo>
                  <a:cubicBezTo>
                    <a:pt x="1072" y="62"/>
                    <a:pt x="1072" y="61"/>
                    <a:pt x="1072" y="60"/>
                  </a:cubicBezTo>
                  <a:cubicBezTo>
                    <a:pt x="1064" y="60"/>
                    <a:pt x="1061" y="55"/>
                    <a:pt x="1057" y="55"/>
                  </a:cubicBezTo>
                  <a:cubicBezTo>
                    <a:pt x="1055" y="55"/>
                    <a:pt x="1052" y="56"/>
                    <a:pt x="1048" y="60"/>
                  </a:cubicBezTo>
                  <a:cubicBezTo>
                    <a:pt x="1048" y="72"/>
                    <a:pt x="1048" y="84"/>
                    <a:pt x="1048" y="84"/>
                  </a:cubicBezTo>
                  <a:cubicBezTo>
                    <a:pt x="1048" y="84"/>
                    <a:pt x="1048" y="69"/>
                    <a:pt x="1042" y="69"/>
                  </a:cubicBezTo>
                  <a:cubicBezTo>
                    <a:pt x="1041" y="69"/>
                    <a:pt x="1039" y="70"/>
                    <a:pt x="1036" y="72"/>
                  </a:cubicBezTo>
                  <a:lnTo>
                    <a:pt x="1036" y="60"/>
                  </a:lnTo>
                  <a:cubicBezTo>
                    <a:pt x="1036" y="60"/>
                    <a:pt x="1024" y="72"/>
                    <a:pt x="1024" y="72"/>
                  </a:cubicBezTo>
                  <a:lnTo>
                    <a:pt x="1001" y="72"/>
                  </a:lnTo>
                  <a:cubicBezTo>
                    <a:pt x="1001" y="72"/>
                    <a:pt x="995" y="61"/>
                    <a:pt x="992" y="61"/>
                  </a:cubicBezTo>
                  <a:cubicBezTo>
                    <a:pt x="990" y="61"/>
                    <a:pt x="989" y="64"/>
                    <a:pt x="989" y="72"/>
                  </a:cubicBezTo>
                  <a:cubicBezTo>
                    <a:pt x="989" y="78"/>
                    <a:pt x="989" y="78"/>
                    <a:pt x="989" y="78"/>
                  </a:cubicBezTo>
                  <a:cubicBezTo>
                    <a:pt x="989" y="78"/>
                    <a:pt x="989" y="78"/>
                    <a:pt x="989" y="84"/>
                  </a:cubicBezTo>
                  <a:lnTo>
                    <a:pt x="917" y="84"/>
                  </a:lnTo>
                  <a:cubicBezTo>
                    <a:pt x="917" y="84"/>
                    <a:pt x="912" y="89"/>
                    <a:pt x="908" y="89"/>
                  </a:cubicBezTo>
                  <a:cubicBezTo>
                    <a:pt x="907" y="89"/>
                    <a:pt x="905" y="88"/>
                    <a:pt x="905" y="84"/>
                  </a:cubicBezTo>
                  <a:cubicBezTo>
                    <a:pt x="905" y="78"/>
                    <a:pt x="902" y="75"/>
                    <a:pt x="899" y="75"/>
                  </a:cubicBezTo>
                  <a:cubicBezTo>
                    <a:pt x="896" y="75"/>
                    <a:pt x="893" y="78"/>
                    <a:pt x="893" y="84"/>
                  </a:cubicBezTo>
                  <a:cubicBezTo>
                    <a:pt x="893" y="84"/>
                    <a:pt x="893" y="84"/>
                    <a:pt x="893" y="84"/>
                  </a:cubicBezTo>
                  <a:lnTo>
                    <a:pt x="893" y="84"/>
                  </a:lnTo>
                  <a:cubicBezTo>
                    <a:pt x="891" y="86"/>
                    <a:pt x="890" y="88"/>
                    <a:pt x="889" y="89"/>
                  </a:cubicBezTo>
                  <a:lnTo>
                    <a:pt x="889" y="89"/>
                  </a:lnTo>
                  <a:cubicBezTo>
                    <a:pt x="877" y="104"/>
                    <a:pt x="846" y="143"/>
                    <a:pt x="846" y="143"/>
                  </a:cubicBezTo>
                  <a:lnTo>
                    <a:pt x="870" y="143"/>
                  </a:lnTo>
                  <a:cubicBezTo>
                    <a:pt x="881" y="143"/>
                    <a:pt x="870" y="131"/>
                    <a:pt x="870" y="131"/>
                  </a:cubicBezTo>
                  <a:lnTo>
                    <a:pt x="870" y="131"/>
                  </a:lnTo>
                  <a:cubicBezTo>
                    <a:pt x="878" y="131"/>
                    <a:pt x="885" y="137"/>
                    <a:pt x="890" y="137"/>
                  </a:cubicBezTo>
                  <a:cubicBezTo>
                    <a:pt x="892" y="137"/>
                    <a:pt x="893" y="135"/>
                    <a:pt x="893" y="131"/>
                  </a:cubicBezTo>
                  <a:lnTo>
                    <a:pt x="893" y="120"/>
                  </a:lnTo>
                  <a:cubicBezTo>
                    <a:pt x="893" y="120"/>
                    <a:pt x="905" y="120"/>
                    <a:pt x="905" y="131"/>
                  </a:cubicBezTo>
                  <a:cubicBezTo>
                    <a:pt x="905" y="143"/>
                    <a:pt x="893" y="143"/>
                    <a:pt x="893" y="155"/>
                  </a:cubicBezTo>
                  <a:lnTo>
                    <a:pt x="905" y="155"/>
                  </a:lnTo>
                  <a:cubicBezTo>
                    <a:pt x="905" y="155"/>
                    <a:pt x="916" y="150"/>
                    <a:pt x="923" y="150"/>
                  </a:cubicBezTo>
                  <a:cubicBezTo>
                    <a:pt x="926" y="150"/>
                    <a:pt x="929" y="151"/>
                    <a:pt x="929" y="155"/>
                  </a:cubicBezTo>
                  <a:cubicBezTo>
                    <a:pt x="929" y="149"/>
                    <a:pt x="929" y="131"/>
                    <a:pt x="929" y="131"/>
                  </a:cubicBezTo>
                  <a:cubicBezTo>
                    <a:pt x="929" y="131"/>
                    <a:pt x="941" y="131"/>
                    <a:pt x="941" y="120"/>
                  </a:cubicBezTo>
                  <a:cubicBezTo>
                    <a:pt x="941" y="131"/>
                    <a:pt x="947" y="134"/>
                    <a:pt x="954" y="134"/>
                  </a:cubicBezTo>
                  <a:cubicBezTo>
                    <a:pt x="962" y="134"/>
                    <a:pt x="971" y="131"/>
                    <a:pt x="977" y="131"/>
                  </a:cubicBezTo>
                  <a:cubicBezTo>
                    <a:pt x="977" y="131"/>
                    <a:pt x="989" y="120"/>
                    <a:pt x="1001" y="108"/>
                  </a:cubicBezTo>
                  <a:lnTo>
                    <a:pt x="1001" y="108"/>
                  </a:lnTo>
                  <a:cubicBezTo>
                    <a:pt x="1001" y="120"/>
                    <a:pt x="989" y="120"/>
                    <a:pt x="1001" y="120"/>
                  </a:cubicBezTo>
                  <a:cubicBezTo>
                    <a:pt x="1001" y="120"/>
                    <a:pt x="1001" y="113"/>
                    <a:pt x="1001" y="108"/>
                  </a:cubicBezTo>
                  <a:lnTo>
                    <a:pt x="1024" y="108"/>
                  </a:lnTo>
                  <a:cubicBezTo>
                    <a:pt x="1024" y="108"/>
                    <a:pt x="1024" y="96"/>
                    <a:pt x="1024" y="96"/>
                  </a:cubicBezTo>
                  <a:cubicBezTo>
                    <a:pt x="1024" y="96"/>
                    <a:pt x="1036" y="108"/>
                    <a:pt x="1036" y="108"/>
                  </a:cubicBezTo>
                  <a:cubicBezTo>
                    <a:pt x="1036" y="108"/>
                    <a:pt x="1036" y="96"/>
                    <a:pt x="1036" y="96"/>
                  </a:cubicBezTo>
                  <a:lnTo>
                    <a:pt x="1048" y="108"/>
                  </a:lnTo>
                  <a:cubicBezTo>
                    <a:pt x="1048" y="108"/>
                    <a:pt x="1048" y="96"/>
                    <a:pt x="1048" y="96"/>
                  </a:cubicBezTo>
                  <a:lnTo>
                    <a:pt x="1072" y="108"/>
                  </a:lnTo>
                  <a:lnTo>
                    <a:pt x="1072" y="84"/>
                  </a:lnTo>
                  <a:cubicBezTo>
                    <a:pt x="1072" y="84"/>
                    <a:pt x="1077" y="94"/>
                    <a:pt x="1081" y="94"/>
                  </a:cubicBezTo>
                  <a:cubicBezTo>
                    <a:pt x="1083" y="94"/>
                    <a:pt x="1084" y="92"/>
                    <a:pt x="1084" y="84"/>
                  </a:cubicBezTo>
                  <a:cubicBezTo>
                    <a:pt x="1084" y="88"/>
                    <a:pt x="1087" y="89"/>
                    <a:pt x="1090" y="89"/>
                  </a:cubicBezTo>
                  <a:cubicBezTo>
                    <a:pt x="1098" y="89"/>
                    <a:pt x="1112" y="84"/>
                    <a:pt x="1120" y="84"/>
                  </a:cubicBezTo>
                  <a:lnTo>
                    <a:pt x="1132" y="84"/>
                  </a:lnTo>
                  <a:cubicBezTo>
                    <a:pt x="1132" y="80"/>
                    <a:pt x="1133" y="79"/>
                    <a:pt x="1135" y="79"/>
                  </a:cubicBezTo>
                  <a:cubicBezTo>
                    <a:pt x="1138" y="79"/>
                    <a:pt x="1143" y="84"/>
                    <a:pt x="1143" y="84"/>
                  </a:cubicBezTo>
                  <a:cubicBezTo>
                    <a:pt x="1143" y="72"/>
                    <a:pt x="1143" y="72"/>
                    <a:pt x="1143" y="60"/>
                  </a:cubicBezTo>
                  <a:lnTo>
                    <a:pt x="1143" y="48"/>
                  </a:lnTo>
                  <a:lnTo>
                    <a:pt x="1132" y="48"/>
                  </a:lnTo>
                  <a:cubicBezTo>
                    <a:pt x="1132" y="54"/>
                    <a:pt x="1129" y="54"/>
                    <a:pt x="1126" y="54"/>
                  </a:cubicBezTo>
                  <a:cubicBezTo>
                    <a:pt x="1123" y="54"/>
                    <a:pt x="1120" y="54"/>
                    <a:pt x="1120" y="60"/>
                  </a:cubicBezTo>
                  <a:cubicBezTo>
                    <a:pt x="1120" y="60"/>
                    <a:pt x="1104" y="44"/>
                    <a:pt x="1093" y="44"/>
                  </a:cubicBezTo>
                  <a:cubicBezTo>
                    <a:pt x="1088" y="44"/>
                    <a:pt x="1084" y="48"/>
                    <a:pt x="1084" y="60"/>
                  </a:cubicBezTo>
                  <a:cubicBezTo>
                    <a:pt x="1084" y="46"/>
                    <a:pt x="1083" y="41"/>
                    <a:pt x="1081" y="41"/>
                  </a:cubicBezTo>
                  <a:close/>
                  <a:moveTo>
                    <a:pt x="1596" y="143"/>
                  </a:moveTo>
                  <a:lnTo>
                    <a:pt x="1608" y="155"/>
                  </a:lnTo>
                  <a:cubicBezTo>
                    <a:pt x="1608" y="155"/>
                    <a:pt x="1596" y="155"/>
                    <a:pt x="1596" y="143"/>
                  </a:cubicBezTo>
                  <a:close/>
                  <a:moveTo>
                    <a:pt x="723" y="154"/>
                  </a:moveTo>
                  <a:cubicBezTo>
                    <a:pt x="725" y="155"/>
                    <a:pt x="727" y="155"/>
                    <a:pt x="727" y="155"/>
                  </a:cubicBezTo>
                  <a:cubicBezTo>
                    <a:pt x="727" y="159"/>
                    <a:pt x="727" y="160"/>
                    <a:pt x="726" y="160"/>
                  </a:cubicBezTo>
                  <a:cubicBezTo>
                    <a:pt x="726" y="160"/>
                    <a:pt x="725" y="158"/>
                    <a:pt x="723" y="154"/>
                  </a:cubicBezTo>
                  <a:close/>
                  <a:moveTo>
                    <a:pt x="453" y="215"/>
                  </a:moveTo>
                  <a:cubicBezTo>
                    <a:pt x="453" y="215"/>
                    <a:pt x="465" y="227"/>
                    <a:pt x="465" y="227"/>
                  </a:cubicBezTo>
                  <a:lnTo>
                    <a:pt x="465" y="215"/>
                  </a:lnTo>
                  <a:close/>
                  <a:moveTo>
                    <a:pt x="536" y="191"/>
                  </a:moveTo>
                  <a:cubicBezTo>
                    <a:pt x="524" y="203"/>
                    <a:pt x="536" y="227"/>
                    <a:pt x="536" y="227"/>
                  </a:cubicBezTo>
                  <a:lnTo>
                    <a:pt x="548" y="215"/>
                  </a:lnTo>
                  <a:cubicBezTo>
                    <a:pt x="548" y="209"/>
                    <a:pt x="548" y="209"/>
                    <a:pt x="548" y="209"/>
                  </a:cubicBezTo>
                  <a:cubicBezTo>
                    <a:pt x="548" y="209"/>
                    <a:pt x="548" y="209"/>
                    <a:pt x="548" y="206"/>
                  </a:cubicBezTo>
                  <a:lnTo>
                    <a:pt x="548" y="206"/>
                  </a:lnTo>
                  <a:cubicBezTo>
                    <a:pt x="548" y="206"/>
                    <a:pt x="548" y="206"/>
                    <a:pt x="549" y="206"/>
                  </a:cubicBezTo>
                  <a:lnTo>
                    <a:pt x="549" y="206"/>
                  </a:lnTo>
                  <a:cubicBezTo>
                    <a:pt x="548" y="205"/>
                    <a:pt x="548" y="204"/>
                    <a:pt x="548" y="203"/>
                  </a:cubicBezTo>
                  <a:cubicBezTo>
                    <a:pt x="548" y="204"/>
                    <a:pt x="548" y="205"/>
                    <a:pt x="548" y="206"/>
                  </a:cubicBezTo>
                  <a:lnTo>
                    <a:pt x="548" y="206"/>
                  </a:lnTo>
                  <a:cubicBezTo>
                    <a:pt x="544" y="204"/>
                    <a:pt x="540" y="203"/>
                    <a:pt x="536" y="203"/>
                  </a:cubicBezTo>
                  <a:cubicBezTo>
                    <a:pt x="536" y="203"/>
                    <a:pt x="536" y="191"/>
                    <a:pt x="536" y="191"/>
                  </a:cubicBezTo>
                  <a:close/>
                  <a:moveTo>
                    <a:pt x="771" y="126"/>
                  </a:moveTo>
                  <a:cubicBezTo>
                    <a:pt x="769" y="126"/>
                    <a:pt x="766" y="127"/>
                    <a:pt x="762" y="131"/>
                  </a:cubicBezTo>
                  <a:cubicBezTo>
                    <a:pt x="761" y="130"/>
                    <a:pt x="759" y="129"/>
                    <a:pt x="757" y="129"/>
                  </a:cubicBezTo>
                  <a:cubicBezTo>
                    <a:pt x="750" y="129"/>
                    <a:pt x="744" y="140"/>
                    <a:pt x="741" y="140"/>
                  </a:cubicBezTo>
                  <a:cubicBezTo>
                    <a:pt x="739" y="140"/>
                    <a:pt x="739" y="138"/>
                    <a:pt x="739" y="131"/>
                  </a:cubicBezTo>
                  <a:cubicBezTo>
                    <a:pt x="739" y="140"/>
                    <a:pt x="737" y="143"/>
                    <a:pt x="735" y="143"/>
                  </a:cubicBezTo>
                  <a:cubicBezTo>
                    <a:pt x="733" y="143"/>
                    <a:pt x="730" y="140"/>
                    <a:pt x="728" y="140"/>
                  </a:cubicBezTo>
                  <a:cubicBezTo>
                    <a:pt x="727" y="140"/>
                    <a:pt x="727" y="141"/>
                    <a:pt x="727" y="143"/>
                  </a:cubicBezTo>
                  <a:cubicBezTo>
                    <a:pt x="723" y="147"/>
                    <a:pt x="722" y="150"/>
                    <a:pt x="721" y="152"/>
                  </a:cubicBezTo>
                  <a:lnTo>
                    <a:pt x="721" y="152"/>
                  </a:lnTo>
                  <a:cubicBezTo>
                    <a:pt x="720" y="149"/>
                    <a:pt x="718" y="146"/>
                    <a:pt x="715" y="143"/>
                  </a:cubicBezTo>
                  <a:lnTo>
                    <a:pt x="655" y="143"/>
                  </a:lnTo>
                  <a:cubicBezTo>
                    <a:pt x="655" y="155"/>
                    <a:pt x="655" y="155"/>
                    <a:pt x="655" y="167"/>
                  </a:cubicBezTo>
                  <a:lnTo>
                    <a:pt x="643" y="167"/>
                  </a:lnTo>
                  <a:cubicBezTo>
                    <a:pt x="637" y="161"/>
                    <a:pt x="634" y="158"/>
                    <a:pt x="631" y="158"/>
                  </a:cubicBezTo>
                  <a:cubicBezTo>
                    <a:pt x="628" y="158"/>
                    <a:pt x="625" y="161"/>
                    <a:pt x="620" y="167"/>
                  </a:cubicBezTo>
                  <a:lnTo>
                    <a:pt x="596" y="167"/>
                  </a:lnTo>
                  <a:cubicBezTo>
                    <a:pt x="596" y="167"/>
                    <a:pt x="596" y="179"/>
                    <a:pt x="596" y="179"/>
                  </a:cubicBezTo>
                  <a:lnTo>
                    <a:pt x="584" y="179"/>
                  </a:lnTo>
                  <a:cubicBezTo>
                    <a:pt x="584" y="179"/>
                    <a:pt x="579" y="174"/>
                    <a:pt x="575" y="174"/>
                  </a:cubicBezTo>
                  <a:cubicBezTo>
                    <a:pt x="573" y="174"/>
                    <a:pt x="572" y="175"/>
                    <a:pt x="572" y="179"/>
                  </a:cubicBezTo>
                  <a:cubicBezTo>
                    <a:pt x="566" y="191"/>
                    <a:pt x="566" y="194"/>
                    <a:pt x="566" y="194"/>
                  </a:cubicBezTo>
                  <a:cubicBezTo>
                    <a:pt x="566" y="194"/>
                    <a:pt x="566" y="191"/>
                    <a:pt x="560" y="191"/>
                  </a:cubicBezTo>
                  <a:cubicBezTo>
                    <a:pt x="536" y="191"/>
                    <a:pt x="560" y="203"/>
                    <a:pt x="560" y="203"/>
                  </a:cubicBezTo>
                  <a:cubicBezTo>
                    <a:pt x="560" y="207"/>
                    <a:pt x="559" y="208"/>
                    <a:pt x="556" y="208"/>
                  </a:cubicBezTo>
                  <a:cubicBezTo>
                    <a:pt x="554" y="208"/>
                    <a:pt x="552" y="207"/>
                    <a:pt x="549" y="206"/>
                  </a:cubicBezTo>
                  <a:lnTo>
                    <a:pt x="549" y="206"/>
                  </a:lnTo>
                  <a:cubicBezTo>
                    <a:pt x="552" y="215"/>
                    <a:pt x="572" y="215"/>
                    <a:pt x="572" y="215"/>
                  </a:cubicBezTo>
                  <a:lnTo>
                    <a:pt x="584" y="215"/>
                  </a:lnTo>
                  <a:cubicBezTo>
                    <a:pt x="584" y="215"/>
                    <a:pt x="584" y="227"/>
                    <a:pt x="596" y="227"/>
                  </a:cubicBezTo>
                  <a:lnTo>
                    <a:pt x="596" y="215"/>
                  </a:lnTo>
                  <a:cubicBezTo>
                    <a:pt x="596" y="215"/>
                    <a:pt x="601" y="220"/>
                    <a:pt x="605" y="220"/>
                  </a:cubicBezTo>
                  <a:cubicBezTo>
                    <a:pt x="606" y="220"/>
                    <a:pt x="608" y="219"/>
                    <a:pt x="608" y="215"/>
                  </a:cubicBezTo>
                  <a:cubicBezTo>
                    <a:pt x="608" y="215"/>
                    <a:pt x="620" y="203"/>
                    <a:pt x="620" y="203"/>
                  </a:cubicBezTo>
                  <a:lnTo>
                    <a:pt x="631" y="203"/>
                  </a:lnTo>
                  <a:cubicBezTo>
                    <a:pt x="631" y="203"/>
                    <a:pt x="637" y="208"/>
                    <a:pt x="640" y="208"/>
                  </a:cubicBezTo>
                  <a:cubicBezTo>
                    <a:pt x="642" y="208"/>
                    <a:pt x="643" y="207"/>
                    <a:pt x="643" y="203"/>
                  </a:cubicBezTo>
                  <a:cubicBezTo>
                    <a:pt x="643" y="191"/>
                    <a:pt x="655" y="191"/>
                    <a:pt x="655" y="191"/>
                  </a:cubicBezTo>
                  <a:cubicBezTo>
                    <a:pt x="655" y="191"/>
                    <a:pt x="667" y="203"/>
                    <a:pt x="667" y="203"/>
                  </a:cubicBezTo>
                  <a:cubicBezTo>
                    <a:pt x="667" y="191"/>
                    <a:pt x="655" y="179"/>
                    <a:pt x="667" y="179"/>
                  </a:cubicBezTo>
                  <a:cubicBezTo>
                    <a:pt x="679" y="179"/>
                    <a:pt x="667" y="203"/>
                    <a:pt x="679" y="203"/>
                  </a:cubicBezTo>
                  <a:cubicBezTo>
                    <a:pt x="691" y="203"/>
                    <a:pt x="679" y="191"/>
                    <a:pt x="679" y="191"/>
                  </a:cubicBezTo>
                  <a:lnTo>
                    <a:pt x="703" y="191"/>
                  </a:lnTo>
                  <a:cubicBezTo>
                    <a:pt x="703" y="191"/>
                    <a:pt x="719" y="196"/>
                    <a:pt x="733" y="196"/>
                  </a:cubicBezTo>
                  <a:cubicBezTo>
                    <a:pt x="740" y="196"/>
                    <a:pt x="747" y="195"/>
                    <a:pt x="751" y="191"/>
                  </a:cubicBezTo>
                  <a:cubicBezTo>
                    <a:pt x="762" y="179"/>
                    <a:pt x="751" y="179"/>
                    <a:pt x="751" y="179"/>
                  </a:cubicBezTo>
                  <a:cubicBezTo>
                    <a:pt x="751" y="179"/>
                    <a:pt x="762" y="179"/>
                    <a:pt x="762" y="167"/>
                  </a:cubicBezTo>
                  <a:cubicBezTo>
                    <a:pt x="762" y="167"/>
                    <a:pt x="762" y="162"/>
                    <a:pt x="766" y="162"/>
                  </a:cubicBezTo>
                  <a:cubicBezTo>
                    <a:pt x="768" y="162"/>
                    <a:pt x="770" y="163"/>
                    <a:pt x="774" y="167"/>
                  </a:cubicBezTo>
                  <a:lnTo>
                    <a:pt x="774" y="155"/>
                  </a:lnTo>
                  <a:cubicBezTo>
                    <a:pt x="782" y="155"/>
                    <a:pt x="790" y="150"/>
                    <a:pt x="795" y="150"/>
                  </a:cubicBezTo>
                  <a:cubicBezTo>
                    <a:pt x="797" y="150"/>
                    <a:pt x="798" y="151"/>
                    <a:pt x="798" y="155"/>
                  </a:cubicBezTo>
                  <a:cubicBezTo>
                    <a:pt x="798" y="163"/>
                    <a:pt x="799" y="166"/>
                    <a:pt x="801" y="166"/>
                  </a:cubicBezTo>
                  <a:cubicBezTo>
                    <a:pt x="805" y="166"/>
                    <a:pt x="810" y="155"/>
                    <a:pt x="810" y="155"/>
                  </a:cubicBezTo>
                  <a:cubicBezTo>
                    <a:pt x="810" y="155"/>
                    <a:pt x="819" y="182"/>
                    <a:pt x="829" y="182"/>
                  </a:cubicBezTo>
                  <a:cubicBezTo>
                    <a:pt x="830" y="182"/>
                    <a:pt x="832" y="181"/>
                    <a:pt x="834" y="179"/>
                  </a:cubicBezTo>
                  <a:cubicBezTo>
                    <a:pt x="822" y="167"/>
                    <a:pt x="822" y="155"/>
                    <a:pt x="810" y="143"/>
                  </a:cubicBezTo>
                  <a:cubicBezTo>
                    <a:pt x="810" y="143"/>
                    <a:pt x="798" y="131"/>
                    <a:pt x="798" y="131"/>
                  </a:cubicBezTo>
                  <a:cubicBezTo>
                    <a:pt x="798" y="135"/>
                    <a:pt x="798" y="137"/>
                    <a:pt x="798" y="137"/>
                  </a:cubicBezTo>
                  <a:cubicBezTo>
                    <a:pt x="797" y="137"/>
                    <a:pt x="794" y="131"/>
                    <a:pt x="786" y="131"/>
                  </a:cubicBezTo>
                  <a:cubicBezTo>
                    <a:pt x="778" y="131"/>
                    <a:pt x="776" y="126"/>
                    <a:pt x="771" y="126"/>
                  </a:cubicBezTo>
                  <a:close/>
                  <a:moveTo>
                    <a:pt x="322" y="251"/>
                  </a:moveTo>
                  <a:cubicBezTo>
                    <a:pt x="322" y="262"/>
                    <a:pt x="322" y="262"/>
                    <a:pt x="322" y="274"/>
                  </a:cubicBezTo>
                  <a:cubicBezTo>
                    <a:pt x="334" y="274"/>
                    <a:pt x="322" y="251"/>
                    <a:pt x="322" y="251"/>
                  </a:cubicBezTo>
                  <a:close/>
                  <a:moveTo>
                    <a:pt x="349" y="293"/>
                  </a:moveTo>
                  <a:cubicBezTo>
                    <a:pt x="346" y="293"/>
                    <a:pt x="346" y="298"/>
                    <a:pt x="346" y="298"/>
                  </a:cubicBezTo>
                  <a:lnTo>
                    <a:pt x="358" y="298"/>
                  </a:lnTo>
                  <a:cubicBezTo>
                    <a:pt x="354" y="294"/>
                    <a:pt x="351" y="293"/>
                    <a:pt x="349" y="293"/>
                  </a:cubicBezTo>
                  <a:close/>
                  <a:moveTo>
                    <a:pt x="429" y="262"/>
                  </a:moveTo>
                  <a:lnTo>
                    <a:pt x="429" y="286"/>
                  </a:lnTo>
                  <a:lnTo>
                    <a:pt x="417" y="286"/>
                  </a:lnTo>
                  <a:cubicBezTo>
                    <a:pt x="429" y="286"/>
                    <a:pt x="417" y="286"/>
                    <a:pt x="417" y="298"/>
                  </a:cubicBezTo>
                  <a:lnTo>
                    <a:pt x="453" y="298"/>
                  </a:lnTo>
                  <a:cubicBezTo>
                    <a:pt x="453" y="298"/>
                    <a:pt x="465" y="262"/>
                    <a:pt x="453" y="262"/>
                  </a:cubicBezTo>
                  <a:close/>
                  <a:moveTo>
                    <a:pt x="215" y="298"/>
                  </a:moveTo>
                  <a:lnTo>
                    <a:pt x="215" y="310"/>
                  </a:lnTo>
                  <a:cubicBezTo>
                    <a:pt x="227" y="310"/>
                    <a:pt x="227" y="310"/>
                    <a:pt x="215" y="298"/>
                  </a:cubicBezTo>
                  <a:close/>
                  <a:moveTo>
                    <a:pt x="298" y="298"/>
                  </a:moveTo>
                  <a:lnTo>
                    <a:pt x="298" y="310"/>
                  </a:lnTo>
                  <a:lnTo>
                    <a:pt x="322" y="310"/>
                  </a:lnTo>
                  <a:lnTo>
                    <a:pt x="322" y="298"/>
                  </a:lnTo>
                  <a:close/>
                  <a:moveTo>
                    <a:pt x="334" y="298"/>
                  </a:moveTo>
                  <a:cubicBezTo>
                    <a:pt x="334" y="298"/>
                    <a:pt x="334" y="310"/>
                    <a:pt x="334" y="310"/>
                  </a:cubicBezTo>
                  <a:cubicBezTo>
                    <a:pt x="346" y="310"/>
                    <a:pt x="346" y="310"/>
                    <a:pt x="346" y="298"/>
                  </a:cubicBezTo>
                  <a:close/>
                  <a:moveTo>
                    <a:pt x="381" y="274"/>
                  </a:moveTo>
                  <a:cubicBezTo>
                    <a:pt x="381" y="274"/>
                    <a:pt x="358" y="286"/>
                    <a:pt x="358" y="298"/>
                  </a:cubicBezTo>
                  <a:cubicBezTo>
                    <a:pt x="366" y="307"/>
                    <a:pt x="368" y="315"/>
                    <a:pt x="369" y="315"/>
                  </a:cubicBezTo>
                  <a:cubicBezTo>
                    <a:pt x="370" y="315"/>
                    <a:pt x="370" y="314"/>
                    <a:pt x="370" y="310"/>
                  </a:cubicBezTo>
                  <a:cubicBezTo>
                    <a:pt x="370" y="298"/>
                    <a:pt x="370" y="298"/>
                    <a:pt x="370" y="298"/>
                  </a:cubicBezTo>
                  <a:lnTo>
                    <a:pt x="381" y="310"/>
                  </a:lnTo>
                  <a:cubicBezTo>
                    <a:pt x="385" y="314"/>
                    <a:pt x="388" y="315"/>
                    <a:pt x="390" y="315"/>
                  </a:cubicBezTo>
                  <a:cubicBezTo>
                    <a:pt x="393" y="315"/>
                    <a:pt x="393" y="310"/>
                    <a:pt x="393" y="310"/>
                  </a:cubicBezTo>
                  <a:lnTo>
                    <a:pt x="393" y="298"/>
                  </a:lnTo>
                  <a:cubicBezTo>
                    <a:pt x="393" y="298"/>
                    <a:pt x="417" y="286"/>
                    <a:pt x="417" y="286"/>
                  </a:cubicBezTo>
                  <a:cubicBezTo>
                    <a:pt x="417" y="286"/>
                    <a:pt x="417" y="274"/>
                    <a:pt x="405" y="274"/>
                  </a:cubicBezTo>
                  <a:cubicBezTo>
                    <a:pt x="393" y="274"/>
                    <a:pt x="393" y="286"/>
                    <a:pt x="393" y="286"/>
                  </a:cubicBezTo>
                  <a:cubicBezTo>
                    <a:pt x="393" y="286"/>
                    <a:pt x="381" y="298"/>
                    <a:pt x="381" y="298"/>
                  </a:cubicBezTo>
                  <a:lnTo>
                    <a:pt x="381" y="274"/>
                  </a:lnTo>
                  <a:close/>
                  <a:moveTo>
                    <a:pt x="270" y="308"/>
                  </a:moveTo>
                  <a:cubicBezTo>
                    <a:pt x="266" y="308"/>
                    <a:pt x="264" y="315"/>
                    <a:pt x="263" y="322"/>
                  </a:cubicBezTo>
                  <a:lnTo>
                    <a:pt x="274" y="322"/>
                  </a:lnTo>
                  <a:cubicBezTo>
                    <a:pt x="274" y="322"/>
                    <a:pt x="276" y="321"/>
                    <a:pt x="278" y="319"/>
                  </a:cubicBezTo>
                  <a:lnTo>
                    <a:pt x="278" y="319"/>
                  </a:lnTo>
                  <a:cubicBezTo>
                    <a:pt x="280" y="321"/>
                    <a:pt x="282" y="322"/>
                    <a:pt x="286" y="322"/>
                  </a:cubicBezTo>
                  <a:cubicBezTo>
                    <a:pt x="286" y="322"/>
                    <a:pt x="284" y="319"/>
                    <a:pt x="281" y="317"/>
                  </a:cubicBezTo>
                  <a:lnTo>
                    <a:pt x="281" y="317"/>
                  </a:lnTo>
                  <a:cubicBezTo>
                    <a:pt x="280" y="317"/>
                    <a:pt x="279" y="318"/>
                    <a:pt x="278" y="319"/>
                  </a:cubicBezTo>
                  <a:cubicBezTo>
                    <a:pt x="274" y="315"/>
                    <a:pt x="274" y="310"/>
                    <a:pt x="274" y="310"/>
                  </a:cubicBezTo>
                  <a:lnTo>
                    <a:pt x="274" y="310"/>
                  </a:lnTo>
                  <a:cubicBezTo>
                    <a:pt x="274" y="310"/>
                    <a:pt x="278" y="313"/>
                    <a:pt x="281" y="317"/>
                  </a:cubicBezTo>
                  <a:lnTo>
                    <a:pt x="281" y="317"/>
                  </a:lnTo>
                  <a:cubicBezTo>
                    <a:pt x="285" y="313"/>
                    <a:pt x="292" y="310"/>
                    <a:pt x="298" y="310"/>
                  </a:cubicBezTo>
                  <a:lnTo>
                    <a:pt x="274" y="310"/>
                  </a:lnTo>
                  <a:cubicBezTo>
                    <a:pt x="273" y="308"/>
                    <a:pt x="271" y="308"/>
                    <a:pt x="270" y="308"/>
                  </a:cubicBezTo>
                  <a:close/>
                  <a:moveTo>
                    <a:pt x="325" y="305"/>
                  </a:moveTo>
                  <a:cubicBezTo>
                    <a:pt x="322" y="305"/>
                    <a:pt x="322" y="310"/>
                    <a:pt x="322" y="310"/>
                  </a:cubicBezTo>
                  <a:cubicBezTo>
                    <a:pt x="334" y="310"/>
                    <a:pt x="334" y="310"/>
                    <a:pt x="334" y="322"/>
                  </a:cubicBezTo>
                  <a:lnTo>
                    <a:pt x="334" y="310"/>
                  </a:lnTo>
                  <a:cubicBezTo>
                    <a:pt x="330" y="306"/>
                    <a:pt x="327" y="305"/>
                    <a:pt x="325" y="305"/>
                  </a:cubicBezTo>
                  <a:close/>
                  <a:moveTo>
                    <a:pt x="250" y="322"/>
                  </a:moveTo>
                  <a:lnTo>
                    <a:pt x="250" y="334"/>
                  </a:lnTo>
                  <a:cubicBezTo>
                    <a:pt x="262" y="334"/>
                    <a:pt x="262" y="322"/>
                    <a:pt x="262" y="322"/>
                  </a:cubicBezTo>
                  <a:close/>
                  <a:moveTo>
                    <a:pt x="262" y="322"/>
                  </a:moveTo>
                  <a:cubicBezTo>
                    <a:pt x="262" y="322"/>
                    <a:pt x="262" y="334"/>
                    <a:pt x="262" y="334"/>
                  </a:cubicBezTo>
                  <a:cubicBezTo>
                    <a:pt x="262" y="334"/>
                    <a:pt x="262" y="328"/>
                    <a:pt x="263" y="322"/>
                  </a:cubicBezTo>
                  <a:close/>
                  <a:moveTo>
                    <a:pt x="235" y="346"/>
                  </a:moveTo>
                  <a:cubicBezTo>
                    <a:pt x="236" y="348"/>
                    <a:pt x="237" y="349"/>
                    <a:pt x="237" y="349"/>
                  </a:cubicBezTo>
                  <a:cubicBezTo>
                    <a:pt x="238" y="349"/>
                    <a:pt x="239" y="348"/>
                    <a:pt x="239" y="346"/>
                  </a:cubicBezTo>
                  <a:close/>
                  <a:moveTo>
                    <a:pt x="119" y="358"/>
                  </a:moveTo>
                  <a:cubicBezTo>
                    <a:pt x="119" y="358"/>
                    <a:pt x="143" y="370"/>
                    <a:pt x="143" y="370"/>
                  </a:cubicBezTo>
                  <a:lnTo>
                    <a:pt x="131" y="358"/>
                  </a:lnTo>
                  <a:close/>
                  <a:moveTo>
                    <a:pt x="227" y="322"/>
                  </a:moveTo>
                  <a:lnTo>
                    <a:pt x="227" y="334"/>
                  </a:lnTo>
                  <a:cubicBezTo>
                    <a:pt x="231" y="342"/>
                    <a:pt x="228" y="344"/>
                    <a:pt x="223" y="344"/>
                  </a:cubicBezTo>
                  <a:cubicBezTo>
                    <a:pt x="212" y="344"/>
                    <a:pt x="191" y="334"/>
                    <a:pt x="191" y="334"/>
                  </a:cubicBezTo>
                  <a:cubicBezTo>
                    <a:pt x="191" y="346"/>
                    <a:pt x="191" y="358"/>
                    <a:pt x="191" y="358"/>
                  </a:cubicBezTo>
                  <a:cubicBezTo>
                    <a:pt x="191" y="358"/>
                    <a:pt x="180" y="352"/>
                    <a:pt x="173" y="352"/>
                  </a:cubicBezTo>
                  <a:cubicBezTo>
                    <a:pt x="170" y="352"/>
                    <a:pt x="167" y="354"/>
                    <a:pt x="167" y="358"/>
                  </a:cubicBezTo>
                  <a:cubicBezTo>
                    <a:pt x="179" y="370"/>
                    <a:pt x="191" y="370"/>
                    <a:pt x="191" y="370"/>
                  </a:cubicBezTo>
                  <a:cubicBezTo>
                    <a:pt x="191" y="358"/>
                    <a:pt x="203" y="358"/>
                    <a:pt x="215" y="346"/>
                  </a:cubicBezTo>
                  <a:lnTo>
                    <a:pt x="235" y="346"/>
                  </a:lnTo>
                  <a:cubicBezTo>
                    <a:pt x="233" y="341"/>
                    <a:pt x="232" y="334"/>
                    <a:pt x="239" y="334"/>
                  </a:cubicBezTo>
                  <a:cubicBezTo>
                    <a:pt x="227" y="334"/>
                    <a:pt x="227" y="322"/>
                    <a:pt x="227" y="322"/>
                  </a:cubicBezTo>
                  <a:close/>
                  <a:moveTo>
                    <a:pt x="1718" y="367"/>
                  </a:moveTo>
                  <a:lnTo>
                    <a:pt x="1715" y="370"/>
                  </a:lnTo>
                  <a:lnTo>
                    <a:pt x="1727" y="370"/>
                  </a:lnTo>
                  <a:cubicBezTo>
                    <a:pt x="1722" y="370"/>
                    <a:pt x="1720" y="368"/>
                    <a:pt x="1718" y="367"/>
                  </a:cubicBezTo>
                  <a:close/>
                  <a:moveTo>
                    <a:pt x="1751" y="358"/>
                  </a:moveTo>
                  <a:cubicBezTo>
                    <a:pt x="1751" y="358"/>
                    <a:pt x="1739" y="370"/>
                    <a:pt x="1739" y="370"/>
                  </a:cubicBezTo>
                  <a:lnTo>
                    <a:pt x="1751" y="370"/>
                  </a:lnTo>
                  <a:lnTo>
                    <a:pt x="1751" y="358"/>
                  </a:lnTo>
                  <a:close/>
                  <a:moveTo>
                    <a:pt x="191" y="370"/>
                  </a:moveTo>
                  <a:cubicBezTo>
                    <a:pt x="185" y="370"/>
                    <a:pt x="182" y="376"/>
                    <a:pt x="179" y="381"/>
                  </a:cubicBezTo>
                  <a:lnTo>
                    <a:pt x="191" y="370"/>
                  </a:lnTo>
                  <a:close/>
                  <a:moveTo>
                    <a:pt x="179" y="381"/>
                  </a:moveTo>
                  <a:lnTo>
                    <a:pt x="179" y="381"/>
                  </a:lnTo>
                  <a:cubicBezTo>
                    <a:pt x="178" y="383"/>
                    <a:pt x="177" y="385"/>
                    <a:pt x="176" y="387"/>
                  </a:cubicBezTo>
                  <a:lnTo>
                    <a:pt x="176" y="387"/>
                  </a:lnTo>
                  <a:cubicBezTo>
                    <a:pt x="178" y="387"/>
                    <a:pt x="179" y="385"/>
                    <a:pt x="179" y="381"/>
                  </a:cubicBezTo>
                  <a:close/>
                  <a:moveTo>
                    <a:pt x="155" y="381"/>
                  </a:moveTo>
                  <a:cubicBezTo>
                    <a:pt x="155" y="381"/>
                    <a:pt x="143" y="381"/>
                    <a:pt x="155" y="393"/>
                  </a:cubicBezTo>
                  <a:cubicBezTo>
                    <a:pt x="155" y="393"/>
                    <a:pt x="155" y="388"/>
                    <a:pt x="159" y="388"/>
                  </a:cubicBezTo>
                  <a:cubicBezTo>
                    <a:pt x="160" y="388"/>
                    <a:pt x="163" y="389"/>
                    <a:pt x="167" y="393"/>
                  </a:cubicBezTo>
                  <a:cubicBezTo>
                    <a:pt x="171" y="393"/>
                    <a:pt x="174" y="391"/>
                    <a:pt x="176" y="387"/>
                  </a:cubicBezTo>
                  <a:lnTo>
                    <a:pt x="176" y="387"/>
                  </a:lnTo>
                  <a:cubicBezTo>
                    <a:pt x="176" y="387"/>
                    <a:pt x="176" y="387"/>
                    <a:pt x="176" y="387"/>
                  </a:cubicBezTo>
                  <a:cubicBezTo>
                    <a:pt x="172" y="387"/>
                    <a:pt x="167" y="381"/>
                    <a:pt x="167" y="381"/>
                  </a:cubicBezTo>
                  <a:close/>
                  <a:moveTo>
                    <a:pt x="143" y="381"/>
                  </a:moveTo>
                  <a:cubicBezTo>
                    <a:pt x="143" y="393"/>
                    <a:pt x="143" y="405"/>
                    <a:pt x="143" y="405"/>
                  </a:cubicBezTo>
                  <a:cubicBezTo>
                    <a:pt x="155" y="405"/>
                    <a:pt x="155" y="405"/>
                    <a:pt x="155" y="393"/>
                  </a:cubicBezTo>
                  <a:cubicBezTo>
                    <a:pt x="155" y="393"/>
                    <a:pt x="143" y="381"/>
                    <a:pt x="143" y="381"/>
                  </a:cubicBezTo>
                  <a:close/>
                  <a:moveTo>
                    <a:pt x="131" y="405"/>
                  </a:moveTo>
                  <a:cubicBezTo>
                    <a:pt x="119" y="417"/>
                    <a:pt x="119" y="417"/>
                    <a:pt x="119" y="417"/>
                  </a:cubicBezTo>
                  <a:cubicBezTo>
                    <a:pt x="119" y="417"/>
                    <a:pt x="119" y="429"/>
                    <a:pt x="131" y="429"/>
                  </a:cubicBezTo>
                  <a:lnTo>
                    <a:pt x="143" y="429"/>
                  </a:lnTo>
                  <a:cubicBezTo>
                    <a:pt x="155" y="417"/>
                    <a:pt x="143" y="417"/>
                    <a:pt x="143" y="417"/>
                  </a:cubicBezTo>
                  <a:lnTo>
                    <a:pt x="143" y="405"/>
                  </a:lnTo>
                  <a:close/>
                  <a:moveTo>
                    <a:pt x="1596" y="429"/>
                  </a:moveTo>
                  <a:cubicBezTo>
                    <a:pt x="1596" y="429"/>
                    <a:pt x="1604" y="433"/>
                    <a:pt x="1611" y="434"/>
                  </a:cubicBezTo>
                  <a:lnTo>
                    <a:pt x="1611" y="434"/>
                  </a:lnTo>
                  <a:cubicBezTo>
                    <a:pt x="1609" y="429"/>
                    <a:pt x="1596" y="429"/>
                    <a:pt x="1596" y="429"/>
                  </a:cubicBezTo>
                  <a:close/>
                  <a:moveTo>
                    <a:pt x="48" y="441"/>
                  </a:moveTo>
                  <a:lnTo>
                    <a:pt x="48" y="453"/>
                  </a:lnTo>
                  <a:lnTo>
                    <a:pt x="60" y="453"/>
                  </a:lnTo>
                  <a:cubicBezTo>
                    <a:pt x="60" y="453"/>
                    <a:pt x="48" y="453"/>
                    <a:pt x="48" y="441"/>
                  </a:cubicBezTo>
                  <a:close/>
                  <a:moveTo>
                    <a:pt x="119" y="429"/>
                  </a:moveTo>
                  <a:lnTo>
                    <a:pt x="119" y="453"/>
                  </a:lnTo>
                  <a:cubicBezTo>
                    <a:pt x="119" y="453"/>
                    <a:pt x="131" y="441"/>
                    <a:pt x="131" y="441"/>
                  </a:cubicBezTo>
                  <a:cubicBezTo>
                    <a:pt x="131" y="429"/>
                    <a:pt x="131" y="429"/>
                    <a:pt x="131" y="429"/>
                  </a:cubicBezTo>
                  <a:close/>
                  <a:moveTo>
                    <a:pt x="108" y="453"/>
                  </a:moveTo>
                  <a:cubicBezTo>
                    <a:pt x="116" y="453"/>
                    <a:pt x="118" y="458"/>
                    <a:pt x="119" y="458"/>
                  </a:cubicBezTo>
                  <a:cubicBezTo>
                    <a:pt x="119" y="458"/>
                    <a:pt x="119" y="457"/>
                    <a:pt x="119" y="453"/>
                  </a:cubicBezTo>
                  <a:close/>
                  <a:moveTo>
                    <a:pt x="96" y="453"/>
                  </a:moveTo>
                  <a:cubicBezTo>
                    <a:pt x="96" y="459"/>
                    <a:pt x="96" y="459"/>
                    <a:pt x="96" y="459"/>
                  </a:cubicBezTo>
                  <a:cubicBezTo>
                    <a:pt x="96" y="459"/>
                    <a:pt x="96" y="459"/>
                    <a:pt x="96" y="465"/>
                  </a:cubicBezTo>
                  <a:lnTo>
                    <a:pt x="108" y="465"/>
                  </a:lnTo>
                  <a:cubicBezTo>
                    <a:pt x="108" y="453"/>
                    <a:pt x="96" y="453"/>
                    <a:pt x="108" y="453"/>
                  </a:cubicBezTo>
                  <a:close/>
                  <a:moveTo>
                    <a:pt x="96" y="465"/>
                  </a:moveTo>
                  <a:cubicBezTo>
                    <a:pt x="96" y="468"/>
                    <a:pt x="95" y="472"/>
                    <a:pt x="93" y="475"/>
                  </a:cubicBezTo>
                  <a:lnTo>
                    <a:pt x="93" y="475"/>
                  </a:lnTo>
                  <a:cubicBezTo>
                    <a:pt x="91" y="473"/>
                    <a:pt x="89" y="471"/>
                    <a:pt x="87" y="471"/>
                  </a:cubicBezTo>
                  <a:cubicBezTo>
                    <a:pt x="85" y="471"/>
                    <a:pt x="84" y="473"/>
                    <a:pt x="84" y="477"/>
                  </a:cubicBezTo>
                  <a:cubicBezTo>
                    <a:pt x="84" y="481"/>
                    <a:pt x="84" y="485"/>
                    <a:pt x="84" y="489"/>
                  </a:cubicBezTo>
                  <a:cubicBezTo>
                    <a:pt x="84" y="489"/>
                    <a:pt x="90" y="483"/>
                    <a:pt x="93" y="475"/>
                  </a:cubicBezTo>
                  <a:lnTo>
                    <a:pt x="93" y="475"/>
                  </a:lnTo>
                  <a:cubicBezTo>
                    <a:pt x="95" y="476"/>
                    <a:pt x="96" y="477"/>
                    <a:pt x="96" y="477"/>
                  </a:cubicBezTo>
                  <a:cubicBezTo>
                    <a:pt x="96" y="477"/>
                    <a:pt x="96" y="465"/>
                    <a:pt x="96" y="465"/>
                  </a:cubicBezTo>
                  <a:close/>
                  <a:moveTo>
                    <a:pt x="80" y="499"/>
                  </a:moveTo>
                  <a:cubicBezTo>
                    <a:pt x="76" y="499"/>
                    <a:pt x="74" y="506"/>
                    <a:pt x="71" y="514"/>
                  </a:cubicBezTo>
                  <a:lnTo>
                    <a:pt x="71" y="514"/>
                  </a:lnTo>
                  <a:cubicBezTo>
                    <a:pt x="69" y="512"/>
                    <a:pt x="66" y="512"/>
                    <a:pt x="60" y="512"/>
                  </a:cubicBezTo>
                  <a:lnTo>
                    <a:pt x="60" y="524"/>
                  </a:lnTo>
                  <a:cubicBezTo>
                    <a:pt x="55" y="522"/>
                    <a:pt x="53" y="521"/>
                    <a:pt x="51" y="521"/>
                  </a:cubicBezTo>
                  <a:lnTo>
                    <a:pt x="51" y="521"/>
                  </a:lnTo>
                  <a:cubicBezTo>
                    <a:pt x="44" y="521"/>
                    <a:pt x="60" y="539"/>
                    <a:pt x="60" y="548"/>
                  </a:cubicBezTo>
                  <a:cubicBezTo>
                    <a:pt x="48" y="548"/>
                    <a:pt x="48" y="560"/>
                    <a:pt x="36" y="560"/>
                  </a:cubicBezTo>
                  <a:lnTo>
                    <a:pt x="60" y="560"/>
                  </a:lnTo>
                  <a:cubicBezTo>
                    <a:pt x="60" y="560"/>
                    <a:pt x="60" y="548"/>
                    <a:pt x="72" y="548"/>
                  </a:cubicBezTo>
                  <a:lnTo>
                    <a:pt x="84" y="548"/>
                  </a:lnTo>
                  <a:cubicBezTo>
                    <a:pt x="84" y="548"/>
                    <a:pt x="72" y="536"/>
                    <a:pt x="60" y="524"/>
                  </a:cubicBezTo>
                  <a:lnTo>
                    <a:pt x="60" y="524"/>
                  </a:lnTo>
                  <a:cubicBezTo>
                    <a:pt x="61" y="526"/>
                    <a:pt x="62" y="526"/>
                    <a:pt x="64" y="526"/>
                  </a:cubicBezTo>
                  <a:cubicBezTo>
                    <a:pt x="67" y="526"/>
                    <a:pt x="69" y="520"/>
                    <a:pt x="71" y="514"/>
                  </a:cubicBezTo>
                  <a:lnTo>
                    <a:pt x="71" y="514"/>
                  </a:lnTo>
                  <a:cubicBezTo>
                    <a:pt x="75" y="515"/>
                    <a:pt x="78" y="518"/>
                    <a:pt x="84" y="524"/>
                  </a:cubicBezTo>
                  <a:cubicBezTo>
                    <a:pt x="96" y="524"/>
                    <a:pt x="84" y="524"/>
                    <a:pt x="84" y="512"/>
                  </a:cubicBezTo>
                  <a:lnTo>
                    <a:pt x="84" y="501"/>
                  </a:lnTo>
                  <a:cubicBezTo>
                    <a:pt x="82" y="499"/>
                    <a:pt x="81" y="499"/>
                    <a:pt x="80" y="499"/>
                  </a:cubicBezTo>
                  <a:close/>
                  <a:moveTo>
                    <a:pt x="1679" y="548"/>
                  </a:moveTo>
                  <a:cubicBezTo>
                    <a:pt x="1679" y="560"/>
                    <a:pt x="1691" y="560"/>
                    <a:pt x="1691" y="560"/>
                  </a:cubicBezTo>
                  <a:cubicBezTo>
                    <a:pt x="1691" y="560"/>
                    <a:pt x="1691" y="548"/>
                    <a:pt x="1679" y="548"/>
                  </a:cubicBezTo>
                  <a:close/>
                  <a:moveTo>
                    <a:pt x="48" y="584"/>
                  </a:moveTo>
                  <a:cubicBezTo>
                    <a:pt x="36" y="584"/>
                    <a:pt x="48" y="584"/>
                    <a:pt x="48" y="596"/>
                  </a:cubicBezTo>
                  <a:cubicBezTo>
                    <a:pt x="48" y="590"/>
                    <a:pt x="51" y="590"/>
                    <a:pt x="54" y="590"/>
                  </a:cubicBezTo>
                  <a:cubicBezTo>
                    <a:pt x="57" y="590"/>
                    <a:pt x="60" y="590"/>
                    <a:pt x="60" y="584"/>
                  </a:cubicBezTo>
                  <a:close/>
                  <a:moveTo>
                    <a:pt x="48" y="596"/>
                  </a:moveTo>
                  <a:cubicBezTo>
                    <a:pt x="42" y="602"/>
                    <a:pt x="42" y="602"/>
                    <a:pt x="44" y="602"/>
                  </a:cubicBezTo>
                  <a:cubicBezTo>
                    <a:pt x="45" y="602"/>
                    <a:pt x="48" y="602"/>
                    <a:pt x="48" y="608"/>
                  </a:cubicBezTo>
                  <a:lnTo>
                    <a:pt x="24" y="608"/>
                  </a:lnTo>
                  <a:cubicBezTo>
                    <a:pt x="12" y="608"/>
                    <a:pt x="24" y="655"/>
                    <a:pt x="24" y="667"/>
                  </a:cubicBezTo>
                  <a:cubicBezTo>
                    <a:pt x="24" y="661"/>
                    <a:pt x="24" y="661"/>
                    <a:pt x="26" y="661"/>
                  </a:cubicBezTo>
                  <a:cubicBezTo>
                    <a:pt x="27" y="661"/>
                    <a:pt x="30" y="661"/>
                    <a:pt x="36" y="655"/>
                  </a:cubicBezTo>
                  <a:lnTo>
                    <a:pt x="36" y="632"/>
                  </a:lnTo>
                  <a:cubicBezTo>
                    <a:pt x="36" y="632"/>
                    <a:pt x="41" y="637"/>
                    <a:pt x="48" y="637"/>
                  </a:cubicBezTo>
                  <a:cubicBezTo>
                    <a:pt x="52" y="637"/>
                    <a:pt x="56" y="635"/>
                    <a:pt x="60" y="632"/>
                  </a:cubicBezTo>
                  <a:cubicBezTo>
                    <a:pt x="60" y="632"/>
                    <a:pt x="60" y="620"/>
                    <a:pt x="60" y="608"/>
                  </a:cubicBezTo>
                  <a:lnTo>
                    <a:pt x="60" y="596"/>
                  </a:lnTo>
                  <a:cubicBezTo>
                    <a:pt x="60" y="596"/>
                    <a:pt x="55" y="601"/>
                    <a:pt x="51" y="601"/>
                  </a:cubicBezTo>
                  <a:cubicBezTo>
                    <a:pt x="49" y="601"/>
                    <a:pt x="48" y="600"/>
                    <a:pt x="48" y="596"/>
                  </a:cubicBezTo>
                  <a:close/>
                  <a:moveTo>
                    <a:pt x="1143" y="739"/>
                  </a:moveTo>
                  <a:cubicBezTo>
                    <a:pt x="1143" y="739"/>
                    <a:pt x="1143" y="739"/>
                    <a:pt x="1143" y="739"/>
                  </a:cubicBezTo>
                  <a:lnTo>
                    <a:pt x="1143" y="739"/>
                  </a:lnTo>
                  <a:close/>
                  <a:moveTo>
                    <a:pt x="1417" y="739"/>
                  </a:moveTo>
                  <a:cubicBezTo>
                    <a:pt x="1422" y="739"/>
                    <a:pt x="1423" y="741"/>
                    <a:pt x="1422" y="744"/>
                  </a:cubicBezTo>
                  <a:lnTo>
                    <a:pt x="1422" y="744"/>
                  </a:lnTo>
                  <a:cubicBezTo>
                    <a:pt x="1421" y="742"/>
                    <a:pt x="1419" y="741"/>
                    <a:pt x="1417" y="739"/>
                  </a:cubicBezTo>
                  <a:close/>
                  <a:moveTo>
                    <a:pt x="1429" y="810"/>
                  </a:moveTo>
                  <a:lnTo>
                    <a:pt x="1429" y="810"/>
                  </a:lnTo>
                  <a:cubicBezTo>
                    <a:pt x="1429" y="822"/>
                    <a:pt x="1441" y="822"/>
                    <a:pt x="1441" y="822"/>
                  </a:cubicBezTo>
                  <a:cubicBezTo>
                    <a:pt x="1441" y="822"/>
                    <a:pt x="1429" y="810"/>
                    <a:pt x="1429" y="810"/>
                  </a:cubicBezTo>
                  <a:close/>
                  <a:moveTo>
                    <a:pt x="1550" y="811"/>
                  </a:moveTo>
                  <a:cubicBezTo>
                    <a:pt x="1544" y="811"/>
                    <a:pt x="1544" y="822"/>
                    <a:pt x="1560" y="822"/>
                  </a:cubicBezTo>
                  <a:cubicBezTo>
                    <a:pt x="1556" y="814"/>
                    <a:pt x="1552" y="811"/>
                    <a:pt x="1550" y="811"/>
                  </a:cubicBezTo>
                  <a:close/>
                  <a:moveTo>
                    <a:pt x="614" y="829"/>
                  </a:moveTo>
                  <a:cubicBezTo>
                    <a:pt x="614" y="829"/>
                    <a:pt x="618" y="835"/>
                    <a:pt x="619" y="842"/>
                  </a:cubicBezTo>
                  <a:lnTo>
                    <a:pt x="619" y="842"/>
                  </a:lnTo>
                  <a:cubicBezTo>
                    <a:pt x="619" y="839"/>
                    <a:pt x="620" y="837"/>
                    <a:pt x="620" y="834"/>
                  </a:cubicBezTo>
                  <a:cubicBezTo>
                    <a:pt x="616" y="830"/>
                    <a:pt x="615" y="829"/>
                    <a:pt x="614" y="829"/>
                  </a:cubicBezTo>
                  <a:close/>
                  <a:moveTo>
                    <a:pt x="1358" y="0"/>
                  </a:moveTo>
                  <a:cubicBezTo>
                    <a:pt x="1358" y="12"/>
                    <a:pt x="1358" y="12"/>
                    <a:pt x="1358" y="12"/>
                  </a:cubicBezTo>
                  <a:cubicBezTo>
                    <a:pt x="1358" y="18"/>
                    <a:pt x="1355" y="21"/>
                    <a:pt x="1352" y="21"/>
                  </a:cubicBezTo>
                  <a:cubicBezTo>
                    <a:pt x="1349" y="21"/>
                    <a:pt x="1346" y="18"/>
                    <a:pt x="1346" y="12"/>
                  </a:cubicBezTo>
                  <a:lnTo>
                    <a:pt x="1334" y="12"/>
                  </a:lnTo>
                  <a:cubicBezTo>
                    <a:pt x="1322" y="12"/>
                    <a:pt x="1334" y="24"/>
                    <a:pt x="1322" y="24"/>
                  </a:cubicBezTo>
                  <a:cubicBezTo>
                    <a:pt x="1319" y="21"/>
                    <a:pt x="1318" y="18"/>
                    <a:pt x="1317" y="16"/>
                  </a:cubicBezTo>
                  <a:lnTo>
                    <a:pt x="1317" y="16"/>
                  </a:lnTo>
                  <a:cubicBezTo>
                    <a:pt x="1314" y="22"/>
                    <a:pt x="1319" y="36"/>
                    <a:pt x="1310" y="36"/>
                  </a:cubicBezTo>
                  <a:lnTo>
                    <a:pt x="1262" y="36"/>
                  </a:lnTo>
                  <a:cubicBezTo>
                    <a:pt x="1262" y="36"/>
                    <a:pt x="1262" y="48"/>
                    <a:pt x="1251" y="48"/>
                  </a:cubicBezTo>
                  <a:cubicBezTo>
                    <a:pt x="1239" y="48"/>
                    <a:pt x="1239" y="36"/>
                    <a:pt x="1239" y="36"/>
                  </a:cubicBezTo>
                  <a:cubicBezTo>
                    <a:pt x="1227" y="36"/>
                    <a:pt x="1239" y="48"/>
                    <a:pt x="1227" y="48"/>
                  </a:cubicBezTo>
                  <a:cubicBezTo>
                    <a:pt x="1215" y="48"/>
                    <a:pt x="1215" y="36"/>
                    <a:pt x="1215" y="24"/>
                  </a:cubicBezTo>
                  <a:cubicBezTo>
                    <a:pt x="1215" y="30"/>
                    <a:pt x="1215" y="33"/>
                    <a:pt x="1215" y="36"/>
                  </a:cubicBezTo>
                  <a:cubicBezTo>
                    <a:pt x="1215" y="48"/>
                    <a:pt x="1212" y="48"/>
                    <a:pt x="1209" y="48"/>
                  </a:cubicBezTo>
                  <a:cubicBezTo>
                    <a:pt x="1207" y="48"/>
                    <a:pt x="1205" y="48"/>
                    <a:pt x="1204" y="53"/>
                  </a:cubicBezTo>
                  <a:lnTo>
                    <a:pt x="1204" y="53"/>
                  </a:lnTo>
                  <a:cubicBezTo>
                    <a:pt x="1203" y="51"/>
                    <a:pt x="1203" y="50"/>
                    <a:pt x="1203" y="49"/>
                  </a:cubicBezTo>
                  <a:lnTo>
                    <a:pt x="1203" y="49"/>
                  </a:lnTo>
                  <a:cubicBezTo>
                    <a:pt x="1203" y="50"/>
                    <a:pt x="1203" y="52"/>
                    <a:pt x="1203" y="54"/>
                  </a:cubicBezTo>
                  <a:lnTo>
                    <a:pt x="1203" y="54"/>
                  </a:lnTo>
                  <a:cubicBezTo>
                    <a:pt x="1203" y="55"/>
                    <a:pt x="1203" y="57"/>
                    <a:pt x="1203" y="60"/>
                  </a:cubicBezTo>
                  <a:cubicBezTo>
                    <a:pt x="1203" y="66"/>
                    <a:pt x="1202" y="68"/>
                    <a:pt x="1201" y="68"/>
                  </a:cubicBezTo>
                  <a:cubicBezTo>
                    <a:pt x="1198" y="68"/>
                    <a:pt x="1191" y="48"/>
                    <a:pt x="1191" y="48"/>
                  </a:cubicBezTo>
                  <a:cubicBezTo>
                    <a:pt x="1191" y="48"/>
                    <a:pt x="1191" y="60"/>
                    <a:pt x="1179" y="60"/>
                  </a:cubicBezTo>
                  <a:cubicBezTo>
                    <a:pt x="1170" y="60"/>
                    <a:pt x="1160" y="45"/>
                    <a:pt x="1157" y="45"/>
                  </a:cubicBezTo>
                  <a:cubicBezTo>
                    <a:pt x="1156" y="45"/>
                    <a:pt x="1155" y="46"/>
                    <a:pt x="1155" y="48"/>
                  </a:cubicBezTo>
                  <a:cubicBezTo>
                    <a:pt x="1155" y="54"/>
                    <a:pt x="1158" y="60"/>
                    <a:pt x="1160" y="65"/>
                  </a:cubicBezTo>
                  <a:lnTo>
                    <a:pt x="1160" y="65"/>
                  </a:lnTo>
                  <a:cubicBezTo>
                    <a:pt x="1157" y="62"/>
                    <a:pt x="1155" y="60"/>
                    <a:pt x="1155" y="60"/>
                  </a:cubicBezTo>
                  <a:lnTo>
                    <a:pt x="1155" y="60"/>
                  </a:lnTo>
                  <a:cubicBezTo>
                    <a:pt x="1155" y="60"/>
                    <a:pt x="1158" y="65"/>
                    <a:pt x="1160" y="71"/>
                  </a:cubicBezTo>
                  <a:lnTo>
                    <a:pt x="1160" y="71"/>
                  </a:lnTo>
                  <a:cubicBezTo>
                    <a:pt x="1161" y="70"/>
                    <a:pt x="1161" y="68"/>
                    <a:pt x="1160" y="65"/>
                  </a:cubicBezTo>
                  <a:lnTo>
                    <a:pt x="1160" y="65"/>
                  </a:lnTo>
                  <a:cubicBezTo>
                    <a:pt x="1167" y="72"/>
                    <a:pt x="1179" y="87"/>
                    <a:pt x="1179" y="96"/>
                  </a:cubicBezTo>
                  <a:cubicBezTo>
                    <a:pt x="1179" y="84"/>
                    <a:pt x="1179" y="72"/>
                    <a:pt x="1191" y="60"/>
                  </a:cubicBezTo>
                  <a:cubicBezTo>
                    <a:pt x="1191" y="72"/>
                    <a:pt x="1191" y="72"/>
                    <a:pt x="1191" y="72"/>
                  </a:cubicBezTo>
                  <a:lnTo>
                    <a:pt x="1203" y="72"/>
                  </a:lnTo>
                  <a:cubicBezTo>
                    <a:pt x="1205" y="70"/>
                    <a:pt x="1206" y="68"/>
                    <a:pt x="1207" y="67"/>
                  </a:cubicBezTo>
                  <a:lnTo>
                    <a:pt x="1207" y="67"/>
                  </a:lnTo>
                  <a:cubicBezTo>
                    <a:pt x="1209" y="70"/>
                    <a:pt x="1211" y="72"/>
                    <a:pt x="1215" y="72"/>
                  </a:cubicBezTo>
                  <a:cubicBezTo>
                    <a:pt x="1219" y="68"/>
                    <a:pt x="1221" y="67"/>
                    <a:pt x="1223" y="67"/>
                  </a:cubicBezTo>
                  <a:cubicBezTo>
                    <a:pt x="1227" y="67"/>
                    <a:pt x="1227" y="72"/>
                    <a:pt x="1227" y="72"/>
                  </a:cubicBezTo>
                  <a:cubicBezTo>
                    <a:pt x="1227" y="68"/>
                    <a:pt x="1228" y="67"/>
                    <a:pt x="1230" y="67"/>
                  </a:cubicBezTo>
                  <a:cubicBezTo>
                    <a:pt x="1233" y="67"/>
                    <a:pt x="1239" y="72"/>
                    <a:pt x="1239" y="72"/>
                  </a:cubicBezTo>
                  <a:cubicBezTo>
                    <a:pt x="1239" y="72"/>
                    <a:pt x="1239" y="67"/>
                    <a:pt x="1239" y="60"/>
                  </a:cubicBezTo>
                  <a:lnTo>
                    <a:pt x="1251" y="60"/>
                  </a:lnTo>
                  <a:lnTo>
                    <a:pt x="1251" y="72"/>
                  </a:lnTo>
                  <a:cubicBezTo>
                    <a:pt x="1251" y="72"/>
                    <a:pt x="1262" y="60"/>
                    <a:pt x="1262" y="48"/>
                  </a:cubicBezTo>
                  <a:cubicBezTo>
                    <a:pt x="1274" y="48"/>
                    <a:pt x="1262" y="60"/>
                    <a:pt x="1262" y="60"/>
                  </a:cubicBezTo>
                  <a:lnTo>
                    <a:pt x="1274" y="60"/>
                  </a:lnTo>
                  <a:cubicBezTo>
                    <a:pt x="1282" y="60"/>
                    <a:pt x="1285" y="65"/>
                    <a:pt x="1286" y="65"/>
                  </a:cubicBezTo>
                  <a:cubicBezTo>
                    <a:pt x="1286" y="65"/>
                    <a:pt x="1286" y="64"/>
                    <a:pt x="1286" y="60"/>
                  </a:cubicBezTo>
                  <a:lnTo>
                    <a:pt x="1286" y="84"/>
                  </a:lnTo>
                  <a:cubicBezTo>
                    <a:pt x="1286" y="84"/>
                    <a:pt x="1298" y="48"/>
                    <a:pt x="1310" y="48"/>
                  </a:cubicBezTo>
                  <a:cubicBezTo>
                    <a:pt x="1310" y="60"/>
                    <a:pt x="1310" y="72"/>
                    <a:pt x="1310" y="72"/>
                  </a:cubicBezTo>
                  <a:lnTo>
                    <a:pt x="1310" y="72"/>
                  </a:lnTo>
                  <a:lnTo>
                    <a:pt x="1310" y="72"/>
                  </a:lnTo>
                  <a:cubicBezTo>
                    <a:pt x="1318" y="72"/>
                    <a:pt x="1315" y="83"/>
                    <a:pt x="1312" y="90"/>
                  </a:cubicBezTo>
                  <a:lnTo>
                    <a:pt x="1312" y="90"/>
                  </a:lnTo>
                  <a:cubicBezTo>
                    <a:pt x="1310" y="86"/>
                    <a:pt x="1310" y="79"/>
                    <a:pt x="1310" y="72"/>
                  </a:cubicBezTo>
                  <a:lnTo>
                    <a:pt x="1310" y="96"/>
                  </a:lnTo>
                  <a:cubicBezTo>
                    <a:pt x="1310" y="96"/>
                    <a:pt x="1311" y="93"/>
                    <a:pt x="1312" y="90"/>
                  </a:cubicBezTo>
                  <a:lnTo>
                    <a:pt x="1312" y="90"/>
                  </a:lnTo>
                  <a:cubicBezTo>
                    <a:pt x="1314" y="94"/>
                    <a:pt x="1317" y="96"/>
                    <a:pt x="1322" y="96"/>
                  </a:cubicBezTo>
                  <a:lnTo>
                    <a:pt x="1334" y="96"/>
                  </a:lnTo>
                  <a:cubicBezTo>
                    <a:pt x="1342" y="96"/>
                    <a:pt x="1344" y="101"/>
                    <a:pt x="1349" y="101"/>
                  </a:cubicBezTo>
                  <a:cubicBezTo>
                    <a:pt x="1351" y="101"/>
                    <a:pt x="1354" y="100"/>
                    <a:pt x="1358" y="96"/>
                  </a:cubicBezTo>
                  <a:lnTo>
                    <a:pt x="1358" y="108"/>
                  </a:lnTo>
                  <a:lnTo>
                    <a:pt x="1405" y="108"/>
                  </a:lnTo>
                  <a:cubicBezTo>
                    <a:pt x="1405" y="108"/>
                    <a:pt x="1398" y="115"/>
                    <a:pt x="1393" y="120"/>
                  </a:cubicBezTo>
                  <a:lnTo>
                    <a:pt x="1393" y="120"/>
                  </a:lnTo>
                  <a:cubicBezTo>
                    <a:pt x="1393" y="120"/>
                    <a:pt x="1417" y="120"/>
                    <a:pt x="1417" y="108"/>
                  </a:cubicBezTo>
                  <a:cubicBezTo>
                    <a:pt x="1417" y="113"/>
                    <a:pt x="1417" y="124"/>
                    <a:pt x="1417" y="131"/>
                  </a:cubicBezTo>
                  <a:lnTo>
                    <a:pt x="1441" y="131"/>
                  </a:lnTo>
                  <a:cubicBezTo>
                    <a:pt x="1453" y="131"/>
                    <a:pt x="1453" y="143"/>
                    <a:pt x="1453" y="143"/>
                  </a:cubicBezTo>
                  <a:lnTo>
                    <a:pt x="1465" y="143"/>
                  </a:lnTo>
                  <a:cubicBezTo>
                    <a:pt x="1477" y="143"/>
                    <a:pt x="1465" y="143"/>
                    <a:pt x="1477" y="155"/>
                  </a:cubicBezTo>
                  <a:cubicBezTo>
                    <a:pt x="1477" y="155"/>
                    <a:pt x="1489" y="167"/>
                    <a:pt x="1501" y="167"/>
                  </a:cubicBezTo>
                  <a:lnTo>
                    <a:pt x="1536" y="167"/>
                  </a:lnTo>
                  <a:lnTo>
                    <a:pt x="1536" y="179"/>
                  </a:lnTo>
                  <a:lnTo>
                    <a:pt x="1536" y="191"/>
                  </a:lnTo>
                  <a:cubicBezTo>
                    <a:pt x="1536" y="197"/>
                    <a:pt x="1539" y="197"/>
                    <a:pt x="1541" y="197"/>
                  </a:cubicBezTo>
                  <a:cubicBezTo>
                    <a:pt x="1542" y="197"/>
                    <a:pt x="1542" y="197"/>
                    <a:pt x="1536" y="203"/>
                  </a:cubicBezTo>
                  <a:lnTo>
                    <a:pt x="1548" y="203"/>
                  </a:lnTo>
                  <a:lnTo>
                    <a:pt x="1548" y="215"/>
                  </a:lnTo>
                  <a:lnTo>
                    <a:pt x="1548" y="227"/>
                  </a:lnTo>
                  <a:cubicBezTo>
                    <a:pt x="1548" y="239"/>
                    <a:pt x="1560" y="239"/>
                    <a:pt x="1548" y="251"/>
                  </a:cubicBezTo>
                  <a:lnTo>
                    <a:pt x="1560" y="251"/>
                  </a:lnTo>
                  <a:cubicBezTo>
                    <a:pt x="1560" y="251"/>
                    <a:pt x="1560" y="251"/>
                    <a:pt x="1560" y="262"/>
                  </a:cubicBezTo>
                  <a:cubicBezTo>
                    <a:pt x="1560" y="262"/>
                    <a:pt x="1584" y="274"/>
                    <a:pt x="1572" y="274"/>
                  </a:cubicBezTo>
                  <a:cubicBezTo>
                    <a:pt x="1568" y="278"/>
                    <a:pt x="1569" y="280"/>
                    <a:pt x="1573" y="280"/>
                  </a:cubicBezTo>
                  <a:cubicBezTo>
                    <a:pt x="1580" y="280"/>
                    <a:pt x="1596" y="274"/>
                    <a:pt x="1596" y="274"/>
                  </a:cubicBezTo>
                  <a:lnTo>
                    <a:pt x="1596" y="286"/>
                  </a:lnTo>
                  <a:lnTo>
                    <a:pt x="1584" y="286"/>
                  </a:lnTo>
                  <a:cubicBezTo>
                    <a:pt x="1572" y="286"/>
                    <a:pt x="1584" y="286"/>
                    <a:pt x="1596" y="298"/>
                  </a:cubicBezTo>
                  <a:cubicBezTo>
                    <a:pt x="1596" y="298"/>
                    <a:pt x="1596" y="310"/>
                    <a:pt x="1596" y="322"/>
                  </a:cubicBezTo>
                  <a:cubicBezTo>
                    <a:pt x="1596" y="322"/>
                    <a:pt x="1606" y="317"/>
                    <a:pt x="1610" y="317"/>
                  </a:cubicBezTo>
                  <a:lnTo>
                    <a:pt x="1610" y="317"/>
                  </a:lnTo>
                  <a:cubicBezTo>
                    <a:pt x="1612" y="317"/>
                    <a:pt x="1612" y="318"/>
                    <a:pt x="1608" y="322"/>
                  </a:cubicBezTo>
                  <a:cubicBezTo>
                    <a:pt x="1596" y="322"/>
                    <a:pt x="1596" y="322"/>
                    <a:pt x="1608" y="334"/>
                  </a:cubicBezTo>
                  <a:cubicBezTo>
                    <a:pt x="1608" y="340"/>
                    <a:pt x="1611" y="340"/>
                    <a:pt x="1612" y="340"/>
                  </a:cubicBezTo>
                  <a:cubicBezTo>
                    <a:pt x="1614" y="340"/>
                    <a:pt x="1614" y="340"/>
                    <a:pt x="1608" y="346"/>
                  </a:cubicBezTo>
                  <a:cubicBezTo>
                    <a:pt x="1596" y="358"/>
                    <a:pt x="1608" y="358"/>
                    <a:pt x="1608" y="358"/>
                  </a:cubicBezTo>
                  <a:lnTo>
                    <a:pt x="1608" y="370"/>
                  </a:lnTo>
                  <a:cubicBezTo>
                    <a:pt x="1608" y="374"/>
                    <a:pt x="1610" y="375"/>
                    <a:pt x="1614" y="375"/>
                  </a:cubicBezTo>
                  <a:cubicBezTo>
                    <a:pt x="1621" y="375"/>
                    <a:pt x="1632" y="370"/>
                    <a:pt x="1632" y="370"/>
                  </a:cubicBezTo>
                  <a:lnTo>
                    <a:pt x="1632" y="370"/>
                  </a:lnTo>
                  <a:cubicBezTo>
                    <a:pt x="1643" y="370"/>
                    <a:pt x="1620" y="381"/>
                    <a:pt x="1620" y="393"/>
                  </a:cubicBezTo>
                  <a:cubicBezTo>
                    <a:pt x="1608" y="405"/>
                    <a:pt x="1608" y="417"/>
                    <a:pt x="1620" y="417"/>
                  </a:cubicBezTo>
                  <a:lnTo>
                    <a:pt x="1620" y="429"/>
                  </a:lnTo>
                  <a:cubicBezTo>
                    <a:pt x="1620" y="433"/>
                    <a:pt x="1617" y="434"/>
                    <a:pt x="1613" y="434"/>
                  </a:cubicBezTo>
                  <a:cubicBezTo>
                    <a:pt x="1613" y="434"/>
                    <a:pt x="1612" y="434"/>
                    <a:pt x="1611" y="434"/>
                  </a:cubicBezTo>
                  <a:lnTo>
                    <a:pt x="1611" y="434"/>
                  </a:lnTo>
                  <a:cubicBezTo>
                    <a:pt x="1611" y="436"/>
                    <a:pt x="1611" y="438"/>
                    <a:pt x="1608" y="441"/>
                  </a:cubicBezTo>
                  <a:cubicBezTo>
                    <a:pt x="1608" y="441"/>
                    <a:pt x="1620" y="477"/>
                    <a:pt x="1608" y="477"/>
                  </a:cubicBezTo>
                  <a:lnTo>
                    <a:pt x="1620" y="489"/>
                  </a:lnTo>
                  <a:lnTo>
                    <a:pt x="1596" y="489"/>
                  </a:lnTo>
                  <a:cubicBezTo>
                    <a:pt x="1587" y="489"/>
                    <a:pt x="1599" y="496"/>
                    <a:pt x="1605" y="505"/>
                  </a:cubicBezTo>
                  <a:lnTo>
                    <a:pt x="1605" y="505"/>
                  </a:lnTo>
                  <a:cubicBezTo>
                    <a:pt x="1601" y="501"/>
                    <a:pt x="1592" y="501"/>
                    <a:pt x="1584" y="501"/>
                  </a:cubicBezTo>
                  <a:lnTo>
                    <a:pt x="1584" y="512"/>
                  </a:lnTo>
                  <a:cubicBezTo>
                    <a:pt x="1584" y="524"/>
                    <a:pt x="1584" y="524"/>
                    <a:pt x="1584" y="524"/>
                  </a:cubicBezTo>
                  <a:cubicBezTo>
                    <a:pt x="1584" y="524"/>
                    <a:pt x="1584" y="536"/>
                    <a:pt x="1596" y="536"/>
                  </a:cubicBezTo>
                  <a:lnTo>
                    <a:pt x="1584" y="536"/>
                  </a:lnTo>
                  <a:cubicBezTo>
                    <a:pt x="1584" y="536"/>
                    <a:pt x="1584" y="536"/>
                    <a:pt x="1584" y="548"/>
                  </a:cubicBezTo>
                  <a:cubicBezTo>
                    <a:pt x="1584" y="548"/>
                    <a:pt x="1584" y="533"/>
                    <a:pt x="1578" y="533"/>
                  </a:cubicBezTo>
                  <a:cubicBezTo>
                    <a:pt x="1576" y="533"/>
                    <a:pt x="1574" y="534"/>
                    <a:pt x="1572" y="536"/>
                  </a:cubicBezTo>
                  <a:cubicBezTo>
                    <a:pt x="1564" y="536"/>
                    <a:pt x="1561" y="542"/>
                    <a:pt x="1565" y="546"/>
                  </a:cubicBezTo>
                  <a:lnTo>
                    <a:pt x="1565" y="546"/>
                  </a:lnTo>
                  <a:cubicBezTo>
                    <a:pt x="1564" y="546"/>
                    <a:pt x="1564" y="546"/>
                    <a:pt x="1563" y="546"/>
                  </a:cubicBezTo>
                  <a:cubicBezTo>
                    <a:pt x="1548" y="546"/>
                    <a:pt x="1547" y="572"/>
                    <a:pt x="1536" y="572"/>
                  </a:cubicBezTo>
                  <a:cubicBezTo>
                    <a:pt x="1536" y="580"/>
                    <a:pt x="1536" y="583"/>
                    <a:pt x="1540" y="587"/>
                  </a:cubicBezTo>
                  <a:lnTo>
                    <a:pt x="1540" y="587"/>
                  </a:lnTo>
                  <a:cubicBezTo>
                    <a:pt x="1539" y="587"/>
                    <a:pt x="1537" y="587"/>
                    <a:pt x="1535" y="587"/>
                  </a:cubicBezTo>
                  <a:cubicBezTo>
                    <a:pt x="1527" y="587"/>
                    <a:pt x="1518" y="590"/>
                    <a:pt x="1513" y="596"/>
                  </a:cubicBezTo>
                  <a:cubicBezTo>
                    <a:pt x="1513" y="596"/>
                    <a:pt x="1513" y="596"/>
                    <a:pt x="1513" y="608"/>
                  </a:cubicBezTo>
                  <a:lnTo>
                    <a:pt x="1489" y="632"/>
                  </a:lnTo>
                  <a:cubicBezTo>
                    <a:pt x="1489" y="632"/>
                    <a:pt x="1489" y="632"/>
                    <a:pt x="1489" y="655"/>
                  </a:cubicBezTo>
                  <a:cubicBezTo>
                    <a:pt x="1489" y="659"/>
                    <a:pt x="1489" y="661"/>
                    <a:pt x="1488" y="661"/>
                  </a:cubicBezTo>
                  <a:cubicBezTo>
                    <a:pt x="1487" y="661"/>
                    <a:pt x="1485" y="655"/>
                    <a:pt x="1477" y="655"/>
                  </a:cubicBezTo>
                  <a:cubicBezTo>
                    <a:pt x="1477" y="655"/>
                    <a:pt x="1477" y="667"/>
                    <a:pt x="1477" y="667"/>
                  </a:cubicBezTo>
                  <a:cubicBezTo>
                    <a:pt x="1477" y="667"/>
                    <a:pt x="1477" y="662"/>
                    <a:pt x="1473" y="662"/>
                  </a:cubicBezTo>
                  <a:cubicBezTo>
                    <a:pt x="1471" y="662"/>
                    <a:pt x="1469" y="663"/>
                    <a:pt x="1465" y="667"/>
                  </a:cubicBezTo>
                  <a:lnTo>
                    <a:pt x="1465" y="679"/>
                  </a:lnTo>
                  <a:lnTo>
                    <a:pt x="1465" y="691"/>
                  </a:lnTo>
                  <a:cubicBezTo>
                    <a:pt x="1465" y="697"/>
                    <a:pt x="1465" y="700"/>
                    <a:pt x="1463" y="700"/>
                  </a:cubicBezTo>
                  <a:cubicBezTo>
                    <a:pt x="1462" y="700"/>
                    <a:pt x="1459" y="697"/>
                    <a:pt x="1453" y="691"/>
                  </a:cubicBezTo>
                  <a:cubicBezTo>
                    <a:pt x="1453" y="679"/>
                    <a:pt x="1453" y="679"/>
                    <a:pt x="1441" y="679"/>
                  </a:cubicBezTo>
                  <a:lnTo>
                    <a:pt x="1429" y="679"/>
                  </a:lnTo>
                  <a:lnTo>
                    <a:pt x="1429" y="691"/>
                  </a:lnTo>
                  <a:cubicBezTo>
                    <a:pt x="1429" y="687"/>
                    <a:pt x="1428" y="686"/>
                    <a:pt x="1426" y="686"/>
                  </a:cubicBezTo>
                  <a:cubicBezTo>
                    <a:pt x="1423" y="686"/>
                    <a:pt x="1417" y="691"/>
                    <a:pt x="1417" y="691"/>
                  </a:cubicBezTo>
                  <a:cubicBezTo>
                    <a:pt x="1417" y="683"/>
                    <a:pt x="1416" y="680"/>
                    <a:pt x="1414" y="680"/>
                  </a:cubicBezTo>
                  <a:cubicBezTo>
                    <a:pt x="1409" y="680"/>
                    <a:pt x="1401" y="691"/>
                    <a:pt x="1393" y="691"/>
                  </a:cubicBezTo>
                  <a:lnTo>
                    <a:pt x="1358" y="691"/>
                  </a:lnTo>
                  <a:cubicBezTo>
                    <a:pt x="1354" y="688"/>
                    <a:pt x="1353" y="686"/>
                    <a:pt x="1352" y="686"/>
                  </a:cubicBezTo>
                  <a:lnTo>
                    <a:pt x="1352" y="686"/>
                  </a:lnTo>
                  <a:cubicBezTo>
                    <a:pt x="1352" y="686"/>
                    <a:pt x="1358" y="695"/>
                    <a:pt x="1358" y="703"/>
                  </a:cubicBezTo>
                  <a:cubicBezTo>
                    <a:pt x="1352" y="697"/>
                    <a:pt x="1349" y="694"/>
                    <a:pt x="1347" y="694"/>
                  </a:cubicBezTo>
                  <a:cubicBezTo>
                    <a:pt x="1346" y="694"/>
                    <a:pt x="1346" y="697"/>
                    <a:pt x="1346" y="703"/>
                  </a:cubicBezTo>
                  <a:lnTo>
                    <a:pt x="1334" y="703"/>
                  </a:lnTo>
                  <a:lnTo>
                    <a:pt x="1334" y="727"/>
                  </a:lnTo>
                  <a:cubicBezTo>
                    <a:pt x="1334" y="727"/>
                    <a:pt x="1334" y="715"/>
                    <a:pt x="1322" y="703"/>
                  </a:cubicBezTo>
                  <a:cubicBezTo>
                    <a:pt x="1310" y="703"/>
                    <a:pt x="1310" y="727"/>
                    <a:pt x="1298" y="727"/>
                  </a:cubicBezTo>
                  <a:cubicBezTo>
                    <a:pt x="1292" y="733"/>
                    <a:pt x="1289" y="736"/>
                    <a:pt x="1288" y="736"/>
                  </a:cubicBezTo>
                  <a:cubicBezTo>
                    <a:pt x="1286" y="736"/>
                    <a:pt x="1286" y="733"/>
                    <a:pt x="1286" y="727"/>
                  </a:cubicBezTo>
                  <a:cubicBezTo>
                    <a:pt x="1286" y="715"/>
                    <a:pt x="1298" y="715"/>
                    <a:pt x="1286" y="715"/>
                  </a:cubicBezTo>
                  <a:cubicBezTo>
                    <a:pt x="1274" y="715"/>
                    <a:pt x="1274" y="715"/>
                    <a:pt x="1274" y="727"/>
                  </a:cubicBezTo>
                  <a:cubicBezTo>
                    <a:pt x="1286" y="739"/>
                    <a:pt x="1274" y="739"/>
                    <a:pt x="1274" y="739"/>
                  </a:cubicBezTo>
                  <a:cubicBezTo>
                    <a:pt x="1274" y="739"/>
                    <a:pt x="1267" y="723"/>
                    <a:pt x="1264" y="723"/>
                  </a:cubicBezTo>
                  <a:cubicBezTo>
                    <a:pt x="1263" y="723"/>
                    <a:pt x="1262" y="724"/>
                    <a:pt x="1262" y="727"/>
                  </a:cubicBezTo>
                  <a:lnTo>
                    <a:pt x="1262" y="739"/>
                  </a:lnTo>
                  <a:cubicBezTo>
                    <a:pt x="1262" y="739"/>
                    <a:pt x="1262" y="751"/>
                    <a:pt x="1262" y="751"/>
                  </a:cubicBezTo>
                  <a:cubicBezTo>
                    <a:pt x="1262" y="739"/>
                    <a:pt x="1262" y="739"/>
                    <a:pt x="1251" y="739"/>
                  </a:cubicBezTo>
                  <a:cubicBezTo>
                    <a:pt x="1239" y="739"/>
                    <a:pt x="1239" y="739"/>
                    <a:pt x="1239" y="751"/>
                  </a:cubicBezTo>
                  <a:lnTo>
                    <a:pt x="1227" y="751"/>
                  </a:lnTo>
                  <a:lnTo>
                    <a:pt x="1227" y="739"/>
                  </a:lnTo>
                  <a:cubicBezTo>
                    <a:pt x="1227" y="733"/>
                    <a:pt x="1227" y="730"/>
                    <a:pt x="1225" y="730"/>
                  </a:cubicBezTo>
                  <a:cubicBezTo>
                    <a:pt x="1224" y="730"/>
                    <a:pt x="1221" y="733"/>
                    <a:pt x="1215" y="739"/>
                  </a:cubicBezTo>
                  <a:cubicBezTo>
                    <a:pt x="1215" y="739"/>
                    <a:pt x="1215" y="749"/>
                    <a:pt x="1211" y="749"/>
                  </a:cubicBezTo>
                  <a:cubicBezTo>
                    <a:pt x="1210" y="749"/>
                    <a:pt x="1207" y="747"/>
                    <a:pt x="1203" y="739"/>
                  </a:cubicBezTo>
                  <a:cubicBezTo>
                    <a:pt x="1199" y="735"/>
                    <a:pt x="1198" y="733"/>
                    <a:pt x="1197" y="733"/>
                  </a:cubicBezTo>
                  <a:lnTo>
                    <a:pt x="1197" y="733"/>
                  </a:lnTo>
                  <a:cubicBezTo>
                    <a:pt x="1196" y="733"/>
                    <a:pt x="1199" y="739"/>
                    <a:pt x="1191" y="739"/>
                  </a:cubicBezTo>
                  <a:cubicBezTo>
                    <a:pt x="1183" y="739"/>
                    <a:pt x="1180" y="733"/>
                    <a:pt x="1180" y="733"/>
                  </a:cubicBezTo>
                  <a:cubicBezTo>
                    <a:pt x="1179" y="733"/>
                    <a:pt x="1179" y="735"/>
                    <a:pt x="1179" y="739"/>
                  </a:cubicBezTo>
                  <a:lnTo>
                    <a:pt x="1155" y="739"/>
                  </a:lnTo>
                  <a:cubicBezTo>
                    <a:pt x="1151" y="739"/>
                    <a:pt x="1150" y="740"/>
                    <a:pt x="1150" y="742"/>
                  </a:cubicBezTo>
                  <a:lnTo>
                    <a:pt x="1150" y="742"/>
                  </a:lnTo>
                  <a:cubicBezTo>
                    <a:pt x="1150" y="744"/>
                    <a:pt x="1151" y="746"/>
                    <a:pt x="1155" y="751"/>
                  </a:cubicBezTo>
                  <a:cubicBezTo>
                    <a:pt x="1159" y="755"/>
                    <a:pt x="1161" y="756"/>
                    <a:pt x="1160" y="756"/>
                  </a:cubicBezTo>
                  <a:cubicBezTo>
                    <a:pt x="1159" y="756"/>
                    <a:pt x="1151" y="751"/>
                    <a:pt x="1143" y="751"/>
                  </a:cubicBezTo>
                  <a:lnTo>
                    <a:pt x="1143" y="739"/>
                  </a:lnTo>
                  <a:cubicBezTo>
                    <a:pt x="1143" y="751"/>
                    <a:pt x="1132" y="751"/>
                    <a:pt x="1132" y="751"/>
                  </a:cubicBezTo>
                  <a:lnTo>
                    <a:pt x="1060" y="751"/>
                  </a:lnTo>
                  <a:lnTo>
                    <a:pt x="1036" y="762"/>
                  </a:lnTo>
                  <a:cubicBezTo>
                    <a:pt x="1024" y="762"/>
                    <a:pt x="1012" y="774"/>
                    <a:pt x="1001" y="774"/>
                  </a:cubicBezTo>
                  <a:cubicBezTo>
                    <a:pt x="1001" y="774"/>
                    <a:pt x="1001" y="774"/>
                    <a:pt x="1001" y="786"/>
                  </a:cubicBezTo>
                  <a:cubicBezTo>
                    <a:pt x="997" y="790"/>
                    <a:pt x="995" y="792"/>
                    <a:pt x="995" y="792"/>
                  </a:cubicBezTo>
                  <a:cubicBezTo>
                    <a:pt x="994" y="792"/>
                    <a:pt x="997" y="786"/>
                    <a:pt x="989" y="786"/>
                  </a:cubicBezTo>
                  <a:lnTo>
                    <a:pt x="953" y="786"/>
                  </a:lnTo>
                  <a:cubicBezTo>
                    <a:pt x="953" y="786"/>
                    <a:pt x="953" y="798"/>
                    <a:pt x="953" y="810"/>
                  </a:cubicBezTo>
                  <a:cubicBezTo>
                    <a:pt x="953" y="810"/>
                    <a:pt x="941" y="798"/>
                    <a:pt x="941" y="786"/>
                  </a:cubicBezTo>
                  <a:cubicBezTo>
                    <a:pt x="941" y="782"/>
                    <a:pt x="941" y="781"/>
                    <a:pt x="941" y="781"/>
                  </a:cubicBezTo>
                  <a:cubicBezTo>
                    <a:pt x="940" y="781"/>
                    <a:pt x="937" y="786"/>
                    <a:pt x="929" y="786"/>
                  </a:cubicBezTo>
                  <a:lnTo>
                    <a:pt x="905" y="786"/>
                  </a:lnTo>
                  <a:lnTo>
                    <a:pt x="905" y="798"/>
                  </a:lnTo>
                  <a:cubicBezTo>
                    <a:pt x="905" y="802"/>
                    <a:pt x="904" y="803"/>
                    <a:pt x="902" y="803"/>
                  </a:cubicBezTo>
                  <a:cubicBezTo>
                    <a:pt x="897" y="803"/>
                    <a:pt x="889" y="798"/>
                    <a:pt x="881" y="798"/>
                  </a:cubicBezTo>
                  <a:cubicBezTo>
                    <a:pt x="881" y="798"/>
                    <a:pt x="881" y="810"/>
                    <a:pt x="881" y="810"/>
                  </a:cubicBezTo>
                  <a:cubicBezTo>
                    <a:pt x="878" y="814"/>
                    <a:pt x="877" y="815"/>
                    <a:pt x="876" y="815"/>
                  </a:cubicBezTo>
                  <a:cubicBezTo>
                    <a:pt x="876" y="815"/>
                    <a:pt x="881" y="807"/>
                    <a:pt x="881" y="798"/>
                  </a:cubicBezTo>
                  <a:lnTo>
                    <a:pt x="881" y="798"/>
                  </a:lnTo>
                  <a:cubicBezTo>
                    <a:pt x="881" y="798"/>
                    <a:pt x="870" y="810"/>
                    <a:pt x="870" y="810"/>
                  </a:cubicBezTo>
                  <a:lnTo>
                    <a:pt x="858" y="810"/>
                  </a:lnTo>
                  <a:cubicBezTo>
                    <a:pt x="858" y="806"/>
                    <a:pt x="856" y="805"/>
                    <a:pt x="854" y="805"/>
                  </a:cubicBezTo>
                  <a:cubicBezTo>
                    <a:pt x="850" y="805"/>
                    <a:pt x="842" y="810"/>
                    <a:pt x="834" y="810"/>
                  </a:cubicBezTo>
                  <a:cubicBezTo>
                    <a:pt x="834" y="810"/>
                    <a:pt x="829" y="815"/>
                    <a:pt x="825" y="815"/>
                  </a:cubicBezTo>
                  <a:cubicBezTo>
                    <a:pt x="823" y="815"/>
                    <a:pt x="822" y="814"/>
                    <a:pt x="822" y="810"/>
                  </a:cubicBezTo>
                  <a:cubicBezTo>
                    <a:pt x="818" y="806"/>
                    <a:pt x="815" y="805"/>
                    <a:pt x="813" y="805"/>
                  </a:cubicBezTo>
                  <a:cubicBezTo>
                    <a:pt x="809" y="805"/>
                    <a:pt x="806" y="810"/>
                    <a:pt x="798" y="810"/>
                  </a:cubicBezTo>
                  <a:cubicBezTo>
                    <a:pt x="798" y="810"/>
                    <a:pt x="774" y="810"/>
                    <a:pt x="762" y="822"/>
                  </a:cubicBezTo>
                  <a:cubicBezTo>
                    <a:pt x="751" y="822"/>
                    <a:pt x="751" y="834"/>
                    <a:pt x="751" y="846"/>
                  </a:cubicBezTo>
                  <a:lnTo>
                    <a:pt x="786" y="846"/>
                  </a:lnTo>
                  <a:cubicBezTo>
                    <a:pt x="786" y="834"/>
                    <a:pt x="786" y="834"/>
                    <a:pt x="798" y="834"/>
                  </a:cubicBezTo>
                  <a:cubicBezTo>
                    <a:pt x="804" y="840"/>
                    <a:pt x="804" y="843"/>
                    <a:pt x="804" y="843"/>
                  </a:cubicBezTo>
                  <a:cubicBezTo>
                    <a:pt x="804" y="843"/>
                    <a:pt x="804" y="840"/>
                    <a:pt x="810" y="834"/>
                  </a:cubicBezTo>
                  <a:cubicBezTo>
                    <a:pt x="822" y="822"/>
                    <a:pt x="810" y="822"/>
                    <a:pt x="822" y="822"/>
                  </a:cubicBezTo>
                  <a:lnTo>
                    <a:pt x="870" y="822"/>
                  </a:lnTo>
                  <a:cubicBezTo>
                    <a:pt x="870" y="822"/>
                    <a:pt x="870" y="817"/>
                    <a:pt x="873" y="817"/>
                  </a:cubicBezTo>
                  <a:cubicBezTo>
                    <a:pt x="875" y="817"/>
                    <a:pt x="878" y="818"/>
                    <a:pt x="881" y="822"/>
                  </a:cubicBezTo>
                  <a:cubicBezTo>
                    <a:pt x="881" y="828"/>
                    <a:pt x="884" y="831"/>
                    <a:pt x="887" y="831"/>
                  </a:cubicBezTo>
                  <a:cubicBezTo>
                    <a:pt x="890" y="831"/>
                    <a:pt x="893" y="828"/>
                    <a:pt x="893" y="822"/>
                  </a:cubicBezTo>
                  <a:lnTo>
                    <a:pt x="893" y="810"/>
                  </a:lnTo>
                  <a:cubicBezTo>
                    <a:pt x="893" y="816"/>
                    <a:pt x="896" y="819"/>
                    <a:pt x="901" y="819"/>
                  </a:cubicBezTo>
                  <a:cubicBezTo>
                    <a:pt x="905" y="819"/>
                    <a:pt x="911" y="816"/>
                    <a:pt x="917" y="810"/>
                  </a:cubicBezTo>
                  <a:cubicBezTo>
                    <a:pt x="929" y="810"/>
                    <a:pt x="917" y="810"/>
                    <a:pt x="917" y="822"/>
                  </a:cubicBezTo>
                  <a:lnTo>
                    <a:pt x="1036" y="822"/>
                  </a:lnTo>
                  <a:cubicBezTo>
                    <a:pt x="1041" y="827"/>
                    <a:pt x="1046" y="830"/>
                    <a:pt x="1050" y="830"/>
                  </a:cubicBezTo>
                  <a:cubicBezTo>
                    <a:pt x="1056" y="830"/>
                    <a:pt x="1060" y="824"/>
                    <a:pt x="1060" y="810"/>
                  </a:cubicBezTo>
                  <a:cubicBezTo>
                    <a:pt x="1060" y="820"/>
                    <a:pt x="1066" y="824"/>
                    <a:pt x="1074" y="824"/>
                  </a:cubicBezTo>
                  <a:cubicBezTo>
                    <a:pt x="1084" y="824"/>
                    <a:pt x="1096" y="817"/>
                    <a:pt x="1096" y="810"/>
                  </a:cubicBezTo>
                  <a:cubicBezTo>
                    <a:pt x="1096" y="808"/>
                    <a:pt x="1096" y="808"/>
                    <a:pt x="1097" y="808"/>
                  </a:cubicBezTo>
                  <a:cubicBezTo>
                    <a:pt x="1099" y="808"/>
                    <a:pt x="1104" y="818"/>
                    <a:pt x="1110" y="818"/>
                  </a:cubicBezTo>
                  <a:cubicBezTo>
                    <a:pt x="1113" y="818"/>
                    <a:pt x="1116" y="816"/>
                    <a:pt x="1120" y="810"/>
                  </a:cubicBezTo>
                  <a:cubicBezTo>
                    <a:pt x="1120" y="805"/>
                    <a:pt x="1120" y="801"/>
                    <a:pt x="1120" y="798"/>
                  </a:cubicBezTo>
                  <a:lnTo>
                    <a:pt x="1132" y="798"/>
                  </a:lnTo>
                  <a:lnTo>
                    <a:pt x="1132" y="810"/>
                  </a:lnTo>
                  <a:lnTo>
                    <a:pt x="1167" y="810"/>
                  </a:lnTo>
                  <a:cubicBezTo>
                    <a:pt x="1163" y="806"/>
                    <a:pt x="1161" y="802"/>
                    <a:pt x="1159" y="798"/>
                  </a:cubicBezTo>
                  <a:lnTo>
                    <a:pt x="1167" y="798"/>
                  </a:lnTo>
                  <a:cubicBezTo>
                    <a:pt x="1167" y="798"/>
                    <a:pt x="1173" y="803"/>
                    <a:pt x="1176" y="803"/>
                  </a:cubicBezTo>
                  <a:cubicBezTo>
                    <a:pt x="1178" y="803"/>
                    <a:pt x="1179" y="802"/>
                    <a:pt x="1179" y="798"/>
                  </a:cubicBezTo>
                  <a:lnTo>
                    <a:pt x="1191" y="798"/>
                  </a:lnTo>
                  <a:cubicBezTo>
                    <a:pt x="1203" y="798"/>
                    <a:pt x="1215" y="786"/>
                    <a:pt x="1227" y="786"/>
                  </a:cubicBezTo>
                  <a:cubicBezTo>
                    <a:pt x="1227" y="786"/>
                    <a:pt x="1227" y="779"/>
                    <a:pt x="1227" y="774"/>
                  </a:cubicBezTo>
                  <a:cubicBezTo>
                    <a:pt x="1227" y="774"/>
                    <a:pt x="1232" y="780"/>
                    <a:pt x="1236" y="780"/>
                  </a:cubicBezTo>
                  <a:cubicBezTo>
                    <a:pt x="1237" y="780"/>
                    <a:pt x="1239" y="778"/>
                    <a:pt x="1239" y="774"/>
                  </a:cubicBezTo>
                  <a:lnTo>
                    <a:pt x="1239" y="786"/>
                  </a:lnTo>
                  <a:lnTo>
                    <a:pt x="1274" y="786"/>
                  </a:lnTo>
                  <a:lnTo>
                    <a:pt x="1274" y="774"/>
                  </a:lnTo>
                  <a:cubicBezTo>
                    <a:pt x="1274" y="768"/>
                    <a:pt x="1277" y="765"/>
                    <a:pt x="1280" y="765"/>
                  </a:cubicBezTo>
                  <a:cubicBezTo>
                    <a:pt x="1283" y="765"/>
                    <a:pt x="1286" y="768"/>
                    <a:pt x="1286" y="774"/>
                  </a:cubicBezTo>
                  <a:cubicBezTo>
                    <a:pt x="1286" y="774"/>
                    <a:pt x="1292" y="780"/>
                    <a:pt x="1295" y="780"/>
                  </a:cubicBezTo>
                  <a:cubicBezTo>
                    <a:pt x="1297" y="780"/>
                    <a:pt x="1298" y="778"/>
                    <a:pt x="1298" y="774"/>
                  </a:cubicBezTo>
                  <a:cubicBezTo>
                    <a:pt x="1298" y="762"/>
                    <a:pt x="1298" y="762"/>
                    <a:pt x="1298" y="762"/>
                  </a:cubicBezTo>
                  <a:lnTo>
                    <a:pt x="1322" y="762"/>
                  </a:lnTo>
                  <a:cubicBezTo>
                    <a:pt x="1330" y="762"/>
                    <a:pt x="1333" y="757"/>
                    <a:pt x="1333" y="757"/>
                  </a:cubicBezTo>
                  <a:cubicBezTo>
                    <a:pt x="1334" y="757"/>
                    <a:pt x="1334" y="759"/>
                    <a:pt x="1334" y="762"/>
                  </a:cubicBezTo>
                  <a:cubicBezTo>
                    <a:pt x="1338" y="766"/>
                    <a:pt x="1341" y="768"/>
                    <a:pt x="1343" y="768"/>
                  </a:cubicBezTo>
                  <a:cubicBezTo>
                    <a:pt x="1347" y="768"/>
                    <a:pt x="1350" y="762"/>
                    <a:pt x="1358" y="762"/>
                  </a:cubicBezTo>
                  <a:cubicBezTo>
                    <a:pt x="1358" y="762"/>
                    <a:pt x="1346" y="751"/>
                    <a:pt x="1346" y="751"/>
                  </a:cubicBezTo>
                  <a:lnTo>
                    <a:pt x="1358" y="751"/>
                  </a:lnTo>
                  <a:lnTo>
                    <a:pt x="1370" y="762"/>
                  </a:lnTo>
                  <a:cubicBezTo>
                    <a:pt x="1378" y="762"/>
                    <a:pt x="1375" y="757"/>
                    <a:pt x="1376" y="757"/>
                  </a:cubicBezTo>
                  <a:lnTo>
                    <a:pt x="1376" y="757"/>
                  </a:lnTo>
                  <a:cubicBezTo>
                    <a:pt x="1376" y="757"/>
                    <a:pt x="1378" y="759"/>
                    <a:pt x="1382" y="762"/>
                  </a:cubicBezTo>
                  <a:cubicBezTo>
                    <a:pt x="1389" y="762"/>
                    <a:pt x="1392" y="768"/>
                    <a:pt x="1393" y="768"/>
                  </a:cubicBezTo>
                  <a:cubicBezTo>
                    <a:pt x="1393" y="768"/>
                    <a:pt x="1393" y="766"/>
                    <a:pt x="1393" y="762"/>
                  </a:cubicBezTo>
                  <a:cubicBezTo>
                    <a:pt x="1393" y="758"/>
                    <a:pt x="1393" y="754"/>
                    <a:pt x="1393" y="751"/>
                  </a:cubicBezTo>
                  <a:lnTo>
                    <a:pt x="1405" y="751"/>
                  </a:lnTo>
                  <a:cubicBezTo>
                    <a:pt x="1409" y="755"/>
                    <a:pt x="1412" y="756"/>
                    <a:pt x="1414" y="756"/>
                  </a:cubicBezTo>
                  <a:cubicBezTo>
                    <a:pt x="1417" y="756"/>
                    <a:pt x="1417" y="751"/>
                    <a:pt x="1417" y="751"/>
                  </a:cubicBezTo>
                  <a:cubicBezTo>
                    <a:pt x="1417" y="751"/>
                    <a:pt x="1405" y="739"/>
                    <a:pt x="1417" y="739"/>
                  </a:cubicBezTo>
                  <a:lnTo>
                    <a:pt x="1417" y="751"/>
                  </a:lnTo>
                  <a:cubicBezTo>
                    <a:pt x="1417" y="751"/>
                    <a:pt x="1421" y="747"/>
                    <a:pt x="1422" y="744"/>
                  </a:cubicBezTo>
                  <a:lnTo>
                    <a:pt x="1422" y="744"/>
                  </a:lnTo>
                  <a:cubicBezTo>
                    <a:pt x="1425" y="746"/>
                    <a:pt x="1427" y="748"/>
                    <a:pt x="1429" y="748"/>
                  </a:cubicBezTo>
                  <a:cubicBezTo>
                    <a:pt x="1432" y="748"/>
                    <a:pt x="1435" y="745"/>
                    <a:pt x="1441" y="739"/>
                  </a:cubicBezTo>
                  <a:lnTo>
                    <a:pt x="1441" y="715"/>
                  </a:lnTo>
                  <a:cubicBezTo>
                    <a:pt x="1441" y="715"/>
                    <a:pt x="1441" y="715"/>
                    <a:pt x="1453" y="727"/>
                  </a:cubicBezTo>
                  <a:lnTo>
                    <a:pt x="1489" y="727"/>
                  </a:lnTo>
                  <a:cubicBezTo>
                    <a:pt x="1489" y="715"/>
                    <a:pt x="1489" y="715"/>
                    <a:pt x="1489" y="715"/>
                  </a:cubicBezTo>
                  <a:cubicBezTo>
                    <a:pt x="1501" y="715"/>
                    <a:pt x="1489" y="691"/>
                    <a:pt x="1501" y="691"/>
                  </a:cubicBezTo>
                  <a:cubicBezTo>
                    <a:pt x="1503" y="689"/>
                    <a:pt x="1506" y="688"/>
                    <a:pt x="1508" y="688"/>
                  </a:cubicBezTo>
                  <a:cubicBezTo>
                    <a:pt x="1515" y="688"/>
                    <a:pt x="1520" y="694"/>
                    <a:pt x="1523" y="694"/>
                  </a:cubicBezTo>
                  <a:cubicBezTo>
                    <a:pt x="1524" y="694"/>
                    <a:pt x="1524" y="694"/>
                    <a:pt x="1524" y="691"/>
                  </a:cubicBezTo>
                  <a:lnTo>
                    <a:pt x="1548" y="691"/>
                  </a:lnTo>
                  <a:cubicBezTo>
                    <a:pt x="1548" y="691"/>
                    <a:pt x="1548" y="691"/>
                    <a:pt x="1560" y="679"/>
                  </a:cubicBezTo>
                  <a:cubicBezTo>
                    <a:pt x="1560" y="679"/>
                    <a:pt x="1572" y="679"/>
                    <a:pt x="1572" y="667"/>
                  </a:cubicBezTo>
                  <a:lnTo>
                    <a:pt x="1572" y="655"/>
                  </a:lnTo>
                  <a:cubicBezTo>
                    <a:pt x="1572" y="662"/>
                    <a:pt x="1576" y="669"/>
                    <a:pt x="1579" y="669"/>
                  </a:cubicBezTo>
                  <a:cubicBezTo>
                    <a:pt x="1582" y="669"/>
                    <a:pt x="1584" y="665"/>
                    <a:pt x="1584" y="655"/>
                  </a:cubicBezTo>
                  <a:lnTo>
                    <a:pt x="1584" y="632"/>
                  </a:lnTo>
                  <a:cubicBezTo>
                    <a:pt x="1584" y="635"/>
                    <a:pt x="1585" y="637"/>
                    <a:pt x="1587" y="637"/>
                  </a:cubicBezTo>
                  <a:cubicBezTo>
                    <a:pt x="1592" y="637"/>
                    <a:pt x="1600" y="632"/>
                    <a:pt x="1608" y="632"/>
                  </a:cubicBezTo>
                  <a:cubicBezTo>
                    <a:pt x="1608" y="632"/>
                    <a:pt x="1608" y="632"/>
                    <a:pt x="1608" y="620"/>
                  </a:cubicBezTo>
                  <a:lnTo>
                    <a:pt x="1620" y="620"/>
                  </a:lnTo>
                  <a:cubicBezTo>
                    <a:pt x="1620" y="616"/>
                    <a:pt x="1622" y="614"/>
                    <a:pt x="1626" y="614"/>
                  </a:cubicBezTo>
                  <a:cubicBezTo>
                    <a:pt x="1633" y="614"/>
                    <a:pt x="1643" y="620"/>
                    <a:pt x="1643" y="620"/>
                  </a:cubicBezTo>
                  <a:cubicBezTo>
                    <a:pt x="1643" y="620"/>
                    <a:pt x="1620" y="608"/>
                    <a:pt x="1632" y="608"/>
                  </a:cubicBezTo>
                  <a:lnTo>
                    <a:pt x="1655" y="608"/>
                  </a:lnTo>
                  <a:cubicBezTo>
                    <a:pt x="1667" y="608"/>
                    <a:pt x="1667" y="596"/>
                    <a:pt x="1655" y="584"/>
                  </a:cubicBezTo>
                  <a:cubicBezTo>
                    <a:pt x="1643" y="572"/>
                    <a:pt x="1667" y="572"/>
                    <a:pt x="1679" y="572"/>
                  </a:cubicBezTo>
                  <a:cubicBezTo>
                    <a:pt x="1679" y="572"/>
                    <a:pt x="1679" y="560"/>
                    <a:pt x="1679" y="560"/>
                  </a:cubicBezTo>
                  <a:lnTo>
                    <a:pt x="1679" y="548"/>
                  </a:lnTo>
                  <a:cubicBezTo>
                    <a:pt x="1679" y="548"/>
                    <a:pt x="1667" y="536"/>
                    <a:pt x="1667" y="536"/>
                  </a:cubicBezTo>
                  <a:cubicBezTo>
                    <a:pt x="1670" y="534"/>
                    <a:pt x="1672" y="533"/>
                    <a:pt x="1674" y="533"/>
                  </a:cubicBezTo>
                  <a:cubicBezTo>
                    <a:pt x="1683" y="533"/>
                    <a:pt x="1691" y="548"/>
                    <a:pt x="1691" y="548"/>
                  </a:cubicBezTo>
                  <a:cubicBezTo>
                    <a:pt x="1691" y="548"/>
                    <a:pt x="1691" y="536"/>
                    <a:pt x="1691" y="536"/>
                  </a:cubicBezTo>
                  <a:cubicBezTo>
                    <a:pt x="1691" y="532"/>
                    <a:pt x="1692" y="531"/>
                    <a:pt x="1694" y="531"/>
                  </a:cubicBezTo>
                  <a:cubicBezTo>
                    <a:pt x="1698" y="531"/>
                    <a:pt x="1703" y="536"/>
                    <a:pt x="1703" y="536"/>
                  </a:cubicBezTo>
                  <a:cubicBezTo>
                    <a:pt x="1703" y="536"/>
                    <a:pt x="1691" y="524"/>
                    <a:pt x="1691" y="524"/>
                  </a:cubicBezTo>
                  <a:lnTo>
                    <a:pt x="1703" y="524"/>
                  </a:lnTo>
                  <a:lnTo>
                    <a:pt x="1703" y="501"/>
                  </a:lnTo>
                  <a:lnTo>
                    <a:pt x="1715" y="501"/>
                  </a:lnTo>
                  <a:cubicBezTo>
                    <a:pt x="1715" y="501"/>
                    <a:pt x="1727" y="477"/>
                    <a:pt x="1715" y="465"/>
                  </a:cubicBezTo>
                  <a:cubicBezTo>
                    <a:pt x="1715" y="453"/>
                    <a:pt x="1727" y="441"/>
                    <a:pt x="1727" y="429"/>
                  </a:cubicBezTo>
                  <a:lnTo>
                    <a:pt x="1727" y="417"/>
                  </a:lnTo>
                  <a:cubicBezTo>
                    <a:pt x="1727" y="405"/>
                    <a:pt x="1727" y="405"/>
                    <a:pt x="1703" y="405"/>
                  </a:cubicBezTo>
                  <a:cubicBezTo>
                    <a:pt x="1691" y="405"/>
                    <a:pt x="1739" y="393"/>
                    <a:pt x="1727" y="393"/>
                  </a:cubicBezTo>
                  <a:cubicBezTo>
                    <a:pt x="1715" y="393"/>
                    <a:pt x="1703" y="405"/>
                    <a:pt x="1691" y="405"/>
                  </a:cubicBezTo>
                  <a:lnTo>
                    <a:pt x="1715" y="393"/>
                  </a:lnTo>
                  <a:cubicBezTo>
                    <a:pt x="1715" y="381"/>
                    <a:pt x="1727" y="381"/>
                    <a:pt x="1739" y="381"/>
                  </a:cubicBezTo>
                  <a:cubicBezTo>
                    <a:pt x="1715" y="381"/>
                    <a:pt x="1727" y="370"/>
                    <a:pt x="1715" y="370"/>
                  </a:cubicBezTo>
                  <a:cubicBezTo>
                    <a:pt x="1715" y="366"/>
                    <a:pt x="1715" y="364"/>
                    <a:pt x="1715" y="364"/>
                  </a:cubicBezTo>
                  <a:cubicBezTo>
                    <a:pt x="1716" y="364"/>
                    <a:pt x="1717" y="365"/>
                    <a:pt x="1718" y="367"/>
                  </a:cubicBezTo>
                  <a:lnTo>
                    <a:pt x="1718" y="367"/>
                  </a:lnTo>
                  <a:lnTo>
                    <a:pt x="1727" y="358"/>
                  </a:lnTo>
                  <a:cubicBezTo>
                    <a:pt x="1727" y="358"/>
                    <a:pt x="1715" y="346"/>
                    <a:pt x="1715" y="334"/>
                  </a:cubicBezTo>
                  <a:cubicBezTo>
                    <a:pt x="1727" y="334"/>
                    <a:pt x="1739" y="310"/>
                    <a:pt x="1715" y="310"/>
                  </a:cubicBezTo>
                  <a:cubicBezTo>
                    <a:pt x="1703" y="310"/>
                    <a:pt x="1715" y="298"/>
                    <a:pt x="1715" y="298"/>
                  </a:cubicBezTo>
                  <a:cubicBezTo>
                    <a:pt x="1703" y="286"/>
                    <a:pt x="1715" y="286"/>
                    <a:pt x="1715" y="274"/>
                  </a:cubicBezTo>
                  <a:lnTo>
                    <a:pt x="1703" y="274"/>
                  </a:lnTo>
                  <a:cubicBezTo>
                    <a:pt x="1703" y="270"/>
                    <a:pt x="1703" y="269"/>
                    <a:pt x="1703" y="269"/>
                  </a:cubicBezTo>
                  <a:cubicBezTo>
                    <a:pt x="1704" y="269"/>
                    <a:pt x="1707" y="274"/>
                    <a:pt x="1715" y="274"/>
                  </a:cubicBezTo>
                  <a:cubicBezTo>
                    <a:pt x="1727" y="274"/>
                    <a:pt x="1715" y="262"/>
                    <a:pt x="1715" y="262"/>
                  </a:cubicBezTo>
                  <a:cubicBezTo>
                    <a:pt x="1715" y="262"/>
                    <a:pt x="1699" y="268"/>
                    <a:pt x="1696" y="268"/>
                  </a:cubicBezTo>
                  <a:cubicBezTo>
                    <a:pt x="1694" y="268"/>
                    <a:pt x="1695" y="266"/>
                    <a:pt x="1703" y="262"/>
                  </a:cubicBezTo>
                  <a:cubicBezTo>
                    <a:pt x="1715" y="251"/>
                    <a:pt x="1703" y="251"/>
                    <a:pt x="1703" y="239"/>
                  </a:cubicBezTo>
                  <a:cubicBezTo>
                    <a:pt x="1703" y="239"/>
                    <a:pt x="1691" y="239"/>
                    <a:pt x="1703" y="227"/>
                  </a:cubicBezTo>
                  <a:cubicBezTo>
                    <a:pt x="1715" y="215"/>
                    <a:pt x="1691" y="215"/>
                    <a:pt x="1691" y="215"/>
                  </a:cubicBezTo>
                  <a:cubicBezTo>
                    <a:pt x="1695" y="211"/>
                    <a:pt x="1693" y="210"/>
                    <a:pt x="1689" y="210"/>
                  </a:cubicBezTo>
                  <a:lnTo>
                    <a:pt x="1689" y="210"/>
                  </a:lnTo>
                  <a:cubicBezTo>
                    <a:pt x="1687" y="205"/>
                    <a:pt x="1679" y="198"/>
                    <a:pt x="1679" y="191"/>
                  </a:cubicBezTo>
                  <a:cubicBezTo>
                    <a:pt x="1679" y="191"/>
                    <a:pt x="1679" y="191"/>
                    <a:pt x="1679" y="179"/>
                  </a:cubicBezTo>
                  <a:cubicBezTo>
                    <a:pt x="1679" y="179"/>
                    <a:pt x="1674" y="174"/>
                    <a:pt x="1667" y="174"/>
                  </a:cubicBezTo>
                  <a:cubicBezTo>
                    <a:pt x="1663" y="174"/>
                    <a:pt x="1659" y="175"/>
                    <a:pt x="1655" y="179"/>
                  </a:cubicBezTo>
                  <a:cubicBezTo>
                    <a:pt x="1655" y="179"/>
                    <a:pt x="1667" y="167"/>
                    <a:pt x="1667" y="167"/>
                  </a:cubicBezTo>
                  <a:cubicBezTo>
                    <a:pt x="1667" y="163"/>
                    <a:pt x="1666" y="162"/>
                    <a:pt x="1664" y="162"/>
                  </a:cubicBezTo>
                  <a:cubicBezTo>
                    <a:pt x="1661" y="162"/>
                    <a:pt x="1655" y="167"/>
                    <a:pt x="1655" y="167"/>
                  </a:cubicBezTo>
                  <a:cubicBezTo>
                    <a:pt x="1655" y="167"/>
                    <a:pt x="1655" y="157"/>
                    <a:pt x="1652" y="157"/>
                  </a:cubicBezTo>
                  <a:cubicBezTo>
                    <a:pt x="1650" y="157"/>
                    <a:pt x="1647" y="159"/>
                    <a:pt x="1643" y="167"/>
                  </a:cubicBezTo>
                  <a:cubicBezTo>
                    <a:pt x="1642" y="169"/>
                    <a:pt x="1641" y="170"/>
                    <a:pt x="1640" y="170"/>
                  </a:cubicBezTo>
                  <a:cubicBezTo>
                    <a:pt x="1638" y="170"/>
                    <a:pt x="1649" y="153"/>
                    <a:pt x="1647" y="153"/>
                  </a:cubicBezTo>
                  <a:lnTo>
                    <a:pt x="1647" y="153"/>
                  </a:lnTo>
                  <a:cubicBezTo>
                    <a:pt x="1646" y="153"/>
                    <a:pt x="1645" y="154"/>
                    <a:pt x="1643" y="155"/>
                  </a:cubicBezTo>
                  <a:lnTo>
                    <a:pt x="1632" y="155"/>
                  </a:lnTo>
                  <a:cubicBezTo>
                    <a:pt x="1632" y="155"/>
                    <a:pt x="1643" y="143"/>
                    <a:pt x="1643" y="143"/>
                  </a:cubicBezTo>
                  <a:lnTo>
                    <a:pt x="1608" y="143"/>
                  </a:lnTo>
                  <a:cubicBezTo>
                    <a:pt x="1596" y="143"/>
                    <a:pt x="1608" y="143"/>
                    <a:pt x="1608" y="120"/>
                  </a:cubicBezTo>
                  <a:lnTo>
                    <a:pt x="1608" y="120"/>
                  </a:lnTo>
                  <a:cubicBezTo>
                    <a:pt x="1611" y="117"/>
                    <a:pt x="1614" y="114"/>
                    <a:pt x="1620" y="108"/>
                  </a:cubicBezTo>
                  <a:lnTo>
                    <a:pt x="1596" y="108"/>
                  </a:lnTo>
                  <a:cubicBezTo>
                    <a:pt x="1584" y="108"/>
                    <a:pt x="1584" y="108"/>
                    <a:pt x="1572" y="96"/>
                  </a:cubicBezTo>
                  <a:cubicBezTo>
                    <a:pt x="1572" y="84"/>
                    <a:pt x="1572" y="84"/>
                    <a:pt x="1560" y="84"/>
                  </a:cubicBezTo>
                  <a:cubicBezTo>
                    <a:pt x="1560" y="81"/>
                    <a:pt x="1560" y="78"/>
                    <a:pt x="1560" y="72"/>
                  </a:cubicBezTo>
                  <a:lnTo>
                    <a:pt x="1560" y="60"/>
                  </a:lnTo>
                  <a:lnTo>
                    <a:pt x="1536" y="84"/>
                  </a:lnTo>
                  <a:cubicBezTo>
                    <a:pt x="1548" y="72"/>
                    <a:pt x="1524" y="60"/>
                    <a:pt x="1524" y="60"/>
                  </a:cubicBezTo>
                  <a:cubicBezTo>
                    <a:pt x="1523" y="60"/>
                    <a:pt x="1523" y="60"/>
                    <a:pt x="1522" y="60"/>
                  </a:cubicBezTo>
                  <a:lnTo>
                    <a:pt x="1522" y="60"/>
                  </a:lnTo>
                  <a:cubicBezTo>
                    <a:pt x="1520" y="54"/>
                    <a:pt x="1517" y="48"/>
                    <a:pt x="1513" y="48"/>
                  </a:cubicBezTo>
                  <a:cubicBezTo>
                    <a:pt x="1507" y="54"/>
                    <a:pt x="1504" y="57"/>
                    <a:pt x="1502" y="57"/>
                  </a:cubicBezTo>
                  <a:cubicBezTo>
                    <a:pt x="1501" y="57"/>
                    <a:pt x="1501" y="54"/>
                    <a:pt x="1501" y="48"/>
                  </a:cubicBezTo>
                  <a:cubicBezTo>
                    <a:pt x="1501" y="48"/>
                    <a:pt x="1513" y="36"/>
                    <a:pt x="1501" y="36"/>
                  </a:cubicBezTo>
                  <a:lnTo>
                    <a:pt x="1477" y="36"/>
                  </a:lnTo>
                  <a:cubicBezTo>
                    <a:pt x="1477" y="36"/>
                    <a:pt x="1477" y="24"/>
                    <a:pt x="1465" y="24"/>
                  </a:cubicBezTo>
                  <a:cubicBezTo>
                    <a:pt x="1453" y="24"/>
                    <a:pt x="1453" y="36"/>
                    <a:pt x="1453" y="36"/>
                  </a:cubicBezTo>
                  <a:lnTo>
                    <a:pt x="1429" y="36"/>
                  </a:lnTo>
                  <a:cubicBezTo>
                    <a:pt x="1429" y="36"/>
                    <a:pt x="1441" y="24"/>
                    <a:pt x="1429" y="24"/>
                  </a:cubicBezTo>
                  <a:cubicBezTo>
                    <a:pt x="1429" y="24"/>
                    <a:pt x="1417" y="24"/>
                    <a:pt x="1417" y="36"/>
                  </a:cubicBezTo>
                  <a:cubicBezTo>
                    <a:pt x="1417" y="48"/>
                    <a:pt x="1417" y="48"/>
                    <a:pt x="1417" y="48"/>
                  </a:cubicBezTo>
                  <a:cubicBezTo>
                    <a:pt x="1417" y="52"/>
                    <a:pt x="1416" y="53"/>
                    <a:pt x="1414" y="53"/>
                  </a:cubicBezTo>
                  <a:cubicBezTo>
                    <a:pt x="1411" y="53"/>
                    <a:pt x="1405" y="48"/>
                    <a:pt x="1405" y="48"/>
                  </a:cubicBezTo>
                  <a:cubicBezTo>
                    <a:pt x="1405" y="48"/>
                    <a:pt x="1405" y="12"/>
                    <a:pt x="1405" y="12"/>
                  </a:cubicBezTo>
                  <a:lnTo>
                    <a:pt x="1393" y="12"/>
                  </a:lnTo>
                  <a:lnTo>
                    <a:pt x="1393" y="24"/>
                  </a:lnTo>
                  <a:cubicBezTo>
                    <a:pt x="1393" y="27"/>
                    <a:pt x="1393" y="28"/>
                    <a:pt x="1393" y="28"/>
                  </a:cubicBezTo>
                  <a:cubicBezTo>
                    <a:pt x="1393" y="28"/>
                    <a:pt x="1391" y="12"/>
                    <a:pt x="1382" y="12"/>
                  </a:cubicBezTo>
                  <a:cubicBezTo>
                    <a:pt x="1382" y="17"/>
                    <a:pt x="1380" y="21"/>
                    <a:pt x="1378" y="25"/>
                  </a:cubicBezTo>
                  <a:lnTo>
                    <a:pt x="1378" y="25"/>
                  </a:lnTo>
                  <a:cubicBezTo>
                    <a:pt x="1377" y="21"/>
                    <a:pt x="1374" y="17"/>
                    <a:pt x="1370" y="12"/>
                  </a:cubicBezTo>
                  <a:cubicBezTo>
                    <a:pt x="1370" y="12"/>
                    <a:pt x="1370" y="0"/>
                    <a:pt x="1358" y="0"/>
                  </a:cubicBezTo>
                  <a:close/>
                  <a:moveTo>
                    <a:pt x="786" y="846"/>
                  </a:moveTo>
                  <a:lnTo>
                    <a:pt x="786" y="846"/>
                  </a:lnTo>
                  <a:cubicBezTo>
                    <a:pt x="786" y="852"/>
                    <a:pt x="789" y="855"/>
                    <a:pt x="791" y="855"/>
                  </a:cubicBezTo>
                  <a:cubicBezTo>
                    <a:pt x="792" y="855"/>
                    <a:pt x="792" y="852"/>
                    <a:pt x="786" y="846"/>
                  </a:cubicBezTo>
                  <a:close/>
                  <a:moveTo>
                    <a:pt x="727" y="822"/>
                  </a:moveTo>
                  <a:lnTo>
                    <a:pt x="715" y="834"/>
                  </a:lnTo>
                  <a:lnTo>
                    <a:pt x="715" y="858"/>
                  </a:lnTo>
                  <a:cubicBezTo>
                    <a:pt x="715" y="846"/>
                    <a:pt x="715" y="846"/>
                    <a:pt x="727" y="846"/>
                  </a:cubicBezTo>
                  <a:lnTo>
                    <a:pt x="751" y="846"/>
                  </a:lnTo>
                  <a:lnTo>
                    <a:pt x="751" y="822"/>
                  </a:lnTo>
                  <a:close/>
                  <a:moveTo>
                    <a:pt x="489" y="834"/>
                  </a:moveTo>
                  <a:lnTo>
                    <a:pt x="489" y="846"/>
                  </a:lnTo>
                  <a:cubicBezTo>
                    <a:pt x="489" y="853"/>
                    <a:pt x="493" y="870"/>
                    <a:pt x="497" y="870"/>
                  </a:cubicBezTo>
                  <a:cubicBezTo>
                    <a:pt x="499" y="870"/>
                    <a:pt x="500" y="864"/>
                    <a:pt x="500" y="846"/>
                  </a:cubicBezTo>
                  <a:cubicBezTo>
                    <a:pt x="500" y="858"/>
                    <a:pt x="512" y="846"/>
                    <a:pt x="524" y="870"/>
                  </a:cubicBezTo>
                  <a:lnTo>
                    <a:pt x="536" y="870"/>
                  </a:lnTo>
                  <a:cubicBezTo>
                    <a:pt x="548" y="858"/>
                    <a:pt x="572" y="858"/>
                    <a:pt x="584" y="858"/>
                  </a:cubicBezTo>
                  <a:cubicBezTo>
                    <a:pt x="589" y="858"/>
                    <a:pt x="595" y="860"/>
                    <a:pt x="602" y="860"/>
                  </a:cubicBezTo>
                  <a:cubicBezTo>
                    <a:pt x="609" y="860"/>
                    <a:pt x="615" y="857"/>
                    <a:pt x="618" y="846"/>
                  </a:cubicBezTo>
                  <a:lnTo>
                    <a:pt x="618" y="846"/>
                  </a:lnTo>
                  <a:cubicBezTo>
                    <a:pt x="620" y="852"/>
                    <a:pt x="620" y="858"/>
                    <a:pt x="620" y="858"/>
                  </a:cubicBezTo>
                  <a:lnTo>
                    <a:pt x="620" y="846"/>
                  </a:lnTo>
                  <a:cubicBezTo>
                    <a:pt x="620" y="844"/>
                    <a:pt x="619" y="843"/>
                    <a:pt x="619" y="842"/>
                  </a:cubicBezTo>
                  <a:lnTo>
                    <a:pt x="619" y="842"/>
                  </a:lnTo>
                  <a:cubicBezTo>
                    <a:pt x="619" y="843"/>
                    <a:pt x="619" y="845"/>
                    <a:pt x="618" y="846"/>
                  </a:cubicBezTo>
                  <a:lnTo>
                    <a:pt x="618" y="846"/>
                  </a:lnTo>
                  <a:cubicBezTo>
                    <a:pt x="617" y="840"/>
                    <a:pt x="614" y="834"/>
                    <a:pt x="608" y="834"/>
                  </a:cubicBezTo>
                  <a:close/>
                  <a:moveTo>
                    <a:pt x="667" y="810"/>
                  </a:moveTo>
                  <a:cubicBezTo>
                    <a:pt x="667" y="810"/>
                    <a:pt x="667" y="822"/>
                    <a:pt x="655" y="822"/>
                  </a:cubicBezTo>
                  <a:cubicBezTo>
                    <a:pt x="643" y="822"/>
                    <a:pt x="643" y="834"/>
                    <a:pt x="643" y="834"/>
                  </a:cubicBezTo>
                  <a:lnTo>
                    <a:pt x="620" y="834"/>
                  </a:lnTo>
                  <a:cubicBezTo>
                    <a:pt x="620" y="837"/>
                    <a:pt x="620" y="840"/>
                    <a:pt x="620" y="846"/>
                  </a:cubicBezTo>
                  <a:lnTo>
                    <a:pt x="631" y="870"/>
                  </a:lnTo>
                  <a:lnTo>
                    <a:pt x="655" y="870"/>
                  </a:lnTo>
                  <a:cubicBezTo>
                    <a:pt x="655" y="864"/>
                    <a:pt x="655" y="864"/>
                    <a:pt x="655" y="864"/>
                  </a:cubicBezTo>
                  <a:cubicBezTo>
                    <a:pt x="655" y="864"/>
                    <a:pt x="655" y="864"/>
                    <a:pt x="655" y="858"/>
                  </a:cubicBezTo>
                  <a:cubicBezTo>
                    <a:pt x="655" y="844"/>
                    <a:pt x="655" y="838"/>
                    <a:pt x="658" y="838"/>
                  </a:cubicBezTo>
                  <a:cubicBezTo>
                    <a:pt x="659" y="838"/>
                    <a:pt x="662" y="841"/>
                    <a:pt x="667" y="846"/>
                  </a:cubicBezTo>
                  <a:cubicBezTo>
                    <a:pt x="679" y="858"/>
                    <a:pt x="667" y="858"/>
                    <a:pt x="679" y="858"/>
                  </a:cubicBezTo>
                  <a:cubicBezTo>
                    <a:pt x="679" y="858"/>
                    <a:pt x="684" y="852"/>
                    <a:pt x="691" y="852"/>
                  </a:cubicBezTo>
                  <a:cubicBezTo>
                    <a:pt x="695" y="852"/>
                    <a:pt x="699" y="854"/>
                    <a:pt x="703" y="858"/>
                  </a:cubicBezTo>
                  <a:cubicBezTo>
                    <a:pt x="703" y="858"/>
                    <a:pt x="704" y="857"/>
                    <a:pt x="705" y="856"/>
                  </a:cubicBezTo>
                  <a:lnTo>
                    <a:pt x="705" y="856"/>
                  </a:lnTo>
                  <a:cubicBezTo>
                    <a:pt x="707" y="864"/>
                    <a:pt x="712" y="873"/>
                    <a:pt x="714" y="873"/>
                  </a:cubicBezTo>
                  <a:cubicBezTo>
                    <a:pt x="714" y="873"/>
                    <a:pt x="715" y="872"/>
                    <a:pt x="715" y="870"/>
                  </a:cubicBezTo>
                  <a:lnTo>
                    <a:pt x="715" y="858"/>
                  </a:lnTo>
                  <a:lnTo>
                    <a:pt x="703" y="834"/>
                  </a:lnTo>
                  <a:lnTo>
                    <a:pt x="703" y="846"/>
                  </a:lnTo>
                  <a:cubicBezTo>
                    <a:pt x="703" y="834"/>
                    <a:pt x="703" y="834"/>
                    <a:pt x="691" y="834"/>
                  </a:cubicBezTo>
                  <a:lnTo>
                    <a:pt x="679" y="834"/>
                  </a:lnTo>
                  <a:cubicBezTo>
                    <a:pt x="679" y="834"/>
                    <a:pt x="667" y="822"/>
                    <a:pt x="667" y="810"/>
                  </a:cubicBezTo>
                  <a:close/>
                  <a:moveTo>
                    <a:pt x="239" y="965"/>
                  </a:moveTo>
                  <a:cubicBezTo>
                    <a:pt x="239" y="965"/>
                    <a:pt x="239" y="965"/>
                    <a:pt x="239" y="965"/>
                  </a:cubicBezTo>
                  <a:cubicBezTo>
                    <a:pt x="239" y="965"/>
                    <a:pt x="239" y="965"/>
                    <a:pt x="239" y="965"/>
                  </a:cubicBezTo>
                  <a:close/>
                  <a:moveTo>
                    <a:pt x="620" y="965"/>
                  </a:moveTo>
                  <a:cubicBezTo>
                    <a:pt x="620" y="965"/>
                    <a:pt x="608" y="977"/>
                    <a:pt x="620" y="977"/>
                  </a:cubicBezTo>
                  <a:lnTo>
                    <a:pt x="631" y="977"/>
                  </a:lnTo>
                  <a:cubicBezTo>
                    <a:pt x="631" y="965"/>
                    <a:pt x="620" y="965"/>
                    <a:pt x="620" y="965"/>
                  </a:cubicBezTo>
                  <a:close/>
                  <a:moveTo>
                    <a:pt x="322" y="989"/>
                  </a:moveTo>
                  <a:cubicBezTo>
                    <a:pt x="322" y="989"/>
                    <a:pt x="322" y="989"/>
                    <a:pt x="322" y="989"/>
                  </a:cubicBezTo>
                  <a:cubicBezTo>
                    <a:pt x="322" y="989"/>
                    <a:pt x="322" y="989"/>
                    <a:pt x="322" y="989"/>
                  </a:cubicBezTo>
                  <a:close/>
                  <a:moveTo>
                    <a:pt x="512" y="1001"/>
                  </a:moveTo>
                  <a:cubicBezTo>
                    <a:pt x="512" y="1001"/>
                    <a:pt x="500" y="1013"/>
                    <a:pt x="512" y="1013"/>
                  </a:cubicBezTo>
                  <a:lnTo>
                    <a:pt x="524" y="1013"/>
                  </a:lnTo>
                  <a:cubicBezTo>
                    <a:pt x="524" y="1001"/>
                    <a:pt x="512" y="1001"/>
                    <a:pt x="512" y="1001"/>
                  </a:cubicBezTo>
                  <a:close/>
                  <a:moveTo>
                    <a:pt x="593" y="1014"/>
                  </a:moveTo>
                  <a:lnTo>
                    <a:pt x="593" y="1014"/>
                  </a:lnTo>
                  <a:cubicBezTo>
                    <a:pt x="590" y="1014"/>
                    <a:pt x="588" y="1024"/>
                    <a:pt x="596" y="1024"/>
                  </a:cubicBezTo>
                  <a:cubicBezTo>
                    <a:pt x="596" y="1016"/>
                    <a:pt x="594" y="1014"/>
                    <a:pt x="593" y="1014"/>
                  </a:cubicBezTo>
                  <a:close/>
                  <a:moveTo>
                    <a:pt x="203" y="1036"/>
                  </a:moveTo>
                  <a:cubicBezTo>
                    <a:pt x="212" y="1036"/>
                    <a:pt x="214" y="1044"/>
                    <a:pt x="209" y="1047"/>
                  </a:cubicBezTo>
                  <a:lnTo>
                    <a:pt x="209" y="1047"/>
                  </a:lnTo>
                  <a:cubicBezTo>
                    <a:pt x="209" y="1042"/>
                    <a:pt x="209" y="1038"/>
                    <a:pt x="208" y="1038"/>
                  </a:cubicBezTo>
                  <a:lnTo>
                    <a:pt x="208" y="1038"/>
                  </a:lnTo>
                  <a:cubicBezTo>
                    <a:pt x="208" y="1038"/>
                    <a:pt x="208" y="1038"/>
                    <a:pt x="208" y="1038"/>
                  </a:cubicBezTo>
                  <a:lnTo>
                    <a:pt x="208" y="1038"/>
                  </a:lnTo>
                  <a:cubicBezTo>
                    <a:pt x="208" y="1037"/>
                    <a:pt x="206" y="1036"/>
                    <a:pt x="203" y="1036"/>
                  </a:cubicBezTo>
                  <a:close/>
                  <a:moveTo>
                    <a:pt x="24" y="667"/>
                  </a:moveTo>
                  <a:cubicBezTo>
                    <a:pt x="24" y="667"/>
                    <a:pt x="12" y="679"/>
                    <a:pt x="12" y="691"/>
                  </a:cubicBezTo>
                  <a:cubicBezTo>
                    <a:pt x="12" y="691"/>
                    <a:pt x="12" y="703"/>
                    <a:pt x="12" y="703"/>
                  </a:cubicBezTo>
                  <a:cubicBezTo>
                    <a:pt x="12" y="703"/>
                    <a:pt x="13" y="704"/>
                    <a:pt x="15" y="705"/>
                  </a:cubicBezTo>
                  <a:lnTo>
                    <a:pt x="15" y="705"/>
                  </a:lnTo>
                  <a:cubicBezTo>
                    <a:pt x="13" y="708"/>
                    <a:pt x="12" y="711"/>
                    <a:pt x="12" y="715"/>
                  </a:cubicBezTo>
                  <a:cubicBezTo>
                    <a:pt x="24" y="727"/>
                    <a:pt x="24" y="727"/>
                    <a:pt x="24" y="727"/>
                  </a:cubicBezTo>
                  <a:lnTo>
                    <a:pt x="12" y="727"/>
                  </a:lnTo>
                  <a:cubicBezTo>
                    <a:pt x="12" y="727"/>
                    <a:pt x="12" y="739"/>
                    <a:pt x="24" y="739"/>
                  </a:cubicBezTo>
                  <a:cubicBezTo>
                    <a:pt x="36" y="739"/>
                    <a:pt x="12" y="751"/>
                    <a:pt x="12" y="751"/>
                  </a:cubicBezTo>
                  <a:cubicBezTo>
                    <a:pt x="12" y="751"/>
                    <a:pt x="0" y="762"/>
                    <a:pt x="12" y="762"/>
                  </a:cubicBezTo>
                  <a:lnTo>
                    <a:pt x="24" y="762"/>
                  </a:lnTo>
                  <a:cubicBezTo>
                    <a:pt x="36" y="762"/>
                    <a:pt x="24" y="774"/>
                    <a:pt x="24" y="774"/>
                  </a:cubicBezTo>
                  <a:lnTo>
                    <a:pt x="24" y="786"/>
                  </a:lnTo>
                  <a:lnTo>
                    <a:pt x="24" y="798"/>
                  </a:lnTo>
                  <a:cubicBezTo>
                    <a:pt x="24" y="810"/>
                    <a:pt x="36" y="810"/>
                    <a:pt x="36" y="810"/>
                  </a:cubicBezTo>
                  <a:cubicBezTo>
                    <a:pt x="36" y="810"/>
                    <a:pt x="36" y="822"/>
                    <a:pt x="36" y="822"/>
                  </a:cubicBezTo>
                  <a:cubicBezTo>
                    <a:pt x="36" y="822"/>
                    <a:pt x="41" y="817"/>
                    <a:pt x="45" y="817"/>
                  </a:cubicBezTo>
                  <a:cubicBezTo>
                    <a:pt x="47" y="817"/>
                    <a:pt x="48" y="818"/>
                    <a:pt x="48" y="822"/>
                  </a:cubicBezTo>
                  <a:lnTo>
                    <a:pt x="48" y="834"/>
                  </a:lnTo>
                  <a:cubicBezTo>
                    <a:pt x="48" y="834"/>
                    <a:pt x="48" y="846"/>
                    <a:pt x="60" y="846"/>
                  </a:cubicBezTo>
                  <a:cubicBezTo>
                    <a:pt x="72" y="846"/>
                    <a:pt x="48" y="858"/>
                    <a:pt x="48" y="870"/>
                  </a:cubicBezTo>
                  <a:lnTo>
                    <a:pt x="60" y="870"/>
                  </a:lnTo>
                  <a:lnTo>
                    <a:pt x="60" y="882"/>
                  </a:lnTo>
                  <a:lnTo>
                    <a:pt x="60" y="893"/>
                  </a:lnTo>
                  <a:cubicBezTo>
                    <a:pt x="60" y="905"/>
                    <a:pt x="72" y="905"/>
                    <a:pt x="84" y="905"/>
                  </a:cubicBezTo>
                  <a:lnTo>
                    <a:pt x="72" y="905"/>
                  </a:lnTo>
                  <a:cubicBezTo>
                    <a:pt x="72" y="905"/>
                    <a:pt x="84" y="905"/>
                    <a:pt x="72" y="917"/>
                  </a:cubicBezTo>
                  <a:cubicBezTo>
                    <a:pt x="68" y="925"/>
                    <a:pt x="69" y="928"/>
                    <a:pt x="72" y="928"/>
                  </a:cubicBezTo>
                  <a:cubicBezTo>
                    <a:pt x="74" y="928"/>
                    <a:pt x="77" y="927"/>
                    <a:pt x="80" y="925"/>
                  </a:cubicBezTo>
                  <a:lnTo>
                    <a:pt x="80" y="925"/>
                  </a:lnTo>
                  <a:cubicBezTo>
                    <a:pt x="81" y="929"/>
                    <a:pt x="84" y="933"/>
                    <a:pt x="89" y="933"/>
                  </a:cubicBezTo>
                  <a:cubicBezTo>
                    <a:pt x="91" y="933"/>
                    <a:pt x="93" y="932"/>
                    <a:pt x="96" y="929"/>
                  </a:cubicBezTo>
                  <a:cubicBezTo>
                    <a:pt x="96" y="941"/>
                    <a:pt x="96" y="941"/>
                    <a:pt x="96" y="941"/>
                  </a:cubicBezTo>
                  <a:lnTo>
                    <a:pt x="96" y="953"/>
                  </a:lnTo>
                  <a:cubicBezTo>
                    <a:pt x="96" y="957"/>
                    <a:pt x="97" y="958"/>
                    <a:pt x="99" y="958"/>
                  </a:cubicBezTo>
                  <a:cubicBezTo>
                    <a:pt x="102" y="958"/>
                    <a:pt x="108" y="953"/>
                    <a:pt x="108" y="953"/>
                  </a:cubicBezTo>
                  <a:lnTo>
                    <a:pt x="108" y="965"/>
                  </a:lnTo>
                  <a:cubicBezTo>
                    <a:pt x="108" y="965"/>
                    <a:pt x="108" y="977"/>
                    <a:pt x="119" y="989"/>
                  </a:cubicBezTo>
                  <a:lnTo>
                    <a:pt x="131" y="989"/>
                  </a:lnTo>
                  <a:lnTo>
                    <a:pt x="131" y="1001"/>
                  </a:lnTo>
                  <a:lnTo>
                    <a:pt x="143" y="1001"/>
                  </a:lnTo>
                  <a:cubicBezTo>
                    <a:pt x="151" y="1001"/>
                    <a:pt x="159" y="990"/>
                    <a:pt x="160" y="990"/>
                  </a:cubicBezTo>
                  <a:lnTo>
                    <a:pt x="160" y="990"/>
                  </a:lnTo>
                  <a:cubicBezTo>
                    <a:pt x="160" y="990"/>
                    <a:pt x="159" y="993"/>
                    <a:pt x="155" y="1001"/>
                  </a:cubicBezTo>
                  <a:cubicBezTo>
                    <a:pt x="155" y="1013"/>
                    <a:pt x="155" y="1013"/>
                    <a:pt x="155" y="1013"/>
                  </a:cubicBezTo>
                  <a:cubicBezTo>
                    <a:pt x="155" y="1016"/>
                    <a:pt x="158" y="1018"/>
                    <a:pt x="161" y="1018"/>
                  </a:cubicBezTo>
                  <a:cubicBezTo>
                    <a:pt x="168" y="1018"/>
                    <a:pt x="179" y="1013"/>
                    <a:pt x="179" y="1013"/>
                  </a:cubicBezTo>
                  <a:cubicBezTo>
                    <a:pt x="179" y="1024"/>
                    <a:pt x="191" y="1024"/>
                    <a:pt x="191" y="1036"/>
                  </a:cubicBezTo>
                  <a:lnTo>
                    <a:pt x="203" y="1036"/>
                  </a:lnTo>
                  <a:lnTo>
                    <a:pt x="203" y="1048"/>
                  </a:lnTo>
                  <a:cubicBezTo>
                    <a:pt x="205" y="1048"/>
                    <a:pt x="208" y="1048"/>
                    <a:pt x="209" y="1047"/>
                  </a:cubicBezTo>
                  <a:lnTo>
                    <a:pt x="209" y="1047"/>
                  </a:lnTo>
                  <a:cubicBezTo>
                    <a:pt x="209" y="1051"/>
                    <a:pt x="211" y="1056"/>
                    <a:pt x="215" y="1060"/>
                  </a:cubicBezTo>
                  <a:cubicBezTo>
                    <a:pt x="217" y="1063"/>
                    <a:pt x="219" y="1063"/>
                    <a:pt x="221" y="1063"/>
                  </a:cubicBezTo>
                  <a:cubicBezTo>
                    <a:pt x="227" y="1063"/>
                    <a:pt x="229" y="1048"/>
                    <a:pt x="239" y="1048"/>
                  </a:cubicBezTo>
                  <a:cubicBezTo>
                    <a:pt x="250" y="1048"/>
                    <a:pt x="239" y="1060"/>
                    <a:pt x="239" y="1060"/>
                  </a:cubicBezTo>
                  <a:lnTo>
                    <a:pt x="262" y="1060"/>
                  </a:lnTo>
                  <a:cubicBezTo>
                    <a:pt x="262" y="1060"/>
                    <a:pt x="262" y="1072"/>
                    <a:pt x="274" y="1072"/>
                  </a:cubicBezTo>
                  <a:lnTo>
                    <a:pt x="286" y="1072"/>
                  </a:lnTo>
                  <a:cubicBezTo>
                    <a:pt x="298" y="1072"/>
                    <a:pt x="298" y="1096"/>
                    <a:pt x="310" y="1096"/>
                  </a:cubicBezTo>
                  <a:cubicBezTo>
                    <a:pt x="316" y="1090"/>
                    <a:pt x="316" y="1087"/>
                    <a:pt x="316" y="1087"/>
                  </a:cubicBezTo>
                  <a:cubicBezTo>
                    <a:pt x="316" y="1087"/>
                    <a:pt x="316" y="1090"/>
                    <a:pt x="322" y="1096"/>
                  </a:cubicBezTo>
                  <a:cubicBezTo>
                    <a:pt x="322" y="1096"/>
                    <a:pt x="338" y="1101"/>
                    <a:pt x="352" y="1101"/>
                  </a:cubicBezTo>
                  <a:cubicBezTo>
                    <a:pt x="359" y="1101"/>
                    <a:pt x="366" y="1100"/>
                    <a:pt x="370" y="1096"/>
                  </a:cubicBezTo>
                  <a:cubicBezTo>
                    <a:pt x="381" y="1072"/>
                    <a:pt x="381" y="1060"/>
                    <a:pt x="381" y="1048"/>
                  </a:cubicBezTo>
                  <a:lnTo>
                    <a:pt x="393" y="1048"/>
                  </a:lnTo>
                  <a:cubicBezTo>
                    <a:pt x="393" y="1048"/>
                    <a:pt x="393" y="1013"/>
                    <a:pt x="393" y="1001"/>
                  </a:cubicBezTo>
                  <a:lnTo>
                    <a:pt x="370" y="1001"/>
                  </a:lnTo>
                  <a:cubicBezTo>
                    <a:pt x="370" y="1001"/>
                    <a:pt x="370" y="1016"/>
                    <a:pt x="363" y="1016"/>
                  </a:cubicBezTo>
                  <a:cubicBezTo>
                    <a:pt x="362" y="1016"/>
                    <a:pt x="360" y="1015"/>
                    <a:pt x="358" y="1013"/>
                  </a:cubicBezTo>
                  <a:cubicBezTo>
                    <a:pt x="358" y="1013"/>
                    <a:pt x="346" y="1013"/>
                    <a:pt x="346" y="1001"/>
                  </a:cubicBezTo>
                  <a:cubicBezTo>
                    <a:pt x="346" y="1001"/>
                    <a:pt x="338" y="1016"/>
                    <a:pt x="329" y="1016"/>
                  </a:cubicBezTo>
                  <a:cubicBezTo>
                    <a:pt x="327" y="1016"/>
                    <a:pt x="324" y="1015"/>
                    <a:pt x="322" y="1013"/>
                  </a:cubicBezTo>
                  <a:cubicBezTo>
                    <a:pt x="322" y="1013"/>
                    <a:pt x="322" y="1001"/>
                    <a:pt x="322" y="989"/>
                  </a:cubicBezTo>
                  <a:lnTo>
                    <a:pt x="322" y="989"/>
                  </a:lnTo>
                  <a:cubicBezTo>
                    <a:pt x="313" y="989"/>
                    <a:pt x="317" y="995"/>
                    <a:pt x="320" y="999"/>
                  </a:cubicBezTo>
                  <a:lnTo>
                    <a:pt x="320" y="999"/>
                  </a:lnTo>
                  <a:cubicBezTo>
                    <a:pt x="317" y="1007"/>
                    <a:pt x="311" y="1016"/>
                    <a:pt x="305" y="1016"/>
                  </a:cubicBezTo>
                  <a:cubicBezTo>
                    <a:pt x="303" y="1016"/>
                    <a:pt x="300" y="1015"/>
                    <a:pt x="298" y="1013"/>
                  </a:cubicBezTo>
                  <a:cubicBezTo>
                    <a:pt x="298" y="1001"/>
                    <a:pt x="298" y="1001"/>
                    <a:pt x="298" y="1001"/>
                  </a:cubicBezTo>
                  <a:cubicBezTo>
                    <a:pt x="298" y="1001"/>
                    <a:pt x="298" y="1013"/>
                    <a:pt x="274" y="1013"/>
                  </a:cubicBezTo>
                  <a:cubicBezTo>
                    <a:pt x="286" y="1001"/>
                    <a:pt x="286" y="1001"/>
                    <a:pt x="274" y="989"/>
                  </a:cubicBezTo>
                  <a:cubicBezTo>
                    <a:pt x="274" y="989"/>
                    <a:pt x="274" y="983"/>
                    <a:pt x="271" y="983"/>
                  </a:cubicBezTo>
                  <a:cubicBezTo>
                    <a:pt x="269" y="983"/>
                    <a:pt x="266" y="985"/>
                    <a:pt x="262" y="989"/>
                  </a:cubicBezTo>
                  <a:cubicBezTo>
                    <a:pt x="262" y="977"/>
                    <a:pt x="262" y="977"/>
                    <a:pt x="262" y="977"/>
                  </a:cubicBezTo>
                  <a:cubicBezTo>
                    <a:pt x="259" y="980"/>
                    <a:pt x="255" y="982"/>
                    <a:pt x="252" y="982"/>
                  </a:cubicBezTo>
                  <a:cubicBezTo>
                    <a:pt x="244" y="982"/>
                    <a:pt x="239" y="973"/>
                    <a:pt x="239" y="965"/>
                  </a:cubicBezTo>
                  <a:cubicBezTo>
                    <a:pt x="239" y="965"/>
                    <a:pt x="239" y="972"/>
                    <a:pt x="239" y="977"/>
                  </a:cubicBezTo>
                  <a:cubicBezTo>
                    <a:pt x="227" y="977"/>
                    <a:pt x="227" y="965"/>
                    <a:pt x="215" y="965"/>
                  </a:cubicBezTo>
                  <a:lnTo>
                    <a:pt x="215" y="965"/>
                  </a:lnTo>
                  <a:cubicBezTo>
                    <a:pt x="215" y="977"/>
                    <a:pt x="227" y="989"/>
                    <a:pt x="227" y="989"/>
                  </a:cubicBezTo>
                  <a:lnTo>
                    <a:pt x="215" y="989"/>
                  </a:lnTo>
                  <a:cubicBezTo>
                    <a:pt x="215" y="977"/>
                    <a:pt x="215" y="977"/>
                    <a:pt x="215" y="965"/>
                  </a:cubicBezTo>
                  <a:cubicBezTo>
                    <a:pt x="215" y="965"/>
                    <a:pt x="227" y="965"/>
                    <a:pt x="215" y="953"/>
                  </a:cubicBezTo>
                  <a:cubicBezTo>
                    <a:pt x="211" y="949"/>
                    <a:pt x="208" y="948"/>
                    <a:pt x="206" y="948"/>
                  </a:cubicBezTo>
                  <a:cubicBezTo>
                    <a:pt x="201" y="948"/>
                    <a:pt x="199" y="953"/>
                    <a:pt x="191" y="953"/>
                  </a:cubicBezTo>
                  <a:cubicBezTo>
                    <a:pt x="179" y="953"/>
                    <a:pt x="191" y="941"/>
                    <a:pt x="191" y="929"/>
                  </a:cubicBezTo>
                  <a:lnTo>
                    <a:pt x="191" y="929"/>
                  </a:lnTo>
                  <a:cubicBezTo>
                    <a:pt x="179" y="941"/>
                    <a:pt x="179" y="941"/>
                    <a:pt x="167" y="941"/>
                  </a:cubicBezTo>
                  <a:cubicBezTo>
                    <a:pt x="164" y="941"/>
                    <a:pt x="162" y="940"/>
                    <a:pt x="162" y="939"/>
                  </a:cubicBezTo>
                  <a:lnTo>
                    <a:pt x="162" y="939"/>
                  </a:lnTo>
                  <a:cubicBezTo>
                    <a:pt x="165" y="934"/>
                    <a:pt x="167" y="929"/>
                    <a:pt x="167" y="929"/>
                  </a:cubicBezTo>
                  <a:cubicBezTo>
                    <a:pt x="167" y="917"/>
                    <a:pt x="167" y="917"/>
                    <a:pt x="155" y="917"/>
                  </a:cubicBezTo>
                  <a:lnTo>
                    <a:pt x="131" y="917"/>
                  </a:lnTo>
                  <a:cubicBezTo>
                    <a:pt x="131" y="917"/>
                    <a:pt x="131" y="905"/>
                    <a:pt x="131" y="905"/>
                  </a:cubicBezTo>
                  <a:lnTo>
                    <a:pt x="119" y="905"/>
                  </a:lnTo>
                  <a:cubicBezTo>
                    <a:pt x="119" y="905"/>
                    <a:pt x="108" y="893"/>
                    <a:pt x="108" y="893"/>
                  </a:cubicBezTo>
                  <a:cubicBezTo>
                    <a:pt x="108" y="893"/>
                    <a:pt x="108" y="882"/>
                    <a:pt x="108" y="882"/>
                  </a:cubicBezTo>
                  <a:lnTo>
                    <a:pt x="96" y="870"/>
                  </a:lnTo>
                  <a:cubicBezTo>
                    <a:pt x="96" y="870"/>
                    <a:pt x="96" y="854"/>
                    <a:pt x="90" y="854"/>
                  </a:cubicBezTo>
                  <a:cubicBezTo>
                    <a:pt x="88" y="854"/>
                    <a:pt x="86" y="855"/>
                    <a:pt x="84" y="858"/>
                  </a:cubicBezTo>
                  <a:cubicBezTo>
                    <a:pt x="79" y="860"/>
                    <a:pt x="76" y="861"/>
                    <a:pt x="75" y="861"/>
                  </a:cubicBezTo>
                  <a:cubicBezTo>
                    <a:pt x="68" y="861"/>
                    <a:pt x="84" y="844"/>
                    <a:pt x="84" y="834"/>
                  </a:cubicBezTo>
                  <a:cubicBezTo>
                    <a:pt x="84" y="834"/>
                    <a:pt x="72" y="834"/>
                    <a:pt x="72" y="822"/>
                  </a:cubicBezTo>
                  <a:cubicBezTo>
                    <a:pt x="84" y="822"/>
                    <a:pt x="84" y="810"/>
                    <a:pt x="72" y="810"/>
                  </a:cubicBezTo>
                  <a:cubicBezTo>
                    <a:pt x="72" y="810"/>
                    <a:pt x="72" y="810"/>
                    <a:pt x="72" y="798"/>
                  </a:cubicBezTo>
                  <a:lnTo>
                    <a:pt x="60" y="798"/>
                  </a:lnTo>
                  <a:cubicBezTo>
                    <a:pt x="48" y="798"/>
                    <a:pt x="60" y="798"/>
                    <a:pt x="60" y="786"/>
                  </a:cubicBezTo>
                  <a:cubicBezTo>
                    <a:pt x="60" y="786"/>
                    <a:pt x="84" y="786"/>
                    <a:pt x="72" y="774"/>
                  </a:cubicBezTo>
                  <a:lnTo>
                    <a:pt x="36" y="774"/>
                  </a:lnTo>
                  <a:cubicBezTo>
                    <a:pt x="24" y="774"/>
                    <a:pt x="48" y="762"/>
                    <a:pt x="48" y="762"/>
                  </a:cubicBezTo>
                  <a:lnTo>
                    <a:pt x="36" y="762"/>
                  </a:lnTo>
                  <a:cubicBezTo>
                    <a:pt x="36" y="762"/>
                    <a:pt x="48" y="762"/>
                    <a:pt x="48" y="751"/>
                  </a:cubicBezTo>
                  <a:cubicBezTo>
                    <a:pt x="36" y="751"/>
                    <a:pt x="36" y="751"/>
                    <a:pt x="48" y="739"/>
                  </a:cubicBezTo>
                  <a:cubicBezTo>
                    <a:pt x="48" y="727"/>
                    <a:pt x="48" y="727"/>
                    <a:pt x="48" y="727"/>
                  </a:cubicBezTo>
                  <a:lnTo>
                    <a:pt x="36" y="727"/>
                  </a:lnTo>
                  <a:cubicBezTo>
                    <a:pt x="36" y="727"/>
                    <a:pt x="36" y="727"/>
                    <a:pt x="36" y="715"/>
                  </a:cubicBezTo>
                  <a:lnTo>
                    <a:pt x="48" y="703"/>
                  </a:lnTo>
                  <a:cubicBezTo>
                    <a:pt x="48" y="703"/>
                    <a:pt x="48" y="691"/>
                    <a:pt x="48" y="691"/>
                  </a:cubicBezTo>
                  <a:cubicBezTo>
                    <a:pt x="36" y="691"/>
                    <a:pt x="48" y="679"/>
                    <a:pt x="48" y="679"/>
                  </a:cubicBezTo>
                  <a:lnTo>
                    <a:pt x="24" y="679"/>
                  </a:lnTo>
                  <a:lnTo>
                    <a:pt x="24" y="6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50"/>
            <p:cNvSpPr/>
            <p:nvPr/>
          </p:nvSpPr>
          <p:spPr>
            <a:xfrm>
              <a:off x="-2499725" y="651850"/>
              <a:ext cx="63075" cy="23400"/>
            </a:xfrm>
            <a:custGeom>
              <a:avLst/>
              <a:gdLst/>
              <a:ahLst/>
              <a:cxnLst/>
              <a:rect l="l" t="t" r="r" b="b"/>
              <a:pathLst>
                <a:path w="2523" h="936" extrusionOk="0">
                  <a:moveTo>
                    <a:pt x="2002" y="1"/>
                  </a:moveTo>
                  <a:cubicBezTo>
                    <a:pt x="1979" y="1"/>
                    <a:pt x="1954" y="2"/>
                    <a:pt x="1929" y="6"/>
                  </a:cubicBezTo>
                  <a:lnTo>
                    <a:pt x="465" y="173"/>
                  </a:lnTo>
                  <a:cubicBezTo>
                    <a:pt x="0" y="245"/>
                    <a:pt x="36" y="911"/>
                    <a:pt x="500" y="935"/>
                  </a:cubicBezTo>
                  <a:lnTo>
                    <a:pt x="548" y="935"/>
                  </a:lnTo>
                  <a:lnTo>
                    <a:pt x="2012" y="768"/>
                  </a:lnTo>
                  <a:cubicBezTo>
                    <a:pt x="2522" y="746"/>
                    <a:pt x="2461" y="1"/>
                    <a:pt x="2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50"/>
            <p:cNvSpPr/>
            <p:nvPr/>
          </p:nvSpPr>
          <p:spPr>
            <a:xfrm>
              <a:off x="-2498100" y="651100"/>
              <a:ext cx="57625" cy="25025"/>
            </a:xfrm>
            <a:custGeom>
              <a:avLst/>
              <a:gdLst/>
              <a:ahLst/>
              <a:cxnLst/>
              <a:rect l="l" t="t" r="r" b="b"/>
              <a:pathLst>
                <a:path w="2305" h="1001" extrusionOk="0">
                  <a:moveTo>
                    <a:pt x="1745" y="13"/>
                  </a:moveTo>
                  <a:cubicBezTo>
                    <a:pt x="1745" y="13"/>
                    <a:pt x="1745" y="18"/>
                    <a:pt x="1747" y="23"/>
                  </a:cubicBezTo>
                  <a:lnTo>
                    <a:pt x="1747" y="23"/>
                  </a:lnTo>
                  <a:cubicBezTo>
                    <a:pt x="1749" y="20"/>
                    <a:pt x="1754" y="13"/>
                    <a:pt x="1745" y="13"/>
                  </a:cubicBezTo>
                  <a:close/>
                  <a:moveTo>
                    <a:pt x="1653" y="19"/>
                  </a:moveTo>
                  <a:cubicBezTo>
                    <a:pt x="1651" y="19"/>
                    <a:pt x="1650" y="21"/>
                    <a:pt x="1650" y="25"/>
                  </a:cubicBezTo>
                  <a:lnTo>
                    <a:pt x="1662" y="25"/>
                  </a:lnTo>
                  <a:cubicBezTo>
                    <a:pt x="1662" y="25"/>
                    <a:pt x="1656" y="19"/>
                    <a:pt x="1653" y="19"/>
                  </a:cubicBezTo>
                  <a:close/>
                  <a:moveTo>
                    <a:pt x="1747" y="23"/>
                  </a:moveTo>
                  <a:lnTo>
                    <a:pt x="1747" y="23"/>
                  </a:lnTo>
                  <a:cubicBezTo>
                    <a:pt x="1746" y="24"/>
                    <a:pt x="1745" y="25"/>
                    <a:pt x="1745" y="25"/>
                  </a:cubicBezTo>
                  <a:lnTo>
                    <a:pt x="1747" y="25"/>
                  </a:lnTo>
                  <a:cubicBezTo>
                    <a:pt x="1747" y="24"/>
                    <a:pt x="1747" y="24"/>
                    <a:pt x="1747" y="23"/>
                  </a:cubicBezTo>
                  <a:close/>
                  <a:moveTo>
                    <a:pt x="1747" y="25"/>
                  </a:moveTo>
                  <a:cubicBezTo>
                    <a:pt x="1748" y="26"/>
                    <a:pt x="1749" y="28"/>
                    <a:pt x="1751" y="28"/>
                  </a:cubicBezTo>
                  <a:cubicBezTo>
                    <a:pt x="1753" y="28"/>
                    <a:pt x="1755" y="27"/>
                    <a:pt x="1757" y="25"/>
                  </a:cubicBezTo>
                  <a:close/>
                  <a:moveTo>
                    <a:pt x="1650" y="25"/>
                  </a:moveTo>
                  <a:cubicBezTo>
                    <a:pt x="1650" y="25"/>
                    <a:pt x="1650" y="28"/>
                    <a:pt x="1648" y="32"/>
                  </a:cubicBezTo>
                  <a:lnTo>
                    <a:pt x="1648" y="32"/>
                  </a:lnTo>
                  <a:cubicBezTo>
                    <a:pt x="1649" y="28"/>
                    <a:pt x="1650" y="25"/>
                    <a:pt x="1650" y="25"/>
                  </a:cubicBezTo>
                  <a:close/>
                  <a:moveTo>
                    <a:pt x="1757" y="25"/>
                  </a:moveTo>
                  <a:cubicBezTo>
                    <a:pt x="1769" y="25"/>
                    <a:pt x="1769" y="25"/>
                    <a:pt x="1781" y="36"/>
                  </a:cubicBezTo>
                  <a:cubicBezTo>
                    <a:pt x="1781" y="33"/>
                    <a:pt x="1781" y="29"/>
                    <a:pt x="1781" y="25"/>
                  </a:cubicBezTo>
                  <a:close/>
                  <a:moveTo>
                    <a:pt x="1828" y="1"/>
                  </a:moveTo>
                  <a:cubicBezTo>
                    <a:pt x="1817" y="13"/>
                    <a:pt x="1828" y="25"/>
                    <a:pt x="1817" y="25"/>
                  </a:cubicBezTo>
                  <a:lnTo>
                    <a:pt x="1817" y="36"/>
                  </a:lnTo>
                  <a:cubicBezTo>
                    <a:pt x="1817" y="36"/>
                    <a:pt x="1828" y="25"/>
                    <a:pt x="1828" y="13"/>
                  </a:cubicBezTo>
                  <a:cubicBezTo>
                    <a:pt x="1840" y="13"/>
                    <a:pt x="1828" y="25"/>
                    <a:pt x="1828" y="25"/>
                  </a:cubicBezTo>
                  <a:lnTo>
                    <a:pt x="1840" y="25"/>
                  </a:lnTo>
                  <a:cubicBezTo>
                    <a:pt x="1845" y="25"/>
                    <a:pt x="1849" y="26"/>
                    <a:pt x="1852" y="28"/>
                  </a:cubicBezTo>
                  <a:lnTo>
                    <a:pt x="1852" y="28"/>
                  </a:lnTo>
                  <a:lnTo>
                    <a:pt x="1852" y="36"/>
                  </a:lnTo>
                  <a:cubicBezTo>
                    <a:pt x="1852" y="36"/>
                    <a:pt x="1854" y="33"/>
                    <a:pt x="1856" y="30"/>
                  </a:cubicBezTo>
                  <a:lnTo>
                    <a:pt x="1856" y="30"/>
                  </a:lnTo>
                  <a:cubicBezTo>
                    <a:pt x="1857" y="30"/>
                    <a:pt x="1857" y="30"/>
                    <a:pt x="1857" y="30"/>
                  </a:cubicBezTo>
                  <a:cubicBezTo>
                    <a:pt x="1857" y="30"/>
                    <a:pt x="1857" y="30"/>
                    <a:pt x="1857" y="29"/>
                  </a:cubicBezTo>
                  <a:lnTo>
                    <a:pt x="1857" y="29"/>
                  </a:lnTo>
                  <a:cubicBezTo>
                    <a:pt x="1861" y="22"/>
                    <a:pt x="1869" y="13"/>
                    <a:pt x="1876" y="13"/>
                  </a:cubicBezTo>
                  <a:lnTo>
                    <a:pt x="1864" y="13"/>
                  </a:lnTo>
                  <a:cubicBezTo>
                    <a:pt x="1864" y="13"/>
                    <a:pt x="1852" y="1"/>
                    <a:pt x="1852" y="1"/>
                  </a:cubicBezTo>
                  <a:cubicBezTo>
                    <a:pt x="1852" y="9"/>
                    <a:pt x="1852" y="18"/>
                    <a:pt x="1848" y="18"/>
                  </a:cubicBezTo>
                  <a:cubicBezTo>
                    <a:pt x="1846" y="18"/>
                    <a:pt x="1844" y="16"/>
                    <a:pt x="1840" y="13"/>
                  </a:cubicBezTo>
                  <a:cubicBezTo>
                    <a:pt x="1828" y="13"/>
                    <a:pt x="1840" y="1"/>
                    <a:pt x="1828" y="1"/>
                  </a:cubicBezTo>
                  <a:close/>
                  <a:moveTo>
                    <a:pt x="1620" y="21"/>
                  </a:moveTo>
                  <a:cubicBezTo>
                    <a:pt x="1618" y="21"/>
                    <a:pt x="1616" y="22"/>
                    <a:pt x="1614" y="25"/>
                  </a:cubicBezTo>
                  <a:cubicBezTo>
                    <a:pt x="1614" y="32"/>
                    <a:pt x="1618" y="39"/>
                    <a:pt x="1619" y="43"/>
                  </a:cubicBezTo>
                  <a:lnTo>
                    <a:pt x="1619" y="43"/>
                  </a:lnTo>
                  <a:cubicBezTo>
                    <a:pt x="1621" y="41"/>
                    <a:pt x="1623" y="39"/>
                    <a:pt x="1626" y="36"/>
                  </a:cubicBezTo>
                  <a:cubicBezTo>
                    <a:pt x="1626" y="36"/>
                    <a:pt x="1626" y="42"/>
                    <a:pt x="1630" y="42"/>
                  </a:cubicBezTo>
                  <a:cubicBezTo>
                    <a:pt x="1631" y="42"/>
                    <a:pt x="1634" y="40"/>
                    <a:pt x="1638" y="36"/>
                  </a:cubicBezTo>
                  <a:cubicBezTo>
                    <a:pt x="1628" y="36"/>
                    <a:pt x="1626" y="21"/>
                    <a:pt x="1620" y="21"/>
                  </a:cubicBezTo>
                  <a:close/>
                  <a:moveTo>
                    <a:pt x="1613" y="39"/>
                  </a:moveTo>
                  <a:cubicBezTo>
                    <a:pt x="1611" y="39"/>
                    <a:pt x="1608" y="42"/>
                    <a:pt x="1602" y="48"/>
                  </a:cubicBezTo>
                  <a:cubicBezTo>
                    <a:pt x="1608" y="48"/>
                    <a:pt x="1611" y="48"/>
                    <a:pt x="1614" y="47"/>
                  </a:cubicBezTo>
                  <a:lnTo>
                    <a:pt x="1614" y="47"/>
                  </a:lnTo>
                  <a:cubicBezTo>
                    <a:pt x="1614" y="47"/>
                    <a:pt x="1614" y="48"/>
                    <a:pt x="1614" y="48"/>
                  </a:cubicBezTo>
                  <a:cubicBezTo>
                    <a:pt x="1619" y="48"/>
                    <a:pt x="1620" y="46"/>
                    <a:pt x="1619" y="43"/>
                  </a:cubicBezTo>
                  <a:lnTo>
                    <a:pt x="1619" y="43"/>
                  </a:lnTo>
                  <a:cubicBezTo>
                    <a:pt x="1617" y="45"/>
                    <a:pt x="1616" y="46"/>
                    <a:pt x="1614" y="47"/>
                  </a:cubicBezTo>
                  <a:lnTo>
                    <a:pt x="1614" y="47"/>
                  </a:lnTo>
                  <a:cubicBezTo>
                    <a:pt x="1614" y="42"/>
                    <a:pt x="1614" y="39"/>
                    <a:pt x="1613" y="39"/>
                  </a:cubicBezTo>
                  <a:close/>
                  <a:moveTo>
                    <a:pt x="1662" y="25"/>
                  </a:moveTo>
                  <a:cubicBezTo>
                    <a:pt x="1662" y="25"/>
                    <a:pt x="1662" y="48"/>
                    <a:pt x="1674" y="48"/>
                  </a:cubicBezTo>
                  <a:cubicBezTo>
                    <a:pt x="1682" y="48"/>
                    <a:pt x="1679" y="38"/>
                    <a:pt x="1680" y="31"/>
                  </a:cubicBezTo>
                  <a:lnTo>
                    <a:pt x="1680" y="31"/>
                  </a:lnTo>
                  <a:cubicBezTo>
                    <a:pt x="1676" y="31"/>
                    <a:pt x="1674" y="32"/>
                    <a:pt x="1674" y="36"/>
                  </a:cubicBezTo>
                  <a:cubicBezTo>
                    <a:pt x="1674" y="42"/>
                    <a:pt x="1674" y="45"/>
                    <a:pt x="1673" y="45"/>
                  </a:cubicBezTo>
                  <a:cubicBezTo>
                    <a:pt x="1673" y="45"/>
                    <a:pt x="1671" y="25"/>
                    <a:pt x="1662" y="25"/>
                  </a:cubicBezTo>
                  <a:close/>
                  <a:moveTo>
                    <a:pt x="1876" y="1"/>
                  </a:moveTo>
                  <a:cubicBezTo>
                    <a:pt x="1876" y="1"/>
                    <a:pt x="1876" y="13"/>
                    <a:pt x="1876" y="13"/>
                  </a:cubicBezTo>
                  <a:cubicBezTo>
                    <a:pt x="1876" y="25"/>
                    <a:pt x="1876" y="25"/>
                    <a:pt x="1876" y="36"/>
                  </a:cubicBezTo>
                  <a:cubicBezTo>
                    <a:pt x="1876" y="40"/>
                    <a:pt x="1877" y="42"/>
                    <a:pt x="1879" y="42"/>
                  </a:cubicBezTo>
                  <a:cubicBezTo>
                    <a:pt x="1883" y="42"/>
                    <a:pt x="1888" y="36"/>
                    <a:pt x="1888" y="36"/>
                  </a:cubicBezTo>
                  <a:cubicBezTo>
                    <a:pt x="1888" y="36"/>
                    <a:pt x="1888" y="48"/>
                    <a:pt x="1900" y="48"/>
                  </a:cubicBezTo>
                  <a:cubicBezTo>
                    <a:pt x="1900" y="45"/>
                    <a:pt x="1900" y="40"/>
                    <a:pt x="1900" y="36"/>
                  </a:cubicBezTo>
                  <a:cubicBezTo>
                    <a:pt x="1900" y="25"/>
                    <a:pt x="1900" y="25"/>
                    <a:pt x="1900" y="13"/>
                  </a:cubicBezTo>
                  <a:cubicBezTo>
                    <a:pt x="1900" y="13"/>
                    <a:pt x="1888" y="1"/>
                    <a:pt x="1876" y="1"/>
                  </a:cubicBezTo>
                  <a:close/>
                  <a:moveTo>
                    <a:pt x="1650" y="25"/>
                  </a:moveTo>
                  <a:cubicBezTo>
                    <a:pt x="1638" y="25"/>
                    <a:pt x="1638" y="25"/>
                    <a:pt x="1638" y="36"/>
                  </a:cubicBezTo>
                  <a:cubicBezTo>
                    <a:pt x="1643" y="36"/>
                    <a:pt x="1646" y="34"/>
                    <a:pt x="1648" y="32"/>
                  </a:cubicBezTo>
                  <a:lnTo>
                    <a:pt x="1648" y="32"/>
                  </a:lnTo>
                  <a:cubicBezTo>
                    <a:pt x="1645" y="39"/>
                    <a:pt x="1643" y="51"/>
                    <a:pt x="1646" y="51"/>
                  </a:cubicBezTo>
                  <a:cubicBezTo>
                    <a:pt x="1647" y="51"/>
                    <a:pt x="1648" y="50"/>
                    <a:pt x="1650" y="48"/>
                  </a:cubicBezTo>
                  <a:cubicBezTo>
                    <a:pt x="1650" y="36"/>
                    <a:pt x="1662" y="48"/>
                    <a:pt x="1650" y="25"/>
                  </a:cubicBezTo>
                  <a:close/>
                  <a:moveTo>
                    <a:pt x="1709" y="13"/>
                  </a:moveTo>
                  <a:cubicBezTo>
                    <a:pt x="1709" y="13"/>
                    <a:pt x="1697" y="25"/>
                    <a:pt x="1697" y="25"/>
                  </a:cubicBezTo>
                  <a:cubicBezTo>
                    <a:pt x="1697" y="27"/>
                    <a:pt x="1697" y="28"/>
                    <a:pt x="1696" y="29"/>
                  </a:cubicBezTo>
                  <a:lnTo>
                    <a:pt x="1696" y="29"/>
                  </a:lnTo>
                  <a:cubicBezTo>
                    <a:pt x="1694" y="25"/>
                    <a:pt x="1692" y="22"/>
                    <a:pt x="1690" y="22"/>
                  </a:cubicBezTo>
                  <a:cubicBezTo>
                    <a:pt x="1689" y="22"/>
                    <a:pt x="1687" y="23"/>
                    <a:pt x="1686" y="25"/>
                  </a:cubicBezTo>
                  <a:cubicBezTo>
                    <a:pt x="1682" y="25"/>
                    <a:pt x="1680" y="27"/>
                    <a:pt x="1680" y="31"/>
                  </a:cubicBezTo>
                  <a:lnTo>
                    <a:pt x="1680" y="31"/>
                  </a:lnTo>
                  <a:cubicBezTo>
                    <a:pt x="1682" y="30"/>
                    <a:pt x="1684" y="30"/>
                    <a:pt x="1686" y="30"/>
                  </a:cubicBezTo>
                  <a:cubicBezTo>
                    <a:pt x="1690" y="30"/>
                    <a:pt x="1694" y="30"/>
                    <a:pt x="1696" y="29"/>
                  </a:cubicBezTo>
                  <a:lnTo>
                    <a:pt x="1696" y="29"/>
                  </a:lnTo>
                  <a:cubicBezTo>
                    <a:pt x="1699" y="38"/>
                    <a:pt x="1702" y="53"/>
                    <a:pt x="1709" y="60"/>
                  </a:cubicBezTo>
                  <a:cubicBezTo>
                    <a:pt x="1709" y="51"/>
                    <a:pt x="1709" y="41"/>
                    <a:pt x="1716" y="31"/>
                  </a:cubicBezTo>
                  <a:lnTo>
                    <a:pt x="1716" y="31"/>
                  </a:lnTo>
                  <a:cubicBezTo>
                    <a:pt x="1716" y="34"/>
                    <a:pt x="1718" y="36"/>
                    <a:pt x="1721" y="36"/>
                  </a:cubicBezTo>
                  <a:cubicBezTo>
                    <a:pt x="1722" y="35"/>
                    <a:pt x="1723" y="34"/>
                    <a:pt x="1724" y="33"/>
                  </a:cubicBezTo>
                  <a:lnTo>
                    <a:pt x="1724" y="33"/>
                  </a:lnTo>
                  <a:cubicBezTo>
                    <a:pt x="1726" y="35"/>
                    <a:pt x="1729" y="36"/>
                    <a:pt x="1733" y="36"/>
                  </a:cubicBezTo>
                  <a:cubicBezTo>
                    <a:pt x="1733" y="30"/>
                    <a:pt x="1733" y="30"/>
                    <a:pt x="1735" y="30"/>
                  </a:cubicBezTo>
                  <a:cubicBezTo>
                    <a:pt x="1736" y="30"/>
                    <a:pt x="1738" y="30"/>
                    <a:pt x="1742" y="27"/>
                  </a:cubicBezTo>
                  <a:lnTo>
                    <a:pt x="1742" y="27"/>
                  </a:lnTo>
                  <a:cubicBezTo>
                    <a:pt x="1743" y="28"/>
                    <a:pt x="1743" y="28"/>
                    <a:pt x="1744" y="28"/>
                  </a:cubicBezTo>
                  <a:cubicBezTo>
                    <a:pt x="1745" y="28"/>
                    <a:pt x="1745" y="27"/>
                    <a:pt x="1745" y="25"/>
                  </a:cubicBezTo>
                  <a:lnTo>
                    <a:pt x="1745" y="25"/>
                  </a:lnTo>
                  <a:cubicBezTo>
                    <a:pt x="1744" y="26"/>
                    <a:pt x="1743" y="26"/>
                    <a:pt x="1742" y="27"/>
                  </a:cubicBezTo>
                  <a:lnTo>
                    <a:pt x="1742" y="27"/>
                  </a:lnTo>
                  <a:cubicBezTo>
                    <a:pt x="1739" y="24"/>
                    <a:pt x="1733" y="13"/>
                    <a:pt x="1733" y="13"/>
                  </a:cubicBezTo>
                  <a:cubicBezTo>
                    <a:pt x="1722" y="13"/>
                    <a:pt x="1731" y="22"/>
                    <a:pt x="1724" y="33"/>
                  </a:cubicBezTo>
                  <a:lnTo>
                    <a:pt x="1724" y="33"/>
                  </a:lnTo>
                  <a:cubicBezTo>
                    <a:pt x="1721" y="29"/>
                    <a:pt x="1721" y="25"/>
                    <a:pt x="1721" y="25"/>
                  </a:cubicBezTo>
                  <a:cubicBezTo>
                    <a:pt x="1719" y="27"/>
                    <a:pt x="1717" y="29"/>
                    <a:pt x="1716" y="31"/>
                  </a:cubicBezTo>
                  <a:lnTo>
                    <a:pt x="1716" y="31"/>
                  </a:lnTo>
                  <a:cubicBezTo>
                    <a:pt x="1714" y="24"/>
                    <a:pt x="1718" y="13"/>
                    <a:pt x="1709" y="13"/>
                  </a:cubicBezTo>
                  <a:close/>
                  <a:moveTo>
                    <a:pt x="1510" y="63"/>
                  </a:moveTo>
                  <a:cubicBezTo>
                    <a:pt x="1511" y="68"/>
                    <a:pt x="1514" y="72"/>
                    <a:pt x="1519" y="72"/>
                  </a:cubicBezTo>
                  <a:lnTo>
                    <a:pt x="1510" y="63"/>
                  </a:lnTo>
                  <a:close/>
                  <a:moveTo>
                    <a:pt x="1505" y="13"/>
                  </a:moveTo>
                  <a:cubicBezTo>
                    <a:pt x="1502" y="13"/>
                    <a:pt x="1494" y="38"/>
                    <a:pt x="1486" y="38"/>
                  </a:cubicBezTo>
                  <a:cubicBezTo>
                    <a:pt x="1485" y="38"/>
                    <a:pt x="1484" y="38"/>
                    <a:pt x="1483" y="36"/>
                  </a:cubicBezTo>
                  <a:cubicBezTo>
                    <a:pt x="1483" y="28"/>
                    <a:pt x="1483" y="20"/>
                    <a:pt x="1479" y="20"/>
                  </a:cubicBezTo>
                  <a:cubicBezTo>
                    <a:pt x="1477" y="20"/>
                    <a:pt x="1475" y="21"/>
                    <a:pt x="1471" y="25"/>
                  </a:cubicBezTo>
                  <a:cubicBezTo>
                    <a:pt x="1459" y="36"/>
                    <a:pt x="1459" y="48"/>
                    <a:pt x="1459" y="48"/>
                  </a:cubicBezTo>
                  <a:cubicBezTo>
                    <a:pt x="1459" y="48"/>
                    <a:pt x="1459" y="36"/>
                    <a:pt x="1447" y="36"/>
                  </a:cubicBezTo>
                  <a:lnTo>
                    <a:pt x="1447" y="25"/>
                  </a:lnTo>
                  <a:lnTo>
                    <a:pt x="1436" y="25"/>
                  </a:lnTo>
                  <a:cubicBezTo>
                    <a:pt x="1436" y="25"/>
                    <a:pt x="1424" y="36"/>
                    <a:pt x="1424" y="36"/>
                  </a:cubicBezTo>
                  <a:lnTo>
                    <a:pt x="1400" y="36"/>
                  </a:lnTo>
                  <a:cubicBezTo>
                    <a:pt x="1400" y="36"/>
                    <a:pt x="1388" y="25"/>
                    <a:pt x="1388" y="25"/>
                  </a:cubicBezTo>
                  <a:cubicBezTo>
                    <a:pt x="1376" y="36"/>
                    <a:pt x="1388" y="36"/>
                    <a:pt x="1376" y="36"/>
                  </a:cubicBezTo>
                  <a:cubicBezTo>
                    <a:pt x="1376" y="42"/>
                    <a:pt x="1373" y="45"/>
                    <a:pt x="1370" y="45"/>
                  </a:cubicBezTo>
                  <a:cubicBezTo>
                    <a:pt x="1367" y="45"/>
                    <a:pt x="1364" y="42"/>
                    <a:pt x="1364" y="36"/>
                  </a:cubicBezTo>
                  <a:lnTo>
                    <a:pt x="1293" y="36"/>
                  </a:lnTo>
                  <a:cubicBezTo>
                    <a:pt x="1293" y="36"/>
                    <a:pt x="1282" y="42"/>
                    <a:pt x="1275" y="42"/>
                  </a:cubicBezTo>
                  <a:cubicBezTo>
                    <a:pt x="1271" y="42"/>
                    <a:pt x="1269" y="40"/>
                    <a:pt x="1269" y="36"/>
                  </a:cubicBezTo>
                  <a:lnTo>
                    <a:pt x="1257" y="36"/>
                  </a:lnTo>
                  <a:cubicBezTo>
                    <a:pt x="1257" y="48"/>
                    <a:pt x="1269" y="96"/>
                    <a:pt x="1269" y="96"/>
                  </a:cubicBezTo>
                  <a:lnTo>
                    <a:pt x="1305" y="96"/>
                  </a:lnTo>
                  <a:cubicBezTo>
                    <a:pt x="1305" y="96"/>
                    <a:pt x="1305" y="72"/>
                    <a:pt x="1305" y="72"/>
                  </a:cubicBezTo>
                  <a:cubicBezTo>
                    <a:pt x="1305" y="72"/>
                    <a:pt x="1316" y="84"/>
                    <a:pt x="1316" y="84"/>
                  </a:cubicBezTo>
                  <a:cubicBezTo>
                    <a:pt x="1328" y="84"/>
                    <a:pt x="1316" y="72"/>
                    <a:pt x="1316" y="72"/>
                  </a:cubicBezTo>
                  <a:lnTo>
                    <a:pt x="1328" y="72"/>
                  </a:lnTo>
                  <a:cubicBezTo>
                    <a:pt x="1340" y="72"/>
                    <a:pt x="1340" y="72"/>
                    <a:pt x="1340" y="84"/>
                  </a:cubicBezTo>
                  <a:cubicBezTo>
                    <a:pt x="1340" y="96"/>
                    <a:pt x="1328" y="96"/>
                    <a:pt x="1328" y="108"/>
                  </a:cubicBezTo>
                  <a:cubicBezTo>
                    <a:pt x="1328" y="112"/>
                    <a:pt x="1330" y="113"/>
                    <a:pt x="1331" y="113"/>
                  </a:cubicBezTo>
                  <a:cubicBezTo>
                    <a:pt x="1335" y="113"/>
                    <a:pt x="1340" y="108"/>
                    <a:pt x="1340" y="108"/>
                  </a:cubicBezTo>
                  <a:cubicBezTo>
                    <a:pt x="1340" y="102"/>
                    <a:pt x="1346" y="99"/>
                    <a:pt x="1354" y="99"/>
                  </a:cubicBezTo>
                  <a:cubicBezTo>
                    <a:pt x="1361" y="99"/>
                    <a:pt x="1370" y="102"/>
                    <a:pt x="1376" y="108"/>
                  </a:cubicBezTo>
                  <a:cubicBezTo>
                    <a:pt x="1376" y="101"/>
                    <a:pt x="1376" y="84"/>
                    <a:pt x="1376" y="84"/>
                  </a:cubicBezTo>
                  <a:cubicBezTo>
                    <a:pt x="1376" y="90"/>
                    <a:pt x="1388" y="93"/>
                    <a:pt x="1400" y="93"/>
                  </a:cubicBezTo>
                  <a:cubicBezTo>
                    <a:pt x="1412" y="93"/>
                    <a:pt x="1424" y="90"/>
                    <a:pt x="1424" y="84"/>
                  </a:cubicBezTo>
                  <a:cubicBezTo>
                    <a:pt x="1436" y="84"/>
                    <a:pt x="1447" y="72"/>
                    <a:pt x="1459" y="60"/>
                  </a:cubicBezTo>
                  <a:cubicBezTo>
                    <a:pt x="1461" y="59"/>
                    <a:pt x="1462" y="58"/>
                    <a:pt x="1462" y="58"/>
                  </a:cubicBezTo>
                  <a:lnTo>
                    <a:pt x="1462" y="58"/>
                  </a:lnTo>
                  <a:cubicBezTo>
                    <a:pt x="1465" y="58"/>
                    <a:pt x="1449" y="84"/>
                    <a:pt x="1459" y="84"/>
                  </a:cubicBezTo>
                  <a:cubicBezTo>
                    <a:pt x="1459" y="84"/>
                    <a:pt x="1465" y="89"/>
                    <a:pt x="1468" y="89"/>
                  </a:cubicBezTo>
                  <a:cubicBezTo>
                    <a:pt x="1470" y="89"/>
                    <a:pt x="1471" y="88"/>
                    <a:pt x="1471" y="84"/>
                  </a:cubicBezTo>
                  <a:lnTo>
                    <a:pt x="1471" y="72"/>
                  </a:lnTo>
                  <a:lnTo>
                    <a:pt x="1495" y="72"/>
                  </a:lnTo>
                  <a:cubicBezTo>
                    <a:pt x="1507" y="72"/>
                    <a:pt x="1495" y="48"/>
                    <a:pt x="1495" y="48"/>
                  </a:cubicBezTo>
                  <a:lnTo>
                    <a:pt x="1495" y="48"/>
                  </a:lnTo>
                  <a:lnTo>
                    <a:pt x="1510" y="63"/>
                  </a:lnTo>
                  <a:lnTo>
                    <a:pt x="1510" y="63"/>
                  </a:lnTo>
                  <a:cubicBezTo>
                    <a:pt x="1510" y="60"/>
                    <a:pt x="1511" y="57"/>
                    <a:pt x="1513" y="57"/>
                  </a:cubicBezTo>
                  <a:lnTo>
                    <a:pt x="1513" y="57"/>
                  </a:lnTo>
                  <a:cubicBezTo>
                    <a:pt x="1515" y="57"/>
                    <a:pt x="1516" y="58"/>
                    <a:pt x="1519" y="60"/>
                  </a:cubicBezTo>
                  <a:cubicBezTo>
                    <a:pt x="1519" y="60"/>
                    <a:pt x="1531" y="60"/>
                    <a:pt x="1531" y="72"/>
                  </a:cubicBezTo>
                  <a:cubicBezTo>
                    <a:pt x="1531" y="60"/>
                    <a:pt x="1531" y="60"/>
                    <a:pt x="1531" y="48"/>
                  </a:cubicBezTo>
                  <a:lnTo>
                    <a:pt x="1543" y="72"/>
                  </a:lnTo>
                  <a:lnTo>
                    <a:pt x="1543" y="48"/>
                  </a:lnTo>
                  <a:cubicBezTo>
                    <a:pt x="1543" y="48"/>
                    <a:pt x="1553" y="59"/>
                    <a:pt x="1560" y="59"/>
                  </a:cubicBezTo>
                  <a:cubicBezTo>
                    <a:pt x="1564" y="59"/>
                    <a:pt x="1566" y="56"/>
                    <a:pt x="1566" y="48"/>
                  </a:cubicBezTo>
                  <a:cubicBezTo>
                    <a:pt x="1566" y="52"/>
                    <a:pt x="1570" y="54"/>
                    <a:pt x="1576" y="54"/>
                  </a:cubicBezTo>
                  <a:cubicBezTo>
                    <a:pt x="1586" y="54"/>
                    <a:pt x="1602" y="48"/>
                    <a:pt x="1602" y="48"/>
                  </a:cubicBezTo>
                  <a:lnTo>
                    <a:pt x="1602" y="25"/>
                  </a:lnTo>
                  <a:cubicBezTo>
                    <a:pt x="1602" y="21"/>
                    <a:pt x="1602" y="19"/>
                    <a:pt x="1602" y="19"/>
                  </a:cubicBezTo>
                  <a:cubicBezTo>
                    <a:pt x="1601" y="19"/>
                    <a:pt x="1598" y="25"/>
                    <a:pt x="1590" y="25"/>
                  </a:cubicBezTo>
                  <a:lnTo>
                    <a:pt x="1578" y="25"/>
                  </a:lnTo>
                  <a:cubicBezTo>
                    <a:pt x="1578" y="25"/>
                    <a:pt x="1573" y="19"/>
                    <a:pt x="1570" y="19"/>
                  </a:cubicBezTo>
                  <a:cubicBezTo>
                    <a:pt x="1568" y="19"/>
                    <a:pt x="1566" y="21"/>
                    <a:pt x="1566" y="25"/>
                  </a:cubicBezTo>
                  <a:lnTo>
                    <a:pt x="1555" y="25"/>
                  </a:lnTo>
                  <a:cubicBezTo>
                    <a:pt x="1555" y="26"/>
                    <a:pt x="1554" y="27"/>
                    <a:pt x="1552" y="27"/>
                  </a:cubicBezTo>
                  <a:cubicBezTo>
                    <a:pt x="1547" y="27"/>
                    <a:pt x="1532" y="16"/>
                    <a:pt x="1520" y="16"/>
                  </a:cubicBezTo>
                  <a:cubicBezTo>
                    <a:pt x="1515" y="16"/>
                    <a:pt x="1510" y="18"/>
                    <a:pt x="1507" y="25"/>
                  </a:cubicBezTo>
                  <a:cubicBezTo>
                    <a:pt x="1507" y="16"/>
                    <a:pt x="1506" y="13"/>
                    <a:pt x="1505" y="13"/>
                  </a:cubicBezTo>
                  <a:close/>
                  <a:moveTo>
                    <a:pt x="2126" y="108"/>
                  </a:moveTo>
                  <a:lnTo>
                    <a:pt x="2114" y="132"/>
                  </a:lnTo>
                  <a:cubicBezTo>
                    <a:pt x="2114" y="132"/>
                    <a:pt x="2114" y="108"/>
                    <a:pt x="2126" y="108"/>
                  </a:cubicBezTo>
                  <a:close/>
                  <a:moveTo>
                    <a:pt x="1174" y="55"/>
                  </a:moveTo>
                  <a:cubicBezTo>
                    <a:pt x="1174" y="55"/>
                    <a:pt x="1174" y="56"/>
                    <a:pt x="1174" y="60"/>
                  </a:cubicBezTo>
                  <a:cubicBezTo>
                    <a:pt x="1168" y="66"/>
                    <a:pt x="1168" y="69"/>
                    <a:pt x="1168" y="69"/>
                  </a:cubicBezTo>
                  <a:cubicBezTo>
                    <a:pt x="1168" y="69"/>
                    <a:pt x="1168" y="66"/>
                    <a:pt x="1162" y="60"/>
                  </a:cubicBezTo>
                  <a:cubicBezTo>
                    <a:pt x="1160" y="58"/>
                    <a:pt x="1158" y="58"/>
                    <a:pt x="1156" y="58"/>
                  </a:cubicBezTo>
                  <a:cubicBezTo>
                    <a:pt x="1149" y="58"/>
                    <a:pt x="1143" y="69"/>
                    <a:pt x="1140" y="69"/>
                  </a:cubicBezTo>
                  <a:cubicBezTo>
                    <a:pt x="1139" y="69"/>
                    <a:pt x="1138" y="66"/>
                    <a:pt x="1138" y="60"/>
                  </a:cubicBezTo>
                  <a:cubicBezTo>
                    <a:pt x="1138" y="69"/>
                    <a:pt x="1135" y="71"/>
                    <a:pt x="1131" y="71"/>
                  </a:cubicBezTo>
                  <a:cubicBezTo>
                    <a:pt x="1126" y="71"/>
                    <a:pt x="1121" y="69"/>
                    <a:pt x="1117" y="69"/>
                  </a:cubicBezTo>
                  <a:cubicBezTo>
                    <a:pt x="1115" y="69"/>
                    <a:pt x="1114" y="69"/>
                    <a:pt x="1114" y="72"/>
                  </a:cubicBezTo>
                  <a:cubicBezTo>
                    <a:pt x="1102" y="84"/>
                    <a:pt x="1114" y="84"/>
                    <a:pt x="1114" y="84"/>
                  </a:cubicBezTo>
                  <a:cubicBezTo>
                    <a:pt x="1114" y="88"/>
                    <a:pt x="1113" y="89"/>
                    <a:pt x="1112" y="89"/>
                  </a:cubicBezTo>
                  <a:cubicBezTo>
                    <a:pt x="1108" y="89"/>
                    <a:pt x="1102" y="81"/>
                    <a:pt x="1102" y="72"/>
                  </a:cubicBezTo>
                  <a:cubicBezTo>
                    <a:pt x="1102" y="68"/>
                    <a:pt x="1101" y="67"/>
                    <a:pt x="1099" y="67"/>
                  </a:cubicBezTo>
                  <a:cubicBezTo>
                    <a:pt x="1094" y="67"/>
                    <a:pt x="1086" y="72"/>
                    <a:pt x="1078" y="72"/>
                  </a:cubicBezTo>
                  <a:lnTo>
                    <a:pt x="1019" y="72"/>
                  </a:lnTo>
                  <a:cubicBezTo>
                    <a:pt x="1019" y="84"/>
                    <a:pt x="1019" y="84"/>
                    <a:pt x="1019" y="84"/>
                  </a:cubicBezTo>
                  <a:cubicBezTo>
                    <a:pt x="1019" y="88"/>
                    <a:pt x="1017" y="89"/>
                    <a:pt x="1016" y="89"/>
                  </a:cubicBezTo>
                  <a:cubicBezTo>
                    <a:pt x="1012" y="89"/>
                    <a:pt x="1007" y="84"/>
                    <a:pt x="1007" y="84"/>
                  </a:cubicBezTo>
                  <a:lnTo>
                    <a:pt x="983" y="84"/>
                  </a:lnTo>
                  <a:cubicBezTo>
                    <a:pt x="983" y="84"/>
                    <a:pt x="971" y="96"/>
                    <a:pt x="971" y="96"/>
                  </a:cubicBezTo>
                  <a:cubicBezTo>
                    <a:pt x="971" y="96"/>
                    <a:pt x="971" y="108"/>
                    <a:pt x="959" y="108"/>
                  </a:cubicBezTo>
                  <a:cubicBezTo>
                    <a:pt x="959" y="108"/>
                    <a:pt x="959" y="96"/>
                    <a:pt x="959" y="96"/>
                  </a:cubicBezTo>
                  <a:lnTo>
                    <a:pt x="947" y="96"/>
                  </a:lnTo>
                  <a:cubicBezTo>
                    <a:pt x="947" y="96"/>
                    <a:pt x="947" y="108"/>
                    <a:pt x="947" y="108"/>
                  </a:cubicBezTo>
                  <a:lnTo>
                    <a:pt x="935" y="108"/>
                  </a:lnTo>
                  <a:cubicBezTo>
                    <a:pt x="928" y="108"/>
                    <a:pt x="925" y="103"/>
                    <a:pt x="917" y="103"/>
                  </a:cubicBezTo>
                  <a:cubicBezTo>
                    <a:pt x="913" y="103"/>
                    <a:pt x="908" y="104"/>
                    <a:pt x="900" y="108"/>
                  </a:cubicBezTo>
                  <a:cubicBezTo>
                    <a:pt x="894" y="114"/>
                    <a:pt x="894" y="114"/>
                    <a:pt x="894" y="114"/>
                  </a:cubicBezTo>
                  <a:cubicBezTo>
                    <a:pt x="894" y="114"/>
                    <a:pt x="894" y="114"/>
                    <a:pt x="888" y="120"/>
                  </a:cubicBezTo>
                  <a:cubicBezTo>
                    <a:pt x="888" y="120"/>
                    <a:pt x="888" y="132"/>
                    <a:pt x="876" y="132"/>
                  </a:cubicBezTo>
                  <a:lnTo>
                    <a:pt x="852" y="132"/>
                  </a:lnTo>
                  <a:cubicBezTo>
                    <a:pt x="852" y="132"/>
                    <a:pt x="852" y="120"/>
                    <a:pt x="852" y="120"/>
                  </a:cubicBezTo>
                  <a:cubicBezTo>
                    <a:pt x="840" y="120"/>
                    <a:pt x="852" y="156"/>
                    <a:pt x="852" y="156"/>
                  </a:cubicBezTo>
                  <a:lnTo>
                    <a:pt x="876" y="156"/>
                  </a:lnTo>
                  <a:cubicBezTo>
                    <a:pt x="876" y="144"/>
                    <a:pt x="888" y="144"/>
                    <a:pt x="888" y="144"/>
                  </a:cubicBezTo>
                  <a:cubicBezTo>
                    <a:pt x="888" y="132"/>
                    <a:pt x="900" y="144"/>
                    <a:pt x="900" y="120"/>
                  </a:cubicBezTo>
                  <a:cubicBezTo>
                    <a:pt x="900" y="144"/>
                    <a:pt x="924" y="132"/>
                    <a:pt x="924" y="144"/>
                  </a:cubicBezTo>
                  <a:lnTo>
                    <a:pt x="935" y="144"/>
                  </a:lnTo>
                  <a:cubicBezTo>
                    <a:pt x="935" y="144"/>
                    <a:pt x="935" y="156"/>
                    <a:pt x="947" y="156"/>
                  </a:cubicBezTo>
                  <a:lnTo>
                    <a:pt x="947" y="144"/>
                  </a:lnTo>
                  <a:lnTo>
                    <a:pt x="971" y="144"/>
                  </a:lnTo>
                  <a:cubicBezTo>
                    <a:pt x="971" y="132"/>
                    <a:pt x="983" y="132"/>
                    <a:pt x="983" y="120"/>
                  </a:cubicBezTo>
                  <a:lnTo>
                    <a:pt x="995" y="120"/>
                  </a:lnTo>
                  <a:cubicBezTo>
                    <a:pt x="995" y="120"/>
                    <a:pt x="1000" y="125"/>
                    <a:pt x="1004" y="125"/>
                  </a:cubicBezTo>
                  <a:cubicBezTo>
                    <a:pt x="1006" y="125"/>
                    <a:pt x="1007" y="124"/>
                    <a:pt x="1007" y="120"/>
                  </a:cubicBezTo>
                  <a:cubicBezTo>
                    <a:pt x="1019" y="120"/>
                    <a:pt x="1019" y="108"/>
                    <a:pt x="1031" y="108"/>
                  </a:cubicBezTo>
                  <a:cubicBezTo>
                    <a:pt x="1031" y="108"/>
                    <a:pt x="1038" y="123"/>
                    <a:pt x="1041" y="123"/>
                  </a:cubicBezTo>
                  <a:cubicBezTo>
                    <a:pt x="1042" y="123"/>
                    <a:pt x="1043" y="122"/>
                    <a:pt x="1043" y="120"/>
                  </a:cubicBezTo>
                  <a:cubicBezTo>
                    <a:pt x="1043" y="120"/>
                    <a:pt x="1031" y="108"/>
                    <a:pt x="1043" y="108"/>
                  </a:cubicBezTo>
                  <a:cubicBezTo>
                    <a:pt x="1055" y="108"/>
                    <a:pt x="1043" y="132"/>
                    <a:pt x="1055" y="132"/>
                  </a:cubicBezTo>
                  <a:cubicBezTo>
                    <a:pt x="1066" y="132"/>
                    <a:pt x="1055" y="120"/>
                    <a:pt x="1055" y="120"/>
                  </a:cubicBezTo>
                  <a:cubicBezTo>
                    <a:pt x="1060" y="114"/>
                    <a:pt x="1063" y="111"/>
                    <a:pt x="1066" y="111"/>
                  </a:cubicBezTo>
                  <a:cubicBezTo>
                    <a:pt x="1069" y="111"/>
                    <a:pt x="1072" y="114"/>
                    <a:pt x="1078" y="120"/>
                  </a:cubicBezTo>
                  <a:lnTo>
                    <a:pt x="1138" y="120"/>
                  </a:lnTo>
                  <a:cubicBezTo>
                    <a:pt x="1138" y="120"/>
                    <a:pt x="1138" y="108"/>
                    <a:pt x="1138" y="108"/>
                  </a:cubicBezTo>
                  <a:lnTo>
                    <a:pt x="1162" y="108"/>
                  </a:lnTo>
                  <a:cubicBezTo>
                    <a:pt x="1162" y="108"/>
                    <a:pt x="1162" y="103"/>
                    <a:pt x="1165" y="103"/>
                  </a:cubicBezTo>
                  <a:cubicBezTo>
                    <a:pt x="1167" y="103"/>
                    <a:pt x="1170" y="104"/>
                    <a:pt x="1174" y="108"/>
                  </a:cubicBezTo>
                  <a:cubicBezTo>
                    <a:pt x="1174" y="108"/>
                    <a:pt x="1174" y="102"/>
                    <a:pt x="1174" y="96"/>
                  </a:cubicBezTo>
                  <a:lnTo>
                    <a:pt x="1185" y="96"/>
                  </a:lnTo>
                  <a:cubicBezTo>
                    <a:pt x="1185" y="96"/>
                    <a:pt x="1196" y="91"/>
                    <a:pt x="1200" y="91"/>
                  </a:cubicBezTo>
                  <a:lnTo>
                    <a:pt x="1200" y="91"/>
                  </a:lnTo>
                  <a:cubicBezTo>
                    <a:pt x="1201" y="91"/>
                    <a:pt x="1201" y="92"/>
                    <a:pt x="1197" y="96"/>
                  </a:cubicBezTo>
                  <a:cubicBezTo>
                    <a:pt x="1197" y="100"/>
                    <a:pt x="1199" y="101"/>
                    <a:pt x="1201" y="101"/>
                  </a:cubicBezTo>
                  <a:cubicBezTo>
                    <a:pt x="1205" y="101"/>
                    <a:pt x="1213" y="96"/>
                    <a:pt x="1221" y="96"/>
                  </a:cubicBezTo>
                  <a:cubicBezTo>
                    <a:pt x="1221" y="96"/>
                    <a:pt x="1229" y="111"/>
                    <a:pt x="1232" y="111"/>
                  </a:cubicBezTo>
                  <a:cubicBezTo>
                    <a:pt x="1233" y="111"/>
                    <a:pt x="1233" y="110"/>
                    <a:pt x="1233" y="108"/>
                  </a:cubicBezTo>
                  <a:cubicBezTo>
                    <a:pt x="1233" y="96"/>
                    <a:pt x="1221" y="84"/>
                    <a:pt x="1209" y="72"/>
                  </a:cubicBezTo>
                  <a:cubicBezTo>
                    <a:pt x="1209" y="72"/>
                    <a:pt x="1197" y="60"/>
                    <a:pt x="1197" y="60"/>
                  </a:cubicBezTo>
                  <a:cubicBezTo>
                    <a:pt x="1197" y="64"/>
                    <a:pt x="1197" y="66"/>
                    <a:pt x="1197" y="66"/>
                  </a:cubicBezTo>
                  <a:cubicBezTo>
                    <a:pt x="1196" y="66"/>
                    <a:pt x="1193" y="60"/>
                    <a:pt x="1185" y="60"/>
                  </a:cubicBezTo>
                  <a:cubicBezTo>
                    <a:pt x="1178" y="60"/>
                    <a:pt x="1175" y="55"/>
                    <a:pt x="1174" y="55"/>
                  </a:cubicBezTo>
                  <a:close/>
                  <a:moveTo>
                    <a:pt x="618" y="162"/>
                  </a:moveTo>
                  <a:cubicBezTo>
                    <a:pt x="614" y="162"/>
                    <a:pt x="614" y="167"/>
                    <a:pt x="614" y="167"/>
                  </a:cubicBezTo>
                  <a:lnTo>
                    <a:pt x="614" y="179"/>
                  </a:lnTo>
                  <a:cubicBezTo>
                    <a:pt x="614" y="179"/>
                    <a:pt x="626" y="179"/>
                    <a:pt x="626" y="191"/>
                  </a:cubicBezTo>
                  <a:cubicBezTo>
                    <a:pt x="638" y="191"/>
                    <a:pt x="638" y="179"/>
                    <a:pt x="626" y="167"/>
                  </a:cubicBezTo>
                  <a:cubicBezTo>
                    <a:pt x="622" y="163"/>
                    <a:pt x="619" y="162"/>
                    <a:pt x="618" y="162"/>
                  </a:cubicBezTo>
                  <a:close/>
                  <a:moveTo>
                    <a:pt x="471" y="203"/>
                  </a:moveTo>
                  <a:cubicBezTo>
                    <a:pt x="471" y="207"/>
                    <a:pt x="472" y="208"/>
                    <a:pt x="474" y="208"/>
                  </a:cubicBezTo>
                  <a:cubicBezTo>
                    <a:pt x="478" y="208"/>
                    <a:pt x="483" y="203"/>
                    <a:pt x="483" y="203"/>
                  </a:cubicBezTo>
                  <a:close/>
                  <a:moveTo>
                    <a:pt x="726" y="194"/>
                  </a:moveTo>
                  <a:cubicBezTo>
                    <a:pt x="721" y="194"/>
                    <a:pt x="715" y="197"/>
                    <a:pt x="709" y="203"/>
                  </a:cubicBezTo>
                  <a:lnTo>
                    <a:pt x="709" y="215"/>
                  </a:lnTo>
                  <a:cubicBezTo>
                    <a:pt x="709" y="219"/>
                    <a:pt x="709" y="220"/>
                    <a:pt x="709" y="220"/>
                  </a:cubicBezTo>
                  <a:cubicBezTo>
                    <a:pt x="708" y="220"/>
                    <a:pt x="705" y="215"/>
                    <a:pt x="697" y="215"/>
                  </a:cubicBezTo>
                  <a:lnTo>
                    <a:pt x="697" y="227"/>
                  </a:lnTo>
                  <a:lnTo>
                    <a:pt x="733" y="227"/>
                  </a:lnTo>
                  <a:cubicBezTo>
                    <a:pt x="745" y="227"/>
                    <a:pt x="757" y="203"/>
                    <a:pt x="745" y="203"/>
                  </a:cubicBezTo>
                  <a:lnTo>
                    <a:pt x="733" y="203"/>
                  </a:lnTo>
                  <a:cubicBezTo>
                    <a:pt x="733" y="197"/>
                    <a:pt x="730" y="194"/>
                    <a:pt x="726" y="194"/>
                  </a:cubicBezTo>
                  <a:close/>
                  <a:moveTo>
                    <a:pt x="685" y="215"/>
                  </a:moveTo>
                  <a:cubicBezTo>
                    <a:pt x="674" y="215"/>
                    <a:pt x="674" y="215"/>
                    <a:pt x="674" y="227"/>
                  </a:cubicBezTo>
                  <a:lnTo>
                    <a:pt x="685" y="227"/>
                  </a:lnTo>
                  <a:cubicBezTo>
                    <a:pt x="685" y="231"/>
                    <a:pt x="687" y="232"/>
                    <a:pt x="689" y="232"/>
                  </a:cubicBezTo>
                  <a:cubicBezTo>
                    <a:pt x="692" y="232"/>
                    <a:pt x="697" y="227"/>
                    <a:pt x="697" y="227"/>
                  </a:cubicBezTo>
                  <a:cubicBezTo>
                    <a:pt x="685" y="227"/>
                    <a:pt x="697" y="215"/>
                    <a:pt x="685" y="215"/>
                  </a:cubicBezTo>
                  <a:close/>
                  <a:moveTo>
                    <a:pt x="376" y="215"/>
                  </a:moveTo>
                  <a:lnTo>
                    <a:pt x="376" y="239"/>
                  </a:lnTo>
                  <a:lnTo>
                    <a:pt x="388" y="239"/>
                  </a:lnTo>
                  <a:cubicBezTo>
                    <a:pt x="388" y="239"/>
                    <a:pt x="388" y="215"/>
                    <a:pt x="388" y="215"/>
                  </a:cubicBezTo>
                  <a:close/>
                  <a:moveTo>
                    <a:pt x="662" y="215"/>
                  </a:moveTo>
                  <a:cubicBezTo>
                    <a:pt x="662" y="215"/>
                    <a:pt x="638" y="227"/>
                    <a:pt x="626" y="227"/>
                  </a:cubicBezTo>
                  <a:lnTo>
                    <a:pt x="638" y="239"/>
                  </a:lnTo>
                  <a:lnTo>
                    <a:pt x="650" y="239"/>
                  </a:lnTo>
                  <a:cubicBezTo>
                    <a:pt x="650" y="239"/>
                    <a:pt x="650" y="227"/>
                    <a:pt x="650" y="227"/>
                  </a:cubicBezTo>
                  <a:lnTo>
                    <a:pt x="656" y="227"/>
                  </a:lnTo>
                  <a:cubicBezTo>
                    <a:pt x="659" y="221"/>
                    <a:pt x="662" y="215"/>
                    <a:pt x="662" y="215"/>
                  </a:cubicBezTo>
                  <a:close/>
                  <a:moveTo>
                    <a:pt x="656" y="227"/>
                  </a:moveTo>
                  <a:cubicBezTo>
                    <a:pt x="653" y="233"/>
                    <a:pt x="650" y="239"/>
                    <a:pt x="650" y="239"/>
                  </a:cubicBezTo>
                  <a:cubicBezTo>
                    <a:pt x="650" y="239"/>
                    <a:pt x="674" y="227"/>
                    <a:pt x="674" y="227"/>
                  </a:cubicBezTo>
                  <a:close/>
                  <a:moveTo>
                    <a:pt x="602" y="227"/>
                  </a:moveTo>
                  <a:cubicBezTo>
                    <a:pt x="602" y="235"/>
                    <a:pt x="602" y="244"/>
                    <a:pt x="606" y="244"/>
                  </a:cubicBezTo>
                  <a:cubicBezTo>
                    <a:pt x="608" y="244"/>
                    <a:pt x="610" y="242"/>
                    <a:pt x="614" y="239"/>
                  </a:cubicBezTo>
                  <a:lnTo>
                    <a:pt x="626" y="239"/>
                  </a:lnTo>
                  <a:lnTo>
                    <a:pt x="626" y="227"/>
                  </a:lnTo>
                  <a:close/>
                  <a:moveTo>
                    <a:pt x="209" y="251"/>
                  </a:moveTo>
                  <a:cubicBezTo>
                    <a:pt x="209" y="251"/>
                    <a:pt x="221" y="263"/>
                    <a:pt x="209" y="263"/>
                  </a:cubicBezTo>
                  <a:lnTo>
                    <a:pt x="209" y="251"/>
                  </a:lnTo>
                  <a:close/>
                  <a:moveTo>
                    <a:pt x="345" y="213"/>
                  </a:moveTo>
                  <a:cubicBezTo>
                    <a:pt x="343" y="213"/>
                    <a:pt x="341" y="214"/>
                    <a:pt x="340" y="215"/>
                  </a:cubicBezTo>
                  <a:cubicBezTo>
                    <a:pt x="340" y="215"/>
                    <a:pt x="340" y="227"/>
                    <a:pt x="340" y="227"/>
                  </a:cubicBezTo>
                  <a:cubicBezTo>
                    <a:pt x="328" y="227"/>
                    <a:pt x="317" y="215"/>
                    <a:pt x="316" y="215"/>
                  </a:cubicBezTo>
                  <a:lnTo>
                    <a:pt x="316" y="215"/>
                  </a:lnTo>
                  <a:cubicBezTo>
                    <a:pt x="328" y="227"/>
                    <a:pt x="340" y="239"/>
                    <a:pt x="328" y="239"/>
                  </a:cubicBezTo>
                  <a:cubicBezTo>
                    <a:pt x="319" y="239"/>
                    <a:pt x="309" y="254"/>
                    <a:pt x="300" y="254"/>
                  </a:cubicBezTo>
                  <a:cubicBezTo>
                    <a:pt x="297" y="254"/>
                    <a:pt x="295" y="253"/>
                    <a:pt x="293" y="251"/>
                  </a:cubicBezTo>
                  <a:cubicBezTo>
                    <a:pt x="293" y="248"/>
                    <a:pt x="292" y="246"/>
                    <a:pt x="291" y="246"/>
                  </a:cubicBezTo>
                  <a:lnTo>
                    <a:pt x="291" y="246"/>
                  </a:lnTo>
                  <a:cubicBezTo>
                    <a:pt x="288" y="238"/>
                    <a:pt x="283" y="225"/>
                    <a:pt x="281" y="225"/>
                  </a:cubicBezTo>
                  <a:cubicBezTo>
                    <a:pt x="281" y="225"/>
                    <a:pt x="281" y="225"/>
                    <a:pt x="281" y="227"/>
                  </a:cubicBezTo>
                  <a:lnTo>
                    <a:pt x="281" y="251"/>
                  </a:lnTo>
                  <a:cubicBezTo>
                    <a:pt x="281" y="263"/>
                    <a:pt x="293" y="263"/>
                    <a:pt x="281" y="263"/>
                  </a:cubicBezTo>
                  <a:lnTo>
                    <a:pt x="316" y="263"/>
                  </a:lnTo>
                  <a:lnTo>
                    <a:pt x="316" y="251"/>
                  </a:lnTo>
                  <a:lnTo>
                    <a:pt x="328" y="251"/>
                  </a:lnTo>
                  <a:cubicBezTo>
                    <a:pt x="328" y="251"/>
                    <a:pt x="340" y="263"/>
                    <a:pt x="340" y="263"/>
                  </a:cubicBezTo>
                  <a:cubicBezTo>
                    <a:pt x="346" y="257"/>
                    <a:pt x="352" y="257"/>
                    <a:pt x="357" y="257"/>
                  </a:cubicBezTo>
                  <a:cubicBezTo>
                    <a:pt x="361" y="257"/>
                    <a:pt x="364" y="257"/>
                    <a:pt x="364" y="251"/>
                  </a:cubicBezTo>
                  <a:cubicBezTo>
                    <a:pt x="364" y="243"/>
                    <a:pt x="369" y="240"/>
                    <a:pt x="373" y="239"/>
                  </a:cubicBezTo>
                  <a:lnTo>
                    <a:pt x="373" y="239"/>
                  </a:lnTo>
                  <a:cubicBezTo>
                    <a:pt x="374" y="240"/>
                    <a:pt x="374" y="241"/>
                    <a:pt x="375" y="241"/>
                  </a:cubicBezTo>
                  <a:cubicBezTo>
                    <a:pt x="376" y="241"/>
                    <a:pt x="376" y="240"/>
                    <a:pt x="376" y="239"/>
                  </a:cubicBezTo>
                  <a:lnTo>
                    <a:pt x="376" y="239"/>
                  </a:lnTo>
                  <a:cubicBezTo>
                    <a:pt x="376" y="239"/>
                    <a:pt x="375" y="239"/>
                    <a:pt x="373" y="239"/>
                  </a:cubicBezTo>
                  <a:lnTo>
                    <a:pt x="373" y="239"/>
                  </a:lnTo>
                  <a:cubicBezTo>
                    <a:pt x="367" y="234"/>
                    <a:pt x="354" y="213"/>
                    <a:pt x="345" y="213"/>
                  </a:cubicBezTo>
                  <a:close/>
                  <a:moveTo>
                    <a:pt x="446" y="213"/>
                  </a:moveTo>
                  <a:cubicBezTo>
                    <a:pt x="441" y="213"/>
                    <a:pt x="423" y="239"/>
                    <a:pt x="423" y="239"/>
                  </a:cubicBezTo>
                  <a:cubicBezTo>
                    <a:pt x="423" y="239"/>
                    <a:pt x="423" y="227"/>
                    <a:pt x="423" y="227"/>
                  </a:cubicBezTo>
                  <a:lnTo>
                    <a:pt x="412" y="227"/>
                  </a:lnTo>
                  <a:cubicBezTo>
                    <a:pt x="412" y="227"/>
                    <a:pt x="412" y="239"/>
                    <a:pt x="412" y="239"/>
                  </a:cubicBezTo>
                  <a:lnTo>
                    <a:pt x="388" y="239"/>
                  </a:lnTo>
                  <a:cubicBezTo>
                    <a:pt x="400" y="239"/>
                    <a:pt x="400" y="251"/>
                    <a:pt x="400" y="251"/>
                  </a:cubicBezTo>
                  <a:lnTo>
                    <a:pt x="447" y="251"/>
                  </a:lnTo>
                  <a:cubicBezTo>
                    <a:pt x="459" y="251"/>
                    <a:pt x="459" y="263"/>
                    <a:pt x="459" y="263"/>
                  </a:cubicBezTo>
                  <a:cubicBezTo>
                    <a:pt x="459" y="263"/>
                    <a:pt x="471" y="251"/>
                    <a:pt x="471" y="251"/>
                  </a:cubicBezTo>
                  <a:cubicBezTo>
                    <a:pt x="471" y="251"/>
                    <a:pt x="476" y="245"/>
                    <a:pt x="483" y="245"/>
                  </a:cubicBezTo>
                  <a:cubicBezTo>
                    <a:pt x="487" y="245"/>
                    <a:pt x="491" y="247"/>
                    <a:pt x="495" y="251"/>
                  </a:cubicBezTo>
                  <a:lnTo>
                    <a:pt x="519" y="251"/>
                  </a:lnTo>
                  <a:cubicBezTo>
                    <a:pt x="519" y="239"/>
                    <a:pt x="531" y="239"/>
                    <a:pt x="543" y="239"/>
                  </a:cubicBezTo>
                  <a:lnTo>
                    <a:pt x="590" y="239"/>
                  </a:lnTo>
                  <a:cubicBezTo>
                    <a:pt x="602" y="239"/>
                    <a:pt x="602" y="251"/>
                    <a:pt x="602" y="251"/>
                  </a:cubicBezTo>
                  <a:lnTo>
                    <a:pt x="602" y="239"/>
                  </a:lnTo>
                  <a:cubicBezTo>
                    <a:pt x="590" y="239"/>
                    <a:pt x="590" y="227"/>
                    <a:pt x="602" y="227"/>
                  </a:cubicBezTo>
                  <a:cubicBezTo>
                    <a:pt x="602" y="219"/>
                    <a:pt x="602" y="216"/>
                    <a:pt x="602" y="216"/>
                  </a:cubicBezTo>
                  <a:cubicBezTo>
                    <a:pt x="601" y="216"/>
                    <a:pt x="598" y="227"/>
                    <a:pt x="590" y="227"/>
                  </a:cubicBezTo>
                  <a:lnTo>
                    <a:pt x="578" y="227"/>
                  </a:lnTo>
                  <a:cubicBezTo>
                    <a:pt x="578" y="227"/>
                    <a:pt x="573" y="232"/>
                    <a:pt x="569" y="232"/>
                  </a:cubicBezTo>
                  <a:cubicBezTo>
                    <a:pt x="568" y="232"/>
                    <a:pt x="566" y="231"/>
                    <a:pt x="566" y="227"/>
                  </a:cubicBezTo>
                  <a:cubicBezTo>
                    <a:pt x="562" y="223"/>
                    <a:pt x="560" y="222"/>
                    <a:pt x="558" y="222"/>
                  </a:cubicBezTo>
                  <a:cubicBezTo>
                    <a:pt x="553" y="222"/>
                    <a:pt x="550" y="227"/>
                    <a:pt x="543" y="227"/>
                  </a:cubicBezTo>
                  <a:cubicBezTo>
                    <a:pt x="531" y="227"/>
                    <a:pt x="543" y="215"/>
                    <a:pt x="543" y="215"/>
                  </a:cubicBezTo>
                  <a:lnTo>
                    <a:pt x="519" y="215"/>
                  </a:lnTo>
                  <a:cubicBezTo>
                    <a:pt x="519" y="227"/>
                    <a:pt x="507" y="239"/>
                    <a:pt x="507" y="239"/>
                  </a:cubicBezTo>
                  <a:lnTo>
                    <a:pt x="507" y="239"/>
                  </a:lnTo>
                  <a:cubicBezTo>
                    <a:pt x="507" y="239"/>
                    <a:pt x="519" y="227"/>
                    <a:pt x="507" y="227"/>
                  </a:cubicBezTo>
                  <a:cubicBezTo>
                    <a:pt x="495" y="227"/>
                    <a:pt x="507" y="239"/>
                    <a:pt x="495" y="239"/>
                  </a:cubicBezTo>
                  <a:lnTo>
                    <a:pt x="483" y="239"/>
                  </a:lnTo>
                  <a:lnTo>
                    <a:pt x="483" y="215"/>
                  </a:lnTo>
                  <a:lnTo>
                    <a:pt x="459" y="215"/>
                  </a:lnTo>
                  <a:cubicBezTo>
                    <a:pt x="447" y="215"/>
                    <a:pt x="471" y="239"/>
                    <a:pt x="471" y="239"/>
                  </a:cubicBezTo>
                  <a:lnTo>
                    <a:pt x="459" y="239"/>
                  </a:lnTo>
                  <a:cubicBezTo>
                    <a:pt x="447" y="239"/>
                    <a:pt x="447" y="227"/>
                    <a:pt x="447" y="215"/>
                  </a:cubicBezTo>
                  <a:cubicBezTo>
                    <a:pt x="447" y="213"/>
                    <a:pt x="447" y="213"/>
                    <a:pt x="446" y="213"/>
                  </a:cubicBezTo>
                  <a:close/>
                  <a:moveTo>
                    <a:pt x="162" y="286"/>
                  </a:moveTo>
                  <a:cubicBezTo>
                    <a:pt x="162" y="286"/>
                    <a:pt x="173" y="286"/>
                    <a:pt x="162" y="298"/>
                  </a:cubicBezTo>
                  <a:lnTo>
                    <a:pt x="162" y="286"/>
                  </a:lnTo>
                  <a:close/>
                  <a:moveTo>
                    <a:pt x="257" y="286"/>
                  </a:moveTo>
                  <a:cubicBezTo>
                    <a:pt x="245" y="286"/>
                    <a:pt x="257" y="286"/>
                    <a:pt x="257" y="298"/>
                  </a:cubicBezTo>
                  <a:lnTo>
                    <a:pt x="257" y="286"/>
                  </a:lnTo>
                  <a:close/>
                  <a:moveTo>
                    <a:pt x="2302" y="460"/>
                  </a:moveTo>
                  <a:cubicBezTo>
                    <a:pt x="2298" y="460"/>
                    <a:pt x="2293" y="465"/>
                    <a:pt x="2293" y="465"/>
                  </a:cubicBezTo>
                  <a:lnTo>
                    <a:pt x="2305" y="465"/>
                  </a:lnTo>
                  <a:cubicBezTo>
                    <a:pt x="2305" y="461"/>
                    <a:pt x="2303" y="460"/>
                    <a:pt x="2302" y="460"/>
                  </a:cubicBezTo>
                  <a:close/>
                  <a:moveTo>
                    <a:pt x="2233" y="501"/>
                  </a:moveTo>
                  <a:cubicBezTo>
                    <a:pt x="2237" y="505"/>
                    <a:pt x="2239" y="506"/>
                    <a:pt x="2239" y="506"/>
                  </a:cubicBezTo>
                  <a:cubicBezTo>
                    <a:pt x="2240" y="506"/>
                    <a:pt x="2237" y="501"/>
                    <a:pt x="2245" y="501"/>
                  </a:cubicBezTo>
                  <a:close/>
                  <a:moveTo>
                    <a:pt x="1721" y="810"/>
                  </a:moveTo>
                  <a:cubicBezTo>
                    <a:pt x="1721" y="822"/>
                    <a:pt x="1733" y="822"/>
                    <a:pt x="1733" y="822"/>
                  </a:cubicBezTo>
                  <a:cubicBezTo>
                    <a:pt x="1733" y="822"/>
                    <a:pt x="1733" y="810"/>
                    <a:pt x="1721" y="810"/>
                  </a:cubicBezTo>
                  <a:close/>
                  <a:moveTo>
                    <a:pt x="733" y="822"/>
                  </a:moveTo>
                  <a:cubicBezTo>
                    <a:pt x="733" y="825"/>
                    <a:pt x="734" y="827"/>
                    <a:pt x="735" y="829"/>
                  </a:cubicBezTo>
                  <a:lnTo>
                    <a:pt x="735" y="829"/>
                  </a:lnTo>
                  <a:cubicBezTo>
                    <a:pt x="739" y="826"/>
                    <a:pt x="739" y="822"/>
                    <a:pt x="733" y="822"/>
                  </a:cubicBezTo>
                  <a:close/>
                  <a:moveTo>
                    <a:pt x="1861" y="835"/>
                  </a:moveTo>
                  <a:lnTo>
                    <a:pt x="1861" y="835"/>
                  </a:lnTo>
                  <a:cubicBezTo>
                    <a:pt x="1859" y="835"/>
                    <a:pt x="1856" y="846"/>
                    <a:pt x="1864" y="846"/>
                  </a:cubicBezTo>
                  <a:cubicBezTo>
                    <a:pt x="1864" y="838"/>
                    <a:pt x="1863" y="835"/>
                    <a:pt x="1861" y="835"/>
                  </a:cubicBezTo>
                  <a:close/>
                  <a:moveTo>
                    <a:pt x="793" y="846"/>
                  </a:moveTo>
                  <a:lnTo>
                    <a:pt x="793" y="870"/>
                  </a:lnTo>
                  <a:lnTo>
                    <a:pt x="840" y="870"/>
                  </a:lnTo>
                  <a:cubicBezTo>
                    <a:pt x="848" y="870"/>
                    <a:pt x="845" y="865"/>
                    <a:pt x="846" y="865"/>
                  </a:cubicBezTo>
                  <a:lnTo>
                    <a:pt x="846" y="865"/>
                  </a:lnTo>
                  <a:cubicBezTo>
                    <a:pt x="847" y="865"/>
                    <a:pt x="848" y="866"/>
                    <a:pt x="852" y="870"/>
                  </a:cubicBezTo>
                  <a:lnTo>
                    <a:pt x="852" y="846"/>
                  </a:lnTo>
                  <a:close/>
                  <a:moveTo>
                    <a:pt x="1412" y="858"/>
                  </a:moveTo>
                  <a:cubicBezTo>
                    <a:pt x="1412" y="858"/>
                    <a:pt x="1412" y="858"/>
                    <a:pt x="1412" y="870"/>
                  </a:cubicBezTo>
                  <a:lnTo>
                    <a:pt x="1424" y="870"/>
                  </a:lnTo>
                  <a:lnTo>
                    <a:pt x="1412" y="858"/>
                  </a:lnTo>
                  <a:close/>
                  <a:moveTo>
                    <a:pt x="1918" y="9"/>
                  </a:moveTo>
                  <a:cubicBezTo>
                    <a:pt x="1916" y="9"/>
                    <a:pt x="1914" y="10"/>
                    <a:pt x="1912" y="13"/>
                  </a:cubicBezTo>
                  <a:cubicBezTo>
                    <a:pt x="1900" y="13"/>
                    <a:pt x="1900" y="25"/>
                    <a:pt x="1900" y="36"/>
                  </a:cubicBezTo>
                  <a:cubicBezTo>
                    <a:pt x="1900" y="48"/>
                    <a:pt x="1900" y="48"/>
                    <a:pt x="1912" y="60"/>
                  </a:cubicBezTo>
                  <a:lnTo>
                    <a:pt x="1947" y="60"/>
                  </a:lnTo>
                  <a:lnTo>
                    <a:pt x="1947" y="72"/>
                  </a:lnTo>
                  <a:cubicBezTo>
                    <a:pt x="1947" y="72"/>
                    <a:pt x="1947" y="72"/>
                    <a:pt x="1959" y="84"/>
                  </a:cubicBezTo>
                  <a:lnTo>
                    <a:pt x="1995" y="84"/>
                  </a:lnTo>
                  <a:cubicBezTo>
                    <a:pt x="1995" y="84"/>
                    <a:pt x="1983" y="96"/>
                    <a:pt x="1983" y="96"/>
                  </a:cubicBezTo>
                  <a:cubicBezTo>
                    <a:pt x="1995" y="96"/>
                    <a:pt x="2019" y="96"/>
                    <a:pt x="2019" y="84"/>
                  </a:cubicBezTo>
                  <a:cubicBezTo>
                    <a:pt x="2019" y="96"/>
                    <a:pt x="2019" y="96"/>
                    <a:pt x="2019" y="108"/>
                  </a:cubicBezTo>
                  <a:lnTo>
                    <a:pt x="2043" y="108"/>
                  </a:lnTo>
                  <a:cubicBezTo>
                    <a:pt x="2043" y="108"/>
                    <a:pt x="2055" y="120"/>
                    <a:pt x="2055" y="132"/>
                  </a:cubicBezTo>
                  <a:lnTo>
                    <a:pt x="2078" y="132"/>
                  </a:lnTo>
                  <a:cubicBezTo>
                    <a:pt x="2090" y="132"/>
                    <a:pt x="2090" y="144"/>
                    <a:pt x="2090" y="144"/>
                  </a:cubicBezTo>
                  <a:lnTo>
                    <a:pt x="2102" y="144"/>
                  </a:lnTo>
                  <a:cubicBezTo>
                    <a:pt x="2102" y="144"/>
                    <a:pt x="2114" y="156"/>
                    <a:pt x="2114" y="167"/>
                  </a:cubicBezTo>
                  <a:lnTo>
                    <a:pt x="2162" y="167"/>
                  </a:lnTo>
                  <a:cubicBezTo>
                    <a:pt x="2162" y="167"/>
                    <a:pt x="2150" y="167"/>
                    <a:pt x="2150" y="179"/>
                  </a:cubicBezTo>
                  <a:cubicBezTo>
                    <a:pt x="2150" y="191"/>
                    <a:pt x="2150" y="191"/>
                    <a:pt x="2150" y="191"/>
                  </a:cubicBezTo>
                  <a:cubicBezTo>
                    <a:pt x="2150" y="191"/>
                    <a:pt x="2162" y="191"/>
                    <a:pt x="2150" y="203"/>
                  </a:cubicBezTo>
                  <a:lnTo>
                    <a:pt x="2162" y="203"/>
                  </a:lnTo>
                  <a:lnTo>
                    <a:pt x="2162" y="227"/>
                  </a:lnTo>
                  <a:lnTo>
                    <a:pt x="2162" y="251"/>
                  </a:lnTo>
                  <a:cubicBezTo>
                    <a:pt x="2162" y="263"/>
                    <a:pt x="2174" y="275"/>
                    <a:pt x="2162" y="275"/>
                  </a:cubicBezTo>
                  <a:lnTo>
                    <a:pt x="2174" y="275"/>
                  </a:lnTo>
                  <a:cubicBezTo>
                    <a:pt x="2186" y="275"/>
                    <a:pt x="2174" y="286"/>
                    <a:pt x="2174" y="286"/>
                  </a:cubicBezTo>
                  <a:cubicBezTo>
                    <a:pt x="2174" y="286"/>
                    <a:pt x="2198" y="310"/>
                    <a:pt x="2186" y="322"/>
                  </a:cubicBezTo>
                  <a:lnTo>
                    <a:pt x="2198" y="322"/>
                  </a:lnTo>
                  <a:cubicBezTo>
                    <a:pt x="2198" y="322"/>
                    <a:pt x="2198" y="322"/>
                    <a:pt x="2198" y="334"/>
                  </a:cubicBezTo>
                  <a:lnTo>
                    <a:pt x="2186" y="334"/>
                  </a:lnTo>
                  <a:cubicBezTo>
                    <a:pt x="2186" y="334"/>
                    <a:pt x="2198" y="346"/>
                    <a:pt x="2198" y="346"/>
                  </a:cubicBezTo>
                  <a:lnTo>
                    <a:pt x="2198" y="370"/>
                  </a:lnTo>
                  <a:cubicBezTo>
                    <a:pt x="2198" y="376"/>
                    <a:pt x="2203" y="376"/>
                    <a:pt x="2208" y="376"/>
                  </a:cubicBezTo>
                  <a:cubicBezTo>
                    <a:pt x="2212" y="376"/>
                    <a:pt x="2215" y="376"/>
                    <a:pt x="2209" y="382"/>
                  </a:cubicBezTo>
                  <a:cubicBezTo>
                    <a:pt x="2198" y="394"/>
                    <a:pt x="2198" y="394"/>
                    <a:pt x="2198" y="406"/>
                  </a:cubicBezTo>
                  <a:cubicBezTo>
                    <a:pt x="2198" y="406"/>
                    <a:pt x="2221" y="417"/>
                    <a:pt x="2198" y="417"/>
                  </a:cubicBezTo>
                  <a:cubicBezTo>
                    <a:pt x="2174" y="417"/>
                    <a:pt x="2198" y="429"/>
                    <a:pt x="2198" y="429"/>
                  </a:cubicBezTo>
                  <a:cubicBezTo>
                    <a:pt x="2198" y="429"/>
                    <a:pt x="2198" y="441"/>
                    <a:pt x="2186" y="453"/>
                  </a:cubicBezTo>
                  <a:lnTo>
                    <a:pt x="2209" y="453"/>
                  </a:lnTo>
                  <a:cubicBezTo>
                    <a:pt x="2209" y="459"/>
                    <a:pt x="2203" y="459"/>
                    <a:pt x="2199" y="459"/>
                  </a:cubicBezTo>
                  <a:cubicBezTo>
                    <a:pt x="2195" y="459"/>
                    <a:pt x="2192" y="459"/>
                    <a:pt x="2198" y="465"/>
                  </a:cubicBezTo>
                  <a:cubicBezTo>
                    <a:pt x="2209" y="477"/>
                    <a:pt x="2209" y="477"/>
                    <a:pt x="2198" y="477"/>
                  </a:cubicBezTo>
                  <a:lnTo>
                    <a:pt x="2186" y="477"/>
                  </a:lnTo>
                  <a:cubicBezTo>
                    <a:pt x="2174" y="489"/>
                    <a:pt x="2174" y="501"/>
                    <a:pt x="2174" y="525"/>
                  </a:cubicBezTo>
                  <a:cubicBezTo>
                    <a:pt x="2174" y="529"/>
                    <a:pt x="2171" y="530"/>
                    <a:pt x="2168" y="530"/>
                  </a:cubicBezTo>
                  <a:cubicBezTo>
                    <a:pt x="2160" y="530"/>
                    <a:pt x="2150" y="525"/>
                    <a:pt x="2150" y="525"/>
                  </a:cubicBezTo>
                  <a:lnTo>
                    <a:pt x="2150" y="525"/>
                  </a:lnTo>
                  <a:cubicBezTo>
                    <a:pt x="2150" y="525"/>
                    <a:pt x="2174" y="548"/>
                    <a:pt x="2150" y="548"/>
                  </a:cubicBezTo>
                  <a:cubicBezTo>
                    <a:pt x="2139" y="548"/>
                    <a:pt x="2148" y="586"/>
                    <a:pt x="2141" y="586"/>
                  </a:cubicBezTo>
                  <a:cubicBezTo>
                    <a:pt x="2140" y="586"/>
                    <a:pt x="2139" y="585"/>
                    <a:pt x="2138" y="584"/>
                  </a:cubicBezTo>
                  <a:lnTo>
                    <a:pt x="2138" y="608"/>
                  </a:lnTo>
                  <a:cubicBezTo>
                    <a:pt x="2138" y="602"/>
                    <a:pt x="2135" y="599"/>
                    <a:pt x="2131" y="599"/>
                  </a:cubicBezTo>
                  <a:cubicBezTo>
                    <a:pt x="2126" y="599"/>
                    <a:pt x="2120" y="602"/>
                    <a:pt x="2114" y="608"/>
                  </a:cubicBezTo>
                  <a:lnTo>
                    <a:pt x="2102" y="608"/>
                  </a:lnTo>
                  <a:cubicBezTo>
                    <a:pt x="2102" y="608"/>
                    <a:pt x="2114" y="620"/>
                    <a:pt x="2102" y="632"/>
                  </a:cubicBezTo>
                  <a:cubicBezTo>
                    <a:pt x="2090" y="632"/>
                    <a:pt x="2090" y="620"/>
                    <a:pt x="2090" y="620"/>
                  </a:cubicBezTo>
                  <a:cubicBezTo>
                    <a:pt x="2090" y="620"/>
                    <a:pt x="2090" y="632"/>
                    <a:pt x="2090" y="632"/>
                  </a:cubicBezTo>
                  <a:cubicBezTo>
                    <a:pt x="2090" y="632"/>
                    <a:pt x="2102" y="632"/>
                    <a:pt x="2090" y="644"/>
                  </a:cubicBezTo>
                  <a:cubicBezTo>
                    <a:pt x="2086" y="648"/>
                    <a:pt x="2085" y="649"/>
                    <a:pt x="2085" y="649"/>
                  </a:cubicBezTo>
                  <a:cubicBezTo>
                    <a:pt x="2084" y="649"/>
                    <a:pt x="2086" y="644"/>
                    <a:pt x="2078" y="644"/>
                  </a:cubicBezTo>
                  <a:cubicBezTo>
                    <a:pt x="2067" y="644"/>
                    <a:pt x="2067" y="632"/>
                    <a:pt x="2055" y="632"/>
                  </a:cubicBezTo>
                  <a:lnTo>
                    <a:pt x="2055" y="632"/>
                  </a:lnTo>
                  <a:cubicBezTo>
                    <a:pt x="2067" y="644"/>
                    <a:pt x="2067" y="644"/>
                    <a:pt x="2055" y="644"/>
                  </a:cubicBezTo>
                  <a:cubicBezTo>
                    <a:pt x="2055" y="656"/>
                    <a:pt x="2055" y="656"/>
                    <a:pt x="2055" y="656"/>
                  </a:cubicBezTo>
                  <a:lnTo>
                    <a:pt x="2043" y="656"/>
                  </a:lnTo>
                  <a:cubicBezTo>
                    <a:pt x="2043" y="665"/>
                    <a:pt x="2035" y="667"/>
                    <a:pt x="2038" y="673"/>
                  </a:cubicBezTo>
                  <a:lnTo>
                    <a:pt x="2038" y="673"/>
                  </a:lnTo>
                  <a:cubicBezTo>
                    <a:pt x="2036" y="672"/>
                    <a:pt x="2034" y="671"/>
                    <a:pt x="2032" y="671"/>
                  </a:cubicBezTo>
                  <a:cubicBezTo>
                    <a:pt x="2020" y="671"/>
                    <a:pt x="2007" y="691"/>
                    <a:pt x="2007" y="691"/>
                  </a:cubicBezTo>
                  <a:cubicBezTo>
                    <a:pt x="1995" y="691"/>
                    <a:pt x="2007" y="703"/>
                    <a:pt x="2007" y="703"/>
                  </a:cubicBezTo>
                  <a:cubicBezTo>
                    <a:pt x="2007" y="709"/>
                    <a:pt x="2007" y="712"/>
                    <a:pt x="2006" y="712"/>
                  </a:cubicBezTo>
                  <a:cubicBezTo>
                    <a:pt x="2004" y="712"/>
                    <a:pt x="2001" y="709"/>
                    <a:pt x="1995" y="703"/>
                  </a:cubicBezTo>
                  <a:cubicBezTo>
                    <a:pt x="1983" y="691"/>
                    <a:pt x="1959" y="691"/>
                    <a:pt x="1959" y="691"/>
                  </a:cubicBezTo>
                  <a:cubicBezTo>
                    <a:pt x="1953" y="697"/>
                    <a:pt x="1950" y="697"/>
                    <a:pt x="1947" y="697"/>
                  </a:cubicBezTo>
                  <a:cubicBezTo>
                    <a:pt x="1945" y="697"/>
                    <a:pt x="1942" y="697"/>
                    <a:pt x="1936" y="703"/>
                  </a:cubicBezTo>
                  <a:cubicBezTo>
                    <a:pt x="1936" y="715"/>
                    <a:pt x="1936" y="727"/>
                    <a:pt x="1924" y="727"/>
                  </a:cubicBezTo>
                  <a:cubicBezTo>
                    <a:pt x="1912" y="727"/>
                    <a:pt x="1936" y="715"/>
                    <a:pt x="1924" y="715"/>
                  </a:cubicBezTo>
                  <a:lnTo>
                    <a:pt x="1900" y="715"/>
                  </a:lnTo>
                  <a:cubicBezTo>
                    <a:pt x="1892" y="715"/>
                    <a:pt x="1889" y="715"/>
                    <a:pt x="1884" y="719"/>
                  </a:cubicBezTo>
                  <a:lnTo>
                    <a:pt x="1884" y="719"/>
                  </a:lnTo>
                  <a:cubicBezTo>
                    <a:pt x="1883" y="717"/>
                    <a:pt x="1881" y="715"/>
                    <a:pt x="1876" y="715"/>
                  </a:cubicBezTo>
                  <a:lnTo>
                    <a:pt x="1864" y="715"/>
                  </a:lnTo>
                  <a:cubicBezTo>
                    <a:pt x="1852" y="715"/>
                    <a:pt x="1864" y="715"/>
                    <a:pt x="1864" y="727"/>
                  </a:cubicBezTo>
                  <a:lnTo>
                    <a:pt x="1828" y="727"/>
                  </a:lnTo>
                  <a:lnTo>
                    <a:pt x="1817" y="739"/>
                  </a:lnTo>
                  <a:lnTo>
                    <a:pt x="1805" y="751"/>
                  </a:lnTo>
                  <a:cubicBezTo>
                    <a:pt x="1799" y="757"/>
                    <a:pt x="1796" y="760"/>
                    <a:pt x="1794" y="760"/>
                  </a:cubicBezTo>
                  <a:cubicBezTo>
                    <a:pt x="1793" y="760"/>
                    <a:pt x="1793" y="757"/>
                    <a:pt x="1793" y="751"/>
                  </a:cubicBezTo>
                  <a:cubicBezTo>
                    <a:pt x="1793" y="739"/>
                    <a:pt x="1793" y="739"/>
                    <a:pt x="1781" y="739"/>
                  </a:cubicBezTo>
                  <a:lnTo>
                    <a:pt x="1769" y="739"/>
                  </a:lnTo>
                  <a:lnTo>
                    <a:pt x="1769" y="751"/>
                  </a:lnTo>
                  <a:cubicBezTo>
                    <a:pt x="1769" y="755"/>
                    <a:pt x="1769" y="756"/>
                    <a:pt x="1768" y="756"/>
                  </a:cubicBezTo>
                  <a:cubicBezTo>
                    <a:pt x="1768" y="756"/>
                    <a:pt x="1765" y="751"/>
                    <a:pt x="1757" y="751"/>
                  </a:cubicBezTo>
                  <a:cubicBezTo>
                    <a:pt x="1753" y="747"/>
                    <a:pt x="1750" y="746"/>
                    <a:pt x="1749" y="746"/>
                  </a:cubicBezTo>
                  <a:cubicBezTo>
                    <a:pt x="1745" y="746"/>
                    <a:pt x="1745" y="751"/>
                    <a:pt x="1745" y="751"/>
                  </a:cubicBezTo>
                  <a:cubicBezTo>
                    <a:pt x="1745" y="743"/>
                    <a:pt x="1742" y="740"/>
                    <a:pt x="1739" y="740"/>
                  </a:cubicBezTo>
                  <a:cubicBezTo>
                    <a:pt x="1732" y="740"/>
                    <a:pt x="1721" y="751"/>
                    <a:pt x="1721" y="751"/>
                  </a:cubicBezTo>
                  <a:lnTo>
                    <a:pt x="1662" y="751"/>
                  </a:lnTo>
                  <a:cubicBezTo>
                    <a:pt x="1662" y="751"/>
                    <a:pt x="1650" y="751"/>
                    <a:pt x="1650" y="763"/>
                  </a:cubicBezTo>
                  <a:cubicBezTo>
                    <a:pt x="1650" y="757"/>
                    <a:pt x="1647" y="754"/>
                    <a:pt x="1644" y="754"/>
                  </a:cubicBezTo>
                  <a:cubicBezTo>
                    <a:pt x="1641" y="754"/>
                    <a:pt x="1638" y="757"/>
                    <a:pt x="1638" y="763"/>
                  </a:cubicBezTo>
                  <a:lnTo>
                    <a:pt x="1626" y="763"/>
                  </a:lnTo>
                  <a:cubicBezTo>
                    <a:pt x="1614" y="763"/>
                    <a:pt x="1626" y="775"/>
                    <a:pt x="1614" y="775"/>
                  </a:cubicBezTo>
                  <a:cubicBezTo>
                    <a:pt x="1612" y="777"/>
                    <a:pt x="1610" y="778"/>
                    <a:pt x="1609" y="778"/>
                  </a:cubicBezTo>
                  <a:cubicBezTo>
                    <a:pt x="1606" y="778"/>
                    <a:pt x="1612" y="763"/>
                    <a:pt x="1602" y="763"/>
                  </a:cubicBezTo>
                  <a:cubicBezTo>
                    <a:pt x="1600" y="760"/>
                    <a:pt x="1597" y="759"/>
                    <a:pt x="1595" y="759"/>
                  </a:cubicBezTo>
                  <a:cubicBezTo>
                    <a:pt x="1586" y="759"/>
                    <a:pt x="1578" y="775"/>
                    <a:pt x="1578" y="775"/>
                  </a:cubicBezTo>
                  <a:cubicBezTo>
                    <a:pt x="1572" y="781"/>
                    <a:pt x="1566" y="784"/>
                    <a:pt x="1562" y="784"/>
                  </a:cubicBezTo>
                  <a:cubicBezTo>
                    <a:pt x="1558" y="784"/>
                    <a:pt x="1555" y="781"/>
                    <a:pt x="1555" y="775"/>
                  </a:cubicBezTo>
                  <a:cubicBezTo>
                    <a:pt x="1566" y="775"/>
                    <a:pt x="1566" y="775"/>
                    <a:pt x="1555" y="763"/>
                  </a:cubicBezTo>
                  <a:cubicBezTo>
                    <a:pt x="1543" y="763"/>
                    <a:pt x="1543" y="763"/>
                    <a:pt x="1543" y="775"/>
                  </a:cubicBezTo>
                  <a:cubicBezTo>
                    <a:pt x="1555" y="787"/>
                    <a:pt x="1543" y="787"/>
                    <a:pt x="1543" y="787"/>
                  </a:cubicBezTo>
                  <a:cubicBezTo>
                    <a:pt x="1543" y="788"/>
                    <a:pt x="1542" y="789"/>
                    <a:pt x="1542" y="789"/>
                  </a:cubicBezTo>
                  <a:cubicBezTo>
                    <a:pt x="1540" y="789"/>
                    <a:pt x="1534" y="772"/>
                    <a:pt x="1531" y="772"/>
                  </a:cubicBezTo>
                  <a:cubicBezTo>
                    <a:pt x="1531" y="772"/>
                    <a:pt x="1531" y="773"/>
                    <a:pt x="1531" y="775"/>
                  </a:cubicBezTo>
                  <a:lnTo>
                    <a:pt x="1531" y="787"/>
                  </a:lnTo>
                  <a:lnTo>
                    <a:pt x="1531" y="798"/>
                  </a:lnTo>
                  <a:cubicBezTo>
                    <a:pt x="1531" y="801"/>
                    <a:pt x="1531" y="802"/>
                    <a:pt x="1531" y="802"/>
                  </a:cubicBezTo>
                  <a:cubicBezTo>
                    <a:pt x="1530" y="802"/>
                    <a:pt x="1528" y="787"/>
                    <a:pt x="1519" y="787"/>
                  </a:cubicBezTo>
                  <a:cubicBezTo>
                    <a:pt x="1507" y="787"/>
                    <a:pt x="1495" y="798"/>
                    <a:pt x="1507" y="798"/>
                  </a:cubicBezTo>
                  <a:lnTo>
                    <a:pt x="1495" y="798"/>
                  </a:lnTo>
                  <a:lnTo>
                    <a:pt x="1495" y="787"/>
                  </a:lnTo>
                  <a:lnTo>
                    <a:pt x="1483" y="787"/>
                  </a:lnTo>
                  <a:cubicBezTo>
                    <a:pt x="1475" y="787"/>
                    <a:pt x="1473" y="797"/>
                    <a:pt x="1468" y="797"/>
                  </a:cubicBezTo>
                  <a:cubicBezTo>
                    <a:pt x="1466" y="797"/>
                    <a:pt x="1463" y="794"/>
                    <a:pt x="1459" y="787"/>
                  </a:cubicBezTo>
                  <a:cubicBezTo>
                    <a:pt x="1455" y="783"/>
                    <a:pt x="1454" y="781"/>
                    <a:pt x="1454" y="781"/>
                  </a:cubicBezTo>
                  <a:lnTo>
                    <a:pt x="1454" y="781"/>
                  </a:lnTo>
                  <a:cubicBezTo>
                    <a:pt x="1453" y="781"/>
                    <a:pt x="1455" y="787"/>
                    <a:pt x="1447" y="787"/>
                  </a:cubicBezTo>
                  <a:lnTo>
                    <a:pt x="1436" y="787"/>
                  </a:lnTo>
                  <a:lnTo>
                    <a:pt x="1436" y="810"/>
                  </a:lnTo>
                  <a:cubicBezTo>
                    <a:pt x="1436" y="810"/>
                    <a:pt x="1436" y="798"/>
                    <a:pt x="1424" y="787"/>
                  </a:cubicBezTo>
                  <a:lnTo>
                    <a:pt x="1400" y="787"/>
                  </a:lnTo>
                  <a:cubicBezTo>
                    <a:pt x="1400" y="787"/>
                    <a:pt x="1400" y="810"/>
                    <a:pt x="1388" y="810"/>
                  </a:cubicBezTo>
                  <a:lnTo>
                    <a:pt x="1388" y="798"/>
                  </a:lnTo>
                  <a:lnTo>
                    <a:pt x="1364" y="798"/>
                  </a:lnTo>
                  <a:lnTo>
                    <a:pt x="1364" y="775"/>
                  </a:lnTo>
                  <a:cubicBezTo>
                    <a:pt x="1364" y="787"/>
                    <a:pt x="1352" y="787"/>
                    <a:pt x="1340" y="787"/>
                  </a:cubicBezTo>
                  <a:lnTo>
                    <a:pt x="1233" y="787"/>
                  </a:lnTo>
                  <a:cubicBezTo>
                    <a:pt x="1209" y="798"/>
                    <a:pt x="1197" y="798"/>
                    <a:pt x="1185" y="798"/>
                  </a:cubicBezTo>
                  <a:cubicBezTo>
                    <a:pt x="1185" y="798"/>
                    <a:pt x="1174" y="798"/>
                    <a:pt x="1174" y="810"/>
                  </a:cubicBezTo>
                  <a:cubicBezTo>
                    <a:pt x="1174" y="814"/>
                    <a:pt x="1174" y="816"/>
                    <a:pt x="1173" y="816"/>
                  </a:cubicBezTo>
                  <a:cubicBezTo>
                    <a:pt x="1172" y="816"/>
                    <a:pt x="1170" y="810"/>
                    <a:pt x="1162" y="810"/>
                  </a:cubicBezTo>
                  <a:lnTo>
                    <a:pt x="1114" y="810"/>
                  </a:lnTo>
                  <a:cubicBezTo>
                    <a:pt x="1114" y="822"/>
                    <a:pt x="1114" y="822"/>
                    <a:pt x="1114" y="834"/>
                  </a:cubicBezTo>
                  <a:cubicBezTo>
                    <a:pt x="1114" y="834"/>
                    <a:pt x="1102" y="822"/>
                    <a:pt x="1102" y="810"/>
                  </a:cubicBezTo>
                  <a:lnTo>
                    <a:pt x="1090" y="810"/>
                  </a:lnTo>
                  <a:cubicBezTo>
                    <a:pt x="1084" y="816"/>
                    <a:pt x="1078" y="819"/>
                    <a:pt x="1074" y="819"/>
                  </a:cubicBezTo>
                  <a:cubicBezTo>
                    <a:pt x="1069" y="819"/>
                    <a:pt x="1066" y="816"/>
                    <a:pt x="1066" y="810"/>
                  </a:cubicBezTo>
                  <a:lnTo>
                    <a:pt x="1055" y="822"/>
                  </a:lnTo>
                  <a:cubicBezTo>
                    <a:pt x="1051" y="826"/>
                    <a:pt x="1047" y="828"/>
                    <a:pt x="1043" y="828"/>
                  </a:cubicBezTo>
                  <a:cubicBezTo>
                    <a:pt x="1036" y="828"/>
                    <a:pt x="1031" y="822"/>
                    <a:pt x="1031" y="822"/>
                  </a:cubicBezTo>
                  <a:cubicBezTo>
                    <a:pt x="1019" y="822"/>
                    <a:pt x="1019" y="822"/>
                    <a:pt x="1007" y="846"/>
                  </a:cubicBezTo>
                  <a:cubicBezTo>
                    <a:pt x="1007" y="842"/>
                    <a:pt x="1007" y="834"/>
                    <a:pt x="1007" y="834"/>
                  </a:cubicBezTo>
                  <a:cubicBezTo>
                    <a:pt x="1007" y="834"/>
                    <a:pt x="995" y="846"/>
                    <a:pt x="995" y="846"/>
                  </a:cubicBezTo>
                  <a:cubicBezTo>
                    <a:pt x="995" y="852"/>
                    <a:pt x="998" y="855"/>
                    <a:pt x="1002" y="855"/>
                  </a:cubicBezTo>
                  <a:cubicBezTo>
                    <a:pt x="1007" y="855"/>
                    <a:pt x="1013" y="852"/>
                    <a:pt x="1019" y="846"/>
                  </a:cubicBezTo>
                  <a:lnTo>
                    <a:pt x="1031" y="846"/>
                  </a:lnTo>
                  <a:lnTo>
                    <a:pt x="1031" y="858"/>
                  </a:lnTo>
                  <a:cubicBezTo>
                    <a:pt x="1037" y="852"/>
                    <a:pt x="1040" y="849"/>
                    <a:pt x="1043" y="849"/>
                  </a:cubicBezTo>
                  <a:cubicBezTo>
                    <a:pt x="1046" y="849"/>
                    <a:pt x="1049" y="852"/>
                    <a:pt x="1055" y="858"/>
                  </a:cubicBezTo>
                  <a:cubicBezTo>
                    <a:pt x="1055" y="862"/>
                    <a:pt x="1055" y="863"/>
                    <a:pt x="1055" y="863"/>
                  </a:cubicBezTo>
                  <a:cubicBezTo>
                    <a:pt x="1056" y="863"/>
                    <a:pt x="1058" y="858"/>
                    <a:pt x="1066" y="858"/>
                  </a:cubicBezTo>
                  <a:lnTo>
                    <a:pt x="1090" y="858"/>
                  </a:lnTo>
                  <a:cubicBezTo>
                    <a:pt x="1090" y="852"/>
                    <a:pt x="1093" y="849"/>
                    <a:pt x="1096" y="849"/>
                  </a:cubicBezTo>
                  <a:cubicBezTo>
                    <a:pt x="1099" y="849"/>
                    <a:pt x="1102" y="852"/>
                    <a:pt x="1102" y="858"/>
                  </a:cubicBezTo>
                  <a:lnTo>
                    <a:pt x="1138" y="858"/>
                  </a:lnTo>
                  <a:cubicBezTo>
                    <a:pt x="1142" y="862"/>
                    <a:pt x="1143" y="863"/>
                    <a:pt x="1144" y="863"/>
                  </a:cubicBezTo>
                  <a:cubicBezTo>
                    <a:pt x="1144" y="863"/>
                    <a:pt x="1142" y="858"/>
                    <a:pt x="1150" y="858"/>
                  </a:cubicBezTo>
                  <a:lnTo>
                    <a:pt x="1185" y="858"/>
                  </a:lnTo>
                  <a:cubicBezTo>
                    <a:pt x="1191" y="864"/>
                    <a:pt x="1197" y="867"/>
                    <a:pt x="1200" y="867"/>
                  </a:cubicBezTo>
                  <a:cubicBezTo>
                    <a:pt x="1200" y="867"/>
                    <a:pt x="1201" y="867"/>
                    <a:pt x="1201" y="867"/>
                  </a:cubicBezTo>
                  <a:lnTo>
                    <a:pt x="1201" y="867"/>
                  </a:lnTo>
                  <a:cubicBezTo>
                    <a:pt x="1204" y="870"/>
                    <a:pt x="1210" y="872"/>
                    <a:pt x="1216" y="872"/>
                  </a:cubicBezTo>
                  <a:cubicBezTo>
                    <a:pt x="1229" y="872"/>
                    <a:pt x="1245" y="865"/>
                    <a:pt x="1245" y="858"/>
                  </a:cubicBezTo>
                  <a:cubicBezTo>
                    <a:pt x="1247" y="856"/>
                    <a:pt x="1249" y="855"/>
                    <a:pt x="1250" y="855"/>
                  </a:cubicBezTo>
                  <a:cubicBezTo>
                    <a:pt x="1257" y="855"/>
                    <a:pt x="1263" y="866"/>
                    <a:pt x="1267" y="866"/>
                  </a:cubicBezTo>
                  <a:cubicBezTo>
                    <a:pt x="1268" y="866"/>
                    <a:pt x="1269" y="864"/>
                    <a:pt x="1269" y="858"/>
                  </a:cubicBezTo>
                  <a:cubicBezTo>
                    <a:pt x="1275" y="846"/>
                    <a:pt x="1275" y="843"/>
                    <a:pt x="1275" y="843"/>
                  </a:cubicBezTo>
                  <a:cubicBezTo>
                    <a:pt x="1275" y="843"/>
                    <a:pt x="1275" y="846"/>
                    <a:pt x="1281" y="846"/>
                  </a:cubicBezTo>
                  <a:lnTo>
                    <a:pt x="1293" y="846"/>
                  </a:lnTo>
                  <a:lnTo>
                    <a:pt x="1293" y="858"/>
                  </a:lnTo>
                  <a:cubicBezTo>
                    <a:pt x="1293" y="862"/>
                    <a:pt x="1293" y="863"/>
                    <a:pt x="1293" y="863"/>
                  </a:cubicBezTo>
                  <a:cubicBezTo>
                    <a:pt x="1294" y="863"/>
                    <a:pt x="1297" y="858"/>
                    <a:pt x="1305" y="858"/>
                  </a:cubicBezTo>
                  <a:lnTo>
                    <a:pt x="1328" y="858"/>
                  </a:lnTo>
                  <a:cubicBezTo>
                    <a:pt x="1328" y="846"/>
                    <a:pt x="1316" y="834"/>
                    <a:pt x="1328" y="822"/>
                  </a:cubicBezTo>
                  <a:cubicBezTo>
                    <a:pt x="1328" y="822"/>
                    <a:pt x="1328" y="834"/>
                    <a:pt x="1328" y="846"/>
                  </a:cubicBezTo>
                  <a:lnTo>
                    <a:pt x="1340" y="846"/>
                  </a:lnTo>
                  <a:cubicBezTo>
                    <a:pt x="1340" y="846"/>
                    <a:pt x="1346" y="851"/>
                    <a:pt x="1349" y="851"/>
                  </a:cubicBezTo>
                  <a:cubicBezTo>
                    <a:pt x="1351" y="851"/>
                    <a:pt x="1352" y="850"/>
                    <a:pt x="1352" y="846"/>
                  </a:cubicBezTo>
                  <a:lnTo>
                    <a:pt x="1412" y="846"/>
                  </a:lnTo>
                  <a:cubicBezTo>
                    <a:pt x="1412" y="846"/>
                    <a:pt x="1412" y="831"/>
                    <a:pt x="1418" y="831"/>
                  </a:cubicBezTo>
                  <a:cubicBezTo>
                    <a:pt x="1419" y="831"/>
                    <a:pt x="1421" y="832"/>
                    <a:pt x="1424" y="834"/>
                  </a:cubicBezTo>
                  <a:cubicBezTo>
                    <a:pt x="1432" y="834"/>
                    <a:pt x="1434" y="839"/>
                    <a:pt x="1435" y="839"/>
                  </a:cubicBezTo>
                  <a:cubicBezTo>
                    <a:pt x="1436" y="839"/>
                    <a:pt x="1436" y="838"/>
                    <a:pt x="1436" y="834"/>
                  </a:cubicBezTo>
                  <a:lnTo>
                    <a:pt x="1436" y="846"/>
                  </a:lnTo>
                  <a:lnTo>
                    <a:pt x="1471" y="846"/>
                  </a:lnTo>
                  <a:cubicBezTo>
                    <a:pt x="1483" y="846"/>
                    <a:pt x="1483" y="834"/>
                    <a:pt x="1471" y="834"/>
                  </a:cubicBezTo>
                  <a:lnTo>
                    <a:pt x="1495" y="834"/>
                  </a:lnTo>
                  <a:cubicBezTo>
                    <a:pt x="1495" y="834"/>
                    <a:pt x="1500" y="839"/>
                    <a:pt x="1504" y="839"/>
                  </a:cubicBezTo>
                  <a:cubicBezTo>
                    <a:pt x="1506" y="839"/>
                    <a:pt x="1507" y="838"/>
                    <a:pt x="1507" y="834"/>
                  </a:cubicBezTo>
                  <a:cubicBezTo>
                    <a:pt x="1519" y="822"/>
                    <a:pt x="1507" y="822"/>
                    <a:pt x="1519" y="822"/>
                  </a:cubicBezTo>
                  <a:lnTo>
                    <a:pt x="1555" y="822"/>
                  </a:lnTo>
                  <a:cubicBezTo>
                    <a:pt x="1555" y="822"/>
                    <a:pt x="1560" y="817"/>
                    <a:pt x="1563" y="817"/>
                  </a:cubicBezTo>
                  <a:cubicBezTo>
                    <a:pt x="1565" y="817"/>
                    <a:pt x="1566" y="818"/>
                    <a:pt x="1566" y="822"/>
                  </a:cubicBezTo>
                  <a:cubicBezTo>
                    <a:pt x="1566" y="828"/>
                    <a:pt x="1569" y="831"/>
                    <a:pt x="1574" y="831"/>
                  </a:cubicBezTo>
                  <a:cubicBezTo>
                    <a:pt x="1578" y="831"/>
                    <a:pt x="1584" y="828"/>
                    <a:pt x="1590" y="822"/>
                  </a:cubicBezTo>
                  <a:cubicBezTo>
                    <a:pt x="1590" y="822"/>
                    <a:pt x="1578" y="810"/>
                    <a:pt x="1578" y="810"/>
                  </a:cubicBezTo>
                  <a:lnTo>
                    <a:pt x="1590" y="810"/>
                  </a:lnTo>
                  <a:lnTo>
                    <a:pt x="1602" y="822"/>
                  </a:lnTo>
                  <a:cubicBezTo>
                    <a:pt x="1606" y="826"/>
                    <a:pt x="1609" y="828"/>
                    <a:pt x="1611" y="828"/>
                  </a:cubicBezTo>
                  <a:cubicBezTo>
                    <a:pt x="1614" y="828"/>
                    <a:pt x="1614" y="822"/>
                    <a:pt x="1614" y="822"/>
                  </a:cubicBezTo>
                  <a:cubicBezTo>
                    <a:pt x="1622" y="822"/>
                    <a:pt x="1625" y="833"/>
                    <a:pt x="1626" y="833"/>
                  </a:cubicBezTo>
                  <a:cubicBezTo>
                    <a:pt x="1626" y="833"/>
                    <a:pt x="1626" y="830"/>
                    <a:pt x="1626" y="822"/>
                  </a:cubicBezTo>
                  <a:cubicBezTo>
                    <a:pt x="1626" y="814"/>
                    <a:pt x="1626" y="805"/>
                    <a:pt x="1630" y="805"/>
                  </a:cubicBezTo>
                  <a:cubicBezTo>
                    <a:pt x="1632" y="805"/>
                    <a:pt x="1634" y="807"/>
                    <a:pt x="1638" y="810"/>
                  </a:cubicBezTo>
                  <a:cubicBezTo>
                    <a:pt x="1650" y="822"/>
                    <a:pt x="1638" y="822"/>
                    <a:pt x="1650" y="822"/>
                  </a:cubicBezTo>
                  <a:lnTo>
                    <a:pt x="1674" y="822"/>
                  </a:lnTo>
                  <a:lnTo>
                    <a:pt x="1674" y="810"/>
                  </a:lnTo>
                  <a:lnTo>
                    <a:pt x="1697" y="810"/>
                  </a:lnTo>
                  <a:lnTo>
                    <a:pt x="1697" y="787"/>
                  </a:lnTo>
                  <a:lnTo>
                    <a:pt x="1721" y="787"/>
                  </a:lnTo>
                  <a:cubicBezTo>
                    <a:pt x="1721" y="787"/>
                    <a:pt x="1745" y="798"/>
                    <a:pt x="1745" y="798"/>
                  </a:cubicBezTo>
                  <a:cubicBezTo>
                    <a:pt x="1757" y="798"/>
                    <a:pt x="1745" y="787"/>
                    <a:pt x="1757" y="787"/>
                  </a:cubicBezTo>
                  <a:cubicBezTo>
                    <a:pt x="1757" y="787"/>
                    <a:pt x="1769" y="775"/>
                    <a:pt x="1781" y="775"/>
                  </a:cubicBezTo>
                  <a:cubicBezTo>
                    <a:pt x="1781" y="772"/>
                    <a:pt x="1781" y="771"/>
                    <a:pt x="1782" y="771"/>
                  </a:cubicBezTo>
                  <a:cubicBezTo>
                    <a:pt x="1786" y="771"/>
                    <a:pt x="1795" y="787"/>
                    <a:pt x="1805" y="787"/>
                  </a:cubicBezTo>
                  <a:cubicBezTo>
                    <a:pt x="1805" y="787"/>
                    <a:pt x="1805" y="775"/>
                    <a:pt x="1805" y="775"/>
                  </a:cubicBezTo>
                  <a:cubicBezTo>
                    <a:pt x="1805" y="775"/>
                    <a:pt x="1805" y="787"/>
                    <a:pt x="1817" y="787"/>
                  </a:cubicBezTo>
                  <a:lnTo>
                    <a:pt x="1864" y="787"/>
                  </a:lnTo>
                  <a:cubicBezTo>
                    <a:pt x="1864" y="787"/>
                    <a:pt x="1876" y="775"/>
                    <a:pt x="1876" y="775"/>
                  </a:cubicBezTo>
                  <a:cubicBezTo>
                    <a:pt x="1876" y="783"/>
                    <a:pt x="1876" y="791"/>
                    <a:pt x="1880" y="791"/>
                  </a:cubicBezTo>
                  <a:cubicBezTo>
                    <a:pt x="1882" y="791"/>
                    <a:pt x="1884" y="790"/>
                    <a:pt x="1888" y="787"/>
                  </a:cubicBezTo>
                  <a:cubicBezTo>
                    <a:pt x="1896" y="778"/>
                    <a:pt x="1899" y="770"/>
                    <a:pt x="1904" y="770"/>
                  </a:cubicBezTo>
                  <a:cubicBezTo>
                    <a:pt x="1906" y="770"/>
                    <a:pt x="1908" y="771"/>
                    <a:pt x="1912" y="775"/>
                  </a:cubicBezTo>
                  <a:cubicBezTo>
                    <a:pt x="1924" y="775"/>
                    <a:pt x="1924" y="787"/>
                    <a:pt x="1924" y="787"/>
                  </a:cubicBezTo>
                  <a:lnTo>
                    <a:pt x="1959" y="787"/>
                  </a:lnTo>
                  <a:lnTo>
                    <a:pt x="1959" y="775"/>
                  </a:lnTo>
                  <a:cubicBezTo>
                    <a:pt x="1959" y="771"/>
                    <a:pt x="1961" y="769"/>
                    <a:pt x="1963" y="769"/>
                  </a:cubicBezTo>
                  <a:cubicBezTo>
                    <a:pt x="1967" y="769"/>
                    <a:pt x="1975" y="775"/>
                    <a:pt x="1983" y="775"/>
                  </a:cubicBezTo>
                  <a:cubicBezTo>
                    <a:pt x="1983" y="775"/>
                    <a:pt x="1971" y="751"/>
                    <a:pt x="1983" y="751"/>
                  </a:cubicBezTo>
                  <a:cubicBezTo>
                    <a:pt x="1987" y="755"/>
                    <a:pt x="1988" y="756"/>
                    <a:pt x="1989" y="756"/>
                  </a:cubicBezTo>
                  <a:cubicBezTo>
                    <a:pt x="1990" y="756"/>
                    <a:pt x="1987" y="751"/>
                    <a:pt x="1995" y="751"/>
                  </a:cubicBezTo>
                  <a:lnTo>
                    <a:pt x="2007" y="751"/>
                  </a:lnTo>
                  <a:cubicBezTo>
                    <a:pt x="2017" y="751"/>
                    <a:pt x="2027" y="742"/>
                    <a:pt x="2023" y="732"/>
                  </a:cubicBezTo>
                  <a:lnTo>
                    <a:pt x="2023" y="732"/>
                  </a:lnTo>
                  <a:cubicBezTo>
                    <a:pt x="2023" y="732"/>
                    <a:pt x="2024" y="732"/>
                    <a:pt x="2025" y="732"/>
                  </a:cubicBezTo>
                  <a:cubicBezTo>
                    <a:pt x="2032" y="732"/>
                    <a:pt x="2043" y="727"/>
                    <a:pt x="2043" y="727"/>
                  </a:cubicBezTo>
                  <a:cubicBezTo>
                    <a:pt x="2043" y="727"/>
                    <a:pt x="2055" y="715"/>
                    <a:pt x="2055" y="715"/>
                  </a:cubicBezTo>
                  <a:lnTo>
                    <a:pt x="2055" y="703"/>
                  </a:lnTo>
                  <a:lnTo>
                    <a:pt x="2067" y="727"/>
                  </a:lnTo>
                  <a:cubicBezTo>
                    <a:pt x="2067" y="727"/>
                    <a:pt x="2067" y="715"/>
                    <a:pt x="2067" y="703"/>
                  </a:cubicBezTo>
                  <a:cubicBezTo>
                    <a:pt x="2067" y="703"/>
                    <a:pt x="2055" y="691"/>
                    <a:pt x="2067" y="679"/>
                  </a:cubicBezTo>
                  <a:cubicBezTo>
                    <a:pt x="2078" y="679"/>
                    <a:pt x="2078" y="703"/>
                    <a:pt x="2078" y="703"/>
                  </a:cubicBezTo>
                  <a:cubicBezTo>
                    <a:pt x="2078" y="703"/>
                    <a:pt x="2078" y="691"/>
                    <a:pt x="2078" y="691"/>
                  </a:cubicBezTo>
                  <a:lnTo>
                    <a:pt x="2102" y="691"/>
                  </a:lnTo>
                  <a:cubicBezTo>
                    <a:pt x="2102" y="691"/>
                    <a:pt x="2102" y="679"/>
                    <a:pt x="2102" y="667"/>
                  </a:cubicBezTo>
                  <a:lnTo>
                    <a:pt x="2114" y="667"/>
                  </a:lnTo>
                  <a:cubicBezTo>
                    <a:pt x="2114" y="667"/>
                    <a:pt x="2114" y="667"/>
                    <a:pt x="2126" y="656"/>
                  </a:cubicBezTo>
                  <a:lnTo>
                    <a:pt x="2138" y="656"/>
                  </a:lnTo>
                  <a:cubicBezTo>
                    <a:pt x="2138" y="656"/>
                    <a:pt x="2138" y="656"/>
                    <a:pt x="2138" y="644"/>
                  </a:cubicBezTo>
                  <a:cubicBezTo>
                    <a:pt x="2144" y="650"/>
                    <a:pt x="2147" y="653"/>
                    <a:pt x="2150" y="653"/>
                  </a:cubicBezTo>
                  <a:cubicBezTo>
                    <a:pt x="2153" y="653"/>
                    <a:pt x="2156" y="650"/>
                    <a:pt x="2162" y="644"/>
                  </a:cubicBezTo>
                  <a:cubicBezTo>
                    <a:pt x="2162" y="644"/>
                    <a:pt x="2174" y="632"/>
                    <a:pt x="2174" y="620"/>
                  </a:cubicBezTo>
                  <a:cubicBezTo>
                    <a:pt x="2174" y="614"/>
                    <a:pt x="2171" y="614"/>
                    <a:pt x="2168" y="614"/>
                  </a:cubicBezTo>
                  <a:cubicBezTo>
                    <a:pt x="2165" y="614"/>
                    <a:pt x="2162" y="614"/>
                    <a:pt x="2162" y="608"/>
                  </a:cubicBezTo>
                  <a:lnTo>
                    <a:pt x="2186" y="608"/>
                  </a:lnTo>
                  <a:cubicBezTo>
                    <a:pt x="2198" y="608"/>
                    <a:pt x="2198" y="596"/>
                    <a:pt x="2209" y="584"/>
                  </a:cubicBezTo>
                  <a:lnTo>
                    <a:pt x="2209" y="560"/>
                  </a:lnTo>
                  <a:cubicBezTo>
                    <a:pt x="2209" y="560"/>
                    <a:pt x="2209" y="548"/>
                    <a:pt x="2198" y="548"/>
                  </a:cubicBezTo>
                  <a:cubicBezTo>
                    <a:pt x="2198" y="542"/>
                    <a:pt x="2206" y="542"/>
                    <a:pt x="2214" y="542"/>
                  </a:cubicBezTo>
                  <a:cubicBezTo>
                    <a:pt x="2221" y="542"/>
                    <a:pt x="2227" y="542"/>
                    <a:pt x="2221" y="537"/>
                  </a:cubicBezTo>
                  <a:cubicBezTo>
                    <a:pt x="2217" y="533"/>
                    <a:pt x="2213" y="531"/>
                    <a:pt x="2209" y="531"/>
                  </a:cubicBezTo>
                  <a:cubicBezTo>
                    <a:pt x="2201" y="531"/>
                    <a:pt x="2194" y="537"/>
                    <a:pt x="2186" y="537"/>
                  </a:cubicBezTo>
                  <a:lnTo>
                    <a:pt x="2209" y="525"/>
                  </a:lnTo>
                  <a:lnTo>
                    <a:pt x="2233" y="525"/>
                  </a:lnTo>
                  <a:cubicBezTo>
                    <a:pt x="2221" y="525"/>
                    <a:pt x="2233" y="513"/>
                    <a:pt x="2221" y="501"/>
                  </a:cubicBezTo>
                  <a:cubicBezTo>
                    <a:pt x="2221" y="495"/>
                    <a:pt x="2221" y="492"/>
                    <a:pt x="2223" y="492"/>
                  </a:cubicBezTo>
                  <a:cubicBezTo>
                    <a:pt x="2224" y="492"/>
                    <a:pt x="2225" y="493"/>
                    <a:pt x="2228" y="496"/>
                  </a:cubicBezTo>
                  <a:lnTo>
                    <a:pt x="2228" y="496"/>
                  </a:lnTo>
                  <a:cubicBezTo>
                    <a:pt x="2228" y="495"/>
                    <a:pt x="2228" y="495"/>
                    <a:pt x="2228" y="495"/>
                  </a:cubicBezTo>
                  <a:cubicBezTo>
                    <a:pt x="2224" y="495"/>
                    <a:pt x="2221" y="497"/>
                    <a:pt x="2221" y="501"/>
                  </a:cubicBezTo>
                  <a:lnTo>
                    <a:pt x="2233" y="501"/>
                  </a:lnTo>
                  <a:cubicBezTo>
                    <a:pt x="2231" y="499"/>
                    <a:pt x="2229" y="497"/>
                    <a:pt x="2228" y="496"/>
                  </a:cubicBezTo>
                  <a:lnTo>
                    <a:pt x="2228" y="496"/>
                  </a:lnTo>
                  <a:cubicBezTo>
                    <a:pt x="2235" y="496"/>
                    <a:pt x="2245" y="501"/>
                    <a:pt x="2245" y="501"/>
                  </a:cubicBezTo>
                  <a:cubicBezTo>
                    <a:pt x="2245" y="501"/>
                    <a:pt x="2233" y="489"/>
                    <a:pt x="2245" y="477"/>
                  </a:cubicBezTo>
                  <a:cubicBezTo>
                    <a:pt x="2269" y="477"/>
                    <a:pt x="2269" y="453"/>
                    <a:pt x="2257" y="453"/>
                  </a:cubicBezTo>
                  <a:cubicBezTo>
                    <a:pt x="2245" y="441"/>
                    <a:pt x="2257" y="429"/>
                    <a:pt x="2257" y="429"/>
                  </a:cubicBezTo>
                  <a:cubicBezTo>
                    <a:pt x="2257" y="417"/>
                    <a:pt x="2269" y="417"/>
                    <a:pt x="2269" y="417"/>
                  </a:cubicBezTo>
                  <a:cubicBezTo>
                    <a:pt x="2269" y="406"/>
                    <a:pt x="2257" y="406"/>
                    <a:pt x="2269" y="394"/>
                  </a:cubicBezTo>
                  <a:lnTo>
                    <a:pt x="2281" y="394"/>
                  </a:lnTo>
                  <a:cubicBezTo>
                    <a:pt x="2293" y="394"/>
                    <a:pt x="2281" y="382"/>
                    <a:pt x="2281" y="382"/>
                  </a:cubicBezTo>
                  <a:cubicBezTo>
                    <a:pt x="2281" y="376"/>
                    <a:pt x="2272" y="376"/>
                    <a:pt x="2266" y="376"/>
                  </a:cubicBezTo>
                  <a:cubicBezTo>
                    <a:pt x="2260" y="376"/>
                    <a:pt x="2257" y="376"/>
                    <a:pt x="2269" y="370"/>
                  </a:cubicBezTo>
                  <a:cubicBezTo>
                    <a:pt x="2281" y="370"/>
                    <a:pt x="2281" y="358"/>
                    <a:pt x="2269" y="346"/>
                  </a:cubicBezTo>
                  <a:cubicBezTo>
                    <a:pt x="2257" y="346"/>
                    <a:pt x="2257" y="334"/>
                    <a:pt x="2269" y="334"/>
                  </a:cubicBezTo>
                  <a:cubicBezTo>
                    <a:pt x="2281" y="322"/>
                    <a:pt x="2257" y="310"/>
                    <a:pt x="2269" y="310"/>
                  </a:cubicBezTo>
                  <a:cubicBezTo>
                    <a:pt x="2274" y="306"/>
                    <a:pt x="2269" y="301"/>
                    <a:pt x="2264" y="298"/>
                  </a:cubicBezTo>
                  <a:lnTo>
                    <a:pt x="2264" y="298"/>
                  </a:lnTo>
                  <a:cubicBezTo>
                    <a:pt x="2275" y="296"/>
                    <a:pt x="2257" y="285"/>
                    <a:pt x="2257" y="275"/>
                  </a:cubicBezTo>
                  <a:cubicBezTo>
                    <a:pt x="2257" y="275"/>
                    <a:pt x="2257" y="263"/>
                    <a:pt x="2257" y="263"/>
                  </a:cubicBezTo>
                  <a:cubicBezTo>
                    <a:pt x="2257" y="263"/>
                    <a:pt x="2248" y="244"/>
                    <a:pt x="2237" y="240"/>
                  </a:cubicBezTo>
                  <a:lnTo>
                    <a:pt x="2237" y="240"/>
                  </a:lnTo>
                  <a:cubicBezTo>
                    <a:pt x="2241" y="237"/>
                    <a:pt x="2245" y="232"/>
                    <a:pt x="2245" y="227"/>
                  </a:cubicBezTo>
                  <a:cubicBezTo>
                    <a:pt x="2245" y="221"/>
                    <a:pt x="2242" y="221"/>
                    <a:pt x="2239" y="221"/>
                  </a:cubicBezTo>
                  <a:cubicBezTo>
                    <a:pt x="2236" y="221"/>
                    <a:pt x="2233" y="221"/>
                    <a:pt x="2233" y="215"/>
                  </a:cubicBezTo>
                  <a:cubicBezTo>
                    <a:pt x="2233" y="215"/>
                    <a:pt x="2233" y="200"/>
                    <a:pt x="2227" y="200"/>
                  </a:cubicBezTo>
                  <a:cubicBezTo>
                    <a:pt x="2226" y="200"/>
                    <a:pt x="2224" y="201"/>
                    <a:pt x="2221" y="203"/>
                  </a:cubicBezTo>
                  <a:cubicBezTo>
                    <a:pt x="2219" y="206"/>
                    <a:pt x="2218" y="206"/>
                    <a:pt x="2218" y="206"/>
                  </a:cubicBezTo>
                  <a:cubicBezTo>
                    <a:pt x="2218" y="206"/>
                    <a:pt x="2231" y="191"/>
                    <a:pt x="2221" y="191"/>
                  </a:cubicBezTo>
                  <a:lnTo>
                    <a:pt x="2209" y="191"/>
                  </a:lnTo>
                  <a:cubicBezTo>
                    <a:pt x="2209" y="191"/>
                    <a:pt x="2221" y="191"/>
                    <a:pt x="2221" y="179"/>
                  </a:cubicBezTo>
                  <a:lnTo>
                    <a:pt x="2198" y="179"/>
                  </a:lnTo>
                  <a:lnTo>
                    <a:pt x="2186" y="167"/>
                  </a:lnTo>
                  <a:cubicBezTo>
                    <a:pt x="2186" y="167"/>
                    <a:pt x="2186" y="179"/>
                    <a:pt x="2186" y="179"/>
                  </a:cubicBezTo>
                  <a:cubicBezTo>
                    <a:pt x="2174" y="179"/>
                    <a:pt x="2186" y="179"/>
                    <a:pt x="2186" y="156"/>
                  </a:cubicBezTo>
                  <a:lnTo>
                    <a:pt x="2174" y="156"/>
                  </a:lnTo>
                  <a:cubicBezTo>
                    <a:pt x="2186" y="156"/>
                    <a:pt x="2186" y="144"/>
                    <a:pt x="2198" y="132"/>
                  </a:cubicBezTo>
                  <a:lnTo>
                    <a:pt x="2174" y="132"/>
                  </a:lnTo>
                  <a:cubicBezTo>
                    <a:pt x="2162" y="132"/>
                    <a:pt x="2150" y="132"/>
                    <a:pt x="2150" y="120"/>
                  </a:cubicBezTo>
                  <a:cubicBezTo>
                    <a:pt x="2141" y="111"/>
                    <a:pt x="2139" y="103"/>
                    <a:pt x="2134" y="103"/>
                  </a:cubicBezTo>
                  <a:cubicBezTo>
                    <a:pt x="2133" y="103"/>
                    <a:pt x="2132" y="103"/>
                    <a:pt x="2131" y="104"/>
                  </a:cubicBezTo>
                  <a:lnTo>
                    <a:pt x="2131" y="104"/>
                  </a:lnTo>
                  <a:cubicBezTo>
                    <a:pt x="2130" y="100"/>
                    <a:pt x="2126" y="96"/>
                    <a:pt x="2126" y="96"/>
                  </a:cubicBezTo>
                  <a:cubicBezTo>
                    <a:pt x="2126" y="84"/>
                    <a:pt x="2138" y="84"/>
                    <a:pt x="2126" y="84"/>
                  </a:cubicBezTo>
                  <a:lnTo>
                    <a:pt x="2114" y="108"/>
                  </a:lnTo>
                  <a:cubicBezTo>
                    <a:pt x="2114" y="96"/>
                    <a:pt x="2090" y="72"/>
                    <a:pt x="2090" y="72"/>
                  </a:cubicBezTo>
                  <a:cubicBezTo>
                    <a:pt x="2090" y="72"/>
                    <a:pt x="2090" y="72"/>
                    <a:pt x="2090" y="72"/>
                  </a:cubicBezTo>
                  <a:lnTo>
                    <a:pt x="2090" y="72"/>
                  </a:lnTo>
                  <a:cubicBezTo>
                    <a:pt x="2089" y="65"/>
                    <a:pt x="2087" y="58"/>
                    <a:pt x="2083" y="58"/>
                  </a:cubicBezTo>
                  <a:cubicBezTo>
                    <a:pt x="2082" y="58"/>
                    <a:pt x="2080" y="59"/>
                    <a:pt x="2078" y="60"/>
                  </a:cubicBezTo>
                  <a:cubicBezTo>
                    <a:pt x="2072" y="60"/>
                    <a:pt x="2068" y="61"/>
                    <a:pt x="2065" y="62"/>
                  </a:cubicBezTo>
                  <a:lnTo>
                    <a:pt x="2065" y="62"/>
                  </a:lnTo>
                  <a:cubicBezTo>
                    <a:pt x="2065" y="61"/>
                    <a:pt x="2066" y="61"/>
                    <a:pt x="2067" y="60"/>
                  </a:cubicBezTo>
                  <a:cubicBezTo>
                    <a:pt x="2067" y="48"/>
                    <a:pt x="2078" y="48"/>
                    <a:pt x="2067" y="48"/>
                  </a:cubicBezTo>
                  <a:cubicBezTo>
                    <a:pt x="2059" y="44"/>
                    <a:pt x="2053" y="43"/>
                    <a:pt x="2050" y="43"/>
                  </a:cubicBezTo>
                  <a:cubicBezTo>
                    <a:pt x="2043" y="43"/>
                    <a:pt x="2043" y="48"/>
                    <a:pt x="2043" y="48"/>
                  </a:cubicBezTo>
                  <a:cubicBezTo>
                    <a:pt x="2031" y="48"/>
                    <a:pt x="2031" y="36"/>
                    <a:pt x="2019" y="25"/>
                  </a:cubicBezTo>
                  <a:cubicBezTo>
                    <a:pt x="2007" y="25"/>
                    <a:pt x="2007" y="36"/>
                    <a:pt x="2007" y="36"/>
                  </a:cubicBezTo>
                  <a:lnTo>
                    <a:pt x="1995" y="36"/>
                  </a:lnTo>
                  <a:lnTo>
                    <a:pt x="1995" y="25"/>
                  </a:lnTo>
                  <a:cubicBezTo>
                    <a:pt x="1983" y="25"/>
                    <a:pt x="1995" y="25"/>
                    <a:pt x="1983" y="36"/>
                  </a:cubicBezTo>
                  <a:lnTo>
                    <a:pt x="1971" y="36"/>
                  </a:lnTo>
                  <a:cubicBezTo>
                    <a:pt x="1971" y="36"/>
                    <a:pt x="1983" y="25"/>
                    <a:pt x="1971" y="25"/>
                  </a:cubicBezTo>
                  <a:cubicBezTo>
                    <a:pt x="1959" y="25"/>
                    <a:pt x="1947" y="25"/>
                    <a:pt x="1947" y="36"/>
                  </a:cubicBezTo>
                  <a:cubicBezTo>
                    <a:pt x="1947" y="36"/>
                    <a:pt x="1947" y="36"/>
                    <a:pt x="1947" y="48"/>
                  </a:cubicBezTo>
                  <a:lnTo>
                    <a:pt x="1936" y="48"/>
                  </a:lnTo>
                  <a:cubicBezTo>
                    <a:pt x="1936" y="48"/>
                    <a:pt x="1947" y="13"/>
                    <a:pt x="1936" y="13"/>
                  </a:cubicBezTo>
                  <a:lnTo>
                    <a:pt x="1924" y="13"/>
                  </a:lnTo>
                  <a:lnTo>
                    <a:pt x="1924" y="25"/>
                  </a:lnTo>
                  <a:cubicBezTo>
                    <a:pt x="1924" y="25"/>
                    <a:pt x="1924" y="9"/>
                    <a:pt x="1918" y="9"/>
                  </a:cubicBezTo>
                  <a:close/>
                  <a:moveTo>
                    <a:pt x="932" y="829"/>
                  </a:moveTo>
                  <a:cubicBezTo>
                    <a:pt x="929" y="829"/>
                    <a:pt x="924" y="834"/>
                    <a:pt x="924" y="834"/>
                  </a:cubicBezTo>
                  <a:cubicBezTo>
                    <a:pt x="912" y="834"/>
                    <a:pt x="876" y="846"/>
                    <a:pt x="864" y="846"/>
                  </a:cubicBezTo>
                  <a:cubicBezTo>
                    <a:pt x="852" y="846"/>
                    <a:pt x="852" y="858"/>
                    <a:pt x="852" y="870"/>
                  </a:cubicBezTo>
                  <a:cubicBezTo>
                    <a:pt x="858" y="876"/>
                    <a:pt x="861" y="879"/>
                    <a:pt x="863" y="879"/>
                  </a:cubicBezTo>
                  <a:cubicBezTo>
                    <a:pt x="864" y="879"/>
                    <a:pt x="864" y="876"/>
                    <a:pt x="864" y="870"/>
                  </a:cubicBezTo>
                  <a:cubicBezTo>
                    <a:pt x="852" y="858"/>
                    <a:pt x="864" y="858"/>
                    <a:pt x="876" y="858"/>
                  </a:cubicBezTo>
                  <a:cubicBezTo>
                    <a:pt x="884" y="866"/>
                    <a:pt x="881" y="875"/>
                    <a:pt x="882" y="875"/>
                  </a:cubicBezTo>
                  <a:cubicBezTo>
                    <a:pt x="883" y="875"/>
                    <a:pt x="884" y="873"/>
                    <a:pt x="888" y="870"/>
                  </a:cubicBezTo>
                  <a:cubicBezTo>
                    <a:pt x="900" y="858"/>
                    <a:pt x="900" y="858"/>
                    <a:pt x="900" y="858"/>
                  </a:cubicBezTo>
                  <a:lnTo>
                    <a:pt x="900" y="870"/>
                  </a:lnTo>
                  <a:cubicBezTo>
                    <a:pt x="900" y="870"/>
                    <a:pt x="912" y="858"/>
                    <a:pt x="912" y="858"/>
                  </a:cubicBezTo>
                  <a:lnTo>
                    <a:pt x="959" y="858"/>
                  </a:lnTo>
                  <a:cubicBezTo>
                    <a:pt x="959" y="858"/>
                    <a:pt x="965" y="853"/>
                    <a:pt x="968" y="853"/>
                  </a:cubicBezTo>
                  <a:cubicBezTo>
                    <a:pt x="970" y="853"/>
                    <a:pt x="971" y="854"/>
                    <a:pt x="971" y="858"/>
                  </a:cubicBezTo>
                  <a:cubicBezTo>
                    <a:pt x="971" y="864"/>
                    <a:pt x="974" y="867"/>
                    <a:pt x="979" y="867"/>
                  </a:cubicBezTo>
                  <a:cubicBezTo>
                    <a:pt x="983" y="867"/>
                    <a:pt x="989" y="864"/>
                    <a:pt x="995" y="858"/>
                  </a:cubicBezTo>
                  <a:lnTo>
                    <a:pt x="995" y="846"/>
                  </a:lnTo>
                  <a:cubicBezTo>
                    <a:pt x="995" y="846"/>
                    <a:pt x="995" y="846"/>
                    <a:pt x="983" y="834"/>
                  </a:cubicBezTo>
                  <a:lnTo>
                    <a:pt x="959" y="834"/>
                  </a:lnTo>
                  <a:cubicBezTo>
                    <a:pt x="959" y="834"/>
                    <a:pt x="949" y="839"/>
                    <a:pt x="942" y="839"/>
                  </a:cubicBezTo>
                  <a:cubicBezTo>
                    <a:pt x="938" y="839"/>
                    <a:pt x="935" y="838"/>
                    <a:pt x="935" y="834"/>
                  </a:cubicBezTo>
                  <a:cubicBezTo>
                    <a:pt x="935" y="830"/>
                    <a:pt x="934" y="829"/>
                    <a:pt x="932" y="829"/>
                  </a:cubicBezTo>
                  <a:close/>
                  <a:moveTo>
                    <a:pt x="507" y="834"/>
                  </a:moveTo>
                  <a:cubicBezTo>
                    <a:pt x="507" y="846"/>
                    <a:pt x="507" y="846"/>
                    <a:pt x="507" y="846"/>
                  </a:cubicBezTo>
                  <a:lnTo>
                    <a:pt x="459" y="846"/>
                  </a:lnTo>
                  <a:lnTo>
                    <a:pt x="459" y="858"/>
                  </a:lnTo>
                  <a:cubicBezTo>
                    <a:pt x="459" y="865"/>
                    <a:pt x="468" y="877"/>
                    <a:pt x="472" y="877"/>
                  </a:cubicBezTo>
                  <a:cubicBezTo>
                    <a:pt x="475" y="877"/>
                    <a:pt x="476" y="873"/>
                    <a:pt x="472" y="862"/>
                  </a:cubicBezTo>
                  <a:lnTo>
                    <a:pt x="472" y="862"/>
                  </a:lnTo>
                  <a:cubicBezTo>
                    <a:pt x="474" y="864"/>
                    <a:pt x="479" y="864"/>
                    <a:pt x="484" y="864"/>
                  </a:cubicBezTo>
                  <a:cubicBezTo>
                    <a:pt x="492" y="864"/>
                    <a:pt x="501" y="864"/>
                    <a:pt x="507" y="870"/>
                  </a:cubicBezTo>
                  <a:cubicBezTo>
                    <a:pt x="507" y="878"/>
                    <a:pt x="507" y="880"/>
                    <a:pt x="507" y="880"/>
                  </a:cubicBezTo>
                  <a:cubicBezTo>
                    <a:pt x="508" y="880"/>
                    <a:pt x="511" y="870"/>
                    <a:pt x="519" y="870"/>
                  </a:cubicBezTo>
                  <a:lnTo>
                    <a:pt x="590" y="870"/>
                  </a:lnTo>
                  <a:cubicBezTo>
                    <a:pt x="595" y="870"/>
                    <a:pt x="603" y="872"/>
                    <a:pt x="612" y="872"/>
                  </a:cubicBezTo>
                  <a:cubicBezTo>
                    <a:pt x="625" y="872"/>
                    <a:pt x="638" y="868"/>
                    <a:pt x="638" y="846"/>
                  </a:cubicBezTo>
                  <a:cubicBezTo>
                    <a:pt x="638" y="840"/>
                    <a:pt x="638" y="834"/>
                    <a:pt x="638" y="834"/>
                  </a:cubicBezTo>
                  <a:lnTo>
                    <a:pt x="566" y="834"/>
                  </a:lnTo>
                  <a:cubicBezTo>
                    <a:pt x="566" y="834"/>
                    <a:pt x="566" y="846"/>
                    <a:pt x="554" y="846"/>
                  </a:cubicBezTo>
                  <a:cubicBezTo>
                    <a:pt x="543" y="846"/>
                    <a:pt x="554" y="846"/>
                    <a:pt x="554" y="834"/>
                  </a:cubicBezTo>
                  <a:close/>
                  <a:moveTo>
                    <a:pt x="781" y="870"/>
                  </a:moveTo>
                  <a:cubicBezTo>
                    <a:pt x="781" y="878"/>
                    <a:pt x="787" y="887"/>
                    <a:pt x="790" y="887"/>
                  </a:cubicBezTo>
                  <a:cubicBezTo>
                    <a:pt x="792" y="887"/>
                    <a:pt x="793" y="885"/>
                    <a:pt x="793" y="882"/>
                  </a:cubicBezTo>
                  <a:lnTo>
                    <a:pt x="793" y="870"/>
                  </a:lnTo>
                  <a:close/>
                  <a:moveTo>
                    <a:pt x="735" y="829"/>
                  </a:moveTo>
                  <a:cubicBezTo>
                    <a:pt x="732" y="832"/>
                    <a:pt x="727" y="834"/>
                    <a:pt x="721" y="834"/>
                  </a:cubicBezTo>
                  <a:lnTo>
                    <a:pt x="709" y="834"/>
                  </a:lnTo>
                  <a:lnTo>
                    <a:pt x="697" y="846"/>
                  </a:lnTo>
                  <a:cubicBezTo>
                    <a:pt x="697" y="846"/>
                    <a:pt x="697" y="834"/>
                    <a:pt x="685" y="834"/>
                  </a:cubicBezTo>
                  <a:lnTo>
                    <a:pt x="662" y="834"/>
                  </a:lnTo>
                  <a:cubicBezTo>
                    <a:pt x="658" y="831"/>
                    <a:pt x="656" y="829"/>
                    <a:pt x="654" y="829"/>
                  </a:cubicBezTo>
                  <a:cubicBezTo>
                    <a:pt x="650" y="829"/>
                    <a:pt x="650" y="838"/>
                    <a:pt x="650" y="846"/>
                  </a:cubicBezTo>
                  <a:cubicBezTo>
                    <a:pt x="650" y="858"/>
                    <a:pt x="650" y="858"/>
                    <a:pt x="638" y="858"/>
                  </a:cubicBezTo>
                  <a:lnTo>
                    <a:pt x="638" y="882"/>
                  </a:lnTo>
                  <a:lnTo>
                    <a:pt x="650" y="882"/>
                  </a:lnTo>
                  <a:cubicBezTo>
                    <a:pt x="650" y="882"/>
                    <a:pt x="662" y="882"/>
                    <a:pt x="674" y="894"/>
                  </a:cubicBezTo>
                  <a:cubicBezTo>
                    <a:pt x="674" y="882"/>
                    <a:pt x="674" y="894"/>
                    <a:pt x="685" y="870"/>
                  </a:cubicBezTo>
                  <a:cubicBezTo>
                    <a:pt x="685" y="866"/>
                    <a:pt x="685" y="861"/>
                    <a:pt x="685" y="858"/>
                  </a:cubicBezTo>
                  <a:cubicBezTo>
                    <a:pt x="697" y="882"/>
                    <a:pt x="685" y="870"/>
                    <a:pt x="697" y="882"/>
                  </a:cubicBezTo>
                  <a:lnTo>
                    <a:pt x="709" y="882"/>
                  </a:lnTo>
                  <a:cubicBezTo>
                    <a:pt x="709" y="882"/>
                    <a:pt x="720" y="876"/>
                    <a:pt x="730" y="876"/>
                  </a:cubicBezTo>
                  <a:cubicBezTo>
                    <a:pt x="736" y="876"/>
                    <a:pt x="741" y="878"/>
                    <a:pt x="745" y="882"/>
                  </a:cubicBezTo>
                  <a:cubicBezTo>
                    <a:pt x="745" y="884"/>
                    <a:pt x="745" y="884"/>
                    <a:pt x="746" y="884"/>
                  </a:cubicBezTo>
                  <a:cubicBezTo>
                    <a:pt x="748" y="884"/>
                    <a:pt x="754" y="867"/>
                    <a:pt x="756" y="867"/>
                  </a:cubicBezTo>
                  <a:cubicBezTo>
                    <a:pt x="757" y="867"/>
                    <a:pt x="757" y="868"/>
                    <a:pt x="757" y="870"/>
                  </a:cubicBezTo>
                  <a:lnTo>
                    <a:pt x="757" y="882"/>
                  </a:lnTo>
                  <a:cubicBezTo>
                    <a:pt x="757" y="870"/>
                    <a:pt x="769" y="870"/>
                    <a:pt x="781" y="870"/>
                  </a:cubicBezTo>
                  <a:cubicBezTo>
                    <a:pt x="793" y="858"/>
                    <a:pt x="781" y="846"/>
                    <a:pt x="769" y="846"/>
                  </a:cubicBezTo>
                  <a:lnTo>
                    <a:pt x="757" y="846"/>
                  </a:lnTo>
                  <a:cubicBezTo>
                    <a:pt x="757" y="846"/>
                    <a:pt x="741" y="838"/>
                    <a:pt x="735" y="829"/>
                  </a:cubicBezTo>
                  <a:close/>
                  <a:moveTo>
                    <a:pt x="138" y="906"/>
                  </a:moveTo>
                  <a:lnTo>
                    <a:pt x="138" y="918"/>
                  </a:lnTo>
                  <a:cubicBezTo>
                    <a:pt x="138" y="918"/>
                    <a:pt x="143" y="912"/>
                    <a:pt x="143" y="906"/>
                  </a:cubicBezTo>
                  <a:close/>
                  <a:moveTo>
                    <a:pt x="721" y="918"/>
                  </a:moveTo>
                  <a:cubicBezTo>
                    <a:pt x="721" y="918"/>
                    <a:pt x="709" y="929"/>
                    <a:pt x="721" y="929"/>
                  </a:cubicBezTo>
                  <a:lnTo>
                    <a:pt x="733" y="929"/>
                  </a:lnTo>
                  <a:cubicBezTo>
                    <a:pt x="733" y="918"/>
                    <a:pt x="721" y="918"/>
                    <a:pt x="721" y="918"/>
                  </a:cubicBezTo>
                  <a:close/>
                  <a:moveTo>
                    <a:pt x="339" y="928"/>
                  </a:moveTo>
                  <a:lnTo>
                    <a:pt x="339" y="928"/>
                  </a:lnTo>
                  <a:cubicBezTo>
                    <a:pt x="339" y="929"/>
                    <a:pt x="340" y="929"/>
                    <a:pt x="340" y="929"/>
                  </a:cubicBezTo>
                  <a:cubicBezTo>
                    <a:pt x="340" y="932"/>
                    <a:pt x="340" y="933"/>
                    <a:pt x="340" y="933"/>
                  </a:cubicBezTo>
                  <a:cubicBezTo>
                    <a:pt x="340" y="933"/>
                    <a:pt x="340" y="930"/>
                    <a:pt x="339" y="928"/>
                  </a:cubicBezTo>
                  <a:close/>
                  <a:moveTo>
                    <a:pt x="590" y="953"/>
                  </a:moveTo>
                  <a:cubicBezTo>
                    <a:pt x="590" y="953"/>
                    <a:pt x="578" y="965"/>
                    <a:pt x="590" y="965"/>
                  </a:cubicBezTo>
                  <a:cubicBezTo>
                    <a:pt x="602" y="953"/>
                    <a:pt x="590" y="953"/>
                    <a:pt x="590" y="953"/>
                  </a:cubicBezTo>
                  <a:close/>
                  <a:moveTo>
                    <a:pt x="683" y="966"/>
                  </a:moveTo>
                  <a:lnTo>
                    <a:pt x="683" y="966"/>
                  </a:lnTo>
                  <a:cubicBezTo>
                    <a:pt x="680" y="966"/>
                    <a:pt x="677" y="977"/>
                    <a:pt x="685" y="977"/>
                  </a:cubicBezTo>
                  <a:cubicBezTo>
                    <a:pt x="685" y="969"/>
                    <a:pt x="684" y="966"/>
                    <a:pt x="683" y="966"/>
                  </a:cubicBezTo>
                  <a:close/>
                  <a:moveTo>
                    <a:pt x="253" y="198"/>
                  </a:moveTo>
                  <a:cubicBezTo>
                    <a:pt x="251" y="198"/>
                    <a:pt x="249" y="199"/>
                    <a:pt x="245" y="203"/>
                  </a:cubicBezTo>
                  <a:cubicBezTo>
                    <a:pt x="233" y="215"/>
                    <a:pt x="245" y="215"/>
                    <a:pt x="233" y="215"/>
                  </a:cubicBezTo>
                  <a:cubicBezTo>
                    <a:pt x="233" y="215"/>
                    <a:pt x="233" y="203"/>
                    <a:pt x="233" y="203"/>
                  </a:cubicBezTo>
                  <a:cubicBezTo>
                    <a:pt x="227" y="209"/>
                    <a:pt x="224" y="216"/>
                    <a:pt x="224" y="220"/>
                  </a:cubicBezTo>
                  <a:lnTo>
                    <a:pt x="224" y="220"/>
                  </a:lnTo>
                  <a:cubicBezTo>
                    <a:pt x="224" y="220"/>
                    <a:pt x="223" y="220"/>
                    <a:pt x="223" y="220"/>
                  </a:cubicBezTo>
                  <a:cubicBezTo>
                    <a:pt x="210" y="220"/>
                    <a:pt x="192" y="241"/>
                    <a:pt x="187" y="241"/>
                  </a:cubicBezTo>
                  <a:cubicBezTo>
                    <a:pt x="186" y="241"/>
                    <a:pt x="185" y="240"/>
                    <a:pt x="185" y="239"/>
                  </a:cubicBezTo>
                  <a:cubicBezTo>
                    <a:pt x="183" y="237"/>
                    <a:pt x="181" y="236"/>
                    <a:pt x="180" y="236"/>
                  </a:cubicBezTo>
                  <a:cubicBezTo>
                    <a:pt x="173" y="236"/>
                    <a:pt x="171" y="253"/>
                    <a:pt x="162" y="263"/>
                  </a:cubicBezTo>
                  <a:lnTo>
                    <a:pt x="150" y="275"/>
                  </a:lnTo>
                  <a:cubicBezTo>
                    <a:pt x="150" y="275"/>
                    <a:pt x="138" y="286"/>
                    <a:pt x="126" y="298"/>
                  </a:cubicBezTo>
                  <a:cubicBezTo>
                    <a:pt x="126" y="298"/>
                    <a:pt x="126" y="298"/>
                    <a:pt x="114" y="310"/>
                  </a:cubicBezTo>
                  <a:cubicBezTo>
                    <a:pt x="102" y="310"/>
                    <a:pt x="114" y="310"/>
                    <a:pt x="114" y="322"/>
                  </a:cubicBezTo>
                  <a:lnTo>
                    <a:pt x="90" y="322"/>
                  </a:lnTo>
                  <a:cubicBezTo>
                    <a:pt x="90" y="322"/>
                    <a:pt x="66" y="370"/>
                    <a:pt x="54" y="382"/>
                  </a:cubicBezTo>
                  <a:cubicBezTo>
                    <a:pt x="54" y="382"/>
                    <a:pt x="42" y="394"/>
                    <a:pt x="42" y="394"/>
                  </a:cubicBezTo>
                  <a:cubicBezTo>
                    <a:pt x="42" y="406"/>
                    <a:pt x="42" y="417"/>
                    <a:pt x="42" y="417"/>
                  </a:cubicBezTo>
                  <a:cubicBezTo>
                    <a:pt x="42" y="417"/>
                    <a:pt x="46" y="425"/>
                    <a:pt x="49" y="429"/>
                  </a:cubicBezTo>
                  <a:lnTo>
                    <a:pt x="42" y="429"/>
                  </a:lnTo>
                  <a:cubicBezTo>
                    <a:pt x="42" y="429"/>
                    <a:pt x="42" y="453"/>
                    <a:pt x="42" y="453"/>
                  </a:cubicBezTo>
                  <a:cubicBezTo>
                    <a:pt x="42" y="453"/>
                    <a:pt x="32" y="448"/>
                    <a:pt x="25" y="448"/>
                  </a:cubicBezTo>
                  <a:cubicBezTo>
                    <a:pt x="21" y="448"/>
                    <a:pt x="19" y="449"/>
                    <a:pt x="19" y="453"/>
                  </a:cubicBezTo>
                  <a:cubicBezTo>
                    <a:pt x="19" y="453"/>
                    <a:pt x="19" y="465"/>
                    <a:pt x="31" y="465"/>
                  </a:cubicBezTo>
                  <a:cubicBezTo>
                    <a:pt x="35" y="469"/>
                    <a:pt x="35" y="470"/>
                    <a:pt x="33" y="470"/>
                  </a:cubicBezTo>
                  <a:cubicBezTo>
                    <a:pt x="29" y="470"/>
                    <a:pt x="19" y="465"/>
                    <a:pt x="19" y="465"/>
                  </a:cubicBezTo>
                  <a:cubicBezTo>
                    <a:pt x="19" y="465"/>
                    <a:pt x="7" y="477"/>
                    <a:pt x="7" y="477"/>
                  </a:cubicBezTo>
                  <a:cubicBezTo>
                    <a:pt x="7" y="483"/>
                    <a:pt x="10" y="483"/>
                    <a:pt x="13" y="483"/>
                  </a:cubicBezTo>
                  <a:cubicBezTo>
                    <a:pt x="16" y="483"/>
                    <a:pt x="19" y="483"/>
                    <a:pt x="19" y="489"/>
                  </a:cubicBezTo>
                  <a:lnTo>
                    <a:pt x="19" y="513"/>
                  </a:lnTo>
                  <a:lnTo>
                    <a:pt x="19" y="525"/>
                  </a:lnTo>
                  <a:cubicBezTo>
                    <a:pt x="19" y="531"/>
                    <a:pt x="19" y="531"/>
                    <a:pt x="17" y="531"/>
                  </a:cubicBezTo>
                  <a:cubicBezTo>
                    <a:pt x="16" y="531"/>
                    <a:pt x="13" y="531"/>
                    <a:pt x="7" y="537"/>
                  </a:cubicBezTo>
                  <a:cubicBezTo>
                    <a:pt x="7" y="548"/>
                    <a:pt x="7" y="548"/>
                    <a:pt x="19" y="548"/>
                  </a:cubicBezTo>
                  <a:cubicBezTo>
                    <a:pt x="19" y="548"/>
                    <a:pt x="7" y="560"/>
                    <a:pt x="7" y="560"/>
                  </a:cubicBezTo>
                  <a:lnTo>
                    <a:pt x="19" y="560"/>
                  </a:lnTo>
                  <a:cubicBezTo>
                    <a:pt x="19" y="560"/>
                    <a:pt x="19" y="560"/>
                    <a:pt x="19" y="572"/>
                  </a:cubicBezTo>
                  <a:lnTo>
                    <a:pt x="19" y="596"/>
                  </a:lnTo>
                  <a:cubicBezTo>
                    <a:pt x="19" y="608"/>
                    <a:pt x="7" y="608"/>
                    <a:pt x="7" y="620"/>
                  </a:cubicBezTo>
                  <a:lnTo>
                    <a:pt x="7" y="644"/>
                  </a:lnTo>
                  <a:lnTo>
                    <a:pt x="7" y="656"/>
                  </a:lnTo>
                  <a:lnTo>
                    <a:pt x="7" y="679"/>
                  </a:lnTo>
                  <a:cubicBezTo>
                    <a:pt x="7" y="691"/>
                    <a:pt x="7" y="691"/>
                    <a:pt x="31" y="691"/>
                  </a:cubicBezTo>
                  <a:lnTo>
                    <a:pt x="7" y="691"/>
                  </a:lnTo>
                  <a:lnTo>
                    <a:pt x="7" y="703"/>
                  </a:lnTo>
                  <a:cubicBezTo>
                    <a:pt x="7" y="703"/>
                    <a:pt x="19" y="715"/>
                    <a:pt x="7" y="715"/>
                  </a:cubicBezTo>
                  <a:cubicBezTo>
                    <a:pt x="1" y="721"/>
                    <a:pt x="10" y="721"/>
                    <a:pt x="17" y="721"/>
                  </a:cubicBezTo>
                  <a:cubicBezTo>
                    <a:pt x="25" y="721"/>
                    <a:pt x="31" y="721"/>
                    <a:pt x="19" y="727"/>
                  </a:cubicBezTo>
                  <a:cubicBezTo>
                    <a:pt x="7" y="739"/>
                    <a:pt x="19" y="751"/>
                    <a:pt x="31" y="751"/>
                  </a:cubicBezTo>
                  <a:cubicBezTo>
                    <a:pt x="31" y="751"/>
                    <a:pt x="31" y="751"/>
                    <a:pt x="31" y="763"/>
                  </a:cubicBezTo>
                  <a:lnTo>
                    <a:pt x="31" y="775"/>
                  </a:lnTo>
                  <a:cubicBezTo>
                    <a:pt x="31" y="775"/>
                    <a:pt x="31" y="775"/>
                    <a:pt x="31" y="787"/>
                  </a:cubicBezTo>
                  <a:lnTo>
                    <a:pt x="31" y="798"/>
                  </a:lnTo>
                  <a:cubicBezTo>
                    <a:pt x="31" y="810"/>
                    <a:pt x="31" y="810"/>
                    <a:pt x="42" y="822"/>
                  </a:cubicBezTo>
                  <a:lnTo>
                    <a:pt x="66" y="822"/>
                  </a:lnTo>
                  <a:cubicBezTo>
                    <a:pt x="66" y="822"/>
                    <a:pt x="66" y="834"/>
                    <a:pt x="66" y="834"/>
                  </a:cubicBezTo>
                  <a:lnTo>
                    <a:pt x="78" y="834"/>
                  </a:lnTo>
                  <a:cubicBezTo>
                    <a:pt x="78" y="834"/>
                    <a:pt x="83" y="829"/>
                    <a:pt x="87" y="829"/>
                  </a:cubicBezTo>
                  <a:cubicBezTo>
                    <a:pt x="89" y="829"/>
                    <a:pt x="90" y="830"/>
                    <a:pt x="90" y="834"/>
                  </a:cubicBezTo>
                  <a:cubicBezTo>
                    <a:pt x="90" y="846"/>
                    <a:pt x="90" y="846"/>
                    <a:pt x="90" y="858"/>
                  </a:cubicBezTo>
                  <a:cubicBezTo>
                    <a:pt x="90" y="858"/>
                    <a:pt x="114" y="858"/>
                    <a:pt x="114" y="870"/>
                  </a:cubicBezTo>
                  <a:cubicBezTo>
                    <a:pt x="102" y="870"/>
                    <a:pt x="126" y="882"/>
                    <a:pt x="126" y="882"/>
                  </a:cubicBezTo>
                  <a:cubicBezTo>
                    <a:pt x="138" y="882"/>
                    <a:pt x="138" y="882"/>
                    <a:pt x="138" y="894"/>
                  </a:cubicBezTo>
                  <a:cubicBezTo>
                    <a:pt x="142" y="898"/>
                    <a:pt x="143" y="902"/>
                    <a:pt x="143" y="906"/>
                  </a:cubicBezTo>
                  <a:lnTo>
                    <a:pt x="150" y="906"/>
                  </a:lnTo>
                  <a:cubicBezTo>
                    <a:pt x="150" y="906"/>
                    <a:pt x="155" y="911"/>
                    <a:pt x="155" y="914"/>
                  </a:cubicBezTo>
                  <a:lnTo>
                    <a:pt x="155" y="914"/>
                  </a:lnTo>
                  <a:cubicBezTo>
                    <a:pt x="155" y="914"/>
                    <a:pt x="155" y="914"/>
                    <a:pt x="154" y="914"/>
                  </a:cubicBezTo>
                  <a:lnTo>
                    <a:pt x="154" y="914"/>
                  </a:lnTo>
                  <a:cubicBezTo>
                    <a:pt x="153" y="914"/>
                    <a:pt x="152" y="915"/>
                    <a:pt x="150" y="918"/>
                  </a:cubicBezTo>
                  <a:cubicBezTo>
                    <a:pt x="154" y="918"/>
                    <a:pt x="155" y="916"/>
                    <a:pt x="155" y="914"/>
                  </a:cubicBezTo>
                  <a:lnTo>
                    <a:pt x="155" y="914"/>
                  </a:lnTo>
                  <a:cubicBezTo>
                    <a:pt x="157" y="916"/>
                    <a:pt x="153" y="929"/>
                    <a:pt x="162" y="929"/>
                  </a:cubicBezTo>
                  <a:lnTo>
                    <a:pt x="185" y="929"/>
                  </a:lnTo>
                  <a:cubicBezTo>
                    <a:pt x="197" y="941"/>
                    <a:pt x="185" y="941"/>
                    <a:pt x="185" y="941"/>
                  </a:cubicBezTo>
                  <a:lnTo>
                    <a:pt x="209" y="941"/>
                  </a:lnTo>
                  <a:cubicBezTo>
                    <a:pt x="209" y="953"/>
                    <a:pt x="221" y="953"/>
                    <a:pt x="233" y="953"/>
                  </a:cubicBezTo>
                  <a:lnTo>
                    <a:pt x="245" y="953"/>
                  </a:lnTo>
                  <a:cubicBezTo>
                    <a:pt x="255" y="953"/>
                    <a:pt x="257" y="979"/>
                    <a:pt x="272" y="979"/>
                  </a:cubicBezTo>
                  <a:cubicBezTo>
                    <a:pt x="274" y="979"/>
                    <a:pt x="277" y="979"/>
                    <a:pt x="281" y="977"/>
                  </a:cubicBezTo>
                  <a:cubicBezTo>
                    <a:pt x="293" y="989"/>
                    <a:pt x="293" y="989"/>
                    <a:pt x="293" y="989"/>
                  </a:cubicBezTo>
                  <a:cubicBezTo>
                    <a:pt x="293" y="989"/>
                    <a:pt x="314" y="1000"/>
                    <a:pt x="331" y="1000"/>
                  </a:cubicBezTo>
                  <a:cubicBezTo>
                    <a:pt x="340" y="1000"/>
                    <a:pt x="348" y="997"/>
                    <a:pt x="352" y="989"/>
                  </a:cubicBezTo>
                  <a:cubicBezTo>
                    <a:pt x="358" y="983"/>
                    <a:pt x="365" y="981"/>
                    <a:pt x="373" y="981"/>
                  </a:cubicBezTo>
                  <a:cubicBezTo>
                    <a:pt x="397" y="981"/>
                    <a:pt x="423" y="1001"/>
                    <a:pt x="423" y="1001"/>
                  </a:cubicBezTo>
                  <a:lnTo>
                    <a:pt x="423" y="989"/>
                  </a:lnTo>
                  <a:cubicBezTo>
                    <a:pt x="423" y="989"/>
                    <a:pt x="435" y="941"/>
                    <a:pt x="423" y="941"/>
                  </a:cubicBezTo>
                  <a:cubicBezTo>
                    <a:pt x="420" y="937"/>
                    <a:pt x="417" y="936"/>
                    <a:pt x="415" y="936"/>
                  </a:cubicBezTo>
                  <a:cubicBezTo>
                    <a:pt x="412" y="936"/>
                    <a:pt x="412" y="941"/>
                    <a:pt x="412" y="941"/>
                  </a:cubicBezTo>
                  <a:cubicBezTo>
                    <a:pt x="400" y="941"/>
                    <a:pt x="412" y="953"/>
                    <a:pt x="388" y="953"/>
                  </a:cubicBezTo>
                  <a:cubicBezTo>
                    <a:pt x="388" y="941"/>
                    <a:pt x="376" y="941"/>
                    <a:pt x="364" y="941"/>
                  </a:cubicBezTo>
                  <a:cubicBezTo>
                    <a:pt x="364" y="941"/>
                    <a:pt x="352" y="953"/>
                    <a:pt x="352" y="953"/>
                  </a:cubicBezTo>
                  <a:cubicBezTo>
                    <a:pt x="340" y="941"/>
                    <a:pt x="352" y="929"/>
                    <a:pt x="340" y="918"/>
                  </a:cubicBezTo>
                  <a:cubicBezTo>
                    <a:pt x="336" y="918"/>
                    <a:pt x="335" y="919"/>
                    <a:pt x="335" y="921"/>
                  </a:cubicBezTo>
                  <a:lnTo>
                    <a:pt x="335" y="921"/>
                  </a:lnTo>
                  <a:cubicBezTo>
                    <a:pt x="333" y="919"/>
                    <a:pt x="331" y="918"/>
                    <a:pt x="328" y="918"/>
                  </a:cubicBezTo>
                  <a:cubicBezTo>
                    <a:pt x="318" y="918"/>
                    <a:pt x="317" y="944"/>
                    <a:pt x="316" y="944"/>
                  </a:cubicBezTo>
                  <a:cubicBezTo>
                    <a:pt x="316" y="944"/>
                    <a:pt x="316" y="943"/>
                    <a:pt x="316" y="941"/>
                  </a:cubicBezTo>
                  <a:cubicBezTo>
                    <a:pt x="304" y="929"/>
                    <a:pt x="316" y="929"/>
                    <a:pt x="316" y="918"/>
                  </a:cubicBezTo>
                  <a:lnTo>
                    <a:pt x="304" y="918"/>
                  </a:lnTo>
                  <a:cubicBezTo>
                    <a:pt x="295" y="918"/>
                    <a:pt x="301" y="933"/>
                    <a:pt x="291" y="933"/>
                  </a:cubicBezTo>
                  <a:cubicBezTo>
                    <a:pt x="289" y="933"/>
                    <a:pt x="285" y="932"/>
                    <a:pt x="281" y="929"/>
                  </a:cubicBezTo>
                  <a:cubicBezTo>
                    <a:pt x="281" y="929"/>
                    <a:pt x="281" y="918"/>
                    <a:pt x="281" y="918"/>
                  </a:cubicBezTo>
                  <a:cubicBezTo>
                    <a:pt x="281" y="918"/>
                    <a:pt x="281" y="907"/>
                    <a:pt x="277" y="907"/>
                  </a:cubicBezTo>
                  <a:cubicBezTo>
                    <a:pt x="275" y="907"/>
                    <a:pt x="273" y="910"/>
                    <a:pt x="269" y="918"/>
                  </a:cubicBezTo>
                  <a:cubicBezTo>
                    <a:pt x="269" y="904"/>
                    <a:pt x="269" y="898"/>
                    <a:pt x="266" y="898"/>
                  </a:cubicBezTo>
                  <a:cubicBezTo>
                    <a:pt x="265" y="898"/>
                    <a:pt x="262" y="901"/>
                    <a:pt x="257" y="906"/>
                  </a:cubicBezTo>
                  <a:cubicBezTo>
                    <a:pt x="245" y="906"/>
                    <a:pt x="233" y="882"/>
                    <a:pt x="233" y="882"/>
                  </a:cubicBezTo>
                  <a:cubicBezTo>
                    <a:pt x="233" y="882"/>
                    <a:pt x="233" y="897"/>
                    <a:pt x="227" y="897"/>
                  </a:cubicBezTo>
                  <a:cubicBezTo>
                    <a:pt x="225" y="897"/>
                    <a:pt x="223" y="896"/>
                    <a:pt x="221" y="894"/>
                  </a:cubicBezTo>
                  <a:cubicBezTo>
                    <a:pt x="221" y="882"/>
                    <a:pt x="209" y="882"/>
                    <a:pt x="209" y="870"/>
                  </a:cubicBezTo>
                  <a:lnTo>
                    <a:pt x="209" y="870"/>
                  </a:lnTo>
                  <a:cubicBezTo>
                    <a:pt x="197" y="882"/>
                    <a:pt x="221" y="906"/>
                    <a:pt x="221" y="906"/>
                  </a:cubicBezTo>
                  <a:lnTo>
                    <a:pt x="197" y="894"/>
                  </a:lnTo>
                  <a:cubicBezTo>
                    <a:pt x="197" y="882"/>
                    <a:pt x="197" y="882"/>
                    <a:pt x="197" y="882"/>
                  </a:cubicBezTo>
                  <a:cubicBezTo>
                    <a:pt x="197" y="882"/>
                    <a:pt x="209" y="882"/>
                    <a:pt x="209" y="858"/>
                  </a:cubicBezTo>
                  <a:cubicBezTo>
                    <a:pt x="209" y="852"/>
                    <a:pt x="203" y="852"/>
                    <a:pt x="197" y="852"/>
                  </a:cubicBezTo>
                  <a:cubicBezTo>
                    <a:pt x="191" y="852"/>
                    <a:pt x="185" y="852"/>
                    <a:pt x="185" y="846"/>
                  </a:cubicBezTo>
                  <a:cubicBezTo>
                    <a:pt x="173" y="846"/>
                    <a:pt x="173" y="834"/>
                    <a:pt x="185" y="822"/>
                  </a:cubicBezTo>
                  <a:lnTo>
                    <a:pt x="162" y="822"/>
                  </a:lnTo>
                  <a:cubicBezTo>
                    <a:pt x="150" y="822"/>
                    <a:pt x="162" y="810"/>
                    <a:pt x="162" y="810"/>
                  </a:cubicBezTo>
                  <a:lnTo>
                    <a:pt x="138" y="810"/>
                  </a:lnTo>
                  <a:cubicBezTo>
                    <a:pt x="138" y="810"/>
                    <a:pt x="162" y="798"/>
                    <a:pt x="162" y="798"/>
                  </a:cubicBezTo>
                  <a:cubicBezTo>
                    <a:pt x="162" y="798"/>
                    <a:pt x="162" y="787"/>
                    <a:pt x="150" y="787"/>
                  </a:cubicBezTo>
                  <a:cubicBezTo>
                    <a:pt x="138" y="787"/>
                    <a:pt x="138" y="775"/>
                    <a:pt x="126" y="775"/>
                  </a:cubicBezTo>
                  <a:cubicBezTo>
                    <a:pt x="114" y="775"/>
                    <a:pt x="114" y="775"/>
                    <a:pt x="126" y="763"/>
                  </a:cubicBezTo>
                  <a:lnTo>
                    <a:pt x="102" y="763"/>
                  </a:lnTo>
                  <a:cubicBezTo>
                    <a:pt x="102" y="751"/>
                    <a:pt x="102" y="751"/>
                    <a:pt x="102" y="739"/>
                  </a:cubicBezTo>
                  <a:lnTo>
                    <a:pt x="102" y="727"/>
                  </a:lnTo>
                  <a:lnTo>
                    <a:pt x="90" y="715"/>
                  </a:lnTo>
                  <a:cubicBezTo>
                    <a:pt x="90" y="715"/>
                    <a:pt x="90" y="691"/>
                    <a:pt x="78" y="691"/>
                  </a:cubicBezTo>
                  <a:cubicBezTo>
                    <a:pt x="78" y="691"/>
                    <a:pt x="78" y="667"/>
                    <a:pt x="78" y="667"/>
                  </a:cubicBezTo>
                  <a:cubicBezTo>
                    <a:pt x="66" y="656"/>
                    <a:pt x="66" y="656"/>
                    <a:pt x="66" y="656"/>
                  </a:cubicBezTo>
                  <a:cubicBezTo>
                    <a:pt x="66" y="652"/>
                    <a:pt x="66" y="650"/>
                    <a:pt x="67" y="650"/>
                  </a:cubicBezTo>
                  <a:cubicBezTo>
                    <a:pt x="68" y="650"/>
                    <a:pt x="70" y="656"/>
                    <a:pt x="78" y="656"/>
                  </a:cubicBezTo>
                  <a:cubicBezTo>
                    <a:pt x="78" y="644"/>
                    <a:pt x="78" y="644"/>
                    <a:pt x="78" y="644"/>
                  </a:cubicBezTo>
                  <a:cubicBezTo>
                    <a:pt x="78" y="632"/>
                    <a:pt x="78" y="632"/>
                    <a:pt x="78" y="632"/>
                  </a:cubicBezTo>
                  <a:lnTo>
                    <a:pt x="66" y="632"/>
                  </a:lnTo>
                  <a:cubicBezTo>
                    <a:pt x="54" y="632"/>
                    <a:pt x="66" y="620"/>
                    <a:pt x="66" y="608"/>
                  </a:cubicBezTo>
                  <a:lnTo>
                    <a:pt x="78" y="608"/>
                  </a:lnTo>
                  <a:cubicBezTo>
                    <a:pt x="78" y="602"/>
                    <a:pt x="72" y="602"/>
                    <a:pt x="65" y="602"/>
                  </a:cubicBezTo>
                  <a:cubicBezTo>
                    <a:pt x="57" y="602"/>
                    <a:pt x="48" y="602"/>
                    <a:pt x="42" y="596"/>
                  </a:cubicBezTo>
                  <a:cubicBezTo>
                    <a:pt x="31" y="584"/>
                    <a:pt x="66" y="584"/>
                    <a:pt x="66" y="584"/>
                  </a:cubicBezTo>
                  <a:lnTo>
                    <a:pt x="54" y="584"/>
                  </a:lnTo>
                  <a:lnTo>
                    <a:pt x="54" y="572"/>
                  </a:lnTo>
                  <a:lnTo>
                    <a:pt x="42" y="572"/>
                  </a:lnTo>
                  <a:lnTo>
                    <a:pt x="42" y="560"/>
                  </a:lnTo>
                  <a:lnTo>
                    <a:pt x="54" y="560"/>
                  </a:lnTo>
                  <a:cubicBezTo>
                    <a:pt x="54" y="560"/>
                    <a:pt x="54" y="555"/>
                    <a:pt x="58" y="555"/>
                  </a:cubicBezTo>
                  <a:cubicBezTo>
                    <a:pt x="60" y="555"/>
                    <a:pt x="62" y="556"/>
                    <a:pt x="66" y="560"/>
                  </a:cubicBezTo>
                  <a:cubicBezTo>
                    <a:pt x="66" y="560"/>
                    <a:pt x="66" y="548"/>
                    <a:pt x="66" y="537"/>
                  </a:cubicBezTo>
                  <a:lnTo>
                    <a:pt x="54" y="537"/>
                  </a:lnTo>
                  <a:cubicBezTo>
                    <a:pt x="54" y="537"/>
                    <a:pt x="54" y="525"/>
                    <a:pt x="54" y="525"/>
                  </a:cubicBezTo>
                  <a:cubicBezTo>
                    <a:pt x="54" y="525"/>
                    <a:pt x="66" y="525"/>
                    <a:pt x="66" y="513"/>
                  </a:cubicBezTo>
                  <a:cubicBezTo>
                    <a:pt x="78" y="513"/>
                    <a:pt x="78" y="501"/>
                    <a:pt x="66" y="501"/>
                  </a:cubicBezTo>
                  <a:cubicBezTo>
                    <a:pt x="74" y="501"/>
                    <a:pt x="72" y="495"/>
                    <a:pt x="69" y="495"/>
                  </a:cubicBezTo>
                  <a:lnTo>
                    <a:pt x="69" y="495"/>
                  </a:lnTo>
                  <a:cubicBezTo>
                    <a:pt x="68" y="495"/>
                    <a:pt x="66" y="497"/>
                    <a:pt x="66" y="501"/>
                  </a:cubicBezTo>
                  <a:lnTo>
                    <a:pt x="66" y="501"/>
                  </a:lnTo>
                  <a:cubicBezTo>
                    <a:pt x="66" y="489"/>
                    <a:pt x="78" y="489"/>
                    <a:pt x="78" y="489"/>
                  </a:cubicBezTo>
                  <a:lnTo>
                    <a:pt x="54" y="489"/>
                  </a:lnTo>
                  <a:lnTo>
                    <a:pt x="54" y="477"/>
                  </a:lnTo>
                  <a:cubicBezTo>
                    <a:pt x="54" y="473"/>
                    <a:pt x="56" y="472"/>
                    <a:pt x="58" y="472"/>
                  </a:cubicBezTo>
                  <a:cubicBezTo>
                    <a:pt x="62" y="472"/>
                    <a:pt x="70" y="477"/>
                    <a:pt x="78" y="477"/>
                  </a:cubicBezTo>
                  <a:lnTo>
                    <a:pt x="78" y="465"/>
                  </a:lnTo>
                  <a:cubicBezTo>
                    <a:pt x="78" y="453"/>
                    <a:pt x="78" y="453"/>
                    <a:pt x="78" y="441"/>
                  </a:cubicBezTo>
                  <a:cubicBezTo>
                    <a:pt x="66" y="429"/>
                    <a:pt x="78" y="429"/>
                    <a:pt x="78" y="429"/>
                  </a:cubicBezTo>
                  <a:cubicBezTo>
                    <a:pt x="78" y="429"/>
                    <a:pt x="86" y="445"/>
                    <a:pt x="89" y="445"/>
                  </a:cubicBezTo>
                  <a:cubicBezTo>
                    <a:pt x="90" y="445"/>
                    <a:pt x="90" y="444"/>
                    <a:pt x="90" y="441"/>
                  </a:cubicBezTo>
                  <a:cubicBezTo>
                    <a:pt x="102" y="429"/>
                    <a:pt x="102" y="429"/>
                    <a:pt x="114" y="417"/>
                  </a:cubicBezTo>
                  <a:lnTo>
                    <a:pt x="102" y="417"/>
                  </a:lnTo>
                  <a:cubicBezTo>
                    <a:pt x="90" y="417"/>
                    <a:pt x="114" y="406"/>
                    <a:pt x="102" y="406"/>
                  </a:cubicBezTo>
                  <a:cubicBezTo>
                    <a:pt x="98" y="402"/>
                    <a:pt x="95" y="400"/>
                    <a:pt x="94" y="400"/>
                  </a:cubicBezTo>
                  <a:cubicBezTo>
                    <a:pt x="90" y="400"/>
                    <a:pt x="90" y="406"/>
                    <a:pt x="90" y="406"/>
                  </a:cubicBezTo>
                  <a:cubicBezTo>
                    <a:pt x="90" y="406"/>
                    <a:pt x="90" y="390"/>
                    <a:pt x="96" y="390"/>
                  </a:cubicBezTo>
                  <a:cubicBezTo>
                    <a:pt x="98" y="390"/>
                    <a:pt x="100" y="391"/>
                    <a:pt x="102" y="394"/>
                  </a:cubicBezTo>
                  <a:lnTo>
                    <a:pt x="114" y="394"/>
                  </a:lnTo>
                  <a:cubicBezTo>
                    <a:pt x="114" y="382"/>
                    <a:pt x="126" y="370"/>
                    <a:pt x="126" y="370"/>
                  </a:cubicBezTo>
                  <a:lnTo>
                    <a:pt x="114" y="358"/>
                  </a:lnTo>
                  <a:cubicBezTo>
                    <a:pt x="114" y="346"/>
                    <a:pt x="126" y="346"/>
                    <a:pt x="138" y="346"/>
                  </a:cubicBezTo>
                  <a:lnTo>
                    <a:pt x="138" y="358"/>
                  </a:lnTo>
                  <a:cubicBezTo>
                    <a:pt x="138" y="358"/>
                    <a:pt x="150" y="346"/>
                    <a:pt x="150" y="346"/>
                  </a:cubicBezTo>
                  <a:cubicBezTo>
                    <a:pt x="162" y="346"/>
                    <a:pt x="162" y="358"/>
                    <a:pt x="173" y="358"/>
                  </a:cubicBezTo>
                  <a:cubicBezTo>
                    <a:pt x="162" y="346"/>
                    <a:pt x="162" y="346"/>
                    <a:pt x="162" y="334"/>
                  </a:cubicBezTo>
                  <a:lnTo>
                    <a:pt x="162" y="322"/>
                  </a:lnTo>
                  <a:lnTo>
                    <a:pt x="162" y="310"/>
                  </a:lnTo>
                  <a:cubicBezTo>
                    <a:pt x="162" y="310"/>
                    <a:pt x="162" y="322"/>
                    <a:pt x="173" y="334"/>
                  </a:cubicBezTo>
                  <a:cubicBezTo>
                    <a:pt x="185" y="334"/>
                    <a:pt x="173" y="334"/>
                    <a:pt x="173" y="322"/>
                  </a:cubicBezTo>
                  <a:lnTo>
                    <a:pt x="173" y="310"/>
                  </a:lnTo>
                  <a:lnTo>
                    <a:pt x="185" y="298"/>
                  </a:lnTo>
                  <a:cubicBezTo>
                    <a:pt x="197" y="298"/>
                    <a:pt x="209" y="286"/>
                    <a:pt x="221" y="275"/>
                  </a:cubicBezTo>
                  <a:lnTo>
                    <a:pt x="233" y="275"/>
                  </a:lnTo>
                  <a:cubicBezTo>
                    <a:pt x="241" y="275"/>
                    <a:pt x="249" y="275"/>
                    <a:pt x="257" y="271"/>
                  </a:cubicBezTo>
                  <a:lnTo>
                    <a:pt x="257" y="271"/>
                  </a:lnTo>
                  <a:lnTo>
                    <a:pt x="257" y="286"/>
                  </a:lnTo>
                  <a:cubicBezTo>
                    <a:pt x="265" y="286"/>
                    <a:pt x="262" y="292"/>
                    <a:pt x="263" y="292"/>
                  </a:cubicBezTo>
                  <a:cubicBezTo>
                    <a:pt x="263" y="292"/>
                    <a:pt x="265" y="290"/>
                    <a:pt x="269" y="286"/>
                  </a:cubicBezTo>
                  <a:cubicBezTo>
                    <a:pt x="269" y="278"/>
                    <a:pt x="269" y="270"/>
                    <a:pt x="273" y="265"/>
                  </a:cubicBezTo>
                  <a:lnTo>
                    <a:pt x="273" y="265"/>
                  </a:lnTo>
                  <a:cubicBezTo>
                    <a:pt x="273" y="266"/>
                    <a:pt x="274" y="266"/>
                    <a:pt x="275" y="266"/>
                  </a:cubicBezTo>
                  <a:cubicBezTo>
                    <a:pt x="276" y="266"/>
                    <a:pt x="278" y="265"/>
                    <a:pt x="281" y="263"/>
                  </a:cubicBezTo>
                  <a:lnTo>
                    <a:pt x="281" y="263"/>
                  </a:lnTo>
                  <a:cubicBezTo>
                    <a:pt x="277" y="263"/>
                    <a:pt x="275" y="264"/>
                    <a:pt x="273" y="265"/>
                  </a:cubicBezTo>
                  <a:lnTo>
                    <a:pt x="273" y="265"/>
                  </a:lnTo>
                  <a:cubicBezTo>
                    <a:pt x="269" y="263"/>
                    <a:pt x="269" y="251"/>
                    <a:pt x="269" y="251"/>
                  </a:cubicBezTo>
                  <a:cubicBezTo>
                    <a:pt x="269" y="263"/>
                    <a:pt x="269" y="263"/>
                    <a:pt x="269" y="263"/>
                  </a:cubicBezTo>
                  <a:cubicBezTo>
                    <a:pt x="265" y="267"/>
                    <a:pt x="261" y="269"/>
                    <a:pt x="257" y="271"/>
                  </a:cubicBezTo>
                  <a:lnTo>
                    <a:pt x="257" y="271"/>
                  </a:lnTo>
                  <a:lnTo>
                    <a:pt x="257" y="203"/>
                  </a:lnTo>
                  <a:cubicBezTo>
                    <a:pt x="257" y="203"/>
                    <a:pt x="257" y="198"/>
                    <a:pt x="253" y="1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50"/>
            <p:cNvSpPr/>
            <p:nvPr/>
          </p:nvSpPr>
          <p:spPr>
            <a:xfrm>
              <a:off x="-2372925" y="622175"/>
              <a:ext cx="95575" cy="85200"/>
            </a:xfrm>
            <a:custGeom>
              <a:avLst/>
              <a:gdLst/>
              <a:ahLst/>
              <a:cxnLst/>
              <a:rect l="l" t="t" r="r" b="b"/>
              <a:pathLst>
                <a:path w="3823" h="3408" extrusionOk="0">
                  <a:moveTo>
                    <a:pt x="2358" y="1"/>
                  </a:moveTo>
                  <a:cubicBezTo>
                    <a:pt x="1664" y="1"/>
                    <a:pt x="974" y="178"/>
                    <a:pt x="369" y="503"/>
                  </a:cubicBezTo>
                  <a:cubicBezTo>
                    <a:pt x="0" y="718"/>
                    <a:pt x="205" y="1225"/>
                    <a:pt x="550" y="1225"/>
                  </a:cubicBezTo>
                  <a:cubicBezTo>
                    <a:pt x="606" y="1225"/>
                    <a:pt x="665" y="1211"/>
                    <a:pt x="727" y="1182"/>
                  </a:cubicBezTo>
                  <a:cubicBezTo>
                    <a:pt x="1240" y="896"/>
                    <a:pt x="1808" y="764"/>
                    <a:pt x="2389" y="764"/>
                  </a:cubicBezTo>
                  <a:cubicBezTo>
                    <a:pt x="2415" y="764"/>
                    <a:pt x="2440" y="764"/>
                    <a:pt x="2465" y="765"/>
                  </a:cubicBezTo>
                  <a:cubicBezTo>
                    <a:pt x="2739" y="777"/>
                    <a:pt x="2846" y="836"/>
                    <a:pt x="2894" y="884"/>
                  </a:cubicBezTo>
                  <a:cubicBezTo>
                    <a:pt x="2965" y="967"/>
                    <a:pt x="2929" y="1182"/>
                    <a:pt x="2822" y="1384"/>
                  </a:cubicBezTo>
                  <a:cubicBezTo>
                    <a:pt x="2429" y="2063"/>
                    <a:pt x="1584" y="2396"/>
                    <a:pt x="739" y="2658"/>
                  </a:cubicBezTo>
                  <a:cubicBezTo>
                    <a:pt x="334" y="2801"/>
                    <a:pt x="417" y="3384"/>
                    <a:pt x="846" y="3408"/>
                  </a:cubicBezTo>
                  <a:cubicBezTo>
                    <a:pt x="881" y="3408"/>
                    <a:pt x="917" y="3396"/>
                    <a:pt x="953" y="3384"/>
                  </a:cubicBezTo>
                  <a:cubicBezTo>
                    <a:pt x="1905" y="3098"/>
                    <a:pt x="2953" y="2682"/>
                    <a:pt x="3477" y="1765"/>
                  </a:cubicBezTo>
                  <a:cubicBezTo>
                    <a:pt x="3703" y="1372"/>
                    <a:pt x="3822" y="812"/>
                    <a:pt x="3477" y="396"/>
                  </a:cubicBezTo>
                  <a:cubicBezTo>
                    <a:pt x="3179" y="27"/>
                    <a:pt x="2655" y="3"/>
                    <a:pt x="2489" y="3"/>
                  </a:cubicBezTo>
                  <a:cubicBezTo>
                    <a:pt x="2445" y="1"/>
                    <a:pt x="2401" y="1"/>
                    <a:pt x="2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50"/>
            <p:cNvSpPr/>
            <p:nvPr/>
          </p:nvSpPr>
          <p:spPr>
            <a:xfrm>
              <a:off x="-2370850" y="621650"/>
              <a:ext cx="91125" cy="86975"/>
            </a:xfrm>
            <a:custGeom>
              <a:avLst/>
              <a:gdLst/>
              <a:ahLst/>
              <a:cxnLst/>
              <a:rect l="l" t="t" r="r" b="b"/>
              <a:pathLst>
                <a:path w="3645" h="3479" extrusionOk="0">
                  <a:moveTo>
                    <a:pt x="2239" y="0"/>
                  </a:moveTo>
                  <a:cubicBezTo>
                    <a:pt x="2215" y="0"/>
                    <a:pt x="2227" y="12"/>
                    <a:pt x="2239" y="12"/>
                  </a:cubicBezTo>
                  <a:cubicBezTo>
                    <a:pt x="2251" y="12"/>
                    <a:pt x="2263" y="0"/>
                    <a:pt x="2239" y="0"/>
                  </a:cubicBezTo>
                  <a:close/>
                  <a:moveTo>
                    <a:pt x="2122" y="33"/>
                  </a:moveTo>
                  <a:lnTo>
                    <a:pt x="2122" y="33"/>
                  </a:lnTo>
                  <a:cubicBezTo>
                    <a:pt x="2125" y="35"/>
                    <a:pt x="2129" y="36"/>
                    <a:pt x="2132" y="36"/>
                  </a:cubicBezTo>
                  <a:cubicBezTo>
                    <a:pt x="2128" y="34"/>
                    <a:pt x="2124" y="34"/>
                    <a:pt x="2122" y="33"/>
                  </a:cubicBezTo>
                  <a:close/>
                  <a:moveTo>
                    <a:pt x="2394" y="36"/>
                  </a:moveTo>
                  <a:cubicBezTo>
                    <a:pt x="2394" y="42"/>
                    <a:pt x="2397" y="42"/>
                    <a:pt x="2398" y="42"/>
                  </a:cubicBezTo>
                  <a:cubicBezTo>
                    <a:pt x="2399" y="42"/>
                    <a:pt x="2399" y="42"/>
                    <a:pt x="2399" y="42"/>
                  </a:cubicBezTo>
                  <a:lnTo>
                    <a:pt x="2399" y="42"/>
                  </a:lnTo>
                  <a:cubicBezTo>
                    <a:pt x="2401" y="40"/>
                    <a:pt x="2403" y="38"/>
                    <a:pt x="2406" y="36"/>
                  </a:cubicBezTo>
                  <a:close/>
                  <a:moveTo>
                    <a:pt x="2465" y="24"/>
                  </a:moveTo>
                  <a:cubicBezTo>
                    <a:pt x="2465" y="33"/>
                    <a:pt x="2460" y="35"/>
                    <a:pt x="2453" y="35"/>
                  </a:cubicBezTo>
                  <a:cubicBezTo>
                    <a:pt x="2445" y="35"/>
                    <a:pt x="2434" y="32"/>
                    <a:pt x="2423" y="32"/>
                  </a:cubicBezTo>
                  <a:cubicBezTo>
                    <a:pt x="2417" y="32"/>
                    <a:pt x="2411" y="33"/>
                    <a:pt x="2406" y="36"/>
                  </a:cubicBezTo>
                  <a:lnTo>
                    <a:pt x="2418" y="36"/>
                  </a:lnTo>
                  <a:cubicBezTo>
                    <a:pt x="2430" y="48"/>
                    <a:pt x="2406" y="60"/>
                    <a:pt x="2442" y="60"/>
                  </a:cubicBezTo>
                  <a:lnTo>
                    <a:pt x="2489" y="60"/>
                  </a:lnTo>
                  <a:cubicBezTo>
                    <a:pt x="2477" y="60"/>
                    <a:pt x="2465" y="36"/>
                    <a:pt x="2465" y="24"/>
                  </a:cubicBezTo>
                  <a:close/>
                  <a:moveTo>
                    <a:pt x="2494" y="34"/>
                  </a:moveTo>
                  <a:cubicBezTo>
                    <a:pt x="2492" y="34"/>
                    <a:pt x="2490" y="34"/>
                    <a:pt x="2489" y="36"/>
                  </a:cubicBezTo>
                  <a:cubicBezTo>
                    <a:pt x="2489" y="44"/>
                    <a:pt x="2510" y="52"/>
                    <a:pt x="2521" y="60"/>
                  </a:cubicBezTo>
                  <a:lnTo>
                    <a:pt x="2527" y="60"/>
                  </a:lnTo>
                  <a:cubicBezTo>
                    <a:pt x="2516" y="53"/>
                    <a:pt x="2503" y="34"/>
                    <a:pt x="2494" y="34"/>
                  </a:cubicBezTo>
                  <a:close/>
                  <a:moveTo>
                    <a:pt x="2527" y="60"/>
                  </a:moveTo>
                  <a:cubicBezTo>
                    <a:pt x="2529" y="61"/>
                    <a:pt x="2531" y="61"/>
                    <a:pt x="2532" y="61"/>
                  </a:cubicBezTo>
                  <a:cubicBezTo>
                    <a:pt x="2534" y="61"/>
                    <a:pt x="2535" y="61"/>
                    <a:pt x="2537" y="60"/>
                  </a:cubicBezTo>
                  <a:close/>
                  <a:moveTo>
                    <a:pt x="2379" y="19"/>
                  </a:moveTo>
                  <a:cubicBezTo>
                    <a:pt x="2375" y="19"/>
                    <a:pt x="2370" y="24"/>
                    <a:pt x="2370" y="24"/>
                  </a:cubicBezTo>
                  <a:lnTo>
                    <a:pt x="2370" y="41"/>
                  </a:lnTo>
                  <a:lnTo>
                    <a:pt x="2370" y="41"/>
                  </a:lnTo>
                  <a:cubicBezTo>
                    <a:pt x="2366" y="38"/>
                    <a:pt x="2362" y="36"/>
                    <a:pt x="2358" y="36"/>
                  </a:cubicBezTo>
                  <a:cubicBezTo>
                    <a:pt x="2354" y="36"/>
                    <a:pt x="2354" y="40"/>
                    <a:pt x="2355" y="44"/>
                  </a:cubicBezTo>
                  <a:lnTo>
                    <a:pt x="2355" y="44"/>
                  </a:lnTo>
                  <a:cubicBezTo>
                    <a:pt x="2341" y="38"/>
                    <a:pt x="2334" y="24"/>
                    <a:pt x="2334" y="24"/>
                  </a:cubicBezTo>
                  <a:cubicBezTo>
                    <a:pt x="2334" y="24"/>
                    <a:pt x="2311" y="39"/>
                    <a:pt x="2290" y="39"/>
                  </a:cubicBezTo>
                  <a:cubicBezTo>
                    <a:pt x="2285" y="39"/>
                    <a:pt x="2280" y="38"/>
                    <a:pt x="2275" y="36"/>
                  </a:cubicBezTo>
                  <a:cubicBezTo>
                    <a:pt x="2268" y="29"/>
                    <a:pt x="2245" y="22"/>
                    <a:pt x="2225" y="22"/>
                  </a:cubicBezTo>
                  <a:cubicBezTo>
                    <a:pt x="2210" y="22"/>
                    <a:pt x="2197" y="26"/>
                    <a:pt x="2191" y="36"/>
                  </a:cubicBezTo>
                  <a:cubicBezTo>
                    <a:pt x="2188" y="44"/>
                    <a:pt x="2182" y="46"/>
                    <a:pt x="2176" y="46"/>
                  </a:cubicBezTo>
                  <a:cubicBezTo>
                    <a:pt x="2164" y="46"/>
                    <a:pt x="2148" y="36"/>
                    <a:pt x="2132" y="36"/>
                  </a:cubicBezTo>
                  <a:cubicBezTo>
                    <a:pt x="2156" y="48"/>
                    <a:pt x="2168" y="48"/>
                    <a:pt x="2191" y="48"/>
                  </a:cubicBezTo>
                  <a:cubicBezTo>
                    <a:pt x="2199" y="48"/>
                    <a:pt x="2213" y="37"/>
                    <a:pt x="2221" y="37"/>
                  </a:cubicBezTo>
                  <a:cubicBezTo>
                    <a:pt x="2225" y="37"/>
                    <a:pt x="2227" y="40"/>
                    <a:pt x="2227" y="48"/>
                  </a:cubicBezTo>
                  <a:cubicBezTo>
                    <a:pt x="2231" y="56"/>
                    <a:pt x="2236" y="58"/>
                    <a:pt x="2243" y="58"/>
                  </a:cubicBezTo>
                  <a:cubicBezTo>
                    <a:pt x="2255" y="58"/>
                    <a:pt x="2271" y="48"/>
                    <a:pt x="2287" y="48"/>
                  </a:cubicBezTo>
                  <a:cubicBezTo>
                    <a:pt x="2299" y="48"/>
                    <a:pt x="2322" y="48"/>
                    <a:pt x="2346" y="60"/>
                  </a:cubicBezTo>
                  <a:cubicBezTo>
                    <a:pt x="2350" y="61"/>
                    <a:pt x="2352" y="62"/>
                    <a:pt x="2354" y="62"/>
                  </a:cubicBezTo>
                  <a:cubicBezTo>
                    <a:pt x="2360" y="62"/>
                    <a:pt x="2356" y="52"/>
                    <a:pt x="2355" y="44"/>
                  </a:cubicBezTo>
                  <a:lnTo>
                    <a:pt x="2355" y="44"/>
                  </a:lnTo>
                  <a:cubicBezTo>
                    <a:pt x="2359" y="46"/>
                    <a:pt x="2364" y="48"/>
                    <a:pt x="2370" y="48"/>
                  </a:cubicBezTo>
                  <a:lnTo>
                    <a:pt x="2370" y="41"/>
                  </a:lnTo>
                  <a:lnTo>
                    <a:pt x="2370" y="41"/>
                  </a:lnTo>
                  <a:cubicBezTo>
                    <a:pt x="2376" y="46"/>
                    <a:pt x="2381" y="51"/>
                    <a:pt x="2387" y="51"/>
                  </a:cubicBezTo>
                  <a:cubicBezTo>
                    <a:pt x="2389" y="51"/>
                    <a:pt x="2392" y="50"/>
                    <a:pt x="2394" y="48"/>
                  </a:cubicBezTo>
                  <a:cubicBezTo>
                    <a:pt x="2399" y="43"/>
                    <a:pt x="2400" y="42"/>
                    <a:pt x="2399" y="42"/>
                  </a:cubicBezTo>
                  <a:lnTo>
                    <a:pt x="2399" y="42"/>
                  </a:lnTo>
                  <a:cubicBezTo>
                    <a:pt x="2395" y="45"/>
                    <a:pt x="2392" y="46"/>
                    <a:pt x="2390" y="46"/>
                  </a:cubicBezTo>
                  <a:cubicBezTo>
                    <a:pt x="2382" y="46"/>
                    <a:pt x="2382" y="32"/>
                    <a:pt x="2382" y="24"/>
                  </a:cubicBezTo>
                  <a:cubicBezTo>
                    <a:pt x="2382" y="20"/>
                    <a:pt x="2381" y="19"/>
                    <a:pt x="2379" y="19"/>
                  </a:cubicBezTo>
                  <a:close/>
                  <a:moveTo>
                    <a:pt x="2489" y="60"/>
                  </a:moveTo>
                  <a:lnTo>
                    <a:pt x="2525" y="71"/>
                  </a:lnTo>
                  <a:cubicBezTo>
                    <a:pt x="2529" y="67"/>
                    <a:pt x="2526" y="64"/>
                    <a:pt x="2521" y="60"/>
                  </a:cubicBezTo>
                  <a:close/>
                  <a:moveTo>
                    <a:pt x="2584" y="48"/>
                  </a:moveTo>
                  <a:cubicBezTo>
                    <a:pt x="2561" y="48"/>
                    <a:pt x="2549" y="48"/>
                    <a:pt x="2537" y="60"/>
                  </a:cubicBezTo>
                  <a:lnTo>
                    <a:pt x="2596" y="60"/>
                  </a:lnTo>
                  <a:cubicBezTo>
                    <a:pt x="2601" y="57"/>
                    <a:pt x="2604" y="56"/>
                    <a:pt x="2605" y="56"/>
                  </a:cubicBezTo>
                  <a:lnTo>
                    <a:pt x="2605" y="56"/>
                  </a:lnTo>
                  <a:cubicBezTo>
                    <a:pt x="2612" y="56"/>
                    <a:pt x="2596" y="71"/>
                    <a:pt x="2596" y="71"/>
                  </a:cubicBezTo>
                  <a:cubicBezTo>
                    <a:pt x="2604" y="71"/>
                    <a:pt x="2612" y="61"/>
                    <a:pt x="2624" y="61"/>
                  </a:cubicBezTo>
                  <a:cubicBezTo>
                    <a:pt x="2629" y="61"/>
                    <a:pt x="2636" y="64"/>
                    <a:pt x="2644" y="71"/>
                  </a:cubicBezTo>
                  <a:lnTo>
                    <a:pt x="2668" y="71"/>
                  </a:lnTo>
                  <a:cubicBezTo>
                    <a:pt x="2674" y="71"/>
                    <a:pt x="2705" y="71"/>
                    <a:pt x="2732" y="75"/>
                  </a:cubicBezTo>
                  <a:lnTo>
                    <a:pt x="2732" y="75"/>
                  </a:lnTo>
                  <a:lnTo>
                    <a:pt x="2727" y="71"/>
                  </a:lnTo>
                  <a:cubicBezTo>
                    <a:pt x="2703" y="60"/>
                    <a:pt x="2668" y="48"/>
                    <a:pt x="2632" y="48"/>
                  </a:cubicBezTo>
                  <a:close/>
                  <a:moveTo>
                    <a:pt x="2732" y="75"/>
                  </a:moveTo>
                  <a:lnTo>
                    <a:pt x="2763" y="95"/>
                  </a:lnTo>
                  <a:cubicBezTo>
                    <a:pt x="2775" y="95"/>
                    <a:pt x="2763" y="83"/>
                    <a:pt x="2763" y="83"/>
                  </a:cubicBezTo>
                  <a:cubicBezTo>
                    <a:pt x="2765" y="83"/>
                    <a:pt x="2767" y="83"/>
                    <a:pt x="2769" y="83"/>
                  </a:cubicBezTo>
                  <a:lnTo>
                    <a:pt x="2769" y="83"/>
                  </a:lnTo>
                  <a:cubicBezTo>
                    <a:pt x="2761" y="79"/>
                    <a:pt x="2747" y="76"/>
                    <a:pt x="2732" y="75"/>
                  </a:cubicBezTo>
                  <a:close/>
                  <a:moveTo>
                    <a:pt x="2823" y="83"/>
                  </a:moveTo>
                  <a:lnTo>
                    <a:pt x="2802" y="89"/>
                  </a:lnTo>
                  <a:lnTo>
                    <a:pt x="2802" y="89"/>
                  </a:lnTo>
                  <a:cubicBezTo>
                    <a:pt x="2792" y="86"/>
                    <a:pt x="2781" y="84"/>
                    <a:pt x="2769" y="83"/>
                  </a:cubicBezTo>
                  <a:lnTo>
                    <a:pt x="2769" y="83"/>
                  </a:lnTo>
                  <a:cubicBezTo>
                    <a:pt x="2775" y="87"/>
                    <a:pt x="2777" y="90"/>
                    <a:pt x="2775" y="95"/>
                  </a:cubicBezTo>
                  <a:lnTo>
                    <a:pt x="2802" y="89"/>
                  </a:lnTo>
                  <a:lnTo>
                    <a:pt x="2802" y="89"/>
                  </a:lnTo>
                  <a:cubicBezTo>
                    <a:pt x="2818" y="93"/>
                    <a:pt x="2832" y="100"/>
                    <a:pt x="2846" y="107"/>
                  </a:cubicBezTo>
                  <a:cubicBezTo>
                    <a:pt x="2870" y="107"/>
                    <a:pt x="2870" y="131"/>
                    <a:pt x="2870" y="131"/>
                  </a:cubicBezTo>
                  <a:cubicBezTo>
                    <a:pt x="2870" y="131"/>
                    <a:pt x="2870" y="126"/>
                    <a:pt x="2874" y="126"/>
                  </a:cubicBezTo>
                  <a:cubicBezTo>
                    <a:pt x="2875" y="126"/>
                    <a:pt x="2878" y="127"/>
                    <a:pt x="2882" y="131"/>
                  </a:cubicBezTo>
                  <a:cubicBezTo>
                    <a:pt x="2870" y="119"/>
                    <a:pt x="2870" y="107"/>
                    <a:pt x="2858" y="107"/>
                  </a:cubicBezTo>
                  <a:cubicBezTo>
                    <a:pt x="2846" y="95"/>
                    <a:pt x="2823" y="95"/>
                    <a:pt x="2823" y="83"/>
                  </a:cubicBezTo>
                  <a:close/>
                  <a:moveTo>
                    <a:pt x="2907" y="126"/>
                  </a:moveTo>
                  <a:cubicBezTo>
                    <a:pt x="2893" y="126"/>
                    <a:pt x="2882" y="131"/>
                    <a:pt x="2882" y="131"/>
                  </a:cubicBezTo>
                  <a:cubicBezTo>
                    <a:pt x="2906" y="131"/>
                    <a:pt x="2906" y="131"/>
                    <a:pt x="2918" y="143"/>
                  </a:cubicBezTo>
                  <a:cubicBezTo>
                    <a:pt x="2918" y="143"/>
                    <a:pt x="2942" y="143"/>
                    <a:pt x="2930" y="131"/>
                  </a:cubicBezTo>
                  <a:cubicBezTo>
                    <a:pt x="2922" y="127"/>
                    <a:pt x="2914" y="126"/>
                    <a:pt x="2907" y="126"/>
                  </a:cubicBezTo>
                  <a:close/>
                  <a:moveTo>
                    <a:pt x="2918" y="143"/>
                  </a:moveTo>
                  <a:lnTo>
                    <a:pt x="2918" y="143"/>
                  </a:lnTo>
                  <a:cubicBezTo>
                    <a:pt x="2924" y="143"/>
                    <a:pt x="2934" y="146"/>
                    <a:pt x="2944" y="148"/>
                  </a:cubicBezTo>
                  <a:lnTo>
                    <a:pt x="2944" y="148"/>
                  </a:lnTo>
                  <a:cubicBezTo>
                    <a:pt x="2936" y="145"/>
                    <a:pt x="2928" y="143"/>
                    <a:pt x="2918" y="143"/>
                  </a:cubicBezTo>
                  <a:close/>
                  <a:moveTo>
                    <a:pt x="2965" y="143"/>
                  </a:moveTo>
                  <a:cubicBezTo>
                    <a:pt x="2961" y="147"/>
                    <a:pt x="2956" y="148"/>
                    <a:pt x="2950" y="148"/>
                  </a:cubicBezTo>
                  <a:cubicBezTo>
                    <a:pt x="2948" y="148"/>
                    <a:pt x="2946" y="148"/>
                    <a:pt x="2944" y="148"/>
                  </a:cubicBezTo>
                  <a:lnTo>
                    <a:pt x="2944" y="148"/>
                  </a:lnTo>
                  <a:cubicBezTo>
                    <a:pt x="2954" y="151"/>
                    <a:pt x="2964" y="155"/>
                    <a:pt x="2977" y="155"/>
                  </a:cubicBezTo>
                  <a:lnTo>
                    <a:pt x="2984" y="162"/>
                  </a:lnTo>
                  <a:lnTo>
                    <a:pt x="2984" y="162"/>
                  </a:lnTo>
                  <a:cubicBezTo>
                    <a:pt x="2986" y="156"/>
                    <a:pt x="2989" y="149"/>
                    <a:pt x="2989" y="143"/>
                  </a:cubicBezTo>
                  <a:close/>
                  <a:moveTo>
                    <a:pt x="2984" y="162"/>
                  </a:moveTo>
                  <a:lnTo>
                    <a:pt x="2984" y="162"/>
                  </a:lnTo>
                  <a:cubicBezTo>
                    <a:pt x="2983" y="168"/>
                    <a:pt x="2984" y="173"/>
                    <a:pt x="2989" y="179"/>
                  </a:cubicBezTo>
                  <a:lnTo>
                    <a:pt x="3001" y="179"/>
                  </a:lnTo>
                  <a:cubicBezTo>
                    <a:pt x="2989" y="179"/>
                    <a:pt x="3001" y="167"/>
                    <a:pt x="2989" y="167"/>
                  </a:cubicBezTo>
                  <a:lnTo>
                    <a:pt x="2984" y="162"/>
                  </a:lnTo>
                  <a:close/>
                  <a:moveTo>
                    <a:pt x="3017" y="170"/>
                  </a:moveTo>
                  <a:cubicBezTo>
                    <a:pt x="3013" y="170"/>
                    <a:pt x="3007" y="173"/>
                    <a:pt x="3001" y="179"/>
                  </a:cubicBezTo>
                  <a:lnTo>
                    <a:pt x="3025" y="179"/>
                  </a:lnTo>
                  <a:cubicBezTo>
                    <a:pt x="3025" y="173"/>
                    <a:pt x="3022" y="170"/>
                    <a:pt x="3017" y="170"/>
                  </a:cubicBezTo>
                  <a:close/>
                  <a:moveTo>
                    <a:pt x="2042" y="19"/>
                  </a:moveTo>
                  <a:cubicBezTo>
                    <a:pt x="2034" y="19"/>
                    <a:pt x="2021" y="24"/>
                    <a:pt x="2013" y="24"/>
                  </a:cubicBezTo>
                  <a:lnTo>
                    <a:pt x="2001" y="24"/>
                  </a:lnTo>
                  <a:cubicBezTo>
                    <a:pt x="1983" y="24"/>
                    <a:pt x="1992" y="44"/>
                    <a:pt x="1983" y="44"/>
                  </a:cubicBezTo>
                  <a:cubicBezTo>
                    <a:pt x="1979" y="44"/>
                    <a:pt x="1974" y="42"/>
                    <a:pt x="1965" y="36"/>
                  </a:cubicBezTo>
                  <a:cubicBezTo>
                    <a:pt x="1959" y="30"/>
                    <a:pt x="1950" y="27"/>
                    <a:pt x="1940" y="27"/>
                  </a:cubicBezTo>
                  <a:cubicBezTo>
                    <a:pt x="1930" y="27"/>
                    <a:pt x="1918" y="30"/>
                    <a:pt x="1906" y="36"/>
                  </a:cubicBezTo>
                  <a:cubicBezTo>
                    <a:pt x="1900" y="42"/>
                    <a:pt x="1894" y="45"/>
                    <a:pt x="1886" y="45"/>
                  </a:cubicBezTo>
                  <a:cubicBezTo>
                    <a:pt x="1881" y="45"/>
                    <a:pt x="1876" y="43"/>
                    <a:pt x="1869" y="41"/>
                  </a:cubicBezTo>
                  <a:lnTo>
                    <a:pt x="1869" y="41"/>
                  </a:lnTo>
                  <a:cubicBezTo>
                    <a:pt x="1868" y="44"/>
                    <a:pt x="1865" y="48"/>
                    <a:pt x="1858" y="48"/>
                  </a:cubicBezTo>
                  <a:cubicBezTo>
                    <a:pt x="1862" y="44"/>
                    <a:pt x="1862" y="42"/>
                    <a:pt x="1861" y="42"/>
                  </a:cubicBezTo>
                  <a:lnTo>
                    <a:pt x="1861" y="42"/>
                  </a:lnTo>
                  <a:cubicBezTo>
                    <a:pt x="1858" y="42"/>
                    <a:pt x="1850" y="48"/>
                    <a:pt x="1858" y="48"/>
                  </a:cubicBezTo>
                  <a:lnTo>
                    <a:pt x="1846" y="48"/>
                  </a:lnTo>
                  <a:lnTo>
                    <a:pt x="1864" y="39"/>
                  </a:lnTo>
                  <a:lnTo>
                    <a:pt x="1864" y="39"/>
                  </a:lnTo>
                  <a:cubicBezTo>
                    <a:pt x="1866" y="39"/>
                    <a:pt x="1867" y="40"/>
                    <a:pt x="1869" y="41"/>
                  </a:cubicBezTo>
                  <a:lnTo>
                    <a:pt x="1869" y="41"/>
                  </a:lnTo>
                  <a:cubicBezTo>
                    <a:pt x="1870" y="38"/>
                    <a:pt x="1870" y="36"/>
                    <a:pt x="1870" y="36"/>
                  </a:cubicBezTo>
                  <a:lnTo>
                    <a:pt x="1870" y="36"/>
                  </a:lnTo>
                  <a:lnTo>
                    <a:pt x="1864" y="39"/>
                  </a:lnTo>
                  <a:lnTo>
                    <a:pt x="1864" y="39"/>
                  </a:lnTo>
                  <a:cubicBezTo>
                    <a:pt x="1862" y="38"/>
                    <a:pt x="1860" y="37"/>
                    <a:pt x="1858" y="36"/>
                  </a:cubicBezTo>
                  <a:cubicBezTo>
                    <a:pt x="1856" y="33"/>
                    <a:pt x="1852" y="32"/>
                    <a:pt x="1848" y="32"/>
                  </a:cubicBezTo>
                  <a:cubicBezTo>
                    <a:pt x="1836" y="32"/>
                    <a:pt x="1820" y="39"/>
                    <a:pt x="1809" y="39"/>
                  </a:cubicBezTo>
                  <a:cubicBezTo>
                    <a:pt x="1805" y="39"/>
                    <a:pt x="1801" y="38"/>
                    <a:pt x="1799" y="36"/>
                  </a:cubicBezTo>
                  <a:cubicBezTo>
                    <a:pt x="1797" y="34"/>
                    <a:pt x="1795" y="34"/>
                    <a:pt x="1793" y="34"/>
                  </a:cubicBezTo>
                  <a:cubicBezTo>
                    <a:pt x="1780" y="34"/>
                    <a:pt x="1756" y="54"/>
                    <a:pt x="1750" y="54"/>
                  </a:cubicBezTo>
                  <a:cubicBezTo>
                    <a:pt x="1749" y="54"/>
                    <a:pt x="1749" y="53"/>
                    <a:pt x="1751" y="48"/>
                  </a:cubicBezTo>
                  <a:cubicBezTo>
                    <a:pt x="1759" y="40"/>
                    <a:pt x="1759" y="37"/>
                    <a:pt x="1754" y="37"/>
                  </a:cubicBezTo>
                  <a:cubicBezTo>
                    <a:pt x="1746" y="37"/>
                    <a:pt x="1719" y="48"/>
                    <a:pt x="1703" y="48"/>
                  </a:cubicBezTo>
                  <a:lnTo>
                    <a:pt x="1656" y="48"/>
                  </a:lnTo>
                  <a:cubicBezTo>
                    <a:pt x="1632" y="48"/>
                    <a:pt x="1596" y="60"/>
                    <a:pt x="1596" y="71"/>
                  </a:cubicBezTo>
                  <a:cubicBezTo>
                    <a:pt x="1596" y="74"/>
                    <a:pt x="1596" y="75"/>
                    <a:pt x="1596" y="75"/>
                  </a:cubicBezTo>
                  <a:cubicBezTo>
                    <a:pt x="1595" y="75"/>
                    <a:pt x="1591" y="60"/>
                    <a:pt x="1572" y="60"/>
                  </a:cubicBezTo>
                  <a:cubicBezTo>
                    <a:pt x="1549" y="60"/>
                    <a:pt x="1549" y="71"/>
                    <a:pt x="1537" y="71"/>
                  </a:cubicBezTo>
                  <a:cubicBezTo>
                    <a:pt x="1533" y="67"/>
                    <a:pt x="1530" y="66"/>
                    <a:pt x="1528" y="66"/>
                  </a:cubicBezTo>
                  <a:cubicBezTo>
                    <a:pt x="1525" y="66"/>
                    <a:pt x="1525" y="71"/>
                    <a:pt x="1525" y="71"/>
                  </a:cubicBezTo>
                  <a:cubicBezTo>
                    <a:pt x="1525" y="75"/>
                    <a:pt x="1523" y="77"/>
                    <a:pt x="1522" y="77"/>
                  </a:cubicBezTo>
                  <a:cubicBezTo>
                    <a:pt x="1518" y="77"/>
                    <a:pt x="1513" y="71"/>
                    <a:pt x="1513" y="71"/>
                  </a:cubicBezTo>
                  <a:cubicBezTo>
                    <a:pt x="1501" y="71"/>
                    <a:pt x="1453" y="71"/>
                    <a:pt x="1453" y="95"/>
                  </a:cubicBezTo>
                  <a:cubicBezTo>
                    <a:pt x="1453" y="95"/>
                    <a:pt x="1453" y="80"/>
                    <a:pt x="1447" y="80"/>
                  </a:cubicBezTo>
                  <a:cubicBezTo>
                    <a:pt x="1446" y="80"/>
                    <a:pt x="1444" y="81"/>
                    <a:pt x="1441" y="83"/>
                  </a:cubicBezTo>
                  <a:cubicBezTo>
                    <a:pt x="1429" y="95"/>
                    <a:pt x="1429" y="95"/>
                    <a:pt x="1418" y="95"/>
                  </a:cubicBezTo>
                  <a:cubicBezTo>
                    <a:pt x="1429" y="95"/>
                    <a:pt x="1418" y="83"/>
                    <a:pt x="1406" y="83"/>
                  </a:cubicBezTo>
                  <a:cubicBezTo>
                    <a:pt x="1394" y="83"/>
                    <a:pt x="1382" y="83"/>
                    <a:pt x="1370" y="95"/>
                  </a:cubicBezTo>
                  <a:cubicBezTo>
                    <a:pt x="1334" y="107"/>
                    <a:pt x="1334" y="107"/>
                    <a:pt x="1334" y="119"/>
                  </a:cubicBezTo>
                  <a:lnTo>
                    <a:pt x="1310" y="119"/>
                  </a:lnTo>
                  <a:cubicBezTo>
                    <a:pt x="1299" y="119"/>
                    <a:pt x="1299" y="131"/>
                    <a:pt x="1299" y="131"/>
                  </a:cubicBezTo>
                  <a:cubicBezTo>
                    <a:pt x="1299" y="119"/>
                    <a:pt x="1287" y="119"/>
                    <a:pt x="1275" y="107"/>
                  </a:cubicBezTo>
                  <a:cubicBezTo>
                    <a:pt x="1275" y="119"/>
                    <a:pt x="1263" y="119"/>
                    <a:pt x="1251" y="131"/>
                  </a:cubicBezTo>
                  <a:cubicBezTo>
                    <a:pt x="1227" y="143"/>
                    <a:pt x="1203" y="155"/>
                    <a:pt x="1179" y="155"/>
                  </a:cubicBezTo>
                  <a:cubicBezTo>
                    <a:pt x="1168" y="155"/>
                    <a:pt x="1132" y="155"/>
                    <a:pt x="1132" y="167"/>
                  </a:cubicBezTo>
                  <a:cubicBezTo>
                    <a:pt x="1132" y="179"/>
                    <a:pt x="1132" y="191"/>
                    <a:pt x="1132" y="191"/>
                  </a:cubicBezTo>
                  <a:cubicBezTo>
                    <a:pt x="1156" y="191"/>
                    <a:pt x="1168" y="167"/>
                    <a:pt x="1179" y="167"/>
                  </a:cubicBezTo>
                  <a:lnTo>
                    <a:pt x="1227" y="167"/>
                  </a:lnTo>
                  <a:cubicBezTo>
                    <a:pt x="1239" y="167"/>
                    <a:pt x="1251" y="167"/>
                    <a:pt x="1263" y="155"/>
                  </a:cubicBezTo>
                  <a:cubicBezTo>
                    <a:pt x="1285" y="144"/>
                    <a:pt x="1308" y="143"/>
                    <a:pt x="1330" y="133"/>
                  </a:cubicBezTo>
                  <a:lnTo>
                    <a:pt x="1330" y="133"/>
                  </a:lnTo>
                  <a:cubicBezTo>
                    <a:pt x="1333" y="134"/>
                    <a:pt x="1335" y="136"/>
                    <a:pt x="1337" y="136"/>
                  </a:cubicBezTo>
                  <a:cubicBezTo>
                    <a:pt x="1340" y="136"/>
                    <a:pt x="1342" y="135"/>
                    <a:pt x="1346" y="131"/>
                  </a:cubicBezTo>
                  <a:lnTo>
                    <a:pt x="1334" y="131"/>
                  </a:lnTo>
                  <a:cubicBezTo>
                    <a:pt x="1333" y="132"/>
                    <a:pt x="1331" y="132"/>
                    <a:pt x="1330" y="133"/>
                  </a:cubicBezTo>
                  <a:lnTo>
                    <a:pt x="1330" y="133"/>
                  </a:lnTo>
                  <a:cubicBezTo>
                    <a:pt x="1328" y="132"/>
                    <a:pt x="1326" y="131"/>
                    <a:pt x="1322" y="131"/>
                  </a:cubicBezTo>
                  <a:lnTo>
                    <a:pt x="1334" y="131"/>
                  </a:lnTo>
                  <a:lnTo>
                    <a:pt x="1394" y="119"/>
                  </a:lnTo>
                  <a:lnTo>
                    <a:pt x="1394" y="131"/>
                  </a:lnTo>
                  <a:lnTo>
                    <a:pt x="1418" y="119"/>
                  </a:lnTo>
                  <a:cubicBezTo>
                    <a:pt x="1418" y="119"/>
                    <a:pt x="1441" y="95"/>
                    <a:pt x="1441" y="95"/>
                  </a:cubicBezTo>
                  <a:cubicBezTo>
                    <a:pt x="1453" y="95"/>
                    <a:pt x="1441" y="107"/>
                    <a:pt x="1453" y="107"/>
                  </a:cubicBezTo>
                  <a:lnTo>
                    <a:pt x="1489" y="107"/>
                  </a:lnTo>
                  <a:cubicBezTo>
                    <a:pt x="1497" y="107"/>
                    <a:pt x="1510" y="102"/>
                    <a:pt x="1518" y="102"/>
                  </a:cubicBezTo>
                  <a:cubicBezTo>
                    <a:pt x="1522" y="102"/>
                    <a:pt x="1525" y="103"/>
                    <a:pt x="1525" y="107"/>
                  </a:cubicBezTo>
                  <a:cubicBezTo>
                    <a:pt x="1525" y="110"/>
                    <a:pt x="1525" y="111"/>
                    <a:pt x="1526" y="111"/>
                  </a:cubicBezTo>
                  <a:cubicBezTo>
                    <a:pt x="1529" y="111"/>
                    <a:pt x="1537" y="95"/>
                    <a:pt x="1537" y="95"/>
                  </a:cubicBezTo>
                  <a:lnTo>
                    <a:pt x="1680" y="95"/>
                  </a:lnTo>
                  <a:cubicBezTo>
                    <a:pt x="1695" y="95"/>
                    <a:pt x="1717" y="90"/>
                    <a:pt x="1729" y="90"/>
                  </a:cubicBezTo>
                  <a:cubicBezTo>
                    <a:pt x="1735" y="90"/>
                    <a:pt x="1739" y="91"/>
                    <a:pt x="1739" y="95"/>
                  </a:cubicBezTo>
                  <a:cubicBezTo>
                    <a:pt x="1763" y="95"/>
                    <a:pt x="1739" y="83"/>
                    <a:pt x="1763" y="71"/>
                  </a:cubicBezTo>
                  <a:lnTo>
                    <a:pt x="1799" y="71"/>
                  </a:lnTo>
                  <a:cubicBezTo>
                    <a:pt x="1818" y="71"/>
                    <a:pt x="1860" y="56"/>
                    <a:pt x="1876" y="56"/>
                  </a:cubicBezTo>
                  <a:cubicBezTo>
                    <a:pt x="1880" y="56"/>
                    <a:pt x="1882" y="57"/>
                    <a:pt x="1882" y="60"/>
                  </a:cubicBezTo>
                  <a:cubicBezTo>
                    <a:pt x="1882" y="62"/>
                    <a:pt x="1882" y="63"/>
                    <a:pt x="1882" y="63"/>
                  </a:cubicBezTo>
                  <a:cubicBezTo>
                    <a:pt x="1883" y="63"/>
                    <a:pt x="1887" y="48"/>
                    <a:pt x="1906" y="48"/>
                  </a:cubicBezTo>
                  <a:lnTo>
                    <a:pt x="1977" y="48"/>
                  </a:lnTo>
                  <a:cubicBezTo>
                    <a:pt x="1977" y="48"/>
                    <a:pt x="1965" y="71"/>
                    <a:pt x="1977" y="71"/>
                  </a:cubicBezTo>
                  <a:cubicBezTo>
                    <a:pt x="1989" y="60"/>
                    <a:pt x="2001" y="60"/>
                    <a:pt x="2025" y="60"/>
                  </a:cubicBezTo>
                  <a:lnTo>
                    <a:pt x="2096" y="60"/>
                  </a:lnTo>
                  <a:cubicBezTo>
                    <a:pt x="2117" y="60"/>
                    <a:pt x="2102" y="33"/>
                    <a:pt x="2120" y="33"/>
                  </a:cubicBezTo>
                  <a:cubicBezTo>
                    <a:pt x="2121" y="33"/>
                    <a:pt x="2121" y="33"/>
                    <a:pt x="2122" y="33"/>
                  </a:cubicBezTo>
                  <a:lnTo>
                    <a:pt x="2122" y="33"/>
                  </a:lnTo>
                  <a:cubicBezTo>
                    <a:pt x="2113" y="30"/>
                    <a:pt x="2105" y="24"/>
                    <a:pt x="2096" y="24"/>
                  </a:cubicBezTo>
                  <a:cubicBezTo>
                    <a:pt x="2084" y="24"/>
                    <a:pt x="2072" y="36"/>
                    <a:pt x="2061" y="36"/>
                  </a:cubicBezTo>
                  <a:cubicBezTo>
                    <a:pt x="2037" y="36"/>
                    <a:pt x="2037" y="36"/>
                    <a:pt x="2049" y="24"/>
                  </a:cubicBezTo>
                  <a:cubicBezTo>
                    <a:pt x="2049" y="20"/>
                    <a:pt x="2046" y="19"/>
                    <a:pt x="2042" y="19"/>
                  </a:cubicBezTo>
                  <a:close/>
                  <a:moveTo>
                    <a:pt x="3121" y="207"/>
                  </a:moveTo>
                  <a:lnTo>
                    <a:pt x="3144" y="214"/>
                  </a:lnTo>
                  <a:cubicBezTo>
                    <a:pt x="3137" y="211"/>
                    <a:pt x="3128" y="208"/>
                    <a:pt x="3121" y="207"/>
                  </a:cubicBezTo>
                  <a:close/>
                  <a:moveTo>
                    <a:pt x="3037" y="179"/>
                  </a:moveTo>
                  <a:cubicBezTo>
                    <a:pt x="3037" y="179"/>
                    <a:pt x="3049" y="202"/>
                    <a:pt x="3049" y="202"/>
                  </a:cubicBezTo>
                  <a:cubicBezTo>
                    <a:pt x="3061" y="202"/>
                    <a:pt x="3073" y="214"/>
                    <a:pt x="3073" y="214"/>
                  </a:cubicBezTo>
                  <a:lnTo>
                    <a:pt x="3108" y="214"/>
                  </a:lnTo>
                  <a:cubicBezTo>
                    <a:pt x="3108" y="214"/>
                    <a:pt x="3073" y="226"/>
                    <a:pt x="3096" y="238"/>
                  </a:cubicBezTo>
                  <a:lnTo>
                    <a:pt x="3132" y="238"/>
                  </a:lnTo>
                  <a:cubicBezTo>
                    <a:pt x="3132" y="238"/>
                    <a:pt x="3148" y="233"/>
                    <a:pt x="3155" y="233"/>
                  </a:cubicBezTo>
                  <a:cubicBezTo>
                    <a:pt x="3159" y="233"/>
                    <a:pt x="3160" y="234"/>
                    <a:pt x="3156" y="238"/>
                  </a:cubicBezTo>
                  <a:cubicBezTo>
                    <a:pt x="3156" y="238"/>
                    <a:pt x="3144" y="250"/>
                    <a:pt x="3144" y="250"/>
                  </a:cubicBezTo>
                  <a:lnTo>
                    <a:pt x="3168" y="250"/>
                  </a:lnTo>
                  <a:cubicBezTo>
                    <a:pt x="3180" y="250"/>
                    <a:pt x="3192" y="262"/>
                    <a:pt x="3192" y="274"/>
                  </a:cubicBezTo>
                  <a:cubicBezTo>
                    <a:pt x="3202" y="274"/>
                    <a:pt x="3222" y="311"/>
                    <a:pt x="3235" y="311"/>
                  </a:cubicBezTo>
                  <a:cubicBezTo>
                    <a:pt x="3236" y="311"/>
                    <a:pt x="3238" y="311"/>
                    <a:pt x="3239" y="310"/>
                  </a:cubicBezTo>
                  <a:cubicBezTo>
                    <a:pt x="3241" y="308"/>
                    <a:pt x="3243" y="307"/>
                    <a:pt x="3247" y="307"/>
                  </a:cubicBezTo>
                  <a:cubicBezTo>
                    <a:pt x="3252" y="307"/>
                    <a:pt x="3258" y="309"/>
                    <a:pt x="3265" y="312"/>
                  </a:cubicBezTo>
                  <a:lnTo>
                    <a:pt x="3265" y="312"/>
                  </a:lnTo>
                  <a:cubicBezTo>
                    <a:pt x="3265" y="311"/>
                    <a:pt x="3264" y="310"/>
                    <a:pt x="3263" y="310"/>
                  </a:cubicBezTo>
                  <a:cubicBezTo>
                    <a:pt x="3251" y="298"/>
                    <a:pt x="3168" y="226"/>
                    <a:pt x="3168" y="226"/>
                  </a:cubicBezTo>
                  <a:cubicBezTo>
                    <a:pt x="3164" y="230"/>
                    <a:pt x="3161" y="231"/>
                    <a:pt x="3157" y="231"/>
                  </a:cubicBezTo>
                  <a:cubicBezTo>
                    <a:pt x="3148" y="231"/>
                    <a:pt x="3137" y="223"/>
                    <a:pt x="3120" y="214"/>
                  </a:cubicBezTo>
                  <a:cubicBezTo>
                    <a:pt x="3102" y="208"/>
                    <a:pt x="3102" y="205"/>
                    <a:pt x="3110" y="205"/>
                  </a:cubicBezTo>
                  <a:cubicBezTo>
                    <a:pt x="3113" y="205"/>
                    <a:pt x="3117" y="206"/>
                    <a:pt x="3121" y="207"/>
                  </a:cubicBezTo>
                  <a:lnTo>
                    <a:pt x="3108" y="202"/>
                  </a:lnTo>
                  <a:lnTo>
                    <a:pt x="3096" y="202"/>
                  </a:lnTo>
                  <a:cubicBezTo>
                    <a:pt x="3073" y="202"/>
                    <a:pt x="3084" y="179"/>
                    <a:pt x="3073" y="179"/>
                  </a:cubicBezTo>
                  <a:close/>
                  <a:moveTo>
                    <a:pt x="1060" y="167"/>
                  </a:moveTo>
                  <a:lnTo>
                    <a:pt x="1060" y="191"/>
                  </a:lnTo>
                  <a:cubicBezTo>
                    <a:pt x="1060" y="187"/>
                    <a:pt x="1054" y="186"/>
                    <a:pt x="1045" y="186"/>
                  </a:cubicBezTo>
                  <a:cubicBezTo>
                    <a:pt x="1023" y="186"/>
                    <a:pt x="982" y="194"/>
                    <a:pt x="965" y="202"/>
                  </a:cubicBezTo>
                  <a:cubicBezTo>
                    <a:pt x="977" y="202"/>
                    <a:pt x="989" y="202"/>
                    <a:pt x="989" y="214"/>
                  </a:cubicBezTo>
                  <a:cubicBezTo>
                    <a:pt x="971" y="214"/>
                    <a:pt x="959" y="211"/>
                    <a:pt x="949" y="211"/>
                  </a:cubicBezTo>
                  <a:cubicBezTo>
                    <a:pt x="938" y="211"/>
                    <a:pt x="929" y="214"/>
                    <a:pt x="918" y="226"/>
                  </a:cubicBezTo>
                  <a:cubicBezTo>
                    <a:pt x="904" y="240"/>
                    <a:pt x="898" y="246"/>
                    <a:pt x="895" y="246"/>
                  </a:cubicBezTo>
                  <a:cubicBezTo>
                    <a:pt x="894" y="246"/>
                    <a:pt x="894" y="243"/>
                    <a:pt x="894" y="238"/>
                  </a:cubicBezTo>
                  <a:cubicBezTo>
                    <a:pt x="884" y="238"/>
                    <a:pt x="898" y="223"/>
                    <a:pt x="897" y="223"/>
                  </a:cubicBezTo>
                  <a:lnTo>
                    <a:pt x="897" y="223"/>
                  </a:lnTo>
                  <a:cubicBezTo>
                    <a:pt x="897" y="223"/>
                    <a:pt x="896" y="224"/>
                    <a:pt x="894" y="226"/>
                  </a:cubicBezTo>
                  <a:cubicBezTo>
                    <a:pt x="870" y="238"/>
                    <a:pt x="858" y="238"/>
                    <a:pt x="834" y="250"/>
                  </a:cubicBezTo>
                  <a:cubicBezTo>
                    <a:pt x="822" y="250"/>
                    <a:pt x="798" y="262"/>
                    <a:pt x="787" y="262"/>
                  </a:cubicBezTo>
                  <a:cubicBezTo>
                    <a:pt x="763" y="274"/>
                    <a:pt x="751" y="286"/>
                    <a:pt x="787" y="286"/>
                  </a:cubicBezTo>
                  <a:lnTo>
                    <a:pt x="739" y="298"/>
                  </a:lnTo>
                  <a:lnTo>
                    <a:pt x="691" y="298"/>
                  </a:lnTo>
                  <a:cubicBezTo>
                    <a:pt x="679" y="310"/>
                    <a:pt x="691" y="310"/>
                    <a:pt x="691" y="321"/>
                  </a:cubicBezTo>
                  <a:lnTo>
                    <a:pt x="697" y="321"/>
                  </a:lnTo>
                  <a:cubicBezTo>
                    <a:pt x="699" y="320"/>
                    <a:pt x="701" y="318"/>
                    <a:pt x="702" y="318"/>
                  </a:cubicBezTo>
                  <a:cubicBezTo>
                    <a:pt x="703" y="318"/>
                    <a:pt x="703" y="319"/>
                    <a:pt x="703" y="321"/>
                  </a:cubicBezTo>
                  <a:lnTo>
                    <a:pt x="715" y="321"/>
                  </a:lnTo>
                  <a:cubicBezTo>
                    <a:pt x="715" y="321"/>
                    <a:pt x="751" y="321"/>
                    <a:pt x="751" y="310"/>
                  </a:cubicBezTo>
                  <a:lnTo>
                    <a:pt x="822" y="286"/>
                  </a:lnTo>
                  <a:cubicBezTo>
                    <a:pt x="834" y="274"/>
                    <a:pt x="858" y="262"/>
                    <a:pt x="870" y="250"/>
                  </a:cubicBezTo>
                  <a:lnTo>
                    <a:pt x="870" y="250"/>
                  </a:lnTo>
                  <a:cubicBezTo>
                    <a:pt x="870" y="250"/>
                    <a:pt x="846" y="286"/>
                    <a:pt x="858" y="286"/>
                  </a:cubicBezTo>
                  <a:cubicBezTo>
                    <a:pt x="882" y="274"/>
                    <a:pt x="906" y="262"/>
                    <a:pt x="929" y="238"/>
                  </a:cubicBezTo>
                  <a:cubicBezTo>
                    <a:pt x="929" y="244"/>
                    <a:pt x="932" y="247"/>
                    <a:pt x="938" y="247"/>
                  </a:cubicBezTo>
                  <a:cubicBezTo>
                    <a:pt x="944" y="247"/>
                    <a:pt x="953" y="244"/>
                    <a:pt x="965" y="238"/>
                  </a:cubicBezTo>
                  <a:cubicBezTo>
                    <a:pt x="977" y="238"/>
                    <a:pt x="989" y="226"/>
                    <a:pt x="1001" y="226"/>
                  </a:cubicBezTo>
                  <a:cubicBezTo>
                    <a:pt x="1013" y="226"/>
                    <a:pt x="1013" y="214"/>
                    <a:pt x="1025" y="202"/>
                  </a:cubicBezTo>
                  <a:cubicBezTo>
                    <a:pt x="1048" y="202"/>
                    <a:pt x="1072" y="191"/>
                    <a:pt x="1108" y="191"/>
                  </a:cubicBezTo>
                  <a:lnTo>
                    <a:pt x="1132" y="191"/>
                  </a:lnTo>
                  <a:cubicBezTo>
                    <a:pt x="1108" y="191"/>
                    <a:pt x="1108" y="179"/>
                    <a:pt x="1108" y="179"/>
                  </a:cubicBezTo>
                  <a:cubicBezTo>
                    <a:pt x="1108" y="175"/>
                    <a:pt x="1105" y="173"/>
                    <a:pt x="1102" y="173"/>
                  </a:cubicBezTo>
                  <a:cubicBezTo>
                    <a:pt x="1095" y="173"/>
                    <a:pt x="1084" y="179"/>
                    <a:pt x="1084" y="179"/>
                  </a:cubicBezTo>
                  <a:cubicBezTo>
                    <a:pt x="1084" y="179"/>
                    <a:pt x="1084" y="167"/>
                    <a:pt x="1060" y="167"/>
                  </a:cubicBezTo>
                  <a:close/>
                  <a:moveTo>
                    <a:pt x="679" y="321"/>
                  </a:moveTo>
                  <a:cubicBezTo>
                    <a:pt x="673" y="327"/>
                    <a:pt x="676" y="330"/>
                    <a:pt x="679" y="333"/>
                  </a:cubicBezTo>
                  <a:cubicBezTo>
                    <a:pt x="679" y="333"/>
                    <a:pt x="691" y="333"/>
                    <a:pt x="703" y="321"/>
                  </a:cubicBezTo>
                  <a:lnTo>
                    <a:pt x="697" y="321"/>
                  </a:lnTo>
                  <a:cubicBezTo>
                    <a:pt x="696" y="323"/>
                    <a:pt x="694" y="325"/>
                    <a:pt x="693" y="325"/>
                  </a:cubicBezTo>
                  <a:cubicBezTo>
                    <a:pt x="692" y="325"/>
                    <a:pt x="691" y="324"/>
                    <a:pt x="691" y="321"/>
                  </a:cubicBezTo>
                  <a:close/>
                  <a:moveTo>
                    <a:pt x="665" y="318"/>
                  </a:moveTo>
                  <a:lnTo>
                    <a:pt x="665" y="318"/>
                  </a:lnTo>
                  <a:cubicBezTo>
                    <a:pt x="663" y="318"/>
                    <a:pt x="660" y="319"/>
                    <a:pt x="656" y="321"/>
                  </a:cubicBezTo>
                  <a:cubicBezTo>
                    <a:pt x="632" y="333"/>
                    <a:pt x="596" y="357"/>
                    <a:pt x="608" y="357"/>
                  </a:cubicBezTo>
                  <a:cubicBezTo>
                    <a:pt x="620" y="357"/>
                    <a:pt x="667" y="345"/>
                    <a:pt x="679" y="345"/>
                  </a:cubicBezTo>
                  <a:cubicBezTo>
                    <a:pt x="685" y="339"/>
                    <a:pt x="682" y="336"/>
                    <a:pt x="679" y="333"/>
                  </a:cubicBezTo>
                  <a:cubicBezTo>
                    <a:pt x="660" y="333"/>
                    <a:pt x="672" y="318"/>
                    <a:pt x="665" y="318"/>
                  </a:cubicBezTo>
                  <a:close/>
                  <a:moveTo>
                    <a:pt x="587" y="355"/>
                  </a:moveTo>
                  <a:cubicBezTo>
                    <a:pt x="587" y="355"/>
                    <a:pt x="586" y="355"/>
                    <a:pt x="584" y="357"/>
                  </a:cubicBezTo>
                  <a:cubicBezTo>
                    <a:pt x="572" y="357"/>
                    <a:pt x="560" y="357"/>
                    <a:pt x="548" y="369"/>
                  </a:cubicBezTo>
                  <a:cubicBezTo>
                    <a:pt x="542" y="375"/>
                    <a:pt x="542" y="378"/>
                    <a:pt x="542" y="381"/>
                  </a:cubicBezTo>
                  <a:lnTo>
                    <a:pt x="542" y="381"/>
                  </a:lnTo>
                  <a:cubicBezTo>
                    <a:pt x="541" y="381"/>
                    <a:pt x="539" y="381"/>
                    <a:pt x="537" y="381"/>
                  </a:cubicBezTo>
                  <a:cubicBezTo>
                    <a:pt x="523" y="381"/>
                    <a:pt x="532" y="385"/>
                    <a:pt x="539" y="390"/>
                  </a:cubicBezTo>
                  <a:lnTo>
                    <a:pt x="539" y="390"/>
                  </a:lnTo>
                  <a:cubicBezTo>
                    <a:pt x="542" y="386"/>
                    <a:pt x="542" y="384"/>
                    <a:pt x="542" y="381"/>
                  </a:cubicBezTo>
                  <a:lnTo>
                    <a:pt x="542" y="381"/>
                  </a:lnTo>
                  <a:cubicBezTo>
                    <a:pt x="554" y="382"/>
                    <a:pt x="558" y="386"/>
                    <a:pt x="563" y="386"/>
                  </a:cubicBezTo>
                  <a:cubicBezTo>
                    <a:pt x="566" y="386"/>
                    <a:pt x="568" y="385"/>
                    <a:pt x="572" y="381"/>
                  </a:cubicBezTo>
                  <a:cubicBezTo>
                    <a:pt x="578" y="378"/>
                    <a:pt x="582" y="376"/>
                    <a:pt x="585" y="374"/>
                  </a:cubicBezTo>
                  <a:lnTo>
                    <a:pt x="585" y="374"/>
                  </a:lnTo>
                  <a:cubicBezTo>
                    <a:pt x="586" y="378"/>
                    <a:pt x="589" y="381"/>
                    <a:pt x="596" y="381"/>
                  </a:cubicBezTo>
                  <a:cubicBezTo>
                    <a:pt x="608" y="381"/>
                    <a:pt x="620" y="381"/>
                    <a:pt x="620" y="369"/>
                  </a:cubicBezTo>
                  <a:cubicBezTo>
                    <a:pt x="632" y="357"/>
                    <a:pt x="632" y="357"/>
                    <a:pt x="608" y="357"/>
                  </a:cubicBezTo>
                  <a:cubicBezTo>
                    <a:pt x="599" y="366"/>
                    <a:pt x="597" y="368"/>
                    <a:pt x="585" y="374"/>
                  </a:cubicBezTo>
                  <a:lnTo>
                    <a:pt x="585" y="374"/>
                  </a:lnTo>
                  <a:cubicBezTo>
                    <a:pt x="583" y="367"/>
                    <a:pt x="589" y="355"/>
                    <a:pt x="587" y="355"/>
                  </a:cubicBezTo>
                  <a:close/>
                  <a:moveTo>
                    <a:pt x="515" y="388"/>
                  </a:moveTo>
                  <a:cubicBezTo>
                    <a:pt x="510" y="388"/>
                    <a:pt x="505" y="389"/>
                    <a:pt x="501" y="393"/>
                  </a:cubicBezTo>
                  <a:cubicBezTo>
                    <a:pt x="489" y="405"/>
                    <a:pt x="489" y="417"/>
                    <a:pt x="489" y="417"/>
                  </a:cubicBezTo>
                  <a:cubicBezTo>
                    <a:pt x="489" y="419"/>
                    <a:pt x="489" y="420"/>
                    <a:pt x="489" y="420"/>
                  </a:cubicBezTo>
                  <a:cubicBezTo>
                    <a:pt x="488" y="420"/>
                    <a:pt x="487" y="405"/>
                    <a:pt x="477" y="405"/>
                  </a:cubicBezTo>
                  <a:cubicBezTo>
                    <a:pt x="473" y="405"/>
                    <a:pt x="469" y="405"/>
                    <a:pt x="465" y="405"/>
                  </a:cubicBezTo>
                  <a:lnTo>
                    <a:pt x="465" y="405"/>
                  </a:lnTo>
                  <a:cubicBezTo>
                    <a:pt x="465" y="405"/>
                    <a:pt x="465" y="405"/>
                    <a:pt x="465" y="405"/>
                  </a:cubicBezTo>
                  <a:cubicBezTo>
                    <a:pt x="465" y="405"/>
                    <a:pt x="465" y="405"/>
                    <a:pt x="465" y="405"/>
                  </a:cubicBezTo>
                  <a:lnTo>
                    <a:pt x="465" y="405"/>
                  </a:lnTo>
                  <a:cubicBezTo>
                    <a:pt x="465" y="405"/>
                    <a:pt x="465" y="405"/>
                    <a:pt x="465" y="405"/>
                  </a:cubicBezTo>
                  <a:lnTo>
                    <a:pt x="465" y="405"/>
                  </a:lnTo>
                  <a:cubicBezTo>
                    <a:pt x="465" y="406"/>
                    <a:pt x="466" y="417"/>
                    <a:pt x="477" y="429"/>
                  </a:cubicBezTo>
                  <a:cubicBezTo>
                    <a:pt x="489" y="429"/>
                    <a:pt x="513" y="417"/>
                    <a:pt x="501" y="405"/>
                  </a:cubicBezTo>
                  <a:cubicBezTo>
                    <a:pt x="501" y="402"/>
                    <a:pt x="501" y="401"/>
                    <a:pt x="502" y="401"/>
                  </a:cubicBezTo>
                  <a:cubicBezTo>
                    <a:pt x="505" y="401"/>
                    <a:pt x="512" y="408"/>
                    <a:pt x="523" y="408"/>
                  </a:cubicBezTo>
                  <a:cubicBezTo>
                    <a:pt x="527" y="408"/>
                    <a:pt x="531" y="407"/>
                    <a:pt x="537" y="405"/>
                  </a:cubicBezTo>
                  <a:cubicBezTo>
                    <a:pt x="547" y="400"/>
                    <a:pt x="544" y="395"/>
                    <a:pt x="539" y="390"/>
                  </a:cubicBezTo>
                  <a:lnTo>
                    <a:pt x="539" y="390"/>
                  </a:lnTo>
                  <a:cubicBezTo>
                    <a:pt x="538" y="391"/>
                    <a:pt x="537" y="392"/>
                    <a:pt x="537" y="393"/>
                  </a:cubicBezTo>
                  <a:cubicBezTo>
                    <a:pt x="537" y="393"/>
                    <a:pt x="526" y="388"/>
                    <a:pt x="515" y="388"/>
                  </a:cubicBezTo>
                  <a:close/>
                  <a:moveTo>
                    <a:pt x="3287" y="310"/>
                  </a:moveTo>
                  <a:cubicBezTo>
                    <a:pt x="3287" y="310"/>
                    <a:pt x="3287" y="318"/>
                    <a:pt x="3282" y="320"/>
                  </a:cubicBezTo>
                  <a:lnTo>
                    <a:pt x="3282" y="320"/>
                  </a:lnTo>
                  <a:cubicBezTo>
                    <a:pt x="3276" y="317"/>
                    <a:pt x="3271" y="314"/>
                    <a:pt x="3265" y="312"/>
                  </a:cubicBezTo>
                  <a:lnTo>
                    <a:pt x="3265" y="312"/>
                  </a:lnTo>
                  <a:cubicBezTo>
                    <a:pt x="3272" y="318"/>
                    <a:pt x="3277" y="320"/>
                    <a:pt x="3280" y="320"/>
                  </a:cubicBezTo>
                  <a:cubicBezTo>
                    <a:pt x="3281" y="320"/>
                    <a:pt x="3281" y="320"/>
                    <a:pt x="3282" y="320"/>
                  </a:cubicBezTo>
                  <a:lnTo>
                    <a:pt x="3282" y="320"/>
                  </a:lnTo>
                  <a:cubicBezTo>
                    <a:pt x="3297" y="329"/>
                    <a:pt x="3311" y="340"/>
                    <a:pt x="3311" y="345"/>
                  </a:cubicBezTo>
                  <a:cubicBezTo>
                    <a:pt x="3299" y="345"/>
                    <a:pt x="3287" y="345"/>
                    <a:pt x="3311" y="357"/>
                  </a:cubicBezTo>
                  <a:cubicBezTo>
                    <a:pt x="3334" y="381"/>
                    <a:pt x="3311" y="369"/>
                    <a:pt x="3334" y="393"/>
                  </a:cubicBezTo>
                  <a:cubicBezTo>
                    <a:pt x="3338" y="399"/>
                    <a:pt x="3340" y="401"/>
                    <a:pt x="3342" y="401"/>
                  </a:cubicBezTo>
                  <a:cubicBezTo>
                    <a:pt x="3343" y="401"/>
                    <a:pt x="3343" y="401"/>
                    <a:pt x="3344" y="400"/>
                  </a:cubicBezTo>
                  <a:lnTo>
                    <a:pt x="3344" y="400"/>
                  </a:lnTo>
                  <a:cubicBezTo>
                    <a:pt x="3349" y="406"/>
                    <a:pt x="3354" y="412"/>
                    <a:pt x="3358" y="417"/>
                  </a:cubicBezTo>
                  <a:cubicBezTo>
                    <a:pt x="3358" y="426"/>
                    <a:pt x="3366" y="436"/>
                    <a:pt x="3382" y="439"/>
                  </a:cubicBezTo>
                  <a:lnTo>
                    <a:pt x="3382" y="439"/>
                  </a:lnTo>
                  <a:cubicBezTo>
                    <a:pt x="3379" y="433"/>
                    <a:pt x="3369" y="404"/>
                    <a:pt x="3358" y="393"/>
                  </a:cubicBezTo>
                  <a:cubicBezTo>
                    <a:pt x="3357" y="391"/>
                    <a:pt x="3355" y="390"/>
                    <a:pt x="3354" y="390"/>
                  </a:cubicBezTo>
                  <a:cubicBezTo>
                    <a:pt x="3350" y="390"/>
                    <a:pt x="3347" y="397"/>
                    <a:pt x="3344" y="400"/>
                  </a:cubicBezTo>
                  <a:lnTo>
                    <a:pt x="3344" y="400"/>
                  </a:lnTo>
                  <a:cubicBezTo>
                    <a:pt x="3326" y="375"/>
                    <a:pt x="3311" y="343"/>
                    <a:pt x="3311" y="333"/>
                  </a:cubicBezTo>
                  <a:cubicBezTo>
                    <a:pt x="3311" y="310"/>
                    <a:pt x="3299" y="310"/>
                    <a:pt x="3287" y="310"/>
                  </a:cubicBezTo>
                  <a:close/>
                  <a:moveTo>
                    <a:pt x="3388" y="435"/>
                  </a:moveTo>
                  <a:lnTo>
                    <a:pt x="3388" y="435"/>
                  </a:lnTo>
                  <a:cubicBezTo>
                    <a:pt x="3388" y="435"/>
                    <a:pt x="3389" y="439"/>
                    <a:pt x="3386" y="440"/>
                  </a:cubicBezTo>
                  <a:lnTo>
                    <a:pt x="3386" y="440"/>
                  </a:lnTo>
                  <a:cubicBezTo>
                    <a:pt x="3384" y="440"/>
                    <a:pt x="3383" y="440"/>
                    <a:pt x="3382" y="439"/>
                  </a:cubicBezTo>
                  <a:lnTo>
                    <a:pt x="3382" y="439"/>
                  </a:lnTo>
                  <a:cubicBezTo>
                    <a:pt x="3382" y="440"/>
                    <a:pt x="3382" y="441"/>
                    <a:pt x="3382" y="441"/>
                  </a:cubicBezTo>
                  <a:cubicBezTo>
                    <a:pt x="3384" y="441"/>
                    <a:pt x="3385" y="440"/>
                    <a:pt x="3386" y="440"/>
                  </a:cubicBezTo>
                  <a:lnTo>
                    <a:pt x="3386" y="440"/>
                  </a:lnTo>
                  <a:cubicBezTo>
                    <a:pt x="3388" y="440"/>
                    <a:pt x="3391" y="441"/>
                    <a:pt x="3394" y="441"/>
                  </a:cubicBezTo>
                  <a:cubicBezTo>
                    <a:pt x="3390" y="437"/>
                    <a:pt x="3389" y="435"/>
                    <a:pt x="3388" y="435"/>
                  </a:cubicBezTo>
                  <a:close/>
                  <a:moveTo>
                    <a:pt x="3394" y="441"/>
                  </a:moveTo>
                  <a:lnTo>
                    <a:pt x="3394" y="441"/>
                  </a:lnTo>
                  <a:cubicBezTo>
                    <a:pt x="3402" y="448"/>
                    <a:pt x="3406" y="454"/>
                    <a:pt x="3408" y="460"/>
                  </a:cubicBezTo>
                  <a:lnTo>
                    <a:pt x="3408" y="460"/>
                  </a:lnTo>
                  <a:cubicBezTo>
                    <a:pt x="3408" y="459"/>
                    <a:pt x="3409" y="458"/>
                    <a:pt x="3410" y="458"/>
                  </a:cubicBezTo>
                  <a:lnTo>
                    <a:pt x="3410" y="458"/>
                  </a:lnTo>
                  <a:cubicBezTo>
                    <a:pt x="3411" y="458"/>
                    <a:pt x="3411" y="458"/>
                    <a:pt x="3412" y="459"/>
                  </a:cubicBezTo>
                  <a:lnTo>
                    <a:pt x="3412" y="459"/>
                  </a:lnTo>
                  <a:cubicBezTo>
                    <a:pt x="3406" y="453"/>
                    <a:pt x="3400" y="447"/>
                    <a:pt x="3394" y="441"/>
                  </a:cubicBezTo>
                  <a:close/>
                  <a:moveTo>
                    <a:pt x="3408" y="460"/>
                  </a:moveTo>
                  <a:lnTo>
                    <a:pt x="3408" y="460"/>
                  </a:lnTo>
                  <a:cubicBezTo>
                    <a:pt x="3407" y="461"/>
                    <a:pt x="3408" y="464"/>
                    <a:pt x="3410" y="467"/>
                  </a:cubicBezTo>
                  <a:lnTo>
                    <a:pt x="3410" y="467"/>
                  </a:lnTo>
                  <a:cubicBezTo>
                    <a:pt x="3409" y="465"/>
                    <a:pt x="3409" y="462"/>
                    <a:pt x="3408" y="460"/>
                  </a:cubicBezTo>
                  <a:close/>
                  <a:moveTo>
                    <a:pt x="3412" y="459"/>
                  </a:moveTo>
                  <a:lnTo>
                    <a:pt x="3412" y="459"/>
                  </a:lnTo>
                  <a:cubicBezTo>
                    <a:pt x="3418" y="465"/>
                    <a:pt x="3424" y="470"/>
                    <a:pt x="3430" y="476"/>
                  </a:cubicBezTo>
                  <a:cubicBezTo>
                    <a:pt x="3424" y="466"/>
                    <a:pt x="3417" y="460"/>
                    <a:pt x="3412" y="459"/>
                  </a:cubicBezTo>
                  <a:close/>
                  <a:moveTo>
                    <a:pt x="3410" y="467"/>
                  </a:moveTo>
                  <a:cubicBezTo>
                    <a:pt x="3412" y="475"/>
                    <a:pt x="3411" y="482"/>
                    <a:pt x="3418" y="488"/>
                  </a:cubicBezTo>
                  <a:cubicBezTo>
                    <a:pt x="3418" y="488"/>
                    <a:pt x="3422" y="488"/>
                    <a:pt x="3428" y="493"/>
                  </a:cubicBezTo>
                  <a:lnTo>
                    <a:pt x="3428" y="493"/>
                  </a:lnTo>
                  <a:cubicBezTo>
                    <a:pt x="3424" y="488"/>
                    <a:pt x="3421" y="482"/>
                    <a:pt x="3418" y="476"/>
                  </a:cubicBezTo>
                  <a:cubicBezTo>
                    <a:pt x="3414" y="473"/>
                    <a:pt x="3412" y="469"/>
                    <a:pt x="3410" y="467"/>
                  </a:cubicBezTo>
                  <a:close/>
                  <a:moveTo>
                    <a:pt x="3428" y="493"/>
                  </a:moveTo>
                  <a:cubicBezTo>
                    <a:pt x="3432" y="499"/>
                    <a:pt x="3437" y="506"/>
                    <a:pt x="3442" y="512"/>
                  </a:cubicBezTo>
                  <a:cubicBezTo>
                    <a:pt x="3437" y="502"/>
                    <a:pt x="3432" y="497"/>
                    <a:pt x="3428" y="493"/>
                  </a:cubicBezTo>
                  <a:close/>
                  <a:moveTo>
                    <a:pt x="275" y="535"/>
                  </a:moveTo>
                  <a:cubicBezTo>
                    <a:pt x="274" y="535"/>
                    <a:pt x="274" y="535"/>
                    <a:pt x="273" y="536"/>
                  </a:cubicBezTo>
                  <a:lnTo>
                    <a:pt x="273" y="536"/>
                  </a:lnTo>
                  <a:cubicBezTo>
                    <a:pt x="274" y="536"/>
                    <a:pt x="275" y="536"/>
                    <a:pt x="275" y="536"/>
                  </a:cubicBezTo>
                  <a:lnTo>
                    <a:pt x="275" y="535"/>
                  </a:lnTo>
                  <a:close/>
                  <a:moveTo>
                    <a:pt x="3511" y="519"/>
                  </a:moveTo>
                  <a:cubicBezTo>
                    <a:pt x="3508" y="519"/>
                    <a:pt x="3505" y="520"/>
                    <a:pt x="3501" y="524"/>
                  </a:cubicBezTo>
                  <a:lnTo>
                    <a:pt x="3501" y="536"/>
                  </a:lnTo>
                  <a:cubicBezTo>
                    <a:pt x="3501" y="542"/>
                    <a:pt x="3504" y="545"/>
                    <a:pt x="3509" y="545"/>
                  </a:cubicBezTo>
                  <a:cubicBezTo>
                    <a:pt x="3513" y="545"/>
                    <a:pt x="3519" y="542"/>
                    <a:pt x="3525" y="536"/>
                  </a:cubicBezTo>
                  <a:cubicBezTo>
                    <a:pt x="3525" y="527"/>
                    <a:pt x="3519" y="519"/>
                    <a:pt x="3511" y="519"/>
                  </a:cubicBezTo>
                  <a:close/>
                  <a:moveTo>
                    <a:pt x="273" y="536"/>
                  </a:moveTo>
                  <a:cubicBezTo>
                    <a:pt x="271" y="536"/>
                    <a:pt x="263" y="538"/>
                    <a:pt x="263" y="548"/>
                  </a:cubicBezTo>
                  <a:cubicBezTo>
                    <a:pt x="267" y="543"/>
                    <a:pt x="270" y="540"/>
                    <a:pt x="273" y="536"/>
                  </a:cubicBezTo>
                  <a:close/>
                  <a:moveTo>
                    <a:pt x="3442" y="512"/>
                  </a:moveTo>
                  <a:lnTo>
                    <a:pt x="3442" y="512"/>
                  </a:lnTo>
                  <a:cubicBezTo>
                    <a:pt x="3442" y="524"/>
                    <a:pt x="3454" y="536"/>
                    <a:pt x="3454" y="560"/>
                  </a:cubicBezTo>
                  <a:cubicBezTo>
                    <a:pt x="3454" y="579"/>
                    <a:pt x="3469" y="582"/>
                    <a:pt x="3487" y="596"/>
                  </a:cubicBezTo>
                  <a:lnTo>
                    <a:pt x="3487" y="596"/>
                  </a:lnTo>
                  <a:cubicBezTo>
                    <a:pt x="3488" y="595"/>
                    <a:pt x="3489" y="595"/>
                    <a:pt x="3489" y="595"/>
                  </a:cubicBezTo>
                  <a:lnTo>
                    <a:pt x="3513" y="595"/>
                  </a:lnTo>
                  <a:cubicBezTo>
                    <a:pt x="3489" y="583"/>
                    <a:pt x="3477" y="572"/>
                    <a:pt x="3465" y="548"/>
                  </a:cubicBezTo>
                  <a:cubicBezTo>
                    <a:pt x="3460" y="536"/>
                    <a:pt x="3451" y="524"/>
                    <a:pt x="3442" y="512"/>
                  </a:cubicBezTo>
                  <a:close/>
                  <a:moveTo>
                    <a:pt x="3487" y="596"/>
                  </a:moveTo>
                  <a:cubicBezTo>
                    <a:pt x="3479" y="598"/>
                    <a:pt x="3490" y="619"/>
                    <a:pt x="3501" y="619"/>
                  </a:cubicBezTo>
                  <a:cubicBezTo>
                    <a:pt x="3501" y="619"/>
                    <a:pt x="3504" y="622"/>
                    <a:pt x="3506" y="626"/>
                  </a:cubicBezTo>
                  <a:lnTo>
                    <a:pt x="3506" y="626"/>
                  </a:lnTo>
                  <a:cubicBezTo>
                    <a:pt x="3506" y="621"/>
                    <a:pt x="3505" y="614"/>
                    <a:pt x="3501" y="607"/>
                  </a:cubicBezTo>
                  <a:cubicBezTo>
                    <a:pt x="3496" y="603"/>
                    <a:pt x="3492" y="599"/>
                    <a:pt x="3487" y="596"/>
                  </a:cubicBezTo>
                  <a:close/>
                  <a:moveTo>
                    <a:pt x="3506" y="626"/>
                  </a:moveTo>
                  <a:lnTo>
                    <a:pt x="3506" y="626"/>
                  </a:lnTo>
                  <a:cubicBezTo>
                    <a:pt x="3507" y="637"/>
                    <a:pt x="3501" y="643"/>
                    <a:pt x="3501" y="643"/>
                  </a:cubicBezTo>
                  <a:cubicBezTo>
                    <a:pt x="3489" y="643"/>
                    <a:pt x="3513" y="667"/>
                    <a:pt x="3513" y="667"/>
                  </a:cubicBezTo>
                  <a:cubicBezTo>
                    <a:pt x="3518" y="672"/>
                    <a:pt x="3522" y="677"/>
                    <a:pt x="3525" y="682"/>
                  </a:cubicBezTo>
                  <a:lnTo>
                    <a:pt x="3525" y="682"/>
                  </a:lnTo>
                  <a:cubicBezTo>
                    <a:pt x="3525" y="681"/>
                    <a:pt x="3525" y="680"/>
                    <a:pt x="3525" y="679"/>
                  </a:cubicBezTo>
                  <a:cubicBezTo>
                    <a:pt x="3525" y="679"/>
                    <a:pt x="3537" y="667"/>
                    <a:pt x="3525" y="655"/>
                  </a:cubicBezTo>
                  <a:cubicBezTo>
                    <a:pt x="3525" y="649"/>
                    <a:pt x="3522" y="649"/>
                    <a:pt x="3519" y="649"/>
                  </a:cubicBezTo>
                  <a:cubicBezTo>
                    <a:pt x="3516" y="649"/>
                    <a:pt x="3513" y="649"/>
                    <a:pt x="3513" y="643"/>
                  </a:cubicBezTo>
                  <a:cubicBezTo>
                    <a:pt x="3513" y="637"/>
                    <a:pt x="3510" y="630"/>
                    <a:pt x="3506" y="626"/>
                  </a:cubicBezTo>
                  <a:close/>
                  <a:moveTo>
                    <a:pt x="3525" y="682"/>
                  </a:moveTo>
                  <a:cubicBezTo>
                    <a:pt x="3527" y="693"/>
                    <a:pt x="3537" y="703"/>
                    <a:pt x="3537" y="714"/>
                  </a:cubicBezTo>
                  <a:cubicBezTo>
                    <a:pt x="3537" y="714"/>
                    <a:pt x="3539" y="716"/>
                    <a:pt x="3541" y="720"/>
                  </a:cubicBezTo>
                  <a:lnTo>
                    <a:pt x="3541" y="720"/>
                  </a:lnTo>
                  <a:cubicBezTo>
                    <a:pt x="3537" y="707"/>
                    <a:pt x="3533" y="694"/>
                    <a:pt x="3525" y="682"/>
                  </a:cubicBezTo>
                  <a:close/>
                  <a:moveTo>
                    <a:pt x="3541" y="720"/>
                  </a:moveTo>
                  <a:cubicBezTo>
                    <a:pt x="3543" y="726"/>
                    <a:pt x="3546" y="732"/>
                    <a:pt x="3549" y="738"/>
                  </a:cubicBezTo>
                  <a:cubicBezTo>
                    <a:pt x="3549" y="731"/>
                    <a:pt x="3545" y="724"/>
                    <a:pt x="3541" y="720"/>
                  </a:cubicBezTo>
                  <a:close/>
                  <a:moveTo>
                    <a:pt x="2239" y="774"/>
                  </a:moveTo>
                  <a:lnTo>
                    <a:pt x="2239" y="786"/>
                  </a:lnTo>
                  <a:cubicBezTo>
                    <a:pt x="2251" y="786"/>
                    <a:pt x="2275" y="786"/>
                    <a:pt x="2239" y="774"/>
                  </a:cubicBezTo>
                  <a:close/>
                  <a:moveTo>
                    <a:pt x="2418" y="798"/>
                  </a:moveTo>
                  <a:cubicBezTo>
                    <a:pt x="2406" y="798"/>
                    <a:pt x="2406" y="810"/>
                    <a:pt x="2418" y="810"/>
                  </a:cubicBezTo>
                  <a:lnTo>
                    <a:pt x="2430" y="810"/>
                  </a:lnTo>
                  <a:cubicBezTo>
                    <a:pt x="2453" y="798"/>
                    <a:pt x="2442" y="798"/>
                    <a:pt x="2418" y="798"/>
                  </a:cubicBezTo>
                  <a:close/>
                  <a:moveTo>
                    <a:pt x="3549" y="738"/>
                  </a:moveTo>
                  <a:cubicBezTo>
                    <a:pt x="3549" y="738"/>
                    <a:pt x="3549" y="750"/>
                    <a:pt x="3549" y="762"/>
                  </a:cubicBezTo>
                  <a:cubicBezTo>
                    <a:pt x="3558" y="772"/>
                    <a:pt x="3560" y="789"/>
                    <a:pt x="3561" y="789"/>
                  </a:cubicBezTo>
                  <a:cubicBezTo>
                    <a:pt x="3561" y="789"/>
                    <a:pt x="3561" y="788"/>
                    <a:pt x="3561" y="786"/>
                  </a:cubicBezTo>
                  <a:lnTo>
                    <a:pt x="3585" y="833"/>
                  </a:lnTo>
                  <a:cubicBezTo>
                    <a:pt x="3585" y="833"/>
                    <a:pt x="3585" y="810"/>
                    <a:pt x="3585" y="810"/>
                  </a:cubicBezTo>
                  <a:lnTo>
                    <a:pt x="3561" y="774"/>
                  </a:lnTo>
                  <a:cubicBezTo>
                    <a:pt x="3555" y="768"/>
                    <a:pt x="3558" y="768"/>
                    <a:pt x="3561" y="768"/>
                  </a:cubicBezTo>
                  <a:cubicBezTo>
                    <a:pt x="3564" y="768"/>
                    <a:pt x="3567" y="768"/>
                    <a:pt x="3561" y="762"/>
                  </a:cubicBezTo>
                  <a:cubicBezTo>
                    <a:pt x="3561" y="750"/>
                    <a:pt x="3561" y="738"/>
                    <a:pt x="3549" y="738"/>
                  </a:cubicBezTo>
                  <a:close/>
                  <a:moveTo>
                    <a:pt x="1953" y="845"/>
                  </a:moveTo>
                  <a:cubicBezTo>
                    <a:pt x="1941" y="845"/>
                    <a:pt x="1930" y="845"/>
                    <a:pt x="1930" y="857"/>
                  </a:cubicBezTo>
                  <a:lnTo>
                    <a:pt x="1941" y="857"/>
                  </a:lnTo>
                  <a:lnTo>
                    <a:pt x="1953" y="845"/>
                  </a:lnTo>
                  <a:close/>
                  <a:moveTo>
                    <a:pt x="3578" y="828"/>
                  </a:moveTo>
                  <a:cubicBezTo>
                    <a:pt x="3578" y="828"/>
                    <a:pt x="3577" y="829"/>
                    <a:pt x="3573" y="833"/>
                  </a:cubicBezTo>
                  <a:cubicBezTo>
                    <a:pt x="3561" y="833"/>
                    <a:pt x="3573" y="845"/>
                    <a:pt x="3585" y="857"/>
                  </a:cubicBezTo>
                  <a:cubicBezTo>
                    <a:pt x="3585" y="849"/>
                    <a:pt x="3585" y="839"/>
                    <a:pt x="3585" y="833"/>
                  </a:cubicBezTo>
                  <a:cubicBezTo>
                    <a:pt x="3577" y="833"/>
                    <a:pt x="3579" y="828"/>
                    <a:pt x="3578" y="828"/>
                  </a:cubicBezTo>
                  <a:close/>
                  <a:moveTo>
                    <a:pt x="3644" y="845"/>
                  </a:moveTo>
                  <a:cubicBezTo>
                    <a:pt x="3618" y="845"/>
                    <a:pt x="3630" y="871"/>
                    <a:pt x="3638" y="871"/>
                  </a:cubicBezTo>
                  <a:cubicBezTo>
                    <a:pt x="3641" y="871"/>
                    <a:pt x="3644" y="867"/>
                    <a:pt x="3644" y="857"/>
                  </a:cubicBezTo>
                  <a:lnTo>
                    <a:pt x="3644" y="845"/>
                  </a:lnTo>
                  <a:close/>
                  <a:moveTo>
                    <a:pt x="101" y="855"/>
                  </a:moveTo>
                  <a:cubicBezTo>
                    <a:pt x="98" y="855"/>
                    <a:pt x="96" y="859"/>
                    <a:pt x="96" y="869"/>
                  </a:cubicBezTo>
                  <a:cubicBezTo>
                    <a:pt x="96" y="879"/>
                    <a:pt x="98" y="883"/>
                    <a:pt x="101" y="883"/>
                  </a:cubicBezTo>
                  <a:cubicBezTo>
                    <a:pt x="104" y="883"/>
                    <a:pt x="108" y="876"/>
                    <a:pt x="108" y="869"/>
                  </a:cubicBezTo>
                  <a:cubicBezTo>
                    <a:pt x="108" y="862"/>
                    <a:pt x="104" y="855"/>
                    <a:pt x="101" y="855"/>
                  </a:cubicBezTo>
                  <a:close/>
                  <a:moveTo>
                    <a:pt x="3585" y="857"/>
                  </a:moveTo>
                  <a:cubicBezTo>
                    <a:pt x="3585" y="862"/>
                    <a:pt x="3585" y="867"/>
                    <a:pt x="3585" y="869"/>
                  </a:cubicBezTo>
                  <a:lnTo>
                    <a:pt x="3585" y="869"/>
                  </a:lnTo>
                  <a:cubicBezTo>
                    <a:pt x="3590" y="875"/>
                    <a:pt x="3588" y="884"/>
                    <a:pt x="3583" y="894"/>
                  </a:cubicBezTo>
                  <a:lnTo>
                    <a:pt x="3583" y="894"/>
                  </a:lnTo>
                  <a:cubicBezTo>
                    <a:pt x="3584" y="894"/>
                    <a:pt x="3584" y="893"/>
                    <a:pt x="3585" y="893"/>
                  </a:cubicBezTo>
                  <a:cubicBezTo>
                    <a:pt x="3596" y="881"/>
                    <a:pt x="3596" y="869"/>
                    <a:pt x="3585" y="857"/>
                  </a:cubicBezTo>
                  <a:close/>
                  <a:moveTo>
                    <a:pt x="2427" y="816"/>
                  </a:moveTo>
                  <a:cubicBezTo>
                    <a:pt x="2415" y="816"/>
                    <a:pt x="2402" y="822"/>
                    <a:pt x="2394" y="822"/>
                  </a:cubicBezTo>
                  <a:lnTo>
                    <a:pt x="2275" y="822"/>
                  </a:lnTo>
                  <a:cubicBezTo>
                    <a:pt x="2251" y="822"/>
                    <a:pt x="2215" y="845"/>
                    <a:pt x="2227" y="857"/>
                  </a:cubicBezTo>
                  <a:lnTo>
                    <a:pt x="2251" y="857"/>
                  </a:lnTo>
                  <a:cubicBezTo>
                    <a:pt x="2251" y="851"/>
                    <a:pt x="2254" y="848"/>
                    <a:pt x="2258" y="848"/>
                  </a:cubicBezTo>
                  <a:cubicBezTo>
                    <a:pt x="2263" y="848"/>
                    <a:pt x="2269" y="851"/>
                    <a:pt x="2275" y="857"/>
                  </a:cubicBezTo>
                  <a:lnTo>
                    <a:pt x="2346" y="857"/>
                  </a:lnTo>
                  <a:cubicBezTo>
                    <a:pt x="2370" y="857"/>
                    <a:pt x="2346" y="845"/>
                    <a:pt x="2370" y="845"/>
                  </a:cubicBezTo>
                  <a:lnTo>
                    <a:pt x="2442" y="845"/>
                  </a:lnTo>
                  <a:cubicBezTo>
                    <a:pt x="2442" y="839"/>
                    <a:pt x="2444" y="836"/>
                    <a:pt x="2449" y="836"/>
                  </a:cubicBezTo>
                  <a:cubicBezTo>
                    <a:pt x="2453" y="836"/>
                    <a:pt x="2459" y="839"/>
                    <a:pt x="2465" y="845"/>
                  </a:cubicBezTo>
                  <a:cubicBezTo>
                    <a:pt x="2477" y="845"/>
                    <a:pt x="2442" y="857"/>
                    <a:pt x="2477" y="857"/>
                  </a:cubicBezTo>
                  <a:cubicBezTo>
                    <a:pt x="2485" y="861"/>
                    <a:pt x="2492" y="863"/>
                    <a:pt x="2497" y="863"/>
                  </a:cubicBezTo>
                  <a:cubicBezTo>
                    <a:pt x="2508" y="863"/>
                    <a:pt x="2513" y="857"/>
                    <a:pt x="2513" y="857"/>
                  </a:cubicBezTo>
                  <a:lnTo>
                    <a:pt x="2596" y="857"/>
                  </a:lnTo>
                  <a:cubicBezTo>
                    <a:pt x="2608" y="857"/>
                    <a:pt x="2572" y="869"/>
                    <a:pt x="2572" y="869"/>
                  </a:cubicBezTo>
                  <a:lnTo>
                    <a:pt x="2644" y="869"/>
                  </a:lnTo>
                  <a:cubicBezTo>
                    <a:pt x="2656" y="869"/>
                    <a:pt x="2668" y="869"/>
                    <a:pt x="2680" y="881"/>
                  </a:cubicBezTo>
                  <a:cubicBezTo>
                    <a:pt x="2686" y="887"/>
                    <a:pt x="2689" y="887"/>
                    <a:pt x="2692" y="887"/>
                  </a:cubicBezTo>
                  <a:cubicBezTo>
                    <a:pt x="2695" y="887"/>
                    <a:pt x="2698" y="887"/>
                    <a:pt x="2703" y="893"/>
                  </a:cubicBezTo>
                  <a:cubicBezTo>
                    <a:pt x="2709" y="899"/>
                    <a:pt x="2712" y="899"/>
                    <a:pt x="2714" y="899"/>
                  </a:cubicBezTo>
                  <a:cubicBezTo>
                    <a:pt x="2715" y="899"/>
                    <a:pt x="2715" y="899"/>
                    <a:pt x="2715" y="905"/>
                  </a:cubicBezTo>
                  <a:lnTo>
                    <a:pt x="2739" y="905"/>
                  </a:lnTo>
                  <a:cubicBezTo>
                    <a:pt x="2739" y="905"/>
                    <a:pt x="2739" y="904"/>
                    <a:pt x="2739" y="903"/>
                  </a:cubicBezTo>
                  <a:lnTo>
                    <a:pt x="2739" y="903"/>
                  </a:lnTo>
                  <a:cubicBezTo>
                    <a:pt x="2744" y="905"/>
                    <a:pt x="2749" y="906"/>
                    <a:pt x="2754" y="908"/>
                  </a:cubicBezTo>
                  <a:lnTo>
                    <a:pt x="2754" y="908"/>
                  </a:lnTo>
                  <a:cubicBezTo>
                    <a:pt x="2753" y="907"/>
                    <a:pt x="2752" y="906"/>
                    <a:pt x="2751" y="905"/>
                  </a:cubicBezTo>
                  <a:cubicBezTo>
                    <a:pt x="2747" y="901"/>
                    <a:pt x="2744" y="900"/>
                    <a:pt x="2743" y="900"/>
                  </a:cubicBezTo>
                  <a:cubicBezTo>
                    <a:pt x="2741" y="900"/>
                    <a:pt x="2740" y="901"/>
                    <a:pt x="2739" y="903"/>
                  </a:cubicBezTo>
                  <a:lnTo>
                    <a:pt x="2739" y="903"/>
                  </a:lnTo>
                  <a:cubicBezTo>
                    <a:pt x="2733" y="900"/>
                    <a:pt x="2727" y="898"/>
                    <a:pt x="2727" y="893"/>
                  </a:cubicBezTo>
                  <a:cubicBezTo>
                    <a:pt x="2727" y="883"/>
                    <a:pt x="2727" y="866"/>
                    <a:pt x="2721" y="866"/>
                  </a:cubicBezTo>
                  <a:cubicBezTo>
                    <a:pt x="2719" y="866"/>
                    <a:pt x="2718" y="867"/>
                    <a:pt x="2715" y="869"/>
                  </a:cubicBezTo>
                  <a:lnTo>
                    <a:pt x="2692" y="869"/>
                  </a:lnTo>
                  <a:cubicBezTo>
                    <a:pt x="2668" y="869"/>
                    <a:pt x="2692" y="857"/>
                    <a:pt x="2692" y="857"/>
                  </a:cubicBezTo>
                  <a:cubicBezTo>
                    <a:pt x="2680" y="845"/>
                    <a:pt x="2680" y="845"/>
                    <a:pt x="2668" y="845"/>
                  </a:cubicBezTo>
                  <a:lnTo>
                    <a:pt x="2668" y="857"/>
                  </a:lnTo>
                  <a:cubicBezTo>
                    <a:pt x="2668" y="857"/>
                    <a:pt x="2680" y="857"/>
                    <a:pt x="2680" y="869"/>
                  </a:cubicBezTo>
                  <a:lnTo>
                    <a:pt x="2656" y="869"/>
                  </a:lnTo>
                  <a:cubicBezTo>
                    <a:pt x="2644" y="869"/>
                    <a:pt x="2644" y="857"/>
                    <a:pt x="2620" y="845"/>
                  </a:cubicBezTo>
                  <a:cubicBezTo>
                    <a:pt x="2608" y="833"/>
                    <a:pt x="2596" y="833"/>
                    <a:pt x="2584" y="833"/>
                  </a:cubicBezTo>
                  <a:cubicBezTo>
                    <a:pt x="2584" y="833"/>
                    <a:pt x="2584" y="839"/>
                    <a:pt x="2581" y="839"/>
                  </a:cubicBezTo>
                  <a:cubicBezTo>
                    <a:pt x="2579" y="839"/>
                    <a:pt x="2576" y="837"/>
                    <a:pt x="2572" y="833"/>
                  </a:cubicBezTo>
                  <a:cubicBezTo>
                    <a:pt x="2565" y="829"/>
                    <a:pt x="2559" y="828"/>
                    <a:pt x="2556" y="828"/>
                  </a:cubicBezTo>
                  <a:cubicBezTo>
                    <a:pt x="2549" y="828"/>
                    <a:pt x="2549" y="833"/>
                    <a:pt x="2549" y="833"/>
                  </a:cubicBezTo>
                  <a:lnTo>
                    <a:pt x="2453" y="833"/>
                  </a:lnTo>
                  <a:cubicBezTo>
                    <a:pt x="2442" y="833"/>
                    <a:pt x="2442" y="833"/>
                    <a:pt x="2442" y="822"/>
                  </a:cubicBezTo>
                  <a:cubicBezTo>
                    <a:pt x="2438" y="818"/>
                    <a:pt x="2432" y="816"/>
                    <a:pt x="2427" y="816"/>
                  </a:cubicBezTo>
                  <a:close/>
                  <a:moveTo>
                    <a:pt x="3583" y="894"/>
                  </a:moveTo>
                  <a:cubicBezTo>
                    <a:pt x="3573" y="904"/>
                    <a:pt x="3573" y="894"/>
                    <a:pt x="3573" y="917"/>
                  </a:cubicBezTo>
                  <a:lnTo>
                    <a:pt x="3573" y="929"/>
                  </a:lnTo>
                  <a:cubicBezTo>
                    <a:pt x="3573" y="917"/>
                    <a:pt x="3579" y="905"/>
                    <a:pt x="3583" y="894"/>
                  </a:cubicBezTo>
                  <a:close/>
                  <a:moveTo>
                    <a:pt x="108" y="929"/>
                  </a:moveTo>
                  <a:cubicBezTo>
                    <a:pt x="100" y="937"/>
                    <a:pt x="108" y="951"/>
                    <a:pt x="115" y="951"/>
                  </a:cubicBezTo>
                  <a:cubicBezTo>
                    <a:pt x="118" y="951"/>
                    <a:pt x="120" y="948"/>
                    <a:pt x="120" y="941"/>
                  </a:cubicBezTo>
                  <a:cubicBezTo>
                    <a:pt x="120" y="941"/>
                    <a:pt x="108" y="929"/>
                    <a:pt x="108" y="929"/>
                  </a:cubicBezTo>
                  <a:close/>
                  <a:moveTo>
                    <a:pt x="2834" y="953"/>
                  </a:moveTo>
                  <a:cubicBezTo>
                    <a:pt x="2828" y="953"/>
                    <a:pt x="2823" y="958"/>
                    <a:pt x="2823" y="964"/>
                  </a:cubicBezTo>
                  <a:cubicBezTo>
                    <a:pt x="2823" y="976"/>
                    <a:pt x="2834" y="988"/>
                    <a:pt x="2834" y="988"/>
                  </a:cubicBezTo>
                  <a:lnTo>
                    <a:pt x="2846" y="988"/>
                  </a:lnTo>
                  <a:cubicBezTo>
                    <a:pt x="2846" y="988"/>
                    <a:pt x="2846" y="976"/>
                    <a:pt x="2846" y="976"/>
                  </a:cubicBezTo>
                  <a:cubicBezTo>
                    <a:pt x="2846" y="958"/>
                    <a:pt x="2840" y="953"/>
                    <a:pt x="2834" y="953"/>
                  </a:cubicBezTo>
                  <a:close/>
                  <a:moveTo>
                    <a:pt x="1935" y="781"/>
                  </a:moveTo>
                  <a:cubicBezTo>
                    <a:pt x="1931" y="781"/>
                    <a:pt x="1926" y="782"/>
                    <a:pt x="1918" y="786"/>
                  </a:cubicBezTo>
                  <a:cubicBezTo>
                    <a:pt x="1906" y="786"/>
                    <a:pt x="1882" y="798"/>
                    <a:pt x="1870" y="810"/>
                  </a:cubicBezTo>
                  <a:lnTo>
                    <a:pt x="1834" y="810"/>
                  </a:lnTo>
                  <a:cubicBezTo>
                    <a:pt x="1828" y="804"/>
                    <a:pt x="1819" y="801"/>
                    <a:pt x="1810" y="801"/>
                  </a:cubicBezTo>
                  <a:cubicBezTo>
                    <a:pt x="1802" y="801"/>
                    <a:pt x="1793" y="804"/>
                    <a:pt x="1787" y="810"/>
                  </a:cubicBezTo>
                  <a:cubicBezTo>
                    <a:pt x="1763" y="810"/>
                    <a:pt x="1739" y="822"/>
                    <a:pt x="1715" y="822"/>
                  </a:cubicBezTo>
                  <a:cubicBezTo>
                    <a:pt x="1707" y="822"/>
                    <a:pt x="1699" y="816"/>
                    <a:pt x="1695" y="816"/>
                  </a:cubicBezTo>
                  <a:cubicBezTo>
                    <a:pt x="1693" y="816"/>
                    <a:pt x="1691" y="818"/>
                    <a:pt x="1691" y="822"/>
                  </a:cubicBezTo>
                  <a:cubicBezTo>
                    <a:pt x="1680" y="833"/>
                    <a:pt x="1703" y="845"/>
                    <a:pt x="1668" y="845"/>
                  </a:cubicBezTo>
                  <a:cubicBezTo>
                    <a:pt x="1663" y="847"/>
                    <a:pt x="1659" y="848"/>
                    <a:pt x="1657" y="848"/>
                  </a:cubicBezTo>
                  <a:cubicBezTo>
                    <a:pt x="1644" y="848"/>
                    <a:pt x="1674" y="822"/>
                    <a:pt x="1644" y="822"/>
                  </a:cubicBezTo>
                  <a:cubicBezTo>
                    <a:pt x="1608" y="833"/>
                    <a:pt x="1644" y="833"/>
                    <a:pt x="1620" y="845"/>
                  </a:cubicBezTo>
                  <a:cubicBezTo>
                    <a:pt x="1596" y="845"/>
                    <a:pt x="1572" y="845"/>
                    <a:pt x="1549" y="857"/>
                  </a:cubicBezTo>
                  <a:cubicBezTo>
                    <a:pt x="1501" y="857"/>
                    <a:pt x="1441" y="869"/>
                    <a:pt x="1394" y="881"/>
                  </a:cubicBezTo>
                  <a:cubicBezTo>
                    <a:pt x="1382" y="881"/>
                    <a:pt x="1382" y="893"/>
                    <a:pt x="1370" y="893"/>
                  </a:cubicBezTo>
                  <a:cubicBezTo>
                    <a:pt x="1366" y="897"/>
                    <a:pt x="1363" y="898"/>
                    <a:pt x="1361" y="898"/>
                  </a:cubicBezTo>
                  <a:cubicBezTo>
                    <a:pt x="1357" y="898"/>
                    <a:pt x="1354" y="893"/>
                    <a:pt x="1346" y="893"/>
                  </a:cubicBezTo>
                  <a:cubicBezTo>
                    <a:pt x="1334" y="905"/>
                    <a:pt x="1310" y="905"/>
                    <a:pt x="1299" y="917"/>
                  </a:cubicBezTo>
                  <a:cubicBezTo>
                    <a:pt x="1293" y="927"/>
                    <a:pt x="1291" y="931"/>
                    <a:pt x="1288" y="931"/>
                  </a:cubicBezTo>
                  <a:cubicBezTo>
                    <a:pt x="1284" y="931"/>
                    <a:pt x="1282" y="924"/>
                    <a:pt x="1275" y="917"/>
                  </a:cubicBezTo>
                  <a:cubicBezTo>
                    <a:pt x="1273" y="915"/>
                    <a:pt x="1272" y="914"/>
                    <a:pt x="1270" y="914"/>
                  </a:cubicBezTo>
                  <a:cubicBezTo>
                    <a:pt x="1264" y="914"/>
                    <a:pt x="1263" y="935"/>
                    <a:pt x="1263" y="940"/>
                  </a:cubicBezTo>
                  <a:lnTo>
                    <a:pt x="1263" y="940"/>
                  </a:lnTo>
                  <a:cubicBezTo>
                    <a:pt x="1258" y="938"/>
                    <a:pt x="1251" y="935"/>
                    <a:pt x="1251" y="929"/>
                  </a:cubicBezTo>
                  <a:cubicBezTo>
                    <a:pt x="1239" y="929"/>
                    <a:pt x="1215" y="929"/>
                    <a:pt x="1215" y="941"/>
                  </a:cubicBezTo>
                  <a:cubicBezTo>
                    <a:pt x="1206" y="950"/>
                    <a:pt x="1173" y="968"/>
                    <a:pt x="1160" y="968"/>
                  </a:cubicBezTo>
                  <a:cubicBezTo>
                    <a:pt x="1157" y="968"/>
                    <a:pt x="1156" y="967"/>
                    <a:pt x="1156" y="964"/>
                  </a:cubicBezTo>
                  <a:cubicBezTo>
                    <a:pt x="1159" y="958"/>
                    <a:pt x="1158" y="956"/>
                    <a:pt x="1155" y="956"/>
                  </a:cubicBezTo>
                  <a:cubicBezTo>
                    <a:pt x="1146" y="956"/>
                    <a:pt x="1117" y="976"/>
                    <a:pt x="1108" y="976"/>
                  </a:cubicBezTo>
                  <a:cubicBezTo>
                    <a:pt x="1106" y="978"/>
                    <a:pt x="1104" y="979"/>
                    <a:pt x="1102" y="979"/>
                  </a:cubicBezTo>
                  <a:cubicBezTo>
                    <a:pt x="1093" y="979"/>
                    <a:pt x="1080" y="968"/>
                    <a:pt x="1067" y="968"/>
                  </a:cubicBezTo>
                  <a:cubicBezTo>
                    <a:pt x="1061" y="968"/>
                    <a:pt x="1055" y="970"/>
                    <a:pt x="1048" y="976"/>
                  </a:cubicBezTo>
                  <a:cubicBezTo>
                    <a:pt x="1048" y="988"/>
                    <a:pt x="1108" y="1000"/>
                    <a:pt x="1120" y="1000"/>
                  </a:cubicBezTo>
                  <a:lnTo>
                    <a:pt x="1156" y="1000"/>
                  </a:lnTo>
                  <a:cubicBezTo>
                    <a:pt x="1168" y="988"/>
                    <a:pt x="1179" y="988"/>
                    <a:pt x="1179" y="988"/>
                  </a:cubicBezTo>
                  <a:cubicBezTo>
                    <a:pt x="1203" y="988"/>
                    <a:pt x="1227" y="988"/>
                    <a:pt x="1239" y="976"/>
                  </a:cubicBezTo>
                  <a:cubicBezTo>
                    <a:pt x="1251" y="964"/>
                    <a:pt x="1251" y="964"/>
                    <a:pt x="1275" y="964"/>
                  </a:cubicBezTo>
                  <a:cubicBezTo>
                    <a:pt x="1285" y="964"/>
                    <a:pt x="1321" y="938"/>
                    <a:pt x="1332" y="938"/>
                  </a:cubicBezTo>
                  <a:cubicBezTo>
                    <a:pt x="1333" y="938"/>
                    <a:pt x="1334" y="939"/>
                    <a:pt x="1334" y="941"/>
                  </a:cubicBezTo>
                  <a:cubicBezTo>
                    <a:pt x="1334" y="929"/>
                    <a:pt x="1382" y="929"/>
                    <a:pt x="1406" y="917"/>
                  </a:cubicBezTo>
                  <a:cubicBezTo>
                    <a:pt x="1418" y="917"/>
                    <a:pt x="1406" y="917"/>
                    <a:pt x="1418" y="905"/>
                  </a:cubicBezTo>
                  <a:cubicBezTo>
                    <a:pt x="1418" y="899"/>
                    <a:pt x="1421" y="896"/>
                    <a:pt x="1425" y="896"/>
                  </a:cubicBezTo>
                  <a:cubicBezTo>
                    <a:pt x="1429" y="896"/>
                    <a:pt x="1435" y="899"/>
                    <a:pt x="1441" y="905"/>
                  </a:cubicBezTo>
                  <a:cubicBezTo>
                    <a:pt x="1441" y="908"/>
                    <a:pt x="1443" y="910"/>
                    <a:pt x="1447" y="910"/>
                  </a:cubicBezTo>
                  <a:cubicBezTo>
                    <a:pt x="1455" y="910"/>
                    <a:pt x="1472" y="901"/>
                    <a:pt x="1489" y="893"/>
                  </a:cubicBezTo>
                  <a:cubicBezTo>
                    <a:pt x="1513" y="881"/>
                    <a:pt x="1537" y="881"/>
                    <a:pt x="1560" y="881"/>
                  </a:cubicBezTo>
                  <a:lnTo>
                    <a:pt x="1584" y="881"/>
                  </a:lnTo>
                  <a:cubicBezTo>
                    <a:pt x="1590" y="875"/>
                    <a:pt x="1596" y="872"/>
                    <a:pt x="1602" y="872"/>
                  </a:cubicBezTo>
                  <a:cubicBezTo>
                    <a:pt x="1608" y="872"/>
                    <a:pt x="1614" y="875"/>
                    <a:pt x="1620" y="881"/>
                  </a:cubicBezTo>
                  <a:lnTo>
                    <a:pt x="1644" y="881"/>
                  </a:lnTo>
                  <a:cubicBezTo>
                    <a:pt x="1668" y="869"/>
                    <a:pt x="1656" y="857"/>
                    <a:pt x="1668" y="857"/>
                  </a:cubicBezTo>
                  <a:lnTo>
                    <a:pt x="1775" y="857"/>
                  </a:lnTo>
                  <a:cubicBezTo>
                    <a:pt x="1799" y="857"/>
                    <a:pt x="1810" y="845"/>
                    <a:pt x="1822" y="845"/>
                  </a:cubicBezTo>
                  <a:cubicBezTo>
                    <a:pt x="1834" y="845"/>
                    <a:pt x="1846" y="833"/>
                    <a:pt x="1858" y="833"/>
                  </a:cubicBezTo>
                  <a:cubicBezTo>
                    <a:pt x="1870" y="833"/>
                    <a:pt x="1846" y="845"/>
                    <a:pt x="1858" y="845"/>
                  </a:cubicBezTo>
                  <a:lnTo>
                    <a:pt x="1906" y="845"/>
                  </a:lnTo>
                  <a:cubicBezTo>
                    <a:pt x="1918" y="845"/>
                    <a:pt x="1906" y="833"/>
                    <a:pt x="1918" y="833"/>
                  </a:cubicBezTo>
                  <a:lnTo>
                    <a:pt x="1953" y="833"/>
                  </a:lnTo>
                  <a:cubicBezTo>
                    <a:pt x="1977" y="833"/>
                    <a:pt x="1985" y="839"/>
                    <a:pt x="1998" y="839"/>
                  </a:cubicBezTo>
                  <a:cubicBezTo>
                    <a:pt x="2005" y="839"/>
                    <a:pt x="2013" y="837"/>
                    <a:pt x="2025" y="833"/>
                  </a:cubicBezTo>
                  <a:cubicBezTo>
                    <a:pt x="2049" y="822"/>
                    <a:pt x="2061" y="822"/>
                    <a:pt x="2072" y="822"/>
                  </a:cubicBezTo>
                  <a:cubicBezTo>
                    <a:pt x="2084" y="822"/>
                    <a:pt x="2084" y="810"/>
                    <a:pt x="2108" y="810"/>
                  </a:cubicBezTo>
                  <a:cubicBezTo>
                    <a:pt x="2118" y="810"/>
                    <a:pt x="2104" y="825"/>
                    <a:pt x="2111" y="825"/>
                  </a:cubicBezTo>
                  <a:cubicBezTo>
                    <a:pt x="2112" y="825"/>
                    <a:pt x="2115" y="824"/>
                    <a:pt x="2120" y="822"/>
                  </a:cubicBezTo>
                  <a:cubicBezTo>
                    <a:pt x="2132" y="822"/>
                    <a:pt x="2132" y="810"/>
                    <a:pt x="2144" y="810"/>
                  </a:cubicBezTo>
                  <a:lnTo>
                    <a:pt x="2144" y="810"/>
                  </a:lnTo>
                  <a:cubicBezTo>
                    <a:pt x="2136" y="814"/>
                    <a:pt x="2137" y="815"/>
                    <a:pt x="2143" y="815"/>
                  </a:cubicBezTo>
                  <a:cubicBezTo>
                    <a:pt x="2154" y="815"/>
                    <a:pt x="2184" y="810"/>
                    <a:pt x="2191" y="810"/>
                  </a:cubicBezTo>
                  <a:cubicBezTo>
                    <a:pt x="2203" y="810"/>
                    <a:pt x="2191" y="822"/>
                    <a:pt x="2215" y="822"/>
                  </a:cubicBezTo>
                  <a:cubicBezTo>
                    <a:pt x="2239" y="822"/>
                    <a:pt x="2239" y="786"/>
                    <a:pt x="2215" y="786"/>
                  </a:cubicBezTo>
                  <a:lnTo>
                    <a:pt x="2180" y="786"/>
                  </a:lnTo>
                  <a:cubicBezTo>
                    <a:pt x="2168" y="786"/>
                    <a:pt x="2144" y="786"/>
                    <a:pt x="2144" y="798"/>
                  </a:cubicBezTo>
                  <a:cubicBezTo>
                    <a:pt x="2138" y="804"/>
                    <a:pt x="2126" y="804"/>
                    <a:pt x="2116" y="804"/>
                  </a:cubicBezTo>
                  <a:cubicBezTo>
                    <a:pt x="2105" y="804"/>
                    <a:pt x="2096" y="804"/>
                    <a:pt x="2096" y="810"/>
                  </a:cubicBezTo>
                  <a:cubicBezTo>
                    <a:pt x="2096" y="798"/>
                    <a:pt x="2049" y="798"/>
                    <a:pt x="2025" y="798"/>
                  </a:cubicBezTo>
                  <a:lnTo>
                    <a:pt x="1989" y="798"/>
                  </a:lnTo>
                  <a:cubicBezTo>
                    <a:pt x="1989" y="798"/>
                    <a:pt x="1977" y="786"/>
                    <a:pt x="1965" y="786"/>
                  </a:cubicBezTo>
                  <a:cubicBezTo>
                    <a:pt x="1949" y="786"/>
                    <a:pt x="1944" y="781"/>
                    <a:pt x="1935" y="781"/>
                  </a:cubicBezTo>
                  <a:close/>
                  <a:moveTo>
                    <a:pt x="132" y="1072"/>
                  </a:moveTo>
                  <a:lnTo>
                    <a:pt x="132" y="1083"/>
                  </a:lnTo>
                  <a:lnTo>
                    <a:pt x="132" y="1083"/>
                  </a:lnTo>
                  <a:cubicBezTo>
                    <a:pt x="126" y="1076"/>
                    <a:pt x="124" y="1072"/>
                    <a:pt x="132" y="1072"/>
                  </a:cubicBezTo>
                  <a:close/>
                  <a:moveTo>
                    <a:pt x="3573" y="929"/>
                  </a:moveTo>
                  <a:lnTo>
                    <a:pt x="3573" y="964"/>
                  </a:lnTo>
                  <a:cubicBezTo>
                    <a:pt x="3573" y="972"/>
                    <a:pt x="3573" y="975"/>
                    <a:pt x="3573" y="975"/>
                  </a:cubicBezTo>
                  <a:cubicBezTo>
                    <a:pt x="3574" y="975"/>
                    <a:pt x="3577" y="964"/>
                    <a:pt x="3585" y="964"/>
                  </a:cubicBezTo>
                  <a:cubicBezTo>
                    <a:pt x="3596" y="964"/>
                    <a:pt x="3596" y="976"/>
                    <a:pt x="3585" y="988"/>
                  </a:cubicBezTo>
                  <a:cubicBezTo>
                    <a:pt x="3573" y="1000"/>
                    <a:pt x="3585" y="1024"/>
                    <a:pt x="3585" y="1024"/>
                  </a:cubicBezTo>
                  <a:cubicBezTo>
                    <a:pt x="3561" y="1024"/>
                    <a:pt x="3585" y="1083"/>
                    <a:pt x="3585" y="1107"/>
                  </a:cubicBezTo>
                  <a:lnTo>
                    <a:pt x="3585" y="1131"/>
                  </a:lnTo>
                  <a:cubicBezTo>
                    <a:pt x="3585" y="1141"/>
                    <a:pt x="3585" y="1151"/>
                    <a:pt x="3585" y="1167"/>
                  </a:cubicBezTo>
                  <a:cubicBezTo>
                    <a:pt x="3585" y="1155"/>
                    <a:pt x="3596" y="1155"/>
                    <a:pt x="3596" y="1143"/>
                  </a:cubicBezTo>
                  <a:cubicBezTo>
                    <a:pt x="3596" y="1131"/>
                    <a:pt x="3608" y="1119"/>
                    <a:pt x="3608" y="1107"/>
                  </a:cubicBezTo>
                  <a:cubicBezTo>
                    <a:pt x="3608" y="1095"/>
                    <a:pt x="3620" y="1060"/>
                    <a:pt x="3620" y="1048"/>
                  </a:cubicBezTo>
                  <a:cubicBezTo>
                    <a:pt x="3608" y="1036"/>
                    <a:pt x="3596" y="1024"/>
                    <a:pt x="3608" y="1024"/>
                  </a:cubicBezTo>
                  <a:cubicBezTo>
                    <a:pt x="3608" y="1012"/>
                    <a:pt x="3608" y="1024"/>
                    <a:pt x="3608" y="1000"/>
                  </a:cubicBezTo>
                  <a:cubicBezTo>
                    <a:pt x="3608" y="976"/>
                    <a:pt x="3585" y="964"/>
                    <a:pt x="3573" y="929"/>
                  </a:cubicBezTo>
                  <a:close/>
                  <a:moveTo>
                    <a:pt x="3607" y="1213"/>
                  </a:moveTo>
                  <a:cubicBezTo>
                    <a:pt x="3607" y="1217"/>
                    <a:pt x="3606" y="1222"/>
                    <a:pt x="3605" y="1226"/>
                  </a:cubicBezTo>
                  <a:lnTo>
                    <a:pt x="3605" y="1226"/>
                  </a:lnTo>
                  <a:cubicBezTo>
                    <a:pt x="3607" y="1222"/>
                    <a:pt x="3608" y="1218"/>
                    <a:pt x="3608" y="1214"/>
                  </a:cubicBezTo>
                  <a:cubicBezTo>
                    <a:pt x="3608" y="1214"/>
                    <a:pt x="3607" y="1214"/>
                    <a:pt x="3607" y="1213"/>
                  </a:cubicBezTo>
                  <a:close/>
                  <a:moveTo>
                    <a:pt x="465" y="405"/>
                  </a:moveTo>
                  <a:cubicBezTo>
                    <a:pt x="448" y="405"/>
                    <a:pt x="437" y="407"/>
                    <a:pt x="417" y="417"/>
                  </a:cubicBezTo>
                  <a:cubicBezTo>
                    <a:pt x="417" y="417"/>
                    <a:pt x="441" y="417"/>
                    <a:pt x="417" y="429"/>
                  </a:cubicBezTo>
                  <a:cubicBezTo>
                    <a:pt x="417" y="429"/>
                    <a:pt x="406" y="441"/>
                    <a:pt x="394" y="441"/>
                  </a:cubicBezTo>
                  <a:lnTo>
                    <a:pt x="358" y="441"/>
                  </a:lnTo>
                  <a:cubicBezTo>
                    <a:pt x="334" y="452"/>
                    <a:pt x="346" y="464"/>
                    <a:pt x="322" y="464"/>
                  </a:cubicBezTo>
                  <a:cubicBezTo>
                    <a:pt x="318" y="468"/>
                    <a:pt x="316" y="470"/>
                    <a:pt x="313" y="470"/>
                  </a:cubicBezTo>
                  <a:cubicBezTo>
                    <a:pt x="309" y="470"/>
                    <a:pt x="306" y="464"/>
                    <a:pt x="298" y="464"/>
                  </a:cubicBezTo>
                  <a:cubicBezTo>
                    <a:pt x="286" y="476"/>
                    <a:pt x="298" y="488"/>
                    <a:pt x="275" y="500"/>
                  </a:cubicBezTo>
                  <a:cubicBezTo>
                    <a:pt x="263" y="500"/>
                    <a:pt x="251" y="512"/>
                    <a:pt x="239" y="524"/>
                  </a:cubicBezTo>
                  <a:cubicBezTo>
                    <a:pt x="227" y="530"/>
                    <a:pt x="221" y="530"/>
                    <a:pt x="217" y="530"/>
                  </a:cubicBezTo>
                  <a:cubicBezTo>
                    <a:pt x="212" y="530"/>
                    <a:pt x="209" y="530"/>
                    <a:pt x="203" y="536"/>
                  </a:cubicBezTo>
                  <a:cubicBezTo>
                    <a:pt x="191" y="560"/>
                    <a:pt x="191" y="560"/>
                    <a:pt x="179" y="572"/>
                  </a:cubicBezTo>
                  <a:cubicBezTo>
                    <a:pt x="167" y="572"/>
                    <a:pt x="156" y="583"/>
                    <a:pt x="144" y="595"/>
                  </a:cubicBezTo>
                  <a:cubicBezTo>
                    <a:pt x="120" y="607"/>
                    <a:pt x="120" y="619"/>
                    <a:pt x="108" y="631"/>
                  </a:cubicBezTo>
                  <a:cubicBezTo>
                    <a:pt x="96" y="655"/>
                    <a:pt x="84" y="655"/>
                    <a:pt x="72" y="667"/>
                  </a:cubicBezTo>
                  <a:cubicBezTo>
                    <a:pt x="60" y="691"/>
                    <a:pt x="72" y="702"/>
                    <a:pt x="60" y="714"/>
                  </a:cubicBezTo>
                  <a:cubicBezTo>
                    <a:pt x="54" y="720"/>
                    <a:pt x="48" y="723"/>
                    <a:pt x="44" y="723"/>
                  </a:cubicBezTo>
                  <a:cubicBezTo>
                    <a:pt x="39" y="723"/>
                    <a:pt x="36" y="720"/>
                    <a:pt x="36" y="714"/>
                  </a:cubicBezTo>
                  <a:cubicBezTo>
                    <a:pt x="36" y="726"/>
                    <a:pt x="36" y="738"/>
                    <a:pt x="36" y="750"/>
                  </a:cubicBezTo>
                  <a:cubicBezTo>
                    <a:pt x="36" y="774"/>
                    <a:pt x="36" y="774"/>
                    <a:pt x="13" y="774"/>
                  </a:cubicBezTo>
                  <a:cubicBezTo>
                    <a:pt x="36" y="774"/>
                    <a:pt x="13" y="833"/>
                    <a:pt x="13" y="833"/>
                  </a:cubicBezTo>
                  <a:cubicBezTo>
                    <a:pt x="13" y="845"/>
                    <a:pt x="1" y="857"/>
                    <a:pt x="1" y="881"/>
                  </a:cubicBezTo>
                  <a:cubicBezTo>
                    <a:pt x="13" y="881"/>
                    <a:pt x="1" y="881"/>
                    <a:pt x="1" y="905"/>
                  </a:cubicBezTo>
                  <a:cubicBezTo>
                    <a:pt x="1" y="917"/>
                    <a:pt x="13" y="929"/>
                    <a:pt x="13" y="953"/>
                  </a:cubicBezTo>
                  <a:cubicBezTo>
                    <a:pt x="25" y="964"/>
                    <a:pt x="1" y="1000"/>
                    <a:pt x="13" y="1012"/>
                  </a:cubicBezTo>
                  <a:cubicBezTo>
                    <a:pt x="29" y="1012"/>
                    <a:pt x="34" y="996"/>
                    <a:pt x="36" y="996"/>
                  </a:cubicBezTo>
                  <a:cubicBezTo>
                    <a:pt x="36" y="996"/>
                    <a:pt x="36" y="1000"/>
                    <a:pt x="36" y="1012"/>
                  </a:cubicBezTo>
                  <a:cubicBezTo>
                    <a:pt x="36" y="1036"/>
                    <a:pt x="36" y="1024"/>
                    <a:pt x="48" y="1036"/>
                  </a:cubicBezTo>
                  <a:lnTo>
                    <a:pt x="60" y="1048"/>
                  </a:lnTo>
                  <a:cubicBezTo>
                    <a:pt x="60" y="1052"/>
                    <a:pt x="58" y="1053"/>
                    <a:pt x="54" y="1053"/>
                  </a:cubicBezTo>
                  <a:cubicBezTo>
                    <a:pt x="47" y="1053"/>
                    <a:pt x="36" y="1048"/>
                    <a:pt x="36" y="1048"/>
                  </a:cubicBezTo>
                  <a:lnTo>
                    <a:pt x="36" y="1048"/>
                  </a:lnTo>
                  <a:lnTo>
                    <a:pt x="48" y="1060"/>
                  </a:lnTo>
                  <a:cubicBezTo>
                    <a:pt x="58" y="1070"/>
                    <a:pt x="60" y="1071"/>
                    <a:pt x="67" y="1079"/>
                  </a:cubicBezTo>
                  <a:lnTo>
                    <a:pt x="67" y="1079"/>
                  </a:lnTo>
                  <a:cubicBezTo>
                    <a:pt x="64" y="1080"/>
                    <a:pt x="60" y="1083"/>
                    <a:pt x="60" y="1083"/>
                  </a:cubicBezTo>
                  <a:cubicBezTo>
                    <a:pt x="48" y="1083"/>
                    <a:pt x="72" y="1095"/>
                    <a:pt x="72" y="1107"/>
                  </a:cubicBezTo>
                  <a:cubicBezTo>
                    <a:pt x="84" y="1119"/>
                    <a:pt x="96" y="1143"/>
                    <a:pt x="96" y="1143"/>
                  </a:cubicBezTo>
                  <a:cubicBezTo>
                    <a:pt x="96" y="1143"/>
                    <a:pt x="120" y="1179"/>
                    <a:pt x="120" y="1179"/>
                  </a:cubicBezTo>
                  <a:cubicBezTo>
                    <a:pt x="121" y="1177"/>
                    <a:pt x="123" y="1176"/>
                    <a:pt x="126" y="1176"/>
                  </a:cubicBezTo>
                  <a:cubicBezTo>
                    <a:pt x="138" y="1176"/>
                    <a:pt x="156" y="1203"/>
                    <a:pt x="156" y="1203"/>
                  </a:cubicBezTo>
                  <a:cubicBezTo>
                    <a:pt x="177" y="1224"/>
                    <a:pt x="229" y="1276"/>
                    <a:pt x="264" y="1276"/>
                  </a:cubicBezTo>
                  <a:cubicBezTo>
                    <a:pt x="268" y="1276"/>
                    <a:pt x="271" y="1275"/>
                    <a:pt x="275" y="1274"/>
                  </a:cubicBezTo>
                  <a:lnTo>
                    <a:pt x="275" y="1274"/>
                  </a:lnTo>
                  <a:cubicBezTo>
                    <a:pt x="267" y="1286"/>
                    <a:pt x="269" y="1290"/>
                    <a:pt x="277" y="1290"/>
                  </a:cubicBezTo>
                  <a:cubicBezTo>
                    <a:pt x="292" y="1290"/>
                    <a:pt x="326" y="1274"/>
                    <a:pt x="334" y="1274"/>
                  </a:cubicBezTo>
                  <a:cubicBezTo>
                    <a:pt x="346" y="1286"/>
                    <a:pt x="346" y="1298"/>
                    <a:pt x="382" y="1298"/>
                  </a:cubicBezTo>
                  <a:cubicBezTo>
                    <a:pt x="394" y="1286"/>
                    <a:pt x="406" y="1286"/>
                    <a:pt x="417" y="1274"/>
                  </a:cubicBezTo>
                  <a:cubicBezTo>
                    <a:pt x="429" y="1286"/>
                    <a:pt x="417" y="1286"/>
                    <a:pt x="453" y="1286"/>
                  </a:cubicBezTo>
                  <a:cubicBezTo>
                    <a:pt x="477" y="1286"/>
                    <a:pt x="453" y="1274"/>
                    <a:pt x="477" y="1274"/>
                  </a:cubicBezTo>
                  <a:cubicBezTo>
                    <a:pt x="477" y="1274"/>
                    <a:pt x="477" y="1298"/>
                    <a:pt x="477" y="1298"/>
                  </a:cubicBezTo>
                  <a:cubicBezTo>
                    <a:pt x="489" y="1298"/>
                    <a:pt x="525" y="1298"/>
                    <a:pt x="525" y="1286"/>
                  </a:cubicBezTo>
                  <a:cubicBezTo>
                    <a:pt x="513" y="1274"/>
                    <a:pt x="560" y="1262"/>
                    <a:pt x="572" y="1262"/>
                  </a:cubicBezTo>
                  <a:cubicBezTo>
                    <a:pt x="572" y="1250"/>
                    <a:pt x="620" y="1238"/>
                    <a:pt x="632" y="1238"/>
                  </a:cubicBezTo>
                  <a:cubicBezTo>
                    <a:pt x="644" y="1238"/>
                    <a:pt x="667" y="1238"/>
                    <a:pt x="679" y="1226"/>
                  </a:cubicBezTo>
                  <a:cubicBezTo>
                    <a:pt x="679" y="1214"/>
                    <a:pt x="679" y="1214"/>
                    <a:pt x="691" y="1203"/>
                  </a:cubicBezTo>
                  <a:cubicBezTo>
                    <a:pt x="703" y="1191"/>
                    <a:pt x="715" y="1191"/>
                    <a:pt x="739" y="1191"/>
                  </a:cubicBezTo>
                  <a:cubicBezTo>
                    <a:pt x="739" y="1191"/>
                    <a:pt x="787" y="1167"/>
                    <a:pt x="787" y="1167"/>
                  </a:cubicBezTo>
                  <a:cubicBezTo>
                    <a:pt x="787" y="1155"/>
                    <a:pt x="822" y="1143"/>
                    <a:pt x="834" y="1131"/>
                  </a:cubicBezTo>
                  <a:lnTo>
                    <a:pt x="882" y="1119"/>
                  </a:lnTo>
                  <a:cubicBezTo>
                    <a:pt x="894" y="1119"/>
                    <a:pt x="882" y="1119"/>
                    <a:pt x="882" y="1107"/>
                  </a:cubicBezTo>
                  <a:cubicBezTo>
                    <a:pt x="870" y="1107"/>
                    <a:pt x="906" y="1095"/>
                    <a:pt x="906" y="1095"/>
                  </a:cubicBezTo>
                  <a:lnTo>
                    <a:pt x="929" y="1083"/>
                  </a:lnTo>
                  <a:cubicBezTo>
                    <a:pt x="939" y="1083"/>
                    <a:pt x="956" y="1068"/>
                    <a:pt x="963" y="1068"/>
                  </a:cubicBezTo>
                  <a:cubicBezTo>
                    <a:pt x="964" y="1068"/>
                    <a:pt x="965" y="1069"/>
                    <a:pt x="965" y="1072"/>
                  </a:cubicBezTo>
                  <a:cubicBezTo>
                    <a:pt x="969" y="1075"/>
                    <a:pt x="973" y="1077"/>
                    <a:pt x="978" y="1077"/>
                  </a:cubicBezTo>
                  <a:cubicBezTo>
                    <a:pt x="990" y="1077"/>
                    <a:pt x="1004" y="1068"/>
                    <a:pt x="1013" y="1060"/>
                  </a:cubicBezTo>
                  <a:cubicBezTo>
                    <a:pt x="1025" y="1048"/>
                    <a:pt x="1013" y="1048"/>
                    <a:pt x="1037" y="1048"/>
                  </a:cubicBezTo>
                  <a:cubicBezTo>
                    <a:pt x="1039" y="1045"/>
                    <a:pt x="1041" y="1044"/>
                    <a:pt x="1041" y="1044"/>
                  </a:cubicBezTo>
                  <a:cubicBezTo>
                    <a:pt x="1044" y="1044"/>
                    <a:pt x="1041" y="1051"/>
                    <a:pt x="1044" y="1051"/>
                  </a:cubicBezTo>
                  <a:cubicBezTo>
                    <a:pt x="1045" y="1051"/>
                    <a:pt x="1046" y="1050"/>
                    <a:pt x="1048" y="1048"/>
                  </a:cubicBezTo>
                  <a:cubicBezTo>
                    <a:pt x="1060" y="1048"/>
                    <a:pt x="1072" y="1012"/>
                    <a:pt x="1060" y="1012"/>
                  </a:cubicBezTo>
                  <a:lnTo>
                    <a:pt x="1060" y="1012"/>
                  </a:lnTo>
                  <a:lnTo>
                    <a:pt x="1048" y="1024"/>
                  </a:lnTo>
                  <a:cubicBezTo>
                    <a:pt x="1039" y="1024"/>
                    <a:pt x="1022" y="1039"/>
                    <a:pt x="1015" y="1039"/>
                  </a:cubicBezTo>
                  <a:cubicBezTo>
                    <a:pt x="1014" y="1039"/>
                    <a:pt x="1013" y="1038"/>
                    <a:pt x="1013" y="1036"/>
                  </a:cubicBezTo>
                  <a:cubicBezTo>
                    <a:pt x="1010" y="1033"/>
                    <a:pt x="1008" y="1033"/>
                    <a:pt x="1004" y="1033"/>
                  </a:cubicBezTo>
                  <a:cubicBezTo>
                    <a:pt x="994" y="1033"/>
                    <a:pt x="981" y="1042"/>
                    <a:pt x="971" y="1046"/>
                  </a:cubicBezTo>
                  <a:lnTo>
                    <a:pt x="971" y="1046"/>
                  </a:lnTo>
                  <a:cubicBezTo>
                    <a:pt x="970" y="1045"/>
                    <a:pt x="969" y="1044"/>
                    <a:pt x="967" y="1044"/>
                  </a:cubicBezTo>
                  <a:lnTo>
                    <a:pt x="967" y="1044"/>
                  </a:lnTo>
                  <a:cubicBezTo>
                    <a:pt x="966" y="1044"/>
                    <a:pt x="965" y="1045"/>
                    <a:pt x="965" y="1048"/>
                  </a:cubicBezTo>
                  <a:cubicBezTo>
                    <a:pt x="967" y="1048"/>
                    <a:pt x="969" y="1047"/>
                    <a:pt x="971" y="1046"/>
                  </a:cubicBezTo>
                  <a:lnTo>
                    <a:pt x="971" y="1046"/>
                  </a:lnTo>
                  <a:cubicBezTo>
                    <a:pt x="976" y="1050"/>
                    <a:pt x="980" y="1060"/>
                    <a:pt x="965" y="1060"/>
                  </a:cubicBezTo>
                  <a:cubicBezTo>
                    <a:pt x="959" y="1066"/>
                    <a:pt x="950" y="1066"/>
                    <a:pt x="941" y="1066"/>
                  </a:cubicBezTo>
                  <a:cubicBezTo>
                    <a:pt x="932" y="1066"/>
                    <a:pt x="923" y="1066"/>
                    <a:pt x="918" y="1072"/>
                  </a:cubicBezTo>
                  <a:cubicBezTo>
                    <a:pt x="918" y="1072"/>
                    <a:pt x="906" y="1083"/>
                    <a:pt x="894" y="1095"/>
                  </a:cubicBezTo>
                  <a:cubicBezTo>
                    <a:pt x="886" y="1095"/>
                    <a:pt x="873" y="1101"/>
                    <a:pt x="865" y="1101"/>
                  </a:cubicBezTo>
                  <a:cubicBezTo>
                    <a:pt x="861" y="1101"/>
                    <a:pt x="858" y="1099"/>
                    <a:pt x="858" y="1095"/>
                  </a:cubicBezTo>
                  <a:cubicBezTo>
                    <a:pt x="870" y="1072"/>
                    <a:pt x="906" y="1060"/>
                    <a:pt x="894" y="1060"/>
                  </a:cubicBezTo>
                  <a:cubicBezTo>
                    <a:pt x="890" y="1056"/>
                    <a:pt x="886" y="1055"/>
                    <a:pt x="881" y="1055"/>
                  </a:cubicBezTo>
                  <a:cubicBezTo>
                    <a:pt x="870" y="1055"/>
                    <a:pt x="858" y="1063"/>
                    <a:pt x="858" y="1072"/>
                  </a:cubicBezTo>
                  <a:cubicBezTo>
                    <a:pt x="858" y="1082"/>
                    <a:pt x="805" y="1110"/>
                    <a:pt x="790" y="1110"/>
                  </a:cubicBezTo>
                  <a:cubicBezTo>
                    <a:pt x="788" y="1110"/>
                    <a:pt x="787" y="1109"/>
                    <a:pt x="787" y="1107"/>
                  </a:cubicBezTo>
                  <a:cubicBezTo>
                    <a:pt x="784" y="1101"/>
                    <a:pt x="782" y="1099"/>
                    <a:pt x="782" y="1099"/>
                  </a:cubicBezTo>
                  <a:lnTo>
                    <a:pt x="782" y="1099"/>
                  </a:lnTo>
                  <a:cubicBezTo>
                    <a:pt x="780" y="1099"/>
                    <a:pt x="787" y="1119"/>
                    <a:pt x="787" y="1119"/>
                  </a:cubicBezTo>
                  <a:cubicBezTo>
                    <a:pt x="775" y="1119"/>
                    <a:pt x="751" y="1131"/>
                    <a:pt x="751" y="1143"/>
                  </a:cubicBezTo>
                  <a:cubicBezTo>
                    <a:pt x="751" y="1142"/>
                    <a:pt x="750" y="1141"/>
                    <a:pt x="748" y="1141"/>
                  </a:cubicBezTo>
                  <a:cubicBezTo>
                    <a:pt x="731" y="1141"/>
                    <a:pt x="653" y="1180"/>
                    <a:pt x="632" y="1191"/>
                  </a:cubicBezTo>
                  <a:cubicBezTo>
                    <a:pt x="608" y="1203"/>
                    <a:pt x="572" y="1226"/>
                    <a:pt x="548" y="1250"/>
                  </a:cubicBezTo>
                  <a:cubicBezTo>
                    <a:pt x="548" y="1250"/>
                    <a:pt x="572" y="1226"/>
                    <a:pt x="560" y="1226"/>
                  </a:cubicBezTo>
                  <a:lnTo>
                    <a:pt x="525" y="1226"/>
                  </a:lnTo>
                  <a:cubicBezTo>
                    <a:pt x="525" y="1226"/>
                    <a:pt x="525" y="1238"/>
                    <a:pt x="501" y="1238"/>
                  </a:cubicBezTo>
                  <a:lnTo>
                    <a:pt x="417" y="1238"/>
                  </a:lnTo>
                  <a:cubicBezTo>
                    <a:pt x="394" y="1238"/>
                    <a:pt x="394" y="1250"/>
                    <a:pt x="406" y="1262"/>
                  </a:cubicBezTo>
                  <a:cubicBezTo>
                    <a:pt x="394" y="1262"/>
                    <a:pt x="358" y="1226"/>
                    <a:pt x="346" y="1226"/>
                  </a:cubicBezTo>
                  <a:cubicBezTo>
                    <a:pt x="346" y="1219"/>
                    <a:pt x="338" y="1213"/>
                    <a:pt x="334" y="1213"/>
                  </a:cubicBezTo>
                  <a:lnTo>
                    <a:pt x="334" y="1213"/>
                  </a:lnTo>
                  <a:cubicBezTo>
                    <a:pt x="330" y="1213"/>
                    <a:pt x="329" y="1216"/>
                    <a:pt x="334" y="1226"/>
                  </a:cubicBezTo>
                  <a:cubicBezTo>
                    <a:pt x="322" y="1226"/>
                    <a:pt x="322" y="1214"/>
                    <a:pt x="310" y="1203"/>
                  </a:cubicBezTo>
                  <a:cubicBezTo>
                    <a:pt x="310" y="1203"/>
                    <a:pt x="298" y="1203"/>
                    <a:pt x="298" y="1191"/>
                  </a:cubicBezTo>
                  <a:lnTo>
                    <a:pt x="298" y="1214"/>
                  </a:lnTo>
                  <a:cubicBezTo>
                    <a:pt x="298" y="1214"/>
                    <a:pt x="275" y="1191"/>
                    <a:pt x="275" y="1179"/>
                  </a:cubicBezTo>
                  <a:cubicBezTo>
                    <a:pt x="269" y="1170"/>
                    <a:pt x="266" y="1167"/>
                    <a:pt x="265" y="1167"/>
                  </a:cubicBezTo>
                  <a:lnTo>
                    <a:pt x="265" y="1167"/>
                  </a:lnTo>
                  <a:cubicBezTo>
                    <a:pt x="260" y="1167"/>
                    <a:pt x="275" y="1203"/>
                    <a:pt x="275" y="1203"/>
                  </a:cubicBezTo>
                  <a:cubicBezTo>
                    <a:pt x="275" y="1203"/>
                    <a:pt x="246" y="1165"/>
                    <a:pt x="240" y="1165"/>
                  </a:cubicBezTo>
                  <a:cubicBezTo>
                    <a:pt x="239" y="1165"/>
                    <a:pt x="239" y="1165"/>
                    <a:pt x="239" y="1167"/>
                  </a:cubicBezTo>
                  <a:cubicBezTo>
                    <a:pt x="238" y="1168"/>
                    <a:pt x="237" y="1168"/>
                    <a:pt x="236" y="1168"/>
                  </a:cubicBezTo>
                  <a:cubicBezTo>
                    <a:pt x="219" y="1168"/>
                    <a:pt x="167" y="1095"/>
                    <a:pt x="156" y="1083"/>
                  </a:cubicBezTo>
                  <a:lnTo>
                    <a:pt x="120" y="1036"/>
                  </a:lnTo>
                  <a:cubicBezTo>
                    <a:pt x="120" y="1024"/>
                    <a:pt x="120" y="1012"/>
                    <a:pt x="108" y="1000"/>
                  </a:cubicBezTo>
                  <a:cubicBezTo>
                    <a:pt x="108" y="990"/>
                    <a:pt x="98" y="988"/>
                    <a:pt x="96" y="980"/>
                  </a:cubicBezTo>
                  <a:lnTo>
                    <a:pt x="96" y="980"/>
                  </a:lnTo>
                  <a:cubicBezTo>
                    <a:pt x="100" y="983"/>
                    <a:pt x="109" y="987"/>
                    <a:pt x="113" y="987"/>
                  </a:cubicBezTo>
                  <a:cubicBezTo>
                    <a:pt x="116" y="987"/>
                    <a:pt x="116" y="984"/>
                    <a:pt x="108" y="976"/>
                  </a:cubicBezTo>
                  <a:cubicBezTo>
                    <a:pt x="96" y="953"/>
                    <a:pt x="96" y="953"/>
                    <a:pt x="84" y="953"/>
                  </a:cubicBezTo>
                  <a:cubicBezTo>
                    <a:pt x="84" y="953"/>
                    <a:pt x="84" y="928"/>
                    <a:pt x="84" y="920"/>
                  </a:cubicBezTo>
                  <a:lnTo>
                    <a:pt x="84" y="920"/>
                  </a:lnTo>
                  <a:cubicBezTo>
                    <a:pt x="89" y="916"/>
                    <a:pt x="96" y="906"/>
                    <a:pt x="96" y="893"/>
                  </a:cubicBezTo>
                  <a:cubicBezTo>
                    <a:pt x="96" y="869"/>
                    <a:pt x="72" y="869"/>
                    <a:pt x="60" y="857"/>
                  </a:cubicBezTo>
                  <a:cubicBezTo>
                    <a:pt x="52" y="826"/>
                    <a:pt x="71" y="815"/>
                    <a:pt x="88" y="815"/>
                  </a:cubicBezTo>
                  <a:cubicBezTo>
                    <a:pt x="96" y="815"/>
                    <a:pt x="104" y="818"/>
                    <a:pt x="108" y="822"/>
                  </a:cubicBezTo>
                  <a:cubicBezTo>
                    <a:pt x="96" y="798"/>
                    <a:pt x="84" y="774"/>
                    <a:pt x="84" y="762"/>
                  </a:cubicBezTo>
                  <a:cubicBezTo>
                    <a:pt x="96" y="750"/>
                    <a:pt x="96" y="750"/>
                    <a:pt x="108" y="738"/>
                  </a:cubicBezTo>
                  <a:cubicBezTo>
                    <a:pt x="108" y="738"/>
                    <a:pt x="108" y="714"/>
                    <a:pt x="108" y="702"/>
                  </a:cubicBezTo>
                  <a:lnTo>
                    <a:pt x="108" y="667"/>
                  </a:lnTo>
                  <a:cubicBezTo>
                    <a:pt x="108" y="667"/>
                    <a:pt x="114" y="673"/>
                    <a:pt x="121" y="673"/>
                  </a:cubicBezTo>
                  <a:cubicBezTo>
                    <a:pt x="129" y="673"/>
                    <a:pt x="138" y="667"/>
                    <a:pt x="144" y="643"/>
                  </a:cubicBezTo>
                  <a:cubicBezTo>
                    <a:pt x="150" y="625"/>
                    <a:pt x="156" y="619"/>
                    <a:pt x="160" y="619"/>
                  </a:cubicBezTo>
                  <a:cubicBezTo>
                    <a:pt x="164" y="619"/>
                    <a:pt x="167" y="625"/>
                    <a:pt x="167" y="631"/>
                  </a:cubicBezTo>
                  <a:cubicBezTo>
                    <a:pt x="179" y="631"/>
                    <a:pt x="167" y="619"/>
                    <a:pt x="167" y="607"/>
                  </a:cubicBezTo>
                  <a:cubicBezTo>
                    <a:pt x="167" y="595"/>
                    <a:pt x="191" y="583"/>
                    <a:pt x="203" y="572"/>
                  </a:cubicBezTo>
                  <a:cubicBezTo>
                    <a:pt x="203" y="560"/>
                    <a:pt x="203" y="560"/>
                    <a:pt x="203" y="560"/>
                  </a:cubicBezTo>
                  <a:cubicBezTo>
                    <a:pt x="203" y="548"/>
                    <a:pt x="215" y="536"/>
                    <a:pt x="215" y="536"/>
                  </a:cubicBezTo>
                  <a:cubicBezTo>
                    <a:pt x="215" y="536"/>
                    <a:pt x="215" y="541"/>
                    <a:pt x="222" y="541"/>
                  </a:cubicBezTo>
                  <a:cubicBezTo>
                    <a:pt x="226" y="541"/>
                    <a:pt x="231" y="540"/>
                    <a:pt x="239" y="536"/>
                  </a:cubicBezTo>
                  <a:lnTo>
                    <a:pt x="275" y="512"/>
                  </a:lnTo>
                  <a:lnTo>
                    <a:pt x="275" y="535"/>
                  </a:lnTo>
                  <a:lnTo>
                    <a:pt x="275" y="535"/>
                  </a:lnTo>
                  <a:cubicBezTo>
                    <a:pt x="287" y="519"/>
                    <a:pt x="291" y="507"/>
                    <a:pt x="310" y="488"/>
                  </a:cubicBezTo>
                  <a:cubicBezTo>
                    <a:pt x="315" y="486"/>
                    <a:pt x="318" y="485"/>
                    <a:pt x="319" y="485"/>
                  </a:cubicBezTo>
                  <a:lnTo>
                    <a:pt x="319" y="485"/>
                  </a:lnTo>
                  <a:cubicBezTo>
                    <a:pt x="326" y="485"/>
                    <a:pt x="310" y="500"/>
                    <a:pt x="310" y="500"/>
                  </a:cubicBezTo>
                  <a:lnTo>
                    <a:pt x="334" y="488"/>
                  </a:lnTo>
                  <a:cubicBezTo>
                    <a:pt x="334" y="476"/>
                    <a:pt x="346" y="476"/>
                    <a:pt x="358" y="476"/>
                  </a:cubicBezTo>
                  <a:cubicBezTo>
                    <a:pt x="370" y="476"/>
                    <a:pt x="406" y="464"/>
                    <a:pt x="382" y="452"/>
                  </a:cubicBezTo>
                  <a:cubicBezTo>
                    <a:pt x="394" y="452"/>
                    <a:pt x="394" y="452"/>
                    <a:pt x="406" y="441"/>
                  </a:cubicBezTo>
                  <a:lnTo>
                    <a:pt x="406" y="464"/>
                  </a:lnTo>
                  <a:lnTo>
                    <a:pt x="417" y="464"/>
                  </a:lnTo>
                  <a:cubicBezTo>
                    <a:pt x="417" y="464"/>
                    <a:pt x="429" y="429"/>
                    <a:pt x="465" y="405"/>
                  </a:cubicBezTo>
                  <a:close/>
                  <a:moveTo>
                    <a:pt x="2775" y="1322"/>
                  </a:moveTo>
                  <a:cubicBezTo>
                    <a:pt x="2772" y="1324"/>
                    <a:pt x="2770" y="1327"/>
                    <a:pt x="2769" y="1330"/>
                  </a:cubicBezTo>
                  <a:lnTo>
                    <a:pt x="2769" y="1330"/>
                  </a:lnTo>
                  <a:cubicBezTo>
                    <a:pt x="2772" y="1325"/>
                    <a:pt x="2775" y="1322"/>
                    <a:pt x="2775" y="1322"/>
                  </a:cubicBezTo>
                  <a:close/>
                  <a:moveTo>
                    <a:pt x="2763" y="1369"/>
                  </a:moveTo>
                  <a:lnTo>
                    <a:pt x="2763" y="1381"/>
                  </a:lnTo>
                  <a:lnTo>
                    <a:pt x="2751" y="1405"/>
                  </a:lnTo>
                  <a:cubicBezTo>
                    <a:pt x="2763" y="1393"/>
                    <a:pt x="2775" y="1381"/>
                    <a:pt x="2763" y="1369"/>
                  </a:cubicBezTo>
                  <a:close/>
                  <a:moveTo>
                    <a:pt x="2632" y="1548"/>
                  </a:moveTo>
                  <a:cubicBezTo>
                    <a:pt x="2632" y="1548"/>
                    <a:pt x="2632" y="1552"/>
                    <a:pt x="2632" y="1555"/>
                  </a:cubicBezTo>
                  <a:lnTo>
                    <a:pt x="2632" y="1555"/>
                  </a:lnTo>
                  <a:cubicBezTo>
                    <a:pt x="2634" y="1552"/>
                    <a:pt x="2634" y="1550"/>
                    <a:pt x="2632" y="1548"/>
                  </a:cubicBezTo>
                  <a:close/>
                  <a:moveTo>
                    <a:pt x="2213" y="1960"/>
                  </a:moveTo>
                  <a:cubicBezTo>
                    <a:pt x="2219" y="1960"/>
                    <a:pt x="2220" y="1968"/>
                    <a:pt x="2203" y="1976"/>
                  </a:cubicBezTo>
                  <a:cubicBezTo>
                    <a:pt x="2196" y="1980"/>
                    <a:pt x="2193" y="1981"/>
                    <a:pt x="2191" y="1981"/>
                  </a:cubicBezTo>
                  <a:cubicBezTo>
                    <a:pt x="2188" y="1981"/>
                    <a:pt x="2198" y="1973"/>
                    <a:pt x="2215" y="1965"/>
                  </a:cubicBezTo>
                  <a:lnTo>
                    <a:pt x="2203" y="1965"/>
                  </a:lnTo>
                  <a:cubicBezTo>
                    <a:pt x="2207" y="1961"/>
                    <a:pt x="2210" y="1960"/>
                    <a:pt x="2213" y="1960"/>
                  </a:cubicBezTo>
                  <a:close/>
                  <a:moveTo>
                    <a:pt x="3239" y="2024"/>
                  </a:moveTo>
                  <a:cubicBezTo>
                    <a:pt x="3239" y="2036"/>
                    <a:pt x="3239" y="2048"/>
                    <a:pt x="3227" y="2060"/>
                  </a:cubicBezTo>
                  <a:cubicBezTo>
                    <a:pt x="3227" y="2060"/>
                    <a:pt x="3215" y="2060"/>
                    <a:pt x="3227" y="2036"/>
                  </a:cubicBezTo>
                  <a:lnTo>
                    <a:pt x="3239" y="2024"/>
                  </a:lnTo>
                  <a:close/>
                  <a:moveTo>
                    <a:pt x="2063" y="2055"/>
                  </a:moveTo>
                  <a:cubicBezTo>
                    <a:pt x="2070" y="2055"/>
                    <a:pt x="2065" y="2063"/>
                    <a:pt x="2049" y="2072"/>
                  </a:cubicBezTo>
                  <a:cubicBezTo>
                    <a:pt x="2045" y="2075"/>
                    <a:pt x="2043" y="2077"/>
                    <a:pt x="2042" y="2077"/>
                  </a:cubicBezTo>
                  <a:cubicBezTo>
                    <a:pt x="2039" y="2077"/>
                    <a:pt x="2044" y="2068"/>
                    <a:pt x="2061" y="2060"/>
                  </a:cubicBezTo>
                  <a:lnTo>
                    <a:pt x="2049" y="2060"/>
                  </a:lnTo>
                  <a:cubicBezTo>
                    <a:pt x="2056" y="2056"/>
                    <a:pt x="2061" y="2055"/>
                    <a:pt x="2063" y="2055"/>
                  </a:cubicBezTo>
                  <a:close/>
                  <a:moveTo>
                    <a:pt x="1310" y="2417"/>
                  </a:moveTo>
                  <a:lnTo>
                    <a:pt x="1310" y="2417"/>
                  </a:lnTo>
                  <a:cubicBezTo>
                    <a:pt x="1305" y="2417"/>
                    <a:pt x="1312" y="2420"/>
                    <a:pt x="1321" y="2421"/>
                  </a:cubicBezTo>
                  <a:lnTo>
                    <a:pt x="1321" y="2421"/>
                  </a:lnTo>
                  <a:cubicBezTo>
                    <a:pt x="1322" y="2417"/>
                    <a:pt x="1310" y="2417"/>
                    <a:pt x="1310" y="2417"/>
                  </a:cubicBezTo>
                  <a:close/>
                  <a:moveTo>
                    <a:pt x="1928" y="3047"/>
                  </a:moveTo>
                  <a:cubicBezTo>
                    <a:pt x="1929" y="3047"/>
                    <a:pt x="1929" y="3048"/>
                    <a:pt x="1930" y="3048"/>
                  </a:cubicBezTo>
                  <a:cubicBezTo>
                    <a:pt x="1930" y="3050"/>
                    <a:pt x="1930" y="3050"/>
                    <a:pt x="1929" y="3050"/>
                  </a:cubicBezTo>
                  <a:cubicBezTo>
                    <a:pt x="1929" y="3050"/>
                    <a:pt x="1929" y="3049"/>
                    <a:pt x="1928" y="3047"/>
                  </a:cubicBezTo>
                  <a:close/>
                  <a:moveTo>
                    <a:pt x="1584" y="3155"/>
                  </a:moveTo>
                  <a:cubicBezTo>
                    <a:pt x="1584" y="3155"/>
                    <a:pt x="1584" y="3155"/>
                    <a:pt x="1584" y="3155"/>
                  </a:cubicBezTo>
                  <a:lnTo>
                    <a:pt x="1584" y="3155"/>
                  </a:lnTo>
                  <a:close/>
                  <a:moveTo>
                    <a:pt x="1560" y="3155"/>
                  </a:moveTo>
                  <a:cubicBezTo>
                    <a:pt x="1550" y="3165"/>
                    <a:pt x="1540" y="3175"/>
                    <a:pt x="1545" y="3178"/>
                  </a:cubicBezTo>
                  <a:lnTo>
                    <a:pt x="1545" y="3178"/>
                  </a:lnTo>
                  <a:cubicBezTo>
                    <a:pt x="1563" y="3174"/>
                    <a:pt x="1579" y="3159"/>
                    <a:pt x="1575" y="3156"/>
                  </a:cubicBezTo>
                  <a:lnTo>
                    <a:pt x="1575" y="3156"/>
                  </a:lnTo>
                  <a:cubicBezTo>
                    <a:pt x="1577" y="3156"/>
                    <a:pt x="1580" y="3157"/>
                    <a:pt x="1584" y="3158"/>
                  </a:cubicBezTo>
                  <a:lnTo>
                    <a:pt x="1584" y="3158"/>
                  </a:lnTo>
                  <a:cubicBezTo>
                    <a:pt x="1584" y="3158"/>
                    <a:pt x="1584" y="3158"/>
                    <a:pt x="1584" y="3158"/>
                  </a:cubicBezTo>
                  <a:lnTo>
                    <a:pt x="1584" y="3158"/>
                  </a:lnTo>
                  <a:cubicBezTo>
                    <a:pt x="1584" y="3158"/>
                    <a:pt x="1584" y="3158"/>
                    <a:pt x="1584" y="3158"/>
                  </a:cubicBezTo>
                  <a:lnTo>
                    <a:pt x="1584" y="3158"/>
                  </a:lnTo>
                  <a:lnTo>
                    <a:pt x="1584" y="3155"/>
                  </a:lnTo>
                  <a:cubicBezTo>
                    <a:pt x="1584" y="3156"/>
                    <a:pt x="1584" y="3157"/>
                    <a:pt x="1584" y="3158"/>
                  </a:cubicBezTo>
                  <a:lnTo>
                    <a:pt x="1584" y="3158"/>
                  </a:lnTo>
                  <a:cubicBezTo>
                    <a:pt x="1582" y="3157"/>
                    <a:pt x="1578" y="3156"/>
                    <a:pt x="1575" y="3156"/>
                  </a:cubicBezTo>
                  <a:lnTo>
                    <a:pt x="1575" y="3156"/>
                  </a:lnTo>
                  <a:cubicBezTo>
                    <a:pt x="1574" y="3155"/>
                    <a:pt x="1573" y="3155"/>
                    <a:pt x="1572" y="3155"/>
                  </a:cubicBezTo>
                  <a:lnTo>
                    <a:pt x="1572" y="3155"/>
                  </a:lnTo>
                  <a:cubicBezTo>
                    <a:pt x="1572" y="3155"/>
                    <a:pt x="1573" y="3155"/>
                    <a:pt x="1574" y="3156"/>
                  </a:cubicBezTo>
                  <a:lnTo>
                    <a:pt x="1574" y="3156"/>
                  </a:lnTo>
                  <a:cubicBezTo>
                    <a:pt x="1569" y="3155"/>
                    <a:pt x="1564" y="3155"/>
                    <a:pt x="1560" y="3155"/>
                  </a:cubicBezTo>
                  <a:close/>
                  <a:moveTo>
                    <a:pt x="1224" y="3309"/>
                  </a:moveTo>
                  <a:cubicBezTo>
                    <a:pt x="1226" y="3312"/>
                    <a:pt x="1227" y="3316"/>
                    <a:pt x="1227" y="3322"/>
                  </a:cubicBezTo>
                  <a:lnTo>
                    <a:pt x="1217" y="3311"/>
                  </a:lnTo>
                  <a:lnTo>
                    <a:pt x="1212" y="3313"/>
                  </a:lnTo>
                  <a:lnTo>
                    <a:pt x="1212" y="3313"/>
                  </a:lnTo>
                  <a:cubicBezTo>
                    <a:pt x="1214" y="3311"/>
                    <a:pt x="1215" y="3310"/>
                    <a:pt x="1215" y="3310"/>
                  </a:cubicBezTo>
                  <a:lnTo>
                    <a:pt x="1217" y="3311"/>
                  </a:lnTo>
                  <a:lnTo>
                    <a:pt x="1224" y="3309"/>
                  </a:lnTo>
                  <a:close/>
                  <a:moveTo>
                    <a:pt x="2754" y="908"/>
                  </a:moveTo>
                  <a:cubicBezTo>
                    <a:pt x="2761" y="919"/>
                    <a:pt x="2751" y="930"/>
                    <a:pt x="2751" y="941"/>
                  </a:cubicBezTo>
                  <a:cubicBezTo>
                    <a:pt x="2751" y="941"/>
                    <a:pt x="2763" y="953"/>
                    <a:pt x="2775" y="964"/>
                  </a:cubicBezTo>
                  <a:cubicBezTo>
                    <a:pt x="2775" y="976"/>
                    <a:pt x="2775" y="988"/>
                    <a:pt x="2775" y="988"/>
                  </a:cubicBezTo>
                  <a:cubicBezTo>
                    <a:pt x="2775" y="988"/>
                    <a:pt x="2775" y="1000"/>
                    <a:pt x="2775" y="1000"/>
                  </a:cubicBezTo>
                  <a:cubicBezTo>
                    <a:pt x="2775" y="1012"/>
                    <a:pt x="2775" y="1012"/>
                    <a:pt x="2775" y="1024"/>
                  </a:cubicBezTo>
                  <a:cubicBezTo>
                    <a:pt x="2775" y="1036"/>
                    <a:pt x="2775" y="1048"/>
                    <a:pt x="2775" y="1060"/>
                  </a:cubicBezTo>
                  <a:cubicBezTo>
                    <a:pt x="2775" y="1083"/>
                    <a:pt x="2775" y="1107"/>
                    <a:pt x="2775" y="1131"/>
                  </a:cubicBezTo>
                  <a:lnTo>
                    <a:pt x="2775" y="1155"/>
                  </a:lnTo>
                  <a:cubicBezTo>
                    <a:pt x="2775" y="1155"/>
                    <a:pt x="2775" y="1155"/>
                    <a:pt x="2775" y="1167"/>
                  </a:cubicBezTo>
                  <a:cubicBezTo>
                    <a:pt x="2763" y="1179"/>
                    <a:pt x="2763" y="1191"/>
                    <a:pt x="2763" y="1203"/>
                  </a:cubicBezTo>
                  <a:cubicBezTo>
                    <a:pt x="2763" y="1214"/>
                    <a:pt x="2763" y="1226"/>
                    <a:pt x="2763" y="1238"/>
                  </a:cubicBezTo>
                  <a:cubicBezTo>
                    <a:pt x="2751" y="1238"/>
                    <a:pt x="2739" y="1274"/>
                    <a:pt x="2739" y="1286"/>
                  </a:cubicBezTo>
                  <a:cubicBezTo>
                    <a:pt x="2739" y="1298"/>
                    <a:pt x="2739" y="1310"/>
                    <a:pt x="2739" y="1322"/>
                  </a:cubicBezTo>
                  <a:cubicBezTo>
                    <a:pt x="2727" y="1322"/>
                    <a:pt x="2715" y="1334"/>
                    <a:pt x="2715" y="1345"/>
                  </a:cubicBezTo>
                  <a:lnTo>
                    <a:pt x="2656" y="1441"/>
                  </a:lnTo>
                  <a:lnTo>
                    <a:pt x="2644" y="1476"/>
                  </a:lnTo>
                  <a:lnTo>
                    <a:pt x="2644" y="1500"/>
                  </a:lnTo>
                  <a:cubicBezTo>
                    <a:pt x="2644" y="1500"/>
                    <a:pt x="2620" y="1500"/>
                    <a:pt x="2620" y="1512"/>
                  </a:cubicBezTo>
                  <a:cubicBezTo>
                    <a:pt x="2608" y="1512"/>
                    <a:pt x="2596" y="1524"/>
                    <a:pt x="2584" y="1536"/>
                  </a:cubicBezTo>
                  <a:cubicBezTo>
                    <a:pt x="2572" y="1548"/>
                    <a:pt x="2572" y="1560"/>
                    <a:pt x="2572" y="1560"/>
                  </a:cubicBezTo>
                  <a:cubicBezTo>
                    <a:pt x="2584" y="1572"/>
                    <a:pt x="2561" y="1595"/>
                    <a:pt x="2549" y="1607"/>
                  </a:cubicBezTo>
                  <a:cubicBezTo>
                    <a:pt x="2549" y="1607"/>
                    <a:pt x="2537" y="1619"/>
                    <a:pt x="2525" y="1619"/>
                  </a:cubicBezTo>
                  <a:cubicBezTo>
                    <a:pt x="2513" y="1631"/>
                    <a:pt x="2501" y="1643"/>
                    <a:pt x="2489" y="1655"/>
                  </a:cubicBezTo>
                  <a:lnTo>
                    <a:pt x="2489" y="1667"/>
                  </a:lnTo>
                  <a:cubicBezTo>
                    <a:pt x="2489" y="1679"/>
                    <a:pt x="2477" y="1679"/>
                    <a:pt x="2477" y="1691"/>
                  </a:cubicBezTo>
                  <a:cubicBezTo>
                    <a:pt x="2465" y="1691"/>
                    <a:pt x="2465" y="1703"/>
                    <a:pt x="2465" y="1703"/>
                  </a:cubicBezTo>
                  <a:lnTo>
                    <a:pt x="2442" y="1703"/>
                  </a:lnTo>
                  <a:cubicBezTo>
                    <a:pt x="2442" y="1715"/>
                    <a:pt x="2430" y="1715"/>
                    <a:pt x="2430" y="1726"/>
                  </a:cubicBezTo>
                  <a:cubicBezTo>
                    <a:pt x="2418" y="1738"/>
                    <a:pt x="2406" y="1762"/>
                    <a:pt x="2394" y="1774"/>
                  </a:cubicBezTo>
                  <a:cubicBezTo>
                    <a:pt x="2388" y="1786"/>
                    <a:pt x="2385" y="1792"/>
                    <a:pt x="2382" y="1792"/>
                  </a:cubicBezTo>
                  <a:cubicBezTo>
                    <a:pt x="2379" y="1792"/>
                    <a:pt x="2376" y="1786"/>
                    <a:pt x="2370" y="1774"/>
                  </a:cubicBezTo>
                  <a:cubicBezTo>
                    <a:pt x="2370" y="1772"/>
                    <a:pt x="2370" y="1771"/>
                    <a:pt x="2369" y="1771"/>
                  </a:cubicBezTo>
                  <a:cubicBezTo>
                    <a:pt x="2366" y="1771"/>
                    <a:pt x="2358" y="1788"/>
                    <a:pt x="2358" y="1798"/>
                  </a:cubicBezTo>
                  <a:lnTo>
                    <a:pt x="2358" y="1810"/>
                  </a:lnTo>
                  <a:lnTo>
                    <a:pt x="2334" y="1810"/>
                  </a:lnTo>
                  <a:cubicBezTo>
                    <a:pt x="2334" y="1810"/>
                    <a:pt x="2325" y="1828"/>
                    <a:pt x="2315" y="1833"/>
                  </a:cubicBezTo>
                  <a:lnTo>
                    <a:pt x="2315" y="1833"/>
                  </a:lnTo>
                  <a:cubicBezTo>
                    <a:pt x="2317" y="1831"/>
                    <a:pt x="2314" y="1828"/>
                    <a:pt x="2310" y="1828"/>
                  </a:cubicBezTo>
                  <a:cubicBezTo>
                    <a:pt x="2307" y="1828"/>
                    <a:pt x="2303" y="1830"/>
                    <a:pt x="2299" y="1834"/>
                  </a:cubicBezTo>
                  <a:cubicBezTo>
                    <a:pt x="2287" y="1857"/>
                    <a:pt x="2275" y="1869"/>
                    <a:pt x="2287" y="1881"/>
                  </a:cubicBezTo>
                  <a:cubicBezTo>
                    <a:pt x="2284" y="1879"/>
                    <a:pt x="2281" y="1877"/>
                    <a:pt x="2277" y="1877"/>
                  </a:cubicBezTo>
                  <a:cubicBezTo>
                    <a:pt x="2250" y="1877"/>
                    <a:pt x="2198" y="1942"/>
                    <a:pt x="2182" y="1942"/>
                  </a:cubicBezTo>
                  <a:cubicBezTo>
                    <a:pt x="2181" y="1942"/>
                    <a:pt x="2180" y="1941"/>
                    <a:pt x="2180" y="1941"/>
                  </a:cubicBezTo>
                  <a:cubicBezTo>
                    <a:pt x="2178" y="1939"/>
                    <a:pt x="2176" y="1938"/>
                    <a:pt x="2174" y="1938"/>
                  </a:cubicBezTo>
                  <a:cubicBezTo>
                    <a:pt x="2161" y="1938"/>
                    <a:pt x="2141" y="1968"/>
                    <a:pt x="2120" y="1988"/>
                  </a:cubicBezTo>
                  <a:cubicBezTo>
                    <a:pt x="2108" y="2000"/>
                    <a:pt x="2096" y="2000"/>
                    <a:pt x="2084" y="2012"/>
                  </a:cubicBezTo>
                  <a:lnTo>
                    <a:pt x="2025" y="2060"/>
                  </a:lnTo>
                  <a:cubicBezTo>
                    <a:pt x="2001" y="2072"/>
                    <a:pt x="2001" y="2060"/>
                    <a:pt x="1977" y="2084"/>
                  </a:cubicBezTo>
                  <a:cubicBezTo>
                    <a:pt x="1965" y="2084"/>
                    <a:pt x="1965" y="2096"/>
                    <a:pt x="1953" y="2096"/>
                  </a:cubicBezTo>
                  <a:lnTo>
                    <a:pt x="1953" y="2107"/>
                  </a:lnTo>
                  <a:cubicBezTo>
                    <a:pt x="1947" y="2113"/>
                    <a:pt x="1941" y="2116"/>
                    <a:pt x="1937" y="2116"/>
                  </a:cubicBezTo>
                  <a:cubicBezTo>
                    <a:pt x="1933" y="2116"/>
                    <a:pt x="1930" y="2113"/>
                    <a:pt x="1930" y="2107"/>
                  </a:cubicBezTo>
                  <a:cubicBezTo>
                    <a:pt x="1930" y="2119"/>
                    <a:pt x="1799" y="2191"/>
                    <a:pt x="1775" y="2203"/>
                  </a:cubicBezTo>
                  <a:cubicBezTo>
                    <a:pt x="1763" y="2215"/>
                    <a:pt x="1739" y="2215"/>
                    <a:pt x="1715" y="2226"/>
                  </a:cubicBezTo>
                  <a:cubicBezTo>
                    <a:pt x="1703" y="2238"/>
                    <a:pt x="1680" y="2250"/>
                    <a:pt x="1668" y="2262"/>
                  </a:cubicBezTo>
                  <a:cubicBezTo>
                    <a:pt x="1668" y="2262"/>
                    <a:pt x="1644" y="2286"/>
                    <a:pt x="1656" y="2286"/>
                  </a:cubicBezTo>
                  <a:cubicBezTo>
                    <a:pt x="1648" y="2286"/>
                    <a:pt x="1645" y="2275"/>
                    <a:pt x="1637" y="2275"/>
                  </a:cubicBezTo>
                  <a:cubicBezTo>
                    <a:pt x="1633" y="2275"/>
                    <a:pt x="1628" y="2278"/>
                    <a:pt x="1620" y="2286"/>
                  </a:cubicBezTo>
                  <a:cubicBezTo>
                    <a:pt x="1608" y="2298"/>
                    <a:pt x="1608" y="2298"/>
                    <a:pt x="1596" y="2298"/>
                  </a:cubicBezTo>
                  <a:cubicBezTo>
                    <a:pt x="1596" y="2298"/>
                    <a:pt x="1608" y="2286"/>
                    <a:pt x="1596" y="2286"/>
                  </a:cubicBezTo>
                  <a:cubicBezTo>
                    <a:pt x="1596" y="2298"/>
                    <a:pt x="1560" y="2310"/>
                    <a:pt x="1560" y="2322"/>
                  </a:cubicBezTo>
                  <a:lnTo>
                    <a:pt x="1537" y="2322"/>
                  </a:lnTo>
                  <a:cubicBezTo>
                    <a:pt x="1525" y="2322"/>
                    <a:pt x="1501" y="2334"/>
                    <a:pt x="1489" y="2334"/>
                  </a:cubicBezTo>
                  <a:cubicBezTo>
                    <a:pt x="1489" y="2334"/>
                    <a:pt x="1489" y="2346"/>
                    <a:pt x="1477" y="2357"/>
                  </a:cubicBezTo>
                  <a:cubicBezTo>
                    <a:pt x="1471" y="2363"/>
                    <a:pt x="1465" y="2363"/>
                    <a:pt x="1459" y="2363"/>
                  </a:cubicBezTo>
                  <a:cubicBezTo>
                    <a:pt x="1453" y="2363"/>
                    <a:pt x="1447" y="2363"/>
                    <a:pt x="1441" y="2369"/>
                  </a:cubicBezTo>
                  <a:cubicBezTo>
                    <a:pt x="1429" y="2381"/>
                    <a:pt x="1429" y="2381"/>
                    <a:pt x="1418" y="2393"/>
                  </a:cubicBezTo>
                  <a:lnTo>
                    <a:pt x="1370" y="2393"/>
                  </a:lnTo>
                  <a:cubicBezTo>
                    <a:pt x="1346" y="2405"/>
                    <a:pt x="1334" y="2405"/>
                    <a:pt x="1334" y="2417"/>
                  </a:cubicBezTo>
                  <a:cubicBezTo>
                    <a:pt x="1338" y="2421"/>
                    <a:pt x="1336" y="2422"/>
                    <a:pt x="1331" y="2422"/>
                  </a:cubicBezTo>
                  <a:cubicBezTo>
                    <a:pt x="1328" y="2422"/>
                    <a:pt x="1324" y="2422"/>
                    <a:pt x="1321" y="2421"/>
                  </a:cubicBezTo>
                  <a:lnTo>
                    <a:pt x="1321" y="2421"/>
                  </a:lnTo>
                  <a:cubicBezTo>
                    <a:pt x="1320" y="2423"/>
                    <a:pt x="1317" y="2425"/>
                    <a:pt x="1310" y="2429"/>
                  </a:cubicBezTo>
                  <a:lnTo>
                    <a:pt x="1275" y="2429"/>
                  </a:lnTo>
                  <a:cubicBezTo>
                    <a:pt x="1263" y="2429"/>
                    <a:pt x="1215" y="2453"/>
                    <a:pt x="1215" y="2465"/>
                  </a:cubicBezTo>
                  <a:cubicBezTo>
                    <a:pt x="1211" y="2469"/>
                    <a:pt x="1206" y="2470"/>
                    <a:pt x="1200" y="2470"/>
                  </a:cubicBezTo>
                  <a:cubicBezTo>
                    <a:pt x="1189" y="2470"/>
                    <a:pt x="1175" y="2465"/>
                    <a:pt x="1168" y="2465"/>
                  </a:cubicBezTo>
                  <a:cubicBezTo>
                    <a:pt x="1156" y="2465"/>
                    <a:pt x="1156" y="2477"/>
                    <a:pt x="1144" y="2477"/>
                  </a:cubicBezTo>
                  <a:cubicBezTo>
                    <a:pt x="1132" y="2477"/>
                    <a:pt x="1144" y="2477"/>
                    <a:pt x="1132" y="2488"/>
                  </a:cubicBezTo>
                  <a:cubicBezTo>
                    <a:pt x="1132" y="2500"/>
                    <a:pt x="1084" y="2500"/>
                    <a:pt x="1072" y="2500"/>
                  </a:cubicBezTo>
                  <a:cubicBezTo>
                    <a:pt x="1060" y="2512"/>
                    <a:pt x="1072" y="2512"/>
                    <a:pt x="1060" y="2512"/>
                  </a:cubicBezTo>
                  <a:lnTo>
                    <a:pt x="1013" y="2536"/>
                  </a:lnTo>
                  <a:cubicBezTo>
                    <a:pt x="977" y="2536"/>
                    <a:pt x="965" y="2548"/>
                    <a:pt x="953" y="2572"/>
                  </a:cubicBezTo>
                  <a:cubicBezTo>
                    <a:pt x="953" y="2572"/>
                    <a:pt x="965" y="2548"/>
                    <a:pt x="965" y="2548"/>
                  </a:cubicBezTo>
                  <a:cubicBezTo>
                    <a:pt x="953" y="2548"/>
                    <a:pt x="941" y="2548"/>
                    <a:pt x="941" y="2560"/>
                  </a:cubicBezTo>
                  <a:cubicBezTo>
                    <a:pt x="929" y="2572"/>
                    <a:pt x="906" y="2572"/>
                    <a:pt x="894" y="2572"/>
                  </a:cubicBezTo>
                  <a:cubicBezTo>
                    <a:pt x="885" y="2572"/>
                    <a:pt x="869" y="2592"/>
                    <a:pt x="862" y="2592"/>
                  </a:cubicBezTo>
                  <a:cubicBezTo>
                    <a:pt x="859" y="2592"/>
                    <a:pt x="858" y="2590"/>
                    <a:pt x="858" y="2584"/>
                  </a:cubicBezTo>
                  <a:cubicBezTo>
                    <a:pt x="858" y="2580"/>
                    <a:pt x="855" y="2579"/>
                    <a:pt x="850" y="2579"/>
                  </a:cubicBezTo>
                  <a:cubicBezTo>
                    <a:pt x="836" y="2579"/>
                    <a:pt x="810" y="2590"/>
                    <a:pt x="810" y="2607"/>
                  </a:cubicBezTo>
                  <a:cubicBezTo>
                    <a:pt x="810" y="2615"/>
                    <a:pt x="809" y="2618"/>
                    <a:pt x="807" y="2618"/>
                  </a:cubicBezTo>
                  <a:cubicBezTo>
                    <a:pt x="802" y="2618"/>
                    <a:pt x="794" y="2607"/>
                    <a:pt x="787" y="2607"/>
                  </a:cubicBezTo>
                  <a:cubicBezTo>
                    <a:pt x="775" y="2607"/>
                    <a:pt x="775" y="2607"/>
                    <a:pt x="763" y="2619"/>
                  </a:cubicBezTo>
                  <a:lnTo>
                    <a:pt x="727" y="2619"/>
                  </a:lnTo>
                  <a:cubicBezTo>
                    <a:pt x="715" y="2619"/>
                    <a:pt x="703" y="2631"/>
                    <a:pt x="691" y="2631"/>
                  </a:cubicBezTo>
                  <a:lnTo>
                    <a:pt x="656" y="2643"/>
                  </a:lnTo>
                  <a:cubicBezTo>
                    <a:pt x="632" y="2643"/>
                    <a:pt x="608" y="2655"/>
                    <a:pt x="584" y="2667"/>
                  </a:cubicBezTo>
                  <a:cubicBezTo>
                    <a:pt x="572" y="2667"/>
                    <a:pt x="572" y="2679"/>
                    <a:pt x="560" y="2691"/>
                  </a:cubicBezTo>
                  <a:lnTo>
                    <a:pt x="537" y="2691"/>
                  </a:lnTo>
                  <a:cubicBezTo>
                    <a:pt x="525" y="2691"/>
                    <a:pt x="525" y="2691"/>
                    <a:pt x="525" y="2703"/>
                  </a:cubicBezTo>
                  <a:cubicBezTo>
                    <a:pt x="525" y="2703"/>
                    <a:pt x="525" y="2727"/>
                    <a:pt x="513" y="2727"/>
                  </a:cubicBezTo>
                  <a:cubicBezTo>
                    <a:pt x="501" y="2727"/>
                    <a:pt x="489" y="2738"/>
                    <a:pt x="477" y="2738"/>
                  </a:cubicBezTo>
                  <a:cubicBezTo>
                    <a:pt x="453" y="2762"/>
                    <a:pt x="465" y="2786"/>
                    <a:pt x="441" y="2798"/>
                  </a:cubicBezTo>
                  <a:cubicBezTo>
                    <a:pt x="417" y="2810"/>
                    <a:pt x="406" y="2834"/>
                    <a:pt x="394" y="2858"/>
                  </a:cubicBezTo>
                  <a:cubicBezTo>
                    <a:pt x="394" y="2881"/>
                    <a:pt x="382" y="2893"/>
                    <a:pt x="370" y="2917"/>
                  </a:cubicBezTo>
                  <a:cubicBezTo>
                    <a:pt x="370" y="2929"/>
                    <a:pt x="358" y="2941"/>
                    <a:pt x="346" y="2953"/>
                  </a:cubicBezTo>
                  <a:cubicBezTo>
                    <a:pt x="346" y="2953"/>
                    <a:pt x="351" y="2947"/>
                    <a:pt x="355" y="2947"/>
                  </a:cubicBezTo>
                  <a:cubicBezTo>
                    <a:pt x="357" y="2947"/>
                    <a:pt x="358" y="2949"/>
                    <a:pt x="358" y="2953"/>
                  </a:cubicBezTo>
                  <a:cubicBezTo>
                    <a:pt x="358" y="2965"/>
                    <a:pt x="358" y="2965"/>
                    <a:pt x="358" y="2977"/>
                  </a:cubicBezTo>
                  <a:cubicBezTo>
                    <a:pt x="358" y="2988"/>
                    <a:pt x="358" y="3024"/>
                    <a:pt x="346" y="3024"/>
                  </a:cubicBezTo>
                  <a:cubicBezTo>
                    <a:pt x="370" y="3024"/>
                    <a:pt x="346" y="3048"/>
                    <a:pt x="346" y="3072"/>
                  </a:cubicBezTo>
                  <a:cubicBezTo>
                    <a:pt x="346" y="3096"/>
                    <a:pt x="358" y="3096"/>
                    <a:pt x="370" y="3119"/>
                  </a:cubicBezTo>
                  <a:lnTo>
                    <a:pt x="370" y="3155"/>
                  </a:lnTo>
                  <a:cubicBezTo>
                    <a:pt x="370" y="3191"/>
                    <a:pt x="382" y="3179"/>
                    <a:pt x="394" y="3215"/>
                  </a:cubicBezTo>
                  <a:cubicBezTo>
                    <a:pt x="394" y="3227"/>
                    <a:pt x="406" y="3250"/>
                    <a:pt x="417" y="3274"/>
                  </a:cubicBezTo>
                  <a:cubicBezTo>
                    <a:pt x="429" y="3274"/>
                    <a:pt x="429" y="3286"/>
                    <a:pt x="441" y="3298"/>
                  </a:cubicBezTo>
                  <a:cubicBezTo>
                    <a:pt x="465" y="3322"/>
                    <a:pt x="477" y="3369"/>
                    <a:pt x="513" y="3393"/>
                  </a:cubicBezTo>
                  <a:cubicBezTo>
                    <a:pt x="529" y="3397"/>
                    <a:pt x="534" y="3399"/>
                    <a:pt x="535" y="3399"/>
                  </a:cubicBezTo>
                  <a:cubicBezTo>
                    <a:pt x="537" y="3399"/>
                    <a:pt x="521" y="3393"/>
                    <a:pt x="537" y="3393"/>
                  </a:cubicBezTo>
                  <a:cubicBezTo>
                    <a:pt x="548" y="3405"/>
                    <a:pt x="548" y="3405"/>
                    <a:pt x="560" y="3417"/>
                  </a:cubicBezTo>
                  <a:lnTo>
                    <a:pt x="572" y="3417"/>
                  </a:lnTo>
                  <a:cubicBezTo>
                    <a:pt x="615" y="3428"/>
                    <a:pt x="685" y="3467"/>
                    <a:pt x="734" y="3467"/>
                  </a:cubicBezTo>
                  <a:cubicBezTo>
                    <a:pt x="740" y="3467"/>
                    <a:pt x="746" y="3466"/>
                    <a:pt x="751" y="3465"/>
                  </a:cubicBezTo>
                  <a:lnTo>
                    <a:pt x="751" y="3465"/>
                  </a:lnTo>
                  <a:cubicBezTo>
                    <a:pt x="737" y="3472"/>
                    <a:pt x="763" y="3478"/>
                    <a:pt x="785" y="3478"/>
                  </a:cubicBezTo>
                  <a:cubicBezTo>
                    <a:pt x="801" y="3478"/>
                    <a:pt x="815" y="3475"/>
                    <a:pt x="810" y="3465"/>
                  </a:cubicBezTo>
                  <a:lnTo>
                    <a:pt x="894" y="3465"/>
                  </a:lnTo>
                  <a:cubicBezTo>
                    <a:pt x="906" y="3465"/>
                    <a:pt x="906" y="3465"/>
                    <a:pt x="918" y="3453"/>
                  </a:cubicBezTo>
                  <a:cubicBezTo>
                    <a:pt x="929" y="3453"/>
                    <a:pt x="941" y="3441"/>
                    <a:pt x="953" y="3441"/>
                  </a:cubicBezTo>
                  <a:cubicBezTo>
                    <a:pt x="1013" y="3417"/>
                    <a:pt x="1072" y="3393"/>
                    <a:pt x="1132" y="3381"/>
                  </a:cubicBezTo>
                  <a:cubicBezTo>
                    <a:pt x="1168" y="3369"/>
                    <a:pt x="1251" y="3358"/>
                    <a:pt x="1251" y="3334"/>
                  </a:cubicBezTo>
                  <a:cubicBezTo>
                    <a:pt x="1251" y="3334"/>
                    <a:pt x="1251" y="3310"/>
                    <a:pt x="1263" y="3310"/>
                  </a:cubicBezTo>
                  <a:cubicBezTo>
                    <a:pt x="1263" y="3316"/>
                    <a:pt x="1266" y="3316"/>
                    <a:pt x="1269" y="3316"/>
                  </a:cubicBezTo>
                  <a:cubicBezTo>
                    <a:pt x="1272" y="3316"/>
                    <a:pt x="1275" y="3316"/>
                    <a:pt x="1275" y="3322"/>
                  </a:cubicBezTo>
                  <a:cubicBezTo>
                    <a:pt x="1287" y="3334"/>
                    <a:pt x="1287" y="3346"/>
                    <a:pt x="1299" y="3358"/>
                  </a:cubicBezTo>
                  <a:lnTo>
                    <a:pt x="1310" y="3346"/>
                  </a:lnTo>
                  <a:lnTo>
                    <a:pt x="1334" y="3334"/>
                  </a:lnTo>
                  <a:cubicBezTo>
                    <a:pt x="1342" y="3334"/>
                    <a:pt x="1355" y="3328"/>
                    <a:pt x="1367" y="3328"/>
                  </a:cubicBezTo>
                  <a:cubicBezTo>
                    <a:pt x="1373" y="3328"/>
                    <a:pt x="1378" y="3330"/>
                    <a:pt x="1382" y="3334"/>
                  </a:cubicBezTo>
                  <a:cubicBezTo>
                    <a:pt x="1382" y="3322"/>
                    <a:pt x="1406" y="3322"/>
                    <a:pt x="1406" y="3310"/>
                  </a:cubicBezTo>
                  <a:cubicBezTo>
                    <a:pt x="1406" y="3293"/>
                    <a:pt x="1418" y="3281"/>
                    <a:pt x="1430" y="3281"/>
                  </a:cubicBezTo>
                  <a:cubicBezTo>
                    <a:pt x="1434" y="3281"/>
                    <a:pt x="1438" y="3283"/>
                    <a:pt x="1441" y="3286"/>
                  </a:cubicBezTo>
                  <a:cubicBezTo>
                    <a:pt x="1453" y="3286"/>
                    <a:pt x="1441" y="3298"/>
                    <a:pt x="1465" y="3298"/>
                  </a:cubicBezTo>
                  <a:cubicBezTo>
                    <a:pt x="1477" y="3298"/>
                    <a:pt x="1477" y="3298"/>
                    <a:pt x="1489" y="3286"/>
                  </a:cubicBezTo>
                  <a:cubicBezTo>
                    <a:pt x="1489" y="3280"/>
                    <a:pt x="1489" y="3280"/>
                    <a:pt x="1491" y="3280"/>
                  </a:cubicBezTo>
                  <a:cubicBezTo>
                    <a:pt x="1492" y="3280"/>
                    <a:pt x="1495" y="3280"/>
                    <a:pt x="1501" y="3274"/>
                  </a:cubicBezTo>
                  <a:cubicBezTo>
                    <a:pt x="1509" y="3270"/>
                    <a:pt x="1512" y="3269"/>
                    <a:pt x="1512" y="3269"/>
                  </a:cubicBezTo>
                  <a:lnTo>
                    <a:pt x="1512" y="3269"/>
                  </a:lnTo>
                  <a:cubicBezTo>
                    <a:pt x="1513" y="3269"/>
                    <a:pt x="1505" y="3274"/>
                    <a:pt x="1513" y="3274"/>
                  </a:cubicBezTo>
                  <a:cubicBezTo>
                    <a:pt x="1525" y="3274"/>
                    <a:pt x="1560" y="3239"/>
                    <a:pt x="1584" y="3239"/>
                  </a:cubicBezTo>
                  <a:cubicBezTo>
                    <a:pt x="1608" y="3239"/>
                    <a:pt x="1620" y="3215"/>
                    <a:pt x="1620" y="3215"/>
                  </a:cubicBezTo>
                  <a:cubicBezTo>
                    <a:pt x="1628" y="3215"/>
                    <a:pt x="1636" y="3220"/>
                    <a:pt x="1640" y="3220"/>
                  </a:cubicBezTo>
                  <a:cubicBezTo>
                    <a:pt x="1642" y="3220"/>
                    <a:pt x="1644" y="3219"/>
                    <a:pt x="1644" y="3215"/>
                  </a:cubicBezTo>
                  <a:cubicBezTo>
                    <a:pt x="1656" y="3203"/>
                    <a:pt x="1644" y="3203"/>
                    <a:pt x="1656" y="3191"/>
                  </a:cubicBezTo>
                  <a:lnTo>
                    <a:pt x="1680" y="3203"/>
                  </a:lnTo>
                  <a:cubicBezTo>
                    <a:pt x="1691" y="3191"/>
                    <a:pt x="1703" y="3179"/>
                    <a:pt x="1727" y="3179"/>
                  </a:cubicBezTo>
                  <a:cubicBezTo>
                    <a:pt x="1739" y="3167"/>
                    <a:pt x="1751" y="3167"/>
                    <a:pt x="1763" y="3167"/>
                  </a:cubicBezTo>
                  <a:lnTo>
                    <a:pt x="1799" y="3155"/>
                  </a:lnTo>
                  <a:cubicBezTo>
                    <a:pt x="1805" y="3149"/>
                    <a:pt x="1805" y="3149"/>
                    <a:pt x="1805" y="3149"/>
                  </a:cubicBezTo>
                  <a:cubicBezTo>
                    <a:pt x="1805" y="3149"/>
                    <a:pt x="1805" y="3149"/>
                    <a:pt x="1810" y="3143"/>
                  </a:cubicBezTo>
                  <a:cubicBezTo>
                    <a:pt x="1822" y="3131"/>
                    <a:pt x="1846" y="3119"/>
                    <a:pt x="1858" y="3119"/>
                  </a:cubicBezTo>
                  <a:cubicBezTo>
                    <a:pt x="1882" y="3119"/>
                    <a:pt x="1894" y="3108"/>
                    <a:pt x="1906" y="3096"/>
                  </a:cubicBezTo>
                  <a:cubicBezTo>
                    <a:pt x="1906" y="3096"/>
                    <a:pt x="1906" y="3084"/>
                    <a:pt x="1930" y="3084"/>
                  </a:cubicBezTo>
                  <a:cubicBezTo>
                    <a:pt x="1953" y="3084"/>
                    <a:pt x="1977" y="3084"/>
                    <a:pt x="1953" y="3072"/>
                  </a:cubicBezTo>
                  <a:cubicBezTo>
                    <a:pt x="1941" y="3060"/>
                    <a:pt x="1965" y="3048"/>
                    <a:pt x="1989" y="3048"/>
                  </a:cubicBezTo>
                  <a:cubicBezTo>
                    <a:pt x="2001" y="3048"/>
                    <a:pt x="2001" y="3048"/>
                    <a:pt x="2025" y="3036"/>
                  </a:cubicBezTo>
                  <a:cubicBezTo>
                    <a:pt x="2044" y="3026"/>
                    <a:pt x="2048" y="3009"/>
                    <a:pt x="2055" y="3009"/>
                  </a:cubicBezTo>
                  <a:cubicBezTo>
                    <a:pt x="2056" y="3009"/>
                    <a:pt x="2058" y="3010"/>
                    <a:pt x="2061" y="3012"/>
                  </a:cubicBezTo>
                  <a:cubicBezTo>
                    <a:pt x="2061" y="3012"/>
                    <a:pt x="2037" y="3024"/>
                    <a:pt x="2061" y="3024"/>
                  </a:cubicBezTo>
                  <a:cubicBezTo>
                    <a:pt x="2072" y="3024"/>
                    <a:pt x="2084" y="3000"/>
                    <a:pt x="2096" y="3000"/>
                  </a:cubicBezTo>
                  <a:cubicBezTo>
                    <a:pt x="2108" y="2988"/>
                    <a:pt x="2120" y="2988"/>
                    <a:pt x="2132" y="2977"/>
                  </a:cubicBezTo>
                  <a:cubicBezTo>
                    <a:pt x="2156" y="2977"/>
                    <a:pt x="2168" y="2977"/>
                    <a:pt x="2180" y="2965"/>
                  </a:cubicBezTo>
                  <a:cubicBezTo>
                    <a:pt x="2191" y="2965"/>
                    <a:pt x="2203" y="2953"/>
                    <a:pt x="2215" y="2941"/>
                  </a:cubicBezTo>
                  <a:cubicBezTo>
                    <a:pt x="2239" y="2929"/>
                    <a:pt x="2239" y="2917"/>
                    <a:pt x="2251" y="2917"/>
                  </a:cubicBezTo>
                  <a:cubicBezTo>
                    <a:pt x="2275" y="2917"/>
                    <a:pt x="2287" y="2917"/>
                    <a:pt x="2299" y="2905"/>
                  </a:cubicBezTo>
                  <a:cubicBezTo>
                    <a:pt x="2311" y="2893"/>
                    <a:pt x="2299" y="2893"/>
                    <a:pt x="2299" y="2881"/>
                  </a:cubicBezTo>
                  <a:cubicBezTo>
                    <a:pt x="2299" y="2881"/>
                    <a:pt x="2358" y="2869"/>
                    <a:pt x="2370" y="2846"/>
                  </a:cubicBezTo>
                  <a:cubicBezTo>
                    <a:pt x="2382" y="2846"/>
                    <a:pt x="2382" y="2834"/>
                    <a:pt x="2394" y="2834"/>
                  </a:cubicBezTo>
                  <a:lnTo>
                    <a:pt x="2394" y="2846"/>
                  </a:lnTo>
                  <a:cubicBezTo>
                    <a:pt x="2394" y="2846"/>
                    <a:pt x="2418" y="2834"/>
                    <a:pt x="2418" y="2834"/>
                  </a:cubicBezTo>
                  <a:cubicBezTo>
                    <a:pt x="2430" y="2822"/>
                    <a:pt x="2442" y="2810"/>
                    <a:pt x="2453" y="2810"/>
                  </a:cubicBezTo>
                  <a:cubicBezTo>
                    <a:pt x="2453" y="2812"/>
                    <a:pt x="2454" y="2812"/>
                    <a:pt x="2455" y="2812"/>
                  </a:cubicBezTo>
                  <a:cubicBezTo>
                    <a:pt x="2460" y="2812"/>
                    <a:pt x="2479" y="2786"/>
                    <a:pt x="2489" y="2786"/>
                  </a:cubicBezTo>
                  <a:cubicBezTo>
                    <a:pt x="2501" y="2774"/>
                    <a:pt x="2525" y="2762"/>
                    <a:pt x="2537" y="2738"/>
                  </a:cubicBezTo>
                  <a:cubicBezTo>
                    <a:pt x="2549" y="2727"/>
                    <a:pt x="2572" y="2715"/>
                    <a:pt x="2584" y="2703"/>
                  </a:cubicBezTo>
                  <a:cubicBezTo>
                    <a:pt x="2608" y="2703"/>
                    <a:pt x="2632" y="2679"/>
                    <a:pt x="2656" y="2667"/>
                  </a:cubicBezTo>
                  <a:cubicBezTo>
                    <a:pt x="2656" y="2667"/>
                    <a:pt x="2668" y="2667"/>
                    <a:pt x="2680" y="2655"/>
                  </a:cubicBezTo>
                  <a:cubicBezTo>
                    <a:pt x="2692" y="2643"/>
                    <a:pt x="2692" y="2643"/>
                    <a:pt x="2703" y="2631"/>
                  </a:cubicBezTo>
                  <a:lnTo>
                    <a:pt x="2739" y="2596"/>
                  </a:lnTo>
                  <a:cubicBezTo>
                    <a:pt x="2751" y="2584"/>
                    <a:pt x="2739" y="2584"/>
                    <a:pt x="2763" y="2572"/>
                  </a:cubicBezTo>
                  <a:cubicBezTo>
                    <a:pt x="2787" y="2572"/>
                    <a:pt x="2823" y="2548"/>
                    <a:pt x="2811" y="2536"/>
                  </a:cubicBezTo>
                  <a:lnTo>
                    <a:pt x="2811" y="2536"/>
                  </a:lnTo>
                  <a:cubicBezTo>
                    <a:pt x="2811" y="2537"/>
                    <a:pt x="2813" y="2537"/>
                    <a:pt x="2814" y="2537"/>
                  </a:cubicBezTo>
                  <a:cubicBezTo>
                    <a:pt x="2833" y="2537"/>
                    <a:pt x="2907" y="2464"/>
                    <a:pt x="2918" y="2453"/>
                  </a:cubicBezTo>
                  <a:cubicBezTo>
                    <a:pt x="2930" y="2429"/>
                    <a:pt x="2965" y="2441"/>
                    <a:pt x="2965" y="2405"/>
                  </a:cubicBezTo>
                  <a:cubicBezTo>
                    <a:pt x="2965" y="2381"/>
                    <a:pt x="2965" y="2381"/>
                    <a:pt x="2989" y="2381"/>
                  </a:cubicBezTo>
                  <a:cubicBezTo>
                    <a:pt x="3001" y="2369"/>
                    <a:pt x="3013" y="2357"/>
                    <a:pt x="3013" y="2346"/>
                  </a:cubicBezTo>
                  <a:cubicBezTo>
                    <a:pt x="3025" y="2334"/>
                    <a:pt x="3037" y="2334"/>
                    <a:pt x="3037" y="2322"/>
                  </a:cubicBezTo>
                  <a:cubicBezTo>
                    <a:pt x="3061" y="2310"/>
                    <a:pt x="3073" y="2286"/>
                    <a:pt x="3096" y="2274"/>
                  </a:cubicBezTo>
                  <a:lnTo>
                    <a:pt x="3096" y="2274"/>
                  </a:lnTo>
                  <a:cubicBezTo>
                    <a:pt x="3086" y="2279"/>
                    <a:pt x="3079" y="2282"/>
                    <a:pt x="3073" y="2282"/>
                  </a:cubicBezTo>
                  <a:cubicBezTo>
                    <a:pt x="3065" y="2282"/>
                    <a:pt x="3061" y="2276"/>
                    <a:pt x="3061" y="2262"/>
                  </a:cubicBezTo>
                  <a:cubicBezTo>
                    <a:pt x="3065" y="2254"/>
                    <a:pt x="3067" y="2252"/>
                    <a:pt x="3069" y="2252"/>
                  </a:cubicBezTo>
                  <a:cubicBezTo>
                    <a:pt x="3074" y="2252"/>
                    <a:pt x="3077" y="2262"/>
                    <a:pt x="3084" y="2262"/>
                  </a:cubicBezTo>
                  <a:cubicBezTo>
                    <a:pt x="3084" y="2262"/>
                    <a:pt x="3096" y="2238"/>
                    <a:pt x="3108" y="2238"/>
                  </a:cubicBezTo>
                  <a:cubicBezTo>
                    <a:pt x="3120" y="2226"/>
                    <a:pt x="3132" y="2226"/>
                    <a:pt x="3132" y="2215"/>
                  </a:cubicBezTo>
                  <a:cubicBezTo>
                    <a:pt x="3144" y="2215"/>
                    <a:pt x="3132" y="2203"/>
                    <a:pt x="3144" y="2191"/>
                  </a:cubicBezTo>
                  <a:cubicBezTo>
                    <a:pt x="3168" y="2179"/>
                    <a:pt x="3180" y="2167"/>
                    <a:pt x="3192" y="2155"/>
                  </a:cubicBezTo>
                  <a:lnTo>
                    <a:pt x="3192" y="2155"/>
                  </a:lnTo>
                  <a:cubicBezTo>
                    <a:pt x="3191" y="2156"/>
                    <a:pt x="3190" y="2156"/>
                    <a:pt x="3190" y="2156"/>
                  </a:cubicBezTo>
                  <a:cubicBezTo>
                    <a:pt x="3187" y="2156"/>
                    <a:pt x="3240" y="2083"/>
                    <a:pt x="3251" y="2072"/>
                  </a:cubicBezTo>
                  <a:cubicBezTo>
                    <a:pt x="3251" y="2066"/>
                    <a:pt x="3248" y="2066"/>
                    <a:pt x="3245" y="2066"/>
                  </a:cubicBezTo>
                  <a:cubicBezTo>
                    <a:pt x="3242" y="2066"/>
                    <a:pt x="3239" y="2066"/>
                    <a:pt x="3239" y="2060"/>
                  </a:cubicBezTo>
                  <a:cubicBezTo>
                    <a:pt x="3239" y="2048"/>
                    <a:pt x="3263" y="2048"/>
                    <a:pt x="3263" y="2048"/>
                  </a:cubicBezTo>
                  <a:cubicBezTo>
                    <a:pt x="3263" y="2048"/>
                    <a:pt x="3263" y="2036"/>
                    <a:pt x="3263" y="2036"/>
                  </a:cubicBezTo>
                  <a:lnTo>
                    <a:pt x="3287" y="2036"/>
                  </a:lnTo>
                  <a:cubicBezTo>
                    <a:pt x="3287" y="2036"/>
                    <a:pt x="3287" y="2012"/>
                    <a:pt x="3287" y="2000"/>
                  </a:cubicBezTo>
                  <a:cubicBezTo>
                    <a:pt x="3299" y="1976"/>
                    <a:pt x="3323" y="1976"/>
                    <a:pt x="3323" y="1976"/>
                  </a:cubicBezTo>
                  <a:cubicBezTo>
                    <a:pt x="3319" y="1972"/>
                    <a:pt x="3315" y="1971"/>
                    <a:pt x="3312" y="1971"/>
                  </a:cubicBezTo>
                  <a:cubicBezTo>
                    <a:pt x="3311" y="1971"/>
                    <a:pt x="3311" y="1971"/>
                    <a:pt x="3311" y="1971"/>
                  </a:cubicBezTo>
                  <a:lnTo>
                    <a:pt x="3311" y="1971"/>
                  </a:lnTo>
                  <a:cubicBezTo>
                    <a:pt x="3311" y="1965"/>
                    <a:pt x="3313" y="1965"/>
                    <a:pt x="3323" y="1965"/>
                  </a:cubicBezTo>
                  <a:cubicBezTo>
                    <a:pt x="3323" y="1965"/>
                    <a:pt x="3328" y="1970"/>
                    <a:pt x="3331" y="1970"/>
                  </a:cubicBezTo>
                  <a:cubicBezTo>
                    <a:pt x="3333" y="1970"/>
                    <a:pt x="3334" y="1969"/>
                    <a:pt x="3334" y="1965"/>
                  </a:cubicBezTo>
                  <a:cubicBezTo>
                    <a:pt x="3346" y="1953"/>
                    <a:pt x="3358" y="1941"/>
                    <a:pt x="3358" y="1929"/>
                  </a:cubicBezTo>
                  <a:cubicBezTo>
                    <a:pt x="3358" y="1929"/>
                    <a:pt x="3358" y="1917"/>
                    <a:pt x="3358" y="1917"/>
                  </a:cubicBezTo>
                  <a:lnTo>
                    <a:pt x="3394" y="1857"/>
                  </a:lnTo>
                  <a:cubicBezTo>
                    <a:pt x="3400" y="1845"/>
                    <a:pt x="3403" y="1840"/>
                    <a:pt x="3401" y="1840"/>
                  </a:cubicBezTo>
                  <a:lnTo>
                    <a:pt x="3401" y="1840"/>
                  </a:lnTo>
                  <a:cubicBezTo>
                    <a:pt x="3400" y="1840"/>
                    <a:pt x="3394" y="1845"/>
                    <a:pt x="3382" y="1857"/>
                  </a:cubicBezTo>
                  <a:cubicBezTo>
                    <a:pt x="3394" y="1834"/>
                    <a:pt x="3406" y="1822"/>
                    <a:pt x="3418" y="1810"/>
                  </a:cubicBezTo>
                  <a:cubicBezTo>
                    <a:pt x="3430" y="1798"/>
                    <a:pt x="3442" y="1786"/>
                    <a:pt x="3454" y="1762"/>
                  </a:cubicBezTo>
                  <a:cubicBezTo>
                    <a:pt x="3454" y="1750"/>
                    <a:pt x="3454" y="1738"/>
                    <a:pt x="3454" y="1738"/>
                  </a:cubicBezTo>
                  <a:cubicBezTo>
                    <a:pt x="3454" y="1726"/>
                    <a:pt x="3454" y="1715"/>
                    <a:pt x="3465" y="1703"/>
                  </a:cubicBezTo>
                  <a:lnTo>
                    <a:pt x="3489" y="1655"/>
                  </a:lnTo>
                  <a:cubicBezTo>
                    <a:pt x="3489" y="1631"/>
                    <a:pt x="3489" y="1619"/>
                    <a:pt x="3501" y="1607"/>
                  </a:cubicBezTo>
                  <a:cubicBezTo>
                    <a:pt x="3513" y="1595"/>
                    <a:pt x="3525" y="1572"/>
                    <a:pt x="3525" y="1548"/>
                  </a:cubicBezTo>
                  <a:lnTo>
                    <a:pt x="3525" y="1548"/>
                  </a:lnTo>
                  <a:cubicBezTo>
                    <a:pt x="3525" y="1548"/>
                    <a:pt x="3501" y="1572"/>
                    <a:pt x="3501" y="1572"/>
                  </a:cubicBezTo>
                  <a:cubicBezTo>
                    <a:pt x="3513" y="1560"/>
                    <a:pt x="3513" y="1548"/>
                    <a:pt x="3525" y="1536"/>
                  </a:cubicBezTo>
                  <a:cubicBezTo>
                    <a:pt x="3525" y="1524"/>
                    <a:pt x="3537" y="1524"/>
                    <a:pt x="3537" y="1512"/>
                  </a:cubicBezTo>
                  <a:cubicBezTo>
                    <a:pt x="3549" y="1488"/>
                    <a:pt x="3537" y="1488"/>
                    <a:pt x="3549" y="1464"/>
                  </a:cubicBezTo>
                  <a:cubicBezTo>
                    <a:pt x="3561" y="1441"/>
                    <a:pt x="3585" y="1441"/>
                    <a:pt x="3573" y="1429"/>
                  </a:cubicBezTo>
                  <a:cubicBezTo>
                    <a:pt x="3561" y="1417"/>
                    <a:pt x="3549" y="1417"/>
                    <a:pt x="3573" y="1393"/>
                  </a:cubicBezTo>
                  <a:cubicBezTo>
                    <a:pt x="3585" y="1381"/>
                    <a:pt x="3585" y="1381"/>
                    <a:pt x="3585" y="1369"/>
                  </a:cubicBezTo>
                  <a:cubicBezTo>
                    <a:pt x="3596" y="1345"/>
                    <a:pt x="3608" y="1322"/>
                    <a:pt x="3596" y="1310"/>
                  </a:cubicBezTo>
                  <a:lnTo>
                    <a:pt x="3596" y="1310"/>
                  </a:lnTo>
                  <a:cubicBezTo>
                    <a:pt x="3596" y="1310"/>
                    <a:pt x="3590" y="1313"/>
                    <a:pt x="3586" y="1313"/>
                  </a:cubicBezTo>
                  <a:cubicBezTo>
                    <a:pt x="3582" y="1313"/>
                    <a:pt x="3579" y="1310"/>
                    <a:pt x="3585" y="1298"/>
                  </a:cubicBezTo>
                  <a:cubicBezTo>
                    <a:pt x="3585" y="1290"/>
                    <a:pt x="3586" y="1287"/>
                    <a:pt x="3588" y="1287"/>
                  </a:cubicBezTo>
                  <a:cubicBezTo>
                    <a:pt x="3591" y="1287"/>
                    <a:pt x="3596" y="1298"/>
                    <a:pt x="3596" y="1298"/>
                  </a:cubicBezTo>
                  <a:lnTo>
                    <a:pt x="3596" y="1274"/>
                  </a:lnTo>
                  <a:lnTo>
                    <a:pt x="3596" y="1250"/>
                  </a:lnTo>
                  <a:cubicBezTo>
                    <a:pt x="3601" y="1242"/>
                    <a:pt x="3603" y="1234"/>
                    <a:pt x="3605" y="1226"/>
                  </a:cubicBezTo>
                  <a:lnTo>
                    <a:pt x="3605" y="1226"/>
                  </a:lnTo>
                  <a:cubicBezTo>
                    <a:pt x="3601" y="1233"/>
                    <a:pt x="3593" y="1238"/>
                    <a:pt x="3585" y="1238"/>
                  </a:cubicBezTo>
                  <a:lnTo>
                    <a:pt x="3585" y="1226"/>
                  </a:lnTo>
                  <a:cubicBezTo>
                    <a:pt x="3585" y="1226"/>
                    <a:pt x="3592" y="1211"/>
                    <a:pt x="3601" y="1211"/>
                  </a:cubicBezTo>
                  <a:cubicBezTo>
                    <a:pt x="3603" y="1211"/>
                    <a:pt x="3605" y="1212"/>
                    <a:pt x="3607" y="1213"/>
                  </a:cubicBezTo>
                  <a:lnTo>
                    <a:pt x="3607" y="1213"/>
                  </a:lnTo>
                  <a:cubicBezTo>
                    <a:pt x="3608" y="1202"/>
                    <a:pt x="3608" y="1190"/>
                    <a:pt x="3608" y="1179"/>
                  </a:cubicBezTo>
                  <a:cubicBezTo>
                    <a:pt x="3608" y="1170"/>
                    <a:pt x="3605" y="1168"/>
                    <a:pt x="3601" y="1168"/>
                  </a:cubicBezTo>
                  <a:cubicBezTo>
                    <a:pt x="3596" y="1168"/>
                    <a:pt x="3591" y="1170"/>
                    <a:pt x="3588" y="1170"/>
                  </a:cubicBezTo>
                  <a:cubicBezTo>
                    <a:pt x="3586" y="1170"/>
                    <a:pt x="3585" y="1170"/>
                    <a:pt x="3585" y="1167"/>
                  </a:cubicBezTo>
                  <a:cubicBezTo>
                    <a:pt x="3585" y="1170"/>
                    <a:pt x="3585" y="1174"/>
                    <a:pt x="3585" y="1179"/>
                  </a:cubicBezTo>
                  <a:cubicBezTo>
                    <a:pt x="3585" y="1191"/>
                    <a:pt x="3573" y="1262"/>
                    <a:pt x="3561" y="1262"/>
                  </a:cubicBezTo>
                  <a:cubicBezTo>
                    <a:pt x="3549" y="1262"/>
                    <a:pt x="3561" y="1286"/>
                    <a:pt x="3561" y="1286"/>
                  </a:cubicBezTo>
                  <a:cubicBezTo>
                    <a:pt x="3561" y="1298"/>
                    <a:pt x="3573" y="1310"/>
                    <a:pt x="3561" y="1322"/>
                  </a:cubicBezTo>
                  <a:lnTo>
                    <a:pt x="3549" y="1322"/>
                  </a:lnTo>
                  <a:cubicBezTo>
                    <a:pt x="3537" y="1334"/>
                    <a:pt x="3537" y="1345"/>
                    <a:pt x="3537" y="1369"/>
                  </a:cubicBezTo>
                  <a:cubicBezTo>
                    <a:pt x="3537" y="1381"/>
                    <a:pt x="3537" y="1393"/>
                    <a:pt x="3537" y="1405"/>
                  </a:cubicBezTo>
                  <a:lnTo>
                    <a:pt x="3525" y="1417"/>
                  </a:lnTo>
                  <a:cubicBezTo>
                    <a:pt x="3513" y="1441"/>
                    <a:pt x="3537" y="1441"/>
                    <a:pt x="3525" y="1464"/>
                  </a:cubicBezTo>
                  <a:cubicBezTo>
                    <a:pt x="3525" y="1470"/>
                    <a:pt x="3522" y="1470"/>
                    <a:pt x="3518" y="1470"/>
                  </a:cubicBezTo>
                  <a:cubicBezTo>
                    <a:pt x="3513" y="1470"/>
                    <a:pt x="3507" y="1470"/>
                    <a:pt x="3501" y="1476"/>
                  </a:cubicBezTo>
                  <a:cubicBezTo>
                    <a:pt x="3501" y="1500"/>
                    <a:pt x="3489" y="1536"/>
                    <a:pt x="3489" y="1560"/>
                  </a:cubicBezTo>
                  <a:cubicBezTo>
                    <a:pt x="3489" y="1560"/>
                    <a:pt x="3482" y="1582"/>
                    <a:pt x="3477" y="1595"/>
                  </a:cubicBezTo>
                  <a:cubicBezTo>
                    <a:pt x="3477" y="1581"/>
                    <a:pt x="3477" y="1571"/>
                    <a:pt x="3475" y="1571"/>
                  </a:cubicBezTo>
                  <a:cubicBezTo>
                    <a:pt x="3473" y="1571"/>
                    <a:pt x="3470" y="1574"/>
                    <a:pt x="3465" y="1584"/>
                  </a:cubicBezTo>
                  <a:cubicBezTo>
                    <a:pt x="3454" y="1607"/>
                    <a:pt x="3454" y="1631"/>
                    <a:pt x="3454" y="1631"/>
                  </a:cubicBezTo>
                  <a:cubicBezTo>
                    <a:pt x="3461" y="1631"/>
                    <a:pt x="3469" y="1626"/>
                    <a:pt x="3474" y="1626"/>
                  </a:cubicBezTo>
                  <a:cubicBezTo>
                    <a:pt x="3476" y="1626"/>
                    <a:pt x="3477" y="1627"/>
                    <a:pt x="3477" y="1631"/>
                  </a:cubicBezTo>
                  <a:cubicBezTo>
                    <a:pt x="3477" y="1643"/>
                    <a:pt x="3430" y="1667"/>
                    <a:pt x="3430" y="1667"/>
                  </a:cubicBezTo>
                  <a:cubicBezTo>
                    <a:pt x="3436" y="1673"/>
                    <a:pt x="3439" y="1673"/>
                    <a:pt x="3440" y="1673"/>
                  </a:cubicBezTo>
                  <a:cubicBezTo>
                    <a:pt x="3442" y="1673"/>
                    <a:pt x="3442" y="1673"/>
                    <a:pt x="3442" y="1679"/>
                  </a:cubicBezTo>
                  <a:cubicBezTo>
                    <a:pt x="3442" y="1691"/>
                    <a:pt x="3442" y="1703"/>
                    <a:pt x="3442" y="1703"/>
                  </a:cubicBezTo>
                  <a:cubicBezTo>
                    <a:pt x="3430" y="1703"/>
                    <a:pt x="3430" y="1703"/>
                    <a:pt x="3418" y="1726"/>
                  </a:cubicBezTo>
                  <a:cubicBezTo>
                    <a:pt x="3408" y="1746"/>
                    <a:pt x="3398" y="1765"/>
                    <a:pt x="3402" y="1765"/>
                  </a:cubicBezTo>
                  <a:cubicBezTo>
                    <a:pt x="3402" y="1765"/>
                    <a:pt x="3404" y="1764"/>
                    <a:pt x="3406" y="1762"/>
                  </a:cubicBezTo>
                  <a:lnTo>
                    <a:pt x="3406" y="1762"/>
                  </a:lnTo>
                  <a:lnTo>
                    <a:pt x="3394" y="1786"/>
                  </a:lnTo>
                  <a:cubicBezTo>
                    <a:pt x="3394" y="1786"/>
                    <a:pt x="3394" y="1781"/>
                    <a:pt x="3390" y="1781"/>
                  </a:cubicBezTo>
                  <a:cubicBezTo>
                    <a:pt x="3389" y="1781"/>
                    <a:pt x="3386" y="1782"/>
                    <a:pt x="3382" y="1786"/>
                  </a:cubicBezTo>
                  <a:cubicBezTo>
                    <a:pt x="3370" y="1798"/>
                    <a:pt x="3370" y="1810"/>
                    <a:pt x="3358" y="1822"/>
                  </a:cubicBezTo>
                  <a:cubicBezTo>
                    <a:pt x="3346" y="1845"/>
                    <a:pt x="3358" y="1857"/>
                    <a:pt x="3334" y="1869"/>
                  </a:cubicBezTo>
                  <a:cubicBezTo>
                    <a:pt x="3311" y="1881"/>
                    <a:pt x="3323" y="1893"/>
                    <a:pt x="3311" y="1905"/>
                  </a:cubicBezTo>
                  <a:cubicBezTo>
                    <a:pt x="3299" y="1929"/>
                    <a:pt x="3287" y="1929"/>
                    <a:pt x="3287" y="1941"/>
                  </a:cubicBezTo>
                  <a:lnTo>
                    <a:pt x="3287" y="1965"/>
                  </a:lnTo>
                  <a:cubicBezTo>
                    <a:pt x="3279" y="1965"/>
                    <a:pt x="3282" y="1959"/>
                    <a:pt x="3277" y="1959"/>
                  </a:cubicBezTo>
                  <a:cubicBezTo>
                    <a:pt x="3275" y="1959"/>
                    <a:pt x="3271" y="1961"/>
                    <a:pt x="3263" y="1965"/>
                  </a:cubicBezTo>
                  <a:cubicBezTo>
                    <a:pt x="3239" y="1976"/>
                    <a:pt x="3239" y="1988"/>
                    <a:pt x="3239" y="2000"/>
                  </a:cubicBezTo>
                  <a:cubicBezTo>
                    <a:pt x="3239" y="2000"/>
                    <a:pt x="3227" y="2012"/>
                    <a:pt x="3227" y="2024"/>
                  </a:cubicBezTo>
                  <a:cubicBezTo>
                    <a:pt x="3215" y="2036"/>
                    <a:pt x="3227" y="2048"/>
                    <a:pt x="3215" y="2060"/>
                  </a:cubicBezTo>
                  <a:lnTo>
                    <a:pt x="3204" y="2048"/>
                  </a:lnTo>
                  <a:cubicBezTo>
                    <a:pt x="3204" y="2060"/>
                    <a:pt x="3192" y="2072"/>
                    <a:pt x="3192" y="2072"/>
                  </a:cubicBezTo>
                  <a:cubicBezTo>
                    <a:pt x="3192" y="2084"/>
                    <a:pt x="3180" y="2096"/>
                    <a:pt x="3180" y="2096"/>
                  </a:cubicBezTo>
                  <a:cubicBezTo>
                    <a:pt x="3180" y="2107"/>
                    <a:pt x="3168" y="2107"/>
                    <a:pt x="3180" y="2107"/>
                  </a:cubicBezTo>
                  <a:cubicBezTo>
                    <a:pt x="3180" y="2119"/>
                    <a:pt x="3180" y="2131"/>
                    <a:pt x="3168" y="2143"/>
                  </a:cubicBezTo>
                  <a:lnTo>
                    <a:pt x="3144" y="2119"/>
                  </a:lnTo>
                  <a:cubicBezTo>
                    <a:pt x="3144" y="2119"/>
                    <a:pt x="3120" y="2167"/>
                    <a:pt x="3120" y="2167"/>
                  </a:cubicBezTo>
                  <a:cubicBezTo>
                    <a:pt x="3108" y="2179"/>
                    <a:pt x="3096" y="2179"/>
                    <a:pt x="3084" y="2191"/>
                  </a:cubicBezTo>
                  <a:lnTo>
                    <a:pt x="2965" y="2322"/>
                  </a:lnTo>
                  <a:cubicBezTo>
                    <a:pt x="2959" y="2316"/>
                    <a:pt x="2956" y="2313"/>
                    <a:pt x="2953" y="2313"/>
                  </a:cubicBezTo>
                  <a:cubicBezTo>
                    <a:pt x="2951" y="2313"/>
                    <a:pt x="2948" y="2316"/>
                    <a:pt x="2942" y="2322"/>
                  </a:cubicBezTo>
                  <a:lnTo>
                    <a:pt x="2930" y="2334"/>
                  </a:lnTo>
                  <a:cubicBezTo>
                    <a:pt x="2906" y="2357"/>
                    <a:pt x="2882" y="2381"/>
                    <a:pt x="2858" y="2405"/>
                  </a:cubicBezTo>
                  <a:lnTo>
                    <a:pt x="2763" y="2500"/>
                  </a:lnTo>
                  <a:cubicBezTo>
                    <a:pt x="2751" y="2500"/>
                    <a:pt x="2751" y="2512"/>
                    <a:pt x="2739" y="2536"/>
                  </a:cubicBezTo>
                  <a:cubicBezTo>
                    <a:pt x="2739" y="2536"/>
                    <a:pt x="2715" y="2548"/>
                    <a:pt x="2715" y="2548"/>
                  </a:cubicBezTo>
                  <a:cubicBezTo>
                    <a:pt x="2703" y="2560"/>
                    <a:pt x="2668" y="2584"/>
                    <a:pt x="2656" y="2596"/>
                  </a:cubicBezTo>
                  <a:cubicBezTo>
                    <a:pt x="2632" y="2607"/>
                    <a:pt x="2620" y="2619"/>
                    <a:pt x="2620" y="2631"/>
                  </a:cubicBezTo>
                  <a:cubicBezTo>
                    <a:pt x="2620" y="2631"/>
                    <a:pt x="2632" y="2643"/>
                    <a:pt x="2632" y="2643"/>
                  </a:cubicBezTo>
                  <a:cubicBezTo>
                    <a:pt x="2626" y="2649"/>
                    <a:pt x="2620" y="2652"/>
                    <a:pt x="2614" y="2652"/>
                  </a:cubicBezTo>
                  <a:cubicBezTo>
                    <a:pt x="2608" y="2652"/>
                    <a:pt x="2602" y="2649"/>
                    <a:pt x="2596" y="2643"/>
                  </a:cubicBezTo>
                  <a:cubicBezTo>
                    <a:pt x="2596" y="2643"/>
                    <a:pt x="2572" y="2655"/>
                    <a:pt x="2561" y="2667"/>
                  </a:cubicBezTo>
                  <a:cubicBezTo>
                    <a:pt x="2537" y="2679"/>
                    <a:pt x="2513" y="2691"/>
                    <a:pt x="2489" y="2703"/>
                  </a:cubicBezTo>
                  <a:lnTo>
                    <a:pt x="2477" y="2703"/>
                  </a:lnTo>
                  <a:cubicBezTo>
                    <a:pt x="2477" y="2715"/>
                    <a:pt x="2465" y="2727"/>
                    <a:pt x="2453" y="2727"/>
                  </a:cubicBezTo>
                  <a:cubicBezTo>
                    <a:pt x="2442" y="2750"/>
                    <a:pt x="2406" y="2750"/>
                    <a:pt x="2394" y="2762"/>
                  </a:cubicBezTo>
                  <a:cubicBezTo>
                    <a:pt x="2370" y="2774"/>
                    <a:pt x="2370" y="2786"/>
                    <a:pt x="2358" y="2798"/>
                  </a:cubicBezTo>
                  <a:cubicBezTo>
                    <a:pt x="2354" y="2806"/>
                    <a:pt x="2352" y="2809"/>
                    <a:pt x="2349" y="2809"/>
                  </a:cubicBezTo>
                  <a:cubicBezTo>
                    <a:pt x="2345" y="2809"/>
                    <a:pt x="2342" y="2798"/>
                    <a:pt x="2334" y="2798"/>
                  </a:cubicBezTo>
                  <a:cubicBezTo>
                    <a:pt x="2334" y="2798"/>
                    <a:pt x="2311" y="2822"/>
                    <a:pt x="2311" y="2834"/>
                  </a:cubicBezTo>
                  <a:cubicBezTo>
                    <a:pt x="2311" y="2834"/>
                    <a:pt x="2287" y="2834"/>
                    <a:pt x="2275" y="2846"/>
                  </a:cubicBezTo>
                  <a:cubicBezTo>
                    <a:pt x="2251" y="2846"/>
                    <a:pt x="2239" y="2858"/>
                    <a:pt x="2215" y="2869"/>
                  </a:cubicBezTo>
                  <a:cubicBezTo>
                    <a:pt x="2205" y="2869"/>
                    <a:pt x="2166" y="2907"/>
                    <a:pt x="2149" y="2907"/>
                  </a:cubicBezTo>
                  <a:cubicBezTo>
                    <a:pt x="2147" y="2907"/>
                    <a:pt x="2145" y="2906"/>
                    <a:pt x="2144" y="2905"/>
                  </a:cubicBezTo>
                  <a:cubicBezTo>
                    <a:pt x="2132" y="2905"/>
                    <a:pt x="2120" y="2917"/>
                    <a:pt x="2108" y="2929"/>
                  </a:cubicBezTo>
                  <a:lnTo>
                    <a:pt x="1953" y="3012"/>
                  </a:lnTo>
                  <a:cubicBezTo>
                    <a:pt x="1944" y="3022"/>
                    <a:pt x="1926" y="3032"/>
                    <a:pt x="1926" y="3042"/>
                  </a:cubicBezTo>
                  <a:lnTo>
                    <a:pt x="1926" y="3042"/>
                  </a:lnTo>
                  <a:cubicBezTo>
                    <a:pt x="1924" y="3038"/>
                    <a:pt x="1921" y="3034"/>
                    <a:pt x="1915" y="3034"/>
                  </a:cubicBezTo>
                  <a:cubicBezTo>
                    <a:pt x="1912" y="3034"/>
                    <a:pt x="1909" y="3034"/>
                    <a:pt x="1906" y="3036"/>
                  </a:cubicBezTo>
                  <a:cubicBezTo>
                    <a:pt x="1894" y="3036"/>
                    <a:pt x="1894" y="3036"/>
                    <a:pt x="1882" y="3048"/>
                  </a:cubicBezTo>
                  <a:lnTo>
                    <a:pt x="1870" y="3048"/>
                  </a:lnTo>
                  <a:cubicBezTo>
                    <a:pt x="1846" y="3048"/>
                    <a:pt x="1822" y="3060"/>
                    <a:pt x="1799" y="3072"/>
                  </a:cubicBezTo>
                  <a:cubicBezTo>
                    <a:pt x="1775" y="3084"/>
                    <a:pt x="1751" y="3096"/>
                    <a:pt x="1739" y="3108"/>
                  </a:cubicBezTo>
                  <a:lnTo>
                    <a:pt x="1739" y="3143"/>
                  </a:lnTo>
                  <a:cubicBezTo>
                    <a:pt x="1739" y="3147"/>
                    <a:pt x="1735" y="3148"/>
                    <a:pt x="1729" y="3148"/>
                  </a:cubicBezTo>
                  <a:cubicBezTo>
                    <a:pt x="1716" y="3148"/>
                    <a:pt x="1695" y="3140"/>
                    <a:pt x="1703" y="3131"/>
                  </a:cubicBezTo>
                  <a:cubicBezTo>
                    <a:pt x="1715" y="3125"/>
                    <a:pt x="1715" y="3122"/>
                    <a:pt x="1709" y="3122"/>
                  </a:cubicBezTo>
                  <a:cubicBezTo>
                    <a:pt x="1703" y="3122"/>
                    <a:pt x="1691" y="3125"/>
                    <a:pt x="1680" y="3131"/>
                  </a:cubicBezTo>
                  <a:cubicBezTo>
                    <a:pt x="1668" y="3131"/>
                    <a:pt x="1656" y="3143"/>
                    <a:pt x="1644" y="3155"/>
                  </a:cubicBezTo>
                  <a:lnTo>
                    <a:pt x="1632" y="3155"/>
                  </a:lnTo>
                  <a:cubicBezTo>
                    <a:pt x="1628" y="3159"/>
                    <a:pt x="1620" y="3160"/>
                    <a:pt x="1611" y="3160"/>
                  </a:cubicBezTo>
                  <a:cubicBezTo>
                    <a:pt x="1602" y="3160"/>
                    <a:pt x="1592" y="3159"/>
                    <a:pt x="1584" y="3158"/>
                  </a:cubicBezTo>
                  <a:lnTo>
                    <a:pt x="1584" y="3158"/>
                  </a:lnTo>
                  <a:cubicBezTo>
                    <a:pt x="1588" y="3159"/>
                    <a:pt x="1589" y="3162"/>
                    <a:pt x="1584" y="3167"/>
                  </a:cubicBezTo>
                  <a:lnTo>
                    <a:pt x="1584" y="3158"/>
                  </a:lnTo>
                  <a:lnTo>
                    <a:pt x="1584" y="3158"/>
                  </a:lnTo>
                  <a:cubicBezTo>
                    <a:pt x="1584" y="3158"/>
                    <a:pt x="1584" y="3158"/>
                    <a:pt x="1584" y="3158"/>
                  </a:cubicBezTo>
                  <a:lnTo>
                    <a:pt x="1584" y="3158"/>
                  </a:lnTo>
                  <a:cubicBezTo>
                    <a:pt x="1584" y="3158"/>
                    <a:pt x="1584" y="3158"/>
                    <a:pt x="1584" y="3158"/>
                  </a:cubicBezTo>
                  <a:lnTo>
                    <a:pt x="1584" y="3158"/>
                  </a:lnTo>
                  <a:lnTo>
                    <a:pt x="1584" y="3158"/>
                  </a:lnTo>
                  <a:lnTo>
                    <a:pt x="1584" y="3158"/>
                  </a:lnTo>
                  <a:cubicBezTo>
                    <a:pt x="1584" y="3158"/>
                    <a:pt x="1584" y="3158"/>
                    <a:pt x="1584" y="3158"/>
                  </a:cubicBezTo>
                  <a:lnTo>
                    <a:pt x="1584" y="3158"/>
                  </a:lnTo>
                  <a:cubicBezTo>
                    <a:pt x="1582" y="3167"/>
                    <a:pt x="1571" y="3168"/>
                    <a:pt x="1549" y="3179"/>
                  </a:cubicBezTo>
                  <a:cubicBezTo>
                    <a:pt x="1547" y="3179"/>
                    <a:pt x="1545" y="3179"/>
                    <a:pt x="1545" y="3178"/>
                  </a:cubicBezTo>
                  <a:lnTo>
                    <a:pt x="1545" y="3178"/>
                  </a:lnTo>
                  <a:cubicBezTo>
                    <a:pt x="1542" y="3179"/>
                    <a:pt x="1539" y="3179"/>
                    <a:pt x="1537" y="3179"/>
                  </a:cubicBezTo>
                  <a:cubicBezTo>
                    <a:pt x="1525" y="3191"/>
                    <a:pt x="1501" y="3203"/>
                    <a:pt x="1489" y="3203"/>
                  </a:cubicBezTo>
                  <a:cubicBezTo>
                    <a:pt x="1489" y="3203"/>
                    <a:pt x="1477" y="3227"/>
                    <a:pt x="1465" y="3227"/>
                  </a:cubicBezTo>
                  <a:lnTo>
                    <a:pt x="1453" y="3227"/>
                  </a:lnTo>
                  <a:cubicBezTo>
                    <a:pt x="1441" y="3227"/>
                    <a:pt x="1429" y="3239"/>
                    <a:pt x="1418" y="3239"/>
                  </a:cubicBezTo>
                  <a:lnTo>
                    <a:pt x="1370" y="3262"/>
                  </a:lnTo>
                  <a:cubicBezTo>
                    <a:pt x="1346" y="3262"/>
                    <a:pt x="1346" y="3274"/>
                    <a:pt x="1346" y="3274"/>
                  </a:cubicBezTo>
                  <a:cubicBezTo>
                    <a:pt x="1346" y="3286"/>
                    <a:pt x="1334" y="3286"/>
                    <a:pt x="1322" y="3298"/>
                  </a:cubicBezTo>
                  <a:cubicBezTo>
                    <a:pt x="1313" y="3298"/>
                    <a:pt x="1319" y="3283"/>
                    <a:pt x="1309" y="3283"/>
                  </a:cubicBezTo>
                  <a:cubicBezTo>
                    <a:pt x="1307" y="3283"/>
                    <a:pt x="1303" y="3284"/>
                    <a:pt x="1299" y="3286"/>
                  </a:cubicBezTo>
                  <a:lnTo>
                    <a:pt x="1224" y="3309"/>
                  </a:lnTo>
                  <a:lnTo>
                    <a:pt x="1224" y="3309"/>
                  </a:lnTo>
                  <a:cubicBezTo>
                    <a:pt x="1221" y="3304"/>
                    <a:pt x="1216" y="3302"/>
                    <a:pt x="1212" y="3302"/>
                  </a:cubicBezTo>
                  <a:cubicBezTo>
                    <a:pt x="1207" y="3302"/>
                    <a:pt x="1203" y="3305"/>
                    <a:pt x="1203" y="3310"/>
                  </a:cubicBezTo>
                  <a:cubicBezTo>
                    <a:pt x="1194" y="3310"/>
                    <a:pt x="1184" y="3317"/>
                    <a:pt x="1187" y="3321"/>
                  </a:cubicBezTo>
                  <a:lnTo>
                    <a:pt x="1187" y="3321"/>
                  </a:lnTo>
                  <a:lnTo>
                    <a:pt x="1212" y="3313"/>
                  </a:lnTo>
                  <a:lnTo>
                    <a:pt x="1212" y="3313"/>
                  </a:lnTo>
                  <a:cubicBezTo>
                    <a:pt x="1208" y="3316"/>
                    <a:pt x="1200" y="3322"/>
                    <a:pt x="1191" y="3322"/>
                  </a:cubicBezTo>
                  <a:cubicBezTo>
                    <a:pt x="1189" y="3322"/>
                    <a:pt x="1187" y="3321"/>
                    <a:pt x="1187" y="3321"/>
                  </a:cubicBezTo>
                  <a:lnTo>
                    <a:pt x="1187" y="3321"/>
                  </a:lnTo>
                  <a:lnTo>
                    <a:pt x="1144" y="3334"/>
                  </a:lnTo>
                  <a:cubicBezTo>
                    <a:pt x="1144" y="3334"/>
                    <a:pt x="1084" y="3346"/>
                    <a:pt x="1096" y="3358"/>
                  </a:cubicBezTo>
                  <a:cubicBezTo>
                    <a:pt x="1108" y="3358"/>
                    <a:pt x="1084" y="3369"/>
                    <a:pt x="1072" y="3369"/>
                  </a:cubicBezTo>
                  <a:lnTo>
                    <a:pt x="1037" y="3369"/>
                  </a:lnTo>
                  <a:cubicBezTo>
                    <a:pt x="1013" y="3369"/>
                    <a:pt x="989" y="3381"/>
                    <a:pt x="977" y="3393"/>
                  </a:cubicBezTo>
                  <a:cubicBezTo>
                    <a:pt x="965" y="3393"/>
                    <a:pt x="953" y="3393"/>
                    <a:pt x="941" y="3405"/>
                  </a:cubicBezTo>
                  <a:cubicBezTo>
                    <a:pt x="929" y="3417"/>
                    <a:pt x="918" y="3417"/>
                    <a:pt x="918" y="3429"/>
                  </a:cubicBezTo>
                  <a:lnTo>
                    <a:pt x="846" y="3429"/>
                  </a:lnTo>
                  <a:lnTo>
                    <a:pt x="775" y="3453"/>
                  </a:lnTo>
                  <a:cubicBezTo>
                    <a:pt x="763" y="3453"/>
                    <a:pt x="751" y="3453"/>
                    <a:pt x="751" y="3464"/>
                  </a:cubicBezTo>
                  <a:lnTo>
                    <a:pt x="751" y="3464"/>
                  </a:lnTo>
                  <a:cubicBezTo>
                    <a:pt x="749" y="3464"/>
                    <a:pt x="746" y="3463"/>
                    <a:pt x="744" y="3462"/>
                  </a:cubicBezTo>
                  <a:lnTo>
                    <a:pt x="744" y="3462"/>
                  </a:lnTo>
                  <a:cubicBezTo>
                    <a:pt x="745" y="3460"/>
                    <a:pt x="747" y="3458"/>
                    <a:pt x="748" y="3455"/>
                  </a:cubicBezTo>
                  <a:lnTo>
                    <a:pt x="748" y="3455"/>
                  </a:lnTo>
                  <a:lnTo>
                    <a:pt x="743" y="3461"/>
                  </a:lnTo>
                  <a:lnTo>
                    <a:pt x="743" y="3461"/>
                  </a:lnTo>
                  <a:cubicBezTo>
                    <a:pt x="742" y="3459"/>
                    <a:pt x="743" y="3457"/>
                    <a:pt x="749" y="3454"/>
                  </a:cubicBezTo>
                  <a:lnTo>
                    <a:pt x="749" y="3454"/>
                  </a:lnTo>
                  <a:cubicBezTo>
                    <a:pt x="749" y="3454"/>
                    <a:pt x="748" y="3455"/>
                    <a:pt x="748" y="3455"/>
                  </a:cubicBezTo>
                  <a:lnTo>
                    <a:pt x="748" y="3455"/>
                  </a:lnTo>
                  <a:lnTo>
                    <a:pt x="751" y="3453"/>
                  </a:lnTo>
                  <a:lnTo>
                    <a:pt x="751" y="3453"/>
                  </a:lnTo>
                  <a:cubicBezTo>
                    <a:pt x="750" y="3453"/>
                    <a:pt x="750" y="3453"/>
                    <a:pt x="749" y="3454"/>
                  </a:cubicBezTo>
                  <a:lnTo>
                    <a:pt x="749" y="3454"/>
                  </a:lnTo>
                  <a:cubicBezTo>
                    <a:pt x="755" y="3440"/>
                    <a:pt x="755" y="3417"/>
                    <a:pt x="739" y="3417"/>
                  </a:cubicBezTo>
                  <a:cubicBezTo>
                    <a:pt x="727" y="3411"/>
                    <a:pt x="718" y="3408"/>
                    <a:pt x="711" y="3408"/>
                  </a:cubicBezTo>
                  <a:cubicBezTo>
                    <a:pt x="703" y="3408"/>
                    <a:pt x="697" y="3411"/>
                    <a:pt x="691" y="3417"/>
                  </a:cubicBezTo>
                  <a:cubicBezTo>
                    <a:pt x="683" y="3417"/>
                    <a:pt x="675" y="3422"/>
                    <a:pt x="664" y="3422"/>
                  </a:cubicBezTo>
                  <a:cubicBezTo>
                    <a:pt x="658" y="3422"/>
                    <a:pt x="652" y="3421"/>
                    <a:pt x="644" y="3417"/>
                  </a:cubicBezTo>
                  <a:lnTo>
                    <a:pt x="572" y="3381"/>
                  </a:lnTo>
                  <a:cubicBezTo>
                    <a:pt x="548" y="3381"/>
                    <a:pt x="537" y="3381"/>
                    <a:pt x="525" y="3358"/>
                  </a:cubicBezTo>
                  <a:cubicBezTo>
                    <a:pt x="513" y="3346"/>
                    <a:pt x="525" y="3334"/>
                    <a:pt x="501" y="3310"/>
                  </a:cubicBezTo>
                  <a:cubicBezTo>
                    <a:pt x="494" y="3303"/>
                    <a:pt x="490" y="3300"/>
                    <a:pt x="488" y="3299"/>
                  </a:cubicBezTo>
                  <a:lnTo>
                    <a:pt x="488" y="3299"/>
                  </a:lnTo>
                  <a:cubicBezTo>
                    <a:pt x="487" y="3292"/>
                    <a:pt x="484" y="3281"/>
                    <a:pt x="477" y="3274"/>
                  </a:cubicBezTo>
                  <a:cubicBezTo>
                    <a:pt x="470" y="3274"/>
                    <a:pt x="459" y="3282"/>
                    <a:pt x="452" y="3282"/>
                  </a:cubicBezTo>
                  <a:cubicBezTo>
                    <a:pt x="446" y="3282"/>
                    <a:pt x="441" y="3278"/>
                    <a:pt x="441" y="3262"/>
                  </a:cubicBezTo>
                  <a:cubicBezTo>
                    <a:pt x="435" y="3250"/>
                    <a:pt x="435" y="3250"/>
                    <a:pt x="437" y="3250"/>
                  </a:cubicBezTo>
                  <a:cubicBezTo>
                    <a:pt x="438" y="3250"/>
                    <a:pt x="441" y="3250"/>
                    <a:pt x="441" y="3239"/>
                  </a:cubicBezTo>
                  <a:cubicBezTo>
                    <a:pt x="429" y="3227"/>
                    <a:pt x="429" y="3227"/>
                    <a:pt x="417" y="3215"/>
                  </a:cubicBezTo>
                  <a:cubicBezTo>
                    <a:pt x="414" y="3212"/>
                    <a:pt x="412" y="3211"/>
                    <a:pt x="410" y="3211"/>
                  </a:cubicBezTo>
                  <a:cubicBezTo>
                    <a:pt x="409" y="3211"/>
                    <a:pt x="407" y="3212"/>
                    <a:pt x="406" y="3212"/>
                  </a:cubicBezTo>
                  <a:cubicBezTo>
                    <a:pt x="403" y="3212"/>
                    <a:pt x="400" y="3209"/>
                    <a:pt x="394" y="3191"/>
                  </a:cubicBezTo>
                  <a:cubicBezTo>
                    <a:pt x="394" y="3191"/>
                    <a:pt x="406" y="3191"/>
                    <a:pt x="406" y="3179"/>
                  </a:cubicBezTo>
                  <a:cubicBezTo>
                    <a:pt x="406" y="3160"/>
                    <a:pt x="406" y="3140"/>
                    <a:pt x="399" y="3140"/>
                  </a:cubicBezTo>
                  <a:cubicBezTo>
                    <a:pt x="399" y="3140"/>
                    <a:pt x="399" y="3140"/>
                    <a:pt x="398" y="3140"/>
                  </a:cubicBezTo>
                  <a:lnTo>
                    <a:pt x="398" y="3140"/>
                  </a:lnTo>
                  <a:cubicBezTo>
                    <a:pt x="401" y="3133"/>
                    <a:pt x="394" y="3114"/>
                    <a:pt x="394" y="3096"/>
                  </a:cubicBezTo>
                  <a:lnTo>
                    <a:pt x="394" y="3000"/>
                  </a:lnTo>
                  <a:cubicBezTo>
                    <a:pt x="394" y="3023"/>
                    <a:pt x="388" y="3032"/>
                    <a:pt x="384" y="3032"/>
                  </a:cubicBezTo>
                  <a:cubicBezTo>
                    <a:pt x="379" y="3032"/>
                    <a:pt x="375" y="3019"/>
                    <a:pt x="382" y="3000"/>
                  </a:cubicBezTo>
                  <a:cubicBezTo>
                    <a:pt x="382" y="2977"/>
                    <a:pt x="394" y="2953"/>
                    <a:pt x="406" y="2929"/>
                  </a:cubicBezTo>
                  <a:lnTo>
                    <a:pt x="406" y="2929"/>
                  </a:lnTo>
                  <a:cubicBezTo>
                    <a:pt x="394" y="2929"/>
                    <a:pt x="370" y="2988"/>
                    <a:pt x="358" y="3012"/>
                  </a:cubicBezTo>
                  <a:cubicBezTo>
                    <a:pt x="370" y="2988"/>
                    <a:pt x="370" y="2965"/>
                    <a:pt x="382" y="2953"/>
                  </a:cubicBezTo>
                  <a:cubicBezTo>
                    <a:pt x="382" y="2929"/>
                    <a:pt x="382" y="2917"/>
                    <a:pt x="394" y="2905"/>
                  </a:cubicBezTo>
                  <a:cubicBezTo>
                    <a:pt x="402" y="2905"/>
                    <a:pt x="399" y="2910"/>
                    <a:pt x="403" y="2910"/>
                  </a:cubicBezTo>
                  <a:cubicBezTo>
                    <a:pt x="406" y="2910"/>
                    <a:pt x="410" y="2909"/>
                    <a:pt x="417" y="2905"/>
                  </a:cubicBezTo>
                  <a:cubicBezTo>
                    <a:pt x="429" y="2893"/>
                    <a:pt x="429" y="2869"/>
                    <a:pt x="453" y="2834"/>
                  </a:cubicBezTo>
                  <a:cubicBezTo>
                    <a:pt x="465" y="2810"/>
                    <a:pt x="477" y="2798"/>
                    <a:pt x="501" y="2798"/>
                  </a:cubicBezTo>
                  <a:cubicBezTo>
                    <a:pt x="501" y="2798"/>
                    <a:pt x="501" y="2762"/>
                    <a:pt x="513" y="2750"/>
                  </a:cubicBezTo>
                  <a:lnTo>
                    <a:pt x="537" y="2750"/>
                  </a:lnTo>
                  <a:cubicBezTo>
                    <a:pt x="537" y="2750"/>
                    <a:pt x="537" y="2738"/>
                    <a:pt x="537" y="2738"/>
                  </a:cubicBezTo>
                  <a:cubicBezTo>
                    <a:pt x="537" y="2737"/>
                    <a:pt x="537" y="2736"/>
                    <a:pt x="537" y="2736"/>
                  </a:cubicBezTo>
                  <a:cubicBezTo>
                    <a:pt x="537" y="2736"/>
                    <a:pt x="538" y="2753"/>
                    <a:pt x="544" y="2753"/>
                  </a:cubicBezTo>
                  <a:cubicBezTo>
                    <a:pt x="545" y="2753"/>
                    <a:pt x="547" y="2752"/>
                    <a:pt x="548" y="2750"/>
                  </a:cubicBezTo>
                  <a:cubicBezTo>
                    <a:pt x="560" y="2750"/>
                    <a:pt x="572" y="2738"/>
                    <a:pt x="596" y="2727"/>
                  </a:cubicBezTo>
                  <a:cubicBezTo>
                    <a:pt x="608" y="2715"/>
                    <a:pt x="620" y="2715"/>
                    <a:pt x="632" y="2703"/>
                  </a:cubicBezTo>
                  <a:cubicBezTo>
                    <a:pt x="632" y="2703"/>
                    <a:pt x="632" y="2691"/>
                    <a:pt x="656" y="2691"/>
                  </a:cubicBezTo>
                  <a:lnTo>
                    <a:pt x="691" y="2691"/>
                  </a:lnTo>
                  <a:cubicBezTo>
                    <a:pt x="703" y="2679"/>
                    <a:pt x="727" y="2679"/>
                    <a:pt x="739" y="2667"/>
                  </a:cubicBezTo>
                  <a:cubicBezTo>
                    <a:pt x="751" y="2655"/>
                    <a:pt x="775" y="2655"/>
                    <a:pt x="787" y="2655"/>
                  </a:cubicBezTo>
                  <a:lnTo>
                    <a:pt x="834" y="2655"/>
                  </a:lnTo>
                  <a:lnTo>
                    <a:pt x="894" y="2631"/>
                  </a:lnTo>
                  <a:cubicBezTo>
                    <a:pt x="917" y="2631"/>
                    <a:pt x="962" y="2620"/>
                    <a:pt x="954" y="2598"/>
                  </a:cubicBezTo>
                  <a:lnTo>
                    <a:pt x="954" y="2598"/>
                  </a:lnTo>
                  <a:cubicBezTo>
                    <a:pt x="956" y="2600"/>
                    <a:pt x="961" y="2601"/>
                    <a:pt x="966" y="2601"/>
                  </a:cubicBezTo>
                  <a:cubicBezTo>
                    <a:pt x="982" y="2601"/>
                    <a:pt x="1009" y="2596"/>
                    <a:pt x="1025" y="2596"/>
                  </a:cubicBezTo>
                  <a:cubicBezTo>
                    <a:pt x="1037" y="2584"/>
                    <a:pt x="1048" y="2572"/>
                    <a:pt x="1072" y="2572"/>
                  </a:cubicBezTo>
                  <a:cubicBezTo>
                    <a:pt x="1080" y="2568"/>
                    <a:pt x="1083" y="2566"/>
                    <a:pt x="1083" y="2566"/>
                  </a:cubicBezTo>
                  <a:lnTo>
                    <a:pt x="1083" y="2566"/>
                  </a:lnTo>
                  <a:cubicBezTo>
                    <a:pt x="1084" y="2566"/>
                    <a:pt x="1076" y="2572"/>
                    <a:pt x="1084" y="2572"/>
                  </a:cubicBezTo>
                  <a:cubicBezTo>
                    <a:pt x="1096" y="2560"/>
                    <a:pt x="1108" y="2560"/>
                    <a:pt x="1120" y="2560"/>
                  </a:cubicBezTo>
                  <a:cubicBezTo>
                    <a:pt x="1132" y="2548"/>
                    <a:pt x="1144" y="2548"/>
                    <a:pt x="1156" y="2536"/>
                  </a:cubicBezTo>
                  <a:lnTo>
                    <a:pt x="1156" y="2524"/>
                  </a:lnTo>
                  <a:cubicBezTo>
                    <a:pt x="1156" y="2524"/>
                    <a:pt x="1179" y="2524"/>
                    <a:pt x="1191" y="2512"/>
                  </a:cubicBezTo>
                  <a:cubicBezTo>
                    <a:pt x="1193" y="2510"/>
                    <a:pt x="1194" y="2510"/>
                    <a:pt x="1195" y="2510"/>
                  </a:cubicBezTo>
                  <a:cubicBezTo>
                    <a:pt x="1200" y="2510"/>
                    <a:pt x="1198" y="2527"/>
                    <a:pt x="1214" y="2527"/>
                  </a:cubicBezTo>
                  <a:cubicBezTo>
                    <a:pt x="1218" y="2527"/>
                    <a:pt x="1222" y="2526"/>
                    <a:pt x="1227" y="2524"/>
                  </a:cubicBezTo>
                  <a:cubicBezTo>
                    <a:pt x="1251" y="2512"/>
                    <a:pt x="1227" y="2500"/>
                    <a:pt x="1239" y="2488"/>
                  </a:cubicBezTo>
                  <a:cubicBezTo>
                    <a:pt x="1243" y="2484"/>
                    <a:pt x="1248" y="2483"/>
                    <a:pt x="1254" y="2483"/>
                  </a:cubicBezTo>
                  <a:cubicBezTo>
                    <a:pt x="1264" y="2483"/>
                    <a:pt x="1275" y="2488"/>
                    <a:pt x="1275" y="2488"/>
                  </a:cubicBezTo>
                  <a:cubicBezTo>
                    <a:pt x="1275" y="2488"/>
                    <a:pt x="1275" y="2477"/>
                    <a:pt x="1287" y="2477"/>
                  </a:cubicBezTo>
                  <a:cubicBezTo>
                    <a:pt x="1299" y="2465"/>
                    <a:pt x="1299" y="2465"/>
                    <a:pt x="1310" y="2465"/>
                  </a:cubicBezTo>
                  <a:lnTo>
                    <a:pt x="1310" y="2453"/>
                  </a:lnTo>
                  <a:cubicBezTo>
                    <a:pt x="1322" y="2441"/>
                    <a:pt x="1322" y="2441"/>
                    <a:pt x="1334" y="2441"/>
                  </a:cubicBezTo>
                  <a:cubicBezTo>
                    <a:pt x="1334" y="2447"/>
                    <a:pt x="1334" y="2450"/>
                    <a:pt x="1337" y="2450"/>
                  </a:cubicBezTo>
                  <a:cubicBezTo>
                    <a:pt x="1340" y="2450"/>
                    <a:pt x="1346" y="2447"/>
                    <a:pt x="1358" y="2441"/>
                  </a:cubicBezTo>
                  <a:cubicBezTo>
                    <a:pt x="1372" y="2434"/>
                    <a:pt x="1378" y="2427"/>
                    <a:pt x="1382" y="2427"/>
                  </a:cubicBezTo>
                  <a:cubicBezTo>
                    <a:pt x="1386" y="2427"/>
                    <a:pt x="1389" y="2431"/>
                    <a:pt x="1394" y="2441"/>
                  </a:cubicBezTo>
                  <a:cubicBezTo>
                    <a:pt x="1394" y="2443"/>
                    <a:pt x="1395" y="2444"/>
                    <a:pt x="1396" y="2444"/>
                  </a:cubicBezTo>
                  <a:cubicBezTo>
                    <a:pt x="1403" y="2444"/>
                    <a:pt x="1420" y="2429"/>
                    <a:pt x="1429" y="2429"/>
                  </a:cubicBezTo>
                  <a:cubicBezTo>
                    <a:pt x="1429" y="2423"/>
                    <a:pt x="1427" y="2423"/>
                    <a:pt x="1425" y="2423"/>
                  </a:cubicBezTo>
                  <a:cubicBezTo>
                    <a:pt x="1424" y="2423"/>
                    <a:pt x="1424" y="2423"/>
                    <a:pt x="1429" y="2417"/>
                  </a:cubicBezTo>
                  <a:cubicBezTo>
                    <a:pt x="1441" y="2405"/>
                    <a:pt x="1453" y="2393"/>
                    <a:pt x="1477" y="2393"/>
                  </a:cubicBezTo>
                  <a:lnTo>
                    <a:pt x="1513" y="2393"/>
                  </a:lnTo>
                  <a:cubicBezTo>
                    <a:pt x="1525" y="2393"/>
                    <a:pt x="1549" y="2381"/>
                    <a:pt x="1560" y="2369"/>
                  </a:cubicBezTo>
                  <a:cubicBezTo>
                    <a:pt x="1572" y="2357"/>
                    <a:pt x="1584" y="2357"/>
                    <a:pt x="1608" y="2357"/>
                  </a:cubicBezTo>
                  <a:cubicBezTo>
                    <a:pt x="1620" y="2346"/>
                    <a:pt x="1584" y="2346"/>
                    <a:pt x="1584" y="2346"/>
                  </a:cubicBezTo>
                  <a:cubicBezTo>
                    <a:pt x="1572" y="2346"/>
                    <a:pt x="1596" y="2334"/>
                    <a:pt x="1596" y="2334"/>
                  </a:cubicBezTo>
                  <a:cubicBezTo>
                    <a:pt x="1600" y="2337"/>
                    <a:pt x="1604" y="2339"/>
                    <a:pt x="1609" y="2339"/>
                  </a:cubicBezTo>
                  <a:cubicBezTo>
                    <a:pt x="1620" y="2339"/>
                    <a:pt x="1632" y="2330"/>
                    <a:pt x="1632" y="2322"/>
                  </a:cubicBezTo>
                  <a:cubicBezTo>
                    <a:pt x="1636" y="2318"/>
                    <a:pt x="1640" y="2316"/>
                    <a:pt x="1644" y="2316"/>
                  </a:cubicBezTo>
                  <a:cubicBezTo>
                    <a:pt x="1652" y="2316"/>
                    <a:pt x="1660" y="2322"/>
                    <a:pt x="1668" y="2322"/>
                  </a:cubicBezTo>
                  <a:cubicBezTo>
                    <a:pt x="1680" y="2322"/>
                    <a:pt x="1680" y="2310"/>
                    <a:pt x="1680" y="2310"/>
                  </a:cubicBezTo>
                  <a:cubicBezTo>
                    <a:pt x="1680" y="2310"/>
                    <a:pt x="1691" y="2298"/>
                    <a:pt x="1703" y="2298"/>
                  </a:cubicBezTo>
                  <a:cubicBezTo>
                    <a:pt x="1715" y="2286"/>
                    <a:pt x="1727" y="2286"/>
                    <a:pt x="1751" y="2262"/>
                  </a:cubicBezTo>
                  <a:cubicBezTo>
                    <a:pt x="1757" y="2250"/>
                    <a:pt x="1760" y="2247"/>
                    <a:pt x="1761" y="2247"/>
                  </a:cubicBezTo>
                  <a:cubicBezTo>
                    <a:pt x="1763" y="2247"/>
                    <a:pt x="1763" y="2250"/>
                    <a:pt x="1763" y="2250"/>
                  </a:cubicBezTo>
                  <a:cubicBezTo>
                    <a:pt x="1763" y="2250"/>
                    <a:pt x="1751" y="2274"/>
                    <a:pt x="1775" y="2274"/>
                  </a:cubicBezTo>
                  <a:cubicBezTo>
                    <a:pt x="1799" y="2262"/>
                    <a:pt x="1822" y="2250"/>
                    <a:pt x="1846" y="2226"/>
                  </a:cubicBezTo>
                  <a:lnTo>
                    <a:pt x="1846" y="2226"/>
                  </a:lnTo>
                  <a:cubicBezTo>
                    <a:pt x="1846" y="2227"/>
                    <a:pt x="1841" y="2232"/>
                    <a:pt x="1834" y="2232"/>
                  </a:cubicBezTo>
                  <a:cubicBezTo>
                    <a:pt x="1830" y="2232"/>
                    <a:pt x="1826" y="2230"/>
                    <a:pt x="1822" y="2226"/>
                  </a:cubicBezTo>
                  <a:cubicBezTo>
                    <a:pt x="1822" y="2226"/>
                    <a:pt x="1870" y="2215"/>
                    <a:pt x="1858" y="2203"/>
                  </a:cubicBezTo>
                  <a:lnTo>
                    <a:pt x="1858" y="2203"/>
                  </a:lnTo>
                  <a:cubicBezTo>
                    <a:pt x="1858" y="2203"/>
                    <a:pt x="1848" y="2208"/>
                    <a:pt x="1840" y="2208"/>
                  </a:cubicBezTo>
                  <a:cubicBezTo>
                    <a:pt x="1837" y="2208"/>
                    <a:pt x="1834" y="2207"/>
                    <a:pt x="1834" y="2203"/>
                  </a:cubicBezTo>
                  <a:cubicBezTo>
                    <a:pt x="1844" y="2193"/>
                    <a:pt x="1861" y="2176"/>
                    <a:pt x="1874" y="2176"/>
                  </a:cubicBezTo>
                  <a:cubicBezTo>
                    <a:pt x="1877" y="2176"/>
                    <a:pt x="1880" y="2177"/>
                    <a:pt x="1882" y="2179"/>
                  </a:cubicBezTo>
                  <a:cubicBezTo>
                    <a:pt x="1882" y="2184"/>
                    <a:pt x="1882" y="2188"/>
                    <a:pt x="1882" y="2191"/>
                  </a:cubicBezTo>
                  <a:cubicBezTo>
                    <a:pt x="1894" y="2179"/>
                    <a:pt x="1918" y="2167"/>
                    <a:pt x="1941" y="2155"/>
                  </a:cubicBezTo>
                  <a:cubicBezTo>
                    <a:pt x="1953" y="2143"/>
                    <a:pt x="1941" y="2143"/>
                    <a:pt x="1941" y="2131"/>
                  </a:cubicBezTo>
                  <a:cubicBezTo>
                    <a:pt x="1965" y="2131"/>
                    <a:pt x="1977" y="2119"/>
                    <a:pt x="2001" y="2119"/>
                  </a:cubicBezTo>
                  <a:cubicBezTo>
                    <a:pt x="2001" y="2119"/>
                    <a:pt x="1977" y="2143"/>
                    <a:pt x="1977" y="2143"/>
                  </a:cubicBezTo>
                  <a:cubicBezTo>
                    <a:pt x="1989" y="2131"/>
                    <a:pt x="2013" y="2119"/>
                    <a:pt x="2025" y="2107"/>
                  </a:cubicBezTo>
                  <a:cubicBezTo>
                    <a:pt x="2037" y="2107"/>
                    <a:pt x="2049" y="2119"/>
                    <a:pt x="2049" y="2119"/>
                  </a:cubicBezTo>
                  <a:cubicBezTo>
                    <a:pt x="2049" y="2107"/>
                    <a:pt x="2049" y="2096"/>
                    <a:pt x="2061" y="2084"/>
                  </a:cubicBezTo>
                  <a:cubicBezTo>
                    <a:pt x="2061" y="2072"/>
                    <a:pt x="2084" y="2060"/>
                    <a:pt x="2096" y="2060"/>
                  </a:cubicBezTo>
                  <a:cubicBezTo>
                    <a:pt x="2096" y="2048"/>
                    <a:pt x="2096" y="2036"/>
                    <a:pt x="2108" y="2036"/>
                  </a:cubicBezTo>
                  <a:cubicBezTo>
                    <a:pt x="2132" y="2036"/>
                    <a:pt x="2108" y="2060"/>
                    <a:pt x="2120" y="2060"/>
                  </a:cubicBezTo>
                  <a:cubicBezTo>
                    <a:pt x="2122" y="2062"/>
                    <a:pt x="2125" y="2063"/>
                    <a:pt x="2127" y="2063"/>
                  </a:cubicBezTo>
                  <a:cubicBezTo>
                    <a:pt x="2136" y="2063"/>
                    <a:pt x="2144" y="2046"/>
                    <a:pt x="2144" y="2036"/>
                  </a:cubicBezTo>
                  <a:cubicBezTo>
                    <a:pt x="2144" y="2036"/>
                    <a:pt x="2144" y="2024"/>
                    <a:pt x="2156" y="2024"/>
                  </a:cubicBezTo>
                  <a:lnTo>
                    <a:pt x="2191" y="2000"/>
                  </a:lnTo>
                  <a:cubicBezTo>
                    <a:pt x="2227" y="1976"/>
                    <a:pt x="2251" y="1953"/>
                    <a:pt x="2275" y="1929"/>
                  </a:cubicBezTo>
                  <a:cubicBezTo>
                    <a:pt x="2275" y="1929"/>
                    <a:pt x="2275" y="1917"/>
                    <a:pt x="2287" y="1905"/>
                  </a:cubicBezTo>
                  <a:lnTo>
                    <a:pt x="2322" y="1905"/>
                  </a:lnTo>
                  <a:cubicBezTo>
                    <a:pt x="2346" y="1893"/>
                    <a:pt x="2370" y="1869"/>
                    <a:pt x="2394" y="1845"/>
                  </a:cubicBezTo>
                  <a:cubicBezTo>
                    <a:pt x="2394" y="1845"/>
                    <a:pt x="2394" y="1822"/>
                    <a:pt x="2406" y="1822"/>
                  </a:cubicBezTo>
                  <a:cubicBezTo>
                    <a:pt x="2406" y="1822"/>
                    <a:pt x="2406" y="1827"/>
                    <a:pt x="2413" y="1827"/>
                  </a:cubicBezTo>
                  <a:cubicBezTo>
                    <a:pt x="2416" y="1827"/>
                    <a:pt x="2422" y="1826"/>
                    <a:pt x="2430" y="1822"/>
                  </a:cubicBezTo>
                  <a:cubicBezTo>
                    <a:pt x="2418" y="1822"/>
                    <a:pt x="2418" y="1810"/>
                    <a:pt x="2430" y="1798"/>
                  </a:cubicBezTo>
                  <a:cubicBezTo>
                    <a:pt x="2430" y="1798"/>
                    <a:pt x="2442" y="1786"/>
                    <a:pt x="2442" y="1786"/>
                  </a:cubicBezTo>
                  <a:cubicBezTo>
                    <a:pt x="2430" y="1774"/>
                    <a:pt x="2442" y="1774"/>
                    <a:pt x="2442" y="1750"/>
                  </a:cubicBezTo>
                  <a:cubicBezTo>
                    <a:pt x="2442" y="1742"/>
                    <a:pt x="2444" y="1740"/>
                    <a:pt x="2448" y="1740"/>
                  </a:cubicBezTo>
                  <a:cubicBezTo>
                    <a:pt x="2455" y="1740"/>
                    <a:pt x="2465" y="1750"/>
                    <a:pt x="2465" y="1750"/>
                  </a:cubicBezTo>
                  <a:cubicBezTo>
                    <a:pt x="2453" y="1750"/>
                    <a:pt x="2453" y="1762"/>
                    <a:pt x="2442" y="1774"/>
                  </a:cubicBezTo>
                  <a:cubicBezTo>
                    <a:pt x="2442" y="1778"/>
                    <a:pt x="2442" y="1779"/>
                    <a:pt x="2442" y="1779"/>
                  </a:cubicBezTo>
                  <a:cubicBezTo>
                    <a:pt x="2443" y="1779"/>
                    <a:pt x="2445" y="1774"/>
                    <a:pt x="2453" y="1774"/>
                  </a:cubicBezTo>
                  <a:cubicBezTo>
                    <a:pt x="2465" y="1774"/>
                    <a:pt x="2477" y="1726"/>
                    <a:pt x="2489" y="1726"/>
                  </a:cubicBezTo>
                  <a:cubicBezTo>
                    <a:pt x="2499" y="1726"/>
                    <a:pt x="2510" y="1715"/>
                    <a:pt x="2520" y="1702"/>
                  </a:cubicBezTo>
                  <a:lnTo>
                    <a:pt x="2520" y="1702"/>
                  </a:lnTo>
                  <a:cubicBezTo>
                    <a:pt x="2522" y="1703"/>
                    <a:pt x="2525" y="1703"/>
                    <a:pt x="2525" y="1703"/>
                  </a:cubicBezTo>
                  <a:lnTo>
                    <a:pt x="2522" y="1699"/>
                  </a:lnTo>
                  <a:lnTo>
                    <a:pt x="2522" y="1699"/>
                  </a:lnTo>
                  <a:cubicBezTo>
                    <a:pt x="2521" y="1700"/>
                    <a:pt x="2521" y="1701"/>
                    <a:pt x="2520" y="1702"/>
                  </a:cubicBezTo>
                  <a:lnTo>
                    <a:pt x="2520" y="1702"/>
                  </a:lnTo>
                  <a:cubicBezTo>
                    <a:pt x="2517" y="1701"/>
                    <a:pt x="2513" y="1698"/>
                    <a:pt x="2515" y="1693"/>
                  </a:cubicBezTo>
                  <a:lnTo>
                    <a:pt x="2515" y="1693"/>
                  </a:lnTo>
                  <a:lnTo>
                    <a:pt x="2522" y="1699"/>
                  </a:lnTo>
                  <a:lnTo>
                    <a:pt x="2522" y="1699"/>
                  </a:lnTo>
                  <a:cubicBezTo>
                    <a:pt x="2535" y="1682"/>
                    <a:pt x="2548" y="1661"/>
                    <a:pt x="2561" y="1655"/>
                  </a:cubicBezTo>
                  <a:cubicBezTo>
                    <a:pt x="2565" y="1647"/>
                    <a:pt x="2563" y="1644"/>
                    <a:pt x="2560" y="1644"/>
                  </a:cubicBezTo>
                  <a:cubicBezTo>
                    <a:pt x="2553" y="1644"/>
                    <a:pt x="2537" y="1655"/>
                    <a:pt x="2537" y="1655"/>
                  </a:cubicBezTo>
                  <a:cubicBezTo>
                    <a:pt x="2525" y="1655"/>
                    <a:pt x="2561" y="1643"/>
                    <a:pt x="2561" y="1631"/>
                  </a:cubicBezTo>
                  <a:cubicBezTo>
                    <a:pt x="2561" y="1619"/>
                    <a:pt x="2561" y="1607"/>
                    <a:pt x="2561" y="1595"/>
                  </a:cubicBezTo>
                  <a:cubicBezTo>
                    <a:pt x="2570" y="1595"/>
                    <a:pt x="2617" y="1573"/>
                    <a:pt x="2630" y="1558"/>
                  </a:cubicBezTo>
                  <a:lnTo>
                    <a:pt x="2630" y="1558"/>
                  </a:lnTo>
                  <a:cubicBezTo>
                    <a:pt x="2631" y="1559"/>
                    <a:pt x="2632" y="1560"/>
                    <a:pt x="2632" y="1560"/>
                  </a:cubicBezTo>
                  <a:cubicBezTo>
                    <a:pt x="2632" y="1560"/>
                    <a:pt x="2632" y="1557"/>
                    <a:pt x="2632" y="1555"/>
                  </a:cubicBezTo>
                  <a:lnTo>
                    <a:pt x="2632" y="1555"/>
                  </a:lnTo>
                  <a:cubicBezTo>
                    <a:pt x="2631" y="1556"/>
                    <a:pt x="2631" y="1557"/>
                    <a:pt x="2630" y="1558"/>
                  </a:cubicBezTo>
                  <a:lnTo>
                    <a:pt x="2630" y="1558"/>
                  </a:lnTo>
                  <a:cubicBezTo>
                    <a:pt x="2627" y="1554"/>
                    <a:pt x="2620" y="1548"/>
                    <a:pt x="2620" y="1548"/>
                  </a:cubicBezTo>
                  <a:cubicBezTo>
                    <a:pt x="2632" y="1536"/>
                    <a:pt x="2632" y="1536"/>
                    <a:pt x="2632" y="1524"/>
                  </a:cubicBezTo>
                  <a:cubicBezTo>
                    <a:pt x="2637" y="1521"/>
                    <a:pt x="2642" y="1520"/>
                    <a:pt x="2645" y="1520"/>
                  </a:cubicBezTo>
                  <a:cubicBezTo>
                    <a:pt x="2651" y="1520"/>
                    <a:pt x="2654" y="1523"/>
                    <a:pt x="2658" y="1523"/>
                  </a:cubicBezTo>
                  <a:cubicBezTo>
                    <a:pt x="2661" y="1523"/>
                    <a:pt x="2663" y="1521"/>
                    <a:pt x="2668" y="1512"/>
                  </a:cubicBezTo>
                  <a:cubicBezTo>
                    <a:pt x="2680" y="1500"/>
                    <a:pt x="2680" y="1488"/>
                    <a:pt x="2692" y="1476"/>
                  </a:cubicBezTo>
                  <a:lnTo>
                    <a:pt x="2692" y="1453"/>
                  </a:lnTo>
                  <a:cubicBezTo>
                    <a:pt x="2692" y="1439"/>
                    <a:pt x="2696" y="1433"/>
                    <a:pt x="2701" y="1433"/>
                  </a:cubicBezTo>
                  <a:cubicBezTo>
                    <a:pt x="2705" y="1433"/>
                    <a:pt x="2710" y="1436"/>
                    <a:pt x="2715" y="1441"/>
                  </a:cubicBezTo>
                  <a:cubicBezTo>
                    <a:pt x="2715" y="1441"/>
                    <a:pt x="2715" y="1453"/>
                    <a:pt x="2715" y="1453"/>
                  </a:cubicBezTo>
                  <a:cubicBezTo>
                    <a:pt x="2715" y="1453"/>
                    <a:pt x="2715" y="1381"/>
                    <a:pt x="2727" y="1381"/>
                  </a:cubicBezTo>
                  <a:cubicBezTo>
                    <a:pt x="2739" y="1369"/>
                    <a:pt x="2751" y="1381"/>
                    <a:pt x="2763" y="1357"/>
                  </a:cubicBezTo>
                  <a:cubicBezTo>
                    <a:pt x="2763" y="1348"/>
                    <a:pt x="2763" y="1339"/>
                    <a:pt x="2769" y="1330"/>
                  </a:cubicBezTo>
                  <a:lnTo>
                    <a:pt x="2769" y="1330"/>
                  </a:lnTo>
                  <a:cubicBezTo>
                    <a:pt x="2761" y="1339"/>
                    <a:pt x="2749" y="1352"/>
                    <a:pt x="2743" y="1352"/>
                  </a:cubicBezTo>
                  <a:cubicBezTo>
                    <a:pt x="2741" y="1352"/>
                    <a:pt x="2739" y="1350"/>
                    <a:pt x="2739" y="1345"/>
                  </a:cubicBezTo>
                  <a:cubicBezTo>
                    <a:pt x="2751" y="1334"/>
                    <a:pt x="2763" y="1310"/>
                    <a:pt x="2775" y="1298"/>
                  </a:cubicBezTo>
                  <a:lnTo>
                    <a:pt x="2775" y="1274"/>
                  </a:lnTo>
                  <a:lnTo>
                    <a:pt x="2775" y="1262"/>
                  </a:lnTo>
                  <a:cubicBezTo>
                    <a:pt x="2775" y="1262"/>
                    <a:pt x="2799" y="1274"/>
                    <a:pt x="2799" y="1274"/>
                  </a:cubicBezTo>
                  <a:lnTo>
                    <a:pt x="2799" y="1250"/>
                  </a:lnTo>
                  <a:lnTo>
                    <a:pt x="2799" y="1214"/>
                  </a:lnTo>
                  <a:cubicBezTo>
                    <a:pt x="2799" y="1210"/>
                    <a:pt x="2799" y="1209"/>
                    <a:pt x="2799" y="1209"/>
                  </a:cubicBezTo>
                  <a:cubicBezTo>
                    <a:pt x="2800" y="1209"/>
                    <a:pt x="2803" y="1214"/>
                    <a:pt x="2811" y="1214"/>
                  </a:cubicBezTo>
                  <a:cubicBezTo>
                    <a:pt x="2811" y="1214"/>
                    <a:pt x="2811" y="1179"/>
                    <a:pt x="2811" y="1167"/>
                  </a:cubicBezTo>
                  <a:cubicBezTo>
                    <a:pt x="2811" y="1155"/>
                    <a:pt x="2811" y="1143"/>
                    <a:pt x="2811" y="1143"/>
                  </a:cubicBezTo>
                  <a:cubicBezTo>
                    <a:pt x="2811" y="1131"/>
                    <a:pt x="2811" y="1143"/>
                    <a:pt x="2823" y="1119"/>
                  </a:cubicBezTo>
                  <a:cubicBezTo>
                    <a:pt x="2823" y="1107"/>
                    <a:pt x="2823" y="1083"/>
                    <a:pt x="2823" y="1083"/>
                  </a:cubicBezTo>
                  <a:cubicBezTo>
                    <a:pt x="2811" y="1072"/>
                    <a:pt x="2811" y="1083"/>
                    <a:pt x="2811" y="1060"/>
                  </a:cubicBezTo>
                  <a:lnTo>
                    <a:pt x="2811" y="1036"/>
                  </a:lnTo>
                  <a:cubicBezTo>
                    <a:pt x="2811" y="1036"/>
                    <a:pt x="2817" y="1061"/>
                    <a:pt x="2820" y="1061"/>
                  </a:cubicBezTo>
                  <a:cubicBezTo>
                    <a:pt x="2822" y="1061"/>
                    <a:pt x="2823" y="1058"/>
                    <a:pt x="2823" y="1048"/>
                  </a:cubicBezTo>
                  <a:cubicBezTo>
                    <a:pt x="2834" y="1024"/>
                    <a:pt x="2811" y="1024"/>
                    <a:pt x="2823" y="1000"/>
                  </a:cubicBezTo>
                  <a:cubicBezTo>
                    <a:pt x="2823" y="976"/>
                    <a:pt x="2811" y="964"/>
                    <a:pt x="2799" y="953"/>
                  </a:cubicBezTo>
                  <a:cubicBezTo>
                    <a:pt x="2787" y="941"/>
                    <a:pt x="2799" y="941"/>
                    <a:pt x="2787" y="929"/>
                  </a:cubicBezTo>
                  <a:cubicBezTo>
                    <a:pt x="2775" y="917"/>
                    <a:pt x="2775" y="917"/>
                    <a:pt x="2763" y="917"/>
                  </a:cubicBezTo>
                  <a:cubicBezTo>
                    <a:pt x="2763" y="913"/>
                    <a:pt x="2759" y="910"/>
                    <a:pt x="2754" y="9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50"/>
            <p:cNvSpPr/>
            <p:nvPr/>
          </p:nvSpPr>
          <p:spPr>
            <a:xfrm>
              <a:off x="-2418775" y="638600"/>
              <a:ext cx="43200" cy="43200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50"/>
            <p:cNvSpPr/>
            <p:nvPr/>
          </p:nvSpPr>
          <p:spPr>
            <a:xfrm>
              <a:off x="-2422050" y="635625"/>
              <a:ext cx="49750" cy="48250"/>
            </a:xfrm>
            <a:custGeom>
              <a:avLst/>
              <a:gdLst/>
              <a:ahLst/>
              <a:cxnLst/>
              <a:rect l="l" t="t" r="r" b="b"/>
              <a:pathLst>
                <a:path w="1990" h="1930" extrusionOk="0">
                  <a:moveTo>
                    <a:pt x="894" y="1"/>
                  </a:moveTo>
                  <a:cubicBezTo>
                    <a:pt x="894" y="28"/>
                    <a:pt x="895" y="38"/>
                    <a:pt x="896" y="38"/>
                  </a:cubicBezTo>
                  <a:cubicBezTo>
                    <a:pt x="899" y="38"/>
                    <a:pt x="902" y="1"/>
                    <a:pt x="894" y="1"/>
                  </a:cubicBezTo>
                  <a:close/>
                  <a:moveTo>
                    <a:pt x="773" y="55"/>
                  </a:moveTo>
                  <a:cubicBezTo>
                    <a:pt x="770" y="55"/>
                    <a:pt x="765" y="62"/>
                    <a:pt x="764" y="74"/>
                  </a:cubicBezTo>
                  <a:lnTo>
                    <a:pt x="764" y="74"/>
                  </a:lnTo>
                  <a:lnTo>
                    <a:pt x="763" y="72"/>
                  </a:lnTo>
                  <a:lnTo>
                    <a:pt x="763" y="84"/>
                  </a:lnTo>
                  <a:cubicBezTo>
                    <a:pt x="763" y="80"/>
                    <a:pt x="763" y="77"/>
                    <a:pt x="764" y="74"/>
                  </a:cubicBezTo>
                  <a:lnTo>
                    <a:pt x="764" y="74"/>
                  </a:lnTo>
                  <a:lnTo>
                    <a:pt x="775" y="96"/>
                  </a:lnTo>
                  <a:lnTo>
                    <a:pt x="775" y="60"/>
                  </a:lnTo>
                  <a:cubicBezTo>
                    <a:pt x="775" y="57"/>
                    <a:pt x="774" y="55"/>
                    <a:pt x="773" y="55"/>
                  </a:cubicBezTo>
                  <a:close/>
                  <a:moveTo>
                    <a:pt x="668" y="96"/>
                  </a:moveTo>
                  <a:cubicBezTo>
                    <a:pt x="668" y="103"/>
                    <a:pt x="668" y="110"/>
                    <a:pt x="670" y="114"/>
                  </a:cubicBezTo>
                  <a:lnTo>
                    <a:pt x="670" y="114"/>
                  </a:lnTo>
                  <a:cubicBezTo>
                    <a:pt x="670" y="110"/>
                    <a:pt x="670" y="104"/>
                    <a:pt x="668" y="96"/>
                  </a:cubicBezTo>
                  <a:close/>
                  <a:moveTo>
                    <a:pt x="1406" y="120"/>
                  </a:moveTo>
                  <a:cubicBezTo>
                    <a:pt x="1406" y="120"/>
                    <a:pt x="1406" y="120"/>
                    <a:pt x="1406" y="120"/>
                  </a:cubicBezTo>
                  <a:cubicBezTo>
                    <a:pt x="1406" y="120"/>
                    <a:pt x="1406" y="120"/>
                    <a:pt x="1406" y="120"/>
                  </a:cubicBezTo>
                  <a:close/>
                  <a:moveTo>
                    <a:pt x="1361" y="118"/>
                  </a:moveTo>
                  <a:cubicBezTo>
                    <a:pt x="1360" y="118"/>
                    <a:pt x="1360" y="118"/>
                    <a:pt x="1358" y="120"/>
                  </a:cubicBezTo>
                  <a:cubicBezTo>
                    <a:pt x="1356" y="122"/>
                    <a:pt x="1353" y="127"/>
                    <a:pt x="1350" y="132"/>
                  </a:cubicBezTo>
                  <a:lnTo>
                    <a:pt x="1350" y="132"/>
                  </a:lnTo>
                  <a:cubicBezTo>
                    <a:pt x="1356" y="125"/>
                    <a:pt x="1361" y="118"/>
                    <a:pt x="1361" y="118"/>
                  </a:cubicBezTo>
                  <a:close/>
                  <a:moveTo>
                    <a:pt x="1025" y="120"/>
                  </a:moveTo>
                  <a:cubicBezTo>
                    <a:pt x="1037" y="120"/>
                    <a:pt x="1037" y="132"/>
                    <a:pt x="1037" y="155"/>
                  </a:cubicBezTo>
                  <a:cubicBezTo>
                    <a:pt x="1025" y="143"/>
                    <a:pt x="1025" y="132"/>
                    <a:pt x="1025" y="120"/>
                  </a:cubicBezTo>
                  <a:close/>
                  <a:moveTo>
                    <a:pt x="1355" y="151"/>
                  </a:moveTo>
                  <a:cubicBezTo>
                    <a:pt x="1351" y="152"/>
                    <a:pt x="1346" y="160"/>
                    <a:pt x="1346" y="167"/>
                  </a:cubicBezTo>
                  <a:cubicBezTo>
                    <a:pt x="1350" y="164"/>
                    <a:pt x="1353" y="157"/>
                    <a:pt x="1355" y="151"/>
                  </a:cubicBezTo>
                  <a:close/>
                  <a:moveTo>
                    <a:pt x="1132" y="224"/>
                  </a:moveTo>
                  <a:cubicBezTo>
                    <a:pt x="1135" y="225"/>
                    <a:pt x="1137" y="228"/>
                    <a:pt x="1132" y="238"/>
                  </a:cubicBezTo>
                  <a:lnTo>
                    <a:pt x="1132" y="238"/>
                  </a:lnTo>
                  <a:cubicBezTo>
                    <a:pt x="1132" y="233"/>
                    <a:pt x="1132" y="228"/>
                    <a:pt x="1132" y="224"/>
                  </a:cubicBezTo>
                  <a:close/>
                  <a:moveTo>
                    <a:pt x="1132" y="239"/>
                  </a:moveTo>
                  <a:cubicBezTo>
                    <a:pt x="1120" y="239"/>
                    <a:pt x="1108" y="263"/>
                    <a:pt x="1120" y="274"/>
                  </a:cubicBezTo>
                  <a:cubicBezTo>
                    <a:pt x="1120" y="278"/>
                    <a:pt x="1121" y="279"/>
                    <a:pt x="1122" y="279"/>
                  </a:cubicBezTo>
                  <a:cubicBezTo>
                    <a:pt x="1126" y="279"/>
                    <a:pt x="1132" y="268"/>
                    <a:pt x="1132" y="251"/>
                  </a:cubicBezTo>
                  <a:cubicBezTo>
                    <a:pt x="1132" y="247"/>
                    <a:pt x="1132" y="243"/>
                    <a:pt x="1132" y="239"/>
                  </a:cubicBezTo>
                  <a:close/>
                  <a:moveTo>
                    <a:pt x="596" y="356"/>
                  </a:moveTo>
                  <a:cubicBezTo>
                    <a:pt x="597" y="365"/>
                    <a:pt x="600" y="373"/>
                    <a:pt x="608" y="382"/>
                  </a:cubicBezTo>
                  <a:cubicBezTo>
                    <a:pt x="604" y="374"/>
                    <a:pt x="600" y="365"/>
                    <a:pt x="596" y="356"/>
                  </a:cubicBezTo>
                  <a:close/>
                  <a:moveTo>
                    <a:pt x="377" y="408"/>
                  </a:moveTo>
                  <a:cubicBezTo>
                    <a:pt x="379" y="408"/>
                    <a:pt x="382" y="411"/>
                    <a:pt x="382" y="417"/>
                  </a:cubicBezTo>
                  <a:cubicBezTo>
                    <a:pt x="376" y="411"/>
                    <a:pt x="376" y="408"/>
                    <a:pt x="377" y="408"/>
                  </a:cubicBezTo>
                  <a:close/>
                  <a:moveTo>
                    <a:pt x="474" y="420"/>
                  </a:moveTo>
                  <a:lnTo>
                    <a:pt x="474" y="420"/>
                  </a:lnTo>
                  <a:cubicBezTo>
                    <a:pt x="480" y="430"/>
                    <a:pt x="489" y="441"/>
                    <a:pt x="489" y="441"/>
                  </a:cubicBezTo>
                  <a:cubicBezTo>
                    <a:pt x="489" y="441"/>
                    <a:pt x="482" y="431"/>
                    <a:pt x="474" y="420"/>
                  </a:cubicBezTo>
                  <a:close/>
                  <a:moveTo>
                    <a:pt x="269" y="495"/>
                  </a:moveTo>
                  <a:lnTo>
                    <a:pt x="269" y="495"/>
                  </a:lnTo>
                  <a:cubicBezTo>
                    <a:pt x="271" y="497"/>
                    <a:pt x="272" y="498"/>
                    <a:pt x="273" y="498"/>
                  </a:cubicBezTo>
                  <a:cubicBezTo>
                    <a:pt x="274" y="498"/>
                    <a:pt x="274" y="498"/>
                    <a:pt x="274" y="497"/>
                  </a:cubicBezTo>
                  <a:lnTo>
                    <a:pt x="274" y="497"/>
                  </a:lnTo>
                  <a:cubicBezTo>
                    <a:pt x="274" y="498"/>
                    <a:pt x="275" y="500"/>
                    <a:pt x="275" y="501"/>
                  </a:cubicBezTo>
                  <a:cubicBezTo>
                    <a:pt x="270" y="501"/>
                    <a:pt x="268" y="499"/>
                    <a:pt x="266" y="498"/>
                  </a:cubicBezTo>
                  <a:lnTo>
                    <a:pt x="266" y="498"/>
                  </a:lnTo>
                  <a:lnTo>
                    <a:pt x="269" y="495"/>
                  </a:lnTo>
                  <a:close/>
                  <a:moveTo>
                    <a:pt x="1608" y="524"/>
                  </a:moveTo>
                  <a:lnTo>
                    <a:pt x="1608" y="524"/>
                  </a:lnTo>
                  <a:cubicBezTo>
                    <a:pt x="1605" y="524"/>
                    <a:pt x="1605" y="524"/>
                    <a:pt x="1608" y="524"/>
                  </a:cubicBezTo>
                  <a:cubicBezTo>
                    <a:pt x="1608" y="524"/>
                    <a:pt x="1608" y="524"/>
                    <a:pt x="1608" y="524"/>
                  </a:cubicBezTo>
                  <a:close/>
                  <a:moveTo>
                    <a:pt x="304" y="559"/>
                  </a:moveTo>
                  <a:cubicBezTo>
                    <a:pt x="307" y="560"/>
                    <a:pt x="309" y="560"/>
                    <a:pt x="310" y="560"/>
                  </a:cubicBezTo>
                  <a:cubicBezTo>
                    <a:pt x="308" y="559"/>
                    <a:pt x="306" y="559"/>
                    <a:pt x="304" y="559"/>
                  </a:cubicBezTo>
                  <a:close/>
                  <a:moveTo>
                    <a:pt x="245" y="614"/>
                  </a:moveTo>
                  <a:cubicBezTo>
                    <a:pt x="246" y="614"/>
                    <a:pt x="246" y="614"/>
                    <a:pt x="247" y="615"/>
                  </a:cubicBezTo>
                  <a:lnTo>
                    <a:pt x="247" y="615"/>
                  </a:lnTo>
                  <a:cubicBezTo>
                    <a:pt x="243" y="615"/>
                    <a:pt x="239" y="620"/>
                    <a:pt x="239" y="620"/>
                  </a:cubicBezTo>
                  <a:cubicBezTo>
                    <a:pt x="239" y="616"/>
                    <a:pt x="242" y="614"/>
                    <a:pt x="245" y="614"/>
                  </a:cubicBezTo>
                  <a:close/>
                  <a:moveTo>
                    <a:pt x="287" y="613"/>
                  </a:moveTo>
                  <a:cubicBezTo>
                    <a:pt x="295" y="620"/>
                    <a:pt x="303" y="626"/>
                    <a:pt x="304" y="626"/>
                  </a:cubicBezTo>
                  <a:cubicBezTo>
                    <a:pt x="305" y="626"/>
                    <a:pt x="303" y="624"/>
                    <a:pt x="299" y="620"/>
                  </a:cubicBezTo>
                  <a:cubicBezTo>
                    <a:pt x="294" y="617"/>
                    <a:pt x="290" y="614"/>
                    <a:pt x="287" y="613"/>
                  </a:cubicBezTo>
                  <a:close/>
                  <a:moveTo>
                    <a:pt x="120" y="798"/>
                  </a:moveTo>
                  <a:cubicBezTo>
                    <a:pt x="122" y="798"/>
                    <a:pt x="121" y="798"/>
                    <a:pt x="117" y="798"/>
                  </a:cubicBezTo>
                  <a:lnTo>
                    <a:pt x="117" y="798"/>
                  </a:lnTo>
                  <a:cubicBezTo>
                    <a:pt x="118" y="798"/>
                    <a:pt x="119" y="798"/>
                    <a:pt x="120" y="798"/>
                  </a:cubicBezTo>
                  <a:close/>
                  <a:moveTo>
                    <a:pt x="299" y="798"/>
                  </a:moveTo>
                  <a:cubicBezTo>
                    <a:pt x="299" y="798"/>
                    <a:pt x="287" y="798"/>
                    <a:pt x="299" y="810"/>
                  </a:cubicBezTo>
                  <a:lnTo>
                    <a:pt x="310" y="798"/>
                  </a:lnTo>
                  <a:close/>
                  <a:moveTo>
                    <a:pt x="48" y="822"/>
                  </a:moveTo>
                  <a:cubicBezTo>
                    <a:pt x="45" y="822"/>
                    <a:pt x="46" y="823"/>
                    <a:pt x="49" y="825"/>
                  </a:cubicBezTo>
                  <a:lnTo>
                    <a:pt x="49" y="825"/>
                  </a:lnTo>
                  <a:cubicBezTo>
                    <a:pt x="49" y="824"/>
                    <a:pt x="48" y="823"/>
                    <a:pt x="48" y="822"/>
                  </a:cubicBezTo>
                  <a:close/>
                  <a:moveTo>
                    <a:pt x="1942" y="941"/>
                  </a:moveTo>
                  <a:lnTo>
                    <a:pt x="1942" y="941"/>
                  </a:lnTo>
                  <a:cubicBezTo>
                    <a:pt x="1952" y="961"/>
                    <a:pt x="1960" y="975"/>
                    <a:pt x="1965" y="984"/>
                  </a:cubicBezTo>
                  <a:lnTo>
                    <a:pt x="1965" y="984"/>
                  </a:lnTo>
                  <a:cubicBezTo>
                    <a:pt x="1971" y="970"/>
                    <a:pt x="1970" y="953"/>
                    <a:pt x="1942" y="941"/>
                  </a:cubicBezTo>
                  <a:close/>
                  <a:moveTo>
                    <a:pt x="72" y="989"/>
                  </a:moveTo>
                  <a:cubicBezTo>
                    <a:pt x="72" y="989"/>
                    <a:pt x="72" y="989"/>
                    <a:pt x="72" y="989"/>
                  </a:cubicBezTo>
                  <a:lnTo>
                    <a:pt x="72" y="989"/>
                  </a:lnTo>
                  <a:cubicBezTo>
                    <a:pt x="82" y="989"/>
                    <a:pt x="89" y="989"/>
                    <a:pt x="84" y="989"/>
                  </a:cubicBezTo>
                  <a:close/>
                  <a:moveTo>
                    <a:pt x="124" y="1033"/>
                  </a:moveTo>
                  <a:cubicBezTo>
                    <a:pt x="121" y="1036"/>
                    <a:pt x="124" y="1036"/>
                    <a:pt x="132" y="1036"/>
                  </a:cubicBezTo>
                  <a:lnTo>
                    <a:pt x="144" y="1036"/>
                  </a:lnTo>
                  <a:cubicBezTo>
                    <a:pt x="144" y="1036"/>
                    <a:pt x="134" y="1034"/>
                    <a:pt x="124" y="1033"/>
                  </a:cubicBezTo>
                  <a:close/>
                  <a:moveTo>
                    <a:pt x="215" y="1156"/>
                  </a:moveTo>
                  <a:cubicBezTo>
                    <a:pt x="212" y="1157"/>
                    <a:pt x="208" y="1159"/>
                    <a:pt x="202" y="1160"/>
                  </a:cubicBezTo>
                  <a:lnTo>
                    <a:pt x="202" y="1160"/>
                  </a:lnTo>
                  <a:cubicBezTo>
                    <a:pt x="207" y="1159"/>
                    <a:pt x="211" y="1157"/>
                    <a:pt x="215" y="1156"/>
                  </a:cubicBezTo>
                  <a:close/>
                  <a:moveTo>
                    <a:pt x="1912" y="1174"/>
                  </a:moveTo>
                  <a:lnTo>
                    <a:pt x="1912" y="1174"/>
                  </a:lnTo>
                  <a:cubicBezTo>
                    <a:pt x="1916" y="1175"/>
                    <a:pt x="1922" y="1177"/>
                    <a:pt x="1930" y="1179"/>
                  </a:cubicBezTo>
                  <a:cubicBezTo>
                    <a:pt x="1923" y="1176"/>
                    <a:pt x="1917" y="1174"/>
                    <a:pt x="1912" y="1174"/>
                  </a:cubicBezTo>
                  <a:close/>
                  <a:moveTo>
                    <a:pt x="203" y="1203"/>
                  </a:moveTo>
                  <a:cubicBezTo>
                    <a:pt x="203" y="1209"/>
                    <a:pt x="206" y="1212"/>
                    <a:pt x="212" y="1212"/>
                  </a:cubicBezTo>
                  <a:cubicBezTo>
                    <a:pt x="218" y="1212"/>
                    <a:pt x="227" y="1209"/>
                    <a:pt x="239" y="1203"/>
                  </a:cubicBezTo>
                  <a:close/>
                  <a:moveTo>
                    <a:pt x="138" y="1290"/>
                  </a:moveTo>
                  <a:cubicBezTo>
                    <a:pt x="132" y="1294"/>
                    <a:pt x="132" y="1298"/>
                    <a:pt x="132" y="1298"/>
                  </a:cubicBezTo>
                  <a:cubicBezTo>
                    <a:pt x="138" y="1293"/>
                    <a:pt x="139" y="1290"/>
                    <a:pt x="138" y="1290"/>
                  </a:cubicBezTo>
                  <a:close/>
                  <a:moveTo>
                    <a:pt x="322" y="1465"/>
                  </a:moveTo>
                  <a:cubicBezTo>
                    <a:pt x="310" y="1474"/>
                    <a:pt x="304" y="1482"/>
                    <a:pt x="304" y="1489"/>
                  </a:cubicBezTo>
                  <a:lnTo>
                    <a:pt x="304" y="1489"/>
                  </a:lnTo>
                  <a:cubicBezTo>
                    <a:pt x="313" y="1479"/>
                    <a:pt x="322" y="1465"/>
                    <a:pt x="322" y="1465"/>
                  </a:cubicBezTo>
                  <a:close/>
                  <a:moveTo>
                    <a:pt x="1064" y="67"/>
                  </a:moveTo>
                  <a:cubicBezTo>
                    <a:pt x="1062" y="67"/>
                    <a:pt x="1061" y="68"/>
                    <a:pt x="1061" y="72"/>
                  </a:cubicBezTo>
                  <a:cubicBezTo>
                    <a:pt x="1061" y="76"/>
                    <a:pt x="1061" y="80"/>
                    <a:pt x="1061" y="84"/>
                  </a:cubicBezTo>
                  <a:lnTo>
                    <a:pt x="1049" y="120"/>
                  </a:lnTo>
                  <a:cubicBezTo>
                    <a:pt x="1049" y="123"/>
                    <a:pt x="1049" y="125"/>
                    <a:pt x="1048" y="125"/>
                  </a:cubicBezTo>
                  <a:cubicBezTo>
                    <a:pt x="1048" y="125"/>
                    <a:pt x="1045" y="116"/>
                    <a:pt x="1037" y="108"/>
                  </a:cubicBezTo>
                  <a:cubicBezTo>
                    <a:pt x="1037" y="96"/>
                    <a:pt x="1025" y="72"/>
                    <a:pt x="1013" y="72"/>
                  </a:cubicBezTo>
                  <a:cubicBezTo>
                    <a:pt x="1005" y="80"/>
                    <a:pt x="1008" y="116"/>
                    <a:pt x="1010" y="138"/>
                  </a:cubicBezTo>
                  <a:lnTo>
                    <a:pt x="1010" y="138"/>
                  </a:lnTo>
                  <a:cubicBezTo>
                    <a:pt x="1009" y="131"/>
                    <a:pt x="1006" y="125"/>
                    <a:pt x="1001" y="120"/>
                  </a:cubicBezTo>
                  <a:cubicBezTo>
                    <a:pt x="1001" y="120"/>
                    <a:pt x="1001" y="108"/>
                    <a:pt x="989" y="108"/>
                  </a:cubicBezTo>
                  <a:cubicBezTo>
                    <a:pt x="989" y="108"/>
                    <a:pt x="970" y="70"/>
                    <a:pt x="966" y="70"/>
                  </a:cubicBezTo>
                  <a:cubicBezTo>
                    <a:pt x="966" y="70"/>
                    <a:pt x="965" y="71"/>
                    <a:pt x="965" y="72"/>
                  </a:cubicBezTo>
                  <a:cubicBezTo>
                    <a:pt x="965" y="72"/>
                    <a:pt x="965" y="98"/>
                    <a:pt x="958" y="98"/>
                  </a:cubicBezTo>
                  <a:cubicBezTo>
                    <a:pt x="957" y="98"/>
                    <a:pt x="955" y="98"/>
                    <a:pt x="953" y="96"/>
                  </a:cubicBezTo>
                  <a:cubicBezTo>
                    <a:pt x="953" y="84"/>
                    <a:pt x="953" y="72"/>
                    <a:pt x="953" y="72"/>
                  </a:cubicBezTo>
                  <a:cubicBezTo>
                    <a:pt x="941" y="72"/>
                    <a:pt x="941" y="120"/>
                    <a:pt x="930" y="132"/>
                  </a:cubicBezTo>
                  <a:cubicBezTo>
                    <a:pt x="918" y="132"/>
                    <a:pt x="906" y="72"/>
                    <a:pt x="894" y="72"/>
                  </a:cubicBezTo>
                  <a:cubicBezTo>
                    <a:pt x="882" y="72"/>
                    <a:pt x="894" y="96"/>
                    <a:pt x="894" y="96"/>
                  </a:cubicBezTo>
                  <a:cubicBezTo>
                    <a:pt x="894" y="96"/>
                    <a:pt x="882" y="72"/>
                    <a:pt x="882" y="72"/>
                  </a:cubicBezTo>
                  <a:cubicBezTo>
                    <a:pt x="870" y="72"/>
                    <a:pt x="870" y="84"/>
                    <a:pt x="858" y="84"/>
                  </a:cubicBezTo>
                  <a:cubicBezTo>
                    <a:pt x="852" y="90"/>
                    <a:pt x="852" y="90"/>
                    <a:pt x="854" y="90"/>
                  </a:cubicBezTo>
                  <a:cubicBezTo>
                    <a:pt x="855" y="90"/>
                    <a:pt x="858" y="90"/>
                    <a:pt x="858" y="96"/>
                  </a:cubicBezTo>
                  <a:cubicBezTo>
                    <a:pt x="858" y="100"/>
                    <a:pt x="858" y="101"/>
                    <a:pt x="858" y="101"/>
                  </a:cubicBezTo>
                  <a:cubicBezTo>
                    <a:pt x="857" y="101"/>
                    <a:pt x="854" y="96"/>
                    <a:pt x="846" y="96"/>
                  </a:cubicBezTo>
                  <a:lnTo>
                    <a:pt x="822" y="96"/>
                  </a:lnTo>
                  <a:cubicBezTo>
                    <a:pt x="822" y="96"/>
                    <a:pt x="822" y="124"/>
                    <a:pt x="822" y="132"/>
                  </a:cubicBezTo>
                  <a:cubicBezTo>
                    <a:pt x="822" y="122"/>
                    <a:pt x="815" y="85"/>
                    <a:pt x="807" y="85"/>
                  </a:cubicBezTo>
                  <a:cubicBezTo>
                    <a:pt x="804" y="85"/>
                    <a:pt x="801" y="88"/>
                    <a:pt x="799" y="96"/>
                  </a:cubicBezTo>
                  <a:cubicBezTo>
                    <a:pt x="799" y="123"/>
                    <a:pt x="799" y="156"/>
                    <a:pt x="794" y="156"/>
                  </a:cubicBezTo>
                  <a:cubicBezTo>
                    <a:pt x="792" y="156"/>
                    <a:pt x="790" y="152"/>
                    <a:pt x="787" y="143"/>
                  </a:cubicBezTo>
                  <a:cubicBezTo>
                    <a:pt x="775" y="120"/>
                    <a:pt x="763" y="108"/>
                    <a:pt x="763" y="108"/>
                  </a:cubicBezTo>
                  <a:cubicBezTo>
                    <a:pt x="760" y="105"/>
                    <a:pt x="759" y="104"/>
                    <a:pt x="758" y="104"/>
                  </a:cubicBezTo>
                  <a:lnTo>
                    <a:pt x="758" y="104"/>
                  </a:lnTo>
                  <a:cubicBezTo>
                    <a:pt x="755" y="104"/>
                    <a:pt x="760" y="120"/>
                    <a:pt x="751" y="120"/>
                  </a:cubicBezTo>
                  <a:cubicBezTo>
                    <a:pt x="739" y="120"/>
                    <a:pt x="727" y="96"/>
                    <a:pt x="727" y="96"/>
                  </a:cubicBezTo>
                  <a:cubicBezTo>
                    <a:pt x="715" y="96"/>
                    <a:pt x="727" y="108"/>
                    <a:pt x="727" y="120"/>
                  </a:cubicBezTo>
                  <a:cubicBezTo>
                    <a:pt x="727" y="124"/>
                    <a:pt x="726" y="125"/>
                    <a:pt x="725" y="125"/>
                  </a:cubicBezTo>
                  <a:cubicBezTo>
                    <a:pt x="720" y="125"/>
                    <a:pt x="701" y="84"/>
                    <a:pt x="691" y="84"/>
                  </a:cubicBezTo>
                  <a:lnTo>
                    <a:pt x="691" y="84"/>
                  </a:lnTo>
                  <a:cubicBezTo>
                    <a:pt x="691" y="84"/>
                    <a:pt x="716" y="140"/>
                    <a:pt x="711" y="140"/>
                  </a:cubicBezTo>
                  <a:cubicBezTo>
                    <a:pt x="710" y="140"/>
                    <a:pt x="708" y="138"/>
                    <a:pt x="703" y="132"/>
                  </a:cubicBezTo>
                  <a:cubicBezTo>
                    <a:pt x="691" y="120"/>
                    <a:pt x="688" y="117"/>
                    <a:pt x="687" y="117"/>
                  </a:cubicBezTo>
                  <a:cubicBezTo>
                    <a:pt x="685" y="117"/>
                    <a:pt x="685" y="120"/>
                    <a:pt x="680" y="120"/>
                  </a:cubicBezTo>
                  <a:cubicBezTo>
                    <a:pt x="675" y="120"/>
                    <a:pt x="672" y="118"/>
                    <a:pt x="670" y="114"/>
                  </a:cubicBezTo>
                  <a:lnTo>
                    <a:pt x="670" y="114"/>
                  </a:lnTo>
                  <a:cubicBezTo>
                    <a:pt x="669" y="133"/>
                    <a:pt x="648" y="116"/>
                    <a:pt x="668" y="155"/>
                  </a:cubicBezTo>
                  <a:cubicBezTo>
                    <a:pt x="662" y="143"/>
                    <a:pt x="653" y="141"/>
                    <a:pt x="645" y="141"/>
                  </a:cubicBezTo>
                  <a:cubicBezTo>
                    <a:pt x="638" y="141"/>
                    <a:pt x="632" y="143"/>
                    <a:pt x="632" y="143"/>
                  </a:cubicBezTo>
                  <a:cubicBezTo>
                    <a:pt x="632" y="143"/>
                    <a:pt x="632" y="155"/>
                    <a:pt x="632" y="155"/>
                  </a:cubicBezTo>
                  <a:cubicBezTo>
                    <a:pt x="632" y="167"/>
                    <a:pt x="632" y="179"/>
                    <a:pt x="632" y="191"/>
                  </a:cubicBezTo>
                  <a:cubicBezTo>
                    <a:pt x="620" y="167"/>
                    <a:pt x="608" y="143"/>
                    <a:pt x="608" y="132"/>
                  </a:cubicBezTo>
                  <a:cubicBezTo>
                    <a:pt x="608" y="143"/>
                    <a:pt x="608" y="155"/>
                    <a:pt x="608" y="167"/>
                  </a:cubicBezTo>
                  <a:cubicBezTo>
                    <a:pt x="620" y="191"/>
                    <a:pt x="632" y="215"/>
                    <a:pt x="620" y="227"/>
                  </a:cubicBezTo>
                  <a:cubicBezTo>
                    <a:pt x="620" y="203"/>
                    <a:pt x="608" y="179"/>
                    <a:pt x="596" y="167"/>
                  </a:cubicBezTo>
                  <a:cubicBezTo>
                    <a:pt x="594" y="165"/>
                    <a:pt x="592" y="164"/>
                    <a:pt x="592" y="164"/>
                  </a:cubicBezTo>
                  <a:lnTo>
                    <a:pt x="592" y="164"/>
                  </a:lnTo>
                  <a:cubicBezTo>
                    <a:pt x="588" y="164"/>
                    <a:pt x="596" y="181"/>
                    <a:pt x="596" y="191"/>
                  </a:cubicBezTo>
                  <a:lnTo>
                    <a:pt x="584" y="191"/>
                  </a:lnTo>
                  <a:cubicBezTo>
                    <a:pt x="584" y="191"/>
                    <a:pt x="560" y="167"/>
                    <a:pt x="560" y="167"/>
                  </a:cubicBezTo>
                  <a:lnTo>
                    <a:pt x="560" y="167"/>
                  </a:lnTo>
                  <a:cubicBezTo>
                    <a:pt x="560" y="167"/>
                    <a:pt x="572" y="215"/>
                    <a:pt x="572" y="215"/>
                  </a:cubicBezTo>
                  <a:lnTo>
                    <a:pt x="560" y="203"/>
                  </a:lnTo>
                  <a:cubicBezTo>
                    <a:pt x="555" y="197"/>
                    <a:pt x="552" y="194"/>
                    <a:pt x="550" y="194"/>
                  </a:cubicBezTo>
                  <a:cubicBezTo>
                    <a:pt x="549" y="194"/>
                    <a:pt x="549" y="197"/>
                    <a:pt x="549" y="203"/>
                  </a:cubicBezTo>
                  <a:cubicBezTo>
                    <a:pt x="537" y="203"/>
                    <a:pt x="549" y="215"/>
                    <a:pt x="537" y="215"/>
                  </a:cubicBezTo>
                  <a:cubicBezTo>
                    <a:pt x="534" y="217"/>
                    <a:pt x="532" y="218"/>
                    <a:pt x="529" y="218"/>
                  </a:cubicBezTo>
                  <a:cubicBezTo>
                    <a:pt x="523" y="218"/>
                    <a:pt x="517" y="211"/>
                    <a:pt x="514" y="211"/>
                  </a:cubicBezTo>
                  <a:cubicBezTo>
                    <a:pt x="513" y="211"/>
                    <a:pt x="513" y="212"/>
                    <a:pt x="513" y="215"/>
                  </a:cubicBezTo>
                  <a:cubicBezTo>
                    <a:pt x="513" y="227"/>
                    <a:pt x="525" y="239"/>
                    <a:pt x="525" y="251"/>
                  </a:cubicBezTo>
                  <a:cubicBezTo>
                    <a:pt x="513" y="215"/>
                    <a:pt x="501" y="203"/>
                    <a:pt x="489" y="203"/>
                  </a:cubicBezTo>
                  <a:lnTo>
                    <a:pt x="489" y="203"/>
                  </a:lnTo>
                  <a:lnTo>
                    <a:pt x="501" y="227"/>
                  </a:lnTo>
                  <a:cubicBezTo>
                    <a:pt x="501" y="227"/>
                    <a:pt x="465" y="227"/>
                    <a:pt x="477" y="251"/>
                  </a:cubicBezTo>
                  <a:cubicBezTo>
                    <a:pt x="477" y="263"/>
                    <a:pt x="501" y="274"/>
                    <a:pt x="501" y="274"/>
                  </a:cubicBezTo>
                  <a:cubicBezTo>
                    <a:pt x="489" y="274"/>
                    <a:pt x="477" y="263"/>
                    <a:pt x="465" y="263"/>
                  </a:cubicBezTo>
                  <a:lnTo>
                    <a:pt x="418" y="263"/>
                  </a:lnTo>
                  <a:cubicBezTo>
                    <a:pt x="418" y="263"/>
                    <a:pt x="418" y="286"/>
                    <a:pt x="418" y="286"/>
                  </a:cubicBezTo>
                  <a:cubicBezTo>
                    <a:pt x="418" y="295"/>
                    <a:pt x="418" y="304"/>
                    <a:pt x="428" y="318"/>
                  </a:cubicBezTo>
                  <a:lnTo>
                    <a:pt x="428" y="318"/>
                  </a:lnTo>
                  <a:cubicBezTo>
                    <a:pt x="417" y="310"/>
                    <a:pt x="402" y="302"/>
                    <a:pt x="396" y="302"/>
                  </a:cubicBezTo>
                  <a:cubicBezTo>
                    <a:pt x="392" y="302"/>
                    <a:pt x="391" y="304"/>
                    <a:pt x="394" y="310"/>
                  </a:cubicBezTo>
                  <a:cubicBezTo>
                    <a:pt x="418" y="334"/>
                    <a:pt x="453" y="346"/>
                    <a:pt x="465" y="370"/>
                  </a:cubicBezTo>
                  <a:lnTo>
                    <a:pt x="418" y="346"/>
                  </a:lnTo>
                  <a:cubicBezTo>
                    <a:pt x="406" y="322"/>
                    <a:pt x="382" y="310"/>
                    <a:pt x="370" y="298"/>
                  </a:cubicBezTo>
                  <a:lnTo>
                    <a:pt x="370" y="298"/>
                  </a:lnTo>
                  <a:cubicBezTo>
                    <a:pt x="394" y="334"/>
                    <a:pt x="370" y="322"/>
                    <a:pt x="382" y="346"/>
                  </a:cubicBezTo>
                  <a:cubicBezTo>
                    <a:pt x="389" y="353"/>
                    <a:pt x="391" y="356"/>
                    <a:pt x="390" y="356"/>
                  </a:cubicBezTo>
                  <a:cubicBezTo>
                    <a:pt x="387" y="356"/>
                    <a:pt x="366" y="339"/>
                    <a:pt x="358" y="322"/>
                  </a:cubicBezTo>
                  <a:cubicBezTo>
                    <a:pt x="346" y="316"/>
                    <a:pt x="340" y="316"/>
                    <a:pt x="336" y="316"/>
                  </a:cubicBezTo>
                  <a:cubicBezTo>
                    <a:pt x="331" y="316"/>
                    <a:pt x="328" y="316"/>
                    <a:pt x="322" y="310"/>
                  </a:cubicBezTo>
                  <a:lnTo>
                    <a:pt x="322" y="310"/>
                  </a:lnTo>
                  <a:lnTo>
                    <a:pt x="382" y="370"/>
                  </a:lnTo>
                  <a:cubicBezTo>
                    <a:pt x="382" y="370"/>
                    <a:pt x="344" y="332"/>
                    <a:pt x="336" y="332"/>
                  </a:cubicBezTo>
                  <a:cubicBezTo>
                    <a:pt x="335" y="332"/>
                    <a:pt x="334" y="333"/>
                    <a:pt x="334" y="334"/>
                  </a:cubicBezTo>
                  <a:cubicBezTo>
                    <a:pt x="334" y="334"/>
                    <a:pt x="353" y="372"/>
                    <a:pt x="341" y="372"/>
                  </a:cubicBezTo>
                  <a:cubicBezTo>
                    <a:pt x="339" y="372"/>
                    <a:pt x="337" y="371"/>
                    <a:pt x="334" y="370"/>
                  </a:cubicBezTo>
                  <a:lnTo>
                    <a:pt x="334" y="370"/>
                  </a:lnTo>
                  <a:cubicBezTo>
                    <a:pt x="340" y="376"/>
                    <a:pt x="346" y="382"/>
                    <a:pt x="346" y="382"/>
                  </a:cubicBezTo>
                  <a:cubicBezTo>
                    <a:pt x="346" y="382"/>
                    <a:pt x="319" y="373"/>
                    <a:pt x="312" y="363"/>
                  </a:cubicBezTo>
                  <a:lnTo>
                    <a:pt x="312" y="363"/>
                  </a:lnTo>
                  <a:cubicBezTo>
                    <a:pt x="319" y="365"/>
                    <a:pt x="327" y="367"/>
                    <a:pt x="334" y="370"/>
                  </a:cubicBezTo>
                  <a:cubicBezTo>
                    <a:pt x="328" y="364"/>
                    <a:pt x="322" y="358"/>
                    <a:pt x="322" y="358"/>
                  </a:cubicBezTo>
                  <a:lnTo>
                    <a:pt x="310" y="358"/>
                  </a:lnTo>
                  <a:cubicBezTo>
                    <a:pt x="310" y="359"/>
                    <a:pt x="311" y="361"/>
                    <a:pt x="312" y="363"/>
                  </a:cubicBezTo>
                  <a:lnTo>
                    <a:pt x="312" y="363"/>
                  </a:lnTo>
                  <a:cubicBezTo>
                    <a:pt x="303" y="360"/>
                    <a:pt x="295" y="358"/>
                    <a:pt x="290" y="358"/>
                  </a:cubicBezTo>
                  <a:cubicBezTo>
                    <a:pt x="281" y="358"/>
                    <a:pt x="281" y="364"/>
                    <a:pt x="299" y="382"/>
                  </a:cubicBezTo>
                  <a:cubicBezTo>
                    <a:pt x="310" y="399"/>
                    <a:pt x="307" y="402"/>
                    <a:pt x="303" y="402"/>
                  </a:cubicBezTo>
                  <a:cubicBezTo>
                    <a:pt x="301" y="402"/>
                    <a:pt x="298" y="402"/>
                    <a:pt x="297" y="402"/>
                  </a:cubicBezTo>
                  <a:lnTo>
                    <a:pt x="297" y="402"/>
                  </a:lnTo>
                  <a:cubicBezTo>
                    <a:pt x="296" y="402"/>
                    <a:pt x="296" y="402"/>
                    <a:pt x="299" y="405"/>
                  </a:cubicBezTo>
                  <a:cubicBezTo>
                    <a:pt x="301" y="411"/>
                    <a:pt x="301" y="414"/>
                    <a:pt x="300" y="414"/>
                  </a:cubicBezTo>
                  <a:cubicBezTo>
                    <a:pt x="294" y="414"/>
                    <a:pt x="272" y="394"/>
                    <a:pt x="263" y="394"/>
                  </a:cubicBezTo>
                  <a:lnTo>
                    <a:pt x="263" y="394"/>
                  </a:lnTo>
                  <a:cubicBezTo>
                    <a:pt x="251" y="405"/>
                    <a:pt x="275" y="417"/>
                    <a:pt x="263" y="429"/>
                  </a:cubicBezTo>
                  <a:cubicBezTo>
                    <a:pt x="251" y="429"/>
                    <a:pt x="251" y="429"/>
                    <a:pt x="239" y="405"/>
                  </a:cubicBezTo>
                  <a:cubicBezTo>
                    <a:pt x="237" y="403"/>
                    <a:pt x="235" y="402"/>
                    <a:pt x="234" y="402"/>
                  </a:cubicBezTo>
                  <a:lnTo>
                    <a:pt x="234" y="402"/>
                  </a:lnTo>
                  <a:cubicBezTo>
                    <a:pt x="231" y="402"/>
                    <a:pt x="239" y="417"/>
                    <a:pt x="239" y="417"/>
                  </a:cubicBezTo>
                  <a:cubicBezTo>
                    <a:pt x="239" y="417"/>
                    <a:pt x="289" y="459"/>
                    <a:pt x="278" y="459"/>
                  </a:cubicBezTo>
                  <a:cubicBezTo>
                    <a:pt x="275" y="459"/>
                    <a:pt x="271" y="457"/>
                    <a:pt x="263" y="453"/>
                  </a:cubicBezTo>
                  <a:cubicBezTo>
                    <a:pt x="252" y="446"/>
                    <a:pt x="243" y="443"/>
                    <a:pt x="237" y="443"/>
                  </a:cubicBezTo>
                  <a:cubicBezTo>
                    <a:pt x="223" y="443"/>
                    <a:pt x="223" y="457"/>
                    <a:pt x="239" y="465"/>
                  </a:cubicBezTo>
                  <a:cubicBezTo>
                    <a:pt x="248" y="474"/>
                    <a:pt x="264" y="483"/>
                    <a:pt x="271" y="492"/>
                  </a:cubicBezTo>
                  <a:lnTo>
                    <a:pt x="271" y="492"/>
                  </a:lnTo>
                  <a:lnTo>
                    <a:pt x="275" y="489"/>
                  </a:lnTo>
                  <a:lnTo>
                    <a:pt x="275" y="489"/>
                  </a:lnTo>
                  <a:cubicBezTo>
                    <a:pt x="275" y="493"/>
                    <a:pt x="275" y="496"/>
                    <a:pt x="274" y="497"/>
                  </a:cubicBezTo>
                  <a:lnTo>
                    <a:pt x="274" y="497"/>
                  </a:lnTo>
                  <a:cubicBezTo>
                    <a:pt x="273" y="496"/>
                    <a:pt x="272" y="494"/>
                    <a:pt x="271" y="492"/>
                  </a:cubicBezTo>
                  <a:lnTo>
                    <a:pt x="271" y="492"/>
                  </a:lnTo>
                  <a:lnTo>
                    <a:pt x="269" y="495"/>
                  </a:lnTo>
                  <a:lnTo>
                    <a:pt x="269" y="495"/>
                  </a:lnTo>
                  <a:cubicBezTo>
                    <a:pt x="267" y="493"/>
                    <a:pt x="265" y="491"/>
                    <a:pt x="263" y="489"/>
                  </a:cubicBezTo>
                  <a:lnTo>
                    <a:pt x="239" y="465"/>
                  </a:lnTo>
                  <a:lnTo>
                    <a:pt x="239" y="465"/>
                  </a:lnTo>
                  <a:cubicBezTo>
                    <a:pt x="247" y="473"/>
                    <a:pt x="255" y="487"/>
                    <a:pt x="244" y="487"/>
                  </a:cubicBezTo>
                  <a:cubicBezTo>
                    <a:pt x="239" y="487"/>
                    <a:pt x="230" y="484"/>
                    <a:pt x="215" y="477"/>
                  </a:cubicBezTo>
                  <a:cubicBezTo>
                    <a:pt x="209" y="473"/>
                    <a:pt x="205" y="471"/>
                    <a:pt x="203" y="471"/>
                  </a:cubicBezTo>
                  <a:lnTo>
                    <a:pt x="203" y="471"/>
                  </a:lnTo>
                  <a:cubicBezTo>
                    <a:pt x="195" y="471"/>
                    <a:pt x="217" y="502"/>
                    <a:pt x="208" y="502"/>
                  </a:cubicBezTo>
                  <a:cubicBezTo>
                    <a:pt x="207" y="502"/>
                    <a:pt x="205" y="502"/>
                    <a:pt x="203" y="501"/>
                  </a:cubicBezTo>
                  <a:lnTo>
                    <a:pt x="203" y="501"/>
                  </a:lnTo>
                  <a:cubicBezTo>
                    <a:pt x="221" y="509"/>
                    <a:pt x="245" y="538"/>
                    <a:pt x="237" y="538"/>
                  </a:cubicBezTo>
                  <a:cubicBezTo>
                    <a:pt x="235" y="538"/>
                    <a:pt x="228" y="534"/>
                    <a:pt x="215" y="524"/>
                  </a:cubicBezTo>
                  <a:cubicBezTo>
                    <a:pt x="200" y="513"/>
                    <a:pt x="193" y="509"/>
                    <a:pt x="191" y="509"/>
                  </a:cubicBezTo>
                  <a:lnTo>
                    <a:pt x="191" y="509"/>
                  </a:lnTo>
                  <a:cubicBezTo>
                    <a:pt x="187" y="509"/>
                    <a:pt x="203" y="528"/>
                    <a:pt x="203" y="536"/>
                  </a:cubicBezTo>
                  <a:cubicBezTo>
                    <a:pt x="203" y="548"/>
                    <a:pt x="191" y="548"/>
                    <a:pt x="179" y="548"/>
                  </a:cubicBezTo>
                  <a:lnTo>
                    <a:pt x="168" y="548"/>
                  </a:lnTo>
                  <a:cubicBezTo>
                    <a:pt x="168" y="548"/>
                    <a:pt x="168" y="572"/>
                    <a:pt x="179" y="584"/>
                  </a:cubicBezTo>
                  <a:cubicBezTo>
                    <a:pt x="171" y="576"/>
                    <a:pt x="157" y="567"/>
                    <a:pt x="149" y="567"/>
                  </a:cubicBezTo>
                  <a:cubicBezTo>
                    <a:pt x="146" y="567"/>
                    <a:pt x="144" y="569"/>
                    <a:pt x="144" y="572"/>
                  </a:cubicBezTo>
                  <a:cubicBezTo>
                    <a:pt x="134" y="572"/>
                    <a:pt x="155" y="587"/>
                    <a:pt x="152" y="587"/>
                  </a:cubicBezTo>
                  <a:cubicBezTo>
                    <a:pt x="151" y="587"/>
                    <a:pt x="148" y="586"/>
                    <a:pt x="144" y="584"/>
                  </a:cubicBezTo>
                  <a:lnTo>
                    <a:pt x="144" y="584"/>
                  </a:lnTo>
                  <a:cubicBezTo>
                    <a:pt x="144" y="584"/>
                    <a:pt x="144" y="596"/>
                    <a:pt x="156" y="596"/>
                  </a:cubicBezTo>
                  <a:cubicBezTo>
                    <a:pt x="156" y="596"/>
                    <a:pt x="108" y="596"/>
                    <a:pt x="168" y="620"/>
                  </a:cubicBezTo>
                  <a:cubicBezTo>
                    <a:pt x="160" y="620"/>
                    <a:pt x="141" y="609"/>
                    <a:pt x="133" y="609"/>
                  </a:cubicBezTo>
                  <a:cubicBezTo>
                    <a:pt x="129" y="609"/>
                    <a:pt x="128" y="612"/>
                    <a:pt x="132" y="620"/>
                  </a:cubicBezTo>
                  <a:cubicBezTo>
                    <a:pt x="144" y="632"/>
                    <a:pt x="144" y="632"/>
                    <a:pt x="144" y="632"/>
                  </a:cubicBezTo>
                  <a:cubicBezTo>
                    <a:pt x="144" y="634"/>
                    <a:pt x="142" y="635"/>
                    <a:pt x="140" y="635"/>
                  </a:cubicBezTo>
                  <a:cubicBezTo>
                    <a:pt x="131" y="635"/>
                    <a:pt x="108" y="620"/>
                    <a:pt x="108" y="620"/>
                  </a:cubicBezTo>
                  <a:cubicBezTo>
                    <a:pt x="96" y="632"/>
                    <a:pt x="108" y="632"/>
                    <a:pt x="108" y="644"/>
                  </a:cubicBezTo>
                  <a:cubicBezTo>
                    <a:pt x="108" y="644"/>
                    <a:pt x="120" y="655"/>
                    <a:pt x="144" y="667"/>
                  </a:cubicBezTo>
                  <a:cubicBezTo>
                    <a:pt x="144" y="671"/>
                    <a:pt x="144" y="673"/>
                    <a:pt x="143" y="673"/>
                  </a:cubicBezTo>
                  <a:cubicBezTo>
                    <a:pt x="141" y="673"/>
                    <a:pt x="136" y="667"/>
                    <a:pt x="120" y="667"/>
                  </a:cubicBezTo>
                  <a:lnTo>
                    <a:pt x="156" y="691"/>
                  </a:lnTo>
                  <a:cubicBezTo>
                    <a:pt x="132" y="679"/>
                    <a:pt x="96" y="667"/>
                    <a:pt x="72" y="667"/>
                  </a:cubicBezTo>
                  <a:lnTo>
                    <a:pt x="120" y="691"/>
                  </a:lnTo>
                  <a:cubicBezTo>
                    <a:pt x="144" y="715"/>
                    <a:pt x="132" y="715"/>
                    <a:pt x="120" y="727"/>
                  </a:cubicBezTo>
                  <a:cubicBezTo>
                    <a:pt x="108" y="727"/>
                    <a:pt x="84" y="739"/>
                    <a:pt x="120" y="751"/>
                  </a:cubicBezTo>
                  <a:lnTo>
                    <a:pt x="191" y="775"/>
                  </a:lnTo>
                  <a:cubicBezTo>
                    <a:pt x="191" y="775"/>
                    <a:pt x="144" y="763"/>
                    <a:pt x="120" y="763"/>
                  </a:cubicBezTo>
                  <a:lnTo>
                    <a:pt x="96" y="763"/>
                  </a:lnTo>
                  <a:cubicBezTo>
                    <a:pt x="80" y="763"/>
                    <a:pt x="70" y="757"/>
                    <a:pt x="61" y="757"/>
                  </a:cubicBezTo>
                  <a:cubicBezTo>
                    <a:pt x="56" y="757"/>
                    <a:pt x="52" y="759"/>
                    <a:pt x="48" y="763"/>
                  </a:cubicBezTo>
                  <a:lnTo>
                    <a:pt x="105" y="779"/>
                  </a:lnTo>
                  <a:lnTo>
                    <a:pt x="105" y="779"/>
                  </a:lnTo>
                  <a:cubicBezTo>
                    <a:pt x="90" y="782"/>
                    <a:pt x="84" y="798"/>
                    <a:pt x="84" y="798"/>
                  </a:cubicBezTo>
                  <a:cubicBezTo>
                    <a:pt x="82" y="800"/>
                    <a:pt x="82" y="801"/>
                    <a:pt x="82" y="802"/>
                  </a:cubicBezTo>
                  <a:lnTo>
                    <a:pt x="82" y="802"/>
                  </a:lnTo>
                  <a:cubicBezTo>
                    <a:pt x="67" y="806"/>
                    <a:pt x="56" y="811"/>
                    <a:pt x="72" y="822"/>
                  </a:cubicBezTo>
                  <a:cubicBezTo>
                    <a:pt x="72" y="822"/>
                    <a:pt x="120" y="834"/>
                    <a:pt x="96" y="834"/>
                  </a:cubicBezTo>
                  <a:cubicBezTo>
                    <a:pt x="79" y="834"/>
                    <a:pt x="57" y="828"/>
                    <a:pt x="49" y="825"/>
                  </a:cubicBezTo>
                  <a:lnTo>
                    <a:pt x="49" y="825"/>
                  </a:lnTo>
                  <a:cubicBezTo>
                    <a:pt x="52" y="836"/>
                    <a:pt x="71" y="846"/>
                    <a:pt x="60" y="846"/>
                  </a:cubicBezTo>
                  <a:cubicBezTo>
                    <a:pt x="48" y="858"/>
                    <a:pt x="37" y="858"/>
                    <a:pt x="37" y="870"/>
                  </a:cubicBezTo>
                  <a:cubicBezTo>
                    <a:pt x="37" y="878"/>
                    <a:pt x="54" y="887"/>
                    <a:pt x="65" y="887"/>
                  </a:cubicBezTo>
                  <a:cubicBezTo>
                    <a:pt x="69" y="887"/>
                    <a:pt x="72" y="885"/>
                    <a:pt x="72" y="882"/>
                  </a:cubicBezTo>
                  <a:cubicBezTo>
                    <a:pt x="72" y="886"/>
                    <a:pt x="72" y="894"/>
                    <a:pt x="72" y="894"/>
                  </a:cubicBezTo>
                  <a:lnTo>
                    <a:pt x="48" y="894"/>
                  </a:lnTo>
                  <a:lnTo>
                    <a:pt x="48" y="905"/>
                  </a:lnTo>
                  <a:cubicBezTo>
                    <a:pt x="48" y="911"/>
                    <a:pt x="54" y="911"/>
                    <a:pt x="62" y="911"/>
                  </a:cubicBezTo>
                  <a:cubicBezTo>
                    <a:pt x="69" y="911"/>
                    <a:pt x="78" y="911"/>
                    <a:pt x="84" y="917"/>
                  </a:cubicBezTo>
                  <a:lnTo>
                    <a:pt x="96" y="917"/>
                  </a:lnTo>
                  <a:cubicBezTo>
                    <a:pt x="108" y="917"/>
                    <a:pt x="120" y="929"/>
                    <a:pt x="120" y="929"/>
                  </a:cubicBezTo>
                  <a:cubicBezTo>
                    <a:pt x="112" y="929"/>
                    <a:pt x="88" y="924"/>
                    <a:pt x="73" y="924"/>
                  </a:cubicBezTo>
                  <a:cubicBezTo>
                    <a:pt x="66" y="924"/>
                    <a:pt x="60" y="925"/>
                    <a:pt x="60" y="929"/>
                  </a:cubicBezTo>
                  <a:cubicBezTo>
                    <a:pt x="60" y="953"/>
                    <a:pt x="84" y="953"/>
                    <a:pt x="96" y="953"/>
                  </a:cubicBezTo>
                  <a:lnTo>
                    <a:pt x="144" y="953"/>
                  </a:lnTo>
                  <a:cubicBezTo>
                    <a:pt x="156" y="953"/>
                    <a:pt x="156" y="965"/>
                    <a:pt x="144" y="965"/>
                  </a:cubicBezTo>
                  <a:lnTo>
                    <a:pt x="37" y="965"/>
                  </a:lnTo>
                  <a:cubicBezTo>
                    <a:pt x="37" y="965"/>
                    <a:pt x="37" y="977"/>
                    <a:pt x="37" y="977"/>
                  </a:cubicBezTo>
                  <a:cubicBezTo>
                    <a:pt x="37" y="977"/>
                    <a:pt x="72" y="977"/>
                    <a:pt x="84" y="989"/>
                  </a:cubicBezTo>
                  <a:lnTo>
                    <a:pt x="132" y="989"/>
                  </a:lnTo>
                  <a:cubicBezTo>
                    <a:pt x="168" y="989"/>
                    <a:pt x="144" y="977"/>
                    <a:pt x="120" y="977"/>
                  </a:cubicBezTo>
                  <a:cubicBezTo>
                    <a:pt x="156" y="977"/>
                    <a:pt x="168" y="977"/>
                    <a:pt x="168" y="965"/>
                  </a:cubicBezTo>
                  <a:cubicBezTo>
                    <a:pt x="168" y="953"/>
                    <a:pt x="156" y="953"/>
                    <a:pt x="156" y="953"/>
                  </a:cubicBezTo>
                  <a:cubicBezTo>
                    <a:pt x="179" y="953"/>
                    <a:pt x="179" y="929"/>
                    <a:pt x="179" y="929"/>
                  </a:cubicBezTo>
                  <a:lnTo>
                    <a:pt x="191" y="929"/>
                  </a:lnTo>
                  <a:cubicBezTo>
                    <a:pt x="203" y="929"/>
                    <a:pt x="203" y="917"/>
                    <a:pt x="203" y="917"/>
                  </a:cubicBezTo>
                  <a:cubicBezTo>
                    <a:pt x="203" y="905"/>
                    <a:pt x="203" y="894"/>
                    <a:pt x="191" y="894"/>
                  </a:cubicBezTo>
                  <a:cubicBezTo>
                    <a:pt x="191" y="894"/>
                    <a:pt x="156" y="870"/>
                    <a:pt x="168" y="870"/>
                  </a:cubicBezTo>
                  <a:lnTo>
                    <a:pt x="168" y="870"/>
                  </a:lnTo>
                  <a:cubicBezTo>
                    <a:pt x="168" y="870"/>
                    <a:pt x="213" y="885"/>
                    <a:pt x="225" y="885"/>
                  </a:cubicBezTo>
                  <a:cubicBezTo>
                    <a:pt x="229" y="885"/>
                    <a:pt x="229" y="884"/>
                    <a:pt x="227" y="882"/>
                  </a:cubicBezTo>
                  <a:cubicBezTo>
                    <a:pt x="215" y="870"/>
                    <a:pt x="191" y="858"/>
                    <a:pt x="168" y="846"/>
                  </a:cubicBezTo>
                  <a:lnTo>
                    <a:pt x="215" y="846"/>
                  </a:lnTo>
                  <a:cubicBezTo>
                    <a:pt x="215" y="846"/>
                    <a:pt x="215" y="834"/>
                    <a:pt x="215" y="834"/>
                  </a:cubicBezTo>
                  <a:cubicBezTo>
                    <a:pt x="215" y="822"/>
                    <a:pt x="191" y="822"/>
                    <a:pt x="191" y="822"/>
                  </a:cubicBezTo>
                  <a:cubicBezTo>
                    <a:pt x="179" y="810"/>
                    <a:pt x="215" y="810"/>
                    <a:pt x="227" y="798"/>
                  </a:cubicBezTo>
                  <a:lnTo>
                    <a:pt x="215" y="798"/>
                  </a:lnTo>
                  <a:cubicBezTo>
                    <a:pt x="203" y="798"/>
                    <a:pt x="215" y="798"/>
                    <a:pt x="215" y="786"/>
                  </a:cubicBezTo>
                  <a:cubicBezTo>
                    <a:pt x="215" y="786"/>
                    <a:pt x="203" y="775"/>
                    <a:pt x="203" y="775"/>
                  </a:cubicBezTo>
                  <a:cubicBezTo>
                    <a:pt x="209" y="769"/>
                    <a:pt x="212" y="769"/>
                    <a:pt x="215" y="769"/>
                  </a:cubicBezTo>
                  <a:cubicBezTo>
                    <a:pt x="218" y="769"/>
                    <a:pt x="221" y="769"/>
                    <a:pt x="227" y="763"/>
                  </a:cubicBezTo>
                  <a:cubicBezTo>
                    <a:pt x="227" y="757"/>
                    <a:pt x="230" y="757"/>
                    <a:pt x="232" y="757"/>
                  </a:cubicBezTo>
                  <a:cubicBezTo>
                    <a:pt x="233" y="757"/>
                    <a:pt x="233" y="757"/>
                    <a:pt x="227" y="751"/>
                  </a:cubicBezTo>
                  <a:cubicBezTo>
                    <a:pt x="215" y="739"/>
                    <a:pt x="227" y="727"/>
                    <a:pt x="227" y="715"/>
                  </a:cubicBezTo>
                  <a:cubicBezTo>
                    <a:pt x="227" y="715"/>
                    <a:pt x="203" y="691"/>
                    <a:pt x="203" y="691"/>
                  </a:cubicBezTo>
                  <a:lnTo>
                    <a:pt x="203" y="691"/>
                  </a:lnTo>
                  <a:cubicBezTo>
                    <a:pt x="215" y="691"/>
                    <a:pt x="227" y="703"/>
                    <a:pt x="239" y="703"/>
                  </a:cubicBezTo>
                  <a:lnTo>
                    <a:pt x="227" y="691"/>
                  </a:lnTo>
                  <a:cubicBezTo>
                    <a:pt x="215" y="679"/>
                    <a:pt x="203" y="667"/>
                    <a:pt x="191" y="667"/>
                  </a:cubicBezTo>
                  <a:lnTo>
                    <a:pt x="191" y="667"/>
                  </a:lnTo>
                  <a:cubicBezTo>
                    <a:pt x="191" y="679"/>
                    <a:pt x="203" y="679"/>
                    <a:pt x="179" y="679"/>
                  </a:cubicBezTo>
                  <a:lnTo>
                    <a:pt x="179" y="655"/>
                  </a:lnTo>
                  <a:cubicBezTo>
                    <a:pt x="191" y="655"/>
                    <a:pt x="203" y="667"/>
                    <a:pt x="191" y="667"/>
                  </a:cubicBezTo>
                  <a:cubicBezTo>
                    <a:pt x="191" y="667"/>
                    <a:pt x="191" y="667"/>
                    <a:pt x="191" y="667"/>
                  </a:cubicBezTo>
                  <a:lnTo>
                    <a:pt x="191" y="667"/>
                  </a:lnTo>
                  <a:cubicBezTo>
                    <a:pt x="203" y="667"/>
                    <a:pt x="215" y="667"/>
                    <a:pt x="227" y="679"/>
                  </a:cubicBezTo>
                  <a:cubicBezTo>
                    <a:pt x="227" y="679"/>
                    <a:pt x="227" y="679"/>
                    <a:pt x="227" y="667"/>
                  </a:cubicBezTo>
                  <a:cubicBezTo>
                    <a:pt x="235" y="659"/>
                    <a:pt x="226" y="651"/>
                    <a:pt x="228" y="651"/>
                  </a:cubicBezTo>
                  <a:lnTo>
                    <a:pt x="228" y="651"/>
                  </a:lnTo>
                  <a:cubicBezTo>
                    <a:pt x="229" y="651"/>
                    <a:pt x="232" y="652"/>
                    <a:pt x="239" y="655"/>
                  </a:cubicBezTo>
                  <a:lnTo>
                    <a:pt x="215" y="644"/>
                  </a:lnTo>
                  <a:lnTo>
                    <a:pt x="251" y="644"/>
                  </a:lnTo>
                  <a:cubicBezTo>
                    <a:pt x="251" y="644"/>
                    <a:pt x="251" y="644"/>
                    <a:pt x="251" y="620"/>
                  </a:cubicBezTo>
                  <a:cubicBezTo>
                    <a:pt x="251" y="617"/>
                    <a:pt x="250" y="616"/>
                    <a:pt x="249" y="615"/>
                  </a:cubicBezTo>
                  <a:lnTo>
                    <a:pt x="249" y="615"/>
                  </a:lnTo>
                  <a:cubicBezTo>
                    <a:pt x="256" y="616"/>
                    <a:pt x="263" y="620"/>
                    <a:pt x="263" y="620"/>
                  </a:cubicBezTo>
                  <a:cubicBezTo>
                    <a:pt x="271" y="620"/>
                    <a:pt x="268" y="609"/>
                    <a:pt x="276" y="609"/>
                  </a:cubicBezTo>
                  <a:cubicBezTo>
                    <a:pt x="278" y="609"/>
                    <a:pt x="282" y="610"/>
                    <a:pt x="287" y="613"/>
                  </a:cubicBezTo>
                  <a:lnTo>
                    <a:pt x="287" y="613"/>
                  </a:lnTo>
                  <a:cubicBezTo>
                    <a:pt x="275" y="602"/>
                    <a:pt x="263" y="589"/>
                    <a:pt x="263" y="584"/>
                  </a:cubicBezTo>
                  <a:cubicBezTo>
                    <a:pt x="259" y="581"/>
                    <a:pt x="259" y="579"/>
                    <a:pt x="260" y="579"/>
                  </a:cubicBezTo>
                  <a:lnTo>
                    <a:pt x="260" y="579"/>
                  </a:lnTo>
                  <a:cubicBezTo>
                    <a:pt x="264" y="579"/>
                    <a:pt x="278" y="587"/>
                    <a:pt x="287" y="596"/>
                  </a:cubicBezTo>
                  <a:lnTo>
                    <a:pt x="299" y="596"/>
                  </a:lnTo>
                  <a:cubicBezTo>
                    <a:pt x="309" y="596"/>
                    <a:pt x="282" y="558"/>
                    <a:pt x="301" y="558"/>
                  </a:cubicBezTo>
                  <a:cubicBezTo>
                    <a:pt x="302" y="558"/>
                    <a:pt x="303" y="558"/>
                    <a:pt x="304" y="559"/>
                  </a:cubicBezTo>
                  <a:lnTo>
                    <a:pt x="304" y="559"/>
                  </a:lnTo>
                  <a:cubicBezTo>
                    <a:pt x="287" y="552"/>
                    <a:pt x="252" y="524"/>
                    <a:pt x="263" y="524"/>
                  </a:cubicBezTo>
                  <a:lnTo>
                    <a:pt x="263" y="524"/>
                  </a:lnTo>
                  <a:cubicBezTo>
                    <a:pt x="263" y="524"/>
                    <a:pt x="275" y="524"/>
                    <a:pt x="287" y="536"/>
                  </a:cubicBezTo>
                  <a:lnTo>
                    <a:pt x="299" y="536"/>
                  </a:lnTo>
                  <a:cubicBezTo>
                    <a:pt x="299" y="536"/>
                    <a:pt x="334" y="560"/>
                    <a:pt x="346" y="572"/>
                  </a:cubicBezTo>
                  <a:cubicBezTo>
                    <a:pt x="346" y="572"/>
                    <a:pt x="334" y="548"/>
                    <a:pt x="334" y="536"/>
                  </a:cubicBezTo>
                  <a:lnTo>
                    <a:pt x="370" y="536"/>
                  </a:lnTo>
                  <a:cubicBezTo>
                    <a:pt x="380" y="536"/>
                    <a:pt x="324" y="495"/>
                    <a:pt x="325" y="495"/>
                  </a:cubicBezTo>
                  <a:lnTo>
                    <a:pt x="325" y="495"/>
                  </a:lnTo>
                  <a:cubicBezTo>
                    <a:pt x="326" y="495"/>
                    <a:pt x="328" y="497"/>
                    <a:pt x="334" y="501"/>
                  </a:cubicBezTo>
                  <a:cubicBezTo>
                    <a:pt x="368" y="509"/>
                    <a:pt x="378" y="518"/>
                    <a:pt x="381" y="518"/>
                  </a:cubicBezTo>
                  <a:cubicBezTo>
                    <a:pt x="382" y="518"/>
                    <a:pt x="382" y="516"/>
                    <a:pt x="382" y="513"/>
                  </a:cubicBezTo>
                  <a:cubicBezTo>
                    <a:pt x="382" y="496"/>
                    <a:pt x="359" y="474"/>
                    <a:pt x="361" y="474"/>
                  </a:cubicBezTo>
                  <a:lnTo>
                    <a:pt x="361" y="474"/>
                  </a:lnTo>
                  <a:cubicBezTo>
                    <a:pt x="362" y="474"/>
                    <a:pt x="367" y="478"/>
                    <a:pt x="382" y="489"/>
                  </a:cubicBezTo>
                  <a:cubicBezTo>
                    <a:pt x="392" y="496"/>
                    <a:pt x="398" y="499"/>
                    <a:pt x="400" y="499"/>
                  </a:cubicBezTo>
                  <a:cubicBezTo>
                    <a:pt x="405" y="499"/>
                    <a:pt x="390" y="482"/>
                    <a:pt x="382" y="465"/>
                  </a:cubicBezTo>
                  <a:cubicBezTo>
                    <a:pt x="374" y="461"/>
                    <a:pt x="373" y="460"/>
                    <a:pt x="375" y="460"/>
                  </a:cubicBezTo>
                  <a:lnTo>
                    <a:pt x="375" y="460"/>
                  </a:lnTo>
                  <a:cubicBezTo>
                    <a:pt x="379" y="460"/>
                    <a:pt x="398" y="465"/>
                    <a:pt x="406" y="465"/>
                  </a:cubicBezTo>
                  <a:cubicBezTo>
                    <a:pt x="418" y="465"/>
                    <a:pt x="370" y="429"/>
                    <a:pt x="358" y="417"/>
                  </a:cubicBezTo>
                  <a:cubicBezTo>
                    <a:pt x="358" y="416"/>
                    <a:pt x="359" y="415"/>
                    <a:pt x="360" y="415"/>
                  </a:cubicBezTo>
                  <a:cubicBezTo>
                    <a:pt x="366" y="415"/>
                    <a:pt x="389" y="436"/>
                    <a:pt x="394" y="436"/>
                  </a:cubicBezTo>
                  <a:cubicBezTo>
                    <a:pt x="395" y="436"/>
                    <a:pt x="396" y="435"/>
                    <a:pt x="396" y="434"/>
                  </a:cubicBezTo>
                  <a:lnTo>
                    <a:pt x="396" y="434"/>
                  </a:lnTo>
                  <a:cubicBezTo>
                    <a:pt x="405" y="443"/>
                    <a:pt x="417" y="453"/>
                    <a:pt x="429" y="453"/>
                  </a:cubicBezTo>
                  <a:cubicBezTo>
                    <a:pt x="441" y="453"/>
                    <a:pt x="453" y="441"/>
                    <a:pt x="453" y="417"/>
                  </a:cubicBezTo>
                  <a:lnTo>
                    <a:pt x="453" y="405"/>
                  </a:lnTo>
                  <a:cubicBezTo>
                    <a:pt x="451" y="398"/>
                    <a:pt x="451" y="395"/>
                    <a:pt x="452" y="395"/>
                  </a:cubicBezTo>
                  <a:lnTo>
                    <a:pt x="452" y="395"/>
                  </a:lnTo>
                  <a:cubicBezTo>
                    <a:pt x="456" y="395"/>
                    <a:pt x="466" y="408"/>
                    <a:pt x="474" y="420"/>
                  </a:cubicBezTo>
                  <a:lnTo>
                    <a:pt x="474" y="420"/>
                  </a:lnTo>
                  <a:cubicBezTo>
                    <a:pt x="468" y="410"/>
                    <a:pt x="464" y="400"/>
                    <a:pt x="472" y="400"/>
                  </a:cubicBezTo>
                  <a:cubicBezTo>
                    <a:pt x="476" y="400"/>
                    <a:pt x="481" y="401"/>
                    <a:pt x="489" y="405"/>
                  </a:cubicBezTo>
                  <a:cubicBezTo>
                    <a:pt x="489" y="405"/>
                    <a:pt x="489" y="364"/>
                    <a:pt x="503" y="364"/>
                  </a:cubicBezTo>
                  <a:cubicBezTo>
                    <a:pt x="506" y="364"/>
                    <a:pt x="509" y="366"/>
                    <a:pt x="513" y="370"/>
                  </a:cubicBezTo>
                  <a:lnTo>
                    <a:pt x="489" y="322"/>
                  </a:lnTo>
                  <a:lnTo>
                    <a:pt x="489" y="322"/>
                  </a:lnTo>
                  <a:cubicBezTo>
                    <a:pt x="501" y="346"/>
                    <a:pt x="513" y="346"/>
                    <a:pt x="525" y="346"/>
                  </a:cubicBezTo>
                  <a:cubicBezTo>
                    <a:pt x="525" y="346"/>
                    <a:pt x="537" y="358"/>
                    <a:pt x="549" y="370"/>
                  </a:cubicBezTo>
                  <a:cubicBezTo>
                    <a:pt x="550" y="371"/>
                    <a:pt x="550" y="371"/>
                    <a:pt x="551" y="371"/>
                  </a:cubicBezTo>
                  <a:cubicBezTo>
                    <a:pt x="554" y="371"/>
                    <a:pt x="526" y="321"/>
                    <a:pt x="537" y="310"/>
                  </a:cubicBezTo>
                  <a:lnTo>
                    <a:pt x="537" y="310"/>
                  </a:lnTo>
                  <a:cubicBezTo>
                    <a:pt x="537" y="310"/>
                    <a:pt x="560" y="370"/>
                    <a:pt x="572" y="370"/>
                  </a:cubicBezTo>
                  <a:cubicBezTo>
                    <a:pt x="572" y="370"/>
                    <a:pt x="572" y="358"/>
                    <a:pt x="572" y="334"/>
                  </a:cubicBezTo>
                  <a:cubicBezTo>
                    <a:pt x="572" y="322"/>
                    <a:pt x="549" y="310"/>
                    <a:pt x="549" y="310"/>
                  </a:cubicBezTo>
                  <a:cubicBezTo>
                    <a:pt x="560" y="310"/>
                    <a:pt x="549" y="310"/>
                    <a:pt x="572" y="322"/>
                  </a:cubicBezTo>
                  <a:cubicBezTo>
                    <a:pt x="580" y="322"/>
                    <a:pt x="588" y="338"/>
                    <a:pt x="596" y="356"/>
                  </a:cubicBezTo>
                  <a:lnTo>
                    <a:pt x="596" y="356"/>
                  </a:lnTo>
                  <a:cubicBezTo>
                    <a:pt x="596" y="353"/>
                    <a:pt x="596" y="349"/>
                    <a:pt x="596" y="346"/>
                  </a:cubicBezTo>
                  <a:lnTo>
                    <a:pt x="596" y="334"/>
                  </a:lnTo>
                  <a:cubicBezTo>
                    <a:pt x="596" y="322"/>
                    <a:pt x="596" y="310"/>
                    <a:pt x="596" y="298"/>
                  </a:cubicBezTo>
                  <a:cubicBezTo>
                    <a:pt x="596" y="297"/>
                    <a:pt x="596" y="296"/>
                    <a:pt x="597" y="296"/>
                  </a:cubicBezTo>
                  <a:cubicBezTo>
                    <a:pt x="598" y="296"/>
                    <a:pt x="604" y="317"/>
                    <a:pt x="607" y="317"/>
                  </a:cubicBezTo>
                  <a:cubicBezTo>
                    <a:pt x="608" y="317"/>
                    <a:pt x="608" y="315"/>
                    <a:pt x="608" y="310"/>
                  </a:cubicBezTo>
                  <a:cubicBezTo>
                    <a:pt x="608" y="298"/>
                    <a:pt x="608" y="298"/>
                    <a:pt x="608" y="286"/>
                  </a:cubicBezTo>
                  <a:lnTo>
                    <a:pt x="620" y="286"/>
                  </a:lnTo>
                  <a:cubicBezTo>
                    <a:pt x="620" y="286"/>
                    <a:pt x="620" y="322"/>
                    <a:pt x="632" y="322"/>
                  </a:cubicBezTo>
                  <a:cubicBezTo>
                    <a:pt x="644" y="322"/>
                    <a:pt x="644" y="310"/>
                    <a:pt x="632" y="286"/>
                  </a:cubicBezTo>
                  <a:lnTo>
                    <a:pt x="632" y="286"/>
                  </a:lnTo>
                  <a:cubicBezTo>
                    <a:pt x="641" y="305"/>
                    <a:pt x="651" y="311"/>
                    <a:pt x="659" y="311"/>
                  </a:cubicBezTo>
                  <a:cubicBezTo>
                    <a:pt x="671" y="311"/>
                    <a:pt x="680" y="298"/>
                    <a:pt x="680" y="298"/>
                  </a:cubicBezTo>
                  <a:cubicBezTo>
                    <a:pt x="691" y="298"/>
                    <a:pt x="680" y="274"/>
                    <a:pt x="668" y="251"/>
                  </a:cubicBezTo>
                  <a:cubicBezTo>
                    <a:pt x="662" y="233"/>
                    <a:pt x="662" y="224"/>
                    <a:pt x="665" y="224"/>
                  </a:cubicBezTo>
                  <a:lnTo>
                    <a:pt x="665" y="224"/>
                  </a:lnTo>
                  <a:cubicBezTo>
                    <a:pt x="668" y="224"/>
                    <a:pt x="674" y="233"/>
                    <a:pt x="680" y="251"/>
                  </a:cubicBezTo>
                  <a:cubicBezTo>
                    <a:pt x="703" y="298"/>
                    <a:pt x="727" y="310"/>
                    <a:pt x="739" y="310"/>
                  </a:cubicBezTo>
                  <a:cubicBezTo>
                    <a:pt x="739" y="310"/>
                    <a:pt x="751" y="310"/>
                    <a:pt x="739" y="286"/>
                  </a:cubicBezTo>
                  <a:cubicBezTo>
                    <a:pt x="739" y="263"/>
                    <a:pt x="739" y="251"/>
                    <a:pt x="739" y="251"/>
                  </a:cubicBezTo>
                  <a:cubicBezTo>
                    <a:pt x="739" y="249"/>
                    <a:pt x="739" y="249"/>
                    <a:pt x="739" y="249"/>
                  </a:cubicBezTo>
                  <a:cubicBezTo>
                    <a:pt x="739" y="249"/>
                    <a:pt x="740" y="286"/>
                    <a:pt x="751" y="286"/>
                  </a:cubicBezTo>
                  <a:lnTo>
                    <a:pt x="775" y="286"/>
                  </a:lnTo>
                  <a:cubicBezTo>
                    <a:pt x="782" y="286"/>
                    <a:pt x="790" y="286"/>
                    <a:pt x="791" y="275"/>
                  </a:cubicBezTo>
                  <a:lnTo>
                    <a:pt x="791" y="275"/>
                  </a:lnTo>
                  <a:cubicBezTo>
                    <a:pt x="793" y="279"/>
                    <a:pt x="795" y="283"/>
                    <a:pt x="799" y="286"/>
                  </a:cubicBezTo>
                  <a:cubicBezTo>
                    <a:pt x="799" y="293"/>
                    <a:pt x="803" y="300"/>
                    <a:pt x="806" y="300"/>
                  </a:cubicBezTo>
                  <a:cubicBezTo>
                    <a:pt x="808" y="300"/>
                    <a:pt x="810" y="296"/>
                    <a:pt x="810" y="286"/>
                  </a:cubicBezTo>
                  <a:cubicBezTo>
                    <a:pt x="799" y="274"/>
                    <a:pt x="810" y="274"/>
                    <a:pt x="810" y="274"/>
                  </a:cubicBezTo>
                  <a:cubicBezTo>
                    <a:pt x="810" y="263"/>
                    <a:pt x="810" y="251"/>
                    <a:pt x="810" y="239"/>
                  </a:cubicBezTo>
                  <a:cubicBezTo>
                    <a:pt x="810" y="237"/>
                    <a:pt x="811" y="236"/>
                    <a:pt x="811" y="236"/>
                  </a:cubicBezTo>
                  <a:cubicBezTo>
                    <a:pt x="814" y="236"/>
                    <a:pt x="824" y="263"/>
                    <a:pt x="834" y="263"/>
                  </a:cubicBezTo>
                  <a:cubicBezTo>
                    <a:pt x="846" y="263"/>
                    <a:pt x="834" y="251"/>
                    <a:pt x="834" y="239"/>
                  </a:cubicBezTo>
                  <a:cubicBezTo>
                    <a:pt x="834" y="227"/>
                    <a:pt x="834" y="227"/>
                    <a:pt x="846" y="227"/>
                  </a:cubicBezTo>
                  <a:cubicBezTo>
                    <a:pt x="846" y="244"/>
                    <a:pt x="846" y="255"/>
                    <a:pt x="851" y="255"/>
                  </a:cubicBezTo>
                  <a:cubicBezTo>
                    <a:pt x="853" y="255"/>
                    <a:pt x="855" y="254"/>
                    <a:pt x="858" y="251"/>
                  </a:cubicBezTo>
                  <a:cubicBezTo>
                    <a:pt x="858" y="239"/>
                    <a:pt x="870" y="239"/>
                    <a:pt x="870" y="227"/>
                  </a:cubicBezTo>
                  <a:cubicBezTo>
                    <a:pt x="870" y="220"/>
                    <a:pt x="870" y="213"/>
                    <a:pt x="872" y="213"/>
                  </a:cubicBezTo>
                  <a:cubicBezTo>
                    <a:pt x="874" y="213"/>
                    <a:pt x="877" y="217"/>
                    <a:pt x="882" y="227"/>
                  </a:cubicBezTo>
                  <a:cubicBezTo>
                    <a:pt x="894" y="239"/>
                    <a:pt x="882" y="251"/>
                    <a:pt x="894" y="263"/>
                  </a:cubicBezTo>
                  <a:cubicBezTo>
                    <a:pt x="906" y="274"/>
                    <a:pt x="906" y="286"/>
                    <a:pt x="906" y="286"/>
                  </a:cubicBezTo>
                  <a:cubicBezTo>
                    <a:pt x="918" y="286"/>
                    <a:pt x="906" y="263"/>
                    <a:pt x="906" y="251"/>
                  </a:cubicBezTo>
                  <a:cubicBezTo>
                    <a:pt x="906" y="242"/>
                    <a:pt x="906" y="234"/>
                    <a:pt x="910" y="234"/>
                  </a:cubicBezTo>
                  <a:cubicBezTo>
                    <a:pt x="912" y="234"/>
                    <a:pt x="914" y="235"/>
                    <a:pt x="918" y="239"/>
                  </a:cubicBezTo>
                  <a:cubicBezTo>
                    <a:pt x="918" y="246"/>
                    <a:pt x="922" y="252"/>
                    <a:pt x="925" y="252"/>
                  </a:cubicBezTo>
                  <a:cubicBezTo>
                    <a:pt x="927" y="252"/>
                    <a:pt x="930" y="249"/>
                    <a:pt x="930" y="239"/>
                  </a:cubicBezTo>
                  <a:cubicBezTo>
                    <a:pt x="930" y="258"/>
                    <a:pt x="933" y="263"/>
                    <a:pt x="938" y="263"/>
                  </a:cubicBezTo>
                  <a:cubicBezTo>
                    <a:pt x="945" y="263"/>
                    <a:pt x="953" y="251"/>
                    <a:pt x="953" y="251"/>
                  </a:cubicBezTo>
                  <a:cubicBezTo>
                    <a:pt x="953" y="251"/>
                    <a:pt x="953" y="251"/>
                    <a:pt x="965" y="263"/>
                  </a:cubicBezTo>
                  <a:lnTo>
                    <a:pt x="977" y="263"/>
                  </a:lnTo>
                  <a:cubicBezTo>
                    <a:pt x="977" y="263"/>
                    <a:pt x="1013" y="263"/>
                    <a:pt x="1001" y="286"/>
                  </a:cubicBezTo>
                  <a:cubicBezTo>
                    <a:pt x="1001" y="286"/>
                    <a:pt x="1013" y="286"/>
                    <a:pt x="1013" y="251"/>
                  </a:cubicBezTo>
                  <a:cubicBezTo>
                    <a:pt x="1013" y="227"/>
                    <a:pt x="1025" y="215"/>
                    <a:pt x="1025" y="215"/>
                  </a:cubicBezTo>
                  <a:lnTo>
                    <a:pt x="1025" y="263"/>
                  </a:lnTo>
                  <a:cubicBezTo>
                    <a:pt x="1025" y="268"/>
                    <a:pt x="1028" y="271"/>
                    <a:pt x="1031" y="271"/>
                  </a:cubicBezTo>
                  <a:cubicBezTo>
                    <a:pt x="1034" y="271"/>
                    <a:pt x="1037" y="268"/>
                    <a:pt x="1037" y="263"/>
                  </a:cubicBezTo>
                  <a:cubicBezTo>
                    <a:pt x="1049" y="251"/>
                    <a:pt x="1049" y="251"/>
                    <a:pt x="1061" y="251"/>
                  </a:cubicBezTo>
                  <a:lnTo>
                    <a:pt x="1061" y="274"/>
                  </a:lnTo>
                  <a:cubicBezTo>
                    <a:pt x="1061" y="275"/>
                    <a:pt x="1061" y="276"/>
                    <a:pt x="1061" y="276"/>
                  </a:cubicBezTo>
                  <a:cubicBezTo>
                    <a:pt x="1062" y="276"/>
                    <a:pt x="1072" y="215"/>
                    <a:pt x="1072" y="215"/>
                  </a:cubicBezTo>
                  <a:cubicBezTo>
                    <a:pt x="1084" y="215"/>
                    <a:pt x="1072" y="263"/>
                    <a:pt x="1072" y="274"/>
                  </a:cubicBezTo>
                  <a:cubicBezTo>
                    <a:pt x="1074" y="276"/>
                    <a:pt x="1075" y="276"/>
                    <a:pt x="1077" y="276"/>
                  </a:cubicBezTo>
                  <a:cubicBezTo>
                    <a:pt x="1089" y="276"/>
                    <a:pt x="1109" y="237"/>
                    <a:pt x="1120" y="227"/>
                  </a:cubicBezTo>
                  <a:cubicBezTo>
                    <a:pt x="1120" y="227"/>
                    <a:pt x="1126" y="224"/>
                    <a:pt x="1130" y="224"/>
                  </a:cubicBezTo>
                  <a:cubicBezTo>
                    <a:pt x="1131" y="224"/>
                    <a:pt x="1131" y="224"/>
                    <a:pt x="1132" y="224"/>
                  </a:cubicBezTo>
                  <a:lnTo>
                    <a:pt x="1132" y="224"/>
                  </a:lnTo>
                  <a:cubicBezTo>
                    <a:pt x="1132" y="221"/>
                    <a:pt x="1132" y="218"/>
                    <a:pt x="1132" y="215"/>
                  </a:cubicBezTo>
                  <a:cubicBezTo>
                    <a:pt x="1132" y="215"/>
                    <a:pt x="1132" y="219"/>
                    <a:pt x="1132" y="224"/>
                  </a:cubicBezTo>
                  <a:lnTo>
                    <a:pt x="1132" y="224"/>
                  </a:lnTo>
                  <a:cubicBezTo>
                    <a:pt x="1132" y="224"/>
                    <a:pt x="1132" y="224"/>
                    <a:pt x="1132" y="224"/>
                  </a:cubicBezTo>
                  <a:lnTo>
                    <a:pt x="1132" y="224"/>
                  </a:lnTo>
                  <a:cubicBezTo>
                    <a:pt x="1132" y="229"/>
                    <a:pt x="1132" y="234"/>
                    <a:pt x="1132" y="239"/>
                  </a:cubicBezTo>
                  <a:cubicBezTo>
                    <a:pt x="1132" y="238"/>
                    <a:pt x="1132" y="238"/>
                    <a:pt x="1132" y="238"/>
                  </a:cubicBezTo>
                  <a:lnTo>
                    <a:pt x="1132" y="238"/>
                  </a:lnTo>
                  <a:cubicBezTo>
                    <a:pt x="1133" y="256"/>
                    <a:pt x="1135" y="279"/>
                    <a:pt x="1140" y="279"/>
                  </a:cubicBezTo>
                  <a:cubicBezTo>
                    <a:pt x="1141" y="279"/>
                    <a:pt x="1142" y="277"/>
                    <a:pt x="1144" y="274"/>
                  </a:cubicBezTo>
                  <a:lnTo>
                    <a:pt x="1156" y="227"/>
                  </a:lnTo>
                  <a:cubicBezTo>
                    <a:pt x="1156" y="215"/>
                    <a:pt x="1168" y="203"/>
                    <a:pt x="1168" y="203"/>
                  </a:cubicBezTo>
                  <a:lnTo>
                    <a:pt x="1168" y="203"/>
                  </a:lnTo>
                  <a:cubicBezTo>
                    <a:pt x="1156" y="239"/>
                    <a:pt x="1156" y="251"/>
                    <a:pt x="1168" y="263"/>
                  </a:cubicBezTo>
                  <a:cubicBezTo>
                    <a:pt x="1180" y="251"/>
                    <a:pt x="1191" y="239"/>
                    <a:pt x="1191" y="227"/>
                  </a:cubicBezTo>
                  <a:lnTo>
                    <a:pt x="1203" y="227"/>
                  </a:lnTo>
                  <a:cubicBezTo>
                    <a:pt x="1191" y="239"/>
                    <a:pt x="1191" y="251"/>
                    <a:pt x="1191" y="263"/>
                  </a:cubicBezTo>
                  <a:cubicBezTo>
                    <a:pt x="1191" y="286"/>
                    <a:pt x="1191" y="286"/>
                    <a:pt x="1191" y="286"/>
                  </a:cubicBezTo>
                  <a:cubicBezTo>
                    <a:pt x="1200" y="278"/>
                    <a:pt x="1213" y="248"/>
                    <a:pt x="1217" y="248"/>
                  </a:cubicBezTo>
                  <a:lnTo>
                    <a:pt x="1217" y="248"/>
                  </a:lnTo>
                  <a:cubicBezTo>
                    <a:pt x="1219" y="248"/>
                    <a:pt x="1219" y="255"/>
                    <a:pt x="1215" y="274"/>
                  </a:cubicBezTo>
                  <a:cubicBezTo>
                    <a:pt x="1215" y="292"/>
                    <a:pt x="1216" y="298"/>
                    <a:pt x="1218" y="298"/>
                  </a:cubicBezTo>
                  <a:cubicBezTo>
                    <a:pt x="1222" y="298"/>
                    <a:pt x="1231" y="263"/>
                    <a:pt x="1239" y="263"/>
                  </a:cubicBezTo>
                  <a:cubicBezTo>
                    <a:pt x="1251" y="263"/>
                    <a:pt x="1239" y="298"/>
                    <a:pt x="1239" y="298"/>
                  </a:cubicBezTo>
                  <a:lnTo>
                    <a:pt x="1263" y="263"/>
                  </a:lnTo>
                  <a:lnTo>
                    <a:pt x="1263" y="263"/>
                  </a:lnTo>
                  <a:cubicBezTo>
                    <a:pt x="1263" y="286"/>
                    <a:pt x="1251" y="286"/>
                    <a:pt x="1251" y="310"/>
                  </a:cubicBezTo>
                  <a:cubicBezTo>
                    <a:pt x="1251" y="316"/>
                    <a:pt x="1251" y="319"/>
                    <a:pt x="1253" y="319"/>
                  </a:cubicBezTo>
                  <a:cubicBezTo>
                    <a:pt x="1254" y="319"/>
                    <a:pt x="1257" y="316"/>
                    <a:pt x="1263" y="310"/>
                  </a:cubicBezTo>
                  <a:cubicBezTo>
                    <a:pt x="1267" y="302"/>
                    <a:pt x="1270" y="300"/>
                    <a:pt x="1271" y="300"/>
                  </a:cubicBezTo>
                  <a:cubicBezTo>
                    <a:pt x="1275" y="300"/>
                    <a:pt x="1275" y="310"/>
                    <a:pt x="1275" y="310"/>
                  </a:cubicBezTo>
                  <a:cubicBezTo>
                    <a:pt x="1287" y="310"/>
                    <a:pt x="1298" y="275"/>
                    <a:pt x="1299" y="274"/>
                  </a:cubicBezTo>
                  <a:lnTo>
                    <a:pt x="1299" y="274"/>
                  </a:lnTo>
                  <a:lnTo>
                    <a:pt x="1287" y="310"/>
                  </a:lnTo>
                  <a:lnTo>
                    <a:pt x="1299" y="298"/>
                  </a:lnTo>
                  <a:cubicBezTo>
                    <a:pt x="1310" y="292"/>
                    <a:pt x="1313" y="289"/>
                    <a:pt x="1314" y="289"/>
                  </a:cubicBezTo>
                  <a:lnTo>
                    <a:pt x="1314" y="289"/>
                  </a:lnTo>
                  <a:cubicBezTo>
                    <a:pt x="1313" y="289"/>
                    <a:pt x="1311" y="292"/>
                    <a:pt x="1311" y="298"/>
                  </a:cubicBezTo>
                  <a:cubicBezTo>
                    <a:pt x="1311" y="302"/>
                    <a:pt x="1311" y="303"/>
                    <a:pt x="1311" y="303"/>
                  </a:cubicBezTo>
                  <a:cubicBezTo>
                    <a:pt x="1312" y="303"/>
                    <a:pt x="1314" y="295"/>
                    <a:pt x="1322" y="286"/>
                  </a:cubicBezTo>
                  <a:cubicBezTo>
                    <a:pt x="1329" y="272"/>
                    <a:pt x="1332" y="267"/>
                    <a:pt x="1334" y="267"/>
                  </a:cubicBezTo>
                  <a:cubicBezTo>
                    <a:pt x="1334" y="267"/>
                    <a:pt x="1334" y="270"/>
                    <a:pt x="1334" y="274"/>
                  </a:cubicBezTo>
                  <a:lnTo>
                    <a:pt x="1311" y="322"/>
                  </a:lnTo>
                  <a:cubicBezTo>
                    <a:pt x="1322" y="310"/>
                    <a:pt x="1334" y="310"/>
                    <a:pt x="1334" y="310"/>
                  </a:cubicBezTo>
                  <a:cubicBezTo>
                    <a:pt x="1346" y="310"/>
                    <a:pt x="1334" y="334"/>
                    <a:pt x="1334" y="334"/>
                  </a:cubicBezTo>
                  <a:cubicBezTo>
                    <a:pt x="1334" y="346"/>
                    <a:pt x="1370" y="370"/>
                    <a:pt x="1382" y="382"/>
                  </a:cubicBezTo>
                  <a:cubicBezTo>
                    <a:pt x="1394" y="394"/>
                    <a:pt x="1370" y="394"/>
                    <a:pt x="1382" y="405"/>
                  </a:cubicBezTo>
                  <a:lnTo>
                    <a:pt x="1465" y="405"/>
                  </a:lnTo>
                  <a:cubicBezTo>
                    <a:pt x="1477" y="405"/>
                    <a:pt x="1489" y="405"/>
                    <a:pt x="1501" y="394"/>
                  </a:cubicBezTo>
                  <a:lnTo>
                    <a:pt x="1513" y="394"/>
                  </a:lnTo>
                  <a:cubicBezTo>
                    <a:pt x="1513" y="394"/>
                    <a:pt x="1501" y="394"/>
                    <a:pt x="1501" y="405"/>
                  </a:cubicBezTo>
                  <a:cubicBezTo>
                    <a:pt x="1501" y="417"/>
                    <a:pt x="1513" y="429"/>
                    <a:pt x="1513" y="429"/>
                  </a:cubicBezTo>
                  <a:cubicBezTo>
                    <a:pt x="1519" y="435"/>
                    <a:pt x="1519" y="438"/>
                    <a:pt x="1520" y="438"/>
                  </a:cubicBezTo>
                  <a:cubicBezTo>
                    <a:pt x="1522" y="438"/>
                    <a:pt x="1525" y="435"/>
                    <a:pt x="1537" y="429"/>
                  </a:cubicBezTo>
                  <a:cubicBezTo>
                    <a:pt x="1549" y="417"/>
                    <a:pt x="1572" y="394"/>
                    <a:pt x="1572" y="382"/>
                  </a:cubicBezTo>
                  <a:cubicBezTo>
                    <a:pt x="1574" y="380"/>
                    <a:pt x="1575" y="380"/>
                    <a:pt x="1575" y="380"/>
                  </a:cubicBezTo>
                  <a:lnTo>
                    <a:pt x="1575" y="380"/>
                  </a:lnTo>
                  <a:cubicBezTo>
                    <a:pt x="1579" y="380"/>
                    <a:pt x="1559" y="419"/>
                    <a:pt x="1549" y="429"/>
                  </a:cubicBezTo>
                  <a:cubicBezTo>
                    <a:pt x="1537" y="441"/>
                    <a:pt x="1549" y="453"/>
                    <a:pt x="1549" y="453"/>
                  </a:cubicBezTo>
                  <a:cubicBezTo>
                    <a:pt x="1549" y="465"/>
                    <a:pt x="1561" y="465"/>
                    <a:pt x="1561" y="477"/>
                  </a:cubicBezTo>
                  <a:lnTo>
                    <a:pt x="1561" y="489"/>
                  </a:lnTo>
                  <a:cubicBezTo>
                    <a:pt x="1561" y="489"/>
                    <a:pt x="1572" y="489"/>
                    <a:pt x="1584" y="477"/>
                  </a:cubicBezTo>
                  <a:cubicBezTo>
                    <a:pt x="1586" y="475"/>
                    <a:pt x="1587" y="474"/>
                    <a:pt x="1588" y="474"/>
                  </a:cubicBezTo>
                  <a:lnTo>
                    <a:pt x="1588" y="474"/>
                  </a:lnTo>
                  <a:cubicBezTo>
                    <a:pt x="1593" y="474"/>
                    <a:pt x="1584" y="502"/>
                    <a:pt x="1584" y="513"/>
                  </a:cubicBezTo>
                  <a:cubicBezTo>
                    <a:pt x="1584" y="516"/>
                    <a:pt x="1586" y="518"/>
                    <a:pt x="1590" y="518"/>
                  </a:cubicBezTo>
                  <a:cubicBezTo>
                    <a:pt x="1597" y="518"/>
                    <a:pt x="1609" y="512"/>
                    <a:pt x="1622" y="506"/>
                  </a:cubicBezTo>
                  <a:lnTo>
                    <a:pt x="1622" y="506"/>
                  </a:lnTo>
                  <a:cubicBezTo>
                    <a:pt x="1615" y="512"/>
                    <a:pt x="1609" y="520"/>
                    <a:pt x="1608" y="524"/>
                  </a:cubicBezTo>
                  <a:lnTo>
                    <a:pt x="1608" y="524"/>
                  </a:lnTo>
                  <a:cubicBezTo>
                    <a:pt x="1613" y="524"/>
                    <a:pt x="1625" y="522"/>
                    <a:pt x="1630" y="517"/>
                  </a:cubicBezTo>
                  <a:lnTo>
                    <a:pt x="1630" y="517"/>
                  </a:lnTo>
                  <a:cubicBezTo>
                    <a:pt x="1626" y="525"/>
                    <a:pt x="1620" y="540"/>
                    <a:pt x="1620" y="548"/>
                  </a:cubicBezTo>
                  <a:cubicBezTo>
                    <a:pt x="1608" y="560"/>
                    <a:pt x="1620" y="560"/>
                    <a:pt x="1632" y="560"/>
                  </a:cubicBezTo>
                  <a:cubicBezTo>
                    <a:pt x="1644" y="560"/>
                    <a:pt x="1668" y="572"/>
                    <a:pt x="1632" y="596"/>
                  </a:cubicBezTo>
                  <a:lnTo>
                    <a:pt x="1644" y="596"/>
                  </a:lnTo>
                  <a:cubicBezTo>
                    <a:pt x="1644" y="608"/>
                    <a:pt x="1668" y="632"/>
                    <a:pt x="1692" y="632"/>
                  </a:cubicBezTo>
                  <a:cubicBezTo>
                    <a:pt x="1699" y="635"/>
                    <a:pt x="1703" y="637"/>
                    <a:pt x="1708" y="637"/>
                  </a:cubicBezTo>
                  <a:cubicBezTo>
                    <a:pt x="1718" y="637"/>
                    <a:pt x="1726" y="628"/>
                    <a:pt x="1751" y="620"/>
                  </a:cubicBezTo>
                  <a:lnTo>
                    <a:pt x="1751" y="620"/>
                  </a:lnTo>
                  <a:cubicBezTo>
                    <a:pt x="1727" y="632"/>
                    <a:pt x="1715" y="644"/>
                    <a:pt x="1703" y="655"/>
                  </a:cubicBezTo>
                  <a:lnTo>
                    <a:pt x="1703" y="667"/>
                  </a:lnTo>
                  <a:cubicBezTo>
                    <a:pt x="1692" y="679"/>
                    <a:pt x="1703" y="679"/>
                    <a:pt x="1703" y="691"/>
                  </a:cubicBezTo>
                  <a:cubicBezTo>
                    <a:pt x="1703" y="703"/>
                    <a:pt x="1715" y="703"/>
                    <a:pt x="1727" y="703"/>
                  </a:cubicBezTo>
                  <a:cubicBezTo>
                    <a:pt x="1751" y="691"/>
                    <a:pt x="1787" y="679"/>
                    <a:pt x="1823" y="667"/>
                  </a:cubicBezTo>
                  <a:lnTo>
                    <a:pt x="1823" y="667"/>
                  </a:lnTo>
                  <a:cubicBezTo>
                    <a:pt x="1834" y="667"/>
                    <a:pt x="1799" y="691"/>
                    <a:pt x="1775" y="703"/>
                  </a:cubicBezTo>
                  <a:lnTo>
                    <a:pt x="1775" y="703"/>
                  </a:lnTo>
                  <a:cubicBezTo>
                    <a:pt x="1775" y="703"/>
                    <a:pt x="1775" y="703"/>
                    <a:pt x="1799" y="691"/>
                  </a:cubicBezTo>
                  <a:lnTo>
                    <a:pt x="1811" y="691"/>
                  </a:lnTo>
                  <a:cubicBezTo>
                    <a:pt x="1823" y="691"/>
                    <a:pt x="1811" y="691"/>
                    <a:pt x="1823" y="703"/>
                  </a:cubicBezTo>
                  <a:cubicBezTo>
                    <a:pt x="1823" y="703"/>
                    <a:pt x="1807" y="708"/>
                    <a:pt x="1793" y="708"/>
                  </a:cubicBezTo>
                  <a:cubicBezTo>
                    <a:pt x="1785" y="708"/>
                    <a:pt x="1779" y="707"/>
                    <a:pt x="1775" y="703"/>
                  </a:cubicBezTo>
                  <a:cubicBezTo>
                    <a:pt x="1739" y="703"/>
                    <a:pt x="1727" y="715"/>
                    <a:pt x="1727" y="727"/>
                  </a:cubicBezTo>
                  <a:cubicBezTo>
                    <a:pt x="1735" y="727"/>
                    <a:pt x="1733" y="732"/>
                    <a:pt x="1733" y="732"/>
                  </a:cubicBezTo>
                  <a:cubicBezTo>
                    <a:pt x="1734" y="732"/>
                    <a:pt x="1735" y="731"/>
                    <a:pt x="1739" y="727"/>
                  </a:cubicBezTo>
                  <a:lnTo>
                    <a:pt x="1763" y="727"/>
                  </a:lnTo>
                  <a:cubicBezTo>
                    <a:pt x="1739" y="751"/>
                    <a:pt x="1727" y="763"/>
                    <a:pt x="1703" y="775"/>
                  </a:cubicBezTo>
                  <a:lnTo>
                    <a:pt x="1727" y="775"/>
                  </a:lnTo>
                  <a:cubicBezTo>
                    <a:pt x="1727" y="775"/>
                    <a:pt x="1727" y="786"/>
                    <a:pt x="1751" y="786"/>
                  </a:cubicBezTo>
                  <a:lnTo>
                    <a:pt x="1763" y="786"/>
                  </a:lnTo>
                  <a:cubicBezTo>
                    <a:pt x="1763" y="786"/>
                    <a:pt x="1751" y="798"/>
                    <a:pt x="1739" y="798"/>
                  </a:cubicBezTo>
                  <a:cubicBezTo>
                    <a:pt x="1739" y="798"/>
                    <a:pt x="1751" y="798"/>
                    <a:pt x="1763" y="810"/>
                  </a:cubicBezTo>
                  <a:lnTo>
                    <a:pt x="1763" y="822"/>
                  </a:lnTo>
                  <a:cubicBezTo>
                    <a:pt x="1751" y="826"/>
                    <a:pt x="1748" y="827"/>
                    <a:pt x="1751" y="827"/>
                  </a:cubicBezTo>
                  <a:cubicBezTo>
                    <a:pt x="1756" y="827"/>
                    <a:pt x="1783" y="822"/>
                    <a:pt x="1799" y="822"/>
                  </a:cubicBezTo>
                  <a:lnTo>
                    <a:pt x="1799" y="822"/>
                  </a:lnTo>
                  <a:cubicBezTo>
                    <a:pt x="1791" y="826"/>
                    <a:pt x="1793" y="827"/>
                    <a:pt x="1800" y="827"/>
                  </a:cubicBezTo>
                  <a:cubicBezTo>
                    <a:pt x="1801" y="827"/>
                    <a:pt x="1801" y="827"/>
                    <a:pt x="1801" y="827"/>
                  </a:cubicBezTo>
                  <a:lnTo>
                    <a:pt x="1801" y="827"/>
                  </a:lnTo>
                  <a:cubicBezTo>
                    <a:pt x="1771" y="834"/>
                    <a:pt x="1763" y="836"/>
                    <a:pt x="1763" y="846"/>
                  </a:cubicBezTo>
                  <a:cubicBezTo>
                    <a:pt x="1763" y="858"/>
                    <a:pt x="1763" y="882"/>
                    <a:pt x="1763" y="894"/>
                  </a:cubicBezTo>
                  <a:cubicBezTo>
                    <a:pt x="1763" y="894"/>
                    <a:pt x="1763" y="917"/>
                    <a:pt x="1775" y="917"/>
                  </a:cubicBezTo>
                  <a:cubicBezTo>
                    <a:pt x="1783" y="913"/>
                    <a:pt x="1789" y="912"/>
                    <a:pt x="1794" y="912"/>
                  </a:cubicBezTo>
                  <a:cubicBezTo>
                    <a:pt x="1804" y="912"/>
                    <a:pt x="1807" y="917"/>
                    <a:pt x="1799" y="917"/>
                  </a:cubicBezTo>
                  <a:lnTo>
                    <a:pt x="1775" y="917"/>
                  </a:lnTo>
                  <a:lnTo>
                    <a:pt x="1775" y="929"/>
                  </a:lnTo>
                  <a:cubicBezTo>
                    <a:pt x="1775" y="929"/>
                    <a:pt x="1775" y="953"/>
                    <a:pt x="1787" y="953"/>
                  </a:cubicBezTo>
                  <a:cubicBezTo>
                    <a:pt x="1799" y="953"/>
                    <a:pt x="1787" y="953"/>
                    <a:pt x="1799" y="965"/>
                  </a:cubicBezTo>
                  <a:cubicBezTo>
                    <a:pt x="1787" y="965"/>
                    <a:pt x="1787" y="977"/>
                    <a:pt x="1787" y="977"/>
                  </a:cubicBezTo>
                  <a:cubicBezTo>
                    <a:pt x="1787" y="989"/>
                    <a:pt x="1787" y="1001"/>
                    <a:pt x="1799" y="1013"/>
                  </a:cubicBezTo>
                  <a:lnTo>
                    <a:pt x="1811" y="1013"/>
                  </a:lnTo>
                  <a:cubicBezTo>
                    <a:pt x="1823" y="1013"/>
                    <a:pt x="1870" y="1013"/>
                    <a:pt x="1846" y="1025"/>
                  </a:cubicBezTo>
                  <a:cubicBezTo>
                    <a:pt x="1823" y="1048"/>
                    <a:pt x="1823" y="1048"/>
                    <a:pt x="1823" y="1060"/>
                  </a:cubicBezTo>
                  <a:cubicBezTo>
                    <a:pt x="1834" y="1072"/>
                    <a:pt x="1870" y="1072"/>
                    <a:pt x="1870" y="1072"/>
                  </a:cubicBezTo>
                  <a:cubicBezTo>
                    <a:pt x="1864" y="1078"/>
                    <a:pt x="1846" y="1078"/>
                    <a:pt x="1828" y="1078"/>
                  </a:cubicBezTo>
                  <a:cubicBezTo>
                    <a:pt x="1811" y="1078"/>
                    <a:pt x="1793" y="1078"/>
                    <a:pt x="1787" y="1084"/>
                  </a:cubicBezTo>
                  <a:cubicBezTo>
                    <a:pt x="1787" y="1088"/>
                    <a:pt x="1791" y="1089"/>
                    <a:pt x="1796" y="1089"/>
                  </a:cubicBezTo>
                  <a:cubicBezTo>
                    <a:pt x="1803" y="1089"/>
                    <a:pt x="1811" y="1088"/>
                    <a:pt x="1819" y="1086"/>
                  </a:cubicBezTo>
                  <a:lnTo>
                    <a:pt x="1819" y="1086"/>
                  </a:lnTo>
                  <a:cubicBezTo>
                    <a:pt x="1847" y="1090"/>
                    <a:pt x="1888" y="1099"/>
                    <a:pt x="1870" y="1108"/>
                  </a:cubicBezTo>
                  <a:lnTo>
                    <a:pt x="1811" y="1108"/>
                  </a:lnTo>
                  <a:lnTo>
                    <a:pt x="1811" y="1120"/>
                  </a:lnTo>
                  <a:cubicBezTo>
                    <a:pt x="1811" y="1126"/>
                    <a:pt x="1825" y="1126"/>
                    <a:pt x="1840" y="1126"/>
                  </a:cubicBezTo>
                  <a:cubicBezTo>
                    <a:pt x="1855" y="1126"/>
                    <a:pt x="1870" y="1126"/>
                    <a:pt x="1870" y="1132"/>
                  </a:cubicBezTo>
                  <a:lnTo>
                    <a:pt x="1811" y="1132"/>
                  </a:lnTo>
                  <a:cubicBezTo>
                    <a:pt x="1799" y="1132"/>
                    <a:pt x="1775" y="1144"/>
                    <a:pt x="1823" y="1156"/>
                  </a:cubicBezTo>
                  <a:cubicBezTo>
                    <a:pt x="1805" y="1152"/>
                    <a:pt x="1794" y="1151"/>
                    <a:pt x="1787" y="1151"/>
                  </a:cubicBezTo>
                  <a:cubicBezTo>
                    <a:pt x="1771" y="1151"/>
                    <a:pt x="1782" y="1159"/>
                    <a:pt x="1799" y="1167"/>
                  </a:cubicBezTo>
                  <a:cubicBezTo>
                    <a:pt x="1794" y="1166"/>
                    <a:pt x="1790" y="1165"/>
                    <a:pt x="1787" y="1165"/>
                  </a:cubicBezTo>
                  <a:cubicBezTo>
                    <a:pt x="1769" y="1165"/>
                    <a:pt x="1787" y="1191"/>
                    <a:pt x="1787" y="1191"/>
                  </a:cubicBezTo>
                  <a:cubicBezTo>
                    <a:pt x="1787" y="1197"/>
                    <a:pt x="1802" y="1197"/>
                    <a:pt x="1814" y="1197"/>
                  </a:cubicBezTo>
                  <a:cubicBezTo>
                    <a:pt x="1825" y="1197"/>
                    <a:pt x="1834" y="1197"/>
                    <a:pt x="1823" y="1203"/>
                  </a:cubicBezTo>
                  <a:cubicBezTo>
                    <a:pt x="1811" y="1215"/>
                    <a:pt x="1799" y="1215"/>
                    <a:pt x="1799" y="1227"/>
                  </a:cubicBezTo>
                  <a:cubicBezTo>
                    <a:pt x="1806" y="1230"/>
                    <a:pt x="1813" y="1232"/>
                    <a:pt x="1820" y="1232"/>
                  </a:cubicBezTo>
                  <a:cubicBezTo>
                    <a:pt x="1833" y="1232"/>
                    <a:pt x="1847" y="1226"/>
                    <a:pt x="1861" y="1220"/>
                  </a:cubicBezTo>
                  <a:lnTo>
                    <a:pt x="1861" y="1220"/>
                  </a:lnTo>
                  <a:cubicBezTo>
                    <a:pt x="1858" y="1224"/>
                    <a:pt x="1858" y="1231"/>
                    <a:pt x="1858" y="1239"/>
                  </a:cubicBezTo>
                  <a:cubicBezTo>
                    <a:pt x="1858" y="1239"/>
                    <a:pt x="1853" y="1244"/>
                    <a:pt x="1842" y="1244"/>
                  </a:cubicBezTo>
                  <a:cubicBezTo>
                    <a:pt x="1837" y="1244"/>
                    <a:pt x="1830" y="1243"/>
                    <a:pt x="1823" y="1239"/>
                  </a:cubicBezTo>
                  <a:cubicBezTo>
                    <a:pt x="1799" y="1227"/>
                    <a:pt x="1799" y="1227"/>
                    <a:pt x="1775" y="1227"/>
                  </a:cubicBezTo>
                  <a:cubicBezTo>
                    <a:pt x="1763" y="1227"/>
                    <a:pt x="1799" y="1239"/>
                    <a:pt x="1799" y="1263"/>
                  </a:cubicBezTo>
                  <a:cubicBezTo>
                    <a:pt x="1799" y="1267"/>
                    <a:pt x="1796" y="1268"/>
                    <a:pt x="1791" y="1268"/>
                  </a:cubicBezTo>
                  <a:cubicBezTo>
                    <a:pt x="1782" y="1268"/>
                    <a:pt x="1763" y="1263"/>
                    <a:pt x="1739" y="1263"/>
                  </a:cubicBezTo>
                  <a:lnTo>
                    <a:pt x="1739" y="1263"/>
                  </a:lnTo>
                  <a:cubicBezTo>
                    <a:pt x="1763" y="1263"/>
                    <a:pt x="1787" y="1275"/>
                    <a:pt x="1799" y="1298"/>
                  </a:cubicBezTo>
                  <a:cubicBezTo>
                    <a:pt x="1803" y="1302"/>
                    <a:pt x="1801" y="1304"/>
                    <a:pt x="1798" y="1304"/>
                  </a:cubicBezTo>
                  <a:cubicBezTo>
                    <a:pt x="1797" y="1304"/>
                    <a:pt x="1796" y="1304"/>
                    <a:pt x="1795" y="1304"/>
                  </a:cubicBezTo>
                  <a:lnTo>
                    <a:pt x="1795" y="1304"/>
                  </a:lnTo>
                  <a:cubicBezTo>
                    <a:pt x="1780" y="1298"/>
                    <a:pt x="1769" y="1296"/>
                    <a:pt x="1751" y="1286"/>
                  </a:cubicBezTo>
                  <a:cubicBezTo>
                    <a:pt x="1739" y="1286"/>
                    <a:pt x="1739" y="1298"/>
                    <a:pt x="1739" y="1310"/>
                  </a:cubicBezTo>
                  <a:cubicBezTo>
                    <a:pt x="1739" y="1310"/>
                    <a:pt x="1739" y="1322"/>
                    <a:pt x="1763" y="1334"/>
                  </a:cubicBezTo>
                  <a:cubicBezTo>
                    <a:pt x="1775" y="1346"/>
                    <a:pt x="1775" y="1346"/>
                    <a:pt x="1775" y="1346"/>
                  </a:cubicBezTo>
                  <a:lnTo>
                    <a:pt x="1739" y="1346"/>
                  </a:lnTo>
                  <a:cubicBezTo>
                    <a:pt x="1739" y="1346"/>
                    <a:pt x="1751" y="1370"/>
                    <a:pt x="1751" y="1370"/>
                  </a:cubicBezTo>
                  <a:cubicBezTo>
                    <a:pt x="1763" y="1382"/>
                    <a:pt x="1751" y="1382"/>
                    <a:pt x="1751" y="1394"/>
                  </a:cubicBezTo>
                  <a:lnTo>
                    <a:pt x="1739" y="1394"/>
                  </a:lnTo>
                  <a:lnTo>
                    <a:pt x="1727" y="1417"/>
                  </a:lnTo>
                  <a:cubicBezTo>
                    <a:pt x="1727" y="1417"/>
                    <a:pt x="1709" y="1427"/>
                    <a:pt x="1729" y="1445"/>
                  </a:cubicBezTo>
                  <a:lnTo>
                    <a:pt x="1729" y="1445"/>
                  </a:lnTo>
                  <a:cubicBezTo>
                    <a:pt x="1725" y="1443"/>
                    <a:pt x="1722" y="1443"/>
                    <a:pt x="1719" y="1443"/>
                  </a:cubicBezTo>
                  <a:cubicBezTo>
                    <a:pt x="1709" y="1443"/>
                    <a:pt x="1703" y="1453"/>
                    <a:pt x="1703" y="1453"/>
                  </a:cubicBezTo>
                  <a:cubicBezTo>
                    <a:pt x="1692" y="1453"/>
                    <a:pt x="1715" y="1477"/>
                    <a:pt x="1703" y="1477"/>
                  </a:cubicBezTo>
                  <a:cubicBezTo>
                    <a:pt x="1699" y="1479"/>
                    <a:pt x="1695" y="1480"/>
                    <a:pt x="1692" y="1480"/>
                  </a:cubicBezTo>
                  <a:cubicBezTo>
                    <a:pt x="1679" y="1480"/>
                    <a:pt x="1677" y="1465"/>
                    <a:pt x="1668" y="1465"/>
                  </a:cubicBezTo>
                  <a:cubicBezTo>
                    <a:pt x="1664" y="1461"/>
                    <a:pt x="1661" y="1460"/>
                    <a:pt x="1659" y="1460"/>
                  </a:cubicBezTo>
                  <a:cubicBezTo>
                    <a:pt x="1656" y="1460"/>
                    <a:pt x="1656" y="1465"/>
                    <a:pt x="1656" y="1465"/>
                  </a:cubicBezTo>
                  <a:cubicBezTo>
                    <a:pt x="1656" y="1465"/>
                    <a:pt x="1656" y="1477"/>
                    <a:pt x="1656" y="1477"/>
                  </a:cubicBezTo>
                  <a:cubicBezTo>
                    <a:pt x="1662" y="1483"/>
                    <a:pt x="1665" y="1489"/>
                    <a:pt x="1668" y="1493"/>
                  </a:cubicBezTo>
                  <a:lnTo>
                    <a:pt x="1668" y="1493"/>
                  </a:lnTo>
                  <a:cubicBezTo>
                    <a:pt x="1664" y="1491"/>
                    <a:pt x="1662" y="1490"/>
                    <a:pt x="1661" y="1490"/>
                  </a:cubicBezTo>
                  <a:lnTo>
                    <a:pt x="1661" y="1490"/>
                  </a:lnTo>
                  <a:cubicBezTo>
                    <a:pt x="1657" y="1490"/>
                    <a:pt x="1668" y="1501"/>
                    <a:pt x="1668" y="1501"/>
                  </a:cubicBezTo>
                  <a:cubicBezTo>
                    <a:pt x="1657" y="1501"/>
                    <a:pt x="1618" y="1463"/>
                    <a:pt x="1610" y="1463"/>
                  </a:cubicBezTo>
                  <a:cubicBezTo>
                    <a:pt x="1609" y="1463"/>
                    <a:pt x="1608" y="1464"/>
                    <a:pt x="1608" y="1465"/>
                  </a:cubicBezTo>
                  <a:cubicBezTo>
                    <a:pt x="1608" y="1477"/>
                    <a:pt x="1656" y="1525"/>
                    <a:pt x="1680" y="1548"/>
                  </a:cubicBezTo>
                  <a:lnTo>
                    <a:pt x="1692" y="1548"/>
                  </a:lnTo>
                  <a:cubicBezTo>
                    <a:pt x="1701" y="1548"/>
                    <a:pt x="1711" y="1540"/>
                    <a:pt x="1701" y="1531"/>
                  </a:cubicBezTo>
                  <a:lnTo>
                    <a:pt x="1701" y="1531"/>
                  </a:lnTo>
                  <a:cubicBezTo>
                    <a:pt x="1714" y="1537"/>
                    <a:pt x="1730" y="1537"/>
                    <a:pt x="1739" y="1537"/>
                  </a:cubicBezTo>
                  <a:cubicBezTo>
                    <a:pt x="1715" y="1525"/>
                    <a:pt x="1727" y="1525"/>
                    <a:pt x="1727" y="1513"/>
                  </a:cubicBezTo>
                  <a:cubicBezTo>
                    <a:pt x="1739" y="1513"/>
                    <a:pt x="1727" y="1513"/>
                    <a:pt x="1727" y="1501"/>
                  </a:cubicBezTo>
                  <a:cubicBezTo>
                    <a:pt x="1727" y="1495"/>
                    <a:pt x="1733" y="1495"/>
                    <a:pt x="1739" y="1495"/>
                  </a:cubicBezTo>
                  <a:cubicBezTo>
                    <a:pt x="1745" y="1495"/>
                    <a:pt x="1751" y="1495"/>
                    <a:pt x="1751" y="1489"/>
                  </a:cubicBezTo>
                  <a:cubicBezTo>
                    <a:pt x="1763" y="1489"/>
                    <a:pt x="1751" y="1477"/>
                    <a:pt x="1751" y="1477"/>
                  </a:cubicBezTo>
                  <a:cubicBezTo>
                    <a:pt x="1751" y="1477"/>
                    <a:pt x="1751" y="1465"/>
                    <a:pt x="1763" y="1465"/>
                  </a:cubicBezTo>
                  <a:cubicBezTo>
                    <a:pt x="1775" y="1453"/>
                    <a:pt x="1763" y="1441"/>
                    <a:pt x="1740" y="1418"/>
                  </a:cubicBezTo>
                  <a:lnTo>
                    <a:pt x="1740" y="1418"/>
                  </a:lnTo>
                  <a:cubicBezTo>
                    <a:pt x="1751" y="1430"/>
                    <a:pt x="1763" y="1441"/>
                    <a:pt x="1775" y="1441"/>
                  </a:cubicBezTo>
                  <a:cubicBezTo>
                    <a:pt x="1778" y="1445"/>
                    <a:pt x="1780" y="1446"/>
                    <a:pt x="1780" y="1446"/>
                  </a:cubicBezTo>
                  <a:cubicBezTo>
                    <a:pt x="1781" y="1446"/>
                    <a:pt x="1775" y="1438"/>
                    <a:pt x="1775" y="1429"/>
                  </a:cubicBezTo>
                  <a:cubicBezTo>
                    <a:pt x="1775" y="1429"/>
                    <a:pt x="1770" y="1419"/>
                    <a:pt x="1777" y="1419"/>
                  </a:cubicBezTo>
                  <a:cubicBezTo>
                    <a:pt x="1780" y="1419"/>
                    <a:pt x="1787" y="1421"/>
                    <a:pt x="1799" y="1429"/>
                  </a:cubicBezTo>
                  <a:cubicBezTo>
                    <a:pt x="1801" y="1430"/>
                    <a:pt x="1803" y="1431"/>
                    <a:pt x="1805" y="1431"/>
                  </a:cubicBezTo>
                  <a:cubicBezTo>
                    <a:pt x="1818" y="1431"/>
                    <a:pt x="1764" y="1389"/>
                    <a:pt x="1767" y="1389"/>
                  </a:cubicBezTo>
                  <a:lnTo>
                    <a:pt x="1767" y="1389"/>
                  </a:lnTo>
                  <a:cubicBezTo>
                    <a:pt x="1767" y="1389"/>
                    <a:pt x="1770" y="1390"/>
                    <a:pt x="1775" y="1394"/>
                  </a:cubicBezTo>
                  <a:cubicBezTo>
                    <a:pt x="1789" y="1401"/>
                    <a:pt x="1799" y="1403"/>
                    <a:pt x="1804" y="1403"/>
                  </a:cubicBezTo>
                  <a:cubicBezTo>
                    <a:pt x="1815" y="1403"/>
                    <a:pt x="1812" y="1393"/>
                    <a:pt x="1793" y="1380"/>
                  </a:cubicBezTo>
                  <a:lnTo>
                    <a:pt x="1793" y="1380"/>
                  </a:lnTo>
                  <a:cubicBezTo>
                    <a:pt x="1799" y="1382"/>
                    <a:pt x="1805" y="1382"/>
                    <a:pt x="1811" y="1382"/>
                  </a:cubicBezTo>
                  <a:cubicBezTo>
                    <a:pt x="1811" y="1378"/>
                    <a:pt x="1813" y="1376"/>
                    <a:pt x="1817" y="1376"/>
                  </a:cubicBezTo>
                  <a:cubicBezTo>
                    <a:pt x="1824" y="1376"/>
                    <a:pt x="1834" y="1382"/>
                    <a:pt x="1834" y="1382"/>
                  </a:cubicBezTo>
                  <a:cubicBezTo>
                    <a:pt x="1846" y="1382"/>
                    <a:pt x="1823" y="1358"/>
                    <a:pt x="1834" y="1358"/>
                  </a:cubicBezTo>
                  <a:cubicBezTo>
                    <a:pt x="1834" y="1358"/>
                    <a:pt x="1846" y="1346"/>
                    <a:pt x="1846" y="1346"/>
                  </a:cubicBezTo>
                  <a:cubicBezTo>
                    <a:pt x="1858" y="1346"/>
                    <a:pt x="1870" y="1346"/>
                    <a:pt x="1870" y="1322"/>
                  </a:cubicBezTo>
                  <a:cubicBezTo>
                    <a:pt x="1870" y="1310"/>
                    <a:pt x="1846" y="1310"/>
                    <a:pt x="1846" y="1310"/>
                  </a:cubicBezTo>
                  <a:cubicBezTo>
                    <a:pt x="1846" y="1306"/>
                    <a:pt x="1850" y="1305"/>
                    <a:pt x="1856" y="1305"/>
                  </a:cubicBezTo>
                  <a:cubicBezTo>
                    <a:pt x="1867" y="1305"/>
                    <a:pt x="1886" y="1310"/>
                    <a:pt x="1894" y="1310"/>
                  </a:cubicBezTo>
                  <a:cubicBezTo>
                    <a:pt x="1894" y="1310"/>
                    <a:pt x="1882" y="1298"/>
                    <a:pt x="1870" y="1298"/>
                  </a:cubicBezTo>
                  <a:cubicBezTo>
                    <a:pt x="1858" y="1286"/>
                    <a:pt x="1811" y="1275"/>
                    <a:pt x="1834" y="1275"/>
                  </a:cubicBezTo>
                  <a:lnTo>
                    <a:pt x="1882" y="1275"/>
                  </a:lnTo>
                  <a:cubicBezTo>
                    <a:pt x="1902" y="1275"/>
                    <a:pt x="1853" y="1248"/>
                    <a:pt x="1861" y="1248"/>
                  </a:cubicBezTo>
                  <a:lnTo>
                    <a:pt x="1861" y="1248"/>
                  </a:lnTo>
                  <a:cubicBezTo>
                    <a:pt x="1862" y="1248"/>
                    <a:pt x="1865" y="1249"/>
                    <a:pt x="1870" y="1251"/>
                  </a:cubicBezTo>
                  <a:cubicBezTo>
                    <a:pt x="1906" y="1251"/>
                    <a:pt x="1894" y="1227"/>
                    <a:pt x="1894" y="1215"/>
                  </a:cubicBezTo>
                  <a:cubicBezTo>
                    <a:pt x="1894" y="1215"/>
                    <a:pt x="1882" y="1203"/>
                    <a:pt x="1894" y="1203"/>
                  </a:cubicBezTo>
                  <a:cubicBezTo>
                    <a:pt x="1894" y="1201"/>
                    <a:pt x="1896" y="1199"/>
                    <a:pt x="1898" y="1198"/>
                  </a:cubicBezTo>
                  <a:lnTo>
                    <a:pt x="1898" y="1198"/>
                  </a:lnTo>
                  <a:cubicBezTo>
                    <a:pt x="1905" y="1203"/>
                    <a:pt x="1918" y="1203"/>
                    <a:pt x="1918" y="1203"/>
                  </a:cubicBezTo>
                  <a:cubicBezTo>
                    <a:pt x="1926" y="1203"/>
                    <a:pt x="1912" y="1198"/>
                    <a:pt x="1903" y="1198"/>
                  </a:cubicBezTo>
                  <a:cubicBezTo>
                    <a:pt x="1901" y="1198"/>
                    <a:pt x="1899" y="1198"/>
                    <a:pt x="1898" y="1198"/>
                  </a:cubicBezTo>
                  <a:lnTo>
                    <a:pt x="1898" y="1198"/>
                  </a:lnTo>
                  <a:cubicBezTo>
                    <a:pt x="1896" y="1197"/>
                    <a:pt x="1894" y="1194"/>
                    <a:pt x="1894" y="1191"/>
                  </a:cubicBezTo>
                  <a:cubicBezTo>
                    <a:pt x="1882" y="1179"/>
                    <a:pt x="1894" y="1179"/>
                    <a:pt x="1894" y="1179"/>
                  </a:cubicBezTo>
                  <a:cubicBezTo>
                    <a:pt x="1894" y="1179"/>
                    <a:pt x="1899" y="1174"/>
                    <a:pt x="1910" y="1174"/>
                  </a:cubicBezTo>
                  <a:cubicBezTo>
                    <a:pt x="1910" y="1174"/>
                    <a:pt x="1911" y="1174"/>
                    <a:pt x="1912" y="1174"/>
                  </a:cubicBezTo>
                  <a:lnTo>
                    <a:pt x="1912" y="1174"/>
                  </a:lnTo>
                  <a:cubicBezTo>
                    <a:pt x="1896" y="1170"/>
                    <a:pt x="1893" y="1168"/>
                    <a:pt x="1897" y="1168"/>
                  </a:cubicBezTo>
                  <a:cubicBezTo>
                    <a:pt x="1901" y="1168"/>
                    <a:pt x="1918" y="1171"/>
                    <a:pt x="1930" y="1171"/>
                  </a:cubicBezTo>
                  <a:cubicBezTo>
                    <a:pt x="1937" y="1171"/>
                    <a:pt x="1942" y="1170"/>
                    <a:pt x="1942" y="1167"/>
                  </a:cubicBezTo>
                  <a:cubicBezTo>
                    <a:pt x="1930" y="1144"/>
                    <a:pt x="1894" y="1144"/>
                    <a:pt x="1894" y="1132"/>
                  </a:cubicBezTo>
                  <a:cubicBezTo>
                    <a:pt x="1894" y="1128"/>
                    <a:pt x="1897" y="1126"/>
                    <a:pt x="1900" y="1126"/>
                  </a:cubicBezTo>
                  <a:cubicBezTo>
                    <a:pt x="1907" y="1126"/>
                    <a:pt x="1918" y="1132"/>
                    <a:pt x="1918" y="1132"/>
                  </a:cubicBezTo>
                  <a:cubicBezTo>
                    <a:pt x="1930" y="1120"/>
                    <a:pt x="1894" y="1120"/>
                    <a:pt x="1906" y="1108"/>
                  </a:cubicBezTo>
                  <a:cubicBezTo>
                    <a:pt x="1930" y="1096"/>
                    <a:pt x="1930" y="1096"/>
                    <a:pt x="1930" y="1084"/>
                  </a:cubicBezTo>
                  <a:cubicBezTo>
                    <a:pt x="1930" y="1072"/>
                    <a:pt x="1906" y="1072"/>
                    <a:pt x="1906" y="1072"/>
                  </a:cubicBezTo>
                  <a:cubicBezTo>
                    <a:pt x="1906" y="1072"/>
                    <a:pt x="1989" y="1048"/>
                    <a:pt x="1965" y="1036"/>
                  </a:cubicBezTo>
                  <a:cubicBezTo>
                    <a:pt x="1957" y="1028"/>
                    <a:pt x="1951" y="1025"/>
                    <a:pt x="1948" y="1025"/>
                  </a:cubicBezTo>
                  <a:cubicBezTo>
                    <a:pt x="1944" y="1025"/>
                    <a:pt x="1942" y="1028"/>
                    <a:pt x="1942" y="1028"/>
                  </a:cubicBezTo>
                  <a:cubicBezTo>
                    <a:pt x="1942" y="1028"/>
                    <a:pt x="1942" y="1027"/>
                    <a:pt x="1942" y="1025"/>
                  </a:cubicBezTo>
                  <a:cubicBezTo>
                    <a:pt x="1942" y="1025"/>
                    <a:pt x="1953" y="1013"/>
                    <a:pt x="1953" y="1013"/>
                  </a:cubicBezTo>
                  <a:lnTo>
                    <a:pt x="1942" y="1013"/>
                  </a:lnTo>
                  <a:cubicBezTo>
                    <a:pt x="1942" y="1013"/>
                    <a:pt x="1949" y="1007"/>
                    <a:pt x="1955" y="999"/>
                  </a:cubicBezTo>
                  <a:lnTo>
                    <a:pt x="1955" y="999"/>
                  </a:lnTo>
                  <a:cubicBezTo>
                    <a:pt x="1959" y="999"/>
                    <a:pt x="1962" y="1000"/>
                    <a:pt x="1965" y="1001"/>
                  </a:cubicBezTo>
                  <a:cubicBezTo>
                    <a:pt x="1972" y="1001"/>
                    <a:pt x="1971" y="997"/>
                    <a:pt x="1965" y="984"/>
                  </a:cubicBezTo>
                  <a:lnTo>
                    <a:pt x="1965" y="984"/>
                  </a:lnTo>
                  <a:cubicBezTo>
                    <a:pt x="1962" y="990"/>
                    <a:pt x="1959" y="995"/>
                    <a:pt x="1955" y="999"/>
                  </a:cubicBezTo>
                  <a:lnTo>
                    <a:pt x="1955" y="999"/>
                  </a:lnTo>
                  <a:cubicBezTo>
                    <a:pt x="1930" y="994"/>
                    <a:pt x="1907" y="992"/>
                    <a:pt x="1885" y="992"/>
                  </a:cubicBezTo>
                  <a:lnTo>
                    <a:pt x="1885" y="992"/>
                  </a:lnTo>
                  <a:cubicBezTo>
                    <a:pt x="1879" y="990"/>
                    <a:pt x="1867" y="989"/>
                    <a:pt x="1846" y="989"/>
                  </a:cubicBezTo>
                  <a:cubicBezTo>
                    <a:pt x="1870" y="989"/>
                    <a:pt x="1870" y="965"/>
                    <a:pt x="1894" y="965"/>
                  </a:cubicBezTo>
                  <a:cubicBezTo>
                    <a:pt x="1912" y="959"/>
                    <a:pt x="1912" y="959"/>
                    <a:pt x="1907" y="959"/>
                  </a:cubicBezTo>
                  <a:cubicBezTo>
                    <a:pt x="1903" y="959"/>
                    <a:pt x="1894" y="959"/>
                    <a:pt x="1894" y="953"/>
                  </a:cubicBezTo>
                  <a:lnTo>
                    <a:pt x="1894" y="941"/>
                  </a:lnTo>
                  <a:cubicBezTo>
                    <a:pt x="1882" y="917"/>
                    <a:pt x="1882" y="894"/>
                    <a:pt x="1882" y="870"/>
                  </a:cubicBezTo>
                  <a:cubicBezTo>
                    <a:pt x="1882" y="862"/>
                    <a:pt x="1897" y="839"/>
                    <a:pt x="1888" y="827"/>
                  </a:cubicBezTo>
                  <a:lnTo>
                    <a:pt x="1888" y="827"/>
                  </a:lnTo>
                  <a:cubicBezTo>
                    <a:pt x="1890" y="827"/>
                    <a:pt x="1892" y="827"/>
                    <a:pt x="1894" y="827"/>
                  </a:cubicBezTo>
                  <a:cubicBezTo>
                    <a:pt x="1901" y="827"/>
                    <a:pt x="1906" y="826"/>
                    <a:pt x="1906" y="822"/>
                  </a:cubicBezTo>
                  <a:cubicBezTo>
                    <a:pt x="1906" y="810"/>
                    <a:pt x="1906" y="810"/>
                    <a:pt x="1894" y="810"/>
                  </a:cubicBezTo>
                  <a:lnTo>
                    <a:pt x="1882" y="822"/>
                  </a:lnTo>
                  <a:lnTo>
                    <a:pt x="1880" y="822"/>
                  </a:lnTo>
                  <a:cubicBezTo>
                    <a:pt x="1884" y="823"/>
                    <a:pt x="1886" y="825"/>
                    <a:pt x="1888" y="827"/>
                  </a:cubicBezTo>
                  <a:lnTo>
                    <a:pt x="1888" y="827"/>
                  </a:lnTo>
                  <a:cubicBezTo>
                    <a:pt x="1874" y="826"/>
                    <a:pt x="1858" y="822"/>
                    <a:pt x="1858" y="822"/>
                  </a:cubicBezTo>
                  <a:lnTo>
                    <a:pt x="1880" y="822"/>
                  </a:lnTo>
                  <a:cubicBezTo>
                    <a:pt x="1877" y="821"/>
                    <a:pt x="1872" y="820"/>
                    <a:pt x="1866" y="820"/>
                  </a:cubicBezTo>
                  <a:cubicBezTo>
                    <a:pt x="1861" y="820"/>
                    <a:pt x="1854" y="821"/>
                    <a:pt x="1846" y="822"/>
                  </a:cubicBezTo>
                  <a:cubicBezTo>
                    <a:pt x="1846" y="822"/>
                    <a:pt x="1815" y="827"/>
                    <a:pt x="1801" y="827"/>
                  </a:cubicBezTo>
                  <a:lnTo>
                    <a:pt x="1801" y="827"/>
                  </a:lnTo>
                  <a:cubicBezTo>
                    <a:pt x="1807" y="826"/>
                    <a:pt x="1814" y="824"/>
                    <a:pt x="1823" y="822"/>
                  </a:cubicBezTo>
                  <a:lnTo>
                    <a:pt x="1799" y="822"/>
                  </a:lnTo>
                  <a:cubicBezTo>
                    <a:pt x="1811" y="822"/>
                    <a:pt x="1834" y="810"/>
                    <a:pt x="1846" y="810"/>
                  </a:cubicBezTo>
                  <a:lnTo>
                    <a:pt x="1953" y="786"/>
                  </a:lnTo>
                  <a:lnTo>
                    <a:pt x="1930" y="786"/>
                  </a:lnTo>
                  <a:cubicBezTo>
                    <a:pt x="1930" y="786"/>
                    <a:pt x="1930" y="775"/>
                    <a:pt x="1930" y="775"/>
                  </a:cubicBezTo>
                  <a:cubicBezTo>
                    <a:pt x="1930" y="775"/>
                    <a:pt x="1930" y="763"/>
                    <a:pt x="1942" y="751"/>
                  </a:cubicBezTo>
                  <a:lnTo>
                    <a:pt x="1942" y="751"/>
                  </a:lnTo>
                  <a:cubicBezTo>
                    <a:pt x="1932" y="753"/>
                    <a:pt x="1925" y="754"/>
                    <a:pt x="1921" y="754"/>
                  </a:cubicBezTo>
                  <a:cubicBezTo>
                    <a:pt x="1910" y="754"/>
                    <a:pt x="1916" y="747"/>
                    <a:pt x="1908" y="747"/>
                  </a:cubicBezTo>
                  <a:cubicBezTo>
                    <a:pt x="1906" y="747"/>
                    <a:pt x="1902" y="748"/>
                    <a:pt x="1894" y="751"/>
                  </a:cubicBezTo>
                  <a:cubicBezTo>
                    <a:pt x="1876" y="757"/>
                    <a:pt x="1858" y="760"/>
                    <a:pt x="1849" y="760"/>
                  </a:cubicBezTo>
                  <a:cubicBezTo>
                    <a:pt x="1840" y="760"/>
                    <a:pt x="1840" y="757"/>
                    <a:pt x="1858" y="751"/>
                  </a:cubicBezTo>
                  <a:cubicBezTo>
                    <a:pt x="1882" y="739"/>
                    <a:pt x="1894" y="739"/>
                    <a:pt x="1906" y="727"/>
                  </a:cubicBezTo>
                  <a:cubicBezTo>
                    <a:pt x="1914" y="727"/>
                    <a:pt x="1911" y="722"/>
                    <a:pt x="1905" y="722"/>
                  </a:cubicBezTo>
                  <a:cubicBezTo>
                    <a:pt x="1902" y="722"/>
                    <a:pt x="1898" y="723"/>
                    <a:pt x="1894" y="727"/>
                  </a:cubicBezTo>
                  <a:lnTo>
                    <a:pt x="1882" y="727"/>
                  </a:lnTo>
                  <a:cubicBezTo>
                    <a:pt x="1882" y="727"/>
                    <a:pt x="1890" y="727"/>
                    <a:pt x="1899" y="721"/>
                  </a:cubicBezTo>
                  <a:lnTo>
                    <a:pt x="1899" y="721"/>
                  </a:lnTo>
                  <a:cubicBezTo>
                    <a:pt x="1909" y="721"/>
                    <a:pt x="1930" y="715"/>
                    <a:pt x="1930" y="703"/>
                  </a:cubicBezTo>
                  <a:lnTo>
                    <a:pt x="1930" y="703"/>
                  </a:lnTo>
                  <a:cubicBezTo>
                    <a:pt x="1924" y="705"/>
                    <a:pt x="1918" y="706"/>
                    <a:pt x="1914" y="708"/>
                  </a:cubicBezTo>
                  <a:lnTo>
                    <a:pt x="1914" y="708"/>
                  </a:lnTo>
                  <a:cubicBezTo>
                    <a:pt x="1924" y="693"/>
                    <a:pt x="1862" y="700"/>
                    <a:pt x="1894" y="679"/>
                  </a:cubicBezTo>
                  <a:lnTo>
                    <a:pt x="1846" y="679"/>
                  </a:lnTo>
                  <a:cubicBezTo>
                    <a:pt x="1858" y="679"/>
                    <a:pt x="1882" y="667"/>
                    <a:pt x="1882" y="667"/>
                  </a:cubicBezTo>
                  <a:lnTo>
                    <a:pt x="1882" y="667"/>
                  </a:lnTo>
                  <a:cubicBezTo>
                    <a:pt x="1870" y="667"/>
                    <a:pt x="1846" y="679"/>
                    <a:pt x="1834" y="679"/>
                  </a:cubicBezTo>
                  <a:lnTo>
                    <a:pt x="1894" y="644"/>
                  </a:lnTo>
                  <a:cubicBezTo>
                    <a:pt x="1878" y="644"/>
                    <a:pt x="1862" y="649"/>
                    <a:pt x="1857" y="649"/>
                  </a:cubicBezTo>
                  <a:cubicBezTo>
                    <a:pt x="1854" y="649"/>
                    <a:pt x="1854" y="648"/>
                    <a:pt x="1858" y="644"/>
                  </a:cubicBezTo>
                  <a:cubicBezTo>
                    <a:pt x="1870" y="620"/>
                    <a:pt x="1870" y="620"/>
                    <a:pt x="1858" y="620"/>
                  </a:cubicBezTo>
                  <a:cubicBezTo>
                    <a:pt x="1854" y="616"/>
                    <a:pt x="1852" y="614"/>
                    <a:pt x="1850" y="614"/>
                  </a:cubicBezTo>
                  <a:cubicBezTo>
                    <a:pt x="1846" y="614"/>
                    <a:pt x="1846" y="620"/>
                    <a:pt x="1846" y="620"/>
                  </a:cubicBezTo>
                  <a:lnTo>
                    <a:pt x="1846" y="608"/>
                  </a:lnTo>
                  <a:cubicBezTo>
                    <a:pt x="1846" y="604"/>
                    <a:pt x="1846" y="603"/>
                    <a:pt x="1845" y="603"/>
                  </a:cubicBezTo>
                  <a:cubicBezTo>
                    <a:pt x="1844" y="603"/>
                    <a:pt x="1838" y="608"/>
                    <a:pt x="1823" y="608"/>
                  </a:cubicBezTo>
                  <a:cubicBezTo>
                    <a:pt x="1811" y="608"/>
                    <a:pt x="1823" y="584"/>
                    <a:pt x="1823" y="584"/>
                  </a:cubicBezTo>
                  <a:cubicBezTo>
                    <a:pt x="1823" y="572"/>
                    <a:pt x="1823" y="560"/>
                    <a:pt x="1811" y="560"/>
                  </a:cubicBezTo>
                  <a:cubicBezTo>
                    <a:pt x="1811" y="560"/>
                    <a:pt x="1795" y="571"/>
                    <a:pt x="1791" y="571"/>
                  </a:cubicBezTo>
                  <a:cubicBezTo>
                    <a:pt x="1789" y="571"/>
                    <a:pt x="1791" y="568"/>
                    <a:pt x="1799" y="560"/>
                  </a:cubicBezTo>
                  <a:cubicBezTo>
                    <a:pt x="1813" y="545"/>
                    <a:pt x="1819" y="535"/>
                    <a:pt x="1816" y="535"/>
                  </a:cubicBezTo>
                  <a:lnTo>
                    <a:pt x="1816" y="535"/>
                  </a:lnTo>
                  <a:cubicBezTo>
                    <a:pt x="1813" y="535"/>
                    <a:pt x="1808" y="539"/>
                    <a:pt x="1799" y="548"/>
                  </a:cubicBezTo>
                  <a:cubicBezTo>
                    <a:pt x="1787" y="560"/>
                    <a:pt x="1775" y="566"/>
                    <a:pt x="1769" y="566"/>
                  </a:cubicBezTo>
                  <a:cubicBezTo>
                    <a:pt x="1763" y="566"/>
                    <a:pt x="1763" y="560"/>
                    <a:pt x="1775" y="548"/>
                  </a:cubicBezTo>
                  <a:cubicBezTo>
                    <a:pt x="1787" y="536"/>
                    <a:pt x="1811" y="524"/>
                    <a:pt x="1787" y="524"/>
                  </a:cubicBezTo>
                  <a:lnTo>
                    <a:pt x="1787" y="524"/>
                  </a:lnTo>
                  <a:cubicBezTo>
                    <a:pt x="1779" y="524"/>
                    <a:pt x="1760" y="530"/>
                    <a:pt x="1752" y="530"/>
                  </a:cubicBezTo>
                  <a:cubicBezTo>
                    <a:pt x="1748" y="530"/>
                    <a:pt x="1747" y="528"/>
                    <a:pt x="1751" y="524"/>
                  </a:cubicBezTo>
                  <a:cubicBezTo>
                    <a:pt x="1751" y="513"/>
                    <a:pt x="1775" y="513"/>
                    <a:pt x="1787" y="513"/>
                  </a:cubicBezTo>
                  <a:cubicBezTo>
                    <a:pt x="1791" y="509"/>
                    <a:pt x="1789" y="507"/>
                    <a:pt x="1785" y="507"/>
                  </a:cubicBezTo>
                  <a:cubicBezTo>
                    <a:pt x="1778" y="507"/>
                    <a:pt x="1759" y="513"/>
                    <a:pt x="1751" y="513"/>
                  </a:cubicBezTo>
                  <a:cubicBezTo>
                    <a:pt x="1751" y="501"/>
                    <a:pt x="1751" y="489"/>
                    <a:pt x="1751" y="489"/>
                  </a:cubicBezTo>
                  <a:cubicBezTo>
                    <a:pt x="1763" y="477"/>
                    <a:pt x="1763" y="465"/>
                    <a:pt x="1763" y="465"/>
                  </a:cubicBezTo>
                  <a:cubicBezTo>
                    <a:pt x="1763" y="453"/>
                    <a:pt x="1751" y="453"/>
                    <a:pt x="1739" y="453"/>
                  </a:cubicBezTo>
                  <a:cubicBezTo>
                    <a:pt x="1739" y="453"/>
                    <a:pt x="1729" y="458"/>
                    <a:pt x="1725" y="458"/>
                  </a:cubicBezTo>
                  <a:cubicBezTo>
                    <a:pt x="1723" y="458"/>
                    <a:pt x="1723" y="457"/>
                    <a:pt x="1727" y="453"/>
                  </a:cubicBezTo>
                  <a:cubicBezTo>
                    <a:pt x="1739" y="441"/>
                    <a:pt x="1739" y="417"/>
                    <a:pt x="1727" y="417"/>
                  </a:cubicBezTo>
                  <a:cubicBezTo>
                    <a:pt x="1721" y="417"/>
                    <a:pt x="1717" y="418"/>
                    <a:pt x="1713" y="420"/>
                  </a:cubicBezTo>
                  <a:lnTo>
                    <a:pt x="1713" y="420"/>
                  </a:lnTo>
                  <a:cubicBezTo>
                    <a:pt x="1720" y="407"/>
                    <a:pt x="1712" y="401"/>
                    <a:pt x="1703" y="401"/>
                  </a:cubicBezTo>
                  <a:cubicBezTo>
                    <a:pt x="1699" y="401"/>
                    <a:pt x="1695" y="402"/>
                    <a:pt x="1692" y="405"/>
                  </a:cubicBezTo>
                  <a:cubicBezTo>
                    <a:pt x="1685" y="409"/>
                    <a:pt x="1680" y="410"/>
                    <a:pt x="1677" y="410"/>
                  </a:cubicBezTo>
                  <a:cubicBezTo>
                    <a:pt x="1670" y="410"/>
                    <a:pt x="1675" y="402"/>
                    <a:pt x="1692" y="394"/>
                  </a:cubicBezTo>
                  <a:cubicBezTo>
                    <a:pt x="1703" y="382"/>
                    <a:pt x="1703" y="382"/>
                    <a:pt x="1715" y="382"/>
                  </a:cubicBezTo>
                  <a:cubicBezTo>
                    <a:pt x="1715" y="378"/>
                    <a:pt x="1714" y="376"/>
                    <a:pt x="1712" y="376"/>
                  </a:cubicBezTo>
                  <a:cubicBezTo>
                    <a:pt x="1709" y="376"/>
                    <a:pt x="1703" y="382"/>
                    <a:pt x="1703" y="382"/>
                  </a:cubicBezTo>
                  <a:cubicBezTo>
                    <a:pt x="1692" y="382"/>
                    <a:pt x="1680" y="382"/>
                    <a:pt x="1703" y="358"/>
                  </a:cubicBezTo>
                  <a:cubicBezTo>
                    <a:pt x="1707" y="350"/>
                    <a:pt x="1706" y="347"/>
                    <a:pt x="1703" y="347"/>
                  </a:cubicBezTo>
                  <a:cubicBezTo>
                    <a:pt x="1696" y="347"/>
                    <a:pt x="1680" y="358"/>
                    <a:pt x="1680" y="358"/>
                  </a:cubicBezTo>
                  <a:cubicBezTo>
                    <a:pt x="1680" y="358"/>
                    <a:pt x="1680" y="343"/>
                    <a:pt x="1667" y="343"/>
                  </a:cubicBezTo>
                  <a:cubicBezTo>
                    <a:pt x="1664" y="343"/>
                    <a:pt x="1661" y="344"/>
                    <a:pt x="1656" y="346"/>
                  </a:cubicBezTo>
                  <a:cubicBezTo>
                    <a:pt x="1632" y="346"/>
                    <a:pt x="1632" y="346"/>
                    <a:pt x="1632" y="334"/>
                  </a:cubicBezTo>
                  <a:cubicBezTo>
                    <a:pt x="1632" y="324"/>
                    <a:pt x="1632" y="307"/>
                    <a:pt x="1619" y="307"/>
                  </a:cubicBezTo>
                  <a:cubicBezTo>
                    <a:pt x="1616" y="307"/>
                    <a:pt x="1613" y="308"/>
                    <a:pt x="1608" y="310"/>
                  </a:cubicBezTo>
                  <a:cubicBezTo>
                    <a:pt x="1607" y="312"/>
                    <a:pt x="1606" y="313"/>
                    <a:pt x="1605" y="313"/>
                  </a:cubicBezTo>
                  <a:cubicBezTo>
                    <a:pt x="1603" y="313"/>
                    <a:pt x="1620" y="286"/>
                    <a:pt x="1620" y="286"/>
                  </a:cubicBezTo>
                  <a:cubicBezTo>
                    <a:pt x="1620" y="282"/>
                    <a:pt x="1619" y="281"/>
                    <a:pt x="1617" y="281"/>
                  </a:cubicBezTo>
                  <a:cubicBezTo>
                    <a:pt x="1613" y="281"/>
                    <a:pt x="1608" y="286"/>
                    <a:pt x="1608" y="286"/>
                  </a:cubicBezTo>
                  <a:cubicBezTo>
                    <a:pt x="1608" y="286"/>
                    <a:pt x="1596" y="274"/>
                    <a:pt x="1596" y="274"/>
                  </a:cubicBezTo>
                  <a:cubicBezTo>
                    <a:pt x="1588" y="274"/>
                    <a:pt x="1580" y="280"/>
                    <a:pt x="1576" y="280"/>
                  </a:cubicBezTo>
                  <a:cubicBezTo>
                    <a:pt x="1574" y="280"/>
                    <a:pt x="1572" y="278"/>
                    <a:pt x="1572" y="274"/>
                  </a:cubicBezTo>
                  <a:cubicBezTo>
                    <a:pt x="1579" y="261"/>
                    <a:pt x="1582" y="247"/>
                    <a:pt x="1577" y="247"/>
                  </a:cubicBezTo>
                  <a:lnTo>
                    <a:pt x="1577" y="247"/>
                  </a:lnTo>
                  <a:cubicBezTo>
                    <a:pt x="1572" y="247"/>
                    <a:pt x="1564" y="254"/>
                    <a:pt x="1549" y="274"/>
                  </a:cubicBezTo>
                  <a:cubicBezTo>
                    <a:pt x="1576" y="238"/>
                    <a:pt x="1555" y="223"/>
                    <a:pt x="1538" y="223"/>
                  </a:cubicBezTo>
                  <a:cubicBezTo>
                    <a:pt x="1532" y="223"/>
                    <a:pt x="1528" y="224"/>
                    <a:pt x="1525" y="227"/>
                  </a:cubicBezTo>
                  <a:cubicBezTo>
                    <a:pt x="1523" y="228"/>
                    <a:pt x="1522" y="228"/>
                    <a:pt x="1521" y="228"/>
                  </a:cubicBezTo>
                  <a:cubicBezTo>
                    <a:pt x="1510" y="228"/>
                    <a:pt x="1530" y="188"/>
                    <a:pt x="1526" y="188"/>
                  </a:cubicBezTo>
                  <a:lnTo>
                    <a:pt x="1526" y="188"/>
                  </a:lnTo>
                  <a:cubicBezTo>
                    <a:pt x="1525" y="188"/>
                    <a:pt x="1521" y="192"/>
                    <a:pt x="1513" y="203"/>
                  </a:cubicBezTo>
                  <a:cubicBezTo>
                    <a:pt x="1497" y="211"/>
                    <a:pt x="1486" y="225"/>
                    <a:pt x="1481" y="225"/>
                  </a:cubicBezTo>
                  <a:cubicBezTo>
                    <a:pt x="1478" y="225"/>
                    <a:pt x="1477" y="222"/>
                    <a:pt x="1477" y="215"/>
                  </a:cubicBezTo>
                  <a:cubicBezTo>
                    <a:pt x="1477" y="215"/>
                    <a:pt x="1473" y="211"/>
                    <a:pt x="1470" y="210"/>
                  </a:cubicBezTo>
                  <a:lnTo>
                    <a:pt x="1470" y="210"/>
                  </a:lnTo>
                  <a:cubicBezTo>
                    <a:pt x="1473" y="205"/>
                    <a:pt x="1477" y="198"/>
                    <a:pt x="1477" y="191"/>
                  </a:cubicBezTo>
                  <a:cubicBezTo>
                    <a:pt x="1477" y="191"/>
                    <a:pt x="1477" y="191"/>
                    <a:pt x="1465" y="179"/>
                  </a:cubicBezTo>
                  <a:cubicBezTo>
                    <a:pt x="1465" y="179"/>
                    <a:pt x="1465" y="155"/>
                    <a:pt x="1453" y="155"/>
                  </a:cubicBezTo>
                  <a:cubicBezTo>
                    <a:pt x="1453" y="179"/>
                    <a:pt x="1430" y="215"/>
                    <a:pt x="1418" y="239"/>
                  </a:cubicBezTo>
                  <a:cubicBezTo>
                    <a:pt x="1418" y="239"/>
                    <a:pt x="1430" y="203"/>
                    <a:pt x="1430" y="191"/>
                  </a:cubicBezTo>
                  <a:cubicBezTo>
                    <a:pt x="1442" y="179"/>
                    <a:pt x="1430" y="179"/>
                    <a:pt x="1430" y="179"/>
                  </a:cubicBezTo>
                  <a:cubicBezTo>
                    <a:pt x="1430" y="167"/>
                    <a:pt x="1430" y="143"/>
                    <a:pt x="1430" y="143"/>
                  </a:cubicBezTo>
                  <a:cubicBezTo>
                    <a:pt x="1418" y="155"/>
                    <a:pt x="1406" y="167"/>
                    <a:pt x="1406" y="167"/>
                  </a:cubicBezTo>
                  <a:cubicBezTo>
                    <a:pt x="1406" y="155"/>
                    <a:pt x="1406" y="132"/>
                    <a:pt x="1406" y="120"/>
                  </a:cubicBezTo>
                  <a:cubicBezTo>
                    <a:pt x="1406" y="128"/>
                    <a:pt x="1402" y="130"/>
                    <a:pt x="1397" y="130"/>
                  </a:cubicBezTo>
                  <a:cubicBezTo>
                    <a:pt x="1386" y="130"/>
                    <a:pt x="1370" y="120"/>
                    <a:pt x="1370" y="120"/>
                  </a:cubicBezTo>
                  <a:cubicBezTo>
                    <a:pt x="1362" y="120"/>
                    <a:pt x="1359" y="136"/>
                    <a:pt x="1355" y="151"/>
                  </a:cubicBezTo>
                  <a:lnTo>
                    <a:pt x="1355" y="151"/>
                  </a:lnTo>
                  <a:cubicBezTo>
                    <a:pt x="1355" y="151"/>
                    <a:pt x="1355" y="150"/>
                    <a:pt x="1356" y="150"/>
                  </a:cubicBezTo>
                  <a:cubicBezTo>
                    <a:pt x="1357" y="150"/>
                    <a:pt x="1358" y="152"/>
                    <a:pt x="1358" y="155"/>
                  </a:cubicBezTo>
                  <a:cubicBezTo>
                    <a:pt x="1370" y="155"/>
                    <a:pt x="1346" y="191"/>
                    <a:pt x="1346" y="191"/>
                  </a:cubicBezTo>
                  <a:lnTo>
                    <a:pt x="1346" y="167"/>
                  </a:lnTo>
                  <a:cubicBezTo>
                    <a:pt x="1345" y="169"/>
                    <a:pt x="1344" y="169"/>
                    <a:pt x="1343" y="169"/>
                  </a:cubicBezTo>
                  <a:cubicBezTo>
                    <a:pt x="1339" y="169"/>
                    <a:pt x="1343" y="147"/>
                    <a:pt x="1350" y="132"/>
                  </a:cubicBezTo>
                  <a:lnTo>
                    <a:pt x="1350" y="132"/>
                  </a:lnTo>
                  <a:cubicBezTo>
                    <a:pt x="1345" y="139"/>
                    <a:pt x="1338" y="145"/>
                    <a:pt x="1336" y="145"/>
                  </a:cubicBezTo>
                  <a:cubicBezTo>
                    <a:pt x="1335" y="145"/>
                    <a:pt x="1334" y="145"/>
                    <a:pt x="1334" y="143"/>
                  </a:cubicBezTo>
                  <a:cubicBezTo>
                    <a:pt x="1346" y="132"/>
                    <a:pt x="1346" y="108"/>
                    <a:pt x="1346" y="96"/>
                  </a:cubicBezTo>
                  <a:lnTo>
                    <a:pt x="1346" y="96"/>
                  </a:lnTo>
                  <a:cubicBezTo>
                    <a:pt x="1346" y="96"/>
                    <a:pt x="1327" y="133"/>
                    <a:pt x="1323" y="133"/>
                  </a:cubicBezTo>
                  <a:cubicBezTo>
                    <a:pt x="1323" y="133"/>
                    <a:pt x="1322" y="133"/>
                    <a:pt x="1322" y="132"/>
                  </a:cubicBezTo>
                  <a:cubicBezTo>
                    <a:pt x="1322" y="132"/>
                    <a:pt x="1322" y="117"/>
                    <a:pt x="1322" y="108"/>
                  </a:cubicBezTo>
                  <a:cubicBezTo>
                    <a:pt x="1322" y="120"/>
                    <a:pt x="1322" y="132"/>
                    <a:pt x="1311" y="132"/>
                  </a:cubicBezTo>
                  <a:cubicBezTo>
                    <a:pt x="1311" y="132"/>
                    <a:pt x="1322" y="84"/>
                    <a:pt x="1322" y="84"/>
                  </a:cubicBezTo>
                  <a:lnTo>
                    <a:pt x="1311" y="84"/>
                  </a:lnTo>
                  <a:cubicBezTo>
                    <a:pt x="1299" y="84"/>
                    <a:pt x="1299" y="96"/>
                    <a:pt x="1299" y="96"/>
                  </a:cubicBezTo>
                  <a:lnTo>
                    <a:pt x="1275" y="96"/>
                  </a:lnTo>
                  <a:cubicBezTo>
                    <a:pt x="1263" y="96"/>
                    <a:pt x="1251" y="120"/>
                    <a:pt x="1263" y="132"/>
                  </a:cubicBezTo>
                  <a:cubicBezTo>
                    <a:pt x="1263" y="135"/>
                    <a:pt x="1262" y="136"/>
                    <a:pt x="1261" y="136"/>
                  </a:cubicBezTo>
                  <a:cubicBezTo>
                    <a:pt x="1257" y="136"/>
                    <a:pt x="1251" y="125"/>
                    <a:pt x="1251" y="108"/>
                  </a:cubicBezTo>
                  <a:cubicBezTo>
                    <a:pt x="1251" y="88"/>
                    <a:pt x="1251" y="69"/>
                    <a:pt x="1245" y="69"/>
                  </a:cubicBezTo>
                  <a:cubicBezTo>
                    <a:pt x="1243" y="69"/>
                    <a:pt x="1241" y="70"/>
                    <a:pt x="1239" y="72"/>
                  </a:cubicBezTo>
                  <a:cubicBezTo>
                    <a:pt x="1227" y="96"/>
                    <a:pt x="1227" y="96"/>
                    <a:pt x="1215" y="96"/>
                  </a:cubicBezTo>
                  <a:lnTo>
                    <a:pt x="1203" y="96"/>
                  </a:lnTo>
                  <a:cubicBezTo>
                    <a:pt x="1203" y="108"/>
                    <a:pt x="1203" y="108"/>
                    <a:pt x="1203" y="120"/>
                  </a:cubicBezTo>
                  <a:lnTo>
                    <a:pt x="1180" y="120"/>
                  </a:lnTo>
                  <a:cubicBezTo>
                    <a:pt x="1180" y="120"/>
                    <a:pt x="1174" y="125"/>
                    <a:pt x="1171" y="125"/>
                  </a:cubicBezTo>
                  <a:cubicBezTo>
                    <a:pt x="1169" y="125"/>
                    <a:pt x="1168" y="124"/>
                    <a:pt x="1168" y="120"/>
                  </a:cubicBezTo>
                  <a:cubicBezTo>
                    <a:pt x="1168" y="108"/>
                    <a:pt x="1165" y="102"/>
                    <a:pt x="1160" y="102"/>
                  </a:cubicBezTo>
                  <a:cubicBezTo>
                    <a:pt x="1156" y="102"/>
                    <a:pt x="1150" y="108"/>
                    <a:pt x="1144" y="120"/>
                  </a:cubicBezTo>
                  <a:cubicBezTo>
                    <a:pt x="1144" y="120"/>
                    <a:pt x="1144" y="132"/>
                    <a:pt x="1144" y="143"/>
                  </a:cubicBezTo>
                  <a:cubicBezTo>
                    <a:pt x="1144" y="143"/>
                    <a:pt x="1132" y="143"/>
                    <a:pt x="1132" y="132"/>
                  </a:cubicBezTo>
                  <a:cubicBezTo>
                    <a:pt x="1132" y="120"/>
                    <a:pt x="1132" y="108"/>
                    <a:pt x="1132" y="108"/>
                  </a:cubicBezTo>
                  <a:cubicBezTo>
                    <a:pt x="1132" y="105"/>
                    <a:pt x="1131" y="104"/>
                    <a:pt x="1130" y="104"/>
                  </a:cubicBezTo>
                  <a:cubicBezTo>
                    <a:pt x="1128" y="104"/>
                    <a:pt x="1122" y="111"/>
                    <a:pt x="1116" y="111"/>
                  </a:cubicBezTo>
                  <a:cubicBezTo>
                    <a:pt x="1113" y="111"/>
                    <a:pt x="1111" y="110"/>
                    <a:pt x="1108" y="108"/>
                  </a:cubicBezTo>
                  <a:cubicBezTo>
                    <a:pt x="1108" y="91"/>
                    <a:pt x="1108" y="69"/>
                    <a:pt x="1104" y="69"/>
                  </a:cubicBezTo>
                  <a:cubicBezTo>
                    <a:pt x="1102" y="69"/>
                    <a:pt x="1100" y="73"/>
                    <a:pt x="1096" y="84"/>
                  </a:cubicBezTo>
                  <a:cubicBezTo>
                    <a:pt x="1088" y="110"/>
                    <a:pt x="1091" y="129"/>
                    <a:pt x="1090" y="129"/>
                  </a:cubicBezTo>
                  <a:cubicBezTo>
                    <a:pt x="1089" y="129"/>
                    <a:pt x="1088" y="126"/>
                    <a:pt x="1084" y="120"/>
                  </a:cubicBezTo>
                  <a:cubicBezTo>
                    <a:pt x="1084" y="84"/>
                    <a:pt x="1084" y="84"/>
                    <a:pt x="1072" y="72"/>
                  </a:cubicBezTo>
                  <a:cubicBezTo>
                    <a:pt x="1072" y="72"/>
                    <a:pt x="1067" y="67"/>
                    <a:pt x="1064" y="67"/>
                  </a:cubicBezTo>
                  <a:close/>
                  <a:moveTo>
                    <a:pt x="1674" y="1548"/>
                  </a:moveTo>
                  <a:cubicBezTo>
                    <a:pt x="1680" y="1552"/>
                    <a:pt x="1684" y="1555"/>
                    <a:pt x="1685" y="1555"/>
                  </a:cubicBezTo>
                  <a:cubicBezTo>
                    <a:pt x="1686" y="1555"/>
                    <a:pt x="1684" y="1553"/>
                    <a:pt x="1680" y="1548"/>
                  </a:cubicBezTo>
                  <a:close/>
                  <a:moveTo>
                    <a:pt x="72" y="989"/>
                  </a:moveTo>
                  <a:cubicBezTo>
                    <a:pt x="55" y="990"/>
                    <a:pt x="29" y="993"/>
                    <a:pt x="37" y="1001"/>
                  </a:cubicBezTo>
                  <a:cubicBezTo>
                    <a:pt x="47" y="1001"/>
                    <a:pt x="57" y="1003"/>
                    <a:pt x="67" y="1005"/>
                  </a:cubicBezTo>
                  <a:lnTo>
                    <a:pt x="67" y="1005"/>
                  </a:lnTo>
                  <a:cubicBezTo>
                    <a:pt x="61" y="1007"/>
                    <a:pt x="55" y="1009"/>
                    <a:pt x="48" y="1013"/>
                  </a:cubicBezTo>
                  <a:cubicBezTo>
                    <a:pt x="25" y="1013"/>
                    <a:pt x="1" y="1025"/>
                    <a:pt x="13" y="1025"/>
                  </a:cubicBezTo>
                  <a:cubicBezTo>
                    <a:pt x="17" y="1029"/>
                    <a:pt x="21" y="1030"/>
                    <a:pt x="25" y="1030"/>
                  </a:cubicBezTo>
                  <a:cubicBezTo>
                    <a:pt x="33" y="1030"/>
                    <a:pt x="41" y="1025"/>
                    <a:pt x="48" y="1025"/>
                  </a:cubicBezTo>
                  <a:cubicBezTo>
                    <a:pt x="60" y="1025"/>
                    <a:pt x="48" y="1036"/>
                    <a:pt x="48" y="1048"/>
                  </a:cubicBezTo>
                  <a:cubicBezTo>
                    <a:pt x="48" y="1048"/>
                    <a:pt x="25" y="1048"/>
                    <a:pt x="25" y="1060"/>
                  </a:cubicBezTo>
                  <a:cubicBezTo>
                    <a:pt x="25" y="1060"/>
                    <a:pt x="60" y="1060"/>
                    <a:pt x="48" y="1072"/>
                  </a:cubicBezTo>
                  <a:cubicBezTo>
                    <a:pt x="43" y="1078"/>
                    <a:pt x="31" y="1078"/>
                    <a:pt x="22" y="1078"/>
                  </a:cubicBezTo>
                  <a:cubicBezTo>
                    <a:pt x="13" y="1078"/>
                    <a:pt x="7" y="1078"/>
                    <a:pt x="13" y="1084"/>
                  </a:cubicBezTo>
                  <a:cubicBezTo>
                    <a:pt x="25" y="1090"/>
                    <a:pt x="43" y="1090"/>
                    <a:pt x="57" y="1090"/>
                  </a:cubicBezTo>
                  <a:cubicBezTo>
                    <a:pt x="72" y="1090"/>
                    <a:pt x="84" y="1090"/>
                    <a:pt x="84" y="1096"/>
                  </a:cubicBezTo>
                  <a:lnTo>
                    <a:pt x="37" y="1096"/>
                  </a:lnTo>
                  <a:cubicBezTo>
                    <a:pt x="37" y="1096"/>
                    <a:pt x="60" y="1108"/>
                    <a:pt x="60" y="1108"/>
                  </a:cubicBezTo>
                  <a:cubicBezTo>
                    <a:pt x="60" y="1120"/>
                    <a:pt x="37" y="1120"/>
                    <a:pt x="48" y="1132"/>
                  </a:cubicBezTo>
                  <a:cubicBezTo>
                    <a:pt x="48" y="1132"/>
                    <a:pt x="60" y="1132"/>
                    <a:pt x="60" y="1144"/>
                  </a:cubicBezTo>
                  <a:cubicBezTo>
                    <a:pt x="60" y="1144"/>
                    <a:pt x="60" y="1144"/>
                    <a:pt x="48" y="1156"/>
                  </a:cubicBezTo>
                  <a:cubicBezTo>
                    <a:pt x="37" y="1156"/>
                    <a:pt x="72" y="1167"/>
                    <a:pt x="72" y="1167"/>
                  </a:cubicBezTo>
                  <a:cubicBezTo>
                    <a:pt x="84" y="1179"/>
                    <a:pt x="37" y="1191"/>
                    <a:pt x="37" y="1191"/>
                  </a:cubicBezTo>
                  <a:cubicBezTo>
                    <a:pt x="37" y="1197"/>
                    <a:pt x="46" y="1197"/>
                    <a:pt x="54" y="1197"/>
                  </a:cubicBezTo>
                  <a:cubicBezTo>
                    <a:pt x="63" y="1197"/>
                    <a:pt x="72" y="1197"/>
                    <a:pt x="72" y="1203"/>
                  </a:cubicBezTo>
                  <a:cubicBezTo>
                    <a:pt x="84" y="1215"/>
                    <a:pt x="25" y="1215"/>
                    <a:pt x="13" y="1215"/>
                  </a:cubicBezTo>
                  <a:lnTo>
                    <a:pt x="60" y="1215"/>
                  </a:lnTo>
                  <a:cubicBezTo>
                    <a:pt x="108" y="1215"/>
                    <a:pt x="60" y="1215"/>
                    <a:pt x="37" y="1239"/>
                  </a:cubicBezTo>
                  <a:cubicBezTo>
                    <a:pt x="47" y="1236"/>
                    <a:pt x="54" y="1235"/>
                    <a:pt x="58" y="1235"/>
                  </a:cubicBezTo>
                  <a:cubicBezTo>
                    <a:pt x="72" y="1235"/>
                    <a:pt x="71" y="1242"/>
                    <a:pt x="80" y="1242"/>
                  </a:cubicBezTo>
                  <a:cubicBezTo>
                    <a:pt x="84" y="1242"/>
                    <a:pt x="89" y="1241"/>
                    <a:pt x="96" y="1239"/>
                  </a:cubicBezTo>
                  <a:lnTo>
                    <a:pt x="96" y="1239"/>
                  </a:lnTo>
                  <a:cubicBezTo>
                    <a:pt x="72" y="1251"/>
                    <a:pt x="60" y="1263"/>
                    <a:pt x="60" y="1263"/>
                  </a:cubicBezTo>
                  <a:lnTo>
                    <a:pt x="84" y="1263"/>
                  </a:lnTo>
                  <a:cubicBezTo>
                    <a:pt x="84" y="1263"/>
                    <a:pt x="108" y="1263"/>
                    <a:pt x="120" y="1275"/>
                  </a:cubicBezTo>
                  <a:cubicBezTo>
                    <a:pt x="120" y="1285"/>
                    <a:pt x="58" y="1313"/>
                    <a:pt x="64" y="1313"/>
                  </a:cubicBezTo>
                  <a:cubicBezTo>
                    <a:pt x="65" y="1313"/>
                    <a:pt x="67" y="1312"/>
                    <a:pt x="72" y="1310"/>
                  </a:cubicBezTo>
                  <a:cubicBezTo>
                    <a:pt x="99" y="1310"/>
                    <a:pt x="133" y="1290"/>
                    <a:pt x="138" y="1290"/>
                  </a:cubicBezTo>
                  <a:lnTo>
                    <a:pt x="138" y="1290"/>
                  </a:lnTo>
                  <a:cubicBezTo>
                    <a:pt x="138" y="1290"/>
                    <a:pt x="138" y="1290"/>
                    <a:pt x="138" y="1290"/>
                  </a:cubicBezTo>
                  <a:lnTo>
                    <a:pt x="138" y="1290"/>
                  </a:lnTo>
                  <a:cubicBezTo>
                    <a:pt x="141" y="1288"/>
                    <a:pt x="147" y="1286"/>
                    <a:pt x="156" y="1286"/>
                  </a:cubicBezTo>
                  <a:lnTo>
                    <a:pt x="132" y="1298"/>
                  </a:lnTo>
                  <a:cubicBezTo>
                    <a:pt x="108" y="1310"/>
                    <a:pt x="108" y="1310"/>
                    <a:pt x="132" y="1310"/>
                  </a:cubicBezTo>
                  <a:lnTo>
                    <a:pt x="156" y="1310"/>
                  </a:lnTo>
                  <a:cubicBezTo>
                    <a:pt x="144" y="1322"/>
                    <a:pt x="96" y="1322"/>
                    <a:pt x="84" y="1334"/>
                  </a:cubicBezTo>
                  <a:lnTo>
                    <a:pt x="120" y="1334"/>
                  </a:lnTo>
                  <a:cubicBezTo>
                    <a:pt x="132" y="1334"/>
                    <a:pt x="132" y="1346"/>
                    <a:pt x="120" y="1358"/>
                  </a:cubicBezTo>
                  <a:cubicBezTo>
                    <a:pt x="110" y="1358"/>
                    <a:pt x="101" y="1373"/>
                    <a:pt x="110" y="1373"/>
                  </a:cubicBezTo>
                  <a:cubicBezTo>
                    <a:pt x="112" y="1373"/>
                    <a:pt x="115" y="1372"/>
                    <a:pt x="120" y="1370"/>
                  </a:cubicBezTo>
                  <a:cubicBezTo>
                    <a:pt x="123" y="1368"/>
                    <a:pt x="126" y="1367"/>
                    <a:pt x="128" y="1367"/>
                  </a:cubicBezTo>
                  <a:cubicBezTo>
                    <a:pt x="136" y="1367"/>
                    <a:pt x="128" y="1384"/>
                    <a:pt x="136" y="1384"/>
                  </a:cubicBezTo>
                  <a:cubicBezTo>
                    <a:pt x="138" y="1384"/>
                    <a:pt x="140" y="1383"/>
                    <a:pt x="144" y="1382"/>
                  </a:cubicBezTo>
                  <a:lnTo>
                    <a:pt x="144" y="1382"/>
                  </a:lnTo>
                  <a:cubicBezTo>
                    <a:pt x="124" y="1392"/>
                    <a:pt x="87" y="1435"/>
                    <a:pt x="118" y="1435"/>
                  </a:cubicBezTo>
                  <a:cubicBezTo>
                    <a:pt x="124" y="1435"/>
                    <a:pt x="132" y="1433"/>
                    <a:pt x="144" y="1429"/>
                  </a:cubicBezTo>
                  <a:lnTo>
                    <a:pt x="144" y="1429"/>
                  </a:lnTo>
                  <a:cubicBezTo>
                    <a:pt x="102" y="1446"/>
                    <a:pt x="95" y="1451"/>
                    <a:pt x="103" y="1451"/>
                  </a:cubicBezTo>
                  <a:cubicBezTo>
                    <a:pt x="115" y="1451"/>
                    <a:pt x="161" y="1439"/>
                    <a:pt x="169" y="1439"/>
                  </a:cubicBezTo>
                  <a:cubicBezTo>
                    <a:pt x="171" y="1439"/>
                    <a:pt x="170" y="1440"/>
                    <a:pt x="168" y="1441"/>
                  </a:cubicBezTo>
                  <a:cubicBezTo>
                    <a:pt x="156" y="1453"/>
                    <a:pt x="120" y="1477"/>
                    <a:pt x="144" y="1477"/>
                  </a:cubicBezTo>
                  <a:cubicBezTo>
                    <a:pt x="168" y="1465"/>
                    <a:pt x="191" y="1453"/>
                    <a:pt x="215" y="1453"/>
                  </a:cubicBezTo>
                  <a:cubicBezTo>
                    <a:pt x="203" y="1465"/>
                    <a:pt x="168" y="1477"/>
                    <a:pt x="179" y="1477"/>
                  </a:cubicBezTo>
                  <a:cubicBezTo>
                    <a:pt x="182" y="1479"/>
                    <a:pt x="185" y="1480"/>
                    <a:pt x="188" y="1480"/>
                  </a:cubicBezTo>
                  <a:cubicBezTo>
                    <a:pt x="200" y="1480"/>
                    <a:pt x="215" y="1465"/>
                    <a:pt x="215" y="1465"/>
                  </a:cubicBezTo>
                  <a:lnTo>
                    <a:pt x="215" y="1465"/>
                  </a:lnTo>
                  <a:cubicBezTo>
                    <a:pt x="203" y="1477"/>
                    <a:pt x="179" y="1489"/>
                    <a:pt x="156" y="1513"/>
                  </a:cubicBezTo>
                  <a:cubicBezTo>
                    <a:pt x="156" y="1513"/>
                    <a:pt x="156" y="1518"/>
                    <a:pt x="163" y="1518"/>
                  </a:cubicBezTo>
                  <a:cubicBezTo>
                    <a:pt x="166" y="1518"/>
                    <a:pt x="172" y="1517"/>
                    <a:pt x="179" y="1513"/>
                  </a:cubicBezTo>
                  <a:cubicBezTo>
                    <a:pt x="185" y="1507"/>
                    <a:pt x="191" y="1504"/>
                    <a:pt x="196" y="1504"/>
                  </a:cubicBezTo>
                  <a:cubicBezTo>
                    <a:pt x="200" y="1504"/>
                    <a:pt x="203" y="1507"/>
                    <a:pt x="203" y="1513"/>
                  </a:cubicBezTo>
                  <a:cubicBezTo>
                    <a:pt x="203" y="1513"/>
                    <a:pt x="215" y="1525"/>
                    <a:pt x="203" y="1537"/>
                  </a:cubicBezTo>
                  <a:cubicBezTo>
                    <a:pt x="191" y="1548"/>
                    <a:pt x="168" y="1572"/>
                    <a:pt x="191" y="1572"/>
                  </a:cubicBezTo>
                  <a:cubicBezTo>
                    <a:pt x="215" y="1560"/>
                    <a:pt x="215" y="1560"/>
                    <a:pt x="227" y="1560"/>
                  </a:cubicBezTo>
                  <a:cubicBezTo>
                    <a:pt x="227" y="1560"/>
                    <a:pt x="227" y="1572"/>
                    <a:pt x="227" y="1584"/>
                  </a:cubicBezTo>
                  <a:lnTo>
                    <a:pt x="227" y="1608"/>
                  </a:lnTo>
                  <a:cubicBezTo>
                    <a:pt x="239" y="1596"/>
                    <a:pt x="246" y="1592"/>
                    <a:pt x="249" y="1592"/>
                  </a:cubicBezTo>
                  <a:cubicBezTo>
                    <a:pt x="256" y="1592"/>
                    <a:pt x="251" y="1608"/>
                    <a:pt x="251" y="1608"/>
                  </a:cubicBezTo>
                  <a:cubicBezTo>
                    <a:pt x="251" y="1620"/>
                    <a:pt x="251" y="1620"/>
                    <a:pt x="263" y="1632"/>
                  </a:cubicBezTo>
                  <a:lnTo>
                    <a:pt x="275" y="1632"/>
                  </a:lnTo>
                  <a:cubicBezTo>
                    <a:pt x="275" y="1638"/>
                    <a:pt x="278" y="1641"/>
                    <a:pt x="281" y="1641"/>
                  </a:cubicBezTo>
                  <a:cubicBezTo>
                    <a:pt x="284" y="1641"/>
                    <a:pt x="287" y="1638"/>
                    <a:pt x="287" y="1632"/>
                  </a:cubicBezTo>
                  <a:cubicBezTo>
                    <a:pt x="287" y="1632"/>
                    <a:pt x="322" y="1632"/>
                    <a:pt x="299" y="1644"/>
                  </a:cubicBezTo>
                  <a:cubicBezTo>
                    <a:pt x="275" y="1667"/>
                    <a:pt x="287" y="1679"/>
                    <a:pt x="287" y="1679"/>
                  </a:cubicBezTo>
                  <a:cubicBezTo>
                    <a:pt x="295" y="1679"/>
                    <a:pt x="303" y="1668"/>
                    <a:pt x="311" y="1661"/>
                  </a:cubicBezTo>
                  <a:lnTo>
                    <a:pt x="311" y="1661"/>
                  </a:lnTo>
                  <a:cubicBezTo>
                    <a:pt x="304" y="1678"/>
                    <a:pt x="299" y="1691"/>
                    <a:pt x="299" y="1691"/>
                  </a:cubicBezTo>
                  <a:cubicBezTo>
                    <a:pt x="299" y="1691"/>
                    <a:pt x="322" y="1667"/>
                    <a:pt x="322" y="1656"/>
                  </a:cubicBezTo>
                  <a:lnTo>
                    <a:pt x="322" y="1656"/>
                  </a:lnTo>
                  <a:cubicBezTo>
                    <a:pt x="319" y="1656"/>
                    <a:pt x="315" y="1658"/>
                    <a:pt x="311" y="1661"/>
                  </a:cubicBezTo>
                  <a:lnTo>
                    <a:pt x="311" y="1661"/>
                  </a:lnTo>
                  <a:cubicBezTo>
                    <a:pt x="321" y="1636"/>
                    <a:pt x="334" y="1603"/>
                    <a:pt x="334" y="1596"/>
                  </a:cubicBezTo>
                  <a:cubicBezTo>
                    <a:pt x="334" y="1584"/>
                    <a:pt x="322" y="1584"/>
                    <a:pt x="346" y="1560"/>
                  </a:cubicBezTo>
                  <a:cubicBezTo>
                    <a:pt x="358" y="1548"/>
                    <a:pt x="322" y="1560"/>
                    <a:pt x="346" y="1537"/>
                  </a:cubicBezTo>
                  <a:lnTo>
                    <a:pt x="346" y="1537"/>
                  </a:lnTo>
                  <a:cubicBezTo>
                    <a:pt x="334" y="1549"/>
                    <a:pt x="299" y="1584"/>
                    <a:pt x="287" y="1584"/>
                  </a:cubicBezTo>
                  <a:cubicBezTo>
                    <a:pt x="287" y="1584"/>
                    <a:pt x="315" y="1547"/>
                    <a:pt x="313" y="1547"/>
                  </a:cubicBezTo>
                  <a:lnTo>
                    <a:pt x="313" y="1547"/>
                  </a:lnTo>
                  <a:cubicBezTo>
                    <a:pt x="312" y="1547"/>
                    <a:pt x="312" y="1547"/>
                    <a:pt x="310" y="1548"/>
                  </a:cubicBezTo>
                  <a:cubicBezTo>
                    <a:pt x="299" y="1548"/>
                    <a:pt x="287" y="1560"/>
                    <a:pt x="287" y="1560"/>
                  </a:cubicBezTo>
                  <a:cubicBezTo>
                    <a:pt x="283" y="1564"/>
                    <a:pt x="279" y="1566"/>
                    <a:pt x="275" y="1566"/>
                  </a:cubicBezTo>
                  <a:cubicBezTo>
                    <a:pt x="268" y="1566"/>
                    <a:pt x="263" y="1560"/>
                    <a:pt x="263" y="1560"/>
                  </a:cubicBezTo>
                  <a:cubicBezTo>
                    <a:pt x="263" y="1560"/>
                    <a:pt x="263" y="1548"/>
                    <a:pt x="287" y="1537"/>
                  </a:cubicBezTo>
                  <a:cubicBezTo>
                    <a:pt x="310" y="1525"/>
                    <a:pt x="310" y="1537"/>
                    <a:pt x="334" y="1513"/>
                  </a:cubicBezTo>
                  <a:cubicBezTo>
                    <a:pt x="348" y="1499"/>
                    <a:pt x="350" y="1493"/>
                    <a:pt x="344" y="1493"/>
                  </a:cubicBezTo>
                  <a:cubicBezTo>
                    <a:pt x="340" y="1493"/>
                    <a:pt x="332" y="1496"/>
                    <a:pt x="322" y="1501"/>
                  </a:cubicBezTo>
                  <a:cubicBezTo>
                    <a:pt x="320" y="1503"/>
                    <a:pt x="318" y="1504"/>
                    <a:pt x="315" y="1504"/>
                  </a:cubicBezTo>
                  <a:cubicBezTo>
                    <a:pt x="309" y="1504"/>
                    <a:pt x="303" y="1498"/>
                    <a:pt x="304" y="1489"/>
                  </a:cubicBezTo>
                  <a:lnTo>
                    <a:pt x="304" y="1489"/>
                  </a:lnTo>
                  <a:cubicBezTo>
                    <a:pt x="298" y="1496"/>
                    <a:pt x="291" y="1501"/>
                    <a:pt x="287" y="1501"/>
                  </a:cubicBezTo>
                  <a:cubicBezTo>
                    <a:pt x="287" y="1497"/>
                    <a:pt x="285" y="1495"/>
                    <a:pt x="283" y="1495"/>
                  </a:cubicBezTo>
                  <a:cubicBezTo>
                    <a:pt x="279" y="1495"/>
                    <a:pt x="271" y="1501"/>
                    <a:pt x="263" y="1501"/>
                  </a:cubicBezTo>
                  <a:cubicBezTo>
                    <a:pt x="299" y="1465"/>
                    <a:pt x="275" y="1441"/>
                    <a:pt x="275" y="1429"/>
                  </a:cubicBezTo>
                  <a:lnTo>
                    <a:pt x="191" y="1429"/>
                  </a:lnTo>
                  <a:cubicBezTo>
                    <a:pt x="215" y="1429"/>
                    <a:pt x="239" y="1417"/>
                    <a:pt x="251" y="1406"/>
                  </a:cubicBezTo>
                  <a:lnTo>
                    <a:pt x="263" y="1406"/>
                  </a:lnTo>
                  <a:cubicBezTo>
                    <a:pt x="271" y="1397"/>
                    <a:pt x="279" y="1383"/>
                    <a:pt x="276" y="1383"/>
                  </a:cubicBezTo>
                  <a:lnTo>
                    <a:pt x="276" y="1383"/>
                  </a:lnTo>
                  <a:cubicBezTo>
                    <a:pt x="274" y="1383"/>
                    <a:pt x="270" y="1386"/>
                    <a:pt x="263" y="1394"/>
                  </a:cubicBezTo>
                  <a:cubicBezTo>
                    <a:pt x="239" y="1406"/>
                    <a:pt x="227" y="1406"/>
                    <a:pt x="227" y="1406"/>
                  </a:cubicBezTo>
                  <a:cubicBezTo>
                    <a:pt x="227" y="1400"/>
                    <a:pt x="227" y="1400"/>
                    <a:pt x="227" y="1400"/>
                  </a:cubicBezTo>
                  <a:cubicBezTo>
                    <a:pt x="227" y="1400"/>
                    <a:pt x="227" y="1400"/>
                    <a:pt x="227" y="1394"/>
                  </a:cubicBezTo>
                  <a:cubicBezTo>
                    <a:pt x="239" y="1382"/>
                    <a:pt x="239" y="1382"/>
                    <a:pt x="239" y="1382"/>
                  </a:cubicBezTo>
                  <a:lnTo>
                    <a:pt x="239" y="1370"/>
                  </a:lnTo>
                  <a:cubicBezTo>
                    <a:pt x="239" y="1368"/>
                    <a:pt x="238" y="1367"/>
                    <a:pt x="236" y="1367"/>
                  </a:cubicBezTo>
                  <a:cubicBezTo>
                    <a:pt x="223" y="1367"/>
                    <a:pt x="179" y="1394"/>
                    <a:pt x="179" y="1394"/>
                  </a:cubicBezTo>
                  <a:cubicBezTo>
                    <a:pt x="179" y="1394"/>
                    <a:pt x="227" y="1346"/>
                    <a:pt x="239" y="1346"/>
                  </a:cubicBezTo>
                  <a:cubicBezTo>
                    <a:pt x="246" y="1339"/>
                    <a:pt x="249" y="1332"/>
                    <a:pt x="245" y="1332"/>
                  </a:cubicBezTo>
                  <a:lnTo>
                    <a:pt x="245" y="1332"/>
                  </a:lnTo>
                  <a:cubicBezTo>
                    <a:pt x="243" y="1332"/>
                    <a:pt x="237" y="1336"/>
                    <a:pt x="227" y="1346"/>
                  </a:cubicBezTo>
                  <a:cubicBezTo>
                    <a:pt x="210" y="1354"/>
                    <a:pt x="193" y="1363"/>
                    <a:pt x="189" y="1363"/>
                  </a:cubicBezTo>
                  <a:cubicBezTo>
                    <a:pt x="187" y="1363"/>
                    <a:pt x="188" y="1361"/>
                    <a:pt x="191" y="1358"/>
                  </a:cubicBezTo>
                  <a:cubicBezTo>
                    <a:pt x="203" y="1346"/>
                    <a:pt x="215" y="1334"/>
                    <a:pt x="215" y="1334"/>
                  </a:cubicBezTo>
                  <a:lnTo>
                    <a:pt x="239" y="1322"/>
                  </a:lnTo>
                  <a:lnTo>
                    <a:pt x="239" y="1322"/>
                  </a:lnTo>
                  <a:cubicBezTo>
                    <a:pt x="238" y="1323"/>
                    <a:pt x="191" y="1346"/>
                    <a:pt x="179" y="1346"/>
                  </a:cubicBezTo>
                  <a:cubicBezTo>
                    <a:pt x="179" y="1346"/>
                    <a:pt x="227" y="1310"/>
                    <a:pt x="227" y="1310"/>
                  </a:cubicBezTo>
                  <a:cubicBezTo>
                    <a:pt x="241" y="1302"/>
                    <a:pt x="246" y="1299"/>
                    <a:pt x="245" y="1299"/>
                  </a:cubicBezTo>
                  <a:lnTo>
                    <a:pt x="245" y="1299"/>
                  </a:lnTo>
                  <a:cubicBezTo>
                    <a:pt x="243" y="1299"/>
                    <a:pt x="179" y="1334"/>
                    <a:pt x="179" y="1334"/>
                  </a:cubicBezTo>
                  <a:cubicBezTo>
                    <a:pt x="179" y="1334"/>
                    <a:pt x="214" y="1308"/>
                    <a:pt x="202" y="1308"/>
                  </a:cubicBezTo>
                  <a:cubicBezTo>
                    <a:pt x="200" y="1308"/>
                    <a:pt x="196" y="1309"/>
                    <a:pt x="191" y="1310"/>
                  </a:cubicBezTo>
                  <a:cubicBezTo>
                    <a:pt x="227" y="1298"/>
                    <a:pt x="203" y="1275"/>
                    <a:pt x="203" y="1263"/>
                  </a:cubicBezTo>
                  <a:cubicBezTo>
                    <a:pt x="191" y="1263"/>
                    <a:pt x="179" y="1251"/>
                    <a:pt x="179" y="1251"/>
                  </a:cubicBezTo>
                  <a:cubicBezTo>
                    <a:pt x="168" y="1239"/>
                    <a:pt x="203" y="1227"/>
                    <a:pt x="191" y="1227"/>
                  </a:cubicBezTo>
                  <a:lnTo>
                    <a:pt x="144" y="1227"/>
                  </a:lnTo>
                  <a:cubicBezTo>
                    <a:pt x="144" y="1227"/>
                    <a:pt x="239" y="1215"/>
                    <a:pt x="203" y="1215"/>
                  </a:cubicBezTo>
                  <a:cubicBezTo>
                    <a:pt x="179" y="1215"/>
                    <a:pt x="182" y="1210"/>
                    <a:pt x="179" y="1210"/>
                  </a:cubicBezTo>
                  <a:cubicBezTo>
                    <a:pt x="178" y="1210"/>
                    <a:pt x="175" y="1211"/>
                    <a:pt x="168" y="1215"/>
                  </a:cubicBezTo>
                  <a:cubicBezTo>
                    <a:pt x="160" y="1218"/>
                    <a:pt x="156" y="1218"/>
                    <a:pt x="153" y="1218"/>
                  </a:cubicBezTo>
                  <a:cubicBezTo>
                    <a:pt x="150" y="1218"/>
                    <a:pt x="150" y="1216"/>
                    <a:pt x="151" y="1215"/>
                  </a:cubicBezTo>
                  <a:lnTo>
                    <a:pt x="151" y="1215"/>
                  </a:lnTo>
                  <a:cubicBezTo>
                    <a:pt x="169" y="1213"/>
                    <a:pt x="180" y="1204"/>
                    <a:pt x="198" y="1194"/>
                  </a:cubicBezTo>
                  <a:lnTo>
                    <a:pt x="198" y="1194"/>
                  </a:lnTo>
                  <a:cubicBezTo>
                    <a:pt x="207" y="1191"/>
                    <a:pt x="215" y="1185"/>
                    <a:pt x="215" y="1179"/>
                  </a:cubicBezTo>
                  <a:lnTo>
                    <a:pt x="215" y="1179"/>
                  </a:lnTo>
                  <a:cubicBezTo>
                    <a:pt x="215" y="1179"/>
                    <a:pt x="179" y="1179"/>
                    <a:pt x="179" y="1191"/>
                  </a:cubicBezTo>
                  <a:cubicBezTo>
                    <a:pt x="179" y="1193"/>
                    <a:pt x="180" y="1194"/>
                    <a:pt x="181" y="1195"/>
                  </a:cubicBezTo>
                  <a:lnTo>
                    <a:pt x="181" y="1195"/>
                  </a:lnTo>
                  <a:cubicBezTo>
                    <a:pt x="159" y="1198"/>
                    <a:pt x="127" y="1203"/>
                    <a:pt x="120" y="1203"/>
                  </a:cubicBezTo>
                  <a:cubicBezTo>
                    <a:pt x="78" y="1193"/>
                    <a:pt x="164" y="1173"/>
                    <a:pt x="202" y="1160"/>
                  </a:cubicBezTo>
                  <a:lnTo>
                    <a:pt x="202" y="1160"/>
                  </a:lnTo>
                  <a:cubicBezTo>
                    <a:pt x="193" y="1163"/>
                    <a:pt x="183" y="1164"/>
                    <a:pt x="172" y="1164"/>
                  </a:cubicBezTo>
                  <a:cubicBezTo>
                    <a:pt x="156" y="1164"/>
                    <a:pt x="138" y="1161"/>
                    <a:pt x="120" y="1156"/>
                  </a:cubicBezTo>
                  <a:lnTo>
                    <a:pt x="179" y="1144"/>
                  </a:lnTo>
                  <a:cubicBezTo>
                    <a:pt x="156" y="1144"/>
                    <a:pt x="156" y="1144"/>
                    <a:pt x="156" y="1132"/>
                  </a:cubicBezTo>
                  <a:lnTo>
                    <a:pt x="108" y="1132"/>
                  </a:lnTo>
                  <a:cubicBezTo>
                    <a:pt x="132" y="1120"/>
                    <a:pt x="179" y="1120"/>
                    <a:pt x="156" y="1108"/>
                  </a:cubicBezTo>
                  <a:cubicBezTo>
                    <a:pt x="132" y="1096"/>
                    <a:pt x="156" y="1096"/>
                    <a:pt x="191" y="1096"/>
                  </a:cubicBezTo>
                  <a:lnTo>
                    <a:pt x="156" y="1096"/>
                  </a:lnTo>
                  <a:cubicBezTo>
                    <a:pt x="156" y="1096"/>
                    <a:pt x="156" y="1084"/>
                    <a:pt x="144" y="1084"/>
                  </a:cubicBezTo>
                  <a:lnTo>
                    <a:pt x="108" y="1084"/>
                  </a:lnTo>
                  <a:cubicBezTo>
                    <a:pt x="84" y="1084"/>
                    <a:pt x="108" y="1072"/>
                    <a:pt x="84" y="1072"/>
                  </a:cubicBezTo>
                  <a:lnTo>
                    <a:pt x="108" y="1072"/>
                  </a:lnTo>
                  <a:lnTo>
                    <a:pt x="108" y="1048"/>
                  </a:lnTo>
                  <a:lnTo>
                    <a:pt x="168" y="1048"/>
                  </a:lnTo>
                  <a:cubicBezTo>
                    <a:pt x="191" y="1048"/>
                    <a:pt x="132" y="1048"/>
                    <a:pt x="108" y="1036"/>
                  </a:cubicBezTo>
                  <a:cubicBezTo>
                    <a:pt x="100" y="1032"/>
                    <a:pt x="101" y="1031"/>
                    <a:pt x="107" y="1031"/>
                  </a:cubicBezTo>
                  <a:cubicBezTo>
                    <a:pt x="111" y="1031"/>
                    <a:pt x="117" y="1032"/>
                    <a:pt x="124" y="1033"/>
                  </a:cubicBezTo>
                  <a:lnTo>
                    <a:pt x="124" y="1033"/>
                  </a:lnTo>
                  <a:cubicBezTo>
                    <a:pt x="125" y="1031"/>
                    <a:pt x="128" y="1029"/>
                    <a:pt x="132" y="1025"/>
                  </a:cubicBezTo>
                  <a:cubicBezTo>
                    <a:pt x="136" y="1020"/>
                    <a:pt x="141" y="1016"/>
                    <a:pt x="142" y="1013"/>
                  </a:cubicBezTo>
                  <a:lnTo>
                    <a:pt x="156" y="1013"/>
                  </a:lnTo>
                  <a:cubicBezTo>
                    <a:pt x="153" y="1013"/>
                    <a:pt x="149" y="1012"/>
                    <a:pt x="142" y="1011"/>
                  </a:cubicBezTo>
                  <a:lnTo>
                    <a:pt x="142" y="1011"/>
                  </a:lnTo>
                  <a:cubicBezTo>
                    <a:pt x="143" y="1009"/>
                    <a:pt x="141" y="1008"/>
                    <a:pt x="136" y="1008"/>
                  </a:cubicBezTo>
                  <a:cubicBezTo>
                    <a:pt x="134" y="1008"/>
                    <a:pt x="130" y="1008"/>
                    <a:pt x="126" y="1009"/>
                  </a:cubicBezTo>
                  <a:lnTo>
                    <a:pt x="126" y="1009"/>
                  </a:lnTo>
                  <a:cubicBezTo>
                    <a:pt x="103" y="1004"/>
                    <a:pt x="74" y="997"/>
                    <a:pt x="72" y="989"/>
                  </a:cubicBezTo>
                  <a:close/>
                  <a:moveTo>
                    <a:pt x="1632" y="1525"/>
                  </a:moveTo>
                  <a:cubicBezTo>
                    <a:pt x="1632" y="1525"/>
                    <a:pt x="1656" y="1537"/>
                    <a:pt x="1656" y="1548"/>
                  </a:cubicBezTo>
                  <a:lnTo>
                    <a:pt x="1668" y="1560"/>
                  </a:lnTo>
                  <a:lnTo>
                    <a:pt x="1668" y="1572"/>
                  </a:lnTo>
                  <a:cubicBezTo>
                    <a:pt x="1668" y="1572"/>
                    <a:pt x="1652" y="1557"/>
                    <a:pt x="1646" y="1557"/>
                  </a:cubicBezTo>
                  <a:cubicBezTo>
                    <a:pt x="1645" y="1557"/>
                    <a:pt x="1644" y="1558"/>
                    <a:pt x="1644" y="1560"/>
                  </a:cubicBezTo>
                  <a:cubicBezTo>
                    <a:pt x="1644" y="1567"/>
                    <a:pt x="1648" y="1574"/>
                    <a:pt x="1644" y="1574"/>
                  </a:cubicBezTo>
                  <a:cubicBezTo>
                    <a:pt x="1642" y="1574"/>
                    <a:pt x="1635" y="1570"/>
                    <a:pt x="1620" y="1560"/>
                  </a:cubicBezTo>
                  <a:cubicBezTo>
                    <a:pt x="1613" y="1553"/>
                    <a:pt x="1609" y="1550"/>
                    <a:pt x="1607" y="1550"/>
                  </a:cubicBezTo>
                  <a:lnTo>
                    <a:pt x="1607" y="1550"/>
                  </a:lnTo>
                  <a:cubicBezTo>
                    <a:pt x="1603" y="1550"/>
                    <a:pt x="1608" y="1564"/>
                    <a:pt x="1608" y="1572"/>
                  </a:cubicBezTo>
                  <a:cubicBezTo>
                    <a:pt x="1620" y="1572"/>
                    <a:pt x="1620" y="1584"/>
                    <a:pt x="1620" y="1584"/>
                  </a:cubicBezTo>
                  <a:cubicBezTo>
                    <a:pt x="1620" y="1596"/>
                    <a:pt x="1620" y="1596"/>
                    <a:pt x="1608" y="1596"/>
                  </a:cubicBezTo>
                  <a:cubicBezTo>
                    <a:pt x="1596" y="1596"/>
                    <a:pt x="1584" y="1584"/>
                    <a:pt x="1572" y="1584"/>
                  </a:cubicBezTo>
                  <a:cubicBezTo>
                    <a:pt x="1561" y="1584"/>
                    <a:pt x="1561" y="1584"/>
                    <a:pt x="1561" y="1596"/>
                  </a:cubicBezTo>
                  <a:cubicBezTo>
                    <a:pt x="1565" y="1604"/>
                    <a:pt x="1563" y="1607"/>
                    <a:pt x="1560" y="1607"/>
                  </a:cubicBezTo>
                  <a:cubicBezTo>
                    <a:pt x="1553" y="1607"/>
                    <a:pt x="1537" y="1596"/>
                    <a:pt x="1537" y="1596"/>
                  </a:cubicBezTo>
                  <a:lnTo>
                    <a:pt x="1537" y="1596"/>
                  </a:lnTo>
                  <a:cubicBezTo>
                    <a:pt x="1549" y="1620"/>
                    <a:pt x="1584" y="1644"/>
                    <a:pt x="1596" y="1656"/>
                  </a:cubicBezTo>
                  <a:cubicBezTo>
                    <a:pt x="1596" y="1660"/>
                    <a:pt x="1596" y="1663"/>
                    <a:pt x="1595" y="1664"/>
                  </a:cubicBezTo>
                  <a:lnTo>
                    <a:pt x="1595" y="1664"/>
                  </a:lnTo>
                  <a:cubicBezTo>
                    <a:pt x="1592" y="1659"/>
                    <a:pt x="1588" y="1656"/>
                    <a:pt x="1584" y="1656"/>
                  </a:cubicBezTo>
                  <a:lnTo>
                    <a:pt x="1584" y="1656"/>
                  </a:lnTo>
                  <a:cubicBezTo>
                    <a:pt x="1590" y="1662"/>
                    <a:pt x="1593" y="1664"/>
                    <a:pt x="1595" y="1664"/>
                  </a:cubicBezTo>
                  <a:cubicBezTo>
                    <a:pt x="1595" y="1664"/>
                    <a:pt x="1595" y="1664"/>
                    <a:pt x="1595" y="1664"/>
                  </a:cubicBezTo>
                  <a:lnTo>
                    <a:pt x="1595" y="1664"/>
                  </a:lnTo>
                  <a:cubicBezTo>
                    <a:pt x="1603" y="1675"/>
                    <a:pt x="1608" y="1691"/>
                    <a:pt x="1608" y="1691"/>
                  </a:cubicBezTo>
                  <a:cubicBezTo>
                    <a:pt x="1620" y="1667"/>
                    <a:pt x="1608" y="1644"/>
                    <a:pt x="1596" y="1632"/>
                  </a:cubicBezTo>
                  <a:lnTo>
                    <a:pt x="1596" y="1632"/>
                  </a:lnTo>
                  <a:cubicBezTo>
                    <a:pt x="1597" y="1632"/>
                    <a:pt x="1620" y="1656"/>
                    <a:pt x="1632" y="1656"/>
                  </a:cubicBezTo>
                  <a:cubicBezTo>
                    <a:pt x="1632" y="1656"/>
                    <a:pt x="1643" y="1661"/>
                    <a:pt x="1650" y="1661"/>
                  </a:cubicBezTo>
                  <a:cubicBezTo>
                    <a:pt x="1653" y="1661"/>
                    <a:pt x="1656" y="1660"/>
                    <a:pt x="1656" y="1656"/>
                  </a:cubicBezTo>
                  <a:cubicBezTo>
                    <a:pt x="1656" y="1644"/>
                    <a:pt x="1620" y="1620"/>
                    <a:pt x="1632" y="1620"/>
                  </a:cubicBezTo>
                  <a:cubicBezTo>
                    <a:pt x="1632" y="1616"/>
                    <a:pt x="1633" y="1615"/>
                    <a:pt x="1635" y="1615"/>
                  </a:cubicBezTo>
                  <a:cubicBezTo>
                    <a:pt x="1639" y="1615"/>
                    <a:pt x="1644" y="1620"/>
                    <a:pt x="1644" y="1620"/>
                  </a:cubicBezTo>
                  <a:cubicBezTo>
                    <a:pt x="1644" y="1620"/>
                    <a:pt x="1644" y="1596"/>
                    <a:pt x="1644" y="1596"/>
                  </a:cubicBezTo>
                  <a:cubicBezTo>
                    <a:pt x="1644" y="1596"/>
                    <a:pt x="1655" y="1601"/>
                    <a:pt x="1665" y="1601"/>
                  </a:cubicBezTo>
                  <a:cubicBezTo>
                    <a:pt x="1670" y="1601"/>
                    <a:pt x="1676" y="1600"/>
                    <a:pt x="1680" y="1596"/>
                  </a:cubicBezTo>
                  <a:cubicBezTo>
                    <a:pt x="1692" y="1584"/>
                    <a:pt x="1692" y="1584"/>
                    <a:pt x="1668" y="1572"/>
                  </a:cubicBezTo>
                  <a:lnTo>
                    <a:pt x="1668" y="1572"/>
                  </a:lnTo>
                  <a:cubicBezTo>
                    <a:pt x="1668" y="1572"/>
                    <a:pt x="1684" y="1578"/>
                    <a:pt x="1694" y="1578"/>
                  </a:cubicBezTo>
                  <a:cubicBezTo>
                    <a:pt x="1699" y="1578"/>
                    <a:pt x="1703" y="1576"/>
                    <a:pt x="1703" y="1572"/>
                  </a:cubicBezTo>
                  <a:cubicBezTo>
                    <a:pt x="1692" y="1572"/>
                    <a:pt x="1656" y="1548"/>
                    <a:pt x="1668" y="1548"/>
                  </a:cubicBezTo>
                  <a:lnTo>
                    <a:pt x="1674" y="1548"/>
                  </a:lnTo>
                  <a:cubicBezTo>
                    <a:pt x="1660" y="1539"/>
                    <a:pt x="1639" y="1525"/>
                    <a:pt x="1632" y="1525"/>
                  </a:cubicBezTo>
                  <a:close/>
                  <a:moveTo>
                    <a:pt x="391" y="1723"/>
                  </a:moveTo>
                  <a:cubicBezTo>
                    <a:pt x="389" y="1727"/>
                    <a:pt x="385" y="1732"/>
                    <a:pt x="382" y="1739"/>
                  </a:cubicBezTo>
                  <a:cubicBezTo>
                    <a:pt x="387" y="1732"/>
                    <a:pt x="390" y="1727"/>
                    <a:pt x="391" y="1723"/>
                  </a:cubicBezTo>
                  <a:close/>
                  <a:moveTo>
                    <a:pt x="906" y="1751"/>
                  </a:moveTo>
                  <a:cubicBezTo>
                    <a:pt x="906" y="1751"/>
                    <a:pt x="906" y="1751"/>
                    <a:pt x="906" y="1751"/>
                  </a:cubicBezTo>
                  <a:lnTo>
                    <a:pt x="906" y="1751"/>
                  </a:lnTo>
                  <a:close/>
                  <a:moveTo>
                    <a:pt x="918" y="1751"/>
                  </a:moveTo>
                  <a:cubicBezTo>
                    <a:pt x="918" y="1751"/>
                    <a:pt x="918" y="1751"/>
                    <a:pt x="918" y="1751"/>
                  </a:cubicBezTo>
                  <a:lnTo>
                    <a:pt x="918" y="1751"/>
                  </a:lnTo>
                  <a:close/>
                  <a:moveTo>
                    <a:pt x="644" y="1727"/>
                  </a:moveTo>
                  <a:lnTo>
                    <a:pt x="632" y="1763"/>
                  </a:lnTo>
                  <a:cubicBezTo>
                    <a:pt x="644" y="1751"/>
                    <a:pt x="644" y="1727"/>
                    <a:pt x="644" y="1727"/>
                  </a:cubicBezTo>
                  <a:close/>
                  <a:moveTo>
                    <a:pt x="1013" y="1763"/>
                  </a:moveTo>
                  <a:cubicBezTo>
                    <a:pt x="1013" y="1763"/>
                    <a:pt x="1013" y="1763"/>
                    <a:pt x="1013" y="1763"/>
                  </a:cubicBezTo>
                  <a:cubicBezTo>
                    <a:pt x="1013" y="1763"/>
                    <a:pt x="1013" y="1763"/>
                    <a:pt x="1013" y="1763"/>
                  </a:cubicBezTo>
                  <a:close/>
                  <a:moveTo>
                    <a:pt x="1418" y="1751"/>
                  </a:moveTo>
                  <a:cubicBezTo>
                    <a:pt x="1423" y="1751"/>
                    <a:pt x="1430" y="1757"/>
                    <a:pt x="1435" y="1764"/>
                  </a:cubicBezTo>
                  <a:lnTo>
                    <a:pt x="1435" y="1764"/>
                  </a:lnTo>
                  <a:cubicBezTo>
                    <a:pt x="1433" y="1763"/>
                    <a:pt x="1432" y="1763"/>
                    <a:pt x="1430" y="1763"/>
                  </a:cubicBezTo>
                  <a:cubicBezTo>
                    <a:pt x="1430" y="1766"/>
                    <a:pt x="1430" y="1769"/>
                    <a:pt x="1429" y="1773"/>
                  </a:cubicBezTo>
                  <a:lnTo>
                    <a:pt x="1429" y="1773"/>
                  </a:lnTo>
                  <a:cubicBezTo>
                    <a:pt x="1424" y="1766"/>
                    <a:pt x="1418" y="1757"/>
                    <a:pt x="1418" y="1751"/>
                  </a:cubicBezTo>
                  <a:close/>
                  <a:moveTo>
                    <a:pt x="1528" y="1617"/>
                  </a:moveTo>
                  <a:lnTo>
                    <a:pt x="1528" y="1617"/>
                  </a:lnTo>
                  <a:cubicBezTo>
                    <a:pt x="1521" y="1617"/>
                    <a:pt x="1537" y="1634"/>
                    <a:pt x="1537" y="1644"/>
                  </a:cubicBezTo>
                  <a:lnTo>
                    <a:pt x="1537" y="1656"/>
                  </a:lnTo>
                  <a:cubicBezTo>
                    <a:pt x="1537" y="1667"/>
                    <a:pt x="1513" y="1656"/>
                    <a:pt x="1537" y="1691"/>
                  </a:cubicBezTo>
                  <a:lnTo>
                    <a:pt x="1537" y="1703"/>
                  </a:lnTo>
                  <a:cubicBezTo>
                    <a:pt x="1537" y="1691"/>
                    <a:pt x="1501" y="1644"/>
                    <a:pt x="1489" y="1644"/>
                  </a:cubicBezTo>
                  <a:cubicBezTo>
                    <a:pt x="1477" y="1644"/>
                    <a:pt x="1477" y="1656"/>
                    <a:pt x="1465" y="1656"/>
                  </a:cubicBezTo>
                  <a:cubicBezTo>
                    <a:pt x="1465" y="1662"/>
                    <a:pt x="1465" y="1662"/>
                    <a:pt x="1467" y="1662"/>
                  </a:cubicBezTo>
                  <a:cubicBezTo>
                    <a:pt x="1468" y="1662"/>
                    <a:pt x="1471" y="1662"/>
                    <a:pt x="1477" y="1667"/>
                  </a:cubicBezTo>
                  <a:cubicBezTo>
                    <a:pt x="1501" y="1679"/>
                    <a:pt x="1465" y="1679"/>
                    <a:pt x="1477" y="1691"/>
                  </a:cubicBezTo>
                  <a:cubicBezTo>
                    <a:pt x="1477" y="1689"/>
                    <a:pt x="1478" y="1688"/>
                    <a:pt x="1480" y="1688"/>
                  </a:cubicBezTo>
                  <a:cubicBezTo>
                    <a:pt x="1486" y="1688"/>
                    <a:pt x="1501" y="1703"/>
                    <a:pt x="1501" y="1703"/>
                  </a:cubicBezTo>
                  <a:cubicBezTo>
                    <a:pt x="1501" y="1711"/>
                    <a:pt x="1507" y="1731"/>
                    <a:pt x="1503" y="1731"/>
                  </a:cubicBezTo>
                  <a:cubicBezTo>
                    <a:pt x="1501" y="1731"/>
                    <a:pt x="1497" y="1726"/>
                    <a:pt x="1489" y="1715"/>
                  </a:cubicBezTo>
                  <a:cubicBezTo>
                    <a:pt x="1489" y="1703"/>
                    <a:pt x="1477" y="1691"/>
                    <a:pt x="1465" y="1679"/>
                  </a:cubicBezTo>
                  <a:cubicBezTo>
                    <a:pt x="1453" y="1679"/>
                    <a:pt x="1442" y="1691"/>
                    <a:pt x="1442" y="1691"/>
                  </a:cubicBezTo>
                  <a:cubicBezTo>
                    <a:pt x="1442" y="1703"/>
                    <a:pt x="1465" y="1727"/>
                    <a:pt x="1465" y="1739"/>
                  </a:cubicBezTo>
                  <a:cubicBezTo>
                    <a:pt x="1463" y="1739"/>
                    <a:pt x="1461" y="1739"/>
                    <a:pt x="1459" y="1739"/>
                  </a:cubicBezTo>
                  <a:lnTo>
                    <a:pt x="1459" y="1739"/>
                  </a:lnTo>
                  <a:cubicBezTo>
                    <a:pt x="1466" y="1746"/>
                    <a:pt x="1481" y="1766"/>
                    <a:pt x="1489" y="1775"/>
                  </a:cubicBezTo>
                  <a:cubicBezTo>
                    <a:pt x="1477" y="1751"/>
                    <a:pt x="1537" y="1727"/>
                    <a:pt x="1537" y="1727"/>
                  </a:cubicBezTo>
                  <a:lnTo>
                    <a:pt x="1572" y="1727"/>
                  </a:lnTo>
                  <a:cubicBezTo>
                    <a:pt x="1584" y="1715"/>
                    <a:pt x="1584" y="1703"/>
                    <a:pt x="1572" y="1691"/>
                  </a:cubicBezTo>
                  <a:cubicBezTo>
                    <a:pt x="1572" y="1691"/>
                    <a:pt x="1549" y="1656"/>
                    <a:pt x="1549" y="1656"/>
                  </a:cubicBezTo>
                  <a:lnTo>
                    <a:pt x="1549" y="1656"/>
                  </a:lnTo>
                  <a:cubicBezTo>
                    <a:pt x="1549" y="1656"/>
                    <a:pt x="1575" y="1682"/>
                    <a:pt x="1582" y="1682"/>
                  </a:cubicBezTo>
                  <a:cubicBezTo>
                    <a:pt x="1584" y="1682"/>
                    <a:pt x="1584" y="1681"/>
                    <a:pt x="1584" y="1679"/>
                  </a:cubicBezTo>
                  <a:cubicBezTo>
                    <a:pt x="1584" y="1665"/>
                    <a:pt x="1580" y="1655"/>
                    <a:pt x="1579" y="1652"/>
                  </a:cubicBezTo>
                  <a:lnTo>
                    <a:pt x="1579" y="1652"/>
                  </a:lnTo>
                  <a:cubicBezTo>
                    <a:pt x="1581" y="1653"/>
                    <a:pt x="1583" y="1654"/>
                    <a:pt x="1584" y="1656"/>
                  </a:cubicBezTo>
                  <a:cubicBezTo>
                    <a:pt x="1581" y="1652"/>
                    <a:pt x="1580" y="1651"/>
                    <a:pt x="1579" y="1651"/>
                  </a:cubicBezTo>
                  <a:lnTo>
                    <a:pt x="1579" y="1651"/>
                  </a:lnTo>
                  <a:cubicBezTo>
                    <a:pt x="1579" y="1651"/>
                    <a:pt x="1579" y="1651"/>
                    <a:pt x="1579" y="1652"/>
                  </a:cubicBezTo>
                  <a:lnTo>
                    <a:pt x="1579" y="1652"/>
                  </a:lnTo>
                  <a:cubicBezTo>
                    <a:pt x="1577" y="1651"/>
                    <a:pt x="1575" y="1650"/>
                    <a:pt x="1573" y="1650"/>
                  </a:cubicBezTo>
                  <a:cubicBezTo>
                    <a:pt x="1570" y="1650"/>
                    <a:pt x="1568" y="1652"/>
                    <a:pt x="1568" y="1653"/>
                  </a:cubicBezTo>
                  <a:lnTo>
                    <a:pt x="1568" y="1653"/>
                  </a:lnTo>
                  <a:cubicBezTo>
                    <a:pt x="1560" y="1648"/>
                    <a:pt x="1545" y="1637"/>
                    <a:pt x="1537" y="1620"/>
                  </a:cubicBezTo>
                  <a:cubicBezTo>
                    <a:pt x="1532" y="1618"/>
                    <a:pt x="1529" y="1617"/>
                    <a:pt x="1528" y="1617"/>
                  </a:cubicBezTo>
                  <a:close/>
                  <a:moveTo>
                    <a:pt x="906" y="1751"/>
                  </a:moveTo>
                  <a:cubicBezTo>
                    <a:pt x="906" y="1763"/>
                    <a:pt x="894" y="1775"/>
                    <a:pt x="906" y="1787"/>
                  </a:cubicBezTo>
                  <a:cubicBezTo>
                    <a:pt x="906" y="1783"/>
                    <a:pt x="906" y="1779"/>
                    <a:pt x="906" y="1775"/>
                  </a:cubicBezTo>
                  <a:lnTo>
                    <a:pt x="906" y="1751"/>
                  </a:lnTo>
                  <a:close/>
                  <a:moveTo>
                    <a:pt x="453" y="1783"/>
                  </a:moveTo>
                  <a:lnTo>
                    <a:pt x="453" y="1783"/>
                  </a:lnTo>
                  <a:cubicBezTo>
                    <a:pt x="451" y="1798"/>
                    <a:pt x="443" y="1798"/>
                    <a:pt x="453" y="1798"/>
                  </a:cubicBezTo>
                  <a:cubicBezTo>
                    <a:pt x="453" y="1794"/>
                    <a:pt x="453" y="1788"/>
                    <a:pt x="453" y="1783"/>
                  </a:cubicBezTo>
                  <a:close/>
                  <a:moveTo>
                    <a:pt x="1358" y="1763"/>
                  </a:moveTo>
                  <a:cubicBezTo>
                    <a:pt x="1358" y="1763"/>
                    <a:pt x="1370" y="1787"/>
                    <a:pt x="1370" y="1798"/>
                  </a:cubicBezTo>
                  <a:cubicBezTo>
                    <a:pt x="1370" y="1798"/>
                    <a:pt x="1346" y="1763"/>
                    <a:pt x="1358" y="1763"/>
                  </a:cubicBezTo>
                  <a:close/>
                  <a:moveTo>
                    <a:pt x="1215" y="1843"/>
                  </a:moveTo>
                  <a:lnTo>
                    <a:pt x="1215" y="1846"/>
                  </a:lnTo>
                  <a:lnTo>
                    <a:pt x="1227" y="1846"/>
                  </a:lnTo>
                  <a:cubicBezTo>
                    <a:pt x="1223" y="1846"/>
                    <a:pt x="1218" y="1844"/>
                    <a:pt x="1215" y="1843"/>
                  </a:cubicBezTo>
                  <a:close/>
                  <a:moveTo>
                    <a:pt x="936" y="1812"/>
                  </a:moveTo>
                  <a:cubicBezTo>
                    <a:pt x="937" y="1812"/>
                    <a:pt x="939" y="1815"/>
                    <a:pt x="941" y="1822"/>
                  </a:cubicBezTo>
                  <a:cubicBezTo>
                    <a:pt x="941" y="1834"/>
                    <a:pt x="941" y="1846"/>
                    <a:pt x="941" y="1858"/>
                  </a:cubicBezTo>
                  <a:cubicBezTo>
                    <a:pt x="941" y="1859"/>
                    <a:pt x="941" y="1861"/>
                    <a:pt x="941" y="1862"/>
                  </a:cubicBezTo>
                  <a:lnTo>
                    <a:pt x="941" y="1862"/>
                  </a:lnTo>
                  <a:cubicBezTo>
                    <a:pt x="941" y="1857"/>
                    <a:pt x="940" y="1853"/>
                    <a:pt x="937" y="1853"/>
                  </a:cubicBezTo>
                  <a:cubicBezTo>
                    <a:pt x="936" y="1853"/>
                    <a:pt x="933" y="1854"/>
                    <a:pt x="930" y="1858"/>
                  </a:cubicBezTo>
                  <a:lnTo>
                    <a:pt x="930" y="1858"/>
                  </a:lnTo>
                  <a:cubicBezTo>
                    <a:pt x="930" y="1840"/>
                    <a:pt x="931" y="1812"/>
                    <a:pt x="936" y="1812"/>
                  </a:cubicBezTo>
                  <a:close/>
                  <a:moveTo>
                    <a:pt x="767" y="1837"/>
                  </a:moveTo>
                  <a:lnTo>
                    <a:pt x="767" y="1837"/>
                  </a:lnTo>
                  <a:cubicBezTo>
                    <a:pt x="762" y="1852"/>
                    <a:pt x="759" y="1870"/>
                    <a:pt x="751" y="1870"/>
                  </a:cubicBezTo>
                  <a:lnTo>
                    <a:pt x="763" y="1870"/>
                  </a:lnTo>
                  <a:cubicBezTo>
                    <a:pt x="763" y="1870"/>
                    <a:pt x="771" y="1845"/>
                    <a:pt x="767" y="1837"/>
                  </a:cubicBezTo>
                  <a:close/>
                  <a:moveTo>
                    <a:pt x="1370" y="1644"/>
                  </a:moveTo>
                  <a:lnTo>
                    <a:pt x="1370" y="1644"/>
                  </a:lnTo>
                  <a:cubicBezTo>
                    <a:pt x="1382" y="1668"/>
                    <a:pt x="1394" y="1703"/>
                    <a:pt x="1406" y="1727"/>
                  </a:cubicBezTo>
                  <a:lnTo>
                    <a:pt x="1406" y="1739"/>
                  </a:lnTo>
                  <a:cubicBezTo>
                    <a:pt x="1406" y="1749"/>
                    <a:pt x="1414" y="1766"/>
                    <a:pt x="1410" y="1766"/>
                  </a:cubicBezTo>
                  <a:cubicBezTo>
                    <a:pt x="1409" y="1766"/>
                    <a:pt x="1408" y="1765"/>
                    <a:pt x="1406" y="1763"/>
                  </a:cubicBezTo>
                  <a:cubicBezTo>
                    <a:pt x="1394" y="1751"/>
                    <a:pt x="1394" y="1715"/>
                    <a:pt x="1370" y="1691"/>
                  </a:cubicBezTo>
                  <a:cubicBezTo>
                    <a:pt x="1366" y="1684"/>
                    <a:pt x="1365" y="1681"/>
                    <a:pt x="1365" y="1681"/>
                  </a:cubicBezTo>
                  <a:lnTo>
                    <a:pt x="1365" y="1681"/>
                  </a:lnTo>
                  <a:cubicBezTo>
                    <a:pt x="1364" y="1681"/>
                    <a:pt x="1370" y="1695"/>
                    <a:pt x="1370" y="1703"/>
                  </a:cubicBezTo>
                  <a:cubicBezTo>
                    <a:pt x="1370" y="1715"/>
                    <a:pt x="1370" y="1727"/>
                    <a:pt x="1370" y="1727"/>
                  </a:cubicBezTo>
                  <a:cubicBezTo>
                    <a:pt x="1370" y="1727"/>
                    <a:pt x="1358" y="1739"/>
                    <a:pt x="1358" y="1739"/>
                  </a:cubicBezTo>
                  <a:cubicBezTo>
                    <a:pt x="1346" y="1739"/>
                    <a:pt x="1322" y="1739"/>
                    <a:pt x="1322" y="1763"/>
                  </a:cubicBezTo>
                  <a:cubicBezTo>
                    <a:pt x="1322" y="1787"/>
                    <a:pt x="1322" y="1787"/>
                    <a:pt x="1322" y="1787"/>
                  </a:cubicBezTo>
                  <a:cubicBezTo>
                    <a:pt x="1322" y="1775"/>
                    <a:pt x="1311" y="1751"/>
                    <a:pt x="1299" y="1751"/>
                  </a:cubicBezTo>
                  <a:cubicBezTo>
                    <a:pt x="1292" y="1744"/>
                    <a:pt x="1285" y="1737"/>
                    <a:pt x="1278" y="1737"/>
                  </a:cubicBezTo>
                  <a:cubicBezTo>
                    <a:pt x="1273" y="1737"/>
                    <a:pt x="1268" y="1741"/>
                    <a:pt x="1263" y="1751"/>
                  </a:cubicBezTo>
                  <a:cubicBezTo>
                    <a:pt x="1263" y="1763"/>
                    <a:pt x="1263" y="1775"/>
                    <a:pt x="1263" y="1775"/>
                  </a:cubicBezTo>
                  <a:cubicBezTo>
                    <a:pt x="1263" y="1775"/>
                    <a:pt x="1251" y="1727"/>
                    <a:pt x="1251" y="1727"/>
                  </a:cubicBezTo>
                  <a:cubicBezTo>
                    <a:pt x="1239" y="1739"/>
                    <a:pt x="1251" y="1763"/>
                    <a:pt x="1251" y="1763"/>
                  </a:cubicBezTo>
                  <a:cubicBezTo>
                    <a:pt x="1239" y="1763"/>
                    <a:pt x="1251" y="1763"/>
                    <a:pt x="1251" y="1787"/>
                  </a:cubicBezTo>
                  <a:cubicBezTo>
                    <a:pt x="1251" y="1798"/>
                    <a:pt x="1251" y="1822"/>
                    <a:pt x="1251" y="1846"/>
                  </a:cubicBezTo>
                  <a:cubicBezTo>
                    <a:pt x="1239" y="1822"/>
                    <a:pt x="1239" y="1798"/>
                    <a:pt x="1227" y="1787"/>
                  </a:cubicBezTo>
                  <a:lnTo>
                    <a:pt x="1227" y="1787"/>
                  </a:lnTo>
                  <a:cubicBezTo>
                    <a:pt x="1227" y="1787"/>
                    <a:pt x="1233" y="1792"/>
                    <a:pt x="1236" y="1792"/>
                  </a:cubicBezTo>
                  <a:cubicBezTo>
                    <a:pt x="1238" y="1792"/>
                    <a:pt x="1239" y="1791"/>
                    <a:pt x="1239" y="1787"/>
                  </a:cubicBezTo>
                  <a:cubicBezTo>
                    <a:pt x="1239" y="1775"/>
                    <a:pt x="1239" y="1775"/>
                    <a:pt x="1239" y="1763"/>
                  </a:cubicBezTo>
                  <a:cubicBezTo>
                    <a:pt x="1239" y="1763"/>
                    <a:pt x="1234" y="1773"/>
                    <a:pt x="1227" y="1773"/>
                  </a:cubicBezTo>
                  <a:cubicBezTo>
                    <a:pt x="1223" y="1773"/>
                    <a:pt x="1219" y="1771"/>
                    <a:pt x="1215" y="1763"/>
                  </a:cubicBezTo>
                  <a:cubicBezTo>
                    <a:pt x="1212" y="1757"/>
                    <a:pt x="1210" y="1755"/>
                    <a:pt x="1207" y="1755"/>
                  </a:cubicBezTo>
                  <a:cubicBezTo>
                    <a:pt x="1198" y="1755"/>
                    <a:pt x="1191" y="1777"/>
                    <a:pt x="1191" y="1787"/>
                  </a:cubicBezTo>
                  <a:cubicBezTo>
                    <a:pt x="1191" y="1810"/>
                    <a:pt x="1203" y="1810"/>
                    <a:pt x="1203" y="1834"/>
                  </a:cubicBezTo>
                  <a:cubicBezTo>
                    <a:pt x="1203" y="1834"/>
                    <a:pt x="1191" y="1810"/>
                    <a:pt x="1191" y="1810"/>
                  </a:cubicBezTo>
                  <a:cubicBezTo>
                    <a:pt x="1191" y="1822"/>
                    <a:pt x="1191" y="1846"/>
                    <a:pt x="1191" y="1858"/>
                  </a:cubicBezTo>
                  <a:cubicBezTo>
                    <a:pt x="1182" y="1839"/>
                    <a:pt x="1151" y="1769"/>
                    <a:pt x="1143" y="1769"/>
                  </a:cubicBezTo>
                  <a:lnTo>
                    <a:pt x="1143" y="1769"/>
                  </a:lnTo>
                  <a:cubicBezTo>
                    <a:pt x="1141" y="1769"/>
                    <a:pt x="1141" y="1774"/>
                    <a:pt x="1144" y="1787"/>
                  </a:cubicBezTo>
                  <a:cubicBezTo>
                    <a:pt x="1144" y="1803"/>
                    <a:pt x="1144" y="1813"/>
                    <a:pt x="1144" y="1822"/>
                  </a:cubicBezTo>
                  <a:cubicBezTo>
                    <a:pt x="1144" y="1834"/>
                    <a:pt x="1144" y="1834"/>
                    <a:pt x="1132" y="1834"/>
                  </a:cubicBezTo>
                  <a:cubicBezTo>
                    <a:pt x="1132" y="1834"/>
                    <a:pt x="1132" y="1775"/>
                    <a:pt x="1120" y="1775"/>
                  </a:cubicBezTo>
                  <a:cubicBezTo>
                    <a:pt x="1116" y="1771"/>
                    <a:pt x="1113" y="1769"/>
                    <a:pt x="1111" y="1769"/>
                  </a:cubicBezTo>
                  <a:cubicBezTo>
                    <a:pt x="1107" y="1769"/>
                    <a:pt x="1104" y="1775"/>
                    <a:pt x="1096" y="1775"/>
                  </a:cubicBezTo>
                  <a:cubicBezTo>
                    <a:pt x="1096" y="1772"/>
                    <a:pt x="1096" y="1769"/>
                    <a:pt x="1096" y="1763"/>
                  </a:cubicBezTo>
                  <a:cubicBezTo>
                    <a:pt x="1096" y="1762"/>
                    <a:pt x="1096" y="1762"/>
                    <a:pt x="1096" y="1762"/>
                  </a:cubicBezTo>
                  <a:cubicBezTo>
                    <a:pt x="1095" y="1762"/>
                    <a:pt x="1090" y="1790"/>
                    <a:pt x="1084" y="1805"/>
                  </a:cubicBezTo>
                  <a:lnTo>
                    <a:pt x="1084" y="1805"/>
                  </a:lnTo>
                  <a:lnTo>
                    <a:pt x="1084" y="1798"/>
                  </a:lnTo>
                  <a:cubicBezTo>
                    <a:pt x="1080" y="1790"/>
                    <a:pt x="1077" y="1786"/>
                    <a:pt x="1076" y="1786"/>
                  </a:cubicBezTo>
                  <a:lnTo>
                    <a:pt x="1076" y="1786"/>
                  </a:lnTo>
                  <a:cubicBezTo>
                    <a:pt x="1074" y="1786"/>
                    <a:pt x="1076" y="1795"/>
                    <a:pt x="1081" y="1812"/>
                  </a:cubicBezTo>
                  <a:lnTo>
                    <a:pt x="1081" y="1812"/>
                  </a:lnTo>
                  <a:cubicBezTo>
                    <a:pt x="1080" y="1814"/>
                    <a:pt x="1078" y="1815"/>
                    <a:pt x="1077" y="1815"/>
                  </a:cubicBezTo>
                  <a:cubicBezTo>
                    <a:pt x="1075" y="1815"/>
                    <a:pt x="1074" y="1813"/>
                    <a:pt x="1072" y="1810"/>
                  </a:cubicBezTo>
                  <a:cubicBezTo>
                    <a:pt x="1061" y="1787"/>
                    <a:pt x="1072" y="1763"/>
                    <a:pt x="1061" y="1763"/>
                  </a:cubicBezTo>
                  <a:cubicBezTo>
                    <a:pt x="1049" y="1763"/>
                    <a:pt x="1049" y="1763"/>
                    <a:pt x="1049" y="1775"/>
                  </a:cubicBezTo>
                  <a:cubicBezTo>
                    <a:pt x="1049" y="1787"/>
                    <a:pt x="1072" y="1822"/>
                    <a:pt x="1061" y="1822"/>
                  </a:cubicBezTo>
                  <a:cubicBezTo>
                    <a:pt x="1049" y="1822"/>
                    <a:pt x="1049" y="1810"/>
                    <a:pt x="1037" y="1810"/>
                  </a:cubicBezTo>
                  <a:lnTo>
                    <a:pt x="1025" y="1810"/>
                  </a:lnTo>
                  <a:cubicBezTo>
                    <a:pt x="1025" y="1794"/>
                    <a:pt x="1025" y="1784"/>
                    <a:pt x="1025" y="1775"/>
                  </a:cubicBezTo>
                  <a:cubicBezTo>
                    <a:pt x="1015" y="1784"/>
                    <a:pt x="1021" y="1802"/>
                    <a:pt x="1017" y="1802"/>
                  </a:cubicBezTo>
                  <a:cubicBezTo>
                    <a:pt x="1017" y="1802"/>
                    <a:pt x="1015" y="1801"/>
                    <a:pt x="1013" y="1798"/>
                  </a:cubicBezTo>
                  <a:cubicBezTo>
                    <a:pt x="1013" y="1787"/>
                    <a:pt x="1013" y="1775"/>
                    <a:pt x="1013" y="1763"/>
                  </a:cubicBezTo>
                  <a:cubicBezTo>
                    <a:pt x="1013" y="1775"/>
                    <a:pt x="1013" y="1798"/>
                    <a:pt x="1001" y="1810"/>
                  </a:cubicBezTo>
                  <a:cubicBezTo>
                    <a:pt x="1001" y="1810"/>
                    <a:pt x="996" y="1816"/>
                    <a:pt x="992" y="1816"/>
                  </a:cubicBezTo>
                  <a:cubicBezTo>
                    <a:pt x="990" y="1816"/>
                    <a:pt x="989" y="1814"/>
                    <a:pt x="989" y="1810"/>
                  </a:cubicBezTo>
                  <a:cubicBezTo>
                    <a:pt x="989" y="1810"/>
                    <a:pt x="989" y="1798"/>
                    <a:pt x="989" y="1787"/>
                  </a:cubicBezTo>
                  <a:cubicBezTo>
                    <a:pt x="989" y="1787"/>
                    <a:pt x="985" y="1783"/>
                    <a:pt x="982" y="1782"/>
                  </a:cubicBezTo>
                  <a:lnTo>
                    <a:pt x="982" y="1782"/>
                  </a:lnTo>
                  <a:cubicBezTo>
                    <a:pt x="983" y="1769"/>
                    <a:pt x="983" y="1756"/>
                    <a:pt x="977" y="1751"/>
                  </a:cubicBezTo>
                  <a:cubicBezTo>
                    <a:pt x="957" y="1751"/>
                    <a:pt x="963" y="1777"/>
                    <a:pt x="957" y="1777"/>
                  </a:cubicBezTo>
                  <a:cubicBezTo>
                    <a:pt x="956" y="1777"/>
                    <a:pt x="955" y="1776"/>
                    <a:pt x="953" y="1775"/>
                  </a:cubicBezTo>
                  <a:cubicBezTo>
                    <a:pt x="953" y="1767"/>
                    <a:pt x="952" y="1764"/>
                    <a:pt x="951" y="1764"/>
                  </a:cubicBezTo>
                  <a:cubicBezTo>
                    <a:pt x="947" y="1764"/>
                    <a:pt x="941" y="1778"/>
                    <a:pt x="941" y="1787"/>
                  </a:cubicBezTo>
                  <a:lnTo>
                    <a:pt x="930" y="1787"/>
                  </a:lnTo>
                  <a:cubicBezTo>
                    <a:pt x="925" y="1787"/>
                    <a:pt x="920" y="1794"/>
                    <a:pt x="917" y="1801"/>
                  </a:cubicBezTo>
                  <a:lnTo>
                    <a:pt x="917" y="1801"/>
                  </a:lnTo>
                  <a:cubicBezTo>
                    <a:pt x="917" y="1800"/>
                    <a:pt x="917" y="1799"/>
                    <a:pt x="918" y="1798"/>
                  </a:cubicBezTo>
                  <a:lnTo>
                    <a:pt x="918" y="1751"/>
                  </a:lnTo>
                  <a:cubicBezTo>
                    <a:pt x="918" y="1787"/>
                    <a:pt x="918" y="1787"/>
                    <a:pt x="906" y="1787"/>
                  </a:cubicBezTo>
                  <a:cubicBezTo>
                    <a:pt x="906" y="1793"/>
                    <a:pt x="906" y="1798"/>
                    <a:pt x="906" y="1798"/>
                  </a:cubicBezTo>
                  <a:cubicBezTo>
                    <a:pt x="906" y="1810"/>
                    <a:pt x="903" y="1813"/>
                    <a:pt x="900" y="1813"/>
                  </a:cubicBezTo>
                  <a:cubicBezTo>
                    <a:pt x="897" y="1813"/>
                    <a:pt x="894" y="1810"/>
                    <a:pt x="894" y="1810"/>
                  </a:cubicBezTo>
                  <a:lnTo>
                    <a:pt x="894" y="1775"/>
                  </a:lnTo>
                  <a:cubicBezTo>
                    <a:pt x="894" y="1766"/>
                    <a:pt x="894" y="1758"/>
                    <a:pt x="890" y="1758"/>
                  </a:cubicBezTo>
                  <a:cubicBezTo>
                    <a:pt x="888" y="1758"/>
                    <a:pt x="885" y="1759"/>
                    <a:pt x="882" y="1763"/>
                  </a:cubicBezTo>
                  <a:cubicBezTo>
                    <a:pt x="870" y="1763"/>
                    <a:pt x="882" y="1787"/>
                    <a:pt x="870" y="1787"/>
                  </a:cubicBezTo>
                  <a:lnTo>
                    <a:pt x="822" y="1787"/>
                  </a:lnTo>
                  <a:cubicBezTo>
                    <a:pt x="822" y="1787"/>
                    <a:pt x="822" y="1775"/>
                    <a:pt x="822" y="1763"/>
                  </a:cubicBezTo>
                  <a:cubicBezTo>
                    <a:pt x="822" y="1751"/>
                    <a:pt x="822" y="1748"/>
                    <a:pt x="821" y="1748"/>
                  </a:cubicBezTo>
                  <a:cubicBezTo>
                    <a:pt x="819" y="1748"/>
                    <a:pt x="816" y="1751"/>
                    <a:pt x="810" y="1751"/>
                  </a:cubicBezTo>
                  <a:cubicBezTo>
                    <a:pt x="810" y="1744"/>
                    <a:pt x="810" y="1737"/>
                    <a:pt x="808" y="1737"/>
                  </a:cubicBezTo>
                  <a:cubicBezTo>
                    <a:pt x="807" y="1737"/>
                    <a:pt x="804" y="1741"/>
                    <a:pt x="799" y="1751"/>
                  </a:cubicBezTo>
                  <a:cubicBezTo>
                    <a:pt x="795" y="1755"/>
                    <a:pt x="793" y="1756"/>
                    <a:pt x="793" y="1756"/>
                  </a:cubicBezTo>
                  <a:cubicBezTo>
                    <a:pt x="792" y="1756"/>
                    <a:pt x="795" y="1751"/>
                    <a:pt x="787" y="1751"/>
                  </a:cubicBezTo>
                  <a:cubicBezTo>
                    <a:pt x="784" y="1748"/>
                    <a:pt x="783" y="1747"/>
                    <a:pt x="782" y="1747"/>
                  </a:cubicBezTo>
                  <a:lnTo>
                    <a:pt x="782" y="1747"/>
                  </a:lnTo>
                  <a:cubicBezTo>
                    <a:pt x="779" y="1747"/>
                    <a:pt x="784" y="1763"/>
                    <a:pt x="775" y="1763"/>
                  </a:cubicBezTo>
                  <a:cubicBezTo>
                    <a:pt x="763" y="1763"/>
                    <a:pt x="775" y="1763"/>
                    <a:pt x="763" y="1751"/>
                  </a:cubicBezTo>
                  <a:cubicBezTo>
                    <a:pt x="739" y="1775"/>
                    <a:pt x="727" y="1798"/>
                    <a:pt x="715" y="1822"/>
                  </a:cubicBezTo>
                  <a:lnTo>
                    <a:pt x="727" y="1822"/>
                  </a:lnTo>
                  <a:cubicBezTo>
                    <a:pt x="727" y="1834"/>
                    <a:pt x="727" y="1846"/>
                    <a:pt x="727" y="1846"/>
                  </a:cubicBezTo>
                  <a:cubicBezTo>
                    <a:pt x="727" y="1864"/>
                    <a:pt x="734" y="1875"/>
                    <a:pt x="742" y="1875"/>
                  </a:cubicBezTo>
                  <a:cubicBezTo>
                    <a:pt x="745" y="1875"/>
                    <a:pt x="748" y="1873"/>
                    <a:pt x="751" y="1870"/>
                  </a:cubicBezTo>
                  <a:cubicBezTo>
                    <a:pt x="751" y="1870"/>
                    <a:pt x="751" y="1834"/>
                    <a:pt x="763" y="1834"/>
                  </a:cubicBezTo>
                  <a:cubicBezTo>
                    <a:pt x="765" y="1834"/>
                    <a:pt x="766" y="1835"/>
                    <a:pt x="767" y="1837"/>
                  </a:cubicBezTo>
                  <a:lnTo>
                    <a:pt x="767" y="1837"/>
                  </a:lnTo>
                  <a:cubicBezTo>
                    <a:pt x="769" y="1831"/>
                    <a:pt x="771" y="1826"/>
                    <a:pt x="775" y="1822"/>
                  </a:cubicBezTo>
                  <a:cubicBezTo>
                    <a:pt x="787" y="1822"/>
                    <a:pt x="787" y="1822"/>
                    <a:pt x="787" y="1846"/>
                  </a:cubicBezTo>
                  <a:lnTo>
                    <a:pt x="787" y="1870"/>
                  </a:lnTo>
                  <a:cubicBezTo>
                    <a:pt x="787" y="1870"/>
                    <a:pt x="787" y="1870"/>
                    <a:pt x="799" y="1846"/>
                  </a:cubicBezTo>
                  <a:cubicBezTo>
                    <a:pt x="805" y="1834"/>
                    <a:pt x="808" y="1828"/>
                    <a:pt x="809" y="1828"/>
                  </a:cubicBezTo>
                  <a:cubicBezTo>
                    <a:pt x="810" y="1828"/>
                    <a:pt x="810" y="1834"/>
                    <a:pt x="810" y="1846"/>
                  </a:cubicBezTo>
                  <a:cubicBezTo>
                    <a:pt x="810" y="1858"/>
                    <a:pt x="787" y="1894"/>
                    <a:pt x="810" y="1894"/>
                  </a:cubicBezTo>
                  <a:cubicBezTo>
                    <a:pt x="813" y="1896"/>
                    <a:pt x="814" y="1897"/>
                    <a:pt x="816" y="1897"/>
                  </a:cubicBezTo>
                  <a:cubicBezTo>
                    <a:pt x="823" y="1897"/>
                    <a:pt x="825" y="1877"/>
                    <a:pt x="834" y="1858"/>
                  </a:cubicBezTo>
                  <a:cubicBezTo>
                    <a:pt x="846" y="1858"/>
                    <a:pt x="870" y="1834"/>
                    <a:pt x="870" y="1834"/>
                  </a:cubicBezTo>
                  <a:lnTo>
                    <a:pt x="870" y="1834"/>
                  </a:lnTo>
                  <a:cubicBezTo>
                    <a:pt x="870" y="1846"/>
                    <a:pt x="846" y="1882"/>
                    <a:pt x="846" y="1894"/>
                  </a:cubicBezTo>
                  <a:cubicBezTo>
                    <a:pt x="846" y="1882"/>
                    <a:pt x="882" y="1870"/>
                    <a:pt x="882" y="1870"/>
                  </a:cubicBezTo>
                  <a:cubicBezTo>
                    <a:pt x="882" y="1865"/>
                    <a:pt x="884" y="1862"/>
                    <a:pt x="886" y="1862"/>
                  </a:cubicBezTo>
                  <a:cubicBezTo>
                    <a:pt x="890" y="1862"/>
                    <a:pt x="894" y="1868"/>
                    <a:pt x="894" y="1882"/>
                  </a:cubicBezTo>
                  <a:cubicBezTo>
                    <a:pt x="894" y="1886"/>
                    <a:pt x="894" y="1887"/>
                    <a:pt x="894" y="1887"/>
                  </a:cubicBezTo>
                  <a:cubicBezTo>
                    <a:pt x="895" y="1887"/>
                    <a:pt x="898" y="1882"/>
                    <a:pt x="906" y="1882"/>
                  </a:cubicBezTo>
                  <a:cubicBezTo>
                    <a:pt x="918" y="1882"/>
                    <a:pt x="906" y="1882"/>
                    <a:pt x="918" y="1894"/>
                  </a:cubicBezTo>
                  <a:cubicBezTo>
                    <a:pt x="918" y="1886"/>
                    <a:pt x="918" y="1878"/>
                    <a:pt x="918" y="1870"/>
                  </a:cubicBezTo>
                  <a:cubicBezTo>
                    <a:pt x="918" y="1873"/>
                    <a:pt x="919" y="1875"/>
                    <a:pt x="920" y="1875"/>
                  </a:cubicBezTo>
                  <a:cubicBezTo>
                    <a:pt x="924" y="1875"/>
                    <a:pt x="930" y="1866"/>
                    <a:pt x="930" y="1858"/>
                  </a:cubicBezTo>
                  <a:cubicBezTo>
                    <a:pt x="930" y="1858"/>
                    <a:pt x="930" y="1858"/>
                    <a:pt x="930" y="1858"/>
                  </a:cubicBezTo>
                  <a:lnTo>
                    <a:pt x="930" y="1858"/>
                  </a:lnTo>
                  <a:cubicBezTo>
                    <a:pt x="930" y="1863"/>
                    <a:pt x="930" y="1868"/>
                    <a:pt x="930" y="1870"/>
                  </a:cubicBezTo>
                  <a:cubicBezTo>
                    <a:pt x="930" y="1879"/>
                    <a:pt x="931" y="1883"/>
                    <a:pt x="933" y="1883"/>
                  </a:cubicBezTo>
                  <a:cubicBezTo>
                    <a:pt x="937" y="1883"/>
                    <a:pt x="941" y="1875"/>
                    <a:pt x="941" y="1862"/>
                  </a:cubicBezTo>
                  <a:lnTo>
                    <a:pt x="941" y="1862"/>
                  </a:lnTo>
                  <a:cubicBezTo>
                    <a:pt x="941" y="1865"/>
                    <a:pt x="941" y="1867"/>
                    <a:pt x="941" y="1870"/>
                  </a:cubicBezTo>
                  <a:cubicBezTo>
                    <a:pt x="941" y="1870"/>
                    <a:pt x="941" y="1882"/>
                    <a:pt x="941" y="1882"/>
                  </a:cubicBezTo>
                  <a:cubicBezTo>
                    <a:pt x="941" y="1882"/>
                    <a:pt x="941" y="1870"/>
                    <a:pt x="953" y="1858"/>
                  </a:cubicBezTo>
                  <a:cubicBezTo>
                    <a:pt x="965" y="1858"/>
                    <a:pt x="953" y="1870"/>
                    <a:pt x="965" y="1870"/>
                  </a:cubicBezTo>
                  <a:cubicBezTo>
                    <a:pt x="969" y="1873"/>
                    <a:pt x="972" y="1875"/>
                    <a:pt x="976" y="1875"/>
                  </a:cubicBezTo>
                  <a:cubicBezTo>
                    <a:pt x="984" y="1875"/>
                    <a:pt x="993" y="1866"/>
                    <a:pt x="1001" y="1858"/>
                  </a:cubicBezTo>
                  <a:cubicBezTo>
                    <a:pt x="1001" y="1861"/>
                    <a:pt x="1001" y="1865"/>
                    <a:pt x="1001" y="1870"/>
                  </a:cubicBezTo>
                  <a:lnTo>
                    <a:pt x="1001" y="1882"/>
                  </a:lnTo>
                  <a:lnTo>
                    <a:pt x="1013" y="1882"/>
                  </a:lnTo>
                  <a:cubicBezTo>
                    <a:pt x="1022" y="1882"/>
                    <a:pt x="1017" y="1867"/>
                    <a:pt x="1020" y="1867"/>
                  </a:cubicBezTo>
                  <a:lnTo>
                    <a:pt x="1020" y="1867"/>
                  </a:lnTo>
                  <a:cubicBezTo>
                    <a:pt x="1021" y="1867"/>
                    <a:pt x="1022" y="1868"/>
                    <a:pt x="1025" y="1870"/>
                  </a:cubicBezTo>
                  <a:cubicBezTo>
                    <a:pt x="1037" y="1882"/>
                    <a:pt x="1049" y="1894"/>
                    <a:pt x="1049" y="1894"/>
                  </a:cubicBezTo>
                  <a:cubicBezTo>
                    <a:pt x="1049" y="1883"/>
                    <a:pt x="1058" y="1844"/>
                    <a:pt x="1060" y="1844"/>
                  </a:cubicBezTo>
                  <a:cubicBezTo>
                    <a:pt x="1060" y="1844"/>
                    <a:pt x="1061" y="1845"/>
                    <a:pt x="1061" y="1846"/>
                  </a:cubicBezTo>
                  <a:cubicBezTo>
                    <a:pt x="1061" y="1858"/>
                    <a:pt x="1072" y="1882"/>
                    <a:pt x="1084" y="1894"/>
                  </a:cubicBezTo>
                  <a:lnTo>
                    <a:pt x="1120" y="1894"/>
                  </a:lnTo>
                  <a:lnTo>
                    <a:pt x="1132" y="1882"/>
                  </a:lnTo>
                  <a:lnTo>
                    <a:pt x="1132" y="1858"/>
                  </a:lnTo>
                  <a:cubicBezTo>
                    <a:pt x="1132" y="1858"/>
                    <a:pt x="1144" y="1882"/>
                    <a:pt x="1156" y="1894"/>
                  </a:cubicBezTo>
                  <a:cubicBezTo>
                    <a:pt x="1156" y="1906"/>
                    <a:pt x="1156" y="1906"/>
                    <a:pt x="1168" y="1906"/>
                  </a:cubicBezTo>
                  <a:cubicBezTo>
                    <a:pt x="1168" y="1906"/>
                    <a:pt x="1177" y="1906"/>
                    <a:pt x="1171" y="1889"/>
                  </a:cubicBezTo>
                  <a:lnTo>
                    <a:pt x="1171" y="1889"/>
                  </a:lnTo>
                  <a:cubicBezTo>
                    <a:pt x="1174" y="1884"/>
                    <a:pt x="1180" y="1866"/>
                    <a:pt x="1180" y="1858"/>
                  </a:cubicBezTo>
                  <a:cubicBezTo>
                    <a:pt x="1180" y="1858"/>
                    <a:pt x="1203" y="1882"/>
                    <a:pt x="1203" y="1894"/>
                  </a:cubicBezTo>
                  <a:lnTo>
                    <a:pt x="1227" y="1894"/>
                  </a:lnTo>
                  <a:cubicBezTo>
                    <a:pt x="1227" y="1894"/>
                    <a:pt x="1227" y="1858"/>
                    <a:pt x="1215" y="1846"/>
                  </a:cubicBezTo>
                  <a:cubicBezTo>
                    <a:pt x="1211" y="1842"/>
                    <a:pt x="1210" y="1841"/>
                    <a:pt x="1210" y="1841"/>
                  </a:cubicBezTo>
                  <a:lnTo>
                    <a:pt x="1210" y="1841"/>
                  </a:lnTo>
                  <a:cubicBezTo>
                    <a:pt x="1211" y="1841"/>
                    <a:pt x="1212" y="1842"/>
                    <a:pt x="1215" y="1843"/>
                  </a:cubicBezTo>
                  <a:lnTo>
                    <a:pt x="1215" y="1843"/>
                  </a:lnTo>
                  <a:lnTo>
                    <a:pt x="1203" y="1787"/>
                  </a:lnTo>
                  <a:lnTo>
                    <a:pt x="1203" y="1787"/>
                  </a:lnTo>
                  <a:cubicBezTo>
                    <a:pt x="1227" y="1798"/>
                    <a:pt x="1239" y="1834"/>
                    <a:pt x="1227" y="1846"/>
                  </a:cubicBezTo>
                  <a:lnTo>
                    <a:pt x="1227" y="1858"/>
                  </a:lnTo>
                  <a:cubicBezTo>
                    <a:pt x="1239" y="1858"/>
                    <a:pt x="1227" y="1870"/>
                    <a:pt x="1239" y="1882"/>
                  </a:cubicBezTo>
                  <a:lnTo>
                    <a:pt x="1251" y="1882"/>
                  </a:lnTo>
                  <a:cubicBezTo>
                    <a:pt x="1263" y="1882"/>
                    <a:pt x="1263" y="1846"/>
                    <a:pt x="1263" y="1834"/>
                  </a:cubicBezTo>
                  <a:cubicBezTo>
                    <a:pt x="1263" y="1827"/>
                    <a:pt x="1264" y="1824"/>
                    <a:pt x="1266" y="1824"/>
                  </a:cubicBezTo>
                  <a:cubicBezTo>
                    <a:pt x="1270" y="1824"/>
                    <a:pt x="1278" y="1841"/>
                    <a:pt x="1287" y="1858"/>
                  </a:cubicBezTo>
                  <a:lnTo>
                    <a:pt x="1287" y="1834"/>
                  </a:lnTo>
                  <a:lnTo>
                    <a:pt x="1287" y="1810"/>
                  </a:lnTo>
                  <a:cubicBezTo>
                    <a:pt x="1287" y="1810"/>
                    <a:pt x="1299" y="1834"/>
                    <a:pt x="1299" y="1834"/>
                  </a:cubicBezTo>
                  <a:cubicBezTo>
                    <a:pt x="1299" y="1834"/>
                    <a:pt x="1299" y="1828"/>
                    <a:pt x="1299" y="1822"/>
                  </a:cubicBezTo>
                  <a:cubicBezTo>
                    <a:pt x="1299" y="1833"/>
                    <a:pt x="1307" y="1860"/>
                    <a:pt x="1310" y="1860"/>
                  </a:cubicBezTo>
                  <a:cubicBezTo>
                    <a:pt x="1310" y="1860"/>
                    <a:pt x="1311" y="1860"/>
                    <a:pt x="1311" y="1858"/>
                  </a:cubicBezTo>
                  <a:cubicBezTo>
                    <a:pt x="1320" y="1849"/>
                    <a:pt x="1322" y="1832"/>
                    <a:pt x="1317" y="1819"/>
                  </a:cubicBezTo>
                  <a:lnTo>
                    <a:pt x="1317" y="1819"/>
                  </a:lnTo>
                  <a:cubicBezTo>
                    <a:pt x="1324" y="1829"/>
                    <a:pt x="1331" y="1833"/>
                    <a:pt x="1336" y="1833"/>
                  </a:cubicBezTo>
                  <a:cubicBezTo>
                    <a:pt x="1348" y="1833"/>
                    <a:pt x="1357" y="1819"/>
                    <a:pt x="1366" y="1819"/>
                  </a:cubicBezTo>
                  <a:cubicBezTo>
                    <a:pt x="1371" y="1819"/>
                    <a:pt x="1376" y="1823"/>
                    <a:pt x="1382" y="1834"/>
                  </a:cubicBezTo>
                  <a:cubicBezTo>
                    <a:pt x="1389" y="1847"/>
                    <a:pt x="1392" y="1852"/>
                    <a:pt x="1395" y="1852"/>
                  </a:cubicBezTo>
                  <a:cubicBezTo>
                    <a:pt x="1400" y="1852"/>
                    <a:pt x="1394" y="1819"/>
                    <a:pt x="1394" y="1810"/>
                  </a:cubicBezTo>
                  <a:cubicBezTo>
                    <a:pt x="1406" y="1810"/>
                    <a:pt x="1418" y="1798"/>
                    <a:pt x="1418" y="1798"/>
                  </a:cubicBezTo>
                  <a:cubicBezTo>
                    <a:pt x="1427" y="1798"/>
                    <a:pt x="1429" y="1785"/>
                    <a:pt x="1429" y="1773"/>
                  </a:cubicBezTo>
                  <a:lnTo>
                    <a:pt x="1429" y="1773"/>
                  </a:lnTo>
                  <a:cubicBezTo>
                    <a:pt x="1435" y="1780"/>
                    <a:pt x="1442" y="1787"/>
                    <a:pt x="1442" y="1787"/>
                  </a:cubicBezTo>
                  <a:cubicBezTo>
                    <a:pt x="1448" y="1787"/>
                    <a:pt x="1443" y="1774"/>
                    <a:pt x="1435" y="1764"/>
                  </a:cubicBezTo>
                  <a:lnTo>
                    <a:pt x="1435" y="1764"/>
                  </a:lnTo>
                  <a:cubicBezTo>
                    <a:pt x="1441" y="1767"/>
                    <a:pt x="1447" y="1773"/>
                    <a:pt x="1453" y="1773"/>
                  </a:cubicBezTo>
                  <a:cubicBezTo>
                    <a:pt x="1457" y="1773"/>
                    <a:pt x="1461" y="1771"/>
                    <a:pt x="1465" y="1763"/>
                  </a:cubicBezTo>
                  <a:cubicBezTo>
                    <a:pt x="1465" y="1757"/>
                    <a:pt x="1465" y="1757"/>
                    <a:pt x="1465" y="1757"/>
                  </a:cubicBezTo>
                  <a:cubicBezTo>
                    <a:pt x="1465" y="1757"/>
                    <a:pt x="1465" y="1757"/>
                    <a:pt x="1465" y="1751"/>
                  </a:cubicBezTo>
                  <a:cubicBezTo>
                    <a:pt x="1453" y="1739"/>
                    <a:pt x="1453" y="1739"/>
                    <a:pt x="1453" y="1739"/>
                  </a:cubicBezTo>
                  <a:cubicBezTo>
                    <a:pt x="1453" y="1739"/>
                    <a:pt x="1453" y="1739"/>
                    <a:pt x="1453" y="1738"/>
                  </a:cubicBezTo>
                  <a:lnTo>
                    <a:pt x="1453" y="1738"/>
                  </a:lnTo>
                  <a:cubicBezTo>
                    <a:pt x="1455" y="1739"/>
                    <a:pt x="1457" y="1739"/>
                    <a:pt x="1459" y="1739"/>
                  </a:cubicBezTo>
                  <a:lnTo>
                    <a:pt x="1459" y="1739"/>
                  </a:lnTo>
                  <a:cubicBezTo>
                    <a:pt x="1457" y="1737"/>
                    <a:pt x="1456" y="1737"/>
                    <a:pt x="1455" y="1737"/>
                  </a:cubicBezTo>
                  <a:cubicBezTo>
                    <a:pt x="1454" y="1737"/>
                    <a:pt x="1454" y="1737"/>
                    <a:pt x="1453" y="1738"/>
                  </a:cubicBezTo>
                  <a:lnTo>
                    <a:pt x="1453" y="1738"/>
                  </a:lnTo>
                  <a:cubicBezTo>
                    <a:pt x="1445" y="1738"/>
                    <a:pt x="1438" y="1735"/>
                    <a:pt x="1430" y="1727"/>
                  </a:cubicBezTo>
                  <a:cubicBezTo>
                    <a:pt x="1430" y="1715"/>
                    <a:pt x="1430" y="1703"/>
                    <a:pt x="1430" y="1703"/>
                  </a:cubicBezTo>
                  <a:cubicBezTo>
                    <a:pt x="1430" y="1703"/>
                    <a:pt x="1424" y="1708"/>
                    <a:pt x="1417" y="1708"/>
                  </a:cubicBezTo>
                  <a:cubicBezTo>
                    <a:pt x="1414" y="1708"/>
                    <a:pt x="1410" y="1707"/>
                    <a:pt x="1406" y="1703"/>
                  </a:cubicBezTo>
                  <a:cubicBezTo>
                    <a:pt x="1394" y="1679"/>
                    <a:pt x="1382" y="1667"/>
                    <a:pt x="1370" y="1644"/>
                  </a:cubicBezTo>
                  <a:close/>
                  <a:moveTo>
                    <a:pt x="427" y="1544"/>
                  </a:moveTo>
                  <a:cubicBezTo>
                    <a:pt x="426" y="1544"/>
                    <a:pt x="423" y="1545"/>
                    <a:pt x="418" y="1548"/>
                  </a:cubicBezTo>
                  <a:cubicBezTo>
                    <a:pt x="394" y="1584"/>
                    <a:pt x="370" y="1608"/>
                    <a:pt x="346" y="1644"/>
                  </a:cubicBezTo>
                  <a:cubicBezTo>
                    <a:pt x="346" y="1644"/>
                    <a:pt x="327" y="1681"/>
                    <a:pt x="332" y="1681"/>
                  </a:cubicBezTo>
                  <a:cubicBezTo>
                    <a:pt x="332" y="1681"/>
                    <a:pt x="333" y="1681"/>
                    <a:pt x="334" y="1679"/>
                  </a:cubicBezTo>
                  <a:cubicBezTo>
                    <a:pt x="340" y="1673"/>
                    <a:pt x="343" y="1670"/>
                    <a:pt x="345" y="1670"/>
                  </a:cubicBezTo>
                  <a:cubicBezTo>
                    <a:pt x="346" y="1670"/>
                    <a:pt x="346" y="1673"/>
                    <a:pt x="346" y="1679"/>
                  </a:cubicBezTo>
                  <a:cubicBezTo>
                    <a:pt x="346" y="1689"/>
                    <a:pt x="338" y="1706"/>
                    <a:pt x="342" y="1706"/>
                  </a:cubicBezTo>
                  <a:cubicBezTo>
                    <a:pt x="342" y="1706"/>
                    <a:pt x="344" y="1705"/>
                    <a:pt x="346" y="1703"/>
                  </a:cubicBezTo>
                  <a:cubicBezTo>
                    <a:pt x="354" y="1703"/>
                    <a:pt x="362" y="1698"/>
                    <a:pt x="363" y="1698"/>
                  </a:cubicBezTo>
                  <a:lnTo>
                    <a:pt x="363" y="1698"/>
                  </a:lnTo>
                  <a:cubicBezTo>
                    <a:pt x="363" y="1698"/>
                    <a:pt x="362" y="1699"/>
                    <a:pt x="358" y="1703"/>
                  </a:cubicBezTo>
                  <a:cubicBezTo>
                    <a:pt x="354" y="1711"/>
                    <a:pt x="359" y="1712"/>
                    <a:pt x="367" y="1712"/>
                  </a:cubicBezTo>
                  <a:cubicBezTo>
                    <a:pt x="371" y="1712"/>
                    <a:pt x="375" y="1712"/>
                    <a:pt x="379" y="1712"/>
                  </a:cubicBezTo>
                  <a:cubicBezTo>
                    <a:pt x="387" y="1712"/>
                    <a:pt x="394" y="1714"/>
                    <a:pt x="391" y="1723"/>
                  </a:cubicBezTo>
                  <a:lnTo>
                    <a:pt x="391" y="1723"/>
                  </a:lnTo>
                  <a:cubicBezTo>
                    <a:pt x="394" y="1719"/>
                    <a:pt x="397" y="1718"/>
                    <a:pt x="399" y="1718"/>
                  </a:cubicBezTo>
                  <a:cubicBezTo>
                    <a:pt x="406" y="1718"/>
                    <a:pt x="406" y="1739"/>
                    <a:pt x="406" y="1739"/>
                  </a:cubicBezTo>
                  <a:cubicBezTo>
                    <a:pt x="418" y="1739"/>
                    <a:pt x="429" y="1715"/>
                    <a:pt x="441" y="1703"/>
                  </a:cubicBezTo>
                  <a:lnTo>
                    <a:pt x="441" y="1703"/>
                  </a:lnTo>
                  <a:cubicBezTo>
                    <a:pt x="453" y="1703"/>
                    <a:pt x="429" y="1727"/>
                    <a:pt x="429" y="1739"/>
                  </a:cubicBezTo>
                  <a:cubicBezTo>
                    <a:pt x="414" y="1760"/>
                    <a:pt x="412" y="1765"/>
                    <a:pt x="416" y="1765"/>
                  </a:cubicBezTo>
                  <a:cubicBezTo>
                    <a:pt x="419" y="1765"/>
                    <a:pt x="427" y="1760"/>
                    <a:pt x="434" y="1760"/>
                  </a:cubicBezTo>
                  <a:cubicBezTo>
                    <a:pt x="437" y="1760"/>
                    <a:pt x="439" y="1761"/>
                    <a:pt x="441" y="1763"/>
                  </a:cubicBezTo>
                  <a:cubicBezTo>
                    <a:pt x="449" y="1763"/>
                    <a:pt x="452" y="1773"/>
                    <a:pt x="453" y="1783"/>
                  </a:cubicBezTo>
                  <a:lnTo>
                    <a:pt x="453" y="1783"/>
                  </a:lnTo>
                  <a:cubicBezTo>
                    <a:pt x="453" y="1780"/>
                    <a:pt x="453" y="1778"/>
                    <a:pt x="453" y="1775"/>
                  </a:cubicBezTo>
                  <a:cubicBezTo>
                    <a:pt x="457" y="1771"/>
                    <a:pt x="460" y="1769"/>
                    <a:pt x="462" y="1769"/>
                  </a:cubicBezTo>
                  <a:cubicBezTo>
                    <a:pt x="465" y="1769"/>
                    <a:pt x="465" y="1775"/>
                    <a:pt x="465" y="1775"/>
                  </a:cubicBezTo>
                  <a:cubicBezTo>
                    <a:pt x="465" y="1775"/>
                    <a:pt x="477" y="1775"/>
                    <a:pt x="465" y="1798"/>
                  </a:cubicBezTo>
                  <a:cubicBezTo>
                    <a:pt x="457" y="1807"/>
                    <a:pt x="454" y="1815"/>
                    <a:pt x="458" y="1815"/>
                  </a:cubicBezTo>
                  <a:cubicBezTo>
                    <a:pt x="459" y="1815"/>
                    <a:pt x="462" y="1814"/>
                    <a:pt x="465" y="1810"/>
                  </a:cubicBezTo>
                  <a:cubicBezTo>
                    <a:pt x="477" y="1810"/>
                    <a:pt x="489" y="1787"/>
                    <a:pt x="501" y="1787"/>
                  </a:cubicBezTo>
                  <a:cubicBezTo>
                    <a:pt x="501" y="1787"/>
                    <a:pt x="501" y="1810"/>
                    <a:pt x="501" y="1822"/>
                  </a:cubicBezTo>
                  <a:cubicBezTo>
                    <a:pt x="501" y="1834"/>
                    <a:pt x="501" y="1846"/>
                    <a:pt x="513" y="1846"/>
                  </a:cubicBezTo>
                  <a:lnTo>
                    <a:pt x="537" y="1846"/>
                  </a:lnTo>
                  <a:cubicBezTo>
                    <a:pt x="537" y="1846"/>
                    <a:pt x="560" y="1822"/>
                    <a:pt x="560" y="1822"/>
                  </a:cubicBezTo>
                  <a:lnTo>
                    <a:pt x="560" y="1822"/>
                  </a:lnTo>
                  <a:cubicBezTo>
                    <a:pt x="560" y="1834"/>
                    <a:pt x="549" y="1846"/>
                    <a:pt x="537" y="1858"/>
                  </a:cubicBezTo>
                  <a:cubicBezTo>
                    <a:pt x="537" y="1867"/>
                    <a:pt x="544" y="1869"/>
                    <a:pt x="553" y="1870"/>
                  </a:cubicBezTo>
                  <a:lnTo>
                    <a:pt x="553" y="1870"/>
                  </a:lnTo>
                  <a:cubicBezTo>
                    <a:pt x="551" y="1873"/>
                    <a:pt x="550" y="1877"/>
                    <a:pt x="549" y="1882"/>
                  </a:cubicBezTo>
                  <a:lnTo>
                    <a:pt x="560" y="1870"/>
                  </a:lnTo>
                  <a:cubicBezTo>
                    <a:pt x="560" y="1870"/>
                    <a:pt x="572" y="1846"/>
                    <a:pt x="572" y="1846"/>
                  </a:cubicBezTo>
                  <a:cubicBezTo>
                    <a:pt x="584" y="1846"/>
                    <a:pt x="584" y="1846"/>
                    <a:pt x="584" y="1858"/>
                  </a:cubicBezTo>
                  <a:cubicBezTo>
                    <a:pt x="584" y="1868"/>
                    <a:pt x="577" y="1900"/>
                    <a:pt x="586" y="1900"/>
                  </a:cubicBezTo>
                  <a:cubicBezTo>
                    <a:pt x="588" y="1900"/>
                    <a:pt x="592" y="1898"/>
                    <a:pt x="596" y="1894"/>
                  </a:cubicBezTo>
                  <a:cubicBezTo>
                    <a:pt x="620" y="1882"/>
                    <a:pt x="620" y="1882"/>
                    <a:pt x="620" y="1882"/>
                  </a:cubicBezTo>
                  <a:cubicBezTo>
                    <a:pt x="622" y="1883"/>
                    <a:pt x="623" y="1884"/>
                    <a:pt x="625" y="1884"/>
                  </a:cubicBezTo>
                  <a:cubicBezTo>
                    <a:pt x="635" y="1884"/>
                    <a:pt x="645" y="1858"/>
                    <a:pt x="656" y="1858"/>
                  </a:cubicBezTo>
                  <a:lnTo>
                    <a:pt x="656" y="1858"/>
                  </a:lnTo>
                  <a:cubicBezTo>
                    <a:pt x="656" y="1858"/>
                    <a:pt x="620" y="1906"/>
                    <a:pt x="632" y="1906"/>
                  </a:cubicBezTo>
                  <a:cubicBezTo>
                    <a:pt x="644" y="1894"/>
                    <a:pt x="656" y="1882"/>
                    <a:pt x="668" y="1870"/>
                  </a:cubicBezTo>
                  <a:lnTo>
                    <a:pt x="668" y="1870"/>
                  </a:lnTo>
                  <a:cubicBezTo>
                    <a:pt x="644" y="1894"/>
                    <a:pt x="668" y="1882"/>
                    <a:pt x="668" y="1894"/>
                  </a:cubicBezTo>
                  <a:cubicBezTo>
                    <a:pt x="680" y="1894"/>
                    <a:pt x="656" y="1929"/>
                    <a:pt x="668" y="1929"/>
                  </a:cubicBezTo>
                  <a:cubicBezTo>
                    <a:pt x="680" y="1929"/>
                    <a:pt x="715" y="1846"/>
                    <a:pt x="703" y="1834"/>
                  </a:cubicBezTo>
                  <a:cubicBezTo>
                    <a:pt x="703" y="1834"/>
                    <a:pt x="715" y="1798"/>
                    <a:pt x="715" y="1787"/>
                  </a:cubicBezTo>
                  <a:lnTo>
                    <a:pt x="691" y="1787"/>
                  </a:lnTo>
                  <a:cubicBezTo>
                    <a:pt x="680" y="1787"/>
                    <a:pt x="680" y="1787"/>
                    <a:pt x="668" y="1810"/>
                  </a:cubicBezTo>
                  <a:cubicBezTo>
                    <a:pt x="664" y="1818"/>
                    <a:pt x="661" y="1820"/>
                    <a:pt x="658" y="1820"/>
                  </a:cubicBezTo>
                  <a:cubicBezTo>
                    <a:pt x="657" y="1820"/>
                    <a:pt x="656" y="1819"/>
                    <a:pt x="654" y="1819"/>
                  </a:cubicBezTo>
                  <a:cubicBezTo>
                    <a:pt x="650" y="1819"/>
                    <a:pt x="644" y="1822"/>
                    <a:pt x="632" y="1846"/>
                  </a:cubicBezTo>
                  <a:cubicBezTo>
                    <a:pt x="644" y="1822"/>
                    <a:pt x="644" y="1798"/>
                    <a:pt x="632" y="1787"/>
                  </a:cubicBezTo>
                  <a:cubicBezTo>
                    <a:pt x="632" y="1775"/>
                    <a:pt x="632" y="1775"/>
                    <a:pt x="632" y="1763"/>
                  </a:cubicBezTo>
                  <a:lnTo>
                    <a:pt x="632" y="1739"/>
                  </a:lnTo>
                  <a:cubicBezTo>
                    <a:pt x="620" y="1739"/>
                    <a:pt x="608" y="1751"/>
                    <a:pt x="596" y="1763"/>
                  </a:cubicBezTo>
                  <a:cubicBezTo>
                    <a:pt x="596" y="1775"/>
                    <a:pt x="596" y="1775"/>
                    <a:pt x="584" y="1775"/>
                  </a:cubicBezTo>
                  <a:cubicBezTo>
                    <a:pt x="584" y="1775"/>
                    <a:pt x="584" y="1763"/>
                    <a:pt x="584" y="1763"/>
                  </a:cubicBezTo>
                  <a:lnTo>
                    <a:pt x="584" y="1739"/>
                  </a:lnTo>
                  <a:cubicBezTo>
                    <a:pt x="584" y="1745"/>
                    <a:pt x="578" y="1748"/>
                    <a:pt x="572" y="1748"/>
                  </a:cubicBezTo>
                  <a:cubicBezTo>
                    <a:pt x="566" y="1748"/>
                    <a:pt x="560" y="1745"/>
                    <a:pt x="560" y="1739"/>
                  </a:cubicBezTo>
                  <a:cubicBezTo>
                    <a:pt x="551" y="1719"/>
                    <a:pt x="565" y="1700"/>
                    <a:pt x="564" y="1700"/>
                  </a:cubicBezTo>
                  <a:lnTo>
                    <a:pt x="564" y="1700"/>
                  </a:lnTo>
                  <a:cubicBezTo>
                    <a:pt x="564" y="1700"/>
                    <a:pt x="563" y="1701"/>
                    <a:pt x="560" y="1703"/>
                  </a:cubicBezTo>
                  <a:cubicBezTo>
                    <a:pt x="560" y="1703"/>
                    <a:pt x="537" y="1751"/>
                    <a:pt x="525" y="1751"/>
                  </a:cubicBezTo>
                  <a:cubicBezTo>
                    <a:pt x="513" y="1739"/>
                    <a:pt x="572" y="1691"/>
                    <a:pt x="560" y="1679"/>
                  </a:cubicBezTo>
                  <a:cubicBezTo>
                    <a:pt x="559" y="1678"/>
                    <a:pt x="557" y="1677"/>
                    <a:pt x="555" y="1677"/>
                  </a:cubicBezTo>
                  <a:cubicBezTo>
                    <a:pt x="545" y="1677"/>
                    <a:pt x="537" y="1703"/>
                    <a:pt x="537" y="1703"/>
                  </a:cubicBezTo>
                  <a:cubicBezTo>
                    <a:pt x="534" y="1706"/>
                    <a:pt x="532" y="1707"/>
                    <a:pt x="531" y="1707"/>
                  </a:cubicBezTo>
                  <a:cubicBezTo>
                    <a:pt x="524" y="1707"/>
                    <a:pt x="522" y="1691"/>
                    <a:pt x="513" y="1691"/>
                  </a:cubicBezTo>
                  <a:cubicBezTo>
                    <a:pt x="513" y="1679"/>
                    <a:pt x="513" y="1632"/>
                    <a:pt x="489" y="1632"/>
                  </a:cubicBezTo>
                  <a:cubicBezTo>
                    <a:pt x="465" y="1632"/>
                    <a:pt x="477" y="1644"/>
                    <a:pt x="465" y="1656"/>
                  </a:cubicBezTo>
                  <a:cubicBezTo>
                    <a:pt x="453" y="1656"/>
                    <a:pt x="465" y="1644"/>
                    <a:pt x="465" y="1632"/>
                  </a:cubicBezTo>
                  <a:cubicBezTo>
                    <a:pt x="471" y="1626"/>
                    <a:pt x="468" y="1623"/>
                    <a:pt x="462" y="1623"/>
                  </a:cubicBezTo>
                  <a:cubicBezTo>
                    <a:pt x="456" y="1623"/>
                    <a:pt x="447" y="1626"/>
                    <a:pt x="441" y="1632"/>
                  </a:cubicBezTo>
                  <a:cubicBezTo>
                    <a:pt x="441" y="1637"/>
                    <a:pt x="439" y="1640"/>
                    <a:pt x="438" y="1640"/>
                  </a:cubicBezTo>
                  <a:cubicBezTo>
                    <a:pt x="436" y="1640"/>
                    <a:pt x="434" y="1634"/>
                    <a:pt x="441" y="1620"/>
                  </a:cubicBezTo>
                  <a:lnTo>
                    <a:pt x="441" y="1620"/>
                  </a:lnTo>
                  <a:cubicBezTo>
                    <a:pt x="429" y="1632"/>
                    <a:pt x="418" y="1656"/>
                    <a:pt x="394" y="1667"/>
                  </a:cubicBezTo>
                  <a:cubicBezTo>
                    <a:pt x="394" y="1667"/>
                    <a:pt x="418" y="1632"/>
                    <a:pt x="429" y="1632"/>
                  </a:cubicBezTo>
                  <a:cubicBezTo>
                    <a:pt x="429" y="1620"/>
                    <a:pt x="429" y="1620"/>
                    <a:pt x="418" y="1620"/>
                  </a:cubicBezTo>
                  <a:cubicBezTo>
                    <a:pt x="414" y="1623"/>
                    <a:pt x="409" y="1625"/>
                    <a:pt x="405" y="1625"/>
                  </a:cubicBezTo>
                  <a:cubicBezTo>
                    <a:pt x="393" y="1625"/>
                    <a:pt x="383" y="1613"/>
                    <a:pt x="418" y="1596"/>
                  </a:cubicBezTo>
                  <a:cubicBezTo>
                    <a:pt x="429" y="1592"/>
                    <a:pt x="431" y="1591"/>
                    <a:pt x="427" y="1591"/>
                  </a:cubicBezTo>
                  <a:cubicBezTo>
                    <a:pt x="420" y="1591"/>
                    <a:pt x="394" y="1596"/>
                    <a:pt x="394" y="1596"/>
                  </a:cubicBezTo>
                  <a:cubicBezTo>
                    <a:pt x="384" y="1596"/>
                    <a:pt x="435" y="1544"/>
                    <a:pt x="427" y="1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50"/>
            <p:cNvSpPr/>
            <p:nvPr/>
          </p:nvSpPr>
          <p:spPr>
            <a:xfrm>
              <a:off x="-2536650" y="660325"/>
              <a:ext cx="37850" cy="38425"/>
            </a:xfrm>
            <a:custGeom>
              <a:avLst/>
              <a:gdLst/>
              <a:ahLst/>
              <a:cxnLst/>
              <a:rect l="l" t="t" r="r" b="b"/>
              <a:pathLst>
                <a:path w="1514" h="1537" extrusionOk="0">
                  <a:moveTo>
                    <a:pt x="334" y="1"/>
                  </a:moveTo>
                  <a:cubicBezTo>
                    <a:pt x="215" y="1"/>
                    <a:pt x="108" y="25"/>
                    <a:pt x="1" y="72"/>
                  </a:cubicBezTo>
                  <a:cubicBezTo>
                    <a:pt x="1" y="96"/>
                    <a:pt x="1" y="120"/>
                    <a:pt x="13" y="156"/>
                  </a:cubicBezTo>
                  <a:cubicBezTo>
                    <a:pt x="120" y="596"/>
                    <a:pt x="334" y="1013"/>
                    <a:pt x="644" y="1346"/>
                  </a:cubicBezTo>
                  <a:cubicBezTo>
                    <a:pt x="715" y="1418"/>
                    <a:pt x="787" y="1477"/>
                    <a:pt x="858" y="1537"/>
                  </a:cubicBezTo>
                  <a:cubicBezTo>
                    <a:pt x="1513" y="1037"/>
                    <a:pt x="1156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50"/>
            <p:cNvSpPr/>
            <p:nvPr/>
          </p:nvSpPr>
          <p:spPr>
            <a:xfrm>
              <a:off x="-2538425" y="658500"/>
              <a:ext cx="32175" cy="40600"/>
            </a:xfrm>
            <a:custGeom>
              <a:avLst/>
              <a:gdLst/>
              <a:ahLst/>
              <a:cxnLst/>
              <a:rect l="l" t="t" r="r" b="b"/>
              <a:pathLst>
                <a:path w="1287" h="1624" extrusionOk="0">
                  <a:moveTo>
                    <a:pt x="631" y="60"/>
                  </a:moveTo>
                  <a:cubicBezTo>
                    <a:pt x="629" y="60"/>
                    <a:pt x="620" y="98"/>
                    <a:pt x="620" y="98"/>
                  </a:cubicBezTo>
                  <a:cubicBezTo>
                    <a:pt x="628" y="98"/>
                    <a:pt x="630" y="103"/>
                    <a:pt x="631" y="103"/>
                  </a:cubicBezTo>
                  <a:cubicBezTo>
                    <a:pt x="632" y="103"/>
                    <a:pt x="632" y="102"/>
                    <a:pt x="632" y="98"/>
                  </a:cubicBezTo>
                  <a:cubicBezTo>
                    <a:pt x="643" y="74"/>
                    <a:pt x="643" y="62"/>
                    <a:pt x="632" y="62"/>
                  </a:cubicBezTo>
                  <a:cubicBezTo>
                    <a:pt x="632" y="61"/>
                    <a:pt x="631" y="60"/>
                    <a:pt x="631" y="60"/>
                  </a:cubicBezTo>
                  <a:close/>
                  <a:moveTo>
                    <a:pt x="136" y="90"/>
                  </a:moveTo>
                  <a:cubicBezTo>
                    <a:pt x="138" y="93"/>
                    <a:pt x="141" y="97"/>
                    <a:pt x="143" y="100"/>
                  </a:cubicBezTo>
                  <a:lnTo>
                    <a:pt x="143" y="100"/>
                  </a:lnTo>
                  <a:cubicBezTo>
                    <a:pt x="143" y="99"/>
                    <a:pt x="143" y="98"/>
                    <a:pt x="143" y="98"/>
                  </a:cubicBezTo>
                  <a:lnTo>
                    <a:pt x="143" y="98"/>
                  </a:lnTo>
                  <a:cubicBezTo>
                    <a:pt x="148" y="102"/>
                    <a:pt x="152" y="106"/>
                    <a:pt x="155" y="110"/>
                  </a:cubicBezTo>
                  <a:cubicBezTo>
                    <a:pt x="155" y="111"/>
                    <a:pt x="155" y="111"/>
                    <a:pt x="154" y="111"/>
                  </a:cubicBezTo>
                  <a:cubicBezTo>
                    <a:pt x="153" y="111"/>
                    <a:pt x="149" y="106"/>
                    <a:pt x="143" y="100"/>
                  </a:cubicBezTo>
                  <a:lnTo>
                    <a:pt x="143" y="100"/>
                  </a:lnTo>
                  <a:cubicBezTo>
                    <a:pt x="143" y="100"/>
                    <a:pt x="143" y="100"/>
                    <a:pt x="143" y="100"/>
                  </a:cubicBezTo>
                  <a:cubicBezTo>
                    <a:pt x="142" y="100"/>
                    <a:pt x="139" y="96"/>
                    <a:pt x="136" y="90"/>
                  </a:cubicBezTo>
                  <a:close/>
                  <a:moveTo>
                    <a:pt x="524" y="86"/>
                  </a:moveTo>
                  <a:cubicBezTo>
                    <a:pt x="512" y="86"/>
                    <a:pt x="501" y="110"/>
                    <a:pt x="512" y="121"/>
                  </a:cubicBezTo>
                  <a:cubicBezTo>
                    <a:pt x="520" y="121"/>
                    <a:pt x="523" y="127"/>
                    <a:pt x="524" y="127"/>
                  </a:cubicBezTo>
                  <a:cubicBezTo>
                    <a:pt x="524" y="127"/>
                    <a:pt x="524" y="125"/>
                    <a:pt x="524" y="121"/>
                  </a:cubicBezTo>
                  <a:cubicBezTo>
                    <a:pt x="524" y="110"/>
                    <a:pt x="536" y="86"/>
                    <a:pt x="524" y="86"/>
                  </a:cubicBezTo>
                  <a:close/>
                  <a:moveTo>
                    <a:pt x="215" y="241"/>
                  </a:moveTo>
                  <a:cubicBezTo>
                    <a:pt x="215" y="241"/>
                    <a:pt x="215" y="241"/>
                    <a:pt x="215" y="241"/>
                  </a:cubicBezTo>
                  <a:lnTo>
                    <a:pt x="215" y="241"/>
                  </a:lnTo>
                  <a:lnTo>
                    <a:pt x="215" y="241"/>
                  </a:lnTo>
                  <a:close/>
                  <a:moveTo>
                    <a:pt x="215" y="241"/>
                  </a:moveTo>
                  <a:cubicBezTo>
                    <a:pt x="215" y="248"/>
                    <a:pt x="223" y="259"/>
                    <a:pt x="223" y="259"/>
                  </a:cubicBezTo>
                  <a:lnTo>
                    <a:pt x="223" y="259"/>
                  </a:lnTo>
                  <a:cubicBezTo>
                    <a:pt x="219" y="255"/>
                    <a:pt x="215" y="248"/>
                    <a:pt x="215" y="241"/>
                  </a:cubicBezTo>
                  <a:close/>
                  <a:moveTo>
                    <a:pt x="202" y="275"/>
                  </a:moveTo>
                  <a:lnTo>
                    <a:pt x="202" y="275"/>
                  </a:lnTo>
                  <a:cubicBezTo>
                    <a:pt x="202" y="278"/>
                    <a:pt x="203" y="279"/>
                    <a:pt x="203" y="279"/>
                  </a:cubicBezTo>
                  <a:cubicBezTo>
                    <a:pt x="203" y="279"/>
                    <a:pt x="203" y="279"/>
                    <a:pt x="203" y="276"/>
                  </a:cubicBezTo>
                  <a:cubicBezTo>
                    <a:pt x="203" y="276"/>
                    <a:pt x="203" y="276"/>
                    <a:pt x="202" y="275"/>
                  </a:cubicBezTo>
                  <a:close/>
                  <a:moveTo>
                    <a:pt x="191" y="276"/>
                  </a:moveTo>
                  <a:cubicBezTo>
                    <a:pt x="187" y="276"/>
                    <a:pt x="182" y="276"/>
                    <a:pt x="178" y="277"/>
                  </a:cubicBezTo>
                  <a:lnTo>
                    <a:pt x="178" y="277"/>
                  </a:lnTo>
                  <a:cubicBezTo>
                    <a:pt x="178" y="277"/>
                    <a:pt x="178" y="278"/>
                    <a:pt x="176" y="278"/>
                  </a:cubicBezTo>
                  <a:cubicBezTo>
                    <a:pt x="175" y="278"/>
                    <a:pt x="175" y="278"/>
                    <a:pt x="174" y="278"/>
                  </a:cubicBezTo>
                  <a:lnTo>
                    <a:pt x="174" y="278"/>
                  </a:lnTo>
                  <a:cubicBezTo>
                    <a:pt x="171" y="278"/>
                    <a:pt x="169" y="279"/>
                    <a:pt x="166" y="280"/>
                  </a:cubicBezTo>
                  <a:lnTo>
                    <a:pt x="166" y="280"/>
                  </a:lnTo>
                  <a:cubicBezTo>
                    <a:pt x="176" y="279"/>
                    <a:pt x="186" y="276"/>
                    <a:pt x="191" y="276"/>
                  </a:cubicBezTo>
                  <a:close/>
                  <a:moveTo>
                    <a:pt x="486" y="304"/>
                  </a:moveTo>
                  <a:cubicBezTo>
                    <a:pt x="483" y="308"/>
                    <a:pt x="481" y="316"/>
                    <a:pt x="477" y="336"/>
                  </a:cubicBezTo>
                  <a:cubicBezTo>
                    <a:pt x="483" y="318"/>
                    <a:pt x="486" y="309"/>
                    <a:pt x="486" y="304"/>
                  </a:cubicBezTo>
                  <a:close/>
                  <a:moveTo>
                    <a:pt x="578" y="306"/>
                  </a:moveTo>
                  <a:lnTo>
                    <a:pt x="578" y="306"/>
                  </a:lnTo>
                  <a:cubicBezTo>
                    <a:pt x="575" y="312"/>
                    <a:pt x="572" y="324"/>
                    <a:pt x="572" y="336"/>
                  </a:cubicBezTo>
                  <a:lnTo>
                    <a:pt x="578" y="306"/>
                  </a:lnTo>
                  <a:close/>
                  <a:moveTo>
                    <a:pt x="584" y="324"/>
                  </a:moveTo>
                  <a:lnTo>
                    <a:pt x="584" y="336"/>
                  </a:lnTo>
                  <a:cubicBezTo>
                    <a:pt x="584" y="336"/>
                    <a:pt x="596" y="324"/>
                    <a:pt x="584" y="324"/>
                  </a:cubicBezTo>
                  <a:close/>
                  <a:moveTo>
                    <a:pt x="620" y="312"/>
                  </a:moveTo>
                  <a:cubicBezTo>
                    <a:pt x="613" y="331"/>
                    <a:pt x="614" y="343"/>
                    <a:pt x="616" y="343"/>
                  </a:cubicBezTo>
                  <a:cubicBezTo>
                    <a:pt x="617" y="343"/>
                    <a:pt x="620" y="334"/>
                    <a:pt x="620" y="312"/>
                  </a:cubicBezTo>
                  <a:close/>
                  <a:moveTo>
                    <a:pt x="167" y="383"/>
                  </a:moveTo>
                  <a:cubicBezTo>
                    <a:pt x="179" y="383"/>
                    <a:pt x="215" y="383"/>
                    <a:pt x="167" y="395"/>
                  </a:cubicBezTo>
                  <a:cubicBezTo>
                    <a:pt x="163" y="395"/>
                    <a:pt x="158" y="395"/>
                    <a:pt x="154" y="396"/>
                  </a:cubicBezTo>
                  <a:lnTo>
                    <a:pt x="154" y="396"/>
                  </a:lnTo>
                  <a:cubicBezTo>
                    <a:pt x="154" y="396"/>
                    <a:pt x="155" y="395"/>
                    <a:pt x="155" y="395"/>
                  </a:cubicBezTo>
                  <a:cubicBezTo>
                    <a:pt x="143" y="395"/>
                    <a:pt x="167" y="383"/>
                    <a:pt x="167" y="383"/>
                  </a:cubicBezTo>
                  <a:close/>
                  <a:moveTo>
                    <a:pt x="1072" y="395"/>
                  </a:moveTo>
                  <a:lnTo>
                    <a:pt x="1072" y="395"/>
                  </a:lnTo>
                  <a:cubicBezTo>
                    <a:pt x="1072" y="395"/>
                    <a:pt x="1048" y="407"/>
                    <a:pt x="1048" y="419"/>
                  </a:cubicBezTo>
                  <a:cubicBezTo>
                    <a:pt x="1048" y="423"/>
                    <a:pt x="1048" y="424"/>
                    <a:pt x="1049" y="424"/>
                  </a:cubicBezTo>
                  <a:cubicBezTo>
                    <a:pt x="1050" y="424"/>
                    <a:pt x="1052" y="419"/>
                    <a:pt x="1060" y="419"/>
                  </a:cubicBezTo>
                  <a:lnTo>
                    <a:pt x="1072" y="395"/>
                  </a:lnTo>
                  <a:close/>
                  <a:moveTo>
                    <a:pt x="1036" y="455"/>
                  </a:moveTo>
                  <a:lnTo>
                    <a:pt x="1027" y="462"/>
                  </a:lnTo>
                  <a:lnTo>
                    <a:pt x="1027" y="462"/>
                  </a:lnTo>
                  <a:cubicBezTo>
                    <a:pt x="1030" y="460"/>
                    <a:pt x="1033" y="458"/>
                    <a:pt x="1036" y="455"/>
                  </a:cubicBezTo>
                  <a:close/>
                  <a:moveTo>
                    <a:pt x="94" y="475"/>
                  </a:moveTo>
                  <a:lnTo>
                    <a:pt x="72" y="479"/>
                  </a:lnTo>
                  <a:cubicBezTo>
                    <a:pt x="79" y="479"/>
                    <a:pt x="87" y="477"/>
                    <a:pt x="94" y="475"/>
                  </a:cubicBezTo>
                  <a:close/>
                  <a:moveTo>
                    <a:pt x="213" y="479"/>
                  </a:moveTo>
                  <a:cubicBezTo>
                    <a:pt x="206" y="481"/>
                    <a:pt x="179" y="491"/>
                    <a:pt x="179" y="491"/>
                  </a:cubicBezTo>
                  <a:cubicBezTo>
                    <a:pt x="179" y="483"/>
                    <a:pt x="199" y="480"/>
                    <a:pt x="213" y="479"/>
                  </a:cubicBezTo>
                  <a:close/>
                  <a:moveTo>
                    <a:pt x="1048" y="491"/>
                  </a:moveTo>
                  <a:cubicBezTo>
                    <a:pt x="1048" y="491"/>
                    <a:pt x="1024" y="514"/>
                    <a:pt x="1013" y="514"/>
                  </a:cubicBezTo>
                  <a:lnTo>
                    <a:pt x="1048" y="491"/>
                  </a:lnTo>
                  <a:close/>
                  <a:moveTo>
                    <a:pt x="200" y="533"/>
                  </a:moveTo>
                  <a:cubicBezTo>
                    <a:pt x="201" y="533"/>
                    <a:pt x="203" y="533"/>
                    <a:pt x="204" y="533"/>
                  </a:cubicBezTo>
                  <a:lnTo>
                    <a:pt x="204" y="533"/>
                  </a:lnTo>
                  <a:cubicBezTo>
                    <a:pt x="197" y="537"/>
                    <a:pt x="188" y="541"/>
                    <a:pt x="183" y="541"/>
                  </a:cubicBezTo>
                  <a:cubicBezTo>
                    <a:pt x="181" y="541"/>
                    <a:pt x="179" y="541"/>
                    <a:pt x="179" y="538"/>
                  </a:cubicBezTo>
                  <a:cubicBezTo>
                    <a:pt x="179" y="538"/>
                    <a:pt x="190" y="533"/>
                    <a:pt x="200" y="533"/>
                  </a:cubicBezTo>
                  <a:close/>
                  <a:moveTo>
                    <a:pt x="1239" y="598"/>
                  </a:moveTo>
                  <a:lnTo>
                    <a:pt x="1239" y="598"/>
                  </a:lnTo>
                  <a:cubicBezTo>
                    <a:pt x="1203" y="610"/>
                    <a:pt x="1203" y="622"/>
                    <a:pt x="1203" y="622"/>
                  </a:cubicBezTo>
                  <a:cubicBezTo>
                    <a:pt x="1215" y="610"/>
                    <a:pt x="1227" y="610"/>
                    <a:pt x="1239" y="598"/>
                  </a:cubicBezTo>
                  <a:close/>
                  <a:moveTo>
                    <a:pt x="257" y="638"/>
                  </a:moveTo>
                  <a:cubicBezTo>
                    <a:pt x="255" y="639"/>
                    <a:pt x="253" y="641"/>
                    <a:pt x="251" y="643"/>
                  </a:cubicBezTo>
                  <a:lnTo>
                    <a:pt x="251" y="643"/>
                  </a:lnTo>
                  <a:lnTo>
                    <a:pt x="251" y="642"/>
                  </a:lnTo>
                  <a:lnTo>
                    <a:pt x="251" y="642"/>
                  </a:lnTo>
                  <a:cubicBezTo>
                    <a:pt x="253" y="641"/>
                    <a:pt x="255" y="639"/>
                    <a:pt x="257" y="638"/>
                  </a:cubicBezTo>
                  <a:close/>
                  <a:moveTo>
                    <a:pt x="917" y="645"/>
                  </a:moveTo>
                  <a:cubicBezTo>
                    <a:pt x="914" y="649"/>
                    <a:pt x="913" y="650"/>
                    <a:pt x="914" y="650"/>
                  </a:cubicBezTo>
                  <a:cubicBezTo>
                    <a:pt x="915" y="650"/>
                    <a:pt x="918" y="648"/>
                    <a:pt x="920" y="645"/>
                  </a:cubicBezTo>
                  <a:close/>
                  <a:moveTo>
                    <a:pt x="218" y="650"/>
                  </a:moveTo>
                  <a:lnTo>
                    <a:pt x="218" y="650"/>
                  </a:lnTo>
                  <a:cubicBezTo>
                    <a:pt x="209" y="653"/>
                    <a:pt x="203" y="657"/>
                    <a:pt x="203" y="657"/>
                  </a:cubicBezTo>
                  <a:lnTo>
                    <a:pt x="218" y="650"/>
                  </a:lnTo>
                  <a:close/>
                  <a:moveTo>
                    <a:pt x="193" y="728"/>
                  </a:moveTo>
                  <a:cubicBezTo>
                    <a:pt x="190" y="728"/>
                    <a:pt x="189" y="729"/>
                    <a:pt x="191" y="729"/>
                  </a:cubicBezTo>
                  <a:lnTo>
                    <a:pt x="193" y="728"/>
                  </a:lnTo>
                  <a:close/>
                  <a:moveTo>
                    <a:pt x="227" y="752"/>
                  </a:moveTo>
                  <a:cubicBezTo>
                    <a:pt x="221" y="758"/>
                    <a:pt x="218" y="761"/>
                    <a:pt x="221" y="761"/>
                  </a:cubicBezTo>
                  <a:cubicBezTo>
                    <a:pt x="224" y="761"/>
                    <a:pt x="233" y="758"/>
                    <a:pt x="251" y="752"/>
                  </a:cubicBezTo>
                  <a:close/>
                  <a:moveTo>
                    <a:pt x="453" y="860"/>
                  </a:moveTo>
                  <a:cubicBezTo>
                    <a:pt x="453" y="860"/>
                    <a:pt x="441" y="860"/>
                    <a:pt x="429" y="872"/>
                  </a:cubicBezTo>
                  <a:cubicBezTo>
                    <a:pt x="453" y="860"/>
                    <a:pt x="453" y="860"/>
                    <a:pt x="453" y="860"/>
                  </a:cubicBezTo>
                  <a:close/>
                  <a:moveTo>
                    <a:pt x="319" y="0"/>
                  </a:moveTo>
                  <a:cubicBezTo>
                    <a:pt x="313" y="0"/>
                    <a:pt x="322" y="39"/>
                    <a:pt x="322" y="50"/>
                  </a:cubicBezTo>
                  <a:cubicBezTo>
                    <a:pt x="322" y="51"/>
                    <a:pt x="322" y="52"/>
                    <a:pt x="322" y="52"/>
                  </a:cubicBezTo>
                  <a:cubicBezTo>
                    <a:pt x="320" y="52"/>
                    <a:pt x="311" y="13"/>
                    <a:pt x="301" y="13"/>
                  </a:cubicBezTo>
                  <a:cubicBezTo>
                    <a:pt x="300" y="13"/>
                    <a:pt x="299" y="13"/>
                    <a:pt x="298" y="14"/>
                  </a:cubicBezTo>
                  <a:cubicBezTo>
                    <a:pt x="298" y="25"/>
                    <a:pt x="307" y="90"/>
                    <a:pt x="302" y="90"/>
                  </a:cubicBezTo>
                  <a:cubicBezTo>
                    <a:pt x="301" y="90"/>
                    <a:pt x="300" y="89"/>
                    <a:pt x="298" y="86"/>
                  </a:cubicBezTo>
                  <a:cubicBezTo>
                    <a:pt x="298" y="62"/>
                    <a:pt x="298" y="50"/>
                    <a:pt x="298" y="38"/>
                  </a:cubicBezTo>
                  <a:lnTo>
                    <a:pt x="286" y="38"/>
                  </a:lnTo>
                  <a:cubicBezTo>
                    <a:pt x="274" y="38"/>
                    <a:pt x="298" y="86"/>
                    <a:pt x="286" y="86"/>
                  </a:cubicBezTo>
                  <a:cubicBezTo>
                    <a:pt x="286" y="74"/>
                    <a:pt x="274" y="50"/>
                    <a:pt x="274" y="26"/>
                  </a:cubicBezTo>
                  <a:cubicBezTo>
                    <a:pt x="274" y="26"/>
                    <a:pt x="271" y="20"/>
                    <a:pt x="268" y="20"/>
                  </a:cubicBezTo>
                  <a:cubicBezTo>
                    <a:pt x="265" y="20"/>
                    <a:pt x="262" y="26"/>
                    <a:pt x="262" y="50"/>
                  </a:cubicBezTo>
                  <a:cubicBezTo>
                    <a:pt x="256" y="20"/>
                    <a:pt x="254" y="8"/>
                    <a:pt x="252" y="8"/>
                  </a:cubicBezTo>
                  <a:cubicBezTo>
                    <a:pt x="251" y="8"/>
                    <a:pt x="251" y="20"/>
                    <a:pt x="251" y="38"/>
                  </a:cubicBezTo>
                  <a:cubicBezTo>
                    <a:pt x="251" y="26"/>
                    <a:pt x="248" y="22"/>
                    <a:pt x="244" y="22"/>
                  </a:cubicBezTo>
                  <a:cubicBezTo>
                    <a:pt x="237" y="22"/>
                    <a:pt x="227" y="38"/>
                    <a:pt x="227" y="38"/>
                  </a:cubicBezTo>
                  <a:cubicBezTo>
                    <a:pt x="217" y="38"/>
                    <a:pt x="231" y="69"/>
                    <a:pt x="230" y="69"/>
                  </a:cubicBezTo>
                  <a:cubicBezTo>
                    <a:pt x="230" y="69"/>
                    <a:pt x="229" y="67"/>
                    <a:pt x="227" y="62"/>
                  </a:cubicBezTo>
                  <a:cubicBezTo>
                    <a:pt x="215" y="62"/>
                    <a:pt x="203" y="50"/>
                    <a:pt x="191" y="50"/>
                  </a:cubicBezTo>
                  <a:lnTo>
                    <a:pt x="191" y="50"/>
                  </a:lnTo>
                  <a:cubicBezTo>
                    <a:pt x="203" y="74"/>
                    <a:pt x="215" y="98"/>
                    <a:pt x="239" y="110"/>
                  </a:cubicBezTo>
                  <a:lnTo>
                    <a:pt x="215" y="110"/>
                  </a:lnTo>
                  <a:cubicBezTo>
                    <a:pt x="215" y="110"/>
                    <a:pt x="203" y="110"/>
                    <a:pt x="203" y="86"/>
                  </a:cubicBezTo>
                  <a:cubicBezTo>
                    <a:pt x="191" y="62"/>
                    <a:pt x="191" y="50"/>
                    <a:pt x="179" y="38"/>
                  </a:cubicBezTo>
                  <a:cubicBezTo>
                    <a:pt x="177" y="36"/>
                    <a:pt x="176" y="36"/>
                    <a:pt x="175" y="36"/>
                  </a:cubicBezTo>
                  <a:lnTo>
                    <a:pt x="175" y="36"/>
                  </a:lnTo>
                  <a:cubicBezTo>
                    <a:pt x="170" y="36"/>
                    <a:pt x="177" y="64"/>
                    <a:pt x="167" y="74"/>
                  </a:cubicBezTo>
                  <a:cubicBezTo>
                    <a:pt x="155" y="74"/>
                    <a:pt x="143" y="62"/>
                    <a:pt x="120" y="38"/>
                  </a:cubicBezTo>
                  <a:lnTo>
                    <a:pt x="120" y="38"/>
                  </a:lnTo>
                  <a:cubicBezTo>
                    <a:pt x="131" y="50"/>
                    <a:pt x="143" y="74"/>
                    <a:pt x="143" y="98"/>
                  </a:cubicBezTo>
                  <a:cubicBezTo>
                    <a:pt x="141" y="95"/>
                    <a:pt x="138" y="93"/>
                    <a:pt x="136" y="90"/>
                  </a:cubicBezTo>
                  <a:lnTo>
                    <a:pt x="136" y="90"/>
                  </a:lnTo>
                  <a:cubicBezTo>
                    <a:pt x="133" y="85"/>
                    <a:pt x="128" y="78"/>
                    <a:pt x="124" y="75"/>
                  </a:cubicBezTo>
                  <a:lnTo>
                    <a:pt x="124" y="75"/>
                  </a:lnTo>
                  <a:cubicBezTo>
                    <a:pt x="117" y="68"/>
                    <a:pt x="111" y="62"/>
                    <a:pt x="108" y="62"/>
                  </a:cubicBezTo>
                  <a:cubicBezTo>
                    <a:pt x="104" y="58"/>
                    <a:pt x="101" y="57"/>
                    <a:pt x="99" y="57"/>
                  </a:cubicBezTo>
                  <a:cubicBezTo>
                    <a:pt x="94" y="57"/>
                    <a:pt x="92" y="62"/>
                    <a:pt x="84" y="62"/>
                  </a:cubicBezTo>
                  <a:cubicBezTo>
                    <a:pt x="84" y="62"/>
                    <a:pt x="84" y="74"/>
                    <a:pt x="84" y="86"/>
                  </a:cubicBezTo>
                  <a:cubicBezTo>
                    <a:pt x="96" y="98"/>
                    <a:pt x="108" y="98"/>
                    <a:pt x="96" y="98"/>
                  </a:cubicBezTo>
                  <a:cubicBezTo>
                    <a:pt x="84" y="98"/>
                    <a:pt x="84" y="98"/>
                    <a:pt x="72" y="86"/>
                  </a:cubicBezTo>
                  <a:cubicBezTo>
                    <a:pt x="68" y="82"/>
                    <a:pt x="65" y="80"/>
                    <a:pt x="64" y="80"/>
                  </a:cubicBezTo>
                  <a:cubicBezTo>
                    <a:pt x="60" y="80"/>
                    <a:pt x="60" y="86"/>
                    <a:pt x="60" y="86"/>
                  </a:cubicBezTo>
                  <a:cubicBezTo>
                    <a:pt x="60" y="86"/>
                    <a:pt x="72" y="110"/>
                    <a:pt x="72" y="110"/>
                  </a:cubicBezTo>
                  <a:cubicBezTo>
                    <a:pt x="72" y="115"/>
                    <a:pt x="72" y="118"/>
                    <a:pt x="70" y="118"/>
                  </a:cubicBezTo>
                  <a:cubicBezTo>
                    <a:pt x="69" y="118"/>
                    <a:pt x="66" y="115"/>
                    <a:pt x="60" y="110"/>
                  </a:cubicBezTo>
                  <a:cubicBezTo>
                    <a:pt x="48" y="98"/>
                    <a:pt x="24" y="98"/>
                    <a:pt x="24" y="98"/>
                  </a:cubicBezTo>
                  <a:lnTo>
                    <a:pt x="24" y="98"/>
                  </a:lnTo>
                  <a:lnTo>
                    <a:pt x="48" y="110"/>
                  </a:lnTo>
                  <a:lnTo>
                    <a:pt x="48" y="133"/>
                  </a:lnTo>
                  <a:cubicBezTo>
                    <a:pt x="48" y="133"/>
                    <a:pt x="39" y="143"/>
                    <a:pt x="69" y="161"/>
                  </a:cubicBezTo>
                  <a:lnTo>
                    <a:pt x="69" y="161"/>
                  </a:lnTo>
                  <a:cubicBezTo>
                    <a:pt x="65" y="159"/>
                    <a:pt x="61" y="158"/>
                    <a:pt x="59" y="158"/>
                  </a:cubicBezTo>
                  <a:cubicBezTo>
                    <a:pt x="48" y="158"/>
                    <a:pt x="48" y="169"/>
                    <a:pt x="48" y="169"/>
                  </a:cubicBezTo>
                  <a:cubicBezTo>
                    <a:pt x="48" y="169"/>
                    <a:pt x="72" y="181"/>
                    <a:pt x="72" y="181"/>
                  </a:cubicBezTo>
                  <a:cubicBezTo>
                    <a:pt x="68" y="185"/>
                    <a:pt x="63" y="186"/>
                    <a:pt x="57" y="186"/>
                  </a:cubicBezTo>
                  <a:cubicBezTo>
                    <a:pt x="47" y="186"/>
                    <a:pt x="36" y="181"/>
                    <a:pt x="36" y="181"/>
                  </a:cubicBezTo>
                  <a:cubicBezTo>
                    <a:pt x="24" y="181"/>
                    <a:pt x="36" y="181"/>
                    <a:pt x="36" y="193"/>
                  </a:cubicBezTo>
                  <a:cubicBezTo>
                    <a:pt x="36" y="205"/>
                    <a:pt x="48" y="205"/>
                    <a:pt x="48" y="205"/>
                  </a:cubicBezTo>
                  <a:lnTo>
                    <a:pt x="84" y="205"/>
                  </a:lnTo>
                  <a:cubicBezTo>
                    <a:pt x="36" y="205"/>
                    <a:pt x="84" y="217"/>
                    <a:pt x="72" y="217"/>
                  </a:cubicBezTo>
                  <a:cubicBezTo>
                    <a:pt x="72" y="217"/>
                    <a:pt x="1" y="217"/>
                    <a:pt x="12" y="229"/>
                  </a:cubicBezTo>
                  <a:cubicBezTo>
                    <a:pt x="16" y="233"/>
                    <a:pt x="26" y="234"/>
                    <a:pt x="38" y="234"/>
                  </a:cubicBezTo>
                  <a:cubicBezTo>
                    <a:pt x="61" y="234"/>
                    <a:pt x="96" y="229"/>
                    <a:pt x="120" y="229"/>
                  </a:cubicBezTo>
                  <a:cubicBezTo>
                    <a:pt x="155" y="229"/>
                    <a:pt x="72" y="241"/>
                    <a:pt x="72" y="241"/>
                  </a:cubicBezTo>
                  <a:lnTo>
                    <a:pt x="131" y="241"/>
                  </a:lnTo>
                  <a:cubicBezTo>
                    <a:pt x="108" y="241"/>
                    <a:pt x="96" y="252"/>
                    <a:pt x="108" y="252"/>
                  </a:cubicBezTo>
                  <a:lnTo>
                    <a:pt x="108" y="252"/>
                  </a:lnTo>
                  <a:lnTo>
                    <a:pt x="108" y="252"/>
                  </a:lnTo>
                  <a:cubicBezTo>
                    <a:pt x="114" y="258"/>
                    <a:pt x="120" y="258"/>
                    <a:pt x="120" y="258"/>
                  </a:cubicBezTo>
                  <a:lnTo>
                    <a:pt x="120" y="258"/>
                  </a:lnTo>
                  <a:lnTo>
                    <a:pt x="120" y="258"/>
                  </a:lnTo>
                  <a:cubicBezTo>
                    <a:pt x="120" y="258"/>
                    <a:pt x="114" y="258"/>
                    <a:pt x="96" y="264"/>
                  </a:cubicBezTo>
                  <a:cubicBezTo>
                    <a:pt x="86" y="264"/>
                    <a:pt x="84" y="280"/>
                    <a:pt x="90" y="280"/>
                  </a:cubicBezTo>
                  <a:cubicBezTo>
                    <a:pt x="91" y="280"/>
                    <a:pt x="93" y="279"/>
                    <a:pt x="96" y="276"/>
                  </a:cubicBezTo>
                  <a:lnTo>
                    <a:pt x="120" y="276"/>
                  </a:lnTo>
                  <a:cubicBezTo>
                    <a:pt x="120" y="276"/>
                    <a:pt x="120" y="288"/>
                    <a:pt x="120" y="300"/>
                  </a:cubicBezTo>
                  <a:cubicBezTo>
                    <a:pt x="120" y="300"/>
                    <a:pt x="96" y="312"/>
                    <a:pt x="84" y="312"/>
                  </a:cubicBezTo>
                  <a:cubicBezTo>
                    <a:pt x="72" y="324"/>
                    <a:pt x="72" y="324"/>
                    <a:pt x="96" y="324"/>
                  </a:cubicBezTo>
                  <a:cubicBezTo>
                    <a:pt x="99" y="324"/>
                    <a:pt x="99" y="325"/>
                    <a:pt x="99" y="327"/>
                  </a:cubicBezTo>
                  <a:lnTo>
                    <a:pt x="99" y="327"/>
                  </a:lnTo>
                  <a:cubicBezTo>
                    <a:pt x="95" y="329"/>
                    <a:pt x="96" y="329"/>
                    <a:pt x="98" y="329"/>
                  </a:cubicBezTo>
                  <a:cubicBezTo>
                    <a:pt x="98" y="329"/>
                    <a:pt x="98" y="329"/>
                    <a:pt x="98" y="329"/>
                  </a:cubicBezTo>
                  <a:lnTo>
                    <a:pt x="98" y="329"/>
                  </a:lnTo>
                  <a:cubicBezTo>
                    <a:pt x="94" y="336"/>
                    <a:pt x="80" y="348"/>
                    <a:pt x="72" y="348"/>
                  </a:cubicBezTo>
                  <a:cubicBezTo>
                    <a:pt x="96" y="348"/>
                    <a:pt x="120" y="336"/>
                    <a:pt x="143" y="324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55" y="336"/>
                    <a:pt x="131" y="348"/>
                    <a:pt x="108" y="360"/>
                  </a:cubicBezTo>
                  <a:cubicBezTo>
                    <a:pt x="100" y="364"/>
                    <a:pt x="98" y="365"/>
                    <a:pt x="101" y="365"/>
                  </a:cubicBezTo>
                  <a:cubicBezTo>
                    <a:pt x="105" y="365"/>
                    <a:pt x="124" y="360"/>
                    <a:pt x="131" y="360"/>
                  </a:cubicBezTo>
                  <a:lnTo>
                    <a:pt x="143" y="360"/>
                  </a:lnTo>
                  <a:cubicBezTo>
                    <a:pt x="143" y="360"/>
                    <a:pt x="138" y="365"/>
                    <a:pt x="145" y="365"/>
                  </a:cubicBezTo>
                  <a:cubicBezTo>
                    <a:pt x="149" y="365"/>
                    <a:pt x="155" y="364"/>
                    <a:pt x="167" y="360"/>
                  </a:cubicBezTo>
                  <a:lnTo>
                    <a:pt x="179" y="360"/>
                  </a:lnTo>
                  <a:cubicBezTo>
                    <a:pt x="179" y="360"/>
                    <a:pt x="120" y="371"/>
                    <a:pt x="120" y="383"/>
                  </a:cubicBezTo>
                  <a:cubicBezTo>
                    <a:pt x="108" y="395"/>
                    <a:pt x="120" y="407"/>
                    <a:pt x="120" y="407"/>
                  </a:cubicBezTo>
                  <a:cubicBezTo>
                    <a:pt x="120" y="411"/>
                    <a:pt x="120" y="412"/>
                    <a:pt x="120" y="412"/>
                  </a:cubicBezTo>
                  <a:cubicBezTo>
                    <a:pt x="121" y="412"/>
                    <a:pt x="123" y="404"/>
                    <a:pt x="131" y="395"/>
                  </a:cubicBezTo>
                  <a:cubicBezTo>
                    <a:pt x="134" y="393"/>
                    <a:pt x="135" y="392"/>
                    <a:pt x="136" y="392"/>
                  </a:cubicBezTo>
                  <a:cubicBezTo>
                    <a:pt x="139" y="392"/>
                    <a:pt x="138" y="398"/>
                    <a:pt x="144" y="399"/>
                  </a:cubicBezTo>
                  <a:lnTo>
                    <a:pt x="144" y="399"/>
                  </a:lnTo>
                  <a:cubicBezTo>
                    <a:pt x="140" y="400"/>
                    <a:pt x="136" y="403"/>
                    <a:pt x="131" y="407"/>
                  </a:cubicBezTo>
                  <a:cubicBezTo>
                    <a:pt x="131" y="419"/>
                    <a:pt x="131" y="419"/>
                    <a:pt x="131" y="431"/>
                  </a:cubicBezTo>
                  <a:cubicBezTo>
                    <a:pt x="131" y="431"/>
                    <a:pt x="179" y="419"/>
                    <a:pt x="191" y="407"/>
                  </a:cubicBezTo>
                  <a:lnTo>
                    <a:pt x="191" y="407"/>
                  </a:lnTo>
                  <a:cubicBezTo>
                    <a:pt x="179" y="419"/>
                    <a:pt x="167" y="431"/>
                    <a:pt x="155" y="443"/>
                  </a:cubicBezTo>
                  <a:lnTo>
                    <a:pt x="131" y="443"/>
                  </a:lnTo>
                  <a:cubicBezTo>
                    <a:pt x="131" y="443"/>
                    <a:pt x="143" y="455"/>
                    <a:pt x="131" y="455"/>
                  </a:cubicBezTo>
                  <a:cubicBezTo>
                    <a:pt x="123" y="463"/>
                    <a:pt x="110" y="471"/>
                    <a:pt x="94" y="475"/>
                  </a:cubicBezTo>
                  <a:lnTo>
                    <a:pt x="94" y="475"/>
                  </a:lnTo>
                  <a:lnTo>
                    <a:pt x="155" y="467"/>
                  </a:lnTo>
                  <a:lnTo>
                    <a:pt x="179" y="467"/>
                  </a:lnTo>
                  <a:cubicBezTo>
                    <a:pt x="187" y="467"/>
                    <a:pt x="195" y="461"/>
                    <a:pt x="196" y="461"/>
                  </a:cubicBezTo>
                  <a:lnTo>
                    <a:pt x="196" y="461"/>
                  </a:lnTo>
                  <a:cubicBezTo>
                    <a:pt x="196" y="461"/>
                    <a:pt x="195" y="463"/>
                    <a:pt x="191" y="467"/>
                  </a:cubicBezTo>
                  <a:cubicBezTo>
                    <a:pt x="167" y="467"/>
                    <a:pt x="143" y="479"/>
                    <a:pt x="120" y="491"/>
                  </a:cubicBezTo>
                  <a:cubicBezTo>
                    <a:pt x="112" y="495"/>
                    <a:pt x="109" y="496"/>
                    <a:pt x="109" y="496"/>
                  </a:cubicBezTo>
                  <a:cubicBezTo>
                    <a:pt x="110" y="496"/>
                    <a:pt x="124" y="491"/>
                    <a:pt x="131" y="491"/>
                  </a:cubicBezTo>
                  <a:cubicBezTo>
                    <a:pt x="131" y="487"/>
                    <a:pt x="133" y="485"/>
                    <a:pt x="135" y="485"/>
                  </a:cubicBezTo>
                  <a:cubicBezTo>
                    <a:pt x="139" y="485"/>
                    <a:pt x="147" y="491"/>
                    <a:pt x="155" y="491"/>
                  </a:cubicBezTo>
                  <a:cubicBezTo>
                    <a:pt x="155" y="491"/>
                    <a:pt x="155" y="491"/>
                    <a:pt x="155" y="502"/>
                  </a:cubicBezTo>
                  <a:cubicBezTo>
                    <a:pt x="155" y="502"/>
                    <a:pt x="155" y="526"/>
                    <a:pt x="167" y="526"/>
                  </a:cubicBezTo>
                  <a:lnTo>
                    <a:pt x="191" y="526"/>
                  </a:lnTo>
                  <a:lnTo>
                    <a:pt x="155" y="550"/>
                  </a:lnTo>
                  <a:cubicBezTo>
                    <a:pt x="143" y="562"/>
                    <a:pt x="131" y="574"/>
                    <a:pt x="155" y="574"/>
                  </a:cubicBezTo>
                  <a:lnTo>
                    <a:pt x="179" y="574"/>
                  </a:lnTo>
                  <a:cubicBezTo>
                    <a:pt x="179" y="574"/>
                    <a:pt x="143" y="586"/>
                    <a:pt x="143" y="598"/>
                  </a:cubicBezTo>
                  <a:cubicBezTo>
                    <a:pt x="143" y="598"/>
                    <a:pt x="154" y="592"/>
                    <a:pt x="165" y="592"/>
                  </a:cubicBezTo>
                  <a:cubicBezTo>
                    <a:pt x="170" y="592"/>
                    <a:pt x="175" y="594"/>
                    <a:pt x="179" y="598"/>
                  </a:cubicBezTo>
                  <a:lnTo>
                    <a:pt x="191" y="598"/>
                  </a:lnTo>
                  <a:cubicBezTo>
                    <a:pt x="215" y="586"/>
                    <a:pt x="227" y="586"/>
                    <a:pt x="250" y="574"/>
                  </a:cubicBezTo>
                  <a:lnTo>
                    <a:pt x="250" y="574"/>
                  </a:lnTo>
                  <a:cubicBezTo>
                    <a:pt x="227" y="586"/>
                    <a:pt x="215" y="598"/>
                    <a:pt x="191" y="610"/>
                  </a:cubicBezTo>
                  <a:lnTo>
                    <a:pt x="179" y="610"/>
                  </a:lnTo>
                  <a:cubicBezTo>
                    <a:pt x="179" y="610"/>
                    <a:pt x="203" y="610"/>
                    <a:pt x="179" y="633"/>
                  </a:cubicBezTo>
                  <a:cubicBezTo>
                    <a:pt x="143" y="645"/>
                    <a:pt x="191" y="645"/>
                    <a:pt x="191" y="657"/>
                  </a:cubicBezTo>
                  <a:lnTo>
                    <a:pt x="239" y="622"/>
                  </a:lnTo>
                  <a:lnTo>
                    <a:pt x="239" y="622"/>
                  </a:lnTo>
                  <a:cubicBezTo>
                    <a:pt x="239" y="622"/>
                    <a:pt x="215" y="645"/>
                    <a:pt x="215" y="645"/>
                  </a:cubicBezTo>
                  <a:cubicBezTo>
                    <a:pt x="219" y="645"/>
                    <a:pt x="223" y="645"/>
                    <a:pt x="227" y="645"/>
                  </a:cubicBezTo>
                  <a:lnTo>
                    <a:pt x="227" y="645"/>
                  </a:lnTo>
                  <a:lnTo>
                    <a:pt x="218" y="650"/>
                  </a:lnTo>
                  <a:lnTo>
                    <a:pt x="218" y="650"/>
                  </a:lnTo>
                  <a:cubicBezTo>
                    <a:pt x="223" y="648"/>
                    <a:pt x="228" y="647"/>
                    <a:pt x="233" y="647"/>
                  </a:cubicBezTo>
                  <a:cubicBezTo>
                    <a:pt x="236" y="647"/>
                    <a:pt x="240" y="647"/>
                    <a:pt x="243" y="649"/>
                  </a:cubicBezTo>
                  <a:lnTo>
                    <a:pt x="243" y="649"/>
                  </a:lnTo>
                  <a:cubicBezTo>
                    <a:pt x="216" y="668"/>
                    <a:pt x="176" y="698"/>
                    <a:pt x="187" y="698"/>
                  </a:cubicBezTo>
                  <a:cubicBezTo>
                    <a:pt x="189" y="698"/>
                    <a:pt x="195" y="696"/>
                    <a:pt x="203" y="693"/>
                  </a:cubicBezTo>
                  <a:lnTo>
                    <a:pt x="191" y="693"/>
                  </a:lnTo>
                  <a:cubicBezTo>
                    <a:pt x="203" y="681"/>
                    <a:pt x="227" y="681"/>
                    <a:pt x="239" y="669"/>
                  </a:cubicBezTo>
                  <a:lnTo>
                    <a:pt x="251" y="669"/>
                  </a:lnTo>
                  <a:cubicBezTo>
                    <a:pt x="251" y="669"/>
                    <a:pt x="203" y="693"/>
                    <a:pt x="191" y="705"/>
                  </a:cubicBez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227" y="705"/>
                    <a:pt x="227" y="705"/>
                  </a:cubicBezTo>
                  <a:lnTo>
                    <a:pt x="227" y="705"/>
                  </a:lnTo>
                  <a:cubicBezTo>
                    <a:pt x="227" y="711"/>
                    <a:pt x="227" y="711"/>
                    <a:pt x="225" y="711"/>
                  </a:cubicBezTo>
                  <a:cubicBezTo>
                    <a:pt x="224" y="711"/>
                    <a:pt x="221" y="711"/>
                    <a:pt x="215" y="717"/>
                  </a:cubicBezTo>
                  <a:lnTo>
                    <a:pt x="193" y="728"/>
                  </a:lnTo>
                  <a:lnTo>
                    <a:pt x="193" y="728"/>
                  </a:lnTo>
                  <a:cubicBezTo>
                    <a:pt x="201" y="726"/>
                    <a:pt x="222" y="723"/>
                    <a:pt x="234" y="723"/>
                  </a:cubicBezTo>
                  <a:cubicBezTo>
                    <a:pt x="243" y="723"/>
                    <a:pt x="247" y="725"/>
                    <a:pt x="239" y="729"/>
                  </a:cubicBezTo>
                  <a:cubicBezTo>
                    <a:pt x="215" y="741"/>
                    <a:pt x="203" y="752"/>
                    <a:pt x="203" y="752"/>
                  </a:cubicBezTo>
                  <a:cubicBezTo>
                    <a:pt x="213" y="752"/>
                    <a:pt x="241" y="726"/>
                    <a:pt x="249" y="726"/>
                  </a:cubicBezTo>
                  <a:cubicBezTo>
                    <a:pt x="250" y="726"/>
                    <a:pt x="251" y="727"/>
                    <a:pt x="251" y="729"/>
                  </a:cubicBezTo>
                  <a:cubicBezTo>
                    <a:pt x="251" y="741"/>
                    <a:pt x="239" y="741"/>
                    <a:pt x="251" y="752"/>
                  </a:cubicBezTo>
                  <a:lnTo>
                    <a:pt x="262" y="752"/>
                  </a:lnTo>
                  <a:cubicBezTo>
                    <a:pt x="239" y="764"/>
                    <a:pt x="227" y="764"/>
                    <a:pt x="215" y="776"/>
                  </a:cubicBezTo>
                  <a:cubicBezTo>
                    <a:pt x="211" y="780"/>
                    <a:pt x="210" y="782"/>
                    <a:pt x="210" y="782"/>
                  </a:cubicBezTo>
                  <a:cubicBezTo>
                    <a:pt x="211" y="782"/>
                    <a:pt x="219" y="776"/>
                    <a:pt x="227" y="776"/>
                  </a:cubicBezTo>
                  <a:cubicBezTo>
                    <a:pt x="235" y="776"/>
                    <a:pt x="243" y="771"/>
                    <a:pt x="247" y="771"/>
                  </a:cubicBezTo>
                  <a:cubicBezTo>
                    <a:pt x="249" y="771"/>
                    <a:pt x="251" y="772"/>
                    <a:pt x="251" y="776"/>
                  </a:cubicBezTo>
                  <a:cubicBezTo>
                    <a:pt x="239" y="776"/>
                    <a:pt x="227" y="788"/>
                    <a:pt x="215" y="788"/>
                  </a:cubicBezTo>
                  <a:cubicBezTo>
                    <a:pt x="227" y="788"/>
                    <a:pt x="239" y="788"/>
                    <a:pt x="262" y="776"/>
                  </a:cubicBezTo>
                  <a:cubicBezTo>
                    <a:pt x="262" y="776"/>
                    <a:pt x="274" y="776"/>
                    <a:pt x="262" y="788"/>
                  </a:cubicBezTo>
                  <a:cubicBezTo>
                    <a:pt x="251" y="800"/>
                    <a:pt x="251" y="800"/>
                    <a:pt x="251" y="800"/>
                  </a:cubicBezTo>
                  <a:cubicBezTo>
                    <a:pt x="242" y="809"/>
                    <a:pt x="246" y="817"/>
                    <a:pt x="248" y="817"/>
                  </a:cubicBezTo>
                  <a:cubicBezTo>
                    <a:pt x="250" y="817"/>
                    <a:pt x="251" y="815"/>
                    <a:pt x="251" y="812"/>
                  </a:cubicBezTo>
                  <a:cubicBezTo>
                    <a:pt x="256" y="806"/>
                    <a:pt x="265" y="803"/>
                    <a:pt x="273" y="803"/>
                  </a:cubicBezTo>
                  <a:cubicBezTo>
                    <a:pt x="280" y="803"/>
                    <a:pt x="286" y="806"/>
                    <a:pt x="286" y="812"/>
                  </a:cubicBezTo>
                  <a:cubicBezTo>
                    <a:pt x="286" y="812"/>
                    <a:pt x="239" y="824"/>
                    <a:pt x="227" y="836"/>
                  </a:cubicBezTo>
                  <a:cubicBezTo>
                    <a:pt x="227" y="838"/>
                    <a:pt x="228" y="839"/>
                    <a:pt x="231" y="839"/>
                  </a:cubicBezTo>
                  <a:cubicBezTo>
                    <a:pt x="237" y="839"/>
                    <a:pt x="250" y="832"/>
                    <a:pt x="252" y="832"/>
                  </a:cubicBezTo>
                  <a:lnTo>
                    <a:pt x="252" y="832"/>
                  </a:lnTo>
                  <a:cubicBezTo>
                    <a:pt x="253" y="832"/>
                    <a:pt x="253" y="833"/>
                    <a:pt x="251" y="836"/>
                  </a:cubicBezTo>
                  <a:cubicBezTo>
                    <a:pt x="243" y="836"/>
                    <a:pt x="245" y="841"/>
                    <a:pt x="255" y="841"/>
                  </a:cubicBezTo>
                  <a:cubicBezTo>
                    <a:pt x="260" y="841"/>
                    <a:pt x="266" y="840"/>
                    <a:pt x="274" y="836"/>
                  </a:cubicBezTo>
                  <a:lnTo>
                    <a:pt x="286" y="836"/>
                  </a:lnTo>
                  <a:cubicBezTo>
                    <a:pt x="286" y="836"/>
                    <a:pt x="302" y="831"/>
                    <a:pt x="306" y="831"/>
                  </a:cubicBezTo>
                  <a:lnTo>
                    <a:pt x="306" y="831"/>
                  </a:lnTo>
                  <a:cubicBezTo>
                    <a:pt x="307" y="831"/>
                    <a:pt x="306" y="832"/>
                    <a:pt x="298" y="836"/>
                  </a:cubicBezTo>
                  <a:cubicBezTo>
                    <a:pt x="298" y="836"/>
                    <a:pt x="246" y="862"/>
                    <a:pt x="253" y="862"/>
                  </a:cubicBezTo>
                  <a:cubicBezTo>
                    <a:pt x="254" y="862"/>
                    <a:pt x="257" y="861"/>
                    <a:pt x="262" y="860"/>
                  </a:cubicBezTo>
                  <a:cubicBezTo>
                    <a:pt x="280" y="854"/>
                    <a:pt x="286" y="851"/>
                    <a:pt x="288" y="851"/>
                  </a:cubicBezTo>
                  <a:lnTo>
                    <a:pt x="288" y="851"/>
                  </a:lnTo>
                  <a:cubicBezTo>
                    <a:pt x="289" y="851"/>
                    <a:pt x="286" y="854"/>
                    <a:pt x="286" y="860"/>
                  </a:cubicBezTo>
                  <a:cubicBezTo>
                    <a:pt x="286" y="872"/>
                    <a:pt x="274" y="872"/>
                    <a:pt x="262" y="872"/>
                  </a:cubicBezTo>
                  <a:cubicBezTo>
                    <a:pt x="251" y="883"/>
                    <a:pt x="262" y="883"/>
                    <a:pt x="262" y="883"/>
                  </a:cubicBezTo>
                  <a:lnTo>
                    <a:pt x="298" y="872"/>
                  </a:lnTo>
                  <a:cubicBezTo>
                    <a:pt x="298" y="869"/>
                    <a:pt x="299" y="867"/>
                    <a:pt x="299" y="866"/>
                  </a:cubicBezTo>
                  <a:lnTo>
                    <a:pt x="299" y="866"/>
                  </a:lnTo>
                  <a:cubicBezTo>
                    <a:pt x="297" y="867"/>
                    <a:pt x="295" y="868"/>
                    <a:pt x="294" y="868"/>
                  </a:cubicBezTo>
                  <a:cubicBezTo>
                    <a:pt x="292" y="868"/>
                    <a:pt x="292" y="865"/>
                    <a:pt x="298" y="860"/>
                  </a:cubicBezTo>
                  <a:cubicBezTo>
                    <a:pt x="298" y="860"/>
                    <a:pt x="310" y="848"/>
                    <a:pt x="322" y="848"/>
                  </a:cubicBezTo>
                  <a:lnTo>
                    <a:pt x="322" y="848"/>
                  </a:lnTo>
                  <a:cubicBezTo>
                    <a:pt x="312" y="857"/>
                    <a:pt x="303" y="859"/>
                    <a:pt x="299" y="866"/>
                  </a:cubicBezTo>
                  <a:lnTo>
                    <a:pt x="299" y="866"/>
                  </a:lnTo>
                  <a:cubicBezTo>
                    <a:pt x="307" y="862"/>
                    <a:pt x="320" y="855"/>
                    <a:pt x="330" y="848"/>
                  </a:cubicBezTo>
                  <a:lnTo>
                    <a:pt x="322" y="848"/>
                  </a:lnTo>
                  <a:lnTo>
                    <a:pt x="322" y="836"/>
                  </a:lnTo>
                  <a:cubicBezTo>
                    <a:pt x="334" y="830"/>
                    <a:pt x="343" y="827"/>
                    <a:pt x="347" y="827"/>
                  </a:cubicBezTo>
                  <a:lnTo>
                    <a:pt x="347" y="827"/>
                  </a:lnTo>
                  <a:cubicBezTo>
                    <a:pt x="352" y="827"/>
                    <a:pt x="352" y="830"/>
                    <a:pt x="346" y="836"/>
                  </a:cubicBezTo>
                  <a:cubicBezTo>
                    <a:pt x="343" y="839"/>
                    <a:pt x="337" y="843"/>
                    <a:pt x="330" y="848"/>
                  </a:cubicBezTo>
                  <a:lnTo>
                    <a:pt x="334" y="848"/>
                  </a:lnTo>
                  <a:cubicBezTo>
                    <a:pt x="334" y="848"/>
                    <a:pt x="310" y="872"/>
                    <a:pt x="310" y="872"/>
                  </a:cubicBezTo>
                  <a:cubicBezTo>
                    <a:pt x="298" y="883"/>
                    <a:pt x="286" y="895"/>
                    <a:pt x="298" y="895"/>
                  </a:cubicBezTo>
                  <a:cubicBezTo>
                    <a:pt x="298" y="895"/>
                    <a:pt x="322" y="883"/>
                    <a:pt x="322" y="883"/>
                  </a:cubicBezTo>
                  <a:cubicBezTo>
                    <a:pt x="330" y="883"/>
                    <a:pt x="327" y="889"/>
                    <a:pt x="328" y="889"/>
                  </a:cubicBezTo>
                  <a:cubicBezTo>
                    <a:pt x="329" y="889"/>
                    <a:pt x="330" y="887"/>
                    <a:pt x="334" y="883"/>
                  </a:cubicBezTo>
                  <a:cubicBezTo>
                    <a:pt x="334" y="881"/>
                    <a:pt x="335" y="880"/>
                    <a:pt x="336" y="880"/>
                  </a:cubicBezTo>
                  <a:cubicBezTo>
                    <a:pt x="342" y="880"/>
                    <a:pt x="358" y="895"/>
                    <a:pt x="358" y="895"/>
                  </a:cubicBezTo>
                  <a:cubicBezTo>
                    <a:pt x="358" y="907"/>
                    <a:pt x="358" y="907"/>
                    <a:pt x="334" y="919"/>
                  </a:cubicBezTo>
                  <a:cubicBezTo>
                    <a:pt x="310" y="931"/>
                    <a:pt x="334" y="931"/>
                    <a:pt x="334" y="931"/>
                  </a:cubicBezTo>
                  <a:cubicBezTo>
                    <a:pt x="334" y="931"/>
                    <a:pt x="329" y="936"/>
                    <a:pt x="332" y="936"/>
                  </a:cubicBezTo>
                  <a:cubicBezTo>
                    <a:pt x="334" y="936"/>
                    <a:pt x="338" y="935"/>
                    <a:pt x="346" y="931"/>
                  </a:cubicBezTo>
                  <a:cubicBezTo>
                    <a:pt x="354" y="927"/>
                    <a:pt x="358" y="926"/>
                    <a:pt x="359" y="926"/>
                  </a:cubicBezTo>
                  <a:lnTo>
                    <a:pt x="359" y="926"/>
                  </a:lnTo>
                  <a:cubicBezTo>
                    <a:pt x="363" y="926"/>
                    <a:pt x="358" y="931"/>
                    <a:pt x="358" y="931"/>
                  </a:cubicBezTo>
                  <a:lnTo>
                    <a:pt x="370" y="931"/>
                  </a:lnTo>
                  <a:cubicBezTo>
                    <a:pt x="370" y="931"/>
                    <a:pt x="370" y="943"/>
                    <a:pt x="370" y="943"/>
                  </a:cubicBezTo>
                  <a:cubicBezTo>
                    <a:pt x="405" y="943"/>
                    <a:pt x="429" y="931"/>
                    <a:pt x="453" y="907"/>
                  </a:cubicBezTo>
                  <a:cubicBezTo>
                    <a:pt x="453" y="907"/>
                    <a:pt x="465" y="895"/>
                    <a:pt x="465" y="895"/>
                  </a:cubicBezTo>
                  <a:cubicBezTo>
                    <a:pt x="477" y="883"/>
                    <a:pt x="477" y="872"/>
                    <a:pt x="477" y="872"/>
                  </a:cubicBezTo>
                  <a:cubicBezTo>
                    <a:pt x="475" y="870"/>
                    <a:pt x="473" y="869"/>
                    <a:pt x="470" y="869"/>
                  </a:cubicBezTo>
                  <a:cubicBezTo>
                    <a:pt x="455" y="869"/>
                    <a:pt x="429" y="895"/>
                    <a:pt x="429" y="895"/>
                  </a:cubicBezTo>
                  <a:cubicBezTo>
                    <a:pt x="417" y="883"/>
                    <a:pt x="429" y="883"/>
                    <a:pt x="429" y="872"/>
                  </a:cubicBezTo>
                  <a:lnTo>
                    <a:pt x="429" y="872"/>
                  </a:lnTo>
                  <a:cubicBezTo>
                    <a:pt x="421" y="876"/>
                    <a:pt x="416" y="877"/>
                    <a:pt x="413" y="877"/>
                  </a:cubicBezTo>
                  <a:cubicBezTo>
                    <a:pt x="407" y="877"/>
                    <a:pt x="409" y="872"/>
                    <a:pt x="417" y="872"/>
                  </a:cubicBezTo>
                  <a:cubicBezTo>
                    <a:pt x="417" y="872"/>
                    <a:pt x="465" y="848"/>
                    <a:pt x="465" y="836"/>
                  </a:cubicBezTo>
                  <a:lnTo>
                    <a:pt x="465" y="836"/>
                  </a:lnTo>
                  <a:cubicBezTo>
                    <a:pt x="465" y="836"/>
                    <a:pt x="441" y="836"/>
                    <a:pt x="429" y="848"/>
                  </a:cubicBezTo>
                  <a:lnTo>
                    <a:pt x="393" y="848"/>
                  </a:lnTo>
                  <a:cubicBezTo>
                    <a:pt x="405" y="836"/>
                    <a:pt x="429" y="836"/>
                    <a:pt x="453" y="824"/>
                  </a:cubicBezTo>
                  <a:lnTo>
                    <a:pt x="405" y="824"/>
                  </a:lnTo>
                  <a:cubicBezTo>
                    <a:pt x="393" y="824"/>
                    <a:pt x="393" y="824"/>
                    <a:pt x="405" y="812"/>
                  </a:cubicBezTo>
                  <a:lnTo>
                    <a:pt x="405" y="800"/>
                  </a:lnTo>
                  <a:cubicBezTo>
                    <a:pt x="393" y="800"/>
                    <a:pt x="382" y="800"/>
                    <a:pt x="370" y="812"/>
                  </a:cubicBezTo>
                  <a:cubicBezTo>
                    <a:pt x="370" y="812"/>
                    <a:pt x="346" y="824"/>
                    <a:pt x="346" y="824"/>
                  </a:cubicBezTo>
                  <a:cubicBezTo>
                    <a:pt x="358" y="812"/>
                    <a:pt x="370" y="800"/>
                    <a:pt x="382" y="788"/>
                  </a:cubicBezTo>
                  <a:lnTo>
                    <a:pt x="370" y="788"/>
                  </a:lnTo>
                  <a:cubicBezTo>
                    <a:pt x="370" y="776"/>
                    <a:pt x="370" y="776"/>
                    <a:pt x="370" y="776"/>
                  </a:cubicBezTo>
                  <a:lnTo>
                    <a:pt x="358" y="776"/>
                  </a:lnTo>
                  <a:cubicBezTo>
                    <a:pt x="358" y="776"/>
                    <a:pt x="358" y="764"/>
                    <a:pt x="358" y="764"/>
                  </a:cubicBezTo>
                  <a:cubicBezTo>
                    <a:pt x="358" y="764"/>
                    <a:pt x="358" y="752"/>
                    <a:pt x="322" y="752"/>
                  </a:cubicBezTo>
                  <a:cubicBezTo>
                    <a:pt x="298" y="752"/>
                    <a:pt x="310" y="752"/>
                    <a:pt x="334" y="741"/>
                  </a:cubicBezTo>
                  <a:cubicBezTo>
                    <a:pt x="370" y="729"/>
                    <a:pt x="358" y="729"/>
                    <a:pt x="358" y="729"/>
                  </a:cubicBezTo>
                  <a:cubicBezTo>
                    <a:pt x="358" y="729"/>
                    <a:pt x="358" y="717"/>
                    <a:pt x="346" y="717"/>
                  </a:cubicBezTo>
                  <a:lnTo>
                    <a:pt x="334" y="717"/>
                  </a:lnTo>
                  <a:cubicBezTo>
                    <a:pt x="334" y="717"/>
                    <a:pt x="346" y="705"/>
                    <a:pt x="334" y="705"/>
                  </a:cubicBezTo>
                  <a:cubicBezTo>
                    <a:pt x="334" y="705"/>
                    <a:pt x="313" y="710"/>
                    <a:pt x="302" y="710"/>
                  </a:cubicBezTo>
                  <a:cubicBezTo>
                    <a:pt x="297" y="710"/>
                    <a:pt x="294" y="709"/>
                    <a:pt x="298" y="705"/>
                  </a:cubicBezTo>
                  <a:cubicBezTo>
                    <a:pt x="310" y="705"/>
                    <a:pt x="334" y="693"/>
                    <a:pt x="334" y="681"/>
                  </a:cubicBezTo>
                  <a:cubicBezTo>
                    <a:pt x="334" y="669"/>
                    <a:pt x="322" y="669"/>
                    <a:pt x="322" y="657"/>
                  </a:cubicBezTo>
                  <a:lnTo>
                    <a:pt x="286" y="657"/>
                  </a:lnTo>
                  <a:cubicBezTo>
                    <a:pt x="286" y="657"/>
                    <a:pt x="310" y="645"/>
                    <a:pt x="322" y="633"/>
                  </a:cubicBezTo>
                  <a:cubicBezTo>
                    <a:pt x="322" y="633"/>
                    <a:pt x="334" y="633"/>
                    <a:pt x="334" y="622"/>
                  </a:cubicBezTo>
                  <a:lnTo>
                    <a:pt x="298" y="622"/>
                  </a:lnTo>
                  <a:cubicBezTo>
                    <a:pt x="306" y="618"/>
                    <a:pt x="307" y="616"/>
                    <a:pt x="306" y="616"/>
                  </a:cubicBezTo>
                  <a:lnTo>
                    <a:pt x="306" y="616"/>
                  </a:lnTo>
                  <a:cubicBezTo>
                    <a:pt x="302" y="616"/>
                    <a:pt x="286" y="622"/>
                    <a:pt x="286" y="622"/>
                  </a:cubicBezTo>
                  <a:cubicBezTo>
                    <a:pt x="274" y="622"/>
                    <a:pt x="310" y="598"/>
                    <a:pt x="310" y="598"/>
                  </a:cubicBezTo>
                  <a:cubicBezTo>
                    <a:pt x="310" y="598"/>
                    <a:pt x="310" y="586"/>
                    <a:pt x="310" y="586"/>
                  </a:cubicBezTo>
                  <a:cubicBezTo>
                    <a:pt x="304" y="592"/>
                    <a:pt x="295" y="595"/>
                    <a:pt x="286" y="598"/>
                  </a:cubicBezTo>
                  <a:lnTo>
                    <a:pt x="251" y="598"/>
                  </a:lnTo>
                  <a:cubicBezTo>
                    <a:pt x="227" y="598"/>
                    <a:pt x="251" y="598"/>
                    <a:pt x="274" y="574"/>
                  </a:cubicBezTo>
                  <a:lnTo>
                    <a:pt x="251" y="574"/>
                  </a:lnTo>
                  <a:cubicBezTo>
                    <a:pt x="262" y="574"/>
                    <a:pt x="298" y="550"/>
                    <a:pt x="286" y="550"/>
                  </a:cubicBezTo>
                  <a:cubicBezTo>
                    <a:pt x="262" y="550"/>
                    <a:pt x="251" y="562"/>
                    <a:pt x="227" y="562"/>
                  </a:cubicBezTo>
                  <a:cubicBezTo>
                    <a:pt x="298" y="538"/>
                    <a:pt x="215" y="538"/>
                    <a:pt x="262" y="514"/>
                  </a:cubicBezTo>
                  <a:cubicBezTo>
                    <a:pt x="310" y="502"/>
                    <a:pt x="251" y="502"/>
                    <a:pt x="251" y="502"/>
                  </a:cubicBezTo>
                  <a:cubicBezTo>
                    <a:pt x="239" y="502"/>
                    <a:pt x="251" y="491"/>
                    <a:pt x="251" y="491"/>
                  </a:cubicBezTo>
                  <a:cubicBezTo>
                    <a:pt x="251" y="491"/>
                    <a:pt x="227" y="491"/>
                    <a:pt x="227" y="479"/>
                  </a:cubicBezTo>
                  <a:cubicBezTo>
                    <a:pt x="227" y="467"/>
                    <a:pt x="239" y="467"/>
                    <a:pt x="239" y="455"/>
                  </a:cubicBezTo>
                  <a:lnTo>
                    <a:pt x="215" y="455"/>
                  </a:lnTo>
                  <a:cubicBezTo>
                    <a:pt x="215" y="455"/>
                    <a:pt x="251" y="443"/>
                    <a:pt x="262" y="431"/>
                  </a:cubicBezTo>
                  <a:lnTo>
                    <a:pt x="262" y="431"/>
                  </a:lnTo>
                  <a:cubicBezTo>
                    <a:pt x="258" y="432"/>
                    <a:pt x="255" y="433"/>
                    <a:pt x="252" y="433"/>
                  </a:cubicBezTo>
                  <a:cubicBezTo>
                    <a:pt x="229" y="433"/>
                    <a:pt x="239" y="395"/>
                    <a:pt x="239" y="395"/>
                  </a:cubicBezTo>
                  <a:cubicBezTo>
                    <a:pt x="239" y="383"/>
                    <a:pt x="251" y="371"/>
                    <a:pt x="251" y="371"/>
                  </a:cubicBezTo>
                  <a:cubicBezTo>
                    <a:pt x="239" y="371"/>
                    <a:pt x="227" y="371"/>
                    <a:pt x="215" y="360"/>
                  </a:cubicBezTo>
                  <a:cubicBezTo>
                    <a:pt x="203" y="360"/>
                    <a:pt x="191" y="371"/>
                    <a:pt x="167" y="371"/>
                  </a:cubicBezTo>
                  <a:cubicBezTo>
                    <a:pt x="167" y="371"/>
                    <a:pt x="227" y="360"/>
                    <a:pt x="203" y="348"/>
                  </a:cubicBezTo>
                  <a:lnTo>
                    <a:pt x="179" y="348"/>
                  </a:lnTo>
                  <a:cubicBezTo>
                    <a:pt x="191" y="348"/>
                    <a:pt x="227" y="348"/>
                    <a:pt x="227" y="336"/>
                  </a:cubicBezTo>
                  <a:lnTo>
                    <a:pt x="179" y="336"/>
                  </a:lnTo>
                  <a:cubicBezTo>
                    <a:pt x="179" y="336"/>
                    <a:pt x="203" y="324"/>
                    <a:pt x="215" y="324"/>
                  </a:cubicBezTo>
                  <a:cubicBezTo>
                    <a:pt x="215" y="324"/>
                    <a:pt x="227" y="312"/>
                    <a:pt x="227" y="312"/>
                  </a:cubicBezTo>
                  <a:lnTo>
                    <a:pt x="227" y="312"/>
                  </a:lnTo>
                  <a:cubicBezTo>
                    <a:pt x="227" y="312"/>
                    <a:pt x="206" y="317"/>
                    <a:pt x="191" y="317"/>
                  </a:cubicBezTo>
                  <a:cubicBezTo>
                    <a:pt x="184" y="317"/>
                    <a:pt x="179" y="316"/>
                    <a:pt x="179" y="312"/>
                  </a:cubicBezTo>
                  <a:cubicBezTo>
                    <a:pt x="179" y="312"/>
                    <a:pt x="191" y="300"/>
                    <a:pt x="179" y="300"/>
                  </a:cubicBezTo>
                  <a:lnTo>
                    <a:pt x="167" y="300"/>
                  </a:lnTo>
                  <a:cubicBezTo>
                    <a:pt x="167" y="300"/>
                    <a:pt x="179" y="288"/>
                    <a:pt x="191" y="288"/>
                  </a:cubicBezTo>
                  <a:cubicBezTo>
                    <a:pt x="191" y="282"/>
                    <a:pt x="191" y="279"/>
                    <a:pt x="187" y="279"/>
                  </a:cubicBezTo>
                  <a:cubicBezTo>
                    <a:pt x="182" y="279"/>
                    <a:pt x="173" y="282"/>
                    <a:pt x="155" y="288"/>
                  </a:cubicBezTo>
                  <a:cubicBezTo>
                    <a:pt x="159" y="284"/>
                    <a:pt x="163" y="282"/>
                    <a:pt x="166" y="280"/>
                  </a:cubicBezTo>
                  <a:lnTo>
                    <a:pt x="166" y="280"/>
                  </a:lnTo>
                  <a:cubicBezTo>
                    <a:pt x="162" y="281"/>
                    <a:pt x="157" y="282"/>
                    <a:pt x="153" y="282"/>
                  </a:cubicBezTo>
                  <a:cubicBezTo>
                    <a:pt x="147" y="282"/>
                    <a:pt x="143" y="280"/>
                    <a:pt x="143" y="276"/>
                  </a:cubicBezTo>
                  <a:lnTo>
                    <a:pt x="155" y="276"/>
                  </a:lnTo>
                  <a:cubicBezTo>
                    <a:pt x="147" y="272"/>
                    <a:pt x="141" y="269"/>
                    <a:pt x="136" y="267"/>
                  </a:cubicBezTo>
                  <a:lnTo>
                    <a:pt x="136" y="267"/>
                  </a:lnTo>
                  <a:cubicBezTo>
                    <a:pt x="143" y="269"/>
                    <a:pt x="154" y="273"/>
                    <a:pt x="167" y="276"/>
                  </a:cubicBezTo>
                  <a:cubicBezTo>
                    <a:pt x="170" y="277"/>
                    <a:pt x="172" y="277"/>
                    <a:pt x="174" y="278"/>
                  </a:cubicBezTo>
                  <a:lnTo>
                    <a:pt x="174" y="278"/>
                  </a:lnTo>
                  <a:cubicBezTo>
                    <a:pt x="175" y="277"/>
                    <a:pt x="176" y="277"/>
                    <a:pt x="178" y="277"/>
                  </a:cubicBezTo>
                  <a:lnTo>
                    <a:pt x="178" y="277"/>
                  </a:lnTo>
                  <a:cubicBezTo>
                    <a:pt x="177" y="274"/>
                    <a:pt x="160" y="265"/>
                    <a:pt x="146" y="258"/>
                  </a:cubicBezTo>
                  <a:lnTo>
                    <a:pt x="146" y="258"/>
                  </a:lnTo>
                  <a:cubicBezTo>
                    <a:pt x="159" y="263"/>
                    <a:pt x="165" y="265"/>
                    <a:pt x="167" y="265"/>
                  </a:cubicBezTo>
                  <a:cubicBezTo>
                    <a:pt x="169" y="265"/>
                    <a:pt x="150" y="256"/>
                    <a:pt x="121" y="241"/>
                  </a:cubicBezTo>
                  <a:lnTo>
                    <a:pt x="121" y="241"/>
                  </a:lnTo>
                  <a:lnTo>
                    <a:pt x="167" y="264"/>
                  </a:lnTo>
                  <a:lnTo>
                    <a:pt x="179" y="276"/>
                  </a:lnTo>
                  <a:lnTo>
                    <a:pt x="179" y="264"/>
                  </a:lnTo>
                  <a:cubicBezTo>
                    <a:pt x="189" y="264"/>
                    <a:pt x="199" y="272"/>
                    <a:pt x="202" y="275"/>
                  </a:cubicBezTo>
                  <a:lnTo>
                    <a:pt x="202" y="275"/>
                  </a:lnTo>
                  <a:cubicBezTo>
                    <a:pt x="201" y="270"/>
                    <a:pt x="198" y="259"/>
                    <a:pt x="191" y="252"/>
                  </a:cubicBezTo>
                  <a:cubicBezTo>
                    <a:pt x="181" y="242"/>
                    <a:pt x="153" y="214"/>
                    <a:pt x="160" y="214"/>
                  </a:cubicBezTo>
                  <a:lnTo>
                    <a:pt x="160" y="214"/>
                  </a:lnTo>
                  <a:cubicBezTo>
                    <a:pt x="162" y="214"/>
                    <a:pt x="164" y="215"/>
                    <a:pt x="167" y="217"/>
                  </a:cubicBezTo>
                  <a:lnTo>
                    <a:pt x="203" y="264"/>
                  </a:lnTo>
                  <a:cubicBezTo>
                    <a:pt x="204" y="265"/>
                    <a:pt x="204" y="266"/>
                    <a:pt x="205" y="266"/>
                  </a:cubicBezTo>
                  <a:cubicBezTo>
                    <a:pt x="207" y="266"/>
                    <a:pt x="185" y="230"/>
                    <a:pt x="190" y="230"/>
                  </a:cubicBezTo>
                  <a:lnTo>
                    <a:pt x="190" y="230"/>
                  </a:lnTo>
                  <a:cubicBezTo>
                    <a:pt x="192" y="230"/>
                    <a:pt x="196" y="233"/>
                    <a:pt x="203" y="241"/>
                  </a:cubicBezTo>
                  <a:cubicBezTo>
                    <a:pt x="217" y="255"/>
                    <a:pt x="222" y="259"/>
                    <a:pt x="222" y="259"/>
                  </a:cubicBezTo>
                  <a:cubicBezTo>
                    <a:pt x="223" y="259"/>
                    <a:pt x="223" y="259"/>
                    <a:pt x="223" y="259"/>
                  </a:cubicBezTo>
                  <a:lnTo>
                    <a:pt x="223" y="259"/>
                  </a:lnTo>
                  <a:cubicBezTo>
                    <a:pt x="225" y="262"/>
                    <a:pt x="227" y="264"/>
                    <a:pt x="227" y="264"/>
                  </a:cubicBezTo>
                  <a:lnTo>
                    <a:pt x="215" y="241"/>
                  </a:lnTo>
                  <a:lnTo>
                    <a:pt x="215" y="241"/>
                  </a:lnTo>
                  <a:cubicBezTo>
                    <a:pt x="215" y="241"/>
                    <a:pt x="227" y="252"/>
                    <a:pt x="239" y="276"/>
                  </a:cubicBezTo>
                  <a:cubicBezTo>
                    <a:pt x="231" y="250"/>
                    <a:pt x="228" y="242"/>
                    <a:pt x="228" y="242"/>
                  </a:cubicBezTo>
                  <a:lnTo>
                    <a:pt x="228" y="242"/>
                  </a:lnTo>
                  <a:cubicBezTo>
                    <a:pt x="228" y="242"/>
                    <a:pt x="240" y="277"/>
                    <a:pt x="248" y="277"/>
                  </a:cubicBezTo>
                  <a:cubicBezTo>
                    <a:pt x="249" y="277"/>
                    <a:pt x="250" y="277"/>
                    <a:pt x="251" y="276"/>
                  </a:cubicBezTo>
                  <a:cubicBezTo>
                    <a:pt x="251" y="264"/>
                    <a:pt x="251" y="229"/>
                    <a:pt x="251" y="229"/>
                  </a:cubicBezTo>
                  <a:cubicBezTo>
                    <a:pt x="251" y="226"/>
                    <a:pt x="251" y="225"/>
                    <a:pt x="251" y="225"/>
                  </a:cubicBezTo>
                  <a:cubicBezTo>
                    <a:pt x="251" y="225"/>
                    <a:pt x="253" y="241"/>
                    <a:pt x="262" y="241"/>
                  </a:cubicBezTo>
                  <a:cubicBezTo>
                    <a:pt x="262" y="241"/>
                    <a:pt x="262" y="225"/>
                    <a:pt x="269" y="225"/>
                  </a:cubicBezTo>
                  <a:cubicBezTo>
                    <a:pt x="270" y="225"/>
                    <a:pt x="272" y="226"/>
                    <a:pt x="274" y="229"/>
                  </a:cubicBezTo>
                  <a:cubicBezTo>
                    <a:pt x="286" y="241"/>
                    <a:pt x="274" y="241"/>
                    <a:pt x="286" y="241"/>
                  </a:cubicBezTo>
                  <a:lnTo>
                    <a:pt x="286" y="217"/>
                  </a:lnTo>
                  <a:cubicBezTo>
                    <a:pt x="296" y="217"/>
                    <a:pt x="307" y="269"/>
                    <a:pt x="317" y="269"/>
                  </a:cubicBezTo>
                  <a:cubicBezTo>
                    <a:pt x="319" y="269"/>
                    <a:pt x="320" y="268"/>
                    <a:pt x="322" y="264"/>
                  </a:cubicBezTo>
                  <a:cubicBezTo>
                    <a:pt x="322" y="250"/>
                    <a:pt x="322" y="243"/>
                    <a:pt x="322" y="241"/>
                  </a:cubicBezTo>
                  <a:cubicBezTo>
                    <a:pt x="322" y="237"/>
                    <a:pt x="323" y="235"/>
                    <a:pt x="323" y="235"/>
                  </a:cubicBezTo>
                  <a:cubicBezTo>
                    <a:pt x="327" y="235"/>
                    <a:pt x="337" y="257"/>
                    <a:pt x="347" y="257"/>
                  </a:cubicBezTo>
                  <a:cubicBezTo>
                    <a:pt x="351" y="257"/>
                    <a:pt x="355" y="253"/>
                    <a:pt x="358" y="241"/>
                  </a:cubicBezTo>
                  <a:cubicBezTo>
                    <a:pt x="366" y="230"/>
                    <a:pt x="373" y="221"/>
                    <a:pt x="378" y="215"/>
                  </a:cubicBezTo>
                  <a:lnTo>
                    <a:pt x="378" y="215"/>
                  </a:lnTo>
                  <a:cubicBezTo>
                    <a:pt x="380" y="218"/>
                    <a:pt x="382" y="223"/>
                    <a:pt x="382" y="229"/>
                  </a:cubicBezTo>
                  <a:lnTo>
                    <a:pt x="393" y="229"/>
                  </a:lnTo>
                  <a:cubicBezTo>
                    <a:pt x="399" y="223"/>
                    <a:pt x="408" y="220"/>
                    <a:pt x="417" y="220"/>
                  </a:cubicBezTo>
                  <a:cubicBezTo>
                    <a:pt x="426" y="220"/>
                    <a:pt x="435" y="223"/>
                    <a:pt x="441" y="229"/>
                  </a:cubicBezTo>
                  <a:cubicBezTo>
                    <a:pt x="448" y="229"/>
                    <a:pt x="455" y="249"/>
                    <a:pt x="462" y="249"/>
                  </a:cubicBezTo>
                  <a:cubicBezTo>
                    <a:pt x="467" y="249"/>
                    <a:pt x="472" y="239"/>
                    <a:pt x="477" y="205"/>
                  </a:cubicBezTo>
                  <a:cubicBezTo>
                    <a:pt x="477" y="205"/>
                    <a:pt x="487" y="156"/>
                    <a:pt x="488" y="156"/>
                  </a:cubicBezTo>
                  <a:cubicBezTo>
                    <a:pt x="489" y="156"/>
                    <a:pt x="489" y="156"/>
                    <a:pt x="489" y="157"/>
                  </a:cubicBezTo>
                  <a:lnTo>
                    <a:pt x="489" y="193"/>
                  </a:lnTo>
                  <a:cubicBezTo>
                    <a:pt x="501" y="157"/>
                    <a:pt x="501" y="145"/>
                    <a:pt x="489" y="133"/>
                  </a:cubicBezTo>
                  <a:cubicBezTo>
                    <a:pt x="477" y="133"/>
                    <a:pt x="465" y="121"/>
                    <a:pt x="453" y="121"/>
                  </a:cubicBezTo>
                  <a:cubicBezTo>
                    <a:pt x="453" y="121"/>
                    <a:pt x="429" y="121"/>
                    <a:pt x="429" y="133"/>
                  </a:cubicBezTo>
                  <a:cubicBezTo>
                    <a:pt x="429" y="145"/>
                    <a:pt x="429" y="157"/>
                    <a:pt x="417" y="157"/>
                  </a:cubicBezTo>
                  <a:cubicBezTo>
                    <a:pt x="417" y="145"/>
                    <a:pt x="417" y="133"/>
                    <a:pt x="417" y="121"/>
                  </a:cubicBezTo>
                  <a:cubicBezTo>
                    <a:pt x="417" y="121"/>
                    <a:pt x="412" y="116"/>
                    <a:pt x="408" y="116"/>
                  </a:cubicBezTo>
                  <a:cubicBezTo>
                    <a:pt x="407" y="116"/>
                    <a:pt x="405" y="117"/>
                    <a:pt x="405" y="121"/>
                  </a:cubicBezTo>
                  <a:cubicBezTo>
                    <a:pt x="403" y="124"/>
                    <a:pt x="402" y="125"/>
                    <a:pt x="401" y="126"/>
                  </a:cubicBezTo>
                  <a:lnTo>
                    <a:pt x="401" y="126"/>
                  </a:lnTo>
                  <a:cubicBezTo>
                    <a:pt x="404" y="92"/>
                    <a:pt x="402" y="56"/>
                    <a:pt x="393" y="14"/>
                  </a:cubicBezTo>
                  <a:cubicBezTo>
                    <a:pt x="393" y="14"/>
                    <a:pt x="388" y="9"/>
                    <a:pt x="385" y="9"/>
                  </a:cubicBezTo>
                  <a:cubicBezTo>
                    <a:pt x="383" y="9"/>
                    <a:pt x="382" y="10"/>
                    <a:pt x="382" y="14"/>
                  </a:cubicBezTo>
                  <a:cubicBezTo>
                    <a:pt x="382" y="24"/>
                    <a:pt x="382" y="57"/>
                    <a:pt x="375" y="57"/>
                  </a:cubicBezTo>
                  <a:cubicBezTo>
                    <a:pt x="374" y="57"/>
                    <a:pt x="372" y="55"/>
                    <a:pt x="370" y="50"/>
                  </a:cubicBezTo>
                  <a:cubicBezTo>
                    <a:pt x="363" y="36"/>
                    <a:pt x="360" y="30"/>
                    <a:pt x="356" y="30"/>
                  </a:cubicBezTo>
                  <a:cubicBezTo>
                    <a:pt x="354" y="30"/>
                    <a:pt x="351" y="33"/>
                    <a:pt x="346" y="38"/>
                  </a:cubicBezTo>
                  <a:cubicBezTo>
                    <a:pt x="346" y="38"/>
                    <a:pt x="346" y="76"/>
                    <a:pt x="337" y="76"/>
                  </a:cubicBezTo>
                  <a:cubicBezTo>
                    <a:pt x="336" y="76"/>
                    <a:pt x="335" y="75"/>
                    <a:pt x="334" y="74"/>
                  </a:cubicBezTo>
                  <a:cubicBezTo>
                    <a:pt x="322" y="74"/>
                    <a:pt x="322" y="14"/>
                    <a:pt x="322" y="2"/>
                  </a:cubicBezTo>
                  <a:cubicBezTo>
                    <a:pt x="321" y="1"/>
                    <a:pt x="320" y="0"/>
                    <a:pt x="319" y="0"/>
                  </a:cubicBezTo>
                  <a:close/>
                  <a:moveTo>
                    <a:pt x="429" y="931"/>
                  </a:moveTo>
                  <a:cubicBezTo>
                    <a:pt x="429" y="931"/>
                    <a:pt x="393" y="955"/>
                    <a:pt x="393" y="955"/>
                  </a:cubicBezTo>
                  <a:cubicBezTo>
                    <a:pt x="393" y="955"/>
                    <a:pt x="404" y="950"/>
                    <a:pt x="415" y="950"/>
                  </a:cubicBezTo>
                  <a:cubicBezTo>
                    <a:pt x="420" y="950"/>
                    <a:pt x="425" y="951"/>
                    <a:pt x="429" y="955"/>
                  </a:cubicBezTo>
                  <a:lnTo>
                    <a:pt x="429" y="931"/>
                  </a:lnTo>
                  <a:close/>
                  <a:moveTo>
                    <a:pt x="1241" y="997"/>
                  </a:moveTo>
                  <a:cubicBezTo>
                    <a:pt x="1240" y="997"/>
                    <a:pt x="1239" y="999"/>
                    <a:pt x="1239" y="1003"/>
                  </a:cubicBezTo>
                  <a:cubicBezTo>
                    <a:pt x="1247" y="1003"/>
                    <a:pt x="1244" y="997"/>
                    <a:pt x="1241" y="997"/>
                  </a:cubicBezTo>
                  <a:close/>
                  <a:moveTo>
                    <a:pt x="548" y="1014"/>
                  </a:moveTo>
                  <a:cubicBezTo>
                    <a:pt x="536" y="1020"/>
                    <a:pt x="533" y="1023"/>
                    <a:pt x="536" y="1023"/>
                  </a:cubicBezTo>
                  <a:cubicBezTo>
                    <a:pt x="539" y="1023"/>
                    <a:pt x="548" y="1020"/>
                    <a:pt x="560" y="1014"/>
                  </a:cubicBezTo>
                  <a:close/>
                  <a:moveTo>
                    <a:pt x="655" y="1145"/>
                  </a:moveTo>
                  <a:cubicBezTo>
                    <a:pt x="651" y="1148"/>
                    <a:pt x="648" y="1150"/>
                    <a:pt x="645" y="1152"/>
                  </a:cubicBezTo>
                  <a:lnTo>
                    <a:pt x="645" y="1152"/>
                  </a:lnTo>
                  <a:cubicBezTo>
                    <a:pt x="648" y="1150"/>
                    <a:pt x="651" y="1148"/>
                    <a:pt x="655" y="1145"/>
                  </a:cubicBezTo>
                  <a:close/>
                  <a:moveTo>
                    <a:pt x="1167" y="1145"/>
                  </a:moveTo>
                  <a:lnTo>
                    <a:pt x="1167" y="1145"/>
                  </a:lnTo>
                  <a:cubicBezTo>
                    <a:pt x="1167" y="1145"/>
                    <a:pt x="1174" y="1149"/>
                    <a:pt x="1184" y="1153"/>
                  </a:cubicBezTo>
                  <a:lnTo>
                    <a:pt x="1184" y="1153"/>
                  </a:lnTo>
                  <a:cubicBezTo>
                    <a:pt x="1176" y="1151"/>
                    <a:pt x="1170" y="1148"/>
                    <a:pt x="1167" y="1145"/>
                  </a:cubicBezTo>
                  <a:close/>
                  <a:moveTo>
                    <a:pt x="572" y="1156"/>
                  </a:moveTo>
                  <a:cubicBezTo>
                    <a:pt x="573" y="1156"/>
                    <a:pt x="573" y="1157"/>
                    <a:pt x="574" y="1157"/>
                  </a:cubicBezTo>
                  <a:lnTo>
                    <a:pt x="574" y="1157"/>
                  </a:lnTo>
                  <a:cubicBezTo>
                    <a:pt x="573" y="1157"/>
                    <a:pt x="573" y="1157"/>
                    <a:pt x="572" y="1157"/>
                  </a:cubicBezTo>
                  <a:cubicBezTo>
                    <a:pt x="572" y="1157"/>
                    <a:pt x="572" y="1156"/>
                    <a:pt x="572" y="1156"/>
                  </a:cubicBezTo>
                  <a:close/>
                  <a:moveTo>
                    <a:pt x="1167" y="1157"/>
                  </a:moveTo>
                  <a:cubicBezTo>
                    <a:pt x="1167" y="1157"/>
                    <a:pt x="1203" y="1157"/>
                    <a:pt x="1203" y="1169"/>
                  </a:cubicBezTo>
                  <a:cubicBezTo>
                    <a:pt x="1203" y="1173"/>
                    <a:pt x="1199" y="1174"/>
                    <a:pt x="1194" y="1174"/>
                  </a:cubicBezTo>
                  <a:cubicBezTo>
                    <a:pt x="1183" y="1174"/>
                    <a:pt x="1167" y="1169"/>
                    <a:pt x="1167" y="1169"/>
                  </a:cubicBezTo>
                  <a:lnTo>
                    <a:pt x="1167" y="1157"/>
                  </a:lnTo>
                  <a:close/>
                  <a:moveTo>
                    <a:pt x="667" y="1181"/>
                  </a:moveTo>
                  <a:lnTo>
                    <a:pt x="667" y="1181"/>
                  </a:lnTo>
                  <a:cubicBezTo>
                    <a:pt x="663" y="1185"/>
                    <a:pt x="661" y="1186"/>
                    <a:pt x="659" y="1186"/>
                  </a:cubicBezTo>
                  <a:cubicBezTo>
                    <a:pt x="657" y="1186"/>
                    <a:pt x="659" y="1181"/>
                    <a:pt x="667" y="1181"/>
                  </a:cubicBezTo>
                  <a:close/>
                  <a:moveTo>
                    <a:pt x="580" y="1168"/>
                  </a:moveTo>
                  <a:lnTo>
                    <a:pt x="580" y="1168"/>
                  </a:lnTo>
                  <a:cubicBezTo>
                    <a:pt x="583" y="1174"/>
                    <a:pt x="586" y="1181"/>
                    <a:pt x="590" y="1189"/>
                  </a:cubicBezTo>
                  <a:lnTo>
                    <a:pt x="590" y="1189"/>
                  </a:lnTo>
                  <a:cubicBezTo>
                    <a:pt x="590" y="1190"/>
                    <a:pt x="590" y="1193"/>
                    <a:pt x="584" y="1193"/>
                  </a:cubicBezTo>
                  <a:cubicBezTo>
                    <a:pt x="584" y="1187"/>
                    <a:pt x="581" y="1184"/>
                    <a:pt x="578" y="1184"/>
                  </a:cubicBezTo>
                  <a:cubicBezTo>
                    <a:pt x="575" y="1184"/>
                    <a:pt x="572" y="1187"/>
                    <a:pt x="572" y="1193"/>
                  </a:cubicBezTo>
                  <a:lnTo>
                    <a:pt x="560" y="1193"/>
                  </a:lnTo>
                  <a:cubicBezTo>
                    <a:pt x="573" y="1186"/>
                    <a:pt x="579" y="1176"/>
                    <a:pt x="580" y="1168"/>
                  </a:cubicBezTo>
                  <a:close/>
                  <a:moveTo>
                    <a:pt x="1144" y="1253"/>
                  </a:moveTo>
                  <a:lnTo>
                    <a:pt x="1167" y="1264"/>
                  </a:lnTo>
                  <a:cubicBezTo>
                    <a:pt x="1169" y="1264"/>
                    <a:pt x="1171" y="1265"/>
                    <a:pt x="1173" y="1265"/>
                  </a:cubicBezTo>
                  <a:lnTo>
                    <a:pt x="1173" y="1265"/>
                  </a:lnTo>
                  <a:cubicBezTo>
                    <a:pt x="1165" y="1258"/>
                    <a:pt x="1152" y="1253"/>
                    <a:pt x="1144" y="1253"/>
                  </a:cubicBezTo>
                  <a:close/>
                  <a:moveTo>
                    <a:pt x="917" y="1264"/>
                  </a:moveTo>
                  <a:lnTo>
                    <a:pt x="917" y="1264"/>
                  </a:lnTo>
                  <a:cubicBezTo>
                    <a:pt x="920" y="1265"/>
                    <a:pt x="923" y="1266"/>
                    <a:pt x="925" y="1267"/>
                  </a:cubicBezTo>
                  <a:lnTo>
                    <a:pt x="925" y="1267"/>
                  </a:lnTo>
                  <a:cubicBezTo>
                    <a:pt x="923" y="1265"/>
                    <a:pt x="921" y="1264"/>
                    <a:pt x="917" y="1264"/>
                  </a:cubicBezTo>
                  <a:close/>
                  <a:moveTo>
                    <a:pt x="643" y="1264"/>
                  </a:moveTo>
                  <a:lnTo>
                    <a:pt x="643" y="1264"/>
                  </a:lnTo>
                  <a:cubicBezTo>
                    <a:pt x="643" y="1268"/>
                    <a:pt x="644" y="1270"/>
                    <a:pt x="646" y="1272"/>
                  </a:cubicBezTo>
                  <a:lnTo>
                    <a:pt x="646" y="1272"/>
                  </a:lnTo>
                  <a:cubicBezTo>
                    <a:pt x="646" y="1269"/>
                    <a:pt x="645" y="1266"/>
                    <a:pt x="643" y="1264"/>
                  </a:cubicBezTo>
                  <a:close/>
                  <a:moveTo>
                    <a:pt x="911" y="1274"/>
                  </a:moveTo>
                  <a:lnTo>
                    <a:pt x="911" y="1274"/>
                  </a:lnTo>
                  <a:cubicBezTo>
                    <a:pt x="909" y="1274"/>
                    <a:pt x="917" y="1281"/>
                    <a:pt x="927" y="1288"/>
                  </a:cubicBezTo>
                  <a:lnTo>
                    <a:pt x="927" y="1288"/>
                  </a:lnTo>
                  <a:cubicBezTo>
                    <a:pt x="926" y="1285"/>
                    <a:pt x="923" y="1282"/>
                    <a:pt x="917" y="1276"/>
                  </a:cubicBezTo>
                  <a:cubicBezTo>
                    <a:pt x="914" y="1275"/>
                    <a:pt x="912" y="1274"/>
                    <a:pt x="911" y="1274"/>
                  </a:cubicBezTo>
                  <a:close/>
                  <a:moveTo>
                    <a:pt x="667" y="1282"/>
                  </a:moveTo>
                  <a:cubicBezTo>
                    <a:pt x="661" y="1288"/>
                    <a:pt x="655" y="1293"/>
                    <a:pt x="649" y="1298"/>
                  </a:cubicBezTo>
                  <a:lnTo>
                    <a:pt x="649" y="1298"/>
                  </a:lnTo>
                  <a:cubicBezTo>
                    <a:pt x="649" y="1298"/>
                    <a:pt x="650" y="1298"/>
                    <a:pt x="650" y="1298"/>
                  </a:cubicBezTo>
                  <a:cubicBezTo>
                    <a:pt x="652" y="1298"/>
                    <a:pt x="654" y="1298"/>
                    <a:pt x="655" y="1300"/>
                  </a:cubicBezTo>
                  <a:cubicBezTo>
                    <a:pt x="658" y="1300"/>
                    <a:pt x="659" y="1301"/>
                    <a:pt x="658" y="1302"/>
                  </a:cubicBezTo>
                  <a:lnTo>
                    <a:pt x="658" y="1302"/>
                  </a:lnTo>
                  <a:cubicBezTo>
                    <a:pt x="667" y="1294"/>
                    <a:pt x="667" y="1288"/>
                    <a:pt x="667" y="1288"/>
                  </a:cubicBezTo>
                  <a:cubicBezTo>
                    <a:pt x="667" y="1285"/>
                    <a:pt x="667" y="1283"/>
                    <a:pt x="667" y="1282"/>
                  </a:cubicBezTo>
                  <a:close/>
                  <a:moveTo>
                    <a:pt x="678" y="1256"/>
                  </a:moveTo>
                  <a:cubicBezTo>
                    <a:pt x="676" y="1256"/>
                    <a:pt x="673" y="1258"/>
                    <a:pt x="667" y="1264"/>
                  </a:cubicBezTo>
                  <a:cubicBezTo>
                    <a:pt x="661" y="1270"/>
                    <a:pt x="655" y="1273"/>
                    <a:pt x="651" y="1273"/>
                  </a:cubicBezTo>
                  <a:cubicBezTo>
                    <a:pt x="649" y="1273"/>
                    <a:pt x="647" y="1273"/>
                    <a:pt x="646" y="1272"/>
                  </a:cubicBezTo>
                  <a:lnTo>
                    <a:pt x="646" y="1272"/>
                  </a:lnTo>
                  <a:cubicBezTo>
                    <a:pt x="645" y="1284"/>
                    <a:pt x="629" y="1303"/>
                    <a:pt x="629" y="1303"/>
                  </a:cubicBezTo>
                  <a:cubicBezTo>
                    <a:pt x="629" y="1303"/>
                    <a:pt x="630" y="1302"/>
                    <a:pt x="632" y="1300"/>
                  </a:cubicBezTo>
                  <a:cubicBezTo>
                    <a:pt x="632" y="1300"/>
                    <a:pt x="643" y="1288"/>
                    <a:pt x="643" y="1288"/>
                  </a:cubicBezTo>
                  <a:cubicBezTo>
                    <a:pt x="655" y="1282"/>
                    <a:pt x="661" y="1279"/>
                    <a:pt x="664" y="1279"/>
                  </a:cubicBezTo>
                  <a:cubicBezTo>
                    <a:pt x="666" y="1279"/>
                    <a:pt x="667" y="1280"/>
                    <a:pt x="667" y="1282"/>
                  </a:cubicBezTo>
                  <a:lnTo>
                    <a:pt x="667" y="1282"/>
                  </a:lnTo>
                  <a:cubicBezTo>
                    <a:pt x="672" y="1277"/>
                    <a:pt x="676" y="1271"/>
                    <a:pt x="679" y="1264"/>
                  </a:cubicBezTo>
                  <a:cubicBezTo>
                    <a:pt x="679" y="1258"/>
                    <a:pt x="679" y="1256"/>
                    <a:pt x="678" y="1256"/>
                  </a:cubicBezTo>
                  <a:close/>
                  <a:moveTo>
                    <a:pt x="649" y="1298"/>
                  </a:moveTo>
                  <a:lnTo>
                    <a:pt x="649" y="1298"/>
                  </a:lnTo>
                  <a:cubicBezTo>
                    <a:pt x="646" y="1298"/>
                    <a:pt x="643" y="1301"/>
                    <a:pt x="640" y="1305"/>
                  </a:cubicBezTo>
                  <a:lnTo>
                    <a:pt x="640" y="1305"/>
                  </a:lnTo>
                  <a:cubicBezTo>
                    <a:pt x="643" y="1303"/>
                    <a:pt x="646" y="1300"/>
                    <a:pt x="649" y="1298"/>
                  </a:cubicBezTo>
                  <a:close/>
                  <a:moveTo>
                    <a:pt x="524" y="955"/>
                  </a:moveTo>
                  <a:lnTo>
                    <a:pt x="524" y="955"/>
                  </a:lnTo>
                  <a:cubicBezTo>
                    <a:pt x="489" y="967"/>
                    <a:pt x="465" y="979"/>
                    <a:pt x="441" y="1003"/>
                  </a:cubicBezTo>
                  <a:cubicBezTo>
                    <a:pt x="441" y="1003"/>
                    <a:pt x="405" y="1011"/>
                    <a:pt x="396" y="1022"/>
                  </a:cubicBezTo>
                  <a:lnTo>
                    <a:pt x="396" y="1022"/>
                  </a:lnTo>
                  <a:cubicBezTo>
                    <a:pt x="393" y="1018"/>
                    <a:pt x="393" y="1014"/>
                    <a:pt x="393" y="1014"/>
                  </a:cubicBezTo>
                  <a:lnTo>
                    <a:pt x="393" y="1026"/>
                  </a:lnTo>
                  <a:cubicBezTo>
                    <a:pt x="393" y="1025"/>
                    <a:pt x="394" y="1023"/>
                    <a:pt x="396" y="1022"/>
                  </a:cubicBezTo>
                  <a:lnTo>
                    <a:pt x="396" y="1022"/>
                  </a:lnTo>
                  <a:cubicBezTo>
                    <a:pt x="397" y="1024"/>
                    <a:pt x="400" y="1026"/>
                    <a:pt x="405" y="1026"/>
                  </a:cubicBezTo>
                  <a:lnTo>
                    <a:pt x="441" y="1026"/>
                  </a:lnTo>
                  <a:cubicBezTo>
                    <a:pt x="453" y="1026"/>
                    <a:pt x="453" y="1029"/>
                    <a:pt x="454" y="1029"/>
                  </a:cubicBezTo>
                  <a:cubicBezTo>
                    <a:pt x="456" y="1029"/>
                    <a:pt x="459" y="1026"/>
                    <a:pt x="477" y="1014"/>
                  </a:cubicBezTo>
                  <a:lnTo>
                    <a:pt x="477" y="1014"/>
                  </a:lnTo>
                  <a:cubicBezTo>
                    <a:pt x="441" y="1038"/>
                    <a:pt x="441" y="1050"/>
                    <a:pt x="441" y="1062"/>
                  </a:cubicBezTo>
                  <a:cubicBezTo>
                    <a:pt x="441" y="1062"/>
                    <a:pt x="441" y="1074"/>
                    <a:pt x="429" y="1074"/>
                  </a:cubicBezTo>
                  <a:cubicBezTo>
                    <a:pt x="417" y="1086"/>
                    <a:pt x="405" y="1098"/>
                    <a:pt x="405" y="1098"/>
                  </a:cubicBezTo>
                  <a:lnTo>
                    <a:pt x="441" y="1086"/>
                  </a:lnTo>
                  <a:lnTo>
                    <a:pt x="441" y="1086"/>
                  </a:lnTo>
                  <a:cubicBezTo>
                    <a:pt x="441" y="1086"/>
                    <a:pt x="417" y="1098"/>
                    <a:pt x="429" y="1098"/>
                  </a:cubicBezTo>
                  <a:cubicBezTo>
                    <a:pt x="441" y="1098"/>
                    <a:pt x="453" y="1098"/>
                    <a:pt x="465" y="1086"/>
                  </a:cubicBezTo>
                  <a:lnTo>
                    <a:pt x="477" y="1086"/>
                  </a:lnTo>
                  <a:cubicBezTo>
                    <a:pt x="489" y="1098"/>
                    <a:pt x="489" y="1098"/>
                    <a:pt x="477" y="1098"/>
                  </a:cubicBezTo>
                  <a:cubicBezTo>
                    <a:pt x="477" y="1107"/>
                    <a:pt x="461" y="1125"/>
                    <a:pt x="468" y="1125"/>
                  </a:cubicBezTo>
                  <a:cubicBezTo>
                    <a:pt x="469" y="1125"/>
                    <a:pt x="472" y="1124"/>
                    <a:pt x="477" y="1122"/>
                  </a:cubicBezTo>
                  <a:lnTo>
                    <a:pt x="512" y="1122"/>
                  </a:lnTo>
                  <a:cubicBezTo>
                    <a:pt x="501" y="1122"/>
                    <a:pt x="477" y="1157"/>
                    <a:pt x="489" y="1157"/>
                  </a:cubicBezTo>
                  <a:cubicBezTo>
                    <a:pt x="489" y="1147"/>
                    <a:pt x="524" y="1119"/>
                    <a:pt x="534" y="1119"/>
                  </a:cubicBezTo>
                  <a:cubicBezTo>
                    <a:pt x="535" y="1119"/>
                    <a:pt x="536" y="1120"/>
                    <a:pt x="536" y="1122"/>
                  </a:cubicBezTo>
                  <a:cubicBezTo>
                    <a:pt x="548" y="1133"/>
                    <a:pt x="477" y="1157"/>
                    <a:pt x="477" y="1169"/>
                  </a:cubicBezTo>
                  <a:cubicBezTo>
                    <a:pt x="477" y="1172"/>
                    <a:pt x="478" y="1173"/>
                    <a:pt x="479" y="1173"/>
                  </a:cubicBezTo>
                  <a:cubicBezTo>
                    <a:pt x="486" y="1173"/>
                    <a:pt x="503" y="1157"/>
                    <a:pt x="512" y="1157"/>
                  </a:cubicBezTo>
                  <a:cubicBezTo>
                    <a:pt x="512" y="1157"/>
                    <a:pt x="524" y="1169"/>
                    <a:pt x="512" y="1169"/>
                  </a:cubicBezTo>
                  <a:cubicBezTo>
                    <a:pt x="512" y="1181"/>
                    <a:pt x="501" y="1217"/>
                    <a:pt x="512" y="1229"/>
                  </a:cubicBezTo>
                  <a:cubicBezTo>
                    <a:pt x="536" y="1229"/>
                    <a:pt x="536" y="1217"/>
                    <a:pt x="548" y="1217"/>
                  </a:cubicBezTo>
                  <a:lnTo>
                    <a:pt x="548" y="1217"/>
                  </a:lnTo>
                  <a:cubicBezTo>
                    <a:pt x="545" y="1220"/>
                    <a:pt x="541" y="1224"/>
                    <a:pt x="536" y="1229"/>
                  </a:cubicBezTo>
                  <a:cubicBezTo>
                    <a:pt x="530" y="1235"/>
                    <a:pt x="533" y="1238"/>
                    <a:pt x="539" y="1238"/>
                  </a:cubicBezTo>
                  <a:cubicBezTo>
                    <a:pt x="545" y="1238"/>
                    <a:pt x="554" y="1235"/>
                    <a:pt x="560" y="1229"/>
                  </a:cubicBezTo>
                  <a:cubicBezTo>
                    <a:pt x="574" y="1220"/>
                    <a:pt x="580" y="1216"/>
                    <a:pt x="582" y="1216"/>
                  </a:cubicBezTo>
                  <a:lnTo>
                    <a:pt x="582" y="1216"/>
                  </a:lnTo>
                  <a:cubicBezTo>
                    <a:pt x="585" y="1216"/>
                    <a:pt x="575" y="1226"/>
                    <a:pt x="560" y="1241"/>
                  </a:cubicBezTo>
                  <a:lnTo>
                    <a:pt x="590" y="1223"/>
                  </a:lnTo>
                  <a:lnTo>
                    <a:pt x="590" y="1223"/>
                  </a:lnTo>
                  <a:cubicBezTo>
                    <a:pt x="588" y="1225"/>
                    <a:pt x="586" y="1227"/>
                    <a:pt x="584" y="1229"/>
                  </a:cubicBezTo>
                  <a:cubicBezTo>
                    <a:pt x="578" y="1235"/>
                    <a:pt x="578" y="1238"/>
                    <a:pt x="581" y="1238"/>
                  </a:cubicBezTo>
                  <a:cubicBezTo>
                    <a:pt x="584" y="1238"/>
                    <a:pt x="590" y="1235"/>
                    <a:pt x="596" y="1229"/>
                  </a:cubicBezTo>
                  <a:cubicBezTo>
                    <a:pt x="596" y="1229"/>
                    <a:pt x="604" y="1229"/>
                    <a:pt x="608" y="1231"/>
                  </a:cubicBezTo>
                  <a:lnTo>
                    <a:pt x="608" y="1231"/>
                  </a:lnTo>
                  <a:cubicBezTo>
                    <a:pt x="609" y="1234"/>
                    <a:pt x="610" y="1236"/>
                    <a:pt x="611" y="1238"/>
                  </a:cubicBezTo>
                  <a:lnTo>
                    <a:pt x="611" y="1238"/>
                  </a:lnTo>
                  <a:cubicBezTo>
                    <a:pt x="610" y="1242"/>
                    <a:pt x="605" y="1246"/>
                    <a:pt x="596" y="1253"/>
                  </a:cubicBezTo>
                  <a:cubicBezTo>
                    <a:pt x="584" y="1260"/>
                    <a:pt x="581" y="1263"/>
                    <a:pt x="583" y="1263"/>
                  </a:cubicBezTo>
                  <a:cubicBezTo>
                    <a:pt x="587" y="1263"/>
                    <a:pt x="608" y="1253"/>
                    <a:pt x="608" y="1253"/>
                  </a:cubicBezTo>
                  <a:lnTo>
                    <a:pt x="608" y="1253"/>
                  </a:lnTo>
                  <a:cubicBezTo>
                    <a:pt x="608" y="1253"/>
                    <a:pt x="549" y="1302"/>
                    <a:pt x="565" y="1302"/>
                  </a:cubicBezTo>
                  <a:cubicBezTo>
                    <a:pt x="566" y="1302"/>
                    <a:pt x="569" y="1301"/>
                    <a:pt x="572" y="1300"/>
                  </a:cubicBezTo>
                  <a:cubicBezTo>
                    <a:pt x="585" y="1287"/>
                    <a:pt x="601" y="1271"/>
                    <a:pt x="617" y="1254"/>
                  </a:cubicBezTo>
                  <a:lnTo>
                    <a:pt x="617" y="1254"/>
                  </a:lnTo>
                  <a:cubicBezTo>
                    <a:pt x="619" y="1259"/>
                    <a:pt x="620" y="1263"/>
                    <a:pt x="620" y="1264"/>
                  </a:cubicBezTo>
                  <a:cubicBezTo>
                    <a:pt x="620" y="1264"/>
                    <a:pt x="632" y="1264"/>
                    <a:pt x="608" y="1288"/>
                  </a:cubicBezTo>
                  <a:cubicBezTo>
                    <a:pt x="596" y="1300"/>
                    <a:pt x="599" y="1300"/>
                    <a:pt x="602" y="1300"/>
                  </a:cubicBezTo>
                  <a:cubicBezTo>
                    <a:pt x="605" y="1300"/>
                    <a:pt x="608" y="1300"/>
                    <a:pt x="596" y="1312"/>
                  </a:cubicBezTo>
                  <a:cubicBezTo>
                    <a:pt x="608" y="1300"/>
                    <a:pt x="643" y="1264"/>
                    <a:pt x="643" y="1264"/>
                  </a:cubicBezTo>
                  <a:cubicBezTo>
                    <a:pt x="643" y="1264"/>
                    <a:pt x="620" y="1264"/>
                    <a:pt x="643" y="1241"/>
                  </a:cubicBezTo>
                  <a:cubicBezTo>
                    <a:pt x="652" y="1223"/>
                    <a:pt x="661" y="1212"/>
                    <a:pt x="660" y="1212"/>
                  </a:cubicBezTo>
                  <a:lnTo>
                    <a:pt x="660" y="1212"/>
                  </a:lnTo>
                  <a:cubicBezTo>
                    <a:pt x="660" y="1212"/>
                    <a:pt x="659" y="1214"/>
                    <a:pt x="655" y="1217"/>
                  </a:cubicBezTo>
                  <a:cubicBezTo>
                    <a:pt x="652" y="1217"/>
                    <a:pt x="649" y="1217"/>
                    <a:pt x="647" y="1217"/>
                  </a:cubicBezTo>
                  <a:lnTo>
                    <a:pt x="647" y="1217"/>
                  </a:lnTo>
                  <a:cubicBezTo>
                    <a:pt x="650" y="1213"/>
                    <a:pt x="653" y="1209"/>
                    <a:pt x="655" y="1205"/>
                  </a:cubicBezTo>
                  <a:cubicBezTo>
                    <a:pt x="655" y="1205"/>
                    <a:pt x="682" y="1179"/>
                    <a:pt x="674" y="1179"/>
                  </a:cubicBezTo>
                  <a:lnTo>
                    <a:pt x="674" y="1179"/>
                  </a:lnTo>
                  <a:cubicBezTo>
                    <a:pt x="673" y="1179"/>
                    <a:pt x="671" y="1179"/>
                    <a:pt x="667" y="1181"/>
                  </a:cubicBezTo>
                  <a:cubicBezTo>
                    <a:pt x="667" y="1181"/>
                    <a:pt x="679" y="1157"/>
                    <a:pt x="667" y="1157"/>
                  </a:cubicBezTo>
                  <a:cubicBezTo>
                    <a:pt x="654" y="1164"/>
                    <a:pt x="644" y="1171"/>
                    <a:pt x="643" y="1171"/>
                  </a:cubicBezTo>
                  <a:cubicBezTo>
                    <a:pt x="642" y="1171"/>
                    <a:pt x="645" y="1167"/>
                    <a:pt x="655" y="1157"/>
                  </a:cubicBezTo>
                  <a:cubicBezTo>
                    <a:pt x="657" y="1155"/>
                    <a:pt x="657" y="1155"/>
                    <a:pt x="656" y="1155"/>
                  </a:cubicBezTo>
                  <a:lnTo>
                    <a:pt x="656" y="1155"/>
                  </a:lnTo>
                  <a:cubicBezTo>
                    <a:pt x="651" y="1155"/>
                    <a:pt x="635" y="1162"/>
                    <a:pt x="632" y="1162"/>
                  </a:cubicBezTo>
                  <a:cubicBezTo>
                    <a:pt x="630" y="1162"/>
                    <a:pt x="633" y="1159"/>
                    <a:pt x="645" y="1152"/>
                  </a:cubicBezTo>
                  <a:lnTo>
                    <a:pt x="645" y="1152"/>
                  </a:lnTo>
                  <a:cubicBezTo>
                    <a:pt x="639" y="1155"/>
                    <a:pt x="635" y="1156"/>
                    <a:pt x="633" y="1156"/>
                  </a:cubicBezTo>
                  <a:cubicBezTo>
                    <a:pt x="625" y="1156"/>
                    <a:pt x="628" y="1145"/>
                    <a:pt x="620" y="1145"/>
                  </a:cubicBezTo>
                  <a:cubicBezTo>
                    <a:pt x="620" y="1145"/>
                    <a:pt x="608" y="1157"/>
                    <a:pt x="584" y="1169"/>
                  </a:cubicBezTo>
                  <a:cubicBezTo>
                    <a:pt x="572" y="1169"/>
                    <a:pt x="608" y="1145"/>
                    <a:pt x="620" y="1133"/>
                  </a:cubicBezTo>
                  <a:cubicBezTo>
                    <a:pt x="635" y="1118"/>
                    <a:pt x="637" y="1114"/>
                    <a:pt x="635" y="1114"/>
                  </a:cubicBezTo>
                  <a:lnTo>
                    <a:pt x="635" y="1114"/>
                  </a:lnTo>
                  <a:cubicBezTo>
                    <a:pt x="631" y="1114"/>
                    <a:pt x="620" y="1122"/>
                    <a:pt x="620" y="1122"/>
                  </a:cubicBezTo>
                  <a:lnTo>
                    <a:pt x="620" y="1098"/>
                  </a:lnTo>
                  <a:cubicBezTo>
                    <a:pt x="620" y="1094"/>
                    <a:pt x="620" y="1093"/>
                    <a:pt x="619" y="1093"/>
                  </a:cubicBezTo>
                  <a:cubicBezTo>
                    <a:pt x="618" y="1093"/>
                    <a:pt x="613" y="1101"/>
                    <a:pt x="596" y="1110"/>
                  </a:cubicBezTo>
                  <a:cubicBezTo>
                    <a:pt x="584" y="1110"/>
                    <a:pt x="596" y="1110"/>
                    <a:pt x="596" y="1086"/>
                  </a:cubicBezTo>
                  <a:cubicBezTo>
                    <a:pt x="596" y="1074"/>
                    <a:pt x="608" y="1074"/>
                    <a:pt x="596" y="1074"/>
                  </a:cubicBezTo>
                  <a:cubicBezTo>
                    <a:pt x="584" y="1074"/>
                    <a:pt x="572" y="1086"/>
                    <a:pt x="560" y="1098"/>
                  </a:cubicBezTo>
                  <a:cubicBezTo>
                    <a:pt x="560" y="1098"/>
                    <a:pt x="572" y="1074"/>
                    <a:pt x="584" y="1062"/>
                  </a:cubicBezTo>
                  <a:cubicBezTo>
                    <a:pt x="584" y="1062"/>
                    <a:pt x="584" y="1050"/>
                    <a:pt x="584" y="1050"/>
                  </a:cubicBezTo>
                  <a:cubicBezTo>
                    <a:pt x="580" y="1046"/>
                    <a:pt x="577" y="1045"/>
                    <a:pt x="575" y="1045"/>
                  </a:cubicBezTo>
                  <a:cubicBezTo>
                    <a:pt x="571" y="1045"/>
                    <a:pt x="568" y="1050"/>
                    <a:pt x="560" y="1050"/>
                  </a:cubicBezTo>
                  <a:cubicBezTo>
                    <a:pt x="553" y="1050"/>
                    <a:pt x="545" y="1050"/>
                    <a:pt x="538" y="1053"/>
                  </a:cubicBezTo>
                  <a:lnTo>
                    <a:pt x="538" y="1053"/>
                  </a:lnTo>
                  <a:lnTo>
                    <a:pt x="560" y="1038"/>
                  </a:lnTo>
                  <a:cubicBezTo>
                    <a:pt x="572" y="1026"/>
                    <a:pt x="560" y="1026"/>
                    <a:pt x="560" y="1026"/>
                  </a:cubicBezTo>
                  <a:cubicBezTo>
                    <a:pt x="560" y="1026"/>
                    <a:pt x="536" y="1038"/>
                    <a:pt x="524" y="1038"/>
                  </a:cubicBezTo>
                  <a:cubicBezTo>
                    <a:pt x="524" y="1038"/>
                    <a:pt x="524" y="1038"/>
                    <a:pt x="524" y="1026"/>
                  </a:cubicBezTo>
                  <a:cubicBezTo>
                    <a:pt x="524" y="1014"/>
                    <a:pt x="572" y="991"/>
                    <a:pt x="536" y="991"/>
                  </a:cubicBezTo>
                  <a:lnTo>
                    <a:pt x="536" y="991"/>
                  </a:lnTo>
                  <a:cubicBezTo>
                    <a:pt x="528" y="995"/>
                    <a:pt x="524" y="996"/>
                    <a:pt x="523" y="996"/>
                  </a:cubicBezTo>
                  <a:cubicBezTo>
                    <a:pt x="519" y="996"/>
                    <a:pt x="524" y="991"/>
                    <a:pt x="524" y="991"/>
                  </a:cubicBezTo>
                  <a:lnTo>
                    <a:pt x="524" y="991"/>
                  </a:lnTo>
                  <a:cubicBezTo>
                    <a:pt x="515" y="991"/>
                    <a:pt x="498" y="1006"/>
                    <a:pt x="491" y="1006"/>
                  </a:cubicBezTo>
                  <a:cubicBezTo>
                    <a:pt x="490" y="1006"/>
                    <a:pt x="489" y="1005"/>
                    <a:pt x="489" y="1003"/>
                  </a:cubicBezTo>
                  <a:cubicBezTo>
                    <a:pt x="477" y="1003"/>
                    <a:pt x="536" y="979"/>
                    <a:pt x="524" y="979"/>
                  </a:cubicBezTo>
                  <a:lnTo>
                    <a:pt x="524" y="979"/>
                  </a:lnTo>
                  <a:cubicBezTo>
                    <a:pt x="517" y="986"/>
                    <a:pt x="505" y="989"/>
                    <a:pt x="495" y="993"/>
                  </a:cubicBezTo>
                  <a:lnTo>
                    <a:pt x="495" y="993"/>
                  </a:lnTo>
                  <a:cubicBezTo>
                    <a:pt x="501" y="985"/>
                    <a:pt x="489" y="979"/>
                    <a:pt x="489" y="979"/>
                  </a:cubicBezTo>
                  <a:cubicBezTo>
                    <a:pt x="489" y="979"/>
                    <a:pt x="524" y="955"/>
                    <a:pt x="524" y="955"/>
                  </a:cubicBezTo>
                  <a:close/>
                  <a:moveTo>
                    <a:pt x="640" y="1305"/>
                  </a:moveTo>
                  <a:cubicBezTo>
                    <a:pt x="637" y="1307"/>
                    <a:pt x="634" y="1310"/>
                    <a:pt x="632" y="1312"/>
                  </a:cubicBezTo>
                  <a:cubicBezTo>
                    <a:pt x="632" y="1314"/>
                    <a:pt x="632" y="1315"/>
                    <a:pt x="632" y="1315"/>
                  </a:cubicBezTo>
                  <a:cubicBezTo>
                    <a:pt x="634" y="1315"/>
                    <a:pt x="636" y="1309"/>
                    <a:pt x="640" y="1305"/>
                  </a:cubicBezTo>
                  <a:close/>
                  <a:moveTo>
                    <a:pt x="700" y="1285"/>
                  </a:moveTo>
                  <a:lnTo>
                    <a:pt x="700" y="1285"/>
                  </a:lnTo>
                  <a:cubicBezTo>
                    <a:pt x="698" y="1285"/>
                    <a:pt x="695" y="1286"/>
                    <a:pt x="691" y="1288"/>
                  </a:cubicBezTo>
                  <a:lnTo>
                    <a:pt x="632" y="1336"/>
                  </a:lnTo>
                  <a:cubicBezTo>
                    <a:pt x="641" y="1318"/>
                    <a:pt x="656" y="1307"/>
                    <a:pt x="658" y="1302"/>
                  </a:cubicBezTo>
                  <a:lnTo>
                    <a:pt x="658" y="1302"/>
                  </a:lnTo>
                  <a:cubicBezTo>
                    <a:pt x="655" y="1305"/>
                    <a:pt x="650" y="1309"/>
                    <a:pt x="643" y="1312"/>
                  </a:cubicBezTo>
                  <a:cubicBezTo>
                    <a:pt x="620" y="1324"/>
                    <a:pt x="620" y="1312"/>
                    <a:pt x="596" y="1336"/>
                  </a:cubicBezTo>
                  <a:cubicBezTo>
                    <a:pt x="584" y="1348"/>
                    <a:pt x="581" y="1354"/>
                    <a:pt x="584" y="1354"/>
                  </a:cubicBezTo>
                  <a:cubicBezTo>
                    <a:pt x="587" y="1354"/>
                    <a:pt x="596" y="1348"/>
                    <a:pt x="608" y="1336"/>
                  </a:cubicBezTo>
                  <a:cubicBezTo>
                    <a:pt x="614" y="1329"/>
                    <a:pt x="620" y="1326"/>
                    <a:pt x="624" y="1326"/>
                  </a:cubicBezTo>
                  <a:cubicBezTo>
                    <a:pt x="634" y="1326"/>
                    <a:pt x="633" y="1346"/>
                    <a:pt x="608" y="1372"/>
                  </a:cubicBezTo>
                  <a:cubicBezTo>
                    <a:pt x="620" y="1360"/>
                    <a:pt x="632" y="1348"/>
                    <a:pt x="643" y="1336"/>
                  </a:cubicBezTo>
                  <a:cubicBezTo>
                    <a:pt x="643" y="1336"/>
                    <a:pt x="655" y="1336"/>
                    <a:pt x="667" y="1324"/>
                  </a:cubicBezTo>
                  <a:lnTo>
                    <a:pt x="667" y="1324"/>
                  </a:lnTo>
                  <a:cubicBezTo>
                    <a:pt x="632" y="1360"/>
                    <a:pt x="655" y="1384"/>
                    <a:pt x="655" y="1384"/>
                  </a:cubicBezTo>
                  <a:cubicBezTo>
                    <a:pt x="655" y="1384"/>
                    <a:pt x="689" y="1384"/>
                    <a:pt x="723" y="1362"/>
                  </a:cubicBezTo>
                  <a:lnTo>
                    <a:pt x="723" y="1362"/>
                  </a:lnTo>
                  <a:cubicBezTo>
                    <a:pt x="723" y="1362"/>
                    <a:pt x="723" y="1362"/>
                    <a:pt x="723" y="1362"/>
                  </a:cubicBezTo>
                  <a:cubicBezTo>
                    <a:pt x="719" y="1362"/>
                    <a:pt x="722" y="1351"/>
                    <a:pt x="720" y="1351"/>
                  </a:cubicBezTo>
                  <a:lnTo>
                    <a:pt x="720" y="1351"/>
                  </a:lnTo>
                  <a:cubicBezTo>
                    <a:pt x="719" y="1351"/>
                    <a:pt x="718" y="1353"/>
                    <a:pt x="715" y="1360"/>
                  </a:cubicBezTo>
                  <a:cubicBezTo>
                    <a:pt x="715" y="1342"/>
                    <a:pt x="734" y="1306"/>
                    <a:pt x="726" y="1306"/>
                  </a:cubicBezTo>
                  <a:lnTo>
                    <a:pt x="726" y="1306"/>
                  </a:lnTo>
                  <a:cubicBezTo>
                    <a:pt x="723" y="1306"/>
                    <a:pt x="716" y="1311"/>
                    <a:pt x="703" y="1324"/>
                  </a:cubicBezTo>
                  <a:cubicBezTo>
                    <a:pt x="728" y="1296"/>
                    <a:pt x="733" y="1286"/>
                    <a:pt x="730" y="1286"/>
                  </a:cubicBezTo>
                  <a:lnTo>
                    <a:pt x="730" y="1286"/>
                  </a:lnTo>
                  <a:cubicBezTo>
                    <a:pt x="724" y="1286"/>
                    <a:pt x="678" y="1327"/>
                    <a:pt x="676" y="1327"/>
                  </a:cubicBezTo>
                  <a:cubicBezTo>
                    <a:pt x="676" y="1327"/>
                    <a:pt x="677" y="1326"/>
                    <a:pt x="679" y="1324"/>
                  </a:cubicBezTo>
                  <a:cubicBezTo>
                    <a:pt x="689" y="1305"/>
                    <a:pt x="707" y="1285"/>
                    <a:pt x="700" y="1285"/>
                  </a:cubicBezTo>
                  <a:close/>
                  <a:moveTo>
                    <a:pt x="810" y="1372"/>
                  </a:moveTo>
                  <a:cubicBezTo>
                    <a:pt x="807" y="1378"/>
                    <a:pt x="804" y="1383"/>
                    <a:pt x="801" y="1388"/>
                  </a:cubicBezTo>
                  <a:lnTo>
                    <a:pt x="801" y="1388"/>
                  </a:lnTo>
                  <a:cubicBezTo>
                    <a:pt x="801" y="1388"/>
                    <a:pt x="800" y="1388"/>
                    <a:pt x="800" y="1388"/>
                  </a:cubicBezTo>
                  <a:cubicBezTo>
                    <a:pt x="799" y="1388"/>
                    <a:pt x="798" y="1389"/>
                    <a:pt x="798" y="1393"/>
                  </a:cubicBezTo>
                  <a:lnTo>
                    <a:pt x="798" y="1393"/>
                  </a:lnTo>
                  <a:cubicBezTo>
                    <a:pt x="799" y="1391"/>
                    <a:pt x="800" y="1390"/>
                    <a:pt x="801" y="1388"/>
                  </a:cubicBezTo>
                  <a:lnTo>
                    <a:pt x="801" y="1388"/>
                  </a:lnTo>
                  <a:cubicBezTo>
                    <a:pt x="801" y="1389"/>
                    <a:pt x="801" y="1389"/>
                    <a:pt x="801" y="1389"/>
                  </a:cubicBezTo>
                  <a:lnTo>
                    <a:pt x="801" y="1389"/>
                  </a:lnTo>
                  <a:lnTo>
                    <a:pt x="810" y="1372"/>
                  </a:lnTo>
                  <a:close/>
                  <a:moveTo>
                    <a:pt x="883" y="1392"/>
                  </a:moveTo>
                  <a:lnTo>
                    <a:pt x="883" y="1392"/>
                  </a:lnTo>
                  <a:cubicBezTo>
                    <a:pt x="889" y="1394"/>
                    <a:pt x="893" y="1395"/>
                    <a:pt x="893" y="1395"/>
                  </a:cubicBezTo>
                  <a:cubicBezTo>
                    <a:pt x="895" y="1397"/>
                    <a:pt x="895" y="1397"/>
                    <a:pt x="895" y="1397"/>
                  </a:cubicBezTo>
                  <a:cubicBezTo>
                    <a:pt x="893" y="1397"/>
                    <a:pt x="889" y="1395"/>
                    <a:pt x="883" y="1392"/>
                  </a:cubicBezTo>
                  <a:close/>
                  <a:moveTo>
                    <a:pt x="798" y="1393"/>
                  </a:moveTo>
                  <a:lnTo>
                    <a:pt x="798" y="1393"/>
                  </a:lnTo>
                  <a:cubicBezTo>
                    <a:pt x="796" y="1396"/>
                    <a:pt x="795" y="1400"/>
                    <a:pt x="793" y="1403"/>
                  </a:cubicBezTo>
                  <a:lnTo>
                    <a:pt x="793" y="1403"/>
                  </a:lnTo>
                  <a:cubicBezTo>
                    <a:pt x="795" y="1401"/>
                    <a:pt x="796" y="1398"/>
                    <a:pt x="798" y="1395"/>
                  </a:cubicBezTo>
                  <a:lnTo>
                    <a:pt x="798" y="1395"/>
                  </a:lnTo>
                  <a:lnTo>
                    <a:pt x="798" y="1395"/>
                  </a:lnTo>
                  <a:lnTo>
                    <a:pt x="798" y="1395"/>
                  </a:lnTo>
                  <a:cubicBezTo>
                    <a:pt x="798" y="1395"/>
                    <a:pt x="798" y="1395"/>
                    <a:pt x="798" y="1395"/>
                  </a:cubicBezTo>
                  <a:cubicBezTo>
                    <a:pt x="798" y="1395"/>
                    <a:pt x="798" y="1394"/>
                    <a:pt x="798" y="1393"/>
                  </a:cubicBezTo>
                  <a:close/>
                  <a:moveTo>
                    <a:pt x="1120" y="1395"/>
                  </a:moveTo>
                  <a:lnTo>
                    <a:pt x="1120" y="1407"/>
                  </a:lnTo>
                  <a:cubicBezTo>
                    <a:pt x="1124" y="1411"/>
                    <a:pt x="1126" y="1413"/>
                    <a:pt x="1128" y="1413"/>
                  </a:cubicBezTo>
                  <a:cubicBezTo>
                    <a:pt x="1132" y="1413"/>
                    <a:pt x="1132" y="1407"/>
                    <a:pt x="1132" y="1407"/>
                  </a:cubicBezTo>
                  <a:cubicBezTo>
                    <a:pt x="1132" y="1407"/>
                    <a:pt x="1132" y="1395"/>
                    <a:pt x="1120" y="1395"/>
                  </a:cubicBezTo>
                  <a:close/>
                  <a:moveTo>
                    <a:pt x="753" y="1410"/>
                  </a:moveTo>
                  <a:cubicBezTo>
                    <a:pt x="750" y="1415"/>
                    <a:pt x="748" y="1419"/>
                    <a:pt x="750" y="1419"/>
                  </a:cubicBezTo>
                  <a:lnTo>
                    <a:pt x="750" y="1419"/>
                  </a:lnTo>
                  <a:cubicBezTo>
                    <a:pt x="752" y="1415"/>
                    <a:pt x="753" y="1412"/>
                    <a:pt x="753" y="1410"/>
                  </a:cubicBezTo>
                  <a:close/>
                  <a:moveTo>
                    <a:pt x="727" y="1360"/>
                  </a:moveTo>
                  <a:cubicBezTo>
                    <a:pt x="725" y="1361"/>
                    <a:pt x="724" y="1361"/>
                    <a:pt x="723" y="1362"/>
                  </a:cubicBezTo>
                  <a:lnTo>
                    <a:pt x="723" y="1362"/>
                  </a:lnTo>
                  <a:cubicBezTo>
                    <a:pt x="724" y="1362"/>
                    <a:pt x="725" y="1361"/>
                    <a:pt x="727" y="1360"/>
                  </a:cubicBezTo>
                  <a:lnTo>
                    <a:pt x="727" y="1360"/>
                  </a:lnTo>
                  <a:cubicBezTo>
                    <a:pt x="719" y="1368"/>
                    <a:pt x="706" y="1376"/>
                    <a:pt x="694" y="1384"/>
                  </a:cubicBezTo>
                  <a:lnTo>
                    <a:pt x="694" y="1384"/>
                  </a:lnTo>
                  <a:cubicBezTo>
                    <a:pt x="693" y="1384"/>
                    <a:pt x="692" y="1384"/>
                    <a:pt x="691" y="1384"/>
                  </a:cubicBezTo>
                  <a:cubicBezTo>
                    <a:pt x="691" y="1384"/>
                    <a:pt x="691" y="1382"/>
                    <a:pt x="690" y="1382"/>
                  </a:cubicBezTo>
                  <a:cubicBezTo>
                    <a:pt x="687" y="1382"/>
                    <a:pt x="682" y="1386"/>
                    <a:pt x="667" y="1407"/>
                  </a:cubicBezTo>
                  <a:lnTo>
                    <a:pt x="679" y="1395"/>
                  </a:lnTo>
                  <a:cubicBezTo>
                    <a:pt x="683" y="1391"/>
                    <a:pt x="688" y="1387"/>
                    <a:pt x="694" y="1384"/>
                  </a:cubicBezTo>
                  <a:lnTo>
                    <a:pt x="694" y="1384"/>
                  </a:lnTo>
                  <a:cubicBezTo>
                    <a:pt x="701" y="1384"/>
                    <a:pt x="691" y="1385"/>
                    <a:pt x="691" y="1395"/>
                  </a:cubicBezTo>
                  <a:cubicBezTo>
                    <a:pt x="691" y="1395"/>
                    <a:pt x="691" y="1395"/>
                    <a:pt x="691" y="1407"/>
                  </a:cubicBezTo>
                  <a:lnTo>
                    <a:pt x="691" y="1419"/>
                  </a:lnTo>
                  <a:cubicBezTo>
                    <a:pt x="691" y="1419"/>
                    <a:pt x="713" y="1398"/>
                    <a:pt x="727" y="1384"/>
                  </a:cubicBezTo>
                  <a:cubicBezTo>
                    <a:pt x="727" y="1384"/>
                    <a:pt x="715" y="1384"/>
                    <a:pt x="727" y="1360"/>
                  </a:cubicBezTo>
                  <a:close/>
                  <a:moveTo>
                    <a:pt x="755" y="1366"/>
                  </a:moveTo>
                  <a:cubicBezTo>
                    <a:pt x="755" y="1366"/>
                    <a:pt x="747" y="1372"/>
                    <a:pt x="739" y="1372"/>
                  </a:cubicBezTo>
                  <a:cubicBezTo>
                    <a:pt x="739" y="1372"/>
                    <a:pt x="703" y="1419"/>
                    <a:pt x="703" y="1431"/>
                  </a:cubicBezTo>
                  <a:cubicBezTo>
                    <a:pt x="697" y="1437"/>
                    <a:pt x="697" y="1440"/>
                    <a:pt x="700" y="1440"/>
                  </a:cubicBezTo>
                  <a:cubicBezTo>
                    <a:pt x="703" y="1440"/>
                    <a:pt x="709" y="1437"/>
                    <a:pt x="715" y="1431"/>
                  </a:cubicBezTo>
                  <a:cubicBezTo>
                    <a:pt x="718" y="1428"/>
                    <a:pt x="723" y="1423"/>
                    <a:pt x="727" y="1419"/>
                  </a:cubicBezTo>
                  <a:lnTo>
                    <a:pt x="727" y="1419"/>
                  </a:lnTo>
                  <a:cubicBezTo>
                    <a:pt x="724" y="1425"/>
                    <a:pt x="724" y="1427"/>
                    <a:pt x="725" y="1427"/>
                  </a:cubicBezTo>
                  <a:cubicBezTo>
                    <a:pt x="727" y="1427"/>
                    <a:pt x="730" y="1425"/>
                    <a:pt x="733" y="1423"/>
                  </a:cubicBezTo>
                  <a:lnTo>
                    <a:pt x="733" y="1423"/>
                  </a:lnTo>
                  <a:cubicBezTo>
                    <a:pt x="728" y="1429"/>
                    <a:pt x="722" y="1436"/>
                    <a:pt x="715" y="1443"/>
                  </a:cubicBezTo>
                  <a:lnTo>
                    <a:pt x="715" y="1455"/>
                  </a:lnTo>
                  <a:cubicBezTo>
                    <a:pt x="715" y="1455"/>
                    <a:pt x="739" y="1419"/>
                    <a:pt x="751" y="1407"/>
                  </a:cubicBezTo>
                  <a:lnTo>
                    <a:pt x="751" y="1407"/>
                  </a:lnTo>
                  <a:cubicBezTo>
                    <a:pt x="752" y="1407"/>
                    <a:pt x="753" y="1408"/>
                    <a:pt x="753" y="1410"/>
                  </a:cubicBezTo>
                  <a:lnTo>
                    <a:pt x="753" y="1410"/>
                  </a:lnTo>
                  <a:cubicBezTo>
                    <a:pt x="761" y="1398"/>
                    <a:pt x="780" y="1378"/>
                    <a:pt x="780" y="1378"/>
                  </a:cubicBezTo>
                  <a:lnTo>
                    <a:pt x="780" y="1378"/>
                  </a:lnTo>
                  <a:cubicBezTo>
                    <a:pt x="780" y="1378"/>
                    <a:pt x="778" y="1380"/>
                    <a:pt x="774" y="1384"/>
                  </a:cubicBezTo>
                  <a:cubicBezTo>
                    <a:pt x="761" y="1397"/>
                    <a:pt x="743" y="1415"/>
                    <a:pt x="733" y="1423"/>
                  </a:cubicBezTo>
                  <a:lnTo>
                    <a:pt x="733" y="1423"/>
                  </a:lnTo>
                  <a:cubicBezTo>
                    <a:pt x="737" y="1418"/>
                    <a:pt x="739" y="1412"/>
                    <a:pt x="739" y="1407"/>
                  </a:cubicBezTo>
                  <a:lnTo>
                    <a:pt x="739" y="1407"/>
                  </a:lnTo>
                  <a:cubicBezTo>
                    <a:pt x="736" y="1410"/>
                    <a:pt x="731" y="1415"/>
                    <a:pt x="727" y="1419"/>
                  </a:cubicBezTo>
                  <a:cubicBezTo>
                    <a:pt x="734" y="1405"/>
                    <a:pt x="741" y="1399"/>
                    <a:pt x="741" y="1399"/>
                  </a:cubicBezTo>
                  <a:lnTo>
                    <a:pt x="741" y="1399"/>
                  </a:lnTo>
                  <a:cubicBezTo>
                    <a:pt x="740" y="1399"/>
                    <a:pt x="737" y="1402"/>
                    <a:pt x="727" y="1407"/>
                  </a:cubicBezTo>
                  <a:cubicBezTo>
                    <a:pt x="735" y="1399"/>
                    <a:pt x="743" y="1391"/>
                    <a:pt x="751" y="1384"/>
                  </a:cubicBezTo>
                  <a:lnTo>
                    <a:pt x="739" y="1384"/>
                  </a:lnTo>
                  <a:cubicBezTo>
                    <a:pt x="727" y="1384"/>
                    <a:pt x="751" y="1372"/>
                    <a:pt x="751" y="1372"/>
                  </a:cubicBezTo>
                  <a:cubicBezTo>
                    <a:pt x="755" y="1368"/>
                    <a:pt x="756" y="1366"/>
                    <a:pt x="755" y="1366"/>
                  </a:cubicBezTo>
                  <a:close/>
                  <a:moveTo>
                    <a:pt x="810" y="1443"/>
                  </a:moveTo>
                  <a:cubicBezTo>
                    <a:pt x="810" y="1443"/>
                    <a:pt x="822" y="1443"/>
                    <a:pt x="798" y="1467"/>
                  </a:cubicBezTo>
                  <a:lnTo>
                    <a:pt x="810" y="1443"/>
                  </a:lnTo>
                  <a:close/>
                  <a:moveTo>
                    <a:pt x="814" y="1427"/>
                  </a:moveTo>
                  <a:lnTo>
                    <a:pt x="834" y="1467"/>
                  </a:lnTo>
                  <a:cubicBezTo>
                    <a:pt x="834" y="1473"/>
                    <a:pt x="833" y="1475"/>
                    <a:pt x="832" y="1475"/>
                  </a:cubicBezTo>
                  <a:cubicBezTo>
                    <a:pt x="829" y="1475"/>
                    <a:pt x="819" y="1442"/>
                    <a:pt x="814" y="1427"/>
                  </a:cubicBezTo>
                  <a:close/>
                  <a:moveTo>
                    <a:pt x="838" y="1460"/>
                  </a:moveTo>
                  <a:cubicBezTo>
                    <a:pt x="841" y="1465"/>
                    <a:pt x="843" y="1471"/>
                    <a:pt x="845" y="1478"/>
                  </a:cubicBezTo>
                  <a:lnTo>
                    <a:pt x="845" y="1478"/>
                  </a:lnTo>
                  <a:cubicBezTo>
                    <a:pt x="843" y="1472"/>
                    <a:pt x="841" y="1466"/>
                    <a:pt x="838" y="1460"/>
                  </a:cubicBezTo>
                  <a:close/>
                  <a:moveTo>
                    <a:pt x="849" y="1486"/>
                  </a:moveTo>
                  <a:lnTo>
                    <a:pt x="849" y="1486"/>
                  </a:lnTo>
                  <a:cubicBezTo>
                    <a:pt x="849" y="1487"/>
                    <a:pt x="849" y="1487"/>
                    <a:pt x="849" y="1487"/>
                  </a:cubicBezTo>
                  <a:lnTo>
                    <a:pt x="849" y="1487"/>
                  </a:lnTo>
                  <a:cubicBezTo>
                    <a:pt x="849" y="1487"/>
                    <a:pt x="849" y="1487"/>
                    <a:pt x="849" y="1487"/>
                  </a:cubicBezTo>
                  <a:lnTo>
                    <a:pt x="849" y="1487"/>
                  </a:lnTo>
                  <a:cubicBezTo>
                    <a:pt x="849" y="1487"/>
                    <a:pt x="849" y="1487"/>
                    <a:pt x="849" y="1486"/>
                  </a:cubicBezTo>
                  <a:close/>
                  <a:moveTo>
                    <a:pt x="781" y="1512"/>
                  </a:moveTo>
                  <a:lnTo>
                    <a:pt x="781" y="1512"/>
                  </a:lnTo>
                  <a:cubicBezTo>
                    <a:pt x="779" y="1513"/>
                    <a:pt x="777" y="1514"/>
                    <a:pt x="774" y="1514"/>
                  </a:cubicBezTo>
                  <a:cubicBezTo>
                    <a:pt x="770" y="1518"/>
                    <a:pt x="769" y="1520"/>
                    <a:pt x="770" y="1520"/>
                  </a:cubicBezTo>
                  <a:cubicBezTo>
                    <a:pt x="770" y="1520"/>
                    <a:pt x="775" y="1517"/>
                    <a:pt x="781" y="1512"/>
                  </a:cubicBezTo>
                  <a:close/>
                  <a:moveTo>
                    <a:pt x="801" y="1389"/>
                  </a:moveTo>
                  <a:lnTo>
                    <a:pt x="798" y="1395"/>
                  </a:lnTo>
                  <a:lnTo>
                    <a:pt x="798" y="1431"/>
                  </a:lnTo>
                  <a:cubicBezTo>
                    <a:pt x="798" y="1426"/>
                    <a:pt x="798" y="1424"/>
                    <a:pt x="798" y="1424"/>
                  </a:cubicBezTo>
                  <a:cubicBezTo>
                    <a:pt x="798" y="1424"/>
                    <a:pt x="796" y="1445"/>
                    <a:pt x="790" y="1445"/>
                  </a:cubicBezTo>
                  <a:cubicBezTo>
                    <a:pt x="789" y="1445"/>
                    <a:pt x="788" y="1444"/>
                    <a:pt x="786" y="1443"/>
                  </a:cubicBezTo>
                  <a:cubicBezTo>
                    <a:pt x="798" y="1431"/>
                    <a:pt x="798" y="1419"/>
                    <a:pt x="798" y="1395"/>
                  </a:cubicBezTo>
                  <a:lnTo>
                    <a:pt x="798" y="1395"/>
                  </a:lnTo>
                  <a:cubicBezTo>
                    <a:pt x="798" y="1407"/>
                    <a:pt x="786" y="1419"/>
                    <a:pt x="786" y="1431"/>
                  </a:cubicBezTo>
                  <a:cubicBezTo>
                    <a:pt x="786" y="1425"/>
                    <a:pt x="787" y="1420"/>
                    <a:pt x="788" y="1415"/>
                  </a:cubicBezTo>
                  <a:lnTo>
                    <a:pt x="788" y="1415"/>
                  </a:lnTo>
                  <a:lnTo>
                    <a:pt x="786" y="1419"/>
                  </a:lnTo>
                  <a:cubicBezTo>
                    <a:pt x="779" y="1430"/>
                    <a:pt x="776" y="1434"/>
                    <a:pt x="776" y="1434"/>
                  </a:cubicBezTo>
                  <a:cubicBezTo>
                    <a:pt x="776" y="1434"/>
                    <a:pt x="783" y="1424"/>
                    <a:pt x="789" y="1412"/>
                  </a:cubicBezTo>
                  <a:lnTo>
                    <a:pt x="789" y="1412"/>
                  </a:lnTo>
                  <a:cubicBezTo>
                    <a:pt x="789" y="1413"/>
                    <a:pt x="789" y="1414"/>
                    <a:pt x="788" y="1415"/>
                  </a:cubicBezTo>
                  <a:lnTo>
                    <a:pt x="788" y="1415"/>
                  </a:lnTo>
                  <a:lnTo>
                    <a:pt x="798" y="1395"/>
                  </a:lnTo>
                  <a:lnTo>
                    <a:pt x="798" y="1395"/>
                  </a:lnTo>
                  <a:cubicBezTo>
                    <a:pt x="796" y="1401"/>
                    <a:pt x="792" y="1406"/>
                    <a:pt x="789" y="1412"/>
                  </a:cubicBezTo>
                  <a:lnTo>
                    <a:pt x="789" y="1412"/>
                  </a:lnTo>
                  <a:cubicBezTo>
                    <a:pt x="790" y="1409"/>
                    <a:pt x="792" y="1406"/>
                    <a:pt x="793" y="1403"/>
                  </a:cubicBezTo>
                  <a:lnTo>
                    <a:pt x="793" y="1403"/>
                  </a:lnTo>
                  <a:cubicBezTo>
                    <a:pt x="785" y="1413"/>
                    <a:pt x="783" y="1413"/>
                    <a:pt x="782" y="1413"/>
                  </a:cubicBezTo>
                  <a:cubicBezTo>
                    <a:pt x="780" y="1413"/>
                    <a:pt x="780" y="1413"/>
                    <a:pt x="774" y="1431"/>
                  </a:cubicBezTo>
                  <a:lnTo>
                    <a:pt x="786" y="1395"/>
                  </a:lnTo>
                  <a:lnTo>
                    <a:pt x="786" y="1395"/>
                  </a:lnTo>
                  <a:cubicBezTo>
                    <a:pt x="780" y="1407"/>
                    <a:pt x="777" y="1410"/>
                    <a:pt x="776" y="1410"/>
                  </a:cubicBezTo>
                  <a:cubicBezTo>
                    <a:pt x="774" y="1410"/>
                    <a:pt x="774" y="1407"/>
                    <a:pt x="774" y="1407"/>
                  </a:cubicBezTo>
                  <a:cubicBezTo>
                    <a:pt x="774" y="1407"/>
                    <a:pt x="759" y="1423"/>
                    <a:pt x="753" y="1423"/>
                  </a:cubicBezTo>
                  <a:cubicBezTo>
                    <a:pt x="752" y="1423"/>
                    <a:pt x="751" y="1422"/>
                    <a:pt x="751" y="1419"/>
                  </a:cubicBezTo>
                  <a:cubicBezTo>
                    <a:pt x="750" y="1419"/>
                    <a:pt x="750" y="1419"/>
                    <a:pt x="750" y="1419"/>
                  </a:cubicBezTo>
                  <a:lnTo>
                    <a:pt x="750" y="1419"/>
                  </a:lnTo>
                  <a:cubicBezTo>
                    <a:pt x="743" y="1433"/>
                    <a:pt x="727" y="1455"/>
                    <a:pt x="727" y="1455"/>
                  </a:cubicBezTo>
                  <a:cubicBezTo>
                    <a:pt x="715" y="1469"/>
                    <a:pt x="712" y="1475"/>
                    <a:pt x="712" y="1475"/>
                  </a:cubicBezTo>
                  <a:cubicBezTo>
                    <a:pt x="714" y="1475"/>
                    <a:pt x="762" y="1419"/>
                    <a:pt x="763" y="1419"/>
                  </a:cubicBezTo>
                  <a:lnTo>
                    <a:pt x="763" y="1419"/>
                  </a:lnTo>
                  <a:cubicBezTo>
                    <a:pt x="762" y="1419"/>
                    <a:pt x="740" y="1450"/>
                    <a:pt x="749" y="1450"/>
                  </a:cubicBezTo>
                  <a:cubicBezTo>
                    <a:pt x="751" y="1450"/>
                    <a:pt x="755" y="1448"/>
                    <a:pt x="763" y="1443"/>
                  </a:cubicBezTo>
                  <a:lnTo>
                    <a:pt x="763" y="1443"/>
                  </a:lnTo>
                  <a:cubicBezTo>
                    <a:pt x="739" y="1467"/>
                    <a:pt x="763" y="1479"/>
                    <a:pt x="763" y="1479"/>
                  </a:cubicBezTo>
                  <a:lnTo>
                    <a:pt x="786" y="1479"/>
                  </a:lnTo>
                  <a:cubicBezTo>
                    <a:pt x="786" y="1479"/>
                    <a:pt x="763" y="1503"/>
                    <a:pt x="786" y="1503"/>
                  </a:cubicBezTo>
                  <a:cubicBezTo>
                    <a:pt x="798" y="1491"/>
                    <a:pt x="810" y="1479"/>
                    <a:pt x="822" y="1479"/>
                  </a:cubicBezTo>
                  <a:lnTo>
                    <a:pt x="822" y="1479"/>
                  </a:lnTo>
                  <a:cubicBezTo>
                    <a:pt x="822" y="1479"/>
                    <a:pt x="796" y="1501"/>
                    <a:pt x="781" y="1512"/>
                  </a:cubicBezTo>
                  <a:lnTo>
                    <a:pt x="781" y="1512"/>
                  </a:lnTo>
                  <a:cubicBezTo>
                    <a:pt x="807" y="1504"/>
                    <a:pt x="788" y="1513"/>
                    <a:pt x="810" y="1491"/>
                  </a:cubicBezTo>
                  <a:cubicBezTo>
                    <a:pt x="815" y="1488"/>
                    <a:pt x="818" y="1487"/>
                    <a:pt x="820" y="1487"/>
                  </a:cubicBezTo>
                  <a:lnTo>
                    <a:pt x="820" y="1487"/>
                  </a:lnTo>
                  <a:cubicBezTo>
                    <a:pt x="824" y="1487"/>
                    <a:pt x="818" y="1494"/>
                    <a:pt x="818" y="1494"/>
                  </a:cubicBezTo>
                  <a:cubicBezTo>
                    <a:pt x="819" y="1494"/>
                    <a:pt x="819" y="1493"/>
                    <a:pt x="822" y="1491"/>
                  </a:cubicBezTo>
                  <a:lnTo>
                    <a:pt x="822" y="1491"/>
                  </a:lnTo>
                  <a:cubicBezTo>
                    <a:pt x="810" y="1503"/>
                    <a:pt x="798" y="1515"/>
                    <a:pt x="786" y="1538"/>
                  </a:cubicBezTo>
                  <a:cubicBezTo>
                    <a:pt x="786" y="1538"/>
                    <a:pt x="812" y="1518"/>
                    <a:pt x="833" y="1500"/>
                  </a:cubicBezTo>
                  <a:lnTo>
                    <a:pt x="833" y="1500"/>
                  </a:lnTo>
                  <a:lnTo>
                    <a:pt x="834" y="1503"/>
                  </a:lnTo>
                  <a:lnTo>
                    <a:pt x="833" y="1500"/>
                  </a:lnTo>
                  <a:lnTo>
                    <a:pt x="833" y="1500"/>
                  </a:lnTo>
                  <a:cubicBezTo>
                    <a:pt x="833" y="1500"/>
                    <a:pt x="833" y="1500"/>
                    <a:pt x="833" y="1500"/>
                  </a:cubicBezTo>
                  <a:lnTo>
                    <a:pt x="833" y="1500"/>
                  </a:lnTo>
                  <a:lnTo>
                    <a:pt x="810" y="1431"/>
                  </a:lnTo>
                  <a:cubicBezTo>
                    <a:pt x="810" y="1415"/>
                    <a:pt x="805" y="1395"/>
                    <a:pt x="801" y="1389"/>
                  </a:cubicBezTo>
                  <a:close/>
                  <a:moveTo>
                    <a:pt x="786" y="1526"/>
                  </a:moveTo>
                  <a:cubicBezTo>
                    <a:pt x="774" y="1538"/>
                    <a:pt x="774" y="1550"/>
                    <a:pt x="763" y="1562"/>
                  </a:cubicBezTo>
                  <a:lnTo>
                    <a:pt x="763" y="1562"/>
                  </a:lnTo>
                  <a:cubicBezTo>
                    <a:pt x="775" y="1550"/>
                    <a:pt x="786" y="1526"/>
                    <a:pt x="786" y="1526"/>
                  </a:cubicBezTo>
                  <a:close/>
                  <a:moveTo>
                    <a:pt x="810" y="1526"/>
                  </a:moveTo>
                  <a:cubicBezTo>
                    <a:pt x="810" y="1526"/>
                    <a:pt x="786" y="1562"/>
                    <a:pt x="786" y="1562"/>
                  </a:cubicBezTo>
                  <a:cubicBezTo>
                    <a:pt x="786" y="1562"/>
                    <a:pt x="822" y="1538"/>
                    <a:pt x="810" y="1526"/>
                  </a:cubicBezTo>
                  <a:close/>
                  <a:moveTo>
                    <a:pt x="1191" y="1550"/>
                  </a:moveTo>
                  <a:cubicBezTo>
                    <a:pt x="1179" y="1550"/>
                    <a:pt x="1179" y="1562"/>
                    <a:pt x="1191" y="1562"/>
                  </a:cubicBezTo>
                  <a:lnTo>
                    <a:pt x="1203" y="1562"/>
                  </a:lnTo>
                  <a:cubicBezTo>
                    <a:pt x="1203" y="1562"/>
                    <a:pt x="1191" y="1550"/>
                    <a:pt x="1191" y="1550"/>
                  </a:cubicBezTo>
                  <a:close/>
                  <a:moveTo>
                    <a:pt x="917" y="1562"/>
                  </a:moveTo>
                  <a:lnTo>
                    <a:pt x="917" y="1598"/>
                  </a:lnTo>
                  <a:cubicBezTo>
                    <a:pt x="917" y="1603"/>
                    <a:pt x="919" y="1608"/>
                    <a:pt x="921" y="1608"/>
                  </a:cubicBezTo>
                  <a:cubicBezTo>
                    <a:pt x="923" y="1608"/>
                    <a:pt x="924" y="1597"/>
                    <a:pt x="917" y="1562"/>
                  </a:cubicBezTo>
                  <a:close/>
                  <a:moveTo>
                    <a:pt x="596" y="110"/>
                  </a:moveTo>
                  <a:lnTo>
                    <a:pt x="596" y="110"/>
                  </a:lnTo>
                  <a:cubicBezTo>
                    <a:pt x="584" y="133"/>
                    <a:pt x="584" y="133"/>
                    <a:pt x="572" y="133"/>
                  </a:cubicBezTo>
                  <a:cubicBezTo>
                    <a:pt x="572" y="133"/>
                    <a:pt x="560" y="133"/>
                    <a:pt x="560" y="145"/>
                  </a:cubicBezTo>
                  <a:cubicBezTo>
                    <a:pt x="552" y="154"/>
                    <a:pt x="549" y="162"/>
                    <a:pt x="548" y="162"/>
                  </a:cubicBezTo>
                  <a:cubicBezTo>
                    <a:pt x="548" y="162"/>
                    <a:pt x="548" y="161"/>
                    <a:pt x="548" y="157"/>
                  </a:cubicBezTo>
                  <a:cubicBezTo>
                    <a:pt x="548" y="157"/>
                    <a:pt x="548" y="145"/>
                    <a:pt x="548" y="133"/>
                  </a:cubicBezTo>
                  <a:cubicBezTo>
                    <a:pt x="548" y="133"/>
                    <a:pt x="536" y="145"/>
                    <a:pt x="536" y="145"/>
                  </a:cubicBezTo>
                  <a:lnTo>
                    <a:pt x="512" y="145"/>
                  </a:lnTo>
                  <a:cubicBezTo>
                    <a:pt x="512" y="136"/>
                    <a:pt x="512" y="132"/>
                    <a:pt x="512" y="132"/>
                  </a:cubicBezTo>
                  <a:cubicBezTo>
                    <a:pt x="512" y="132"/>
                    <a:pt x="509" y="160"/>
                    <a:pt x="501" y="169"/>
                  </a:cubicBezTo>
                  <a:cubicBezTo>
                    <a:pt x="501" y="193"/>
                    <a:pt x="501" y="193"/>
                    <a:pt x="489" y="193"/>
                  </a:cubicBezTo>
                  <a:lnTo>
                    <a:pt x="489" y="217"/>
                  </a:lnTo>
                  <a:lnTo>
                    <a:pt x="479" y="300"/>
                  </a:lnTo>
                  <a:lnTo>
                    <a:pt x="479" y="300"/>
                  </a:lnTo>
                  <a:cubicBezTo>
                    <a:pt x="479" y="300"/>
                    <a:pt x="478" y="300"/>
                    <a:pt x="477" y="300"/>
                  </a:cubicBezTo>
                  <a:cubicBezTo>
                    <a:pt x="465" y="312"/>
                    <a:pt x="465" y="312"/>
                    <a:pt x="477" y="324"/>
                  </a:cubicBezTo>
                  <a:lnTo>
                    <a:pt x="479" y="300"/>
                  </a:lnTo>
                  <a:lnTo>
                    <a:pt x="479" y="300"/>
                  </a:lnTo>
                  <a:cubicBezTo>
                    <a:pt x="484" y="300"/>
                    <a:pt x="486" y="301"/>
                    <a:pt x="486" y="304"/>
                  </a:cubicBezTo>
                  <a:lnTo>
                    <a:pt x="486" y="304"/>
                  </a:lnTo>
                  <a:cubicBezTo>
                    <a:pt x="490" y="298"/>
                    <a:pt x="493" y="308"/>
                    <a:pt x="501" y="276"/>
                  </a:cubicBezTo>
                  <a:cubicBezTo>
                    <a:pt x="508" y="253"/>
                    <a:pt x="511" y="235"/>
                    <a:pt x="512" y="235"/>
                  </a:cubicBezTo>
                  <a:cubicBezTo>
                    <a:pt x="512" y="235"/>
                    <a:pt x="512" y="240"/>
                    <a:pt x="512" y="252"/>
                  </a:cubicBezTo>
                  <a:cubicBezTo>
                    <a:pt x="512" y="300"/>
                    <a:pt x="512" y="288"/>
                    <a:pt x="512" y="312"/>
                  </a:cubicBezTo>
                  <a:cubicBezTo>
                    <a:pt x="524" y="300"/>
                    <a:pt x="512" y="300"/>
                    <a:pt x="524" y="300"/>
                  </a:cubicBezTo>
                  <a:cubicBezTo>
                    <a:pt x="536" y="300"/>
                    <a:pt x="524" y="312"/>
                    <a:pt x="524" y="324"/>
                  </a:cubicBezTo>
                  <a:cubicBezTo>
                    <a:pt x="524" y="331"/>
                    <a:pt x="525" y="334"/>
                    <a:pt x="527" y="334"/>
                  </a:cubicBezTo>
                  <a:cubicBezTo>
                    <a:pt x="532" y="334"/>
                    <a:pt x="541" y="314"/>
                    <a:pt x="545" y="314"/>
                  </a:cubicBezTo>
                  <a:cubicBezTo>
                    <a:pt x="547" y="314"/>
                    <a:pt x="548" y="316"/>
                    <a:pt x="548" y="324"/>
                  </a:cubicBezTo>
                  <a:cubicBezTo>
                    <a:pt x="548" y="324"/>
                    <a:pt x="556" y="309"/>
                    <a:pt x="560" y="298"/>
                  </a:cubicBezTo>
                  <a:lnTo>
                    <a:pt x="560" y="298"/>
                  </a:lnTo>
                  <a:cubicBezTo>
                    <a:pt x="560" y="306"/>
                    <a:pt x="560" y="312"/>
                    <a:pt x="560" y="312"/>
                  </a:cubicBezTo>
                  <a:cubicBezTo>
                    <a:pt x="560" y="312"/>
                    <a:pt x="572" y="288"/>
                    <a:pt x="584" y="276"/>
                  </a:cubicBezTo>
                  <a:lnTo>
                    <a:pt x="584" y="276"/>
                  </a:lnTo>
                  <a:lnTo>
                    <a:pt x="578" y="306"/>
                  </a:lnTo>
                  <a:lnTo>
                    <a:pt x="578" y="306"/>
                  </a:lnTo>
                  <a:cubicBezTo>
                    <a:pt x="579" y="304"/>
                    <a:pt x="580" y="302"/>
                    <a:pt x="581" y="302"/>
                  </a:cubicBezTo>
                  <a:cubicBezTo>
                    <a:pt x="583" y="302"/>
                    <a:pt x="584" y="305"/>
                    <a:pt x="584" y="312"/>
                  </a:cubicBezTo>
                  <a:lnTo>
                    <a:pt x="584" y="324"/>
                  </a:lnTo>
                  <a:lnTo>
                    <a:pt x="596" y="312"/>
                  </a:lnTo>
                  <a:cubicBezTo>
                    <a:pt x="599" y="306"/>
                    <a:pt x="600" y="304"/>
                    <a:pt x="601" y="304"/>
                  </a:cubicBezTo>
                  <a:lnTo>
                    <a:pt x="601" y="304"/>
                  </a:lnTo>
                  <a:cubicBezTo>
                    <a:pt x="603" y="304"/>
                    <a:pt x="596" y="324"/>
                    <a:pt x="596" y="324"/>
                  </a:cubicBezTo>
                  <a:cubicBezTo>
                    <a:pt x="596" y="324"/>
                    <a:pt x="596" y="329"/>
                    <a:pt x="599" y="329"/>
                  </a:cubicBezTo>
                  <a:cubicBezTo>
                    <a:pt x="601" y="329"/>
                    <a:pt x="604" y="328"/>
                    <a:pt x="608" y="324"/>
                  </a:cubicBezTo>
                  <a:cubicBezTo>
                    <a:pt x="612" y="319"/>
                    <a:pt x="617" y="311"/>
                    <a:pt x="620" y="305"/>
                  </a:cubicBezTo>
                  <a:lnTo>
                    <a:pt x="620" y="305"/>
                  </a:lnTo>
                  <a:cubicBezTo>
                    <a:pt x="620" y="307"/>
                    <a:pt x="620" y="310"/>
                    <a:pt x="620" y="312"/>
                  </a:cubicBezTo>
                  <a:cubicBezTo>
                    <a:pt x="623" y="301"/>
                    <a:pt x="625" y="296"/>
                    <a:pt x="625" y="296"/>
                  </a:cubicBezTo>
                  <a:lnTo>
                    <a:pt x="625" y="296"/>
                  </a:lnTo>
                  <a:cubicBezTo>
                    <a:pt x="624" y="296"/>
                    <a:pt x="623" y="300"/>
                    <a:pt x="620" y="305"/>
                  </a:cubicBezTo>
                  <a:lnTo>
                    <a:pt x="620" y="305"/>
                  </a:lnTo>
                  <a:cubicBezTo>
                    <a:pt x="621" y="290"/>
                    <a:pt x="627" y="283"/>
                    <a:pt x="631" y="283"/>
                  </a:cubicBezTo>
                  <a:cubicBezTo>
                    <a:pt x="635" y="283"/>
                    <a:pt x="637" y="289"/>
                    <a:pt x="632" y="300"/>
                  </a:cubicBezTo>
                  <a:cubicBezTo>
                    <a:pt x="632" y="317"/>
                    <a:pt x="625" y="329"/>
                    <a:pt x="626" y="329"/>
                  </a:cubicBezTo>
                  <a:cubicBezTo>
                    <a:pt x="627" y="329"/>
                    <a:pt x="628" y="327"/>
                    <a:pt x="632" y="324"/>
                  </a:cubicBezTo>
                  <a:cubicBezTo>
                    <a:pt x="642" y="319"/>
                    <a:pt x="650" y="312"/>
                    <a:pt x="654" y="306"/>
                  </a:cubicBezTo>
                  <a:lnTo>
                    <a:pt x="654" y="306"/>
                  </a:lnTo>
                  <a:cubicBezTo>
                    <a:pt x="652" y="316"/>
                    <a:pt x="643" y="326"/>
                    <a:pt x="643" y="336"/>
                  </a:cubicBezTo>
                  <a:cubicBezTo>
                    <a:pt x="643" y="338"/>
                    <a:pt x="644" y="339"/>
                    <a:pt x="645" y="339"/>
                  </a:cubicBezTo>
                  <a:cubicBezTo>
                    <a:pt x="648" y="339"/>
                    <a:pt x="655" y="322"/>
                    <a:pt x="655" y="312"/>
                  </a:cubicBezTo>
                  <a:cubicBezTo>
                    <a:pt x="667" y="312"/>
                    <a:pt x="667" y="312"/>
                    <a:pt x="655" y="336"/>
                  </a:cubicBezTo>
                  <a:cubicBezTo>
                    <a:pt x="655" y="348"/>
                    <a:pt x="655" y="348"/>
                    <a:pt x="655" y="360"/>
                  </a:cubicBezTo>
                  <a:lnTo>
                    <a:pt x="679" y="360"/>
                  </a:lnTo>
                  <a:cubicBezTo>
                    <a:pt x="687" y="360"/>
                    <a:pt x="695" y="344"/>
                    <a:pt x="696" y="344"/>
                  </a:cubicBezTo>
                  <a:lnTo>
                    <a:pt x="696" y="344"/>
                  </a:lnTo>
                  <a:cubicBezTo>
                    <a:pt x="696" y="344"/>
                    <a:pt x="695" y="348"/>
                    <a:pt x="691" y="360"/>
                  </a:cubicBezTo>
                  <a:cubicBezTo>
                    <a:pt x="679" y="383"/>
                    <a:pt x="679" y="383"/>
                    <a:pt x="691" y="383"/>
                  </a:cubicBezTo>
                  <a:cubicBezTo>
                    <a:pt x="703" y="371"/>
                    <a:pt x="703" y="360"/>
                    <a:pt x="715" y="348"/>
                  </a:cubicBezTo>
                  <a:lnTo>
                    <a:pt x="715" y="348"/>
                  </a:lnTo>
                  <a:cubicBezTo>
                    <a:pt x="701" y="376"/>
                    <a:pt x="699" y="387"/>
                    <a:pt x="703" y="387"/>
                  </a:cubicBezTo>
                  <a:cubicBezTo>
                    <a:pt x="705" y="387"/>
                    <a:pt x="710" y="381"/>
                    <a:pt x="715" y="371"/>
                  </a:cubicBezTo>
                  <a:cubicBezTo>
                    <a:pt x="718" y="368"/>
                    <a:pt x="721" y="367"/>
                    <a:pt x="722" y="367"/>
                  </a:cubicBezTo>
                  <a:lnTo>
                    <a:pt x="722" y="367"/>
                  </a:lnTo>
                  <a:cubicBezTo>
                    <a:pt x="726" y="367"/>
                    <a:pt x="723" y="375"/>
                    <a:pt x="715" y="383"/>
                  </a:cubicBezTo>
                  <a:cubicBezTo>
                    <a:pt x="703" y="395"/>
                    <a:pt x="703" y="395"/>
                    <a:pt x="703" y="407"/>
                  </a:cubicBezTo>
                  <a:cubicBezTo>
                    <a:pt x="715" y="407"/>
                    <a:pt x="715" y="407"/>
                    <a:pt x="703" y="419"/>
                  </a:cubicBezTo>
                  <a:cubicBezTo>
                    <a:pt x="701" y="421"/>
                    <a:pt x="700" y="422"/>
                    <a:pt x="700" y="422"/>
                  </a:cubicBezTo>
                  <a:cubicBezTo>
                    <a:pt x="700" y="422"/>
                    <a:pt x="717" y="407"/>
                    <a:pt x="727" y="407"/>
                  </a:cubicBezTo>
                  <a:cubicBezTo>
                    <a:pt x="727" y="407"/>
                    <a:pt x="727" y="412"/>
                    <a:pt x="730" y="412"/>
                  </a:cubicBezTo>
                  <a:cubicBezTo>
                    <a:pt x="732" y="412"/>
                    <a:pt x="735" y="411"/>
                    <a:pt x="739" y="407"/>
                  </a:cubicBezTo>
                  <a:cubicBezTo>
                    <a:pt x="747" y="403"/>
                    <a:pt x="751" y="402"/>
                    <a:pt x="752" y="402"/>
                  </a:cubicBezTo>
                  <a:lnTo>
                    <a:pt x="752" y="402"/>
                  </a:lnTo>
                  <a:cubicBezTo>
                    <a:pt x="756" y="402"/>
                    <a:pt x="751" y="407"/>
                    <a:pt x="751" y="407"/>
                  </a:cubicBezTo>
                  <a:cubicBezTo>
                    <a:pt x="751" y="407"/>
                    <a:pt x="751" y="427"/>
                    <a:pt x="761" y="427"/>
                  </a:cubicBezTo>
                  <a:cubicBezTo>
                    <a:pt x="764" y="427"/>
                    <a:pt x="768" y="425"/>
                    <a:pt x="774" y="419"/>
                  </a:cubicBezTo>
                  <a:cubicBezTo>
                    <a:pt x="776" y="417"/>
                    <a:pt x="777" y="417"/>
                    <a:pt x="777" y="417"/>
                  </a:cubicBezTo>
                  <a:lnTo>
                    <a:pt x="777" y="417"/>
                  </a:lnTo>
                  <a:cubicBezTo>
                    <a:pt x="780" y="417"/>
                    <a:pt x="763" y="445"/>
                    <a:pt x="763" y="455"/>
                  </a:cubicBezTo>
                  <a:lnTo>
                    <a:pt x="786" y="455"/>
                  </a:lnTo>
                  <a:cubicBezTo>
                    <a:pt x="786" y="462"/>
                    <a:pt x="782" y="474"/>
                    <a:pt x="786" y="474"/>
                  </a:cubicBezTo>
                  <a:cubicBezTo>
                    <a:pt x="789" y="474"/>
                    <a:pt x="796" y="469"/>
                    <a:pt x="810" y="455"/>
                  </a:cubicBezTo>
                  <a:lnTo>
                    <a:pt x="810" y="455"/>
                  </a:lnTo>
                  <a:cubicBezTo>
                    <a:pt x="783" y="482"/>
                    <a:pt x="790" y="495"/>
                    <a:pt x="805" y="495"/>
                  </a:cubicBezTo>
                  <a:cubicBezTo>
                    <a:pt x="810" y="495"/>
                    <a:pt x="816" y="494"/>
                    <a:pt x="822" y="491"/>
                  </a:cubicBezTo>
                  <a:cubicBezTo>
                    <a:pt x="825" y="487"/>
                    <a:pt x="827" y="486"/>
                    <a:pt x="827" y="486"/>
                  </a:cubicBezTo>
                  <a:lnTo>
                    <a:pt x="827" y="486"/>
                  </a:lnTo>
                  <a:cubicBezTo>
                    <a:pt x="829" y="486"/>
                    <a:pt x="799" y="523"/>
                    <a:pt x="807" y="523"/>
                  </a:cubicBezTo>
                  <a:cubicBezTo>
                    <a:pt x="809" y="523"/>
                    <a:pt x="813" y="521"/>
                    <a:pt x="822" y="514"/>
                  </a:cubicBezTo>
                  <a:cubicBezTo>
                    <a:pt x="837" y="500"/>
                    <a:pt x="851" y="489"/>
                    <a:pt x="855" y="489"/>
                  </a:cubicBezTo>
                  <a:lnTo>
                    <a:pt x="855" y="489"/>
                  </a:lnTo>
                  <a:cubicBezTo>
                    <a:pt x="857" y="489"/>
                    <a:pt x="855" y="493"/>
                    <a:pt x="846" y="502"/>
                  </a:cubicBezTo>
                  <a:lnTo>
                    <a:pt x="858" y="502"/>
                  </a:lnTo>
                  <a:cubicBezTo>
                    <a:pt x="858" y="502"/>
                    <a:pt x="846" y="502"/>
                    <a:pt x="846" y="514"/>
                  </a:cubicBezTo>
                  <a:cubicBezTo>
                    <a:pt x="846" y="514"/>
                    <a:pt x="834" y="538"/>
                    <a:pt x="846" y="538"/>
                  </a:cubicBezTo>
                  <a:cubicBezTo>
                    <a:pt x="858" y="514"/>
                    <a:pt x="882" y="491"/>
                    <a:pt x="905" y="479"/>
                  </a:cubicBezTo>
                  <a:lnTo>
                    <a:pt x="905" y="479"/>
                  </a:lnTo>
                  <a:cubicBezTo>
                    <a:pt x="905" y="479"/>
                    <a:pt x="882" y="502"/>
                    <a:pt x="870" y="514"/>
                  </a:cubicBezTo>
                  <a:cubicBezTo>
                    <a:pt x="858" y="514"/>
                    <a:pt x="870" y="526"/>
                    <a:pt x="870" y="526"/>
                  </a:cubicBezTo>
                  <a:cubicBezTo>
                    <a:pt x="870" y="526"/>
                    <a:pt x="846" y="550"/>
                    <a:pt x="858" y="550"/>
                  </a:cubicBezTo>
                  <a:cubicBezTo>
                    <a:pt x="866" y="542"/>
                    <a:pt x="875" y="533"/>
                    <a:pt x="879" y="533"/>
                  </a:cubicBezTo>
                  <a:cubicBezTo>
                    <a:pt x="881" y="533"/>
                    <a:pt x="882" y="535"/>
                    <a:pt x="882" y="538"/>
                  </a:cubicBezTo>
                  <a:cubicBezTo>
                    <a:pt x="882" y="550"/>
                    <a:pt x="858" y="562"/>
                    <a:pt x="858" y="574"/>
                  </a:cubicBezTo>
                  <a:lnTo>
                    <a:pt x="893" y="574"/>
                  </a:lnTo>
                  <a:cubicBezTo>
                    <a:pt x="888" y="574"/>
                    <a:pt x="895" y="569"/>
                    <a:pt x="902" y="565"/>
                  </a:cubicBezTo>
                  <a:lnTo>
                    <a:pt x="902" y="565"/>
                  </a:lnTo>
                  <a:cubicBezTo>
                    <a:pt x="897" y="570"/>
                    <a:pt x="893" y="574"/>
                    <a:pt x="893" y="574"/>
                  </a:cubicBezTo>
                  <a:cubicBezTo>
                    <a:pt x="896" y="571"/>
                    <a:pt x="901" y="567"/>
                    <a:pt x="906" y="563"/>
                  </a:cubicBezTo>
                  <a:lnTo>
                    <a:pt x="906" y="563"/>
                  </a:lnTo>
                  <a:cubicBezTo>
                    <a:pt x="905" y="564"/>
                    <a:pt x="903" y="564"/>
                    <a:pt x="902" y="565"/>
                  </a:cubicBezTo>
                  <a:lnTo>
                    <a:pt x="902" y="565"/>
                  </a:lnTo>
                  <a:cubicBezTo>
                    <a:pt x="910" y="557"/>
                    <a:pt x="922" y="545"/>
                    <a:pt x="929" y="538"/>
                  </a:cubicBezTo>
                  <a:lnTo>
                    <a:pt x="929" y="538"/>
                  </a:lnTo>
                  <a:cubicBezTo>
                    <a:pt x="938" y="538"/>
                    <a:pt x="920" y="552"/>
                    <a:pt x="906" y="563"/>
                  </a:cubicBezTo>
                  <a:lnTo>
                    <a:pt x="906" y="563"/>
                  </a:lnTo>
                  <a:cubicBezTo>
                    <a:pt x="911" y="561"/>
                    <a:pt x="916" y="559"/>
                    <a:pt x="918" y="559"/>
                  </a:cubicBezTo>
                  <a:lnTo>
                    <a:pt x="918" y="559"/>
                  </a:lnTo>
                  <a:cubicBezTo>
                    <a:pt x="920" y="559"/>
                    <a:pt x="920" y="560"/>
                    <a:pt x="917" y="562"/>
                  </a:cubicBezTo>
                  <a:cubicBezTo>
                    <a:pt x="905" y="574"/>
                    <a:pt x="893" y="586"/>
                    <a:pt x="882" y="586"/>
                  </a:cubicBezTo>
                  <a:cubicBezTo>
                    <a:pt x="882" y="588"/>
                    <a:pt x="883" y="588"/>
                    <a:pt x="884" y="588"/>
                  </a:cubicBezTo>
                  <a:cubicBezTo>
                    <a:pt x="893" y="588"/>
                    <a:pt x="918" y="571"/>
                    <a:pt x="926" y="571"/>
                  </a:cubicBezTo>
                  <a:cubicBezTo>
                    <a:pt x="928" y="571"/>
                    <a:pt x="929" y="572"/>
                    <a:pt x="929" y="574"/>
                  </a:cubicBezTo>
                  <a:cubicBezTo>
                    <a:pt x="929" y="574"/>
                    <a:pt x="893" y="610"/>
                    <a:pt x="893" y="610"/>
                  </a:cubicBezTo>
                  <a:lnTo>
                    <a:pt x="905" y="610"/>
                  </a:lnTo>
                  <a:cubicBezTo>
                    <a:pt x="905" y="610"/>
                    <a:pt x="905" y="622"/>
                    <a:pt x="917" y="622"/>
                  </a:cubicBezTo>
                  <a:cubicBezTo>
                    <a:pt x="922" y="622"/>
                    <a:pt x="926" y="622"/>
                    <a:pt x="930" y="621"/>
                  </a:cubicBezTo>
                  <a:lnTo>
                    <a:pt x="930" y="621"/>
                  </a:lnTo>
                  <a:cubicBezTo>
                    <a:pt x="930" y="621"/>
                    <a:pt x="929" y="621"/>
                    <a:pt x="929" y="622"/>
                  </a:cubicBezTo>
                  <a:cubicBezTo>
                    <a:pt x="929" y="632"/>
                    <a:pt x="924" y="641"/>
                    <a:pt x="920" y="645"/>
                  </a:cubicBezTo>
                  <a:lnTo>
                    <a:pt x="953" y="645"/>
                  </a:lnTo>
                  <a:cubicBezTo>
                    <a:pt x="965" y="645"/>
                    <a:pt x="953" y="657"/>
                    <a:pt x="977" y="657"/>
                  </a:cubicBezTo>
                  <a:cubicBezTo>
                    <a:pt x="952" y="666"/>
                    <a:pt x="962" y="674"/>
                    <a:pt x="970" y="674"/>
                  </a:cubicBezTo>
                  <a:cubicBezTo>
                    <a:pt x="974" y="674"/>
                    <a:pt x="977" y="673"/>
                    <a:pt x="977" y="669"/>
                  </a:cubicBezTo>
                  <a:cubicBezTo>
                    <a:pt x="977" y="669"/>
                    <a:pt x="989" y="657"/>
                    <a:pt x="989" y="657"/>
                  </a:cubicBezTo>
                  <a:lnTo>
                    <a:pt x="989" y="669"/>
                  </a:lnTo>
                  <a:cubicBezTo>
                    <a:pt x="989" y="669"/>
                    <a:pt x="977" y="681"/>
                    <a:pt x="977" y="681"/>
                  </a:cubicBezTo>
                  <a:cubicBezTo>
                    <a:pt x="977" y="687"/>
                    <a:pt x="980" y="687"/>
                    <a:pt x="981" y="687"/>
                  </a:cubicBezTo>
                  <a:cubicBezTo>
                    <a:pt x="983" y="687"/>
                    <a:pt x="983" y="687"/>
                    <a:pt x="977" y="693"/>
                  </a:cubicBezTo>
                  <a:cubicBezTo>
                    <a:pt x="967" y="703"/>
                    <a:pt x="942" y="720"/>
                    <a:pt x="952" y="720"/>
                  </a:cubicBezTo>
                  <a:cubicBezTo>
                    <a:pt x="954" y="720"/>
                    <a:pt x="958" y="719"/>
                    <a:pt x="965" y="717"/>
                  </a:cubicBezTo>
                  <a:cubicBezTo>
                    <a:pt x="990" y="708"/>
                    <a:pt x="1009" y="700"/>
                    <a:pt x="1010" y="700"/>
                  </a:cubicBezTo>
                  <a:lnTo>
                    <a:pt x="1010" y="700"/>
                  </a:lnTo>
                  <a:cubicBezTo>
                    <a:pt x="1010" y="700"/>
                    <a:pt x="1008" y="701"/>
                    <a:pt x="1001" y="705"/>
                  </a:cubicBezTo>
                  <a:cubicBezTo>
                    <a:pt x="989" y="717"/>
                    <a:pt x="977" y="717"/>
                    <a:pt x="965" y="729"/>
                  </a:cubicBezTo>
                  <a:lnTo>
                    <a:pt x="965" y="741"/>
                  </a:lnTo>
                  <a:cubicBezTo>
                    <a:pt x="965" y="729"/>
                    <a:pt x="1012" y="717"/>
                    <a:pt x="1013" y="717"/>
                  </a:cubicBezTo>
                  <a:lnTo>
                    <a:pt x="1013" y="717"/>
                  </a:lnTo>
                  <a:cubicBezTo>
                    <a:pt x="1013" y="729"/>
                    <a:pt x="989" y="729"/>
                    <a:pt x="977" y="741"/>
                  </a:cubicBezTo>
                  <a:lnTo>
                    <a:pt x="1013" y="729"/>
                  </a:lnTo>
                  <a:cubicBezTo>
                    <a:pt x="1024" y="729"/>
                    <a:pt x="1013" y="729"/>
                    <a:pt x="1013" y="741"/>
                  </a:cubicBezTo>
                  <a:cubicBezTo>
                    <a:pt x="1013" y="752"/>
                    <a:pt x="977" y="764"/>
                    <a:pt x="989" y="764"/>
                  </a:cubicBezTo>
                  <a:cubicBezTo>
                    <a:pt x="1001" y="764"/>
                    <a:pt x="1060" y="741"/>
                    <a:pt x="1060" y="741"/>
                  </a:cubicBezTo>
                  <a:lnTo>
                    <a:pt x="1060" y="741"/>
                  </a:lnTo>
                  <a:cubicBezTo>
                    <a:pt x="1060" y="741"/>
                    <a:pt x="1036" y="752"/>
                    <a:pt x="1036" y="752"/>
                  </a:cubicBezTo>
                  <a:cubicBezTo>
                    <a:pt x="1024" y="764"/>
                    <a:pt x="1013" y="764"/>
                    <a:pt x="1013" y="776"/>
                  </a:cubicBezTo>
                  <a:cubicBezTo>
                    <a:pt x="1013" y="776"/>
                    <a:pt x="977" y="800"/>
                    <a:pt x="989" y="800"/>
                  </a:cubicBezTo>
                  <a:cubicBezTo>
                    <a:pt x="989" y="800"/>
                    <a:pt x="1005" y="795"/>
                    <a:pt x="1012" y="795"/>
                  </a:cubicBezTo>
                  <a:cubicBezTo>
                    <a:pt x="1015" y="795"/>
                    <a:pt x="1017" y="796"/>
                    <a:pt x="1013" y="800"/>
                  </a:cubicBezTo>
                  <a:cubicBezTo>
                    <a:pt x="1001" y="812"/>
                    <a:pt x="989" y="812"/>
                    <a:pt x="989" y="812"/>
                  </a:cubicBezTo>
                  <a:lnTo>
                    <a:pt x="1048" y="812"/>
                  </a:lnTo>
                  <a:cubicBezTo>
                    <a:pt x="1048" y="812"/>
                    <a:pt x="989" y="836"/>
                    <a:pt x="989" y="848"/>
                  </a:cubicBezTo>
                  <a:lnTo>
                    <a:pt x="1024" y="836"/>
                  </a:lnTo>
                  <a:lnTo>
                    <a:pt x="1024" y="836"/>
                  </a:lnTo>
                  <a:cubicBezTo>
                    <a:pt x="1024" y="836"/>
                    <a:pt x="989" y="848"/>
                    <a:pt x="1001" y="848"/>
                  </a:cubicBezTo>
                  <a:cubicBezTo>
                    <a:pt x="1001" y="848"/>
                    <a:pt x="1013" y="848"/>
                    <a:pt x="1013" y="860"/>
                  </a:cubicBezTo>
                  <a:cubicBezTo>
                    <a:pt x="1013" y="864"/>
                    <a:pt x="1013" y="865"/>
                    <a:pt x="1013" y="865"/>
                  </a:cubicBezTo>
                  <a:cubicBezTo>
                    <a:pt x="1014" y="865"/>
                    <a:pt x="1017" y="860"/>
                    <a:pt x="1024" y="860"/>
                  </a:cubicBezTo>
                  <a:lnTo>
                    <a:pt x="1024" y="872"/>
                  </a:lnTo>
                  <a:lnTo>
                    <a:pt x="1048" y="872"/>
                  </a:lnTo>
                  <a:cubicBezTo>
                    <a:pt x="1036" y="872"/>
                    <a:pt x="977" y="883"/>
                    <a:pt x="1013" y="883"/>
                  </a:cubicBezTo>
                  <a:cubicBezTo>
                    <a:pt x="1048" y="883"/>
                    <a:pt x="1084" y="883"/>
                    <a:pt x="1060" y="895"/>
                  </a:cubicBezTo>
                  <a:cubicBezTo>
                    <a:pt x="1048" y="895"/>
                    <a:pt x="1024" y="907"/>
                    <a:pt x="1013" y="907"/>
                  </a:cubicBezTo>
                  <a:lnTo>
                    <a:pt x="1024" y="907"/>
                  </a:lnTo>
                  <a:cubicBezTo>
                    <a:pt x="1024" y="907"/>
                    <a:pt x="1001" y="919"/>
                    <a:pt x="1001" y="919"/>
                  </a:cubicBezTo>
                  <a:lnTo>
                    <a:pt x="1013" y="919"/>
                  </a:lnTo>
                  <a:cubicBezTo>
                    <a:pt x="1048" y="919"/>
                    <a:pt x="977" y="943"/>
                    <a:pt x="977" y="943"/>
                  </a:cubicBezTo>
                  <a:cubicBezTo>
                    <a:pt x="977" y="943"/>
                    <a:pt x="1019" y="938"/>
                    <a:pt x="1037" y="938"/>
                  </a:cubicBezTo>
                  <a:cubicBezTo>
                    <a:pt x="1046" y="938"/>
                    <a:pt x="1048" y="939"/>
                    <a:pt x="1036" y="943"/>
                  </a:cubicBezTo>
                  <a:cubicBezTo>
                    <a:pt x="1018" y="949"/>
                    <a:pt x="1013" y="949"/>
                    <a:pt x="1011" y="949"/>
                  </a:cubicBezTo>
                  <a:cubicBezTo>
                    <a:pt x="1010" y="949"/>
                    <a:pt x="1013" y="949"/>
                    <a:pt x="1013" y="955"/>
                  </a:cubicBezTo>
                  <a:lnTo>
                    <a:pt x="977" y="955"/>
                  </a:lnTo>
                  <a:cubicBezTo>
                    <a:pt x="1024" y="955"/>
                    <a:pt x="989" y="967"/>
                    <a:pt x="1036" y="967"/>
                  </a:cubicBezTo>
                  <a:cubicBezTo>
                    <a:pt x="1013" y="967"/>
                    <a:pt x="1013" y="979"/>
                    <a:pt x="1013" y="979"/>
                  </a:cubicBezTo>
                  <a:cubicBezTo>
                    <a:pt x="1013" y="979"/>
                    <a:pt x="1024" y="991"/>
                    <a:pt x="1024" y="991"/>
                  </a:cubicBezTo>
                  <a:cubicBezTo>
                    <a:pt x="1024" y="991"/>
                    <a:pt x="1036" y="991"/>
                    <a:pt x="1036" y="1003"/>
                  </a:cubicBezTo>
                  <a:lnTo>
                    <a:pt x="1024" y="1003"/>
                  </a:lnTo>
                  <a:cubicBezTo>
                    <a:pt x="1024" y="1003"/>
                    <a:pt x="1013" y="1026"/>
                    <a:pt x="1024" y="1026"/>
                  </a:cubicBezTo>
                  <a:lnTo>
                    <a:pt x="1036" y="1026"/>
                  </a:lnTo>
                  <a:cubicBezTo>
                    <a:pt x="1024" y="1026"/>
                    <a:pt x="1001" y="1038"/>
                    <a:pt x="1001" y="1050"/>
                  </a:cubicBezTo>
                  <a:cubicBezTo>
                    <a:pt x="1013" y="1062"/>
                    <a:pt x="1024" y="1062"/>
                    <a:pt x="1024" y="1062"/>
                  </a:cubicBezTo>
                  <a:cubicBezTo>
                    <a:pt x="1024" y="1062"/>
                    <a:pt x="1036" y="1074"/>
                    <a:pt x="1072" y="1086"/>
                  </a:cubicBezTo>
                  <a:lnTo>
                    <a:pt x="1060" y="1086"/>
                  </a:lnTo>
                  <a:cubicBezTo>
                    <a:pt x="1036" y="1086"/>
                    <a:pt x="1013" y="1074"/>
                    <a:pt x="989" y="1074"/>
                  </a:cubicBezTo>
                  <a:cubicBezTo>
                    <a:pt x="1036" y="1086"/>
                    <a:pt x="1013" y="1086"/>
                    <a:pt x="1036" y="1098"/>
                  </a:cubicBezTo>
                  <a:lnTo>
                    <a:pt x="965" y="1098"/>
                  </a:lnTo>
                  <a:lnTo>
                    <a:pt x="1048" y="1122"/>
                  </a:lnTo>
                  <a:cubicBezTo>
                    <a:pt x="1048" y="1122"/>
                    <a:pt x="989" y="1110"/>
                    <a:pt x="989" y="1110"/>
                  </a:cubicBezTo>
                  <a:lnTo>
                    <a:pt x="989" y="1110"/>
                  </a:lnTo>
                  <a:cubicBezTo>
                    <a:pt x="989" y="1110"/>
                    <a:pt x="1036" y="1133"/>
                    <a:pt x="1013" y="1133"/>
                  </a:cubicBezTo>
                  <a:cubicBezTo>
                    <a:pt x="1006" y="1130"/>
                    <a:pt x="998" y="1129"/>
                    <a:pt x="991" y="1129"/>
                  </a:cubicBezTo>
                  <a:cubicBezTo>
                    <a:pt x="975" y="1129"/>
                    <a:pt x="967" y="1137"/>
                    <a:pt x="1001" y="1145"/>
                  </a:cubicBezTo>
                  <a:cubicBezTo>
                    <a:pt x="1036" y="1157"/>
                    <a:pt x="1001" y="1157"/>
                    <a:pt x="1013" y="1157"/>
                  </a:cubicBezTo>
                  <a:cubicBezTo>
                    <a:pt x="1017" y="1161"/>
                    <a:pt x="1014" y="1163"/>
                    <a:pt x="1009" y="1163"/>
                  </a:cubicBezTo>
                  <a:cubicBezTo>
                    <a:pt x="998" y="1163"/>
                    <a:pt x="977" y="1157"/>
                    <a:pt x="977" y="1157"/>
                  </a:cubicBezTo>
                  <a:lnTo>
                    <a:pt x="977" y="1157"/>
                  </a:lnTo>
                  <a:cubicBezTo>
                    <a:pt x="966" y="1157"/>
                    <a:pt x="986" y="1168"/>
                    <a:pt x="988" y="1179"/>
                  </a:cubicBezTo>
                  <a:lnTo>
                    <a:pt x="988" y="1179"/>
                  </a:lnTo>
                  <a:cubicBezTo>
                    <a:pt x="976" y="1174"/>
                    <a:pt x="965" y="1169"/>
                    <a:pt x="965" y="1169"/>
                  </a:cubicBezTo>
                  <a:lnTo>
                    <a:pt x="965" y="1169"/>
                  </a:lnTo>
                  <a:cubicBezTo>
                    <a:pt x="977" y="1181"/>
                    <a:pt x="989" y="1181"/>
                    <a:pt x="989" y="1181"/>
                  </a:cubicBezTo>
                  <a:cubicBezTo>
                    <a:pt x="989" y="1180"/>
                    <a:pt x="989" y="1179"/>
                    <a:pt x="988" y="1179"/>
                  </a:cubicBezTo>
                  <a:lnTo>
                    <a:pt x="988" y="1179"/>
                  </a:lnTo>
                  <a:cubicBezTo>
                    <a:pt x="1006" y="1186"/>
                    <a:pt x="1025" y="1195"/>
                    <a:pt x="1010" y="1195"/>
                  </a:cubicBezTo>
                  <a:cubicBezTo>
                    <a:pt x="1006" y="1195"/>
                    <a:pt x="999" y="1195"/>
                    <a:pt x="989" y="1193"/>
                  </a:cubicBezTo>
                  <a:cubicBezTo>
                    <a:pt x="978" y="1190"/>
                    <a:pt x="971" y="1188"/>
                    <a:pt x="966" y="1188"/>
                  </a:cubicBezTo>
                  <a:cubicBezTo>
                    <a:pt x="955" y="1188"/>
                    <a:pt x="960" y="1196"/>
                    <a:pt x="977" y="1205"/>
                  </a:cubicBezTo>
                  <a:cubicBezTo>
                    <a:pt x="993" y="1205"/>
                    <a:pt x="1003" y="1210"/>
                    <a:pt x="994" y="1210"/>
                  </a:cubicBezTo>
                  <a:cubicBezTo>
                    <a:pt x="990" y="1210"/>
                    <a:pt x="981" y="1209"/>
                    <a:pt x="965" y="1205"/>
                  </a:cubicBezTo>
                  <a:cubicBezTo>
                    <a:pt x="955" y="1200"/>
                    <a:pt x="950" y="1198"/>
                    <a:pt x="949" y="1198"/>
                  </a:cubicBezTo>
                  <a:lnTo>
                    <a:pt x="949" y="1198"/>
                  </a:lnTo>
                  <a:cubicBezTo>
                    <a:pt x="943" y="1198"/>
                    <a:pt x="969" y="1217"/>
                    <a:pt x="962" y="1219"/>
                  </a:cubicBezTo>
                  <a:lnTo>
                    <a:pt x="962" y="1219"/>
                  </a:lnTo>
                  <a:cubicBezTo>
                    <a:pt x="959" y="1218"/>
                    <a:pt x="956" y="1217"/>
                    <a:pt x="953" y="1217"/>
                  </a:cubicBezTo>
                  <a:lnTo>
                    <a:pt x="953" y="1217"/>
                  </a:lnTo>
                  <a:cubicBezTo>
                    <a:pt x="957" y="1218"/>
                    <a:pt x="960" y="1219"/>
                    <a:pt x="961" y="1219"/>
                  </a:cubicBezTo>
                  <a:cubicBezTo>
                    <a:pt x="962" y="1219"/>
                    <a:pt x="962" y="1219"/>
                    <a:pt x="962" y="1219"/>
                  </a:cubicBezTo>
                  <a:lnTo>
                    <a:pt x="962" y="1219"/>
                  </a:lnTo>
                  <a:cubicBezTo>
                    <a:pt x="979" y="1224"/>
                    <a:pt x="1000" y="1242"/>
                    <a:pt x="997" y="1242"/>
                  </a:cubicBezTo>
                  <a:cubicBezTo>
                    <a:pt x="996" y="1242"/>
                    <a:pt x="990" y="1238"/>
                    <a:pt x="977" y="1229"/>
                  </a:cubicBezTo>
                  <a:cubicBezTo>
                    <a:pt x="962" y="1221"/>
                    <a:pt x="955" y="1219"/>
                    <a:pt x="953" y="1219"/>
                  </a:cubicBezTo>
                  <a:lnTo>
                    <a:pt x="953" y="1219"/>
                  </a:lnTo>
                  <a:cubicBezTo>
                    <a:pt x="948" y="1219"/>
                    <a:pt x="965" y="1232"/>
                    <a:pt x="965" y="1241"/>
                  </a:cubicBezTo>
                  <a:cubicBezTo>
                    <a:pt x="965" y="1247"/>
                    <a:pt x="965" y="1250"/>
                    <a:pt x="963" y="1250"/>
                  </a:cubicBezTo>
                  <a:cubicBezTo>
                    <a:pt x="962" y="1250"/>
                    <a:pt x="959" y="1247"/>
                    <a:pt x="953" y="1241"/>
                  </a:cubicBezTo>
                  <a:cubicBezTo>
                    <a:pt x="953" y="1237"/>
                    <a:pt x="952" y="1235"/>
                    <a:pt x="950" y="1235"/>
                  </a:cubicBezTo>
                  <a:cubicBezTo>
                    <a:pt x="946" y="1235"/>
                    <a:pt x="941" y="1241"/>
                    <a:pt x="941" y="1241"/>
                  </a:cubicBezTo>
                  <a:cubicBezTo>
                    <a:pt x="941" y="1241"/>
                    <a:pt x="941" y="1253"/>
                    <a:pt x="965" y="1264"/>
                  </a:cubicBezTo>
                  <a:cubicBezTo>
                    <a:pt x="941" y="1253"/>
                    <a:pt x="929" y="1253"/>
                    <a:pt x="917" y="1253"/>
                  </a:cubicBezTo>
                  <a:cubicBezTo>
                    <a:pt x="917" y="1253"/>
                    <a:pt x="940" y="1268"/>
                    <a:pt x="931" y="1268"/>
                  </a:cubicBezTo>
                  <a:cubicBezTo>
                    <a:pt x="930" y="1268"/>
                    <a:pt x="928" y="1267"/>
                    <a:pt x="925" y="1267"/>
                  </a:cubicBezTo>
                  <a:lnTo>
                    <a:pt x="925" y="1267"/>
                  </a:lnTo>
                  <a:cubicBezTo>
                    <a:pt x="929" y="1270"/>
                    <a:pt x="929" y="1276"/>
                    <a:pt x="929" y="1276"/>
                  </a:cubicBezTo>
                  <a:cubicBezTo>
                    <a:pt x="929" y="1276"/>
                    <a:pt x="923" y="1274"/>
                    <a:pt x="920" y="1274"/>
                  </a:cubicBezTo>
                  <a:cubicBezTo>
                    <a:pt x="916" y="1274"/>
                    <a:pt x="917" y="1279"/>
                    <a:pt x="953" y="1300"/>
                  </a:cubicBezTo>
                  <a:cubicBezTo>
                    <a:pt x="948" y="1300"/>
                    <a:pt x="937" y="1294"/>
                    <a:pt x="927" y="1288"/>
                  </a:cubicBezTo>
                  <a:lnTo>
                    <a:pt x="927" y="1288"/>
                  </a:lnTo>
                  <a:cubicBezTo>
                    <a:pt x="929" y="1291"/>
                    <a:pt x="929" y="1294"/>
                    <a:pt x="929" y="1300"/>
                  </a:cubicBezTo>
                  <a:cubicBezTo>
                    <a:pt x="917" y="1288"/>
                    <a:pt x="905" y="1276"/>
                    <a:pt x="893" y="1276"/>
                  </a:cubicBezTo>
                  <a:lnTo>
                    <a:pt x="893" y="1288"/>
                  </a:lnTo>
                  <a:cubicBezTo>
                    <a:pt x="893" y="1300"/>
                    <a:pt x="905" y="1300"/>
                    <a:pt x="929" y="1324"/>
                  </a:cubicBezTo>
                  <a:cubicBezTo>
                    <a:pt x="929" y="1324"/>
                    <a:pt x="929" y="1324"/>
                    <a:pt x="905" y="1312"/>
                  </a:cubicBezTo>
                  <a:lnTo>
                    <a:pt x="905" y="1312"/>
                  </a:lnTo>
                  <a:lnTo>
                    <a:pt x="941" y="1336"/>
                  </a:lnTo>
                  <a:lnTo>
                    <a:pt x="941" y="1336"/>
                  </a:lnTo>
                  <a:lnTo>
                    <a:pt x="858" y="1288"/>
                  </a:lnTo>
                  <a:lnTo>
                    <a:pt x="905" y="1324"/>
                  </a:lnTo>
                  <a:cubicBezTo>
                    <a:pt x="929" y="1348"/>
                    <a:pt x="917" y="1348"/>
                    <a:pt x="905" y="1348"/>
                  </a:cubicBezTo>
                  <a:cubicBezTo>
                    <a:pt x="893" y="1348"/>
                    <a:pt x="882" y="1348"/>
                    <a:pt x="905" y="1360"/>
                  </a:cubicBezTo>
                  <a:lnTo>
                    <a:pt x="965" y="1407"/>
                  </a:lnTo>
                  <a:lnTo>
                    <a:pt x="917" y="1372"/>
                  </a:lnTo>
                  <a:lnTo>
                    <a:pt x="917" y="1372"/>
                  </a:lnTo>
                  <a:cubicBezTo>
                    <a:pt x="921" y="1375"/>
                    <a:pt x="920" y="1377"/>
                    <a:pt x="917" y="1377"/>
                  </a:cubicBezTo>
                  <a:cubicBezTo>
                    <a:pt x="910" y="1377"/>
                    <a:pt x="890" y="1368"/>
                    <a:pt x="882" y="1360"/>
                  </a:cubicBezTo>
                  <a:cubicBezTo>
                    <a:pt x="870" y="1348"/>
                    <a:pt x="858" y="1336"/>
                    <a:pt x="846" y="1336"/>
                  </a:cubicBezTo>
                  <a:lnTo>
                    <a:pt x="846" y="1336"/>
                  </a:lnTo>
                  <a:lnTo>
                    <a:pt x="895" y="1377"/>
                  </a:lnTo>
                  <a:lnTo>
                    <a:pt x="895" y="1377"/>
                  </a:lnTo>
                  <a:cubicBezTo>
                    <a:pt x="889" y="1373"/>
                    <a:pt x="884" y="1372"/>
                    <a:pt x="880" y="1372"/>
                  </a:cubicBezTo>
                  <a:cubicBezTo>
                    <a:pt x="873" y="1372"/>
                    <a:pt x="870" y="1378"/>
                    <a:pt x="870" y="1384"/>
                  </a:cubicBezTo>
                  <a:cubicBezTo>
                    <a:pt x="869" y="1384"/>
                    <a:pt x="869" y="1384"/>
                    <a:pt x="869" y="1384"/>
                  </a:cubicBezTo>
                  <a:lnTo>
                    <a:pt x="869" y="1384"/>
                  </a:lnTo>
                  <a:cubicBezTo>
                    <a:pt x="862" y="1380"/>
                    <a:pt x="856" y="1377"/>
                    <a:pt x="854" y="1377"/>
                  </a:cubicBezTo>
                  <a:lnTo>
                    <a:pt x="854" y="1377"/>
                  </a:lnTo>
                  <a:cubicBezTo>
                    <a:pt x="852" y="1377"/>
                    <a:pt x="853" y="1379"/>
                    <a:pt x="858" y="1384"/>
                  </a:cubicBezTo>
                  <a:cubicBezTo>
                    <a:pt x="858" y="1384"/>
                    <a:pt x="884" y="1410"/>
                    <a:pt x="877" y="1410"/>
                  </a:cubicBezTo>
                  <a:cubicBezTo>
                    <a:pt x="875" y="1410"/>
                    <a:pt x="873" y="1409"/>
                    <a:pt x="870" y="1407"/>
                  </a:cubicBezTo>
                  <a:cubicBezTo>
                    <a:pt x="846" y="1395"/>
                    <a:pt x="834" y="1372"/>
                    <a:pt x="834" y="1372"/>
                  </a:cubicBezTo>
                  <a:lnTo>
                    <a:pt x="834" y="1372"/>
                  </a:lnTo>
                  <a:cubicBezTo>
                    <a:pt x="834" y="1384"/>
                    <a:pt x="846" y="1395"/>
                    <a:pt x="834" y="1395"/>
                  </a:cubicBezTo>
                  <a:lnTo>
                    <a:pt x="822" y="1384"/>
                  </a:lnTo>
                  <a:lnTo>
                    <a:pt x="822" y="1384"/>
                  </a:lnTo>
                  <a:cubicBezTo>
                    <a:pt x="822" y="1384"/>
                    <a:pt x="846" y="1419"/>
                    <a:pt x="846" y="1419"/>
                  </a:cubicBezTo>
                  <a:cubicBezTo>
                    <a:pt x="834" y="1419"/>
                    <a:pt x="834" y="1407"/>
                    <a:pt x="822" y="1395"/>
                  </a:cubicBezTo>
                  <a:lnTo>
                    <a:pt x="822" y="1395"/>
                  </a:lnTo>
                  <a:lnTo>
                    <a:pt x="846" y="1443"/>
                  </a:lnTo>
                  <a:cubicBezTo>
                    <a:pt x="846" y="1455"/>
                    <a:pt x="858" y="1467"/>
                    <a:pt x="846" y="1467"/>
                  </a:cubicBezTo>
                  <a:cubicBezTo>
                    <a:pt x="846" y="1467"/>
                    <a:pt x="822" y="1407"/>
                    <a:pt x="822" y="1407"/>
                  </a:cubicBezTo>
                  <a:lnTo>
                    <a:pt x="822" y="1407"/>
                  </a:lnTo>
                  <a:cubicBezTo>
                    <a:pt x="822" y="1415"/>
                    <a:pt x="822" y="1421"/>
                    <a:pt x="822" y="1427"/>
                  </a:cubicBezTo>
                  <a:lnTo>
                    <a:pt x="822" y="1427"/>
                  </a:lnTo>
                  <a:cubicBezTo>
                    <a:pt x="817" y="1418"/>
                    <a:pt x="813" y="1410"/>
                    <a:pt x="810" y="1407"/>
                  </a:cubicBezTo>
                  <a:cubicBezTo>
                    <a:pt x="810" y="1407"/>
                    <a:pt x="810" y="1407"/>
                    <a:pt x="810" y="1419"/>
                  </a:cubicBezTo>
                  <a:lnTo>
                    <a:pt x="833" y="1500"/>
                  </a:lnTo>
                  <a:lnTo>
                    <a:pt x="833" y="1500"/>
                  </a:lnTo>
                  <a:cubicBezTo>
                    <a:pt x="839" y="1495"/>
                    <a:pt x="844" y="1491"/>
                    <a:pt x="849" y="1487"/>
                  </a:cubicBezTo>
                  <a:lnTo>
                    <a:pt x="849" y="1487"/>
                  </a:lnTo>
                  <a:cubicBezTo>
                    <a:pt x="849" y="1487"/>
                    <a:pt x="849" y="1487"/>
                    <a:pt x="849" y="1487"/>
                  </a:cubicBezTo>
                  <a:lnTo>
                    <a:pt x="849" y="1487"/>
                  </a:lnTo>
                  <a:cubicBezTo>
                    <a:pt x="834" y="1508"/>
                    <a:pt x="807" y="1557"/>
                    <a:pt x="798" y="1574"/>
                  </a:cubicBezTo>
                  <a:cubicBezTo>
                    <a:pt x="810" y="1551"/>
                    <a:pt x="832" y="1528"/>
                    <a:pt x="856" y="1505"/>
                  </a:cubicBezTo>
                  <a:lnTo>
                    <a:pt x="856" y="1505"/>
                  </a:lnTo>
                  <a:cubicBezTo>
                    <a:pt x="856" y="1505"/>
                    <a:pt x="856" y="1506"/>
                    <a:pt x="856" y="1506"/>
                  </a:cubicBezTo>
                  <a:lnTo>
                    <a:pt x="856" y="1506"/>
                  </a:lnTo>
                  <a:cubicBezTo>
                    <a:pt x="857" y="1505"/>
                    <a:pt x="857" y="1504"/>
                    <a:pt x="858" y="1503"/>
                  </a:cubicBezTo>
                  <a:lnTo>
                    <a:pt x="858" y="1503"/>
                  </a:lnTo>
                  <a:cubicBezTo>
                    <a:pt x="857" y="1503"/>
                    <a:pt x="856" y="1504"/>
                    <a:pt x="856" y="1505"/>
                  </a:cubicBezTo>
                  <a:lnTo>
                    <a:pt x="856" y="1505"/>
                  </a:lnTo>
                  <a:cubicBezTo>
                    <a:pt x="855" y="1502"/>
                    <a:pt x="853" y="1498"/>
                    <a:pt x="852" y="1495"/>
                  </a:cubicBezTo>
                  <a:lnTo>
                    <a:pt x="852" y="1495"/>
                  </a:lnTo>
                  <a:cubicBezTo>
                    <a:pt x="854" y="1498"/>
                    <a:pt x="855" y="1500"/>
                    <a:pt x="858" y="1503"/>
                  </a:cubicBezTo>
                  <a:lnTo>
                    <a:pt x="858" y="1514"/>
                  </a:lnTo>
                  <a:cubicBezTo>
                    <a:pt x="858" y="1513"/>
                    <a:pt x="857" y="1510"/>
                    <a:pt x="856" y="1506"/>
                  </a:cubicBezTo>
                  <a:lnTo>
                    <a:pt x="856" y="1506"/>
                  </a:lnTo>
                  <a:cubicBezTo>
                    <a:pt x="845" y="1528"/>
                    <a:pt x="834" y="1539"/>
                    <a:pt x="834" y="1562"/>
                  </a:cubicBezTo>
                  <a:cubicBezTo>
                    <a:pt x="840" y="1550"/>
                    <a:pt x="843" y="1547"/>
                    <a:pt x="844" y="1547"/>
                  </a:cubicBezTo>
                  <a:cubicBezTo>
                    <a:pt x="846" y="1547"/>
                    <a:pt x="846" y="1550"/>
                    <a:pt x="846" y="1550"/>
                  </a:cubicBezTo>
                  <a:cubicBezTo>
                    <a:pt x="858" y="1538"/>
                    <a:pt x="870" y="1526"/>
                    <a:pt x="870" y="1515"/>
                  </a:cubicBezTo>
                  <a:lnTo>
                    <a:pt x="870" y="1515"/>
                  </a:lnTo>
                  <a:cubicBezTo>
                    <a:pt x="870" y="1536"/>
                    <a:pt x="851" y="1576"/>
                    <a:pt x="855" y="1576"/>
                  </a:cubicBezTo>
                  <a:cubicBezTo>
                    <a:pt x="856" y="1576"/>
                    <a:pt x="856" y="1575"/>
                    <a:pt x="858" y="1574"/>
                  </a:cubicBezTo>
                  <a:cubicBezTo>
                    <a:pt x="864" y="1571"/>
                    <a:pt x="867" y="1570"/>
                    <a:pt x="869" y="1570"/>
                  </a:cubicBezTo>
                  <a:lnTo>
                    <a:pt x="869" y="1570"/>
                  </a:lnTo>
                  <a:cubicBezTo>
                    <a:pt x="876" y="1570"/>
                    <a:pt x="867" y="1583"/>
                    <a:pt x="858" y="1610"/>
                  </a:cubicBezTo>
                  <a:cubicBezTo>
                    <a:pt x="858" y="1610"/>
                    <a:pt x="870" y="1598"/>
                    <a:pt x="870" y="1586"/>
                  </a:cubicBezTo>
                  <a:cubicBezTo>
                    <a:pt x="874" y="1582"/>
                    <a:pt x="876" y="1581"/>
                    <a:pt x="878" y="1581"/>
                  </a:cubicBezTo>
                  <a:cubicBezTo>
                    <a:pt x="882" y="1581"/>
                    <a:pt x="882" y="1586"/>
                    <a:pt x="882" y="1586"/>
                  </a:cubicBezTo>
                  <a:cubicBezTo>
                    <a:pt x="893" y="1574"/>
                    <a:pt x="893" y="1550"/>
                    <a:pt x="893" y="1538"/>
                  </a:cubicBezTo>
                  <a:lnTo>
                    <a:pt x="893" y="1562"/>
                  </a:lnTo>
                  <a:lnTo>
                    <a:pt x="893" y="1598"/>
                  </a:lnTo>
                  <a:lnTo>
                    <a:pt x="893" y="1622"/>
                  </a:lnTo>
                  <a:cubicBezTo>
                    <a:pt x="893" y="1623"/>
                    <a:pt x="894" y="1623"/>
                    <a:pt x="894" y="1623"/>
                  </a:cubicBezTo>
                  <a:cubicBezTo>
                    <a:pt x="896" y="1623"/>
                    <a:pt x="906" y="1573"/>
                    <a:pt x="917" y="1562"/>
                  </a:cubicBezTo>
                  <a:lnTo>
                    <a:pt x="917" y="1503"/>
                  </a:lnTo>
                  <a:lnTo>
                    <a:pt x="929" y="1574"/>
                  </a:lnTo>
                  <a:cubicBezTo>
                    <a:pt x="933" y="1586"/>
                    <a:pt x="936" y="1592"/>
                    <a:pt x="937" y="1592"/>
                  </a:cubicBezTo>
                  <a:cubicBezTo>
                    <a:pt x="938" y="1592"/>
                    <a:pt x="938" y="1591"/>
                    <a:pt x="938" y="1590"/>
                  </a:cubicBezTo>
                  <a:lnTo>
                    <a:pt x="938" y="1590"/>
                  </a:lnTo>
                  <a:cubicBezTo>
                    <a:pt x="941" y="1596"/>
                    <a:pt x="945" y="1600"/>
                    <a:pt x="948" y="1600"/>
                  </a:cubicBezTo>
                  <a:cubicBezTo>
                    <a:pt x="950" y="1600"/>
                    <a:pt x="951" y="1599"/>
                    <a:pt x="953" y="1598"/>
                  </a:cubicBezTo>
                  <a:cubicBezTo>
                    <a:pt x="953" y="1598"/>
                    <a:pt x="940" y="1562"/>
                    <a:pt x="932" y="1542"/>
                  </a:cubicBezTo>
                  <a:lnTo>
                    <a:pt x="932" y="1542"/>
                  </a:lnTo>
                  <a:cubicBezTo>
                    <a:pt x="949" y="1570"/>
                    <a:pt x="952" y="1589"/>
                    <a:pt x="953" y="1589"/>
                  </a:cubicBezTo>
                  <a:cubicBezTo>
                    <a:pt x="953" y="1589"/>
                    <a:pt x="953" y="1588"/>
                    <a:pt x="953" y="1586"/>
                  </a:cubicBezTo>
                  <a:cubicBezTo>
                    <a:pt x="960" y="1586"/>
                    <a:pt x="959" y="1578"/>
                    <a:pt x="957" y="1571"/>
                  </a:cubicBezTo>
                  <a:lnTo>
                    <a:pt x="957" y="1571"/>
                  </a:lnTo>
                  <a:cubicBezTo>
                    <a:pt x="960" y="1578"/>
                    <a:pt x="964" y="1581"/>
                    <a:pt x="967" y="1581"/>
                  </a:cubicBezTo>
                  <a:cubicBezTo>
                    <a:pt x="974" y="1581"/>
                    <a:pt x="981" y="1569"/>
                    <a:pt x="989" y="1562"/>
                  </a:cubicBezTo>
                  <a:cubicBezTo>
                    <a:pt x="989" y="1562"/>
                    <a:pt x="965" y="1538"/>
                    <a:pt x="965" y="1526"/>
                  </a:cubicBezTo>
                  <a:cubicBezTo>
                    <a:pt x="965" y="1525"/>
                    <a:pt x="965" y="1524"/>
                    <a:pt x="966" y="1524"/>
                  </a:cubicBezTo>
                  <a:cubicBezTo>
                    <a:pt x="970" y="1524"/>
                    <a:pt x="990" y="1563"/>
                    <a:pt x="1001" y="1574"/>
                  </a:cubicBezTo>
                  <a:lnTo>
                    <a:pt x="1013" y="1574"/>
                  </a:lnTo>
                  <a:cubicBezTo>
                    <a:pt x="1024" y="1562"/>
                    <a:pt x="1024" y="1550"/>
                    <a:pt x="1024" y="1538"/>
                  </a:cubicBezTo>
                  <a:cubicBezTo>
                    <a:pt x="1024" y="1538"/>
                    <a:pt x="1013" y="1503"/>
                    <a:pt x="1013" y="1503"/>
                  </a:cubicBezTo>
                  <a:lnTo>
                    <a:pt x="1013" y="1503"/>
                  </a:lnTo>
                  <a:cubicBezTo>
                    <a:pt x="1013" y="1503"/>
                    <a:pt x="1052" y="1552"/>
                    <a:pt x="1059" y="1552"/>
                  </a:cubicBezTo>
                  <a:cubicBezTo>
                    <a:pt x="1060" y="1552"/>
                    <a:pt x="1060" y="1551"/>
                    <a:pt x="1060" y="1550"/>
                  </a:cubicBezTo>
                  <a:cubicBezTo>
                    <a:pt x="1052" y="1534"/>
                    <a:pt x="1049" y="1518"/>
                    <a:pt x="1041" y="1505"/>
                  </a:cubicBezTo>
                  <a:lnTo>
                    <a:pt x="1041" y="1505"/>
                  </a:lnTo>
                  <a:cubicBezTo>
                    <a:pt x="1054" y="1514"/>
                    <a:pt x="1060" y="1514"/>
                    <a:pt x="1060" y="1514"/>
                  </a:cubicBezTo>
                  <a:cubicBezTo>
                    <a:pt x="1072" y="1514"/>
                    <a:pt x="1060" y="1514"/>
                    <a:pt x="1060" y="1503"/>
                  </a:cubicBezTo>
                  <a:cubicBezTo>
                    <a:pt x="1060" y="1479"/>
                    <a:pt x="1048" y="1479"/>
                    <a:pt x="1048" y="1479"/>
                  </a:cubicBezTo>
                  <a:cubicBezTo>
                    <a:pt x="1048" y="1475"/>
                    <a:pt x="1051" y="1473"/>
                    <a:pt x="1055" y="1473"/>
                  </a:cubicBezTo>
                  <a:cubicBezTo>
                    <a:pt x="1064" y="1473"/>
                    <a:pt x="1080" y="1479"/>
                    <a:pt x="1096" y="1479"/>
                  </a:cubicBezTo>
                  <a:cubicBezTo>
                    <a:pt x="1108" y="1479"/>
                    <a:pt x="1096" y="1479"/>
                    <a:pt x="1084" y="1467"/>
                  </a:cubicBezTo>
                  <a:cubicBezTo>
                    <a:pt x="1084" y="1467"/>
                    <a:pt x="1072" y="1443"/>
                    <a:pt x="1084" y="1443"/>
                  </a:cubicBezTo>
                  <a:lnTo>
                    <a:pt x="1096" y="1443"/>
                  </a:lnTo>
                  <a:cubicBezTo>
                    <a:pt x="1108" y="1443"/>
                    <a:pt x="1108" y="1443"/>
                    <a:pt x="1096" y="1431"/>
                  </a:cubicBezTo>
                  <a:cubicBezTo>
                    <a:pt x="1084" y="1419"/>
                    <a:pt x="1096" y="1419"/>
                    <a:pt x="1108" y="1407"/>
                  </a:cubicBezTo>
                  <a:cubicBezTo>
                    <a:pt x="1120" y="1407"/>
                    <a:pt x="1096" y="1384"/>
                    <a:pt x="1096" y="1384"/>
                  </a:cubicBezTo>
                  <a:lnTo>
                    <a:pt x="1096" y="1384"/>
                  </a:lnTo>
                  <a:cubicBezTo>
                    <a:pt x="1096" y="1384"/>
                    <a:pt x="1108" y="1395"/>
                    <a:pt x="1120" y="1395"/>
                  </a:cubicBezTo>
                  <a:lnTo>
                    <a:pt x="1108" y="1384"/>
                  </a:lnTo>
                  <a:lnTo>
                    <a:pt x="1072" y="1360"/>
                  </a:lnTo>
                  <a:lnTo>
                    <a:pt x="1108" y="1372"/>
                  </a:lnTo>
                  <a:lnTo>
                    <a:pt x="1120" y="1372"/>
                  </a:lnTo>
                  <a:cubicBezTo>
                    <a:pt x="1120" y="1372"/>
                    <a:pt x="1109" y="1361"/>
                    <a:pt x="1113" y="1361"/>
                  </a:cubicBezTo>
                  <a:lnTo>
                    <a:pt x="1113" y="1361"/>
                  </a:lnTo>
                  <a:cubicBezTo>
                    <a:pt x="1114" y="1361"/>
                    <a:pt x="1120" y="1364"/>
                    <a:pt x="1132" y="1372"/>
                  </a:cubicBezTo>
                  <a:lnTo>
                    <a:pt x="1108" y="1348"/>
                  </a:lnTo>
                  <a:lnTo>
                    <a:pt x="1108" y="1348"/>
                  </a:lnTo>
                  <a:cubicBezTo>
                    <a:pt x="1120" y="1354"/>
                    <a:pt x="1126" y="1357"/>
                    <a:pt x="1129" y="1357"/>
                  </a:cubicBezTo>
                  <a:cubicBezTo>
                    <a:pt x="1132" y="1357"/>
                    <a:pt x="1132" y="1354"/>
                    <a:pt x="1132" y="1348"/>
                  </a:cubicBezTo>
                  <a:cubicBezTo>
                    <a:pt x="1132" y="1348"/>
                    <a:pt x="1132" y="1348"/>
                    <a:pt x="1132" y="1336"/>
                  </a:cubicBezTo>
                  <a:lnTo>
                    <a:pt x="1120" y="1336"/>
                  </a:lnTo>
                  <a:cubicBezTo>
                    <a:pt x="1120" y="1332"/>
                    <a:pt x="1122" y="1331"/>
                    <a:pt x="1126" y="1331"/>
                  </a:cubicBezTo>
                  <a:cubicBezTo>
                    <a:pt x="1133" y="1331"/>
                    <a:pt x="1144" y="1336"/>
                    <a:pt x="1144" y="1336"/>
                  </a:cubicBezTo>
                  <a:cubicBezTo>
                    <a:pt x="1151" y="1336"/>
                    <a:pt x="1149" y="1325"/>
                    <a:pt x="1153" y="1325"/>
                  </a:cubicBezTo>
                  <a:cubicBezTo>
                    <a:pt x="1155" y="1325"/>
                    <a:pt x="1159" y="1328"/>
                    <a:pt x="1167" y="1336"/>
                  </a:cubicBezTo>
                  <a:cubicBezTo>
                    <a:pt x="1172" y="1338"/>
                    <a:pt x="1176" y="1338"/>
                    <a:pt x="1177" y="1338"/>
                  </a:cubicBezTo>
                  <a:cubicBezTo>
                    <a:pt x="1187" y="1338"/>
                    <a:pt x="1142" y="1312"/>
                    <a:pt x="1132" y="1312"/>
                  </a:cubicBezTo>
                  <a:cubicBezTo>
                    <a:pt x="1128" y="1308"/>
                    <a:pt x="1129" y="1307"/>
                    <a:pt x="1132" y="1307"/>
                  </a:cubicBezTo>
                  <a:cubicBezTo>
                    <a:pt x="1140" y="1307"/>
                    <a:pt x="1155" y="1312"/>
                    <a:pt x="1155" y="1312"/>
                  </a:cubicBezTo>
                  <a:lnTo>
                    <a:pt x="1179" y="1312"/>
                  </a:lnTo>
                  <a:cubicBezTo>
                    <a:pt x="1179" y="1312"/>
                    <a:pt x="1156" y="1281"/>
                    <a:pt x="1166" y="1275"/>
                  </a:cubicBezTo>
                  <a:lnTo>
                    <a:pt x="1166" y="1275"/>
                  </a:lnTo>
                  <a:cubicBezTo>
                    <a:pt x="1170" y="1276"/>
                    <a:pt x="1175" y="1276"/>
                    <a:pt x="1179" y="1276"/>
                  </a:cubicBezTo>
                  <a:cubicBezTo>
                    <a:pt x="1175" y="1275"/>
                    <a:pt x="1172" y="1274"/>
                    <a:pt x="1170" y="1274"/>
                  </a:cubicBezTo>
                  <a:cubicBezTo>
                    <a:pt x="1168" y="1274"/>
                    <a:pt x="1167" y="1275"/>
                    <a:pt x="1166" y="1275"/>
                  </a:cubicBezTo>
                  <a:lnTo>
                    <a:pt x="1166" y="1275"/>
                  </a:lnTo>
                  <a:cubicBezTo>
                    <a:pt x="1147" y="1272"/>
                    <a:pt x="1129" y="1262"/>
                    <a:pt x="1120" y="1253"/>
                  </a:cubicBezTo>
                  <a:lnTo>
                    <a:pt x="1155" y="1253"/>
                  </a:lnTo>
                  <a:cubicBezTo>
                    <a:pt x="1155" y="1253"/>
                    <a:pt x="1167" y="1258"/>
                    <a:pt x="1179" y="1264"/>
                  </a:cubicBezTo>
                  <a:cubicBezTo>
                    <a:pt x="1179" y="1264"/>
                    <a:pt x="1179" y="1264"/>
                    <a:pt x="1179" y="1264"/>
                  </a:cubicBezTo>
                  <a:lnTo>
                    <a:pt x="1179" y="1264"/>
                  </a:lnTo>
                  <a:lnTo>
                    <a:pt x="1179" y="1267"/>
                  </a:lnTo>
                  <a:lnTo>
                    <a:pt x="1179" y="1267"/>
                  </a:lnTo>
                  <a:cubicBezTo>
                    <a:pt x="1177" y="1267"/>
                    <a:pt x="1175" y="1266"/>
                    <a:pt x="1173" y="1265"/>
                  </a:cubicBezTo>
                  <a:lnTo>
                    <a:pt x="1173" y="1265"/>
                  </a:lnTo>
                  <a:cubicBezTo>
                    <a:pt x="1177" y="1269"/>
                    <a:pt x="1179" y="1273"/>
                    <a:pt x="1179" y="1276"/>
                  </a:cubicBezTo>
                  <a:lnTo>
                    <a:pt x="1179" y="1267"/>
                  </a:lnTo>
                  <a:lnTo>
                    <a:pt x="1179" y="1267"/>
                  </a:lnTo>
                  <a:cubicBezTo>
                    <a:pt x="1182" y="1269"/>
                    <a:pt x="1184" y="1270"/>
                    <a:pt x="1184" y="1270"/>
                  </a:cubicBezTo>
                  <a:cubicBezTo>
                    <a:pt x="1185" y="1270"/>
                    <a:pt x="1183" y="1268"/>
                    <a:pt x="1179" y="1264"/>
                  </a:cubicBezTo>
                  <a:lnTo>
                    <a:pt x="1179" y="1264"/>
                  </a:lnTo>
                  <a:cubicBezTo>
                    <a:pt x="1191" y="1270"/>
                    <a:pt x="1203" y="1276"/>
                    <a:pt x="1203" y="1276"/>
                  </a:cubicBezTo>
                  <a:cubicBezTo>
                    <a:pt x="1215" y="1276"/>
                    <a:pt x="1191" y="1253"/>
                    <a:pt x="1191" y="1253"/>
                  </a:cubicBezTo>
                  <a:cubicBezTo>
                    <a:pt x="1191" y="1253"/>
                    <a:pt x="1215" y="1241"/>
                    <a:pt x="1215" y="1241"/>
                  </a:cubicBezTo>
                  <a:cubicBezTo>
                    <a:pt x="1225" y="1241"/>
                    <a:pt x="1157" y="1214"/>
                    <a:pt x="1167" y="1214"/>
                  </a:cubicBezTo>
                  <a:cubicBezTo>
                    <a:pt x="1169" y="1214"/>
                    <a:pt x="1172" y="1215"/>
                    <a:pt x="1179" y="1217"/>
                  </a:cubicBezTo>
                  <a:lnTo>
                    <a:pt x="1215" y="1217"/>
                  </a:lnTo>
                  <a:cubicBezTo>
                    <a:pt x="1215" y="1217"/>
                    <a:pt x="1171" y="1191"/>
                    <a:pt x="1189" y="1191"/>
                  </a:cubicBezTo>
                  <a:cubicBezTo>
                    <a:pt x="1192" y="1191"/>
                    <a:pt x="1196" y="1191"/>
                    <a:pt x="1203" y="1193"/>
                  </a:cubicBezTo>
                  <a:cubicBezTo>
                    <a:pt x="1217" y="1196"/>
                    <a:pt x="1224" y="1198"/>
                    <a:pt x="1226" y="1198"/>
                  </a:cubicBezTo>
                  <a:cubicBezTo>
                    <a:pt x="1232" y="1198"/>
                    <a:pt x="1211" y="1190"/>
                    <a:pt x="1203" y="1181"/>
                  </a:cubicBezTo>
                  <a:cubicBezTo>
                    <a:pt x="1197" y="1175"/>
                    <a:pt x="1200" y="1175"/>
                    <a:pt x="1206" y="1175"/>
                  </a:cubicBezTo>
                  <a:cubicBezTo>
                    <a:pt x="1212" y="1175"/>
                    <a:pt x="1221" y="1175"/>
                    <a:pt x="1227" y="1169"/>
                  </a:cubicBezTo>
                  <a:cubicBezTo>
                    <a:pt x="1231" y="1165"/>
                    <a:pt x="1227" y="1163"/>
                    <a:pt x="1220" y="1160"/>
                  </a:cubicBezTo>
                  <a:lnTo>
                    <a:pt x="1220" y="1160"/>
                  </a:lnTo>
                  <a:cubicBezTo>
                    <a:pt x="1223" y="1160"/>
                    <a:pt x="1225" y="1159"/>
                    <a:pt x="1227" y="1157"/>
                  </a:cubicBezTo>
                  <a:cubicBezTo>
                    <a:pt x="1239" y="1157"/>
                    <a:pt x="1239" y="1133"/>
                    <a:pt x="1227" y="1122"/>
                  </a:cubicBezTo>
                  <a:cubicBezTo>
                    <a:pt x="1221" y="1116"/>
                    <a:pt x="1218" y="1116"/>
                    <a:pt x="1216" y="1116"/>
                  </a:cubicBezTo>
                  <a:cubicBezTo>
                    <a:pt x="1215" y="1116"/>
                    <a:pt x="1215" y="1116"/>
                    <a:pt x="1215" y="1110"/>
                  </a:cubicBezTo>
                  <a:cubicBezTo>
                    <a:pt x="1207" y="1106"/>
                    <a:pt x="1210" y="1104"/>
                    <a:pt x="1217" y="1104"/>
                  </a:cubicBezTo>
                  <a:cubicBezTo>
                    <a:pt x="1231" y="1104"/>
                    <a:pt x="1263" y="1110"/>
                    <a:pt x="1263" y="1110"/>
                  </a:cubicBezTo>
                  <a:cubicBezTo>
                    <a:pt x="1263" y="1110"/>
                    <a:pt x="1191" y="1098"/>
                    <a:pt x="1239" y="1098"/>
                  </a:cubicBezTo>
                  <a:cubicBezTo>
                    <a:pt x="1239" y="1098"/>
                    <a:pt x="1201" y="1060"/>
                    <a:pt x="1226" y="1060"/>
                  </a:cubicBezTo>
                  <a:cubicBezTo>
                    <a:pt x="1229" y="1060"/>
                    <a:pt x="1233" y="1061"/>
                    <a:pt x="1239" y="1062"/>
                  </a:cubicBezTo>
                  <a:lnTo>
                    <a:pt x="1179" y="1038"/>
                  </a:lnTo>
                  <a:lnTo>
                    <a:pt x="1263" y="1038"/>
                  </a:lnTo>
                  <a:cubicBezTo>
                    <a:pt x="1286" y="1038"/>
                    <a:pt x="1203" y="1026"/>
                    <a:pt x="1203" y="1026"/>
                  </a:cubicBezTo>
                  <a:cubicBezTo>
                    <a:pt x="1203" y="1022"/>
                    <a:pt x="1210" y="1021"/>
                    <a:pt x="1219" y="1021"/>
                  </a:cubicBezTo>
                  <a:cubicBezTo>
                    <a:pt x="1237" y="1021"/>
                    <a:pt x="1267" y="1026"/>
                    <a:pt x="1274" y="1026"/>
                  </a:cubicBezTo>
                  <a:cubicBezTo>
                    <a:pt x="1274" y="1026"/>
                    <a:pt x="1263" y="1014"/>
                    <a:pt x="1239" y="1003"/>
                  </a:cubicBezTo>
                  <a:lnTo>
                    <a:pt x="1215" y="1003"/>
                  </a:lnTo>
                  <a:cubicBezTo>
                    <a:pt x="1195" y="1003"/>
                    <a:pt x="1232" y="1003"/>
                    <a:pt x="1233" y="996"/>
                  </a:cubicBezTo>
                  <a:lnTo>
                    <a:pt x="1233" y="996"/>
                  </a:lnTo>
                  <a:cubicBezTo>
                    <a:pt x="1233" y="996"/>
                    <a:pt x="1233" y="996"/>
                    <a:pt x="1233" y="996"/>
                  </a:cubicBezTo>
                  <a:cubicBezTo>
                    <a:pt x="1240" y="996"/>
                    <a:pt x="1247" y="995"/>
                    <a:pt x="1251" y="991"/>
                  </a:cubicBezTo>
                  <a:cubicBezTo>
                    <a:pt x="1251" y="979"/>
                    <a:pt x="1251" y="979"/>
                    <a:pt x="1215" y="979"/>
                  </a:cubicBezTo>
                  <a:cubicBezTo>
                    <a:pt x="1263" y="979"/>
                    <a:pt x="1239" y="943"/>
                    <a:pt x="1239" y="943"/>
                  </a:cubicBezTo>
                  <a:cubicBezTo>
                    <a:pt x="1239" y="939"/>
                    <a:pt x="1236" y="938"/>
                    <a:pt x="1232" y="938"/>
                  </a:cubicBezTo>
                  <a:lnTo>
                    <a:pt x="1232" y="938"/>
                  </a:lnTo>
                  <a:cubicBezTo>
                    <a:pt x="1257" y="930"/>
                    <a:pt x="1263" y="916"/>
                    <a:pt x="1263" y="907"/>
                  </a:cubicBezTo>
                  <a:cubicBezTo>
                    <a:pt x="1263" y="895"/>
                    <a:pt x="1263" y="895"/>
                    <a:pt x="1239" y="895"/>
                  </a:cubicBezTo>
                  <a:cubicBezTo>
                    <a:pt x="1227" y="895"/>
                    <a:pt x="1203" y="895"/>
                    <a:pt x="1203" y="883"/>
                  </a:cubicBezTo>
                  <a:cubicBezTo>
                    <a:pt x="1203" y="879"/>
                    <a:pt x="1207" y="878"/>
                    <a:pt x="1212" y="878"/>
                  </a:cubicBezTo>
                  <a:cubicBezTo>
                    <a:pt x="1223" y="878"/>
                    <a:pt x="1239" y="883"/>
                    <a:pt x="1239" y="883"/>
                  </a:cubicBezTo>
                  <a:cubicBezTo>
                    <a:pt x="1239" y="883"/>
                    <a:pt x="1239" y="872"/>
                    <a:pt x="1239" y="860"/>
                  </a:cubicBezTo>
                  <a:cubicBezTo>
                    <a:pt x="1239" y="860"/>
                    <a:pt x="1239" y="857"/>
                    <a:pt x="1234" y="855"/>
                  </a:cubicBezTo>
                  <a:lnTo>
                    <a:pt x="1234" y="855"/>
                  </a:lnTo>
                  <a:cubicBezTo>
                    <a:pt x="1239" y="853"/>
                    <a:pt x="1245" y="851"/>
                    <a:pt x="1251" y="848"/>
                  </a:cubicBezTo>
                  <a:cubicBezTo>
                    <a:pt x="1227" y="848"/>
                    <a:pt x="1239" y="848"/>
                    <a:pt x="1239" y="836"/>
                  </a:cubicBezTo>
                  <a:lnTo>
                    <a:pt x="1203" y="836"/>
                  </a:lnTo>
                  <a:cubicBezTo>
                    <a:pt x="1191" y="836"/>
                    <a:pt x="1215" y="836"/>
                    <a:pt x="1227" y="824"/>
                  </a:cubicBezTo>
                  <a:cubicBezTo>
                    <a:pt x="1227" y="824"/>
                    <a:pt x="1227" y="824"/>
                    <a:pt x="1227" y="812"/>
                  </a:cubicBezTo>
                  <a:lnTo>
                    <a:pt x="1191" y="812"/>
                  </a:lnTo>
                  <a:cubicBezTo>
                    <a:pt x="1167" y="812"/>
                    <a:pt x="1155" y="812"/>
                    <a:pt x="1179" y="800"/>
                  </a:cubicBezTo>
                  <a:cubicBezTo>
                    <a:pt x="1191" y="794"/>
                    <a:pt x="1200" y="794"/>
                    <a:pt x="1208" y="794"/>
                  </a:cubicBezTo>
                  <a:cubicBezTo>
                    <a:pt x="1215" y="794"/>
                    <a:pt x="1221" y="794"/>
                    <a:pt x="1227" y="788"/>
                  </a:cubicBezTo>
                  <a:cubicBezTo>
                    <a:pt x="1227" y="764"/>
                    <a:pt x="1239" y="764"/>
                    <a:pt x="1239" y="764"/>
                  </a:cubicBezTo>
                  <a:lnTo>
                    <a:pt x="1191" y="764"/>
                  </a:lnTo>
                  <a:cubicBezTo>
                    <a:pt x="1203" y="764"/>
                    <a:pt x="1215" y="752"/>
                    <a:pt x="1191" y="752"/>
                  </a:cubicBezTo>
                  <a:cubicBezTo>
                    <a:pt x="1239" y="741"/>
                    <a:pt x="1191" y="729"/>
                    <a:pt x="1191" y="729"/>
                  </a:cubicBezTo>
                  <a:cubicBezTo>
                    <a:pt x="1191" y="729"/>
                    <a:pt x="1191" y="729"/>
                    <a:pt x="1203" y="717"/>
                  </a:cubicBezTo>
                  <a:cubicBezTo>
                    <a:pt x="1203" y="717"/>
                    <a:pt x="1203" y="705"/>
                    <a:pt x="1203" y="705"/>
                  </a:cubicBezTo>
                  <a:cubicBezTo>
                    <a:pt x="1203" y="705"/>
                    <a:pt x="1191" y="681"/>
                    <a:pt x="1215" y="669"/>
                  </a:cubicBezTo>
                  <a:lnTo>
                    <a:pt x="1179" y="669"/>
                  </a:lnTo>
                  <a:cubicBezTo>
                    <a:pt x="1167" y="681"/>
                    <a:pt x="1155" y="681"/>
                    <a:pt x="1144" y="681"/>
                  </a:cubicBezTo>
                  <a:lnTo>
                    <a:pt x="1191" y="657"/>
                  </a:lnTo>
                  <a:cubicBezTo>
                    <a:pt x="1203" y="645"/>
                    <a:pt x="1191" y="645"/>
                    <a:pt x="1191" y="645"/>
                  </a:cubicBezTo>
                  <a:lnTo>
                    <a:pt x="1167" y="645"/>
                  </a:lnTo>
                  <a:lnTo>
                    <a:pt x="1191" y="633"/>
                  </a:lnTo>
                  <a:cubicBezTo>
                    <a:pt x="1194" y="631"/>
                    <a:pt x="1193" y="630"/>
                    <a:pt x="1189" y="630"/>
                  </a:cubicBezTo>
                  <a:cubicBezTo>
                    <a:pt x="1177" y="630"/>
                    <a:pt x="1129" y="645"/>
                    <a:pt x="1120" y="645"/>
                  </a:cubicBezTo>
                  <a:cubicBezTo>
                    <a:pt x="1120" y="645"/>
                    <a:pt x="1179" y="622"/>
                    <a:pt x="1179" y="610"/>
                  </a:cubicBezTo>
                  <a:cubicBezTo>
                    <a:pt x="1179" y="606"/>
                    <a:pt x="1175" y="604"/>
                    <a:pt x="1169" y="604"/>
                  </a:cubicBezTo>
                  <a:cubicBezTo>
                    <a:pt x="1157" y="604"/>
                    <a:pt x="1136" y="610"/>
                    <a:pt x="1120" y="610"/>
                  </a:cubicBezTo>
                  <a:cubicBezTo>
                    <a:pt x="1108" y="610"/>
                    <a:pt x="1096" y="610"/>
                    <a:pt x="1120" y="598"/>
                  </a:cubicBezTo>
                  <a:cubicBezTo>
                    <a:pt x="1120" y="598"/>
                    <a:pt x="1144" y="598"/>
                    <a:pt x="1155" y="586"/>
                  </a:cubicBezTo>
                  <a:cubicBezTo>
                    <a:pt x="1155" y="576"/>
                    <a:pt x="1155" y="572"/>
                    <a:pt x="1154" y="572"/>
                  </a:cubicBezTo>
                  <a:cubicBezTo>
                    <a:pt x="1151" y="572"/>
                    <a:pt x="1145" y="579"/>
                    <a:pt x="1132" y="586"/>
                  </a:cubicBezTo>
                  <a:cubicBezTo>
                    <a:pt x="1120" y="586"/>
                    <a:pt x="1108" y="598"/>
                    <a:pt x="1096" y="598"/>
                  </a:cubicBezTo>
                  <a:cubicBezTo>
                    <a:pt x="1096" y="598"/>
                    <a:pt x="1143" y="560"/>
                    <a:pt x="1137" y="560"/>
                  </a:cubicBezTo>
                  <a:lnTo>
                    <a:pt x="1137" y="560"/>
                  </a:lnTo>
                  <a:cubicBezTo>
                    <a:pt x="1136" y="560"/>
                    <a:pt x="1134" y="561"/>
                    <a:pt x="1132" y="562"/>
                  </a:cubicBezTo>
                  <a:lnTo>
                    <a:pt x="1084" y="586"/>
                  </a:lnTo>
                  <a:cubicBezTo>
                    <a:pt x="1084" y="586"/>
                    <a:pt x="1072" y="598"/>
                    <a:pt x="1060" y="598"/>
                  </a:cubicBezTo>
                  <a:cubicBezTo>
                    <a:pt x="1096" y="574"/>
                    <a:pt x="1108" y="574"/>
                    <a:pt x="1108" y="562"/>
                  </a:cubicBezTo>
                  <a:cubicBezTo>
                    <a:pt x="1102" y="562"/>
                    <a:pt x="1095" y="562"/>
                    <a:pt x="1088" y="563"/>
                  </a:cubicBezTo>
                  <a:lnTo>
                    <a:pt x="1088" y="563"/>
                  </a:lnTo>
                  <a:cubicBezTo>
                    <a:pt x="1094" y="560"/>
                    <a:pt x="1101" y="557"/>
                    <a:pt x="1108" y="550"/>
                  </a:cubicBezTo>
                  <a:cubicBezTo>
                    <a:pt x="1120" y="538"/>
                    <a:pt x="1120" y="526"/>
                    <a:pt x="1108" y="526"/>
                  </a:cubicBezTo>
                  <a:cubicBezTo>
                    <a:pt x="1100" y="526"/>
                    <a:pt x="1071" y="542"/>
                    <a:pt x="1066" y="542"/>
                  </a:cubicBezTo>
                  <a:cubicBezTo>
                    <a:pt x="1064" y="542"/>
                    <a:pt x="1068" y="538"/>
                    <a:pt x="1084" y="526"/>
                  </a:cubicBezTo>
                  <a:cubicBezTo>
                    <a:pt x="1100" y="518"/>
                    <a:pt x="1104" y="516"/>
                    <a:pt x="1102" y="516"/>
                  </a:cubicBezTo>
                  <a:lnTo>
                    <a:pt x="1102" y="516"/>
                  </a:lnTo>
                  <a:cubicBezTo>
                    <a:pt x="1097" y="516"/>
                    <a:pt x="1068" y="526"/>
                    <a:pt x="1060" y="526"/>
                  </a:cubicBezTo>
                  <a:cubicBezTo>
                    <a:pt x="1060" y="526"/>
                    <a:pt x="1084" y="502"/>
                    <a:pt x="1072" y="502"/>
                  </a:cubicBezTo>
                  <a:lnTo>
                    <a:pt x="1072" y="502"/>
                  </a:lnTo>
                  <a:lnTo>
                    <a:pt x="1048" y="526"/>
                  </a:lnTo>
                  <a:cubicBezTo>
                    <a:pt x="1060" y="514"/>
                    <a:pt x="1072" y="502"/>
                    <a:pt x="1072" y="491"/>
                  </a:cubicBezTo>
                  <a:cubicBezTo>
                    <a:pt x="1078" y="485"/>
                    <a:pt x="1078" y="482"/>
                    <a:pt x="1075" y="482"/>
                  </a:cubicBezTo>
                  <a:lnTo>
                    <a:pt x="1075" y="482"/>
                  </a:lnTo>
                  <a:cubicBezTo>
                    <a:pt x="1072" y="482"/>
                    <a:pt x="1066" y="485"/>
                    <a:pt x="1060" y="491"/>
                  </a:cubicBezTo>
                  <a:cubicBezTo>
                    <a:pt x="1060" y="498"/>
                    <a:pt x="1059" y="501"/>
                    <a:pt x="1057" y="501"/>
                  </a:cubicBezTo>
                  <a:cubicBezTo>
                    <a:pt x="1054" y="501"/>
                    <a:pt x="1048" y="491"/>
                    <a:pt x="1048" y="491"/>
                  </a:cubicBezTo>
                  <a:lnTo>
                    <a:pt x="1013" y="491"/>
                  </a:lnTo>
                  <a:cubicBezTo>
                    <a:pt x="1007" y="496"/>
                    <a:pt x="1001" y="499"/>
                    <a:pt x="996" y="499"/>
                  </a:cubicBezTo>
                  <a:cubicBezTo>
                    <a:pt x="992" y="499"/>
                    <a:pt x="989" y="496"/>
                    <a:pt x="989" y="491"/>
                  </a:cubicBezTo>
                  <a:lnTo>
                    <a:pt x="1027" y="462"/>
                  </a:lnTo>
                  <a:lnTo>
                    <a:pt x="1027" y="462"/>
                  </a:lnTo>
                  <a:cubicBezTo>
                    <a:pt x="1024" y="463"/>
                    <a:pt x="1022" y="464"/>
                    <a:pt x="1020" y="464"/>
                  </a:cubicBezTo>
                  <a:cubicBezTo>
                    <a:pt x="1016" y="464"/>
                    <a:pt x="1013" y="461"/>
                    <a:pt x="1013" y="455"/>
                  </a:cubicBezTo>
                  <a:cubicBezTo>
                    <a:pt x="1013" y="443"/>
                    <a:pt x="1024" y="443"/>
                    <a:pt x="1024" y="431"/>
                  </a:cubicBezTo>
                  <a:cubicBezTo>
                    <a:pt x="1024" y="419"/>
                    <a:pt x="1013" y="395"/>
                    <a:pt x="1001" y="383"/>
                  </a:cubicBezTo>
                  <a:cubicBezTo>
                    <a:pt x="989" y="360"/>
                    <a:pt x="1013" y="360"/>
                    <a:pt x="1013" y="360"/>
                  </a:cubicBezTo>
                  <a:lnTo>
                    <a:pt x="1001" y="360"/>
                  </a:lnTo>
                  <a:lnTo>
                    <a:pt x="977" y="348"/>
                  </a:lnTo>
                  <a:lnTo>
                    <a:pt x="929" y="348"/>
                  </a:lnTo>
                  <a:cubicBezTo>
                    <a:pt x="917" y="348"/>
                    <a:pt x="917" y="348"/>
                    <a:pt x="905" y="360"/>
                  </a:cubicBezTo>
                  <a:lnTo>
                    <a:pt x="893" y="360"/>
                  </a:lnTo>
                  <a:cubicBezTo>
                    <a:pt x="893" y="360"/>
                    <a:pt x="905" y="360"/>
                    <a:pt x="905" y="348"/>
                  </a:cubicBezTo>
                  <a:cubicBezTo>
                    <a:pt x="905" y="336"/>
                    <a:pt x="893" y="336"/>
                    <a:pt x="893" y="324"/>
                  </a:cubicBezTo>
                  <a:cubicBezTo>
                    <a:pt x="886" y="324"/>
                    <a:pt x="888" y="319"/>
                    <a:pt x="884" y="319"/>
                  </a:cubicBezTo>
                  <a:cubicBezTo>
                    <a:pt x="882" y="319"/>
                    <a:pt x="878" y="320"/>
                    <a:pt x="870" y="324"/>
                  </a:cubicBezTo>
                  <a:cubicBezTo>
                    <a:pt x="882" y="312"/>
                    <a:pt x="870" y="312"/>
                    <a:pt x="870" y="300"/>
                  </a:cubicBezTo>
                  <a:cubicBezTo>
                    <a:pt x="870" y="300"/>
                    <a:pt x="846" y="300"/>
                    <a:pt x="846" y="288"/>
                  </a:cubicBezTo>
                  <a:lnTo>
                    <a:pt x="846" y="276"/>
                  </a:lnTo>
                  <a:cubicBezTo>
                    <a:pt x="846" y="276"/>
                    <a:pt x="834" y="288"/>
                    <a:pt x="834" y="288"/>
                  </a:cubicBezTo>
                  <a:cubicBezTo>
                    <a:pt x="832" y="290"/>
                    <a:pt x="831" y="291"/>
                    <a:pt x="830" y="291"/>
                  </a:cubicBezTo>
                  <a:cubicBezTo>
                    <a:pt x="825" y="291"/>
                    <a:pt x="834" y="264"/>
                    <a:pt x="834" y="264"/>
                  </a:cubicBezTo>
                  <a:cubicBezTo>
                    <a:pt x="834" y="262"/>
                    <a:pt x="833" y="261"/>
                    <a:pt x="832" y="261"/>
                  </a:cubicBezTo>
                  <a:cubicBezTo>
                    <a:pt x="825" y="261"/>
                    <a:pt x="808" y="279"/>
                    <a:pt x="798" y="288"/>
                  </a:cubicBezTo>
                  <a:cubicBezTo>
                    <a:pt x="803" y="279"/>
                    <a:pt x="810" y="264"/>
                    <a:pt x="810" y="264"/>
                  </a:cubicBezTo>
                  <a:cubicBezTo>
                    <a:pt x="813" y="262"/>
                    <a:pt x="813" y="261"/>
                    <a:pt x="812" y="261"/>
                  </a:cubicBezTo>
                  <a:lnTo>
                    <a:pt x="812" y="261"/>
                  </a:lnTo>
                  <a:cubicBezTo>
                    <a:pt x="809" y="261"/>
                    <a:pt x="786" y="276"/>
                    <a:pt x="786" y="276"/>
                  </a:cubicBezTo>
                  <a:cubicBezTo>
                    <a:pt x="786" y="276"/>
                    <a:pt x="786" y="252"/>
                    <a:pt x="786" y="241"/>
                  </a:cubicBezTo>
                  <a:cubicBezTo>
                    <a:pt x="786" y="229"/>
                    <a:pt x="786" y="229"/>
                    <a:pt x="774" y="229"/>
                  </a:cubicBezTo>
                  <a:cubicBezTo>
                    <a:pt x="770" y="229"/>
                    <a:pt x="763" y="231"/>
                    <a:pt x="758" y="231"/>
                  </a:cubicBezTo>
                  <a:cubicBezTo>
                    <a:pt x="751" y="231"/>
                    <a:pt x="748" y="226"/>
                    <a:pt x="763" y="205"/>
                  </a:cubicBezTo>
                  <a:lnTo>
                    <a:pt x="691" y="205"/>
                  </a:lnTo>
                  <a:cubicBezTo>
                    <a:pt x="685" y="205"/>
                    <a:pt x="681" y="205"/>
                    <a:pt x="678" y="207"/>
                  </a:cubicBezTo>
                  <a:lnTo>
                    <a:pt x="678" y="207"/>
                  </a:lnTo>
                  <a:cubicBezTo>
                    <a:pt x="679" y="203"/>
                    <a:pt x="679" y="198"/>
                    <a:pt x="679" y="193"/>
                  </a:cubicBezTo>
                  <a:cubicBezTo>
                    <a:pt x="679" y="189"/>
                    <a:pt x="679" y="188"/>
                    <a:pt x="679" y="188"/>
                  </a:cubicBezTo>
                  <a:cubicBezTo>
                    <a:pt x="678" y="188"/>
                    <a:pt x="675" y="193"/>
                    <a:pt x="667" y="193"/>
                  </a:cubicBezTo>
                  <a:lnTo>
                    <a:pt x="667" y="181"/>
                  </a:lnTo>
                  <a:cubicBezTo>
                    <a:pt x="667" y="169"/>
                    <a:pt x="655" y="169"/>
                    <a:pt x="655" y="169"/>
                  </a:cubicBezTo>
                  <a:cubicBezTo>
                    <a:pt x="643" y="169"/>
                    <a:pt x="632" y="169"/>
                    <a:pt x="632" y="181"/>
                  </a:cubicBezTo>
                  <a:lnTo>
                    <a:pt x="596" y="276"/>
                  </a:lnTo>
                  <a:lnTo>
                    <a:pt x="596" y="276"/>
                  </a:lnTo>
                  <a:cubicBezTo>
                    <a:pt x="596" y="267"/>
                    <a:pt x="599" y="235"/>
                    <a:pt x="608" y="217"/>
                  </a:cubicBezTo>
                  <a:cubicBezTo>
                    <a:pt x="620" y="193"/>
                    <a:pt x="620" y="181"/>
                    <a:pt x="620" y="169"/>
                  </a:cubicBezTo>
                  <a:lnTo>
                    <a:pt x="596" y="169"/>
                  </a:lnTo>
                  <a:cubicBezTo>
                    <a:pt x="594" y="169"/>
                    <a:pt x="592" y="170"/>
                    <a:pt x="592" y="171"/>
                  </a:cubicBezTo>
                  <a:lnTo>
                    <a:pt x="592" y="171"/>
                  </a:lnTo>
                  <a:cubicBezTo>
                    <a:pt x="584" y="151"/>
                    <a:pt x="586" y="130"/>
                    <a:pt x="59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50"/>
            <p:cNvSpPr/>
            <p:nvPr/>
          </p:nvSpPr>
          <p:spPr>
            <a:xfrm>
              <a:off x="-2243075" y="566475"/>
              <a:ext cx="40975" cy="54900"/>
            </a:xfrm>
            <a:custGeom>
              <a:avLst/>
              <a:gdLst/>
              <a:ahLst/>
              <a:cxnLst/>
              <a:rect l="l" t="t" r="r" b="b"/>
              <a:pathLst>
                <a:path w="1639" h="2196" extrusionOk="0">
                  <a:moveTo>
                    <a:pt x="1164" y="0"/>
                  </a:moveTo>
                  <a:cubicBezTo>
                    <a:pt x="1010" y="0"/>
                    <a:pt x="859" y="87"/>
                    <a:pt x="807" y="290"/>
                  </a:cubicBezTo>
                  <a:cubicBezTo>
                    <a:pt x="652" y="754"/>
                    <a:pt x="438" y="1195"/>
                    <a:pt x="176" y="1600"/>
                  </a:cubicBezTo>
                  <a:cubicBezTo>
                    <a:pt x="1" y="1857"/>
                    <a:pt x="182" y="2195"/>
                    <a:pt x="482" y="2195"/>
                  </a:cubicBezTo>
                  <a:cubicBezTo>
                    <a:pt x="487" y="2195"/>
                    <a:pt x="492" y="2195"/>
                    <a:pt x="498" y="2195"/>
                  </a:cubicBezTo>
                  <a:cubicBezTo>
                    <a:pt x="629" y="2195"/>
                    <a:pt x="748" y="2136"/>
                    <a:pt x="819" y="2017"/>
                  </a:cubicBezTo>
                  <a:cubicBezTo>
                    <a:pt x="1129" y="1552"/>
                    <a:pt x="1367" y="1040"/>
                    <a:pt x="1545" y="504"/>
                  </a:cubicBezTo>
                  <a:cubicBezTo>
                    <a:pt x="1639" y="202"/>
                    <a:pt x="1398" y="0"/>
                    <a:pt x="11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50"/>
            <p:cNvSpPr/>
            <p:nvPr/>
          </p:nvSpPr>
          <p:spPr>
            <a:xfrm>
              <a:off x="-2241650" y="567750"/>
              <a:ext cx="36625" cy="54800"/>
            </a:xfrm>
            <a:custGeom>
              <a:avLst/>
              <a:gdLst/>
              <a:ahLst/>
              <a:cxnLst/>
              <a:rect l="l" t="t" r="r" b="b"/>
              <a:pathLst>
                <a:path w="1465" h="2192" extrusionOk="0">
                  <a:moveTo>
                    <a:pt x="929" y="25"/>
                  </a:moveTo>
                  <a:cubicBezTo>
                    <a:pt x="929" y="25"/>
                    <a:pt x="929" y="34"/>
                    <a:pt x="934" y="38"/>
                  </a:cubicBezTo>
                  <a:lnTo>
                    <a:pt x="934" y="38"/>
                  </a:lnTo>
                  <a:cubicBezTo>
                    <a:pt x="934" y="30"/>
                    <a:pt x="929" y="25"/>
                    <a:pt x="929" y="25"/>
                  </a:cubicBezTo>
                  <a:close/>
                  <a:moveTo>
                    <a:pt x="1096" y="22"/>
                  </a:moveTo>
                  <a:cubicBezTo>
                    <a:pt x="1096" y="22"/>
                    <a:pt x="1095" y="23"/>
                    <a:pt x="1095" y="25"/>
                  </a:cubicBezTo>
                  <a:cubicBezTo>
                    <a:pt x="1095" y="33"/>
                    <a:pt x="1095" y="42"/>
                    <a:pt x="1100" y="46"/>
                  </a:cubicBezTo>
                  <a:lnTo>
                    <a:pt x="1100" y="46"/>
                  </a:lnTo>
                  <a:cubicBezTo>
                    <a:pt x="1103" y="39"/>
                    <a:pt x="1098" y="22"/>
                    <a:pt x="1096" y="22"/>
                  </a:cubicBezTo>
                  <a:close/>
                  <a:moveTo>
                    <a:pt x="929" y="37"/>
                  </a:moveTo>
                  <a:cubicBezTo>
                    <a:pt x="929" y="37"/>
                    <a:pt x="917" y="49"/>
                    <a:pt x="917" y="49"/>
                  </a:cubicBezTo>
                  <a:lnTo>
                    <a:pt x="929" y="49"/>
                  </a:lnTo>
                  <a:lnTo>
                    <a:pt x="929" y="37"/>
                  </a:lnTo>
                  <a:close/>
                  <a:moveTo>
                    <a:pt x="849" y="67"/>
                  </a:moveTo>
                  <a:cubicBezTo>
                    <a:pt x="845" y="67"/>
                    <a:pt x="845" y="72"/>
                    <a:pt x="845" y="72"/>
                  </a:cubicBezTo>
                  <a:lnTo>
                    <a:pt x="857" y="72"/>
                  </a:lnTo>
                  <a:cubicBezTo>
                    <a:pt x="853" y="68"/>
                    <a:pt x="851" y="67"/>
                    <a:pt x="849" y="67"/>
                  </a:cubicBezTo>
                  <a:close/>
                  <a:moveTo>
                    <a:pt x="1193" y="79"/>
                  </a:moveTo>
                  <a:cubicBezTo>
                    <a:pt x="1189" y="79"/>
                    <a:pt x="1187" y="81"/>
                    <a:pt x="1186" y="84"/>
                  </a:cubicBezTo>
                  <a:lnTo>
                    <a:pt x="1203" y="84"/>
                  </a:lnTo>
                  <a:cubicBezTo>
                    <a:pt x="1199" y="81"/>
                    <a:pt x="1196" y="79"/>
                    <a:pt x="1193" y="79"/>
                  </a:cubicBezTo>
                  <a:close/>
                  <a:moveTo>
                    <a:pt x="1203" y="84"/>
                  </a:moveTo>
                  <a:cubicBezTo>
                    <a:pt x="1209" y="84"/>
                    <a:pt x="1212" y="87"/>
                    <a:pt x="1214" y="90"/>
                  </a:cubicBezTo>
                  <a:lnTo>
                    <a:pt x="1214" y="90"/>
                  </a:lnTo>
                  <a:cubicBezTo>
                    <a:pt x="1214" y="89"/>
                    <a:pt x="1214" y="87"/>
                    <a:pt x="1214" y="84"/>
                  </a:cubicBezTo>
                  <a:close/>
                  <a:moveTo>
                    <a:pt x="1214" y="90"/>
                  </a:moveTo>
                  <a:cubicBezTo>
                    <a:pt x="1214" y="97"/>
                    <a:pt x="1214" y="99"/>
                    <a:pt x="1214" y="108"/>
                  </a:cubicBezTo>
                  <a:lnTo>
                    <a:pt x="1238" y="108"/>
                  </a:lnTo>
                  <a:cubicBezTo>
                    <a:pt x="1238" y="96"/>
                    <a:pt x="1250" y="96"/>
                    <a:pt x="1238" y="96"/>
                  </a:cubicBezTo>
                  <a:lnTo>
                    <a:pt x="1226" y="96"/>
                  </a:lnTo>
                  <a:cubicBezTo>
                    <a:pt x="1220" y="96"/>
                    <a:pt x="1217" y="93"/>
                    <a:pt x="1214" y="90"/>
                  </a:cubicBezTo>
                  <a:close/>
                  <a:moveTo>
                    <a:pt x="1417" y="96"/>
                  </a:moveTo>
                  <a:lnTo>
                    <a:pt x="1417" y="108"/>
                  </a:lnTo>
                  <a:lnTo>
                    <a:pt x="1429" y="108"/>
                  </a:lnTo>
                  <a:lnTo>
                    <a:pt x="1417" y="96"/>
                  </a:lnTo>
                  <a:close/>
                  <a:moveTo>
                    <a:pt x="857" y="108"/>
                  </a:moveTo>
                  <a:cubicBezTo>
                    <a:pt x="857" y="108"/>
                    <a:pt x="857" y="108"/>
                    <a:pt x="857" y="108"/>
                  </a:cubicBezTo>
                  <a:cubicBezTo>
                    <a:pt x="857" y="108"/>
                    <a:pt x="857" y="108"/>
                    <a:pt x="857" y="108"/>
                  </a:cubicBezTo>
                  <a:close/>
                  <a:moveTo>
                    <a:pt x="1417" y="108"/>
                  </a:moveTo>
                  <a:lnTo>
                    <a:pt x="1417" y="108"/>
                  </a:lnTo>
                  <a:cubicBezTo>
                    <a:pt x="1409" y="108"/>
                    <a:pt x="1406" y="113"/>
                    <a:pt x="1409" y="113"/>
                  </a:cubicBezTo>
                  <a:cubicBezTo>
                    <a:pt x="1410" y="113"/>
                    <a:pt x="1413" y="112"/>
                    <a:pt x="1417" y="108"/>
                  </a:cubicBezTo>
                  <a:close/>
                  <a:moveTo>
                    <a:pt x="976" y="1"/>
                  </a:moveTo>
                  <a:cubicBezTo>
                    <a:pt x="976" y="13"/>
                    <a:pt x="976" y="13"/>
                    <a:pt x="976" y="25"/>
                  </a:cubicBezTo>
                  <a:lnTo>
                    <a:pt x="964" y="25"/>
                  </a:lnTo>
                  <a:cubicBezTo>
                    <a:pt x="964" y="37"/>
                    <a:pt x="964" y="37"/>
                    <a:pt x="964" y="37"/>
                  </a:cubicBezTo>
                  <a:cubicBezTo>
                    <a:pt x="964" y="37"/>
                    <a:pt x="964" y="31"/>
                    <a:pt x="961" y="31"/>
                  </a:cubicBezTo>
                  <a:cubicBezTo>
                    <a:pt x="959" y="31"/>
                    <a:pt x="957" y="33"/>
                    <a:pt x="953" y="37"/>
                  </a:cubicBezTo>
                  <a:cubicBezTo>
                    <a:pt x="948" y="39"/>
                    <a:pt x="944" y="40"/>
                    <a:pt x="941" y="40"/>
                  </a:cubicBezTo>
                  <a:cubicBezTo>
                    <a:pt x="938" y="40"/>
                    <a:pt x="936" y="39"/>
                    <a:pt x="934" y="38"/>
                  </a:cubicBezTo>
                  <a:lnTo>
                    <a:pt x="934" y="38"/>
                  </a:lnTo>
                  <a:cubicBezTo>
                    <a:pt x="934" y="41"/>
                    <a:pt x="932" y="45"/>
                    <a:pt x="929" y="49"/>
                  </a:cubicBezTo>
                  <a:cubicBezTo>
                    <a:pt x="929" y="49"/>
                    <a:pt x="929" y="49"/>
                    <a:pt x="929" y="61"/>
                  </a:cubicBezTo>
                  <a:cubicBezTo>
                    <a:pt x="917" y="49"/>
                    <a:pt x="917" y="49"/>
                    <a:pt x="905" y="49"/>
                  </a:cubicBezTo>
                  <a:cubicBezTo>
                    <a:pt x="905" y="49"/>
                    <a:pt x="893" y="61"/>
                    <a:pt x="905" y="72"/>
                  </a:cubicBezTo>
                  <a:cubicBezTo>
                    <a:pt x="905" y="76"/>
                    <a:pt x="905" y="80"/>
                    <a:pt x="905" y="84"/>
                  </a:cubicBezTo>
                  <a:cubicBezTo>
                    <a:pt x="905" y="75"/>
                    <a:pt x="882" y="57"/>
                    <a:pt x="873" y="57"/>
                  </a:cubicBezTo>
                  <a:cubicBezTo>
                    <a:pt x="871" y="57"/>
                    <a:pt x="869" y="58"/>
                    <a:pt x="869" y="61"/>
                  </a:cubicBezTo>
                  <a:cubicBezTo>
                    <a:pt x="869" y="61"/>
                    <a:pt x="881" y="84"/>
                    <a:pt x="869" y="84"/>
                  </a:cubicBezTo>
                  <a:cubicBezTo>
                    <a:pt x="869" y="84"/>
                    <a:pt x="862" y="77"/>
                    <a:pt x="857" y="72"/>
                  </a:cubicBezTo>
                  <a:lnTo>
                    <a:pt x="857" y="72"/>
                  </a:lnTo>
                  <a:cubicBezTo>
                    <a:pt x="869" y="84"/>
                    <a:pt x="845" y="84"/>
                    <a:pt x="857" y="84"/>
                  </a:cubicBezTo>
                  <a:cubicBezTo>
                    <a:pt x="857" y="93"/>
                    <a:pt x="857" y="89"/>
                    <a:pt x="857" y="96"/>
                  </a:cubicBezTo>
                  <a:cubicBezTo>
                    <a:pt x="857" y="108"/>
                    <a:pt x="857" y="120"/>
                    <a:pt x="869" y="120"/>
                  </a:cubicBezTo>
                  <a:cubicBezTo>
                    <a:pt x="881" y="108"/>
                    <a:pt x="869" y="108"/>
                    <a:pt x="881" y="96"/>
                  </a:cubicBezTo>
                  <a:cubicBezTo>
                    <a:pt x="881" y="94"/>
                    <a:pt x="882" y="93"/>
                    <a:pt x="883" y="93"/>
                  </a:cubicBezTo>
                  <a:cubicBezTo>
                    <a:pt x="885" y="93"/>
                    <a:pt x="891" y="100"/>
                    <a:pt x="897" y="100"/>
                  </a:cubicBezTo>
                  <a:cubicBezTo>
                    <a:pt x="900" y="100"/>
                    <a:pt x="902" y="99"/>
                    <a:pt x="905" y="96"/>
                  </a:cubicBezTo>
                  <a:cubicBezTo>
                    <a:pt x="905" y="96"/>
                    <a:pt x="905" y="84"/>
                    <a:pt x="917" y="84"/>
                  </a:cubicBezTo>
                  <a:lnTo>
                    <a:pt x="953" y="84"/>
                  </a:lnTo>
                  <a:lnTo>
                    <a:pt x="976" y="72"/>
                  </a:lnTo>
                  <a:cubicBezTo>
                    <a:pt x="988" y="72"/>
                    <a:pt x="976" y="61"/>
                    <a:pt x="988" y="61"/>
                  </a:cubicBezTo>
                  <a:cubicBezTo>
                    <a:pt x="989" y="60"/>
                    <a:pt x="989" y="59"/>
                    <a:pt x="990" y="59"/>
                  </a:cubicBezTo>
                  <a:lnTo>
                    <a:pt x="990" y="59"/>
                  </a:lnTo>
                  <a:cubicBezTo>
                    <a:pt x="991" y="60"/>
                    <a:pt x="994" y="61"/>
                    <a:pt x="1000" y="61"/>
                  </a:cubicBezTo>
                  <a:cubicBezTo>
                    <a:pt x="1004" y="64"/>
                    <a:pt x="1005" y="66"/>
                    <a:pt x="1006" y="66"/>
                  </a:cubicBezTo>
                  <a:cubicBezTo>
                    <a:pt x="1007" y="66"/>
                    <a:pt x="1004" y="61"/>
                    <a:pt x="1012" y="61"/>
                  </a:cubicBezTo>
                  <a:cubicBezTo>
                    <a:pt x="1012" y="57"/>
                    <a:pt x="1013" y="55"/>
                    <a:pt x="1015" y="55"/>
                  </a:cubicBezTo>
                  <a:cubicBezTo>
                    <a:pt x="1019" y="55"/>
                    <a:pt x="1024" y="61"/>
                    <a:pt x="1024" y="61"/>
                  </a:cubicBezTo>
                  <a:lnTo>
                    <a:pt x="1036" y="61"/>
                  </a:lnTo>
                  <a:cubicBezTo>
                    <a:pt x="1036" y="61"/>
                    <a:pt x="1024" y="49"/>
                    <a:pt x="1036" y="49"/>
                  </a:cubicBezTo>
                  <a:cubicBezTo>
                    <a:pt x="1048" y="49"/>
                    <a:pt x="1060" y="61"/>
                    <a:pt x="1060" y="61"/>
                  </a:cubicBezTo>
                  <a:cubicBezTo>
                    <a:pt x="1060" y="72"/>
                    <a:pt x="1060" y="72"/>
                    <a:pt x="1060" y="84"/>
                  </a:cubicBezTo>
                  <a:cubicBezTo>
                    <a:pt x="1060" y="72"/>
                    <a:pt x="1060" y="72"/>
                    <a:pt x="1072" y="61"/>
                  </a:cubicBezTo>
                  <a:cubicBezTo>
                    <a:pt x="1081" y="61"/>
                    <a:pt x="1075" y="76"/>
                    <a:pt x="1079" y="76"/>
                  </a:cubicBezTo>
                  <a:cubicBezTo>
                    <a:pt x="1080" y="76"/>
                    <a:pt x="1081" y="75"/>
                    <a:pt x="1084" y="72"/>
                  </a:cubicBezTo>
                  <a:cubicBezTo>
                    <a:pt x="1084" y="72"/>
                    <a:pt x="1084" y="61"/>
                    <a:pt x="1084" y="61"/>
                  </a:cubicBezTo>
                  <a:lnTo>
                    <a:pt x="1107" y="61"/>
                  </a:lnTo>
                  <a:cubicBezTo>
                    <a:pt x="1107" y="61"/>
                    <a:pt x="1095" y="96"/>
                    <a:pt x="1107" y="96"/>
                  </a:cubicBezTo>
                  <a:cubicBezTo>
                    <a:pt x="1107" y="96"/>
                    <a:pt x="1113" y="102"/>
                    <a:pt x="1116" y="102"/>
                  </a:cubicBezTo>
                  <a:cubicBezTo>
                    <a:pt x="1118" y="102"/>
                    <a:pt x="1119" y="100"/>
                    <a:pt x="1119" y="96"/>
                  </a:cubicBezTo>
                  <a:cubicBezTo>
                    <a:pt x="1119" y="96"/>
                    <a:pt x="1119" y="96"/>
                    <a:pt x="1119" y="84"/>
                  </a:cubicBezTo>
                  <a:cubicBezTo>
                    <a:pt x="1107" y="72"/>
                    <a:pt x="1131" y="72"/>
                    <a:pt x="1143" y="72"/>
                  </a:cubicBezTo>
                  <a:cubicBezTo>
                    <a:pt x="1155" y="72"/>
                    <a:pt x="1143" y="96"/>
                    <a:pt x="1143" y="96"/>
                  </a:cubicBezTo>
                  <a:lnTo>
                    <a:pt x="1155" y="96"/>
                  </a:lnTo>
                  <a:cubicBezTo>
                    <a:pt x="1167" y="84"/>
                    <a:pt x="1155" y="84"/>
                    <a:pt x="1167" y="84"/>
                  </a:cubicBezTo>
                  <a:cubicBezTo>
                    <a:pt x="1179" y="84"/>
                    <a:pt x="1179" y="96"/>
                    <a:pt x="1179" y="96"/>
                  </a:cubicBezTo>
                  <a:lnTo>
                    <a:pt x="1191" y="96"/>
                  </a:lnTo>
                  <a:cubicBezTo>
                    <a:pt x="1186" y="92"/>
                    <a:pt x="1185" y="88"/>
                    <a:pt x="1186" y="84"/>
                  </a:cubicBezTo>
                  <a:lnTo>
                    <a:pt x="1179" y="84"/>
                  </a:lnTo>
                  <a:cubicBezTo>
                    <a:pt x="1179" y="84"/>
                    <a:pt x="1203" y="72"/>
                    <a:pt x="1203" y="72"/>
                  </a:cubicBezTo>
                  <a:lnTo>
                    <a:pt x="1155" y="72"/>
                  </a:lnTo>
                  <a:cubicBezTo>
                    <a:pt x="1155" y="72"/>
                    <a:pt x="1143" y="61"/>
                    <a:pt x="1143" y="61"/>
                  </a:cubicBezTo>
                  <a:cubicBezTo>
                    <a:pt x="1143" y="61"/>
                    <a:pt x="1119" y="49"/>
                    <a:pt x="1119" y="49"/>
                  </a:cubicBezTo>
                  <a:lnTo>
                    <a:pt x="1107" y="49"/>
                  </a:lnTo>
                  <a:cubicBezTo>
                    <a:pt x="1104" y="49"/>
                    <a:pt x="1101" y="48"/>
                    <a:pt x="1100" y="46"/>
                  </a:cubicBezTo>
                  <a:lnTo>
                    <a:pt x="1100" y="46"/>
                  </a:lnTo>
                  <a:cubicBezTo>
                    <a:pt x="1099" y="48"/>
                    <a:pt x="1097" y="49"/>
                    <a:pt x="1095" y="49"/>
                  </a:cubicBezTo>
                  <a:cubicBezTo>
                    <a:pt x="1084" y="49"/>
                    <a:pt x="1095" y="25"/>
                    <a:pt x="1084" y="25"/>
                  </a:cubicBezTo>
                  <a:cubicBezTo>
                    <a:pt x="1084" y="25"/>
                    <a:pt x="1078" y="30"/>
                    <a:pt x="1075" y="30"/>
                  </a:cubicBezTo>
                  <a:cubicBezTo>
                    <a:pt x="1073" y="30"/>
                    <a:pt x="1072" y="29"/>
                    <a:pt x="1072" y="25"/>
                  </a:cubicBezTo>
                  <a:cubicBezTo>
                    <a:pt x="1072" y="25"/>
                    <a:pt x="1072" y="13"/>
                    <a:pt x="1072" y="1"/>
                  </a:cubicBezTo>
                  <a:cubicBezTo>
                    <a:pt x="1060" y="1"/>
                    <a:pt x="1048" y="37"/>
                    <a:pt x="1048" y="37"/>
                  </a:cubicBezTo>
                  <a:lnTo>
                    <a:pt x="1048" y="16"/>
                  </a:lnTo>
                  <a:lnTo>
                    <a:pt x="1048" y="16"/>
                  </a:lnTo>
                  <a:cubicBezTo>
                    <a:pt x="1050" y="17"/>
                    <a:pt x="1052" y="18"/>
                    <a:pt x="1053" y="18"/>
                  </a:cubicBezTo>
                  <a:cubicBezTo>
                    <a:pt x="1053" y="18"/>
                    <a:pt x="1052" y="17"/>
                    <a:pt x="1048" y="13"/>
                  </a:cubicBezTo>
                  <a:lnTo>
                    <a:pt x="1048" y="16"/>
                  </a:lnTo>
                  <a:lnTo>
                    <a:pt x="1048" y="16"/>
                  </a:lnTo>
                  <a:cubicBezTo>
                    <a:pt x="1045" y="14"/>
                    <a:pt x="1040" y="13"/>
                    <a:pt x="1036" y="13"/>
                  </a:cubicBezTo>
                  <a:lnTo>
                    <a:pt x="1024" y="13"/>
                  </a:lnTo>
                  <a:cubicBezTo>
                    <a:pt x="1024" y="13"/>
                    <a:pt x="1036" y="1"/>
                    <a:pt x="1024" y="1"/>
                  </a:cubicBezTo>
                  <a:cubicBezTo>
                    <a:pt x="1012" y="13"/>
                    <a:pt x="1000" y="25"/>
                    <a:pt x="1000" y="25"/>
                  </a:cubicBezTo>
                  <a:lnTo>
                    <a:pt x="1000" y="13"/>
                  </a:lnTo>
                  <a:lnTo>
                    <a:pt x="988" y="13"/>
                  </a:lnTo>
                  <a:cubicBezTo>
                    <a:pt x="988" y="13"/>
                    <a:pt x="976" y="1"/>
                    <a:pt x="988" y="1"/>
                  </a:cubicBezTo>
                  <a:close/>
                  <a:moveTo>
                    <a:pt x="1250" y="108"/>
                  </a:moveTo>
                  <a:cubicBezTo>
                    <a:pt x="1248" y="108"/>
                    <a:pt x="1246" y="109"/>
                    <a:pt x="1244" y="109"/>
                  </a:cubicBezTo>
                  <a:lnTo>
                    <a:pt x="1244" y="109"/>
                  </a:lnTo>
                  <a:cubicBezTo>
                    <a:pt x="1242" y="109"/>
                    <a:pt x="1241" y="108"/>
                    <a:pt x="1238" y="108"/>
                  </a:cubicBezTo>
                  <a:lnTo>
                    <a:pt x="1238" y="108"/>
                  </a:lnTo>
                  <a:cubicBezTo>
                    <a:pt x="1238" y="112"/>
                    <a:pt x="1238" y="113"/>
                    <a:pt x="1239" y="113"/>
                  </a:cubicBezTo>
                  <a:cubicBezTo>
                    <a:pt x="1239" y="113"/>
                    <a:pt x="1241" y="111"/>
                    <a:pt x="1244" y="109"/>
                  </a:cubicBezTo>
                  <a:lnTo>
                    <a:pt x="1244" y="109"/>
                  </a:lnTo>
                  <a:cubicBezTo>
                    <a:pt x="1251" y="113"/>
                    <a:pt x="1253" y="122"/>
                    <a:pt x="1262" y="132"/>
                  </a:cubicBezTo>
                  <a:cubicBezTo>
                    <a:pt x="1262" y="132"/>
                    <a:pt x="1262" y="108"/>
                    <a:pt x="1250" y="108"/>
                  </a:cubicBezTo>
                  <a:close/>
                  <a:moveTo>
                    <a:pt x="1262" y="120"/>
                  </a:moveTo>
                  <a:cubicBezTo>
                    <a:pt x="1262" y="120"/>
                    <a:pt x="1262" y="132"/>
                    <a:pt x="1262" y="132"/>
                  </a:cubicBezTo>
                  <a:cubicBezTo>
                    <a:pt x="1262" y="132"/>
                    <a:pt x="1274" y="132"/>
                    <a:pt x="1286" y="144"/>
                  </a:cubicBezTo>
                  <a:cubicBezTo>
                    <a:pt x="1286" y="144"/>
                    <a:pt x="1286" y="144"/>
                    <a:pt x="1289" y="147"/>
                  </a:cubicBezTo>
                  <a:lnTo>
                    <a:pt x="1289" y="147"/>
                  </a:lnTo>
                  <a:cubicBezTo>
                    <a:pt x="1288" y="135"/>
                    <a:pt x="1272" y="120"/>
                    <a:pt x="1262" y="120"/>
                  </a:cubicBezTo>
                  <a:close/>
                  <a:moveTo>
                    <a:pt x="1289" y="149"/>
                  </a:moveTo>
                  <a:lnTo>
                    <a:pt x="1286" y="156"/>
                  </a:lnTo>
                  <a:cubicBezTo>
                    <a:pt x="1288" y="154"/>
                    <a:pt x="1289" y="152"/>
                    <a:pt x="1289" y="149"/>
                  </a:cubicBezTo>
                  <a:close/>
                  <a:moveTo>
                    <a:pt x="1313" y="156"/>
                  </a:moveTo>
                  <a:cubicBezTo>
                    <a:pt x="1318" y="161"/>
                    <a:pt x="1322" y="168"/>
                    <a:pt x="1322" y="168"/>
                  </a:cubicBezTo>
                  <a:lnTo>
                    <a:pt x="1326" y="170"/>
                  </a:lnTo>
                  <a:lnTo>
                    <a:pt x="1326" y="170"/>
                  </a:lnTo>
                  <a:cubicBezTo>
                    <a:pt x="1321" y="163"/>
                    <a:pt x="1319" y="158"/>
                    <a:pt x="1313" y="156"/>
                  </a:cubicBezTo>
                  <a:close/>
                  <a:moveTo>
                    <a:pt x="775" y="174"/>
                  </a:moveTo>
                  <a:lnTo>
                    <a:pt x="775" y="174"/>
                  </a:lnTo>
                  <a:cubicBezTo>
                    <a:pt x="774" y="176"/>
                    <a:pt x="774" y="177"/>
                    <a:pt x="774" y="180"/>
                  </a:cubicBezTo>
                  <a:lnTo>
                    <a:pt x="786" y="180"/>
                  </a:lnTo>
                  <a:cubicBezTo>
                    <a:pt x="780" y="180"/>
                    <a:pt x="777" y="177"/>
                    <a:pt x="775" y="174"/>
                  </a:cubicBezTo>
                  <a:close/>
                  <a:moveTo>
                    <a:pt x="845" y="84"/>
                  </a:moveTo>
                  <a:lnTo>
                    <a:pt x="845" y="108"/>
                  </a:lnTo>
                  <a:lnTo>
                    <a:pt x="833" y="108"/>
                  </a:lnTo>
                  <a:cubicBezTo>
                    <a:pt x="833" y="108"/>
                    <a:pt x="822" y="120"/>
                    <a:pt x="822" y="120"/>
                  </a:cubicBezTo>
                  <a:cubicBezTo>
                    <a:pt x="822" y="132"/>
                    <a:pt x="774" y="144"/>
                    <a:pt x="786" y="144"/>
                  </a:cubicBezTo>
                  <a:cubicBezTo>
                    <a:pt x="798" y="156"/>
                    <a:pt x="774" y="156"/>
                    <a:pt x="774" y="156"/>
                  </a:cubicBezTo>
                  <a:cubicBezTo>
                    <a:pt x="774" y="156"/>
                    <a:pt x="810" y="168"/>
                    <a:pt x="786" y="168"/>
                  </a:cubicBezTo>
                  <a:lnTo>
                    <a:pt x="762" y="168"/>
                  </a:lnTo>
                  <a:cubicBezTo>
                    <a:pt x="768" y="168"/>
                    <a:pt x="771" y="171"/>
                    <a:pt x="775" y="174"/>
                  </a:cubicBezTo>
                  <a:lnTo>
                    <a:pt x="775" y="174"/>
                  </a:lnTo>
                  <a:cubicBezTo>
                    <a:pt x="775" y="170"/>
                    <a:pt x="778" y="169"/>
                    <a:pt x="780" y="169"/>
                  </a:cubicBezTo>
                  <a:cubicBezTo>
                    <a:pt x="787" y="169"/>
                    <a:pt x="798" y="180"/>
                    <a:pt x="798" y="180"/>
                  </a:cubicBezTo>
                  <a:cubicBezTo>
                    <a:pt x="810" y="168"/>
                    <a:pt x="810" y="168"/>
                    <a:pt x="810" y="156"/>
                  </a:cubicBezTo>
                  <a:lnTo>
                    <a:pt x="810" y="144"/>
                  </a:lnTo>
                  <a:lnTo>
                    <a:pt x="833" y="144"/>
                  </a:lnTo>
                  <a:cubicBezTo>
                    <a:pt x="822" y="132"/>
                    <a:pt x="845" y="132"/>
                    <a:pt x="845" y="120"/>
                  </a:cubicBezTo>
                  <a:cubicBezTo>
                    <a:pt x="853" y="120"/>
                    <a:pt x="856" y="131"/>
                    <a:pt x="857" y="131"/>
                  </a:cubicBezTo>
                  <a:cubicBezTo>
                    <a:pt x="857" y="131"/>
                    <a:pt x="857" y="128"/>
                    <a:pt x="857" y="120"/>
                  </a:cubicBezTo>
                  <a:cubicBezTo>
                    <a:pt x="857" y="120"/>
                    <a:pt x="857" y="115"/>
                    <a:pt x="857" y="108"/>
                  </a:cubicBezTo>
                  <a:cubicBezTo>
                    <a:pt x="857" y="110"/>
                    <a:pt x="857" y="111"/>
                    <a:pt x="857" y="111"/>
                  </a:cubicBezTo>
                  <a:cubicBezTo>
                    <a:pt x="854" y="111"/>
                    <a:pt x="845" y="84"/>
                    <a:pt x="845" y="84"/>
                  </a:cubicBezTo>
                  <a:close/>
                  <a:moveTo>
                    <a:pt x="1298" y="132"/>
                  </a:moveTo>
                  <a:lnTo>
                    <a:pt x="1290" y="148"/>
                  </a:lnTo>
                  <a:lnTo>
                    <a:pt x="1290" y="148"/>
                  </a:lnTo>
                  <a:cubicBezTo>
                    <a:pt x="1290" y="148"/>
                    <a:pt x="1289" y="147"/>
                    <a:pt x="1289" y="147"/>
                  </a:cubicBezTo>
                  <a:lnTo>
                    <a:pt x="1289" y="147"/>
                  </a:lnTo>
                  <a:cubicBezTo>
                    <a:pt x="1289" y="148"/>
                    <a:pt x="1289" y="149"/>
                    <a:pt x="1289" y="149"/>
                  </a:cubicBezTo>
                  <a:lnTo>
                    <a:pt x="1289" y="149"/>
                  </a:lnTo>
                  <a:lnTo>
                    <a:pt x="1290" y="148"/>
                  </a:lnTo>
                  <a:lnTo>
                    <a:pt x="1290" y="148"/>
                  </a:lnTo>
                  <a:cubicBezTo>
                    <a:pt x="1292" y="150"/>
                    <a:pt x="1294" y="152"/>
                    <a:pt x="1298" y="156"/>
                  </a:cubicBezTo>
                  <a:cubicBezTo>
                    <a:pt x="1299" y="155"/>
                    <a:pt x="1300" y="154"/>
                    <a:pt x="1301" y="153"/>
                  </a:cubicBezTo>
                  <a:lnTo>
                    <a:pt x="1301" y="153"/>
                  </a:lnTo>
                  <a:cubicBezTo>
                    <a:pt x="1304" y="156"/>
                    <a:pt x="1305" y="156"/>
                    <a:pt x="1298" y="156"/>
                  </a:cubicBezTo>
                  <a:cubicBezTo>
                    <a:pt x="1286" y="168"/>
                    <a:pt x="1286" y="180"/>
                    <a:pt x="1286" y="180"/>
                  </a:cubicBezTo>
                  <a:lnTo>
                    <a:pt x="1310" y="156"/>
                  </a:lnTo>
                  <a:cubicBezTo>
                    <a:pt x="1311" y="156"/>
                    <a:pt x="1312" y="156"/>
                    <a:pt x="1313" y="156"/>
                  </a:cubicBezTo>
                  <a:lnTo>
                    <a:pt x="1313" y="156"/>
                  </a:lnTo>
                  <a:cubicBezTo>
                    <a:pt x="1311" y="154"/>
                    <a:pt x="1308" y="152"/>
                    <a:pt x="1305" y="152"/>
                  </a:cubicBezTo>
                  <a:cubicBezTo>
                    <a:pt x="1304" y="152"/>
                    <a:pt x="1303" y="153"/>
                    <a:pt x="1301" y="153"/>
                  </a:cubicBezTo>
                  <a:lnTo>
                    <a:pt x="1301" y="153"/>
                  </a:lnTo>
                  <a:cubicBezTo>
                    <a:pt x="1300" y="152"/>
                    <a:pt x="1298" y="149"/>
                    <a:pt x="1298" y="144"/>
                  </a:cubicBezTo>
                  <a:cubicBezTo>
                    <a:pt x="1298" y="144"/>
                    <a:pt x="1310" y="132"/>
                    <a:pt x="1298" y="132"/>
                  </a:cubicBezTo>
                  <a:close/>
                  <a:moveTo>
                    <a:pt x="738" y="180"/>
                  </a:moveTo>
                  <a:cubicBezTo>
                    <a:pt x="738" y="184"/>
                    <a:pt x="742" y="185"/>
                    <a:pt x="747" y="185"/>
                  </a:cubicBezTo>
                  <a:cubicBezTo>
                    <a:pt x="749" y="185"/>
                    <a:pt x="751" y="185"/>
                    <a:pt x="753" y="184"/>
                  </a:cubicBezTo>
                  <a:lnTo>
                    <a:pt x="753" y="184"/>
                  </a:lnTo>
                  <a:cubicBezTo>
                    <a:pt x="758" y="188"/>
                    <a:pt x="762" y="191"/>
                    <a:pt x="762" y="191"/>
                  </a:cubicBezTo>
                  <a:lnTo>
                    <a:pt x="762" y="183"/>
                  </a:lnTo>
                  <a:lnTo>
                    <a:pt x="762" y="183"/>
                  </a:lnTo>
                  <a:cubicBezTo>
                    <a:pt x="759" y="184"/>
                    <a:pt x="756" y="184"/>
                    <a:pt x="753" y="184"/>
                  </a:cubicBezTo>
                  <a:lnTo>
                    <a:pt x="753" y="184"/>
                  </a:lnTo>
                  <a:cubicBezTo>
                    <a:pt x="749" y="182"/>
                    <a:pt x="743" y="180"/>
                    <a:pt x="738" y="180"/>
                  </a:cubicBezTo>
                  <a:close/>
                  <a:moveTo>
                    <a:pt x="1326" y="170"/>
                  </a:moveTo>
                  <a:cubicBezTo>
                    <a:pt x="1328" y="173"/>
                    <a:pt x="1330" y="176"/>
                    <a:pt x="1334" y="180"/>
                  </a:cubicBezTo>
                  <a:cubicBezTo>
                    <a:pt x="1334" y="180"/>
                    <a:pt x="1334" y="191"/>
                    <a:pt x="1345" y="191"/>
                  </a:cubicBezTo>
                  <a:cubicBezTo>
                    <a:pt x="1345" y="180"/>
                    <a:pt x="1357" y="180"/>
                    <a:pt x="1357" y="180"/>
                  </a:cubicBezTo>
                  <a:lnTo>
                    <a:pt x="1345" y="180"/>
                  </a:lnTo>
                  <a:lnTo>
                    <a:pt x="1326" y="170"/>
                  </a:lnTo>
                  <a:close/>
                  <a:moveTo>
                    <a:pt x="762" y="180"/>
                  </a:moveTo>
                  <a:lnTo>
                    <a:pt x="762" y="183"/>
                  </a:lnTo>
                  <a:lnTo>
                    <a:pt x="762" y="183"/>
                  </a:lnTo>
                  <a:cubicBezTo>
                    <a:pt x="764" y="182"/>
                    <a:pt x="766" y="182"/>
                    <a:pt x="767" y="182"/>
                  </a:cubicBezTo>
                  <a:lnTo>
                    <a:pt x="767" y="182"/>
                  </a:lnTo>
                  <a:cubicBezTo>
                    <a:pt x="774" y="187"/>
                    <a:pt x="774" y="203"/>
                    <a:pt x="774" y="203"/>
                  </a:cubicBezTo>
                  <a:lnTo>
                    <a:pt x="774" y="191"/>
                  </a:lnTo>
                  <a:lnTo>
                    <a:pt x="786" y="191"/>
                  </a:lnTo>
                  <a:cubicBezTo>
                    <a:pt x="798" y="191"/>
                    <a:pt x="786" y="191"/>
                    <a:pt x="774" y="180"/>
                  </a:cubicBezTo>
                  <a:cubicBezTo>
                    <a:pt x="774" y="180"/>
                    <a:pt x="771" y="180"/>
                    <a:pt x="767" y="182"/>
                  </a:cubicBezTo>
                  <a:lnTo>
                    <a:pt x="767" y="182"/>
                  </a:lnTo>
                  <a:cubicBezTo>
                    <a:pt x="766" y="180"/>
                    <a:pt x="764" y="180"/>
                    <a:pt x="762" y="180"/>
                  </a:cubicBezTo>
                  <a:close/>
                  <a:moveTo>
                    <a:pt x="1345" y="191"/>
                  </a:moveTo>
                  <a:cubicBezTo>
                    <a:pt x="1345" y="203"/>
                    <a:pt x="1345" y="203"/>
                    <a:pt x="1345" y="203"/>
                  </a:cubicBezTo>
                  <a:cubicBezTo>
                    <a:pt x="1345" y="203"/>
                    <a:pt x="1369" y="215"/>
                    <a:pt x="1345" y="215"/>
                  </a:cubicBezTo>
                  <a:cubicBezTo>
                    <a:pt x="1341" y="219"/>
                    <a:pt x="1341" y="221"/>
                    <a:pt x="1343" y="221"/>
                  </a:cubicBezTo>
                  <a:cubicBezTo>
                    <a:pt x="1347" y="221"/>
                    <a:pt x="1357" y="215"/>
                    <a:pt x="1357" y="215"/>
                  </a:cubicBezTo>
                  <a:cubicBezTo>
                    <a:pt x="1357" y="203"/>
                    <a:pt x="1369" y="203"/>
                    <a:pt x="1369" y="191"/>
                  </a:cubicBezTo>
                  <a:close/>
                  <a:moveTo>
                    <a:pt x="631" y="490"/>
                  </a:moveTo>
                  <a:lnTo>
                    <a:pt x="631" y="490"/>
                  </a:lnTo>
                  <a:cubicBezTo>
                    <a:pt x="628" y="494"/>
                    <a:pt x="626" y="498"/>
                    <a:pt x="623" y="502"/>
                  </a:cubicBezTo>
                  <a:lnTo>
                    <a:pt x="623" y="502"/>
                  </a:lnTo>
                  <a:cubicBezTo>
                    <a:pt x="627" y="501"/>
                    <a:pt x="631" y="501"/>
                    <a:pt x="631" y="501"/>
                  </a:cubicBezTo>
                  <a:lnTo>
                    <a:pt x="631" y="490"/>
                  </a:lnTo>
                  <a:close/>
                  <a:moveTo>
                    <a:pt x="643" y="501"/>
                  </a:moveTo>
                  <a:lnTo>
                    <a:pt x="643" y="501"/>
                  </a:lnTo>
                  <a:cubicBezTo>
                    <a:pt x="645" y="502"/>
                    <a:pt x="646" y="503"/>
                    <a:pt x="647" y="503"/>
                  </a:cubicBezTo>
                  <a:lnTo>
                    <a:pt x="647" y="503"/>
                  </a:lnTo>
                  <a:cubicBezTo>
                    <a:pt x="646" y="502"/>
                    <a:pt x="645" y="501"/>
                    <a:pt x="643" y="501"/>
                  </a:cubicBezTo>
                  <a:close/>
                  <a:moveTo>
                    <a:pt x="623" y="502"/>
                  </a:moveTo>
                  <a:cubicBezTo>
                    <a:pt x="618" y="503"/>
                    <a:pt x="613" y="505"/>
                    <a:pt x="617" y="511"/>
                  </a:cubicBezTo>
                  <a:lnTo>
                    <a:pt x="617" y="511"/>
                  </a:lnTo>
                  <a:cubicBezTo>
                    <a:pt x="619" y="508"/>
                    <a:pt x="621" y="505"/>
                    <a:pt x="623" y="502"/>
                  </a:cubicBezTo>
                  <a:close/>
                  <a:moveTo>
                    <a:pt x="617" y="511"/>
                  </a:moveTo>
                  <a:lnTo>
                    <a:pt x="617" y="511"/>
                  </a:lnTo>
                  <a:cubicBezTo>
                    <a:pt x="611" y="519"/>
                    <a:pt x="607" y="525"/>
                    <a:pt x="607" y="525"/>
                  </a:cubicBezTo>
                  <a:cubicBezTo>
                    <a:pt x="607" y="525"/>
                    <a:pt x="613" y="530"/>
                    <a:pt x="616" y="530"/>
                  </a:cubicBezTo>
                  <a:cubicBezTo>
                    <a:pt x="618" y="530"/>
                    <a:pt x="619" y="529"/>
                    <a:pt x="619" y="525"/>
                  </a:cubicBezTo>
                  <a:cubicBezTo>
                    <a:pt x="625" y="519"/>
                    <a:pt x="625" y="519"/>
                    <a:pt x="624" y="519"/>
                  </a:cubicBezTo>
                  <a:cubicBezTo>
                    <a:pt x="622" y="519"/>
                    <a:pt x="619" y="519"/>
                    <a:pt x="619" y="513"/>
                  </a:cubicBezTo>
                  <a:cubicBezTo>
                    <a:pt x="618" y="512"/>
                    <a:pt x="618" y="511"/>
                    <a:pt x="617" y="511"/>
                  </a:cubicBezTo>
                  <a:close/>
                  <a:moveTo>
                    <a:pt x="572" y="668"/>
                  </a:moveTo>
                  <a:cubicBezTo>
                    <a:pt x="572" y="668"/>
                    <a:pt x="572" y="668"/>
                    <a:pt x="572" y="668"/>
                  </a:cubicBezTo>
                  <a:cubicBezTo>
                    <a:pt x="572" y="668"/>
                    <a:pt x="572" y="668"/>
                    <a:pt x="572" y="668"/>
                  </a:cubicBezTo>
                  <a:close/>
                  <a:moveTo>
                    <a:pt x="548" y="680"/>
                  </a:moveTo>
                  <a:lnTo>
                    <a:pt x="548" y="692"/>
                  </a:lnTo>
                  <a:cubicBezTo>
                    <a:pt x="560" y="692"/>
                    <a:pt x="560" y="692"/>
                    <a:pt x="548" y="680"/>
                  </a:cubicBezTo>
                  <a:close/>
                  <a:moveTo>
                    <a:pt x="746" y="198"/>
                  </a:moveTo>
                  <a:cubicBezTo>
                    <a:pt x="739" y="198"/>
                    <a:pt x="730" y="207"/>
                    <a:pt x="738" y="215"/>
                  </a:cubicBezTo>
                  <a:cubicBezTo>
                    <a:pt x="750" y="215"/>
                    <a:pt x="726" y="215"/>
                    <a:pt x="738" y="227"/>
                  </a:cubicBezTo>
                  <a:cubicBezTo>
                    <a:pt x="750" y="239"/>
                    <a:pt x="691" y="239"/>
                    <a:pt x="703" y="263"/>
                  </a:cubicBezTo>
                  <a:cubicBezTo>
                    <a:pt x="695" y="258"/>
                    <a:pt x="691" y="256"/>
                    <a:pt x="689" y="256"/>
                  </a:cubicBezTo>
                  <a:lnTo>
                    <a:pt x="689" y="256"/>
                  </a:lnTo>
                  <a:cubicBezTo>
                    <a:pt x="680" y="256"/>
                    <a:pt x="703" y="287"/>
                    <a:pt x="703" y="287"/>
                  </a:cubicBezTo>
                  <a:cubicBezTo>
                    <a:pt x="703" y="287"/>
                    <a:pt x="679" y="287"/>
                    <a:pt x="691" y="299"/>
                  </a:cubicBezTo>
                  <a:cubicBezTo>
                    <a:pt x="691" y="299"/>
                    <a:pt x="703" y="311"/>
                    <a:pt x="703" y="322"/>
                  </a:cubicBezTo>
                  <a:cubicBezTo>
                    <a:pt x="703" y="322"/>
                    <a:pt x="697" y="317"/>
                    <a:pt x="694" y="317"/>
                  </a:cubicBezTo>
                  <a:cubicBezTo>
                    <a:pt x="692" y="317"/>
                    <a:pt x="691" y="318"/>
                    <a:pt x="691" y="322"/>
                  </a:cubicBezTo>
                  <a:cubicBezTo>
                    <a:pt x="679" y="322"/>
                    <a:pt x="703" y="322"/>
                    <a:pt x="691" y="334"/>
                  </a:cubicBezTo>
                  <a:cubicBezTo>
                    <a:pt x="688" y="337"/>
                    <a:pt x="686" y="338"/>
                    <a:pt x="684" y="338"/>
                  </a:cubicBezTo>
                  <a:cubicBezTo>
                    <a:pt x="674" y="338"/>
                    <a:pt x="667" y="322"/>
                    <a:pt x="667" y="322"/>
                  </a:cubicBezTo>
                  <a:cubicBezTo>
                    <a:pt x="655" y="322"/>
                    <a:pt x="667" y="334"/>
                    <a:pt x="667" y="334"/>
                  </a:cubicBezTo>
                  <a:lnTo>
                    <a:pt x="667" y="358"/>
                  </a:lnTo>
                  <a:cubicBezTo>
                    <a:pt x="667" y="358"/>
                    <a:pt x="667" y="382"/>
                    <a:pt x="655" y="382"/>
                  </a:cubicBezTo>
                  <a:cubicBezTo>
                    <a:pt x="651" y="378"/>
                    <a:pt x="648" y="377"/>
                    <a:pt x="645" y="377"/>
                  </a:cubicBezTo>
                  <a:cubicBezTo>
                    <a:pt x="637" y="377"/>
                    <a:pt x="631" y="385"/>
                    <a:pt x="631" y="394"/>
                  </a:cubicBezTo>
                  <a:cubicBezTo>
                    <a:pt x="637" y="400"/>
                    <a:pt x="640" y="400"/>
                    <a:pt x="641" y="400"/>
                  </a:cubicBezTo>
                  <a:cubicBezTo>
                    <a:pt x="643" y="400"/>
                    <a:pt x="643" y="400"/>
                    <a:pt x="643" y="406"/>
                  </a:cubicBezTo>
                  <a:cubicBezTo>
                    <a:pt x="643" y="406"/>
                    <a:pt x="643" y="418"/>
                    <a:pt x="631" y="418"/>
                  </a:cubicBezTo>
                  <a:cubicBezTo>
                    <a:pt x="631" y="418"/>
                    <a:pt x="619" y="430"/>
                    <a:pt x="631" y="430"/>
                  </a:cubicBezTo>
                  <a:cubicBezTo>
                    <a:pt x="631" y="430"/>
                    <a:pt x="631" y="453"/>
                    <a:pt x="631" y="453"/>
                  </a:cubicBezTo>
                  <a:cubicBezTo>
                    <a:pt x="631" y="465"/>
                    <a:pt x="631" y="465"/>
                    <a:pt x="631" y="465"/>
                  </a:cubicBezTo>
                  <a:lnTo>
                    <a:pt x="631" y="477"/>
                  </a:lnTo>
                  <a:cubicBezTo>
                    <a:pt x="631" y="489"/>
                    <a:pt x="631" y="489"/>
                    <a:pt x="631" y="489"/>
                  </a:cubicBezTo>
                  <a:lnTo>
                    <a:pt x="631" y="490"/>
                  </a:lnTo>
                  <a:lnTo>
                    <a:pt x="631" y="490"/>
                  </a:lnTo>
                  <a:cubicBezTo>
                    <a:pt x="642" y="475"/>
                    <a:pt x="654" y="456"/>
                    <a:pt x="665" y="439"/>
                  </a:cubicBezTo>
                  <a:lnTo>
                    <a:pt x="665" y="439"/>
                  </a:lnTo>
                  <a:cubicBezTo>
                    <a:pt x="665" y="440"/>
                    <a:pt x="666" y="441"/>
                    <a:pt x="667" y="442"/>
                  </a:cubicBezTo>
                  <a:cubicBezTo>
                    <a:pt x="673" y="447"/>
                    <a:pt x="673" y="447"/>
                    <a:pt x="671" y="447"/>
                  </a:cubicBezTo>
                  <a:cubicBezTo>
                    <a:pt x="670" y="447"/>
                    <a:pt x="667" y="447"/>
                    <a:pt x="667" y="453"/>
                  </a:cubicBezTo>
                  <a:cubicBezTo>
                    <a:pt x="667" y="465"/>
                    <a:pt x="655" y="465"/>
                    <a:pt x="655" y="465"/>
                  </a:cubicBezTo>
                  <a:cubicBezTo>
                    <a:pt x="655" y="477"/>
                    <a:pt x="667" y="477"/>
                    <a:pt x="655" y="477"/>
                  </a:cubicBezTo>
                  <a:cubicBezTo>
                    <a:pt x="645" y="487"/>
                    <a:pt x="659" y="504"/>
                    <a:pt x="652" y="504"/>
                  </a:cubicBezTo>
                  <a:cubicBezTo>
                    <a:pt x="651" y="504"/>
                    <a:pt x="649" y="504"/>
                    <a:pt x="647" y="503"/>
                  </a:cubicBezTo>
                  <a:lnTo>
                    <a:pt x="647" y="503"/>
                  </a:lnTo>
                  <a:cubicBezTo>
                    <a:pt x="651" y="509"/>
                    <a:pt x="643" y="525"/>
                    <a:pt x="643" y="525"/>
                  </a:cubicBezTo>
                  <a:cubicBezTo>
                    <a:pt x="643" y="531"/>
                    <a:pt x="643" y="531"/>
                    <a:pt x="644" y="531"/>
                  </a:cubicBezTo>
                  <a:cubicBezTo>
                    <a:pt x="646" y="531"/>
                    <a:pt x="649" y="531"/>
                    <a:pt x="655" y="537"/>
                  </a:cubicBezTo>
                  <a:cubicBezTo>
                    <a:pt x="659" y="541"/>
                    <a:pt x="659" y="542"/>
                    <a:pt x="657" y="542"/>
                  </a:cubicBezTo>
                  <a:cubicBezTo>
                    <a:pt x="654" y="542"/>
                    <a:pt x="643" y="537"/>
                    <a:pt x="643" y="537"/>
                  </a:cubicBezTo>
                  <a:cubicBezTo>
                    <a:pt x="643" y="537"/>
                    <a:pt x="643" y="549"/>
                    <a:pt x="631" y="549"/>
                  </a:cubicBezTo>
                  <a:cubicBezTo>
                    <a:pt x="621" y="558"/>
                    <a:pt x="620" y="576"/>
                    <a:pt x="619" y="576"/>
                  </a:cubicBezTo>
                  <a:cubicBezTo>
                    <a:pt x="619" y="576"/>
                    <a:pt x="619" y="575"/>
                    <a:pt x="619" y="572"/>
                  </a:cubicBezTo>
                  <a:lnTo>
                    <a:pt x="619" y="584"/>
                  </a:lnTo>
                  <a:cubicBezTo>
                    <a:pt x="619" y="596"/>
                    <a:pt x="619" y="596"/>
                    <a:pt x="607" y="596"/>
                  </a:cubicBezTo>
                  <a:lnTo>
                    <a:pt x="595" y="596"/>
                  </a:lnTo>
                  <a:cubicBezTo>
                    <a:pt x="595" y="596"/>
                    <a:pt x="607" y="608"/>
                    <a:pt x="607" y="608"/>
                  </a:cubicBezTo>
                  <a:cubicBezTo>
                    <a:pt x="607" y="608"/>
                    <a:pt x="595" y="620"/>
                    <a:pt x="595" y="620"/>
                  </a:cubicBezTo>
                  <a:cubicBezTo>
                    <a:pt x="583" y="632"/>
                    <a:pt x="583" y="632"/>
                    <a:pt x="583" y="644"/>
                  </a:cubicBezTo>
                  <a:cubicBezTo>
                    <a:pt x="572" y="644"/>
                    <a:pt x="572" y="656"/>
                    <a:pt x="583" y="656"/>
                  </a:cubicBezTo>
                  <a:cubicBezTo>
                    <a:pt x="583" y="656"/>
                    <a:pt x="583" y="668"/>
                    <a:pt x="583" y="680"/>
                  </a:cubicBezTo>
                  <a:cubicBezTo>
                    <a:pt x="572" y="668"/>
                    <a:pt x="572" y="668"/>
                    <a:pt x="572" y="668"/>
                  </a:cubicBezTo>
                  <a:cubicBezTo>
                    <a:pt x="572" y="668"/>
                    <a:pt x="560" y="680"/>
                    <a:pt x="560" y="680"/>
                  </a:cubicBezTo>
                  <a:lnTo>
                    <a:pt x="560" y="692"/>
                  </a:lnTo>
                  <a:cubicBezTo>
                    <a:pt x="560" y="692"/>
                    <a:pt x="560" y="703"/>
                    <a:pt x="560" y="703"/>
                  </a:cubicBezTo>
                  <a:cubicBezTo>
                    <a:pt x="554" y="709"/>
                    <a:pt x="548" y="709"/>
                    <a:pt x="543" y="709"/>
                  </a:cubicBezTo>
                  <a:cubicBezTo>
                    <a:pt x="539" y="709"/>
                    <a:pt x="536" y="709"/>
                    <a:pt x="536" y="715"/>
                  </a:cubicBezTo>
                  <a:cubicBezTo>
                    <a:pt x="548" y="739"/>
                    <a:pt x="536" y="727"/>
                    <a:pt x="536" y="739"/>
                  </a:cubicBezTo>
                  <a:cubicBezTo>
                    <a:pt x="536" y="751"/>
                    <a:pt x="548" y="751"/>
                    <a:pt x="536" y="751"/>
                  </a:cubicBezTo>
                  <a:cubicBezTo>
                    <a:pt x="536" y="754"/>
                    <a:pt x="535" y="755"/>
                    <a:pt x="534" y="755"/>
                  </a:cubicBezTo>
                  <a:cubicBezTo>
                    <a:pt x="532" y="755"/>
                    <a:pt x="528" y="748"/>
                    <a:pt x="525" y="748"/>
                  </a:cubicBezTo>
                  <a:cubicBezTo>
                    <a:pt x="524" y="748"/>
                    <a:pt x="524" y="749"/>
                    <a:pt x="524" y="751"/>
                  </a:cubicBezTo>
                  <a:cubicBezTo>
                    <a:pt x="524" y="763"/>
                    <a:pt x="524" y="763"/>
                    <a:pt x="536" y="775"/>
                  </a:cubicBezTo>
                  <a:cubicBezTo>
                    <a:pt x="548" y="775"/>
                    <a:pt x="524" y="775"/>
                    <a:pt x="524" y="787"/>
                  </a:cubicBezTo>
                  <a:lnTo>
                    <a:pt x="512" y="787"/>
                  </a:lnTo>
                  <a:cubicBezTo>
                    <a:pt x="500" y="787"/>
                    <a:pt x="536" y="799"/>
                    <a:pt x="536" y="799"/>
                  </a:cubicBezTo>
                  <a:cubicBezTo>
                    <a:pt x="536" y="799"/>
                    <a:pt x="536" y="811"/>
                    <a:pt x="536" y="811"/>
                  </a:cubicBezTo>
                  <a:lnTo>
                    <a:pt x="548" y="811"/>
                  </a:lnTo>
                  <a:cubicBezTo>
                    <a:pt x="548" y="799"/>
                    <a:pt x="548" y="787"/>
                    <a:pt x="548" y="787"/>
                  </a:cubicBezTo>
                  <a:cubicBezTo>
                    <a:pt x="560" y="775"/>
                    <a:pt x="560" y="775"/>
                    <a:pt x="548" y="763"/>
                  </a:cubicBezTo>
                  <a:cubicBezTo>
                    <a:pt x="548" y="763"/>
                    <a:pt x="560" y="751"/>
                    <a:pt x="548" y="751"/>
                  </a:cubicBezTo>
                  <a:cubicBezTo>
                    <a:pt x="572" y="751"/>
                    <a:pt x="572" y="739"/>
                    <a:pt x="583" y="727"/>
                  </a:cubicBezTo>
                  <a:lnTo>
                    <a:pt x="595" y="727"/>
                  </a:lnTo>
                  <a:cubicBezTo>
                    <a:pt x="595" y="727"/>
                    <a:pt x="607" y="727"/>
                    <a:pt x="607" y="715"/>
                  </a:cubicBezTo>
                  <a:cubicBezTo>
                    <a:pt x="607" y="703"/>
                    <a:pt x="607" y="703"/>
                    <a:pt x="607" y="692"/>
                  </a:cubicBezTo>
                  <a:cubicBezTo>
                    <a:pt x="607" y="692"/>
                    <a:pt x="607" y="692"/>
                    <a:pt x="619" y="680"/>
                  </a:cubicBezTo>
                  <a:cubicBezTo>
                    <a:pt x="619" y="680"/>
                    <a:pt x="631" y="680"/>
                    <a:pt x="631" y="668"/>
                  </a:cubicBezTo>
                  <a:cubicBezTo>
                    <a:pt x="619" y="668"/>
                    <a:pt x="619" y="656"/>
                    <a:pt x="631" y="644"/>
                  </a:cubicBezTo>
                  <a:lnTo>
                    <a:pt x="643" y="644"/>
                  </a:lnTo>
                  <a:cubicBezTo>
                    <a:pt x="643" y="644"/>
                    <a:pt x="619" y="644"/>
                    <a:pt x="631" y="632"/>
                  </a:cubicBezTo>
                  <a:cubicBezTo>
                    <a:pt x="631" y="629"/>
                    <a:pt x="632" y="629"/>
                    <a:pt x="633" y="629"/>
                  </a:cubicBezTo>
                  <a:cubicBezTo>
                    <a:pt x="635" y="629"/>
                    <a:pt x="641" y="635"/>
                    <a:pt x="647" y="635"/>
                  </a:cubicBezTo>
                  <a:cubicBezTo>
                    <a:pt x="650" y="635"/>
                    <a:pt x="652" y="635"/>
                    <a:pt x="655" y="632"/>
                  </a:cubicBezTo>
                  <a:cubicBezTo>
                    <a:pt x="655" y="626"/>
                    <a:pt x="652" y="626"/>
                    <a:pt x="649" y="626"/>
                  </a:cubicBezTo>
                  <a:cubicBezTo>
                    <a:pt x="646" y="626"/>
                    <a:pt x="643" y="626"/>
                    <a:pt x="643" y="620"/>
                  </a:cubicBezTo>
                  <a:cubicBezTo>
                    <a:pt x="643" y="608"/>
                    <a:pt x="643" y="608"/>
                    <a:pt x="655" y="596"/>
                  </a:cubicBezTo>
                  <a:cubicBezTo>
                    <a:pt x="667" y="596"/>
                    <a:pt x="679" y="561"/>
                    <a:pt x="691" y="549"/>
                  </a:cubicBezTo>
                  <a:cubicBezTo>
                    <a:pt x="691" y="543"/>
                    <a:pt x="691" y="539"/>
                    <a:pt x="691" y="537"/>
                  </a:cubicBezTo>
                  <a:cubicBezTo>
                    <a:pt x="703" y="537"/>
                    <a:pt x="691" y="525"/>
                    <a:pt x="691" y="513"/>
                  </a:cubicBezTo>
                  <a:cubicBezTo>
                    <a:pt x="691" y="513"/>
                    <a:pt x="685" y="501"/>
                    <a:pt x="681" y="494"/>
                  </a:cubicBezTo>
                  <a:lnTo>
                    <a:pt x="681" y="494"/>
                  </a:lnTo>
                  <a:cubicBezTo>
                    <a:pt x="681" y="494"/>
                    <a:pt x="682" y="494"/>
                    <a:pt x="682" y="494"/>
                  </a:cubicBezTo>
                  <a:cubicBezTo>
                    <a:pt x="685" y="494"/>
                    <a:pt x="691" y="489"/>
                    <a:pt x="691" y="489"/>
                  </a:cubicBezTo>
                  <a:cubicBezTo>
                    <a:pt x="691" y="489"/>
                    <a:pt x="691" y="489"/>
                    <a:pt x="691" y="477"/>
                  </a:cubicBezTo>
                  <a:cubicBezTo>
                    <a:pt x="691" y="477"/>
                    <a:pt x="691" y="462"/>
                    <a:pt x="697" y="462"/>
                  </a:cubicBezTo>
                  <a:cubicBezTo>
                    <a:pt x="698" y="462"/>
                    <a:pt x="700" y="463"/>
                    <a:pt x="703" y="465"/>
                  </a:cubicBezTo>
                  <a:cubicBezTo>
                    <a:pt x="705" y="468"/>
                    <a:pt x="706" y="469"/>
                    <a:pt x="707" y="469"/>
                  </a:cubicBezTo>
                  <a:cubicBezTo>
                    <a:pt x="710" y="469"/>
                    <a:pt x="703" y="451"/>
                    <a:pt x="703" y="442"/>
                  </a:cubicBezTo>
                  <a:cubicBezTo>
                    <a:pt x="703" y="442"/>
                    <a:pt x="738" y="442"/>
                    <a:pt x="726" y="430"/>
                  </a:cubicBezTo>
                  <a:lnTo>
                    <a:pt x="679" y="430"/>
                  </a:lnTo>
                  <a:cubicBezTo>
                    <a:pt x="679" y="430"/>
                    <a:pt x="675" y="430"/>
                    <a:pt x="671" y="430"/>
                  </a:cubicBezTo>
                  <a:lnTo>
                    <a:pt x="671" y="430"/>
                  </a:lnTo>
                  <a:cubicBezTo>
                    <a:pt x="682" y="412"/>
                    <a:pt x="691" y="398"/>
                    <a:pt x="691" y="394"/>
                  </a:cubicBezTo>
                  <a:cubicBezTo>
                    <a:pt x="691" y="394"/>
                    <a:pt x="691" y="382"/>
                    <a:pt x="703" y="382"/>
                  </a:cubicBezTo>
                  <a:cubicBezTo>
                    <a:pt x="726" y="382"/>
                    <a:pt x="703" y="370"/>
                    <a:pt x="714" y="370"/>
                  </a:cubicBezTo>
                  <a:cubicBezTo>
                    <a:pt x="726" y="370"/>
                    <a:pt x="703" y="370"/>
                    <a:pt x="703" y="358"/>
                  </a:cubicBezTo>
                  <a:cubicBezTo>
                    <a:pt x="703" y="358"/>
                    <a:pt x="714" y="358"/>
                    <a:pt x="714" y="346"/>
                  </a:cubicBezTo>
                  <a:lnTo>
                    <a:pt x="703" y="346"/>
                  </a:lnTo>
                  <a:lnTo>
                    <a:pt x="703" y="334"/>
                  </a:lnTo>
                  <a:cubicBezTo>
                    <a:pt x="703" y="334"/>
                    <a:pt x="708" y="329"/>
                    <a:pt x="715" y="329"/>
                  </a:cubicBezTo>
                  <a:cubicBezTo>
                    <a:pt x="718" y="329"/>
                    <a:pt x="722" y="330"/>
                    <a:pt x="726" y="334"/>
                  </a:cubicBezTo>
                  <a:cubicBezTo>
                    <a:pt x="726" y="346"/>
                    <a:pt x="726" y="358"/>
                    <a:pt x="738" y="358"/>
                  </a:cubicBezTo>
                  <a:cubicBezTo>
                    <a:pt x="750" y="358"/>
                    <a:pt x="750" y="346"/>
                    <a:pt x="738" y="346"/>
                  </a:cubicBezTo>
                  <a:cubicBezTo>
                    <a:pt x="731" y="339"/>
                    <a:pt x="733" y="326"/>
                    <a:pt x="738" y="321"/>
                  </a:cubicBezTo>
                  <a:lnTo>
                    <a:pt x="738" y="321"/>
                  </a:lnTo>
                  <a:cubicBezTo>
                    <a:pt x="738" y="322"/>
                    <a:pt x="738" y="322"/>
                    <a:pt x="738" y="322"/>
                  </a:cubicBezTo>
                  <a:lnTo>
                    <a:pt x="750" y="322"/>
                  </a:lnTo>
                  <a:cubicBezTo>
                    <a:pt x="748" y="320"/>
                    <a:pt x="746" y="319"/>
                    <a:pt x="743" y="319"/>
                  </a:cubicBezTo>
                  <a:cubicBezTo>
                    <a:pt x="742" y="319"/>
                    <a:pt x="740" y="320"/>
                    <a:pt x="738" y="321"/>
                  </a:cubicBezTo>
                  <a:lnTo>
                    <a:pt x="738" y="321"/>
                  </a:lnTo>
                  <a:cubicBezTo>
                    <a:pt x="738" y="318"/>
                    <a:pt x="738" y="308"/>
                    <a:pt x="738" y="299"/>
                  </a:cubicBezTo>
                  <a:cubicBezTo>
                    <a:pt x="750" y="299"/>
                    <a:pt x="762" y="275"/>
                    <a:pt x="762" y="263"/>
                  </a:cubicBezTo>
                  <a:cubicBezTo>
                    <a:pt x="762" y="251"/>
                    <a:pt x="762" y="239"/>
                    <a:pt x="750" y="227"/>
                  </a:cubicBezTo>
                  <a:lnTo>
                    <a:pt x="750" y="227"/>
                  </a:lnTo>
                  <a:cubicBezTo>
                    <a:pt x="751" y="228"/>
                    <a:pt x="762" y="239"/>
                    <a:pt x="762" y="239"/>
                  </a:cubicBezTo>
                  <a:cubicBezTo>
                    <a:pt x="762" y="239"/>
                    <a:pt x="786" y="239"/>
                    <a:pt x="762" y="227"/>
                  </a:cubicBezTo>
                  <a:cubicBezTo>
                    <a:pt x="750" y="227"/>
                    <a:pt x="762" y="227"/>
                    <a:pt x="762" y="215"/>
                  </a:cubicBezTo>
                  <a:lnTo>
                    <a:pt x="762" y="203"/>
                  </a:lnTo>
                  <a:cubicBezTo>
                    <a:pt x="762" y="203"/>
                    <a:pt x="762" y="209"/>
                    <a:pt x="759" y="209"/>
                  </a:cubicBezTo>
                  <a:cubicBezTo>
                    <a:pt x="757" y="209"/>
                    <a:pt x="754" y="207"/>
                    <a:pt x="750" y="203"/>
                  </a:cubicBezTo>
                  <a:cubicBezTo>
                    <a:pt x="750" y="200"/>
                    <a:pt x="748" y="198"/>
                    <a:pt x="746" y="198"/>
                  </a:cubicBezTo>
                  <a:close/>
                  <a:moveTo>
                    <a:pt x="1310" y="811"/>
                  </a:moveTo>
                  <a:cubicBezTo>
                    <a:pt x="1310" y="823"/>
                    <a:pt x="1322" y="823"/>
                    <a:pt x="1322" y="823"/>
                  </a:cubicBezTo>
                  <a:cubicBezTo>
                    <a:pt x="1322" y="823"/>
                    <a:pt x="1322" y="811"/>
                    <a:pt x="1310" y="811"/>
                  </a:cubicBezTo>
                  <a:close/>
                  <a:moveTo>
                    <a:pt x="1345" y="894"/>
                  </a:moveTo>
                  <a:cubicBezTo>
                    <a:pt x="1345" y="894"/>
                    <a:pt x="1345" y="906"/>
                    <a:pt x="1357" y="906"/>
                  </a:cubicBezTo>
                  <a:cubicBezTo>
                    <a:pt x="1369" y="906"/>
                    <a:pt x="1357" y="906"/>
                    <a:pt x="1357" y="894"/>
                  </a:cubicBezTo>
                  <a:close/>
                  <a:moveTo>
                    <a:pt x="1322" y="1013"/>
                  </a:moveTo>
                  <a:cubicBezTo>
                    <a:pt x="1306" y="1013"/>
                    <a:pt x="1311" y="1024"/>
                    <a:pt x="1316" y="1024"/>
                  </a:cubicBezTo>
                  <a:cubicBezTo>
                    <a:pt x="1319" y="1024"/>
                    <a:pt x="1322" y="1021"/>
                    <a:pt x="1322" y="1013"/>
                  </a:cubicBezTo>
                  <a:close/>
                  <a:moveTo>
                    <a:pt x="422" y="1020"/>
                  </a:moveTo>
                  <a:cubicBezTo>
                    <a:pt x="422" y="1020"/>
                    <a:pt x="421" y="1021"/>
                    <a:pt x="417" y="1025"/>
                  </a:cubicBezTo>
                  <a:lnTo>
                    <a:pt x="429" y="1025"/>
                  </a:lnTo>
                  <a:cubicBezTo>
                    <a:pt x="421" y="1025"/>
                    <a:pt x="423" y="1020"/>
                    <a:pt x="422" y="1020"/>
                  </a:cubicBezTo>
                  <a:close/>
                  <a:moveTo>
                    <a:pt x="429" y="1013"/>
                  </a:moveTo>
                  <a:cubicBezTo>
                    <a:pt x="429" y="1013"/>
                    <a:pt x="429" y="1025"/>
                    <a:pt x="429" y="1025"/>
                  </a:cubicBezTo>
                  <a:lnTo>
                    <a:pt x="452" y="1025"/>
                  </a:lnTo>
                  <a:cubicBezTo>
                    <a:pt x="464" y="1013"/>
                    <a:pt x="441" y="1013"/>
                    <a:pt x="429" y="1013"/>
                  </a:cubicBezTo>
                  <a:close/>
                  <a:moveTo>
                    <a:pt x="381" y="1156"/>
                  </a:moveTo>
                  <a:lnTo>
                    <a:pt x="381" y="1168"/>
                  </a:lnTo>
                  <a:cubicBezTo>
                    <a:pt x="393" y="1168"/>
                    <a:pt x="393" y="1168"/>
                    <a:pt x="381" y="1156"/>
                  </a:cubicBezTo>
                  <a:close/>
                  <a:moveTo>
                    <a:pt x="226" y="1394"/>
                  </a:moveTo>
                  <a:cubicBezTo>
                    <a:pt x="226" y="1394"/>
                    <a:pt x="216" y="1399"/>
                    <a:pt x="209" y="1399"/>
                  </a:cubicBezTo>
                  <a:cubicBezTo>
                    <a:pt x="205" y="1399"/>
                    <a:pt x="202" y="1398"/>
                    <a:pt x="202" y="1394"/>
                  </a:cubicBezTo>
                  <a:close/>
                  <a:moveTo>
                    <a:pt x="1084" y="1418"/>
                  </a:moveTo>
                  <a:cubicBezTo>
                    <a:pt x="1084" y="1430"/>
                    <a:pt x="1095" y="1430"/>
                    <a:pt x="1095" y="1430"/>
                  </a:cubicBezTo>
                  <a:lnTo>
                    <a:pt x="1095" y="1418"/>
                  </a:lnTo>
                  <a:close/>
                  <a:moveTo>
                    <a:pt x="941" y="1430"/>
                  </a:moveTo>
                  <a:lnTo>
                    <a:pt x="946" y="1432"/>
                  </a:lnTo>
                  <a:lnTo>
                    <a:pt x="946" y="1432"/>
                  </a:lnTo>
                  <a:cubicBezTo>
                    <a:pt x="945" y="1431"/>
                    <a:pt x="944" y="1430"/>
                    <a:pt x="941" y="1430"/>
                  </a:cubicBezTo>
                  <a:close/>
                  <a:moveTo>
                    <a:pt x="191" y="1442"/>
                  </a:moveTo>
                  <a:cubicBezTo>
                    <a:pt x="179" y="1442"/>
                    <a:pt x="167" y="1454"/>
                    <a:pt x="167" y="1454"/>
                  </a:cubicBezTo>
                  <a:lnTo>
                    <a:pt x="179" y="1442"/>
                  </a:lnTo>
                  <a:close/>
                  <a:moveTo>
                    <a:pt x="710" y="2032"/>
                  </a:moveTo>
                  <a:lnTo>
                    <a:pt x="710" y="2032"/>
                  </a:lnTo>
                  <a:cubicBezTo>
                    <a:pt x="708" y="2038"/>
                    <a:pt x="710" y="2042"/>
                    <a:pt x="712" y="2042"/>
                  </a:cubicBezTo>
                  <a:cubicBezTo>
                    <a:pt x="713" y="2042"/>
                    <a:pt x="714" y="2040"/>
                    <a:pt x="714" y="2037"/>
                  </a:cubicBezTo>
                  <a:lnTo>
                    <a:pt x="710" y="2032"/>
                  </a:lnTo>
                  <a:close/>
                  <a:moveTo>
                    <a:pt x="160" y="2088"/>
                  </a:moveTo>
                  <a:cubicBezTo>
                    <a:pt x="159" y="2089"/>
                    <a:pt x="157" y="2091"/>
                    <a:pt x="155" y="2096"/>
                  </a:cubicBezTo>
                  <a:cubicBezTo>
                    <a:pt x="158" y="2094"/>
                    <a:pt x="159" y="2091"/>
                    <a:pt x="160" y="2088"/>
                  </a:cubicBezTo>
                  <a:close/>
                  <a:moveTo>
                    <a:pt x="696" y="2088"/>
                  </a:moveTo>
                  <a:cubicBezTo>
                    <a:pt x="692" y="2088"/>
                    <a:pt x="693" y="2099"/>
                    <a:pt x="698" y="2099"/>
                  </a:cubicBezTo>
                  <a:cubicBezTo>
                    <a:pt x="699" y="2099"/>
                    <a:pt x="701" y="2098"/>
                    <a:pt x="703" y="2096"/>
                  </a:cubicBezTo>
                  <a:cubicBezTo>
                    <a:pt x="699" y="2090"/>
                    <a:pt x="697" y="2088"/>
                    <a:pt x="696" y="2088"/>
                  </a:cubicBezTo>
                  <a:close/>
                  <a:moveTo>
                    <a:pt x="1357" y="215"/>
                  </a:moveTo>
                  <a:cubicBezTo>
                    <a:pt x="1357" y="215"/>
                    <a:pt x="1357" y="227"/>
                    <a:pt x="1357" y="239"/>
                  </a:cubicBezTo>
                  <a:lnTo>
                    <a:pt x="1357" y="263"/>
                  </a:lnTo>
                  <a:cubicBezTo>
                    <a:pt x="1357" y="275"/>
                    <a:pt x="1369" y="287"/>
                    <a:pt x="1357" y="287"/>
                  </a:cubicBezTo>
                  <a:lnTo>
                    <a:pt x="1381" y="287"/>
                  </a:lnTo>
                  <a:cubicBezTo>
                    <a:pt x="1381" y="287"/>
                    <a:pt x="1381" y="299"/>
                    <a:pt x="1381" y="299"/>
                  </a:cubicBezTo>
                  <a:cubicBezTo>
                    <a:pt x="1381" y="299"/>
                    <a:pt x="1393" y="334"/>
                    <a:pt x="1381" y="334"/>
                  </a:cubicBezTo>
                  <a:lnTo>
                    <a:pt x="1405" y="334"/>
                  </a:lnTo>
                  <a:cubicBezTo>
                    <a:pt x="1405" y="334"/>
                    <a:pt x="1405" y="346"/>
                    <a:pt x="1405" y="346"/>
                  </a:cubicBezTo>
                  <a:lnTo>
                    <a:pt x="1381" y="346"/>
                  </a:lnTo>
                  <a:cubicBezTo>
                    <a:pt x="1381" y="346"/>
                    <a:pt x="1393" y="358"/>
                    <a:pt x="1393" y="358"/>
                  </a:cubicBezTo>
                  <a:cubicBezTo>
                    <a:pt x="1393" y="358"/>
                    <a:pt x="1393" y="382"/>
                    <a:pt x="1381" y="382"/>
                  </a:cubicBezTo>
                  <a:cubicBezTo>
                    <a:pt x="1369" y="394"/>
                    <a:pt x="1417" y="382"/>
                    <a:pt x="1405" y="406"/>
                  </a:cubicBezTo>
                  <a:cubicBezTo>
                    <a:pt x="1393" y="412"/>
                    <a:pt x="1387" y="412"/>
                    <a:pt x="1384" y="412"/>
                  </a:cubicBezTo>
                  <a:cubicBezTo>
                    <a:pt x="1381" y="412"/>
                    <a:pt x="1381" y="412"/>
                    <a:pt x="1381" y="418"/>
                  </a:cubicBezTo>
                  <a:cubicBezTo>
                    <a:pt x="1393" y="430"/>
                    <a:pt x="1405" y="430"/>
                    <a:pt x="1381" y="430"/>
                  </a:cubicBezTo>
                  <a:cubicBezTo>
                    <a:pt x="1369" y="430"/>
                    <a:pt x="1381" y="442"/>
                    <a:pt x="1381" y="453"/>
                  </a:cubicBezTo>
                  <a:cubicBezTo>
                    <a:pt x="1381" y="453"/>
                    <a:pt x="1381" y="465"/>
                    <a:pt x="1369" y="477"/>
                  </a:cubicBezTo>
                  <a:lnTo>
                    <a:pt x="1393" y="477"/>
                  </a:lnTo>
                  <a:cubicBezTo>
                    <a:pt x="1399" y="483"/>
                    <a:pt x="1393" y="483"/>
                    <a:pt x="1387" y="483"/>
                  </a:cubicBezTo>
                  <a:cubicBezTo>
                    <a:pt x="1381" y="483"/>
                    <a:pt x="1375" y="483"/>
                    <a:pt x="1381" y="489"/>
                  </a:cubicBezTo>
                  <a:cubicBezTo>
                    <a:pt x="1381" y="493"/>
                    <a:pt x="1381" y="494"/>
                    <a:pt x="1382" y="494"/>
                  </a:cubicBezTo>
                  <a:cubicBezTo>
                    <a:pt x="1382" y="494"/>
                    <a:pt x="1385" y="489"/>
                    <a:pt x="1393" y="489"/>
                  </a:cubicBezTo>
                  <a:cubicBezTo>
                    <a:pt x="1393" y="489"/>
                    <a:pt x="1393" y="501"/>
                    <a:pt x="1393" y="501"/>
                  </a:cubicBezTo>
                  <a:cubicBezTo>
                    <a:pt x="1385" y="501"/>
                    <a:pt x="1382" y="496"/>
                    <a:pt x="1378" y="496"/>
                  </a:cubicBezTo>
                  <a:cubicBezTo>
                    <a:pt x="1376" y="496"/>
                    <a:pt x="1373" y="497"/>
                    <a:pt x="1369" y="501"/>
                  </a:cubicBezTo>
                  <a:cubicBezTo>
                    <a:pt x="1357" y="513"/>
                    <a:pt x="1357" y="525"/>
                    <a:pt x="1357" y="549"/>
                  </a:cubicBezTo>
                  <a:lnTo>
                    <a:pt x="1357" y="561"/>
                  </a:lnTo>
                  <a:lnTo>
                    <a:pt x="1345" y="561"/>
                  </a:lnTo>
                  <a:cubicBezTo>
                    <a:pt x="1345" y="561"/>
                    <a:pt x="1357" y="572"/>
                    <a:pt x="1345" y="572"/>
                  </a:cubicBezTo>
                  <a:cubicBezTo>
                    <a:pt x="1325" y="583"/>
                    <a:pt x="1340" y="611"/>
                    <a:pt x="1337" y="611"/>
                  </a:cubicBezTo>
                  <a:cubicBezTo>
                    <a:pt x="1336" y="611"/>
                    <a:pt x="1335" y="610"/>
                    <a:pt x="1334" y="608"/>
                  </a:cubicBezTo>
                  <a:lnTo>
                    <a:pt x="1334" y="608"/>
                  </a:lnTo>
                  <a:lnTo>
                    <a:pt x="1345" y="632"/>
                  </a:lnTo>
                  <a:cubicBezTo>
                    <a:pt x="1334" y="632"/>
                    <a:pt x="1334" y="632"/>
                    <a:pt x="1334" y="644"/>
                  </a:cubicBezTo>
                  <a:lnTo>
                    <a:pt x="1310" y="644"/>
                  </a:lnTo>
                  <a:cubicBezTo>
                    <a:pt x="1310" y="644"/>
                    <a:pt x="1334" y="656"/>
                    <a:pt x="1322" y="668"/>
                  </a:cubicBezTo>
                  <a:cubicBezTo>
                    <a:pt x="1322" y="668"/>
                    <a:pt x="1310" y="656"/>
                    <a:pt x="1310" y="656"/>
                  </a:cubicBezTo>
                  <a:cubicBezTo>
                    <a:pt x="1298" y="656"/>
                    <a:pt x="1310" y="668"/>
                    <a:pt x="1310" y="668"/>
                  </a:cubicBezTo>
                  <a:lnTo>
                    <a:pt x="1286" y="668"/>
                  </a:lnTo>
                  <a:cubicBezTo>
                    <a:pt x="1298" y="680"/>
                    <a:pt x="1298" y="680"/>
                    <a:pt x="1286" y="680"/>
                  </a:cubicBezTo>
                  <a:cubicBezTo>
                    <a:pt x="1298" y="692"/>
                    <a:pt x="1298" y="692"/>
                    <a:pt x="1298" y="692"/>
                  </a:cubicBezTo>
                  <a:cubicBezTo>
                    <a:pt x="1298" y="692"/>
                    <a:pt x="1286" y="692"/>
                    <a:pt x="1286" y="703"/>
                  </a:cubicBezTo>
                  <a:cubicBezTo>
                    <a:pt x="1286" y="703"/>
                    <a:pt x="1286" y="703"/>
                    <a:pt x="1286" y="715"/>
                  </a:cubicBezTo>
                  <a:cubicBezTo>
                    <a:pt x="1286" y="715"/>
                    <a:pt x="1286" y="700"/>
                    <a:pt x="1280" y="700"/>
                  </a:cubicBezTo>
                  <a:cubicBezTo>
                    <a:pt x="1278" y="700"/>
                    <a:pt x="1276" y="701"/>
                    <a:pt x="1274" y="703"/>
                  </a:cubicBezTo>
                  <a:cubicBezTo>
                    <a:pt x="1262" y="715"/>
                    <a:pt x="1274" y="727"/>
                    <a:pt x="1274" y="727"/>
                  </a:cubicBezTo>
                  <a:cubicBezTo>
                    <a:pt x="1262" y="727"/>
                    <a:pt x="1250" y="763"/>
                    <a:pt x="1250" y="763"/>
                  </a:cubicBezTo>
                  <a:cubicBezTo>
                    <a:pt x="1250" y="775"/>
                    <a:pt x="1250" y="775"/>
                    <a:pt x="1262" y="775"/>
                  </a:cubicBezTo>
                  <a:cubicBezTo>
                    <a:pt x="1274" y="787"/>
                    <a:pt x="1274" y="787"/>
                    <a:pt x="1262" y="787"/>
                  </a:cubicBezTo>
                  <a:cubicBezTo>
                    <a:pt x="1262" y="787"/>
                    <a:pt x="1238" y="799"/>
                    <a:pt x="1226" y="811"/>
                  </a:cubicBezTo>
                  <a:cubicBezTo>
                    <a:pt x="1226" y="811"/>
                    <a:pt x="1226" y="823"/>
                    <a:pt x="1226" y="823"/>
                  </a:cubicBezTo>
                  <a:cubicBezTo>
                    <a:pt x="1226" y="834"/>
                    <a:pt x="1238" y="846"/>
                    <a:pt x="1226" y="846"/>
                  </a:cubicBezTo>
                  <a:cubicBezTo>
                    <a:pt x="1226" y="849"/>
                    <a:pt x="1226" y="850"/>
                    <a:pt x="1226" y="850"/>
                  </a:cubicBezTo>
                  <a:cubicBezTo>
                    <a:pt x="1226" y="850"/>
                    <a:pt x="1225" y="843"/>
                    <a:pt x="1221" y="843"/>
                  </a:cubicBezTo>
                  <a:cubicBezTo>
                    <a:pt x="1219" y="843"/>
                    <a:pt x="1217" y="844"/>
                    <a:pt x="1214" y="846"/>
                  </a:cubicBezTo>
                  <a:lnTo>
                    <a:pt x="1203" y="882"/>
                  </a:lnTo>
                  <a:cubicBezTo>
                    <a:pt x="1203" y="882"/>
                    <a:pt x="1203" y="894"/>
                    <a:pt x="1203" y="906"/>
                  </a:cubicBezTo>
                  <a:cubicBezTo>
                    <a:pt x="1203" y="894"/>
                    <a:pt x="1203" y="894"/>
                    <a:pt x="1191" y="894"/>
                  </a:cubicBezTo>
                  <a:cubicBezTo>
                    <a:pt x="1191" y="894"/>
                    <a:pt x="1179" y="894"/>
                    <a:pt x="1191" y="906"/>
                  </a:cubicBezTo>
                  <a:cubicBezTo>
                    <a:pt x="1203" y="906"/>
                    <a:pt x="1191" y="906"/>
                    <a:pt x="1191" y="918"/>
                  </a:cubicBezTo>
                  <a:cubicBezTo>
                    <a:pt x="1191" y="922"/>
                    <a:pt x="1191" y="923"/>
                    <a:pt x="1190" y="923"/>
                  </a:cubicBezTo>
                  <a:cubicBezTo>
                    <a:pt x="1189" y="923"/>
                    <a:pt x="1187" y="918"/>
                    <a:pt x="1179" y="918"/>
                  </a:cubicBezTo>
                  <a:cubicBezTo>
                    <a:pt x="1179" y="930"/>
                    <a:pt x="1179" y="930"/>
                    <a:pt x="1179" y="930"/>
                  </a:cubicBezTo>
                  <a:cubicBezTo>
                    <a:pt x="1179" y="942"/>
                    <a:pt x="1179" y="942"/>
                    <a:pt x="1179" y="942"/>
                  </a:cubicBezTo>
                  <a:lnTo>
                    <a:pt x="1179" y="953"/>
                  </a:lnTo>
                  <a:cubicBezTo>
                    <a:pt x="1179" y="957"/>
                    <a:pt x="1177" y="959"/>
                    <a:pt x="1176" y="959"/>
                  </a:cubicBezTo>
                  <a:cubicBezTo>
                    <a:pt x="1172" y="959"/>
                    <a:pt x="1167" y="953"/>
                    <a:pt x="1167" y="953"/>
                  </a:cubicBezTo>
                  <a:lnTo>
                    <a:pt x="1167" y="965"/>
                  </a:lnTo>
                  <a:lnTo>
                    <a:pt x="1167" y="977"/>
                  </a:lnTo>
                  <a:lnTo>
                    <a:pt x="1167" y="989"/>
                  </a:lnTo>
                  <a:lnTo>
                    <a:pt x="1155" y="989"/>
                  </a:lnTo>
                  <a:cubicBezTo>
                    <a:pt x="1155" y="1001"/>
                    <a:pt x="1143" y="1001"/>
                    <a:pt x="1143" y="1013"/>
                  </a:cubicBezTo>
                  <a:lnTo>
                    <a:pt x="1155" y="1013"/>
                  </a:lnTo>
                  <a:cubicBezTo>
                    <a:pt x="1155" y="1019"/>
                    <a:pt x="1152" y="1019"/>
                    <a:pt x="1150" y="1019"/>
                  </a:cubicBezTo>
                  <a:cubicBezTo>
                    <a:pt x="1149" y="1019"/>
                    <a:pt x="1149" y="1019"/>
                    <a:pt x="1155" y="1025"/>
                  </a:cubicBezTo>
                  <a:cubicBezTo>
                    <a:pt x="1167" y="1037"/>
                    <a:pt x="1143" y="1049"/>
                    <a:pt x="1131" y="1049"/>
                  </a:cubicBezTo>
                  <a:cubicBezTo>
                    <a:pt x="1131" y="1061"/>
                    <a:pt x="1119" y="1061"/>
                    <a:pt x="1119" y="1073"/>
                  </a:cubicBezTo>
                  <a:cubicBezTo>
                    <a:pt x="1119" y="1073"/>
                    <a:pt x="1107" y="1096"/>
                    <a:pt x="1095" y="1096"/>
                  </a:cubicBezTo>
                  <a:cubicBezTo>
                    <a:pt x="1095" y="1096"/>
                    <a:pt x="1095" y="1108"/>
                    <a:pt x="1095" y="1108"/>
                  </a:cubicBezTo>
                  <a:cubicBezTo>
                    <a:pt x="1095" y="1108"/>
                    <a:pt x="1107" y="1120"/>
                    <a:pt x="1107" y="1120"/>
                  </a:cubicBezTo>
                  <a:lnTo>
                    <a:pt x="1095" y="1120"/>
                  </a:lnTo>
                  <a:cubicBezTo>
                    <a:pt x="1084" y="1120"/>
                    <a:pt x="1084" y="1132"/>
                    <a:pt x="1084" y="1132"/>
                  </a:cubicBezTo>
                  <a:cubicBezTo>
                    <a:pt x="1084" y="1144"/>
                    <a:pt x="1084" y="1144"/>
                    <a:pt x="1084" y="1156"/>
                  </a:cubicBezTo>
                  <a:lnTo>
                    <a:pt x="1072" y="1156"/>
                  </a:lnTo>
                  <a:cubicBezTo>
                    <a:pt x="1060" y="1156"/>
                    <a:pt x="1084" y="1168"/>
                    <a:pt x="1084" y="1168"/>
                  </a:cubicBezTo>
                  <a:cubicBezTo>
                    <a:pt x="1084" y="1172"/>
                    <a:pt x="1082" y="1173"/>
                    <a:pt x="1080" y="1173"/>
                  </a:cubicBezTo>
                  <a:cubicBezTo>
                    <a:pt x="1076" y="1173"/>
                    <a:pt x="1068" y="1168"/>
                    <a:pt x="1060" y="1168"/>
                  </a:cubicBezTo>
                  <a:cubicBezTo>
                    <a:pt x="1060" y="1180"/>
                    <a:pt x="1060" y="1204"/>
                    <a:pt x="1060" y="1204"/>
                  </a:cubicBezTo>
                  <a:cubicBezTo>
                    <a:pt x="1060" y="1208"/>
                    <a:pt x="1060" y="1212"/>
                    <a:pt x="1060" y="1215"/>
                  </a:cubicBezTo>
                  <a:cubicBezTo>
                    <a:pt x="1054" y="1209"/>
                    <a:pt x="1054" y="1206"/>
                    <a:pt x="1054" y="1206"/>
                  </a:cubicBezTo>
                  <a:cubicBezTo>
                    <a:pt x="1054" y="1206"/>
                    <a:pt x="1054" y="1209"/>
                    <a:pt x="1048" y="1215"/>
                  </a:cubicBezTo>
                  <a:cubicBezTo>
                    <a:pt x="1036" y="1239"/>
                    <a:pt x="1048" y="1239"/>
                    <a:pt x="1048" y="1239"/>
                  </a:cubicBezTo>
                  <a:lnTo>
                    <a:pt x="1060" y="1239"/>
                  </a:lnTo>
                  <a:cubicBezTo>
                    <a:pt x="1060" y="1239"/>
                    <a:pt x="1024" y="1239"/>
                    <a:pt x="1036" y="1251"/>
                  </a:cubicBezTo>
                  <a:cubicBezTo>
                    <a:pt x="1036" y="1255"/>
                    <a:pt x="1037" y="1256"/>
                    <a:pt x="1039" y="1256"/>
                  </a:cubicBezTo>
                  <a:cubicBezTo>
                    <a:pt x="1043" y="1256"/>
                    <a:pt x="1048" y="1251"/>
                    <a:pt x="1048" y="1251"/>
                  </a:cubicBezTo>
                  <a:cubicBezTo>
                    <a:pt x="1048" y="1263"/>
                    <a:pt x="1048" y="1263"/>
                    <a:pt x="1048" y="1263"/>
                  </a:cubicBezTo>
                  <a:cubicBezTo>
                    <a:pt x="1048" y="1267"/>
                    <a:pt x="1045" y="1268"/>
                    <a:pt x="1042" y="1268"/>
                  </a:cubicBezTo>
                  <a:cubicBezTo>
                    <a:pt x="1035" y="1268"/>
                    <a:pt x="1024" y="1263"/>
                    <a:pt x="1024" y="1263"/>
                  </a:cubicBezTo>
                  <a:cubicBezTo>
                    <a:pt x="1012" y="1275"/>
                    <a:pt x="1024" y="1287"/>
                    <a:pt x="1024" y="1287"/>
                  </a:cubicBezTo>
                  <a:lnTo>
                    <a:pt x="1024" y="1299"/>
                  </a:lnTo>
                  <a:lnTo>
                    <a:pt x="1012" y="1299"/>
                  </a:lnTo>
                  <a:cubicBezTo>
                    <a:pt x="1000" y="1299"/>
                    <a:pt x="1000" y="1299"/>
                    <a:pt x="1000" y="1311"/>
                  </a:cubicBezTo>
                  <a:cubicBezTo>
                    <a:pt x="1000" y="1311"/>
                    <a:pt x="1008" y="1326"/>
                    <a:pt x="1005" y="1326"/>
                  </a:cubicBezTo>
                  <a:cubicBezTo>
                    <a:pt x="1004" y="1326"/>
                    <a:pt x="1003" y="1325"/>
                    <a:pt x="1000" y="1323"/>
                  </a:cubicBezTo>
                  <a:cubicBezTo>
                    <a:pt x="988" y="1323"/>
                    <a:pt x="1000" y="1334"/>
                    <a:pt x="1000" y="1346"/>
                  </a:cubicBezTo>
                  <a:lnTo>
                    <a:pt x="988" y="1346"/>
                  </a:lnTo>
                  <a:lnTo>
                    <a:pt x="988" y="1358"/>
                  </a:lnTo>
                  <a:lnTo>
                    <a:pt x="976" y="1358"/>
                  </a:lnTo>
                  <a:cubicBezTo>
                    <a:pt x="964" y="1358"/>
                    <a:pt x="964" y="1358"/>
                    <a:pt x="976" y="1370"/>
                  </a:cubicBezTo>
                  <a:cubicBezTo>
                    <a:pt x="988" y="1382"/>
                    <a:pt x="976" y="1382"/>
                    <a:pt x="976" y="1394"/>
                  </a:cubicBezTo>
                  <a:cubicBezTo>
                    <a:pt x="976" y="1394"/>
                    <a:pt x="988" y="1394"/>
                    <a:pt x="976" y="1406"/>
                  </a:cubicBezTo>
                  <a:lnTo>
                    <a:pt x="964" y="1406"/>
                  </a:lnTo>
                  <a:lnTo>
                    <a:pt x="964" y="1418"/>
                  </a:lnTo>
                  <a:lnTo>
                    <a:pt x="964" y="1430"/>
                  </a:lnTo>
                  <a:lnTo>
                    <a:pt x="964" y="1442"/>
                  </a:lnTo>
                  <a:lnTo>
                    <a:pt x="946" y="1432"/>
                  </a:lnTo>
                  <a:lnTo>
                    <a:pt x="946" y="1432"/>
                  </a:lnTo>
                  <a:cubicBezTo>
                    <a:pt x="947" y="1436"/>
                    <a:pt x="941" y="1445"/>
                    <a:pt x="941" y="1454"/>
                  </a:cubicBezTo>
                  <a:lnTo>
                    <a:pt x="929" y="1454"/>
                  </a:lnTo>
                  <a:cubicBezTo>
                    <a:pt x="917" y="1465"/>
                    <a:pt x="905" y="1489"/>
                    <a:pt x="893" y="1501"/>
                  </a:cubicBezTo>
                  <a:lnTo>
                    <a:pt x="893" y="1513"/>
                  </a:lnTo>
                  <a:lnTo>
                    <a:pt x="881" y="1549"/>
                  </a:lnTo>
                  <a:cubicBezTo>
                    <a:pt x="869" y="1561"/>
                    <a:pt x="857" y="1573"/>
                    <a:pt x="857" y="1585"/>
                  </a:cubicBezTo>
                  <a:cubicBezTo>
                    <a:pt x="857" y="1596"/>
                    <a:pt x="857" y="1608"/>
                    <a:pt x="857" y="1608"/>
                  </a:cubicBezTo>
                  <a:lnTo>
                    <a:pt x="857" y="1620"/>
                  </a:lnTo>
                  <a:cubicBezTo>
                    <a:pt x="857" y="1620"/>
                    <a:pt x="845" y="1632"/>
                    <a:pt x="845" y="1644"/>
                  </a:cubicBezTo>
                  <a:cubicBezTo>
                    <a:pt x="845" y="1644"/>
                    <a:pt x="833" y="1656"/>
                    <a:pt x="845" y="1656"/>
                  </a:cubicBezTo>
                  <a:cubicBezTo>
                    <a:pt x="857" y="1668"/>
                    <a:pt x="857" y="1668"/>
                    <a:pt x="869" y="1668"/>
                  </a:cubicBezTo>
                  <a:lnTo>
                    <a:pt x="845" y="1668"/>
                  </a:lnTo>
                  <a:cubicBezTo>
                    <a:pt x="833" y="1668"/>
                    <a:pt x="833" y="1668"/>
                    <a:pt x="833" y="1680"/>
                  </a:cubicBezTo>
                  <a:cubicBezTo>
                    <a:pt x="822" y="1692"/>
                    <a:pt x="822" y="1692"/>
                    <a:pt x="810" y="1704"/>
                  </a:cubicBezTo>
                  <a:lnTo>
                    <a:pt x="810" y="1715"/>
                  </a:lnTo>
                  <a:cubicBezTo>
                    <a:pt x="810" y="1715"/>
                    <a:pt x="798" y="1727"/>
                    <a:pt x="798" y="1739"/>
                  </a:cubicBezTo>
                  <a:cubicBezTo>
                    <a:pt x="786" y="1739"/>
                    <a:pt x="798" y="1751"/>
                    <a:pt x="798" y="1751"/>
                  </a:cubicBezTo>
                  <a:cubicBezTo>
                    <a:pt x="798" y="1755"/>
                    <a:pt x="796" y="1756"/>
                    <a:pt x="795" y="1756"/>
                  </a:cubicBezTo>
                  <a:cubicBezTo>
                    <a:pt x="791" y="1756"/>
                    <a:pt x="786" y="1751"/>
                    <a:pt x="786" y="1751"/>
                  </a:cubicBezTo>
                  <a:cubicBezTo>
                    <a:pt x="774" y="1751"/>
                    <a:pt x="786" y="1775"/>
                    <a:pt x="786" y="1775"/>
                  </a:cubicBezTo>
                  <a:lnTo>
                    <a:pt x="762" y="1775"/>
                  </a:lnTo>
                  <a:cubicBezTo>
                    <a:pt x="762" y="1775"/>
                    <a:pt x="750" y="1787"/>
                    <a:pt x="750" y="1787"/>
                  </a:cubicBezTo>
                  <a:cubicBezTo>
                    <a:pt x="750" y="1797"/>
                    <a:pt x="742" y="1814"/>
                    <a:pt x="739" y="1814"/>
                  </a:cubicBezTo>
                  <a:cubicBezTo>
                    <a:pt x="739" y="1814"/>
                    <a:pt x="738" y="1813"/>
                    <a:pt x="738" y="1811"/>
                  </a:cubicBezTo>
                  <a:cubicBezTo>
                    <a:pt x="726" y="1811"/>
                    <a:pt x="738" y="1823"/>
                    <a:pt x="738" y="1835"/>
                  </a:cubicBezTo>
                  <a:cubicBezTo>
                    <a:pt x="738" y="1835"/>
                    <a:pt x="714" y="1870"/>
                    <a:pt x="714" y="1882"/>
                  </a:cubicBezTo>
                  <a:cubicBezTo>
                    <a:pt x="703" y="1894"/>
                    <a:pt x="703" y="1894"/>
                    <a:pt x="714" y="1906"/>
                  </a:cubicBezTo>
                  <a:cubicBezTo>
                    <a:pt x="714" y="1906"/>
                    <a:pt x="709" y="1901"/>
                    <a:pt x="702" y="1901"/>
                  </a:cubicBezTo>
                  <a:cubicBezTo>
                    <a:pt x="699" y="1901"/>
                    <a:pt x="695" y="1902"/>
                    <a:pt x="691" y="1906"/>
                  </a:cubicBezTo>
                  <a:cubicBezTo>
                    <a:pt x="691" y="1912"/>
                    <a:pt x="691" y="1912"/>
                    <a:pt x="691" y="1912"/>
                  </a:cubicBezTo>
                  <a:cubicBezTo>
                    <a:pt x="691" y="1912"/>
                    <a:pt x="691" y="1912"/>
                    <a:pt x="691" y="1918"/>
                  </a:cubicBezTo>
                  <a:cubicBezTo>
                    <a:pt x="679" y="1918"/>
                    <a:pt x="679" y="1930"/>
                    <a:pt x="679" y="1942"/>
                  </a:cubicBezTo>
                  <a:lnTo>
                    <a:pt x="667" y="1954"/>
                  </a:lnTo>
                  <a:cubicBezTo>
                    <a:pt x="667" y="1954"/>
                    <a:pt x="691" y="1977"/>
                    <a:pt x="691" y="1989"/>
                  </a:cubicBezTo>
                  <a:lnTo>
                    <a:pt x="667" y="1989"/>
                  </a:lnTo>
                  <a:cubicBezTo>
                    <a:pt x="667" y="1989"/>
                    <a:pt x="662" y="1984"/>
                    <a:pt x="658" y="1984"/>
                  </a:cubicBezTo>
                  <a:cubicBezTo>
                    <a:pt x="656" y="1984"/>
                    <a:pt x="655" y="1985"/>
                    <a:pt x="655" y="1989"/>
                  </a:cubicBezTo>
                  <a:cubicBezTo>
                    <a:pt x="655" y="1989"/>
                    <a:pt x="655" y="1989"/>
                    <a:pt x="655" y="2001"/>
                  </a:cubicBezTo>
                  <a:cubicBezTo>
                    <a:pt x="655" y="2005"/>
                    <a:pt x="652" y="2007"/>
                    <a:pt x="649" y="2007"/>
                  </a:cubicBezTo>
                  <a:cubicBezTo>
                    <a:pt x="642" y="2007"/>
                    <a:pt x="631" y="2001"/>
                    <a:pt x="631" y="2001"/>
                  </a:cubicBezTo>
                  <a:cubicBezTo>
                    <a:pt x="619" y="2001"/>
                    <a:pt x="631" y="2013"/>
                    <a:pt x="631" y="2025"/>
                  </a:cubicBezTo>
                  <a:cubicBezTo>
                    <a:pt x="619" y="2025"/>
                    <a:pt x="619" y="2025"/>
                    <a:pt x="619" y="2037"/>
                  </a:cubicBezTo>
                  <a:lnTo>
                    <a:pt x="619" y="2049"/>
                  </a:lnTo>
                  <a:lnTo>
                    <a:pt x="607" y="2049"/>
                  </a:lnTo>
                  <a:cubicBezTo>
                    <a:pt x="595" y="2049"/>
                    <a:pt x="607" y="2061"/>
                    <a:pt x="595" y="2061"/>
                  </a:cubicBezTo>
                  <a:lnTo>
                    <a:pt x="583" y="2073"/>
                  </a:lnTo>
                  <a:cubicBezTo>
                    <a:pt x="572" y="2073"/>
                    <a:pt x="583" y="2073"/>
                    <a:pt x="583" y="2085"/>
                  </a:cubicBezTo>
                  <a:cubicBezTo>
                    <a:pt x="583" y="2085"/>
                    <a:pt x="583" y="2096"/>
                    <a:pt x="583" y="2096"/>
                  </a:cubicBezTo>
                  <a:cubicBezTo>
                    <a:pt x="595" y="2096"/>
                    <a:pt x="595" y="2108"/>
                    <a:pt x="595" y="2108"/>
                  </a:cubicBezTo>
                  <a:lnTo>
                    <a:pt x="605" y="2123"/>
                  </a:lnTo>
                  <a:lnTo>
                    <a:pt x="604" y="2124"/>
                  </a:lnTo>
                  <a:lnTo>
                    <a:pt x="604" y="2124"/>
                  </a:lnTo>
                  <a:cubicBezTo>
                    <a:pt x="600" y="2120"/>
                    <a:pt x="595" y="2120"/>
                    <a:pt x="595" y="2120"/>
                  </a:cubicBezTo>
                  <a:cubicBezTo>
                    <a:pt x="595" y="2120"/>
                    <a:pt x="588" y="2136"/>
                    <a:pt x="591" y="2136"/>
                  </a:cubicBezTo>
                  <a:cubicBezTo>
                    <a:pt x="592" y="2136"/>
                    <a:pt x="593" y="2135"/>
                    <a:pt x="595" y="2132"/>
                  </a:cubicBezTo>
                  <a:lnTo>
                    <a:pt x="604" y="2124"/>
                  </a:lnTo>
                  <a:lnTo>
                    <a:pt x="604" y="2124"/>
                  </a:lnTo>
                  <a:cubicBezTo>
                    <a:pt x="606" y="2125"/>
                    <a:pt x="607" y="2128"/>
                    <a:pt x="607" y="2132"/>
                  </a:cubicBezTo>
                  <a:lnTo>
                    <a:pt x="607" y="2126"/>
                  </a:lnTo>
                  <a:lnTo>
                    <a:pt x="619" y="2144"/>
                  </a:lnTo>
                  <a:lnTo>
                    <a:pt x="631" y="2132"/>
                  </a:lnTo>
                  <a:cubicBezTo>
                    <a:pt x="631" y="2132"/>
                    <a:pt x="636" y="2127"/>
                    <a:pt x="640" y="2127"/>
                  </a:cubicBezTo>
                  <a:cubicBezTo>
                    <a:pt x="642" y="2127"/>
                    <a:pt x="643" y="2128"/>
                    <a:pt x="643" y="2132"/>
                  </a:cubicBezTo>
                  <a:cubicBezTo>
                    <a:pt x="645" y="2134"/>
                    <a:pt x="647" y="2135"/>
                    <a:pt x="649" y="2135"/>
                  </a:cubicBezTo>
                  <a:cubicBezTo>
                    <a:pt x="654" y="2135"/>
                    <a:pt x="653" y="2118"/>
                    <a:pt x="643" y="2108"/>
                  </a:cubicBezTo>
                  <a:cubicBezTo>
                    <a:pt x="643" y="2104"/>
                    <a:pt x="643" y="2100"/>
                    <a:pt x="643" y="2096"/>
                  </a:cubicBezTo>
                  <a:lnTo>
                    <a:pt x="667" y="2096"/>
                  </a:lnTo>
                  <a:cubicBezTo>
                    <a:pt x="661" y="2091"/>
                    <a:pt x="661" y="2091"/>
                    <a:pt x="662" y="2091"/>
                  </a:cubicBezTo>
                  <a:cubicBezTo>
                    <a:pt x="664" y="2091"/>
                    <a:pt x="667" y="2091"/>
                    <a:pt x="667" y="2085"/>
                  </a:cubicBezTo>
                  <a:cubicBezTo>
                    <a:pt x="667" y="2085"/>
                    <a:pt x="667" y="2061"/>
                    <a:pt x="691" y="2061"/>
                  </a:cubicBezTo>
                  <a:cubicBezTo>
                    <a:pt x="703" y="2061"/>
                    <a:pt x="691" y="2037"/>
                    <a:pt x="691" y="2037"/>
                  </a:cubicBezTo>
                  <a:lnTo>
                    <a:pt x="703" y="2037"/>
                  </a:lnTo>
                  <a:cubicBezTo>
                    <a:pt x="703" y="2037"/>
                    <a:pt x="703" y="2037"/>
                    <a:pt x="703" y="2025"/>
                  </a:cubicBezTo>
                  <a:lnTo>
                    <a:pt x="710" y="2032"/>
                  </a:lnTo>
                  <a:lnTo>
                    <a:pt x="710" y="2032"/>
                  </a:lnTo>
                  <a:cubicBezTo>
                    <a:pt x="710" y="2030"/>
                    <a:pt x="712" y="2028"/>
                    <a:pt x="714" y="2025"/>
                  </a:cubicBezTo>
                  <a:lnTo>
                    <a:pt x="714" y="2013"/>
                  </a:lnTo>
                  <a:cubicBezTo>
                    <a:pt x="726" y="2013"/>
                    <a:pt x="726" y="2001"/>
                    <a:pt x="738" y="2001"/>
                  </a:cubicBezTo>
                  <a:lnTo>
                    <a:pt x="738" y="1989"/>
                  </a:lnTo>
                  <a:lnTo>
                    <a:pt x="738" y="1977"/>
                  </a:lnTo>
                  <a:cubicBezTo>
                    <a:pt x="738" y="1977"/>
                    <a:pt x="750" y="1977"/>
                    <a:pt x="750" y="1966"/>
                  </a:cubicBezTo>
                  <a:cubicBezTo>
                    <a:pt x="750" y="1966"/>
                    <a:pt x="762" y="1954"/>
                    <a:pt x="762" y="1954"/>
                  </a:cubicBezTo>
                  <a:cubicBezTo>
                    <a:pt x="750" y="1942"/>
                    <a:pt x="738" y="1942"/>
                    <a:pt x="762" y="1942"/>
                  </a:cubicBezTo>
                  <a:cubicBezTo>
                    <a:pt x="774" y="1942"/>
                    <a:pt x="774" y="1942"/>
                    <a:pt x="762" y="1930"/>
                  </a:cubicBezTo>
                  <a:cubicBezTo>
                    <a:pt x="738" y="1930"/>
                    <a:pt x="750" y="1918"/>
                    <a:pt x="762" y="1918"/>
                  </a:cubicBezTo>
                  <a:lnTo>
                    <a:pt x="774" y="1918"/>
                  </a:lnTo>
                  <a:lnTo>
                    <a:pt x="774" y="1906"/>
                  </a:lnTo>
                  <a:cubicBezTo>
                    <a:pt x="774" y="1906"/>
                    <a:pt x="774" y="1911"/>
                    <a:pt x="777" y="1911"/>
                  </a:cubicBezTo>
                  <a:cubicBezTo>
                    <a:pt x="779" y="1911"/>
                    <a:pt x="782" y="1910"/>
                    <a:pt x="786" y="1906"/>
                  </a:cubicBezTo>
                  <a:cubicBezTo>
                    <a:pt x="786" y="1906"/>
                    <a:pt x="786" y="1894"/>
                    <a:pt x="786" y="1894"/>
                  </a:cubicBezTo>
                  <a:cubicBezTo>
                    <a:pt x="786" y="1894"/>
                    <a:pt x="786" y="1882"/>
                    <a:pt x="798" y="1882"/>
                  </a:cubicBezTo>
                  <a:cubicBezTo>
                    <a:pt x="798" y="1882"/>
                    <a:pt x="798" y="1882"/>
                    <a:pt x="810" y="1870"/>
                  </a:cubicBezTo>
                  <a:cubicBezTo>
                    <a:pt x="810" y="1870"/>
                    <a:pt x="810" y="1858"/>
                    <a:pt x="810" y="1858"/>
                  </a:cubicBezTo>
                  <a:lnTo>
                    <a:pt x="810" y="1846"/>
                  </a:lnTo>
                  <a:cubicBezTo>
                    <a:pt x="822" y="1846"/>
                    <a:pt x="833" y="1835"/>
                    <a:pt x="833" y="1835"/>
                  </a:cubicBezTo>
                  <a:cubicBezTo>
                    <a:pt x="833" y="1835"/>
                    <a:pt x="833" y="1823"/>
                    <a:pt x="822" y="1823"/>
                  </a:cubicBezTo>
                  <a:cubicBezTo>
                    <a:pt x="810" y="1823"/>
                    <a:pt x="845" y="1811"/>
                    <a:pt x="845" y="1799"/>
                  </a:cubicBezTo>
                  <a:lnTo>
                    <a:pt x="845" y="1787"/>
                  </a:lnTo>
                  <a:lnTo>
                    <a:pt x="857" y="1787"/>
                  </a:lnTo>
                  <a:cubicBezTo>
                    <a:pt x="857" y="1775"/>
                    <a:pt x="857" y="1775"/>
                    <a:pt x="869" y="1775"/>
                  </a:cubicBezTo>
                  <a:cubicBezTo>
                    <a:pt x="881" y="1775"/>
                    <a:pt x="869" y="1763"/>
                    <a:pt x="869" y="1751"/>
                  </a:cubicBezTo>
                  <a:cubicBezTo>
                    <a:pt x="869" y="1751"/>
                    <a:pt x="881" y="1739"/>
                    <a:pt x="881" y="1739"/>
                  </a:cubicBezTo>
                  <a:cubicBezTo>
                    <a:pt x="881" y="1727"/>
                    <a:pt x="881" y="1715"/>
                    <a:pt x="881" y="1715"/>
                  </a:cubicBezTo>
                  <a:cubicBezTo>
                    <a:pt x="881" y="1715"/>
                    <a:pt x="905" y="1704"/>
                    <a:pt x="905" y="1692"/>
                  </a:cubicBezTo>
                  <a:cubicBezTo>
                    <a:pt x="901" y="1688"/>
                    <a:pt x="900" y="1686"/>
                    <a:pt x="900" y="1686"/>
                  </a:cubicBezTo>
                  <a:lnTo>
                    <a:pt x="900" y="1686"/>
                  </a:lnTo>
                  <a:cubicBezTo>
                    <a:pt x="901" y="1686"/>
                    <a:pt x="909" y="1692"/>
                    <a:pt x="917" y="1692"/>
                  </a:cubicBezTo>
                  <a:cubicBezTo>
                    <a:pt x="917" y="1692"/>
                    <a:pt x="917" y="1692"/>
                    <a:pt x="917" y="1680"/>
                  </a:cubicBezTo>
                  <a:cubicBezTo>
                    <a:pt x="917" y="1680"/>
                    <a:pt x="917" y="1668"/>
                    <a:pt x="917" y="1668"/>
                  </a:cubicBezTo>
                  <a:lnTo>
                    <a:pt x="917" y="1656"/>
                  </a:lnTo>
                  <a:cubicBezTo>
                    <a:pt x="917" y="1644"/>
                    <a:pt x="941" y="1644"/>
                    <a:pt x="917" y="1632"/>
                  </a:cubicBezTo>
                  <a:lnTo>
                    <a:pt x="917" y="1632"/>
                  </a:lnTo>
                  <a:cubicBezTo>
                    <a:pt x="919" y="1633"/>
                    <a:pt x="922" y="1634"/>
                    <a:pt x="924" y="1634"/>
                  </a:cubicBezTo>
                  <a:cubicBezTo>
                    <a:pt x="943" y="1634"/>
                    <a:pt x="953" y="1596"/>
                    <a:pt x="953" y="1596"/>
                  </a:cubicBezTo>
                  <a:cubicBezTo>
                    <a:pt x="953" y="1585"/>
                    <a:pt x="976" y="1596"/>
                    <a:pt x="964" y="1573"/>
                  </a:cubicBezTo>
                  <a:cubicBezTo>
                    <a:pt x="953" y="1561"/>
                    <a:pt x="953" y="1561"/>
                    <a:pt x="964" y="1561"/>
                  </a:cubicBezTo>
                  <a:lnTo>
                    <a:pt x="964" y="1549"/>
                  </a:lnTo>
                  <a:lnTo>
                    <a:pt x="964" y="1537"/>
                  </a:lnTo>
                  <a:cubicBezTo>
                    <a:pt x="964" y="1525"/>
                    <a:pt x="988" y="1525"/>
                    <a:pt x="988" y="1513"/>
                  </a:cubicBezTo>
                  <a:lnTo>
                    <a:pt x="988" y="1513"/>
                  </a:lnTo>
                  <a:cubicBezTo>
                    <a:pt x="985" y="1517"/>
                    <a:pt x="981" y="1518"/>
                    <a:pt x="978" y="1518"/>
                  </a:cubicBezTo>
                  <a:cubicBezTo>
                    <a:pt x="969" y="1518"/>
                    <a:pt x="961" y="1510"/>
                    <a:pt x="953" y="1501"/>
                  </a:cubicBezTo>
                  <a:lnTo>
                    <a:pt x="976" y="1501"/>
                  </a:lnTo>
                  <a:cubicBezTo>
                    <a:pt x="976" y="1501"/>
                    <a:pt x="976" y="1501"/>
                    <a:pt x="976" y="1489"/>
                  </a:cubicBezTo>
                  <a:lnTo>
                    <a:pt x="988" y="1489"/>
                  </a:lnTo>
                  <a:cubicBezTo>
                    <a:pt x="988" y="1477"/>
                    <a:pt x="1012" y="1489"/>
                    <a:pt x="1012" y="1465"/>
                  </a:cubicBezTo>
                  <a:cubicBezTo>
                    <a:pt x="1024" y="1454"/>
                    <a:pt x="1024" y="1442"/>
                    <a:pt x="1024" y="1442"/>
                  </a:cubicBezTo>
                  <a:cubicBezTo>
                    <a:pt x="1024" y="1436"/>
                    <a:pt x="1021" y="1436"/>
                    <a:pt x="1018" y="1436"/>
                  </a:cubicBezTo>
                  <a:cubicBezTo>
                    <a:pt x="1015" y="1436"/>
                    <a:pt x="1012" y="1436"/>
                    <a:pt x="1012" y="1430"/>
                  </a:cubicBezTo>
                  <a:cubicBezTo>
                    <a:pt x="1012" y="1426"/>
                    <a:pt x="1013" y="1424"/>
                    <a:pt x="1015" y="1424"/>
                  </a:cubicBezTo>
                  <a:cubicBezTo>
                    <a:pt x="1019" y="1424"/>
                    <a:pt x="1024" y="1430"/>
                    <a:pt x="1024" y="1430"/>
                  </a:cubicBezTo>
                  <a:cubicBezTo>
                    <a:pt x="1024" y="1430"/>
                    <a:pt x="1024" y="1418"/>
                    <a:pt x="1024" y="1418"/>
                  </a:cubicBezTo>
                  <a:lnTo>
                    <a:pt x="1036" y="1418"/>
                  </a:lnTo>
                  <a:cubicBezTo>
                    <a:pt x="1048" y="1418"/>
                    <a:pt x="1024" y="1406"/>
                    <a:pt x="1036" y="1406"/>
                  </a:cubicBezTo>
                  <a:cubicBezTo>
                    <a:pt x="1040" y="1402"/>
                    <a:pt x="1044" y="1401"/>
                    <a:pt x="1047" y="1401"/>
                  </a:cubicBezTo>
                  <a:cubicBezTo>
                    <a:pt x="1054" y="1401"/>
                    <a:pt x="1060" y="1406"/>
                    <a:pt x="1060" y="1406"/>
                  </a:cubicBezTo>
                  <a:cubicBezTo>
                    <a:pt x="1060" y="1394"/>
                    <a:pt x="1060" y="1394"/>
                    <a:pt x="1060" y="1394"/>
                  </a:cubicBezTo>
                  <a:cubicBezTo>
                    <a:pt x="1072" y="1382"/>
                    <a:pt x="1072" y="1370"/>
                    <a:pt x="1072" y="1370"/>
                  </a:cubicBezTo>
                  <a:cubicBezTo>
                    <a:pt x="1072" y="1364"/>
                    <a:pt x="1072" y="1361"/>
                    <a:pt x="1070" y="1361"/>
                  </a:cubicBezTo>
                  <a:cubicBezTo>
                    <a:pt x="1069" y="1361"/>
                    <a:pt x="1066" y="1364"/>
                    <a:pt x="1060" y="1370"/>
                  </a:cubicBezTo>
                  <a:cubicBezTo>
                    <a:pt x="1057" y="1373"/>
                    <a:pt x="1056" y="1374"/>
                    <a:pt x="1055" y="1374"/>
                  </a:cubicBezTo>
                  <a:cubicBezTo>
                    <a:pt x="1053" y="1374"/>
                    <a:pt x="1064" y="1358"/>
                    <a:pt x="1084" y="1358"/>
                  </a:cubicBezTo>
                  <a:cubicBezTo>
                    <a:pt x="1089" y="1352"/>
                    <a:pt x="1092" y="1352"/>
                    <a:pt x="1094" y="1352"/>
                  </a:cubicBezTo>
                  <a:cubicBezTo>
                    <a:pt x="1095" y="1352"/>
                    <a:pt x="1095" y="1352"/>
                    <a:pt x="1095" y="1346"/>
                  </a:cubicBezTo>
                  <a:cubicBezTo>
                    <a:pt x="1095" y="1334"/>
                    <a:pt x="1095" y="1334"/>
                    <a:pt x="1095" y="1323"/>
                  </a:cubicBezTo>
                  <a:lnTo>
                    <a:pt x="1095" y="1299"/>
                  </a:lnTo>
                  <a:lnTo>
                    <a:pt x="1095" y="1287"/>
                  </a:lnTo>
                  <a:cubicBezTo>
                    <a:pt x="1095" y="1287"/>
                    <a:pt x="1107" y="1275"/>
                    <a:pt x="1107" y="1263"/>
                  </a:cubicBezTo>
                  <a:lnTo>
                    <a:pt x="1095" y="1263"/>
                  </a:lnTo>
                  <a:cubicBezTo>
                    <a:pt x="1095" y="1263"/>
                    <a:pt x="1095" y="1251"/>
                    <a:pt x="1095" y="1251"/>
                  </a:cubicBezTo>
                  <a:lnTo>
                    <a:pt x="1107" y="1251"/>
                  </a:lnTo>
                  <a:cubicBezTo>
                    <a:pt x="1119" y="1251"/>
                    <a:pt x="1107" y="1239"/>
                    <a:pt x="1107" y="1239"/>
                  </a:cubicBezTo>
                  <a:cubicBezTo>
                    <a:pt x="1107" y="1233"/>
                    <a:pt x="1113" y="1233"/>
                    <a:pt x="1118" y="1233"/>
                  </a:cubicBezTo>
                  <a:cubicBezTo>
                    <a:pt x="1122" y="1233"/>
                    <a:pt x="1125" y="1233"/>
                    <a:pt x="1119" y="1227"/>
                  </a:cubicBezTo>
                  <a:cubicBezTo>
                    <a:pt x="1119" y="1215"/>
                    <a:pt x="1107" y="1215"/>
                    <a:pt x="1119" y="1215"/>
                  </a:cubicBezTo>
                  <a:cubicBezTo>
                    <a:pt x="1127" y="1211"/>
                    <a:pt x="1131" y="1210"/>
                    <a:pt x="1133" y="1210"/>
                  </a:cubicBezTo>
                  <a:cubicBezTo>
                    <a:pt x="1138" y="1210"/>
                    <a:pt x="1135" y="1215"/>
                    <a:pt x="1143" y="1215"/>
                  </a:cubicBezTo>
                  <a:cubicBezTo>
                    <a:pt x="1143" y="1215"/>
                    <a:pt x="1155" y="1204"/>
                    <a:pt x="1143" y="1192"/>
                  </a:cubicBezTo>
                  <a:cubicBezTo>
                    <a:pt x="1131" y="1192"/>
                    <a:pt x="1119" y="1192"/>
                    <a:pt x="1131" y="1180"/>
                  </a:cubicBezTo>
                  <a:lnTo>
                    <a:pt x="1143" y="1180"/>
                  </a:lnTo>
                  <a:lnTo>
                    <a:pt x="1131" y="1168"/>
                  </a:lnTo>
                  <a:cubicBezTo>
                    <a:pt x="1143" y="1168"/>
                    <a:pt x="1155" y="1168"/>
                    <a:pt x="1155" y="1156"/>
                  </a:cubicBezTo>
                  <a:cubicBezTo>
                    <a:pt x="1155" y="1144"/>
                    <a:pt x="1131" y="1144"/>
                    <a:pt x="1131" y="1144"/>
                  </a:cubicBezTo>
                  <a:lnTo>
                    <a:pt x="1143" y="1144"/>
                  </a:lnTo>
                  <a:cubicBezTo>
                    <a:pt x="1155" y="1144"/>
                    <a:pt x="1155" y="1132"/>
                    <a:pt x="1155" y="1132"/>
                  </a:cubicBezTo>
                  <a:cubicBezTo>
                    <a:pt x="1155" y="1132"/>
                    <a:pt x="1179" y="1120"/>
                    <a:pt x="1179" y="1120"/>
                  </a:cubicBezTo>
                  <a:cubicBezTo>
                    <a:pt x="1179" y="1108"/>
                    <a:pt x="1167" y="1108"/>
                    <a:pt x="1179" y="1108"/>
                  </a:cubicBezTo>
                  <a:lnTo>
                    <a:pt x="1191" y="1108"/>
                  </a:lnTo>
                  <a:cubicBezTo>
                    <a:pt x="1203" y="1108"/>
                    <a:pt x="1179" y="1084"/>
                    <a:pt x="1179" y="1073"/>
                  </a:cubicBezTo>
                  <a:cubicBezTo>
                    <a:pt x="1179" y="1067"/>
                    <a:pt x="1185" y="1067"/>
                    <a:pt x="1191" y="1067"/>
                  </a:cubicBezTo>
                  <a:cubicBezTo>
                    <a:pt x="1197" y="1067"/>
                    <a:pt x="1203" y="1067"/>
                    <a:pt x="1203" y="1061"/>
                  </a:cubicBezTo>
                  <a:lnTo>
                    <a:pt x="1214" y="1061"/>
                  </a:lnTo>
                  <a:cubicBezTo>
                    <a:pt x="1214" y="1049"/>
                    <a:pt x="1214" y="1049"/>
                    <a:pt x="1214" y="1037"/>
                  </a:cubicBezTo>
                  <a:lnTo>
                    <a:pt x="1214" y="1025"/>
                  </a:lnTo>
                  <a:lnTo>
                    <a:pt x="1214" y="1013"/>
                  </a:lnTo>
                  <a:cubicBezTo>
                    <a:pt x="1214" y="1013"/>
                    <a:pt x="1214" y="1001"/>
                    <a:pt x="1214" y="1001"/>
                  </a:cubicBezTo>
                  <a:cubicBezTo>
                    <a:pt x="1214" y="1001"/>
                    <a:pt x="1214" y="977"/>
                    <a:pt x="1214" y="977"/>
                  </a:cubicBezTo>
                  <a:cubicBezTo>
                    <a:pt x="1222" y="977"/>
                    <a:pt x="1230" y="983"/>
                    <a:pt x="1235" y="983"/>
                  </a:cubicBezTo>
                  <a:cubicBezTo>
                    <a:pt x="1237" y="983"/>
                    <a:pt x="1238" y="981"/>
                    <a:pt x="1238" y="977"/>
                  </a:cubicBezTo>
                  <a:cubicBezTo>
                    <a:pt x="1226" y="977"/>
                    <a:pt x="1214" y="953"/>
                    <a:pt x="1238" y="953"/>
                  </a:cubicBezTo>
                  <a:cubicBezTo>
                    <a:pt x="1244" y="948"/>
                    <a:pt x="1247" y="948"/>
                    <a:pt x="1249" y="948"/>
                  </a:cubicBezTo>
                  <a:cubicBezTo>
                    <a:pt x="1250" y="948"/>
                    <a:pt x="1250" y="948"/>
                    <a:pt x="1250" y="942"/>
                  </a:cubicBezTo>
                  <a:cubicBezTo>
                    <a:pt x="1262" y="930"/>
                    <a:pt x="1250" y="930"/>
                    <a:pt x="1250" y="930"/>
                  </a:cubicBezTo>
                  <a:cubicBezTo>
                    <a:pt x="1250" y="930"/>
                    <a:pt x="1262" y="930"/>
                    <a:pt x="1262" y="918"/>
                  </a:cubicBezTo>
                  <a:cubicBezTo>
                    <a:pt x="1262" y="912"/>
                    <a:pt x="1268" y="912"/>
                    <a:pt x="1274" y="912"/>
                  </a:cubicBezTo>
                  <a:cubicBezTo>
                    <a:pt x="1280" y="912"/>
                    <a:pt x="1286" y="912"/>
                    <a:pt x="1286" y="906"/>
                  </a:cubicBezTo>
                  <a:cubicBezTo>
                    <a:pt x="1286" y="906"/>
                    <a:pt x="1262" y="906"/>
                    <a:pt x="1274" y="894"/>
                  </a:cubicBezTo>
                  <a:cubicBezTo>
                    <a:pt x="1280" y="888"/>
                    <a:pt x="1283" y="888"/>
                    <a:pt x="1284" y="888"/>
                  </a:cubicBezTo>
                  <a:cubicBezTo>
                    <a:pt x="1286" y="888"/>
                    <a:pt x="1286" y="888"/>
                    <a:pt x="1286" y="882"/>
                  </a:cubicBezTo>
                  <a:cubicBezTo>
                    <a:pt x="1286" y="878"/>
                    <a:pt x="1286" y="877"/>
                    <a:pt x="1286" y="877"/>
                  </a:cubicBezTo>
                  <a:cubicBezTo>
                    <a:pt x="1287" y="877"/>
                    <a:pt x="1290" y="882"/>
                    <a:pt x="1298" y="882"/>
                  </a:cubicBezTo>
                  <a:cubicBezTo>
                    <a:pt x="1310" y="882"/>
                    <a:pt x="1298" y="858"/>
                    <a:pt x="1286" y="858"/>
                  </a:cubicBezTo>
                  <a:cubicBezTo>
                    <a:pt x="1298" y="858"/>
                    <a:pt x="1298" y="846"/>
                    <a:pt x="1310" y="834"/>
                  </a:cubicBezTo>
                  <a:cubicBezTo>
                    <a:pt x="1310" y="834"/>
                    <a:pt x="1310" y="823"/>
                    <a:pt x="1310" y="823"/>
                  </a:cubicBezTo>
                  <a:lnTo>
                    <a:pt x="1310" y="811"/>
                  </a:lnTo>
                  <a:cubicBezTo>
                    <a:pt x="1310" y="811"/>
                    <a:pt x="1298" y="799"/>
                    <a:pt x="1298" y="799"/>
                  </a:cubicBezTo>
                  <a:cubicBezTo>
                    <a:pt x="1302" y="795"/>
                    <a:pt x="1306" y="793"/>
                    <a:pt x="1309" y="793"/>
                  </a:cubicBezTo>
                  <a:cubicBezTo>
                    <a:pt x="1316" y="793"/>
                    <a:pt x="1322" y="799"/>
                    <a:pt x="1322" y="799"/>
                  </a:cubicBezTo>
                  <a:cubicBezTo>
                    <a:pt x="1322" y="799"/>
                    <a:pt x="1322" y="787"/>
                    <a:pt x="1322" y="787"/>
                  </a:cubicBezTo>
                  <a:lnTo>
                    <a:pt x="1334" y="787"/>
                  </a:lnTo>
                  <a:cubicBezTo>
                    <a:pt x="1334" y="787"/>
                    <a:pt x="1322" y="775"/>
                    <a:pt x="1322" y="763"/>
                  </a:cubicBezTo>
                  <a:lnTo>
                    <a:pt x="1334" y="763"/>
                  </a:lnTo>
                  <a:lnTo>
                    <a:pt x="1334" y="751"/>
                  </a:lnTo>
                  <a:cubicBezTo>
                    <a:pt x="1334" y="745"/>
                    <a:pt x="1337" y="745"/>
                    <a:pt x="1338" y="745"/>
                  </a:cubicBezTo>
                  <a:cubicBezTo>
                    <a:pt x="1340" y="745"/>
                    <a:pt x="1340" y="745"/>
                    <a:pt x="1334" y="739"/>
                  </a:cubicBezTo>
                  <a:cubicBezTo>
                    <a:pt x="1345" y="739"/>
                    <a:pt x="1345" y="739"/>
                    <a:pt x="1334" y="727"/>
                  </a:cubicBezTo>
                  <a:lnTo>
                    <a:pt x="1357" y="727"/>
                  </a:lnTo>
                  <a:cubicBezTo>
                    <a:pt x="1357" y="727"/>
                    <a:pt x="1369" y="703"/>
                    <a:pt x="1369" y="703"/>
                  </a:cubicBezTo>
                  <a:cubicBezTo>
                    <a:pt x="1368" y="702"/>
                    <a:pt x="1367" y="701"/>
                    <a:pt x="1366" y="700"/>
                  </a:cubicBezTo>
                  <a:lnTo>
                    <a:pt x="1366" y="700"/>
                  </a:lnTo>
                  <a:cubicBezTo>
                    <a:pt x="1368" y="699"/>
                    <a:pt x="1369" y="696"/>
                    <a:pt x="1369" y="692"/>
                  </a:cubicBezTo>
                  <a:cubicBezTo>
                    <a:pt x="1381" y="680"/>
                    <a:pt x="1381" y="668"/>
                    <a:pt x="1393" y="656"/>
                  </a:cubicBezTo>
                  <a:lnTo>
                    <a:pt x="1393" y="644"/>
                  </a:lnTo>
                  <a:cubicBezTo>
                    <a:pt x="1393" y="632"/>
                    <a:pt x="1393" y="632"/>
                    <a:pt x="1381" y="620"/>
                  </a:cubicBezTo>
                  <a:cubicBezTo>
                    <a:pt x="1369" y="620"/>
                    <a:pt x="1405" y="620"/>
                    <a:pt x="1393" y="608"/>
                  </a:cubicBezTo>
                  <a:lnTo>
                    <a:pt x="1393" y="608"/>
                  </a:lnTo>
                  <a:cubicBezTo>
                    <a:pt x="1393" y="608"/>
                    <a:pt x="1382" y="613"/>
                    <a:pt x="1375" y="613"/>
                  </a:cubicBezTo>
                  <a:cubicBezTo>
                    <a:pt x="1372" y="613"/>
                    <a:pt x="1369" y="612"/>
                    <a:pt x="1369" y="608"/>
                  </a:cubicBezTo>
                  <a:lnTo>
                    <a:pt x="1417" y="608"/>
                  </a:lnTo>
                  <a:cubicBezTo>
                    <a:pt x="1393" y="608"/>
                    <a:pt x="1417" y="584"/>
                    <a:pt x="1405" y="584"/>
                  </a:cubicBezTo>
                  <a:cubicBezTo>
                    <a:pt x="1399" y="578"/>
                    <a:pt x="1399" y="575"/>
                    <a:pt x="1402" y="575"/>
                  </a:cubicBezTo>
                  <a:lnTo>
                    <a:pt x="1402" y="575"/>
                  </a:lnTo>
                  <a:cubicBezTo>
                    <a:pt x="1405" y="575"/>
                    <a:pt x="1411" y="578"/>
                    <a:pt x="1417" y="584"/>
                  </a:cubicBezTo>
                  <a:lnTo>
                    <a:pt x="1429" y="584"/>
                  </a:lnTo>
                  <a:lnTo>
                    <a:pt x="1405" y="572"/>
                  </a:lnTo>
                  <a:cubicBezTo>
                    <a:pt x="1405" y="569"/>
                    <a:pt x="1408" y="567"/>
                    <a:pt x="1411" y="567"/>
                  </a:cubicBezTo>
                  <a:cubicBezTo>
                    <a:pt x="1418" y="567"/>
                    <a:pt x="1429" y="572"/>
                    <a:pt x="1429" y="572"/>
                  </a:cubicBezTo>
                  <a:cubicBezTo>
                    <a:pt x="1429" y="572"/>
                    <a:pt x="1405" y="549"/>
                    <a:pt x="1429" y="549"/>
                  </a:cubicBezTo>
                  <a:cubicBezTo>
                    <a:pt x="1441" y="549"/>
                    <a:pt x="1453" y="525"/>
                    <a:pt x="1441" y="513"/>
                  </a:cubicBezTo>
                  <a:cubicBezTo>
                    <a:pt x="1417" y="513"/>
                    <a:pt x="1441" y="501"/>
                    <a:pt x="1441" y="501"/>
                  </a:cubicBezTo>
                  <a:cubicBezTo>
                    <a:pt x="1441" y="489"/>
                    <a:pt x="1441" y="489"/>
                    <a:pt x="1453" y="477"/>
                  </a:cubicBezTo>
                  <a:cubicBezTo>
                    <a:pt x="1453" y="477"/>
                    <a:pt x="1453" y="465"/>
                    <a:pt x="1453" y="465"/>
                  </a:cubicBezTo>
                  <a:cubicBezTo>
                    <a:pt x="1465" y="465"/>
                    <a:pt x="1453" y="453"/>
                    <a:pt x="1453" y="453"/>
                  </a:cubicBezTo>
                  <a:lnTo>
                    <a:pt x="1453" y="442"/>
                  </a:lnTo>
                  <a:cubicBezTo>
                    <a:pt x="1453" y="442"/>
                    <a:pt x="1429" y="442"/>
                    <a:pt x="1441" y="430"/>
                  </a:cubicBezTo>
                  <a:cubicBezTo>
                    <a:pt x="1453" y="430"/>
                    <a:pt x="1453" y="418"/>
                    <a:pt x="1441" y="406"/>
                  </a:cubicBezTo>
                  <a:cubicBezTo>
                    <a:pt x="1429" y="406"/>
                    <a:pt x="1429" y="406"/>
                    <a:pt x="1441" y="394"/>
                  </a:cubicBezTo>
                  <a:cubicBezTo>
                    <a:pt x="1465" y="382"/>
                    <a:pt x="1429" y="370"/>
                    <a:pt x="1441" y="370"/>
                  </a:cubicBezTo>
                  <a:cubicBezTo>
                    <a:pt x="1445" y="365"/>
                    <a:pt x="1441" y="361"/>
                    <a:pt x="1435" y="358"/>
                  </a:cubicBezTo>
                  <a:lnTo>
                    <a:pt x="1435" y="358"/>
                  </a:lnTo>
                  <a:cubicBezTo>
                    <a:pt x="1447" y="355"/>
                    <a:pt x="1429" y="345"/>
                    <a:pt x="1429" y="334"/>
                  </a:cubicBezTo>
                  <a:cubicBezTo>
                    <a:pt x="1429" y="334"/>
                    <a:pt x="1429" y="322"/>
                    <a:pt x="1429" y="322"/>
                  </a:cubicBezTo>
                  <a:cubicBezTo>
                    <a:pt x="1429" y="322"/>
                    <a:pt x="1417" y="299"/>
                    <a:pt x="1417" y="299"/>
                  </a:cubicBezTo>
                  <a:cubicBezTo>
                    <a:pt x="1405" y="299"/>
                    <a:pt x="1429" y="299"/>
                    <a:pt x="1429" y="287"/>
                  </a:cubicBezTo>
                  <a:cubicBezTo>
                    <a:pt x="1429" y="281"/>
                    <a:pt x="1426" y="281"/>
                    <a:pt x="1423" y="281"/>
                  </a:cubicBezTo>
                  <a:cubicBezTo>
                    <a:pt x="1420" y="281"/>
                    <a:pt x="1417" y="281"/>
                    <a:pt x="1417" y="275"/>
                  </a:cubicBezTo>
                  <a:cubicBezTo>
                    <a:pt x="1417" y="275"/>
                    <a:pt x="1417" y="260"/>
                    <a:pt x="1411" y="260"/>
                  </a:cubicBezTo>
                  <a:cubicBezTo>
                    <a:pt x="1409" y="260"/>
                    <a:pt x="1407" y="261"/>
                    <a:pt x="1405" y="263"/>
                  </a:cubicBezTo>
                  <a:cubicBezTo>
                    <a:pt x="1400" y="265"/>
                    <a:pt x="1398" y="266"/>
                    <a:pt x="1397" y="266"/>
                  </a:cubicBezTo>
                  <a:cubicBezTo>
                    <a:pt x="1394" y="266"/>
                    <a:pt x="1415" y="251"/>
                    <a:pt x="1405" y="251"/>
                  </a:cubicBezTo>
                  <a:lnTo>
                    <a:pt x="1393" y="251"/>
                  </a:lnTo>
                  <a:cubicBezTo>
                    <a:pt x="1381" y="251"/>
                    <a:pt x="1405" y="251"/>
                    <a:pt x="1393" y="239"/>
                  </a:cubicBezTo>
                  <a:cubicBezTo>
                    <a:pt x="1393" y="239"/>
                    <a:pt x="1393" y="227"/>
                    <a:pt x="1393" y="227"/>
                  </a:cubicBezTo>
                  <a:lnTo>
                    <a:pt x="1369" y="227"/>
                  </a:lnTo>
                  <a:cubicBezTo>
                    <a:pt x="1357" y="227"/>
                    <a:pt x="1369" y="227"/>
                    <a:pt x="1369" y="215"/>
                  </a:cubicBezTo>
                  <a:close/>
                  <a:moveTo>
                    <a:pt x="441" y="870"/>
                  </a:moveTo>
                  <a:cubicBezTo>
                    <a:pt x="429" y="870"/>
                    <a:pt x="429" y="882"/>
                    <a:pt x="417" y="894"/>
                  </a:cubicBezTo>
                  <a:cubicBezTo>
                    <a:pt x="417" y="894"/>
                    <a:pt x="441" y="894"/>
                    <a:pt x="429" y="906"/>
                  </a:cubicBezTo>
                  <a:cubicBezTo>
                    <a:pt x="429" y="918"/>
                    <a:pt x="429" y="918"/>
                    <a:pt x="429" y="918"/>
                  </a:cubicBezTo>
                  <a:lnTo>
                    <a:pt x="417" y="918"/>
                  </a:lnTo>
                  <a:lnTo>
                    <a:pt x="417" y="930"/>
                  </a:lnTo>
                  <a:cubicBezTo>
                    <a:pt x="417" y="930"/>
                    <a:pt x="411" y="924"/>
                    <a:pt x="404" y="924"/>
                  </a:cubicBezTo>
                  <a:cubicBezTo>
                    <a:pt x="401" y="924"/>
                    <a:pt x="397" y="926"/>
                    <a:pt x="393" y="930"/>
                  </a:cubicBezTo>
                  <a:cubicBezTo>
                    <a:pt x="393" y="942"/>
                    <a:pt x="393" y="942"/>
                    <a:pt x="393" y="953"/>
                  </a:cubicBezTo>
                  <a:lnTo>
                    <a:pt x="393" y="977"/>
                  </a:lnTo>
                  <a:cubicBezTo>
                    <a:pt x="393" y="977"/>
                    <a:pt x="381" y="953"/>
                    <a:pt x="381" y="953"/>
                  </a:cubicBezTo>
                  <a:cubicBezTo>
                    <a:pt x="381" y="953"/>
                    <a:pt x="381" y="989"/>
                    <a:pt x="381" y="989"/>
                  </a:cubicBezTo>
                  <a:cubicBezTo>
                    <a:pt x="381" y="989"/>
                    <a:pt x="381" y="1001"/>
                    <a:pt x="369" y="1001"/>
                  </a:cubicBezTo>
                  <a:cubicBezTo>
                    <a:pt x="369" y="1001"/>
                    <a:pt x="369" y="1001"/>
                    <a:pt x="369" y="1013"/>
                  </a:cubicBezTo>
                  <a:lnTo>
                    <a:pt x="357" y="1013"/>
                  </a:lnTo>
                  <a:cubicBezTo>
                    <a:pt x="357" y="1013"/>
                    <a:pt x="357" y="1025"/>
                    <a:pt x="357" y="1037"/>
                  </a:cubicBezTo>
                  <a:lnTo>
                    <a:pt x="357" y="1049"/>
                  </a:lnTo>
                  <a:cubicBezTo>
                    <a:pt x="357" y="1055"/>
                    <a:pt x="357" y="1055"/>
                    <a:pt x="357" y="1055"/>
                  </a:cubicBezTo>
                  <a:cubicBezTo>
                    <a:pt x="357" y="1055"/>
                    <a:pt x="357" y="1055"/>
                    <a:pt x="357" y="1061"/>
                  </a:cubicBezTo>
                  <a:cubicBezTo>
                    <a:pt x="345" y="1073"/>
                    <a:pt x="345" y="1084"/>
                    <a:pt x="357" y="1084"/>
                  </a:cubicBezTo>
                  <a:lnTo>
                    <a:pt x="345" y="1084"/>
                  </a:lnTo>
                  <a:cubicBezTo>
                    <a:pt x="345" y="1096"/>
                    <a:pt x="345" y="1096"/>
                    <a:pt x="345" y="1108"/>
                  </a:cubicBezTo>
                  <a:lnTo>
                    <a:pt x="345" y="1120"/>
                  </a:lnTo>
                  <a:cubicBezTo>
                    <a:pt x="345" y="1120"/>
                    <a:pt x="333" y="1120"/>
                    <a:pt x="333" y="1132"/>
                  </a:cubicBezTo>
                  <a:cubicBezTo>
                    <a:pt x="333" y="1132"/>
                    <a:pt x="345" y="1144"/>
                    <a:pt x="333" y="1144"/>
                  </a:cubicBezTo>
                  <a:lnTo>
                    <a:pt x="310" y="1144"/>
                  </a:lnTo>
                  <a:cubicBezTo>
                    <a:pt x="298" y="1156"/>
                    <a:pt x="298" y="1168"/>
                    <a:pt x="298" y="1180"/>
                  </a:cubicBezTo>
                  <a:lnTo>
                    <a:pt x="298" y="1192"/>
                  </a:lnTo>
                  <a:lnTo>
                    <a:pt x="298" y="1204"/>
                  </a:lnTo>
                  <a:cubicBezTo>
                    <a:pt x="298" y="1207"/>
                    <a:pt x="296" y="1209"/>
                    <a:pt x="294" y="1209"/>
                  </a:cubicBezTo>
                  <a:cubicBezTo>
                    <a:pt x="290" y="1209"/>
                    <a:pt x="282" y="1204"/>
                    <a:pt x="274" y="1204"/>
                  </a:cubicBezTo>
                  <a:cubicBezTo>
                    <a:pt x="274" y="1204"/>
                    <a:pt x="274" y="1204"/>
                    <a:pt x="262" y="1215"/>
                  </a:cubicBezTo>
                  <a:lnTo>
                    <a:pt x="262" y="1227"/>
                  </a:lnTo>
                  <a:lnTo>
                    <a:pt x="262" y="1239"/>
                  </a:lnTo>
                  <a:lnTo>
                    <a:pt x="250" y="1239"/>
                  </a:lnTo>
                  <a:cubicBezTo>
                    <a:pt x="250" y="1251"/>
                    <a:pt x="238" y="1251"/>
                    <a:pt x="238" y="1263"/>
                  </a:cubicBezTo>
                  <a:lnTo>
                    <a:pt x="250" y="1263"/>
                  </a:lnTo>
                  <a:cubicBezTo>
                    <a:pt x="256" y="1269"/>
                    <a:pt x="256" y="1269"/>
                    <a:pt x="255" y="1269"/>
                  </a:cubicBezTo>
                  <a:cubicBezTo>
                    <a:pt x="253" y="1269"/>
                    <a:pt x="250" y="1269"/>
                    <a:pt x="250" y="1275"/>
                  </a:cubicBezTo>
                  <a:cubicBezTo>
                    <a:pt x="238" y="1275"/>
                    <a:pt x="238" y="1287"/>
                    <a:pt x="250" y="1287"/>
                  </a:cubicBezTo>
                  <a:lnTo>
                    <a:pt x="250" y="1311"/>
                  </a:lnTo>
                  <a:cubicBezTo>
                    <a:pt x="250" y="1315"/>
                    <a:pt x="250" y="1316"/>
                    <a:pt x="250" y="1316"/>
                  </a:cubicBezTo>
                  <a:cubicBezTo>
                    <a:pt x="249" y="1316"/>
                    <a:pt x="246" y="1311"/>
                    <a:pt x="238" y="1311"/>
                  </a:cubicBezTo>
                  <a:cubicBezTo>
                    <a:pt x="226" y="1311"/>
                    <a:pt x="238" y="1311"/>
                    <a:pt x="238" y="1323"/>
                  </a:cubicBezTo>
                  <a:lnTo>
                    <a:pt x="226" y="1323"/>
                  </a:lnTo>
                  <a:cubicBezTo>
                    <a:pt x="214" y="1323"/>
                    <a:pt x="226" y="1334"/>
                    <a:pt x="226" y="1334"/>
                  </a:cubicBezTo>
                  <a:cubicBezTo>
                    <a:pt x="226" y="1334"/>
                    <a:pt x="221" y="1329"/>
                    <a:pt x="214" y="1329"/>
                  </a:cubicBezTo>
                  <a:cubicBezTo>
                    <a:pt x="210" y="1329"/>
                    <a:pt x="206" y="1331"/>
                    <a:pt x="202" y="1334"/>
                  </a:cubicBezTo>
                  <a:cubicBezTo>
                    <a:pt x="202" y="1346"/>
                    <a:pt x="214" y="1346"/>
                    <a:pt x="214" y="1358"/>
                  </a:cubicBezTo>
                  <a:cubicBezTo>
                    <a:pt x="213" y="1357"/>
                    <a:pt x="212" y="1356"/>
                    <a:pt x="210" y="1356"/>
                  </a:cubicBezTo>
                  <a:cubicBezTo>
                    <a:pt x="201" y="1356"/>
                    <a:pt x="192" y="1384"/>
                    <a:pt x="183" y="1384"/>
                  </a:cubicBezTo>
                  <a:cubicBezTo>
                    <a:pt x="181" y="1384"/>
                    <a:pt x="180" y="1383"/>
                    <a:pt x="179" y="1382"/>
                  </a:cubicBezTo>
                  <a:cubicBezTo>
                    <a:pt x="167" y="1382"/>
                    <a:pt x="179" y="1406"/>
                    <a:pt x="167" y="1406"/>
                  </a:cubicBezTo>
                  <a:cubicBezTo>
                    <a:pt x="167" y="1418"/>
                    <a:pt x="167" y="1418"/>
                    <a:pt x="155" y="1430"/>
                  </a:cubicBezTo>
                  <a:cubicBezTo>
                    <a:pt x="155" y="1430"/>
                    <a:pt x="155" y="1442"/>
                    <a:pt x="155" y="1454"/>
                  </a:cubicBezTo>
                  <a:cubicBezTo>
                    <a:pt x="149" y="1459"/>
                    <a:pt x="146" y="1459"/>
                    <a:pt x="143" y="1459"/>
                  </a:cubicBezTo>
                  <a:cubicBezTo>
                    <a:pt x="140" y="1459"/>
                    <a:pt x="137" y="1459"/>
                    <a:pt x="131" y="1465"/>
                  </a:cubicBezTo>
                  <a:cubicBezTo>
                    <a:pt x="131" y="1471"/>
                    <a:pt x="131" y="1471"/>
                    <a:pt x="131" y="1471"/>
                  </a:cubicBezTo>
                  <a:cubicBezTo>
                    <a:pt x="131" y="1471"/>
                    <a:pt x="131" y="1471"/>
                    <a:pt x="131" y="1477"/>
                  </a:cubicBezTo>
                  <a:lnTo>
                    <a:pt x="119" y="1477"/>
                  </a:lnTo>
                  <a:cubicBezTo>
                    <a:pt x="107" y="1477"/>
                    <a:pt x="95" y="1525"/>
                    <a:pt x="83" y="1525"/>
                  </a:cubicBezTo>
                  <a:cubicBezTo>
                    <a:pt x="83" y="1537"/>
                    <a:pt x="71" y="1537"/>
                    <a:pt x="71" y="1549"/>
                  </a:cubicBezTo>
                  <a:cubicBezTo>
                    <a:pt x="60" y="1561"/>
                    <a:pt x="60" y="1561"/>
                    <a:pt x="71" y="1573"/>
                  </a:cubicBezTo>
                  <a:cubicBezTo>
                    <a:pt x="71" y="1573"/>
                    <a:pt x="71" y="1580"/>
                    <a:pt x="74" y="1585"/>
                  </a:cubicBezTo>
                  <a:lnTo>
                    <a:pt x="60" y="1585"/>
                  </a:lnTo>
                  <a:cubicBezTo>
                    <a:pt x="60" y="1585"/>
                    <a:pt x="60" y="1596"/>
                    <a:pt x="60" y="1596"/>
                  </a:cubicBezTo>
                  <a:cubicBezTo>
                    <a:pt x="60" y="1599"/>
                    <a:pt x="59" y="1600"/>
                    <a:pt x="58" y="1600"/>
                  </a:cubicBezTo>
                  <a:cubicBezTo>
                    <a:pt x="56" y="1600"/>
                    <a:pt x="51" y="1593"/>
                    <a:pt x="49" y="1593"/>
                  </a:cubicBezTo>
                  <a:cubicBezTo>
                    <a:pt x="48" y="1593"/>
                    <a:pt x="48" y="1594"/>
                    <a:pt x="48" y="1596"/>
                  </a:cubicBezTo>
                  <a:cubicBezTo>
                    <a:pt x="48" y="1620"/>
                    <a:pt x="48" y="1620"/>
                    <a:pt x="60" y="1620"/>
                  </a:cubicBezTo>
                  <a:cubicBezTo>
                    <a:pt x="60" y="1624"/>
                    <a:pt x="58" y="1626"/>
                    <a:pt x="56" y="1626"/>
                  </a:cubicBezTo>
                  <a:cubicBezTo>
                    <a:pt x="52" y="1626"/>
                    <a:pt x="44" y="1620"/>
                    <a:pt x="36" y="1620"/>
                  </a:cubicBezTo>
                  <a:cubicBezTo>
                    <a:pt x="36" y="1620"/>
                    <a:pt x="24" y="1632"/>
                    <a:pt x="24" y="1632"/>
                  </a:cubicBezTo>
                  <a:cubicBezTo>
                    <a:pt x="36" y="1644"/>
                    <a:pt x="48" y="1632"/>
                    <a:pt x="36" y="1656"/>
                  </a:cubicBezTo>
                  <a:cubicBezTo>
                    <a:pt x="36" y="1662"/>
                    <a:pt x="36" y="1662"/>
                    <a:pt x="36" y="1662"/>
                  </a:cubicBezTo>
                  <a:cubicBezTo>
                    <a:pt x="36" y="1662"/>
                    <a:pt x="36" y="1662"/>
                    <a:pt x="36" y="1668"/>
                  </a:cubicBezTo>
                  <a:lnTo>
                    <a:pt x="36" y="1680"/>
                  </a:lnTo>
                  <a:cubicBezTo>
                    <a:pt x="36" y="1680"/>
                    <a:pt x="36" y="1692"/>
                    <a:pt x="24" y="1692"/>
                  </a:cubicBezTo>
                  <a:cubicBezTo>
                    <a:pt x="24" y="1704"/>
                    <a:pt x="24" y="1704"/>
                    <a:pt x="24" y="1704"/>
                  </a:cubicBezTo>
                  <a:cubicBezTo>
                    <a:pt x="24" y="1704"/>
                    <a:pt x="12" y="1715"/>
                    <a:pt x="12" y="1715"/>
                  </a:cubicBezTo>
                  <a:lnTo>
                    <a:pt x="24" y="1715"/>
                  </a:lnTo>
                  <a:cubicBezTo>
                    <a:pt x="24" y="1715"/>
                    <a:pt x="24" y="1715"/>
                    <a:pt x="24" y="1727"/>
                  </a:cubicBezTo>
                  <a:cubicBezTo>
                    <a:pt x="12" y="1739"/>
                    <a:pt x="24" y="1751"/>
                    <a:pt x="24" y="1763"/>
                  </a:cubicBezTo>
                  <a:cubicBezTo>
                    <a:pt x="24" y="1763"/>
                    <a:pt x="0" y="1775"/>
                    <a:pt x="12" y="1775"/>
                  </a:cubicBezTo>
                  <a:cubicBezTo>
                    <a:pt x="12" y="1775"/>
                    <a:pt x="12" y="1775"/>
                    <a:pt x="12" y="1787"/>
                  </a:cubicBezTo>
                  <a:lnTo>
                    <a:pt x="12" y="1811"/>
                  </a:lnTo>
                  <a:lnTo>
                    <a:pt x="12" y="1823"/>
                  </a:lnTo>
                  <a:cubicBezTo>
                    <a:pt x="12" y="1823"/>
                    <a:pt x="12" y="1835"/>
                    <a:pt x="12" y="1835"/>
                  </a:cubicBezTo>
                  <a:cubicBezTo>
                    <a:pt x="12" y="1846"/>
                    <a:pt x="12" y="1858"/>
                    <a:pt x="24" y="1858"/>
                  </a:cubicBezTo>
                  <a:lnTo>
                    <a:pt x="12" y="1858"/>
                  </a:lnTo>
                  <a:cubicBezTo>
                    <a:pt x="0" y="1858"/>
                    <a:pt x="12" y="1870"/>
                    <a:pt x="12" y="1870"/>
                  </a:cubicBezTo>
                  <a:cubicBezTo>
                    <a:pt x="12" y="1870"/>
                    <a:pt x="24" y="1882"/>
                    <a:pt x="12" y="1882"/>
                  </a:cubicBezTo>
                  <a:cubicBezTo>
                    <a:pt x="6" y="1888"/>
                    <a:pt x="12" y="1888"/>
                    <a:pt x="18" y="1888"/>
                  </a:cubicBezTo>
                  <a:cubicBezTo>
                    <a:pt x="24" y="1888"/>
                    <a:pt x="30" y="1888"/>
                    <a:pt x="24" y="1894"/>
                  </a:cubicBezTo>
                  <a:cubicBezTo>
                    <a:pt x="12" y="1906"/>
                    <a:pt x="24" y="1918"/>
                    <a:pt x="36" y="1918"/>
                  </a:cubicBezTo>
                  <a:cubicBezTo>
                    <a:pt x="24" y="1918"/>
                    <a:pt x="24" y="1918"/>
                    <a:pt x="24" y="1930"/>
                  </a:cubicBezTo>
                  <a:lnTo>
                    <a:pt x="24" y="1942"/>
                  </a:lnTo>
                  <a:cubicBezTo>
                    <a:pt x="24" y="1948"/>
                    <a:pt x="27" y="1948"/>
                    <a:pt x="30" y="1948"/>
                  </a:cubicBezTo>
                  <a:cubicBezTo>
                    <a:pt x="33" y="1948"/>
                    <a:pt x="36" y="1948"/>
                    <a:pt x="36" y="1954"/>
                  </a:cubicBezTo>
                  <a:lnTo>
                    <a:pt x="36" y="1966"/>
                  </a:lnTo>
                  <a:cubicBezTo>
                    <a:pt x="36" y="1977"/>
                    <a:pt x="36" y="1989"/>
                    <a:pt x="48" y="1989"/>
                  </a:cubicBezTo>
                  <a:cubicBezTo>
                    <a:pt x="48" y="1993"/>
                    <a:pt x="49" y="1995"/>
                    <a:pt x="51" y="1995"/>
                  </a:cubicBezTo>
                  <a:cubicBezTo>
                    <a:pt x="54" y="1995"/>
                    <a:pt x="60" y="1989"/>
                    <a:pt x="60" y="1989"/>
                  </a:cubicBezTo>
                  <a:cubicBezTo>
                    <a:pt x="60" y="1989"/>
                    <a:pt x="60" y="2001"/>
                    <a:pt x="60" y="2001"/>
                  </a:cubicBezTo>
                  <a:cubicBezTo>
                    <a:pt x="60" y="2005"/>
                    <a:pt x="61" y="2007"/>
                    <a:pt x="63" y="2007"/>
                  </a:cubicBezTo>
                  <a:cubicBezTo>
                    <a:pt x="66" y="2007"/>
                    <a:pt x="71" y="2001"/>
                    <a:pt x="71" y="2001"/>
                  </a:cubicBezTo>
                  <a:cubicBezTo>
                    <a:pt x="71" y="2001"/>
                    <a:pt x="77" y="1996"/>
                    <a:pt x="80" y="1996"/>
                  </a:cubicBezTo>
                  <a:cubicBezTo>
                    <a:pt x="82" y="1996"/>
                    <a:pt x="83" y="1997"/>
                    <a:pt x="83" y="2001"/>
                  </a:cubicBezTo>
                  <a:cubicBezTo>
                    <a:pt x="83" y="2013"/>
                    <a:pt x="83" y="2013"/>
                    <a:pt x="83" y="2025"/>
                  </a:cubicBezTo>
                  <a:cubicBezTo>
                    <a:pt x="83" y="2031"/>
                    <a:pt x="89" y="2031"/>
                    <a:pt x="95" y="2031"/>
                  </a:cubicBezTo>
                  <a:cubicBezTo>
                    <a:pt x="101" y="2031"/>
                    <a:pt x="107" y="2031"/>
                    <a:pt x="107" y="2037"/>
                  </a:cubicBezTo>
                  <a:cubicBezTo>
                    <a:pt x="107" y="2049"/>
                    <a:pt x="119" y="2061"/>
                    <a:pt x="131" y="2061"/>
                  </a:cubicBezTo>
                  <a:cubicBezTo>
                    <a:pt x="131" y="2061"/>
                    <a:pt x="143" y="2061"/>
                    <a:pt x="143" y="2073"/>
                  </a:cubicBezTo>
                  <a:lnTo>
                    <a:pt x="155" y="2073"/>
                  </a:lnTo>
                  <a:cubicBezTo>
                    <a:pt x="155" y="2073"/>
                    <a:pt x="162" y="2080"/>
                    <a:pt x="160" y="2088"/>
                  </a:cubicBezTo>
                  <a:lnTo>
                    <a:pt x="160" y="2088"/>
                  </a:lnTo>
                  <a:cubicBezTo>
                    <a:pt x="160" y="2088"/>
                    <a:pt x="160" y="2088"/>
                    <a:pt x="160" y="2088"/>
                  </a:cubicBezTo>
                  <a:lnTo>
                    <a:pt x="160" y="2088"/>
                  </a:lnTo>
                  <a:cubicBezTo>
                    <a:pt x="162" y="2088"/>
                    <a:pt x="158" y="2108"/>
                    <a:pt x="167" y="2108"/>
                  </a:cubicBezTo>
                  <a:cubicBezTo>
                    <a:pt x="175" y="2108"/>
                    <a:pt x="177" y="2103"/>
                    <a:pt x="182" y="2103"/>
                  </a:cubicBezTo>
                  <a:cubicBezTo>
                    <a:pt x="184" y="2103"/>
                    <a:pt x="187" y="2104"/>
                    <a:pt x="191" y="2108"/>
                  </a:cubicBezTo>
                  <a:cubicBezTo>
                    <a:pt x="202" y="2120"/>
                    <a:pt x="191" y="2120"/>
                    <a:pt x="202" y="2120"/>
                  </a:cubicBezTo>
                  <a:lnTo>
                    <a:pt x="214" y="2120"/>
                  </a:lnTo>
                  <a:cubicBezTo>
                    <a:pt x="226" y="2120"/>
                    <a:pt x="226" y="2132"/>
                    <a:pt x="238" y="2132"/>
                  </a:cubicBezTo>
                  <a:lnTo>
                    <a:pt x="250" y="2132"/>
                  </a:lnTo>
                  <a:cubicBezTo>
                    <a:pt x="260" y="2132"/>
                    <a:pt x="270" y="2158"/>
                    <a:pt x="281" y="2158"/>
                  </a:cubicBezTo>
                  <a:cubicBezTo>
                    <a:pt x="282" y="2158"/>
                    <a:pt x="284" y="2158"/>
                    <a:pt x="286" y="2156"/>
                  </a:cubicBezTo>
                  <a:lnTo>
                    <a:pt x="298" y="2156"/>
                  </a:lnTo>
                  <a:cubicBezTo>
                    <a:pt x="298" y="2168"/>
                    <a:pt x="298" y="2168"/>
                    <a:pt x="310" y="2168"/>
                  </a:cubicBezTo>
                  <a:cubicBezTo>
                    <a:pt x="310" y="2168"/>
                    <a:pt x="331" y="2179"/>
                    <a:pt x="348" y="2179"/>
                  </a:cubicBezTo>
                  <a:cubicBezTo>
                    <a:pt x="357" y="2179"/>
                    <a:pt x="365" y="2176"/>
                    <a:pt x="369" y="2168"/>
                  </a:cubicBezTo>
                  <a:cubicBezTo>
                    <a:pt x="372" y="2163"/>
                    <a:pt x="376" y="2161"/>
                    <a:pt x="380" y="2161"/>
                  </a:cubicBezTo>
                  <a:cubicBezTo>
                    <a:pt x="396" y="2161"/>
                    <a:pt x="420" y="2182"/>
                    <a:pt x="427" y="2182"/>
                  </a:cubicBezTo>
                  <a:cubicBezTo>
                    <a:pt x="428" y="2182"/>
                    <a:pt x="429" y="2181"/>
                    <a:pt x="429" y="2180"/>
                  </a:cubicBezTo>
                  <a:lnTo>
                    <a:pt x="441" y="2192"/>
                  </a:lnTo>
                  <a:cubicBezTo>
                    <a:pt x="441" y="2192"/>
                    <a:pt x="447" y="2167"/>
                    <a:pt x="446" y="2153"/>
                  </a:cubicBezTo>
                  <a:lnTo>
                    <a:pt x="446" y="2153"/>
                  </a:lnTo>
                  <a:cubicBezTo>
                    <a:pt x="450" y="2156"/>
                    <a:pt x="452" y="2160"/>
                    <a:pt x="452" y="2168"/>
                  </a:cubicBezTo>
                  <a:cubicBezTo>
                    <a:pt x="456" y="2172"/>
                    <a:pt x="458" y="2173"/>
                    <a:pt x="458" y="2173"/>
                  </a:cubicBezTo>
                  <a:cubicBezTo>
                    <a:pt x="459" y="2173"/>
                    <a:pt x="456" y="2168"/>
                    <a:pt x="464" y="2168"/>
                  </a:cubicBezTo>
                  <a:lnTo>
                    <a:pt x="476" y="2168"/>
                  </a:lnTo>
                  <a:cubicBezTo>
                    <a:pt x="500" y="2156"/>
                    <a:pt x="524" y="2144"/>
                    <a:pt x="548" y="2144"/>
                  </a:cubicBezTo>
                  <a:cubicBezTo>
                    <a:pt x="560" y="2144"/>
                    <a:pt x="595" y="2144"/>
                    <a:pt x="583" y="2108"/>
                  </a:cubicBezTo>
                  <a:lnTo>
                    <a:pt x="583" y="2096"/>
                  </a:lnTo>
                  <a:cubicBezTo>
                    <a:pt x="583" y="2085"/>
                    <a:pt x="572" y="2085"/>
                    <a:pt x="572" y="2085"/>
                  </a:cubicBezTo>
                  <a:lnTo>
                    <a:pt x="512" y="2108"/>
                  </a:lnTo>
                  <a:cubicBezTo>
                    <a:pt x="512" y="2108"/>
                    <a:pt x="500" y="2108"/>
                    <a:pt x="500" y="2120"/>
                  </a:cubicBezTo>
                  <a:lnTo>
                    <a:pt x="464" y="2120"/>
                  </a:lnTo>
                  <a:cubicBezTo>
                    <a:pt x="464" y="2124"/>
                    <a:pt x="464" y="2126"/>
                    <a:pt x="464" y="2126"/>
                  </a:cubicBezTo>
                  <a:cubicBezTo>
                    <a:pt x="463" y="2126"/>
                    <a:pt x="460" y="2120"/>
                    <a:pt x="452" y="2120"/>
                  </a:cubicBezTo>
                  <a:cubicBezTo>
                    <a:pt x="441" y="2120"/>
                    <a:pt x="452" y="2132"/>
                    <a:pt x="452" y="2132"/>
                  </a:cubicBezTo>
                  <a:lnTo>
                    <a:pt x="405" y="2132"/>
                  </a:lnTo>
                  <a:lnTo>
                    <a:pt x="405" y="2144"/>
                  </a:lnTo>
                  <a:lnTo>
                    <a:pt x="369" y="2144"/>
                  </a:lnTo>
                  <a:cubicBezTo>
                    <a:pt x="369" y="2144"/>
                    <a:pt x="364" y="2149"/>
                    <a:pt x="360" y="2149"/>
                  </a:cubicBezTo>
                  <a:cubicBezTo>
                    <a:pt x="359" y="2149"/>
                    <a:pt x="357" y="2148"/>
                    <a:pt x="357" y="2144"/>
                  </a:cubicBezTo>
                  <a:cubicBezTo>
                    <a:pt x="357" y="2144"/>
                    <a:pt x="357" y="2120"/>
                    <a:pt x="345" y="2120"/>
                  </a:cubicBezTo>
                  <a:cubicBezTo>
                    <a:pt x="342" y="2120"/>
                    <a:pt x="341" y="2121"/>
                    <a:pt x="340" y="2122"/>
                  </a:cubicBezTo>
                  <a:lnTo>
                    <a:pt x="340" y="2122"/>
                  </a:lnTo>
                  <a:cubicBezTo>
                    <a:pt x="339" y="2121"/>
                    <a:pt x="336" y="2120"/>
                    <a:pt x="333" y="2120"/>
                  </a:cubicBezTo>
                  <a:cubicBezTo>
                    <a:pt x="333" y="2120"/>
                    <a:pt x="327" y="2140"/>
                    <a:pt x="323" y="2140"/>
                  </a:cubicBezTo>
                  <a:cubicBezTo>
                    <a:pt x="322" y="2140"/>
                    <a:pt x="322" y="2138"/>
                    <a:pt x="322" y="2132"/>
                  </a:cubicBezTo>
                  <a:cubicBezTo>
                    <a:pt x="310" y="2120"/>
                    <a:pt x="322" y="2120"/>
                    <a:pt x="322" y="2120"/>
                  </a:cubicBezTo>
                  <a:lnTo>
                    <a:pt x="310" y="2120"/>
                  </a:lnTo>
                  <a:cubicBezTo>
                    <a:pt x="298" y="2120"/>
                    <a:pt x="310" y="2132"/>
                    <a:pt x="298" y="2132"/>
                  </a:cubicBezTo>
                  <a:cubicBezTo>
                    <a:pt x="298" y="2120"/>
                    <a:pt x="298" y="2120"/>
                    <a:pt x="298" y="2108"/>
                  </a:cubicBezTo>
                  <a:cubicBezTo>
                    <a:pt x="298" y="2108"/>
                    <a:pt x="292" y="2103"/>
                    <a:pt x="285" y="2103"/>
                  </a:cubicBezTo>
                  <a:cubicBezTo>
                    <a:pt x="282" y="2103"/>
                    <a:pt x="278" y="2104"/>
                    <a:pt x="274" y="2108"/>
                  </a:cubicBezTo>
                  <a:cubicBezTo>
                    <a:pt x="286" y="2096"/>
                    <a:pt x="274" y="2096"/>
                    <a:pt x="262" y="2096"/>
                  </a:cubicBezTo>
                  <a:cubicBezTo>
                    <a:pt x="262" y="2099"/>
                    <a:pt x="261" y="2100"/>
                    <a:pt x="260" y="2100"/>
                  </a:cubicBezTo>
                  <a:cubicBezTo>
                    <a:pt x="253" y="2100"/>
                    <a:pt x="238" y="2085"/>
                    <a:pt x="238" y="2085"/>
                  </a:cubicBezTo>
                  <a:cubicBezTo>
                    <a:pt x="238" y="2085"/>
                    <a:pt x="238" y="2095"/>
                    <a:pt x="235" y="2095"/>
                  </a:cubicBezTo>
                  <a:cubicBezTo>
                    <a:pt x="233" y="2095"/>
                    <a:pt x="230" y="2093"/>
                    <a:pt x="226" y="2085"/>
                  </a:cubicBezTo>
                  <a:cubicBezTo>
                    <a:pt x="226" y="2085"/>
                    <a:pt x="214" y="2073"/>
                    <a:pt x="214" y="2073"/>
                  </a:cubicBezTo>
                  <a:lnTo>
                    <a:pt x="214" y="2073"/>
                  </a:lnTo>
                  <a:cubicBezTo>
                    <a:pt x="202" y="2073"/>
                    <a:pt x="226" y="2096"/>
                    <a:pt x="226" y="2108"/>
                  </a:cubicBezTo>
                  <a:lnTo>
                    <a:pt x="202" y="2085"/>
                  </a:lnTo>
                  <a:cubicBezTo>
                    <a:pt x="202" y="2085"/>
                    <a:pt x="202" y="2073"/>
                    <a:pt x="202" y="2073"/>
                  </a:cubicBezTo>
                  <a:cubicBezTo>
                    <a:pt x="202" y="2073"/>
                    <a:pt x="214" y="2073"/>
                    <a:pt x="214" y="2061"/>
                  </a:cubicBezTo>
                  <a:cubicBezTo>
                    <a:pt x="214" y="2055"/>
                    <a:pt x="208" y="2055"/>
                    <a:pt x="202" y="2055"/>
                  </a:cubicBezTo>
                  <a:cubicBezTo>
                    <a:pt x="197" y="2055"/>
                    <a:pt x="191" y="2055"/>
                    <a:pt x="191" y="2049"/>
                  </a:cubicBezTo>
                  <a:cubicBezTo>
                    <a:pt x="179" y="2037"/>
                    <a:pt x="179" y="2025"/>
                    <a:pt x="191" y="2013"/>
                  </a:cubicBezTo>
                  <a:lnTo>
                    <a:pt x="167" y="2013"/>
                  </a:lnTo>
                  <a:cubicBezTo>
                    <a:pt x="155" y="2013"/>
                    <a:pt x="167" y="2001"/>
                    <a:pt x="167" y="2001"/>
                  </a:cubicBezTo>
                  <a:lnTo>
                    <a:pt x="143" y="2001"/>
                  </a:lnTo>
                  <a:cubicBezTo>
                    <a:pt x="143" y="2001"/>
                    <a:pt x="167" y="2001"/>
                    <a:pt x="167" y="1989"/>
                  </a:cubicBezTo>
                  <a:cubicBezTo>
                    <a:pt x="167" y="1989"/>
                    <a:pt x="167" y="1977"/>
                    <a:pt x="155" y="1977"/>
                  </a:cubicBezTo>
                  <a:cubicBezTo>
                    <a:pt x="143" y="1977"/>
                    <a:pt x="143" y="1966"/>
                    <a:pt x="131" y="1966"/>
                  </a:cubicBezTo>
                  <a:cubicBezTo>
                    <a:pt x="119" y="1966"/>
                    <a:pt x="119" y="1954"/>
                    <a:pt x="131" y="1954"/>
                  </a:cubicBezTo>
                  <a:cubicBezTo>
                    <a:pt x="131" y="1954"/>
                    <a:pt x="119" y="1954"/>
                    <a:pt x="107" y="1942"/>
                  </a:cubicBezTo>
                  <a:cubicBezTo>
                    <a:pt x="107" y="1942"/>
                    <a:pt x="107" y="1942"/>
                    <a:pt x="107" y="1930"/>
                  </a:cubicBezTo>
                  <a:lnTo>
                    <a:pt x="107" y="1918"/>
                  </a:lnTo>
                  <a:lnTo>
                    <a:pt x="95" y="1894"/>
                  </a:lnTo>
                  <a:cubicBezTo>
                    <a:pt x="95" y="1882"/>
                    <a:pt x="95" y="1870"/>
                    <a:pt x="83" y="1870"/>
                  </a:cubicBezTo>
                  <a:cubicBezTo>
                    <a:pt x="95" y="1870"/>
                    <a:pt x="83" y="1858"/>
                    <a:pt x="83" y="1846"/>
                  </a:cubicBezTo>
                  <a:cubicBezTo>
                    <a:pt x="83" y="1846"/>
                    <a:pt x="71" y="1846"/>
                    <a:pt x="71" y="1835"/>
                  </a:cubicBezTo>
                  <a:cubicBezTo>
                    <a:pt x="71" y="1831"/>
                    <a:pt x="73" y="1829"/>
                    <a:pt x="75" y="1829"/>
                  </a:cubicBezTo>
                  <a:cubicBezTo>
                    <a:pt x="78" y="1829"/>
                    <a:pt x="83" y="1835"/>
                    <a:pt x="83" y="1835"/>
                  </a:cubicBezTo>
                  <a:cubicBezTo>
                    <a:pt x="83" y="1823"/>
                    <a:pt x="83" y="1823"/>
                    <a:pt x="83" y="1823"/>
                  </a:cubicBezTo>
                  <a:cubicBezTo>
                    <a:pt x="83" y="1823"/>
                    <a:pt x="83" y="1811"/>
                    <a:pt x="83" y="1811"/>
                  </a:cubicBezTo>
                  <a:lnTo>
                    <a:pt x="71" y="1811"/>
                  </a:lnTo>
                  <a:cubicBezTo>
                    <a:pt x="60" y="1811"/>
                    <a:pt x="71" y="1799"/>
                    <a:pt x="71" y="1787"/>
                  </a:cubicBezTo>
                  <a:lnTo>
                    <a:pt x="95" y="1787"/>
                  </a:lnTo>
                  <a:cubicBezTo>
                    <a:pt x="89" y="1781"/>
                    <a:pt x="83" y="1781"/>
                    <a:pt x="77" y="1781"/>
                  </a:cubicBezTo>
                  <a:cubicBezTo>
                    <a:pt x="71" y="1781"/>
                    <a:pt x="66" y="1781"/>
                    <a:pt x="60" y="1775"/>
                  </a:cubicBezTo>
                  <a:cubicBezTo>
                    <a:pt x="48" y="1763"/>
                    <a:pt x="71" y="1763"/>
                    <a:pt x="71" y="1763"/>
                  </a:cubicBezTo>
                  <a:lnTo>
                    <a:pt x="60" y="1763"/>
                  </a:lnTo>
                  <a:cubicBezTo>
                    <a:pt x="71" y="1763"/>
                    <a:pt x="60" y="1763"/>
                    <a:pt x="60" y="1751"/>
                  </a:cubicBezTo>
                  <a:lnTo>
                    <a:pt x="60" y="1739"/>
                  </a:lnTo>
                  <a:lnTo>
                    <a:pt x="71" y="1739"/>
                  </a:lnTo>
                  <a:cubicBezTo>
                    <a:pt x="83" y="1739"/>
                    <a:pt x="71" y="1727"/>
                    <a:pt x="71" y="1715"/>
                  </a:cubicBezTo>
                  <a:cubicBezTo>
                    <a:pt x="71" y="1715"/>
                    <a:pt x="71" y="1704"/>
                    <a:pt x="71" y="1704"/>
                  </a:cubicBezTo>
                  <a:cubicBezTo>
                    <a:pt x="71" y="1704"/>
                    <a:pt x="83" y="1704"/>
                    <a:pt x="95" y="1692"/>
                  </a:cubicBezTo>
                  <a:cubicBezTo>
                    <a:pt x="95" y="1692"/>
                    <a:pt x="95" y="1680"/>
                    <a:pt x="95" y="1680"/>
                  </a:cubicBezTo>
                  <a:cubicBezTo>
                    <a:pt x="95" y="1668"/>
                    <a:pt x="107" y="1668"/>
                    <a:pt x="107" y="1668"/>
                  </a:cubicBezTo>
                  <a:lnTo>
                    <a:pt x="83" y="1668"/>
                  </a:lnTo>
                  <a:cubicBezTo>
                    <a:pt x="91" y="1668"/>
                    <a:pt x="89" y="1663"/>
                    <a:pt x="86" y="1663"/>
                  </a:cubicBezTo>
                  <a:lnTo>
                    <a:pt x="86" y="1663"/>
                  </a:lnTo>
                  <a:cubicBezTo>
                    <a:pt x="85" y="1663"/>
                    <a:pt x="83" y="1664"/>
                    <a:pt x="83" y="1668"/>
                  </a:cubicBezTo>
                  <a:lnTo>
                    <a:pt x="71" y="1668"/>
                  </a:lnTo>
                  <a:cubicBezTo>
                    <a:pt x="71" y="1668"/>
                    <a:pt x="83" y="1668"/>
                    <a:pt x="71" y="1656"/>
                  </a:cubicBezTo>
                  <a:cubicBezTo>
                    <a:pt x="71" y="1652"/>
                    <a:pt x="73" y="1651"/>
                    <a:pt x="75" y="1651"/>
                  </a:cubicBezTo>
                  <a:cubicBezTo>
                    <a:pt x="79" y="1651"/>
                    <a:pt x="87" y="1656"/>
                    <a:pt x="95" y="1656"/>
                  </a:cubicBezTo>
                  <a:lnTo>
                    <a:pt x="95" y="1644"/>
                  </a:lnTo>
                  <a:cubicBezTo>
                    <a:pt x="95" y="1632"/>
                    <a:pt x="107" y="1644"/>
                    <a:pt x="95" y="1620"/>
                  </a:cubicBezTo>
                  <a:lnTo>
                    <a:pt x="95" y="1608"/>
                  </a:lnTo>
                  <a:cubicBezTo>
                    <a:pt x="95" y="1608"/>
                    <a:pt x="103" y="1624"/>
                    <a:pt x="106" y="1624"/>
                  </a:cubicBezTo>
                  <a:cubicBezTo>
                    <a:pt x="107" y="1624"/>
                    <a:pt x="107" y="1623"/>
                    <a:pt x="107" y="1620"/>
                  </a:cubicBezTo>
                  <a:cubicBezTo>
                    <a:pt x="119" y="1620"/>
                    <a:pt x="119" y="1608"/>
                    <a:pt x="131" y="1596"/>
                  </a:cubicBezTo>
                  <a:lnTo>
                    <a:pt x="119" y="1596"/>
                  </a:lnTo>
                  <a:cubicBezTo>
                    <a:pt x="107" y="1596"/>
                    <a:pt x="131" y="1585"/>
                    <a:pt x="119" y="1585"/>
                  </a:cubicBezTo>
                  <a:cubicBezTo>
                    <a:pt x="115" y="1581"/>
                    <a:pt x="112" y="1579"/>
                    <a:pt x="111" y="1579"/>
                  </a:cubicBezTo>
                  <a:cubicBezTo>
                    <a:pt x="107" y="1579"/>
                    <a:pt x="107" y="1585"/>
                    <a:pt x="107" y="1585"/>
                  </a:cubicBezTo>
                  <a:cubicBezTo>
                    <a:pt x="107" y="1585"/>
                    <a:pt x="107" y="1569"/>
                    <a:pt x="113" y="1569"/>
                  </a:cubicBezTo>
                  <a:cubicBezTo>
                    <a:pt x="115" y="1569"/>
                    <a:pt x="117" y="1570"/>
                    <a:pt x="119" y="1573"/>
                  </a:cubicBezTo>
                  <a:lnTo>
                    <a:pt x="131" y="1573"/>
                  </a:lnTo>
                  <a:cubicBezTo>
                    <a:pt x="131" y="1561"/>
                    <a:pt x="143" y="1549"/>
                    <a:pt x="143" y="1549"/>
                  </a:cubicBezTo>
                  <a:cubicBezTo>
                    <a:pt x="143" y="1549"/>
                    <a:pt x="131" y="1549"/>
                    <a:pt x="131" y="1537"/>
                  </a:cubicBezTo>
                  <a:cubicBezTo>
                    <a:pt x="131" y="1525"/>
                    <a:pt x="143" y="1525"/>
                    <a:pt x="155" y="1525"/>
                  </a:cubicBezTo>
                  <a:lnTo>
                    <a:pt x="155" y="1537"/>
                  </a:lnTo>
                  <a:cubicBezTo>
                    <a:pt x="155" y="1537"/>
                    <a:pt x="155" y="1525"/>
                    <a:pt x="167" y="1525"/>
                  </a:cubicBezTo>
                  <a:cubicBezTo>
                    <a:pt x="179" y="1525"/>
                    <a:pt x="179" y="1525"/>
                    <a:pt x="191" y="1537"/>
                  </a:cubicBezTo>
                  <a:cubicBezTo>
                    <a:pt x="179" y="1525"/>
                    <a:pt x="179" y="1513"/>
                    <a:pt x="167" y="1501"/>
                  </a:cubicBezTo>
                  <a:lnTo>
                    <a:pt x="167" y="1489"/>
                  </a:lnTo>
                  <a:lnTo>
                    <a:pt x="167" y="1477"/>
                  </a:lnTo>
                  <a:cubicBezTo>
                    <a:pt x="167" y="1477"/>
                    <a:pt x="179" y="1489"/>
                    <a:pt x="191" y="1501"/>
                  </a:cubicBezTo>
                  <a:cubicBezTo>
                    <a:pt x="202" y="1501"/>
                    <a:pt x="191" y="1489"/>
                    <a:pt x="191" y="1489"/>
                  </a:cubicBezTo>
                  <a:lnTo>
                    <a:pt x="191" y="1477"/>
                  </a:lnTo>
                  <a:cubicBezTo>
                    <a:pt x="191" y="1465"/>
                    <a:pt x="191" y="1465"/>
                    <a:pt x="191" y="1454"/>
                  </a:cubicBezTo>
                  <a:cubicBezTo>
                    <a:pt x="191" y="1454"/>
                    <a:pt x="202" y="1442"/>
                    <a:pt x="202" y="1418"/>
                  </a:cubicBezTo>
                  <a:cubicBezTo>
                    <a:pt x="202" y="1414"/>
                    <a:pt x="204" y="1413"/>
                    <a:pt x="206" y="1413"/>
                  </a:cubicBezTo>
                  <a:cubicBezTo>
                    <a:pt x="210" y="1413"/>
                    <a:pt x="218" y="1418"/>
                    <a:pt x="226" y="1418"/>
                  </a:cubicBezTo>
                  <a:cubicBezTo>
                    <a:pt x="238" y="1406"/>
                    <a:pt x="238" y="1394"/>
                    <a:pt x="238" y="1382"/>
                  </a:cubicBezTo>
                  <a:cubicBezTo>
                    <a:pt x="238" y="1382"/>
                    <a:pt x="238" y="1382"/>
                    <a:pt x="238" y="1370"/>
                  </a:cubicBezTo>
                  <a:cubicBezTo>
                    <a:pt x="238" y="1370"/>
                    <a:pt x="249" y="1375"/>
                    <a:pt x="256" y="1375"/>
                  </a:cubicBezTo>
                  <a:cubicBezTo>
                    <a:pt x="259" y="1375"/>
                    <a:pt x="262" y="1374"/>
                    <a:pt x="262" y="1370"/>
                  </a:cubicBezTo>
                  <a:cubicBezTo>
                    <a:pt x="262" y="1370"/>
                    <a:pt x="250" y="1370"/>
                    <a:pt x="262" y="1358"/>
                  </a:cubicBezTo>
                  <a:cubicBezTo>
                    <a:pt x="262" y="1346"/>
                    <a:pt x="250" y="1346"/>
                    <a:pt x="250" y="1334"/>
                  </a:cubicBezTo>
                  <a:cubicBezTo>
                    <a:pt x="250" y="1331"/>
                    <a:pt x="253" y="1329"/>
                    <a:pt x="256" y="1329"/>
                  </a:cubicBezTo>
                  <a:cubicBezTo>
                    <a:pt x="263" y="1329"/>
                    <a:pt x="274" y="1334"/>
                    <a:pt x="274" y="1334"/>
                  </a:cubicBezTo>
                  <a:cubicBezTo>
                    <a:pt x="262" y="1334"/>
                    <a:pt x="262" y="1334"/>
                    <a:pt x="274" y="1346"/>
                  </a:cubicBezTo>
                  <a:cubicBezTo>
                    <a:pt x="274" y="1346"/>
                    <a:pt x="274" y="1323"/>
                    <a:pt x="286" y="1323"/>
                  </a:cubicBezTo>
                  <a:cubicBezTo>
                    <a:pt x="298" y="1323"/>
                    <a:pt x="286" y="1299"/>
                    <a:pt x="298" y="1299"/>
                  </a:cubicBezTo>
                  <a:cubicBezTo>
                    <a:pt x="298" y="1295"/>
                    <a:pt x="296" y="1293"/>
                    <a:pt x="294" y="1293"/>
                  </a:cubicBezTo>
                  <a:cubicBezTo>
                    <a:pt x="292" y="1293"/>
                    <a:pt x="289" y="1295"/>
                    <a:pt x="286" y="1296"/>
                  </a:cubicBezTo>
                  <a:lnTo>
                    <a:pt x="286" y="1296"/>
                  </a:lnTo>
                  <a:cubicBezTo>
                    <a:pt x="286" y="1292"/>
                    <a:pt x="286" y="1283"/>
                    <a:pt x="286" y="1275"/>
                  </a:cubicBezTo>
                  <a:cubicBezTo>
                    <a:pt x="274" y="1275"/>
                    <a:pt x="333" y="1275"/>
                    <a:pt x="322" y="1263"/>
                  </a:cubicBezTo>
                  <a:lnTo>
                    <a:pt x="310" y="1251"/>
                  </a:lnTo>
                  <a:lnTo>
                    <a:pt x="333" y="1251"/>
                  </a:lnTo>
                  <a:cubicBezTo>
                    <a:pt x="333" y="1239"/>
                    <a:pt x="333" y="1239"/>
                    <a:pt x="333" y="1227"/>
                  </a:cubicBezTo>
                  <a:cubicBezTo>
                    <a:pt x="333" y="1227"/>
                    <a:pt x="333" y="1227"/>
                    <a:pt x="333" y="1215"/>
                  </a:cubicBezTo>
                  <a:cubicBezTo>
                    <a:pt x="337" y="1211"/>
                    <a:pt x="339" y="1210"/>
                    <a:pt x="339" y="1210"/>
                  </a:cubicBezTo>
                  <a:lnTo>
                    <a:pt x="339" y="1210"/>
                  </a:lnTo>
                  <a:cubicBezTo>
                    <a:pt x="340" y="1210"/>
                    <a:pt x="337" y="1215"/>
                    <a:pt x="345" y="1215"/>
                  </a:cubicBezTo>
                  <a:cubicBezTo>
                    <a:pt x="345" y="1215"/>
                    <a:pt x="333" y="1192"/>
                    <a:pt x="345" y="1192"/>
                  </a:cubicBezTo>
                  <a:lnTo>
                    <a:pt x="369" y="1192"/>
                  </a:lnTo>
                  <a:cubicBezTo>
                    <a:pt x="369" y="1180"/>
                    <a:pt x="369" y="1180"/>
                    <a:pt x="369" y="1180"/>
                  </a:cubicBezTo>
                  <a:lnTo>
                    <a:pt x="345" y="1180"/>
                  </a:lnTo>
                  <a:cubicBezTo>
                    <a:pt x="345" y="1168"/>
                    <a:pt x="357" y="1168"/>
                    <a:pt x="357" y="1156"/>
                  </a:cubicBezTo>
                  <a:lnTo>
                    <a:pt x="369" y="1156"/>
                  </a:lnTo>
                  <a:lnTo>
                    <a:pt x="369" y="1144"/>
                  </a:lnTo>
                  <a:cubicBezTo>
                    <a:pt x="369" y="1140"/>
                    <a:pt x="370" y="1139"/>
                    <a:pt x="372" y="1139"/>
                  </a:cubicBezTo>
                  <a:cubicBezTo>
                    <a:pt x="376" y="1139"/>
                    <a:pt x="381" y="1144"/>
                    <a:pt x="381" y="1144"/>
                  </a:cubicBezTo>
                  <a:cubicBezTo>
                    <a:pt x="393" y="1144"/>
                    <a:pt x="381" y="1120"/>
                    <a:pt x="381" y="1120"/>
                  </a:cubicBezTo>
                  <a:cubicBezTo>
                    <a:pt x="381" y="1108"/>
                    <a:pt x="381" y="1108"/>
                    <a:pt x="381" y="1108"/>
                  </a:cubicBezTo>
                  <a:lnTo>
                    <a:pt x="393" y="1108"/>
                  </a:lnTo>
                  <a:cubicBezTo>
                    <a:pt x="393" y="1108"/>
                    <a:pt x="393" y="1096"/>
                    <a:pt x="393" y="1096"/>
                  </a:cubicBezTo>
                  <a:cubicBezTo>
                    <a:pt x="387" y="1090"/>
                    <a:pt x="387" y="1090"/>
                    <a:pt x="388" y="1090"/>
                  </a:cubicBezTo>
                  <a:cubicBezTo>
                    <a:pt x="390" y="1090"/>
                    <a:pt x="393" y="1090"/>
                    <a:pt x="393" y="1084"/>
                  </a:cubicBezTo>
                  <a:cubicBezTo>
                    <a:pt x="393" y="1084"/>
                    <a:pt x="393" y="1096"/>
                    <a:pt x="405" y="1096"/>
                  </a:cubicBezTo>
                  <a:cubicBezTo>
                    <a:pt x="405" y="1084"/>
                    <a:pt x="405" y="1084"/>
                    <a:pt x="405" y="1073"/>
                  </a:cubicBezTo>
                  <a:lnTo>
                    <a:pt x="405" y="1061"/>
                  </a:lnTo>
                  <a:lnTo>
                    <a:pt x="405" y="1049"/>
                  </a:lnTo>
                  <a:cubicBezTo>
                    <a:pt x="405" y="1040"/>
                    <a:pt x="399" y="1032"/>
                    <a:pt x="400" y="1032"/>
                  </a:cubicBezTo>
                  <a:lnTo>
                    <a:pt x="400" y="1032"/>
                  </a:lnTo>
                  <a:cubicBezTo>
                    <a:pt x="400" y="1032"/>
                    <a:pt x="401" y="1033"/>
                    <a:pt x="405" y="1037"/>
                  </a:cubicBezTo>
                  <a:lnTo>
                    <a:pt x="417" y="1037"/>
                  </a:lnTo>
                  <a:cubicBezTo>
                    <a:pt x="411" y="1031"/>
                    <a:pt x="408" y="1031"/>
                    <a:pt x="408" y="1031"/>
                  </a:cubicBezTo>
                  <a:cubicBezTo>
                    <a:pt x="408" y="1031"/>
                    <a:pt x="411" y="1031"/>
                    <a:pt x="417" y="1025"/>
                  </a:cubicBezTo>
                  <a:lnTo>
                    <a:pt x="405" y="1025"/>
                  </a:lnTo>
                  <a:lnTo>
                    <a:pt x="405" y="1013"/>
                  </a:lnTo>
                  <a:lnTo>
                    <a:pt x="417" y="1013"/>
                  </a:lnTo>
                  <a:cubicBezTo>
                    <a:pt x="429" y="1013"/>
                    <a:pt x="429" y="1013"/>
                    <a:pt x="429" y="1001"/>
                  </a:cubicBezTo>
                  <a:cubicBezTo>
                    <a:pt x="429" y="995"/>
                    <a:pt x="429" y="995"/>
                    <a:pt x="429" y="995"/>
                  </a:cubicBezTo>
                  <a:cubicBezTo>
                    <a:pt x="429" y="995"/>
                    <a:pt x="429" y="995"/>
                    <a:pt x="429" y="989"/>
                  </a:cubicBezTo>
                  <a:cubicBezTo>
                    <a:pt x="435" y="983"/>
                    <a:pt x="435" y="983"/>
                    <a:pt x="433" y="983"/>
                  </a:cubicBezTo>
                  <a:cubicBezTo>
                    <a:pt x="432" y="983"/>
                    <a:pt x="429" y="983"/>
                    <a:pt x="429" y="977"/>
                  </a:cubicBezTo>
                  <a:cubicBezTo>
                    <a:pt x="429" y="977"/>
                    <a:pt x="429" y="953"/>
                    <a:pt x="441" y="953"/>
                  </a:cubicBezTo>
                  <a:cubicBezTo>
                    <a:pt x="445" y="950"/>
                    <a:pt x="446" y="948"/>
                    <a:pt x="446" y="948"/>
                  </a:cubicBezTo>
                  <a:lnTo>
                    <a:pt x="446" y="948"/>
                  </a:lnTo>
                  <a:cubicBezTo>
                    <a:pt x="447" y="948"/>
                    <a:pt x="445" y="953"/>
                    <a:pt x="452" y="953"/>
                  </a:cubicBezTo>
                  <a:cubicBezTo>
                    <a:pt x="464" y="953"/>
                    <a:pt x="464" y="942"/>
                    <a:pt x="464" y="942"/>
                  </a:cubicBezTo>
                  <a:cubicBezTo>
                    <a:pt x="464" y="942"/>
                    <a:pt x="464" y="930"/>
                    <a:pt x="464" y="930"/>
                  </a:cubicBezTo>
                  <a:cubicBezTo>
                    <a:pt x="458" y="924"/>
                    <a:pt x="458" y="924"/>
                    <a:pt x="460" y="924"/>
                  </a:cubicBezTo>
                  <a:cubicBezTo>
                    <a:pt x="461" y="924"/>
                    <a:pt x="464" y="924"/>
                    <a:pt x="464" y="918"/>
                  </a:cubicBezTo>
                  <a:lnTo>
                    <a:pt x="464" y="906"/>
                  </a:lnTo>
                  <a:cubicBezTo>
                    <a:pt x="464" y="906"/>
                    <a:pt x="464" y="906"/>
                    <a:pt x="464" y="894"/>
                  </a:cubicBezTo>
                  <a:cubicBezTo>
                    <a:pt x="476" y="894"/>
                    <a:pt x="452" y="870"/>
                    <a:pt x="452" y="8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50"/>
            <p:cNvSpPr/>
            <p:nvPr/>
          </p:nvSpPr>
          <p:spPr>
            <a:xfrm>
              <a:off x="-2388700" y="458225"/>
              <a:ext cx="102425" cy="40500"/>
            </a:xfrm>
            <a:custGeom>
              <a:avLst/>
              <a:gdLst/>
              <a:ahLst/>
              <a:cxnLst/>
              <a:rect l="l" t="t" r="r" b="b"/>
              <a:pathLst>
                <a:path w="4097" h="1620" extrusionOk="0">
                  <a:moveTo>
                    <a:pt x="3620" y="0"/>
                  </a:moveTo>
                  <a:cubicBezTo>
                    <a:pt x="2465" y="24"/>
                    <a:pt x="1346" y="334"/>
                    <a:pt x="346" y="893"/>
                  </a:cubicBezTo>
                  <a:cubicBezTo>
                    <a:pt x="0" y="1084"/>
                    <a:pt x="131" y="1620"/>
                    <a:pt x="524" y="1620"/>
                  </a:cubicBezTo>
                  <a:cubicBezTo>
                    <a:pt x="596" y="1620"/>
                    <a:pt x="655" y="1596"/>
                    <a:pt x="715" y="1572"/>
                  </a:cubicBezTo>
                  <a:cubicBezTo>
                    <a:pt x="1596" y="1072"/>
                    <a:pt x="2596" y="798"/>
                    <a:pt x="3620" y="774"/>
                  </a:cubicBezTo>
                  <a:cubicBezTo>
                    <a:pt x="4096" y="739"/>
                    <a:pt x="4096" y="36"/>
                    <a:pt x="3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50"/>
            <p:cNvSpPr/>
            <p:nvPr/>
          </p:nvSpPr>
          <p:spPr>
            <a:xfrm>
              <a:off x="-2431575" y="492925"/>
              <a:ext cx="47800" cy="36175"/>
            </a:xfrm>
            <a:custGeom>
              <a:avLst/>
              <a:gdLst/>
              <a:ahLst/>
              <a:cxnLst/>
              <a:rect l="l" t="t" r="r" b="b"/>
              <a:pathLst>
                <a:path w="1912" h="1447" extrusionOk="0">
                  <a:moveTo>
                    <a:pt x="1367" y="0"/>
                  </a:moveTo>
                  <a:cubicBezTo>
                    <a:pt x="1300" y="0"/>
                    <a:pt x="1228" y="20"/>
                    <a:pt x="1156" y="65"/>
                  </a:cubicBezTo>
                  <a:cubicBezTo>
                    <a:pt x="834" y="279"/>
                    <a:pt x="537" y="517"/>
                    <a:pt x="251" y="779"/>
                  </a:cubicBezTo>
                  <a:cubicBezTo>
                    <a:pt x="1" y="1018"/>
                    <a:pt x="168" y="1434"/>
                    <a:pt x="513" y="1446"/>
                  </a:cubicBezTo>
                  <a:cubicBezTo>
                    <a:pt x="608" y="1446"/>
                    <a:pt x="703" y="1399"/>
                    <a:pt x="775" y="1339"/>
                  </a:cubicBezTo>
                  <a:cubicBezTo>
                    <a:pt x="1025" y="1101"/>
                    <a:pt x="1299" y="887"/>
                    <a:pt x="1596" y="696"/>
                  </a:cubicBezTo>
                  <a:cubicBezTo>
                    <a:pt x="1911" y="450"/>
                    <a:pt x="1689" y="0"/>
                    <a:pt x="1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5" name="Google Shape;6515;p50"/>
          <p:cNvGrpSpPr/>
          <p:nvPr/>
        </p:nvGrpSpPr>
        <p:grpSpPr>
          <a:xfrm>
            <a:off x="191368" y="4305414"/>
            <a:ext cx="828142" cy="813963"/>
            <a:chOff x="-3070175" y="1163725"/>
            <a:chExt cx="340225" cy="334400"/>
          </a:xfrm>
        </p:grpSpPr>
        <p:sp>
          <p:nvSpPr>
            <p:cNvPr id="6516" name="Google Shape;6516;p50"/>
            <p:cNvSpPr/>
            <p:nvPr/>
          </p:nvSpPr>
          <p:spPr>
            <a:xfrm>
              <a:off x="-3070175" y="1163725"/>
              <a:ext cx="340225" cy="334400"/>
            </a:xfrm>
            <a:custGeom>
              <a:avLst/>
              <a:gdLst/>
              <a:ahLst/>
              <a:cxnLst/>
              <a:rect l="l" t="t" r="r" b="b"/>
              <a:pathLst>
                <a:path w="13609" h="13376" extrusionOk="0">
                  <a:moveTo>
                    <a:pt x="7607" y="182"/>
                  </a:moveTo>
                  <a:cubicBezTo>
                    <a:pt x="7617" y="182"/>
                    <a:pt x="7626" y="185"/>
                    <a:pt x="7632" y="191"/>
                  </a:cubicBezTo>
                  <a:lnTo>
                    <a:pt x="7584" y="215"/>
                  </a:lnTo>
                  <a:cubicBezTo>
                    <a:pt x="7584" y="215"/>
                    <a:pt x="7572" y="203"/>
                    <a:pt x="7572" y="191"/>
                  </a:cubicBezTo>
                  <a:cubicBezTo>
                    <a:pt x="7584" y="185"/>
                    <a:pt x="7596" y="182"/>
                    <a:pt x="7607" y="182"/>
                  </a:cubicBezTo>
                  <a:close/>
                  <a:moveTo>
                    <a:pt x="7187" y="334"/>
                  </a:moveTo>
                  <a:lnTo>
                    <a:pt x="7187" y="334"/>
                  </a:lnTo>
                  <a:cubicBezTo>
                    <a:pt x="7196" y="334"/>
                    <a:pt x="7206" y="336"/>
                    <a:pt x="7215" y="346"/>
                  </a:cubicBezTo>
                  <a:lnTo>
                    <a:pt x="7156" y="369"/>
                  </a:lnTo>
                  <a:cubicBezTo>
                    <a:pt x="7144" y="358"/>
                    <a:pt x="7144" y="335"/>
                    <a:pt x="7187" y="334"/>
                  </a:cubicBezTo>
                  <a:close/>
                  <a:moveTo>
                    <a:pt x="7084" y="381"/>
                  </a:moveTo>
                  <a:cubicBezTo>
                    <a:pt x="7084" y="393"/>
                    <a:pt x="7084" y="405"/>
                    <a:pt x="7096" y="405"/>
                  </a:cubicBezTo>
                  <a:lnTo>
                    <a:pt x="7084" y="405"/>
                  </a:lnTo>
                  <a:cubicBezTo>
                    <a:pt x="7084" y="405"/>
                    <a:pt x="7084" y="393"/>
                    <a:pt x="7084" y="381"/>
                  </a:cubicBezTo>
                  <a:close/>
                  <a:moveTo>
                    <a:pt x="6953" y="417"/>
                  </a:moveTo>
                  <a:cubicBezTo>
                    <a:pt x="6965" y="429"/>
                    <a:pt x="6977" y="453"/>
                    <a:pt x="7001" y="465"/>
                  </a:cubicBezTo>
                  <a:cubicBezTo>
                    <a:pt x="6953" y="488"/>
                    <a:pt x="6918" y="512"/>
                    <a:pt x="6870" y="548"/>
                  </a:cubicBezTo>
                  <a:cubicBezTo>
                    <a:pt x="6894" y="500"/>
                    <a:pt x="6882" y="465"/>
                    <a:pt x="6953" y="417"/>
                  </a:cubicBezTo>
                  <a:close/>
                  <a:moveTo>
                    <a:pt x="4765" y="546"/>
                  </a:moveTo>
                  <a:cubicBezTo>
                    <a:pt x="4785" y="546"/>
                    <a:pt x="4798" y="550"/>
                    <a:pt x="4798" y="572"/>
                  </a:cubicBezTo>
                  <a:lnTo>
                    <a:pt x="4751" y="572"/>
                  </a:lnTo>
                  <a:lnTo>
                    <a:pt x="4715" y="548"/>
                  </a:lnTo>
                  <a:cubicBezTo>
                    <a:pt x="4734" y="548"/>
                    <a:pt x="4751" y="546"/>
                    <a:pt x="4765" y="546"/>
                  </a:cubicBezTo>
                  <a:close/>
                  <a:moveTo>
                    <a:pt x="5739" y="584"/>
                  </a:moveTo>
                  <a:lnTo>
                    <a:pt x="5739" y="584"/>
                  </a:lnTo>
                  <a:cubicBezTo>
                    <a:pt x="5739" y="585"/>
                    <a:pt x="5738" y="586"/>
                    <a:pt x="5738" y="587"/>
                  </a:cubicBezTo>
                  <a:lnTo>
                    <a:pt x="5738" y="587"/>
                  </a:lnTo>
                  <a:cubicBezTo>
                    <a:pt x="5738" y="586"/>
                    <a:pt x="5739" y="585"/>
                    <a:pt x="5739" y="584"/>
                  </a:cubicBezTo>
                  <a:close/>
                  <a:moveTo>
                    <a:pt x="4870" y="584"/>
                  </a:moveTo>
                  <a:cubicBezTo>
                    <a:pt x="4882" y="584"/>
                    <a:pt x="4905" y="584"/>
                    <a:pt x="4917" y="596"/>
                  </a:cubicBezTo>
                  <a:lnTo>
                    <a:pt x="4786" y="596"/>
                  </a:lnTo>
                  <a:lnTo>
                    <a:pt x="4870" y="584"/>
                  </a:lnTo>
                  <a:close/>
                  <a:moveTo>
                    <a:pt x="5060" y="560"/>
                  </a:moveTo>
                  <a:lnTo>
                    <a:pt x="5060" y="572"/>
                  </a:lnTo>
                  <a:cubicBezTo>
                    <a:pt x="5048" y="572"/>
                    <a:pt x="5036" y="584"/>
                    <a:pt x="5025" y="596"/>
                  </a:cubicBezTo>
                  <a:lnTo>
                    <a:pt x="4989" y="596"/>
                  </a:lnTo>
                  <a:cubicBezTo>
                    <a:pt x="5013" y="584"/>
                    <a:pt x="5036" y="572"/>
                    <a:pt x="5060" y="560"/>
                  </a:cubicBezTo>
                  <a:close/>
                  <a:moveTo>
                    <a:pt x="5239" y="584"/>
                  </a:moveTo>
                  <a:cubicBezTo>
                    <a:pt x="5239" y="596"/>
                    <a:pt x="5239" y="607"/>
                    <a:pt x="5239" y="619"/>
                  </a:cubicBezTo>
                  <a:lnTo>
                    <a:pt x="5144" y="607"/>
                  </a:lnTo>
                  <a:cubicBezTo>
                    <a:pt x="5144" y="607"/>
                    <a:pt x="5144" y="607"/>
                    <a:pt x="5155" y="596"/>
                  </a:cubicBezTo>
                  <a:cubicBezTo>
                    <a:pt x="5155" y="593"/>
                    <a:pt x="5160" y="592"/>
                    <a:pt x="5166" y="592"/>
                  </a:cubicBezTo>
                  <a:cubicBezTo>
                    <a:pt x="5178" y="592"/>
                    <a:pt x="5197" y="595"/>
                    <a:pt x="5213" y="595"/>
                  </a:cubicBezTo>
                  <a:cubicBezTo>
                    <a:pt x="5227" y="595"/>
                    <a:pt x="5239" y="592"/>
                    <a:pt x="5239" y="584"/>
                  </a:cubicBezTo>
                  <a:close/>
                  <a:moveTo>
                    <a:pt x="6779" y="581"/>
                  </a:moveTo>
                  <a:cubicBezTo>
                    <a:pt x="6784" y="589"/>
                    <a:pt x="6791" y="600"/>
                    <a:pt x="6799" y="607"/>
                  </a:cubicBezTo>
                  <a:lnTo>
                    <a:pt x="6775" y="631"/>
                  </a:lnTo>
                  <a:cubicBezTo>
                    <a:pt x="6775" y="619"/>
                    <a:pt x="6775" y="607"/>
                    <a:pt x="6751" y="607"/>
                  </a:cubicBezTo>
                  <a:cubicBezTo>
                    <a:pt x="6769" y="599"/>
                    <a:pt x="6773" y="590"/>
                    <a:pt x="6779" y="581"/>
                  </a:cubicBezTo>
                  <a:close/>
                  <a:moveTo>
                    <a:pt x="4359" y="632"/>
                  </a:moveTo>
                  <a:cubicBezTo>
                    <a:pt x="4365" y="635"/>
                    <a:pt x="4383" y="643"/>
                    <a:pt x="4393" y="643"/>
                  </a:cubicBezTo>
                  <a:lnTo>
                    <a:pt x="4263" y="667"/>
                  </a:lnTo>
                  <a:cubicBezTo>
                    <a:pt x="4251" y="655"/>
                    <a:pt x="4227" y="655"/>
                    <a:pt x="4215" y="643"/>
                  </a:cubicBezTo>
                  <a:cubicBezTo>
                    <a:pt x="4222" y="636"/>
                    <a:pt x="4238" y="634"/>
                    <a:pt x="4258" y="634"/>
                  </a:cubicBezTo>
                  <a:cubicBezTo>
                    <a:pt x="4279" y="634"/>
                    <a:pt x="4304" y="636"/>
                    <a:pt x="4324" y="636"/>
                  </a:cubicBezTo>
                  <a:cubicBezTo>
                    <a:pt x="4339" y="636"/>
                    <a:pt x="4351" y="635"/>
                    <a:pt x="4359" y="632"/>
                  </a:cubicBezTo>
                  <a:close/>
                  <a:moveTo>
                    <a:pt x="5429" y="596"/>
                  </a:moveTo>
                  <a:cubicBezTo>
                    <a:pt x="5513" y="596"/>
                    <a:pt x="5525" y="631"/>
                    <a:pt x="5536" y="679"/>
                  </a:cubicBezTo>
                  <a:cubicBezTo>
                    <a:pt x="5477" y="655"/>
                    <a:pt x="5417" y="643"/>
                    <a:pt x="5358" y="631"/>
                  </a:cubicBezTo>
                  <a:cubicBezTo>
                    <a:pt x="5370" y="607"/>
                    <a:pt x="5394" y="596"/>
                    <a:pt x="5429" y="596"/>
                  </a:cubicBezTo>
                  <a:close/>
                  <a:moveTo>
                    <a:pt x="4227" y="667"/>
                  </a:moveTo>
                  <a:lnTo>
                    <a:pt x="4227" y="679"/>
                  </a:lnTo>
                  <a:lnTo>
                    <a:pt x="4143" y="703"/>
                  </a:lnTo>
                  <a:cubicBezTo>
                    <a:pt x="4132" y="691"/>
                    <a:pt x="4120" y="679"/>
                    <a:pt x="4132" y="667"/>
                  </a:cubicBezTo>
                  <a:close/>
                  <a:moveTo>
                    <a:pt x="6502" y="714"/>
                  </a:moveTo>
                  <a:cubicBezTo>
                    <a:pt x="6502" y="714"/>
                    <a:pt x="6501" y="714"/>
                    <a:pt x="6501" y="715"/>
                  </a:cubicBezTo>
                  <a:cubicBezTo>
                    <a:pt x="6495" y="720"/>
                    <a:pt x="6492" y="726"/>
                    <a:pt x="6492" y="730"/>
                  </a:cubicBezTo>
                  <a:lnTo>
                    <a:pt x="6492" y="730"/>
                  </a:lnTo>
                  <a:cubicBezTo>
                    <a:pt x="6499" y="720"/>
                    <a:pt x="6503" y="714"/>
                    <a:pt x="6502" y="714"/>
                  </a:cubicBezTo>
                  <a:close/>
                  <a:moveTo>
                    <a:pt x="5703" y="679"/>
                  </a:moveTo>
                  <a:lnTo>
                    <a:pt x="5703" y="691"/>
                  </a:lnTo>
                  <a:cubicBezTo>
                    <a:pt x="5715" y="703"/>
                    <a:pt x="5727" y="715"/>
                    <a:pt x="5739" y="738"/>
                  </a:cubicBezTo>
                  <a:lnTo>
                    <a:pt x="5632" y="703"/>
                  </a:lnTo>
                  <a:cubicBezTo>
                    <a:pt x="5656" y="691"/>
                    <a:pt x="5679" y="691"/>
                    <a:pt x="5703" y="679"/>
                  </a:cubicBezTo>
                  <a:close/>
                  <a:moveTo>
                    <a:pt x="4059" y="706"/>
                  </a:moveTo>
                  <a:cubicBezTo>
                    <a:pt x="4078" y="706"/>
                    <a:pt x="4096" y="709"/>
                    <a:pt x="4108" y="715"/>
                  </a:cubicBezTo>
                  <a:lnTo>
                    <a:pt x="4048" y="738"/>
                  </a:lnTo>
                  <a:lnTo>
                    <a:pt x="4001" y="750"/>
                  </a:lnTo>
                  <a:cubicBezTo>
                    <a:pt x="3977" y="738"/>
                    <a:pt x="3941" y="727"/>
                    <a:pt x="4012" y="715"/>
                  </a:cubicBezTo>
                  <a:lnTo>
                    <a:pt x="4001" y="715"/>
                  </a:lnTo>
                  <a:cubicBezTo>
                    <a:pt x="4018" y="709"/>
                    <a:pt x="4039" y="706"/>
                    <a:pt x="4059" y="706"/>
                  </a:cubicBezTo>
                  <a:close/>
                  <a:moveTo>
                    <a:pt x="9394" y="691"/>
                  </a:moveTo>
                  <a:lnTo>
                    <a:pt x="9466" y="774"/>
                  </a:lnTo>
                  <a:lnTo>
                    <a:pt x="9430" y="738"/>
                  </a:lnTo>
                  <a:lnTo>
                    <a:pt x="9394" y="703"/>
                  </a:lnTo>
                  <a:cubicBezTo>
                    <a:pt x="9394" y="691"/>
                    <a:pt x="9394" y="691"/>
                    <a:pt x="9394" y="691"/>
                  </a:cubicBezTo>
                  <a:close/>
                  <a:moveTo>
                    <a:pt x="6691" y="691"/>
                  </a:moveTo>
                  <a:cubicBezTo>
                    <a:pt x="6656" y="727"/>
                    <a:pt x="6620" y="750"/>
                    <a:pt x="6584" y="786"/>
                  </a:cubicBezTo>
                  <a:lnTo>
                    <a:pt x="6608" y="750"/>
                  </a:lnTo>
                  <a:cubicBezTo>
                    <a:pt x="6620" y="715"/>
                    <a:pt x="6632" y="715"/>
                    <a:pt x="6668" y="703"/>
                  </a:cubicBezTo>
                  <a:lnTo>
                    <a:pt x="6691" y="691"/>
                  </a:lnTo>
                  <a:close/>
                  <a:moveTo>
                    <a:pt x="5965" y="774"/>
                  </a:moveTo>
                  <a:cubicBezTo>
                    <a:pt x="5977" y="786"/>
                    <a:pt x="5965" y="810"/>
                    <a:pt x="5965" y="822"/>
                  </a:cubicBezTo>
                  <a:lnTo>
                    <a:pt x="5870" y="786"/>
                  </a:lnTo>
                  <a:cubicBezTo>
                    <a:pt x="5894" y="786"/>
                    <a:pt x="5977" y="786"/>
                    <a:pt x="5965" y="774"/>
                  </a:cubicBezTo>
                  <a:close/>
                  <a:moveTo>
                    <a:pt x="3884" y="766"/>
                  </a:moveTo>
                  <a:cubicBezTo>
                    <a:pt x="3906" y="766"/>
                    <a:pt x="3928" y="769"/>
                    <a:pt x="3953" y="774"/>
                  </a:cubicBezTo>
                  <a:cubicBezTo>
                    <a:pt x="3905" y="786"/>
                    <a:pt x="3870" y="810"/>
                    <a:pt x="3822" y="834"/>
                  </a:cubicBezTo>
                  <a:cubicBezTo>
                    <a:pt x="3843" y="813"/>
                    <a:pt x="3828" y="784"/>
                    <a:pt x="3808" y="784"/>
                  </a:cubicBezTo>
                  <a:cubicBezTo>
                    <a:pt x="3805" y="784"/>
                    <a:pt x="3801" y="784"/>
                    <a:pt x="3798" y="786"/>
                  </a:cubicBezTo>
                  <a:lnTo>
                    <a:pt x="3798" y="786"/>
                  </a:lnTo>
                  <a:cubicBezTo>
                    <a:pt x="3826" y="772"/>
                    <a:pt x="3854" y="766"/>
                    <a:pt x="3884" y="766"/>
                  </a:cubicBezTo>
                  <a:close/>
                  <a:moveTo>
                    <a:pt x="6566" y="760"/>
                  </a:moveTo>
                  <a:cubicBezTo>
                    <a:pt x="6578" y="760"/>
                    <a:pt x="6572" y="794"/>
                    <a:pt x="6572" y="810"/>
                  </a:cubicBezTo>
                  <a:lnTo>
                    <a:pt x="6501" y="869"/>
                  </a:lnTo>
                  <a:cubicBezTo>
                    <a:pt x="6513" y="846"/>
                    <a:pt x="6525" y="810"/>
                    <a:pt x="6549" y="786"/>
                  </a:cubicBezTo>
                  <a:lnTo>
                    <a:pt x="6537" y="786"/>
                  </a:lnTo>
                  <a:cubicBezTo>
                    <a:pt x="6552" y="767"/>
                    <a:pt x="6561" y="760"/>
                    <a:pt x="6566" y="760"/>
                  </a:cubicBezTo>
                  <a:close/>
                  <a:moveTo>
                    <a:pt x="3667" y="917"/>
                  </a:moveTo>
                  <a:cubicBezTo>
                    <a:pt x="3620" y="953"/>
                    <a:pt x="3584" y="977"/>
                    <a:pt x="3536" y="1000"/>
                  </a:cubicBezTo>
                  <a:cubicBezTo>
                    <a:pt x="3536" y="988"/>
                    <a:pt x="3548" y="988"/>
                    <a:pt x="3572" y="965"/>
                  </a:cubicBezTo>
                  <a:cubicBezTo>
                    <a:pt x="3596" y="953"/>
                    <a:pt x="3620" y="929"/>
                    <a:pt x="3643" y="917"/>
                  </a:cubicBezTo>
                  <a:close/>
                  <a:moveTo>
                    <a:pt x="9597" y="965"/>
                  </a:moveTo>
                  <a:cubicBezTo>
                    <a:pt x="9608" y="977"/>
                    <a:pt x="9632" y="988"/>
                    <a:pt x="9644" y="1000"/>
                  </a:cubicBezTo>
                  <a:cubicBezTo>
                    <a:pt x="9644" y="1000"/>
                    <a:pt x="9632" y="1000"/>
                    <a:pt x="9632" y="1012"/>
                  </a:cubicBezTo>
                  <a:lnTo>
                    <a:pt x="9620" y="1012"/>
                  </a:lnTo>
                  <a:lnTo>
                    <a:pt x="9597" y="965"/>
                  </a:lnTo>
                  <a:close/>
                  <a:moveTo>
                    <a:pt x="6453" y="881"/>
                  </a:moveTo>
                  <a:cubicBezTo>
                    <a:pt x="6465" y="881"/>
                    <a:pt x="6465" y="893"/>
                    <a:pt x="6465" y="905"/>
                  </a:cubicBezTo>
                  <a:cubicBezTo>
                    <a:pt x="6441" y="941"/>
                    <a:pt x="6406" y="977"/>
                    <a:pt x="6370" y="1024"/>
                  </a:cubicBezTo>
                  <a:lnTo>
                    <a:pt x="6287" y="977"/>
                  </a:lnTo>
                  <a:lnTo>
                    <a:pt x="6287" y="977"/>
                  </a:lnTo>
                  <a:cubicBezTo>
                    <a:pt x="6292" y="978"/>
                    <a:pt x="6296" y="979"/>
                    <a:pt x="6299" y="979"/>
                  </a:cubicBezTo>
                  <a:cubicBezTo>
                    <a:pt x="6316" y="979"/>
                    <a:pt x="6302" y="953"/>
                    <a:pt x="6322" y="953"/>
                  </a:cubicBezTo>
                  <a:cubicBezTo>
                    <a:pt x="6324" y="951"/>
                    <a:pt x="6325" y="951"/>
                    <a:pt x="6327" y="951"/>
                  </a:cubicBezTo>
                  <a:cubicBezTo>
                    <a:pt x="6337" y="951"/>
                    <a:pt x="6352" y="966"/>
                    <a:pt x="6358" y="966"/>
                  </a:cubicBezTo>
                  <a:lnTo>
                    <a:pt x="6358" y="966"/>
                  </a:lnTo>
                  <a:cubicBezTo>
                    <a:pt x="6358" y="975"/>
                    <a:pt x="6359" y="980"/>
                    <a:pt x="6362" y="980"/>
                  </a:cubicBezTo>
                  <a:cubicBezTo>
                    <a:pt x="6367" y="980"/>
                    <a:pt x="6376" y="971"/>
                    <a:pt x="6394" y="953"/>
                  </a:cubicBezTo>
                  <a:cubicBezTo>
                    <a:pt x="6418" y="905"/>
                    <a:pt x="6429" y="905"/>
                    <a:pt x="6453" y="881"/>
                  </a:cubicBezTo>
                  <a:close/>
                  <a:moveTo>
                    <a:pt x="10692" y="1048"/>
                  </a:moveTo>
                  <a:cubicBezTo>
                    <a:pt x="10692" y="1060"/>
                    <a:pt x="10692" y="1084"/>
                    <a:pt x="10644" y="1084"/>
                  </a:cubicBezTo>
                  <a:cubicBezTo>
                    <a:pt x="10597" y="1084"/>
                    <a:pt x="10585" y="1084"/>
                    <a:pt x="10620" y="1072"/>
                  </a:cubicBezTo>
                  <a:lnTo>
                    <a:pt x="10692" y="1048"/>
                  </a:lnTo>
                  <a:close/>
                  <a:moveTo>
                    <a:pt x="3441" y="1012"/>
                  </a:moveTo>
                  <a:lnTo>
                    <a:pt x="3441" y="1012"/>
                  </a:lnTo>
                  <a:cubicBezTo>
                    <a:pt x="3441" y="1024"/>
                    <a:pt x="3417" y="1084"/>
                    <a:pt x="3417" y="1096"/>
                  </a:cubicBezTo>
                  <a:lnTo>
                    <a:pt x="3370" y="1143"/>
                  </a:lnTo>
                  <a:cubicBezTo>
                    <a:pt x="3393" y="1096"/>
                    <a:pt x="3417" y="1048"/>
                    <a:pt x="3441" y="1012"/>
                  </a:cubicBezTo>
                  <a:close/>
                  <a:moveTo>
                    <a:pt x="10811" y="1072"/>
                  </a:moveTo>
                  <a:cubicBezTo>
                    <a:pt x="10823" y="1072"/>
                    <a:pt x="10835" y="1108"/>
                    <a:pt x="10847" y="1108"/>
                  </a:cubicBezTo>
                  <a:lnTo>
                    <a:pt x="10882" y="1131"/>
                  </a:lnTo>
                  <a:lnTo>
                    <a:pt x="10918" y="1143"/>
                  </a:lnTo>
                  <a:cubicBezTo>
                    <a:pt x="10870" y="1131"/>
                    <a:pt x="10811" y="1119"/>
                    <a:pt x="10763" y="1108"/>
                  </a:cubicBezTo>
                  <a:cubicBezTo>
                    <a:pt x="10783" y="1098"/>
                    <a:pt x="10794" y="1080"/>
                    <a:pt x="10804" y="1080"/>
                  </a:cubicBezTo>
                  <a:cubicBezTo>
                    <a:pt x="10806" y="1080"/>
                    <a:pt x="10809" y="1081"/>
                    <a:pt x="10811" y="1084"/>
                  </a:cubicBezTo>
                  <a:lnTo>
                    <a:pt x="10811" y="1072"/>
                  </a:lnTo>
                  <a:close/>
                  <a:moveTo>
                    <a:pt x="10978" y="1155"/>
                  </a:moveTo>
                  <a:cubicBezTo>
                    <a:pt x="10990" y="1155"/>
                    <a:pt x="11013" y="1167"/>
                    <a:pt x="11025" y="1167"/>
                  </a:cubicBezTo>
                  <a:lnTo>
                    <a:pt x="11013" y="1167"/>
                  </a:lnTo>
                  <a:lnTo>
                    <a:pt x="10978" y="1155"/>
                  </a:lnTo>
                  <a:close/>
                  <a:moveTo>
                    <a:pt x="9763" y="1227"/>
                  </a:moveTo>
                  <a:cubicBezTo>
                    <a:pt x="9763" y="1239"/>
                    <a:pt x="9763" y="1239"/>
                    <a:pt x="9763" y="1239"/>
                  </a:cubicBezTo>
                  <a:lnTo>
                    <a:pt x="9739" y="1250"/>
                  </a:lnTo>
                  <a:cubicBezTo>
                    <a:pt x="9751" y="1239"/>
                    <a:pt x="9751" y="1239"/>
                    <a:pt x="9763" y="1227"/>
                  </a:cubicBezTo>
                  <a:close/>
                  <a:moveTo>
                    <a:pt x="11371" y="1334"/>
                  </a:moveTo>
                  <a:cubicBezTo>
                    <a:pt x="11394" y="1334"/>
                    <a:pt x="11394" y="1346"/>
                    <a:pt x="11406" y="1358"/>
                  </a:cubicBezTo>
                  <a:lnTo>
                    <a:pt x="11371" y="1334"/>
                  </a:lnTo>
                  <a:close/>
                  <a:moveTo>
                    <a:pt x="11650" y="1477"/>
                  </a:moveTo>
                  <a:cubicBezTo>
                    <a:pt x="11654" y="1477"/>
                    <a:pt x="11664" y="1484"/>
                    <a:pt x="11680" y="1500"/>
                  </a:cubicBezTo>
                  <a:cubicBezTo>
                    <a:pt x="11703" y="1524"/>
                    <a:pt x="11696" y="1542"/>
                    <a:pt x="11682" y="1542"/>
                  </a:cubicBezTo>
                  <a:cubicBezTo>
                    <a:pt x="11674" y="1542"/>
                    <a:pt x="11665" y="1537"/>
                    <a:pt x="11656" y="1524"/>
                  </a:cubicBezTo>
                  <a:cubicBezTo>
                    <a:pt x="11648" y="1501"/>
                    <a:pt x="11641" y="1477"/>
                    <a:pt x="11650" y="1477"/>
                  </a:cubicBezTo>
                  <a:close/>
                  <a:moveTo>
                    <a:pt x="3031" y="1509"/>
                  </a:moveTo>
                  <a:cubicBezTo>
                    <a:pt x="3009" y="1544"/>
                    <a:pt x="2987" y="1587"/>
                    <a:pt x="2965" y="1620"/>
                  </a:cubicBezTo>
                  <a:cubicBezTo>
                    <a:pt x="2977" y="1584"/>
                    <a:pt x="3012" y="1536"/>
                    <a:pt x="2989" y="1524"/>
                  </a:cubicBezTo>
                  <a:cubicBezTo>
                    <a:pt x="2997" y="1524"/>
                    <a:pt x="3013" y="1518"/>
                    <a:pt x="3031" y="1509"/>
                  </a:cubicBezTo>
                  <a:close/>
                  <a:moveTo>
                    <a:pt x="12037" y="1870"/>
                  </a:moveTo>
                  <a:cubicBezTo>
                    <a:pt x="12036" y="1870"/>
                    <a:pt x="12036" y="1870"/>
                    <a:pt x="12035" y="1871"/>
                  </a:cubicBezTo>
                  <a:lnTo>
                    <a:pt x="12035" y="1871"/>
                  </a:lnTo>
                  <a:lnTo>
                    <a:pt x="12037" y="1870"/>
                  </a:lnTo>
                  <a:close/>
                  <a:moveTo>
                    <a:pt x="11883" y="1810"/>
                  </a:moveTo>
                  <a:cubicBezTo>
                    <a:pt x="11883" y="1810"/>
                    <a:pt x="11894" y="1858"/>
                    <a:pt x="11894" y="1893"/>
                  </a:cubicBezTo>
                  <a:cubicBezTo>
                    <a:pt x="11883" y="1870"/>
                    <a:pt x="11859" y="1846"/>
                    <a:pt x="11847" y="1834"/>
                  </a:cubicBezTo>
                  <a:cubicBezTo>
                    <a:pt x="11859" y="1822"/>
                    <a:pt x="11871" y="1810"/>
                    <a:pt x="11883" y="1810"/>
                  </a:cubicBezTo>
                  <a:close/>
                  <a:moveTo>
                    <a:pt x="11919" y="1912"/>
                  </a:moveTo>
                  <a:cubicBezTo>
                    <a:pt x="11923" y="1912"/>
                    <a:pt x="11927" y="1914"/>
                    <a:pt x="11930" y="1917"/>
                  </a:cubicBezTo>
                  <a:cubicBezTo>
                    <a:pt x="11942" y="1941"/>
                    <a:pt x="11954" y="1965"/>
                    <a:pt x="11954" y="1989"/>
                  </a:cubicBezTo>
                  <a:cubicBezTo>
                    <a:pt x="11954" y="2001"/>
                    <a:pt x="11954" y="2001"/>
                    <a:pt x="11942" y="2012"/>
                  </a:cubicBezTo>
                  <a:cubicBezTo>
                    <a:pt x="11930" y="1977"/>
                    <a:pt x="11918" y="1965"/>
                    <a:pt x="11906" y="1941"/>
                  </a:cubicBezTo>
                  <a:cubicBezTo>
                    <a:pt x="11898" y="1924"/>
                    <a:pt x="11908" y="1912"/>
                    <a:pt x="11919" y="1912"/>
                  </a:cubicBezTo>
                  <a:close/>
                  <a:moveTo>
                    <a:pt x="2715" y="2131"/>
                  </a:moveTo>
                  <a:lnTo>
                    <a:pt x="2715" y="2131"/>
                  </a:lnTo>
                  <a:cubicBezTo>
                    <a:pt x="2713" y="2135"/>
                    <a:pt x="2712" y="2139"/>
                    <a:pt x="2711" y="2143"/>
                  </a:cubicBezTo>
                  <a:lnTo>
                    <a:pt x="2711" y="2143"/>
                  </a:lnTo>
                  <a:cubicBezTo>
                    <a:pt x="2711" y="2143"/>
                    <a:pt x="2712" y="2143"/>
                    <a:pt x="2712" y="2143"/>
                  </a:cubicBezTo>
                  <a:lnTo>
                    <a:pt x="2712" y="2143"/>
                  </a:lnTo>
                  <a:cubicBezTo>
                    <a:pt x="2713" y="2139"/>
                    <a:pt x="2714" y="2135"/>
                    <a:pt x="2715" y="2131"/>
                  </a:cubicBezTo>
                  <a:close/>
                  <a:moveTo>
                    <a:pt x="2810" y="1819"/>
                  </a:moveTo>
                  <a:cubicBezTo>
                    <a:pt x="2815" y="1819"/>
                    <a:pt x="2819" y="1824"/>
                    <a:pt x="2822" y="1834"/>
                  </a:cubicBezTo>
                  <a:cubicBezTo>
                    <a:pt x="2822" y="1858"/>
                    <a:pt x="2810" y="1881"/>
                    <a:pt x="2810" y="1905"/>
                  </a:cubicBezTo>
                  <a:cubicBezTo>
                    <a:pt x="2774" y="1989"/>
                    <a:pt x="2739" y="2060"/>
                    <a:pt x="2715" y="2143"/>
                  </a:cubicBezTo>
                  <a:cubicBezTo>
                    <a:pt x="2714" y="2143"/>
                    <a:pt x="2713" y="2143"/>
                    <a:pt x="2712" y="2143"/>
                  </a:cubicBezTo>
                  <a:lnTo>
                    <a:pt x="2712" y="2143"/>
                  </a:lnTo>
                  <a:cubicBezTo>
                    <a:pt x="2705" y="2176"/>
                    <a:pt x="2698" y="2207"/>
                    <a:pt x="2691" y="2237"/>
                  </a:cubicBezTo>
                  <a:lnTo>
                    <a:pt x="2691" y="2237"/>
                  </a:lnTo>
                  <a:cubicBezTo>
                    <a:pt x="2691" y="2206"/>
                    <a:pt x="2700" y="2175"/>
                    <a:pt x="2711" y="2143"/>
                  </a:cubicBezTo>
                  <a:lnTo>
                    <a:pt x="2711" y="2143"/>
                  </a:lnTo>
                  <a:cubicBezTo>
                    <a:pt x="2703" y="2144"/>
                    <a:pt x="2695" y="2145"/>
                    <a:pt x="2688" y="2145"/>
                  </a:cubicBezTo>
                  <a:cubicBezTo>
                    <a:pt x="2678" y="2145"/>
                    <a:pt x="2672" y="2141"/>
                    <a:pt x="2679" y="2120"/>
                  </a:cubicBezTo>
                  <a:lnTo>
                    <a:pt x="2667" y="2120"/>
                  </a:lnTo>
                  <a:cubicBezTo>
                    <a:pt x="2679" y="2072"/>
                    <a:pt x="2750" y="2024"/>
                    <a:pt x="2762" y="1977"/>
                  </a:cubicBezTo>
                  <a:cubicBezTo>
                    <a:pt x="2762" y="1973"/>
                    <a:pt x="2760" y="1971"/>
                    <a:pt x="2756" y="1971"/>
                  </a:cubicBezTo>
                  <a:cubicBezTo>
                    <a:pt x="2748" y="1971"/>
                    <a:pt x="2735" y="1977"/>
                    <a:pt x="2727" y="1977"/>
                  </a:cubicBezTo>
                  <a:cubicBezTo>
                    <a:pt x="2727" y="1977"/>
                    <a:pt x="2727" y="1917"/>
                    <a:pt x="2750" y="1893"/>
                  </a:cubicBezTo>
                  <a:cubicBezTo>
                    <a:pt x="2760" y="1875"/>
                    <a:pt x="2791" y="1819"/>
                    <a:pt x="2810" y="1819"/>
                  </a:cubicBezTo>
                  <a:close/>
                  <a:moveTo>
                    <a:pt x="2550" y="2654"/>
                  </a:moveTo>
                  <a:cubicBezTo>
                    <a:pt x="2564" y="2654"/>
                    <a:pt x="2572" y="2658"/>
                    <a:pt x="2572" y="2667"/>
                  </a:cubicBezTo>
                  <a:cubicBezTo>
                    <a:pt x="2500" y="2679"/>
                    <a:pt x="2429" y="2691"/>
                    <a:pt x="2369" y="2715"/>
                  </a:cubicBezTo>
                  <a:lnTo>
                    <a:pt x="2405" y="2691"/>
                  </a:lnTo>
                  <a:cubicBezTo>
                    <a:pt x="2440" y="2682"/>
                    <a:pt x="2514" y="2654"/>
                    <a:pt x="2550" y="2654"/>
                  </a:cubicBezTo>
                  <a:close/>
                  <a:moveTo>
                    <a:pt x="2250" y="2691"/>
                  </a:moveTo>
                  <a:cubicBezTo>
                    <a:pt x="2274" y="2691"/>
                    <a:pt x="2298" y="2727"/>
                    <a:pt x="2298" y="2727"/>
                  </a:cubicBezTo>
                  <a:lnTo>
                    <a:pt x="2322" y="2727"/>
                  </a:lnTo>
                  <a:lnTo>
                    <a:pt x="2238" y="2751"/>
                  </a:lnTo>
                  <a:cubicBezTo>
                    <a:pt x="2250" y="2727"/>
                    <a:pt x="2262" y="2691"/>
                    <a:pt x="2250" y="2691"/>
                  </a:cubicBezTo>
                  <a:close/>
                  <a:moveTo>
                    <a:pt x="2188" y="2761"/>
                  </a:moveTo>
                  <a:cubicBezTo>
                    <a:pt x="2191" y="2761"/>
                    <a:pt x="2194" y="2763"/>
                    <a:pt x="2197" y="2765"/>
                  </a:cubicBezTo>
                  <a:lnTo>
                    <a:pt x="2197" y="2765"/>
                  </a:lnTo>
                  <a:lnTo>
                    <a:pt x="2155" y="2786"/>
                  </a:lnTo>
                  <a:cubicBezTo>
                    <a:pt x="2170" y="2772"/>
                    <a:pt x="2180" y="2761"/>
                    <a:pt x="2188" y="2761"/>
                  </a:cubicBezTo>
                  <a:close/>
                  <a:moveTo>
                    <a:pt x="12466" y="2846"/>
                  </a:moveTo>
                  <a:cubicBezTo>
                    <a:pt x="12466" y="2870"/>
                    <a:pt x="12478" y="2882"/>
                    <a:pt x="12514" y="2905"/>
                  </a:cubicBezTo>
                  <a:cubicBezTo>
                    <a:pt x="12466" y="2882"/>
                    <a:pt x="12430" y="2870"/>
                    <a:pt x="12394" y="2846"/>
                  </a:cubicBezTo>
                  <a:close/>
                  <a:moveTo>
                    <a:pt x="12692" y="3013"/>
                  </a:moveTo>
                  <a:cubicBezTo>
                    <a:pt x="12704" y="3013"/>
                    <a:pt x="12728" y="3013"/>
                    <a:pt x="12740" y="3024"/>
                  </a:cubicBezTo>
                  <a:lnTo>
                    <a:pt x="12728" y="3036"/>
                  </a:lnTo>
                  <a:lnTo>
                    <a:pt x="12692" y="3013"/>
                  </a:lnTo>
                  <a:close/>
                  <a:moveTo>
                    <a:pt x="12819" y="3099"/>
                  </a:moveTo>
                  <a:cubicBezTo>
                    <a:pt x="12823" y="3099"/>
                    <a:pt x="12829" y="3102"/>
                    <a:pt x="12835" y="3108"/>
                  </a:cubicBezTo>
                  <a:cubicBezTo>
                    <a:pt x="12847" y="3120"/>
                    <a:pt x="12859" y="3144"/>
                    <a:pt x="12871" y="3155"/>
                  </a:cubicBezTo>
                  <a:lnTo>
                    <a:pt x="12811" y="3108"/>
                  </a:lnTo>
                  <a:cubicBezTo>
                    <a:pt x="12811" y="3102"/>
                    <a:pt x="12814" y="3099"/>
                    <a:pt x="12819" y="3099"/>
                  </a:cubicBezTo>
                  <a:close/>
                  <a:moveTo>
                    <a:pt x="13037" y="3346"/>
                  </a:moveTo>
                  <a:cubicBezTo>
                    <a:pt x="13049" y="3346"/>
                    <a:pt x="13061" y="3358"/>
                    <a:pt x="13061" y="3370"/>
                  </a:cubicBezTo>
                  <a:lnTo>
                    <a:pt x="13049" y="3370"/>
                  </a:lnTo>
                  <a:lnTo>
                    <a:pt x="13037" y="3346"/>
                  </a:lnTo>
                  <a:close/>
                  <a:moveTo>
                    <a:pt x="1252" y="3371"/>
                  </a:moveTo>
                  <a:cubicBezTo>
                    <a:pt x="1261" y="3371"/>
                    <a:pt x="1268" y="3380"/>
                    <a:pt x="1274" y="3394"/>
                  </a:cubicBezTo>
                  <a:lnTo>
                    <a:pt x="1226" y="3441"/>
                  </a:lnTo>
                  <a:cubicBezTo>
                    <a:pt x="1218" y="3441"/>
                    <a:pt x="1209" y="3442"/>
                    <a:pt x="1203" y="3442"/>
                  </a:cubicBezTo>
                  <a:cubicBezTo>
                    <a:pt x="1189" y="3442"/>
                    <a:pt x="1187" y="3437"/>
                    <a:pt x="1226" y="3405"/>
                  </a:cubicBezTo>
                  <a:lnTo>
                    <a:pt x="1226" y="3394"/>
                  </a:lnTo>
                  <a:cubicBezTo>
                    <a:pt x="1237" y="3377"/>
                    <a:pt x="1245" y="3371"/>
                    <a:pt x="1252" y="3371"/>
                  </a:cubicBezTo>
                  <a:close/>
                  <a:moveTo>
                    <a:pt x="13111" y="3449"/>
                  </a:moveTo>
                  <a:cubicBezTo>
                    <a:pt x="13115" y="3453"/>
                    <a:pt x="13121" y="3453"/>
                    <a:pt x="13121" y="3453"/>
                  </a:cubicBezTo>
                  <a:lnTo>
                    <a:pt x="13121" y="3465"/>
                  </a:lnTo>
                  <a:cubicBezTo>
                    <a:pt x="13145" y="3477"/>
                    <a:pt x="13156" y="3501"/>
                    <a:pt x="13168" y="3525"/>
                  </a:cubicBezTo>
                  <a:cubicBezTo>
                    <a:pt x="13156" y="3513"/>
                    <a:pt x="13145" y="3489"/>
                    <a:pt x="13121" y="3477"/>
                  </a:cubicBezTo>
                  <a:lnTo>
                    <a:pt x="13111" y="3449"/>
                  </a:lnTo>
                  <a:close/>
                  <a:moveTo>
                    <a:pt x="1167" y="3513"/>
                  </a:moveTo>
                  <a:lnTo>
                    <a:pt x="1167" y="3513"/>
                  </a:lnTo>
                  <a:cubicBezTo>
                    <a:pt x="1162" y="3519"/>
                    <a:pt x="1157" y="3526"/>
                    <a:pt x="1152" y="3533"/>
                  </a:cubicBezTo>
                  <a:lnTo>
                    <a:pt x="1152" y="3533"/>
                  </a:lnTo>
                  <a:lnTo>
                    <a:pt x="1143" y="3525"/>
                  </a:lnTo>
                  <a:cubicBezTo>
                    <a:pt x="1155" y="3513"/>
                    <a:pt x="1167" y="3513"/>
                    <a:pt x="1167" y="3513"/>
                  </a:cubicBezTo>
                  <a:close/>
                  <a:moveTo>
                    <a:pt x="1141" y="3547"/>
                  </a:moveTo>
                  <a:cubicBezTo>
                    <a:pt x="1114" y="3583"/>
                    <a:pt x="1087" y="3619"/>
                    <a:pt x="1060" y="3655"/>
                  </a:cubicBezTo>
                  <a:cubicBezTo>
                    <a:pt x="1081" y="3614"/>
                    <a:pt x="1110" y="3572"/>
                    <a:pt x="1141" y="3547"/>
                  </a:cubicBezTo>
                  <a:close/>
                  <a:moveTo>
                    <a:pt x="988" y="3798"/>
                  </a:moveTo>
                  <a:lnTo>
                    <a:pt x="988" y="3798"/>
                  </a:lnTo>
                  <a:cubicBezTo>
                    <a:pt x="964" y="3834"/>
                    <a:pt x="941" y="3882"/>
                    <a:pt x="917" y="3929"/>
                  </a:cubicBezTo>
                  <a:lnTo>
                    <a:pt x="917" y="3917"/>
                  </a:lnTo>
                  <a:cubicBezTo>
                    <a:pt x="917" y="3906"/>
                    <a:pt x="905" y="3917"/>
                    <a:pt x="917" y="3894"/>
                  </a:cubicBezTo>
                  <a:lnTo>
                    <a:pt x="917" y="3882"/>
                  </a:lnTo>
                  <a:cubicBezTo>
                    <a:pt x="929" y="3858"/>
                    <a:pt x="941" y="3834"/>
                    <a:pt x="964" y="3810"/>
                  </a:cubicBezTo>
                  <a:lnTo>
                    <a:pt x="988" y="3798"/>
                  </a:lnTo>
                  <a:close/>
                  <a:moveTo>
                    <a:pt x="13335" y="4036"/>
                  </a:moveTo>
                  <a:cubicBezTo>
                    <a:pt x="13371" y="4060"/>
                    <a:pt x="13371" y="4072"/>
                    <a:pt x="13335" y="4108"/>
                  </a:cubicBezTo>
                  <a:cubicBezTo>
                    <a:pt x="13323" y="4120"/>
                    <a:pt x="13311" y="4120"/>
                    <a:pt x="13311" y="4132"/>
                  </a:cubicBezTo>
                  <a:lnTo>
                    <a:pt x="13311" y="4036"/>
                  </a:lnTo>
                  <a:close/>
                  <a:moveTo>
                    <a:pt x="13454" y="4394"/>
                  </a:moveTo>
                  <a:lnTo>
                    <a:pt x="13454" y="4394"/>
                  </a:lnTo>
                  <a:cubicBezTo>
                    <a:pt x="13454" y="4395"/>
                    <a:pt x="13453" y="4397"/>
                    <a:pt x="13453" y="4398"/>
                  </a:cubicBezTo>
                  <a:lnTo>
                    <a:pt x="13453" y="4398"/>
                  </a:lnTo>
                  <a:cubicBezTo>
                    <a:pt x="13454" y="4397"/>
                    <a:pt x="13454" y="4395"/>
                    <a:pt x="13454" y="4394"/>
                  </a:cubicBezTo>
                  <a:close/>
                  <a:moveTo>
                    <a:pt x="13235" y="4659"/>
                  </a:moveTo>
                  <a:lnTo>
                    <a:pt x="13235" y="4659"/>
                  </a:lnTo>
                  <a:cubicBezTo>
                    <a:pt x="13233" y="4662"/>
                    <a:pt x="13231" y="4665"/>
                    <a:pt x="13228" y="4667"/>
                  </a:cubicBezTo>
                  <a:lnTo>
                    <a:pt x="13228" y="4667"/>
                  </a:lnTo>
                  <a:cubicBezTo>
                    <a:pt x="13228" y="4667"/>
                    <a:pt x="13231" y="4664"/>
                    <a:pt x="13235" y="4659"/>
                  </a:cubicBezTo>
                  <a:close/>
                  <a:moveTo>
                    <a:pt x="786" y="4310"/>
                  </a:moveTo>
                  <a:lnTo>
                    <a:pt x="786" y="4310"/>
                  </a:lnTo>
                  <a:cubicBezTo>
                    <a:pt x="762" y="4441"/>
                    <a:pt x="738" y="4572"/>
                    <a:pt x="738" y="4703"/>
                  </a:cubicBezTo>
                  <a:cubicBezTo>
                    <a:pt x="726" y="4691"/>
                    <a:pt x="726" y="4679"/>
                    <a:pt x="714" y="4679"/>
                  </a:cubicBezTo>
                  <a:lnTo>
                    <a:pt x="714" y="4667"/>
                  </a:lnTo>
                  <a:cubicBezTo>
                    <a:pt x="691" y="4632"/>
                    <a:pt x="738" y="4560"/>
                    <a:pt x="691" y="4548"/>
                  </a:cubicBezTo>
                  <a:cubicBezTo>
                    <a:pt x="726" y="4548"/>
                    <a:pt x="750" y="4394"/>
                    <a:pt x="774" y="4334"/>
                  </a:cubicBezTo>
                  <a:lnTo>
                    <a:pt x="786" y="4310"/>
                  </a:lnTo>
                  <a:close/>
                  <a:moveTo>
                    <a:pt x="790" y="5481"/>
                  </a:moveTo>
                  <a:lnTo>
                    <a:pt x="790" y="5481"/>
                  </a:lnTo>
                  <a:cubicBezTo>
                    <a:pt x="790" y="5488"/>
                    <a:pt x="792" y="5496"/>
                    <a:pt x="795" y="5506"/>
                  </a:cubicBezTo>
                  <a:lnTo>
                    <a:pt x="795" y="5506"/>
                  </a:lnTo>
                  <a:cubicBezTo>
                    <a:pt x="794" y="5498"/>
                    <a:pt x="792" y="5490"/>
                    <a:pt x="790" y="5481"/>
                  </a:cubicBezTo>
                  <a:close/>
                  <a:moveTo>
                    <a:pt x="13264" y="5596"/>
                  </a:moveTo>
                  <a:cubicBezTo>
                    <a:pt x="13276" y="5596"/>
                    <a:pt x="13276" y="5596"/>
                    <a:pt x="13276" y="5608"/>
                  </a:cubicBezTo>
                  <a:lnTo>
                    <a:pt x="13264" y="5596"/>
                  </a:lnTo>
                  <a:close/>
                  <a:moveTo>
                    <a:pt x="13323" y="5680"/>
                  </a:moveTo>
                  <a:cubicBezTo>
                    <a:pt x="13347" y="5703"/>
                    <a:pt x="13371" y="5739"/>
                    <a:pt x="13359" y="5763"/>
                  </a:cubicBezTo>
                  <a:cubicBezTo>
                    <a:pt x="13347" y="5739"/>
                    <a:pt x="13335" y="5703"/>
                    <a:pt x="13323" y="5680"/>
                  </a:cubicBezTo>
                  <a:close/>
                  <a:moveTo>
                    <a:pt x="893" y="5608"/>
                  </a:moveTo>
                  <a:cubicBezTo>
                    <a:pt x="929" y="5703"/>
                    <a:pt x="976" y="5799"/>
                    <a:pt x="1024" y="5894"/>
                  </a:cubicBezTo>
                  <a:lnTo>
                    <a:pt x="1012" y="5894"/>
                  </a:lnTo>
                  <a:cubicBezTo>
                    <a:pt x="976" y="5894"/>
                    <a:pt x="905" y="5715"/>
                    <a:pt x="893" y="5668"/>
                  </a:cubicBezTo>
                  <a:lnTo>
                    <a:pt x="893" y="5656"/>
                  </a:lnTo>
                  <a:cubicBezTo>
                    <a:pt x="881" y="5620"/>
                    <a:pt x="881" y="5620"/>
                    <a:pt x="893" y="5608"/>
                  </a:cubicBezTo>
                  <a:close/>
                  <a:moveTo>
                    <a:pt x="1155" y="6120"/>
                  </a:moveTo>
                  <a:lnTo>
                    <a:pt x="1179" y="6168"/>
                  </a:lnTo>
                  <a:cubicBezTo>
                    <a:pt x="1155" y="6180"/>
                    <a:pt x="1131" y="6203"/>
                    <a:pt x="1107" y="6215"/>
                  </a:cubicBezTo>
                  <a:lnTo>
                    <a:pt x="1095" y="6215"/>
                  </a:lnTo>
                  <a:cubicBezTo>
                    <a:pt x="1060" y="6215"/>
                    <a:pt x="1143" y="6168"/>
                    <a:pt x="1155" y="6168"/>
                  </a:cubicBezTo>
                  <a:cubicBezTo>
                    <a:pt x="1143" y="6132"/>
                    <a:pt x="1155" y="6132"/>
                    <a:pt x="1155" y="6120"/>
                  </a:cubicBezTo>
                  <a:close/>
                  <a:moveTo>
                    <a:pt x="916" y="6331"/>
                  </a:moveTo>
                  <a:lnTo>
                    <a:pt x="869" y="6370"/>
                  </a:lnTo>
                  <a:cubicBezTo>
                    <a:pt x="877" y="6362"/>
                    <a:pt x="897" y="6342"/>
                    <a:pt x="916" y="6331"/>
                  </a:cubicBezTo>
                  <a:close/>
                  <a:moveTo>
                    <a:pt x="703" y="6525"/>
                  </a:moveTo>
                  <a:cubicBezTo>
                    <a:pt x="679" y="6549"/>
                    <a:pt x="655" y="6572"/>
                    <a:pt x="631" y="6608"/>
                  </a:cubicBezTo>
                  <a:cubicBezTo>
                    <a:pt x="607" y="6596"/>
                    <a:pt x="631" y="6549"/>
                    <a:pt x="667" y="6537"/>
                  </a:cubicBezTo>
                  <a:lnTo>
                    <a:pt x="667" y="6525"/>
                  </a:lnTo>
                  <a:close/>
                  <a:moveTo>
                    <a:pt x="560" y="6668"/>
                  </a:moveTo>
                  <a:cubicBezTo>
                    <a:pt x="572" y="6668"/>
                    <a:pt x="572" y="6680"/>
                    <a:pt x="560" y="6680"/>
                  </a:cubicBezTo>
                  <a:lnTo>
                    <a:pt x="512" y="6751"/>
                  </a:lnTo>
                  <a:cubicBezTo>
                    <a:pt x="512" y="6739"/>
                    <a:pt x="524" y="6727"/>
                    <a:pt x="524" y="6727"/>
                  </a:cubicBezTo>
                  <a:lnTo>
                    <a:pt x="524" y="6715"/>
                  </a:lnTo>
                  <a:cubicBezTo>
                    <a:pt x="524" y="6715"/>
                    <a:pt x="560" y="6668"/>
                    <a:pt x="560" y="6668"/>
                  </a:cubicBezTo>
                  <a:close/>
                  <a:moveTo>
                    <a:pt x="13478" y="6739"/>
                  </a:moveTo>
                  <a:cubicBezTo>
                    <a:pt x="13471" y="6754"/>
                    <a:pt x="13464" y="6764"/>
                    <a:pt x="13456" y="6774"/>
                  </a:cubicBezTo>
                  <a:lnTo>
                    <a:pt x="13456" y="6774"/>
                  </a:lnTo>
                  <a:cubicBezTo>
                    <a:pt x="13460" y="6762"/>
                    <a:pt x="13466" y="6748"/>
                    <a:pt x="13466" y="6739"/>
                  </a:cubicBezTo>
                  <a:close/>
                  <a:moveTo>
                    <a:pt x="155" y="7442"/>
                  </a:moveTo>
                  <a:cubicBezTo>
                    <a:pt x="155" y="7466"/>
                    <a:pt x="143" y="7489"/>
                    <a:pt x="143" y="7501"/>
                  </a:cubicBezTo>
                  <a:lnTo>
                    <a:pt x="143" y="7489"/>
                  </a:lnTo>
                  <a:cubicBezTo>
                    <a:pt x="143" y="7477"/>
                    <a:pt x="155" y="7466"/>
                    <a:pt x="155" y="7442"/>
                  </a:cubicBezTo>
                  <a:close/>
                  <a:moveTo>
                    <a:pt x="143" y="7501"/>
                  </a:moveTo>
                  <a:cubicBezTo>
                    <a:pt x="138" y="7511"/>
                    <a:pt x="135" y="7515"/>
                    <a:pt x="134" y="7515"/>
                  </a:cubicBezTo>
                  <a:cubicBezTo>
                    <a:pt x="133" y="7515"/>
                    <a:pt x="136" y="7508"/>
                    <a:pt x="143" y="7501"/>
                  </a:cubicBezTo>
                  <a:close/>
                  <a:moveTo>
                    <a:pt x="12692" y="7858"/>
                  </a:moveTo>
                  <a:lnTo>
                    <a:pt x="12692" y="7858"/>
                  </a:lnTo>
                  <a:cubicBezTo>
                    <a:pt x="12683" y="7877"/>
                    <a:pt x="12666" y="7896"/>
                    <a:pt x="12653" y="7915"/>
                  </a:cubicBezTo>
                  <a:lnTo>
                    <a:pt x="12653" y="7915"/>
                  </a:lnTo>
                  <a:cubicBezTo>
                    <a:pt x="12644" y="7906"/>
                    <a:pt x="12643" y="7905"/>
                    <a:pt x="12633" y="7894"/>
                  </a:cubicBezTo>
                  <a:lnTo>
                    <a:pt x="12692" y="7858"/>
                  </a:lnTo>
                  <a:close/>
                  <a:moveTo>
                    <a:pt x="12537" y="8025"/>
                  </a:moveTo>
                  <a:lnTo>
                    <a:pt x="12561" y="8096"/>
                  </a:lnTo>
                  <a:lnTo>
                    <a:pt x="12549" y="8096"/>
                  </a:lnTo>
                  <a:cubicBezTo>
                    <a:pt x="12537" y="8073"/>
                    <a:pt x="12525" y="8049"/>
                    <a:pt x="12525" y="8025"/>
                  </a:cubicBezTo>
                  <a:close/>
                  <a:moveTo>
                    <a:pt x="95" y="8085"/>
                  </a:moveTo>
                  <a:cubicBezTo>
                    <a:pt x="95" y="8132"/>
                    <a:pt x="107" y="8168"/>
                    <a:pt x="119" y="8204"/>
                  </a:cubicBezTo>
                  <a:lnTo>
                    <a:pt x="95" y="8204"/>
                  </a:lnTo>
                  <a:cubicBezTo>
                    <a:pt x="83" y="8180"/>
                    <a:pt x="72" y="8156"/>
                    <a:pt x="72" y="8132"/>
                  </a:cubicBezTo>
                  <a:lnTo>
                    <a:pt x="72" y="8120"/>
                  </a:lnTo>
                  <a:cubicBezTo>
                    <a:pt x="72" y="8085"/>
                    <a:pt x="83" y="8085"/>
                    <a:pt x="95" y="8085"/>
                  </a:cubicBezTo>
                  <a:close/>
                  <a:moveTo>
                    <a:pt x="143" y="8311"/>
                  </a:moveTo>
                  <a:cubicBezTo>
                    <a:pt x="167" y="8394"/>
                    <a:pt x="191" y="8477"/>
                    <a:pt x="226" y="8549"/>
                  </a:cubicBezTo>
                  <a:cubicBezTo>
                    <a:pt x="214" y="8573"/>
                    <a:pt x="214" y="8597"/>
                    <a:pt x="202" y="8608"/>
                  </a:cubicBezTo>
                  <a:lnTo>
                    <a:pt x="202" y="8597"/>
                  </a:lnTo>
                  <a:cubicBezTo>
                    <a:pt x="179" y="8561"/>
                    <a:pt x="202" y="8513"/>
                    <a:pt x="191" y="8489"/>
                  </a:cubicBezTo>
                  <a:cubicBezTo>
                    <a:pt x="179" y="8477"/>
                    <a:pt x="131" y="8442"/>
                    <a:pt x="107" y="8418"/>
                  </a:cubicBezTo>
                  <a:cubicBezTo>
                    <a:pt x="119" y="8382"/>
                    <a:pt x="131" y="8347"/>
                    <a:pt x="143" y="8311"/>
                  </a:cubicBezTo>
                  <a:close/>
                  <a:moveTo>
                    <a:pt x="333" y="8751"/>
                  </a:moveTo>
                  <a:lnTo>
                    <a:pt x="357" y="8787"/>
                  </a:lnTo>
                  <a:cubicBezTo>
                    <a:pt x="352" y="8798"/>
                    <a:pt x="347" y="8804"/>
                    <a:pt x="341" y="8804"/>
                  </a:cubicBezTo>
                  <a:cubicBezTo>
                    <a:pt x="335" y="8804"/>
                    <a:pt x="328" y="8795"/>
                    <a:pt x="322" y="8775"/>
                  </a:cubicBezTo>
                  <a:lnTo>
                    <a:pt x="310" y="8763"/>
                  </a:lnTo>
                  <a:lnTo>
                    <a:pt x="333" y="8751"/>
                  </a:lnTo>
                  <a:close/>
                  <a:moveTo>
                    <a:pt x="429" y="8882"/>
                  </a:moveTo>
                  <a:lnTo>
                    <a:pt x="429" y="8894"/>
                  </a:lnTo>
                  <a:cubicBezTo>
                    <a:pt x="441" y="8906"/>
                    <a:pt x="453" y="8930"/>
                    <a:pt x="464" y="8942"/>
                  </a:cubicBezTo>
                  <a:lnTo>
                    <a:pt x="488" y="8966"/>
                  </a:lnTo>
                  <a:lnTo>
                    <a:pt x="488" y="8978"/>
                  </a:lnTo>
                  <a:cubicBezTo>
                    <a:pt x="476" y="8978"/>
                    <a:pt x="464" y="8978"/>
                    <a:pt x="464" y="8966"/>
                  </a:cubicBezTo>
                  <a:lnTo>
                    <a:pt x="393" y="8942"/>
                  </a:lnTo>
                  <a:cubicBezTo>
                    <a:pt x="393" y="8942"/>
                    <a:pt x="417" y="8882"/>
                    <a:pt x="429" y="8882"/>
                  </a:cubicBezTo>
                  <a:close/>
                  <a:moveTo>
                    <a:pt x="12764" y="8978"/>
                  </a:moveTo>
                  <a:cubicBezTo>
                    <a:pt x="12764" y="9001"/>
                    <a:pt x="12764" y="9036"/>
                    <a:pt x="12752" y="9060"/>
                  </a:cubicBezTo>
                  <a:lnTo>
                    <a:pt x="12752" y="9060"/>
                  </a:lnTo>
                  <a:cubicBezTo>
                    <a:pt x="12741" y="9057"/>
                    <a:pt x="12731" y="9048"/>
                    <a:pt x="12740" y="9013"/>
                  </a:cubicBezTo>
                  <a:lnTo>
                    <a:pt x="12764" y="8978"/>
                  </a:lnTo>
                  <a:close/>
                  <a:moveTo>
                    <a:pt x="12704" y="9216"/>
                  </a:moveTo>
                  <a:cubicBezTo>
                    <a:pt x="12714" y="9216"/>
                    <a:pt x="12707" y="9260"/>
                    <a:pt x="12697" y="9287"/>
                  </a:cubicBezTo>
                  <a:lnTo>
                    <a:pt x="12680" y="9287"/>
                  </a:lnTo>
                  <a:cubicBezTo>
                    <a:pt x="12680" y="9263"/>
                    <a:pt x="12692" y="9239"/>
                    <a:pt x="12704" y="9216"/>
                  </a:cubicBezTo>
                  <a:close/>
                  <a:moveTo>
                    <a:pt x="250" y="9478"/>
                  </a:moveTo>
                  <a:lnTo>
                    <a:pt x="250" y="9478"/>
                  </a:lnTo>
                  <a:cubicBezTo>
                    <a:pt x="238" y="9501"/>
                    <a:pt x="238" y="9537"/>
                    <a:pt x="226" y="9561"/>
                  </a:cubicBezTo>
                  <a:lnTo>
                    <a:pt x="226" y="9573"/>
                  </a:lnTo>
                  <a:cubicBezTo>
                    <a:pt x="226" y="9573"/>
                    <a:pt x="202" y="9549"/>
                    <a:pt x="214" y="9513"/>
                  </a:cubicBezTo>
                  <a:lnTo>
                    <a:pt x="226" y="9513"/>
                  </a:lnTo>
                  <a:cubicBezTo>
                    <a:pt x="226" y="9501"/>
                    <a:pt x="238" y="9490"/>
                    <a:pt x="250" y="9478"/>
                  </a:cubicBezTo>
                  <a:close/>
                  <a:moveTo>
                    <a:pt x="168" y="9820"/>
                  </a:moveTo>
                  <a:cubicBezTo>
                    <a:pt x="176" y="9820"/>
                    <a:pt x="185" y="9829"/>
                    <a:pt x="191" y="9835"/>
                  </a:cubicBezTo>
                  <a:lnTo>
                    <a:pt x="191" y="9871"/>
                  </a:lnTo>
                  <a:cubicBezTo>
                    <a:pt x="191" y="9877"/>
                    <a:pt x="179" y="9892"/>
                    <a:pt x="169" y="9892"/>
                  </a:cubicBezTo>
                  <a:cubicBezTo>
                    <a:pt x="161" y="9892"/>
                    <a:pt x="155" y="9884"/>
                    <a:pt x="155" y="9859"/>
                  </a:cubicBezTo>
                  <a:cubicBezTo>
                    <a:pt x="155" y="9829"/>
                    <a:pt x="161" y="9820"/>
                    <a:pt x="168" y="9820"/>
                  </a:cubicBezTo>
                  <a:close/>
                  <a:moveTo>
                    <a:pt x="175" y="10154"/>
                  </a:moveTo>
                  <a:cubicBezTo>
                    <a:pt x="181" y="10154"/>
                    <a:pt x="184" y="10161"/>
                    <a:pt x="191" y="10168"/>
                  </a:cubicBezTo>
                  <a:cubicBezTo>
                    <a:pt x="202" y="10228"/>
                    <a:pt x="214" y="10299"/>
                    <a:pt x="226" y="10359"/>
                  </a:cubicBezTo>
                  <a:lnTo>
                    <a:pt x="214" y="10347"/>
                  </a:lnTo>
                  <a:cubicBezTo>
                    <a:pt x="191" y="10323"/>
                    <a:pt x="191" y="10275"/>
                    <a:pt x="179" y="10240"/>
                  </a:cubicBezTo>
                  <a:cubicBezTo>
                    <a:pt x="167" y="10204"/>
                    <a:pt x="143" y="10192"/>
                    <a:pt x="155" y="10168"/>
                  </a:cubicBezTo>
                  <a:cubicBezTo>
                    <a:pt x="165" y="10158"/>
                    <a:pt x="171" y="10154"/>
                    <a:pt x="175" y="10154"/>
                  </a:cubicBezTo>
                  <a:close/>
                  <a:moveTo>
                    <a:pt x="180" y="10338"/>
                  </a:moveTo>
                  <a:cubicBezTo>
                    <a:pt x="191" y="10338"/>
                    <a:pt x="202" y="10353"/>
                    <a:pt x="202" y="10382"/>
                  </a:cubicBezTo>
                  <a:cubicBezTo>
                    <a:pt x="215" y="10427"/>
                    <a:pt x="211" y="10454"/>
                    <a:pt x="201" y="10454"/>
                  </a:cubicBezTo>
                  <a:cubicBezTo>
                    <a:pt x="192" y="10454"/>
                    <a:pt x="178" y="10433"/>
                    <a:pt x="167" y="10382"/>
                  </a:cubicBezTo>
                  <a:cubicBezTo>
                    <a:pt x="161" y="10353"/>
                    <a:pt x="170" y="10338"/>
                    <a:pt x="180" y="10338"/>
                  </a:cubicBezTo>
                  <a:close/>
                  <a:moveTo>
                    <a:pt x="11132" y="10561"/>
                  </a:moveTo>
                  <a:cubicBezTo>
                    <a:pt x="11132" y="10585"/>
                    <a:pt x="11144" y="10597"/>
                    <a:pt x="11144" y="10609"/>
                  </a:cubicBezTo>
                  <a:cubicBezTo>
                    <a:pt x="11135" y="10612"/>
                    <a:pt x="11126" y="10613"/>
                    <a:pt x="11116" y="10613"/>
                  </a:cubicBezTo>
                  <a:cubicBezTo>
                    <a:pt x="11087" y="10613"/>
                    <a:pt x="11058" y="10600"/>
                    <a:pt x="11049" y="10573"/>
                  </a:cubicBezTo>
                  <a:lnTo>
                    <a:pt x="11073" y="10561"/>
                  </a:lnTo>
                  <a:close/>
                  <a:moveTo>
                    <a:pt x="453" y="10978"/>
                  </a:moveTo>
                  <a:lnTo>
                    <a:pt x="453" y="10990"/>
                  </a:lnTo>
                  <a:cubicBezTo>
                    <a:pt x="453" y="10989"/>
                    <a:pt x="454" y="10989"/>
                    <a:pt x="455" y="10989"/>
                  </a:cubicBezTo>
                  <a:cubicBezTo>
                    <a:pt x="455" y="10989"/>
                    <a:pt x="456" y="10989"/>
                    <a:pt x="457" y="10989"/>
                  </a:cubicBezTo>
                  <a:lnTo>
                    <a:pt x="457" y="10989"/>
                  </a:lnTo>
                  <a:cubicBezTo>
                    <a:pt x="454" y="10982"/>
                    <a:pt x="453" y="10978"/>
                    <a:pt x="453" y="10978"/>
                  </a:cubicBezTo>
                  <a:close/>
                  <a:moveTo>
                    <a:pt x="405" y="10871"/>
                  </a:moveTo>
                  <a:cubicBezTo>
                    <a:pt x="453" y="10942"/>
                    <a:pt x="488" y="11014"/>
                    <a:pt x="536" y="11073"/>
                  </a:cubicBezTo>
                  <a:cubicBezTo>
                    <a:pt x="535" y="11074"/>
                    <a:pt x="534" y="11074"/>
                    <a:pt x="534" y="11074"/>
                  </a:cubicBezTo>
                  <a:cubicBezTo>
                    <a:pt x="519" y="11074"/>
                    <a:pt x="473" y="10995"/>
                    <a:pt x="457" y="10989"/>
                  </a:cubicBezTo>
                  <a:lnTo>
                    <a:pt x="457" y="10989"/>
                  </a:lnTo>
                  <a:cubicBezTo>
                    <a:pt x="465" y="11012"/>
                    <a:pt x="483" y="11062"/>
                    <a:pt x="478" y="11062"/>
                  </a:cubicBezTo>
                  <a:cubicBezTo>
                    <a:pt x="478" y="11062"/>
                    <a:pt x="477" y="11062"/>
                    <a:pt x="476" y="11061"/>
                  </a:cubicBezTo>
                  <a:cubicBezTo>
                    <a:pt x="441" y="11014"/>
                    <a:pt x="357" y="10966"/>
                    <a:pt x="405" y="10942"/>
                  </a:cubicBezTo>
                  <a:cubicBezTo>
                    <a:pt x="410" y="10942"/>
                    <a:pt x="418" y="10944"/>
                    <a:pt x="425" y="10944"/>
                  </a:cubicBezTo>
                  <a:cubicBezTo>
                    <a:pt x="436" y="10944"/>
                    <a:pt x="443" y="10940"/>
                    <a:pt x="429" y="10918"/>
                  </a:cubicBezTo>
                  <a:lnTo>
                    <a:pt x="405" y="10871"/>
                  </a:lnTo>
                  <a:close/>
                  <a:moveTo>
                    <a:pt x="10543" y="11113"/>
                  </a:moveTo>
                  <a:lnTo>
                    <a:pt x="10543" y="11113"/>
                  </a:lnTo>
                  <a:cubicBezTo>
                    <a:pt x="10536" y="11129"/>
                    <a:pt x="10529" y="11137"/>
                    <a:pt x="10522" y="11137"/>
                  </a:cubicBezTo>
                  <a:cubicBezTo>
                    <a:pt x="10519" y="11137"/>
                    <a:pt x="10516" y="11136"/>
                    <a:pt x="10513" y="11133"/>
                  </a:cubicBezTo>
                  <a:lnTo>
                    <a:pt x="10525" y="11133"/>
                  </a:lnTo>
                  <a:cubicBezTo>
                    <a:pt x="10532" y="11126"/>
                    <a:pt x="10539" y="11119"/>
                    <a:pt x="10543" y="11113"/>
                  </a:cubicBezTo>
                  <a:close/>
                  <a:moveTo>
                    <a:pt x="679" y="11228"/>
                  </a:moveTo>
                  <a:cubicBezTo>
                    <a:pt x="750" y="11299"/>
                    <a:pt x="822" y="11359"/>
                    <a:pt x="893" y="11418"/>
                  </a:cubicBezTo>
                  <a:cubicBezTo>
                    <a:pt x="888" y="11424"/>
                    <a:pt x="881" y="11426"/>
                    <a:pt x="875" y="11426"/>
                  </a:cubicBezTo>
                  <a:cubicBezTo>
                    <a:pt x="853" y="11426"/>
                    <a:pt x="828" y="11401"/>
                    <a:pt x="810" y="11383"/>
                  </a:cubicBezTo>
                  <a:cubicBezTo>
                    <a:pt x="750" y="11335"/>
                    <a:pt x="750" y="11311"/>
                    <a:pt x="679" y="11287"/>
                  </a:cubicBezTo>
                  <a:cubicBezTo>
                    <a:pt x="679" y="11287"/>
                    <a:pt x="631" y="11264"/>
                    <a:pt x="631" y="11252"/>
                  </a:cubicBezTo>
                  <a:cubicBezTo>
                    <a:pt x="619" y="11240"/>
                    <a:pt x="679" y="11252"/>
                    <a:pt x="679" y="11228"/>
                  </a:cubicBezTo>
                  <a:close/>
                  <a:moveTo>
                    <a:pt x="941" y="11454"/>
                  </a:moveTo>
                  <a:lnTo>
                    <a:pt x="941" y="11454"/>
                  </a:lnTo>
                  <a:cubicBezTo>
                    <a:pt x="988" y="11490"/>
                    <a:pt x="1036" y="11514"/>
                    <a:pt x="1084" y="11549"/>
                  </a:cubicBezTo>
                  <a:cubicBezTo>
                    <a:pt x="1095" y="11573"/>
                    <a:pt x="1131" y="11609"/>
                    <a:pt x="1131" y="11621"/>
                  </a:cubicBezTo>
                  <a:cubicBezTo>
                    <a:pt x="1119" y="11621"/>
                    <a:pt x="1060" y="11597"/>
                    <a:pt x="1072" y="11585"/>
                  </a:cubicBezTo>
                  <a:lnTo>
                    <a:pt x="1072" y="11573"/>
                  </a:lnTo>
                  <a:cubicBezTo>
                    <a:pt x="1072" y="11549"/>
                    <a:pt x="1012" y="11525"/>
                    <a:pt x="976" y="11514"/>
                  </a:cubicBezTo>
                  <a:cubicBezTo>
                    <a:pt x="917" y="11490"/>
                    <a:pt x="941" y="11478"/>
                    <a:pt x="941" y="11454"/>
                  </a:cubicBezTo>
                  <a:close/>
                  <a:moveTo>
                    <a:pt x="1405" y="11692"/>
                  </a:moveTo>
                  <a:lnTo>
                    <a:pt x="1465" y="11716"/>
                  </a:lnTo>
                  <a:cubicBezTo>
                    <a:pt x="1465" y="11716"/>
                    <a:pt x="1476" y="11728"/>
                    <a:pt x="1488" y="11728"/>
                  </a:cubicBezTo>
                  <a:lnTo>
                    <a:pt x="1512" y="11728"/>
                  </a:lnTo>
                  <a:lnTo>
                    <a:pt x="1643" y="11764"/>
                  </a:lnTo>
                  <a:cubicBezTo>
                    <a:pt x="1634" y="11781"/>
                    <a:pt x="1638" y="11792"/>
                    <a:pt x="1627" y="11792"/>
                  </a:cubicBezTo>
                  <a:cubicBezTo>
                    <a:pt x="1623" y="11792"/>
                    <a:pt x="1617" y="11791"/>
                    <a:pt x="1607" y="11787"/>
                  </a:cubicBezTo>
                  <a:lnTo>
                    <a:pt x="1607" y="11776"/>
                  </a:lnTo>
                  <a:cubicBezTo>
                    <a:pt x="1560" y="11764"/>
                    <a:pt x="1500" y="11752"/>
                    <a:pt x="1465" y="11728"/>
                  </a:cubicBezTo>
                  <a:cubicBezTo>
                    <a:pt x="1441" y="11716"/>
                    <a:pt x="1417" y="11704"/>
                    <a:pt x="1405" y="11692"/>
                  </a:cubicBezTo>
                  <a:close/>
                  <a:moveTo>
                    <a:pt x="1750" y="11799"/>
                  </a:moveTo>
                  <a:lnTo>
                    <a:pt x="1988" y="11859"/>
                  </a:lnTo>
                  <a:lnTo>
                    <a:pt x="2096" y="11883"/>
                  </a:lnTo>
                  <a:cubicBezTo>
                    <a:pt x="2096" y="11883"/>
                    <a:pt x="2072" y="11895"/>
                    <a:pt x="2048" y="11895"/>
                  </a:cubicBezTo>
                  <a:lnTo>
                    <a:pt x="2048" y="11883"/>
                  </a:lnTo>
                  <a:cubicBezTo>
                    <a:pt x="2024" y="11883"/>
                    <a:pt x="2000" y="11871"/>
                    <a:pt x="1988" y="11871"/>
                  </a:cubicBezTo>
                  <a:cubicBezTo>
                    <a:pt x="1977" y="11871"/>
                    <a:pt x="1988" y="11895"/>
                    <a:pt x="1965" y="11895"/>
                  </a:cubicBezTo>
                  <a:cubicBezTo>
                    <a:pt x="1941" y="11895"/>
                    <a:pt x="1917" y="11895"/>
                    <a:pt x="1893" y="11883"/>
                  </a:cubicBezTo>
                  <a:cubicBezTo>
                    <a:pt x="1905" y="11859"/>
                    <a:pt x="1893" y="11847"/>
                    <a:pt x="1846" y="11847"/>
                  </a:cubicBezTo>
                  <a:cubicBezTo>
                    <a:pt x="1798" y="11835"/>
                    <a:pt x="1750" y="11847"/>
                    <a:pt x="1750" y="11799"/>
                  </a:cubicBezTo>
                  <a:close/>
                  <a:moveTo>
                    <a:pt x="9430" y="11918"/>
                  </a:moveTo>
                  <a:cubicBezTo>
                    <a:pt x="9420" y="11918"/>
                    <a:pt x="9412" y="11921"/>
                    <a:pt x="9406" y="11924"/>
                  </a:cubicBezTo>
                  <a:lnTo>
                    <a:pt x="9406" y="11924"/>
                  </a:lnTo>
                  <a:lnTo>
                    <a:pt x="9406" y="11918"/>
                  </a:lnTo>
                  <a:close/>
                  <a:moveTo>
                    <a:pt x="2119" y="11883"/>
                  </a:moveTo>
                  <a:lnTo>
                    <a:pt x="2227" y="11918"/>
                  </a:lnTo>
                  <a:cubicBezTo>
                    <a:pt x="2215" y="11930"/>
                    <a:pt x="2203" y="11942"/>
                    <a:pt x="2191" y="11954"/>
                  </a:cubicBezTo>
                  <a:lnTo>
                    <a:pt x="2191" y="11942"/>
                  </a:lnTo>
                  <a:cubicBezTo>
                    <a:pt x="2188" y="11943"/>
                    <a:pt x="2186" y="11944"/>
                    <a:pt x="2183" y="11944"/>
                  </a:cubicBezTo>
                  <a:cubicBezTo>
                    <a:pt x="2160" y="11944"/>
                    <a:pt x="2130" y="11904"/>
                    <a:pt x="2119" y="11883"/>
                  </a:cubicBezTo>
                  <a:close/>
                  <a:moveTo>
                    <a:pt x="8192" y="11966"/>
                  </a:moveTo>
                  <a:lnTo>
                    <a:pt x="8263" y="11978"/>
                  </a:lnTo>
                  <a:cubicBezTo>
                    <a:pt x="8239" y="11978"/>
                    <a:pt x="8203" y="11978"/>
                    <a:pt x="8180" y="11966"/>
                  </a:cubicBezTo>
                  <a:close/>
                  <a:moveTo>
                    <a:pt x="8726" y="12076"/>
                  </a:moveTo>
                  <a:cubicBezTo>
                    <a:pt x="8733" y="12079"/>
                    <a:pt x="8741" y="12082"/>
                    <a:pt x="8749" y="12084"/>
                  </a:cubicBezTo>
                  <a:lnTo>
                    <a:pt x="8749" y="12084"/>
                  </a:lnTo>
                  <a:cubicBezTo>
                    <a:pt x="8742" y="12081"/>
                    <a:pt x="8734" y="12078"/>
                    <a:pt x="8726" y="12076"/>
                  </a:cubicBezTo>
                  <a:close/>
                  <a:moveTo>
                    <a:pt x="7858" y="12359"/>
                  </a:moveTo>
                  <a:cubicBezTo>
                    <a:pt x="7858" y="12391"/>
                    <a:pt x="7849" y="12413"/>
                    <a:pt x="7830" y="12426"/>
                  </a:cubicBezTo>
                  <a:lnTo>
                    <a:pt x="7830" y="12426"/>
                  </a:lnTo>
                  <a:lnTo>
                    <a:pt x="7822" y="12418"/>
                  </a:lnTo>
                  <a:lnTo>
                    <a:pt x="7858" y="12359"/>
                  </a:lnTo>
                  <a:close/>
                  <a:moveTo>
                    <a:pt x="2703" y="12609"/>
                  </a:moveTo>
                  <a:lnTo>
                    <a:pt x="2715" y="12621"/>
                  </a:lnTo>
                  <a:lnTo>
                    <a:pt x="2703" y="12621"/>
                  </a:lnTo>
                  <a:cubicBezTo>
                    <a:pt x="2703" y="12621"/>
                    <a:pt x="2691" y="12609"/>
                    <a:pt x="2691" y="12609"/>
                  </a:cubicBezTo>
                  <a:close/>
                  <a:moveTo>
                    <a:pt x="4768" y="12675"/>
                  </a:moveTo>
                  <a:cubicBezTo>
                    <a:pt x="4719" y="12704"/>
                    <a:pt x="4675" y="12734"/>
                    <a:pt x="4632" y="12752"/>
                  </a:cubicBezTo>
                  <a:lnTo>
                    <a:pt x="4644" y="12740"/>
                  </a:lnTo>
                  <a:lnTo>
                    <a:pt x="4644" y="12740"/>
                  </a:lnTo>
                  <a:cubicBezTo>
                    <a:pt x="4613" y="12760"/>
                    <a:pt x="4564" y="12790"/>
                    <a:pt x="4536" y="12790"/>
                  </a:cubicBezTo>
                  <a:cubicBezTo>
                    <a:pt x="4532" y="12790"/>
                    <a:pt x="4528" y="12789"/>
                    <a:pt x="4524" y="12788"/>
                  </a:cubicBezTo>
                  <a:lnTo>
                    <a:pt x="4584" y="12752"/>
                  </a:lnTo>
                  <a:cubicBezTo>
                    <a:pt x="4649" y="12733"/>
                    <a:pt x="4706" y="12708"/>
                    <a:pt x="4768" y="12675"/>
                  </a:cubicBezTo>
                  <a:close/>
                  <a:moveTo>
                    <a:pt x="7612" y="12725"/>
                  </a:moveTo>
                  <a:cubicBezTo>
                    <a:pt x="7617" y="12725"/>
                    <a:pt x="7620" y="12729"/>
                    <a:pt x="7620" y="12740"/>
                  </a:cubicBezTo>
                  <a:cubicBezTo>
                    <a:pt x="7609" y="12773"/>
                    <a:pt x="7578" y="12796"/>
                    <a:pt x="7554" y="12818"/>
                  </a:cubicBezTo>
                  <a:lnTo>
                    <a:pt x="7554" y="12818"/>
                  </a:lnTo>
                  <a:cubicBezTo>
                    <a:pt x="7543" y="12807"/>
                    <a:pt x="7530" y="12794"/>
                    <a:pt x="7561" y="12764"/>
                  </a:cubicBezTo>
                  <a:cubicBezTo>
                    <a:pt x="7577" y="12747"/>
                    <a:pt x="7599" y="12725"/>
                    <a:pt x="7612" y="12725"/>
                  </a:cubicBezTo>
                  <a:close/>
                  <a:moveTo>
                    <a:pt x="5179" y="12764"/>
                  </a:moveTo>
                  <a:lnTo>
                    <a:pt x="5227" y="12823"/>
                  </a:lnTo>
                  <a:cubicBezTo>
                    <a:pt x="5221" y="12826"/>
                    <a:pt x="5216" y="12828"/>
                    <a:pt x="5211" y="12828"/>
                  </a:cubicBezTo>
                  <a:cubicBezTo>
                    <a:pt x="5196" y="12828"/>
                    <a:pt x="5182" y="12814"/>
                    <a:pt x="5155" y="12788"/>
                  </a:cubicBezTo>
                  <a:lnTo>
                    <a:pt x="5167" y="12788"/>
                  </a:lnTo>
                  <a:cubicBezTo>
                    <a:pt x="5167" y="12788"/>
                    <a:pt x="5179" y="12776"/>
                    <a:pt x="5179" y="12764"/>
                  </a:cubicBezTo>
                  <a:close/>
                  <a:moveTo>
                    <a:pt x="5358" y="12919"/>
                  </a:moveTo>
                  <a:lnTo>
                    <a:pt x="5417" y="12954"/>
                  </a:lnTo>
                  <a:cubicBezTo>
                    <a:pt x="5407" y="12970"/>
                    <a:pt x="5393" y="12977"/>
                    <a:pt x="5381" y="12977"/>
                  </a:cubicBezTo>
                  <a:cubicBezTo>
                    <a:pt x="5366" y="12977"/>
                    <a:pt x="5353" y="12967"/>
                    <a:pt x="5346" y="12954"/>
                  </a:cubicBezTo>
                  <a:lnTo>
                    <a:pt x="5358" y="12942"/>
                  </a:lnTo>
                  <a:cubicBezTo>
                    <a:pt x="5346" y="12942"/>
                    <a:pt x="5346" y="12930"/>
                    <a:pt x="5358" y="12919"/>
                  </a:cubicBezTo>
                  <a:close/>
                  <a:moveTo>
                    <a:pt x="5644" y="13097"/>
                  </a:moveTo>
                  <a:lnTo>
                    <a:pt x="5727" y="13133"/>
                  </a:lnTo>
                  <a:cubicBezTo>
                    <a:pt x="5715" y="13139"/>
                    <a:pt x="5703" y="13142"/>
                    <a:pt x="5691" y="13142"/>
                  </a:cubicBezTo>
                  <a:cubicBezTo>
                    <a:pt x="5679" y="13142"/>
                    <a:pt x="5667" y="13139"/>
                    <a:pt x="5656" y="13133"/>
                  </a:cubicBezTo>
                  <a:lnTo>
                    <a:pt x="5667" y="13121"/>
                  </a:lnTo>
                  <a:cubicBezTo>
                    <a:pt x="5656" y="13121"/>
                    <a:pt x="5644" y="13109"/>
                    <a:pt x="5644" y="13097"/>
                  </a:cubicBezTo>
                  <a:close/>
                  <a:moveTo>
                    <a:pt x="8061" y="0"/>
                  </a:moveTo>
                  <a:cubicBezTo>
                    <a:pt x="7989" y="0"/>
                    <a:pt x="7930" y="48"/>
                    <a:pt x="8025" y="48"/>
                  </a:cubicBezTo>
                  <a:lnTo>
                    <a:pt x="7894" y="48"/>
                  </a:lnTo>
                  <a:cubicBezTo>
                    <a:pt x="7870" y="36"/>
                    <a:pt x="7834" y="36"/>
                    <a:pt x="7799" y="24"/>
                  </a:cubicBezTo>
                  <a:cubicBezTo>
                    <a:pt x="7787" y="24"/>
                    <a:pt x="7763" y="24"/>
                    <a:pt x="7739" y="36"/>
                  </a:cubicBezTo>
                  <a:cubicBezTo>
                    <a:pt x="7692" y="60"/>
                    <a:pt x="7715" y="72"/>
                    <a:pt x="7715" y="96"/>
                  </a:cubicBezTo>
                  <a:cubicBezTo>
                    <a:pt x="7725" y="85"/>
                    <a:pt x="7735" y="82"/>
                    <a:pt x="7742" y="82"/>
                  </a:cubicBezTo>
                  <a:cubicBezTo>
                    <a:pt x="7751" y="82"/>
                    <a:pt x="7753" y="89"/>
                    <a:pt x="7739" y="96"/>
                  </a:cubicBezTo>
                  <a:cubicBezTo>
                    <a:pt x="7715" y="107"/>
                    <a:pt x="7692" y="119"/>
                    <a:pt x="7656" y="131"/>
                  </a:cubicBezTo>
                  <a:cubicBezTo>
                    <a:pt x="7590" y="131"/>
                    <a:pt x="7676" y="70"/>
                    <a:pt x="7624" y="70"/>
                  </a:cubicBezTo>
                  <a:cubicBezTo>
                    <a:pt x="7620" y="70"/>
                    <a:pt x="7615" y="71"/>
                    <a:pt x="7608" y="72"/>
                  </a:cubicBezTo>
                  <a:cubicBezTo>
                    <a:pt x="7572" y="72"/>
                    <a:pt x="7406" y="155"/>
                    <a:pt x="7465" y="167"/>
                  </a:cubicBezTo>
                  <a:cubicBezTo>
                    <a:pt x="7513" y="167"/>
                    <a:pt x="7525" y="167"/>
                    <a:pt x="7489" y="203"/>
                  </a:cubicBezTo>
                  <a:cubicBezTo>
                    <a:pt x="7465" y="226"/>
                    <a:pt x="7430" y="238"/>
                    <a:pt x="7394" y="238"/>
                  </a:cubicBezTo>
                  <a:cubicBezTo>
                    <a:pt x="7346" y="238"/>
                    <a:pt x="7382" y="143"/>
                    <a:pt x="7370" y="143"/>
                  </a:cubicBezTo>
                  <a:lnTo>
                    <a:pt x="7370" y="143"/>
                  </a:lnTo>
                  <a:cubicBezTo>
                    <a:pt x="7322" y="155"/>
                    <a:pt x="7287" y="167"/>
                    <a:pt x="7263" y="191"/>
                  </a:cubicBezTo>
                  <a:cubicBezTo>
                    <a:pt x="7227" y="226"/>
                    <a:pt x="7263" y="226"/>
                    <a:pt x="7239" y="250"/>
                  </a:cubicBezTo>
                  <a:cubicBezTo>
                    <a:pt x="7228" y="262"/>
                    <a:pt x="7218" y="266"/>
                    <a:pt x="7208" y="266"/>
                  </a:cubicBezTo>
                  <a:cubicBezTo>
                    <a:pt x="7188" y="266"/>
                    <a:pt x="7171" y="247"/>
                    <a:pt x="7151" y="247"/>
                  </a:cubicBezTo>
                  <a:cubicBezTo>
                    <a:pt x="7141" y="247"/>
                    <a:pt x="7131" y="251"/>
                    <a:pt x="7120" y="262"/>
                  </a:cubicBezTo>
                  <a:cubicBezTo>
                    <a:pt x="7072" y="310"/>
                    <a:pt x="7072" y="334"/>
                    <a:pt x="7084" y="369"/>
                  </a:cubicBezTo>
                  <a:cubicBezTo>
                    <a:pt x="7072" y="346"/>
                    <a:pt x="7072" y="322"/>
                    <a:pt x="7037" y="310"/>
                  </a:cubicBezTo>
                  <a:cubicBezTo>
                    <a:pt x="6989" y="310"/>
                    <a:pt x="6930" y="334"/>
                    <a:pt x="6882" y="369"/>
                  </a:cubicBezTo>
                  <a:cubicBezTo>
                    <a:pt x="6870" y="381"/>
                    <a:pt x="6930" y="369"/>
                    <a:pt x="6906" y="405"/>
                  </a:cubicBezTo>
                  <a:cubicBezTo>
                    <a:pt x="6882" y="429"/>
                    <a:pt x="6846" y="453"/>
                    <a:pt x="6810" y="465"/>
                  </a:cubicBezTo>
                  <a:cubicBezTo>
                    <a:pt x="6775" y="488"/>
                    <a:pt x="6739" y="488"/>
                    <a:pt x="6715" y="512"/>
                  </a:cubicBezTo>
                  <a:cubicBezTo>
                    <a:pt x="6679" y="536"/>
                    <a:pt x="6691" y="584"/>
                    <a:pt x="6644" y="607"/>
                  </a:cubicBezTo>
                  <a:cubicBezTo>
                    <a:pt x="6640" y="609"/>
                    <a:pt x="6636" y="610"/>
                    <a:pt x="6631" y="610"/>
                  </a:cubicBezTo>
                  <a:cubicBezTo>
                    <a:pt x="6620" y="610"/>
                    <a:pt x="6608" y="606"/>
                    <a:pt x="6596" y="606"/>
                  </a:cubicBezTo>
                  <a:cubicBezTo>
                    <a:pt x="6583" y="606"/>
                    <a:pt x="6571" y="611"/>
                    <a:pt x="6560" y="631"/>
                  </a:cubicBezTo>
                  <a:cubicBezTo>
                    <a:pt x="6537" y="679"/>
                    <a:pt x="6572" y="703"/>
                    <a:pt x="6525" y="750"/>
                  </a:cubicBezTo>
                  <a:lnTo>
                    <a:pt x="6501" y="738"/>
                  </a:lnTo>
                  <a:cubicBezTo>
                    <a:pt x="6495" y="738"/>
                    <a:pt x="6492" y="735"/>
                    <a:pt x="6492" y="730"/>
                  </a:cubicBezTo>
                  <a:lnTo>
                    <a:pt x="6492" y="730"/>
                  </a:lnTo>
                  <a:cubicBezTo>
                    <a:pt x="6471" y="761"/>
                    <a:pt x="6426" y="825"/>
                    <a:pt x="6418" y="834"/>
                  </a:cubicBezTo>
                  <a:cubicBezTo>
                    <a:pt x="6400" y="852"/>
                    <a:pt x="6391" y="855"/>
                    <a:pt x="6385" y="855"/>
                  </a:cubicBezTo>
                  <a:cubicBezTo>
                    <a:pt x="6382" y="855"/>
                    <a:pt x="6380" y="854"/>
                    <a:pt x="6377" y="854"/>
                  </a:cubicBezTo>
                  <a:cubicBezTo>
                    <a:pt x="6375" y="854"/>
                    <a:pt x="6373" y="855"/>
                    <a:pt x="6370" y="858"/>
                  </a:cubicBezTo>
                  <a:cubicBezTo>
                    <a:pt x="6361" y="876"/>
                    <a:pt x="6366" y="901"/>
                    <a:pt x="6358" y="901"/>
                  </a:cubicBezTo>
                  <a:cubicBezTo>
                    <a:pt x="6355" y="901"/>
                    <a:pt x="6352" y="899"/>
                    <a:pt x="6346" y="893"/>
                  </a:cubicBezTo>
                  <a:cubicBezTo>
                    <a:pt x="6322" y="881"/>
                    <a:pt x="6310" y="869"/>
                    <a:pt x="6298" y="846"/>
                  </a:cubicBezTo>
                  <a:cubicBezTo>
                    <a:pt x="6263" y="810"/>
                    <a:pt x="6203" y="834"/>
                    <a:pt x="6156" y="810"/>
                  </a:cubicBezTo>
                  <a:cubicBezTo>
                    <a:pt x="6108" y="774"/>
                    <a:pt x="6108" y="727"/>
                    <a:pt x="6048" y="703"/>
                  </a:cubicBezTo>
                  <a:cubicBezTo>
                    <a:pt x="6031" y="694"/>
                    <a:pt x="6015" y="692"/>
                    <a:pt x="6000" y="692"/>
                  </a:cubicBezTo>
                  <a:cubicBezTo>
                    <a:pt x="5984" y="692"/>
                    <a:pt x="5968" y="694"/>
                    <a:pt x="5954" y="694"/>
                  </a:cubicBezTo>
                  <a:cubicBezTo>
                    <a:pt x="5946" y="694"/>
                    <a:pt x="5937" y="694"/>
                    <a:pt x="5929" y="691"/>
                  </a:cubicBezTo>
                  <a:cubicBezTo>
                    <a:pt x="5882" y="691"/>
                    <a:pt x="5906" y="631"/>
                    <a:pt x="5906" y="619"/>
                  </a:cubicBezTo>
                  <a:cubicBezTo>
                    <a:pt x="5870" y="619"/>
                    <a:pt x="5834" y="619"/>
                    <a:pt x="5798" y="631"/>
                  </a:cubicBezTo>
                  <a:cubicBezTo>
                    <a:pt x="5780" y="637"/>
                    <a:pt x="5766" y="639"/>
                    <a:pt x="5755" y="639"/>
                  </a:cubicBezTo>
                  <a:cubicBezTo>
                    <a:pt x="5722" y="639"/>
                    <a:pt x="5729" y="613"/>
                    <a:pt x="5738" y="587"/>
                  </a:cubicBezTo>
                  <a:lnTo>
                    <a:pt x="5738" y="587"/>
                  </a:lnTo>
                  <a:cubicBezTo>
                    <a:pt x="5734" y="596"/>
                    <a:pt x="5725" y="599"/>
                    <a:pt x="5712" y="599"/>
                  </a:cubicBezTo>
                  <a:cubicBezTo>
                    <a:pt x="5678" y="599"/>
                    <a:pt x="5621" y="574"/>
                    <a:pt x="5591" y="574"/>
                  </a:cubicBezTo>
                  <a:cubicBezTo>
                    <a:pt x="5581" y="574"/>
                    <a:pt x="5574" y="577"/>
                    <a:pt x="5572" y="584"/>
                  </a:cubicBezTo>
                  <a:cubicBezTo>
                    <a:pt x="5536" y="548"/>
                    <a:pt x="5501" y="524"/>
                    <a:pt x="5465" y="524"/>
                  </a:cubicBezTo>
                  <a:cubicBezTo>
                    <a:pt x="5465" y="534"/>
                    <a:pt x="5459" y="538"/>
                    <a:pt x="5448" y="538"/>
                  </a:cubicBezTo>
                  <a:cubicBezTo>
                    <a:pt x="5433" y="538"/>
                    <a:pt x="5409" y="531"/>
                    <a:pt x="5382" y="524"/>
                  </a:cubicBezTo>
                  <a:cubicBezTo>
                    <a:pt x="5374" y="522"/>
                    <a:pt x="5366" y="521"/>
                    <a:pt x="5356" y="521"/>
                  </a:cubicBezTo>
                  <a:cubicBezTo>
                    <a:pt x="5331" y="521"/>
                    <a:pt x="5300" y="528"/>
                    <a:pt x="5270" y="528"/>
                  </a:cubicBezTo>
                  <a:cubicBezTo>
                    <a:pt x="5259" y="528"/>
                    <a:pt x="5249" y="527"/>
                    <a:pt x="5239" y="524"/>
                  </a:cubicBezTo>
                  <a:cubicBezTo>
                    <a:pt x="5229" y="524"/>
                    <a:pt x="5160" y="457"/>
                    <a:pt x="5110" y="457"/>
                  </a:cubicBezTo>
                  <a:cubicBezTo>
                    <a:pt x="5100" y="457"/>
                    <a:pt x="5092" y="459"/>
                    <a:pt x="5084" y="465"/>
                  </a:cubicBezTo>
                  <a:cubicBezTo>
                    <a:pt x="5074" y="475"/>
                    <a:pt x="5116" y="529"/>
                    <a:pt x="5083" y="529"/>
                  </a:cubicBezTo>
                  <a:cubicBezTo>
                    <a:pt x="5078" y="529"/>
                    <a:pt x="5070" y="527"/>
                    <a:pt x="5060" y="524"/>
                  </a:cubicBezTo>
                  <a:cubicBezTo>
                    <a:pt x="5038" y="509"/>
                    <a:pt x="5025" y="499"/>
                    <a:pt x="5007" y="499"/>
                  </a:cubicBezTo>
                  <a:cubicBezTo>
                    <a:pt x="4996" y="499"/>
                    <a:pt x="4983" y="503"/>
                    <a:pt x="4965" y="512"/>
                  </a:cubicBezTo>
                  <a:cubicBezTo>
                    <a:pt x="4965" y="512"/>
                    <a:pt x="4929" y="536"/>
                    <a:pt x="4929" y="536"/>
                  </a:cubicBezTo>
                  <a:cubicBezTo>
                    <a:pt x="4929" y="536"/>
                    <a:pt x="4977" y="477"/>
                    <a:pt x="4953" y="465"/>
                  </a:cubicBezTo>
                  <a:cubicBezTo>
                    <a:pt x="4948" y="462"/>
                    <a:pt x="4944" y="461"/>
                    <a:pt x="4940" y="461"/>
                  </a:cubicBezTo>
                  <a:cubicBezTo>
                    <a:pt x="4925" y="461"/>
                    <a:pt x="4917" y="477"/>
                    <a:pt x="4917" y="477"/>
                  </a:cubicBezTo>
                  <a:cubicBezTo>
                    <a:pt x="4882" y="488"/>
                    <a:pt x="4858" y="488"/>
                    <a:pt x="4834" y="488"/>
                  </a:cubicBezTo>
                  <a:cubicBezTo>
                    <a:pt x="4858" y="488"/>
                    <a:pt x="4846" y="477"/>
                    <a:pt x="4846" y="465"/>
                  </a:cubicBezTo>
                  <a:lnTo>
                    <a:pt x="4846" y="465"/>
                  </a:lnTo>
                  <a:cubicBezTo>
                    <a:pt x="4846" y="471"/>
                    <a:pt x="4834" y="471"/>
                    <a:pt x="4818" y="471"/>
                  </a:cubicBezTo>
                  <a:cubicBezTo>
                    <a:pt x="4801" y="471"/>
                    <a:pt x="4780" y="471"/>
                    <a:pt x="4763" y="477"/>
                  </a:cubicBezTo>
                  <a:cubicBezTo>
                    <a:pt x="4763" y="477"/>
                    <a:pt x="4763" y="488"/>
                    <a:pt x="4751" y="488"/>
                  </a:cubicBezTo>
                  <a:cubicBezTo>
                    <a:pt x="4730" y="495"/>
                    <a:pt x="4698" y="502"/>
                    <a:pt x="4674" y="502"/>
                  </a:cubicBezTo>
                  <a:cubicBezTo>
                    <a:pt x="4656" y="502"/>
                    <a:pt x="4644" y="498"/>
                    <a:pt x="4644" y="488"/>
                  </a:cubicBezTo>
                  <a:cubicBezTo>
                    <a:pt x="4644" y="482"/>
                    <a:pt x="4611" y="477"/>
                    <a:pt x="4580" y="477"/>
                  </a:cubicBezTo>
                  <a:cubicBezTo>
                    <a:pt x="4548" y="477"/>
                    <a:pt x="4518" y="482"/>
                    <a:pt x="4524" y="500"/>
                  </a:cubicBezTo>
                  <a:cubicBezTo>
                    <a:pt x="4489" y="500"/>
                    <a:pt x="4393" y="500"/>
                    <a:pt x="4405" y="536"/>
                  </a:cubicBezTo>
                  <a:cubicBezTo>
                    <a:pt x="4379" y="533"/>
                    <a:pt x="4343" y="530"/>
                    <a:pt x="4304" y="530"/>
                  </a:cubicBezTo>
                  <a:cubicBezTo>
                    <a:pt x="4199" y="530"/>
                    <a:pt x="4071" y="547"/>
                    <a:pt x="4036" y="607"/>
                  </a:cubicBezTo>
                  <a:cubicBezTo>
                    <a:pt x="4031" y="582"/>
                    <a:pt x="4023" y="571"/>
                    <a:pt x="4013" y="571"/>
                  </a:cubicBezTo>
                  <a:cubicBezTo>
                    <a:pt x="3978" y="571"/>
                    <a:pt x="3919" y="703"/>
                    <a:pt x="3882" y="703"/>
                  </a:cubicBezTo>
                  <a:cubicBezTo>
                    <a:pt x="3858" y="697"/>
                    <a:pt x="3840" y="688"/>
                    <a:pt x="3820" y="688"/>
                  </a:cubicBezTo>
                  <a:cubicBezTo>
                    <a:pt x="3801" y="688"/>
                    <a:pt x="3780" y="697"/>
                    <a:pt x="3751" y="727"/>
                  </a:cubicBezTo>
                  <a:cubicBezTo>
                    <a:pt x="3727" y="762"/>
                    <a:pt x="3715" y="798"/>
                    <a:pt x="3703" y="846"/>
                  </a:cubicBezTo>
                  <a:cubicBezTo>
                    <a:pt x="3671" y="846"/>
                    <a:pt x="3671" y="819"/>
                    <a:pt x="3650" y="819"/>
                  </a:cubicBezTo>
                  <a:cubicBezTo>
                    <a:pt x="3639" y="819"/>
                    <a:pt x="3624" y="826"/>
                    <a:pt x="3596" y="846"/>
                  </a:cubicBezTo>
                  <a:cubicBezTo>
                    <a:pt x="3548" y="881"/>
                    <a:pt x="3608" y="881"/>
                    <a:pt x="3548" y="917"/>
                  </a:cubicBezTo>
                  <a:cubicBezTo>
                    <a:pt x="3548" y="906"/>
                    <a:pt x="3539" y="868"/>
                    <a:pt x="3511" y="868"/>
                  </a:cubicBezTo>
                  <a:cubicBezTo>
                    <a:pt x="3508" y="868"/>
                    <a:pt x="3504" y="868"/>
                    <a:pt x="3501" y="869"/>
                  </a:cubicBezTo>
                  <a:cubicBezTo>
                    <a:pt x="3465" y="881"/>
                    <a:pt x="3405" y="929"/>
                    <a:pt x="3417" y="941"/>
                  </a:cubicBezTo>
                  <a:cubicBezTo>
                    <a:pt x="3429" y="965"/>
                    <a:pt x="3334" y="1048"/>
                    <a:pt x="3310" y="1060"/>
                  </a:cubicBezTo>
                  <a:cubicBezTo>
                    <a:pt x="3298" y="1072"/>
                    <a:pt x="3203" y="1167"/>
                    <a:pt x="3179" y="1167"/>
                  </a:cubicBezTo>
                  <a:cubicBezTo>
                    <a:pt x="3143" y="1167"/>
                    <a:pt x="3084" y="1191"/>
                    <a:pt x="3048" y="1262"/>
                  </a:cubicBezTo>
                  <a:cubicBezTo>
                    <a:pt x="3036" y="1298"/>
                    <a:pt x="3048" y="1310"/>
                    <a:pt x="3024" y="1358"/>
                  </a:cubicBezTo>
                  <a:cubicBezTo>
                    <a:pt x="3000" y="1381"/>
                    <a:pt x="2965" y="1417"/>
                    <a:pt x="2929" y="1453"/>
                  </a:cubicBezTo>
                  <a:cubicBezTo>
                    <a:pt x="2929" y="1453"/>
                    <a:pt x="2810" y="1596"/>
                    <a:pt x="2822" y="1596"/>
                  </a:cubicBezTo>
                  <a:cubicBezTo>
                    <a:pt x="2825" y="1595"/>
                    <a:pt x="2828" y="1595"/>
                    <a:pt x="2830" y="1595"/>
                  </a:cubicBezTo>
                  <a:cubicBezTo>
                    <a:pt x="2883" y="1595"/>
                    <a:pt x="2773" y="1717"/>
                    <a:pt x="2750" y="1762"/>
                  </a:cubicBezTo>
                  <a:cubicBezTo>
                    <a:pt x="2727" y="1810"/>
                    <a:pt x="2715" y="1846"/>
                    <a:pt x="2691" y="1893"/>
                  </a:cubicBezTo>
                  <a:cubicBezTo>
                    <a:pt x="2683" y="1916"/>
                    <a:pt x="2685" y="1924"/>
                    <a:pt x="2688" y="1924"/>
                  </a:cubicBezTo>
                  <a:cubicBezTo>
                    <a:pt x="2689" y="1924"/>
                    <a:pt x="2691" y="1922"/>
                    <a:pt x="2691" y="1917"/>
                  </a:cubicBezTo>
                  <a:lnTo>
                    <a:pt x="2691" y="1917"/>
                  </a:lnTo>
                  <a:cubicBezTo>
                    <a:pt x="2703" y="1917"/>
                    <a:pt x="2667" y="1989"/>
                    <a:pt x="2667" y="2001"/>
                  </a:cubicBezTo>
                  <a:cubicBezTo>
                    <a:pt x="2655" y="2024"/>
                    <a:pt x="2643" y="2048"/>
                    <a:pt x="2643" y="2084"/>
                  </a:cubicBezTo>
                  <a:cubicBezTo>
                    <a:pt x="2643" y="2108"/>
                    <a:pt x="2631" y="2215"/>
                    <a:pt x="2608" y="2215"/>
                  </a:cubicBezTo>
                  <a:cubicBezTo>
                    <a:pt x="2584" y="2215"/>
                    <a:pt x="2548" y="2286"/>
                    <a:pt x="2548" y="2346"/>
                  </a:cubicBezTo>
                  <a:cubicBezTo>
                    <a:pt x="2548" y="2393"/>
                    <a:pt x="2584" y="2346"/>
                    <a:pt x="2572" y="2417"/>
                  </a:cubicBezTo>
                  <a:cubicBezTo>
                    <a:pt x="2561" y="2417"/>
                    <a:pt x="2553" y="2413"/>
                    <a:pt x="2546" y="2413"/>
                  </a:cubicBezTo>
                  <a:cubicBezTo>
                    <a:pt x="2537" y="2413"/>
                    <a:pt x="2531" y="2420"/>
                    <a:pt x="2524" y="2453"/>
                  </a:cubicBezTo>
                  <a:cubicBezTo>
                    <a:pt x="2522" y="2471"/>
                    <a:pt x="2525" y="2479"/>
                    <a:pt x="2531" y="2479"/>
                  </a:cubicBezTo>
                  <a:cubicBezTo>
                    <a:pt x="2555" y="2479"/>
                    <a:pt x="2622" y="2386"/>
                    <a:pt x="2631" y="2358"/>
                  </a:cubicBezTo>
                  <a:cubicBezTo>
                    <a:pt x="2654" y="2313"/>
                    <a:pt x="2655" y="2237"/>
                    <a:pt x="2684" y="2237"/>
                  </a:cubicBezTo>
                  <a:cubicBezTo>
                    <a:pt x="2686" y="2237"/>
                    <a:pt x="2688" y="2238"/>
                    <a:pt x="2691" y="2239"/>
                  </a:cubicBezTo>
                  <a:lnTo>
                    <a:pt x="2691" y="2239"/>
                  </a:lnTo>
                  <a:cubicBezTo>
                    <a:pt x="2676" y="2304"/>
                    <a:pt x="2663" y="2367"/>
                    <a:pt x="2655" y="2429"/>
                  </a:cubicBezTo>
                  <a:cubicBezTo>
                    <a:pt x="2619" y="2465"/>
                    <a:pt x="2584" y="2524"/>
                    <a:pt x="2572" y="2536"/>
                  </a:cubicBezTo>
                  <a:cubicBezTo>
                    <a:pt x="2560" y="2536"/>
                    <a:pt x="2536" y="2548"/>
                    <a:pt x="2524" y="2560"/>
                  </a:cubicBezTo>
                  <a:cubicBezTo>
                    <a:pt x="2524" y="2569"/>
                    <a:pt x="2518" y="2577"/>
                    <a:pt x="2506" y="2577"/>
                  </a:cubicBezTo>
                  <a:cubicBezTo>
                    <a:pt x="2501" y="2577"/>
                    <a:pt x="2495" y="2575"/>
                    <a:pt x="2488" y="2572"/>
                  </a:cubicBezTo>
                  <a:cubicBezTo>
                    <a:pt x="2476" y="2569"/>
                    <a:pt x="2462" y="2567"/>
                    <a:pt x="2448" y="2567"/>
                  </a:cubicBezTo>
                  <a:cubicBezTo>
                    <a:pt x="2410" y="2567"/>
                    <a:pt x="2369" y="2578"/>
                    <a:pt x="2334" y="2596"/>
                  </a:cubicBezTo>
                  <a:cubicBezTo>
                    <a:pt x="2305" y="2615"/>
                    <a:pt x="2299" y="2635"/>
                    <a:pt x="2266" y="2635"/>
                  </a:cubicBezTo>
                  <a:cubicBezTo>
                    <a:pt x="2258" y="2635"/>
                    <a:pt x="2249" y="2634"/>
                    <a:pt x="2238" y="2632"/>
                  </a:cubicBezTo>
                  <a:cubicBezTo>
                    <a:pt x="2182" y="2650"/>
                    <a:pt x="2111" y="2721"/>
                    <a:pt x="2072" y="2721"/>
                  </a:cubicBezTo>
                  <a:cubicBezTo>
                    <a:pt x="2061" y="2721"/>
                    <a:pt x="2053" y="2716"/>
                    <a:pt x="2048" y="2703"/>
                  </a:cubicBezTo>
                  <a:lnTo>
                    <a:pt x="2048" y="2703"/>
                  </a:lnTo>
                  <a:cubicBezTo>
                    <a:pt x="2060" y="2739"/>
                    <a:pt x="1905" y="2774"/>
                    <a:pt x="1857" y="2810"/>
                  </a:cubicBezTo>
                  <a:cubicBezTo>
                    <a:pt x="1822" y="2846"/>
                    <a:pt x="1857" y="2846"/>
                    <a:pt x="1834" y="2870"/>
                  </a:cubicBezTo>
                  <a:cubicBezTo>
                    <a:pt x="1828" y="2882"/>
                    <a:pt x="1816" y="2888"/>
                    <a:pt x="1802" y="2888"/>
                  </a:cubicBezTo>
                  <a:cubicBezTo>
                    <a:pt x="1789" y="2888"/>
                    <a:pt x="1774" y="2882"/>
                    <a:pt x="1762" y="2870"/>
                  </a:cubicBezTo>
                  <a:cubicBezTo>
                    <a:pt x="1758" y="2860"/>
                    <a:pt x="1752" y="2857"/>
                    <a:pt x="1745" y="2857"/>
                  </a:cubicBezTo>
                  <a:cubicBezTo>
                    <a:pt x="1716" y="2857"/>
                    <a:pt x="1670" y="2924"/>
                    <a:pt x="1631" y="2953"/>
                  </a:cubicBezTo>
                  <a:cubicBezTo>
                    <a:pt x="1609" y="2964"/>
                    <a:pt x="1457" y="3075"/>
                    <a:pt x="1432" y="3075"/>
                  </a:cubicBezTo>
                  <a:cubicBezTo>
                    <a:pt x="1430" y="3075"/>
                    <a:pt x="1429" y="3074"/>
                    <a:pt x="1429" y="3072"/>
                  </a:cubicBezTo>
                  <a:lnTo>
                    <a:pt x="1429" y="3072"/>
                  </a:lnTo>
                  <a:cubicBezTo>
                    <a:pt x="1429" y="3077"/>
                    <a:pt x="1431" y="3079"/>
                    <a:pt x="1433" y="3079"/>
                  </a:cubicBezTo>
                  <a:cubicBezTo>
                    <a:pt x="1439" y="3079"/>
                    <a:pt x="1449" y="3070"/>
                    <a:pt x="1453" y="3070"/>
                  </a:cubicBezTo>
                  <a:cubicBezTo>
                    <a:pt x="1456" y="3070"/>
                    <a:pt x="1456" y="3073"/>
                    <a:pt x="1453" y="3084"/>
                  </a:cubicBezTo>
                  <a:cubicBezTo>
                    <a:pt x="1441" y="3120"/>
                    <a:pt x="1417" y="3132"/>
                    <a:pt x="1405" y="3144"/>
                  </a:cubicBezTo>
                  <a:cubicBezTo>
                    <a:pt x="1381" y="3155"/>
                    <a:pt x="1334" y="3203"/>
                    <a:pt x="1310" y="3215"/>
                  </a:cubicBezTo>
                  <a:cubicBezTo>
                    <a:pt x="1302" y="3215"/>
                    <a:pt x="1295" y="3214"/>
                    <a:pt x="1289" y="3214"/>
                  </a:cubicBezTo>
                  <a:cubicBezTo>
                    <a:pt x="1275" y="3214"/>
                    <a:pt x="1262" y="3219"/>
                    <a:pt x="1238" y="3251"/>
                  </a:cubicBezTo>
                  <a:cubicBezTo>
                    <a:pt x="1215" y="3298"/>
                    <a:pt x="1238" y="3310"/>
                    <a:pt x="1226" y="3334"/>
                  </a:cubicBezTo>
                  <a:cubicBezTo>
                    <a:pt x="1191" y="3370"/>
                    <a:pt x="1143" y="3417"/>
                    <a:pt x="1095" y="3441"/>
                  </a:cubicBezTo>
                  <a:cubicBezTo>
                    <a:pt x="1048" y="3477"/>
                    <a:pt x="1012" y="3525"/>
                    <a:pt x="988" y="3572"/>
                  </a:cubicBezTo>
                  <a:cubicBezTo>
                    <a:pt x="953" y="3608"/>
                    <a:pt x="941" y="3667"/>
                    <a:pt x="917" y="3715"/>
                  </a:cubicBezTo>
                  <a:cubicBezTo>
                    <a:pt x="917" y="3739"/>
                    <a:pt x="917" y="3798"/>
                    <a:pt x="905" y="3822"/>
                  </a:cubicBezTo>
                  <a:cubicBezTo>
                    <a:pt x="905" y="3822"/>
                    <a:pt x="893" y="3775"/>
                    <a:pt x="881" y="3775"/>
                  </a:cubicBezTo>
                  <a:cubicBezTo>
                    <a:pt x="845" y="3810"/>
                    <a:pt x="834" y="3858"/>
                    <a:pt x="810" y="3906"/>
                  </a:cubicBezTo>
                  <a:cubicBezTo>
                    <a:pt x="810" y="3941"/>
                    <a:pt x="834" y="3929"/>
                    <a:pt x="810" y="3977"/>
                  </a:cubicBezTo>
                  <a:cubicBezTo>
                    <a:pt x="798" y="4013"/>
                    <a:pt x="786" y="4048"/>
                    <a:pt x="774" y="4084"/>
                  </a:cubicBezTo>
                  <a:cubicBezTo>
                    <a:pt x="726" y="4179"/>
                    <a:pt x="691" y="4167"/>
                    <a:pt x="691" y="4287"/>
                  </a:cubicBezTo>
                  <a:cubicBezTo>
                    <a:pt x="691" y="4334"/>
                    <a:pt x="691" y="4382"/>
                    <a:pt x="679" y="4429"/>
                  </a:cubicBezTo>
                  <a:cubicBezTo>
                    <a:pt x="679" y="4453"/>
                    <a:pt x="703" y="4477"/>
                    <a:pt x="703" y="4537"/>
                  </a:cubicBezTo>
                  <a:cubicBezTo>
                    <a:pt x="695" y="4537"/>
                    <a:pt x="674" y="4518"/>
                    <a:pt x="662" y="4518"/>
                  </a:cubicBezTo>
                  <a:cubicBezTo>
                    <a:pt x="655" y="4518"/>
                    <a:pt x="650" y="4526"/>
                    <a:pt x="655" y="4548"/>
                  </a:cubicBezTo>
                  <a:cubicBezTo>
                    <a:pt x="655" y="4577"/>
                    <a:pt x="663" y="4606"/>
                    <a:pt x="678" y="4635"/>
                  </a:cubicBezTo>
                  <a:lnTo>
                    <a:pt x="678" y="4635"/>
                  </a:lnTo>
                  <a:cubicBezTo>
                    <a:pt x="677" y="4634"/>
                    <a:pt x="676" y="4634"/>
                    <a:pt x="675" y="4634"/>
                  </a:cubicBezTo>
                  <a:cubicBezTo>
                    <a:pt x="659" y="4634"/>
                    <a:pt x="667" y="4757"/>
                    <a:pt x="667" y="4787"/>
                  </a:cubicBezTo>
                  <a:cubicBezTo>
                    <a:pt x="667" y="4846"/>
                    <a:pt x="631" y="4787"/>
                    <a:pt x="631" y="4858"/>
                  </a:cubicBezTo>
                  <a:cubicBezTo>
                    <a:pt x="631" y="4892"/>
                    <a:pt x="653" y="4910"/>
                    <a:pt x="676" y="4910"/>
                  </a:cubicBezTo>
                  <a:cubicBezTo>
                    <a:pt x="701" y="4910"/>
                    <a:pt x="726" y="4889"/>
                    <a:pt x="726" y="4846"/>
                  </a:cubicBezTo>
                  <a:lnTo>
                    <a:pt x="726" y="4894"/>
                  </a:lnTo>
                  <a:cubicBezTo>
                    <a:pt x="726" y="4929"/>
                    <a:pt x="750" y="4977"/>
                    <a:pt x="762" y="4977"/>
                  </a:cubicBezTo>
                  <a:cubicBezTo>
                    <a:pt x="762" y="5072"/>
                    <a:pt x="786" y="5179"/>
                    <a:pt x="810" y="5275"/>
                  </a:cubicBezTo>
                  <a:cubicBezTo>
                    <a:pt x="798" y="5263"/>
                    <a:pt x="798" y="5251"/>
                    <a:pt x="786" y="5239"/>
                  </a:cubicBezTo>
                  <a:cubicBezTo>
                    <a:pt x="774" y="5203"/>
                    <a:pt x="774" y="5156"/>
                    <a:pt x="774" y="5120"/>
                  </a:cubicBezTo>
                  <a:cubicBezTo>
                    <a:pt x="774" y="5070"/>
                    <a:pt x="707" y="4978"/>
                    <a:pt x="678" y="4978"/>
                  </a:cubicBezTo>
                  <a:cubicBezTo>
                    <a:pt x="673" y="4978"/>
                    <a:pt x="669" y="4981"/>
                    <a:pt x="667" y="4989"/>
                  </a:cubicBezTo>
                  <a:cubicBezTo>
                    <a:pt x="667" y="4989"/>
                    <a:pt x="679" y="5048"/>
                    <a:pt x="679" y="5048"/>
                  </a:cubicBezTo>
                  <a:cubicBezTo>
                    <a:pt x="679" y="5084"/>
                    <a:pt x="679" y="5108"/>
                    <a:pt x="679" y="5144"/>
                  </a:cubicBezTo>
                  <a:cubicBezTo>
                    <a:pt x="679" y="5215"/>
                    <a:pt x="679" y="5299"/>
                    <a:pt x="703" y="5370"/>
                  </a:cubicBezTo>
                  <a:cubicBezTo>
                    <a:pt x="707" y="5389"/>
                    <a:pt x="716" y="5391"/>
                    <a:pt x="726" y="5391"/>
                  </a:cubicBezTo>
                  <a:cubicBezTo>
                    <a:pt x="728" y="5391"/>
                    <a:pt x="731" y="5391"/>
                    <a:pt x="734" y="5391"/>
                  </a:cubicBezTo>
                  <a:cubicBezTo>
                    <a:pt x="747" y="5391"/>
                    <a:pt x="762" y="5394"/>
                    <a:pt x="774" y="5429"/>
                  </a:cubicBezTo>
                  <a:cubicBezTo>
                    <a:pt x="780" y="5447"/>
                    <a:pt x="786" y="5464"/>
                    <a:pt x="790" y="5481"/>
                  </a:cubicBezTo>
                  <a:lnTo>
                    <a:pt x="790" y="5481"/>
                  </a:lnTo>
                  <a:cubicBezTo>
                    <a:pt x="790" y="5471"/>
                    <a:pt x="794" y="5467"/>
                    <a:pt x="799" y="5467"/>
                  </a:cubicBezTo>
                  <a:cubicBezTo>
                    <a:pt x="808" y="5467"/>
                    <a:pt x="822" y="5478"/>
                    <a:pt x="834" y="5501"/>
                  </a:cubicBezTo>
                  <a:cubicBezTo>
                    <a:pt x="841" y="5529"/>
                    <a:pt x="835" y="5553"/>
                    <a:pt x="824" y="5553"/>
                  </a:cubicBezTo>
                  <a:cubicBezTo>
                    <a:pt x="817" y="5553"/>
                    <a:pt x="807" y="5542"/>
                    <a:pt x="798" y="5513"/>
                  </a:cubicBezTo>
                  <a:cubicBezTo>
                    <a:pt x="797" y="5510"/>
                    <a:pt x="796" y="5508"/>
                    <a:pt x="795" y="5506"/>
                  </a:cubicBezTo>
                  <a:lnTo>
                    <a:pt x="795" y="5506"/>
                  </a:lnTo>
                  <a:cubicBezTo>
                    <a:pt x="797" y="5516"/>
                    <a:pt x="798" y="5526"/>
                    <a:pt x="798" y="5537"/>
                  </a:cubicBezTo>
                  <a:cubicBezTo>
                    <a:pt x="774" y="5537"/>
                    <a:pt x="774" y="5549"/>
                    <a:pt x="798" y="5584"/>
                  </a:cubicBezTo>
                  <a:cubicBezTo>
                    <a:pt x="804" y="5614"/>
                    <a:pt x="807" y="5620"/>
                    <a:pt x="811" y="5620"/>
                  </a:cubicBezTo>
                  <a:cubicBezTo>
                    <a:pt x="814" y="5620"/>
                    <a:pt x="818" y="5617"/>
                    <a:pt x="823" y="5617"/>
                  </a:cubicBezTo>
                  <a:cubicBezTo>
                    <a:pt x="826" y="5617"/>
                    <a:pt x="830" y="5618"/>
                    <a:pt x="834" y="5620"/>
                  </a:cubicBezTo>
                  <a:cubicBezTo>
                    <a:pt x="857" y="5632"/>
                    <a:pt x="869" y="5656"/>
                    <a:pt x="869" y="5680"/>
                  </a:cubicBezTo>
                  <a:cubicBezTo>
                    <a:pt x="869" y="5727"/>
                    <a:pt x="810" y="5668"/>
                    <a:pt x="845" y="5763"/>
                  </a:cubicBezTo>
                  <a:cubicBezTo>
                    <a:pt x="856" y="5785"/>
                    <a:pt x="898" y="5848"/>
                    <a:pt x="914" y="5848"/>
                  </a:cubicBezTo>
                  <a:cubicBezTo>
                    <a:pt x="915" y="5848"/>
                    <a:pt x="916" y="5847"/>
                    <a:pt x="917" y="5846"/>
                  </a:cubicBezTo>
                  <a:cubicBezTo>
                    <a:pt x="929" y="5858"/>
                    <a:pt x="941" y="5882"/>
                    <a:pt x="953" y="5906"/>
                  </a:cubicBezTo>
                  <a:cubicBezTo>
                    <a:pt x="962" y="5915"/>
                    <a:pt x="1041" y="6017"/>
                    <a:pt x="1065" y="6044"/>
                  </a:cubicBezTo>
                  <a:lnTo>
                    <a:pt x="1065" y="6044"/>
                  </a:lnTo>
                  <a:cubicBezTo>
                    <a:pt x="1063" y="6044"/>
                    <a:pt x="1062" y="6043"/>
                    <a:pt x="1060" y="6043"/>
                  </a:cubicBezTo>
                  <a:cubicBezTo>
                    <a:pt x="1052" y="6043"/>
                    <a:pt x="1044" y="6049"/>
                    <a:pt x="1036" y="6049"/>
                  </a:cubicBezTo>
                  <a:cubicBezTo>
                    <a:pt x="1024" y="6049"/>
                    <a:pt x="988" y="6013"/>
                    <a:pt x="988" y="6013"/>
                  </a:cubicBezTo>
                  <a:lnTo>
                    <a:pt x="988" y="6013"/>
                  </a:lnTo>
                  <a:cubicBezTo>
                    <a:pt x="1012" y="6049"/>
                    <a:pt x="1048" y="6072"/>
                    <a:pt x="1084" y="6108"/>
                  </a:cubicBezTo>
                  <a:cubicBezTo>
                    <a:pt x="1084" y="6132"/>
                    <a:pt x="1060" y="6132"/>
                    <a:pt x="1036" y="6132"/>
                  </a:cubicBezTo>
                  <a:cubicBezTo>
                    <a:pt x="1033" y="6130"/>
                    <a:pt x="1029" y="6130"/>
                    <a:pt x="1027" y="6130"/>
                  </a:cubicBezTo>
                  <a:cubicBezTo>
                    <a:pt x="1009" y="6130"/>
                    <a:pt x="997" y="6157"/>
                    <a:pt x="976" y="6168"/>
                  </a:cubicBezTo>
                  <a:cubicBezTo>
                    <a:pt x="953" y="6191"/>
                    <a:pt x="929" y="6203"/>
                    <a:pt x="893" y="6215"/>
                  </a:cubicBezTo>
                  <a:cubicBezTo>
                    <a:pt x="881" y="6215"/>
                    <a:pt x="869" y="6215"/>
                    <a:pt x="869" y="6227"/>
                  </a:cubicBezTo>
                  <a:cubicBezTo>
                    <a:pt x="849" y="6248"/>
                    <a:pt x="837" y="6277"/>
                    <a:pt x="857" y="6277"/>
                  </a:cubicBezTo>
                  <a:cubicBezTo>
                    <a:pt x="860" y="6277"/>
                    <a:pt x="864" y="6276"/>
                    <a:pt x="869" y="6275"/>
                  </a:cubicBezTo>
                  <a:cubicBezTo>
                    <a:pt x="893" y="6275"/>
                    <a:pt x="893" y="6287"/>
                    <a:pt x="869" y="6311"/>
                  </a:cubicBezTo>
                  <a:cubicBezTo>
                    <a:pt x="834" y="6334"/>
                    <a:pt x="810" y="6311"/>
                    <a:pt x="774" y="6346"/>
                  </a:cubicBezTo>
                  <a:cubicBezTo>
                    <a:pt x="738" y="6370"/>
                    <a:pt x="703" y="6406"/>
                    <a:pt x="679" y="6442"/>
                  </a:cubicBezTo>
                  <a:cubicBezTo>
                    <a:pt x="667" y="6465"/>
                    <a:pt x="643" y="6477"/>
                    <a:pt x="619" y="6501"/>
                  </a:cubicBezTo>
                  <a:cubicBezTo>
                    <a:pt x="607" y="6501"/>
                    <a:pt x="595" y="6501"/>
                    <a:pt x="583" y="6513"/>
                  </a:cubicBezTo>
                  <a:cubicBezTo>
                    <a:pt x="548" y="6561"/>
                    <a:pt x="572" y="6561"/>
                    <a:pt x="536" y="6596"/>
                  </a:cubicBezTo>
                  <a:cubicBezTo>
                    <a:pt x="500" y="6644"/>
                    <a:pt x="500" y="6632"/>
                    <a:pt x="476" y="6668"/>
                  </a:cubicBezTo>
                  <a:cubicBezTo>
                    <a:pt x="417" y="6727"/>
                    <a:pt x="369" y="6799"/>
                    <a:pt x="345" y="6882"/>
                  </a:cubicBezTo>
                  <a:cubicBezTo>
                    <a:pt x="345" y="6918"/>
                    <a:pt x="338" y="6934"/>
                    <a:pt x="325" y="6934"/>
                  </a:cubicBezTo>
                  <a:cubicBezTo>
                    <a:pt x="320" y="6934"/>
                    <a:pt x="315" y="6932"/>
                    <a:pt x="310" y="6930"/>
                  </a:cubicBezTo>
                  <a:cubicBezTo>
                    <a:pt x="310" y="6915"/>
                    <a:pt x="307" y="6909"/>
                    <a:pt x="304" y="6909"/>
                  </a:cubicBezTo>
                  <a:cubicBezTo>
                    <a:pt x="296" y="6909"/>
                    <a:pt x="282" y="6937"/>
                    <a:pt x="274" y="6953"/>
                  </a:cubicBezTo>
                  <a:cubicBezTo>
                    <a:pt x="250" y="6989"/>
                    <a:pt x="226" y="7037"/>
                    <a:pt x="214" y="7084"/>
                  </a:cubicBezTo>
                  <a:cubicBezTo>
                    <a:pt x="214" y="7120"/>
                    <a:pt x="202" y="7156"/>
                    <a:pt x="179" y="7180"/>
                  </a:cubicBezTo>
                  <a:cubicBezTo>
                    <a:pt x="178" y="7179"/>
                    <a:pt x="176" y="7179"/>
                    <a:pt x="175" y="7179"/>
                  </a:cubicBezTo>
                  <a:cubicBezTo>
                    <a:pt x="152" y="7179"/>
                    <a:pt x="119" y="7289"/>
                    <a:pt x="119" y="7323"/>
                  </a:cubicBezTo>
                  <a:cubicBezTo>
                    <a:pt x="107" y="7358"/>
                    <a:pt x="131" y="7430"/>
                    <a:pt x="119" y="7442"/>
                  </a:cubicBezTo>
                  <a:cubicBezTo>
                    <a:pt x="72" y="7465"/>
                    <a:pt x="48" y="7501"/>
                    <a:pt x="48" y="7549"/>
                  </a:cubicBezTo>
                  <a:cubicBezTo>
                    <a:pt x="12" y="7668"/>
                    <a:pt x="0" y="7775"/>
                    <a:pt x="12" y="7894"/>
                  </a:cubicBezTo>
                  <a:cubicBezTo>
                    <a:pt x="12" y="7930"/>
                    <a:pt x="12" y="7977"/>
                    <a:pt x="24" y="8013"/>
                  </a:cubicBezTo>
                  <a:cubicBezTo>
                    <a:pt x="24" y="8037"/>
                    <a:pt x="48" y="8049"/>
                    <a:pt x="48" y="8073"/>
                  </a:cubicBezTo>
                  <a:cubicBezTo>
                    <a:pt x="48" y="8096"/>
                    <a:pt x="24" y="8132"/>
                    <a:pt x="24" y="8168"/>
                  </a:cubicBezTo>
                  <a:cubicBezTo>
                    <a:pt x="24" y="8204"/>
                    <a:pt x="24" y="8239"/>
                    <a:pt x="24" y="8275"/>
                  </a:cubicBezTo>
                  <a:cubicBezTo>
                    <a:pt x="36" y="8335"/>
                    <a:pt x="48" y="8370"/>
                    <a:pt x="72" y="8370"/>
                  </a:cubicBezTo>
                  <a:cubicBezTo>
                    <a:pt x="60" y="8370"/>
                    <a:pt x="119" y="8477"/>
                    <a:pt x="143" y="8501"/>
                  </a:cubicBezTo>
                  <a:cubicBezTo>
                    <a:pt x="155" y="8525"/>
                    <a:pt x="143" y="8585"/>
                    <a:pt x="155" y="8608"/>
                  </a:cubicBezTo>
                  <a:cubicBezTo>
                    <a:pt x="167" y="8656"/>
                    <a:pt x="191" y="8704"/>
                    <a:pt x="214" y="8739"/>
                  </a:cubicBezTo>
                  <a:cubicBezTo>
                    <a:pt x="222" y="8751"/>
                    <a:pt x="229" y="8755"/>
                    <a:pt x="235" y="8755"/>
                  </a:cubicBezTo>
                  <a:cubicBezTo>
                    <a:pt x="247" y="8755"/>
                    <a:pt x="258" y="8739"/>
                    <a:pt x="274" y="8739"/>
                  </a:cubicBezTo>
                  <a:cubicBezTo>
                    <a:pt x="274" y="8763"/>
                    <a:pt x="310" y="8799"/>
                    <a:pt x="310" y="8811"/>
                  </a:cubicBezTo>
                  <a:cubicBezTo>
                    <a:pt x="310" y="8811"/>
                    <a:pt x="310" y="8823"/>
                    <a:pt x="310" y="8823"/>
                  </a:cubicBezTo>
                  <a:cubicBezTo>
                    <a:pt x="310" y="8847"/>
                    <a:pt x="333" y="8870"/>
                    <a:pt x="345" y="8882"/>
                  </a:cubicBezTo>
                  <a:cubicBezTo>
                    <a:pt x="345" y="8894"/>
                    <a:pt x="345" y="8918"/>
                    <a:pt x="357" y="8930"/>
                  </a:cubicBezTo>
                  <a:cubicBezTo>
                    <a:pt x="357" y="8930"/>
                    <a:pt x="357" y="8942"/>
                    <a:pt x="369" y="8942"/>
                  </a:cubicBezTo>
                  <a:cubicBezTo>
                    <a:pt x="369" y="8966"/>
                    <a:pt x="393" y="8954"/>
                    <a:pt x="369" y="9025"/>
                  </a:cubicBezTo>
                  <a:cubicBezTo>
                    <a:pt x="357" y="9067"/>
                    <a:pt x="351" y="9079"/>
                    <a:pt x="345" y="9079"/>
                  </a:cubicBezTo>
                  <a:cubicBezTo>
                    <a:pt x="339" y="9079"/>
                    <a:pt x="333" y="9067"/>
                    <a:pt x="322" y="9061"/>
                  </a:cubicBezTo>
                  <a:lnTo>
                    <a:pt x="322" y="9061"/>
                  </a:lnTo>
                  <a:cubicBezTo>
                    <a:pt x="333" y="9073"/>
                    <a:pt x="298" y="9109"/>
                    <a:pt x="298" y="9144"/>
                  </a:cubicBezTo>
                  <a:cubicBezTo>
                    <a:pt x="298" y="9156"/>
                    <a:pt x="301" y="9159"/>
                    <a:pt x="304" y="9159"/>
                  </a:cubicBezTo>
                  <a:cubicBezTo>
                    <a:pt x="307" y="9159"/>
                    <a:pt x="310" y="9156"/>
                    <a:pt x="310" y="9156"/>
                  </a:cubicBezTo>
                  <a:lnTo>
                    <a:pt x="310" y="9156"/>
                  </a:lnTo>
                  <a:cubicBezTo>
                    <a:pt x="298" y="9192"/>
                    <a:pt x="274" y="9180"/>
                    <a:pt x="262" y="9204"/>
                  </a:cubicBezTo>
                  <a:cubicBezTo>
                    <a:pt x="250" y="9239"/>
                    <a:pt x="250" y="9287"/>
                    <a:pt x="250" y="9323"/>
                  </a:cubicBezTo>
                  <a:cubicBezTo>
                    <a:pt x="245" y="9351"/>
                    <a:pt x="241" y="9361"/>
                    <a:pt x="237" y="9361"/>
                  </a:cubicBezTo>
                  <a:cubicBezTo>
                    <a:pt x="231" y="9361"/>
                    <a:pt x="226" y="9337"/>
                    <a:pt x="226" y="9323"/>
                  </a:cubicBezTo>
                  <a:cubicBezTo>
                    <a:pt x="226" y="9310"/>
                    <a:pt x="216" y="9297"/>
                    <a:pt x="205" y="9297"/>
                  </a:cubicBezTo>
                  <a:cubicBezTo>
                    <a:pt x="195" y="9297"/>
                    <a:pt x="184" y="9307"/>
                    <a:pt x="179" y="9335"/>
                  </a:cubicBezTo>
                  <a:cubicBezTo>
                    <a:pt x="167" y="9392"/>
                    <a:pt x="167" y="9461"/>
                    <a:pt x="199" y="9465"/>
                  </a:cubicBezTo>
                  <a:lnTo>
                    <a:pt x="199" y="9465"/>
                  </a:lnTo>
                  <a:cubicBezTo>
                    <a:pt x="199" y="9465"/>
                    <a:pt x="199" y="9465"/>
                    <a:pt x="199" y="9465"/>
                  </a:cubicBezTo>
                  <a:cubicBezTo>
                    <a:pt x="119" y="9465"/>
                    <a:pt x="130" y="9835"/>
                    <a:pt x="83" y="9835"/>
                  </a:cubicBezTo>
                  <a:cubicBezTo>
                    <a:pt x="48" y="9894"/>
                    <a:pt x="83" y="9966"/>
                    <a:pt x="95" y="10049"/>
                  </a:cubicBezTo>
                  <a:lnTo>
                    <a:pt x="119" y="10228"/>
                  </a:lnTo>
                  <a:cubicBezTo>
                    <a:pt x="131" y="10299"/>
                    <a:pt x="155" y="10371"/>
                    <a:pt x="179" y="10454"/>
                  </a:cubicBezTo>
                  <a:cubicBezTo>
                    <a:pt x="179" y="10502"/>
                    <a:pt x="191" y="10549"/>
                    <a:pt x="202" y="10597"/>
                  </a:cubicBezTo>
                  <a:cubicBezTo>
                    <a:pt x="214" y="10633"/>
                    <a:pt x="226" y="10656"/>
                    <a:pt x="238" y="10680"/>
                  </a:cubicBezTo>
                  <a:cubicBezTo>
                    <a:pt x="246" y="10688"/>
                    <a:pt x="254" y="10686"/>
                    <a:pt x="262" y="10690"/>
                  </a:cubicBezTo>
                  <a:lnTo>
                    <a:pt x="262" y="10690"/>
                  </a:lnTo>
                  <a:cubicBezTo>
                    <a:pt x="250" y="10643"/>
                    <a:pt x="250" y="10596"/>
                    <a:pt x="250" y="10549"/>
                  </a:cubicBezTo>
                  <a:cubicBezTo>
                    <a:pt x="250" y="10548"/>
                    <a:pt x="251" y="10547"/>
                    <a:pt x="251" y="10547"/>
                  </a:cubicBezTo>
                  <a:cubicBezTo>
                    <a:pt x="256" y="10547"/>
                    <a:pt x="276" y="10576"/>
                    <a:pt x="286" y="10597"/>
                  </a:cubicBezTo>
                  <a:cubicBezTo>
                    <a:pt x="298" y="10621"/>
                    <a:pt x="322" y="10692"/>
                    <a:pt x="345" y="10740"/>
                  </a:cubicBezTo>
                  <a:lnTo>
                    <a:pt x="333" y="10716"/>
                  </a:lnTo>
                  <a:cubicBezTo>
                    <a:pt x="328" y="10708"/>
                    <a:pt x="323" y="10704"/>
                    <a:pt x="319" y="10704"/>
                  </a:cubicBezTo>
                  <a:cubicBezTo>
                    <a:pt x="304" y="10704"/>
                    <a:pt x="293" y="10737"/>
                    <a:pt x="276" y="10739"/>
                  </a:cubicBezTo>
                  <a:lnTo>
                    <a:pt x="276" y="10739"/>
                  </a:lnTo>
                  <a:cubicBezTo>
                    <a:pt x="278" y="10729"/>
                    <a:pt x="277" y="10718"/>
                    <a:pt x="274" y="10704"/>
                  </a:cubicBezTo>
                  <a:cubicBezTo>
                    <a:pt x="270" y="10696"/>
                    <a:pt x="266" y="10692"/>
                    <a:pt x="262" y="10690"/>
                  </a:cubicBezTo>
                  <a:lnTo>
                    <a:pt x="262" y="10690"/>
                  </a:lnTo>
                  <a:cubicBezTo>
                    <a:pt x="265" y="10702"/>
                    <a:pt x="269" y="10715"/>
                    <a:pt x="274" y="10728"/>
                  </a:cubicBezTo>
                  <a:lnTo>
                    <a:pt x="274" y="10740"/>
                  </a:lnTo>
                  <a:cubicBezTo>
                    <a:pt x="275" y="10740"/>
                    <a:pt x="275" y="10740"/>
                    <a:pt x="276" y="10739"/>
                  </a:cubicBezTo>
                  <a:lnTo>
                    <a:pt x="276" y="10739"/>
                  </a:lnTo>
                  <a:cubicBezTo>
                    <a:pt x="272" y="10764"/>
                    <a:pt x="255" y="10779"/>
                    <a:pt x="238" y="10787"/>
                  </a:cubicBezTo>
                  <a:cubicBezTo>
                    <a:pt x="262" y="10787"/>
                    <a:pt x="310" y="10883"/>
                    <a:pt x="393" y="11002"/>
                  </a:cubicBezTo>
                  <a:cubicBezTo>
                    <a:pt x="441" y="11085"/>
                    <a:pt x="512" y="11168"/>
                    <a:pt x="572" y="11252"/>
                  </a:cubicBezTo>
                  <a:cubicBezTo>
                    <a:pt x="619" y="11311"/>
                    <a:pt x="667" y="11359"/>
                    <a:pt x="714" y="11406"/>
                  </a:cubicBezTo>
                  <a:cubicBezTo>
                    <a:pt x="762" y="11454"/>
                    <a:pt x="810" y="11478"/>
                    <a:pt x="869" y="11514"/>
                  </a:cubicBezTo>
                  <a:cubicBezTo>
                    <a:pt x="877" y="11514"/>
                    <a:pt x="922" y="11519"/>
                    <a:pt x="941" y="11519"/>
                  </a:cubicBezTo>
                  <a:cubicBezTo>
                    <a:pt x="945" y="11519"/>
                    <a:pt x="947" y="11519"/>
                    <a:pt x="948" y="11518"/>
                  </a:cubicBezTo>
                  <a:lnTo>
                    <a:pt x="948" y="11518"/>
                  </a:lnTo>
                  <a:cubicBezTo>
                    <a:pt x="981" y="11540"/>
                    <a:pt x="933" y="11563"/>
                    <a:pt x="1000" y="11585"/>
                  </a:cubicBezTo>
                  <a:cubicBezTo>
                    <a:pt x="1012" y="11585"/>
                    <a:pt x="1084" y="11609"/>
                    <a:pt x="1095" y="11621"/>
                  </a:cubicBezTo>
                  <a:cubicBezTo>
                    <a:pt x="1107" y="11633"/>
                    <a:pt x="1024" y="11633"/>
                    <a:pt x="1060" y="11656"/>
                  </a:cubicBezTo>
                  <a:cubicBezTo>
                    <a:pt x="1093" y="11673"/>
                    <a:pt x="1157" y="11690"/>
                    <a:pt x="1195" y="11690"/>
                  </a:cubicBezTo>
                  <a:cubicBezTo>
                    <a:pt x="1211" y="11690"/>
                    <a:pt x="1223" y="11687"/>
                    <a:pt x="1226" y="11680"/>
                  </a:cubicBezTo>
                  <a:cubicBezTo>
                    <a:pt x="1250" y="11692"/>
                    <a:pt x="1274" y="11740"/>
                    <a:pt x="1286" y="11752"/>
                  </a:cubicBezTo>
                  <a:cubicBezTo>
                    <a:pt x="1310" y="11776"/>
                    <a:pt x="1345" y="11799"/>
                    <a:pt x="1381" y="11811"/>
                  </a:cubicBezTo>
                  <a:cubicBezTo>
                    <a:pt x="1402" y="11811"/>
                    <a:pt x="1413" y="11785"/>
                    <a:pt x="1446" y="11785"/>
                  </a:cubicBezTo>
                  <a:cubicBezTo>
                    <a:pt x="1452" y="11785"/>
                    <a:pt x="1458" y="11786"/>
                    <a:pt x="1465" y="11787"/>
                  </a:cubicBezTo>
                  <a:cubicBezTo>
                    <a:pt x="1500" y="11811"/>
                    <a:pt x="1536" y="11823"/>
                    <a:pt x="1572" y="11835"/>
                  </a:cubicBezTo>
                  <a:cubicBezTo>
                    <a:pt x="1607" y="11835"/>
                    <a:pt x="1643" y="11835"/>
                    <a:pt x="1679" y="11847"/>
                  </a:cubicBezTo>
                  <a:cubicBezTo>
                    <a:pt x="1738" y="11859"/>
                    <a:pt x="1738" y="11895"/>
                    <a:pt x="1798" y="11906"/>
                  </a:cubicBezTo>
                  <a:cubicBezTo>
                    <a:pt x="1828" y="11918"/>
                    <a:pt x="1854" y="11924"/>
                    <a:pt x="1875" y="11924"/>
                  </a:cubicBezTo>
                  <a:cubicBezTo>
                    <a:pt x="1896" y="11924"/>
                    <a:pt x="1911" y="11918"/>
                    <a:pt x="1917" y="11906"/>
                  </a:cubicBezTo>
                  <a:cubicBezTo>
                    <a:pt x="1917" y="11906"/>
                    <a:pt x="2000" y="11966"/>
                    <a:pt x="2000" y="11966"/>
                  </a:cubicBezTo>
                  <a:cubicBezTo>
                    <a:pt x="1990" y="11955"/>
                    <a:pt x="1960" y="11916"/>
                    <a:pt x="1996" y="11916"/>
                  </a:cubicBezTo>
                  <a:cubicBezTo>
                    <a:pt x="2000" y="11916"/>
                    <a:pt x="2006" y="11917"/>
                    <a:pt x="2012" y="11918"/>
                  </a:cubicBezTo>
                  <a:cubicBezTo>
                    <a:pt x="2036" y="11930"/>
                    <a:pt x="2060" y="11942"/>
                    <a:pt x="2084" y="11966"/>
                  </a:cubicBezTo>
                  <a:cubicBezTo>
                    <a:pt x="2126" y="11983"/>
                    <a:pt x="2186" y="12000"/>
                    <a:pt x="2221" y="12000"/>
                  </a:cubicBezTo>
                  <a:cubicBezTo>
                    <a:pt x="2232" y="12000"/>
                    <a:pt x="2241" y="11998"/>
                    <a:pt x="2246" y="11995"/>
                  </a:cubicBezTo>
                  <a:lnTo>
                    <a:pt x="2246" y="11995"/>
                  </a:lnTo>
                  <a:cubicBezTo>
                    <a:pt x="2239" y="12013"/>
                    <a:pt x="2240" y="12077"/>
                    <a:pt x="2250" y="12097"/>
                  </a:cubicBezTo>
                  <a:cubicBezTo>
                    <a:pt x="2254" y="12095"/>
                    <a:pt x="2258" y="12094"/>
                    <a:pt x="2262" y="12094"/>
                  </a:cubicBezTo>
                  <a:cubicBezTo>
                    <a:pt x="2278" y="12094"/>
                    <a:pt x="2288" y="12117"/>
                    <a:pt x="2298" y="12157"/>
                  </a:cubicBezTo>
                  <a:cubicBezTo>
                    <a:pt x="2322" y="12192"/>
                    <a:pt x="2310" y="12180"/>
                    <a:pt x="2334" y="12192"/>
                  </a:cubicBezTo>
                  <a:cubicBezTo>
                    <a:pt x="2358" y="12204"/>
                    <a:pt x="2393" y="12323"/>
                    <a:pt x="2405" y="12359"/>
                  </a:cubicBezTo>
                  <a:cubicBezTo>
                    <a:pt x="2429" y="12395"/>
                    <a:pt x="2441" y="12383"/>
                    <a:pt x="2465" y="12407"/>
                  </a:cubicBezTo>
                  <a:lnTo>
                    <a:pt x="2548" y="12538"/>
                  </a:lnTo>
                  <a:cubicBezTo>
                    <a:pt x="2598" y="12607"/>
                    <a:pt x="2639" y="12644"/>
                    <a:pt x="2686" y="12654"/>
                  </a:cubicBezTo>
                  <a:lnTo>
                    <a:pt x="2686" y="12654"/>
                  </a:lnTo>
                  <a:cubicBezTo>
                    <a:pt x="2678" y="12652"/>
                    <a:pt x="2669" y="12651"/>
                    <a:pt x="2662" y="12651"/>
                  </a:cubicBezTo>
                  <a:cubicBezTo>
                    <a:pt x="2654" y="12651"/>
                    <a:pt x="2647" y="12653"/>
                    <a:pt x="2643" y="12657"/>
                  </a:cubicBezTo>
                  <a:cubicBezTo>
                    <a:pt x="2643" y="12668"/>
                    <a:pt x="2691" y="12704"/>
                    <a:pt x="2703" y="12704"/>
                  </a:cubicBezTo>
                  <a:cubicBezTo>
                    <a:pt x="2762" y="12716"/>
                    <a:pt x="2810" y="12764"/>
                    <a:pt x="2810" y="12823"/>
                  </a:cubicBezTo>
                  <a:cubicBezTo>
                    <a:pt x="2810" y="12859"/>
                    <a:pt x="2953" y="12835"/>
                    <a:pt x="2917" y="12871"/>
                  </a:cubicBezTo>
                  <a:cubicBezTo>
                    <a:pt x="2898" y="12899"/>
                    <a:pt x="2990" y="12957"/>
                    <a:pt x="3042" y="12957"/>
                  </a:cubicBezTo>
                  <a:cubicBezTo>
                    <a:pt x="3056" y="12957"/>
                    <a:pt x="3067" y="12952"/>
                    <a:pt x="3072" y="12942"/>
                  </a:cubicBezTo>
                  <a:lnTo>
                    <a:pt x="3072" y="12942"/>
                  </a:lnTo>
                  <a:cubicBezTo>
                    <a:pt x="3060" y="12966"/>
                    <a:pt x="3084" y="12978"/>
                    <a:pt x="3108" y="13002"/>
                  </a:cubicBezTo>
                  <a:cubicBezTo>
                    <a:pt x="3131" y="13014"/>
                    <a:pt x="3143" y="13026"/>
                    <a:pt x="3167" y="13026"/>
                  </a:cubicBezTo>
                  <a:cubicBezTo>
                    <a:pt x="3215" y="13049"/>
                    <a:pt x="3227" y="13061"/>
                    <a:pt x="3274" y="13085"/>
                  </a:cubicBezTo>
                  <a:cubicBezTo>
                    <a:pt x="3310" y="13085"/>
                    <a:pt x="3358" y="13097"/>
                    <a:pt x="3393" y="13097"/>
                  </a:cubicBezTo>
                  <a:lnTo>
                    <a:pt x="3536" y="13121"/>
                  </a:lnTo>
                  <a:cubicBezTo>
                    <a:pt x="3587" y="13129"/>
                    <a:pt x="3631" y="13138"/>
                    <a:pt x="3678" y="13138"/>
                  </a:cubicBezTo>
                  <a:cubicBezTo>
                    <a:pt x="3698" y="13138"/>
                    <a:pt x="3718" y="13136"/>
                    <a:pt x="3739" y="13133"/>
                  </a:cubicBezTo>
                  <a:cubicBezTo>
                    <a:pt x="3774" y="13133"/>
                    <a:pt x="3810" y="13097"/>
                    <a:pt x="3822" y="13097"/>
                  </a:cubicBezTo>
                  <a:cubicBezTo>
                    <a:pt x="3846" y="13097"/>
                    <a:pt x="3870" y="13121"/>
                    <a:pt x="3893" y="13133"/>
                  </a:cubicBezTo>
                  <a:cubicBezTo>
                    <a:pt x="3917" y="13133"/>
                    <a:pt x="3941" y="13109"/>
                    <a:pt x="3953" y="13085"/>
                  </a:cubicBezTo>
                  <a:cubicBezTo>
                    <a:pt x="3964" y="13075"/>
                    <a:pt x="3955" y="13036"/>
                    <a:pt x="3995" y="13036"/>
                  </a:cubicBezTo>
                  <a:cubicBezTo>
                    <a:pt x="4000" y="13036"/>
                    <a:pt x="4006" y="13036"/>
                    <a:pt x="4012" y="13038"/>
                  </a:cubicBezTo>
                  <a:cubicBezTo>
                    <a:pt x="4048" y="13049"/>
                    <a:pt x="4096" y="13061"/>
                    <a:pt x="4132" y="13061"/>
                  </a:cubicBezTo>
                  <a:cubicBezTo>
                    <a:pt x="4209" y="13050"/>
                    <a:pt x="4215" y="12977"/>
                    <a:pt x="4273" y="12977"/>
                  </a:cubicBezTo>
                  <a:cubicBezTo>
                    <a:pt x="4277" y="12977"/>
                    <a:pt x="4282" y="12977"/>
                    <a:pt x="4286" y="12978"/>
                  </a:cubicBezTo>
                  <a:cubicBezTo>
                    <a:pt x="4370" y="12966"/>
                    <a:pt x="4441" y="12930"/>
                    <a:pt x="4513" y="12895"/>
                  </a:cubicBezTo>
                  <a:cubicBezTo>
                    <a:pt x="4548" y="12859"/>
                    <a:pt x="4596" y="12835"/>
                    <a:pt x="4644" y="12811"/>
                  </a:cubicBezTo>
                  <a:cubicBezTo>
                    <a:pt x="4679" y="12799"/>
                    <a:pt x="4715" y="12788"/>
                    <a:pt x="4751" y="12776"/>
                  </a:cubicBezTo>
                  <a:cubicBezTo>
                    <a:pt x="4739" y="12776"/>
                    <a:pt x="4715" y="12776"/>
                    <a:pt x="4739" y="12752"/>
                  </a:cubicBezTo>
                  <a:cubicBezTo>
                    <a:pt x="4751" y="12740"/>
                    <a:pt x="4774" y="12716"/>
                    <a:pt x="4786" y="12716"/>
                  </a:cubicBezTo>
                  <a:cubicBezTo>
                    <a:pt x="4823" y="12698"/>
                    <a:pt x="4867" y="12673"/>
                    <a:pt x="4896" y="12673"/>
                  </a:cubicBezTo>
                  <a:cubicBezTo>
                    <a:pt x="4904" y="12673"/>
                    <a:pt x="4912" y="12675"/>
                    <a:pt x="4917" y="12680"/>
                  </a:cubicBezTo>
                  <a:cubicBezTo>
                    <a:pt x="4899" y="12652"/>
                    <a:pt x="4898" y="12645"/>
                    <a:pt x="4905" y="12645"/>
                  </a:cubicBezTo>
                  <a:cubicBezTo>
                    <a:pt x="4913" y="12645"/>
                    <a:pt x="4933" y="12658"/>
                    <a:pt x="4939" y="12658"/>
                  </a:cubicBezTo>
                  <a:cubicBezTo>
                    <a:pt x="4940" y="12658"/>
                    <a:pt x="4941" y="12658"/>
                    <a:pt x="4941" y="12657"/>
                  </a:cubicBezTo>
                  <a:lnTo>
                    <a:pt x="4941" y="12645"/>
                  </a:lnTo>
                  <a:cubicBezTo>
                    <a:pt x="4949" y="12636"/>
                    <a:pt x="4958" y="12623"/>
                    <a:pt x="4970" y="12623"/>
                  </a:cubicBezTo>
                  <a:cubicBezTo>
                    <a:pt x="4975" y="12623"/>
                    <a:pt x="4981" y="12625"/>
                    <a:pt x="4989" y="12633"/>
                  </a:cubicBezTo>
                  <a:cubicBezTo>
                    <a:pt x="4989" y="12645"/>
                    <a:pt x="4989" y="12657"/>
                    <a:pt x="4989" y="12657"/>
                  </a:cubicBezTo>
                  <a:cubicBezTo>
                    <a:pt x="5001" y="12680"/>
                    <a:pt x="5013" y="12692"/>
                    <a:pt x="5013" y="12716"/>
                  </a:cubicBezTo>
                  <a:cubicBezTo>
                    <a:pt x="5072" y="12799"/>
                    <a:pt x="5072" y="12740"/>
                    <a:pt x="5144" y="12823"/>
                  </a:cubicBezTo>
                  <a:cubicBezTo>
                    <a:pt x="5179" y="12883"/>
                    <a:pt x="5227" y="12919"/>
                    <a:pt x="5275" y="12966"/>
                  </a:cubicBezTo>
                  <a:cubicBezTo>
                    <a:pt x="5310" y="12978"/>
                    <a:pt x="5334" y="12990"/>
                    <a:pt x="5358" y="13002"/>
                  </a:cubicBezTo>
                  <a:cubicBezTo>
                    <a:pt x="5441" y="13073"/>
                    <a:pt x="5513" y="13180"/>
                    <a:pt x="5632" y="13216"/>
                  </a:cubicBezTo>
                  <a:cubicBezTo>
                    <a:pt x="5671" y="13216"/>
                    <a:pt x="5663" y="13206"/>
                    <a:pt x="5675" y="13206"/>
                  </a:cubicBezTo>
                  <a:cubicBezTo>
                    <a:pt x="5681" y="13206"/>
                    <a:pt x="5691" y="13208"/>
                    <a:pt x="5715" y="13216"/>
                  </a:cubicBezTo>
                  <a:cubicBezTo>
                    <a:pt x="5727" y="13240"/>
                    <a:pt x="5751" y="13252"/>
                    <a:pt x="5775" y="13264"/>
                  </a:cubicBezTo>
                  <a:cubicBezTo>
                    <a:pt x="5783" y="13264"/>
                    <a:pt x="5785" y="13259"/>
                    <a:pt x="5793" y="13259"/>
                  </a:cubicBezTo>
                  <a:cubicBezTo>
                    <a:pt x="5797" y="13259"/>
                    <a:pt x="5802" y="13260"/>
                    <a:pt x="5810" y="13264"/>
                  </a:cubicBezTo>
                  <a:cubicBezTo>
                    <a:pt x="5916" y="13293"/>
                    <a:pt x="6099" y="13375"/>
                    <a:pt x="6234" y="13375"/>
                  </a:cubicBezTo>
                  <a:cubicBezTo>
                    <a:pt x="6267" y="13375"/>
                    <a:pt x="6297" y="13371"/>
                    <a:pt x="6322" y="13359"/>
                  </a:cubicBezTo>
                  <a:cubicBezTo>
                    <a:pt x="6358" y="13359"/>
                    <a:pt x="6382" y="13300"/>
                    <a:pt x="6370" y="13252"/>
                  </a:cubicBezTo>
                  <a:lnTo>
                    <a:pt x="6394" y="13252"/>
                  </a:lnTo>
                  <a:cubicBezTo>
                    <a:pt x="6340" y="13286"/>
                    <a:pt x="6416" y="13316"/>
                    <a:pt x="6483" y="13316"/>
                  </a:cubicBezTo>
                  <a:cubicBezTo>
                    <a:pt x="6532" y="13316"/>
                    <a:pt x="6577" y="13300"/>
                    <a:pt x="6563" y="13258"/>
                  </a:cubicBezTo>
                  <a:lnTo>
                    <a:pt x="6563" y="13258"/>
                  </a:lnTo>
                  <a:cubicBezTo>
                    <a:pt x="6570" y="13266"/>
                    <a:pt x="6591" y="13268"/>
                    <a:pt x="6618" y="13268"/>
                  </a:cubicBezTo>
                  <a:cubicBezTo>
                    <a:pt x="6663" y="13268"/>
                    <a:pt x="6726" y="13261"/>
                    <a:pt x="6767" y="13261"/>
                  </a:cubicBezTo>
                  <a:cubicBezTo>
                    <a:pt x="6780" y="13261"/>
                    <a:pt x="6791" y="13262"/>
                    <a:pt x="6799" y="13264"/>
                  </a:cubicBezTo>
                  <a:cubicBezTo>
                    <a:pt x="6808" y="13267"/>
                    <a:pt x="6815" y="13268"/>
                    <a:pt x="6821" y="13268"/>
                  </a:cubicBezTo>
                  <a:cubicBezTo>
                    <a:pt x="6837" y="13268"/>
                    <a:pt x="6844" y="13257"/>
                    <a:pt x="6870" y="13240"/>
                  </a:cubicBezTo>
                  <a:cubicBezTo>
                    <a:pt x="6894" y="13216"/>
                    <a:pt x="6941" y="13216"/>
                    <a:pt x="6977" y="13192"/>
                  </a:cubicBezTo>
                  <a:cubicBezTo>
                    <a:pt x="7144" y="13109"/>
                    <a:pt x="7311" y="13014"/>
                    <a:pt x="7465" y="12895"/>
                  </a:cubicBezTo>
                  <a:cubicBezTo>
                    <a:pt x="7561" y="12835"/>
                    <a:pt x="7775" y="12668"/>
                    <a:pt x="7715" y="12597"/>
                  </a:cubicBezTo>
                  <a:cubicBezTo>
                    <a:pt x="7715" y="12597"/>
                    <a:pt x="7703" y="12585"/>
                    <a:pt x="7703" y="12585"/>
                  </a:cubicBezTo>
                  <a:lnTo>
                    <a:pt x="7739" y="12538"/>
                  </a:lnTo>
                  <a:cubicBezTo>
                    <a:pt x="7751" y="12538"/>
                    <a:pt x="7763" y="12538"/>
                    <a:pt x="7775" y="12549"/>
                  </a:cubicBezTo>
                  <a:cubicBezTo>
                    <a:pt x="7811" y="12561"/>
                    <a:pt x="7846" y="12573"/>
                    <a:pt x="7882" y="12585"/>
                  </a:cubicBezTo>
                  <a:cubicBezTo>
                    <a:pt x="7882" y="12573"/>
                    <a:pt x="7870" y="12573"/>
                    <a:pt x="7882" y="12549"/>
                  </a:cubicBezTo>
                  <a:cubicBezTo>
                    <a:pt x="7894" y="12514"/>
                    <a:pt x="7906" y="12490"/>
                    <a:pt x="7930" y="12466"/>
                  </a:cubicBezTo>
                  <a:cubicBezTo>
                    <a:pt x="7952" y="12433"/>
                    <a:pt x="7984" y="12370"/>
                    <a:pt x="8007" y="12370"/>
                  </a:cubicBezTo>
                  <a:cubicBezTo>
                    <a:pt x="8009" y="12370"/>
                    <a:pt x="8011" y="12370"/>
                    <a:pt x="8013" y="12371"/>
                  </a:cubicBezTo>
                  <a:cubicBezTo>
                    <a:pt x="7977" y="12347"/>
                    <a:pt x="8061" y="12276"/>
                    <a:pt x="8025" y="12240"/>
                  </a:cubicBezTo>
                  <a:cubicBezTo>
                    <a:pt x="8001" y="12204"/>
                    <a:pt x="8013" y="12145"/>
                    <a:pt x="8049" y="12133"/>
                  </a:cubicBezTo>
                  <a:cubicBezTo>
                    <a:pt x="8073" y="12109"/>
                    <a:pt x="8084" y="12133"/>
                    <a:pt x="8120" y="12097"/>
                  </a:cubicBezTo>
                  <a:cubicBezTo>
                    <a:pt x="8156" y="12073"/>
                    <a:pt x="8132" y="12085"/>
                    <a:pt x="8132" y="12061"/>
                  </a:cubicBezTo>
                  <a:cubicBezTo>
                    <a:pt x="8120" y="12037"/>
                    <a:pt x="8132" y="12037"/>
                    <a:pt x="8132" y="12026"/>
                  </a:cubicBezTo>
                  <a:cubicBezTo>
                    <a:pt x="8132" y="12023"/>
                    <a:pt x="8132" y="12022"/>
                    <a:pt x="8132" y="12022"/>
                  </a:cubicBezTo>
                  <a:cubicBezTo>
                    <a:pt x="8132" y="12022"/>
                    <a:pt x="8134" y="12040"/>
                    <a:pt x="8144" y="12049"/>
                  </a:cubicBezTo>
                  <a:cubicBezTo>
                    <a:pt x="8150" y="12055"/>
                    <a:pt x="8153" y="12058"/>
                    <a:pt x="8156" y="12058"/>
                  </a:cubicBezTo>
                  <a:cubicBezTo>
                    <a:pt x="8159" y="12058"/>
                    <a:pt x="8162" y="12055"/>
                    <a:pt x="8168" y="12049"/>
                  </a:cubicBezTo>
                  <a:cubicBezTo>
                    <a:pt x="8215" y="12049"/>
                    <a:pt x="8263" y="12049"/>
                    <a:pt x="8299" y="12073"/>
                  </a:cubicBezTo>
                  <a:cubicBezTo>
                    <a:pt x="8340" y="12073"/>
                    <a:pt x="8398" y="12047"/>
                    <a:pt x="8429" y="12047"/>
                  </a:cubicBezTo>
                  <a:cubicBezTo>
                    <a:pt x="8434" y="12047"/>
                    <a:pt x="8438" y="12048"/>
                    <a:pt x="8442" y="12049"/>
                  </a:cubicBezTo>
                  <a:cubicBezTo>
                    <a:pt x="8465" y="12061"/>
                    <a:pt x="8465" y="12085"/>
                    <a:pt x="8489" y="12085"/>
                  </a:cubicBezTo>
                  <a:cubicBezTo>
                    <a:pt x="8501" y="12085"/>
                    <a:pt x="8501" y="12049"/>
                    <a:pt x="8537" y="12049"/>
                  </a:cubicBezTo>
                  <a:cubicBezTo>
                    <a:pt x="8537" y="12049"/>
                    <a:pt x="8584" y="12109"/>
                    <a:pt x="8584" y="12109"/>
                  </a:cubicBezTo>
                  <a:cubicBezTo>
                    <a:pt x="8615" y="12086"/>
                    <a:pt x="8656" y="12073"/>
                    <a:pt x="8694" y="12073"/>
                  </a:cubicBezTo>
                  <a:cubicBezTo>
                    <a:pt x="8705" y="12073"/>
                    <a:pt x="8716" y="12074"/>
                    <a:pt x="8726" y="12076"/>
                  </a:cubicBezTo>
                  <a:lnTo>
                    <a:pt x="8726" y="12076"/>
                  </a:lnTo>
                  <a:cubicBezTo>
                    <a:pt x="8700" y="12064"/>
                    <a:pt x="8683" y="12045"/>
                    <a:pt x="8715" y="12026"/>
                  </a:cubicBezTo>
                  <a:lnTo>
                    <a:pt x="8727" y="12026"/>
                  </a:lnTo>
                  <a:lnTo>
                    <a:pt x="8739" y="12014"/>
                  </a:lnTo>
                  <a:lnTo>
                    <a:pt x="8811" y="12014"/>
                  </a:lnTo>
                  <a:cubicBezTo>
                    <a:pt x="8811" y="12037"/>
                    <a:pt x="8799" y="12073"/>
                    <a:pt x="8787" y="12085"/>
                  </a:cubicBezTo>
                  <a:cubicBezTo>
                    <a:pt x="8784" y="12087"/>
                    <a:pt x="8779" y="12087"/>
                    <a:pt x="8773" y="12087"/>
                  </a:cubicBezTo>
                  <a:cubicBezTo>
                    <a:pt x="8766" y="12087"/>
                    <a:pt x="8758" y="12086"/>
                    <a:pt x="8749" y="12084"/>
                  </a:cubicBezTo>
                  <a:lnTo>
                    <a:pt x="8749" y="12084"/>
                  </a:lnTo>
                  <a:cubicBezTo>
                    <a:pt x="8750" y="12084"/>
                    <a:pt x="8750" y="12085"/>
                    <a:pt x="8751" y="12085"/>
                  </a:cubicBezTo>
                  <a:cubicBezTo>
                    <a:pt x="8799" y="12097"/>
                    <a:pt x="8835" y="12097"/>
                    <a:pt x="8882" y="12097"/>
                  </a:cubicBezTo>
                  <a:cubicBezTo>
                    <a:pt x="8894" y="12097"/>
                    <a:pt x="8942" y="12085"/>
                    <a:pt x="8906" y="12085"/>
                  </a:cubicBezTo>
                  <a:lnTo>
                    <a:pt x="9001" y="12085"/>
                  </a:lnTo>
                  <a:cubicBezTo>
                    <a:pt x="9061" y="12085"/>
                    <a:pt x="9013" y="12085"/>
                    <a:pt x="9049" y="12061"/>
                  </a:cubicBezTo>
                  <a:cubicBezTo>
                    <a:pt x="9096" y="12049"/>
                    <a:pt x="9156" y="12049"/>
                    <a:pt x="9216" y="12049"/>
                  </a:cubicBezTo>
                  <a:cubicBezTo>
                    <a:pt x="9263" y="12049"/>
                    <a:pt x="9311" y="12037"/>
                    <a:pt x="9358" y="12026"/>
                  </a:cubicBezTo>
                  <a:cubicBezTo>
                    <a:pt x="9377" y="12007"/>
                    <a:pt x="9367" y="11982"/>
                    <a:pt x="9399" y="11982"/>
                  </a:cubicBezTo>
                  <a:cubicBezTo>
                    <a:pt x="9409" y="11982"/>
                    <a:pt x="9422" y="11984"/>
                    <a:pt x="9442" y="11990"/>
                  </a:cubicBezTo>
                  <a:cubicBezTo>
                    <a:pt x="9448" y="11993"/>
                    <a:pt x="9460" y="11994"/>
                    <a:pt x="9474" y="11994"/>
                  </a:cubicBezTo>
                  <a:cubicBezTo>
                    <a:pt x="9511" y="11994"/>
                    <a:pt x="9557" y="11983"/>
                    <a:pt x="9513" y="11966"/>
                  </a:cubicBezTo>
                  <a:cubicBezTo>
                    <a:pt x="9513" y="11935"/>
                    <a:pt x="9549" y="11904"/>
                    <a:pt x="9597" y="11904"/>
                  </a:cubicBezTo>
                  <a:cubicBezTo>
                    <a:pt x="9605" y="11904"/>
                    <a:pt x="9612" y="11905"/>
                    <a:pt x="9620" y="11906"/>
                  </a:cubicBezTo>
                  <a:cubicBezTo>
                    <a:pt x="9650" y="11906"/>
                    <a:pt x="9662" y="11912"/>
                    <a:pt x="9675" y="11912"/>
                  </a:cubicBezTo>
                  <a:cubicBezTo>
                    <a:pt x="9689" y="11912"/>
                    <a:pt x="9704" y="11906"/>
                    <a:pt x="9739" y="11883"/>
                  </a:cubicBezTo>
                  <a:cubicBezTo>
                    <a:pt x="9775" y="11859"/>
                    <a:pt x="9799" y="11823"/>
                    <a:pt x="9835" y="11799"/>
                  </a:cubicBezTo>
                  <a:lnTo>
                    <a:pt x="9835" y="11799"/>
                  </a:lnTo>
                  <a:cubicBezTo>
                    <a:pt x="9835" y="11799"/>
                    <a:pt x="9795" y="11849"/>
                    <a:pt x="9815" y="11849"/>
                  </a:cubicBezTo>
                  <a:cubicBezTo>
                    <a:pt x="9817" y="11849"/>
                    <a:pt x="9819" y="11848"/>
                    <a:pt x="9823" y="11847"/>
                  </a:cubicBezTo>
                  <a:cubicBezTo>
                    <a:pt x="9858" y="11847"/>
                    <a:pt x="9906" y="11787"/>
                    <a:pt x="9930" y="11764"/>
                  </a:cubicBezTo>
                  <a:cubicBezTo>
                    <a:pt x="9966" y="11740"/>
                    <a:pt x="10013" y="11716"/>
                    <a:pt x="10061" y="11704"/>
                  </a:cubicBezTo>
                  <a:cubicBezTo>
                    <a:pt x="10097" y="11692"/>
                    <a:pt x="10132" y="11668"/>
                    <a:pt x="10168" y="11645"/>
                  </a:cubicBezTo>
                  <a:cubicBezTo>
                    <a:pt x="10216" y="11621"/>
                    <a:pt x="10251" y="11585"/>
                    <a:pt x="10287" y="11537"/>
                  </a:cubicBezTo>
                  <a:cubicBezTo>
                    <a:pt x="10323" y="11502"/>
                    <a:pt x="10323" y="11454"/>
                    <a:pt x="10370" y="11454"/>
                  </a:cubicBezTo>
                  <a:cubicBezTo>
                    <a:pt x="10418" y="11430"/>
                    <a:pt x="10466" y="11395"/>
                    <a:pt x="10501" y="11347"/>
                  </a:cubicBezTo>
                  <a:cubicBezTo>
                    <a:pt x="10525" y="11311"/>
                    <a:pt x="10501" y="11311"/>
                    <a:pt x="10490" y="11299"/>
                  </a:cubicBezTo>
                  <a:lnTo>
                    <a:pt x="10490" y="11299"/>
                  </a:lnTo>
                  <a:cubicBezTo>
                    <a:pt x="10493" y="11303"/>
                    <a:pt x="10498" y="11305"/>
                    <a:pt x="10502" y="11305"/>
                  </a:cubicBezTo>
                  <a:cubicBezTo>
                    <a:pt x="10546" y="11305"/>
                    <a:pt x="10632" y="11175"/>
                    <a:pt x="10632" y="11133"/>
                  </a:cubicBezTo>
                  <a:cubicBezTo>
                    <a:pt x="10644" y="11097"/>
                    <a:pt x="10668" y="11061"/>
                    <a:pt x="10692" y="11049"/>
                  </a:cubicBezTo>
                  <a:cubicBezTo>
                    <a:pt x="10710" y="11049"/>
                    <a:pt x="10701" y="11069"/>
                    <a:pt x="10705" y="11069"/>
                  </a:cubicBezTo>
                  <a:cubicBezTo>
                    <a:pt x="10707" y="11069"/>
                    <a:pt x="10710" y="11067"/>
                    <a:pt x="10716" y="11061"/>
                  </a:cubicBezTo>
                  <a:cubicBezTo>
                    <a:pt x="10740" y="11049"/>
                    <a:pt x="10740" y="11014"/>
                    <a:pt x="10740" y="11002"/>
                  </a:cubicBezTo>
                  <a:cubicBezTo>
                    <a:pt x="10763" y="10954"/>
                    <a:pt x="10787" y="10906"/>
                    <a:pt x="10823" y="10871"/>
                  </a:cubicBezTo>
                  <a:cubicBezTo>
                    <a:pt x="10824" y="10871"/>
                    <a:pt x="10826" y="10872"/>
                    <a:pt x="10827" y="10872"/>
                  </a:cubicBezTo>
                  <a:cubicBezTo>
                    <a:pt x="10845" y="10872"/>
                    <a:pt x="10835" y="10786"/>
                    <a:pt x="10847" y="10763"/>
                  </a:cubicBezTo>
                  <a:cubicBezTo>
                    <a:pt x="10859" y="10740"/>
                    <a:pt x="10870" y="10704"/>
                    <a:pt x="10882" y="10680"/>
                  </a:cubicBezTo>
                  <a:cubicBezTo>
                    <a:pt x="10882" y="10668"/>
                    <a:pt x="10882" y="10656"/>
                    <a:pt x="10882" y="10633"/>
                  </a:cubicBezTo>
                  <a:cubicBezTo>
                    <a:pt x="10886" y="10629"/>
                    <a:pt x="10892" y="10627"/>
                    <a:pt x="10900" y="10627"/>
                  </a:cubicBezTo>
                  <a:cubicBezTo>
                    <a:pt x="10915" y="10627"/>
                    <a:pt x="10942" y="10633"/>
                    <a:pt x="10990" y="10633"/>
                  </a:cubicBezTo>
                  <a:cubicBezTo>
                    <a:pt x="11021" y="10642"/>
                    <a:pt x="11053" y="10645"/>
                    <a:pt x="11084" y="10645"/>
                  </a:cubicBezTo>
                  <a:cubicBezTo>
                    <a:pt x="11135" y="10645"/>
                    <a:pt x="11184" y="10635"/>
                    <a:pt x="11228" y="10621"/>
                  </a:cubicBezTo>
                  <a:cubicBezTo>
                    <a:pt x="11232" y="10618"/>
                    <a:pt x="11237" y="10617"/>
                    <a:pt x="11242" y="10617"/>
                  </a:cubicBezTo>
                  <a:cubicBezTo>
                    <a:pt x="11265" y="10617"/>
                    <a:pt x="11292" y="10635"/>
                    <a:pt x="11311" y="10644"/>
                  </a:cubicBezTo>
                  <a:cubicBezTo>
                    <a:pt x="11335" y="10644"/>
                    <a:pt x="11359" y="10621"/>
                    <a:pt x="11406" y="10609"/>
                  </a:cubicBezTo>
                  <a:cubicBezTo>
                    <a:pt x="11466" y="10597"/>
                    <a:pt x="11513" y="10585"/>
                    <a:pt x="11561" y="10573"/>
                  </a:cubicBezTo>
                  <a:cubicBezTo>
                    <a:pt x="11609" y="10549"/>
                    <a:pt x="11585" y="10537"/>
                    <a:pt x="11644" y="10525"/>
                  </a:cubicBezTo>
                  <a:cubicBezTo>
                    <a:pt x="11716" y="10525"/>
                    <a:pt x="11847" y="10490"/>
                    <a:pt x="11823" y="10442"/>
                  </a:cubicBezTo>
                  <a:lnTo>
                    <a:pt x="11823" y="10442"/>
                  </a:lnTo>
                  <a:cubicBezTo>
                    <a:pt x="11828" y="10450"/>
                    <a:pt x="11837" y="10453"/>
                    <a:pt x="11849" y="10453"/>
                  </a:cubicBezTo>
                  <a:cubicBezTo>
                    <a:pt x="11930" y="10453"/>
                    <a:pt x="12148" y="10302"/>
                    <a:pt x="12168" y="10240"/>
                  </a:cubicBezTo>
                  <a:cubicBezTo>
                    <a:pt x="12204" y="10168"/>
                    <a:pt x="12323" y="10216"/>
                    <a:pt x="12335" y="10121"/>
                  </a:cubicBezTo>
                  <a:cubicBezTo>
                    <a:pt x="12335" y="10085"/>
                    <a:pt x="12323" y="10049"/>
                    <a:pt x="12394" y="10025"/>
                  </a:cubicBezTo>
                  <a:cubicBezTo>
                    <a:pt x="12430" y="9990"/>
                    <a:pt x="12454" y="9954"/>
                    <a:pt x="12478" y="9918"/>
                  </a:cubicBezTo>
                  <a:lnTo>
                    <a:pt x="12478" y="9918"/>
                  </a:lnTo>
                  <a:cubicBezTo>
                    <a:pt x="12478" y="9918"/>
                    <a:pt x="12471" y="9938"/>
                    <a:pt x="12478" y="9938"/>
                  </a:cubicBezTo>
                  <a:cubicBezTo>
                    <a:pt x="12480" y="9938"/>
                    <a:pt x="12484" y="9936"/>
                    <a:pt x="12490" y="9930"/>
                  </a:cubicBezTo>
                  <a:cubicBezTo>
                    <a:pt x="12514" y="9906"/>
                    <a:pt x="12537" y="9882"/>
                    <a:pt x="12549" y="9859"/>
                  </a:cubicBezTo>
                  <a:cubicBezTo>
                    <a:pt x="12609" y="9799"/>
                    <a:pt x="12645" y="9740"/>
                    <a:pt x="12692" y="9668"/>
                  </a:cubicBezTo>
                  <a:lnTo>
                    <a:pt x="12692" y="9668"/>
                  </a:lnTo>
                  <a:cubicBezTo>
                    <a:pt x="12671" y="9695"/>
                    <a:pt x="12644" y="9707"/>
                    <a:pt x="12623" y="9707"/>
                  </a:cubicBezTo>
                  <a:cubicBezTo>
                    <a:pt x="12597" y="9707"/>
                    <a:pt x="12578" y="9689"/>
                    <a:pt x="12585" y="9656"/>
                  </a:cubicBezTo>
                  <a:cubicBezTo>
                    <a:pt x="12597" y="9636"/>
                    <a:pt x="12606" y="9630"/>
                    <a:pt x="12614" y="9630"/>
                  </a:cubicBezTo>
                  <a:cubicBezTo>
                    <a:pt x="12629" y="9630"/>
                    <a:pt x="12637" y="9656"/>
                    <a:pt x="12645" y="9656"/>
                  </a:cubicBezTo>
                  <a:cubicBezTo>
                    <a:pt x="12656" y="9656"/>
                    <a:pt x="12692" y="9573"/>
                    <a:pt x="12704" y="9549"/>
                  </a:cubicBezTo>
                  <a:cubicBezTo>
                    <a:pt x="12716" y="9525"/>
                    <a:pt x="12764" y="9490"/>
                    <a:pt x="12764" y="9478"/>
                  </a:cubicBezTo>
                  <a:cubicBezTo>
                    <a:pt x="12764" y="9454"/>
                    <a:pt x="12740" y="9430"/>
                    <a:pt x="12764" y="9394"/>
                  </a:cubicBezTo>
                  <a:cubicBezTo>
                    <a:pt x="12799" y="9347"/>
                    <a:pt x="12823" y="9287"/>
                    <a:pt x="12847" y="9228"/>
                  </a:cubicBezTo>
                  <a:lnTo>
                    <a:pt x="12847" y="9228"/>
                  </a:lnTo>
                  <a:cubicBezTo>
                    <a:pt x="12846" y="9230"/>
                    <a:pt x="12845" y="9230"/>
                    <a:pt x="12844" y="9230"/>
                  </a:cubicBezTo>
                  <a:cubicBezTo>
                    <a:pt x="12828" y="9230"/>
                    <a:pt x="12870" y="8952"/>
                    <a:pt x="12859" y="8930"/>
                  </a:cubicBezTo>
                  <a:cubicBezTo>
                    <a:pt x="12855" y="8919"/>
                    <a:pt x="12850" y="8916"/>
                    <a:pt x="12845" y="8916"/>
                  </a:cubicBezTo>
                  <a:cubicBezTo>
                    <a:pt x="12839" y="8916"/>
                    <a:pt x="12831" y="8920"/>
                    <a:pt x="12825" y="8920"/>
                  </a:cubicBezTo>
                  <a:cubicBezTo>
                    <a:pt x="12820" y="8920"/>
                    <a:pt x="12815" y="8917"/>
                    <a:pt x="12811" y="8906"/>
                  </a:cubicBezTo>
                  <a:cubicBezTo>
                    <a:pt x="12799" y="8870"/>
                    <a:pt x="12847" y="8847"/>
                    <a:pt x="12859" y="8847"/>
                  </a:cubicBezTo>
                  <a:cubicBezTo>
                    <a:pt x="12835" y="8835"/>
                    <a:pt x="12823" y="8811"/>
                    <a:pt x="12835" y="8787"/>
                  </a:cubicBezTo>
                  <a:cubicBezTo>
                    <a:pt x="12847" y="8751"/>
                    <a:pt x="12871" y="8775"/>
                    <a:pt x="12883" y="8739"/>
                  </a:cubicBezTo>
                  <a:cubicBezTo>
                    <a:pt x="12883" y="8716"/>
                    <a:pt x="12823" y="8692"/>
                    <a:pt x="12823" y="8644"/>
                  </a:cubicBezTo>
                  <a:cubicBezTo>
                    <a:pt x="12823" y="8620"/>
                    <a:pt x="12859" y="8537"/>
                    <a:pt x="12835" y="8537"/>
                  </a:cubicBezTo>
                  <a:cubicBezTo>
                    <a:pt x="12827" y="8537"/>
                    <a:pt x="12824" y="8553"/>
                    <a:pt x="12820" y="8553"/>
                  </a:cubicBezTo>
                  <a:cubicBezTo>
                    <a:pt x="12818" y="8553"/>
                    <a:pt x="12815" y="8549"/>
                    <a:pt x="12811" y="8537"/>
                  </a:cubicBezTo>
                  <a:cubicBezTo>
                    <a:pt x="12811" y="8525"/>
                    <a:pt x="12811" y="8501"/>
                    <a:pt x="12811" y="8489"/>
                  </a:cubicBezTo>
                  <a:cubicBezTo>
                    <a:pt x="12811" y="8454"/>
                    <a:pt x="12859" y="8489"/>
                    <a:pt x="12847" y="8442"/>
                  </a:cubicBezTo>
                  <a:cubicBezTo>
                    <a:pt x="12847" y="8406"/>
                    <a:pt x="12835" y="8358"/>
                    <a:pt x="12823" y="8323"/>
                  </a:cubicBezTo>
                  <a:cubicBezTo>
                    <a:pt x="12823" y="8323"/>
                    <a:pt x="12811" y="8311"/>
                    <a:pt x="12799" y="8299"/>
                  </a:cubicBezTo>
                  <a:cubicBezTo>
                    <a:pt x="12787" y="8239"/>
                    <a:pt x="12764" y="8168"/>
                    <a:pt x="12740" y="8108"/>
                  </a:cubicBezTo>
                  <a:cubicBezTo>
                    <a:pt x="12721" y="8077"/>
                    <a:pt x="12706" y="8059"/>
                    <a:pt x="12699" y="8059"/>
                  </a:cubicBezTo>
                  <a:cubicBezTo>
                    <a:pt x="12692" y="8059"/>
                    <a:pt x="12693" y="8074"/>
                    <a:pt x="12704" y="8108"/>
                  </a:cubicBezTo>
                  <a:cubicBezTo>
                    <a:pt x="12692" y="8085"/>
                    <a:pt x="12668" y="8049"/>
                    <a:pt x="12668" y="8037"/>
                  </a:cubicBezTo>
                  <a:cubicBezTo>
                    <a:pt x="12668" y="8025"/>
                    <a:pt x="12668" y="8013"/>
                    <a:pt x="12668" y="8013"/>
                  </a:cubicBezTo>
                  <a:cubicBezTo>
                    <a:pt x="12668" y="8007"/>
                    <a:pt x="12680" y="8007"/>
                    <a:pt x="12691" y="8007"/>
                  </a:cubicBezTo>
                  <a:cubicBezTo>
                    <a:pt x="12701" y="8007"/>
                    <a:pt x="12710" y="8007"/>
                    <a:pt x="12704" y="8001"/>
                  </a:cubicBezTo>
                  <a:cubicBezTo>
                    <a:pt x="12692" y="7977"/>
                    <a:pt x="12692" y="7977"/>
                    <a:pt x="12740" y="7942"/>
                  </a:cubicBezTo>
                  <a:cubicBezTo>
                    <a:pt x="12764" y="7930"/>
                    <a:pt x="12787" y="7918"/>
                    <a:pt x="12811" y="7894"/>
                  </a:cubicBezTo>
                  <a:cubicBezTo>
                    <a:pt x="12811" y="7894"/>
                    <a:pt x="12799" y="7882"/>
                    <a:pt x="12811" y="7882"/>
                  </a:cubicBezTo>
                  <a:cubicBezTo>
                    <a:pt x="12847" y="7835"/>
                    <a:pt x="12906" y="7799"/>
                    <a:pt x="12942" y="7751"/>
                  </a:cubicBezTo>
                  <a:cubicBezTo>
                    <a:pt x="12990" y="7715"/>
                    <a:pt x="13002" y="7668"/>
                    <a:pt x="13049" y="7656"/>
                  </a:cubicBezTo>
                  <a:cubicBezTo>
                    <a:pt x="13097" y="7632"/>
                    <a:pt x="13145" y="7585"/>
                    <a:pt x="13168" y="7537"/>
                  </a:cubicBezTo>
                  <a:cubicBezTo>
                    <a:pt x="13168" y="7529"/>
                    <a:pt x="13165" y="7526"/>
                    <a:pt x="13159" y="7526"/>
                  </a:cubicBezTo>
                  <a:cubicBezTo>
                    <a:pt x="13139" y="7526"/>
                    <a:pt x="13094" y="7563"/>
                    <a:pt x="13085" y="7573"/>
                  </a:cubicBezTo>
                  <a:cubicBezTo>
                    <a:pt x="13109" y="7549"/>
                    <a:pt x="13145" y="7513"/>
                    <a:pt x="13168" y="7489"/>
                  </a:cubicBezTo>
                  <a:cubicBezTo>
                    <a:pt x="13204" y="7477"/>
                    <a:pt x="13228" y="7454"/>
                    <a:pt x="13252" y="7430"/>
                  </a:cubicBezTo>
                  <a:cubicBezTo>
                    <a:pt x="13299" y="7382"/>
                    <a:pt x="13287" y="7346"/>
                    <a:pt x="13335" y="7311"/>
                  </a:cubicBezTo>
                  <a:cubicBezTo>
                    <a:pt x="13347" y="7287"/>
                    <a:pt x="13430" y="7251"/>
                    <a:pt x="13407" y="7215"/>
                  </a:cubicBezTo>
                  <a:cubicBezTo>
                    <a:pt x="13383" y="7180"/>
                    <a:pt x="13371" y="7168"/>
                    <a:pt x="13418" y="7120"/>
                  </a:cubicBezTo>
                  <a:cubicBezTo>
                    <a:pt x="13466" y="7073"/>
                    <a:pt x="13466" y="7096"/>
                    <a:pt x="13490" y="7049"/>
                  </a:cubicBezTo>
                  <a:cubicBezTo>
                    <a:pt x="13502" y="7025"/>
                    <a:pt x="13561" y="6894"/>
                    <a:pt x="13549" y="6894"/>
                  </a:cubicBezTo>
                  <a:cubicBezTo>
                    <a:pt x="13545" y="6894"/>
                    <a:pt x="13532" y="6898"/>
                    <a:pt x="13521" y="6898"/>
                  </a:cubicBezTo>
                  <a:cubicBezTo>
                    <a:pt x="13505" y="6898"/>
                    <a:pt x="13492" y="6889"/>
                    <a:pt x="13514" y="6846"/>
                  </a:cubicBezTo>
                  <a:cubicBezTo>
                    <a:pt x="13522" y="6821"/>
                    <a:pt x="13529" y="6814"/>
                    <a:pt x="13536" y="6814"/>
                  </a:cubicBezTo>
                  <a:cubicBezTo>
                    <a:pt x="13545" y="6814"/>
                    <a:pt x="13553" y="6828"/>
                    <a:pt x="13563" y="6828"/>
                  </a:cubicBezTo>
                  <a:cubicBezTo>
                    <a:pt x="13566" y="6828"/>
                    <a:pt x="13570" y="6826"/>
                    <a:pt x="13573" y="6823"/>
                  </a:cubicBezTo>
                  <a:cubicBezTo>
                    <a:pt x="13585" y="6811"/>
                    <a:pt x="13549" y="6763"/>
                    <a:pt x="13549" y="6751"/>
                  </a:cubicBezTo>
                  <a:cubicBezTo>
                    <a:pt x="13514" y="6727"/>
                    <a:pt x="13526" y="6727"/>
                    <a:pt x="13549" y="6703"/>
                  </a:cubicBezTo>
                  <a:cubicBezTo>
                    <a:pt x="13585" y="6644"/>
                    <a:pt x="13609" y="6572"/>
                    <a:pt x="13597" y="6501"/>
                  </a:cubicBezTo>
                  <a:cubicBezTo>
                    <a:pt x="13597" y="6480"/>
                    <a:pt x="13588" y="6474"/>
                    <a:pt x="13576" y="6474"/>
                  </a:cubicBezTo>
                  <a:cubicBezTo>
                    <a:pt x="13561" y="6474"/>
                    <a:pt x="13542" y="6483"/>
                    <a:pt x="13532" y="6483"/>
                  </a:cubicBezTo>
                  <a:cubicBezTo>
                    <a:pt x="13528" y="6483"/>
                    <a:pt x="13526" y="6482"/>
                    <a:pt x="13526" y="6477"/>
                  </a:cubicBezTo>
                  <a:cubicBezTo>
                    <a:pt x="13526" y="6442"/>
                    <a:pt x="13549" y="6430"/>
                    <a:pt x="13561" y="6406"/>
                  </a:cubicBezTo>
                  <a:cubicBezTo>
                    <a:pt x="13573" y="6370"/>
                    <a:pt x="13573" y="6334"/>
                    <a:pt x="13573" y="6299"/>
                  </a:cubicBezTo>
                  <a:cubicBezTo>
                    <a:pt x="13585" y="6227"/>
                    <a:pt x="13585" y="6168"/>
                    <a:pt x="13585" y="6096"/>
                  </a:cubicBezTo>
                  <a:cubicBezTo>
                    <a:pt x="13573" y="6072"/>
                    <a:pt x="13537" y="6049"/>
                    <a:pt x="13537" y="6025"/>
                  </a:cubicBezTo>
                  <a:cubicBezTo>
                    <a:pt x="13549" y="6001"/>
                    <a:pt x="13561" y="6001"/>
                    <a:pt x="13549" y="5965"/>
                  </a:cubicBezTo>
                  <a:cubicBezTo>
                    <a:pt x="13526" y="5870"/>
                    <a:pt x="13466" y="5858"/>
                    <a:pt x="13430" y="5787"/>
                  </a:cubicBezTo>
                  <a:cubicBezTo>
                    <a:pt x="13395" y="5703"/>
                    <a:pt x="13430" y="5644"/>
                    <a:pt x="13407" y="5584"/>
                  </a:cubicBezTo>
                  <a:cubicBezTo>
                    <a:pt x="13404" y="5580"/>
                    <a:pt x="13402" y="5578"/>
                    <a:pt x="13399" y="5578"/>
                  </a:cubicBezTo>
                  <a:cubicBezTo>
                    <a:pt x="13390" y="5578"/>
                    <a:pt x="13383" y="5608"/>
                    <a:pt x="13383" y="5608"/>
                  </a:cubicBezTo>
                  <a:cubicBezTo>
                    <a:pt x="13359" y="5560"/>
                    <a:pt x="13383" y="5549"/>
                    <a:pt x="13359" y="5501"/>
                  </a:cubicBezTo>
                  <a:cubicBezTo>
                    <a:pt x="13335" y="5465"/>
                    <a:pt x="13287" y="5418"/>
                    <a:pt x="13252" y="5370"/>
                  </a:cubicBezTo>
                  <a:lnTo>
                    <a:pt x="13252" y="5370"/>
                  </a:lnTo>
                  <a:cubicBezTo>
                    <a:pt x="13256" y="5374"/>
                    <a:pt x="13258" y="5376"/>
                    <a:pt x="13258" y="5376"/>
                  </a:cubicBezTo>
                  <a:cubicBezTo>
                    <a:pt x="13260" y="5376"/>
                    <a:pt x="13222" y="5332"/>
                    <a:pt x="13192" y="5322"/>
                  </a:cubicBezTo>
                  <a:cubicBezTo>
                    <a:pt x="13168" y="5310"/>
                    <a:pt x="13156" y="5287"/>
                    <a:pt x="13145" y="5263"/>
                  </a:cubicBezTo>
                  <a:cubicBezTo>
                    <a:pt x="13085" y="5191"/>
                    <a:pt x="13085" y="5191"/>
                    <a:pt x="13049" y="5179"/>
                  </a:cubicBezTo>
                  <a:cubicBezTo>
                    <a:pt x="13026" y="5156"/>
                    <a:pt x="13026" y="5132"/>
                    <a:pt x="13049" y="5132"/>
                  </a:cubicBezTo>
                  <a:lnTo>
                    <a:pt x="13097" y="5156"/>
                  </a:lnTo>
                  <a:cubicBezTo>
                    <a:pt x="13097" y="5156"/>
                    <a:pt x="13109" y="5144"/>
                    <a:pt x="13133" y="5096"/>
                  </a:cubicBezTo>
                  <a:cubicBezTo>
                    <a:pt x="13133" y="5060"/>
                    <a:pt x="13145" y="5037"/>
                    <a:pt x="13145" y="5013"/>
                  </a:cubicBezTo>
                  <a:cubicBezTo>
                    <a:pt x="13145" y="5013"/>
                    <a:pt x="13156" y="5025"/>
                    <a:pt x="13156" y="5025"/>
                  </a:cubicBezTo>
                  <a:cubicBezTo>
                    <a:pt x="13180" y="5001"/>
                    <a:pt x="13204" y="4953"/>
                    <a:pt x="13192" y="4953"/>
                  </a:cubicBezTo>
                  <a:lnTo>
                    <a:pt x="13192" y="4953"/>
                  </a:lnTo>
                  <a:lnTo>
                    <a:pt x="13156" y="4965"/>
                  </a:lnTo>
                  <a:cubicBezTo>
                    <a:pt x="13168" y="4941"/>
                    <a:pt x="13180" y="4918"/>
                    <a:pt x="13204" y="4906"/>
                  </a:cubicBezTo>
                  <a:cubicBezTo>
                    <a:pt x="13252" y="4870"/>
                    <a:pt x="13276" y="4834"/>
                    <a:pt x="13311" y="4798"/>
                  </a:cubicBezTo>
                  <a:cubicBezTo>
                    <a:pt x="13335" y="4751"/>
                    <a:pt x="13323" y="4739"/>
                    <a:pt x="13335" y="4691"/>
                  </a:cubicBezTo>
                  <a:cubicBezTo>
                    <a:pt x="13347" y="4656"/>
                    <a:pt x="13383" y="4644"/>
                    <a:pt x="13395" y="4596"/>
                  </a:cubicBezTo>
                  <a:cubicBezTo>
                    <a:pt x="13395" y="4584"/>
                    <a:pt x="13383" y="4572"/>
                    <a:pt x="13383" y="4560"/>
                  </a:cubicBezTo>
                  <a:cubicBezTo>
                    <a:pt x="13371" y="4480"/>
                    <a:pt x="13438" y="4444"/>
                    <a:pt x="13453" y="4398"/>
                  </a:cubicBezTo>
                  <a:lnTo>
                    <a:pt x="13453" y="4398"/>
                  </a:lnTo>
                  <a:cubicBezTo>
                    <a:pt x="13449" y="4404"/>
                    <a:pt x="13441" y="4407"/>
                    <a:pt x="13431" y="4407"/>
                  </a:cubicBezTo>
                  <a:cubicBezTo>
                    <a:pt x="13407" y="4407"/>
                    <a:pt x="13375" y="4386"/>
                    <a:pt x="13407" y="4322"/>
                  </a:cubicBezTo>
                  <a:cubicBezTo>
                    <a:pt x="13430" y="4287"/>
                    <a:pt x="13442" y="4239"/>
                    <a:pt x="13442" y="4203"/>
                  </a:cubicBezTo>
                  <a:cubicBezTo>
                    <a:pt x="13454" y="4156"/>
                    <a:pt x="13454" y="4156"/>
                    <a:pt x="13478" y="4156"/>
                  </a:cubicBezTo>
                  <a:cubicBezTo>
                    <a:pt x="13430" y="4156"/>
                    <a:pt x="13454" y="3941"/>
                    <a:pt x="13395" y="3941"/>
                  </a:cubicBezTo>
                  <a:cubicBezTo>
                    <a:pt x="13430" y="3941"/>
                    <a:pt x="13395" y="3798"/>
                    <a:pt x="13383" y="3751"/>
                  </a:cubicBezTo>
                  <a:cubicBezTo>
                    <a:pt x="13371" y="3715"/>
                    <a:pt x="13347" y="3691"/>
                    <a:pt x="13335" y="3655"/>
                  </a:cubicBezTo>
                  <a:cubicBezTo>
                    <a:pt x="13335" y="3655"/>
                    <a:pt x="13287" y="3632"/>
                    <a:pt x="13287" y="3632"/>
                  </a:cubicBezTo>
                  <a:cubicBezTo>
                    <a:pt x="13299" y="3620"/>
                    <a:pt x="13335" y="3608"/>
                    <a:pt x="13359" y="3608"/>
                  </a:cubicBezTo>
                  <a:cubicBezTo>
                    <a:pt x="13323" y="3584"/>
                    <a:pt x="13299" y="3548"/>
                    <a:pt x="13276" y="3548"/>
                  </a:cubicBezTo>
                  <a:cubicBezTo>
                    <a:pt x="13252" y="3548"/>
                    <a:pt x="13228" y="3548"/>
                    <a:pt x="13192" y="3489"/>
                  </a:cubicBezTo>
                  <a:cubicBezTo>
                    <a:pt x="13204" y="3489"/>
                    <a:pt x="13252" y="3489"/>
                    <a:pt x="13252" y="3465"/>
                  </a:cubicBezTo>
                  <a:cubicBezTo>
                    <a:pt x="13252" y="3441"/>
                    <a:pt x="13204" y="3405"/>
                    <a:pt x="13192" y="3405"/>
                  </a:cubicBezTo>
                  <a:cubicBezTo>
                    <a:pt x="13168" y="3370"/>
                    <a:pt x="13156" y="3346"/>
                    <a:pt x="13145" y="3322"/>
                  </a:cubicBezTo>
                  <a:cubicBezTo>
                    <a:pt x="13133" y="3298"/>
                    <a:pt x="13133" y="3263"/>
                    <a:pt x="13121" y="3239"/>
                  </a:cubicBezTo>
                  <a:cubicBezTo>
                    <a:pt x="13097" y="3227"/>
                    <a:pt x="13049" y="3239"/>
                    <a:pt x="13037" y="3203"/>
                  </a:cubicBezTo>
                  <a:cubicBezTo>
                    <a:pt x="13014" y="3179"/>
                    <a:pt x="13037" y="3179"/>
                    <a:pt x="13026" y="3167"/>
                  </a:cubicBezTo>
                  <a:cubicBezTo>
                    <a:pt x="13014" y="3144"/>
                    <a:pt x="12990" y="3120"/>
                    <a:pt x="12978" y="3108"/>
                  </a:cubicBezTo>
                  <a:cubicBezTo>
                    <a:pt x="12942" y="3072"/>
                    <a:pt x="12895" y="3036"/>
                    <a:pt x="12847" y="3013"/>
                  </a:cubicBezTo>
                  <a:cubicBezTo>
                    <a:pt x="12811" y="2977"/>
                    <a:pt x="12811" y="2953"/>
                    <a:pt x="12764" y="2929"/>
                  </a:cubicBezTo>
                  <a:cubicBezTo>
                    <a:pt x="12746" y="2923"/>
                    <a:pt x="12737" y="2920"/>
                    <a:pt x="12731" y="2920"/>
                  </a:cubicBezTo>
                  <a:cubicBezTo>
                    <a:pt x="12725" y="2920"/>
                    <a:pt x="12722" y="2923"/>
                    <a:pt x="12716" y="2929"/>
                  </a:cubicBezTo>
                  <a:cubicBezTo>
                    <a:pt x="12740" y="2905"/>
                    <a:pt x="12752" y="2893"/>
                    <a:pt x="12668" y="2846"/>
                  </a:cubicBezTo>
                  <a:cubicBezTo>
                    <a:pt x="12668" y="2846"/>
                    <a:pt x="12668" y="2858"/>
                    <a:pt x="12668" y="2858"/>
                  </a:cubicBezTo>
                  <a:cubicBezTo>
                    <a:pt x="12585" y="2810"/>
                    <a:pt x="12502" y="2774"/>
                    <a:pt x="12418" y="2751"/>
                  </a:cubicBezTo>
                  <a:lnTo>
                    <a:pt x="12418" y="2751"/>
                  </a:lnTo>
                  <a:cubicBezTo>
                    <a:pt x="12418" y="2751"/>
                    <a:pt x="12427" y="2792"/>
                    <a:pt x="12409" y="2792"/>
                  </a:cubicBezTo>
                  <a:cubicBezTo>
                    <a:pt x="12405" y="2792"/>
                    <a:pt x="12400" y="2790"/>
                    <a:pt x="12394" y="2786"/>
                  </a:cubicBezTo>
                  <a:cubicBezTo>
                    <a:pt x="12359" y="2763"/>
                    <a:pt x="12335" y="2739"/>
                    <a:pt x="12299" y="2715"/>
                  </a:cubicBezTo>
                  <a:cubicBezTo>
                    <a:pt x="12264" y="2703"/>
                    <a:pt x="12216" y="2679"/>
                    <a:pt x="12216" y="2679"/>
                  </a:cubicBezTo>
                  <a:cubicBezTo>
                    <a:pt x="12216" y="2679"/>
                    <a:pt x="12204" y="2667"/>
                    <a:pt x="12192" y="2667"/>
                  </a:cubicBezTo>
                  <a:cubicBezTo>
                    <a:pt x="12204" y="2655"/>
                    <a:pt x="12204" y="2655"/>
                    <a:pt x="12192" y="2643"/>
                  </a:cubicBezTo>
                  <a:cubicBezTo>
                    <a:pt x="12180" y="2608"/>
                    <a:pt x="12180" y="2572"/>
                    <a:pt x="12168" y="2524"/>
                  </a:cubicBezTo>
                  <a:cubicBezTo>
                    <a:pt x="12156" y="2441"/>
                    <a:pt x="12144" y="2453"/>
                    <a:pt x="12109" y="2417"/>
                  </a:cubicBezTo>
                  <a:lnTo>
                    <a:pt x="12109" y="2417"/>
                  </a:lnTo>
                  <a:cubicBezTo>
                    <a:pt x="12110" y="2418"/>
                    <a:pt x="12111" y="2418"/>
                    <a:pt x="12112" y="2418"/>
                  </a:cubicBezTo>
                  <a:cubicBezTo>
                    <a:pt x="12135" y="2418"/>
                    <a:pt x="12167" y="2286"/>
                    <a:pt x="12133" y="2274"/>
                  </a:cubicBezTo>
                  <a:cubicBezTo>
                    <a:pt x="12130" y="2273"/>
                    <a:pt x="12128" y="2272"/>
                    <a:pt x="12125" y="2272"/>
                  </a:cubicBezTo>
                  <a:cubicBezTo>
                    <a:pt x="12098" y="2272"/>
                    <a:pt x="12095" y="2394"/>
                    <a:pt x="12076" y="2394"/>
                  </a:cubicBezTo>
                  <a:cubicBezTo>
                    <a:pt x="12075" y="2394"/>
                    <a:pt x="12074" y="2394"/>
                    <a:pt x="12073" y="2393"/>
                  </a:cubicBezTo>
                  <a:lnTo>
                    <a:pt x="12097" y="2274"/>
                  </a:lnTo>
                  <a:cubicBezTo>
                    <a:pt x="12109" y="2227"/>
                    <a:pt x="12109" y="2167"/>
                    <a:pt x="12144" y="2155"/>
                  </a:cubicBezTo>
                  <a:lnTo>
                    <a:pt x="12144" y="2155"/>
                  </a:lnTo>
                  <a:cubicBezTo>
                    <a:pt x="12142" y="2156"/>
                    <a:pt x="12140" y="2156"/>
                    <a:pt x="12137" y="2156"/>
                  </a:cubicBezTo>
                  <a:cubicBezTo>
                    <a:pt x="12095" y="2156"/>
                    <a:pt x="12082" y="2058"/>
                    <a:pt x="12037" y="2012"/>
                  </a:cubicBezTo>
                  <a:cubicBezTo>
                    <a:pt x="12013" y="1941"/>
                    <a:pt x="12013" y="1941"/>
                    <a:pt x="12037" y="1929"/>
                  </a:cubicBezTo>
                  <a:cubicBezTo>
                    <a:pt x="12059" y="1929"/>
                    <a:pt x="12030" y="1878"/>
                    <a:pt x="12035" y="1871"/>
                  </a:cubicBezTo>
                  <a:lnTo>
                    <a:pt x="12035" y="1871"/>
                  </a:lnTo>
                  <a:lnTo>
                    <a:pt x="11966" y="1905"/>
                  </a:lnTo>
                  <a:cubicBezTo>
                    <a:pt x="11930" y="1834"/>
                    <a:pt x="11978" y="1786"/>
                    <a:pt x="11966" y="1774"/>
                  </a:cubicBezTo>
                  <a:cubicBezTo>
                    <a:pt x="11942" y="1750"/>
                    <a:pt x="11859" y="1715"/>
                    <a:pt x="11847" y="1655"/>
                  </a:cubicBezTo>
                  <a:cubicBezTo>
                    <a:pt x="11835" y="1586"/>
                    <a:pt x="11758" y="1440"/>
                    <a:pt x="11688" y="1440"/>
                  </a:cubicBezTo>
                  <a:cubicBezTo>
                    <a:pt x="11685" y="1440"/>
                    <a:pt x="11683" y="1440"/>
                    <a:pt x="11680" y="1441"/>
                  </a:cubicBezTo>
                  <a:cubicBezTo>
                    <a:pt x="11656" y="1441"/>
                    <a:pt x="11597" y="1346"/>
                    <a:pt x="11549" y="1346"/>
                  </a:cubicBezTo>
                  <a:cubicBezTo>
                    <a:pt x="11466" y="1322"/>
                    <a:pt x="11502" y="1274"/>
                    <a:pt x="11466" y="1239"/>
                  </a:cubicBezTo>
                  <a:cubicBezTo>
                    <a:pt x="11430" y="1215"/>
                    <a:pt x="11394" y="1215"/>
                    <a:pt x="11347" y="1191"/>
                  </a:cubicBezTo>
                  <a:cubicBezTo>
                    <a:pt x="11299" y="1167"/>
                    <a:pt x="11311" y="1167"/>
                    <a:pt x="11335" y="1155"/>
                  </a:cubicBezTo>
                  <a:cubicBezTo>
                    <a:pt x="11347" y="1143"/>
                    <a:pt x="11251" y="1119"/>
                    <a:pt x="11251" y="1119"/>
                  </a:cubicBezTo>
                  <a:cubicBezTo>
                    <a:pt x="11216" y="1119"/>
                    <a:pt x="11204" y="1096"/>
                    <a:pt x="11192" y="1084"/>
                  </a:cubicBezTo>
                  <a:cubicBezTo>
                    <a:pt x="11186" y="1081"/>
                    <a:pt x="11181" y="1081"/>
                    <a:pt x="11177" y="1081"/>
                  </a:cubicBezTo>
                  <a:cubicBezTo>
                    <a:pt x="11150" y="1081"/>
                    <a:pt x="11147" y="1121"/>
                    <a:pt x="11132" y="1121"/>
                  </a:cubicBezTo>
                  <a:cubicBezTo>
                    <a:pt x="11125" y="1121"/>
                    <a:pt x="11114" y="1112"/>
                    <a:pt x="11097" y="1084"/>
                  </a:cubicBezTo>
                  <a:cubicBezTo>
                    <a:pt x="11062" y="1049"/>
                    <a:pt x="11021" y="1027"/>
                    <a:pt x="10973" y="1027"/>
                  </a:cubicBezTo>
                  <a:cubicBezTo>
                    <a:pt x="10956" y="1027"/>
                    <a:pt x="10937" y="1030"/>
                    <a:pt x="10918" y="1036"/>
                  </a:cubicBezTo>
                  <a:cubicBezTo>
                    <a:pt x="10900" y="1040"/>
                    <a:pt x="10882" y="1042"/>
                    <a:pt x="10866" y="1042"/>
                  </a:cubicBezTo>
                  <a:cubicBezTo>
                    <a:pt x="10830" y="1042"/>
                    <a:pt x="10800" y="1030"/>
                    <a:pt x="10775" y="988"/>
                  </a:cubicBezTo>
                  <a:cubicBezTo>
                    <a:pt x="10769" y="982"/>
                    <a:pt x="10752" y="980"/>
                    <a:pt x="10731" y="980"/>
                  </a:cubicBezTo>
                  <a:cubicBezTo>
                    <a:pt x="10697" y="980"/>
                    <a:pt x="10651" y="985"/>
                    <a:pt x="10617" y="985"/>
                  </a:cubicBezTo>
                  <a:cubicBezTo>
                    <a:pt x="10596" y="985"/>
                    <a:pt x="10579" y="983"/>
                    <a:pt x="10573" y="977"/>
                  </a:cubicBezTo>
                  <a:lnTo>
                    <a:pt x="10573" y="977"/>
                  </a:lnTo>
                  <a:cubicBezTo>
                    <a:pt x="10589" y="993"/>
                    <a:pt x="10493" y="1026"/>
                    <a:pt x="10451" y="1026"/>
                  </a:cubicBezTo>
                  <a:cubicBezTo>
                    <a:pt x="10431" y="1026"/>
                    <a:pt x="10423" y="1019"/>
                    <a:pt x="10442" y="1000"/>
                  </a:cubicBezTo>
                  <a:cubicBezTo>
                    <a:pt x="10442" y="978"/>
                    <a:pt x="10429" y="971"/>
                    <a:pt x="10410" y="971"/>
                  </a:cubicBezTo>
                  <a:cubicBezTo>
                    <a:pt x="10378" y="971"/>
                    <a:pt x="10329" y="993"/>
                    <a:pt x="10299" y="1000"/>
                  </a:cubicBezTo>
                  <a:cubicBezTo>
                    <a:pt x="10251" y="1000"/>
                    <a:pt x="10216" y="1012"/>
                    <a:pt x="10168" y="1012"/>
                  </a:cubicBezTo>
                  <a:cubicBezTo>
                    <a:pt x="10156" y="1012"/>
                    <a:pt x="10168" y="1000"/>
                    <a:pt x="10132" y="1000"/>
                  </a:cubicBezTo>
                  <a:cubicBezTo>
                    <a:pt x="10099" y="1000"/>
                    <a:pt x="9974" y="1041"/>
                    <a:pt x="9965" y="1066"/>
                  </a:cubicBezTo>
                  <a:lnTo>
                    <a:pt x="9965" y="1066"/>
                  </a:lnTo>
                  <a:cubicBezTo>
                    <a:pt x="9964" y="1057"/>
                    <a:pt x="9959" y="1045"/>
                    <a:pt x="9928" y="1045"/>
                  </a:cubicBezTo>
                  <a:cubicBezTo>
                    <a:pt x="9919" y="1045"/>
                    <a:pt x="9908" y="1046"/>
                    <a:pt x="9894" y="1048"/>
                  </a:cubicBezTo>
                  <a:cubicBezTo>
                    <a:pt x="9882" y="1048"/>
                    <a:pt x="9858" y="1060"/>
                    <a:pt x="9847" y="1072"/>
                  </a:cubicBezTo>
                  <a:cubicBezTo>
                    <a:pt x="9847" y="1072"/>
                    <a:pt x="9841" y="1077"/>
                    <a:pt x="9838" y="1077"/>
                  </a:cubicBezTo>
                  <a:cubicBezTo>
                    <a:pt x="9836" y="1077"/>
                    <a:pt x="9835" y="1076"/>
                    <a:pt x="9835" y="1072"/>
                  </a:cubicBezTo>
                  <a:cubicBezTo>
                    <a:pt x="9835" y="1084"/>
                    <a:pt x="9823" y="1084"/>
                    <a:pt x="9823" y="1096"/>
                  </a:cubicBezTo>
                  <a:cubicBezTo>
                    <a:pt x="9823" y="1100"/>
                    <a:pt x="9821" y="1101"/>
                    <a:pt x="9820" y="1101"/>
                  </a:cubicBezTo>
                  <a:cubicBezTo>
                    <a:pt x="9816" y="1101"/>
                    <a:pt x="9811" y="1096"/>
                    <a:pt x="9811" y="1096"/>
                  </a:cubicBezTo>
                  <a:cubicBezTo>
                    <a:pt x="9811" y="1069"/>
                    <a:pt x="9818" y="1055"/>
                    <a:pt x="9796" y="1055"/>
                  </a:cubicBezTo>
                  <a:cubicBezTo>
                    <a:pt x="9790" y="1055"/>
                    <a:pt x="9781" y="1057"/>
                    <a:pt x="9769" y="1059"/>
                  </a:cubicBezTo>
                  <a:lnTo>
                    <a:pt x="9769" y="1059"/>
                  </a:lnTo>
                  <a:cubicBezTo>
                    <a:pt x="9786" y="1053"/>
                    <a:pt x="9816" y="1031"/>
                    <a:pt x="9775" y="1000"/>
                  </a:cubicBezTo>
                  <a:cubicBezTo>
                    <a:pt x="9740" y="966"/>
                    <a:pt x="9739" y="987"/>
                    <a:pt x="9718" y="934"/>
                  </a:cubicBezTo>
                  <a:lnTo>
                    <a:pt x="9718" y="934"/>
                  </a:lnTo>
                  <a:cubicBezTo>
                    <a:pt x="9721" y="941"/>
                    <a:pt x="9726" y="944"/>
                    <a:pt x="9730" y="944"/>
                  </a:cubicBezTo>
                  <a:cubicBezTo>
                    <a:pt x="9743" y="944"/>
                    <a:pt x="9756" y="918"/>
                    <a:pt x="9739" y="893"/>
                  </a:cubicBezTo>
                  <a:cubicBezTo>
                    <a:pt x="9716" y="858"/>
                    <a:pt x="9692" y="822"/>
                    <a:pt x="9656" y="798"/>
                  </a:cubicBezTo>
                  <a:cubicBezTo>
                    <a:pt x="9615" y="757"/>
                    <a:pt x="9597" y="744"/>
                    <a:pt x="9581" y="744"/>
                  </a:cubicBezTo>
                  <a:cubicBezTo>
                    <a:pt x="9574" y="744"/>
                    <a:pt x="9568" y="747"/>
                    <a:pt x="9561" y="750"/>
                  </a:cubicBezTo>
                  <a:cubicBezTo>
                    <a:pt x="9513" y="691"/>
                    <a:pt x="9525" y="703"/>
                    <a:pt x="9537" y="667"/>
                  </a:cubicBezTo>
                  <a:lnTo>
                    <a:pt x="9477" y="667"/>
                  </a:lnTo>
                  <a:cubicBezTo>
                    <a:pt x="9501" y="643"/>
                    <a:pt x="9513" y="607"/>
                    <a:pt x="9513" y="584"/>
                  </a:cubicBezTo>
                  <a:cubicBezTo>
                    <a:pt x="9477" y="560"/>
                    <a:pt x="9430" y="548"/>
                    <a:pt x="9394" y="548"/>
                  </a:cubicBezTo>
                  <a:cubicBezTo>
                    <a:pt x="9335" y="524"/>
                    <a:pt x="9287" y="465"/>
                    <a:pt x="9227" y="417"/>
                  </a:cubicBezTo>
                  <a:cubicBezTo>
                    <a:pt x="9206" y="396"/>
                    <a:pt x="9119" y="318"/>
                    <a:pt x="9083" y="318"/>
                  </a:cubicBezTo>
                  <a:cubicBezTo>
                    <a:pt x="9079" y="318"/>
                    <a:pt x="9075" y="319"/>
                    <a:pt x="9073" y="322"/>
                  </a:cubicBezTo>
                  <a:cubicBezTo>
                    <a:pt x="9049" y="334"/>
                    <a:pt x="9037" y="357"/>
                    <a:pt x="9025" y="381"/>
                  </a:cubicBezTo>
                  <a:cubicBezTo>
                    <a:pt x="8977" y="357"/>
                    <a:pt x="9013" y="322"/>
                    <a:pt x="9025" y="310"/>
                  </a:cubicBezTo>
                  <a:lnTo>
                    <a:pt x="9025" y="310"/>
                  </a:lnTo>
                  <a:cubicBezTo>
                    <a:pt x="9024" y="311"/>
                    <a:pt x="9023" y="311"/>
                    <a:pt x="9021" y="311"/>
                  </a:cubicBezTo>
                  <a:cubicBezTo>
                    <a:pt x="9005" y="311"/>
                    <a:pt x="8965" y="260"/>
                    <a:pt x="8965" y="238"/>
                  </a:cubicBezTo>
                  <a:cubicBezTo>
                    <a:pt x="8977" y="226"/>
                    <a:pt x="8989" y="215"/>
                    <a:pt x="8954" y="191"/>
                  </a:cubicBezTo>
                  <a:lnTo>
                    <a:pt x="8906" y="262"/>
                  </a:lnTo>
                  <a:cubicBezTo>
                    <a:pt x="8930" y="226"/>
                    <a:pt x="8727" y="131"/>
                    <a:pt x="8656" y="119"/>
                  </a:cubicBezTo>
                  <a:lnTo>
                    <a:pt x="8656" y="119"/>
                  </a:lnTo>
                  <a:cubicBezTo>
                    <a:pt x="8704" y="131"/>
                    <a:pt x="8692" y="155"/>
                    <a:pt x="8692" y="167"/>
                  </a:cubicBezTo>
                  <a:cubicBezTo>
                    <a:pt x="8618" y="136"/>
                    <a:pt x="8600" y="67"/>
                    <a:pt x="8533" y="67"/>
                  </a:cubicBezTo>
                  <a:cubicBezTo>
                    <a:pt x="8523" y="67"/>
                    <a:pt x="8513" y="69"/>
                    <a:pt x="8501" y="72"/>
                  </a:cubicBezTo>
                  <a:cubicBezTo>
                    <a:pt x="8493" y="72"/>
                    <a:pt x="8454" y="82"/>
                    <a:pt x="8428" y="82"/>
                  </a:cubicBezTo>
                  <a:cubicBezTo>
                    <a:pt x="8415" y="82"/>
                    <a:pt x="8406" y="80"/>
                    <a:pt x="8406" y="72"/>
                  </a:cubicBezTo>
                  <a:cubicBezTo>
                    <a:pt x="8394" y="48"/>
                    <a:pt x="8477" y="36"/>
                    <a:pt x="8418" y="24"/>
                  </a:cubicBezTo>
                  <a:lnTo>
                    <a:pt x="8239" y="24"/>
                  </a:lnTo>
                  <a:cubicBezTo>
                    <a:pt x="8180" y="12"/>
                    <a:pt x="8120" y="0"/>
                    <a:pt x="80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0"/>
            <p:cNvSpPr/>
            <p:nvPr/>
          </p:nvSpPr>
          <p:spPr>
            <a:xfrm>
              <a:off x="-3005600" y="1276325"/>
              <a:ext cx="36050" cy="47550"/>
            </a:xfrm>
            <a:custGeom>
              <a:avLst/>
              <a:gdLst/>
              <a:ahLst/>
              <a:cxnLst/>
              <a:rect l="l" t="t" r="r" b="b"/>
              <a:pathLst>
                <a:path w="1442" h="1902" extrusionOk="0">
                  <a:moveTo>
                    <a:pt x="801" y="0"/>
                  </a:moveTo>
                  <a:cubicBezTo>
                    <a:pt x="685" y="0"/>
                    <a:pt x="567" y="38"/>
                    <a:pt x="465" y="116"/>
                  </a:cubicBezTo>
                  <a:cubicBezTo>
                    <a:pt x="251" y="306"/>
                    <a:pt x="120" y="568"/>
                    <a:pt x="84" y="854"/>
                  </a:cubicBezTo>
                  <a:cubicBezTo>
                    <a:pt x="1" y="1414"/>
                    <a:pt x="215" y="1842"/>
                    <a:pt x="596" y="1902"/>
                  </a:cubicBezTo>
                  <a:lnTo>
                    <a:pt x="667" y="1902"/>
                  </a:lnTo>
                  <a:cubicBezTo>
                    <a:pt x="1013" y="1902"/>
                    <a:pt x="1310" y="1557"/>
                    <a:pt x="1382" y="1045"/>
                  </a:cubicBezTo>
                  <a:cubicBezTo>
                    <a:pt x="1441" y="771"/>
                    <a:pt x="1382" y="473"/>
                    <a:pt x="1239" y="235"/>
                  </a:cubicBezTo>
                  <a:cubicBezTo>
                    <a:pt x="1133" y="80"/>
                    <a:pt x="969" y="0"/>
                    <a:pt x="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50"/>
            <p:cNvSpPr/>
            <p:nvPr/>
          </p:nvSpPr>
          <p:spPr>
            <a:xfrm>
              <a:off x="-3003800" y="1276825"/>
              <a:ext cx="34250" cy="48375"/>
            </a:xfrm>
            <a:custGeom>
              <a:avLst/>
              <a:gdLst/>
              <a:ahLst/>
              <a:cxnLst/>
              <a:rect l="l" t="t" r="r" b="b"/>
              <a:pathLst>
                <a:path w="1370" h="1935" extrusionOk="0">
                  <a:moveTo>
                    <a:pt x="520" y="10"/>
                  </a:moveTo>
                  <a:cubicBezTo>
                    <a:pt x="517" y="10"/>
                    <a:pt x="520" y="19"/>
                    <a:pt x="525" y="24"/>
                  </a:cubicBezTo>
                  <a:lnTo>
                    <a:pt x="525" y="24"/>
                  </a:lnTo>
                  <a:cubicBezTo>
                    <a:pt x="536" y="13"/>
                    <a:pt x="536" y="13"/>
                    <a:pt x="524" y="13"/>
                  </a:cubicBezTo>
                  <a:cubicBezTo>
                    <a:pt x="522" y="11"/>
                    <a:pt x="521" y="10"/>
                    <a:pt x="520" y="10"/>
                  </a:cubicBezTo>
                  <a:close/>
                  <a:moveTo>
                    <a:pt x="465" y="36"/>
                  </a:moveTo>
                  <a:cubicBezTo>
                    <a:pt x="461" y="36"/>
                    <a:pt x="459" y="39"/>
                    <a:pt x="460" y="42"/>
                  </a:cubicBezTo>
                  <a:lnTo>
                    <a:pt x="460" y="42"/>
                  </a:lnTo>
                  <a:cubicBezTo>
                    <a:pt x="460" y="42"/>
                    <a:pt x="460" y="42"/>
                    <a:pt x="460" y="42"/>
                  </a:cubicBezTo>
                  <a:cubicBezTo>
                    <a:pt x="462" y="42"/>
                    <a:pt x="465" y="42"/>
                    <a:pt x="465" y="36"/>
                  </a:cubicBezTo>
                  <a:close/>
                  <a:moveTo>
                    <a:pt x="460" y="42"/>
                  </a:moveTo>
                  <a:lnTo>
                    <a:pt x="460" y="42"/>
                  </a:lnTo>
                  <a:cubicBezTo>
                    <a:pt x="459" y="42"/>
                    <a:pt x="459" y="43"/>
                    <a:pt x="460" y="43"/>
                  </a:cubicBezTo>
                  <a:lnTo>
                    <a:pt x="460" y="43"/>
                  </a:lnTo>
                  <a:cubicBezTo>
                    <a:pt x="460" y="43"/>
                    <a:pt x="460" y="43"/>
                    <a:pt x="460" y="42"/>
                  </a:cubicBezTo>
                  <a:close/>
                  <a:moveTo>
                    <a:pt x="668" y="22"/>
                  </a:moveTo>
                  <a:cubicBezTo>
                    <a:pt x="667" y="22"/>
                    <a:pt x="667" y="23"/>
                    <a:pt x="667" y="24"/>
                  </a:cubicBezTo>
                  <a:cubicBezTo>
                    <a:pt x="667" y="33"/>
                    <a:pt x="667" y="41"/>
                    <a:pt x="671" y="45"/>
                  </a:cubicBezTo>
                  <a:lnTo>
                    <a:pt x="671" y="45"/>
                  </a:lnTo>
                  <a:cubicBezTo>
                    <a:pt x="674" y="39"/>
                    <a:pt x="669" y="22"/>
                    <a:pt x="668" y="22"/>
                  </a:cubicBezTo>
                  <a:close/>
                  <a:moveTo>
                    <a:pt x="460" y="43"/>
                  </a:moveTo>
                  <a:cubicBezTo>
                    <a:pt x="460" y="46"/>
                    <a:pt x="462" y="50"/>
                    <a:pt x="465" y="53"/>
                  </a:cubicBezTo>
                  <a:lnTo>
                    <a:pt x="465" y="53"/>
                  </a:lnTo>
                  <a:cubicBezTo>
                    <a:pt x="465" y="50"/>
                    <a:pt x="465" y="48"/>
                    <a:pt x="465" y="48"/>
                  </a:cubicBezTo>
                  <a:cubicBezTo>
                    <a:pt x="462" y="46"/>
                    <a:pt x="461" y="44"/>
                    <a:pt x="460" y="43"/>
                  </a:cubicBezTo>
                  <a:close/>
                  <a:moveTo>
                    <a:pt x="1024" y="60"/>
                  </a:moveTo>
                  <a:lnTo>
                    <a:pt x="1024" y="72"/>
                  </a:lnTo>
                  <a:lnTo>
                    <a:pt x="1036" y="72"/>
                  </a:lnTo>
                  <a:lnTo>
                    <a:pt x="1024" y="60"/>
                  </a:lnTo>
                  <a:close/>
                  <a:moveTo>
                    <a:pt x="393" y="72"/>
                  </a:moveTo>
                  <a:cubicBezTo>
                    <a:pt x="393" y="72"/>
                    <a:pt x="393" y="84"/>
                    <a:pt x="393" y="84"/>
                  </a:cubicBezTo>
                  <a:cubicBezTo>
                    <a:pt x="393" y="92"/>
                    <a:pt x="393" y="95"/>
                    <a:pt x="393" y="95"/>
                  </a:cubicBezTo>
                  <a:cubicBezTo>
                    <a:pt x="392" y="95"/>
                    <a:pt x="389" y="84"/>
                    <a:pt x="381" y="84"/>
                  </a:cubicBezTo>
                  <a:cubicBezTo>
                    <a:pt x="381" y="108"/>
                    <a:pt x="369" y="96"/>
                    <a:pt x="369" y="108"/>
                  </a:cubicBezTo>
                  <a:lnTo>
                    <a:pt x="393" y="108"/>
                  </a:lnTo>
                  <a:cubicBezTo>
                    <a:pt x="398" y="110"/>
                    <a:pt x="400" y="111"/>
                    <a:pt x="401" y="111"/>
                  </a:cubicBezTo>
                  <a:cubicBezTo>
                    <a:pt x="404" y="111"/>
                    <a:pt x="381" y="96"/>
                    <a:pt x="381" y="96"/>
                  </a:cubicBezTo>
                  <a:lnTo>
                    <a:pt x="393" y="96"/>
                  </a:lnTo>
                  <a:cubicBezTo>
                    <a:pt x="393" y="96"/>
                    <a:pt x="396" y="95"/>
                    <a:pt x="400" y="94"/>
                  </a:cubicBezTo>
                  <a:lnTo>
                    <a:pt x="400" y="94"/>
                  </a:lnTo>
                  <a:cubicBezTo>
                    <a:pt x="401" y="95"/>
                    <a:pt x="403" y="96"/>
                    <a:pt x="405" y="96"/>
                  </a:cubicBezTo>
                  <a:cubicBezTo>
                    <a:pt x="407" y="94"/>
                    <a:pt x="408" y="92"/>
                    <a:pt x="409" y="91"/>
                  </a:cubicBezTo>
                  <a:lnTo>
                    <a:pt x="409" y="91"/>
                  </a:lnTo>
                  <a:cubicBezTo>
                    <a:pt x="405" y="92"/>
                    <a:pt x="402" y="93"/>
                    <a:pt x="400" y="94"/>
                  </a:cubicBezTo>
                  <a:lnTo>
                    <a:pt x="400" y="94"/>
                  </a:lnTo>
                  <a:cubicBezTo>
                    <a:pt x="393" y="88"/>
                    <a:pt x="393" y="72"/>
                    <a:pt x="393" y="72"/>
                  </a:cubicBezTo>
                  <a:close/>
                  <a:moveTo>
                    <a:pt x="359" y="104"/>
                  </a:moveTo>
                  <a:cubicBezTo>
                    <a:pt x="358" y="104"/>
                    <a:pt x="357" y="105"/>
                    <a:pt x="357" y="108"/>
                  </a:cubicBezTo>
                  <a:cubicBezTo>
                    <a:pt x="351" y="114"/>
                    <a:pt x="351" y="114"/>
                    <a:pt x="353" y="114"/>
                  </a:cubicBezTo>
                  <a:cubicBezTo>
                    <a:pt x="354" y="114"/>
                    <a:pt x="357" y="114"/>
                    <a:pt x="357" y="120"/>
                  </a:cubicBezTo>
                  <a:cubicBezTo>
                    <a:pt x="357" y="120"/>
                    <a:pt x="357" y="121"/>
                    <a:pt x="357" y="122"/>
                  </a:cubicBezTo>
                  <a:lnTo>
                    <a:pt x="357" y="122"/>
                  </a:lnTo>
                  <a:cubicBezTo>
                    <a:pt x="359" y="120"/>
                    <a:pt x="363" y="120"/>
                    <a:pt x="369" y="120"/>
                  </a:cubicBezTo>
                  <a:lnTo>
                    <a:pt x="381" y="120"/>
                  </a:lnTo>
                  <a:cubicBezTo>
                    <a:pt x="381" y="120"/>
                    <a:pt x="369" y="108"/>
                    <a:pt x="369" y="108"/>
                  </a:cubicBezTo>
                  <a:cubicBezTo>
                    <a:pt x="369" y="110"/>
                    <a:pt x="369" y="111"/>
                    <a:pt x="368" y="111"/>
                  </a:cubicBezTo>
                  <a:cubicBezTo>
                    <a:pt x="366" y="111"/>
                    <a:pt x="361" y="104"/>
                    <a:pt x="359" y="104"/>
                  </a:cubicBezTo>
                  <a:close/>
                  <a:moveTo>
                    <a:pt x="357" y="122"/>
                  </a:moveTo>
                  <a:cubicBezTo>
                    <a:pt x="355" y="123"/>
                    <a:pt x="355" y="125"/>
                    <a:pt x="357" y="127"/>
                  </a:cubicBezTo>
                  <a:lnTo>
                    <a:pt x="357" y="127"/>
                  </a:lnTo>
                  <a:cubicBezTo>
                    <a:pt x="357" y="126"/>
                    <a:pt x="357" y="124"/>
                    <a:pt x="357" y="122"/>
                  </a:cubicBezTo>
                  <a:close/>
                  <a:moveTo>
                    <a:pt x="357" y="127"/>
                  </a:moveTo>
                  <a:cubicBezTo>
                    <a:pt x="356" y="132"/>
                    <a:pt x="354" y="132"/>
                    <a:pt x="345" y="132"/>
                  </a:cubicBezTo>
                  <a:lnTo>
                    <a:pt x="369" y="132"/>
                  </a:lnTo>
                  <a:cubicBezTo>
                    <a:pt x="364" y="132"/>
                    <a:pt x="359" y="130"/>
                    <a:pt x="357" y="127"/>
                  </a:cubicBezTo>
                  <a:close/>
                  <a:moveTo>
                    <a:pt x="322" y="155"/>
                  </a:moveTo>
                  <a:cubicBezTo>
                    <a:pt x="322" y="159"/>
                    <a:pt x="322" y="163"/>
                    <a:pt x="321" y="167"/>
                  </a:cubicBezTo>
                  <a:lnTo>
                    <a:pt x="321" y="167"/>
                  </a:lnTo>
                  <a:cubicBezTo>
                    <a:pt x="310" y="167"/>
                    <a:pt x="322" y="167"/>
                    <a:pt x="322" y="155"/>
                  </a:cubicBezTo>
                  <a:close/>
                  <a:moveTo>
                    <a:pt x="1155" y="179"/>
                  </a:moveTo>
                  <a:cubicBezTo>
                    <a:pt x="1155" y="183"/>
                    <a:pt x="1156" y="185"/>
                    <a:pt x="1158" y="185"/>
                  </a:cubicBezTo>
                  <a:cubicBezTo>
                    <a:pt x="1162" y="185"/>
                    <a:pt x="1167" y="179"/>
                    <a:pt x="1167" y="179"/>
                  </a:cubicBezTo>
                  <a:close/>
                  <a:moveTo>
                    <a:pt x="940" y="198"/>
                  </a:moveTo>
                  <a:cubicBezTo>
                    <a:pt x="935" y="199"/>
                    <a:pt x="934" y="203"/>
                    <a:pt x="941" y="203"/>
                  </a:cubicBezTo>
                  <a:cubicBezTo>
                    <a:pt x="941" y="203"/>
                    <a:pt x="941" y="200"/>
                    <a:pt x="940" y="198"/>
                  </a:cubicBezTo>
                  <a:close/>
                  <a:moveTo>
                    <a:pt x="954" y="211"/>
                  </a:moveTo>
                  <a:lnTo>
                    <a:pt x="954" y="211"/>
                  </a:lnTo>
                  <a:cubicBezTo>
                    <a:pt x="954" y="212"/>
                    <a:pt x="953" y="212"/>
                    <a:pt x="953" y="213"/>
                  </a:cubicBezTo>
                  <a:lnTo>
                    <a:pt x="953" y="213"/>
                  </a:lnTo>
                  <a:cubicBezTo>
                    <a:pt x="953" y="212"/>
                    <a:pt x="954" y="212"/>
                    <a:pt x="954" y="211"/>
                  </a:cubicBezTo>
                  <a:close/>
                  <a:moveTo>
                    <a:pt x="953" y="213"/>
                  </a:moveTo>
                  <a:cubicBezTo>
                    <a:pt x="951" y="216"/>
                    <a:pt x="949" y="218"/>
                    <a:pt x="949" y="218"/>
                  </a:cubicBezTo>
                  <a:cubicBezTo>
                    <a:pt x="949" y="218"/>
                    <a:pt x="950" y="217"/>
                    <a:pt x="953" y="215"/>
                  </a:cubicBezTo>
                  <a:cubicBezTo>
                    <a:pt x="953" y="214"/>
                    <a:pt x="953" y="214"/>
                    <a:pt x="953" y="213"/>
                  </a:cubicBezTo>
                  <a:close/>
                  <a:moveTo>
                    <a:pt x="997" y="234"/>
                  </a:moveTo>
                  <a:lnTo>
                    <a:pt x="997" y="234"/>
                  </a:lnTo>
                  <a:cubicBezTo>
                    <a:pt x="989" y="235"/>
                    <a:pt x="982" y="239"/>
                    <a:pt x="988" y="239"/>
                  </a:cubicBezTo>
                  <a:cubicBezTo>
                    <a:pt x="999" y="239"/>
                    <a:pt x="1000" y="237"/>
                    <a:pt x="997" y="234"/>
                  </a:cubicBezTo>
                  <a:close/>
                  <a:moveTo>
                    <a:pt x="279" y="235"/>
                  </a:moveTo>
                  <a:cubicBezTo>
                    <a:pt x="281" y="239"/>
                    <a:pt x="283" y="242"/>
                    <a:pt x="285" y="242"/>
                  </a:cubicBezTo>
                  <a:cubicBezTo>
                    <a:pt x="285" y="242"/>
                    <a:pt x="286" y="241"/>
                    <a:pt x="286" y="239"/>
                  </a:cubicBezTo>
                  <a:cubicBezTo>
                    <a:pt x="284" y="237"/>
                    <a:pt x="281" y="236"/>
                    <a:pt x="279" y="235"/>
                  </a:cubicBezTo>
                  <a:close/>
                  <a:moveTo>
                    <a:pt x="262" y="243"/>
                  </a:moveTo>
                  <a:cubicBezTo>
                    <a:pt x="258" y="247"/>
                    <a:pt x="257" y="251"/>
                    <a:pt x="262" y="251"/>
                  </a:cubicBezTo>
                  <a:cubicBezTo>
                    <a:pt x="262" y="248"/>
                    <a:pt x="262" y="246"/>
                    <a:pt x="262" y="243"/>
                  </a:cubicBezTo>
                  <a:close/>
                  <a:moveTo>
                    <a:pt x="262" y="251"/>
                  </a:moveTo>
                  <a:cubicBezTo>
                    <a:pt x="262" y="257"/>
                    <a:pt x="262" y="263"/>
                    <a:pt x="262" y="263"/>
                  </a:cubicBezTo>
                  <a:cubicBezTo>
                    <a:pt x="262" y="266"/>
                    <a:pt x="263" y="267"/>
                    <a:pt x="264" y="267"/>
                  </a:cubicBezTo>
                  <a:cubicBezTo>
                    <a:pt x="267" y="267"/>
                    <a:pt x="271" y="259"/>
                    <a:pt x="262" y="251"/>
                  </a:cubicBezTo>
                  <a:close/>
                  <a:moveTo>
                    <a:pt x="230" y="259"/>
                  </a:moveTo>
                  <a:cubicBezTo>
                    <a:pt x="233" y="263"/>
                    <a:pt x="238" y="267"/>
                    <a:pt x="242" y="270"/>
                  </a:cubicBezTo>
                  <a:lnTo>
                    <a:pt x="242" y="270"/>
                  </a:lnTo>
                  <a:cubicBezTo>
                    <a:pt x="241" y="268"/>
                    <a:pt x="240" y="266"/>
                    <a:pt x="238" y="263"/>
                  </a:cubicBezTo>
                  <a:cubicBezTo>
                    <a:pt x="235" y="261"/>
                    <a:pt x="233" y="260"/>
                    <a:pt x="230" y="259"/>
                  </a:cubicBezTo>
                  <a:close/>
                  <a:moveTo>
                    <a:pt x="246" y="260"/>
                  </a:moveTo>
                  <a:cubicBezTo>
                    <a:pt x="243" y="260"/>
                    <a:pt x="245" y="269"/>
                    <a:pt x="244" y="271"/>
                  </a:cubicBezTo>
                  <a:lnTo>
                    <a:pt x="244" y="271"/>
                  </a:lnTo>
                  <a:cubicBezTo>
                    <a:pt x="243" y="270"/>
                    <a:pt x="243" y="270"/>
                    <a:pt x="242" y="270"/>
                  </a:cubicBezTo>
                  <a:lnTo>
                    <a:pt x="242" y="270"/>
                  </a:lnTo>
                  <a:cubicBezTo>
                    <a:pt x="243" y="271"/>
                    <a:pt x="243" y="271"/>
                    <a:pt x="244" y="271"/>
                  </a:cubicBezTo>
                  <a:cubicBezTo>
                    <a:pt x="244" y="271"/>
                    <a:pt x="244" y="271"/>
                    <a:pt x="244" y="271"/>
                  </a:cubicBezTo>
                  <a:lnTo>
                    <a:pt x="244" y="271"/>
                  </a:lnTo>
                  <a:cubicBezTo>
                    <a:pt x="246" y="272"/>
                    <a:pt x="248" y="273"/>
                    <a:pt x="250" y="273"/>
                  </a:cubicBezTo>
                  <a:cubicBezTo>
                    <a:pt x="253" y="273"/>
                    <a:pt x="254" y="270"/>
                    <a:pt x="250" y="263"/>
                  </a:cubicBezTo>
                  <a:cubicBezTo>
                    <a:pt x="248" y="261"/>
                    <a:pt x="247" y="260"/>
                    <a:pt x="246" y="260"/>
                  </a:cubicBezTo>
                  <a:close/>
                  <a:moveTo>
                    <a:pt x="1238" y="274"/>
                  </a:moveTo>
                  <a:cubicBezTo>
                    <a:pt x="1238" y="274"/>
                    <a:pt x="1235" y="278"/>
                    <a:pt x="1231" y="279"/>
                  </a:cubicBezTo>
                  <a:lnTo>
                    <a:pt x="1231" y="279"/>
                  </a:lnTo>
                  <a:cubicBezTo>
                    <a:pt x="1227" y="275"/>
                    <a:pt x="1227" y="274"/>
                    <a:pt x="1227" y="274"/>
                  </a:cubicBezTo>
                  <a:lnTo>
                    <a:pt x="1227" y="274"/>
                  </a:lnTo>
                  <a:cubicBezTo>
                    <a:pt x="1227" y="278"/>
                    <a:pt x="1228" y="280"/>
                    <a:pt x="1230" y="280"/>
                  </a:cubicBezTo>
                  <a:cubicBezTo>
                    <a:pt x="1230" y="280"/>
                    <a:pt x="1231" y="280"/>
                    <a:pt x="1231" y="279"/>
                  </a:cubicBezTo>
                  <a:lnTo>
                    <a:pt x="1231" y="279"/>
                  </a:lnTo>
                  <a:cubicBezTo>
                    <a:pt x="1233" y="281"/>
                    <a:pt x="1235" y="283"/>
                    <a:pt x="1238" y="286"/>
                  </a:cubicBezTo>
                  <a:lnTo>
                    <a:pt x="1238" y="274"/>
                  </a:lnTo>
                  <a:close/>
                  <a:moveTo>
                    <a:pt x="274" y="120"/>
                  </a:moveTo>
                  <a:cubicBezTo>
                    <a:pt x="274" y="120"/>
                    <a:pt x="262" y="120"/>
                    <a:pt x="262" y="143"/>
                  </a:cubicBezTo>
                  <a:cubicBezTo>
                    <a:pt x="268" y="149"/>
                    <a:pt x="256" y="149"/>
                    <a:pt x="244" y="149"/>
                  </a:cubicBezTo>
                  <a:cubicBezTo>
                    <a:pt x="234" y="149"/>
                    <a:pt x="224" y="149"/>
                    <a:pt x="225" y="153"/>
                  </a:cubicBezTo>
                  <a:lnTo>
                    <a:pt x="225" y="153"/>
                  </a:lnTo>
                  <a:cubicBezTo>
                    <a:pt x="220" y="147"/>
                    <a:pt x="218" y="144"/>
                    <a:pt x="216" y="144"/>
                  </a:cubicBezTo>
                  <a:lnTo>
                    <a:pt x="216" y="144"/>
                  </a:lnTo>
                  <a:cubicBezTo>
                    <a:pt x="212" y="144"/>
                    <a:pt x="224" y="179"/>
                    <a:pt x="214" y="179"/>
                  </a:cubicBezTo>
                  <a:cubicBezTo>
                    <a:pt x="209" y="173"/>
                    <a:pt x="203" y="170"/>
                    <a:pt x="198" y="170"/>
                  </a:cubicBezTo>
                  <a:cubicBezTo>
                    <a:pt x="194" y="170"/>
                    <a:pt x="191" y="173"/>
                    <a:pt x="191" y="179"/>
                  </a:cubicBezTo>
                  <a:cubicBezTo>
                    <a:pt x="191" y="179"/>
                    <a:pt x="191" y="191"/>
                    <a:pt x="191" y="203"/>
                  </a:cubicBezTo>
                  <a:cubicBezTo>
                    <a:pt x="191" y="203"/>
                    <a:pt x="185" y="198"/>
                    <a:pt x="182" y="198"/>
                  </a:cubicBezTo>
                  <a:cubicBezTo>
                    <a:pt x="180" y="198"/>
                    <a:pt x="179" y="199"/>
                    <a:pt x="179" y="203"/>
                  </a:cubicBezTo>
                  <a:cubicBezTo>
                    <a:pt x="167" y="215"/>
                    <a:pt x="179" y="215"/>
                    <a:pt x="179" y="215"/>
                  </a:cubicBezTo>
                  <a:cubicBezTo>
                    <a:pt x="167" y="215"/>
                    <a:pt x="167" y="203"/>
                    <a:pt x="155" y="203"/>
                  </a:cubicBezTo>
                  <a:lnTo>
                    <a:pt x="155" y="215"/>
                  </a:lnTo>
                  <a:cubicBezTo>
                    <a:pt x="155" y="215"/>
                    <a:pt x="155" y="227"/>
                    <a:pt x="155" y="227"/>
                  </a:cubicBezTo>
                  <a:cubicBezTo>
                    <a:pt x="143" y="227"/>
                    <a:pt x="143" y="239"/>
                    <a:pt x="131" y="239"/>
                  </a:cubicBezTo>
                  <a:lnTo>
                    <a:pt x="107" y="239"/>
                  </a:lnTo>
                  <a:cubicBezTo>
                    <a:pt x="107" y="239"/>
                    <a:pt x="107" y="251"/>
                    <a:pt x="107" y="251"/>
                  </a:cubicBezTo>
                  <a:cubicBezTo>
                    <a:pt x="107" y="251"/>
                    <a:pt x="107" y="263"/>
                    <a:pt x="95" y="263"/>
                  </a:cubicBezTo>
                  <a:cubicBezTo>
                    <a:pt x="95" y="263"/>
                    <a:pt x="84" y="274"/>
                    <a:pt x="84" y="274"/>
                  </a:cubicBezTo>
                  <a:cubicBezTo>
                    <a:pt x="84" y="274"/>
                    <a:pt x="84" y="286"/>
                    <a:pt x="72" y="298"/>
                  </a:cubicBezTo>
                  <a:cubicBezTo>
                    <a:pt x="72" y="298"/>
                    <a:pt x="72" y="298"/>
                    <a:pt x="60" y="310"/>
                  </a:cubicBezTo>
                  <a:cubicBezTo>
                    <a:pt x="60" y="310"/>
                    <a:pt x="60" y="318"/>
                    <a:pt x="60" y="322"/>
                  </a:cubicBezTo>
                  <a:cubicBezTo>
                    <a:pt x="48" y="322"/>
                    <a:pt x="36" y="322"/>
                    <a:pt x="36" y="334"/>
                  </a:cubicBezTo>
                  <a:cubicBezTo>
                    <a:pt x="36" y="334"/>
                    <a:pt x="47" y="334"/>
                    <a:pt x="37" y="345"/>
                  </a:cubicBezTo>
                  <a:lnTo>
                    <a:pt x="37" y="345"/>
                  </a:lnTo>
                  <a:cubicBezTo>
                    <a:pt x="79" y="334"/>
                    <a:pt x="214" y="274"/>
                    <a:pt x="214" y="274"/>
                  </a:cubicBezTo>
                  <a:lnTo>
                    <a:pt x="214" y="263"/>
                  </a:lnTo>
                  <a:cubicBezTo>
                    <a:pt x="214" y="263"/>
                    <a:pt x="214" y="257"/>
                    <a:pt x="222" y="257"/>
                  </a:cubicBezTo>
                  <a:cubicBezTo>
                    <a:pt x="224" y="257"/>
                    <a:pt x="227" y="258"/>
                    <a:pt x="230" y="259"/>
                  </a:cubicBezTo>
                  <a:lnTo>
                    <a:pt x="230" y="259"/>
                  </a:lnTo>
                  <a:cubicBezTo>
                    <a:pt x="228" y="256"/>
                    <a:pt x="226" y="253"/>
                    <a:pt x="226" y="251"/>
                  </a:cubicBezTo>
                  <a:lnTo>
                    <a:pt x="238" y="251"/>
                  </a:lnTo>
                  <a:lnTo>
                    <a:pt x="238" y="239"/>
                  </a:lnTo>
                  <a:lnTo>
                    <a:pt x="262" y="239"/>
                  </a:lnTo>
                  <a:cubicBezTo>
                    <a:pt x="262" y="240"/>
                    <a:pt x="262" y="241"/>
                    <a:pt x="262" y="243"/>
                  </a:cubicBezTo>
                  <a:lnTo>
                    <a:pt x="262" y="243"/>
                  </a:lnTo>
                  <a:cubicBezTo>
                    <a:pt x="266" y="239"/>
                    <a:pt x="272" y="235"/>
                    <a:pt x="278" y="235"/>
                  </a:cubicBezTo>
                  <a:cubicBezTo>
                    <a:pt x="278" y="235"/>
                    <a:pt x="278" y="235"/>
                    <a:pt x="279" y="235"/>
                  </a:cubicBezTo>
                  <a:lnTo>
                    <a:pt x="279" y="235"/>
                  </a:lnTo>
                  <a:cubicBezTo>
                    <a:pt x="276" y="231"/>
                    <a:pt x="274" y="227"/>
                    <a:pt x="274" y="227"/>
                  </a:cubicBezTo>
                  <a:cubicBezTo>
                    <a:pt x="274" y="227"/>
                    <a:pt x="274" y="215"/>
                    <a:pt x="274" y="215"/>
                  </a:cubicBezTo>
                  <a:cubicBezTo>
                    <a:pt x="274" y="203"/>
                    <a:pt x="310" y="203"/>
                    <a:pt x="310" y="191"/>
                  </a:cubicBezTo>
                  <a:cubicBezTo>
                    <a:pt x="318" y="183"/>
                    <a:pt x="320" y="175"/>
                    <a:pt x="321" y="167"/>
                  </a:cubicBezTo>
                  <a:lnTo>
                    <a:pt x="321" y="167"/>
                  </a:lnTo>
                  <a:cubicBezTo>
                    <a:pt x="321" y="167"/>
                    <a:pt x="321" y="167"/>
                    <a:pt x="322" y="167"/>
                  </a:cubicBezTo>
                  <a:cubicBezTo>
                    <a:pt x="322" y="167"/>
                    <a:pt x="322" y="155"/>
                    <a:pt x="322" y="155"/>
                  </a:cubicBezTo>
                  <a:lnTo>
                    <a:pt x="345" y="155"/>
                  </a:lnTo>
                  <a:cubicBezTo>
                    <a:pt x="345" y="155"/>
                    <a:pt x="334" y="132"/>
                    <a:pt x="334" y="132"/>
                  </a:cubicBezTo>
                  <a:lnTo>
                    <a:pt x="345" y="132"/>
                  </a:lnTo>
                  <a:cubicBezTo>
                    <a:pt x="338" y="132"/>
                    <a:pt x="330" y="126"/>
                    <a:pt x="325" y="126"/>
                  </a:cubicBezTo>
                  <a:cubicBezTo>
                    <a:pt x="323" y="126"/>
                    <a:pt x="322" y="128"/>
                    <a:pt x="322" y="132"/>
                  </a:cubicBezTo>
                  <a:cubicBezTo>
                    <a:pt x="322" y="140"/>
                    <a:pt x="328" y="148"/>
                    <a:pt x="327" y="148"/>
                  </a:cubicBezTo>
                  <a:cubicBezTo>
                    <a:pt x="327" y="148"/>
                    <a:pt x="325" y="147"/>
                    <a:pt x="322" y="143"/>
                  </a:cubicBezTo>
                  <a:lnTo>
                    <a:pt x="310" y="143"/>
                  </a:lnTo>
                  <a:lnTo>
                    <a:pt x="310" y="155"/>
                  </a:lnTo>
                  <a:cubicBezTo>
                    <a:pt x="310" y="155"/>
                    <a:pt x="310" y="132"/>
                    <a:pt x="298" y="132"/>
                  </a:cubicBezTo>
                  <a:lnTo>
                    <a:pt x="298" y="120"/>
                  </a:lnTo>
                  <a:cubicBezTo>
                    <a:pt x="298" y="120"/>
                    <a:pt x="293" y="125"/>
                    <a:pt x="289" y="125"/>
                  </a:cubicBezTo>
                  <a:cubicBezTo>
                    <a:pt x="287" y="125"/>
                    <a:pt x="286" y="124"/>
                    <a:pt x="286" y="120"/>
                  </a:cubicBezTo>
                  <a:close/>
                  <a:moveTo>
                    <a:pt x="30" y="342"/>
                  </a:moveTo>
                  <a:cubicBezTo>
                    <a:pt x="28" y="342"/>
                    <a:pt x="26" y="343"/>
                    <a:pt x="24" y="346"/>
                  </a:cubicBezTo>
                  <a:cubicBezTo>
                    <a:pt x="24" y="347"/>
                    <a:pt x="25" y="347"/>
                    <a:pt x="26" y="347"/>
                  </a:cubicBezTo>
                  <a:cubicBezTo>
                    <a:pt x="28" y="347"/>
                    <a:pt x="31" y="347"/>
                    <a:pt x="34" y="346"/>
                  </a:cubicBezTo>
                  <a:lnTo>
                    <a:pt x="34" y="346"/>
                  </a:lnTo>
                  <a:cubicBezTo>
                    <a:pt x="35" y="348"/>
                    <a:pt x="36" y="349"/>
                    <a:pt x="36" y="349"/>
                  </a:cubicBezTo>
                  <a:cubicBezTo>
                    <a:pt x="36" y="349"/>
                    <a:pt x="36" y="348"/>
                    <a:pt x="36" y="346"/>
                  </a:cubicBezTo>
                  <a:cubicBezTo>
                    <a:pt x="36" y="346"/>
                    <a:pt x="36" y="345"/>
                    <a:pt x="37" y="345"/>
                  </a:cubicBezTo>
                  <a:lnTo>
                    <a:pt x="37" y="345"/>
                  </a:lnTo>
                  <a:cubicBezTo>
                    <a:pt x="36" y="345"/>
                    <a:pt x="35" y="346"/>
                    <a:pt x="34" y="346"/>
                  </a:cubicBezTo>
                  <a:lnTo>
                    <a:pt x="34" y="346"/>
                  </a:lnTo>
                  <a:cubicBezTo>
                    <a:pt x="33" y="344"/>
                    <a:pt x="32" y="342"/>
                    <a:pt x="30" y="342"/>
                  </a:cubicBezTo>
                  <a:close/>
                  <a:moveTo>
                    <a:pt x="560" y="1"/>
                  </a:moveTo>
                  <a:cubicBezTo>
                    <a:pt x="560" y="13"/>
                    <a:pt x="572" y="24"/>
                    <a:pt x="560" y="24"/>
                  </a:cubicBezTo>
                  <a:cubicBezTo>
                    <a:pt x="560" y="24"/>
                    <a:pt x="554" y="19"/>
                    <a:pt x="551" y="19"/>
                  </a:cubicBezTo>
                  <a:cubicBezTo>
                    <a:pt x="549" y="19"/>
                    <a:pt x="548" y="20"/>
                    <a:pt x="548" y="24"/>
                  </a:cubicBezTo>
                  <a:cubicBezTo>
                    <a:pt x="548" y="24"/>
                    <a:pt x="548" y="19"/>
                    <a:pt x="544" y="19"/>
                  </a:cubicBezTo>
                  <a:cubicBezTo>
                    <a:pt x="543" y="19"/>
                    <a:pt x="540" y="20"/>
                    <a:pt x="536" y="24"/>
                  </a:cubicBezTo>
                  <a:cubicBezTo>
                    <a:pt x="534" y="26"/>
                    <a:pt x="532" y="27"/>
                    <a:pt x="531" y="27"/>
                  </a:cubicBezTo>
                  <a:cubicBezTo>
                    <a:pt x="529" y="27"/>
                    <a:pt x="526" y="26"/>
                    <a:pt x="525" y="24"/>
                  </a:cubicBezTo>
                  <a:lnTo>
                    <a:pt x="525" y="24"/>
                  </a:lnTo>
                  <a:cubicBezTo>
                    <a:pt x="524" y="24"/>
                    <a:pt x="524" y="24"/>
                    <a:pt x="524" y="24"/>
                  </a:cubicBezTo>
                  <a:cubicBezTo>
                    <a:pt x="518" y="30"/>
                    <a:pt x="515" y="30"/>
                    <a:pt x="514" y="30"/>
                  </a:cubicBezTo>
                  <a:cubicBezTo>
                    <a:pt x="512" y="30"/>
                    <a:pt x="512" y="30"/>
                    <a:pt x="512" y="36"/>
                  </a:cubicBezTo>
                  <a:cubicBezTo>
                    <a:pt x="512" y="36"/>
                    <a:pt x="500" y="24"/>
                    <a:pt x="500" y="24"/>
                  </a:cubicBezTo>
                  <a:cubicBezTo>
                    <a:pt x="500" y="36"/>
                    <a:pt x="500" y="48"/>
                    <a:pt x="500" y="60"/>
                  </a:cubicBezTo>
                  <a:cubicBezTo>
                    <a:pt x="500" y="48"/>
                    <a:pt x="476" y="24"/>
                    <a:pt x="476" y="24"/>
                  </a:cubicBezTo>
                  <a:cubicBezTo>
                    <a:pt x="476" y="36"/>
                    <a:pt x="476" y="60"/>
                    <a:pt x="476" y="60"/>
                  </a:cubicBezTo>
                  <a:cubicBezTo>
                    <a:pt x="472" y="60"/>
                    <a:pt x="468" y="57"/>
                    <a:pt x="465" y="53"/>
                  </a:cubicBezTo>
                  <a:lnTo>
                    <a:pt x="465" y="53"/>
                  </a:lnTo>
                  <a:cubicBezTo>
                    <a:pt x="465" y="56"/>
                    <a:pt x="465" y="60"/>
                    <a:pt x="465" y="60"/>
                  </a:cubicBezTo>
                  <a:lnTo>
                    <a:pt x="441" y="60"/>
                  </a:lnTo>
                  <a:cubicBezTo>
                    <a:pt x="441" y="71"/>
                    <a:pt x="441" y="72"/>
                    <a:pt x="432" y="81"/>
                  </a:cubicBezTo>
                  <a:lnTo>
                    <a:pt x="432" y="81"/>
                  </a:lnTo>
                  <a:cubicBezTo>
                    <a:pt x="427" y="77"/>
                    <a:pt x="425" y="72"/>
                    <a:pt x="417" y="72"/>
                  </a:cubicBezTo>
                  <a:cubicBezTo>
                    <a:pt x="407" y="72"/>
                    <a:pt x="414" y="81"/>
                    <a:pt x="409" y="91"/>
                  </a:cubicBezTo>
                  <a:lnTo>
                    <a:pt x="409" y="91"/>
                  </a:lnTo>
                  <a:cubicBezTo>
                    <a:pt x="418" y="87"/>
                    <a:pt x="429" y="84"/>
                    <a:pt x="429" y="84"/>
                  </a:cubicBezTo>
                  <a:cubicBezTo>
                    <a:pt x="430" y="83"/>
                    <a:pt x="431" y="82"/>
                    <a:pt x="432" y="81"/>
                  </a:cubicBezTo>
                  <a:lnTo>
                    <a:pt x="432" y="81"/>
                  </a:lnTo>
                  <a:cubicBezTo>
                    <a:pt x="434" y="83"/>
                    <a:pt x="437" y="84"/>
                    <a:pt x="441" y="84"/>
                  </a:cubicBezTo>
                  <a:cubicBezTo>
                    <a:pt x="441" y="84"/>
                    <a:pt x="441" y="72"/>
                    <a:pt x="453" y="72"/>
                  </a:cubicBezTo>
                  <a:lnTo>
                    <a:pt x="500" y="72"/>
                  </a:lnTo>
                  <a:lnTo>
                    <a:pt x="500" y="84"/>
                  </a:lnTo>
                  <a:cubicBezTo>
                    <a:pt x="512" y="84"/>
                    <a:pt x="512" y="60"/>
                    <a:pt x="512" y="60"/>
                  </a:cubicBezTo>
                  <a:cubicBezTo>
                    <a:pt x="516" y="57"/>
                    <a:pt x="517" y="55"/>
                    <a:pt x="518" y="55"/>
                  </a:cubicBezTo>
                  <a:lnTo>
                    <a:pt x="518" y="55"/>
                  </a:lnTo>
                  <a:cubicBezTo>
                    <a:pt x="519" y="55"/>
                    <a:pt x="516" y="64"/>
                    <a:pt x="524" y="72"/>
                  </a:cubicBezTo>
                  <a:cubicBezTo>
                    <a:pt x="536" y="72"/>
                    <a:pt x="536" y="60"/>
                    <a:pt x="536" y="60"/>
                  </a:cubicBezTo>
                  <a:lnTo>
                    <a:pt x="548" y="60"/>
                  </a:lnTo>
                  <a:cubicBezTo>
                    <a:pt x="554" y="66"/>
                    <a:pt x="557" y="69"/>
                    <a:pt x="558" y="69"/>
                  </a:cubicBezTo>
                  <a:cubicBezTo>
                    <a:pt x="560" y="69"/>
                    <a:pt x="560" y="66"/>
                    <a:pt x="560" y="60"/>
                  </a:cubicBezTo>
                  <a:cubicBezTo>
                    <a:pt x="560" y="60"/>
                    <a:pt x="560" y="60"/>
                    <a:pt x="560" y="48"/>
                  </a:cubicBezTo>
                  <a:cubicBezTo>
                    <a:pt x="572" y="48"/>
                    <a:pt x="584" y="60"/>
                    <a:pt x="584" y="60"/>
                  </a:cubicBezTo>
                  <a:cubicBezTo>
                    <a:pt x="584" y="72"/>
                    <a:pt x="584" y="84"/>
                    <a:pt x="584" y="84"/>
                  </a:cubicBezTo>
                  <a:cubicBezTo>
                    <a:pt x="584" y="72"/>
                    <a:pt x="584" y="72"/>
                    <a:pt x="595" y="60"/>
                  </a:cubicBezTo>
                  <a:cubicBezTo>
                    <a:pt x="607" y="60"/>
                    <a:pt x="607" y="84"/>
                    <a:pt x="607" y="84"/>
                  </a:cubicBezTo>
                  <a:lnTo>
                    <a:pt x="607" y="60"/>
                  </a:lnTo>
                  <a:lnTo>
                    <a:pt x="619" y="60"/>
                  </a:lnTo>
                  <a:cubicBezTo>
                    <a:pt x="619" y="60"/>
                    <a:pt x="619" y="96"/>
                    <a:pt x="619" y="96"/>
                  </a:cubicBezTo>
                  <a:cubicBezTo>
                    <a:pt x="619" y="96"/>
                    <a:pt x="625" y="101"/>
                    <a:pt x="628" y="101"/>
                  </a:cubicBezTo>
                  <a:cubicBezTo>
                    <a:pt x="630" y="101"/>
                    <a:pt x="631" y="100"/>
                    <a:pt x="631" y="96"/>
                  </a:cubicBezTo>
                  <a:cubicBezTo>
                    <a:pt x="631" y="90"/>
                    <a:pt x="631" y="90"/>
                    <a:pt x="631" y="90"/>
                  </a:cubicBezTo>
                  <a:cubicBezTo>
                    <a:pt x="631" y="90"/>
                    <a:pt x="631" y="90"/>
                    <a:pt x="631" y="84"/>
                  </a:cubicBezTo>
                  <a:cubicBezTo>
                    <a:pt x="631" y="72"/>
                    <a:pt x="643" y="72"/>
                    <a:pt x="655" y="72"/>
                  </a:cubicBezTo>
                  <a:cubicBezTo>
                    <a:pt x="655" y="72"/>
                    <a:pt x="643" y="84"/>
                    <a:pt x="655" y="84"/>
                  </a:cubicBezTo>
                  <a:lnTo>
                    <a:pt x="667" y="84"/>
                  </a:lnTo>
                  <a:cubicBezTo>
                    <a:pt x="667" y="72"/>
                    <a:pt x="655" y="72"/>
                    <a:pt x="667" y="72"/>
                  </a:cubicBezTo>
                  <a:cubicBezTo>
                    <a:pt x="679" y="84"/>
                    <a:pt x="679" y="84"/>
                    <a:pt x="679" y="84"/>
                  </a:cubicBezTo>
                  <a:lnTo>
                    <a:pt x="691" y="84"/>
                  </a:lnTo>
                  <a:cubicBezTo>
                    <a:pt x="679" y="84"/>
                    <a:pt x="691" y="72"/>
                    <a:pt x="703" y="72"/>
                  </a:cubicBezTo>
                  <a:cubicBezTo>
                    <a:pt x="703" y="72"/>
                    <a:pt x="703" y="84"/>
                    <a:pt x="715" y="84"/>
                  </a:cubicBezTo>
                  <a:lnTo>
                    <a:pt x="738" y="84"/>
                  </a:lnTo>
                  <a:cubicBezTo>
                    <a:pt x="750" y="84"/>
                    <a:pt x="738" y="84"/>
                    <a:pt x="738" y="96"/>
                  </a:cubicBezTo>
                  <a:cubicBezTo>
                    <a:pt x="738" y="106"/>
                    <a:pt x="738" y="110"/>
                    <a:pt x="739" y="110"/>
                  </a:cubicBezTo>
                  <a:cubicBezTo>
                    <a:pt x="740" y="110"/>
                    <a:pt x="743" y="103"/>
                    <a:pt x="750" y="96"/>
                  </a:cubicBezTo>
                  <a:cubicBezTo>
                    <a:pt x="760" y="96"/>
                    <a:pt x="762" y="122"/>
                    <a:pt x="762" y="122"/>
                  </a:cubicBezTo>
                  <a:cubicBezTo>
                    <a:pt x="762" y="122"/>
                    <a:pt x="762" y="121"/>
                    <a:pt x="762" y="120"/>
                  </a:cubicBezTo>
                  <a:cubicBezTo>
                    <a:pt x="762" y="120"/>
                    <a:pt x="762" y="108"/>
                    <a:pt x="762" y="108"/>
                  </a:cubicBezTo>
                  <a:cubicBezTo>
                    <a:pt x="774" y="108"/>
                    <a:pt x="786" y="120"/>
                    <a:pt x="786" y="132"/>
                  </a:cubicBezTo>
                  <a:lnTo>
                    <a:pt x="798" y="108"/>
                  </a:lnTo>
                  <a:lnTo>
                    <a:pt x="798" y="132"/>
                  </a:lnTo>
                  <a:lnTo>
                    <a:pt x="798" y="143"/>
                  </a:lnTo>
                  <a:lnTo>
                    <a:pt x="798" y="155"/>
                  </a:lnTo>
                  <a:lnTo>
                    <a:pt x="810" y="143"/>
                  </a:lnTo>
                  <a:cubicBezTo>
                    <a:pt x="816" y="138"/>
                    <a:pt x="822" y="135"/>
                    <a:pt x="826" y="135"/>
                  </a:cubicBezTo>
                  <a:cubicBezTo>
                    <a:pt x="831" y="135"/>
                    <a:pt x="834" y="138"/>
                    <a:pt x="834" y="143"/>
                  </a:cubicBezTo>
                  <a:cubicBezTo>
                    <a:pt x="846" y="155"/>
                    <a:pt x="846" y="155"/>
                    <a:pt x="857" y="155"/>
                  </a:cubicBezTo>
                  <a:lnTo>
                    <a:pt x="881" y="143"/>
                  </a:lnTo>
                  <a:lnTo>
                    <a:pt x="881" y="143"/>
                  </a:lnTo>
                  <a:cubicBezTo>
                    <a:pt x="869" y="155"/>
                    <a:pt x="869" y="167"/>
                    <a:pt x="857" y="179"/>
                  </a:cubicBezTo>
                  <a:lnTo>
                    <a:pt x="869" y="167"/>
                  </a:lnTo>
                  <a:cubicBezTo>
                    <a:pt x="869" y="172"/>
                    <a:pt x="869" y="176"/>
                    <a:pt x="869" y="179"/>
                  </a:cubicBezTo>
                  <a:cubicBezTo>
                    <a:pt x="881" y="167"/>
                    <a:pt x="881" y="167"/>
                    <a:pt x="893" y="167"/>
                  </a:cubicBezTo>
                  <a:lnTo>
                    <a:pt x="905" y="167"/>
                  </a:lnTo>
                  <a:cubicBezTo>
                    <a:pt x="917" y="179"/>
                    <a:pt x="905" y="191"/>
                    <a:pt x="905" y="191"/>
                  </a:cubicBezTo>
                  <a:lnTo>
                    <a:pt x="917" y="191"/>
                  </a:lnTo>
                  <a:cubicBezTo>
                    <a:pt x="919" y="189"/>
                    <a:pt x="920" y="189"/>
                    <a:pt x="920" y="189"/>
                  </a:cubicBezTo>
                  <a:lnTo>
                    <a:pt x="920" y="189"/>
                  </a:lnTo>
                  <a:cubicBezTo>
                    <a:pt x="922" y="189"/>
                    <a:pt x="912" y="205"/>
                    <a:pt x="914" y="205"/>
                  </a:cubicBezTo>
                  <a:cubicBezTo>
                    <a:pt x="914" y="205"/>
                    <a:pt x="915" y="205"/>
                    <a:pt x="917" y="203"/>
                  </a:cubicBezTo>
                  <a:cubicBezTo>
                    <a:pt x="925" y="195"/>
                    <a:pt x="930" y="192"/>
                    <a:pt x="934" y="192"/>
                  </a:cubicBezTo>
                  <a:cubicBezTo>
                    <a:pt x="937" y="192"/>
                    <a:pt x="939" y="195"/>
                    <a:pt x="940" y="198"/>
                  </a:cubicBezTo>
                  <a:lnTo>
                    <a:pt x="940" y="198"/>
                  </a:lnTo>
                  <a:cubicBezTo>
                    <a:pt x="940" y="198"/>
                    <a:pt x="941" y="198"/>
                    <a:pt x="942" y="198"/>
                  </a:cubicBezTo>
                  <a:cubicBezTo>
                    <a:pt x="945" y="198"/>
                    <a:pt x="949" y="199"/>
                    <a:pt x="953" y="203"/>
                  </a:cubicBezTo>
                  <a:cubicBezTo>
                    <a:pt x="958" y="203"/>
                    <a:pt x="956" y="207"/>
                    <a:pt x="954" y="211"/>
                  </a:cubicBezTo>
                  <a:lnTo>
                    <a:pt x="954" y="211"/>
                  </a:lnTo>
                  <a:cubicBezTo>
                    <a:pt x="955" y="210"/>
                    <a:pt x="957" y="210"/>
                    <a:pt x="959" y="210"/>
                  </a:cubicBezTo>
                  <a:cubicBezTo>
                    <a:pt x="966" y="210"/>
                    <a:pt x="976" y="215"/>
                    <a:pt x="976" y="215"/>
                  </a:cubicBezTo>
                  <a:cubicBezTo>
                    <a:pt x="976" y="215"/>
                    <a:pt x="976" y="227"/>
                    <a:pt x="976" y="227"/>
                  </a:cubicBezTo>
                  <a:cubicBezTo>
                    <a:pt x="983" y="227"/>
                    <a:pt x="994" y="231"/>
                    <a:pt x="997" y="234"/>
                  </a:cubicBezTo>
                  <a:lnTo>
                    <a:pt x="997" y="234"/>
                  </a:lnTo>
                  <a:cubicBezTo>
                    <a:pt x="999" y="234"/>
                    <a:pt x="1001" y="233"/>
                    <a:pt x="1003" y="233"/>
                  </a:cubicBezTo>
                  <a:cubicBezTo>
                    <a:pt x="1008" y="233"/>
                    <a:pt x="1012" y="235"/>
                    <a:pt x="1012" y="239"/>
                  </a:cubicBezTo>
                  <a:cubicBezTo>
                    <a:pt x="1000" y="251"/>
                    <a:pt x="1036" y="251"/>
                    <a:pt x="1024" y="263"/>
                  </a:cubicBezTo>
                  <a:cubicBezTo>
                    <a:pt x="1000" y="274"/>
                    <a:pt x="1012" y="274"/>
                    <a:pt x="1024" y="274"/>
                  </a:cubicBezTo>
                  <a:cubicBezTo>
                    <a:pt x="1036" y="274"/>
                    <a:pt x="1048" y="274"/>
                    <a:pt x="1036" y="298"/>
                  </a:cubicBezTo>
                  <a:cubicBezTo>
                    <a:pt x="1028" y="302"/>
                    <a:pt x="1027" y="304"/>
                    <a:pt x="1029" y="304"/>
                  </a:cubicBezTo>
                  <a:cubicBezTo>
                    <a:pt x="1032" y="304"/>
                    <a:pt x="1048" y="298"/>
                    <a:pt x="1048" y="298"/>
                  </a:cubicBezTo>
                  <a:cubicBezTo>
                    <a:pt x="1048" y="304"/>
                    <a:pt x="1048" y="304"/>
                    <a:pt x="1048" y="304"/>
                  </a:cubicBezTo>
                  <a:cubicBezTo>
                    <a:pt x="1048" y="304"/>
                    <a:pt x="1048" y="304"/>
                    <a:pt x="1048" y="310"/>
                  </a:cubicBezTo>
                  <a:cubicBezTo>
                    <a:pt x="1048" y="316"/>
                    <a:pt x="1051" y="316"/>
                    <a:pt x="1054" y="316"/>
                  </a:cubicBezTo>
                  <a:cubicBezTo>
                    <a:pt x="1057" y="316"/>
                    <a:pt x="1060" y="316"/>
                    <a:pt x="1060" y="322"/>
                  </a:cubicBezTo>
                  <a:cubicBezTo>
                    <a:pt x="1060" y="322"/>
                    <a:pt x="1048" y="334"/>
                    <a:pt x="1060" y="334"/>
                  </a:cubicBezTo>
                  <a:cubicBezTo>
                    <a:pt x="1069" y="334"/>
                    <a:pt x="1064" y="349"/>
                    <a:pt x="1067" y="349"/>
                  </a:cubicBezTo>
                  <a:cubicBezTo>
                    <a:pt x="1068" y="349"/>
                    <a:pt x="1069" y="348"/>
                    <a:pt x="1072" y="346"/>
                  </a:cubicBezTo>
                  <a:cubicBezTo>
                    <a:pt x="1084" y="346"/>
                    <a:pt x="1084" y="370"/>
                    <a:pt x="1084" y="382"/>
                  </a:cubicBezTo>
                  <a:cubicBezTo>
                    <a:pt x="1072" y="394"/>
                    <a:pt x="1096" y="394"/>
                    <a:pt x="1096" y="394"/>
                  </a:cubicBezTo>
                  <a:lnTo>
                    <a:pt x="1084" y="417"/>
                  </a:lnTo>
                  <a:lnTo>
                    <a:pt x="1107" y="405"/>
                  </a:lnTo>
                  <a:lnTo>
                    <a:pt x="1107" y="405"/>
                  </a:lnTo>
                  <a:cubicBezTo>
                    <a:pt x="1107" y="417"/>
                    <a:pt x="1096" y="417"/>
                    <a:pt x="1107" y="417"/>
                  </a:cubicBezTo>
                  <a:cubicBezTo>
                    <a:pt x="1119" y="417"/>
                    <a:pt x="1119" y="429"/>
                    <a:pt x="1131" y="429"/>
                  </a:cubicBezTo>
                  <a:cubicBezTo>
                    <a:pt x="1119" y="417"/>
                    <a:pt x="1119" y="405"/>
                    <a:pt x="1107" y="382"/>
                  </a:cubicBezTo>
                  <a:cubicBezTo>
                    <a:pt x="1107" y="370"/>
                    <a:pt x="1131" y="370"/>
                    <a:pt x="1131" y="370"/>
                  </a:cubicBezTo>
                  <a:lnTo>
                    <a:pt x="1119" y="370"/>
                  </a:lnTo>
                  <a:cubicBezTo>
                    <a:pt x="1107" y="370"/>
                    <a:pt x="1131" y="358"/>
                    <a:pt x="1119" y="358"/>
                  </a:cubicBezTo>
                  <a:lnTo>
                    <a:pt x="1096" y="358"/>
                  </a:lnTo>
                  <a:cubicBezTo>
                    <a:pt x="1096" y="346"/>
                    <a:pt x="1107" y="334"/>
                    <a:pt x="1096" y="334"/>
                  </a:cubicBezTo>
                  <a:cubicBezTo>
                    <a:pt x="1084" y="334"/>
                    <a:pt x="1072" y="334"/>
                    <a:pt x="1084" y="322"/>
                  </a:cubicBezTo>
                  <a:cubicBezTo>
                    <a:pt x="1096" y="316"/>
                    <a:pt x="1096" y="316"/>
                    <a:pt x="1093" y="316"/>
                  </a:cubicBezTo>
                  <a:cubicBezTo>
                    <a:pt x="1090" y="316"/>
                    <a:pt x="1084" y="316"/>
                    <a:pt x="1084" y="310"/>
                  </a:cubicBezTo>
                  <a:cubicBezTo>
                    <a:pt x="1072" y="310"/>
                    <a:pt x="1072" y="310"/>
                    <a:pt x="1084" y="286"/>
                  </a:cubicBezTo>
                  <a:cubicBezTo>
                    <a:pt x="1084" y="284"/>
                    <a:pt x="1083" y="283"/>
                    <a:pt x="1081" y="283"/>
                  </a:cubicBezTo>
                  <a:cubicBezTo>
                    <a:pt x="1076" y="283"/>
                    <a:pt x="1067" y="290"/>
                    <a:pt x="1063" y="290"/>
                  </a:cubicBezTo>
                  <a:cubicBezTo>
                    <a:pt x="1061" y="290"/>
                    <a:pt x="1060" y="289"/>
                    <a:pt x="1060" y="286"/>
                  </a:cubicBezTo>
                  <a:cubicBezTo>
                    <a:pt x="1060" y="286"/>
                    <a:pt x="1060" y="263"/>
                    <a:pt x="1060" y="263"/>
                  </a:cubicBezTo>
                  <a:cubicBezTo>
                    <a:pt x="1060" y="263"/>
                    <a:pt x="1055" y="268"/>
                    <a:pt x="1051" y="268"/>
                  </a:cubicBezTo>
                  <a:cubicBezTo>
                    <a:pt x="1049" y="268"/>
                    <a:pt x="1048" y="267"/>
                    <a:pt x="1048" y="263"/>
                  </a:cubicBezTo>
                  <a:lnTo>
                    <a:pt x="1060" y="263"/>
                  </a:lnTo>
                  <a:lnTo>
                    <a:pt x="1060" y="251"/>
                  </a:lnTo>
                  <a:lnTo>
                    <a:pt x="1060" y="239"/>
                  </a:lnTo>
                  <a:cubicBezTo>
                    <a:pt x="1060" y="239"/>
                    <a:pt x="1046" y="243"/>
                    <a:pt x="1038" y="247"/>
                  </a:cubicBezTo>
                  <a:lnTo>
                    <a:pt x="1038" y="247"/>
                  </a:lnTo>
                  <a:cubicBezTo>
                    <a:pt x="1041" y="236"/>
                    <a:pt x="1012" y="227"/>
                    <a:pt x="1012" y="227"/>
                  </a:cubicBezTo>
                  <a:cubicBezTo>
                    <a:pt x="1012" y="215"/>
                    <a:pt x="1024" y="215"/>
                    <a:pt x="1012" y="215"/>
                  </a:cubicBezTo>
                  <a:cubicBezTo>
                    <a:pt x="1012" y="211"/>
                    <a:pt x="1010" y="210"/>
                    <a:pt x="1006" y="210"/>
                  </a:cubicBezTo>
                  <a:cubicBezTo>
                    <a:pt x="1004" y="210"/>
                    <a:pt x="1002" y="210"/>
                    <a:pt x="1000" y="211"/>
                  </a:cubicBezTo>
                  <a:lnTo>
                    <a:pt x="1000" y="211"/>
                  </a:lnTo>
                  <a:cubicBezTo>
                    <a:pt x="1000" y="201"/>
                    <a:pt x="999" y="191"/>
                    <a:pt x="988" y="191"/>
                  </a:cubicBezTo>
                  <a:cubicBezTo>
                    <a:pt x="976" y="179"/>
                    <a:pt x="976" y="167"/>
                    <a:pt x="976" y="167"/>
                  </a:cubicBezTo>
                  <a:lnTo>
                    <a:pt x="976" y="155"/>
                  </a:lnTo>
                  <a:cubicBezTo>
                    <a:pt x="976" y="155"/>
                    <a:pt x="966" y="161"/>
                    <a:pt x="962" y="161"/>
                  </a:cubicBezTo>
                  <a:cubicBezTo>
                    <a:pt x="961" y="161"/>
                    <a:pt x="961" y="159"/>
                    <a:pt x="965" y="155"/>
                  </a:cubicBezTo>
                  <a:cubicBezTo>
                    <a:pt x="971" y="149"/>
                    <a:pt x="971" y="149"/>
                    <a:pt x="968" y="149"/>
                  </a:cubicBezTo>
                  <a:cubicBezTo>
                    <a:pt x="965" y="149"/>
                    <a:pt x="959" y="149"/>
                    <a:pt x="953" y="143"/>
                  </a:cubicBezTo>
                  <a:cubicBezTo>
                    <a:pt x="953" y="138"/>
                    <a:pt x="953" y="138"/>
                    <a:pt x="953" y="138"/>
                  </a:cubicBezTo>
                  <a:cubicBezTo>
                    <a:pt x="953" y="138"/>
                    <a:pt x="953" y="138"/>
                    <a:pt x="953" y="132"/>
                  </a:cubicBezTo>
                  <a:lnTo>
                    <a:pt x="905" y="132"/>
                  </a:lnTo>
                  <a:cubicBezTo>
                    <a:pt x="905" y="120"/>
                    <a:pt x="893" y="108"/>
                    <a:pt x="881" y="108"/>
                  </a:cubicBezTo>
                  <a:lnTo>
                    <a:pt x="834" y="108"/>
                  </a:lnTo>
                  <a:cubicBezTo>
                    <a:pt x="834" y="96"/>
                    <a:pt x="834" y="84"/>
                    <a:pt x="822" y="84"/>
                  </a:cubicBezTo>
                  <a:lnTo>
                    <a:pt x="798" y="84"/>
                  </a:lnTo>
                  <a:cubicBezTo>
                    <a:pt x="798" y="84"/>
                    <a:pt x="798" y="67"/>
                    <a:pt x="798" y="60"/>
                  </a:cubicBezTo>
                  <a:cubicBezTo>
                    <a:pt x="786" y="72"/>
                    <a:pt x="774" y="72"/>
                    <a:pt x="762" y="72"/>
                  </a:cubicBezTo>
                  <a:cubicBezTo>
                    <a:pt x="762" y="72"/>
                    <a:pt x="774" y="60"/>
                    <a:pt x="774" y="60"/>
                  </a:cubicBezTo>
                  <a:lnTo>
                    <a:pt x="726" y="60"/>
                  </a:lnTo>
                  <a:cubicBezTo>
                    <a:pt x="726" y="48"/>
                    <a:pt x="715" y="36"/>
                    <a:pt x="715" y="36"/>
                  </a:cubicBezTo>
                  <a:cubicBezTo>
                    <a:pt x="715" y="36"/>
                    <a:pt x="715" y="48"/>
                    <a:pt x="715" y="48"/>
                  </a:cubicBezTo>
                  <a:lnTo>
                    <a:pt x="679" y="48"/>
                  </a:lnTo>
                  <a:cubicBezTo>
                    <a:pt x="675" y="48"/>
                    <a:pt x="673" y="47"/>
                    <a:pt x="671" y="45"/>
                  </a:cubicBezTo>
                  <a:lnTo>
                    <a:pt x="671" y="45"/>
                  </a:lnTo>
                  <a:cubicBezTo>
                    <a:pt x="670" y="47"/>
                    <a:pt x="669" y="48"/>
                    <a:pt x="667" y="48"/>
                  </a:cubicBezTo>
                  <a:cubicBezTo>
                    <a:pt x="667" y="36"/>
                    <a:pt x="667" y="24"/>
                    <a:pt x="667" y="24"/>
                  </a:cubicBezTo>
                  <a:cubicBezTo>
                    <a:pt x="667" y="24"/>
                    <a:pt x="662" y="30"/>
                    <a:pt x="658" y="30"/>
                  </a:cubicBezTo>
                  <a:cubicBezTo>
                    <a:pt x="656" y="30"/>
                    <a:pt x="655" y="28"/>
                    <a:pt x="655" y="24"/>
                  </a:cubicBezTo>
                  <a:cubicBezTo>
                    <a:pt x="655" y="24"/>
                    <a:pt x="655" y="13"/>
                    <a:pt x="655" y="1"/>
                  </a:cubicBezTo>
                  <a:cubicBezTo>
                    <a:pt x="643" y="1"/>
                    <a:pt x="631" y="36"/>
                    <a:pt x="631" y="36"/>
                  </a:cubicBezTo>
                  <a:lnTo>
                    <a:pt x="631" y="13"/>
                  </a:lnTo>
                  <a:cubicBezTo>
                    <a:pt x="631" y="17"/>
                    <a:pt x="630" y="18"/>
                    <a:pt x="628" y="18"/>
                  </a:cubicBezTo>
                  <a:cubicBezTo>
                    <a:pt x="625" y="18"/>
                    <a:pt x="619" y="13"/>
                    <a:pt x="619" y="13"/>
                  </a:cubicBezTo>
                  <a:lnTo>
                    <a:pt x="607" y="13"/>
                  </a:lnTo>
                  <a:cubicBezTo>
                    <a:pt x="607" y="13"/>
                    <a:pt x="619" y="1"/>
                    <a:pt x="607" y="1"/>
                  </a:cubicBezTo>
                  <a:cubicBezTo>
                    <a:pt x="595" y="13"/>
                    <a:pt x="584" y="24"/>
                    <a:pt x="584" y="24"/>
                  </a:cubicBezTo>
                  <a:lnTo>
                    <a:pt x="584" y="13"/>
                  </a:lnTo>
                  <a:lnTo>
                    <a:pt x="572" y="13"/>
                  </a:lnTo>
                  <a:cubicBezTo>
                    <a:pt x="572" y="13"/>
                    <a:pt x="572" y="1"/>
                    <a:pt x="572" y="1"/>
                  </a:cubicBezTo>
                  <a:close/>
                  <a:moveTo>
                    <a:pt x="1119" y="429"/>
                  </a:moveTo>
                  <a:cubicBezTo>
                    <a:pt x="1119" y="429"/>
                    <a:pt x="1125" y="429"/>
                    <a:pt x="1130" y="431"/>
                  </a:cubicBezTo>
                  <a:lnTo>
                    <a:pt x="1130" y="431"/>
                  </a:lnTo>
                  <a:cubicBezTo>
                    <a:pt x="1130" y="430"/>
                    <a:pt x="1131" y="430"/>
                    <a:pt x="1131" y="429"/>
                  </a:cubicBezTo>
                  <a:close/>
                  <a:moveTo>
                    <a:pt x="1130" y="431"/>
                  </a:moveTo>
                  <a:cubicBezTo>
                    <a:pt x="1119" y="441"/>
                    <a:pt x="1119" y="442"/>
                    <a:pt x="1107" y="453"/>
                  </a:cubicBezTo>
                  <a:lnTo>
                    <a:pt x="1107" y="465"/>
                  </a:lnTo>
                  <a:cubicBezTo>
                    <a:pt x="1107" y="465"/>
                    <a:pt x="1107" y="453"/>
                    <a:pt x="1119" y="453"/>
                  </a:cubicBezTo>
                  <a:cubicBezTo>
                    <a:pt x="1122" y="451"/>
                    <a:pt x="1123" y="450"/>
                    <a:pt x="1123" y="450"/>
                  </a:cubicBezTo>
                  <a:lnTo>
                    <a:pt x="1123" y="450"/>
                  </a:lnTo>
                  <a:cubicBezTo>
                    <a:pt x="1123" y="450"/>
                    <a:pt x="1110" y="465"/>
                    <a:pt x="1119" y="465"/>
                  </a:cubicBezTo>
                  <a:cubicBezTo>
                    <a:pt x="1127" y="465"/>
                    <a:pt x="1130" y="460"/>
                    <a:pt x="1131" y="460"/>
                  </a:cubicBezTo>
                  <a:cubicBezTo>
                    <a:pt x="1131" y="460"/>
                    <a:pt x="1131" y="461"/>
                    <a:pt x="1131" y="465"/>
                  </a:cubicBezTo>
                  <a:cubicBezTo>
                    <a:pt x="1136" y="470"/>
                    <a:pt x="1141" y="473"/>
                    <a:pt x="1145" y="475"/>
                  </a:cubicBezTo>
                  <a:lnTo>
                    <a:pt x="1145" y="475"/>
                  </a:lnTo>
                  <a:cubicBezTo>
                    <a:pt x="1143" y="468"/>
                    <a:pt x="1122" y="451"/>
                    <a:pt x="1131" y="441"/>
                  </a:cubicBezTo>
                  <a:cubicBezTo>
                    <a:pt x="1137" y="435"/>
                    <a:pt x="1134" y="432"/>
                    <a:pt x="1130" y="431"/>
                  </a:cubicBezTo>
                  <a:close/>
                  <a:moveTo>
                    <a:pt x="1145" y="475"/>
                  </a:moveTo>
                  <a:lnTo>
                    <a:pt x="1145" y="475"/>
                  </a:lnTo>
                  <a:cubicBezTo>
                    <a:pt x="1146" y="476"/>
                    <a:pt x="1145" y="477"/>
                    <a:pt x="1143" y="477"/>
                  </a:cubicBezTo>
                  <a:lnTo>
                    <a:pt x="1155" y="483"/>
                  </a:lnTo>
                  <a:lnTo>
                    <a:pt x="1155" y="483"/>
                  </a:lnTo>
                  <a:cubicBezTo>
                    <a:pt x="1155" y="481"/>
                    <a:pt x="1155" y="479"/>
                    <a:pt x="1155" y="477"/>
                  </a:cubicBezTo>
                  <a:cubicBezTo>
                    <a:pt x="1155" y="477"/>
                    <a:pt x="1151" y="477"/>
                    <a:pt x="1145" y="475"/>
                  </a:cubicBezTo>
                  <a:close/>
                  <a:moveTo>
                    <a:pt x="1155" y="483"/>
                  </a:moveTo>
                  <a:cubicBezTo>
                    <a:pt x="1155" y="489"/>
                    <a:pt x="1155" y="495"/>
                    <a:pt x="1155" y="501"/>
                  </a:cubicBezTo>
                  <a:cubicBezTo>
                    <a:pt x="1155" y="501"/>
                    <a:pt x="1155" y="489"/>
                    <a:pt x="1167" y="489"/>
                  </a:cubicBezTo>
                  <a:lnTo>
                    <a:pt x="1155" y="483"/>
                  </a:lnTo>
                  <a:close/>
                  <a:moveTo>
                    <a:pt x="1155" y="501"/>
                  </a:moveTo>
                  <a:lnTo>
                    <a:pt x="1143" y="513"/>
                  </a:lnTo>
                  <a:cubicBezTo>
                    <a:pt x="1137" y="519"/>
                    <a:pt x="1143" y="519"/>
                    <a:pt x="1151" y="519"/>
                  </a:cubicBezTo>
                  <a:cubicBezTo>
                    <a:pt x="1152" y="519"/>
                    <a:pt x="1154" y="519"/>
                    <a:pt x="1155" y="519"/>
                  </a:cubicBezTo>
                  <a:lnTo>
                    <a:pt x="1155" y="519"/>
                  </a:lnTo>
                  <a:lnTo>
                    <a:pt x="1155" y="513"/>
                  </a:lnTo>
                  <a:cubicBezTo>
                    <a:pt x="1155" y="509"/>
                    <a:pt x="1155" y="505"/>
                    <a:pt x="1155" y="501"/>
                  </a:cubicBezTo>
                  <a:close/>
                  <a:moveTo>
                    <a:pt x="48" y="524"/>
                  </a:moveTo>
                  <a:lnTo>
                    <a:pt x="48" y="536"/>
                  </a:lnTo>
                  <a:cubicBezTo>
                    <a:pt x="60" y="536"/>
                    <a:pt x="60" y="536"/>
                    <a:pt x="48" y="524"/>
                  </a:cubicBezTo>
                  <a:close/>
                  <a:moveTo>
                    <a:pt x="1155" y="519"/>
                  </a:moveTo>
                  <a:lnTo>
                    <a:pt x="1155" y="524"/>
                  </a:lnTo>
                  <a:cubicBezTo>
                    <a:pt x="1155" y="527"/>
                    <a:pt x="1155" y="528"/>
                    <a:pt x="1155" y="529"/>
                  </a:cubicBezTo>
                  <a:lnTo>
                    <a:pt x="1155" y="529"/>
                  </a:lnTo>
                  <a:cubicBezTo>
                    <a:pt x="1149" y="528"/>
                    <a:pt x="1143" y="525"/>
                    <a:pt x="1143" y="524"/>
                  </a:cubicBezTo>
                  <a:lnTo>
                    <a:pt x="1143" y="524"/>
                  </a:lnTo>
                  <a:cubicBezTo>
                    <a:pt x="1143" y="525"/>
                    <a:pt x="1155" y="536"/>
                    <a:pt x="1167" y="536"/>
                  </a:cubicBezTo>
                  <a:cubicBezTo>
                    <a:pt x="1167" y="532"/>
                    <a:pt x="1167" y="528"/>
                    <a:pt x="1167" y="524"/>
                  </a:cubicBezTo>
                  <a:cubicBezTo>
                    <a:pt x="1167" y="528"/>
                    <a:pt x="1164" y="530"/>
                    <a:pt x="1161" y="530"/>
                  </a:cubicBezTo>
                  <a:cubicBezTo>
                    <a:pt x="1159" y="530"/>
                    <a:pt x="1158" y="530"/>
                    <a:pt x="1156" y="529"/>
                  </a:cubicBezTo>
                  <a:lnTo>
                    <a:pt x="1156" y="529"/>
                  </a:lnTo>
                  <a:cubicBezTo>
                    <a:pt x="1156" y="530"/>
                    <a:pt x="1156" y="530"/>
                    <a:pt x="1156" y="530"/>
                  </a:cubicBezTo>
                  <a:cubicBezTo>
                    <a:pt x="1155" y="530"/>
                    <a:pt x="1155" y="530"/>
                    <a:pt x="1155" y="529"/>
                  </a:cubicBezTo>
                  <a:lnTo>
                    <a:pt x="1155" y="529"/>
                  </a:lnTo>
                  <a:cubicBezTo>
                    <a:pt x="1156" y="529"/>
                    <a:pt x="1156" y="529"/>
                    <a:pt x="1156" y="529"/>
                  </a:cubicBezTo>
                  <a:lnTo>
                    <a:pt x="1156" y="529"/>
                  </a:lnTo>
                  <a:cubicBezTo>
                    <a:pt x="1158" y="528"/>
                    <a:pt x="1161" y="524"/>
                    <a:pt x="1167" y="524"/>
                  </a:cubicBezTo>
                  <a:cubicBezTo>
                    <a:pt x="1167" y="520"/>
                    <a:pt x="1161" y="519"/>
                    <a:pt x="1155" y="519"/>
                  </a:cubicBezTo>
                  <a:close/>
                  <a:moveTo>
                    <a:pt x="1155" y="536"/>
                  </a:moveTo>
                  <a:cubicBezTo>
                    <a:pt x="1167" y="536"/>
                    <a:pt x="1167" y="536"/>
                    <a:pt x="1167" y="548"/>
                  </a:cubicBezTo>
                  <a:cubicBezTo>
                    <a:pt x="1167" y="545"/>
                    <a:pt x="1167" y="540"/>
                    <a:pt x="1167" y="536"/>
                  </a:cubicBezTo>
                  <a:close/>
                  <a:moveTo>
                    <a:pt x="1182" y="555"/>
                  </a:moveTo>
                  <a:cubicBezTo>
                    <a:pt x="1180" y="555"/>
                    <a:pt x="1179" y="556"/>
                    <a:pt x="1179" y="560"/>
                  </a:cubicBezTo>
                  <a:lnTo>
                    <a:pt x="1191" y="560"/>
                  </a:lnTo>
                  <a:cubicBezTo>
                    <a:pt x="1191" y="560"/>
                    <a:pt x="1185" y="555"/>
                    <a:pt x="1182" y="555"/>
                  </a:cubicBezTo>
                  <a:close/>
                  <a:moveTo>
                    <a:pt x="1167" y="548"/>
                  </a:moveTo>
                  <a:cubicBezTo>
                    <a:pt x="1167" y="555"/>
                    <a:pt x="1167" y="560"/>
                    <a:pt x="1167" y="560"/>
                  </a:cubicBezTo>
                  <a:cubicBezTo>
                    <a:pt x="1179" y="572"/>
                    <a:pt x="1167" y="572"/>
                    <a:pt x="1155" y="572"/>
                  </a:cubicBezTo>
                  <a:lnTo>
                    <a:pt x="1167" y="572"/>
                  </a:lnTo>
                  <a:cubicBezTo>
                    <a:pt x="1167" y="572"/>
                    <a:pt x="1167" y="572"/>
                    <a:pt x="1167" y="584"/>
                  </a:cubicBezTo>
                  <a:cubicBezTo>
                    <a:pt x="1179" y="584"/>
                    <a:pt x="1179" y="596"/>
                    <a:pt x="1179" y="596"/>
                  </a:cubicBezTo>
                  <a:cubicBezTo>
                    <a:pt x="1179" y="596"/>
                    <a:pt x="1179" y="608"/>
                    <a:pt x="1179" y="608"/>
                  </a:cubicBezTo>
                  <a:cubicBezTo>
                    <a:pt x="1179" y="608"/>
                    <a:pt x="1181" y="606"/>
                    <a:pt x="1183" y="605"/>
                  </a:cubicBezTo>
                  <a:lnTo>
                    <a:pt x="1183" y="605"/>
                  </a:lnTo>
                  <a:cubicBezTo>
                    <a:pt x="1186" y="613"/>
                    <a:pt x="1191" y="620"/>
                    <a:pt x="1191" y="620"/>
                  </a:cubicBezTo>
                  <a:lnTo>
                    <a:pt x="1191" y="608"/>
                  </a:lnTo>
                  <a:cubicBezTo>
                    <a:pt x="1191" y="604"/>
                    <a:pt x="1189" y="603"/>
                    <a:pt x="1188" y="603"/>
                  </a:cubicBezTo>
                  <a:cubicBezTo>
                    <a:pt x="1186" y="603"/>
                    <a:pt x="1184" y="603"/>
                    <a:pt x="1183" y="605"/>
                  </a:cubicBezTo>
                  <a:lnTo>
                    <a:pt x="1183" y="605"/>
                  </a:lnTo>
                  <a:cubicBezTo>
                    <a:pt x="1179" y="595"/>
                    <a:pt x="1178" y="584"/>
                    <a:pt x="1191" y="584"/>
                  </a:cubicBezTo>
                  <a:cubicBezTo>
                    <a:pt x="1179" y="584"/>
                    <a:pt x="1179" y="584"/>
                    <a:pt x="1179" y="560"/>
                  </a:cubicBezTo>
                  <a:cubicBezTo>
                    <a:pt x="1167" y="548"/>
                    <a:pt x="1179" y="548"/>
                    <a:pt x="1179" y="548"/>
                  </a:cubicBezTo>
                  <a:close/>
                  <a:moveTo>
                    <a:pt x="1191" y="620"/>
                  </a:moveTo>
                  <a:cubicBezTo>
                    <a:pt x="1191" y="620"/>
                    <a:pt x="1191" y="620"/>
                    <a:pt x="1191" y="632"/>
                  </a:cubicBezTo>
                  <a:lnTo>
                    <a:pt x="1203" y="632"/>
                  </a:lnTo>
                  <a:cubicBezTo>
                    <a:pt x="1215" y="620"/>
                    <a:pt x="1215" y="620"/>
                    <a:pt x="1203" y="620"/>
                  </a:cubicBezTo>
                  <a:cubicBezTo>
                    <a:pt x="1203" y="620"/>
                    <a:pt x="1197" y="625"/>
                    <a:pt x="1194" y="625"/>
                  </a:cubicBezTo>
                  <a:cubicBezTo>
                    <a:pt x="1192" y="625"/>
                    <a:pt x="1191" y="624"/>
                    <a:pt x="1191" y="620"/>
                  </a:cubicBezTo>
                  <a:close/>
                  <a:moveTo>
                    <a:pt x="12" y="644"/>
                  </a:moveTo>
                  <a:cubicBezTo>
                    <a:pt x="12" y="644"/>
                    <a:pt x="12" y="644"/>
                    <a:pt x="13" y="644"/>
                  </a:cubicBezTo>
                  <a:lnTo>
                    <a:pt x="13" y="644"/>
                  </a:lnTo>
                  <a:cubicBezTo>
                    <a:pt x="12" y="644"/>
                    <a:pt x="12" y="644"/>
                    <a:pt x="12" y="644"/>
                  </a:cubicBezTo>
                  <a:close/>
                  <a:moveTo>
                    <a:pt x="195" y="313"/>
                  </a:moveTo>
                  <a:cubicBezTo>
                    <a:pt x="188" y="313"/>
                    <a:pt x="179" y="316"/>
                    <a:pt x="167" y="322"/>
                  </a:cubicBezTo>
                  <a:lnTo>
                    <a:pt x="155" y="322"/>
                  </a:lnTo>
                  <a:cubicBezTo>
                    <a:pt x="155" y="334"/>
                    <a:pt x="143" y="322"/>
                    <a:pt x="143" y="346"/>
                  </a:cubicBezTo>
                  <a:cubicBezTo>
                    <a:pt x="143" y="346"/>
                    <a:pt x="143" y="372"/>
                    <a:pt x="136" y="372"/>
                  </a:cubicBezTo>
                  <a:cubicBezTo>
                    <a:pt x="134" y="372"/>
                    <a:pt x="133" y="371"/>
                    <a:pt x="131" y="370"/>
                  </a:cubicBezTo>
                  <a:lnTo>
                    <a:pt x="131" y="370"/>
                  </a:lnTo>
                  <a:cubicBezTo>
                    <a:pt x="143" y="382"/>
                    <a:pt x="131" y="382"/>
                    <a:pt x="131" y="394"/>
                  </a:cubicBezTo>
                  <a:cubicBezTo>
                    <a:pt x="131" y="394"/>
                    <a:pt x="131" y="394"/>
                    <a:pt x="143" y="405"/>
                  </a:cubicBezTo>
                  <a:cubicBezTo>
                    <a:pt x="143" y="409"/>
                    <a:pt x="142" y="411"/>
                    <a:pt x="140" y="411"/>
                  </a:cubicBezTo>
                  <a:cubicBezTo>
                    <a:pt x="135" y="411"/>
                    <a:pt x="127" y="405"/>
                    <a:pt x="119" y="405"/>
                  </a:cubicBezTo>
                  <a:cubicBezTo>
                    <a:pt x="119" y="405"/>
                    <a:pt x="119" y="417"/>
                    <a:pt x="119" y="417"/>
                  </a:cubicBezTo>
                  <a:cubicBezTo>
                    <a:pt x="107" y="429"/>
                    <a:pt x="95" y="441"/>
                    <a:pt x="95" y="441"/>
                  </a:cubicBezTo>
                  <a:lnTo>
                    <a:pt x="95" y="453"/>
                  </a:lnTo>
                  <a:lnTo>
                    <a:pt x="84" y="453"/>
                  </a:lnTo>
                  <a:cubicBezTo>
                    <a:pt x="84" y="453"/>
                    <a:pt x="84" y="465"/>
                    <a:pt x="84" y="477"/>
                  </a:cubicBezTo>
                  <a:cubicBezTo>
                    <a:pt x="84" y="477"/>
                    <a:pt x="72" y="477"/>
                    <a:pt x="72" y="489"/>
                  </a:cubicBezTo>
                  <a:cubicBezTo>
                    <a:pt x="60" y="489"/>
                    <a:pt x="60" y="489"/>
                    <a:pt x="60" y="501"/>
                  </a:cubicBezTo>
                  <a:cubicBezTo>
                    <a:pt x="60" y="501"/>
                    <a:pt x="60" y="513"/>
                    <a:pt x="60" y="524"/>
                  </a:cubicBezTo>
                  <a:cubicBezTo>
                    <a:pt x="60" y="524"/>
                    <a:pt x="72" y="536"/>
                    <a:pt x="60" y="536"/>
                  </a:cubicBezTo>
                  <a:lnTo>
                    <a:pt x="48" y="536"/>
                  </a:lnTo>
                  <a:lnTo>
                    <a:pt x="48" y="548"/>
                  </a:lnTo>
                  <a:lnTo>
                    <a:pt x="48" y="560"/>
                  </a:lnTo>
                  <a:cubicBezTo>
                    <a:pt x="48" y="560"/>
                    <a:pt x="48" y="560"/>
                    <a:pt x="48" y="572"/>
                  </a:cubicBezTo>
                  <a:cubicBezTo>
                    <a:pt x="42" y="578"/>
                    <a:pt x="36" y="578"/>
                    <a:pt x="33" y="578"/>
                  </a:cubicBezTo>
                  <a:cubicBezTo>
                    <a:pt x="30" y="578"/>
                    <a:pt x="30" y="578"/>
                    <a:pt x="36" y="584"/>
                  </a:cubicBezTo>
                  <a:cubicBezTo>
                    <a:pt x="36" y="608"/>
                    <a:pt x="36" y="596"/>
                    <a:pt x="36" y="608"/>
                  </a:cubicBezTo>
                  <a:cubicBezTo>
                    <a:pt x="36" y="608"/>
                    <a:pt x="36" y="620"/>
                    <a:pt x="36" y="620"/>
                  </a:cubicBezTo>
                  <a:cubicBezTo>
                    <a:pt x="36" y="622"/>
                    <a:pt x="35" y="623"/>
                    <a:pt x="35" y="623"/>
                  </a:cubicBezTo>
                  <a:cubicBezTo>
                    <a:pt x="32" y="623"/>
                    <a:pt x="28" y="616"/>
                    <a:pt x="25" y="616"/>
                  </a:cubicBezTo>
                  <a:cubicBezTo>
                    <a:pt x="25" y="616"/>
                    <a:pt x="24" y="617"/>
                    <a:pt x="24" y="620"/>
                  </a:cubicBezTo>
                  <a:cubicBezTo>
                    <a:pt x="24" y="632"/>
                    <a:pt x="36" y="632"/>
                    <a:pt x="36" y="632"/>
                  </a:cubicBezTo>
                  <a:cubicBezTo>
                    <a:pt x="36" y="644"/>
                    <a:pt x="24" y="644"/>
                    <a:pt x="24" y="644"/>
                  </a:cubicBezTo>
                  <a:cubicBezTo>
                    <a:pt x="24" y="648"/>
                    <a:pt x="23" y="649"/>
                    <a:pt x="21" y="649"/>
                  </a:cubicBezTo>
                  <a:cubicBezTo>
                    <a:pt x="18" y="649"/>
                    <a:pt x="14" y="645"/>
                    <a:pt x="13" y="644"/>
                  </a:cubicBezTo>
                  <a:lnTo>
                    <a:pt x="13" y="644"/>
                  </a:lnTo>
                  <a:cubicBezTo>
                    <a:pt x="15" y="646"/>
                    <a:pt x="24" y="654"/>
                    <a:pt x="33" y="654"/>
                  </a:cubicBezTo>
                  <a:cubicBezTo>
                    <a:pt x="39" y="654"/>
                    <a:pt x="44" y="651"/>
                    <a:pt x="48" y="644"/>
                  </a:cubicBezTo>
                  <a:cubicBezTo>
                    <a:pt x="48" y="644"/>
                    <a:pt x="53" y="649"/>
                    <a:pt x="57" y="649"/>
                  </a:cubicBezTo>
                  <a:cubicBezTo>
                    <a:pt x="58" y="649"/>
                    <a:pt x="60" y="648"/>
                    <a:pt x="60" y="644"/>
                  </a:cubicBezTo>
                  <a:cubicBezTo>
                    <a:pt x="72" y="632"/>
                    <a:pt x="72" y="620"/>
                    <a:pt x="60" y="620"/>
                  </a:cubicBezTo>
                  <a:cubicBezTo>
                    <a:pt x="72" y="608"/>
                    <a:pt x="72" y="608"/>
                    <a:pt x="60" y="608"/>
                  </a:cubicBezTo>
                  <a:cubicBezTo>
                    <a:pt x="60" y="608"/>
                    <a:pt x="60" y="596"/>
                    <a:pt x="60" y="584"/>
                  </a:cubicBezTo>
                  <a:cubicBezTo>
                    <a:pt x="72" y="584"/>
                    <a:pt x="72" y="572"/>
                    <a:pt x="84" y="572"/>
                  </a:cubicBezTo>
                  <a:cubicBezTo>
                    <a:pt x="84" y="566"/>
                    <a:pt x="84" y="566"/>
                    <a:pt x="85" y="566"/>
                  </a:cubicBezTo>
                  <a:cubicBezTo>
                    <a:pt x="86" y="566"/>
                    <a:pt x="89" y="566"/>
                    <a:pt x="95" y="560"/>
                  </a:cubicBezTo>
                  <a:cubicBezTo>
                    <a:pt x="95" y="560"/>
                    <a:pt x="107" y="560"/>
                    <a:pt x="107" y="548"/>
                  </a:cubicBezTo>
                  <a:cubicBezTo>
                    <a:pt x="107" y="548"/>
                    <a:pt x="107" y="536"/>
                    <a:pt x="95" y="536"/>
                  </a:cubicBezTo>
                  <a:cubicBezTo>
                    <a:pt x="95" y="536"/>
                    <a:pt x="107" y="536"/>
                    <a:pt x="107" y="513"/>
                  </a:cubicBezTo>
                  <a:cubicBezTo>
                    <a:pt x="107" y="513"/>
                    <a:pt x="107" y="501"/>
                    <a:pt x="107" y="489"/>
                  </a:cubicBezTo>
                  <a:lnTo>
                    <a:pt x="119" y="489"/>
                  </a:lnTo>
                  <a:cubicBezTo>
                    <a:pt x="119" y="489"/>
                    <a:pt x="107" y="489"/>
                    <a:pt x="107" y="477"/>
                  </a:cubicBezTo>
                  <a:cubicBezTo>
                    <a:pt x="110" y="474"/>
                    <a:pt x="112" y="473"/>
                    <a:pt x="115" y="473"/>
                  </a:cubicBezTo>
                  <a:cubicBezTo>
                    <a:pt x="121" y="473"/>
                    <a:pt x="127" y="480"/>
                    <a:pt x="130" y="480"/>
                  </a:cubicBezTo>
                  <a:cubicBezTo>
                    <a:pt x="131" y="480"/>
                    <a:pt x="131" y="479"/>
                    <a:pt x="131" y="477"/>
                  </a:cubicBezTo>
                  <a:cubicBezTo>
                    <a:pt x="137" y="471"/>
                    <a:pt x="137" y="471"/>
                    <a:pt x="136" y="471"/>
                  </a:cubicBezTo>
                  <a:cubicBezTo>
                    <a:pt x="134" y="471"/>
                    <a:pt x="131" y="471"/>
                    <a:pt x="131" y="465"/>
                  </a:cubicBezTo>
                  <a:cubicBezTo>
                    <a:pt x="131" y="453"/>
                    <a:pt x="131" y="453"/>
                    <a:pt x="143" y="441"/>
                  </a:cubicBezTo>
                  <a:cubicBezTo>
                    <a:pt x="155" y="441"/>
                    <a:pt x="167" y="417"/>
                    <a:pt x="167" y="405"/>
                  </a:cubicBezTo>
                  <a:cubicBezTo>
                    <a:pt x="179" y="394"/>
                    <a:pt x="167" y="394"/>
                    <a:pt x="167" y="394"/>
                  </a:cubicBezTo>
                  <a:cubicBezTo>
                    <a:pt x="167" y="390"/>
                    <a:pt x="167" y="388"/>
                    <a:pt x="167" y="388"/>
                  </a:cubicBezTo>
                  <a:cubicBezTo>
                    <a:pt x="168" y="388"/>
                    <a:pt x="171" y="394"/>
                    <a:pt x="179" y="394"/>
                  </a:cubicBezTo>
                  <a:cubicBezTo>
                    <a:pt x="191" y="394"/>
                    <a:pt x="179" y="382"/>
                    <a:pt x="179" y="370"/>
                  </a:cubicBezTo>
                  <a:cubicBezTo>
                    <a:pt x="179" y="372"/>
                    <a:pt x="178" y="373"/>
                    <a:pt x="178" y="373"/>
                  </a:cubicBezTo>
                  <a:cubicBezTo>
                    <a:pt x="174" y="373"/>
                    <a:pt x="167" y="358"/>
                    <a:pt x="167" y="358"/>
                  </a:cubicBezTo>
                  <a:lnTo>
                    <a:pt x="179" y="358"/>
                  </a:lnTo>
                  <a:cubicBezTo>
                    <a:pt x="179" y="358"/>
                    <a:pt x="179" y="358"/>
                    <a:pt x="179" y="346"/>
                  </a:cubicBezTo>
                  <a:cubicBezTo>
                    <a:pt x="179" y="337"/>
                    <a:pt x="179" y="329"/>
                    <a:pt x="183" y="329"/>
                  </a:cubicBezTo>
                  <a:cubicBezTo>
                    <a:pt x="185" y="329"/>
                    <a:pt x="187" y="331"/>
                    <a:pt x="191" y="334"/>
                  </a:cubicBezTo>
                  <a:cubicBezTo>
                    <a:pt x="193" y="336"/>
                    <a:pt x="194" y="337"/>
                    <a:pt x="195" y="337"/>
                  </a:cubicBezTo>
                  <a:cubicBezTo>
                    <a:pt x="198" y="337"/>
                    <a:pt x="191" y="322"/>
                    <a:pt x="191" y="322"/>
                  </a:cubicBezTo>
                  <a:cubicBezTo>
                    <a:pt x="191" y="320"/>
                    <a:pt x="192" y="319"/>
                    <a:pt x="195" y="319"/>
                  </a:cubicBezTo>
                  <a:cubicBezTo>
                    <a:pt x="201" y="319"/>
                    <a:pt x="214" y="326"/>
                    <a:pt x="216" y="326"/>
                  </a:cubicBezTo>
                  <a:cubicBezTo>
                    <a:pt x="217" y="326"/>
                    <a:pt x="217" y="325"/>
                    <a:pt x="214" y="322"/>
                  </a:cubicBezTo>
                  <a:cubicBezTo>
                    <a:pt x="209" y="316"/>
                    <a:pt x="203" y="313"/>
                    <a:pt x="195" y="313"/>
                  </a:cubicBezTo>
                  <a:close/>
                  <a:moveTo>
                    <a:pt x="24" y="691"/>
                  </a:moveTo>
                  <a:lnTo>
                    <a:pt x="24" y="703"/>
                  </a:lnTo>
                  <a:cubicBezTo>
                    <a:pt x="24" y="703"/>
                    <a:pt x="36" y="691"/>
                    <a:pt x="36" y="691"/>
                  </a:cubicBezTo>
                  <a:close/>
                  <a:moveTo>
                    <a:pt x="1191" y="798"/>
                  </a:moveTo>
                  <a:cubicBezTo>
                    <a:pt x="1183" y="798"/>
                    <a:pt x="1185" y="804"/>
                    <a:pt x="1188" y="804"/>
                  </a:cubicBezTo>
                  <a:cubicBezTo>
                    <a:pt x="1189" y="804"/>
                    <a:pt x="1191" y="802"/>
                    <a:pt x="1191" y="798"/>
                  </a:cubicBezTo>
                  <a:close/>
                  <a:moveTo>
                    <a:pt x="1369" y="858"/>
                  </a:moveTo>
                  <a:cubicBezTo>
                    <a:pt x="1354" y="858"/>
                    <a:pt x="1359" y="868"/>
                    <a:pt x="1364" y="868"/>
                  </a:cubicBezTo>
                  <a:cubicBezTo>
                    <a:pt x="1367" y="868"/>
                    <a:pt x="1369" y="866"/>
                    <a:pt x="1369" y="858"/>
                  </a:cubicBezTo>
                  <a:close/>
                  <a:moveTo>
                    <a:pt x="26" y="841"/>
                  </a:moveTo>
                  <a:cubicBezTo>
                    <a:pt x="21" y="841"/>
                    <a:pt x="16" y="842"/>
                    <a:pt x="12" y="846"/>
                  </a:cubicBezTo>
                  <a:cubicBezTo>
                    <a:pt x="0" y="858"/>
                    <a:pt x="12" y="858"/>
                    <a:pt x="12" y="858"/>
                  </a:cubicBezTo>
                  <a:lnTo>
                    <a:pt x="12" y="870"/>
                  </a:lnTo>
                  <a:cubicBezTo>
                    <a:pt x="24" y="870"/>
                    <a:pt x="24" y="858"/>
                    <a:pt x="36" y="846"/>
                  </a:cubicBezTo>
                  <a:cubicBezTo>
                    <a:pt x="44" y="846"/>
                    <a:pt x="36" y="841"/>
                    <a:pt x="26" y="841"/>
                  </a:cubicBezTo>
                  <a:close/>
                  <a:moveTo>
                    <a:pt x="12" y="989"/>
                  </a:moveTo>
                  <a:lnTo>
                    <a:pt x="12" y="1001"/>
                  </a:lnTo>
                  <a:cubicBezTo>
                    <a:pt x="24" y="1001"/>
                    <a:pt x="12" y="989"/>
                    <a:pt x="12" y="989"/>
                  </a:cubicBezTo>
                  <a:close/>
                  <a:moveTo>
                    <a:pt x="1203" y="632"/>
                  </a:moveTo>
                  <a:cubicBezTo>
                    <a:pt x="1191" y="644"/>
                    <a:pt x="1179" y="655"/>
                    <a:pt x="1191" y="667"/>
                  </a:cubicBezTo>
                  <a:cubicBezTo>
                    <a:pt x="1191" y="679"/>
                    <a:pt x="1191" y="679"/>
                    <a:pt x="1191" y="679"/>
                  </a:cubicBezTo>
                  <a:cubicBezTo>
                    <a:pt x="1191" y="679"/>
                    <a:pt x="1203" y="691"/>
                    <a:pt x="1203" y="703"/>
                  </a:cubicBezTo>
                  <a:cubicBezTo>
                    <a:pt x="1203" y="703"/>
                    <a:pt x="1197" y="698"/>
                    <a:pt x="1194" y="698"/>
                  </a:cubicBezTo>
                  <a:cubicBezTo>
                    <a:pt x="1192" y="698"/>
                    <a:pt x="1191" y="699"/>
                    <a:pt x="1191" y="703"/>
                  </a:cubicBezTo>
                  <a:lnTo>
                    <a:pt x="1191" y="727"/>
                  </a:lnTo>
                  <a:cubicBezTo>
                    <a:pt x="1191" y="739"/>
                    <a:pt x="1191" y="739"/>
                    <a:pt x="1203" y="751"/>
                  </a:cubicBezTo>
                  <a:cubicBezTo>
                    <a:pt x="1197" y="745"/>
                    <a:pt x="1194" y="742"/>
                    <a:pt x="1191" y="742"/>
                  </a:cubicBezTo>
                  <a:cubicBezTo>
                    <a:pt x="1188" y="742"/>
                    <a:pt x="1185" y="745"/>
                    <a:pt x="1179" y="751"/>
                  </a:cubicBezTo>
                  <a:lnTo>
                    <a:pt x="1179" y="763"/>
                  </a:lnTo>
                  <a:cubicBezTo>
                    <a:pt x="1179" y="767"/>
                    <a:pt x="1179" y="768"/>
                    <a:pt x="1179" y="768"/>
                  </a:cubicBezTo>
                  <a:cubicBezTo>
                    <a:pt x="1180" y="768"/>
                    <a:pt x="1183" y="763"/>
                    <a:pt x="1191" y="763"/>
                  </a:cubicBezTo>
                  <a:cubicBezTo>
                    <a:pt x="1203" y="763"/>
                    <a:pt x="1191" y="763"/>
                    <a:pt x="1191" y="775"/>
                  </a:cubicBezTo>
                  <a:cubicBezTo>
                    <a:pt x="1191" y="775"/>
                    <a:pt x="1191" y="786"/>
                    <a:pt x="1191" y="786"/>
                  </a:cubicBezTo>
                  <a:cubicBezTo>
                    <a:pt x="1191" y="786"/>
                    <a:pt x="1191" y="786"/>
                    <a:pt x="1191" y="798"/>
                  </a:cubicBezTo>
                  <a:lnTo>
                    <a:pt x="1191" y="810"/>
                  </a:lnTo>
                  <a:lnTo>
                    <a:pt x="1191" y="822"/>
                  </a:lnTo>
                  <a:cubicBezTo>
                    <a:pt x="1191" y="834"/>
                    <a:pt x="1191" y="834"/>
                    <a:pt x="1191" y="834"/>
                  </a:cubicBezTo>
                  <a:lnTo>
                    <a:pt x="1167" y="834"/>
                  </a:lnTo>
                  <a:cubicBezTo>
                    <a:pt x="1167" y="846"/>
                    <a:pt x="1167" y="846"/>
                    <a:pt x="1167" y="858"/>
                  </a:cubicBezTo>
                  <a:lnTo>
                    <a:pt x="1179" y="858"/>
                  </a:lnTo>
                  <a:cubicBezTo>
                    <a:pt x="1179" y="870"/>
                    <a:pt x="1167" y="870"/>
                    <a:pt x="1179" y="870"/>
                  </a:cubicBezTo>
                  <a:cubicBezTo>
                    <a:pt x="1167" y="870"/>
                    <a:pt x="1179" y="894"/>
                    <a:pt x="1179" y="894"/>
                  </a:cubicBezTo>
                  <a:lnTo>
                    <a:pt x="1179" y="905"/>
                  </a:lnTo>
                  <a:cubicBezTo>
                    <a:pt x="1179" y="917"/>
                    <a:pt x="1179" y="917"/>
                    <a:pt x="1179" y="917"/>
                  </a:cubicBezTo>
                  <a:cubicBezTo>
                    <a:pt x="1179" y="917"/>
                    <a:pt x="1179" y="953"/>
                    <a:pt x="1167" y="953"/>
                  </a:cubicBezTo>
                  <a:cubicBezTo>
                    <a:pt x="1155" y="953"/>
                    <a:pt x="1167" y="953"/>
                    <a:pt x="1179" y="965"/>
                  </a:cubicBezTo>
                  <a:cubicBezTo>
                    <a:pt x="1167" y="977"/>
                    <a:pt x="1167" y="977"/>
                    <a:pt x="1179" y="989"/>
                  </a:cubicBezTo>
                  <a:cubicBezTo>
                    <a:pt x="1179" y="989"/>
                    <a:pt x="1179" y="989"/>
                    <a:pt x="1179" y="1001"/>
                  </a:cubicBezTo>
                  <a:lnTo>
                    <a:pt x="1167" y="1001"/>
                  </a:lnTo>
                  <a:cubicBezTo>
                    <a:pt x="1167" y="1001"/>
                    <a:pt x="1191" y="1013"/>
                    <a:pt x="1179" y="1013"/>
                  </a:cubicBezTo>
                  <a:cubicBezTo>
                    <a:pt x="1179" y="1017"/>
                    <a:pt x="1178" y="1018"/>
                    <a:pt x="1176" y="1018"/>
                  </a:cubicBezTo>
                  <a:cubicBezTo>
                    <a:pt x="1172" y="1018"/>
                    <a:pt x="1167" y="1013"/>
                    <a:pt x="1167" y="1013"/>
                  </a:cubicBezTo>
                  <a:lnTo>
                    <a:pt x="1167" y="1013"/>
                  </a:lnTo>
                  <a:cubicBezTo>
                    <a:pt x="1155" y="1013"/>
                    <a:pt x="1167" y="1036"/>
                    <a:pt x="1179" y="1048"/>
                  </a:cubicBezTo>
                  <a:cubicBezTo>
                    <a:pt x="1179" y="1053"/>
                    <a:pt x="1179" y="1057"/>
                    <a:pt x="1179" y="1060"/>
                  </a:cubicBezTo>
                  <a:cubicBezTo>
                    <a:pt x="1179" y="1060"/>
                    <a:pt x="1191" y="1060"/>
                    <a:pt x="1191" y="1048"/>
                  </a:cubicBezTo>
                  <a:cubicBezTo>
                    <a:pt x="1191" y="1036"/>
                    <a:pt x="1191" y="1036"/>
                    <a:pt x="1191" y="1036"/>
                  </a:cubicBezTo>
                  <a:cubicBezTo>
                    <a:pt x="1191" y="1025"/>
                    <a:pt x="1203" y="1025"/>
                    <a:pt x="1191" y="1025"/>
                  </a:cubicBezTo>
                  <a:cubicBezTo>
                    <a:pt x="1185" y="1019"/>
                    <a:pt x="1182" y="1019"/>
                    <a:pt x="1182" y="1019"/>
                  </a:cubicBezTo>
                  <a:cubicBezTo>
                    <a:pt x="1182" y="1019"/>
                    <a:pt x="1185" y="1019"/>
                    <a:pt x="1191" y="1013"/>
                  </a:cubicBezTo>
                  <a:cubicBezTo>
                    <a:pt x="1191" y="1007"/>
                    <a:pt x="1191" y="1007"/>
                    <a:pt x="1192" y="1007"/>
                  </a:cubicBezTo>
                  <a:cubicBezTo>
                    <a:pt x="1194" y="1007"/>
                    <a:pt x="1197" y="1007"/>
                    <a:pt x="1203" y="1001"/>
                  </a:cubicBezTo>
                  <a:cubicBezTo>
                    <a:pt x="1203" y="989"/>
                    <a:pt x="1203" y="989"/>
                    <a:pt x="1203" y="989"/>
                  </a:cubicBezTo>
                  <a:cubicBezTo>
                    <a:pt x="1203" y="985"/>
                    <a:pt x="1200" y="984"/>
                    <a:pt x="1197" y="984"/>
                  </a:cubicBezTo>
                  <a:lnTo>
                    <a:pt x="1197" y="984"/>
                  </a:lnTo>
                  <a:lnTo>
                    <a:pt x="1191" y="977"/>
                  </a:lnTo>
                  <a:cubicBezTo>
                    <a:pt x="1191" y="965"/>
                    <a:pt x="1203" y="965"/>
                    <a:pt x="1203" y="953"/>
                  </a:cubicBezTo>
                  <a:lnTo>
                    <a:pt x="1179" y="953"/>
                  </a:lnTo>
                  <a:cubicBezTo>
                    <a:pt x="1191" y="953"/>
                    <a:pt x="1191" y="941"/>
                    <a:pt x="1191" y="941"/>
                  </a:cubicBezTo>
                  <a:cubicBezTo>
                    <a:pt x="1191" y="941"/>
                    <a:pt x="1215" y="929"/>
                    <a:pt x="1203" y="917"/>
                  </a:cubicBezTo>
                  <a:cubicBezTo>
                    <a:pt x="1203" y="917"/>
                    <a:pt x="1191" y="917"/>
                    <a:pt x="1203" y="905"/>
                  </a:cubicBezTo>
                  <a:cubicBezTo>
                    <a:pt x="1215" y="905"/>
                    <a:pt x="1191" y="894"/>
                    <a:pt x="1191" y="882"/>
                  </a:cubicBezTo>
                  <a:cubicBezTo>
                    <a:pt x="1191" y="882"/>
                    <a:pt x="1215" y="870"/>
                    <a:pt x="1215" y="870"/>
                  </a:cubicBezTo>
                  <a:cubicBezTo>
                    <a:pt x="1215" y="867"/>
                    <a:pt x="1214" y="865"/>
                    <a:pt x="1213" y="865"/>
                  </a:cubicBezTo>
                  <a:lnTo>
                    <a:pt x="1213" y="865"/>
                  </a:lnTo>
                  <a:cubicBezTo>
                    <a:pt x="1214" y="863"/>
                    <a:pt x="1215" y="861"/>
                    <a:pt x="1215" y="858"/>
                  </a:cubicBezTo>
                  <a:cubicBezTo>
                    <a:pt x="1215" y="846"/>
                    <a:pt x="1215" y="846"/>
                    <a:pt x="1215" y="834"/>
                  </a:cubicBezTo>
                  <a:lnTo>
                    <a:pt x="1215" y="822"/>
                  </a:lnTo>
                  <a:cubicBezTo>
                    <a:pt x="1215" y="822"/>
                    <a:pt x="1215" y="810"/>
                    <a:pt x="1215" y="810"/>
                  </a:cubicBezTo>
                  <a:cubicBezTo>
                    <a:pt x="1215" y="810"/>
                    <a:pt x="1191" y="798"/>
                    <a:pt x="1203" y="798"/>
                  </a:cubicBezTo>
                  <a:cubicBezTo>
                    <a:pt x="1203" y="792"/>
                    <a:pt x="1209" y="792"/>
                    <a:pt x="1213" y="792"/>
                  </a:cubicBezTo>
                  <a:cubicBezTo>
                    <a:pt x="1218" y="792"/>
                    <a:pt x="1221" y="792"/>
                    <a:pt x="1215" y="786"/>
                  </a:cubicBezTo>
                  <a:cubicBezTo>
                    <a:pt x="1203" y="775"/>
                    <a:pt x="1191" y="775"/>
                    <a:pt x="1203" y="763"/>
                  </a:cubicBezTo>
                  <a:cubicBezTo>
                    <a:pt x="1215" y="751"/>
                    <a:pt x="1215" y="751"/>
                    <a:pt x="1215" y="751"/>
                  </a:cubicBezTo>
                  <a:cubicBezTo>
                    <a:pt x="1215" y="745"/>
                    <a:pt x="1215" y="745"/>
                    <a:pt x="1215" y="745"/>
                  </a:cubicBezTo>
                  <a:cubicBezTo>
                    <a:pt x="1215" y="745"/>
                    <a:pt x="1215" y="745"/>
                    <a:pt x="1215" y="739"/>
                  </a:cubicBezTo>
                  <a:cubicBezTo>
                    <a:pt x="1215" y="727"/>
                    <a:pt x="1227" y="727"/>
                    <a:pt x="1227" y="715"/>
                  </a:cubicBezTo>
                  <a:lnTo>
                    <a:pt x="1215" y="715"/>
                  </a:lnTo>
                  <a:cubicBezTo>
                    <a:pt x="1203" y="715"/>
                    <a:pt x="1227" y="703"/>
                    <a:pt x="1227" y="703"/>
                  </a:cubicBezTo>
                  <a:cubicBezTo>
                    <a:pt x="1227" y="699"/>
                    <a:pt x="1224" y="698"/>
                    <a:pt x="1221" y="698"/>
                  </a:cubicBezTo>
                  <a:cubicBezTo>
                    <a:pt x="1219" y="698"/>
                    <a:pt x="1218" y="698"/>
                    <a:pt x="1217" y="698"/>
                  </a:cubicBezTo>
                  <a:lnTo>
                    <a:pt x="1217" y="698"/>
                  </a:lnTo>
                  <a:cubicBezTo>
                    <a:pt x="1215" y="697"/>
                    <a:pt x="1215" y="694"/>
                    <a:pt x="1215" y="691"/>
                  </a:cubicBezTo>
                  <a:cubicBezTo>
                    <a:pt x="1215" y="687"/>
                    <a:pt x="1215" y="684"/>
                    <a:pt x="1215" y="682"/>
                  </a:cubicBezTo>
                  <a:lnTo>
                    <a:pt x="1215" y="682"/>
                  </a:lnTo>
                  <a:cubicBezTo>
                    <a:pt x="1215" y="687"/>
                    <a:pt x="1217" y="691"/>
                    <a:pt x="1227" y="691"/>
                  </a:cubicBezTo>
                  <a:cubicBezTo>
                    <a:pt x="1219" y="691"/>
                    <a:pt x="1216" y="681"/>
                    <a:pt x="1215" y="681"/>
                  </a:cubicBezTo>
                  <a:cubicBezTo>
                    <a:pt x="1215" y="681"/>
                    <a:pt x="1215" y="681"/>
                    <a:pt x="1215" y="682"/>
                  </a:cubicBezTo>
                  <a:lnTo>
                    <a:pt x="1215" y="682"/>
                  </a:lnTo>
                  <a:cubicBezTo>
                    <a:pt x="1214" y="676"/>
                    <a:pt x="1217" y="667"/>
                    <a:pt x="1203" y="667"/>
                  </a:cubicBezTo>
                  <a:cubicBezTo>
                    <a:pt x="1215" y="667"/>
                    <a:pt x="1203" y="644"/>
                    <a:pt x="1203" y="644"/>
                  </a:cubicBezTo>
                  <a:cubicBezTo>
                    <a:pt x="1203" y="644"/>
                    <a:pt x="1203" y="632"/>
                    <a:pt x="1203" y="632"/>
                  </a:cubicBezTo>
                  <a:close/>
                  <a:moveTo>
                    <a:pt x="1177" y="1051"/>
                  </a:moveTo>
                  <a:cubicBezTo>
                    <a:pt x="1176" y="1051"/>
                    <a:pt x="1173" y="1054"/>
                    <a:pt x="1167" y="1060"/>
                  </a:cubicBezTo>
                  <a:cubicBezTo>
                    <a:pt x="1155" y="1072"/>
                    <a:pt x="1167" y="1072"/>
                    <a:pt x="1167" y="1072"/>
                  </a:cubicBezTo>
                  <a:lnTo>
                    <a:pt x="1179" y="1072"/>
                  </a:lnTo>
                  <a:cubicBezTo>
                    <a:pt x="1179" y="1072"/>
                    <a:pt x="1179" y="1060"/>
                    <a:pt x="1179" y="1060"/>
                  </a:cubicBezTo>
                  <a:cubicBezTo>
                    <a:pt x="1179" y="1054"/>
                    <a:pt x="1179" y="1051"/>
                    <a:pt x="1177" y="1051"/>
                  </a:cubicBezTo>
                  <a:close/>
                  <a:moveTo>
                    <a:pt x="131" y="798"/>
                  </a:moveTo>
                  <a:cubicBezTo>
                    <a:pt x="131" y="798"/>
                    <a:pt x="131" y="810"/>
                    <a:pt x="119" y="810"/>
                  </a:cubicBezTo>
                  <a:cubicBezTo>
                    <a:pt x="119" y="810"/>
                    <a:pt x="107" y="822"/>
                    <a:pt x="107" y="822"/>
                  </a:cubicBezTo>
                  <a:cubicBezTo>
                    <a:pt x="107" y="822"/>
                    <a:pt x="131" y="822"/>
                    <a:pt x="131" y="834"/>
                  </a:cubicBezTo>
                  <a:cubicBezTo>
                    <a:pt x="131" y="846"/>
                    <a:pt x="131" y="846"/>
                    <a:pt x="119" y="846"/>
                  </a:cubicBezTo>
                  <a:lnTo>
                    <a:pt x="119" y="858"/>
                  </a:lnTo>
                  <a:cubicBezTo>
                    <a:pt x="119" y="860"/>
                    <a:pt x="119" y="861"/>
                    <a:pt x="118" y="861"/>
                  </a:cubicBezTo>
                  <a:cubicBezTo>
                    <a:pt x="115" y="861"/>
                    <a:pt x="109" y="854"/>
                    <a:pt x="103" y="854"/>
                  </a:cubicBezTo>
                  <a:cubicBezTo>
                    <a:pt x="100" y="854"/>
                    <a:pt x="98" y="855"/>
                    <a:pt x="95" y="858"/>
                  </a:cubicBezTo>
                  <a:cubicBezTo>
                    <a:pt x="95" y="870"/>
                    <a:pt x="107" y="870"/>
                    <a:pt x="107" y="870"/>
                  </a:cubicBezTo>
                  <a:lnTo>
                    <a:pt x="107" y="894"/>
                  </a:lnTo>
                  <a:cubicBezTo>
                    <a:pt x="107" y="894"/>
                    <a:pt x="95" y="882"/>
                    <a:pt x="95" y="882"/>
                  </a:cubicBezTo>
                  <a:cubicBezTo>
                    <a:pt x="84" y="882"/>
                    <a:pt x="95" y="905"/>
                    <a:pt x="95" y="917"/>
                  </a:cubicBezTo>
                  <a:lnTo>
                    <a:pt x="95" y="929"/>
                  </a:lnTo>
                  <a:lnTo>
                    <a:pt x="95" y="941"/>
                  </a:lnTo>
                  <a:lnTo>
                    <a:pt x="107" y="941"/>
                  </a:lnTo>
                  <a:cubicBezTo>
                    <a:pt x="107" y="941"/>
                    <a:pt x="95" y="941"/>
                    <a:pt x="95" y="953"/>
                  </a:cubicBezTo>
                  <a:cubicBezTo>
                    <a:pt x="95" y="953"/>
                    <a:pt x="95" y="965"/>
                    <a:pt x="95" y="965"/>
                  </a:cubicBezTo>
                  <a:cubicBezTo>
                    <a:pt x="95" y="965"/>
                    <a:pt x="95" y="977"/>
                    <a:pt x="95" y="977"/>
                  </a:cubicBezTo>
                  <a:lnTo>
                    <a:pt x="95" y="989"/>
                  </a:lnTo>
                  <a:lnTo>
                    <a:pt x="95" y="1001"/>
                  </a:lnTo>
                  <a:cubicBezTo>
                    <a:pt x="84" y="1001"/>
                    <a:pt x="84" y="1013"/>
                    <a:pt x="95" y="1025"/>
                  </a:cubicBezTo>
                  <a:cubicBezTo>
                    <a:pt x="95" y="1025"/>
                    <a:pt x="95" y="1036"/>
                    <a:pt x="95" y="1036"/>
                  </a:cubicBezTo>
                  <a:lnTo>
                    <a:pt x="95" y="1048"/>
                  </a:lnTo>
                  <a:cubicBezTo>
                    <a:pt x="95" y="1060"/>
                    <a:pt x="84" y="1060"/>
                    <a:pt x="95" y="1072"/>
                  </a:cubicBezTo>
                  <a:cubicBezTo>
                    <a:pt x="107" y="1072"/>
                    <a:pt x="107" y="1084"/>
                    <a:pt x="107" y="1084"/>
                  </a:cubicBezTo>
                  <a:lnTo>
                    <a:pt x="119" y="1084"/>
                  </a:lnTo>
                  <a:lnTo>
                    <a:pt x="119" y="1072"/>
                  </a:lnTo>
                  <a:cubicBezTo>
                    <a:pt x="119" y="1066"/>
                    <a:pt x="116" y="1066"/>
                    <a:pt x="115" y="1066"/>
                  </a:cubicBezTo>
                  <a:cubicBezTo>
                    <a:pt x="113" y="1066"/>
                    <a:pt x="113" y="1066"/>
                    <a:pt x="119" y="1060"/>
                  </a:cubicBezTo>
                  <a:lnTo>
                    <a:pt x="131" y="1060"/>
                  </a:lnTo>
                  <a:cubicBezTo>
                    <a:pt x="131" y="1060"/>
                    <a:pt x="119" y="1048"/>
                    <a:pt x="119" y="1048"/>
                  </a:cubicBezTo>
                  <a:cubicBezTo>
                    <a:pt x="119" y="1048"/>
                    <a:pt x="119" y="1048"/>
                    <a:pt x="119" y="1036"/>
                  </a:cubicBezTo>
                  <a:lnTo>
                    <a:pt x="131" y="1036"/>
                  </a:lnTo>
                  <a:cubicBezTo>
                    <a:pt x="131" y="1036"/>
                    <a:pt x="131" y="1033"/>
                    <a:pt x="131" y="1030"/>
                  </a:cubicBezTo>
                  <a:lnTo>
                    <a:pt x="131" y="1030"/>
                  </a:lnTo>
                  <a:cubicBezTo>
                    <a:pt x="131" y="1030"/>
                    <a:pt x="131" y="1030"/>
                    <a:pt x="132" y="1030"/>
                  </a:cubicBezTo>
                  <a:cubicBezTo>
                    <a:pt x="135" y="1030"/>
                    <a:pt x="139" y="1029"/>
                    <a:pt x="143" y="1025"/>
                  </a:cubicBezTo>
                  <a:cubicBezTo>
                    <a:pt x="143" y="1013"/>
                    <a:pt x="131" y="1013"/>
                    <a:pt x="143" y="1013"/>
                  </a:cubicBezTo>
                  <a:cubicBezTo>
                    <a:pt x="143" y="1001"/>
                    <a:pt x="143" y="1001"/>
                    <a:pt x="143" y="989"/>
                  </a:cubicBezTo>
                  <a:lnTo>
                    <a:pt x="143" y="977"/>
                  </a:lnTo>
                  <a:cubicBezTo>
                    <a:pt x="143" y="977"/>
                    <a:pt x="119" y="965"/>
                    <a:pt x="143" y="965"/>
                  </a:cubicBezTo>
                  <a:lnTo>
                    <a:pt x="155" y="965"/>
                  </a:lnTo>
                  <a:cubicBezTo>
                    <a:pt x="143" y="965"/>
                    <a:pt x="143" y="965"/>
                    <a:pt x="143" y="953"/>
                  </a:cubicBezTo>
                  <a:lnTo>
                    <a:pt x="131" y="953"/>
                  </a:lnTo>
                  <a:lnTo>
                    <a:pt x="131" y="941"/>
                  </a:lnTo>
                  <a:cubicBezTo>
                    <a:pt x="131" y="941"/>
                    <a:pt x="143" y="941"/>
                    <a:pt x="143" y="929"/>
                  </a:cubicBezTo>
                  <a:cubicBezTo>
                    <a:pt x="155" y="929"/>
                    <a:pt x="155" y="917"/>
                    <a:pt x="155" y="917"/>
                  </a:cubicBezTo>
                  <a:lnTo>
                    <a:pt x="143" y="917"/>
                  </a:lnTo>
                  <a:cubicBezTo>
                    <a:pt x="143" y="911"/>
                    <a:pt x="143" y="911"/>
                    <a:pt x="143" y="911"/>
                  </a:cubicBezTo>
                  <a:cubicBezTo>
                    <a:pt x="143" y="911"/>
                    <a:pt x="143" y="911"/>
                    <a:pt x="143" y="905"/>
                  </a:cubicBezTo>
                  <a:lnTo>
                    <a:pt x="143" y="870"/>
                  </a:lnTo>
                  <a:lnTo>
                    <a:pt x="155" y="870"/>
                  </a:lnTo>
                  <a:cubicBezTo>
                    <a:pt x="167" y="870"/>
                    <a:pt x="155" y="870"/>
                    <a:pt x="155" y="858"/>
                  </a:cubicBezTo>
                  <a:cubicBezTo>
                    <a:pt x="155" y="858"/>
                    <a:pt x="167" y="858"/>
                    <a:pt x="155" y="846"/>
                  </a:cubicBezTo>
                  <a:lnTo>
                    <a:pt x="155" y="834"/>
                  </a:lnTo>
                  <a:lnTo>
                    <a:pt x="155" y="822"/>
                  </a:lnTo>
                  <a:cubicBezTo>
                    <a:pt x="155" y="810"/>
                    <a:pt x="143" y="798"/>
                    <a:pt x="131" y="798"/>
                  </a:cubicBezTo>
                  <a:close/>
                  <a:moveTo>
                    <a:pt x="0" y="1120"/>
                  </a:moveTo>
                  <a:lnTo>
                    <a:pt x="0" y="1132"/>
                  </a:lnTo>
                  <a:cubicBezTo>
                    <a:pt x="0" y="1132"/>
                    <a:pt x="12" y="1120"/>
                    <a:pt x="12" y="1120"/>
                  </a:cubicBezTo>
                  <a:close/>
                  <a:moveTo>
                    <a:pt x="107" y="1084"/>
                  </a:moveTo>
                  <a:cubicBezTo>
                    <a:pt x="107" y="1084"/>
                    <a:pt x="95" y="1084"/>
                    <a:pt x="95" y="1096"/>
                  </a:cubicBezTo>
                  <a:cubicBezTo>
                    <a:pt x="84" y="1108"/>
                    <a:pt x="84" y="1120"/>
                    <a:pt x="95" y="1132"/>
                  </a:cubicBezTo>
                  <a:cubicBezTo>
                    <a:pt x="95" y="1132"/>
                    <a:pt x="95" y="1144"/>
                    <a:pt x="95" y="1144"/>
                  </a:cubicBezTo>
                  <a:cubicBezTo>
                    <a:pt x="95" y="1144"/>
                    <a:pt x="84" y="1144"/>
                    <a:pt x="84" y="1156"/>
                  </a:cubicBezTo>
                  <a:cubicBezTo>
                    <a:pt x="84" y="1156"/>
                    <a:pt x="84" y="1167"/>
                    <a:pt x="84" y="1167"/>
                  </a:cubicBezTo>
                  <a:cubicBezTo>
                    <a:pt x="84" y="1167"/>
                    <a:pt x="84" y="1179"/>
                    <a:pt x="84" y="1179"/>
                  </a:cubicBezTo>
                  <a:cubicBezTo>
                    <a:pt x="95" y="1179"/>
                    <a:pt x="84" y="1191"/>
                    <a:pt x="84" y="1191"/>
                  </a:cubicBezTo>
                  <a:cubicBezTo>
                    <a:pt x="84" y="1191"/>
                    <a:pt x="84" y="1203"/>
                    <a:pt x="72" y="1203"/>
                  </a:cubicBezTo>
                  <a:cubicBezTo>
                    <a:pt x="72" y="1203"/>
                    <a:pt x="72" y="1215"/>
                    <a:pt x="72" y="1215"/>
                  </a:cubicBezTo>
                  <a:lnTo>
                    <a:pt x="84" y="1215"/>
                  </a:lnTo>
                  <a:cubicBezTo>
                    <a:pt x="84" y="1203"/>
                    <a:pt x="131" y="1191"/>
                    <a:pt x="119" y="1191"/>
                  </a:cubicBezTo>
                  <a:lnTo>
                    <a:pt x="95" y="1191"/>
                  </a:lnTo>
                  <a:cubicBezTo>
                    <a:pt x="95" y="1179"/>
                    <a:pt x="95" y="1179"/>
                    <a:pt x="95" y="1179"/>
                  </a:cubicBezTo>
                  <a:cubicBezTo>
                    <a:pt x="95" y="1173"/>
                    <a:pt x="101" y="1173"/>
                    <a:pt x="107" y="1173"/>
                  </a:cubicBezTo>
                  <a:cubicBezTo>
                    <a:pt x="113" y="1173"/>
                    <a:pt x="119" y="1173"/>
                    <a:pt x="119" y="1167"/>
                  </a:cubicBezTo>
                  <a:cubicBezTo>
                    <a:pt x="119" y="1167"/>
                    <a:pt x="119" y="1156"/>
                    <a:pt x="119" y="1156"/>
                  </a:cubicBezTo>
                  <a:cubicBezTo>
                    <a:pt x="119" y="1156"/>
                    <a:pt x="107" y="1156"/>
                    <a:pt x="107" y="1144"/>
                  </a:cubicBezTo>
                  <a:lnTo>
                    <a:pt x="119" y="1144"/>
                  </a:lnTo>
                  <a:cubicBezTo>
                    <a:pt x="119" y="1144"/>
                    <a:pt x="95" y="1120"/>
                    <a:pt x="107" y="1120"/>
                  </a:cubicBezTo>
                  <a:cubicBezTo>
                    <a:pt x="107" y="1120"/>
                    <a:pt x="119" y="1120"/>
                    <a:pt x="119" y="1108"/>
                  </a:cubicBezTo>
                  <a:cubicBezTo>
                    <a:pt x="119" y="1108"/>
                    <a:pt x="119" y="1108"/>
                    <a:pt x="119" y="1096"/>
                  </a:cubicBezTo>
                  <a:cubicBezTo>
                    <a:pt x="119" y="1096"/>
                    <a:pt x="112" y="1103"/>
                    <a:pt x="107" y="1108"/>
                  </a:cubicBezTo>
                  <a:lnTo>
                    <a:pt x="107" y="1108"/>
                  </a:lnTo>
                  <a:cubicBezTo>
                    <a:pt x="107" y="1108"/>
                    <a:pt x="107" y="1096"/>
                    <a:pt x="107" y="1096"/>
                  </a:cubicBezTo>
                  <a:lnTo>
                    <a:pt x="107" y="1084"/>
                  </a:lnTo>
                  <a:close/>
                  <a:moveTo>
                    <a:pt x="84" y="1215"/>
                  </a:moveTo>
                  <a:cubicBezTo>
                    <a:pt x="88" y="1219"/>
                    <a:pt x="92" y="1220"/>
                    <a:pt x="95" y="1221"/>
                  </a:cubicBezTo>
                  <a:lnTo>
                    <a:pt x="95" y="1221"/>
                  </a:lnTo>
                  <a:cubicBezTo>
                    <a:pt x="95" y="1219"/>
                    <a:pt x="95" y="1217"/>
                    <a:pt x="95" y="1215"/>
                  </a:cubicBezTo>
                  <a:close/>
                  <a:moveTo>
                    <a:pt x="95" y="1221"/>
                  </a:moveTo>
                  <a:cubicBezTo>
                    <a:pt x="95" y="1227"/>
                    <a:pt x="95" y="1227"/>
                    <a:pt x="95" y="1227"/>
                  </a:cubicBezTo>
                  <a:cubicBezTo>
                    <a:pt x="95" y="1227"/>
                    <a:pt x="95" y="1231"/>
                    <a:pt x="95" y="1234"/>
                  </a:cubicBezTo>
                  <a:lnTo>
                    <a:pt x="95" y="1234"/>
                  </a:lnTo>
                  <a:cubicBezTo>
                    <a:pt x="100" y="1231"/>
                    <a:pt x="107" y="1227"/>
                    <a:pt x="107" y="1227"/>
                  </a:cubicBezTo>
                  <a:cubicBezTo>
                    <a:pt x="107" y="1221"/>
                    <a:pt x="104" y="1221"/>
                    <a:pt x="100" y="1221"/>
                  </a:cubicBezTo>
                  <a:cubicBezTo>
                    <a:pt x="99" y="1221"/>
                    <a:pt x="97" y="1221"/>
                    <a:pt x="95" y="1221"/>
                  </a:cubicBezTo>
                  <a:close/>
                  <a:moveTo>
                    <a:pt x="95" y="1234"/>
                  </a:moveTo>
                  <a:cubicBezTo>
                    <a:pt x="92" y="1237"/>
                    <a:pt x="90" y="1239"/>
                    <a:pt x="95" y="1239"/>
                  </a:cubicBezTo>
                  <a:cubicBezTo>
                    <a:pt x="95" y="1239"/>
                    <a:pt x="95" y="1237"/>
                    <a:pt x="95" y="1234"/>
                  </a:cubicBezTo>
                  <a:close/>
                  <a:moveTo>
                    <a:pt x="0" y="1263"/>
                  </a:moveTo>
                  <a:cubicBezTo>
                    <a:pt x="4" y="1267"/>
                    <a:pt x="8" y="1268"/>
                    <a:pt x="12" y="1268"/>
                  </a:cubicBezTo>
                  <a:cubicBezTo>
                    <a:pt x="19" y="1268"/>
                    <a:pt x="24" y="1263"/>
                    <a:pt x="24" y="1263"/>
                  </a:cubicBezTo>
                  <a:close/>
                  <a:moveTo>
                    <a:pt x="116" y="1234"/>
                  </a:moveTo>
                  <a:cubicBezTo>
                    <a:pt x="111" y="1234"/>
                    <a:pt x="103" y="1239"/>
                    <a:pt x="95" y="1239"/>
                  </a:cubicBezTo>
                  <a:cubicBezTo>
                    <a:pt x="95" y="1251"/>
                    <a:pt x="95" y="1251"/>
                    <a:pt x="107" y="1251"/>
                  </a:cubicBezTo>
                  <a:cubicBezTo>
                    <a:pt x="107" y="1257"/>
                    <a:pt x="107" y="1257"/>
                    <a:pt x="106" y="1257"/>
                  </a:cubicBezTo>
                  <a:cubicBezTo>
                    <a:pt x="104" y="1257"/>
                    <a:pt x="101" y="1257"/>
                    <a:pt x="95" y="1263"/>
                  </a:cubicBezTo>
                  <a:cubicBezTo>
                    <a:pt x="89" y="1269"/>
                    <a:pt x="89" y="1269"/>
                    <a:pt x="91" y="1269"/>
                  </a:cubicBezTo>
                  <a:cubicBezTo>
                    <a:pt x="92" y="1269"/>
                    <a:pt x="95" y="1269"/>
                    <a:pt x="95" y="1272"/>
                  </a:cubicBezTo>
                  <a:lnTo>
                    <a:pt x="95" y="1272"/>
                  </a:lnTo>
                  <a:cubicBezTo>
                    <a:pt x="99" y="1271"/>
                    <a:pt x="105" y="1269"/>
                    <a:pt x="110" y="1269"/>
                  </a:cubicBezTo>
                  <a:cubicBezTo>
                    <a:pt x="112" y="1269"/>
                    <a:pt x="113" y="1269"/>
                    <a:pt x="115" y="1270"/>
                  </a:cubicBezTo>
                  <a:lnTo>
                    <a:pt x="115" y="1270"/>
                  </a:lnTo>
                  <a:cubicBezTo>
                    <a:pt x="115" y="1267"/>
                    <a:pt x="117" y="1265"/>
                    <a:pt x="119" y="1263"/>
                  </a:cubicBezTo>
                  <a:cubicBezTo>
                    <a:pt x="119" y="1263"/>
                    <a:pt x="119" y="1239"/>
                    <a:pt x="119" y="1239"/>
                  </a:cubicBezTo>
                  <a:cubicBezTo>
                    <a:pt x="119" y="1235"/>
                    <a:pt x="118" y="1234"/>
                    <a:pt x="116" y="1234"/>
                  </a:cubicBezTo>
                  <a:close/>
                  <a:moveTo>
                    <a:pt x="95" y="1272"/>
                  </a:moveTo>
                  <a:cubicBezTo>
                    <a:pt x="93" y="1274"/>
                    <a:pt x="92" y="1275"/>
                    <a:pt x="95" y="1275"/>
                  </a:cubicBezTo>
                  <a:cubicBezTo>
                    <a:pt x="95" y="1274"/>
                    <a:pt x="95" y="1273"/>
                    <a:pt x="95" y="1272"/>
                  </a:cubicBezTo>
                  <a:close/>
                  <a:moveTo>
                    <a:pt x="115" y="1270"/>
                  </a:moveTo>
                  <a:cubicBezTo>
                    <a:pt x="114" y="1273"/>
                    <a:pt x="114" y="1276"/>
                    <a:pt x="115" y="1279"/>
                  </a:cubicBezTo>
                  <a:lnTo>
                    <a:pt x="115" y="1279"/>
                  </a:lnTo>
                  <a:cubicBezTo>
                    <a:pt x="116" y="1278"/>
                    <a:pt x="117" y="1277"/>
                    <a:pt x="119" y="1275"/>
                  </a:cubicBezTo>
                  <a:cubicBezTo>
                    <a:pt x="119" y="1272"/>
                    <a:pt x="117" y="1270"/>
                    <a:pt x="115" y="1270"/>
                  </a:cubicBezTo>
                  <a:close/>
                  <a:moveTo>
                    <a:pt x="115" y="1279"/>
                  </a:moveTo>
                  <a:cubicBezTo>
                    <a:pt x="113" y="1281"/>
                    <a:pt x="114" y="1281"/>
                    <a:pt x="115" y="1281"/>
                  </a:cubicBezTo>
                  <a:cubicBezTo>
                    <a:pt x="115" y="1281"/>
                    <a:pt x="115" y="1281"/>
                    <a:pt x="115" y="1281"/>
                  </a:cubicBezTo>
                  <a:lnTo>
                    <a:pt x="115" y="1281"/>
                  </a:lnTo>
                  <a:cubicBezTo>
                    <a:pt x="115" y="1280"/>
                    <a:pt x="115" y="1280"/>
                    <a:pt x="115" y="1279"/>
                  </a:cubicBezTo>
                  <a:close/>
                  <a:moveTo>
                    <a:pt x="95" y="1275"/>
                  </a:moveTo>
                  <a:lnTo>
                    <a:pt x="95" y="1275"/>
                  </a:lnTo>
                  <a:cubicBezTo>
                    <a:pt x="95" y="1281"/>
                    <a:pt x="98" y="1281"/>
                    <a:pt x="101" y="1281"/>
                  </a:cubicBezTo>
                  <a:cubicBezTo>
                    <a:pt x="102" y="1281"/>
                    <a:pt x="102" y="1281"/>
                    <a:pt x="103" y="1281"/>
                  </a:cubicBezTo>
                  <a:lnTo>
                    <a:pt x="103" y="1281"/>
                  </a:lnTo>
                  <a:cubicBezTo>
                    <a:pt x="100" y="1279"/>
                    <a:pt x="98" y="1277"/>
                    <a:pt x="95" y="1275"/>
                  </a:cubicBezTo>
                  <a:close/>
                  <a:moveTo>
                    <a:pt x="103" y="1281"/>
                  </a:moveTo>
                  <a:lnTo>
                    <a:pt x="103" y="1281"/>
                  </a:lnTo>
                  <a:cubicBezTo>
                    <a:pt x="104" y="1281"/>
                    <a:pt x="105" y="1282"/>
                    <a:pt x="107" y="1283"/>
                  </a:cubicBezTo>
                  <a:lnTo>
                    <a:pt x="107" y="1283"/>
                  </a:lnTo>
                  <a:cubicBezTo>
                    <a:pt x="106" y="1281"/>
                    <a:pt x="104" y="1281"/>
                    <a:pt x="103" y="1281"/>
                  </a:cubicBezTo>
                  <a:close/>
                  <a:moveTo>
                    <a:pt x="115" y="1281"/>
                  </a:moveTo>
                  <a:cubicBezTo>
                    <a:pt x="117" y="1284"/>
                    <a:pt x="119" y="1286"/>
                    <a:pt x="119" y="1286"/>
                  </a:cubicBezTo>
                  <a:cubicBezTo>
                    <a:pt x="119" y="1281"/>
                    <a:pt x="117" y="1281"/>
                    <a:pt x="115" y="1281"/>
                  </a:cubicBezTo>
                  <a:close/>
                  <a:moveTo>
                    <a:pt x="1250" y="1275"/>
                  </a:moveTo>
                  <a:cubicBezTo>
                    <a:pt x="1250" y="1286"/>
                    <a:pt x="1262" y="1286"/>
                    <a:pt x="1262" y="1286"/>
                  </a:cubicBezTo>
                  <a:lnTo>
                    <a:pt x="1262" y="1275"/>
                  </a:lnTo>
                  <a:close/>
                  <a:moveTo>
                    <a:pt x="107" y="1283"/>
                  </a:moveTo>
                  <a:cubicBezTo>
                    <a:pt x="107" y="1284"/>
                    <a:pt x="107" y="1285"/>
                    <a:pt x="107" y="1286"/>
                  </a:cubicBezTo>
                  <a:lnTo>
                    <a:pt x="95" y="1286"/>
                  </a:lnTo>
                  <a:cubicBezTo>
                    <a:pt x="95" y="1298"/>
                    <a:pt x="107" y="1298"/>
                    <a:pt x="119" y="1298"/>
                  </a:cubicBezTo>
                  <a:cubicBezTo>
                    <a:pt x="107" y="1298"/>
                    <a:pt x="107" y="1310"/>
                    <a:pt x="109" y="1322"/>
                  </a:cubicBezTo>
                  <a:lnTo>
                    <a:pt x="119" y="1322"/>
                  </a:lnTo>
                  <a:cubicBezTo>
                    <a:pt x="131" y="1310"/>
                    <a:pt x="131" y="1298"/>
                    <a:pt x="119" y="1286"/>
                  </a:cubicBezTo>
                  <a:cubicBezTo>
                    <a:pt x="119" y="1286"/>
                    <a:pt x="114" y="1286"/>
                    <a:pt x="107" y="1283"/>
                  </a:cubicBezTo>
                  <a:close/>
                  <a:moveTo>
                    <a:pt x="107" y="1322"/>
                  </a:moveTo>
                  <a:cubicBezTo>
                    <a:pt x="108" y="1323"/>
                    <a:pt x="109" y="1323"/>
                    <a:pt x="109" y="1324"/>
                  </a:cubicBezTo>
                  <a:lnTo>
                    <a:pt x="109" y="1324"/>
                  </a:lnTo>
                  <a:cubicBezTo>
                    <a:pt x="109" y="1323"/>
                    <a:pt x="109" y="1323"/>
                    <a:pt x="109" y="1322"/>
                  </a:cubicBezTo>
                  <a:close/>
                  <a:moveTo>
                    <a:pt x="21" y="1317"/>
                  </a:moveTo>
                  <a:cubicBezTo>
                    <a:pt x="17" y="1317"/>
                    <a:pt x="12" y="1322"/>
                    <a:pt x="12" y="1322"/>
                  </a:cubicBezTo>
                  <a:cubicBezTo>
                    <a:pt x="12" y="1326"/>
                    <a:pt x="13" y="1328"/>
                    <a:pt x="15" y="1328"/>
                  </a:cubicBezTo>
                  <a:cubicBezTo>
                    <a:pt x="19" y="1328"/>
                    <a:pt x="24" y="1322"/>
                    <a:pt x="24" y="1322"/>
                  </a:cubicBezTo>
                  <a:cubicBezTo>
                    <a:pt x="24" y="1318"/>
                    <a:pt x="23" y="1317"/>
                    <a:pt x="21" y="1317"/>
                  </a:cubicBezTo>
                  <a:close/>
                  <a:moveTo>
                    <a:pt x="109" y="1324"/>
                  </a:moveTo>
                  <a:cubicBezTo>
                    <a:pt x="111" y="1335"/>
                    <a:pt x="113" y="1346"/>
                    <a:pt x="107" y="1346"/>
                  </a:cubicBezTo>
                  <a:cubicBezTo>
                    <a:pt x="95" y="1346"/>
                    <a:pt x="107" y="1358"/>
                    <a:pt x="107" y="1370"/>
                  </a:cubicBezTo>
                  <a:cubicBezTo>
                    <a:pt x="107" y="1370"/>
                    <a:pt x="107" y="1382"/>
                    <a:pt x="107" y="1382"/>
                  </a:cubicBezTo>
                  <a:lnTo>
                    <a:pt x="119" y="1382"/>
                  </a:lnTo>
                  <a:cubicBezTo>
                    <a:pt x="119" y="1370"/>
                    <a:pt x="119" y="1370"/>
                    <a:pt x="119" y="1358"/>
                  </a:cubicBezTo>
                  <a:cubicBezTo>
                    <a:pt x="119" y="1358"/>
                    <a:pt x="119" y="1337"/>
                    <a:pt x="109" y="1324"/>
                  </a:cubicBezTo>
                  <a:close/>
                  <a:moveTo>
                    <a:pt x="128" y="1376"/>
                  </a:moveTo>
                  <a:cubicBezTo>
                    <a:pt x="125" y="1376"/>
                    <a:pt x="119" y="1382"/>
                    <a:pt x="119" y="1382"/>
                  </a:cubicBezTo>
                  <a:lnTo>
                    <a:pt x="131" y="1382"/>
                  </a:lnTo>
                  <a:cubicBezTo>
                    <a:pt x="131" y="1378"/>
                    <a:pt x="130" y="1376"/>
                    <a:pt x="128" y="1376"/>
                  </a:cubicBezTo>
                  <a:close/>
                  <a:moveTo>
                    <a:pt x="95" y="1382"/>
                  </a:moveTo>
                  <a:lnTo>
                    <a:pt x="95" y="1394"/>
                  </a:lnTo>
                  <a:cubicBezTo>
                    <a:pt x="99" y="1398"/>
                    <a:pt x="103" y="1400"/>
                    <a:pt x="107" y="1402"/>
                  </a:cubicBezTo>
                  <a:lnTo>
                    <a:pt x="107" y="1402"/>
                  </a:lnTo>
                  <a:lnTo>
                    <a:pt x="107" y="1406"/>
                  </a:lnTo>
                  <a:cubicBezTo>
                    <a:pt x="95" y="1417"/>
                    <a:pt x="95" y="1429"/>
                    <a:pt x="95" y="1429"/>
                  </a:cubicBezTo>
                  <a:lnTo>
                    <a:pt x="107" y="1429"/>
                  </a:lnTo>
                  <a:cubicBezTo>
                    <a:pt x="113" y="1435"/>
                    <a:pt x="116" y="1440"/>
                    <a:pt x="116" y="1444"/>
                  </a:cubicBezTo>
                  <a:lnTo>
                    <a:pt x="116" y="1444"/>
                  </a:lnTo>
                  <a:cubicBezTo>
                    <a:pt x="118" y="1443"/>
                    <a:pt x="119" y="1441"/>
                    <a:pt x="119" y="1441"/>
                  </a:cubicBezTo>
                  <a:lnTo>
                    <a:pt x="119" y="1429"/>
                  </a:lnTo>
                  <a:cubicBezTo>
                    <a:pt x="119" y="1417"/>
                    <a:pt x="131" y="1417"/>
                    <a:pt x="119" y="1406"/>
                  </a:cubicBezTo>
                  <a:cubicBezTo>
                    <a:pt x="119" y="1406"/>
                    <a:pt x="118" y="1404"/>
                    <a:pt x="116" y="1402"/>
                  </a:cubicBezTo>
                  <a:lnTo>
                    <a:pt x="116" y="1402"/>
                  </a:lnTo>
                  <a:cubicBezTo>
                    <a:pt x="121" y="1401"/>
                    <a:pt x="126" y="1399"/>
                    <a:pt x="131" y="1394"/>
                  </a:cubicBezTo>
                  <a:lnTo>
                    <a:pt x="111" y="1394"/>
                  </a:lnTo>
                  <a:cubicBezTo>
                    <a:pt x="109" y="1390"/>
                    <a:pt x="107" y="1386"/>
                    <a:pt x="107" y="1382"/>
                  </a:cubicBezTo>
                  <a:close/>
                  <a:moveTo>
                    <a:pt x="116" y="1444"/>
                  </a:moveTo>
                  <a:cubicBezTo>
                    <a:pt x="113" y="1448"/>
                    <a:pt x="107" y="1453"/>
                    <a:pt x="107" y="1453"/>
                  </a:cubicBezTo>
                  <a:cubicBezTo>
                    <a:pt x="114" y="1453"/>
                    <a:pt x="117" y="1450"/>
                    <a:pt x="116" y="1444"/>
                  </a:cubicBezTo>
                  <a:close/>
                  <a:moveTo>
                    <a:pt x="95" y="1520"/>
                  </a:moveTo>
                  <a:lnTo>
                    <a:pt x="95" y="1520"/>
                  </a:lnTo>
                  <a:cubicBezTo>
                    <a:pt x="92" y="1522"/>
                    <a:pt x="89" y="1525"/>
                    <a:pt x="95" y="1525"/>
                  </a:cubicBezTo>
                  <a:cubicBezTo>
                    <a:pt x="95" y="1522"/>
                    <a:pt x="95" y="1521"/>
                    <a:pt x="95" y="1520"/>
                  </a:cubicBezTo>
                  <a:close/>
                  <a:moveTo>
                    <a:pt x="286" y="1739"/>
                  </a:moveTo>
                  <a:cubicBezTo>
                    <a:pt x="286" y="1739"/>
                    <a:pt x="290" y="1739"/>
                    <a:pt x="291" y="1744"/>
                  </a:cubicBezTo>
                  <a:lnTo>
                    <a:pt x="291" y="1744"/>
                  </a:lnTo>
                  <a:cubicBezTo>
                    <a:pt x="293" y="1743"/>
                    <a:pt x="296" y="1741"/>
                    <a:pt x="298" y="1739"/>
                  </a:cubicBezTo>
                  <a:close/>
                  <a:moveTo>
                    <a:pt x="1179" y="1072"/>
                  </a:moveTo>
                  <a:cubicBezTo>
                    <a:pt x="1179" y="1072"/>
                    <a:pt x="1143" y="1084"/>
                    <a:pt x="1155" y="1084"/>
                  </a:cubicBezTo>
                  <a:lnTo>
                    <a:pt x="1167" y="1084"/>
                  </a:lnTo>
                  <a:lnTo>
                    <a:pt x="1179" y="1096"/>
                  </a:lnTo>
                  <a:cubicBezTo>
                    <a:pt x="1183" y="1100"/>
                    <a:pt x="1183" y="1101"/>
                    <a:pt x="1181" y="1101"/>
                  </a:cubicBezTo>
                  <a:cubicBezTo>
                    <a:pt x="1176" y="1101"/>
                    <a:pt x="1163" y="1096"/>
                    <a:pt x="1155" y="1096"/>
                  </a:cubicBezTo>
                  <a:cubicBezTo>
                    <a:pt x="1155" y="1096"/>
                    <a:pt x="1155" y="1111"/>
                    <a:pt x="1161" y="1111"/>
                  </a:cubicBezTo>
                  <a:cubicBezTo>
                    <a:pt x="1163" y="1111"/>
                    <a:pt x="1165" y="1110"/>
                    <a:pt x="1167" y="1108"/>
                  </a:cubicBezTo>
                  <a:lnTo>
                    <a:pt x="1167" y="1120"/>
                  </a:lnTo>
                  <a:lnTo>
                    <a:pt x="1155" y="1120"/>
                  </a:lnTo>
                  <a:cubicBezTo>
                    <a:pt x="1155" y="1120"/>
                    <a:pt x="1155" y="1132"/>
                    <a:pt x="1155" y="1132"/>
                  </a:cubicBezTo>
                  <a:cubicBezTo>
                    <a:pt x="1155" y="1144"/>
                    <a:pt x="1179" y="1156"/>
                    <a:pt x="1155" y="1156"/>
                  </a:cubicBezTo>
                  <a:cubicBezTo>
                    <a:pt x="1131" y="1156"/>
                    <a:pt x="1155" y="1156"/>
                    <a:pt x="1155" y="1167"/>
                  </a:cubicBezTo>
                  <a:cubicBezTo>
                    <a:pt x="1155" y="1173"/>
                    <a:pt x="1152" y="1173"/>
                    <a:pt x="1149" y="1173"/>
                  </a:cubicBezTo>
                  <a:cubicBezTo>
                    <a:pt x="1146" y="1173"/>
                    <a:pt x="1143" y="1173"/>
                    <a:pt x="1143" y="1179"/>
                  </a:cubicBezTo>
                  <a:lnTo>
                    <a:pt x="1155" y="1191"/>
                  </a:lnTo>
                  <a:lnTo>
                    <a:pt x="1131" y="1191"/>
                  </a:lnTo>
                  <a:cubicBezTo>
                    <a:pt x="1131" y="1191"/>
                    <a:pt x="1131" y="1191"/>
                    <a:pt x="1131" y="1203"/>
                  </a:cubicBezTo>
                  <a:lnTo>
                    <a:pt x="1131" y="1215"/>
                  </a:lnTo>
                  <a:cubicBezTo>
                    <a:pt x="1131" y="1215"/>
                    <a:pt x="1143" y="1227"/>
                    <a:pt x="1143" y="1227"/>
                  </a:cubicBezTo>
                  <a:lnTo>
                    <a:pt x="1131" y="1227"/>
                  </a:lnTo>
                  <a:lnTo>
                    <a:pt x="1131" y="1239"/>
                  </a:lnTo>
                  <a:lnTo>
                    <a:pt x="1131" y="1251"/>
                  </a:lnTo>
                  <a:lnTo>
                    <a:pt x="1131" y="1263"/>
                  </a:lnTo>
                  <a:lnTo>
                    <a:pt x="1107" y="1263"/>
                  </a:lnTo>
                  <a:cubicBezTo>
                    <a:pt x="1119" y="1263"/>
                    <a:pt x="1107" y="1275"/>
                    <a:pt x="1107" y="1275"/>
                  </a:cubicBezTo>
                  <a:cubicBezTo>
                    <a:pt x="1107" y="1279"/>
                    <a:pt x="1107" y="1280"/>
                    <a:pt x="1107" y="1280"/>
                  </a:cubicBezTo>
                  <a:cubicBezTo>
                    <a:pt x="1106" y="1280"/>
                    <a:pt x="1103" y="1275"/>
                    <a:pt x="1096" y="1275"/>
                  </a:cubicBezTo>
                  <a:cubicBezTo>
                    <a:pt x="1084" y="1298"/>
                    <a:pt x="1084" y="1310"/>
                    <a:pt x="1072" y="1334"/>
                  </a:cubicBezTo>
                  <a:lnTo>
                    <a:pt x="1060" y="1334"/>
                  </a:lnTo>
                  <a:lnTo>
                    <a:pt x="1060" y="1370"/>
                  </a:lnTo>
                  <a:lnTo>
                    <a:pt x="1048" y="1406"/>
                  </a:lnTo>
                  <a:cubicBezTo>
                    <a:pt x="1048" y="1417"/>
                    <a:pt x="1048" y="1417"/>
                    <a:pt x="1048" y="1429"/>
                  </a:cubicBezTo>
                  <a:lnTo>
                    <a:pt x="1048" y="1441"/>
                  </a:lnTo>
                  <a:cubicBezTo>
                    <a:pt x="1036" y="1441"/>
                    <a:pt x="1036" y="1453"/>
                    <a:pt x="1036" y="1453"/>
                  </a:cubicBezTo>
                  <a:cubicBezTo>
                    <a:pt x="1036" y="1453"/>
                    <a:pt x="1024" y="1465"/>
                    <a:pt x="1036" y="1477"/>
                  </a:cubicBezTo>
                  <a:cubicBezTo>
                    <a:pt x="1036" y="1477"/>
                    <a:pt x="1048" y="1477"/>
                    <a:pt x="1048" y="1489"/>
                  </a:cubicBezTo>
                  <a:lnTo>
                    <a:pt x="1012" y="1489"/>
                  </a:lnTo>
                  <a:cubicBezTo>
                    <a:pt x="1012" y="1501"/>
                    <a:pt x="1012" y="1513"/>
                    <a:pt x="1000" y="1513"/>
                  </a:cubicBezTo>
                  <a:lnTo>
                    <a:pt x="1000" y="1525"/>
                  </a:lnTo>
                  <a:cubicBezTo>
                    <a:pt x="1000" y="1537"/>
                    <a:pt x="988" y="1537"/>
                    <a:pt x="976" y="1548"/>
                  </a:cubicBezTo>
                  <a:cubicBezTo>
                    <a:pt x="976" y="1548"/>
                    <a:pt x="976" y="1560"/>
                    <a:pt x="976" y="1560"/>
                  </a:cubicBezTo>
                  <a:cubicBezTo>
                    <a:pt x="976" y="1564"/>
                    <a:pt x="975" y="1566"/>
                    <a:pt x="973" y="1566"/>
                  </a:cubicBezTo>
                  <a:cubicBezTo>
                    <a:pt x="970" y="1566"/>
                    <a:pt x="965" y="1560"/>
                    <a:pt x="965" y="1560"/>
                  </a:cubicBezTo>
                  <a:cubicBezTo>
                    <a:pt x="965" y="1560"/>
                    <a:pt x="965" y="1572"/>
                    <a:pt x="965" y="1572"/>
                  </a:cubicBezTo>
                  <a:lnTo>
                    <a:pt x="953" y="1572"/>
                  </a:lnTo>
                  <a:cubicBezTo>
                    <a:pt x="941" y="1572"/>
                    <a:pt x="941" y="1584"/>
                    <a:pt x="929" y="1596"/>
                  </a:cubicBezTo>
                  <a:cubicBezTo>
                    <a:pt x="929" y="1596"/>
                    <a:pt x="921" y="1611"/>
                    <a:pt x="918" y="1611"/>
                  </a:cubicBezTo>
                  <a:cubicBezTo>
                    <a:pt x="917" y="1611"/>
                    <a:pt x="917" y="1610"/>
                    <a:pt x="917" y="1608"/>
                  </a:cubicBezTo>
                  <a:cubicBezTo>
                    <a:pt x="915" y="1606"/>
                    <a:pt x="913" y="1605"/>
                    <a:pt x="912" y="1605"/>
                  </a:cubicBezTo>
                  <a:lnTo>
                    <a:pt x="912" y="1605"/>
                  </a:lnTo>
                  <a:cubicBezTo>
                    <a:pt x="909" y="1605"/>
                    <a:pt x="915" y="1620"/>
                    <a:pt x="905" y="1620"/>
                  </a:cubicBezTo>
                  <a:cubicBezTo>
                    <a:pt x="893" y="1632"/>
                    <a:pt x="881" y="1656"/>
                    <a:pt x="869" y="1667"/>
                  </a:cubicBezTo>
                  <a:cubicBezTo>
                    <a:pt x="869" y="1667"/>
                    <a:pt x="869" y="1679"/>
                    <a:pt x="869" y="1691"/>
                  </a:cubicBezTo>
                  <a:cubicBezTo>
                    <a:pt x="869" y="1691"/>
                    <a:pt x="857" y="1679"/>
                    <a:pt x="857" y="1679"/>
                  </a:cubicBezTo>
                  <a:cubicBezTo>
                    <a:pt x="846" y="1679"/>
                    <a:pt x="846" y="1679"/>
                    <a:pt x="834" y="1691"/>
                  </a:cubicBezTo>
                  <a:lnTo>
                    <a:pt x="822" y="1703"/>
                  </a:lnTo>
                  <a:cubicBezTo>
                    <a:pt x="822" y="1703"/>
                    <a:pt x="834" y="1727"/>
                    <a:pt x="846" y="1739"/>
                  </a:cubicBezTo>
                  <a:cubicBezTo>
                    <a:pt x="846" y="1742"/>
                    <a:pt x="843" y="1744"/>
                    <a:pt x="841" y="1744"/>
                  </a:cubicBezTo>
                  <a:cubicBezTo>
                    <a:pt x="840" y="1744"/>
                    <a:pt x="839" y="1744"/>
                    <a:pt x="838" y="1744"/>
                  </a:cubicBezTo>
                  <a:lnTo>
                    <a:pt x="838" y="1744"/>
                  </a:lnTo>
                  <a:lnTo>
                    <a:pt x="846" y="1751"/>
                  </a:lnTo>
                  <a:cubicBezTo>
                    <a:pt x="846" y="1739"/>
                    <a:pt x="846" y="1739"/>
                    <a:pt x="857" y="1739"/>
                  </a:cubicBezTo>
                  <a:lnTo>
                    <a:pt x="881" y="1739"/>
                  </a:lnTo>
                  <a:lnTo>
                    <a:pt x="881" y="1727"/>
                  </a:lnTo>
                  <a:cubicBezTo>
                    <a:pt x="881" y="1723"/>
                    <a:pt x="883" y="1722"/>
                    <a:pt x="885" y="1722"/>
                  </a:cubicBezTo>
                  <a:cubicBezTo>
                    <a:pt x="889" y="1722"/>
                    <a:pt x="897" y="1727"/>
                    <a:pt x="905" y="1727"/>
                  </a:cubicBezTo>
                  <a:cubicBezTo>
                    <a:pt x="905" y="1727"/>
                    <a:pt x="917" y="1727"/>
                    <a:pt x="917" y="1715"/>
                  </a:cubicBezTo>
                  <a:cubicBezTo>
                    <a:pt x="917" y="1703"/>
                    <a:pt x="905" y="1703"/>
                    <a:pt x="917" y="1703"/>
                  </a:cubicBezTo>
                  <a:cubicBezTo>
                    <a:pt x="893" y="1703"/>
                    <a:pt x="917" y="1691"/>
                    <a:pt x="917" y="1691"/>
                  </a:cubicBezTo>
                  <a:cubicBezTo>
                    <a:pt x="917" y="1691"/>
                    <a:pt x="922" y="1697"/>
                    <a:pt x="926" y="1697"/>
                  </a:cubicBezTo>
                  <a:cubicBezTo>
                    <a:pt x="928" y="1697"/>
                    <a:pt x="929" y="1695"/>
                    <a:pt x="929" y="1691"/>
                  </a:cubicBezTo>
                  <a:cubicBezTo>
                    <a:pt x="929" y="1679"/>
                    <a:pt x="929" y="1667"/>
                    <a:pt x="929" y="1667"/>
                  </a:cubicBezTo>
                  <a:cubicBezTo>
                    <a:pt x="941" y="1667"/>
                    <a:pt x="941" y="1656"/>
                    <a:pt x="941" y="1656"/>
                  </a:cubicBezTo>
                  <a:lnTo>
                    <a:pt x="965" y="1656"/>
                  </a:lnTo>
                  <a:cubicBezTo>
                    <a:pt x="965" y="1656"/>
                    <a:pt x="965" y="1644"/>
                    <a:pt x="976" y="1644"/>
                  </a:cubicBezTo>
                  <a:lnTo>
                    <a:pt x="976" y="1632"/>
                  </a:lnTo>
                  <a:cubicBezTo>
                    <a:pt x="976" y="1632"/>
                    <a:pt x="988" y="1632"/>
                    <a:pt x="988" y="1620"/>
                  </a:cubicBezTo>
                  <a:cubicBezTo>
                    <a:pt x="988" y="1620"/>
                    <a:pt x="988" y="1608"/>
                    <a:pt x="976" y="1608"/>
                  </a:cubicBezTo>
                  <a:cubicBezTo>
                    <a:pt x="976" y="1608"/>
                    <a:pt x="1000" y="1608"/>
                    <a:pt x="1000" y="1596"/>
                  </a:cubicBezTo>
                  <a:lnTo>
                    <a:pt x="1012" y="1584"/>
                  </a:lnTo>
                  <a:cubicBezTo>
                    <a:pt x="1024" y="1584"/>
                    <a:pt x="1012" y="1584"/>
                    <a:pt x="1012" y="1572"/>
                  </a:cubicBezTo>
                  <a:cubicBezTo>
                    <a:pt x="1012" y="1572"/>
                    <a:pt x="1024" y="1560"/>
                    <a:pt x="1024" y="1560"/>
                  </a:cubicBezTo>
                  <a:cubicBezTo>
                    <a:pt x="1036" y="1560"/>
                    <a:pt x="1024" y="1560"/>
                    <a:pt x="1024" y="1548"/>
                  </a:cubicBezTo>
                  <a:cubicBezTo>
                    <a:pt x="1024" y="1548"/>
                    <a:pt x="1036" y="1537"/>
                    <a:pt x="1036" y="1537"/>
                  </a:cubicBezTo>
                  <a:cubicBezTo>
                    <a:pt x="1036" y="1525"/>
                    <a:pt x="1048" y="1513"/>
                    <a:pt x="1048" y="1513"/>
                  </a:cubicBezTo>
                  <a:cubicBezTo>
                    <a:pt x="1048" y="1513"/>
                    <a:pt x="1060" y="1501"/>
                    <a:pt x="1060" y="1489"/>
                  </a:cubicBezTo>
                  <a:cubicBezTo>
                    <a:pt x="1060" y="1485"/>
                    <a:pt x="1061" y="1484"/>
                    <a:pt x="1063" y="1484"/>
                  </a:cubicBezTo>
                  <a:cubicBezTo>
                    <a:pt x="1066" y="1484"/>
                    <a:pt x="1072" y="1489"/>
                    <a:pt x="1072" y="1489"/>
                  </a:cubicBezTo>
                  <a:cubicBezTo>
                    <a:pt x="1072" y="1489"/>
                    <a:pt x="1072" y="1489"/>
                    <a:pt x="1072" y="1477"/>
                  </a:cubicBezTo>
                  <a:cubicBezTo>
                    <a:pt x="1084" y="1477"/>
                    <a:pt x="1084" y="1465"/>
                    <a:pt x="1084" y="1465"/>
                  </a:cubicBezTo>
                  <a:lnTo>
                    <a:pt x="1084" y="1453"/>
                  </a:lnTo>
                  <a:cubicBezTo>
                    <a:pt x="1084" y="1453"/>
                    <a:pt x="1104" y="1443"/>
                    <a:pt x="1088" y="1432"/>
                  </a:cubicBezTo>
                  <a:lnTo>
                    <a:pt x="1088" y="1432"/>
                  </a:lnTo>
                  <a:cubicBezTo>
                    <a:pt x="1088" y="1432"/>
                    <a:pt x="1088" y="1432"/>
                    <a:pt x="1089" y="1432"/>
                  </a:cubicBezTo>
                  <a:cubicBezTo>
                    <a:pt x="1099" y="1432"/>
                    <a:pt x="1107" y="1404"/>
                    <a:pt x="1107" y="1394"/>
                  </a:cubicBezTo>
                  <a:cubicBezTo>
                    <a:pt x="1101" y="1388"/>
                    <a:pt x="1107" y="1388"/>
                    <a:pt x="1113" y="1388"/>
                  </a:cubicBezTo>
                  <a:cubicBezTo>
                    <a:pt x="1119" y="1388"/>
                    <a:pt x="1125" y="1388"/>
                    <a:pt x="1119" y="1382"/>
                  </a:cubicBezTo>
                  <a:cubicBezTo>
                    <a:pt x="1107" y="1358"/>
                    <a:pt x="1107" y="1370"/>
                    <a:pt x="1119" y="1358"/>
                  </a:cubicBezTo>
                  <a:lnTo>
                    <a:pt x="1119" y="1346"/>
                  </a:lnTo>
                  <a:lnTo>
                    <a:pt x="1119" y="1334"/>
                  </a:lnTo>
                  <a:cubicBezTo>
                    <a:pt x="1119" y="1334"/>
                    <a:pt x="1131" y="1322"/>
                    <a:pt x="1131" y="1322"/>
                  </a:cubicBezTo>
                  <a:cubicBezTo>
                    <a:pt x="1119" y="1322"/>
                    <a:pt x="1107" y="1322"/>
                    <a:pt x="1107" y="1310"/>
                  </a:cubicBezTo>
                  <a:lnTo>
                    <a:pt x="1119" y="1310"/>
                  </a:lnTo>
                  <a:cubicBezTo>
                    <a:pt x="1119" y="1310"/>
                    <a:pt x="1119" y="1298"/>
                    <a:pt x="1119" y="1298"/>
                  </a:cubicBezTo>
                  <a:lnTo>
                    <a:pt x="1131" y="1298"/>
                  </a:lnTo>
                  <a:cubicBezTo>
                    <a:pt x="1131" y="1298"/>
                    <a:pt x="1119" y="1298"/>
                    <a:pt x="1131" y="1286"/>
                  </a:cubicBezTo>
                  <a:cubicBezTo>
                    <a:pt x="1137" y="1281"/>
                    <a:pt x="1140" y="1281"/>
                    <a:pt x="1143" y="1281"/>
                  </a:cubicBezTo>
                  <a:cubicBezTo>
                    <a:pt x="1146" y="1281"/>
                    <a:pt x="1149" y="1281"/>
                    <a:pt x="1155" y="1275"/>
                  </a:cubicBezTo>
                  <a:cubicBezTo>
                    <a:pt x="1155" y="1263"/>
                    <a:pt x="1155" y="1239"/>
                    <a:pt x="1155" y="1239"/>
                  </a:cubicBezTo>
                  <a:cubicBezTo>
                    <a:pt x="1155" y="1239"/>
                    <a:pt x="1143" y="1239"/>
                    <a:pt x="1155" y="1227"/>
                  </a:cubicBezTo>
                  <a:lnTo>
                    <a:pt x="1167" y="1227"/>
                  </a:lnTo>
                  <a:cubicBezTo>
                    <a:pt x="1167" y="1227"/>
                    <a:pt x="1155" y="1215"/>
                    <a:pt x="1155" y="1215"/>
                  </a:cubicBezTo>
                  <a:cubicBezTo>
                    <a:pt x="1155" y="1215"/>
                    <a:pt x="1179" y="1215"/>
                    <a:pt x="1167" y="1203"/>
                  </a:cubicBezTo>
                  <a:lnTo>
                    <a:pt x="1179" y="1203"/>
                  </a:lnTo>
                  <a:cubicBezTo>
                    <a:pt x="1179" y="1203"/>
                    <a:pt x="1179" y="1203"/>
                    <a:pt x="1179" y="1191"/>
                  </a:cubicBezTo>
                  <a:cubicBezTo>
                    <a:pt x="1179" y="1191"/>
                    <a:pt x="1179" y="1179"/>
                    <a:pt x="1179" y="1179"/>
                  </a:cubicBezTo>
                  <a:cubicBezTo>
                    <a:pt x="1179" y="1173"/>
                    <a:pt x="1179" y="1170"/>
                    <a:pt x="1177" y="1170"/>
                  </a:cubicBezTo>
                  <a:cubicBezTo>
                    <a:pt x="1176" y="1170"/>
                    <a:pt x="1173" y="1173"/>
                    <a:pt x="1167" y="1179"/>
                  </a:cubicBezTo>
                  <a:cubicBezTo>
                    <a:pt x="1165" y="1182"/>
                    <a:pt x="1163" y="1183"/>
                    <a:pt x="1163" y="1183"/>
                  </a:cubicBezTo>
                  <a:cubicBezTo>
                    <a:pt x="1160" y="1183"/>
                    <a:pt x="1169" y="1165"/>
                    <a:pt x="1179" y="1156"/>
                  </a:cubicBezTo>
                  <a:cubicBezTo>
                    <a:pt x="1191" y="1156"/>
                    <a:pt x="1191" y="1156"/>
                    <a:pt x="1191" y="1144"/>
                  </a:cubicBezTo>
                  <a:cubicBezTo>
                    <a:pt x="1185" y="1138"/>
                    <a:pt x="1185" y="1138"/>
                    <a:pt x="1186" y="1138"/>
                  </a:cubicBezTo>
                  <a:cubicBezTo>
                    <a:pt x="1188" y="1138"/>
                    <a:pt x="1191" y="1138"/>
                    <a:pt x="1191" y="1132"/>
                  </a:cubicBezTo>
                  <a:cubicBezTo>
                    <a:pt x="1191" y="1132"/>
                    <a:pt x="1191" y="1132"/>
                    <a:pt x="1191" y="1120"/>
                  </a:cubicBezTo>
                  <a:lnTo>
                    <a:pt x="1191" y="1108"/>
                  </a:lnTo>
                  <a:lnTo>
                    <a:pt x="1191" y="1084"/>
                  </a:lnTo>
                  <a:lnTo>
                    <a:pt x="1191" y="1072"/>
                  </a:lnTo>
                  <a:close/>
                  <a:moveTo>
                    <a:pt x="298" y="1763"/>
                  </a:moveTo>
                  <a:cubicBezTo>
                    <a:pt x="293" y="1763"/>
                    <a:pt x="292" y="1765"/>
                    <a:pt x="293" y="1767"/>
                  </a:cubicBezTo>
                  <a:lnTo>
                    <a:pt x="293" y="1767"/>
                  </a:lnTo>
                  <a:cubicBezTo>
                    <a:pt x="299" y="1765"/>
                    <a:pt x="303" y="1763"/>
                    <a:pt x="298" y="1763"/>
                  </a:cubicBezTo>
                  <a:close/>
                  <a:moveTo>
                    <a:pt x="95" y="1453"/>
                  </a:moveTo>
                  <a:cubicBezTo>
                    <a:pt x="84" y="1465"/>
                    <a:pt x="95" y="1477"/>
                    <a:pt x="95" y="1477"/>
                  </a:cubicBezTo>
                  <a:cubicBezTo>
                    <a:pt x="95" y="1477"/>
                    <a:pt x="95" y="1465"/>
                    <a:pt x="95" y="1465"/>
                  </a:cubicBezTo>
                  <a:cubicBezTo>
                    <a:pt x="105" y="1465"/>
                    <a:pt x="107" y="1480"/>
                    <a:pt x="107" y="1480"/>
                  </a:cubicBezTo>
                  <a:cubicBezTo>
                    <a:pt x="107" y="1480"/>
                    <a:pt x="107" y="1479"/>
                    <a:pt x="107" y="1477"/>
                  </a:cubicBezTo>
                  <a:cubicBezTo>
                    <a:pt x="107" y="1484"/>
                    <a:pt x="107" y="1489"/>
                    <a:pt x="107" y="1489"/>
                  </a:cubicBezTo>
                  <a:lnTo>
                    <a:pt x="95" y="1489"/>
                  </a:lnTo>
                  <a:cubicBezTo>
                    <a:pt x="107" y="1501"/>
                    <a:pt x="95" y="1513"/>
                    <a:pt x="107" y="1513"/>
                  </a:cubicBezTo>
                  <a:cubicBezTo>
                    <a:pt x="101" y="1519"/>
                    <a:pt x="98" y="1519"/>
                    <a:pt x="97" y="1519"/>
                  </a:cubicBezTo>
                  <a:cubicBezTo>
                    <a:pt x="96" y="1519"/>
                    <a:pt x="96" y="1519"/>
                    <a:pt x="95" y="1520"/>
                  </a:cubicBezTo>
                  <a:lnTo>
                    <a:pt x="95" y="1520"/>
                  </a:lnTo>
                  <a:cubicBezTo>
                    <a:pt x="96" y="1520"/>
                    <a:pt x="97" y="1519"/>
                    <a:pt x="98" y="1519"/>
                  </a:cubicBezTo>
                  <a:lnTo>
                    <a:pt x="98" y="1519"/>
                  </a:lnTo>
                  <a:cubicBezTo>
                    <a:pt x="99" y="1519"/>
                    <a:pt x="99" y="1521"/>
                    <a:pt x="95" y="1525"/>
                  </a:cubicBezTo>
                  <a:lnTo>
                    <a:pt x="95" y="1537"/>
                  </a:lnTo>
                  <a:cubicBezTo>
                    <a:pt x="107" y="1537"/>
                    <a:pt x="119" y="1525"/>
                    <a:pt x="119" y="1525"/>
                  </a:cubicBezTo>
                  <a:lnTo>
                    <a:pt x="119" y="1525"/>
                  </a:lnTo>
                  <a:cubicBezTo>
                    <a:pt x="119" y="1525"/>
                    <a:pt x="107" y="1537"/>
                    <a:pt x="119" y="1537"/>
                  </a:cubicBezTo>
                  <a:cubicBezTo>
                    <a:pt x="131" y="1548"/>
                    <a:pt x="131" y="1548"/>
                    <a:pt x="131" y="1560"/>
                  </a:cubicBezTo>
                  <a:lnTo>
                    <a:pt x="131" y="1572"/>
                  </a:lnTo>
                  <a:cubicBezTo>
                    <a:pt x="131" y="1584"/>
                    <a:pt x="131" y="1584"/>
                    <a:pt x="131" y="1584"/>
                  </a:cubicBezTo>
                  <a:lnTo>
                    <a:pt x="143" y="1584"/>
                  </a:lnTo>
                  <a:cubicBezTo>
                    <a:pt x="143" y="1584"/>
                    <a:pt x="143" y="1584"/>
                    <a:pt x="143" y="1596"/>
                  </a:cubicBezTo>
                  <a:cubicBezTo>
                    <a:pt x="131" y="1620"/>
                    <a:pt x="131" y="1608"/>
                    <a:pt x="143" y="1620"/>
                  </a:cubicBezTo>
                  <a:lnTo>
                    <a:pt x="155" y="1620"/>
                  </a:lnTo>
                  <a:cubicBezTo>
                    <a:pt x="155" y="1620"/>
                    <a:pt x="143" y="1644"/>
                    <a:pt x="155" y="1644"/>
                  </a:cubicBezTo>
                  <a:cubicBezTo>
                    <a:pt x="155" y="1644"/>
                    <a:pt x="179" y="1632"/>
                    <a:pt x="179" y="1632"/>
                  </a:cubicBezTo>
                  <a:cubicBezTo>
                    <a:pt x="191" y="1632"/>
                    <a:pt x="167" y="1644"/>
                    <a:pt x="167" y="1656"/>
                  </a:cubicBezTo>
                  <a:cubicBezTo>
                    <a:pt x="167" y="1656"/>
                    <a:pt x="155" y="1667"/>
                    <a:pt x="167" y="1667"/>
                  </a:cubicBezTo>
                  <a:lnTo>
                    <a:pt x="191" y="1667"/>
                  </a:lnTo>
                  <a:cubicBezTo>
                    <a:pt x="191" y="1667"/>
                    <a:pt x="191" y="1667"/>
                    <a:pt x="191" y="1679"/>
                  </a:cubicBezTo>
                  <a:cubicBezTo>
                    <a:pt x="191" y="1691"/>
                    <a:pt x="203" y="1691"/>
                    <a:pt x="203" y="1691"/>
                  </a:cubicBezTo>
                  <a:cubicBezTo>
                    <a:pt x="203" y="1701"/>
                    <a:pt x="195" y="1718"/>
                    <a:pt x="198" y="1718"/>
                  </a:cubicBezTo>
                  <a:cubicBezTo>
                    <a:pt x="199" y="1718"/>
                    <a:pt x="200" y="1717"/>
                    <a:pt x="203" y="1715"/>
                  </a:cubicBezTo>
                  <a:cubicBezTo>
                    <a:pt x="214" y="1715"/>
                    <a:pt x="226" y="1727"/>
                    <a:pt x="226" y="1727"/>
                  </a:cubicBezTo>
                  <a:lnTo>
                    <a:pt x="238" y="1751"/>
                  </a:lnTo>
                  <a:lnTo>
                    <a:pt x="238" y="1763"/>
                  </a:lnTo>
                  <a:cubicBezTo>
                    <a:pt x="250" y="1763"/>
                    <a:pt x="250" y="1763"/>
                    <a:pt x="250" y="1775"/>
                  </a:cubicBezTo>
                  <a:lnTo>
                    <a:pt x="298" y="1775"/>
                  </a:lnTo>
                  <a:cubicBezTo>
                    <a:pt x="298" y="1775"/>
                    <a:pt x="310" y="1787"/>
                    <a:pt x="310" y="1787"/>
                  </a:cubicBezTo>
                  <a:cubicBezTo>
                    <a:pt x="310" y="1775"/>
                    <a:pt x="310" y="1775"/>
                    <a:pt x="310" y="1775"/>
                  </a:cubicBezTo>
                  <a:cubicBezTo>
                    <a:pt x="302" y="1775"/>
                    <a:pt x="295" y="1770"/>
                    <a:pt x="293" y="1767"/>
                  </a:cubicBezTo>
                  <a:lnTo>
                    <a:pt x="293" y="1767"/>
                  </a:lnTo>
                  <a:cubicBezTo>
                    <a:pt x="291" y="1768"/>
                    <a:pt x="288" y="1768"/>
                    <a:pt x="286" y="1768"/>
                  </a:cubicBezTo>
                  <a:cubicBezTo>
                    <a:pt x="283" y="1768"/>
                    <a:pt x="282" y="1767"/>
                    <a:pt x="286" y="1763"/>
                  </a:cubicBezTo>
                  <a:cubicBezTo>
                    <a:pt x="291" y="1754"/>
                    <a:pt x="292" y="1748"/>
                    <a:pt x="291" y="1744"/>
                  </a:cubicBezTo>
                  <a:lnTo>
                    <a:pt x="291" y="1744"/>
                  </a:lnTo>
                  <a:cubicBezTo>
                    <a:pt x="287" y="1747"/>
                    <a:pt x="284" y="1748"/>
                    <a:pt x="280" y="1748"/>
                  </a:cubicBezTo>
                  <a:cubicBezTo>
                    <a:pt x="274" y="1748"/>
                    <a:pt x="268" y="1745"/>
                    <a:pt x="262" y="1739"/>
                  </a:cubicBezTo>
                  <a:lnTo>
                    <a:pt x="250" y="1727"/>
                  </a:lnTo>
                  <a:cubicBezTo>
                    <a:pt x="238" y="1727"/>
                    <a:pt x="238" y="1715"/>
                    <a:pt x="238" y="1715"/>
                  </a:cubicBezTo>
                  <a:lnTo>
                    <a:pt x="226" y="1715"/>
                  </a:lnTo>
                  <a:cubicBezTo>
                    <a:pt x="226" y="1703"/>
                    <a:pt x="250" y="1691"/>
                    <a:pt x="226" y="1691"/>
                  </a:cubicBezTo>
                  <a:cubicBezTo>
                    <a:pt x="214" y="1691"/>
                    <a:pt x="214" y="1679"/>
                    <a:pt x="214" y="1667"/>
                  </a:cubicBezTo>
                  <a:cubicBezTo>
                    <a:pt x="214" y="1667"/>
                    <a:pt x="214" y="1667"/>
                    <a:pt x="214" y="1656"/>
                  </a:cubicBezTo>
                  <a:cubicBezTo>
                    <a:pt x="214" y="1652"/>
                    <a:pt x="213" y="1650"/>
                    <a:pt x="211" y="1650"/>
                  </a:cubicBezTo>
                  <a:cubicBezTo>
                    <a:pt x="208" y="1650"/>
                    <a:pt x="203" y="1656"/>
                    <a:pt x="203" y="1656"/>
                  </a:cubicBezTo>
                  <a:lnTo>
                    <a:pt x="203" y="1644"/>
                  </a:lnTo>
                  <a:lnTo>
                    <a:pt x="191" y="1644"/>
                  </a:lnTo>
                  <a:cubicBezTo>
                    <a:pt x="191" y="1632"/>
                    <a:pt x="191" y="1632"/>
                    <a:pt x="191" y="1632"/>
                  </a:cubicBezTo>
                  <a:cubicBezTo>
                    <a:pt x="179" y="1620"/>
                    <a:pt x="179" y="1620"/>
                    <a:pt x="179" y="1620"/>
                  </a:cubicBezTo>
                  <a:cubicBezTo>
                    <a:pt x="179" y="1620"/>
                    <a:pt x="179" y="1608"/>
                    <a:pt x="179" y="1608"/>
                  </a:cubicBezTo>
                  <a:lnTo>
                    <a:pt x="155" y="1608"/>
                  </a:lnTo>
                  <a:cubicBezTo>
                    <a:pt x="155" y="1608"/>
                    <a:pt x="143" y="1596"/>
                    <a:pt x="155" y="1596"/>
                  </a:cubicBezTo>
                  <a:cubicBezTo>
                    <a:pt x="167" y="1584"/>
                    <a:pt x="179" y="1572"/>
                    <a:pt x="167" y="1572"/>
                  </a:cubicBezTo>
                  <a:cubicBezTo>
                    <a:pt x="163" y="1576"/>
                    <a:pt x="159" y="1578"/>
                    <a:pt x="155" y="1578"/>
                  </a:cubicBezTo>
                  <a:cubicBezTo>
                    <a:pt x="148" y="1578"/>
                    <a:pt x="143" y="1572"/>
                    <a:pt x="143" y="1572"/>
                  </a:cubicBezTo>
                  <a:lnTo>
                    <a:pt x="155" y="1572"/>
                  </a:lnTo>
                  <a:cubicBezTo>
                    <a:pt x="161" y="1566"/>
                    <a:pt x="161" y="1566"/>
                    <a:pt x="158" y="1566"/>
                  </a:cubicBezTo>
                  <a:cubicBezTo>
                    <a:pt x="155" y="1566"/>
                    <a:pt x="149" y="1566"/>
                    <a:pt x="143" y="1560"/>
                  </a:cubicBezTo>
                  <a:cubicBezTo>
                    <a:pt x="143" y="1560"/>
                    <a:pt x="155" y="1548"/>
                    <a:pt x="155" y="1548"/>
                  </a:cubicBezTo>
                  <a:lnTo>
                    <a:pt x="143" y="1548"/>
                  </a:lnTo>
                  <a:cubicBezTo>
                    <a:pt x="131" y="1548"/>
                    <a:pt x="131" y="1537"/>
                    <a:pt x="131" y="1537"/>
                  </a:cubicBezTo>
                  <a:cubicBezTo>
                    <a:pt x="131" y="1525"/>
                    <a:pt x="131" y="1513"/>
                    <a:pt x="131" y="1513"/>
                  </a:cubicBezTo>
                  <a:cubicBezTo>
                    <a:pt x="119" y="1501"/>
                    <a:pt x="95" y="1453"/>
                    <a:pt x="107" y="1453"/>
                  </a:cubicBezTo>
                  <a:close/>
                  <a:moveTo>
                    <a:pt x="310" y="1787"/>
                  </a:moveTo>
                  <a:cubicBezTo>
                    <a:pt x="310" y="1787"/>
                    <a:pt x="298" y="1810"/>
                    <a:pt x="298" y="1810"/>
                  </a:cubicBezTo>
                  <a:cubicBezTo>
                    <a:pt x="310" y="1798"/>
                    <a:pt x="310" y="1798"/>
                    <a:pt x="310" y="1798"/>
                  </a:cubicBezTo>
                  <a:lnTo>
                    <a:pt x="310" y="1787"/>
                  </a:lnTo>
                  <a:close/>
                  <a:moveTo>
                    <a:pt x="861" y="1793"/>
                  </a:moveTo>
                  <a:cubicBezTo>
                    <a:pt x="859" y="1793"/>
                    <a:pt x="857" y="1794"/>
                    <a:pt x="857" y="1798"/>
                  </a:cubicBezTo>
                  <a:cubicBezTo>
                    <a:pt x="857" y="1798"/>
                    <a:pt x="857" y="1810"/>
                    <a:pt x="857" y="1810"/>
                  </a:cubicBezTo>
                  <a:lnTo>
                    <a:pt x="869" y="1798"/>
                  </a:lnTo>
                  <a:cubicBezTo>
                    <a:pt x="869" y="1798"/>
                    <a:pt x="864" y="1793"/>
                    <a:pt x="861" y="1793"/>
                  </a:cubicBezTo>
                  <a:close/>
                  <a:moveTo>
                    <a:pt x="310" y="1798"/>
                  </a:moveTo>
                  <a:cubicBezTo>
                    <a:pt x="310" y="1798"/>
                    <a:pt x="310" y="1810"/>
                    <a:pt x="310" y="1810"/>
                  </a:cubicBezTo>
                  <a:cubicBezTo>
                    <a:pt x="316" y="1810"/>
                    <a:pt x="322" y="1807"/>
                    <a:pt x="327" y="1804"/>
                  </a:cubicBezTo>
                  <a:lnTo>
                    <a:pt x="327" y="1804"/>
                  </a:lnTo>
                  <a:lnTo>
                    <a:pt x="334" y="1810"/>
                  </a:lnTo>
                  <a:cubicBezTo>
                    <a:pt x="334" y="1810"/>
                    <a:pt x="334" y="1822"/>
                    <a:pt x="345" y="1822"/>
                  </a:cubicBezTo>
                  <a:lnTo>
                    <a:pt x="345" y="1822"/>
                  </a:lnTo>
                  <a:cubicBezTo>
                    <a:pt x="334" y="1822"/>
                    <a:pt x="334" y="1810"/>
                    <a:pt x="334" y="1798"/>
                  </a:cubicBezTo>
                  <a:cubicBezTo>
                    <a:pt x="334" y="1798"/>
                    <a:pt x="331" y="1801"/>
                    <a:pt x="327" y="1804"/>
                  </a:cubicBezTo>
                  <a:lnTo>
                    <a:pt x="327" y="1804"/>
                  </a:lnTo>
                  <a:lnTo>
                    <a:pt x="322" y="1798"/>
                  </a:lnTo>
                  <a:close/>
                  <a:moveTo>
                    <a:pt x="366" y="1817"/>
                  </a:moveTo>
                  <a:cubicBezTo>
                    <a:pt x="361" y="1817"/>
                    <a:pt x="353" y="1822"/>
                    <a:pt x="345" y="1822"/>
                  </a:cubicBezTo>
                  <a:lnTo>
                    <a:pt x="369" y="1822"/>
                  </a:lnTo>
                  <a:cubicBezTo>
                    <a:pt x="369" y="1818"/>
                    <a:pt x="368" y="1817"/>
                    <a:pt x="366" y="1817"/>
                  </a:cubicBezTo>
                  <a:close/>
                  <a:moveTo>
                    <a:pt x="774" y="1715"/>
                  </a:moveTo>
                  <a:cubicBezTo>
                    <a:pt x="774" y="1720"/>
                    <a:pt x="774" y="1727"/>
                    <a:pt x="774" y="1727"/>
                  </a:cubicBezTo>
                  <a:cubicBezTo>
                    <a:pt x="762" y="1727"/>
                    <a:pt x="762" y="1739"/>
                    <a:pt x="762" y="1739"/>
                  </a:cubicBezTo>
                  <a:lnTo>
                    <a:pt x="762" y="1751"/>
                  </a:lnTo>
                  <a:lnTo>
                    <a:pt x="750" y="1751"/>
                  </a:lnTo>
                  <a:cubicBezTo>
                    <a:pt x="750" y="1751"/>
                    <a:pt x="750" y="1763"/>
                    <a:pt x="738" y="1763"/>
                  </a:cubicBezTo>
                  <a:lnTo>
                    <a:pt x="726" y="1763"/>
                  </a:lnTo>
                  <a:cubicBezTo>
                    <a:pt x="715" y="1763"/>
                    <a:pt x="726" y="1775"/>
                    <a:pt x="726" y="1775"/>
                  </a:cubicBezTo>
                  <a:cubicBezTo>
                    <a:pt x="726" y="1775"/>
                    <a:pt x="738" y="1775"/>
                    <a:pt x="738" y="1787"/>
                  </a:cubicBezTo>
                  <a:lnTo>
                    <a:pt x="750" y="1822"/>
                  </a:lnTo>
                  <a:lnTo>
                    <a:pt x="774" y="1822"/>
                  </a:lnTo>
                  <a:cubicBezTo>
                    <a:pt x="774" y="1798"/>
                    <a:pt x="786" y="1810"/>
                    <a:pt x="774" y="1798"/>
                  </a:cubicBezTo>
                  <a:cubicBezTo>
                    <a:pt x="774" y="1794"/>
                    <a:pt x="774" y="1790"/>
                    <a:pt x="774" y="1787"/>
                  </a:cubicBezTo>
                  <a:cubicBezTo>
                    <a:pt x="774" y="1787"/>
                    <a:pt x="774" y="1798"/>
                    <a:pt x="786" y="1798"/>
                  </a:cubicBezTo>
                  <a:lnTo>
                    <a:pt x="798" y="1798"/>
                  </a:lnTo>
                  <a:cubicBezTo>
                    <a:pt x="798" y="1798"/>
                    <a:pt x="798" y="1798"/>
                    <a:pt x="798" y="1787"/>
                  </a:cubicBezTo>
                  <a:cubicBezTo>
                    <a:pt x="798" y="1787"/>
                    <a:pt x="810" y="1775"/>
                    <a:pt x="822" y="1775"/>
                  </a:cubicBezTo>
                  <a:cubicBezTo>
                    <a:pt x="829" y="1775"/>
                    <a:pt x="827" y="1766"/>
                    <a:pt x="825" y="1759"/>
                  </a:cubicBezTo>
                  <a:lnTo>
                    <a:pt x="825" y="1759"/>
                  </a:lnTo>
                  <a:cubicBezTo>
                    <a:pt x="826" y="1759"/>
                    <a:pt x="827" y="1760"/>
                    <a:pt x="828" y="1760"/>
                  </a:cubicBezTo>
                  <a:cubicBezTo>
                    <a:pt x="831" y="1760"/>
                    <a:pt x="834" y="1757"/>
                    <a:pt x="834" y="1751"/>
                  </a:cubicBezTo>
                  <a:lnTo>
                    <a:pt x="834" y="1742"/>
                  </a:lnTo>
                  <a:lnTo>
                    <a:pt x="834" y="1742"/>
                  </a:lnTo>
                  <a:cubicBezTo>
                    <a:pt x="835" y="1743"/>
                    <a:pt x="837" y="1743"/>
                    <a:pt x="838" y="1744"/>
                  </a:cubicBezTo>
                  <a:lnTo>
                    <a:pt x="838" y="1744"/>
                  </a:lnTo>
                  <a:lnTo>
                    <a:pt x="834" y="1739"/>
                  </a:lnTo>
                  <a:lnTo>
                    <a:pt x="834" y="1742"/>
                  </a:lnTo>
                  <a:lnTo>
                    <a:pt x="834" y="1742"/>
                  </a:lnTo>
                  <a:cubicBezTo>
                    <a:pt x="828" y="1739"/>
                    <a:pt x="822" y="1733"/>
                    <a:pt x="822" y="1727"/>
                  </a:cubicBezTo>
                  <a:cubicBezTo>
                    <a:pt x="822" y="1715"/>
                    <a:pt x="822" y="1715"/>
                    <a:pt x="810" y="1715"/>
                  </a:cubicBezTo>
                  <a:cubicBezTo>
                    <a:pt x="798" y="1715"/>
                    <a:pt x="798" y="1715"/>
                    <a:pt x="798" y="1727"/>
                  </a:cubicBezTo>
                  <a:cubicBezTo>
                    <a:pt x="798" y="1727"/>
                    <a:pt x="774" y="1727"/>
                    <a:pt x="774" y="1715"/>
                  </a:cubicBezTo>
                  <a:close/>
                  <a:moveTo>
                    <a:pt x="715" y="1775"/>
                  </a:moveTo>
                  <a:cubicBezTo>
                    <a:pt x="691" y="1775"/>
                    <a:pt x="679" y="1775"/>
                    <a:pt x="667" y="1787"/>
                  </a:cubicBezTo>
                  <a:cubicBezTo>
                    <a:pt x="667" y="1787"/>
                    <a:pt x="643" y="1787"/>
                    <a:pt x="643" y="1798"/>
                  </a:cubicBezTo>
                  <a:lnTo>
                    <a:pt x="560" y="1798"/>
                  </a:lnTo>
                  <a:lnTo>
                    <a:pt x="560" y="1810"/>
                  </a:lnTo>
                  <a:cubicBezTo>
                    <a:pt x="560" y="1818"/>
                    <a:pt x="569" y="1829"/>
                    <a:pt x="573" y="1829"/>
                  </a:cubicBezTo>
                  <a:cubicBezTo>
                    <a:pt x="575" y="1829"/>
                    <a:pt x="576" y="1825"/>
                    <a:pt x="573" y="1814"/>
                  </a:cubicBezTo>
                  <a:lnTo>
                    <a:pt x="573" y="1814"/>
                  </a:lnTo>
                  <a:cubicBezTo>
                    <a:pt x="575" y="1816"/>
                    <a:pt x="580" y="1816"/>
                    <a:pt x="585" y="1816"/>
                  </a:cubicBezTo>
                  <a:cubicBezTo>
                    <a:pt x="593" y="1816"/>
                    <a:pt x="601" y="1816"/>
                    <a:pt x="607" y="1822"/>
                  </a:cubicBezTo>
                  <a:lnTo>
                    <a:pt x="619" y="1822"/>
                  </a:lnTo>
                  <a:cubicBezTo>
                    <a:pt x="643" y="1810"/>
                    <a:pt x="667" y="1810"/>
                    <a:pt x="691" y="1810"/>
                  </a:cubicBezTo>
                  <a:cubicBezTo>
                    <a:pt x="703" y="1810"/>
                    <a:pt x="738" y="1810"/>
                    <a:pt x="726" y="1787"/>
                  </a:cubicBezTo>
                  <a:cubicBezTo>
                    <a:pt x="726" y="1775"/>
                    <a:pt x="726" y="1775"/>
                    <a:pt x="715" y="1775"/>
                  </a:cubicBezTo>
                  <a:close/>
                  <a:moveTo>
                    <a:pt x="369" y="1822"/>
                  </a:moveTo>
                  <a:lnTo>
                    <a:pt x="369" y="1834"/>
                  </a:lnTo>
                  <a:cubicBezTo>
                    <a:pt x="369" y="1834"/>
                    <a:pt x="381" y="1822"/>
                    <a:pt x="369" y="1822"/>
                  </a:cubicBezTo>
                  <a:close/>
                  <a:moveTo>
                    <a:pt x="390" y="1829"/>
                  </a:moveTo>
                  <a:cubicBezTo>
                    <a:pt x="386" y="1829"/>
                    <a:pt x="381" y="1834"/>
                    <a:pt x="381" y="1834"/>
                  </a:cubicBezTo>
                  <a:cubicBezTo>
                    <a:pt x="387" y="1834"/>
                    <a:pt x="390" y="1837"/>
                    <a:pt x="393" y="1840"/>
                  </a:cubicBezTo>
                  <a:lnTo>
                    <a:pt x="393" y="1840"/>
                  </a:lnTo>
                  <a:lnTo>
                    <a:pt x="393" y="1834"/>
                  </a:lnTo>
                  <a:cubicBezTo>
                    <a:pt x="393" y="1830"/>
                    <a:pt x="392" y="1829"/>
                    <a:pt x="390" y="1829"/>
                  </a:cubicBezTo>
                  <a:close/>
                  <a:moveTo>
                    <a:pt x="381" y="1834"/>
                  </a:moveTo>
                  <a:cubicBezTo>
                    <a:pt x="374" y="1834"/>
                    <a:pt x="371" y="1838"/>
                    <a:pt x="370" y="1839"/>
                  </a:cubicBezTo>
                  <a:lnTo>
                    <a:pt x="370" y="1839"/>
                  </a:lnTo>
                  <a:cubicBezTo>
                    <a:pt x="370" y="1838"/>
                    <a:pt x="369" y="1836"/>
                    <a:pt x="369" y="1834"/>
                  </a:cubicBezTo>
                  <a:lnTo>
                    <a:pt x="369" y="1834"/>
                  </a:lnTo>
                  <a:cubicBezTo>
                    <a:pt x="369" y="1838"/>
                    <a:pt x="369" y="1839"/>
                    <a:pt x="370" y="1839"/>
                  </a:cubicBezTo>
                  <a:cubicBezTo>
                    <a:pt x="370" y="1839"/>
                    <a:pt x="370" y="1839"/>
                    <a:pt x="370" y="1839"/>
                  </a:cubicBezTo>
                  <a:lnTo>
                    <a:pt x="370" y="1839"/>
                  </a:lnTo>
                  <a:cubicBezTo>
                    <a:pt x="373" y="1846"/>
                    <a:pt x="381" y="1846"/>
                    <a:pt x="381" y="1846"/>
                  </a:cubicBezTo>
                  <a:lnTo>
                    <a:pt x="387" y="1849"/>
                  </a:lnTo>
                  <a:lnTo>
                    <a:pt x="387" y="1849"/>
                  </a:lnTo>
                  <a:cubicBezTo>
                    <a:pt x="384" y="1845"/>
                    <a:pt x="381" y="1840"/>
                    <a:pt x="381" y="1834"/>
                  </a:cubicBezTo>
                  <a:close/>
                  <a:moveTo>
                    <a:pt x="838" y="1847"/>
                  </a:moveTo>
                  <a:cubicBezTo>
                    <a:pt x="835" y="1847"/>
                    <a:pt x="838" y="1858"/>
                    <a:pt x="846" y="1858"/>
                  </a:cubicBezTo>
                  <a:cubicBezTo>
                    <a:pt x="842" y="1850"/>
                    <a:pt x="839" y="1847"/>
                    <a:pt x="838" y="1847"/>
                  </a:cubicBezTo>
                  <a:close/>
                  <a:moveTo>
                    <a:pt x="750" y="1858"/>
                  </a:moveTo>
                  <a:cubicBezTo>
                    <a:pt x="750" y="1858"/>
                    <a:pt x="738" y="1870"/>
                    <a:pt x="750" y="1870"/>
                  </a:cubicBezTo>
                  <a:lnTo>
                    <a:pt x="762" y="1870"/>
                  </a:lnTo>
                  <a:cubicBezTo>
                    <a:pt x="762" y="1858"/>
                    <a:pt x="750" y="1858"/>
                    <a:pt x="750" y="1858"/>
                  </a:cubicBezTo>
                  <a:close/>
                  <a:moveTo>
                    <a:pt x="405" y="1834"/>
                  </a:moveTo>
                  <a:cubicBezTo>
                    <a:pt x="405" y="1834"/>
                    <a:pt x="405" y="1842"/>
                    <a:pt x="405" y="1846"/>
                  </a:cubicBezTo>
                  <a:cubicBezTo>
                    <a:pt x="399" y="1846"/>
                    <a:pt x="396" y="1843"/>
                    <a:pt x="393" y="1840"/>
                  </a:cubicBezTo>
                  <a:lnTo>
                    <a:pt x="393" y="1840"/>
                  </a:lnTo>
                  <a:lnTo>
                    <a:pt x="393" y="1852"/>
                  </a:lnTo>
                  <a:lnTo>
                    <a:pt x="387" y="1849"/>
                  </a:lnTo>
                  <a:lnTo>
                    <a:pt x="387" y="1849"/>
                  </a:lnTo>
                  <a:cubicBezTo>
                    <a:pt x="389" y="1851"/>
                    <a:pt x="391" y="1853"/>
                    <a:pt x="393" y="1854"/>
                  </a:cubicBezTo>
                  <a:lnTo>
                    <a:pt x="393" y="1854"/>
                  </a:lnTo>
                  <a:lnTo>
                    <a:pt x="393" y="1858"/>
                  </a:lnTo>
                  <a:cubicBezTo>
                    <a:pt x="393" y="1861"/>
                    <a:pt x="394" y="1861"/>
                    <a:pt x="396" y="1861"/>
                  </a:cubicBezTo>
                  <a:cubicBezTo>
                    <a:pt x="400" y="1861"/>
                    <a:pt x="410" y="1855"/>
                    <a:pt x="414" y="1855"/>
                  </a:cubicBezTo>
                  <a:cubicBezTo>
                    <a:pt x="416" y="1855"/>
                    <a:pt x="417" y="1855"/>
                    <a:pt x="417" y="1858"/>
                  </a:cubicBezTo>
                  <a:cubicBezTo>
                    <a:pt x="417" y="1870"/>
                    <a:pt x="429" y="1870"/>
                    <a:pt x="441" y="1870"/>
                  </a:cubicBezTo>
                  <a:cubicBezTo>
                    <a:pt x="441" y="1874"/>
                    <a:pt x="442" y="1875"/>
                    <a:pt x="444" y="1875"/>
                  </a:cubicBezTo>
                  <a:cubicBezTo>
                    <a:pt x="447" y="1875"/>
                    <a:pt x="453" y="1870"/>
                    <a:pt x="453" y="1870"/>
                  </a:cubicBezTo>
                  <a:cubicBezTo>
                    <a:pt x="453" y="1870"/>
                    <a:pt x="454" y="1873"/>
                    <a:pt x="457" y="1878"/>
                  </a:cubicBezTo>
                  <a:lnTo>
                    <a:pt x="457" y="1878"/>
                  </a:lnTo>
                  <a:cubicBezTo>
                    <a:pt x="464" y="1870"/>
                    <a:pt x="463" y="1868"/>
                    <a:pt x="453" y="1858"/>
                  </a:cubicBezTo>
                  <a:cubicBezTo>
                    <a:pt x="453" y="1858"/>
                    <a:pt x="453" y="1853"/>
                    <a:pt x="449" y="1853"/>
                  </a:cubicBezTo>
                  <a:cubicBezTo>
                    <a:pt x="447" y="1853"/>
                    <a:pt x="445" y="1854"/>
                    <a:pt x="441" y="1858"/>
                  </a:cubicBezTo>
                  <a:cubicBezTo>
                    <a:pt x="441" y="1846"/>
                    <a:pt x="441" y="1846"/>
                    <a:pt x="429" y="1846"/>
                  </a:cubicBezTo>
                  <a:cubicBezTo>
                    <a:pt x="429" y="1848"/>
                    <a:pt x="428" y="1849"/>
                    <a:pt x="426" y="1849"/>
                  </a:cubicBezTo>
                  <a:cubicBezTo>
                    <a:pt x="420" y="1849"/>
                    <a:pt x="405" y="1834"/>
                    <a:pt x="405" y="1834"/>
                  </a:cubicBezTo>
                  <a:close/>
                  <a:moveTo>
                    <a:pt x="476" y="1858"/>
                  </a:moveTo>
                  <a:cubicBezTo>
                    <a:pt x="466" y="1858"/>
                    <a:pt x="474" y="1878"/>
                    <a:pt x="458" y="1881"/>
                  </a:cubicBezTo>
                  <a:lnTo>
                    <a:pt x="458" y="1881"/>
                  </a:lnTo>
                  <a:cubicBezTo>
                    <a:pt x="458" y="1880"/>
                    <a:pt x="457" y="1879"/>
                    <a:pt x="457" y="1878"/>
                  </a:cubicBezTo>
                  <a:lnTo>
                    <a:pt x="457" y="1878"/>
                  </a:lnTo>
                  <a:cubicBezTo>
                    <a:pt x="455" y="1879"/>
                    <a:pt x="454" y="1880"/>
                    <a:pt x="453" y="1882"/>
                  </a:cubicBezTo>
                  <a:cubicBezTo>
                    <a:pt x="455" y="1882"/>
                    <a:pt x="457" y="1882"/>
                    <a:pt x="458" y="1881"/>
                  </a:cubicBezTo>
                  <a:lnTo>
                    <a:pt x="458" y="1881"/>
                  </a:lnTo>
                  <a:cubicBezTo>
                    <a:pt x="461" y="1887"/>
                    <a:pt x="465" y="1894"/>
                    <a:pt x="465" y="1894"/>
                  </a:cubicBezTo>
                  <a:cubicBezTo>
                    <a:pt x="465" y="1894"/>
                    <a:pt x="465" y="1882"/>
                    <a:pt x="465" y="1882"/>
                  </a:cubicBezTo>
                  <a:cubicBezTo>
                    <a:pt x="465" y="1882"/>
                    <a:pt x="476" y="1882"/>
                    <a:pt x="476" y="1894"/>
                  </a:cubicBezTo>
                  <a:cubicBezTo>
                    <a:pt x="480" y="1886"/>
                    <a:pt x="482" y="1883"/>
                    <a:pt x="482" y="1883"/>
                  </a:cubicBezTo>
                  <a:lnTo>
                    <a:pt x="482" y="1883"/>
                  </a:lnTo>
                  <a:cubicBezTo>
                    <a:pt x="483" y="1883"/>
                    <a:pt x="480" y="1894"/>
                    <a:pt x="488" y="1894"/>
                  </a:cubicBezTo>
                  <a:cubicBezTo>
                    <a:pt x="512" y="1894"/>
                    <a:pt x="500" y="1882"/>
                    <a:pt x="512" y="1882"/>
                  </a:cubicBezTo>
                  <a:cubicBezTo>
                    <a:pt x="524" y="1882"/>
                    <a:pt x="512" y="1894"/>
                    <a:pt x="524" y="1894"/>
                  </a:cubicBezTo>
                  <a:lnTo>
                    <a:pt x="536" y="1894"/>
                  </a:lnTo>
                  <a:cubicBezTo>
                    <a:pt x="548" y="1906"/>
                    <a:pt x="548" y="1906"/>
                    <a:pt x="560" y="1906"/>
                  </a:cubicBezTo>
                  <a:lnTo>
                    <a:pt x="572" y="1906"/>
                  </a:lnTo>
                  <a:cubicBezTo>
                    <a:pt x="584" y="1906"/>
                    <a:pt x="595" y="1929"/>
                    <a:pt x="607" y="1929"/>
                  </a:cubicBezTo>
                  <a:cubicBezTo>
                    <a:pt x="611" y="1925"/>
                    <a:pt x="613" y="1924"/>
                    <a:pt x="613" y="1924"/>
                  </a:cubicBezTo>
                  <a:lnTo>
                    <a:pt x="613" y="1924"/>
                  </a:lnTo>
                  <a:cubicBezTo>
                    <a:pt x="614" y="1924"/>
                    <a:pt x="611" y="1929"/>
                    <a:pt x="619" y="1929"/>
                  </a:cubicBezTo>
                  <a:cubicBezTo>
                    <a:pt x="619" y="1929"/>
                    <a:pt x="640" y="1935"/>
                    <a:pt x="658" y="1935"/>
                  </a:cubicBezTo>
                  <a:cubicBezTo>
                    <a:pt x="667" y="1935"/>
                    <a:pt x="675" y="1933"/>
                    <a:pt x="679" y="1929"/>
                  </a:cubicBezTo>
                  <a:cubicBezTo>
                    <a:pt x="685" y="1918"/>
                    <a:pt x="661" y="1915"/>
                    <a:pt x="637" y="1915"/>
                  </a:cubicBezTo>
                  <a:cubicBezTo>
                    <a:pt x="619" y="1915"/>
                    <a:pt x="600" y="1916"/>
                    <a:pt x="596" y="1917"/>
                  </a:cubicBezTo>
                  <a:lnTo>
                    <a:pt x="596" y="1917"/>
                  </a:lnTo>
                  <a:cubicBezTo>
                    <a:pt x="597" y="1913"/>
                    <a:pt x="607" y="1870"/>
                    <a:pt x="595" y="1870"/>
                  </a:cubicBezTo>
                  <a:cubicBezTo>
                    <a:pt x="592" y="1866"/>
                    <a:pt x="589" y="1865"/>
                    <a:pt x="587" y="1865"/>
                  </a:cubicBezTo>
                  <a:cubicBezTo>
                    <a:pt x="582" y="1865"/>
                    <a:pt x="580" y="1870"/>
                    <a:pt x="572" y="1870"/>
                  </a:cubicBezTo>
                  <a:cubicBezTo>
                    <a:pt x="572" y="1870"/>
                    <a:pt x="572" y="1875"/>
                    <a:pt x="568" y="1875"/>
                  </a:cubicBezTo>
                  <a:cubicBezTo>
                    <a:pt x="566" y="1875"/>
                    <a:pt x="564" y="1874"/>
                    <a:pt x="560" y="1870"/>
                  </a:cubicBezTo>
                  <a:lnTo>
                    <a:pt x="536" y="1870"/>
                  </a:lnTo>
                  <a:cubicBezTo>
                    <a:pt x="536" y="1870"/>
                    <a:pt x="528" y="1885"/>
                    <a:pt x="525" y="1885"/>
                  </a:cubicBezTo>
                  <a:cubicBezTo>
                    <a:pt x="525" y="1885"/>
                    <a:pt x="524" y="1884"/>
                    <a:pt x="524" y="1882"/>
                  </a:cubicBezTo>
                  <a:cubicBezTo>
                    <a:pt x="512" y="1882"/>
                    <a:pt x="524" y="1858"/>
                    <a:pt x="512" y="1858"/>
                  </a:cubicBezTo>
                  <a:cubicBezTo>
                    <a:pt x="509" y="1858"/>
                    <a:pt x="508" y="1859"/>
                    <a:pt x="507" y="1860"/>
                  </a:cubicBezTo>
                  <a:lnTo>
                    <a:pt x="507" y="1860"/>
                  </a:lnTo>
                  <a:cubicBezTo>
                    <a:pt x="505" y="1859"/>
                    <a:pt x="503" y="1858"/>
                    <a:pt x="500" y="1858"/>
                  </a:cubicBezTo>
                  <a:cubicBezTo>
                    <a:pt x="490" y="1858"/>
                    <a:pt x="489" y="1884"/>
                    <a:pt x="488" y="1884"/>
                  </a:cubicBezTo>
                  <a:cubicBezTo>
                    <a:pt x="488" y="1884"/>
                    <a:pt x="488" y="1884"/>
                    <a:pt x="488" y="1882"/>
                  </a:cubicBezTo>
                  <a:cubicBezTo>
                    <a:pt x="476" y="1870"/>
                    <a:pt x="488" y="1870"/>
                    <a:pt x="488" y="18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50"/>
            <p:cNvSpPr/>
            <p:nvPr/>
          </p:nvSpPr>
          <p:spPr>
            <a:xfrm>
              <a:off x="-2860050" y="1242225"/>
              <a:ext cx="43800" cy="41475"/>
            </a:xfrm>
            <a:custGeom>
              <a:avLst/>
              <a:gdLst/>
              <a:ahLst/>
              <a:cxnLst/>
              <a:rect l="l" t="t" r="r" b="b"/>
              <a:pathLst>
                <a:path w="1752" h="1659" extrusionOk="0">
                  <a:moveTo>
                    <a:pt x="665" y="1"/>
                  </a:moveTo>
                  <a:cubicBezTo>
                    <a:pt x="527" y="1"/>
                    <a:pt x="390" y="48"/>
                    <a:pt x="275" y="134"/>
                  </a:cubicBezTo>
                  <a:cubicBezTo>
                    <a:pt x="1" y="396"/>
                    <a:pt x="60" y="861"/>
                    <a:pt x="430" y="1266"/>
                  </a:cubicBezTo>
                  <a:cubicBezTo>
                    <a:pt x="549" y="1408"/>
                    <a:pt x="703" y="1516"/>
                    <a:pt x="882" y="1599"/>
                  </a:cubicBezTo>
                  <a:cubicBezTo>
                    <a:pt x="977" y="1635"/>
                    <a:pt x="1072" y="1658"/>
                    <a:pt x="1168" y="1658"/>
                  </a:cubicBezTo>
                  <a:cubicBezTo>
                    <a:pt x="1299" y="1658"/>
                    <a:pt x="1430" y="1611"/>
                    <a:pt x="1537" y="1516"/>
                  </a:cubicBezTo>
                  <a:cubicBezTo>
                    <a:pt x="1703" y="1349"/>
                    <a:pt x="1751" y="1099"/>
                    <a:pt x="1668" y="885"/>
                  </a:cubicBezTo>
                  <a:cubicBezTo>
                    <a:pt x="1608" y="706"/>
                    <a:pt x="1513" y="539"/>
                    <a:pt x="1382" y="396"/>
                  </a:cubicBezTo>
                  <a:cubicBezTo>
                    <a:pt x="1251" y="254"/>
                    <a:pt x="1096" y="146"/>
                    <a:pt x="930" y="63"/>
                  </a:cubicBezTo>
                  <a:cubicBezTo>
                    <a:pt x="845" y="21"/>
                    <a:pt x="755" y="1"/>
                    <a:pt x="6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50"/>
            <p:cNvSpPr/>
            <p:nvPr/>
          </p:nvSpPr>
          <p:spPr>
            <a:xfrm>
              <a:off x="-2836525" y="1268800"/>
              <a:ext cx="25" cy="3875"/>
            </a:xfrm>
            <a:custGeom>
              <a:avLst/>
              <a:gdLst/>
              <a:ahLst/>
              <a:cxnLst/>
              <a:rect l="l" t="t" r="r" b="b"/>
              <a:pathLst>
                <a:path w="1" h="155" extrusionOk="0">
                  <a:moveTo>
                    <a:pt x="0" y="95"/>
                  </a:moveTo>
                  <a:close/>
                  <a:moveTo>
                    <a:pt x="0" y="95"/>
                  </a:moveTo>
                  <a:close/>
                  <a:moveTo>
                    <a:pt x="0" y="72"/>
                  </a:moveTo>
                  <a:close/>
                  <a:moveTo>
                    <a:pt x="0" y="0"/>
                  </a:moveTo>
                  <a:close/>
                  <a:moveTo>
                    <a:pt x="0" y="72"/>
                  </a:moveTo>
                  <a:close/>
                  <a:moveTo>
                    <a:pt x="0" y="72"/>
                  </a:moveTo>
                  <a:close/>
                  <a:moveTo>
                    <a:pt x="0" y="60"/>
                  </a:moveTo>
                  <a:close/>
                  <a:moveTo>
                    <a:pt x="0" y="48"/>
                  </a:moveTo>
                  <a:close/>
                  <a:moveTo>
                    <a:pt x="0" y="60"/>
                  </a:moveTo>
                  <a:close/>
                  <a:moveTo>
                    <a:pt x="0" y="60"/>
                  </a:moveTo>
                  <a:lnTo>
                    <a:pt x="0" y="36"/>
                  </a:lnTo>
                  <a:lnTo>
                    <a:pt x="0" y="36"/>
                  </a:lnTo>
                  <a:close/>
                  <a:moveTo>
                    <a:pt x="0" y="72"/>
                  </a:moveTo>
                  <a:close/>
                  <a:moveTo>
                    <a:pt x="0" y="60"/>
                  </a:moveTo>
                  <a:close/>
                  <a:moveTo>
                    <a:pt x="0" y="60"/>
                  </a:moveTo>
                  <a:close/>
                  <a:moveTo>
                    <a:pt x="0" y="48"/>
                  </a:moveTo>
                  <a:close/>
                  <a:moveTo>
                    <a:pt x="0" y="48"/>
                  </a:moveTo>
                  <a:lnTo>
                    <a:pt x="0" y="48"/>
                  </a:lnTo>
                  <a:cubicBezTo>
                    <a:pt x="0" y="60"/>
                    <a:pt x="0" y="48"/>
                    <a:pt x="0" y="48"/>
                  </a:cubicBez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cubicBezTo>
                    <a:pt x="0" y="24"/>
                    <a:pt x="0" y="36"/>
                    <a:pt x="0" y="36"/>
                  </a:cubicBez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84"/>
                  </a:lnTo>
                  <a:cubicBezTo>
                    <a:pt x="0" y="95"/>
                    <a:pt x="0" y="84"/>
                    <a:pt x="0" y="84"/>
                  </a:cubicBez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107"/>
                  </a:lnTo>
                  <a:close/>
                  <a:moveTo>
                    <a:pt x="0" y="12"/>
                  </a:moveTo>
                  <a:close/>
                  <a:moveTo>
                    <a:pt x="0" y="60"/>
                  </a:moveTo>
                  <a:lnTo>
                    <a:pt x="0" y="60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0"/>
                  </a:lnTo>
                  <a:close/>
                  <a:moveTo>
                    <a:pt x="0" y="60"/>
                  </a:moveTo>
                  <a:close/>
                  <a:moveTo>
                    <a:pt x="0" y="60"/>
                  </a:moveTo>
                  <a:close/>
                  <a:moveTo>
                    <a:pt x="0" y="36"/>
                  </a:moveTo>
                  <a:close/>
                  <a:moveTo>
                    <a:pt x="0" y="48"/>
                  </a:moveTo>
                  <a:close/>
                  <a:moveTo>
                    <a:pt x="0" y="48"/>
                  </a:moveTo>
                  <a:close/>
                  <a:moveTo>
                    <a:pt x="0" y="48"/>
                  </a:moveTo>
                  <a:close/>
                  <a:moveTo>
                    <a:pt x="0" y="48"/>
                  </a:moveTo>
                  <a:close/>
                  <a:moveTo>
                    <a:pt x="0" y="2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2"/>
                  </a:lnTo>
                  <a:cubicBezTo>
                    <a:pt x="0" y="12"/>
                    <a:pt x="0" y="12"/>
                    <a:pt x="0" y="12"/>
                  </a:cubicBez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3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50"/>
            <p:cNvSpPr/>
            <p:nvPr/>
          </p:nvSpPr>
          <p:spPr>
            <a:xfrm>
              <a:off x="-2860625" y="1240225"/>
              <a:ext cx="43475" cy="46125"/>
            </a:xfrm>
            <a:custGeom>
              <a:avLst/>
              <a:gdLst/>
              <a:ahLst/>
              <a:cxnLst/>
              <a:rect l="l" t="t" r="r" b="b"/>
              <a:pathLst>
                <a:path w="1739" h="1845" extrusionOk="0">
                  <a:moveTo>
                    <a:pt x="453" y="0"/>
                  </a:moveTo>
                  <a:cubicBezTo>
                    <a:pt x="452" y="1"/>
                    <a:pt x="451" y="1"/>
                    <a:pt x="451" y="2"/>
                  </a:cubicBezTo>
                  <a:lnTo>
                    <a:pt x="451" y="2"/>
                  </a:lnTo>
                  <a:cubicBezTo>
                    <a:pt x="452" y="1"/>
                    <a:pt x="452" y="0"/>
                    <a:pt x="453" y="0"/>
                  </a:cubicBezTo>
                  <a:close/>
                  <a:moveTo>
                    <a:pt x="451" y="2"/>
                  </a:moveTo>
                  <a:cubicBezTo>
                    <a:pt x="449" y="4"/>
                    <a:pt x="447" y="7"/>
                    <a:pt x="447" y="9"/>
                  </a:cubicBezTo>
                  <a:lnTo>
                    <a:pt x="447" y="9"/>
                  </a:lnTo>
                  <a:cubicBezTo>
                    <a:pt x="448" y="7"/>
                    <a:pt x="449" y="4"/>
                    <a:pt x="451" y="2"/>
                  </a:cubicBezTo>
                  <a:close/>
                  <a:moveTo>
                    <a:pt x="333" y="12"/>
                  </a:moveTo>
                  <a:cubicBezTo>
                    <a:pt x="322" y="12"/>
                    <a:pt x="322" y="24"/>
                    <a:pt x="333" y="24"/>
                  </a:cubicBezTo>
                  <a:cubicBezTo>
                    <a:pt x="333" y="18"/>
                    <a:pt x="333" y="12"/>
                    <a:pt x="333" y="12"/>
                  </a:cubicBezTo>
                  <a:close/>
                  <a:moveTo>
                    <a:pt x="678" y="58"/>
                  </a:moveTo>
                  <a:cubicBezTo>
                    <a:pt x="678" y="59"/>
                    <a:pt x="679" y="60"/>
                    <a:pt x="679" y="60"/>
                  </a:cubicBezTo>
                  <a:cubicBezTo>
                    <a:pt x="679" y="61"/>
                    <a:pt x="679" y="62"/>
                    <a:pt x="679" y="62"/>
                  </a:cubicBezTo>
                  <a:cubicBezTo>
                    <a:pt x="679" y="62"/>
                    <a:pt x="678" y="61"/>
                    <a:pt x="678" y="58"/>
                  </a:cubicBezTo>
                  <a:close/>
                  <a:moveTo>
                    <a:pt x="453" y="93"/>
                  </a:moveTo>
                  <a:cubicBezTo>
                    <a:pt x="453" y="93"/>
                    <a:pt x="453" y="94"/>
                    <a:pt x="453" y="95"/>
                  </a:cubicBezTo>
                  <a:lnTo>
                    <a:pt x="453" y="95"/>
                  </a:lnTo>
                  <a:cubicBezTo>
                    <a:pt x="453" y="95"/>
                    <a:pt x="453" y="95"/>
                    <a:pt x="453" y="95"/>
                  </a:cubicBezTo>
                  <a:cubicBezTo>
                    <a:pt x="453" y="94"/>
                    <a:pt x="453" y="93"/>
                    <a:pt x="453" y="93"/>
                  </a:cubicBezTo>
                  <a:close/>
                  <a:moveTo>
                    <a:pt x="476" y="119"/>
                  </a:moveTo>
                  <a:cubicBezTo>
                    <a:pt x="476" y="131"/>
                    <a:pt x="464" y="143"/>
                    <a:pt x="476" y="143"/>
                  </a:cubicBezTo>
                  <a:lnTo>
                    <a:pt x="476" y="131"/>
                  </a:lnTo>
                  <a:lnTo>
                    <a:pt x="476" y="119"/>
                  </a:lnTo>
                  <a:close/>
                  <a:moveTo>
                    <a:pt x="953" y="143"/>
                  </a:moveTo>
                  <a:lnTo>
                    <a:pt x="953" y="155"/>
                  </a:lnTo>
                  <a:lnTo>
                    <a:pt x="964" y="155"/>
                  </a:lnTo>
                  <a:cubicBezTo>
                    <a:pt x="964" y="155"/>
                    <a:pt x="953" y="155"/>
                    <a:pt x="953" y="143"/>
                  </a:cubicBezTo>
                  <a:close/>
                  <a:moveTo>
                    <a:pt x="700" y="155"/>
                  </a:moveTo>
                  <a:cubicBezTo>
                    <a:pt x="696" y="155"/>
                    <a:pt x="693" y="155"/>
                    <a:pt x="691" y="155"/>
                  </a:cubicBezTo>
                  <a:cubicBezTo>
                    <a:pt x="691" y="157"/>
                    <a:pt x="692" y="158"/>
                    <a:pt x="693" y="158"/>
                  </a:cubicBezTo>
                  <a:cubicBezTo>
                    <a:pt x="695" y="158"/>
                    <a:pt x="697" y="157"/>
                    <a:pt x="700" y="155"/>
                  </a:cubicBezTo>
                  <a:close/>
                  <a:moveTo>
                    <a:pt x="1107" y="226"/>
                  </a:moveTo>
                  <a:cubicBezTo>
                    <a:pt x="1119" y="226"/>
                    <a:pt x="1107" y="238"/>
                    <a:pt x="1119" y="238"/>
                  </a:cubicBezTo>
                  <a:cubicBezTo>
                    <a:pt x="1119" y="238"/>
                    <a:pt x="1119" y="226"/>
                    <a:pt x="1119" y="226"/>
                  </a:cubicBezTo>
                  <a:close/>
                  <a:moveTo>
                    <a:pt x="1226" y="286"/>
                  </a:moveTo>
                  <a:cubicBezTo>
                    <a:pt x="1215" y="286"/>
                    <a:pt x="1215" y="298"/>
                    <a:pt x="1215" y="298"/>
                  </a:cubicBezTo>
                  <a:cubicBezTo>
                    <a:pt x="1226" y="298"/>
                    <a:pt x="1226" y="286"/>
                    <a:pt x="1226" y="286"/>
                  </a:cubicBezTo>
                  <a:close/>
                  <a:moveTo>
                    <a:pt x="218" y="317"/>
                  </a:moveTo>
                  <a:cubicBezTo>
                    <a:pt x="220" y="318"/>
                    <a:pt x="223" y="319"/>
                    <a:pt x="225" y="320"/>
                  </a:cubicBezTo>
                  <a:lnTo>
                    <a:pt x="225" y="320"/>
                  </a:lnTo>
                  <a:cubicBezTo>
                    <a:pt x="222" y="318"/>
                    <a:pt x="220" y="317"/>
                    <a:pt x="218" y="317"/>
                  </a:cubicBezTo>
                  <a:close/>
                  <a:moveTo>
                    <a:pt x="225" y="320"/>
                  </a:moveTo>
                  <a:lnTo>
                    <a:pt x="225" y="320"/>
                  </a:lnTo>
                  <a:cubicBezTo>
                    <a:pt x="225" y="321"/>
                    <a:pt x="226" y="321"/>
                    <a:pt x="226" y="322"/>
                  </a:cubicBezTo>
                  <a:cubicBezTo>
                    <a:pt x="232" y="322"/>
                    <a:pt x="229" y="322"/>
                    <a:pt x="225" y="320"/>
                  </a:cubicBezTo>
                  <a:close/>
                  <a:moveTo>
                    <a:pt x="464" y="0"/>
                  </a:moveTo>
                  <a:cubicBezTo>
                    <a:pt x="464" y="0"/>
                    <a:pt x="464" y="12"/>
                    <a:pt x="453" y="12"/>
                  </a:cubicBezTo>
                  <a:cubicBezTo>
                    <a:pt x="449" y="12"/>
                    <a:pt x="447" y="11"/>
                    <a:pt x="447" y="9"/>
                  </a:cubicBezTo>
                  <a:lnTo>
                    <a:pt x="447" y="9"/>
                  </a:lnTo>
                  <a:cubicBezTo>
                    <a:pt x="445" y="17"/>
                    <a:pt x="449" y="24"/>
                    <a:pt x="441" y="24"/>
                  </a:cubicBezTo>
                  <a:lnTo>
                    <a:pt x="441" y="12"/>
                  </a:lnTo>
                  <a:lnTo>
                    <a:pt x="393" y="12"/>
                  </a:lnTo>
                  <a:cubicBezTo>
                    <a:pt x="393" y="18"/>
                    <a:pt x="393" y="21"/>
                    <a:pt x="391" y="21"/>
                  </a:cubicBezTo>
                  <a:cubicBezTo>
                    <a:pt x="390" y="21"/>
                    <a:pt x="387" y="18"/>
                    <a:pt x="381" y="12"/>
                  </a:cubicBezTo>
                  <a:cubicBezTo>
                    <a:pt x="381" y="12"/>
                    <a:pt x="381" y="24"/>
                    <a:pt x="369" y="24"/>
                  </a:cubicBezTo>
                  <a:cubicBezTo>
                    <a:pt x="357" y="24"/>
                    <a:pt x="357" y="12"/>
                    <a:pt x="345" y="12"/>
                  </a:cubicBezTo>
                  <a:cubicBezTo>
                    <a:pt x="345" y="12"/>
                    <a:pt x="345" y="24"/>
                    <a:pt x="333" y="36"/>
                  </a:cubicBezTo>
                  <a:cubicBezTo>
                    <a:pt x="333" y="36"/>
                    <a:pt x="333" y="30"/>
                    <a:pt x="333" y="24"/>
                  </a:cubicBezTo>
                  <a:cubicBezTo>
                    <a:pt x="333" y="32"/>
                    <a:pt x="333" y="35"/>
                    <a:pt x="333" y="35"/>
                  </a:cubicBezTo>
                  <a:cubicBezTo>
                    <a:pt x="332" y="35"/>
                    <a:pt x="329" y="24"/>
                    <a:pt x="322" y="24"/>
                  </a:cubicBezTo>
                  <a:cubicBezTo>
                    <a:pt x="322" y="48"/>
                    <a:pt x="298" y="36"/>
                    <a:pt x="310" y="48"/>
                  </a:cubicBezTo>
                  <a:cubicBezTo>
                    <a:pt x="310" y="50"/>
                    <a:pt x="309" y="51"/>
                    <a:pt x="308" y="51"/>
                  </a:cubicBezTo>
                  <a:cubicBezTo>
                    <a:pt x="306" y="51"/>
                    <a:pt x="300" y="44"/>
                    <a:pt x="293" y="44"/>
                  </a:cubicBezTo>
                  <a:cubicBezTo>
                    <a:pt x="291" y="44"/>
                    <a:pt x="288" y="45"/>
                    <a:pt x="286" y="48"/>
                  </a:cubicBezTo>
                  <a:cubicBezTo>
                    <a:pt x="286" y="60"/>
                    <a:pt x="286" y="60"/>
                    <a:pt x="274" y="72"/>
                  </a:cubicBezTo>
                  <a:cubicBezTo>
                    <a:pt x="264" y="72"/>
                    <a:pt x="255" y="56"/>
                    <a:pt x="251" y="56"/>
                  </a:cubicBezTo>
                  <a:cubicBezTo>
                    <a:pt x="251" y="56"/>
                    <a:pt x="250" y="57"/>
                    <a:pt x="250" y="60"/>
                  </a:cubicBezTo>
                  <a:cubicBezTo>
                    <a:pt x="250" y="72"/>
                    <a:pt x="274" y="84"/>
                    <a:pt x="250" y="84"/>
                  </a:cubicBezTo>
                  <a:cubicBezTo>
                    <a:pt x="246" y="80"/>
                    <a:pt x="245" y="78"/>
                    <a:pt x="244" y="78"/>
                  </a:cubicBezTo>
                  <a:lnTo>
                    <a:pt x="244" y="78"/>
                  </a:lnTo>
                  <a:cubicBezTo>
                    <a:pt x="243" y="78"/>
                    <a:pt x="246" y="84"/>
                    <a:pt x="238" y="84"/>
                  </a:cubicBezTo>
                  <a:cubicBezTo>
                    <a:pt x="238" y="84"/>
                    <a:pt x="238" y="72"/>
                    <a:pt x="238" y="60"/>
                  </a:cubicBezTo>
                  <a:lnTo>
                    <a:pt x="226" y="60"/>
                  </a:lnTo>
                  <a:cubicBezTo>
                    <a:pt x="222" y="56"/>
                    <a:pt x="218" y="54"/>
                    <a:pt x="215" y="54"/>
                  </a:cubicBezTo>
                  <a:cubicBezTo>
                    <a:pt x="209" y="54"/>
                    <a:pt x="206" y="60"/>
                    <a:pt x="214" y="60"/>
                  </a:cubicBezTo>
                  <a:cubicBezTo>
                    <a:pt x="214" y="60"/>
                    <a:pt x="191" y="60"/>
                    <a:pt x="202" y="72"/>
                  </a:cubicBezTo>
                  <a:cubicBezTo>
                    <a:pt x="202" y="78"/>
                    <a:pt x="191" y="78"/>
                    <a:pt x="180" y="78"/>
                  </a:cubicBezTo>
                  <a:cubicBezTo>
                    <a:pt x="172" y="78"/>
                    <a:pt x="164" y="78"/>
                    <a:pt x="165" y="81"/>
                  </a:cubicBezTo>
                  <a:lnTo>
                    <a:pt x="165" y="81"/>
                  </a:lnTo>
                  <a:cubicBezTo>
                    <a:pt x="161" y="75"/>
                    <a:pt x="158" y="72"/>
                    <a:pt x="157" y="72"/>
                  </a:cubicBezTo>
                  <a:lnTo>
                    <a:pt x="157" y="72"/>
                  </a:lnTo>
                  <a:cubicBezTo>
                    <a:pt x="152" y="72"/>
                    <a:pt x="164" y="107"/>
                    <a:pt x="155" y="107"/>
                  </a:cubicBezTo>
                  <a:cubicBezTo>
                    <a:pt x="149" y="101"/>
                    <a:pt x="143" y="98"/>
                    <a:pt x="138" y="98"/>
                  </a:cubicBezTo>
                  <a:cubicBezTo>
                    <a:pt x="134" y="98"/>
                    <a:pt x="131" y="101"/>
                    <a:pt x="131" y="107"/>
                  </a:cubicBezTo>
                  <a:cubicBezTo>
                    <a:pt x="131" y="119"/>
                    <a:pt x="131" y="119"/>
                    <a:pt x="143" y="131"/>
                  </a:cubicBezTo>
                  <a:cubicBezTo>
                    <a:pt x="135" y="131"/>
                    <a:pt x="132" y="126"/>
                    <a:pt x="128" y="126"/>
                  </a:cubicBezTo>
                  <a:cubicBezTo>
                    <a:pt x="126" y="126"/>
                    <a:pt x="123" y="127"/>
                    <a:pt x="119" y="131"/>
                  </a:cubicBezTo>
                  <a:cubicBezTo>
                    <a:pt x="107" y="143"/>
                    <a:pt x="131" y="143"/>
                    <a:pt x="119" y="143"/>
                  </a:cubicBezTo>
                  <a:cubicBezTo>
                    <a:pt x="117" y="145"/>
                    <a:pt x="115" y="146"/>
                    <a:pt x="113" y="146"/>
                  </a:cubicBezTo>
                  <a:cubicBezTo>
                    <a:pt x="107" y="146"/>
                    <a:pt x="107" y="131"/>
                    <a:pt x="107" y="131"/>
                  </a:cubicBezTo>
                  <a:cubicBezTo>
                    <a:pt x="95" y="131"/>
                    <a:pt x="95" y="143"/>
                    <a:pt x="107" y="143"/>
                  </a:cubicBezTo>
                  <a:lnTo>
                    <a:pt x="107" y="155"/>
                  </a:lnTo>
                  <a:cubicBezTo>
                    <a:pt x="107" y="167"/>
                    <a:pt x="95" y="167"/>
                    <a:pt x="83" y="167"/>
                  </a:cubicBezTo>
                  <a:lnTo>
                    <a:pt x="60" y="167"/>
                  </a:lnTo>
                  <a:lnTo>
                    <a:pt x="60" y="179"/>
                  </a:lnTo>
                  <a:cubicBezTo>
                    <a:pt x="60" y="185"/>
                    <a:pt x="60" y="185"/>
                    <a:pt x="58" y="185"/>
                  </a:cubicBezTo>
                  <a:cubicBezTo>
                    <a:pt x="57" y="185"/>
                    <a:pt x="54" y="185"/>
                    <a:pt x="48" y="191"/>
                  </a:cubicBezTo>
                  <a:cubicBezTo>
                    <a:pt x="48" y="203"/>
                    <a:pt x="36" y="203"/>
                    <a:pt x="36" y="203"/>
                  </a:cubicBezTo>
                  <a:cubicBezTo>
                    <a:pt x="48" y="214"/>
                    <a:pt x="36" y="226"/>
                    <a:pt x="24" y="226"/>
                  </a:cubicBezTo>
                  <a:cubicBezTo>
                    <a:pt x="24" y="226"/>
                    <a:pt x="24" y="238"/>
                    <a:pt x="24" y="238"/>
                  </a:cubicBezTo>
                  <a:lnTo>
                    <a:pt x="24" y="250"/>
                  </a:lnTo>
                  <a:cubicBezTo>
                    <a:pt x="24" y="250"/>
                    <a:pt x="24" y="250"/>
                    <a:pt x="24" y="262"/>
                  </a:cubicBezTo>
                  <a:lnTo>
                    <a:pt x="24" y="274"/>
                  </a:lnTo>
                  <a:cubicBezTo>
                    <a:pt x="24" y="271"/>
                    <a:pt x="23" y="269"/>
                    <a:pt x="21" y="269"/>
                  </a:cubicBezTo>
                  <a:cubicBezTo>
                    <a:pt x="18" y="269"/>
                    <a:pt x="12" y="277"/>
                    <a:pt x="12" y="286"/>
                  </a:cubicBezTo>
                  <a:cubicBezTo>
                    <a:pt x="12" y="286"/>
                    <a:pt x="24" y="286"/>
                    <a:pt x="24" y="298"/>
                  </a:cubicBezTo>
                  <a:cubicBezTo>
                    <a:pt x="24" y="302"/>
                    <a:pt x="23" y="303"/>
                    <a:pt x="21" y="303"/>
                  </a:cubicBezTo>
                  <a:cubicBezTo>
                    <a:pt x="17" y="303"/>
                    <a:pt x="12" y="298"/>
                    <a:pt x="12" y="298"/>
                  </a:cubicBezTo>
                  <a:lnTo>
                    <a:pt x="12" y="298"/>
                  </a:lnTo>
                  <a:cubicBezTo>
                    <a:pt x="0" y="298"/>
                    <a:pt x="167" y="381"/>
                    <a:pt x="167" y="381"/>
                  </a:cubicBezTo>
                  <a:cubicBezTo>
                    <a:pt x="167" y="381"/>
                    <a:pt x="167" y="366"/>
                    <a:pt x="173" y="366"/>
                  </a:cubicBezTo>
                  <a:cubicBezTo>
                    <a:pt x="174" y="366"/>
                    <a:pt x="176" y="367"/>
                    <a:pt x="179" y="369"/>
                  </a:cubicBezTo>
                  <a:cubicBezTo>
                    <a:pt x="191" y="369"/>
                    <a:pt x="179" y="357"/>
                    <a:pt x="191" y="357"/>
                  </a:cubicBezTo>
                  <a:cubicBezTo>
                    <a:pt x="202" y="357"/>
                    <a:pt x="167" y="357"/>
                    <a:pt x="179" y="345"/>
                  </a:cubicBezTo>
                  <a:cubicBezTo>
                    <a:pt x="179" y="339"/>
                    <a:pt x="185" y="339"/>
                    <a:pt x="189" y="339"/>
                  </a:cubicBezTo>
                  <a:cubicBezTo>
                    <a:pt x="194" y="339"/>
                    <a:pt x="197" y="339"/>
                    <a:pt x="191" y="334"/>
                  </a:cubicBezTo>
                  <a:lnTo>
                    <a:pt x="191" y="322"/>
                  </a:lnTo>
                  <a:lnTo>
                    <a:pt x="202" y="322"/>
                  </a:lnTo>
                  <a:cubicBezTo>
                    <a:pt x="202" y="334"/>
                    <a:pt x="202" y="345"/>
                    <a:pt x="214" y="345"/>
                  </a:cubicBezTo>
                  <a:cubicBezTo>
                    <a:pt x="214" y="345"/>
                    <a:pt x="226" y="345"/>
                    <a:pt x="214" y="334"/>
                  </a:cubicBezTo>
                  <a:cubicBezTo>
                    <a:pt x="206" y="325"/>
                    <a:pt x="209" y="317"/>
                    <a:pt x="216" y="317"/>
                  </a:cubicBezTo>
                  <a:cubicBezTo>
                    <a:pt x="217" y="317"/>
                    <a:pt x="218" y="317"/>
                    <a:pt x="218" y="317"/>
                  </a:cubicBezTo>
                  <a:lnTo>
                    <a:pt x="218" y="317"/>
                  </a:lnTo>
                  <a:cubicBezTo>
                    <a:pt x="216" y="315"/>
                    <a:pt x="214" y="313"/>
                    <a:pt x="214" y="310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4" y="286"/>
                    <a:pt x="250" y="274"/>
                    <a:pt x="250" y="274"/>
                  </a:cubicBezTo>
                  <a:cubicBezTo>
                    <a:pt x="256" y="268"/>
                    <a:pt x="259" y="259"/>
                    <a:pt x="259" y="250"/>
                  </a:cubicBezTo>
                  <a:lnTo>
                    <a:pt x="259" y="250"/>
                  </a:lnTo>
                  <a:cubicBezTo>
                    <a:pt x="260" y="250"/>
                    <a:pt x="261" y="250"/>
                    <a:pt x="262" y="250"/>
                  </a:cubicBezTo>
                  <a:cubicBezTo>
                    <a:pt x="261" y="250"/>
                    <a:pt x="260" y="250"/>
                    <a:pt x="259" y="250"/>
                  </a:cubicBezTo>
                  <a:lnTo>
                    <a:pt x="259" y="250"/>
                  </a:lnTo>
                  <a:cubicBezTo>
                    <a:pt x="259" y="250"/>
                    <a:pt x="259" y="250"/>
                    <a:pt x="259" y="250"/>
                  </a:cubicBezTo>
                  <a:lnTo>
                    <a:pt x="259" y="250"/>
                  </a:lnTo>
                  <a:cubicBezTo>
                    <a:pt x="256" y="250"/>
                    <a:pt x="256" y="250"/>
                    <a:pt x="257" y="249"/>
                  </a:cubicBezTo>
                  <a:lnTo>
                    <a:pt x="257" y="249"/>
                  </a:lnTo>
                  <a:cubicBezTo>
                    <a:pt x="258" y="249"/>
                    <a:pt x="258" y="249"/>
                    <a:pt x="259" y="250"/>
                  </a:cubicBezTo>
                  <a:lnTo>
                    <a:pt x="259" y="250"/>
                  </a:lnTo>
                  <a:cubicBezTo>
                    <a:pt x="259" y="249"/>
                    <a:pt x="259" y="248"/>
                    <a:pt x="259" y="247"/>
                  </a:cubicBezTo>
                  <a:lnTo>
                    <a:pt x="259" y="247"/>
                  </a:lnTo>
                  <a:cubicBezTo>
                    <a:pt x="260" y="245"/>
                    <a:pt x="262" y="243"/>
                    <a:pt x="262" y="238"/>
                  </a:cubicBezTo>
                  <a:lnTo>
                    <a:pt x="274" y="226"/>
                  </a:lnTo>
                  <a:cubicBezTo>
                    <a:pt x="274" y="226"/>
                    <a:pt x="268" y="214"/>
                    <a:pt x="264" y="207"/>
                  </a:cubicBezTo>
                  <a:lnTo>
                    <a:pt x="264" y="207"/>
                  </a:lnTo>
                  <a:cubicBezTo>
                    <a:pt x="265" y="208"/>
                    <a:pt x="267" y="208"/>
                    <a:pt x="269" y="208"/>
                  </a:cubicBezTo>
                  <a:cubicBezTo>
                    <a:pt x="277" y="208"/>
                    <a:pt x="290" y="203"/>
                    <a:pt x="298" y="203"/>
                  </a:cubicBezTo>
                  <a:lnTo>
                    <a:pt x="310" y="203"/>
                  </a:lnTo>
                  <a:cubicBezTo>
                    <a:pt x="310" y="191"/>
                    <a:pt x="298" y="191"/>
                    <a:pt x="298" y="179"/>
                  </a:cubicBezTo>
                  <a:lnTo>
                    <a:pt x="322" y="179"/>
                  </a:lnTo>
                  <a:cubicBezTo>
                    <a:pt x="326" y="181"/>
                    <a:pt x="329" y="182"/>
                    <a:pt x="329" y="182"/>
                  </a:cubicBezTo>
                  <a:cubicBezTo>
                    <a:pt x="332" y="182"/>
                    <a:pt x="310" y="167"/>
                    <a:pt x="310" y="167"/>
                  </a:cubicBezTo>
                  <a:lnTo>
                    <a:pt x="322" y="167"/>
                  </a:lnTo>
                  <a:cubicBezTo>
                    <a:pt x="322" y="167"/>
                    <a:pt x="357" y="167"/>
                    <a:pt x="357" y="155"/>
                  </a:cubicBezTo>
                  <a:cubicBezTo>
                    <a:pt x="369" y="155"/>
                    <a:pt x="369" y="143"/>
                    <a:pt x="369" y="143"/>
                  </a:cubicBezTo>
                  <a:lnTo>
                    <a:pt x="393" y="143"/>
                  </a:lnTo>
                  <a:cubicBezTo>
                    <a:pt x="393" y="143"/>
                    <a:pt x="393" y="131"/>
                    <a:pt x="393" y="131"/>
                  </a:cubicBezTo>
                  <a:cubicBezTo>
                    <a:pt x="389" y="122"/>
                    <a:pt x="387" y="120"/>
                    <a:pt x="388" y="120"/>
                  </a:cubicBezTo>
                  <a:lnTo>
                    <a:pt x="388" y="120"/>
                  </a:lnTo>
                  <a:cubicBezTo>
                    <a:pt x="388" y="120"/>
                    <a:pt x="390" y="123"/>
                    <a:pt x="392" y="123"/>
                  </a:cubicBezTo>
                  <a:lnTo>
                    <a:pt x="392" y="123"/>
                  </a:lnTo>
                  <a:cubicBezTo>
                    <a:pt x="395" y="127"/>
                    <a:pt x="400" y="131"/>
                    <a:pt x="405" y="131"/>
                  </a:cubicBezTo>
                  <a:cubicBezTo>
                    <a:pt x="417" y="131"/>
                    <a:pt x="405" y="107"/>
                    <a:pt x="405" y="107"/>
                  </a:cubicBezTo>
                  <a:cubicBezTo>
                    <a:pt x="405" y="106"/>
                    <a:pt x="405" y="105"/>
                    <a:pt x="406" y="105"/>
                  </a:cubicBezTo>
                  <a:cubicBezTo>
                    <a:pt x="411" y="105"/>
                    <a:pt x="429" y="131"/>
                    <a:pt x="429" y="131"/>
                  </a:cubicBezTo>
                  <a:cubicBezTo>
                    <a:pt x="429" y="119"/>
                    <a:pt x="429" y="107"/>
                    <a:pt x="441" y="95"/>
                  </a:cubicBezTo>
                  <a:cubicBezTo>
                    <a:pt x="441" y="107"/>
                    <a:pt x="441" y="107"/>
                    <a:pt x="453" y="119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53" y="113"/>
                    <a:pt x="453" y="113"/>
                    <a:pt x="453" y="107"/>
                  </a:cubicBezTo>
                  <a:cubicBezTo>
                    <a:pt x="453" y="106"/>
                    <a:pt x="454" y="106"/>
                    <a:pt x="455" y="105"/>
                  </a:cubicBezTo>
                  <a:lnTo>
                    <a:pt x="455" y="105"/>
                  </a:lnTo>
                  <a:cubicBezTo>
                    <a:pt x="456" y="108"/>
                    <a:pt x="458" y="110"/>
                    <a:pt x="460" y="110"/>
                  </a:cubicBezTo>
                  <a:cubicBezTo>
                    <a:pt x="461" y="110"/>
                    <a:pt x="463" y="109"/>
                    <a:pt x="464" y="107"/>
                  </a:cubicBezTo>
                  <a:cubicBezTo>
                    <a:pt x="472" y="103"/>
                    <a:pt x="476" y="102"/>
                    <a:pt x="479" y="102"/>
                  </a:cubicBezTo>
                  <a:cubicBezTo>
                    <a:pt x="483" y="102"/>
                    <a:pt x="480" y="107"/>
                    <a:pt x="488" y="107"/>
                  </a:cubicBezTo>
                  <a:cubicBezTo>
                    <a:pt x="488" y="103"/>
                    <a:pt x="488" y="102"/>
                    <a:pt x="489" y="102"/>
                  </a:cubicBezTo>
                  <a:cubicBezTo>
                    <a:pt x="490" y="102"/>
                    <a:pt x="492" y="107"/>
                    <a:pt x="500" y="107"/>
                  </a:cubicBezTo>
                  <a:cubicBezTo>
                    <a:pt x="500" y="107"/>
                    <a:pt x="500" y="102"/>
                    <a:pt x="500" y="95"/>
                  </a:cubicBezTo>
                  <a:lnTo>
                    <a:pt x="512" y="95"/>
                  </a:lnTo>
                  <a:lnTo>
                    <a:pt x="512" y="107"/>
                  </a:lnTo>
                  <a:cubicBezTo>
                    <a:pt x="512" y="107"/>
                    <a:pt x="524" y="95"/>
                    <a:pt x="536" y="84"/>
                  </a:cubicBezTo>
                  <a:cubicBezTo>
                    <a:pt x="548" y="84"/>
                    <a:pt x="536" y="95"/>
                    <a:pt x="536" y="95"/>
                  </a:cubicBezTo>
                  <a:lnTo>
                    <a:pt x="548" y="95"/>
                  </a:lnTo>
                  <a:cubicBezTo>
                    <a:pt x="556" y="95"/>
                    <a:pt x="558" y="101"/>
                    <a:pt x="559" y="101"/>
                  </a:cubicBezTo>
                  <a:cubicBezTo>
                    <a:pt x="560" y="101"/>
                    <a:pt x="560" y="99"/>
                    <a:pt x="560" y="95"/>
                  </a:cubicBezTo>
                  <a:lnTo>
                    <a:pt x="560" y="119"/>
                  </a:lnTo>
                  <a:cubicBezTo>
                    <a:pt x="560" y="119"/>
                    <a:pt x="572" y="84"/>
                    <a:pt x="583" y="84"/>
                  </a:cubicBezTo>
                  <a:cubicBezTo>
                    <a:pt x="583" y="95"/>
                    <a:pt x="583" y="107"/>
                    <a:pt x="583" y="107"/>
                  </a:cubicBezTo>
                  <a:cubicBezTo>
                    <a:pt x="583" y="111"/>
                    <a:pt x="585" y="113"/>
                    <a:pt x="587" y="113"/>
                  </a:cubicBezTo>
                  <a:cubicBezTo>
                    <a:pt x="590" y="113"/>
                    <a:pt x="595" y="107"/>
                    <a:pt x="595" y="107"/>
                  </a:cubicBezTo>
                  <a:cubicBezTo>
                    <a:pt x="595" y="107"/>
                    <a:pt x="595" y="119"/>
                    <a:pt x="595" y="131"/>
                  </a:cubicBezTo>
                  <a:cubicBezTo>
                    <a:pt x="597" y="131"/>
                    <a:pt x="599" y="130"/>
                    <a:pt x="600" y="128"/>
                  </a:cubicBezTo>
                  <a:lnTo>
                    <a:pt x="600" y="128"/>
                  </a:lnTo>
                  <a:cubicBezTo>
                    <a:pt x="601" y="130"/>
                    <a:pt x="604" y="131"/>
                    <a:pt x="607" y="131"/>
                  </a:cubicBezTo>
                  <a:lnTo>
                    <a:pt x="643" y="131"/>
                  </a:lnTo>
                  <a:cubicBezTo>
                    <a:pt x="643" y="131"/>
                    <a:pt x="643" y="119"/>
                    <a:pt x="643" y="119"/>
                  </a:cubicBezTo>
                  <a:cubicBezTo>
                    <a:pt x="643" y="119"/>
                    <a:pt x="655" y="131"/>
                    <a:pt x="655" y="143"/>
                  </a:cubicBezTo>
                  <a:lnTo>
                    <a:pt x="691" y="143"/>
                  </a:lnTo>
                  <a:cubicBezTo>
                    <a:pt x="691" y="143"/>
                    <a:pt x="696" y="138"/>
                    <a:pt x="699" y="138"/>
                  </a:cubicBezTo>
                  <a:cubicBezTo>
                    <a:pt x="701" y="138"/>
                    <a:pt x="703" y="139"/>
                    <a:pt x="703" y="143"/>
                  </a:cubicBezTo>
                  <a:cubicBezTo>
                    <a:pt x="709" y="143"/>
                    <a:pt x="705" y="150"/>
                    <a:pt x="700" y="155"/>
                  </a:cubicBezTo>
                  <a:lnTo>
                    <a:pt x="700" y="155"/>
                  </a:lnTo>
                  <a:cubicBezTo>
                    <a:pt x="712" y="154"/>
                    <a:pt x="726" y="152"/>
                    <a:pt x="726" y="143"/>
                  </a:cubicBezTo>
                  <a:cubicBezTo>
                    <a:pt x="726" y="143"/>
                    <a:pt x="726" y="155"/>
                    <a:pt x="726" y="155"/>
                  </a:cubicBezTo>
                  <a:cubicBezTo>
                    <a:pt x="726" y="161"/>
                    <a:pt x="729" y="164"/>
                    <a:pt x="732" y="164"/>
                  </a:cubicBezTo>
                  <a:cubicBezTo>
                    <a:pt x="735" y="164"/>
                    <a:pt x="738" y="161"/>
                    <a:pt x="738" y="155"/>
                  </a:cubicBezTo>
                  <a:lnTo>
                    <a:pt x="750" y="155"/>
                  </a:lnTo>
                  <a:cubicBezTo>
                    <a:pt x="762" y="155"/>
                    <a:pt x="762" y="179"/>
                    <a:pt x="774" y="179"/>
                  </a:cubicBezTo>
                  <a:lnTo>
                    <a:pt x="798" y="179"/>
                  </a:lnTo>
                  <a:cubicBezTo>
                    <a:pt x="798" y="179"/>
                    <a:pt x="810" y="191"/>
                    <a:pt x="810" y="191"/>
                  </a:cubicBezTo>
                  <a:lnTo>
                    <a:pt x="869" y="191"/>
                  </a:lnTo>
                  <a:lnTo>
                    <a:pt x="869" y="203"/>
                  </a:lnTo>
                  <a:lnTo>
                    <a:pt x="881" y="203"/>
                  </a:lnTo>
                  <a:lnTo>
                    <a:pt x="893" y="191"/>
                  </a:lnTo>
                  <a:lnTo>
                    <a:pt x="893" y="203"/>
                  </a:lnTo>
                  <a:cubicBezTo>
                    <a:pt x="905" y="203"/>
                    <a:pt x="917" y="203"/>
                    <a:pt x="905" y="214"/>
                  </a:cubicBezTo>
                  <a:cubicBezTo>
                    <a:pt x="905" y="218"/>
                    <a:pt x="906" y="219"/>
                    <a:pt x="907" y="219"/>
                  </a:cubicBezTo>
                  <a:cubicBezTo>
                    <a:pt x="911" y="219"/>
                    <a:pt x="917" y="211"/>
                    <a:pt x="917" y="203"/>
                  </a:cubicBezTo>
                  <a:lnTo>
                    <a:pt x="917" y="214"/>
                  </a:lnTo>
                  <a:cubicBezTo>
                    <a:pt x="917" y="218"/>
                    <a:pt x="917" y="220"/>
                    <a:pt x="917" y="220"/>
                  </a:cubicBezTo>
                  <a:cubicBezTo>
                    <a:pt x="918" y="220"/>
                    <a:pt x="921" y="214"/>
                    <a:pt x="929" y="214"/>
                  </a:cubicBezTo>
                  <a:cubicBezTo>
                    <a:pt x="929" y="214"/>
                    <a:pt x="929" y="226"/>
                    <a:pt x="941" y="238"/>
                  </a:cubicBezTo>
                  <a:cubicBezTo>
                    <a:pt x="953" y="238"/>
                    <a:pt x="953" y="238"/>
                    <a:pt x="953" y="250"/>
                  </a:cubicBezTo>
                  <a:cubicBezTo>
                    <a:pt x="953" y="253"/>
                    <a:pt x="953" y="254"/>
                    <a:pt x="953" y="254"/>
                  </a:cubicBezTo>
                  <a:cubicBezTo>
                    <a:pt x="953" y="254"/>
                    <a:pt x="955" y="238"/>
                    <a:pt x="964" y="238"/>
                  </a:cubicBezTo>
                  <a:cubicBezTo>
                    <a:pt x="976" y="238"/>
                    <a:pt x="964" y="250"/>
                    <a:pt x="964" y="250"/>
                  </a:cubicBezTo>
                  <a:cubicBezTo>
                    <a:pt x="964" y="250"/>
                    <a:pt x="1000" y="250"/>
                    <a:pt x="988" y="262"/>
                  </a:cubicBezTo>
                  <a:cubicBezTo>
                    <a:pt x="988" y="264"/>
                    <a:pt x="989" y="265"/>
                    <a:pt x="990" y="265"/>
                  </a:cubicBezTo>
                  <a:cubicBezTo>
                    <a:pt x="993" y="265"/>
                    <a:pt x="1003" y="250"/>
                    <a:pt x="1012" y="250"/>
                  </a:cubicBezTo>
                  <a:lnTo>
                    <a:pt x="1012" y="262"/>
                  </a:lnTo>
                  <a:cubicBezTo>
                    <a:pt x="1012" y="262"/>
                    <a:pt x="1000" y="274"/>
                    <a:pt x="1000" y="274"/>
                  </a:cubicBezTo>
                  <a:cubicBezTo>
                    <a:pt x="1000" y="278"/>
                    <a:pt x="1003" y="279"/>
                    <a:pt x="1006" y="279"/>
                  </a:cubicBezTo>
                  <a:cubicBezTo>
                    <a:pt x="1013" y="279"/>
                    <a:pt x="1024" y="274"/>
                    <a:pt x="1024" y="274"/>
                  </a:cubicBezTo>
                  <a:cubicBezTo>
                    <a:pt x="1024" y="274"/>
                    <a:pt x="1036" y="298"/>
                    <a:pt x="1036" y="298"/>
                  </a:cubicBezTo>
                  <a:cubicBezTo>
                    <a:pt x="1036" y="300"/>
                    <a:pt x="1036" y="300"/>
                    <a:pt x="1037" y="300"/>
                  </a:cubicBezTo>
                  <a:cubicBezTo>
                    <a:pt x="1041" y="300"/>
                    <a:pt x="1050" y="289"/>
                    <a:pt x="1056" y="289"/>
                  </a:cubicBezTo>
                  <a:cubicBezTo>
                    <a:pt x="1058" y="289"/>
                    <a:pt x="1060" y="292"/>
                    <a:pt x="1060" y="298"/>
                  </a:cubicBezTo>
                  <a:cubicBezTo>
                    <a:pt x="1060" y="322"/>
                    <a:pt x="1060" y="310"/>
                    <a:pt x="1060" y="322"/>
                  </a:cubicBezTo>
                  <a:cubicBezTo>
                    <a:pt x="1060" y="322"/>
                    <a:pt x="1070" y="316"/>
                    <a:pt x="1074" y="316"/>
                  </a:cubicBezTo>
                  <a:cubicBezTo>
                    <a:pt x="1076" y="316"/>
                    <a:pt x="1076" y="318"/>
                    <a:pt x="1072" y="322"/>
                  </a:cubicBezTo>
                  <a:cubicBezTo>
                    <a:pt x="1066" y="328"/>
                    <a:pt x="1066" y="331"/>
                    <a:pt x="1069" y="331"/>
                  </a:cubicBezTo>
                  <a:cubicBezTo>
                    <a:pt x="1072" y="331"/>
                    <a:pt x="1078" y="328"/>
                    <a:pt x="1084" y="322"/>
                  </a:cubicBezTo>
                  <a:cubicBezTo>
                    <a:pt x="1095" y="322"/>
                    <a:pt x="1084" y="334"/>
                    <a:pt x="1095" y="345"/>
                  </a:cubicBezTo>
                  <a:cubicBezTo>
                    <a:pt x="1107" y="345"/>
                    <a:pt x="1107" y="334"/>
                    <a:pt x="1107" y="334"/>
                  </a:cubicBezTo>
                  <a:cubicBezTo>
                    <a:pt x="1110" y="331"/>
                    <a:pt x="1111" y="330"/>
                    <a:pt x="1112" y="330"/>
                  </a:cubicBezTo>
                  <a:lnTo>
                    <a:pt x="1112" y="330"/>
                  </a:lnTo>
                  <a:cubicBezTo>
                    <a:pt x="1115" y="330"/>
                    <a:pt x="1107" y="345"/>
                    <a:pt x="1107" y="345"/>
                  </a:cubicBezTo>
                  <a:cubicBezTo>
                    <a:pt x="1107" y="345"/>
                    <a:pt x="1095" y="357"/>
                    <a:pt x="1107" y="369"/>
                  </a:cubicBezTo>
                  <a:cubicBezTo>
                    <a:pt x="1119" y="381"/>
                    <a:pt x="1131" y="393"/>
                    <a:pt x="1143" y="393"/>
                  </a:cubicBezTo>
                  <a:lnTo>
                    <a:pt x="1155" y="393"/>
                  </a:lnTo>
                  <a:cubicBezTo>
                    <a:pt x="1167" y="393"/>
                    <a:pt x="1143" y="405"/>
                    <a:pt x="1143" y="405"/>
                  </a:cubicBezTo>
                  <a:cubicBezTo>
                    <a:pt x="1143" y="405"/>
                    <a:pt x="1154" y="400"/>
                    <a:pt x="1161" y="400"/>
                  </a:cubicBezTo>
                  <a:cubicBezTo>
                    <a:pt x="1164" y="400"/>
                    <a:pt x="1167" y="401"/>
                    <a:pt x="1167" y="405"/>
                  </a:cubicBezTo>
                  <a:cubicBezTo>
                    <a:pt x="1167" y="405"/>
                    <a:pt x="1203" y="417"/>
                    <a:pt x="1191" y="429"/>
                  </a:cubicBezTo>
                  <a:lnTo>
                    <a:pt x="1215" y="429"/>
                  </a:lnTo>
                  <a:cubicBezTo>
                    <a:pt x="1215" y="417"/>
                    <a:pt x="1238" y="417"/>
                    <a:pt x="1238" y="417"/>
                  </a:cubicBezTo>
                  <a:cubicBezTo>
                    <a:pt x="1238" y="413"/>
                    <a:pt x="1237" y="412"/>
                    <a:pt x="1235" y="412"/>
                  </a:cubicBezTo>
                  <a:cubicBezTo>
                    <a:pt x="1232" y="412"/>
                    <a:pt x="1226" y="417"/>
                    <a:pt x="1226" y="417"/>
                  </a:cubicBezTo>
                  <a:cubicBezTo>
                    <a:pt x="1226" y="417"/>
                    <a:pt x="1226" y="405"/>
                    <a:pt x="1226" y="405"/>
                  </a:cubicBezTo>
                  <a:lnTo>
                    <a:pt x="1226" y="393"/>
                  </a:lnTo>
                  <a:lnTo>
                    <a:pt x="1203" y="393"/>
                  </a:lnTo>
                  <a:lnTo>
                    <a:pt x="1203" y="381"/>
                  </a:lnTo>
                  <a:cubicBezTo>
                    <a:pt x="1203" y="381"/>
                    <a:pt x="1203" y="381"/>
                    <a:pt x="1191" y="369"/>
                  </a:cubicBezTo>
                  <a:cubicBezTo>
                    <a:pt x="1191" y="369"/>
                    <a:pt x="1191" y="369"/>
                    <a:pt x="1191" y="357"/>
                  </a:cubicBezTo>
                  <a:lnTo>
                    <a:pt x="1179" y="357"/>
                  </a:lnTo>
                  <a:cubicBezTo>
                    <a:pt x="1191" y="357"/>
                    <a:pt x="1191" y="345"/>
                    <a:pt x="1179" y="345"/>
                  </a:cubicBezTo>
                  <a:cubicBezTo>
                    <a:pt x="1179" y="345"/>
                    <a:pt x="1167" y="322"/>
                    <a:pt x="1167" y="322"/>
                  </a:cubicBezTo>
                  <a:cubicBezTo>
                    <a:pt x="1155" y="322"/>
                    <a:pt x="1155" y="334"/>
                    <a:pt x="1155" y="334"/>
                  </a:cubicBezTo>
                  <a:cubicBezTo>
                    <a:pt x="1143" y="334"/>
                    <a:pt x="1155" y="322"/>
                    <a:pt x="1155" y="322"/>
                  </a:cubicBezTo>
                  <a:cubicBezTo>
                    <a:pt x="1143" y="310"/>
                    <a:pt x="1143" y="298"/>
                    <a:pt x="1131" y="286"/>
                  </a:cubicBezTo>
                  <a:lnTo>
                    <a:pt x="1095" y="286"/>
                  </a:lnTo>
                  <a:cubicBezTo>
                    <a:pt x="1086" y="286"/>
                    <a:pt x="1099" y="271"/>
                    <a:pt x="1099" y="271"/>
                  </a:cubicBezTo>
                  <a:lnTo>
                    <a:pt x="1099" y="271"/>
                  </a:lnTo>
                  <a:cubicBezTo>
                    <a:pt x="1099" y="271"/>
                    <a:pt x="1098" y="272"/>
                    <a:pt x="1095" y="274"/>
                  </a:cubicBezTo>
                  <a:cubicBezTo>
                    <a:pt x="1084" y="274"/>
                    <a:pt x="1095" y="298"/>
                    <a:pt x="1084" y="298"/>
                  </a:cubicBezTo>
                  <a:lnTo>
                    <a:pt x="1084" y="274"/>
                  </a:lnTo>
                  <a:cubicBezTo>
                    <a:pt x="1084" y="274"/>
                    <a:pt x="1095" y="262"/>
                    <a:pt x="1095" y="250"/>
                  </a:cubicBezTo>
                  <a:lnTo>
                    <a:pt x="1095" y="250"/>
                  </a:lnTo>
                  <a:cubicBezTo>
                    <a:pt x="1091" y="254"/>
                    <a:pt x="1089" y="255"/>
                    <a:pt x="1087" y="255"/>
                  </a:cubicBezTo>
                  <a:cubicBezTo>
                    <a:pt x="1082" y="255"/>
                    <a:pt x="1080" y="250"/>
                    <a:pt x="1072" y="250"/>
                  </a:cubicBezTo>
                  <a:cubicBezTo>
                    <a:pt x="1060" y="250"/>
                    <a:pt x="1072" y="250"/>
                    <a:pt x="1072" y="238"/>
                  </a:cubicBezTo>
                  <a:lnTo>
                    <a:pt x="1072" y="226"/>
                  </a:lnTo>
                  <a:lnTo>
                    <a:pt x="1060" y="250"/>
                  </a:lnTo>
                  <a:lnTo>
                    <a:pt x="1060" y="226"/>
                  </a:lnTo>
                  <a:lnTo>
                    <a:pt x="1036" y="226"/>
                  </a:lnTo>
                  <a:cubicBezTo>
                    <a:pt x="1036" y="226"/>
                    <a:pt x="1036" y="200"/>
                    <a:pt x="1021" y="200"/>
                  </a:cubicBezTo>
                  <a:cubicBezTo>
                    <a:pt x="1018" y="200"/>
                    <a:pt x="1016" y="201"/>
                    <a:pt x="1012" y="203"/>
                  </a:cubicBezTo>
                  <a:cubicBezTo>
                    <a:pt x="1010" y="205"/>
                    <a:pt x="1008" y="206"/>
                    <a:pt x="1006" y="206"/>
                  </a:cubicBezTo>
                  <a:cubicBezTo>
                    <a:pt x="1002" y="206"/>
                    <a:pt x="1001" y="199"/>
                    <a:pt x="1000" y="199"/>
                  </a:cubicBezTo>
                  <a:cubicBezTo>
                    <a:pt x="1000" y="199"/>
                    <a:pt x="1000" y="200"/>
                    <a:pt x="1000" y="203"/>
                  </a:cubicBezTo>
                  <a:cubicBezTo>
                    <a:pt x="998" y="205"/>
                    <a:pt x="996" y="206"/>
                    <a:pt x="996" y="206"/>
                  </a:cubicBezTo>
                  <a:cubicBezTo>
                    <a:pt x="993" y="206"/>
                    <a:pt x="1000" y="191"/>
                    <a:pt x="1000" y="191"/>
                  </a:cubicBezTo>
                  <a:cubicBezTo>
                    <a:pt x="1000" y="187"/>
                    <a:pt x="999" y="185"/>
                    <a:pt x="997" y="185"/>
                  </a:cubicBezTo>
                  <a:cubicBezTo>
                    <a:pt x="992" y="185"/>
                    <a:pt x="984" y="191"/>
                    <a:pt x="976" y="191"/>
                  </a:cubicBezTo>
                  <a:cubicBezTo>
                    <a:pt x="976" y="191"/>
                    <a:pt x="976" y="191"/>
                    <a:pt x="976" y="179"/>
                  </a:cubicBezTo>
                  <a:cubicBezTo>
                    <a:pt x="976" y="179"/>
                    <a:pt x="966" y="189"/>
                    <a:pt x="962" y="189"/>
                  </a:cubicBezTo>
                  <a:cubicBezTo>
                    <a:pt x="961" y="189"/>
                    <a:pt x="961" y="187"/>
                    <a:pt x="964" y="179"/>
                  </a:cubicBezTo>
                  <a:cubicBezTo>
                    <a:pt x="964" y="161"/>
                    <a:pt x="964" y="155"/>
                    <a:pt x="962" y="155"/>
                  </a:cubicBezTo>
                  <a:cubicBezTo>
                    <a:pt x="959" y="155"/>
                    <a:pt x="953" y="161"/>
                    <a:pt x="941" y="167"/>
                  </a:cubicBezTo>
                  <a:cubicBezTo>
                    <a:pt x="929" y="167"/>
                    <a:pt x="929" y="167"/>
                    <a:pt x="929" y="155"/>
                  </a:cubicBezTo>
                  <a:cubicBezTo>
                    <a:pt x="935" y="149"/>
                    <a:pt x="932" y="149"/>
                    <a:pt x="927" y="149"/>
                  </a:cubicBezTo>
                  <a:cubicBezTo>
                    <a:pt x="923" y="149"/>
                    <a:pt x="917" y="149"/>
                    <a:pt x="917" y="143"/>
                  </a:cubicBezTo>
                  <a:cubicBezTo>
                    <a:pt x="917" y="141"/>
                    <a:pt x="915" y="140"/>
                    <a:pt x="913" y="140"/>
                  </a:cubicBezTo>
                  <a:cubicBezTo>
                    <a:pt x="911" y="140"/>
                    <a:pt x="908" y="140"/>
                    <a:pt x="906" y="141"/>
                  </a:cubicBezTo>
                  <a:lnTo>
                    <a:pt x="906" y="141"/>
                  </a:lnTo>
                  <a:cubicBezTo>
                    <a:pt x="911" y="131"/>
                    <a:pt x="911" y="128"/>
                    <a:pt x="906" y="128"/>
                  </a:cubicBezTo>
                  <a:cubicBezTo>
                    <a:pt x="902" y="128"/>
                    <a:pt x="893" y="131"/>
                    <a:pt x="881" y="131"/>
                  </a:cubicBezTo>
                  <a:cubicBezTo>
                    <a:pt x="881" y="131"/>
                    <a:pt x="881" y="119"/>
                    <a:pt x="881" y="119"/>
                  </a:cubicBezTo>
                  <a:lnTo>
                    <a:pt x="857" y="119"/>
                  </a:lnTo>
                  <a:cubicBezTo>
                    <a:pt x="845" y="119"/>
                    <a:pt x="857" y="107"/>
                    <a:pt x="857" y="107"/>
                  </a:cubicBezTo>
                  <a:cubicBezTo>
                    <a:pt x="853" y="103"/>
                    <a:pt x="849" y="102"/>
                    <a:pt x="846" y="102"/>
                  </a:cubicBezTo>
                  <a:cubicBezTo>
                    <a:pt x="845" y="102"/>
                    <a:pt x="844" y="102"/>
                    <a:pt x="843" y="103"/>
                  </a:cubicBezTo>
                  <a:lnTo>
                    <a:pt x="843" y="103"/>
                  </a:lnTo>
                  <a:cubicBezTo>
                    <a:pt x="840" y="100"/>
                    <a:pt x="837" y="97"/>
                    <a:pt x="833" y="97"/>
                  </a:cubicBezTo>
                  <a:cubicBezTo>
                    <a:pt x="830" y="97"/>
                    <a:pt x="826" y="99"/>
                    <a:pt x="822" y="107"/>
                  </a:cubicBezTo>
                  <a:cubicBezTo>
                    <a:pt x="820" y="109"/>
                    <a:pt x="819" y="110"/>
                    <a:pt x="818" y="110"/>
                  </a:cubicBezTo>
                  <a:cubicBezTo>
                    <a:pt x="816" y="110"/>
                    <a:pt x="832" y="84"/>
                    <a:pt x="822" y="84"/>
                  </a:cubicBezTo>
                  <a:lnTo>
                    <a:pt x="822" y="84"/>
                  </a:lnTo>
                  <a:cubicBezTo>
                    <a:pt x="818" y="87"/>
                    <a:pt x="816" y="89"/>
                    <a:pt x="816" y="89"/>
                  </a:cubicBezTo>
                  <a:cubicBezTo>
                    <a:pt x="815" y="89"/>
                    <a:pt x="818" y="84"/>
                    <a:pt x="810" y="84"/>
                  </a:cubicBezTo>
                  <a:cubicBezTo>
                    <a:pt x="798" y="84"/>
                    <a:pt x="822" y="84"/>
                    <a:pt x="810" y="72"/>
                  </a:cubicBezTo>
                  <a:lnTo>
                    <a:pt x="798" y="72"/>
                  </a:lnTo>
                  <a:cubicBezTo>
                    <a:pt x="786" y="72"/>
                    <a:pt x="786" y="72"/>
                    <a:pt x="786" y="84"/>
                  </a:cubicBezTo>
                  <a:cubicBezTo>
                    <a:pt x="782" y="87"/>
                    <a:pt x="781" y="88"/>
                    <a:pt x="781" y="88"/>
                  </a:cubicBezTo>
                  <a:cubicBezTo>
                    <a:pt x="780" y="88"/>
                    <a:pt x="786" y="80"/>
                    <a:pt x="786" y="72"/>
                  </a:cubicBezTo>
                  <a:lnTo>
                    <a:pt x="786" y="72"/>
                  </a:lnTo>
                  <a:lnTo>
                    <a:pt x="774" y="84"/>
                  </a:lnTo>
                  <a:cubicBezTo>
                    <a:pt x="774" y="72"/>
                    <a:pt x="774" y="72"/>
                    <a:pt x="774" y="60"/>
                  </a:cubicBezTo>
                  <a:lnTo>
                    <a:pt x="762" y="72"/>
                  </a:lnTo>
                  <a:cubicBezTo>
                    <a:pt x="758" y="76"/>
                    <a:pt x="754" y="77"/>
                    <a:pt x="751" y="77"/>
                  </a:cubicBezTo>
                  <a:cubicBezTo>
                    <a:pt x="744" y="77"/>
                    <a:pt x="738" y="72"/>
                    <a:pt x="738" y="72"/>
                  </a:cubicBezTo>
                  <a:cubicBezTo>
                    <a:pt x="730" y="72"/>
                    <a:pt x="728" y="66"/>
                    <a:pt x="723" y="66"/>
                  </a:cubicBezTo>
                  <a:cubicBezTo>
                    <a:pt x="721" y="66"/>
                    <a:pt x="718" y="68"/>
                    <a:pt x="714" y="72"/>
                  </a:cubicBezTo>
                  <a:lnTo>
                    <a:pt x="714" y="60"/>
                  </a:lnTo>
                  <a:lnTo>
                    <a:pt x="714" y="48"/>
                  </a:lnTo>
                  <a:lnTo>
                    <a:pt x="703" y="72"/>
                  </a:lnTo>
                  <a:cubicBezTo>
                    <a:pt x="703" y="60"/>
                    <a:pt x="679" y="48"/>
                    <a:pt x="679" y="48"/>
                  </a:cubicBezTo>
                  <a:cubicBezTo>
                    <a:pt x="675" y="48"/>
                    <a:pt x="674" y="49"/>
                    <a:pt x="674" y="50"/>
                  </a:cubicBezTo>
                  <a:lnTo>
                    <a:pt x="674" y="50"/>
                  </a:lnTo>
                  <a:cubicBezTo>
                    <a:pt x="671" y="47"/>
                    <a:pt x="668" y="45"/>
                    <a:pt x="664" y="45"/>
                  </a:cubicBezTo>
                  <a:cubicBezTo>
                    <a:pt x="661" y="45"/>
                    <a:pt x="658" y="46"/>
                    <a:pt x="655" y="48"/>
                  </a:cubicBezTo>
                  <a:cubicBezTo>
                    <a:pt x="647" y="48"/>
                    <a:pt x="644" y="53"/>
                    <a:pt x="643" y="53"/>
                  </a:cubicBezTo>
                  <a:cubicBezTo>
                    <a:pt x="643" y="53"/>
                    <a:pt x="643" y="52"/>
                    <a:pt x="643" y="48"/>
                  </a:cubicBezTo>
                  <a:cubicBezTo>
                    <a:pt x="643" y="36"/>
                    <a:pt x="655" y="24"/>
                    <a:pt x="643" y="24"/>
                  </a:cubicBezTo>
                  <a:lnTo>
                    <a:pt x="631" y="24"/>
                  </a:lnTo>
                  <a:cubicBezTo>
                    <a:pt x="619" y="24"/>
                    <a:pt x="619" y="24"/>
                    <a:pt x="607" y="12"/>
                  </a:cubicBezTo>
                  <a:cubicBezTo>
                    <a:pt x="595" y="12"/>
                    <a:pt x="595" y="24"/>
                    <a:pt x="607" y="36"/>
                  </a:cubicBezTo>
                  <a:lnTo>
                    <a:pt x="595" y="36"/>
                  </a:lnTo>
                  <a:cubicBezTo>
                    <a:pt x="595" y="36"/>
                    <a:pt x="595" y="24"/>
                    <a:pt x="583" y="24"/>
                  </a:cubicBezTo>
                  <a:lnTo>
                    <a:pt x="583" y="36"/>
                  </a:lnTo>
                  <a:lnTo>
                    <a:pt x="572" y="36"/>
                  </a:lnTo>
                  <a:cubicBezTo>
                    <a:pt x="572" y="36"/>
                    <a:pt x="583" y="12"/>
                    <a:pt x="572" y="12"/>
                  </a:cubicBezTo>
                  <a:cubicBezTo>
                    <a:pt x="572" y="12"/>
                    <a:pt x="548" y="12"/>
                    <a:pt x="560" y="24"/>
                  </a:cubicBezTo>
                  <a:cubicBezTo>
                    <a:pt x="560" y="36"/>
                    <a:pt x="560" y="36"/>
                    <a:pt x="560" y="36"/>
                  </a:cubicBezTo>
                  <a:cubicBezTo>
                    <a:pt x="560" y="40"/>
                    <a:pt x="558" y="41"/>
                    <a:pt x="557" y="41"/>
                  </a:cubicBezTo>
                  <a:cubicBezTo>
                    <a:pt x="553" y="41"/>
                    <a:pt x="548" y="36"/>
                    <a:pt x="548" y="36"/>
                  </a:cubicBezTo>
                  <a:cubicBezTo>
                    <a:pt x="548" y="36"/>
                    <a:pt x="548" y="12"/>
                    <a:pt x="548" y="12"/>
                  </a:cubicBezTo>
                  <a:lnTo>
                    <a:pt x="536" y="12"/>
                  </a:lnTo>
                  <a:lnTo>
                    <a:pt x="536" y="24"/>
                  </a:lnTo>
                  <a:cubicBezTo>
                    <a:pt x="536" y="24"/>
                    <a:pt x="536" y="9"/>
                    <a:pt x="530" y="9"/>
                  </a:cubicBezTo>
                  <a:cubicBezTo>
                    <a:pt x="528" y="9"/>
                    <a:pt x="526" y="10"/>
                    <a:pt x="524" y="12"/>
                  </a:cubicBezTo>
                  <a:cubicBezTo>
                    <a:pt x="512" y="12"/>
                    <a:pt x="512" y="24"/>
                    <a:pt x="512" y="36"/>
                  </a:cubicBezTo>
                  <a:cubicBezTo>
                    <a:pt x="512" y="24"/>
                    <a:pt x="512" y="24"/>
                    <a:pt x="512" y="12"/>
                  </a:cubicBezTo>
                  <a:cubicBezTo>
                    <a:pt x="512" y="12"/>
                    <a:pt x="500" y="0"/>
                    <a:pt x="488" y="0"/>
                  </a:cubicBezTo>
                  <a:cubicBezTo>
                    <a:pt x="488" y="0"/>
                    <a:pt x="488" y="12"/>
                    <a:pt x="488" y="12"/>
                  </a:cubicBezTo>
                  <a:lnTo>
                    <a:pt x="476" y="12"/>
                  </a:lnTo>
                  <a:cubicBezTo>
                    <a:pt x="476" y="12"/>
                    <a:pt x="476" y="0"/>
                    <a:pt x="464" y="0"/>
                  </a:cubicBezTo>
                  <a:close/>
                  <a:moveTo>
                    <a:pt x="1326" y="543"/>
                  </a:moveTo>
                  <a:cubicBezTo>
                    <a:pt x="1325" y="544"/>
                    <a:pt x="1324" y="546"/>
                    <a:pt x="1322" y="548"/>
                  </a:cubicBezTo>
                  <a:cubicBezTo>
                    <a:pt x="1328" y="548"/>
                    <a:pt x="1328" y="544"/>
                    <a:pt x="1326" y="543"/>
                  </a:cubicBezTo>
                  <a:close/>
                  <a:moveTo>
                    <a:pt x="1255" y="423"/>
                  </a:moveTo>
                  <a:lnTo>
                    <a:pt x="1255" y="423"/>
                  </a:lnTo>
                  <a:cubicBezTo>
                    <a:pt x="1254" y="423"/>
                    <a:pt x="1246" y="429"/>
                    <a:pt x="1238" y="429"/>
                  </a:cubicBezTo>
                  <a:cubicBezTo>
                    <a:pt x="1238" y="429"/>
                    <a:pt x="1233" y="434"/>
                    <a:pt x="1226" y="434"/>
                  </a:cubicBezTo>
                  <a:cubicBezTo>
                    <a:pt x="1222" y="434"/>
                    <a:pt x="1218" y="433"/>
                    <a:pt x="1215" y="429"/>
                  </a:cubicBezTo>
                  <a:cubicBezTo>
                    <a:pt x="1215" y="429"/>
                    <a:pt x="1215" y="441"/>
                    <a:pt x="1215" y="441"/>
                  </a:cubicBezTo>
                  <a:lnTo>
                    <a:pt x="1215" y="465"/>
                  </a:lnTo>
                  <a:cubicBezTo>
                    <a:pt x="1215" y="465"/>
                    <a:pt x="1225" y="459"/>
                    <a:pt x="1232" y="459"/>
                  </a:cubicBezTo>
                  <a:cubicBezTo>
                    <a:pt x="1236" y="459"/>
                    <a:pt x="1238" y="461"/>
                    <a:pt x="1238" y="465"/>
                  </a:cubicBezTo>
                  <a:cubicBezTo>
                    <a:pt x="1238" y="465"/>
                    <a:pt x="1226" y="476"/>
                    <a:pt x="1226" y="476"/>
                  </a:cubicBezTo>
                  <a:lnTo>
                    <a:pt x="1238" y="476"/>
                  </a:lnTo>
                  <a:cubicBezTo>
                    <a:pt x="1246" y="476"/>
                    <a:pt x="1244" y="471"/>
                    <a:pt x="1244" y="471"/>
                  </a:cubicBezTo>
                  <a:lnTo>
                    <a:pt x="1244" y="471"/>
                  </a:lnTo>
                  <a:cubicBezTo>
                    <a:pt x="1245" y="471"/>
                    <a:pt x="1246" y="472"/>
                    <a:pt x="1250" y="476"/>
                  </a:cubicBezTo>
                  <a:cubicBezTo>
                    <a:pt x="1256" y="482"/>
                    <a:pt x="1256" y="482"/>
                    <a:pt x="1255" y="482"/>
                  </a:cubicBezTo>
                  <a:cubicBezTo>
                    <a:pt x="1253" y="482"/>
                    <a:pt x="1250" y="482"/>
                    <a:pt x="1250" y="488"/>
                  </a:cubicBezTo>
                  <a:cubicBezTo>
                    <a:pt x="1250" y="488"/>
                    <a:pt x="1238" y="488"/>
                    <a:pt x="1226" y="500"/>
                  </a:cubicBezTo>
                  <a:lnTo>
                    <a:pt x="1262" y="500"/>
                  </a:lnTo>
                  <a:lnTo>
                    <a:pt x="1262" y="512"/>
                  </a:lnTo>
                  <a:cubicBezTo>
                    <a:pt x="1270" y="512"/>
                    <a:pt x="1273" y="517"/>
                    <a:pt x="1277" y="517"/>
                  </a:cubicBezTo>
                  <a:cubicBezTo>
                    <a:pt x="1279" y="517"/>
                    <a:pt x="1282" y="516"/>
                    <a:pt x="1286" y="512"/>
                  </a:cubicBezTo>
                  <a:cubicBezTo>
                    <a:pt x="1286" y="511"/>
                    <a:pt x="1286" y="510"/>
                    <a:pt x="1286" y="510"/>
                  </a:cubicBezTo>
                  <a:cubicBezTo>
                    <a:pt x="1288" y="510"/>
                    <a:pt x="1298" y="548"/>
                    <a:pt x="1298" y="548"/>
                  </a:cubicBezTo>
                  <a:cubicBezTo>
                    <a:pt x="1302" y="552"/>
                    <a:pt x="1304" y="553"/>
                    <a:pt x="1307" y="553"/>
                  </a:cubicBezTo>
                  <a:cubicBezTo>
                    <a:pt x="1311" y="553"/>
                    <a:pt x="1314" y="548"/>
                    <a:pt x="1322" y="548"/>
                  </a:cubicBezTo>
                  <a:cubicBezTo>
                    <a:pt x="1322" y="544"/>
                    <a:pt x="1323" y="543"/>
                    <a:pt x="1324" y="543"/>
                  </a:cubicBezTo>
                  <a:lnTo>
                    <a:pt x="1324" y="543"/>
                  </a:lnTo>
                  <a:cubicBezTo>
                    <a:pt x="1325" y="543"/>
                    <a:pt x="1325" y="543"/>
                    <a:pt x="1326" y="543"/>
                  </a:cubicBezTo>
                  <a:lnTo>
                    <a:pt x="1326" y="543"/>
                  </a:lnTo>
                  <a:cubicBezTo>
                    <a:pt x="1330" y="536"/>
                    <a:pt x="1322" y="534"/>
                    <a:pt x="1322" y="524"/>
                  </a:cubicBezTo>
                  <a:lnTo>
                    <a:pt x="1310" y="524"/>
                  </a:lnTo>
                  <a:cubicBezTo>
                    <a:pt x="1310" y="524"/>
                    <a:pt x="1310" y="512"/>
                    <a:pt x="1310" y="512"/>
                  </a:cubicBezTo>
                  <a:cubicBezTo>
                    <a:pt x="1298" y="512"/>
                    <a:pt x="1310" y="488"/>
                    <a:pt x="1310" y="488"/>
                  </a:cubicBezTo>
                  <a:lnTo>
                    <a:pt x="1310" y="488"/>
                  </a:lnTo>
                  <a:cubicBezTo>
                    <a:pt x="1310" y="488"/>
                    <a:pt x="1299" y="499"/>
                    <a:pt x="1292" y="499"/>
                  </a:cubicBezTo>
                  <a:cubicBezTo>
                    <a:pt x="1289" y="499"/>
                    <a:pt x="1286" y="496"/>
                    <a:pt x="1286" y="488"/>
                  </a:cubicBezTo>
                  <a:cubicBezTo>
                    <a:pt x="1292" y="476"/>
                    <a:pt x="1292" y="473"/>
                    <a:pt x="1290" y="473"/>
                  </a:cubicBezTo>
                  <a:lnTo>
                    <a:pt x="1290" y="473"/>
                  </a:lnTo>
                  <a:cubicBezTo>
                    <a:pt x="1289" y="473"/>
                    <a:pt x="1286" y="476"/>
                    <a:pt x="1286" y="476"/>
                  </a:cubicBezTo>
                  <a:lnTo>
                    <a:pt x="1286" y="465"/>
                  </a:lnTo>
                  <a:cubicBezTo>
                    <a:pt x="1286" y="459"/>
                    <a:pt x="1283" y="456"/>
                    <a:pt x="1279" y="456"/>
                  </a:cubicBezTo>
                  <a:cubicBezTo>
                    <a:pt x="1274" y="456"/>
                    <a:pt x="1268" y="459"/>
                    <a:pt x="1262" y="465"/>
                  </a:cubicBezTo>
                  <a:cubicBezTo>
                    <a:pt x="1260" y="466"/>
                    <a:pt x="1259" y="467"/>
                    <a:pt x="1258" y="467"/>
                  </a:cubicBezTo>
                  <a:cubicBezTo>
                    <a:pt x="1253" y="467"/>
                    <a:pt x="1262" y="441"/>
                    <a:pt x="1262" y="441"/>
                  </a:cubicBezTo>
                  <a:lnTo>
                    <a:pt x="1238" y="441"/>
                  </a:lnTo>
                  <a:cubicBezTo>
                    <a:pt x="1238" y="441"/>
                    <a:pt x="1250" y="429"/>
                    <a:pt x="1250" y="429"/>
                  </a:cubicBezTo>
                  <a:cubicBezTo>
                    <a:pt x="1254" y="425"/>
                    <a:pt x="1256" y="423"/>
                    <a:pt x="1255" y="423"/>
                  </a:cubicBezTo>
                  <a:close/>
                  <a:moveTo>
                    <a:pt x="119" y="579"/>
                  </a:moveTo>
                  <a:cubicBezTo>
                    <a:pt x="119" y="582"/>
                    <a:pt x="119" y="584"/>
                    <a:pt x="119" y="584"/>
                  </a:cubicBezTo>
                  <a:lnTo>
                    <a:pt x="131" y="584"/>
                  </a:lnTo>
                  <a:cubicBezTo>
                    <a:pt x="131" y="584"/>
                    <a:pt x="125" y="581"/>
                    <a:pt x="119" y="579"/>
                  </a:cubicBezTo>
                  <a:close/>
                  <a:moveTo>
                    <a:pt x="1322" y="548"/>
                  </a:moveTo>
                  <a:cubicBezTo>
                    <a:pt x="1310" y="560"/>
                    <a:pt x="1310" y="572"/>
                    <a:pt x="1322" y="584"/>
                  </a:cubicBezTo>
                  <a:cubicBezTo>
                    <a:pt x="1322" y="584"/>
                    <a:pt x="1322" y="595"/>
                    <a:pt x="1334" y="595"/>
                  </a:cubicBezTo>
                  <a:lnTo>
                    <a:pt x="1345" y="595"/>
                  </a:lnTo>
                  <a:lnTo>
                    <a:pt x="1357" y="607"/>
                  </a:lnTo>
                  <a:cubicBezTo>
                    <a:pt x="1357" y="619"/>
                    <a:pt x="1369" y="619"/>
                    <a:pt x="1381" y="619"/>
                  </a:cubicBezTo>
                  <a:lnTo>
                    <a:pt x="1381" y="607"/>
                  </a:lnTo>
                  <a:cubicBezTo>
                    <a:pt x="1381" y="601"/>
                    <a:pt x="1381" y="601"/>
                    <a:pt x="1380" y="601"/>
                  </a:cubicBezTo>
                  <a:cubicBezTo>
                    <a:pt x="1378" y="601"/>
                    <a:pt x="1375" y="601"/>
                    <a:pt x="1369" y="595"/>
                  </a:cubicBezTo>
                  <a:cubicBezTo>
                    <a:pt x="1369" y="584"/>
                    <a:pt x="1369" y="572"/>
                    <a:pt x="1357" y="572"/>
                  </a:cubicBezTo>
                  <a:lnTo>
                    <a:pt x="1345" y="572"/>
                  </a:lnTo>
                  <a:cubicBezTo>
                    <a:pt x="1357" y="572"/>
                    <a:pt x="1369" y="560"/>
                    <a:pt x="1345" y="560"/>
                  </a:cubicBezTo>
                  <a:cubicBezTo>
                    <a:pt x="1334" y="560"/>
                    <a:pt x="1322" y="560"/>
                    <a:pt x="1322" y="548"/>
                  </a:cubicBezTo>
                  <a:close/>
                  <a:moveTo>
                    <a:pt x="1381" y="619"/>
                  </a:moveTo>
                  <a:cubicBezTo>
                    <a:pt x="1369" y="619"/>
                    <a:pt x="1369" y="619"/>
                    <a:pt x="1369" y="631"/>
                  </a:cubicBezTo>
                  <a:lnTo>
                    <a:pt x="1381" y="631"/>
                  </a:lnTo>
                  <a:cubicBezTo>
                    <a:pt x="1382" y="631"/>
                    <a:pt x="1383" y="631"/>
                    <a:pt x="1384" y="631"/>
                  </a:cubicBezTo>
                  <a:lnTo>
                    <a:pt x="1384" y="631"/>
                  </a:lnTo>
                  <a:cubicBezTo>
                    <a:pt x="1387" y="624"/>
                    <a:pt x="1389" y="619"/>
                    <a:pt x="1381" y="619"/>
                  </a:cubicBezTo>
                  <a:close/>
                  <a:moveTo>
                    <a:pt x="1384" y="631"/>
                  </a:moveTo>
                  <a:cubicBezTo>
                    <a:pt x="1383" y="635"/>
                    <a:pt x="1381" y="639"/>
                    <a:pt x="1381" y="643"/>
                  </a:cubicBezTo>
                  <a:lnTo>
                    <a:pt x="1381" y="643"/>
                  </a:lnTo>
                  <a:cubicBezTo>
                    <a:pt x="1381" y="632"/>
                    <a:pt x="1391" y="631"/>
                    <a:pt x="1384" y="631"/>
                  </a:cubicBezTo>
                  <a:close/>
                  <a:moveTo>
                    <a:pt x="1393" y="643"/>
                  </a:moveTo>
                  <a:lnTo>
                    <a:pt x="1393" y="643"/>
                  </a:lnTo>
                  <a:cubicBezTo>
                    <a:pt x="1393" y="643"/>
                    <a:pt x="1387" y="643"/>
                    <a:pt x="1388" y="647"/>
                  </a:cubicBezTo>
                  <a:lnTo>
                    <a:pt x="1388" y="647"/>
                  </a:lnTo>
                  <a:cubicBezTo>
                    <a:pt x="1385" y="646"/>
                    <a:pt x="1383" y="645"/>
                    <a:pt x="1381" y="643"/>
                  </a:cubicBezTo>
                  <a:lnTo>
                    <a:pt x="1381" y="643"/>
                  </a:lnTo>
                  <a:cubicBezTo>
                    <a:pt x="1385" y="647"/>
                    <a:pt x="1388" y="650"/>
                    <a:pt x="1390" y="651"/>
                  </a:cubicBezTo>
                  <a:lnTo>
                    <a:pt x="1390" y="651"/>
                  </a:lnTo>
                  <a:cubicBezTo>
                    <a:pt x="1391" y="652"/>
                    <a:pt x="1392" y="654"/>
                    <a:pt x="1393" y="655"/>
                  </a:cubicBezTo>
                  <a:lnTo>
                    <a:pt x="1417" y="655"/>
                  </a:lnTo>
                  <a:cubicBezTo>
                    <a:pt x="1417" y="649"/>
                    <a:pt x="1411" y="649"/>
                    <a:pt x="1404" y="649"/>
                  </a:cubicBezTo>
                  <a:cubicBezTo>
                    <a:pt x="1400" y="649"/>
                    <a:pt x="1397" y="649"/>
                    <a:pt x="1393" y="649"/>
                  </a:cubicBezTo>
                  <a:lnTo>
                    <a:pt x="1393" y="649"/>
                  </a:lnTo>
                  <a:cubicBezTo>
                    <a:pt x="1393" y="647"/>
                    <a:pt x="1393" y="645"/>
                    <a:pt x="1393" y="643"/>
                  </a:cubicBezTo>
                  <a:close/>
                  <a:moveTo>
                    <a:pt x="1417" y="655"/>
                  </a:moveTo>
                  <a:cubicBezTo>
                    <a:pt x="1417" y="667"/>
                    <a:pt x="1417" y="667"/>
                    <a:pt x="1417" y="667"/>
                  </a:cubicBezTo>
                  <a:lnTo>
                    <a:pt x="1429" y="667"/>
                  </a:lnTo>
                  <a:cubicBezTo>
                    <a:pt x="1429" y="655"/>
                    <a:pt x="1429" y="655"/>
                    <a:pt x="1417" y="655"/>
                  </a:cubicBezTo>
                  <a:close/>
                  <a:moveTo>
                    <a:pt x="83" y="667"/>
                  </a:moveTo>
                  <a:lnTo>
                    <a:pt x="83" y="679"/>
                  </a:lnTo>
                  <a:cubicBezTo>
                    <a:pt x="95" y="679"/>
                    <a:pt x="83" y="667"/>
                    <a:pt x="83" y="667"/>
                  </a:cubicBezTo>
                  <a:close/>
                  <a:moveTo>
                    <a:pt x="1429" y="667"/>
                  </a:moveTo>
                  <a:cubicBezTo>
                    <a:pt x="1423" y="673"/>
                    <a:pt x="1420" y="673"/>
                    <a:pt x="1418" y="673"/>
                  </a:cubicBezTo>
                  <a:cubicBezTo>
                    <a:pt x="1417" y="673"/>
                    <a:pt x="1417" y="673"/>
                    <a:pt x="1417" y="679"/>
                  </a:cubicBezTo>
                  <a:cubicBezTo>
                    <a:pt x="1417" y="691"/>
                    <a:pt x="1417" y="691"/>
                    <a:pt x="1417" y="691"/>
                  </a:cubicBezTo>
                  <a:lnTo>
                    <a:pt x="1429" y="691"/>
                  </a:lnTo>
                  <a:lnTo>
                    <a:pt x="1429" y="667"/>
                  </a:lnTo>
                  <a:close/>
                  <a:moveTo>
                    <a:pt x="1619" y="703"/>
                  </a:moveTo>
                  <a:cubicBezTo>
                    <a:pt x="1607" y="709"/>
                    <a:pt x="1610" y="712"/>
                    <a:pt x="1615" y="712"/>
                  </a:cubicBezTo>
                  <a:cubicBezTo>
                    <a:pt x="1619" y="712"/>
                    <a:pt x="1625" y="709"/>
                    <a:pt x="1619" y="703"/>
                  </a:cubicBezTo>
                  <a:close/>
                  <a:moveTo>
                    <a:pt x="83" y="726"/>
                  </a:moveTo>
                  <a:cubicBezTo>
                    <a:pt x="83" y="726"/>
                    <a:pt x="93" y="731"/>
                    <a:pt x="100" y="732"/>
                  </a:cubicBezTo>
                  <a:lnTo>
                    <a:pt x="100" y="732"/>
                  </a:lnTo>
                  <a:cubicBezTo>
                    <a:pt x="95" y="726"/>
                    <a:pt x="92" y="726"/>
                    <a:pt x="83" y="726"/>
                  </a:cubicBezTo>
                  <a:close/>
                  <a:moveTo>
                    <a:pt x="107" y="417"/>
                  </a:moveTo>
                  <a:cubicBezTo>
                    <a:pt x="119" y="417"/>
                    <a:pt x="107" y="417"/>
                    <a:pt x="107" y="429"/>
                  </a:cubicBezTo>
                  <a:cubicBezTo>
                    <a:pt x="107" y="441"/>
                    <a:pt x="95" y="441"/>
                    <a:pt x="95" y="441"/>
                  </a:cubicBezTo>
                  <a:cubicBezTo>
                    <a:pt x="107" y="453"/>
                    <a:pt x="95" y="453"/>
                    <a:pt x="95" y="453"/>
                  </a:cubicBezTo>
                  <a:cubicBezTo>
                    <a:pt x="95" y="453"/>
                    <a:pt x="107" y="476"/>
                    <a:pt x="95" y="476"/>
                  </a:cubicBezTo>
                  <a:cubicBezTo>
                    <a:pt x="107" y="476"/>
                    <a:pt x="95" y="500"/>
                    <a:pt x="95" y="500"/>
                  </a:cubicBezTo>
                  <a:cubicBezTo>
                    <a:pt x="95" y="506"/>
                    <a:pt x="95" y="506"/>
                    <a:pt x="97" y="506"/>
                  </a:cubicBezTo>
                  <a:cubicBezTo>
                    <a:pt x="98" y="506"/>
                    <a:pt x="101" y="506"/>
                    <a:pt x="107" y="512"/>
                  </a:cubicBezTo>
                  <a:cubicBezTo>
                    <a:pt x="107" y="516"/>
                    <a:pt x="106" y="517"/>
                    <a:pt x="104" y="517"/>
                  </a:cubicBezTo>
                  <a:cubicBezTo>
                    <a:pt x="101" y="517"/>
                    <a:pt x="95" y="512"/>
                    <a:pt x="95" y="512"/>
                  </a:cubicBezTo>
                  <a:cubicBezTo>
                    <a:pt x="83" y="512"/>
                    <a:pt x="95" y="524"/>
                    <a:pt x="95" y="524"/>
                  </a:cubicBezTo>
                  <a:cubicBezTo>
                    <a:pt x="95" y="534"/>
                    <a:pt x="88" y="551"/>
                    <a:pt x="85" y="551"/>
                  </a:cubicBezTo>
                  <a:cubicBezTo>
                    <a:pt x="84" y="551"/>
                    <a:pt x="83" y="550"/>
                    <a:pt x="83" y="548"/>
                  </a:cubicBezTo>
                  <a:lnTo>
                    <a:pt x="83" y="560"/>
                  </a:lnTo>
                  <a:lnTo>
                    <a:pt x="83" y="572"/>
                  </a:lnTo>
                  <a:cubicBezTo>
                    <a:pt x="83" y="572"/>
                    <a:pt x="72" y="572"/>
                    <a:pt x="83" y="584"/>
                  </a:cubicBezTo>
                  <a:lnTo>
                    <a:pt x="95" y="584"/>
                  </a:lnTo>
                  <a:cubicBezTo>
                    <a:pt x="95" y="595"/>
                    <a:pt x="95" y="595"/>
                    <a:pt x="83" y="607"/>
                  </a:cubicBezTo>
                  <a:cubicBezTo>
                    <a:pt x="83" y="607"/>
                    <a:pt x="83" y="619"/>
                    <a:pt x="83" y="619"/>
                  </a:cubicBezTo>
                  <a:cubicBezTo>
                    <a:pt x="83" y="631"/>
                    <a:pt x="83" y="631"/>
                    <a:pt x="83" y="643"/>
                  </a:cubicBezTo>
                  <a:cubicBezTo>
                    <a:pt x="83" y="643"/>
                    <a:pt x="95" y="643"/>
                    <a:pt x="95" y="655"/>
                  </a:cubicBezTo>
                  <a:lnTo>
                    <a:pt x="83" y="655"/>
                  </a:lnTo>
                  <a:lnTo>
                    <a:pt x="83" y="667"/>
                  </a:lnTo>
                  <a:lnTo>
                    <a:pt x="95" y="667"/>
                  </a:lnTo>
                  <a:cubicBezTo>
                    <a:pt x="95" y="667"/>
                    <a:pt x="95" y="679"/>
                    <a:pt x="95" y="679"/>
                  </a:cubicBezTo>
                  <a:cubicBezTo>
                    <a:pt x="95" y="691"/>
                    <a:pt x="72" y="691"/>
                    <a:pt x="95" y="703"/>
                  </a:cubicBezTo>
                  <a:cubicBezTo>
                    <a:pt x="107" y="715"/>
                    <a:pt x="95" y="715"/>
                    <a:pt x="95" y="726"/>
                  </a:cubicBezTo>
                  <a:lnTo>
                    <a:pt x="107" y="726"/>
                  </a:lnTo>
                  <a:cubicBezTo>
                    <a:pt x="107" y="730"/>
                    <a:pt x="105" y="732"/>
                    <a:pt x="101" y="732"/>
                  </a:cubicBezTo>
                  <a:cubicBezTo>
                    <a:pt x="101" y="732"/>
                    <a:pt x="101" y="732"/>
                    <a:pt x="100" y="732"/>
                  </a:cubicBezTo>
                  <a:lnTo>
                    <a:pt x="100" y="732"/>
                  </a:lnTo>
                  <a:cubicBezTo>
                    <a:pt x="102" y="733"/>
                    <a:pt x="104" y="736"/>
                    <a:pt x="107" y="738"/>
                  </a:cubicBezTo>
                  <a:cubicBezTo>
                    <a:pt x="107" y="750"/>
                    <a:pt x="107" y="750"/>
                    <a:pt x="107" y="750"/>
                  </a:cubicBezTo>
                  <a:cubicBezTo>
                    <a:pt x="107" y="750"/>
                    <a:pt x="95" y="750"/>
                    <a:pt x="95" y="762"/>
                  </a:cubicBezTo>
                  <a:cubicBezTo>
                    <a:pt x="95" y="766"/>
                    <a:pt x="99" y="767"/>
                    <a:pt x="105" y="767"/>
                  </a:cubicBezTo>
                  <a:cubicBezTo>
                    <a:pt x="115" y="767"/>
                    <a:pt x="131" y="762"/>
                    <a:pt x="131" y="762"/>
                  </a:cubicBezTo>
                  <a:cubicBezTo>
                    <a:pt x="131" y="762"/>
                    <a:pt x="142" y="767"/>
                    <a:pt x="149" y="767"/>
                  </a:cubicBezTo>
                  <a:cubicBezTo>
                    <a:pt x="152" y="767"/>
                    <a:pt x="155" y="766"/>
                    <a:pt x="155" y="762"/>
                  </a:cubicBezTo>
                  <a:lnTo>
                    <a:pt x="143" y="762"/>
                  </a:lnTo>
                  <a:cubicBezTo>
                    <a:pt x="143" y="750"/>
                    <a:pt x="143" y="750"/>
                    <a:pt x="143" y="738"/>
                  </a:cubicBezTo>
                  <a:lnTo>
                    <a:pt x="131" y="738"/>
                  </a:lnTo>
                  <a:cubicBezTo>
                    <a:pt x="123" y="738"/>
                    <a:pt x="126" y="727"/>
                    <a:pt x="125" y="724"/>
                  </a:cubicBezTo>
                  <a:lnTo>
                    <a:pt x="125" y="724"/>
                  </a:lnTo>
                  <a:cubicBezTo>
                    <a:pt x="131" y="718"/>
                    <a:pt x="131" y="700"/>
                    <a:pt x="131" y="691"/>
                  </a:cubicBezTo>
                  <a:cubicBezTo>
                    <a:pt x="131" y="691"/>
                    <a:pt x="143" y="691"/>
                    <a:pt x="143" y="679"/>
                  </a:cubicBezTo>
                  <a:lnTo>
                    <a:pt x="131" y="679"/>
                  </a:lnTo>
                  <a:cubicBezTo>
                    <a:pt x="131" y="679"/>
                    <a:pt x="143" y="667"/>
                    <a:pt x="131" y="667"/>
                  </a:cubicBezTo>
                  <a:cubicBezTo>
                    <a:pt x="131" y="655"/>
                    <a:pt x="119" y="655"/>
                    <a:pt x="119" y="643"/>
                  </a:cubicBezTo>
                  <a:cubicBezTo>
                    <a:pt x="119" y="643"/>
                    <a:pt x="131" y="631"/>
                    <a:pt x="119" y="619"/>
                  </a:cubicBezTo>
                  <a:cubicBezTo>
                    <a:pt x="119" y="607"/>
                    <a:pt x="119" y="607"/>
                    <a:pt x="119" y="595"/>
                  </a:cubicBezTo>
                  <a:lnTo>
                    <a:pt x="131" y="595"/>
                  </a:lnTo>
                  <a:cubicBezTo>
                    <a:pt x="131" y="590"/>
                    <a:pt x="125" y="590"/>
                    <a:pt x="119" y="590"/>
                  </a:cubicBezTo>
                  <a:cubicBezTo>
                    <a:pt x="113" y="590"/>
                    <a:pt x="107" y="590"/>
                    <a:pt x="107" y="584"/>
                  </a:cubicBezTo>
                  <a:cubicBezTo>
                    <a:pt x="107" y="580"/>
                    <a:pt x="110" y="578"/>
                    <a:pt x="113" y="578"/>
                  </a:cubicBezTo>
                  <a:cubicBezTo>
                    <a:pt x="115" y="578"/>
                    <a:pt x="117" y="579"/>
                    <a:pt x="119" y="579"/>
                  </a:cubicBezTo>
                  <a:lnTo>
                    <a:pt x="119" y="579"/>
                  </a:lnTo>
                  <a:cubicBezTo>
                    <a:pt x="119" y="575"/>
                    <a:pt x="119" y="567"/>
                    <a:pt x="119" y="560"/>
                  </a:cubicBezTo>
                  <a:cubicBezTo>
                    <a:pt x="131" y="548"/>
                    <a:pt x="143" y="524"/>
                    <a:pt x="143" y="512"/>
                  </a:cubicBezTo>
                  <a:lnTo>
                    <a:pt x="131" y="500"/>
                  </a:lnTo>
                  <a:cubicBezTo>
                    <a:pt x="131" y="496"/>
                    <a:pt x="131" y="495"/>
                    <a:pt x="131" y="495"/>
                  </a:cubicBezTo>
                  <a:cubicBezTo>
                    <a:pt x="132" y="495"/>
                    <a:pt x="135" y="500"/>
                    <a:pt x="143" y="500"/>
                  </a:cubicBezTo>
                  <a:cubicBezTo>
                    <a:pt x="155" y="500"/>
                    <a:pt x="143" y="488"/>
                    <a:pt x="143" y="476"/>
                  </a:cubicBezTo>
                  <a:lnTo>
                    <a:pt x="119" y="465"/>
                  </a:lnTo>
                  <a:lnTo>
                    <a:pt x="131" y="465"/>
                  </a:lnTo>
                  <a:cubicBezTo>
                    <a:pt x="143" y="465"/>
                    <a:pt x="131" y="453"/>
                    <a:pt x="131" y="453"/>
                  </a:cubicBezTo>
                  <a:cubicBezTo>
                    <a:pt x="131" y="441"/>
                    <a:pt x="131" y="429"/>
                    <a:pt x="143" y="429"/>
                  </a:cubicBezTo>
                  <a:cubicBezTo>
                    <a:pt x="145" y="431"/>
                    <a:pt x="147" y="432"/>
                    <a:pt x="148" y="432"/>
                  </a:cubicBezTo>
                  <a:cubicBezTo>
                    <a:pt x="151" y="432"/>
                    <a:pt x="143" y="417"/>
                    <a:pt x="143" y="417"/>
                  </a:cubicBezTo>
                  <a:close/>
                  <a:moveTo>
                    <a:pt x="131" y="822"/>
                  </a:moveTo>
                  <a:lnTo>
                    <a:pt x="143" y="834"/>
                  </a:lnTo>
                  <a:cubicBezTo>
                    <a:pt x="143" y="834"/>
                    <a:pt x="143" y="834"/>
                    <a:pt x="143" y="822"/>
                  </a:cubicBezTo>
                  <a:close/>
                  <a:moveTo>
                    <a:pt x="1429" y="703"/>
                  </a:moveTo>
                  <a:cubicBezTo>
                    <a:pt x="1429" y="715"/>
                    <a:pt x="1429" y="715"/>
                    <a:pt x="1429" y="715"/>
                  </a:cubicBezTo>
                  <a:cubicBezTo>
                    <a:pt x="1429" y="715"/>
                    <a:pt x="1429" y="714"/>
                    <a:pt x="1430" y="714"/>
                  </a:cubicBezTo>
                  <a:lnTo>
                    <a:pt x="1430" y="714"/>
                  </a:lnTo>
                  <a:cubicBezTo>
                    <a:pt x="1432" y="720"/>
                    <a:pt x="1435" y="726"/>
                    <a:pt x="1441" y="726"/>
                  </a:cubicBezTo>
                  <a:cubicBezTo>
                    <a:pt x="1447" y="732"/>
                    <a:pt x="1447" y="732"/>
                    <a:pt x="1445" y="732"/>
                  </a:cubicBezTo>
                  <a:cubicBezTo>
                    <a:pt x="1444" y="732"/>
                    <a:pt x="1441" y="732"/>
                    <a:pt x="1441" y="738"/>
                  </a:cubicBezTo>
                  <a:cubicBezTo>
                    <a:pt x="1441" y="750"/>
                    <a:pt x="1441" y="750"/>
                    <a:pt x="1441" y="750"/>
                  </a:cubicBezTo>
                  <a:cubicBezTo>
                    <a:pt x="1441" y="750"/>
                    <a:pt x="1453" y="774"/>
                    <a:pt x="1441" y="786"/>
                  </a:cubicBezTo>
                  <a:lnTo>
                    <a:pt x="1453" y="786"/>
                  </a:lnTo>
                  <a:cubicBezTo>
                    <a:pt x="1453" y="798"/>
                    <a:pt x="1453" y="798"/>
                    <a:pt x="1453" y="810"/>
                  </a:cubicBezTo>
                  <a:lnTo>
                    <a:pt x="1465" y="810"/>
                  </a:lnTo>
                  <a:cubicBezTo>
                    <a:pt x="1465" y="814"/>
                    <a:pt x="1467" y="815"/>
                    <a:pt x="1471" y="815"/>
                  </a:cubicBezTo>
                  <a:cubicBezTo>
                    <a:pt x="1473" y="815"/>
                    <a:pt x="1477" y="814"/>
                    <a:pt x="1479" y="813"/>
                  </a:cubicBezTo>
                  <a:lnTo>
                    <a:pt x="1479" y="813"/>
                  </a:lnTo>
                  <a:cubicBezTo>
                    <a:pt x="1478" y="815"/>
                    <a:pt x="1476" y="818"/>
                    <a:pt x="1476" y="822"/>
                  </a:cubicBezTo>
                  <a:cubicBezTo>
                    <a:pt x="1476" y="846"/>
                    <a:pt x="1488" y="846"/>
                    <a:pt x="1500" y="846"/>
                  </a:cubicBezTo>
                  <a:cubicBezTo>
                    <a:pt x="1512" y="834"/>
                    <a:pt x="1500" y="822"/>
                    <a:pt x="1500" y="822"/>
                  </a:cubicBezTo>
                  <a:lnTo>
                    <a:pt x="1500" y="810"/>
                  </a:lnTo>
                  <a:cubicBezTo>
                    <a:pt x="1500" y="810"/>
                    <a:pt x="1488" y="810"/>
                    <a:pt x="1488" y="798"/>
                  </a:cubicBezTo>
                  <a:cubicBezTo>
                    <a:pt x="1488" y="789"/>
                    <a:pt x="1494" y="781"/>
                    <a:pt x="1494" y="781"/>
                  </a:cubicBezTo>
                  <a:lnTo>
                    <a:pt x="1494" y="781"/>
                  </a:lnTo>
                  <a:cubicBezTo>
                    <a:pt x="1493" y="781"/>
                    <a:pt x="1492" y="782"/>
                    <a:pt x="1488" y="786"/>
                  </a:cubicBezTo>
                  <a:lnTo>
                    <a:pt x="1476" y="786"/>
                  </a:lnTo>
                  <a:cubicBezTo>
                    <a:pt x="1476" y="786"/>
                    <a:pt x="1476" y="774"/>
                    <a:pt x="1476" y="762"/>
                  </a:cubicBezTo>
                  <a:cubicBezTo>
                    <a:pt x="1476" y="762"/>
                    <a:pt x="1476" y="750"/>
                    <a:pt x="1465" y="750"/>
                  </a:cubicBezTo>
                  <a:cubicBezTo>
                    <a:pt x="1465" y="750"/>
                    <a:pt x="1459" y="756"/>
                    <a:pt x="1456" y="756"/>
                  </a:cubicBezTo>
                  <a:cubicBezTo>
                    <a:pt x="1454" y="756"/>
                    <a:pt x="1453" y="754"/>
                    <a:pt x="1453" y="750"/>
                  </a:cubicBezTo>
                  <a:cubicBezTo>
                    <a:pt x="1453" y="744"/>
                    <a:pt x="1456" y="744"/>
                    <a:pt x="1459" y="744"/>
                  </a:cubicBezTo>
                  <a:cubicBezTo>
                    <a:pt x="1462" y="744"/>
                    <a:pt x="1465" y="744"/>
                    <a:pt x="1465" y="738"/>
                  </a:cubicBezTo>
                  <a:lnTo>
                    <a:pt x="1453" y="738"/>
                  </a:lnTo>
                  <a:lnTo>
                    <a:pt x="1453" y="726"/>
                  </a:lnTo>
                  <a:cubicBezTo>
                    <a:pt x="1453" y="726"/>
                    <a:pt x="1453" y="715"/>
                    <a:pt x="1453" y="703"/>
                  </a:cubicBezTo>
                  <a:cubicBezTo>
                    <a:pt x="1453" y="703"/>
                    <a:pt x="1435" y="711"/>
                    <a:pt x="1430" y="714"/>
                  </a:cubicBezTo>
                  <a:lnTo>
                    <a:pt x="1430" y="714"/>
                  </a:lnTo>
                  <a:cubicBezTo>
                    <a:pt x="1429" y="708"/>
                    <a:pt x="1429" y="703"/>
                    <a:pt x="1429" y="703"/>
                  </a:cubicBezTo>
                  <a:close/>
                  <a:moveTo>
                    <a:pt x="1643" y="822"/>
                  </a:moveTo>
                  <a:cubicBezTo>
                    <a:pt x="1631" y="834"/>
                    <a:pt x="1631" y="834"/>
                    <a:pt x="1631" y="846"/>
                  </a:cubicBezTo>
                  <a:cubicBezTo>
                    <a:pt x="1643" y="834"/>
                    <a:pt x="1643" y="834"/>
                    <a:pt x="1643" y="834"/>
                  </a:cubicBezTo>
                  <a:lnTo>
                    <a:pt x="1643" y="822"/>
                  </a:lnTo>
                  <a:close/>
                  <a:moveTo>
                    <a:pt x="1500" y="846"/>
                  </a:moveTo>
                  <a:cubicBezTo>
                    <a:pt x="1488" y="846"/>
                    <a:pt x="1488" y="857"/>
                    <a:pt x="1500" y="857"/>
                  </a:cubicBezTo>
                  <a:lnTo>
                    <a:pt x="1488" y="857"/>
                  </a:lnTo>
                  <a:cubicBezTo>
                    <a:pt x="1488" y="869"/>
                    <a:pt x="1488" y="869"/>
                    <a:pt x="1500" y="869"/>
                  </a:cubicBezTo>
                  <a:cubicBezTo>
                    <a:pt x="1506" y="869"/>
                    <a:pt x="1506" y="866"/>
                    <a:pt x="1506" y="865"/>
                  </a:cubicBezTo>
                  <a:lnTo>
                    <a:pt x="1506" y="865"/>
                  </a:lnTo>
                  <a:cubicBezTo>
                    <a:pt x="1509" y="868"/>
                    <a:pt x="1510" y="872"/>
                    <a:pt x="1511" y="874"/>
                  </a:cubicBezTo>
                  <a:lnTo>
                    <a:pt x="1511" y="874"/>
                  </a:lnTo>
                  <a:cubicBezTo>
                    <a:pt x="1512" y="873"/>
                    <a:pt x="1512" y="871"/>
                    <a:pt x="1512" y="869"/>
                  </a:cubicBezTo>
                  <a:cubicBezTo>
                    <a:pt x="1508" y="865"/>
                    <a:pt x="1507" y="864"/>
                    <a:pt x="1506" y="864"/>
                  </a:cubicBezTo>
                  <a:lnTo>
                    <a:pt x="1506" y="864"/>
                  </a:lnTo>
                  <a:cubicBezTo>
                    <a:pt x="1506" y="864"/>
                    <a:pt x="1506" y="864"/>
                    <a:pt x="1506" y="865"/>
                  </a:cubicBezTo>
                  <a:lnTo>
                    <a:pt x="1506" y="865"/>
                  </a:lnTo>
                  <a:cubicBezTo>
                    <a:pt x="1505" y="862"/>
                    <a:pt x="1503" y="860"/>
                    <a:pt x="1500" y="857"/>
                  </a:cubicBezTo>
                  <a:lnTo>
                    <a:pt x="1500" y="857"/>
                  </a:lnTo>
                  <a:cubicBezTo>
                    <a:pt x="1504" y="861"/>
                    <a:pt x="1505" y="862"/>
                    <a:pt x="1505" y="862"/>
                  </a:cubicBezTo>
                  <a:cubicBezTo>
                    <a:pt x="1506" y="862"/>
                    <a:pt x="1500" y="854"/>
                    <a:pt x="1500" y="846"/>
                  </a:cubicBezTo>
                  <a:close/>
                  <a:moveTo>
                    <a:pt x="1511" y="874"/>
                  </a:moveTo>
                  <a:cubicBezTo>
                    <a:pt x="1506" y="884"/>
                    <a:pt x="1490" y="893"/>
                    <a:pt x="1500" y="893"/>
                  </a:cubicBezTo>
                  <a:lnTo>
                    <a:pt x="1512" y="893"/>
                  </a:lnTo>
                  <a:cubicBezTo>
                    <a:pt x="1500" y="893"/>
                    <a:pt x="1512" y="893"/>
                    <a:pt x="1512" y="881"/>
                  </a:cubicBezTo>
                  <a:cubicBezTo>
                    <a:pt x="1512" y="881"/>
                    <a:pt x="1512" y="879"/>
                    <a:pt x="1511" y="874"/>
                  </a:cubicBezTo>
                  <a:close/>
                  <a:moveTo>
                    <a:pt x="1512" y="893"/>
                  </a:moveTo>
                  <a:cubicBezTo>
                    <a:pt x="1513" y="894"/>
                    <a:pt x="1514" y="896"/>
                    <a:pt x="1515" y="897"/>
                  </a:cubicBezTo>
                  <a:lnTo>
                    <a:pt x="1515" y="897"/>
                  </a:lnTo>
                  <a:cubicBezTo>
                    <a:pt x="1519" y="893"/>
                    <a:pt x="1524" y="893"/>
                    <a:pt x="1524" y="893"/>
                  </a:cubicBezTo>
                  <a:close/>
                  <a:moveTo>
                    <a:pt x="1515" y="897"/>
                  </a:moveTo>
                  <a:cubicBezTo>
                    <a:pt x="1513" y="898"/>
                    <a:pt x="1512" y="901"/>
                    <a:pt x="1512" y="905"/>
                  </a:cubicBezTo>
                  <a:cubicBezTo>
                    <a:pt x="1512" y="907"/>
                    <a:pt x="1513" y="909"/>
                    <a:pt x="1513" y="911"/>
                  </a:cubicBezTo>
                  <a:lnTo>
                    <a:pt x="1513" y="911"/>
                  </a:lnTo>
                  <a:cubicBezTo>
                    <a:pt x="1516" y="905"/>
                    <a:pt x="1520" y="903"/>
                    <a:pt x="1515" y="897"/>
                  </a:cubicBezTo>
                  <a:close/>
                  <a:moveTo>
                    <a:pt x="1513" y="911"/>
                  </a:moveTo>
                  <a:cubicBezTo>
                    <a:pt x="1513" y="912"/>
                    <a:pt x="1512" y="914"/>
                    <a:pt x="1512" y="917"/>
                  </a:cubicBezTo>
                  <a:cubicBezTo>
                    <a:pt x="1512" y="917"/>
                    <a:pt x="1512" y="932"/>
                    <a:pt x="1512" y="932"/>
                  </a:cubicBezTo>
                  <a:cubicBezTo>
                    <a:pt x="1512" y="934"/>
                    <a:pt x="1512" y="937"/>
                    <a:pt x="1512" y="941"/>
                  </a:cubicBezTo>
                  <a:cubicBezTo>
                    <a:pt x="1512" y="941"/>
                    <a:pt x="1536" y="941"/>
                    <a:pt x="1524" y="953"/>
                  </a:cubicBezTo>
                  <a:cubicBezTo>
                    <a:pt x="1536" y="953"/>
                    <a:pt x="1536" y="941"/>
                    <a:pt x="1524" y="929"/>
                  </a:cubicBezTo>
                  <a:lnTo>
                    <a:pt x="1524" y="917"/>
                  </a:lnTo>
                  <a:cubicBezTo>
                    <a:pt x="1524" y="917"/>
                    <a:pt x="1516" y="917"/>
                    <a:pt x="1513" y="911"/>
                  </a:cubicBezTo>
                  <a:close/>
                  <a:moveTo>
                    <a:pt x="205" y="912"/>
                  </a:moveTo>
                  <a:cubicBezTo>
                    <a:pt x="200" y="912"/>
                    <a:pt x="195" y="913"/>
                    <a:pt x="191" y="917"/>
                  </a:cubicBezTo>
                  <a:cubicBezTo>
                    <a:pt x="191" y="917"/>
                    <a:pt x="191" y="917"/>
                    <a:pt x="191" y="929"/>
                  </a:cubicBezTo>
                  <a:cubicBezTo>
                    <a:pt x="191" y="929"/>
                    <a:pt x="191" y="941"/>
                    <a:pt x="191" y="953"/>
                  </a:cubicBezTo>
                  <a:lnTo>
                    <a:pt x="214" y="953"/>
                  </a:lnTo>
                  <a:cubicBezTo>
                    <a:pt x="214" y="953"/>
                    <a:pt x="214" y="953"/>
                    <a:pt x="214" y="965"/>
                  </a:cubicBezTo>
                  <a:lnTo>
                    <a:pt x="226" y="965"/>
                  </a:lnTo>
                  <a:lnTo>
                    <a:pt x="226" y="953"/>
                  </a:lnTo>
                  <a:lnTo>
                    <a:pt x="226" y="941"/>
                  </a:lnTo>
                  <a:lnTo>
                    <a:pt x="226" y="917"/>
                  </a:lnTo>
                  <a:cubicBezTo>
                    <a:pt x="226" y="917"/>
                    <a:pt x="216" y="912"/>
                    <a:pt x="205" y="912"/>
                  </a:cubicBezTo>
                  <a:close/>
                  <a:moveTo>
                    <a:pt x="1524" y="953"/>
                  </a:moveTo>
                  <a:cubicBezTo>
                    <a:pt x="1512" y="959"/>
                    <a:pt x="1512" y="959"/>
                    <a:pt x="1515" y="959"/>
                  </a:cubicBezTo>
                  <a:cubicBezTo>
                    <a:pt x="1518" y="959"/>
                    <a:pt x="1524" y="959"/>
                    <a:pt x="1524" y="965"/>
                  </a:cubicBezTo>
                  <a:cubicBezTo>
                    <a:pt x="1536" y="965"/>
                    <a:pt x="1536" y="953"/>
                    <a:pt x="1524" y="953"/>
                  </a:cubicBezTo>
                  <a:close/>
                  <a:moveTo>
                    <a:pt x="1524" y="965"/>
                  </a:moveTo>
                  <a:lnTo>
                    <a:pt x="1524" y="965"/>
                  </a:lnTo>
                  <a:cubicBezTo>
                    <a:pt x="1524" y="976"/>
                    <a:pt x="1512" y="976"/>
                    <a:pt x="1512" y="976"/>
                  </a:cubicBezTo>
                  <a:lnTo>
                    <a:pt x="1524" y="976"/>
                  </a:lnTo>
                  <a:cubicBezTo>
                    <a:pt x="1512" y="976"/>
                    <a:pt x="1524" y="976"/>
                    <a:pt x="1524" y="965"/>
                  </a:cubicBezTo>
                  <a:close/>
                  <a:moveTo>
                    <a:pt x="1524" y="976"/>
                  </a:moveTo>
                  <a:cubicBezTo>
                    <a:pt x="1536" y="976"/>
                    <a:pt x="1524" y="976"/>
                    <a:pt x="1524" y="988"/>
                  </a:cubicBezTo>
                  <a:cubicBezTo>
                    <a:pt x="1524" y="976"/>
                    <a:pt x="1536" y="976"/>
                    <a:pt x="1536" y="976"/>
                  </a:cubicBezTo>
                  <a:close/>
                  <a:moveTo>
                    <a:pt x="1524" y="988"/>
                  </a:moveTo>
                  <a:cubicBezTo>
                    <a:pt x="1516" y="988"/>
                    <a:pt x="1519" y="994"/>
                    <a:pt x="1522" y="997"/>
                  </a:cubicBezTo>
                  <a:lnTo>
                    <a:pt x="1522" y="997"/>
                  </a:lnTo>
                  <a:cubicBezTo>
                    <a:pt x="1525" y="994"/>
                    <a:pt x="1536" y="988"/>
                    <a:pt x="1536" y="988"/>
                  </a:cubicBezTo>
                  <a:close/>
                  <a:moveTo>
                    <a:pt x="226" y="965"/>
                  </a:moveTo>
                  <a:cubicBezTo>
                    <a:pt x="226" y="965"/>
                    <a:pt x="219" y="965"/>
                    <a:pt x="212" y="967"/>
                  </a:cubicBezTo>
                  <a:lnTo>
                    <a:pt x="212" y="967"/>
                  </a:lnTo>
                  <a:cubicBezTo>
                    <a:pt x="212" y="966"/>
                    <a:pt x="211" y="966"/>
                    <a:pt x="211" y="966"/>
                  </a:cubicBezTo>
                  <a:cubicBezTo>
                    <a:pt x="206" y="966"/>
                    <a:pt x="199" y="976"/>
                    <a:pt x="191" y="976"/>
                  </a:cubicBezTo>
                  <a:lnTo>
                    <a:pt x="202" y="976"/>
                  </a:lnTo>
                  <a:cubicBezTo>
                    <a:pt x="202" y="971"/>
                    <a:pt x="207" y="968"/>
                    <a:pt x="212" y="967"/>
                  </a:cubicBezTo>
                  <a:lnTo>
                    <a:pt x="212" y="967"/>
                  </a:lnTo>
                  <a:cubicBezTo>
                    <a:pt x="214" y="968"/>
                    <a:pt x="214" y="971"/>
                    <a:pt x="214" y="976"/>
                  </a:cubicBezTo>
                  <a:lnTo>
                    <a:pt x="202" y="976"/>
                  </a:lnTo>
                  <a:cubicBezTo>
                    <a:pt x="202" y="976"/>
                    <a:pt x="214" y="988"/>
                    <a:pt x="226" y="988"/>
                  </a:cubicBezTo>
                  <a:lnTo>
                    <a:pt x="238" y="1000"/>
                  </a:lnTo>
                  <a:cubicBezTo>
                    <a:pt x="238" y="1000"/>
                    <a:pt x="226" y="976"/>
                    <a:pt x="226" y="976"/>
                  </a:cubicBezTo>
                  <a:cubicBezTo>
                    <a:pt x="226" y="971"/>
                    <a:pt x="226" y="971"/>
                    <a:pt x="226" y="971"/>
                  </a:cubicBezTo>
                  <a:cubicBezTo>
                    <a:pt x="226" y="971"/>
                    <a:pt x="226" y="971"/>
                    <a:pt x="226" y="965"/>
                  </a:cubicBezTo>
                  <a:close/>
                  <a:moveTo>
                    <a:pt x="1522" y="997"/>
                  </a:moveTo>
                  <a:cubicBezTo>
                    <a:pt x="1520" y="999"/>
                    <a:pt x="1520" y="1000"/>
                    <a:pt x="1524" y="1000"/>
                  </a:cubicBezTo>
                  <a:cubicBezTo>
                    <a:pt x="1524" y="1000"/>
                    <a:pt x="1523" y="999"/>
                    <a:pt x="1522" y="997"/>
                  </a:cubicBezTo>
                  <a:close/>
                  <a:moveTo>
                    <a:pt x="214" y="1000"/>
                  </a:moveTo>
                  <a:cubicBezTo>
                    <a:pt x="214" y="1000"/>
                    <a:pt x="226" y="1024"/>
                    <a:pt x="238" y="1024"/>
                  </a:cubicBezTo>
                  <a:lnTo>
                    <a:pt x="250" y="1012"/>
                  </a:lnTo>
                  <a:cubicBezTo>
                    <a:pt x="262" y="1000"/>
                    <a:pt x="250" y="1000"/>
                    <a:pt x="250" y="1000"/>
                  </a:cubicBezTo>
                  <a:close/>
                  <a:moveTo>
                    <a:pt x="238" y="1024"/>
                  </a:moveTo>
                  <a:cubicBezTo>
                    <a:pt x="238" y="1024"/>
                    <a:pt x="238" y="1024"/>
                    <a:pt x="238" y="1036"/>
                  </a:cubicBezTo>
                  <a:lnTo>
                    <a:pt x="238" y="1048"/>
                  </a:lnTo>
                  <a:lnTo>
                    <a:pt x="238" y="1060"/>
                  </a:lnTo>
                  <a:lnTo>
                    <a:pt x="262" y="1060"/>
                  </a:lnTo>
                  <a:cubicBezTo>
                    <a:pt x="262" y="1060"/>
                    <a:pt x="250" y="1060"/>
                    <a:pt x="250" y="1048"/>
                  </a:cubicBezTo>
                  <a:cubicBezTo>
                    <a:pt x="262" y="1036"/>
                    <a:pt x="274" y="1036"/>
                    <a:pt x="262" y="1036"/>
                  </a:cubicBezTo>
                  <a:cubicBezTo>
                    <a:pt x="274" y="1036"/>
                    <a:pt x="262" y="1036"/>
                    <a:pt x="262" y="1024"/>
                  </a:cubicBezTo>
                  <a:lnTo>
                    <a:pt x="250" y="1024"/>
                  </a:lnTo>
                  <a:cubicBezTo>
                    <a:pt x="250" y="1024"/>
                    <a:pt x="250" y="1024"/>
                    <a:pt x="250" y="1036"/>
                  </a:cubicBezTo>
                  <a:lnTo>
                    <a:pt x="238" y="1024"/>
                  </a:lnTo>
                  <a:close/>
                  <a:moveTo>
                    <a:pt x="1726" y="1107"/>
                  </a:moveTo>
                  <a:lnTo>
                    <a:pt x="1715" y="1119"/>
                  </a:lnTo>
                  <a:lnTo>
                    <a:pt x="1726" y="1119"/>
                  </a:lnTo>
                  <a:cubicBezTo>
                    <a:pt x="1738" y="1107"/>
                    <a:pt x="1726" y="1107"/>
                    <a:pt x="1726" y="1107"/>
                  </a:cubicBezTo>
                  <a:close/>
                  <a:moveTo>
                    <a:pt x="262" y="1060"/>
                  </a:moveTo>
                  <a:cubicBezTo>
                    <a:pt x="250" y="1060"/>
                    <a:pt x="250" y="1060"/>
                    <a:pt x="250" y="1072"/>
                  </a:cubicBezTo>
                  <a:cubicBezTo>
                    <a:pt x="250" y="1072"/>
                    <a:pt x="250" y="1084"/>
                    <a:pt x="262" y="1084"/>
                  </a:cubicBezTo>
                  <a:cubicBezTo>
                    <a:pt x="262" y="1084"/>
                    <a:pt x="262" y="1084"/>
                    <a:pt x="262" y="1096"/>
                  </a:cubicBezTo>
                  <a:cubicBezTo>
                    <a:pt x="274" y="1096"/>
                    <a:pt x="262" y="1096"/>
                    <a:pt x="262" y="1107"/>
                  </a:cubicBezTo>
                  <a:cubicBezTo>
                    <a:pt x="262" y="1107"/>
                    <a:pt x="274" y="1119"/>
                    <a:pt x="286" y="1119"/>
                  </a:cubicBezTo>
                  <a:cubicBezTo>
                    <a:pt x="286" y="1119"/>
                    <a:pt x="298" y="1119"/>
                    <a:pt x="286" y="1131"/>
                  </a:cubicBezTo>
                  <a:cubicBezTo>
                    <a:pt x="286" y="1131"/>
                    <a:pt x="286" y="1143"/>
                    <a:pt x="298" y="1143"/>
                  </a:cubicBezTo>
                  <a:cubicBezTo>
                    <a:pt x="304" y="1137"/>
                    <a:pt x="307" y="1137"/>
                    <a:pt x="308" y="1137"/>
                  </a:cubicBezTo>
                  <a:cubicBezTo>
                    <a:pt x="310" y="1137"/>
                    <a:pt x="310" y="1137"/>
                    <a:pt x="310" y="1131"/>
                  </a:cubicBezTo>
                  <a:cubicBezTo>
                    <a:pt x="310" y="1119"/>
                    <a:pt x="310" y="1119"/>
                    <a:pt x="298" y="1119"/>
                  </a:cubicBezTo>
                  <a:lnTo>
                    <a:pt x="298" y="1107"/>
                  </a:lnTo>
                  <a:lnTo>
                    <a:pt x="310" y="1107"/>
                  </a:lnTo>
                  <a:cubicBezTo>
                    <a:pt x="310" y="1103"/>
                    <a:pt x="307" y="1102"/>
                    <a:pt x="303" y="1102"/>
                  </a:cubicBezTo>
                  <a:cubicBezTo>
                    <a:pt x="296" y="1102"/>
                    <a:pt x="286" y="1107"/>
                    <a:pt x="286" y="1107"/>
                  </a:cubicBezTo>
                  <a:cubicBezTo>
                    <a:pt x="286" y="1096"/>
                    <a:pt x="286" y="1096"/>
                    <a:pt x="286" y="1096"/>
                  </a:cubicBezTo>
                  <a:cubicBezTo>
                    <a:pt x="286" y="1096"/>
                    <a:pt x="286" y="1084"/>
                    <a:pt x="274" y="1084"/>
                  </a:cubicBezTo>
                  <a:lnTo>
                    <a:pt x="286" y="1084"/>
                  </a:lnTo>
                  <a:cubicBezTo>
                    <a:pt x="286" y="1084"/>
                    <a:pt x="274" y="1084"/>
                    <a:pt x="274" y="1072"/>
                  </a:cubicBezTo>
                  <a:cubicBezTo>
                    <a:pt x="274" y="1060"/>
                    <a:pt x="274" y="1060"/>
                    <a:pt x="262" y="1060"/>
                  </a:cubicBezTo>
                  <a:close/>
                  <a:moveTo>
                    <a:pt x="298" y="1143"/>
                  </a:moveTo>
                  <a:cubicBezTo>
                    <a:pt x="298" y="1146"/>
                    <a:pt x="299" y="1149"/>
                    <a:pt x="302" y="1150"/>
                  </a:cubicBezTo>
                  <a:lnTo>
                    <a:pt x="302" y="1150"/>
                  </a:lnTo>
                  <a:cubicBezTo>
                    <a:pt x="306" y="1143"/>
                    <a:pt x="298" y="1143"/>
                    <a:pt x="298" y="1143"/>
                  </a:cubicBezTo>
                  <a:close/>
                  <a:moveTo>
                    <a:pt x="302" y="1150"/>
                  </a:moveTo>
                  <a:cubicBezTo>
                    <a:pt x="301" y="1152"/>
                    <a:pt x="300" y="1153"/>
                    <a:pt x="298" y="1155"/>
                  </a:cubicBezTo>
                  <a:cubicBezTo>
                    <a:pt x="298" y="1155"/>
                    <a:pt x="298" y="1167"/>
                    <a:pt x="298" y="1167"/>
                  </a:cubicBezTo>
                  <a:cubicBezTo>
                    <a:pt x="298" y="1171"/>
                    <a:pt x="300" y="1172"/>
                    <a:pt x="304" y="1172"/>
                  </a:cubicBezTo>
                  <a:cubicBezTo>
                    <a:pt x="311" y="1172"/>
                    <a:pt x="322" y="1167"/>
                    <a:pt x="322" y="1167"/>
                  </a:cubicBezTo>
                  <a:lnTo>
                    <a:pt x="322" y="1167"/>
                  </a:lnTo>
                  <a:cubicBezTo>
                    <a:pt x="322" y="1167"/>
                    <a:pt x="310" y="1179"/>
                    <a:pt x="322" y="1191"/>
                  </a:cubicBezTo>
                  <a:cubicBezTo>
                    <a:pt x="322" y="1193"/>
                    <a:pt x="322" y="1195"/>
                    <a:pt x="323" y="1197"/>
                  </a:cubicBezTo>
                  <a:lnTo>
                    <a:pt x="323" y="1197"/>
                  </a:lnTo>
                  <a:cubicBezTo>
                    <a:pt x="325" y="1190"/>
                    <a:pt x="333" y="1189"/>
                    <a:pt x="333" y="1179"/>
                  </a:cubicBezTo>
                  <a:cubicBezTo>
                    <a:pt x="333" y="1179"/>
                    <a:pt x="333" y="1167"/>
                    <a:pt x="333" y="1167"/>
                  </a:cubicBezTo>
                  <a:lnTo>
                    <a:pt x="322" y="1167"/>
                  </a:lnTo>
                  <a:cubicBezTo>
                    <a:pt x="310" y="1167"/>
                    <a:pt x="322" y="1167"/>
                    <a:pt x="322" y="1155"/>
                  </a:cubicBezTo>
                  <a:cubicBezTo>
                    <a:pt x="322" y="1155"/>
                    <a:pt x="309" y="1155"/>
                    <a:pt x="302" y="1150"/>
                  </a:cubicBezTo>
                  <a:close/>
                  <a:moveTo>
                    <a:pt x="345" y="1191"/>
                  </a:moveTo>
                  <a:lnTo>
                    <a:pt x="324" y="1201"/>
                  </a:lnTo>
                  <a:lnTo>
                    <a:pt x="324" y="1201"/>
                  </a:lnTo>
                  <a:cubicBezTo>
                    <a:pt x="323" y="1200"/>
                    <a:pt x="323" y="1199"/>
                    <a:pt x="323" y="1197"/>
                  </a:cubicBezTo>
                  <a:lnTo>
                    <a:pt x="323" y="1197"/>
                  </a:lnTo>
                  <a:cubicBezTo>
                    <a:pt x="322" y="1199"/>
                    <a:pt x="322" y="1201"/>
                    <a:pt x="322" y="1203"/>
                  </a:cubicBezTo>
                  <a:lnTo>
                    <a:pt x="325" y="1203"/>
                  </a:lnTo>
                  <a:cubicBezTo>
                    <a:pt x="328" y="1211"/>
                    <a:pt x="333" y="1219"/>
                    <a:pt x="333" y="1227"/>
                  </a:cubicBezTo>
                  <a:cubicBezTo>
                    <a:pt x="338" y="1216"/>
                    <a:pt x="346" y="1201"/>
                    <a:pt x="340" y="1201"/>
                  </a:cubicBezTo>
                  <a:lnTo>
                    <a:pt x="340" y="1201"/>
                  </a:lnTo>
                  <a:cubicBezTo>
                    <a:pt x="338" y="1204"/>
                    <a:pt x="336" y="1206"/>
                    <a:pt x="335" y="1206"/>
                  </a:cubicBezTo>
                  <a:cubicBezTo>
                    <a:pt x="334" y="1206"/>
                    <a:pt x="333" y="1205"/>
                    <a:pt x="333" y="1203"/>
                  </a:cubicBezTo>
                  <a:cubicBezTo>
                    <a:pt x="336" y="1201"/>
                    <a:pt x="338" y="1201"/>
                    <a:pt x="339" y="1201"/>
                  </a:cubicBezTo>
                  <a:cubicBezTo>
                    <a:pt x="339" y="1201"/>
                    <a:pt x="340" y="1201"/>
                    <a:pt x="340" y="1201"/>
                  </a:cubicBezTo>
                  <a:lnTo>
                    <a:pt x="340" y="1201"/>
                  </a:lnTo>
                  <a:cubicBezTo>
                    <a:pt x="343" y="1196"/>
                    <a:pt x="345" y="1191"/>
                    <a:pt x="345" y="1191"/>
                  </a:cubicBezTo>
                  <a:close/>
                  <a:moveTo>
                    <a:pt x="333" y="1227"/>
                  </a:moveTo>
                  <a:cubicBezTo>
                    <a:pt x="331" y="1233"/>
                    <a:pt x="329" y="1238"/>
                    <a:pt x="333" y="1238"/>
                  </a:cubicBezTo>
                  <a:lnTo>
                    <a:pt x="345" y="1238"/>
                  </a:lnTo>
                  <a:cubicBezTo>
                    <a:pt x="345" y="1238"/>
                    <a:pt x="333" y="1250"/>
                    <a:pt x="345" y="1250"/>
                  </a:cubicBezTo>
                  <a:cubicBezTo>
                    <a:pt x="351" y="1247"/>
                    <a:pt x="355" y="1245"/>
                    <a:pt x="357" y="1242"/>
                  </a:cubicBezTo>
                  <a:lnTo>
                    <a:pt x="357" y="1242"/>
                  </a:lnTo>
                  <a:cubicBezTo>
                    <a:pt x="357" y="1250"/>
                    <a:pt x="357" y="1252"/>
                    <a:pt x="357" y="1262"/>
                  </a:cubicBezTo>
                  <a:lnTo>
                    <a:pt x="369" y="1262"/>
                  </a:lnTo>
                  <a:cubicBezTo>
                    <a:pt x="373" y="1258"/>
                    <a:pt x="376" y="1257"/>
                    <a:pt x="378" y="1257"/>
                  </a:cubicBezTo>
                  <a:cubicBezTo>
                    <a:pt x="381" y="1257"/>
                    <a:pt x="381" y="1262"/>
                    <a:pt x="381" y="1262"/>
                  </a:cubicBezTo>
                  <a:cubicBezTo>
                    <a:pt x="393" y="1250"/>
                    <a:pt x="369" y="1238"/>
                    <a:pt x="369" y="1238"/>
                  </a:cubicBezTo>
                  <a:cubicBezTo>
                    <a:pt x="366" y="1235"/>
                    <a:pt x="364" y="1233"/>
                    <a:pt x="363" y="1233"/>
                  </a:cubicBezTo>
                  <a:cubicBezTo>
                    <a:pt x="362" y="1233"/>
                    <a:pt x="362" y="1237"/>
                    <a:pt x="357" y="1242"/>
                  </a:cubicBezTo>
                  <a:lnTo>
                    <a:pt x="357" y="1242"/>
                  </a:lnTo>
                  <a:cubicBezTo>
                    <a:pt x="357" y="1241"/>
                    <a:pt x="357" y="1240"/>
                    <a:pt x="357" y="1238"/>
                  </a:cubicBezTo>
                  <a:cubicBezTo>
                    <a:pt x="357" y="1238"/>
                    <a:pt x="369" y="1227"/>
                    <a:pt x="357" y="1227"/>
                  </a:cubicBezTo>
                  <a:close/>
                  <a:moveTo>
                    <a:pt x="381" y="1262"/>
                  </a:moveTo>
                  <a:cubicBezTo>
                    <a:pt x="381" y="1274"/>
                    <a:pt x="381" y="1274"/>
                    <a:pt x="381" y="1286"/>
                  </a:cubicBezTo>
                  <a:cubicBezTo>
                    <a:pt x="381" y="1286"/>
                    <a:pt x="393" y="1274"/>
                    <a:pt x="393" y="1274"/>
                  </a:cubicBezTo>
                  <a:cubicBezTo>
                    <a:pt x="393" y="1274"/>
                    <a:pt x="381" y="1262"/>
                    <a:pt x="381" y="1262"/>
                  </a:cubicBezTo>
                  <a:close/>
                  <a:moveTo>
                    <a:pt x="405" y="1286"/>
                  </a:moveTo>
                  <a:cubicBezTo>
                    <a:pt x="401" y="1290"/>
                    <a:pt x="396" y="1293"/>
                    <a:pt x="393" y="1294"/>
                  </a:cubicBezTo>
                  <a:lnTo>
                    <a:pt x="393" y="1294"/>
                  </a:lnTo>
                  <a:cubicBezTo>
                    <a:pt x="390" y="1286"/>
                    <a:pt x="381" y="1286"/>
                    <a:pt x="381" y="1286"/>
                  </a:cubicBezTo>
                  <a:lnTo>
                    <a:pt x="381" y="1286"/>
                  </a:lnTo>
                  <a:cubicBezTo>
                    <a:pt x="381" y="1292"/>
                    <a:pt x="384" y="1295"/>
                    <a:pt x="389" y="1295"/>
                  </a:cubicBezTo>
                  <a:cubicBezTo>
                    <a:pt x="390" y="1295"/>
                    <a:pt x="391" y="1295"/>
                    <a:pt x="393" y="1294"/>
                  </a:cubicBezTo>
                  <a:lnTo>
                    <a:pt x="393" y="1294"/>
                  </a:lnTo>
                  <a:cubicBezTo>
                    <a:pt x="393" y="1295"/>
                    <a:pt x="393" y="1297"/>
                    <a:pt x="393" y="1298"/>
                  </a:cubicBezTo>
                  <a:lnTo>
                    <a:pt x="405" y="1298"/>
                  </a:lnTo>
                  <a:cubicBezTo>
                    <a:pt x="405" y="1310"/>
                    <a:pt x="405" y="1310"/>
                    <a:pt x="405" y="1310"/>
                  </a:cubicBezTo>
                  <a:cubicBezTo>
                    <a:pt x="405" y="1310"/>
                    <a:pt x="405" y="1298"/>
                    <a:pt x="417" y="1298"/>
                  </a:cubicBezTo>
                  <a:cubicBezTo>
                    <a:pt x="419" y="1300"/>
                    <a:pt x="420" y="1302"/>
                    <a:pt x="421" y="1304"/>
                  </a:cubicBezTo>
                  <a:lnTo>
                    <a:pt x="421" y="1304"/>
                  </a:lnTo>
                  <a:cubicBezTo>
                    <a:pt x="423" y="1299"/>
                    <a:pt x="423" y="1293"/>
                    <a:pt x="417" y="1286"/>
                  </a:cubicBezTo>
                  <a:close/>
                  <a:moveTo>
                    <a:pt x="421" y="1304"/>
                  </a:moveTo>
                  <a:cubicBezTo>
                    <a:pt x="419" y="1307"/>
                    <a:pt x="417" y="1310"/>
                    <a:pt x="417" y="1310"/>
                  </a:cubicBezTo>
                  <a:lnTo>
                    <a:pt x="422" y="1310"/>
                  </a:lnTo>
                  <a:cubicBezTo>
                    <a:pt x="422" y="1308"/>
                    <a:pt x="422" y="1306"/>
                    <a:pt x="421" y="1304"/>
                  </a:cubicBezTo>
                  <a:close/>
                  <a:moveTo>
                    <a:pt x="405" y="1310"/>
                  </a:moveTo>
                  <a:cubicBezTo>
                    <a:pt x="405" y="1310"/>
                    <a:pt x="410" y="1310"/>
                    <a:pt x="417" y="1313"/>
                  </a:cubicBezTo>
                  <a:lnTo>
                    <a:pt x="417" y="1313"/>
                  </a:lnTo>
                  <a:cubicBezTo>
                    <a:pt x="417" y="1313"/>
                    <a:pt x="417" y="1311"/>
                    <a:pt x="417" y="1310"/>
                  </a:cubicBezTo>
                  <a:close/>
                  <a:moveTo>
                    <a:pt x="422" y="1310"/>
                  </a:moveTo>
                  <a:cubicBezTo>
                    <a:pt x="422" y="1312"/>
                    <a:pt x="421" y="1314"/>
                    <a:pt x="420" y="1315"/>
                  </a:cubicBezTo>
                  <a:lnTo>
                    <a:pt x="420" y="1315"/>
                  </a:lnTo>
                  <a:cubicBezTo>
                    <a:pt x="419" y="1314"/>
                    <a:pt x="418" y="1314"/>
                    <a:pt x="417" y="1313"/>
                  </a:cubicBezTo>
                  <a:lnTo>
                    <a:pt x="417" y="1313"/>
                  </a:lnTo>
                  <a:cubicBezTo>
                    <a:pt x="418" y="1314"/>
                    <a:pt x="418" y="1315"/>
                    <a:pt x="419" y="1315"/>
                  </a:cubicBezTo>
                  <a:cubicBezTo>
                    <a:pt x="419" y="1315"/>
                    <a:pt x="419" y="1315"/>
                    <a:pt x="420" y="1315"/>
                  </a:cubicBezTo>
                  <a:lnTo>
                    <a:pt x="420" y="1315"/>
                  </a:lnTo>
                  <a:cubicBezTo>
                    <a:pt x="422" y="1316"/>
                    <a:pt x="426" y="1319"/>
                    <a:pt x="429" y="1322"/>
                  </a:cubicBezTo>
                  <a:cubicBezTo>
                    <a:pt x="441" y="1322"/>
                    <a:pt x="429" y="1322"/>
                    <a:pt x="429" y="1334"/>
                  </a:cubicBezTo>
                  <a:cubicBezTo>
                    <a:pt x="429" y="1338"/>
                    <a:pt x="429" y="1339"/>
                    <a:pt x="429" y="1339"/>
                  </a:cubicBezTo>
                  <a:cubicBezTo>
                    <a:pt x="430" y="1339"/>
                    <a:pt x="433" y="1334"/>
                    <a:pt x="441" y="1334"/>
                  </a:cubicBezTo>
                  <a:cubicBezTo>
                    <a:pt x="441" y="1322"/>
                    <a:pt x="441" y="1310"/>
                    <a:pt x="429" y="1310"/>
                  </a:cubicBezTo>
                  <a:close/>
                  <a:moveTo>
                    <a:pt x="441" y="1334"/>
                  </a:moveTo>
                  <a:lnTo>
                    <a:pt x="441" y="1346"/>
                  </a:lnTo>
                  <a:lnTo>
                    <a:pt x="453" y="1346"/>
                  </a:lnTo>
                  <a:lnTo>
                    <a:pt x="453" y="1334"/>
                  </a:lnTo>
                  <a:close/>
                  <a:moveTo>
                    <a:pt x="453" y="1346"/>
                  </a:moveTo>
                  <a:cubicBezTo>
                    <a:pt x="455" y="1346"/>
                    <a:pt x="457" y="1346"/>
                    <a:pt x="459" y="1347"/>
                  </a:cubicBezTo>
                  <a:lnTo>
                    <a:pt x="459" y="1347"/>
                  </a:lnTo>
                  <a:cubicBezTo>
                    <a:pt x="462" y="1346"/>
                    <a:pt x="464" y="1346"/>
                    <a:pt x="464" y="1346"/>
                  </a:cubicBezTo>
                  <a:close/>
                  <a:moveTo>
                    <a:pt x="459" y="1347"/>
                  </a:moveTo>
                  <a:cubicBezTo>
                    <a:pt x="456" y="1348"/>
                    <a:pt x="453" y="1351"/>
                    <a:pt x="453" y="1357"/>
                  </a:cubicBezTo>
                  <a:lnTo>
                    <a:pt x="473" y="1357"/>
                  </a:lnTo>
                  <a:cubicBezTo>
                    <a:pt x="469" y="1353"/>
                    <a:pt x="464" y="1349"/>
                    <a:pt x="459" y="1347"/>
                  </a:cubicBezTo>
                  <a:close/>
                  <a:moveTo>
                    <a:pt x="473" y="1357"/>
                  </a:moveTo>
                  <a:cubicBezTo>
                    <a:pt x="473" y="1358"/>
                    <a:pt x="473" y="1359"/>
                    <a:pt x="473" y="1359"/>
                  </a:cubicBezTo>
                  <a:lnTo>
                    <a:pt x="473" y="1359"/>
                  </a:lnTo>
                  <a:cubicBezTo>
                    <a:pt x="474" y="1359"/>
                    <a:pt x="475" y="1358"/>
                    <a:pt x="476" y="1357"/>
                  </a:cubicBezTo>
                  <a:close/>
                  <a:moveTo>
                    <a:pt x="453" y="1346"/>
                  </a:moveTo>
                  <a:cubicBezTo>
                    <a:pt x="441" y="1346"/>
                    <a:pt x="441" y="1357"/>
                    <a:pt x="441" y="1357"/>
                  </a:cubicBezTo>
                  <a:cubicBezTo>
                    <a:pt x="443" y="1360"/>
                    <a:pt x="445" y="1361"/>
                    <a:pt x="446" y="1361"/>
                  </a:cubicBezTo>
                  <a:cubicBezTo>
                    <a:pt x="453" y="1361"/>
                    <a:pt x="453" y="1346"/>
                    <a:pt x="453" y="1346"/>
                  </a:cubicBezTo>
                  <a:close/>
                  <a:moveTo>
                    <a:pt x="473" y="1359"/>
                  </a:moveTo>
                  <a:lnTo>
                    <a:pt x="473" y="1359"/>
                  </a:lnTo>
                  <a:cubicBezTo>
                    <a:pt x="457" y="1370"/>
                    <a:pt x="500" y="1382"/>
                    <a:pt x="488" y="1393"/>
                  </a:cubicBezTo>
                  <a:cubicBezTo>
                    <a:pt x="488" y="1393"/>
                    <a:pt x="500" y="1393"/>
                    <a:pt x="500" y="1381"/>
                  </a:cubicBezTo>
                  <a:lnTo>
                    <a:pt x="488" y="1381"/>
                  </a:lnTo>
                  <a:lnTo>
                    <a:pt x="476" y="1369"/>
                  </a:lnTo>
                  <a:cubicBezTo>
                    <a:pt x="476" y="1366"/>
                    <a:pt x="475" y="1362"/>
                    <a:pt x="473" y="1359"/>
                  </a:cubicBezTo>
                  <a:close/>
                  <a:moveTo>
                    <a:pt x="536" y="1381"/>
                  </a:moveTo>
                  <a:lnTo>
                    <a:pt x="536" y="1381"/>
                  </a:lnTo>
                  <a:cubicBezTo>
                    <a:pt x="524" y="1393"/>
                    <a:pt x="512" y="1393"/>
                    <a:pt x="500" y="1393"/>
                  </a:cubicBezTo>
                  <a:lnTo>
                    <a:pt x="488" y="1393"/>
                  </a:lnTo>
                  <a:cubicBezTo>
                    <a:pt x="476" y="1405"/>
                    <a:pt x="500" y="1405"/>
                    <a:pt x="512" y="1405"/>
                  </a:cubicBezTo>
                  <a:cubicBezTo>
                    <a:pt x="512" y="1417"/>
                    <a:pt x="512" y="1417"/>
                    <a:pt x="524" y="1417"/>
                  </a:cubicBezTo>
                  <a:lnTo>
                    <a:pt x="536" y="1417"/>
                  </a:lnTo>
                  <a:cubicBezTo>
                    <a:pt x="536" y="1417"/>
                    <a:pt x="512" y="1405"/>
                    <a:pt x="524" y="1405"/>
                  </a:cubicBezTo>
                  <a:cubicBezTo>
                    <a:pt x="524" y="1393"/>
                    <a:pt x="524" y="1393"/>
                    <a:pt x="536" y="1381"/>
                  </a:cubicBezTo>
                  <a:close/>
                  <a:moveTo>
                    <a:pt x="524" y="1417"/>
                  </a:moveTo>
                  <a:cubicBezTo>
                    <a:pt x="512" y="1429"/>
                    <a:pt x="512" y="1441"/>
                    <a:pt x="524" y="1441"/>
                  </a:cubicBezTo>
                  <a:cubicBezTo>
                    <a:pt x="524" y="1441"/>
                    <a:pt x="530" y="1435"/>
                    <a:pt x="534" y="1431"/>
                  </a:cubicBezTo>
                  <a:lnTo>
                    <a:pt x="534" y="1431"/>
                  </a:lnTo>
                  <a:cubicBezTo>
                    <a:pt x="535" y="1434"/>
                    <a:pt x="536" y="1438"/>
                    <a:pt x="536" y="1441"/>
                  </a:cubicBezTo>
                  <a:cubicBezTo>
                    <a:pt x="548" y="1441"/>
                    <a:pt x="536" y="1453"/>
                    <a:pt x="536" y="1453"/>
                  </a:cubicBezTo>
                  <a:lnTo>
                    <a:pt x="548" y="1453"/>
                  </a:lnTo>
                  <a:cubicBezTo>
                    <a:pt x="548" y="1441"/>
                    <a:pt x="536" y="1429"/>
                    <a:pt x="536" y="1429"/>
                  </a:cubicBezTo>
                  <a:cubicBezTo>
                    <a:pt x="536" y="1429"/>
                    <a:pt x="535" y="1430"/>
                    <a:pt x="534" y="1431"/>
                  </a:cubicBezTo>
                  <a:lnTo>
                    <a:pt x="534" y="1431"/>
                  </a:lnTo>
                  <a:cubicBezTo>
                    <a:pt x="530" y="1423"/>
                    <a:pt x="524" y="1417"/>
                    <a:pt x="524" y="1417"/>
                  </a:cubicBezTo>
                  <a:close/>
                  <a:moveTo>
                    <a:pt x="548" y="1453"/>
                  </a:moveTo>
                  <a:cubicBezTo>
                    <a:pt x="540" y="1453"/>
                    <a:pt x="537" y="1458"/>
                    <a:pt x="536" y="1458"/>
                  </a:cubicBezTo>
                  <a:cubicBezTo>
                    <a:pt x="536" y="1458"/>
                    <a:pt x="536" y="1457"/>
                    <a:pt x="536" y="1453"/>
                  </a:cubicBezTo>
                  <a:lnTo>
                    <a:pt x="536" y="1453"/>
                  </a:lnTo>
                  <a:cubicBezTo>
                    <a:pt x="527" y="1462"/>
                    <a:pt x="538" y="1464"/>
                    <a:pt x="545" y="1464"/>
                  </a:cubicBezTo>
                  <a:lnTo>
                    <a:pt x="545" y="1464"/>
                  </a:lnTo>
                  <a:cubicBezTo>
                    <a:pt x="548" y="1458"/>
                    <a:pt x="548" y="1453"/>
                    <a:pt x="548" y="1453"/>
                  </a:cubicBezTo>
                  <a:close/>
                  <a:moveTo>
                    <a:pt x="617" y="1483"/>
                  </a:moveTo>
                  <a:lnTo>
                    <a:pt x="617" y="1483"/>
                  </a:lnTo>
                  <a:cubicBezTo>
                    <a:pt x="614" y="1483"/>
                    <a:pt x="611" y="1488"/>
                    <a:pt x="619" y="1488"/>
                  </a:cubicBezTo>
                  <a:cubicBezTo>
                    <a:pt x="619" y="1484"/>
                    <a:pt x="618" y="1483"/>
                    <a:pt x="617" y="1483"/>
                  </a:cubicBezTo>
                  <a:close/>
                  <a:moveTo>
                    <a:pt x="1412" y="1503"/>
                  </a:moveTo>
                  <a:cubicBezTo>
                    <a:pt x="1411" y="1503"/>
                    <a:pt x="1411" y="1506"/>
                    <a:pt x="1417" y="1512"/>
                  </a:cubicBezTo>
                  <a:cubicBezTo>
                    <a:pt x="1417" y="1506"/>
                    <a:pt x="1414" y="1503"/>
                    <a:pt x="1412" y="1503"/>
                  </a:cubicBezTo>
                  <a:close/>
                  <a:moveTo>
                    <a:pt x="548" y="1453"/>
                  </a:moveTo>
                  <a:cubicBezTo>
                    <a:pt x="548" y="1465"/>
                    <a:pt x="548" y="1465"/>
                    <a:pt x="548" y="1465"/>
                  </a:cubicBezTo>
                  <a:cubicBezTo>
                    <a:pt x="548" y="1465"/>
                    <a:pt x="546" y="1465"/>
                    <a:pt x="545" y="1464"/>
                  </a:cubicBezTo>
                  <a:lnTo>
                    <a:pt x="545" y="1464"/>
                  </a:lnTo>
                  <a:cubicBezTo>
                    <a:pt x="543" y="1468"/>
                    <a:pt x="540" y="1472"/>
                    <a:pt x="536" y="1477"/>
                  </a:cubicBezTo>
                  <a:cubicBezTo>
                    <a:pt x="536" y="1477"/>
                    <a:pt x="583" y="1500"/>
                    <a:pt x="583" y="1512"/>
                  </a:cubicBezTo>
                  <a:cubicBezTo>
                    <a:pt x="595" y="1512"/>
                    <a:pt x="583" y="1524"/>
                    <a:pt x="595" y="1524"/>
                  </a:cubicBezTo>
                  <a:cubicBezTo>
                    <a:pt x="607" y="1536"/>
                    <a:pt x="607" y="1536"/>
                    <a:pt x="619" y="1536"/>
                  </a:cubicBezTo>
                  <a:cubicBezTo>
                    <a:pt x="619" y="1536"/>
                    <a:pt x="624" y="1536"/>
                    <a:pt x="628" y="1533"/>
                  </a:cubicBezTo>
                  <a:lnTo>
                    <a:pt x="628" y="1533"/>
                  </a:lnTo>
                  <a:cubicBezTo>
                    <a:pt x="625" y="1540"/>
                    <a:pt x="624" y="1548"/>
                    <a:pt x="631" y="1548"/>
                  </a:cubicBezTo>
                  <a:lnTo>
                    <a:pt x="643" y="1548"/>
                  </a:lnTo>
                  <a:cubicBezTo>
                    <a:pt x="643" y="1548"/>
                    <a:pt x="631" y="1560"/>
                    <a:pt x="631" y="1560"/>
                  </a:cubicBezTo>
                  <a:lnTo>
                    <a:pt x="655" y="1560"/>
                  </a:lnTo>
                  <a:lnTo>
                    <a:pt x="655" y="1572"/>
                  </a:lnTo>
                  <a:lnTo>
                    <a:pt x="655" y="1584"/>
                  </a:lnTo>
                  <a:cubicBezTo>
                    <a:pt x="655" y="1584"/>
                    <a:pt x="660" y="1578"/>
                    <a:pt x="667" y="1578"/>
                  </a:cubicBezTo>
                  <a:cubicBezTo>
                    <a:pt x="671" y="1578"/>
                    <a:pt x="675" y="1580"/>
                    <a:pt x="679" y="1584"/>
                  </a:cubicBezTo>
                  <a:cubicBezTo>
                    <a:pt x="679" y="1596"/>
                    <a:pt x="679" y="1596"/>
                    <a:pt x="691" y="1596"/>
                  </a:cubicBezTo>
                  <a:cubicBezTo>
                    <a:pt x="679" y="1596"/>
                    <a:pt x="691" y="1572"/>
                    <a:pt x="691" y="1572"/>
                  </a:cubicBezTo>
                  <a:lnTo>
                    <a:pt x="679" y="1572"/>
                  </a:lnTo>
                  <a:cubicBezTo>
                    <a:pt x="667" y="1572"/>
                    <a:pt x="679" y="1560"/>
                    <a:pt x="679" y="1560"/>
                  </a:cubicBezTo>
                  <a:cubicBezTo>
                    <a:pt x="667" y="1560"/>
                    <a:pt x="667" y="1560"/>
                    <a:pt x="679" y="1548"/>
                  </a:cubicBezTo>
                  <a:cubicBezTo>
                    <a:pt x="691" y="1536"/>
                    <a:pt x="679" y="1536"/>
                    <a:pt x="667" y="1536"/>
                  </a:cubicBezTo>
                  <a:lnTo>
                    <a:pt x="655" y="1536"/>
                  </a:lnTo>
                  <a:cubicBezTo>
                    <a:pt x="655" y="1536"/>
                    <a:pt x="643" y="1536"/>
                    <a:pt x="643" y="1524"/>
                  </a:cubicBezTo>
                  <a:lnTo>
                    <a:pt x="643" y="1512"/>
                  </a:lnTo>
                  <a:cubicBezTo>
                    <a:pt x="643" y="1500"/>
                    <a:pt x="631" y="1500"/>
                    <a:pt x="631" y="1500"/>
                  </a:cubicBezTo>
                  <a:cubicBezTo>
                    <a:pt x="619" y="1500"/>
                    <a:pt x="619" y="1488"/>
                    <a:pt x="619" y="1488"/>
                  </a:cubicBezTo>
                  <a:cubicBezTo>
                    <a:pt x="619" y="1488"/>
                    <a:pt x="619" y="1500"/>
                    <a:pt x="607" y="1512"/>
                  </a:cubicBezTo>
                  <a:cubicBezTo>
                    <a:pt x="607" y="1512"/>
                    <a:pt x="607" y="1500"/>
                    <a:pt x="607" y="1500"/>
                  </a:cubicBezTo>
                  <a:cubicBezTo>
                    <a:pt x="595" y="1500"/>
                    <a:pt x="607" y="1488"/>
                    <a:pt x="607" y="1488"/>
                  </a:cubicBezTo>
                  <a:lnTo>
                    <a:pt x="595" y="1488"/>
                  </a:lnTo>
                  <a:cubicBezTo>
                    <a:pt x="595" y="1488"/>
                    <a:pt x="595" y="1483"/>
                    <a:pt x="588" y="1483"/>
                  </a:cubicBezTo>
                  <a:cubicBezTo>
                    <a:pt x="585" y="1483"/>
                    <a:pt x="580" y="1484"/>
                    <a:pt x="572" y="1488"/>
                  </a:cubicBezTo>
                  <a:cubicBezTo>
                    <a:pt x="572" y="1488"/>
                    <a:pt x="583" y="1477"/>
                    <a:pt x="583" y="1465"/>
                  </a:cubicBezTo>
                  <a:cubicBezTo>
                    <a:pt x="583" y="1465"/>
                    <a:pt x="572" y="1453"/>
                    <a:pt x="572" y="1453"/>
                  </a:cubicBezTo>
                  <a:cubicBezTo>
                    <a:pt x="572" y="1457"/>
                    <a:pt x="570" y="1458"/>
                    <a:pt x="568" y="1458"/>
                  </a:cubicBezTo>
                  <a:cubicBezTo>
                    <a:pt x="564" y="1458"/>
                    <a:pt x="556" y="1453"/>
                    <a:pt x="548" y="1453"/>
                  </a:cubicBezTo>
                  <a:close/>
                  <a:moveTo>
                    <a:pt x="1524" y="1000"/>
                  </a:moveTo>
                  <a:lnTo>
                    <a:pt x="1524" y="1012"/>
                  </a:lnTo>
                  <a:lnTo>
                    <a:pt x="1524" y="1024"/>
                  </a:lnTo>
                  <a:lnTo>
                    <a:pt x="1524" y="1036"/>
                  </a:lnTo>
                  <a:lnTo>
                    <a:pt x="1524" y="1048"/>
                  </a:lnTo>
                  <a:lnTo>
                    <a:pt x="1500" y="1048"/>
                  </a:lnTo>
                  <a:cubicBezTo>
                    <a:pt x="1512" y="1048"/>
                    <a:pt x="1512" y="1060"/>
                    <a:pt x="1512" y="1060"/>
                  </a:cubicBezTo>
                  <a:cubicBezTo>
                    <a:pt x="1512" y="1060"/>
                    <a:pt x="1512" y="1060"/>
                    <a:pt x="1500" y="1072"/>
                  </a:cubicBezTo>
                  <a:cubicBezTo>
                    <a:pt x="1500" y="1096"/>
                    <a:pt x="1500" y="1107"/>
                    <a:pt x="1500" y="1131"/>
                  </a:cubicBezTo>
                  <a:lnTo>
                    <a:pt x="1500" y="1167"/>
                  </a:lnTo>
                  <a:lnTo>
                    <a:pt x="1500" y="1203"/>
                  </a:lnTo>
                  <a:lnTo>
                    <a:pt x="1500" y="1227"/>
                  </a:lnTo>
                  <a:lnTo>
                    <a:pt x="1500" y="1238"/>
                  </a:lnTo>
                  <a:cubicBezTo>
                    <a:pt x="1500" y="1238"/>
                    <a:pt x="1500" y="1250"/>
                    <a:pt x="1500" y="1262"/>
                  </a:cubicBezTo>
                  <a:lnTo>
                    <a:pt x="1500" y="1274"/>
                  </a:lnTo>
                  <a:cubicBezTo>
                    <a:pt x="1500" y="1274"/>
                    <a:pt x="1488" y="1274"/>
                    <a:pt x="1488" y="1286"/>
                  </a:cubicBezTo>
                  <a:cubicBezTo>
                    <a:pt x="1488" y="1286"/>
                    <a:pt x="1488" y="1298"/>
                    <a:pt x="1476" y="1310"/>
                  </a:cubicBezTo>
                  <a:lnTo>
                    <a:pt x="1476" y="1322"/>
                  </a:lnTo>
                  <a:cubicBezTo>
                    <a:pt x="1476" y="1322"/>
                    <a:pt x="1465" y="1334"/>
                    <a:pt x="1465" y="1334"/>
                  </a:cubicBezTo>
                  <a:cubicBezTo>
                    <a:pt x="1453" y="1346"/>
                    <a:pt x="1465" y="1346"/>
                    <a:pt x="1465" y="1357"/>
                  </a:cubicBezTo>
                  <a:cubicBezTo>
                    <a:pt x="1465" y="1361"/>
                    <a:pt x="1463" y="1363"/>
                    <a:pt x="1461" y="1363"/>
                  </a:cubicBezTo>
                  <a:cubicBezTo>
                    <a:pt x="1458" y="1363"/>
                    <a:pt x="1453" y="1357"/>
                    <a:pt x="1453" y="1357"/>
                  </a:cubicBezTo>
                  <a:cubicBezTo>
                    <a:pt x="1441" y="1357"/>
                    <a:pt x="1453" y="1369"/>
                    <a:pt x="1453" y="1369"/>
                  </a:cubicBezTo>
                  <a:lnTo>
                    <a:pt x="1429" y="1369"/>
                  </a:lnTo>
                  <a:cubicBezTo>
                    <a:pt x="1429" y="1369"/>
                    <a:pt x="1429" y="1381"/>
                    <a:pt x="1417" y="1393"/>
                  </a:cubicBezTo>
                  <a:cubicBezTo>
                    <a:pt x="1417" y="1393"/>
                    <a:pt x="1417" y="1408"/>
                    <a:pt x="1411" y="1408"/>
                  </a:cubicBezTo>
                  <a:cubicBezTo>
                    <a:pt x="1409" y="1408"/>
                    <a:pt x="1407" y="1407"/>
                    <a:pt x="1405" y="1405"/>
                  </a:cubicBezTo>
                  <a:cubicBezTo>
                    <a:pt x="1393" y="1405"/>
                    <a:pt x="1405" y="1417"/>
                    <a:pt x="1405" y="1417"/>
                  </a:cubicBezTo>
                  <a:cubicBezTo>
                    <a:pt x="1393" y="1441"/>
                    <a:pt x="1393" y="1453"/>
                    <a:pt x="1381" y="1465"/>
                  </a:cubicBezTo>
                  <a:cubicBezTo>
                    <a:pt x="1369" y="1477"/>
                    <a:pt x="1369" y="1477"/>
                    <a:pt x="1381" y="1488"/>
                  </a:cubicBezTo>
                  <a:cubicBezTo>
                    <a:pt x="1381" y="1488"/>
                    <a:pt x="1369" y="1477"/>
                    <a:pt x="1357" y="1477"/>
                  </a:cubicBezTo>
                  <a:cubicBezTo>
                    <a:pt x="1357" y="1477"/>
                    <a:pt x="1345" y="1477"/>
                    <a:pt x="1334" y="1488"/>
                  </a:cubicBezTo>
                  <a:lnTo>
                    <a:pt x="1322" y="1500"/>
                  </a:lnTo>
                  <a:cubicBezTo>
                    <a:pt x="1322" y="1500"/>
                    <a:pt x="1334" y="1524"/>
                    <a:pt x="1345" y="1536"/>
                  </a:cubicBezTo>
                  <a:cubicBezTo>
                    <a:pt x="1345" y="1540"/>
                    <a:pt x="1343" y="1541"/>
                    <a:pt x="1341" y="1541"/>
                  </a:cubicBezTo>
                  <a:cubicBezTo>
                    <a:pt x="1334" y="1541"/>
                    <a:pt x="1322" y="1533"/>
                    <a:pt x="1322" y="1524"/>
                  </a:cubicBezTo>
                  <a:cubicBezTo>
                    <a:pt x="1322" y="1512"/>
                    <a:pt x="1322" y="1512"/>
                    <a:pt x="1310" y="1512"/>
                  </a:cubicBezTo>
                  <a:cubicBezTo>
                    <a:pt x="1298" y="1512"/>
                    <a:pt x="1298" y="1512"/>
                    <a:pt x="1298" y="1524"/>
                  </a:cubicBezTo>
                  <a:cubicBezTo>
                    <a:pt x="1298" y="1524"/>
                    <a:pt x="1274" y="1524"/>
                    <a:pt x="1274" y="1512"/>
                  </a:cubicBezTo>
                  <a:cubicBezTo>
                    <a:pt x="1274" y="1517"/>
                    <a:pt x="1274" y="1524"/>
                    <a:pt x="1274" y="1524"/>
                  </a:cubicBezTo>
                  <a:cubicBezTo>
                    <a:pt x="1274" y="1524"/>
                    <a:pt x="1262" y="1536"/>
                    <a:pt x="1262" y="1536"/>
                  </a:cubicBezTo>
                  <a:lnTo>
                    <a:pt x="1262" y="1548"/>
                  </a:lnTo>
                  <a:lnTo>
                    <a:pt x="1250" y="1548"/>
                  </a:lnTo>
                  <a:cubicBezTo>
                    <a:pt x="1250" y="1548"/>
                    <a:pt x="1250" y="1548"/>
                    <a:pt x="1238" y="1560"/>
                  </a:cubicBezTo>
                  <a:lnTo>
                    <a:pt x="1226" y="1560"/>
                  </a:lnTo>
                  <a:cubicBezTo>
                    <a:pt x="1226" y="1560"/>
                    <a:pt x="1226" y="1560"/>
                    <a:pt x="1226" y="1572"/>
                  </a:cubicBezTo>
                  <a:cubicBezTo>
                    <a:pt x="1238" y="1572"/>
                    <a:pt x="1238" y="1584"/>
                    <a:pt x="1238" y="1584"/>
                  </a:cubicBezTo>
                  <a:lnTo>
                    <a:pt x="1250" y="1619"/>
                  </a:lnTo>
                  <a:lnTo>
                    <a:pt x="1274" y="1619"/>
                  </a:lnTo>
                  <a:cubicBezTo>
                    <a:pt x="1274" y="1607"/>
                    <a:pt x="1286" y="1607"/>
                    <a:pt x="1274" y="1596"/>
                  </a:cubicBezTo>
                  <a:cubicBezTo>
                    <a:pt x="1274" y="1591"/>
                    <a:pt x="1274" y="1587"/>
                    <a:pt x="1274" y="1584"/>
                  </a:cubicBezTo>
                  <a:cubicBezTo>
                    <a:pt x="1274" y="1596"/>
                    <a:pt x="1274" y="1596"/>
                    <a:pt x="1298" y="1596"/>
                  </a:cubicBezTo>
                  <a:cubicBezTo>
                    <a:pt x="1298" y="1596"/>
                    <a:pt x="1310" y="1584"/>
                    <a:pt x="1322" y="1584"/>
                  </a:cubicBezTo>
                  <a:cubicBezTo>
                    <a:pt x="1323" y="1585"/>
                    <a:pt x="1325" y="1586"/>
                    <a:pt x="1325" y="1586"/>
                  </a:cubicBezTo>
                  <a:cubicBezTo>
                    <a:pt x="1329" y="1586"/>
                    <a:pt x="1326" y="1575"/>
                    <a:pt x="1324" y="1567"/>
                  </a:cubicBezTo>
                  <a:lnTo>
                    <a:pt x="1324" y="1567"/>
                  </a:lnTo>
                  <a:cubicBezTo>
                    <a:pt x="1325" y="1568"/>
                    <a:pt x="1326" y="1569"/>
                    <a:pt x="1328" y="1569"/>
                  </a:cubicBezTo>
                  <a:cubicBezTo>
                    <a:pt x="1331" y="1569"/>
                    <a:pt x="1334" y="1566"/>
                    <a:pt x="1334" y="1560"/>
                  </a:cubicBezTo>
                  <a:cubicBezTo>
                    <a:pt x="1334" y="1560"/>
                    <a:pt x="1334" y="1560"/>
                    <a:pt x="1334" y="1548"/>
                  </a:cubicBezTo>
                  <a:lnTo>
                    <a:pt x="1345" y="1560"/>
                  </a:lnTo>
                  <a:cubicBezTo>
                    <a:pt x="1345" y="1548"/>
                    <a:pt x="1345" y="1548"/>
                    <a:pt x="1357" y="1548"/>
                  </a:cubicBezTo>
                  <a:lnTo>
                    <a:pt x="1381" y="1548"/>
                  </a:lnTo>
                  <a:lnTo>
                    <a:pt x="1381" y="1536"/>
                  </a:lnTo>
                  <a:cubicBezTo>
                    <a:pt x="1381" y="1530"/>
                    <a:pt x="1387" y="1530"/>
                    <a:pt x="1393" y="1530"/>
                  </a:cubicBezTo>
                  <a:cubicBezTo>
                    <a:pt x="1399" y="1530"/>
                    <a:pt x="1405" y="1530"/>
                    <a:pt x="1405" y="1524"/>
                  </a:cubicBezTo>
                  <a:cubicBezTo>
                    <a:pt x="1405" y="1524"/>
                    <a:pt x="1417" y="1524"/>
                    <a:pt x="1417" y="1512"/>
                  </a:cubicBezTo>
                  <a:cubicBezTo>
                    <a:pt x="1393" y="1512"/>
                    <a:pt x="1417" y="1488"/>
                    <a:pt x="1417" y="1488"/>
                  </a:cubicBezTo>
                  <a:cubicBezTo>
                    <a:pt x="1417" y="1494"/>
                    <a:pt x="1420" y="1497"/>
                    <a:pt x="1423" y="1497"/>
                  </a:cubicBezTo>
                  <a:cubicBezTo>
                    <a:pt x="1426" y="1497"/>
                    <a:pt x="1429" y="1494"/>
                    <a:pt x="1429" y="1488"/>
                  </a:cubicBezTo>
                  <a:cubicBezTo>
                    <a:pt x="1441" y="1488"/>
                    <a:pt x="1429" y="1477"/>
                    <a:pt x="1429" y="1477"/>
                  </a:cubicBezTo>
                  <a:lnTo>
                    <a:pt x="1429" y="1465"/>
                  </a:lnTo>
                  <a:lnTo>
                    <a:pt x="1465" y="1465"/>
                  </a:lnTo>
                  <a:cubicBezTo>
                    <a:pt x="1465" y="1453"/>
                    <a:pt x="1465" y="1453"/>
                    <a:pt x="1465" y="1441"/>
                  </a:cubicBezTo>
                  <a:lnTo>
                    <a:pt x="1465" y="1429"/>
                  </a:lnTo>
                  <a:cubicBezTo>
                    <a:pt x="1476" y="1429"/>
                    <a:pt x="1488" y="1429"/>
                    <a:pt x="1488" y="1417"/>
                  </a:cubicBezTo>
                  <a:cubicBezTo>
                    <a:pt x="1488" y="1417"/>
                    <a:pt x="1488" y="1417"/>
                    <a:pt x="1476" y="1405"/>
                  </a:cubicBezTo>
                  <a:cubicBezTo>
                    <a:pt x="1465" y="1405"/>
                    <a:pt x="1500" y="1405"/>
                    <a:pt x="1488" y="1393"/>
                  </a:cubicBezTo>
                  <a:lnTo>
                    <a:pt x="1488" y="1381"/>
                  </a:lnTo>
                  <a:lnTo>
                    <a:pt x="1500" y="1381"/>
                  </a:lnTo>
                  <a:cubicBezTo>
                    <a:pt x="1512" y="1381"/>
                    <a:pt x="1500" y="1381"/>
                    <a:pt x="1500" y="1369"/>
                  </a:cubicBezTo>
                  <a:cubicBezTo>
                    <a:pt x="1500" y="1369"/>
                    <a:pt x="1500" y="1357"/>
                    <a:pt x="1512" y="1357"/>
                  </a:cubicBezTo>
                  <a:cubicBezTo>
                    <a:pt x="1524" y="1357"/>
                    <a:pt x="1512" y="1346"/>
                    <a:pt x="1512" y="1346"/>
                  </a:cubicBezTo>
                  <a:cubicBezTo>
                    <a:pt x="1512" y="1346"/>
                    <a:pt x="1524" y="1334"/>
                    <a:pt x="1512" y="1322"/>
                  </a:cubicBezTo>
                  <a:cubicBezTo>
                    <a:pt x="1512" y="1322"/>
                    <a:pt x="1512" y="1310"/>
                    <a:pt x="1512" y="1298"/>
                  </a:cubicBezTo>
                  <a:cubicBezTo>
                    <a:pt x="1512" y="1298"/>
                    <a:pt x="1524" y="1286"/>
                    <a:pt x="1524" y="1274"/>
                  </a:cubicBezTo>
                  <a:lnTo>
                    <a:pt x="1536" y="1274"/>
                  </a:lnTo>
                  <a:cubicBezTo>
                    <a:pt x="1536" y="1274"/>
                    <a:pt x="1536" y="1274"/>
                    <a:pt x="1536" y="1262"/>
                  </a:cubicBezTo>
                  <a:cubicBezTo>
                    <a:pt x="1536" y="1262"/>
                    <a:pt x="1536" y="1250"/>
                    <a:pt x="1536" y="1250"/>
                  </a:cubicBezTo>
                  <a:lnTo>
                    <a:pt x="1536" y="1238"/>
                  </a:lnTo>
                  <a:cubicBezTo>
                    <a:pt x="1536" y="1227"/>
                    <a:pt x="1548" y="1215"/>
                    <a:pt x="1536" y="1215"/>
                  </a:cubicBezTo>
                  <a:cubicBezTo>
                    <a:pt x="1548" y="1215"/>
                    <a:pt x="1548" y="1179"/>
                    <a:pt x="1548" y="1167"/>
                  </a:cubicBezTo>
                  <a:cubicBezTo>
                    <a:pt x="1536" y="1167"/>
                    <a:pt x="1572" y="1155"/>
                    <a:pt x="1548" y="1155"/>
                  </a:cubicBezTo>
                  <a:cubicBezTo>
                    <a:pt x="1542" y="1149"/>
                    <a:pt x="1539" y="1149"/>
                    <a:pt x="1539" y="1149"/>
                  </a:cubicBezTo>
                  <a:cubicBezTo>
                    <a:pt x="1539" y="1149"/>
                    <a:pt x="1542" y="1149"/>
                    <a:pt x="1548" y="1143"/>
                  </a:cubicBezTo>
                  <a:cubicBezTo>
                    <a:pt x="1548" y="1119"/>
                    <a:pt x="1548" y="1119"/>
                    <a:pt x="1548" y="1119"/>
                  </a:cubicBezTo>
                  <a:cubicBezTo>
                    <a:pt x="1560" y="1119"/>
                    <a:pt x="1548" y="1119"/>
                    <a:pt x="1548" y="1107"/>
                  </a:cubicBezTo>
                  <a:cubicBezTo>
                    <a:pt x="1548" y="1107"/>
                    <a:pt x="1560" y="1096"/>
                    <a:pt x="1548" y="1084"/>
                  </a:cubicBezTo>
                  <a:cubicBezTo>
                    <a:pt x="1542" y="1090"/>
                    <a:pt x="1536" y="1093"/>
                    <a:pt x="1532" y="1093"/>
                  </a:cubicBezTo>
                  <a:cubicBezTo>
                    <a:pt x="1527" y="1093"/>
                    <a:pt x="1524" y="1090"/>
                    <a:pt x="1524" y="1084"/>
                  </a:cubicBezTo>
                  <a:lnTo>
                    <a:pt x="1536" y="1084"/>
                  </a:lnTo>
                  <a:cubicBezTo>
                    <a:pt x="1536" y="1084"/>
                    <a:pt x="1536" y="1072"/>
                    <a:pt x="1536" y="1072"/>
                  </a:cubicBezTo>
                  <a:cubicBezTo>
                    <a:pt x="1536" y="1072"/>
                    <a:pt x="1548" y="1060"/>
                    <a:pt x="1548" y="1060"/>
                  </a:cubicBezTo>
                  <a:lnTo>
                    <a:pt x="1536" y="1060"/>
                  </a:lnTo>
                  <a:cubicBezTo>
                    <a:pt x="1536" y="1048"/>
                    <a:pt x="1548" y="1048"/>
                    <a:pt x="1548" y="1036"/>
                  </a:cubicBezTo>
                  <a:cubicBezTo>
                    <a:pt x="1548" y="1024"/>
                    <a:pt x="1536" y="1012"/>
                    <a:pt x="1536" y="1000"/>
                  </a:cubicBezTo>
                  <a:close/>
                  <a:moveTo>
                    <a:pt x="1215" y="1560"/>
                  </a:moveTo>
                  <a:lnTo>
                    <a:pt x="1167" y="1572"/>
                  </a:lnTo>
                  <a:cubicBezTo>
                    <a:pt x="1167" y="1572"/>
                    <a:pt x="1155" y="1572"/>
                    <a:pt x="1155" y="1584"/>
                  </a:cubicBezTo>
                  <a:cubicBezTo>
                    <a:pt x="1155" y="1584"/>
                    <a:pt x="1155" y="1596"/>
                    <a:pt x="1143" y="1596"/>
                  </a:cubicBezTo>
                  <a:cubicBezTo>
                    <a:pt x="1143" y="1590"/>
                    <a:pt x="1143" y="1590"/>
                    <a:pt x="1143" y="1590"/>
                  </a:cubicBezTo>
                  <a:cubicBezTo>
                    <a:pt x="1143" y="1590"/>
                    <a:pt x="1143" y="1590"/>
                    <a:pt x="1143" y="1584"/>
                  </a:cubicBezTo>
                  <a:lnTo>
                    <a:pt x="1107" y="1584"/>
                  </a:lnTo>
                  <a:cubicBezTo>
                    <a:pt x="1107" y="1584"/>
                    <a:pt x="1107" y="1584"/>
                    <a:pt x="1107" y="1596"/>
                  </a:cubicBezTo>
                  <a:lnTo>
                    <a:pt x="1060" y="1596"/>
                  </a:lnTo>
                  <a:lnTo>
                    <a:pt x="1060" y="1607"/>
                  </a:lnTo>
                  <a:cubicBezTo>
                    <a:pt x="1060" y="1615"/>
                    <a:pt x="1069" y="1626"/>
                    <a:pt x="1075" y="1626"/>
                  </a:cubicBezTo>
                  <a:cubicBezTo>
                    <a:pt x="1080" y="1626"/>
                    <a:pt x="1084" y="1622"/>
                    <a:pt x="1084" y="1607"/>
                  </a:cubicBezTo>
                  <a:cubicBezTo>
                    <a:pt x="1084" y="1607"/>
                    <a:pt x="1107" y="1607"/>
                    <a:pt x="1107" y="1619"/>
                  </a:cubicBezTo>
                  <a:cubicBezTo>
                    <a:pt x="1111" y="1623"/>
                    <a:pt x="1113" y="1625"/>
                    <a:pt x="1113" y="1625"/>
                  </a:cubicBezTo>
                  <a:cubicBezTo>
                    <a:pt x="1114" y="1625"/>
                    <a:pt x="1111" y="1619"/>
                    <a:pt x="1119" y="1619"/>
                  </a:cubicBezTo>
                  <a:lnTo>
                    <a:pt x="1131" y="1619"/>
                  </a:lnTo>
                  <a:cubicBezTo>
                    <a:pt x="1155" y="1607"/>
                    <a:pt x="1167" y="1607"/>
                    <a:pt x="1191" y="1607"/>
                  </a:cubicBezTo>
                  <a:cubicBezTo>
                    <a:pt x="1203" y="1607"/>
                    <a:pt x="1238" y="1607"/>
                    <a:pt x="1226" y="1584"/>
                  </a:cubicBezTo>
                  <a:lnTo>
                    <a:pt x="1226" y="1572"/>
                  </a:lnTo>
                  <a:cubicBezTo>
                    <a:pt x="1226" y="1560"/>
                    <a:pt x="1226" y="1560"/>
                    <a:pt x="1215" y="1560"/>
                  </a:cubicBezTo>
                  <a:close/>
                  <a:moveTo>
                    <a:pt x="1453" y="1655"/>
                  </a:moveTo>
                  <a:cubicBezTo>
                    <a:pt x="1453" y="1667"/>
                    <a:pt x="1441" y="1679"/>
                    <a:pt x="1453" y="1679"/>
                  </a:cubicBezTo>
                  <a:lnTo>
                    <a:pt x="1465" y="1667"/>
                  </a:lnTo>
                  <a:cubicBezTo>
                    <a:pt x="1465" y="1655"/>
                    <a:pt x="1453" y="1655"/>
                    <a:pt x="1453" y="1655"/>
                  </a:cubicBezTo>
                  <a:close/>
                  <a:moveTo>
                    <a:pt x="1334" y="1715"/>
                  </a:moveTo>
                  <a:cubicBezTo>
                    <a:pt x="1334" y="1715"/>
                    <a:pt x="1334" y="1727"/>
                    <a:pt x="1334" y="1727"/>
                  </a:cubicBezTo>
                  <a:lnTo>
                    <a:pt x="1345" y="1727"/>
                  </a:lnTo>
                  <a:cubicBezTo>
                    <a:pt x="1345" y="1727"/>
                    <a:pt x="1334" y="1715"/>
                    <a:pt x="1334" y="1715"/>
                  </a:cubicBezTo>
                  <a:close/>
                  <a:moveTo>
                    <a:pt x="1430" y="1716"/>
                  </a:moveTo>
                  <a:cubicBezTo>
                    <a:pt x="1425" y="1716"/>
                    <a:pt x="1425" y="1727"/>
                    <a:pt x="1441" y="1727"/>
                  </a:cubicBezTo>
                  <a:cubicBezTo>
                    <a:pt x="1437" y="1719"/>
                    <a:pt x="1433" y="1716"/>
                    <a:pt x="1430" y="1716"/>
                  </a:cubicBezTo>
                  <a:close/>
                  <a:moveTo>
                    <a:pt x="714" y="1572"/>
                  </a:moveTo>
                  <a:cubicBezTo>
                    <a:pt x="703" y="1572"/>
                    <a:pt x="703" y="1584"/>
                    <a:pt x="691" y="1596"/>
                  </a:cubicBezTo>
                  <a:lnTo>
                    <a:pt x="703" y="1596"/>
                  </a:lnTo>
                  <a:cubicBezTo>
                    <a:pt x="703" y="1596"/>
                    <a:pt x="703" y="1607"/>
                    <a:pt x="703" y="1607"/>
                  </a:cubicBezTo>
                  <a:cubicBezTo>
                    <a:pt x="703" y="1613"/>
                    <a:pt x="703" y="1616"/>
                    <a:pt x="704" y="1616"/>
                  </a:cubicBezTo>
                  <a:cubicBezTo>
                    <a:pt x="706" y="1616"/>
                    <a:pt x="708" y="1613"/>
                    <a:pt x="714" y="1607"/>
                  </a:cubicBezTo>
                  <a:lnTo>
                    <a:pt x="714" y="1631"/>
                  </a:lnTo>
                  <a:cubicBezTo>
                    <a:pt x="714" y="1623"/>
                    <a:pt x="714" y="1614"/>
                    <a:pt x="719" y="1614"/>
                  </a:cubicBezTo>
                  <a:cubicBezTo>
                    <a:pt x="720" y="1614"/>
                    <a:pt x="723" y="1616"/>
                    <a:pt x="726" y="1619"/>
                  </a:cubicBezTo>
                  <a:cubicBezTo>
                    <a:pt x="726" y="1619"/>
                    <a:pt x="726" y="1619"/>
                    <a:pt x="726" y="1631"/>
                  </a:cubicBezTo>
                  <a:cubicBezTo>
                    <a:pt x="726" y="1631"/>
                    <a:pt x="732" y="1637"/>
                    <a:pt x="735" y="1637"/>
                  </a:cubicBezTo>
                  <a:cubicBezTo>
                    <a:pt x="737" y="1637"/>
                    <a:pt x="738" y="1635"/>
                    <a:pt x="738" y="1631"/>
                  </a:cubicBezTo>
                  <a:cubicBezTo>
                    <a:pt x="750" y="1631"/>
                    <a:pt x="738" y="1655"/>
                    <a:pt x="738" y="1655"/>
                  </a:cubicBezTo>
                  <a:lnTo>
                    <a:pt x="750" y="1655"/>
                  </a:lnTo>
                  <a:cubicBezTo>
                    <a:pt x="750" y="1655"/>
                    <a:pt x="762" y="1667"/>
                    <a:pt x="762" y="1667"/>
                  </a:cubicBezTo>
                  <a:cubicBezTo>
                    <a:pt x="766" y="1671"/>
                    <a:pt x="767" y="1672"/>
                    <a:pt x="768" y="1672"/>
                  </a:cubicBezTo>
                  <a:cubicBezTo>
                    <a:pt x="769" y="1672"/>
                    <a:pt x="766" y="1667"/>
                    <a:pt x="774" y="1667"/>
                  </a:cubicBezTo>
                  <a:lnTo>
                    <a:pt x="786" y="1679"/>
                  </a:lnTo>
                  <a:cubicBezTo>
                    <a:pt x="792" y="1685"/>
                    <a:pt x="798" y="1688"/>
                    <a:pt x="804" y="1688"/>
                  </a:cubicBezTo>
                  <a:cubicBezTo>
                    <a:pt x="806" y="1688"/>
                    <a:pt x="808" y="1687"/>
                    <a:pt x="810" y="1687"/>
                  </a:cubicBezTo>
                  <a:lnTo>
                    <a:pt x="810" y="1687"/>
                  </a:lnTo>
                  <a:cubicBezTo>
                    <a:pt x="810" y="1688"/>
                    <a:pt x="810" y="1689"/>
                    <a:pt x="810" y="1691"/>
                  </a:cubicBezTo>
                  <a:cubicBezTo>
                    <a:pt x="822" y="1691"/>
                    <a:pt x="834" y="1691"/>
                    <a:pt x="822" y="1703"/>
                  </a:cubicBezTo>
                  <a:cubicBezTo>
                    <a:pt x="822" y="1705"/>
                    <a:pt x="823" y="1706"/>
                    <a:pt x="824" y="1706"/>
                  </a:cubicBezTo>
                  <a:cubicBezTo>
                    <a:pt x="829" y="1706"/>
                    <a:pt x="838" y="1699"/>
                    <a:pt x="843" y="1699"/>
                  </a:cubicBezTo>
                  <a:cubicBezTo>
                    <a:pt x="844" y="1699"/>
                    <a:pt x="845" y="1700"/>
                    <a:pt x="845" y="1703"/>
                  </a:cubicBezTo>
                  <a:cubicBezTo>
                    <a:pt x="839" y="1710"/>
                    <a:pt x="844" y="1716"/>
                    <a:pt x="849" y="1716"/>
                  </a:cubicBezTo>
                  <a:cubicBezTo>
                    <a:pt x="853" y="1716"/>
                    <a:pt x="857" y="1713"/>
                    <a:pt x="857" y="1703"/>
                  </a:cubicBezTo>
                  <a:cubicBezTo>
                    <a:pt x="857" y="1703"/>
                    <a:pt x="857" y="1715"/>
                    <a:pt x="857" y="1715"/>
                  </a:cubicBezTo>
                  <a:lnTo>
                    <a:pt x="869" y="1727"/>
                  </a:lnTo>
                  <a:cubicBezTo>
                    <a:pt x="873" y="1731"/>
                    <a:pt x="876" y="1732"/>
                    <a:pt x="878" y="1732"/>
                  </a:cubicBezTo>
                  <a:cubicBezTo>
                    <a:pt x="881" y="1732"/>
                    <a:pt x="881" y="1727"/>
                    <a:pt x="881" y="1727"/>
                  </a:cubicBezTo>
                  <a:lnTo>
                    <a:pt x="893" y="1738"/>
                  </a:lnTo>
                  <a:cubicBezTo>
                    <a:pt x="893" y="1738"/>
                    <a:pt x="905" y="1750"/>
                    <a:pt x="905" y="1750"/>
                  </a:cubicBezTo>
                  <a:lnTo>
                    <a:pt x="929" y="1750"/>
                  </a:lnTo>
                  <a:lnTo>
                    <a:pt x="929" y="1762"/>
                  </a:lnTo>
                  <a:cubicBezTo>
                    <a:pt x="941" y="1762"/>
                    <a:pt x="941" y="1750"/>
                    <a:pt x="941" y="1750"/>
                  </a:cubicBezTo>
                  <a:cubicBezTo>
                    <a:pt x="953" y="1762"/>
                    <a:pt x="941" y="1774"/>
                    <a:pt x="941" y="1774"/>
                  </a:cubicBezTo>
                  <a:cubicBezTo>
                    <a:pt x="941" y="1777"/>
                    <a:pt x="942" y="1778"/>
                    <a:pt x="943" y="1778"/>
                  </a:cubicBezTo>
                  <a:cubicBezTo>
                    <a:pt x="948" y="1778"/>
                    <a:pt x="957" y="1771"/>
                    <a:pt x="962" y="1771"/>
                  </a:cubicBezTo>
                  <a:cubicBezTo>
                    <a:pt x="963" y="1771"/>
                    <a:pt x="964" y="1772"/>
                    <a:pt x="964" y="1774"/>
                  </a:cubicBezTo>
                  <a:cubicBezTo>
                    <a:pt x="964" y="1786"/>
                    <a:pt x="988" y="1786"/>
                    <a:pt x="988" y="1786"/>
                  </a:cubicBezTo>
                  <a:lnTo>
                    <a:pt x="1024" y="1786"/>
                  </a:lnTo>
                  <a:cubicBezTo>
                    <a:pt x="1024" y="1798"/>
                    <a:pt x="1036" y="1798"/>
                    <a:pt x="1036" y="1810"/>
                  </a:cubicBezTo>
                  <a:cubicBezTo>
                    <a:pt x="1036" y="1802"/>
                    <a:pt x="1036" y="1799"/>
                    <a:pt x="1036" y="1799"/>
                  </a:cubicBezTo>
                  <a:cubicBezTo>
                    <a:pt x="1037" y="1799"/>
                    <a:pt x="1040" y="1810"/>
                    <a:pt x="1048" y="1810"/>
                  </a:cubicBezTo>
                  <a:cubicBezTo>
                    <a:pt x="1060" y="1810"/>
                    <a:pt x="1060" y="1798"/>
                    <a:pt x="1072" y="1798"/>
                  </a:cubicBezTo>
                  <a:cubicBezTo>
                    <a:pt x="1072" y="1798"/>
                    <a:pt x="1072" y="1798"/>
                    <a:pt x="1072" y="1810"/>
                  </a:cubicBezTo>
                  <a:lnTo>
                    <a:pt x="1119" y="1810"/>
                  </a:lnTo>
                  <a:cubicBezTo>
                    <a:pt x="1131" y="1810"/>
                    <a:pt x="1143" y="1834"/>
                    <a:pt x="1155" y="1834"/>
                  </a:cubicBezTo>
                  <a:cubicBezTo>
                    <a:pt x="1161" y="1828"/>
                    <a:pt x="1161" y="1825"/>
                    <a:pt x="1161" y="1825"/>
                  </a:cubicBezTo>
                  <a:cubicBezTo>
                    <a:pt x="1161" y="1825"/>
                    <a:pt x="1161" y="1828"/>
                    <a:pt x="1167" y="1834"/>
                  </a:cubicBezTo>
                  <a:lnTo>
                    <a:pt x="1179" y="1834"/>
                  </a:lnTo>
                  <a:cubicBezTo>
                    <a:pt x="1179" y="1834"/>
                    <a:pt x="1195" y="1844"/>
                    <a:pt x="1209" y="1844"/>
                  </a:cubicBezTo>
                  <a:cubicBezTo>
                    <a:pt x="1216" y="1844"/>
                    <a:pt x="1222" y="1842"/>
                    <a:pt x="1226" y="1834"/>
                  </a:cubicBezTo>
                  <a:cubicBezTo>
                    <a:pt x="1250" y="1810"/>
                    <a:pt x="1179" y="1774"/>
                    <a:pt x="1191" y="1774"/>
                  </a:cubicBezTo>
                  <a:lnTo>
                    <a:pt x="1179" y="1762"/>
                  </a:lnTo>
                  <a:cubicBezTo>
                    <a:pt x="1179" y="1762"/>
                    <a:pt x="1191" y="1715"/>
                    <a:pt x="1179" y="1715"/>
                  </a:cubicBezTo>
                  <a:lnTo>
                    <a:pt x="1167" y="1715"/>
                  </a:lnTo>
                  <a:cubicBezTo>
                    <a:pt x="1167" y="1715"/>
                    <a:pt x="1167" y="1730"/>
                    <a:pt x="1161" y="1730"/>
                  </a:cubicBezTo>
                  <a:cubicBezTo>
                    <a:pt x="1159" y="1730"/>
                    <a:pt x="1157" y="1729"/>
                    <a:pt x="1155" y="1727"/>
                  </a:cubicBezTo>
                  <a:lnTo>
                    <a:pt x="1131" y="1727"/>
                  </a:lnTo>
                  <a:cubicBezTo>
                    <a:pt x="1131" y="1727"/>
                    <a:pt x="1119" y="1738"/>
                    <a:pt x="1107" y="1738"/>
                  </a:cubicBezTo>
                  <a:cubicBezTo>
                    <a:pt x="1107" y="1738"/>
                    <a:pt x="1107" y="1715"/>
                    <a:pt x="1095" y="1715"/>
                  </a:cubicBezTo>
                  <a:cubicBezTo>
                    <a:pt x="1093" y="1712"/>
                    <a:pt x="1092" y="1711"/>
                    <a:pt x="1091" y="1711"/>
                  </a:cubicBezTo>
                  <a:lnTo>
                    <a:pt x="1091" y="1711"/>
                  </a:lnTo>
                  <a:cubicBezTo>
                    <a:pt x="1091" y="1711"/>
                    <a:pt x="1091" y="1711"/>
                    <a:pt x="1090" y="1711"/>
                  </a:cubicBezTo>
                  <a:lnTo>
                    <a:pt x="1090" y="1711"/>
                  </a:lnTo>
                  <a:cubicBezTo>
                    <a:pt x="1090" y="1711"/>
                    <a:pt x="1090" y="1711"/>
                    <a:pt x="1089" y="1711"/>
                  </a:cubicBezTo>
                  <a:cubicBezTo>
                    <a:pt x="1088" y="1711"/>
                    <a:pt x="1086" y="1712"/>
                    <a:pt x="1084" y="1715"/>
                  </a:cubicBezTo>
                  <a:cubicBezTo>
                    <a:pt x="1084" y="1715"/>
                    <a:pt x="1084" y="1741"/>
                    <a:pt x="1076" y="1741"/>
                  </a:cubicBezTo>
                  <a:cubicBezTo>
                    <a:pt x="1075" y="1741"/>
                    <a:pt x="1073" y="1740"/>
                    <a:pt x="1072" y="1738"/>
                  </a:cubicBezTo>
                  <a:cubicBezTo>
                    <a:pt x="1072" y="1727"/>
                    <a:pt x="1072" y="1727"/>
                    <a:pt x="1072" y="1715"/>
                  </a:cubicBezTo>
                  <a:cubicBezTo>
                    <a:pt x="1062" y="1715"/>
                    <a:pt x="1068" y="1730"/>
                    <a:pt x="1058" y="1730"/>
                  </a:cubicBezTo>
                  <a:cubicBezTo>
                    <a:pt x="1056" y="1730"/>
                    <a:pt x="1053" y="1729"/>
                    <a:pt x="1048" y="1727"/>
                  </a:cubicBezTo>
                  <a:cubicBezTo>
                    <a:pt x="1048" y="1727"/>
                    <a:pt x="1048" y="1715"/>
                    <a:pt x="1048" y="1715"/>
                  </a:cubicBezTo>
                  <a:cubicBezTo>
                    <a:pt x="1048" y="1715"/>
                    <a:pt x="1043" y="1709"/>
                    <a:pt x="1039" y="1709"/>
                  </a:cubicBezTo>
                  <a:cubicBezTo>
                    <a:pt x="1037" y="1709"/>
                    <a:pt x="1036" y="1711"/>
                    <a:pt x="1036" y="1715"/>
                  </a:cubicBezTo>
                  <a:cubicBezTo>
                    <a:pt x="1036" y="1701"/>
                    <a:pt x="1036" y="1695"/>
                    <a:pt x="1034" y="1695"/>
                  </a:cubicBezTo>
                  <a:cubicBezTo>
                    <a:pt x="1032" y="1695"/>
                    <a:pt x="1029" y="1698"/>
                    <a:pt x="1024" y="1703"/>
                  </a:cubicBezTo>
                  <a:cubicBezTo>
                    <a:pt x="1022" y="1705"/>
                    <a:pt x="1019" y="1706"/>
                    <a:pt x="1017" y="1706"/>
                  </a:cubicBezTo>
                  <a:cubicBezTo>
                    <a:pt x="1008" y="1706"/>
                    <a:pt x="1000" y="1691"/>
                    <a:pt x="1000" y="1691"/>
                  </a:cubicBezTo>
                  <a:cubicBezTo>
                    <a:pt x="994" y="1691"/>
                    <a:pt x="994" y="1698"/>
                    <a:pt x="996" y="1702"/>
                  </a:cubicBezTo>
                  <a:lnTo>
                    <a:pt x="996" y="1702"/>
                  </a:lnTo>
                  <a:cubicBezTo>
                    <a:pt x="986" y="1700"/>
                    <a:pt x="976" y="1691"/>
                    <a:pt x="976" y="1691"/>
                  </a:cubicBezTo>
                  <a:lnTo>
                    <a:pt x="976" y="1691"/>
                  </a:lnTo>
                  <a:cubicBezTo>
                    <a:pt x="976" y="1703"/>
                    <a:pt x="988" y="1715"/>
                    <a:pt x="1000" y="1715"/>
                  </a:cubicBezTo>
                  <a:lnTo>
                    <a:pt x="976" y="1715"/>
                  </a:lnTo>
                  <a:cubicBezTo>
                    <a:pt x="964" y="1715"/>
                    <a:pt x="964" y="1715"/>
                    <a:pt x="964" y="1703"/>
                  </a:cubicBezTo>
                  <a:lnTo>
                    <a:pt x="964" y="1691"/>
                  </a:lnTo>
                  <a:cubicBezTo>
                    <a:pt x="964" y="1687"/>
                    <a:pt x="963" y="1686"/>
                    <a:pt x="961" y="1686"/>
                  </a:cubicBezTo>
                  <a:cubicBezTo>
                    <a:pt x="957" y="1686"/>
                    <a:pt x="949" y="1691"/>
                    <a:pt x="941" y="1691"/>
                  </a:cubicBezTo>
                  <a:cubicBezTo>
                    <a:pt x="929" y="1691"/>
                    <a:pt x="929" y="1679"/>
                    <a:pt x="929" y="1667"/>
                  </a:cubicBezTo>
                  <a:cubicBezTo>
                    <a:pt x="917" y="1679"/>
                    <a:pt x="917" y="1679"/>
                    <a:pt x="905" y="1679"/>
                  </a:cubicBezTo>
                  <a:cubicBezTo>
                    <a:pt x="893" y="1679"/>
                    <a:pt x="905" y="1679"/>
                    <a:pt x="905" y="1667"/>
                  </a:cubicBezTo>
                  <a:lnTo>
                    <a:pt x="905" y="1667"/>
                  </a:lnTo>
                  <a:cubicBezTo>
                    <a:pt x="905" y="1667"/>
                    <a:pt x="905" y="1667"/>
                    <a:pt x="905" y="1667"/>
                  </a:cubicBezTo>
                  <a:cubicBezTo>
                    <a:pt x="905" y="1667"/>
                    <a:pt x="893" y="1667"/>
                    <a:pt x="893" y="1655"/>
                  </a:cubicBezTo>
                  <a:lnTo>
                    <a:pt x="834" y="1655"/>
                  </a:lnTo>
                  <a:lnTo>
                    <a:pt x="834" y="1643"/>
                  </a:lnTo>
                  <a:lnTo>
                    <a:pt x="810" y="1631"/>
                  </a:lnTo>
                  <a:cubicBezTo>
                    <a:pt x="810" y="1631"/>
                    <a:pt x="804" y="1621"/>
                    <a:pt x="797" y="1621"/>
                  </a:cubicBezTo>
                  <a:cubicBezTo>
                    <a:pt x="794" y="1621"/>
                    <a:pt x="790" y="1623"/>
                    <a:pt x="786" y="1631"/>
                  </a:cubicBezTo>
                  <a:cubicBezTo>
                    <a:pt x="784" y="1633"/>
                    <a:pt x="783" y="1634"/>
                    <a:pt x="782" y="1634"/>
                  </a:cubicBezTo>
                  <a:cubicBezTo>
                    <a:pt x="777" y="1634"/>
                    <a:pt x="784" y="1607"/>
                    <a:pt x="774" y="1607"/>
                  </a:cubicBezTo>
                  <a:lnTo>
                    <a:pt x="762" y="1607"/>
                  </a:lnTo>
                  <a:cubicBezTo>
                    <a:pt x="750" y="1607"/>
                    <a:pt x="762" y="1596"/>
                    <a:pt x="762" y="1596"/>
                  </a:cubicBezTo>
                  <a:lnTo>
                    <a:pt x="738" y="1596"/>
                  </a:lnTo>
                  <a:lnTo>
                    <a:pt x="726" y="1607"/>
                  </a:lnTo>
                  <a:cubicBezTo>
                    <a:pt x="726" y="1607"/>
                    <a:pt x="726" y="1596"/>
                    <a:pt x="714" y="1596"/>
                  </a:cubicBezTo>
                  <a:cubicBezTo>
                    <a:pt x="714" y="1584"/>
                    <a:pt x="738" y="1572"/>
                    <a:pt x="714" y="157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50"/>
            <p:cNvSpPr/>
            <p:nvPr/>
          </p:nvSpPr>
          <p:spPr>
            <a:xfrm>
              <a:off x="-2943975" y="1267225"/>
              <a:ext cx="62775" cy="45650"/>
            </a:xfrm>
            <a:custGeom>
              <a:avLst/>
              <a:gdLst/>
              <a:ahLst/>
              <a:cxnLst/>
              <a:rect l="l" t="t" r="r" b="b"/>
              <a:pathLst>
                <a:path w="2511" h="1826" extrusionOk="0">
                  <a:moveTo>
                    <a:pt x="1572" y="932"/>
                  </a:moveTo>
                  <a:cubicBezTo>
                    <a:pt x="1536" y="992"/>
                    <a:pt x="1489" y="1039"/>
                    <a:pt x="1429" y="1063"/>
                  </a:cubicBezTo>
                  <a:cubicBezTo>
                    <a:pt x="1370" y="1063"/>
                    <a:pt x="1298" y="1063"/>
                    <a:pt x="1250" y="1028"/>
                  </a:cubicBezTo>
                  <a:lnTo>
                    <a:pt x="1572" y="932"/>
                  </a:lnTo>
                  <a:close/>
                  <a:moveTo>
                    <a:pt x="2123" y="0"/>
                  </a:moveTo>
                  <a:cubicBezTo>
                    <a:pt x="2087" y="0"/>
                    <a:pt x="2050" y="5"/>
                    <a:pt x="2012" y="16"/>
                  </a:cubicBezTo>
                  <a:lnTo>
                    <a:pt x="369" y="492"/>
                  </a:lnTo>
                  <a:cubicBezTo>
                    <a:pt x="107" y="563"/>
                    <a:pt x="0" y="873"/>
                    <a:pt x="167" y="1087"/>
                  </a:cubicBezTo>
                  <a:cubicBezTo>
                    <a:pt x="227" y="1170"/>
                    <a:pt x="739" y="1825"/>
                    <a:pt x="1381" y="1825"/>
                  </a:cubicBezTo>
                  <a:cubicBezTo>
                    <a:pt x="1465" y="1825"/>
                    <a:pt x="1548" y="1813"/>
                    <a:pt x="1631" y="1790"/>
                  </a:cubicBezTo>
                  <a:cubicBezTo>
                    <a:pt x="2429" y="1563"/>
                    <a:pt x="2501" y="516"/>
                    <a:pt x="2501" y="397"/>
                  </a:cubicBezTo>
                  <a:cubicBezTo>
                    <a:pt x="2511" y="172"/>
                    <a:pt x="2338" y="0"/>
                    <a:pt x="2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50"/>
            <p:cNvSpPr/>
            <p:nvPr/>
          </p:nvSpPr>
          <p:spPr>
            <a:xfrm>
              <a:off x="-2932075" y="1287250"/>
              <a:ext cx="25" cy="3300"/>
            </a:xfrm>
            <a:custGeom>
              <a:avLst/>
              <a:gdLst/>
              <a:ahLst/>
              <a:cxnLst/>
              <a:rect l="l" t="t" r="r" b="b"/>
              <a:pathLst>
                <a:path w="1" h="132" extrusionOk="0">
                  <a:moveTo>
                    <a:pt x="1" y="96"/>
                  </a:moveTo>
                  <a:close/>
                  <a:moveTo>
                    <a:pt x="1" y="96"/>
                  </a:moveTo>
                  <a:close/>
                  <a:moveTo>
                    <a:pt x="1" y="72"/>
                  </a:moveTo>
                  <a:close/>
                  <a:moveTo>
                    <a:pt x="1" y="0"/>
                  </a:moveTo>
                  <a:close/>
                  <a:moveTo>
                    <a:pt x="1" y="72"/>
                  </a:moveTo>
                  <a:close/>
                  <a:moveTo>
                    <a:pt x="1" y="72"/>
                  </a:moveTo>
                  <a:close/>
                  <a:moveTo>
                    <a:pt x="1" y="60"/>
                  </a:moveTo>
                  <a:close/>
                  <a:moveTo>
                    <a:pt x="1" y="48"/>
                  </a:moveTo>
                  <a:close/>
                  <a:moveTo>
                    <a:pt x="1" y="48"/>
                  </a:moveTo>
                  <a:close/>
                  <a:moveTo>
                    <a:pt x="1" y="48"/>
                  </a:moveTo>
                  <a:lnTo>
                    <a:pt x="1" y="48"/>
                  </a:lnTo>
                  <a:lnTo>
                    <a:pt x="1" y="48"/>
                  </a:lnTo>
                  <a:close/>
                  <a:moveTo>
                    <a:pt x="1" y="72"/>
                  </a:moveTo>
                  <a:close/>
                  <a:moveTo>
                    <a:pt x="1" y="60"/>
                  </a:moveTo>
                  <a:close/>
                  <a:moveTo>
                    <a:pt x="1" y="60"/>
                  </a:moveTo>
                  <a:close/>
                  <a:moveTo>
                    <a:pt x="1" y="36"/>
                  </a:moveTo>
                  <a:close/>
                  <a:moveTo>
                    <a:pt x="1" y="36"/>
                  </a:moveTo>
                  <a:lnTo>
                    <a:pt x="1" y="48"/>
                  </a:lnTo>
                  <a:cubicBezTo>
                    <a:pt x="1" y="60"/>
                    <a:pt x="1" y="48"/>
                    <a:pt x="1" y="48"/>
                  </a:cubicBez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cubicBezTo>
                    <a:pt x="1" y="48"/>
                    <a:pt x="1" y="60"/>
                    <a:pt x="1" y="60"/>
                  </a:cubicBez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60"/>
                  </a:lnTo>
                  <a:cubicBezTo>
                    <a:pt x="1" y="72"/>
                    <a:pt x="1" y="60"/>
                    <a:pt x="1" y="60"/>
                  </a:cubicBez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close/>
                  <a:moveTo>
                    <a:pt x="1" y="12"/>
                  </a:moveTo>
                  <a:close/>
                  <a:moveTo>
                    <a:pt x="1" y="60"/>
                  </a:moveTo>
                  <a:lnTo>
                    <a:pt x="1" y="60"/>
                  </a:lnTo>
                  <a:lnTo>
                    <a:pt x="1" y="48"/>
                  </a:lnTo>
                  <a:lnTo>
                    <a:pt x="1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36"/>
                  </a:lnTo>
                  <a:cubicBezTo>
                    <a:pt x="1" y="24"/>
                    <a:pt x="1" y="36"/>
                    <a:pt x="1" y="36"/>
                  </a:cubicBezTo>
                  <a:lnTo>
                    <a:pt x="1" y="48"/>
                  </a:lnTo>
                  <a:lnTo>
                    <a:pt x="1" y="48"/>
                  </a:lnTo>
                  <a:close/>
                  <a:moveTo>
                    <a:pt x="1" y="60"/>
                  </a:moveTo>
                  <a:close/>
                  <a:moveTo>
                    <a:pt x="1" y="48"/>
                  </a:moveTo>
                  <a:close/>
                  <a:moveTo>
                    <a:pt x="1" y="36"/>
                  </a:moveTo>
                  <a:close/>
                  <a:moveTo>
                    <a:pt x="1" y="48"/>
                  </a:moveTo>
                  <a:close/>
                  <a:moveTo>
                    <a:pt x="1" y="48"/>
                  </a:moveTo>
                  <a:close/>
                  <a:moveTo>
                    <a:pt x="1" y="48"/>
                  </a:moveTo>
                  <a:close/>
                  <a:moveTo>
                    <a:pt x="1" y="36"/>
                  </a:moveTo>
                  <a:close/>
                  <a:moveTo>
                    <a:pt x="1" y="24"/>
                  </a:move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48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A3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50"/>
            <p:cNvSpPr/>
            <p:nvPr/>
          </p:nvSpPr>
          <p:spPr>
            <a:xfrm>
              <a:off x="-2912725" y="1290825"/>
              <a:ext cx="8250" cy="4000"/>
            </a:xfrm>
            <a:custGeom>
              <a:avLst/>
              <a:gdLst/>
              <a:ahLst/>
              <a:cxnLst/>
              <a:rect l="l" t="t" r="r" b="b"/>
              <a:pathLst>
                <a:path w="330" h="160" extrusionOk="0">
                  <a:moveTo>
                    <a:pt x="274" y="0"/>
                  </a:moveTo>
                  <a:lnTo>
                    <a:pt x="274" y="0"/>
                  </a:lnTo>
                  <a:lnTo>
                    <a:pt x="274" y="0"/>
                  </a:lnTo>
                  <a:close/>
                  <a:moveTo>
                    <a:pt x="274" y="0"/>
                  </a:moveTo>
                  <a:lnTo>
                    <a:pt x="274" y="0"/>
                  </a:lnTo>
                  <a:lnTo>
                    <a:pt x="274" y="0"/>
                  </a:lnTo>
                  <a:lnTo>
                    <a:pt x="274" y="0"/>
                  </a:lnTo>
                  <a:close/>
                  <a:moveTo>
                    <a:pt x="253" y="9"/>
                  </a:moveTo>
                  <a:cubicBezTo>
                    <a:pt x="251" y="9"/>
                    <a:pt x="251" y="10"/>
                    <a:pt x="251" y="12"/>
                  </a:cubicBezTo>
                  <a:lnTo>
                    <a:pt x="260" y="12"/>
                  </a:lnTo>
                  <a:cubicBezTo>
                    <a:pt x="257" y="10"/>
                    <a:pt x="255" y="9"/>
                    <a:pt x="253" y="9"/>
                  </a:cubicBezTo>
                  <a:close/>
                  <a:moveTo>
                    <a:pt x="274" y="18"/>
                  </a:moveTo>
                  <a:lnTo>
                    <a:pt x="274" y="18"/>
                  </a:lnTo>
                  <a:lnTo>
                    <a:pt x="274" y="18"/>
                  </a:lnTo>
                  <a:lnTo>
                    <a:pt x="274" y="18"/>
                  </a:lnTo>
                  <a:close/>
                  <a:moveTo>
                    <a:pt x="262" y="12"/>
                  </a:moveTo>
                  <a:lnTo>
                    <a:pt x="262" y="12"/>
                  </a:lnTo>
                  <a:cubicBezTo>
                    <a:pt x="263" y="12"/>
                    <a:pt x="270" y="20"/>
                    <a:pt x="276" y="24"/>
                  </a:cubicBezTo>
                  <a:lnTo>
                    <a:pt x="274" y="24"/>
                  </a:lnTo>
                  <a:lnTo>
                    <a:pt x="262" y="12"/>
                  </a:lnTo>
                  <a:close/>
                  <a:moveTo>
                    <a:pt x="291" y="25"/>
                  </a:moveTo>
                  <a:cubicBezTo>
                    <a:pt x="295" y="26"/>
                    <a:pt x="297" y="30"/>
                    <a:pt x="297" y="35"/>
                  </a:cubicBezTo>
                  <a:lnTo>
                    <a:pt x="297" y="35"/>
                  </a:lnTo>
                  <a:lnTo>
                    <a:pt x="291" y="25"/>
                  </a:lnTo>
                  <a:close/>
                  <a:moveTo>
                    <a:pt x="248" y="19"/>
                  </a:moveTo>
                  <a:cubicBezTo>
                    <a:pt x="247" y="19"/>
                    <a:pt x="247" y="20"/>
                    <a:pt x="251" y="24"/>
                  </a:cubicBezTo>
                  <a:cubicBezTo>
                    <a:pt x="251" y="24"/>
                    <a:pt x="251" y="24"/>
                    <a:pt x="251" y="24"/>
                  </a:cubicBezTo>
                  <a:lnTo>
                    <a:pt x="251" y="24"/>
                  </a:lnTo>
                  <a:cubicBezTo>
                    <a:pt x="251" y="24"/>
                    <a:pt x="274" y="36"/>
                    <a:pt x="274" y="36"/>
                  </a:cubicBezTo>
                  <a:lnTo>
                    <a:pt x="262" y="24"/>
                  </a:lnTo>
                  <a:lnTo>
                    <a:pt x="262" y="24"/>
                  </a:lnTo>
                  <a:lnTo>
                    <a:pt x="262" y="24"/>
                  </a:lnTo>
                  <a:cubicBezTo>
                    <a:pt x="262" y="24"/>
                    <a:pt x="252" y="19"/>
                    <a:pt x="248" y="19"/>
                  </a:cubicBezTo>
                  <a:close/>
                  <a:moveTo>
                    <a:pt x="317" y="26"/>
                  </a:moveTo>
                  <a:lnTo>
                    <a:pt x="322" y="36"/>
                  </a:lnTo>
                  <a:cubicBezTo>
                    <a:pt x="322" y="31"/>
                    <a:pt x="320" y="28"/>
                    <a:pt x="317" y="26"/>
                  </a:cubicBezTo>
                  <a:close/>
                  <a:moveTo>
                    <a:pt x="251" y="24"/>
                  </a:moveTo>
                  <a:lnTo>
                    <a:pt x="262" y="36"/>
                  </a:lnTo>
                  <a:cubicBezTo>
                    <a:pt x="267" y="38"/>
                    <a:pt x="270" y="39"/>
                    <a:pt x="270" y="39"/>
                  </a:cubicBezTo>
                  <a:cubicBezTo>
                    <a:pt x="273" y="39"/>
                    <a:pt x="251" y="24"/>
                    <a:pt x="251" y="24"/>
                  </a:cubicBezTo>
                  <a:close/>
                  <a:moveTo>
                    <a:pt x="206" y="34"/>
                  </a:moveTo>
                  <a:cubicBezTo>
                    <a:pt x="206" y="34"/>
                    <a:pt x="207" y="36"/>
                    <a:pt x="210" y="40"/>
                  </a:cubicBezTo>
                  <a:lnTo>
                    <a:pt x="210" y="40"/>
                  </a:lnTo>
                  <a:cubicBezTo>
                    <a:pt x="210" y="39"/>
                    <a:pt x="210" y="39"/>
                    <a:pt x="210" y="39"/>
                  </a:cubicBezTo>
                  <a:lnTo>
                    <a:pt x="210" y="39"/>
                  </a:lnTo>
                  <a:cubicBezTo>
                    <a:pt x="208" y="36"/>
                    <a:pt x="207" y="34"/>
                    <a:pt x="206" y="34"/>
                  </a:cubicBezTo>
                  <a:close/>
                  <a:moveTo>
                    <a:pt x="299" y="36"/>
                  </a:moveTo>
                  <a:lnTo>
                    <a:pt x="305" y="43"/>
                  </a:lnTo>
                  <a:lnTo>
                    <a:pt x="305" y="43"/>
                  </a:lnTo>
                  <a:cubicBezTo>
                    <a:pt x="305" y="43"/>
                    <a:pt x="305" y="43"/>
                    <a:pt x="305" y="43"/>
                  </a:cubicBezTo>
                  <a:lnTo>
                    <a:pt x="305" y="43"/>
                  </a:lnTo>
                  <a:cubicBezTo>
                    <a:pt x="303" y="41"/>
                    <a:pt x="301" y="39"/>
                    <a:pt x="299" y="36"/>
                  </a:cubicBezTo>
                  <a:close/>
                  <a:moveTo>
                    <a:pt x="305" y="43"/>
                  </a:moveTo>
                  <a:cubicBezTo>
                    <a:pt x="307" y="45"/>
                    <a:pt x="308" y="47"/>
                    <a:pt x="306" y="47"/>
                  </a:cubicBezTo>
                  <a:lnTo>
                    <a:pt x="306" y="47"/>
                  </a:lnTo>
                  <a:cubicBezTo>
                    <a:pt x="306" y="46"/>
                    <a:pt x="305" y="45"/>
                    <a:pt x="305" y="45"/>
                  </a:cubicBezTo>
                  <a:lnTo>
                    <a:pt x="305" y="45"/>
                  </a:lnTo>
                  <a:cubicBezTo>
                    <a:pt x="305" y="44"/>
                    <a:pt x="305" y="43"/>
                    <a:pt x="305" y="43"/>
                  </a:cubicBezTo>
                  <a:close/>
                  <a:moveTo>
                    <a:pt x="239" y="24"/>
                  </a:moveTo>
                  <a:lnTo>
                    <a:pt x="251" y="36"/>
                  </a:lnTo>
                  <a:cubicBezTo>
                    <a:pt x="239" y="36"/>
                    <a:pt x="251" y="36"/>
                    <a:pt x="262" y="48"/>
                  </a:cubicBezTo>
                  <a:cubicBezTo>
                    <a:pt x="262" y="48"/>
                    <a:pt x="251" y="36"/>
                    <a:pt x="262" y="36"/>
                  </a:cubicBezTo>
                  <a:lnTo>
                    <a:pt x="239" y="24"/>
                  </a:lnTo>
                  <a:close/>
                  <a:moveTo>
                    <a:pt x="317" y="39"/>
                  </a:moveTo>
                  <a:cubicBezTo>
                    <a:pt x="316" y="39"/>
                    <a:pt x="316" y="42"/>
                    <a:pt x="322" y="48"/>
                  </a:cubicBezTo>
                  <a:lnTo>
                    <a:pt x="322" y="48"/>
                  </a:lnTo>
                  <a:cubicBezTo>
                    <a:pt x="322" y="42"/>
                    <a:pt x="319" y="39"/>
                    <a:pt x="317" y="39"/>
                  </a:cubicBezTo>
                  <a:close/>
                  <a:moveTo>
                    <a:pt x="210" y="40"/>
                  </a:moveTo>
                  <a:cubicBezTo>
                    <a:pt x="209" y="41"/>
                    <a:pt x="211" y="44"/>
                    <a:pt x="215" y="48"/>
                  </a:cubicBezTo>
                  <a:cubicBezTo>
                    <a:pt x="213" y="44"/>
                    <a:pt x="211" y="42"/>
                    <a:pt x="210" y="40"/>
                  </a:cubicBezTo>
                  <a:close/>
                  <a:moveTo>
                    <a:pt x="262" y="48"/>
                  </a:moveTo>
                  <a:cubicBezTo>
                    <a:pt x="262" y="48"/>
                    <a:pt x="262" y="48"/>
                    <a:pt x="262" y="48"/>
                  </a:cubicBezTo>
                  <a:cubicBezTo>
                    <a:pt x="262" y="48"/>
                    <a:pt x="262" y="48"/>
                    <a:pt x="262" y="48"/>
                  </a:cubicBezTo>
                  <a:close/>
                  <a:moveTo>
                    <a:pt x="306" y="47"/>
                  </a:moveTo>
                  <a:cubicBezTo>
                    <a:pt x="307" y="48"/>
                    <a:pt x="308" y="50"/>
                    <a:pt x="308" y="51"/>
                  </a:cubicBezTo>
                  <a:lnTo>
                    <a:pt x="308" y="51"/>
                  </a:lnTo>
                  <a:lnTo>
                    <a:pt x="306" y="47"/>
                  </a:lnTo>
                  <a:lnTo>
                    <a:pt x="306" y="47"/>
                  </a:lnTo>
                  <a:cubicBezTo>
                    <a:pt x="306" y="47"/>
                    <a:pt x="306" y="47"/>
                    <a:pt x="306" y="47"/>
                  </a:cubicBezTo>
                  <a:close/>
                  <a:moveTo>
                    <a:pt x="322" y="36"/>
                  </a:moveTo>
                  <a:lnTo>
                    <a:pt x="322" y="48"/>
                  </a:lnTo>
                  <a:cubicBezTo>
                    <a:pt x="324" y="50"/>
                    <a:pt x="326" y="51"/>
                    <a:pt x="327" y="51"/>
                  </a:cubicBezTo>
                  <a:cubicBezTo>
                    <a:pt x="330" y="51"/>
                    <a:pt x="322" y="36"/>
                    <a:pt x="322" y="36"/>
                  </a:cubicBezTo>
                  <a:close/>
                  <a:moveTo>
                    <a:pt x="298" y="48"/>
                  </a:moveTo>
                  <a:cubicBezTo>
                    <a:pt x="298" y="48"/>
                    <a:pt x="301" y="51"/>
                    <a:pt x="303" y="51"/>
                  </a:cubicBezTo>
                  <a:cubicBezTo>
                    <a:pt x="303" y="51"/>
                    <a:pt x="303" y="51"/>
                    <a:pt x="303" y="51"/>
                  </a:cubicBezTo>
                  <a:lnTo>
                    <a:pt x="303" y="51"/>
                  </a:lnTo>
                  <a:lnTo>
                    <a:pt x="304" y="54"/>
                  </a:lnTo>
                  <a:lnTo>
                    <a:pt x="304" y="54"/>
                  </a:lnTo>
                  <a:cubicBezTo>
                    <a:pt x="303" y="52"/>
                    <a:pt x="301" y="50"/>
                    <a:pt x="298" y="48"/>
                  </a:cubicBezTo>
                  <a:close/>
                  <a:moveTo>
                    <a:pt x="310" y="48"/>
                  </a:moveTo>
                  <a:cubicBezTo>
                    <a:pt x="316" y="54"/>
                    <a:pt x="316" y="57"/>
                    <a:pt x="315" y="57"/>
                  </a:cubicBezTo>
                  <a:cubicBezTo>
                    <a:pt x="313" y="57"/>
                    <a:pt x="310" y="54"/>
                    <a:pt x="310" y="48"/>
                  </a:cubicBezTo>
                  <a:close/>
                  <a:moveTo>
                    <a:pt x="251" y="48"/>
                  </a:moveTo>
                  <a:lnTo>
                    <a:pt x="251" y="60"/>
                  </a:lnTo>
                  <a:cubicBezTo>
                    <a:pt x="251" y="57"/>
                    <a:pt x="251" y="56"/>
                    <a:pt x="252" y="56"/>
                  </a:cubicBezTo>
                  <a:cubicBezTo>
                    <a:pt x="255" y="56"/>
                    <a:pt x="262" y="72"/>
                    <a:pt x="262" y="72"/>
                  </a:cubicBezTo>
                  <a:cubicBezTo>
                    <a:pt x="262" y="72"/>
                    <a:pt x="262" y="60"/>
                    <a:pt x="251" y="48"/>
                  </a:cubicBezTo>
                  <a:lnTo>
                    <a:pt x="251" y="48"/>
                  </a:lnTo>
                  <a:lnTo>
                    <a:pt x="262" y="60"/>
                  </a:lnTo>
                  <a:lnTo>
                    <a:pt x="262" y="48"/>
                  </a:lnTo>
                  <a:close/>
                  <a:moveTo>
                    <a:pt x="298" y="12"/>
                  </a:moveTo>
                  <a:cubicBezTo>
                    <a:pt x="298" y="18"/>
                    <a:pt x="298" y="21"/>
                    <a:pt x="298" y="24"/>
                  </a:cubicBezTo>
                  <a:lnTo>
                    <a:pt x="305" y="39"/>
                  </a:lnTo>
                  <a:lnTo>
                    <a:pt x="305" y="39"/>
                  </a:lnTo>
                  <a:cubicBezTo>
                    <a:pt x="305" y="39"/>
                    <a:pt x="305" y="40"/>
                    <a:pt x="305" y="41"/>
                  </a:cubicBezTo>
                  <a:lnTo>
                    <a:pt x="305" y="41"/>
                  </a:lnTo>
                  <a:cubicBezTo>
                    <a:pt x="301" y="39"/>
                    <a:pt x="298" y="36"/>
                    <a:pt x="298" y="36"/>
                  </a:cubicBezTo>
                  <a:lnTo>
                    <a:pt x="298" y="36"/>
                  </a:lnTo>
                  <a:cubicBezTo>
                    <a:pt x="298" y="36"/>
                    <a:pt x="298" y="36"/>
                    <a:pt x="298" y="36"/>
                  </a:cubicBezTo>
                  <a:lnTo>
                    <a:pt x="298" y="36"/>
                  </a:lnTo>
                  <a:lnTo>
                    <a:pt x="298" y="36"/>
                  </a:lnTo>
                  <a:lnTo>
                    <a:pt x="298" y="36"/>
                  </a:lnTo>
                  <a:cubicBezTo>
                    <a:pt x="298" y="36"/>
                    <a:pt x="298" y="36"/>
                    <a:pt x="298" y="36"/>
                  </a:cubicBezTo>
                  <a:lnTo>
                    <a:pt x="298" y="36"/>
                  </a:lnTo>
                  <a:lnTo>
                    <a:pt x="298" y="36"/>
                  </a:lnTo>
                  <a:lnTo>
                    <a:pt x="298" y="36"/>
                  </a:lnTo>
                  <a:lnTo>
                    <a:pt x="298" y="60"/>
                  </a:lnTo>
                  <a:cubicBezTo>
                    <a:pt x="301" y="60"/>
                    <a:pt x="303" y="60"/>
                    <a:pt x="305" y="60"/>
                  </a:cubicBezTo>
                  <a:lnTo>
                    <a:pt x="305" y="60"/>
                  </a:lnTo>
                  <a:cubicBezTo>
                    <a:pt x="305" y="62"/>
                    <a:pt x="307" y="66"/>
                    <a:pt x="310" y="72"/>
                  </a:cubicBezTo>
                  <a:lnTo>
                    <a:pt x="306" y="59"/>
                  </a:lnTo>
                  <a:lnTo>
                    <a:pt x="306" y="59"/>
                  </a:lnTo>
                  <a:cubicBezTo>
                    <a:pt x="306" y="59"/>
                    <a:pt x="305" y="59"/>
                    <a:pt x="305" y="60"/>
                  </a:cubicBezTo>
                  <a:lnTo>
                    <a:pt x="305" y="60"/>
                  </a:lnTo>
                  <a:cubicBezTo>
                    <a:pt x="305" y="58"/>
                    <a:pt x="305" y="57"/>
                    <a:pt x="305" y="57"/>
                  </a:cubicBezTo>
                  <a:lnTo>
                    <a:pt x="305" y="57"/>
                  </a:lnTo>
                  <a:lnTo>
                    <a:pt x="306" y="59"/>
                  </a:lnTo>
                  <a:lnTo>
                    <a:pt x="306" y="59"/>
                  </a:lnTo>
                  <a:cubicBezTo>
                    <a:pt x="306" y="59"/>
                    <a:pt x="306" y="59"/>
                    <a:pt x="306" y="59"/>
                  </a:cubicBezTo>
                  <a:lnTo>
                    <a:pt x="306" y="59"/>
                  </a:lnTo>
                  <a:cubicBezTo>
                    <a:pt x="308" y="65"/>
                    <a:pt x="310" y="72"/>
                    <a:pt x="310" y="72"/>
                  </a:cubicBezTo>
                  <a:lnTo>
                    <a:pt x="310" y="60"/>
                  </a:lnTo>
                  <a:cubicBezTo>
                    <a:pt x="310" y="60"/>
                    <a:pt x="308" y="58"/>
                    <a:pt x="307" y="57"/>
                  </a:cubicBezTo>
                  <a:lnTo>
                    <a:pt x="307" y="57"/>
                  </a:lnTo>
                  <a:cubicBezTo>
                    <a:pt x="307" y="58"/>
                    <a:pt x="307" y="59"/>
                    <a:pt x="306" y="59"/>
                  </a:cubicBezTo>
                  <a:lnTo>
                    <a:pt x="306" y="59"/>
                  </a:lnTo>
                  <a:cubicBezTo>
                    <a:pt x="306" y="58"/>
                    <a:pt x="306" y="58"/>
                    <a:pt x="306" y="57"/>
                  </a:cubicBezTo>
                  <a:lnTo>
                    <a:pt x="306" y="57"/>
                  </a:lnTo>
                  <a:cubicBezTo>
                    <a:pt x="306" y="57"/>
                    <a:pt x="306" y="57"/>
                    <a:pt x="307" y="57"/>
                  </a:cubicBezTo>
                  <a:lnTo>
                    <a:pt x="307" y="57"/>
                  </a:lnTo>
                  <a:cubicBezTo>
                    <a:pt x="306" y="57"/>
                    <a:pt x="306" y="56"/>
                    <a:pt x="305" y="55"/>
                  </a:cubicBezTo>
                  <a:lnTo>
                    <a:pt x="305" y="55"/>
                  </a:lnTo>
                  <a:cubicBezTo>
                    <a:pt x="305" y="53"/>
                    <a:pt x="305" y="52"/>
                    <a:pt x="305" y="52"/>
                  </a:cubicBezTo>
                  <a:lnTo>
                    <a:pt x="305" y="52"/>
                  </a:lnTo>
                  <a:cubicBezTo>
                    <a:pt x="306" y="52"/>
                    <a:pt x="307" y="54"/>
                    <a:pt x="310" y="60"/>
                  </a:cubicBezTo>
                  <a:cubicBezTo>
                    <a:pt x="310" y="60"/>
                    <a:pt x="310" y="56"/>
                    <a:pt x="308" y="51"/>
                  </a:cubicBezTo>
                  <a:lnTo>
                    <a:pt x="308" y="51"/>
                  </a:lnTo>
                  <a:lnTo>
                    <a:pt x="322" y="72"/>
                  </a:lnTo>
                  <a:lnTo>
                    <a:pt x="315" y="51"/>
                  </a:lnTo>
                  <a:lnTo>
                    <a:pt x="315" y="51"/>
                  </a:lnTo>
                  <a:cubicBezTo>
                    <a:pt x="315" y="51"/>
                    <a:pt x="315" y="49"/>
                    <a:pt x="315" y="48"/>
                  </a:cubicBezTo>
                  <a:lnTo>
                    <a:pt x="316" y="48"/>
                  </a:lnTo>
                  <a:lnTo>
                    <a:pt x="322" y="60"/>
                  </a:lnTo>
                  <a:lnTo>
                    <a:pt x="322" y="48"/>
                  </a:lnTo>
                  <a:cubicBezTo>
                    <a:pt x="322" y="48"/>
                    <a:pt x="318" y="48"/>
                    <a:pt x="315" y="46"/>
                  </a:cubicBezTo>
                  <a:lnTo>
                    <a:pt x="315" y="46"/>
                  </a:lnTo>
                  <a:lnTo>
                    <a:pt x="315" y="47"/>
                  </a:lnTo>
                  <a:lnTo>
                    <a:pt x="315" y="47"/>
                  </a:lnTo>
                  <a:cubicBezTo>
                    <a:pt x="315" y="47"/>
                    <a:pt x="315" y="47"/>
                    <a:pt x="315" y="46"/>
                  </a:cubicBezTo>
                  <a:lnTo>
                    <a:pt x="315" y="46"/>
                  </a:lnTo>
                  <a:cubicBezTo>
                    <a:pt x="314" y="46"/>
                    <a:pt x="314" y="46"/>
                    <a:pt x="314" y="45"/>
                  </a:cubicBezTo>
                  <a:lnTo>
                    <a:pt x="314" y="45"/>
                  </a:lnTo>
                  <a:cubicBezTo>
                    <a:pt x="314" y="45"/>
                    <a:pt x="315" y="46"/>
                    <a:pt x="315" y="46"/>
                  </a:cubicBezTo>
                  <a:lnTo>
                    <a:pt x="315" y="46"/>
                  </a:lnTo>
                  <a:lnTo>
                    <a:pt x="310" y="36"/>
                  </a:lnTo>
                  <a:lnTo>
                    <a:pt x="310" y="36"/>
                  </a:lnTo>
                  <a:cubicBezTo>
                    <a:pt x="310" y="36"/>
                    <a:pt x="313" y="41"/>
                    <a:pt x="314" y="45"/>
                  </a:cubicBezTo>
                  <a:lnTo>
                    <a:pt x="314" y="45"/>
                  </a:lnTo>
                  <a:cubicBezTo>
                    <a:pt x="314" y="45"/>
                    <a:pt x="313" y="44"/>
                    <a:pt x="313" y="44"/>
                  </a:cubicBezTo>
                  <a:lnTo>
                    <a:pt x="313" y="44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cubicBezTo>
                    <a:pt x="310" y="36"/>
                    <a:pt x="310" y="36"/>
                    <a:pt x="310" y="36"/>
                  </a:cubicBezTo>
                  <a:lnTo>
                    <a:pt x="310" y="36"/>
                  </a:lnTo>
                  <a:cubicBezTo>
                    <a:pt x="312" y="38"/>
                    <a:pt x="313" y="38"/>
                    <a:pt x="314" y="38"/>
                  </a:cubicBezTo>
                  <a:cubicBezTo>
                    <a:pt x="316" y="38"/>
                    <a:pt x="315" y="31"/>
                    <a:pt x="314" y="25"/>
                  </a:cubicBezTo>
                  <a:lnTo>
                    <a:pt x="314" y="25"/>
                  </a:lnTo>
                  <a:cubicBezTo>
                    <a:pt x="315" y="25"/>
                    <a:pt x="316" y="25"/>
                    <a:pt x="317" y="26"/>
                  </a:cubicBezTo>
                  <a:lnTo>
                    <a:pt x="317" y="26"/>
                  </a:lnTo>
                  <a:lnTo>
                    <a:pt x="310" y="12"/>
                  </a:lnTo>
                  <a:lnTo>
                    <a:pt x="310" y="12"/>
                  </a:lnTo>
                  <a:cubicBezTo>
                    <a:pt x="310" y="12"/>
                    <a:pt x="312" y="18"/>
                    <a:pt x="314" y="25"/>
                  </a:cubicBezTo>
                  <a:lnTo>
                    <a:pt x="314" y="25"/>
                  </a:lnTo>
                  <a:cubicBezTo>
                    <a:pt x="312" y="24"/>
                    <a:pt x="310" y="24"/>
                    <a:pt x="310" y="24"/>
                  </a:cubicBezTo>
                  <a:lnTo>
                    <a:pt x="310" y="24"/>
                  </a:lnTo>
                  <a:lnTo>
                    <a:pt x="310" y="24"/>
                  </a:lnTo>
                  <a:lnTo>
                    <a:pt x="304" y="24"/>
                  </a:lnTo>
                  <a:lnTo>
                    <a:pt x="298" y="12"/>
                  </a:lnTo>
                  <a:close/>
                  <a:moveTo>
                    <a:pt x="311" y="69"/>
                  </a:moveTo>
                  <a:cubicBezTo>
                    <a:pt x="310" y="69"/>
                    <a:pt x="310" y="70"/>
                    <a:pt x="310" y="72"/>
                  </a:cubicBezTo>
                  <a:cubicBezTo>
                    <a:pt x="313" y="78"/>
                    <a:pt x="315" y="80"/>
                    <a:pt x="315" y="80"/>
                  </a:cubicBezTo>
                  <a:cubicBezTo>
                    <a:pt x="316" y="80"/>
                    <a:pt x="312" y="69"/>
                    <a:pt x="311" y="69"/>
                  </a:cubicBezTo>
                  <a:close/>
                  <a:moveTo>
                    <a:pt x="251" y="60"/>
                  </a:moveTo>
                  <a:lnTo>
                    <a:pt x="251" y="72"/>
                  </a:lnTo>
                  <a:lnTo>
                    <a:pt x="262" y="84"/>
                  </a:lnTo>
                  <a:lnTo>
                    <a:pt x="262" y="84"/>
                  </a:lnTo>
                  <a:lnTo>
                    <a:pt x="251" y="60"/>
                  </a:lnTo>
                  <a:close/>
                  <a:moveTo>
                    <a:pt x="262" y="0"/>
                  </a:moveTo>
                  <a:lnTo>
                    <a:pt x="274" y="12"/>
                  </a:lnTo>
                  <a:cubicBezTo>
                    <a:pt x="274" y="12"/>
                    <a:pt x="269" y="7"/>
                    <a:pt x="266" y="7"/>
                  </a:cubicBezTo>
                  <a:cubicBezTo>
                    <a:pt x="264" y="7"/>
                    <a:pt x="262" y="8"/>
                    <a:pt x="262" y="12"/>
                  </a:cubicBezTo>
                  <a:lnTo>
                    <a:pt x="260" y="12"/>
                  </a:lnTo>
                  <a:cubicBezTo>
                    <a:pt x="264" y="15"/>
                    <a:pt x="269" y="20"/>
                    <a:pt x="274" y="24"/>
                  </a:cubicBezTo>
                  <a:lnTo>
                    <a:pt x="274" y="24"/>
                  </a:lnTo>
                  <a:cubicBezTo>
                    <a:pt x="274" y="26"/>
                    <a:pt x="274" y="36"/>
                    <a:pt x="274" y="36"/>
                  </a:cubicBezTo>
                  <a:lnTo>
                    <a:pt x="274" y="48"/>
                  </a:lnTo>
                  <a:lnTo>
                    <a:pt x="286" y="84"/>
                  </a:lnTo>
                  <a:cubicBezTo>
                    <a:pt x="286" y="84"/>
                    <a:pt x="286" y="72"/>
                    <a:pt x="286" y="72"/>
                  </a:cubicBezTo>
                  <a:cubicBezTo>
                    <a:pt x="286" y="60"/>
                    <a:pt x="286" y="60"/>
                    <a:pt x="286" y="48"/>
                  </a:cubicBezTo>
                  <a:lnTo>
                    <a:pt x="298" y="48"/>
                  </a:lnTo>
                  <a:cubicBezTo>
                    <a:pt x="298" y="43"/>
                    <a:pt x="298" y="39"/>
                    <a:pt x="297" y="35"/>
                  </a:cubicBezTo>
                  <a:lnTo>
                    <a:pt x="297" y="35"/>
                  </a:lnTo>
                  <a:lnTo>
                    <a:pt x="298" y="36"/>
                  </a:lnTo>
                  <a:lnTo>
                    <a:pt x="298" y="24"/>
                  </a:lnTo>
                  <a:lnTo>
                    <a:pt x="286" y="12"/>
                  </a:lnTo>
                  <a:cubicBezTo>
                    <a:pt x="285" y="12"/>
                    <a:pt x="283" y="12"/>
                    <a:pt x="282" y="12"/>
                  </a:cubicBezTo>
                  <a:lnTo>
                    <a:pt x="282" y="12"/>
                  </a:lnTo>
                  <a:lnTo>
                    <a:pt x="284" y="15"/>
                  </a:lnTo>
                  <a:lnTo>
                    <a:pt x="286" y="16"/>
                  </a:lnTo>
                  <a:lnTo>
                    <a:pt x="286" y="18"/>
                  </a:lnTo>
                  <a:lnTo>
                    <a:pt x="291" y="25"/>
                  </a:lnTo>
                  <a:lnTo>
                    <a:pt x="291" y="25"/>
                  </a:lnTo>
                  <a:cubicBezTo>
                    <a:pt x="289" y="24"/>
                    <a:pt x="288" y="24"/>
                    <a:pt x="286" y="24"/>
                  </a:cubicBezTo>
                  <a:lnTo>
                    <a:pt x="286" y="18"/>
                  </a:lnTo>
                  <a:lnTo>
                    <a:pt x="284" y="15"/>
                  </a:lnTo>
                  <a:lnTo>
                    <a:pt x="280" y="12"/>
                  </a:lnTo>
                  <a:lnTo>
                    <a:pt x="280" y="12"/>
                  </a:lnTo>
                  <a:cubicBezTo>
                    <a:pt x="281" y="12"/>
                    <a:pt x="281" y="12"/>
                    <a:pt x="282" y="12"/>
                  </a:cubicBezTo>
                  <a:lnTo>
                    <a:pt x="282" y="12"/>
                  </a:lnTo>
                  <a:lnTo>
                    <a:pt x="274" y="0"/>
                  </a:lnTo>
                  <a:lnTo>
                    <a:pt x="274" y="0"/>
                  </a:lnTo>
                  <a:cubicBezTo>
                    <a:pt x="274" y="4"/>
                    <a:pt x="274" y="7"/>
                    <a:pt x="275" y="8"/>
                  </a:cubicBezTo>
                  <a:lnTo>
                    <a:pt x="275" y="8"/>
                  </a:lnTo>
                  <a:lnTo>
                    <a:pt x="262" y="0"/>
                  </a:lnTo>
                  <a:close/>
                  <a:moveTo>
                    <a:pt x="251" y="84"/>
                  </a:moveTo>
                  <a:lnTo>
                    <a:pt x="251" y="84"/>
                  </a:lnTo>
                  <a:cubicBezTo>
                    <a:pt x="251" y="84"/>
                    <a:pt x="251" y="84"/>
                    <a:pt x="251" y="84"/>
                  </a:cubicBezTo>
                  <a:lnTo>
                    <a:pt x="251" y="84"/>
                  </a:lnTo>
                  <a:close/>
                  <a:moveTo>
                    <a:pt x="286" y="84"/>
                  </a:moveTo>
                  <a:lnTo>
                    <a:pt x="286" y="84"/>
                  </a:lnTo>
                  <a:cubicBezTo>
                    <a:pt x="286" y="84"/>
                    <a:pt x="286" y="84"/>
                    <a:pt x="286" y="84"/>
                  </a:cubicBezTo>
                  <a:close/>
                  <a:moveTo>
                    <a:pt x="36" y="84"/>
                  </a:moveTo>
                  <a:cubicBezTo>
                    <a:pt x="36" y="84"/>
                    <a:pt x="36" y="84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lose/>
                  <a:moveTo>
                    <a:pt x="203" y="84"/>
                  </a:moveTo>
                  <a:lnTo>
                    <a:pt x="203" y="84"/>
                  </a:lnTo>
                  <a:cubicBezTo>
                    <a:pt x="203" y="84"/>
                    <a:pt x="203" y="84"/>
                    <a:pt x="203" y="84"/>
                  </a:cubicBezTo>
                  <a:close/>
                  <a:moveTo>
                    <a:pt x="24" y="48"/>
                  </a:moveTo>
                  <a:cubicBezTo>
                    <a:pt x="24" y="48"/>
                    <a:pt x="21" y="55"/>
                    <a:pt x="16" y="64"/>
                  </a:cubicBezTo>
                  <a:lnTo>
                    <a:pt x="16" y="64"/>
                  </a:lnTo>
                  <a:cubicBezTo>
                    <a:pt x="15" y="63"/>
                    <a:pt x="14" y="61"/>
                    <a:pt x="12" y="60"/>
                  </a:cubicBezTo>
                  <a:cubicBezTo>
                    <a:pt x="12" y="60"/>
                    <a:pt x="12" y="72"/>
                    <a:pt x="12" y="72"/>
                  </a:cubicBezTo>
                  <a:cubicBezTo>
                    <a:pt x="12" y="70"/>
                    <a:pt x="12" y="69"/>
                    <a:pt x="12" y="69"/>
                  </a:cubicBezTo>
                  <a:cubicBezTo>
                    <a:pt x="9" y="69"/>
                    <a:pt x="0" y="95"/>
                    <a:pt x="0" y="95"/>
                  </a:cubicBezTo>
                  <a:cubicBezTo>
                    <a:pt x="0" y="95"/>
                    <a:pt x="6" y="84"/>
                    <a:pt x="12" y="72"/>
                  </a:cubicBezTo>
                  <a:lnTo>
                    <a:pt x="12" y="72"/>
                  </a:lnTo>
                  <a:lnTo>
                    <a:pt x="12" y="84"/>
                  </a:lnTo>
                  <a:cubicBezTo>
                    <a:pt x="15" y="81"/>
                    <a:pt x="17" y="79"/>
                    <a:pt x="18" y="78"/>
                  </a:cubicBezTo>
                  <a:lnTo>
                    <a:pt x="18" y="78"/>
                  </a:lnTo>
                  <a:cubicBezTo>
                    <a:pt x="19" y="78"/>
                    <a:pt x="19" y="78"/>
                    <a:pt x="19" y="79"/>
                  </a:cubicBezTo>
                  <a:lnTo>
                    <a:pt x="19" y="79"/>
                  </a:lnTo>
                  <a:lnTo>
                    <a:pt x="20" y="76"/>
                  </a:lnTo>
                  <a:lnTo>
                    <a:pt x="20" y="76"/>
                  </a:lnTo>
                  <a:cubicBezTo>
                    <a:pt x="21" y="73"/>
                    <a:pt x="22" y="71"/>
                    <a:pt x="21" y="69"/>
                  </a:cubicBezTo>
                  <a:lnTo>
                    <a:pt x="21" y="69"/>
                  </a:lnTo>
                  <a:lnTo>
                    <a:pt x="24" y="48"/>
                  </a:lnTo>
                  <a:close/>
                  <a:moveTo>
                    <a:pt x="12" y="84"/>
                  </a:moveTo>
                  <a:lnTo>
                    <a:pt x="12" y="95"/>
                  </a:lnTo>
                  <a:cubicBezTo>
                    <a:pt x="12" y="98"/>
                    <a:pt x="12" y="101"/>
                    <a:pt x="12" y="107"/>
                  </a:cubicBezTo>
                  <a:lnTo>
                    <a:pt x="15" y="101"/>
                  </a:lnTo>
                  <a:lnTo>
                    <a:pt x="17" y="89"/>
                  </a:lnTo>
                  <a:lnTo>
                    <a:pt x="12" y="84"/>
                  </a:lnTo>
                  <a:close/>
                  <a:moveTo>
                    <a:pt x="213" y="37"/>
                  </a:moveTo>
                  <a:cubicBezTo>
                    <a:pt x="212" y="37"/>
                    <a:pt x="211" y="38"/>
                    <a:pt x="212" y="39"/>
                  </a:cubicBezTo>
                  <a:lnTo>
                    <a:pt x="212" y="39"/>
                  </a:lnTo>
                  <a:cubicBezTo>
                    <a:pt x="211" y="39"/>
                    <a:pt x="211" y="39"/>
                    <a:pt x="210" y="39"/>
                  </a:cubicBezTo>
                  <a:lnTo>
                    <a:pt x="210" y="39"/>
                  </a:lnTo>
                  <a:cubicBezTo>
                    <a:pt x="211" y="40"/>
                    <a:pt x="211" y="40"/>
                    <a:pt x="212" y="41"/>
                  </a:cubicBezTo>
                  <a:lnTo>
                    <a:pt x="212" y="41"/>
                  </a:lnTo>
                  <a:cubicBezTo>
                    <a:pt x="212" y="43"/>
                    <a:pt x="213" y="45"/>
                    <a:pt x="215" y="48"/>
                  </a:cubicBezTo>
                  <a:cubicBezTo>
                    <a:pt x="215" y="47"/>
                    <a:pt x="215" y="46"/>
                    <a:pt x="214" y="45"/>
                  </a:cubicBezTo>
                  <a:lnTo>
                    <a:pt x="214" y="45"/>
                  </a:lnTo>
                  <a:cubicBezTo>
                    <a:pt x="216" y="48"/>
                    <a:pt x="218" y="50"/>
                    <a:pt x="217" y="50"/>
                  </a:cubicBezTo>
                  <a:cubicBezTo>
                    <a:pt x="217" y="50"/>
                    <a:pt x="216" y="49"/>
                    <a:pt x="215" y="48"/>
                  </a:cubicBezTo>
                  <a:lnTo>
                    <a:pt x="215" y="48"/>
                  </a:lnTo>
                  <a:lnTo>
                    <a:pt x="227" y="60"/>
                  </a:lnTo>
                  <a:cubicBezTo>
                    <a:pt x="227" y="60"/>
                    <a:pt x="221" y="54"/>
                    <a:pt x="218" y="54"/>
                  </a:cubicBezTo>
                  <a:cubicBezTo>
                    <a:pt x="217" y="54"/>
                    <a:pt x="217" y="55"/>
                    <a:pt x="217" y="55"/>
                  </a:cubicBezTo>
                  <a:lnTo>
                    <a:pt x="217" y="55"/>
                  </a:lnTo>
                  <a:lnTo>
                    <a:pt x="203" y="48"/>
                  </a:lnTo>
                  <a:cubicBezTo>
                    <a:pt x="203" y="48"/>
                    <a:pt x="198" y="43"/>
                    <a:pt x="194" y="43"/>
                  </a:cubicBezTo>
                  <a:cubicBezTo>
                    <a:pt x="192" y="43"/>
                    <a:pt x="191" y="44"/>
                    <a:pt x="191" y="48"/>
                  </a:cubicBezTo>
                  <a:lnTo>
                    <a:pt x="191" y="60"/>
                  </a:lnTo>
                  <a:lnTo>
                    <a:pt x="215" y="60"/>
                  </a:lnTo>
                  <a:lnTo>
                    <a:pt x="215" y="72"/>
                  </a:lnTo>
                  <a:cubicBezTo>
                    <a:pt x="203" y="72"/>
                    <a:pt x="215" y="84"/>
                    <a:pt x="215" y="84"/>
                  </a:cubicBezTo>
                  <a:cubicBezTo>
                    <a:pt x="215" y="95"/>
                    <a:pt x="215" y="95"/>
                    <a:pt x="215" y="95"/>
                  </a:cubicBezTo>
                  <a:cubicBezTo>
                    <a:pt x="215" y="95"/>
                    <a:pt x="203" y="95"/>
                    <a:pt x="203" y="84"/>
                  </a:cubicBezTo>
                  <a:lnTo>
                    <a:pt x="203" y="95"/>
                  </a:lnTo>
                  <a:lnTo>
                    <a:pt x="203" y="107"/>
                  </a:lnTo>
                  <a:lnTo>
                    <a:pt x="227" y="107"/>
                  </a:lnTo>
                  <a:lnTo>
                    <a:pt x="215" y="84"/>
                  </a:lnTo>
                  <a:lnTo>
                    <a:pt x="215" y="84"/>
                  </a:lnTo>
                  <a:lnTo>
                    <a:pt x="227" y="95"/>
                  </a:lnTo>
                  <a:lnTo>
                    <a:pt x="227" y="84"/>
                  </a:lnTo>
                  <a:cubicBezTo>
                    <a:pt x="227" y="84"/>
                    <a:pt x="232" y="89"/>
                    <a:pt x="236" y="89"/>
                  </a:cubicBezTo>
                  <a:cubicBezTo>
                    <a:pt x="237" y="89"/>
                    <a:pt x="239" y="88"/>
                    <a:pt x="239" y="84"/>
                  </a:cubicBezTo>
                  <a:lnTo>
                    <a:pt x="239" y="72"/>
                  </a:lnTo>
                  <a:cubicBezTo>
                    <a:pt x="239" y="72"/>
                    <a:pt x="246" y="79"/>
                    <a:pt x="251" y="84"/>
                  </a:cubicBezTo>
                  <a:lnTo>
                    <a:pt x="235" y="60"/>
                  </a:lnTo>
                  <a:lnTo>
                    <a:pt x="239" y="60"/>
                  </a:lnTo>
                  <a:cubicBezTo>
                    <a:pt x="243" y="63"/>
                    <a:pt x="246" y="65"/>
                    <a:pt x="248" y="65"/>
                  </a:cubicBezTo>
                  <a:cubicBezTo>
                    <a:pt x="249" y="65"/>
                    <a:pt x="251" y="63"/>
                    <a:pt x="251" y="60"/>
                  </a:cubicBezTo>
                  <a:cubicBezTo>
                    <a:pt x="251" y="60"/>
                    <a:pt x="235" y="45"/>
                    <a:pt x="229" y="45"/>
                  </a:cubicBezTo>
                  <a:cubicBezTo>
                    <a:pt x="228" y="45"/>
                    <a:pt x="227" y="45"/>
                    <a:pt x="227" y="48"/>
                  </a:cubicBezTo>
                  <a:cubicBezTo>
                    <a:pt x="227" y="48"/>
                    <a:pt x="216" y="37"/>
                    <a:pt x="213" y="37"/>
                  </a:cubicBezTo>
                  <a:close/>
                  <a:moveTo>
                    <a:pt x="19" y="79"/>
                  </a:moveTo>
                  <a:lnTo>
                    <a:pt x="17" y="89"/>
                  </a:lnTo>
                  <a:lnTo>
                    <a:pt x="20" y="91"/>
                  </a:lnTo>
                  <a:lnTo>
                    <a:pt x="15" y="101"/>
                  </a:lnTo>
                  <a:lnTo>
                    <a:pt x="12" y="119"/>
                  </a:lnTo>
                  <a:lnTo>
                    <a:pt x="12" y="131"/>
                  </a:lnTo>
                  <a:lnTo>
                    <a:pt x="16" y="135"/>
                  </a:lnTo>
                  <a:lnTo>
                    <a:pt x="16" y="135"/>
                  </a:lnTo>
                  <a:cubicBezTo>
                    <a:pt x="16" y="134"/>
                    <a:pt x="17" y="134"/>
                    <a:pt x="17" y="134"/>
                  </a:cubicBezTo>
                  <a:lnTo>
                    <a:pt x="17" y="134"/>
                  </a:lnTo>
                  <a:cubicBezTo>
                    <a:pt x="18" y="134"/>
                    <a:pt x="18" y="135"/>
                    <a:pt x="17" y="136"/>
                  </a:cubicBezTo>
                  <a:lnTo>
                    <a:pt x="17" y="136"/>
                  </a:lnTo>
                  <a:lnTo>
                    <a:pt x="16" y="135"/>
                  </a:lnTo>
                  <a:lnTo>
                    <a:pt x="16" y="135"/>
                  </a:lnTo>
                  <a:cubicBezTo>
                    <a:pt x="14" y="136"/>
                    <a:pt x="12" y="138"/>
                    <a:pt x="12" y="143"/>
                  </a:cubicBezTo>
                  <a:cubicBezTo>
                    <a:pt x="15" y="140"/>
                    <a:pt x="17" y="138"/>
                    <a:pt x="17" y="136"/>
                  </a:cubicBezTo>
                  <a:lnTo>
                    <a:pt x="17" y="136"/>
                  </a:lnTo>
                  <a:lnTo>
                    <a:pt x="24" y="143"/>
                  </a:lnTo>
                  <a:lnTo>
                    <a:pt x="24" y="119"/>
                  </a:lnTo>
                  <a:lnTo>
                    <a:pt x="24" y="95"/>
                  </a:lnTo>
                  <a:lnTo>
                    <a:pt x="24" y="84"/>
                  </a:lnTo>
                  <a:lnTo>
                    <a:pt x="23" y="85"/>
                  </a:lnTo>
                  <a:lnTo>
                    <a:pt x="23" y="85"/>
                  </a:lnTo>
                  <a:cubicBezTo>
                    <a:pt x="23" y="83"/>
                    <a:pt x="22" y="81"/>
                    <a:pt x="19" y="79"/>
                  </a:cubicBezTo>
                  <a:close/>
                  <a:moveTo>
                    <a:pt x="36" y="84"/>
                  </a:moveTo>
                  <a:cubicBezTo>
                    <a:pt x="36" y="95"/>
                    <a:pt x="24" y="107"/>
                    <a:pt x="24" y="119"/>
                  </a:cubicBezTo>
                  <a:cubicBezTo>
                    <a:pt x="24" y="131"/>
                    <a:pt x="36" y="155"/>
                    <a:pt x="36" y="155"/>
                  </a:cubicBezTo>
                  <a:cubicBezTo>
                    <a:pt x="40" y="158"/>
                    <a:pt x="41" y="160"/>
                    <a:pt x="41" y="160"/>
                  </a:cubicBezTo>
                  <a:cubicBezTo>
                    <a:pt x="42" y="160"/>
                    <a:pt x="36" y="152"/>
                    <a:pt x="36" y="143"/>
                  </a:cubicBezTo>
                  <a:lnTo>
                    <a:pt x="36" y="131"/>
                  </a:lnTo>
                  <a:cubicBezTo>
                    <a:pt x="39" y="137"/>
                    <a:pt x="41" y="139"/>
                    <a:pt x="41" y="139"/>
                  </a:cubicBezTo>
                  <a:cubicBezTo>
                    <a:pt x="43" y="139"/>
                    <a:pt x="36" y="116"/>
                    <a:pt x="36" y="107"/>
                  </a:cubicBezTo>
                  <a:cubicBezTo>
                    <a:pt x="36" y="99"/>
                    <a:pt x="36" y="91"/>
                    <a:pt x="36" y="84"/>
                  </a:cubicBezTo>
                  <a:close/>
                </a:path>
              </a:pathLst>
            </a:custGeom>
            <a:solidFill>
              <a:srgbClr val="4A3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50"/>
            <p:cNvSpPr/>
            <p:nvPr/>
          </p:nvSpPr>
          <p:spPr>
            <a:xfrm>
              <a:off x="-2942200" y="1267000"/>
              <a:ext cx="61650" cy="46800"/>
            </a:xfrm>
            <a:custGeom>
              <a:avLst/>
              <a:gdLst/>
              <a:ahLst/>
              <a:cxnLst/>
              <a:rect l="l" t="t" r="r" b="b"/>
              <a:pathLst>
                <a:path w="2466" h="1872" extrusionOk="0">
                  <a:moveTo>
                    <a:pt x="1989" y="1"/>
                  </a:moveTo>
                  <a:lnTo>
                    <a:pt x="1977" y="13"/>
                  </a:lnTo>
                  <a:lnTo>
                    <a:pt x="1989" y="13"/>
                  </a:lnTo>
                  <a:lnTo>
                    <a:pt x="1989" y="1"/>
                  </a:lnTo>
                  <a:close/>
                  <a:moveTo>
                    <a:pt x="2144" y="1"/>
                  </a:moveTo>
                  <a:cubicBezTo>
                    <a:pt x="2144" y="1"/>
                    <a:pt x="2144" y="13"/>
                    <a:pt x="2144" y="13"/>
                  </a:cubicBezTo>
                  <a:cubicBezTo>
                    <a:pt x="2144" y="13"/>
                    <a:pt x="2156" y="1"/>
                    <a:pt x="2144" y="1"/>
                  </a:cubicBezTo>
                  <a:close/>
                  <a:moveTo>
                    <a:pt x="2007" y="39"/>
                  </a:moveTo>
                  <a:cubicBezTo>
                    <a:pt x="2001" y="39"/>
                    <a:pt x="1995" y="42"/>
                    <a:pt x="1989" y="48"/>
                  </a:cubicBezTo>
                  <a:cubicBezTo>
                    <a:pt x="1983" y="54"/>
                    <a:pt x="1980" y="57"/>
                    <a:pt x="1977" y="57"/>
                  </a:cubicBezTo>
                  <a:cubicBezTo>
                    <a:pt x="1974" y="57"/>
                    <a:pt x="1971" y="54"/>
                    <a:pt x="1965" y="48"/>
                  </a:cubicBezTo>
                  <a:lnTo>
                    <a:pt x="1965" y="72"/>
                  </a:lnTo>
                  <a:cubicBezTo>
                    <a:pt x="1965" y="72"/>
                    <a:pt x="1977" y="60"/>
                    <a:pt x="1989" y="60"/>
                  </a:cubicBezTo>
                  <a:cubicBezTo>
                    <a:pt x="2001" y="60"/>
                    <a:pt x="2001" y="60"/>
                    <a:pt x="2013" y="72"/>
                  </a:cubicBezTo>
                  <a:cubicBezTo>
                    <a:pt x="2022" y="72"/>
                    <a:pt x="2017" y="52"/>
                    <a:pt x="2025" y="52"/>
                  </a:cubicBezTo>
                  <a:cubicBezTo>
                    <a:pt x="2025" y="52"/>
                    <a:pt x="2026" y="52"/>
                    <a:pt x="2027" y="53"/>
                  </a:cubicBezTo>
                  <a:lnTo>
                    <a:pt x="2027" y="53"/>
                  </a:lnTo>
                  <a:cubicBezTo>
                    <a:pt x="2026" y="52"/>
                    <a:pt x="2026" y="50"/>
                    <a:pt x="2025" y="48"/>
                  </a:cubicBezTo>
                  <a:cubicBezTo>
                    <a:pt x="2019" y="42"/>
                    <a:pt x="2013" y="39"/>
                    <a:pt x="2007" y="39"/>
                  </a:cubicBezTo>
                  <a:close/>
                  <a:moveTo>
                    <a:pt x="2057" y="31"/>
                  </a:moveTo>
                  <a:cubicBezTo>
                    <a:pt x="2054" y="31"/>
                    <a:pt x="2049" y="36"/>
                    <a:pt x="2049" y="36"/>
                  </a:cubicBezTo>
                  <a:lnTo>
                    <a:pt x="2037" y="36"/>
                  </a:lnTo>
                  <a:cubicBezTo>
                    <a:pt x="2029" y="36"/>
                    <a:pt x="2031" y="50"/>
                    <a:pt x="2031" y="55"/>
                  </a:cubicBezTo>
                  <a:lnTo>
                    <a:pt x="2031" y="55"/>
                  </a:lnTo>
                  <a:cubicBezTo>
                    <a:pt x="2029" y="54"/>
                    <a:pt x="2028" y="53"/>
                    <a:pt x="2027" y="53"/>
                  </a:cubicBezTo>
                  <a:lnTo>
                    <a:pt x="2027" y="53"/>
                  </a:lnTo>
                  <a:cubicBezTo>
                    <a:pt x="2029" y="55"/>
                    <a:pt x="2030" y="57"/>
                    <a:pt x="2030" y="57"/>
                  </a:cubicBezTo>
                  <a:cubicBezTo>
                    <a:pt x="2030" y="57"/>
                    <a:pt x="2031" y="56"/>
                    <a:pt x="2031" y="55"/>
                  </a:cubicBezTo>
                  <a:lnTo>
                    <a:pt x="2031" y="55"/>
                  </a:lnTo>
                  <a:cubicBezTo>
                    <a:pt x="2032" y="56"/>
                    <a:pt x="2034" y="58"/>
                    <a:pt x="2037" y="60"/>
                  </a:cubicBezTo>
                  <a:cubicBezTo>
                    <a:pt x="2049" y="72"/>
                    <a:pt x="2037" y="72"/>
                    <a:pt x="2049" y="72"/>
                  </a:cubicBezTo>
                  <a:cubicBezTo>
                    <a:pt x="2057" y="72"/>
                    <a:pt x="2065" y="62"/>
                    <a:pt x="2069" y="62"/>
                  </a:cubicBezTo>
                  <a:cubicBezTo>
                    <a:pt x="2071" y="62"/>
                    <a:pt x="2072" y="64"/>
                    <a:pt x="2072" y="72"/>
                  </a:cubicBezTo>
                  <a:cubicBezTo>
                    <a:pt x="2072" y="76"/>
                    <a:pt x="2074" y="77"/>
                    <a:pt x="2076" y="77"/>
                  </a:cubicBezTo>
                  <a:cubicBezTo>
                    <a:pt x="2080" y="77"/>
                    <a:pt x="2088" y="72"/>
                    <a:pt x="2096" y="72"/>
                  </a:cubicBezTo>
                  <a:cubicBezTo>
                    <a:pt x="2096" y="72"/>
                    <a:pt x="2108" y="84"/>
                    <a:pt x="2108" y="84"/>
                  </a:cubicBezTo>
                  <a:cubicBezTo>
                    <a:pt x="2120" y="84"/>
                    <a:pt x="2120" y="72"/>
                    <a:pt x="2120" y="60"/>
                  </a:cubicBezTo>
                  <a:lnTo>
                    <a:pt x="2120" y="60"/>
                  </a:lnTo>
                  <a:cubicBezTo>
                    <a:pt x="2116" y="64"/>
                    <a:pt x="2112" y="66"/>
                    <a:pt x="2109" y="66"/>
                  </a:cubicBezTo>
                  <a:cubicBezTo>
                    <a:pt x="2102" y="66"/>
                    <a:pt x="2096" y="60"/>
                    <a:pt x="2096" y="60"/>
                  </a:cubicBezTo>
                  <a:cubicBezTo>
                    <a:pt x="2084" y="60"/>
                    <a:pt x="2084" y="48"/>
                    <a:pt x="2072" y="48"/>
                  </a:cubicBezTo>
                  <a:cubicBezTo>
                    <a:pt x="2072" y="44"/>
                    <a:pt x="2071" y="43"/>
                    <a:pt x="2069" y="43"/>
                  </a:cubicBezTo>
                  <a:cubicBezTo>
                    <a:pt x="2066" y="43"/>
                    <a:pt x="2061" y="48"/>
                    <a:pt x="2061" y="48"/>
                  </a:cubicBezTo>
                  <a:cubicBezTo>
                    <a:pt x="2049" y="48"/>
                    <a:pt x="2061" y="48"/>
                    <a:pt x="2061" y="36"/>
                  </a:cubicBezTo>
                  <a:cubicBezTo>
                    <a:pt x="2061" y="32"/>
                    <a:pt x="2059" y="31"/>
                    <a:pt x="2057" y="31"/>
                  </a:cubicBezTo>
                  <a:close/>
                  <a:moveTo>
                    <a:pt x="1763" y="72"/>
                  </a:moveTo>
                  <a:cubicBezTo>
                    <a:pt x="1763" y="81"/>
                    <a:pt x="1769" y="89"/>
                    <a:pt x="1772" y="89"/>
                  </a:cubicBezTo>
                  <a:cubicBezTo>
                    <a:pt x="1774" y="89"/>
                    <a:pt x="1775" y="88"/>
                    <a:pt x="1775" y="84"/>
                  </a:cubicBezTo>
                  <a:lnTo>
                    <a:pt x="1775" y="72"/>
                  </a:lnTo>
                  <a:close/>
                  <a:moveTo>
                    <a:pt x="1961" y="40"/>
                  </a:moveTo>
                  <a:cubicBezTo>
                    <a:pt x="1956" y="40"/>
                    <a:pt x="1947" y="51"/>
                    <a:pt x="1943" y="51"/>
                  </a:cubicBezTo>
                  <a:cubicBezTo>
                    <a:pt x="1942" y="51"/>
                    <a:pt x="1941" y="50"/>
                    <a:pt x="1941" y="48"/>
                  </a:cubicBezTo>
                  <a:cubicBezTo>
                    <a:pt x="1939" y="44"/>
                    <a:pt x="1937" y="43"/>
                    <a:pt x="1935" y="43"/>
                  </a:cubicBezTo>
                  <a:cubicBezTo>
                    <a:pt x="1928" y="43"/>
                    <a:pt x="1921" y="66"/>
                    <a:pt x="1919" y="66"/>
                  </a:cubicBezTo>
                  <a:cubicBezTo>
                    <a:pt x="1918" y="66"/>
                    <a:pt x="1918" y="64"/>
                    <a:pt x="1918" y="60"/>
                  </a:cubicBezTo>
                  <a:cubicBezTo>
                    <a:pt x="1922" y="52"/>
                    <a:pt x="1922" y="50"/>
                    <a:pt x="1919" y="50"/>
                  </a:cubicBezTo>
                  <a:cubicBezTo>
                    <a:pt x="1915" y="50"/>
                    <a:pt x="1902" y="60"/>
                    <a:pt x="1894" y="60"/>
                  </a:cubicBezTo>
                  <a:lnTo>
                    <a:pt x="1882" y="60"/>
                  </a:lnTo>
                  <a:cubicBezTo>
                    <a:pt x="1882" y="60"/>
                    <a:pt x="1867" y="67"/>
                    <a:pt x="1861" y="71"/>
                  </a:cubicBezTo>
                  <a:lnTo>
                    <a:pt x="1861" y="71"/>
                  </a:lnTo>
                  <a:cubicBezTo>
                    <a:pt x="1858" y="66"/>
                    <a:pt x="1852" y="60"/>
                    <a:pt x="1846" y="60"/>
                  </a:cubicBezTo>
                  <a:cubicBezTo>
                    <a:pt x="1846" y="60"/>
                    <a:pt x="1846" y="72"/>
                    <a:pt x="1834" y="72"/>
                  </a:cubicBezTo>
                  <a:cubicBezTo>
                    <a:pt x="1834" y="72"/>
                    <a:pt x="1826" y="72"/>
                    <a:pt x="1821" y="75"/>
                  </a:cubicBezTo>
                  <a:lnTo>
                    <a:pt x="1821" y="75"/>
                  </a:lnTo>
                  <a:cubicBezTo>
                    <a:pt x="1820" y="72"/>
                    <a:pt x="1819" y="69"/>
                    <a:pt x="1816" y="69"/>
                  </a:cubicBezTo>
                  <a:cubicBezTo>
                    <a:pt x="1815" y="69"/>
                    <a:pt x="1813" y="70"/>
                    <a:pt x="1811" y="72"/>
                  </a:cubicBezTo>
                  <a:cubicBezTo>
                    <a:pt x="1799" y="84"/>
                    <a:pt x="1811" y="84"/>
                    <a:pt x="1799" y="84"/>
                  </a:cubicBezTo>
                  <a:cubicBezTo>
                    <a:pt x="1787" y="84"/>
                    <a:pt x="1799" y="72"/>
                    <a:pt x="1799" y="72"/>
                  </a:cubicBezTo>
                  <a:lnTo>
                    <a:pt x="1787" y="72"/>
                  </a:lnTo>
                  <a:cubicBezTo>
                    <a:pt x="1775" y="72"/>
                    <a:pt x="1775" y="84"/>
                    <a:pt x="1787" y="96"/>
                  </a:cubicBezTo>
                  <a:lnTo>
                    <a:pt x="1775" y="96"/>
                  </a:lnTo>
                  <a:lnTo>
                    <a:pt x="1775" y="108"/>
                  </a:lnTo>
                  <a:lnTo>
                    <a:pt x="1787" y="108"/>
                  </a:lnTo>
                  <a:cubicBezTo>
                    <a:pt x="1787" y="108"/>
                    <a:pt x="1797" y="103"/>
                    <a:pt x="1804" y="103"/>
                  </a:cubicBezTo>
                  <a:cubicBezTo>
                    <a:pt x="1808" y="103"/>
                    <a:pt x="1811" y="104"/>
                    <a:pt x="1811" y="108"/>
                  </a:cubicBezTo>
                  <a:cubicBezTo>
                    <a:pt x="1811" y="103"/>
                    <a:pt x="1811" y="96"/>
                    <a:pt x="1811" y="96"/>
                  </a:cubicBezTo>
                  <a:lnTo>
                    <a:pt x="1870" y="96"/>
                  </a:lnTo>
                  <a:cubicBezTo>
                    <a:pt x="1878" y="96"/>
                    <a:pt x="1886" y="91"/>
                    <a:pt x="1890" y="91"/>
                  </a:cubicBezTo>
                  <a:cubicBezTo>
                    <a:pt x="1893" y="91"/>
                    <a:pt x="1894" y="92"/>
                    <a:pt x="1894" y="96"/>
                  </a:cubicBezTo>
                  <a:cubicBezTo>
                    <a:pt x="1894" y="90"/>
                    <a:pt x="1894" y="79"/>
                    <a:pt x="1894" y="72"/>
                  </a:cubicBezTo>
                  <a:lnTo>
                    <a:pt x="1918" y="72"/>
                  </a:lnTo>
                  <a:cubicBezTo>
                    <a:pt x="1918" y="72"/>
                    <a:pt x="1941" y="57"/>
                    <a:pt x="1950" y="57"/>
                  </a:cubicBezTo>
                  <a:cubicBezTo>
                    <a:pt x="1952" y="57"/>
                    <a:pt x="1953" y="58"/>
                    <a:pt x="1953" y="60"/>
                  </a:cubicBezTo>
                  <a:cubicBezTo>
                    <a:pt x="1953" y="56"/>
                    <a:pt x="1953" y="48"/>
                    <a:pt x="1953" y="48"/>
                  </a:cubicBezTo>
                  <a:lnTo>
                    <a:pt x="1965" y="48"/>
                  </a:lnTo>
                  <a:cubicBezTo>
                    <a:pt x="1965" y="42"/>
                    <a:pt x="1964" y="40"/>
                    <a:pt x="1961" y="40"/>
                  </a:cubicBezTo>
                  <a:close/>
                  <a:moveTo>
                    <a:pt x="1751" y="84"/>
                  </a:moveTo>
                  <a:lnTo>
                    <a:pt x="1751" y="96"/>
                  </a:lnTo>
                  <a:cubicBezTo>
                    <a:pt x="1751" y="108"/>
                    <a:pt x="1727" y="108"/>
                    <a:pt x="1715" y="108"/>
                  </a:cubicBezTo>
                  <a:cubicBezTo>
                    <a:pt x="1715" y="108"/>
                    <a:pt x="1691" y="108"/>
                    <a:pt x="1691" y="120"/>
                  </a:cubicBezTo>
                  <a:lnTo>
                    <a:pt x="1691" y="132"/>
                  </a:lnTo>
                  <a:lnTo>
                    <a:pt x="1715" y="132"/>
                  </a:lnTo>
                  <a:cubicBezTo>
                    <a:pt x="1715" y="132"/>
                    <a:pt x="1739" y="132"/>
                    <a:pt x="1739" y="120"/>
                  </a:cubicBezTo>
                  <a:lnTo>
                    <a:pt x="1763" y="108"/>
                  </a:lnTo>
                  <a:lnTo>
                    <a:pt x="1763" y="120"/>
                  </a:lnTo>
                  <a:lnTo>
                    <a:pt x="1775" y="108"/>
                  </a:lnTo>
                  <a:cubicBezTo>
                    <a:pt x="1763" y="96"/>
                    <a:pt x="1763" y="84"/>
                    <a:pt x="1751" y="84"/>
                  </a:cubicBezTo>
                  <a:close/>
                  <a:moveTo>
                    <a:pt x="1668" y="120"/>
                  </a:moveTo>
                  <a:lnTo>
                    <a:pt x="1668" y="140"/>
                  </a:lnTo>
                  <a:lnTo>
                    <a:pt x="1668" y="140"/>
                  </a:lnTo>
                  <a:cubicBezTo>
                    <a:pt x="1671" y="139"/>
                    <a:pt x="1675" y="136"/>
                    <a:pt x="1680" y="132"/>
                  </a:cubicBezTo>
                  <a:lnTo>
                    <a:pt x="1688" y="132"/>
                  </a:lnTo>
                  <a:cubicBezTo>
                    <a:pt x="1686" y="128"/>
                    <a:pt x="1684" y="124"/>
                    <a:pt x="1680" y="120"/>
                  </a:cubicBezTo>
                  <a:close/>
                  <a:moveTo>
                    <a:pt x="1658" y="138"/>
                  </a:moveTo>
                  <a:cubicBezTo>
                    <a:pt x="1646" y="138"/>
                    <a:pt x="1628" y="144"/>
                    <a:pt x="1620" y="144"/>
                  </a:cubicBezTo>
                  <a:lnTo>
                    <a:pt x="1656" y="144"/>
                  </a:lnTo>
                  <a:cubicBezTo>
                    <a:pt x="1656" y="144"/>
                    <a:pt x="1660" y="144"/>
                    <a:pt x="1667" y="141"/>
                  </a:cubicBezTo>
                  <a:lnTo>
                    <a:pt x="1667" y="141"/>
                  </a:lnTo>
                  <a:cubicBezTo>
                    <a:pt x="1667" y="141"/>
                    <a:pt x="1668" y="142"/>
                    <a:pt x="1668" y="144"/>
                  </a:cubicBezTo>
                  <a:lnTo>
                    <a:pt x="1668" y="140"/>
                  </a:lnTo>
                  <a:lnTo>
                    <a:pt x="1668" y="140"/>
                  </a:lnTo>
                  <a:cubicBezTo>
                    <a:pt x="1667" y="140"/>
                    <a:pt x="1667" y="141"/>
                    <a:pt x="1667" y="141"/>
                  </a:cubicBezTo>
                  <a:lnTo>
                    <a:pt x="1667" y="141"/>
                  </a:lnTo>
                  <a:cubicBezTo>
                    <a:pt x="1665" y="139"/>
                    <a:pt x="1662" y="138"/>
                    <a:pt x="1658" y="138"/>
                  </a:cubicBezTo>
                  <a:close/>
                  <a:moveTo>
                    <a:pt x="1688" y="132"/>
                  </a:moveTo>
                  <a:cubicBezTo>
                    <a:pt x="1691" y="139"/>
                    <a:pt x="1691" y="144"/>
                    <a:pt x="1691" y="144"/>
                  </a:cubicBezTo>
                  <a:lnTo>
                    <a:pt x="1691" y="132"/>
                  </a:lnTo>
                  <a:close/>
                  <a:moveTo>
                    <a:pt x="1584" y="144"/>
                  </a:moveTo>
                  <a:lnTo>
                    <a:pt x="1584" y="144"/>
                  </a:lnTo>
                  <a:cubicBezTo>
                    <a:pt x="1584" y="144"/>
                    <a:pt x="1580" y="147"/>
                    <a:pt x="1579" y="153"/>
                  </a:cubicBezTo>
                  <a:lnTo>
                    <a:pt x="1579" y="153"/>
                  </a:lnTo>
                  <a:cubicBezTo>
                    <a:pt x="1582" y="151"/>
                    <a:pt x="1584" y="148"/>
                    <a:pt x="1584" y="144"/>
                  </a:cubicBezTo>
                  <a:close/>
                  <a:moveTo>
                    <a:pt x="1607" y="147"/>
                  </a:moveTo>
                  <a:cubicBezTo>
                    <a:pt x="1603" y="147"/>
                    <a:pt x="1599" y="149"/>
                    <a:pt x="1596" y="156"/>
                  </a:cubicBezTo>
                  <a:lnTo>
                    <a:pt x="1608" y="156"/>
                  </a:lnTo>
                  <a:cubicBezTo>
                    <a:pt x="1608" y="156"/>
                    <a:pt x="1608" y="156"/>
                    <a:pt x="1608" y="147"/>
                  </a:cubicBezTo>
                  <a:lnTo>
                    <a:pt x="1608" y="147"/>
                  </a:lnTo>
                  <a:cubicBezTo>
                    <a:pt x="1608" y="147"/>
                    <a:pt x="1608" y="147"/>
                    <a:pt x="1607" y="147"/>
                  </a:cubicBezTo>
                  <a:close/>
                  <a:moveTo>
                    <a:pt x="2133" y="55"/>
                  </a:moveTo>
                  <a:cubicBezTo>
                    <a:pt x="2128" y="55"/>
                    <a:pt x="2124" y="57"/>
                    <a:pt x="2120" y="60"/>
                  </a:cubicBezTo>
                  <a:cubicBezTo>
                    <a:pt x="2132" y="60"/>
                    <a:pt x="2120" y="84"/>
                    <a:pt x="2132" y="84"/>
                  </a:cubicBezTo>
                  <a:cubicBezTo>
                    <a:pt x="2144" y="84"/>
                    <a:pt x="2132" y="84"/>
                    <a:pt x="2132" y="72"/>
                  </a:cubicBezTo>
                  <a:lnTo>
                    <a:pt x="2144" y="72"/>
                  </a:lnTo>
                  <a:cubicBezTo>
                    <a:pt x="2144" y="84"/>
                    <a:pt x="2132" y="84"/>
                    <a:pt x="2144" y="96"/>
                  </a:cubicBezTo>
                  <a:cubicBezTo>
                    <a:pt x="2156" y="108"/>
                    <a:pt x="2180" y="120"/>
                    <a:pt x="2192" y="120"/>
                  </a:cubicBezTo>
                  <a:lnTo>
                    <a:pt x="2203" y="120"/>
                  </a:lnTo>
                  <a:cubicBezTo>
                    <a:pt x="2215" y="120"/>
                    <a:pt x="2203" y="132"/>
                    <a:pt x="2203" y="132"/>
                  </a:cubicBezTo>
                  <a:cubicBezTo>
                    <a:pt x="2203" y="132"/>
                    <a:pt x="2214" y="126"/>
                    <a:pt x="2221" y="126"/>
                  </a:cubicBezTo>
                  <a:cubicBezTo>
                    <a:pt x="2222" y="126"/>
                    <a:pt x="2222" y="126"/>
                    <a:pt x="2223" y="127"/>
                  </a:cubicBezTo>
                  <a:lnTo>
                    <a:pt x="2223" y="127"/>
                  </a:lnTo>
                  <a:cubicBezTo>
                    <a:pt x="2219" y="136"/>
                    <a:pt x="2227" y="146"/>
                    <a:pt x="2227" y="156"/>
                  </a:cubicBezTo>
                  <a:lnTo>
                    <a:pt x="2227" y="132"/>
                  </a:lnTo>
                  <a:cubicBezTo>
                    <a:pt x="2227" y="132"/>
                    <a:pt x="2230" y="133"/>
                    <a:pt x="2233" y="135"/>
                  </a:cubicBezTo>
                  <a:lnTo>
                    <a:pt x="2233" y="135"/>
                  </a:lnTo>
                  <a:cubicBezTo>
                    <a:pt x="2233" y="127"/>
                    <a:pt x="2234" y="117"/>
                    <a:pt x="2231" y="117"/>
                  </a:cubicBezTo>
                  <a:lnTo>
                    <a:pt x="2231" y="117"/>
                  </a:lnTo>
                  <a:cubicBezTo>
                    <a:pt x="2230" y="117"/>
                    <a:pt x="2229" y="118"/>
                    <a:pt x="2227" y="120"/>
                  </a:cubicBezTo>
                  <a:cubicBezTo>
                    <a:pt x="2227" y="112"/>
                    <a:pt x="2227" y="104"/>
                    <a:pt x="2227" y="96"/>
                  </a:cubicBezTo>
                  <a:cubicBezTo>
                    <a:pt x="2223" y="100"/>
                    <a:pt x="2219" y="101"/>
                    <a:pt x="2215" y="101"/>
                  </a:cubicBezTo>
                  <a:cubicBezTo>
                    <a:pt x="2207" y="101"/>
                    <a:pt x="2199" y="96"/>
                    <a:pt x="2192" y="96"/>
                  </a:cubicBezTo>
                  <a:cubicBezTo>
                    <a:pt x="2180" y="96"/>
                    <a:pt x="2192" y="96"/>
                    <a:pt x="2192" y="84"/>
                  </a:cubicBezTo>
                  <a:cubicBezTo>
                    <a:pt x="2203" y="72"/>
                    <a:pt x="2192" y="72"/>
                    <a:pt x="2192" y="72"/>
                  </a:cubicBezTo>
                  <a:lnTo>
                    <a:pt x="2180" y="96"/>
                  </a:lnTo>
                  <a:cubicBezTo>
                    <a:pt x="2180" y="96"/>
                    <a:pt x="2180" y="72"/>
                    <a:pt x="2180" y="72"/>
                  </a:cubicBezTo>
                  <a:cubicBezTo>
                    <a:pt x="2180" y="72"/>
                    <a:pt x="2169" y="77"/>
                    <a:pt x="2162" y="77"/>
                  </a:cubicBezTo>
                  <a:cubicBezTo>
                    <a:pt x="2158" y="77"/>
                    <a:pt x="2156" y="76"/>
                    <a:pt x="2156" y="72"/>
                  </a:cubicBezTo>
                  <a:cubicBezTo>
                    <a:pt x="2156" y="64"/>
                    <a:pt x="2144" y="55"/>
                    <a:pt x="2133" y="55"/>
                  </a:cubicBezTo>
                  <a:close/>
                  <a:moveTo>
                    <a:pt x="1608" y="144"/>
                  </a:moveTo>
                  <a:cubicBezTo>
                    <a:pt x="1608" y="145"/>
                    <a:pt x="1608" y="146"/>
                    <a:pt x="1608" y="147"/>
                  </a:cubicBezTo>
                  <a:lnTo>
                    <a:pt x="1608" y="147"/>
                  </a:lnTo>
                  <a:cubicBezTo>
                    <a:pt x="1617" y="148"/>
                    <a:pt x="1627" y="158"/>
                    <a:pt x="1630" y="158"/>
                  </a:cubicBezTo>
                  <a:cubicBezTo>
                    <a:pt x="1631" y="158"/>
                    <a:pt x="1632" y="157"/>
                    <a:pt x="1632" y="156"/>
                  </a:cubicBezTo>
                  <a:cubicBezTo>
                    <a:pt x="1632" y="144"/>
                    <a:pt x="1608" y="144"/>
                    <a:pt x="1620" y="144"/>
                  </a:cubicBezTo>
                  <a:close/>
                  <a:moveTo>
                    <a:pt x="1537" y="156"/>
                  </a:moveTo>
                  <a:cubicBezTo>
                    <a:pt x="1532" y="156"/>
                    <a:pt x="1529" y="159"/>
                    <a:pt x="1528" y="164"/>
                  </a:cubicBezTo>
                  <a:lnTo>
                    <a:pt x="1528" y="164"/>
                  </a:lnTo>
                  <a:cubicBezTo>
                    <a:pt x="1532" y="161"/>
                    <a:pt x="1537" y="156"/>
                    <a:pt x="1537" y="156"/>
                  </a:cubicBezTo>
                  <a:close/>
                  <a:moveTo>
                    <a:pt x="1584" y="156"/>
                  </a:moveTo>
                  <a:cubicBezTo>
                    <a:pt x="1584" y="159"/>
                    <a:pt x="1583" y="161"/>
                    <a:pt x="1581" y="161"/>
                  </a:cubicBezTo>
                  <a:cubicBezTo>
                    <a:pt x="1581" y="161"/>
                    <a:pt x="1580" y="161"/>
                    <a:pt x="1580" y="161"/>
                  </a:cubicBezTo>
                  <a:lnTo>
                    <a:pt x="1580" y="161"/>
                  </a:lnTo>
                  <a:cubicBezTo>
                    <a:pt x="1581" y="163"/>
                    <a:pt x="1582" y="165"/>
                    <a:pt x="1584" y="167"/>
                  </a:cubicBezTo>
                  <a:cubicBezTo>
                    <a:pt x="1596" y="167"/>
                    <a:pt x="1584" y="167"/>
                    <a:pt x="1596" y="156"/>
                  </a:cubicBezTo>
                  <a:close/>
                  <a:moveTo>
                    <a:pt x="1579" y="153"/>
                  </a:moveTo>
                  <a:cubicBezTo>
                    <a:pt x="1575" y="156"/>
                    <a:pt x="1568" y="156"/>
                    <a:pt x="1560" y="156"/>
                  </a:cubicBezTo>
                  <a:lnTo>
                    <a:pt x="1537" y="156"/>
                  </a:lnTo>
                  <a:cubicBezTo>
                    <a:pt x="1545" y="156"/>
                    <a:pt x="1542" y="172"/>
                    <a:pt x="1539" y="179"/>
                  </a:cubicBezTo>
                  <a:lnTo>
                    <a:pt x="1539" y="179"/>
                  </a:lnTo>
                  <a:cubicBezTo>
                    <a:pt x="1552" y="176"/>
                    <a:pt x="1572" y="156"/>
                    <a:pt x="1572" y="156"/>
                  </a:cubicBezTo>
                  <a:cubicBezTo>
                    <a:pt x="1572" y="156"/>
                    <a:pt x="1576" y="160"/>
                    <a:pt x="1580" y="161"/>
                  </a:cubicBezTo>
                  <a:lnTo>
                    <a:pt x="1580" y="161"/>
                  </a:lnTo>
                  <a:cubicBezTo>
                    <a:pt x="1579" y="158"/>
                    <a:pt x="1579" y="155"/>
                    <a:pt x="1579" y="153"/>
                  </a:cubicBezTo>
                  <a:close/>
                  <a:moveTo>
                    <a:pt x="1528" y="164"/>
                  </a:moveTo>
                  <a:cubicBezTo>
                    <a:pt x="1526" y="166"/>
                    <a:pt x="1525" y="167"/>
                    <a:pt x="1525" y="167"/>
                  </a:cubicBezTo>
                  <a:cubicBezTo>
                    <a:pt x="1519" y="173"/>
                    <a:pt x="1513" y="176"/>
                    <a:pt x="1507" y="179"/>
                  </a:cubicBezTo>
                  <a:lnTo>
                    <a:pt x="1537" y="179"/>
                  </a:lnTo>
                  <a:cubicBezTo>
                    <a:pt x="1530" y="179"/>
                    <a:pt x="1527" y="171"/>
                    <a:pt x="1528" y="164"/>
                  </a:cubicBezTo>
                  <a:close/>
                  <a:moveTo>
                    <a:pt x="1539" y="179"/>
                  </a:moveTo>
                  <a:cubicBezTo>
                    <a:pt x="1538" y="179"/>
                    <a:pt x="1537" y="179"/>
                    <a:pt x="1537" y="179"/>
                  </a:cubicBezTo>
                  <a:cubicBezTo>
                    <a:pt x="1537" y="181"/>
                    <a:pt x="1537" y="182"/>
                    <a:pt x="1537" y="182"/>
                  </a:cubicBezTo>
                  <a:cubicBezTo>
                    <a:pt x="1538" y="182"/>
                    <a:pt x="1538" y="181"/>
                    <a:pt x="1539" y="179"/>
                  </a:cubicBezTo>
                  <a:close/>
                  <a:moveTo>
                    <a:pt x="1501" y="179"/>
                  </a:moveTo>
                  <a:cubicBezTo>
                    <a:pt x="1492" y="179"/>
                    <a:pt x="1496" y="179"/>
                    <a:pt x="1499" y="184"/>
                  </a:cubicBezTo>
                  <a:lnTo>
                    <a:pt x="1499" y="184"/>
                  </a:lnTo>
                  <a:cubicBezTo>
                    <a:pt x="1502" y="182"/>
                    <a:pt x="1504" y="181"/>
                    <a:pt x="1507" y="179"/>
                  </a:cubicBezTo>
                  <a:close/>
                  <a:moveTo>
                    <a:pt x="1407" y="188"/>
                  </a:moveTo>
                  <a:cubicBezTo>
                    <a:pt x="1406" y="188"/>
                    <a:pt x="1406" y="189"/>
                    <a:pt x="1406" y="191"/>
                  </a:cubicBezTo>
                  <a:lnTo>
                    <a:pt x="1411" y="191"/>
                  </a:lnTo>
                  <a:cubicBezTo>
                    <a:pt x="1409" y="189"/>
                    <a:pt x="1408" y="188"/>
                    <a:pt x="1407" y="188"/>
                  </a:cubicBezTo>
                  <a:close/>
                  <a:moveTo>
                    <a:pt x="1418" y="179"/>
                  </a:moveTo>
                  <a:lnTo>
                    <a:pt x="1418" y="191"/>
                  </a:lnTo>
                  <a:lnTo>
                    <a:pt x="1441" y="191"/>
                  </a:lnTo>
                  <a:cubicBezTo>
                    <a:pt x="1441" y="184"/>
                    <a:pt x="1441" y="179"/>
                    <a:pt x="1441" y="179"/>
                  </a:cubicBezTo>
                  <a:close/>
                  <a:moveTo>
                    <a:pt x="1370" y="191"/>
                  </a:moveTo>
                  <a:lnTo>
                    <a:pt x="1370" y="191"/>
                  </a:lnTo>
                  <a:cubicBezTo>
                    <a:pt x="1370" y="196"/>
                    <a:pt x="1372" y="199"/>
                    <a:pt x="1374" y="201"/>
                  </a:cubicBezTo>
                  <a:lnTo>
                    <a:pt x="1374" y="201"/>
                  </a:lnTo>
                  <a:cubicBezTo>
                    <a:pt x="1376" y="199"/>
                    <a:pt x="1375" y="196"/>
                    <a:pt x="1370" y="191"/>
                  </a:cubicBezTo>
                  <a:close/>
                  <a:moveTo>
                    <a:pt x="1322" y="191"/>
                  </a:moveTo>
                  <a:lnTo>
                    <a:pt x="1322" y="203"/>
                  </a:lnTo>
                  <a:lnTo>
                    <a:pt x="1322" y="203"/>
                  </a:lnTo>
                  <a:cubicBezTo>
                    <a:pt x="1328" y="202"/>
                    <a:pt x="1330" y="199"/>
                    <a:pt x="1322" y="191"/>
                  </a:cubicBezTo>
                  <a:close/>
                  <a:moveTo>
                    <a:pt x="1358" y="179"/>
                  </a:moveTo>
                  <a:cubicBezTo>
                    <a:pt x="1343" y="179"/>
                    <a:pt x="1342" y="193"/>
                    <a:pt x="1341" y="203"/>
                  </a:cubicBezTo>
                  <a:lnTo>
                    <a:pt x="1358" y="203"/>
                  </a:lnTo>
                  <a:cubicBezTo>
                    <a:pt x="1358" y="191"/>
                    <a:pt x="1358" y="191"/>
                    <a:pt x="1358" y="179"/>
                  </a:cubicBezTo>
                  <a:close/>
                  <a:moveTo>
                    <a:pt x="1374" y="201"/>
                  </a:moveTo>
                  <a:cubicBezTo>
                    <a:pt x="1371" y="203"/>
                    <a:pt x="1365" y="203"/>
                    <a:pt x="1358" y="203"/>
                  </a:cubicBezTo>
                  <a:lnTo>
                    <a:pt x="1370" y="203"/>
                  </a:lnTo>
                  <a:cubicBezTo>
                    <a:pt x="1377" y="203"/>
                    <a:pt x="1376" y="203"/>
                    <a:pt x="1374" y="201"/>
                  </a:cubicBezTo>
                  <a:close/>
                  <a:moveTo>
                    <a:pt x="1411" y="191"/>
                  </a:moveTo>
                  <a:cubicBezTo>
                    <a:pt x="1414" y="196"/>
                    <a:pt x="1418" y="203"/>
                    <a:pt x="1418" y="203"/>
                  </a:cubicBezTo>
                  <a:lnTo>
                    <a:pt x="1418" y="191"/>
                  </a:lnTo>
                  <a:close/>
                  <a:moveTo>
                    <a:pt x="1499" y="184"/>
                  </a:moveTo>
                  <a:cubicBezTo>
                    <a:pt x="1496" y="186"/>
                    <a:pt x="1492" y="188"/>
                    <a:pt x="1489" y="191"/>
                  </a:cubicBezTo>
                  <a:lnTo>
                    <a:pt x="1483" y="191"/>
                  </a:lnTo>
                  <a:cubicBezTo>
                    <a:pt x="1483" y="197"/>
                    <a:pt x="1483" y="203"/>
                    <a:pt x="1489" y="203"/>
                  </a:cubicBezTo>
                  <a:cubicBezTo>
                    <a:pt x="1489" y="203"/>
                    <a:pt x="1501" y="191"/>
                    <a:pt x="1501" y="191"/>
                  </a:cubicBezTo>
                  <a:cubicBezTo>
                    <a:pt x="1501" y="188"/>
                    <a:pt x="1500" y="185"/>
                    <a:pt x="1499" y="184"/>
                  </a:cubicBezTo>
                  <a:close/>
                  <a:moveTo>
                    <a:pt x="2311" y="203"/>
                  </a:moveTo>
                  <a:cubicBezTo>
                    <a:pt x="2311" y="204"/>
                    <a:pt x="2311" y="205"/>
                    <a:pt x="2311" y="206"/>
                  </a:cubicBezTo>
                  <a:lnTo>
                    <a:pt x="2311" y="206"/>
                  </a:lnTo>
                  <a:cubicBezTo>
                    <a:pt x="2313" y="204"/>
                    <a:pt x="2314" y="203"/>
                    <a:pt x="2311" y="203"/>
                  </a:cubicBezTo>
                  <a:close/>
                  <a:moveTo>
                    <a:pt x="2233" y="135"/>
                  </a:moveTo>
                  <a:lnTo>
                    <a:pt x="2233" y="135"/>
                  </a:lnTo>
                  <a:cubicBezTo>
                    <a:pt x="2234" y="140"/>
                    <a:pt x="2235" y="144"/>
                    <a:pt x="2239" y="144"/>
                  </a:cubicBezTo>
                  <a:cubicBezTo>
                    <a:pt x="2239" y="144"/>
                    <a:pt x="2241" y="142"/>
                    <a:pt x="2243" y="141"/>
                  </a:cubicBezTo>
                  <a:lnTo>
                    <a:pt x="2243" y="141"/>
                  </a:lnTo>
                  <a:cubicBezTo>
                    <a:pt x="2255" y="149"/>
                    <a:pt x="2270" y="160"/>
                    <a:pt x="2263" y="167"/>
                  </a:cubicBezTo>
                  <a:lnTo>
                    <a:pt x="2287" y="167"/>
                  </a:lnTo>
                  <a:cubicBezTo>
                    <a:pt x="2275" y="167"/>
                    <a:pt x="2287" y="179"/>
                    <a:pt x="2287" y="191"/>
                  </a:cubicBezTo>
                  <a:lnTo>
                    <a:pt x="2287" y="203"/>
                  </a:lnTo>
                  <a:cubicBezTo>
                    <a:pt x="2287" y="207"/>
                    <a:pt x="2289" y="208"/>
                    <a:pt x="2293" y="208"/>
                  </a:cubicBezTo>
                  <a:cubicBezTo>
                    <a:pt x="2300" y="208"/>
                    <a:pt x="2311" y="203"/>
                    <a:pt x="2311" y="203"/>
                  </a:cubicBezTo>
                  <a:cubicBezTo>
                    <a:pt x="2311" y="196"/>
                    <a:pt x="2311" y="191"/>
                    <a:pt x="2311" y="191"/>
                  </a:cubicBezTo>
                  <a:cubicBezTo>
                    <a:pt x="2299" y="167"/>
                    <a:pt x="2299" y="156"/>
                    <a:pt x="2275" y="156"/>
                  </a:cubicBezTo>
                  <a:cubicBezTo>
                    <a:pt x="2275" y="156"/>
                    <a:pt x="2263" y="156"/>
                    <a:pt x="2251" y="144"/>
                  </a:cubicBezTo>
                  <a:cubicBezTo>
                    <a:pt x="2251" y="140"/>
                    <a:pt x="2250" y="138"/>
                    <a:pt x="2248" y="138"/>
                  </a:cubicBezTo>
                  <a:cubicBezTo>
                    <a:pt x="2246" y="138"/>
                    <a:pt x="2244" y="139"/>
                    <a:pt x="2243" y="141"/>
                  </a:cubicBezTo>
                  <a:lnTo>
                    <a:pt x="2243" y="141"/>
                  </a:lnTo>
                  <a:cubicBezTo>
                    <a:pt x="2239" y="138"/>
                    <a:pt x="2236" y="136"/>
                    <a:pt x="2233" y="135"/>
                  </a:cubicBezTo>
                  <a:close/>
                  <a:moveTo>
                    <a:pt x="1334" y="203"/>
                  </a:moveTo>
                  <a:cubicBezTo>
                    <a:pt x="1334" y="203"/>
                    <a:pt x="1334" y="211"/>
                    <a:pt x="1332" y="215"/>
                  </a:cubicBezTo>
                  <a:lnTo>
                    <a:pt x="1334" y="215"/>
                  </a:lnTo>
                  <a:cubicBezTo>
                    <a:pt x="1339" y="215"/>
                    <a:pt x="1340" y="210"/>
                    <a:pt x="1341" y="203"/>
                  </a:cubicBezTo>
                  <a:close/>
                  <a:moveTo>
                    <a:pt x="1394" y="179"/>
                  </a:moveTo>
                  <a:cubicBezTo>
                    <a:pt x="1388" y="179"/>
                    <a:pt x="1391" y="185"/>
                    <a:pt x="1394" y="191"/>
                  </a:cubicBezTo>
                  <a:cubicBezTo>
                    <a:pt x="1394" y="191"/>
                    <a:pt x="1388" y="186"/>
                    <a:pt x="1381" y="186"/>
                  </a:cubicBezTo>
                  <a:cubicBezTo>
                    <a:pt x="1378" y="186"/>
                    <a:pt x="1375" y="187"/>
                    <a:pt x="1371" y="190"/>
                  </a:cubicBezTo>
                  <a:lnTo>
                    <a:pt x="1371" y="190"/>
                  </a:lnTo>
                  <a:cubicBezTo>
                    <a:pt x="1371" y="189"/>
                    <a:pt x="1370" y="188"/>
                    <a:pt x="1370" y="188"/>
                  </a:cubicBezTo>
                  <a:cubicBezTo>
                    <a:pt x="1370" y="188"/>
                    <a:pt x="1370" y="189"/>
                    <a:pt x="1370" y="191"/>
                  </a:cubicBezTo>
                  <a:cubicBezTo>
                    <a:pt x="1370" y="191"/>
                    <a:pt x="1371" y="190"/>
                    <a:pt x="1371" y="190"/>
                  </a:cubicBezTo>
                  <a:lnTo>
                    <a:pt x="1371" y="190"/>
                  </a:lnTo>
                  <a:cubicBezTo>
                    <a:pt x="1374" y="194"/>
                    <a:pt x="1379" y="203"/>
                    <a:pt x="1394" y="203"/>
                  </a:cubicBezTo>
                  <a:cubicBezTo>
                    <a:pt x="1400" y="203"/>
                    <a:pt x="1397" y="197"/>
                    <a:pt x="1394" y="191"/>
                  </a:cubicBezTo>
                  <a:lnTo>
                    <a:pt x="1394" y="191"/>
                  </a:lnTo>
                  <a:cubicBezTo>
                    <a:pt x="1406" y="203"/>
                    <a:pt x="1406" y="203"/>
                    <a:pt x="1406" y="215"/>
                  </a:cubicBezTo>
                  <a:cubicBezTo>
                    <a:pt x="1406" y="203"/>
                    <a:pt x="1406" y="191"/>
                    <a:pt x="1406" y="191"/>
                  </a:cubicBezTo>
                  <a:cubicBezTo>
                    <a:pt x="1402" y="195"/>
                    <a:pt x="1401" y="196"/>
                    <a:pt x="1400" y="196"/>
                  </a:cubicBezTo>
                  <a:cubicBezTo>
                    <a:pt x="1399" y="196"/>
                    <a:pt x="1402" y="188"/>
                    <a:pt x="1394" y="179"/>
                  </a:cubicBezTo>
                  <a:close/>
                  <a:moveTo>
                    <a:pt x="1322" y="215"/>
                  </a:moveTo>
                  <a:cubicBezTo>
                    <a:pt x="1325" y="217"/>
                    <a:pt x="1327" y="218"/>
                    <a:pt x="1328" y="218"/>
                  </a:cubicBezTo>
                  <a:cubicBezTo>
                    <a:pt x="1330" y="218"/>
                    <a:pt x="1331" y="217"/>
                    <a:pt x="1332" y="215"/>
                  </a:cubicBezTo>
                  <a:close/>
                  <a:moveTo>
                    <a:pt x="1453" y="167"/>
                  </a:moveTo>
                  <a:cubicBezTo>
                    <a:pt x="1453" y="179"/>
                    <a:pt x="1465" y="191"/>
                    <a:pt x="1453" y="191"/>
                  </a:cubicBezTo>
                  <a:lnTo>
                    <a:pt x="1441" y="191"/>
                  </a:lnTo>
                  <a:cubicBezTo>
                    <a:pt x="1441" y="199"/>
                    <a:pt x="1441" y="209"/>
                    <a:pt x="1441" y="215"/>
                  </a:cubicBezTo>
                  <a:cubicBezTo>
                    <a:pt x="1447" y="221"/>
                    <a:pt x="1450" y="224"/>
                    <a:pt x="1453" y="224"/>
                  </a:cubicBezTo>
                  <a:cubicBezTo>
                    <a:pt x="1456" y="224"/>
                    <a:pt x="1459" y="221"/>
                    <a:pt x="1465" y="215"/>
                  </a:cubicBezTo>
                  <a:cubicBezTo>
                    <a:pt x="1465" y="203"/>
                    <a:pt x="1465" y="203"/>
                    <a:pt x="1465" y="203"/>
                  </a:cubicBezTo>
                  <a:cubicBezTo>
                    <a:pt x="1455" y="193"/>
                    <a:pt x="1462" y="183"/>
                    <a:pt x="1471" y="180"/>
                  </a:cubicBezTo>
                  <a:lnTo>
                    <a:pt x="1471" y="180"/>
                  </a:lnTo>
                  <a:cubicBezTo>
                    <a:pt x="1475" y="184"/>
                    <a:pt x="1477" y="187"/>
                    <a:pt x="1477" y="191"/>
                  </a:cubicBezTo>
                  <a:lnTo>
                    <a:pt x="1483" y="191"/>
                  </a:lnTo>
                  <a:cubicBezTo>
                    <a:pt x="1483" y="185"/>
                    <a:pt x="1483" y="179"/>
                    <a:pt x="1477" y="179"/>
                  </a:cubicBezTo>
                  <a:cubicBezTo>
                    <a:pt x="1475" y="179"/>
                    <a:pt x="1473" y="180"/>
                    <a:pt x="1471" y="180"/>
                  </a:cubicBezTo>
                  <a:lnTo>
                    <a:pt x="1471" y="180"/>
                  </a:lnTo>
                  <a:cubicBezTo>
                    <a:pt x="1464" y="173"/>
                    <a:pt x="1453" y="167"/>
                    <a:pt x="1453" y="167"/>
                  </a:cubicBezTo>
                  <a:close/>
                  <a:moveTo>
                    <a:pt x="1203" y="251"/>
                  </a:moveTo>
                  <a:cubicBezTo>
                    <a:pt x="1200" y="251"/>
                    <a:pt x="1199" y="252"/>
                    <a:pt x="1198" y="253"/>
                  </a:cubicBezTo>
                  <a:lnTo>
                    <a:pt x="1198" y="253"/>
                  </a:lnTo>
                  <a:cubicBezTo>
                    <a:pt x="1200" y="252"/>
                    <a:pt x="1201" y="252"/>
                    <a:pt x="1203" y="251"/>
                  </a:cubicBezTo>
                  <a:close/>
                  <a:moveTo>
                    <a:pt x="1299" y="191"/>
                  </a:moveTo>
                  <a:cubicBezTo>
                    <a:pt x="1287" y="203"/>
                    <a:pt x="1275" y="227"/>
                    <a:pt x="1275" y="227"/>
                  </a:cubicBezTo>
                  <a:lnTo>
                    <a:pt x="1275" y="215"/>
                  </a:lnTo>
                  <a:lnTo>
                    <a:pt x="1275" y="203"/>
                  </a:lnTo>
                  <a:lnTo>
                    <a:pt x="1251" y="203"/>
                  </a:lnTo>
                  <a:cubicBezTo>
                    <a:pt x="1248" y="206"/>
                    <a:pt x="1246" y="207"/>
                    <a:pt x="1245" y="207"/>
                  </a:cubicBezTo>
                  <a:cubicBezTo>
                    <a:pt x="1241" y="207"/>
                    <a:pt x="1239" y="200"/>
                    <a:pt x="1239" y="200"/>
                  </a:cubicBezTo>
                  <a:cubicBezTo>
                    <a:pt x="1239" y="200"/>
                    <a:pt x="1239" y="201"/>
                    <a:pt x="1239" y="203"/>
                  </a:cubicBezTo>
                  <a:cubicBezTo>
                    <a:pt x="1245" y="209"/>
                    <a:pt x="1245" y="209"/>
                    <a:pt x="1243" y="209"/>
                  </a:cubicBezTo>
                  <a:cubicBezTo>
                    <a:pt x="1242" y="209"/>
                    <a:pt x="1239" y="209"/>
                    <a:pt x="1239" y="215"/>
                  </a:cubicBezTo>
                  <a:cubicBezTo>
                    <a:pt x="1239" y="215"/>
                    <a:pt x="1239" y="215"/>
                    <a:pt x="1239" y="227"/>
                  </a:cubicBezTo>
                  <a:cubicBezTo>
                    <a:pt x="1233" y="233"/>
                    <a:pt x="1227" y="233"/>
                    <a:pt x="1223" y="233"/>
                  </a:cubicBezTo>
                  <a:cubicBezTo>
                    <a:pt x="1218" y="233"/>
                    <a:pt x="1215" y="233"/>
                    <a:pt x="1215" y="239"/>
                  </a:cubicBezTo>
                  <a:cubicBezTo>
                    <a:pt x="1215" y="251"/>
                    <a:pt x="1227" y="251"/>
                    <a:pt x="1215" y="251"/>
                  </a:cubicBezTo>
                  <a:cubicBezTo>
                    <a:pt x="1215" y="251"/>
                    <a:pt x="1215" y="245"/>
                    <a:pt x="1212" y="245"/>
                  </a:cubicBezTo>
                  <a:cubicBezTo>
                    <a:pt x="1210" y="245"/>
                    <a:pt x="1207" y="247"/>
                    <a:pt x="1203" y="251"/>
                  </a:cubicBezTo>
                  <a:cubicBezTo>
                    <a:pt x="1203" y="251"/>
                    <a:pt x="1215" y="263"/>
                    <a:pt x="1227" y="263"/>
                  </a:cubicBezTo>
                  <a:cubicBezTo>
                    <a:pt x="1227" y="263"/>
                    <a:pt x="1227" y="251"/>
                    <a:pt x="1239" y="251"/>
                  </a:cubicBezTo>
                  <a:lnTo>
                    <a:pt x="1263" y="251"/>
                  </a:lnTo>
                  <a:cubicBezTo>
                    <a:pt x="1275" y="239"/>
                    <a:pt x="1263" y="239"/>
                    <a:pt x="1275" y="239"/>
                  </a:cubicBezTo>
                  <a:lnTo>
                    <a:pt x="1287" y="239"/>
                  </a:lnTo>
                  <a:cubicBezTo>
                    <a:pt x="1287" y="239"/>
                    <a:pt x="1299" y="227"/>
                    <a:pt x="1299" y="227"/>
                  </a:cubicBezTo>
                  <a:lnTo>
                    <a:pt x="1299" y="239"/>
                  </a:lnTo>
                  <a:cubicBezTo>
                    <a:pt x="1310" y="227"/>
                    <a:pt x="1310" y="215"/>
                    <a:pt x="1310" y="215"/>
                  </a:cubicBezTo>
                  <a:cubicBezTo>
                    <a:pt x="1314" y="211"/>
                    <a:pt x="1316" y="210"/>
                    <a:pt x="1316" y="210"/>
                  </a:cubicBezTo>
                  <a:lnTo>
                    <a:pt x="1316" y="210"/>
                  </a:lnTo>
                  <a:cubicBezTo>
                    <a:pt x="1317" y="210"/>
                    <a:pt x="1314" y="215"/>
                    <a:pt x="1322" y="215"/>
                  </a:cubicBezTo>
                  <a:lnTo>
                    <a:pt x="1322" y="203"/>
                  </a:lnTo>
                  <a:lnTo>
                    <a:pt x="1322" y="203"/>
                  </a:lnTo>
                  <a:cubicBezTo>
                    <a:pt x="1319" y="203"/>
                    <a:pt x="1315" y="203"/>
                    <a:pt x="1310" y="203"/>
                  </a:cubicBezTo>
                  <a:lnTo>
                    <a:pt x="1299" y="203"/>
                  </a:lnTo>
                  <a:cubicBezTo>
                    <a:pt x="1299" y="203"/>
                    <a:pt x="1299" y="196"/>
                    <a:pt x="1299" y="191"/>
                  </a:cubicBezTo>
                  <a:close/>
                  <a:moveTo>
                    <a:pt x="1132" y="263"/>
                  </a:moveTo>
                  <a:cubicBezTo>
                    <a:pt x="1132" y="263"/>
                    <a:pt x="1132" y="263"/>
                    <a:pt x="1132" y="263"/>
                  </a:cubicBezTo>
                  <a:lnTo>
                    <a:pt x="1132" y="263"/>
                  </a:lnTo>
                  <a:close/>
                  <a:moveTo>
                    <a:pt x="1179" y="227"/>
                  </a:moveTo>
                  <a:cubicBezTo>
                    <a:pt x="1179" y="239"/>
                    <a:pt x="1179" y="251"/>
                    <a:pt x="1179" y="251"/>
                  </a:cubicBezTo>
                  <a:cubicBezTo>
                    <a:pt x="1179" y="251"/>
                    <a:pt x="1179" y="266"/>
                    <a:pt x="1186" y="266"/>
                  </a:cubicBezTo>
                  <a:cubicBezTo>
                    <a:pt x="1187" y="266"/>
                    <a:pt x="1189" y="265"/>
                    <a:pt x="1191" y="263"/>
                  </a:cubicBezTo>
                  <a:cubicBezTo>
                    <a:pt x="1200" y="263"/>
                    <a:pt x="1196" y="256"/>
                    <a:pt x="1198" y="253"/>
                  </a:cubicBezTo>
                  <a:lnTo>
                    <a:pt x="1198" y="253"/>
                  </a:lnTo>
                  <a:cubicBezTo>
                    <a:pt x="1197" y="253"/>
                    <a:pt x="1196" y="253"/>
                    <a:pt x="1194" y="253"/>
                  </a:cubicBezTo>
                  <a:cubicBezTo>
                    <a:pt x="1179" y="253"/>
                    <a:pt x="1179" y="227"/>
                    <a:pt x="1179" y="227"/>
                  </a:cubicBezTo>
                  <a:close/>
                  <a:moveTo>
                    <a:pt x="1084" y="263"/>
                  </a:moveTo>
                  <a:cubicBezTo>
                    <a:pt x="1080" y="263"/>
                    <a:pt x="1079" y="265"/>
                    <a:pt x="1079" y="269"/>
                  </a:cubicBezTo>
                  <a:lnTo>
                    <a:pt x="1079" y="269"/>
                  </a:lnTo>
                  <a:cubicBezTo>
                    <a:pt x="1082" y="269"/>
                    <a:pt x="1084" y="268"/>
                    <a:pt x="1084" y="263"/>
                  </a:cubicBezTo>
                  <a:close/>
                  <a:moveTo>
                    <a:pt x="1179" y="251"/>
                  </a:moveTo>
                  <a:cubicBezTo>
                    <a:pt x="1168" y="251"/>
                    <a:pt x="1156" y="251"/>
                    <a:pt x="1156" y="263"/>
                  </a:cubicBezTo>
                  <a:cubicBezTo>
                    <a:pt x="1156" y="263"/>
                    <a:pt x="1161" y="273"/>
                    <a:pt x="1164" y="273"/>
                  </a:cubicBezTo>
                  <a:cubicBezTo>
                    <a:pt x="1166" y="273"/>
                    <a:pt x="1168" y="271"/>
                    <a:pt x="1168" y="263"/>
                  </a:cubicBezTo>
                  <a:cubicBezTo>
                    <a:pt x="1168" y="263"/>
                    <a:pt x="1168" y="251"/>
                    <a:pt x="1179" y="251"/>
                  </a:cubicBezTo>
                  <a:close/>
                  <a:moveTo>
                    <a:pt x="1127" y="274"/>
                  </a:moveTo>
                  <a:cubicBezTo>
                    <a:pt x="1127" y="274"/>
                    <a:pt x="1127" y="274"/>
                    <a:pt x="1127" y="274"/>
                  </a:cubicBezTo>
                  <a:lnTo>
                    <a:pt x="1127" y="274"/>
                  </a:lnTo>
                  <a:cubicBezTo>
                    <a:pt x="1126" y="274"/>
                    <a:pt x="1126" y="274"/>
                    <a:pt x="1127" y="274"/>
                  </a:cubicBezTo>
                  <a:close/>
                  <a:moveTo>
                    <a:pt x="1144" y="251"/>
                  </a:moveTo>
                  <a:cubicBezTo>
                    <a:pt x="1144" y="263"/>
                    <a:pt x="1132" y="275"/>
                    <a:pt x="1132" y="286"/>
                  </a:cubicBezTo>
                  <a:lnTo>
                    <a:pt x="1144" y="286"/>
                  </a:lnTo>
                  <a:cubicBezTo>
                    <a:pt x="1132" y="275"/>
                    <a:pt x="1156" y="286"/>
                    <a:pt x="1156" y="263"/>
                  </a:cubicBezTo>
                  <a:cubicBezTo>
                    <a:pt x="1156" y="251"/>
                    <a:pt x="1156" y="251"/>
                    <a:pt x="1144" y="251"/>
                  </a:cubicBezTo>
                  <a:close/>
                  <a:moveTo>
                    <a:pt x="2346" y="275"/>
                  </a:moveTo>
                  <a:cubicBezTo>
                    <a:pt x="2346" y="275"/>
                    <a:pt x="2346" y="286"/>
                    <a:pt x="2346" y="286"/>
                  </a:cubicBezTo>
                  <a:cubicBezTo>
                    <a:pt x="2346" y="282"/>
                    <a:pt x="2343" y="277"/>
                    <a:pt x="2339" y="275"/>
                  </a:cubicBezTo>
                  <a:close/>
                  <a:moveTo>
                    <a:pt x="965" y="298"/>
                  </a:moveTo>
                  <a:cubicBezTo>
                    <a:pt x="965" y="298"/>
                    <a:pt x="965" y="298"/>
                    <a:pt x="965" y="298"/>
                  </a:cubicBezTo>
                  <a:cubicBezTo>
                    <a:pt x="965" y="298"/>
                    <a:pt x="965" y="298"/>
                    <a:pt x="965" y="298"/>
                  </a:cubicBezTo>
                  <a:close/>
                  <a:moveTo>
                    <a:pt x="941" y="298"/>
                  </a:moveTo>
                  <a:cubicBezTo>
                    <a:pt x="941" y="298"/>
                    <a:pt x="941" y="300"/>
                    <a:pt x="941" y="302"/>
                  </a:cubicBezTo>
                  <a:lnTo>
                    <a:pt x="941" y="302"/>
                  </a:lnTo>
                  <a:cubicBezTo>
                    <a:pt x="942" y="302"/>
                    <a:pt x="944" y="302"/>
                    <a:pt x="945" y="302"/>
                  </a:cubicBezTo>
                  <a:cubicBezTo>
                    <a:pt x="945" y="302"/>
                    <a:pt x="945" y="302"/>
                    <a:pt x="945" y="302"/>
                  </a:cubicBezTo>
                  <a:lnTo>
                    <a:pt x="945" y="302"/>
                  </a:lnTo>
                  <a:cubicBezTo>
                    <a:pt x="943" y="300"/>
                    <a:pt x="941" y="298"/>
                    <a:pt x="941" y="298"/>
                  </a:cubicBezTo>
                  <a:close/>
                  <a:moveTo>
                    <a:pt x="1001" y="298"/>
                  </a:moveTo>
                  <a:cubicBezTo>
                    <a:pt x="1001" y="298"/>
                    <a:pt x="989" y="298"/>
                    <a:pt x="986" y="303"/>
                  </a:cubicBezTo>
                  <a:lnTo>
                    <a:pt x="986" y="303"/>
                  </a:lnTo>
                  <a:cubicBezTo>
                    <a:pt x="996" y="301"/>
                    <a:pt x="1007" y="298"/>
                    <a:pt x="1013" y="298"/>
                  </a:cubicBezTo>
                  <a:close/>
                  <a:moveTo>
                    <a:pt x="965" y="298"/>
                  </a:moveTo>
                  <a:cubicBezTo>
                    <a:pt x="965" y="302"/>
                    <a:pt x="965" y="304"/>
                    <a:pt x="964" y="306"/>
                  </a:cubicBezTo>
                  <a:lnTo>
                    <a:pt x="964" y="306"/>
                  </a:lnTo>
                  <a:cubicBezTo>
                    <a:pt x="958" y="304"/>
                    <a:pt x="951" y="302"/>
                    <a:pt x="945" y="302"/>
                  </a:cubicBezTo>
                  <a:lnTo>
                    <a:pt x="945" y="302"/>
                  </a:lnTo>
                  <a:cubicBezTo>
                    <a:pt x="949" y="305"/>
                    <a:pt x="955" y="309"/>
                    <a:pt x="959" y="309"/>
                  </a:cubicBezTo>
                  <a:cubicBezTo>
                    <a:pt x="961" y="309"/>
                    <a:pt x="963" y="308"/>
                    <a:pt x="964" y="306"/>
                  </a:cubicBezTo>
                  <a:lnTo>
                    <a:pt x="964" y="306"/>
                  </a:lnTo>
                  <a:cubicBezTo>
                    <a:pt x="973" y="309"/>
                    <a:pt x="982" y="313"/>
                    <a:pt x="986" y="313"/>
                  </a:cubicBezTo>
                  <a:cubicBezTo>
                    <a:pt x="988" y="313"/>
                    <a:pt x="989" y="312"/>
                    <a:pt x="989" y="310"/>
                  </a:cubicBezTo>
                  <a:cubicBezTo>
                    <a:pt x="985" y="307"/>
                    <a:pt x="985" y="304"/>
                    <a:pt x="986" y="303"/>
                  </a:cubicBezTo>
                  <a:lnTo>
                    <a:pt x="986" y="303"/>
                  </a:lnTo>
                  <a:cubicBezTo>
                    <a:pt x="982" y="303"/>
                    <a:pt x="978" y="304"/>
                    <a:pt x="975" y="304"/>
                  </a:cubicBezTo>
                  <a:cubicBezTo>
                    <a:pt x="969" y="304"/>
                    <a:pt x="965" y="302"/>
                    <a:pt x="965" y="298"/>
                  </a:cubicBezTo>
                  <a:close/>
                  <a:moveTo>
                    <a:pt x="941" y="302"/>
                  </a:moveTo>
                  <a:lnTo>
                    <a:pt x="941" y="302"/>
                  </a:lnTo>
                  <a:cubicBezTo>
                    <a:pt x="936" y="303"/>
                    <a:pt x="932" y="305"/>
                    <a:pt x="929" y="310"/>
                  </a:cubicBezTo>
                  <a:cubicBezTo>
                    <a:pt x="929" y="310"/>
                    <a:pt x="941" y="322"/>
                    <a:pt x="941" y="322"/>
                  </a:cubicBezTo>
                  <a:cubicBezTo>
                    <a:pt x="941" y="322"/>
                    <a:pt x="941" y="309"/>
                    <a:pt x="941" y="302"/>
                  </a:cubicBezTo>
                  <a:close/>
                  <a:moveTo>
                    <a:pt x="1108" y="251"/>
                  </a:moveTo>
                  <a:cubicBezTo>
                    <a:pt x="1096" y="263"/>
                    <a:pt x="1108" y="286"/>
                    <a:pt x="1096" y="286"/>
                  </a:cubicBezTo>
                  <a:lnTo>
                    <a:pt x="1096" y="298"/>
                  </a:lnTo>
                  <a:cubicBezTo>
                    <a:pt x="1091" y="294"/>
                    <a:pt x="1090" y="289"/>
                    <a:pt x="1091" y="285"/>
                  </a:cubicBezTo>
                  <a:lnTo>
                    <a:pt x="1091" y="285"/>
                  </a:lnTo>
                  <a:cubicBezTo>
                    <a:pt x="1093" y="286"/>
                    <a:pt x="1094" y="286"/>
                    <a:pt x="1096" y="286"/>
                  </a:cubicBezTo>
                  <a:lnTo>
                    <a:pt x="1096" y="275"/>
                  </a:lnTo>
                  <a:cubicBezTo>
                    <a:pt x="1096" y="275"/>
                    <a:pt x="1092" y="279"/>
                    <a:pt x="1091" y="285"/>
                  </a:cubicBezTo>
                  <a:lnTo>
                    <a:pt x="1091" y="285"/>
                  </a:lnTo>
                  <a:cubicBezTo>
                    <a:pt x="1085" y="282"/>
                    <a:pt x="1080" y="274"/>
                    <a:pt x="1079" y="269"/>
                  </a:cubicBezTo>
                  <a:lnTo>
                    <a:pt x="1079" y="269"/>
                  </a:lnTo>
                  <a:cubicBezTo>
                    <a:pt x="1079" y="269"/>
                    <a:pt x="1079" y="269"/>
                    <a:pt x="1078" y="269"/>
                  </a:cubicBezTo>
                  <a:cubicBezTo>
                    <a:pt x="1075" y="269"/>
                    <a:pt x="1072" y="269"/>
                    <a:pt x="1072" y="275"/>
                  </a:cubicBezTo>
                  <a:cubicBezTo>
                    <a:pt x="1072" y="286"/>
                    <a:pt x="1069" y="286"/>
                    <a:pt x="1066" y="286"/>
                  </a:cubicBezTo>
                  <a:cubicBezTo>
                    <a:pt x="1063" y="286"/>
                    <a:pt x="1060" y="286"/>
                    <a:pt x="1060" y="298"/>
                  </a:cubicBezTo>
                  <a:cubicBezTo>
                    <a:pt x="1060" y="292"/>
                    <a:pt x="1060" y="275"/>
                    <a:pt x="1060" y="275"/>
                  </a:cubicBezTo>
                  <a:cubicBezTo>
                    <a:pt x="1049" y="275"/>
                    <a:pt x="1049" y="286"/>
                    <a:pt x="1049" y="286"/>
                  </a:cubicBezTo>
                  <a:lnTo>
                    <a:pt x="1037" y="286"/>
                  </a:lnTo>
                  <a:cubicBezTo>
                    <a:pt x="1025" y="298"/>
                    <a:pt x="1013" y="298"/>
                    <a:pt x="1013" y="298"/>
                  </a:cubicBezTo>
                  <a:lnTo>
                    <a:pt x="1037" y="298"/>
                  </a:lnTo>
                  <a:cubicBezTo>
                    <a:pt x="1045" y="298"/>
                    <a:pt x="1047" y="293"/>
                    <a:pt x="1048" y="293"/>
                  </a:cubicBezTo>
                  <a:cubicBezTo>
                    <a:pt x="1049" y="293"/>
                    <a:pt x="1049" y="294"/>
                    <a:pt x="1049" y="298"/>
                  </a:cubicBezTo>
                  <a:cubicBezTo>
                    <a:pt x="1049" y="310"/>
                    <a:pt x="1037" y="310"/>
                    <a:pt x="1049" y="310"/>
                  </a:cubicBezTo>
                  <a:lnTo>
                    <a:pt x="1049" y="322"/>
                  </a:lnTo>
                  <a:cubicBezTo>
                    <a:pt x="1054" y="316"/>
                    <a:pt x="1054" y="313"/>
                    <a:pt x="1056" y="313"/>
                  </a:cubicBezTo>
                  <a:cubicBezTo>
                    <a:pt x="1057" y="313"/>
                    <a:pt x="1060" y="316"/>
                    <a:pt x="1072" y="322"/>
                  </a:cubicBezTo>
                  <a:cubicBezTo>
                    <a:pt x="1084" y="322"/>
                    <a:pt x="1072" y="310"/>
                    <a:pt x="1072" y="298"/>
                  </a:cubicBezTo>
                  <a:cubicBezTo>
                    <a:pt x="1072" y="296"/>
                    <a:pt x="1073" y="295"/>
                    <a:pt x="1074" y="295"/>
                  </a:cubicBezTo>
                  <a:cubicBezTo>
                    <a:pt x="1077" y="295"/>
                    <a:pt x="1087" y="310"/>
                    <a:pt x="1096" y="310"/>
                  </a:cubicBezTo>
                  <a:cubicBezTo>
                    <a:pt x="1096" y="310"/>
                    <a:pt x="1108" y="298"/>
                    <a:pt x="1108" y="286"/>
                  </a:cubicBezTo>
                  <a:lnTo>
                    <a:pt x="1132" y="286"/>
                  </a:lnTo>
                  <a:cubicBezTo>
                    <a:pt x="1132" y="283"/>
                    <a:pt x="1130" y="279"/>
                    <a:pt x="1127" y="274"/>
                  </a:cubicBezTo>
                  <a:lnTo>
                    <a:pt x="1127" y="274"/>
                  </a:lnTo>
                  <a:cubicBezTo>
                    <a:pt x="1128" y="275"/>
                    <a:pt x="1129" y="275"/>
                    <a:pt x="1132" y="275"/>
                  </a:cubicBezTo>
                  <a:lnTo>
                    <a:pt x="1132" y="263"/>
                  </a:lnTo>
                  <a:cubicBezTo>
                    <a:pt x="1132" y="270"/>
                    <a:pt x="1128" y="272"/>
                    <a:pt x="1127" y="274"/>
                  </a:cubicBezTo>
                  <a:lnTo>
                    <a:pt x="1127" y="274"/>
                  </a:lnTo>
                  <a:cubicBezTo>
                    <a:pt x="1120" y="263"/>
                    <a:pt x="1108" y="251"/>
                    <a:pt x="1108" y="251"/>
                  </a:cubicBezTo>
                  <a:close/>
                  <a:moveTo>
                    <a:pt x="858" y="329"/>
                  </a:moveTo>
                  <a:cubicBezTo>
                    <a:pt x="851" y="329"/>
                    <a:pt x="846" y="334"/>
                    <a:pt x="846" y="334"/>
                  </a:cubicBezTo>
                  <a:lnTo>
                    <a:pt x="870" y="334"/>
                  </a:lnTo>
                  <a:cubicBezTo>
                    <a:pt x="866" y="330"/>
                    <a:pt x="862" y="329"/>
                    <a:pt x="858" y="329"/>
                  </a:cubicBezTo>
                  <a:close/>
                  <a:moveTo>
                    <a:pt x="904" y="323"/>
                  </a:moveTo>
                  <a:lnTo>
                    <a:pt x="904" y="323"/>
                  </a:lnTo>
                  <a:cubicBezTo>
                    <a:pt x="905" y="328"/>
                    <a:pt x="911" y="334"/>
                    <a:pt x="918" y="334"/>
                  </a:cubicBezTo>
                  <a:cubicBezTo>
                    <a:pt x="914" y="330"/>
                    <a:pt x="909" y="327"/>
                    <a:pt x="904" y="323"/>
                  </a:cubicBezTo>
                  <a:close/>
                  <a:moveTo>
                    <a:pt x="846" y="334"/>
                  </a:moveTo>
                  <a:cubicBezTo>
                    <a:pt x="846" y="334"/>
                    <a:pt x="846" y="334"/>
                    <a:pt x="846" y="344"/>
                  </a:cubicBezTo>
                  <a:lnTo>
                    <a:pt x="846" y="344"/>
                  </a:lnTo>
                  <a:cubicBezTo>
                    <a:pt x="850" y="342"/>
                    <a:pt x="851" y="339"/>
                    <a:pt x="846" y="334"/>
                  </a:cubicBezTo>
                  <a:close/>
                  <a:moveTo>
                    <a:pt x="870" y="334"/>
                  </a:moveTo>
                  <a:cubicBezTo>
                    <a:pt x="858" y="346"/>
                    <a:pt x="870" y="346"/>
                    <a:pt x="870" y="346"/>
                  </a:cubicBezTo>
                  <a:cubicBezTo>
                    <a:pt x="870" y="342"/>
                    <a:pt x="870" y="334"/>
                    <a:pt x="870" y="334"/>
                  </a:cubicBezTo>
                  <a:close/>
                  <a:moveTo>
                    <a:pt x="927" y="292"/>
                  </a:moveTo>
                  <a:cubicBezTo>
                    <a:pt x="923" y="292"/>
                    <a:pt x="917" y="312"/>
                    <a:pt x="910" y="319"/>
                  </a:cubicBezTo>
                  <a:lnTo>
                    <a:pt x="910" y="319"/>
                  </a:lnTo>
                  <a:cubicBezTo>
                    <a:pt x="909" y="319"/>
                    <a:pt x="908" y="319"/>
                    <a:pt x="907" y="319"/>
                  </a:cubicBezTo>
                  <a:cubicBezTo>
                    <a:pt x="907" y="319"/>
                    <a:pt x="906" y="319"/>
                    <a:pt x="905" y="319"/>
                  </a:cubicBezTo>
                  <a:lnTo>
                    <a:pt x="905" y="319"/>
                  </a:lnTo>
                  <a:cubicBezTo>
                    <a:pt x="904" y="313"/>
                    <a:pt x="901" y="308"/>
                    <a:pt x="898" y="308"/>
                  </a:cubicBezTo>
                  <a:cubicBezTo>
                    <a:pt x="896" y="308"/>
                    <a:pt x="895" y="311"/>
                    <a:pt x="894" y="317"/>
                  </a:cubicBezTo>
                  <a:lnTo>
                    <a:pt x="894" y="317"/>
                  </a:lnTo>
                  <a:cubicBezTo>
                    <a:pt x="887" y="313"/>
                    <a:pt x="882" y="310"/>
                    <a:pt x="882" y="310"/>
                  </a:cubicBezTo>
                  <a:lnTo>
                    <a:pt x="882" y="310"/>
                  </a:lnTo>
                  <a:cubicBezTo>
                    <a:pt x="882" y="310"/>
                    <a:pt x="894" y="334"/>
                    <a:pt x="882" y="334"/>
                  </a:cubicBezTo>
                  <a:lnTo>
                    <a:pt x="870" y="334"/>
                  </a:lnTo>
                  <a:cubicBezTo>
                    <a:pt x="894" y="334"/>
                    <a:pt x="894" y="346"/>
                    <a:pt x="894" y="346"/>
                  </a:cubicBezTo>
                  <a:cubicBezTo>
                    <a:pt x="894" y="334"/>
                    <a:pt x="894" y="334"/>
                    <a:pt x="894" y="322"/>
                  </a:cubicBezTo>
                  <a:cubicBezTo>
                    <a:pt x="894" y="320"/>
                    <a:pt x="894" y="318"/>
                    <a:pt x="894" y="317"/>
                  </a:cubicBezTo>
                  <a:lnTo>
                    <a:pt x="894" y="317"/>
                  </a:lnTo>
                  <a:cubicBezTo>
                    <a:pt x="897" y="319"/>
                    <a:pt x="901" y="321"/>
                    <a:pt x="904" y="323"/>
                  </a:cubicBezTo>
                  <a:lnTo>
                    <a:pt x="904" y="323"/>
                  </a:lnTo>
                  <a:cubicBezTo>
                    <a:pt x="903" y="321"/>
                    <a:pt x="904" y="320"/>
                    <a:pt x="905" y="319"/>
                  </a:cubicBezTo>
                  <a:lnTo>
                    <a:pt x="905" y="319"/>
                  </a:lnTo>
                  <a:cubicBezTo>
                    <a:pt x="906" y="320"/>
                    <a:pt x="906" y="321"/>
                    <a:pt x="906" y="322"/>
                  </a:cubicBezTo>
                  <a:cubicBezTo>
                    <a:pt x="907" y="322"/>
                    <a:pt x="909" y="321"/>
                    <a:pt x="910" y="319"/>
                  </a:cubicBezTo>
                  <a:lnTo>
                    <a:pt x="910" y="319"/>
                  </a:lnTo>
                  <a:cubicBezTo>
                    <a:pt x="912" y="320"/>
                    <a:pt x="915" y="321"/>
                    <a:pt x="918" y="322"/>
                  </a:cubicBezTo>
                  <a:lnTo>
                    <a:pt x="929" y="322"/>
                  </a:lnTo>
                  <a:cubicBezTo>
                    <a:pt x="929" y="322"/>
                    <a:pt x="918" y="310"/>
                    <a:pt x="929" y="310"/>
                  </a:cubicBezTo>
                  <a:cubicBezTo>
                    <a:pt x="929" y="297"/>
                    <a:pt x="928" y="292"/>
                    <a:pt x="927" y="292"/>
                  </a:cubicBezTo>
                  <a:close/>
                  <a:moveTo>
                    <a:pt x="834" y="322"/>
                  </a:moveTo>
                  <a:cubicBezTo>
                    <a:pt x="834" y="335"/>
                    <a:pt x="831" y="344"/>
                    <a:pt x="824" y="350"/>
                  </a:cubicBezTo>
                  <a:lnTo>
                    <a:pt x="824" y="350"/>
                  </a:lnTo>
                  <a:cubicBezTo>
                    <a:pt x="829" y="348"/>
                    <a:pt x="834" y="346"/>
                    <a:pt x="834" y="346"/>
                  </a:cubicBezTo>
                  <a:cubicBezTo>
                    <a:pt x="834" y="346"/>
                    <a:pt x="834" y="322"/>
                    <a:pt x="834" y="322"/>
                  </a:cubicBezTo>
                  <a:close/>
                  <a:moveTo>
                    <a:pt x="846" y="344"/>
                  </a:moveTo>
                  <a:lnTo>
                    <a:pt x="846" y="344"/>
                  </a:lnTo>
                  <a:cubicBezTo>
                    <a:pt x="842" y="346"/>
                    <a:pt x="834" y="346"/>
                    <a:pt x="834" y="346"/>
                  </a:cubicBezTo>
                  <a:cubicBezTo>
                    <a:pt x="834" y="346"/>
                    <a:pt x="839" y="351"/>
                    <a:pt x="843" y="351"/>
                  </a:cubicBezTo>
                  <a:cubicBezTo>
                    <a:pt x="845" y="351"/>
                    <a:pt x="846" y="350"/>
                    <a:pt x="846" y="346"/>
                  </a:cubicBezTo>
                  <a:cubicBezTo>
                    <a:pt x="846" y="345"/>
                    <a:pt x="846" y="345"/>
                    <a:pt x="846" y="344"/>
                  </a:cubicBezTo>
                  <a:close/>
                  <a:moveTo>
                    <a:pt x="790" y="341"/>
                  </a:moveTo>
                  <a:cubicBezTo>
                    <a:pt x="788" y="341"/>
                    <a:pt x="787" y="342"/>
                    <a:pt x="787" y="346"/>
                  </a:cubicBezTo>
                  <a:cubicBezTo>
                    <a:pt x="776" y="356"/>
                    <a:pt x="784" y="358"/>
                    <a:pt x="778" y="366"/>
                  </a:cubicBezTo>
                  <a:lnTo>
                    <a:pt x="778" y="366"/>
                  </a:lnTo>
                  <a:cubicBezTo>
                    <a:pt x="789" y="363"/>
                    <a:pt x="798" y="358"/>
                    <a:pt x="798" y="358"/>
                  </a:cubicBezTo>
                  <a:cubicBezTo>
                    <a:pt x="810" y="358"/>
                    <a:pt x="818" y="355"/>
                    <a:pt x="824" y="350"/>
                  </a:cubicBezTo>
                  <a:lnTo>
                    <a:pt x="824" y="350"/>
                  </a:lnTo>
                  <a:cubicBezTo>
                    <a:pt x="822" y="351"/>
                    <a:pt x="819" y="351"/>
                    <a:pt x="817" y="351"/>
                  </a:cubicBezTo>
                  <a:cubicBezTo>
                    <a:pt x="813" y="351"/>
                    <a:pt x="810" y="350"/>
                    <a:pt x="810" y="346"/>
                  </a:cubicBezTo>
                  <a:cubicBezTo>
                    <a:pt x="802" y="346"/>
                    <a:pt x="795" y="341"/>
                    <a:pt x="790" y="341"/>
                  </a:cubicBezTo>
                  <a:close/>
                  <a:moveTo>
                    <a:pt x="679" y="358"/>
                  </a:moveTo>
                  <a:cubicBezTo>
                    <a:pt x="668" y="358"/>
                    <a:pt x="668" y="370"/>
                    <a:pt x="668" y="370"/>
                  </a:cubicBezTo>
                  <a:lnTo>
                    <a:pt x="691" y="370"/>
                  </a:lnTo>
                  <a:cubicBezTo>
                    <a:pt x="703" y="358"/>
                    <a:pt x="691" y="358"/>
                    <a:pt x="679" y="358"/>
                  </a:cubicBezTo>
                  <a:close/>
                  <a:moveTo>
                    <a:pt x="751" y="358"/>
                  </a:moveTo>
                  <a:cubicBezTo>
                    <a:pt x="751" y="370"/>
                    <a:pt x="739" y="370"/>
                    <a:pt x="739" y="370"/>
                  </a:cubicBezTo>
                  <a:lnTo>
                    <a:pt x="775" y="370"/>
                  </a:lnTo>
                  <a:cubicBezTo>
                    <a:pt x="776" y="368"/>
                    <a:pt x="777" y="367"/>
                    <a:pt x="778" y="366"/>
                  </a:cubicBezTo>
                  <a:lnTo>
                    <a:pt x="778" y="366"/>
                  </a:lnTo>
                  <a:cubicBezTo>
                    <a:pt x="773" y="367"/>
                    <a:pt x="768" y="368"/>
                    <a:pt x="763" y="368"/>
                  </a:cubicBezTo>
                  <a:cubicBezTo>
                    <a:pt x="756" y="368"/>
                    <a:pt x="751" y="366"/>
                    <a:pt x="751" y="358"/>
                  </a:cubicBezTo>
                  <a:close/>
                  <a:moveTo>
                    <a:pt x="668" y="370"/>
                  </a:moveTo>
                  <a:cubicBezTo>
                    <a:pt x="668" y="370"/>
                    <a:pt x="666" y="372"/>
                    <a:pt x="664" y="375"/>
                  </a:cubicBezTo>
                  <a:lnTo>
                    <a:pt x="664" y="375"/>
                  </a:lnTo>
                  <a:cubicBezTo>
                    <a:pt x="666" y="375"/>
                    <a:pt x="668" y="374"/>
                    <a:pt x="668" y="370"/>
                  </a:cubicBezTo>
                  <a:close/>
                  <a:moveTo>
                    <a:pt x="644" y="370"/>
                  </a:moveTo>
                  <a:cubicBezTo>
                    <a:pt x="648" y="378"/>
                    <a:pt x="652" y="380"/>
                    <a:pt x="655" y="380"/>
                  </a:cubicBezTo>
                  <a:cubicBezTo>
                    <a:pt x="659" y="380"/>
                    <a:pt x="662" y="378"/>
                    <a:pt x="664" y="375"/>
                  </a:cubicBezTo>
                  <a:lnTo>
                    <a:pt x="664" y="375"/>
                  </a:lnTo>
                  <a:cubicBezTo>
                    <a:pt x="660" y="375"/>
                    <a:pt x="652" y="370"/>
                    <a:pt x="644" y="370"/>
                  </a:cubicBezTo>
                  <a:close/>
                  <a:moveTo>
                    <a:pt x="632" y="393"/>
                  </a:moveTo>
                  <a:lnTo>
                    <a:pt x="632" y="393"/>
                  </a:lnTo>
                  <a:cubicBezTo>
                    <a:pt x="632" y="393"/>
                    <a:pt x="632" y="393"/>
                    <a:pt x="632" y="394"/>
                  </a:cubicBezTo>
                  <a:lnTo>
                    <a:pt x="632" y="394"/>
                  </a:lnTo>
                  <a:cubicBezTo>
                    <a:pt x="632" y="394"/>
                    <a:pt x="632" y="393"/>
                    <a:pt x="632" y="393"/>
                  </a:cubicBezTo>
                  <a:close/>
                  <a:moveTo>
                    <a:pt x="641" y="365"/>
                  </a:moveTo>
                  <a:cubicBezTo>
                    <a:pt x="637" y="365"/>
                    <a:pt x="632" y="370"/>
                    <a:pt x="632" y="370"/>
                  </a:cubicBezTo>
                  <a:cubicBezTo>
                    <a:pt x="628" y="374"/>
                    <a:pt x="627" y="376"/>
                    <a:pt x="626" y="378"/>
                  </a:cubicBezTo>
                  <a:lnTo>
                    <a:pt x="626" y="378"/>
                  </a:lnTo>
                  <a:cubicBezTo>
                    <a:pt x="626" y="378"/>
                    <a:pt x="626" y="378"/>
                    <a:pt x="626" y="378"/>
                  </a:cubicBezTo>
                  <a:cubicBezTo>
                    <a:pt x="624" y="378"/>
                    <a:pt x="622" y="379"/>
                    <a:pt x="620" y="382"/>
                  </a:cubicBezTo>
                  <a:cubicBezTo>
                    <a:pt x="608" y="382"/>
                    <a:pt x="608" y="394"/>
                    <a:pt x="620" y="394"/>
                  </a:cubicBezTo>
                  <a:lnTo>
                    <a:pt x="640" y="394"/>
                  </a:lnTo>
                  <a:cubicBezTo>
                    <a:pt x="638" y="388"/>
                    <a:pt x="637" y="377"/>
                    <a:pt x="644" y="370"/>
                  </a:cubicBezTo>
                  <a:cubicBezTo>
                    <a:pt x="644" y="366"/>
                    <a:pt x="642" y="365"/>
                    <a:pt x="641" y="365"/>
                  </a:cubicBezTo>
                  <a:close/>
                  <a:moveTo>
                    <a:pt x="691" y="370"/>
                  </a:moveTo>
                  <a:cubicBezTo>
                    <a:pt x="691" y="370"/>
                    <a:pt x="679" y="382"/>
                    <a:pt x="679" y="394"/>
                  </a:cubicBezTo>
                  <a:lnTo>
                    <a:pt x="703" y="394"/>
                  </a:lnTo>
                  <a:cubicBezTo>
                    <a:pt x="703" y="394"/>
                    <a:pt x="714" y="383"/>
                    <a:pt x="724" y="383"/>
                  </a:cubicBezTo>
                  <a:cubicBezTo>
                    <a:pt x="730" y="383"/>
                    <a:pt x="735" y="386"/>
                    <a:pt x="739" y="394"/>
                  </a:cubicBezTo>
                  <a:cubicBezTo>
                    <a:pt x="739" y="387"/>
                    <a:pt x="739" y="370"/>
                    <a:pt x="739" y="370"/>
                  </a:cubicBezTo>
                  <a:close/>
                  <a:moveTo>
                    <a:pt x="640" y="394"/>
                  </a:moveTo>
                  <a:cubicBezTo>
                    <a:pt x="641" y="396"/>
                    <a:pt x="642" y="397"/>
                    <a:pt x="643" y="397"/>
                  </a:cubicBezTo>
                  <a:cubicBezTo>
                    <a:pt x="643" y="397"/>
                    <a:pt x="644" y="396"/>
                    <a:pt x="644" y="394"/>
                  </a:cubicBezTo>
                  <a:close/>
                  <a:moveTo>
                    <a:pt x="2420" y="437"/>
                  </a:moveTo>
                  <a:lnTo>
                    <a:pt x="2420" y="437"/>
                  </a:lnTo>
                  <a:cubicBezTo>
                    <a:pt x="2422" y="440"/>
                    <a:pt x="2425" y="441"/>
                    <a:pt x="2430" y="441"/>
                  </a:cubicBezTo>
                  <a:cubicBezTo>
                    <a:pt x="2426" y="441"/>
                    <a:pt x="2423" y="439"/>
                    <a:pt x="2420" y="437"/>
                  </a:cubicBezTo>
                  <a:close/>
                  <a:moveTo>
                    <a:pt x="2453" y="489"/>
                  </a:moveTo>
                  <a:cubicBezTo>
                    <a:pt x="2453" y="489"/>
                    <a:pt x="2459" y="494"/>
                    <a:pt x="2462" y="494"/>
                  </a:cubicBezTo>
                  <a:cubicBezTo>
                    <a:pt x="2464" y="494"/>
                    <a:pt x="2465" y="493"/>
                    <a:pt x="2465" y="489"/>
                  </a:cubicBezTo>
                  <a:close/>
                  <a:moveTo>
                    <a:pt x="167" y="512"/>
                  </a:moveTo>
                  <a:cubicBezTo>
                    <a:pt x="167" y="512"/>
                    <a:pt x="167" y="512"/>
                    <a:pt x="167" y="513"/>
                  </a:cubicBezTo>
                  <a:lnTo>
                    <a:pt x="167" y="513"/>
                  </a:lnTo>
                  <a:cubicBezTo>
                    <a:pt x="167" y="513"/>
                    <a:pt x="167" y="512"/>
                    <a:pt x="167" y="512"/>
                  </a:cubicBezTo>
                  <a:close/>
                  <a:moveTo>
                    <a:pt x="550" y="397"/>
                  </a:moveTo>
                  <a:cubicBezTo>
                    <a:pt x="548" y="397"/>
                    <a:pt x="548" y="400"/>
                    <a:pt x="548" y="406"/>
                  </a:cubicBezTo>
                  <a:cubicBezTo>
                    <a:pt x="548" y="410"/>
                    <a:pt x="548" y="411"/>
                    <a:pt x="548" y="411"/>
                  </a:cubicBezTo>
                  <a:cubicBezTo>
                    <a:pt x="547" y="411"/>
                    <a:pt x="544" y="406"/>
                    <a:pt x="537" y="406"/>
                  </a:cubicBezTo>
                  <a:lnTo>
                    <a:pt x="513" y="406"/>
                  </a:lnTo>
                  <a:cubicBezTo>
                    <a:pt x="505" y="406"/>
                    <a:pt x="507" y="411"/>
                    <a:pt x="503" y="411"/>
                  </a:cubicBezTo>
                  <a:cubicBezTo>
                    <a:pt x="501" y="411"/>
                    <a:pt x="497" y="410"/>
                    <a:pt x="489" y="406"/>
                  </a:cubicBezTo>
                  <a:cubicBezTo>
                    <a:pt x="487" y="404"/>
                    <a:pt x="485" y="403"/>
                    <a:pt x="484" y="403"/>
                  </a:cubicBezTo>
                  <a:cubicBezTo>
                    <a:pt x="477" y="403"/>
                    <a:pt x="471" y="414"/>
                    <a:pt x="467" y="414"/>
                  </a:cubicBezTo>
                  <a:cubicBezTo>
                    <a:pt x="466" y="414"/>
                    <a:pt x="465" y="412"/>
                    <a:pt x="465" y="406"/>
                  </a:cubicBezTo>
                  <a:cubicBezTo>
                    <a:pt x="465" y="417"/>
                    <a:pt x="441" y="417"/>
                    <a:pt x="441" y="417"/>
                  </a:cubicBezTo>
                  <a:cubicBezTo>
                    <a:pt x="429" y="429"/>
                    <a:pt x="441" y="429"/>
                    <a:pt x="441" y="429"/>
                  </a:cubicBezTo>
                  <a:cubicBezTo>
                    <a:pt x="441" y="433"/>
                    <a:pt x="440" y="435"/>
                    <a:pt x="438" y="435"/>
                  </a:cubicBezTo>
                  <a:cubicBezTo>
                    <a:pt x="435" y="435"/>
                    <a:pt x="429" y="429"/>
                    <a:pt x="429" y="429"/>
                  </a:cubicBezTo>
                  <a:cubicBezTo>
                    <a:pt x="429" y="425"/>
                    <a:pt x="428" y="424"/>
                    <a:pt x="426" y="424"/>
                  </a:cubicBezTo>
                  <a:cubicBezTo>
                    <a:pt x="421" y="424"/>
                    <a:pt x="414" y="429"/>
                    <a:pt x="406" y="429"/>
                  </a:cubicBezTo>
                  <a:lnTo>
                    <a:pt x="346" y="429"/>
                  </a:lnTo>
                  <a:cubicBezTo>
                    <a:pt x="346" y="429"/>
                    <a:pt x="346" y="424"/>
                    <a:pt x="343" y="424"/>
                  </a:cubicBezTo>
                  <a:cubicBezTo>
                    <a:pt x="341" y="424"/>
                    <a:pt x="338" y="425"/>
                    <a:pt x="334" y="429"/>
                  </a:cubicBezTo>
                  <a:cubicBezTo>
                    <a:pt x="322" y="429"/>
                    <a:pt x="334" y="441"/>
                    <a:pt x="334" y="441"/>
                  </a:cubicBezTo>
                  <a:lnTo>
                    <a:pt x="287" y="441"/>
                  </a:lnTo>
                  <a:cubicBezTo>
                    <a:pt x="275" y="441"/>
                    <a:pt x="275" y="441"/>
                    <a:pt x="263" y="453"/>
                  </a:cubicBezTo>
                  <a:cubicBezTo>
                    <a:pt x="263" y="453"/>
                    <a:pt x="263" y="465"/>
                    <a:pt x="251" y="465"/>
                  </a:cubicBezTo>
                  <a:cubicBezTo>
                    <a:pt x="248" y="467"/>
                    <a:pt x="247" y="468"/>
                    <a:pt x="246" y="468"/>
                  </a:cubicBezTo>
                  <a:cubicBezTo>
                    <a:pt x="243" y="468"/>
                    <a:pt x="251" y="453"/>
                    <a:pt x="251" y="453"/>
                  </a:cubicBezTo>
                  <a:lnTo>
                    <a:pt x="239" y="453"/>
                  </a:lnTo>
                  <a:cubicBezTo>
                    <a:pt x="227" y="453"/>
                    <a:pt x="239" y="465"/>
                    <a:pt x="239" y="465"/>
                  </a:cubicBezTo>
                  <a:lnTo>
                    <a:pt x="215" y="465"/>
                  </a:lnTo>
                  <a:cubicBezTo>
                    <a:pt x="203" y="465"/>
                    <a:pt x="191" y="465"/>
                    <a:pt x="179" y="477"/>
                  </a:cubicBezTo>
                  <a:cubicBezTo>
                    <a:pt x="179" y="489"/>
                    <a:pt x="179" y="489"/>
                    <a:pt x="167" y="489"/>
                  </a:cubicBezTo>
                  <a:cubicBezTo>
                    <a:pt x="164" y="493"/>
                    <a:pt x="162" y="495"/>
                    <a:pt x="162" y="498"/>
                  </a:cubicBezTo>
                  <a:lnTo>
                    <a:pt x="162" y="498"/>
                  </a:lnTo>
                  <a:cubicBezTo>
                    <a:pt x="162" y="497"/>
                    <a:pt x="162" y="497"/>
                    <a:pt x="161" y="497"/>
                  </a:cubicBezTo>
                  <a:cubicBezTo>
                    <a:pt x="160" y="497"/>
                    <a:pt x="158" y="498"/>
                    <a:pt x="156" y="501"/>
                  </a:cubicBezTo>
                  <a:cubicBezTo>
                    <a:pt x="149" y="508"/>
                    <a:pt x="150" y="511"/>
                    <a:pt x="152" y="514"/>
                  </a:cubicBezTo>
                  <a:lnTo>
                    <a:pt x="152" y="514"/>
                  </a:lnTo>
                  <a:cubicBezTo>
                    <a:pt x="147" y="514"/>
                    <a:pt x="140" y="525"/>
                    <a:pt x="132" y="525"/>
                  </a:cubicBezTo>
                  <a:cubicBezTo>
                    <a:pt x="132" y="525"/>
                    <a:pt x="132" y="519"/>
                    <a:pt x="128" y="519"/>
                  </a:cubicBezTo>
                  <a:cubicBezTo>
                    <a:pt x="126" y="519"/>
                    <a:pt x="124" y="521"/>
                    <a:pt x="120" y="525"/>
                  </a:cubicBezTo>
                  <a:cubicBezTo>
                    <a:pt x="108" y="525"/>
                    <a:pt x="132" y="548"/>
                    <a:pt x="144" y="548"/>
                  </a:cubicBezTo>
                  <a:cubicBezTo>
                    <a:pt x="144" y="548"/>
                    <a:pt x="137" y="576"/>
                    <a:pt x="139" y="589"/>
                  </a:cubicBezTo>
                  <a:lnTo>
                    <a:pt x="139" y="589"/>
                  </a:lnTo>
                  <a:cubicBezTo>
                    <a:pt x="144" y="583"/>
                    <a:pt x="147" y="581"/>
                    <a:pt x="156" y="572"/>
                  </a:cubicBezTo>
                  <a:cubicBezTo>
                    <a:pt x="156" y="572"/>
                    <a:pt x="156" y="560"/>
                    <a:pt x="156" y="560"/>
                  </a:cubicBezTo>
                  <a:cubicBezTo>
                    <a:pt x="156" y="550"/>
                    <a:pt x="164" y="549"/>
                    <a:pt x="160" y="542"/>
                  </a:cubicBezTo>
                  <a:lnTo>
                    <a:pt x="160" y="542"/>
                  </a:lnTo>
                  <a:cubicBezTo>
                    <a:pt x="160" y="542"/>
                    <a:pt x="161" y="542"/>
                    <a:pt x="162" y="542"/>
                  </a:cubicBezTo>
                  <a:cubicBezTo>
                    <a:pt x="170" y="542"/>
                    <a:pt x="183" y="536"/>
                    <a:pt x="191" y="536"/>
                  </a:cubicBezTo>
                  <a:lnTo>
                    <a:pt x="227" y="536"/>
                  </a:lnTo>
                  <a:lnTo>
                    <a:pt x="227" y="525"/>
                  </a:lnTo>
                  <a:lnTo>
                    <a:pt x="239" y="525"/>
                  </a:lnTo>
                  <a:cubicBezTo>
                    <a:pt x="251" y="513"/>
                    <a:pt x="251" y="513"/>
                    <a:pt x="251" y="501"/>
                  </a:cubicBezTo>
                  <a:lnTo>
                    <a:pt x="287" y="501"/>
                  </a:lnTo>
                  <a:cubicBezTo>
                    <a:pt x="298" y="489"/>
                    <a:pt x="310" y="489"/>
                    <a:pt x="322" y="489"/>
                  </a:cubicBezTo>
                  <a:cubicBezTo>
                    <a:pt x="322" y="489"/>
                    <a:pt x="334" y="501"/>
                    <a:pt x="334" y="501"/>
                  </a:cubicBezTo>
                  <a:cubicBezTo>
                    <a:pt x="334" y="489"/>
                    <a:pt x="322" y="477"/>
                    <a:pt x="334" y="477"/>
                  </a:cubicBezTo>
                  <a:cubicBezTo>
                    <a:pt x="336" y="475"/>
                    <a:pt x="337" y="475"/>
                    <a:pt x="338" y="475"/>
                  </a:cubicBezTo>
                  <a:cubicBezTo>
                    <a:pt x="342" y="475"/>
                    <a:pt x="338" y="491"/>
                    <a:pt x="342" y="491"/>
                  </a:cubicBezTo>
                  <a:cubicBezTo>
                    <a:pt x="343" y="491"/>
                    <a:pt x="344" y="491"/>
                    <a:pt x="346" y="489"/>
                  </a:cubicBezTo>
                  <a:cubicBezTo>
                    <a:pt x="370" y="489"/>
                    <a:pt x="346" y="489"/>
                    <a:pt x="346" y="477"/>
                  </a:cubicBezTo>
                  <a:lnTo>
                    <a:pt x="453" y="477"/>
                  </a:lnTo>
                  <a:cubicBezTo>
                    <a:pt x="453" y="477"/>
                    <a:pt x="453" y="465"/>
                    <a:pt x="453" y="453"/>
                  </a:cubicBezTo>
                  <a:lnTo>
                    <a:pt x="465" y="453"/>
                  </a:lnTo>
                  <a:cubicBezTo>
                    <a:pt x="477" y="453"/>
                    <a:pt x="489" y="453"/>
                    <a:pt x="489" y="441"/>
                  </a:cubicBezTo>
                  <a:cubicBezTo>
                    <a:pt x="489" y="437"/>
                    <a:pt x="489" y="436"/>
                    <a:pt x="489" y="436"/>
                  </a:cubicBezTo>
                  <a:cubicBezTo>
                    <a:pt x="490" y="436"/>
                    <a:pt x="493" y="441"/>
                    <a:pt x="501" y="441"/>
                  </a:cubicBezTo>
                  <a:cubicBezTo>
                    <a:pt x="503" y="443"/>
                    <a:pt x="504" y="444"/>
                    <a:pt x="505" y="444"/>
                  </a:cubicBezTo>
                  <a:cubicBezTo>
                    <a:pt x="510" y="444"/>
                    <a:pt x="501" y="417"/>
                    <a:pt x="501" y="417"/>
                  </a:cubicBezTo>
                  <a:lnTo>
                    <a:pt x="501" y="417"/>
                  </a:lnTo>
                  <a:cubicBezTo>
                    <a:pt x="501" y="417"/>
                    <a:pt x="513" y="429"/>
                    <a:pt x="513" y="429"/>
                  </a:cubicBezTo>
                  <a:lnTo>
                    <a:pt x="525" y="429"/>
                  </a:lnTo>
                  <a:cubicBezTo>
                    <a:pt x="525" y="429"/>
                    <a:pt x="535" y="424"/>
                    <a:pt x="542" y="424"/>
                  </a:cubicBezTo>
                  <a:cubicBezTo>
                    <a:pt x="546" y="424"/>
                    <a:pt x="548" y="425"/>
                    <a:pt x="548" y="429"/>
                  </a:cubicBezTo>
                  <a:cubicBezTo>
                    <a:pt x="548" y="437"/>
                    <a:pt x="550" y="440"/>
                    <a:pt x="552" y="440"/>
                  </a:cubicBezTo>
                  <a:cubicBezTo>
                    <a:pt x="556" y="440"/>
                    <a:pt x="564" y="429"/>
                    <a:pt x="572" y="429"/>
                  </a:cubicBezTo>
                  <a:cubicBezTo>
                    <a:pt x="572" y="428"/>
                    <a:pt x="573" y="427"/>
                    <a:pt x="573" y="427"/>
                  </a:cubicBezTo>
                  <a:cubicBezTo>
                    <a:pt x="575" y="427"/>
                    <a:pt x="583" y="444"/>
                    <a:pt x="591" y="444"/>
                  </a:cubicBezTo>
                  <a:cubicBezTo>
                    <a:pt x="593" y="444"/>
                    <a:pt x="594" y="443"/>
                    <a:pt x="596" y="441"/>
                  </a:cubicBezTo>
                  <a:cubicBezTo>
                    <a:pt x="608" y="417"/>
                    <a:pt x="572" y="406"/>
                    <a:pt x="560" y="406"/>
                  </a:cubicBezTo>
                  <a:cubicBezTo>
                    <a:pt x="554" y="400"/>
                    <a:pt x="551" y="397"/>
                    <a:pt x="550" y="397"/>
                  </a:cubicBezTo>
                  <a:close/>
                  <a:moveTo>
                    <a:pt x="139" y="589"/>
                  </a:moveTo>
                  <a:cubicBezTo>
                    <a:pt x="137" y="591"/>
                    <a:pt x="135" y="593"/>
                    <a:pt x="132" y="596"/>
                  </a:cubicBezTo>
                  <a:lnTo>
                    <a:pt x="144" y="596"/>
                  </a:lnTo>
                  <a:cubicBezTo>
                    <a:pt x="141" y="596"/>
                    <a:pt x="139" y="593"/>
                    <a:pt x="139" y="589"/>
                  </a:cubicBezTo>
                  <a:close/>
                  <a:moveTo>
                    <a:pt x="2453" y="644"/>
                  </a:moveTo>
                  <a:cubicBezTo>
                    <a:pt x="2438" y="644"/>
                    <a:pt x="2443" y="649"/>
                    <a:pt x="2448" y="649"/>
                  </a:cubicBezTo>
                  <a:cubicBezTo>
                    <a:pt x="2451" y="649"/>
                    <a:pt x="2453" y="648"/>
                    <a:pt x="2453" y="644"/>
                  </a:cubicBezTo>
                  <a:close/>
                  <a:moveTo>
                    <a:pt x="2383" y="782"/>
                  </a:moveTo>
                  <a:cubicBezTo>
                    <a:pt x="2379" y="782"/>
                    <a:pt x="2375" y="784"/>
                    <a:pt x="2371" y="787"/>
                  </a:cubicBezTo>
                  <a:lnTo>
                    <a:pt x="2394" y="787"/>
                  </a:lnTo>
                  <a:cubicBezTo>
                    <a:pt x="2390" y="783"/>
                    <a:pt x="2387" y="782"/>
                    <a:pt x="2383" y="782"/>
                  </a:cubicBezTo>
                  <a:close/>
                  <a:moveTo>
                    <a:pt x="2370" y="787"/>
                  </a:moveTo>
                  <a:cubicBezTo>
                    <a:pt x="2370" y="787"/>
                    <a:pt x="2370" y="787"/>
                    <a:pt x="2370" y="787"/>
                  </a:cubicBezTo>
                  <a:lnTo>
                    <a:pt x="2370" y="787"/>
                  </a:lnTo>
                  <a:cubicBezTo>
                    <a:pt x="2370" y="787"/>
                    <a:pt x="2371" y="787"/>
                    <a:pt x="2371" y="787"/>
                  </a:cubicBezTo>
                  <a:close/>
                  <a:moveTo>
                    <a:pt x="2370" y="787"/>
                  </a:moveTo>
                  <a:lnTo>
                    <a:pt x="2370" y="787"/>
                  </a:lnTo>
                  <a:cubicBezTo>
                    <a:pt x="2366" y="790"/>
                    <a:pt x="2362" y="794"/>
                    <a:pt x="2358" y="798"/>
                  </a:cubicBezTo>
                  <a:cubicBezTo>
                    <a:pt x="2370" y="798"/>
                    <a:pt x="2370" y="798"/>
                    <a:pt x="2370" y="787"/>
                  </a:cubicBezTo>
                  <a:close/>
                  <a:moveTo>
                    <a:pt x="24" y="841"/>
                  </a:moveTo>
                  <a:cubicBezTo>
                    <a:pt x="21" y="841"/>
                    <a:pt x="17" y="842"/>
                    <a:pt x="13" y="846"/>
                  </a:cubicBezTo>
                  <a:cubicBezTo>
                    <a:pt x="1" y="858"/>
                    <a:pt x="13" y="858"/>
                    <a:pt x="13" y="858"/>
                  </a:cubicBezTo>
                  <a:lnTo>
                    <a:pt x="25" y="858"/>
                  </a:lnTo>
                  <a:cubicBezTo>
                    <a:pt x="25" y="846"/>
                    <a:pt x="25" y="846"/>
                    <a:pt x="25" y="846"/>
                  </a:cubicBezTo>
                  <a:cubicBezTo>
                    <a:pt x="33" y="846"/>
                    <a:pt x="30" y="841"/>
                    <a:pt x="24" y="841"/>
                  </a:cubicBezTo>
                  <a:close/>
                  <a:moveTo>
                    <a:pt x="144" y="620"/>
                  </a:moveTo>
                  <a:lnTo>
                    <a:pt x="144" y="632"/>
                  </a:lnTo>
                  <a:lnTo>
                    <a:pt x="132" y="632"/>
                  </a:lnTo>
                  <a:cubicBezTo>
                    <a:pt x="120" y="632"/>
                    <a:pt x="108" y="644"/>
                    <a:pt x="108" y="656"/>
                  </a:cubicBezTo>
                  <a:cubicBezTo>
                    <a:pt x="108" y="656"/>
                    <a:pt x="120" y="667"/>
                    <a:pt x="108" y="667"/>
                  </a:cubicBezTo>
                  <a:cubicBezTo>
                    <a:pt x="108" y="679"/>
                    <a:pt x="96" y="679"/>
                    <a:pt x="96" y="679"/>
                  </a:cubicBezTo>
                  <a:lnTo>
                    <a:pt x="84" y="679"/>
                  </a:lnTo>
                  <a:cubicBezTo>
                    <a:pt x="72" y="679"/>
                    <a:pt x="84" y="679"/>
                    <a:pt x="84" y="691"/>
                  </a:cubicBezTo>
                  <a:lnTo>
                    <a:pt x="84" y="703"/>
                  </a:lnTo>
                  <a:cubicBezTo>
                    <a:pt x="84" y="703"/>
                    <a:pt x="79" y="698"/>
                    <a:pt x="72" y="698"/>
                  </a:cubicBezTo>
                  <a:cubicBezTo>
                    <a:pt x="68" y="698"/>
                    <a:pt x="64" y="699"/>
                    <a:pt x="60" y="703"/>
                  </a:cubicBezTo>
                  <a:cubicBezTo>
                    <a:pt x="60" y="715"/>
                    <a:pt x="60" y="727"/>
                    <a:pt x="60" y="727"/>
                  </a:cubicBezTo>
                  <a:lnTo>
                    <a:pt x="60" y="739"/>
                  </a:lnTo>
                  <a:lnTo>
                    <a:pt x="60" y="763"/>
                  </a:lnTo>
                  <a:cubicBezTo>
                    <a:pt x="60" y="763"/>
                    <a:pt x="60" y="751"/>
                    <a:pt x="48" y="751"/>
                  </a:cubicBezTo>
                  <a:cubicBezTo>
                    <a:pt x="48" y="758"/>
                    <a:pt x="48" y="778"/>
                    <a:pt x="48" y="787"/>
                  </a:cubicBezTo>
                  <a:lnTo>
                    <a:pt x="48" y="798"/>
                  </a:lnTo>
                  <a:lnTo>
                    <a:pt x="48" y="810"/>
                  </a:lnTo>
                  <a:lnTo>
                    <a:pt x="48" y="822"/>
                  </a:lnTo>
                  <a:lnTo>
                    <a:pt x="72" y="822"/>
                  </a:lnTo>
                  <a:cubicBezTo>
                    <a:pt x="60" y="822"/>
                    <a:pt x="60" y="822"/>
                    <a:pt x="48" y="834"/>
                  </a:cubicBezTo>
                  <a:cubicBezTo>
                    <a:pt x="48" y="846"/>
                    <a:pt x="48" y="846"/>
                    <a:pt x="48" y="858"/>
                  </a:cubicBezTo>
                  <a:cubicBezTo>
                    <a:pt x="48" y="858"/>
                    <a:pt x="48" y="870"/>
                    <a:pt x="48" y="870"/>
                  </a:cubicBezTo>
                  <a:lnTo>
                    <a:pt x="48" y="882"/>
                  </a:lnTo>
                  <a:lnTo>
                    <a:pt x="48" y="894"/>
                  </a:lnTo>
                  <a:cubicBezTo>
                    <a:pt x="48" y="904"/>
                    <a:pt x="57" y="923"/>
                    <a:pt x="60" y="928"/>
                  </a:cubicBezTo>
                  <a:lnTo>
                    <a:pt x="60" y="928"/>
                  </a:lnTo>
                  <a:cubicBezTo>
                    <a:pt x="53" y="927"/>
                    <a:pt x="48" y="917"/>
                    <a:pt x="48" y="917"/>
                  </a:cubicBezTo>
                  <a:lnTo>
                    <a:pt x="48" y="929"/>
                  </a:lnTo>
                  <a:lnTo>
                    <a:pt x="60" y="929"/>
                  </a:lnTo>
                  <a:cubicBezTo>
                    <a:pt x="60" y="929"/>
                    <a:pt x="60" y="929"/>
                    <a:pt x="60" y="928"/>
                  </a:cubicBezTo>
                  <a:lnTo>
                    <a:pt x="60" y="928"/>
                  </a:lnTo>
                  <a:cubicBezTo>
                    <a:pt x="60" y="928"/>
                    <a:pt x="60" y="928"/>
                    <a:pt x="61" y="928"/>
                  </a:cubicBezTo>
                  <a:cubicBezTo>
                    <a:pt x="64" y="928"/>
                    <a:pt x="68" y="925"/>
                    <a:pt x="72" y="917"/>
                  </a:cubicBezTo>
                  <a:cubicBezTo>
                    <a:pt x="72" y="906"/>
                    <a:pt x="60" y="906"/>
                    <a:pt x="72" y="906"/>
                  </a:cubicBezTo>
                  <a:cubicBezTo>
                    <a:pt x="84" y="894"/>
                    <a:pt x="72" y="882"/>
                    <a:pt x="72" y="882"/>
                  </a:cubicBezTo>
                  <a:lnTo>
                    <a:pt x="72" y="870"/>
                  </a:lnTo>
                  <a:lnTo>
                    <a:pt x="72" y="858"/>
                  </a:lnTo>
                  <a:cubicBezTo>
                    <a:pt x="72" y="858"/>
                    <a:pt x="60" y="846"/>
                    <a:pt x="72" y="846"/>
                  </a:cubicBezTo>
                  <a:cubicBezTo>
                    <a:pt x="78" y="840"/>
                    <a:pt x="84" y="840"/>
                    <a:pt x="87" y="840"/>
                  </a:cubicBezTo>
                  <a:cubicBezTo>
                    <a:pt x="90" y="840"/>
                    <a:pt x="90" y="840"/>
                    <a:pt x="84" y="834"/>
                  </a:cubicBezTo>
                  <a:cubicBezTo>
                    <a:pt x="78" y="828"/>
                    <a:pt x="75" y="828"/>
                    <a:pt x="75" y="828"/>
                  </a:cubicBezTo>
                  <a:cubicBezTo>
                    <a:pt x="75" y="828"/>
                    <a:pt x="78" y="828"/>
                    <a:pt x="84" y="822"/>
                  </a:cubicBezTo>
                  <a:cubicBezTo>
                    <a:pt x="88" y="818"/>
                    <a:pt x="89" y="817"/>
                    <a:pt x="90" y="817"/>
                  </a:cubicBezTo>
                  <a:lnTo>
                    <a:pt x="90" y="817"/>
                  </a:lnTo>
                  <a:cubicBezTo>
                    <a:pt x="91" y="817"/>
                    <a:pt x="88" y="822"/>
                    <a:pt x="96" y="822"/>
                  </a:cubicBezTo>
                  <a:cubicBezTo>
                    <a:pt x="108" y="822"/>
                    <a:pt x="96" y="822"/>
                    <a:pt x="96" y="810"/>
                  </a:cubicBezTo>
                  <a:lnTo>
                    <a:pt x="72" y="810"/>
                  </a:lnTo>
                  <a:lnTo>
                    <a:pt x="72" y="798"/>
                  </a:lnTo>
                  <a:cubicBezTo>
                    <a:pt x="72" y="798"/>
                    <a:pt x="84" y="798"/>
                    <a:pt x="84" y="787"/>
                  </a:cubicBezTo>
                  <a:cubicBezTo>
                    <a:pt x="96" y="775"/>
                    <a:pt x="96" y="775"/>
                    <a:pt x="96" y="775"/>
                  </a:cubicBezTo>
                  <a:cubicBezTo>
                    <a:pt x="96" y="775"/>
                    <a:pt x="84" y="775"/>
                    <a:pt x="96" y="763"/>
                  </a:cubicBezTo>
                  <a:cubicBezTo>
                    <a:pt x="102" y="757"/>
                    <a:pt x="102" y="757"/>
                    <a:pt x="100" y="757"/>
                  </a:cubicBezTo>
                  <a:cubicBezTo>
                    <a:pt x="99" y="757"/>
                    <a:pt x="96" y="757"/>
                    <a:pt x="96" y="751"/>
                  </a:cubicBezTo>
                  <a:cubicBezTo>
                    <a:pt x="96" y="751"/>
                    <a:pt x="108" y="727"/>
                    <a:pt x="108" y="715"/>
                  </a:cubicBezTo>
                  <a:lnTo>
                    <a:pt x="120" y="715"/>
                  </a:lnTo>
                  <a:cubicBezTo>
                    <a:pt x="132" y="715"/>
                    <a:pt x="132" y="715"/>
                    <a:pt x="132" y="703"/>
                  </a:cubicBezTo>
                  <a:cubicBezTo>
                    <a:pt x="144" y="703"/>
                    <a:pt x="144" y="703"/>
                    <a:pt x="132" y="691"/>
                  </a:cubicBezTo>
                  <a:cubicBezTo>
                    <a:pt x="120" y="691"/>
                    <a:pt x="132" y="691"/>
                    <a:pt x="132" y="679"/>
                  </a:cubicBezTo>
                  <a:lnTo>
                    <a:pt x="132" y="667"/>
                  </a:lnTo>
                  <a:cubicBezTo>
                    <a:pt x="132" y="667"/>
                    <a:pt x="144" y="667"/>
                    <a:pt x="156" y="656"/>
                  </a:cubicBezTo>
                  <a:cubicBezTo>
                    <a:pt x="156" y="656"/>
                    <a:pt x="156" y="620"/>
                    <a:pt x="144" y="620"/>
                  </a:cubicBezTo>
                  <a:close/>
                  <a:moveTo>
                    <a:pt x="60" y="965"/>
                  </a:moveTo>
                  <a:cubicBezTo>
                    <a:pt x="60" y="969"/>
                    <a:pt x="60" y="973"/>
                    <a:pt x="60" y="977"/>
                  </a:cubicBezTo>
                  <a:cubicBezTo>
                    <a:pt x="64" y="973"/>
                    <a:pt x="67" y="972"/>
                    <a:pt x="69" y="972"/>
                  </a:cubicBezTo>
                  <a:cubicBezTo>
                    <a:pt x="74" y="972"/>
                    <a:pt x="76" y="977"/>
                    <a:pt x="84" y="977"/>
                  </a:cubicBezTo>
                  <a:cubicBezTo>
                    <a:pt x="84" y="977"/>
                    <a:pt x="60" y="965"/>
                    <a:pt x="60" y="965"/>
                  </a:cubicBezTo>
                  <a:close/>
                  <a:moveTo>
                    <a:pt x="60" y="977"/>
                  </a:moveTo>
                  <a:cubicBezTo>
                    <a:pt x="60" y="989"/>
                    <a:pt x="72" y="989"/>
                    <a:pt x="72" y="989"/>
                  </a:cubicBezTo>
                  <a:cubicBezTo>
                    <a:pt x="72" y="977"/>
                    <a:pt x="60" y="977"/>
                    <a:pt x="60" y="977"/>
                  </a:cubicBezTo>
                  <a:close/>
                  <a:moveTo>
                    <a:pt x="48" y="1013"/>
                  </a:moveTo>
                  <a:lnTo>
                    <a:pt x="60" y="1025"/>
                  </a:lnTo>
                  <a:cubicBezTo>
                    <a:pt x="60" y="1013"/>
                    <a:pt x="60" y="1013"/>
                    <a:pt x="48" y="1013"/>
                  </a:cubicBezTo>
                  <a:close/>
                  <a:moveTo>
                    <a:pt x="60" y="1001"/>
                  </a:moveTo>
                  <a:lnTo>
                    <a:pt x="60" y="1013"/>
                  </a:lnTo>
                  <a:lnTo>
                    <a:pt x="60" y="1037"/>
                  </a:lnTo>
                  <a:cubicBezTo>
                    <a:pt x="60" y="1037"/>
                    <a:pt x="72" y="1013"/>
                    <a:pt x="72" y="1013"/>
                  </a:cubicBezTo>
                  <a:cubicBezTo>
                    <a:pt x="72" y="1007"/>
                    <a:pt x="72" y="1004"/>
                    <a:pt x="72" y="1001"/>
                  </a:cubicBezTo>
                  <a:close/>
                  <a:moveTo>
                    <a:pt x="72" y="1013"/>
                  </a:moveTo>
                  <a:cubicBezTo>
                    <a:pt x="72" y="1013"/>
                    <a:pt x="72" y="1025"/>
                    <a:pt x="72" y="1025"/>
                  </a:cubicBezTo>
                  <a:cubicBezTo>
                    <a:pt x="84" y="1048"/>
                    <a:pt x="72" y="1037"/>
                    <a:pt x="72" y="1048"/>
                  </a:cubicBezTo>
                  <a:cubicBezTo>
                    <a:pt x="63" y="1048"/>
                    <a:pt x="83" y="1056"/>
                    <a:pt x="92" y="1059"/>
                  </a:cubicBezTo>
                  <a:lnTo>
                    <a:pt x="92" y="1059"/>
                  </a:lnTo>
                  <a:cubicBezTo>
                    <a:pt x="90" y="1055"/>
                    <a:pt x="88" y="1052"/>
                    <a:pt x="84" y="1048"/>
                  </a:cubicBezTo>
                  <a:cubicBezTo>
                    <a:pt x="84" y="1037"/>
                    <a:pt x="84" y="1025"/>
                    <a:pt x="84" y="1025"/>
                  </a:cubicBezTo>
                  <a:cubicBezTo>
                    <a:pt x="96" y="1013"/>
                    <a:pt x="72" y="1013"/>
                    <a:pt x="72" y="1013"/>
                  </a:cubicBezTo>
                  <a:close/>
                  <a:moveTo>
                    <a:pt x="92" y="1059"/>
                  </a:moveTo>
                  <a:cubicBezTo>
                    <a:pt x="92" y="1059"/>
                    <a:pt x="92" y="1060"/>
                    <a:pt x="93" y="1060"/>
                  </a:cubicBezTo>
                  <a:lnTo>
                    <a:pt x="96" y="1060"/>
                  </a:lnTo>
                  <a:cubicBezTo>
                    <a:pt x="96" y="1060"/>
                    <a:pt x="94" y="1060"/>
                    <a:pt x="92" y="1059"/>
                  </a:cubicBezTo>
                  <a:close/>
                  <a:moveTo>
                    <a:pt x="84" y="1060"/>
                  </a:moveTo>
                  <a:cubicBezTo>
                    <a:pt x="84" y="1072"/>
                    <a:pt x="84" y="1072"/>
                    <a:pt x="84" y="1072"/>
                  </a:cubicBezTo>
                  <a:lnTo>
                    <a:pt x="96" y="1072"/>
                  </a:lnTo>
                  <a:cubicBezTo>
                    <a:pt x="97" y="1073"/>
                    <a:pt x="98" y="1074"/>
                    <a:pt x="99" y="1075"/>
                  </a:cubicBezTo>
                  <a:lnTo>
                    <a:pt x="99" y="1075"/>
                  </a:lnTo>
                  <a:cubicBezTo>
                    <a:pt x="97" y="1069"/>
                    <a:pt x="95" y="1065"/>
                    <a:pt x="93" y="1060"/>
                  </a:cubicBezTo>
                  <a:close/>
                  <a:moveTo>
                    <a:pt x="99" y="1075"/>
                  </a:moveTo>
                  <a:cubicBezTo>
                    <a:pt x="101" y="1081"/>
                    <a:pt x="104" y="1088"/>
                    <a:pt x="108" y="1096"/>
                  </a:cubicBezTo>
                  <a:cubicBezTo>
                    <a:pt x="108" y="1085"/>
                    <a:pt x="108" y="1084"/>
                    <a:pt x="99" y="1075"/>
                  </a:cubicBezTo>
                  <a:close/>
                  <a:moveTo>
                    <a:pt x="169" y="1173"/>
                  </a:moveTo>
                  <a:cubicBezTo>
                    <a:pt x="171" y="1178"/>
                    <a:pt x="175" y="1179"/>
                    <a:pt x="178" y="1179"/>
                  </a:cubicBezTo>
                  <a:lnTo>
                    <a:pt x="178" y="1179"/>
                  </a:lnTo>
                  <a:cubicBezTo>
                    <a:pt x="175" y="1177"/>
                    <a:pt x="172" y="1175"/>
                    <a:pt x="169" y="1173"/>
                  </a:cubicBezTo>
                  <a:close/>
                  <a:moveTo>
                    <a:pt x="2156" y="1179"/>
                  </a:moveTo>
                  <a:lnTo>
                    <a:pt x="2160" y="1182"/>
                  </a:lnTo>
                  <a:lnTo>
                    <a:pt x="2160" y="1182"/>
                  </a:lnTo>
                  <a:cubicBezTo>
                    <a:pt x="2159" y="1180"/>
                    <a:pt x="2158" y="1179"/>
                    <a:pt x="2156" y="1179"/>
                  </a:cubicBezTo>
                  <a:close/>
                  <a:moveTo>
                    <a:pt x="108" y="1096"/>
                  </a:moveTo>
                  <a:cubicBezTo>
                    <a:pt x="108" y="1108"/>
                    <a:pt x="96" y="1108"/>
                    <a:pt x="96" y="1108"/>
                  </a:cubicBezTo>
                  <a:cubicBezTo>
                    <a:pt x="96" y="1120"/>
                    <a:pt x="96" y="1120"/>
                    <a:pt x="108" y="1120"/>
                  </a:cubicBezTo>
                  <a:lnTo>
                    <a:pt x="120" y="1120"/>
                  </a:lnTo>
                  <a:cubicBezTo>
                    <a:pt x="121" y="1119"/>
                    <a:pt x="122" y="1118"/>
                    <a:pt x="122" y="1118"/>
                  </a:cubicBezTo>
                  <a:lnTo>
                    <a:pt x="122" y="1118"/>
                  </a:lnTo>
                  <a:cubicBezTo>
                    <a:pt x="128" y="1118"/>
                    <a:pt x="109" y="1168"/>
                    <a:pt x="120" y="1168"/>
                  </a:cubicBezTo>
                  <a:lnTo>
                    <a:pt x="144" y="1168"/>
                  </a:lnTo>
                  <a:cubicBezTo>
                    <a:pt x="144" y="1168"/>
                    <a:pt x="136" y="1183"/>
                    <a:pt x="139" y="1183"/>
                  </a:cubicBezTo>
                  <a:cubicBezTo>
                    <a:pt x="140" y="1183"/>
                    <a:pt x="141" y="1182"/>
                    <a:pt x="144" y="1179"/>
                  </a:cubicBezTo>
                  <a:cubicBezTo>
                    <a:pt x="151" y="1179"/>
                    <a:pt x="149" y="1170"/>
                    <a:pt x="150" y="1166"/>
                  </a:cubicBezTo>
                  <a:lnTo>
                    <a:pt x="150" y="1166"/>
                  </a:lnTo>
                  <a:cubicBezTo>
                    <a:pt x="151" y="1166"/>
                    <a:pt x="151" y="1165"/>
                    <a:pt x="152" y="1165"/>
                  </a:cubicBezTo>
                  <a:lnTo>
                    <a:pt x="152" y="1165"/>
                  </a:lnTo>
                  <a:cubicBezTo>
                    <a:pt x="153" y="1165"/>
                    <a:pt x="154" y="1166"/>
                    <a:pt x="156" y="1168"/>
                  </a:cubicBezTo>
                  <a:cubicBezTo>
                    <a:pt x="156" y="1168"/>
                    <a:pt x="162" y="1170"/>
                    <a:pt x="169" y="1173"/>
                  </a:cubicBezTo>
                  <a:lnTo>
                    <a:pt x="169" y="1173"/>
                  </a:lnTo>
                  <a:cubicBezTo>
                    <a:pt x="168" y="1172"/>
                    <a:pt x="167" y="1170"/>
                    <a:pt x="167" y="1168"/>
                  </a:cubicBezTo>
                  <a:cubicBezTo>
                    <a:pt x="167" y="1168"/>
                    <a:pt x="167" y="1156"/>
                    <a:pt x="167" y="1144"/>
                  </a:cubicBezTo>
                  <a:cubicBezTo>
                    <a:pt x="167" y="1144"/>
                    <a:pt x="156" y="1132"/>
                    <a:pt x="156" y="1132"/>
                  </a:cubicBezTo>
                  <a:cubicBezTo>
                    <a:pt x="152" y="1136"/>
                    <a:pt x="148" y="1137"/>
                    <a:pt x="144" y="1137"/>
                  </a:cubicBezTo>
                  <a:cubicBezTo>
                    <a:pt x="137" y="1137"/>
                    <a:pt x="132" y="1132"/>
                    <a:pt x="132" y="1132"/>
                  </a:cubicBezTo>
                  <a:cubicBezTo>
                    <a:pt x="132" y="1132"/>
                    <a:pt x="132" y="1120"/>
                    <a:pt x="132" y="1120"/>
                  </a:cubicBezTo>
                  <a:cubicBezTo>
                    <a:pt x="132" y="1120"/>
                    <a:pt x="132" y="1108"/>
                    <a:pt x="132" y="1108"/>
                  </a:cubicBezTo>
                  <a:lnTo>
                    <a:pt x="120" y="1108"/>
                  </a:lnTo>
                  <a:lnTo>
                    <a:pt x="108" y="1096"/>
                  </a:lnTo>
                  <a:close/>
                  <a:moveTo>
                    <a:pt x="178" y="1179"/>
                  </a:moveTo>
                  <a:lnTo>
                    <a:pt x="178" y="1179"/>
                  </a:lnTo>
                  <a:cubicBezTo>
                    <a:pt x="182" y="1183"/>
                    <a:pt x="184" y="1187"/>
                    <a:pt x="179" y="1191"/>
                  </a:cubicBezTo>
                  <a:cubicBezTo>
                    <a:pt x="179" y="1197"/>
                    <a:pt x="185" y="1203"/>
                    <a:pt x="191" y="1208"/>
                  </a:cubicBezTo>
                  <a:lnTo>
                    <a:pt x="191" y="1208"/>
                  </a:lnTo>
                  <a:lnTo>
                    <a:pt x="191" y="1203"/>
                  </a:lnTo>
                  <a:lnTo>
                    <a:pt x="191" y="1191"/>
                  </a:lnTo>
                  <a:cubicBezTo>
                    <a:pt x="191" y="1191"/>
                    <a:pt x="191" y="1191"/>
                    <a:pt x="191" y="1179"/>
                  </a:cubicBezTo>
                  <a:lnTo>
                    <a:pt x="179" y="1179"/>
                  </a:lnTo>
                  <a:cubicBezTo>
                    <a:pt x="179" y="1179"/>
                    <a:pt x="179" y="1179"/>
                    <a:pt x="178" y="1179"/>
                  </a:cubicBezTo>
                  <a:close/>
                  <a:moveTo>
                    <a:pt x="203" y="1203"/>
                  </a:moveTo>
                  <a:cubicBezTo>
                    <a:pt x="203" y="1203"/>
                    <a:pt x="200" y="1207"/>
                    <a:pt x="196" y="1211"/>
                  </a:cubicBezTo>
                  <a:lnTo>
                    <a:pt x="196" y="1211"/>
                  </a:lnTo>
                  <a:cubicBezTo>
                    <a:pt x="195" y="1210"/>
                    <a:pt x="193" y="1209"/>
                    <a:pt x="191" y="1208"/>
                  </a:cubicBezTo>
                  <a:lnTo>
                    <a:pt x="191" y="1208"/>
                  </a:lnTo>
                  <a:lnTo>
                    <a:pt x="191" y="1215"/>
                  </a:lnTo>
                  <a:cubicBezTo>
                    <a:pt x="192" y="1215"/>
                    <a:pt x="192" y="1216"/>
                    <a:pt x="192" y="1216"/>
                  </a:cubicBezTo>
                  <a:lnTo>
                    <a:pt x="192" y="1216"/>
                  </a:lnTo>
                  <a:cubicBezTo>
                    <a:pt x="193" y="1214"/>
                    <a:pt x="195" y="1213"/>
                    <a:pt x="196" y="1211"/>
                  </a:cubicBezTo>
                  <a:lnTo>
                    <a:pt x="196" y="1211"/>
                  </a:lnTo>
                  <a:cubicBezTo>
                    <a:pt x="200" y="1214"/>
                    <a:pt x="203" y="1215"/>
                    <a:pt x="203" y="1215"/>
                  </a:cubicBezTo>
                  <a:lnTo>
                    <a:pt x="203" y="1203"/>
                  </a:lnTo>
                  <a:close/>
                  <a:moveTo>
                    <a:pt x="192" y="1216"/>
                  </a:moveTo>
                  <a:lnTo>
                    <a:pt x="192" y="1216"/>
                  </a:lnTo>
                  <a:cubicBezTo>
                    <a:pt x="188" y="1222"/>
                    <a:pt x="186" y="1227"/>
                    <a:pt x="191" y="1227"/>
                  </a:cubicBezTo>
                  <a:lnTo>
                    <a:pt x="215" y="1227"/>
                  </a:lnTo>
                  <a:cubicBezTo>
                    <a:pt x="216" y="1227"/>
                    <a:pt x="217" y="1227"/>
                    <a:pt x="218" y="1227"/>
                  </a:cubicBezTo>
                  <a:lnTo>
                    <a:pt x="218" y="1227"/>
                  </a:lnTo>
                  <a:cubicBezTo>
                    <a:pt x="221" y="1227"/>
                    <a:pt x="224" y="1227"/>
                    <a:pt x="227" y="1227"/>
                  </a:cubicBezTo>
                  <a:cubicBezTo>
                    <a:pt x="223" y="1223"/>
                    <a:pt x="222" y="1222"/>
                    <a:pt x="221" y="1222"/>
                  </a:cubicBezTo>
                  <a:lnTo>
                    <a:pt x="221" y="1222"/>
                  </a:lnTo>
                  <a:cubicBezTo>
                    <a:pt x="220" y="1222"/>
                    <a:pt x="222" y="1226"/>
                    <a:pt x="218" y="1227"/>
                  </a:cubicBezTo>
                  <a:lnTo>
                    <a:pt x="218" y="1227"/>
                  </a:lnTo>
                  <a:cubicBezTo>
                    <a:pt x="209" y="1226"/>
                    <a:pt x="201" y="1224"/>
                    <a:pt x="192" y="1216"/>
                  </a:cubicBezTo>
                  <a:close/>
                  <a:moveTo>
                    <a:pt x="227" y="1227"/>
                  </a:moveTo>
                  <a:cubicBezTo>
                    <a:pt x="230" y="1230"/>
                    <a:pt x="231" y="1231"/>
                    <a:pt x="232" y="1232"/>
                  </a:cubicBezTo>
                  <a:lnTo>
                    <a:pt x="232" y="1232"/>
                  </a:lnTo>
                  <a:cubicBezTo>
                    <a:pt x="233" y="1229"/>
                    <a:pt x="232" y="1227"/>
                    <a:pt x="227" y="1227"/>
                  </a:cubicBezTo>
                  <a:close/>
                  <a:moveTo>
                    <a:pt x="232" y="1232"/>
                  </a:moveTo>
                  <a:cubicBezTo>
                    <a:pt x="232" y="1232"/>
                    <a:pt x="232" y="1233"/>
                    <a:pt x="231" y="1233"/>
                  </a:cubicBezTo>
                  <a:cubicBezTo>
                    <a:pt x="232" y="1233"/>
                    <a:pt x="233" y="1233"/>
                    <a:pt x="232" y="1232"/>
                  </a:cubicBezTo>
                  <a:close/>
                  <a:moveTo>
                    <a:pt x="231" y="1233"/>
                  </a:moveTo>
                  <a:cubicBezTo>
                    <a:pt x="230" y="1233"/>
                    <a:pt x="227" y="1233"/>
                    <a:pt x="227" y="1239"/>
                  </a:cubicBezTo>
                  <a:cubicBezTo>
                    <a:pt x="227" y="1239"/>
                    <a:pt x="230" y="1236"/>
                    <a:pt x="231" y="1233"/>
                  </a:cubicBezTo>
                  <a:close/>
                  <a:moveTo>
                    <a:pt x="227" y="1239"/>
                  </a:moveTo>
                  <a:cubicBezTo>
                    <a:pt x="227" y="1247"/>
                    <a:pt x="227" y="1250"/>
                    <a:pt x="227" y="1250"/>
                  </a:cubicBezTo>
                  <a:cubicBezTo>
                    <a:pt x="228" y="1250"/>
                    <a:pt x="231" y="1239"/>
                    <a:pt x="239" y="1239"/>
                  </a:cubicBezTo>
                  <a:close/>
                  <a:moveTo>
                    <a:pt x="239" y="1239"/>
                  </a:moveTo>
                  <a:lnTo>
                    <a:pt x="239" y="1263"/>
                  </a:lnTo>
                  <a:lnTo>
                    <a:pt x="263" y="1263"/>
                  </a:lnTo>
                  <a:cubicBezTo>
                    <a:pt x="255" y="1255"/>
                    <a:pt x="247" y="1247"/>
                    <a:pt x="239" y="1239"/>
                  </a:cubicBezTo>
                  <a:close/>
                  <a:moveTo>
                    <a:pt x="263" y="1263"/>
                  </a:moveTo>
                  <a:lnTo>
                    <a:pt x="263" y="1263"/>
                  </a:lnTo>
                  <a:cubicBezTo>
                    <a:pt x="263" y="1263"/>
                    <a:pt x="239" y="1263"/>
                    <a:pt x="251" y="1275"/>
                  </a:cubicBezTo>
                  <a:lnTo>
                    <a:pt x="275" y="1275"/>
                  </a:lnTo>
                  <a:cubicBezTo>
                    <a:pt x="271" y="1271"/>
                    <a:pt x="267" y="1267"/>
                    <a:pt x="263" y="1263"/>
                  </a:cubicBezTo>
                  <a:close/>
                  <a:moveTo>
                    <a:pt x="275" y="1275"/>
                  </a:moveTo>
                  <a:lnTo>
                    <a:pt x="275" y="1275"/>
                  </a:lnTo>
                  <a:cubicBezTo>
                    <a:pt x="272" y="1277"/>
                    <a:pt x="272" y="1279"/>
                    <a:pt x="273" y="1282"/>
                  </a:cubicBezTo>
                  <a:lnTo>
                    <a:pt x="273" y="1282"/>
                  </a:lnTo>
                  <a:cubicBezTo>
                    <a:pt x="274" y="1280"/>
                    <a:pt x="275" y="1277"/>
                    <a:pt x="275" y="1275"/>
                  </a:cubicBezTo>
                  <a:close/>
                  <a:moveTo>
                    <a:pt x="273" y="1282"/>
                  </a:moveTo>
                  <a:cubicBezTo>
                    <a:pt x="272" y="1287"/>
                    <a:pt x="269" y="1292"/>
                    <a:pt x="269" y="1295"/>
                  </a:cubicBezTo>
                  <a:lnTo>
                    <a:pt x="269" y="1295"/>
                  </a:lnTo>
                  <a:cubicBezTo>
                    <a:pt x="268" y="1292"/>
                    <a:pt x="266" y="1290"/>
                    <a:pt x="263" y="1287"/>
                  </a:cubicBezTo>
                  <a:cubicBezTo>
                    <a:pt x="251" y="1287"/>
                    <a:pt x="251" y="1298"/>
                    <a:pt x="251" y="1298"/>
                  </a:cubicBezTo>
                  <a:lnTo>
                    <a:pt x="263" y="1298"/>
                  </a:lnTo>
                  <a:cubicBezTo>
                    <a:pt x="266" y="1302"/>
                    <a:pt x="269" y="1303"/>
                    <a:pt x="270" y="1303"/>
                  </a:cubicBezTo>
                  <a:cubicBezTo>
                    <a:pt x="272" y="1303"/>
                    <a:pt x="272" y="1301"/>
                    <a:pt x="271" y="1298"/>
                  </a:cubicBezTo>
                  <a:lnTo>
                    <a:pt x="271" y="1298"/>
                  </a:lnTo>
                  <a:cubicBezTo>
                    <a:pt x="272" y="1298"/>
                    <a:pt x="273" y="1298"/>
                    <a:pt x="275" y="1298"/>
                  </a:cubicBezTo>
                  <a:cubicBezTo>
                    <a:pt x="280" y="1298"/>
                    <a:pt x="284" y="1299"/>
                    <a:pt x="288" y="1300"/>
                  </a:cubicBezTo>
                  <a:lnTo>
                    <a:pt x="288" y="1300"/>
                  </a:lnTo>
                  <a:cubicBezTo>
                    <a:pt x="282" y="1294"/>
                    <a:pt x="275" y="1288"/>
                    <a:pt x="273" y="1282"/>
                  </a:cubicBezTo>
                  <a:close/>
                  <a:moveTo>
                    <a:pt x="288" y="1300"/>
                  </a:moveTo>
                  <a:cubicBezTo>
                    <a:pt x="296" y="1308"/>
                    <a:pt x="304" y="1317"/>
                    <a:pt x="298" y="1322"/>
                  </a:cubicBezTo>
                  <a:cubicBezTo>
                    <a:pt x="287" y="1334"/>
                    <a:pt x="310" y="1334"/>
                    <a:pt x="322" y="1334"/>
                  </a:cubicBezTo>
                  <a:lnTo>
                    <a:pt x="310" y="1322"/>
                  </a:lnTo>
                  <a:cubicBezTo>
                    <a:pt x="310" y="1313"/>
                    <a:pt x="303" y="1303"/>
                    <a:pt x="288" y="1300"/>
                  </a:cubicBezTo>
                  <a:close/>
                  <a:moveTo>
                    <a:pt x="322" y="1334"/>
                  </a:moveTo>
                  <a:lnTo>
                    <a:pt x="344" y="1356"/>
                  </a:lnTo>
                  <a:lnTo>
                    <a:pt x="344" y="1356"/>
                  </a:lnTo>
                  <a:cubicBezTo>
                    <a:pt x="348" y="1354"/>
                    <a:pt x="353" y="1351"/>
                    <a:pt x="358" y="1346"/>
                  </a:cubicBezTo>
                  <a:cubicBezTo>
                    <a:pt x="358" y="1334"/>
                    <a:pt x="346" y="1334"/>
                    <a:pt x="346" y="1334"/>
                  </a:cubicBezTo>
                  <a:close/>
                  <a:moveTo>
                    <a:pt x="344" y="1356"/>
                  </a:moveTo>
                  <a:cubicBezTo>
                    <a:pt x="338" y="1358"/>
                    <a:pt x="334" y="1358"/>
                    <a:pt x="334" y="1358"/>
                  </a:cubicBezTo>
                  <a:lnTo>
                    <a:pt x="346" y="1358"/>
                  </a:lnTo>
                  <a:lnTo>
                    <a:pt x="344" y="1356"/>
                  </a:lnTo>
                  <a:close/>
                  <a:moveTo>
                    <a:pt x="310" y="1346"/>
                  </a:moveTo>
                  <a:cubicBezTo>
                    <a:pt x="298" y="1346"/>
                    <a:pt x="298" y="1358"/>
                    <a:pt x="298" y="1358"/>
                  </a:cubicBezTo>
                  <a:lnTo>
                    <a:pt x="310" y="1358"/>
                  </a:lnTo>
                  <a:cubicBezTo>
                    <a:pt x="314" y="1362"/>
                    <a:pt x="316" y="1363"/>
                    <a:pt x="318" y="1363"/>
                  </a:cubicBezTo>
                  <a:cubicBezTo>
                    <a:pt x="321" y="1363"/>
                    <a:pt x="319" y="1355"/>
                    <a:pt x="310" y="1346"/>
                  </a:cubicBezTo>
                  <a:close/>
                  <a:moveTo>
                    <a:pt x="346" y="1358"/>
                  </a:moveTo>
                  <a:lnTo>
                    <a:pt x="346" y="1358"/>
                  </a:lnTo>
                  <a:cubicBezTo>
                    <a:pt x="346" y="1370"/>
                    <a:pt x="358" y="1370"/>
                    <a:pt x="358" y="1370"/>
                  </a:cubicBezTo>
                  <a:cubicBezTo>
                    <a:pt x="361" y="1370"/>
                    <a:pt x="364" y="1370"/>
                    <a:pt x="367" y="1370"/>
                  </a:cubicBezTo>
                  <a:lnTo>
                    <a:pt x="367" y="1370"/>
                  </a:lnTo>
                  <a:cubicBezTo>
                    <a:pt x="368" y="1370"/>
                    <a:pt x="369" y="1370"/>
                    <a:pt x="370" y="1370"/>
                  </a:cubicBezTo>
                  <a:cubicBezTo>
                    <a:pt x="371" y="1371"/>
                    <a:pt x="372" y="1372"/>
                    <a:pt x="373" y="1373"/>
                  </a:cubicBezTo>
                  <a:lnTo>
                    <a:pt x="373" y="1373"/>
                  </a:lnTo>
                  <a:cubicBezTo>
                    <a:pt x="376" y="1369"/>
                    <a:pt x="382" y="1366"/>
                    <a:pt x="382" y="1358"/>
                  </a:cubicBezTo>
                  <a:lnTo>
                    <a:pt x="382" y="1358"/>
                  </a:lnTo>
                  <a:cubicBezTo>
                    <a:pt x="382" y="1367"/>
                    <a:pt x="375" y="1369"/>
                    <a:pt x="367" y="1370"/>
                  </a:cubicBezTo>
                  <a:lnTo>
                    <a:pt x="367" y="1370"/>
                  </a:lnTo>
                  <a:cubicBezTo>
                    <a:pt x="356" y="1368"/>
                    <a:pt x="346" y="1358"/>
                    <a:pt x="346" y="1358"/>
                  </a:cubicBezTo>
                  <a:close/>
                  <a:moveTo>
                    <a:pt x="373" y="1373"/>
                  </a:moveTo>
                  <a:cubicBezTo>
                    <a:pt x="371" y="1375"/>
                    <a:pt x="370" y="1378"/>
                    <a:pt x="370" y="1382"/>
                  </a:cubicBezTo>
                  <a:cubicBezTo>
                    <a:pt x="370" y="1394"/>
                    <a:pt x="394" y="1406"/>
                    <a:pt x="394" y="1406"/>
                  </a:cubicBezTo>
                  <a:lnTo>
                    <a:pt x="394" y="1394"/>
                  </a:lnTo>
                  <a:cubicBezTo>
                    <a:pt x="386" y="1394"/>
                    <a:pt x="388" y="1399"/>
                    <a:pt x="387" y="1399"/>
                  </a:cubicBezTo>
                  <a:cubicBezTo>
                    <a:pt x="387" y="1399"/>
                    <a:pt x="386" y="1398"/>
                    <a:pt x="382" y="1394"/>
                  </a:cubicBezTo>
                  <a:cubicBezTo>
                    <a:pt x="371" y="1383"/>
                    <a:pt x="380" y="1382"/>
                    <a:pt x="373" y="1373"/>
                  </a:cubicBezTo>
                  <a:close/>
                  <a:moveTo>
                    <a:pt x="370" y="1406"/>
                  </a:moveTo>
                  <a:cubicBezTo>
                    <a:pt x="370" y="1406"/>
                    <a:pt x="382" y="1418"/>
                    <a:pt x="382" y="1429"/>
                  </a:cubicBezTo>
                  <a:cubicBezTo>
                    <a:pt x="394" y="1429"/>
                    <a:pt x="394" y="1418"/>
                    <a:pt x="394" y="1418"/>
                  </a:cubicBezTo>
                  <a:lnTo>
                    <a:pt x="394" y="1406"/>
                  </a:lnTo>
                  <a:close/>
                  <a:moveTo>
                    <a:pt x="394" y="1418"/>
                  </a:moveTo>
                  <a:cubicBezTo>
                    <a:pt x="394" y="1418"/>
                    <a:pt x="404" y="1425"/>
                    <a:pt x="416" y="1435"/>
                  </a:cubicBezTo>
                  <a:lnTo>
                    <a:pt x="416" y="1435"/>
                  </a:lnTo>
                  <a:cubicBezTo>
                    <a:pt x="413" y="1425"/>
                    <a:pt x="403" y="1418"/>
                    <a:pt x="394" y="1418"/>
                  </a:cubicBezTo>
                  <a:close/>
                  <a:moveTo>
                    <a:pt x="416" y="1435"/>
                  </a:moveTo>
                  <a:cubicBezTo>
                    <a:pt x="417" y="1437"/>
                    <a:pt x="417" y="1439"/>
                    <a:pt x="417" y="1441"/>
                  </a:cubicBezTo>
                  <a:cubicBezTo>
                    <a:pt x="420" y="1443"/>
                    <a:pt x="421" y="1444"/>
                    <a:pt x="423" y="1445"/>
                  </a:cubicBezTo>
                  <a:lnTo>
                    <a:pt x="423" y="1445"/>
                  </a:lnTo>
                  <a:cubicBezTo>
                    <a:pt x="421" y="1446"/>
                    <a:pt x="420" y="1449"/>
                    <a:pt x="417" y="1453"/>
                  </a:cubicBezTo>
                  <a:cubicBezTo>
                    <a:pt x="406" y="1465"/>
                    <a:pt x="429" y="1465"/>
                    <a:pt x="429" y="1465"/>
                  </a:cubicBezTo>
                  <a:cubicBezTo>
                    <a:pt x="429" y="1465"/>
                    <a:pt x="429" y="1453"/>
                    <a:pt x="429" y="1453"/>
                  </a:cubicBezTo>
                  <a:cubicBezTo>
                    <a:pt x="429" y="1451"/>
                    <a:pt x="430" y="1450"/>
                    <a:pt x="431" y="1450"/>
                  </a:cubicBezTo>
                  <a:cubicBezTo>
                    <a:pt x="433" y="1450"/>
                    <a:pt x="438" y="1455"/>
                    <a:pt x="443" y="1456"/>
                  </a:cubicBezTo>
                  <a:lnTo>
                    <a:pt x="443" y="1456"/>
                  </a:lnTo>
                  <a:cubicBezTo>
                    <a:pt x="438" y="1452"/>
                    <a:pt x="432" y="1447"/>
                    <a:pt x="426" y="1443"/>
                  </a:cubicBezTo>
                  <a:lnTo>
                    <a:pt x="426" y="1443"/>
                  </a:lnTo>
                  <a:cubicBezTo>
                    <a:pt x="426" y="1442"/>
                    <a:pt x="426" y="1442"/>
                    <a:pt x="426" y="1442"/>
                  </a:cubicBezTo>
                  <a:lnTo>
                    <a:pt x="426" y="1442"/>
                  </a:lnTo>
                  <a:cubicBezTo>
                    <a:pt x="426" y="1442"/>
                    <a:pt x="426" y="1442"/>
                    <a:pt x="426" y="1442"/>
                  </a:cubicBezTo>
                  <a:lnTo>
                    <a:pt x="426" y="1442"/>
                  </a:lnTo>
                  <a:cubicBezTo>
                    <a:pt x="423" y="1440"/>
                    <a:pt x="419" y="1437"/>
                    <a:pt x="416" y="1435"/>
                  </a:cubicBezTo>
                  <a:close/>
                  <a:moveTo>
                    <a:pt x="453" y="1441"/>
                  </a:moveTo>
                  <a:cubicBezTo>
                    <a:pt x="453" y="1441"/>
                    <a:pt x="453" y="1441"/>
                    <a:pt x="453" y="1453"/>
                  </a:cubicBezTo>
                  <a:cubicBezTo>
                    <a:pt x="451" y="1456"/>
                    <a:pt x="448" y="1457"/>
                    <a:pt x="446" y="1457"/>
                  </a:cubicBezTo>
                  <a:cubicBezTo>
                    <a:pt x="445" y="1457"/>
                    <a:pt x="444" y="1457"/>
                    <a:pt x="443" y="1456"/>
                  </a:cubicBezTo>
                  <a:lnTo>
                    <a:pt x="443" y="1456"/>
                  </a:lnTo>
                  <a:cubicBezTo>
                    <a:pt x="448" y="1460"/>
                    <a:pt x="451" y="1463"/>
                    <a:pt x="453" y="1465"/>
                  </a:cubicBezTo>
                  <a:cubicBezTo>
                    <a:pt x="463" y="1465"/>
                    <a:pt x="465" y="1474"/>
                    <a:pt x="473" y="1484"/>
                  </a:cubicBezTo>
                  <a:lnTo>
                    <a:pt x="473" y="1484"/>
                  </a:lnTo>
                  <a:cubicBezTo>
                    <a:pt x="475" y="1481"/>
                    <a:pt x="477" y="1475"/>
                    <a:pt x="477" y="1465"/>
                  </a:cubicBezTo>
                  <a:cubicBezTo>
                    <a:pt x="465" y="1465"/>
                    <a:pt x="453" y="1453"/>
                    <a:pt x="453" y="1441"/>
                  </a:cubicBezTo>
                  <a:close/>
                  <a:moveTo>
                    <a:pt x="473" y="1484"/>
                  </a:moveTo>
                  <a:cubicBezTo>
                    <a:pt x="469" y="1489"/>
                    <a:pt x="465" y="1489"/>
                    <a:pt x="465" y="1489"/>
                  </a:cubicBezTo>
                  <a:cubicBezTo>
                    <a:pt x="471" y="1489"/>
                    <a:pt x="476" y="1490"/>
                    <a:pt x="479" y="1491"/>
                  </a:cubicBezTo>
                  <a:lnTo>
                    <a:pt x="479" y="1491"/>
                  </a:lnTo>
                  <a:cubicBezTo>
                    <a:pt x="478" y="1490"/>
                    <a:pt x="477" y="1489"/>
                    <a:pt x="477" y="1489"/>
                  </a:cubicBezTo>
                  <a:cubicBezTo>
                    <a:pt x="475" y="1487"/>
                    <a:pt x="474" y="1486"/>
                    <a:pt x="473" y="1484"/>
                  </a:cubicBezTo>
                  <a:close/>
                  <a:moveTo>
                    <a:pt x="479" y="1491"/>
                  </a:moveTo>
                  <a:cubicBezTo>
                    <a:pt x="481" y="1493"/>
                    <a:pt x="484" y="1495"/>
                    <a:pt x="487" y="1497"/>
                  </a:cubicBezTo>
                  <a:lnTo>
                    <a:pt x="487" y="1497"/>
                  </a:lnTo>
                  <a:cubicBezTo>
                    <a:pt x="486" y="1495"/>
                    <a:pt x="484" y="1493"/>
                    <a:pt x="479" y="1491"/>
                  </a:cubicBezTo>
                  <a:close/>
                  <a:moveTo>
                    <a:pt x="487" y="1497"/>
                  </a:moveTo>
                  <a:cubicBezTo>
                    <a:pt x="489" y="1499"/>
                    <a:pt x="489" y="1501"/>
                    <a:pt x="489" y="1501"/>
                  </a:cubicBezTo>
                  <a:lnTo>
                    <a:pt x="501" y="1501"/>
                  </a:lnTo>
                  <a:cubicBezTo>
                    <a:pt x="496" y="1501"/>
                    <a:pt x="491" y="1499"/>
                    <a:pt x="487" y="1497"/>
                  </a:cubicBezTo>
                  <a:close/>
                  <a:moveTo>
                    <a:pt x="510" y="1496"/>
                  </a:moveTo>
                  <a:cubicBezTo>
                    <a:pt x="506" y="1496"/>
                    <a:pt x="501" y="1501"/>
                    <a:pt x="501" y="1501"/>
                  </a:cubicBezTo>
                  <a:lnTo>
                    <a:pt x="513" y="1501"/>
                  </a:lnTo>
                  <a:cubicBezTo>
                    <a:pt x="513" y="1497"/>
                    <a:pt x="511" y="1496"/>
                    <a:pt x="510" y="1496"/>
                  </a:cubicBezTo>
                  <a:close/>
                  <a:moveTo>
                    <a:pt x="513" y="1501"/>
                  </a:moveTo>
                  <a:cubicBezTo>
                    <a:pt x="513" y="1501"/>
                    <a:pt x="505" y="1508"/>
                    <a:pt x="508" y="1511"/>
                  </a:cubicBezTo>
                  <a:lnTo>
                    <a:pt x="508" y="1511"/>
                  </a:lnTo>
                  <a:cubicBezTo>
                    <a:pt x="509" y="1510"/>
                    <a:pt x="513" y="1507"/>
                    <a:pt x="513" y="1501"/>
                  </a:cubicBezTo>
                  <a:close/>
                  <a:moveTo>
                    <a:pt x="508" y="1511"/>
                  </a:moveTo>
                  <a:cubicBezTo>
                    <a:pt x="507" y="1513"/>
                    <a:pt x="507" y="1513"/>
                    <a:pt x="513" y="1513"/>
                  </a:cubicBezTo>
                  <a:cubicBezTo>
                    <a:pt x="510" y="1513"/>
                    <a:pt x="509" y="1512"/>
                    <a:pt x="508" y="1511"/>
                  </a:cubicBezTo>
                  <a:close/>
                  <a:moveTo>
                    <a:pt x="513" y="1513"/>
                  </a:moveTo>
                  <a:cubicBezTo>
                    <a:pt x="516" y="1513"/>
                    <a:pt x="519" y="1514"/>
                    <a:pt x="522" y="1515"/>
                  </a:cubicBezTo>
                  <a:lnTo>
                    <a:pt x="522" y="1515"/>
                  </a:lnTo>
                  <a:cubicBezTo>
                    <a:pt x="524" y="1514"/>
                    <a:pt x="525" y="1513"/>
                    <a:pt x="525" y="1513"/>
                  </a:cubicBezTo>
                  <a:close/>
                  <a:moveTo>
                    <a:pt x="522" y="1515"/>
                  </a:moveTo>
                  <a:cubicBezTo>
                    <a:pt x="519" y="1519"/>
                    <a:pt x="513" y="1525"/>
                    <a:pt x="513" y="1525"/>
                  </a:cubicBezTo>
                  <a:cubicBezTo>
                    <a:pt x="516" y="1525"/>
                    <a:pt x="519" y="1526"/>
                    <a:pt x="523" y="1527"/>
                  </a:cubicBezTo>
                  <a:lnTo>
                    <a:pt x="523" y="1527"/>
                  </a:lnTo>
                  <a:cubicBezTo>
                    <a:pt x="523" y="1526"/>
                    <a:pt x="524" y="1525"/>
                    <a:pt x="525" y="1525"/>
                  </a:cubicBezTo>
                  <a:cubicBezTo>
                    <a:pt x="533" y="1525"/>
                    <a:pt x="529" y="1519"/>
                    <a:pt x="522" y="1515"/>
                  </a:cubicBezTo>
                  <a:close/>
                  <a:moveTo>
                    <a:pt x="537" y="1513"/>
                  </a:moveTo>
                  <a:cubicBezTo>
                    <a:pt x="537" y="1513"/>
                    <a:pt x="537" y="1521"/>
                    <a:pt x="534" y="1528"/>
                  </a:cubicBezTo>
                  <a:lnTo>
                    <a:pt x="534" y="1528"/>
                  </a:lnTo>
                  <a:cubicBezTo>
                    <a:pt x="533" y="1526"/>
                    <a:pt x="532" y="1526"/>
                    <a:pt x="531" y="1526"/>
                  </a:cubicBezTo>
                  <a:cubicBezTo>
                    <a:pt x="529" y="1526"/>
                    <a:pt x="527" y="1527"/>
                    <a:pt x="526" y="1528"/>
                  </a:cubicBezTo>
                  <a:lnTo>
                    <a:pt x="526" y="1528"/>
                  </a:lnTo>
                  <a:cubicBezTo>
                    <a:pt x="525" y="1527"/>
                    <a:pt x="524" y="1527"/>
                    <a:pt x="523" y="1527"/>
                  </a:cubicBezTo>
                  <a:lnTo>
                    <a:pt x="523" y="1527"/>
                  </a:lnTo>
                  <a:cubicBezTo>
                    <a:pt x="513" y="1537"/>
                    <a:pt x="513" y="1537"/>
                    <a:pt x="525" y="1537"/>
                  </a:cubicBezTo>
                  <a:cubicBezTo>
                    <a:pt x="519" y="1537"/>
                    <a:pt x="522" y="1531"/>
                    <a:pt x="526" y="1528"/>
                  </a:cubicBezTo>
                  <a:lnTo>
                    <a:pt x="526" y="1528"/>
                  </a:lnTo>
                  <a:cubicBezTo>
                    <a:pt x="528" y="1529"/>
                    <a:pt x="531" y="1529"/>
                    <a:pt x="533" y="1530"/>
                  </a:cubicBezTo>
                  <a:lnTo>
                    <a:pt x="533" y="1530"/>
                  </a:lnTo>
                  <a:cubicBezTo>
                    <a:pt x="532" y="1534"/>
                    <a:pt x="529" y="1537"/>
                    <a:pt x="525" y="1537"/>
                  </a:cubicBezTo>
                  <a:lnTo>
                    <a:pt x="537" y="1537"/>
                  </a:lnTo>
                  <a:cubicBezTo>
                    <a:pt x="537" y="1534"/>
                    <a:pt x="536" y="1532"/>
                    <a:pt x="536" y="1530"/>
                  </a:cubicBezTo>
                  <a:lnTo>
                    <a:pt x="536" y="1530"/>
                  </a:lnTo>
                  <a:cubicBezTo>
                    <a:pt x="536" y="1530"/>
                    <a:pt x="536" y="1530"/>
                    <a:pt x="537" y="1530"/>
                  </a:cubicBezTo>
                  <a:cubicBezTo>
                    <a:pt x="541" y="1530"/>
                    <a:pt x="544" y="1529"/>
                    <a:pt x="548" y="1525"/>
                  </a:cubicBezTo>
                  <a:cubicBezTo>
                    <a:pt x="537" y="1525"/>
                    <a:pt x="537" y="1513"/>
                    <a:pt x="537" y="1513"/>
                  </a:cubicBezTo>
                  <a:close/>
                  <a:moveTo>
                    <a:pt x="548" y="1525"/>
                  </a:moveTo>
                  <a:cubicBezTo>
                    <a:pt x="548" y="1525"/>
                    <a:pt x="548" y="1537"/>
                    <a:pt x="548" y="1549"/>
                  </a:cubicBezTo>
                  <a:cubicBezTo>
                    <a:pt x="548" y="1549"/>
                    <a:pt x="548" y="1560"/>
                    <a:pt x="548" y="1560"/>
                  </a:cubicBezTo>
                  <a:cubicBezTo>
                    <a:pt x="554" y="1560"/>
                    <a:pt x="557" y="1557"/>
                    <a:pt x="560" y="1556"/>
                  </a:cubicBezTo>
                  <a:lnTo>
                    <a:pt x="560" y="1556"/>
                  </a:lnTo>
                  <a:lnTo>
                    <a:pt x="560" y="1560"/>
                  </a:lnTo>
                  <a:cubicBezTo>
                    <a:pt x="572" y="1572"/>
                    <a:pt x="572" y="1572"/>
                    <a:pt x="584" y="1572"/>
                  </a:cubicBezTo>
                  <a:cubicBezTo>
                    <a:pt x="572" y="1572"/>
                    <a:pt x="584" y="1572"/>
                    <a:pt x="572" y="1560"/>
                  </a:cubicBezTo>
                  <a:cubicBezTo>
                    <a:pt x="568" y="1556"/>
                    <a:pt x="566" y="1555"/>
                    <a:pt x="563" y="1555"/>
                  </a:cubicBezTo>
                  <a:cubicBezTo>
                    <a:pt x="562" y="1555"/>
                    <a:pt x="561" y="1555"/>
                    <a:pt x="560" y="1556"/>
                  </a:cubicBezTo>
                  <a:lnTo>
                    <a:pt x="560" y="1537"/>
                  </a:lnTo>
                  <a:cubicBezTo>
                    <a:pt x="560" y="1537"/>
                    <a:pt x="548" y="1525"/>
                    <a:pt x="548" y="1525"/>
                  </a:cubicBezTo>
                  <a:close/>
                  <a:moveTo>
                    <a:pt x="596" y="1572"/>
                  </a:moveTo>
                  <a:cubicBezTo>
                    <a:pt x="596" y="1572"/>
                    <a:pt x="598" y="1572"/>
                    <a:pt x="600" y="1573"/>
                  </a:cubicBezTo>
                  <a:lnTo>
                    <a:pt x="600" y="1573"/>
                  </a:lnTo>
                  <a:cubicBezTo>
                    <a:pt x="599" y="1573"/>
                    <a:pt x="598" y="1572"/>
                    <a:pt x="596" y="1572"/>
                  </a:cubicBezTo>
                  <a:close/>
                  <a:moveTo>
                    <a:pt x="600" y="1573"/>
                  </a:moveTo>
                  <a:cubicBezTo>
                    <a:pt x="604" y="1575"/>
                    <a:pt x="600" y="1582"/>
                    <a:pt x="604" y="1590"/>
                  </a:cubicBezTo>
                  <a:lnTo>
                    <a:pt x="604" y="1590"/>
                  </a:lnTo>
                  <a:cubicBezTo>
                    <a:pt x="604" y="1588"/>
                    <a:pt x="606" y="1586"/>
                    <a:pt x="608" y="1584"/>
                  </a:cubicBezTo>
                  <a:cubicBezTo>
                    <a:pt x="608" y="1577"/>
                    <a:pt x="603" y="1574"/>
                    <a:pt x="600" y="1573"/>
                  </a:cubicBezTo>
                  <a:close/>
                  <a:moveTo>
                    <a:pt x="604" y="1590"/>
                  </a:moveTo>
                  <a:cubicBezTo>
                    <a:pt x="600" y="1596"/>
                    <a:pt x="608" y="1596"/>
                    <a:pt x="608" y="1596"/>
                  </a:cubicBezTo>
                  <a:cubicBezTo>
                    <a:pt x="606" y="1594"/>
                    <a:pt x="604" y="1592"/>
                    <a:pt x="604" y="1590"/>
                  </a:cubicBezTo>
                  <a:close/>
                  <a:moveTo>
                    <a:pt x="608" y="1596"/>
                  </a:moveTo>
                  <a:cubicBezTo>
                    <a:pt x="608" y="1608"/>
                    <a:pt x="608" y="1620"/>
                    <a:pt x="608" y="1620"/>
                  </a:cubicBezTo>
                  <a:lnTo>
                    <a:pt x="644" y="1620"/>
                  </a:lnTo>
                  <a:cubicBezTo>
                    <a:pt x="644" y="1620"/>
                    <a:pt x="636" y="1635"/>
                    <a:pt x="639" y="1635"/>
                  </a:cubicBezTo>
                  <a:cubicBezTo>
                    <a:pt x="640" y="1635"/>
                    <a:pt x="641" y="1634"/>
                    <a:pt x="644" y="1632"/>
                  </a:cubicBezTo>
                  <a:cubicBezTo>
                    <a:pt x="644" y="1632"/>
                    <a:pt x="647" y="1626"/>
                    <a:pt x="651" y="1621"/>
                  </a:cubicBezTo>
                  <a:lnTo>
                    <a:pt x="651" y="1621"/>
                  </a:lnTo>
                  <a:cubicBezTo>
                    <a:pt x="654" y="1623"/>
                    <a:pt x="657" y="1623"/>
                    <a:pt x="659" y="1623"/>
                  </a:cubicBezTo>
                  <a:cubicBezTo>
                    <a:pt x="662" y="1623"/>
                    <a:pt x="665" y="1622"/>
                    <a:pt x="668" y="1620"/>
                  </a:cubicBezTo>
                  <a:cubicBezTo>
                    <a:pt x="665" y="1618"/>
                    <a:pt x="663" y="1617"/>
                    <a:pt x="660" y="1617"/>
                  </a:cubicBezTo>
                  <a:cubicBezTo>
                    <a:pt x="657" y="1617"/>
                    <a:pt x="654" y="1619"/>
                    <a:pt x="651" y="1621"/>
                  </a:cubicBezTo>
                  <a:lnTo>
                    <a:pt x="651" y="1621"/>
                  </a:lnTo>
                  <a:cubicBezTo>
                    <a:pt x="641" y="1617"/>
                    <a:pt x="632" y="1608"/>
                    <a:pt x="632" y="1608"/>
                  </a:cubicBezTo>
                  <a:cubicBezTo>
                    <a:pt x="632" y="1608"/>
                    <a:pt x="644" y="1608"/>
                    <a:pt x="632" y="1596"/>
                  </a:cubicBezTo>
                  <a:close/>
                  <a:moveTo>
                    <a:pt x="668" y="1620"/>
                  </a:moveTo>
                  <a:cubicBezTo>
                    <a:pt x="668" y="1620"/>
                    <a:pt x="668" y="1644"/>
                    <a:pt x="668" y="1644"/>
                  </a:cubicBezTo>
                  <a:cubicBezTo>
                    <a:pt x="668" y="1632"/>
                    <a:pt x="679" y="1620"/>
                    <a:pt x="668" y="1620"/>
                  </a:cubicBezTo>
                  <a:close/>
                  <a:moveTo>
                    <a:pt x="668" y="1644"/>
                  </a:moveTo>
                  <a:cubicBezTo>
                    <a:pt x="668" y="1644"/>
                    <a:pt x="675" y="1659"/>
                    <a:pt x="678" y="1659"/>
                  </a:cubicBezTo>
                  <a:cubicBezTo>
                    <a:pt x="679" y="1659"/>
                    <a:pt x="679" y="1658"/>
                    <a:pt x="679" y="1656"/>
                  </a:cubicBezTo>
                  <a:lnTo>
                    <a:pt x="689" y="1646"/>
                  </a:lnTo>
                  <a:lnTo>
                    <a:pt x="689" y="1646"/>
                  </a:lnTo>
                  <a:cubicBezTo>
                    <a:pt x="697" y="1650"/>
                    <a:pt x="703" y="1659"/>
                    <a:pt x="703" y="1668"/>
                  </a:cubicBezTo>
                  <a:lnTo>
                    <a:pt x="715" y="1668"/>
                  </a:lnTo>
                  <a:cubicBezTo>
                    <a:pt x="703" y="1668"/>
                    <a:pt x="715" y="1656"/>
                    <a:pt x="715" y="1656"/>
                  </a:cubicBezTo>
                  <a:cubicBezTo>
                    <a:pt x="715" y="1656"/>
                    <a:pt x="715" y="1644"/>
                    <a:pt x="703" y="1644"/>
                  </a:cubicBezTo>
                  <a:lnTo>
                    <a:pt x="691" y="1644"/>
                  </a:lnTo>
                  <a:lnTo>
                    <a:pt x="689" y="1646"/>
                  </a:lnTo>
                  <a:lnTo>
                    <a:pt x="689" y="1646"/>
                  </a:lnTo>
                  <a:cubicBezTo>
                    <a:pt x="686" y="1645"/>
                    <a:pt x="683" y="1644"/>
                    <a:pt x="679" y="1644"/>
                  </a:cubicBezTo>
                  <a:close/>
                  <a:moveTo>
                    <a:pt x="715" y="1668"/>
                  </a:moveTo>
                  <a:lnTo>
                    <a:pt x="739" y="1679"/>
                  </a:lnTo>
                  <a:lnTo>
                    <a:pt x="747" y="1679"/>
                  </a:lnTo>
                  <a:cubicBezTo>
                    <a:pt x="746" y="1673"/>
                    <a:pt x="743" y="1668"/>
                    <a:pt x="739" y="1668"/>
                  </a:cubicBezTo>
                  <a:close/>
                  <a:moveTo>
                    <a:pt x="766" y="1675"/>
                  </a:moveTo>
                  <a:cubicBezTo>
                    <a:pt x="764" y="1675"/>
                    <a:pt x="761" y="1677"/>
                    <a:pt x="758" y="1679"/>
                  </a:cubicBezTo>
                  <a:lnTo>
                    <a:pt x="763" y="1679"/>
                  </a:lnTo>
                  <a:cubicBezTo>
                    <a:pt x="766" y="1676"/>
                    <a:pt x="767" y="1675"/>
                    <a:pt x="766" y="1675"/>
                  </a:cubicBezTo>
                  <a:close/>
                  <a:moveTo>
                    <a:pt x="1787" y="1679"/>
                  </a:moveTo>
                  <a:cubicBezTo>
                    <a:pt x="1787" y="1679"/>
                    <a:pt x="1788" y="1680"/>
                    <a:pt x="1789" y="1680"/>
                  </a:cubicBezTo>
                  <a:lnTo>
                    <a:pt x="1789" y="1680"/>
                  </a:lnTo>
                  <a:cubicBezTo>
                    <a:pt x="1790" y="1680"/>
                    <a:pt x="1791" y="1680"/>
                    <a:pt x="1792" y="1680"/>
                  </a:cubicBezTo>
                  <a:lnTo>
                    <a:pt x="1792" y="1680"/>
                  </a:lnTo>
                  <a:cubicBezTo>
                    <a:pt x="1792" y="1680"/>
                    <a:pt x="1792" y="1680"/>
                    <a:pt x="1792" y="1679"/>
                  </a:cubicBezTo>
                  <a:close/>
                  <a:moveTo>
                    <a:pt x="747" y="1679"/>
                  </a:moveTo>
                  <a:cubicBezTo>
                    <a:pt x="750" y="1688"/>
                    <a:pt x="751" y="1698"/>
                    <a:pt x="751" y="1698"/>
                  </a:cubicBezTo>
                  <a:cubicBezTo>
                    <a:pt x="751" y="1698"/>
                    <a:pt x="751" y="1696"/>
                    <a:pt x="751" y="1691"/>
                  </a:cubicBezTo>
                  <a:cubicBezTo>
                    <a:pt x="751" y="1687"/>
                    <a:pt x="754" y="1683"/>
                    <a:pt x="758" y="1679"/>
                  </a:cubicBezTo>
                  <a:close/>
                  <a:moveTo>
                    <a:pt x="763" y="1681"/>
                  </a:moveTo>
                  <a:cubicBezTo>
                    <a:pt x="759" y="1681"/>
                    <a:pt x="755" y="1683"/>
                    <a:pt x="751" y="1691"/>
                  </a:cubicBezTo>
                  <a:cubicBezTo>
                    <a:pt x="751" y="1695"/>
                    <a:pt x="752" y="1697"/>
                    <a:pt x="754" y="1697"/>
                  </a:cubicBezTo>
                  <a:cubicBezTo>
                    <a:pt x="757" y="1697"/>
                    <a:pt x="763" y="1691"/>
                    <a:pt x="763" y="1691"/>
                  </a:cubicBezTo>
                  <a:cubicBezTo>
                    <a:pt x="763" y="1691"/>
                    <a:pt x="775" y="1691"/>
                    <a:pt x="775" y="1703"/>
                  </a:cubicBezTo>
                  <a:cubicBezTo>
                    <a:pt x="775" y="1706"/>
                    <a:pt x="776" y="1707"/>
                    <a:pt x="779" y="1707"/>
                  </a:cubicBezTo>
                  <a:cubicBezTo>
                    <a:pt x="785" y="1707"/>
                    <a:pt x="798" y="1700"/>
                    <a:pt x="800" y="1700"/>
                  </a:cubicBezTo>
                  <a:lnTo>
                    <a:pt x="800" y="1700"/>
                  </a:lnTo>
                  <a:cubicBezTo>
                    <a:pt x="801" y="1700"/>
                    <a:pt x="801" y="1701"/>
                    <a:pt x="798" y="1703"/>
                  </a:cubicBezTo>
                  <a:cubicBezTo>
                    <a:pt x="793" y="1709"/>
                    <a:pt x="796" y="1712"/>
                    <a:pt x="801" y="1712"/>
                  </a:cubicBezTo>
                  <a:cubicBezTo>
                    <a:pt x="806" y="1712"/>
                    <a:pt x="813" y="1710"/>
                    <a:pt x="819" y="1706"/>
                  </a:cubicBezTo>
                  <a:lnTo>
                    <a:pt x="819" y="1706"/>
                  </a:lnTo>
                  <a:cubicBezTo>
                    <a:pt x="822" y="1710"/>
                    <a:pt x="822" y="1715"/>
                    <a:pt x="822" y="1715"/>
                  </a:cubicBezTo>
                  <a:cubicBezTo>
                    <a:pt x="822" y="1715"/>
                    <a:pt x="822" y="1703"/>
                    <a:pt x="822" y="1703"/>
                  </a:cubicBezTo>
                  <a:cubicBezTo>
                    <a:pt x="821" y="1704"/>
                    <a:pt x="820" y="1705"/>
                    <a:pt x="819" y="1706"/>
                  </a:cubicBezTo>
                  <a:lnTo>
                    <a:pt x="819" y="1706"/>
                  </a:lnTo>
                  <a:cubicBezTo>
                    <a:pt x="817" y="1705"/>
                    <a:pt x="814" y="1703"/>
                    <a:pt x="810" y="1703"/>
                  </a:cubicBezTo>
                  <a:lnTo>
                    <a:pt x="787" y="1691"/>
                  </a:lnTo>
                  <a:cubicBezTo>
                    <a:pt x="779" y="1691"/>
                    <a:pt x="771" y="1681"/>
                    <a:pt x="763" y="1681"/>
                  </a:cubicBezTo>
                  <a:close/>
                  <a:moveTo>
                    <a:pt x="822" y="1715"/>
                  </a:moveTo>
                  <a:cubicBezTo>
                    <a:pt x="822" y="1727"/>
                    <a:pt x="834" y="1727"/>
                    <a:pt x="834" y="1727"/>
                  </a:cubicBezTo>
                  <a:lnTo>
                    <a:pt x="846" y="1727"/>
                  </a:lnTo>
                  <a:cubicBezTo>
                    <a:pt x="834" y="1727"/>
                    <a:pt x="834" y="1715"/>
                    <a:pt x="834" y="1715"/>
                  </a:cubicBezTo>
                  <a:close/>
                  <a:moveTo>
                    <a:pt x="858" y="1727"/>
                  </a:moveTo>
                  <a:cubicBezTo>
                    <a:pt x="858" y="1727"/>
                    <a:pt x="858" y="1739"/>
                    <a:pt x="858" y="1739"/>
                  </a:cubicBezTo>
                  <a:lnTo>
                    <a:pt x="870" y="1739"/>
                  </a:lnTo>
                  <a:lnTo>
                    <a:pt x="858" y="1727"/>
                  </a:lnTo>
                  <a:close/>
                  <a:moveTo>
                    <a:pt x="870" y="1739"/>
                  </a:moveTo>
                  <a:cubicBezTo>
                    <a:pt x="882" y="1739"/>
                    <a:pt x="894" y="1751"/>
                    <a:pt x="894" y="1751"/>
                  </a:cubicBezTo>
                  <a:lnTo>
                    <a:pt x="918" y="1751"/>
                  </a:lnTo>
                  <a:cubicBezTo>
                    <a:pt x="918" y="1739"/>
                    <a:pt x="906" y="1739"/>
                    <a:pt x="894" y="1739"/>
                  </a:cubicBezTo>
                  <a:close/>
                  <a:moveTo>
                    <a:pt x="918" y="1751"/>
                  </a:moveTo>
                  <a:cubicBezTo>
                    <a:pt x="918" y="1751"/>
                    <a:pt x="914" y="1757"/>
                    <a:pt x="911" y="1762"/>
                  </a:cubicBezTo>
                  <a:lnTo>
                    <a:pt x="911" y="1762"/>
                  </a:lnTo>
                  <a:cubicBezTo>
                    <a:pt x="915" y="1760"/>
                    <a:pt x="916" y="1758"/>
                    <a:pt x="917" y="1758"/>
                  </a:cubicBezTo>
                  <a:cubicBezTo>
                    <a:pt x="918" y="1758"/>
                    <a:pt x="918" y="1759"/>
                    <a:pt x="918" y="1763"/>
                  </a:cubicBezTo>
                  <a:cubicBezTo>
                    <a:pt x="918" y="1763"/>
                    <a:pt x="918" y="1751"/>
                    <a:pt x="918" y="1751"/>
                  </a:cubicBezTo>
                  <a:close/>
                  <a:moveTo>
                    <a:pt x="911" y="1762"/>
                  </a:moveTo>
                  <a:cubicBezTo>
                    <a:pt x="910" y="1762"/>
                    <a:pt x="908" y="1763"/>
                    <a:pt x="906" y="1763"/>
                  </a:cubicBezTo>
                  <a:cubicBezTo>
                    <a:pt x="906" y="1765"/>
                    <a:pt x="906" y="1766"/>
                    <a:pt x="907" y="1766"/>
                  </a:cubicBezTo>
                  <a:cubicBezTo>
                    <a:pt x="908" y="1766"/>
                    <a:pt x="910" y="1764"/>
                    <a:pt x="911" y="1762"/>
                  </a:cubicBezTo>
                  <a:close/>
                  <a:moveTo>
                    <a:pt x="1656" y="1751"/>
                  </a:moveTo>
                  <a:cubicBezTo>
                    <a:pt x="1656" y="1751"/>
                    <a:pt x="1668" y="1751"/>
                    <a:pt x="1668" y="1763"/>
                  </a:cubicBezTo>
                  <a:lnTo>
                    <a:pt x="1656" y="1763"/>
                  </a:lnTo>
                  <a:cubicBezTo>
                    <a:pt x="1653" y="1765"/>
                    <a:pt x="1652" y="1766"/>
                    <a:pt x="1651" y="1766"/>
                  </a:cubicBezTo>
                  <a:cubicBezTo>
                    <a:pt x="1648" y="1766"/>
                    <a:pt x="1656" y="1751"/>
                    <a:pt x="1656" y="1751"/>
                  </a:cubicBezTo>
                  <a:close/>
                  <a:moveTo>
                    <a:pt x="930" y="1762"/>
                  </a:moveTo>
                  <a:cubicBezTo>
                    <a:pt x="926" y="1763"/>
                    <a:pt x="922" y="1763"/>
                    <a:pt x="918" y="1763"/>
                  </a:cubicBezTo>
                  <a:cubicBezTo>
                    <a:pt x="918" y="1767"/>
                    <a:pt x="919" y="1768"/>
                    <a:pt x="921" y="1768"/>
                  </a:cubicBezTo>
                  <a:cubicBezTo>
                    <a:pt x="924" y="1768"/>
                    <a:pt x="929" y="1763"/>
                    <a:pt x="929" y="1763"/>
                  </a:cubicBezTo>
                  <a:cubicBezTo>
                    <a:pt x="929" y="1763"/>
                    <a:pt x="930" y="1763"/>
                    <a:pt x="930" y="1762"/>
                  </a:cubicBezTo>
                  <a:close/>
                  <a:moveTo>
                    <a:pt x="1477" y="1775"/>
                  </a:moveTo>
                  <a:cubicBezTo>
                    <a:pt x="1470" y="1775"/>
                    <a:pt x="1471" y="1779"/>
                    <a:pt x="1476" y="1780"/>
                  </a:cubicBezTo>
                  <a:lnTo>
                    <a:pt x="1476" y="1780"/>
                  </a:lnTo>
                  <a:cubicBezTo>
                    <a:pt x="1477" y="1777"/>
                    <a:pt x="1477" y="1775"/>
                    <a:pt x="1477" y="1775"/>
                  </a:cubicBezTo>
                  <a:close/>
                  <a:moveTo>
                    <a:pt x="1013" y="1787"/>
                  </a:moveTo>
                  <a:cubicBezTo>
                    <a:pt x="1013" y="1788"/>
                    <a:pt x="1013" y="1789"/>
                    <a:pt x="1013" y="1790"/>
                  </a:cubicBezTo>
                  <a:lnTo>
                    <a:pt x="1013" y="1790"/>
                  </a:lnTo>
                  <a:cubicBezTo>
                    <a:pt x="1014" y="1790"/>
                    <a:pt x="1015" y="1790"/>
                    <a:pt x="1016" y="1790"/>
                  </a:cubicBezTo>
                  <a:lnTo>
                    <a:pt x="1016" y="1790"/>
                  </a:lnTo>
                  <a:cubicBezTo>
                    <a:pt x="1019" y="1792"/>
                    <a:pt x="1022" y="1794"/>
                    <a:pt x="1024" y="1795"/>
                  </a:cubicBezTo>
                  <a:lnTo>
                    <a:pt x="1024" y="1795"/>
                  </a:lnTo>
                  <a:cubicBezTo>
                    <a:pt x="1023" y="1792"/>
                    <a:pt x="1021" y="1790"/>
                    <a:pt x="1017" y="1790"/>
                  </a:cubicBezTo>
                  <a:cubicBezTo>
                    <a:pt x="1017" y="1790"/>
                    <a:pt x="1017" y="1790"/>
                    <a:pt x="1016" y="1790"/>
                  </a:cubicBezTo>
                  <a:lnTo>
                    <a:pt x="1016" y="1790"/>
                  </a:lnTo>
                  <a:cubicBezTo>
                    <a:pt x="1015" y="1789"/>
                    <a:pt x="1014" y="1788"/>
                    <a:pt x="1013" y="1787"/>
                  </a:cubicBezTo>
                  <a:close/>
                  <a:moveTo>
                    <a:pt x="941" y="1751"/>
                  </a:moveTo>
                  <a:cubicBezTo>
                    <a:pt x="941" y="1754"/>
                    <a:pt x="941" y="1756"/>
                    <a:pt x="939" y="1758"/>
                  </a:cubicBezTo>
                  <a:lnTo>
                    <a:pt x="939" y="1758"/>
                  </a:lnTo>
                  <a:cubicBezTo>
                    <a:pt x="939" y="1758"/>
                    <a:pt x="939" y="1758"/>
                    <a:pt x="938" y="1758"/>
                  </a:cubicBezTo>
                  <a:cubicBezTo>
                    <a:pt x="935" y="1758"/>
                    <a:pt x="932" y="1761"/>
                    <a:pt x="930" y="1762"/>
                  </a:cubicBezTo>
                  <a:lnTo>
                    <a:pt x="930" y="1762"/>
                  </a:lnTo>
                  <a:cubicBezTo>
                    <a:pt x="934" y="1762"/>
                    <a:pt x="937" y="1760"/>
                    <a:pt x="939" y="1758"/>
                  </a:cubicBezTo>
                  <a:lnTo>
                    <a:pt x="939" y="1758"/>
                  </a:lnTo>
                  <a:cubicBezTo>
                    <a:pt x="941" y="1758"/>
                    <a:pt x="941" y="1760"/>
                    <a:pt x="941" y="1763"/>
                  </a:cubicBezTo>
                  <a:cubicBezTo>
                    <a:pt x="941" y="1763"/>
                    <a:pt x="941" y="1775"/>
                    <a:pt x="953" y="1787"/>
                  </a:cubicBezTo>
                  <a:cubicBezTo>
                    <a:pt x="953" y="1787"/>
                    <a:pt x="959" y="1776"/>
                    <a:pt x="966" y="1776"/>
                  </a:cubicBezTo>
                  <a:cubicBezTo>
                    <a:pt x="969" y="1776"/>
                    <a:pt x="973" y="1779"/>
                    <a:pt x="977" y="1787"/>
                  </a:cubicBezTo>
                  <a:cubicBezTo>
                    <a:pt x="977" y="1799"/>
                    <a:pt x="1001" y="1799"/>
                    <a:pt x="1001" y="1799"/>
                  </a:cubicBezTo>
                  <a:lnTo>
                    <a:pt x="1001" y="1775"/>
                  </a:lnTo>
                  <a:lnTo>
                    <a:pt x="965" y="1775"/>
                  </a:lnTo>
                  <a:cubicBezTo>
                    <a:pt x="953" y="1775"/>
                    <a:pt x="941" y="1763"/>
                    <a:pt x="941" y="1751"/>
                  </a:cubicBezTo>
                  <a:close/>
                  <a:moveTo>
                    <a:pt x="1024" y="1795"/>
                  </a:moveTo>
                  <a:cubicBezTo>
                    <a:pt x="1025" y="1796"/>
                    <a:pt x="1025" y="1797"/>
                    <a:pt x="1025" y="1799"/>
                  </a:cubicBezTo>
                  <a:cubicBezTo>
                    <a:pt x="1025" y="1799"/>
                    <a:pt x="1037" y="1810"/>
                    <a:pt x="1037" y="1810"/>
                  </a:cubicBezTo>
                  <a:lnTo>
                    <a:pt x="1037" y="1802"/>
                  </a:lnTo>
                  <a:lnTo>
                    <a:pt x="1037" y="1802"/>
                  </a:lnTo>
                  <a:cubicBezTo>
                    <a:pt x="1041" y="1804"/>
                    <a:pt x="1045" y="1806"/>
                    <a:pt x="1049" y="1810"/>
                  </a:cubicBezTo>
                  <a:cubicBezTo>
                    <a:pt x="1049" y="1810"/>
                    <a:pt x="1037" y="1799"/>
                    <a:pt x="1049" y="1799"/>
                  </a:cubicBezTo>
                  <a:lnTo>
                    <a:pt x="1037" y="1799"/>
                  </a:lnTo>
                  <a:lnTo>
                    <a:pt x="1037" y="1802"/>
                  </a:lnTo>
                  <a:lnTo>
                    <a:pt x="1037" y="1802"/>
                  </a:lnTo>
                  <a:cubicBezTo>
                    <a:pt x="1033" y="1799"/>
                    <a:pt x="1028" y="1798"/>
                    <a:pt x="1024" y="1795"/>
                  </a:cubicBezTo>
                  <a:close/>
                  <a:moveTo>
                    <a:pt x="1049" y="1799"/>
                  </a:moveTo>
                  <a:cubicBezTo>
                    <a:pt x="1049" y="1799"/>
                    <a:pt x="1060" y="1810"/>
                    <a:pt x="1060" y="1810"/>
                  </a:cubicBezTo>
                  <a:cubicBezTo>
                    <a:pt x="1060" y="1808"/>
                    <a:pt x="1061" y="1806"/>
                    <a:pt x="1061" y="1804"/>
                  </a:cubicBezTo>
                  <a:lnTo>
                    <a:pt x="1061" y="1804"/>
                  </a:lnTo>
                  <a:cubicBezTo>
                    <a:pt x="1064" y="1806"/>
                    <a:pt x="1068" y="1807"/>
                    <a:pt x="1072" y="1808"/>
                  </a:cubicBezTo>
                  <a:lnTo>
                    <a:pt x="1072" y="1808"/>
                  </a:lnTo>
                  <a:cubicBezTo>
                    <a:pt x="1069" y="1804"/>
                    <a:pt x="1066" y="1800"/>
                    <a:pt x="1063" y="1800"/>
                  </a:cubicBezTo>
                  <a:cubicBezTo>
                    <a:pt x="1062" y="1800"/>
                    <a:pt x="1061" y="1801"/>
                    <a:pt x="1061" y="1804"/>
                  </a:cubicBezTo>
                  <a:lnTo>
                    <a:pt x="1061" y="1804"/>
                  </a:lnTo>
                  <a:cubicBezTo>
                    <a:pt x="1054" y="1801"/>
                    <a:pt x="1049" y="1799"/>
                    <a:pt x="1049" y="1799"/>
                  </a:cubicBezTo>
                  <a:close/>
                  <a:moveTo>
                    <a:pt x="1013" y="1790"/>
                  </a:moveTo>
                  <a:cubicBezTo>
                    <a:pt x="1010" y="1791"/>
                    <a:pt x="1005" y="1794"/>
                    <a:pt x="1001" y="1799"/>
                  </a:cubicBezTo>
                  <a:cubicBezTo>
                    <a:pt x="1001" y="1810"/>
                    <a:pt x="1013" y="1810"/>
                    <a:pt x="1013" y="1810"/>
                  </a:cubicBezTo>
                  <a:lnTo>
                    <a:pt x="1049" y="1822"/>
                  </a:lnTo>
                  <a:cubicBezTo>
                    <a:pt x="1038" y="1812"/>
                    <a:pt x="1017" y="1801"/>
                    <a:pt x="1013" y="1790"/>
                  </a:cubicBezTo>
                  <a:close/>
                  <a:moveTo>
                    <a:pt x="2322" y="203"/>
                  </a:moveTo>
                  <a:cubicBezTo>
                    <a:pt x="2311" y="203"/>
                    <a:pt x="2311" y="215"/>
                    <a:pt x="2311" y="215"/>
                  </a:cubicBezTo>
                  <a:cubicBezTo>
                    <a:pt x="2311" y="212"/>
                    <a:pt x="2311" y="209"/>
                    <a:pt x="2311" y="206"/>
                  </a:cubicBezTo>
                  <a:lnTo>
                    <a:pt x="2311" y="206"/>
                  </a:lnTo>
                  <a:cubicBezTo>
                    <a:pt x="2304" y="209"/>
                    <a:pt x="2287" y="215"/>
                    <a:pt x="2287" y="215"/>
                  </a:cubicBezTo>
                  <a:cubicBezTo>
                    <a:pt x="2299" y="215"/>
                    <a:pt x="2299" y="227"/>
                    <a:pt x="2311" y="227"/>
                  </a:cubicBezTo>
                  <a:cubicBezTo>
                    <a:pt x="2311" y="227"/>
                    <a:pt x="2311" y="222"/>
                    <a:pt x="2314" y="222"/>
                  </a:cubicBezTo>
                  <a:cubicBezTo>
                    <a:pt x="2316" y="222"/>
                    <a:pt x="2319" y="223"/>
                    <a:pt x="2322" y="227"/>
                  </a:cubicBezTo>
                  <a:cubicBezTo>
                    <a:pt x="2322" y="233"/>
                    <a:pt x="2320" y="233"/>
                    <a:pt x="2315" y="233"/>
                  </a:cubicBezTo>
                  <a:cubicBezTo>
                    <a:pt x="2311" y="233"/>
                    <a:pt x="2305" y="233"/>
                    <a:pt x="2299" y="239"/>
                  </a:cubicBezTo>
                  <a:lnTo>
                    <a:pt x="2311" y="239"/>
                  </a:lnTo>
                  <a:cubicBezTo>
                    <a:pt x="2322" y="239"/>
                    <a:pt x="2322" y="251"/>
                    <a:pt x="2322" y="251"/>
                  </a:cubicBezTo>
                  <a:lnTo>
                    <a:pt x="2322" y="263"/>
                  </a:lnTo>
                  <a:lnTo>
                    <a:pt x="2334" y="263"/>
                  </a:lnTo>
                  <a:cubicBezTo>
                    <a:pt x="2334" y="263"/>
                    <a:pt x="2325" y="272"/>
                    <a:pt x="2331" y="274"/>
                  </a:cubicBezTo>
                  <a:lnTo>
                    <a:pt x="2331" y="274"/>
                  </a:lnTo>
                  <a:cubicBezTo>
                    <a:pt x="2331" y="276"/>
                    <a:pt x="2331" y="280"/>
                    <a:pt x="2334" y="286"/>
                  </a:cubicBezTo>
                  <a:cubicBezTo>
                    <a:pt x="2334" y="295"/>
                    <a:pt x="2334" y="303"/>
                    <a:pt x="2339" y="303"/>
                  </a:cubicBezTo>
                  <a:cubicBezTo>
                    <a:pt x="2340" y="303"/>
                    <a:pt x="2341" y="303"/>
                    <a:pt x="2342" y="302"/>
                  </a:cubicBezTo>
                  <a:lnTo>
                    <a:pt x="2342" y="302"/>
                  </a:lnTo>
                  <a:cubicBezTo>
                    <a:pt x="2338" y="313"/>
                    <a:pt x="2346" y="348"/>
                    <a:pt x="2346" y="358"/>
                  </a:cubicBezTo>
                  <a:cubicBezTo>
                    <a:pt x="2346" y="362"/>
                    <a:pt x="2348" y="363"/>
                    <a:pt x="2350" y="363"/>
                  </a:cubicBezTo>
                  <a:cubicBezTo>
                    <a:pt x="2354" y="363"/>
                    <a:pt x="2362" y="358"/>
                    <a:pt x="2370" y="358"/>
                  </a:cubicBezTo>
                  <a:cubicBezTo>
                    <a:pt x="2382" y="358"/>
                    <a:pt x="2382" y="358"/>
                    <a:pt x="2370" y="370"/>
                  </a:cubicBezTo>
                  <a:cubicBezTo>
                    <a:pt x="2358" y="382"/>
                    <a:pt x="2346" y="394"/>
                    <a:pt x="2346" y="406"/>
                  </a:cubicBezTo>
                  <a:cubicBezTo>
                    <a:pt x="2334" y="417"/>
                    <a:pt x="2334" y="429"/>
                    <a:pt x="2346" y="429"/>
                  </a:cubicBezTo>
                  <a:cubicBezTo>
                    <a:pt x="2346" y="441"/>
                    <a:pt x="2358" y="441"/>
                    <a:pt x="2358" y="453"/>
                  </a:cubicBezTo>
                  <a:lnTo>
                    <a:pt x="2358" y="453"/>
                  </a:lnTo>
                  <a:cubicBezTo>
                    <a:pt x="2358" y="447"/>
                    <a:pt x="2355" y="444"/>
                    <a:pt x="2352" y="444"/>
                  </a:cubicBezTo>
                  <a:cubicBezTo>
                    <a:pt x="2349" y="444"/>
                    <a:pt x="2346" y="447"/>
                    <a:pt x="2346" y="453"/>
                  </a:cubicBezTo>
                  <a:lnTo>
                    <a:pt x="2346" y="489"/>
                  </a:lnTo>
                  <a:cubicBezTo>
                    <a:pt x="2346" y="501"/>
                    <a:pt x="2346" y="513"/>
                    <a:pt x="2358" y="513"/>
                  </a:cubicBezTo>
                  <a:lnTo>
                    <a:pt x="2334" y="513"/>
                  </a:lnTo>
                  <a:cubicBezTo>
                    <a:pt x="2334" y="513"/>
                    <a:pt x="2322" y="525"/>
                    <a:pt x="2334" y="525"/>
                  </a:cubicBezTo>
                  <a:cubicBezTo>
                    <a:pt x="2346" y="525"/>
                    <a:pt x="2334" y="536"/>
                    <a:pt x="2334" y="548"/>
                  </a:cubicBezTo>
                  <a:lnTo>
                    <a:pt x="2346" y="548"/>
                  </a:lnTo>
                  <a:cubicBezTo>
                    <a:pt x="2358" y="548"/>
                    <a:pt x="2346" y="548"/>
                    <a:pt x="2334" y="560"/>
                  </a:cubicBezTo>
                  <a:cubicBezTo>
                    <a:pt x="2334" y="560"/>
                    <a:pt x="2334" y="560"/>
                    <a:pt x="2334" y="572"/>
                  </a:cubicBezTo>
                  <a:cubicBezTo>
                    <a:pt x="2334" y="572"/>
                    <a:pt x="2334" y="572"/>
                    <a:pt x="2334" y="584"/>
                  </a:cubicBezTo>
                  <a:lnTo>
                    <a:pt x="2334" y="596"/>
                  </a:lnTo>
                  <a:cubicBezTo>
                    <a:pt x="2334" y="600"/>
                    <a:pt x="2333" y="601"/>
                    <a:pt x="2331" y="601"/>
                  </a:cubicBezTo>
                  <a:cubicBezTo>
                    <a:pt x="2328" y="601"/>
                    <a:pt x="2322" y="596"/>
                    <a:pt x="2322" y="596"/>
                  </a:cubicBezTo>
                  <a:lnTo>
                    <a:pt x="2322" y="608"/>
                  </a:lnTo>
                  <a:lnTo>
                    <a:pt x="2322" y="620"/>
                  </a:lnTo>
                  <a:lnTo>
                    <a:pt x="2322" y="632"/>
                  </a:lnTo>
                  <a:lnTo>
                    <a:pt x="2322" y="644"/>
                  </a:lnTo>
                  <a:cubicBezTo>
                    <a:pt x="2322" y="648"/>
                    <a:pt x="2322" y="649"/>
                    <a:pt x="2322" y="649"/>
                  </a:cubicBezTo>
                  <a:cubicBezTo>
                    <a:pt x="2321" y="649"/>
                    <a:pt x="2319" y="644"/>
                    <a:pt x="2311" y="644"/>
                  </a:cubicBezTo>
                  <a:cubicBezTo>
                    <a:pt x="2311" y="656"/>
                    <a:pt x="2299" y="656"/>
                    <a:pt x="2299" y="667"/>
                  </a:cubicBezTo>
                  <a:lnTo>
                    <a:pt x="2311" y="667"/>
                  </a:lnTo>
                  <a:lnTo>
                    <a:pt x="2311" y="679"/>
                  </a:lnTo>
                  <a:cubicBezTo>
                    <a:pt x="2311" y="679"/>
                    <a:pt x="2299" y="691"/>
                    <a:pt x="2311" y="691"/>
                  </a:cubicBezTo>
                  <a:cubicBezTo>
                    <a:pt x="2299" y="691"/>
                    <a:pt x="2299" y="715"/>
                    <a:pt x="2299" y="727"/>
                  </a:cubicBezTo>
                  <a:cubicBezTo>
                    <a:pt x="2299" y="727"/>
                    <a:pt x="2299" y="727"/>
                    <a:pt x="2299" y="739"/>
                  </a:cubicBezTo>
                  <a:cubicBezTo>
                    <a:pt x="2299" y="739"/>
                    <a:pt x="2299" y="751"/>
                    <a:pt x="2299" y="751"/>
                  </a:cubicBezTo>
                  <a:cubicBezTo>
                    <a:pt x="2299" y="751"/>
                    <a:pt x="2299" y="787"/>
                    <a:pt x="2287" y="787"/>
                  </a:cubicBezTo>
                  <a:cubicBezTo>
                    <a:pt x="2275" y="787"/>
                    <a:pt x="2287" y="798"/>
                    <a:pt x="2287" y="798"/>
                  </a:cubicBezTo>
                  <a:cubicBezTo>
                    <a:pt x="2299" y="810"/>
                    <a:pt x="2299" y="810"/>
                    <a:pt x="2299" y="810"/>
                  </a:cubicBezTo>
                  <a:lnTo>
                    <a:pt x="2287" y="810"/>
                  </a:lnTo>
                  <a:cubicBezTo>
                    <a:pt x="2287" y="822"/>
                    <a:pt x="2287" y="822"/>
                    <a:pt x="2287" y="834"/>
                  </a:cubicBezTo>
                  <a:cubicBezTo>
                    <a:pt x="2287" y="834"/>
                    <a:pt x="2287" y="846"/>
                    <a:pt x="2287" y="846"/>
                  </a:cubicBezTo>
                  <a:lnTo>
                    <a:pt x="2275" y="846"/>
                  </a:lnTo>
                  <a:cubicBezTo>
                    <a:pt x="2263" y="846"/>
                    <a:pt x="2299" y="870"/>
                    <a:pt x="2287" y="870"/>
                  </a:cubicBezTo>
                  <a:cubicBezTo>
                    <a:pt x="2287" y="874"/>
                    <a:pt x="2285" y="875"/>
                    <a:pt x="2284" y="875"/>
                  </a:cubicBezTo>
                  <a:cubicBezTo>
                    <a:pt x="2280" y="875"/>
                    <a:pt x="2275" y="870"/>
                    <a:pt x="2275" y="870"/>
                  </a:cubicBezTo>
                  <a:cubicBezTo>
                    <a:pt x="2263" y="870"/>
                    <a:pt x="2275" y="906"/>
                    <a:pt x="2275" y="917"/>
                  </a:cubicBezTo>
                  <a:cubicBezTo>
                    <a:pt x="2275" y="926"/>
                    <a:pt x="2275" y="934"/>
                    <a:pt x="2271" y="934"/>
                  </a:cubicBezTo>
                  <a:cubicBezTo>
                    <a:pt x="2269" y="934"/>
                    <a:pt x="2266" y="933"/>
                    <a:pt x="2263" y="929"/>
                  </a:cubicBezTo>
                  <a:cubicBezTo>
                    <a:pt x="2257" y="923"/>
                    <a:pt x="2257" y="920"/>
                    <a:pt x="2257" y="920"/>
                  </a:cubicBezTo>
                  <a:cubicBezTo>
                    <a:pt x="2257" y="920"/>
                    <a:pt x="2257" y="923"/>
                    <a:pt x="2251" y="929"/>
                  </a:cubicBezTo>
                  <a:cubicBezTo>
                    <a:pt x="2239" y="953"/>
                    <a:pt x="2251" y="953"/>
                    <a:pt x="2251" y="953"/>
                  </a:cubicBezTo>
                  <a:lnTo>
                    <a:pt x="2263" y="953"/>
                  </a:lnTo>
                  <a:cubicBezTo>
                    <a:pt x="2263" y="953"/>
                    <a:pt x="2239" y="965"/>
                    <a:pt x="2239" y="965"/>
                  </a:cubicBezTo>
                  <a:cubicBezTo>
                    <a:pt x="2243" y="969"/>
                    <a:pt x="2246" y="970"/>
                    <a:pt x="2248" y="970"/>
                  </a:cubicBezTo>
                  <a:cubicBezTo>
                    <a:pt x="2251" y="970"/>
                    <a:pt x="2251" y="965"/>
                    <a:pt x="2251" y="965"/>
                  </a:cubicBezTo>
                  <a:cubicBezTo>
                    <a:pt x="2263" y="965"/>
                    <a:pt x="2251" y="977"/>
                    <a:pt x="2251" y="977"/>
                  </a:cubicBezTo>
                  <a:cubicBezTo>
                    <a:pt x="2251" y="981"/>
                    <a:pt x="2250" y="982"/>
                    <a:pt x="2248" y="982"/>
                  </a:cubicBezTo>
                  <a:cubicBezTo>
                    <a:pt x="2243" y="982"/>
                    <a:pt x="2235" y="977"/>
                    <a:pt x="2227" y="977"/>
                  </a:cubicBezTo>
                  <a:cubicBezTo>
                    <a:pt x="2227" y="977"/>
                    <a:pt x="2227" y="1001"/>
                    <a:pt x="2227" y="1001"/>
                  </a:cubicBezTo>
                  <a:lnTo>
                    <a:pt x="2227" y="1013"/>
                  </a:lnTo>
                  <a:lnTo>
                    <a:pt x="2215" y="1013"/>
                  </a:lnTo>
                  <a:cubicBezTo>
                    <a:pt x="2215" y="1013"/>
                    <a:pt x="2215" y="1013"/>
                    <a:pt x="2215" y="1025"/>
                  </a:cubicBezTo>
                  <a:cubicBezTo>
                    <a:pt x="2215" y="1037"/>
                    <a:pt x="2227" y="1048"/>
                    <a:pt x="2215" y="1048"/>
                  </a:cubicBezTo>
                  <a:cubicBezTo>
                    <a:pt x="2192" y="1048"/>
                    <a:pt x="2215" y="1060"/>
                    <a:pt x="2215" y="1072"/>
                  </a:cubicBezTo>
                  <a:cubicBezTo>
                    <a:pt x="2215" y="1072"/>
                    <a:pt x="2192" y="1072"/>
                    <a:pt x="2192" y="1084"/>
                  </a:cubicBezTo>
                  <a:lnTo>
                    <a:pt x="2203" y="1096"/>
                  </a:lnTo>
                  <a:lnTo>
                    <a:pt x="2192" y="1096"/>
                  </a:lnTo>
                  <a:cubicBezTo>
                    <a:pt x="2180" y="1096"/>
                    <a:pt x="2180" y="1108"/>
                    <a:pt x="2192" y="1108"/>
                  </a:cubicBezTo>
                  <a:cubicBezTo>
                    <a:pt x="2192" y="1120"/>
                    <a:pt x="2192" y="1120"/>
                    <a:pt x="2192" y="1132"/>
                  </a:cubicBezTo>
                  <a:cubicBezTo>
                    <a:pt x="2192" y="1132"/>
                    <a:pt x="2192" y="1132"/>
                    <a:pt x="2192" y="1144"/>
                  </a:cubicBezTo>
                  <a:lnTo>
                    <a:pt x="2180" y="1144"/>
                  </a:lnTo>
                  <a:lnTo>
                    <a:pt x="2180" y="1156"/>
                  </a:lnTo>
                  <a:lnTo>
                    <a:pt x="2180" y="1168"/>
                  </a:lnTo>
                  <a:lnTo>
                    <a:pt x="2180" y="1179"/>
                  </a:lnTo>
                  <a:lnTo>
                    <a:pt x="2180" y="1191"/>
                  </a:lnTo>
                  <a:lnTo>
                    <a:pt x="2160" y="1182"/>
                  </a:lnTo>
                  <a:lnTo>
                    <a:pt x="2160" y="1182"/>
                  </a:lnTo>
                  <a:cubicBezTo>
                    <a:pt x="2164" y="1188"/>
                    <a:pt x="2156" y="1203"/>
                    <a:pt x="2156" y="1203"/>
                  </a:cubicBezTo>
                  <a:cubicBezTo>
                    <a:pt x="2156" y="1209"/>
                    <a:pt x="2153" y="1209"/>
                    <a:pt x="2150" y="1209"/>
                  </a:cubicBezTo>
                  <a:cubicBezTo>
                    <a:pt x="2147" y="1209"/>
                    <a:pt x="2144" y="1209"/>
                    <a:pt x="2144" y="1215"/>
                  </a:cubicBezTo>
                  <a:cubicBezTo>
                    <a:pt x="2132" y="1227"/>
                    <a:pt x="2108" y="1251"/>
                    <a:pt x="2096" y="1275"/>
                  </a:cubicBezTo>
                  <a:lnTo>
                    <a:pt x="2096" y="1287"/>
                  </a:lnTo>
                  <a:lnTo>
                    <a:pt x="2072" y="1322"/>
                  </a:lnTo>
                  <a:cubicBezTo>
                    <a:pt x="2072" y="1334"/>
                    <a:pt x="2061" y="1358"/>
                    <a:pt x="2049" y="1370"/>
                  </a:cubicBezTo>
                  <a:lnTo>
                    <a:pt x="2049" y="1394"/>
                  </a:lnTo>
                  <a:lnTo>
                    <a:pt x="2049" y="1406"/>
                  </a:lnTo>
                  <a:cubicBezTo>
                    <a:pt x="2049" y="1418"/>
                    <a:pt x="2037" y="1418"/>
                    <a:pt x="2025" y="1429"/>
                  </a:cubicBezTo>
                  <a:cubicBezTo>
                    <a:pt x="2025" y="1429"/>
                    <a:pt x="2013" y="1441"/>
                    <a:pt x="2025" y="1453"/>
                  </a:cubicBezTo>
                  <a:cubicBezTo>
                    <a:pt x="2025" y="1453"/>
                    <a:pt x="2037" y="1453"/>
                    <a:pt x="2037" y="1465"/>
                  </a:cubicBezTo>
                  <a:lnTo>
                    <a:pt x="2013" y="1465"/>
                  </a:lnTo>
                  <a:cubicBezTo>
                    <a:pt x="2013" y="1465"/>
                    <a:pt x="2001" y="1465"/>
                    <a:pt x="2001" y="1477"/>
                  </a:cubicBezTo>
                  <a:cubicBezTo>
                    <a:pt x="1989" y="1477"/>
                    <a:pt x="1989" y="1489"/>
                    <a:pt x="1977" y="1501"/>
                  </a:cubicBezTo>
                  <a:lnTo>
                    <a:pt x="1977" y="1513"/>
                  </a:lnTo>
                  <a:cubicBezTo>
                    <a:pt x="1977" y="1513"/>
                    <a:pt x="1953" y="1525"/>
                    <a:pt x="1941" y="1525"/>
                  </a:cubicBezTo>
                  <a:cubicBezTo>
                    <a:pt x="1941" y="1537"/>
                    <a:pt x="1941" y="1549"/>
                    <a:pt x="1941" y="1549"/>
                  </a:cubicBezTo>
                  <a:cubicBezTo>
                    <a:pt x="1941" y="1552"/>
                    <a:pt x="1941" y="1554"/>
                    <a:pt x="1941" y="1554"/>
                  </a:cubicBezTo>
                  <a:cubicBezTo>
                    <a:pt x="1940" y="1554"/>
                    <a:pt x="1938" y="1549"/>
                    <a:pt x="1930" y="1549"/>
                  </a:cubicBezTo>
                  <a:cubicBezTo>
                    <a:pt x="1930" y="1549"/>
                    <a:pt x="1930" y="1572"/>
                    <a:pt x="1930" y="1572"/>
                  </a:cubicBezTo>
                  <a:lnTo>
                    <a:pt x="1918" y="1572"/>
                  </a:lnTo>
                  <a:cubicBezTo>
                    <a:pt x="1906" y="1572"/>
                    <a:pt x="1894" y="1584"/>
                    <a:pt x="1894" y="1584"/>
                  </a:cubicBezTo>
                  <a:cubicBezTo>
                    <a:pt x="1882" y="1596"/>
                    <a:pt x="1870" y="1608"/>
                    <a:pt x="1858" y="1608"/>
                  </a:cubicBezTo>
                  <a:cubicBezTo>
                    <a:pt x="1858" y="1605"/>
                    <a:pt x="1858" y="1603"/>
                    <a:pt x="1858" y="1603"/>
                  </a:cubicBezTo>
                  <a:cubicBezTo>
                    <a:pt x="1857" y="1603"/>
                    <a:pt x="1855" y="1612"/>
                    <a:pt x="1846" y="1620"/>
                  </a:cubicBezTo>
                  <a:cubicBezTo>
                    <a:pt x="1846" y="1620"/>
                    <a:pt x="1811" y="1644"/>
                    <a:pt x="1799" y="1668"/>
                  </a:cubicBezTo>
                  <a:cubicBezTo>
                    <a:pt x="1796" y="1673"/>
                    <a:pt x="1794" y="1677"/>
                    <a:pt x="1792" y="1679"/>
                  </a:cubicBezTo>
                  <a:lnTo>
                    <a:pt x="1799" y="1679"/>
                  </a:lnTo>
                  <a:cubicBezTo>
                    <a:pt x="1796" y="1679"/>
                    <a:pt x="1794" y="1679"/>
                    <a:pt x="1792" y="1680"/>
                  </a:cubicBezTo>
                  <a:lnTo>
                    <a:pt x="1792" y="1680"/>
                  </a:lnTo>
                  <a:cubicBezTo>
                    <a:pt x="1792" y="1680"/>
                    <a:pt x="1792" y="1680"/>
                    <a:pt x="1791" y="1681"/>
                  </a:cubicBezTo>
                  <a:lnTo>
                    <a:pt x="1791" y="1681"/>
                  </a:lnTo>
                  <a:cubicBezTo>
                    <a:pt x="1791" y="1680"/>
                    <a:pt x="1790" y="1680"/>
                    <a:pt x="1789" y="1680"/>
                  </a:cubicBezTo>
                  <a:lnTo>
                    <a:pt x="1789" y="1680"/>
                  </a:lnTo>
                  <a:cubicBezTo>
                    <a:pt x="1780" y="1680"/>
                    <a:pt x="1772" y="1683"/>
                    <a:pt x="1763" y="1691"/>
                  </a:cubicBezTo>
                  <a:lnTo>
                    <a:pt x="1739" y="1703"/>
                  </a:lnTo>
                  <a:cubicBezTo>
                    <a:pt x="1739" y="1703"/>
                    <a:pt x="1751" y="1727"/>
                    <a:pt x="1751" y="1739"/>
                  </a:cubicBezTo>
                  <a:cubicBezTo>
                    <a:pt x="1751" y="1746"/>
                    <a:pt x="1749" y="1749"/>
                    <a:pt x="1746" y="1749"/>
                  </a:cubicBezTo>
                  <a:cubicBezTo>
                    <a:pt x="1740" y="1749"/>
                    <a:pt x="1731" y="1735"/>
                    <a:pt x="1739" y="1727"/>
                  </a:cubicBezTo>
                  <a:cubicBezTo>
                    <a:pt x="1739" y="1715"/>
                    <a:pt x="1739" y="1715"/>
                    <a:pt x="1715" y="1715"/>
                  </a:cubicBezTo>
                  <a:cubicBezTo>
                    <a:pt x="1709" y="1721"/>
                    <a:pt x="1706" y="1721"/>
                    <a:pt x="1705" y="1721"/>
                  </a:cubicBezTo>
                  <a:cubicBezTo>
                    <a:pt x="1703" y="1721"/>
                    <a:pt x="1703" y="1721"/>
                    <a:pt x="1703" y="1727"/>
                  </a:cubicBezTo>
                  <a:cubicBezTo>
                    <a:pt x="1703" y="1727"/>
                    <a:pt x="1680" y="1727"/>
                    <a:pt x="1680" y="1715"/>
                  </a:cubicBezTo>
                  <a:cubicBezTo>
                    <a:pt x="1680" y="1713"/>
                    <a:pt x="1680" y="1712"/>
                    <a:pt x="1679" y="1712"/>
                  </a:cubicBezTo>
                  <a:cubicBezTo>
                    <a:pt x="1679" y="1712"/>
                    <a:pt x="1677" y="1727"/>
                    <a:pt x="1668" y="1727"/>
                  </a:cubicBezTo>
                  <a:cubicBezTo>
                    <a:pt x="1656" y="1727"/>
                    <a:pt x="1644" y="1739"/>
                    <a:pt x="1644" y="1739"/>
                  </a:cubicBezTo>
                  <a:lnTo>
                    <a:pt x="1632" y="1751"/>
                  </a:lnTo>
                  <a:lnTo>
                    <a:pt x="1620" y="1751"/>
                  </a:lnTo>
                  <a:cubicBezTo>
                    <a:pt x="1620" y="1751"/>
                    <a:pt x="1620" y="1763"/>
                    <a:pt x="1608" y="1763"/>
                  </a:cubicBezTo>
                  <a:lnTo>
                    <a:pt x="1584" y="1763"/>
                  </a:lnTo>
                  <a:cubicBezTo>
                    <a:pt x="1584" y="1763"/>
                    <a:pt x="1584" y="1775"/>
                    <a:pt x="1584" y="1775"/>
                  </a:cubicBezTo>
                  <a:cubicBezTo>
                    <a:pt x="1584" y="1787"/>
                    <a:pt x="1572" y="1787"/>
                    <a:pt x="1572" y="1787"/>
                  </a:cubicBezTo>
                  <a:cubicBezTo>
                    <a:pt x="1572" y="1775"/>
                    <a:pt x="1572" y="1775"/>
                    <a:pt x="1560" y="1775"/>
                  </a:cubicBezTo>
                  <a:lnTo>
                    <a:pt x="1549" y="1775"/>
                  </a:lnTo>
                  <a:cubicBezTo>
                    <a:pt x="1549" y="1775"/>
                    <a:pt x="1560" y="1787"/>
                    <a:pt x="1560" y="1787"/>
                  </a:cubicBezTo>
                  <a:lnTo>
                    <a:pt x="1572" y="1822"/>
                  </a:lnTo>
                  <a:lnTo>
                    <a:pt x="1608" y="1822"/>
                  </a:lnTo>
                  <a:cubicBezTo>
                    <a:pt x="1608" y="1820"/>
                    <a:pt x="1609" y="1818"/>
                    <a:pt x="1610" y="1816"/>
                  </a:cubicBezTo>
                  <a:lnTo>
                    <a:pt x="1610" y="1816"/>
                  </a:lnTo>
                  <a:cubicBezTo>
                    <a:pt x="1609" y="1819"/>
                    <a:pt x="1611" y="1822"/>
                    <a:pt x="1620" y="1822"/>
                  </a:cubicBezTo>
                  <a:cubicBezTo>
                    <a:pt x="1620" y="1814"/>
                    <a:pt x="1617" y="1812"/>
                    <a:pt x="1615" y="1812"/>
                  </a:cubicBezTo>
                  <a:cubicBezTo>
                    <a:pt x="1614" y="1812"/>
                    <a:pt x="1613" y="1812"/>
                    <a:pt x="1612" y="1813"/>
                  </a:cubicBezTo>
                  <a:lnTo>
                    <a:pt x="1612" y="1813"/>
                  </a:lnTo>
                  <a:cubicBezTo>
                    <a:pt x="1615" y="1809"/>
                    <a:pt x="1620" y="1806"/>
                    <a:pt x="1620" y="1799"/>
                  </a:cubicBezTo>
                  <a:cubicBezTo>
                    <a:pt x="1620" y="1790"/>
                    <a:pt x="1620" y="1782"/>
                    <a:pt x="1624" y="1782"/>
                  </a:cubicBezTo>
                  <a:cubicBezTo>
                    <a:pt x="1626" y="1782"/>
                    <a:pt x="1628" y="1783"/>
                    <a:pt x="1632" y="1787"/>
                  </a:cubicBezTo>
                  <a:cubicBezTo>
                    <a:pt x="1644" y="1799"/>
                    <a:pt x="1632" y="1799"/>
                    <a:pt x="1644" y="1799"/>
                  </a:cubicBezTo>
                  <a:cubicBezTo>
                    <a:pt x="1648" y="1803"/>
                    <a:pt x="1650" y="1804"/>
                    <a:pt x="1652" y="1804"/>
                  </a:cubicBezTo>
                  <a:cubicBezTo>
                    <a:pt x="1656" y="1804"/>
                    <a:pt x="1656" y="1799"/>
                    <a:pt x="1656" y="1799"/>
                  </a:cubicBezTo>
                  <a:cubicBezTo>
                    <a:pt x="1656" y="1799"/>
                    <a:pt x="1671" y="1783"/>
                    <a:pt x="1683" y="1783"/>
                  </a:cubicBezTo>
                  <a:cubicBezTo>
                    <a:pt x="1686" y="1783"/>
                    <a:pt x="1689" y="1784"/>
                    <a:pt x="1691" y="1787"/>
                  </a:cubicBezTo>
                  <a:cubicBezTo>
                    <a:pt x="1703" y="1787"/>
                    <a:pt x="1703" y="1763"/>
                    <a:pt x="1703" y="1763"/>
                  </a:cubicBezTo>
                  <a:cubicBezTo>
                    <a:pt x="1715" y="1763"/>
                    <a:pt x="1715" y="1775"/>
                    <a:pt x="1715" y="1775"/>
                  </a:cubicBezTo>
                  <a:cubicBezTo>
                    <a:pt x="1715" y="1775"/>
                    <a:pt x="1715" y="1763"/>
                    <a:pt x="1715" y="1763"/>
                  </a:cubicBezTo>
                  <a:lnTo>
                    <a:pt x="1727" y="1775"/>
                  </a:lnTo>
                  <a:cubicBezTo>
                    <a:pt x="1727" y="1763"/>
                    <a:pt x="1727" y="1751"/>
                    <a:pt x="1751" y="1751"/>
                  </a:cubicBezTo>
                  <a:lnTo>
                    <a:pt x="1775" y="1751"/>
                  </a:lnTo>
                  <a:cubicBezTo>
                    <a:pt x="1787" y="1751"/>
                    <a:pt x="1775" y="1751"/>
                    <a:pt x="1775" y="1739"/>
                  </a:cubicBezTo>
                  <a:lnTo>
                    <a:pt x="1799" y="1739"/>
                  </a:lnTo>
                  <a:cubicBezTo>
                    <a:pt x="1811" y="1739"/>
                    <a:pt x="1822" y="1739"/>
                    <a:pt x="1822" y="1727"/>
                  </a:cubicBezTo>
                  <a:cubicBezTo>
                    <a:pt x="1822" y="1721"/>
                    <a:pt x="1820" y="1718"/>
                    <a:pt x="1819" y="1718"/>
                  </a:cubicBezTo>
                  <a:lnTo>
                    <a:pt x="1819" y="1718"/>
                  </a:lnTo>
                  <a:cubicBezTo>
                    <a:pt x="1820" y="1718"/>
                    <a:pt x="1823" y="1721"/>
                    <a:pt x="1834" y="1727"/>
                  </a:cubicBezTo>
                  <a:lnTo>
                    <a:pt x="1846" y="1727"/>
                  </a:lnTo>
                  <a:cubicBezTo>
                    <a:pt x="1834" y="1727"/>
                    <a:pt x="1846" y="1703"/>
                    <a:pt x="1858" y="1703"/>
                  </a:cubicBezTo>
                  <a:cubicBezTo>
                    <a:pt x="1858" y="1703"/>
                    <a:pt x="1863" y="1709"/>
                    <a:pt x="1867" y="1709"/>
                  </a:cubicBezTo>
                  <a:cubicBezTo>
                    <a:pt x="1869" y="1709"/>
                    <a:pt x="1870" y="1707"/>
                    <a:pt x="1870" y="1703"/>
                  </a:cubicBezTo>
                  <a:cubicBezTo>
                    <a:pt x="1874" y="1703"/>
                    <a:pt x="1876" y="1700"/>
                    <a:pt x="1875" y="1697"/>
                  </a:cubicBezTo>
                  <a:lnTo>
                    <a:pt x="1875" y="1697"/>
                  </a:lnTo>
                  <a:cubicBezTo>
                    <a:pt x="1878" y="1692"/>
                    <a:pt x="1882" y="1686"/>
                    <a:pt x="1882" y="1679"/>
                  </a:cubicBezTo>
                  <a:cubicBezTo>
                    <a:pt x="1894" y="1679"/>
                    <a:pt x="1894" y="1668"/>
                    <a:pt x="1906" y="1668"/>
                  </a:cubicBezTo>
                  <a:cubicBezTo>
                    <a:pt x="1906" y="1674"/>
                    <a:pt x="1909" y="1677"/>
                    <a:pt x="1912" y="1677"/>
                  </a:cubicBezTo>
                  <a:cubicBezTo>
                    <a:pt x="1915" y="1677"/>
                    <a:pt x="1918" y="1674"/>
                    <a:pt x="1918" y="1668"/>
                  </a:cubicBezTo>
                  <a:cubicBezTo>
                    <a:pt x="1930" y="1668"/>
                    <a:pt x="1930" y="1668"/>
                    <a:pt x="1941" y="1656"/>
                  </a:cubicBezTo>
                  <a:cubicBezTo>
                    <a:pt x="1941" y="1656"/>
                    <a:pt x="1941" y="1644"/>
                    <a:pt x="1953" y="1644"/>
                  </a:cubicBezTo>
                  <a:cubicBezTo>
                    <a:pt x="1953" y="1644"/>
                    <a:pt x="1965" y="1644"/>
                    <a:pt x="1977" y="1632"/>
                  </a:cubicBezTo>
                  <a:lnTo>
                    <a:pt x="1977" y="1620"/>
                  </a:lnTo>
                  <a:cubicBezTo>
                    <a:pt x="1977" y="1620"/>
                    <a:pt x="2001" y="1608"/>
                    <a:pt x="2001" y="1596"/>
                  </a:cubicBezTo>
                  <a:cubicBezTo>
                    <a:pt x="2001" y="1596"/>
                    <a:pt x="2001" y="1591"/>
                    <a:pt x="2005" y="1591"/>
                  </a:cubicBezTo>
                  <a:cubicBezTo>
                    <a:pt x="2006" y="1591"/>
                    <a:pt x="2009" y="1592"/>
                    <a:pt x="2013" y="1596"/>
                  </a:cubicBezTo>
                  <a:lnTo>
                    <a:pt x="2013" y="1584"/>
                  </a:lnTo>
                  <a:cubicBezTo>
                    <a:pt x="2013" y="1584"/>
                    <a:pt x="2025" y="1572"/>
                    <a:pt x="2025" y="1572"/>
                  </a:cubicBezTo>
                  <a:cubicBezTo>
                    <a:pt x="2027" y="1575"/>
                    <a:pt x="2029" y="1576"/>
                    <a:pt x="2029" y="1576"/>
                  </a:cubicBezTo>
                  <a:cubicBezTo>
                    <a:pt x="2032" y="1576"/>
                    <a:pt x="2025" y="1560"/>
                    <a:pt x="2025" y="1560"/>
                  </a:cubicBezTo>
                  <a:cubicBezTo>
                    <a:pt x="2025" y="1560"/>
                    <a:pt x="2049" y="1549"/>
                    <a:pt x="2049" y="1537"/>
                  </a:cubicBezTo>
                  <a:cubicBezTo>
                    <a:pt x="2049" y="1525"/>
                    <a:pt x="2049" y="1525"/>
                    <a:pt x="2061" y="1513"/>
                  </a:cubicBezTo>
                  <a:cubicBezTo>
                    <a:pt x="2072" y="1513"/>
                    <a:pt x="2084" y="1501"/>
                    <a:pt x="2084" y="1489"/>
                  </a:cubicBezTo>
                  <a:cubicBezTo>
                    <a:pt x="2084" y="1485"/>
                    <a:pt x="2086" y="1484"/>
                    <a:pt x="2087" y="1484"/>
                  </a:cubicBezTo>
                  <a:cubicBezTo>
                    <a:pt x="2091" y="1484"/>
                    <a:pt x="2096" y="1489"/>
                    <a:pt x="2096" y="1489"/>
                  </a:cubicBezTo>
                  <a:cubicBezTo>
                    <a:pt x="2096" y="1489"/>
                    <a:pt x="2096" y="1477"/>
                    <a:pt x="2096" y="1477"/>
                  </a:cubicBezTo>
                  <a:cubicBezTo>
                    <a:pt x="2096" y="1465"/>
                    <a:pt x="2108" y="1465"/>
                    <a:pt x="2108" y="1453"/>
                  </a:cubicBezTo>
                  <a:lnTo>
                    <a:pt x="2108" y="1441"/>
                  </a:lnTo>
                  <a:cubicBezTo>
                    <a:pt x="2108" y="1441"/>
                    <a:pt x="2132" y="1429"/>
                    <a:pt x="2120" y="1418"/>
                  </a:cubicBezTo>
                  <a:lnTo>
                    <a:pt x="2120" y="1418"/>
                  </a:lnTo>
                  <a:cubicBezTo>
                    <a:pt x="2121" y="1419"/>
                    <a:pt x="2123" y="1419"/>
                    <a:pt x="2124" y="1419"/>
                  </a:cubicBezTo>
                  <a:cubicBezTo>
                    <a:pt x="2137" y="1419"/>
                    <a:pt x="2156" y="1381"/>
                    <a:pt x="2156" y="1370"/>
                  </a:cubicBezTo>
                  <a:cubicBezTo>
                    <a:pt x="2156" y="1358"/>
                    <a:pt x="2192" y="1370"/>
                    <a:pt x="2180" y="1346"/>
                  </a:cubicBezTo>
                  <a:cubicBezTo>
                    <a:pt x="2168" y="1334"/>
                    <a:pt x="2168" y="1334"/>
                    <a:pt x="2180" y="1334"/>
                  </a:cubicBezTo>
                  <a:cubicBezTo>
                    <a:pt x="2180" y="1322"/>
                    <a:pt x="2180" y="1322"/>
                    <a:pt x="2180" y="1310"/>
                  </a:cubicBezTo>
                  <a:lnTo>
                    <a:pt x="2180" y="1298"/>
                  </a:lnTo>
                  <a:cubicBezTo>
                    <a:pt x="2180" y="1298"/>
                    <a:pt x="2203" y="1287"/>
                    <a:pt x="2203" y="1275"/>
                  </a:cubicBezTo>
                  <a:lnTo>
                    <a:pt x="2203" y="1275"/>
                  </a:lnTo>
                  <a:cubicBezTo>
                    <a:pt x="2200" y="1278"/>
                    <a:pt x="2196" y="1280"/>
                    <a:pt x="2193" y="1280"/>
                  </a:cubicBezTo>
                  <a:cubicBezTo>
                    <a:pt x="2186" y="1280"/>
                    <a:pt x="2180" y="1271"/>
                    <a:pt x="2180" y="1263"/>
                  </a:cubicBezTo>
                  <a:lnTo>
                    <a:pt x="2192" y="1263"/>
                  </a:lnTo>
                  <a:cubicBezTo>
                    <a:pt x="2192" y="1263"/>
                    <a:pt x="2192" y="1263"/>
                    <a:pt x="2203" y="1251"/>
                  </a:cubicBezTo>
                  <a:lnTo>
                    <a:pt x="2215" y="1251"/>
                  </a:lnTo>
                  <a:cubicBezTo>
                    <a:pt x="2215" y="1239"/>
                    <a:pt x="2215" y="1239"/>
                    <a:pt x="2215" y="1239"/>
                  </a:cubicBezTo>
                  <a:cubicBezTo>
                    <a:pt x="2215" y="1227"/>
                    <a:pt x="2227" y="1227"/>
                    <a:pt x="2239" y="1215"/>
                  </a:cubicBezTo>
                  <a:cubicBezTo>
                    <a:pt x="2239" y="1203"/>
                    <a:pt x="2251" y="1179"/>
                    <a:pt x="2251" y="1179"/>
                  </a:cubicBezTo>
                  <a:cubicBezTo>
                    <a:pt x="2251" y="1173"/>
                    <a:pt x="2248" y="1173"/>
                    <a:pt x="2245" y="1173"/>
                  </a:cubicBezTo>
                  <a:cubicBezTo>
                    <a:pt x="2242" y="1173"/>
                    <a:pt x="2239" y="1173"/>
                    <a:pt x="2239" y="1168"/>
                  </a:cubicBezTo>
                  <a:cubicBezTo>
                    <a:pt x="2235" y="1164"/>
                    <a:pt x="2235" y="1162"/>
                    <a:pt x="2237" y="1162"/>
                  </a:cubicBezTo>
                  <a:cubicBezTo>
                    <a:pt x="2240" y="1162"/>
                    <a:pt x="2251" y="1168"/>
                    <a:pt x="2251" y="1168"/>
                  </a:cubicBezTo>
                  <a:cubicBezTo>
                    <a:pt x="2251" y="1168"/>
                    <a:pt x="2239" y="1156"/>
                    <a:pt x="2251" y="1156"/>
                  </a:cubicBezTo>
                  <a:cubicBezTo>
                    <a:pt x="2251" y="1164"/>
                    <a:pt x="2257" y="1172"/>
                    <a:pt x="2260" y="1172"/>
                  </a:cubicBezTo>
                  <a:cubicBezTo>
                    <a:pt x="2262" y="1172"/>
                    <a:pt x="2263" y="1171"/>
                    <a:pt x="2263" y="1168"/>
                  </a:cubicBezTo>
                  <a:lnTo>
                    <a:pt x="2263" y="1156"/>
                  </a:lnTo>
                  <a:cubicBezTo>
                    <a:pt x="2275" y="1156"/>
                    <a:pt x="2251" y="1144"/>
                    <a:pt x="2263" y="1132"/>
                  </a:cubicBezTo>
                  <a:lnTo>
                    <a:pt x="2287" y="1132"/>
                  </a:lnTo>
                  <a:cubicBezTo>
                    <a:pt x="2287" y="1120"/>
                    <a:pt x="2287" y="1120"/>
                    <a:pt x="2287" y="1108"/>
                  </a:cubicBezTo>
                  <a:cubicBezTo>
                    <a:pt x="2299" y="1108"/>
                    <a:pt x="2299" y="1096"/>
                    <a:pt x="2299" y="1084"/>
                  </a:cubicBezTo>
                  <a:cubicBezTo>
                    <a:pt x="2299" y="1078"/>
                    <a:pt x="2299" y="1075"/>
                    <a:pt x="2297" y="1075"/>
                  </a:cubicBezTo>
                  <a:cubicBezTo>
                    <a:pt x="2296" y="1075"/>
                    <a:pt x="2293" y="1078"/>
                    <a:pt x="2287" y="1084"/>
                  </a:cubicBezTo>
                  <a:cubicBezTo>
                    <a:pt x="2284" y="1087"/>
                    <a:pt x="2283" y="1088"/>
                    <a:pt x="2282" y="1088"/>
                  </a:cubicBezTo>
                  <a:cubicBezTo>
                    <a:pt x="2280" y="1088"/>
                    <a:pt x="2289" y="1072"/>
                    <a:pt x="2299" y="1072"/>
                  </a:cubicBezTo>
                  <a:cubicBezTo>
                    <a:pt x="2311" y="1060"/>
                    <a:pt x="2322" y="1060"/>
                    <a:pt x="2322" y="1048"/>
                  </a:cubicBezTo>
                  <a:cubicBezTo>
                    <a:pt x="2311" y="1037"/>
                    <a:pt x="2322" y="1037"/>
                    <a:pt x="2322" y="1037"/>
                  </a:cubicBezTo>
                  <a:cubicBezTo>
                    <a:pt x="2322" y="1025"/>
                    <a:pt x="2322" y="1025"/>
                    <a:pt x="2322" y="1025"/>
                  </a:cubicBezTo>
                  <a:lnTo>
                    <a:pt x="2322" y="1001"/>
                  </a:lnTo>
                  <a:lnTo>
                    <a:pt x="2322" y="977"/>
                  </a:lnTo>
                  <a:cubicBezTo>
                    <a:pt x="2322" y="965"/>
                    <a:pt x="2322" y="965"/>
                    <a:pt x="2322" y="953"/>
                  </a:cubicBezTo>
                  <a:cubicBezTo>
                    <a:pt x="2322" y="953"/>
                    <a:pt x="2311" y="953"/>
                    <a:pt x="2311" y="965"/>
                  </a:cubicBezTo>
                  <a:cubicBezTo>
                    <a:pt x="2311" y="953"/>
                    <a:pt x="2311" y="953"/>
                    <a:pt x="2311" y="953"/>
                  </a:cubicBezTo>
                  <a:cubicBezTo>
                    <a:pt x="2311" y="953"/>
                    <a:pt x="2322" y="953"/>
                    <a:pt x="2322" y="941"/>
                  </a:cubicBezTo>
                  <a:cubicBezTo>
                    <a:pt x="2322" y="929"/>
                    <a:pt x="2322" y="929"/>
                    <a:pt x="2322" y="917"/>
                  </a:cubicBezTo>
                  <a:cubicBezTo>
                    <a:pt x="2322" y="906"/>
                    <a:pt x="2346" y="906"/>
                    <a:pt x="2334" y="906"/>
                  </a:cubicBezTo>
                  <a:cubicBezTo>
                    <a:pt x="2322" y="894"/>
                    <a:pt x="2322" y="894"/>
                    <a:pt x="2334" y="894"/>
                  </a:cubicBezTo>
                  <a:cubicBezTo>
                    <a:pt x="2334" y="888"/>
                    <a:pt x="2334" y="888"/>
                    <a:pt x="2336" y="888"/>
                  </a:cubicBezTo>
                  <a:cubicBezTo>
                    <a:pt x="2337" y="888"/>
                    <a:pt x="2340" y="888"/>
                    <a:pt x="2346" y="882"/>
                  </a:cubicBezTo>
                  <a:cubicBezTo>
                    <a:pt x="2346" y="870"/>
                    <a:pt x="2358" y="858"/>
                    <a:pt x="2346" y="858"/>
                  </a:cubicBezTo>
                  <a:cubicBezTo>
                    <a:pt x="2334" y="858"/>
                    <a:pt x="2322" y="858"/>
                    <a:pt x="2334" y="846"/>
                  </a:cubicBezTo>
                  <a:cubicBezTo>
                    <a:pt x="2334" y="842"/>
                    <a:pt x="2334" y="841"/>
                    <a:pt x="2335" y="841"/>
                  </a:cubicBezTo>
                  <a:cubicBezTo>
                    <a:pt x="2336" y="841"/>
                    <a:pt x="2338" y="846"/>
                    <a:pt x="2346" y="846"/>
                  </a:cubicBezTo>
                  <a:lnTo>
                    <a:pt x="2334" y="834"/>
                  </a:lnTo>
                  <a:lnTo>
                    <a:pt x="2334" y="822"/>
                  </a:lnTo>
                  <a:cubicBezTo>
                    <a:pt x="2346" y="822"/>
                    <a:pt x="2346" y="810"/>
                    <a:pt x="2346" y="798"/>
                  </a:cubicBezTo>
                  <a:cubicBezTo>
                    <a:pt x="2346" y="792"/>
                    <a:pt x="2340" y="792"/>
                    <a:pt x="2334" y="792"/>
                  </a:cubicBezTo>
                  <a:cubicBezTo>
                    <a:pt x="2328" y="792"/>
                    <a:pt x="2322" y="792"/>
                    <a:pt x="2322" y="787"/>
                  </a:cubicBezTo>
                  <a:lnTo>
                    <a:pt x="2334" y="787"/>
                  </a:lnTo>
                  <a:cubicBezTo>
                    <a:pt x="2346" y="787"/>
                    <a:pt x="2346" y="787"/>
                    <a:pt x="2346" y="775"/>
                  </a:cubicBezTo>
                  <a:cubicBezTo>
                    <a:pt x="2346" y="775"/>
                    <a:pt x="2370" y="763"/>
                    <a:pt x="2370" y="751"/>
                  </a:cubicBezTo>
                  <a:cubicBezTo>
                    <a:pt x="2370" y="751"/>
                    <a:pt x="2358" y="739"/>
                    <a:pt x="2370" y="739"/>
                  </a:cubicBezTo>
                  <a:lnTo>
                    <a:pt x="2382" y="739"/>
                  </a:lnTo>
                  <a:cubicBezTo>
                    <a:pt x="2382" y="739"/>
                    <a:pt x="2358" y="715"/>
                    <a:pt x="2358" y="703"/>
                  </a:cubicBezTo>
                  <a:cubicBezTo>
                    <a:pt x="2370" y="691"/>
                    <a:pt x="2382" y="691"/>
                    <a:pt x="2382" y="679"/>
                  </a:cubicBezTo>
                  <a:cubicBezTo>
                    <a:pt x="2382" y="679"/>
                    <a:pt x="2394" y="679"/>
                    <a:pt x="2394" y="667"/>
                  </a:cubicBezTo>
                  <a:cubicBezTo>
                    <a:pt x="2394" y="656"/>
                    <a:pt x="2394" y="656"/>
                    <a:pt x="2394" y="644"/>
                  </a:cubicBezTo>
                  <a:lnTo>
                    <a:pt x="2394" y="632"/>
                  </a:lnTo>
                  <a:lnTo>
                    <a:pt x="2394" y="620"/>
                  </a:lnTo>
                  <a:cubicBezTo>
                    <a:pt x="2394" y="608"/>
                    <a:pt x="2394" y="608"/>
                    <a:pt x="2394" y="596"/>
                  </a:cubicBezTo>
                  <a:cubicBezTo>
                    <a:pt x="2394" y="596"/>
                    <a:pt x="2370" y="584"/>
                    <a:pt x="2394" y="584"/>
                  </a:cubicBezTo>
                  <a:cubicBezTo>
                    <a:pt x="2406" y="584"/>
                    <a:pt x="2418" y="584"/>
                    <a:pt x="2406" y="572"/>
                  </a:cubicBezTo>
                  <a:cubicBezTo>
                    <a:pt x="2394" y="560"/>
                    <a:pt x="2382" y="548"/>
                    <a:pt x="2394" y="536"/>
                  </a:cubicBezTo>
                  <a:cubicBezTo>
                    <a:pt x="2406" y="525"/>
                    <a:pt x="2406" y="525"/>
                    <a:pt x="2406" y="525"/>
                  </a:cubicBezTo>
                  <a:cubicBezTo>
                    <a:pt x="2406" y="513"/>
                    <a:pt x="2406" y="513"/>
                    <a:pt x="2406" y="501"/>
                  </a:cubicBezTo>
                  <a:cubicBezTo>
                    <a:pt x="2406" y="501"/>
                    <a:pt x="2418" y="501"/>
                    <a:pt x="2418" y="489"/>
                  </a:cubicBezTo>
                  <a:cubicBezTo>
                    <a:pt x="2406" y="477"/>
                    <a:pt x="2430" y="477"/>
                    <a:pt x="2430" y="465"/>
                  </a:cubicBezTo>
                  <a:cubicBezTo>
                    <a:pt x="2430" y="465"/>
                    <a:pt x="2406" y="465"/>
                    <a:pt x="2418" y="453"/>
                  </a:cubicBezTo>
                  <a:cubicBezTo>
                    <a:pt x="2424" y="447"/>
                    <a:pt x="2424" y="447"/>
                    <a:pt x="2422" y="447"/>
                  </a:cubicBezTo>
                  <a:cubicBezTo>
                    <a:pt x="2421" y="447"/>
                    <a:pt x="2418" y="447"/>
                    <a:pt x="2418" y="441"/>
                  </a:cubicBezTo>
                  <a:cubicBezTo>
                    <a:pt x="2414" y="433"/>
                    <a:pt x="2412" y="431"/>
                    <a:pt x="2413" y="431"/>
                  </a:cubicBezTo>
                  <a:lnTo>
                    <a:pt x="2413" y="431"/>
                  </a:lnTo>
                  <a:cubicBezTo>
                    <a:pt x="2413" y="431"/>
                    <a:pt x="2416" y="434"/>
                    <a:pt x="2420" y="437"/>
                  </a:cubicBezTo>
                  <a:lnTo>
                    <a:pt x="2420" y="437"/>
                  </a:lnTo>
                  <a:cubicBezTo>
                    <a:pt x="2414" y="428"/>
                    <a:pt x="2425" y="406"/>
                    <a:pt x="2406" y="406"/>
                  </a:cubicBezTo>
                  <a:cubicBezTo>
                    <a:pt x="2418" y="406"/>
                    <a:pt x="2406" y="382"/>
                    <a:pt x="2406" y="382"/>
                  </a:cubicBezTo>
                  <a:cubicBezTo>
                    <a:pt x="2406" y="370"/>
                    <a:pt x="2406" y="370"/>
                    <a:pt x="2406" y="358"/>
                  </a:cubicBezTo>
                  <a:lnTo>
                    <a:pt x="2394" y="358"/>
                  </a:lnTo>
                  <a:cubicBezTo>
                    <a:pt x="2394" y="358"/>
                    <a:pt x="2382" y="358"/>
                    <a:pt x="2382" y="346"/>
                  </a:cubicBezTo>
                  <a:cubicBezTo>
                    <a:pt x="2382" y="342"/>
                    <a:pt x="2383" y="341"/>
                    <a:pt x="2385" y="341"/>
                  </a:cubicBezTo>
                  <a:cubicBezTo>
                    <a:pt x="2389" y="341"/>
                    <a:pt x="2394" y="346"/>
                    <a:pt x="2394" y="346"/>
                  </a:cubicBezTo>
                  <a:cubicBezTo>
                    <a:pt x="2406" y="346"/>
                    <a:pt x="2394" y="334"/>
                    <a:pt x="2382" y="334"/>
                  </a:cubicBezTo>
                  <a:cubicBezTo>
                    <a:pt x="2382" y="334"/>
                    <a:pt x="2382" y="322"/>
                    <a:pt x="2382" y="322"/>
                  </a:cubicBezTo>
                  <a:lnTo>
                    <a:pt x="2382" y="310"/>
                  </a:lnTo>
                  <a:lnTo>
                    <a:pt x="2370" y="310"/>
                  </a:lnTo>
                  <a:cubicBezTo>
                    <a:pt x="2370" y="310"/>
                    <a:pt x="2370" y="298"/>
                    <a:pt x="2370" y="298"/>
                  </a:cubicBezTo>
                  <a:cubicBezTo>
                    <a:pt x="2370" y="298"/>
                    <a:pt x="2370" y="286"/>
                    <a:pt x="2370" y="286"/>
                  </a:cubicBezTo>
                  <a:cubicBezTo>
                    <a:pt x="2370" y="275"/>
                    <a:pt x="2358" y="275"/>
                    <a:pt x="2358" y="275"/>
                  </a:cubicBezTo>
                  <a:cubicBezTo>
                    <a:pt x="2346" y="263"/>
                    <a:pt x="2358" y="263"/>
                    <a:pt x="2358" y="251"/>
                  </a:cubicBezTo>
                  <a:lnTo>
                    <a:pt x="2346" y="251"/>
                  </a:lnTo>
                  <a:cubicBezTo>
                    <a:pt x="2358" y="251"/>
                    <a:pt x="2358" y="239"/>
                    <a:pt x="2346" y="239"/>
                  </a:cubicBezTo>
                  <a:cubicBezTo>
                    <a:pt x="2346" y="239"/>
                    <a:pt x="2322" y="203"/>
                    <a:pt x="2322" y="203"/>
                  </a:cubicBezTo>
                  <a:close/>
                  <a:moveTo>
                    <a:pt x="1095" y="1802"/>
                  </a:moveTo>
                  <a:cubicBezTo>
                    <a:pt x="1093" y="1802"/>
                    <a:pt x="1090" y="1805"/>
                    <a:pt x="1084" y="1810"/>
                  </a:cubicBezTo>
                  <a:cubicBezTo>
                    <a:pt x="1081" y="1810"/>
                    <a:pt x="1077" y="1810"/>
                    <a:pt x="1072" y="1808"/>
                  </a:cubicBezTo>
                  <a:lnTo>
                    <a:pt x="1072" y="1808"/>
                  </a:lnTo>
                  <a:cubicBezTo>
                    <a:pt x="1076" y="1813"/>
                    <a:pt x="1080" y="1818"/>
                    <a:pt x="1084" y="1822"/>
                  </a:cubicBezTo>
                  <a:cubicBezTo>
                    <a:pt x="1087" y="1825"/>
                    <a:pt x="1089" y="1826"/>
                    <a:pt x="1090" y="1826"/>
                  </a:cubicBezTo>
                  <a:cubicBezTo>
                    <a:pt x="1097" y="1826"/>
                    <a:pt x="1099" y="1810"/>
                    <a:pt x="1108" y="1810"/>
                  </a:cubicBezTo>
                  <a:cubicBezTo>
                    <a:pt x="1120" y="1810"/>
                    <a:pt x="1120" y="1822"/>
                    <a:pt x="1120" y="1822"/>
                  </a:cubicBezTo>
                  <a:cubicBezTo>
                    <a:pt x="1120" y="1819"/>
                    <a:pt x="1120" y="1816"/>
                    <a:pt x="1120" y="1810"/>
                  </a:cubicBezTo>
                  <a:cubicBezTo>
                    <a:pt x="1120" y="1810"/>
                    <a:pt x="1115" y="1805"/>
                    <a:pt x="1108" y="1805"/>
                  </a:cubicBezTo>
                  <a:cubicBezTo>
                    <a:pt x="1104" y="1805"/>
                    <a:pt x="1100" y="1806"/>
                    <a:pt x="1096" y="1810"/>
                  </a:cubicBezTo>
                  <a:cubicBezTo>
                    <a:pt x="1096" y="1805"/>
                    <a:pt x="1096" y="1802"/>
                    <a:pt x="1095" y="1802"/>
                  </a:cubicBezTo>
                  <a:close/>
                  <a:moveTo>
                    <a:pt x="1406" y="1775"/>
                  </a:moveTo>
                  <a:cubicBezTo>
                    <a:pt x="1406" y="1775"/>
                    <a:pt x="1406" y="1787"/>
                    <a:pt x="1394" y="1787"/>
                  </a:cubicBezTo>
                  <a:lnTo>
                    <a:pt x="1370" y="1787"/>
                  </a:lnTo>
                  <a:lnTo>
                    <a:pt x="1334" y="1799"/>
                  </a:lnTo>
                  <a:cubicBezTo>
                    <a:pt x="1334" y="1799"/>
                    <a:pt x="1334" y="1810"/>
                    <a:pt x="1334" y="1810"/>
                  </a:cubicBezTo>
                  <a:cubicBezTo>
                    <a:pt x="1327" y="1818"/>
                    <a:pt x="1337" y="1829"/>
                    <a:pt x="1347" y="1829"/>
                  </a:cubicBezTo>
                  <a:cubicBezTo>
                    <a:pt x="1353" y="1829"/>
                    <a:pt x="1358" y="1824"/>
                    <a:pt x="1358" y="1810"/>
                  </a:cubicBezTo>
                  <a:cubicBezTo>
                    <a:pt x="1358" y="1816"/>
                    <a:pt x="1364" y="1816"/>
                    <a:pt x="1371" y="1816"/>
                  </a:cubicBezTo>
                  <a:cubicBezTo>
                    <a:pt x="1379" y="1816"/>
                    <a:pt x="1388" y="1816"/>
                    <a:pt x="1394" y="1822"/>
                  </a:cubicBezTo>
                  <a:lnTo>
                    <a:pt x="1418" y="1822"/>
                  </a:lnTo>
                  <a:cubicBezTo>
                    <a:pt x="1439" y="1812"/>
                    <a:pt x="1460" y="1811"/>
                    <a:pt x="1489" y="1810"/>
                  </a:cubicBezTo>
                  <a:lnTo>
                    <a:pt x="1489" y="1810"/>
                  </a:lnTo>
                  <a:cubicBezTo>
                    <a:pt x="1489" y="1811"/>
                    <a:pt x="1489" y="1822"/>
                    <a:pt x="1489" y="1822"/>
                  </a:cubicBezTo>
                  <a:lnTo>
                    <a:pt x="1513" y="1822"/>
                  </a:lnTo>
                  <a:cubicBezTo>
                    <a:pt x="1513" y="1812"/>
                    <a:pt x="1494" y="1811"/>
                    <a:pt x="1490" y="1810"/>
                  </a:cubicBezTo>
                  <a:lnTo>
                    <a:pt x="1490" y="1810"/>
                  </a:lnTo>
                  <a:cubicBezTo>
                    <a:pt x="1490" y="1810"/>
                    <a:pt x="1489" y="1810"/>
                    <a:pt x="1489" y="1810"/>
                  </a:cubicBezTo>
                  <a:lnTo>
                    <a:pt x="1489" y="1810"/>
                  </a:lnTo>
                  <a:cubicBezTo>
                    <a:pt x="1489" y="1810"/>
                    <a:pt x="1489" y="1810"/>
                    <a:pt x="1489" y="1810"/>
                  </a:cubicBezTo>
                  <a:cubicBezTo>
                    <a:pt x="1489" y="1810"/>
                    <a:pt x="1489" y="1810"/>
                    <a:pt x="1490" y="1810"/>
                  </a:cubicBezTo>
                  <a:lnTo>
                    <a:pt x="1490" y="1810"/>
                  </a:lnTo>
                  <a:cubicBezTo>
                    <a:pt x="1493" y="1810"/>
                    <a:pt x="1497" y="1810"/>
                    <a:pt x="1501" y="1810"/>
                  </a:cubicBezTo>
                  <a:cubicBezTo>
                    <a:pt x="1506" y="1810"/>
                    <a:pt x="1516" y="1812"/>
                    <a:pt x="1526" y="1812"/>
                  </a:cubicBezTo>
                  <a:cubicBezTo>
                    <a:pt x="1541" y="1812"/>
                    <a:pt x="1556" y="1808"/>
                    <a:pt x="1549" y="1787"/>
                  </a:cubicBezTo>
                  <a:lnTo>
                    <a:pt x="1549" y="1775"/>
                  </a:lnTo>
                  <a:lnTo>
                    <a:pt x="1489" y="1775"/>
                  </a:lnTo>
                  <a:cubicBezTo>
                    <a:pt x="1485" y="1779"/>
                    <a:pt x="1481" y="1780"/>
                    <a:pt x="1478" y="1780"/>
                  </a:cubicBezTo>
                  <a:cubicBezTo>
                    <a:pt x="1477" y="1780"/>
                    <a:pt x="1477" y="1780"/>
                    <a:pt x="1476" y="1780"/>
                  </a:cubicBezTo>
                  <a:lnTo>
                    <a:pt x="1476" y="1780"/>
                  </a:lnTo>
                  <a:cubicBezTo>
                    <a:pt x="1475" y="1783"/>
                    <a:pt x="1472" y="1787"/>
                    <a:pt x="1465" y="1787"/>
                  </a:cubicBezTo>
                  <a:cubicBezTo>
                    <a:pt x="1453" y="1787"/>
                    <a:pt x="1465" y="1787"/>
                    <a:pt x="1465" y="1775"/>
                  </a:cubicBezTo>
                  <a:close/>
                  <a:moveTo>
                    <a:pt x="1179" y="1834"/>
                  </a:moveTo>
                  <a:cubicBezTo>
                    <a:pt x="1179" y="1834"/>
                    <a:pt x="1179" y="1834"/>
                    <a:pt x="1179" y="1834"/>
                  </a:cubicBezTo>
                  <a:lnTo>
                    <a:pt x="1179" y="1834"/>
                  </a:lnTo>
                  <a:cubicBezTo>
                    <a:pt x="1179" y="1834"/>
                    <a:pt x="1179" y="1834"/>
                    <a:pt x="1179" y="1834"/>
                  </a:cubicBezTo>
                  <a:close/>
                  <a:moveTo>
                    <a:pt x="1120" y="1822"/>
                  </a:moveTo>
                  <a:cubicBezTo>
                    <a:pt x="1120" y="1825"/>
                    <a:pt x="1120" y="1828"/>
                    <a:pt x="1120" y="1834"/>
                  </a:cubicBezTo>
                  <a:cubicBezTo>
                    <a:pt x="1132" y="1834"/>
                    <a:pt x="1120" y="1822"/>
                    <a:pt x="1132" y="1822"/>
                  </a:cubicBezTo>
                  <a:close/>
                  <a:moveTo>
                    <a:pt x="1168" y="1810"/>
                  </a:moveTo>
                  <a:cubicBezTo>
                    <a:pt x="1160" y="1814"/>
                    <a:pt x="1156" y="1819"/>
                    <a:pt x="1154" y="1823"/>
                  </a:cubicBezTo>
                  <a:lnTo>
                    <a:pt x="1154" y="1823"/>
                  </a:lnTo>
                  <a:cubicBezTo>
                    <a:pt x="1152" y="1822"/>
                    <a:pt x="1149" y="1822"/>
                    <a:pt x="1144" y="1822"/>
                  </a:cubicBezTo>
                  <a:cubicBezTo>
                    <a:pt x="1144" y="1822"/>
                    <a:pt x="1144" y="1822"/>
                    <a:pt x="1144" y="1834"/>
                  </a:cubicBezTo>
                  <a:cubicBezTo>
                    <a:pt x="1146" y="1837"/>
                    <a:pt x="1147" y="1838"/>
                    <a:pt x="1148" y="1838"/>
                  </a:cubicBezTo>
                  <a:cubicBezTo>
                    <a:pt x="1151" y="1838"/>
                    <a:pt x="1150" y="1831"/>
                    <a:pt x="1154" y="1823"/>
                  </a:cubicBezTo>
                  <a:lnTo>
                    <a:pt x="1154" y="1823"/>
                  </a:lnTo>
                  <a:cubicBezTo>
                    <a:pt x="1158" y="1824"/>
                    <a:pt x="1161" y="1827"/>
                    <a:pt x="1168" y="1834"/>
                  </a:cubicBezTo>
                  <a:lnTo>
                    <a:pt x="1179" y="1834"/>
                  </a:lnTo>
                  <a:cubicBezTo>
                    <a:pt x="1184" y="1834"/>
                    <a:pt x="1188" y="1835"/>
                    <a:pt x="1191" y="1836"/>
                  </a:cubicBezTo>
                  <a:lnTo>
                    <a:pt x="1191" y="1836"/>
                  </a:lnTo>
                  <a:cubicBezTo>
                    <a:pt x="1190" y="1828"/>
                    <a:pt x="1188" y="1819"/>
                    <a:pt x="1179" y="1810"/>
                  </a:cubicBezTo>
                  <a:cubicBezTo>
                    <a:pt x="1176" y="1810"/>
                    <a:pt x="1174" y="1812"/>
                    <a:pt x="1174" y="1814"/>
                  </a:cubicBezTo>
                  <a:lnTo>
                    <a:pt x="1174" y="1814"/>
                  </a:lnTo>
                  <a:cubicBezTo>
                    <a:pt x="1173" y="1812"/>
                    <a:pt x="1170" y="1810"/>
                    <a:pt x="1168" y="1810"/>
                  </a:cubicBezTo>
                  <a:close/>
                  <a:moveTo>
                    <a:pt x="1275" y="1822"/>
                  </a:moveTo>
                  <a:cubicBezTo>
                    <a:pt x="1263" y="1822"/>
                    <a:pt x="1275" y="1834"/>
                    <a:pt x="1251" y="1834"/>
                  </a:cubicBezTo>
                  <a:cubicBezTo>
                    <a:pt x="1245" y="1828"/>
                    <a:pt x="1239" y="1825"/>
                    <a:pt x="1233" y="1825"/>
                  </a:cubicBezTo>
                  <a:cubicBezTo>
                    <a:pt x="1227" y="1825"/>
                    <a:pt x="1221" y="1828"/>
                    <a:pt x="1215" y="1834"/>
                  </a:cubicBezTo>
                  <a:cubicBezTo>
                    <a:pt x="1208" y="1834"/>
                    <a:pt x="1206" y="1838"/>
                    <a:pt x="1202" y="1841"/>
                  </a:cubicBezTo>
                  <a:lnTo>
                    <a:pt x="1202" y="1841"/>
                  </a:lnTo>
                  <a:cubicBezTo>
                    <a:pt x="1199" y="1839"/>
                    <a:pt x="1195" y="1838"/>
                    <a:pt x="1191" y="1836"/>
                  </a:cubicBezTo>
                  <a:lnTo>
                    <a:pt x="1191" y="1836"/>
                  </a:lnTo>
                  <a:cubicBezTo>
                    <a:pt x="1191" y="1840"/>
                    <a:pt x="1191" y="1843"/>
                    <a:pt x="1191" y="1846"/>
                  </a:cubicBezTo>
                  <a:cubicBezTo>
                    <a:pt x="1197" y="1846"/>
                    <a:pt x="1200" y="1844"/>
                    <a:pt x="1202" y="1841"/>
                  </a:cubicBezTo>
                  <a:lnTo>
                    <a:pt x="1202" y="1841"/>
                  </a:lnTo>
                  <a:cubicBezTo>
                    <a:pt x="1209" y="1845"/>
                    <a:pt x="1215" y="1850"/>
                    <a:pt x="1220" y="1850"/>
                  </a:cubicBezTo>
                  <a:cubicBezTo>
                    <a:pt x="1222" y="1850"/>
                    <a:pt x="1225" y="1849"/>
                    <a:pt x="1227" y="1846"/>
                  </a:cubicBezTo>
                  <a:lnTo>
                    <a:pt x="1251" y="1846"/>
                  </a:lnTo>
                  <a:cubicBezTo>
                    <a:pt x="1251" y="1846"/>
                    <a:pt x="1274" y="1856"/>
                    <a:pt x="1295" y="1857"/>
                  </a:cubicBezTo>
                  <a:lnTo>
                    <a:pt x="1295" y="1857"/>
                  </a:lnTo>
                  <a:cubicBezTo>
                    <a:pt x="1297" y="1843"/>
                    <a:pt x="1294" y="1822"/>
                    <a:pt x="1287" y="1822"/>
                  </a:cubicBezTo>
                  <a:close/>
                  <a:moveTo>
                    <a:pt x="1328" y="1844"/>
                  </a:moveTo>
                  <a:cubicBezTo>
                    <a:pt x="1327" y="1844"/>
                    <a:pt x="1325" y="1845"/>
                    <a:pt x="1322" y="1846"/>
                  </a:cubicBezTo>
                  <a:cubicBezTo>
                    <a:pt x="1318" y="1854"/>
                    <a:pt x="1309" y="1857"/>
                    <a:pt x="1299" y="1857"/>
                  </a:cubicBezTo>
                  <a:cubicBezTo>
                    <a:pt x="1297" y="1857"/>
                    <a:pt x="1296" y="1857"/>
                    <a:pt x="1295" y="1857"/>
                  </a:cubicBezTo>
                  <a:lnTo>
                    <a:pt x="1295" y="1857"/>
                  </a:lnTo>
                  <a:cubicBezTo>
                    <a:pt x="1293" y="1864"/>
                    <a:pt x="1291" y="1870"/>
                    <a:pt x="1287" y="1870"/>
                  </a:cubicBezTo>
                  <a:lnTo>
                    <a:pt x="1299" y="1870"/>
                  </a:lnTo>
                  <a:cubicBezTo>
                    <a:pt x="1299" y="1871"/>
                    <a:pt x="1299" y="1872"/>
                    <a:pt x="1300" y="1872"/>
                  </a:cubicBezTo>
                  <a:cubicBezTo>
                    <a:pt x="1307" y="1872"/>
                    <a:pt x="1335" y="1844"/>
                    <a:pt x="1328" y="18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50"/>
            <p:cNvSpPr/>
            <p:nvPr/>
          </p:nvSpPr>
          <p:spPr>
            <a:xfrm>
              <a:off x="-3011850" y="1345300"/>
              <a:ext cx="36950" cy="36925"/>
            </a:xfrm>
            <a:custGeom>
              <a:avLst/>
              <a:gdLst/>
              <a:ahLst/>
              <a:cxnLst/>
              <a:rect l="l" t="t" r="r" b="b"/>
              <a:pathLst>
                <a:path w="1478" h="1477" extrusionOk="0">
                  <a:moveTo>
                    <a:pt x="739" y="0"/>
                  </a:moveTo>
                  <a:cubicBezTo>
                    <a:pt x="334" y="0"/>
                    <a:pt x="1" y="322"/>
                    <a:pt x="1" y="738"/>
                  </a:cubicBezTo>
                  <a:cubicBezTo>
                    <a:pt x="1" y="1143"/>
                    <a:pt x="334" y="1476"/>
                    <a:pt x="739" y="1476"/>
                  </a:cubicBezTo>
                  <a:cubicBezTo>
                    <a:pt x="1156" y="1476"/>
                    <a:pt x="1477" y="1143"/>
                    <a:pt x="1477" y="738"/>
                  </a:cubicBezTo>
                  <a:cubicBezTo>
                    <a:pt x="1477" y="322"/>
                    <a:pt x="1156" y="0"/>
                    <a:pt x="7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50"/>
            <p:cNvSpPr/>
            <p:nvPr/>
          </p:nvSpPr>
          <p:spPr>
            <a:xfrm>
              <a:off x="-3016300" y="1339000"/>
              <a:ext cx="48825" cy="47975"/>
            </a:xfrm>
            <a:custGeom>
              <a:avLst/>
              <a:gdLst/>
              <a:ahLst/>
              <a:cxnLst/>
              <a:rect l="l" t="t" r="r" b="b"/>
              <a:pathLst>
                <a:path w="1953" h="1919" extrusionOk="0">
                  <a:moveTo>
                    <a:pt x="1357" y="92"/>
                  </a:moveTo>
                  <a:cubicBezTo>
                    <a:pt x="1356" y="92"/>
                    <a:pt x="1354" y="97"/>
                    <a:pt x="1352" y="103"/>
                  </a:cubicBezTo>
                  <a:lnTo>
                    <a:pt x="1352" y="103"/>
                  </a:lnTo>
                  <a:cubicBezTo>
                    <a:pt x="1354" y="101"/>
                    <a:pt x="1356" y="99"/>
                    <a:pt x="1357" y="97"/>
                  </a:cubicBezTo>
                  <a:cubicBezTo>
                    <a:pt x="1357" y="93"/>
                    <a:pt x="1357" y="92"/>
                    <a:pt x="1357" y="92"/>
                  </a:cubicBezTo>
                  <a:close/>
                  <a:moveTo>
                    <a:pt x="560" y="97"/>
                  </a:moveTo>
                  <a:lnTo>
                    <a:pt x="560" y="97"/>
                  </a:lnTo>
                  <a:cubicBezTo>
                    <a:pt x="560" y="97"/>
                    <a:pt x="565" y="113"/>
                    <a:pt x="572" y="124"/>
                  </a:cubicBezTo>
                  <a:lnTo>
                    <a:pt x="572" y="124"/>
                  </a:lnTo>
                  <a:cubicBezTo>
                    <a:pt x="566" y="110"/>
                    <a:pt x="560" y="97"/>
                    <a:pt x="560" y="97"/>
                  </a:cubicBezTo>
                  <a:close/>
                  <a:moveTo>
                    <a:pt x="1238" y="240"/>
                  </a:moveTo>
                  <a:cubicBezTo>
                    <a:pt x="1238" y="252"/>
                    <a:pt x="1215" y="300"/>
                    <a:pt x="1203" y="300"/>
                  </a:cubicBezTo>
                  <a:lnTo>
                    <a:pt x="1215" y="264"/>
                  </a:lnTo>
                  <a:cubicBezTo>
                    <a:pt x="1226" y="252"/>
                    <a:pt x="1238" y="240"/>
                    <a:pt x="1238" y="240"/>
                  </a:cubicBezTo>
                  <a:close/>
                  <a:moveTo>
                    <a:pt x="810" y="300"/>
                  </a:moveTo>
                  <a:cubicBezTo>
                    <a:pt x="810" y="311"/>
                    <a:pt x="810" y="321"/>
                    <a:pt x="810" y="328"/>
                  </a:cubicBezTo>
                  <a:lnTo>
                    <a:pt x="810" y="328"/>
                  </a:lnTo>
                  <a:cubicBezTo>
                    <a:pt x="810" y="327"/>
                    <a:pt x="810" y="325"/>
                    <a:pt x="810" y="323"/>
                  </a:cubicBezTo>
                  <a:lnTo>
                    <a:pt x="810" y="300"/>
                  </a:lnTo>
                  <a:close/>
                  <a:moveTo>
                    <a:pt x="1204" y="318"/>
                  </a:moveTo>
                  <a:cubicBezTo>
                    <a:pt x="1203" y="318"/>
                    <a:pt x="1197" y="323"/>
                    <a:pt x="1191" y="335"/>
                  </a:cubicBezTo>
                  <a:cubicBezTo>
                    <a:pt x="1203" y="323"/>
                    <a:pt x="1206" y="318"/>
                    <a:pt x="1204" y="318"/>
                  </a:cubicBezTo>
                  <a:close/>
                  <a:moveTo>
                    <a:pt x="607" y="347"/>
                  </a:moveTo>
                  <a:cubicBezTo>
                    <a:pt x="607" y="347"/>
                    <a:pt x="608" y="350"/>
                    <a:pt x="609" y="355"/>
                  </a:cubicBezTo>
                  <a:lnTo>
                    <a:pt x="609" y="355"/>
                  </a:lnTo>
                  <a:cubicBezTo>
                    <a:pt x="608" y="352"/>
                    <a:pt x="607" y="350"/>
                    <a:pt x="607" y="347"/>
                  </a:cubicBezTo>
                  <a:close/>
                  <a:moveTo>
                    <a:pt x="226" y="419"/>
                  </a:moveTo>
                  <a:cubicBezTo>
                    <a:pt x="230" y="420"/>
                    <a:pt x="232" y="422"/>
                    <a:pt x="235" y="422"/>
                  </a:cubicBezTo>
                  <a:lnTo>
                    <a:pt x="235" y="422"/>
                  </a:lnTo>
                  <a:cubicBezTo>
                    <a:pt x="232" y="421"/>
                    <a:pt x="229" y="420"/>
                    <a:pt x="226" y="419"/>
                  </a:cubicBezTo>
                  <a:close/>
                  <a:moveTo>
                    <a:pt x="298" y="407"/>
                  </a:moveTo>
                  <a:cubicBezTo>
                    <a:pt x="298" y="407"/>
                    <a:pt x="345" y="454"/>
                    <a:pt x="345" y="454"/>
                  </a:cubicBezTo>
                  <a:cubicBezTo>
                    <a:pt x="333" y="454"/>
                    <a:pt x="298" y="419"/>
                    <a:pt x="298" y="407"/>
                  </a:cubicBezTo>
                  <a:close/>
                  <a:moveTo>
                    <a:pt x="582" y="465"/>
                  </a:moveTo>
                  <a:cubicBezTo>
                    <a:pt x="584" y="468"/>
                    <a:pt x="585" y="470"/>
                    <a:pt x="585" y="470"/>
                  </a:cubicBezTo>
                  <a:cubicBezTo>
                    <a:pt x="585" y="470"/>
                    <a:pt x="585" y="469"/>
                    <a:pt x="584" y="466"/>
                  </a:cubicBezTo>
                  <a:cubicBezTo>
                    <a:pt x="583" y="466"/>
                    <a:pt x="582" y="465"/>
                    <a:pt x="582" y="465"/>
                  </a:cubicBezTo>
                  <a:close/>
                  <a:moveTo>
                    <a:pt x="603" y="445"/>
                  </a:moveTo>
                  <a:lnTo>
                    <a:pt x="603" y="445"/>
                  </a:lnTo>
                  <a:cubicBezTo>
                    <a:pt x="604" y="448"/>
                    <a:pt x="606" y="451"/>
                    <a:pt x="607" y="454"/>
                  </a:cubicBezTo>
                  <a:lnTo>
                    <a:pt x="631" y="490"/>
                  </a:lnTo>
                  <a:lnTo>
                    <a:pt x="603" y="445"/>
                  </a:lnTo>
                  <a:close/>
                  <a:moveTo>
                    <a:pt x="1687" y="486"/>
                  </a:moveTo>
                  <a:cubicBezTo>
                    <a:pt x="1686" y="486"/>
                    <a:pt x="1683" y="487"/>
                    <a:pt x="1679" y="490"/>
                  </a:cubicBezTo>
                  <a:cubicBezTo>
                    <a:pt x="1685" y="487"/>
                    <a:pt x="1687" y="486"/>
                    <a:pt x="1687" y="486"/>
                  </a:cubicBezTo>
                  <a:close/>
                  <a:moveTo>
                    <a:pt x="238" y="526"/>
                  </a:moveTo>
                  <a:cubicBezTo>
                    <a:pt x="250" y="538"/>
                    <a:pt x="286" y="562"/>
                    <a:pt x="286" y="562"/>
                  </a:cubicBezTo>
                  <a:cubicBezTo>
                    <a:pt x="291" y="567"/>
                    <a:pt x="292" y="569"/>
                    <a:pt x="289" y="569"/>
                  </a:cubicBezTo>
                  <a:cubicBezTo>
                    <a:pt x="286" y="569"/>
                    <a:pt x="276" y="564"/>
                    <a:pt x="262" y="550"/>
                  </a:cubicBezTo>
                  <a:lnTo>
                    <a:pt x="238" y="526"/>
                  </a:lnTo>
                  <a:close/>
                  <a:moveTo>
                    <a:pt x="440" y="609"/>
                  </a:moveTo>
                  <a:cubicBezTo>
                    <a:pt x="441" y="610"/>
                    <a:pt x="441" y="610"/>
                    <a:pt x="441" y="610"/>
                  </a:cubicBezTo>
                  <a:cubicBezTo>
                    <a:pt x="441" y="610"/>
                    <a:pt x="441" y="610"/>
                    <a:pt x="441" y="609"/>
                  </a:cubicBezTo>
                  <a:cubicBezTo>
                    <a:pt x="440" y="609"/>
                    <a:pt x="440" y="609"/>
                    <a:pt x="440" y="609"/>
                  </a:cubicBezTo>
                  <a:close/>
                  <a:moveTo>
                    <a:pt x="60" y="645"/>
                  </a:moveTo>
                  <a:cubicBezTo>
                    <a:pt x="60" y="645"/>
                    <a:pt x="95" y="669"/>
                    <a:pt x="119" y="669"/>
                  </a:cubicBezTo>
                  <a:cubicBezTo>
                    <a:pt x="121" y="669"/>
                    <a:pt x="123" y="669"/>
                    <a:pt x="126" y="669"/>
                  </a:cubicBezTo>
                  <a:lnTo>
                    <a:pt x="126" y="669"/>
                  </a:lnTo>
                  <a:lnTo>
                    <a:pt x="60" y="645"/>
                  </a:lnTo>
                  <a:close/>
                  <a:moveTo>
                    <a:pt x="134" y="710"/>
                  </a:moveTo>
                  <a:cubicBezTo>
                    <a:pt x="145" y="711"/>
                    <a:pt x="157" y="711"/>
                    <a:pt x="167" y="716"/>
                  </a:cubicBezTo>
                  <a:cubicBezTo>
                    <a:pt x="167" y="716"/>
                    <a:pt x="151" y="713"/>
                    <a:pt x="134" y="710"/>
                  </a:cubicBezTo>
                  <a:close/>
                  <a:moveTo>
                    <a:pt x="60" y="716"/>
                  </a:moveTo>
                  <a:cubicBezTo>
                    <a:pt x="58" y="716"/>
                    <a:pt x="58" y="717"/>
                    <a:pt x="60" y="718"/>
                  </a:cubicBezTo>
                  <a:lnTo>
                    <a:pt x="60" y="718"/>
                  </a:lnTo>
                  <a:cubicBezTo>
                    <a:pt x="60" y="718"/>
                    <a:pt x="60" y="717"/>
                    <a:pt x="60" y="716"/>
                  </a:cubicBezTo>
                  <a:close/>
                  <a:moveTo>
                    <a:pt x="214" y="693"/>
                  </a:moveTo>
                  <a:cubicBezTo>
                    <a:pt x="238" y="704"/>
                    <a:pt x="250" y="704"/>
                    <a:pt x="250" y="716"/>
                  </a:cubicBezTo>
                  <a:lnTo>
                    <a:pt x="226" y="704"/>
                  </a:lnTo>
                  <a:lnTo>
                    <a:pt x="226" y="704"/>
                  </a:lnTo>
                  <a:cubicBezTo>
                    <a:pt x="221" y="704"/>
                    <a:pt x="232" y="713"/>
                    <a:pt x="245" y="722"/>
                  </a:cubicBezTo>
                  <a:lnTo>
                    <a:pt x="245" y="722"/>
                  </a:lnTo>
                  <a:cubicBezTo>
                    <a:pt x="242" y="721"/>
                    <a:pt x="236" y="720"/>
                    <a:pt x="226" y="716"/>
                  </a:cubicBezTo>
                  <a:lnTo>
                    <a:pt x="214" y="704"/>
                  </a:lnTo>
                  <a:lnTo>
                    <a:pt x="214" y="693"/>
                  </a:lnTo>
                  <a:close/>
                  <a:moveTo>
                    <a:pt x="1560" y="751"/>
                  </a:moveTo>
                  <a:lnTo>
                    <a:pt x="1560" y="751"/>
                  </a:lnTo>
                  <a:cubicBezTo>
                    <a:pt x="1556" y="752"/>
                    <a:pt x="1552" y="752"/>
                    <a:pt x="1548" y="752"/>
                  </a:cubicBezTo>
                  <a:cubicBezTo>
                    <a:pt x="1548" y="752"/>
                    <a:pt x="1552" y="752"/>
                    <a:pt x="1560" y="751"/>
                  </a:cubicBezTo>
                  <a:close/>
                  <a:moveTo>
                    <a:pt x="438" y="850"/>
                  </a:moveTo>
                  <a:cubicBezTo>
                    <a:pt x="432" y="850"/>
                    <a:pt x="429" y="853"/>
                    <a:pt x="429" y="859"/>
                  </a:cubicBezTo>
                  <a:cubicBezTo>
                    <a:pt x="429" y="863"/>
                    <a:pt x="429" y="865"/>
                    <a:pt x="429" y="865"/>
                  </a:cubicBezTo>
                  <a:cubicBezTo>
                    <a:pt x="430" y="865"/>
                    <a:pt x="433" y="859"/>
                    <a:pt x="441" y="859"/>
                  </a:cubicBezTo>
                  <a:lnTo>
                    <a:pt x="464" y="859"/>
                  </a:lnTo>
                  <a:cubicBezTo>
                    <a:pt x="453" y="853"/>
                    <a:pt x="444" y="850"/>
                    <a:pt x="438" y="850"/>
                  </a:cubicBezTo>
                  <a:close/>
                  <a:moveTo>
                    <a:pt x="917" y="1"/>
                  </a:moveTo>
                  <a:cubicBezTo>
                    <a:pt x="917" y="1"/>
                    <a:pt x="917" y="1"/>
                    <a:pt x="917" y="2"/>
                  </a:cubicBezTo>
                  <a:cubicBezTo>
                    <a:pt x="917" y="10"/>
                    <a:pt x="917" y="38"/>
                    <a:pt x="917" y="50"/>
                  </a:cubicBezTo>
                  <a:cubicBezTo>
                    <a:pt x="917" y="26"/>
                    <a:pt x="917" y="14"/>
                    <a:pt x="905" y="14"/>
                  </a:cubicBezTo>
                  <a:cubicBezTo>
                    <a:pt x="904" y="13"/>
                    <a:pt x="904" y="13"/>
                    <a:pt x="903" y="13"/>
                  </a:cubicBezTo>
                  <a:lnTo>
                    <a:pt x="903" y="13"/>
                  </a:lnTo>
                  <a:cubicBezTo>
                    <a:pt x="894" y="13"/>
                    <a:pt x="904" y="98"/>
                    <a:pt x="893" y="109"/>
                  </a:cubicBezTo>
                  <a:cubicBezTo>
                    <a:pt x="881" y="109"/>
                    <a:pt x="869" y="2"/>
                    <a:pt x="857" y="2"/>
                  </a:cubicBezTo>
                  <a:lnTo>
                    <a:pt x="857" y="2"/>
                  </a:lnTo>
                  <a:cubicBezTo>
                    <a:pt x="857" y="8"/>
                    <a:pt x="857" y="14"/>
                    <a:pt x="858" y="19"/>
                  </a:cubicBezTo>
                  <a:lnTo>
                    <a:pt x="858" y="19"/>
                  </a:lnTo>
                  <a:cubicBezTo>
                    <a:pt x="855" y="15"/>
                    <a:pt x="852" y="12"/>
                    <a:pt x="849" y="12"/>
                  </a:cubicBezTo>
                  <a:cubicBezTo>
                    <a:pt x="848" y="12"/>
                    <a:pt x="847" y="13"/>
                    <a:pt x="845" y="14"/>
                  </a:cubicBezTo>
                  <a:cubicBezTo>
                    <a:pt x="845" y="14"/>
                    <a:pt x="834" y="38"/>
                    <a:pt x="834" y="38"/>
                  </a:cubicBezTo>
                  <a:cubicBezTo>
                    <a:pt x="822" y="38"/>
                    <a:pt x="834" y="38"/>
                    <a:pt x="834" y="50"/>
                  </a:cubicBezTo>
                  <a:cubicBezTo>
                    <a:pt x="834" y="60"/>
                    <a:pt x="834" y="63"/>
                    <a:pt x="833" y="63"/>
                  </a:cubicBezTo>
                  <a:cubicBezTo>
                    <a:pt x="832" y="63"/>
                    <a:pt x="829" y="59"/>
                    <a:pt x="825" y="53"/>
                  </a:cubicBezTo>
                  <a:lnTo>
                    <a:pt x="825" y="53"/>
                  </a:lnTo>
                  <a:cubicBezTo>
                    <a:pt x="824" y="51"/>
                    <a:pt x="823" y="50"/>
                    <a:pt x="822" y="50"/>
                  </a:cubicBezTo>
                  <a:lnTo>
                    <a:pt x="822" y="50"/>
                  </a:lnTo>
                  <a:cubicBezTo>
                    <a:pt x="822" y="50"/>
                    <a:pt x="822" y="50"/>
                    <a:pt x="822" y="50"/>
                  </a:cubicBezTo>
                  <a:cubicBezTo>
                    <a:pt x="816" y="44"/>
                    <a:pt x="810" y="41"/>
                    <a:pt x="805" y="41"/>
                  </a:cubicBezTo>
                  <a:cubicBezTo>
                    <a:pt x="801" y="41"/>
                    <a:pt x="798" y="44"/>
                    <a:pt x="798" y="50"/>
                  </a:cubicBezTo>
                  <a:cubicBezTo>
                    <a:pt x="798" y="57"/>
                    <a:pt x="798" y="85"/>
                    <a:pt x="798" y="97"/>
                  </a:cubicBezTo>
                  <a:cubicBezTo>
                    <a:pt x="789" y="55"/>
                    <a:pt x="781" y="13"/>
                    <a:pt x="777" y="13"/>
                  </a:cubicBezTo>
                  <a:cubicBezTo>
                    <a:pt x="775" y="13"/>
                    <a:pt x="774" y="20"/>
                    <a:pt x="774" y="38"/>
                  </a:cubicBezTo>
                  <a:cubicBezTo>
                    <a:pt x="774" y="85"/>
                    <a:pt x="781" y="132"/>
                    <a:pt x="779" y="132"/>
                  </a:cubicBezTo>
                  <a:cubicBezTo>
                    <a:pt x="778" y="132"/>
                    <a:pt x="777" y="129"/>
                    <a:pt x="774" y="121"/>
                  </a:cubicBezTo>
                  <a:cubicBezTo>
                    <a:pt x="762" y="85"/>
                    <a:pt x="750" y="62"/>
                    <a:pt x="738" y="38"/>
                  </a:cubicBezTo>
                  <a:cubicBezTo>
                    <a:pt x="737" y="36"/>
                    <a:pt x="735" y="35"/>
                    <a:pt x="735" y="35"/>
                  </a:cubicBezTo>
                  <a:lnTo>
                    <a:pt x="735" y="35"/>
                  </a:lnTo>
                  <a:cubicBezTo>
                    <a:pt x="730" y="35"/>
                    <a:pt x="738" y="62"/>
                    <a:pt x="738" y="62"/>
                  </a:cubicBezTo>
                  <a:cubicBezTo>
                    <a:pt x="738" y="62"/>
                    <a:pt x="714" y="14"/>
                    <a:pt x="714" y="14"/>
                  </a:cubicBezTo>
                  <a:lnTo>
                    <a:pt x="714" y="50"/>
                  </a:lnTo>
                  <a:cubicBezTo>
                    <a:pt x="714" y="59"/>
                    <a:pt x="713" y="63"/>
                    <a:pt x="711" y="63"/>
                  </a:cubicBezTo>
                  <a:cubicBezTo>
                    <a:pt x="702" y="63"/>
                    <a:pt x="679" y="2"/>
                    <a:pt x="679" y="2"/>
                  </a:cubicBezTo>
                  <a:lnTo>
                    <a:pt x="679" y="2"/>
                  </a:lnTo>
                  <a:cubicBezTo>
                    <a:pt x="669" y="2"/>
                    <a:pt x="710" y="96"/>
                    <a:pt x="701" y="96"/>
                  </a:cubicBezTo>
                  <a:cubicBezTo>
                    <a:pt x="699" y="96"/>
                    <a:pt x="696" y="93"/>
                    <a:pt x="691" y="85"/>
                  </a:cubicBezTo>
                  <a:cubicBezTo>
                    <a:pt x="679" y="50"/>
                    <a:pt x="679" y="50"/>
                    <a:pt x="667" y="50"/>
                  </a:cubicBezTo>
                  <a:cubicBezTo>
                    <a:pt x="655" y="38"/>
                    <a:pt x="655" y="26"/>
                    <a:pt x="643" y="2"/>
                  </a:cubicBezTo>
                  <a:lnTo>
                    <a:pt x="643" y="2"/>
                  </a:lnTo>
                  <a:cubicBezTo>
                    <a:pt x="679" y="85"/>
                    <a:pt x="631" y="26"/>
                    <a:pt x="655" y="97"/>
                  </a:cubicBezTo>
                  <a:cubicBezTo>
                    <a:pt x="648" y="76"/>
                    <a:pt x="641" y="72"/>
                    <a:pt x="634" y="72"/>
                  </a:cubicBezTo>
                  <a:cubicBezTo>
                    <a:pt x="629" y="72"/>
                    <a:pt x="624" y="73"/>
                    <a:pt x="619" y="73"/>
                  </a:cubicBezTo>
                  <a:cubicBezTo>
                    <a:pt x="619" y="85"/>
                    <a:pt x="619" y="97"/>
                    <a:pt x="619" y="97"/>
                  </a:cubicBezTo>
                  <a:cubicBezTo>
                    <a:pt x="619" y="97"/>
                    <a:pt x="643" y="145"/>
                    <a:pt x="643" y="145"/>
                  </a:cubicBezTo>
                  <a:cubicBezTo>
                    <a:pt x="631" y="145"/>
                    <a:pt x="607" y="73"/>
                    <a:pt x="595" y="50"/>
                  </a:cubicBezTo>
                  <a:lnTo>
                    <a:pt x="595" y="50"/>
                  </a:lnTo>
                  <a:cubicBezTo>
                    <a:pt x="595" y="73"/>
                    <a:pt x="607" y="97"/>
                    <a:pt x="607" y="109"/>
                  </a:cubicBezTo>
                  <a:cubicBezTo>
                    <a:pt x="631" y="145"/>
                    <a:pt x="643" y="193"/>
                    <a:pt x="643" y="193"/>
                  </a:cubicBezTo>
                  <a:cubicBezTo>
                    <a:pt x="642" y="193"/>
                    <a:pt x="642" y="194"/>
                    <a:pt x="641" y="194"/>
                  </a:cubicBezTo>
                  <a:cubicBezTo>
                    <a:pt x="627" y="194"/>
                    <a:pt x="595" y="108"/>
                    <a:pt x="595" y="97"/>
                  </a:cubicBezTo>
                  <a:cubicBezTo>
                    <a:pt x="594" y="96"/>
                    <a:pt x="593" y="95"/>
                    <a:pt x="592" y="95"/>
                  </a:cubicBezTo>
                  <a:lnTo>
                    <a:pt x="592" y="95"/>
                  </a:lnTo>
                  <a:cubicBezTo>
                    <a:pt x="586" y="95"/>
                    <a:pt x="597" y="134"/>
                    <a:pt x="607" y="145"/>
                  </a:cubicBezTo>
                  <a:cubicBezTo>
                    <a:pt x="611" y="148"/>
                    <a:pt x="612" y="150"/>
                    <a:pt x="612" y="150"/>
                  </a:cubicBezTo>
                  <a:cubicBezTo>
                    <a:pt x="611" y="150"/>
                    <a:pt x="600" y="141"/>
                    <a:pt x="584" y="133"/>
                  </a:cubicBezTo>
                  <a:cubicBezTo>
                    <a:pt x="580" y="133"/>
                    <a:pt x="576" y="129"/>
                    <a:pt x="572" y="124"/>
                  </a:cubicBezTo>
                  <a:lnTo>
                    <a:pt x="572" y="124"/>
                  </a:lnTo>
                  <a:cubicBezTo>
                    <a:pt x="581" y="144"/>
                    <a:pt x="590" y="169"/>
                    <a:pt x="584" y="169"/>
                  </a:cubicBezTo>
                  <a:lnTo>
                    <a:pt x="560" y="133"/>
                  </a:lnTo>
                  <a:lnTo>
                    <a:pt x="548" y="133"/>
                  </a:lnTo>
                  <a:cubicBezTo>
                    <a:pt x="548" y="133"/>
                    <a:pt x="548" y="157"/>
                    <a:pt x="548" y="169"/>
                  </a:cubicBezTo>
                  <a:cubicBezTo>
                    <a:pt x="548" y="169"/>
                    <a:pt x="540" y="161"/>
                    <a:pt x="536" y="157"/>
                  </a:cubicBezTo>
                  <a:lnTo>
                    <a:pt x="536" y="157"/>
                  </a:lnTo>
                  <a:cubicBezTo>
                    <a:pt x="536" y="169"/>
                    <a:pt x="548" y="181"/>
                    <a:pt x="548" y="204"/>
                  </a:cubicBezTo>
                  <a:cubicBezTo>
                    <a:pt x="524" y="145"/>
                    <a:pt x="512" y="133"/>
                    <a:pt x="500" y="133"/>
                  </a:cubicBezTo>
                  <a:lnTo>
                    <a:pt x="512" y="157"/>
                  </a:lnTo>
                  <a:cubicBezTo>
                    <a:pt x="512" y="157"/>
                    <a:pt x="476" y="157"/>
                    <a:pt x="488" y="181"/>
                  </a:cubicBezTo>
                  <a:cubicBezTo>
                    <a:pt x="488" y="181"/>
                    <a:pt x="536" y="240"/>
                    <a:pt x="524" y="240"/>
                  </a:cubicBezTo>
                  <a:cubicBezTo>
                    <a:pt x="524" y="228"/>
                    <a:pt x="500" y="204"/>
                    <a:pt x="488" y="204"/>
                  </a:cubicBezTo>
                  <a:cubicBezTo>
                    <a:pt x="481" y="198"/>
                    <a:pt x="467" y="191"/>
                    <a:pt x="455" y="191"/>
                  </a:cubicBezTo>
                  <a:cubicBezTo>
                    <a:pt x="447" y="191"/>
                    <a:pt x="441" y="194"/>
                    <a:pt x="441" y="204"/>
                  </a:cubicBezTo>
                  <a:cubicBezTo>
                    <a:pt x="429" y="216"/>
                    <a:pt x="453" y="240"/>
                    <a:pt x="453" y="240"/>
                  </a:cubicBezTo>
                  <a:cubicBezTo>
                    <a:pt x="442" y="250"/>
                    <a:pt x="450" y="261"/>
                    <a:pt x="475" y="293"/>
                  </a:cubicBezTo>
                  <a:lnTo>
                    <a:pt x="475" y="293"/>
                  </a:lnTo>
                  <a:cubicBezTo>
                    <a:pt x="456" y="273"/>
                    <a:pt x="427" y="248"/>
                    <a:pt x="421" y="248"/>
                  </a:cubicBezTo>
                  <a:lnTo>
                    <a:pt x="421" y="248"/>
                  </a:lnTo>
                  <a:cubicBezTo>
                    <a:pt x="418" y="248"/>
                    <a:pt x="420" y="253"/>
                    <a:pt x="429" y="264"/>
                  </a:cubicBezTo>
                  <a:cubicBezTo>
                    <a:pt x="464" y="312"/>
                    <a:pt x="500" y="323"/>
                    <a:pt x="524" y="359"/>
                  </a:cubicBezTo>
                  <a:lnTo>
                    <a:pt x="464" y="312"/>
                  </a:lnTo>
                  <a:cubicBezTo>
                    <a:pt x="441" y="288"/>
                    <a:pt x="405" y="252"/>
                    <a:pt x="381" y="228"/>
                  </a:cubicBezTo>
                  <a:lnTo>
                    <a:pt x="381" y="228"/>
                  </a:lnTo>
                  <a:cubicBezTo>
                    <a:pt x="429" y="288"/>
                    <a:pt x="393" y="264"/>
                    <a:pt x="417" y="300"/>
                  </a:cubicBezTo>
                  <a:cubicBezTo>
                    <a:pt x="417" y="300"/>
                    <a:pt x="405" y="300"/>
                    <a:pt x="369" y="264"/>
                  </a:cubicBezTo>
                  <a:cubicBezTo>
                    <a:pt x="345" y="228"/>
                    <a:pt x="357" y="252"/>
                    <a:pt x="333" y="228"/>
                  </a:cubicBezTo>
                  <a:lnTo>
                    <a:pt x="333" y="228"/>
                  </a:lnTo>
                  <a:lnTo>
                    <a:pt x="429" y="335"/>
                  </a:lnTo>
                  <a:cubicBezTo>
                    <a:pt x="429" y="335"/>
                    <a:pt x="345" y="264"/>
                    <a:pt x="345" y="264"/>
                  </a:cubicBezTo>
                  <a:lnTo>
                    <a:pt x="345" y="264"/>
                  </a:lnTo>
                  <a:cubicBezTo>
                    <a:pt x="345" y="264"/>
                    <a:pt x="389" y="316"/>
                    <a:pt x="379" y="316"/>
                  </a:cubicBezTo>
                  <a:cubicBezTo>
                    <a:pt x="377" y="316"/>
                    <a:pt x="374" y="315"/>
                    <a:pt x="369" y="312"/>
                  </a:cubicBezTo>
                  <a:cubicBezTo>
                    <a:pt x="350" y="299"/>
                    <a:pt x="323" y="289"/>
                    <a:pt x="313" y="289"/>
                  </a:cubicBezTo>
                  <a:cubicBezTo>
                    <a:pt x="304" y="289"/>
                    <a:pt x="307" y="295"/>
                    <a:pt x="333" y="312"/>
                  </a:cubicBezTo>
                  <a:cubicBezTo>
                    <a:pt x="357" y="335"/>
                    <a:pt x="310" y="312"/>
                    <a:pt x="333" y="347"/>
                  </a:cubicBezTo>
                  <a:cubicBezTo>
                    <a:pt x="336" y="356"/>
                    <a:pt x="335" y="359"/>
                    <a:pt x="332" y="359"/>
                  </a:cubicBezTo>
                  <a:cubicBezTo>
                    <a:pt x="320" y="359"/>
                    <a:pt x="283" y="323"/>
                    <a:pt x="274" y="323"/>
                  </a:cubicBezTo>
                  <a:cubicBezTo>
                    <a:pt x="262" y="323"/>
                    <a:pt x="298" y="359"/>
                    <a:pt x="298" y="359"/>
                  </a:cubicBezTo>
                  <a:cubicBezTo>
                    <a:pt x="286" y="359"/>
                    <a:pt x="274" y="347"/>
                    <a:pt x="250" y="323"/>
                  </a:cubicBezTo>
                  <a:cubicBezTo>
                    <a:pt x="245" y="321"/>
                    <a:pt x="243" y="320"/>
                    <a:pt x="241" y="320"/>
                  </a:cubicBezTo>
                  <a:cubicBezTo>
                    <a:pt x="235" y="320"/>
                    <a:pt x="250" y="335"/>
                    <a:pt x="250" y="335"/>
                  </a:cubicBezTo>
                  <a:cubicBezTo>
                    <a:pt x="250" y="335"/>
                    <a:pt x="330" y="401"/>
                    <a:pt x="320" y="401"/>
                  </a:cubicBezTo>
                  <a:cubicBezTo>
                    <a:pt x="317" y="401"/>
                    <a:pt x="307" y="396"/>
                    <a:pt x="286" y="383"/>
                  </a:cubicBezTo>
                  <a:cubicBezTo>
                    <a:pt x="266" y="368"/>
                    <a:pt x="254" y="361"/>
                    <a:pt x="249" y="361"/>
                  </a:cubicBezTo>
                  <a:cubicBezTo>
                    <a:pt x="242" y="361"/>
                    <a:pt x="248" y="374"/>
                    <a:pt x="262" y="395"/>
                  </a:cubicBezTo>
                  <a:cubicBezTo>
                    <a:pt x="281" y="414"/>
                    <a:pt x="293" y="426"/>
                    <a:pt x="290" y="426"/>
                  </a:cubicBezTo>
                  <a:cubicBezTo>
                    <a:pt x="287" y="426"/>
                    <a:pt x="271" y="417"/>
                    <a:pt x="238" y="395"/>
                  </a:cubicBezTo>
                  <a:cubicBezTo>
                    <a:pt x="233" y="391"/>
                    <a:pt x="230" y="390"/>
                    <a:pt x="229" y="390"/>
                  </a:cubicBezTo>
                  <a:lnTo>
                    <a:pt x="229" y="390"/>
                  </a:lnTo>
                  <a:cubicBezTo>
                    <a:pt x="222" y="390"/>
                    <a:pt x="253" y="424"/>
                    <a:pt x="240" y="424"/>
                  </a:cubicBezTo>
                  <a:cubicBezTo>
                    <a:pt x="239" y="424"/>
                    <a:pt x="237" y="423"/>
                    <a:pt x="235" y="422"/>
                  </a:cubicBezTo>
                  <a:lnTo>
                    <a:pt x="235" y="422"/>
                  </a:lnTo>
                  <a:cubicBezTo>
                    <a:pt x="261" y="437"/>
                    <a:pt x="298" y="476"/>
                    <a:pt x="287" y="476"/>
                  </a:cubicBezTo>
                  <a:cubicBezTo>
                    <a:pt x="283" y="476"/>
                    <a:pt x="272" y="470"/>
                    <a:pt x="250" y="454"/>
                  </a:cubicBezTo>
                  <a:cubicBezTo>
                    <a:pt x="222" y="431"/>
                    <a:pt x="210" y="423"/>
                    <a:pt x="207" y="423"/>
                  </a:cubicBezTo>
                  <a:lnTo>
                    <a:pt x="207" y="423"/>
                  </a:lnTo>
                  <a:cubicBezTo>
                    <a:pt x="201" y="423"/>
                    <a:pt x="230" y="454"/>
                    <a:pt x="238" y="454"/>
                  </a:cubicBezTo>
                  <a:cubicBezTo>
                    <a:pt x="238" y="466"/>
                    <a:pt x="238" y="466"/>
                    <a:pt x="214" y="466"/>
                  </a:cubicBezTo>
                  <a:cubicBezTo>
                    <a:pt x="203" y="466"/>
                    <a:pt x="203" y="454"/>
                    <a:pt x="191" y="454"/>
                  </a:cubicBezTo>
                  <a:cubicBezTo>
                    <a:pt x="191" y="454"/>
                    <a:pt x="191" y="478"/>
                    <a:pt x="226" y="502"/>
                  </a:cubicBezTo>
                  <a:cubicBezTo>
                    <a:pt x="203" y="490"/>
                    <a:pt x="167" y="466"/>
                    <a:pt x="155" y="466"/>
                  </a:cubicBezTo>
                  <a:lnTo>
                    <a:pt x="155" y="466"/>
                  </a:lnTo>
                  <a:cubicBezTo>
                    <a:pt x="155" y="475"/>
                    <a:pt x="182" y="498"/>
                    <a:pt x="180" y="498"/>
                  </a:cubicBezTo>
                  <a:cubicBezTo>
                    <a:pt x="179" y="498"/>
                    <a:pt x="175" y="496"/>
                    <a:pt x="167" y="490"/>
                  </a:cubicBezTo>
                  <a:lnTo>
                    <a:pt x="167" y="490"/>
                  </a:lnTo>
                  <a:cubicBezTo>
                    <a:pt x="179" y="502"/>
                    <a:pt x="179" y="502"/>
                    <a:pt x="191" y="514"/>
                  </a:cubicBezTo>
                  <a:cubicBezTo>
                    <a:pt x="191" y="514"/>
                    <a:pt x="181" y="512"/>
                    <a:pt x="175" y="512"/>
                  </a:cubicBezTo>
                  <a:cubicBezTo>
                    <a:pt x="166" y="512"/>
                    <a:pt x="164" y="516"/>
                    <a:pt x="214" y="538"/>
                  </a:cubicBezTo>
                  <a:cubicBezTo>
                    <a:pt x="205" y="538"/>
                    <a:pt x="163" y="518"/>
                    <a:pt x="152" y="518"/>
                  </a:cubicBezTo>
                  <a:cubicBezTo>
                    <a:pt x="149" y="518"/>
                    <a:pt x="149" y="520"/>
                    <a:pt x="155" y="526"/>
                  </a:cubicBezTo>
                  <a:cubicBezTo>
                    <a:pt x="191" y="538"/>
                    <a:pt x="191" y="538"/>
                    <a:pt x="191" y="550"/>
                  </a:cubicBezTo>
                  <a:cubicBezTo>
                    <a:pt x="167" y="538"/>
                    <a:pt x="143" y="526"/>
                    <a:pt x="119" y="526"/>
                  </a:cubicBezTo>
                  <a:lnTo>
                    <a:pt x="119" y="538"/>
                  </a:lnTo>
                  <a:cubicBezTo>
                    <a:pt x="119" y="550"/>
                    <a:pt x="143" y="562"/>
                    <a:pt x="203" y="585"/>
                  </a:cubicBezTo>
                  <a:cubicBezTo>
                    <a:pt x="203" y="589"/>
                    <a:pt x="201" y="590"/>
                    <a:pt x="199" y="590"/>
                  </a:cubicBezTo>
                  <a:cubicBezTo>
                    <a:pt x="192" y="590"/>
                    <a:pt x="177" y="582"/>
                    <a:pt x="143" y="574"/>
                  </a:cubicBezTo>
                  <a:lnTo>
                    <a:pt x="143" y="574"/>
                  </a:lnTo>
                  <a:lnTo>
                    <a:pt x="214" y="609"/>
                  </a:lnTo>
                  <a:cubicBezTo>
                    <a:pt x="167" y="585"/>
                    <a:pt x="119" y="574"/>
                    <a:pt x="72" y="562"/>
                  </a:cubicBezTo>
                  <a:lnTo>
                    <a:pt x="72" y="562"/>
                  </a:lnTo>
                  <a:lnTo>
                    <a:pt x="155" y="597"/>
                  </a:lnTo>
                  <a:cubicBezTo>
                    <a:pt x="203" y="621"/>
                    <a:pt x="179" y="621"/>
                    <a:pt x="155" y="633"/>
                  </a:cubicBezTo>
                  <a:cubicBezTo>
                    <a:pt x="131" y="633"/>
                    <a:pt x="107" y="633"/>
                    <a:pt x="155" y="657"/>
                  </a:cubicBezTo>
                  <a:lnTo>
                    <a:pt x="274" y="693"/>
                  </a:lnTo>
                  <a:cubicBezTo>
                    <a:pt x="238" y="693"/>
                    <a:pt x="203" y="681"/>
                    <a:pt x="179" y="669"/>
                  </a:cubicBezTo>
                  <a:lnTo>
                    <a:pt x="179" y="669"/>
                  </a:lnTo>
                  <a:cubicBezTo>
                    <a:pt x="187" y="673"/>
                    <a:pt x="185" y="674"/>
                    <a:pt x="179" y="674"/>
                  </a:cubicBezTo>
                  <a:cubicBezTo>
                    <a:pt x="168" y="674"/>
                    <a:pt x="143" y="670"/>
                    <a:pt x="126" y="669"/>
                  </a:cubicBezTo>
                  <a:lnTo>
                    <a:pt x="126" y="669"/>
                  </a:lnTo>
                  <a:lnTo>
                    <a:pt x="191" y="693"/>
                  </a:lnTo>
                  <a:cubicBezTo>
                    <a:pt x="168" y="685"/>
                    <a:pt x="152" y="682"/>
                    <a:pt x="140" y="682"/>
                  </a:cubicBezTo>
                  <a:cubicBezTo>
                    <a:pt x="113" y="682"/>
                    <a:pt x="107" y="696"/>
                    <a:pt x="107" y="704"/>
                  </a:cubicBezTo>
                  <a:cubicBezTo>
                    <a:pt x="107" y="705"/>
                    <a:pt x="107" y="706"/>
                    <a:pt x="108" y="707"/>
                  </a:cubicBezTo>
                  <a:lnTo>
                    <a:pt x="108" y="707"/>
                  </a:lnTo>
                  <a:cubicBezTo>
                    <a:pt x="102" y="706"/>
                    <a:pt x="97" y="706"/>
                    <a:pt x="93" y="706"/>
                  </a:cubicBezTo>
                  <a:cubicBezTo>
                    <a:pt x="82" y="706"/>
                    <a:pt x="79" y="708"/>
                    <a:pt x="95" y="716"/>
                  </a:cubicBezTo>
                  <a:cubicBezTo>
                    <a:pt x="106" y="716"/>
                    <a:pt x="159" y="743"/>
                    <a:pt x="145" y="743"/>
                  </a:cubicBezTo>
                  <a:cubicBezTo>
                    <a:pt x="142" y="743"/>
                    <a:pt x="138" y="742"/>
                    <a:pt x="131" y="740"/>
                  </a:cubicBezTo>
                  <a:cubicBezTo>
                    <a:pt x="121" y="740"/>
                    <a:pt x="70" y="724"/>
                    <a:pt x="60" y="718"/>
                  </a:cubicBezTo>
                  <a:lnTo>
                    <a:pt x="60" y="718"/>
                  </a:lnTo>
                  <a:cubicBezTo>
                    <a:pt x="63" y="729"/>
                    <a:pt x="95" y="741"/>
                    <a:pt x="83" y="752"/>
                  </a:cubicBezTo>
                  <a:cubicBezTo>
                    <a:pt x="60" y="752"/>
                    <a:pt x="48" y="752"/>
                    <a:pt x="48" y="764"/>
                  </a:cubicBezTo>
                  <a:cubicBezTo>
                    <a:pt x="48" y="772"/>
                    <a:pt x="83" y="781"/>
                    <a:pt x="104" y="781"/>
                  </a:cubicBezTo>
                  <a:cubicBezTo>
                    <a:pt x="113" y="781"/>
                    <a:pt x="119" y="779"/>
                    <a:pt x="119" y="776"/>
                  </a:cubicBezTo>
                  <a:lnTo>
                    <a:pt x="119" y="776"/>
                  </a:lnTo>
                  <a:cubicBezTo>
                    <a:pt x="119" y="777"/>
                    <a:pt x="118" y="789"/>
                    <a:pt x="107" y="800"/>
                  </a:cubicBezTo>
                  <a:lnTo>
                    <a:pt x="60" y="800"/>
                  </a:lnTo>
                  <a:cubicBezTo>
                    <a:pt x="83" y="812"/>
                    <a:pt x="107" y="824"/>
                    <a:pt x="131" y="824"/>
                  </a:cubicBezTo>
                  <a:lnTo>
                    <a:pt x="155" y="824"/>
                  </a:lnTo>
                  <a:cubicBezTo>
                    <a:pt x="167" y="824"/>
                    <a:pt x="191" y="835"/>
                    <a:pt x="179" y="835"/>
                  </a:cubicBezTo>
                  <a:cubicBezTo>
                    <a:pt x="169" y="835"/>
                    <a:pt x="114" y="820"/>
                    <a:pt x="92" y="820"/>
                  </a:cubicBezTo>
                  <a:cubicBezTo>
                    <a:pt x="87" y="820"/>
                    <a:pt x="83" y="821"/>
                    <a:pt x="83" y="824"/>
                  </a:cubicBezTo>
                  <a:cubicBezTo>
                    <a:pt x="92" y="841"/>
                    <a:pt x="107" y="852"/>
                    <a:pt x="124" y="852"/>
                  </a:cubicBezTo>
                  <a:cubicBezTo>
                    <a:pt x="130" y="852"/>
                    <a:pt x="137" y="851"/>
                    <a:pt x="143" y="847"/>
                  </a:cubicBezTo>
                  <a:lnTo>
                    <a:pt x="226" y="847"/>
                  </a:lnTo>
                  <a:cubicBezTo>
                    <a:pt x="238" y="847"/>
                    <a:pt x="262" y="859"/>
                    <a:pt x="226" y="859"/>
                  </a:cubicBezTo>
                  <a:cubicBezTo>
                    <a:pt x="222" y="862"/>
                    <a:pt x="213" y="863"/>
                    <a:pt x="201" y="863"/>
                  </a:cubicBezTo>
                  <a:cubicBezTo>
                    <a:pt x="155" y="863"/>
                    <a:pt x="69" y="847"/>
                    <a:pt x="60" y="847"/>
                  </a:cubicBezTo>
                  <a:lnTo>
                    <a:pt x="60" y="847"/>
                  </a:lnTo>
                  <a:cubicBezTo>
                    <a:pt x="60" y="847"/>
                    <a:pt x="60" y="859"/>
                    <a:pt x="72" y="871"/>
                  </a:cubicBezTo>
                  <a:lnTo>
                    <a:pt x="143" y="871"/>
                  </a:lnTo>
                  <a:cubicBezTo>
                    <a:pt x="155" y="877"/>
                    <a:pt x="131" y="877"/>
                    <a:pt x="107" y="877"/>
                  </a:cubicBezTo>
                  <a:cubicBezTo>
                    <a:pt x="83" y="877"/>
                    <a:pt x="60" y="877"/>
                    <a:pt x="72" y="883"/>
                  </a:cubicBezTo>
                  <a:cubicBezTo>
                    <a:pt x="119" y="895"/>
                    <a:pt x="155" y="895"/>
                    <a:pt x="191" y="895"/>
                  </a:cubicBezTo>
                  <a:lnTo>
                    <a:pt x="83" y="895"/>
                  </a:lnTo>
                  <a:cubicBezTo>
                    <a:pt x="60" y="895"/>
                    <a:pt x="0" y="907"/>
                    <a:pt x="24" y="919"/>
                  </a:cubicBezTo>
                  <a:lnTo>
                    <a:pt x="95" y="919"/>
                  </a:lnTo>
                  <a:cubicBezTo>
                    <a:pt x="107" y="919"/>
                    <a:pt x="95" y="919"/>
                    <a:pt x="95" y="931"/>
                  </a:cubicBezTo>
                  <a:cubicBezTo>
                    <a:pt x="83" y="931"/>
                    <a:pt x="48" y="931"/>
                    <a:pt x="48" y="943"/>
                  </a:cubicBezTo>
                  <a:cubicBezTo>
                    <a:pt x="48" y="943"/>
                    <a:pt x="119" y="943"/>
                    <a:pt x="95" y="955"/>
                  </a:cubicBezTo>
                  <a:cubicBezTo>
                    <a:pt x="83" y="960"/>
                    <a:pt x="63" y="960"/>
                    <a:pt x="48" y="960"/>
                  </a:cubicBezTo>
                  <a:cubicBezTo>
                    <a:pt x="33" y="960"/>
                    <a:pt x="24" y="960"/>
                    <a:pt x="36" y="966"/>
                  </a:cubicBezTo>
                  <a:cubicBezTo>
                    <a:pt x="54" y="972"/>
                    <a:pt x="80" y="972"/>
                    <a:pt x="103" y="972"/>
                  </a:cubicBezTo>
                  <a:cubicBezTo>
                    <a:pt x="125" y="972"/>
                    <a:pt x="143" y="972"/>
                    <a:pt x="143" y="978"/>
                  </a:cubicBezTo>
                  <a:lnTo>
                    <a:pt x="72" y="978"/>
                  </a:lnTo>
                  <a:cubicBezTo>
                    <a:pt x="72" y="978"/>
                    <a:pt x="95" y="990"/>
                    <a:pt x="95" y="990"/>
                  </a:cubicBezTo>
                  <a:cubicBezTo>
                    <a:pt x="95" y="990"/>
                    <a:pt x="72" y="1002"/>
                    <a:pt x="83" y="1002"/>
                  </a:cubicBezTo>
                  <a:lnTo>
                    <a:pt x="191" y="1002"/>
                  </a:lnTo>
                  <a:cubicBezTo>
                    <a:pt x="208" y="1002"/>
                    <a:pt x="214" y="1001"/>
                    <a:pt x="213" y="999"/>
                  </a:cubicBezTo>
                  <a:lnTo>
                    <a:pt x="213" y="999"/>
                  </a:lnTo>
                  <a:cubicBezTo>
                    <a:pt x="225" y="998"/>
                    <a:pt x="236" y="995"/>
                    <a:pt x="250" y="990"/>
                  </a:cubicBezTo>
                  <a:lnTo>
                    <a:pt x="238" y="990"/>
                  </a:lnTo>
                  <a:cubicBezTo>
                    <a:pt x="238" y="990"/>
                    <a:pt x="214" y="990"/>
                    <a:pt x="214" y="978"/>
                  </a:cubicBezTo>
                  <a:cubicBezTo>
                    <a:pt x="262" y="978"/>
                    <a:pt x="250" y="966"/>
                    <a:pt x="250" y="955"/>
                  </a:cubicBezTo>
                  <a:lnTo>
                    <a:pt x="167" y="955"/>
                  </a:lnTo>
                  <a:cubicBezTo>
                    <a:pt x="155" y="951"/>
                    <a:pt x="160" y="949"/>
                    <a:pt x="173" y="949"/>
                  </a:cubicBezTo>
                  <a:cubicBezTo>
                    <a:pt x="199" y="949"/>
                    <a:pt x="254" y="955"/>
                    <a:pt x="262" y="955"/>
                  </a:cubicBezTo>
                  <a:cubicBezTo>
                    <a:pt x="286" y="955"/>
                    <a:pt x="286" y="955"/>
                    <a:pt x="286" y="943"/>
                  </a:cubicBezTo>
                  <a:cubicBezTo>
                    <a:pt x="286" y="931"/>
                    <a:pt x="286" y="931"/>
                    <a:pt x="262" y="919"/>
                  </a:cubicBezTo>
                  <a:cubicBezTo>
                    <a:pt x="250" y="907"/>
                    <a:pt x="203" y="895"/>
                    <a:pt x="214" y="895"/>
                  </a:cubicBezTo>
                  <a:cubicBezTo>
                    <a:pt x="225" y="895"/>
                    <a:pt x="314" y="921"/>
                    <a:pt x="331" y="921"/>
                  </a:cubicBezTo>
                  <a:cubicBezTo>
                    <a:pt x="334" y="921"/>
                    <a:pt x="335" y="921"/>
                    <a:pt x="333" y="919"/>
                  </a:cubicBezTo>
                  <a:cubicBezTo>
                    <a:pt x="298" y="907"/>
                    <a:pt x="262" y="883"/>
                    <a:pt x="226" y="883"/>
                  </a:cubicBezTo>
                  <a:lnTo>
                    <a:pt x="298" y="883"/>
                  </a:lnTo>
                  <a:cubicBezTo>
                    <a:pt x="298" y="871"/>
                    <a:pt x="298" y="871"/>
                    <a:pt x="286" y="859"/>
                  </a:cubicBezTo>
                  <a:lnTo>
                    <a:pt x="250" y="847"/>
                  </a:lnTo>
                  <a:cubicBezTo>
                    <a:pt x="238" y="843"/>
                    <a:pt x="238" y="842"/>
                    <a:pt x="244" y="842"/>
                  </a:cubicBezTo>
                  <a:cubicBezTo>
                    <a:pt x="257" y="842"/>
                    <a:pt x="294" y="847"/>
                    <a:pt x="310" y="847"/>
                  </a:cubicBezTo>
                  <a:cubicBezTo>
                    <a:pt x="333" y="847"/>
                    <a:pt x="310" y="847"/>
                    <a:pt x="298" y="835"/>
                  </a:cubicBezTo>
                  <a:cubicBezTo>
                    <a:pt x="298" y="824"/>
                    <a:pt x="262" y="812"/>
                    <a:pt x="274" y="812"/>
                  </a:cubicBezTo>
                  <a:cubicBezTo>
                    <a:pt x="274" y="808"/>
                    <a:pt x="275" y="806"/>
                    <a:pt x="277" y="806"/>
                  </a:cubicBezTo>
                  <a:cubicBezTo>
                    <a:pt x="282" y="806"/>
                    <a:pt x="290" y="812"/>
                    <a:pt x="298" y="812"/>
                  </a:cubicBezTo>
                  <a:cubicBezTo>
                    <a:pt x="310" y="812"/>
                    <a:pt x="310" y="812"/>
                    <a:pt x="298" y="800"/>
                  </a:cubicBezTo>
                  <a:cubicBezTo>
                    <a:pt x="286" y="788"/>
                    <a:pt x="298" y="776"/>
                    <a:pt x="298" y="776"/>
                  </a:cubicBezTo>
                  <a:cubicBezTo>
                    <a:pt x="298" y="764"/>
                    <a:pt x="250" y="740"/>
                    <a:pt x="262" y="740"/>
                  </a:cubicBezTo>
                  <a:lnTo>
                    <a:pt x="262" y="740"/>
                  </a:lnTo>
                  <a:lnTo>
                    <a:pt x="298" y="764"/>
                  </a:lnTo>
                  <a:lnTo>
                    <a:pt x="274" y="740"/>
                  </a:lnTo>
                  <a:cubicBezTo>
                    <a:pt x="274" y="740"/>
                    <a:pt x="258" y="731"/>
                    <a:pt x="245" y="722"/>
                  </a:cubicBezTo>
                  <a:lnTo>
                    <a:pt x="245" y="722"/>
                  </a:lnTo>
                  <a:cubicBezTo>
                    <a:pt x="245" y="722"/>
                    <a:pt x="245" y="722"/>
                    <a:pt x="246" y="722"/>
                  </a:cubicBezTo>
                  <a:cubicBezTo>
                    <a:pt x="250" y="722"/>
                    <a:pt x="242" y="716"/>
                    <a:pt x="250" y="716"/>
                  </a:cubicBezTo>
                  <a:lnTo>
                    <a:pt x="250" y="716"/>
                  </a:lnTo>
                  <a:lnTo>
                    <a:pt x="274" y="728"/>
                  </a:lnTo>
                  <a:lnTo>
                    <a:pt x="286" y="728"/>
                  </a:lnTo>
                  <a:cubicBezTo>
                    <a:pt x="286" y="728"/>
                    <a:pt x="280" y="722"/>
                    <a:pt x="276" y="717"/>
                  </a:cubicBezTo>
                  <a:lnTo>
                    <a:pt x="276" y="717"/>
                  </a:lnTo>
                  <a:lnTo>
                    <a:pt x="298" y="728"/>
                  </a:lnTo>
                  <a:cubicBezTo>
                    <a:pt x="282" y="716"/>
                    <a:pt x="275" y="712"/>
                    <a:pt x="274" y="712"/>
                  </a:cubicBezTo>
                  <a:lnTo>
                    <a:pt x="274" y="712"/>
                  </a:lnTo>
                  <a:cubicBezTo>
                    <a:pt x="272" y="712"/>
                    <a:pt x="274" y="715"/>
                    <a:pt x="276" y="717"/>
                  </a:cubicBezTo>
                  <a:lnTo>
                    <a:pt x="276" y="717"/>
                  </a:lnTo>
                  <a:lnTo>
                    <a:pt x="250" y="704"/>
                  </a:lnTo>
                  <a:lnTo>
                    <a:pt x="250" y="704"/>
                  </a:lnTo>
                  <a:cubicBezTo>
                    <a:pt x="274" y="710"/>
                    <a:pt x="286" y="713"/>
                    <a:pt x="292" y="713"/>
                  </a:cubicBezTo>
                  <a:cubicBezTo>
                    <a:pt x="298" y="713"/>
                    <a:pt x="298" y="710"/>
                    <a:pt x="298" y="704"/>
                  </a:cubicBezTo>
                  <a:cubicBezTo>
                    <a:pt x="310" y="704"/>
                    <a:pt x="310" y="704"/>
                    <a:pt x="298" y="693"/>
                  </a:cubicBezTo>
                  <a:cubicBezTo>
                    <a:pt x="286" y="681"/>
                    <a:pt x="286" y="681"/>
                    <a:pt x="286" y="681"/>
                  </a:cubicBezTo>
                  <a:lnTo>
                    <a:pt x="322" y="681"/>
                  </a:lnTo>
                  <a:cubicBezTo>
                    <a:pt x="322" y="681"/>
                    <a:pt x="322" y="670"/>
                    <a:pt x="332" y="670"/>
                  </a:cubicBezTo>
                  <a:cubicBezTo>
                    <a:pt x="337" y="670"/>
                    <a:pt x="345" y="673"/>
                    <a:pt x="357" y="681"/>
                  </a:cubicBezTo>
                  <a:cubicBezTo>
                    <a:pt x="357" y="681"/>
                    <a:pt x="310" y="645"/>
                    <a:pt x="298" y="633"/>
                  </a:cubicBezTo>
                  <a:cubicBezTo>
                    <a:pt x="296" y="631"/>
                    <a:pt x="295" y="631"/>
                    <a:pt x="295" y="631"/>
                  </a:cubicBezTo>
                  <a:lnTo>
                    <a:pt x="295" y="631"/>
                  </a:lnTo>
                  <a:cubicBezTo>
                    <a:pt x="296" y="631"/>
                    <a:pt x="323" y="657"/>
                    <a:pt x="333" y="657"/>
                  </a:cubicBezTo>
                  <a:lnTo>
                    <a:pt x="357" y="657"/>
                  </a:lnTo>
                  <a:cubicBezTo>
                    <a:pt x="366" y="657"/>
                    <a:pt x="333" y="622"/>
                    <a:pt x="339" y="622"/>
                  </a:cubicBezTo>
                  <a:lnTo>
                    <a:pt x="339" y="622"/>
                  </a:lnTo>
                  <a:cubicBezTo>
                    <a:pt x="341" y="622"/>
                    <a:pt x="346" y="625"/>
                    <a:pt x="357" y="633"/>
                  </a:cubicBezTo>
                  <a:cubicBezTo>
                    <a:pt x="333" y="609"/>
                    <a:pt x="298" y="585"/>
                    <a:pt x="274" y="562"/>
                  </a:cubicBezTo>
                  <a:lnTo>
                    <a:pt x="274" y="562"/>
                  </a:lnTo>
                  <a:cubicBezTo>
                    <a:pt x="286" y="574"/>
                    <a:pt x="298" y="574"/>
                    <a:pt x="310" y="585"/>
                  </a:cubicBezTo>
                  <a:lnTo>
                    <a:pt x="345" y="585"/>
                  </a:lnTo>
                  <a:lnTo>
                    <a:pt x="417" y="633"/>
                  </a:lnTo>
                  <a:cubicBezTo>
                    <a:pt x="429" y="633"/>
                    <a:pt x="393" y="609"/>
                    <a:pt x="393" y="609"/>
                  </a:cubicBezTo>
                  <a:cubicBezTo>
                    <a:pt x="393" y="605"/>
                    <a:pt x="396" y="604"/>
                    <a:pt x="400" y="604"/>
                  </a:cubicBezTo>
                  <a:cubicBezTo>
                    <a:pt x="409" y="604"/>
                    <a:pt x="424" y="609"/>
                    <a:pt x="440" y="609"/>
                  </a:cubicBezTo>
                  <a:lnTo>
                    <a:pt x="440" y="609"/>
                  </a:lnTo>
                  <a:cubicBezTo>
                    <a:pt x="428" y="601"/>
                    <a:pt x="358" y="542"/>
                    <a:pt x="366" y="542"/>
                  </a:cubicBezTo>
                  <a:lnTo>
                    <a:pt x="366" y="542"/>
                  </a:lnTo>
                  <a:cubicBezTo>
                    <a:pt x="368" y="542"/>
                    <a:pt x="373" y="545"/>
                    <a:pt x="381" y="550"/>
                  </a:cubicBezTo>
                  <a:cubicBezTo>
                    <a:pt x="398" y="567"/>
                    <a:pt x="421" y="583"/>
                    <a:pt x="428" y="583"/>
                  </a:cubicBezTo>
                  <a:cubicBezTo>
                    <a:pt x="432" y="583"/>
                    <a:pt x="432" y="580"/>
                    <a:pt x="429" y="574"/>
                  </a:cubicBezTo>
                  <a:cubicBezTo>
                    <a:pt x="429" y="565"/>
                    <a:pt x="398" y="532"/>
                    <a:pt x="398" y="532"/>
                  </a:cubicBezTo>
                  <a:lnTo>
                    <a:pt x="398" y="532"/>
                  </a:lnTo>
                  <a:cubicBezTo>
                    <a:pt x="399" y="532"/>
                    <a:pt x="404" y="536"/>
                    <a:pt x="417" y="550"/>
                  </a:cubicBezTo>
                  <a:cubicBezTo>
                    <a:pt x="436" y="565"/>
                    <a:pt x="445" y="570"/>
                    <a:pt x="448" y="570"/>
                  </a:cubicBezTo>
                  <a:cubicBezTo>
                    <a:pt x="455" y="570"/>
                    <a:pt x="433" y="546"/>
                    <a:pt x="417" y="538"/>
                  </a:cubicBezTo>
                  <a:cubicBezTo>
                    <a:pt x="413" y="530"/>
                    <a:pt x="414" y="528"/>
                    <a:pt x="417" y="528"/>
                  </a:cubicBezTo>
                  <a:cubicBezTo>
                    <a:pt x="425" y="528"/>
                    <a:pt x="444" y="541"/>
                    <a:pt x="453" y="550"/>
                  </a:cubicBezTo>
                  <a:cubicBezTo>
                    <a:pt x="464" y="550"/>
                    <a:pt x="393" y="478"/>
                    <a:pt x="381" y="466"/>
                  </a:cubicBezTo>
                  <a:cubicBezTo>
                    <a:pt x="378" y="463"/>
                    <a:pt x="377" y="462"/>
                    <a:pt x="377" y="462"/>
                  </a:cubicBezTo>
                  <a:lnTo>
                    <a:pt x="377" y="462"/>
                  </a:lnTo>
                  <a:cubicBezTo>
                    <a:pt x="379" y="462"/>
                    <a:pt x="409" y="487"/>
                    <a:pt x="424" y="496"/>
                  </a:cubicBezTo>
                  <a:lnTo>
                    <a:pt x="424" y="496"/>
                  </a:lnTo>
                  <a:cubicBezTo>
                    <a:pt x="441" y="511"/>
                    <a:pt x="459" y="526"/>
                    <a:pt x="464" y="526"/>
                  </a:cubicBezTo>
                  <a:cubicBezTo>
                    <a:pt x="471" y="529"/>
                    <a:pt x="476" y="531"/>
                    <a:pt x="481" y="531"/>
                  </a:cubicBezTo>
                  <a:cubicBezTo>
                    <a:pt x="493" y="531"/>
                    <a:pt x="497" y="520"/>
                    <a:pt x="488" y="502"/>
                  </a:cubicBezTo>
                  <a:cubicBezTo>
                    <a:pt x="481" y="481"/>
                    <a:pt x="478" y="476"/>
                    <a:pt x="480" y="476"/>
                  </a:cubicBezTo>
                  <a:lnTo>
                    <a:pt x="480" y="476"/>
                  </a:lnTo>
                  <a:cubicBezTo>
                    <a:pt x="481" y="476"/>
                    <a:pt x="483" y="478"/>
                    <a:pt x="488" y="478"/>
                  </a:cubicBezTo>
                  <a:cubicBezTo>
                    <a:pt x="482" y="470"/>
                    <a:pt x="479" y="466"/>
                    <a:pt x="479" y="466"/>
                  </a:cubicBezTo>
                  <a:lnTo>
                    <a:pt x="479" y="466"/>
                  </a:lnTo>
                  <a:cubicBezTo>
                    <a:pt x="480" y="466"/>
                    <a:pt x="536" y="538"/>
                    <a:pt x="536" y="538"/>
                  </a:cubicBezTo>
                  <a:cubicBezTo>
                    <a:pt x="536" y="538"/>
                    <a:pt x="490" y="477"/>
                    <a:pt x="502" y="477"/>
                  </a:cubicBezTo>
                  <a:cubicBezTo>
                    <a:pt x="505" y="477"/>
                    <a:pt x="512" y="481"/>
                    <a:pt x="524" y="490"/>
                  </a:cubicBezTo>
                  <a:cubicBezTo>
                    <a:pt x="524" y="481"/>
                    <a:pt x="511" y="433"/>
                    <a:pt x="519" y="433"/>
                  </a:cubicBezTo>
                  <a:lnTo>
                    <a:pt x="519" y="433"/>
                  </a:lnTo>
                  <a:cubicBezTo>
                    <a:pt x="521" y="433"/>
                    <a:pt x="527" y="439"/>
                    <a:pt x="536" y="454"/>
                  </a:cubicBezTo>
                  <a:lnTo>
                    <a:pt x="488" y="359"/>
                  </a:lnTo>
                  <a:lnTo>
                    <a:pt x="488" y="359"/>
                  </a:lnTo>
                  <a:cubicBezTo>
                    <a:pt x="524" y="407"/>
                    <a:pt x="524" y="419"/>
                    <a:pt x="536" y="419"/>
                  </a:cubicBezTo>
                  <a:cubicBezTo>
                    <a:pt x="536" y="419"/>
                    <a:pt x="559" y="441"/>
                    <a:pt x="582" y="465"/>
                  </a:cubicBezTo>
                  <a:lnTo>
                    <a:pt x="582" y="465"/>
                  </a:lnTo>
                  <a:cubicBezTo>
                    <a:pt x="571" y="446"/>
                    <a:pt x="536" y="383"/>
                    <a:pt x="536" y="383"/>
                  </a:cubicBezTo>
                  <a:cubicBezTo>
                    <a:pt x="537" y="382"/>
                    <a:pt x="537" y="382"/>
                    <a:pt x="538" y="382"/>
                  </a:cubicBezTo>
                  <a:cubicBezTo>
                    <a:pt x="553" y="382"/>
                    <a:pt x="595" y="478"/>
                    <a:pt x="595" y="478"/>
                  </a:cubicBezTo>
                  <a:cubicBezTo>
                    <a:pt x="595" y="478"/>
                    <a:pt x="595" y="454"/>
                    <a:pt x="572" y="419"/>
                  </a:cubicBezTo>
                  <a:cubicBezTo>
                    <a:pt x="560" y="383"/>
                    <a:pt x="548" y="371"/>
                    <a:pt x="548" y="371"/>
                  </a:cubicBezTo>
                  <a:cubicBezTo>
                    <a:pt x="560" y="371"/>
                    <a:pt x="548" y="371"/>
                    <a:pt x="572" y="395"/>
                  </a:cubicBezTo>
                  <a:lnTo>
                    <a:pt x="603" y="445"/>
                  </a:lnTo>
                  <a:lnTo>
                    <a:pt x="603" y="445"/>
                  </a:lnTo>
                  <a:cubicBezTo>
                    <a:pt x="596" y="428"/>
                    <a:pt x="597" y="419"/>
                    <a:pt x="607" y="419"/>
                  </a:cubicBezTo>
                  <a:cubicBezTo>
                    <a:pt x="615" y="419"/>
                    <a:pt x="618" y="424"/>
                    <a:pt x="619" y="424"/>
                  </a:cubicBezTo>
                  <a:cubicBezTo>
                    <a:pt x="619" y="424"/>
                    <a:pt x="619" y="423"/>
                    <a:pt x="619" y="419"/>
                  </a:cubicBezTo>
                  <a:lnTo>
                    <a:pt x="595" y="371"/>
                  </a:lnTo>
                  <a:cubicBezTo>
                    <a:pt x="593" y="365"/>
                    <a:pt x="593" y="362"/>
                    <a:pt x="594" y="362"/>
                  </a:cubicBezTo>
                  <a:lnTo>
                    <a:pt x="594" y="362"/>
                  </a:lnTo>
                  <a:cubicBezTo>
                    <a:pt x="597" y="362"/>
                    <a:pt x="612" y="385"/>
                    <a:pt x="618" y="395"/>
                  </a:cubicBezTo>
                  <a:lnTo>
                    <a:pt x="618" y="395"/>
                  </a:lnTo>
                  <a:cubicBezTo>
                    <a:pt x="622" y="408"/>
                    <a:pt x="627" y="419"/>
                    <a:pt x="631" y="419"/>
                  </a:cubicBezTo>
                  <a:cubicBezTo>
                    <a:pt x="641" y="419"/>
                    <a:pt x="643" y="411"/>
                    <a:pt x="630" y="381"/>
                  </a:cubicBezTo>
                  <a:lnTo>
                    <a:pt x="630" y="381"/>
                  </a:lnTo>
                  <a:cubicBezTo>
                    <a:pt x="641" y="402"/>
                    <a:pt x="649" y="408"/>
                    <a:pt x="656" y="408"/>
                  </a:cubicBezTo>
                  <a:cubicBezTo>
                    <a:pt x="666" y="408"/>
                    <a:pt x="672" y="395"/>
                    <a:pt x="679" y="395"/>
                  </a:cubicBezTo>
                  <a:cubicBezTo>
                    <a:pt x="691" y="395"/>
                    <a:pt x="667" y="359"/>
                    <a:pt x="643" y="312"/>
                  </a:cubicBezTo>
                  <a:cubicBezTo>
                    <a:pt x="637" y="282"/>
                    <a:pt x="634" y="267"/>
                    <a:pt x="636" y="267"/>
                  </a:cubicBezTo>
                  <a:lnTo>
                    <a:pt x="636" y="267"/>
                  </a:lnTo>
                  <a:cubicBezTo>
                    <a:pt x="637" y="267"/>
                    <a:pt x="643" y="282"/>
                    <a:pt x="655" y="312"/>
                  </a:cubicBezTo>
                  <a:cubicBezTo>
                    <a:pt x="691" y="395"/>
                    <a:pt x="714" y="419"/>
                    <a:pt x="726" y="419"/>
                  </a:cubicBezTo>
                  <a:cubicBezTo>
                    <a:pt x="726" y="419"/>
                    <a:pt x="726" y="419"/>
                    <a:pt x="726" y="383"/>
                  </a:cubicBezTo>
                  <a:cubicBezTo>
                    <a:pt x="714" y="347"/>
                    <a:pt x="714" y="323"/>
                    <a:pt x="726" y="323"/>
                  </a:cubicBezTo>
                  <a:cubicBezTo>
                    <a:pt x="738" y="323"/>
                    <a:pt x="726" y="383"/>
                    <a:pt x="738" y="383"/>
                  </a:cubicBezTo>
                  <a:lnTo>
                    <a:pt x="762" y="383"/>
                  </a:lnTo>
                  <a:cubicBezTo>
                    <a:pt x="768" y="383"/>
                    <a:pt x="771" y="380"/>
                    <a:pt x="771" y="369"/>
                  </a:cubicBezTo>
                  <a:lnTo>
                    <a:pt x="771" y="369"/>
                  </a:lnTo>
                  <a:cubicBezTo>
                    <a:pt x="773" y="378"/>
                    <a:pt x="774" y="387"/>
                    <a:pt x="774" y="395"/>
                  </a:cubicBezTo>
                  <a:cubicBezTo>
                    <a:pt x="774" y="408"/>
                    <a:pt x="781" y="417"/>
                    <a:pt x="786" y="417"/>
                  </a:cubicBezTo>
                  <a:cubicBezTo>
                    <a:pt x="789" y="417"/>
                    <a:pt x="791" y="411"/>
                    <a:pt x="786" y="395"/>
                  </a:cubicBezTo>
                  <a:cubicBezTo>
                    <a:pt x="786" y="382"/>
                    <a:pt x="786" y="377"/>
                    <a:pt x="786" y="375"/>
                  </a:cubicBezTo>
                  <a:cubicBezTo>
                    <a:pt x="786" y="375"/>
                    <a:pt x="786" y="374"/>
                    <a:pt x="786" y="371"/>
                  </a:cubicBezTo>
                  <a:lnTo>
                    <a:pt x="786" y="323"/>
                  </a:lnTo>
                  <a:cubicBezTo>
                    <a:pt x="786" y="322"/>
                    <a:pt x="786" y="321"/>
                    <a:pt x="787" y="321"/>
                  </a:cubicBezTo>
                  <a:cubicBezTo>
                    <a:pt x="789" y="321"/>
                    <a:pt x="798" y="349"/>
                    <a:pt x="798" y="359"/>
                  </a:cubicBezTo>
                  <a:cubicBezTo>
                    <a:pt x="806" y="359"/>
                    <a:pt x="803" y="365"/>
                    <a:pt x="804" y="365"/>
                  </a:cubicBezTo>
                  <a:cubicBezTo>
                    <a:pt x="804" y="365"/>
                    <a:pt x="806" y="363"/>
                    <a:pt x="810" y="359"/>
                  </a:cubicBezTo>
                  <a:cubicBezTo>
                    <a:pt x="815" y="354"/>
                    <a:pt x="816" y="351"/>
                    <a:pt x="814" y="347"/>
                  </a:cubicBezTo>
                  <a:lnTo>
                    <a:pt x="814" y="347"/>
                  </a:lnTo>
                  <a:cubicBezTo>
                    <a:pt x="816" y="345"/>
                    <a:pt x="819" y="342"/>
                    <a:pt x="822" y="335"/>
                  </a:cubicBezTo>
                  <a:lnTo>
                    <a:pt x="822" y="300"/>
                  </a:lnTo>
                  <a:cubicBezTo>
                    <a:pt x="822" y="285"/>
                    <a:pt x="822" y="270"/>
                    <a:pt x="825" y="270"/>
                  </a:cubicBezTo>
                  <a:cubicBezTo>
                    <a:pt x="826" y="270"/>
                    <a:pt x="829" y="275"/>
                    <a:pt x="834" y="288"/>
                  </a:cubicBezTo>
                  <a:cubicBezTo>
                    <a:pt x="834" y="312"/>
                    <a:pt x="834" y="335"/>
                    <a:pt x="845" y="359"/>
                  </a:cubicBezTo>
                  <a:cubicBezTo>
                    <a:pt x="845" y="371"/>
                    <a:pt x="857" y="395"/>
                    <a:pt x="857" y="395"/>
                  </a:cubicBezTo>
                  <a:cubicBezTo>
                    <a:pt x="869" y="395"/>
                    <a:pt x="857" y="359"/>
                    <a:pt x="857" y="347"/>
                  </a:cubicBezTo>
                  <a:lnTo>
                    <a:pt x="857" y="323"/>
                  </a:lnTo>
                  <a:cubicBezTo>
                    <a:pt x="857" y="331"/>
                    <a:pt x="862" y="342"/>
                    <a:pt x="865" y="342"/>
                  </a:cubicBezTo>
                  <a:cubicBezTo>
                    <a:pt x="867" y="342"/>
                    <a:pt x="869" y="338"/>
                    <a:pt x="869" y="323"/>
                  </a:cubicBezTo>
                  <a:cubicBezTo>
                    <a:pt x="869" y="354"/>
                    <a:pt x="872" y="364"/>
                    <a:pt x="877" y="364"/>
                  </a:cubicBezTo>
                  <a:cubicBezTo>
                    <a:pt x="884" y="364"/>
                    <a:pt x="893" y="335"/>
                    <a:pt x="893" y="335"/>
                  </a:cubicBezTo>
                  <a:cubicBezTo>
                    <a:pt x="893" y="335"/>
                    <a:pt x="893" y="347"/>
                    <a:pt x="893" y="359"/>
                  </a:cubicBezTo>
                  <a:cubicBezTo>
                    <a:pt x="893" y="371"/>
                    <a:pt x="905" y="371"/>
                    <a:pt x="905" y="371"/>
                  </a:cubicBezTo>
                  <a:cubicBezTo>
                    <a:pt x="905" y="371"/>
                    <a:pt x="908" y="370"/>
                    <a:pt x="911" y="370"/>
                  </a:cubicBezTo>
                  <a:cubicBezTo>
                    <a:pt x="918" y="370"/>
                    <a:pt x="929" y="375"/>
                    <a:pt x="929" y="407"/>
                  </a:cubicBezTo>
                  <a:lnTo>
                    <a:pt x="941" y="347"/>
                  </a:lnTo>
                  <a:cubicBezTo>
                    <a:pt x="941" y="335"/>
                    <a:pt x="941" y="312"/>
                    <a:pt x="953" y="288"/>
                  </a:cubicBezTo>
                  <a:lnTo>
                    <a:pt x="953" y="371"/>
                  </a:lnTo>
                  <a:cubicBezTo>
                    <a:pt x="953" y="385"/>
                    <a:pt x="953" y="391"/>
                    <a:pt x="955" y="391"/>
                  </a:cubicBezTo>
                  <a:cubicBezTo>
                    <a:pt x="957" y="391"/>
                    <a:pt x="960" y="388"/>
                    <a:pt x="965" y="383"/>
                  </a:cubicBezTo>
                  <a:cubicBezTo>
                    <a:pt x="965" y="359"/>
                    <a:pt x="965" y="347"/>
                    <a:pt x="976" y="347"/>
                  </a:cubicBezTo>
                  <a:lnTo>
                    <a:pt x="976" y="359"/>
                  </a:lnTo>
                  <a:cubicBezTo>
                    <a:pt x="976" y="361"/>
                    <a:pt x="976" y="362"/>
                    <a:pt x="977" y="362"/>
                  </a:cubicBezTo>
                  <a:cubicBezTo>
                    <a:pt x="978" y="362"/>
                    <a:pt x="989" y="252"/>
                    <a:pt x="1000" y="252"/>
                  </a:cubicBezTo>
                  <a:lnTo>
                    <a:pt x="1000" y="252"/>
                  </a:lnTo>
                  <a:cubicBezTo>
                    <a:pt x="1000" y="252"/>
                    <a:pt x="988" y="347"/>
                    <a:pt x="988" y="359"/>
                  </a:cubicBezTo>
                  <a:cubicBezTo>
                    <a:pt x="988" y="360"/>
                    <a:pt x="988" y="361"/>
                    <a:pt x="989" y="361"/>
                  </a:cubicBezTo>
                  <a:cubicBezTo>
                    <a:pt x="992" y="361"/>
                    <a:pt x="1013" y="298"/>
                    <a:pt x="1024" y="276"/>
                  </a:cubicBezTo>
                  <a:cubicBezTo>
                    <a:pt x="1029" y="271"/>
                    <a:pt x="1035" y="265"/>
                    <a:pt x="1038" y="265"/>
                  </a:cubicBezTo>
                  <a:cubicBezTo>
                    <a:pt x="1042" y="265"/>
                    <a:pt x="1043" y="273"/>
                    <a:pt x="1036" y="300"/>
                  </a:cubicBezTo>
                  <a:cubicBezTo>
                    <a:pt x="1024" y="300"/>
                    <a:pt x="1012" y="335"/>
                    <a:pt x="1024" y="347"/>
                  </a:cubicBezTo>
                  <a:cubicBezTo>
                    <a:pt x="1024" y="354"/>
                    <a:pt x="1025" y="357"/>
                    <a:pt x="1026" y="357"/>
                  </a:cubicBezTo>
                  <a:cubicBezTo>
                    <a:pt x="1030" y="357"/>
                    <a:pt x="1036" y="337"/>
                    <a:pt x="1036" y="312"/>
                  </a:cubicBezTo>
                  <a:cubicBezTo>
                    <a:pt x="1040" y="308"/>
                    <a:pt x="1043" y="302"/>
                    <a:pt x="1044" y="296"/>
                  </a:cubicBezTo>
                  <a:lnTo>
                    <a:pt x="1044" y="296"/>
                  </a:lnTo>
                  <a:cubicBezTo>
                    <a:pt x="1043" y="323"/>
                    <a:pt x="1041" y="353"/>
                    <a:pt x="1045" y="353"/>
                  </a:cubicBezTo>
                  <a:cubicBezTo>
                    <a:pt x="1045" y="353"/>
                    <a:pt x="1046" y="352"/>
                    <a:pt x="1048" y="347"/>
                  </a:cubicBezTo>
                  <a:lnTo>
                    <a:pt x="1072" y="264"/>
                  </a:lnTo>
                  <a:cubicBezTo>
                    <a:pt x="1072" y="246"/>
                    <a:pt x="1079" y="235"/>
                    <a:pt x="1082" y="225"/>
                  </a:cubicBezTo>
                  <a:lnTo>
                    <a:pt x="1082" y="225"/>
                  </a:lnTo>
                  <a:cubicBezTo>
                    <a:pt x="1072" y="278"/>
                    <a:pt x="1072" y="300"/>
                    <a:pt x="1072" y="312"/>
                  </a:cubicBezTo>
                  <a:cubicBezTo>
                    <a:pt x="1084" y="288"/>
                    <a:pt x="1095" y="276"/>
                    <a:pt x="1095" y="252"/>
                  </a:cubicBezTo>
                  <a:lnTo>
                    <a:pt x="1107" y="252"/>
                  </a:lnTo>
                  <a:lnTo>
                    <a:pt x="1084" y="323"/>
                  </a:lnTo>
                  <a:lnTo>
                    <a:pt x="1084" y="347"/>
                  </a:lnTo>
                  <a:cubicBezTo>
                    <a:pt x="1084" y="339"/>
                    <a:pt x="1107" y="284"/>
                    <a:pt x="1113" y="284"/>
                  </a:cubicBezTo>
                  <a:lnTo>
                    <a:pt x="1113" y="284"/>
                  </a:lnTo>
                  <a:cubicBezTo>
                    <a:pt x="1115" y="284"/>
                    <a:pt x="1115" y="295"/>
                    <a:pt x="1107" y="323"/>
                  </a:cubicBezTo>
                  <a:cubicBezTo>
                    <a:pt x="1100" y="351"/>
                    <a:pt x="1099" y="361"/>
                    <a:pt x="1100" y="361"/>
                  </a:cubicBezTo>
                  <a:cubicBezTo>
                    <a:pt x="1102" y="361"/>
                    <a:pt x="1120" y="311"/>
                    <a:pt x="1129" y="311"/>
                  </a:cubicBezTo>
                  <a:cubicBezTo>
                    <a:pt x="1130" y="311"/>
                    <a:pt x="1131" y="311"/>
                    <a:pt x="1131" y="312"/>
                  </a:cubicBezTo>
                  <a:cubicBezTo>
                    <a:pt x="1131" y="312"/>
                    <a:pt x="1123" y="353"/>
                    <a:pt x="1127" y="353"/>
                  </a:cubicBezTo>
                  <a:cubicBezTo>
                    <a:pt x="1128" y="353"/>
                    <a:pt x="1129" y="351"/>
                    <a:pt x="1131" y="347"/>
                  </a:cubicBezTo>
                  <a:lnTo>
                    <a:pt x="1155" y="300"/>
                  </a:lnTo>
                  <a:lnTo>
                    <a:pt x="1155" y="300"/>
                  </a:lnTo>
                  <a:cubicBezTo>
                    <a:pt x="1155" y="312"/>
                    <a:pt x="1143" y="335"/>
                    <a:pt x="1131" y="359"/>
                  </a:cubicBezTo>
                  <a:cubicBezTo>
                    <a:pt x="1131" y="366"/>
                    <a:pt x="1131" y="378"/>
                    <a:pt x="1134" y="378"/>
                  </a:cubicBezTo>
                  <a:cubicBezTo>
                    <a:pt x="1136" y="378"/>
                    <a:pt x="1138" y="373"/>
                    <a:pt x="1143" y="359"/>
                  </a:cubicBezTo>
                  <a:cubicBezTo>
                    <a:pt x="1148" y="349"/>
                    <a:pt x="1151" y="345"/>
                    <a:pt x="1154" y="345"/>
                  </a:cubicBezTo>
                  <a:cubicBezTo>
                    <a:pt x="1157" y="345"/>
                    <a:pt x="1160" y="352"/>
                    <a:pt x="1167" y="359"/>
                  </a:cubicBezTo>
                  <a:lnTo>
                    <a:pt x="1191" y="335"/>
                  </a:lnTo>
                  <a:lnTo>
                    <a:pt x="1203" y="312"/>
                  </a:lnTo>
                  <a:cubicBezTo>
                    <a:pt x="1218" y="289"/>
                    <a:pt x="1223" y="281"/>
                    <a:pt x="1225" y="281"/>
                  </a:cubicBezTo>
                  <a:cubicBezTo>
                    <a:pt x="1226" y="281"/>
                    <a:pt x="1226" y="283"/>
                    <a:pt x="1226" y="288"/>
                  </a:cubicBezTo>
                  <a:lnTo>
                    <a:pt x="1179" y="383"/>
                  </a:lnTo>
                  <a:cubicBezTo>
                    <a:pt x="1195" y="351"/>
                    <a:pt x="1205" y="341"/>
                    <a:pt x="1211" y="341"/>
                  </a:cubicBezTo>
                  <a:cubicBezTo>
                    <a:pt x="1213" y="341"/>
                    <a:pt x="1215" y="343"/>
                    <a:pt x="1215" y="347"/>
                  </a:cubicBezTo>
                  <a:cubicBezTo>
                    <a:pt x="1215" y="347"/>
                    <a:pt x="1203" y="371"/>
                    <a:pt x="1203" y="383"/>
                  </a:cubicBezTo>
                  <a:cubicBezTo>
                    <a:pt x="1203" y="431"/>
                    <a:pt x="1215" y="431"/>
                    <a:pt x="1226" y="443"/>
                  </a:cubicBezTo>
                  <a:cubicBezTo>
                    <a:pt x="1238" y="443"/>
                    <a:pt x="1215" y="466"/>
                    <a:pt x="1215" y="466"/>
                  </a:cubicBezTo>
                  <a:lnTo>
                    <a:pt x="1262" y="466"/>
                  </a:lnTo>
                  <a:cubicBezTo>
                    <a:pt x="1274" y="466"/>
                    <a:pt x="1286" y="466"/>
                    <a:pt x="1310" y="454"/>
                  </a:cubicBezTo>
                  <a:cubicBezTo>
                    <a:pt x="1322" y="454"/>
                    <a:pt x="1334" y="443"/>
                    <a:pt x="1346" y="431"/>
                  </a:cubicBezTo>
                  <a:cubicBezTo>
                    <a:pt x="1349" y="427"/>
                    <a:pt x="1352" y="425"/>
                    <a:pt x="1354" y="425"/>
                  </a:cubicBezTo>
                  <a:cubicBezTo>
                    <a:pt x="1357" y="425"/>
                    <a:pt x="1357" y="431"/>
                    <a:pt x="1357" y="431"/>
                  </a:cubicBezTo>
                  <a:cubicBezTo>
                    <a:pt x="1357" y="431"/>
                    <a:pt x="1334" y="443"/>
                    <a:pt x="1334" y="454"/>
                  </a:cubicBezTo>
                  <a:cubicBezTo>
                    <a:pt x="1334" y="466"/>
                    <a:pt x="1334" y="466"/>
                    <a:pt x="1346" y="478"/>
                  </a:cubicBezTo>
                  <a:cubicBezTo>
                    <a:pt x="1353" y="478"/>
                    <a:pt x="1351" y="484"/>
                    <a:pt x="1355" y="484"/>
                  </a:cubicBezTo>
                  <a:cubicBezTo>
                    <a:pt x="1357" y="484"/>
                    <a:pt x="1361" y="482"/>
                    <a:pt x="1369" y="478"/>
                  </a:cubicBezTo>
                  <a:lnTo>
                    <a:pt x="1441" y="395"/>
                  </a:lnTo>
                  <a:lnTo>
                    <a:pt x="1441" y="395"/>
                  </a:lnTo>
                  <a:cubicBezTo>
                    <a:pt x="1441" y="395"/>
                    <a:pt x="1405" y="443"/>
                    <a:pt x="1381" y="466"/>
                  </a:cubicBezTo>
                  <a:cubicBezTo>
                    <a:pt x="1357" y="502"/>
                    <a:pt x="1369" y="502"/>
                    <a:pt x="1369" y="502"/>
                  </a:cubicBezTo>
                  <a:cubicBezTo>
                    <a:pt x="1369" y="502"/>
                    <a:pt x="1381" y="502"/>
                    <a:pt x="1369" y="526"/>
                  </a:cubicBezTo>
                  <a:lnTo>
                    <a:pt x="1357" y="550"/>
                  </a:lnTo>
                  <a:cubicBezTo>
                    <a:pt x="1369" y="538"/>
                    <a:pt x="1381" y="526"/>
                    <a:pt x="1393" y="526"/>
                  </a:cubicBezTo>
                  <a:cubicBezTo>
                    <a:pt x="1398" y="521"/>
                    <a:pt x="1400" y="519"/>
                    <a:pt x="1401" y="519"/>
                  </a:cubicBezTo>
                  <a:lnTo>
                    <a:pt x="1401" y="519"/>
                  </a:lnTo>
                  <a:cubicBezTo>
                    <a:pt x="1404" y="519"/>
                    <a:pt x="1381" y="552"/>
                    <a:pt x="1381" y="562"/>
                  </a:cubicBezTo>
                  <a:cubicBezTo>
                    <a:pt x="1381" y="564"/>
                    <a:pt x="1382" y="565"/>
                    <a:pt x="1384" y="565"/>
                  </a:cubicBezTo>
                  <a:cubicBezTo>
                    <a:pt x="1390" y="565"/>
                    <a:pt x="1412" y="545"/>
                    <a:pt x="1441" y="526"/>
                  </a:cubicBezTo>
                  <a:cubicBezTo>
                    <a:pt x="1455" y="514"/>
                    <a:pt x="1461" y="510"/>
                    <a:pt x="1462" y="510"/>
                  </a:cubicBezTo>
                  <a:lnTo>
                    <a:pt x="1462" y="510"/>
                  </a:lnTo>
                  <a:cubicBezTo>
                    <a:pt x="1464" y="510"/>
                    <a:pt x="1414" y="553"/>
                    <a:pt x="1405" y="562"/>
                  </a:cubicBezTo>
                  <a:cubicBezTo>
                    <a:pt x="1403" y="563"/>
                    <a:pt x="1403" y="564"/>
                    <a:pt x="1403" y="564"/>
                  </a:cubicBezTo>
                  <a:cubicBezTo>
                    <a:pt x="1406" y="564"/>
                    <a:pt x="1441" y="538"/>
                    <a:pt x="1441" y="538"/>
                  </a:cubicBezTo>
                  <a:cubicBezTo>
                    <a:pt x="1445" y="537"/>
                    <a:pt x="1447" y="536"/>
                    <a:pt x="1449" y="536"/>
                  </a:cubicBezTo>
                  <a:cubicBezTo>
                    <a:pt x="1464" y="536"/>
                    <a:pt x="1416" y="575"/>
                    <a:pt x="1405" y="585"/>
                  </a:cubicBezTo>
                  <a:cubicBezTo>
                    <a:pt x="1393" y="597"/>
                    <a:pt x="1405" y="597"/>
                    <a:pt x="1417" y="597"/>
                  </a:cubicBezTo>
                  <a:cubicBezTo>
                    <a:pt x="1417" y="597"/>
                    <a:pt x="1453" y="597"/>
                    <a:pt x="1417" y="633"/>
                  </a:cubicBezTo>
                  <a:cubicBezTo>
                    <a:pt x="1417" y="637"/>
                    <a:pt x="1417" y="638"/>
                    <a:pt x="1417" y="638"/>
                  </a:cubicBezTo>
                  <a:cubicBezTo>
                    <a:pt x="1418" y="638"/>
                    <a:pt x="1421" y="633"/>
                    <a:pt x="1429" y="633"/>
                  </a:cubicBezTo>
                  <a:cubicBezTo>
                    <a:pt x="1465" y="633"/>
                    <a:pt x="1465" y="645"/>
                    <a:pt x="1488" y="645"/>
                  </a:cubicBezTo>
                  <a:cubicBezTo>
                    <a:pt x="1505" y="645"/>
                    <a:pt x="1518" y="643"/>
                    <a:pt x="1531" y="639"/>
                  </a:cubicBezTo>
                  <a:lnTo>
                    <a:pt x="1531" y="639"/>
                  </a:lnTo>
                  <a:cubicBezTo>
                    <a:pt x="1516" y="645"/>
                    <a:pt x="1500" y="651"/>
                    <a:pt x="1488" y="657"/>
                  </a:cubicBezTo>
                  <a:cubicBezTo>
                    <a:pt x="1484" y="661"/>
                    <a:pt x="1484" y="662"/>
                    <a:pt x="1486" y="662"/>
                  </a:cubicBezTo>
                  <a:cubicBezTo>
                    <a:pt x="1490" y="662"/>
                    <a:pt x="1500" y="657"/>
                    <a:pt x="1500" y="657"/>
                  </a:cubicBezTo>
                  <a:lnTo>
                    <a:pt x="1500" y="657"/>
                  </a:lnTo>
                  <a:lnTo>
                    <a:pt x="1488" y="669"/>
                  </a:lnTo>
                  <a:cubicBezTo>
                    <a:pt x="1476" y="693"/>
                    <a:pt x="1476" y="693"/>
                    <a:pt x="1488" y="704"/>
                  </a:cubicBezTo>
                  <a:cubicBezTo>
                    <a:pt x="1496" y="701"/>
                    <a:pt x="1502" y="699"/>
                    <a:pt x="1505" y="699"/>
                  </a:cubicBezTo>
                  <a:cubicBezTo>
                    <a:pt x="1512" y="699"/>
                    <a:pt x="1512" y="704"/>
                    <a:pt x="1512" y="704"/>
                  </a:cubicBezTo>
                  <a:lnTo>
                    <a:pt x="1691" y="633"/>
                  </a:lnTo>
                  <a:lnTo>
                    <a:pt x="1691" y="633"/>
                  </a:lnTo>
                  <a:cubicBezTo>
                    <a:pt x="1703" y="633"/>
                    <a:pt x="1643" y="669"/>
                    <a:pt x="1596" y="681"/>
                  </a:cubicBezTo>
                  <a:cubicBezTo>
                    <a:pt x="1548" y="693"/>
                    <a:pt x="1524" y="704"/>
                    <a:pt x="1524" y="716"/>
                  </a:cubicBezTo>
                  <a:cubicBezTo>
                    <a:pt x="1524" y="716"/>
                    <a:pt x="1524" y="722"/>
                    <a:pt x="1531" y="722"/>
                  </a:cubicBezTo>
                  <a:cubicBezTo>
                    <a:pt x="1535" y="722"/>
                    <a:pt x="1540" y="720"/>
                    <a:pt x="1548" y="716"/>
                  </a:cubicBezTo>
                  <a:cubicBezTo>
                    <a:pt x="1554" y="710"/>
                    <a:pt x="1560" y="707"/>
                    <a:pt x="1564" y="707"/>
                  </a:cubicBezTo>
                  <a:cubicBezTo>
                    <a:pt x="1569" y="707"/>
                    <a:pt x="1572" y="710"/>
                    <a:pt x="1572" y="716"/>
                  </a:cubicBezTo>
                  <a:cubicBezTo>
                    <a:pt x="1536" y="740"/>
                    <a:pt x="1501" y="752"/>
                    <a:pt x="1465" y="776"/>
                  </a:cubicBezTo>
                  <a:lnTo>
                    <a:pt x="1465" y="776"/>
                  </a:lnTo>
                  <a:cubicBezTo>
                    <a:pt x="1480" y="766"/>
                    <a:pt x="1488" y="762"/>
                    <a:pt x="1493" y="762"/>
                  </a:cubicBezTo>
                  <a:cubicBezTo>
                    <a:pt x="1500" y="762"/>
                    <a:pt x="1500" y="769"/>
                    <a:pt x="1500" y="776"/>
                  </a:cubicBezTo>
                  <a:lnTo>
                    <a:pt x="1536" y="776"/>
                  </a:lnTo>
                  <a:cubicBezTo>
                    <a:pt x="1544" y="772"/>
                    <a:pt x="1551" y="771"/>
                    <a:pt x="1556" y="771"/>
                  </a:cubicBezTo>
                  <a:cubicBezTo>
                    <a:pt x="1566" y="771"/>
                    <a:pt x="1572" y="776"/>
                    <a:pt x="1572" y="776"/>
                  </a:cubicBezTo>
                  <a:cubicBezTo>
                    <a:pt x="1560" y="776"/>
                    <a:pt x="1524" y="788"/>
                    <a:pt x="1524" y="788"/>
                  </a:cubicBezTo>
                  <a:cubicBezTo>
                    <a:pt x="1520" y="792"/>
                    <a:pt x="1521" y="793"/>
                    <a:pt x="1525" y="793"/>
                  </a:cubicBezTo>
                  <a:cubicBezTo>
                    <a:pt x="1532" y="793"/>
                    <a:pt x="1548" y="788"/>
                    <a:pt x="1548" y="788"/>
                  </a:cubicBezTo>
                  <a:lnTo>
                    <a:pt x="1548" y="800"/>
                  </a:lnTo>
                  <a:cubicBezTo>
                    <a:pt x="1532" y="808"/>
                    <a:pt x="1529" y="810"/>
                    <a:pt x="1534" y="810"/>
                  </a:cubicBezTo>
                  <a:cubicBezTo>
                    <a:pt x="1543" y="810"/>
                    <a:pt x="1580" y="800"/>
                    <a:pt x="1596" y="800"/>
                  </a:cubicBezTo>
                  <a:lnTo>
                    <a:pt x="1643" y="800"/>
                  </a:lnTo>
                  <a:cubicBezTo>
                    <a:pt x="1572" y="824"/>
                    <a:pt x="1548" y="824"/>
                    <a:pt x="1548" y="835"/>
                  </a:cubicBezTo>
                  <a:cubicBezTo>
                    <a:pt x="1548" y="847"/>
                    <a:pt x="1548" y="859"/>
                    <a:pt x="1548" y="871"/>
                  </a:cubicBezTo>
                  <a:cubicBezTo>
                    <a:pt x="1548" y="871"/>
                    <a:pt x="1548" y="886"/>
                    <a:pt x="1560" y="886"/>
                  </a:cubicBezTo>
                  <a:cubicBezTo>
                    <a:pt x="1563" y="886"/>
                    <a:pt x="1567" y="885"/>
                    <a:pt x="1572" y="883"/>
                  </a:cubicBezTo>
                  <a:lnTo>
                    <a:pt x="1607" y="883"/>
                  </a:lnTo>
                  <a:cubicBezTo>
                    <a:pt x="1596" y="883"/>
                    <a:pt x="1572" y="883"/>
                    <a:pt x="1560" y="895"/>
                  </a:cubicBezTo>
                  <a:cubicBezTo>
                    <a:pt x="1554" y="901"/>
                    <a:pt x="1551" y="901"/>
                    <a:pt x="1549" y="901"/>
                  </a:cubicBezTo>
                  <a:cubicBezTo>
                    <a:pt x="1548" y="901"/>
                    <a:pt x="1548" y="901"/>
                    <a:pt x="1548" y="907"/>
                  </a:cubicBezTo>
                  <a:cubicBezTo>
                    <a:pt x="1548" y="907"/>
                    <a:pt x="1536" y="919"/>
                    <a:pt x="1572" y="919"/>
                  </a:cubicBezTo>
                  <a:cubicBezTo>
                    <a:pt x="1596" y="919"/>
                    <a:pt x="1572" y="919"/>
                    <a:pt x="1584" y="931"/>
                  </a:cubicBezTo>
                  <a:cubicBezTo>
                    <a:pt x="1584" y="931"/>
                    <a:pt x="1584" y="931"/>
                    <a:pt x="1585" y="932"/>
                  </a:cubicBezTo>
                  <a:lnTo>
                    <a:pt x="1585" y="932"/>
                  </a:lnTo>
                  <a:cubicBezTo>
                    <a:pt x="1568" y="934"/>
                    <a:pt x="1562" y="943"/>
                    <a:pt x="1572" y="943"/>
                  </a:cubicBezTo>
                  <a:cubicBezTo>
                    <a:pt x="1572" y="955"/>
                    <a:pt x="1572" y="966"/>
                    <a:pt x="1584" y="966"/>
                  </a:cubicBezTo>
                  <a:lnTo>
                    <a:pt x="1643" y="966"/>
                  </a:lnTo>
                  <a:cubicBezTo>
                    <a:pt x="1654" y="968"/>
                    <a:pt x="1665" y="969"/>
                    <a:pt x="1677" y="969"/>
                  </a:cubicBezTo>
                  <a:cubicBezTo>
                    <a:pt x="1732" y="969"/>
                    <a:pt x="1788" y="952"/>
                    <a:pt x="1730" y="952"/>
                  </a:cubicBezTo>
                  <a:cubicBezTo>
                    <a:pt x="1720" y="952"/>
                    <a:pt x="1706" y="953"/>
                    <a:pt x="1688" y="954"/>
                  </a:cubicBezTo>
                  <a:lnTo>
                    <a:pt x="1688" y="954"/>
                  </a:lnTo>
                  <a:cubicBezTo>
                    <a:pt x="1713" y="950"/>
                    <a:pt x="1708" y="930"/>
                    <a:pt x="1750" y="919"/>
                  </a:cubicBezTo>
                  <a:cubicBezTo>
                    <a:pt x="1750" y="907"/>
                    <a:pt x="1750" y="907"/>
                    <a:pt x="1738" y="907"/>
                  </a:cubicBezTo>
                  <a:cubicBezTo>
                    <a:pt x="1727" y="895"/>
                    <a:pt x="1715" y="859"/>
                    <a:pt x="1727" y="835"/>
                  </a:cubicBezTo>
                  <a:lnTo>
                    <a:pt x="1727" y="835"/>
                  </a:lnTo>
                  <a:cubicBezTo>
                    <a:pt x="1715" y="841"/>
                    <a:pt x="1703" y="844"/>
                    <a:pt x="1691" y="844"/>
                  </a:cubicBezTo>
                  <a:cubicBezTo>
                    <a:pt x="1679" y="844"/>
                    <a:pt x="1667" y="841"/>
                    <a:pt x="1655" y="835"/>
                  </a:cubicBezTo>
                  <a:lnTo>
                    <a:pt x="1727" y="835"/>
                  </a:lnTo>
                  <a:cubicBezTo>
                    <a:pt x="1727" y="827"/>
                    <a:pt x="1765" y="799"/>
                    <a:pt x="1733" y="799"/>
                  </a:cubicBezTo>
                  <a:cubicBezTo>
                    <a:pt x="1722" y="799"/>
                    <a:pt x="1702" y="802"/>
                    <a:pt x="1667" y="812"/>
                  </a:cubicBezTo>
                  <a:cubicBezTo>
                    <a:pt x="1667" y="812"/>
                    <a:pt x="1598" y="827"/>
                    <a:pt x="1589" y="827"/>
                  </a:cubicBezTo>
                  <a:cubicBezTo>
                    <a:pt x="1587" y="827"/>
                    <a:pt x="1588" y="826"/>
                    <a:pt x="1596" y="824"/>
                  </a:cubicBezTo>
                  <a:lnTo>
                    <a:pt x="1679" y="800"/>
                  </a:lnTo>
                  <a:lnTo>
                    <a:pt x="1846" y="752"/>
                  </a:lnTo>
                  <a:lnTo>
                    <a:pt x="1810" y="752"/>
                  </a:lnTo>
                  <a:cubicBezTo>
                    <a:pt x="1810" y="740"/>
                    <a:pt x="1810" y="728"/>
                    <a:pt x="1846" y="716"/>
                  </a:cubicBezTo>
                  <a:lnTo>
                    <a:pt x="1846" y="716"/>
                  </a:lnTo>
                  <a:cubicBezTo>
                    <a:pt x="1820" y="724"/>
                    <a:pt x="1808" y="726"/>
                    <a:pt x="1802" y="727"/>
                  </a:cubicBezTo>
                  <a:lnTo>
                    <a:pt x="1802" y="727"/>
                  </a:lnTo>
                  <a:cubicBezTo>
                    <a:pt x="1807" y="724"/>
                    <a:pt x="1810" y="720"/>
                    <a:pt x="1810" y="716"/>
                  </a:cubicBezTo>
                  <a:lnTo>
                    <a:pt x="1810" y="716"/>
                  </a:lnTo>
                  <a:cubicBezTo>
                    <a:pt x="1801" y="719"/>
                    <a:pt x="1794" y="722"/>
                    <a:pt x="1788" y="725"/>
                  </a:cubicBezTo>
                  <a:lnTo>
                    <a:pt x="1788" y="725"/>
                  </a:lnTo>
                  <a:cubicBezTo>
                    <a:pt x="1788" y="725"/>
                    <a:pt x="1787" y="725"/>
                    <a:pt x="1787" y="725"/>
                  </a:cubicBezTo>
                  <a:cubicBezTo>
                    <a:pt x="1783" y="725"/>
                    <a:pt x="1776" y="726"/>
                    <a:pt x="1762" y="728"/>
                  </a:cubicBezTo>
                  <a:cubicBezTo>
                    <a:pt x="1742" y="735"/>
                    <a:pt x="1705" y="742"/>
                    <a:pt x="1689" y="742"/>
                  </a:cubicBezTo>
                  <a:cubicBezTo>
                    <a:pt x="1678" y="742"/>
                    <a:pt x="1678" y="738"/>
                    <a:pt x="1703" y="728"/>
                  </a:cubicBezTo>
                  <a:cubicBezTo>
                    <a:pt x="1738" y="716"/>
                    <a:pt x="1774" y="704"/>
                    <a:pt x="1798" y="693"/>
                  </a:cubicBezTo>
                  <a:cubicBezTo>
                    <a:pt x="1810" y="687"/>
                    <a:pt x="1813" y="684"/>
                    <a:pt x="1808" y="684"/>
                  </a:cubicBezTo>
                  <a:cubicBezTo>
                    <a:pt x="1804" y="684"/>
                    <a:pt x="1792" y="687"/>
                    <a:pt x="1774" y="693"/>
                  </a:cubicBezTo>
                  <a:cubicBezTo>
                    <a:pt x="1766" y="697"/>
                    <a:pt x="1761" y="698"/>
                    <a:pt x="1757" y="698"/>
                  </a:cubicBezTo>
                  <a:cubicBezTo>
                    <a:pt x="1750" y="698"/>
                    <a:pt x="1750" y="693"/>
                    <a:pt x="1750" y="693"/>
                  </a:cubicBezTo>
                  <a:cubicBezTo>
                    <a:pt x="1750" y="693"/>
                    <a:pt x="1774" y="693"/>
                    <a:pt x="1786" y="681"/>
                  </a:cubicBezTo>
                  <a:cubicBezTo>
                    <a:pt x="1816" y="669"/>
                    <a:pt x="1801" y="669"/>
                    <a:pt x="1785" y="669"/>
                  </a:cubicBezTo>
                  <a:cubicBezTo>
                    <a:pt x="1768" y="669"/>
                    <a:pt x="1750" y="669"/>
                    <a:pt x="1774" y="657"/>
                  </a:cubicBezTo>
                  <a:lnTo>
                    <a:pt x="1774" y="657"/>
                  </a:lnTo>
                  <a:cubicBezTo>
                    <a:pt x="1774" y="657"/>
                    <a:pt x="1719" y="665"/>
                    <a:pt x="1705" y="668"/>
                  </a:cubicBezTo>
                  <a:lnTo>
                    <a:pt x="1705" y="668"/>
                  </a:lnTo>
                  <a:cubicBezTo>
                    <a:pt x="1727" y="656"/>
                    <a:pt x="1739" y="645"/>
                    <a:pt x="1762" y="633"/>
                  </a:cubicBezTo>
                  <a:lnTo>
                    <a:pt x="1762" y="633"/>
                  </a:lnTo>
                  <a:cubicBezTo>
                    <a:pt x="1750" y="633"/>
                    <a:pt x="1715" y="657"/>
                    <a:pt x="1691" y="657"/>
                  </a:cubicBezTo>
                  <a:lnTo>
                    <a:pt x="1786" y="609"/>
                  </a:lnTo>
                  <a:lnTo>
                    <a:pt x="1786" y="609"/>
                  </a:lnTo>
                  <a:cubicBezTo>
                    <a:pt x="1762" y="621"/>
                    <a:pt x="1741" y="627"/>
                    <a:pt x="1729" y="627"/>
                  </a:cubicBezTo>
                  <a:cubicBezTo>
                    <a:pt x="1718" y="627"/>
                    <a:pt x="1715" y="621"/>
                    <a:pt x="1727" y="609"/>
                  </a:cubicBezTo>
                  <a:cubicBezTo>
                    <a:pt x="1762" y="597"/>
                    <a:pt x="1750" y="597"/>
                    <a:pt x="1750" y="585"/>
                  </a:cubicBezTo>
                  <a:lnTo>
                    <a:pt x="1727" y="585"/>
                  </a:lnTo>
                  <a:cubicBezTo>
                    <a:pt x="1727" y="581"/>
                    <a:pt x="1727" y="580"/>
                    <a:pt x="1726" y="580"/>
                  </a:cubicBezTo>
                  <a:cubicBezTo>
                    <a:pt x="1724" y="580"/>
                    <a:pt x="1719" y="585"/>
                    <a:pt x="1703" y="585"/>
                  </a:cubicBezTo>
                  <a:cubicBezTo>
                    <a:pt x="1667" y="585"/>
                    <a:pt x="1715" y="562"/>
                    <a:pt x="1715" y="550"/>
                  </a:cubicBezTo>
                  <a:cubicBezTo>
                    <a:pt x="1715" y="550"/>
                    <a:pt x="1722" y="534"/>
                    <a:pt x="1713" y="534"/>
                  </a:cubicBezTo>
                  <a:cubicBezTo>
                    <a:pt x="1711" y="534"/>
                    <a:pt x="1707" y="535"/>
                    <a:pt x="1703" y="538"/>
                  </a:cubicBezTo>
                  <a:cubicBezTo>
                    <a:pt x="1687" y="538"/>
                    <a:pt x="1660" y="554"/>
                    <a:pt x="1659" y="554"/>
                  </a:cubicBezTo>
                  <a:cubicBezTo>
                    <a:pt x="1658" y="554"/>
                    <a:pt x="1663" y="550"/>
                    <a:pt x="1679" y="538"/>
                  </a:cubicBezTo>
                  <a:cubicBezTo>
                    <a:pt x="1704" y="512"/>
                    <a:pt x="1716" y="500"/>
                    <a:pt x="1714" y="500"/>
                  </a:cubicBezTo>
                  <a:lnTo>
                    <a:pt x="1714" y="500"/>
                  </a:lnTo>
                  <a:cubicBezTo>
                    <a:pt x="1713" y="500"/>
                    <a:pt x="1701" y="509"/>
                    <a:pt x="1679" y="526"/>
                  </a:cubicBezTo>
                  <a:cubicBezTo>
                    <a:pt x="1649" y="544"/>
                    <a:pt x="1631" y="553"/>
                    <a:pt x="1625" y="553"/>
                  </a:cubicBezTo>
                  <a:cubicBezTo>
                    <a:pt x="1619" y="553"/>
                    <a:pt x="1625" y="544"/>
                    <a:pt x="1643" y="526"/>
                  </a:cubicBezTo>
                  <a:cubicBezTo>
                    <a:pt x="1655" y="508"/>
                    <a:pt x="1670" y="496"/>
                    <a:pt x="1679" y="490"/>
                  </a:cubicBezTo>
                  <a:lnTo>
                    <a:pt x="1679" y="490"/>
                  </a:lnTo>
                  <a:cubicBezTo>
                    <a:pt x="1655" y="502"/>
                    <a:pt x="1631" y="502"/>
                    <a:pt x="1619" y="514"/>
                  </a:cubicBezTo>
                  <a:cubicBezTo>
                    <a:pt x="1631" y="502"/>
                    <a:pt x="1655" y="490"/>
                    <a:pt x="1679" y="478"/>
                  </a:cubicBezTo>
                  <a:cubicBezTo>
                    <a:pt x="1682" y="475"/>
                    <a:pt x="1681" y="473"/>
                    <a:pt x="1676" y="473"/>
                  </a:cubicBezTo>
                  <a:cubicBezTo>
                    <a:pt x="1666" y="473"/>
                    <a:pt x="1640" y="482"/>
                    <a:pt x="1631" y="490"/>
                  </a:cubicBezTo>
                  <a:cubicBezTo>
                    <a:pt x="1629" y="492"/>
                    <a:pt x="1627" y="493"/>
                    <a:pt x="1626" y="493"/>
                  </a:cubicBezTo>
                  <a:cubicBezTo>
                    <a:pt x="1620" y="493"/>
                    <a:pt x="1624" y="476"/>
                    <a:pt x="1643" y="466"/>
                  </a:cubicBezTo>
                  <a:cubicBezTo>
                    <a:pt x="1655" y="443"/>
                    <a:pt x="1655" y="431"/>
                    <a:pt x="1655" y="431"/>
                  </a:cubicBezTo>
                  <a:cubicBezTo>
                    <a:pt x="1655" y="419"/>
                    <a:pt x="1655" y="419"/>
                    <a:pt x="1631" y="419"/>
                  </a:cubicBezTo>
                  <a:cubicBezTo>
                    <a:pt x="1624" y="426"/>
                    <a:pt x="1608" y="438"/>
                    <a:pt x="1602" y="438"/>
                  </a:cubicBezTo>
                  <a:cubicBezTo>
                    <a:pt x="1598" y="438"/>
                    <a:pt x="1598" y="433"/>
                    <a:pt x="1607" y="419"/>
                  </a:cubicBezTo>
                  <a:cubicBezTo>
                    <a:pt x="1643" y="395"/>
                    <a:pt x="1643" y="383"/>
                    <a:pt x="1631" y="383"/>
                  </a:cubicBezTo>
                  <a:cubicBezTo>
                    <a:pt x="1607" y="395"/>
                    <a:pt x="1596" y="407"/>
                    <a:pt x="1572" y="419"/>
                  </a:cubicBezTo>
                  <a:cubicBezTo>
                    <a:pt x="1615" y="382"/>
                    <a:pt x="1624" y="368"/>
                    <a:pt x="1612" y="368"/>
                  </a:cubicBezTo>
                  <a:cubicBezTo>
                    <a:pt x="1605" y="368"/>
                    <a:pt x="1590" y="374"/>
                    <a:pt x="1572" y="383"/>
                  </a:cubicBezTo>
                  <a:cubicBezTo>
                    <a:pt x="1558" y="392"/>
                    <a:pt x="1551" y="396"/>
                    <a:pt x="1550" y="396"/>
                  </a:cubicBezTo>
                  <a:cubicBezTo>
                    <a:pt x="1547" y="396"/>
                    <a:pt x="1557" y="386"/>
                    <a:pt x="1572" y="371"/>
                  </a:cubicBezTo>
                  <a:cubicBezTo>
                    <a:pt x="1596" y="347"/>
                    <a:pt x="1607" y="347"/>
                    <a:pt x="1619" y="335"/>
                  </a:cubicBezTo>
                  <a:cubicBezTo>
                    <a:pt x="1623" y="331"/>
                    <a:pt x="1623" y="330"/>
                    <a:pt x="1621" y="330"/>
                  </a:cubicBezTo>
                  <a:cubicBezTo>
                    <a:pt x="1617" y="330"/>
                    <a:pt x="1603" y="335"/>
                    <a:pt x="1596" y="335"/>
                  </a:cubicBezTo>
                  <a:cubicBezTo>
                    <a:pt x="1584" y="335"/>
                    <a:pt x="1572" y="335"/>
                    <a:pt x="1596" y="312"/>
                  </a:cubicBezTo>
                  <a:cubicBezTo>
                    <a:pt x="1605" y="302"/>
                    <a:pt x="1608" y="298"/>
                    <a:pt x="1607" y="298"/>
                  </a:cubicBezTo>
                  <a:lnTo>
                    <a:pt x="1607" y="298"/>
                  </a:lnTo>
                  <a:cubicBezTo>
                    <a:pt x="1603" y="298"/>
                    <a:pt x="1572" y="323"/>
                    <a:pt x="1572" y="323"/>
                  </a:cubicBezTo>
                  <a:cubicBezTo>
                    <a:pt x="1562" y="323"/>
                    <a:pt x="1568" y="308"/>
                    <a:pt x="1552" y="308"/>
                  </a:cubicBezTo>
                  <a:cubicBezTo>
                    <a:pt x="1548" y="308"/>
                    <a:pt x="1543" y="309"/>
                    <a:pt x="1536" y="312"/>
                  </a:cubicBezTo>
                  <a:cubicBezTo>
                    <a:pt x="1528" y="320"/>
                    <a:pt x="1523" y="322"/>
                    <a:pt x="1519" y="322"/>
                  </a:cubicBezTo>
                  <a:cubicBezTo>
                    <a:pt x="1512" y="322"/>
                    <a:pt x="1512" y="312"/>
                    <a:pt x="1512" y="312"/>
                  </a:cubicBezTo>
                  <a:cubicBezTo>
                    <a:pt x="1521" y="303"/>
                    <a:pt x="1523" y="280"/>
                    <a:pt x="1514" y="280"/>
                  </a:cubicBezTo>
                  <a:cubicBezTo>
                    <a:pt x="1510" y="280"/>
                    <a:pt x="1506" y="282"/>
                    <a:pt x="1500" y="288"/>
                  </a:cubicBezTo>
                  <a:cubicBezTo>
                    <a:pt x="1493" y="292"/>
                    <a:pt x="1490" y="294"/>
                    <a:pt x="1488" y="294"/>
                  </a:cubicBezTo>
                  <a:cubicBezTo>
                    <a:pt x="1482" y="294"/>
                    <a:pt x="1515" y="262"/>
                    <a:pt x="1524" y="252"/>
                  </a:cubicBezTo>
                  <a:cubicBezTo>
                    <a:pt x="1524" y="250"/>
                    <a:pt x="1523" y="249"/>
                    <a:pt x="1521" y="249"/>
                  </a:cubicBezTo>
                  <a:cubicBezTo>
                    <a:pt x="1517" y="249"/>
                    <a:pt x="1508" y="255"/>
                    <a:pt x="1503" y="255"/>
                  </a:cubicBezTo>
                  <a:cubicBezTo>
                    <a:pt x="1501" y="255"/>
                    <a:pt x="1500" y="255"/>
                    <a:pt x="1500" y="252"/>
                  </a:cubicBezTo>
                  <a:cubicBezTo>
                    <a:pt x="1500" y="240"/>
                    <a:pt x="1500" y="240"/>
                    <a:pt x="1488" y="240"/>
                  </a:cubicBezTo>
                  <a:cubicBezTo>
                    <a:pt x="1480" y="240"/>
                    <a:pt x="1467" y="251"/>
                    <a:pt x="1463" y="251"/>
                  </a:cubicBezTo>
                  <a:cubicBezTo>
                    <a:pt x="1461" y="251"/>
                    <a:pt x="1461" y="248"/>
                    <a:pt x="1465" y="240"/>
                  </a:cubicBezTo>
                  <a:cubicBezTo>
                    <a:pt x="1471" y="220"/>
                    <a:pt x="1482" y="199"/>
                    <a:pt x="1479" y="199"/>
                  </a:cubicBezTo>
                  <a:lnTo>
                    <a:pt x="1479" y="199"/>
                  </a:lnTo>
                  <a:cubicBezTo>
                    <a:pt x="1476" y="199"/>
                    <a:pt x="1466" y="210"/>
                    <a:pt x="1441" y="240"/>
                  </a:cubicBezTo>
                  <a:cubicBezTo>
                    <a:pt x="1480" y="186"/>
                    <a:pt x="1468" y="167"/>
                    <a:pt x="1448" y="167"/>
                  </a:cubicBezTo>
                  <a:cubicBezTo>
                    <a:pt x="1438" y="167"/>
                    <a:pt x="1425" y="172"/>
                    <a:pt x="1417" y="181"/>
                  </a:cubicBezTo>
                  <a:cubicBezTo>
                    <a:pt x="1414" y="185"/>
                    <a:pt x="1413" y="186"/>
                    <a:pt x="1413" y="186"/>
                  </a:cubicBezTo>
                  <a:cubicBezTo>
                    <a:pt x="1411" y="186"/>
                    <a:pt x="1445" y="125"/>
                    <a:pt x="1438" y="125"/>
                  </a:cubicBezTo>
                  <a:lnTo>
                    <a:pt x="1438" y="125"/>
                  </a:lnTo>
                  <a:cubicBezTo>
                    <a:pt x="1435" y="125"/>
                    <a:pt x="1429" y="130"/>
                    <a:pt x="1417" y="145"/>
                  </a:cubicBezTo>
                  <a:cubicBezTo>
                    <a:pt x="1400" y="170"/>
                    <a:pt x="1377" y="195"/>
                    <a:pt x="1374" y="195"/>
                  </a:cubicBezTo>
                  <a:cubicBezTo>
                    <a:pt x="1372" y="195"/>
                    <a:pt x="1374" y="191"/>
                    <a:pt x="1381" y="181"/>
                  </a:cubicBezTo>
                  <a:lnTo>
                    <a:pt x="1357" y="181"/>
                  </a:lnTo>
                  <a:cubicBezTo>
                    <a:pt x="1369" y="169"/>
                    <a:pt x="1381" y="157"/>
                    <a:pt x="1381" y="145"/>
                  </a:cubicBezTo>
                  <a:lnTo>
                    <a:pt x="1381" y="133"/>
                  </a:lnTo>
                  <a:cubicBezTo>
                    <a:pt x="1381" y="133"/>
                    <a:pt x="1381" y="85"/>
                    <a:pt x="1381" y="85"/>
                  </a:cubicBezTo>
                  <a:cubicBezTo>
                    <a:pt x="1357" y="133"/>
                    <a:pt x="1334" y="193"/>
                    <a:pt x="1310" y="240"/>
                  </a:cubicBezTo>
                  <a:cubicBezTo>
                    <a:pt x="1310" y="240"/>
                    <a:pt x="1334" y="181"/>
                    <a:pt x="1346" y="157"/>
                  </a:cubicBezTo>
                  <a:cubicBezTo>
                    <a:pt x="1357" y="133"/>
                    <a:pt x="1346" y="145"/>
                    <a:pt x="1346" y="133"/>
                  </a:cubicBezTo>
                  <a:cubicBezTo>
                    <a:pt x="1346" y="133"/>
                    <a:pt x="1349" y="115"/>
                    <a:pt x="1352" y="103"/>
                  </a:cubicBezTo>
                  <a:lnTo>
                    <a:pt x="1352" y="103"/>
                  </a:lnTo>
                  <a:cubicBezTo>
                    <a:pt x="1345" y="113"/>
                    <a:pt x="1338" y="124"/>
                    <a:pt x="1335" y="124"/>
                  </a:cubicBezTo>
                  <a:cubicBezTo>
                    <a:pt x="1334" y="124"/>
                    <a:pt x="1334" y="123"/>
                    <a:pt x="1334" y="121"/>
                  </a:cubicBezTo>
                  <a:cubicBezTo>
                    <a:pt x="1334" y="109"/>
                    <a:pt x="1334" y="73"/>
                    <a:pt x="1334" y="62"/>
                  </a:cubicBezTo>
                  <a:cubicBezTo>
                    <a:pt x="1328" y="77"/>
                    <a:pt x="1319" y="81"/>
                    <a:pt x="1310" y="81"/>
                  </a:cubicBezTo>
                  <a:cubicBezTo>
                    <a:pt x="1298" y="81"/>
                    <a:pt x="1286" y="73"/>
                    <a:pt x="1286" y="73"/>
                  </a:cubicBezTo>
                  <a:cubicBezTo>
                    <a:pt x="1274" y="85"/>
                    <a:pt x="1262" y="133"/>
                    <a:pt x="1250" y="157"/>
                  </a:cubicBezTo>
                  <a:cubicBezTo>
                    <a:pt x="1249" y="158"/>
                    <a:pt x="1249" y="158"/>
                    <a:pt x="1248" y="158"/>
                  </a:cubicBezTo>
                  <a:cubicBezTo>
                    <a:pt x="1242" y="158"/>
                    <a:pt x="1263" y="96"/>
                    <a:pt x="1274" y="74"/>
                  </a:cubicBezTo>
                  <a:lnTo>
                    <a:pt x="1274" y="74"/>
                  </a:lnTo>
                  <a:cubicBezTo>
                    <a:pt x="1265" y="92"/>
                    <a:pt x="1256" y="117"/>
                    <a:pt x="1252" y="117"/>
                  </a:cubicBezTo>
                  <a:cubicBezTo>
                    <a:pt x="1251" y="117"/>
                    <a:pt x="1250" y="115"/>
                    <a:pt x="1250" y="109"/>
                  </a:cubicBezTo>
                  <a:cubicBezTo>
                    <a:pt x="1250" y="85"/>
                    <a:pt x="1274" y="62"/>
                    <a:pt x="1274" y="50"/>
                  </a:cubicBezTo>
                  <a:cubicBezTo>
                    <a:pt x="1274" y="47"/>
                    <a:pt x="1274" y="46"/>
                    <a:pt x="1273" y="46"/>
                  </a:cubicBezTo>
                  <a:cubicBezTo>
                    <a:pt x="1267" y="46"/>
                    <a:pt x="1242" y="110"/>
                    <a:pt x="1239" y="110"/>
                  </a:cubicBezTo>
                  <a:cubicBezTo>
                    <a:pt x="1238" y="110"/>
                    <a:pt x="1238" y="110"/>
                    <a:pt x="1238" y="109"/>
                  </a:cubicBezTo>
                  <a:cubicBezTo>
                    <a:pt x="1229" y="100"/>
                    <a:pt x="1242" y="52"/>
                    <a:pt x="1242" y="52"/>
                  </a:cubicBezTo>
                  <a:lnTo>
                    <a:pt x="1242" y="52"/>
                  </a:lnTo>
                  <a:cubicBezTo>
                    <a:pt x="1242" y="52"/>
                    <a:pt x="1241" y="55"/>
                    <a:pt x="1238" y="62"/>
                  </a:cubicBezTo>
                  <a:cubicBezTo>
                    <a:pt x="1226" y="73"/>
                    <a:pt x="1226" y="85"/>
                    <a:pt x="1215" y="109"/>
                  </a:cubicBezTo>
                  <a:cubicBezTo>
                    <a:pt x="1226" y="73"/>
                    <a:pt x="1238" y="50"/>
                    <a:pt x="1238" y="26"/>
                  </a:cubicBezTo>
                  <a:cubicBezTo>
                    <a:pt x="1238" y="26"/>
                    <a:pt x="1233" y="21"/>
                    <a:pt x="1230" y="21"/>
                  </a:cubicBezTo>
                  <a:cubicBezTo>
                    <a:pt x="1228" y="21"/>
                    <a:pt x="1226" y="22"/>
                    <a:pt x="1226" y="26"/>
                  </a:cubicBezTo>
                  <a:cubicBezTo>
                    <a:pt x="1215" y="26"/>
                    <a:pt x="1215" y="38"/>
                    <a:pt x="1215" y="50"/>
                  </a:cubicBezTo>
                  <a:cubicBezTo>
                    <a:pt x="1215" y="50"/>
                    <a:pt x="1209" y="44"/>
                    <a:pt x="1202" y="44"/>
                  </a:cubicBezTo>
                  <a:cubicBezTo>
                    <a:pt x="1199" y="44"/>
                    <a:pt x="1195" y="46"/>
                    <a:pt x="1191" y="50"/>
                  </a:cubicBezTo>
                  <a:cubicBezTo>
                    <a:pt x="1179" y="62"/>
                    <a:pt x="1167" y="85"/>
                    <a:pt x="1167" y="97"/>
                  </a:cubicBezTo>
                  <a:cubicBezTo>
                    <a:pt x="1167" y="97"/>
                    <a:pt x="1155" y="97"/>
                    <a:pt x="1155" y="62"/>
                  </a:cubicBezTo>
                  <a:cubicBezTo>
                    <a:pt x="1164" y="34"/>
                    <a:pt x="1159" y="6"/>
                    <a:pt x="1156" y="6"/>
                  </a:cubicBezTo>
                  <a:lnTo>
                    <a:pt x="1156" y="6"/>
                  </a:lnTo>
                  <a:cubicBezTo>
                    <a:pt x="1156" y="6"/>
                    <a:pt x="1155" y="9"/>
                    <a:pt x="1155" y="14"/>
                  </a:cubicBezTo>
                  <a:cubicBezTo>
                    <a:pt x="1155" y="50"/>
                    <a:pt x="1143" y="50"/>
                    <a:pt x="1143" y="62"/>
                  </a:cubicBezTo>
                  <a:cubicBezTo>
                    <a:pt x="1135" y="62"/>
                    <a:pt x="1138" y="56"/>
                    <a:pt x="1137" y="56"/>
                  </a:cubicBezTo>
                  <a:lnTo>
                    <a:pt x="1137" y="56"/>
                  </a:lnTo>
                  <a:cubicBezTo>
                    <a:pt x="1136" y="56"/>
                    <a:pt x="1135" y="58"/>
                    <a:pt x="1131" y="62"/>
                  </a:cubicBezTo>
                  <a:cubicBezTo>
                    <a:pt x="1131" y="62"/>
                    <a:pt x="1131" y="73"/>
                    <a:pt x="1131" y="85"/>
                  </a:cubicBezTo>
                  <a:cubicBezTo>
                    <a:pt x="1127" y="89"/>
                    <a:pt x="1125" y="91"/>
                    <a:pt x="1122" y="91"/>
                  </a:cubicBezTo>
                  <a:cubicBezTo>
                    <a:pt x="1118" y="91"/>
                    <a:pt x="1115" y="85"/>
                    <a:pt x="1107" y="85"/>
                  </a:cubicBezTo>
                  <a:cubicBezTo>
                    <a:pt x="1099" y="85"/>
                    <a:pt x="1092" y="101"/>
                    <a:pt x="1091" y="101"/>
                  </a:cubicBezTo>
                  <a:cubicBezTo>
                    <a:pt x="1090" y="101"/>
                    <a:pt x="1092" y="97"/>
                    <a:pt x="1095" y="85"/>
                  </a:cubicBezTo>
                  <a:cubicBezTo>
                    <a:pt x="1095" y="65"/>
                    <a:pt x="1091" y="58"/>
                    <a:pt x="1086" y="58"/>
                  </a:cubicBezTo>
                  <a:cubicBezTo>
                    <a:pt x="1080" y="58"/>
                    <a:pt x="1072" y="72"/>
                    <a:pt x="1072" y="85"/>
                  </a:cubicBezTo>
                  <a:cubicBezTo>
                    <a:pt x="1072" y="97"/>
                    <a:pt x="1072" y="121"/>
                    <a:pt x="1072" y="133"/>
                  </a:cubicBezTo>
                  <a:cubicBezTo>
                    <a:pt x="1072" y="133"/>
                    <a:pt x="1060" y="133"/>
                    <a:pt x="1060" y="121"/>
                  </a:cubicBezTo>
                  <a:cubicBezTo>
                    <a:pt x="1060" y="97"/>
                    <a:pt x="1060" y="85"/>
                    <a:pt x="1060" y="73"/>
                  </a:cubicBezTo>
                  <a:cubicBezTo>
                    <a:pt x="1060" y="68"/>
                    <a:pt x="1059" y="67"/>
                    <a:pt x="1058" y="67"/>
                  </a:cubicBezTo>
                  <a:cubicBezTo>
                    <a:pt x="1056" y="67"/>
                    <a:pt x="1052" y="80"/>
                    <a:pt x="1049" y="80"/>
                  </a:cubicBezTo>
                  <a:cubicBezTo>
                    <a:pt x="1048" y="80"/>
                    <a:pt x="1048" y="78"/>
                    <a:pt x="1048" y="73"/>
                  </a:cubicBezTo>
                  <a:cubicBezTo>
                    <a:pt x="1039" y="48"/>
                    <a:pt x="1043" y="3"/>
                    <a:pt x="1041" y="3"/>
                  </a:cubicBezTo>
                  <a:lnTo>
                    <a:pt x="1041" y="3"/>
                  </a:lnTo>
                  <a:cubicBezTo>
                    <a:pt x="1041" y="3"/>
                    <a:pt x="1039" y="9"/>
                    <a:pt x="1036" y="26"/>
                  </a:cubicBezTo>
                  <a:cubicBezTo>
                    <a:pt x="1036" y="53"/>
                    <a:pt x="1029" y="101"/>
                    <a:pt x="1020" y="101"/>
                  </a:cubicBezTo>
                  <a:cubicBezTo>
                    <a:pt x="1018" y="101"/>
                    <a:pt x="1015" y="97"/>
                    <a:pt x="1012" y="85"/>
                  </a:cubicBezTo>
                  <a:cubicBezTo>
                    <a:pt x="1024" y="62"/>
                    <a:pt x="1024" y="38"/>
                    <a:pt x="1012" y="26"/>
                  </a:cubicBezTo>
                  <a:cubicBezTo>
                    <a:pt x="1012" y="26"/>
                    <a:pt x="1007" y="15"/>
                    <a:pt x="1003" y="15"/>
                  </a:cubicBezTo>
                  <a:cubicBezTo>
                    <a:pt x="1002" y="15"/>
                    <a:pt x="1000" y="18"/>
                    <a:pt x="1000" y="26"/>
                  </a:cubicBezTo>
                  <a:cubicBezTo>
                    <a:pt x="1000" y="48"/>
                    <a:pt x="1000" y="111"/>
                    <a:pt x="991" y="111"/>
                  </a:cubicBezTo>
                  <a:cubicBezTo>
                    <a:pt x="990" y="111"/>
                    <a:pt x="989" y="110"/>
                    <a:pt x="988" y="109"/>
                  </a:cubicBezTo>
                  <a:cubicBezTo>
                    <a:pt x="988" y="73"/>
                    <a:pt x="988" y="50"/>
                    <a:pt x="988" y="26"/>
                  </a:cubicBezTo>
                  <a:lnTo>
                    <a:pt x="976" y="85"/>
                  </a:lnTo>
                  <a:lnTo>
                    <a:pt x="976" y="73"/>
                  </a:lnTo>
                  <a:cubicBezTo>
                    <a:pt x="976" y="53"/>
                    <a:pt x="968" y="23"/>
                    <a:pt x="957" y="23"/>
                  </a:cubicBezTo>
                  <a:cubicBezTo>
                    <a:pt x="956" y="23"/>
                    <a:pt x="954" y="24"/>
                    <a:pt x="953" y="26"/>
                  </a:cubicBezTo>
                  <a:cubicBezTo>
                    <a:pt x="953" y="32"/>
                    <a:pt x="953" y="67"/>
                    <a:pt x="953" y="97"/>
                  </a:cubicBezTo>
                  <a:cubicBezTo>
                    <a:pt x="953" y="85"/>
                    <a:pt x="953" y="73"/>
                    <a:pt x="941" y="62"/>
                  </a:cubicBezTo>
                  <a:cubicBezTo>
                    <a:pt x="941" y="62"/>
                    <a:pt x="920" y="1"/>
                    <a:pt x="917" y="1"/>
                  </a:cubicBezTo>
                  <a:close/>
                  <a:moveTo>
                    <a:pt x="83" y="1002"/>
                  </a:moveTo>
                  <a:cubicBezTo>
                    <a:pt x="83" y="1006"/>
                    <a:pt x="93" y="1008"/>
                    <a:pt x="107" y="1011"/>
                  </a:cubicBezTo>
                  <a:lnTo>
                    <a:pt x="107" y="1011"/>
                  </a:lnTo>
                  <a:cubicBezTo>
                    <a:pt x="105" y="1002"/>
                    <a:pt x="94" y="1002"/>
                    <a:pt x="83" y="1002"/>
                  </a:cubicBezTo>
                  <a:close/>
                  <a:moveTo>
                    <a:pt x="164" y="1046"/>
                  </a:moveTo>
                  <a:cubicBezTo>
                    <a:pt x="157" y="1050"/>
                    <a:pt x="162" y="1050"/>
                    <a:pt x="179" y="1050"/>
                  </a:cubicBezTo>
                  <a:lnTo>
                    <a:pt x="203" y="1050"/>
                  </a:lnTo>
                  <a:cubicBezTo>
                    <a:pt x="203" y="1050"/>
                    <a:pt x="182" y="1047"/>
                    <a:pt x="164" y="1046"/>
                  </a:cubicBezTo>
                  <a:close/>
                  <a:moveTo>
                    <a:pt x="199" y="1056"/>
                  </a:moveTo>
                  <a:lnTo>
                    <a:pt x="199" y="1056"/>
                  </a:lnTo>
                  <a:cubicBezTo>
                    <a:pt x="204" y="1057"/>
                    <a:pt x="209" y="1059"/>
                    <a:pt x="214" y="1062"/>
                  </a:cubicBezTo>
                  <a:lnTo>
                    <a:pt x="238" y="1062"/>
                  </a:lnTo>
                  <a:cubicBezTo>
                    <a:pt x="238" y="1056"/>
                    <a:pt x="223" y="1056"/>
                    <a:pt x="204" y="1056"/>
                  </a:cubicBezTo>
                  <a:cubicBezTo>
                    <a:pt x="202" y="1056"/>
                    <a:pt x="201" y="1056"/>
                    <a:pt x="199" y="1056"/>
                  </a:cubicBezTo>
                  <a:close/>
                  <a:moveTo>
                    <a:pt x="1857" y="1062"/>
                  </a:moveTo>
                  <a:lnTo>
                    <a:pt x="1857" y="1062"/>
                  </a:lnTo>
                  <a:cubicBezTo>
                    <a:pt x="1860" y="1064"/>
                    <a:pt x="1863" y="1066"/>
                    <a:pt x="1865" y="1068"/>
                  </a:cubicBezTo>
                  <a:lnTo>
                    <a:pt x="1865" y="1068"/>
                  </a:lnTo>
                  <a:cubicBezTo>
                    <a:pt x="1864" y="1068"/>
                    <a:pt x="1863" y="1068"/>
                    <a:pt x="1862" y="1068"/>
                  </a:cubicBezTo>
                  <a:cubicBezTo>
                    <a:pt x="1857" y="1068"/>
                    <a:pt x="1857" y="1068"/>
                    <a:pt x="1857" y="1062"/>
                  </a:cubicBezTo>
                  <a:close/>
                  <a:moveTo>
                    <a:pt x="107" y="1011"/>
                  </a:moveTo>
                  <a:cubicBezTo>
                    <a:pt x="107" y="1012"/>
                    <a:pt x="107" y="1013"/>
                    <a:pt x="107" y="1014"/>
                  </a:cubicBezTo>
                  <a:cubicBezTo>
                    <a:pt x="107" y="1014"/>
                    <a:pt x="107" y="1014"/>
                    <a:pt x="95" y="1026"/>
                  </a:cubicBezTo>
                  <a:cubicBezTo>
                    <a:pt x="83" y="1032"/>
                    <a:pt x="92" y="1032"/>
                    <a:pt x="104" y="1032"/>
                  </a:cubicBezTo>
                  <a:cubicBezTo>
                    <a:pt x="116" y="1032"/>
                    <a:pt x="131" y="1032"/>
                    <a:pt x="131" y="1038"/>
                  </a:cubicBezTo>
                  <a:cubicBezTo>
                    <a:pt x="131" y="1050"/>
                    <a:pt x="60" y="1062"/>
                    <a:pt x="60" y="1074"/>
                  </a:cubicBezTo>
                  <a:lnTo>
                    <a:pt x="131" y="1074"/>
                  </a:lnTo>
                  <a:cubicBezTo>
                    <a:pt x="143" y="1074"/>
                    <a:pt x="48" y="1085"/>
                    <a:pt x="12" y="1097"/>
                  </a:cubicBezTo>
                  <a:lnTo>
                    <a:pt x="107" y="1097"/>
                  </a:lnTo>
                  <a:cubicBezTo>
                    <a:pt x="128" y="1094"/>
                    <a:pt x="137" y="1092"/>
                    <a:pt x="137" y="1092"/>
                  </a:cubicBezTo>
                  <a:lnTo>
                    <a:pt x="137" y="1092"/>
                  </a:lnTo>
                  <a:cubicBezTo>
                    <a:pt x="139" y="1092"/>
                    <a:pt x="93" y="1101"/>
                    <a:pt x="60" y="1109"/>
                  </a:cubicBezTo>
                  <a:cubicBezTo>
                    <a:pt x="75" y="1107"/>
                    <a:pt x="85" y="1106"/>
                    <a:pt x="91" y="1106"/>
                  </a:cubicBezTo>
                  <a:cubicBezTo>
                    <a:pt x="109" y="1106"/>
                    <a:pt x="103" y="1113"/>
                    <a:pt x="117" y="1113"/>
                  </a:cubicBezTo>
                  <a:cubicBezTo>
                    <a:pt x="123" y="1113"/>
                    <a:pt x="130" y="1112"/>
                    <a:pt x="143" y="1109"/>
                  </a:cubicBezTo>
                  <a:lnTo>
                    <a:pt x="143" y="1109"/>
                  </a:lnTo>
                  <a:cubicBezTo>
                    <a:pt x="119" y="1121"/>
                    <a:pt x="83" y="1133"/>
                    <a:pt x="83" y="1133"/>
                  </a:cubicBezTo>
                  <a:lnTo>
                    <a:pt x="131" y="1133"/>
                  </a:lnTo>
                  <a:cubicBezTo>
                    <a:pt x="179" y="1121"/>
                    <a:pt x="262" y="1109"/>
                    <a:pt x="226" y="1109"/>
                  </a:cubicBezTo>
                  <a:cubicBezTo>
                    <a:pt x="179" y="1097"/>
                    <a:pt x="214" y="1097"/>
                    <a:pt x="274" y="1085"/>
                  </a:cubicBezTo>
                  <a:lnTo>
                    <a:pt x="203" y="1085"/>
                  </a:lnTo>
                  <a:cubicBezTo>
                    <a:pt x="195" y="1082"/>
                    <a:pt x="187" y="1080"/>
                    <a:pt x="179" y="1080"/>
                  </a:cubicBezTo>
                  <a:cubicBezTo>
                    <a:pt x="163" y="1080"/>
                    <a:pt x="147" y="1085"/>
                    <a:pt x="131" y="1085"/>
                  </a:cubicBezTo>
                  <a:cubicBezTo>
                    <a:pt x="129" y="1085"/>
                    <a:pt x="128" y="1085"/>
                    <a:pt x="127" y="1085"/>
                  </a:cubicBezTo>
                  <a:lnTo>
                    <a:pt x="127" y="1085"/>
                  </a:lnTo>
                  <a:cubicBezTo>
                    <a:pt x="143" y="1085"/>
                    <a:pt x="143" y="1083"/>
                    <a:pt x="143" y="1074"/>
                  </a:cubicBezTo>
                  <a:lnTo>
                    <a:pt x="143" y="1062"/>
                  </a:lnTo>
                  <a:cubicBezTo>
                    <a:pt x="150" y="1058"/>
                    <a:pt x="157" y="1056"/>
                    <a:pt x="164" y="1054"/>
                  </a:cubicBezTo>
                  <a:lnTo>
                    <a:pt x="164" y="1054"/>
                  </a:lnTo>
                  <a:cubicBezTo>
                    <a:pt x="176" y="1056"/>
                    <a:pt x="188" y="1056"/>
                    <a:pt x="199" y="1056"/>
                  </a:cubicBezTo>
                  <a:lnTo>
                    <a:pt x="199" y="1056"/>
                  </a:lnTo>
                  <a:cubicBezTo>
                    <a:pt x="192" y="1054"/>
                    <a:pt x="186" y="1053"/>
                    <a:pt x="179" y="1053"/>
                  </a:cubicBezTo>
                  <a:cubicBezTo>
                    <a:pt x="174" y="1053"/>
                    <a:pt x="169" y="1053"/>
                    <a:pt x="164" y="1054"/>
                  </a:cubicBezTo>
                  <a:lnTo>
                    <a:pt x="164" y="1054"/>
                  </a:lnTo>
                  <a:cubicBezTo>
                    <a:pt x="157" y="1053"/>
                    <a:pt x="149" y="1052"/>
                    <a:pt x="143" y="1050"/>
                  </a:cubicBezTo>
                  <a:cubicBezTo>
                    <a:pt x="131" y="1046"/>
                    <a:pt x="134" y="1044"/>
                    <a:pt x="143" y="1044"/>
                  </a:cubicBezTo>
                  <a:cubicBezTo>
                    <a:pt x="148" y="1044"/>
                    <a:pt x="156" y="1045"/>
                    <a:pt x="164" y="1046"/>
                  </a:cubicBezTo>
                  <a:lnTo>
                    <a:pt x="164" y="1046"/>
                  </a:lnTo>
                  <a:cubicBezTo>
                    <a:pt x="167" y="1044"/>
                    <a:pt x="172" y="1041"/>
                    <a:pt x="179" y="1038"/>
                  </a:cubicBezTo>
                  <a:cubicBezTo>
                    <a:pt x="187" y="1034"/>
                    <a:pt x="196" y="1029"/>
                    <a:pt x="200" y="1026"/>
                  </a:cubicBezTo>
                  <a:lnTo>
                    <a:pt x="214" y="1026"/>
                  </a:lnTo>
                  <a:cubicBezTo>
                    <a:pt x="210" y="1025"/>
                    <a:pt x="206" y="1023"/>
                    <a:pt x="200" y="1022"/>
                  </a:cubicBezTo>
                  <a:lnTo>
                    <a:pt x="200" y="1022"/>
                  </a:lnTo>
                  <a:cubicBezTo>
                    <a:pt x="199" y="1022"/>
                    <a:pt x="197" y="1021"/>
                    <a:pt x="193" y="1021"/>
                  </a:cubicBezTo>
                  <a:lnTo>
                    <a:pt x="193" y="1021"/>
                  </a:lnTo>
                  <a:cubicBezTo>
                    <a:pt x="167" y="1016"/>
                    <a:pt x="130" y="1014"/>
                    <a:pt x="107" y="1011"/>
                  </a:cubicBezTo>
                  <a:close/>
                  <a:moveTo>
                    <a:pt x="238" y="1133"/>
                  </a:moveTo>
                  <a:lnTo>
                    <a:pt x="223" y="1137"/>
                  </a:lnTo>
                  <a:lnTo>
                    <a:pt x="223" y="1137"/>
                  </a:lnTo>
                  <a:cubicBezTo>
                    <a:pt x="227" y="1137"/>
                    <a:pt x="232" y="1135"/>
                    <a:pt x="238" y="1133"/>
                  </a:cubicBezTo>
                  <a:close/>
                  <a:moveTo>
                    <a:pt x="179" y="1133"/>
                  </a:moveTo>
                  <a:cubicBezTo>
                    <a:pt x="179" y="1133"/>
                    <a:pt x="61" y="1182"/>
                    <a:pt x="84" y="1182"/>
                  </a:cubicBezTo>
                  <a:cubicBezTo>
                    <a:pt x="86" y="1182"/>
                    <a:pt x="90" y="1182"/>
                    <a:pt x="95" y="1181"/>
                  </a:cubicBezTo>
                  <a:cubicBezTo>
                    <a:pt x="109" y="1181"/>
                    <a:pt x="156" y="1164"/>
                    <a:pt x="185" y="1156"/>
                  </a:cubicBezTo>
                  <a:lnTo>
                    <a:pt x="185" y="1156"/>
                  </a:lnTo>
                  <a:cubicBezTo>
                    <a:pt x="175" y="1156"/>
                    <a:pt x="165" y="1157"/>
                    <a:pt x="155" y="1157"/>
                  </a:cubicBezTo>
                  <a:lnTo>
                    <a:pt x="223" y="1137"/>
                  </a:lnTo>
                  <a:lnTo>
                    <a:pt x="223" y="1137"/>
                  </a:lnTo>
                  <a:cubicBezTo>
                    <a:pt x="220" y="1138"/>
                    <a:pt x="218" y="1138"/>
                    <a:pt x="216" y="1138"/>
                  </a:cubicBezTo>
                  <a:cubicBezTo>
                    <a:pt x="208" y="1138"/>
                    <a:pt x="210" y="1133"/>
                    <a:pt x="203" y="1133"/>
                  </a:cubicBezTo>
                  <a:close/>
                  <a:moveTo>
                    <a:pt x="298" y="1145"/>
                  </a:moveTo>
                  <a:cubicBezTo>
                    <a:pt x="282" y="1145"/>
                    <a:pt x="266" y="1145"/>
                    <a:pt x="251" y="1148"/>
                  </a:cubicBezTo>
                  <a:lnTo>
                    <a:pt x="251" y="1148"/>
                  </a:lnTo>
                  <a:cubicBezTo>
                    <a:pt x="236" y="1150"/>
                    <a:pt x="221" y="1152"/>
                    <a:pt x="207" y="1153"/>
                  </a:cubicBezTo>
                  <a:lnTo>
                    <a:pt x="207" y="1153"/>
                  </a:lnTo>
                  <a:cubicBezTo>
                    <a:pt x="210" y="1151"/>
                    <a:pt x="210" y="1150"/>
                    <a:pt x="207" y="1150"/>
                  </a:cubicBezTo>
                  <a:cubicBezTo>
                    <a:pt x="204" y="1150"/>
                    <a:pt x="196" y="1152"/>
                    <a:pt x="185" y="1156"/>
                  </a:cubicBezTo>
                  <a:lnTo>
                    <a:pt x="185" y="1156"/>
                  </a:lnTo>
                  <a:cubicBezTo>
                    <a:pt x="193" y="1155"/>
                    <a:pt x="200" y="1154"/>
                    <a:pt x="207" y="1153"/>
                  </a:cubicBezTo>
                  <a:lnTo>
                    <a:pt x="207" y="1153"/>
                  </a:lnTo>
                  <a:cubicBezTo>
                    <a:pt x="206" y="1154"/>
                    <a:pt x="205" y="1155"/>
                    <a:pt x="203" y="1157"/>
                  </a:cubicBezTo>
                  <a:cubicBezTo>
                    <a:pt x="155" y="1169"/>
                    <a:pt x="155" y="1169"/>
                    <a:pt x="191" y="1169"/>
                  </a:cubicBezTo>
                  <a:lnTo>
                    <a:pt x="238" y="1157"/>
                  </a:lnTo>
                  <a:lnTo>
                    <a:pt x="238" y="1157"/>
                  </a:lnTo>
                  <a:cubicBezTo>
                    <a:pt x="212" y="1166"/>
                    <a:pt x="166" y="1175"/>
                    <a:pt x="139" y="1183"/>
                  </a:cubicBezTo>
                  <a:lnTo>
                    <a:pt x="139" y="1183"/>
                  </a:lnTo>
                  <a:cubicBezTo>
                    <a:pt x="168" y="1175"/>
                    <a:pt x="223" y="1164"/>
                    <a:pt x="264" y="1155"/>
                  </a:cubicBezTo>
                  <a:lnTo>
                    <a:pt x="264" y="1155"/>
                  </a:lnTo>
                  <a:cubicBezTo>
                    <a:pt x="270" y="1154"/>
                    <a:pt x="276" y="1153"/>
                    <a:pt x="281" y="1151"/>
                  </a:cubicBezTo>
                  <a:lnTo>
                    <a:pt x="281" y="1151"/>
                  </a:lnTo>
                  <a:cubicBezTo>
                    <a:pt x="293" y="1149"/>
                    <a:pt x="303" y="1147"/>
                    <a:pt x="310" y="1145"/>
                  </a:cubicBezTo>
                  <a:cubicBezTo>
                    <a:pt x="306" y="1145"/>
                    <a:pt x="301" y="1145"/>
                    <a:pt x="297" y="1145"/>
                  </a:cubicBezTo>
                  <a:lnTo>
                    <a:pt x="297" y="1145"/>
                  </a:lnTo>
                  <a:cubicBezTo>
                    <a:pt x="298" y="1145"/>
                    <a:pt x="298" y="1145"/>
                    <a:pt x="298" y="1145"/>
                  </a:cubicBezTo>
                  <a:close/>
                  <a:moveTo>
                    <a:pt x="139" y="1183"/>
                  </a:moveTo>
                  <a:cubicBezTo>
                    <a:pt x="125" y="1187"/>
                    <a:pt x="117" y="1190"/>
                    <a:pt x="120" y="1192"/>
                  </a:cubicBezTo>
                  <a:lnTo>
                    <a:pt x="120" y="1192"/>
                  </a:lnTo>
                  <a:cubicBezTo>
                    <a:pt x="124" y="1189"/>
                    <a:pt x="131" y="1186"/>
                    <a:pt x="139" y="1183"/>
                  </a:cubicBezTo>
                  <a:close/>
                  <a:moveTo>
                    <a:pt x="167" y="1193"/>
                  </a:moveTo>
                  <a:cubicBezTo>
                    <a:pt x="167" y="1193"/>
                    <a:pt x="131" y="1193"/>
                    <a:pt x="119" y="1205"/>
                  </a:cubicBezTo>
                  <a:cubicBezTo>
                    <a:pt x="131" y="1201"/>
                    <a:pt x="135" y="1199"/>
                    <a:pt x="135" y="1199"/>
                  </a:cubicBezTo>
                  <a:lnTo>
                    <a:pt x="135" y="1199"/>
                  </a:lnTo>
                  <a:cubicBezTo>
                    <a:pt x="136" y="1199"/>
                    <a:pt x="123" y="1205"/>
                    <a:pt x="131" y="1205"/>
                  </a:cubicBezTo>
                  <a:lnTo>
                    <a:pt x="167" y="1193"/>
                  </a:lnTo>
                  <a:close/>
                  <a:moveTo>
                    <a:pt x="244" y="1213"/>
                  </a:moveTo>
                  <a:lnTo>
                    <a:pt x="244" y="1213"/>
                  </a:lnTo>
                  <a:cubicBezTo>
                    <a:pt x="243" y="1213"/>
                    <a:pt x="239" y="1215"/>
                    <a:pt x="234" y="1216"/>
                  </a:cubicBezTo>
                  <a:lnTo>
                    <a:pt x="234" y="1216"/>
                  </a:lnTo>
                  <a:cubicBezTo>
                    <a:pt x="236" y="1216"/>
                    <a:pt x="237" y="1216"/>
                    <a:pt x="238" y="1216"/>
                  </a:cubicBezTo>
                  <a:cubicBezTo>
                    <a:pt x="243" y="1214"/>
                    <a:pt x="244" y="1213"/>
                    <a:pt x="244" y="1213"/>
                  </a:cubicBezTo>
                  <a:close/>
                  <a:moveTo>
                    <a:pt x="179" y="1228"/>
                  </a:moveTo>
                  <a:cubicBezTo>
                    <a:pt x="171" y="1233"/>
                    <a:pt x="166" y="1237"/>
                    <a:pt x="162" y="1240"/>
                  </a:cubicBezTo>
                  <a:lnTo>
                    <a:pt x="162" y="1240"/>
                  </a:lnTo>
                  <a:cubicBezTo>
                    <a:pt x="168" y="1236"/>
                    <a:pt x="174" y="1232"/>
                    <a:pt x="179" y="1228"/>
                  </a:cubicBezTo>
                  <a:close/>
                  <a:moveTo>
                    <a:pt x="1512" y="1312"/>
                  </a:moveTo>
                  <a:lnTo>
                    <a:pt x="1512" y="1312"/>
                  </a:lnTo>
                  <a:cubicBezTo>
                    <a:pt x="1520" y="1319"/>
                    <a:pt x="1527" y="1322"/>
                    <a:pt x="1535" y="1323"/>
                  </a:cubicBezTo>
                  <a:lnTo>
                    <a:pt x="1535" y="1323"/>
                  </a:lnTo>
                  <a:lnTo>
                    <a:pt x="1512" y="1312"/>
                  </a:lnTo>
                  <a:close/>
                  <a:moveTo>
                    <a:pt x="322" y="1157"/>
                  </a:moveTo>
                  <a:cubicBezTo>
                    <a:pt x="310" y="1157"/>
                    <a:pt x="286" y="1157"/>
                    <a:pt x="262" y="1169"/>
                  </a:cubicBezTo>
                  <a:cubicBezTo>
                    <a:pt x="263" y="1170"/>
                    <a:pt x="264" y="1170"/>
                    <a:pt x="264" y="1171"/>
                  </a:cubicBezTo>
                  <a:lnTo>
                    <a:pt x="264" y="1171"/>
                  </a:lnTo>
                  <a:cubicBezTo>
                    <a:pt x="236" y="1176"/>
                    <a:pt x="151" y="1193"/>
                    <a:pt x="131" y="1193"/>
                  </a:cubicBezTo>
                  <a:cubicBezTo>
                    <a:pt x="125" y="1193"/>
                    <a:pt x="122" y="1192"/>
                    <a:pt x="120" y="1192"/>
                  </a:cubicBezTo>
                  <a:lnTo>
                    <a:pt x="120" y="1192"/>
                  </a:lnTo>
                  <a:cubicBezTo>
                    <a:pt x="120" y="1192"/>
                    <a:pt x="120" y="1192"/>
                    <a:pt x="119" y="1193"/>
                  </a:cubicBezTo>
                  <a:cubicBezTo>
                    <a:pt x="115" y="1197"/>
                    <a:pt x="117" y="1198"/>
                    <a:pt x="120" y="1198"/>
                  </a:cubicBezTo>
                  <a:cubicBezTo>
                    <a:pt x="127" y="1198"/>
                    <a:pt x="143" y="1193"/>
                    <a:pt x="143" y="1193"/>
                  </a:cubicBezTo>
                  <a:lnTo>
                    <a:pt x="167" y="1193"/>
                  </a:lnTo>
                  <a:cubicBezTo>
                    <a:pt x="179" y="1193"/>
                    <a:pt x="179" y="1193"/>
                    <a:pt x="143" y="1216"/>
                  </a:cubicBezTo>
                  <a:cubicBezTo>
                    <a:pt x="121" y="1231"/>
                    <a:pt x="108" y="1241"/>
                    <a:pt x="112" y="1241"/>
                  </a:cubicBezTo>
                  <a:cubicBezTo>
                    <a:pt x="115" y="1241"/>
                    <a:pt x="125" y="1237"/>
                    <a:pt x="143" y="1228"/>
                  </a:cubicBezTo>
                  <a:cubicBezTo>
                    <a:pt x="151" y="1228"/>
                    <a:pt x="143" y="1239"/>
                    <a:pt x="151" y="1239"/>
                  </a:cubicBezTo>
                  <a:cubicBezTo>
                    <a:pt x="155" y="1239"/>
                    <a:pt x="163" y="1236"/>
                    <a:pt x="179" y="1228"/>
                  </a:cubicBezTo>
                  <a:lnTo>
                    <a:pt x="179" y="1228"/>
                  </a:lnTo>
                  <a:cubicBezTo>
                    <a:pt x="179" y="1228"/>
                    <a:pt x="179" y="1228"/>
                    <a:pt x="179" y="1228"/>
                  </a:cubicBezTo>
                  <a:lnTo>
                    <a:pt x="179" y="1228"/>
                  </a:lnTo>
                  <a:lnTo>
                    <a:pt x="155" y="1252"/>
                  </a:lnTo>
                  <a:cubicBezTo>
                    <a:pt x="155" y="1252"/>
                    <a:pt x="147" y="1252"/>
                    <a:pt x="162" y="1240"/>
                  </a:cubicBezTo>
                  <a:lnTo>
                    <a:pt x="162" y="1240"/>
                  </a:lnTo>
                  <a:cubicBezTo>
                    <a:pt x="132" y="1263"/>
                    <a:pt x="96" y="1298"/>
                    <a:pt x="124" y="1298"/>
                  </a:cubicBezTo>
                  <a:cubicBezTo>
                    <a:pt x="132" y="1298"/>
                    <a:pt x="146" y="1295"/>
                    <a:pt x="167" y="1288"/>
                  </a:cubicBezTo>
                  <a:lnTo>
                    <a:pt x="167" y="1288"/>
                  </a:lnTo>
                  <a:cubicBezTo>
                    <a:pt x="108" y="1314"/>
                    <a:pt x="92" y="1322"/>
                    <a:pt x="98" y="1322"/>
                  </a:cubicBezTo>
                  <a:cubicBezTo>
                    <a:pt x="107" y="1322"/>
                    <a:pt x="178" y="1297"/>
                    <a:pt x="200" y="1289"/>
                  </a:cubicBezTo>
                  <a:lnTo>
                    <a:pt x="200" y="1289"/>
                  </a:lnTo>
                  <a:cubicBezTo>
                    <a:pt x="178" y="1300"/>
                    <a:pt x="136" y="1326"/>
                    <a:pt x="153" y="1326"/>
                  </a:cubicBezTo>
                  <a:cubicBezTo>
                    <a:pt x="156" y="1326"/>
                    <a:pt x="160" y="1325"/>
                    <a:pt x="167" y="1324"/>
                  </a:cubicBezTo>
                  <a:cubicBezTo>
                    <a:pt x="171" y="1324"/>
                    <a:pt x="185" y="1319"/>
                    <a:pt x="201" y="1313"/>
                  </a:cubicBezTo>
                  <a:lnTo>
                    <a:pt x="201" y="1313"/>
                  </a:lnTo>
                  <a:cubicBezTo>
                    <a:pt x="201" y="1314"/>
                    <a:pt x="202" y="1314"/>
                    <a:pt x="202" y="1314"/>
                  </a:cubicBezTo>
                  <a:cubicBezTo>
                    <a:pt x="203" y="1314"/>
                    <a:pt x="208" y="1312"/>
                    <a:pt x="214" y="1309"/>
                  </a:cubicBezTo>
                  <a:lnTo>
                    <a:pt x="214" y="1309"/>
                  </a:lnTo>
                  <a:cubicBezTo>
                    <a:pt x="213" y="1309"/>
                    <a:pt x="213" y="1309"/>
                    <a:pt x="213" y="1309"/>
                  </a:cubicBezTo>
                  <a:lnTo>
                    <a:pt x="213" y="1309"/>
                  </a:lnTo>
                  <a:cubicBezTo>
                    <a:pt x="213" y="1309"/>
                    <a:pt x="214" y="1309"/>
                    <a:pt x="214" y="1309"/>
                  </a:cubicBezTo>
                  <a:lnTo>
                    <a:pt x="214" y="1309"/>
                  </a:lnTo>
                  <a:cubicBezTo>
                    <a:pt x="214" y="1309"/>
                    <a:pt x="214" y="1309"/>
                    <a:pt x="214" y="1309"/>
                  </a:cubicBezTo>
                  <a:lnTo>
                    <a:pt x="214" y="1309"/>
                  </a:lnTo>
                  <a:cubicBezTo>
                    <a:pt x="226" y="1304"/>
                    <a:pt x="244" y="1296"/>
                    <a:pt x="259" y="1289"/>
                  </a:cubicBezTo>
                  <a:lnTo>
                    <a:pt x="259" y="1289"/>
                  </a:lnTo>
                  <a:cubicBezTo>
                    <a:pt x="234" y="1308"/>
                    <a:pt x="205" y="1324"/>
                    <a:pt x="214" y="1324"/>
                  </a:cubicBezTo>
                  <a:cubicBezTo>
                    <a:pt x="226" y="1312"/>
                    <a:pt x="250" y="1300"/>
                    <a:pt x="262" y="1288"/>
                  </a:cubicBezTo>
                  <a:lnTo>
                    <a:pt x="286" y="1276"/>
                  </a:lnTo>
                  <a:lnTo>
                    <a:pt x="286" y="1276"/>
                  </a:lnTo>
                  <a:cubicBezTo>
                    <a:pt x="285" y="1276"/>
                    <a:pt x="273" y="1282"/>
                    <a:pt x="259" y="1289"/>
                  </a:cubicBezTo>
                  <a:lnTo>
                    <a:pt x="259" y="1289"/>
                  </a:lnTo>
                  <a:cubicBezTo>
                    <a:pt x="260" y="1288"/>
                    <a:pt x="260" y="1288"/>
                    <a:pt x="261" y="1287"/>
                  </a:cubicBezTo>
                  <a:lnTo>
                    <a:pt x="261" y="1287"/>
                  </a:lnTo>
                  <a:cubicBezTo>
                    <a:pt x="250" y="1294"/>
                    <a:pt x="231" y="1302"/>
                    <a:pt x="214" y="1309"/>
                  </a:cubicBezTo>
                  <a:lnTo>
                    <a:pt x="214" y="1309"/>
                  </a:lnTo>
                  <a:cubicBezTo>
                    <a:pt x="235" y="1298"/>
                    <a:pt x="274" y="1276"/>
                    <a:pt x="274" y="1276"/>
                  </a:cubicBezTo>
                  <a:lnTo>
                    <a:pt x="274" y="1276"/>
                  </a:lnTo>
                  <a:cubicBezTo>
                    <a:pt x="270" y="1280"/>
                    <a:pt x="266" y="1283"/>
                    <a:pt x="261" y="1287"/>
                  </a:cubicBezTo>
                  <a:lnTo>
                    <a:pt x="261" y="1287"/>
                  </a:lnTo>
                  <a:cubicBezTo>
                    <a:pt x="269" y="1283"/>
                    <a:pt x="274" y="1279"/>
                    <a:pt x="274" y="1276"/>
                  </a:cubicBezTo>
                  <a:lnTo>
                    <a:pt x="274" y="1276"/>
                  </a:lnTo>
                  <a:cubicBezTo>
                    <a:pt x="274" y="1276"/>
                    <a:pt x="274" y="1276"/>
                    <a:pt x="274" y="1276"/>
                  </a:cubicBezTo>
                  <a:lnTo>
                    <a:pt x="274" y="1276"/>
                  </a:lnTo>
                  <a:cubicBezTo>
                    <a:pt x="274" y="1276"/>
                    <a:pt x="274" y="1276"/>
                    <a:pt x="274" y="1276"/>
                  </a:cubicBezTo>
                  <a:cubicBezTo>
                    <a:pt x="299" y="1262"/>
                    <a:pt x="309" y="1256"/>
                    <a:pt x="308" y="1256"/>
                  </a:cubicBezTo>
                  <a:lnTo>
                    <a:pt x="308" y="1256"/>
                  </a:lnTo>
                  <a:cubicBezTo>
                    <a:pt x="306" y="1256"/>
                    <a:pt x="200" y="1312"/>
                    <a:pt x="191" y="1312"/>
                  </a:cubicBezTo>
                  <a:cubicBezTo>
                    <a:pt x="191" y="1312"/>
                    <a:pt x="257" y="1270"/>
                    <a:pt x="244" y="1270"/>
                  </a:cubicBezTo>
                  <a:cubicBezTo>
                    <a:pt x="242" y="1270"/>
                    <a:pt x="236" y="1272"/>
                    <a:pt x="226" y="1276"/>
                  </a:cubicBezTo>
                  <a:cubicBezTo>
                    <a:pt x="286" y="1252"/>
                    <a:pt x="250" y="1240"/>
                    <a:pt x="250" y="1228"/>
                  </a:cubicBezTo>
                  <a:lnTo>
                    <a:pt x="214" y="1228"/>
                  </a:lnTo>
                  <a:cubicBezTo>
                    <a:pt x="208" y="1228"/>
                    <a:pt x="223" y="1221"/>
                    <a:pt x="234" y="1216"/>
                  </a:cubicBezTo>
                  <a:lnTo>
                    <a:pt x="234" y="1216"/>
                  </a:lnTo>
                  <a:cubicBezTo>
                    <a:pt x="230" y="1216"/>
                    <a:pt x="227" y="1216"/>
                    <a:pt x="223" y="1217"/>
                  </a:cubicBezTo>
                  <a:lnTo>
                    <a:pt x="223" y="1217"/>
                  </a:lnTo>
                  <a:cubicBezTo>
                    <a:pt x="260" y="1206"/>
                    <a:pt x="303" y="1193"/>
                    <a:pt x="274" y="1193"/>
                  </a:cubicBezTo>
                  <a:lnTo>
                    <a:pt x="274" y="1193"/>
                  </a:lnTo>
                  <a:cubicBezTo>
                    <a:pt x="250" y="1193"/>
                    <a:pt x="226" y="1205"/>
                    <a:pt x="203" y="1205"/>
                  </a:cubicBezTo>
                  <a:cubicBezTo>
                    <a:pt x="195" y="1207"/>
                    <a:pt x="191" y="1208"/>
                    <a:pt x="189" y="1208"/>
                  </a:cubicBezTo>
                  <a:cubicBezTo>
                    <a:pt x="187" y="1208"/>
                    <a:pt x="190" y="1206"/>
                    <a:pt x="192" y="1204"/>
                  </a:cubicBezTo>
                  <a:lnTo>
                    <a:pt x="192" y="1204"/>
                  </a:lnTo>
                  <a:cubicBezTo>
                    <a:pt x="213" y="1200"/>
                    <a:pt x="240" y="1190"/>
                    <a:pt x="268" y="1173"/>
                  </a:cubicBezTo>
                  <a:lnTo>
                    <a:pt x="268" y="1173"/>
                  </a:lnTo>
                  <a:cubicBezTo>
                    <a:pt x="270" y="1173"/>
                    <a:pt x="273" y="1174"/>
                    <a:pt x="276" y="1174"/>
                  </a:cubicBezTo>
                  <a:cubicBezTo>
                    <a:pt x="289" y="1174"/>
                    <a:pt x="308" y="1165"/>
                    <a:pt x="333" y="1157"/>
                  </a:cubicBezTo>
                  <a:close/>
                  <a:moveTo>
                    <a:pt x="238" y="1322"/>
                  </a:moveTo>
                  <a:cubicBezTo>
                    <a:pt x="232" y="1324"/>
                    <a:pt x="226" y="1326"/>
                    <a:pt x="221" y="1326"/>
                  </a:cubicBezTo>
                  <a:cubicBezTo>
                    <a:pt x="219" y="1326"/>
                    <a:pt x="216" y="1325"/>
                    <a:pt x="214" y="1324"/>
                  </a:cubicBezTo>
                  <a:cubicBezTo>
                    <a:pt x="207" y="1331"/>
                    <a:pt x="207" y="1333"/>
                    <a:pt x="210" y="1333"/>
                  </a:cubicBezTo>
                  <a:cubicBezTo>
                    <a:pt x="214" y="1333"/>
                    <a:pt x="225" y="1329"/>
                    <a:pt x="238" y="1322"/>
                  </a:cubicBezTo>
                  <a:close/>
                  <a:moveTo>
                    <a:pt x="337" y="1325"/>
                  </a:moveTo>
                  <a:cubicBezTo>
                    <a:pt x="336" y="1325"/>
                    <a:pt x="323" y="1334"/>
                    <a:pt x="310" y="1347"/>
                  </a:cubicBezTo>
                  <a:cubicBezTo>
                    <a:pt x="331" y="1331"/>
                    <a:pt x="338" y="1325"/>
                    <a:pt x="337" y="1325"/>
                  </a:cubicBezTo>
                  <a:close/>
                  <a:moveTo>
                    <a:pt x="302" y="1291"/>
                  </a:moveTo>
                  <a:cubicBezTo>
                    <a:pt x="301" y="1291"/>
                    <a:pt x="292" y="1294"/>
                    <a:pt x="274" y="1300"/>
                  </a:cubicBezTo>
                  <a:cubicBezTo>
                    <a:pt x="274" y="1300"/>
                    <a:pt x="274" y="1300"/>
                    <a:pt x="274" y="1300"/>
                  </a:cubicBezTo>
                  <a:lnTo>
                    <a:pt x="274" y="1300"/>
                  </a:lnTo>
                  <a:cubicBezTo>
                    <a:pt x="262" y="1308"/>
                    <a:pt x="249" y="1316"/>
                    <a:pt x="238" y="1322"/>
                  </a:cubicBezTo>
                  <a:lnTo>
                    <a:pt x="238" y="1322"/>
                  </a:lnTo>
                  <a:cubicBezTo>
                    <a:pt x="243" y="1319"/>
                    <a:pt x="248" y="1317"/>
                    <a:pt x="253" y="1314"/>
                  </a:cubicBezTo>
                  <a:lnTo>
                    <a:pt x="253" y="1314"/>
                  </a:lnTo>
                  <a:cubicBezTo>
                    <a:pt x="224" y="1332"/>
                    <a:pt x="196" y="1350"/>
                    <a:pt x="167" y="1359"/>
                  </a:cubicBezTo>
                  <a:cubicBezTo>
                    <a:pt x="160" y="1366"/>
                    <a:pt x="161" y="1373"/>
                    <a:pt x="168" y="1373"/>
                  </a:cubicBezTo>
                  <a:cubicBezTo>
                    <a:pt x="173" y="1373"/>
                    <a:pt x="181" y="1369"/>
                    <a:pt x="191" y="1359"/>
                  </a:cubicBezTo>
                  <a:cubicBezTo>
                    <a:pt x="198" y="1357"/>
                    <a:pt x="204" y="1355"/>
                    <a:pt x="209" y="1355"/>
                  </a:cubicBezTo>
                  <a:lnTo>
                    <a:pt x="209" y="1355"/>
                  </a:lnTo>
                  <a:cubicBezTo>
                    <a:pt x="202" y="1360"/>
                    <a:pt x="196" y="1366"/>
                    <a:pt x="191" y="1371"/>
                  </a:cubicBezTo>
                  <a:cubicBezTo>
                    <a:pt x="197" y="1365"/>
                    <a:pt x="204" y="1359"/>
                    <a:pt x="212" y="1354"/>
                  </a:cubicBezTo>
                  <a:lnTo>
                    <a:pt x="212" y="1354"/>
                  </a:lnTo>
                  <a:cubicBezTo>
                    <a:pt x="211" y="1354"/>
                    <a:pt x="210" y="1354"/>
                    <a:pt x="209" y="1355"/>
                  </a:cubicBezTo>
                  <a:lnTo>
                    <a:pt x="209" y="1355"/>
                  </a:lnTo>
                  <a:cubicBezTo>
                    <a:pt x="231" y="1336"/>
                    <a:pt x="258" y="1318"/>
                    <a:pt x="286" y="1300"/>
                  </a:cubicBezTo>
                  <a:cubicBezTo>
                    <a:pt x="298" y="1294"/>
                    <a:pt x="304" y="1291"/>
                    <a:pt x="302" y="1291"/>
                  </a:cubicBezTo>
                  <a:close/>
                  <a:moveTo>
                    <a:pt x="286" y="1324"/>
                  </a:moveTo>
                  <a:cubicBezTo>
                    <a:pt x="260" y="1332"/>
                    <a:pt x="234" y="1341"/>
                    <a:pt x="212" y="1354"/>
                  </a:cubicBezTo>
                  <a:lnTo>
                    <a:pt x="212" y="1354"/>
                  </a:lnTo>
                  <a:cubicBezTo>
                    <a:pt x="214" y="1354"/>
                    <a:pt x="215" y="1354"/>
                    <a:pt x="216" y="1354"/>
                  </a:cubicBezTo>
                  <a:cubicBezTo>
                    <a:pt x="228" y="1354"/>
                    <a:pt x="230" y="1359"/>
                    <a:pt x="238" y="1359"/>
                  </a:cubicBezTo>
                  <a:cubicBezTo>
                    <a:pt x="238" y="1359"/>
                    <a:pt x="250" y="1371"/>
                    <a:pt x="214" y="1395"/>
                  </a:cubicBezTo>
                  <a:cubicBezTo>
                    <a:pt x="211" y="1399"/>
                    <a:pt x="207" y="1403"/>
                    <a:pt x="203" y="1407"/>
                  </a:cubicBezTo>
                  <a:lnTo>
                    <a:pt x="203" y="1407"/>
                  </a:lnTo>
                  <a:cubicBezTo>
                    <a:pt x="238" y="1383"/>
                    <a:pt x="262" y="1371"/>
                    <a:pt x="298" y="1359"/>
                  </a:cubicBezTo>
                  <a:lnTo>
                    <a:pt x="310" y="1347"/>
                  </a:lnTo>
                  <a:lnTo>
                    <a:pt x="310" y="1347"/>
                  </a:lnTo>
                  <a:cubicBezTo>
                    <a:pt x="282" y="1361"/>
                    <a:pt x="270" y="1367"/>
                    <a:pt x="265" y="1367"/>
                  </a:cubicBezTo>
                  <a:cubicBezTo>
                    <a:pt x="262" y="1367"/>
                    <a:pt x="262" y="1364"/>
                    <a:pt x="262" y="1359"/>
                  </a:cubicBezTo>
                  <a:cubicBezTo>
                    <a:pt x="274" y="1347"/>
                    <a:pt x="274" y="1347"/>
                    <a:pt x="286" y="1336"/>
                  </a:cubicBezTo>
                  <a:lnTo>
                    <a:pt x="286" y="1324"/>
                  </a:lnTo>
                  <a:close/>
                  <a:moveTo>
                    <a:pt x="1453" y="1443"/>
                  </a:moveTo>
                  <a:cubicBezTo>
                    <a:pt x="1453" y="1443"/>
                    <a:pt x="1469" y="1455"/>
                    <a:pt x="1486" y="1467"/>
                  </a:cubicBezTo>
                  <a:lnTo>
                    <a:pt x="1486" y="1467"/>
                  </a:lnTo>
                  <a:cubicBezTo>
                    <a:pt x="1480" y="1467"/>
                    <a:pt x="1478" y="1472"/>
                    <a:pt x="1480" y="1472"/>
                  </a:cubicBezTo>
                  <a:cubicBezTo>
                    <a:pt x="1482" y="1472"/>
                    <a:pt x="1484" y="1471"/>
                    <a:pt x="1487" y="1467"/>
                  </a:cubicBezTo>
                  <a:lnTo>
                    <a:pt x="1487" y="1467"/>
                  </a:lnTo>
                  <a:cubicBezTo>
                    <a:pt x="1488" y="1468"/>
                    <a:pt x="1489" y="1469"/>
                    <a:pt x="1490" y="1469"/>
                  </a:cubicBezTo>
                  <a:lnTo>
                    <a:pt x="1490" y="1469"/>
                  </a:lnTo>
                  <a:lnTo>
                    <a:pt x="1488" y="1466"/>
                  </a:lnTo>
                  <a:cubicBezTo>
                    <a:pt x="1488" y="1466"/>
                    <a:pt x="1476" y="1455"/>
                    <a:pt x="1453" y="1443"/>
                  </a:cubicBezTo>
                  <a:close/>
                  <a:moveTo>
                    <a:pt x="313" y="1367"/>
                  </a:moveTo>
                  <a:cubicBezTo>
                    <a:pt x="296" y="1367"/>
                    <a:pt x="256" y="1380"/>
                    <a:pt x="203" y="1407"/>
                  </a:cubicBezTo>
                  <a:lnTo>
                    <a:pt x="203" y="1407"/>
                  </a:lnTo>
                  <a:cubicBezTo>
                    <a:pt x="203" y="1407"/>
                    <a:pt x="203" y="1407"/>
                    <a:pt x="203" y="1407"/>
                  </a:cubicBezTo>
                  <a:lnTo>
                    <a:pt x="203" y="1407"/>
                  </a:lnTo>
                  <a:cubicBezTo>
                    <a:pt x="203" y="1407"/>
                    <a:pt x="203" y="1407"/>
                    <a:pt x="203" y="1407"/>
                  </a:cubicBezTo>
                  <a:cubicBezTo>
                    <a:pt x="203" y="1407"/>
                    <a:pt x="203" y="1407"/>
                    <a:pt x="203" y="1407"/>
                  </a:cubicBezTo>
                  <a:lnTo>
                    <a:pt x="203" y="1407"/>
                  </a:lnTo>
                  <a:cubicBezTo>
                    <a:pt x="185" y="1425"/>
                    <a:pt x="167" y="1445"/>
                    <a:pt x="180" y="1445"/>
                  </a:cubicBezTo>
                  <a:cubicBezTo>
                    <a:pt x="182" y="1445"/>
                    <a:pt x="186" y="1444"/>
                    <a:pt x="191" y="1443"/>
                  </a:cubicBezTo>
                  <a:cubicBezTo>
                    <a:pt x="226" y="1431"/>
                    <a:pt x="238" y="1419"/>
                    <a:pt x="238" y="1419"/>
                  </a:cubicBezTo>
                  <a:cubicBezTo>
                    <a:pt x="250" y="1419"/>
                    <a:pt x="238" y="1431"/>
                    <a:pt x="238" y="1443"/>
                  </a:cubicBezTo>
                  <a:cubicBezTo>
                    <a:pt x="229" y="1452"/>
                    <a:pt x="227" y="1470"/>
                    <a:pt x="233" y="1470"/>
                  </a:cubicBezTo>
                  <a:cubicBezTo>
                    <a:pt x="234" y="1470"/>
                    <a:pt x="236" y="1469"/>
                    <a:pt x="238" y="1466"/>
                  </a:cubicBezTo>
                  <a:cubicBezTo>
                    <a:pt x="258" y="1451"/>
                    <a:pt x="267" y="1445"/>
                    <a:pt x="271" y="1445"/>
                  </a:cubicBezTo>
                  <a:cubicBezTo>
                    <a:pt x="278" y="1445"/>
                    <a:pt x="262" y="1466"/>
                    <a:pt x="262" y="1466"/>
                  </a:cubicBezTo>
                  <a:cubicBezTo>
                    <a:pt x="262" y="1466"/>
                    <a:pt x="262" y="1478"/>
                    <a:pt x="274" y="1478"/>
                  </a:cubicBezTo>
                  <a:cubicBezTo>
                    <a:pt x="277" y="1478"/>
                    <a:pt x="279" y="1478"/>
                    <a:pt x="281" y="1478"/>
                  </a:cubicBezTo>
                  <a:lnTo>
                    <a:pt x="281" y="1478"/>
                  </a:lnTo>
                  <a:cubicBezTo>
                    <a:pt x="262" y="1496"/>
                    <a:pt x="262" y="1502"/>
                    <a:pt x="262" y="1502"/>
                  </a:cubicBezTo>
                  <a:cubicBezTo>
                    <a:pt x="262" y="1507"/>
                    <a:pt x="262" y="1510"/>
                    <a:pt x="265" y="1510"/>
                  </a:cubicBezTo>
                  <a:cubicBezTo>
                    <a:pt x="268" y="1510"/>
                    <a:pt x="277" y="1504"/>
                    <a:pt x="298" y="1490"/>
                  </a:cubicBezTo>
                  <a:cubicBezTo>
                    <a:pt x="298" y="1484"/>
                    <a:pt x="301" y="1481"/>
                    <a:pt x="305" y="1478"/>
                  </a:cubicBezTo>
                  <a:lnTo>
                    <a:pt x="298" y="1478"/>
                  </a:lnTo>
                  <a:cubicBezTo>
                    <a:pt x="298" y="1478"/>
                    <a:pt x="305" y="1463"/>
                    <a:pt x="302" y="1463"/>
                  </a:cubicBezTo>
                  <a:lnTo>
                    <a:pt x="302" y="1463"/>
                  </a:lnTo>
                  <a:cubicBezTo>
                    <a:pt x="302" y="1463"/>
                    <a:pt x="300" y="1464"/>
                    <a:pt x="298" y="1466"/>
                  </a:cubicBezTo>
                  <a:cubicBezTo>
                    <a:pt x="289" y="1475"/>
                    <a:pt x="287" y="1478"/>
                    <a:pt x="281" y="1478"/>
                  </a:cubicBezTo>
                  <a:lnTo>
                    <a:pt x="281" y="1478"/>
                  </a:lnTo>
                  <a:cubicBezTo>
                    <a:pt x="288" y="1472"/>
                    <a:pt x="297" y="1464"/>
                    <a:pt x="310" y="1455"/>
                  </a:cubicBezTo>
                  <a:cubicBezTo>
                    <a:pt x="345" y="1431"/>
                    <a:pt x="345" y="1455"/>
                    <a:pt x="381" y="1419"/>
                  </a:cubicBezTo>
                  <a:cubicBezTo>
                    <a:pt x="399" y="1401"/>
                    <a:pt x="405" y="1392"/>
                    <a:pt x="402" y="1392"/>
                  </a:cubicBezTo>
                  <a:lnTo>
                    <a:pt x="402" y="1392"/>
                  </a:lnTo>
                  <a:cubicBezTo>
                    <a:pt x="399" y="1392"/>
                    <a:pt x="387" y="1401"/>
                    <a:pt x="369" y="1419"/>
                  </a:cubicBezTo>
                  <a:cubicBezTo>
                    <a:pt x="359" y="1429"/>
                    <a:pt x="350" y="1434"/>
                    <a:pt x="345" y="1434"/>
                  </a:cubicBezTo>
                  <a:cubicBezTo>
                    <a:pt x="333" y="1434"/>
                    <a:pt x="339" y="1408"/>
                    <a:pt x="381" y="1383"/>
                  </a:cubicBezTo>
                  <a:lnTo>
                    <a:pt x="381" y="1383"/>
                  </a:lnTo>
                  <a:cubicBezTo>
                    <a:pt x="357" y="1395"/>
                    <a:pt x="345" y="1407"/>
                    <a:pt x="322" y="1419"/>
                  </a:cubicBezTo>
                  <a:cubicBezTo>
                    <a:pt x="322" y="1419"/>
                    <a:pt x="310" y="1419"/>
                    <a:pt x="274" y="1443"/>
                  </a:cubicBezTo>
                  <a:cubicBezTo>
                    <a:pt x="345" y="1395"/>
                    <a:pt x="322" y="1371"/>
                    <a:pt x="322" y="1371"/>
                  </a:cubicBezTo>
                  <a:cubicBezTo>
                    <a:pt x="322" y="1368"/>
                    <a:pt x="319" y="1367"/>
                    <a:pt x="313" y="1367"/>
                  </a:cubicBezTo>
                  <a:close/>
                  <a:moveTo>
                    <a:pt x="369" y="1443"/>
                  </a:moveTo>
                  <a:cubicBezTo>
                    <a:pt x="353" y="1459"/>
                    <a:pt x="337" y="1474"/>
                    <a:pt x="322" y="1490"/>
                  </a:cubicBezTo>
                  <a:cubicBezTo>
                    <a:pt x="337" y="1475"/>
                    <a:pt x="339" y="1471"/>
                    <a:pt x="336" y="1471"/>
                  </a:cubicBezTo>
                  <a:cubicBezTo>
                    <a:pt x="334" y="1471"/>
                    <a:pt x="330" y="1472"/>
                    <a:pt x="326" y="1474"/>
                  </a:cubicBezTo>
                  <a:lnTo>
                    <a:pt x="326" y="1474"/>
                  </a:lnTo>
                  <a:cubicBezTo>
                    <a:pt x="329" y="1468"/>
                    <a:pt x="329" y="1465"/>
                    <a:pt x="326" y="1465"/>
                  </a:cubicBezTo>
                  <a:cubicBezTo>
                    <a:pt x="325" y="1465"/>
                    <a:pt x="324" y="1465"/>
                    <a:pt x="322" y="1466"/>
                  </a:cubicBezTo>
                  <a:cubicBezTo>
                    <a:pt x="316" y="1472"/>
                    <a:pt x="310" y="1475"/>
                    <a:pt x="305" y="1478"/>
                  </a:cubicBezTo>
                  <a:lnTo>
                    <a:pt x="310" y="1478"/>
                  </a:lnTo>
                  <a:cubicBezTo>
                    <a:pt x="314" y="1478"/>
                    <a:pt x="320" y="1476"/>
                    <a:pt x="326" y="1474"/>
                  </a:cubicBezTo>
                  <a:lnTo>
                    <a:pt x="326" y="1474"/>
                  </a:lnTo>
                  <a:cubicBezTo>
                    <a:pt x="319" y="1488"/>
                    <a:pt x="298" y="1514"/>
                    <a:pt x="298" y="1514"/>
                  </a:cubicBezTo>
                  <a:cubicBezTo>
                    <a:pt x="306" y="1506"/>
                    <a:pt x="314" y="1498"/>
                    <a:pt x="322" y="1490"/>
                  </a:cubicBezTo>
                  <a:lnTo>
                    <a:pt x="322" y="1490"/>
                  </a:lnTo>
                  <a:cubicBezTo>
                    <a:pt x="302" y="1510"/>
                    <a:pt x="291" y="1529"/>
                    <a:pt x="294" y="1529"/>
                  </a:cubicBezTo>
                  <a:cubicBezTo>
                    <a:pt x="294" y="1529"/>
                    <a:pt x="296" y="1528"/>
                    <a:pt x="298" y="1526"/>
                  </a:cubicBezTo>
                  <a:cubicBezTo>
                    <a:pt x="310" y="1526"/>
                    <a:pt x="322" y="1517"/>
                    <a:pt x="333" y="1509"/>
                  </a:cubicBezTo>
                  <a:lnTo>
                    <a:pt x="333" y="1509"/>
                  </a:lnTo>
                  <a:cubicBezTo>
                    <a:pt x="333" y="1510"/>
                    <a:pt x="333" y="1512"/>
                    <a:pt x="333" y="1514"/>
                  </a:cubicBezTo>
                  <a:lnTo>
                    <a:pt x="333" y="1514"/>
                  </a:lnTo>
                  <a:cubicBezTo>
                    <a:pt x="340" y="1509"/>
                    <a:pt x="348" y="1505"/>
                    <a:pt x="357" y="1502"/>
                  </a:cubicBezTo>
                  <a:cubicBezTo>
                    <a:pt x="356" y="1501"/>
                    <a:pt x="354" y="1500"/>
                    <a:pt x="351" y="1500"/>
                  </a:cubicBezTo>
                  <a:cubicBezTo>
                    <a:pt x="346" y="1500"/>
                    <a:pt x="340" y="1504"/>
                    <a:pt x="333" y="1509"/>
                  </a:cubicBezTo>
                  <a:lnTo>
                    <a:pt x="333" y="1509"/>
                  </a:lnTo>
                  <a:cubicBezTo>
                    <a:pt x="331" y="1505"/>
                    <a:pt x="329" y="1507"/>
                    <a:pt x="357" y="1478"/>
                  </a:cubicBezTo>
                  <a:cubicBezTo>
                    <a:pt x="357" y="1467"/>
                    <a:pt x="334" y="1478"/>
                    <a:pt x="369" y="1443"/>
                  </a:cubicBezTo>
                  <a:close/>
                  <a:moveTo>
                    <a:pt x="333" y="1514"/>
                  </a:moveTo>
                  <a:cubicBezTo>
                    <a:pt x="316" y="1526"/>
                    <a:pt x="310" y="1541"/>
                    <a:pt x="310" y="1550"/>
                  </a:cubicBezTo>
                  <a:cubicBezTo>
                    <a:pt x="310" y="1550"/>
                    <a:pt x="333" y="1526"/>
                    <a:pt x="345" y="1514"/>
                  </a:cubicBezTo>
                  <a:lnTo>
                    <a:pt x="333" y="1514"/>
                  </a:lnTo>
                  <a:cubicBezTo>
                    <a:pt x="333" y="1514"/>
                    <a:pt x="333" y="1514"/>
                    <a:pt x="333" y="1514"/>
                  </a:cubicBezTo>
                  <a:close/>
                  <a:moveTo>
                    <a:pt x="1203" y="1490"/>
                  </a:moveTo>
                  <a:cubicBezTo>
                    <a:pt x="1212" y="1509"/>
                    <a:pt x="1221" y="1550"/>
                    <a:pt x="1242" y="1572"/>
                  </a:cubicBezTo>
                  <a:lnTo>
                    <a:pt x="1242" y="1572"/>
                  </a:lnTo>
                  <a:cubicBezTo>
                    <a:pt x="1231" y="1547"/>
                    <a:pt x="1217" y="1519"/>
                    <a:pt x="1203" y="1490"/>
                  </a:cubicBezTo>
                  <a:close/>
                  <a:moveTo>
                    <a:pt x="1286" y="1586"/>
                  </a:moveTo>
                  <a:cubicBezTo>
                    <a:pt x="1283" y="1589"/>
                    <a:pt x="1281" y="1592"/>
                    <a:pt x="1281" y="1596"/>
                  </a:cubicBezTo>
                  <a:lnTo>
                    <a:pt x="1281" y="1596"/>
                  </a:lnTo>
                  <a:cubicBezTo>
                    <a:pt x="1286" y="1594"/>
                    <a:pt x="1286" y="1586"/>
                    <a:pt x="1286" y="1586"/>
                  </a:cubicBezTo>
                  <a:close/>
                  <a:moveTo>
                    <a:pt x="272" y="1616"/>
                  </a:moveTo>
                  <a:cubicBezTo>
                    <a:pt x="269" y="1618"/>
                    <a:pt x="266" y="1619"/>
                    <a:pt x="262" y="1621"/>
                  </a:cubicBezTo>
                  <a:cubicBezTo>
                    <a:pt x="260" y="1625"/>
                    <a:pt x="260" y="1627"/>
                    <a:pt x="261" y="1627"/>
                  </a:cubicBezTo>
                  <a:cubicBezTo>
                    <a:pt x="262" y="1627"/>
                    <a:pt x="266" y="1622"/>
                    <a:pt x="272" y="1616"/>
                  </a:cubicBezTo>
                  <a:close/>
                  <a:moveTo>
                    <a:pt x="631" y="1574"/>
                  </a:moveTo>
                  <a:lnTo>
                    <a:pt x="607" y="1633"/>
                  </a:lnTo>
                  <a:cubicBezTo>
                    <a:pt x="619" y="1609"/>
                    <a:pt x="631" y="1597"/>
                    <a:pt x="631" y="1574"/>
                  </a:cubicBezTo>
                  <a:close/>
                  <a:moveTo>
                    <a:pt x="822" y="1645"/>
                  </a:moveTo>
                  <a:cubicBezTo>
                    <a:pt x="822" y="1645"/>
                    <a:pt x="822" y="1645"/>
                    <a:pt x="822" y="1645"/>
                  </a:cubicBezTo>
                  <a:lnTo>
                    <a:pt x="822" y="1645"/>
                  </a:lnTo>
                  <a:close/>
                  <a:moveTo>
                    <a:pt x="822" y="1645"/>
                  </a:moveTo>
                  <a:cubicBezTo>
                    <a:pt x="822" y="1645"/>
                    <a:pt x="822" y="1645"/>
                    <a:pt x="822" y="1645"/>
                  </a:cubicBezTo>
                  <a:lnTo>
                    <a:pt x="822" y="1645"/>
                  </a:lnTo>
                  <a:close/>
                  <a:moveTo>
                    <a:pt x="1084" y="1633"/>
                  </a:moveTo>
                  <a:lnTo>
                    <a:pt x="1091" y="1654"/>
                  </a:lnTo>
                  <a:lnTo>
                    <a:pt x="1091" y="1654"/>
                  </a:lnTo>
                  <a:cubicBezTo>
                    <a:pt x="1090" y="1653"/>
                    <a:pt x="1087" y="1648"/>
                    <a:pt x="1084" y="1633"/>
                  </a:cubicBezTo>
                  <a:close/>
                  <a:moveTo>
                    <a:pt x="1111" y="1684"/>
                  </a:moveTo>
                  <a:lnTo>
                    <a:pt x="1111" y="1684"/>
                  </a:lnTo>
                  <a:cubicBezTo>
                    <a:pt x="1111" y="1686"/>
                    <a:pt x="1112" y="1688"/>
                    <a:pt x="1113" y="1690"/>
                  </a:cubicBezTo>
                  <a:lnTo>
                    <a:pt x="1113" y="1690"/>
                  </a:lnTo>
                  <a:cubicBezTo>
                    <a:pt x="1112" y="1688"/>
                    <a:pt x="1112" y="1686"/>
                    <a:pt x="1111" y="1684"/>
                  </a:cubicBezTo>
                  <a:close/>
                  <a:moveTo>
                    <a:pt x="319" y="1682"/>
                  </a:moveTo>
                  <a:cubicBezTo>
                    <a:pt x="316" y="1685"/>
                    <a:pt x="313" y="1688"/>
                    <a:pt x="310" y="1693"/>
                  </a:cubicBezTo>
                  <a:cubicBezTo>
                    <a:pt x="313" y="1689"/>
                    <a:pt x="316" y="1685"/>
                    <a:pt x="319" y="1682"/>
                  </a:cubicBezTo>
                  <a:close/>
                  <a:moveTo>
                    <a:pt x="1215" y="1633"/>
                  </a:moveTo>
                  <a:cubicBezTo>
                    <a:pt x="1215" y="1633"/>
                    <a:pt x="1262" y="1693"/>
                    <a:pt x="1250" y="1693"/>
                  </a:cubicBezTo>
                  <a:lnTo>
                    <a:pt x="1238" y="1693"/>
                  </a:lnTo>
                  <a:cubicBezTo>
                    <a:pt x="1238" y="1693"/>
                    <a:pt x="1215" y="1633"/>
                    <a:pt x="1215" y="1633"/>
                  </a:cubicBezTo>
                  <a:close/>
                  <a:moveTo>
                    <a:pt x="1274" y="1645"/>
                  </a:moveTo>
                  <a:cubicBezTo>
                    <a:pt x="1286" y="1645"/>
                    <a:pt x="1334" y="1705"/>
                    <a:pt x="1322" y="1705"/>
                  </a:cubicBezTo>
                  <a:lnTo>
                    <a:pt x="1310" y="1705"/>
                  </a:lnTo>
                  <a:cubicBezTo>
                    <a:pt x="1310" y="1705"/>
                    <a:pt x="1274" y="1645"/>
                    <a:pt x="1274" y="1645"/>
                  </a:cubicBezTo>
                  <a:close/>
                  <a:moveTo>
                    <a:pt x="676" y="1652"/>
                  </a:moveTo>
                  <a:cubicBezTo>
                    <a:pt x="672" y="1652"/>
                    <a:pt x="667" y="1657"/>
                    <a:pt x="667" y="1657"/>
                  </a:cubicBezTo>
                  <a:cubicBezTo>
                    <a:pt x="655" y="1657"/>
                    <a:pt x="643" y="1669"/>
                    <a:pt x="631" y="1705"/>
                  </a:cubicBezTo>
                  <a:cubicBezTo>
                    <a:pt x="630" y="1709"/>
                    <a:pt x="629" y="1711"/>
                    <a:pt x="628" y="1713"/>
                  </a:cubicBezTo>
                  <a:lnTo>
                    <a:pt x="628" y="1713"/>
                  </a:lnTo>
                  <a:cubicBezTo>
                    <a:pt x="653" y="1695"/>
                    <a:pt x="691" y="1665"/>
                    <a:pt x="691" y="1657"/>
                  </a:cubicBezTo>
                  <a:lnTo>
                    <a:pt x="679" y="1657"/>
                  </a:lnTo>
                  <a:cubicBezTo>
                    <a:pt x="679" y="1653"/>
                    <a:pt x="677" y="1652"/>
                    <a:pt x="676" y="1652"/>
                  </a:cubicBezTo>
                  <a:close/>
                  <a:moveTo>
                    <a:pt x="628" y="1713"/>
                  </a:moveTo>
                  <a:lnTo>
                    <a:pt x="628" y="1713"/>
                  </a:lnTo>
                  <a:cubicBezTo>
                    <a:pt x="627" y="1714"/>
                    <a:pt x="625" y="1715"/>
                    <a:pt x="624" y="1716"/>
                  </a:cubicBezTo>
                  <a:lnTo>
                    <a:pt x="624" y="1716"/>
                  </a:lnTo>
                  <a:cubicBezTo>
                    <a:pt x="623" y="1716"/>
                    <a:pt x="622" y="1715"/>
                    <a:pt x="621" y="1715"/>
                  </a:cubicBezTo>
                  <a:cubicBezTo>
                    <a:pt x="619" y="1715"/>
                    <a:pt x="615" y="1717"/>
                    <a:pt x="609" y="1727"/>
                  </a:cubicBezTo>
                  <a:lnTo>
                    <a:pt x="609" y="1727"/>
                  </a:lnTo>
                  <a:cubicBezTo>
                    <a:pt x="612" y="1725"/>
                    <a:pt x="617" y="1721"/>
                    <a:pt x="624" y="1716"/>
                  </a:cubicBezTo>
                  <a:lnTo>
                    <a:pt x="624" y="1716"/>
                  </a:lnTo>
                  <a:cubicBezTo>
                    <a:pt x="624" y="1717"/>
                    <a:pt x="625" y="1717"/>
                    <a:pt x="625" y="1717"/>
                  </a:cubicBezTo>
                  <a:cubicBezTo>
                    <a:pt x="626" y="1717"/>
                    <a:pt x="627" y="1716"/>
                    <a:pt x="628" y="1713"/>
                  </a:cubicBezTo>
                  <a:close/>
                  <a:moveTo>
                    <a:pt x="609" y="1727"/>
                  </a:moveTo>
                  <a:cubicBezTo>
                    <a:pt x="608" y="1728"/>
                    <a:pt x="607" y="1728"/>
                    <a:pt x="607" y="1728"/>
                  </a:cubicBezTo>
                  <a:cubicBezTo>
                    <a:pt x="607" y="1729"/>
                    <a:pt x="607" y="1730"/>
                    <a:pt x="607" y="1730"/>
                  </a:cubicBezTo>
                  <a:lnTo>
                    <a:pt x="607" y="1730"/>
                  </a:lnTo>
                  <a:cubicBezTo>
                    <a:pt x="608" y="1729"/>
                    <a:pt x="609" y="1728"/>
                    <a:pt x="609" y="1727"/>
                  </a:cubicBezTo>
                  <a:close/>
                  <a:moveTo>
                    <a:pt x="714" y="1717"/>
                  </a:moveTo>
                  <a:cubicBezTo>
                    <a:pt x="726" y="1717"/>
                    <a:pt x="714" y="1776"/>
                    <a:pt x="714" y="1788"/>
                  </a:cubicBezTo>
                  <a:lnTo>
                    <a:pt x="703" y="1776"/>
                  </a:lnTo>
                  <a:cubicBezTo>
                    <a:pt x="703" y="1776"/>
                    <a:pt x="714" y="1717"/>
                    <a:pt x="714" y="1717"/>
                  </a:cubicBezTo>
                  <a:close/>
                  <a:moveTo>
                    <a:pt x="1426" y="1793"/>
                  </a:moveTo>
                  <a:cubicBezTo>
                    <a:pt x="1427" y="1795"/>
                    <a:pt x="1428" y="1798"/>
                    <a:pt x="1429" y="1800"/>
                  </a:cubicBezTo>
                  <a:cubicBezTo>
                    <a:pt x="1428" y="1798"/>
                    <a:pt x="1427" y="1795"/>
                    <a:pt x="1426" y="1793"/>
                  </a:cubicBezTo>
                  <a:close/>
                  <a:moveTo>
                    <a:pt x="537" y="1834"/>
                  </a:moveTo>
                  <a:lnTo>
                    <a:pt x="537" y="1834"/>
                  </a:lnTo>
                  <a:cubicBezTo>
                    <a:pt x="537" y="1834"/>
                    <a:pt x="536" y="1835"/>
                    <a:pt x="536" y="1836"/>
                  </a:cubicBezTo>
                  <a:cubicBezTo>
                    <a:pt x="534" y="1839"/>
                    <a:pt x="534" y="1840"/>
                    <a:pt x="534" y="1840"/>
                  </a:cubicBezTo>
                  <a:cubicBezTo>
                    <a:pt x="534" y="1840"/>
                    <a:pt x="535" y="1838"/>
                    <a:pt x="537" y="1834"/>
                  </a:cubicBezTo>
                  <a:close/>
                  <a:moveTo>
                    <a:pt x="440" y="1424"/>
                  </a:moveTo>
                  <a:cubicBezTo>
                    <a:pt x="438" y="1424"/>
                    <a:pt x="435" y="1426"/>
                    <a:pt x="429" y="1431"/>
                  </a:cubicBezTo>
                  <a:cubicBezTo>
                    <a:pt x="381" y="1478"/>
                    <a:pt x="333" y="1526"/>
                    <a:pt x="298" y="1586"/>
                  </a:cubicBezTo>
                  <a:cubicBezTo>
                    <a:pt x="298" y="1586"/>
                    <a:pt x="283" y="1604"/>
                    <a:pt x="272" y="1616"/>
                  </a:cubicBezTo>
                  <a:lnTo>
                    <a:pt x="272" y="1616"/>
                  </a:lnTo>
                  <a:cubicBezTo>
                    <a:pt x="277" y="1614"/>
                    <a:pt x="281" y="1612"/>
                    <a:pt x="283" y="1612"/>
                  </a:cubicBezTo>
                  <a:cubicBezTo>
                    <a:pt x="286" y="1612"/>
                    <a:pt x="286" y="1615"/>
                    <a:pt x="286" y="1621"/>
                  </a:cubicBezTo>
                  <a:cubicBezTo>
                    <a:pt x="277" y="1640"/>
                    <a:pt x="261" y="1665"/>
                    <a:pt x="270" y="1665"/>
                  </a:cubicBezTo>
                  <a:cubicBezTo>
                    <a:pt x="272" y="1665"/>
                    <a:pt x="278" y="1663"/>
                    <a:pt x="286" y="1657"/>
                  </a:cubicBezTo>
                  <a:cubicBezTo>
                    <a:pt x="300" y="1650"/>
                    <a:pt x="309" y="1643"/>
                    <a:pt x="311" y="1643"/>
                  </a:cubicBezTo>
                  <a:lnTo>
                    <a:pt x="311" y="1643"/>
                  </a:lnTo>
                  <a:cubicBezTo>
                    <a:pt x="312" y="1643"/>
                    <a:pt x="308" y="1647"/>
                    <a:pt x="298" y="1657"/>
                  </a:cubicBezTo>
                  <a:cubicBezTo>
                    <a:pt x="298" y="1657"/>
                    <a:pt x="321" y="1643"/>
                    <a:pt x="333" y="1643"/>
                  </a:cubicBezTo>
                  <a:cubicBezTo>
                    <a:pt x="342" y="1643"/>
                    <a:pt x="343" y="1652"/>
                    <a:pt x="319" y="1682"/>
                  </a:cubicBezTo>
                  <a:lnTo>
                    <a:pt x="319" y="1682"/>
                  </a:lnTo>
                  <a:cubicBezTo>
                    <a:pt x="329" y="1670"/>
                    <a:pt x="335" y="1666"/>
                    <a:pt x="338" y="1666"/>
                  </a:cubicBezTo>
                  <a:cubicBezTo>
                    <a:pt x="344" y="1666"/>
                    <a:pt x="339" y="1682"/>
                    <a:pt x="343" y="1682"/>
                  </a:cubicBezTo>
                  <a:cubicBezTo>
                    <a:pt x="343" y="1682"/>
                    <a:pt x="344" y="1682"/>
                    <a:pt x="345" y="1681"/>
                  </a:cubicBezTo>
                  <a:cubicBezTo>
                    <a:pt x="357" y="1669"/>
                    <a:pt x="381" y="1645"/>
                    <a:pt x="393" y="1633"/>
                  </a:cubicBezTo>
                  <a:cubicBezTo>
                    <a:pt x="396" y="1632"/>
                    <a:pt x="398" y="1631"/>
                    <a:pt x="399" y="1631"/>
                  </a:cubicBezTo>
                  <a:cubicBezTo>
                    <a:pt x="409" y="1631"/>
                    <a:pt x="380" y="1670"/>
                    <a:pt x="369" y="1681"/>
                  </a:cubicBezTo>
                  <a:cubicBezTo>
                    <a:pt x="345" y="1715"/>
                    <a:pt x="340" y="1725"/>
                    <a:pt x="344" y="1725"/>
                  </a:cubicBezTo>
                  <a:cubicBezTo>
                    <a:pt x="349" y="1725"/>
                    <a:pt x="369" y="1705"/>
                    <a:pt x="369" y="1705"/>
                  </a:cubicBezTo>
                  <a:cubicBezTo>
                    <a:pt x="369" y="1717"/>
                    <a:pt x="369" y="1728"/>
                    <a:pt x="369" y="1752"/>
                  </a:cubicBezTo>
                  <a:cubicBezTo>
                    <a:pt x="381" y="1740"/>
                    <a:pt x="369" y="1752"/>
                    <a:pt x="381" y="1728"/>
                  </a:cubicBezTo>
                  <a:cubicBezTo>
                    <a:pt x="385" y="1717"/>
                    <a:pt x="388" y="1713"/>
                    <a:pt x="389" y="1713"/>
                  </a:cubicBezTo>
                  <a:cubicBezTo>
                    <a:pt x="393" y="1713"/>
                    <a:pt x="393" y="1728"/>
                    <a:pt x="393" y="1728"/>
                  </a:cubicBezTo>
                  <a:cubicBezTo>
                    <a:pt x="393" y="1728"/>
                    <a:pt x="405" y="1728"/>
                    <a:pt x="393" y="1752"/>
                  </a:cubicBezTo>
                  <a:cubicBezTo>
                    <a:pt x="384" y="1770"/>
                    <a:pt x="376" y="1781"/>
                    <a:pt x="381" y="1781"/>
                  </a:cubicBezTo>
                  <a:cubicBezTo>
                    <a:pt x="383" y="1781"/>
                    <a:pt x="387" y="1779"/>
                    <a:pt x="393" y="1776"/>
                  </a:cubicBezTo>
                  <a:cubicBezTo>
                    <a:pt x="405" y="1764"/>
                    <a:pt x="429" y="1728"/>
                    <a:pt x="429" y="1728"/>
                  </a:cubicBezTo>
                  <a:cubicBezTo>
                    <a:pt x="430" y="1727"/>
                    <a:pt x="431" y="1727"/>
                    <a:pt x="432" y="1727"/>
                  </a:cubicBezTo>
                  <a:lnTo>
                    <a:pt x="432" y="1727"/>
                  </a:lnTo>
                  <a:cubicBezTo>
                    <a:pt x="438" y="1727"/>
                    <a:pt x="429" y="1765"/>
                    <a:pt x="429" y="1776"/>
                  </a:cubicBezTo>
                  <a:cubicBezTo>
                    <a:pt x="417" y="1788"/>
                    <a:pt x="429" y="1800"/>
                    <a:pt x="429" y="1812"/>
                  </a:cubicBezTo>
                  <a:cubicBezTo>
                    <a:pt x="429" y="1812"/>
                    <a:pt x="441" y="1812"/>
                    <a:pt x="453" y="1788"/>
                  </a:cubicBezTo>
                  <a:cubicBezTo>
                    <a:pt x="476" y="1776"/>
                    <a:pt x="488" y="1740"/>
                    <a:pt x="500" y="1740"/>
                  </a:cubicBezTo>
                  <a:lnTo>
                    <a:pt x="500" y="1740"/>
                  </a:lnTo>
                  <a:lnTo>
                    <a:pt x="464" y="1800"/>
                  </a:lnTo>
                  <a:cubicBezTo>
                    <a:pt x="457" y="1814"/>
                    <a:pt x="459" y="1820"/>
                    <a:pt x="461" y="1820"/>
                  </a:cubicBezTo>
                  <a:cubicBezTo>
                    <a:pt x="462" y="1820"/>
                    <a:pt x="464" y="1817"/>
                    <a:pt x="464" y="1812"/>
                  </a:cubicBezTo>
                  <a:cubicBezTo>
                    <a:pt x="476" y="1812"/>
                    <a:pt x="488" y="1776"/>
                    <a:pt x="500" y="1776"/>
                  </a:cubicBezTo>
                  <a:cubicBezTo>
                    <a:pt x="500" y="1776"/>
                    <a:pt x="500" y="1776"/>
                    <a:pt x="500" y="1788"/>
                  </a:cubicBezTo>
                  <a:cubicBezTo>
                    <a:pt x="490" y="1808"/>
                    <a:pt x="480" y="1853"/>
                    <a:pt x="491" y="1853"/>
                  </a:cubicBezTo>
                  <a:cubicBezTo>
                    <a:pt x="493" y="1853"/>
                    <a:pt x="496" y="1851"/>
                    <a:pt x="500" y="1847"/>
                  </a:cubicBezTo>
                  <a:cubicBezTo>
                    <a:pt x="514" y="1826"/>
                    <a:pt x="520" y="1822"/>
                    <a:pt x="522" y="1822"/>
                  </a:cubicBezTo>
                  <a:cubicBezTo>
                    <a:pt x="524" y="1822"/>
                    <a:pt x="524" y="1824"/>
                    <a:pt x="524" y="1824"/>
                  </a:cubicBezTo>
                  <a:cubicBezTo>
                    <a:pt x="536" y="1824"/>
                    <a:pt x="560" y="1764"/>
                    <a:pt x="560" y="1764"/>
                  </a:cubicBezTo>
                  <a:lnTo>
                    <a:pt x="560" y="1764"/>
                  </a:lnTo>
                  <a:cubicBezTo>
                    <a:pt x="568" y="1773"/>
                    <a:pt x="546" y="1818"/>
                    <a:pt x="537" y="1834"/>
                  </a:cubicBezTo>
                  <a:lnTo>
                    <a:pt x="537" y="1834"/>
                  </a:lnTo>
                  <a:cubicBezTo>
                    <a:pt x="549" y="1822"/>
                    <a:pt x="560" y="1799"/>
                    <a:pt x="572" y="1776"/>
                  </a:cubicBezTo>
                  <a:lnTo>
                    <a:pt x="572" y="1776"/>
                  </a:lnTo>
                  <a:cubicBezTo>
                    <a:pt x="556" y="1808"/>
                    <a:pt x="561" y="1813"/>
                    <a:pt x="566" y="1813"/>
                  </a:cubicBezTo>
                  <a:cubicBezTo>
                    <a:pt x="569" y="1813"/>
                    <a:pt x="572" y="1812"/>
                    <a:pt x="572" y="1812"/>
                  </a:cubicBezTo>
                  <a:lnTo>
                    <a:pt x="572" y="1812"/>
                  </a:lnTo>
                  <a:cubicBezTo>
                    <a:pt x="572" y="1824"/>
                    <a:pt x="548" y="1871"/>
                    <a:pt x="560" y="1871"/>
                  </a:cubicBezTo>
                  <a:cubicBezTo>
                    <a:pt x="583" y="1824"/>
                    <a:pt x="607" y="1777"/>
                    <a:pt x="607" y="1730"/>
                  </a:cubicBezTo>
                  <a:lnTo>
                    <a:pt x="607" y="1730"/>
                  </a:lnTo>
                  <a:cubicBezTo>
                    <a:pt x="604" y="1736"/>
                    <a:pt x="600" y="1743"/>
                    <a:pt x="595" y="1752"/>
                  </a:cubicBezTo>
                  <a:cubicBezTo>
                    <a:pt x="619" y="1693"/>
                    <a:pt x="607" y="1681"/>
                    <a:pt x="607" y="1657"/>
                  </a:cubicBezTo>
                  <a:cubicBezTo>
                    <a:pt x="607" y="1645"/>
                    <a:pt x="607" y="1645"/>
                    <a:pt x="607" y="1633"/>
                  </a:cubicBezTo>
                  <a:cubicBezTo>
                    <a:pt x="607" y="1633"/>
                    <a:pt x="617" y="1584"/>
                    <a:pt x="610" y="1584"/>
                  </a:cubicBezTo>
                  <a:lnTo>
                    <a:pt x="610" y="1584"/>
                  </a:lnTo>
                  <a:cubicBezTo>
                    <a:pt x="609" y="1584"/>
                    <a:pt x="608" y="1584"/>
                    <a:pt x="607" y="1586"/>
                  </a:cubicBezTo>
                  <a:cubicBezTo>
                    <a:pt x="584" y="1609"/>
                    <a:pt x="572" y="1621"/>
                    <a:pt x="560" y="1645"/>
                  </a:cubicBezTo>
                  <a:cubicBezTo>
                    <a:pt x="548" y="1657"/>
                    <a:pt x="548" y="1669"/>
                    <a:pt x="548" y="1669"/>
                  </a:cubicBezTo>
                  <a:cubicBezTo>
                    <a:pt x="548" y="1657"/>
                    <a:pt x="548" y="1657"/>
                    <a:pt x="548" y="1645"/>
                  </a:cubicBezTo>
                  <a:cubicBezTo>
                    <a:pt x="548" y="1627"/>
                    <a:pt x="562" y="1602"/>
                    <a:pt x="558" y="1602"/>
                  </a:cubicBezTo>
                  <a:lnTo>
                    <a:pt x="558" y="1602"/>
                  </a:lnTo>
                  <a:cubicBezTo>
                    <a:pt x="556" y="1602"/>
                    <a:pt x="553" y="1604"/>
                    <a:pt x="548" y="1609"/>
                  </a:cubicBezTo>
                  <a:cubicBezTo>
                    <a:pt x="530" y="1627"/>
                    <a:pt x="519" y="1638"/>
                    <a:pt x="515" y="1638"/>
                  </a:cubicBezTo>
                  <a:cubicBezTo>
                    <a:pt x="513" y="1638"/>
                    <a:pt x="512" y="1636"/>
                    <a:pt x="512" y="1633"/>
                  </a:cubicBezTo>
                  <a:cubicBezTo>
                    <a:pt x="512" y="1612"/>
                    <a:pt x="540" y="1572"/>
                    <a:pt x="538" y="1572"/>
                  </a:cubicBezTo>
                  <a:lnTo>
                    <a:pt x="538" y="1572"/>
                  </a:lnTo>
                  <a:cubicBezTo>
                    <a:pt x="538" y="1572"/>
                    <a:pt x="537" y="1572"/>
                    <a:pt x="536" y="1574"/>
                  </a:cubicBezTo>
                  <a:cubicBezTo>
                    <a:pt x="525" y="1585"/>
                    <a:pt x="493" y="1658"/>
                    <a:pt x="479" y="1658"/>
                  </a:cubicBezTo>
                  <a:cubicBezTo>
                    <a:pt x="478" y="1658"/>
                    <a:pt x="477" y="1658"/>
                    <a:pt x="476" y="1657"/>
                  </a:cubicBezTo>
                  <a:cubicBezTo>
                    <a:pt x="464" y="1645"/>
                    <a:pt x="548" y="1550"/>
                    <a:pt x="536" y="1550"/>
                  </a:cubicBezTo>
                  <a:cubicBezTo>
                    <a:pt x="536" y="1549"/>
                    <a:pt x="536" y="1548"/>
                    <a:pt x="535" y="1548"/>
                  </a:cubicBezTo>
                  <a:cubicBezTo>
                    <a:pt x="531" y="1548"/>
                    <a:pt x="511" y="1587"/>
                    <a:pt x="500" y="1597"/>
                  </a:cubicBezTo>
                  <a:cubicBezTo>
                    <a:pt x="498" y="1600"/>
                    <a:pt x="496" y="1601"/>
                    <a:pt x="495" y="1601"/>
                  </a:cubicBezTo>
                  <a:cubicBezTo>
                    <a:pt x="488" y="1601"/>
                    <a:pt x="488" y="1583"/>
                    <a:pt x="488" y="1574"/>
                  </a:cubicBezTo>
                  <a:cubicBezTo>
                    <a:pt x="488" y="1574"/>
                    <a:pt x="498" y="1513"/>
                    <a:pt x="491" y="1513"/>
                  </a:cubicBezTo>
                  <a:lnTo>
                    <a:pt x="491" y="1513"/>
                  </a:lnTo>
                  <a:cubicBezTo>
                    <a:pt x="490" y="1513"/>
                    <a:pt x="489" y="1513"/>
                    <a:pt x="488" y="1514"/>
                  </a:cubicBezTo>
                  <a:cubicBezTo>
                    <a:pt x="476" y="1514"/>
                    <a:pt x="453" y="1538"/>
                    <a:pt x="441" y="1550"/>
                  </a:cubicBezTo>
                  <a:cubicBezTo>
                    <a:pt x="431" y="1559"/>
                    <a:pt x="428" y="1563"/>
                    <a:pt x="428" y="1563"/>
                  </a:cubicBezTo>
                  <a:cubicBezTo>
                    <a:pt x="427" y="1563"/>
                    <a:pt x="456" y="1532"/>
                    <a:pt x="464" y="1514"/>
                  </a:cubicBezTo>
                  <a:cubicBezTo>
                    <a:pt x="468" y="1511"/>
                    <a:pt x="468" y="1509"/>
                    <a:pt x="467" y="1509"/>
                  </a:cubicBezTo>
                  <a:cubicBezTo>
                    <a:pt x="462" y="1509"/>
                    <a:pt x="446" y="1518"/>
                    <a:pt x="429" y="1526"/>
                  </a:cubicBezTo>
                  <a:cubicBezTo>
                    <a:pt x="410" y="1545"/>
                    <a:pt x="402" y="1553"/>
                    <a:pt x="401" y="1553"/>
                  </a:cubicBezTo>
                  <a:cubicBezTo>
                    <a:pt x="400" y="1553"/>
                    <a:pt x="414" y="1536"/>
                    <a:pt x="429" y="1514"/>
                  </a:cubicBezTo>
                  <a:lnTo>
                    <a:pt x="429" y="1514"/>
                  </a:lnTo>
                  <a:lnTo>
                    <a:pt x="405" y="1538"/>
                  </a:lnTo>
                  <a:cubicBezTo>
                    <a:pt x="415" y="1528"/>
                    <a:pt x="417" y="1524"/>
                    <a:pt x="414" y="1524"/>
                  </a:cubicBezTo>
                  <a:lnTo>
                    <a:pt x="414" y="1524"/>
                  </a:lnTo>
                  <a:cubicBezTo>
                    <a:pt x="411" y="1524"/>
                    <a:pt x="400" y="1531"/>
                    <a:pt x="393" y="1538"/>
                  </a:cubicBezTo>
                  <a:cubicBezTo>
                    <a:pt x="388" y="1543"/>
                    <a:pt x="378" y="1549"/>
                    <a:pt x="372" y="1549"/>
                  </a:cubicBezTo>
                  <a:cubicBezTo>
                    <a:pt x="366" y="1549"/>
                    <a:pt x="367" y="1540"/>
                    <a:pt x="393" y="1514"/>
                  </a:cubicBezTo>
                  <a:cubicBezTo>
                    <a:pt x="409" y="1498"/>
                    <a:pt x="412" y="1493"/>
                    <a:pt x="408" y="1493"/>
                  </a:cubicBezTo>
                  <a:cubicBezTo>
                    <a:pt x="401" y="1493"/>
                    <a:pt x="369" y="1514"/>
                    <a:pt x="369" y="1514"/>
                  </a:cubicBezTo>
                  <a:cubicBezTo>
                    <a:pt x="359" y="1514"/>
                    <a:pt x="448" y="1424"/>
                    <a:pt x="440" y="1424"/>
                  </a:cubicBezTo>
                  <a:close/>
                  <a:moveTo>
                    <a:pt x="780" y="1891"/>
                  </a:moveTo>
                  <a:cubicBezTo>
                    <a:pt x="776" y="1896"/>
                    <a:pt x="774" y="1901"/>
                    <a:pt x="774" y="1907"/>
                  </a:cubicBezTo>
                  <a:cubicBezTo>
                    <a:pt x="776" y="1901"/>
                    <a:pt x="778" y="1896"/>
                    <a:pt x="780" y="1891"/>
                  </a:cubicBezTo>
                  <a:close/>
                  <a:moveTo>
                    <a:pt x="1697" y="981"/>
                  </a:moveTo>
                  <a:cubicBezTo>
                    <a:pt x="1655" y="981"/>
                    <a:pt x="1613" y="984"/>
                    <a:pt x="1572" y="990"/>
                  </a:cubicBezTo>
                  <a:cubicBezTo>
                    <a:pt x="1572" y="990"/>
                    <a:pt x="1560" y="1002"/>
                    <a:pt x="1572" y="1002"/>
                  </a:cubicBezTo>
                  <a:cubicBezTo>
                    <a:pt x="1619" y="1002"/>
                    <a:pt x="1667" y="1002"/>
                    <a:pt x="1619" y="1014"/>
                  </a:cubicBezTo>
                  <a:cubicBezTo>
                    <a:pt x="1584" y="1026"/>
                    <a:pt x="1596" y="1026"/>
                    <a:pt x="1596" y="1038"/>
                  </a:cubicBezTo>
                  <a:cubicBezTo>
                    <a:pt x="1607" y="1050"/>
                    <a:pt x="1679" y="1050"/>
                    <a:pt x="1667" y="1062"/>
                  </a:cubicBezTo>
                  <a:lnTo>
                    <a:pt x="1560" y="1062"/>
                  </a:lnTo>
                  <a:cubicBezTo>
                    <a:pt x="1584" y="1062"/>
                    <a:pt x="1727" y="1097"/>
                    <a:pt x="1667" y="1097"/>
                  </a:cubicBezTo>
                  <a:cubicBezTo>
                    <a:pt x="1643" y="1097"/>
                    <a:pt x="1607" y="1085"/>
                    <a:pt x="1584" y="1085"/>
                  </a:cubicBezTo>
                  <a:cubicBezTo>
                    <a:pt x="1560" y="1085"/>
                    <a:pt x="1572" y="1085"/>
                    <a:pt x="1584" y="1097"/>
                  </a:cubicBezTo>
                  <a:cubicBezTo>
                    <a:pt x="1596" y="1097"/>
                    <a:pt x="1667" y="1109"/>
                    <a:pt x="1667" y="1121"/>
                  </a:cubicBezTo>
                  <a:cubicBezTo>
                    <a:pt x="1643" y="1109"/>
                    <a:pt x="1607" y="1109"/>
                    <a:pt x="1572" y="1109"/>
                  </a:cubicBezTo>
                  <a:cubicBezTo>
                    <a:pt x="1567" y="1109"/>
                    <a:pt x="1557" y="1109"/>
                    <a:pt x="1554" y="1110"/>
                  </a:cubicBezTo>
                  <a:lnTo>
                    <a:pt x="1554" y="1110"/>
                  </a:lnTo>
                  <a:cubicBezTo>
                    <a:pt x="1545" y="1108"/>
                    <a:pt x="1539" y="1107"/>
                    <a:pt x="1536" y="1107"/>
                  </a:cubicBezTo>
                  <a:cubicBezTo>
                    <a:pt x="1529" y="1107"/>
                    <a:pt x="1544" y="1114"/>
                    <a:pt x="1572" y="1121"/>
                  </a:cubicBezTo>
                  <a:cubicBezTo>
                    <a:pt x="1563" y="1120"/>
                    <a:pt x="1557" y="1119"/>
                    <a:pt x="1552" y="1119"/>
                  </a:cubicBezTo>
                  <a:cubicBezTo>
                    <a:pt x="1525" y="1119"/>
                    <a:pt x="1560" y="1145"/>
                    <a:pt x="1560" y="1145"/>
                  </a:cubicBezTo>
                  <a:cubicBezTo>
                    <a:pt x="1560" y="1145"/>
                    <a:pt x="1643" y="1157"/>
                    <a:pt x="1607" y="1157"/>
                  </a:cubicBezTo>
                  <a:cubicBezTo>
                    <a:pt x="1584" y="1169"/>
                    <a:pt x="1584" y="1169"/>
                    <a:pt x="1584" y="1181"/>
                  </a:cubicBezTo>
                  <a:cubicBezTo>
                    <a:pt x="1596" y="1187"/>
                    <a:pt x="1610" y="1190"/>
                    <a:pt x="1627" y="1190"/>
                  </a:cubicBezTo>
                  <a:cubicBezTo>
                    <a:pt x="1643" y="1190"/>
                    <a:pt x="1661" y="1187"/>
                    <a:pt x="1679" y="1181"/>
                  </a:cubicBezTo>
                  <a:lnTo>
                    <a:pt x="1679" y="1181"/>
                  </a:lnTo>
                  <a:cubicBezTo>
                    <a:pt x="1679" y="1181"/>
                    <a:pt x="1679" y="1193"/>
                    <a:pt x="1667" y="1193"/>
                  </a:cubicBezTo>
                  <a:cubicBezTo>
                    <a:pt x="1667" y="1199"/>
                    <a:pt x="1664" y="1202"/>
                    <a:pt x="1657" y="1202"/>
                  </a:cubicBezTo>
                  <a:cubicBezTo>
                    <a:pt x="1649" y="1202"/>
                    <a:pt x="1637" y="1199"/>
                    <a:pt x="1619" y="1193"/>
                  </a:cubicBezTo>
                  <a:cubicBezTo>
                    <a:pt x="1596" y="1193"/>
                    <a:pt x="1572" y="1181"/>
                    <a:pt x="1548" y="1181"/>
                  </a:cubicBezTo>
                  <a:cubicBezTo>
                    <a:pt x="1500" y="1181"/>
                    <a:pt x="1584" y="1205"/>
                    <a:pt x="1584" y="1205"/>
                  </a:cubicBezTo>
                  <a:cubicBezTo>
                    <a:pt x="1584" y="1209"/>
                    <a:pt x="1580" y="1210"/>
                    <a:pt x="1573" y="1210"/>
                  </a:cubicBezTo>
                  <a:cubicBezTo>
                    <a:pt x="1558" y="1210"/>
                    <a:pt x="1532" y="1205"/>
                    <a:pt x="1500" y="1205"/>
                  </a:cubicBezTo>
                  <a:cubicBezTo>
                    <a:pt x="1524" y="1216"/>
                    <a:pt x="1560" y="1228"/>
                    <a:pt x="1596" y="1252"/>
                  </a:cubicBezTo>
                  <a:cubicBezTo>
                    <a:pt x="1600" y="1255"/>
                    <a:pt x="1602" y="1256"/>
                    <a:pt x="1601" y="1256"/>
                  </a:cubicBezTo>
                  <a:cubicBezTo>
                    <a:pt x="1598" y="1256"/>
                    <a:pt x="1560" y="1240"/>
                    <a:pt x="1560" y="1240"/>
                  </a:cubicBezTo>
                  <a:lnTo>
                    <a:pt x="1560" y="1240"/>
                  </a:lnTo>
                  <a:cubicBezTo>
                    <a:pt x="1562" y="1242"/>
                    <a:pt x="1564" y="1244"/>
                    <a:pt x="1566" y="1246"/>
                  </a:cubicBezTo>
                  <a:lnTo>
                    <a:pt x="1566" y="1246"/>
                  </a:lnTo>
                  <a:cubicBezTo>
                    <a:pt x="1547" y="1237"/>
                    <a:pt x="1530" y="1228"/>
                    <a:pt x="1524" y="1228"/>
                  </a:cubicBezTo>
                  <a:cubicBezTo>
                    <a:pt x="1512" y="1228"/>
                    <a:pt x="1512" y="1228"/>
                    <a:pt x="1512" y="1240"/>
                  </a:cubicBezTo>
                  <a:cubicBezTo>
                    <a:pt x="1512" y="1252"/>
                    <a:pt x="1512" y="1252"/>
                    <a:pt x="1548" y="1276"/>
                  </a:cubicBezTo>
                  <a:cubicBezTo>
                    <a:pt x="1584" y="1288"/>
                    <a:pt x="1584" y="1288"/>
                    <a:pt x="1572" y="1288"/>
                  </a:cubicBezTo>
                  <a:cubicBezTo>
                    <a:pt x="1560" y="1288"/>
                    <a:pt x="1548" y="1288"/>
                    <a:pt x="1536" y="1276"/>
                  </a:cubicBezTo>
                  <a:lnTo>
                    <a:pt x="1524" y="1276"/>
                  </a:lnTo>
                  <a:cubicBezTo>
                    <a:pt x="1524" y="1276"/>
                    <a:pt x="1548" y="1300"/>
                    <a:pt x="1548" y="1312"/>
                  </a:cubicBezTo>
                  <a:cubicBezTo>
                    <a:pt x="1560" y="1324"/>
                    <a:pt x="1548" y="1324"/>
                    <a:pt x="1548" y="1324"/>
                  </a:cubicBezTo>
                  <a:cubicBezTo>
                    <a:pt x="1544" y="1324"/>
                    <a:pt x="1539" y="1324"/>
                    <a:pt x="1535" y="1323"/>
                  </a:cubicBezTo>
                  <a:lnTo>
                    <a:pt x="1535" y="1323"/>
                  </a:lnTo>
                  <a:lnTo>
                    <a:pt x="1536" y="1324"/>
                  </a:lnTo>
                  <a:lnTo>
                    <a:pt x="1524" y="1336"/>
                  </a:lnTo>
                  <a:cubicBezTo>
                    <a:pt x="1524" y="1336"/>
                    <a:pt x="1488" y="1336"/>
                    <a:pt x="1548" y="1383"/>
                  </a:cubicBezTo>
                  <a:cubicBezTo>
                    <a:pt x="1520" y="1369"/>
                    <a:pt x="1508" y="1363"/>
                    <a:pt x="1501" y="1363"/>
                  </a:cubicBezTo>
                  <a:cubicBezTo>
                    <a:pt x="1496" y="1363"/>
                    <a:pt x="1493" y="1366"/>
                    <a:pt x="1488" y="1371"/>
                  </a:cubicBezTo>
                  <a:cubicBezTo>
                    <a:pt x="1488" y="1371"/>
                    <a:pt x="1524" y="1395"/>
                    <a:pt x="1512" y="1395"/>
                  </a:cubicBezTo>
                  <a:cubicBezTo>
                    <a:pt x="1500" y="1395"/>
                    <a:pt x="1476" y="1371"/>
                    <a:pt x="1465" y="1371"/>
                  </a:cubicBezTo>
                  <a:cubicBezTo>
                    <a:pt x="1461" y="1367"/>
                    <a:pt x="1458" y="1366"/>
                    <a:pt x="1456" y="1366"/>
                  </a:cubicBezTo>
                  <a:cubicBezTo>
                    <a:pt x="1453" y="1366"/>
                    <a:pt x="1453" y="1371"/>
                    <a:pt x="1453" y="1371"/>
                  </a:cubicBezTo>
                  <a:cubicBezTo>
                    <a:pt x="1453" y="1371"/>
                    <a:pt x="1453" y="1383"/>
                    <a:pt x="1465" y="1395"/>
                  </a:cubicBezTo>
                  <a:cubicBezTo>
                    <a:pt x="1471" y="1401"/>
                    <a:pt x="1477" y="1408"/>
                    <a:pt x="1486" y="1414"/>
                  </a:cubicBezTo>
                  <a:lnTo>
                    <a:pt x="1486" y="1414"/>
                  </a:lnTo>
                  <a:cubicBezTo>
                    <a:pt x="1480" y="1411"/>
                    <a:pt x="1476" y="1410"/>
                    <a:pt x="1474" y="1410"/>
                  </a:cubicBezTo>
                  <a:cubicBezTo>
                    <a:pt x="1467" y="1410"/>
                    <a:pt x="1488" y="1431"/>
                    <a:pt x="1488" y="1431"/>
                  </a:cubicBezTo>
                  <a:cubicBezTo>
                    <a:pt x="1477" y="1431"/>
                    <a:pt x="1394" y="1358"/>
                    <a:pt x="1392" y="1358"/>
                  </a:cubicBezTo>
                  <a:lnTo>
                    <a:pt x="1392" y="1358"/>
                  </a:lnTo>
                  <a:cubicBezTo>
                    <a:pt x="1392" y="1358"/>
                    <a:pt x="1392" y="1359"/>
                    <a:pt x="1393" y="1359"/>
                  </a:cubicBezTo>
                  <a:cubicBezTo>
                    <a:pt x="1429" y="1407"/>
                    <a:pt x="1476" y="1443"/>
                    <a:pt x="1524" y="1478"/>
                  </a:cubicBezTo>
                  <a:cubicBezTo>
                    <a:pt x="1529" y="1486"/>
                    <a:pt x="1529" y="1488"/>
                    <a:pt x="1526" y="1488"/>
                  </a:cubicBezTo>
                  <a:cubicBezTo>
                    <a:pt x="1520" y="1488"/>
                    <a:pt x="1505" y="1479"/>
                    <a:pt x="1490" y="1469"/>
                  </a:cubicBezTo>
                  <a:lnTo>
                    <a:pt x="1490" y="1469"/>
                  </a:lnTo>
                  <a:lnTo>
                    <a:pt x="1512" y="1502"/>
                  </a:lnTo>
                  <a:cubicBezTo>
                    <a:pt x="1524" y="1514"/>
                    <a:pt x="1512" y="1514"/>
                    <a:pt x="1512" y="1514"/>
                  </a:cubicBezTo>
                  <a:cubicBezTo>
                    <a:pt x="1495" y="1497"/>
                    <a:pt x="1477" y="1486"/>
                    <a:pt x="1474" y="1486"/>
                  </a:cubicBezTo>
                  <a:lnTo>
                    <a:pt x="1474" y="1486"/>
                  </a:lnTo>
                  <a:cubicBezTo>
                    <a:pt x="1473" y="1486"/>
                    <a:pt x="1473" y="1487"/>
                    <a:pt x="1476" y="1490"/>
                  </a:cubicBezTo>
                  <a:cubicBezTo>
                    <a:pt x="1476" y="1496"/>
                    <a:pt x="1479" y="1501"/>
                    <a:pt x="1477" y="1501"/>
                  </a:cubicBezTo>
                  <a:cubicBezTo>
                    <a:pt x="1475" y="1501"/>
                    <a:pt x="1467" y="1493"/>
                    <a:pt x="1441" y="1466"/>
                  </a:cubicBezTo>
                  <a:cubicBezTo>
                    <a:pt x="1437" y="1463"/>
                    <a:pt x="1433" y="1461"/>
                    <a:pt x="1430" y="1461"/>
                  </a:cubicBezTo>
                  <a:cubicBezTo>
                    <a:pt x="1424" y="1461"/>
                    <a:pt x="1421" y="1466"/>
                    <a:pt x="1429" y="1466"/>
                  </a:cubicBezTo>
                  <a:cubicBezTo>
                    <a:pt x="1441" y="1478"/>
                    <a:pt x="1453" y="1490"/>
                    <a:pt x="1465" y="1502"/>
                  </a:cubicBezTo>
                  <a:cubicBezTo>
                    <a:pt x="1465" y="1514"/>
                    <a:pt x="1465" y="1514"/>
                    <a:pt x="1441" y="1514"/>
                  </a:cubicBezTo>
                  <a:cubicBezTo>
                    <a:pt x="1436" y="1510"/>
                    <a:pt x="1430" y="1505"/>
                    <a:pt x="1424" y="1501"/>
                  </a:cubicBezTo>
                  <a:lnTo>
                    <a:pt x="1424" y="1501"/>
                  </a:lnTo>
                  <a:lnTo>
                    <a:pt x="1417" y="1490"/>
                  </a:lnTo>
                  <a:cubicBezTo>
                    <a:pt x="1405" y="1483"/>
                    <a:pt x="1398" y="1480"/>
                    <a:pt x="1395" y="1480"/>
                  </a:cubicBezTo>
                  <a:cubicBezTo>
                    <a:pt x="1395" y="1480"/>
                    <a:pt x="1395" y="1480"/>
                    <a:pt x="1395" y="1480"/>
                  </a:cubicBezTo>
                  <a:lnTo>
                    <a:pt x="1395" y="1480"/>
                  </a:lnTo>
                  <a:cubicBezTo>
                    <a:pt x="1394" y="1480"/>
                    <a:pt x="1394" y="1479"/>
                    <a:pt x="1393" y="1478"/>
                  </a:cubicBezTo>
                  <a:cubicBezTo>
                    <a:pt x="1388" y="1473"/>
                    <a:pt x="1383" y="1471"/>
                    <a:pt x="1381" y="1471"/>
                  </a:cubicBezTo>
                  <a:cubicBezTo>
                    <a:pt x="1377" y="1471"/>
                    <a:pt x="1379" y="1476"/>
                    <a:pt x="1393" y="1490"/>
                  </a:cubicBezTo>
                  <a:cubicBezTo>
                    <a:pt x="1399" y="1496"/>
                    <a:pt x="1400" y="1498"/>
                    <a:pt x="1398" y="1498"/>
                  </a:cubicBezTo>
                  <a:cubicBezTo>
                    <a:pt x="1391" y="1498"/>
                    <a:pt x="1357" y="1478"/>
                    <a:pt x="1357" y="1478"/>
                  </a:cubicBezTo>
                  <a:lnTo>
                    <a:pt x="1357" y="1478"/>
                  </a:lnTo>
                  <a:cubicBezTo>
                    <a:pt x="1381" y="1502"/>
                    <a:pt x="1417" y="1538"/>
                    <a:pt x="1453" y="1562"/>
                  </a:cubicBezTo>
                  <a:cubicBezTo>
                    <a:pt x="1453" y="1562"/>
                    <a:pt x="1453" y="1567"/>
                    <a:pt x="1449" y="1567"/>
                  </a:cubicBezTo>
                  <a:cubicBezTo>
                    <a:pt x="1447" y="1567"/>
                    <a:pt x="1445" y="1566"/>
                    <a:pt x="1441" y="1562"/>
                  </a:cubicBezTo>
                  <a:cubicBezTo>
                    <a:pt x="1435" y="1556"/>
                    <a:pt x="1429" y="1553"/>
                    <a:pt x="1424" y="1553"/>
                  </a:cubicBezTo>
                  <a:cubicBezTo>
                    <a:pt x="1420" y="1553"/>
                    <a:pt x="1417" y="1556"/>
                    <a:pt x="1417" y="1562"/>
                  </a:cubicBezTo>
                  <a:cubicBezTo>
                    <a:pt x="1419" y="1564"/>
                    <a:pt x="1420" y="1565"/>
                    <a:pt x="1419" y="1565"/>
                  </a:cubicBezTo>
                  <a:cubicBezTo>
                    <a:pt x="1417" y="1565"/>
                    <a:pt x="1389" y="1544"/>
                    <a:pt x="1369" y="1514"/>
                  </a:cubicBezTo>
                  <a:cubicBezTo>
                    <a:pt x="1365" y="1509"/>
                    <a:pt x="1362" y="1507"/>
                    <a:pt x="1361" y="1507"/>
                  </a:cubicBezTo>
                  <a:lnTo>
                    <a:pt x="1361" y="1507"/>
                  </a:lnTo>
                  <a:cubicBezTo>
                    <a:pt x="1358" y="1507"/>
                    <a:pt x="1381" y="1538"/>
                    <a:pt x="1381" y="1538"/>
                  </a:cubicBezTo>
                  <a:cubicBezTo>
                    <a:pt x="1381" y="1538"/>
                    <a:pt x="1393" y="1562"/>
                    <a:pt x="1393" y="1574"/>
                  </a:cubicBezTo>
                  <a:cubicBezTo>
                    <a:pt x="1393" y="1574"/>
                    <a:pt x="1389" y="1572"/>
                    <a:pt x="1386" y="1572"/>
                  </a:cubicBezTo>
                  <a:cubicBezTo>
                    <a:pt x="1382" y="1572"/>
                    <a:pt x="1379" y="1576"/>
                    <a:pt x="1393" y="1597"/>
                  </a:cubicBezTo>
                  <a:cubicBezTo>
                    <a:pt x="1393" y="1597"/>
                    <a:pt x="1402" y="1624"/>
                    <a:pt x="1397" y="1624"/>
                  </a:cubicBezTo>
                  <a:cubicBezTo>
                    <a:pt x="1396" y="1624"/>
                    <a:pt x="1395" y="1623"/>
                    <a:pt x="1393" y="1621"/>
                  </a:cubicBezTo>
                  <a:cubicBezTo>
                    <a:pt x="1369" y="1586"/>
                    <a:pt x="1357" y="1562"/>
                    <a:pt x="1334" y="1538"/>
                  </a:cubicBezTo>
                  <a:cubicBezTo>
                    <a:pt x="1326" y="1534"/>
                    <a:pt x="1320" y="1533"/>
                    <a:pt x="1317" y="1533"/>
                  </a:cubicBezTo>
                  <a:cubicBezTo>
                    <a:pt x="1310" y="1533"/>
                    <a:pt x="1310" y="1538"/>
                    <a:pt x="1310" y="1538"/>
                  </a:cubicBezTo>
                  <a:cubicBezTo>
                    <a:pt x="1298" y="1550"/>
                    <a:pt x="1310" y="1538"/>
                    <a:pt x="1322" y="1562"/>
                  </a:cubicBezTo>
                  <a:cubicBezTo>
                    <a:pt x="1345" y="1573"/>
                    <a:pt x="1312" y="1562"/>
                    <a:pt x="1332" y="1594"/>
                  </a:cubicBezTo>
                  <a:lnTo>
                    <a:pt x="1332" y="1594"/>
                  </a:lnTo>
                  <a:cubicBezTo>
                    <a:pt x="1331" y="1594"/>
                    <a:pt x="1331" y="1594"/>
                    <a:pt x="1331" y="1594"/>
                  </a:cubicBezTo>
                  <a:lnTo>
                    <a:pt x="1331" y="1594"/>
                  </a:lnTo>
                  <a:cubicBezTo>
                    <a:pt x="1331" y="1594"/>
                    <a:pt x="1331" y="1595"/>
                    <a:pt x="1334" y="1597"/>
                  </a:cubicBezTo>
                  <a:cubicBezTo>
                    <a:pt x="1333" y="1596"/>
                    <a:pt x="1332" y="1595"/>
                    <a:pt x="1332" y="1594"/>
                  </a:cubicBezTo>
                  <a:lnTo>
                    <a:pt x="1332" y="1594"/>
                  </a:lnTo>
                  <a:cubicBezTo>
                    <a:pt x="1335" y="1595"/>
                    <a:pt x="1357" y="1612"/>
                    <a:pt x="1357" y="1621"/>
                  </a:cubicBezTo>
                  <a:cubicBezTo>
                    <a:pt x="1357" y="1621"/>
                    <a:pt x="1375" y="1657"/>
                    <a:pt x="1369" y="1657"/>
                  </a:cubicBezTo>
                  <a:cubicBezTo>
                    <a:pt x="1366" y="1657"/>
                    <a:pt x="1360" y="1651"/>
                    <a:pt x="1346" y="1633"/>
                  </a:cubicBezTo>
                  <a:cubicBezTo>
                    <a:pt x="1334" y="1609"/>
                    <a:pt x="1322" y="1597"/>
                    <a:pt x="1310" y="1574"/>
                  </a:cubicBezTo>
                  <a:cubicBezTo>
                    <a:pt x="1298" y="1574"/>
                    <a:pt x="1286" y="1574"/>
                    <a:pt x="1298" y="1586"/>
                  </a:cubicBezTo>
                  <a:cubicBezTo>
                    <a:pt x="1310" y="1609"/>
                    <a:pt x="1322" y="1645"/>
                    <a:pt x="1346" y="1669"/>
                  </a:cubicBezTo>
                  <a:cubicBezTo>
                    <a:pt x="1322" y="1657"/>
                    <a:pt x="1298" y="1645"/>
                    <a:pt x="1286" y="1621"/>
                  </a:cubicBezTo>
                  <a:cubicBezTo>
                    <a:pt x="1286" y="1613"/>
                    <a:pt x="1280" y="1604"/>
                    <a:pt x="1281" y="1596"/>
                  </a:cubicBezTo>
                  <a:lnTo>
                    <a:pt x="1281" y="1596"/>
                  </a:lnTo>
                  <a:cubicBezTo>
                    <a:pt x="1280" y="1596"/>
                    <a:pt x="1280" y="1596"/>
                    <a:pt x="1279" y="1596"/>
                  </a:cubicBezTo>
                  <a:cubicBezTo>
                    <a:pt x="1275" y="1596"/>
                    <a:pt x="1270" y="1593"/>
                    <a:pt x="1262" y="1586"/>
                  </a:cubicBezTo>
                  <a:cubicBezTo>
                    <a:pt x="1255" y="1583"/>
                    <a:pt x="1248" y="1578"/>
                    <a:pt x="1242" y="1572"/>
                  </a:cubicBezTo>
                  <a:lnTo>
                    <a:pt x="1242" y="1572"/>
                  </a:lnTo>
                  <a:cubicBezTo>
                    <a:pt x="1250" y="1590"/>
                    <a:pt x="1257" y="1607"/>
                    <a:pt x="1262" y="1621"/>
                  </a:cubicBezTo>
                  <a:cubicBezTo>
                    <a:pt x="1267" y="1642"/>
                    <a:pt x="1268" y="1647"/>
                    <a:pt x="1267" y="1647"/>
                  </a:cubicBezTo>
                  <a:cubicBezTo>
                    <a:pt x="1266" y="1647"/>
                    <a:pt x="1264" y="1642"/>
                    <a:pt x="1263" y="1642"/>
                  </a:cubicBezTo>
                  <a:cubicBezTo>
                    <a:pt x="1262" y="1642"/>
                    <a:pt x="1262" y="1643"/>
                    <a:pt x="1262" y="1645"/>
                  </a:cubicBezTo>
                  <a:cubicBezTo>
                    <a:pt x="1262" y="1654"/>
                    <a:pt x="1276" y="1677"/>
                    <a:pt x="1272" y="1677"/>
                  </a:cubicBezTo>
                  <a:cubicBezTo>
                    <a:pt x="1271" y="1677"/>
                    <a:pt x="1268" y="1675"/>
                    <a:pt x="1262" y="1669"/>
                  </a:cubicBezTo>
                  <a:cubicBezTo>
                    <a:pt x="1238" y="1645"/>
                    <a:pt x="1226" y="1597"/>
                    <a:pt x="1203" y="1562"/>
                  </a:cubicBezTo>
                  <a:cubicBezTo>
                    <a:pt x="1199" y="1546"/>
                    <a:pt x="1197" y="1541"/>
                    <a:pt x="1197" y="1541"/>
                  </a:cubicBezTo>
                  <a:lnTo>
                    <a:pt x="1197" y="1541"/>
                  </a:lnTo>
                  <a:cubicBezTo>
                    <a:pt x="1197" y="1541"/>
                    <a:pt x="1203" y="1566"/>
                    <a:pt x="1203" y="1574"/>
                  </a:cubicBezTo>
                  <a:cubicBezTo>
                    <a:pt x="1215" y="1586"/>
                    <a:pt x="1215" y="1597"/>
                    <a:pt x="1215" y="1609"/>
                  </a:cubicBezTo>
                  <a:cubicBezTo>
                    <a:pt x="1215" y="1609"/>
                    <a:pt x="1215" y="1621"/>
                    <a:pt x="1215" y="1621"/>
                  </a:cubicBezTo>
                  <a:cubicBezTo>
                    <a:pt x="1210" y="1621"/>
                    <a:pt x="1203" y="1619"/>
                    <a:pt x="1198" y="1619"/>
                  </a:cubicBezTo>
                  <a:cubicBezTo>
                    <a:pt x="1189" y="1619"/>
                    <a:pt x="1184" y="1624"/>
                    <a:pt x="1191" y="1645"/>
                  </a:cubicBezTo>
                  <a:cubicBezTo>
                    <a:pt x="1191" y="1655"/>
                    <a:pt x="1200" y="1683"/>
                    <a:pt x="1194" y="1683"/>
                  </a:cubicBezTo>
                  <a:cubicBezTo>
                    <a:pt x="1194" y="1683"/>
                    <a:pt x="1192" y="1682"/>
                    <a:pt x="1191" y="1681"/>
                  </a:cubicBezTo>
                  <a:lnTo>
                    <a:pt x="1155" y="1609"/>
                  </a:lnTo>
                  <a:cubicBezTo>
                    <a:pt x="1142" y="1596"/>
                    <a:pt x="1132" y="1587"/>
                    <a:pt x="1127" y="1587"/>
                  </a:cubicBezTo>
                  <a:cubicBezTo>
                    <a:pt x="1122" y="1587"/>
                    <a:pt x="1119" y="1593"/>
                    <a:pt x="1119" y="1609"/>
                  </a:cubicBezTo>
                  <a:cubicBezTo>
                    <a:pt x="1119" y="1609"/>
                    <a:pt x="1131" y="1657"/>
                    <a:pt x="1131" y="1657"/>
                  </a:cubicBezTo>
                  <a:cubicBezTo>
                    <a:pt x="1131" y="1657"/>
                    <a:pt x="1107" y="1586"/>
                    <a:pt x="1107" y="1586"/>
                  </a:cubicBezTo>
                  <a:lnTo>
                    <a:pt x="1107" y="1586"/>
                  </a:lnTo>
                  <a:cubicBezTo>
                    <a:pt x="1107" y="1609"/>
                    <a:pt x="1119" y="1621"/>
                    <a:pt x="1119" y="1645"/>
                  </a:cubicBezTo>
                  <a:lnTo>
                    <a:pt x="1119" y="1669"/>
                  </a:lnTo>
                  <a:cubicBezTo>
                    <a:pt x="1128" y="1694"/>
                    <a:pt x="1130" y="1720"/>
                    <a:pt x="1135" y="1741"/>
                  </a:cubicBezTo>
                  <a:lnTo>
                    <a:pt x="1135" y="1741"/>
                  </a:lnTo>
                  <a:cubicBezTo>
                    <a:pt x="1129" y="1725"/>
                    <a:pt x="1120" y="1705"/>
                    <a:pt x="1113" y="1690"/>
                  </a:cubicBezTo>
                  <a:lnTo>
                    <a:pt x="1113" y="1690"/>
                  </a:lnTo>
                  <a:cubicBezTo>
                    <a:pt x="1122" y="1711"/>
                    <a:pt x="1126" y="1728"/>
                    <a:pt x="1119" y="1728"/>
                  </a:cubicBezTo>
                  <a:lnTo>
                    <a:pt x="1091" y="1654"/>
                  </a:lnTo>
                  <a:lnTo>
                    <a:pt x="1091" y="1654"/>
                  </a:lnTo>
                  <a:cubicBezTo>
                    <a:pt x="1092" y="1654"/>
                    <a:pt x="1092" y="1654"/>
                    <a:pt x="1092" y="1654"/>
                  </a:cubicBezTo>
                  <a:cubicBezTo>
                    <a:pt x="1093" y="1654"/>
                    <a:pt x="1094" y="1653"/>
                    <a:pt x="1094" y="1650"/>
                  </a:cubicBezTo>
                  <a:lnTo>
                    <a:pt x="1094" y="1650"/>
                  </a:lnTo>
                  <a:cubicBezTo>
                    <a:pt x="1100" y="1661"/>
                    <a:pt x="1106" y="1673"/>
                    <a:pt x="1111" y="1684"/>
                  </a:cubicBezTo>
                  <a:lnTo>
                    <a:pt x="1111" y="1684"/>
                  </a:lnTo>
                  <a:cubicBezTo>
                    <a:pt x="1107" y="1674"/>
                    <a:pt x="1104" y="1668"/>
                    <a:pt x="1106" y="1668"/>
                  </a:cubicBezTo>
                  <a:lnTo>
                    <a:pt x="1106" y="1668"/>
                  </a:lnTo>
                  <a:cubicBezTo>
                    <a:pt x="1106" y="1668"/>
                    <a:pt x="1107" y="1668"/>
                    <a:pt x="1107" y="1669"/>
                  </a:cubicBezTo>
                  <a:cubicBezTo>
                    <a:pt x="1107" y="1657"/>
                    <a:pt x="1107" y="1645"/>
                    <a:pt x="1095" y="1633"/>
                  </a:cubicBezTo>
                  <a:cubicBezTo>
                    <a:pt x="1095" y="1633"/>
                    <a:pt x="1095" y="1644"/>
                    <a:pt x="1094" y="1650"/>
                  </a:cubicBezTo>
                  <a:lnTo>
                    <a:pt x="1094" y="1650"/>
                  </a:lnTo>
                  <a:cubicBezTo>
                    <a:pt x="1091" y="1644"/>
                    <a:pt x="1087" y="1639"/>
                    <a:pt x="1084" y="1633"/>
                  </a:cubicBezTo>
                  <a:lnTo>
                    <a:pt x="1084" y="1633"/>
                  </a:lnTo>
                  <a:lnTo>
                    <a:pt x="1084" y="1633"/>
                  </a:lnTo>
                  <a:cubicBezTo>
                    <a:pt x="1078" y="1625"/>
                    <a:pt x="1074" y="1622"/>
                    <a:pt x="1071" y="1622"/>
                  </a:cubicBezTo>
                  <a:cubicBezTo>
                    <a:pt x="1060" y="1622"/>
                    <a:pt x="1060" y="1657"/>
                    <a:pt x="1060" y="1657"/>
                  </a:cubicBezTo>
                  <a:lnTo>
                    <a:pt x="1084" y="1752"/>
                  </a:lnTo>
                  <a:cubicBezTo>
                    <a:pt x="1084" y="1752"/>
                    <a:pt x="1064" y="1703"/>
                    <a:pt x="1060" y="1703"/>
                  </a:cubicBezTo>
                  <a:cubicBezTo>
                    <a:pt x="1060" y="1703"/>
                    <a:pt x="1060" y="1704"/>
                    <a:pt x="1060" y="1705"/>
                  </a:cubicBezTo>
                  <a:cubicBezTo>
                    <a:pt x="1060" y="1705"/>
                    <a:pt x="1060" y="1743"/>
                    <a:pt x="1066" y="1770"/>
                  </a:cubicBezTo>
                  <a:lnTo>
                    <a:pt x="1066" y="1770"/>
                  </a:lnTo>
                  <a:cubicBezTo>
                    <a:pt x="1051" y="1725"/>
                    <a:pt x="1021" y="1631"/>
                    <a:pt x="1019" y="1631"/>
                  </a:cubicBezTo>
                  <a:lnTo>
                    <a:pt x="1019" y="1631"/>
                  </a:lnTo>
                  <a:cubicBezTo>
                    <a:pt x="1018" y="1631"/>
                    <a:pt x="1019" y="1638"/>
                    <a:pt x="1024" y="1657"/>
                  </a:cubicBezTo>
                  <a:lnTo>
                    <a:pt x="1024" y="1645"/>
                  </a:lnTo>
                  <a:cubicBezTo>
                    <a:pt x="1024" y="1669"/>
                    <a:pt x="1024" y="1693"/>
                    <a:pt x="1036" y="1717"/>
                  </a:cubicBezTo>
                  <a:lnTo>
                    <a:pt x="1036" y="1740"/>
                  </a:lnTo>
                  <a:cubicBezTo>
                    <a:pt x="1036" y="1728"/>
                    <a:pt x="1012" y="1645"/>
                    <a:pt x="1000" y="1633"/>
                  </a:cubicBezTo>
                  <a:cubicBezTo>
                    <a:pt x="1000" y="1627"/>
                    <a:pt x="1000" y="1624"/>
                    <a:pt x="999" y="1624"/>
                  </a:cubicBezTo>
                  <a:cubicBezTo>
                    <a:pt x="997" y="1624"/>
                    <a:pt x="994" y="1627"/>
                    <a:pt x="988" y="1633"/>
                  </a:cubicBezTo>
                  <a:lnTo>
                    <a:pt x="988" y="1621"/>
                  </a:lnTo>
                  <a:cubicBezTo>
                    <a:pt x="988" y="1619"/>
                    <a:pt x="988" y="1619"/>
                    <a:pt x="988" y="1619"/>
                  </a:cubicBezTo>
                  <a:cubicBezTo>
                    <a:pt x="988" y="1619"/>
                    <a:pt x="988" y="1629"/>
                    <a:pt x="988" y="1643"/>
                  </a:cubicBezTo>
                  <a:lnTo>
                    <a:pt x="988" y="1643"/>
                  </a:lnTo>
                  <a:cubicBezTo>
                    <a:pt x="983" y="1630"/>
                    <a:pt x="980" y="1622"/>
                    <a:pt x="980" y="1622"/>
                  </a:cubicBezTo>
                  <a:lnTo>
                    <a:pt x="980" y="1622"/>
                  </a:lnTo>
                  <a:cubicBezTo>
                    <a:pt x="979" y="1622"/>
                    <a:pt x="981" y="1636"/>
                    <a:pt x="987" y="1670"/>
                  </a:cubicBezTo>
                  <a:lnTo>
                    <a:pt x="987" y="1670"/>
                  </a:lnTo>
                  <a:cubicBezTo>
                    <a:pt x="985" y="1688"/>
                    <a:pt x="984" y="1703"/>
                    <a:pt x="981" y="1703"/>
                  </a:cubicBezTo>
                  <a:cubicBezTo>
                    <a:pt x="980" y="1703"/>
                    <a:pt x="978" y="1700"/>
                    <a:pt x="976" y="1693"/>
                  </a:cubicBezTo>
                  <a:cubicBezTo>
                    <a:pt x="965" y="1669"/>
                    <a:pt x="965" y="1645"/>
                    <a:pt x="953" y="1621"/>
                  </a:cubicBezTo>
                  <a:cubicBezTo>
                    <a:pt x="953" y="1621"/>
                    <a:pt x="953" y="1621"/>
                    <a:pt x="953" y="1633"/>
                  </a:cubicBezTo>
                  <a:cubicBezTo>
                    <a:pt x="953" y="1657"/>
                    <a:pt x="965" y="1681"/>
                    <a:pt x="965" y="1717"/>
                  </a:cubicBezTo>
                  <a:cubicBezTo>
                    <a:pt x="965" y="1717"/>
                    <a:pt x="953" y="1693"/>
                    <a:pt x="941" y="1693"/>
                  </a:cubicBezTo>
                  <a:lnTo>
                    <a:pt x="941" y="1681"/>
                  </a:lnTo>
                  <a:lnTo>
                    <a:pt x="941" y="1609"/>
                  </a:lnTo>
                  <a:cubicBezTo>
                    <a:pt x="941" y="1633"/>
                    <a:pt x="929" y="1669"/>
                    <a:pt x="929" y="1693"/>
                  </a:cubicBezTo>
                  <a:cubicBezTo>
                    <a:pt x="929" y="1693"/>
                    <a:pt x="929" y="1698"/>
                    <a:pt x="925" y="1698"/>
                  </a:cubicBezTo>
                  <a:cubicBezTo>
                    <a:pt x="923" y="1698"/>
                    <a:pt x="921" y="1697"/>
                    <a:pt x="917" y="1693"/>
                  </a:cubicBezTo>
                  <a:cubicBezTo>
                    <a:pt x="905" y="1681"/>
                    <a:pt x="917" y="1669"/>
                    <a:pt x="917" y="1657"/>
                  </a:cubicBezTo>
                  <a:cubicBezTo>
                    <a:pt x="917" y="1651"/>
                    <a:pt x="914" y="1645"/>
                    <a:pt x="911" y="1645"/>
                  </a:cubicBezTo>
                  <a:cubicBezTo>
                    <a:pt x="908" y="1645"/>
                    <a:pt x="905" y="1651"/>
                    <a:pt x="905" y="1669"/>
                  </a:cubicBezTo>
                  <a:cubicBezTo>
                    <a:pt x="905" y="1649"/>
                    <a:pt x="905" y="1629"/>
                    <a:pt x="905" y="1609"/>
                  </a:cubicBezTo>
                  <a:cubicBezTo>
                    <a:pt x="905" y="1608"/>
                    <a:pt x="905" y="1608"/>
                    <a:pt x="905" y="1608"/>
                  </a:cubicBezTo>
                  <a:cubicBezTo>
                    <a:pt x="905" y="1608"/>
                    <a:pt x="904" y="1650"/>
                    <a:pt x="898" y="1650"/>
                  </a:cubicBezTo>
                  <a:cubicBezTo>
                    <a:pt x="896" y="1650"/>
                    <a:pt x="895" y="1649"/>
                    <a:pt x="893" y="1645"/>
                  </a:cubicBezTo>
                  <a:cubicBezTo>
                    <a:pt x="893" y="1634"/>
                    <a:pt x="892" y="1630"/>
                    <a:pt x="890" y="1630"/>
                  </a:cubicBezTo>
                  <a:cubicBezTo>
                    <a:pt x="887" y="1630"/>
                    <a:pt x="881" y="1652"/>
                    <a:pt x="881" y="1669"/>
                  </a:cubicBezTo>
                  <a:cubicBezTo>
                    <a:pt x="881" y="1667"/>
                    <a:pt x="881" y="1666"/>
                    <a:pt x="881" y="1666"/>
                  </a:cubicBezTo>
                  <a:cubicBezTo>
                    <a:pt x="881" y="1666"/>
                    <a:pt x="879" y="1679"/>
                    <a:pt x="871" y="1681"/>
                  </a:cubicBezTo>
                  <a:lnTo>
                    <a:pt x="871" y="1681"/>
                  </a:lnTo>
                  <a:cubicBezTo>
                    <a:pt x="870" y="1676"/>
                    <a:pt x="869" y="1672"/>
                    <a:pt x="869" y="1669"/>
                  </a:cubicBezTo>
                  <a:cubicBezTo>
                    <a:pt x="867" y="1660"/>
                    <a:pt x="865" y="1657"/>
                    <a:pt x="864" y="1657"/>
                  </a:cubicBezTo>
                  <a:cubicBezTo>
                    <a:pt x="859" y="1657"/>
                    <a:pt x="858" y="1691"/>
                    <a:pt x="858" y="1720"/>
                  </a:cubicBezTo>
                  <a:lnTo>
                    <a:pt x="858" y="1720"/>
                  </a:lnTo>
                  <a:cubicBezTo>
                    <a:pt x="862" y="1714"/>
                    <a:pt x="869" y="1694"/>
                    <a:pt x="869" y="1681"/>
                  </a:cubicBezTo>
                  <a:cubicBezTo>
                    <a:pt x="870" y="1681"/>
                    <a:pt x="871" y="1681"/>
                    <a:pt x="871" y="1681"/>
                  </a:cubicBezTo>
                  <a:lnTo>
                    <a:pt x="871" y="1681"/>
                  </a:lnTo>
                  <a:cubicBezTo>
                    <a:pt x="875" y="1693"/>
                    <a:pt x="881" y="1711"/>
                    <a:pt x="881" y="1728"/>
                  </a:cubicBezTo>
                  <a:lnTo>
                    <a:pt x="869" y="1728"/>
                  </a:lnTo>
                  <a:cubicBezTo>
                    <a:pt x="869" y="1752"/>
                    <a:pt x="864" y="1770"/>
                    <a:pt x="861" y="1770"/>
                  </a:cubicBezTo>
                  <a:cubicBezTo>
                    <a:pt x="859" y="1770"/>
                    <a:pt x="857" y="1765"/>
                    <a:pt x="857" y="1752"/>
                  </a:cubicBezTo>
                  <a:cubicBezTo>
                    <a:pt x="857" y="1746"/>
                    <a:pt x="857" y="1734"/>
                    <a:pt x="858" y="1720"/>
                  </a:cubicBezTo>
                  <a:lnTo>
                    <a:pt x="858" y="1720"/>
                  </a:lnTo>
                  <a:cubicBezTo>
                    <a:pt x="857" y="1721"/>
                    <a:pt x="856" y="1721"/>
                    <a:pt x="856" y="1721"/>
                  </a:cubicBezTo>
                  <a:cubicBezTo>
                    <a:pt x="853" y="1721"/>
                    <a:pt x="853" y="1714"/>
                    <a:pt x="857" y="1693"/>
                  </a:cubicBezTo>
                  <a:cubicBezTo>
                    <a:pt x="857" y="1683"/>
                    <a:pt x="865" y="1605"/>
                    <a:pt x="862" y="1605"/>
                  </a:cubicBezTo>
                  <a:lnTo>
                    <a:pt x="862" y="1605"/>
                  </a:lnTo>
                  <a:cubicBezTo>
                    <a:pt x="861" y="1605"/>
                    <a:pt x="860" y="1609"/>
                    <a:pt x="857" y="1621"/>
                  </a:cubicBezTo>
                  <a:cubicBezTo>
                    <a:pt x="857" y="1651"/>
                    <a:pt x="849" y="1672"/>
                    <a:pt x="846" y="1672"/>
                  </a:cubicBezTo>
                  <a:cubicBezTo>
                    <a:pt x="846" y="1672"/>
                    <a:pt x="845" y="1671"/>
                    <a:pt x="845" y="1669"/>
                  </a:cubicBezTo>
                  <a:cubicBezTo>
                    <a:pt x="845" y="1657"/>
                    <a:pt x="845" y="1633"/>
                    <a:pt x="845" y="1621"/>
                  </a:cubicBezTo>
                  <a:lnTo>
                    <a:pt x="845" y="1609"/>
                  </a:lnTo>
                  <a:lnTo>
                    <a:pt x="834" y="1669"/>
                  </a:lnTo>
                  <a:cubicBezTo>
                    <a:pt x="834" y="1681"/>
                    <a:pt x="834" y="1693"/>
                    <a:pt x="834" y="1705"/>
                  </a:cubicBezTo>
                  <a:cubicBezTo>
                    <a:pt x="834" y="1726"/>
                    <a:pt x="829" y="1730"/>
                    <a:pt x="826" y="1730"/>
                  </a:cubicBezTo>
                  <a:cubicBezTo>
                    <a:pt x="824" y="1730"/>
                    <a:pt x="822" y="1728"/>
                    <a:pt x="822" y="1728"/>
                  </a:cubicBezTo>
                  <a:lnTo>
                    <a:pt x="822" y="1669"/>
                  </a:lnTo>
                  <a:lnTo>
                    <a:pt x="822" y="1645"/>
                  </a:lnTo>
                  <a:cubicBezTo>
                    <a:pt x="822" y="1657"/>
                    <a:pt x="810" y="1693"/>
                    <a:pt x="810" y="1693"/>
                  </a:cubicBezTo>
                  <a:cubicBezTo>
                    <a:pt x="804" y="1693"/>
                    <a:pt x="804" y="1690"/>
                    <a:pt x="804" y="1690"/>
                  </a:cubicBezTo>
                  <a:cubicBezTo>
                    <a:pt x="804" y="1690"/>
                    <a:pt x="804" y="1693"/>
                    <a:pt x="798" y="1705"/>
                  </a:cubicBezTo>
                  <a:cubicBezTo>
                    <a:pt x="793" y="1720"/>
                    <a:pt x="788" y="1724"/>
                    <a:pt x="783" y="1724"/>
                  </a:cubicBezTo>
                  <a:cubicBezTo>
                    <a:pt x="776" y="1724"/>
                    <a:pt x="769" y="1717"/>
                    <a:pt x="762" y="1717"/>
                  </a:cubicBezTo>
                  <a:cubicBezTo>
                    <a:pt x="762" y="1705"/>
                    <a:pt x="762" y="1693"/>
                    <a:pt x="762" y="1669"/>
                  </a:cubicBezTo>
                  <a:lnTo>
                    <a:pt x="762" y="1645"/>
                  </a:lnTo>
                  <a:cubicBezTo>
                    <a:pt x="762" y="1645"/>
                    <a:pt x="762" y="1637"/>
                    <a:pt x="760" y="1637"/>
                  </a:cubicBezTo>
                  <a:cubicBezTo>
                    <a:pt x="758" y="1637"/>
                    <a:pt x="755" y="1642"/>
                    <a:pt x="750" y="1657"/>
                  </a:cubicBezTo>
                  <a:cubicBezTo>
                    <a:pt x="745" y="1672"/>
                    <a:pt x="744" y="1677"/>
                    <a:pt x="744" y="1677"/>
                  </a:cubicBezTo>
                  <a:cubicBezTo>
                    <a:pt x="744" y="1677"/>
                    <a:pt x="745" y="1669"/>
                    <a:pt x="738" y="1669"/>
                  </a:cubicBezTo>
                  <a:cubicBezTo>
                    <a:pt x="738" y="1669"/>
                    <a:pt x="738" y="1693"/>
                    <a:pt x="726" y="1693"/>
                  </a:cubicBezTo>
                  <a:cubicBezTo>
                    <a:pt x="726" y="1693"/>
                    <a:pt x="726" y="1681"/>
                    <a:pt x="714" y="1681"/>
                  </a:cubicBezTo>
                  <a:cubicBezTo>
                    <a:pt x="691" y="1717"/>
                    <a:pt x="667" y="1764"/>
                    <a:pt x="655" y="1812"/>
                  </a:cubicBezTo>
                  <a:lnTo>
                    <a:pt x="667" y="1812"/>
                  </a:lnTo>
                  <a:cubicBezTo>
                    <a:pt x="667" y="1824"/>
                    <a:pt x="667" y="1836"/>
                    <a:pt x="667" y="1847"/>
                  </a:cubicBezTo>
                  <a:cubicBezTo>
                    <a:pt x="667" y="1867"/>
                    <a:pt x="667" y="1886"/>
                    <a:pt x="680" y="1886"/>
                  </a:cubicBezTo>
                  <a:cubicBezTo>
                    <a:pt x="683" y="1886"/>
                    <a:pt x="686" y="1885"/>
                    <a:pt x="691" y="1883"/>
                  </a:cubicBezTo>
                  <a:cubicBezTo>
                    <a:pt x="703" y="1883"/>
                    <a:pt x="703" y="1812"/>
                    <a:pt x="714" y="1800"/>
                  </a:cubicBezTo>
                  <a:cubicBezTo>
                    <a:pt x="717" y="1798"/>
                    <a:pt x="718" y="1797"/>
                    <a:pt x="719" y="1797"/>
                  </a:cubicBezTo>
                  <a:lnTo>
                    <a:pt x="719" y="1797"/>
                  </a:lnTo>
                  <a:cubicBezTo>
                    <a:pt x="722" y="1797"/>
                    <a:pt x="714" y="1816"/>
                    <a:pt x="714" y="1836"/>
                  </a:cubicBezTo>
                  <a:cubicBezTo>
                    <a:pt x="714" y="1859"/>
                    <a:pt x="714" y="1871"/>
                    <a:pt x="714" y="1871"/>
                  </a:cubicBezTo>
                  <a:cubicBezTo>
                    <a:pt x="726" y="1871"/>
                    <a:pt x="714" y="1871"/>
                    <a:pt x="738" y="1824"/>
                  </a:cubicBezTo>
                  <a:cubicBezTo>
                    <a:pt x="744" y="1806"/>
                    <a:pt x="747" y="1800"/>
                    <a:pt x="749" y="1800"/>
                  </a:cubicBezTo>
                  <a:cubicBezTo>
                    <a:pt x="750" y="1800"/>
                    <a:pt x="750" y="1806"/>
                    <a:pt x="750" y="1812"/>
                  </a:cubicBezTo>
                  <a:cubicBezTo>
                    <a:pt x="750" y="1836"/>
                    <a:pt x="726" y="1907"/>
                    <a:pt x="738" y="1907"/>
                  </a:cubicBezTo>
                  <a:cubicBezTo>
                    <a:pt x="750" y="1907"/>
                    <a:pt x="750" y="1883"/>
                    <a:pt x="762" y="1847"/>
                  </a:cubicBezTo>
                  <a:cubicBezTo>
                    <a:pt x="773" y="1847"/>
                    <a:pt x="793" y="1810"/>
                    <a:pt x="797" y="1810"/>
                  </a:cubicBezTo>
                  <a:cubicBezTo>
                    <a:pt x="798" y="1810"/>
                    <a:pt x="798" y="1810"/>
                    <a:pt x="798" y="1812"/>
                  </a:cubicBezTo>
                  <a:cubicBezTo>
                    <a:pt x="798" y="1842"/>
                    <a:pt x="789" y="1864"/>
                    <a:pt x="780" y="1891"/>
                  </a:cubicBezTo>
                  <a:lnTo>
                    <a:pt x="780" y="1891"/>
                  </a:lnTo>
                  <a:cubicBezTo>
                    <a:pt x="790" y="1877"/>
                    <a:pt x="810" y="1865"/>
                    <a:pt x="810" y="1847"/>
                  </a:cubicBezTo>
                  <a:cubicBezTo>
                    <a:pt x="814" y="1843"/>
                    <a:pt x="817" y="1840"/>
                    <a:pt x="819" y="1840"/>
                  </a:cubicBezTo>
                  <a:cubicBezTo>
                    <a:pt x="822" y="1840"/>
                    <a:pt x="822" y="1849"/>
                    <a:pt x="822" y="1871"/>
                  </a:cubicBezTo>
                  <a:cubicBezTo>
                    <a:pt x="822" y="1879"/>
                    <a:pt x="822" y="1882"/>
                    <a:pt x="822" y="1882"/>
                  </a:cubicBezTo>
                  <a:cubicBezTo>
                    <a:pt x="823" y="1882"/>
                    <a:pt x="826" y="1871"/>
                    <a:pt x="834" y="1871"/>
                  </a:cubicBezTo>
                  <a:cubicBezTo>
                    <a:pt x="845" y="1871"/>
                    <a:pt x="834" y="1871"/>
                    <a:pt x="845" y="1883"/>
                  </a:cubicBezTo>
                  <a:cubicBezTo>
                    <a:pt x="845" y="1870"/>
                    <a:pt x="845" y="1853"/>
                    <a:pt x="845" y="1836"/>
                  </a:cubicBezTo>
                  <a:cubicBezTo>
                    <a:pt x="845" y="1826"/>
                    <a:pt x="845" y="1793"/>
                    <a:pt x="852" y="1793"/>
                  </a:cubicBezTo>
                  <a:cubicBezTo>
                    <a:pt x="853" y="1793"/>
                    <a:pt x="855" y="1795"/>
                    <a:pt x="857" y="1800"/>
                  </a:cubicBezTo>
                  <a:cubicBezTo>
                    <a:pt x="869" y="1812"/>
                    <a:pt x="857" y="1847"/>
                    <a:pt x="857" y="1859"/>
                  </a:cubicBezTo>
                  <a:cubicBezTo>
                    <a:pt x="857" y="1863"/>
                    <a:pt x="858" y="1864"/>
                    <a:pt x="860" y="1864"/>
                  </a:cubicBezTo>
                  <a:cubicBezTo>
                    <a:pt x="863" y="1864"/>
                    <a:pt x="869" y="1856"/>
                    <a:pt x="869" y="1847"/>
                  </a:cubicBezTo>
                  <a:cubicBezTo>
                    <a:pt x="873" y="1840"/>
                    <a:pt x="874" y="1837"/>
                    <a:pt x="875" y="1837"/>
                  </a:cubicBezTo>
                  <a:lnTo>
                    <a:pt x="875" y="1837"/>
                  </a:lnTo>
                  <a:cubicBezTo>
                    <a:pt x="876" y="1837"/>
                    <a:pt x="873" y="1851"/>
                    <a:pt x="881" y="1859"/>
                  </a:cubicBezTo>
                  <a:cubicBezTo>
                    <a:pt x="881" y="1871"/>
                    <a:pt x="881" y="1871"/>
                    <a:pt x="881" y="1883"/>
                  </a:cubicBezTo>
                  <a:cubicBezTo>
                    <a:pt x="881" y="1883"/>
                    <a:pt x="881" y="1847"/>
                    <a:pt x="893" y="1847"/>
                  </a:cubicBezTo>
                  <a:cubicBezTo>
                    <a:pt x="905" y="1847"/>
                    <a:pt x="893" y="1859"/>
                    <a:pt x="905" y="1871"/>
                  </a:cubicBezTo>
                  <a:cubicBezTo>
                    <a:pt x="917" y="1871"/>
                    <a:pt x="929" y="1871"/>
                    <a:pt x="941" y="1836"/>
                  </a:cubicBezTo>
                  <a:cubicBezTo>
                    <a:pt x="941" y="1842"/>
                    <a:pt x="941" y="1850"/>
                    <a:pt x="941" y="1859"/>
                  </a:cubicBezTo>
                  <a:lnTo>
                    <a:pt x="941" y="1883"/>
                  </a:lnTo>
                  <a:lnTo>
                    <a:pt x="953" y="1883"/>
                  </a:lnTo>
                  <a:cubicBezTo>
                    <a:pt x="953" y="1874"/>
                    <a:pt x="953" y="1851"/>
                    <a:pt x="958" y="1851"/>
                  </a:cubicBezTo>
                  <a:cubicBezTo>
                    <a:pt x="959" y="1851"/>
                    <a:pt x="962" y="1854"/>
                    <a:pt x="965" y="1859"/>
                  </a:cubicBezTo>
                  <a:cubicBezTo>
                    <a:pt x="965" y="1886"/>
                    <a:pt x="968" y="1894"/>
                    <a:pt x="973" y="1894"/>
                  </a:cubicBezTo>
                  <a:cubicBezTo>
                    <a:pt x="978" y="1894"/>
                    <a:pt x="983" y="1889"/>
                    <a:pt x="988" y="1883"/>
                  </a:cubicBezTo>
                  <a:cubicBezTo>
                    <a:pt x="988" y="1873"/>
                    <a:pt x="988" y="1821"/>
                    <a:pt x="988" y="1812"/>
                  </a:cubicBezTo>
                  <a:cubicBezTo>
                    <a:pt x="1000" y="1859"/>
                    <a:pt x="1000" y="1883"/>
                    <a:pt x="1012" y="1883"/>
                  </a:cubicBezTo>
                  <a:cubicBezTo>
                    <a:pt x="1018" y="1889"/>
                    <a:pt x="1024" y="1892"/>
                    <a:pt x="1030" y="1892"/>
                  </a:cubicBezTo>
                  <a:cubicBezTo>
                    <a:pt x="1036" y="1892"/>
                    <a:pt x="1042" y="1889"/>
                    <a:pt x="1048" y="1883"/>
                  </a:cubicBezTo>
                  <a:cubicBezTo>
                    <a:pt x="1060" y="1871"/>
                    <a:pt x="1060" y="1871"/>
                    <a:pt x="1060" y="1859"/>
                  </a:cubicBezTo>
                  <a:lnTo>
                    <a:pt x="1060" y="1836"/>
                  </a:lnTo>
                  <a:cubicBezTo>
                    <a:pt x="1072" y="1847"/>
                    <a:pt x="1072" y="1871"/>
                    <a:pt x="1084" y="1883"/>
                  </a:cubicBezTo>
                  <a:cubicBezTo>
                    <a:pt x="1084" y="1895"/>
                    <a:pt x="1095" y="1907"/>
                    <a:pt x="1107" y="1919"/>
                  </a:cubicBezTo>
                  <a:cubicBezTo>
                    <a:pt x="1107" y="1919"/>
                    <a:pt x="1119" y="1919"/>
                    <a:pt x="1107" y="1871"/>
                  </a:cubicBezTo>
                  <a:cubicBezTo>
                    <a:pt x="1107" y="1859"/>
                    <a:pt x="1107" y="1842"/>
                    <a:pt x="1107" y="1836"/>
                  </a:cubicBezTo>
                  <a:cubicBezTo>
                    <a:pt x="1119" y="1836"/>
                    <a:pt x="1131" y="1883"/>
                    <a:pt x="1143" y="1895"/>
                  </a:cubicBezTo>
                  <a:cubicBezTo>
                    <a:pt x="1143" y="1895"/>
                    <a:pt x="1148" y="1900"/>
                    <a:pt x="1152" y="1900"/>
                  </a:cubicBezTo>
                  <a:cubicBezTo>
                    <a:pt x="1154" y="1900"/>
                    <a:pt x="1155" y="1899"/>
                    <a:pt x="1155" y="1895"/>
                  </a:cubicBezTo>
                  <a:cubicBezTo>
                    <a:pt x="1155" y="1859"/>
                    <a:pt x="1143" y="1836"/>
                    <a:pt x="1143" y="1812"/>
                  </a:cubicBezTo>
                  <a:lnTo>
                    <a:pt x="1143" y="1812"/>
                  </a:lnTo>
                  <a:lnTo>
                    <a:pt x="1155" y="1836"/>
                  </a:lnTo>
                  <a:cubicBezTo>
                    <a:pt x="1155" y="1840"/>
                    <a:pt x="1155" y="1841"/>
                    <a:pt x="1155" y="1841"/>
                  </a:cubicBezTo>
                  <a:cubicBezTo>
                    <a:pt x="1156" y="1841"/>
                    <a:pt x="1159" y="1836"/>
                    <a:pt x="1167" y="1836"/>
                  </a:cubicBezTo>
                  <a:cubicBezTo>
                    <a:pt x="1167" y="1847"/>
                    <a:pt x="1179" y="1859"/>
                    <a:pt x="1179" y="1871"/>
                  </a:cubicBezTo>
                  <a:lnTo>
                    <a:pt x="1191" y="1871"/>
                  </a:lnTo>
                  <a:cubicBezTo>
                    <a:pt x="1191" y="1871"/>
                    <a:pt x="1191" y="1824"/>
                    <a:pt x="1191" y="1800"/>
                  </a:cubicBezTo>
                  <a:cubicBezTo>
                    <a:pt x="1191" y="1790"/>
                    <a:pt x="1191" y="1785"/>
                    <a:pt x="1191" y="1785"/>
                  </a:cubicBezTo>
                  <a:cubicBezTo>
                    <a:pt x="1193" y="1785"/>
                    <a:pt x="1197" y="1813"/>
                    <a:pt x="1215" y="1847"/>
                  </a:cubicBezTo>
                  <a:cubicBezTo>
                    <a:pt x="1209" y="1830"/>
                    <a:pt x="1209" y="1830"/>
                    <a:pt x="1210" y="1830"/>
                  </a:cubicBezTo>
                  <a:cubicBezTo>
                    <a:pt x="1212" y="1830"/>
                    <a:pt x="1215" y="1830"/>
                    <a:pt x="1215" y="1812"/>
                  </a:cubicBezTo>
                  <a:lnTo>
                    <a:pt x="1213" y="1807"/>
                  </a:lnTo>
                  <a:lnTo>
                    <a:pt x="1213" y="1807"/>
                  </a:lnTo>
                  <a:cubicBezTo>
                    <a:pt x="1217" y="1816"/>
                    <a:pt x="1222" y="1824"/>
                    <a:pt x="1226" y="1824"/>
                  </a:cubicBezTo>
                  <a:cubicBezTo>
                    <a:pt x="1226" y="1824"/>
                    <a:pt x="1226" y="1776"/>
                    <a:pt x="1226" y="1764"/>
                  </a:cubicBezTo>
                  <a:cubicBezTo>
                    <a:pt x="1226" y="1762"/>
                    <a:pt x="1226" y="1762"/>
                    <a:pt x="1226" y="1762"/>
                  </a:cubicBezTo>
                  <a:cubicBezTo>
                    <a:pt x="1227" y="1762"/>
                    <a:pt x="1228" y="1790"/>
                    <a:pt x="1238" y="1800"/>
                  </a:cubicBezTo>
                  <a:cubicBezTo>
                    <a:pt x="1238" y="1811"/>
                    <a:pt x="1258" y="1861"/>
                    <a:pt x="1262" y="1861"/>
                  </a:cubicBezTo>
                  <a:cubicBezTo>
                    <a:pt x="1262" y="1861"/>
                    <a:pt x="1262" y="1860"/>
                    <a:pt x="1262" y="1859"/>
                  </a:cubicBezTo>
                  <a:cubicBezTo>
                    <a:pt x="1262" y="1824"/>
                    <a:pt x="1250" y="1800"/>
                    <a:pt x="1238" y="1764"/>
                  </a:cubicBezTo>
                  <a:lnTo>
                    <a:pt x="1238" y="1764"/>
                  </a:lnTo>
                  <a:cubicBezTo>
                    <a:pt x="1255" y="1806"/>
                    <a:pt x="1266" y="1817"/>
                    <a:pt x="1275" y="1817"/>
                  </a:cubicBezTo>
                  <a:cubicBezTo>
                    <a:pt x="1284" y="1817"/>
                    <a:pt x="1290" y="1806"/>
                    <a:pt x="1298" y="1806"/>
                  </a:cubicBezTo>
                  <a:cubicBezTo>
                    <a:pt x="1305" y="1806"/>
                    <a:pt x="1312" y="1812"/>
                    <a:pt x="1322" y="1836"/>
                  </a:cubicBezTo>
                  <a:cubicBezTo>
                    <a:pt x="1328" y="1847"/>
                    <a:pt x="1331" y="1852"/>
                    <a:pt x="1332" y="1852"/>
                  </a:cubicBezTo>
                  <a:cubicBezTo>
                    <a:pt x="1336" y="1852"/>
                    <a:pt x="1325" y="1809"/>
                    <a:pt x="1334" y="1800"/>
                  </a:cubicBezTo>
                  <a:cubicBezTo>
                    <a:pt x="1334" y="1788"/>
                    <a:pt x="1346" y="1788"/>
                    <a:pt x="1346" y="1788"/>
                  </a:cubicBezTo>
                  <a:cubicBezTo>
                    <a:pt x="1357" y="1788"/>
                    <a:pt x="1346" y="1752"/>
                    <a:pt x="1357" y="1752"/>
                  </a:cubicBezTo>
                  <a:cubicBezTo>
                    <a:pt x="1359" y="1750"/>
                    <a:pt x="1361" y="1750"/>
                    <a:pt x="1363" y="1750"/>
                  </a:cubicBezTo>
                  <a:cubicBezTo>
                    <a:pt x="1371" y="1750"/>
                    <a:pt x="1379" y="1767"/>
                    <a:pt x="1388" y="1767"/>
                  </a:cubicBezTo>
                  <a:cubicBezTo>
                    <a:pt x="1390" y="1767"/>
                    <a:pt x="1391" y="1766"/>
                    <a:pt x="1393" y="1764"/>
                  </a:cubicBezTo>
                  <a:cubicBezTo>
                    <a:pt x="1393" y="1764"/>
                    <a:pt x="1393" y="1764"/>
                    <a:pt x="1393" y="1752"/>
                  </a:cubicBezTo>
                  <a:cubicBezTo>
                    <a:pt x="1381" y="1729"/>
                    <a:pt x="1370" y="1717"/>
                    <a:pt x="1369" y="1717"/>
                  </a:cubicBezTo>
                  <a:lnTo>
                    <a:pt x="1369" y="1717"/>
                  </a:lnTo>
                  <a:cubicBezTo>
                    <a:pt x="1392" y="1739"/>
                    <a:pt x="1414" y="1761"/>
                    <a:pt x="1426" y="1793"/>
                  </a:cubicBezTo>
                  <a:lnTo>
                    <a:pt x="1426" y="1793"/>
                  </a:lnTo>
                  <a:cubicBezTo>
                    <a:pt x="1410" y="1740"/>
                    <a:pt x="1465" y="1740"/>
                    <a:pt x="1476" y="1740"/>
                  </a:cubicBezTo>
                  <a:cubicBezTo>
                    <a:pt x="1479" y="1738"/>
                    <a:pt x="1482" y="1737"/>
                    <a:pt x="1485" y="1737"/>
                  </a:cubicBezTo>
                  <a:cubicBezTo>
                    <a:pt x="1494" y="1737"/>
                    <a:pt x="1504" y="1744"/>
                    <a:pt x="1509" y="1744"/>
                  </a:cubicBezTo>
                  <a:cubicBezTo>
                    <a:pt x="1511" y="1744"/>
                    <a:pt x="1512" y="1743"/>
                    <a:pt x="1512" y="1740"/>
                  </a:cubicBezTo>
                  <a:cubicBezTo>
                    <a:pt x="1524" y="1740"/>
                    <a:pt x="1512" y="1717"/>
                    <a:pt x="1512" y="1705"/>
                  </a:cubicBezTo>
                  <a:cubicBezTo>
                    <a:pt x="1500" y="1681"/>
                    <a:pt x="1488" y="1657"/>
                    <a:pt x="1465" y="1633"/>
                  </a:cubicBezTo>
                  <a:lnTo>
                    <a:pt x="1465" y="1633"/>
                  </a:lnTo>
                  <a:cubicBezTo>
                    <a:pt x="1466" y="1635"/>
                    <a:pt x="1517" y="1686"/>
                    <a:pt x="1525" y="1686"/>
                  </a:cubicBezTo>
                  <a:cubicBezTo>
                    <a:pt x="1526" y="1686"/>
                    <a:pt x="1526" y="1684"/>
                    <a:pt x="1524" y="1681"/>
                  </a:cubicBezTo>
                  <a:cubicBezTo>
                    <a:pt x="1524" y="1681"/>
                    <a:pt x="1518" y="1670"/>
                    <a:pt x="1513" y="1659"/>
                  </a:cubicBezTo>
                  <a:lnTo>
                    <a:pt x="1513" y="1659"/>
                  </a:lnTo>
                  <a:cubicBezTo>
                    <a:pt x="1528" y="1678"/>
                    <a:pt x="1548" y="1705"/>
                    <a:pt x="1548" y="1705"/>
                  </a:cubicBezTo>
                  <a:cubicBezTo>
                    <a:pt x="1548" y="1669"/>
                    <a:pt x="1536" y="1645"/>
                    <a:pt x="1512" y="1621"/>
                  </a:cubicBezTo>
                  <a:lnTo>
                    <a:pt x="1512" y="1621"/>
                  </a:lnTo>
                  <a:cubicBezTo>
                    <a:pt x="1514" y="1623"/>
                    <a:pt x="1548" y="1657"/>
                    <a:pt x="1560" y="1669"/>
                  </a:cubicBezTo>
                  <a:cubicBezTo>
                    <a:pt x="1569" y="1669"/>
                    <a:pt x="1586" y="1684"/>
                    <a:pt x="1593" y="1684"/>
                  </a:cubicBezTo>
                  <a:cubicBezTo>
                    <a:pt x="1595" y="1684"/>
                    <a:pt x="1596" y="1683"/>
                    <a:pt x="1596" y="1681"/>
                  </a:cubicBezTo>
                  <a:cubicBezTo>
                    <a:pt x="1596" y="1669"/>
                    <a:pt x="1548" y="1621"/>
                    <a:pt x="1548" y="1621"/>
                  </a:cubicBezTo>
                  <a:cubicBezTo>
                    <a:pt x="1548" y="1617"/>
                    <a:pt x="1551" y="1616"/>
                    <a:pt x="1554" y="1616"/>
                  </a:cubicBezTo>
                  <a:cubicBezTo>
                    <a:pt x="1561" y="1616"/>
                    <a:pt x="1572" y="1621"/>
                    <a:pt x="1572" y="1621"/>
                  </a:cubicBezTo>
                  <a:cubicBezTo>
                    <a:pt x="1560" y="1609"/>
                    <a:pt x="1548" y="1597"/>
                    <a:pt x="1560" y="1586"/>
                  </a:cubicBezTo>
                  <a:lnTo>
                    <a:pt x="1560" y="1586"/>
                  </a:lnTo>
                  <a:cubicBezTo>
                    <a:pt x="1560" y="1586"/>
                    <a:pt x="1596" y="1609"/>
                    <a:pt x="1607" y="1609"/>
                  </a:cubicBezTo>
                  <a:cubicBezTo>
                    <a:pt x="1619" y="1609"/>
                    <a:pt x="1607" y="1597"/>
                    <a:pt x="1584" y="1574"/>
                  </a:cubicBezTo>
                  <a:lnTo>
                    <a:pt x="1584" y="1574"/>
                  </a:lnTo>
                  <a:cubicBezTo>
                    <a:pt x="1584" y="1574"/>
                    <a:pt x="1619" y="1600"/>
                    <a:pt x="1621" y="1600"/>
                  </a:cubicBezTo>
                  <a:cubicBezTo>
                    <a:pt x="1622" y="1600"/>
                    <a:pt x="1621" y="1599"/>
                    <a:pt x="1619" y="1597"/>
                  </a:cubicBezTo>
                  <a:cubicBezTo>
                    <a:pt x="1607" y="1586"/>
                    <a:pt x="1560" y="1550"/>
                    <a:pt x="1572" y="1550"/>
                  </a:cubicBezTo>
                  <a:cubicBezTo>
                    <a:pt x="1584" y="1550"/>
                    <a:pt x="1596" y="1562"/>
                    <a:pt x="1607" y="1562"/>
                  </a:cubicBezTo>
                  <a:cubicBezTo>
                    <a:pt x="1616" y="1562"/>
                    <a:pt x="1632" y="1562"/>
                    <a:pt x="1624" y="1546"/>
                  </a:cubicBezTo>
                  <a:lnTo>
                    <a:pt x="1624" y="1546"/>
                  </a:lnTo>
                  <a:cubicBezTo>
                    <a:pt x="1637" y="1557"/>
                    <a:pt x="1656" y="1562"/>
                    <a:pt x="1679" y="1562"/>
                  </a:cubicBezTo>
                  <a:cubicBezTo>
                    <a:pt x="1643" y="1538"/>
                    <a:pt x="1655" y="1538"/>
                    <a:pt x="1655" y="1538"/>
                  </a:cubicBezTo>
                  <a:cubicBezTo>
                    <a:pt x="1667" y="1538"/>
                    <a:pt x="1655" y="1538"/>
                    <a:pt x="1643" y="1526"/>
                  </a:cubicBezTo>
                  <a:cubicBezTo>
                    <a:pt x="1639" y="1518"/>
                    <a:pt x="1641" y="1515"/>
                    <a:pt x="1644" y="1515"/>
                  </a:cubicBezTo>
                  <a:cubicBezTo>
                    <a:pt x="1652" y="1515"/>
                    <a:pt x="1671" y="1526"/>
                    <a:pt x="1679" y="1526"/>
                  </a:cubicBezTo>
                  <a:cubicBezTo>
                    <a:pt x="1679" y="1526"/>
                    <a:pt x="1667" y="1502"/>
                    <a:pt x="1655" y="1502"/>
                  </a:cubicBezTo>
                  <a:cubicBezTo>
                    <a:pt x="1655" y="1490"/>
                    <a:pt x="1655" y="1490"/>
                    <a:pt x="1667" y="1478"/>
                  </a:cubicBezTo>
                  <a:cubicBezTo>
                    <a:pt x="1679" y="1478"/>
                    <a:pt x="1667" y="1466"/>
                    <a:pt x="1619" y="1419"/>
                  </a:cubicBezTo>
                  <a:lnTo>
                    <a:pt x="1619" y="1419"/>
                  </a:lnTo>
                  <a:cubicBezTo>
                    <a:pt x="1631" y="1431"/>
                    <a:pt x="1667" y="1455"/>
                    <a:pt x="1679" y="1466"/>
                  </a:cubicBezTo>
                  <a:cubicBezTo>
                    <a:pt x="1686" y="1470"/>
                    <a:pt x="1689" y="1471"/>
                    <a:pt x="1689" y="1471"/>
                  </a:cubicBezTo>
                  <a:cubicBezTo>
                    <a:pt x="1691" y="1471"/>
                    <a:pt x="1679" y="1463"/>
                    <a:pt x="1679" y="1455"/>
                  </a:cubicBezTo>
                  <a:cubicBezTo>
                    <a:pt x="1655" y="1437"/>
                    <a:pt x="1649" y="1428"/>
                    <a:pt x="1657" y="1428"/>
                  </a:cubicBezTo>
                  <a:cubicBezTo>
                    <a:pt x="1664" y="1428"/>
                    <a:pt x="1685" y="1437"/>
                    <a:pt x="1715" y="1455"/>
                  </a:cubicBezTo>
                  <a:cubicBezTo>
                    <a:pt x="1723" y="1460"/>
                    <a:pt x="1727" y="1462"/>
                    <a:pt x="1728" y="1462"/>
                  </a:cubicBezTo>
                  <a:cubicBezTo>
                    <a:pt x="1733" y="1462"/>
                    <a:pt x="1662" y="1411"/>
                    <a:pt x="1673" y="1411"/>
                  </a:cubicBezTo>
                  <a:cubicBezTo>
                    <a:pt x="1675" y="1411"/>
                    <a:pt x="1680" y="1414"/>
                    <a:pt x="1691" y="1419"/>
                  </a:cubicBezTo>
                  <a:cubicBezTo>
                    <a:pt x="1703" y="1427"/>
                    <a:pt x="1713" y="1431"/>
                    <a:pt x="1718" y="1431"/>
                  </a:cubicBezTo>
                  <a:cubicBezTo>
                    <a:pt x="1726" y="1431"/>
                    <a:pt x="1723" y="1422"/>
                    <a:pt x="1703" y="1405"/>
                  </a:cubicBezTo>
                  <a:lnTo>
                    <a:pt x="1703" y="1405"/>
                  </a:lnTo>
                  <a:cubicBezTo>
                    <a:pt x="1715" y="1413"/>
                    <a:pt x="1730" y="1419"/>
                    <a:pt x="1738" y="1419"/>
                  </a:cubicBezTo>
                  <a:cubicBezTo>
                    <a:pt x="1750" y="1419"/>
                    <a:pt x="1738" y="1407"/>
                    <a:pt x="1738" y="1407"/>
                  </a:cubicBezTo>
                  <a:lnTo>
                    <a:pt x="1774" y="1407"/>
                  </a:lnTo>
                  <a:cubicBezTo>
                    <a:pt x="1774" y="1407"/>
                    <a:pt x="1750" y="1395"/>
                    <a:pt x="1762" y="1383"/>
                  </a:cubicBezTo>
                  <a:cubicBezTo>
                    <a:pt x="1762" y="1383"/>
                    <a:pt x="1762" y="1383"/>
                    <a:pt x="1774" y="1371"/>
                  </a:cubicBezTo>
                  <a:cubicBezTo>
                    <a:pt x="1786" y="1371"/>
                    <a:pt x="1810" y="1371"/>
                    <a:pt x="1798" y="1359"/>
                  </a:cubicBezTo>
                  <a:cubicBezTo>
                    <a:pt x="1786" y="1359"/>
                    <a:pt x="1774" y="1347"/>
                    <a:pt x="1762" y="1336"/>
                  </a:cubicBezTo>
                  <a:lnTo>
                    <a:pt x="1762" y="1336"/>
                  </a:lnTo>
                  <a:cubicBezTo>
                    <a:pt x="1762" y="1336"/>
                    <a:pt x="1810" y="1347"/>
                    <a:pt x="1822" y="1359"/>
                  </a:cubicBezTo>
                  <a:cubicBezTo>
                    <a:pt x="1834" y="1359"/>
                    <a:pt x="1798" y="1336"/>
                    <a:pt x="1786" y="1324"/>
                  </a:cubicBezTo>
                  <a:cubicBezTo>
                    <a:pt x="1776" y="1324"/>
                    <a:pt x="1713" y="1297"/>
                    <a:pt x="1718" y="1297"/>
                  </a:cubicBezTo>
                  <a:lnTo>
                    <a:pt x="1718" y="1297"/>
                  </a:lnTo>
                  <a:cubicBezTo>
                    <a:pt x="1719" y="1297"/>
                    <a:pt x="1721" y="1298"/>
                    <a:pt x="1727" y="1300"/>
                  </a:cubicBezTo>
                  <a:cubicBezTo>
                    <a:pt x="1750" y="1312"/>
                    <a:pt x="1786" y="1312"/>
                    <a:pt x="1810" y="1312"/>
                  </a:cubicBezTo>
                  <a:cubicBezTo>
                    <a:pt x="1829" y="1312"/>
                    <a:pt x="1764" y="1281"/>
                    <a:pt x="1768" y="1281"/>
                  </a:cubicBezTo>
                  <a:lnTo>
                    <a:pt x="1768" y="1281"/>
                  </a:lnTo>
                  <a:cubicBezTo>
                    <a:pt x="1769" y="1281"/>
                    <a:pt x="1774" y="1283"/>
                    <a:pt x="1786" y="1288"/>
                  </a:cubicBezTo>
                  <a:cubicBezTo>
                    <a:pt x="1822" y="1288"/>
                    <a:pt x="1810" y="1264"/>
                    <a:pt x="1810" y="1264"/>
                  </a:cubicBezTo>
                  <a:cubicBezTo>
                    <a:pt x="1798" y="1252"/>
                    <a:pt x="1786" y="1240"/>
                    <a:pt x="1810" y="1240"/>
                  </a:cubicBezTo>
                  <a:lnTo>
                    <a:pt x="1857" y="1240"/>
                  </a:lnTo>
                  <a:cubicBezTo>
                    <a:pt x="1834" y="1240"/>
                    <a:pt x="1822" y="1240"/>
                    <a:pt x="1798" y="1228"/>
                  </a:cubicBezTo>
                  <a:cubicBezTo>
                    <a:pt x="1786" y="1228"/>
                    <a:pt x="1786" y="1216"/>
                    <a:pt x="1798" y="1216"/>
                  </a:cubicBezTo>
                  <a:cubicBezTo>
                    <a:pt x="1806" y="1216"/>
                    <a:pt x="1814" y="1211"/>
                    <a:pt x="1832" y="1211"/>
                  </a:cubicBezTo>
                  <a:cubicBezTo>
                    <a:pt x="1842" y="1211"/>
                    <a:pt x="1854" y="1212"/>
                    <a:pt x="1869" y="1216"/>
                  </a:cubicBezTo>
                  <a:cubicBezTo>
                    <a:pt x="1823" y="1204"/>
                    <a:pt x="1811" y="1200"/>
                    <a:pt x="1815" y="1200"/>
                  </a:cubicBezTo>
                  <a:cubicBezTo>
                    <a:pt x="1820" y="1200"/>
                    <a:pt x="1856" y="1207"/>
                    <a:pt x="1873" y="1207"/>
                  </a:cubicBezTo>
                  <a:cubicBezTo>
                    <a:pt x="1878" y="1207"/>
                    <a:pt x="1881" y="1206"/>
                    <a:pt x="1881" y="1205"/>
                  </a:cubicBezTo>
                  <a:cubicBezTo>
                    <a:pt x="1869" y="1193"/>
                    <a:pt x="1810" y="1181"/>
                    <a:pt x="1798" y="1169"/>
                  </a:cubicBezTo>
                  <a:cubicBezTo>
                    <a:pt x="1798" y="1165"/>
                    <a:pt x="1802" y="1164"/>
                    <a:pt x="1807" y="1164"/>
                  </a:cubicBezTo>
                  <a:cubicBezTo>
                    <a:pt x="1818" y="1164"/>
                    <a:pt x="1834" y="1169"/>
                    <a:pt x="1834" y="1169"/>
                  </a:cubicBezTo>
                  <a:cubicBezTo>
                    <a:pt x="1846" y="1169"/>
                    <a:pt x="1798" y="1157"/>
                    <a:pt x="1822" y="1145"/>
                  </a:cubicBezTo>
                  <a:cubicBezTo>
                    <a:pt x="1846" y="1133"/>
                    <a:pt x="1846" y="1133"/>
                    <a:pt x="1846" y="1121"/>
                  </a:cubicBezTo>
                  <a:cubicBezTo>
                    <a:pt x="1834" y="1121"/>
                    <a:pt x="1822" y="1109"/>
                    <a:pt x="1822" y="1109"/>
                  </a:cubicBezTo>
                  <a:cubicBezTo>
                    <a:pt x="1822" y="1097"/>
                    <a:pt x="1941" y="1097"/>
                    <a:pt x="1893" y="1074"/>
                  </a:cubicBezTo>
                  <a:cubicBezTo>
                    <a:pt x="1888" y="1072"/>
                    <a:pt x="1884" y="1071"/>
                    <a:pt x="1880" y="1070"/>
                  </a:cubicBezTo>
                  <a:lnTo>
                    <a:pt x="1880" y="1070"/>
                  </a:lnTo>
                  <a:cubicBezTo>
                    <a:pt x="1885" y="1069"/>
                    <a:pt x="1889" y="1066"/>
                    <a:pt x="1893" y="1062"/>
                  </a:cubicBezTo>
                  <a:lnTo>
                    <a:pt x="1869" y="1062"/>
                  </a:lnTo>
                  <a:cubicBezTo>
                    <a:pt x="1834" y="1050"/>
                    <a:pt x="1953" y="1026"/>
                    <a:pt x="1869" y="1002"/>
                  </a:cubicBezTo>
                  <a:cubicBezTo>
                    <a:pt x="1852" y="996"/>
                    <a:pt x="1852" y="996"/>
                    <a:pt x="1852" y="996"/>
                  </a:cubicBezTo>
                  <a:cubicBezTo>
                    <a:pt x="1852" y="996"/>
                    <a:pt x="1852" y="996"/>
                    <a:pt x="1834" y="990"/>
                  </a:cubicBezTo>
                  <a:lnTo>
                    <a:pt x="1822" y="990"/>
                  </a:lnTo>
                  <a:cubicBezTo>
                    <a:pt x="1780" y="984"/>
                    <a:pt x="1738" y="981"/>
                    <a:pt x="1697" y="9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50"/>
            <p:cNvSpPr/>
            <p:nvPr/>
          </p:nvSpPr>
          <p:spPr>
            <a:xfrm>
              <a:off x="-3024350" y="1340275"/>
              <a:ext cx="54200" cy="46700"/>
            </a:xfrm>
            <a:custGeom>
              <a:avLst/>
              <a:gdLst/>
              <a:ahLst/>
              <a:cxnLst/>
              <a:rect l="l" t="t" r="r" b="b"/>
              <a:pathLst>
                <a:path w="2168" h="1868" extrusionOk="0">
                  <a:moveTo>
                    <a:pt x="1239" y="392"/>
                  </a:moveTo>
                  <a:cubicBezTo>
                    <a:pt x="1548" y="392"/>
                    <a:pt x="1787" y="630"/>
                    <a:pt x="1787" y="939"/>
                  </a:cubicBezTo>
                  <a:cubicBezTo>
                    <a:pt x="1787" y="1262"/>
                    <a:pt x="1519" y="1481"/>
                    <a:pt x="1238" y="1481"/>
                  </a:cubicBezTo>
                  <a:cubicBezTo>
                    <a:pt x="1105" y="1481"/>
                    <a:pt x="969" y="1431"/>
                    <a:pt x="858" y="1320"/>
                  </a:cubicBezTo>
                  <a:cubicBezTo>
                    <a:pt x="513" y="975"/>
                    <a:pt x="763" y="392"/>
                    <a:pt x="1239" y="392"/>
                  </a:cubicBezTo>
                  <a:close/>
                  <a:moveTo>
                    <a:pt x="1230" y="1"/>
                  </a:moveTo>
                  <a:cubicBezTo>
                    <a:pt x="1003" y="1"/>
                    <a:pt x="772" y="85"/>
                    <a:pt x="584" y="272"/>
                  </a:cubicBezTo>
                  <a:cubicBezTo>
                    <a:pt x="1" y="868"/>
                    <a:pt x="417" y="1868"/>
                    <a:pt x="1239" y="1868"/>
                  </a:cubicBezTo>
                  <a:cubicBezTo>
                    <a:pt x="1751" y="1868"/>
                    <a:pt x="2168" y="1451"/>
                    <a:pt x="2168" y="939"/>
                  </a:cubicBezTo>
                  <a:cubicBezTo>
                    <a:pt x="2168" y="374"/>
                    <a:pt x="1708" y="1"/>
                    <a:pt x="1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50"/>
            <p:cNvSpPr/>
            <p:nvPr/>
          </p:nvSpPr>
          <p:spPr>
            <a:xfrm>
              <a:off x="-3009025" y="1347375"/>
              <a:ext cx="31125" cy="35825"/>
            </a:xfrm>
            <a:custGeom>
              <a:avLst/>
              <a:gdLst/>
              <a:ahLst/>
              <a:cxnLst/>
              <a:rect l="l" t="t" r="r" b="b"/>
              <a:pathLst>
                <a:path w="1245" h="1433" extrusionOk="0">
                  <a:moveTo>
                    <a:pt x="423" y="36"/>
                  </a:moveTo>
                  <a:cubicBezTo>
                    <a:pt x="427" y="46"/>
                    <a:pt x="431" y="55"/>
                    <a:pt x="435" y="64"/>
                  </a:cubicBezTo>
                  <a:lnTo>
                    <a:pt x="435" y="64"/>
                  </a:lnTo>
                  <a:cubicBezTo>
                    <a:pt x="431" y="53"/>
                    <a:pt x="427" y="44"/>
                    <a:pt x="423" y="36"/>
                  </a:cubicBezTo>
                  <a:close/>
                  <a:moveTo>
                    <a:pt x="817" y="119"/>
                  </a:moveTo>
                  <a:lnTo>
                    <a:pt x="817" y="119"/>
                  </a:lnTo>
                  <a:cubicBezTo>
                    <a:pt x="817" y="120"/>
                    <a:pt x="817" y="121"/>
                    <a:pt x="816" y="122"/>
                  </a:cubicBezTo>
                  <a:lnTo>
                    <a:pt x="816" y="122"/>
                  </a:lnTo>
                  <a:lnTo>
                    <a:pt x="816" y="120"/>
                  </a:lnTo>
                  <a:lnTo>
                    <a:pt x="816" y="120"/>
                  </a:lnTo>
                  <a:cubicBezTo>
                    <a:pt x="817" y="119"/>
                    <a:pt x="817" y="119"/>
                    <a:pt x="817" y="119"/>
                  </a:cubicBezTo>
                  <a:close/>
                  <a:moveTo>
                    <a:pt x="816" y="122"/>
                  </a:moveTo>
                  <a:cubicBezTo>
                    <a:pt x="815" y="128"/>
                    <a:pt x="814" y="135"/>
                    <a:pt x="812" y="143"/>
                  </a:cubicBezTo>
                  <a:lnTo>
                    <a:pt x="812" y="143"/>
                  </a:lnTo>
                  <a:cubicBezTo>
                    <a:pt x="816" y="141"/>
                    <a:pt x="816" y="137"/>
                    <a:pt x="816" y="122"/>
                  </a:cubicBezTo>
                  <a:close/>
                  <a:moveTo>
                    <a:pt x="441" y="126"/>
                  </a:moveTo>
                  <a:cubicBezTo>
                    <a:pt x="443" y="131"/>
                    <a:pt x="445" y="137"/>
                    <a:pt x="447" y="142"/>
                  </a:cubicBezTo>
                  <a:lnTo>
                    <a:pt x="447" y="142"/>
                  </a:lnTo>
                  <a:cubicBezTo>
                    <a:pt x="447" y="143"/>
                    <a:pt x="447" y="143"/>
                    <a:pt x="447" y="143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5" y="148"/>
                    <a:pt x="443" y="137"/>
                    <a:pt x="441" y="126"/>
                  </a:cubicBezTo>
                  <a:close/>
                  <a:moveTo>
                    <a:pt x="657" y="252"/>
                  </a:moveTo>
                  <a:cubicBezTo>
                    <a:pt x="657" y="252"/>
                    <a:pt x="657" y="253"/>
                    <a:pt x="657" y="253"/>
                  </a:cubicBezTo>
                  <a:lnTo>
                    <a:pt x="657" y="253"/>
                  </a:lnTo>
                  <a:cubicBezTo>
                    <a:pt x="657" y="253"/>
                    <a:pt x="657" y="253"/>
                    <a:pt x="657" y="253"/>
                  </a:cubicBezTo>
                  <a:lnTo>
                    <a:pt x="657" y="253"/>
                  </a:lnTo>
                  <a:cubicBezTo>
                    <a:pt x="657" y="253"/>
                    <a:pt x="657" y="253"/>
                    <a:pt x="657" y="252"/>
                  </a:cubicBezTo>
                  <a:close/>
                  <a:moveTo>
                    <a:pt x="650" y="235"/>
                  </a:moveTo>
                  <a:cubicBezTo>
                    <a:pt x="651" y="235"/>
                    <a:pt x="654" y="243"/>
                    <a:pt x="657" y="252"/>
                  </a:cubicBezTo>
                  <a:lnTo>
                    <a:pt x="657" y="252"/>
                  </a:lnTo>
                  <a:cubicBezTo>
                    <a:pt x="656" y="252"/>
                    <a:pt x="655" y="252"/>
                    <a:pt x="654" y="252"/>
                  </a:cubicBezTo>
                  <a:cubicBezTo>
                    <a:pt x="653" y="252"/>
                    <a:pt x="651" y="252"/>
                    <a:pt x="650" y="253"/>
                  </a:cubicBezTo>
                  <a:lnTo>
                    <a:pt x="650" y="253"/>
                  </a:lnTo>
                  <a:lnTo>
                    <a:pt x="650" y="239"/>
                  </a:lnTo>
                  <a:cubicBezTo>
                    <a:pt x="650" y="236"/>
                    <a:pt x="650" y="235"/>
                    <a:pt x="650" y="235"/>
                  </a:cubicBezTo>
                  <a:close/>
                  <a:moveTo>
                    <a:pt x="594" y="254"/>
                  </a:moveTo>
                  <a:lnTo>
                    <a:pt x="594" y="254"/>
                  </a:lnTo>
                  <a:cubicBezTo>
                    <a:pt x="596" y="262"/>
                    <a:pt x="598" y="273"/>
                    <a:pt x="602" y="286"/>
                  </a:cubicBezTo>
                  <a:cubicBezTo>
                    <a:pt x="602" y="273"/>
                    <a:pt x="599" y="264"/>
                    <a:pt x="594" y="254"/>
                  </a:cubicBezTo>
                  <a:close/>
                  <a:moveTo>
                    <a:pt x="585" y="269"/>
                  </a:moveTo>
                  <a:cubicBezTo>
                    <a:pt x="587" y="278"/>
                    <a:pt x="590" y="287"/>
                    <a:pt x="590" y="298"/>
                  </a:cubicBezTo>
                  <a:cubicBezTo>
                    <a:pt x="598" y="298"/>
                    <a:pt x="591" y="283"/>
                    <a:pt x="585" y="269"/>
                  </a:cubicBezTo>
                  <a:close/>
                  <a:moveTo>
                    <a:pt x="78" y="274"/>
                  </a:moveTo>
                  <a:cubicBezTo>
                    <a:pt x="92" y="288"/>
                    <a:pt x="113" y="301"/>
                    <a:pt x="133" y="313"/>
                  </a:cubicBezTo>
                  <a:lnTo>
                    <a:pt x="133" y="313"/>
                  </a:lnTo>
                  <a:lnTo>
                    <a:pt x="78" y="274"/>
                  </a:lnTo>
                  <a:close/>
                  <a:moveTo>
                    <a:pt x="724" y="263"/>
                  </a:moveTo>
                  <a:lnTo>
                    <a:pt x="724" y="263"/>
                  </a:lnTo>
                  <a:cubicBezTo>
                    <a:pt x="725" y="263"/>
                    <a:pt x="724" y="270"/>
                    <a:pt x="721" y="286"/>
                  </a:cubicBezTo>
                  <a:lnTo>
                    <a:pt x="709" y="327"/>
                  </a:lnTo>
                  <a:lnTo>
                    <a:pt x="709" y="327"/>
                  </a:lnTo>
                  <a:cubicBezTo>
                    <a:pt x="711" y="301"/>
                    <a:pt x="722" y="263"/>
                    <a:pt x="724" y="263"/>
                  </a:cubicBezTo>
                  <a:close/>
                  <a:moveTo>
                    <a:pt x="553" y="319"/>
                  </a:moveTo>
                  <a:cubicBezTo>
                    <a:pt x="554" y="324"/>
                    <a:pt x="554" y="328"/>
                    <a:pt x="554" y="328"/>
                  </a:cubicBezTo>
                  <a:cubicBezTo>
                    <a:pt x="554" y="328"/>
                    <a:pt x="554" y="327"/>
                    <a:pt x="554" y="322"/>
                  </a:cubicBezTo>
                  <a:lnTo>
                    <a:pt x="553" y="319"/>
                  </a:lnTo>
                  <a:close/>
                  <a:moveTo>
                    <a:pt x="466" y="336"/>
                  </a:moveTo>
                  <a:cubicBezTo>
                    <a:pt x="469" y="341"/>
                    <a:pt x="471" y="346"/>
                    <a:pt x="471" y="346"/>
                  </a:cubicBezTo>
                  <a:cubicBezTo>
                    <a:pt x="471" y="343"/>
                    <a:pt x="469" y="339"/>
                    <a:pt x="466" y="336"/>
                  </a:cubicBezTo>
                  <a:close/>
                  <a:moveTo>
                    <a:pt x="376" y="369"/>
                  </a:moveTo>
                  <a:cubicBezTo>
                    <a:pt x="376" y="369"/>
                    <a:pt x="376" y="369"/>
                    <a:pt x="376" y="369"/>
                  </a:cubicBezTo>
                  <a:lnTo>
                    <a:pt x="376" y="369"/>
                  </a:lnTo>
                  <a:cubicBezTo>
                    <a:pt x="376" y="370"/>
                    <a:pt x="376" y="370"/>
                    <a:pt x="376" y="370"/>
                  </a:cubicBezTo>
                  <a:lnTo>
                    <a:pt x="376" y="370"/>
                  </a:lnTo>
                  <a:cubicBezTo>
                    <a:pt x="376" y="370"/>
                    <a:pt x="376" y="370"/>
                    <a:pt x="376" y="369"/>
                  </a:cubicBezTo>
                  <a:close/>
                  <a:moveTo>
                    <a:pt x="430" y="368"/>
                  </a:moveTo>
                  <a:cubicBezTo>
                    <a:pt x="433" y="372"/>
                    <a:pt x="434" y="374"/>
                    <a:pt x="435" y="374"/>
                  </a:cubicBezTo>
                  <a:cubicBezTo>
                    <a:pt x="435" y="374"/>
                    <a:pt x="435" y="372"/>
                    <a:pt x="435" y="369"/>
                  </a:cubicBezTo>
                  <a:cubicBezTo>
                    <a:pt x="434" y="369"/>
                    <a:pt x="432" y="369"/>
                    <a:pt x="430" y="368"/>
                  </a:cubicBezTo>
                  <a:close/>
                  <a:moveTo>
                    <a:pt x="197" y="334"/>
                  </a:moveTo>
                  <a:lnTo>
                    <a:pt x="197" y="334"/>
                  </a:lnTo>
                  <a:cubicBezTo>
                    <a:pt x="221" y="346"/>
                    <a:pt x="257" y="358"/>
                    <a:pt x="281" y="381"/>
                  </a:cubicBezTo>
                  <a:cubicBezTo>
                    <a:pt x="257" y="369"/>
                    <a:pt x="233" y="369"/>
                    <a:pt x="221" y="358"/>
                  </a:cubicBezTo>
                  <a:cubicBezTo>
                    <a:pt x="197" y="346"/>
                    <a:pt x="197" y="334"/>
                    <a:pt x="197" y="334"/>
                  </a:cubicBezTo>
                  <a:close/>
                  <a:moveTo>
                    <a:pt x="805" y="379"/>
                  </a:moveTo>
                  <a:cubicBezTo>
                    <a:pt x="803" y="381"/>
                    <a:pt x="802" y="383"/>
                    <a:pt x="802" y="383"/>
                  </a:cubicBezTo>
                  <a:cubicBezTo>
                    <a:pt x="802" y="383"/>
                    <a:pt x="803" y="383"/>
                    <a:pt x="804" y="381"/>
                  </a:cubicBezTo>
                  <a:cubicBezTo>
                    <a:pt x="804" y="380"/>
                    <a:pt x="805" y="379"/>
                    <a:pt x="805" y="379"/>
                  </a:cubicBezTo>
                  <a:close/>
                  <a:moveTo>
                    <a:pt x="793" y="358"/>
                  </a:moveTo>
                  <a:cubicBezTo>
                    <a:pt x="780" y="383"/>
                    <a:pt x="774" y="398"/>
                    <a:pt x="775" y="398"/>
                  </a:cubicBezTo>
                  <a:cubicBezTo>
                    <a:pt x="775" y="398"/>
                    <a:pt x="781" y="386"/>
                    <a:pt x="793" y="358"/>
                  </a:cubicBezTo>
                  <a:close/>
                  <a:moveTo>
                    <a:pt x="185" y="393"/>
                  </a:moveTo>
                  <a:cubicBezTo>
                    <a:pt x="185" y="393"/>
                    <a:pt x="193" y="399"/>
                    <a:pt x="202" y="406"/>
                  </a:cubicBezTo>
                  <a:lnTo>
                    <a:pt x="202" y="406"/>
                  </a:lnTo>
                  <a:cubicBezTo>
                    <a:pt x="196" y="402"/>
                    <a:pt x="190" y="398"/>
                    <a:pt x="185" y="393"/>
                  </a:cubicBezTo>
                  <a:close/>
                  <a:moveTo>
                    <a:pt x="376" y="370"/>
                  </a:moveTo>
                  <a:cubicBezTo>
                    <a:pt x="376" y="377"/>
                    <a:pt x="401" y="400"/>
                    <a:pt x="415" y="415"/>
                  </a:cubicBezTo>
                  <a:lnTo>
                    <a:pt x="415" y="415"/>
                  </a:lnTo>
                  <a:cubicBezTo>
                    <a:pt x="405" y="400"/>
                    <a:pt x="391" y="385"/>
                    <a:pt x="376" y="370"/>
                  </a:cubicBezTo>
                  <a:close/>
                  <a:moveTo>
                    <a:pt x="415" y="415"/>
                  </a:moveTo>
                  <a:lnTo>
                    <a:pt x="415" y="415"/>
                  </a:lnTo>
                  <a:cubicBezTo>
                    <a:pt x="418" y="420"/>
                    <a:pt x="421" y="424"/>
                    <a:pt x="423" y="429"/>
                  </a:cubicBezTo>
                  <a:cubicBezTo>
                    <a:pt x="428" y="429"/>
                    <a:pt x="423" y="423"/>
                    <a:pt x="415" y="415"/>
                  </a:cubicBezTo>
                  <a:close/>
                  <a:moveTo>
                    <a:pt x="441" y="418"/>
                  </a:moveTo>
                  <a:cubicBezTo>
                    <a:pt x="443" y="422"/>
                    <a:pt x="445" y="425"/>
                    <a:pt x="447" y="429"/>
                  </a:cubicBezTo>
                  <a:cubicBezTo>
                    <a:pt x="453" y="429"/>
                    <a:pt x="448" y="424"/>
                    <a:pt x="441" y="418"/>
                  </a:cubicBezTo>
                  <a:close/>
                  <a:moveTo>
                    <a:pt x="387" y="458"/>
                  </a:moveTo>
                  <a:cubicBezTo>
                    <a:pt x="391" y="460"/>
                    <a:pt x="395" y="462"/>
                    <a:pt x="400" y="465"/>
                  </a:cubicBezTo>
                  <a:lnTo>
                    <a:pt x="400" y="465"/>
                  </a:lnTo>
                  <a:cubicBezTo>
                    <a:pt x="396" y="463"/>
                    <a:pt x="391" y="460"/>
                    <a:pt x="387" y="458"/>
                  </a:cubicBezTo>
                  <a:close/>
                  <a:moveTo>
                    <a:pt x="54" y="489"/>
                  </a:moveTo>
                  <a:lnTo>
                    <a:pt x="123" y="506"/>
                  </a:lnTo>
                  <a:lnTo>
                    <a:pt x="123" y="506"/>
                  </a:lnTo>
                  <a:cubicBezTo>
                    <a:pt x="101" y="496"/>
                    <a:pt x="74" y="489"/>
                    <a:pt x="54" y="489"/>
                  </a:cubicBezTo>
                  <a:close/>
                  <a:moveTo>
                    <a:pt x="123" y="506"/>
                  </a:moveTo>
                  <a:cubicBezTo>
                    <a:pt x="128" y="508"/>
                    <a:pt x="133" y="510"/>
                    <a:pt x="138" y="512"/>
                  </a:cubicBezTo>
                  <a:lnTo>
                    <a:pt x="150" y="512"/>
                  </a:lnTo>
                  <a:lnTo>
                    <a:pt x="123" y="506"/>
                  </a:lnTo>
                  <a:close/>
                  <a:moveTo>
                    <a:pt x="346" y="559"/>
                  </a:moveTo>
                  <a:cubicBezTo>
                    <a:pt x="348" y="560"/>
                    <a:pt x="350" y="560"/>
                    <a:pt x="352" y="560"/>
                  </a:cubicBezTo>
                  <a:lnTo>
                    <a:pt x="346" y="559"/>
                  </a:lnTo>
                  <a:close/>
                  <a:moveTo>
                    <a:pt x="1204" y="555"/>
                  </a:moveTo>
                  <a:cubicBezTo>
                    <a:pt x="1196" y="555"/>
                    <a:pt x="1185" y="556"/>
                    <a:pt x="1174" y="560"/>
                  </a:cubicBezTo>
                  <a:cubicBezTo>
                    <a:pt x="1168" y="560"/>
                    <a:pt x="1156" y="566"/>
                    <a:pt x="1144" y="572"/>
                  </a:cubicBezTo>
                  <a:lnTo>
                    <a:pt x="1144" y="572"/>
                  </a:lnTo>
                  <a:cubicBezTo>
                    <a:pt x="1146" y="572"/>
                    <a:pt x="1148" y="572"/>
                    <a:pt x="1150" y="572"/>
                  </a:cubicBezTo>
                  <a:cubicBezTo>
                    <a:pt x="1150" y="572"/>
                    <a:pt x="1185" y="572"/>
                    <a:pt x="1209" y="560"/>
                  </a:cubicBezTo>
                  <a:cubicBezTo>
                    <a:pt x="1225" y="560"/>
                    <a:pt x="1220" y="555"/>
                    <a:pt x="1204" y="555"/>
                  </a:cubicBezTo>
                  <a:close/>
                  <a:moveTo>
                    <a:pt x="945" y="585"/>
                  </a:moveTo>
                  <a:cubicBezTo>
                    <a:pt x="939" y="587"/>
                    <a:pt x="933" y="590"/>
                    <a:pt x="926" y="593"/>
                  </a:cubicBezTo>
                  <a:lnTo>
                    <a:pt x="926" y="593"/>
                  </a:lnTo>
                  <a:cubicBezTo>
                    <a:pt x="932" y="589"/>
                    <a:pt x="938" y="587"/>
                    <a:pt x="945" y="585"/>
                  </a:cubicBezTo>
                  <a:close/>
                  <a:moveTo>
                    <a:pt x="917" y="589"/>
                  </a:moveTo>
                  <a:lnTo>
                    <a:pt x="917" y="589"/>
                  </a:lnTo>
                  <a:cubicBezTo>
                    <a:pt x="911" y="591"/>
                    <a:pt x="905" y="593"/>
                    <a:pt x="900" y="596"/>
                  </a:cubicBezTo>
                  <a:lnTo>
                    <a:pt x="917" y="589"/>
                  </a:lnTo>
                  <a:close/>
                  <a:moveTo>
                    <a:pt x="108" y="626"/>
                  </a:moveTo>
                  <a:cubicBezTo>
                    <a:pt x="121" y="626"/>
                    <a:pt x="126" y="631"/>
                    <a:pt x="126" y="631"/>
                  </a:cubicBezTo>
                  <a:cubicBezTo>
                    <a:pt x="119" y="629"/>
                    <a:pt x="113" y="628"/>
                    <a:pt x="108" y="626"/>
                  </a:cubicBezTo>
                  <a:close/>
                  <a:moveTo>
                    <a:pt x="900" y="631"/>
                  </a:moveTo>
                  <a:cubicBezTo>
                    <a:pt x="893" y="635"/>
                    <a:pt x="891" y="636"/>
                    <a:pt x="893" y="636"/>
                  </a:cubicBezTo>
                  <a:cubicBezTo>
                    <a:pt x="895" y="636"/>
                    <a:pt x="902" y="634"/>
                    <a:pt x="911" y="631"/>
                  </a:cubicBezTo>
                  <a:close/>
                  <a:moveTo>
                    <a:pt x="322" y="658"/>
                  </a:moveTo>
                  <a:lnTo>
                    <a:pt x="322" y="658"/>
                  </a:lnTo>
                  <a:cubicBezTo>
                    <a:pt x="312" y="659"/>
                    <a:pt x="302" y="662"/>
                    <a:pt x="293" y="667"/>
                  </a:cubicBezTo>
                  <a:lnTo>
                    <a:pt x="245" y="667"/>
                  </a:lnTo>
                  <a:cubicBezTo>
                    <a:pt x="253" y="667"/>
                    <a:pt x="292" y="661"/>
                    <a:pt x="322" y="658"/>
                  </a:cubicBezTo>
                  <a:close/>
                  <a:moveTo>
                    <a:pt x="947" y="667"/>
                  </a:moveTo>
                  <a:cubicBezTo>
                    <a:pt x="952" y="669"/>
                    <a:pt x="956" y="671"/>
                    <a:pt x="960" y="672"/>
                  </a:cubicBezTo>
                  <a:lnTo>
                    <a:pt x="960" y="672"/>
                  </a:lnTo>
                  <a:cubicBezTo>
                    <a:pt x="970" y="670"/>
                    <a:pt x="984" y="667"/>
                    <a:pt x="995" y="667"/>
                  </a:cubicBezTo>
                  <a:close/>
                  <a:moveTo>
                    <a:pt x="328" y="667"/>
                  </a:moveTo>
                  <a:lnTo>
                    <a:pt x="293" y="679"/>
                  </a:lnTo>
                  <a:cubicBezTo>
                    <a:pt x="304" y="679"/>
                    <a:pt x="316" y="679"/>
                    <a:pt x="328" y="667"/>
                  </a:cubicBezTo>
                  <a:close/>
                  <a:moveTo>
                    <a:pt x="42" y="679"/>
                  </a:moveTo>
                  <a:cubicBezTo>
                    <a:pt x="27" y="683"/>
                    <a:pt x="28" y="684"/>
                    <a:pt x="38" y="684"/>
                  </a:cubicBezTo>
                  <a:cubicBezTo>
                    <a:pt x="50" y="684"/>
                    <a:pt x="75" y="682"/>
                    <a:pt x="98" y="681"/>
                  </a:cubicBezTo>
                  <a:lnTo>
                    <a:pt x="98" y="681"/>
                  </a:lnTo>
                  <a:cubicBezTo>
                    <a:pt x="99" y="680"/>
                    <a:pt x="101" y="680"/>
                    <a:pt x="102" y="679"/>
                  </a:cubicBezTo>
                  <a:close/>
                  <a:moveTo>
                    <a:pt x="1078" y="679"/>
                  </a:moveTo>
                  <a:cubicBezTo>
                    <a:pt x="1066" y="685"/>
                    <a:pt x="1057" y="688"/>
                    <a:pt x="1050" y="688"/>
                  </a:cubicBezTo>
                  <a:cubicBezTo>
                    <a:pt x="1044" y="688"/>
                    <a:pt x="1039" y="686"/>
                    <a:pt x="1035" y="683"/>
                  </a:cubicBezTo>
                  <a:lnTo>
                    <a:pt x="1035" y="683"/>
                  </a:lnTo>
                  <a:cubicBezTo>
                    <a:pt x="1059" y="681"/>
                    <a:pt x="1078" y="679"/>
                    <a:pt x="1078" y="679"/>
                  </a:cubicBezTo>
                  <a:close/>
                  <a:moveTo>
                    <a:pt x="888" y="750"/>
                  </a:moveTo>
                  <a:cubicBezTo>
                    <a:pt x="903" y="758"/>
                    <a:pt x="913" y="761"/>
                    <a:pt x="922" y="762"/>
                  </a:cubicBezTo>
                  <a:lnTo>
                    <a:pt x="922" y="762"/>
                  </a:lnTo>
                  <a:lnTo>
                    <a:pt x="888" y="750"/>
                  </a:lnTo>
                  <a:close/>
                  <a:moveTo>
                    <a:pt x="852" y="762"/>
                  </a:moveTo>
                  <a:lnTo>
                    <a:pt x="890" y="781"/>
                  </a:lnTo>
                  <a:lnTo>
                    <a:pt x="890" y="781"/>
                  </a:lnTo>
                  <a:cubicBezTo>
                    <a:pt x="884" y="777"/>
                    <a:pt x="872" y="771"/>
                    <a:pt x="852" y="762"/>
                  </a:cubicBezTo>
                  <a:close/>
                  <a:moveTo>
                    <a:pt x="185" y="762"/>
                  </a:moveTo>
                  <a:cubicBezTo>
                    <a:pt x="173" y="762"/>
                    <a:pt x="150" y="774"/>
                    <a:pt x="138" y="786"/>
                  </a:cubicBezTo>
                  <a:cubicBezTo>
                    <a:pt x="150" y="774"/>
                    <a:pt x="173" y="774"/>
                    <a:pt x="197" y="762"/>
                  </a:cubicBezTo>
                  <a:close/>
                  <a:moveTo>
                    <a:pt x="355" y="829"/>
                  </a:moveTo>
                  <a:cubicBezTo>
                    <a:pt x="352" y="829"/>
                    <a:pt x="341" y="835"/>
                    <a:pt x="333" y="841"/>
                  </a:cubicBezTo>
                  <a:lnTo>
                    <a:pt x="333" y="841"/>
                  </a:lnTo>
                  <a:lnTo>
                    <a:pt x="352" y="834"/>
                  </a:lnTo>
                  <a:cubicBezTo>
                    <a:pt x="356" y="830"/>
                    <a:pt x="356" y="829"/>
                    <a:pt x="355" y="829"/>
                  </a:cubicBezTo>
                  <a:close/>
                  <a:moveTo>
                    <a:pt x="352" y="846"/>
                  </a:moveTo>
                  <a:cubicBezTo>
                    <a:pt x="348" y="850"/>
                    <a:pt x="342" y="856"/>
                    <a:pt x="337" y="861"/>
                  </a:cubicBezTo>
                  <a:lnTo>
                    <a:pt x="337" y="861"/>
                  </a:lnTo>
                  <a:cubicBezTo>
                    <a:pt x="355" y="846"/>
                    <a:pt x="362" y="846"/>
                    <a:pt x="352" y="846"/>
                  </a:cubicBezTo>
                  <a:close/>
                  <a:moveTo>
                    <a:pt x="888" y="893"/>
                  </a:moveTo>
                  <a:cubicBezTo>
                    <a:pt x="888" y="893"/>
                    <a:pt x="947" y="929"/>
                    <a:pt x="935" y="929"/>
                  </a:cubicBezTo>
                  <a:lnTo>
                    <a:pt x="888" y="893"/>
                  </a:lnTo>
                  <a:close/>
                  <a:moveTo>
                    <a:pt x="863" y="919"/>
                  </a:moveTo>
                  <a:cubicBezTo>
                    <a:pt x="863" y="919"/>
                    <a:pt x="869" y="924"/>
                    <a:pt x="877" y="930"/>
                  </a:cubicBezTo>
                  <a:lnTo>
                    <a:pt x="877" y="930"/>
                  </a:lnTo>
                  <a:cubicBezTo>
                    <a:pt x="877" y="930"/>
                    <a:pt x="876" y="929"/>
                    <a:pt x="876" y="929"/>
                  </a:cubicBezTo>
                  <a:cubicBezTo>
                    <a:pt x="867" y="922"/>
                    <a:pt x="863" y="919"/>
                    <a:pt x="863" y="919"/>
                  </a:cubicBezTo>
                  <a:close/>
                  <a:moveTo>
                    <a:pt x="1066" y="953"/>
                  </a:moveTo>
                  <a:lnTo>
                    <a:pt x="1066" y="953"/>
                  </a:lnTo>
                  <a:cubicBezTo>
                    <a:pt x="1066" y="953"/>
                    <a:pt x="1066" y="953"/>
                    <a:pt x="1066" y="953"/>
                  </a:cubicBezTo>
                  <a:lnTo>
                    <a:pt x="1066" y="953"/>
                  </a:lnTo>
                  <a:close/>
                  <a:moveTo>
                    <a:pt x="388" y="950"/>
                  </a:moveTo>
                  <a:cubicBezTo>
                    <a:pt x="387" y="950"/>
                    <a:pt x="386" y="953"/>
                    <a:pt x="383" y="957"/>
                  </a:cubicBezTo>
                  <a:lnTo>
                    <a:pt x="383" y="957"/>
                  </a:lnTo>
                  <a:cubicBezTo>
                    <a:pt x="385" y="956"/>
                    <a:pt x="387" y="954"/>
                    <a:pt x="388" y="953"/>
                  </a:cubicBezTo>
                  <a:cubicBezTo>
                    <a:pt x="388" y="951"/>
                    <a:pt x="388" y="950"/>
                    <a:pt x="388" y="950"/>
                  </a:cubicBezTo>
                  <a:close/>
                  <a:moveTo>
                    <a:pt x="175" y="938"/>
                  </a:moveTo>
                  <a:lnTo>
                    <a:pt x="175" y="938"/>
                  </a:lnTo>
                  <a:cubicBezTo>
                    <a:pt x="158" y="949"/>
                    <a:pt x="143" y="960"/>
                    <a:pt x="138" y="965"/>
                  </a:cubicBezTo>
                  <a:cubicBezTo>
                    <a:pt x="136" y="966"/>
                    <a:pt x="136" y="967"/>
                    <a:pt x="136" y="967"/>
                  </a:cubicBezTo>
                  <a:cubicBezTo>
                    <a:pt x="138" y="967"/>
                    <a:pt x="160" y="950"/>
                    <a:pt x="175" y="938"/>
                  </a:cubicBezTo>
                  <a:close/>
                  <a:moveTo>
                    <a:pt x="924" y="977"/>
                  </a:moveTo>
                  <a:lnTo>
                    <a:pt x="959" y="998"/>
                  </a:lnTo>
                  <a:lnTo>
                    <a:pt x="959" y="998"/>
                  </a:lnTo>
                  <a:cubicBezTo>
                    <a:pt x="956" y="994"/>
                    <a:pt x="953" y="990"/>
                    <a:pt x="950" y="986"/>
                  </a:cubicBezTo>
                  <a:lnTo>
                    <a:pt x="950" y="986"/>
                  </a:lnTo>
                  <a:cubicBezTo>
                    <a:pt x="963" y="995"/>
                    <a:pt x="974" y="1004"/>
                    <a:pt x="983" y="1012"/>
                  </a:cubicBezTo>
                  <a:lnTo>
                    <a:pt x="959" y="998"/>
                  </a:lnTo>
                  <a:lnTo>
                    <a:pt x="959" y="998"/>
                  </a:lnTo>
                  <a:cubicBezTo>
                    <a:pt x="964" y="1004"/>
                    <a:pt x="967" y="1009"/>
                    <a:pt x="971" y="1012"/>
                  </a:cubicBezTo>
                  <a:cubicBezTo>
                    <a:pt x="959" y="1001"/>
                    <a:pt x="935" y="989"/>
                    <a:pt x="924" y="977"/>
                  </a:cubicBezTo>
                  <a:close/>
                  <a:moveTo>
                    <a:pt x="1076" y="1004"/>
                  </a:moveTo>
                  <a:lnTo>
                    <a:pt x="1076" y="1004"/>
                  </a:lnTo>
                  <a:cubicBezTo>
                    <a:pt x="1089" y="1015"/>
                    <a:pt x="1102" y="1024"/>
                    <a:pt x="1102" y="1024"/>
                  </a:cubicBezTo>
                  <a:cubicBezTo>
                    <a:pt x="1102" y="1024"/>
                    <a:pt x="1090" y="1015"/>
                    <a:pt x="1076" y="1004"/>
                  </a:cubicBezTo>
                  <a:close/>
                  <a:moveTo>
                    <a:pt x="186" y="1035"/>
                  </a:moveTo>
                  <a:cubicBezTo>
                    <a:pt x="182" y="1036"/>
                    <a:pt x="180" y="1036"/>
                    <a:pt x="185" y="1036"/>
                  </a:cubicBezTo>
                  <a:cubicBezTo>
                    <a:pt x="186" y="1036"/>
                    <a:pt x="186" y="1036"/>
                    <a:pt x="186" y="1035"/>
                  </a:cubicBezTo>
                  <a:close/>
                  <a:moveTo>
                    <a:pt x="731" y="1018"/>
                  </a:moveTo>
                  <a:cubicBezTo>
                    <a:pt x="738" y="1030"/>
                    <a:pt x="741" y="1036"/>
                    <a:pt x="733" y="1036"/>
                  </a:cubicBezTo>
                  <a:cubicBezTo>
                    <a:pt x="733" y="1030"/>
                    <a:pt x="732" y="1024"/>
                    <a:pt x="731" y="1018"/>
                  </a:cubicBezTo>
                  <a:close/>
                  <a:moveTo>
                    <a:pt x="507" y="1036"/>
                  </a:moveTo>
                  <a:lnTo>
                    <a:pt x="507" y="1036"/>
                  </a:lnTo>
                  <a:lnTo>
                    <a:pt x="507" y="1036"/>
                  </a:lnTo>
                  <a:close/>
                  <a:moveTo>
                    <a:pt x="626" y="1036"/>
                  </a:moveTo>
                  <a:cubicBezTo>
                    <a:pt x="626" y="1036"/>
                    <a:pt x="626" y="1036"/>
                    <a:pt x="626" y="1036"/>
                  </a:cubicBezTo>
                  <a:cubicBezTo>
                    <a:pt x="626" y="1036"/>
                    <a:pt x="626" y="1036"/>
                    <a:pt x="626" y="1036"/>
                  </a:cubicBezTo>
                  <a:close/>
                  <a:moveTo>
                    <a:pt x="306" y="1019"/>
                  </a:moveTo>
                  <a:cubicBezTo>
                    <a:pt x="307" y="1021"/>
                    <a:pt x="305" y="1024"/>
                    <a:pt x="287" y="1042"/>
                  </a:cubicBezTo>
                  <a:lnTo>
                    <a:pt x="287" y="1042"/>
                  </a:lnTo>
                  <a:lnTo>
                    <a:pt x="306" y="1019"/>
                  </a:lnTo>
                  <a:close/>
                  <a:moveTo>
                    <a:pt x="483" y="1072"/>
                  </a:moveTo>
                  <a:lnTo>
                    <a:pt x="483" y="1072"/>
                  </a:lnTo>
                  <a:lnTo>
                    <a:pt x="483" y="1072"/>
                  </a:lnTo>
                  <a:lnTo>
                    <a:pt x="483" y="1072"/>
                  </a:lnTo>
                  <a:close/>
                  <a:moveTo>
                    <a:pt x="524" y="1083"/>
                  </a:moveTo>
                  <a:cubicBezTo>
                    <a:pt x="522" y="1087"/>
                    <a:pt x="521" y="1091"/>
                    <a:pt x="519" y="1096"/>
                  </a:cubicBezTo>
                  <a:cubicBezTo>
                    <a:pt x="521" y="1092"/>
                    <a:pt x="523" y="1087"/>
                    <a:pt x="524" y="1083"/>
                  </a:cubicBezTo>
                  <a:close/>
                  <a:moveTo>
                    <a:pt x="689" y="1068"/>
                  </a:moveTo>
                  <a:lnTo>
                    <a:pt x="689" y="1068"/>
                  </a:lnTo>
                  <a:cubicBezTo>
                    <a:pt x="694" y="1079"/>
                    <a:pt x="697" y="1089"/>
                    <a:pt x="697" y="1096"/>
                  </a:cubicBezTo>
                  <a:cubicBezTo>
                    <a:pt x="697" y="1096"/>
                    <a:pt x="693" y="1083"/>
                    <a:pt x="689" y="1068"/>
                  </a:cubicBezTo>
                  <a:close/>
                  <a:moveTo>
                    <a:pt x="643" y="1088"/>
                  </a:moveTo>
                  <a:cubicBezTo>
                    <a:pt x="644" y="1095"/>
                    <a:pt x="647" y="1102"/>
                    <a:pt x="650" y="1108"/>
                  </a:cubicBezTo>
                  <a:lnTo>
                    <a:pt x="650" y="1120"/>
                  </a:lnTo>
                  <a:lnTo>
                    <a:pt x="650" y="1143"/>
                  </a:lnTo>
                  <a:cubicBezTo>
                    <a:pt x="650" y="1143"/>
                    <a:pt x="646" y="1114"/>
                    <a:pt x="643" y="1088"/>
                  </a:cubicBezTo>
                  <a:close/>
                  <a:moveTo>
                    <a:pt x="915" y="1131"/>
                  </a:moveTo>
                  <a:cubicBezTo>
                    <a:pt x="920" y="1138"/>
                    <a:pt x="924" y="1143"/>
                    <a:pt x="924" y="1143"/>
                  </a:cubicBezTo>
                  <a:cubicBezTo>
                    <a:pt x="920" y="1138"/>
                    <a:pt x="917" y="1134"/>
                    <a:pt x="915" y="1131"/>
                  </a:cubicBezTo>
                  <a:close/>
                  <a:moveTo>
                    <a:pt x="404" y="1124"/>
                  </a:moveTo>
                  <a:cubicBezTo>
                    <a:pt x="395" y="1145"/>
                    <a:pt x="388" y="1167"/>
                    <a:pt x="388" y="1167"/>
                  </a:cubicBezTo>
                  <a:lnTo>
                    <a:pt x="400" y="1143"/>
                  </a:lnTo>
                  <a:lnTo>
                    <a:pt x="404" y="1124"/>
                  </a:lnTo>
                  <a:close/>
                  <a:moveTo>
                    <a:pt x="840" y="1143"/>
                  </a:moveTo>
                  <a:lnTo>
                    <a:pt x="840" y="1169"/>
                  </a:lnTo>
                  <a:lnTo>
                    <a:pt x="840" y="1169"/>
                  </a:lnTo>
                  <a:cubicBezTo>
                    <a:pt x="837" y="1164"/>
                    <a:pt x="832" y="1156"/>
                    <a:pt x="828" y="1143"/>
                  </a:cubicBezTo>
                  <a:close/>
                  <a:moveTo>
                    <a:pt x="304" y="750"/>
                  </a:moveTo>
                  <a:lnTo>
                    <a:pt x="304" y="750"/>
                  </a:lnTo>
                  <a:cubicBezTo>
                    <a:pt x="257" y="762"/>
                    <a:pt x="209" y="786"/>
                    <a:pt x="162" y="810"/>
                  </a:cubicBezTo>
                  <a:cubicBezTo>
                    <a:pt x="138" y="810"/>
                    <a:pt x="114" y="822"/>
                    <a:pt x="90" y="834"/>
                  </a:cubicBezTo>
                  <a:lnTo>
                    <a:pt x="102" y="834"/>
                  </a:lnTo>
                  <a:cubicBezTo>
                    <a:pt x="102" y="834"/>
                    <a:pt x="102" y="846"/>
                    <a:pt x="102" y="846"/>
                  </a:cubicBezTo>
                  <a:cubicBezTo>
                    <a:pt x="114" y="846"/>
                    <a:pt x="126" y="846"/>
                    <a:pt x="162" y="834"/>
                  </a:cubicBezTo>
                  <a:cubicBezTo>
                    <a:pt x="170" y="831"/>
                    <a:pt x="173" y="830"/>
                    <a:pt x="175" y="830"/>
                  </a:cubicBezTo>
                  <a:cubicBezTo>
                    <a:pt x="179" y="830"/>
                    <a:pt x="176" y="833"/>
                    <a:pt x="180" y="833"/>
                  </a:cubicBezTo>
                  <a:cubicBezTo>
                    <a:pt x="185" y="833"/>
                    <a:pt x="195" y="831"/>
                    <a:pt x="221" y="822"/>
                  </a:cubicBezTo>
                  <a:lnTo>
                    <a:pt x="221" y="822"/>
                  </a:lnTo>
                  <a:cubicBezTo>
                    <a:pt x="150" y="846"/>
                    <a:pt x="150" y="858"/>
                    <a:pt x="138" y="870"/>
                  </a:cubicBezTo>
                  <a:cubicBezTo>
                    <a:pt x="138" y="870"/>
                    <a:pt x="126" y="881"/>
                    <a:pt x="126" y="881"/>
                  </a:cubicBezTo>
                  <a:cubicBezTo>
                    <a:pt x="102" y="893"/>
                    <a:pt x="78" y="905"/>
                    <a:pt x="66" y="917"/>
                  </a:cubicBezTo>
                  <a:lnTo>
                    <a:pt x="126" y="893"/>
                  </a:lnTo>
                  <a:lnTo>
                    <a:pt x="126" y="893"/>
                  </a:lnTo>
                  <a:cubicBezTo>
                    <a:pt x="126" y="893"/>
                    <a:pt x="78" y="917"/>
                    <a:pt x="90" y="917"/>
                  </a:cubicBezTo>
                  <a:cubicBezTo>
                    <a:pt x="114" y="917"/>
                    <a:pt x="138" y="905"/>
                    <a:pt x="162" y="893"/>
                  </a:cubicBezTo>
                  <a:cubicBezTo>
                    <a:pt x="173" y="893"/>
                    <a:pt x="185" y="881"/>
                    <a:pt x="185" y="881"/>
                  </a:cubicBezTo>
                  <a:lnTo>
                    <a:pt x="185" y="881"/>
                  </a:lnTo>
                  <a:cubicBezTo>
                    <a:pt x="185" y="893"/>
                    <a:pt x="173" y="893"/>
                    <a:pt x="173" y="905"/>
                  </a:cubicBezTo>
                  <a:cubicBezTo>
                    <a:pt x="154" y="915"/>
                    <a:pt x="135" y="932"/>
                    <a:pt x="141" y="932"/>
                  </a:cubicBezTo>
                  <a:cubicBezTo>
                    <a:pt x="142" y="932"/>
                    <a:pt x="145" y="931"/>
                    <a:pt x="150" y="929"/>
                  </a:cubicBezTo>
                  <a:cubicBezTo>
                    <a:pt x="162" y="923"/>
                    <a:pt x="173" y="920"/>
                    <a:pt x="181" y="920"/>
                  </a:cubicBezTo>
                  <a:cubicBezTo>
                    <a:pt x="188" y="920"/>
                    <a:pt x="191" y="923"/>
                    <a:pt x="185" y="929"/>
                  </a:cubicBezTo>
                  <a:cubicBezTo>
                    <a:pt x="183" y="931"/>
                    <a:pt x="179" y="935"/>
                    <a:pt x="175" y="938"/>
                  </a:cubicBezTo>
                  <a:lnTo>
                    <a:pt x="175" y="938"/>
                  </a:lnTo>
                  <a:cubicBezTo>
                    <a:pt x="194" y="926"/>
                    <a:pt x="216" y="915"/>
                    <a:pt x="227" y="915"/>
                  </a:cubicBezTo>
                  <a:cubicBezTo>
                    <a:pt x="230" y="915"/>
                    <a:pt x="232" y="916"/>
                    <a:pt x="233" y="917"/>
                  </a:cubicBezTo>
                  <a:cubicBezTo>
                    <a:pt x="233" y="917"/>
                    <a:pt x="126" y="977"/>
                    <a:pt x="126" y="989"/>
                  </a:cubicBezTo>
                  <a:cubicBezTo>
                    <a:pt x="126" y="990"/>
                    <a:pt x="127" y="991"/>
                    <a:pt x="128" y="991"/>
                  </a:cubicBezTo>
                  <a:cubicBezTo>
                    <a:pt x="135" y="991"/>
                    <a:pt x="163" y="963"/>
                    <a:pt x="173" y="953"/>
                  </a:cubicBezTo>
                  <a:cubicBezTo>
                    <a:pt x="185" y="953"/>
                    <a:pt x="173" y="965"/>
                    <a:pt x="173" y="977"/>
                  </a:cubicBezTo>
                  <a:cubicBezTo>
                    <a:pt x="173" y="989"/>
                    <a:pt x="138" y="1036"/>
                    <a:pt x="162" y="1036"/>
                  </a:cubicBezTo>
                  <a:cubicBezTo>
                    <a:pt x="173" y="1024"/>
                    <a:pt x="197" y="1012"/>
                    <a:pt x="209" y="1012"/>
                  </a:cubicBezTo>
                  <a:cubicBezTo>
                    <a:pt x="201" y="1020"/>
                    <a:pt x="192" y="1030"/>
                    <a:pt x="186" y="1035"/>
                  </a:cubicBezTo>
                  <a:lnTo>
                    <a:pt x="186" y="1035"/>
                  </a:lnTo>
                  <a:cubicBezTo>
                    <a:pt x="192" y="1034"/>
                    <a:pt x="203" y="1031"/>
                    <a:pt x="209" y="1024"/>
                  </a:cubicBezTo>
                  <a:cubicBezTo>
                    <a:pt x="233" y="1005"/>
                    <a:pt x="243" y="998"/>
                    <a:pt x="245" y="998"/>
                  </a:cubicBezTo>
                  <a:lnTo>
                    <a:pt x="245" y="998"/>
                  </a:lnTo>
                  <a:cubicBezTo>
                    <a:pt x="248" y="998"/>
                    <a:pt x="231" y="1015"/>
                    <a:pt x="209" y="1036"/>
                  </a:cubicBezTo>
                  <a:lnTo>
                    <a:pt x="304" y="965"/>
                  </a:lnTo>
                  <a:lnTo>
                    <a:pt x="304" y="965"/>
                  </a:lnTo>
                  <a:cubicBezTo>
                    <a:pt x="303" y="966"/>
                    <a:pt x="257" y="1001"/>
                    <a:pt x="245" y="1012"/>
                  </a:cubicBezTo>
                  <a:cubicBezTo>
                    <a:pt x="239" y="1018"/>
                    <a:pt x="239" y="1021"/>
                    <a:pt x="242" y="1021"/>
                  </a:cubicBezTo>
                  <a:cubicBezTo>
                    <a:pt x="245" y="1021"/>
                    <a:pt x="251" y="1018"/>
                    <a:pt x="257" y="1012"/>
                  </a:cubicBezTo>
                  <a:cubicBezTo>
                    <a:pt x="257" y="1007"/>
                    <a:pt x="266" y="1002"/>
                    <a:pt x="273" y="1002"/>
                  </a:cubicBezTo>
                  <a:cubicBezTo>
                    <a:pt x="280" y="1002"/>
                    <a:pt x="283" y="1010"/>
                    <a:pt x="257" y="1036"/>
                  </a:cubicBezTo>
                  <a:cubicBezTo>
                    <a:pt x="241" y="1052"/>
                    <a:pt x="237" y="1057"/>
                    <a:pt x="239" y="1057"/>
                  </a:cubicBezTo>
                  <a:cubicBezTo>
                    <a:pt x="242" y="1057"/>
                    <a:pt x="269" y="1036"/>
                    <a:pt x="269" y="1036"/>
                  </a:cubicBezTo>
                  <a:lnTo>
                    <a:pt x="269" y="1036"/>
                  </a:lnTo>
                  <a:cubicBezTo>
                    <a:pt x="279" y="1036"/>
                    <a:pt x="190" y="1126"/>
                    <a:pt x="206" y="1126"/>
                  </a:cubicBezTo>
                  <a:cubicBezTo>
                    <a:pt x="209" y="1126"/>
                    <a:pt x="213" y="1124"/>
                    <a:pt x="221" y="1120"/>
                  </a:cubicBezTo>
                  <a:lnTo>
                    <a:pt x="281" y="1049"/>
                  </a:lnTo>
                  <a:lnTo>
                    <a:pt x="281" y="1049"/>
                  </a:lnTo>
                  <a:cubicBezTo>
                    <a:pt x="281" y="1059"/>
                    <a:pt x="292" y="1049"/>
                    <a:pt x="269" y="1084"/>
                  </a:cubicBezTo>
                  <a:cubicBezTo>
                    <a:pt x="281" y="1072"/>
                    <a:pt x="328" y="1001"/>
                    <a:pt x="340" y="1001"/>
                  </a:cubicBezTo>
                  <a:lnTo>
                    <a:pt x="340" y="1001"/>
                  </a:lnTo>
                  <a:cubicBezTo>
                    <a:pt x="340" y="1001"/>
                    <a:pt x="300" y="1061"/>
                    <a:pt x="303" y="1061"/>
                  </a:cubicBezTo>
                  <a:cubicBezTo>
                    <a:pt x="303" y="1061"/>
                    <a:pt x="303" y="1061"/>
                    <a:pt x="304" y="1060"/>
                  </a:cubicBezTo>
                  <a:cubicBezTo>
                    <a:pt x="328" y="1036"/>
                    <a:pt x="328" y="1024"/>
                    <a:pt x="328" y="1024"/>
                  </a:cubicBezTo>
                  <a:cubicBezTo>
                    <a:pt x="340" y="1012"/>
                    <a:pt x="352" y="1001"/>
                    <a:pt x="352" y="1001"/>
                  </a:cubicBezTo>
                  <a:lnTo>
                    <a:pt x="352" y="1001"/>
                  </a:lnTo>
                  <a:cubicBezTo>
                    <a:pt x="352" y="1001"/>
                    <a:pt x="352" y="1012"/>
                    <a:pt x="328" y="1048"/>
                  </a:cubicBezTo>
                  <a:cubicBezTo>
                    <a:pt x="293" y="1084"/>
                    <a:pt x="293" y="1072"/>
                    <a:pt x="257" y="1120"/>
                  </a:cubicBezTo>
                  <a:cubicBezTo>
                    <a:pt x="245" y="1137"/>
                    <a:pt x="242" y="1146"/>
                    <a:pt x="245" y="1146"/>
                  </a:cubicBezTo>
                  <a:cubicBezTo>
                    <a:pt x="248" y="1146"/>
                    <a:pt x="257" y="1137"/>
                    <a:pt x="269" y="1120"/>
                  </a:cubicBezTo>
                  <a:cubicBezTo>
                    <a:pt x="282" y="1101"/>
                    <a:pt x="291" y="1094"/>
                    <a:pt x="294" y="1094"/>
                  </a:cubicBezTo>
                  <a:lnTo>
                    <a:pt x="294" y="1094"/>
                  </a:lnTo>
                  <a:cubicBezTo>
                    <a:pt x="299" y="1094"/>
                    <a:pt x="291" y="1114"/>
                    <a:pt x="269" y="1143"/>
                  </a:cubicBezTo>
                  <a:cubicBezTo>
                    <a:pt x="281" y="1131"/>
                    <a:pt x="304" y="1108"/>
                    <a:pt x="316" y="1084"/>
                  </a:cubicBezTo>
                  <a:cubicBezTo>
                    <a:pt x="316" y="1084"/>
                    <a:pt x="328" y="1084"/>
                    <a:pt x="352" y="1060"/>
                  </a:cubicBezTo>
                  <a:lnTo>
                    <a:pt x="352" y="1060"/>
                  </a:lnTo>
                  <a:cubicBezTo>
                    <a:pt x="293" y="1120"/>
                    <a:pt x="316" y="1143"/>
                    <a:pt x="328" y="1143"/>
                  </a:cubicBezTo>
                  <a:cubicBezTo>
                    <a:pt x="328" y="1143"/>
                    <a:pt x="364" y="1108"/>
                    <a:pt x="412" y="1048"/>
                  </a:cubicBezTo>
                  <a:lnTo>
                    <a:pt x="412" y="1048"/>
                  </a:lnTo>
                  <a:cubicBezTo>
                    <a:pt x="412" y="1056"/>
                    <a:pt x="390" y="1085"/>
                    <a:pt x="373" y="1107"/>
                  </a:cubicBezTo>
                  <a:lnTo>
                    <a:pt x="373" y="1107"/>
                  </a:lnTo>
                  <a:cubicBezTo>
                    <a:pt x="371" y="1107"/>
                    <a:pt x="369" y="1107"/>
                    <a:pt x="368" y="1107"/>
                  </a:cubicBezTo>
                  <a:cubicBezTo>
                    <a:pt x="362" y="1107"/>
                    <a:pt x="357" y="1113"/>
                    <a:pt x="340" y="1155"/>
                  </a:cubicBezTo>
                  <a:lnTo>
                    <a:pt x="352" y="1131"/>
                  </a:lnTo>
                  <a:cubicBezTo>
                    <a:pt x="356" y="1128"/>
                    <a:pt x="364" y="1118"/>
                    <a:pt x="373" y="1107"/>
                  </a:cubicBezTo>
                  <a:lnTo>
                    <a:pt x="373" y="1107"/>
                  </a:lnTo>
                  <a:cubicBezTo>
                    <a:pt x="374" y="1108"/>
                    <a:pt x="375" y="1108"/>
                    <a:pt x="376" y="1108"/>
                  </a:cubicBezTo>
                  <a:cubicBezTo>
                    <a:pt x="376" y="1108"/>
                    <a:pt x="376" y="1108"/>
                    <a:pt x="376" y="1120"/>
                  </a:cubicBezTo>
                  <a:lnTo>
                    <a:pt x="364" y="1143"/>
                  </a:lnTo>
                  <a:cubicBezTo>
                    <a:pt x="388" y="1108"/>
                    <a:pt x="412" y="1072"/>
                    <a:pt x="423" y="1048"/>
                  </a:cubicBezTo>
                  <a:lnTo>
                    <a:pt x="423" y="1048"/>
                  </a:lnTo>
                  <a:lnTo>
                    <a:pt x="415" y="1066"/>
                  </a:lnTo>
                  <a:lnTo>
                    <a:pt x="415" y="1066"/>
                  </a:lnTo>
                  <a:cubicBezTo>
                    <a:pt x="407" y="1081"/>
                    <a:pt x="400" y="1096"/>
                    <a:pt x="400" y="1096"/>
                  </a:cubicBezTo>
                  <a:lnTo>
                    <a:pt x="413" y="1072"/>
                  </a:lnTo>
                  <a:lnTo>
                    <a:pt x="376" y="1155"/>
                  </a:lnTo>
                  <a:cubicBezTo>
                    <a:pt x="376" y="1166"/>
                    <a:pt x="376" y="1172"/>
                    <a:pt x="377" y="1172"/>
                  </a:cubicBezTo>
                  <a:cubicBezTo>
                    <a:pt x="378" y="1172"/>
                    <a:pt x="381" y="1163"/>
                    <a:pt x="388" y="1143"/>
                  </a:cubicBezTo>
                  <a:cubicBezTo>
                    <a:pt x="393" y="1129"/>
                    <a:pt x="399" y="1113"/>
                    <a:pt x="405" y="1100"/>
                  </a:cubicBezTo>
                  <a:lnTo>
                    <a:pt x="405" y="1100"/>
                  </a:lnTo>
                  <a:lnTo>
                    <a:pt x="400" y="1108"/>
                  </a:lnTo>
                  <a:cubicBezTo>
                    <a:pt x="401" y="1105"/>
                    <a:pt x="403" y="1102"/>
                    <a:pt x="405" y="1099"/>
                  </a:cubicBezTo>
                  <a:lnTo>
                    <a:pt x="405" y="1099"/>
                  </a:lnTo>
                  <a:cubicBezTo>
                    <a:pt x="405" y="1100"/>
                    <a:pt x="405" y="1100"/>
                    <a:pt x="405" y="1100"/>
                  </a:cubicBezTo>
                  <a:lnTo>
                    <a:pt x="405" y="1100"/>
                  </a:lnTo>
                  <a:lnTo>
                    <a:pt x="410" y="1092"/>
                  </a:lnTo>
                  <a:lnTo>
                    <a:pt x="410" y="1092"/>
                  </a:lnTo>
                  <a:lnTo>
                    <a:pt x="410" y="1091"/>
                  </a:lnTo>
                  <a:lnTo>
                    <a:pt x="410" y="1091"/>
                  </a:lnTo>
                  <a:cubicBezTo>
                    <a:pt x="408" y="1094"/>
                    <a:pt x="407" y="1097"/>
                    <a:pt x="405" y="1099"/>
                  </a:cubicBezTo>
                  <a:lnTo>
                    <a:pt x="405" y="1099"/>
                  </a:lnTo>
                  <a:cubicBezTo>
                    <a:pt x="407" y="1094"/>
                    <a:pt x="410" y="1089"/>
                    <a:pt x="411" y="1085"/>
                  </a:cubicBezTo>
                  <a:lnTo>
                    <a:pt x="411" y="1085"/>
                  </a:lnTo>
                  <a:lnTo>
                    <a:pt x="410" y="1091"/>
                  </a:lnTo>
                  <a:lnTo>
                    <a:pt x="410" y="1091"/>
                  </a:lnTo>
                  <a:cubicBezTo>
                    <a:pt x="427" y="1063"/>
                    <a:pt x="442" y="1034"/>
                    <a:pt x="438" y="1034"/>
                  </a:cubicBezTo>
                  <a:lnTo>
                    <a:pt x="438" y="1034"/>
                  </a:lnTo>
                  <a:cubicBezTo>
                    <a:pt x="438" y="1034"/>
                    <a:pt x="437" y="1035"/>
                    <a:pt x="435" y="1036"/>
                  </a:cubicBezTo>
                  <a:cubicBezTo>
                    <a:pt x="432" y="1039"/>
                    <a:pt x="429" y="1044"/>
                    <a:pt x="425" y="1051"/>
                  </a:cubicBezTo>
                  <a:lnTo>
                    <a:pt x="425" y="1051"/>
                  </a:lnTo>
                  <a:lnTo>
                    <a:pt x="459" y="989"/>
                  </a:lnTo>
                  <a:cubicBezTo>
                    <a:pt x="459" y="980"/>
                    <a:pt x="459" y="976"/>
                    <a:pt x="459" y="976"/>
                  </a:cubicBezTo>
                  <a:cubicBezTo>
                    <a:pt x="457" y="976"/>
                    <a:pt x="455" y="986"/>
                    <a:pt x="447" y="1001"/>
                  </a:cubicBezTo>
                  <a:cubicBezTo>
                    <a:pt x="433" y="1022"/>
                    <a:pt x="427" y="1026"/>
                    <a:pt x="425" y="1026"/>
                  </a:cubicBezTo>
                  <a:cubicBezTo>
                    <a:pt x="423" y="1026"/>
                    <a:pt x="423" y="1024"/>
                    <a:pt x="423" y="1024"/>
                  </a:cubicBezTo>
                  <a:cubicBezTo>
                    <a:pt x="423" y="1024"/>
                    <a:pt x="412" y="1024"/>
                    <a:pt x="423" y="1001"/>
                  </a:cubicBezTo>
                  <a:cubicBezTo>
                    <a:pt x="442" y="973"/>
                    <a:pt x="460" y="945"/>
                    <a:pt x="457" y="945"/>
                  </a:cubicBezTo>
                  <a:lnTo>
                    <a:pt x="457" y="945"/>
                  </a:lnTo>
                  <a:cubicBezTo>
                    <a:pt x="456" y="945"/>
                    <a:pt x="453" y="948"/>
                    <a:pt x="447" y="953"/>
                  </a:cubicBezTo>
                  <a:cubicBezTo>
                    <a:pt x="423" y="977"/>
                    <a:pt x="412" y="1001"/>
                    <a:pt x="412" y="1001"/>
                  </a:cubicBezTo>
                  <a:cubicBezTo>
                    <a:pt x="412" y="1001"/>
                    <a:pt x="412" y="989"/>
                    <a:pt x="412" y="977"/>
                  </a:cubicBezTo>
                  <a:cubicBezTo>
                    <a:pt x="412" y="977"/>
                    <a:pt x="418" y="957"/>
                    <a:pt x="417" y="957"/>
                  </a:cubicBezTo>
                  <a:lnTo>
                    <a:pt x="417" y="957"/>
                  </a:lnTo>
                  <a:cubicBezTo>
                    <a:pt x="416" y="957"/>
                    <a:pt x="415" y="959"/>
                    <a:pt x="412" y="965"/>
                  </a:cubicBezTo>
                  <a:cubicBezTo>
                    <a:pt x="393" y="988"/>
                    <a:pt x="386" y="995"/>
                    <a:pt x="383" y="995"/>
                  </a:cubicBezTo>
                  <a:cubicBezTo>
                    <a:pt x="379" y="995"/>
                    <a:pt x="388" y="977"/>
                    <a:pt x="388" y="977"/>
                  </a:cubicBezTo>
                  <a:lnTo>
                    <a:pt x="388" y="977"/>
                  </a:lnTo>
                  <a:lnTo>
                    <a:pt x="376" y="989"/>
                  </a:lnTo>
                  <a:lnTo>
                    <a:pt x="364" y="989"/>
                  </a:lnTo>
                  <a:cubicBezTo>
                    <a:pt x="364" y="989"/>
                    <a:pt x="348" y="1004"/>
                    <a:pt x="345" y="1004"/>
                  </a:cubicBezTo>
                  <a:cubicBezTo>
                    <a:pt x="343" y="1004"/>
                    <a:pt x="344" y="1001"/>
                    <a:pt x="352" y="989"/>
                  </a:cubicBezTo>
                  <a:cubicBezTo>
                    <a:pt x="370" y="977"/>
                    <a:pt x="379" y="965"/>
                    <a:pt x="383" y="957"/>
                  </a:cubicBezTo>
                  <a:lnTo>
                    <a:pt x="383" y="957"/>
                  </a:lnTo>
                  <a:cubicBezTo>
                    <a:pt x="371" y="970"/>
                    <a:pt x="349" y="991"/>
                    <a:pt x="342" y="991"/>
                  </a:cubicBezTo>
                  <a:cubicBezTo>
                    <a:pt x="341" y="991"/>
                    <a:pt x="340" y="990"/>
                    <a:pt x="340" y="989"/>
                  </a:cubicBezTo>
                  <a:cubicBezTo>
                    <a:pt x="352" y="977"/>
                    <a:pt x="364" y="965"/>
                    <a:pt x="376" y="941"/>
                  </a:cubicBezTo>
                  <a:lnTo>
                    <a:pt x="376" y="941"/>
                  </a:lnTo>
                  <a:cubicBezTo>
                    <a:pt x="368" y="949"/>
                    <a:pt x="360" y="957"/>
                    <a:pt x="352" y="965"/>
                  </a:cubicBezTo>
                  <a:cubicBezTo>
                    <a:pt x="352" y="965"/>
                    <a:pt x="391" y="916"/>
                    <a:pt x="381" y="916"/>
                  </a:cubicBezTo>
                  <a:cubicBezTo>
                    <a:pt x="380" y="916"/>
                    <a:pt x="378" y="916"/>
                    <a:pt x="376" y="917"/>
                  </a:cubicBezTo>
                  <a:cubicBezTo>
                    <a:pt x="370" y="929"/>
                    <a:pt x="367" y="935"/>
                    <a:pt x="365" y="935"/>
                  </a:cubicBezTo>
                  <a:cubicBezTo>
                    <a:pt x="364" y="935"/>
                    <a:pt x="364" y="929"/>
                    <a:pt x="364" y="917"/>
                  </a:cubicBezTo>
                  <a:cubicBezTo>
                    <a:pt x="371" y="910"/>
                    <a:pt x="382" y="899"/>
                    <a:pt x="388" y="893"/>
                  </a:cubicBezTo>
                  <a:lnTo>
                    <a:pt x="388" y="893"/>
                  </a:lnTo>
                  <a:cubicBezTo>
                    <a:pt x="373" y="901"/>
                    <a:pt x="359" y="912"/>
                    <a:pt x="358" y="912"/>
                  </a:cubicBezTo>
                  <a:cubicBezTo>
                    <a:pt x="357" y="912"/>
                    <a:pt x="362" y="907"/>
                    <a:pt x="376" y="893"/>
                  </a:cubicBezTo>
                  <a:lnTo>
                    <a:pt x="376" y="893"/>
                  </a:lnTo>
                  <a:cubicBezTo>
                    <a:pt x="376" y="893"/>
                    <a:pt x="344" y="911"/>
                    <a:pt x="339" y="911"/>
                  </a:cubicBezTo>
                  <a:cubicBezTo>
                    <a:pt x="336" y="911"/>
                    <a:pt x="344" y="904"/>
                    <a:pt x="376" y="881"/>
                  </a:cubicBezTo>
                  <a:lnTo>
                    <a:pt x="376" y="881"/>
                  </a:lnTo>
                  <a:cubicBezTo>
                    <a:pt x="351" y="898"/>
                    <a:pt x="340" y="903"/>
                    <a:pt x="337" y="903"/>
                  </a:cubicBezTo>
                  <a:cubicBezTo>
                    <a:pt x="332" y="903"/>
                    <a:pt x="342" y="891"/>
                    <a:pt x="342" y="891"/>
                  </a:cubicBezTo>
                  <a:lnTo>
                    <a:pt x="342" y="891"/>
                  </a:lnTo>
                  <a:cubicBezTo>
                    <a:pt x="342" y="891"/>
                    <a:pt x="342" y="892"/>
                    <a:pt x="340" y="893"/>
                  </a:cubicBezTo>
                  <a:cubicBezTo>
                    <a:pt x="330" y="893"/>
                    <a:pt x="313" y="909"/>
                    <a:pt x="293" y="922"/>
                  </a:cubicBezTo>
                  <a:lnTo>
                    <a:pt x="293" y="922"/>
                  </a:lnTo>
                  <a:cubicBezTo>
                    <a:pt x="306" y="913"/>
                    <a:pt x="322" y="900"/>
                    <a:pt x="328" y="893"/>
                  </a:cubicBezTo>
                  <a:cubicBezTo>
                    <a:pt x="356" y="870"/>
                    <a:pt x="364" y="863"/>
                    <a:pt x="363" y="863"/>
                  </a:cubicBezTo>
                  <a:lnTo>
                    <a:pt x="363" y="863"/>
                  </a:lnTo>
                  <a:cubicBezTo>
                    <a:pt x="361" y="863"/>
                    <a:pt x="336" y="881"/>
                    <a:pt x="328" y="881"/>
                  </a:cubicBezTo>
                  <a:cubicBezTo>
                    <a:pt x="321" y="881"/>
                    <a:pt x="328" y="872"/>
                    <a:pt x="337" y="861"/>
                  </a:cubicBezTo>
                  <a:lnTo>
                    <a:pt x="337" y="861"/>
                  </a:lnTo>
                  <a:cubicBezTo>
                    <a:pt x="334" y="864"/>
                    <a:pt x="331" y="866"/>
                    <a:pt x="328" y="870"/>
                  </a:cubicBezTo>
                  <a:cubicBezTo>
                    <a:pt x="320" y="874"/>
                    <a:pt x="316" y="875"/>
                    <a:pt x="315" y="875"/>
                  </a:cubicBezTo>
                  <a:cubicBezTo>
                    <a:pt x="311" y="875"/>
                    <a:pt x="316" y="870"/>
                    <a:pt x="316" y="870"/>
                  </a:cubicBezTo>
                  <a:lnTo>
                    <a:pt x="328" y="846"/>
                  </a:lnTo>
                  <a:cubicBezTo>
                    <a:pt x="330" y="844"/>
                    <a:pt x="331" y="843"/>
                    <a:pt x="333" y="841"/>
                  </a:cubicBezTo>
                  <a:lnTo>
                    <a:pt x="333" y="841"/>
                  </a:lnTo>
                  <a:lnTo>
                    <a:pt x="293" y="858"/>
                  </a:lnTo>
                  <a:cubicBezTo>
                    <a:pt x="289" y="859"/>
                    <a:pt x="287" y="860"/>
                    <a:pt x="286" y="860"/>
                  </a:cubicBezTo>
                  <a:cubicBezTo>
                    <a:pt x="282" y="860"/>
                    <a:pt x="318" y="834"/>
                    <a:pt x="328" y="834"/>
                  </a:cubicBezTo>
                  <a:cubicBezTo>
                    <a:pt x="340" y="822"/>
                    <a:pt x="352" y="810"/>
                    <a:pt x="340" y="810"/>
                  </a:cubicBezTo>
                  <a:cubicBezTo>
                    <a:pt x="340" y="810"/>
                    <a:pt x="328" y="810"/>
                    <a:pt x="316" y="822"/>
                  </a:cubicBezTo>
                  <a:lnTo>
                    <a:pt x="257" y="846"/>
                  </a:lnTo>
                  <a:lnTo>
                    <a:pt x="316" y="810"/>
                  </a:lnTo>
                  <a:cubicBezTo>
                    <a:pt x="328" y="804"/>
                    <a:pt x="331" y="801"/>
                    <a:pt x="330" y="800"/>
                  </a:cubicBezTo>
                  <a:lnTo>
                    <a:pt x="330" y="800"/>
                  </a:lnTo>
                  <a:cubicBezTo>
                    <a:pt x="336" y="796"/>
                    <a:pt x="343" y="791"/>
                    <a:pt x="352" y="786"/>
                  </a:cubicBezTo>
                  <a:lnTo>
                    <a:pt x="352" y="786"/>
                  </a:lnTo>
                  <a:lnTo>
                    <a:pt x="328" y="798"/>
                  </a:lnTo>
                  <a:cubicBezTo>
                    <a:pt x="328" y="798"/>
                    <a:pt x="328" y="798"/>
                    <a:pt x="327" y="799"/>
                  </a:cubicBezTo>
                  <a:lnTo>
                    <a:pt x="327" y="799"/>
                  </a:lnTo>
                  <a:cubicBezTo>
                    <a:pt x="325" y="798"/>
                    <a:pt x="321" y="798"/>
                    <a:pt x="316" y="798"/>
                  </a:cubicBezTo>
                  <a:cubicBezTo>
                    <a:pt x="304" y="810"/>
                    <a:pt x="281" y="822"/>
                    <a:pt x="281" y="822"/>
                  </a:cubicBezTo>
                  <a:cubicBezTo>
                    <a:pt x="269" y="822"/>
                    <a:pt x="281" y="822"/>
                    <a:pt x="281" y="810"/>
                  </a:cubicBezTo>
                  <a:cubicBezTo>
                    <a:pt x="281" y="800"/>
                    <a:pt x="327" y="783"/>
                    <a:pt x="326" y="783"/>
                  </a:cubicBezTo>
                  <a:lnTo>
                    <a:pt x="326" y="783"/>
                  </a:lnTo>
                  <a:cubicBezTo>
                    <a:pt x="326" y="783"/>
                    <a:pt x="323" y="784"/>
                    <a:pt x="316" y="786"/>
                  </a:cubicBezTo>
                  <a:cubicBezTo>
                    <a:pt x="300" y="790"/>
                    <a:pt x="291" y="792"/>
                    <a:pt x="286" y="792"/>
                  </a:cubicBezTo>
                  <a:cubicBezTo>
                    <a:pt x="275" y="792"/>
                    <a:pt x="281" y="786"/>
                    <a:pt x="281" y="786"/>
                  </a:cubicBezTo>
                  <a:cubicBezTo>
                    <a:pt x="273" y="786"/>
                    <a:pt x="267" y="787"/>
                    <a:pt x="261" y="789"/>
                  </a:cubicBezTo>
                  <a:lnTo>
                    <a:pt x="261" y="789"/>
                  </a:lnTo>
                  <a:cubicBezTo>
                    <a:pt x="272" y="785"/>
                    <a:pt x="282" y="779"/>
                    <a:pt x="293" y="774"/>
                  </a:cubicBezTo>
                  <a:lnTo>
                    <a:pt x="293" y="774"/>
                  </a:lnTo>
                  <a:lnTo>
                    <a:pt x="221" y="798"/>
                  </a:lnTo>
                  <a:cubicBezTo>
                    <a:pt x="269" y="774"/>
                    <a:pt x="245" y="774"/>
                    <a:pt x="257" y="774"/>
                  </a:cubicBezTo>
                  <a:cubicBezTo>
                    <a:pt x="257" y="774"/>
                    <a:pt x="304" y="751"/>
                    <a:pt x="304" y="750"/>
                  </a:cubicBezTo>
                  <a:close/>
                  <a:moveTo>
                    <a:pt x="340" y="1155"/>
                  </a:moveTo>
                  <a:cubicBezTo>
                    <a:pt x="327" y="1174"/>
                    <a:pt x="321" y="1187"/>
                    <a:pt x="322" y="1187"/>
                  </a:cubicBezTo>
                  <a:cubicBezTo>
                    <a:pt x="323" y="1187"/>
                    <a:pt x="329" y="1177"/>
                    <a:pt x="340" y="1155"/>
                  </a:cubicBezTo>
                  <a:close/>
                  <a:moveTo>
                    <a:pt x="402" y="1153"/>
                  </a:moveTo>
                  <a:cubicBezTo>
                    <a:pt x="395" y="1178"/>
                    <a:pt x="388" y="1200"/>
                    <a:pt x="388" y="1200"/>
                  </a:cubicBezTo>
                  <a:cubicBezTo>
                    <a:pt x="389" y="1200"/>
                    <a:pt x="392" y="1191"/>
                    <a:pt x="400" y="1167"/>
                  </a:cubicBezTo>
                  <a:cubicBezTo>
                    <a:pt x="400" y="1165"/>
                    <a:pt x="401" y="1159"/>
                    <a:pt x="402" y="1153"/>
                  </a:cubicBezTo>
                  <a:close/>
                  <a:moveTo>
                    <a:pt x="501" y="952"/>
                  </a:moveTo>
                  <a:lnTo>
                    <a:pt x="501" y="952"/>
                  </a:lnTo>
                  <a:cubicBezTo>
                    <a:pt x="499" y="952"/>
                    <a:pt x="456" y="1042"/>
                    <a:pt x="448" y="1059"/>
                  </a:cubicBezTo>
                  <a:lnTo>
                    <a:pt x="448" y="1059"/>
                  </a:lnTo>
                  <a:cubicBezTo>
                    <a:pt x="457" y="1031"/>
                    <a:pt x="481" y="990"/>
                    <a:pt x="479" y="990"/>
                  </a:cubicBezTo>
                  <a:lnTo>
                    <a:pt x="479" y="990"/>
                  </a:lnTo>
                  <a:cubicBezTo>
                    <a:pt x="479" y="990"/>
                    <a:pt x="476" y="993"/>
                    <a:pt x="471" y="1001"/>
                  </a:cubicBezTo>
                  <a:lnTo>
                    <a:pt x="410" y="1092"/>
                  </a:lnTo>
                  <a:lnTo>
                    <a:pt x="410" y="1092"/>
                  </a:lnTo>
                  <a:lnTo>
                    <a:pt x="404" y="1124"/>
                  </a:lnTo>
                  <a:lnTo>
                    <a:pt x="404" y="1124"/>
                  </a:lnTo>
                  <a:cubicBezTo>
                    <a:pt x="409" y="1109"/>
                    <a:pt x="416" y="1094"/>
                    <a:pt x="421" y="1087"/>
                  </a:cubicBezTo>
                  <a:lnTo>
                    <a:pt x="421" y="1087"/>
                  </a:lnTo>
                  <a:cubicBezTo>
                    <a:pt x="416" y="1099"/>
                    <a:pt x="407" y="1132"/>
                    <a:pt x="402" y="1153"/>
                  </a:cubicBezTo>
                  <a:lnTo>
                    <a:pt x="402" y="1153"/>
                  </a:lnTo>
                  <a:cubicBezTo>
                    <a:pt x="412" y="1120"/>
                    <a:pt x="423" y="1084"/>
                    <a:pt x="423" y="1084"/>
                  </a:cubicBezTo>
                  <a:lnTo>
                    <a:pt x="423" y="1084"/>
                  </a:lnTo>
                  <a:cubicBezTo>
                    <a:pt x="433" y="1084"/>
                    <a:pt x="414" y="1139"/>
                    <a:pt x="415" y="1139"/>
                  </a:cubicBezTo>
                  <a:cubicBezTo>
                    <a:pt x="416" y="1139"/>
                    <a:pt x="418" y="1134"/>
                    <a:pt x="423" y="1120"/>
                  </a:cubicBezTo>
                  <a:lnTo>
                    <a:pt x="423" y="1120"/>
                  </a:lnTo>
                  <a:cubicBezTo>
                    <a:pt x="415" y="1162"/>
                    <a:pt x="419" y="1168"/>
                    <a:pt x="426" y="1168"/>
                  </a:cubicBezTo>
                  <a:cubicBezTo>
                    <a:pt x="429" y="1168"/>
                    <a:pt x="432" y="1167"/>
                    <a:pt x="435" y="1167"/>
                  </a:cubicBezTo>
                  <a:cubicBezTo>
                    <a:pt x="447" y="1167"/>
                    <a:pt x="459" y="1143"/>
                    <a:pt x="459" y="1143"/>
                  </a:cubicBezTo>
                  <a:cubicBezTo>
                    <a:pt x="460" y="1142"/>
                    <a:pt x="461" y="1142"/>
                    <a:pt x="462" y="1142"/>
                  </a:cubicBezTo>
                  <a:lnTo>
                    <a:pt x="462" y="1142"/>
                  </a:lnTo>
                  <a:cubicBezTo>
                    <a:pt x="466" y="1142"/>
                    <a:pt x="452" y="1181"/>
                    <a:pt x="457" y="1181"/>
                  </a:cubicBezTo>
                  <a:cubicBezTo>
                    <a:pt x="457" y="1181"/>
                    <a:pt x="458" y="1180"/>
                    <a:pt x="459" y="1179"/>
                  </a:cubicBezTo>
                  <a:lnTo>
                    <a:pt x="475" y="1139"/>
                  </a:lnTo>
                  <a:lnTo>
                    <a:pt x="471" y="1155"/>
                  </a:lnTo>
                  <a:lnTo>
                    <a:pt x="478" y="1131"/>
                  </a:lnTo>
                  <a:lnTo>
                    <a:pt x="483" y="1120"/>
                  </a:lnTo>
                  <a:lnTo>
                    <a:pt x="483" y="1120"/>
                  </a:lnTo>
                  <a:cubicBezTo>
                    <a:pt x="483" y="1120"/>
                    <a:pt x="450" y="1217"/>
                    <a:pt x="453" y="1217"/>
                  </a:cubicBezTo>
                  <a:cubicBezTo>
                    <a:pt x="453" y="1217"/>
                    <a:pt x="455" y="1213"/>
                    <a:pt x="459" y="1203"/>
                  </a:cubicBezTo>
                  <a:cubicBezTo>
                    <a:pt x="471" y="1191"/>
                    <a:pt x="483" y="1167"/>
                    <a:pt x="483" y="1143"/>
                  </a:cubicBezTo>
                  <a:cubicBezTo>
                    <a:pt x="486" y="1134"/>
                    <a:pt x="488" y="1131"/>
                    <a:pt x="488" y="1131"/>
                  </a:cubicBezTo>
                  <a:cubicBezTo>
                    <a:pt x="489" y="1131"/>
                    <a:pt x="489" y="1139"/>
                    <a:pt x="489" y="1139"/>
                  </a:cubicBezTo>
                  <a:cubicBezTo>
                    <a:pt x="489" y="1139"/>
                    <a:pt x="489" y="1139"/>
                    <a:pt x="490" y="1139"/>
                  </a:cubicBezTo>
                  <a:lnTo>
                    <a:pt x="490" y="1139"/>
                  </a:lnTo>
                  <a:cubicBezTo>
                    <a:pt x="483" y="1168"/>
                    <a:pt x="483" y="1195"/>
                    <a:pt x="483" y="1215"/>
                  </a:cubicBezTo>
                  <a:cubicBezTo>
                    <a:pt x="483" y="1215"/>
                    <a:pt x="483" y="1216"/>
                    <a:pt x="483" y="1216"/>
                  </a:cubicBezTo>
                  <a:cubicBezTo>
                    <a:pt x="485" y="1216"/>
                    <a:pt x="507" y="1107"/>
                    <a:pt x="519" y="1084"/>
                  </a:cubicBezTo>
                  <a:cubicBezTo>
                    <a:pt x="521" y="1078"/>
                    <a:pt x="523" y="1076"/>
                    <a:pt x="524" y="1076"/>
                  </a:cubicBezTo>
                  <a:lnTo>
                    <a:pt x="524" y="1076"/>
                  </a:lnTo>
                  <a:cubicBezTo>
                    <a:pt x="525" y="1076"/>
                    <a:pt x="525" y="1077"/>
                    <a:pt x="525" y="1079"/>
                  </a:cubicBezTo>
                  <a:lnTo>
                    <a:pt x="525" y="1079"/>
                  </a:lnTo>
                  <a:cubicBezTo>
                    <a:pt x="531" y="1061"/>
                    <a:pt x="531" y="1045"/>
                    <a:pt x="531" y="1036"/>
                  </a:cubicBezTo>
                  <a:lnTo>
                    <a:pt x="531" y="1036"/>
                  </a:lnTo>
                  <a:cubicBezTo>
                    <a:pt x="523" y="1058"/>
                    <a:pt x="521" y="1062"/>
                    <a:pt x="519" y="1062"/>
                  </a:cubicBezTo>
                  <a:cubicBezTo>
                    <a:pt x="519" y="1062"/>
                    <a:pt x="519" y="1060"/>
                    <a:pt x="519" y="1060"/>
                  </a:cubicBezTo>
                  <a:cubicBezTo>
                    <a:pt x="519" y="1060"/>
                    <a:pt x="509" y="1099"/>
                    <a:pt x="498" y="1107"/>
                  </a:cubicBezTo>
                  <a:lnTo>
                    <a:pt x="498" y="1107"/>
                  </a:lnTo>
                  <a:cubicBezTo>
                    <a:pt x="508" y="1079"/>
                    <a:pt x="519" y="1037"/>
                    <a:pt x="519" y="1024"/>
                  </a:cubicBezTo>
                  <a:cubicBezTo>
                    <a:pt x="521" y="1014"/>
                    <a:pt x="521" y="1010"/>
                    <a:pt x="521" y="1010"/>
                  </a:cubicBezTo>
                  <a:lnTo>
                    <a:pt x="521" y="1010"/>
                  </a:lnTo>
                  <a:cubicBezTo>
                    <a:pt x="519" y="1010"/>
                    <a:pt x="495" y="1108"/>
                    <a:pt x="495" y="1108"/>
                  </a:cubicBezTo>
                  <a:cubicBezTo>
                    <a:pt x="496" y="1108"/>
                    <a:pt x="497" y="1107"/>
                    <a:pt x="498" y="1107"/>
                  </a:cubicBezTo>
                  <a:lnTo>
                    <a:pt x="498" y="1107"/>
                  </a:lnTo>
                  <a:cubicBezTo>
                    <a:pt x="493" y="1121"/>
                    <a:pt x="488" y="1131"/>
                    <a:pt x="486" y="1131"/>
                  </a:cubicBezTo>
                  <a:cubicBezTo>
                    <a:pt x="484" y="1131"/>
                    <a:pt x="483" y="1127"/>
                    <a:pt x="483" y="1120"/>
                  </a:cubicBezTo>
                  <a:cubicBezTo>
                    <a:pt x="490" y="1100"/>
                    <a:pt x="493" y="1087"/>
                    <a:pt x="492" y="1086"/>
                  </a:cubicBezTo>
                  <a:lnTo>
                    <a:pt x="492" y="1086"/>
                  </a:lnTo>
                  <a:lnTo>
                    <a:pt x="507" y="1036"/>
                  </a:lnTo>
                  <a:lnTo>
                    <a:pt x="507" y="1036"/>
                  </a:lnTo>
                  <a:lnTo>
                    <a:pt x="507" y="1036"/>
                  </a:lnTo>
                  <a:lnTo>
                    <a:pt x="501" y="1045"/>
                  </a:lnTo>
                  <a:lnTo>
                    <a:pt x="501" y="1045"/>
                  </a:lnTo>
                  <a:cubicBezTo>
                    <a:pt x="501" y="1045"/>
                    <a:pt x="500" y="1045"/>
                    <a:pt x="500" y="1045"/>
                  </a:cubicBezTo>
                  <a:cubicBezTo>
                    <a:pt x="499" y="1045"/>
                    <a:pt x="498" y="1045"/>
                    <a:pt x="495" y="1048"/>
                  </a:cubicBezTo>
                  <a:lnTo>
                    <a:pt x="483" y="1072"/>
                  </a:lnTo>
                  <a:lnTo>
                    <a:pt x="501" y="1045"/>
                  </a:lnTo>
                  <a:lnTo>
                    <a:pt x="501" y="1045"/>
                  </a:lnTo>
                  <a:cubicBezTo>
                    <a:pt x="501" y="1046"/>
                    <a:pt x="501" y="1047"/>
                    <a:pt x="501" y="1047"/>
                  </a:cubicBezTo>
                  <a:cubicBezTo>
                    <a:pt x="501" y="1047"/>
                    <a:pt x="502" y="1045"/>
                    <a:pt x="506" y="1037"/>
                  </a:cubicBezTo>
                  <a:lnTo>
                    <a:pt x="506" y="1037"/>
                  </a:lnTo>
                  <a:lnTo>
                    <a:pt x="495" y="1060"/>
                  </a:lnTo>
                  <a:cubicBezTo>
                    <a:pt x="495" y="1060"/>
                    <a:pt x="495" y="1075"/>
                    <a:pt x="489" y="1075"/>
                  </a:cubicBezTo>
                  <a:cubicBezTo>
                    <a:pt x="487" y="1075"/>
                    <a:pt x="485" y="1074"/>
                    <a:pt x="483" y="1072"/>
                  </a:cubicBezTo>
                  <a:cubicBezTo>
                    <a:pt x="483" y="1076"/>
                    <a:pt x="481" y="1079"/>
                    <a:pt x="480" y="1079"/>
                  </a:cubicBezTo>
                  <a:cubicBezTo>
                    <a:pt x="477" y="1079"/>
                    <a:pt x="475" y="1071"/>
                    <a:pt x="483" y="1048"/>
                  </a:cubicBezTo>
                  <a:cubicBezTo>
                    <a:pt x="490" y="1027"/>
                    <a:pt x="497" y="1010"/>
                    <a:pt x="497" y="1010"/>
                  </a:cubicBezTo>
                  <a:lnTo>
                    <a:pt x="497" y="1010"/>
                  </a:lnTo>
                  <a:cubicBezTo>
                    <a:pt x="496" y="1010"/>
                    <a:pt x="493" y="1017"/>
                    <a:pt x="483" y="1036"/>
                  </a:cubicBezTo>
                  <a:cubicBezTo>
                    <a:pt x="483" y="1036"/>
                    <a:pt x="483" y="1030"/>
                    <a:pt x="482" y="1030"/>
                  </a:cubicBezTo>
                  <a:cubicBezTo>
                    <a:pt x="480" y="1030"/>
                    <a:pt x="477" y="1036"/>
                    <a:pt x="471" y="1060"/>
                  </a:cubicBezTo>
                  <a:cubicBezTo>
                    <a:pt x="471" y="1043"/>
                    <a:pt x="495" y="986"/>
                    <a:pt x="492" y="986"/>
                  </a:cubicBezTo>
                  <a:lnTo>
                    <a:pt x="492" y="986"/>
                  </a:lnTo>
                  <a:cubicBezTo>
                    <a:pt x="491" y="986"/>
                    <a:pt x="485" y="996"/>
                    <a:pt x="471" y="1024"/>
                  </a:cubicBezTo>
                  <a:cubicBezTo>
                    <a:pt x="494" y="971"/>
                    <a:pt x="502" y="952"/>
                    <a:pt x="501" y="952"/>
                  </a:cubicBezTo>
                  <a:close/>
                  <a:moveTo>
                    <a:pt x="550" y="1213"/>
                  </a:moveTo>
                  <a:lnTo>
                    <a:pt x="550" y="1213"/>
                  </a:lnTo>
                  <a:cubicBezTo>
                    <a:pt x="543" y="1233"/>
                    <a:pt x="543" y="1251"/>
                    <a:pt x="543" y="1251"/>
                  </a:cubicBezTo>
                  <a:cubicBezTo>
                    <a:pt x="546" y="1237"/>
                    <a:pt x="548" y="1224"/>
                    <a:pt x="550" y="1213"/>
                  </a:cubicBezTo>
                  <a:close/>
                  <a:moveTo>
                    <a:pt x="566" y="0"/>
                  </a:moveTo>
                  <a:cubicBezTo>
                    <a:pt x="566" y="8"/>
                    <a:pt x="566" y="15"/>
                    <a:pt x="567" y="22"/>
                  </a:cubicBezTo>
                  <a:lnTo>
                    <a:pt x="567" y="22"/>
                  </a:lnTo>
                  <a:cubicBezTo>
                    <a:pt x="565" y="18"/>
                    <a:pt x="563" y="15"/>
                    <a:pt x="561" y="15"/>
                  </a:cubicBezTo>
                  <a:cubicBezTo>
                    <a:pt x="559" y="15"/>
                    <a:pt x="557" y="18"/>
                    <a:pt x="554" y="24"/>
                  </a:cubicBezTo>
                  <a:cubicBezTo>
                    <a:pt x="554" y="44"/>
                    <a:pt x="571" y="146"/>
                    <a:pt x="570" y="146"/>
                  </a:cubicBezTo>
                  <a:cubicBezTo>
                    <a:pt x="569" y="146"/>
                    <a:pt x="568" y="141"/>
                    <a:pt x="566" y="131"/>
                  </a:cubicBezTo>
                  <a:cubicBezTo>
                    <a:pt x="566" y="108"/>
                    <a:pt x="554" y="72"/>
                    <a:pt x="554" y="48"/>
                  </a:cubicBezTo>
                  <a:cubicBezTo>
                    <a:pt x="550" y="44"/>
                    <a:pt x="549" y="43"/>
                    <a:pt x="549" y="43"/>
                  </a:cubicBezTo>
                  <a:lnTo>
                    <a:pt x="549" y="43"/>
                  </a:lnTo>
                  <a:cubicBezTo>
                    <a:pt x="548" y="43"/>
                    <a:pt x="550" y="48"/>
                    <a:pt x="543" y="48"/>
                  </a:cubicBezTo>
                  <a:cubicBezTo>
                    <a:pt x="543" y="60"/>
                    <a:pt x="566" y="143"/>
                    <a:pt x="554" y="143"/>
                  </a:cubicBezTo>
                  <a:cubicBezTo>
                    <a:pt x="543" y="108"/>
                    <a:pt x="543" y="84"/>
                    <a:pt x="531" y="48"/>
                  </a:cubicBezTo>
                  <a:cubicBezTo>
                    <a:pt x="531" y="43"/>
                    <a:pt x="526" y="33"/>
                    <a:pt x="523" y="30"/>
                  </a:cubicBezTo>
                  <a:lnTo>
                    <a:pt x="523" y="30"/>
                  </a:lnTo>
                  <a:cubicBezTo>
                    <a:pt x="520" y="17"/>
                    <a:pt x="517" y="11"/>
                    <a:pt x="515" y="11"/>
                  </a:cubicBezTo>
                  <a:lnTo>
                    <a:pt x="515" y="11"/>
                  </a:lnTo>
                  <a:cubicBezTo>
                    <a:pt x="513" y="11"/>
                    <a:pt x="513" y="21"/>
                    <a:pt x="516" y="38"/>
                  </a:cubicBezTo>
                  <a:lnTo>
                    <a:pt x="516" y="38"/>
                  </a:lnTo>
                  <a:cubicBezTo>
                    <a:pt x="513" y="26"/>
                    <a:pt x="510" y="22"/>
                    <a:pt x="507" y="22"/>
                  </a:cubicBezTo>
                  <a:cubicBezTo>
                    <a:pt x="500" y="22"/>
                    <a:pt x="495" y="48"/>
                    <a:pt x="495" y="48"/>
                  </a:cubicBezTo>
                  <a:cubicBezTo>
                    <a:pt x="484" y="48"/>
                    <a:pt x="511" y="112"/>
                    <a:pt x="509" y="112"/>
                  </a:cubicBezTo>
                  <a:cubicBezTo>
                    <a:pt x="509" y="112"/>
                    <a:pt x="508" y="111"/>
                    <a:pt x="507" y="108"/>
                  </a:cubicBezTo>
                  <a:cubicBezTo>
                    <a:pt x="495" y="84"/>
                    <a:pt x="483" y="84"/>
                    <a:pt x="483" y="84"/>
                  </a:cubicBezTo>
                  <a:lnTo>
                    <a:pt x="483" y="84"/>
                  </a:lnTo>
                  <a:cubicBezTo>
                    <a:pt x="483" y="119"/>
                    <a:pt x="507" y="143"/>
                    <a:pt x="519" y="167"/>
                  </a:cubicBezTo>
                  <a:lnTo>
                    <a:pt x="507" y="167"/>
                  </a:lnTo>
                  <a:cubicBezTo>
                    <a:pt x="507" y="167"/>
                    <a:pt x="495" y="167"/>
                    <a:pt x="483" y="131"/>
                  </a:cubicBezTo>
                  <a:cubicBezTo>
                    <a:pt x="483" y="108"/>
                    <a:pt x="471" y="84"/>
                    <a:pt x="459" y="60"/>
                  </a:cubicBezTo>
                  <a:cubicBezTo>
                    <a:pt x="454" y="49"/>
                    <a:pt x="451" y="45"/>
                    <a:pt x="450" y="45"/>
                  </a:cubicBezTo>
                  <a:lnTo>
                    <a:pt x="450" y="45"/>
                  </a:lnTo>
                  <a:cubicBezTo>
                    <a:pt x="445" y="45"/>
                    <a:pt x="459" y="96"/>
                    <a:pt x="459" y="96"/>
                  </a:cubicBezTo>
                  <a:cubicBezTo>
                    <a:pt x="459" y="97"/>
                    <a:pt x="459" y="98"/>
                    <a:pt x="458" y="98"/>
                  </a:cubicBezTo>
                  <a:cubicBezTo>
                    <a:pt x="455" y="98"/>
                    <a:pt x="444" y="83"/>
                    <a:pt x="435" y="64"/>
                  </a:cubicBezTo>
                  <a:lnTo>
                    <a:pt x="435" y="64"/>
                  </a:lnTo>
                  <a:cubicBezTo>
                    <a:pt x="442" y="85"/>
                    <a:pt x="447" y="110"/>
                    <a:pt x="447" y="141"/>
                  </a:cubicBezTo>
                  <a:lnTo>
                    <a:pt x="447" y="141"/>
                  </a:lnTo>
                  <a:cubicBezTo>
                    <a:pt x="445" y="135"/>
                    <a:pt x="443" y="130"/>
                    <a:pt x="441" y="124"/>
                  </a:cubicBezTo>
                  <a:lnTo>
                    <a:pt x="441" y="124"/>
                  </a:lnTo>
                  <a:cubicBezTo>
                    <a:pt x="438" y="111"/>
                    <a:pt x="435" y="96"/>
                    <a:pt x="435" y="96"/>
                  </a:cubicBezTo>
                  <a:lnTo>
                    <a:pt x="435" y="96"/>
                  </a:lnTo>
                  <a:cubicBezTo>
                    <a:pt x="435" y="105"/>
                    <a:pt x="437" y="114"/>
                    <a:pt x="440" y="122"/>
                  </a:cubicBezTo>
                  <a:lnTo>
                    <a:pt x="440" y="122"/>
                  </a:lnTo>
                  <a:cubicBezTo>
                    <a:pt x="431" y="100"/>
                    <a:pt x="423" y="79"/>
                    <a:pt x="423" y="72"/>
                  </a:cubicBezTo>
                  <a:cubicBezTo>
                    <a:pt x="420" y="68"/>
                    <a:pt x="416" y="67"/>
                    <a:pt x="412" y="67"/>
                  </a:cubicBezTo>
                  <a:cubicBezTo>
                    <a:pt x="405" y="67"/>
                    <a:pt x="400" y="72"/>
                    <a:pt x="400" y="72"/>
                  </a:cubicBezTo>
                  <a:cubicBezTo>
                    <a:pt x="400" y="72"/>
                    <a:pt x="400" y="84"/>
                    <a:pt x="412" y="119"/>
                  </a:cubicBezTo>
                  <a:cubicBezTo>
                    <a:pt x="415" y="130"/>
                    <a:pt x="418" y="138"/>
                    <a:pt x="419" y="143"/>
                  </a:cubicBezTo>
                  <a:lnTo>
                    <a:pt x="419" y="143"/>
                  </a:lnTo>
                  <a:cubicBezTo>
                    <a:pt x="411" y="140"/>
                    <a:pt x="410" y="130"/>
                    <a:pt x="400" y="119"/>
                  </a:cubicBezTo>
                  <a:cubicBezTo>
                    <a:pt x="394" y="108"/>
                    <a:pt x="391" y="105"/>
                    <a:pt x="389" y="105"/>
                  </a:cubicBezTo>
                  <a:cubicBezTo>
                    <a:pt x="388" y="105"/>
                    <a:pt x="388" y="108"/>
                    <a:pt x="388" y="108"/>
                  </a:cubicBezTo>
                  <a:cubicBezTo>
                    <a:pt x="388" y="108"/>
                    <a:pt x="400" y="143"/>
                    <a:pt x="400" y="143"/>
                  </a:cubicBezTo>
                  <a:cubicBezTo>
                    <a:pt x="400" y="155"/>
                    <a:pt x="400" y="155"/>
                    <a:pt x="388" y="155"/>
                  </a:cubicBezTo>
                  <a:cubicBezTo>
                    <a:pt x="376" y="143"/>
                    <a:pt x="376" y="131"/>
                    <a:pt x="364" y="119"/>
                  </a:cubicBezTo>
                  <a:lnTo>
                    <a:pt x="364" y="119"/>
                  </a:lnTo>
                  <a:lnTo>
                    <a:pt x="376" y="143"/>
                  </a:lnTo>
                  <a:lnTo>
                    <a:pt x="364" y="143"/>
                  </a:lnTo>
                  <a:cubicBezTo>
                    <a:pt x="364" y="143"/>
                    <a:pt x="361" y="142"/>
                    <a:pt x="358" y="142"/>
                  </a:cubicBezTo>
                  <a:cubicBezTo>
                    <a:pt x="351" y="142"/>
                    <a:pt x="343" y="147"/>
                    <a:pt x="368" y="180"/>
                  </a:cubicBezTo>
                  <a:lnTo>
                    <a:pt x="368" y="180"/>
                  </a:lnTo>
                  <a:cubicBezTo>
                    <a:pt x="349" y="157"/>
                    <a:pt x="338" y="149"/>
                    <a:pt x="333" y="149"/>
                  </a:cubicBezTo>
                  <a:cubicBezTo>
                    <a:pt x="330" y="149"/>
                    <a:pt x="328" y="151"/>
                    <a:pt x="328" y="155"/>
                  </a:cubicBezTo>
                  <a:cubicBezTo>
                    <a:pt x="328" y="155"/>
                    <a:pt x="340" y="191"/>
                    <a:pt x="340" y="191"/>
                  </a:cubicBezTo>
                  <a:cubicBezTo>
                    <a:pt x="328" y="191"/>
                    <a:pt x="316" y="155"/>
                    <a:pt x="304" y="143"/>
                  </a:cubicBezTo>
                  <a:cubicBezTo>
                    <a:pt x="300" y="139"/>
                    <a:pt x="298" y="138"/>
                    <a:pt x="296" y="138"/>
                  </a:cubicBezTo>
                  <a:cubicBezTo>
                    <a:pt x="293" y="138"/>
                    <a:pt x="293" y="143"/>
                    <a:pt x="293" y="143"/>
                  </a:cubicBezTo>
                  <a:cubicBezTo>
                    <a:pt x="293" y="155"/>
                    <a:pt x="293" y="155"/>
                    <a:pt x="293" y="167"/>
                  </a:cubicBezTo>
                  <a:cubicBezTo>
                    <a:pt x="293" y="175"/>
                    <a:pt x="304" y="190"/>
                    <a:pt x="315" y="202"/>
                  </a:cubicBezTo>
                  <a:lnTo>
                    <a:pt x="315" y="202"/>
                  </a:lnTo>
                  <a:cubicBezTo>
                    <a:pt x="316" y="202"/>
                    <a:pt x="316" y="203"/>
                    <a:pt x="316" y="203"/>
                  </a:cubicBezTo>
                  <a:cubicBezTo>
                    <a:pt x="305" y="203"/>
                    <a:pt x="241" y="118"/>
                    <a:pt x="234" y="118"/>
                  </a:cubicBezTo>
                  <a:cubicBezTo>
                    <a:pt x="233" y="118"/>
                    <a:pt x="233" y="119"/>
                    <a:pt x="233" y="119"/>
                  </a:cubicBezTo>
                  <a:cubicBezTo>
                    <a:pt x="269" y="167"/>
                    <a:pt x="304" y="215"/>
                    <a:pt x="340" y="262"/>
                  </a:cubicBezTo>
                  <a:cubicBezTo>
                    <a:pt x="344" y="268"/>
                    <a:pt x="345" y="270"/>
                    <a:pt x="345" y="270"/>
                  </a:cubicBezTo>
                  <a:cubicBezTo>
                    <a:pt x="343" y="270"/>
                    <a:pt x="291" y="203"/>
                    <a:pt x="281" y="203"/>
                  </a:cubicBezTo>
                  <a:lnTo>
                    <a:pt x="281" y="203"/>
                  </a:lnTo>
                  <a:cubicBezTo>
                    <a:pt x="304" y="227"/>
                    <a:pt x="316" y="239"/>
                    <a:pt x="316" y="239"/>
                  </a:cubicBezTo>
                  <a:lnTo>
                    <a:pt x="340" y="274"/>
                  </a:lnTo>
                  <a:cubicBezTo>
                    <a:pt x="352" y="286"/>
                    <a:pt x="340" y="286"/>
                    <a:pt x="340" y="286"/>
                  </a:cubicBezTo>
                  <a:cubicBezTo>
                    <a:pt x="322" y="259"/>
                    <a:pt x="304" y="246"/>
                    <a:pt x="302" y="246"/>
                  </a:cubicBezTo>
                  <a:lnTo>
                    <a:pt x="302" y="246"/>
                  </a:lnTo>
                  <a:cubicBezTo>
                    <a:pt x="301" y="246"/>
                    <a:pt x="301" y="247"/>
                    <a:pt x="304" y="250"/>
                  </a:cubicBezTo>
                  <a:cubicBezTo>
                    <a:pt x="304" y="256"/>
                    <a:pt x="307" y="261"/>
                    <a:pt x="306" y="261"/>
                  </a:cubicBezTo>
                  <a:cubicBezTo>
                    <a:pt x="306" y="261"/>
                    <a:pt x="300" y="253"/>
                    <a:pt x="281" y="227"/>
                  </a:cubicBezTo>
                  <a:cubicBezTo>
                    <a:pt x="273" y="223"/>
                    <a:pt x="267" y="221"/>
                    <a:pt x="264" y="221"/>
                  </a:cubicBezTo>
                  <a:cubicBezTo>
                    <a:pt x="258" y="221"/>
                    <a:pt x="261" y="227"/>
                    <a:pt x="269" y="227"/>
                  </a:cubicBezTo>
                  <a:cubicBezTo>
                    <a:pt x="281" y="239"/>
                    <a:pt x="293" y="250"/>
                    <a:pt x="293" y="262"/>
                  </a:cubicBezTo>
                  <a:cubicBezTo>
                    <a:pt x="293" y="268"/>
                    <a:pt x="293" y="271"/>
                    <a:pt x="291" y="271"/>
                  </a:cubicBezTo>
                  <a:cubicBezTo>
                    <a:pt x="290" y="271"/>
                    <a:pt x="287" y="268"/>
                    <a:pt x="281" y="262"/>
                  </a:cubicBezTo>
                  <a:cubicBezTo>
                    <a:pt x="269" y="250"/>
                    <a:pt x="245" y="239"/>
                    <a:pt x="233" y="227"/>
                  </a:cubicBezTo>
                  <a:cubicBezTo>
                    <a:pt x="229" y="223"/>
                    <a:pt x="226" y="222"/>
                    <a:pt x="223" y="222"/>
                  </a:cubicBezTo>
                  <a:cubicBezTo>
                    <a:pt x="217" y="222"/>
                    <a:pt x="216" y="230"/>
                    <a:pt x="233" y="239"/>
                  </a:cubicBezTo>
                  <a:cubicBezTo>
                    <a:pt x="238" y="241"/>
                    <a:pt x="239" y="242"/>
                    <a:pt x="238" y="242"/>
                  </a:cubicBezTo>
                  <a:cubicBezTo>
                    <a:pt x="235" y="242"/>
                    <a:pt x="197" y="227"/>
                    <a:pt x="197" y="227"/>
                  </a:cubicBezTo>
                  <a:lnTo>
                    <a:pt x="197" y="227"/>
                  </a:lnTo>
                  <a:cubicBezTo>
                    <a:pt x="208" y="234"/>
                    <a:pt x="220" y="243"/>
                    <a:pt x="231" y="252"/>
                  </a:cubicBezTo>
                  <a:lnTo>
                    <a:pt x="231" y="252"/>
                  </a:lnTo>
                  <a:cubicBezTo>
                    <a:pt x="243" y="263"/>
                    <a:pt x="257" y="274"/>
                    <a:pt x="257" y="274"/>
                  </a:cubicBezTo>
                  <a:lnTo>
                    <a:pt x="251" y="268"/>
                  </a:lnTo>
                  <a:lnTo>
                    <a:pt x="251" y="268"/>
                  </a:lnTo>
                  <a:cubicBezTo>
                    <a:pt x="269" y="283"/>
                    <a:pt x="287" y="298"/>
                    <a:pt x="304" y="310"/>
                  </a:cubicBezTo>
                  <a:cubicBezTo>
                    <a:pt x="304" y="310"/>
                    <a:pt x="304" y="315"/>
                    <a:pt x="301" y="315"/>
                  </a:cubicBezTo>
                  <a:cubicBezTo>
                    <a:pt x="299" y="315"/>
                    <a:pt x="296" y="314"/>
                    <a:pt x="293" y="310"/>
                  </a:cubicBezTo>
                  <a:cubicBezTo>
                    <a:pt x="287" y="304"/>
                    <a:pt x="281" y="301"/>
                    <a:pt x="278" y="301"/>
                  </a:cubicBezTo>
                  <a:cubicBezTo>
                    <a:pt x="275" y="301"/>
                    <a:pt x="275" y="304"/>
                    <a:pt x="281" y="310"/>
                  </a:cubicBezTo>
                  <a:cubicBezTo>
                    <a:pt x="282" y="312"/>
                    <a:pt x="283" y="312"/>
                    <a:pt x="283" y="312"/>
                  </a:cubicBezTo>
                  <a:cubicBezTo>
                    <a:pt x="283" y="312"/>
                    <a:pt x="252" y="283"/>
                    <a:pt x="221" y="262"/>
                  </a:cubicBezTo>
                  <a:cubicBezTo>
                    <a:pt x="216" y="261"/>
                    <a:pt x="213" y="260"/>
                    <a:pt x="210" y="260"/>
                  </a:cubicBezTo>
                  <a:cubicBezTo>
                    <a:pt x="198" y="260"/>
                    <a:pt x="233" y="286"/>
                    <a:pt x="233" y="286"/>
                  </a:cubicBezTo>
                  <a:cubicBezTo>
                    <a:pt x="245" y="286"/>
                    <a:pt x="257" y="310"/>
                    <a:pt x="257" y="310"/>
                  </a:cubicBezTo>
                  <a:cubicBezTo>
                    <a:pt x="257" y="310"/>
                    <a:pt x="253" y="308"/>
                    <a:pt x="251" y="308"/>
                  </a:cubicBezTo>
                  <a:lnTo>
                    <a:pt x="251" y="308"/>
                  </a:lnTo>
                  <a:cubicBezTo>
                    <a:pt x="249" y="308"/>
                    <a:pt x="252" y="312"/>
                    <a:pt x="281" y="334"/>
                  </a:cubicBezTo>
                  <a:cubicBezTo>
                    <a:pt x="281" y="334"/>
                    <a:pt x="293" y="358"/>
                    <a:pt x="293" y="358"/>
                  </a:cubicBezTo>
                  <a:cubicBezTo>
                    <a:pt x="257" y="334"/>
                    <a:pt x="233" y="310"/>
                    <a:pt x="197" y="286"/>
                  </a:cubicBezTo>
                  <a:cubicBezTo>
                    <a:pt x="185" y="286"/>
                    <a:pt x="185" y="286"/>
                    <a:pt x="185" y="298"/>
                  </a:cubicBezTo>
                  <a:cubicBezTo>
                    <a:pt x="179" y="304"/>
                    <a:pt x="179" y="304"/>
                    <a:pt x="184" y="304"/>
                  </a:cubicBezTo>
                  <a:cubicBezTo>
                    <a:pt x="188" y="304"/>
                    <a:pt x="197" y="304"/>
                    <a:pt x="209" y="310"/>
                  </a:cubicBezTo>
                  <a:cubicBezTo>
                    <a:pt x="228" y="319"/>
                    <a:pt x="210" y="314"/>
                    <a:pt x="218" y="323"/>
                  </a:cubicBezTo>
                  <a:lnTo>
                    <a:pt x="218" y="323"/>
                  </a:lnTo>
                  <a:cubicBezTo>
                    <a:pt x="215" y="322"/>
                    <a:pt x="212" y="322"/>
                    <a:pt x="209" y="322"/>
                  </a:cubicBezTo>
                  <a:cubicBezTo>
                    <a:pt x="197" y="322"/>
                    <a:pt x="197" y="322"/>
                    <a:pt x="197" y="334"/>
                  </a:cubicBezTo>
                  <a:cubicBezTo>
                    <a:pt x="197" y="334"/>
                    <a:pt x="197" y="339"/>
                    <a:pt x="190" y="339"/>
                  </a:cubicBezTo>
                  <a:cubicBezTo>
                    <a:pt x="187" y="339"/>
                    <a:pt x="181" y="338"/>
                    <a:pt x="173" y="334"/>
                  </a:cubicBezTo>
                  <a:cubicBezTo>
                    <a:pt x="163" y="329"/>
                    <a:pt x="148" y="321"/>
                    <a:pt x="133" y="313"/>
                  </a:cubicBezTo>
                  <a:lnTo>
                    <a:pt x="133" y="313"/>
                  </a:lnTo>
                  <a:lnTo>
                    <a:pt x="197" y="358"/>
                  </a:lnTo>
                  <a:cubicBezTo>
                    <a:pt x="221" y="369"/>
                    <a:pt x="197" y="369"/>
                    <a:pt x="209" y="369"/>
                  </a:cubicBezTo>
                  <a:cubicBezTo>
                    <a:pt x="219" y="379"/>
                    <a:pt x="244" y="397"/>
                    <a:pt x="241" y="397"/>
                  </a:cubicBezTo>
                  <a:cubicBezTo>
                    <a:pt x="240" y="397"/>
                    <a:pt x="238" y="396"/>
                    <a:pt x="233" y="393"/>
                  </a:cubicBezTo>
                  <a:lnTo>
                    <a:pt x="114" y="334"/>
                  </a:lnTo>
                  <a:cubicBezTo>
                    <a:pt x="107" y="330"/>
                    <a:pt x="104" y="329"/>
                    <a:pt x="103" y="329"/>
                  </a:cubicBezTo>
                  <a:lnTo>
                    <a:pt x="103" y="329"/>
                  </a:lnTo>
                  <a:cubicBezTo>
                    <a:pt x="102" y="329"/>
                    <a:pt x="114" y="337"/>
                    <a:pt x="114" y="346"/>
                  </a:cubicBezTo>
                  <a:cubicBezTo>
                    <a:pt x="138" y="346"/>
                    <a:pt x="150" y="358"/>
                    <a:pt x="150" y="369"/>
                  </a:cubicBezTo>
                  <a:cubicBezTo>
                    <a:pt x="162" y="369"/>
                    <a:pt x="162" y="381"/>
                    <a:pt x="150" y="381"/>
                  </a:cubicBezTo>
                  <a:cubicBezTo>
                    <a:pt x="150" y="381"/>
                    <a:pt x="126" y="381"/>
                    <a:pt x="150" y="405"/>
                  </a:cubicBezTo>
                  <a:cubicBezTo>
                    <a:pt x="150" y="405"/>
                    <a:pt x="160" y="410"/>
                    <a:pt x="169" y="414"/>
                  </a:cubicBezTo>
                  <a:lnTo>
                    <a:pt x="169" y="414"/>
                  </a:lnTo>
                  <a:lnTo>
                    <a:pt x="114" y="405"/>
                  </a:lnTo>
                  <a:cubicBezTo>
                    <a:pt x="78" y="405"/>
                    <a:pt x="66" y="405"/>
                    <a:pt x="102" y="417"/>
                  </a:cubicBezTo>
                  <a:lnTo>
                    <a:pt x="138" y="441"/>
                  </a:lnTo>
                  <a:cubicBezTo>
                    <a:pt x="114" y="429"/>
                    <a:pt x="90" y="417"/>
                    <a:pt x="66" y="417"/>
                  </a:cubicBezTo>
                  <a:lnTo>
                    <a:pt x="66" y="417"/>
                  </a:lnTo>
                  <a:cubicBezTo>
                    <a:pt x="90" y="417"/>
                    <a:pt x="102" y="429"/>
                    <a:pt x="114" y="441"/>
                  </a:cubicBezTo>
                  <a:lnTo>
                    <a:pt x="138" y="453"/>
                  </a:lnTo>
                  <a:cubicBezTo>
                    <a:pt x="197" y="477"/>
                    <a:pt x="197" y="477"/>
                    <a:pt x="232" y="488"/>
                  </a:cubicBezTo>
                  <a:lnTo>
                    <a:pt x="232" y="488"/>
                  </a:lnTo>
                  <a:lnTo>
                    <a:pt x="126" y="453"/>
                  </a:lnTo>
                  <a:lnTo>
                    <a:pt x="102" y="453"/>
                  </a:lnTo>
                  <a:cubicBezTo>
                    <a:pt x="92" y="453"/>
                    <a:pt x="121" y="468"/>
                    <a:pt x="108" y="468"/>
                  </a:cubicBezTo>
                  <a:cubicBezTo>
                    <a:pt x="105" y="468"/>
                    <a:pt x="100" y="467"/>
                    <a:pt x="90" y="465"/>
                  </a:cubicBezTo>
                  <a:cubicBezTo>
                    <a:pt x="81" y="462"/>
                    <a:pt x="76" y="461"/>
                    <a:pt x="73" y="461"/>
                  </a:cubicBezTo>
                  <a:cubicBezTo>
                    <a:pt x="63" y="461"/>
                    <a:pt x="102" y="479"/>
                    <a:pt x="102" y="489"/>
                  </a:cubicBezTo>
                  <a:lnTo>
                    <a:pt x="197" y="500"/>
                  </a:lnTo>
                  <a:lnTo>
                    <a:pt x="138" y="500"/>
                  </a:lnTo>
                  <a:cubicBezTo>
                    <a:pt x="138" y="512"/>
                    <a:pt x="197" y="524"/>
                    <a:pt x="221" y="524"/>
                  </a:cubicBezTo>
                  <a:cubicBezTo>
                    <a:pt x="189" y="524"/>
                    <a:pt x="94" y="514"/>
                    <a:pt x="66" y="514"/>
                  </a:cubicBezTo>
                  <a:cubicBezTo>
                    <a:pt x="52" y="514"/>
                    <a:pt x="54" y="516"/>
                    <a:pt x="90" y="524"/>
                  </a:cubicBezTo>
                  <a:lnTo>
                    <a:pt x="78" y="524"/>
                  </a:lnTo>
                  <a:cubicBezTo>
                    <a:pt x="78" y="524"/>
                    <a:pt x="138" y="536"/>
                    <a:pt x="150" y="536"/>
                  </a:cubicBezTo>
                  <a:cubicBezTo>
                    <a:pt x="150" y="536"/>
                    <a:pt x="173" y="548"/>
                    <a:pt x="162" y="548"/>
                  </a:cubicBezTo>
                  <a:cubicBezTo>
                    <a:pt x="162" y="548"/>
                    <a:pt x="108" y="533"/>
                    <a:pt x="75" y="533"/>
                  </a:cubicBezTo>
                  <a:cubicBezTo>
                    <a:pt x="66" y="533"/>
                    <a:pt x="59" y="534"/>
                    <a:pt x="54" y="536"/>
                  </a:cubicBezTo>
                  <a:cubicBezTo>
                    <a:pt x="42" y="536"/>
                    <a:pt x="42" y="536"/>
                    <a:pt x="54" y="548"/>
                  </a:cubicBezTo>
                  <a:cubicBezTo>
                    <a:pt x="66" y="548"/>
                    <a:pt x="114" y="548"/>
                    <a:pt x="114" y="560"/>
                  </a:cubicBezTo>
                  <a:lnTo>
                    <a:pt x="78" y="560"/>
                  </a:lnTo>
                  <a:lnTo>
                    <a:pt x="42" y="548"/>
                  </a:lnTo>
                  <a:cubicBezTo>
                    <a:pt x="22" y="548"/>
                    <a:pt x="124" y="574"/>
                    <a:pt x="124" y="574"/>
                  </a:cubicBezTo>
                  <a:cubicBezTo>
                    <a:pt x="124" y="574"/>
                    <a:pt x="121" y="574"/>
                    <a:pt x="114" y="572"/>
                  </a:cubicBezTo>
                  <a:lnTo>
                    <a:pt x="31" y="572"/>
                  </a:lnTo>
                  <a:cubicBezTo>
                    <a:pt x="31" y="572"/>
                    <a:pt x="31" y="584"/>
                    <a:pt x="42" y="584"/>
                  </a:cubicBezTo>
                  <a:lnTo>
                    <a:pt x="126" y="584"/>
                  </a:lnTo>
                  <a:cubicBezTo>
                    <a:pt x="126" y="584"/>
                    <a:pt x="102" y="584"/>
                    <a:pt x="102" y="596"/>
                  </a:cubicBezTo>
                  <a:lnTo>
                    <a:pt x="54" y="596"/>
                  </a:lnTo>
                  <a:cubicBezTo>
                    <a:pt x="66" y="596"/>
                    <a:pt x="102" y="596"/>
                    <a:pt x="90" y="608"/>
                  </a:cubicBezTo>
                  <a:lnTo>
                    <a:pt x="19" y="608"/>
                  </a:lnTo>
                  <a:cubicBezTo>
                    <a:pt x="42" y="608"/>
                    <a:pt x="78" y="608"/>
                    <a:pt x="102" y="620"/>
                  </a:cubicBezTo>
                  <a:lnTo>
                    <a:pt x="66" y="620"/>
                  </a:lnTo>
                  <a:cubicBezTo>
                    <a:pt x="66" y="620"/>
                    <a:pt x="65" y="621"/>
                    <a:pt x="64" y="623"/>
                  </a:cubicBezTo>
                  <a:lnTo>
                    <a:pt x="64" y="623"/>
                  </a:lnTo>
                  <a:cubicBezTo>
                    <a:pt x="53" y="625"/>
                    <a:pt x="43" y="627"/>
                    <a:pt x="31" y="631"/>
                  </a:cubicBezTo>
                  <a:lnTo>
                    <a:pt x="54" y="631"/>
                  </a:lnTo>
                  <a:cubicBezTo>
                    <a:pt x="31" y="643"/>
                    <a:pt x="54" y="643"/>
                    <a:pt x="78" y="643"/>
                  </a:cubicBezTo>
                  <a:lnTo>
                    <a:pt x="114" y="643"/>
                  </a:lnTo>
                  <a:cubicBezTo>
                    <a:pt x="111" y="643"/>
                    <a:pt x="103" y="645"/>
                    <a:pt x="93" y="646"/>
                  </a:cubicBezTo>
                  <a:lnTo>
                    <a:pt x="93" y="646"/>
                  </a:lnTo>
                  <a:cubicBezTo>
                    <a:pt x="89" y="645"/>
                    <a:pt x="83" y="643"/>
                    <a:pt x="78" y="643"/>
                  </a:cubicBezTo>
                  <a:cubicBezTo>
                    <a:pt x="83" y="645"/>
                    <a:pt x="87" y="646"/>
                    <a:pt x="90" y="647"/>
                  </a:cubicBezTo>
                  <a:lnTo>
                    <a:pt x="90" y="647"/>
                  </a:lnTo>
                  <a:cubicBezTo>
                    <a:pt x="55" y="654"/>
                    <a:pt x="1" y="667"/>
                    <a:pt x="54" y="667"/>
                  </a:cubicBezTo>
                  <a:lnTo>
                    <a:pt x="42" y="667"/>
                  </a:lnTo>
                  <a:lnTo>
                    <a:pt x="31" y="679"/>
                  </a:lnTo>
                  <a:lnTo>
                    <a:pt x="102" y="667"/>
                  </a:lnTo>
                  <a:lnTo>
                    <a:pt x="162" y="667"/>
                  </a:lnTo>
                  <a:cubicBezTo>
                    <a:pt x="162" y="667"/>
                    <a:pt x="126" y="667"/>
                    <a:pt x="102" y="679"/>
                  </a:cubicBezTo>
                  <a:lnTo>
                    <a:pt x="138" y="679"/>
                  </a:lnTo>
                  <a:cubicBezTo>
                    <a:pt x="128" y="679"/>
                    <a:pt x="114" y="680"/>
                    <a:pt x="98" y="681"/>
                  </a:cubicBezTo>
                  <a:lnTo>
                    <a:pt x="98" y="681"/>
                  </a:lnTo>
                  <a:cubicBezTo>
                    <a:pt x="77" y="691"/>
                    <a:pt x="67" y="691"/>
                    <a:pt x="78" y="691"/>
                  </a:cubicBezTo>
                  <a:cubicBezTo>
                    <a:pt x="86" y="691"/>
                    <a:pt x="105" y="686"/>
                    <a:pt x="116" y="686"/>
                  </a:cubicBezTo>
                  <a:cubicBezTo>
                    <a:pt x="122" y="686"/>
                    <a:pt x="126" y="687"/>
                    <a:pt x="126" y="691"/>
                  </a:cubicBezTo>
                  <a:cubicBezTo>
                    <a:pt x="130" y="695"/>
                    <a:pt x="131" y="696"/>
                    <a:pt x="132" y="696"/>
                  </a:cubicBezTo>
                  <a:cubicBezTo>
                    <a:pt x="132" y="696"/>
                    <a:pt x="130" y="691"/>
                    <a:pt x="138" y="691"/>
                  </a:cubicBezTo>
                  <a:cubicBezTo>
                    <a:pt x="185" y="691"/>
                    <a:pt x="162" y="703"/>
                    <a:pt x="162" y="703"/>
                  </a:cubicBezTo>
                  <a:cubicBezTo>
                    <a:pt x="162" y="715"/>
                    <a:pt x="150" y="703"/>
                    <a:pt x="126" y="727"/>
                  </a:cubicBezTo>
                  <a:cubicBezTo>
                    <a:pt x="90" y="739"/>
                    <a:pt x="102" y="739"/>
                    <a:pt x="102" y="739"/>
                  </a:cubicBezTo>
                  <a:cubicBezTo>
                    <a:pt x="102" y="739"/>
                    <a:pt x="91" y="744"/>
                    <a:pt x="98" y="744"/>
                  </a:cubicBezTo>
                  <a:cubicBezTo>
                    <a:pt x="102" y="744"/>
                    <a:pt x="110" y="743"/>
                    <a:pt x="126" y="739"/>
                  </a:cubicBezTo>
                  <a:cubicBezTo>
                    <a:pt x="138" y="731"/>
                    <a:pt x="143" y="728"/>
                    <a:pt x="145" y="728"/>
                  </a:cubicBezTo>
                  <a:lnTo>
                    <a:pt x="145" y="728"/>
                  </a:lnTo>
                  <a:cubicBezTo>
                    <a:pt x="148" y="728"/>
                    <a:pt x="138" y="739"/>
                    <a:pt x="138" y="739"/>
                  </a:cubicBezTo>
                  <a:lnTo>
                    <a:pt x="162" y="739"/>
                  </a:lnTo>
                  <a:cubicBezTo>
                    <a:pt x="173" y="739"/>
                    <a:pt x="162" y="739"/>
                    <a:pt x="162" y="750"/>
                  </a:cubicBezTo>
                  <a:cubicBezTo>
                    <a:pt x="209" y="739"/>
                    <a:pt x="269" y="727"/>
                    <a:pt x="316" y="703"/>
                  </a:cubicBezTo>
                  <a:lnTo>
                    <a:pt x="304" y="703"/>
                  </a:lnTo>
                  <a:cubicBezTo>
                    <a:pt x="316" y="703"/>
                    <a:pt x="316" y="703"/>
                    <a:pt x="328" y="691"/>
                  </a:cubicBezTo>
                  <a:cubicBezTo>
                    <a:pt x="352" y="679"/>
                    <a:pt x="364" y="679"/>
                    <a:pt x="352" y="679"/>
                  </a:cubicBezTo>
                  <a:cubicBezTo>
                    <a:pt x="352" y="679"/>
                    <a:pt x="306" y="694"/>
                    <a:pt x="282" y="694"/>
                  </a:cubicBezTo>
                  <a:cubicBezTo>
                    <a:pt x="276" y="694"/>
                    <a:pt x="271" y="693"/>
                    <a:pt x="269" y="691"/>
                  </a:cubicBezTo>
                  <a:cubicBezTo>
                    <a:pt x="257" y="691"/>
                    <a:pt x="269" y="691"/>
                    <a:pt x="293" y="679"/>
                  </a:cubicBezTo>
                  <a:lnTo>
                    <a:pt x="269" y="679"/>
                  </a:lnTo>
                  <a:cubicBezTo>
                    <a:pt x="304" y="667"/>
                    <a:pt x="328" y="667"/>
                    <a:pt x="364" y="655"/>
                  </a:cubicBezTo>
                  <a:cubicBezTo>
                    <a:pt x="358" y="655"/>
                    <a:pt x="352" y="655"/>
                    <a:pt x="346" y="655"/>
                  </a:cubicBezTo>
                  <a:lnTo>
                    <a:pt x="346" y="655"/>
                  </a:lnTo>
                  <a:cubicBezTo>
                    <a:pt x="348" y="655"/>
                    <a:pt x="350" y="655"/>
                    <a:pt x="352" y="655"/>
                  </a:cubicBezTo>
                  <a:lnTo>
                    <a:pt x="293" y="655"/>
                  </a:lnTo>
                  <a:cubicBezTo>
                    <a:pt x="257" y="655"/>
                    <a:pt x="269" y="655"/>
                    <a:pt x="304" y="643"/>
                  </a:cubicBezTo>
                  <a:lnTo>
                    <a:pt x="221" y="643"/>
                  </a:lnTo>
                  <a:lnTo>
                    <a:pt x="293" y="631"/>
                  </a:lnTo>
                  <a:cubicBezTo>
                    <a:pt x="293" y="631"/>
                    <a:pt x="293" y="620"/>
                    <a:pt x="257" y="620"/>
                  </a:cubicBezTo>
                  <a:lnTo>
                    <a:pt x="316" y="620"/>
                  </a:lnTo>
                  <a:cubicBezTo>
                    <a:pt x="304" y="620"/>
                    <a:pt x="233" y="608"/>
                    <a:pt x="245" y="608"/>
                  </a:cubicBezTo>
                  <a:lnTo>
                    <a:pt x="316" y="608"/>
                  </a:lnTo>
                  <a:cubicBezTo>
                    <a:pt x="328" y="608"/>
                    <a:pt x="328" y="596"/>
                    <a:pt x="316" y="596"/>
                  </a:cubicBezTo>
                  <a:lnTo>
                    <a:pt x="304" y="584"/>
                  </a:lnTo>
                  <a:lnTo>
                    <a:pt x="281" y="572"/>
                  </a:lnTo>
                  <a:lnTo>
                    <a:pt x="364" y="572"/>
                  </a:lnTo>
                  <a:lnTo>
                    <a:pt x="328" y="560"/>
                  </a:lnTo>
                  <a:cubicBezTo>
                    <a:pt x="339" y="560"/>
                    <a:pt x="341" y="559"/>
                    <a:pt x="338" y="557"/>
                  </a:cubicBezTo>
                  <a:lnTo>
                    <a:pt x="338" y="557"/>
                  </a:lnTo>
                  <a:lnTo>
                    <a:pt x="346" y="559"/>
                  </a:lnTo>
                  <a:lnTo>
                    <a:pt x="346" y="559"/>
                  </a:lnTo>
                  <a:cubicBezTo>
                    <a:pt x="330" y="554"/>
                    <a:pt x="301" y="536"/>
                    <a:pt x="281" y="536"/>
                  </a:cubicBezTo>
                  <a:lnTo>
                    <a:pt x="340" y="536"/>
                  </a:lnTo>
                  <a:cubicBezTo>
                    <a:pt x="332" y="532"/>
                    <a:pt x="324" y="528"/>
                    <a:pt x="316" y="524"/>
                  </a:cubicBezTo>
                  <a:cubicBezTo>
                    <a:pt x="304" y="518"/>
                    <a:pt x="304" y="518"/>
                    <a:pt x="306" y="518"/>
                  </a:cubicBezTo>
                  <a:cubicBezTo>
                    <a:pt x="307" y="518"/>
                    <a:pt x="310" y="518"/>
                    <a:pt x="304" y="512"/>
                  </a:cubicBezTo>
                  <a:lnTo>
                    <a:pt x="257" y="489"/>
                  </a:lnTo>
                  <a:lnTo>
                    <a:pt x="257" y="489"/>
                  </a:lnTo>
                  <a:cubicBezTo>
                    <a:pt x="281" y="500"/>
                    <a:pt x="293" y="500"/>
                    <a:pt x="304" y="500"/>
                  </a:cubicBezTo>
                  <a:cubicBezTo>
                    <a:pt x="304" y="500"/>
                    <a:pt x="269" y="489"/>
                    <a:pt x="257" y="477"/>
                  </a:cubicBezTo>
                  <a:lnTo>
                    <a:pt x="257" y="477"/>
                  </a:lnTo>
                  <a:cubicBezTo>
                    <a:pt x="257" y="477"/>
                    <a:pt x="265" y="477"/>
                    <a:pt x="274" y="479"/>
                  </a:cubicBezTo>
                  <a:lnTo>
                    <a:pt x="274" y="479"/>
                  </a:lnTo>
                  <a:cubicBezTo>
                    <a:pt x="279" y="481"/>
                    <a:pt x="284" y="483"/>
                    <a:pt x="288" y="485"/>
                  </a:cubicBezTo>
                  <a:lnTo>
                    <a:pt x="288" y="485"/>
                  </a:lnTo>
                  <a:cubicBezTo>
                    <a:pt x="290" y="486"/>
                    <a:pt x="291" y="487"/>
                    <a:pt x="293" y="489"/>
                  </a:cubicBezTo>
                  <a:cubicBezTo>
                    <a:pt x="316" y="500"/>
                    <a:pt x="340" y="512"/>
                    <a:pt x="352" y="512"/>
                  </a:cubicBezTo>
                  <a:cubicBezTo>
                    <a:pt x="341" y="507"/>
                    <a:pt x="329" y="501"/>
                    <a:pt x="317" y="495"/>
                  </a:cubicBezTo>
                  <a:lnTo>
                    <a:pt x="317" y="495"/>
                  </a:lnTo>
                  <a:cubicBezTo>
                    <a:pt x="319" y="496"/>
                    <a:pt x="321" y="496"/>
                    <a:pt x="322" y="496"/>
                  </a:cubicBezTo>
                  <a:cubicBezTo>
                    <a:pt x="329" y="496"/>
                    <a:pt x="322" y="488"/>
                    <a:pt x="329" y="488"/>
                  </a:cubicBezTo>
                  <a:cubicBezTo>
                    <a:pt x="333" y="488"/>
                    <a:pt x="342" y="491"/>
                    <a:pt x="364" y="500"/>
                  </a:cubicBezTo>
                  <a:cubicBezTo>
                    <a:pt x="373" y="503"/>
                    <a:pt x="378" y="504"/>
                    <a:pt x="381" y="504"/>
                  </a:cubicBezTo>
                  <a:cubicBezTo>
                    <a:pt x="391" y="504"/>
                    <a:pt x="350" y="486"/>
                    <a:pt x="340" y="477"/>
                  </a:cubicBezTo>
                  <a:cubicBezTo>
                    <a:pt x="340" y="471"/>
                    <a:pt x="340" y="471"/>
                    <a:pt x="340" y="471"/>
                  </a:cubicBezTo>
                  <a:cubicBezTo>
                    <a:pt x="340" y="471"/>
                    <a:pt x="340" y="471"/>
                    <a:pt x="340" y="465"/>
                  </a:cubicBezTo>
                  <a:cubicBezTo>
                    <a:pt x="340" y="453"/>
                    <a:pt x="316" y="441"/>
                    <a:pt x="328" y="441"/>
                  </a:cubicBezTo>
                  <a:cubicBezTo>
                    <a:pt x="328" y="441"/>
                    <a:pt x="352" y="453"/>
                    <a:pt x="352" y="453"/>
                  </a:cubicBezTo>
                  <a:cubicBezTo>
                    <a:pt x="364" y="453"/>
                    <a:pt x="352" y="453"/>
                    <a:pt x="340" y="441"/>
                  </a:cubicBezTo>
                  <a:cubicBezTo>
                    <a:pt x="340" y="429"/>
                    <a:pt x="328" y="429"/>
                    <a:pt x="316" y="417"/>
                  </a:cubicBezTo>
                  <a:lnTo>
                    <a:pt x="316" y="417"/>
                  </a:lnTo>
                  <a:cubicBezTo>
                    <a:pt x="346" y="427"/>
                    <a:pt x="367" y="445"/>
                    <a:pt x="387" y="458"/>
                  </a:cubicBezTo>
                  <a:lnTo>
                    <a:pt x="387" y="458"/>
                  </a:lnTo>
                  <a:cubicBezTo>
                    <a:pt x="368" y="444"/>
                    <a:pt x="376" y="436"/>
                    <a:pt x="387" y="436"/>
                  </a:cubicBezTo>
                  <a:cubicBezTo>
                    <a:pt x="392" y="436"/>
                    <a:pt x="396" y="438"/>
                    <a:pt x="400" y="441"/>
                  </a:cubicBezTo>
                  <a:cubicBezTo>
                    <a:pt x="400" y="441"/>
                    <a:pt x="410" y="446"/>
                    <a:pt x="417" y="446"/>
                  </a:cubicBezTo>
                  <a:cubicBezTo>
                    <a:pt x="421" y="446"/>
                    <a:pt x="423" y="445"/>
                    <a:pt x="423" y="441"/>
                  </a:cubicBezTo>
                  <a:cubicBezTo>
                    <a:pt x="423" y="429"/>
                    <a:pt x="412" y="429"/>
                    <a:pt x="400" y="417"/>
                  </a:cubicBezTo>
                  <a:lnTo>
                    <a:pt x="340" y="358"/>
                  </a:lnTo>
                  <a:lnTo>
                    <a:pt x="340" y="358"/>
                  </a:lnTo>
                  <a:cubicBezTo>
                    <a:pt x="342" y="359"/>
                    <a:pt x="393" y="410"/>
                    <a:pt x="400" y="410"/>
                  </a:cubicBezTo>
                  <a:cubicBezTo>
                    <a:pt x="401" y="410"/>
                    <a:pt x="401" y="409"/>
                    <a:pt x="400" y="405"/>
                  </a:cubicBezTo>
                  <a:cubicBezTo>
                    <a:pt x="376" y="381"/>
                    <a:pt x="364" y="370"/>
                    <a:pt x="376" y="369"/>
                  </a:cubicBezTo>
                  <a:lnTo>
                    <a:pt x="376" y="369"/>
                  </a:lnTo>
                  <a:cubicBezTo>
                    <a:pt x="372" y="366"/>
                    <a:pt x="368" y="362"/>
                    <a:pt x="364" y="358"/>
                  </a:cubicBezTo>
                  <a:lnTo>
                    <a:pt x="364" y="358"/>
                  </a:lnTo>
                  <a:cubicBezTo>
                    <a:pt x="388" y="369"/>
                    <a:pt x="400" y="393"/>
                    <a:pt x="423" y="405"/>
                  </a:cubicBezTo>
                  <a:cubicBezTo>
                    <a:pt x="423" y="405"/>
                    <a:pt x="433" y="412"/>
                    <a:pt x="441" y="418"/>
                  </a:cubicBezTo>
                  <a:lnTo>
                    <a:pt x="441" y="418"/>
                  </a:lnTo>
                  <a:cubicBezTo>
                    <a:pt x="428" y="398"/>
                    <a:pt x="410" y="380"/>
                    <a:pt x="400" y="369"/>
                  </a:cubicBezTo>
                  <a:lnTo>
                    <a:pt x="400" y="369"/>
                  </a:lnTo>
                  <a:cubicBezTo>
                    <a:pt x="400" y="370"/>
                    <a:pt x="405" y="375"/>
                    <a:pt x="408" y="375"/>
                  </a:cubicBezTo>
                  <a:cubicBezTo>
                    <a:pt x="410" y="375"/>
                    <a:pt x="412" y="373"/>
                    <a:pt x="412" y="369"/>
                  </a:cubicBezTo>
                  <a:cubicBezTo>
                    <a:pt x="400" y="358"/>
                    <a:pt x="388" y="346"/>
                    <a:pt x="388" y="346"/>
                  </a:cubicBezTo>
                  <a:lnTo>
                    <a:pt x="388" y="346"/>
                  </a:lnTo>
                  <a:cubicBezTo>
                    <a:pt x="398" y="346"/>
                    <a:pt x="417" y="364"/>
                    <a:pt x="430" y="368"/>
                  </a:cubicBezTo>
                  <a:lnTo>
                    <a:pt x="430" y="368"/>
                  </a:lnTo>
                  <a:cubicBezTo>
                    <a:pt x="425" y="362"/>
                    <a:pt x="416" y="351"/>
                    <a:pt x="400" y="334"/>
                  </a:cubicBezTo>
                  <a:lnTo>
                    <a:pt x="400" y="334"/>
                  </a:lnTo>
                  <a:cubicBezTo>
                    <a:pt x="401" y="335"/>
                    <a:pt x="437" y="371"/>
                    <a:pt x="446" y="371"/>
                  </a:cubicBezTo>
                  <a:cubicBezTo>
                    <a:pt x="447" y="371"/>
                    <a:pt x="447" y="371"/>
                    <a:pt x="447" y="369"/>
                  </a:cubicBezTo>
                  <a:cubicBezTo>
                    <a:pt x="435" y="358"/>
                    <a:pt x="388" y="322"/>
                    <a:pt x="400" y="322"/>
                  </a:cubicBezTo>
                  <a:cubicBezTo>
                    <a:pt x="412" y="322"/>
                    <a:pt x="412" y="334"/>
                    <a:pt x="423" y="346"/>
                  </a:cubicBezTo>
                  <a:cubicBezTo>
                    <a:pt x="428" y="350"/>
                    <a:pt x="432" y="353"/>
                    <a:pt x="435" y="353"/>
                  </a:cubicBezTo>
                  <a:cubicBezTo>
                    <a:pt x="439" y="353"/>
                    <a:pt x="439" y="345"/>
                    <a:pt x="423" y="322"/>
                  </a:cubicBezTo>
                  <a:lnTo>
                    <a:pt x="423" y="322"/>
                  </a:lnTo>
                  <a:cubicBezTo>
                    <a:pt x="435" y="334"/>
                    <a:pt x="459" y="358"/>
                    <a:pt x="471" y="369"/>
                  </a:cubicBezTo>
                  <a:cubicBezTo>
                    <a:pt x="447" y="346"/>
                    <a:pt x="459" y="346"/>
                    <a:pt x="459" y="346"/>
                  </a:cubicBezTo>
                  <a:cubicBezTo>
                    <a:pt x="459" y="346"/>
                    <a:pt x="459" y="346"/>
                    <a:pt x="447" y="322"/>
                  </a:cubicBezTo>
                  <a:cubicBezTo>
                    <a:pt x="445" y="320"/>
                    <a:pt x="444" y="319"/>
                    <a:pt x="445" y="319"/>
                  </a:cubicBezTo>
                  <a:lnTo>
                    <a:pt x="445" y="319"/>
                  </a:lnTo>
                  <a:cubicBezTo>
                    <a:pt x="447" y="319"/>
                    <a:pt x="459" y="327"/>
                    <a:pt x="466" y="336"/>
                  </a:cubicBezTo>
                  <a:lnTo>
                    <a:pt x="466" y="336"/>
                  </a:lnTo>
                  <a:cubicBezTo>
                    <a:pt x="463" y="329"/>
                    <a:pt x="459" y="322"/>
                    <a:pt x="459" y="322"/>
                  </a:cubicBezTo>
                  <a:cubicBezTo>
                    <a:pt x="459" y="322"/>
                    <a:pt x="459" y="310"/>
                    <a:pt x="423" y="250"/>
                  </a:cubicBezTo>
                  <a:lnTo>
                    <a:pt x="423" y="250"/>
                  </a:lnTo>
                  <a:lnTo>
                    <a:pt x="471" y="322"/>
                  </a:lnTo>
                  <a:cubicBezTo>
                    <a:pt x="475" y="329"/>
                    <a:pt x="476" y="332"/>
                    <a:pt x="476" y="332"/>
                  </a:cubicBezTo>
                  <a:cubicBezTo>
                    <a:pt x="477" y="332"/>
                    <a:pt x="472" y="318"/>
                    <a:pt x="471" y="303"/>
                  </a:cubicBezTo>
                  <a:lnTo>
                    <a:pt x="471" y="303"/>
                  </a:lnTo>
                  <a:cubicBezTo>
                    <a:pt x="475" y="308"/>
                    <a:pt x="479" y="315"/>
                    <a:pt x="483" y="322"/>
                  </a:cubicBezTo>
                  <a:cubicBezTo>
                    <a:pt x="489" y="331"/>
                    <a:pt x="491" y="335"/>
                    <a:pt x="491" y="335"/>
                  </a:cubicBezTo>
                  <a:cubicBezTo>
                    <a:pt x="492" y="335"/>
                    <a:pt x="455" y="268"/>
                    <a:pt x="458" y="268"/>
                  </a:cubicBezTo>
                  <a:lnTo>
                    <a:pt x="458" y="268"/>
                  </a:lnTo>
                  <a:cubicBezTo>
                    <a:pt x="458" y="268"/>
                    <a:pt x="462" y="273"/>
                    <a:pt x="471" y="286"/>
                  </a:cubicBezTo>
                  <a:cubicBezTo>
                    <a:pt x="481" y="302"/>
                    <a:pt x="490" y="311"/>
                    <a:pt x="493" y="311"/>
                  </a:cubicBezTo>
                  <a:cubicBezTo>
                    <a:pt x="496" y="311"/>
                    <a:pt x="491" y="296"/>
                    <a:pt x="471" y="262"/>
                  </a:cubicBezTo>
                  <a:lnTo>
                    <a:pt x="471" y="262"/>
                  </a:lnTo>
                  <a:cubicBezTo>
                    <a:pt x="483" y="274"/>
                    <a:pt x="495" y="298"/>
                    <a:pt x="507" y="310"/>
                  </a:cubicBezTo>
                  <a:lnTo>
                    <a:pt x="507" y="298"/>
                  </a:lnTo>
                  <a:cubicBezTo>
                    <a:pt x="507" y="298"/>
                    <a:pt x="519" y="322"/>
                    <a:pt x="519" y="322"/>
                  </a:cubicBezTo>
                  <a:cubicBezTo>
                    <a:pt x="519" y="322"/>
                    <a:pt x="519" y="298"/>
                    <a:pt x="519" y="298"/>
                  </a:cubicBezTo>
                  <a:lnTo>
                    <a:pt x="531" y="298"/>
                  </a:lnTo>
                  <a:cubicBezTo>
                    <a:pt x="540" y="298"/>
                    <a:pt x="542" y="313"/>
                    <a:pt x="542" y="313"/>
                  </a:cubicBezTo>
                  <a:cubicBezTo>
                    <a:pt x="543" y="313"/>
                    <a:pt x="543" y="312"/>
                    <a:pt x="543" y="310"/>
                  </a:cubicBezTo>
                  <a:lnTo>
                    <a:pt x="531" y="262"/>
                  </a:lnTo>
                  <a:lnTo>
                    <a:pt x="553" y="319"/>
                  </a:lnTo>
                  <a:lnTo>
                    <a:pt x="553" y="319"/>
                  </a:lnTo>
                  <a:cubicBezTo>
                    <a:pt x="552" y="308"/>
                    <a:pt x="549" y="292"/>
                    <a:pt x="543" y="286"/>
                  </a:cubicBezTo>
                  <a:cubicBezTo>
                    <a:pt x="543" y="282"/>
                    <a:pt x="538" y="268"/>
                    <a:pt x="532" y="254"/>
                  </a:cubicBezTo>
                  <a:lnTo>
                    <a:pt x="532" y="254"/>
                  </a:lnTo>
                  <a:lnTo>
                    <a:pt x="554" y="298"/>
                  </a:lnTo>
                  <a:cubicBezTo>
                    <a:pt x="556" y="300"/>
                    <a:pt x="556" y="301"/>
                    <a:pt x="557" y="301"/>
                  </a:cubicBezTo>
                  <a:cubicBezTo>
                    <a:pt x="559" y="301"/>
                    <a:pt x="544" y="245"/>
                    <a:pt x="546" y="245"/>
                  </a:cubicBezTo>
                  <a:lnTo>
                    <a:pt x="546" y="245"/>
                  </a:lnTo>
                  <a:cubicBezTo>
                    <a:pt x="547" y="245"/>
                    <a:pt x="550" y="250"/>
                    <a:pt x="554" y="262"/>
                  </a:cubicBezTo>
                  <a:cubicBezTo>
                    <a:pt x="564" y="276"/>
                    <a:pt x="569" y="281"/>
                    <a:pt x="573" y="281"/>
                  </a:cubicBezTo>
                  <a:cubicBezTo>
                    <a:pt x="578" y="281"/>
                    <a:pt x="578" y="270"/>
                    <a:pt x="578" y="262"/>
                  </a:cubicBezTo>
                  <a:lnTo>
                    <a:pt x="578" y="250"/>
                  </a:lnTo>
                  <a:cubicBezTo>
                    <a:pt x="578" y="255"/>
                    <a:pt x="581" y="262"/>
                    <a:pt x="585" y="269"/>
                  </a:cubicBezTo>
                  <a:lnTo>
                    <a:pt x="585" y="269"/>
                  </a:lnTo>
                  <a:cubicBezTo>
                    <a:pt x="581" y="260"/>
                    <a:pt x="578" y="251"/>
                    <a:pt x="578" y="239"/>
                  </a:cubicBezTo>
                  <a:lnTo>
                    <a:pt x="578" y="227"/>
                  </a:lnTo>
                  <a:cubicBezTo>
                    <a:pt x="584" y="238"/>
                    <a:pt x="589" y="246"/>
                    <a:pt x="594" y="254"/>
                  </a:cubicBezTo>
                  <a:lnTo>
                    <a:pt x="594" y="254"/>
                  </a:lnTo>
                  <a:cubicBezTo>
                    <a:pt x="590" y="239"/>
                    <a:pt x="588" y="233"/>
                    <a:pt x="589" y="233"/>
                  </a:cubicBezTo>
                  <a:lnTo>
                    <a:pt x="589" y="233"/>
                  </a:lnTo>
                  <a:cubicBezTo>
                    <a:pt x="591" y="233"/>
                    <a:pt x="609" y="289"/>
                    <a:pt x="613" y="289"/>
                  </a:cubicBezTo>
                  <a:cubicBezTo>
                    <a:pt x="614" y="289"/>
                    <a:pt x="614" y="288"/>
                    <a:pt x="614" y="286"/>
                  </a:cubicBezTo>
                  <a:cubicBezTo>
                    <a:pt x="614" y="281"/>
                    <a:pt x="613" y="274"/>
                    <a:pt x="612" y="267"/>
                  </a:cubicBezTo>
                  <a:lnTo>
                    <a:pt x="612" y="267"/>
                  </a:lnTo>
                  <a:cubicBezTo>
                    <a:pt x="613" y="262"/>
                    <a:pt x="613" y="252"/>
                    <a:pt x="614" y="238"/>
                  </a:cubicBezTo>
                  <a:lnTo>
                    <a:pt x="614" y="238"/>
                  </a:lnTo>
                  <a:cubicBezTo>
                    <a:pt x="614" y="238"/>
                    <a:pt x="614" y="238"/>
                    <a:pt x="614" y="239"/>
                  </a:cubicBezTo>
                  <a:cubicBezTo>
                    <a:pt x="616" y="243"/>
                    <a:pt x="617" y="244"/>
                    <a:pt x="618" y="244"/>
                  </a:cubicBezTo>
                  <a:cubicBezTo>
                    <a:pt x="619" y="244"/>
                    <a:pt x="619" y="240"/>
                    <a:pt x="619" y="234"/>
                  </a:cubicBezTo>
                  <a:lnTo>
                    <a:pt x="619" y="234"/>
                  </a:lnTo>
                  <a:cubicBezTo>
                    <a:pt x="620" y="235"/>
                    <a:pt x="620" y="236"/>
                    <a:pt x="621" y="236"/>
                  </a:cubicBezTo>
                  <a:lnTo>
                    <a:pt x="621" y="236"/>
                  </a:lnTo>
                  <a:cubicBezTo>
                    <a:pt x="623" y="243"/>
                    <a:pt x="626" y="253"/>
                    <a:pt x="626" y="274"/>
                  </a:cubicBezTo>
                  <a:cubicBezTo>
                    <a:pt x="626" y="289"/>
                    <a:pt x="626" y="294"/>
                    <a:pt x="627" y="294"/>
                  </a:cubicBezTo>
                  <a:cubicBezTo>
                    <a:pt x="629" y="294"/>
                    <a:pt x="633" y="285"/>
                    <a:pt x="642" y="272"/>
                  </a:cubicBezTo>
                  <a:lnTo>
                    <a:pt x="642" y="272"/>
                  </a:lnTo>
                  <a:cubicBezTo>
                    <a:pt x="644" y="280"/>
                    <a:pt x="646" y="285"/>
                    <a:pt x="648" y="285"/>
                  </a:cubicBezTo>
                  <a:cubicBezTo>
                    <a:pt x="649" y="285"/>
                    <a:pt x="650" y="282"/>
                    <a:pt x="650" y="274"/>
                  </a:cubicBezTo>
                  <a:lnTo>
                    <a:pt x="650" y="261"/>
                  </a:lnTo>
                  <a:lnTo>
                    <a:pt x="650" y="261"/>
                  </a:lnTo>
                  <a:cubicBezTo>
                    <a:pt x="647" y="265"/>
                    <a:pt x="644" y="268"/>
                    <a:pt x="642" y="272"/>
                  </a:cubicBezTo>
                  <a:lnTo>
                    <a:pt x="642" y="272"/>
                  </a:lnTo>
                  <a:cubicBezTo>
                    <a:pt x="641" y="270"/>
                    <a:pt x="641" y="268"/>
                    <a:pt x="641" y="267"/>
                  </a:cubicBezTo>
                  <a:lnTo>
                    <a:pt x="641" y="267"/>
                  </a:lnTo>
                  <a:cubicBezTo>
                    <a:pt x="640" y="269"/>
                    <a:pt x="639" y="272"/>
                    <a:pt x="638" y="274"/>
                  </a:cubicBezTo>
                  <a:lnTo>
                    <a:pt x="638" y="256"/>
                  </a:lnTo>
                  <a:lnTo>
                    <a:pt x="638" y="256"/>
                  </a:lnTo>
                  <a:cubicBezTo>
                    <a:pt x="639" y="260"/>
                    <a:pt x="640" y="264"/>
                    <a:pt x="641" y="267"/>
                  </a:cubicBezTo>
                  <a:lnTo>
                    <a:pt x="641" y="267"/>
                  </a:lnTo>
                  <a:cubicBezTo>
                    <a:pt x="644" y="260"/>
                    <a:pt x="647" y="255"/>
                    <a:pt x="650" y="253"/>
                  </a:cubicBezTo>
                  <a:lnTo>
                    <a:pt x="650" y="253"/>
                  </a:lnTo>
                  <a:lnTo>
                    <a:pt x="650" y="261"/>
                  </a:lnTo>
                  <a:lnTo>
                    <a:pt x="650" y="261"/>
                  </a:lnTo>
                  <a:cubicBezTo>
                    <a:pt x="652" y="258"/>
                    <a:pt x="654" y="256"/>
                    <a:pt x="657" y="253"/>
                  </a:cubicBezTo>
                  <a:lnTo>
                    <a:pt x="657" y="253"/>
                  </a:lnTo>
                  <a:cubicBezTo>
                    <a:pt x="661" y="264"/>
                    <a:pt x="665" y="276"/>
                    <a:pt x="669" y="276"/>
                  </a:cubicBezTo>
                  <a:cubicBezTo>
                    <a:pt x="670" y="276"/>
                    <a:pt x="671" y="274"/>
                    <a:pt x="672" y="271"/>
                  </a:cubicBezTo>
                  <a:lnTo>
                    <a:pt x="672" y="271"/>
                  </a:lnTo>
                  <a:cubicBezTo>
                    <a:pt x="672" y="272"/>
                    <a:pt x="673" y="273"/>
                    <a:pt x="674" y="274"/>
                  </a:cubicBezTo>
                  <a:cubicBezTo>
                    <a:pt x="674" y="280"/>
                    <a:pt x="674" y="298"/>
                    <a:pt x="678" y="298"/>
                  </a:cubicBezTo>
                  <a:cubicBezTo>
                    <a:pt x="682" y="298"/>
                    <a:pt x="691" y="280"/>
                    <a:pt x="709" y="215"/>
                  </a:cubicBezTo>
                  <a:cubicBezTo>
                    <a:pt x="709" y="215"/>
                    <a:pt x="711" y="206"/>
                    <a:pt x="714" y="195"/>
                  </a:cubicBezTo>
                  <a:lnTo>
                    <a:pt x="714" y="195"/>
                  </a:lnTo>
                  <a:cubicBezTo>
                    <a:pt x="714" y="196"/>
                    <a:pt x="714" y="196"/>
                    <a:pt x="715" y="196"/>
                  </a:cubicBezTo>
                  <a:lnTo>
                    <a:pt x="715" y="196"/>
                  </a:lnTo>
                  <a:lnTo>
                    <a:pt x="715" y="189"/>
                  </a:lnTo>
                  <a:lnTo>
                    <a:pt x="715" y="189"/>
                  </a:lnTo>
                  <a:cubicBezTo>
                    <a:pt x="715" y="191"/>
                    <a:pt x="714" y="193"/>
                    <a:pt x="714" y="195"/>
                  </a:cubicBezTo>
                  <a:lnTo>
                    <a:pt x="714" y="195"/>
                  </a:lnTo>
                  <a:cubicBezTo>
                    <a:pt x="713" y="194"/>
                    <a:pt x="711" y="193"/>
                    <a:pt x="709" y="191"/>
                  </a:cubicBezTo>
                  <a:cubicBezTo>
                    <a:pt x="709" y="179"/>
                    <a:pt x="721" y="155"/>
                    <a:pt x="721" y="131"/>
                  </a:cubicBezTo>
                  <a:cubicBezTo>
                    <a:pt x="721" y="131"/>
                    <a:pt x="723" y="134"/>
                    <a:pt x="724" y="140"/>
                  </a:cubicBezTo>
                  <a:lnTo>
                    <a:pt x="724" y="140"/>
                  </a:lnTo>
                  <a:cubicBezTo>
                    <a:pt x="724" y="139"/>
                    <a:pt x="724" y="139"/>
                    <a:pt x="724" y="139"/>
                  </a:cubicBezTo>
                  <a:lnTo>
                    <a:pt x="724" y="139"/>
                  </a:lnTo>
                  <a:cubicBezTo>
                    <a:pt x="723" y="139"/>
                    <a:pt x="722" y="141"/>
                    <a:pt x="721" y="143"/>
                  </a:cubicBezTo>
                  <a:lnTo>
                    <a:pt x="715" y="189"/>
                  </a:lnTo>
                  <a:lnTo>
                    <a:pt x="715" y="189"/>
                  </a:lnTo>
                  <a:cubicBezTo>
                    <a:pt x="720" y="170"/>
                    <a:pt x="725" y="147"/>
                    <a:pt x="724" y="141"/>
                  </a:cubicBezTo>
                  <a:lnTo>
                    <a:pt x="724" y="141"/>
                  </a:lnTo>
                  <a:cubicBezTo>
                    <a:pt x="727" y="150"/>
                    <a:pt x="728" y="164"/>
                    <a:pt x="721" y="179"/>
                  </a:cubicBezTo>
                  <a:cubicBezTo>
                    <a:pt x="721" y="193"/>
                    <a:pt x="721" y="199"/>
                    <a:pt x="719" y="199"/>
                  </a:cubicBezTo>
                  <a:cubicBezTo>
                    <a:pt x="718" y="199"/>
                    <a:pt x="716" y="198"/>
                    <a:pt x="715" y="196"/>
                  </a:cubicBezTo>
                  <a:lnTo>
                    <a:pt x="715" y="196"/>
                  </a:lnTo>
                  <a:lnTo>
                    <a:pt x="709" y="239"/>
                  </a:lnTo>
                  <a:lnTo>
                    <a:pt x="674" y="405"/>
                  </a:lnTo>
                  <a:lnTo>
                    <a:pt x="674" y="417"/>
                  </a:lnTo>
                  <a:cubicBezTo>
                    <a:pt x="684" y="396"/>
                    <a:pt x="694" y="366"/>
                    <a:pt x="705" y="343"/>
                  </a:cubicBezTo>
                  <a:lnTo>
                    <a:pt x="705" y="343"/>
                  </a:lnTo>
                  <a:lnTo>
                    <a:pt x="697" y="369"/>
                  </a:lnTo>
                  <a:cubicBezTo>
                    <a:pt x="697" y="380"/>
                    <a:pt x="697" y="386"/>
                    <a:pt x="698" y="386"/>
                  </a:cubicBezTo>
                  <a:cubicBezTo>
                    <a:pt x="700" y="386"/>
                    <a:pt x="703" y="377"/>
                    <a:pt x="709" y="358"/>
                  </a:cubicBezTo>
                  <a:cubicBezTo>
                    <a:pt x="709" y="346"/>
                    <a:pt x="709" y="343"/>
                    <a:pt x="711" y="343"/>
                  </a:cubicBezTo>
                  <a:cubicBezTo>
                    <a:pt x="712" y="343"/>
                    <a:pt x="715" y="346"/>
                    <a:pt x="721" y="346"/>
                  </a:cubicBezTo>
                  <a:lnTo>
                    <a:pt x="709" y="381"/>
                  </a:lnTo>
                  <a:cubicBezTo>
                    <a:pt x="704" y="394"/>
                    <a:pt x="702" y="399"/>
                    <a:pt x="702" y="399"/>
                  </a:cubicBezTo>
                  <a:cubicBezTo>
                    <a:pt x="703" y="399"/>
                    <a:pt x="718" y="364"/>
                    <a:pt x="722" y="364"/>
                  </a:cubicBezTo>
                  <a:lnTo>
                    <a:pt x="722" y="364"/>
                  </a:lnTo>
                  <a:cubicBezTo>
                    <a:pt x="724" y="364"/>
                    <a:pt x="724" y="369"/>
                    <a:pt x="721" y="381"/>
                  </a:cubicBezTo>
                  <a:cubicBezTo>
                    <a:pt x="721" y="381"/>
                    <a:pt x="738" y="343"/>
                    <a:pt x="744" y="326"/>
                  </a:cubicBezTo>
                  <a:lnTo>
                    <a:pt x="744" y="326"/>
                  </a:lnTo>
                  <a:cubicBezTo>
                    <a:pt x="741" y="340"/>
                    <a:pt x="726" y="371"/>
                    <a:pt x="730" y="371"/>
                  </a:cubicBezTo>
                  <a:cubicBezTo>
                    <a:pt x="731" y="371"/>
                    <a:pt x="732" y="371"/>
                    <a:pt x="733" y="369"/>
                  </a:cubicBezTo>
                  <a:lnTo>
                    <a:pt x="757" y="310"/>
                  </a:lnTo>
                  <a:lnTo>
                    <a:pt x="721" y="405"/>
                  </a:lnTo>
                  <a:cubicBezTo>
                    <a:pt x="732" y="384"/>
                    <a:pt x="740" y="367"/>
                    <a:pt x="745" y="358"/>
                  </a:cubicBezTo>
                  <a:lnTo>
                    <a:pt x="745" y="358"/>
                  </a:lnTo>
                  <a:cubicBezTo>
                    <a:pt x="737" y="380"/>
                    <a:pt x="739" y="389"/>
                    <a:pt x="742" y="389"/>
                  </a:cubicBezTo>
                  <a:cubicBezTo>
                    <a:pt x="743" y="389"/>
                    <a:pt x="745" y="386"/>
                    <a:pt x="745" y="381"/>
                  </a:cubicBezTo>
                  <a:cubicBezTo>
                    <a:pt x="757" y="381"/>
                    <a:pt x="757" y="369"/>
                    <a:pt x="757" y="369"/>
                  </a:cubicBezTo>
                  <a:lnTo>
                    <a:pt x="769" y="346"/>
                  </a:lnTo>
                  <a:cubicBezTo>
                    <a:pt x="771" y="341"/>
                    <a:pt x="773" y="339"/>
                    <a:pt x="773" y="339"/>
                  </a:cubicBezTo>
                  <a:lnTo>
                    <a:pt x="773" y="339"/>
                  </a:lnTo>
                  <a:cubicBezTo>
                    <a:pt x="776" y="339"/>
                    <a:pt x="769" y="369"/>
                    <a:pt x="769" y="369"/>
                  </a:cubicBezTo>
                  <a:cubicBezTo>
                    <a:pt x="769" y="376"/>
                    <a:pt x="769" y="383"/>
                    <a:pt x="771" y="383"/>
                  </a:cubicBezTo>
                  <a:cubicBezTo>
                    <a:pt x="773" y="383"/>
                    <a:pt x="776" y="380"/>
                    <a:pt x="781" y="369"/>
                  </a:cubicBezTo>
                  <a:cubicBezTo>
                    <a:pt x="788" y="354"/>
                    <a:pt x="801" y="329"/>
                    <a:pt x="803" y="329"/>
                  </a:cubicBezTo>
                  <a:lnTo>
                    <a:pt x="803" y="329"/>
                  </a:lnTo>
                  <a:cubicBezTo>
                    <a:pt x="803" y="329"/>
                    <a:pt x="801" y="336"/>
                    <a:pt x="793" y="358"/>
                  </a:cubicBezTo>
                  <a:cubicBezTo>
                    <a:pt x="813" y="316"/>
                    <a:pt x="822" y="298"/>
                    <a:pt x="823" y="298"/>
                  </a:cubicBezTo>
                  <a:lnTo>
                    <a:pt x="823" y="298"/>
                  </a:lnTo>
                  <a:cubicBezTo>
                    <a:pt x="824" y="298"/>
                    <a:pt x="821" y="307"/>
                    <a:pt x="816" y="322"/>
                  </a:cubicBezTo>
                  <a:cubicBezTo>
                    <a:pt x="807" y="350"/>
                    <a:pt x="791" y="377"/>
                    <a:pt x="795" y="377"/>
                  </a:cubicBezTo>
                  <a:cubicBezTo>
                    <a:pt x="796" y="377"/>
                    <a:pt x="799" y="375"/>
                    <a:pt x="804" y="369"/>
                  </a:cubicBezTo>
                  <a:cubicBezTo>
                    <a:pt x="816" y="346"/>
                    <a:pt x="828" y="334"/>
                    <a:pt x="840" y="322"/>
                  </a:cubicBezTo>
                  <a:lnTo>
                    <a:pt x="840" y="322"/>
                  </a:lnTo>
                  <a:cubicBezTo>
                    <a:pt x="840" y="333"/>
                    <a:pt x="807" y="356"/>
                    <a:pt x="805" y="379"/>
                  </a:cubicBezTo>
                  <a:lnTo>
                    <a:pt x="805" y="379"/>
                  </a:lnTo>
                  <a:cubicBezTo>
                    <a:pt x="811" y="368"/>
                    <a:pt x="828" y="346"/>
                    <a:pt x="828" y="346"/>
                  </a:cubicBezTo>
                  <a:cubicBezTo>
                    <a:pt x="831" y="342"/>
                    <a:pt x="833" y="341"/>
                    <a:pt x="833" y="341"/>
                  </a:cubicBezTo>
                  <a:lnTo>
                    <a:pt x="833" y="341"/>
                  </a:lnTo>
                  <a:cubicBezTo>
                    <a:pt x="835" y="341"/>
                    <a:pt x="828" y="352"/>
                    <a:pt x="828" y="369"/>
                  </a:cubicBezTo>
                  <a:cubicBezTo>
                    <a:pt x="828" y="369"/>
                    <a:pt x="816" y="381"/>
                    <a:pt x="816" y="393"/>
                  </a:cubicBezTo>
                  <a:lnTo>
                    <a:pt x="828" y="393"/>
                  </a:lnTo>
                  <a:cubicBezTo>
                    <a:pt x="831" y="393"/>
                    <a:pt x="834" y="391"/>
                    <a:pt x="838" y="389"/>
                  </a:cubicBezTo>
                  <a:lnTo>
                    <a:pt x="838" y="389"/>
                  </a:lnTo>
                  <a:cubicBezTo>
                    <a:pt x="830" y="411"/>
                    <a:pt x="822" y="422"/>
                    <a:pt x="823" y="422"/>
                  </a:cubicBezTo>
                  <a:cubicBezTo>
                    <a:pt x="824" y="422"/>
                    <a:pt x="825" y="420"/>
                    <a:pt x="828" y="417"/>
                  </a:cubicBezTo>
                  <a:cubicBezTo>
                    <a:pt x="840" y="405"/>
                    <a:pt x="852" y="381"/>
                    <a:pt x="876" y="369"/>
                  </a:cubicBezTo>
                  <a:lnTo>
                    <a:pt x="876" y="369"/>
                  </a:lnTo>
                  <a:cubicBezTo>
                    <a:pt x="844" y="407"/>
                    <a:pt x="836" y="422"/>
                    <a:pt x="839" y="422"/>
                  </a:cubicBezTo>
                  <a:cubicBezTo>
                    <a:pt x="842" y="422"/>
                    <a:pt x="853" y="410"/>
                    <a:pt x="864" y="393"/>
                  </a:cubicBezTo>
                  <a:cubicBezTo>
                    <a:pt x="873" y="384"/>
                    <a:pt x="877" y="380"/>
                    <a:pt x="878" y="380"/>
                  </a:cubicBezTo>
                  <a:lnTo>
                    <a:pt x="878" y="380"/>
                  </a:lnTo>
                  <a:cubicBezTo>
                    <a:pt x="879" y="380"/>
                    <a:pt x="871" y="390"/>
                    <a:pt x="864" y="405"/>
                  </a:cubicBezTo>
                  <a:lnTo>
                    <a:pt x="828" y="453"/>
                  </a:lnTo>
                  <a:cubicBezTo>
                    <a:pt x="825" y="456"/>
                    <a:pt x="824" y="458"/>
                    <a:pt x="826" y="458"/>
                  </a:cubicBezTo>
                  <a:cubicBezTo>
                    <a:pt x="828" y="458"/>
                    <a:pt x="840" y="449"/>
                    <a:pt x="840" y="441"/>
                  </a:cubicBezTo>
                  <a:cubicBezTo>
                    <a:pt x="845" y="432"/>
                    <a:pt x="849" y="428"/>
                    <a:pt x="852" y="428"/>
                  </a:cubicBezTo>
                  <a:cubicBezTo>
                    <a:pt x="856" y="428"/>
                    <a:pt x="855" y="438"/>
                    <a:pt x="840" y="453"/>
                  </a:cubicBezTo>
                  <a:cubicBezTo>
                    <a:pt x="837" y="459"/>
                    <a:pt x="837" y="461"/>
                    <a:pt x="839" y="461"/>
                  </a:cubicBezTo>
                  <a:cubicBezTo>
                    <a:pt x="843" y="461"/>
                    <a:pt x="864" y="438"/>
                    <a:pt x="864" y="429"/>
                  </a:cubicBezTo>
                  <a:cubicBezTo>
                    <a:pt x="872" y="429"/>
                    <a:pt x="869" y="440"/>
                    <a:pt x="874" y="440"/>
                  </a:cubicBezTo>
                  <a:cubicBezTo>
                    <a:pt x="876" y="440"/>
                    <a:pt x="880" y="437"/>
                    <a:pt x="888" y="429"/>
                  </a:cubicBezTo>
                  <a:cubicBezTo>
                    <a:pt x="892" y="425"/>
                    <a:pt x="894" y="424"/>
                    <a:pt x="896" y="424"/>
                  </a:cubicBezTo>
                  <a:cubicBezTo>
                    <a:pt x="900" y="424"/>
                    <a:pt x="900" y="429"/>
                    <a:pt x="900" y="429"/>
                  </a:cubicBezTo>
                  <a:cubicBezTo>
                    <a:pt x="892" y="437"/>
                    <a:pt x="883" y="451"/>
                    <a:pt x="887" y="451"/>
                  </a:cubicBezTo>
                  <a:cubicBezTo>
                    <a:pt x="888" y="451"/>
                    <a:pt x="892" y="448"/>
                    <a:pt x="900" y="441"/>
                  </a:cubicBezTo>
                  <a:cubicBezTo>
                    <a:pt x="902" y="440"/>
                    <a:pt x="904" y="439"/>
                    <a:pt x="905" y="439"/>
                  </a:cubicBezTo>
                  <a:cubicBezTo>
                    <a:pt x="913" y="439"/>
                    <a:pt x="875" y="477"/>
                    <a:pt x="864" y="477"/>
                  </a:cubicBezTo>
                  <a:cubicBezTo>
                    <a:pt x="864" y="479"/>
                    <a:pt x="865" y="480"/>
                    <a:pt x="867" y="480"/>
                  </a:cubicBezTo>
                  <a:cubicBezTo>
                    <a:pt x="871" y="480"/>
                    <a:pt x="880" y="473"/>
                    <a:pt x="885" y="473"/>
                  </a:cubicBezTo>
                  <a:cubicBezTo>
                    <a:pt x="887" y="473"/>
                    <a:pt x="888" y="474"/>
                    <a:pt x="888" y="477"/>
                  </a:cubicBezTo>
                  <a:cubicBezTo>
                    <a:pt x="888" y="477"/>
                    <a:pt x="904" y="461"/>
                    <a:pt x="907" y="461"/>
                  </a:cubicBezTo>
                  <a:lnTo>
                    <a:pt x="907" y="461"/>
                  </a:lnTo>
                  <a:cubicBezTo>
                    <a:pt x="909" y="461"/>
                    <a:pt x="908" y="465"/>
                    <a:pt x="900" y="477"/>
                  </a:cubicBezTo>
                  <a:cubicBezTo>
                    <a:pt x="886" y="490"/>
                    <a:pt x="868" y="504"/>
                    <a:pt x="872" y="504"/>
                  </a:cubicBezTo>
                  <a:cubicBezTo>
                    <a:pt x="874" y="504"/>
                    <a:pt x="888" y="497"/>
                    <a:pt x="924" y="477"/>
                  </a:cubicBezTo>
                  <a:lnTo>
                    <a:pt x="924" y="477"/>
                  </a:lnTo>
                  <a:cubicBezTo>
                    <a:pt x="879" y="509"/>
                    <a:pt x="868" y="520"/>
                    <a:pt x="874" y="520"/>
                  </a:cubicBezTo>
                  <a:cubicBezTo>
                    <a:pt x="879" y="520"/>
                    <a:pt x="895" y="511"/>
                    <a:pt x="912" y="500"/>
                  </a:cubicBezTo>
                  <a:cubicBezTo>
                    <a:pt x="914" y="500"/>
                    <a:pt x="915" y="499"/>
                    <a:pt x="916" y="499"/>
                  </a:cubicBezTo>
                  <a:cubicBezTo>
                    <a:pt x="928" y="499"/>
                    <a:pt x="856" y="550"/>
                    <a:pt x="862" y="550"/>
                  </a:cubicBezTo>
                  <a:cubicBezTo>
                    <a:pt x="863" y="550"/>
                    <a:pt x="871" y="546"/>
                    <a:pt x="888" y="536"/>
                  </a:cubicBezTo>
                  <a:cubicBezTo>
                    <a:pt x="901" y="527"/>
                    <a:pt x="916" y="519"/>
                    <a:pt x="927" y="512"/>
                  </a:cubicBezTo>
                  <a:lnTo>
                    <a:pt x="935" y="512"/>
                  </a:lnTo>
                  <a:cubicBezTo>
                    <a:pt x="924" y="512"/>
                    <a:pt x="912" y="524"/>
                    <a:pt x="900" y="536"/>
                  </a:cubicBezTo>
                  <a:cubicBezTo>
                    <a:pt x="900" y="536"/>
                    <a:pt x="876" y="560"/>
                    <a:pt x="876" y="560"/>
                  </a:cubicBezTo>
                  <a:cubicBezTo>
                    <a:pt x="924" y="524"/>
                    <a:pt x="971" y="500"/>
                    <a:pt x="1019" y="477"/>
                  </a:cubicBezTo>
                  <a:lnTo>
                    <a:pt x="1019" y="477"/>
                  </a:lnTo>
                  <a:cubicBezTo>
                    <a:pt x="995" y="500"/>
                    <a:pt x="971" y="512"/>
                    <a:pt x="947" y="524"/>
                  </a:cubicBezTo>
                  <a:cubicBezTo>
                    <a:pt x="912" y="536"/>
                    <a:pt x="947" y="536"/>
                    <a:pt x="935" y="536"/>
                  </a:cubicBezTo>
                  <a:cubicBezTo>
                    <a:pt x="925" y="536"/>
                    <a:pt x="889" y="562"/>
                    <a:pt x="894" y="562"/>
                  </a:cubicBezTo>
                  <a:cubicBezTo>
                    <a:pt x="894" y="562"/>
                    <a:pt x="896" y="562"/>
                    <a:pt x="900" y="560"/>
                  </a:cubicBezTo>
                  <a:cubicBezTo>
                    <a:pt x="908" y="552"/>
                    <a:pt x="923" y="543"/>
                    <a:pt x="930" y="543"/>
                  </a:cubicBezTo>
                  <a:cubicBezTo>
                    <a:pt x="933" y="543"/>
                    <a:pt x="935" y="545"/>
                    <a:pt x="935" y="548"/>
                  </a:cubicBezTo>
                  <a:cubicBezTo>
                    <a:pt x="912" y="560"/>
                    <a:pt x="900" y="572"/>
                    <a:pt x="888" y="584"/>
                  </a:cubicBezTo>
                  <a:cubicBezTo>
                    <a:pt x="896" y="576"/>
                    <a:pt x="901" y="573"/>
                    <a:pt x="905" y="573"/>
                  </a:cubicBezTo>
                  <a:cubicBezTo>
                    <a:pt x="913" y="573"/>
                    <a:pt x="916" y="584"/>
                    <a:pt x="924" y="584"/>
                  </a:cubicBezTo>
                  <a:lnTo>
                    <a:pt x="995" y="548"/>
                  </a:lnTo>
                  <a:cubicBezTo>
                    <a:pt x="1000" y="546"/>
                    <a:pt x="1003" y="546"/>
                    <a:pt x="1003" y="546"/>
                  </a:cubicBezTo>
                  <a:lnTo>
                    <a:pt x="1003" y="546"/>
                  </a:lnTo>
                  <a:cubicBezTo>
                    <a:pt x="1009" y="546"/>
                    <a:pt x="944" y="573"/>
                    <a:pt x="924" y="584"/>
                  </a:cubicBezTo>
                  <a:lnTo>
                    <a:pt x="924" y="584"/>
                  </a:lnTo>
                  <a:cubicBezTo>
                    <a:pt x="941" y="575"/>
                    <a:pt x="963" y="567"/>
                    <a:pt x="967" y="567"/>
                  </a:cubicBezTo>
                  <a:lnTo>
                    <a:pt x="967" y="567"/>
                  </a:lnTo>
                  <a:cubicBezTo>
                    <a:pt x="968" y="567"/>
                    <a:pt x="966" y="568"/>
                    <a:pt x="959" y="572"/>
                  </a:cubicBezTo>
                  <a:lnTo>
                    <a:pt x="917" y="589"/>
                  </a:lnTo>
                  <a:lnTo>
                    <a:pt x="917" y="589"/>
                  </a:lnTo>
                  <a:cubicBezTo>
                    <a:pt x="931" y="584"/>
                    <a:pt x="946" y="582"/>
                    <a:pt x="960" y="577"/>
                  </a:cubicBezTo>
                  <a:lnTo>
                    <a:pt x="960" y="577"/>
                  </a:lnTo>
                  <a:cubicBezTo>
                    <a:pt x="943" y="584"/>
                    <a:pt x="911" y="598"/>
                    <a:pt x="915" y="598"/>
                  </a:cubicBezTo>
                  <a:cubicBezTo>
                    <a:pt x="915" y="598"/>
                    <a:pt x="915" y="598"/>
                    <a:pt x="915" y="598"/>
                  </a:cubicBezTo>
                  <a:lnTo>
                    <a:pt x="915" y="598"/>
                  </a:lnTo>
                  <a:cubicBezTo>
                    <a:pt x="903" y="604"/>
                    <a:pt x="892" y="608"/>
                    <a:pt x="888" y="608"/>
                  </a:cubicBezTo>
                  <a:lnTo>
                    <a:pt x="912" y="608"/>
                  </a:lnTo>
                  <a:lnTo>
                    <a:pt x="912" y="620"/>
                  </a:lnTo>
                  <a:cubicBezTo>
                    <a:pt x="935" y="608"/>
                    <a:pt x="959" y="608"/>
                    <a:pt x="971" y="596"/>
                  </a:cubicBezTo>
                  <a:lnTo>
                    <a:pt x="971" y="596"/>
                  </a:lnTo>
                  <a:lnTo>
                    <a:pt x="947" y="620"/>
                  </a:lnTo>
                  <a:cubicBezTo>
                    <a:pt x="934" y="624"/>
                    <a:pt x="921" y="628"/>
                    <a:pt x="911" y="631"/>
                  </a:cubicBezTo>
                  <a:lnTo>
                    <a:pt x="983" y="631"/>
                  </a:lnTo>
                  <a:cubicBezTo>
                    <a:pt x="947" y="631"/>
                    <a:pt x="959" y="643"/>
                    <a:pt x="983" y="643"/>
                  </a:cubicBezTo>
                  <a:cubicBezTo>
                    <a:pt x="1007" y="643"/>
                    <a:pt x="1019" y="643"/>
                    <a:pt x="1031" y="631"/>
                  </a:cubicBezTo>
                  <a:lnTo>
                    <a:pt x="1031" y="631"/>
                  </a:lnTo>
                  <a:lnTo>
                    <a:pt x="1019" y="643"/>
                  </a:lnTo>
                  <a:lnTo>
                    <a:pt x="971" y="655"/>
                  </a:lnTo>
                  <a:lnTo>
                    <a:pt x="983" y="655"/>
                  </a:lnTo>
                  <a:cubicBezTo>
                    <a:pt x="959" y="655"/>
                    <a:pt x="888" y="667"/>
                    <a:pt x="947" y="667"/>
                  </a:cubicBezTo>
                  <a:cubicBezTo>
                    <a:pt x="971" y="667"/>
                    <a:pt x="1006" y="662"/>
                    <a:pt x="1015" y="662"/>
                  </a:cubicBezTo>
                  <a:cubicBezTo>
                    <a:pt x="1020" y="662"/>
                    <a:pt x="1019" y="663"/>
                    <a:pt x="1007" y="667"/>
                  </a:cubicBezTo>
                  <a:lnTo>
                    <a:pt x="1019" y="667"/>
                  </a:lnTo>
                  <a:cubicBezTo>
                    <a:pt x="1007" y="673"/>
                    <a:pt x="995" y="676"/>
                    <a:pt x="983" y="676"/>
                  </a:cubicBezTo>
                  <a:cubicBezTo>
                    <a:pt x="975" y="676"/>
                    <a:pt x="968" y="675"/>
                    <a:pt x="960" y="672"/>
                  </a:cubicBezTo>
                  <a:lnTo>
                    <a:pt x="960" y="672"/>
                  </a:lnTo>
                  <a:cubicBezTo>
                    <a:pt x="948" y="676"/>
                    <a:pt x="941" y="679"/>
                    <a:pt x="947" y="679"/>
                  </a:cubicBezTo>
                  <a:cubicBezTo>
                    <a:pt x="948" y="680"/>
                    <a:pt x="949" y="680"/>
                    <a:pt x="950" y="680"/>
                  </a:cubicBezTo>
                  <a:lnTo>
                    <a:pt x="950" y="680"/>
                  </a:lnTo>
                  <a:cubicBezTo>
                    <a:pt x="933" y="682"/>
                    <a:pt x="918" y="685"/>
                    <a:pt x="924" y="691"/>
                  </a:cubicBezTo>
                  <a:cubicBezTo>
                    <a:pt x="928" y="695"/>
                    <a:pt x="937" y="696"/>
                    <a:pt x="946" y="696"/>
                  </a:cubicBezTo>
                  <a:cubicBezTo>
                    <a:pt x="950" y="696"/>
                    <a:pt x="955" y="696"/>
                    <a:pt x="958" y="696"/>
                  </a:cubicBezTo>
                  <a:lnTo>
                    <a:pt x="958" y="696"/>
                  </a:lnTo>
                  <a:cubicBezTo>
                    <a:pt x="983" y="700"/>
                    <a:pt x="1019" y="708"/>
                    <a:pt x="1019" y="715"/>
                  </a:cubicBezTo>
                  <a:lnTo>
                    <a:pt x="924" y="715"/>
                  </a:lnTo>
                  <a:cubicBezTo>
                    <a:pt x="924" y="715"/>
                    <a:pt x="935" y="715"/>
                    <a:pt x="935" y="727"/>
                  </a:cubicBezTo>
                  <a:lnTo>
                    <a:pt x="959" y="727"/>
                  </a:lnTo>
                  <a:cubicBezTo>
                    <a:pt x="947" y="727"/>
                    <a:pt x="935" y="727"/>
                    <a:pt x="959" y="739"/>
                  </a:cubicBezTo>
                  <a:cubicBezTo>
                    <a:pt x="971" y="739"/>
                    <a:pt x="1031" y="750"/>
                    <a:pt x="995" y="750"/>
                  </a:cubicBezTo>
                  <a:cubicBezTo>
                    <a:pt x="973" y="746"/>
                    <a:pt x="951" y="742"/>
                    <a:pt x="936" y="739"/>
                  </a:cubicBezTo>
                  <a:lnTo>
                    <a:pt x="936" y="739"/>
                  </a:lnTo>
                  <a:cubicBezTo>
                    <a:pt x="984" y="748"/>
                    <a:pt x="1032" y="766"/>
                    <a:pt x="1023" y="766"/>
                  </a:cubicBezTo>
                  <a:cubicBezTo>
                    <a:pt x="1021" y="766"/>
                    <a:pt x="1016" y="765"/>
                    <a:pt x="1007" y="762"/>
                  </a:cubicBezTo>
                  <a:lnTo>
                    <a:pt x="924" y="750"/>
                  </a:lnTo>
                  <a:cubicBezTo>
                    <a:pt x="912" y="750"/>
                    <a:pt x="935" y="762"/>
                    <a:pt x="935" y="762"/>
                  </a:cubicBezTo>
                  <a:cubicBezTo>
                    <a:pt x="931" y="762"/>
                    <a:pt x="927" y="762"/>
                    <a:pt x="922" y="762"/>
                  </a:cubicBezTo>
                  <a:lnTo>
                    <a:pt x="922" y="762"/>
                  </a:lnTo>
                  <a:lnTo>
                    <a:pt x="924" y="762"/>
                  </a:lnTo>
                  <a:cubicBezTo>
                    <a:pt x="935" y="768"/>
                    <a:pt x="938" y="771"/>
                    <a:pt x="934" y="771"/>
                  </a:cubicBezTo>
                  <a:cubicBezTo>
                    <a:pt x="924" y="771"/>
                    <a:pt x="864" y="751"/>
                    <a:pt x="864" y="750"/>
                  </a:cubicBezTo>
                  <a:lnTo>
                    <a:pt x="864" y="750"/>
                  </a:lnTo>
                  <a:cubicBezTo>
                    <a:pt x="864" y="751"/>
                    <a:pt x="967" y="788"/>
                    <a:pt x="949" y="788"/>
                  </a:cubicBezTo>
                  <a:cubicBezTo>
                    <a:pt x="946" y="788"/>
                    <a:pt x="942" y="788"/>
                    <a:pt x="935" y="786"/>
                  </a:cubicBezTo>
                  <a:cubicBezTo>
                    <a:pt x="924" y="780"/>
                    <a:pt x="915" y="777"/>
                    <a:pt x="909" y="777"/>
                  </a:cubicBezTo>
                  <a:cubicBezTo>
                    <a:pt x="903" y="777"/>
                    <a:pt x="900" y="780"/>
                    <a:pt x="900" y="786"/>
                  </a:cubicBezTo>
                  <a:lnTo>
                    <a:pt x="890" y="781"/>
                  </a:lnTo>
                  <a:lnTo>
                    <a:pt x="890" y="781"/>
                  </a:lnTo>
                  <a:cubicBezTo>
                    <a:pt x="909" y="794"/>
                    <a:pt x="881" y="792"/>
                    <a:pt x="935" y="810"/>
                  </a:cubicBezTo>
                  <a:cubicBezTo>
                    <a:pt x="912" y="804"/>
                    <a:pt x="903" y="801"/>
                    <a:pt x="900" y="801"/>
                  </a:cubicBezTo>
                  <a:cubicBezTo>
                    <a:pt x="897" y="801"/>
                    <a:pt x="900" y="804"/>
                    <a:pt x="900" y="810"/>
                  </a:cubicBezTo>
                  <a:cubicBezTo>
                    <a:pt x="912" y="810"/>
                    <a:pt x="912" y="822"/>
                    <a:pt x="912" y="822"/>
                  </a:cubicBezTo>
                  <a:lnTo>
                    <a:pt x="912" y="822"/>
                  </a:lnTo>
                  <a:lnTo>
                    <a:pt x="864" y="798"/>
                  </a:lnTo>
                  <a:lnTo>
                    <a:pt x="864" y="798"/>
                  </a:lnTo>
                  <a:lnTo>
                    <a:pt x="924" y="834"/>
                  </a:lnTo>
                  <a:lnTo>
                    <a:pt x="924" y="834"/>
                  </a:lnTo>
                  <a:lnTo>
                    <a:pt x="900" y="822"/>
                  </a:lnTo>
                  <a:cubicBezTo>
                    <a:pt x="888" y="822"/>
                    <a:pt x="924" y="834"/>
                    <a:pt x="935" y="846"/>
                  </a:cubicBezTo>
                  <a:cubicBezTo>
                    <a:pt x="939" y="850"/>
                    <a:pt x="941" y="851"/>
                    <a:pt x="940" y="851"/>
                  </a:cubicBezTo>
                  <a:cubicBezTo>
                    <a:pt x="939" y="851"/>
                    <a:pt x="931" y="846"/>
                    <a:pt x="924" y="846"/>
                  </a:cubicBezTo>
                  <a:lnTo>
                    <a:pt x="888" y="834"/>
                  </a:lnTo>
                  <a:lnTo>
                    <a:pt x="888" y="834"/>
                  </a:lnTo>
                  <a:cubicBezTo>
                    <a:pt x="888" y="834"/>
                    <a:pt x="947" y="870"/>
                    <a:pt x="947" y="870"/>
                  </a:cubicBezTo>
                  <a:lnTo>
                    <a:pt x="912" y="858"/>
                  </a:lnTo>
                  <a:lnTo>
                    <a:pt x="900" y="858"/>
                  </a:lnTo>
                  <a:cubicBezTo>
                    <a:pt x="900" y="858"/>
                    <a:pt x="912" y="870"/>
                    <a:pt x="912" y="870"/>
                  </a:cubicBezTo>
                  <a:cubicBezTo>
                    <a:pt x="912" y="872"/>
                    <a:pt x="910" y="873"/>
                    <a:pt x="908" y="873"/>
                  </a:cubicBezTo>
                  <a:cubicBezTo>
                    <a:pt x="901" y="873"/>
                    <a:pt x="888" y="866"/>
                    <a:pt x="886" y="866"/>
                  </a:cubicBezTo>
                  <a:lnTo>
                    <a:pt x="886" y="866"/>
                  </a:lnTo>
                  <a:cubicBezTo>
                    <a:pt x="885" y="866"/>
                    <a:pt x="885" y="867"/>
                    <a:pt x="888" y="870"/>
                  </a:cubicBezTo>
                  <a:cubicBezTo>
                    <a:pt x="888" y="870"/>
                    <a:pt x="888" y="870"/>
                    <a:pt x="888" y="870"/>
                  </a:cubicBezTo>
                  <a:lnTo>
                    <a:pt x="888" y="870"/>
                  </a:lnTo>
                  <a:cubicBezTo>
                    <a:pt x="888" y="870"/>
                    <a:pt x="864" y="870"/>
                    <a:pt x="888" y="893"/>
                  </a:cubicBezTo>
                  <a:cubicBezTo>
                    <a:pt x="876" y="887"/>
                    <a:pt x="867" y="884"/>
                    <a:pt x="861" y="884"/>
                  </a:cubicBezTo>
                  <a:cubicBezTo>
                    <a:pt x="855" y="884"/>
                    <a:pt x="852" y="887"/>
                    <a:pt x="852" y="893"/>
                  </a:cubicBezTo>
                  <a:cubicBezTo>
                    <a:pt x="864" y="893"/>
                    <a:pt x="876" y="917"/>
                    <a:pt x="876" y="917"/>
                  </a:cubicBezTo>
                  <a:cubicBezTo>
                    <a:pt x="876" y="917"/>
                    <a:pt x="895" y="936"/>
                    <a:pt x="924" y="965"/>
                  </a:cubicBezTo>
                  <a:lnTo>
                    <a:pt x="924" y="965"/>
                  </a:lnTo>
                  <a:cubicBezTo>
                    <a:pt x="934" y="970"/>
                    <a:pt x="943" y="978"/>
                    <a:pt x="950" y="986"/>
                  </a:cubicBezTo>
                  <a:lnTo>
                    <a:pt x="950" y="986"/>
                  </a:lnTo>
                  <a:cubicBezTo>
                    <a:pt x="945" y="983"/>
                    <a:pt x="939" y="979"/>
                    <a:pt x="934" y="975"/>
                  </a:cubicBezTo>
                  <a:lnTo>
                    <a:pt x="934" y="975"/>
                  </a:lnTo>
                  <a:cubicBezTo>
                    <a:pt x="930" y="972"/>
                    <a:pt x="927" y="968"/>
                    <a:pt x="924" y="965"/>
                  </a:cubicBezTo>
                  <a:lnTo>
                    <a:pt x="924" y="965"/>
                  </a:lnTo>
                  <a:lnTo>
                    <a:pt x="924" y="967"/>
                  </a:lnTo>
                  <a:lnTo>
                    <a:pt x="924" y="967"/>
                  </a:lnTo>
                  <a:cubicBezTo>
                    <a:pt x="910" y="956"/>
                    <a:pt x="890" y="940"/>
                    <a:pt x="877" y="930"/>
                  </a:cubicBezTo>
                  <a:lnTo>
                    <a:pt x="877" y="930"/>
                  </a:lnTo>
                  <a:cubicBezTo>
                    <a:pt x="891" y="944"/>
                    <a:pt x="908" y="957"/>
                    <a:pt x="924" y="968"/>
                  </a:cubicBezTo>
                  <a:lnTo>
                    <a:pt x="924" y="968"/>
                  </a:lnTo>
                  <a:lnTo>
                    <a:pt x="924" y="967"/>
                  </a:lnTo>
                  <a:lnTo>
                    <a:pt x="924" y="967"/>
                  </a:lnTo>
                  <a:cubicBezTo>
                    <a:pt x="928" y="970"/>
                    <a:pt x="931" y="973"/>
                    <a:pt x="934" y="975"/>
                  </a:cubicBezTo>
                  <a:lnTo>
                    <a:pt x="934" y="975"/>
                  </a:lnTo>
                  <a:cubicBezTo>
                    <a:pt x="930" y="973"/>
                    <a:pt x="927" y="970"/>
                    <a:pt x="924" y="968"/>
                  </a:cubicBezTo>
                  <a:lnTo>
                    <a:pt x="924" y="968"/>
                  </a:lnTo>
                  <a:lnTo>
                    <a:pt x="924" y="977"/>
                  </a:lnTo>
                  <a:cubicBezTo>
                    <a:pt x="900" y="953"/>
                    <a:pt x="864" y="929"/>
                    <a:pt x="828" y="893"/>
                  </a:cubicBezTo>
                  <a:lnTo>
                    <a:pt x="828" y="893"/>
                  </a:lnTo>
                  <a:cubicBezTo>
                    <a:pt x="888" y="953"/>
                    <a:pt x="852" y="929"/>
                    <a:pt x="888" y="953"/>
                  </a:cubicBezTo>
                  <a:cubicBezTo>
                    <a:pt x="888" y="953"/>
                    <a:pt x="876" y="953"/>
                    <a:pt x="840" y="917"/>
                  </a:cubicBezTo>
                  <a:lnTo>
                    <a:pt x="804" y="893"/>
                  </a:lnTo>
                  <a:lnTo>
                    <a:pt x="804" y="893"/>
                  </a:lnTo>
                  <a:lnTo>
                    <a:pt x="900" y="989"/>
                  </a:lnTo>
                  <a:lnTo>
                    <a:pt x="900" y="989"/>
                  </a:lnTo>
                  <a:cubicBezTo>
                    <a:pt x="876" y="965"/>
                    <a:pt x="852" y="941"/>
                    <a:pt x="816" y="917"/>
                  </a:cubicBezTo>
                  <a:lnTo>
                    <a:pt x="816" y="917"/>
                  </a:lnTo>
                  <a:cubicBezTo>
                    <a:pt x="822" y="923"/>
                    <a:pt x="840" y="941"/>
                    <a:pt x="852" y="953"/>
                  </a:cubicBezTo>
                  <a:lnTo>
                    <a:pt x="852" y="953"/>
                  </a:lnTo>
                  <a:cubicBezTo>
                    <a:pt x="831" y="939"/>
                    <a:pt x="810" y="920"/>
                    <a:pt x="806" y="920"/>
                  </a:cubicBezTo>
                  <a:lnTo>
                    <a:pt x="806" y="920"/>
                  </a:lnTo>
                  <a:cubicBezTo>
                    <a:pt x="803" y="920"/>
                    <a:pt x="809" y="929"/>
                    <a:pt x="828" y="953"/>
                  </a:cubicBezTo>
                  <a:cubicBezTo>
                    <a:pt x="840" y="965"/>
                    <a:pt x="837" y="965"/>
                    <a:pt x="834" y="965"/>
                  </a:cubicBezTo>
                  <a:cubicBezTo>
                    <a:pt x="831" y="965"/>
                    <a:pt x="828" y="965"/>
                    <a:pt x="840" y="977"/>
                  </a:cubicBezTo>
                  <a:cubicBezTo>
                    <a:pt x="848" y="987"/>
                    <a:pt x="851" y="991"/>
                    <a:pt x="850" y="991"/>
                  </a:cubicBezTo>
                  <a:cubicBezTo>
                    <a:pt x="848" y="991"/>
                    <a:pt x="821" y="962"/>
                    <a:pt x="804" y="948"/>
                  </a:cubicBezTo>
                  <a:lnTo>
                    <a:pt x="804" y="948"/>
                  </a:lnTo>
                  <a:cubicBezTo>
                    <a:pt x="810" y="956"/>
                    <a:pt x="816" y="965"/>
                    <a:pt x="816" y="965"/>
                  </a:cubicBezTo>
                  <a:cubicBezTo>
                    <a:pt x="816" y="965"/>
                    <a:pt x="808" y="957"/>
                    <a:pt x="793" y="941"/>
                  </a:cubicBezTo>
                  <a:lnTo>
                    <a:pt x="793" y="941"/>
                  </a:lnTo>
                  <a:cubicBezTo>
                    <a:pt x="795" y="941"/>
                    <a:pt x="799" y="944"/>
                    <a:pt x="804" y="948"/>
                  </a:cubicBezTo>
                  <a:lnTo>
                    <a:pt x="804" y="948"/>
                  </a:lnTo>
                  <a:cubicBezTo>
                    <a:pt x="800" y="943"/>
                    <a:pt x="796" y="939"/>
                    <a:pt x="794" y="939"/>
                  </a:cubicBezTo>
                  <a:cubicBezTo>
                    <a:pt x="793" y="939"/>
                    <a:pt x="793" y="939"/>
                    <a:pt x="793" y="941"/>
                  </a:cubicBezTo>
                  <a:lnTo>
                    <a:pt x="793" y="941"/>
                  </a:lnTo>
                  <a:cubicBezTo>
                    <a:pt x="789" y="937"/>
                    <a:pt x="785" y="933"/>
                    <a:pt x="781" y="929"/>
                  </a:cubicBezTo>
                  <a:lnTo>
                    <a:pt x="781" y="929"/>
                  </a:lnTo>
                  <a:cubicBezTo>
                    <a:pt x="781" y="929"/>
                    <a:pt x="842" y="1004"/>
                    <a:pt x="841" y="1004"/>
                  </a:cubicBezTo>
                  <a:cubicBezTo>
                    <a:pt x="840" y="1004"/>
                    <a:pt x="834" y="997"/>
                    <a:pt x="816" y="977"/>
                  </a:cubicBezTo>
                  <a:cubicBezTo>
                    <a:pt x="800" y="955"/>
                    <a:pt x="791" y="945"/>
                    <a:pt x="789" y="945"/>
                  </a:cubicBezTo>
                  <a:lnTo>
                    <a:pt x="789" y="945"/>
                  </a:lnTo>
                  <a:cubicBezTo>
                    <a:pt x="786" y="945"/>
                    <a:pt x="792" y="958"/>
                    <a:pt x="804" y="977"/>
                  </a:cubicBezTo>
                  <a:cubicBezTo>
                    <a:pt x="816" y="1001"/>
                    <a:pt x="822" y="1015"/>
                    <a:pt x="819" y="1015"/>
                  </a:cubicBezTo>
                  <a:cubicBezTo>
                    <a:pt x="816" y="1015"/>
                    <a:pt x="804" y="1001"/>
                    <a:pt x="781" y="965"/>
                  </a:cubicBezTo>
                  <a:cubicBezTo>
                    <a:pt x="776" y="958"/>
                    <a:pt x="774" y="956"/>
                    <a:pt x="774" y="956"/>
                  </a:cubicBezTo>
                  <a:lnTo>
                    <a:pt x="774" y="956"/>
                  </a:lnTo>
                  <a:cubicBezTo>
                    <a:pt x="772" y="956"/>
                    <a:pt x="785" y="980"/>
                    <a:pt x="782" y="980"/>
                  </a:cubicBezTo>
                  <a:cubicBezTo>
                    <a:pt x="782" y="980"/>
                    <a:pt x="782" y="980"/>
                    <a:pt x="781" y="980"/>
                  </a:cubicBezTo>
                  <a:lnTo>
                    <a:pt x="781" y="980"/>
                  </a:lnTo>
                  <a:cubicBezTo>
                    <a:pt x="801" y="1006"/>
                    <a:pt x="817" y="1042"/>
                    <a:pt x="815" y="1042"/>
                  </a:cubicBezTo>
                  <a:cubicBezTo>
                    <a:pt x="814" y="1042"/>
                    <a:pt x="808" y="1031"/>
                    <a:pt x="793" y="1001"/>
                  </a:cubicBezTo>
                  <a:cubicBezTo>
                    <a:pt x="787" y="991"/>
                    <a:pt x="783" y="984"/>
                    <a:pt x="780" y="978"/>
                  </a:cubicBezTo>
                  <a:lnTo>
                    <a:pt x="780" y="978"/>
                  </a:lnTo>
                  <a:cubicBezTo>
                    <a:pt x="780" y="979"/>
                    <a:pt x="781" y="979"/>
                    <a:pt x="781" y="980"/>
                  </a:cubicBezTo>
                  <a:lnTo>
                    <a:pt x="781" y="980"/>
                  </a:lnTo>
                  <a:cubicBezTo>
                    <a:pt x="780" y="978"/>
                    <a:pt x="779" y="976"/>
                    <a:pt x="778" y="975"/>
                  </a:cubicBezTo>
                  <a:lnTo>
                    <a:pt x="778" y="975"/>
                  </a:lnTo>
                  <a:cubicBezTo>
                    <a:pt x="778" y="976"/>
                    <a:pt x="779" y="977"/>
                    <a:pt x="780" y="978"/>
                  </a:cubicBezTo>
                  <a:lnTo>
                    <a:pt x="780" y="978"/>
                  </a:lnTo>
                  <a:cubicBezTo>
                    <a:pt x="777" y="976"/>
                    <a:pt x="774" y="972"/>
                    <a:pt x="769" y="965"/>
                  </a:cubicBezTo>
                  <a:lnTo>
                    <a:pt x="769" y="965"/>
                  </a:lnTo>
                  <a:cubicBezTo>
                    <a:pt x="772" y="968"/>
                    <a:pt x="775" y="971"/>
                    <a:pt x="778" y="975"/>
                  </a:cubicBezTo>
                  <a:lnTo>
                    <a:pt x="778" y="975"/>
                  </a:lnTo>
                  <a:cubicBezTo>
                    <a:pt x="771" y="965"/>
                    <a:pt x="769" y="961"/>
                    <a:pt x="768" y="961"/>
                  </a:cubicBezTo>
                  <a:lnTo>
                    <a:pt x="768" y="961"/>
                  </a:lnTo>
                  <a:cubicBezTo>
                    <a:pt x="766" y="961"/>
                    <a:pt x="781" y="993"/>
                    <a:pt x="781" y="1001"/>
                  </a:cubicBezTo>
                  <a:cubicBezTo>
                    <a:pt x="781" y="1011"/>
                    <a:pt x="781" y="1014"/>
                    <a:pt x="780" y="1014"/>
                  </a:cubicBezTo>
                  <a:cubicBezTo>
                    <a:pt x="779" y="1014"/>
                    <a:pt x="776" y="1007"/>
                    <a:pt x="769" y="1001"/>
                  </a:cubicBezTo>
                  <a:cubicBezTo>
                    <a:pt x="769" y="1001"/>
                    <a:pt x="757" y="989"/>
                    <a:pt x="757" y="989"/>
                  </a:cubicBezTo>
                  <a:lnTo>
                    <a:pt x="757" y="989"/>
                  </a:lnTo>
                  <a:cubicBezTo>
                    <a:pt x="757" y="989"/>
                    <a:pt x="757" y="1001"/>
                    <a:pt x="769" y="1036"/>
                  </a:cubicBezTo>
                  <a:cubicBezTo>
                    <a:pt x="757" y="1012"/>
                    <a:pt x="745" y="989"/>
                    <a:pt x="733" y="977"/>
                  </a:cubicBezTo>
                  <a:lnTo>
                    <a:pt x="733" y="977"/>
                  </a:lnTo>
                  <a:cubicBezTo>
                    <a:pt x="733" y="977"/>
                    <a:pt x="746" y="1002"/>
                    <a:pt x="743" y="1002"/>
                  </a:cubicBezTo>
                  <a:cubicBezTo>
                    <a:pt x="742" y="1002"/>
                    <a:pt x="740" y="998"/>
                    <a:pt x="733" y="989"/>
                  </a:cubicBezTo>
                  <a:lnTo>
                    <a:pt x="733" y="989"/>
                  </a:lnTo>
                  <a:lnTo>
                    <a:pt x="745" y="1012"/>
                  </a:lnTo>
                  <a:cubicBezTo>
                    <a:pt x="745" y="1012"/>
                    <a:pt x="735" y="999"/>
                    <a:pt x="733" y="999"/>
                  </a:cubicBezTo>
                  <a:lnTo>
                    <a:pt x="733" y="999"/>
                  </a:lnTo>
                  <a:cubicBezTo>
                    <a:pt x="731" y="999"/>
                    <a:pt x="735" y="1009"/>
                    <a:pt x="757" y="1048"/>
                  </a:cubicBezTo>
                  <a:cubicBezTo>
                    <a:pt x="749" y="1041"/>
                    <a:pt x="733" y="1010"/>
                    <a:pt x="724" y="997"/>
                  </a:cubicBezTo>
                  <a:lnTo>
                    <a:pt x="724" y="997"/>
                  </a:lnTo>
                  <a:cubicBezTo>
                    <a:pt x="720" y="986"/>
                    <a:pt x="715" y="976"/>
                    <a:pt x="709" y="965"/>
                  </a:cubicBezTo>
                  <a:lnTo>
                    <a:pt x="709" y="977"/>
                  </a:lnTo>
                  <a:cubicBezTo>
                    <a:pt x="709" y="996"/>
                    <a:pt x="713" y="1011"/>
                    <a:pt x="718" y="1026"/>
                  </a:cubicBezTo>
                  <a:lnTo>
                    <a:pt x="718" y="1026"/>
                  </a:lnTo>
                  <a:cubicBezTo>
                    <a:pt x="715" y="1022"/>
                    <a:pt x="712" y="1017"/>
                    <a:pt x="709" y="1012"/>
                  </a:cubicBezTo>
                  <a:lnTo>
                    <a:pt x="709" y="1012"/>
                  </a:lnTo>
                  <a:lnTo>
                    <a:pt x="733" y="1084"/>
                  </a:lnTo>
                  <a:lnTo>
                    <a:pt x="685" y="953"/>
                  </a:lnTo>
                  <a:lnTo>
                    <a:pt x="709" y="1036"/>
                  </a:lnTo>
                  <a:cubicBezTo>
                    <a:pt x="720" y="1058"/>
                    <a:pt x="721" y="1065"/>
                    <a:pt x="719" y="1065"/>
                  </a:cubicBezTo>
                  <a:cubicBezTo>
                    <a:pt x="716" y="1065"/>
                    <a:pt x="709" y="1055"/>
                    <a:pt x="709" y="1048"/>
                  </a:cubicBezTo>
                  <a:cubicBezTo>
                    <a:pt x="709" y="1042"/>
                    <a:pt x="702" y="1032"/>
                    <a:pt x="700" y="1032"/>
                  </a:cubicBezTo>
                  <a:lnTo>
                    <a:pt x="700" y="1032"/>
                  </a:lnTo>
                  <a:cubicBezTo>
                    <a:pt x="697" y="1032"/>
                    <a:pt x="698" y="1038"/>
                    <a:pt x="709" y="1060"/>
                  </a:cubicBezTo>
                  <a:lnTo>
                    <a:pt x="745" y="1191"/>
                  </a:lnTo>
                  <a:cubicBezTo>
                    <a:pt x="745" y="1184"/>
                    <a:pt x="746" y="1181"/>
                    <a:pt x="747" y="1181"/>
                  </a:cubicBezTo>
                  <a:cubicBezTo>
                    <a:pt x="754" y="1181"/>
                    <a:pt x="771" y="1231"/>
                    <a:pt x="781" y="1251"/>
                  </a:cubicBezTo>
                  <a:cubicBezTo>
                    <a:pt x="784" y="1258"/>
                    <a:pt x="786" y="1260"/>
                    <a:pt x="786" y="1260"/>
                  </a:cubicBezTo>
                  <a:cubicBezTo>
                    <a:pt x="787" y="1260"/>
                    <a:pt x="781" y="1244"/>
                    <a:pt x="781" y="1227"/>
                  </a:cubicBezTo>
                  <a:cubicBezTo>
                    <a:pt x="781" y="1219"/>
                    <a:pt x="781" y="1216"/>
                    <a:pt x="781" y="1216"/>
                  </a:cubicBezTo>
                  <a:cubicBezTo>
                    <a:pt x="782" y="1216"/>
                    <a:pt x="785" y="1227"/>
                    <a:pt x="793" y="1227"/>
                  </a:cubicBezTo>
                  <a:cubicBezTo>
                    <a:pt x="793" y="1227"/>
                    <a:pt x="793" y="1191"/>
                    <a:pt x="793" y="1191"/>
                  </a:cubicBezTo>
                  <a:cubicBezTo>
                    <a:pt x="793" y="1191"/>
                    <a:pt x="804" y="1203"/>
                    <a:pt x="804" y="1203"/>
                  </a:cubicBezTo>
                  <a:cubicBezTo>
                    <a:pt x="793" y="1179"/>
                    <a:pt x="816" y="1191"/>
                    <a:pt x="816" y="1179"/>
                  </a:cubicBezTo>
                  <a:cubicBezTo>
                    <a:pt x="828" y="1179"/>
                    <a:pt x="816" y="1132"/>
                    <a:pt x="816" y="1131"/>
                  </a:cubicBezTo>
                  <a:lnTo>
                    <a:pt x="816" y="1131"/>
                  </a:lnTo>
                  <a:lnTo>
                    <a:pt x="840" y="1179"/>
                  </a:lnTo>
                  <a:lnTo>
                    <a:pt x="840" y="1169"/>
                  </a:lnTo>
                  <a:lnTo>
                    <a:pt x="840" y="1169"/>
                  </a:lnTo>
                  <a:cubicBezTo>
                    <a:pt x="847" y="1179"/>
                    <a:pt x="852" y="1179"/>
                    <a:pt x="852" y="1179"/>
                  </a:cubicBezTo>
                  <a:cubicBezTo>
                    <a:pt x="852" y="1179"/>
                    <a:pt x="852" y="1167"/>
                    <a:pt x="840" y="1143"/>
                  </a:cubicBezTo>
                  <a:lnTo>
                    <a:pt x="840" y="1143"/>
                  </a:lnTo>
                  <a:cubicBezTo>
                    <a:pt x="844" y="1147"/>
                    <a:pt x="847" y="1149"/>
                    <a:pt x="849" y="1149"/>
                  </a:cubicBezTo>
                  <a:cubicBezTo>
                    <a:pt x="852" y="1149"/>
                    <a:pt x="852" y="1143"/>
                    <a:pt x="852" y="1143"/>
                  </a:cubicBezTo>
                  <a:cubicBezTo>
                    <a:pt x="860" y="1143"/>
                    <a:pt x="852" y="1122"/>
                    <a:pt x="857" y="1122"/>
                  </a:cubicBezTo>
                  <a:lnTo>
                    <a:pt x="857" y="1122"/>
                  </a:lnTo>
                  <a:cubicBezTo>
                    <a:pt x="859" y="1122"/>
                    <a:pt x="864" y="1128"/>
                    <a:pt x="876" y="1143"/>
                  </a:cubicBezTo>
                  <a:lnTo>
                    <a:pt x="867" y="1125"/>
                  </a:lnTo>
                  <a:lnTo>
                    <a:pt x="867" y="1125"/>
                  </a:lnTo>
                  <a:cubicBezTo>
                    <a:pt x="872" y="1131"/>
                    <a:pt x="876" y="1131"/>
                    <a:pt x="876" y="1131"/>
                  </a:cubicBezTo>
                  <a:cubicBezTo>
                    <a:pt x="888" y="1131"/>
                    <a:pt x="888" y="1131"/>
                    <a:pt x="876" y="1120"/>
                  </a:cubicBezTo>
                  <a:lnTo>
                    <a:pt x="864" y="1096"/>
                  </a:lnTo>
                  <a:lnTo>
                    <a:pt x="864" y="1096"/>
                  </a:lnTo>
                  <a:cubicBezTo>
                    <a:pt x="864" y="1096"/>
                    <a:pt x="888" y="1120"/>
                    <a:pt x="900" y="1120"/>
                  </a:cubicBezTo>
                  <a:cubicBezTo>
                    <a:pt x="900" y="1120"/>
                    <a:pt x="900" y="1118"/>
                    <a:pt x="901" y="1118"/>
                  </a:cubicBezTo>
                  <a:cubicBezTo>
                    <a:pt x="903" y="1118"/>
                    <a:pt x="907" y="1120"/>
                    <a:pt x="915" y="1131"/>
                  </a:cubicBezTo>
                  <a:lnTo>
                    <a:pt x="915" y="1131"/>
                  </a:lnTo>
                  <a:cubicBezTo>
                    <a:pt x="905" y="1116"/>
                    <a:pt x="890" y="1091"/>
                    <a:pt x="888" y="1075"/>
                  </a:cubicBezTo>
                  <a:lnTo>
                    <a:pt x="888" y="1075"/>
                  </a:lnTo>
                  <a:cubicBezTo>
                    <a:pt x="895" y="1085"/>
                    <a:pt x="912" y="1108"/>
                    <a:pt x="912" y="1108"/>
                  </a:cubicBezTo>
                  <a:lnTo>
                    <a:pt x="935" y="1131"/>
                  </a:lnTo>
                  <a:lnTo>
                    <a:pt x="935" y="1131"/>
                  </a:lnTo>
                  <a:cubicBezTo>
                    <a:pt x="943" y="1131"/>
                    <a:pt x="932" y="1101"/>
                    <a:pt x="929" y="1088"/>
                  </a:cubicBezTo>
                  <a:lnTo>
                    <a:pt x="929" y="1088"/>
                  </a:lnTo>
                  <a:cubicBezTo>
                    <a:pt x="931" y="1091"/>
                    <a:pt x="934" y="1094"/>
                    <a:pt x="935" y="1096"/>
                  </a:cubicBezTo>
                  <a:cubicBezTo>
                    <a:pt x="930" y="1085"/>
                    <a:pt x="928" y="1081"/>
                    <a:pt x="927" y="1081"/>
                  </a:cubicBezTo>
                  <a:lnTo>
                    <a:pt x="927" y="1081"/>
                  </a:lnTo>
                  <a:cubicBezTo>
                    <a:pt x="927" y="1081"/>
                    <a:pt x="927" y="1084"/>
                    <a:pt x="929" y="1088"/>
                  </a:cubicBezTo>
                  <a:lnTo>
                    <a:pt x="929" y="1088"/>
                  </a:lnTo>
                  <a:cubicBezTo>
                    <a:pt x="927" y="1086"/>
                    <a:pt x="926" y="1084"/>
                    <a:pt x="924" y="1082"/>
                  </a:cubicBezTo>
                  <a:lnTo>
                    <a:pt x="924" y="1082"/>
                  </a:lnTo>
                  <a:cubicBezTo>
                    <a:pt x="924" y="1082"/>
                    <a:pt x="924" y="1081"/>
                    <a:pt x="923" y="1081"/>
                  </a:cubicBezTo>
                  <a:lnTo>
                    <a:pt x="923" y="1081"/>
                  </a:lnTo>
                  <a:cubicBezTo>
                    <a:pt x="923" y="1081"/>
                    <a:pt x="923" y="1081"/>
                    <a:pt x="923" y="1081"/>
                  </a:cubicBezTo>
                  <a:lnTo>
                    <a:pt x="923" y="1081"/>
                  </a:lnTo>
                  <a:cubicBezTo>
                    <a:pt x="917" y="1072"/>
                    <a:pt x="909" y="1061"/>
                    <a:pt x="901" y="1050"/>
                  </a:cubicBezTo>
                  <a:lnTo>
                    <a:pt x="901" y="1050"/>
                  </a:lnTo>
                  <a:lnTo>
                    <a:pt x="912" y="1060"/>
                  </a:lnTo>
                  <a:lnTo>
                    <a:pt x="900" y="1024"/>
                  </a:lnTo>
                  <a:lnTo>
                    <a:pt x="900" y="1024"/>
                  </a:lnTo>
                  <a:cubicBezTo>
                    <a:pt x="909" y="1043"/>
                    <a:pt x="918" y="1054"/>
                    <a:pt x="922" y="1069"/>
                  </a:cubicBezTo>
                  <a:lnTo>
                    <a:pt x="922" y="1069"/>
                  </a:lnTo>
                  <a:cubicBezTo>
                    <a:pt x="920" y="1069"/>
                    <a:pt x="917" y="1066"/>
                    <a:pt x="912" y="1060"/>
                  </a:cubicBezTo>
                  <a:lnTo>
                    <a:pt x="912" y="1060"/>
                  </a:lnTo>
                  <a:cubicBezTo>
                    <a:pt x="916" y="1069"/>
                    <a:pt x="920" y="1076"/>
                    <a:pt x="923" y="1081"/>
                  </a:cubicBezTo>
                  <a:lnTo>
                    <a:pt x="923" y="1081"/>
                  </a:lnTo>
                  <a:cubicBezTo>
                    <a:pt x="923" y="1076"/>
                    <a:pt x="923" y="1073"/>
                    <a:pt x="922" y="1069"/>
                  </a:cubicBezTo>
                  <a:lnTo>
                    <a:pt x="922" y="1069"/>
                  </a:lnTo>
                  <a:cubicBezTo>
                    <a:pt x="922" y="1069"/>
                    <a:pt x="922" y="1069"/>
                    <a:pt x="922" y="1069"/>
                  </a:cubicBezTo>
                  <a:cubicBezTo>
                    <a:pt x="924" y="1069"/>
                    <a:pt x="924" y="1066"/>
                    <a:pt x="924" y="1060"/>
                  </a:cubicBezTo>
                  <a:lnTo>
                    <a:pt x="971" y="1131"/>
                  </a:lnTo>
                  <a:cubicBezTo>
                    <a:pt x="983" y="1131"/>
                    <a:pt x="959" y="1096"/>
                    <a:pt x="959" y="1084"/>
                  </a:cubicBezTo>
                  <a:lnTo>
                    <a:pt x="959" y="1084"/>
                  </a:lnTo>
                  <a:cubicBezTo>
                    <a:pt x="959" y="1084"/>
                    <a:pt x="983" y="1108"/>
                    <a:pt x="995" y="1108"/>
                  </a:cubicBezTo>
                  <a:cubicBezTo>
                    <a:pt x="996" y="1108"/>
                    <a:pt x="997" y="1109"/>
                    <a:pt x="997" y="1109"/>
                  </a:cubicBezTo>
                  <a:cubicBezTo>
                    <a:pt x="1006" y="1109"/>
                    <a:pt x="929" y="1030"/>
                    <a:pt x="944" y="1030"/>
                  </a:cubicBezTo>
                  <a:cubicBezTo>
                    <a:pt x="947" y="1030"/>
                    <a:pt x="951" y="1032"/>
                    <a:pt x="959" y="1036"/>
                  </a:cubicBezTo>
                  <a:cubicBezTo>
                    <a:pt x="978" y="1055"/>
                    <a:pt x="996" y="1080"/>
                    <a:pt x="1003" y="1080"/>
                  </a:cubicBezTo>
                  <a:cubicBezTo>
                    <a:pt x="1006" y="1080"/>
                    <a:pt x="1007" y="1077"/>
                    <a:pt x="1007" y="1072"/>
                  </a:cubicBezTo>
                  <a:cubicBezTo>
                    <a:pt x="1003" y="1068"/>
                    <a:pt x="992" y="1057"/>
                    <a:pt x="983" y="1048"/>
                  </a:cubicBezTo>
                  <a:lnTo>
                    <a:pt x="983" y="1048"/>
                  </a:lnTo>
                  <a:cubicBezTo>
                    <a:pt x="1002" y="1063"/>
                    <a:pt x="1011" y="1069"/>
                    <a:pt x="1014" y="1069"/>
                  </a:cubicBezTo>
                  <a:cubicBezTo>
                    <a:pt x="1021" y="1069"/>
                    <a:pt x="999" y="1044"/>
                    <a:pt x="983" y="1036"/>
                  </a:cubicBezTo>
                  <a:cubicBezTo>
                    <a:pt x="980" y="1030"/>
                    <a:pt x="981" y="1028"/>
                    <a:pt x="984" y="1028"/>
                  </a:cubicBezTo>
                  <a:cubicBezTo>
                    <a:pt x="992" y="1028"/>
                    <a:pt x="1019" y="1048"/>
                    <a:pt x="1019" y="1048"/>
                  </a:cubicBezTo>
                  <a:cubicBezTo>
                    <a:pt x="1031" y="1048"/>
                    <a:pt x="959" y="989"/>
                    <a:pt x="947" y="965"/>
                  </a:cubicBezTo>
                  <a:cubicBezTo>
                    <a:pt x="944" y="962"/>
                    <a:pt x="943" y="960"/>
                    <a:pt x="944" y="960"/>
                  </a:cubicBezTo>
                  <a:lnTo>
                    <a:pt x="944" y="960"/>
                  </a:lnTo>
                  <a:cubicBezTo>
                    <a:pt x="946" y="960"/>
                    <a:pt x="997" y="1005"/>
                    <a:pt x="999" y="1005"/>
                  </a:cubicBezTo>
                  <a:cubicBezTo>
                    <a:pt x="999" y="1005"/>
                    <a:pt x="998" y="1004"/>
                    <a:pt x="995" y="1001"/>
                  </a:cubicBezTo>
                  <a:lnTo>
                    <a:pt x="960" y="966"/>
                  </a:lnTo>
                  <a:lnTo>
                    <a:pt x="960" y="966"/>
                  </a:lnTo>
                  <a:cubicBezTo>
                    <a:pt x="984" y="989"/>
                    <a:pt x="1007" y="1013"/>
                    <a:pt x="1031" y="1024"/>
                  </a:cubicBezTo>
                  <a:cubicBezTo>
                    <a:pt x="1037" y="1028"/>
                    <a:pt x="1042" y="1029"/>
                    <a:pt x="1045" y="1029"/>
                  </a:cubicBezTo>
                  <a:cubicBezTo>
                    <a:pt x="1054" y="1029"/>
                    <a:pt x="1051" y="1018"/>
                    <a:pt x="1043" y="1001"/>
                  </a:cubicBezTo>
                  <a:cubicBezTo>
                    <a:pt x="1037" y="983"/>
                    <a:pt x="1034" y="980"/>
                    <a:pt x="1032" y="980"/>
                  </a:cubicBezTo>
                  <a:cubicBezTo>
                    <a:pt x="1031" y="980"/>
                    <a:pt x="1031" y="980"/>
                    <a:pt x="1031" y="980"/>
                  </a:cubicBezTo>
                  <a:cubicBezTo>
                    <a:pt x="1031" y="980"/>
                    <a:pt x="1031" y="980"/>
                    <a:pt x="1031" y="977"/>
                  </a:cubicBezTo>
                  <a:cubicBezTo>
                    <a:pt x="1024" y="970"/>
                    <a:pt x="1023" y="968"/>
                    <a:pt x="1024" y="968"/>
                  </a:cubicBezTo>
                  <a:lnTo>
                    <a:pt x="1024" y="968"/>
                  </a:lnTo>
                  <a:cubicBezTo>
                    <a:pt x="1027" y="968"/>
                    <a:pt x="1055" y="988"/>
                    <a:pt x="1076" y="1004"/>
                  </a:cubicBezTo>
                  <a:lnTo>
                    <a:pt x="1076" y="1004"/>
                  </a:lnTo>
                  <a:cubicBezTo>
                    <a:pt x="1060" y="992"/>
                    <a:pt x="1044" y="979"/>
                    <a:pt x="1047" y="979"/>
                  </a:cubicBezTo>
                  <a:lnTo>
                    <a:pt x="1047" y="979"/>
                  </a:lnTo>
                  <a:cubicBezTo>
                    <a:pt x="1049" y="979"/>
                    <a:pt x="1055" y="981"/>
                    <a:pt x="1066" y="989"/>
                  </a:cubicBezTo>
                  <a:lnTo>
                    <a:pt x="1066" y="989"/>
                  </a:lnTo>
                  <a:cubicBezTo>
                    <a:pt x="1066" y="989"/>
                    <a:pt x="1036" y="943"/>
                    <a:pt x="1048" y="943"/>
                  </a:cubicBezTo>
                  <a:cubicBezTo>
                    <a:pt x="1051" y="943"/>
                    <a:pt x="1057" y="946"/>
                    <a:pt x="1066" y="953"/>
                  </a:cubicBezTo>
                  <a:lnTo>
                    <a:pt x="1066" y="953"/>
                  </a:lnTo>
                  <a:lnTo>
                    <a:pt x="1030" y="923"/>
                  </a:lnTo>
                  <a:lnTo>
                    <a:pt x="1030" y="923"/>
                  </a:lnTo>
                  <a:cubicBezTo>
                    <a:pt x="1041" y="929"/>
                    <a:pt x="1048" y="929"/>
                    <a:pt x="1055" y="929"/>
                  </a:cubicBezTo>
                  <a:cubicBezTo>
                    <a:pt x="1078" y="941"/>
                    <a:pt x="1090" y="953"/>
                    <a:pt x="1114" y="965"/>
                  </a:cubicBezTo>
                  <a:cubicBezTo>
                    <a:pt x="1116" y="966"/>
                    <a:pt x="1117" y="966"/>
                    <a:pt x="1117" y="966"/>
                  </a:cubicBezTo>
                  <a:cubicBezTo>
                    <a:pt x="1122" y="966"/>
                    <a:pt x="1031" y="905"/>
                    <a:pt x="1031" y="905"/>
                  </a:cubicBezTo>
                  <a:lnTo>
                    <a:pt x="1031" y="905"/>
                  </a:lnTo>
                  <a:lnTo>
                    <a:pt x="1138" y="965"/>
                  </a:lnTo>
                  <a:cubicBezTo>
                    <a:pt x="1150" y="965"/>
                    <a:pt x="1114" y="941"/>
                    <a:pt x="1090" y="917"/>
                  </a:cubicBezTo>
                  <a:cubicBezTo>
                    <a:pt x="1066" y="917"/>
                    <a:pt x="1055" y="905"/>
                    <a:pt x="1043" y="893"/>
                  </a:cubicBezTo>
                  <a:lnTo>
                    <a:pt x="1043" y="893"/>
                  </a:lnTo>
                  <a:lnTo>
                    <a:pt x="1066" y="905"/>
                  </a:lnTo>
                  <a:lnTo>
                    <a:pt x="1174" y="953"/>
                  </a:lnTo>
                  <a:lnTo>
                    <a:pt x="1174" y="953"/>
                  </a:lnTo>
                  <a:lnTo>
                    <a:pt x="1126" y="929"/>
                  </a:lnTo>
                  <a:cubicBezTo>
                    <a:pt x="1114" y="917"/>
                    <a:pt x="1102" y="917"/>
                    <a:pt x="1102" y="905"/>
                  </a:cubicBezTo>
                  <a:lnTo>
                    <a:pt x="1114" y="905"/>
                  </a:lnTo>
                  <a:lnTo>
                    <a:pt x="1066" y="881"/>
                  </a:lnTo>
                  <a:cubicBezTo>
                    <a:pt x="1063" y="880"/>
                    <a:pt x="1062" y="879"/>
                    <a:pt x="1062" y="879"/>
                  </a:cubicBezTo>
                  <a:lnTo>
                    <a:pt x="1062" y="879"/>
                  </a:lnTo>
                  <a:cubicBezTo>
                    <a:pt x="1064" y="879"/>
                    <a:pt x="1094" y="891"/>
                    <a:pt x="1103" y="895"/>
                  </a:cubicBezTo>
                  <a:lnTo>
                    <a:pt x="1103" y="895"/>
                  </a:lnTo>
                  <a:cubicBezTo>
                    <a:pt x="1113" y="901"/>
                    <a:pt x="1122" y="905"/>
                    <a:pt x="1126" y="905"/>
                  </a:cubicBezTo>
                  <a:cubicBezTo>
                    <a:pt x="1133" y="898"/>
                    <a:pt x="1132" y="891"/>
                    <a:pt x="1119" y="884"/>
                  </a:cubicBezTo>
                  <a:lnTo>
                    <a:pt x="1119" y="884"/>
                  </a:lnTo>
                  <a:cubicBezTo>
                    <a:pt x="1124" y="885"/>
                    <a:pt x="1128" y="885"/>
                    <a:pt x="1131" y="885"/>
                  </a:cubicBezTo>
                  <a:cubicBezTo>
                    <a:pt x="1150" y="885"/>
                    <a:pt x="1142" y="870"/>
                    <a:pt x="1150" y="870"/>
                  </a:cubicBezTo>
                  <a:cubicBezTo>
                    <a:pt x="1150" y="870"/>
                    <a:pt x="1114" y="846"/>
                    <a:pt x="1055" y="822"/>
                  </a:cubicBezTo>
                  <a:lnTo>
                    <a:pt x="1055" y="822"/>
                  </a:lnTo>
                  <a:cubicBezTo>
                    <a:pt x="1115" y="845"/>
                    <a:pt x="1151" y="853"/>
                    <a:pt x="1170" y="853"/>
                  </a:cubicBezTo>
                  <a:cubicBezTo>
                    <a:pt x="1181" y="853"/>
                    <a:pt x="1185" y="850"/>
                    <a:pt x="1185" y="846"/>
                  </a:cubicBezTo>
                  <a:cubicBezTo>
                    <a:pt x="1197" y="846"/>
                    <a:pt x="1185" y="846"/>
                    <a:pt x="1162" y="834"/>
                  </a:cubicBezTo>
                  <a:cubicBezTo>
                    <a:pt x="1138" y="822"/>
                    <a:pt x="1102" y="810"/>
                    <a:pt x="1114" y="798"/>
                  </a:cubicBezTo>
                  <a:lnTo>
                    <a:pt x="1114" y="798"/>
                  </a:lnTo>
                  <a:cubicBezTo>
                    <a:pt x="1114" y="798"/>
                    <a:pt x="1162" y="822"/>
                    <a:pt x="1174" y="822"/>
                  </a:cubicBezTo>
                  <a:cubicBezTo>
                    <a:pt x="1174" y="810"/>
                    <a:pt x="1174" y="810"/>
                    <a:pt x="1174" y="798"/>
                  </a:cubicBezTo>
                  <a:cubicBezTo>
                    <a:pt x="1174" y="792"/>
                    <a:pt x="1174" y="789"/>
                    <a:pt x="1165" y="785"/>
                  </a:cubicBezTo>
                  <a:lnTo>
                    <a:pt x="1165" y="785"/>
                  </a:lnTo>
                  <a:cubicBezTo>
                    <a:pt x="1171" y="786"/>
                    <a:pt x="1178" y="786"/>
                    <a:pt x="1185" y="786"/>
                  </a:cubicBezTo>
                  <a:cubicBezTo>
                    <a:pt x="1197" y="790"/>
                    <a:pt x="1205" y="792"/>
                    <a:pt x="1210" y="792"/>
                  </a:cubicBezTo>
                  <a:cubicBezTo>
                    <a:pt x="1219" y="792"/>
                    <a:pt x="1213" y="786"/>
                    <a:pt x="1197" y="786"/>
                  </a:cubicBezTo>
                  <a:cubicBezTo>
                    <a:pt x="1174" y="786"/>
                    <a:pt x="1185" y="786"/>
                    <a:pt x="1185" y="774"/>
                  </a:cubicBezTo>
                  <a:cubicBezTo>
                    <a:pt x="1185" y="774"/>
                    <a:pt x="1150" y="774"/>
                    <a:pt x="1138" y="762"/>
                  </a:cubicBezTo>
                  <a:lnTo>
                    <a:pt x="1174" y="762"/>
                  </a:lnTo>
                  <a:cubicBezTo>
                    <a:pt x="1174" y="762"/>
                    <a:pt x="1174" y="762"/>
                    <a:pt x="1138" y="750"/>
                  </a:cubicBezTo>
                  <a:cubicBezTo>
                    <a:pt x="1114" y="750"/>
                    <a:pt x="1126" y="750"/>
                    <a:pt x="1126" y="739"/>
                  </a:cubicBezTo>
                  <a:cubicBezTo>
                    <a:pt x="1158" y="739"/>
                    <a:pt x="1174" y="744"/>
                    <a:pt x="1177" y="744"/>
                  </a:cubicBezTo>
                  <a:cubicBezTo>
                    <a:pt x="1179" y="744"/>
                    <a:pt x="1178" y="743"/>
                    <a:pt x="1174" y="739"/>
                  </a:cubicBezTo>
                  <a:lnTo>
                    <a:pt x="1138" y="727"/>
                  </a:lnTo>
                  <a:lnTo>
                    <a:pt x="1174" y="727"/>
                  </a:lnTo>
                  <a:cubicBezTo>
                    <a:pt x="1174" y="727"/>
                    <a:pt x="1162" y="727"/>
                    <a:pt x="1138" y="715"/>
                  </a:cubicBezTo>
                  <a:lnTo>
                    <a:pt x="1197" y="715"/>
                  </a:lnTo>
                  <a:cubicBezTo>
                    <a:pt x="1209" y="715"/>
                    <a:pt x="1233" y="715"/>
                    <a:pt x="1233" y="703"/>
                  </a:cubicBezTo>
                  <a:cubicBezTo>
                    <a:pt x="1233" y="699"/>
                    <a:pt x="1229" y="698"/>
                    <a:pt x="1223" y="698"/>
                  </a:cubicBezTo>
                  <a:cubicBezTo>
                    <a:pt x="1212" y="698"/>
                    <a:pt x="1193" y="703"/>
                    <a:pt x="1185" y="703"/>
                  </a:cubicBezTo>
                  <a:lnTo>
                    <a:pt x="1162" y="703"/>
                  </a:lnTo>
                  <a:cubicBezTo>
                    <a:pt x="1245" y="703"/>
                    <a:pt x="1185" y="679"/>
                    <a:pt x="1174" y="679"/>
                  </a:cubicBezTo>
                  <a:lnTo>
                    <a:pt x="1197" y="679"/>
                  </a:lnTo>
                  <a:cubicBezTo>
                    <a:pt x="1209" y="679"/>
                    <a:pt x="1209" y="667"/>
                    <a:pt x="1209" y="667"/>
                  </a:cubicBezTo>
                  <a:cubicBezTo>
                    <a:pt x="1209" y="667"/>
                    <a:pt x="1197" y="643"/>
                    <a:pt x="1245" y="643"/>
                  </a:cubicBezTo>
                  <a:lnTo>
                    <a:pt x="1126" y="643"/>
                  </a:lnTo>
                  <a:lnTo>
                    <a:pt x="1209" y="631"/>
                  </a:lnTo>
                  <a:cubicBezTo>
                    <a:pt x="1228" y="631"/>
                    <a:pt x="1232" y="624"/>
                    <a:pt x="1227" y="621"/>
                  </a:cubicBezTo>
                  <a:lnTo>
                    <a:pt x="1227" y="621"/>
                  </a:lnTo>
                  <a:cubicBezTo>
                    <a:pt x="1229" y="621"/>
                    <a:pt x="1231" y="620"/>
                    <a:pt x="1233" y="620"/>
                  </a:cubicBezTo>
                  <a:lnTo>
                    <a:pt x="1233" y="620"/>
                  </a:lnTo>
                  <a:lnTo>
                    <a:pt x="1227" y="621"/>
                  </a:lnTo>
                  <a:lnTo>
                    <a:pt x="1227" y="621"/>
                  </a:lnTo>
                  <a:cubicBezTo>
                    <a:pt x="1226" y="620"/>
                    <a:pt x="1224" y="620"/>
                    <a:pt x="1221" y="620"/>
                  </a:cubicBezTo>
                  <a:lnTo>
                    <a:pt x="1185" y="620"/>
                  </a:lnTo>
                  <a:lnTo>
                    <a:pt x="1221" y="608"/>
                  </a:lnTo>
                  <a:lnTo>
                    <a:pt x="1126" y="608"/>
                  </a:lnTo>
                  <a:cubicBezTo>
                    <a:pt x="1126" y="608"/>
                    <a:pt x="1209" y="596"/>
                    <a:pt x="1221" y="596"/>
                  </a:cubicBezTo>
                  <a:cubicBezTo>
                    <a:pt x="1227" y="590"/>
                    <a:pt x="1212" y="590"/>
                    <a:pt x="1193" y="590"/>
                  </a:cubicBezTo>
                  <a:cubicBezTo>
                    <a:pt x="1174" y="590"/>
                    <a:pt x="1150" y="590"/>
                    <a:pt x="1138" y="584"/>
                  </a:cubicBezTo>
                  <a:cubicBezTo>
                    <a:pt x="1134" y="582"/>
                    <a:pt x="1131" y="581"/>
                    <a:pt x="1128" y="579"/>
                  </a:cubicBezTo>
                  <a:lnTo>
                    <a:pt x="1128" y="579"/>
                  </a:lnTo>
                  <a:cubicBezTo>
                    <a:pt x="1122" y="582"/>
                    <a:pt x="1117" y="584"/>
                    <a:pt x="1114" y="584"/>
                  </a:cubicBezTo>
                  <a:cubicBezTo>
                    <a:pt x="1108" y="584"/>
                    <a:pt x="1113" y="581"/>
                    <a:pt x="1122" y="577"/>
                  </a:cubicBezTo>
                  <a:lnTo>
                    <a:pt x="1122" y="577"/>
                  </a:lnTo>
                  <a:cubicBezTo>
                    <a:pt x="1124" y="577"/>
                    <a:pt x="1126" y="578"/>
                    <a:pt x="1128" y="579"/>
                  </a:cubicBezTo>
                  <a:lnTo>
                    <a:pt x="1128" y="579"/>
                  </a:lnTo>
                  <a:cubicBezTo>
                    <a:pt x="1133" y="577"/>
                    <a:pt x="1138" y="575"/>
                    <a:pt x="1144" y="572"/>
                  </a:cubicBezTo>
                  <a:lnTo>
                    <a:pt x="1144" y="572"/>
                  </a:lnTo>
                  <a:cubicBezTo>
                    <a:pt x="1140" y="572"/>
                    <a:pt x="1136" y="572"/>
                    <a:pt x="1133" y="572"/>
                  </a:cubicBezTo>
                  <a:lnTo>
                    <a:pt x="1133" y="572"/>
                  </a:lnTo>
                  <a:cubicBezTo>
                    <a:pt x="1129" y="574"/>
                    <a:pt x="1125" y="575"/>
                    <a:pt x="1122" y="577"/>
                  </a:cubicBezTo>
                  <a:lnTo>
                    <a:pt x="1122" y="577"/>
                  </a:lnTo>
                  <a:cubicBezTo>
                    <a:pt x="1114" y="573"/>
                    <a:pt x="1114" y="572"/>
                    <a:pt x="1133" y="572"/>
                  </a:cubicBezTo>
                  <a:lnTo>
                    <a:pt x="1133" y="572"/>
                  </a:lnTo>
                  <a:cubicBezTo>
                    <a:pt x="1160" y="561"/>
                    <a:pt x="1203" y="546"/>
                    <a:pt x="1203" y="546"/>
                  </a:cubicBezTo>
                  <a:lnTo>
                    <a:pt x="1203" y="546"/>
                  </a:lnTo>
                  <a:cubicBezTo>
                    <a:pt x="1203" y="546"/>
                    <a:pt x="1201" y="547"/>
                    <a:pt x="1197" y="548"/>
                  </a:cubicBezTo>
                  <a:lnTo>
                    <a:pt x="1114" y="560"/>
                  </a:lnTo>
                  <a:lnTo>
                    <a:pt x="1055" y="560"/>
                  </a:lnTo>
                  <a:cubicBezTo>
                    <a:pt x="1126" y="548"/>
                    <a:pt x="1150" y="548"/>
                    <a:pt x="1150" y="536"/>
                  </a:cubicBezTo>
                  <a:lnTo>
                    <a:pt x="1090" y="536"/>
                  </a:lnTo>
                  <a:lnTo>
                    <a:pt x="1162" y="512"/>
                  </a:lnTo>
                  <a:cubicBezTo>
                    <a:pt x="1185" y="512"/>
                    <a:pt x="1185" y="500"/>
                    <a:pt x="1174" y="500"/>
                  </a:cubicBezTo>
                  <a:cubicBezTo>
                    <a:pt x="1174" y="500"/>
                    <a:pt x="1121" y="516"/>
                    <a:pt x="1114" y="516"/>
                  </a:cubicBezTo>
                  <a:cubicBezTo>
                    <a:pt x="1110" y="516"/>
                    <a:pt x="1118" y="512"/>
                    <a:pt x="1150" y="500"/>
                  </a:cubicBezTo>
                  <a:cubicBezTo>
                    <a:pt x="1182" y="493"/>
                    <a:pt x="1189" y="490"/>
                    <a:pt x="1186" y="490"/>
                  </a:cubicBezTo>
                  <a:cubicBezTo>
                    <a:pt x="1179" y="490"/>
                    <a:pt x="1126" y="500"/>
                    <a:pt x="1126" y="500"/>
                  </a:cubicBezTo>
                  <a:cubicBezTo>
                    <a:pt x="1114" y="500"/>
                    <a:pt x="1174" y="477"/>
                    <a:pt x="1162" y="477"/>
                  </a:cubicBezTo>
                  <a:lnTo>
                    <a:pt x="1162" y="477"/>
                  </a:lnTo>
                  <a:lnTo>
                    <a:pt x="1102" y="500"/>
                  </a:lnTo>
                  <a:cubicBezTo>
                    <a:pt x="1126" y="489"/>
                    <a:pt x="1138" y="477"/>
                    <a:pt x="1162" y="465"/>
                  </a:cubicBezTo>
                  <a:cubicBezTo>
                    <a:pt x="1170" y="465"/>
                    <a:pt x="1178" y="459"/>
                    <a:pt x="1171" y="459"/>
                  </a:cubicBezTo>
                  <a:cubicBezTo>
                    <a:pt x="1168" y="459"/>
                    <a:pt x="1162" y="461"/>
                    <a:pt x="1150" y="465"/>
                  </a:cubicBezTo>
                  <a:cubicBezTo>
                    <a:pt x="1142" y="473"/>
                    <a:pt x="1138" y="475"/>
                    <a:pt x="1136" y="475"/>
                  </a:cubicBezTo>
                  <a:cubicBezTo>
                    <a:pt x="1133" y="475"/>
                    <a:pt x="1138" y="465"/>
                    <a:pt x="1138" y="465"/>
                  </a:cubicBezTo>
                  <a:lnTo>
                    <a:pt x="1138" y="465"/>
                  </a:lnTo>
                  <a:cubicBezTo>
                    <a:pt x="1138" y="465"/>
                    <a:pt x="1138" y="465"/>
                    <a:pt x="1138" y="465"/>
                  </a:cubicBezTo>
                  <a:lnTo>
                    <a:pt x="1078" y="465"/>
                  </a:lnTo>
                  <a:cubicBezTo>
                    <a:pt x="1043" y="477"/>
                    <a:pt x="1043" y="477"/>
                    <a:pt x="1043" y="477"/>
                  </a:cubicBezTo>
                  <a:lnTo>
                    <a:pt x="1087" y="454"/>
                  </a:lnTo>
                  <a:lnTo>
                    <a:pt x="1087" y="454"/>
                  </a:lnTo>
                  <a:cubicBezTo>
                    <a:pt x="1079" y="456"/>
                    <a:pt x="1074" y="458"/>
                    <a:pt x="1070" y="458"/>
                  </a:cubicBezTo>
                  <a:cubicBezTo>
                    <a:pt x="1068" y="458"/>
                    <a:pt x="1066" y="457"/>
                    <a:pt x="1066" y="453"/>
                  </a:cubicBezTo>
                  <a:cubicBezTo>
                    <a:pt x="1080" y="446"/>
                    <a:pt x="1089" y="440"/>
                    <a:pt x="1099" y="435"/>
                  </a:cubicBezTo>
                  <a:lnTo>
                    <a:pt x="1099" y="435"/>
                  </a:lnTo>
                  <a:cubicBezTo>
                    <a:pt x="1094" y="438"/>
                    <a:pt x="1090" y="441"/>
                    <a:pt x="1090" y="441"/>
                  </a:cubicBezTo>
                  <a:cubicBezTo>
                    <a:pt x="1090" y="441"/>
                    <a:pt x="1093" y="444"/>
                    <a:pt x="1101" y="444"/>
                  </a:cubicBezTo>
                  <a:cubicBezTo>
                    <a:pt x="1104" y="444"/>
                    <a:pt x="1107" y="443"/>
                    <a:pt x="1112" y="442"/>
                  </a:cubicBezTo>
                  <a:lnTo>
                    <a:pt x="1112" y="442"/>
                  </a:lnTo>
                  <a:lnTo>
                    <a:pt x="1087" y="454"/>
                  </a:lnTo>
                  <a:lnTo>
                    <a:pt x="1087" y="454"/>
                  </a:lnTo>
                  <a:cubicBezTo>
                    <a:pt x="1091" y="454"/>
                    <a:pt x="1096" y="453"/>
                    <a:pt x="1102" y="453"/>
                  </a:cubicBezTo>
                  <a:lnTo>
                    <a:pt x="1113" y="442"/>
                  </a:lnTo>
                  <a:lnTo>
                    <a:pt x="1113" y="442"/>
                  </a:lnTo>
                  <a:cubicBezTo>
                    <a:pt x="1120" y="439"/>
                    <a:pt x="1128" y="436"/>
                    <a:pt x="1138" y="429"/>
                  </a:cubicBezTo>
                  <a:lnTo>
                    <a:pt x="1138" y="429"/>
                  </a:lnTo>
                  <a:lnTo>
                    <a:pt x="1114" y="441"/>
                  </a:lnTo>
                  <a:lnTo>
                    <a:pt x="1114" y="441"/>
                  </a:lnTo>
                  <a:lnTo>
                    <a:pt x="1126" y="429"/>
                  </a:lnTo>
                  <a:cubicBezTo>
                    <a:pt x="1115" y="429"/>
                    <a:pt x="1107" y="431"/>
                    <a:pt x="1099" y="435"/>
                  </a:cubicBezTo>
                  <a:lnTo>
                    <a:pt x="1099" y="435"/>
                  </a:lnTo>
                  <a:cubicBezTo>
                    <a:pt x="1109" y="428"/>
                    <a:pt x="1126" y="417"/>
                    <a:pt x="1126" y="417"/>
                  </a:cubicBezTo>
                  <a:cubicBezTo>
                    <a:pt x="1162" y="381"/>
                    <a:pt x="1138" y="369"/>
                    <a:pt x="1126" y="358"/>
                  </a:cubicBezTo>
                  <a:cubicBezTo>
                    <a:pt x="1114" y="346"/>
                    <a:pt x="1150" y="334"/>
                    <a:pt x="1150" y="334"/>
                  </a:cubicBezTo>
                  <a:lnTo>
                    <a:pt x="1114" y="334"/>
                  </a:lnTo>
                  <a:cubicBezTo>
                    <a:pt x="1108" y="328"/>
                    <a:pt x="1102" y="325"/>
                    <a:pt x="1095" y="325"/>
                  </a:cubicBezTo>
                  <a:cubicBezTo>
                    <a:pt x="1087" y="325"/>
                    <a:pt x="1078" y="328"/>
                    <a:pt x="1066" y="334"/>
                  </a:cubicBezTo>
                  <a:cubicBezTo>
                    <a:pt x="1055" y="334"/>
                    <a:pt x="1043" y="334"/>
                    <a:pt x="1031" y="346"/>
                  </a:cubicBezTo>
                  <a:cubicBezTo>
                    <a:pt x="1027" y="350"/>
                    <a:pt x="1024" y="351"/>
                    <a:pt x="1022" y="351"/>
                  </a:cubicBezTo>
                  <a:cubicBezTo>
                    <a:pt x="1019" y="351"/>
                    <a:pt x="1019" y="346"/>
                    <a:pt x="1019" y="346"/>
                  </a:cubicBezTo>
                  <a:cubicBezTo>
                    <a:pt x="1019" y="346"/>
                    <a:pt x="1043" y="334"/>
                    <a:pt x="1043" y="334"/>
                  </a:cubicBezTo>
                  <a:cubicBezTo>
                    <a:pt x="1043" y="322"/>
                    <a:pt x="1043" y="310"/>
                    <a:pt x="1031" y="310"/>
                  </a:cubicBezTo>
                  <a:cubicBezTo>
                    <a:pt x="1031" y="310"/>
                    <a:pt x="1031" y="305"/>
                    <a:pt x="1027" y="305"/>
                  </a:cubicBezTo>
                  <a:cubicBezTo>
                    <a:pt x="1025" y="305"/>
                    <a:pt x="1023" y="306"/>
                    <a:pt x="1019" y="310"/>
                  </a:cubicBezTo>
                  <a:lnTo>
                    <a:pt x="935" y="381"/>
                  </a:lnTo>
                  <a:cubicBezTo>
                    <a:pt x="959" y="358"/>
                    <a:pt x="983" y="334"/>
                    <a:pt x="1007" y="310"/>
                  </a:cubicBezTo>
                  <a:cubicBezTo>
                    <a:pt x="1028" y="289"/>
                    <a:pt x="1028" y="284"/>
                    <a:pt x="1025" y="284"/>
                  </a:cubicBezTo>
                  <a:cubicBezTo>
                    <a:pt x="1023" y="284"/>
                    <a:pt x="1019" y="286"/>
                    <a:pt x="1019" y="286"/>
                  </a:cubicBezTo>
                  <a:cubicBezTo>
                    <a:pt x="1019" y="286"/>
                    <a:pt x="1007" y="286"/>
                    <a:pt x="1019" y="262"/>
                  </a:cubicBezTo>
                  <a:lnTo>
                    <a:pt x="1031" y="239"/>
                  </a:lnTo>
                  <a:lnTo>
                    <a:pt x="1031" y="239"/>
                  </a:lnTo>
                  <a:cubicBezTo>
                    <a:pt x="1019" y="250"/>
                    <a:pt x="1007" y="262"/>
                    <a:pt x="995" y="274"/>
                  </a:cubicBezTo>
                  <a:cubicBezTo>
                    <a:pt x="992" y="276"/>
                    <a:pt x="990" y="276"/>
                    <a:pt x="989" y="276"/>
                  </a:cubicBezTo>
                  <a:cubicBezTo>
                    <a:pt x="979" y="276"/>
                    <a:pt x="1007" y="237"/>
                    <a:pt x="1007" y="227"/>
                  </a:cubicBezTo>
                  <a:cubicBezTo>
                    <a:pt x="1007" y="225"/>
                    <a:pt x="1006" y="224"/>
                    <a:pt x="1006" y="224"/>
                  </a:cubicBezTo>
                  <a:cubicBezTo>
                    <a:pt x="1000" y="224"/>
                    <a:pt x="980" y="252"/>
                    <a:pt x="951" y="272"/>
                  </a:cubicBezTo>
                  <a:lnTo>
                    <a:pt x="951" y="272"/>
                  </a:lnTo>
                  <a:cubicBezTo>
                    <a:pt x="963" y="256"/>
                    <a:pt x="978" y="236"/>
                    <a:pt x="983" y="227"/>
                  </a:cubicBezTo>
                  <a:lnTo>
                    <a:pt x="983" y="227"/>
                  </a:lnTo>
                  <a:cubicBezTo>
                    <a:pt x="970" y="240"/>
                    <a:pt x="947" y="262"/>
                    <a:pt x="947" y="262"/>
                  </a:cubicBezTo>
                  <a:cubicBezTo>
                    <a:pt x="947" y="262"/>
                    <a:pt x="971" y="227"/>
                    <a:pt x="983" y="215"/>
                  </a:cubicBezTo>
                  <a:cubicBezTo>
                    <a:pt x="983" y="201"/>
                    <a:pt x="983" y="195"/>
                    <a:pt x="981" y="195"/>
                  </a:cubicBezTo>
                  <a:cubicBezTo>
                    <a:pt x="979" y="195"/>
                    <a:pt x="976" y="198"/>
                    <a:pt x="971" y="203"/>
                  </a:cubicBezTo>
                  <a:cubicBezTo>
                    <a:pt x="967" y="203"/>
                    <a:pt x="961" y="204"/>
                    <a:pt x="955" y="204"/>
                  </a:cubicBezTo>
                  <a:cubicBezTo>
                    <a:pt x="945" y="204"/>
                    <a:pt x="939" y="199"/>
                    <a:pt x="971" y="167"/>
                  </a:cubicBezTo>
                  <a:cubicBezTo>
                    <a:pt x="971" y="163"/>
                    <a:pt x="970" y="162"/>
                    <a:pt x="968" y="162"/>
                  </a:cubicBezTo>
                  <a:cubicBezTo>
                    <a:pt x="963" y="162"/>
                    <a:pt x="955" y="167"/>
                    <a:pt x="947" y="167"/>
                  </a:cubicBezTo>
                  <a:cubicBezTo>
                    <a:pt x="947" y="167"/>
                    <a:pt x="912" y="167"/>
                    <a:pt x="888" y="191"/>
                  </a:cubicBezTo>
                  <a:cubicBezTo>
                    <a:pt x="883" y="195"/>
                    <a:pt x="878" y="201"/>
                    <a:pt x="871" y="208"/>
                  </a:cubicBezTo>
                  <a:lnTo>
                    <a:pt x="871" y="208"/>
                  </a:lnTo>
                  <a:cubicBezTo>
                    <a:pt x="877" y="196"/>
                    <a:pt x="883" y="183"/>
                    <a:pt x="888" y="167"/>
                  </a:cubicBezTo>
                  <a:cubicBezTo>
                    <a:pt x="888" y="163"/>
                    <a:pt x="886" y="162"/>
                    <a:pt x="885" y="162"/>
                  </a:cubicBezTo>
                  <a:cubicBezTo>
                    <a:pt x="881" y="162"/>
                    <a:pt x="876" y="167"/>
                    <a:pt x="876" y="167"/>
                  </a:cubicBezTo>
                  <a:lnTo>
                    <a:pt x="876" y="155"/>
                  </a:lnTo>
                  <a:cubicBezTo>
                    <a:pt x="876" y="131"/>
                    <a:pt x="876" y="131"/>
                    <a:pt x="864" y="131"/>
                  </a:cubicBezTo>
                  <a:cubicBezTo>
                    <a:pt x="858" y="143"/>
                    <a:pt x="852" y="146"/>
                    <a:pt x="848" y="146"/>
                  </a:cubicBezTo>
                  <a:cubicBezTo>
                    <a:pt x="843" y="146"/>
                    <a:pt x="840" y="143"/>
                    <a:pt x="840" y="143"/>
                  </a:cubicBezTo>
                  <a:lnTo>
                    <a:pt x="769" y="310"/>
                  </a:lnTo>
                  <a:cubicBezTo>
                    <a:pt x="769" y="286"/>
                    <a:pt x="781" y="250"/>
                    <a:pt x="804" y="215"/>
                  </a:cubicBezTo>
                  <a:cubicBezTo>
                    <a:pt x="828" y="167"/>
                    <a:pt x="840" y="143"/>
                    <a:pt x="828" y="143"/>
                  </a:cubicBezTo>
                  <a:lnTo>
                    <a:pt x="828" y="143"/>
                  </a:lnTo>
                  <a:cubicBezTo>
                    <a:pt x="828" y="143"/>
                    <a:pt x="828" y="143"/>
                    <a:pt x="816" y="155"/>
                  </a:cubicBezTo>
                  <a:cubicBezTo>
                    <a:pt x="807" y="165"/>
                    <a:pt x="805" y="182"/>
                    <a:pt x="805" y="182"/>
                  </a:cubicBezTo>
                  <a:cubicBezTo>
                    <a:pt x="804" y="182"/>
                    <a:pt x="804" y="181"/>
                    <a:pt x="804" y="179"/>
                  </a:cubicBezTo>
                  <a:cubicBezTo>
                    <a:pt x="808" y="166"/>
                    <a:pt x="810" y="154"/>
                    <a:pt x="812" y="143"/>
                  </a:cubicBezTo>
                  <a:lnTo>
                    <a:pt x="812" y="143"/>
                  </a:lnTo>
                  <a:cubicBezTo>
                    <a:pt x="810" y="143"/>
                    <a:pt x="808" y="143"/>
                    <a:pt x="804" y="143"/>
                  </a:cubicBezTo>
                  <a:cubicBezTo>
                    <a:pt x="808" y="135"/>
                    <a:pt x="812" y="127"/>
                    <a:pt x="816" y="120"/>
                  </a:cubicBezTo>
                  <a:lnTo>
                    <a:pt x="816" y="120"/>
                  </a:lnTo>
                  <a:cubicBezTo>
                    <a:pt x="816" y="121"/>
                    <a:pt x="816" y="121"/>
                    <a:pt x="816" y="122"/>
                  </a:cubicBezTo>
                  <a:lnTo>
                    <a:pt x="816" y="122"/>
                  </a:lnTo>
                  <a:cubicBezTo>
                    <a:pt x="816" y="122"/>
                    <a:pt x="816" y="122"/>
                    <a:pt x="816" y="122"/>
                  </a:cubicBezTo>
                  <a:lnTo>
                    <a:pt x="816" y="122"/>
                  </a:lnTo>
                  <a:lnTo>
                    <a:pt x="816" y="131"/>
                  </a:lnTo>
                  <a:cubicBezTo>
                    <a:pt x="840" y="96"/>
                    <a:pt x="840" y="84"/>
                    <a:pt x="840" y="84"/>
                  </a:cubicBezTo>
                  <a:lnTo>
                    <a:pt x="840" y="84"/>
                  </a:lnTo>
                  <a:cubicBezTo>
                    <a:pt x="832" y="91"/>
                    <a:pt x="825" y="104"/>
                    <a:pt x="817" y="119"/>
                  </a:cubicBezTo>
                  <a:lnTo>
                    <a:pt x="817" y="119"/>
                  </a:lnTo>
                  <a:cubicBezTo>
                    <a:pt x="822" y="98"/>
                    <a:pt x="828" y="79"/>
                    <a:pt x="840" y="60"/>
                  </a:cubicBezTo>
                  <a:lnTo>
                    <a:pt x="840" y="60"/>
                  </a:lnTo>
                  <a:cubicBezTo>
                    <a:pt x="816" y="96"/>
                    <a:pt x="816" y="96"/>
                    <a:pt x="804" y="96"/>
                  </a:cubicBezTo>
                  <a:cubicBezTo>
                    <a:pt x="804" y="96"/>
                    <a:pt x="804" y="96"/>
                    <a:pt x="793" y="119"/>
                  </a:cubicBezTo>
                  <a:cubicBezTo>
                    <a:pt x="783" y="129"/>
                    <a:pt x="773" y="147"/>
                    <a:pt x="770" y="147"/>
                  </a:cubicBezTo>
                  <a:cubicBezTo>
                    <a:pt x="769" y="147"/>
                    <a:pt x="769" y="146"/>
                    <a:pt x="769" y="143"/>
                  </a:cubicBezTo>
                  <a:cubicBezTo>
                    <a:pt x="769" y="143"/>
                    <a:pt x="781" y="96"/>
                    <a:pt x="781" y="96"/>
                  </a:cubicBezTo>
                  <a:lnTo>
                    <a:pt x="781" y="96"/>
                  </a:lnTo>
                  <a:cubicBezTo>
                    <a:pt x="781" y="96"/>
                    <a:pt x="769" y="108"/>
                    <a:pt x="769" y="108"/>
                  </a:cubicBezTo>
                  <a:lnTo>
                    <a:pt x="757" y="108"/>
                  </a:lnTo>
                  <a:cubicBezTo>
                    <a:pt x="759" y="97"/>
                    <a:pt x="760" y="93"/>
                    <a:pt x="760" y="93"/>
                  </a:cubicBezTo>
                  <a:lnTo>
                    <a:pt x="760" y="93"/>
                  </a:lnTo>
                  <a:cubicBezTo>
                    <a:pt x="759" y="93"/>
                    <a:pt x="742" y="148"/>
                    <a:pt x="733" y="167"/>
                  </a:cubicBezTo>
                  <a:cubicBezTo>
                    <a:pt x="727" y="179"/>
                    <a:pt x="724" y="187"/>
                    <a:pt x="723" y="193"/>
                  </a:cubicBezTo>
                  <a:lnTo>
                    <a:pt x="723" y="193"/>
                  </a:lnTo>
                  <a:cubicBezTo>
                    <a:pt x="734" y="129"/>
                    <a:pt x="744" y="108"/>
                    <a:pt x="733" y="108"/>
                  </a:cubicBezTo>
                  <a:cubicBezTo>
                    <a:pt x="733" y="96"/>
                    <a:pt x="709" y="96"/>
                    <a:pt x="697" y="96"/>
                  </a:cubicBezTo>
                  <a:cubicBezTo>
                    <a:pt x="692" y="91"/>
                    <a:pt x="689" y="88"/>
                    <a:pt x="688" y="88"/>
                  </a:cubicBezTo>
                  <a:cubicBezTo>
                    <a:pt x="685" y="88"/>
                    <a:pt x="685" y="94"/>
                    <a:pt x="685" y="108"/>
                  </a:cubicBezTo>
                  <a:cubicBezTo>
                    <a:pt x="685" y="127"/>
                    <a:pt x="677" y="146"/>
                    <a:pt x="675" y="146"/>
                  </a:cubicBezTo>
                  <a:cubicBezTo>
                    <a:pt x="674" y="146"/>
                    <a:pt x="674" y="145"/>
                    <a:pt x="674" y="143"/>
                  </a:cubicBezTo>
                  <a:cubicBezTo>
                    <a:pt x="674" y="131"/>
                    <a:pt x="674" y="108"/>
                    <a:pt x="674" y="96"/>
                  </a:cubicBezTo>
                  <a:lnTo>
                    <a:pt x="674" y="84"/>
                  </a:lnTo>
                  <a:cubicBezTo>
                    <a:pt x="674" y="84"/>
                    <a:pt x="670" y="76"/>
                    <a:pt x="664" y="76"/>
                  </a:cubicBezTo>
                  <a:cubicBezTo>
                    <a:pt x="660" y="76"/>
                    <a:pt x="655" y="80"/>
                    <a:pt x="650" y="96"/>
                  </a:cubicBezTo>
                  <a:cubicBezTo>
                    <a:pt x="650" y="104"/>
                    <a:pt x="650" y="107"/>
                    <a:pt x="649" y="107"/>
                  </a:cubicBezTo>
                  <a:cubicBezTo>
                    <a:pt x="648" y="107"/>
                    <a:pt x="647" y="104"/>
                    <a:pt x="644" y="104"/>
                  </a:cubicBezTo>
                  <a:cubicBezTo>
                    <a:pt x="643" y="104"/>
                    <a:pt x="640" y="105"/>
                    <a:pt x="638" y="108"/>
                  </a:cubicBezTo>
                  <a:lnTo>
                    <a:pt x="638" y="24"/>
                  </a:lnTo>
                  <a:cubicBezTo>
                    <a:pt x="638" y="18"/>
                    <a:pt x="635" y="15"/>
                    <a:pt x="632" y="15"/>
                  </a:cubicBezTo>
                  <a:cubicBezTo>
                    <a:pt x="629" y="15"/>
                    <a:pt x="626" y="18"/>
                    <a:pt x="626" y="24"/>
                  </a:cubicBezTo>
                  <a:cubicBezTo>
                    <a:pt x="626" y="58"/>
                    <a:pt x="626" y="91"/>
                    <a:pt x="622" y="96"/>
                  </a:cubicBezTo>
                  <a:lnTo>
                    <a:pt x="622" y="96"/>
                  </a:lnTo>
                  <a:cubicBezTo>
                    <a:pt x="621" y="96"/>
                    <a:pt x="620" y="96"/>
                    <a:pt x="620" y="96"/>
                  </a:cubicBezTo>
                  <a:lnTo>
                    <a:pt x="620" y="96"/>
                  </a:lnTo>
                  <a:cubicBezTo>
                    <a:pt x="618" y="94"/>
                    <a:pt x="616" y="91"/>
                    <a:pt x="614" y="84"/>
                  </a:cubicBezTo>
                  <a:cubicBezTo>
                    <a:pt x="607" y="57"/>
                    <a:pt x="604" y="49"/>
                    <a:pt x="601" y="49"/>
                  </a:cubicBezTo>
                  <a:cubicBezTo>
                    <a:pt x="598" y="49"/>
                    <a:pt x="595" y="55"/>
                    <a:pt x="590" y="60"/>
                  </a:cubicBezTo>
                  <a:cubicBezTo>
                    <a:pt x="590" y="70"/>
                    <a:pt x="590" y="111"/>
                    <a:pt x="590" y="119"/>
                  </a:cubicBezTo>
                  <a:cubicBezTo>
                    <a:pt x="590" y="119"/>
                    <a:pt x="578" y="12"/>
                    <a:pt x="566" y="0"/>
                  </a:cubicBezTo>
                  <a:close/>
                  <a:moveTo>
                    <a:pt x="495" y="1215"/>
                  </a:moveTo>
                  <a:lnTo>
                    <a:pt x="495" y="1215"/>
                  </a:lnTo>
                  <a:cubicBezTo>
                    <a:pt x="483" y="1227"/>
                    <a:pt x="471" y="1251"/>
                    <a:pt x="471" y="1274"/>
                  </a:cubicBezTo>
                  <a:cubicBezTo>
                    <a:pt x="483" y="1251"/>
                    <a:pt x="495" y="1227"/>
                    <a:pt x="495" y="1215"/>
                  </a:cubicBezTo>
                  <a:close/>
                  <a:moveTo>
                    <a:pt x="471" y="1239"/>
                  </a:moveTo>
                  <a:cubicBezTo>
                    <a:pt x="471" y="1239"/>
                    <a:pt x="447" y="1251"/>
                    <a:pt x="447" y="1298"/>
                  </a:cubicBezTo>
                  <a:cubicBezTo>
                    <a:pt x="459" y="1274"/>
                    <a:pt x="459" y="1251"/>
                    <a:pt x="471" y="1239"/>
                  </a:cubicBezTo>
                  <a:close/>
                  <a:moveTo>
                    <a:pt x="566" y="977"/>
                  </a:moveTo>
                  <a:lnTo>
                    <a:pt x="554" y="1060"/>
                  </a:lnTo>
                  <a:cubicBezTo>
                    <a:pt x="547" y="1086"/>
                    <a:pt x="544" y="1096"/>
                    <a:pt x="544" y="1096"/>
                  </a:cubicBezTo>
                  <a:cubicBezTo>
                    <a:pt x="543" y="1096"/>
                    <a:pt x="554" y="1045"/>
                    <a:pt x="554" y="1012"/>
                  </a:cubicBezTo>
                  <a:lnTo>
                    <a:pt x="554" y="1012"/>
                  </a:lnTo>
                  <a:cubicBezTo>
                    <a:pt x="533" y="1087"/>
                    <a:pt x="540" y="1047"/>
                    <a:pt x="525" y="1080"/>
                  </a:cubicBezTo>
                  <a:lnTo>
                    <a:pt x="525" y="1080"/>
                  </a:lnTo>
                  <a:cubicBezTo>
                    <a:pt x="525" y="1080"/>
                    <a:pt x="525" y="1080"/>
                    <a:pt x="525" y="1079"/>
                  </a:cubicBezTo>
                  <a:lnTo>
                    <a:pt x="525" y="1079"/>
                  </a:lnTo>
                  <a:cubicBezTo>
                    <a:pt x="525" y="1080"/>
                    <a:pt x="524" y="1082"/>
                    <a:pt x="524" y="1083"/>
                  </a:cubicBezTo>
                  <a:lnTo>
                    <a:pt x="524" y="1083"/>
                  </a:lnTo>
                  <a:cubicBezTo>
                    <a:pt x="524" y="1082"/>
                    <a:pt x="525" y="1081"/>
                    <a:pt x="525" y="1080"/>
                  </a:cubicBezTo>
                  <a:lnTo>
                    <a:pt x="525" y="1080"/>
                  </a:lnTo>
                  <a:cubicBezTo>
                    <a:pt x="524" y="1105"/>
                    <a:pt x="492" y="1227"/>
                    <a:pt x="483" y="1274"/>
                  </a:cubicBezTo>
                  <a:lnTo>
                    <a:pt x="531" y="1120"/>
                  </a:lnTo>
                  <a:lnTo>
                    <a:pt x="519" y="1215"/>
                  </a:lnTo>
                  <a:cubicBezTo>
                    <a:pt x="531" y="1179"/>
                    <a:pt x="531" y="1191"/>
                    <a:pt x="531" y="1179"/>
                  </a:cubicBezTo>
                  <a:cubicBezTo>
                    <a:pt x="543" y="1155"/>
                    <a:pt x="543" y="1131"/>
                    <a:pt x="554" y="1108"/>
                  </a:cubicBezTo>
                  <a:lnTo>
                    <a:pt x="554" y="1108"/>
                  </a:lnTo>
                  <a:cubicBezTo>
                    <a:pt x="554" y="1147"/>
                    <a:pt x="538" y="1212"/>
                    <a:pt x="539" y="1212"/>
                  </a:cubicBezTo>
                  <a:cubicBezTo>
                    <a:pt x="540" y="1212"/>
                    <a:pt x="541" y="1209"/>
                    <a:pt x="543" y="1203"/>
                  </a:cubicBezTo>
                  <a:cubicBezTo>
                    <a:pt x="546" y="1193"/>
                    <a:pt x="548" y="1188"/>
                    <a:pt x="550" y="1188"/>
                  </a:cubicBezTo>
                  <a:lnTo>
                    <a:pt x="550" y="1188"/>
                  </a:lnTo>
                  <a:cubicBezTo>
                    <a:pt x="552" y="1188"/>
                    <a:pt x="552" y="1198"/>
                    <a:pt x="550" y="1213"/>
                  </a:cubicBezTo>
                  <a:lnTo>
                    <a:pt x="550" y="1213"/>
                  </a:lnTo>
                  <a:cubicBezTo>
                    <a:pt x="551" y="1210"/>
                    <a:pt x="553" y="1206"/>
                    <a:pt x="554" y="1203"/>
                  </a:cubicBezTo>
                  <a:cubicBezTo>
                    <a:pt x="560" y="1197"/>
                    <a:pt x="563" y="1197"/>
                    <a:pt x="565" y="1197"/>
                  </a:cubicBezTo>
                  <a:cubicBezTo>
                    <a:pt x="566" y="1197"/>
                    <a:pt x="566" y="1197"/>
                    <a:pt x="566" y="1191"/>
                  </a:cubicBezTo>
                  <a:cubicBezTo>
                    <a:pt x="566" y="1167"/>
                    <a:pt x="566" y="1131"/>
                    <a:pt x="578" y="1120"/>
                  </a:cubicBezTo>
                  <a:lnTo>
                    <a:pt x="578" y="1131"/>
                  </a:lnTo>
                  <a:lnTo>
                    <a:pt x="590" y="1131"/>
                  </a:lnTo>
                  <a:cubicBezTo>
                    <a:pt x="590" y="1155"/>
                    <a:pt x="578" y="1179"/>
                    <a:pt x="578" y="1191"/>
                  </a:cubicBezTo>
                  <a:cubicBezTo>
                    <a:pt x="578" y="1203"/>
                    <a:pt x="578" y="1215"/>
                    <a:pt x="578" y="1227"/>
                  </a:cubicBezTo>
                  <a:cubicBezTo>
                    <a:pt x="590" y="1227"/>
                    <a:pt x="590" y="1155"/>
                    <a:pt x="602" y="1131"/>
                  </a:cubicBezTo>
                  <a:cubicBezTo>
                    <a:pt x="602" y="1140"/>
                    <a:pt x="602" y="1155"/>
                    <a:pt x="602" y="1167"/>
                  </a:cubicBezTo>
                  <a:cubicBezTo>
                    <a:pt x="602" y="1180"/>
                    <a:pt x="605" y="1196"/>
                    <a:pt x="609" y="1196"/>
                  </a:cubicBezTo>
                  <a:cubicBezTo>
                    <a:pt x="611" y="1196"/>
                    <a:pt x="614" y="1183"/>
                    <a:pt x="614" y="1143"/>
                  </a:cubicBezTo>
                  <a:lnTo>
                    <a:pt x="614" y="1203"/>
                  </a:lnTo>
                  <a:cubicBezTo>
                    <a:pt x="614" y="1171"/>
                    <a:pt x="614" y="1090"/>
                    <a:pt x="623" y="1074"/>
                  </a:cubicBezTo>
                  <a:lnTo>
                    <a:pt x="623" y="1074"/>
                  </a:lnTo>
                  <a:cubicBezTo>
                    <a:pt x="625" y="1099"/>
                    <a:pt x="626" y="1137"/>
                    <a:pt x="626" y="1137"/>
                  </a:cubicBezTo>
                  <a:cubicBezTo>
                    <a:pt x="626" y="1137"/>
                    <a:pt x="626" y="1136"/>
                    <a:pt x="626" y="1131"/>
                  </a:cubicBezTo>
                  <a:cubicBezTo>
                    <a:pt x="626" y="1134"/>
                    <a:pt x="626" y="1138"/>
                    <a:pt x="626" y="1143"/>
                  </a:cubicBezTo>
                  <a:cubicBezTo>
                    <a:pt x="626" y="1167"/>
                    <a:pt x="638" y="1203"/>
                    <a:pt x="638" y="1227"/>
                  </a:cubicBezTo>
                  <a:lnTo>
                    <a:pt x="638" y="1203"/>
                  </a:lnTo>
                  <a:cubicBezTo>
                    <a:pt x="638" y="1189"/>
                    <a:pt x="634" y="1141"/>
                    <a:pt x="631" y="1100"/>
                  </a:cubicBezTo>
                  <a:lnTo>
                    <a:pt x="631" y="1100"/>
                  </a:lnTo>
                  <a:cubicBezTo>
                    <a:pt x="632" y="1106"/>
                    <a:pt x="634" y="1113"/>
                    <a:pt x="638" y="1120"/>
                  </a:cubicBezTo>
                  <a:cubicBezTo>
                    <a:pt x="638" y="1143"/>
                    <a:pt x="638" y="1167"/>
                    <a:pt x="638" y="1203"/>
                  </a:cubicBezTo>
                  <a:cubicBezTo>
                    <a:pt x="638" y="1235"/>
                    <a:pt x="648" y="1240"/>
                    <a:pt x="655" y="1240"/>
                  </a:cubicBezTo>
                  <a:cubicBezTo>
                    <a:pt x="659" y="1240"/>
                    <a:pt x="662" y="1239"/>
                    <a:pt x="662" y="1239"/>
                  </a:cubicBezTo>
                  <a:cubicBezTo>
                    <a:pt x="662" y="1203"/>
                    <a:pt x="662" y="1179"/>
                    <a:pt x="650" y="1155"/>
                  </a:cubicBezTo>
                  <a:cubicBezTo>
                    <a:pt x="650" y="1151"/>
                    <a:pt x="650" y="1149"/>
                    <a:pt x="651" y="1149"/>
                  </a:cubicBezTo>
                  <a:cubicBezTo>
                    <a:pt x="655" y="1149"/>
                    <a:pt x="674" y="1240"/>
                    <a:pt x="674" y="1251"/>
                  </a:cubicBezTo>
                  <a:cubicBezTo>
                    <a:pt x="674" y="1259"/>
                    <a:pt x="679" y="1267"/>
                    <a:pt x="683" y="1267"/>
                  </a:cubicBezTo>
                  <a:cubicBezTo>
                    <a:pt x="684" y="1267"/>
                    <a:pt x="685" y="1266"/>
                    <a:pt x="685" y="1262"/>
                  </a:cubicBezTo>
                  <a:cubicBezTo>
                    <a:pt x="685" y="1262"/>
                    <a:pt x="697" y="1251"/>
                    <a:pt x="697" y="1239"/>
                  </a:cubicBezTo>
                  <a:cubicBezTo>
                    <a:pt x="697" y="1215"/>
                    <a:pt x="697" y="1203"/>
                    <a:pt x="697" y="1179"/>
                  </a:cubicBezTo>
                  <a:cubicBezTo>
                    <a:pt x="697" y="1202"/>
                    <a:pt x="708" y="1299"/>
                    <a:pt x="719" y="1299"/>
                  </a:cubicBezTo>
                  <a:cubicBezTo>
                    <a:pt x="720" y="1299"/>
                    <a:pt x="721" y="1299"/>
                    <a:pt x="721" y="1298"/>
                  </a:cubicBezTo>
                  <a:cubicBezTo>
                    <a:pt x="721" y="1262"/>
                    <a:pt x="721" y="1227"/>
                    <a:pt x="721" y="1191"/>
                  </a:cubicBezTo>
                  <a:cubicBezTo>
                    <a:pt x="721" y="1227"/>
                    <a:pt x="733" y="1251"/>
                    <a:pt x="733" y="1251"/>
                  </a:cubicBezTo>
                  <a:cubicBezTo>
                    <a:pt x="745" y="1251"/>
                    <a:pt x="745" y="1251"/>
                    <a:pt x="745" y="1239"/>
                  </a:cubicBezTo>
                  <a:lnTo>
                    <a:pt x="745" y="1191"/>
                  </a:lnTo>
                  <a:cubicBezTo>
                    <a:pt x="733" y="1155"/>
                    <a:pt x="721" y="1120"/>
                    <a:pt x="709" y="1084"/>
                  </a:cubicBezTo>
                  <a:lnTo>
                    <a:pt x="709" y="1084"/>
                  </a:lnTo>
                  <a:cubicBezTo>
                    <a:pt x="712" y="1093"/>
                    <a:pt x="713" y="1097"/>
                    <a:pt x="712" y="1097"/>
                  </a:cubicBezTo>
                  <a:cubicBezTo>
                    <a:pt x="711" y="1097"/>
                    <a:pt x="697" y="1063"/>
                    <a:pt x="697" y="1036"/>
                  </a:cubicBezTo>
                  <a:cubicBezTo>
                    <a:pt x="685" y="1012"/>
                    <a:pt x="674" y="977"/>
                    <a:pt x="674" y="977"/>
                  </a:cubicBezTo>
                  <a:lnTo>
                    <a:pt x="674" y="977"/>
                  </a:lnTo>
                  <a:lnTo>
                    <a:pt x="693" y="1048"/>
                  </a:lnTo>
                  <a:lnTo>
                    <a:pt x="693" y="1048"/>
                  </a:lnTo>
                  <a:cubicBezTo>
                    <a:pt x="688" y="1039"/>
                    <a:pt x="683" y="1037"/>
                    <a:pt x="678" y="1036"/>
                  </a:cubicBezTo>
                  <a:lnTo>
                    <a:pt x="678" y="1036"/>
                  </a:lnTo>
                  <a:cubicBezTo>
                    <a:pt x="675" y="1027"/>
                    <a:pt x="672" y="1020"/>
                    <a:pt x="671" y="1020"/>
                  </a:cubicBezTo>
                  <a:lnTo>
                    <a:pt x="671" y="1020"/>
                  </a:lnTo>
                  <a:cubicBezTo>
                    <a:pt x="671" y="1020"/>
                    <a:pt x="671" y="1024"/>
                    <a:pt x="674" y="1036"/>
                  </a:cubicBezTo>
                  <a:cubicBezTo>
                    <a:pt x="674" y="1036"/>
                    <a:pt x="674" y="1036"/>
                    <a:pt x="674" y="1036"/>
                  </a:cubicBezTo>
                  <a:lnTo>
                    <a:pt x="674" y="1036"/>
                  </a:lnTo>
                  <a:cubicBezTo>
                    <a:pt x="674" y="1036"/>
                    <a:pt x="674" y="1036"/>
                    <a:pt x="674" y="1036"/>
                  </a:cubicBezTo>
                  <a:lnTo>
                    <a:pt x="674" y="1036"/>
                  </a:lnTo>
                  <a:cubicBezTo>
                    <a:pt x="674" y="1045"/>
                    <a:pt x="680" y="1088"/>
                    <a:pt x="678" y="1088"/>
                  </a:cubicBezTo>
                  <a:cubicBezTo>
                    <a:pt x="678" y="1088"/>
                    <a:pt x="676" y="1084"/>
                    <a:pt x="674" y="1072"/>
                  </a:cubicBezTo>
                  <a:cubicBezTo>
                    <a:pt x="674" y="1061"/>
                    <a:pt x="653" y="999"/>
                    <a:pt x="650" y="999"/>
                  </a:cubicBezTo>
                  <a:cubicBezTo>
                    <a:pt x="650" y="999"/>
                    <a:pt x="650" y="1000"/>
                    <a:pt x="650" y="1001"/>
                  </a:cubicBezTo>
                  <a:cubicBezTo>
                    <a:pt x="650" y="1001"/>
                    <a:pt x="650" y="1018"/>
                    <a:pt x="650" y="1024"/>
                  </a:cubicBezTo>
                  <a:cubicBezTo>
                    <a:pt x="650" y="1015"/>
                    <a:pt x="642" y="997"/>
                    <a:pt x="639" y="997"/>
                  </a:cubicBezTo>
                  <a:cubicBezTo>
                    <a:pt x="638" y="997"/>
                    <a:pt x="638" y="998"/>
                    <a:pt x="638" y="1001"/>
                  </a:cubicBezTo>
                  <a:cubicBezTo>
                    <a:pt x="638" y="1012"/>
                    <a:pt x="638" y="1023"/>
                    <a:pt x="639" y="1034"/>
                  </a:cubicBezTo>
                  <a:lnTo>
                    <a:pt x="639" y="1034"/>
                  </a:lnTo>
                  <a:cubicBezTo>
                    <a:pt x="638" y="1030"/>
                    <a:pt x="638" y="1027"/>
                    <a:pt x="638" y="1024"/>
                  </a:cubicBezTo>
                  <a:lnTo>
                    <a:pt x="638" y="1024"/>
                  </a:lnTo>
                  <a:cubicBezTo>
                    <a:pt x="638" y="1032"/>
                    <a:pt x="638" y="1042"/>
                    <a:pt x="638" y="1052"/>
                  </a:cubicBezTo>
                  <a:lnTo>
                    <a:pt x="638" y="1052"/>
                  </a:lnTo>
                  <a:cubicBezTo>
                    <a:pt x="638" y="1050"/>
                    <a:pt x="638" y="1048"/>
                    <a:pt x="638" y="1048"/>
                  </a:cubicBezTo>
                  <a:cubicBezTo>
                    <a:pt x="633" y="1059"/>
                    <a:pt x="630" y="1069"/>
                    <a:pt x="629" y="1080"/>
                  </a:cubicBezTo>
                  <a:lnTo>
                    <a:pt x="629" y="1080"/>
                  </a:lnTo>
                  <a:cubicBezTo>
                    <a:pt x="627" y="1058"/>
                    <a:pt x="626" y="1040"/>
                    <a:pt x="626" y="1036"/>
                  </a:cubicBezTo>
                  <a:cubicBezTo>
                    <a:pt x="626" y="1036"/>
                    <a:pt x="626" y="1036"/>
                    <a:pt x="626" y="1048"/>
                  </a:cubicBezTo>
                  <a:lnTo>
                    <a:pt x="626" y="1072"/>
                  </a:lnTo>
                  <a:cubicBezTo>
                    <a:pt x="625" y="1072"/>
                    <a:pt x="624" y="1073"/>
                    <a:pt x="623" y="1074"/>
                  </a:cubicBezTo>
                  <a:lnTo>
                    <a:pt x="623" y="1074"/>
                  </a:lnTo>
                  <a:cubicBezTo>
                    <a:pt x="622" y="1063"/>
                    <a:pt x="620" y="1054"/>
                    <a:pt x="618" y="1054"/>
                  </a:cubicBezTo>
                  <a:cubicBezTo>
                    <a:pt x="617" y="1054"/>
                    <a:pt x="615" y="1056"/>
                    <a:pt x="614" y="1060"/>
                  </a:cubicBezTo>
                  <a:cubicBezTo>
                    <a:pt x="614" y="1047"/>
                    <a:pt x="614" y="1034"/>
                    <a:pt x="614" y="1024"/>
                  </a:cubicBezTo>
                  <a:cubicBezTo>
                    <a:pt x="614" y="1048"/>
                    <a:pt x="602" y="1084"/>
                    <a:pt x="602" y="1120"/>
                  </a:cubicBezTo>
                  <a:lnTo>
                    <a:pt x="602" y="1084"/>
                  </a:lnTo>
                  <a:cubicBezTo>
                    <a:pt x="602" y="1072"/>
                    <a:pt x="602" y="1060"/>
                    <a:pt x="602" y="1048"/>
                  </a:cubicBezTo>
                  <a:cubicBezTo>
                    <a:pt x="602" y="1046"/>
                    <a:pt x="602" y="1046"/>
                    <a:pt x="601" y="1046"/>
                  </a:cubicBezTo>
                  <a:cubicBezTo>
                    <a:pt x="599" y="1046"/>
                    <a:pt x="590" y="1072"/>
                    <a:pt x="590" y="1072"/>
                  </a:cubicBezTo>
                  <a:lnTo>
                    <a:pt x="590" y="1060"/>
                  </a:lnTo>
                  <a:cubicBezTo>
                    <a:pt x="590" y="1060"/>
                    <a:pt x="590" y="1084"/>
                    <a:pt x="578" y="1084"/>
                  </a:cubicBezTo>
                  <a:cubicBezTo>
                    <a:pt x="578" y="1084"/>
                    <a:pt x="578" y="1084"/>
                    <a:pt x="578" y="1060"/>
                  </a:cubicBezTo>
                  <a:cubicBezTo>
                    <a:pt x="578" y="1059"/>
                    <a:pt x="578" y="1058"/>
                    <a:pt x="578" y="1058"/>
                  </a:cubicBezTo>
                  <a:cubicBezTo>
                    <a:pt x="576" y="1058"/>
                    <a:pt x="566" y="1096"/>
                    <a:pt x="566" y="1096"/>
                  </a:cubicBezTo>
                  <a:cubicBezTo>
                    <a:pt x="566" y="1096"/>
                    <a:pt x="566" y="1024"/>
                    <a:pt x="566" y="1024"/>
                  </a:cubicBezTo>
                  <a:cubicBezTo>
                    <a:pt x="566" y="1024"/>
                    <a:pt x="554" y="1084"/>
                    <a:pt x="554" y="1096"/>
                  </a:cubicBezTo>
                  <a:cubicBezTo>
                    <a:pt x="554" y="1048"/>
                    <a:pt x="566" y="1012"/>
                    <a:pt x="566" y="977"/>
                  </a:cubicBezTo>
                  <a:close/>
                  <a:moveTo>
                    <a:pt x="830" y="1402"/>
                  </a:moveTo>
                  <a:cubicBezTo>
                    <a:pt x="828" y="1402"/>
                    <a:pt x="828" y="1405"/>
                    <a:pt x="828" y="1417"/>
                  </a:cubicBezTo>
                  <a:cubicBezTo>
                    <a:pt x="834" y="1429"/>
                    <a:pt x="837" y="1432"/>
                    <a:pt x="840" y="1432"/>
                  </a:cubicBezTo>
                  <a:cubicBezTo>
                    <a:pt x="843" y="1432"/>
                    <a:pt x="846" y="1429"/>
                    <a:pt x="852" y="1429"/>
                  </a:cubicBezTo>
                  <a:cubicBezTo>
                    <a:pt x="840" y="1405"/>
                    <a:pt x="840" y="1405"/>
                    <a:pt x="840" y="1405"/>
                  </a:cubicBezTo>
                  <a:cubicBezTo>
                    <a:pt x="834" y="1405"/>
                    <a:pt x="831" y="1402"/>
                    <a:pt x="830" y="1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50"/>
            <p:cNvSpPr/>
            <p:nvPr/>
          </p:nvSpPr>
          <p:spPr>
            <a:xfrm>
              <a:off x="-3021375" y="1334525"/>
              <a:ext cx="57475" cy="58400"/>
            </a:xfrm>
            <a:custGeom>
              <a:avLst/>
              <a:gdLst/>
              <a:ahLst/>
              <a:cxnLst/>
              <a:rect l="l" t="t" r="r" b="b"/>
              <a:pathLst>
                <a:path w="2299" h="2336" extrusionOk="0">
                  <a:moveTo>
                    <a:pt x="788" y="227"/>
                  </a:moveTo>
                  <a:cubicBezTo>
                    <a:pt x="790" y="227"/>
                    <a:pt x="796" y="231"/>
                    <a:pt x="810" y="252"/>
                  </a:cubicBezTo>
                  <a:lnTo>
                    <a:pt x="787" y="229"/>
                  </a:lnTo>
                  <a:cubicBezTo>
                    <a:pt x="787" y="229"/>
                    <a:pt x="787" y="227"/>
                    <a:pt x="788" y="227"/>
                  </a:cubicBezTo>
                  <a:close/>
                  <a:moveTo>
                    <a:pt x="846" y="296"/>
                  </a:moveTo>
                  <a:cubicBezTo>
                    <a:pt x="846" y="297"/>
                    <a:pt x="846" y="299"/>
                    <a:pt x="846" y="300"/>
                  </a:cubicBezTo>
                  <a:cubicBezTo>
                    <a:pt x="848" y="304"/>
                    <a:pt x="849" y="306"/>
                    <a:pt x="849" y="306"/>
                  </a:cubicBezTo>
                  <a:cubicBezTo>
                    <a:pt x="850" y="306"/>
                    <a:pt x="848" y="302"/>
                    <a:pt x="846" y="296"/>
                  </a:cubicBezTo>
                  <a:close/>
                  <a:moveTo>
                    <a:pt x="1465" y="288"/>
                  </a:moveTo>
                  <a:lnTo>
                    <a:pt x="1465" y="300"/>
                  </a:lnTo>
                  <a:lnTo>
                    <a:pt x="1477" y="300"/>
                  </a:lnTo>
                  <a:cubicBezTo>
                    <a:pt x="1477" y="324"/>
                    <a:pt x="1465" y="324"/>
                    <a:pt x="1465" y="324"/>
                  </a:cubicBezTo>
                  <a:cubicBezTo>
                    <a:pt x="1465" y="324"/>
                    <a:pt x="1453" y="324"/>
                    <a:pt x="1465" y="288"/>
                  </a:cubicBezTo>
                  <a:close/>
                  <a:moveTo>
                    <a:pt x="906" y="300"/>
                  </a:moveTo>
                  <a:cubicBezTo>
                    <a:pt x="894" y="300"/>
                    <a:pt x="917" y="360"/>
                    <a:pt x="917" y="360"/>
                  </a:cubicBezTo>
                  <a:cubicBezTo>
                    <a:pt x="917" y="360"/>
                    <a:pt x="917" y="300"/>
                    <a:pt x="906" y="300"/>
                  </a:cubicBezTo>
                  <a:close/>
                  <a:moveTo>
                    <a:pt x="1455" y="358"/>
                  </a:moveTo>
                  <a:lnTo>
                    <a:pt x="1441" y="372"/>
                  </a:lnTo>
                  <a:cubicBezTo>
                    <a:pt x="1446" y="372"/>
                    <a:pt x="1451" y="366"/>
                    <a:pt x="1455" y="358"/>
                  </a:cubicBezTo>
                  <a:close/>
                  <a:moveTo>
                    <a:pt x="1657" y="371"/>
                  </a:moveTo>
                  <a:lnTo>
                    <a:pt x="1657" y="371"/>
                  </a:lnTo>
                  <a:cubicBezTo>
                    <a:pt x="1656" y="371"/>
                    <a:pt x="1656" y="372"/>
                    <a:pt x="1656" y="372"/>
                  </a:cubicBezTo>
                  <a:lnTo>
                    <a:pt x="1656" y="372"/>
                  </a:lnTo>
                  <a:cubicBezTo>
                    <a:pt x="1656" y="372"/>
                    <a:pt x="1656" y="372"/>
                    <a:pt x="1656" y="372"/>
                  </a:cubicBezTo>
                  <a:lnTo>
                    <a:pt x="1656" y="372"/>
                  </a:lnTo>
                  <a:cubicBezTo>
                    <a:pt x="1656" y="372"/>
                    <a:pt x="1656" y="371"/>
                    <a:pt x="1657" y="371"/>
                  </a:cubicBezTo>
                  <a:close/>
                  <a:moveTo>
                    <a:pt x="1694" y="342"/>
                  </a:moveTo>
                  <a:lnTo>
                    <a:pt x="1694" y="342"/>
                  </a:lnTo>
                  <a:cubicBezTo>
                    <a:pt x="1678" y="356"/>
                    <a:pt x="1668" y="379"/>
                    <a:pt x="1658" y="383"/>
                  </a:cubicBezTo>
                  <a:lnTo>
                    <a:pt x="1658" y="383"/>
                  </a:lnTo>
                  <a:cubicBezTo>
                    <a:pt x="1660" y="380"/>
                    <a:pt x="1660" y="376"/>
                    <a:pt x="1656" y="372"/>
                  </a:cubicBezTo>
                  <a:lnTo>
                    <a:pt x="1656" y="372"/>
                  </a:lnTo>
                  <a:cubicBezTo>
                    <a:pt x="1659" y="369"/>
                    <a:pt x="1663" y="365"/>
                    <a:pt x="1667" y="360"/>
                  </a:cubicBezTo>
                  <a:lnTo>
                    <a:pt x="1667" y="360"/>
                  </a:lnTo>
                  <a:cubicBezTo>
                    <a:pt x="1667" y="360"/>
                    <a:pt x="1667" y="360"/>
                    <a:pt x="1668" y="360"/>
                  </a:cubicBezTo>
                  <a:lnTo>
                    <a:pt x="1694" y="342"/>
                  </a:lnTo>
                  <a:close/>
                  <a:moveTo>
                    <a:pt x="894" y="336"/>
                  </a:moveTo>
                  <a:cubicBezTo>
                    <a:pt x="882" y="336"/>
                    <a:pt x="882" y="360"/>
                    <a:pt x="906" y="395"/>
                  </a:cubicBezTo>
                  <a:cubicBezTo>
                    <a:pt x="906" y="372"/>
                    <a:pt x="894" y="360"/>
                    <a:pt x="894" y="336"/>
                  </a:cubicBezTo>
                  <a:close/>
                  <a:moveTo>
                    <a:pt x="679" y="383"/>
                  </a:moveTo>
                  <a:cubicBezTo>
                    <a:pt x="686" y="397"/>
                    <a:pt x="697" y="411"/>
                    <a:pt x="698" y="411"/>
                  </a:cubicBezTo>
                  <a:cubicBezTo>
                    <a:pt x="699" y="411"/>
                    <a:pt x="694" y="404"/>
                    <a:pt x="679" y="383"/>
                  </a:cubicBezTo>
                  <a:close/>
                  <a:moveTo>
                    <a:pt x="1545" y="429"/>
                  </a:moveTo>
                  <a:cubicBezTo>
                    <a:pt x="1540" y="437"/>
                    <a:pt x="1537" y="443"/>
                    <a:pt x="1537" y="443"/>
                  </a:cubicBezTo>
                  <a:cubicBezTo>
                    <a:pt x="1540" y="437"/>
                    <a:pt x="1543" y="433"/>
                    <a:pt x="1545" y="429"/>
                  </a:cubicBezTo>
                  <a:close/>
                  <a:moveTo>
                    <a:pt x="1598" y="441"/>
                  </a:moveTo>
                  <a:cubicBezTo>
                    <a:pt x="1597" y="442"/>
                    <a:pt x="1597" y="442"/>
                    <a:pt x="1596" y="443"/>
                  </a:cubicBezTo>
                  <a:cubicBezTo>
                    <a:pt x="1597" y="442"/>
                    <a:pt x="1597" y="442"/>
                    <a:pt x="1598" y="441"/>
                  </a:cubicBezTo>
                  <a:close/>
                  <a:moveTo>
                    <a:pt x="1816" y="418"/>
                  </a:moveTo>
                  <a:cubicBezTo>
                    <a:pt x="1807" y="433"/>
                    <a:pt x="1791" y="456"/>
                    <a:pt x="1787" y="456"/>
                  </a:cubicBezTo>
                  <a:cubicBezTo>
                    <a:pt x="1787" y="456"/>
                    <a:pt x="1787" y="456"/>
                    <a:pt x="1787" y="455"/>
                  </a:cubicBezTo>
                  <a:cubicBezTo>
                    <a:pt x="1778" y="455"/>
                    <a:pt x="1798" y="432"/>
                    <a:pt x="1816" y="418"/>
                  </a:cubicBezTo>
                  <a:close/>
                  <a:moveTo>
                    <a:pt x="1296" y="497"/>
                  </a:moveTo>
                  <a:lnTo>
                    <a:pt x="1296" y="497"/>
                  </a:lnTo>
                  <a:cubicBezTo>
                    <a:pt x="1293" y="497"/>
                    <a:pt x="1291" y="502"/>
                    <a:pt x="1298" y="502"/>
                  </a:cubicBezTo>
                  <a:cubicBezTo>
                    <a:pt x="1298" y="499"/>
                    <a:pt x="1297" y="497"/>
                    <a:pt x="1296" y="497"/>
                  </a:cubicBezTo>
                  <a:close/>
                  <a:moveTo>
                    <a:pt x="192" y="510"/>
                  </a:moveTo>
                  <a:cubicBezTo>
                    <a:pt x="191" y="510"/>
                    <a:pt x="191" y="511"/>
                    <a:pt x="191" y="514"/>
                  </a:cubicBezTo>
                  <a:cubicBezTo>
                    <a:pt x="193" y="516"/>
                    <a:pt x="196" y="518"/>
                    <a:pt x="199" y="519"/>
                  </a:cubicBezTo>
                  <a:lnTo>
                    <a:pt x="199" y="519"/>
                  </a:lnTo>
                  <a:cubicBezTo>
                    <a:pt x="194" y="513"/>
                    <a:pt x="192" y="510"/>
                    <a:pt x="192" y="510"/>
                  </a:cubicBezTo>
                  <a:close/>
                  <a:moveTo>
                    <a:pt x="1298" y="502"/>
                  </a:moveTo>
                  <a:lnTo>
                    <a:pt x="1298" y="514"/>
                  </a:lnTo>
                  <a:lnTo>
                    <a:pt x="1298" y="538"/>
                  </a:lnTo>
                  <a:cubicBezTo>
                    <a:pt x="1310" y="502"/>
                    <a:pt x="1310" y="502"/>
                    <a:pt x="1298" y="502"/>
                  </a:cubicBezTo>
                  <a:close/>
                  <a:moveTo>
                    <a:pt x="1775" y="624"/>
                  </a:moveTo>
                  <a:cubicBezTo>
                    <a:pt x="1760" y="633"/>
                    <a:pt x="1727" y="657"/>
                    <a:pt x="1727" y="657"/>
                  </a:cubicBezTo>
                  <a:cubicBezTo>
                    <a:pt x="1727" y="657"/>
                    <a:pt x="1754" y="639"/>
                    <a:pt x="1775" y="624"/>
                  </a:cubicBezTo>
                  <a:close/>
                  <a:moveTo>
                    <a:pt x="84" y="657"/>
                  </a:moveTo>
                  <a:lnTo>
                    <a:pt x="108" y="681"/>
                  </a:lnTo>
                  <a:cubicBezTo>
                    <a:pt x="121" y="684"/>
                    <a:pt x="129" y="686"/>
                    <a:pt x="134" y="686"/>
                  </a:cubicBezTo>
                  <a:cubicBezTo>
                    <a:pt x="146" y="686"/>
                    <a:pt x="128" y="675"/>
                    <a:pt x="84" y="657"/>
                  </a:cubicBezTo>
                  <a:close/>
                  <a:moveTo>
                    <a:pt x="2144" y="693"/>
                  </a:moveTo>
                  <a:cubicBezTo>
                    <a:pt x="2144" y="693"/>
                    <a:pt x="2144" y="693"/>
                    <a:pt x="2144" y="693"/>
                  </a:cubicBezTo>
                  <a:lnTo>
                    <a:pt x="2144" y="693"/>
                  </a:lnTo>
                  <a:cubicBezTo>
                    <a:pt x="2146" y="693"/>
                    <a:pt x="2147" y="693"/>
                    <a:pt x="2144" y="693"/>
                  </a:cubicBezTo>
                  <a:close/>
                  <a:moveTo>
                    <a:pt x="2251" y="764"/>
                  </a:moveTo>
                  <a:cubicBezTo>
                    <a:pt x="2236" y="764"/>
                    <a:pt x="2226" y="769"/>
                    <a:pt x="2217" y="775"/>
                  </a:cubicBezTo>
                  <a:lnTo>
                    <a:pt x="2217" y="775"/>
                  </a:lnTo>
                  <a:cubicBezTo>
                    <a:pt x="2225" y="774"/>
                    <a:pt x="2236" y="771"/>
                    <a:pt x="2251" y="764"/>
                  </a:cubicBezTo>
                  <a:close/>
                  <a:moveTo>
                    <a:pt x="2017" y="806"/>
                  </a:moveTo>
                  <a:cubicBezTo>
                    <a:pt x="2019" y="806"/>
                    <a:pt x="2007" y="812"/>
                    <a:pt x="1977" y="824"/>
                  </a:cubicBezTo>
                  <a:cubicBezTo>
                    <a:pt x="2001" y="812"/>
                    <a:pt x="2016" y="806"/>
                    <a:pt x="2017" y="806"/>
                  </a:cubicBezTo>
                  <a:close/>
                  <a:moveTo>
                    <a:pt x="341" y="389"/>
                  </a:moveTo>
                  <a:cubicBezTo>
                    <a:pt x="340" y="389"/>
                    <a:pt x="341" y="391"/>
                    <a:pt x="346" y="395"/>
                  </a:cubicBezTo>
                  <a:cubicBezTo>
                    <a:pt x="353" y="409"/>
                    <a:pt x="356" y="415"/>
                    <a:pt x="355" y="415"/>
                  </a:cubicBezTo>
                  <a:cubicBezTo>
                    <a:pt x="354" y="415"/>
                    <a:pt x="351" y="412"/>
                    <a:pt x="346" y="407"/>
                  </a:cubicBezTo>
                  <a:cubicBezTo>
                    <a:pt x="330" y="407"/>
                    <a:pt x="309" y="397"/>
                    <a:pt x="300" y="397"/>
                  </a:cubicBezTo>
                  <a:cubicBezTo>
                    <a:pt x="296" y="397"/>
                    <a:pt x="294" y="399"/>
                    <a:pt x="298" y="407"/>
                  </a:cubicBezTo>
                  <a:cubicBezTo>
                    <a:pt x="307" y="424"/>
                    <a:pt x="321" y="441"/>
                    <a:pt x="316" y="441"/>
                  </a:cubicBezTo>
                  <a:cubicBezTo>
                    <a:pt x="314" y="441"/>
                    <a:pt x="309" y="438"/>
                    <a:pt x="298" y="431"/>
                  </a:cubicBezTo>
                  <a:lnTo>
                    <a:pt x="298" y="431"/>
                  </a:lnTo>
                  <a:cubicBezTo>
                    <a:pt x="298" y="439"/>
                    <a:pt x="320" y="474"/>
                    <a:pt x="312" y="474"/>
                  </a:cubicBezTo>
                  <a:cubicBezTo>
                    <a:pt x="308" y="474"/>
                    <a:pt x="298" y="466"/>
                    <a:pt x="275" y="443"/>
                  </a:cubicBezTo>
                  <a:lnTo>
                    <a:pt x="275" y="443"/>
                  </a:lnTo>
                  <a:cubicBezTo>
                    <a:pt x="334" y="502"/>
                    <a:pt x="275" y="479"/>
                    <a:pt x="275" y="491"/>
                  </a:cubicBezTo>
                  <a:cubicBezTo>
                    <a:pt x="275" y="502"/>
                    <a:pt x="298" y="514"/>
                    <a:pt x="322" y="538"/>
                  </a:cubicBezTo>
                  <a:cubicBezTo>
                    <a:pt x="324" y="540"/>
                    <a:pt x="324" y="541"/>
                    <a:pt x="324" y="541"/>
                  </a:cubicBezTo>
                  <a:cubicBezTo>
                    <a:pt x="321" y="541"/>
                    <a:pt x="283" y="513"/>
                    <a:pt x="263" y="502"/>
                  </a:cubicBezTo>
                  <a:cubicBezTo>
                    <a:pt x="240" y="483"/>
                    <a:pt x="230" y="476"/>
                    <a:pt x="228" y="476"/>
                  </a:cubicBezTo>
                  <a:lnTo>
                    <a:pt x="228" y="476"/>
                  </a:lnTo>
                  <a:cubicBezTo>
                    <a:pt x="222" y="476"/>
                    <a:pt x="247" y="506"/>
                    <a:pt x="239" y="514"/>
                  </a:cubicBezTo>
                  <a:cubicBezTo>
                    <a:pt x="239" y="520"/>
                    <a:pt x="230" y="523"/>
                    <a:pt x="219" y="523"/>
                  </a:cubicBezTo>
                  <a:cubicBezTo>
                    <a:pt x="212" y="523"/>
                    <a:pt x="205" y="522"/>
                    <a:pt x="199" y="519"/>
                  </a:cubicBezTo>
                  <a:lnTo>
                    <a:pt x="199" y="519"/>
                  </a:lnTo>
                  <a:cubicBezTo>
                    <a:pt x="202" y="524"/>
                    <a:pt x="207" y="531"/>
                    <a:pt x="215" y="538"/>
                  </a:cubicBezTo>
                  <a:cubicBezTo>
                    <a:pt x="251" y="550"/>
                    <a:pt x="215" y="550"/>
                    <a:pt x="215" y="550"/>
                  </a:cubicBezTo>
                  <a:cubicBezTo>
                    <a:pt x="215" y="550"/>
                    <a:pt x="215" y="555"/>
                    <a:pt x="208" y="555"/>
                  </a:cubicBezTo>
                  <a:cubicBezTo>
                    <a:pt x="204" y="555"/>
                    <a:pt x="199" y="554"/>
                    <a:pt x="191" y="550"/>
                  </a:cubicBezTo>
                  <a:cubicBezTo>
                    <a:pt x="177" y="543"/>
                    <a:pt x="168" y="536"/>
                    <a:pt x="164" y="536"/>
                  </a:cubicBezTo>
                  <a:cubicBezTo>
                    <a:pt x="162" y="536"/>
                    <a:pt x="162" y="540"/>
                    <a:pt x="167" y="550"/>
                  </a:cubicBezTo>
                  <a:cubicBezTo>
                    <a:pt x="179" y="574"/>
                    <a:pt x="203" y="586"/>
                    <a:pt x="215" y="598"/>
                  </a:cubicBezTo>
                  <a:lnTo>
                    <a:pt x="132" y="598"/>
                  </a:lnTo>
                  <a:cubicBezTo>
                    <a:pt x="132" y="610"/>
                    <a:pt x="132" y="622"/>
                    <a:pt x="144" y="633"/>
                  </a:cubicBezTo>
                  <a:cubicBezTo>
                    <a:pt x="155" y="657"/>
                    <a:pt x="191" y="669"/>
                    <a:pt x="191" y="681"/>
                  </a:cubicBezTo>
                  <a:cubicBezTo>
                    <a:pt x="191" y="681"/>
                    <a:pt x="144" y="645"/>
                    <a:pt x="132" y="645"/>
                  </a:cubicBezTo>
                  <a:cubicBezTo>
                    <a:pt x="128" y="642"/>
                    <a:pt x="125" y="640"/>
                    <a:pt x="122" y="640"/>
                  </a:cubicBezTo>
                  <a:cubicBezTo>
                    <a:pt x="115" y="640"/>
                    <a:pt x="111" y="649"/>
                    <a:pt x="120" y="657"/>
                  </a:cubicBezTo>
                  <a:cubicBezTo>
                    <a:pt x="120" y="669"/>
                    <a:pt x="155" y="681"/>
                    <a:pt x="155" y="693"/>
                  </a:cubicBezTo>
                  <a:lnTo>
                    <a:pt x="132" y="693"/>
                  </a:lnTo>
                  <a:cubicBezTo>
                    <a:pt x="129" y="696"/>
                    <a:pt x="123" y="697"/>
                    <a:pt x="116" y="697"/>
                  </a:cubicBezTo>
                  <a:cubicBezTo>
                    <a:pt x="104" y="697"/>
                    <a:pt x="88" y="694"/>
                    <a:pt x="80" y="694"/>
                  </a:cubicBezTo>
                  <a:cubicBezTo>
                    <a:pt x="72" y="694"/>
                    <a:pt x="71" y="696"/>
                    <a:pt x="84" y="705"/>
                  </a:cubicBezTo>
                  <a:cubicBezTo>
                    <a:pt x="108" y="741"/>
                    <a:pt x="108" y="729"/>
                    <a:pt x="96" y="741"/>
                  </a:cubicBezTo>
                  <a:cubicBezTo>
                    <a:pt x="96" y="753"/>
                    <a:pt x="155" y="776"/>
                    <a:pt x="155" y="776"/>
                  </a:cubicBezTo>
                  <a:cubicBezTo>
                    <a:pt x="155" y="778"/>
                    <a:pt x="154" y="778"/>
                    <a:pt x="153" y="778"/>
                  </a:cubicBezTo>
                  <a:cubicBezTo>
                    <a:pt x="140" y="778"/>
                    <a:pt x="89" y="751"/>
                    <a:pt x="83" y="751"/>
                  </a:cubicBezTo>
                  <a:lnTo>
                    <a:pt x="83" y="751"/>
                  </a:lnTo>
                  <a:cubicBezTo>
                    <a:pt x="83" y="751"/>
                    <a:pt x="83" y="751"/>
                    <a:pt x="84" y="753"/>
                  </a:cubicBezTo>
                  <a:cubicBezTo>
                    <a:pt x="96" y="764"/>
                    <a:pt x="120" y="776"/>
                    <a:pt x="144" y="800"/>
                  </a:cubicBezTo>
                  <a:cubicBezTo>
                    <a:pt x="128" y="788"/>
                    <a:pt x="120" y="784"/>
                    <a:pt x="116" y="784"/>
                  </a:cubicBezTo>
                  <a:cubicBezTo>
                    <a:pt x="108" y="784"/>
                    <a:pt x="116" y="800"/>
                    <a:pt x="108" y="800"/>
                  </a:cubicBezTo>
                  <a:cubicBezTo>
                    <a:pt x="98" y="800"/>
                    <a:pt x="66" y="785"/>
                    <a:pt x="53" y="785"/>
                  </a:cubicBezTo>
                  <a:cubicBezTo>
                    <a:pt x="50" y="785"/>
                    <a:pt x="48" y="786"/>
                    <a:pt x="48" y="788"/>
                  </a:cubicBezTo>
                  <a:cubicBezTo>
                    <a:pt x="96" y="812"/>
                    <a:pt x="144" y="824"/>
                    <a:pt x="191" y="836"/>
                  </a:cubicBezTo>
                  <a:cubicBezTo>
                    <a:pt x="191" y="836"/>
                    <a:pt x="263" y="872"/>
                    <a:pt x="275" y="872"/>
                  </a:cubicBezTo>
                  <a:cubicBezTo>
                    <a:pt x="286" y="872"/>
                    <a:pt x="275" y="860"/>
                    <a:pt x="275" y="848"/>
                  </a:cubicBezTo>
                  <a:cubicBezTo>
                    <a:pt x="275" y="836"/>
                    <a:pt x="263" y="836"/>
                    <a:pt x="227" y="812"/>
                  </a:cubicBezTo>
                  <a:cubicBezTo>
                    <a:pt x="195" y="801"/>
                    <a:pt x="239" y="810"/>
                    <a:pt x="190" y="787"/>
                  </a:cubicBezTo>
                  <a:lnTo>
                    <a:pt x="190" y="787"/>
                  </a:lnTo>
                  <a:cubicBezTo>
                    <a:pt x="208" y="794"/>
                    <a:pt x="222" y="796"/>
                    <a:pt x="232" y="796"/>
                  </a:cubicBezTo>
                  <a:cubicBezTo>
                    <a:pt x="251" y="796"/>
                    <a:pt x="261" y="788"/>
                    <a:pt x="275" y="788"/>
                  </a:cubicBezTo>
                  <a:lnTo>
                    <a:pt x="298" y="788"/>
                  </a:lnTo>
                  <a:cubicBezTo>
                    <a:pt x="322" y="800"/>
                    <a:pt x="346" y="800"/>
                    <a:pt x="358" y="800"/>
                  </a:cubicBezTo>
                  <a:lnTo>
                    <a:pt x="310" y="776"/>
                  </a:lnTo>
                  <a:lnTo>
                    <a:pt x="310" y="776"/>
                  </a:lnTo>
                  <a:cubicBezTo>
                    <a:pt x="311" y="777"/>
                    <a:pt x="332" y="787"/>
                    <a:pt x="342" y="787"/>
                  </a:cubicBezTo>
                  <a:cubicBezTo>
                    <a:pt x="347" y="787"/>
                    <a:pt x="350" y="784"/>
                    <a:pt x="346" y="776"/>
                  </a:cubicBezTo>
                  <a:cubicBezTo>
                    <a:pt x="334" y="764"/>
                    <a:pt x="310" y="741"/>
                    <a:pt x="286" y="729"/>
                  </a:cubicBezTo>
                  <a:cubicBezTo>
                    <a:pt x="275" y="729"/>
                    <a:pt x="263" y="717"/>
                    <a:pt x="275" y="717"/>
                  </a:cubicBezTo>
                  <a:lnTo>
                    <a:pt x="298" y="717"/>
                  </a:lnTo>
                  <a:cubicBezTo>
                    <a:pt x="314" y="717"/>
                    <a:pt x="335" y="722"/>
                    <a:pt x="341" y="722"/>
                  </a:cubicBezTo>
                  <a:cubicBezTo>
                    <a:pt x="343" y="722"/>
                    <a:pt x="342" y="721"/>
                    <a:pt x="334" y="717"/>
                  </a:cubicBezTo>
                  <a:cubicBezTo>
                    <a:pt x="310" y="693"/>
                    <a:pt x="298" y="681"/>
                    <a:pt x="310" y="681"/>
                  </a:cubicBezTo>
                  <a:cubicBezTo>
                    <a:pt x="331" y="681"/>
                    <a:pt x="369" y="707"/>
                    <a:pt x="371" y="707"/>
                  </a:cubicBezTo>
                  <a:cubicBezTo>
                    <a:pt x="372" y="707"/>
                    <a:pt x="371" y="707"/>
                    <a:pt x="370" y="705"/>
                  </a:cubicBezTo>
                  <a:cubicBezTo>
                    <a:pt x="358" y="693"/>
                    <a:pt x="275" y="645"/>
                    <a:pt x="286" y="633"/>
                  </a:cubicBezTo>
                  <a:lnTo>
                    <a:pt x="286" y="633"/>
                  </a:lnTo>
                  <a:cubicBezTo>
                    <a:pt x="298" y="633"/>
                    <a:pt x="381" y="706"/>
                    <a:pt x="402" y="706"/>
                  </a:cubicBezTo>
                  <a:cubicBezTo>
                    <a:pt x="404" y="706"/>
                    <a:pt x="405" y="706"/>
                    <a:pt x="406" y="705"/>
                  </a:cubicBezTo>
                  <a:cubicBezTo>
                    <a:pt x="406" y="693"/>
                    <a:pt x="358" y="669"/>
                    <a:pt x="358" y="657"/>
                  </a:cubicBezTo>
                  <a:cubicBezTo>
                    <a:pt x="346" y="645"/>
                    <a:pt x="358" y="645"/>
                    <a:pt x="370" y="645"/>
                  </a:cubicBezTo>
                  <a:cubicBezTo>
                    <a:pt x="373" y="642"/>
                    <a:pt x="379" y="642"/>
                    <a:pt x="388" y="642"/>
                  </a:cubicBezTo>
                  <a:cubicBezTo>
                    <a:pt x="396" y="642"/>
                    <a:pt x="406" y="642"/>
                    <a:pt x="416" y="642"/>
                  </a:cubicBezTo>
                  <a:cubicBezTo>
                    <a:pt x="435" y="642"/>
                    <a:pt x="453" y="639"/>
                    <a:pt x="453" y="622"/>
                  </a:cubicBezTo>
                  <a:cubicBezTo>
                    <a:pt x="441" y="598"/>
                    <a:pt x="429" y="598"/>
                    <a:pt x="417" y="586"/>
                  </a:cubicBezTo>
                  <a:cubicBezTo>
                    <a:pt x="414" y="578"/>
                    <a:pt x="413" y="576"/>
                    <a:pt x="415" y="576"/>
                  </a:cubicBezTo>
                  <a:lnTo>
                    <a:pt x="415" y="576"/>
                  </a:lnTo>
                  <a:cubicBezTo>
                    <a:pt x="419" y="576"/>
                    <a:pt x="433" y="590"/>
                    <a:pt x="441" y="598"/>
                  </a:cubicBezTo>
                  <a:cubicBezTo>
                    <a:pt x="443" y="600"/>
                    <a:pt x="445" y="601"/>
                    <a:pt x="446" y="601"/>
                  </a:cubicBezTo>
                  <a:cubicBezTo>
                    <a:pt x="449" y="601"/>
                    <a:pt x="441" y="581"/>
                    <a:pt x="441" y="562"/>
                  </a:cubicBezTo>
                  <a:cubicBezTo>
                    <a:pt x="421" y="542"/>
                    <a:pt x="414" y="535"/>
                    <a:pt x="416" y="535"/>
                  </a:cubicBezTo>
                  <a:lnTo>
                    <a:pt x="416" y="535"/>
                  </a:lnTo>
                  <a:cubicBezTo>
                    <a:pt x="418" y="535"/>
                    <a:pt x="438" y="548"/>
                    <a:pt x="465" y="562"/>
                  </a:cubicBezTo>
                  <a:cubicBezTo>
                    <a:pt x="465" y="562"/>
                    <a:pt x="437" y="534"/>
                    <a:pt x="411" y="510"/>
                  </a:cubicBezTo>
                  <a:lnTo>
                    <a:pt x="411" y="510"/>
                  </a:lnTo>
                  <a:cubicBezTo>
                    <a:pt x="421" y="516"/>
                    <a:pt x="431" y="521"/>
                    <a:pt x="441" y="526"/>
                  </a:cubicBezTo>
                  <a:cubicBezTo>
                    <a:pt x="449" y="534"/>
                    <a:pt x="453" y="536"/>
                    <a:pt x="454" y="536"/>
                  </a:cubicBezTo>
                  <a:cubicBezTo>
                    <a:pt x="458" y="536"/>
                    <a:pt x="449" y="523"/>
                    <a:pt x="441" y="514"/>
                  </a:cubicBezTo>
                  <a:cubicBezTo>
                    <a:pt x="434" y="507"/>
                    <a:pt x="426" y="490"/>
                    <a:pt x="433" y="490"/>
                  </a:cubicBezTo>
                  <a:cubicBezTo>
                    <a:pt x="438" y="490"/>
                    <a:pt x="447" y="496"/>
                    <a:pt x="465" y="514"/>
                  </a:cubicBezTo>
                  <a:cubicBezTo>
                    <a:pt x="479" y="532"/>
                    <a:pt x="485" y="538"/>
                    <a:pt x="486" y="538"/>
                  </a:cubicBezTo>
                  <a:cubicBezTo>
                    <a:pt x="489" y="538"/>
                    <a:pt x="465" y="499"/>
                    <a:pt x="465" y="491"/>
                  </a:cubicBezTo>
                  <a:lnTo>
                    <a:pt x="465" y="491"/>
                  </a:lnTo>
                  <a:cubicBezTo>
                    <a:pt x="465" y="491"/>
                    <a:pt x="545" y="562"/>
                    <a:pt x="554" y="562"/>
                  </a:cubicBezTo>
                  <a:cubicBezTo>
                    <a:pt x="556" y="562"/>
                    <a:pt x="555" y="559"/>
                    <a:pt x="548" y="550"/>
                  </a:cubicBezTo>
                  <a:cubicBezTo>
                    <a:pt x="501" y="502"/>
                    <a:pt x="441" y="455"/>
                    <a:pt x="382" y="419"/>
                  </a:cubicBezTo>
                  <a:cubicBezTo>
                    <a:pt x="382" y="419"/>
                    <a:pt x="344" y="389"/>
                    <a:pt x="341" y="389"/>
                  </a:cubicBezTo>
                  <a:close/>
                  <a:moveTo>
                    <a:pt x="153" y="916"/>
                  </a:moveTo>
                  <a:cubicBezTo>
                    <a:pt x="170" y="918"/>
                    <a:pt x="203" y="931"/>
                    <a:pt x="203" y="931"/>
                  </a:cubicBezTo>
                  <a:cubicBezTo>
                    <a:pt x="203" y="931"/>
                    <a:pt x="170" y="924"/>
                    <a:pt x="153" y="916"/>
                  </a:cubicBezTo>
                  <a:close/>
                  <a:moveTo>
                    <a:pt x="1" y="1003"/>
                  </a:moveTo>
                  <a:cubicBezTo>
                    <a:pt x="7" y="1005"/>
                    <a:pt x="13" y="1007"/>
                    <a:pt x="19" y="1009"/>
                  </a:cubicBezTo>
                  <a:lnTo>
                    <a:pt x="19" y="1009"/>
                  </a:lnTo>
                  <a:cubicBezTo>
                    <a:pt x="13" y="1005"/>
                    <a:pt x="7" y="1003"/>
                    <a:pt x="1" y="1003"/>
                  </a:cubicBezTo>
                  <a:close/>
                  <a:moveTo>
                    <a:pt x="2251" y="1050"/>
                  </a:moveTo>
                  <a:cubicBezTo>
                    <a:pt x="2185" y="1056"/>
                    <a:pt x="2185" y="1059"/>
                    <a:pt x="2202" y="1059"/>
                  </a:cubicBezTo>
                  <a:cubicBezTo>
                    <a:pt x="2218" y="1059"/>
                    <a:pt x="2251" y="1056"/>
                    <a:pt x="2251" y="1050"/>
                  </a:cubicBezTo>
                  <a:close/>
                  <a:moveTo>
                    <a:pt x="203" y="1110"/>
                  </a:moveTo>
                  <a:lnTo>
                    <a:pt x="203" y="1110"/>
                  </a:lnTo>
                  <a:lnTo>
                    <a:pt x="203" y="1110"/>
                  </a:lnTo>
                  <a:cubicBezTo>
                    <a:pt x="198" y="1110"/>
                    <a:pt x="193" y="1110"/>
                    <a:pt x="188" y="1110"/>
                  </a:cubicBezTo>
                  <a:lnTo>
                    <a:pt x="188" y="1110"/>
                  </a:lnTo>
                  <a:cubicBezTo>
                    <a:pt x="190" y="1111"/>
                    <a:pt x="193" y="1113"/>
                    <a:pt x="198" y="1115"/>
                  </a:cubicBezTo>
                  <a:lnTo>
                    <a:pt x="198" y="1115"/>
                  </a:lnTo>
                  <a:lnTo>
                    <a:pt x="203" y="1110"/>
                  </a:lnTo>
                  <a:lnTo>
                    <a:pt x="203" y="1110"/>
                  </a:lnTo>
                  <a:cubicBezTo>
                    <a:pt x="204" y="1110"/>
                    <a:pt x="206" y="1110"/>
                    <a:pt x="207" y="1110"/>
                  </a:cubicBezTo>
                  <a:lnTo>
                    <a:pt x="207" y="1110"/>
                  </a:lnTo>
                  <a:cubicBezTo>
                    <a:pt x="206" y="1110"/>
                    <a:pt x="205" y="1110"/>
                    <a:pt x="203" y="1110"/>
                  </a:cubicBezTo>
                  <a:close/>
                  <a:moveTo>
                    <a:pt x="207" y="1110"/>
                  </a:moveTo>
                  <a:cubicBezTo>
                    <a:pt x="218" y="1112"/>
                    <a:pt x="230" y="1122"/>
                    <a:pt x="251" y="1122"/>
                  </a:cubicBezTo>
                  <a:cubicBezTo>
                    <a:pt x="282" y="1114"/>
                    <a:pt x="246" y="1111"/>
                    <a:pt x="207" y="1110"/>
                  </a:cubicBezTo>
                  <a:close/>
                  <a:moveTo>
                    <a:pt x="2060" y="1193"/>
                  </a:moveTo>
                  <a:lnTo>
                    <a:pt x="2060" y="1205"/>
                  </a:lnTo>
                  <a:lnTo>
                    <a:pt x="1989" y="1205"/>
                  </a:lnTo>
                  <a:cubicBezTo>
                    <a:pt x="2013" y="1193"/>
                    <a:pt x="2037" y="1193"/>
                    <a:pt x="2060" y="1193"/>
                  </a:cubicBezTo>
                  <a:close/>
                  <a:moveTo>
                    <a:pt x="1894" y="1431"/>
                  </a:moveTo>
                  <a:cubicBezTo>
                    <a:pt x="1891" y="1431"/>
                    <a:pt x="1892" y="1432"/>
                    <a:pt x="1897" y="1433"/>
                  </a:cubicBezTo>
                  <a:lnTo>
                    <a:pt x="1897" y="1433"/>
                  </a:lnTo>
                  <a:lnTo>
                    <a:pt x="1894" y="1431"/>
                  </a:lnTo>
                  <a:close/>
                  <a:moveTo>
                    <a:pt x="1870" y="1515"/>
                  </a:moveTo>
                  <a:lnTo>
                    <a:pt x="1889" y="1524"/>
                  </a:lnTo>
                  <a:lnTo>
                    <a:pt x="1889" y="1524"/>
                  </a:lnTo>
                  <a:cubicBezTo>
                    <a:pt x="1884" y="1521"/>
                    <a:pt x="1878" y="1517"/>
                    <a:pt x="1870" y="1515"/>
                  </a:cubicBezTo>
                  <a:close/>
                  <a:moveTo>
                    <a:pt x="1989" y="1538"/>
                  </a:moveTo>
                  <a:lnTo>
                    <a:pt x="2013" y="1550"/>
                  </a:lnTo>
                  <a:cubicBezTo>
                    <a:pt x="2037" y="1562"/>
                    <a:pt x="2049" y="1562"/>
                    <a:pt x="2037" y="1574"/>
                  </a:cubicBezTo>
                  <a:cubicBezTo>
                    <a:pt x="2025" y="1574"/>
                    <a:pt x="1977" y="1538"/>
                    <a:pt x="1989" y="1538"/>
                  </a:cubicBezTo>
                  <a:close/>
                  <a:moveTo>
                    <a:pt x="281" y="1559"/>
                  </a:moveTo>
                  <a:cubicBezTo>
                    <a:pt x="284" y="1559"/>
                    <a:pt x="286" y="1560"/>
                    <a:pt x="286" y="1562"/>
                  </a:cubicBezTo>
                  <a:cubicBezTo>
                    <a:pt x="286" y="1562"/>
                    <a:pt x="251" y="1574"/>
                    <a:pt x="239" y="1574"/>
                  </a:cubicBezTo>
                  <a:lnTo>
                    <a:pt x="227" y="1586"/>
                  </a:lnTo>
                  <a:cubicBezTo>
                    <a:pt x="227" y="1576"/>
                    <a:pt x="266" y="1559"/>
                    <a:pt x="281" y="1559"/>
                  </a:cubicBezTo>
                  <a:close/>
                  <a:moveTo>
                    <a:pt x="338" y="1651"/>
                  </a:moveTo>
                  <a:cubicBezTo>
                    <a:pt x="341" y="1655"/>
                    <a:pt x="346" y="1657"/>
                    <a:pt x="346" y="1657"/>
                  </a:cubicBezTo>
                  <a:cubicBezTo>
                    <a:pt x="343" y="1655"/>
                    <a:pt x="341" y="1653"/>
                    <a:pt x="338" y="1651"/>
                  </a:cubicBezTo>
                  <a:close/>
                  <a:moveTo>
                    <a:pt x="286" y="1634"/>
                  </a:moveTo>
                  <a:lnTo>
                    <a:pt x="286" y="1634"/>
                  </a:lnTo>
                  <a:cubicBezTo>
                    <a:pt x="286" y="1634"/>
                    <a:pt x="255" y="1657"/>
                    <a:pt x="243" y="1660"/>
                  </a:cubicBezTo>
                  <a:lnTo>
                    <a:pt x="243" y="1660"/>
                  </a:lnTo>
                  <a:cubicBezTo>
                    <a:pt x="261" y="1649"/>
                    <a:pt x="286" y="1634"/>
                    <a:pt x="286" y="1634"/>
                  </a:cubicBezTo>
                  <a:close/>
                  <a:moveTo>
                    <a:pt x="477" y="1753"/>
                  </a:moveTo>
                  <a:cubicBezTo>
                    <a:pt x="474" y="1753"/>
                    <a:pt x="470" y="1755"/>
                    <a:pt x="467" y="1760"/>
                  </a:cubicBezTo>
                  <a:lnTo>
                    <a:pt x="467" y="1760"/>
                  </a:lnTo>
                  <a:cubicBezTo>
                    <a:pt x="470" y="1757"/>
                    <a:pt x="474" y="1755"/>
                    <a:pt x="477" y="1753"/>
                  </a:cubicBezTo>
                  <a:close/>
                  <a:moveTo>
                    <a:pt x="155" y="1782"/>
                  </a:moveTo>
                  <a:cubicBezTo>
                    <a:pt x="152" y="1783"/>
                    <a:pt x="148" y="1785"/>
                    <a:pt x="144" y="1788"/>
                  </a:cubicBezTo>
                  <a:cubicBezTo>
                    <a:pt x="147" y="1787"/>
                    <a:pt x="151" y="1784"/>
                    <a:pt x="155" y="1782"/>
                  </a:cubicBezTo>
                  <a:close/>
                  <a:moveTo>
                    <a:pt x="349" y="1947"/>
                  </a:moveTo>
                  <a:cubicBezTo>
                    <a:pt x="347" y="1950"/>
                    <a:pt x="346" y="1952"/>
                    <a:pt x="346" y="1955"/>
                  </a:cubicBezTo>
                  <a:cubicBezTo>
                    <a:pt x="346" y="1955"/>
                    <a:pt x="348" y="1952"/>
                    <a:pt x="349" y="1947"/>
                  </a:cubicBezTo>
                  <a:close/>
                  <a:moveTo>
                    <a:pt x="1013" y="2003"/>
                  </a:moveTo>
                  <a:cubicBezTo>
                    <a:pt x="1013" y="2003"/>
                    <a:pt x="1013" y="2003"/>
                    <a:pt x="1013" y="2003"/>
                  </a:cubicBezTo>
                  <a:cubicBezTo>
                    <a:pt x="1013" y="2003"/>
                    <a:pt x="1013" y="2003"/>
                    <a:pt x="1013" y="2003"/>
                  </a:cubicBezTo>
                  <a:close/>
                  <a:moveTo>
                    <a:pt x="1013" y="2003"/>
                  </a:moveTo>
                  <a:cubicBezTo>
                    <a:pt x="1013" y="2003"/>
                    <a:pt x="1013" y="2003"/>
                    <a:pt x="1013" y="2003"/>
                  </a:cubicBezTo>
                  <a:cubicBezTo>
                    <a:pt x="1013" y="2003"/>
                    <a:pt x="1013" y="2003"/>
                    <a:pt x="1013" y="2003"/>
                  </a:cubicBezTo>
                  <a:close/>
                  <a:moveTo>
                    <a:pt x="1418" y="1991"/>
                  </a:moveTo>
                  <a:cubicBezTo>
                    <a:pt x="1429" y="1991"/>
                    <a:pt x="1429" y="1991"/>
                    <a:pt x="1441" y="2026"/>
                  </a:cubicBezTo>
                  <a:lnTo>
                    <a:pt x="1441" y="2050"/>
                  </a:lnTo>
                  <a:cubicBezTo>
                    <a:pt x="1429" y="2026"/>
                    <a:pt x="1418" y="1991"/>
                    <a:pt x="1418" y="1991"/>
                  </a:cubicBezTo>
                  <a:close/>
                  <a:moveTo>
                    <a:pt x="850" y="2064"/>
                  </a:moveTo>
                  <a:cubicBezTo>
                    <a:pt x="849" y="2087"/>
                    <a:pt x="854" y="2111"/>
                    <a:pt x="870" y="2134"/>
                  </a:cubicBezTo>
                  <a:cubicBezTo>
                    <a:pt x="858" y="2134"/>
                    <a:pt x="846" y="2122"/>
                    <a:pt x="846" y="2122"/>
                  </a:cubicBezTo>
                  <a:cubicBezTo>
                    <a:pt x="846" y="2122"/>
                    <a:pt x="834" y="2110"/>
                    <a:pt x="846" y="2074"/>
                  </a:cubicBezTo>
                  <a:cubicBezTo>
                    <a:pt x="848" y="2071"/>
                    <a:pt x="849" y="2068"/>
                    <a:pt x="850" y="2064"/>
                  </a:cubicBezTo>
                  <a:close/>
                  <a:moveTo>
                    <a:pt x="1298" y="2098"/>
                  </a:moveTo>
                  <a:cubicBezTo>
                    <a:pt x="1310" y="2098"/>
                    <a:pt x="1310" y="2110"/>
                    <a:pt x="1310" y="2146"/>
                  </a:cubicBezTo>
                  <a:cubicBezTo>
                    <a:pt x="1310" y="2169"/>
                    <a:pt x="1310" y="2169"/>
                    <a:pt x="1298" y="2169"/>
                  </a:cubicBezTo>
                  <a:cubicBezTo>
                    <a:pt x="1298" y="2146"/>
                    <a:pt x="1287" y="2098"/>
                    <a:pt x="1298" y="2098"/>
                  </a:cubicBezTo>
                  <a:close/>
                  <a:moveTo>
                    <a:pt x="1423" y="2183"/>
                  </a:moveTo>
                  <a:cubicBezTo>
                    <a:pt x="1420" y="2183"/>
                    <a:pt x="1433" y="2241"/>
                    <a:pt x="1441" y="2241"/>
                  </a:cubicBezTo>
                  <a:cubicBezTo>
                    <a:pt x="1429" y="2197"/>
                    <a:pt x="1424" y="2183"/>
                    <a:pt x="1423" y="2183"/>
                  </a:cubicBezTo>
                  <a:close/>
                  <a:moveTo>
                    <a:pt x="1159" y="1"/>
                  </a:moveTo>
                  <a:cubicBezTo>
                    <a:pt x="1158" y="1"/>
                    <a:pt x="1157" y="1"/>
                    <a:pt x="1156" y="2"/>
                  </a:cubicBezTo>
                  <a:cubicBezTo>
                    <a:pt x="1168" y="26"/>
                    <a:pt x="1168" y="50"/>
                    <a:pt x="1156" y="74"/>
                  </a:cubicBezTo>
                  <a:cubicBezTo>
                    <a:pt x="1156" y="80"/>
                    <a:pt x="1153" y="83"/>
                    <a:pt x="1150" y="83"/>
                  </a:cubicBezTo>
                  <a:cubicBezTo>
                    <a:pt x="1147" y="83"/>
                    <a:pt x="1144" y="80"/>
                    <a:pt x="1144" y="74"/>
                  </a:cubicBezTo>
                  <a:cubicBezTo>
                    <a:pt x="1144" y="62"/>
                    <a:pt x="1132" y="26"/>
                    <a:pt x="1132" y="26"/>
                  </a:cubicBezTo>
                  <a:cubicBezTo>
                    <a:pt x="1121" y="37"/>
                    <a:pt x="1130" y="87"/>
                    <a:pt x="1114" y="87"/>
                  </a:cubicBezTo>
                  <a:cubicBezTo>
                    <a:pt x="1112" y="87"/>
                    <a:pt x="1110" y="87"/>
                    <a:pt x="1108" y="86"/>
                  </a:cubicBezTo>
                  <a:cubicBezTo>
                    <a:pt x="1098" y="67"/>
                    <a:pt x="1104" y="16"/>
                    <a:pt x="1101" y="16"/>
                  </a:cubicBezTo>
                  <a:lnTo>
                    <a:pt x="1101" y="16"/>
                  </a:lnTo>
                  <a:cubicBezTo>
                    <a:pt x="1100" y="16"/>
                    <a:pt x="1098" y="19"/>
                    <a:pt x="1096" y="26"/>
                  </a:cubicBezTo>
                  <a:cubicBezTo>
                    <a:pt x="1096" y="50"/>
                    <a:pt x="1096" y="121"/>
                    <a:pt x="1084" y="121"/>
                  </a:cubicBezTo>
                  <a:lnTo>
                    <a:pt x="1084" y="86"/>
                  </a:lnTo>
                  <a:lnTo>
                    <a:pt x="1084" y="62"/>
                  </a:lnTo>
                  <a:cubicBezTo>
                    <a:pt x="1084" y="60"/>
                    <a:pt x="1084" y="60"/>
                    <a:pt x="1084" y="60"/>
                  </a:cubicBezTo>
                  <a:cubicBezTo>
                    <a:pt x="1081" y="60"/>
                    <a:pt x="1072" y="86"/>
                    <a:pt x="1072" y="86"/>
                  </a:cubicBezTo>
                  <a:cubicBezTo>
                    <a:pt x="1072" y="86"/>
                    <a:pt x="1064" y="60"/>
                    <a:pt x="1054" y="60"/>
                  </a:cubicBezTo>
                  <a:cubicBezTo>
                    <a:pt x="1052" y="60"/>
                    <a:pt x="1050" y="60"/>
                    <a:pt x="1048" y="62"/>
                  </a:cubicBezTo>
                  <a:cubicBezTo>
                    <a:pt x="1048" y="74"/>
                    <a:pt x="1048" y="86"/>
                    <a:pt x="1037" y="86"/>
                  </a:cubicBezTo>
                  <a:cubicBezTo>
                    <a:pt x="1025" y="86"/>
                    <a:pt x="1037" y="86"/>
                    <a:pt x="1025" y="74"/>
                  </a:cubicBezTo>
                  <a:cubicBezTo>
                    <a:pt x="1024" y="73"/>
                    <a:pt x="1023" y="72"/>
                    <a:pt x="1022" y="72"/>
                  </a:cubicBezTo>
                  <a:cubicBezTo>
                    <a:pt x="1013" y="72"/>
                    <a:pt x="1013" y="121"/>
                    <a:pt x="1013" y="121"/>
                  </a:cubicBezTo>
                  <a:cubicBezTo>
                    <a:pt x="1001" y="121"/>
                    <a:pt x="989" y="50"/>
                    <a:pt x="977" y="50"/>
                  </a:cubicBezTo>
                  <a:cubicBezTo>
                    <a:pt x="965" y="50"/>
                    <a:pt x="977" y="98"/>
                    <a:pt x="977" y="121"/>
                  </a:cubicBezTo>
                  <a:cubicBezTo>
                    <a:pt x="977" y="122"/>
                    <a:pt x="977" y="122"/>
                    <a:pt x="977" y="122"/>
                  </a:cubicBezTo>
                  <a:cubicBezTo>
                    <a:pt x="975" y="122"/>
                    <a:pt x="953" y="25"/>
                    <a:pt x="953" y="2"/>
                  </a:cubicBezTo>
                  <a:cubicBezTo>
                    <a:pt x="941" y="38"/>
                    <a:pt x="941" y="62"/>
                    <a:pt x="953" y="98"/>
                  </a:cubicBezTo>
                  <a:cubicBezTo>
                    <a:pt x="953" y="119"/>
                    <a:pt x="952" y="128"/>
                    <a:pt x="950" y="128"/>
                  </a:cubicBezTo>
                  <a:cubicBezTo>
                    <a:pt x="946" y="128"/>
                    <a:pt x="938" y="83"/>
                    <a:pt x="929" y="50"/>
                  </a:cubicBezTo>
                  <a:lnTo>
                    <a:pt x="929" y="50"/>
                  </a:lnTo>
                  <a:cubicBezTo>
                    <a:pt x="941" y="121"/>
                    <a:pt x="917" y="74"/>
                    <a:pt x="929" y="133"/>
                  </a:cubicBezTo>
                  <a:cubicBezTo>
                    <a:pt x="917" y="110"/>
                    <a:pt x="906" y="74"/>
                    <a:pt x="906" y="74"/>
                  </a:cubicBezTo>
                  <a:cubicBezTo>
                    <a:pt x="906" y="110"/>
                    <a:pt x="906" y="110"/>
                    <a:pt x="906" y="110"/>
                  </a:cubicBezTo>
                  <a:lnTo>
                    <a:pt x="906" y="169"/>
                  </a:lnTo>
                  <a:cubicBezTo>
                    <a:pt x="906" y="169"/>
                    <a:pt x="865" y="71"/>
                    <a:pt x="857" y="71"/>
                  </a:cubicBezTo>
                  <a:lnTo>
                    <a:pt x="857" y="71"/>
                  </a:lnTo>
                  <a:cubicBezTo>
                    <a:pt x="856" y="71"/>
                    <a:pt x="856" y="76"/>
                    <a:pt x="858" y="86"/>
                  </a:cubicBezTo>
                  <a:cubicBezTo>
                    <a:pt x="858" y="101"/>
                    <a:pt x="877" y="154"/>
                    <a:pt x="885" y="182"/>
                  </a:cubicBezTo>
                  <a:lnTo>
                    <a:pt x="885" y="182"/>
                  </a:lnTo>
                  <a:cubicBezTo>
                    <a:pt x="885" y="182"/>
                    <a:pt x="884" y="182"/>
                    <a:pt x="884" y="182"/>
                  </a:cubicBezTo>
                  <a:cubicBezTo>
                    <a:pt x="883" y="182"/>
                    <a:pt x="882" y="185"/>
                    <a:pt x="882" y="193"/>
                  </a:cubicBezTo>
                  <a:cubicBezTo>
                    <a:pt x="868" y="172"/>
                    <a:pt x="862" y="159"/>
                    <a:pt x="862" y="159"/>
                  </a:cubicBezTo>
                  <a:lnTo>
                    <a:pt x="862" y="159"/>
                  </a:lnTo>
                  <a:cubicBezTo>
                    <a:pt x="862" y="159"/>
                    <a:pt x="865" y="166"/>
                    <a:pt x="870" y="181"/>
                  </a:cubicBezTo>
                  <a:cubicBezTo>
                    <a:pt x="870" y="181"/>
                    <a:pt x="882" y="229"/>
                    <a:pt x="870" y="229"/>
                  </a:cubicBezTo>
                  <a:cubicBezTo>
                    <a:pt x="858" y="193"/>
                    <a:pt x="846" y="121"/>
                    <a:pt x="846" y="110"/>
                  </a:cubicBezTo>
                  <a:cubicBezTo>
                    <a:pt x="844" y="105"/>
                    <a:pt x="842" y="103"/>
                    <a:pt x="841" y="103"/>
                  </a:cubicBezTo>
                  <a:lnTo>
                    <a:pt x="841" y="103"/>
                  </a:lnTo>
                  <a:cubicBezTo>
                    <a:pt x="838" y="103"/>
                    <a:pt x="846" y="133"/>
                    <a:pt x="846" y="133"/>
                  </a:cubicBezTo>
                  <a:lnTo>
                    <a:pt x="846" y="157"/>
                  </a:lnTo>
                  <a:cubicBezTo>
                    <a:pt x="846" y="157"/>
                    <a:pt x="846" y="133"/>
                    <a:pt x="834" y="110"/>
                  </a:cubicBezTo>
                  <a:cubicBezTo>
                    <a:pt x="834" y="125"/>
                    <a:pt x="834" y="129"/>
                    <a:pt x="833" y="129"/>
                  </a:cubicBezTo>
                  <a:cubicBezTo>
                    <a:pt x="832" y="129"/>
                    <a:pt x="829" y="121"/>
                    <a:pt x="822" y="121"/>
                  </a:cubicBezTo>
                  <a:lnTo>
                    <a:pt x="822" y="121"/>
                  </a:lnTo>
                  <a:cubicBezTo>
                    <a:pt x="822" y="133"/>
                    <a:pt x="822" y="145"/>
                    <a:pt x="834" y="157"/>
                  </a:cubicBezTo>
                  <a:cubicBezTo>
                    <a:pt x="834" y="162"/>
                    <a:pt x="832" y="165"/>
                    <a:pt x="829" y="165"/>
                  </a:cubicBezTo>
                  <a:cubicBezTo>
                    <a:pt x="824" y="165"/>
                    <a:pt x="817" y="159"/>
                    <a:pt x="810" y="145"/>
                  </a:cubicBezTo>
                  <a:cubicBezTo>
                    <a:pt x="804" y="126"/>
                    <a:pt x="794" y="114"/>
                    <a:pt x="788" y="114"/>
                  </a:cubicBezTo>
                  <a:cubicBezTo>
                    <a:pt x="783" y="114"/>
                    <a:pt x="781" y="123"/>
                    <a:pt x="787" y="145"/>
                  </a:cubicBezTo>
                  <a:cubicBezTo>
                    <a:pt x="787" y="145"/>
                    <a:pt x="781" y="139"/>
                    <a:pt x="778" y="139"/>
                  </a:cubicBezTo>
                  <a:lnTo>
                    <a:pt x="778" y="139"/>
                  </a:lnTo>
                  <a:cubicBezTo>
                    <a:pt x="775" y="139"/>
                    <a:pt x="775" y="145"/>
                    <a:pt x="787" y="169"/>
                  </a:cubicBezTo>
                  <a:cubicBezTo>
                    <a:pt x="771" y="154"/>
                    <a:pt x="735" y="113"/>
                    <a:pt x="722" y="113"/>
                  </a:cubicBezTo>
                  <a:cubicBezTo>
                    <a:pt x="715" y="113"/>
                    <a:pt x="715" y="124"/>
                    <a:pt x="727" y="157"/>
                  </a:cubicBezTo>
                  <a:cubicBezTo>
                    <a:pt x="705" y="111"/>
                    <a:pt x="696" y="94"/>
                    <a:pt x="693" y="94"/>
                  </a:cubicBezTo>
                  <a:lnTo>
                    <a:pt x="693" y="94"/>
                  </a:lnTo>
                  <a:cubicBezTo>
                    <a:pt x="687" y="94"/>
                    <a:pt x="717" y="179"/>
                    <a:pt x="726" y="203"/>
                  </a:cubicBezTo>
                  <a:lnTo>
                    <a:pt x="726" y="203"/>
                  </a:lnTo>
                  <a:cubicBezTo>
                    <a:pt x="715" y="183"/>
                    <a:pt x="686" y="146"/>
                    <a:pt x="679" y="146"/>
                  </a:cubicBezTo>
                  <a:lnTo>
                    <a:pt x="679" y="146"/>
                  </a:lnTo>
                  <a:cubicBezTo>
                    <a:pt x="677" y="146"/>
                    <a:pt x="677" y="149"/>
                    <a:pt x="679" y="157"/>
                  </a:cubicBezTo>
                  <a:cubicBezTo>
                    <a:pt x="679" y="169"/>
                    <a:pt x="727" y="276"/>
                    <a:pt x="727" y="276"/>
                  </a:cubicBezTo>
                  <a:cubicBezTo>
                    <a:pt x="706" y="255"/>
                    <a:pt x="694" y="215"/>
                    <a:pt x="683" y="215"/>
                  </a:cubicBezTo>
                  <a:cubicBezTo>
                    <a:pt x="682" y="215"/>
                    <a:pt x="681" y="215"/>
                    <a:pt x="679" y="217"/>
                  </a:cubicBezTo>
                  <a:cubicBezTo>
                    <a:pt x="676" y="224"/>
                    <a:pt x="677" y="233"/>
                    <a:pt x="679" y="241"/>
                  </a:cubicBezTo>
                  <a:lnTo>
                    <a:pt x="679" y="241"/>
                  </a:lnTo>
                  <a:cubicBezTo>
                    <a:pt x="664" y="217"/>
                    <a:pt x="648" y="193"/>
                    <a:pt x="632" y="169"/>
                  </a:cubicBezTo>
                  <a:cubicBezTo>
                    <a:pt x="629" y="166"/>
                    <a:pt x="627" y="165"/>
                    <a:pt x="625" y="165"/>
                  </a:cubicBezTo>
                  <a:lnTo>
                    <a:pt x="625" y="165"/>
                  </a:lnTo>
                  <a:cubicBezTo>
                    <a:pt x="621" y="165"/>
                    <a:pt x="623" y="178"/>
                    <a:pt x="632" y="205"/>
                  </a:cubicBezTo>
                  <a:cubicBezTo>
                    <a:pt x="644" y="217"/>
                    <a:pt x="644" y="229"/>
                    <a:pt x="632" y="241"/>
                  </a:cubicBezTo>
                  <a:cubicBezTo>
                    <a:pt x="632" y="241"/>
                    <a:pt x="628" y="248"/>
                    <a:pt x="620" y="248"/>
                  </a:cubicBezTo>
                  <a:cubicBezTo>
                    <a:pt x="614" y="248"/>
                    <a:pt x="606" y="244"/>
                    <a:pt x="596" y="229"/>
                  </a:cubicBezTo>
                  <a:cubicBezTo>
                    <a:pt x="579" y="212"/>
                    <a:pt x="563" y="190"/>
                    <a:pt x="554" y="190"/>
                  </a:cubicBezTo>
                  <a:cubicBezTo>
                    <a:pt x="551" y="190"/>
                    <a:pt x="548" y="194"/>
                    <a:pt x="548" y="205"/>
                  </a:cubicBezTo>
                  <a:cubicBezTo>
                    <a:pt x="560" y="241"/>
                    <a:pt x="584" y="252"/>
                    <a:pt x="572" y="252"/>
                  </a:cubicBezTo>
                  <a:cubicBezTo>
                    <a:pt x="572" y="256"/>
                    <a:pt x="571" y="258"/>
                    <a:pt x="569" y="258"/>
                  </a:cubicBezTo>
                  <a:cubicBezTo>
                    <a:pt x="564" y="258"/>
                    <a:pt x="556" y="252"/>
                    <a:pt x="548" y="252"/>
                  </a:cubicBezTo>
                  <a:cubicBezTo>
                    <a:pt x="540" y="252"/>
                    <a:pt x="522" y="247"/>
                    <a:pt x="514" y="247"/>
                  </a:cubicBezTo>
                  <a:cubicBezTo>
                    <a:pt x="510" y="247"/>
                    <a:pt x="509" y="248"/>
                    <a:pt x="513" y="252"/>
                  </a:cubicBezTo>
                  <a:cubicBezTo>
                    <a:pt x="542" y="288"/>
                    <a:pt x="542" y="297"/>
                    <a:pt x="535" y="297"/>
                  </a:cubicBezTo>
                  <a:cubicBezTo>
                    <a:pt x="528" y="297"/>
                    <a:pt x="513" y="288"/>
                    <a:pt x="513" y="288"/>
                  </a:cubicBezTo>
                  <a:cubicBezTo>
                    <a:pt x="501" y="288"/>
                    <a:pt x="501" y="288"/>
                    <a:pt x="489" y="300"/>
                  </a:cubicBezTo>
                  <a:cubicBezTo>
                    <a:pt x="489" y="312"/>
                    <a:pt x="489" y="312"/>
                    <a:pt x="501" y="324"/>
                  </a:cubicBezTo>
                  <a:cubicBezTo>
                    <a:pt x="505" y="328"/>
                    <a:pt x="505" y="329"/>
                    <a:pt x="503" y="329"/>
                  </a:cubicBezTo>
                  <a:cubicBezTo>
                    <a:pt x="499" y="329"/>
                    <a:pt x="489" y="324"/>
                    <a:pt x="489" y="324"/>
                  </a:cubicBezTo>
                  <a:cubicBezTo>
                    <a:pt x="489" y="324"/>
                    <a:pt x="489" y="336"/>
                    <a:pt x="489" y="336"/>
                  </a:cubicBezTo>
                  <a:cubicBezTo>
                    <a:pt x="489" y="345"/>
                    <a:pt x="502" y="373"/>
                    <a:pt x="499" y="373"/>
                  </a:cubicBezTo>
                  <a:cubicBezTo>
                    <a:pt x="498" y="373"/>
                    <a:pt x="495" y="369"/>
                    <a:pt x="489" y="360"/>
                  </a:cubicBezTo>
                  <a:cubicBezTo>
                    <a:pt x="466" y="337"/>
                    <a:pt x="453" y="329"/>
                    <a:pt x="447" y="329"/>
                  </a:cubicBezTo>
                  <a:cubicBezTo>
                    <a:pt x="443" y="329"/>
                    <a:pt x="441" y="331"/>
                    <a:pt x="441" y="336"/>
                  </a:cubicBezTo>
                  <a:cubicBezTo>
                    <a:pt x="441" y="348"/>
                    <a:pt x="477" y="383"/>
                    <a:pt x="477" y="383"/>
                  </a:cubicBezTo>
                  <a:cubicBezTo>
                    <a:pt x="458" y="364"/>
                    <a:pt x="438" y="345"/>
                    <a:pt x="432" y="345"/>
                  </a:cubicBezTo>
                  <a:cubicBezTo>
                    <a:pt x="430" y="345"/>
                    <a:pt x="429" y="346"/>
                    <a:pt x="429" y="348"/>
                  </a:cubicBezTo>
                  <a:cubicBezTo>
                    <a:pt x="417" y="348"/>
                    <a:pt x="453" y="443"/>
                    <a:pt x="465" y="443"/>
                  </a:cubicBezTo>
                  <a:lnTo>
                    <a:pt x="465" y="455"/>
                  </a:lnTo>
                  <a:cubicBezTo>
                    <a:pt x="472" y="455"/>
                    <a:pt x="471" y="447"/>
                    <a:pt x="475" y="447"/>
                  </a:cubicBezTo>
                  <a:cubicBezTo>
                    <a:pt x="479" y="447"/>
                    <a:pt x="485" y="451"/>
                    <a:pt x="501" y="467"/>
                  </a:cubicBezTo>
                  <a:cubicBezTo>
                    <a:pt x="507" y="467"/>
                    <a:pt x="507" y="461"/>
                    <a:pt x="510" y="461"/>
                  </a:cubicBezTo>
                  <a:cubicBezTo>
                    <a:pt x="513" y="461"/>
                    <a:pt x="519" y="467"/>
                    <a:pt x="536" y="491"/>
                  </a:cubicBezTo>
                  <a:cubicBezTo>
                    <a:pt x="525" y="467"/>
                    <a:pt x="465" y="407"/>
                    <a:pt x="465" y="407"/>
                  </a:cubicBezTo>
                  <a:cubicBezTo>
                    <a:pt x="466" y="406"/>
                    <a:pt x="468" y="406"/>
                    <a:pt x="469" y="406"/>
                  </a:cubicBezTo>
                  <a:cubicBezTo>
                    <a:pt x="484" y="406"/>
                    <a:pt x="518" y="437"/>
                    <a:pt x="525" y="437"/>
                  </a:cubicBezTo>
                  <a:cubicBezTo>
                    <a:pt x="527" y="437"/>
                    <a:pt x="527" y="435"/>
                    <a:pt x="525" y="431"/>
                  </a:cubicBezTo>
                  <a:cubicBezTo>
                    <a:pt x="513" y="419"/>
                    <a:pt x="501" y="407"/>
                    <a:pt x="489" y="407"/>
                  </a:cubicBezTo>
                  <a:cubicBezTo>
                    <a:pt x="477" y="372"/>
                    <a:pt x="477" y="372"/>
                    <a:pt x="477" y="372"/>
                  </a:cubicBezTo>
                  <a:cubicBezTo>
                    <a:pt x="489" y="372"/>
                    <a:pt x="501" y="372"/>
                    <a:pt x="525" y="407"/>
                  </a:cubicBezTo>
                  <a:cubicBezTo>
                    <a:pt x="548" y="455"/>
                    <a:pt x="536" y="455"/>
                    <a:pt x="572" y="491"/>
                  </a:cubicBezTo>
                  <a:cubicBezTo>
                    <a:pt x="587" y="506"/>
                    <a:pt x="596" y="512"/>
                    <a:pt x="599" y="512"/>
                  </a:cubicBezTo>
                  <a:cubicBezTo>
                    <a:pt x="604" y="512"/>
                    <a:pt x="598" y="499"/>
                    <a:pt x="584" y="479"/>
                  </a:cubicBezTo>
                  <a:cubicBezTo>
                    <a:pt x="571" y="460"/>
                    <a:pt x="572" y="447"/>
                    <a:pt x="581" y="447"/>
                  </a:cubicBezTo>
                  <a:cubicBezTo>
                    <a:pt x="589" y="447"/>
                    <a:pt x="603" y="457"/>
                    <a:pt x="620" y="479"/>
                  </a:cubicBezTo>
                  <a:cubicBezTo>
                    <a:pt x="608" y="455"/>
                    <a:pt x="596" y="431"/>
                    <a:pt x="584" y="419"/>
                  </a:cubicBezTo>
                  <a:cubicBezTo>
                    <a:pt x="584" y="419"/>
                    <a:pt x="584" y="407"/>
                    <a:pt x="560" y="372"/>
                  </a:cubicBezTo>
                  <a:lnTo>
                    <a:pt x="560" y="372"/>
                  </a:lnTo>
                  <a:cubicBezTo>
                    <a:pt x="586" y="410"/>
                    <a:pt x="608" y="421"/>
                    <a:pt x="623" y="421"/>
                  </a:cubicBezTo>
                  <a:cubicBezTo>
                    <a:pt x="636" y="421"/>
                    <a:pt x="644" y="413"/>
                    <a:pt x="644" y="407"/>
                  </a:cubicBezTo>
                  <a:cubicBezTo>
                    <a:pt x="656" y="407"/>
                    <a:pt x="644" y="360"/>
                    <a:pt x="620" y="288"/>
                  </a:cubicBezTo>
                  <a:lnTo>
                    <a:pt x="620" y="288"/>
                  </a:lnTo>
                  <a:cubicBezTo>
                    <a:pt x="632" y="312"/>
                    <a:pt x="644" y="348"/>
                    <a:pt x="667" y="383"/>
                  </a:cubicBezTo>
                  <a:lnTo>
                    <a:pt x="667" y="372"/>
                  </a:lnTo>
                  <a:lnTo>
                    <a:pt x="679" y="383"/>
                  </a:lnTo>
                  <a:cubicBezTo>
                    <a:pt x="656" y="348"/>
                    <a:pt x="656" y="348"/>
                    <a:pt x="667" y="336"/>
                  </a:cubicBezTo>
                  <a:lnTo>
                    <a:pt x="679" y="336"/>
                  </a:lnTo>
                  <a:cubicBezTo>
                    <a:pt x="679" y="348"/>
                    <a:pt x="691" y="348"/>
                    <a:pt x="691" y="360"/>
                  </a:cubicBezTo>
                  <a:lnTo>
                    <a:pt x="703" y="360"/>
                  </a:lnTo>
                  <a:cubicBezTo>
                    <a:pt x="714" y="360"/>
                    <a:pt x="679" y="287"/>
                    <a:pt x="662" y="269"/>
                  </a:cubicBezTo>
                  <a:lnTo>
                    <a:pt x="662" y="269"/>
                  </a:lnTo>
                  <a:cubicBezTo>
                    <a:pt x="694" y="292"/>
                    <a:pt x="716" y="326"/>
                    <a:pt x="739" y="360"/>
                  </a:cubicBezTo>
                  <a:cubicBezTo>
                    <a:pt x="743" y="364"/>
                    <a:pt x="746" y="367"/>
                    <a:pt x="747" y="367"/>
                  </a:cubicBezTo>
                  <a:cubicBezTo>
                    <a:pt x="749" y="367"/>
                    <a:pt x="746" y="358"/>
                    <a:pt x="739" y="336"/>
                  </a:cubicBezTo>
                  <a:cubicBezTo>
                    <a:pt x="720" y="308"/>
                    <a:pt x="702" y="280"/>
                    <a:pt x="706" y="280"/>
                  </a:cubicBezTo>
                  <a:lnTo>
                    <a:pt x="706" y="280"/>
                  </a:lnTo>
                  <a:cubicBezTo>
                    <a:pt x="707" y="280"/>
                    <a:pt x="710" y="283"/>
                    <a:pt x="715" y="288"/>
                  </a:cubicBezTo>
                  <a:cubicBezTo>
                    <a:pt x="727" y="300"/>
                    <a:pt x="739" y="312"/>
                    <a:pt x="751" y="336"/>
                  </a:cubicBezTo>
                  <a:lnTo>
                    <a:pt x="763" y="360"/>
                  </a:lnTo>
                  <a:cubicBezTo>
                    <a:pt x="763" y="360"/>
                    <a:pt x="733" y="301"/>
                    <a:pt x="728" y="281"/>
                  </a:cubicBezTo>
                  <a:lnTo>
                    <a:pt x="728" y="281"/>
                  </a:lnTo>
                  <a:cubicBezTo>
                    <a:pt x="737" y="297"/>
                    <a:pt x="766" y="339"/>
                    <a:pt x="775" y="348"/>
                  </a:cubicBezTo>
                  <a:cubicBezTo>
                    <a:pt x="787" y="368"/>
                    <a:pt x="793" y="376"/>
                    <a:pt x="794" y="376"/>
                  </a:cubicBezTo>
                  <a:cubicBezTo>
                    <a:pt x="796" y="376"/>
                    <a:pt x="773" y="332"/>
                    <a:pt x="753" y="299"/>
                  </a:cubicBezTo>
                  <a:lnTo>
                    <a:pt x="753" y="299"/>
                  </a:lnTo>
                  <a:cubicBezTo>
                    <a:pt x="760" y="308"/>
                    <a:pt x="766" y="315"/>
                    <a:pt x="768" y="315"/>
                  </a:cubicBezTo>
                  <a:cubicBezTo>
                    <a:pt x="769" y="315"/>
                    <a:pt x="768" y="311"/>
                    <a:pt x="763" y="300"/>
                  </a:cubicBezTo>
                  <a:lnTo>
                    <a:pt x="763" y="300"/>
                  </a:lnTo>
                  <a:cubicBezTo>
                    <a:pt x="774" y="322"/>
                    <a:pt x="784" y="329"/>
                    <a:pt x="794" y="329"/>
                  </a:cubicBezTo>
                  <a:cubicBezTo>
                    <a:pt x="806" y="329"/>
                    <a:pt x="816" y="319"/>
                    <a:pt x="822" y="312"/>
                  </a:cubicBezTo>
                  <a:cubicBezTo>
                    <a:pt x="822" y="312"/>
                    <a:pt x="822" y="288"/>
                    <a:pt x="834" y="276"/>
                  </a:cubicBezTo>
                  <a:cubicBezTo>
                    <a:pt x="834" y="275"/>
                    <a:pt x="834" y="275"/>
                    <a:pt x="835" y="275"/>
                  </a:cubicBezTo>
                  <a:cubicBezTo>
                    <a:pt x="837" y="275"/>
                    <a:pt x="842" y="287"/>
                    <a:pt x="846" y="296"/>
                  </a:cubicBezTo>
                  <a:lnTo>
                    <a:pt x="846" y="296"/>
                  </a:lnTo>
                  <a:cubicBezTo>
                    <a:pt x="846" y="275"/>
                    <a:pt x="846" y="263"/>
                    <a:pt x="846" y="241"/>
                  </a:cubicBezTo>
                  <a:cubicBezTo>
                    <a:pt x="846" y="241"/>
                    <a:pt x="863" y="310"/>
                    <a:pt x="870" y="336"/>
                  </a:cubicBezTo>
                  <a:cubicBezTo>
                    <a:pt x="870" y="312"/>
                    <a:pt x="882" y="312"/>
                    <a:pt x="870" y="264"/>
                  </a:cubicBezTo>
                  <a:cubicBezTo>
                    <a:pt x="866" y="249"/>
                    <a:pt x="866" y="245"/>
                    <a:pt x="867" y="245"/>
                  </a:cubicBezTo>
                  <a:lnTo>
                    <a:pt x="867" y="245"/>
                  </a:lnTo>
                  <a:cubicBezTo>
                    <a:pt x="869" y="245"/>
                    <a:pt x="872" y="253"/>
                    <a:pt x="873" y="253"/>
                  </a:cubicBezTo>
                  <a:cubicBezTo>
                    <a:pt x="874" y="253"/>
                    <a:pt x="873" y="250"/>
                    <a:pt x="870" y="241"/>
                  </a:cubicBezTo>
                  <a:lnTo>
                    <a:pt x="870" y="241"/>
                  </a:lnTo>
                  <a:cubicBezTo>
                    <a:pt x="882" y="264"/>
                    <a:pt x="894" y="300"/>
                    <a:pt x="906" y="336"/>
                  </a:cubicBezTo>
                  <a:cubicBezTo>
                    <a:pt x="906" y="336"/>
                    <a:pt x="882" y="217"/>
                    <a:pt x="882" y="193"/>
                  </a:cubicBezTo>
                  <a:lnTo>
                    <a:pt x="882" y="193"/>
                  </a:lnTo>
                  <a:cubicBezTo>
                    <a:pt x="885" y="198"/>
                    <a:pt x="887" y="200"/>
                    <a:pt x="888" y="200"/>
                  </a:cubicBezTo>
                  <a:cubicBezTo>
                    <a:pt x="889" y="200"/>
                    <a:pt x="888" y="193"/>
                    <a:pt x="885" y="182"/>
                  </a:cubicBezTo>
                  <a:lnTo>
                    <a:pt x="885" y="182"/>
                  </a:lnTo>
                  <a:cubicBezTo>
                    <a:pt x="896" y="189"/>
                    <a:pt x="931" y="331"/>
                    <a:pt x="941" y="372"/>
                  </a:cubicBezTo>
                  <a:cubicBezTo>
                    <a:pt x="929" y="312"/>
                    <a:pt x="929" y="264"/>
                    <a:pt x="929" y="205"/>
                  </a:cubicBezTo>
                  <a:lnTo>
                    <a:pt x="929" y="205"/>
                  </a:lnTo>
                  <a:lnTo>
                    <a:pt x="953" y="300"/>
                  </a:lnTo>
                  <a:cubicBezTo>
                    <a:pt x="953" y="264"/>
                    <a:pt x="953" y="276"/>
                    <a:pt x="953" y="264"/>
                  </a:cubicBezTo>
                  <a:cubicBezTo>
                    <a:pt x="959" y="254"/>
                    <a:pt x="961" y="243"/>
                    <a:pt x="962" y="232"/>
                  </a:cubicBezTo>
                  <a:lnTo>
                    <a:pt x="962" y="232"/>
                  </a:lnTo>
                  <a:cubicBezTo>
                    <a:pt x="968" y="262"/>
                    <a:pt x="975" y="290"/>
                    <a:pt x="981" y="290"/>
                  </a:cubicBezTo>
                  <a:cubicBezTo>
                    <a:pt x="984" y="290"/>
                    <a:pt x="986" y="286"/>
                    <a:pt x="989" y="276"/>
                  </a:cubicBezTo>
                  <a:cubicBezTo>
                    <a:pt x="989" y="265"/>
                    <a:pt x="990" y="260"/>
                    <a:pt x="992" y="260"/>
                  </a:cubicBezTo>
                  <a:cubicBezTo>
                    <a:pt x="995" y="260"/>
                    <a:pt x="1001" y="286"/>
                    <a:pt x="1001" y="336"/>
                  </a:cubicBezTo>
                  <a:lnTo>
                    <a:pt x="1001" y="276"/>
                  </a:lnTo>
                  <a:cubicBezTo>
                    <a:pt x="1001" y="264"/>
                    <a:pt x="1013" y="276"/>
                    <a:pt x="1013" y="252"/>
                  </a:cubicBezTo>
                  <a:cubicBezTo>
                    <a:pt x="1025" y="229"/>
                    <a:pt x="1013" y="205"/>
                    <a:pt x="1013" y="181"/>
                  </a:cubicBezTo>
                  <a:cubicBezTo>
                    <a:pt x="1013" y="169"/>
                    <a:pt x="1025" y="181"/>
                    <a:pt x="1025" y="157"/>
                  </a:cubicBezTo>
                  <a:cubicBezTo>
                    <a:pt x="1025" y="205"/>
                    <a:pt x="1025" y="205"/>
                    <a:pt x="1037" y="205"/>
                  </a:cubicBezTo>
                  <a:lnTo>
                    <a:pt x="1048" y="205"/>
                  </a:lnTo>
                  <a:lnTo>
                    <a:pt x="1048" y="264"/>
                  </a:lnTo>
                  <a:lnTo>
                    <a:pt x="1048" y="300"/>
                  </a:lnTo>
                  <a:cubicBezTo>
                    <a:pt x="1060" y="300"/>
                    <a:pt x="1060" y="229"/>
                    <a:pt x="1072" y="193"/>
                  </a:cubicBezTo>
                  <a:cubicBezTo>
                    <a:pt x="1074" y="187"/>
                    <a:pt x="1075" y="185"/>
                    <a:pt x="1076" y="185"/>
                  </a:cubicBezTo>
                  <a:lnTo>
                    <a:pt x="1076" y="185"/>
                  </a:lnTo>
                  <a:cubicBezTo>
                    <a:pt x="1078" y="185"/>
                    <a:pt x="1078" y="201"/>
                    <a:pt x="1076" y="217"/>
                  </a:cubicBezTo>
                  <a:lnTo>
                    <a:pt x="1076" y="217"/>
                  </a:lnTo>
                  <a:cubicBezTo>
                    <a:pt x="1075" y="215"/>
                    <a:pt x="1074" y="214"/>
                    <a:pt x="1074" y="214"/>
                  </a:cubicBezTo>
                  <a:cubicBezTo>
                    <a:pt x="1072" y="214"/>
                    <a:pt x="1072" y="223"/>
                    <a:pt x="1072" y="241"/>
                  </a:cubicBezTo>
                  <a:cubicBezTo>
                    <a:pt x="1072" y="241"/>
                    <a:pt x="1072" y="252"/>
                    <a:pt x="1072" y="252"/>
                  </a:cubicBezTo>
                  <a:cubicBezTo>
                    <a:pt x="1072" y="252"/>
                    <a:pt x="1074" y="235"/>
                    <a:pt x="1076" y="217"/>
                  </a:cubicBezTo>
                  <a:lnTo>
                    <a:pt x="1076" y="217"/>
                  </a:lnTo>
                  <a:cubicBezTo>
                    <a:pt x="1078" y="221"/>
                    <a:pt x="1080" y="229"/>
                    <a:pt x="1084" y="241"/>
                  </a:cubicBezTo>
                  <a:cubicBezTo>
                    <a:pt x="1089" y="249"/>
                    <a:pt x="1093" y="258"/>
                    <a:pt x="1096" y="261"/>
                  </a:cubicBezTo>
                  <a:lnTo>
                    <a:pt x="1096" y="261"/>
                  </a:lnTo>
                  <a:lnTo>
                    <a:pt x="1096" y="276"/>
                  </a:lnTo>
                  <a:cubicBezTo>
                    <a:pt x="1097" y="272"/>
                    <a:pt x="1098" y="268"/>
                    <a:pt x="1100" y="262"/>
                  </a:cubicBezTo>
                  <a:lnTo>
                    <a:pt x="1100" y="262"/>
                  </a:lnTo>
                  <a:cubicBezTo>
                    <a:pt x="1100" y="261"/>
                    <a:pt x="1101" y="259"/>
                    <a:pt x="1101" y="254"/>
                  </a:cubicBezTo>
                  <a:lnTo>
                    <a:pt x="1101" y="254"/>
                  </a:lnTo>
                  <a:cubicBezTo>
                    <a:pt x="1108" y="209"/>
                    <a:pt x="1110" y="133"/>
                    <a:pt x="1120" y="133"/>
                  </a:cubicBezTo>
                  <a:lnTo>
                    <a:pt x="1120" y="241"/>
                  </a:lnTo>
                  <a:cubicBezTo>
                    <a:pt x="1120" y="255"/>
                    <a:pt x="1122" y="261"/>
                    <a:pt x="1124" y="261"/>
                  </a:cubicBezTo>
                  <a:cubicBezTo>
                    <a:pt x="1127" y="261"/>
                    <a:pt x="1132" y="246"/>
                    <a:pt x="1132" y="217"/>
                  </a:cubicBezTo>
                  <a:lnTo>
                    <a:pt x="1132" y="300"/>
                  </a:lnTo>
                  <a:cubicBezTo>
                    <a:pt x="1132" y="280"/>
                    <a:pt x="1132" y="194"/>
                    <a:pt x="1139" y="194"/>
                  </a:cubicBezTo>
                  <a:cubicBezTo>
                    <a:pt x="1140" y="194"/>
                    <a:pt x="1142" y="197"/>
                    <a:pt x="1144" y="205"/>
                  </a:cubicBezTo>
                  <a:cubicBezTo>
                    <a:pt x="1144" y="241"/>
                    <a:pt x="1144" y="288"/>
                    <a:pt x="1156" y="300"/>
                  </a:cubicBezTo>
                  <a:cubicBezTo>
                    <a:pt x="1156" y="300"/>
                    <a:pt x="1156" y="274"/>
                    <a:pt x="1163" y="274"/>
                  </a:cubicBezTo>
                  <a:cubicBezTo>
                    <a:pt x="1164" y="274"/>
                    <a:pt x="1166" y="275"/>
                    <a:pt x="1168" y="276"/>
                  </a:cubicBezTo>
                  <a:cubicBezTo>
                    <a:pt x="1168" y="303"/>
                    <a:pt x="1171" y="311"/>
                    <a:pt x="1176" y="311"/>
                  </a:cubicBezTo>
                  <a:cubicBezTo>
                    <a:pt x="1181" y="311"/>
                    <a:pt x="1186" y="305"/>
                    <a:pt x="1191" y="300"/>
                  </a:cubicBezTo>
                  <a:cubicBezTo>
                    <a:pt x="1191" y="300"/>
                    <a:pt x="1191" y="241"/>
                    <a:pt x="1191" y="229"/>
                  </a:cubicBezTo>
                  <a:cubicBezTo>
                    <a:pt x="1193" y="226"/>
                    <a:pt x="1193" y="225"/>
                    <a:pt x="1194" y="225"/>
                  </a:cubicBezTo>
                  <a:lnTo>
                    <a:pt x="1194" y="225"/>
                  </a:lnTo>
                  <a:cubicBezTo>
                    <a:pt x="1201" y="225"/>
                    <a:pt x="1191" y="313"/>
                    <a:pt x="1191" y="324"/>
                  </a:cubicBezTo>
                  <a:cubicBezTo>
                    <a:pt x="1191" y="336"/>
                    <a:pt x="1203" y="348"/>
                    <a:pt x="1203" y="348"/>
                  </a:cubicBezTo>
                  <a:cubicBezTo>
                    <a:pt x="1215" y="348"/>
                    <a:pt x="1227" y="336"/>
                    <a:pt x="1239" y="324"/>
                  </a:cubicBezTo>
                  <a:cubicBezTo>
                    <a:pt x="1249" y="303"/>
                    <a:pt x="1260" y="274"/>
                    <a:pt x="1262" y="274"/>
                  </a:cubicBezTo>
                  <a:cubicBezTo>
                    <a:pt x="1263" y="274"/>
                    <a:pt x="1263" y="275"/>
                    <a:pt x="1263" y="276"/>
                  </a:cubicBezTo>
                  <a:cubicBezTo>
                    <a:pt x="1263" y="288"/>
                    <a:pt x="1231" y="384"/>
                    <a:pt x="1237" y="384"/>
                  </a:cubicBezTo>
                  <a:cubicBezTo>
                    <a:pt x="1238" y="384"/>
                    <a:pt x="1238" y="384"/>
                    <a:pt x="1239" y="383"/>
                  </a:cubicBezTo>
                  <a:cubicBezTo>
                    <a:pt x="1263" y="360"/>
                    <a:pt x="1275" y="324"/>
                    <a:pt x="1287" y="288"/>
                  </a:cubicBezTo>
                  <a:lnTo>
                    <a:pt x="1287" y="288"/>
                  </a:lnTo>
                  <a:cubicBezTo>
                    <a:pt x="1275" y="336"/>
                    <a:pt x="1275" y="348"/>
                    <a:pt x="1287" y="360"/>
                  </a:cubicBezTo>
                  <a:lnTo>
                    <a:pt x="1298" y="360"/>
                  </a:lnTo>
                  <a:cubicBezTo>
                    <a:pt x="1310" y="360"/>
                    <a:pt x="1310" y="324"/>
                    <a:pt x="1322" y="312"/>
                  </a:cubicBezTo>
                  <a:cubicBezTo>
                    <a:pt x="1324" y="311"/>
                    <a:pt x="1325" y="310"/>
                    <a:pt x="1326" y="310"/>
                  </a:cubicBezTo>
                  <a:cubicBezTo>
                    <a:pt x="1334" y="310"/>
                    <a:pt x="1334" y="352"/>
                    <a:pt x="1334" y="383"/>
                  </a:cubicBezTo>
                  <a:cubicBezTo>
                    <a:pt x="1334" y="390"/>
                    <a:pt x="1334" y="393"/>
                    <a:pt x="1334" y="393"/>
                  </a:cubicBezTo>
                  <a:cubicBezTo>
                    <a:pt x="1335" y="393"/>
                    <a:pt x="1338" y="376"/>
                    <a:pt x="1346" y="360"/>
                  </a:cubicBezTo>
                  <a:cubicBezTo>
                    <a:pt x="1358" y="360"/>
                    <a:pt x="1370" y="336"/>
                    <a:pt x="1382" y="336"/>
                  </a:cubicBezTo>
                  <a:cubicBezTo>
                    <a:pt x="1382" y="348"/>
                    <a:pt x="1382" y="348"/>
                    <a:pt x="1382" y="360"/>
                  </a:cubicBezTo>
                  <a:cubicBezTo>
                    <a:pt x="1389" y="366"/>
                    <a:pt x="1388" y="373"/>
                    <a:pt x="1388" y="373"/>
                  </a:cubicBezTo>
                  <a:cubicBezTo>
                    <a:pt x="1388" y="373"/>
                    <a:pt x="1389" y="370"/>
                    <a:pt x="1394" y="360"/>
                  </a:cubicBezTo>
                  <a:cubicBezTo>
                    <a:pt x="1398" y="356"/>
                    <a:pt x="1402" y="354"/>
                    <a:pt x="1406" y="354"/>
                  </a:cubicBezTo>
                  <a:cubicBezTo>
                    <a:pt x="1414" y="354"/>
                    <a:pt x="1422" y="360"/>
                    <a:pt x="1429" y="360"/>
                  </a:cubicBezTo>
                  <a:cubicBezTo>
                    <a:pt x="1437" y="360"/>
                    <a:pt x="1456" y="344"/>
                    <a:pt x="1464" y="333"/>
                  </a:cubicBezTo>
                  <a:lnTo>
                    <a:pt x="1464" y="333"/>
                  </a:lnTo>
                  <a:cubicBezTo>
                    <a:pt x="1462" y="341"/>
                    <a:pt x="1459" y="350"/>
                    <a:pt x="1455" y="358"/>
                  </a:cubicBezTo>
                  <a:lnTo>
                    <a:pt x="1455" y="358"/>
                  </a:lnTo>
                  <a:lnTo>
                    <a:pt x="1465" y="348"/>
                  </a:lnTo>
                  <a:cubicBezTo>
                    <a:pt x="1477" y="336"/>
                    <a:pt x="1489" y="312"/>
                    <a:pt x="1501" y="300"/>
                  </a:cubicBezTo>
                  <a:lnTo>
                    <a:pt x="1501" y="300"/>
                  </a:lnTo>
                  <a:lnTo>
                    <a:pt x="1477" y="348"/>
                  </a:lnTo>
                  <a:lnTo>
                    <a:pt x="1477" y="360"/>
                  </a:lnTo>
                  <a:cubicBezTo>
                    <a:pt x="1477" y="360"/>
                    <a:pt x="1488" y="349"/>
                    <a:pt x="1492" y="349"/>
                  </a:cubicBezTo>
                  <a:lnTo>
                    <a:pt x="1492" y="349"/>
                  </a:lnTo>
                  <a:cubicBezTo>
                    <a:pt x="1495" y="349"/>
                    <a:pt x="1493" y="356"/>
                    <a:pt x="1477" y="383"/>
                  </a:cubicBezTo>
                  <a:lnTo>
                    <a:pt x="1513" y="336"/>
                  </a:lnTo>
                  <a:lnTo>
                    <a:pt x="1513" y="336"/>
                  </a:lnTo>
                  <a:cubicBezTo>
                    <a:pt x="1489" y="372"/>
                    <a:pt x="1501" y="372"/>
                    <a:pt x="1501" y="383"/>
                  </a:cubicBezTo>
                  <a:cubicBezTo>
                    <a:pt x="1509" y="383"/>
                    <a:pt x="1506" y="389"/>
                    <a:pt x="1507" y="389"/>
                  </a:cubicBezTo>
                  <a:cubicBezTo>
                    <a:pt x="1507" y="389"/>
                    <a:pt x="1509" y="387"/>
                    <a:pt x="1513" y="383"/>
                  </a:cubicBezTo>
                  <a:cubicBezTo>
                    <a:pt x="1537" y="372"/>
                    <a:pt x="1525" y="360"/>
                    <a:pt x="1537" y="360"/>
                  </a:cubicBezTo>
                  <a:cubicBezTo>
                    <a:pt x="1537" y="360"/>
                    <a:pt x="1537" y="395"/>
                    <a:pt x="1537" y="407"/>
                  </a:cubicBezTo>
                  <a:cubicBezTo>
                    <a:pt x="1537" y="407"/>
                    <a:pt x="1554" y="407"/>
                    <a:pt x="1545" y="429"/>
                  </a:cubicBezTo>
                  <a:lnTo>
                    <a:pt x="1545" y="429"/>
                  </a:lnTo>
                  <a:cubicBezTo>
                    <a:pt x="1554" y="414"/>
                    <a:pt x="1569" y="391"/>
                    <a:pt x="1584" y="383"/>
                  </a:cubicBezTo>
                  <a:cubicBezTo>
                    <a:pt x="1586" y="382"/>
                    <a:pt x="1586" y="382"/>
                    <a:pt x="1587" y="382"/>
                  </a:cubicBezTo>
                  <a:lnTo>
                    <a:pt x="1587" y="382"/>
                  </a:lnTo>
                  <a:cubicBezTo>
                    <a:pt x="1589" y="382"/>
                    <a:pt x="1560" y="419"/>
                    <a:pt x="1560" y="419"/>
                  </a:cubicBezTo>
                  <a:cubicBezTo>
                    <a:pt x="1560" y="431"/>
                    <a:pt x="1560" y="443"/>
                    <a:pt x="1560" y="443"/>
                  </a:cubicBezTo>
                  <a:cubicBezTo>
                    <a:pt x="1560" y="444"/>
                    <a:pt x="1561" y="445"/>
                    <a:pt x="1563" y="445"/>
                  </a:cubicBezTo>
                  <a:cubicBezTo>
                    <a:pt x="1572" y="445"/>
                    <a:pt x="1598" y="429"/>
                    <a:pt x="1605" y="429"/>
                  </a:cubicBezTo>
                  <a:cubicBezTo>
                    <a:pt x="1608" y="429"/>
                    <a:pt x="1606" y="432"/>
                    <a:pt x="1598" y="441"/>
                  </a:cubicBezTo>
                  <a:lnTo>
                    <a:pt x="1598" y="441"/>
                  </a:lnTo>
                  <a:cubicBezTo>
                    <a:pt x="1617" y="421"/>
                    <a:pt x="1636" y="394"/>
                    <a:pt x="1656" y="372"/>
                  </a:cubicBezTo>
                  <a:lnTo>
                    <a:pt x="1656" y="372"/>
                  </a:lnTo>
                  <a:lnTo>
                    <a:pt x="1656" y="373"/>
                  </a:lnTo>
                  <a:lnTo>
                    <a:pt x="1656" y="373"/>
                  </a:lnTo>
                  <a:cubicBezTo>
                    <a:pt x="1653" y="376"/>
                    <a:pt x="1651" y="379"/>
                    <a:pt x="1649" y="383"/>
                  </a:cubicBezTo>
                  <a:lnTo>
                    <a:pt x="1649" y="383"/>
                  </a:lnTo>
                  <a:cubicBezTo>
                    <a:pt x="1650" y="380"/>
                    <a:pt x="1653" y="377"/>
                    <a:pt x="1656" y="373"/>
                  </a:cubicBezTo>
                  <a:lnTo>
                    <a:pt x="1656" y="373"/>
                  </a:lnTo>
                  <a:lnTo>
                    <a:pt x="1656" y="383"/>
                  </a:lnTo>
                  <a:cubicBezTo>
                    <a:pt x="1656" y="383"/>
                    <a:pt x="1656" y="383"/>
                    <a:pt x="1656" y="383"/>
                  </a:cubicBezTo>
                  <a:lnTo>
                    <a:pt x="1656" y="383"/>
                  </a:lnTo>
                  <a:cubicBezTo>
                    <a:pt x="1652" y="387"/>
                    <a:pt x="1650" y="388"/>
                    <a:pt x="1649" y="388"/>
                  </a:cubicBezTo>
                  <a:cubicBezTo>
                    <a:pt x="1647" y="388"/>
                    <a:pt x="1647" y="386"/>
                    <a:pt x="1649" y="383"/>
                  </a:cubicBezTo>
                  <a:lnTo>
                    <a:pt x="1649" y="383"/>
                  </a:lnTo>
                  <a:cubicBezTo>
                    <a:pt x="1646" y="389"/>
                    <a:pt x="1644" y="397"/>
                    <a:pt x="1644" y="407"/>
                  </a:cubicBezTo>
                  <a:cubicBezTo>
                    <a:pt x="1644" y="407"/>
                    <a:pt x="1644" y="407"/>
                    <a:pt x="1644" y="419"/>
                  </a:cubicBezTo>
                  <a:lnTo>
                    <a:pt x="1644" y="431"/>
                  </a:lnTo>
                  <a:lnTo>
                    <a:pt x="1644" y="443"/>
                  </a:lnTo>
                  <a:cubicBezTo>
                    <a:pt x="1644" y="455"/>
                    <a:pt x="1596" y="502"/>
                    <a:pt x="1584" y="514"/>
                  </a:cubicBezTo>
                  <a:cubicBezTo>
                    <a:pt x="1584" y="514"/>
                    <a:pt x="1610" y="488"/>
                    <a:pt x="1618" y="488"/>
                  </a:cubicBezTo>
                  <a:cubicBezTo>
                    <a:pt x="1619" y="488"/>
                    <a:pt x="1620" y="489"/>
                    <a:pt x="1620" y="491"/>
                  </a:cubicBezTo>
                  <a:cubicBezTo>
                    <a:pt x="1620" y="491"/>
                    <a:pt x="1620" y="514"/>
                    <a:pt x="1620" y="538"/>
                  </a:cubicBezTo>
                  <a:cubicBezTo>
                    <a:pt x="1620" y="539"/>
                    <a:pt x="1620" y="539"/>
                    <a:pt x="1620" y="539"/>
                  </a:cubicBezTo>
                  <a:cubicBezTo>
                    <a:pt x="1627" y="539"/>
                    <a:pt x="1684" y="463"/>
                    <a:pt x="1694" y="463"/>
                  </a:cubicBezTo>
                  <a:lnTo>
                    <a:pt x="1694" y="463"/>
                  </a:lnTo>
                  <a:cubicBezTo>
                    <a:pt x="1696" y="463"/>
                    <a:pt x="1696" y="468"/>
                    <a:pt x="1691" y="479"/>
                  </a:cubicBezTo>
                  <a:cubicBezTo>
                    <a:pt x="1668" y="514"/>
                    <a:pt x="1644" y="538"/>
                    <a:pt x="1668" y="538"/>
                  </a:cubicBezTo>
                  <a:cubicBezTo>
                    <a:pt x="1676" y="538"/>
                    <a:pt x="1708" y="503"/>
                    <a:pt x="1710" y="503"/>
                  </a:cubicBezTo>
                  <a:lnTo>
                    <a:pt x="1710" y="503"/>
                  </a:lnTo>
                  <a:cubicBezTo>
                    <a:pt x="1710" y="503"/>
                    <a:pt x="1705" y="509"/>
                    <a:pt x="1691" y="526"/>
                  </a:cubicBezTo>
                  <a:cubicBezTo>
                    <a:pt x="1672" y="550"/>
                    <a:pt x="1668" y="559"/>
                    <a:pt x="1672" y="559"/>
                  </a:cubicBezTo>
                  <a:cubicBezTo>
                    <a:pt x="1678" y="559"/>
                    <a:pt x="1701" y="540"/>
                    <a:pt x="1715" y="526"/>
                  </a:cubicBezTo>
                  <a:cubicBezTo>
                    <a:pt x="1720" y="522"/>
                    <a:pt x="1722" y="520"/>
                    <a:pt x="1723" y="520"/>
                  </a:cubicBezTo>
                  <a:lnTo>
                    <a:pt x="1723" y="520"/>
                  </a:lnTo>
                  <a:cubicBezTo>
                    <a:pt x="1726" y="520"/>
                    <a:pt x="1703" y="552"/>
                    <a:pt x="1703" y="562"/>
                  </a:cubicBezTo>
                  <a:cubicBezTo>
                    <a:pt x="1703" y="563"/>
                    <a:pt x="1704" y="563"/>
                    <a:pt x="1704" y="563"/>
                  </a:cubicBezTo>
                  <a:cubicBezTo>
                    <a:pt x="1712" y="563"/>
                    <a:pt x="1765" y="502"/>
                    <a:pt x="1787" y="491"/>
                  </a:cubicBezTo>
                  <a:cubicBezTo>
                    <a:pt x="1788" y="490"/>
                    <a:pt x="1789" y="489"/>
                    <a:pt x="1790" y="489"/>
                  </a:cubicBezTo>
                  <a:lnTo>
                    <a:pt x="1790" y="489"/>
                  </a:lnTo>
                  <a:cubicBezTo>
                    <a:pt x="1798" y="489"/>
                    <a:pt x="1746" y="543"/>
                    <a:pt x="1747" y="543"/>
                  </a:cubicBezTo>
                  <a:cubicBezTo>
                    <a:pt x="1747" y="543"/>
                    <a:pt x="1748" y="541"/>
                    <a:pt x="1751" y="538"/>
                  </a:cubicBezTo>
                  <a:cubicBezTo>
                    <a:pt x="1763" y="526"/>
                    <a:pt x="1775" y="514"/>
                    <a:pt x="1787" y="514"/>
                  </a:cubicBezTo>
                  <a:lnTo>
                    <a:pt x="1787" y="514"/>
                  </a:lnTo>
                  <a:cubicBezTo>
                    <a:pt x="1775" y="514"/>
                    <a:pt x="1727" y="562"/>
                    <a:pt x="1727" y="586"/>
                  </a:cubicBezTo>
                  <a:cubicBezTo>
                    <a:pt x="1715" y="598"/>
                    <a:pt x="1727" y="610"/>
                    <a:pt x="1763" y="610"/>
                  </a:cubicBezTo>
                  <a:cubicBezTo>
                    <a:pt x="1775" y="604"/>
                    <a:pt x="1778" y="601"/>
                    <a:pt x="1779" y="601"/>
                  </a:cubicBezTo>
                  <a:cubicBezTo>
                    <a:pt x="1781" y="601"/>
                    <a:pt x="1781" y="604"/>
                    <a:pt x="1787" y="610"/>
                  </a:cubicBezTo>
                  <a:cubicBezTo>
                    <a:pt x="1793" y="606"/>
                    <a:pt x="1797" y="605"/>
                    <a:pt x="1798" y="605"/>
                  </a:cubicBezTo>
                  <a:lnTo>
                    <a:pt x="1798" y="605"/>
                  </a:lnTo>
                  <a:cubicBezTo>
                    <a:pt x="1801" y="605"/>
                    <a:pt x="1790" y="614"/>
                    <a:pt x="1775" y="624"/>
                  </a:cubicBezTo>
                  <a:lnTo>
                    <a:pt x="1775" y="624"/>
                  </a:lnTo>
                  <a:cubicBezTo>
                    <a:pt x="1778" y="623"/>
                    <a:pt x="1780" y="622"/>
                    <a:pt x="1782" y="622"/>
                  </a:cubicBezTo>
                  <a:lnTo>
                    <a:pt x="1782" y="622"/>
                  </a:lnTo>
                  <a:cubicBezTo>
                    <a:pt x="1784" y="622"/>
                    <a:pt x="1780" y="628"/>
                    <a:pt x="1763" y="645"/>
                  </a:cubicBezTo>
                  <a:lnTo>
                    <a:pt x="1775" y="645"/>
                  </a:lnTo>
                  <a:cubicBezTo>
                    <a:pt x="1779" y="645"/>
                    <a:pt x="1796" y="643"/>
                    <a:pt x="1810" y="643"/>
                  </a:cubicBezTo>
                  <a:cubicBezTo>
                    <a:pt x="1832" y="643"/>
                    <a:pt x="1851" y="648"/>
                    <a:pt x="1822" y="669"/>
                  </a:cubicBezTo>
                  <a:lnTo>
                    <a:pt x="1906" y="622"/>
                  </a:lnTo>
                  <a:lnTo>
                    <a:pt x="1906" y="622"/>
                  </a:lnTo>
                  <a:cubicBezTo>
                    <a:pt x="1858" y="657"/>
                    <a:pt x="1858" y="669"/>
                    <a:pt x="1858" y="669"/>
                  </a:cubicBezTo>
                  <a:cubicBezTo>
                    <a:pt x="1858" y="681"/>
                    <a:pt x="1822" y="705"/>
                    <a:pt x="1799" y="717"/>
                  </a:cubicBezTo>
                  <a:cubicBezTo>
                    <a:pt x="1795" y="720"/>
                    <a:pt x="1795" y="722"/>
                    <a:pt x="1796" y="722"/>
                  </a:cubicBezTo>
                  <a:cubicBezTo>
                    <a:pt x="1806" y="722"/>
                    <a:pt x="1879" y="680"/>
                    <a:pt x="1892" y="680"/>
                  </a:cubicBezTo>
                  <a:cubicBezTo>
                    <a:pt x="1893" y="680"/>
                    <a:pt x="1894" y="680"/>
                    <a:pt x="1894" y="681"/>
                  </a:cubicBezTo>
                  <a:cubicBezTo>
                    <a:pt x="1894" y="681"/>
                    <a:pt x="1799" y="729"/>
                    <a:pt x="1799" y="741"/>
                  </a:cubicBezTo>
                  <a:cubicBezTo>
                    <a:pt x="1799" y="741"/>
                    <a:pt x="1822" y="741"/>
                    <a:pt x="1858" y="717"/>
                  </a:cubicBezTo>
                  <a:cubicBezTo>
                    <a:pt x="1882" y="705"/>
                    <a:pt x="1894" y="693"/>
                    <a:pt x="1906" y="693"/>
                  </a:cubicBezTo>
                  <a:cubicBezTo>
                    <a:pt x="1906" y="705"/>
                    <a:pt x="1906" y="693"/>
                    <a:pt x="1882" y="717"/>
                  </a:cubicBezTo>
                  <a:cubicBezTo>
                    <a:pt x="1870" y="729"/>
                    <a:pt x="1810" y="753"/>
                    <a:pt x="1787" y="776"/>
                  </a:cubicBezTo>
                  <a:lnTo>
                    <a:pt x="1822" y="753"/>
                  </a:lnTo>
                  <a:cubicBezTo>
                    <a:pt x="1838" y="753"/>
                    <a:pt x="1849" y="747"/>
                    <a:pt x="1854" y="747"/>
                  </a:cubicBezTo>
                  <a:cubicBezTo>
                    <a:pt x="1857" y="747"/>
                    <a:pt x="1858" y="749"/>
                    <a:pt x="1858" y="753"/>
                  </a:cubicBezTo>
                  <a:cubicBezTo>
                    <a:pt x="1858" y="764"/>
                    <a:pt x="1846" y="764"/>
                    <a:pt x="1858" y="764"/>
                  </a:cubicBezTo>
                  <a:cubicBezTo>
                    <a:pt x="1870" y="764"/>
                    <a:pt x="1894" y="753"/>
                    <a:pt x="1918" y="741"/>
                  </a:cubicBezTo>
                  <a:lnTo>
                    <a:pt x="1918" y="741"/>
                  </a:lnTo>
                  <a:cubicBezTo>
                    <a:pt x="1930" y="741"/>
                    <a:pt x="1858" y="776"/>
                    <a:pt x="1882" y="776"/>
                  </a:cubicBezTo>
                  <a:cubicBezTo>
                    <a:pt x="1894" y="764"/>
                    <a:pt x="1918" y="764"/>
                    <a:pt x="1930" y="753"/>
                  </a:cubicBezTo>
                  <a:lnTo>
                    <a:pt x="1930" y="764"/>
                  </a:lnTo>
                  <a:cubicBezTo>
                    <a:pt x="1930" y="776"/>
                    <a:pt x="1870" y="776"/>
                    <a:pt x="1858" y="788"/>
                  </a:cubicBezTo>
                  <a:cubicBezTo>
                    <a:pt x="1858" y="793"/>
                    <a:pt x="1862" y="796"/>
                    <a:pt x="1869" y="796"/>
                  </a:cubicBezTo>
                  <a:cubicBezTo>
                    <a:pt x="1880" y="796"/>
                    <a:pt x="1897" y="790"/>
                    <a:pt x="1918" y="776"/>
                  </a:cubicBezTo>
                  <a:lnTo>
                    <a:pt x="1918" y="776"/>
                  </a:lnTo>
                  <a:cubicBezTo>
                    <a:pt x="1846" y="824"/>
                    <a:pt x="1882" y="836"/>
                    <a:pt x="1894" y="848"/>
                  </a:cubicBezTo>
                  <a:cubicBezTo>
                    <a:pt x="1894" y="850"/>
                    <a:pt x="1895" y="851"/>
                    <a:pt x="1898" y="851"/>
                  </a:cubicBezTo>
                  <a:cubicBezTo>
                    <a:pt x="1908" y="851"/>
                    <a:pt x="1939" y="834"/>
                    <a:pt x="1977" y="824"/>
                  </a:cubicBezTo>
                  <a:lnTo>
                    <a:pt x="1977" y="824"/>
                  </a:lnTo>
                  <a:cubicBezTo>
                    <a:pt x="1882" y="860"/>
                    <a:pt x="1870" y="895"/>
                    <a:pt x="1870" y="907"/>
                  </a:cubicBezTo>
                  <a:cubicBezTo>
                    <a:pt x="1870" y="913"/>
                    <a:pt x="1870" y="916"/>
                    <a:pt x="1874" y="916"/>
                  </a:cubicBezTo>
                  <a:cubicBezTo>
                    <a:pt x="1879" y="916"/>
                    <a:pt x="1888" y="913"/>
                    <a:pt x="1906" y="907"/>
                  </a:cubicBezTo>
                  <a:cubicBezTo>
                    <a:pt x="1924" y="901"/>
                    <a:pt x="1938" y="898"/>
                    <a:pt x="1949" y="898"/>
                  </a:cubicBezTo>
                  <a:cubicBezTo>
                    <a:pt x="1959" y="898"/>
                    <a:pt x="1965" y="901"/>
                    <a:pt x="1965" y="907"/>
                  </a:cubicBezTo>
                  <a:cubicBezTo>
                    <a:pt x="1965" y="913"/>
                    <a:pt x="1950" y="913"/>
                    <a:pt x="1935" y="913"/>
                  </a:cubicBezTo>
                  <a:cubicBezTo>
                    <a:pt x="1921" y="913"/>
                    <a:pt x="1906" y="913"/>
                    <a:pt x="1906" y="919"/>
                  </a:cubicBezTo>
                  <a:cubicBezTo>
                    <a:pt x="1906" y="931"/>
                    <a:pt x="1906" y="943"/>
                    <a:pt x="1906" y="955"/>
                  </a:cubicBezTo>
                  <a:cubicBezTo>
                    <a:pt x="1906" y="955"/>
                    <a:pt x="1909" y="958"/>
                    <a:pt x="1921" y="959"/>
                  </a:cubicBezTo>
                  <a:lnTo>
                    <a:pt x="1921" y="959"/>
                  </a:lnTo>
                  <a:cubicBezTo>
                    <a:pt x="1913" y="961"/>
                    <a:pt x="1904" y="964"/>
                    <a:pt x="1894" y="967"/>
                  </a:cubicBezTo>
                  <a:cubicBezTo>
                    <a:pt x="1870" y="967"/>
                    <a:pt x="1858" y="979"/>
                    <a:pt x="1894" y="979"/>
                  </a:cubicBezTo>
                  <a:cubicBezTo>
                    <a:pt x="1930" y="979"/>
                    <a:pt x="1906" y="979"/>
                    <a:pt x="1918" y="991"/>
                  </a:cubicBezTo>
                  <a:lnTo>
                    <a:pt x="1965" y="991"/>
                  </a:lnTo>
                  <a:cubicBezTo>
                    <a:pt x="1977" y="991"/>
                    <a:pt x="1941" y="1003"/>
                    <a:pt x="1930" y="1003"/>
                  </a:cubicBezTo>
                  <a:cubicBezTo>
                    <a:pt x="1930" y="1003"/>
                    <a:pt x="1930" y="1014"/>
                    <a:pt x="1930" y="1014"/>
                  </a:cubicBezTo>
                  <a:lnTo>
                    <a:pt x="1977" y="1014"/>
                  </a:lnTo>
                  <a:cubicBezTo>
                    <a:pt x="2001" y="1014"/>
                    <a:pt x="1989" y="1014"/>
                    <a:pt x="1989" y="1026"/>
                  </a:cubicBezTo>
                  <a:cubicBezTo>
                    <a:pt x="1941" y="1026"/>
                    <a:pt x="1930" y="1026"/>
                    <a:pt x="1953" y="1038"/>
                  </a:cubicBezTo>
                  <a:lnTo>
                    <a:pt x="1989" y="1038"/>
                  </a:lnTo>
                  <a:cubicBezTo>
                    <a:pt x="2013" y="1038"/>
                    <a:pt x="2037" y="1038"/>
                    <a:pt x="2001" y="1050"/>
                  </a:cubicBezTo>
                  <a:cubicBezTo>
                    <a:pt x="1965" y="1062"/>
                    <a:pt x="1953" y="1050"/>
                    <a:pt x="1930" y="1074"/>
                  </a:cubicBezTo>
                  <a:cubicBezTo>
                    <a:pt x="1906" y="1086"/>
                    <a:pt x="1894" y="1086"/>
                    <a:pt x="1894" y="1086"/>
                  </a:cubicBezTo>
                  <a:cubicBezTo>
                    <a:pt x="1894" y="1090"/>
                    <a:pt x="1898" y="1091"/>
                    <a:pt x="1904" y="1091"/>
                  </a:cubicBezTo>
                  <a:cubicBezTo>
                    <a:pt x="1916" y="1091"/>
                    <a:pt x="1937" y="1086"/>
                    <a:pt x="1953" y="1086"/>
                  </a:cubicBezTo>
                  <a:cubicBezTo>
                    <a:pt x="1965" y="1086"/>
                    <a:pt x="1989" y="1086"/>
                    <a:pt x="1965" y="1098"/>
                  </a:cubicBezTo>
                  <a:cubicBezTo>
                    <a:pt x="1953" y="1098"/>
                    <a:pt x="1930" y="1110"/>
                    <a:pt x="1965" y="1110"/>
                  </a:cubicBezTo>
                  <a:cubicBezTo>
                    <a:pt x="1882" y="1110"/>
                    <a:pt x="1953" y="1134"/>
                    <a:pt x="1953" y="1134"/>
                  </a:cubicBezTo>
                  <a:cubicBezTo>
                    <a:pt x="1953" y="1139"/>
                    <a:pt x="1950" y="1139"/>
                    <a:pt x="1946" y="1139"/>
                  </a:cubicBezTo>
                  <a:cubicBezTo>
                    <a:pt x="1941" y="1139"/>
                    <a:pt x="1935" y="1139"/>
                    <a:pt x="1930" y="1145"/>
                  </a:cubicBezTo>
                  <a:cubicBezTo>
                    <a:pt x="1930" y="1145"/>
                    <a:pt x="1918" y="1157"/>
                    <a:pt x="1918" y="1157"/>
                  </a:cubicBezTo>
                  <a:cubicBezTo>
                    <a:pt x="1918" y="1157"/>
                    <a:pt x="1930" y="1193"/>
                    <a:pt x="1882" y="1193"/>
                  </a:cubicBezTo>
                  <a:cubicBezTo>
                    <a:pt x="1882" y="1193"/>
                    <a:pt x="1882" y="1205"/>
                    <a:pt x="1941" y="1205"/>
                  </a:cubicBezTo>
                  <a:cubicBezTo>
                    <a:pt x="1965" y="1205"/>
                    <a:pt x="1977" y="1205"/>
                    <a:pt x="2001" y="1217"/>
                  </a:cubicBezTo>
                  <a:lnTo>
                    <a:pt x="1918" y="1217"/>
                  </a:lnTo>
                  <a:cubicBezTo>
                    <a:pt x="1894" y="1217"/>
                    <a:pt x="1894" y="1229"/>
                    <a:pt x="1918" y="1229"/>
                  </a:cubicBezTo>
                  <a:cubicBezTo>
                    <a:pt x="1930" y="1241"/>
                    <a:pt x="1941" y="1241"/>
                    <a:pt x="1941" y="1253"/>
                  </a:cubicBezTo>
                  <a:lnTo>
                    <a:pt x="1894" y="1253"/>
                  </a:lnTo>
                  <a:cubicBezTo>
                    <a:pt x="1870" y="1253"/>
                    <a:pt x="2001" y="1264"/>
                    <a:pt x="2001" y="1276"/>
                  </a:cubicBezTo>
                  <a:cubicBezTo>
                    <a:pt x="2001" y="1276"/>
                    <a:pt x="1906" y="1264"/>
                    <a:pt x="1894" y="1264"/>
                  </a:cubicBezTo>
                  <a:cubicBezTo>
                    <a:pt x="1882" y="1264"/>
                    <a:pt x="1953" y="1300"/>
                    <a:pt x="1977" y="1312"/>
                  </a:cubicBezTo>
                  <a:cubicBezTo>
                    <a:pt x="1986" y="1321"/>
                    <a:pt x="1994" y="1329"/>
                    <a:pt x="1981" y="1329"/>
                  </a:cubicBezTo>
                  <a:cubicBezTo>
                    <a:pt x="1976" y="1329"/>
                    <a:pt x="1967" y="1328"/>
                    <a:pt x="1953" y="1324"/>
                  </a:cubicBezTo>
                  <a:cubicBezTo>
                    <a:pt x="1953" y="1316"/>
                    <a:pt x="1935" y="1307"/>
                    <a:pt x="1921" y="1307"/>
                  </a:cubicBezTo>
                  <a:cubicBezTo>
                    <a:pt x="1915" y="1307"/>
                    <a:pt x="1909" y="1309"/>
                    <a:pt x="1906" y="1312"/>
                  </a:cubicBezTo>
                  <a:cubicBezTo>
                    <a:pt x="1882" y="1312"/>
                    <a:pt x="1906" y="1324"/>
                    <a:pt x="1930" y="1324"/>
                  </a:cubicBezTo>
                  <a:cubicBezTo>
                    <a:pt x="1953" y="1336"/>
                    <a:pt x="1977" y="1336"/>
                    <a:pt x="2001" y="1336"/>
                  </a:cubicBezTo>
                  <a:lnTo>
                    <a:pt x="1906" y="1336"/>
                  </a:lnTo>
                  <a:lnTo>
                    <a:pt x="1989" y="1360"/>
                  </a:lnTo>
                  <a:cubicBezTo>
                    <a:pt x="2001" y="1360"/>
                    <a:pt x="2025" y="1372"/>
                    <a:pt x="2037" y="1384"/>
                  </a:cubicBezTo>
                  <a:cubicBezTo>
                    <a:pt x="2002" y="1370"/>
                    <a:pt x="1975" y="1364"/>
                    <a:pt x="1959" y="1364"/>
                  </a:cubicBezTo>
                  <a:cubicBezTo>
                    <a:pt x="1948" y="1364"/>
                    <a:pt x="1941" y="1367"/>
                    <a:pt x="1941" y="1372"/>
                  </a:cubicBezTo>
                  <a:cubicBezTo>
                    <a:pt x="1953" y="1384"/>
                    <a:pt x="1977" y="1395"/>
                    <a:pt x="2001" y="1395"/>
                  </a:cubicBezTo>
                  <a:lnTo>
                    <a:pt x="2001" y="1407"/>
                  </a:lnTo>
                  <a:cubicBezTo>
                    <a:pt x="1977" y="1407"/>
                    <a:pt x="1953" y="1395"/>
                    <a:pt x="1930" y="1384"/>
                  </a:cubicBezTo>
                  <a:lnTo>
                    <a:pt x="1906" y="1384"/>
                  </a:lnTo>
                  <a:cubicBezTo>
                    <a:pt x="1906" y="1384"/>
                    <a:pt x="1988" y="1425"/>
                    <a:pt x="1961" y="1425"/>
                  </a:cubicBezTo>
                  <a:cubicBezTo>
                    <a:pt x="1955" y="1425"/>
                    <a:pt x="1945" y="1423"/>
                    <a:pt x="1930" y="1419"/>
                  </a:cubicBezTo>
                  <a:cubicBezTo>
                    <a:pt x="1903" y="1413"/>
                    <a:pt x="1890" y="1411"/>
                    <a:pt x="1886" y="1411"/>
                  </a:cubicBezTo>
                  <a:cubicBezTo>
                    <a:pt x="1874" y="1411"/>
                    <a:pt x="1941" y="1431"/>
                    <a:pt x="1941" y="1431"/>
                  </a:cubicBezTo>
                  <a:cubicBezTo>
                    <a:pt x="1941" y="1435"/>
                    <a:pt x="1935" y="1436"/>
                    <a:pt x="1926" y="1436"/>
                  </a:cubicBezTo>
                  <a:cubicBezTo>
                    <a:pt x="1916" y="1436"/>
                    <a:pt x="1904" y="1435"/>
                    <a:pt x="1897" y="1433"/>
                  </a:cubicBezTo>
                  <a:lnTo>
                    <a:pt x="1897" y="1433"/>
                  </a:lnTo>
                  <a:lnTo>
                    <a:pt x="1953" y="1467"/>
                  </a:lnTo>
                  <a:cubicBezTo>
                    <a:pt x="1930" y="1455"/>
                    <a:pt x="1906" y="1443"/>
                    <a:pt x="1882" y="1443"/>
                  </a:cubicBezTo>
                  <a:cubicBezTo>
                    <a:pt x="1870" y="1443"/>
                    <a:pt x="1858" y="1443"/>
                    <a:pt x="1882" y="1455"/>
                  </a:cubicBezTo>
                  <a:cubicBezTo>
                    <a:pt x="1906" y="1479"/>
                    <a:pt x="1894" y="1479"/>
                    <a:pt x="1894" y="1479"/>
                  </a:cubicBezTo>
                  <a:cubicBezTo>
                    <a:pt x="1894" y="1479"/>
                    <a:pt x="1953" y="1503"/>
                    <a:pt x="1941" y="1515"/>
                  </a:cubicBezTo>
                  <a:lnTo>
                    <a:pt x="1882" y="1491"/>
                  </a:lnTo>
                  <a:lnTo>
                    <a:pt x="1906" y="1503"/>
                  </a:lnTo>
                  <a:cubicBezTo>
                    <a:pt x="1920" y="1517"/>
                    <a:pt x="1925" y="1522"/>
                    <a:pt x="1923" y="1522"/>
                  </a:cubicBezTo>
                  <a:cubicBezTo>
                    <a:pt x="1921" y="1522"/>
                    <a:pt x="1916" y="1519"/>
                    <a:pt x="1906" y="1515"/>
                  </a:cubicBezTo>
                  <a:lnTo>
                    <a:pt x="1906" y="1515"/>
                  </a:lnTo>
                  <a:lnTo>
                    <a:pt x="1941" y="1538"/>
                  </a:lnTo>
                  <a:cubicBezTo>
                    <a:pt x="1965" y="1550"/>
                    <a:pt x="1965" y="1550"/>
                    <a:pt x="1965" y="1562"/>
                  </a:cubicBezTo>
                  <a:lnTo>
                    <a:pt x="1889" y="1524"/>
                  </a:lnTo>
                  <a:lnTo>
                    <a:pt x="1889" y="1524"/>
                  </a:lnTo>
                  <a:cubicBezTo>
                    <a:pt x="1905" y="1536"/>
                    <a:pt x="1903" y="1550"/>
                    <a:pt x="1894" y="1550"/>
                  </a:cubicBezTo>
                  <a:cubicBezTo>
                    <a:pt x="1894" y="1550"/>
                    <a:pt x="1870" y="1538"/>
                    <a:pt x="1858" y="1538"/>
                  </a:cubicBezTo>
                  <a:cubicBezTo>
                    <a:pt x="1810" y="1538"/>
                    <a:pt x="1810" y="1562"/>
                    <a:pt x="1799" y="1574"/>
                  </a:cubicBezTo>
                  <a:cubicBezTo>
                    <a:pt x="1796" y="1580"/>
                    <a:pt x="1792" y="1582"/>
                    <a:pt x="1788" y="1582"/>
                  </a:cubicBezTo>
                  <a:cubicBezTo>
                    <a:pt x="1776" y="1582"/>
                    <a:pt x="1763" y="1562"/>
                    <a:pt x="1763" y="1562"/>
                  </a:cubicBezTo>
                  <a:cubicBezTo>
                    <a:pt x="1763" y="1562"/>
                    <a:pt x="1763" y="1574"/>
                    <a:pt x="1763" y="1574"/>
                  </a:cubicBezTo>
                  <a:lnTo>
                    <a:pt x="1763" y="1610"/>
                  </a:lnTo>
                  <a:cubicBezTo>
                    <a:pt x="1763" y="1634"/>
                    <a:pt x="1763" y="1657"/>
                    <a:pt x="1763" y="1669"/>
                  </a:cubicBezTo>
                  <a:cubicBezTo>
                    <a:pt x="1775" y="1681"/>
                    <a:pt x="1775" y="1693"/>
                    <a:pt x="1787" y="1705"/>
                  </a:cubicBezTo>
                  <a:cubicBezTo>
                    <a:pt x="1799" y="1717"/>
                    <a:pt x="1787" y="1729"/>
                    <a:pt x="1787" y="1729"/>
                  </a:cubicBezTo>
                  <a:cubicBezTo>
                    <a:pt x="1787" y="1729"/>
                    <a:pt x="1775" y="1705"/>
                    <a:pt x="1763" y="1705"/>
                  </a:cubicBezTo>
                  <a:cubicBezTo>
                    <a:pt x="1763" y="1705"/>
                    <a:pt x="1751" y="1717"/>
                    <a:pt x="1739" y="1717"/>
                  </a:cubicBezTo>
                  <a:cubicBezTo>
                    <a:pt x="1739" y="1729"/>
                    <a:pt x="1727" y="1717"/>
                    <a:pt x="1739" y="1741"/>
                  </a:cubicBezTo>
                  <a:cubicBezTo>
                    <a:pt x="1763" y="1765"/>
                    <a:pt x="1810" y="1800"/>
                    <a:pt x="1822" y="1812"/>
                  </a:cubicBezTo>
                  <a:cubicBezTo>
                    <a:pt x="1822" y="1812"/>
                    <a:pt x="1775" y="1776"/>
                    <a:pt x="1751" y="1753"/>
                  </a:cubicBezTo>
                  <a:cubicBezTo>
                    <a:pt x="1736" y="1743"/>
                    <a:pt x="1727" y="1739"/>
                    <a:pt x="1722" y="1739"/>
                  </a:cubicBezTo>
                  <a:cubicBezTo>
                    <a:pt x="1715" y="1739"/>
                    <a:pt x="1715" y="1746"/>
                    <a:pt x="1715" y="1753"/>
                  </a:cubicBezTo>
                  <a:cubicBezTo>
                    <a:pt x="1703" y="1753"/>
                    <a:pt x="1703" y="1765"/>
                    <a:pt x="1679" y="1765"/>
                  </a:cubicBezTo>
                  <a:lnTo>
                    <a:pt x="1668" y="1741"/>
                  </a:lnTo>
                  <a:lnTo>
                    <a:pt x="1668" y="1741"/>
                  </a:lnTo>
                  <a:cubicBezTo>
                    <a:pt x="1668" y="1765"/>
                    <a:pt x="1679" y="1776"/>
                    <a:pt x="1691" y="1788"/>
                  </a:cubicBezTo>
                  <a:cubicBezTo>
                    <a:pt x="1695" y="1796"/>
                    <a:pt x="1693" y="1799"/>
                    <a:pt x="1688" y="1799"/>
                  </a:cubicBezTo>
                  <a:cubicBezTo>
                    <a:pt x="1677" y="1799"/>
                    <a:pt x="1652" y="1785"/>
                    <a:pt x="1644" y="1776"/>
                  </a:cubicBezTo>
                  <a:cubicBezTo>
                    <a:pt x="1642" y="1775"/>
                    <a:pt x="1642" y="1775"/>
                    <a:pt x="1641" y="1775"/>
                  </a:cubicBezTo>
                  <a:lnTo>
                    <a:pt x="1641" y="1775"/>
                  </a:lnTo>
                  <a:cubicBezTo>
                    <a:pt x="1637" y="1775"/>
                    <a:pt x="1658" y="1816"/>
                    <a:pt x="1679" y="1848"/>
                  </a:cubicBezTo>
                  <a:cubicBezTo>
                    <a:pt x="1691" y="1862"/>
                    <a:pt x="1695" y="1867"/>
                    <a:pt x="1694" y="1867"/>
                  </a:cubicBezTo>
                  <a:cubicBezTo>
                    <a:pt x="1692" y="1867"/>
                    <a:pt x="1641" y="1809"/>
                    <a:pt x="1632" y="1800"/>
                  </a:cubicBezTo>
                  <a:cubicBezTo>
                    <a:pt x="1631" y="1799"/>
                    <a:pt x="1630" y="1798"/>
                    <a:pt x="1630" y="1798"/>
                  </a:cubicBezTo>
                  <a:lnTo>
                    <a:pt x="1630" y="1798"/>
                  </a:lnTo>
                  <a:cubicBezTo>
                    <a:pt x="1627" y="1798"/>
                    <a:pt x="1656" y="1837"/>
                    <a:pt x="1656" y="1848"/>
                  </a:cubicBezTo>
                  <a:cubicBezTo>
                    <a:pt x="1658" y="1853"/>
                    <a:pt x="1658" y="1854"/>
                    <a:pt x="1657" y="1854"/>
                  </a:cubicBezTo>
                  <a:cubicBezTo>
                    <a:pt x="1650" y="1854"/>
                    <a:pt x="1618" y="1822"/>
                    <a:pt x="1608" y="1812"/>
                  </a:cubicBezTo>
                  <a:cubicBezTo>
                    <a:pt x="1605" y="1809"/>
                    <a:pt x="1602" y="1807"/>
                    <a:pt x="1600" y="1807"/>
                  </a:cubicBezTo>
                  <a:cubicBezTo>
                    <a:pt x="1596" y="1807"/>
                    <a:pt x="1596" y="1816"/>
                    <a:pt x="1596" y="1824"/>
                  </a:cubicBezTo>
                  <a:cubicBezTo>
                    <a:pt x="1596" y="1824"/>
                    <a:pt x="1596" y="1840"/>
                    <a:pt x="1586" y="1840"/>
                  </a:cubicBezTo>
                  <a:cubicBezTo>
                    <a:pt x="1580" y="1840"/>
                    <a:pt x="1572" y="1836"/>
                    <a:pt x="1560" y="1824"/>
                  </a:cubicBezTo>
                  <a:cubicBezTo>
                    <a:pt x="1549" y="1824"/>
                    <a:pt x="1560" y="1824"/>
                    <a:pt x="1560" y="1836"/>
                  </a:cubicBezTo>
                  <a:cubicBezTo>
                    <a:pt x="1560" y="1872"/>
                    <a:pt x="1537" y="1872"/>
                    <a:pt x="1537" y="1907"/>
                  </a:cubicBezTo>
                  <a:cubicBezTo>
                    <a:pt x="1537" y="1919"/>
                    <a:pt x="1537" y="1934"/>
                    <a:pt x="1540" y="1949"/>
                  </a:cubicBezTo>
                  <a:lnTo>
                    <a:pt x="1540" y="1949"/>
                  </a:lnTo>
                  <a:cubicBezTo>
                    <a:pt x="1530" y="1934"/>
                    <a:pt x="1519" y="1921"/>
                    <a:pt x="1513" y="1907"/>
                  </a:cubicBezTo>
                  <a:cubicBezTo>
                    <a:pt x="1510" y="1905"/>
                    <a:pt x="1509" y="1904"/>
                    <a:pt x="1508" y="1904"/>
                  </a:cubicBezTo>
                  <a:lnTo>
                    <a:pt x="1508" y="1904"/>
                  </a:lnTo>
                  <a:cubicBezTo>
                    <a:pt x="1505" y="1904"/>
                    <a:pt x="1513" y="1919"/>
                    <a:pt x="1513" y="1919"/>
                  </a:cubicBezTo>
                  <a:lnTo>
                    <a:pt x="1501" y="1907"/>
                  </a:lnTo>
                  <a:cubicBezTo>
                    <a:pt x="1489" y="1901"/>
                    <a:pt x="1483" y="1898"/>
                    <a:pt x="1479" y="1898"/>
                  </a:cubicBezTo>
                  <a:cubicBezTo>
                    <a:pt x="1474" y="1898"/>
                    <a:pt x="1471" y="1901"/>
                    <a:pt x="1465" y="1907"/>
                  </a:cubicBezTo>
                  <a:cubicBezTo>
                    <a:pt x="1477" y="1931"/>
                    <a:pt x="1453" y="1931"/>
                    <a:pt x="1453" y="1943"/>
                  </a:cubicBezTo>
                  <a:cubicBezTo>
                    <a:pt x="1477" y="1991"/>
                    <a:pt x="1501" y="2050"/>
                    <a:pt x="1525" y="2110"/>
                  </a:cubicBezTo>
                  <a:cubicBezTo>
                    <a:pt x="1525" y="2111"/>
                    <a:pt x="1524" y="2112"/>
                    <a:pt x="1524" y="2112"/>
                  </a:cubicBezTo>
                  <a:cubicBezTo>
                    <a:pt x="1517" y="2112"/>
                    <a:pt x="1488" y="2068"/>
                    <a:pt x="1477" y="2015"/>
                  </a:cubicBezTo>
                  <a:cubicBezTo>
                    <a:pt x="1467" y="1975"/>
                    <a:pt x="1449" y="1952"/>
                    <a:pt x="1443" y="1952"/>
                  </a:cubicBezTo>
                  <a:cubicBezTo>
                    <a:pt x="1442" y="1952"/>
                    <a:pt x="1441" y="1953"/>
                    <a:pt x="1441" y="1955"/>
                  </a:cubicBezTo>
                  <a:cubicBezTo>
                    <a:pt x="1429" y="1955"/>
                    <a:pt x="1429" y="1955"/>
                    <a:pt x="1441" y="1967"/>
                  </a:cubicBezTo>
                  <a:cubicBezTo>
                    <a:pt x="1450" y="1984"/>
                    <a:pt x="1446" y="1995"/>
                    <a:pt x="1443" y="1995"/>
                  </a:cubicBezTo>
                  <a:cubicBezTo>
                    <a:pt x="1442" y="1995"/>
                    <a:pt x="1441" y="1994"/>
                    <a:pt x="1441" y="1991"/>
                  </a:cubicBezTo>
                  <a:cubicBezTo>
                    <a:pt x="1418" y="1967"/>
                    <a:pt x="1394" y="1931"/>
                    <a:pt x="1382" y="1884"/>
                  </a:cubicBezTo>
                  <a:lnTo>
                    <a:pt x="1382" y="1884"/>
                  </a:lnTo>
                  <a:cubicBezTo>
                    <a:pt x="1394" y="1931"/>
                    <a:pt x="1382" y="1931"/>
                    <a:pt x="1382" y="1931"/>
                  </a:cubicBezTo>
                  <a:cubicBezTo>
                    <a:pt x="1370" y="1931"/>
                    <a:pt x="1370" y="1931"/>
                    <a:pt x="1370" y="1967"/>
                  </a:cubicBezTo>
                  <a:cubicBezTo>
                    <a:pt x="1370" y="1978"/>
                    <a:pt x="1370" y="1986"/>
                    <a:pt x="1370" y="1991"/>
                  </a:cubicBezTo>
                  <a:cubicBezTo>
                    <a:pt x="1370" y="1991"/>
                    <a:pt x="1346" y="1955"/>
                    <a:pt x="1346" y="1943"/>
                  </a:cubicBezTo>
                  <a:cubicBezTo>
                    <a:pt x="1334" y="1943"/>
                    <a:pt x="1346" y="1967"/>
                    <a:pt x="1346" y="1967"/>
                  </a:cubicBezTo>
                  <a:lnTo>
                    <a:pt x="1322" y="1967"/>
                  </a:lnTo>
                  <a:cubicBezTo>
                    <a:pt x="1320" y="1960"/>
                    <a:pt x="1319" y="1957"/>
                    <a:pt x="1318" y="1957"/>
                  </a:cubicBezTo>
                  <a:lnTo>
                    <a:pt x="1318" y="1957"/>
                  </a:lnTo>
                  <a:cubicBezTo>
                    <a:pt x="1315" y="1957"/>
                    <a:pt x="1322" y="2007"/>
                    <a:pt x="1322" y="2026"/>
                  </a:cubicBezTo>
                  <a:lnTo>
                    <a:pt x="1322" y="2062"/>
                  </a:lnTo>
                  <a:cubicBezTo>
                    <a:pt x="1310" y="2003"/>
                    <a:pt x="1310" y="1979"/>
                    <a:pt x="1298" y="1979"/>
                  </a:cubicBezTo>
                  <a:lnTo>
                    <a:pt x="1239" y="1979"/>
                  </a:lnTo>
                  <a:cubicBezTo>
                    <a:pt x="1239" y="1979"/>
                    <a:pt x="1215" y="1979"/>
                    <a:pt x="1227" y="2003"/>
                  </a:cubicBezTo>
                  <a:cubicBezTo>
                    <a:pt x="1227" y="2017"/>
                    <a:pt x="1227" y="2032"/>
                    <a:pt x="1227" y="2038"/>
                  </a:cubicBezTo>
                  <a:cubicBezTo>
                    <a:pt x="1227" y="2026"/>
                    <a:pt x="1215" y="2003"/>
                    <a:pt x="1215" y="1991"/>
                  </a:cubicBezTo>
                  <a:cubicBezTo>
                    <a:pt x="1215" y="1979"/>
                    <a:pt x="1215" y="1979"/>
                    <a:pt x="1203" y="1979"/>
                  </a:cubicBezTo>
                  <a:cubicBezTo>
                    <a:pt x="1197" y="1979"/>
                    <a:pt x="1194" y="1976"/>
                    <a:pt x="1191" y="1976"/>
                  </a:cubicBezTo>
                  <a:cubicBezTo>
                    <a:pt x="1188" y="1976"/>
                    <a:pt x="1185" y="1979"/>
                    <a:pt x="1179" y="1991"/>
                  </a:cubicBezTo>
                  <a:cubicBezTo>
                    <a:pt x="1179" y="2009"/>
                    <a:pt x="1179" y="2012"/>
                    <a:pt x="1178" y="2012"/>
                  </a:cubicBezTo>
                  <a:cubicBezTo>
                    <a:pt x="1177" y="2012"/>
                    <a:pt x="1176" y="2011"/>
                    <a:pt x="1174" y="2011"/>
                  </a:cubicBezTo>
                  <a:cubicBezTo>
                    <a:pt x="1173" y="2011"/>
                    <a:pt x="1170" y="2012"/>
                    <a:pt x="1168" y="2015"/>
                  </a:cubicBezTo>
                  <a:cubicBezTo>
                    <a:pt x="1166" y="2016"/>
                    <a:pt x="1164" y="2019"/>
                    <a:pt x="1164" y="2022"/>
                  </a:cubicBezTo>
                  <a:lnTo>
                    <a:pt x="1164" y="2022"/>
                  </a:lnTo>
                  <a:cubicBezTo>
                    <a:pt x="1157" y="2012"/>
                    <a:pt x="1155" y="1999"/>
                    <a:pt x="1149" y="1999"/>
                  </a:cubicBezTo>
                  <a:cubicBezTo>
                    <a:pt x="1148" y="1999"/>
                    <a:pt x="1146" y="2000"/>
                    <a:pt x="1144" y="2003"/>
                  </a:cubicBezTo>
                  <a:cubicBezTo>
                    <a:pt x="1132" y="2003"/>
                    <a:pt x="1120" y="2003"/>
                    <a:pt x="1120" y="2015"/>
                  </a:cubicBezTo>
                  <a:cubicBezTo>
                    <a:pt x="1108" y="2026"/>
                    <a:pt x="1108" y="2050"/>
                    <a:pt x="1120" y="2074"/>
                  </a:cubicBezTo>
                  <a:cubicBezTo>
                    <a:pt x="1112" y="2120"/>
                    <a:pt x="1124" y="2186"/>
                    <a:pt x="1131" y="2186"/>
                  </a:cubicBezTo>
                  <a:cubicBezTo>
                    <a:pt x="1134" y="2186"/>
                    <a:pt x="1136" y="2167"/>
                    <a:pt x="1132" y="2117"/>
                  </a:cubicBezTo>
                  <a:lnTo>
                    <a:pt x="1132" y="2117"/>
                  </a:lnTo>
                  <a:cubicBezTo>
                    <a:pt x="1137" y="2144"/>
                    <a:pt x="1168" y="2137"/>
                    <a:pt x="1168" y="2181"/>
                  </a:cubicBezTo>
                  <a:cubicBezTo>
                    <a:pt x="1171" y="2197"/>
                    <a:pt x="1173" y="2202"/>
                    <a:pt x="1173" y="2202"/>
                  </a:cubicBezTo>
                  <a:cubicBezTo>
                    <a:pt x="1174" y="2202"/>
                    <a:pt x="1171" y="2181"/>
                    <a:pt x="1179" y="2181"/>
                  </a:cubicBezTo>
                  <a:cubicBezTo>
                    <a:pt x="1191" y="2181"/>
                    <a:pt x="1191" y="2181"/>
                    <a:pt x="1191" y="2169"/>
                  </a:cubicBezTo>
                  <a:cubicBezTo>
                    <a:pt x="1205" y="2155"/>
                    <a:pt x="1223" y="2150"/>
                    <a:pt x="1241" y="2150"/>
                  </a:cubicBezTo>
                  <a:cubicBezTo>
                    <a:pt x="1253" y="2150"/>
                    <a:pt x="1265" y="2153"/>
                    <a:pt x="1275" y="2157"/>
                  </a:cubicBezTo>
                  <a:cubicBezTo>
                    <a:pt x="1281" y="2157"/>
                    <a:pt x="1298" y="2175"/>
                    <a:pt x="1310" y="2175"/>
                  </a:cubicBezTo>
                  <a:cubicBezTo>
                    <a:pt x="1322" y="2175"/>
                    <a:pt x="1328" y="2157"/>
                    <a:pt x="1310" y="2086"/>
                  </a:cubicBezTo>
                  <a:cubicBezTo>
                    <a:pt x="1310" y="2086"/>
                    <a:pt x="1307" y="2056"/>
                    <a:pt x="1303" y="2034"/>
                  </a:cubicBezTo>
                  <a:lnTo>
                    <a:pt x="1303" y="2034"/>
                  </a:lnTo>
                  <a:lnTo>
                    <a:pt x="1322" y="2110"/>
                  </a:lnTo>
                  <a:lnTo>
                    <a:pt x="1370" y="2277"/>
                  </a:lnTo>
                  <a:cubicBezTo>
                    <a:pt x="1370" y="2265"/>
                    <a:pt x="1370" y="2253"/>
                    <a:pt x="1370" y="2241"/>
                  </a:cubicBezTo>
                  <a:cubicBezTo>
                    <a:pt x="1370" y="2241"/>
                    <a:pt x="1370" y="2229"/>
                    <a:pt x="1382" y="2229"/>
                  </a:cubicBezTo>
                  <a:cubicBezTo>
                    <a:pt x="1392" y="2229"/>
                    <a:pt x="1403" y="2229"/>
                    <a:pt x="1414" y="2263"/>
                  </a:cubicBezTo>
                  <a:lnTo>
                    <a:pt x="1414" y="2263"/>
                  </a:lnTo>
                  <a:cubicBezTo>
                    <a:pt x="1396" y="2198"/>
                    <a:pt x="1418" y="2237"/>
                    <a:pt x="1418" y="2181"/>
                  </a:cubicBezTo>
                  <a:cubicBezTo>
                    <a:pt x="1409" y="2155"/>
                    <a:pt x="1394" y="2111"/>
                    <a:pt x="1400" y="2111"/>
                  </a:cubicBezTo>
                  <a:lnTo>
                    <a:pt x="1400" y="2111"/>
                  </a:lnTo>
                  <a:cubicBezTo>
                    <a:pt x="1402" y="2111"/>
                    <a:pt x="1408" y="2117"/>
                    <a:pt x="1418" y="2134"/>
                  </a:cubicBezTo>
                  <a:cubicBezTo>
                    <a:pt x="1418" y="2157"/>
                    <a:pt x="1429" y="2193"/>
                    <a:pt x="1441" y="2217"/>
                  </a:cubicBezTo>
                  <a:cubicBezTo>
                    <a:pt x="1446" y="2222"/>
                    <a:pt x="1451" y="2225"/>
                    <a:pt x="1454" y="2225"/>
                  </a:cubicBezTo>
                  <a:cubicBezTo>
                    <a:pt x="1459" y="2225"/>
                    <a:pt x="1460" y="2219"/>
                    <a:pt x="1453" y="2205"/>
                  </a:cubicBezTo>
                  <a:cubicBezTo>
                    <a:pt x="1446" y="2184"/>
                    <a:pt x="1448" y="2179"/>
                    <a:pt x="1450" y="2179"/>
                  </a:cubicBezTo>
                  <a:lnTo>
                    <a:pt x="1450" y="2179"/>
                  </a:lnTo>
                  <a:cubicBezTo>
                    <a:pt x="1451" y="2179"/>
                    <a:pt x="1453" y="2181"/>
                    <a:pt x="1453" y="2181"/>
                  </a:cubicBezTo>
                  <a:cubicBezTo>
                    <a:pt x="1453" y="2181"/>
                    <a:pt x="1465" y="2193"/>
                    <a:pt x="1465" y="2217"/>
                  </a:cubicBezTo>
                  <a:cubicBezTo>
                    <a:pt x="1469" y="2225"/>
                    <a:pt x="1472" y="2229"/>
                    <a:pt x="1474" y="2229"/>
                  </a:cubicBezTo>
                  <a:cubicBezTo>
                    <a:pt x="1480" y="2229"/>
                    <a:pt x="1476" y="2188"/>
                    <a:pt x="1485" y="2188"/>
                  </a:cubicBezTo>
                  <a:cubicBezTo>
                    <a:pt x="1489" y="2188"/>
                    <a:pt x="1493" y="2193"/>
                    <a:pt x="1501" y="2205"/>
                  </a:cubicBezTo>
                  <a:cubicBezTo>
                    <a:pt x="1511" y="2205"/>
                    <a:pt x="1494" y="2130"/>
                    <a:pt x="1498" y="2130"/>
                  </a:cubicBezTo>
                  <a:lnTo>
                    <a:pt x="1498" y="2130"/>
                  </a:lnTo>
                  <a:cubicBezTo>
                    <a:pt x="1499" y="2130"/>
                    <a:pt x="1500" y="2131"/>
                    <a:pt x="1501" y="2134"/>
                  </a:cubicBezTo>
                  <a:cubicBezTo>
                    <a:pt x="1511" y="2144"/>
                    <a:pt x="1522" y="2183"/>
                    <a:pt x="1524" y="2183"/>
                  </a:cubicBezTo>
                  <a:cubicBezTo>
                    <a:pt x="1525" y="2183"/>
                    <a:pt x="1525" y="2183"/>
                    <a:pt x="1525" y="2181"/>
                  </a:cubicBezTo>
                  <a:cubicBezTo>
                    <a:pt x="1525" y="2169"/>
                    <a:pt x="1513" y="2134"/>
                    <a:pt x="1513" y="2110"/>
                  </a:cubicBezTo>
                  <a:lnTo>
                    <a:pt x="1513" y="2110"/>
                  </a:lnTo>
                  <a:lnTo>
                    <a:pt x="1560" y="2205"/>
                  </a:lnTo>
                  <a:cubicBezTo>
                    <a:pt x="1542" y="2168"/>
                    <a:pt x="1538" y="2138"/>
                    <a:pt x="1548" y="2138"/>
                  </a:cubicBezTo>
                  <a:cubicBezTo>
                    <a:pt x="1551" y="2138"/>
                    <a:pt x="1555" y="2140"/>
                    <a:pt x="1560" y="2146"/>
                  </a:cubicBezTo>
                  <a:cubicBezTo>
                    <a:pt x="1568" y="2167"/>
                    <a:pt x="1570" y="2171"/>
                    <a:pt x="1574" y="2171"/>
                  </a:cubicBezTo>
                  <a:cubicBezTo>
                    <a:pt x="1577" y="2171"/>
                    <a:pt x="1579" y="2169"/>
                    <a:pt x="1584" y="2169"/>
                  </a:cubicBezTo>
                  <a:cubicBezTo>
                    <a:pt x="1584" y="2157"/>
                    <a:pt x="1584" y="2146"/>
                    <a:pt x="1584" y="2146"/>
                  </a:cubicBezTo>
                  <a:lnTo>
                    <a:pt x="1596" y="2146"/>
                  </a:lnTo>
                  <a:cubicBezTo>
                    <a:pt x="1608" y="2146"/>
                    <a:pt x="1596" y="2146"/>
                    <a:pt x="1596" y="2122"/>
                  </a:cubicBezTo>
                  <a:cubicBezTo>
                    <a:pt x="1596" y="2112"/>
                    <a:pt x="1598" y="2108"/>
                    <a:pt x="1601" y="2108"/>
                  </a:cubicBezTo>
                  <a:cubicBezTo>
                    <a:pt x="1608" y="2108"/>
                    <a:pt x="1623" y="2134"/>
                    <a:pt x="1632" y="2134"/>
                  </a:cubicBezTo>
                  <a:cubicBezTo>
                    <a:pt x="1632" y="2134"/>
                    <a:pt x="1638" y="2137"/>
                    <a:pt x="1642" y="2137"/>
                  </a:cubicBezTo>
                  <a:cubicBezTo>
                    <a:pt x="1647" y="2137"/>
                    <a:pt x="1650" y="2134"/>
                    <a:pt x="1644" y="2122"/>
                  </a:cubicBezTo>
                  <a:cubicBezTo>
                    <a:pt x="1644" y="2104"/>
                    <a:pt x="1625" y="2068"/>
                    <a:pt x="1628" y="2068"/>
                  </a:cubicBezTo>
                  <a:lnTo>
                    <a:pt x="1628" y="2068"/>
                  </a:lnTo>
                  <a:cubicBezTo>
                    <a:pt x="1630" y="2068"/>
                    <a:pt x="1634" y="2073"/>
                    <a:pt x="1644" y="2086"/>
                  </a:cubicBezTo>
                  <a:cubicBezTo>
                    <a:pt x="1668" y="2116"/>
                    <a:pt x="1682" y="2131"/>
                    <a:pt x="1685" y="2131"/>
                  </a:cubicBezTo>
                  <a:cubicBezTo>
                    <a:pt x="1688" y="2131"/>
                    <a:pt x="1679" y="2116"/>
                    <a:pt x="1656" y="2086"/>
                  </a:cubicBezTo>
                  <a:cubicBezTo>
                    <a:pt x="1632" y="2054"/>
                    <a:pt x="1629" y="2038"/>
                    <a:pt x="1637" y="2038"/>
                  </a:cubicBezTo>
                  <a:cubicBezTo>
                    <a:pt x="1641" y="2038"/>
                    <a:pt x="1648" y="2042"/>
                    <a:pt x="1656" y="2050"/>
                  </a:cubicBezTo>
                  <a:cubicBezTo>
                    <a:pt x="1681" y="2076"/>
                    <a:pt x="1695" y="2096"/>
                    <a:pt x="1696" y="2096"/>
                  </a:cubicBezTo>
                  <a:cubicBezTo>
                    <a:pt x="1696" y="2096"/>
                    <a:pt x="1695" y="2093"/>
                    <a:pt x="1691" y="2086"/>
                  </a:cubicBezTo>
                  <a:cubicBezTo>
                    <a:pt x="1691" y="2086"/>
                    <a:pt x="1671" y="2025"/>
                    <a:pt x="1677" y="2025"/>
                  </a:cubicBezTo>
                  <a:lnTo>
                    <a:pt x="1677" y="2025"/>
                  </a:lnTo>
                  <a:cubicBezTo>
                    <a:pt x="1678" y="2025"/>
                    <a:pt x="1679" y="2026"/>
                    <a:pt x="1679" y="2026"/>
                  </a:cubicBezTo>
                  <a:cubicBezTo>
                    <a:pt x="1691" y="2038"/>
                    <a:pt x="1691" y="2062"/>
                    <a:pt x="1703" y="2086"/>
                  </a:cubicBezTo>
                  <a:cubicBezTo>
                    <a:pt x="1705" y="2087"/>
                    <a:pt x="1706" y="2088"/>
                    <a:pt x="1706" y="2088"/>
                  </a:cubicBezTo>
                  <a:cubicBezTo>
                    <a:pt x="1713" y="2088"/>
                    <a:pt x="1703" y="2049"/>
                    <a:pt x="1703" y="2038"/>
                  </a:cubicBezTo>
                  <a:cubicBezTo>
                    <a:pt x="1697" y="2032"/>
                    <a:pt x="1700" y="2029"/>
                    <a:pt x="1706" y="2029"/>
                  </a:cubicBezTo>
                  <a:cubicBezTo>
                    <a:pt x="1712" y="2029"/>
                    <a:pt x="1721" y="2032"/>
                    <a:pt x="1727" y="2038"/>
                  </a:cubicBezTo>
                  <a:cubicBezTo>
                    <a:pt x="1744" y="2047"/>
                    <a:pt x="1755" y="2055"/>
                    <a:pt x="1760" y="2055"/>
                  </a:cubicBezTo>
                  <a:cubicBezTo>
                    <a:pt x="1762" y="2055"/>
                    <a:pt x="1763" y="2054"/>
                    <a:pt x="1763" y="2050"/>
                  </a:cubicBezTo>
                  <a:cubicBezTo>
                    <a:pt x="1775" y="2050"/>
                    <a:pt x="1775" y="2050"/>
                    <a:pt x="1775" y="2026"/>
                  </a:cubicBezTo>
                  <a:cubicBezTo>
                    <a:pt x="1775" y="2017"/>
                    <a:pt x="1761" y="1995"/>
                    <a:pt x="1765" y="1995"/>
                  </a:cubicBezTo>
                  <a:lnTo>
                    <a:pt x="1765" y="1995"/>
                  </a:lnTo>
                  <a:cubicBezTo>
                    <a:pt x="1766" y="1995"/>
                    <a:pt x="1769" y="1997"/>
                    <a:pt x="1775" y="2003"/>
                  </a:cubicBezTo>
                  <a:cubicBezTo>
                    <a:pt x="1792" y="2020"/>
                    <a:pt x="1810" y="2031"/>
                    <a:pt x="1818" y="2031"/>
                  </a:cubicBezTo>
                  <a:cubicBezTo>
                    <a:pt x="1821" y="2031"/>
                    <a:pt x="1822" y="2030"/>
                    <a:pt x="1822" y="2026"/>
                  </a:cubicBezTo>
                  <a:cubicBezTo>
                    <a:pt x="1822" y="2020"/>
                    <a:pt x="1815" y="2009"/>
                    <a:pt x="1804" y="1997"/>
                  </a:cubicBezTo>
                  <a:lnTo>
                    <a:pt x="1804" y="1997"/>
                  </a:lnTo>
                  <a:cubicBezTo>
                    <a:pt x="1813" y="2005"/>
                    <a:pt x="1821" y="2008"/>
                    <a:pt x="1826" y="2008"/>
                  </a:cubicBezTo>
                  <a:cubicBezTo>
                    <a:pt x="1838" y="2008"/>
                    <a:pt x="1836" y="1988"/>
                    <a:pt x="1822" y="1967"/>
                  </a:cubicBezTo>
                  <a:cubicBezTo>
                    <a:pt x="1812" y="1951"/>
                    <a:pt x="1811" y="1944"/>
                    <a:pt x="1814" y="1944"/>
                  </a:cubicBezTo>
                  <a:lnTo>
                    <a:pt x="1814" y="1944"/>
                  </a:lnTo>
                  <a:cubicBezTo>
                    <a:pt x="1818" y="1944"/>
                    <a:pt x="1828" y="1954"/>
                    <a:pt x="1834" y="1967"/>
                  </a:cubicBezTo>
                  <a:cubicBezTo>
                    <a:pt x="1858" y="1991"/>
                    <a:pt x="1858" y="1991"/>
                    <a:pt x="1870" y="2003"/>
                  </a:cubicBezTo>
                  <a:cubicBezTo>
                    <a:pt x="1872" y="2005"/>
                    <a:pt x="1874" y="2006"/>
                    <a:pt x="1874" y="2006"/>
                  </a:cubicBezTo>
                  <a:cubicBezTo>
                    <a:pt x="1878" y="2006"/>
                    <a:pt x="1870" y="1988"/>
                    <a:pt x="1870" y="1979"/>
                  </a:cubicBezTo>
                  <a:cubicBezTo>
                    <a:pt x="1870" y="1979"/>
                    <a:pt x="1870" y="1968"/>
                    <a:pt x="1877" y="1968"/>
                  </a:cubicBezTo>
                  <a:cubicBezTo>
                    <a:pt x="1881" y="1968"/>
                    <a:pt x="1886" y="1971"/>
                    <a:pt x="1894" y="1979"/>
                  </a:cubicBezTo>
                  <a:cubicBezTo>
                    <a:pt x="1903" y="1991"/>
                    <a:pt x="1907" y="1995"/>
                    <a:pt x="1909" y="1995"/>
                  </a:cubicBezTo>
                  <a:cubicBezTo>
                    <a:pt x="1914" y="1995"/>
                    <a:pt x="1894" y="1955"/>
                    <a:pt x="1894" y="1955"/>
                  </a:cubicBezTo>
                  <a:cubicBezTo>
                    <a:pt x="1894" y="1943"/>
                    <a:pt x="1918" y="1955"/>
                    <a:pt x="1906" y="1919"/>
                  </a:cubicBezTo>
                  <a:cubicBezTo>
                    <a:pt x="1894" y="1896"/>
                    <a:pt x="1906" y="1896"/>
                    <a:pt x="1918" y="1896"/>
                  </a:cubicBezTo>
                  <a:cubicBezTo>
                    <a:pt x="1922" y="1896"/>
                    <a:pt x="1931" y="1897"/>
                    <a:pt x="1938" y="1897"/>
                  </a:cubicBezTo>
                  <a:cubicBezTo>
                    <a:pt x="1949" y="1897"/>
                    <a:pt x="1956" y="1893"/>
                    <a:pt x="1941" y="1872"/>
                  </a:cubicBezTo>
                  <a:cubicBezTo>
                    <a:pt x="1935" y="1862"/>
                    <a:pt x="1935" y="1859"/>
                    <a:pt x="1937" y="1859"/>
                  </a:cubicBezTo>
                  <a:cubicBezTo>
                    <a:pt x="1945" y="1859"/>
                    <a:pt x="1977" y="1887"/>
                    <a:pt x="1977" y="1896"/>
                  </a:cubicBezTo>
                  <a:cubicBezTo>
                    <a:pt x="1989" y="1896"/>
                    <a:pt x="1977" y="1872"/>
                    <a:pt x="1977" y="1872"/>
                  </a:cubicBezTo>
                  <a:cubicBezTo>
                    <a:pt x="1989" y="1860"/>
                    <a:pt x="2001" y="1860"/>
                    <a:pt x="2001" y="1848"/>
                  </a:cubicBezTo>
                  <a:cubicBezTo>
                    <a:pt x="1993" y="1839"/>
                    <a:pt x="1978" y="1831"/>
                    <a:pt x="1983" y="1831"/>
                  </a:cubicBezTo>
                  <a:cubicBezTo>
                    <a:pt x="1985" y="1831"/>
                    <a:pt x="1990" y="1833"/>
                    <a:pt x="2001" y="1836"/>
                  </a:cubicBezTo>
                  <a:cubicBezTo>
                    <a:pt x="2011" y="1841"/>
                    <a:pt x="2024" y="1846"/>
                    <a:pt x="2032" y="1846"/>
                  </a:cubicBezTo>
                  <a:cubicBezTo>
                    <a:pt x="2044" y="1846"/>
                    <a:pt x="2043" y="1836"/>
                    <a:pt x="2001" y="1800"/>
                  </a:cubicBezTo>
                  <a:lnTo>
                    <a:pt x="2001" y="1800"/>
                  </a:lnTo>
                  <a:cubicBezTo>
                    <a:pt x="2023" y="1819"/>
                    <a:pt x="2039" y="1826"/>
                    <a:pt x="2051" y="1826"/>
                  </a:cubicBezTo>
                  <a:cubicBezTo>
                    <a:pt x="2076" y="1826"/>
                    <a:pt x="2077" y="1789"/>
                    <a:pt x="2060" y="1765"/>
                  </a:cubicBezTo>
                  <a:cubicBezTo>
                    <a:pt x="2056" y="1761"/>
                    <a:pt x="2054" y="1760"/>
                    <a:pt x="2055" y="1760"/>
                  </a:cubicBezTo>
                  <a:lnTo>
                    <a:pt x="2055" y="1760"/>
                  </a:lnTo>
                  <a:cubicBezTo>
                    <a:pt x="2057" y="1760"/>
                    <a:pt x="2105" y="1786"/>
                    <a:pt x="2115" y="1786"/>
                  </a:cubicBezTo>
                  <a:cubicBezTo>
                    <a:pt x="2119" y="1786"/>
                    <a:pt x="2116" y="1781"/>
                    <a:pt x="2096" y="1765"/>
                  </a:cubicBezTo>
                  <a:cubicBezTo>
                    <a:pt x="2067" y="1745"/>
                    <a:pt x="2038" y="1726"/>
                    <a:pt x="2054" y="1726"/>
                  </a:cubicBezTo>
                  <a:cubicBezTo>
                    <a:pt x="2058" y="1726"/>
                    <a:pt x="2064" y="1727"/>
                    <a:pt x="2072" y="1729"/>
                  </a:cubicBezTo>
                  <a:cubicBezTo>
                    <a:pt x="2072" y="1729"/>
                    <a:pt x="2072" y="1722"/>
                    <a:pt x="2072" y="1713"/>
                  </a:cubicBezTo>
                  <a:lnTo>
                    <a:pt x="2072" y="1713"/>
                  </a:lnTo>
                  <a:cubicBezTo>
                    <a:pt x="2079" y="1720"/>
                    <a:pt x="2093" y="1729"/>
                    <a:pt x="2108" y="1729"/>
                  </a:cubicBezTo>
                  <a:cubicBezTo>
                    <a:pt x="2120" y="1729"/>
                    <a:pt x="2108" y="1729"/>
                    <a:pt x="2120" y="1717"/>
                  </a:cubicBezTo>
                  <a:cubicBezTo>
                    <a:pt x="2120" y="1717"/>
                    <a:pt x="2168" y="1717"/>
                    <a:pt x="2168" y="1705"/>
                  </a:cubicBezTo>
                  <a:cubicBezTo>
                    <a:pt x="2108" y="1693"/>
                    <a:pt x="2060" y="1669"/>
                    <a:pt x="2013" y="1634"/>
                  </a:cubicBezTo>
                  <a:lnTo>
                    <a:pt x="2013" y="1634"/>
                  </a:lnTo>
                  <a:cubicBezTo>
                    <a:pt x="2013" y="1634"/>
                    <a:pt x="2072" y="1669"/>
                    <a:pt x="2096" y="1669"/>
                  </a:cubicBezTo>
                  <a:cubicBezTo>
                    <a:pt x="2100" y="1673"/>
                    <a:pt x="2103" y="1675"/>
                    <a:pt x="2105" y="1675"/>
                  </a:cubicBezTo>
                  <a:cubicBezTo>
                    <a:pt x="2108" y="1675"/>
                    <a:pt x="2108" y="1669"/>
                    <a:pt x="2108" y="1669"/>
                  </a:cubicBezTo>
                  <a:cubicBezTo>
                    <a:pt x="2116" y="1669"/>
                    <a:pt x="2140" y="1675"/>
                    <a:pt x="2151" y="1675"/>
                  </a:cubicBezTo>
                  <a:cubicBezTo>
                    <a:pt x="2157" y="1675"/>
                    <a:pt x="2160" y="1673"/>
                    <a:pt x="2156" y="1669"/>
                  </a:cubicBezTo>
                  <a:cubicBezTo>
                    <a:pt x="2144" y="1669"/>
                    <a:pt x="2120" y="1645"/>
                    <a:pt x="2132" y="1645"/>
                  </a:cubicBezTo>
                  <a:cubicBezTo>
                    <a:pt x="2140" y="1645"/>
                    <a:pt x="2158" y="1651"/>
                    <a:pt x="2173" y="1651"/>
                  </a:cubicBezTo>
                  <a:cubicBezTo>
                    <a:pt x="2181" y="1651"/>
                    <a:pt x="2187" y="1649"/>
                    <a:pt x="2191" y="1645"/>
                  </a:cubicBezTo>
                  <a:cubicBezTo>
                    <a:pt x="2156" y="1634"/>
                    <a:pt x="2191" y="1598"/>
                    <a:pt x="2180" y="1598"/>
                  </a:cubicBezTo>
                  <a:cubicBezTo>
                    <a:pt x="2168" y="1586"/>
                    <a:pt x="2120" y="1574"/>
                    <a:pt x="2096" y="1562"/>
                  </a:cubicBezTo>
                  <a:cubicBezTo>
                    <a:pt x="2094" y="1560"/>
                    <a:pt x="2095" y="1559"/>
                    <a:pt x="2098" y="1559"/>
                  </a:cubicBezTo>
                  <a:cubicBezTo>
                    <a:pt x="2110" y="1559"/>
                    <a:pt x="2160" y="1576"/>
                    <a:pt x="2180" y="1586"/>
                  </a:cubicBezTo>
                  <a:lnTo>
                    <a:pt x="2180" y="1586"/>
                  </a:lnTo>
                  <a:cubicBezTo>
                    <a:pt x="2156" y="1574"/>
                    <a:pt x="2120" y="1562"/>
                    <a:pt x="2144" y="1562"/>
                  </a:cubicBezTo>
                  <a:cubicBezTo>
                    <a:pt x="2168" y="1562"/>
                    <a:pt x="2203" y="1574"/>
                    <a:pt x="2215" y="1574"/>
                  </a:cubicBezTo>
                  <a:cubicBezTo>
                    <a:pt x="2227" y="1574"/>
                    <a:pt x="2144" y="1538"/>
                    <a:pt x="2156" y="1538"/>
                  </a:cubicBezTo>
                  <a:lnTo>
                    <a:pt x="2156" y="1538"/>
                  </a:lnTo>
                  <a:cubicBezTo>
                    <a:pt x="2164" y="1538"/>
                    <a:pt x="2193" y="1544"/>
                    <a:pt x="2204" y="1544"/>
                  </a:cubicBezTo>
                  <a:cubicBezTo>
                    <a:pt x="2205" y="1544"/>
                    <a:pt x="2206" y="1544"/>
                    <a:pt x="2207" y="1543"/>
                  </a:cubicBezTo>
                  <a:lnTo>
                    <a:pt x="2207" y="1543"/>
                  </a:lnTo>
                  <a:cubicBezTo>
                    <a:pt x="2222" y="1547"/>
                    <a:pt x="2235" y="1550"/>
                    <a:pt x="2239" y="1550"/>
                  </a:cubicBezTo>
                  <a:cubicBezTo>
                    <a:pt x="2239" y="1538"/>
                    <a:pt x="2251" y="1538"/>
                    <a:pt x="2239" y="1526"/>
                  </a:cubicBezTo>
                  <a:cubicBezTo>
                    <a:pt x="2227" y="1526"/>
                    <a:pt x="2215" y="1515"/>
                    <a:pt x="2215" y="1515"/>
                  </a:cubicBezTo>
                  <a:cubicBezTo>
                    <a:pt x="2215" y="1503"/>
                    <a:pt x="2227" y="1491"/>
                    <a:pt x="2215" y="1491"/>
                  </a:cubicBezTo>
                  <a:cubicBezTo>
                    <a:pt x="2203" y="1479"/>
                    <a:pt x="2180" y="1467"/>
                    <a:pt x="2156" y="1467"/>
                  </a:cubicBezTo>
                  <a:cubicBezTo>
                    <a:pt x="2156" y="1455"/>
                    <a:pt x="2156" y="1455"/>
                    <a:pt x="2191" y="1455"/>
                  </a:cubicBezTo>
                  <a:cubicBezTo>
                    <a:pt x="2227" y="1455"/>
                    <a:pt x="2263" y="1455"/>
                    <a:pt x="2239" y="1443"/>
                  </a:cubicBezTo>
                  <a:cubicBezTo>
                    <a:pt x="2215" y="1431"/>
                    <a:pt x="2203" y="1431"/>
                    <a:pt x="2203" y="1419"/>
                  </a:cubicBezTo>
                  <a:cubicBezTo>
                    <a:pt x="2203" y="1407"/>
                    <a:pt x="2215" y="1407"/>
                    <a:pt x="2203" y="1407"/>
                  </a:cubicBezTo>
                  <a:cubicBezTo>
                    <a:pt x="2191" y="1407"/>
                    <a:pt x="2191" y="1407"/>
                    <a:pt x="2180" y="1395"/>
                  </a:cubicBezTo>
                  <a:cubicBezTo>
                    <a:pt x="2168" y="1395"/>
                    <a:pt x="2180" y="1384"/>
                    <a:pt x="2180" y="1372"/>
                  </a:cubicBezTo>
                  <a:cubicBezTo>
                    <a:pt x="2180" y="1360"/>
                    <a:pt x="2144" y="1348"/>
                    <a:pt x="2180" y="1348"/>
                  </a:cubicBezTo>
                  <a:cubicBezTo>
                    <a:pt x="2215" y="1348"/>
                    <a:pt x="2203" y="1336"/>
                    <a:pt x="2180" y="1324"/>
                  </a:cubicBezTo>
                  <a:lnTo>
                    <a:pt x="2132" y="1324"/>
                  </a:lnTo>
                  <a:cubicBezTo>
                    <a:pt x="2132" y="1324"/>
                    <a:pt x="2132" y="1312"/>
                    <a:pt x="2144" y="1312"/>
                  </a:cubicBezTo>
                  <a:lnTo>
                    <a:pt x="2191" y="1312"/>
                  </a:lnTo>
                  <a:cubicBezTo>
                    <a:pt x="2215" y="1312"/>
                    <a:pt x="2168" y="1300"/>
                    <a:pt x="2191" y="1288"/>
                  </a:cubicBezTo>
                  <a:cubicBezTo>
                    <a:pt x="2227" y="1288"/>
                    <a:pt x="2299" y="1288"/>
                    <a:pt x="2239" y="1276"/>
                  </a:cubicBezTo>
                  <a:cubicBezTo>
                    <a:pt x="2203" y="1276"/>
                    <a:pt x="2132" y="1264"/>
                    <a:pt x="2180" y="1264"/>
                  </a:cubicBezTo>
                  <a:cubicBezTo>
                    <a:pt x="2203" y="1264"/>
                    <a:pt x="2227" y="1253"/>
                    <a:pt x="2239" y="1253"/>
                  </a:cubicBezTo>
                  <a:cubicBezTo>
                    <a:pt x="2239" y="1253"/>
                    <a:pt x="2263" y="1229"/>
                    <a:pt x="2239" y="1229"/>
                  </a:cubicBezTo>
                  <a:cubicBezTo>
                    <a:pt x="2215" y="1229"/>
                    <a:pt x="2144" y="1229"/>
                    <a:pt x="2156" y="1217"/>
                  </a:cubicBezTo>
                  <a:lnTo>
                    <a:pt x="2239" y="1217"/>
                  </a:lnTo>
                  <a:lnTo>
                    <a:pt x="2180" y="1205"/>
                  </a:lnTo>
                  <a:lnTo>
                    <a:pt x="2191" y="1205"/>
                  </a:lnTo>
                  <a:cubicBezTo>
                    <a:pt x="2215" y="1193"/>
                    <a:pt x="2251" y="1181"/>
                    <a:pt x="2239" y="1169"/>
                  </a:cubicBezTo>
                  <a:lnTo>
                    <a:pt x="2120" y="1169"/>
                  </a:lnTo>
                  <a:cubicBezTo>
                    <a:pt x="2120" y="1169"/>
                    <a:pt x="2144" y="1169"/>
                    <a:pt x="2168" y="1157"/>
                  </a:cubicBezTo>
                  <a:cubicBezTo>
                    <a:pt x="2180" y="1157"/>
                    <a:pt x="2191" y="1157"/>
                    <a:pt x="2203" y="1145"/>
                  </a:cubicBezTo>
                  <a:cubicBezTo>
                    <a:pt x="2203" y="1145"/>
                    <a:pt x="2275" y="1122"/>
                    <a:pt x="2263" y="1110"/>
                  </a:cubicBezTo>
                  <a:lnTo>
                    <a:pt x="2215" y="1110"/>
                  </a:lnTo>
                  <a:cubicBezTo>
                    <a:pt x="2227" y="1104"/>
                    <a:pt x="2236" y="1104"/>
                    <a:pt x="2242" y="1104"/>
                  </a:cubicBezTo>
                  <a:cubicBezTo>
                    <a:pt x="2248" y="1104"/>
                    <a:pt x="2251" y="1104"/>
                    <a:pt x="2251" y="1098"/>
                  </a:cubicBezTo>
                  <a:cubicBezTo>
                    <a:pt x="2263" y="1086"/>
                    <a:pt x="2168" y="1086"/>
                    <a:pt x="2156" y="1074"/>
                  </a:cubicBezTo>
                  <a:cubicBezTo>
                    <a:pt x="2156" y="1062"/>
                    <a:pt x="2263" y="1038"/>
                    <a:pt x="2251" y="1038"/>
                  </a:cubicBezTo>
                  <a:lnTo>
                    <a:pt x="2203" y="1038"/>
                  </a:lnTo>
                  <a:cubicBezTo>
                    <a:pt x="2203" y="1038"/>
                    <a:pt x="2263" y="1026"/>
                    <a:pt x="2251" y="1026"/>
                  </a:cubicBezTo>
                  <a:cubicBezTo>
                    <a:pt x="2251" y="1014"/>
                    <a:pt x="2227" y="1014"/>
                    <a:pt x="2227" y="1003"/>
                  </a:cubicBezTo>
                  <a:cubicBezTo>
                    <a:pt x="2227" y="999"/>
                    <a:pt x="2227" y="997"/>
                    <a:pt x="2227" y="997"/>
                  </a:cubicBezTo>
                  <a:cubicBezTo>
                    <a:pt x="2226" y="997"/>
                    <a:pt x="2223" y="1003"/>
                    <a:pt x="2215" y="1003"/>
                  </a:cubicBezTo>
                  <a:cubicBezTo>
                    <a:pt x="2191" y="1003"/>
                    <a:pt x="2203" y="1003"/>
                    <a:pt x="2215" y="991"/>
                  </a:cubicBezTo>
                  <a:cubicBezTo>
                    <a:pt x="2227" y="979"/>
                    <a:pt x="2227" y="967"/>
                    <a:pt x="2215" y="955"/>
                  </a:cubicBezTo>
                  <a:lnTo>
                    <a:pt x="2168" y="955"/>
                  </a:lnTo>
                  <a:cubicBezTo>
                    <a:pt x="2215" y="943"/>
                    <a:pt x="2275" y="931"/>
                    <a:pt x="2215" y="931"/>
                  </a:cubicBezTo>
                  <a:cubicBezTo>
                    <a:pt x="2197" y="931"/>
                    <a:pt x="2168" y="934"/>
                    <a:pt x="2148" y="934"/>
                  </a:cubicBezTo>
                  <a:cubicBezTo>
                    <a:pt x="2137" y="934"/>
                    <a:pt x="2129" y="933"/>
                    <a:pt x="2130" y="930"/>
                  </a:cubicBezTo>
                  <a:lnTo>
                    <a:pt x="2130" y="930"/>
                  </a:lnTo>
                  <a:cubicBezTo>
                    <a:pt x="2142" y="926"/>
                    <a:pt x="2161" y="919"/>
                    <a:pt x="2180" y="919"/>
                  </a:cubicBezTo>
                  <a:cubicBezTo>
                    <a:pt x="2180" y="919"/>
                    <a:pt x="2180" y="910"/>
                    <a:pt x="2171" y="906"/>
                  </a:cubicBezTo>
                  <a:lnTo>
                    <a:pt x="2171" y="906"/>
                  </a:lnTo>
                  <a:cubicBezTo>
                    <a:pt x="2186" y="898"/>
                    <a:pt x="2200" y="891"/>
                    <a:pt x="2215" y="883"/>
                  </a:cubicBezTo>
                  <a:cubicBezTo>
                    <a:pt x="2221" y="878"/>
                    <a:pt x="2215" y="878"/>
                    <a:pt x="2208" y="878"/>
                  </a:cubicBezTo>
                  <a:cubicBezTo>
                    <a:pt x="2200" y="878"/>
                    <a:pt x="2191" y="878"/>
                    <a:pt x="2191" y="872"/>
                  </a:cubicBezTo>
                  <a:cubicBezTo>
                    <a:pt x="2191" y="860"/>
                    <a:pt x="2239" y="848"/>
                    <a:pt x="2239" y="848"/>
                  </a:cubicBezTo>
                  <a:lnTo>
                    <a:pt x="2203" y="848"/>
                  </a:lnTo>
                  <a:cubicBezTo>
                    <a:pt x="2156" y="848"/>
                    <a:pt x="2251" y="812"/>
                    <a:pt x="2251" y="800"/>
                  </a:cubicBezTo>
                  <a:cubicBezTo>
                    <a:pt x="2251" y="799"/>
                    <a:pt x="2250" y="799"/>
                    <a:pt x="2248" y="799"/>
                  </a:cubicBezTo>
                  <a:cubicBezTo>
                    <a:pt x="2233" y="799"/>
                    <a:pt x="2173" y="824"/>
                    <a:pt x="2160" y="824"/>
                  </a:cubicBezTo>
                  <a:cubicBezTo>
                    <a:pt x="2155" y="824"/>
                    <a:pt x="2156" y="820"/>
                    <a:pt x="2168" y="812"/>
                  </a:cubicBezTo>
                  <a:cubicBezTo>
                    <a:pt x="2203" y="800"/>
                    <a:pt x="2203" y="800"/>
                    <a:pt x="2203" y="788"/>
                  </a:cubicBezTo>
                  <a:cubicBezTo>
                    <a:pt x="2208" y="784"/>
                    <a:pt x="2212" y="779"/>
                    <a:pt x="2217" y="775"/>
                  </a:cubicBezTo>
                  <a:lnTo>
                    <a:pt x="2217" y="775"/>
                  </a:lnTo>
                  <a:cubicBezTo>
                    <a:pt x="2215" y="776"/>
                    <a:pt x="2212" y="776"/>
                    <a:pt x="2210" y="776"/>
                  </a:cubicBezTo>
                  <a:cubicBezTo>
                    <a:pt x="2190" y="776"/>
                    <a:pt x="2194" y="759"/>
                    <a:pt x="2172" y="759"/>
                  </a:cubicBezTo>
                  <a:cubicBezTo>
                    <a:pt x="2167" y="759"/>
                    <a:pt x="2162" y="759"/>
                    <a:pt x="2154" y="761"/>
                  </a:cubicBezTo>
                  <a:lnTo>
                    <a:pt x="2154" y="761"/>
                  </a:lnTo>
                  <a:cubicBezTo>
                    <a:pt x="2189" y="749"/>
                    <a:pt x="2179" y="729"/>
                    <a:pt x="2168" y="729"/>
                  </a:cubicBezTo>
                  <a:cubicBezTo>
                    <a:pt x="2168" y="723"/>
                    <a:pt x="2165" y="720"/>
                    <a:pt x="2160" y="720"/>
                  </a:cubicBezTo>
                  <a:cubicBezTo>
                    <a:pt x="2156" y="720"/>
                    <a:pt x="2150" y="723"/>
                    <a:pt x="2144" y="729"/>
                  </a:cubicBezTo>
                  <a:lnTo>
                    <a:pt x="2096" y="741"/>
                  </a:lnTo>
                  <a:cubicBezTo>
                    <a:pt x="2120" y="729"/>
                    <a:pt x="2180" y="705"/>
                    <a:pt x="2203" y="693"/>
                  </a:cubicBezTo>
                  <a:cubicBezTo>
                    <a:pt x="2180" y="693"/>
                    <a:pt x="2156" y="705"/>
                    <a:pt x="2132" y="717"/>
                  </a:cubicBezTo>
                  <a:cubicBezTo>
                    <a:pt x="2103" y="726"/>
                    <a:pt x="2066" y="744"/>
                    <a:pt x="2053" y="744"/>
                  </a:cubicBezTo>
                  <a:cubicBezTo>
                    <a:pt x="2050" y="744"/>
                    <a:pt x="2049" y="743"/>
                    <a:pt x="2049" y="741"/>
                  </a:cubicBezTo>
                  <a:cubicBezTo>
                    <a:pt x="2037" y="729"/>
                    <a:pt x="2131" y="705"/>
                    <a:pt x="2144" y="693"/>
                  </a:cubicBezTo>
                  <a:lnTo>
                    <a:pt x="2144" y="693"/>
                  </a:lnTo>
                  <a:cubicBezTo>
                    <a:pt x="2136" y="694"/>
                    <a:pt x="2105" y="696"/>
                    <a:pt x="2096" y="705"/>
                  </a:cubicBezTo>
                  <a:cubicBezTo>
                    <a:pt x="2084" y="705"/>
                    <a:pt x="2096" y="693"/>
                    <a:pt x="2096" y="681"/>
                  </a:cubicBezTo>
                  <a:cubicBezTo>
                    <a:pt x="2096" y="681"/>
                    <a:pt x="2132" y="657"/>
                    <a:pt x="2132" y="657"/>
                  </a:cubicBezTo>
                  <a:cubicBezTo>
                    <a:pt x="2132" y="656"/>
                    <a:pt x="2130" y="655"/>
                    <a:pt x="2128" y="655"/>
                  </a:cubicBezTo>
                  <a:cubicBezTo>
                    <a:pt x="2118" y="655"/>
                    <a:pt x="2093" y="666"/>
                    <a:pt x="2079" y="674"/>
                  </a:cubicBezTo>
                  <a:lnTo>
                    <a:pt x="2079" y="674"/>
                  </a:lnTo>
                  <a:lnTo>
                    <a:pt x="2096" y="657"/>
                  </a:lnTo>
                  <a:cubicBezTo>
                    <a:pt x="2096" y="657"/>
                    <a:pt x="2096" y="645"/>
                    <a:pt x="2096" y="645"/>
                  </a:cubicBezTo>
                  <a:cubicBezTo>
                    <a:pt x="2096" y="639"/>
                    <a:pt x="2090" y="639"/>
                    <a:pt x="2083" y="639"/>
                  </a:cubicBezTo>
                  <a:cubicBezTo>
                    <a:pt x="2075" y="639"/>
                    <a:pt x="2066" y="639"/>
                    <a:pt x="2060" y="633"/>
                  </a:cubicBezTo>
                  <a:cubicBezTo>
                    <a:pt x="2060" y="622"/>
                    <a:pt x="2084" y="610"/>
                    <a:pt x="2072" y="610"/>
                  </a:cubicBezTo>
                  <a:cubicBezTo>
                    <a:pt x="2060" y="610"/>
                    <a:pt x="2049" y="622"/>
                    <a:pt x="2025" y="633"/>
                  </a:cubicBezTo>
                  <a:cubicBezTo>
                    <a:pt x="2084" y="598"/>
                    <a:pt x="2096" y="586"/>
                    <a:pt x="2096" y="574"/>
                  </a:cubicBezTo>
                  <a:lnTo>
                    <a:pt x="2096" y="574"/>
                  </a:lnTo>
                  <a:lnTo>
                    <a:pt x="2072" y="586"/>
                  </a:lnTo>
                  <a:cubicBezTo>
                    <a:pt x="2072" y="586"/>
                    <a:pt x="2072" y="560"/>
                    <a:pt x="2057" y="560"/>
                  </a:cubicBezTo>
                  <a:cubicBezTo>
                    <a:pt x="2055" y="560"/>
                    <a:pt x="2052" y="560"/>
                    <a:pt x="2049" y="562"/>
                  </a:cubicBezTo>
                  <a:cubicBezTo>
                    <a:pt x="2049" y="562"/>
                    <a:pt x="2002" y="600"/>
                    <a:pt x="1991" y="600"/>
                  </a:cubicBezTo>
                  <a:cubicBezTo>
                    <a:pt x="1990" y="600"/>
                    <a:pt x="1989" y="599"/>
                    <a:pt x="1989" y="598"/>
                  </a:cubicBezTo>
                  <a:cubicBezTo>
                    <a:pt x="1989" y="586"/>
                    <a:pt x="2013" y="562"/>
                    <a:pt x="2025" y="550"/>
                  </a:cubicBezTo>
                  <a:cubicBezTo>
                    <a:pt x="2025" y="538"/>
                    <a:pt x="2037" y="502"/>
                    <a:pt x="2025" y="491"/>
                  </a:cubicBezTo>
                  <a:cubicBezTo>
                    <a:pt x="2006" y="491"/>
                    <a:pt x="1994" y="506"/>
                    <a:pt x="1984" y="506"/>
                  </a:cubicBezTo>
                  <a:cubicBezTo>
                    <a:pt x="1982" y="506"/>
                    <a:pt x="1980" y="505"/>
                    <a:pt x="1977" y="502"/>
                  </a:cubicBezTo>
                  <a:cubicBezTo>
                    <a:pt x="1977" y="502"/>
                    <a:pt x="1958" y="502"/>
                    <a:pt x="1919" y="529"/>
                  </a:cubicBezTo>
                  <a:lnTo>
                    <a:pt x="1919" y="529"/>
                  </a:lnTo>
                  <a:cubicBezTo>
                    <a:pt x="1942" y="509"/>
                    <a:pt x="1976" y="470"/>
                    <a:pt x="1968" y="470"/>
                  </a:cubicBezTo>
                  <a:lnTo>
                    <a:pt x="1968" y="470"/>
                  </a:lnTo>
                  <a:cubicBezTo>
                    <a:pt x="1966" y="470"/>
                    <a:pt x="1962" y="472"/>
                    <a:pt x="1953" y="479"/>
                  </a:cubicBezTo>
                  <a:cubicBezTo>
                    <a:pt x="1906" y="514"/>
                    <a:pt x="1894" y="550"/>
                    <a:pt x="1858" y="574"/>
                  </a:cubicBezTo>
                  <a:lnTo>
                    <a:pt x="1906" y="514"/>
                  </a:lnTo>
                  <a:cubicBezTo>
                    <a:pt x="1930" y="479"/>
                    <a:pt x="1965" y="455"/>
                    <a:pt x="1989" y="431"/>
                  </a:cubicBezTo>
                  <a:lnTo>
                    <a:pt x="1989" y="431"/>
                  </a:lnTo>
                  <a:cubicBezTo>
                    <a:pt x="1959" y="455"/>
                    <a:pt x="1950" y="458"/>
                    <a:pt x="1944" y="458"/>
                  </a:cubicBezTo>
                  <a:cubicBezTo>
                    <a:pt x="1942" y="458"/>
                    <a:pt x="1941" y="458"/>
                    <a:pt x="1939" y="458"/>
                  </a:cubicBezTo>
                  <a:cubicBezTo>
                    <a:pt x="1935" y="458"/>
                    <a:pt x="1930" y="459"/>
                    <a:pt x="1918" y="467"/>
                  </a:cubicBezTo>
                  <a:cubicBezTo>
                    <a:pt x="1918" y="455"/>
                    <a:pt x="1918" y="443"/>
                    <a:pt x="1941" y="419"/>
                  </a:cubicBezTo>
                  <a:cubicBezTo>
                    <a:pt x="1977" y="383"/>
                    <a:pt x="1953" y="395"/>
                    <a:pt x="1977" y="372"/>
                  </a:cubicBezTo>
                  <a:lnTo>
                    <a:pt x="1977" y="372"/>
                  </a:lnTo>
                  <a:lnTo>
                    <a:pt x="1882" y="467"/>
                  </a:lnTo>
                  <a:cubicBezTo>
                    <a:pt x="1882" y="467"/>
                    <a:pt x="1953" y="383"/>
                    <a:pt x="1941" y="383"/>
                  </a:cubicBezTo>
                  <a:lnTo>
                    <a:pt x="1941" y="383"/>
                  </a:lnTo>
                  <a:cubicBezTo>
                    <a:pt x="1941" y="383"/>
                    <a:pt x="1899" y="419"/>
                    <a:pt x="1890" y="419"/>
                  </a:cubicBezTo>
                  <a:cubicBezTo>
                    <a:pt x="1888" y="419"/>
                    <a:pt x="1888" y="415"/>
                    <a:pt x="1894" y="407"/>
                  </a:cubicBezTo>
                  <a:cubicBezTo>
                    <a:pt x="1911" y="381"/>
                    <a:pt x="1922" y="342"/>
                    <a:pt x="1908" y="342"/>
                  </a:cubicBezTo>
                  <a:cubicBezTo>
                    <a:pt x="1903" y="342"/>
                    <a:pt x="1895" y="347"/>
                    <a:pt x="1882" y="360"/>
                  </a:cubicBezTo>
                  <a:cubicBezTo>
                    <a:pt x="1876" y="366"/>
                    <a:pt x="1872" y="368"/>
                    <a:pt x="1869" y="368"/>
                  </a:cubicBezTo>
                  <a:cubicBezTo>
                    <a:pt x="1863" y="368"/>
                    <a:pt x="1863" y="357"/>
                    <a:pt x="1855" y="357"/>
                  </a:cubicBezTo>
                  <a:cubicBezTo>
                    <a:pt x="1853" y="357"/>
                    <a:pt x="1850" y="358"/>
                    <a:pt x="1846" y="360"/>
                  </a:cubicBezTo>
                  <a:cubicBezTo>
                    <a:pt x="1842" y="364"/>
                    <a:pt x="1840" y="365"/>
                    <a:pt x="1840" y="365"/>
                  </a:cubicBezTo>
                  <a:cubicBezTo>
                    <a:pt x="1837" y="365"/>
                    <a:pt x="1870" y="322"/>
                    <a:pt x="1870" y="312"/>
                  </a:cubicBezTo>
                  <a:cubicBezTo>
                    <a:pt x="1870" y="310"/>
                    <a:pt x="1869" y="309"/>
                    <a:pt x="1866" y="309"/>
                  </a:cubicBezTo>
                  <a:cubicBezTo>
                    <a:pt x="1857" y="309"/>
                    <a:pt x="1834" y="324"/>
                    <a:pt x="1834" y="324"/>
                  </a:cubicBezTo>
                  <a:cubicBezTo>
                    <a:pt x="1834" y="312"/>
                    <a:pt x="1846" y="300"/>
                    <a:pt x="1858" y="276"/>
                  </a:cubicBezTo>
                  <a:cubicBezTo>
                    <a:pt x="1866" y="272"/>
                    <a:pt x="1867" y="271"/>
                    <a:pt x="1866" y="271"/>
                  </a:cubicBezTo>
                  <a:cubicBezTo>
                    <a:pt x="1862" y="271"/>
                    <a:pt x="1846" y="276"/>
                    <a:pt x="1846" y="276"/>
                  </a:cubicBezTo>
                  <a:cubicBezTo>
                    <a:pt x="1846" y="276"/>
                    <a:pt x="1786" y="357"/>
                    <a:pt x="1781" y="357"/>
                  </a:cubicBezTo>
                  <a:cubicBezTo>
                    <a:pt x="1779" y="357"/>
                    <a:pt x="1784" y="348"/>
                    <a:pt x="1799" y="324"/>
                  </a:cubicBezTo>
                  <a:cubicBezTo>
                    <a:pt x="1813" y="287"/>
                    <a:pt x="1814" y="273"/>
                    <a:pt x="1808" y="273"/>
                  </a:cubicBezTo>
                  <a:cubicBezTo>
                    <a:pt x="1803" y="273"/>
                    <a:pt x="1796" y="279"/>
                    <a:pt x="1787" y="288"/>
                  </a:cubicBezTo>
                  <a:cubicBezTo>
                    <a:pt x="1770" y="305"/>
                    <a:pt x="1756" y="317"/>
                    <a:pt x="1752" y="317"/>
                  </a:cubicBezTo>
                  <a:cubicBezTo>
                    <a:pt x="1747" y="317"/>
                    <a:pt x="1755" y="302"/>
                    <a:pt x="1787" y="264"/>
                  </a:cubicBezTo>
                  <a:cubicBezTo>
                    <a:pt x="1793" y="255"/>
                    <a:pt x="1793" y="252"/>
                    <a:pt x="1789" y="252"/>
                  </a:cubicBezTo>
                  <a:cubicBezTo>
                    <a:pt x="1784" y="252"/>
                    <a:pt x="1770" y="260"/>
                    <a:pt x="1763" y="260"/>
                  </a:cubicBezTo>
                  <a:cubicBezTo>
                    <a:pt x="1757" y="260"/>
                    <a:pt x="1755" y="256"/>
                    <a:pt x="1763" y="241"/>
                  </a:cubicBezTo>
                  <a:lnTo>
                    <a:pt x="1763" y="241"/>
                  </a:lnTo>
                  <a:cubicBezTo>
                    <a:pt x="1746" y="265"/>
                    <a:pt x="1702" y="307"/>
                    <a:pt x="1695" y="307"/>
                  </a:cubicBezTo>
                  <a:cubicBezTo>
                    <a:pt x="1692" y="307"/>
                    <a:pt x="1697" y="298"/>
                    <a:pt x="1715" y="276"/>
                  </a:cubicBezTo>
                  <a:cubicBezTo>
                    <a:pt x="1745" y="242"/>
                    <a:pt x="1750" y="232"/>
                    <a:pt x="1745" y="232"/>
                  </a:cubicBezTo>
                  <a:cubicBezTo>
                    <a:pt x="1738" y="232"/>
                    <a:pt x="1710" y="252"/>
                    <a:pt x="1703" y="252"/>
                  </a:cubicBezTo>
                  <a:cubicBezTo>
                    <a:pt x="1691" y="252"/>
                    <a:pt x="1691" y="252"/>
                    <a:pt x="1703" y="229"/>
                  </a:cubicBezTo>
                  <a:cubicBezTo>
                    <a:pt x="1703" y="217"/>
                    <a:pt x="1715" y="205"/>
                    <a:pt x="1703" y="205"/>
                  </a:cubicBezTo>
                  <a:cubicBezTo>
                    <a:pt x="1703" y="205"/>
                    <a:pt x="1679" y="205"/>
                    <a:pt x="1656" y="241"/>
                  </a:cubicBezTo>
                  <a:cubicBezTo>
                    <a:pt x="1679" y="205"/>
                    <a:pt x="1691" y="181"/>
                    <a:pt x="1691" y="169"/>
                  </a:cubicBezTo>
                  <a:lnTo>
                    <a:pt x="1691" y="169"/>
                  </a:lnTo>
                  <a:cubicBezTo>
                    <a:pt x="1683" y="169"/>
                    <a:pt x="1665" y="190"/>
                    <a:pt x="1661" y="190"/>
                  </a:cubicBezTo>
                  <a:cubicBezTo>
                    <a:pt x="1658" y="190"/>
                    <a:pt x="1660" y="185"/>
                    <a:pt x="1668" y="169"/>
                  </a:cubicBezTo>
                  <a:lnTo>
                    <a:pt x="1668" y="169"/>
                  </a:lnTo>
                  <a:cubicBezTo>
                    <a:pt x="1656" y="181"/>
                    <a:pt x="1656" y="181"/>
                    <a:pt x="1644" y="193"/>
                  </a:cubicBezTo>
                  <a:cubicBezTo>
                    <a:pt x="1644" y="193"/>
                    <a:pt x="1644" y="172"/>
                    <a:pt x="1636" y="172"/>
                  </a:cubicBezTo>
                  <a:cubicBezTo>
                    <a:pt x="1634" y="172"/>
                    <a:pt x="1630" y="175"/>
                    <a:pt x="1626" y="182"/>
                  </a:cubicBezTo>
                  <a:lnTo>
                    <a:pt x="1626" y="182"/>
                  </a:lnTo>
                  <a:cubicBezTo>
                    <a:pt x="1632" y="167"/>
                    <a:pt x="1636" y="152"/>
                    <a:pt x="1635" y="152"/>
                  </a:cubicBezTo>
                  <a:lnTo>
                    <a:pt x="1635" y="152"/>
                  </a:lnTo>
                  <a:cubicBezTo>
                    <a:pt x="1635" y="152"/>
                    <a:pt x="1634" y="154"/>
                    <a:pt x="1632" y="157"/>
                  </a:cubicBezTo>
                  <a:cubicBezTo>
                    <a:pt x="1614" y="175"/>
                    <a:pt x="1610" y="186"/>
                    <a:pt x="1604" y="186"/>
                  </a:cubicBezTo>
                  <a:cubicBezTo>
                    <a:pt x="1602" y="186"/>
                    <a:pt x="1599" y="184"/>
                    <a:pt x="1596" y="181"/>
                  </a:cubicBezTo>
                  <a:cubicBezTo>
                    <a:pt x="1620" y="169"/>
                    <a:pt x="1620" y="145"/>
                    <a:pt x="1620" y="121"/>
                  </a:cubicBezTo>
                  <a:lnTo>
                    <a:pt x="1608" y="121"/>
                  </a:lnTo>
                  <a:cubicBezTo>
                    <a:pt x="1596" y="121"/>
                    <a:pt x="1584" y="145"/>
                    <a:pt x="1560" y="193"/>
                  </a:cubicBezTo>
                  <a:cubicBezTo>
                    <a:pt x="1549" y="193"/>
                    <a:pt x="1560" y="181"/>
                    <a:pt x="1560" y="145"/>
                  </a:cubicBezTo>
                  <a:lnTo>
                    <a:pt x="1560" y="145"/>
                  </a:lnTo>
                  <a:lnTo>
                    <a:pt x="1537" y="205"/>
                  </a:lnTo>
                  <a:cubicBezTo>
                    <a:pt x="1549" y="157"/>
                    <a:pt x="1560" y="121"/>
                    <a:pt x="1584" y="74"/>
                  </a:cubicBezTo>
                  <a:lnTo>
                    <a:pt x="1584" y="74"/>
                  </a:lnTo>
                  <a:cubicBezTo>
                    <a:pt x="1560" y="98"/>
                    <a:pt x="1549" y="121"/>
                    <a:pt x="1537" y="145"/>
                  </a:cubicBezTo>
                  <a:cubicBezTo>
                    <a:pt x="1526" y="161"/>
                    <a:pt x="1518" y="168"/>
                    <a:pt x="1512" y="168"/>
                  </a:cubicBezTo>
                  <a:cubicBezTo>
                    <a:pt x="1504" y="168"/>
                    <a:pt x="1501" y="158"/>
                    <a:pt x="1501" y="145"/>
                  </a:cubicBezTo>
                  <a:cubicBezTo>
                    <a:pt x="1501" y="132"/>
                    <a:pt x="1497" y="118"/>
                    <a:pt x="1491" y="118"/>
                  </a:cubicBezTo>
                  <a:cubicBezTo>
                    <a:pt x="1487" y="118"/>
                    <a:pt x="1482" y="125"/>
                    <a:pt x="1477" y="145"/>
                  </a:cubicBezTo>
                  <a:lnTo>
                    <a:pt x="1429" y="276"/>
                  </a:lnTo>
                  <a:cubicBezTo>
                    <a:pt x="1440" y="235"/>
                    <a:pt x="1450" y="203"/>
                    <a:pt x="1460" y="180"/>
                  </a:cubicBezTo>
                  <a:lnTo>
                    <a:pt x="1460" y="180"/>
                  </a:lnTo>
                  <a:cubicBezTo>
                    <a:pt x="1460" y="180"/>
                    <a:pt x="1460" y="180"/>
                    <a:pt x="1460" y="180"/>
                  </a:cubicBezTo>
                  <a:cubicBezTo>
                    <a:pt x="1461" y="180"/>
                    <a:pt x="1463" y="177"/>
                    <a:pt x="1465" y="169"/>
                  </a:cubicBezTo>
                  <a:lnTo>
                    <a:pt x="1465" y="169"/>
                  </a:lnTo>
                  <a:cubicBezTo>
                    <a:pt x="1463" y="172"/>
                    <a:pt x="1462" y="176"/>
                    <a:pt x="1460" y="180"/>
                  </a:cubicBezTo>
                  <a:lnTo>
                    <a:pt x="1460" y="180"/>
                  </a:lnTo>
                  <a:cubicBezTo>
                    <a:pt x="1458" y="176"/>
                    <a:pt x="1465" y="136"/>
                    <a:pt x="1465" y="110"/>
                  </a:cubicBezTo>
                  <a:cubicBezTo>
                    <a:pt x="1465" y="86"/>
                    <a:pt x="1477" y="50"/>
                    <a:pt x="1477" y="50"/>
                  </a:cubicBezTo>
                  <a:lnTo>
                    <a:pt x="1477" y="50"/>
                  </a:lnTo>
                  <a:lnTo>
                    <a:pt x="1429" y="181"/>
                  </a:lnTo>
                  <a:cubicBezTo>
                    <a:pt x="1453" y="110"/>
                    <a:pt x="1429" y="98"/>
                    <a:pt x="1418" y="98"/>
                  </a:cubicBezTo>
                  <a:cubicBezTo>
                    <a:pt x="1406" y="98"/>
                    <a:pt x="1418" y="133"/>
                    <a:pt x="1406" y="157"/>
                  </a:cubicBezTo>
                  <a:cubicBezTo>
                    <a:pt x="1396" y="157"/>
                    <a:pt x="1410" y="70"/>
                    <a:pt x="1403" y="70"/>
                  </a:cubicBezTo>
                  <a:lnTo>
                    <a:pt x="1403" y="70"/>
                  </a:lnTo>
                  <a:cubicBezTo>
                    <a:pt x="1401" y="70"/>
                    <a:pt x="1398" y="75"/>
                    <a:pt x="1394" y="86"/>
                  </a:cubicBezTo>
                  <a:cubicBezTo>
                    <a:pt x="1394" y="95"/>
                    <a:pt x="1379" y="133"/>
                    <a:pt x="1373" y="133"/>
                  </a:cubicBezTo>
                  <a:cubicBezTo>
                    <a:pt x="1371" y="133"/>
                    <a:pt x="1370" y="130"/>
                    <a:pt x="1370" y="121"/>
                  </a:cubicBezTo>
                  <a:cubicBezTo>
                    <a:pt x="1370" y="98"/>
                    <a:pt x="1394" y="38"/>
                    <a:pt x="1394" y="38"/>
                  </a:cubicBezTo>
                  <a:lnTo>
                    <a:pt x="1394" y="38"/>
                  </a:lnTo>
                  <a:cubicBezTo>
                    <a:pt x="1384" y="38"/>
                    <a:pt x="1375" y="69"/>
                    <a:pt x="1365" y="69"/>
                  </a:cubicBezTo>
                  <a:cubicBezTo>
                    <a:pt x="1363" y="69"/>
                    <a:pt x="1360" y="67"/>
                    <a:pt x="1358" y="62"/>
                  </a:cubicBezTo>
                  <a:cubicBezTo>
                    <a:pt x="1346" y="50"/>
                    <a:pt x="1346" y="26"/>
                    <a:pt x="1334" y="26"/>
                  </a:cubicBezTo>
                  <a:cubicBezTo>
                    <a:pt x="1334" y="26"/>
                    <a:pt x="1310" y="98"/>
                    <a:pt x="1322" y="98"/>
                  </a:cubicBezTo>
                  <a:lnTo>
                    <a:pt x="1298" y="98"/>
                  </a:lnTo>
                  <a:cubicBezTo>
                    <a:pt x="1298" y="74"/>
                    <a:pt x="1298" y="62"/>
                    <a:pt x="1298" y="38"/>
                  </a:cubicBezTo>
                  <a:cubicBezTo>
                    <a:pt x="1287" y="62"/>
                    <a:pt x="1287" y="86"/>
                    <a:pt x="1275" y="121"/>
                  </a:cubicBezTo>
                  <a:cubicBezTo>
                    <a:pt x="1278" y="114"/>
                    <a:pt x="1281" y="111"/>
                    <a:pt x="1282" y="111"/>
                  </a:cubicBezTo>
                  <a:lnTo>
                    <a:pt x="1282" y="111"/>
                  </a:lnTo>
                  <a:cubicBezTo>
                    <a:pt x="1285" y="111"/>
                    <a:pt x="1283" y="125"/>
                    <a:pt x="1275" y="133"/>
                  </a:cubicBezTo>
                  <a:cubicBezTo>
                    <a:pt x="1275" y="151"/>
                    <a:pt x="1268" y="162"/>
                    <a:pt x="1265" y="162"/>
                  </a:cubicBezTo>
                  <a:cubicBezTo>
                    <a:pt x="1264" y="162"/>
                    <a:pt x="1263" y="160"/>
                    <a:pt x="1263" y="157"/>
                  </a:cubicBezTo>
                  <a:cubicBezTo>
                    <a:pt x="1263" y="145"/>
                    <a:pt x="1287" y="62"/>
                    <a:pt x="1275" y="62"/>
                  </a:cubicBezTo>
                  <a:lnTo>
                    <a:pt x="1275" y="62"/>
                  </a:lnTo>
                  <a:cubicBezTo>
                    <a:pt x="1251" y="74"/>
                    <a:pt x="1239" y="98"/>
                    <a:pt x="1239" y="133"/>
                  </a:cubicBezTo>
                  <a:cubicBezTo>
                    <a:pt x="1251" y="157"/>
                    <a:pt x="1251" y="181"/>
                    <a:pt x="1239" y="205"/>
                  </a:cubicBezTo>
                  <a:cubicBezTo>
                    <a:pt x="1239" y="220"/>
                    <a:pt x="1234" y="230"/>
                    <a:pt x="1231" y="230"/>
                  </a:cubicBezTo>
                  <a:cubicBezTo>
                    <a:pt x="1229" y="230"/>
                    <a:pt x="1227" y="226"/>
                    <a:pt x="1227" y="217"/>
                  </a:cubicBezTo>
                  <a:cubicBezTo>
                    <a:pt x="1227" y="193"/>
                    <a:pt x="1239" y="50"/>
                    <a:pt x="1239" y="50"/>
                  </a:cubicBezTo>
                  <a:cubicBezTo>
                    <a:pt x="1239" y="47"/>
                    <a:pt x="1238" y="45"/>
                    <a:pt x="1236" y="45"/>
                  </a:cubicBezTo>
                  <a:cubicBezTo>
                    <a:pt x="1232" y="45"/>
                    <a:pt x="1224" y="54"/>
                    <a:pt x="1215" y="62"/>
                  </a:cubicBezTo>
                  <a:cubicBezTo>
                    <a:pt x="1215" y="74"/>
                    <a:pt x="1215" y="110"/>
                    <a:pt x="1215" y="133"/>
                  </a:cubicBezTo>
                  <a:cubicBezTo>
                    <a:pt x="1214" y="136"/>
                    <a:pt x="1213" y="137"/>
                    <a:pt x="1212" y="137"/>
                  </a:cubicBezTo>
                  <a:cubicBezTo>
                    <a:pt x="1206" y="137"/>
                    <a:pt x="1212" y="59"/>
                    <a:pt x="1206" y="59"/>
                  </a:cubicBezTo>
                  <a:cubicBezTo>
                    <a:pt x="1205" y="59"/>
                    <a:pt x="1204" y="60"/>
                    <a:pt x="1203" y="62"/>
                  </a:cubicBezTo>
                  <a:cubicBezTo>
                    <a:pt x="1198" y="79"/>
                    <a:pt x="1192" y="95"/>
                    <a:pt x="1188" y="113"/>
                  </a:cubicBezTo>
                  <a:lnTo>
                    <a:pt x="1188" y="113"/>
                  </a:lnTo>
                  <a:cubicBezTo>
                    <a:pt x="1187" y="100"/>
                    <a:pt x="1184" y="87"/>
                    <a:pt x="1179" y="74"/>
                  </a:cubicBezTo>
                  <a:cubicBezTo>
                    <a:pt x="1179" y="42"/>
                    <a:pt x="1170" y="1"/>
                    <a:pt x="1159" y="1"/>
                  </a:cubicBezTo>
                  <a:close/>
                  <a:moveTo>
                    <a:pt x="1414" y="2263"/>
                  </a:moveTo>
                  <a:lnTo>
                    <a:pt x="1414" y="2263"/>
                  </a:lnTo>
                  <a:cubicBezTo>
                    <a:pt x="1415" y="2267"/>
                    <a:pt x="1416" y="2272"/>
                    <a:pt x="1418" y="2277"/>
                  </a:cubicBezTo>
                  <a:cubicBezTo>
                    <a:pt x="1416" y="2272"/>
                    <a:pt x="1415" y="2267"/>
                    <a:pt x="1414" y="2263"/>
                  </a:cubicBezTo>
                  <a:close/>
                  <a:moveTo>
                    <a:pt x="802" y="2270"/>
                  </a:moveTo>
                  <a:cubicBezTo>
                    <a:pt x="801" y="2272"/>
                    <a:pt x="800" y="2274"/>
                    <a:pt x="798" y="2277"/>
                  </a:cubicBezTo>
                  <a:cubicBezTo>
                    <a:pt x="798" y="2278"/>
                    <a:pt x="799" y="2278"/>
                    <a:pt x="799" y="2278"/>
                  </a:cubicBezTo>
                  <a:cubicBezTo>
                    <a:pt x="799" y="2278"/>
                    <a:pt x="800" y="2275"/>
                    <a:pt x="802" y="2270"/>
                  </a:cubicBezTo>
                  <a:close/>
                  <a:moveTo>
                    <a:pt x="96" y="860"/>
                  </a:moveTo>
                  <a:lnTo>
                    <a:pt x="96" y="872"/>
                  </a:lnTo>
                  <a:cubicBezTo>
                    <a:pt x="90" y="878"/>
                    <a:pt x="84" y="881"/>
                    <a:pt x="80" y="881"/>
                  </a:cubicBezTo>
                  <a:cubicBezTo>
                    <a:pt x="75" y="881"/>
                    <a:pt x="72" y="878"/>
                    <a:pt x="72" y="872"/>
                  </a:cubicBezTo>
                  <a:cubicBezTo>
                    <a:pt x="36" y="872"/>
                    <a:pt x="25" y="883"/>
                    <a:pt x="25" y="895"/>
                  </a:cubicBezTo>
                  <a:cubicBezTo>
                    <a:pt x="25" y="907"/>
                    <a:pt x="108" y="919"/>
                    <a:pt x="108" y="931"/>
                  </a:cubicBezTo>
                  <a:cubicBezTo>
                    <a:pt x="120" y="943"/>
                    <a:pt x="96" y="943"/>
                    <a:pt x="72" y="943"/>
                  </a:cubicBezTo>
                  <a:lnTo>
                    <a:pt x="48" y="943"/>
                  </a:lnTo>
                  <a:cubicBezTo>
                    <a:pt x="48" y="943"/>
                    <a:pt x="48" y="943"/>
                    <a:pt x="84" y="955"/>
                  </a:cubicBezTo>
                  <a:cubicBezTo>
                    <a:pt x="120" y="967"/>
                    <a:pt x="108" y="967"/>
                    <a:pt x="96" y="967"/>
                  </a:cubicBezTo>
                  <a:cubicBezTo>
                    <a:pt x="86" y="967"/>
                    <a:pt x="39" y="952"/>
                    <a:pt x="14" y="952"/>
                  </a:cubicBezTo>
                  <a:cubicBezTo>
                    <a:pt x="8" y="952"/>
                    <a:pt x="3" y="953"/>
                    <a:pt x="1" y="955"/>
                  </a:cubicBezTo>
                  <a:cubicBezTo>
                    <a:pt x="1" y="967"/>
                    <a:pt x="36" y="979"/>
                    <a:pt x="60" y="991"/>
                  </a:cubicBezTo>
                  <a:cubicBezTo>
                    <a:pt x="60" y="1003"/>
                    <a:pt x="108" y="1038"/>
                    <a:pt x="108" y="1038"/>
                  </a:cubicBezTo>
                  <a:cubicBezTo>
                    <a:pt x="78" y="1028"/>
                    <a:pt x="48" y="1018"/>
                    <a:pt x="19" y="1009"/>
                  </a:cubicBezTo>
                  <a:lnTo>
                    <a:pt x="19" y="1009"/>
                  </a:lnTo>
                  <a:cubicBezTo>
                    <a:pt x="36" y="1019"/>
                    <a:pt x="51" y="1041"/>
                    <a:pt x="60" y="1050"/>
                  </a:cubicBezTo>
                  <a:cubicBezTo>
                    <a:pt x="72" y="1050"/>
                    <a:pt x="72" y="1062"/>
                    <a:pt x="48" y="1062"/>
                  </a:cubicBezTo>
                  <a:cubicBezTo>
                    <a:pt x="13" y="1062"/>
                    <a:pt x="48" y="1074"/>
                    <a:pt x="48" y="1074"/>
                  </a:cubicBezTo>
                  <a:cubicBezTo>
                    <a:pt x="48" y="1086"/>
                    <a:pt x="48" y="1086"/>
                    <a:pt x="25" y="1086"/>
                  </a:cubicBezTo>
                  <a:lnTo>
                    <a:pt x="13" y="1086"/>
                  </a:lnTo>
                  <a:cubicBezTo>
                    <a:pt x="36" y="1098"/>
                    <a:pt x="48" y="1098"/>
                    <a:pt x="72" y="1098"/>
                  </a:cubicBezTo>
                  <a:cubicBezTo>
                    <a:pt x="96" y="1098"/>
                    <a:pt x="132" y="1098"/>
                    <a:pt x="120" y="1110"/>
                  </a:cubicBezTo>
                  <a:lnTo>
                    <a:pt x="48" y="1110"/>
                  </a:lnTo>
                  <a:cubicBezTo>
                    <a:pt x="36" y="1110"/>
                    <a:pt x="48" y="1122"/>
                    <a:pt x="60" y="1122"/>
                  </a:cubicBezTo>
                  <a:cubicBezTo>
                    <a:pt x="84" y="1134"/>
                    <a:pt x="60" y="1134"/>
                    <a:pt x="48" y="1134"/>
                  </a:cubicBezTo>
                  <a:cubicBezTo>
                    <a:pt x="48" y="1134"/>
                    <a:pt x="47" y="1134"/>
                    <a:pt x="47" y="1135"/>
                  </a:cubicBezTo>
                  <a:lnTo>
                    <a:pt x="47" y="1135"/>
                  </a:lnTo>
                  <a:cubicBezTo>
                    <a:pt x="42" y="1134"/>
                    <a:pt x="36" y="1134"/>
                    <a:pt x="36" y="1134"/>
                  </a:cubicBezTo>
                  <a:lnTo>
                    <a:pt x="36" y="1134"/>
                  </a:lnTo>
                  <a:cubicBezTo>
                    <a:pt x="36" y="1134"/>
                    <a:pt x="36" y="1139"/>
                    <a:pt x="40" y="1139"/>
                  </a:cubicBezTo>
                  <a:cubicBezTo>
                    <a:pt x="42" y="1139"/>
                    <a:pt x="44" y="1138"/>
                    <a:pt x="47" y="1135"/>
                  </a:cubicBezTo>
                  <a:lnTo>
                    <a:pt x="47" y="1135"/>
                  </a:lnTo>
                  <a:cubicBezTo>
                    <a:pt x="53" y="1136"/>
                    <a:pt x="60" y="1139"/>
                    <a:pt x="60" y="1145"/>
                  </a:cubicBezTo>
                  <a:cubicBezTo>
                    <a:pt x="60" y="1157"/>
                    <a:pt x="57" y="1160"/>
                    <a:pt x="53" y="1160"/>
                  </a:cubicBezTo>
                  <a:cubicBezTo>
                    <a:pt x="48" y="1160"/>
                    <a:pt x="42" y="1157"/>
                    <a:pt x="36" y="1157"/>
                  </a:cubicBezTo>
                  <a:cubicBezTo>
                    <a:pt x="36" y="1169"/>
                    <a:pt x="36" y="1193"/>
                    <a:pt x="72" y="1193"/>
                  </a:cubicBezTo>
                  <a:cubicBezTo>
                    <a:pt x="108" y="1205"/>
                    <a:pt x="108" y="1205"/>
                    <a:pt x="48" y="1205"/>
                  </a:cubicBezTo>
                  <a:lnTo>
                    <a:pt x="25" y="1205"/>
                  </a:lnTo>
                  <a:cubicBezTo>
                    <a:pt x="25" y="1205"/>
                    <a:pt x="25" y="1217"/>
                    <a:pt x="36" y="1229"/>
                  </a:cubicBezTo>
                  <a:cubicBezTo>
                    <a:pt x="36" y="1229"/>
                    <a:pt x="72" y="1229"/>
                    <a:pt x="48" y="1241"/>
                  </a:cubicBezTo>
                  <a:cubicBezTo>
                    <a:pt x="1" y="1241"/>
                    <a:pt x="13" y="1264"/>
                    <a:pt x="25" y="1264"/>
                  </a:cubicBezTo>
                  <a:cubicBezTo>
                    <a:pt x="36" y="1264"/>
                    <a:pt x="108" y="1264"/>
                    <a:pt x="96" y="1276"/>
                  </a:cubicBezTo>
                  <a:cubicBezTo>
                    <a:pt x="48" y="1288"/>
                    <a:pt x="25" y="1288"/>
                    <a:pt x="25" y="1300"/>
                  </a:cubicBezTo>
                  <a:cubicBezTo>
                    <a:pt x="13" y="1312"/>
                    <a:pt x="25" y="1336"/>
                    <a:pt x="36" y="1348"/>
                  </a:cubicBezTo>
                  <a:cubicBezTo>
                    <a:pt x="36" y="1360"/>
                    <a:pt x="48" y="1360"/>
                    <a:pt x="48" y="1360"/>
                  </a:cubicBezTo>
                  <a:lnTo>
                    <a:pt x="84" y="1360"/>
                  </a:lnTo>
                  <a:cubicBezTo>
                    <a:pt x="60" y="1372"/>
                    <a:pt x="48" y="1384"/>
                    <a:pt x="25" y="1384"/>
                  </a:cubicBezTo>
                  <a:cubicBezTo>
                    <a:pt x="13" y="1384"/>
                    <a:pt x="1" y="1395"/>
                    <a:pt x="1" y="1407"/>
                  </a:cubicBezTo>
                  <a:cubicBezTo>
                    <a:pt x="1" y="1413"/>
                    <a:pt x="1" y="1416"/>
                    <a:pt x="7" y="1416"/>
                  </a:cubicBezTo>
                  <a:cubicBezTo>
                    <a:pt x="12" y="1416"/>
                    <a:pt x="21" y="1414"/>
                    <a:pt x="38" y="1410"/>
                  </a:cubicBezTo>
                  <a:lnTo>
                    <a:pt x="38" y="1410"/>
                  </a:lnTo>
                  <a:cubicBezTo>
                    <a:pt x="43" y="1413"/>
                    <a:pt x="72" y="1419"/>
                    <a:pt x="72" y="1419"/>
                  </a:cubicBezTo>
                  <a:cubicBezTo>
                    <a:pt x="84" y="1419"/>
                    <a:pt x="36" y="1443"/>
                    <a:pt x="25" y="1443"/>
                  </a:cubicBezTo>
                  <a:cubicBezTo>
                    <a:pt x="25" y="1455"/>
                    <a:pt x="13" y="1467"/>
                    <a:pt x="25" y="1467"/>
                  </a:cubicBezTo>
                  <a:cubicBezTo>
                    <a:pt x="48" y="1467"/>
                    <a:pt x="72" y="1467"/>
                    <a:pt x="108" y="1455"/>
                  </a:cubicBezTo>
                  <a:lnTo>
                    <a:pt x="108" y="1467"/>
                  </a:lnTo>
                  <a:lnTo>
                    <a:pt x="72" y="1479"/>
                  </a:lnTo>
                  <a:cubicBezTo>
                    <a:pt x="72" y="1491"/>
                    <a:pt x="48" y="1491"/>
                    <a:pt x="48" y="1503"/>
                  </a:cubicBezTo>
                  <a:cubicBezTo>
                    <a:pt x="36" y="1503"/>
                    <a:pt x="36" y="1515"/>
                    <a:pt x="48" y="1515"/>
                  </a:cubicBezTo>
                  <a:cubicBezTo>
                    <a:pt x="52" y="1518"/>
                    <a:pt x="58" y="1520"/>
                    <a:pt x="64" y="1520"/>
                  </a:cubicBezTo>
                  <a:cubicBezTo>
                    <a:pt x="77" y="1520"/>
                    <a:pt x="96" y="1515"/>
                    <a:pt x="120" y="1515"/>
                  </a:cubicBezTo>
                  <a:cubicBezTo>
                    <a:pt x="151" y="1515"/>
                    <a:pt x="128" y="1524"/>
                    <a:pt x="90" y="1534"/>
                  </a:cubicBezTo>
                  <a:lnTo>
                    <a:pt x="90" y="1534"/>
                  </a:lnTo>
                  <a:cubicBezTo>
                    <a:pt x="90" y="1533"/>
                    <a:pt x="90" y="1533"/>
                    <a:pt x="89" y="1533"/>
                  </a:cubicBezTo>
                  <a:lnTo>
                    <a:pt x="89" y="1533"/>
                  </a:lnTo>
                  <a:cubicBezTo>
                    <a:pt x="88" y="1533"/>
                    <a:pt x="84" y="1534"/>
                    <a:pt x="72" y="1538"/>
                  </a:cubicBezTo>
                  <a:cubicBezTo>
                    <a:pt x="78" y="1537"/>
                    <a:pt x="84" y="1535"/>
                    <a:pt x="90" y="1534"/>
                  </a:cubicBezTo>
                  <a:lnTo>
                    <a:pt x="90" y="1534"/>
                  </a:lnTo>
                  <a:cubicBezTo>
                    <a:pt x="90" y="1535"/>
                    <a:pt x="89" y="1538"/>
                    <a:pt x="108" y="1538"/>
                  </a:cubicBezTo>
                  <a:lnTo>
                    <a:pt x="144" y="1526"/>
                  </a:lnTo>
                  <a:lnTo>
                    <a:pt x="144" y="1526"/>
                  </a:lnTo>
                  <a:cubicBezTo>
                    <a:pt x="144" y="1526"/>
                    <a:pt x="96" y="1550"/>
                    <a:pt x="108" y="1550"/>
                  </a:cubicBezTo>
                  <a:lnTo>
                    <a:pt x="155" y="1550"/>
                  </a:lnTo>
                  <a:cubicBezTo>
                    <a:pt x="167" y="1550"/>
                    <a:pt x="144" y="1562"/>
                    <a:pt x="120" y="1562"/>
                  </a:cubicBezTo>
                  <a:cubicBezTo>
                    <a:pt x="108" y="1562"/>
                    <a:pt x="48" y="1586"/>
                    <a:pt x="60" y="1586"/>
                  </a:cubicBezTo>
                  <a:cubicBezTo>
                    <a:pt x="96" y="1586"/>
                    <a:pt x="120" y="1586"/>
                    <a:pt x="155" y="1574"/>
                  </a:cubicBezTo>
                  <a:lnTo>
                    <a:pt x="155" y="1574"/>
                  </a:lnTo>
                  <a:cubicBezTo>
                    <a:pt x="48" y="1622"/>
                    <a:pt x="167" y="1622"/>
                    <a:pt x="96" y="1657"/>
                  </a:cubicBezTo>
                  <a:cubicBezTo>
                    <a:pt x="76" y="1673"/>
                    <a:pt x="77" y="1677"/>
                    <a:pt x="86" y="1677"/>
                  </a:cubicBezTo>
                  <a:cubicBezTo>
                    <a:pt x="99" y="1677"/>
                    <a:pt x="125" y="1669"/>
                    <a:pt x="132" y="1669"/>
                  </a:cubicBezTo>
                  <a:cubicBezTo>
                    <a:pt x="144" y="1681"/>
                    <a:pt x="144" y="1681"/>
                    <a:pt x="144" y="1693"/>
                  </a:cubicBezTo>
                  <a:cubicBezTo>
                    <a:pt x="144" y="1699"/>
                    <a:pt x="153" y="1699"/>
                    <a:pt x="161" y="1699"/>
                  </a:cubicBezTo>
                  <a:cubicBezTo>
                    <a:pt x="170" y="1699"/>
                    <a:pt x="179" y="1699"/>
                    <a:pt x="179" y="1705"/>
                  </a:cubicBezTo>
                  <a:cubicBezTo>
                    <a:pt x="191" y="1729"/>
                    <a:pt x="155" y="1729"/>
                    <a:pt x="167" y="1741"/>
                  </a:cubicBezTo>
                  <a:cubicBezTo>
                    <a:pt x="173" y="1747"/>
                    <a:pt x="173" y="1750"/>
                    <a:pt x="175" y="1750"/>
                  </a:cubicBezTo>
                  <a:cubicBezTo>
                    <a:pt x="176" y="1750"/>
                    <a:pt x="179" y="1747"/>
                    <a:pt x="191" y="1741"/>
                  </a:cubicBezTo>
                  <a:cubicBezTo>
                    <a:pt x="215" y="1729"/>
                    <a:pt x="215" y="1729"/>
                    <a:pt x="227" y="1729"/>
                  </a:cubicBezTo>
                  <a:cubicBezTo>
                    <a:pt x="227" y="1729"/>
                    <a:pt x="183" y="1764"/>
                    <a:pt x="155" y="1782"/>
                  </a:cubicBezTo>
                  <a:lnTo>
                    <a:pt x="155" y="1782"/>
                  </a:lnTo>
                  <a:cubicBezTo>
                    <a:pt x="159" y="1780"/>
                    <a:pt x="162" y="1780"/>
                    <a:pt x="165" y="1780"/>
                  </a:cubicBezTo>
                  <a:cubicBezTo>
                    <a:pt x="195" y="1780"/>
                    <a:pt x="205" y="1838"/>
                    <a:pt x="215" y="1848"/>
                  </a:cubicBezTo>
                  <a:cubicBezTo>
                    <a:pt x="215" y="1848"/>
                    <a:pt x="203" y="1884"/>
                    <a:pt x="215" y="1884"/>
                  </a:cubicBezTo>
                  <a:cubicBezTo>
                    <a:pt x="221" y="1890"/>
                    <a:pt x="227" y="1893"/>
                    <a:pt x="233" y="1893"/>
                  </a:cubicBezTo>
                  <a:cubicBezTo>
                    <a:pt x="239" y="1893"/>
                    <a:pt x="245" y="1890"/>
                    <a:pt x="251" y="1884"/>
                  </a:cubicBezTo>
                  <a:cubicBezTo>
                    <a:pt x="275" y="1872"/>
                    <a:pt x="298" y="1860"/>
                    <a:pt x="322" y="1836"/>
                  </a:cubicBezTo>
                  <a:lnTo>
                    <a:pt x="322" y="1836"/>
                  </a:lnTo>
                  <a:cubicBezTo>
                    <a:pt x="321" y="1838"/>
                    <a:pt x="261" y="1897"/>
                    <a:pt x="271" y="1897"/>
                  </a:cubicBezTo>
                  <a:cubicBezTo>
                    <a:pt x="271" y="1897"/>
                    <a:pt x="273" y="1896"/>
                    <a:pt x="275" y="1896"/>
                  </a:cubicBezTo>
                  <a:cubicBezTo>
                    <a:pt x="275" y="1896"/>
                    <a:pt x="305" y="1880"/>
                    <a:pt x="317" y="1880"/>
                  </a:cubicBezTo>
                  <a:cubicBezTo>
                    <a:pt x="320" y="1880"/>
                    <a:pt x="322" y="1881"/>
                    <a:pt x="322" y="1884"/>
                  </a:cubicBezTo>
                  <a:cubicBezTo>
                    <a:pt x="310" y="1884"/>
                    <a:pt x="251" y="1931"/>
                    <a:pt x="263" y="1931"/>
                  </a:cubicBezTo>
                  <a:cubicBezTo>
                    <a:pt x="286" y="1919"/>
                    <a:pt x="322" y="1907"/>
                    <a:pt x="334" y="1884"/>
                  </a:cubicBezTo>
                  <a:lnTo>
                    <a:pt x="334" y="1884"/>
                  </a:lnTo>
                  <a:cubicBezTo>
                    <a:pt x="346" y="1884"/>
                    <a:pt x="310" y="1931"/>
                    <a:pt x="298" y="1943"/>
                  </a:cubicBezTo>
                  <a:cubicBezTo>
                    <a:pt x="286" y="1955"/>
                    <a:pt x="275" y="1979"/>
                    <a:pt x="286" y="1979"/>
                  </a:cubicBezTo>
                  <a:cubicBezTo>
                    <a:pt x="286" y="1967"/>
                    <a:pt x="334" y="1931"/>
                    <a:pt x="346" y="1931"/>
                  </a:cubicBezTo>
                  <a:cubicBezTo>
                    <a:pt x="353" y="1931"/>
                    <a:pt x="352" y="1940"/>
                    <a:pt x="349" y="1947"/>
                  </a:cubicBezTo>
                  <a:lnTo>
                    <a:pt x="349" y="1947"/>
                  </a:lnTo>
                  <a:cubicBezTo>
                    <a:pt x="354" y="1942"/>
                    <a:pt x="361" y="1938"/>
                    <a:pt x="369" y="1938"/>
                  </a:cubicBezTo>
                  <a:cubicBezTo>
                    <a:pt x="374" y="1938"/>
                    <a:pt x="378" y="1940"/>
                    <a:pt x="382" y="1943"/>
                  </a:cubicBezTo>
                  <a:cubicBezTo>
                    <a:pt x="382" y="1943"/>
                    <a:pt x="358" y="1979"/>
                    <a:pt x="358" y="1991"/>
                  </a:cubicBezTo>
                  <a:cubicBezTo>
                    <a:pt x="358" y="1995"/>
                    <a:pt x="359" y="1998"/>
                    <a:pt x="363" y="1998"/>
                  </a:cubicBezTo>
                  <a:cubicBezTo>
                    <a:pt x="370" y="1998"/>
                    <a:pt x="383" y="1990"/>
                    <a:pt x="406" y="1967"/>
                  </a:cubicBezTo>
                  <a:lnTo>
                    <a:pt x="406" y="1967"/>
                  </a:lnTo>
                  <a:cubicBezTo>
                    <a:pt x="405" y="1967"/>
                    <a:pt x="376" y="2016"/>
                    <a:pt x="380" y="2016"/>
                  </a:cubicBezTo>
                  <a:cubicBezTo>
                    <a:pt x="380" y="2016"/>
                    <a:pt x="381" y="2016"/>
                    <a:pt x="382" y="2015"/>
                  </a:cubicBezTo>
                  <a:cubicBezTo>
                    <a:pt x="382" y="2004"/>
                    <a:pt x="410" y="1965"/>
                    <a:pt x="425" y="1965"/>
                  </a:cubicBezTo>
                  <a:cubicBezTo>
                    <a:pt x="426" y="1965"/>
                    <a:pt x="428" y="1966"/>
                    <a:pt x="429" y="1967"/>
                  </a:cubicBezTo>
                  <a:cubicBezTo>
                    <a:pt x="429" y="1979"/>
                    <a:pt x="417" y="1991"/>
                    <a:pt x="417" y="2003"/>
                  </a:cubicBezTo>
                  <a:cubicBezTo>
                    <a:pt x="409" y="2003"/>
                    <a:pt x="412" y="2019"/>
                    <a:pt x="425" y="2019"/>
                  </a:cubicBezTo>
                  <a:cubicBezTo>
                    <a:pt x="428" y="2019"/>
                    <a:pt x="432" y="2018"/>
                    <a:pt x="435" y="2016"/>
                  </a:cubicBezTo>
                  <a:lnTo>
                    <a:pt x="435" y="2016"/>
                  </a:lnTo>
                  <a:cubicBezTo>
                    <a:pt x="423" y="2029"/>
                    <a:pt x="417" y="2049"/>
                    <a:pt x="417" y="2074"/>
                  </a:cubicBezTo>
                  <a:cubicBezTo>
                    <a:pt x="432" y="2053"/>
                    <a:pt x="437" y="2048"/>
                    <a:pt x="440" y="2048"/>
                  </a:cubicBezTo>
                  <a:cubicBezTo>
                    <a:pt x="441" y="2048"/>
                    <a:pt x="441" y="2050"/>
                    <a:pt x="441" y="2050"/>
                  </a:cubicBezTo>
                  <a:cubicBezTo>
                    <a:pt x="445" y="2054"/>
                    <a:pt x="446" y="2055"/>
                    <a:pt x="447" y="2055"/>
                  </a:cubicBezTo>
                  <a:cubicBezTo>
                    <a:pt x="449" y="2055"/>
                    <a:pt x="448" y="2047"/>
                    <a:pt x="465" y="2038"/>
                  </a:cubicBezTo>
                  <a:cubicBezTo>
                    <a:pt x="468" y="2037"/>
                    <a:pt x="470" y="2036"/>
                    <a:pt x="471" y="2036"/>
                  </a:cubicBezTo>
                  <a:cubicBezTo>
                    <a:pt x="484" y="2036"/>
                    <a:pt x="466" y="2074"/>
                    <a:pt x="477" y="2074"/>
                  </a:cubicBezTo>
                  <a:cubicBezTo>
                    <a:pt x="477" y="2076"/>
                    <a:pt x="477" y="2077"/>
                    <a:pt x="478" y="2077"/>
                  </a:cubicBezTo>
                  <a:cubicBezTo>
                    <a:pt x="482" y="2077"/>
                    <a:pt x="491" y="2062"/>
                    <a:pt x="501" y="2062"/>
                  </a:cubicBezTo>
                  <a:cubicBezTo>
                    <a:pt x="501" y="2062"/>
                    <a:pt x="513" y="2062"/>
                    <a:pt x="513" y="2074"/>
                  </a:cubicBezTo>
                  <a:cubicBezTo>
                    <a:pt x="515" y="2077"/>
                    <a:pt x="518" y="2078"/>
                    <a:pt x="522" y="2078"/>
                  </a:cubicBezTo>
                  <a:cubicBezTo>
                    <a:pt x="526" y="2078"/>
                    <a:pt x="532" y="2075"/>
                    <a:pt x="541" y="2068"/>
                  </a:cubicBezTo>
                  <a:lnTo>
                    <a:pt x="541" y="2068"/>
                  </a:lnTo>
                  <a:cubicBezTo>
                    <a:pt x="536" y="2074"/>
                    <a:pt x="531" y="2080"/>
                    <a:pt x="525" y="2086"/>
                  </a:cubicBezTo>
                  <a:cubicBezTo>
                    <a:pt x="521" y="2098"/>
                    <a:pt x="521" y="2102"/>
                    <a:pt x="523" y="2102"/>
                  </a:cubicBezTo>
                  <a:cubicBezTo>
                    <a:pt x="527" y="2102"/>
                    <a:pt x="540" y="2086"/>
                    <a:pt x="548" y="2086"/>
                  </a:cubicBezTo>
                  <a:cubicBezTo>
                    <a:pt x="561" y="2069"/>
                    <a:pt x="570" y="2061"/>
                    <a:pt x="573" y="2061"/>
                  </a:cubicBezTo>
                  <a:lnTo>
                    <a:pt x="573" y="2061"/>
                  </a:lnTo>
                  <a:cubicBezTo>
                    <a:pt x="579" y="2061"/>
                    <a:pt x="571" y="2084"/>
                    <a:pt x="548" y="2122"/>
                  </a:cubicBezTo>
                  <a:cubicBezTo>
                    <a:pt x="542" y="2132"/>
                    <a:pt x="540" y="2136"/>
                    <a:pt x="541" y="2136"/>
                  </a:cubicBezTo>
                  <a:cubicBezTo>
                    <a:pt x="544" y="2136"/>
                    <a:pt x="585" y="2079"/>
                    <a:pt x="591" y="2079"/>
                  </a:cubicBezTo>
                  <a:lnTo>
                    <a:pt x="591" y="2079"/>
                  </a:lnTo>
                  <a:cubicBezTo>
                    <a:pt x="593" y="2079"/>
                    <a:pt x="591" y="2084"/>
                    <a:pt x="584" y="2098"/>
                  </a:cubicBezTo>
                  <a:cubicBezTo>
                    <a:pt x="571" y="2117"/>
                    <a:pt x="572" y="2129"/>
                    <a:pt x="579" y="2129"/>
                  </a:cubicBezTo>
                  <a:cubicBezTo>
                    <a:pt x="584" y="2129"/>
                    <a:pt x="592" y="2124"/>
                    <a:pt x="600" y="2112"/>
                  </a:cubicBezTo>
                  <a:lnTo>
                    <a:pt x="600" y="2112"/>
                  </a:lnTo>
                  <a:cubicBezTo>
                    <a:pt x="596" y="2124"/>
                    <a:pt x="596" y="2141"/>
                    <a:pt x="596" y="2157"/>
                  </a:cubicBezTo>
                  <a:lnTo>
                    <a:pt x="608" y="2157"/>
                  </a:lnTo>
                  <a:cubicBezTo>
                    <a:pt x="608" y="2157"/>
                    <a:pt x="608" y="2169"/>
                    <a:pt x="608" y="2181"/>
                  </a:cubicBezTo>
                  <a:cubicBezTo>
                    <a:pt x="608" y="2181"/>
                    <a:pt x="620" y="2169"/>
                    <a:pt x="632" y="2169"/>
                  </a:cubicBezTo>
                  <a:cubicBezTo>
                    <a:pt x="632" y="2169"/>
                    <a:pt x="644" y="2181"/>
                    <a:pt x="644" y="2181"/>
                  </a:cubicBezTo>
                  <a:cubicBezTo>
                    <a:pt x="644" y="2205"/>
                    <a:pt x="644" y="2217"/>
                    <a:pt x="656" y="2217"/>
                  </a:cubicBezTo>
                  <a:cubicBezTo>
                    <a:pt x="679" y="2217"/>
                    <a:pt x="691" y="2181"/>
                    <a:pt x="691" y="2181"/>
                  </a:cubicBezTo>
                  <a:lnTo>
                    <a:pt x="691" y="2181"/>
                  </a:lnTo>
                  <a:cubicBezTo>
                    <a:pt x="691" y="2181"/>
                    <a:pt x="679" y="2229"/>
                    <a:pt x="667" y="2241"/>
                  </a:cubicBezTo>
                  <a:cubicBezTo>
                    <a:pt x="667" y="2242"/>
                    <a:pt x="668" y="2243"/>
                    <a:pt x="669" y="2243"/>
                  </a:cubicBezTo>
                  <a:cubicBezTo>
                    <a:pt x="674" y="2243"/>
                    <a:pt x="693" y="2215"/>
                    <a:pt x="703" y="2205"/>
                  </a:cubicBezTo>
                  <a:cubicBezTo>
                    <a:pt x="703" y="2195"/>
                    <a:pt x="728" y="2137"/>
                    <a:pt x="729" y="2137"/>
                  </a:cubicBezTo>
                  <a:lnTo>
                    <a:pt x="729" y="2137"/>
                  </a:lnTo>
                  <a:cubicBezTo>
                    <a:pt x="730" y="2137"/>
                    <a:pt x="729" y="2139"/>
                    <a:pt x="727" y="2146"/>
                  </a:cubicBezTo>
                  <a:cubicBezTo>
                    <a:pt x="727" y="2169"/>
                    <a:pt x="715" y="2205"/>
                    <a:pt x="715" y="2229"/>
                  </a:cubicBezTo>
                  <a:cubicBezTo>
                    <a:pt x="715" y="2231"/>
                    <a:pt x="716" y="2232"/>
                    <a:pt x="716" y="2232"/>
                  </a:cubicBezTo>
                  <a:cubicBezTo>
                    <a:pt x="722" y="2232"/>
                    <a:pt x="745" y="2187"/>
                    <a:pt x="751" y="2187"/>
                  </a:cubicBezTo>
                  <a:lnTo>
                    <a:pt x="751" y="2187"/>
                  </a:lnTo>
                  <a:cubicBezTo>
                    <a:pt x="753" y="2187"/>
                    <a:pt x="753" y="2192"/>
                    <a:pt x="751" y="2205"/>
                  </a:cubicBezTo>
                  <a:cubicBezTo>
                    <a:pt x="744" y="2227"/>
                    <a:pt x="754" y="2231"/>
                    <a:pt x="763" y="2231"/>
                  </a:cubicBezTo>
                  <a:cubicBezTo>
                    <a:pt x="769" y="2231"/>
                    <a:pt x="775" y="2229"/>
                    <a:pt x="775" y="2229"/>
                  </a:cubicBezTo>
                  <a:cubicBezTo>
                    <a:pt x="783" y="2229"/>
                    <a:pt x="790" y="2224"/>
                    <a:pt x="795" y="2224"/>
                  </a:cubicBezTo>
                  <a:cubicBezTo>
                    <a:pt x="797" y="2224"/>
                    <a:pt x="798" y="2225"/>
                    <a:pt x="798" y="2229"/>
                  </a:cubicBezTo>
                  <a:cubicBezTo>
                    <a:pt x="806" y="2236"/>
                    <a:pt x="804" y="2258"/>
                    <a:pt x="802" y="2270"/>
                  </a:cubicBezTo>
                  <a:lnTo>
                    <a:pt x="802" y="2270"/>
                  </a:lnTo>
                  <a:cubicBezTo>
                    <a:pt x="810" y="2250"/>
                    <a:pt x="811" y="2240"/>
                    <a:pt x="822" y="2229"/>
                  </a:cubicBezTo>
                  <a:cubicBezTo>
                    <a:pt x="822" y="2223"/>
                    <a:pt x="822" y="2220"/>
                    <a:pt x="824" y="2220"/>
                  </a:cubicBezTo>
                  <a:cubicBezTo>
                    <a:pt x="825" y="2220"/>
                    <a:pt x="828" y="2223"/>
                    <a:pt x="834" y="2229"/>
                  </a:cubicBezTo>
                  <a:cubicBezTo>
                    <a:pt x="834" y="2229"/>
                    <a:pt x="846" y="2241"/>
                    <a:pt x="834" y="2288"/>
                  </a:cubicBezTo>
                  <a:cubicBezTo>
                    <a:pt x="845" y="2249"/>
                    <a:pt x="849" y="2235"/>
                    <a:pt x="850" y="2235"/>
                  </a:cubicBezTo>
                  <a:lnTo>
                    <a:pt x="850" y="2235"/>
                  </a:lnTo>
                  <a:cubicBezTo>
                    <a:pt x="853" y="2235"/>
                    <a:pt x="839" y="2301"/>
                    <a:pt x="845" y="2301"/>
                  </a:cubicBezTo>
                  <a:cubicBezTo>
                    <a:pt x="845" y="2301"/>
                    <a:pt x="846" y="2301"/>
                    <a:pt x="846" y="2300"/>
                  </a:cubicBezTo>
                  <a:cubicBezTo>
                    <a:pt x="870" y="2288"/>
                    <a:pt x="882" y="2229"/>
                    <a:pt x="882" y="2229"/>
                  </a:cubicBezTo>
                  <a:cubicBezTo>
                    <a:pt x="883" y="2227"/>
                    <a:pt x="885" y="2227"/>
                    <a:pt x="885" y="2227"/>
                  </a:cubicBezTo>
                  <a:lnTo>
                    <a:pt x="885" y="2227"/>
                  </a:lnTo>
                  <a:cubicBezTo>
                    <a:pt x="891" y="2227"/>
                    <a:pt x="882" y="2254"/>
                    <a:pt x="882" y="2265"/>
                  </a:cubicBezTo>
                  <a:cubicBezTo>
                    <a:pt x="882" y="2266"/>
                    <a:pt x="882" y="2267"/>
                    <a:pt x="883" y="2267"/>
                  </a:cubicBezTo>
                  <a:cubicBezTo>
                    <a:pt x="886" y="2267"/>
                    <a:pt x="899" y="2246"/>
                    <a:pt x="909" y="2246"/>
                  </a:cubicBezTo>
                  <a:cubicBezTo>
                    <a:pt x="912" y="2246"/>
                    <a:pt x="915" y="2248"/>
                    <a:pt x="917" y="2253"/>
                  </a:cubicBezTo>
                  <a:cubicBezTo>
                    <a:pt x="929" y="2277"/>
                    <a:pt x="929" y="2277"/>
                    <a:pt x="941" y="2277"/>
                  </a:cubicBezTo>
                  <a:cubicBezTo>
                    <a:pt x="941" y="2265"/>
                    <a:pt x="953" y="2253"/>
                    <a:pt x="953" y="2241"/>
                  </a:cubicBezTo>
                  <a:cubicBezTo>
                    <a:pt x="963" y="2251"/>
                    <a:pt x="973" y="2335"/>
                    <a:pt x="983" y="2335"/>
                  </a:cubicBezTo>
                  <a:cubicBezTo>
                    <a:pt x="985" y="2335"/>
                    <a:pt x="987" y="2332"/>
                    <a:pt x="989" y="2324"/>
                  </a:cubicBezTo>
                  <a:cubicBezTo>
                    <a:pt x="1013" y="2288"/>
                    <a:pt x="989" y="2288"/>
                    <a:pt x="1013" y="2288"/>
                  </a:cubicBezTo>
                  <a:cubicBezTo>
                    <a:pt x="1013" y="2292"/>
                    <a:pt x="1013" y="2296"/>
                    <a:pt x="1013" y="2300"/>
                  </a:cubicBezTo>
                  <a:cubicBezTo>
                    <a:pt x="1016" y="2295"/>
                    <a:pt x="1019" y="2293"/>
                    <a:pt x="1023" y="2293"/>
                  </a:cubicBezTo>
                  <a:cubicBezTo>
                    <a:pt x="1039" y="2293"/>
                    <a:pt x="1058" y="2331"/>
                    <a:pt x="1075" y="2331"/>
                  </a:cubicBezTo>
                  <a:cubicBezTo>
                    <a:pt x="1082" y="2331"/>
                    <a:pt x="1090" y="2323"/>
                    <a:pt x="1096" y="2300"/>
                  </a:cubicBezTo>
                  <a:cubicBezTo>
                    <a:pt x="1108" y="2282"/>
                    <a:pt x="1111" y="2282"/>
                    <a:pt x="1112" y="2282"/>
                  </a:cubicBezTo>
                  <a:cubicBezTo>
                    <a:pt x="1114" y="2282"/>
                    <a:pt x="1114" y="2282"/>
                    <a:pt x="1120" y="2265"/>
                  </a:cubicBezTo>
                  <a:lnTo>
                    <a:pt x="1120" y="2265"/>
                  </a:lnTo>
                  <a:lnTo>
                    <a:pt x="1108" y="2277"/>
                  </a:lnTo>
                  <a:cubicBezTo>
                    <a:pt x="1120" y="2193"/>
                    <a:pt x="1120" y="2110"/>
                    <a:pt x="1108" y="2026"/>
                  </a:cubicBezTo>
                  <a:cubicBezTo>
                    <a:pt x="1108" y="2026"/>
                    <a:pt x="1103" y="2021"/>
                    <a:pt x="1099" y="2021"/>
                  </a:cubicBezTo>
                  <a:cubicBezTo>
                    <a:pt x="1097" y="2021"/>
                    <a:pt x="1096" y="2023"/>
                    <a:pt x="1096" y="2026"/>
                  </a:cubicBezTo>
                  <a:cubicBezTo>
                    <a:pt x="1096" y="2060"/>
                    <a:pt x="1096" y="2094"/>
                    <a:pt x="1088" y="2094"/>
                  </a:cubicBezTo>
                  <a:cubicBezTo>
                    <a:pt x="1084" y="2094"/>
                    <a:pt x="1079" y="2088"/>
                    <a:pt x="1072" y="2074"/>
                  </a:cubicBezTo>
                  <a:cubicBezTo>
                    <a:pt x="1065" y="2053"/>
                    <a:pt x="1062" y="2048"/>
                    <a:pt x="1059" y="2048"/>
                  </a:cubicBezTo>
                  <a:cubicBezTo>
                    <a:pt x="1056" y="2048"/>
                    <a:pt x="1053" y="2050"/>
                    <a:pt x="1048" y="2050"/>
                  </a:cubicBezTo>
                  <a:cubicBezTo>
                    <a:pt x="1037" y="2061"/>
                    <a:pt x="1026" y="2123"/>
                    <a:pt x="1025" y="2123"/>
                  </a:cubicBezTo>
                  <a:cubicBezTo>
                    <a:pt x="1025" y="2123"/>
                    <a:pt x="1025" y="2123"/>
                    <a:pt x="1025" y="2122"/>
                  </a:cubicBezTo>
                  <a:cubicBezTo>
                    <a:pt x="1025" y="2110"/>
                    <a:pt x="1025" y="2015"/>
                    <a:pt x="1025" y="1991"/>
                  </a:cubicBezTo>
                  <a:cubicBezTo>
                    <a:pt x="1025" y="1990"/>
                    <a:pt x="1025" y="1989"/>
                    <a:pt x="1024" y="1989"/>
                  </a:cubicBezTo>
                  <a:cubicBezTo>
                    <a:pt x="1023" y="1989"/>
                    <a:pt x="1013" y="2052"/>
                    <a:pt x="1013" y="2074"/>
                  </a:cubicBezTo>
                  <a:cubicBezTo>
                    <a:pt x="1013" y="2067"/>
                    <a:pt x="1013" y="2016"/>
                    <a:pt x="1013" y="2003"/>
                  </a:cubicBezTo>
                  <a:cubicBezTo>
                    <a:pt x="1013" y="2023"/>
                    <a:pt x="996" y="2135"/>
                    <a:pt x="991" y="2135"/>
                  </a:cubicBezTo>
                  <a:cubicBezTo>
                    <a:pt x="990" y="2135"/>
                    <a:pt x="989" y="2131"/>
                    <a:pt x="989" y="2122"/>
                  </a:cubicBezTo>
                  <a:cubicBezTo>
                    <a:pt x="989" y="2086"/>
                    <a:pt x="989" y="2062"/>
                    <a:pt x="989" y="2038"/>
                  </a:cubicBezTo>
                  <a:cubicBezTo>
                    <a:pt x="989" y="2032"/>
                    <a:pt x="989" y="2029"/>
                    <a:pt x="987" y="2029"/>
                  </a:cubicBezTo>
                  <a:cubicBezTo>
                    <a:pt x="986" y="2029"/>
                    <a:pt x="983" y="2032"/>
                    <a:pt x="977" y="2038"/>
                  </a:cubicBezTo>
                  <a:cubicBezTo>
                    <a:pt x="965" y="2050"/>
                    <a:pt x="965" y="2122"/>
                    <a:pt x="941" y="2122"/>
                  </a:cubicBezTo>
                  <a:cubicBezTo>
                    <a:pt x="953" y="2086"/>
                    <a:pt x="953" y="2062"/>
                    <a:pt x="965" y="2026"/>
                  </a:cubicBezTo>
                  <a:cubicBezTo>
                    <a:pt x="965" y="2015"/>
                    <a:pt x="965" y="2003"/>
                    <a:pt x="962" y="2003"/>
                  </a:cubicBezTo>
                  <a:cubicBezTo>
                    <a:pt x="959" y="2003"/>
                    <a:pt x="953" y="2015"/>
                    <a:pt x="941" y="2050"/>
                  </a:cubicBezTo>
                  <a:cubicBezTo>
                    <a:pt x="948" y="2004"/>
                    <a:pt x="947" y="1987"/>
                    <a:pt x="943" y="1987"/>
                  </a:cubicBezTo>
                  <a:lnTo>
                    <a:pt x="943" y="1987"/>
                  </a:lnTo>
                  <a:cubicBezTo>
                    <a:pt x="940" y="1987"/>
                    <a:pt x="935" y="1999"/>
                    <a:pt x="929" y="2015"/>
                  </a:cubicBezTo>
                  <a:cubicBezTo>
                    <a:pt x="933" y="1994"/>
                    <a:pt x="932" y="1988"/>
                    <a:pt x="928" y="1988"/>
                  </a:cubicBezTo>
                  <a:cubicBezTo>
                    <a:pt x="922" y="1988"/>
                    <a:pt x="910" y="2004"/>
                    <a:pt x="906" y="2004"/>
                  </a:cubicBezTo>
                  <a:cubicBezTo>
                    <a:pt x="906" y="2004"/>
                    <a:pt x="906" y="2004"/>
                    <a:pt x="906" y="2003"/>
                  </a:cubicBezTo>
                  <a:cubicBezTo>
                    <a:pt x="895" y="2003"/>
                    <a:pt x="894" y="2066"/>
                    <a:pt x="886" y="2066"/>
                  </a:cubicBezTo>
                  <a:cubicBezTo>
                    <a:pt x="885" y="2066"/>
                    <a:pt x="883" y="2065"/>
                    <a:pt x="882" y="2062"/>
                  </a:cubicBezTo>
                  <a:cubicBezTo>
                    <a:pt x="882" y="2051"/>
                    <a:pt x="871" y="2040"/>
                    <a:pt x="860" y="2028"/>
                  </a:cubicBezTo>
                  <a:lnTo>
                    <a:pt x="860" y="2028"/>
                  </a:lnTo>
                  <a:cubicBezTo>
                    <a:pt x="862" y="2017"/>
                    <a:pt x="865" y="2005"/>
                    <a:pt x="870" y="1991"/>
                  </a:cubicBezTo>
                  <a:cubicBezTo>
                    <a:pt x="870" y="1980"/>
                    <a:pt x="868" y="1976"/>
                    <a:pt x="865" y="1976"/>
                  </a:cubicBezTo>
                  <a:cubicBezTo>
                    <a:pt x="855" y="1976"/>
                    <a:pt x="831" y="2026"/>
                    <a:pt x="822" y="2026"/>
                  </a:cubicBezTo>
                  <a:cubicBezTo>
                    <a:pt x="810" y="2026"/>
                    <a:pt x="822" y="1991"/>
                    <a:pt x="822" y="1943"/>
                  </a:cubicBezTo>
                  <a:lnTo>
                    <a:pt x="822" y="1943"/>
                  </a:lnTo>
                  <a:cubicBezTo>
                    <a:pt x="810" y="1979"/>
                    <a:pt x="798" y="2015"/>
                    <a:pt x="775" y="2038"/>
                  </a:cubicBezTo>
                  <a:cubicBezTo>
                    <a:pt x="771" y="2042"/>
                    <a:pt x="768" y="2044"/>
                    <a:pt x="767" y="2044"/>
                  </a:cubicBezTo>
                  <a:cubicBezTo>
                    <a:pt x="762" y="2044"/>
                    <a:pt x="787" y="2003"/>
                    <a:pt x="787" y="2003"/>
                  </a:cubicBezTo>
                  <a:lnTo>
                    <a:pt x="787" y="2003"/>
                  </a:lnTo>
                  <a:cubicBezTo>
                    <a:pt x="777" y="2003"/>
                    <a:pt x="768" y="2024"/>
                    <a:pt x="759" y="2045"/>
                  </a:cubicBezTo>
                  <a:lnTo>
                    <a:pt x="759" y="2045"/>
                  </a:lnTo>
                  <a:cubicBezTo>
                    <a:pt x="771" y="2017"/>
                    <a:pt x="787" y="1977"/>
                    <a:pt x="787" y="1967"/>
                  </a:cubicBezTo>
                  <a:cubicBezTo>
                    <a:pt x="787" y="1955"/>
                    <a:pt x="787" y="1955"/>
                    <a:pt x="775" y="1955"/>
                  </a:cubicBezTo>
                  <a:cubicBezTo>
                    <a:pt x="775" y="1955"/>
                    <a:pt x="763" y="1955"/>
                    <a:pt x="739" y="1991"/>
                  </a:cubicBezTo>
                  <a:cubicBezTo>
                    <a:pt x="732" y="2012"/>
                    <a:pt x="729" y="2016"/>
                    <a:pt x="725" y="2016"/>
                  </a:cubicBezTo>
                  <a:cubicBezTo>
                    <a:pt x="723" y="2016"/>
                    <a:pt x="720" y="2015"/>
                    <a:pt x="715" y="2015"/>
                  </a:cubicBezTo>
                  <a:cubicBezTo>
                    <a:pt x="715" y="2003"/>
                    <a:pt x="727" y="1991"/>
                    <a:pt x="727" y="1979"/>
                  </a:cubicBezTo>
                  <a:cubicBezTo>
                    <a:pt x="739" y="1955"/>
                    <a:pt x="727" y="1967"/>
                    <a:pt x="727" y="1955"/>
                  </a:cubicBezTo>
                  <a:cubicBezTo>
                    <a:pt x="727" y="1955"/>
                    <a:pt x="703" y="1979"/>
                    <a:pt x="691" y="1991"/>
                  </a:cubicBezTo>
                  <a:lnTo>
                    <a:pt x="679" y="1991"/>
                  </a:lnTo>
                  <a:cubicBezTo>
                    <a:pt x="668" y="1991"/>
                    <a:pt x="691" y="1944"/>
                    <a:pt x="691" y="1943"/>
                  </a:cubicBezTo>
                  <a:lnTo>
                    <a:pt x="691" y="1943"/>
                  </a:lnTo>
                  <a:lnTo>
                    <a:pt x="679" y="1967"/>
                  </a:lnTo>
                  <a:lnTo>
                    <a:pt x="656" y="1955"/>
                  </a:lnTo>
                  <a:cubicBezTo>
                    <a:pt x="656" y="1955"/>
                    <a:pt x="652" y="1944"/>
                    <a:pt x="643" y="1944"/>
                  </a:cubicBezTo>
                  <a:cubicBezTo>
                    <a:pt x="635" y="1944"/>
                    <a:pt x="624" y="1952"/>
                    <a:pt x="608" y="1979"/>
                  </a:cubicBezTo>
                  <a:cubicBezTo>
                    <a:pt x="632" y="1931"/>
                    <a:pt x="620" y="1919"/>
                    <a:pt x="620" y="1919"/>
                  </a:cubicBezTo>
                  <a:cubicBezTo>
                    <a:pt x="620" y="1918"/>
                    <a:pt x="619" y="1917"/>
                    <a:pt x="618" y="1917"/>
                  </a:cubicBezTo>
                  <a:cubicBezTo>
                    <a:pt x="611" y="1917"/>
                    <a:pt x="592" y="1934"/>
                    <a:pt x="586" y="1934"/>
                  </a:cubicBezTo>
                  <a:cubicBezTo>
                    <a:pt x="585" y="1934"/>
                    <a:pt x="584" y="1933"/>
                    <a:pt x="584" y="1931"/>
                  </a:cubicBezTo>
                  <a:cubicBezTo>
                    <a:pt x="584" y="1919"/>
                    <a:pt x="608" y="1896"/>
                    <a:pt x="620" y="1884"/>
                  </a:cubicBezTo>
                  <a:cubicBezTo>
                    <a:pt x="620" y="1872"/>
                    <a:pt x="620" y="1872"/>
                    <a:pt x="620" y="1872"/>
                  </a:cubicBezTo>
                  <a:cubicBezTo>
                    <a:pt x="608" y="1872"/>
                    <a:pt x="596" y="1872"/>
                    <a:pt x="584" y="1884"/>
                  </a:cubicBezTo>
                  <a:cubicBezTo>
                    <a:pt x="578" y="1890"/>
                    <a:pt x="571" y="1896"/>
                    <a:pt x="565" y="1905"/>
                  </a:cubicBezTo>
                  <a:lnTo>
                    <a:pt x="565" y="1905"/>
                  </a:lnTo>
                  <a:cubicBezTo>
                    <a:pt x="571" y="1894"/>
                    <a:pt x="570" y="1891"/>
                    <a:pt x="568" y="1891"/>
                  </a:cubicBezTo>
                  <a:cubicBezTo>
                    <a:pt x="564" y="1891"/>
                    <a:pt x="554" y="1898"/>
                    <a:pt x="550" y="1898"/>
                  </a:cubicBezTo>
                  <a:cubicBezTo>
                    <a:pt x="549" y="1898"/>
                    <a:pt x="548" y="1897"/>
                    <a:pt x="548" y="1896"/>
                  </a:cubicBezTo>
                  <a:cubicBezTo>
                    <a:pt x="548" y="1896"/>
                    <a:pt x="622" y="1811"/>
                    <a:pt x="621" y="1811"/>
                  </a:cubicBezTo>
                  <a:lnTo>
                    <a:pt x="621" y="1811"/>
                  </a:lnTo>
                  <a:cubicBezTo>
                    <a:pt x="621" y="1811"/>
                    <a:pt x="621" y="1811"/>
                    <a:pt x="620" y="1812"/>
                  </a:cubicBezTo>
                  <a:cubicBezTo>
                    <a:pt x="572" y="1848"/>
                    <a:pt x="536" y="1896"/>
                    <a:pt x="501" y="1931"/>
                  </a:cubicBezTo>
                  <a:cubicBezTo>
                    <a:pt x="495" y="1937"/>
                    <a:pt x="492" y="1939"/>
                    <a:pt x="491" y="1939"/>
                  </a:cubicBezTo>
                  <a:cubicBezTo>
                    <a:pt x="486" y="1939"/>
                    <a:pt x="536" y="1872"/>
                    <a:pt x="536" y="1872"/>
                  </a:cubicBezTo>
                  <a:lnTo>
                    <a:pt x="536" y="1872"/>
                  </a:lnTo>
                  <a:cubicBezTo>
                    <a:pt x="525" y="1884"/>
                    <a:pt x="513" y="1896"/>
                    <a:pt x="501" y="1896"/>
                  </a:cubicBezTo>
                  <a:lnTo>
                    <a:pt x="465" y="1931"/>
                  </a:lnTo>
                  <a:cubicBezTo>
                    <a:pt x="461" y="1935"/>
                    <a:pt x="458" y="1937"/>
                    <a:pt x="457" y="1937"/>
                  </a:cubicBezTo>
                  <a:cubicBezTo>
                    <a:pt x="453" y="1937"/>
                    <a:pt x="453" y="1931"/>
                    <a:pt x="453" y="1931"/>
                  </a:cubicBezTo>
                  <a:cubicBezTo>
                    <a:pt x="477" y="1896"/>
                    <a:pt x="489" y="1884"/>
                    <a:pt x="477" y="1884"/>
                  </a:cubicBezTo>
                  <a:lnTo>
                    <a:pt x="477" y="1884"/>
                  </a:lnTo>
                  <a:cubicBezTo>
                    <a:pt x="472" y="1889"/>
                    <a:pt x="464" y="1894"/>
                    <a:pt x="461" y="1894"/>
                  </a:cubicBezTo>
                  <a:cubicBezTo>
                    <a:pt x="458" y="1894"/>
                    <a:pt x="463" y="1886"/>
                    <a:pt x="489" y="1860"/>
                  </a:cubicBezTo>
                  <a:cubicBezTo>
                    <a:pt x="498" y="1842"/>
                    <a:pt x="494" y="1831"/>
                    <a:pt x="491" y="1831"/>
                  </a:cubicBezTo>
                  <a:lnTo>
                    <a:pt x="491" y="1831"/>
                  </a:lnTo>
                  <a:cubicBezTo>
                    <a:pt x="490" y="1831"/>
                    <a:pt x="489" y="1833"/>
                    <a:pt x="489" y="1836"/>
                  </a:cubicBezTo>
                  <a:cubicBezTo>
                    <a:pt x="489" y="1848"/>
                    <a:pt x="465" y="1872"/>
                    <a:pt x="453" y="1872"/>
                  </a:cubicBezTo>
                  <a:cubicBezTo>
                    <a:pt x="441" y="1872"/>
                    <a:pt x="441" y="1860"/>
                    <a:pt x="441" y="1848"/>
                  </a:cubicBezTo>
                  <a:cubicBezTo>
                    <a:pt x="441" y="1842"/>
                    <a:pt x="448" y="1832"/>
                    <a:pt x="456" y="1823"/>
                  </a:cubicBezTo>
                  <a:lnTo>
                    <a:pt x="456" y="1823"/>
                  </a:lnTo>
                  <a:lnTo>
                    <a:pt x="477" y="1812"/>
                  </a:lnTo>
                  <a:cubicBezTo>
                    <a:pt x="487" y="1795"/>
                    <a:pt x="489" y="1788"/>
                    <a:pt x="485" y="1788"/>
                  </a:cubicBezTo>
                  <a:cubicBezTo>
                    <a:pt x="485" y="1788"/>
                    <a:pt x="483" y="1789"/>
                    <a:pt x="482" y="1790"/>
                  </a:cubicBezTo>
                  <a:lnTo>
                    <a:pt x="482" y="1790"/>
                  </a:lnTo>
                  <a:cubicBezTo>
                    <a:pt x="482" y="1786"/>
                    <a:pt x="479" y="1783"/>
                    <a:pt x="475" y="1783"/>
                  </a:cubicBezTo>
                  <a:cubicBezTo>
                    <a:pt x="472" y="1783"/>
                    <a:pt x="469" y="1785"/>
                    <a:pt x="465" y="1788"/>
                  </a:cubicBezTo>
                  <a:cubicBezTo>
                    <a:pt x="462" y="1790"/>
                    <a:pt x="460" y="1790"/>
                    <a:pt x="459" y="1790"/>
                  </a:cubicBezTo>
                  <a:cubicBezTo>
                    <a:pt x="450" y="1790"/>
                    <a:pt x="458" y="1770"/>
                    <a:pt x="467" y="1760"/>
                  </a:cubicBezTo>
                  <a:lnTo>
                    <a:pt x="467" y="1760"/>
                  </a:lnTo>
                  <a:cubicBezTo>
                    <a:pt x="435" y="1783"/>
                    <a:pt x="403" y="1814"/>
                    <a:pt x="382" y="1836"/>
                  </a:cubicBezTo>
                  <a:cubicBezTo>
                    <a:pt x="382" y="1836"/>
                    <a:pt x="370" y="1836"/>
                    <a:pt x="382" y="1824"/>
                  </a:cubicBezTo>
                  <a:cubicBezTo>
                    <a:pt x="394" y="1812"/>
                    <a:pt x="394" y="1812"/>
                    <a:pt x="382" y="1812"/>
                  </a:cubicBezTo>
                  <a:cubicBezTo>
                    <a:pt x="370" y="1812"/>
                    <a:pt x="406" y="1788"/>
                    <a:pt x="429" y="1753"/>
                  </a:cubicBezTo>
                  <a:cubicBezTo>
                    <a:pt x="435" y="1747"/>
                    <a:pt x="438" y="1744"/>
                    <a:pt x="437" y="1744"/>
                  </a:cubicBezTo>
                  <a:lnTo>
                    <a:pt x="437" y="1744"/>
                  </a:lnTo>
                  <a:cubicBezTo>
                    <a:pt x="437" y="1744"/>
                    <a:pt x="414" y="1765"/>
                    <a:pt x="406" y="1765"/>
                  </a:cubicBezTo>
                  <a:cubicBezTo>
                    <a:pt x="406" y="1773"/>
                    <a:pt x="394" y="1781"/>
                    <a:pt x="387" y="1781"/>
                  </a:cubicBezTo>
                  <a:cubicBezTo>
                    <a:pt x="384" y="1781"/>
                    <a:pt x="382" y="1780"/>
                    <a:pt x="382" y="1776"/>
                  </a:cubicBezTo>
                  <a:cubicBezTo>
                    <a:pt x="382" y="1776"/>
                    <a:pt x="387" y="1766"/>
                    <a:pt x="376" y="1766"/>
                  </a:cubicBezTo>
                  <a:cubicBezTo>
                    <a:pt x="371" y="1766"/>
                    <a:pt x="362" y="1769"/>
                    <a:pt x="346" y="1776"/>
                  </a:cubicBezTo>
                  <a:cubicBezTo>
                    <a:pt x="346" y="1776"/>
                    <a:pt x="335" y="1782"/>
                    <a:pt x="328" y="1782"/>
                  </a:cubicBezTo>
                  <a:cubicBezTo>
                    <a:pt x="325" y="1782"/>
                    <a:pt x="322" y="1780"/>
                    <a:pt x="322" y="1776"/>
                  </a:cubicBezTo>
                  <a:cubicBezTo>
                    <a:pt x="322" y="1765"/>
                    <a:pt x="406" y="1729"/>
                    <a:pt x="406" y="1717"/>
                  </a:cubicBezTo>
                  <a:cubicBezTo>
                    <a:pt x="417" y="1693"/>
                    <a:pt x="406" y="1693"/>
                    <a:pt x="394" y="1681"/>
                  </a:cubicBezTo>
                  <a:cubicBezTo>
                    <a:pt x="382" y="1681"/>
                    <a:pt x="394" y="1681"/>
                    <a:pt x="382" y="1705"/>
                  </a:cubicBezTo>
                  <a:cubicBezTo>
                    <a:pt x="379" y="1711"/>
                    <a:pt x="376" y="1713"/>
                    <a:pt x="374" y="1713"/>
                  </a:cubicBezTo>
                  <a:cubicBezTo>
                    <a:pt x="369" y="1713"/>
                    <a:pt x="365" y="1703"/>
                    <a:pt x="355" y="1703"/>
                  </a:cubicBezTo>
                  <a:cubicBezTo>
                    <a:pt x="353" y="1703"/>
                    <a:pt x="351" y="1703"/>
                    <a:pt x="348" y="1704"/>
                  </a:cubicBezTo>
                  <a:lnTo>
                    <a:pt x="348" y="1704"/>
                  </a:lnTo>
                  <a:cubicBezTo>
                    <a:pt x="348" y="1703"/>
                    <a:pt x="348" y="1703"/>
                    <a:pt x="348" y="1703"/>
                  </a:cubicBezTo>
                  <a:lnTo>
                    <a:pt x="348" y="1703"/>
                  </a:lnTo>
                  <a:cubicBezTo>
                    <a:pt x="348" y="1703"/>
                    <a:pt x="347" y="1704"/>
                    <a:pt x="346" y="1705"/>
                  </a:cubicBezTo>
                  <a:cubicBezTo>
                    <a:pt x="347" y="1705"/>
                    <a:pt x="347" y="1704"/>
                    <a:pt x="348" y="1704"/>
                  </a:cubicBezTo>
                  <a:lnTo>
                    <a:pt x="348" y="1704"/>
                  </a:lnTo>
                  <a:cubicBezTo>
                    <a:pt x="345" y="1710"/>
                    <a:pt x="322" y="1741"/>
                    <a:pt x="322" y="1741"/>
                  </a:cubicBezTo>
                  <a:cubicBezTo>
                    <a:pt x="316" y="1741"/>
                    <a:pt x="295" y="1747"/>
                    <a:pt x="285" y="1747"/>
                  </a:cubicBezTo>
                  <a:cubicBezTo>
                    <a:pt x="275" y="1747"/>
                    <a:pt x="275" y="1741"/>
                    <a:pt x="310" y="1717"/>
                  </a:cubicBezTo>
                  <a:cubicBezTo>
                    <a:pt x="334" y="1705"/>
                    <a:pt x="358" y="1693"/>
                    <a:pt x="358" y="1693"/>
                  </a:cubicBezTo>
                  <a:cubicBezTo>
                    <a:pt x="358" y="1681"/>
                    <a:pt x="358" y="1657"/>
                    <a:pt x="346" y="1657"/>
                  </a:cubicBezTo>
                  <a:cubicBezTo>
                    <a:pt x="322" y="1669"/>
                    <a:pt x="298" y="1693"/>
                    <a:pt x="275" y="1705"/>
                  </a:cubicBezTo>
                  <a:cubicBezTo>
                    <a:pt x="275" y="1681"/>
                    <a:pt x="286" y="1669"/>
                    <a:pt x="310" y="1657"/>
                  </a:cubicBezTo>
                  <a:cubicBezTo>
                    <a:pt x="316" y="1651"/>
                    <a:pt x="322" y="1648"/>
                    <a:pt x="328" y="1648"/>
                  </a:cubicBezTo>
                  <a:cubicBezTo>
                    <a:pt x="331" y="1648"/>
                    <a:pt x="335" y="1649"/>
                    <a:pt x="338" y="1651"/>
                  </a:cubicBezTo>
                  <a:lnTo>
                    <a:pt x="338" y="1651"/>
                  </a:lnTo>
                  <a:cubicBezTo>
                    <a:pt x="334" y="1647"/>
                    <a:pt x="333" y="1640"/>
                    <a:pt x="346" y="1634"/>
                  </a:cubicBezTo>
                  <a:cubicBezTo>
                    <a:pt x="370" y="1610"/>
                    <a:pt x="416" y="1586"/>
                    <a:pt x="441" y="1574"/>
                  </a:cubicBezTo>
                  <a:lnTo>
                    <a:pt x="441" y="1574"/>
                  </a:lnTo>
                  <a:cubicBezTo>
                    <a:pt x="393" y="1598"/>
                    <a:pt x="346" y="1622"/>
                    <a:pt x="310" y="1634"/>
                  </a:cubicBezTo>
                  <a:cubicBezTo>
                    <a:pt x="294" y="1638"/>
                    <a:pt x="288" y="1639"/>
                    <a:pt x="286" y="1639"/>
                  </a:cubicBezTo>
                  <a:cubicBezTo>
                    <a:pt x="281" y="1639"/>
                    <a:pt x="294" y="1634"/>
                    <a:pt x="286" y="1634"/>
                  </a:cubicBezTo>
                  <a:cubicBezTo>
                    <a:pt x="286" y="1634"/>
                    <a:pt x="286" y="1634"/>
                    <a:pt x="286" y="1634"/>
                  </a:cubicBezTo>
                  <a:lnTo>
                    <a:pt x="286" y="1634"/>
                  </a:lnTo>
                  <a:cubicBezTo>
                    <a:pt x="279" y="1634"/>
                    <a:pt x="255" y="1644"/>
                    <a:pt x="247" y="1644"/>
                  </a:cubicBezTo>
                  <a:cubicBezTo>
                    <a:pt x="243" y="1644"/>
                    <a:pt x="243" y="1642"/>
                    <a:pt x="251" y="1634"/>
                  </a:cubicBezTo>
                  <a:cubicBezTo>
                    <a:pt x="286" y="1610"/>
                    <a:pt x="334" y="1598"/>
                    <a:pt x="370" y="1574"/>
                  </a:cubicBezTo>
                  <a:cubicBezTo>
                    <a:pt x="385" y="1564"/>
                    <a:pt x="387" y="1560"/>
                    <a:pt x="384" y="1560"/>
                  </a:cubicBezTo>
                  <a:cubicBezTo>
                    <a:pt x="380" y="1560"/>
                    <a:pt x="365" y="1567"/>
                    <a:pt x="358" y="1574"/>
                  </a:cubicBezTo>
                  <a:cubicBezTo>
                    <a:pt x="346" y="1586"/>
                    <a:pt x="334" y="1586"/>
                    <a:pt x="310" y="1586"/>
                  </a:cubicBezTo>
                  <a:cubicBezTo>
                    <a:pt x="310" y="1586"/>
                    <a:pt x="310" y="1586"/>
                    <a:pt x="310" y="1574"/>
                  </a:cubicBezTo>
                  <a:cubicBezTo>
                    <a:pt x="301" y="1564"/>
                    <a:pt x="307" y="1547"/>
                    <a:pt x="290" y="1547"/>
                  </a:cubicBezTo>
                  <a:cubicBezTo>
                    <a:pt x="286" y="1547"/>
                    <a:pt x="281" y="1548"/>
                    <a:pt x="275" y="1550"/>
                  </a:cubicBezTo>
                  <a:cubicBezTo>
                    <a:pt x="267" y="1550"/>
                    <a:pt x="248" y="1556"/>
                    <a:pt x="240" y="1556"/>
                  </a:cubicBezTo>
                  <a:cubicBezTo>
                    <a:pt x="236" y="1556"/>
                    <a:pt x="235" y="1554"/>
                    <a:pt x="239" y="1550"/>
                  </a:cubicBezTo>
                  <a:lnTo>
                    <a:pt x="310" y="1515"/>
                  </a:lnTo>
                  <a:cubicBezTo>
                    <a:pt x="330" y="1495"/>
                    <a:pt x="333" y="1476"/>
                    <a:pt x="321" y="1476"/>
                  </a:cubicBezTo>
                  <a:cubicBezTo>
                    <a:pt x="318" y="1476"/>
                    <a:pt x="315" y="1477"/>
                    <a:pt x="310" y="1479"/>
                  </a:cubicBezTo>
                  <a:lnTo>
                    <a:pt x="263" y="1479"/>
                  </a:lnTo>
                  <a:cubicBezTo>
                    <a:pt x="263" y="1479"/>
                    <a:pt x="334" y="1455"/>
                    <a:pt x="334" y="1455"/>
                  </a:cubicBezTo>
                  <a:cubicBezTo>
                    <a:pt x="332" y="1453"/>
                    <a:pt x="328" y="1452"/>
                    <a:pt x="323" y="1452"/>
                  </a:cubicBezTo>
                  <a:cubicBezTo>
                    <a:pt x="305" y="1452"/>
                    <a:pt x="275" y="1467"/>
                    <a:pt x="275" y="1467"/>
                  </a:cubicBezTo>
                  <a:cubicBezTo>
                    <a:pt x="275" y="1461"/>
                    <a:pt x="275" y="1458"/>
                    <a:pt x="272" y="1458"/>
                  </a:cubicBezTo>
                  <a:cubicBezTo>
                    <a:pt x="269" y="1458"/>
                    <a:pt x="263" y="1461"/>
                    <a:pt x="251" y="1467"/>
                  </a:cubicBezTo>
                  <a:cubicBezTo>
                    <a:pt x="215" y="1467"/>
                    <a:pt x="179" y="1479"/>
                    <a:pt x="144" y="1479"/>
                  </a:cubicBezTo>
                  <a:cubicBezTo>
                    <a:pt x="179" y="1467"/>
                    <a:pt x="215" y="1455"/>
                    <a:pt x="251" y="1443"/>
                  </a:cubicBezTo>
                  <a:lnTo>
                    <a:pt x="251" y="1443"/>
                  </a:lnTo>
                  <a:cubicBezTo>
                    <a:pt x="251" y="1443"/>
                    <a:pt x="227" y="1455"/>
                    <a:pt x="251" y="1455"/>
                  </a:cubicBezTo>
                  <a:cubicBezTo>
                    <a:pt x="263" y="1455"/>
                    <a:pt x="275" y="1455"/>
                    <a:pt x="275" y="1443"/>
                  </a:cubicBezTo>
                  <a:cubicBezTo>
                    <a:pt x="286" y="1443"/>
                    <a:pt x="239" y="1443"/>
                    <a:pt x="275" y="1419"/>
                  </a:cubicBezTo>
                  <a:cubicBezTo>
                    <a:pt x="306" y="1404"/>
                    <a:pt x="291" y="1398"/>
                    <a:pt x="274" y="1396"/>
                  </a:cubicBezTo>
                  <a:lnTo>
                    <a:pt x="274" y="1396"/>
                  </a:lnTo>
                  <a:cubicBezTo>
                    <a:pt x="263" y="1406"/>
                    <a:pt x="228" y="1421"/>
                    <a:pt x="212" y="1422"/>
                  </a:cubicBezTo>
                  <a:lnTo>
                    <a:pt x="212" y="1422"/>
                  </a:lnTo>
                  <a:lnTo>
                    <a:pt x="273" y="1396"/>
                  </a:lnTo>
                  <a:lnTo>
                    <a:pt x="273" y="1396"/>
                  </a:lnTo>
                  <a:cubicBezTo>
                    <a:pt x="273" y="1396"/>
                    <a:pt x="273" y="1396"/>
                    <a:pt x="274" y="1396"/>
                  </a:cubicBezTo>
                  <a:lnTo>
                    <a:pt x="274" y="1396"/>
                  </a:lnTo>
                  <a:cubicBezTo>
                    <a:pt x="274" y="1396"/>
                    <a:pt x="274" y="1396"/>
                    <a:pt x="275" y="1395"/>
                  </a:cubicBezTo>
                  <a:lnTo>
                    <a:pt x="275" y="1395"/>
                  </a:lnTo>
                  <a:lnTo>
                    <a:pt x="273" y="1396"/>
                  </a:lnTo>
                  <a:lnTo>
                    <a:pt x="273" y="1396"/>
                  </a:lnTo>
                  <a:cubicBezTo>
                    <a:pt x="264" y="1395"/>
                    <a:pt x="255" y="1395"/>
                    <a:pt x="251" y="1395"/>
                  </a:cubicBezTo>
                  <a:cubicBezTo>
                    <a:pt x="203" y="1407"/>
                    <a:pt x="203" y="1407"/>
                    <a:pt x="167" y="1419"/>
                  </a:cubicBezTo>
                  <a:cubicBezTo>
                    <a:pt x="167" y="1419"/>
                    <a:pt x="215" y="1395"/>
                    <a:pt x="215" y="1395"/>
                  </a:cubicBezTo>
                  <a:lnTo>
                    <a:pt x="132" y="1395"/>
                  </a:lnTo>
                  <a:cubicBezTo>
                    <a:pt x="164" y="1385"/>
                    <a:pt x="325" y="1334"/>
                    <a:pt x="273" y="1334"/>
                  </a:cubicBezTo>
                  <a:cubicBezTo>
                    <a:pt x="268" y="1334"/>
                    <a:pt x="260" y="1335"/>
                    <a:pt x="251" y="1336"/>
                  </a:cubicBezTo>
                  <a:lnTo>
                    <a:pt x="263" y="1336"/>
                  </a:lnTo>
                  <a:cubicBezTo>
                    <a:pt x="239" y="1348"/>
                    <a:pt x="215" y="1348"/>
                    <a:pt x="191" y="1348"/>
                  </a:cubicBezTo>
                  <a:lnTo>
                    <a:pt x="167" y="1348"/>
                  </a:lnTo>
                  <a:cubicBezTo>
                    <a:pt x="179" y="1348"/>
                    <a:pt x="263" y="1336"/>
                    <a:pt x="275" y="1324"/>
                  </a:cubicBezTo>
                  <a:cubicBezTo>
                    <a:pt x="286" y="1312"/>
                    <a:pt x="286" y="1312"/>
                    <a:pt x="275" y="1312"/>
                  </a:cubicBezTo>
                  <a:cubicBezTo>
                    <a:pt x="275" y="1308"/>
                    <a:pt x="269" y="1307"/>
                    <a:pt x="262" y="1307"/>
                  </a:cubicBezTo>
                  <a:cubicBezTo>
                    <a:pt x="247" y="1307"/>
                    <a:pt x="223" y="1312"/>
                    <a:pt x="215" y="1312"/>
                  </a:cubicBezTo>
                  <a:cubicBezTo>
                    <a:pt x="215" y="1312"/>
                    <a:pt x="215" y="1300"/>
                    <a:pt x="251" y="1300"/>
                  </a:cubicBezTo>
                  <a:lnTo>
                    <a:pt x="298" y="1300"/>
                  </a:lnTo>
                  <a:cubicBezTo>
                    <a:pt x="310" y="1300"/>
                    <a:pt x="167" y="1288"/>
                    <a:pt x="215" y="1276"/>
                  </a:cubicBezTo>
                  <a:cubicBezTo>
                    <a:pt x="263" y="1264"/>
                    <a:pt x="286" y="1264"/>
                    <a:pt x="286" y="1264"/>
                  </a:cubicBezTo>
                  <a:cubicBezTo>
                    <a:pt x="289" y="1262"/>
                    <a:pt x="290" y="1260"/>
                    <a:pt x="291" y="1258"/>
                  </a:cubicBezTo>
                  <a:lnTo>
                    <a:pt x="291" y="1258"/>
                  </a:lnTo>
                  <a:cubicBezTo>
                    <a:pt x="295" y="1257"/>
                    <a:pt x="296" y="1256"/>
                    <a:pt x="292" y="1256"/>
                  </a:cubicBezTo>
                  <a:cubicBezTo>
                    <a:pt x="292" y="1256"/>
                    <a:pt x="292" y="1256"/>
                    <a:pt x="291" y="1256"/>
                  </a:cubicBezTo>
                  <a:lnTo>
                    <a:pt x="291" y="1256"/>
                  </a:lnTo>
                  <a:cubicBezTo>
                    <a:pt x="290" y="1253"/>
                    <a:pt x="282" y="1253"/>
                    <a:pt x="275" y="1253"/>
                  </a:cubicBezTo>
                  <a:cubicBezTo>
                    <a:pt x="275" y="1253"/>
                    <a:pt x="221" y="1268"/>
                    <a:pt x="200" y="1268"/>
                  </a:cubicBezTo>
                  <a:cubicBezTo>
                    <a:pt x="195" y="1268"/>
                    <a:pt x="191" y="1267"/>
                    <a:pt x="191" y="1264"/>
                  </a:cubicBezTo>
                  <a:cubicBezTo>
                    <a:pt x="203" y="1253"/>
                    <a:pt x="215" y="1253"/>
                    <a:pt x="215" y="1241"/>
                  </a:cubicBezTo>
                  <a:lnTo>
                    <a:pt x="215" y="1229"/>
                  </a:lnTo>
                  <a:lnTo>
                    <a:pt x="275" y="1229"/>
                  </a:lnTo>
                  <a:cubicBezTo>
                    <a:pt x="263" y="1223"/>
                    <a:pt x="248" y="1223"/>
                    <a:pt x="237" y="1223"/>
                  </a:cubicBezTo>
                  <a:cubicBezTo>
                    <a:pt x="227" y="1223"/>
                    <a:pt x="221" y="1223"/>
                    <a:pt x="227" y="1217"/>
                  </a:cubicBezTo>
                  <a:cubicBezTo>
                    <a:pt x="231" y="1215"/>
                    <a:pt x="235" y="1214"/>
                    <a:pt x="239" y="1213"/>
                  </a:cubicBezTo>
                  <a:lnTo>
                    <a:pt x="239" y="1213"/>
                  </a:lnTo>
                  <a:cubicBezTo>
                    <a:pt x="259" y="1217"/>
                    <a:pt x="282" y="1217"/>
                    <a:pt x="298" y="1217"/>
                  </a:cubicBezTo>
                  <a:cubicBezTo>
                    <a:pt x="290" y="1217"/>
                    <a:pt x="272" y="1212"/>
                    <a:pt x="253" y="1212"/>
                  </a:cubicBezTo>
                  <a:cubicBezTo>
                    <a:pt x="249" y="1212"/>
                    <a:pt x="244" y="1212"/>
                    <a:pt x="239" y="1213"/>
                  </a:cubicBezTo>
                  <a:lnTo>
                    <a:pt x="239" y="1213"/>
                  </a:lnTo>
                  <a:cubicBezTo>
                    <a:pt x="230" y="1211"/>
                    <a:pt x="222" y="1209"/>
                    <a:pt x="215" y="1205"/>
                  </a:cubicBezTo>
                  <a:cubicBezTo>
                    <a:pt x="215" y="1205"/>
                    <a:pt x="203" y="1193"/>
                    <a:pt x="215" y="1193"/>
                  </a:cubicBezTo>
                  <a:cubicBezTo>
                    <a:pt x="219" y="1189"/>
                    <a:pt x="223" y="1188"/>
                    <a:pt x="227" y="1188"/>
                  </a:cubicBezTo>
                  <a:cubicBezTo>
                    <a:pt x="235" y="1188"/>
                    <a:pt x="243" y="1193"/>
                    <a:pt x="251" y="1193"/>
                  </a:cubicBezTo>
                  <a:cubicBezTo>
                    <a:pt x="260" y="1193"/>
                    <a:pt x="269" y="1186"/>
                    <a:pt x="256" y="1177"/>
                  </a:cubicBezTo>
                  <a:lnTo>
                    <a:pt x="256" y="1177"/>
                  </a:lnTo>
                  <a:cubicBezTo>
                    <a:pt x="270" y="1179"/>
                    <a:pt x="284" y="1181"/>
                    <a:pt x="298" y="1181"/>
                  </a:cubicBezTo>
                  <a:cubicBezTo>
                    <a:pt x="310" y="1181"/>
                    <a:pt x="239" y="1157"/>
                    <a:pt x="263" y="1157"/>
                  </a:cubicBezTo>
                  <a:cubicBezTo>
                    <a:pt x="298" y="1157"/>
                    <a:pt x="263" y="1145"/>
                    <a:pt x="239" y="1134"/>
                  </a:cubicBezTo>
                  <a:cubicBezTo>
                    <a:pt x="251" y="1134"/>
                    <a:pt x="227" y="1134"/>
                    <a:pt x="227" y="1122"/>
                  </a:cubicBezTo>
                  <a:cubicBezTo>
                    <a:pt x="218" y="1122"/>
                    <a:pt x="206" y="1118"/>
                    <a:pt x="198" y="1115"/>
                  </a:cubicBezTo>
                  <a:lnTo>
                    <a:pt x="198" y="1115"/>
                  </a:lnTo>
                  <a:lnTo>
                    <a:pt x="191" y="1122"/>
                  </a:lnTo>
                  <a:cubicBezTo>
                    <a:pt x="155" y="1122"/>
                    <a:pt x="132" y="1110"/>
                    <a:pt x="155" y="1110"/>
                  </a:cubicBezTo>
                  <a:cubicBezTo>
                    <a:pt x="163" y="1110"/>
                    <a:pt x="175" y="1110"/>
                    <a:pt x="188" y="1110"/>
                  </a:cubicBezTo>
                  <a:lnTo>
                    <a:pt x="188" y="1110"/>
                  </a:lnTo>
                  <a:cubicBezTo>
                    <a:pt x="185" y="1108"/>
                    <a:pt x="186" y="1106"/>
                    <a:pt x="191" y="1106"/>
                  </a:cubicBezTo>
                  <a:cubicBezTo>
                    <a:pt x="195" y="1106"/>
                    <a:pt x="203" y="1107"/>
                    <a:pt x="215" y="1110"/>
                  </a:cubicBezTo>
                  <a:cubicBezTo>
                    <a:pt x="223" y="1110"/>
                    <a:pt x="279" y="1115"/>
                    <a:pt x="297" y="1115"/>
                  </a:cubicBezTo>
                  <a:cubicBezTo>
                    <a:pt x="306" y="1115"/>
                    <a:pt x="306" y="1114"/>
                    <a:pt x="286" y="1110"/>
                  </a:cubicBezTo>
                  <a:cubicBezTo>
                    <a:pt x="251" y="1110"/>
                    <a:pt x="227" y="1098"/>
                    <a:pt x="239" y="1098"/>
                  </a:cubicBezTo>
                  <a:lnTo>
                    <a:pt x="298" y="1098"/>
                  </a:lnTo>
                  <a:lnTo>
                    <a:pt x="239" y="1086"/>
                  </a:lnTo>
                  <a:lnTo>
                    <a:pt x="203" y="1086"/>
                  </a:lnTo>
                  <a:cubicBezTo>
                    <a:pt x="167" y="1086"/>
                    <a:pt x="179" y="1062"/>
                    <a:pt x="179" y="1062"/>
                  </a:cubicBezTo>
                  <a:lnTo>
                    <a:pt x="263" y="1062"/>
                  </a:lnTo>
                  <a:cubicBezTo>
                    <a:pt x="251" y="1050"/>
                    <a:pt x="215" y="1050"/>
                    <a:pt x="215" y="1050"/>
                  </a:cubicBezTo>
                  <a:cubicBezTo>
                    <a:pt x="215" y="1044"/>
                    <a:pt x="218" y="1044"/>
                    <a:pt x="218" y="1044"/>
                  </a:cubicBezTo>
                  <a:cubicBezTo>
                    <a:pt x="218" y="1044"/>
                    <a:pt x="215" y="1044"/>
                    <a:pt x="203" y="1038"/>
                  </a:cubicBezTo>
                  <a:cubicBezTo>
                    <a:pt x="167" y="1026"/>
                    <a:pt x="191" y="1003"/>
                    <a:pt x="203" y="991"/>
                  </a:cubicBezTo>
                  <a:lnTo>
                    <a:pt x="263" y="991"/>
                  </a:lnTo>
                  <a:cubicBezTo>
                    <a:pt x="263" y="979"/>
                    <a:pt x="298" y="991"/>
                    <a:pt x="251" y="967"/>
                  </a:cubicBezTo>
                  <a:cubicBezTo>
                    <a:pt x="233" y="961"/>
                    <a:pt x="230" y="961"/>
                    <a:pt x="231" y="961"/>
                  </a:cubicBezTo>
                  <a:cubicBezTo>
                    <a:pt x="233" y="961"/>
                    <a:pt x="239" y="961"/>
                    <a:pt x="239" y="955"/>
                  </a:cubicBezTo>
                  <a:cubicBezTo>
                    <a:pt x="251" y="955"/>
                    <a:pt x="227" y="943"/>
                    <a:pt x="215" y="943"/>
                  </a:cubicBezTo>
                  <a:cubicBezTo>
                    <a:pt x="215" y="931"/>
                    <a:pt x="227" y="931"/>
                    <a:pt x="239" y="931"/>
                  </a:cubicBezTo>
                  <a:cubicBezTo>
                    <a:pt x="191" y="895"/>
                    <a:pt x="144" y="872"/>
                    <a:pt x="96" y="8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50"/>
            <p:cNvSpPr/>
            <p:nvPr/>
          </p:nvSpPr>
          <p:spPr>
            <a:xfrm>
              <a:off x="-2831775" y="1298250"/>
              <a:ext cx="36950" cy="36950"/>
            </a:xfrm>
            <a:custGeom>
              <a:avLst/>
              <a:gdLst/>
              <a:ahLst/>
              <a:cxnLst/>
              <a:rect l="l" t="t" r="r" b="b"/>
              <a:pathLst>
                <a:path w="1478" h="1478" extrusionOk="0">
                  <a:moveTo>
                    <a:pt x="739" y="1"/>
                  </a:moveTo>
                  <a:cubicBezTo>
                    <a:pt x="322" y="1"/>
                    <a:pt x="1" y="334"/>
                    <a:pt x="1" y="739"/>
                  </a:cubicBezTo>
                  <a:cubicBezTo>
                    <a:pt x="1" y="1144"/>
                    <a:pt x="322" y="1477"/>
                    <a:pt x="739" y="1477"/>
                  </a:cubicBezTo>
                  <a:cubicBezTo>
                    <a:pt x="1144" y="1477"/>
                    <a:pt x="1477" y="1144"/>
                    <a:pt x="1477" y="739"/>
                  </a:cubicBezTo>
                  <a:cubicBezTo>
                    <a:pt x="1477" y="334"/>
                    <a:pt x="1144" y="1"/>
                    <a:pt x="7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50"/>
            <p:cNvSpPr/>
            <p:nvPr/>
          </p:nvSpPr>
          <p:spPr>
            <a:xfrm>
              <a:off x="-2836525" y="1292575"/>
              <a:ext cx="48850" cy="47375"/>
            </a:xfrm>
            <a:custGeom>
              <a:avLst/>
              <a:gdLst/>
              <a:ahLst/>
              <a:cxnLst/>
              <a:rect l="l" t="t" r="r" b="b"/>
              <a:pathLst>
                <a:path w="1954" h="1895" extrusionOk="0">
                  <a:moveTo>
                    <a:pt x="1155" y="14"/>
                  </a:moveTo>
                  <a:cubicBezTo>
                    <a:pt x="1155" y="14"/>
                    <a:pt x="1155" y="14"/>
                    <a:pt x="1155" y="14"/>
                  </a:cubicBezTo>
                  <a:cubicBezTo>
                    <a:pt x="1155" y="14"/>
                    <a:pt x="1155" y="14"/>
                    <a:pt x="1155" y="14"/>
                  </a:cubicBezTo>
                  <a:close/>
                  <a:moveTo>
                    <a:pt x="643" y="2"/>
                  </a:moveTo>
                  <a:cubicBezTo>
                    <a:pt x="643" y="6"/>
                    <a:pt x="645" y="12"/>
                    <a:pt x="648" y="19"/>
                  </a:cubicBezTo>
                  <a:lnTo>
                    <a:pt x="648" y="19"/>
                  </a:lnTo>
                  <a:cubicBezTo>
                    <a:pt x="647" y="14"/>
                    <a:pt x="645" y="8"/>
                    <a:pt x="643" y="2"/>
                  </a:cubicBezTo>
                  <a:close/>
                  <a:moveTo>
                    <a:pt x="1036" y="25"/>
                  </a:moveTo>
                  <a:cubicBezTo>
                    <a:pt x="1036" y="25"/>
                    <a:pt x="1036" y="25"/>
                    <a:pt x="1036" y="25"/>
                  </a:cubicBezTo>
                  <a:cubicBezTo>
                    <a:pt x="1036" y="25"/>
                    <a:pt x="1036" y="25"/>
                    <a:pt x="1036" y="25"/>
                  </a:cubicBezTo>
                  <a:close/>
                  <a:moveTo>
                    <a:pt x="1264" y="36"/>
                  </a:moveTo>
                  <a:cubicBezTo>
                    <a:pt x="1264" y="36"/>
                    <a:pt x="1263" y="37"/>
                    <a:pt x="1263" y="37"/>
                  </a:cubicBezTo>
                  <a:cubicBezTo>
                    <a:pt x="1263" y="41"/>
                    <a:pt x="1262" y="46"/>
                    <a:pt x="1260" y="53"/>
                  </a:cubicBezTo>
                  <a:lnTo>
                    <a:pt x="1260" y="53"/>
                  </a:lnTo>
                  <a:cubicBezTo>
                    <a:pt x="1264" y="43"/>
                    <a:pt x="1266" y="36"/>
                    <a:pt x="1264" y="36"/>
                  </a:cubicBezTo>
                  <a:close/>
                  <a:moveTo>
                    <a:pt x="1263" y="73"/>
                  </a:moveTo>
                  <a:cubicBezTo>
                    <a:pt x="1263" y="78"/>
                    <a:pt x="1261" y="86"/>
                    <a:pt x="1258" y="94"/>
                  </a:cubicBezTo>
                  <a:lnTo>
                    <a:pt x="1258" y="94"/>
                  </a:lnTo>
                  <a:cubicBezTo>
                    <a:pt x="1261" y="87"/>
                    <a:pt x="1263" y="80"/>
                    <a:pt x="1263" y="73"/>
                  </a:cubicBezTo>
                  <a:close/>
                  <a:moveTo>
                    <a:pt x="584" y="95"/>
                  </a:moveTo>
                  <a:cubicBezTo>
                    <a:pt x="584" y="95"/>
                    <a:pt x="584" y="95"/>
                    <a:pt x="584" y="97"/>
                  </a:cubicBezTo>
                  <a:cubicBezTo>
                    <a:pt x="584" y="97"/>
                    <a:pt x="584" y="97"/>
                    <a:pt x="584" y="97"/>
                  </a:cubicBezTo>
                  <a:lnTo>
                    <a:pt x="584" y="97"/>
                  </a:lnTo>
                  <a:cubicBezTo>
                    <a:pt x="584" y="96"/>
                    <a:pt x="584" y="95"/>
                    <a:pt x="584" y="95"/>
                  </a:cubicBezTo>
                  <a:close/>
                  <a:moveTo>
                    <a:pt x="1227" y="62"/>
                  </a:moveTo>
                  <a:cubicBezTo>
                    <a:pt x="1226" y="78"/>
                    <a:pt x="1225" y="89"/>
                    <a:pt x="1215" y="109"/>
                  </a:cubicBezTo>
                  <a:cubicBezTo>
                    <a:pt x="1221" y="91"/>
                    <a:pt x="1224" y="76"/>
                    <a:pt x="1227" y="62"/>
                  </a:cubicBezTo>
                  <a:close/>
                  <a:moveTo>
                    <a:pt x="1338" y="167"/>
                  </a:moveTo>
                  <a:lnTo>
                    <a:pt x="1338" y="167"/>
                  </a:lnTo>
                  <a:cubicBezTo>
                    <a:pt x="1327" y="187"/>
                    <a:pt x="1314" y="208"/>
                    <a:pt x="1298" y="228"/>
                  </a:cubicBezTo>
                  <a:cubicBezTo>
                    <a:pt x="1298" y="228"/>
                    <a:pt x="1322" y="188"/>
                    <a:pt x="1338" y="167"/>
                  </a:cubicBezTo>
                  <a:close/>
                  <a:moveTo>
                    <a:pt x="1237" y="223"/>
                  </a:moveTo>
                  <a:cubicBezTo>
                    <a:pt x="1238" y="223"/>
                    <a:pt x="1239" y="225"/>
                    <a:pt x="1239" y="228"/>
                  </a:cubicBezTo>
                  <a:cubicBezTo>
                    <a:pt x="1239" y="238"/>
                    <a:pt x="1220" y="277"/>
                    <a:pt x="1216" y="277"/>
                  </a:cubicBezTo>
                  <a:cubicBezTo>
                    <a:pt x="1215" y="277"/>
                    <a:pt x="1215" y="277"/>
                    <a:pt x="1215" y="275"/>
                  </a:cubicBezTo>
                  <a:lnTo>
                    <a:pt x="1227" y="252"/>
                  </a:lnTo>
                  <a:cubicBezTo>
                    <a:pt x="1227" y="234"/>
                    <a:pt x="1233" y="223"/>
                    <a:pt x="1237" y="223"/>
                  </a:cubicBezTo>
                  <a:close/>
                  <a:moveTo>
                    <a:pt x="1200" y="312"/>
                  </a:moveTo>
                  <a:cubicBezTo>
                    <a:pt x="1199" y="312"/>
                    <a:pt x="1196" y="319"/>
                    <a:pt x="1191" y="335"/>
                  </a:cubicBezTo>
                  <a:cubicBezTo>
                    <a:pt x="1198" y="322"/>
                    <a:pt x="1201" y="312"/>
                    <a:pt x="1200" y="312"/>
                  </a:cubicBezTo>
                  <a:close/>
                  <a:moveTo>
                    <a:pt x="240" y="315"/>
                  </a:moveTo>
                  <a:cubicBezTo>
                    <a:pt x="237" y="315"/>
                    <a:pt x="251" y="335"/>
                    <a:pt x="251" y="335"/>
                  </a:cubicBezTo>
                  <a:cubicBezTo>
                    <a:pt x="251" y="334"/>
                    <a:pt x="251" y="334"/>
                    <a:pt x="251" y="334"/>
                  </a:cubicBezTo>
                  <a:cubicBezTo>
                    <a:pt x="253" y="334"/>
                    <a:pt x="257" y="337"/>
                    <a:pt x="263" y="341"/>
                  </a:cubicBezTo>
                  <a:lnTo>
                    <a:pt x="263" y="341"/>
                  </a:lnTo>
                  <a:cubicBezTo>
                    <a:pt x="258" y="336"/>
                    <a:pt x="254" y="330"/>
                    <a:pt x="251" y="323"/>
                  </a:cubicBezTo>
                  <a:cubicBezTo>
                    <a:pt x="245" y="317"/>
                    <a:pt x="242" y="315"/>
                    <a:pt x="240" y="315"/>
                  </a:cubicBezTo>
                  <a:close/>
                  <a:moveTo>
                    <a:pt x="263" y="341"/>
                  </a:moveTo>
                  <a:lnTo>
                    <a:pt x="263" y="341"/>
                  </a:lnTo>
                  <a:cubicBezTo>
                    <a:pt x="271" y="349"/>
                    <a:pt x="278" y="354"/>
                    <a:pt x="283" y="357"/>
                  </a:cubicBezTo>
                  <a:lnTo>
                    <a:pt x="283" y="357"/>
                  </a:lnTo>
                  <a:cubicBezTo>
                    <a:pt x="276" y="351"/>
                    <a:pt x="269" y="345"/>
                    <a:pt x="263" y="341"/>
                  </a:cubicBezTo>
                  <a:close/>
                  <a:moveTo>
                    <a:pt x="920" y="357"/>
                  </a:moveTo>
                  <a:lnTo>
                    <a:pt x="917" y="371"/>
                  </a:lnTo>
                  <a:cubicBezTo>
                    <a:pt x="919" y="366"/>
                    <a:pt x="919" y="361"/>
                    <a:pt x="920" y="357"/>
                  </a:cubicBezTo>
                  <a:close/>
                  <a:moveTo>
                    <a:pt x="1189" y="351"/>
                  </a:moveTo>
                  <a:lnTo>
                    <a:pt x="1189" y="351"/>
                  </a:lnTo>
                  <a:cubicBezTo>
                    <a:pt x="1185" y="356"/>
                    <a:pt x="1182" y="362"/>
                    <a:pt x="1179" y="371"/>
                  </a:cubicBezTo>
                  <a:lnTo>
                    <a:pt x="1189" y="351"/>
                  </a:lnTo>
                  <a:close/>
                  <a:moveTo>
                    <a:pt x="609" y="379"/>
                  </a:moveTo>
                  <a:cubicBezTo>
                    <a:pt x="608" y="379"/>
                    <a:pt x="608" y="380"/>
                    <a:pt x="608" y="383"/>
                  </a:cubicBezTo>
                  <a:cubicBezTo>
                    <a:pt x="610" y="385"/>
                    <a:pt x="612" y="386"/>
                    <a:pt x="612" y="386"/>
                  </a:cubicBezTo>
                  <a:cubicBezTo>
                    <a:pt x="614" y="386"/>
                    <a:pt x="611" y="379"/>
                    <a:pt x="609" y="379"/>
                  </a:cubicBezTo>
                  <a:close/>
                  <a:moveTo>
                    <a:pt x="328" y="417"/>
                  </a:moveTo>
                  <a:lnTo>
                    <a:pt x="328" y="417"/>
                  </a:lnTo>
                  <a:cubicBezTo>
                    <a:pt x="338" y="424"/>
                    <a:pt x="346" y="430"/>
                    <a:pt x="346" y="430"/>
                  </a:cubicBezTo>
                  <a:cubicBezTo>
                    <a:pt x="346" y="430"/>
                    <a:pt x="337" y="424"/>
                    <a:pt x="328" y="417"/>
                  </a:cubicBezTo>
                  <a:close/>
                  <a:moveTo>
                    <a:pt x="145" y="510"/>
                  </a:moveTo>
                  <a:lnTo>
                    <a:pt x="145" y="510"/>
                  </a:lnTo>
                  <a:cubicBezTo>
                    <a:pt x="145" y="510"/>
                    <a:pt x="149" y="512"/>
                    <a:pt x="156" y="514"/>
                  </a:cubicBezTo>
                  <a:lnTo>
                    <a:pt x="156" y="514"/>
                  </a:lnTo>
                  <a:cubicBezTo>
                    <a:pt x="156" y="514"/>
                    <a:pt x="155" y="514"/>
                    <a:pt x="155" y="514"/>
                  </a:cubicBezTo>
                  <a:cubicBezTo>
                    <a:pt x="148" y="511"/>
                    <a:pt x="146" y="510"/>
                    <a:pt x="145" y="510"/>
                  </a:cubicBezTo>
                  <a:close/>
                  <a:moveTo>
                    <a:pt x="239" y="502"/>
                  </a:moveTo>
                  <a:cubicBezTo>
                    <a:pt x="249" y="507"/>
                    <a:pt x="260" y="515"/>
                    <a:pt x="268" y="521"/>
                  </a:cubicBezTo>
                  <a:lnTo>
                    <a:pt x="268" y="521"/>
                  </a:lnTo>
                  <a:lnTo>
                    <a:pt x="239" y="502"/>
                  </a:lnTo>
                  <a:close/>
                  <a:moveTo>
                    <a:pt x="1715" y="494"/>
                  </a:moveTo>
                  <a:lnTo>
                    <a:pt x="1715" y="494"/>
                  </a:lnTo>
                  <a:cubicBezTo>
                    <a:pt x="1713" y="494"/>
                    <a:pt x="1701" y="503"/>
                    <a:pt x="1679" y="526"/>
                  </a:cubicBezTo>
                  <a:cubicBezTo>
                    <a:pt x="1705" y="506"/>
                    <a:pt x="1717" y="494"/>
                    <a:pt x="1715" y="494"/>
                  </a:cubicBezTo>
                  <a:close/>
                  <a:moveTo>
                    <a:pt x="274" y="526"/>
                  </a:moveTo>
                  <a:cubicBezTo>
                    <a:pt x="282" y="526"/>
                    <a:pt x="290" y="531"/>
                    <a:pt x="298" y="537"/>
                  </a:cubicBezTo>
                  <a:lnTo>
                    <a:pt x="286" y="537"/>
                  </a:lnTo>
                  <a:cubicBezTo>
                    <a:pt x="282" y="534"/>
                    <a:pt x="278" y="530"/>
                    <a:pt x="274" y="526"/>
                  </a:cubicBezTo>
                  <a:close/>
                  <a:moveTo>
                    <a:pt x="275" y="527"/>
                  </a:moveTo>
                  <a:lnTo>
                    <a:pt x="275" y="527"/>
                  </a:lnTo>
                  <a:cubicBezTo>
                    <a:pt x="282" y="533"/>
                    <a:pt x="286" y="537"/>
                    <a:pt x="286" y="537"/>
                  </a:cubicBezTo>
                  <a:cubicBezTo>
                    <a:pt x="286" y="538"/>
                    <a:pt x="286" y="538"/>
                    <a:pt x="287" y="538"/>
                  </a:cubicBezTo>
                  <a:lnTo>
                    <a:pt x="287" y="538"/>
                  </a:lnTo>
                  <a:cubicBezTo>
                    <a:pt x="287" y="538"/>
                    <a:pt x="286" y="538"/>
                    <a:pt x="286" y="538"/>
                  </a:cubicBezTo>
                  <a:lnTo>
                    <a:pt x="286" y="538"/>
                  </a:lnTo>
                  <a:cubicBezTo>
                    <a:pt x="292" y="540"/>
                    <a:pt x="295" y="542"/>
                    <a:pt x="296" y="544"/>
                  </a:cubicBezTo>
                  <a:lnTo>
                    <a:pt x="296" y="544"/>
                  </a:lnTo>
                  <a:cubicBezTo>
                    <a:pt x="293" y="542"/>
                    <a:pt x="290" y="540"/>
                    <a:pt x="287" y="538"/>
                  </a:cubicBezTo>
                  <a:lnTo>
                    <a:pt x="287" y="538"/>
                  </a:lnTo>
                  <a:cubicBezTo>
                    <a:pt x="289" y="540"/>
                    <a:pt x="292" y="543"/>
                    <a:pt x="294" y="545"/>
                  </a:cubicBezTo>
                  <a:lnTo>
                    <a:pt x="294" y="545"/>
                  </a:lnTo>
                  <a:cubicBezTo>
                    <a:pt x="290" y="544"/>
                    <a:pt x="282" y="539"/>
                    <a:pt x="275" y="527"/>
                  </a:cubicBezTo>
                  <a:close/>
                  <a:moveTo>
                    <a:pt x="1383" y="555"/>
                  </a:moveTo>
                  <a:lnTo>
                    <a:pt x="1383" y="555"/>
                  </a:lnTo>
                  <a:cubicBezTo>
                    <a:pt x="1379" y="559"/>
                    <a:pt x="1378" y="561"/>
                    <a:pt x="1382" y="561"/>
                  </a:cubicBezTo>
                  <a:cubicBezTo>
                    <a:pt x="1382" y="560"/>
                    <a:pt x="1382" y="557"/>
                    <a:pt x="1383" y="555"/>
                  </a:cubicBezTo>
                  <a:close/>
                  <a:moveTo>
                    <a:pt x="425" y="570"/>
                  </a:moveTo>
                  <a:cubicBezTo>
                    <a:pt x="428" y="573"/>
                    <a:pt x="430" y="574"/>
                    <a:pt x="430" y="574"/>
                  </a:cubicBezTo>
                  <a:cubicBezTo>
                    <a:pt x="430" y="574"/>
                    <a:pt x="430" y="574"/>
                    <a:pt x="429" y="573"/>
                  </a:cubicBezTo>
                  <a:cubicBezTo>
                    <a:pt x="428" y="572"/>
                    <a:pt x="427" y="571"/>
                    <a:pt x="425" y="570"/>
                  </a:cubicBezTo>
                  <a:close/>
                  <a:moveTo>
                    <a:pt x="344" y="580"/>
                  </a:moveTo>
                  <a:cubicBezTo>
                    <a:pt x="348" y="582"/>
                    <a:pt x="353" y="583"/>
                    <a:pt x="358" y="585"/>
                  </a:cubicBezTo>
                  <a:cubicBezTo>
                    <a:pt x="351" y="582"/>
                    <a:pt x="347" y="580"/>
                    <a:pt x="344" y="580"/>
                  </a:cubicBezTo>
                  <a:close/>
                  <a:moveTo>
                    <a:pt x="227" y="680"/>
                  </a:moveTo>
                  <a:cubicBezTo>
                    <a:pt x="251" y="692"/>
                    <a:pt x="251" y="692"/>
                    <a:pt x="251" y="692"/>
                  </a:cubicBezTo>
                  <a:cubicBezTo>
                    <a:pt x="251" y="692"/>
                    <a:pt x="256" y="698"/>
                    <a:pt x="249" y="698"/>
                  </a:cubicBezTo>
                  <a:cubicBezTo>
                    <a:pt x="245" y="698"/>
                    <a:pt x="239" y="696"/>
                    <a:pt x="227" y="692"/>
                  </a:cubicBezTo>
                  <a:lnTo>
                    <a:pt x="227" y="680"/>
                  </a:lnTo>
                  <a:close/>
                  <a:moveTo>
                    <a:pt x="126" y="710"/>
                  </a:moveTo>
                  <a:cubicBezTo>
                    <a:pt x="139" y="710"/>
                    <a:pt x="156" y="710"/>
                    <a:pt x="167" y="716"/>
                  </a:cubicBezTo>
                  <a:cubicBezTo>
                    <a:pt x="163" y="716"/>
                    <a:pt x="145" y="713"/>
                    <a:pt x="126" y="710"/>
                  </a:cubicBezTo>
                  <a:close/>
                  <a:moveTo>
                    <a:pt x="1846" y="716"/>
                  </a:moveTo>
                  <a:cubicBezTo>
                    <a:pt x="1840" y="717"/>
                    <a:pt x="1836" y="719"/>
                    <a:pt x="1831" y="720"/>
                  </a:cubicBezTo>
                  <a:lnTo>
                    <a:pt x="1831" y="720"/>
                  </a:lnTo>
                  <a:cubicBezTo>
                    <a:pt x="1836" y="719"/>
                    <a:pt x="1840" y="718"/>
                    <a:pt x="1846" y="716"/>
                  </a:cubicBezTo>
                  <a:close/>
                  <a:moveTo>
                    <a:pt x="1620" y="716"/>
                  </a:moveTo>
                  <a:cubicBezTo>
                    <a:pt x="1614" y="719"/>
                    <a:pt x="1608" y="721"/>
                    <a:pt x="1603" y="723"/>
                  </a:cubicBezTo>
                  <a:lnTo>
                    <a:pt x="1603" y="723"/>
                  </a:lnTo>
                  <a:lnTo>
                    <a:pt x="1596" y="716"/>
                  </a:lnTo>
                  <a:close/>
                  <a:moveTo>
                    <a:pt x="1810" y="704"/>
                  </a:moveTo>
                  <a:lnTo>
                    <a:pt x="1810" y="704"/>
                  </a:lnTo>
                  <a:cubicBezTo>
                    <a:pt x="1759" y="718"/>
                    <a:pt x="1748" y="723"/>
                    <a:pt x="1753" y="723"/>
                  </a:cubicBezTo>
                  <a:cubicBezTo>
                    <a:pt x="1762" y="723"/>
                    <a:pt x="1810" y="711"/>
                    <a:pt x="1810" y="704"/>
                  </a:cubicBezTo>
                  <a:close/>
                  <a:moveTo>
                    <a:pt x="1715" y="811"/>
                  </a:moveTo>
                  <a:cubicBezTo>
                    <a:pt x="1739" y="811"/>
                    <a:pt x="1727" y="811"/>
                    <a:pt x="1727" y="823"/>
                  </a:cubicBezTo>
                  <a:lnTo>
                    <a:pt x="1667" y="823"/>
                  </a:lnTo>
                  <a:cubicBezTo>
                    <a:pt x="1667" y="823"/>
                    <a:pt x="1679" y="811"/>
                    <a:pt x="1715" y="811"/>
                  </a:cubicBezTo>
                  <a:close/>
                  <a:moveTo>
                    <a:pt x="441" y="835"/>
                  </a:moveTo>
                  <a:cubicBezTo>
                    <a:pt x="441" y="836"/>
                    <a:pt x="441" y="836"/>
                    <a:pt x="441" y="837"/>
                  </a:cubicBezTo>
                  <a:lnTo>
                    <a:pt x="441" y="837"/>
                  </a:lnTo>
                  <a:cubicBezTo>
                    <a:pt x="443" y="836"/>
                    <a:pt x="447" y="835"/>
                    <a:pt x="453" y="835"/>
                  </a:cubicBezTo>
                  <a:close/>
                  <a:moveTo>
                    <a:pt x="441" y="837"/>
                  </a:moveTo>
                  <a:cubicBezTo>
                    <a:pt x="437" y="838"/>
                    <a:pt x="438" y="840"/>
                    <a:pt x="439" y="840"/>
                  </a:cubicBezTo>
                  <a:cubicBezTo>
                    <a:pt x="440" y="840"/>
                    <a:pt x="441" y="839"/>
                    <a:pt x="441" y="837"/>
                  </a:cubicBezTo>
                  <a:close/>
                  <a:moveTo>
                    <a:pt x="321" y="882"/>
                  </a:moveTo>
                  <a:cubicBezTo>
                    <a:pt x="321" y="882"/>
                    <a:pt x="322" y="882"/>
                    <a:pt x="322" y="883"/>
                  </a:cubicBezTo>
                  <a:cubicBezTo>
                    <a:pt x="324" y="883"/>
                    <a:pt x="323" y="882"/>
                    <a:pt x="321" y="882"/>
                  </a:cubicBezTo>
                  <a:close/>
                  <a:moveTo>
                    <a:pt x="183" y="1000"/>
                  </a:moveTo>
                  <a:cubicBezTo>
                    <a:pt x="182" y="1000"/>
                    <a:pt x="180" y="1001"/>
                    <a:pt x="179" y="1002"/>
                  </a:cubicBezTo>
                  <a:lnTo>
                    <a:pt x="203" y="1002"/>
                  </a:lnTo>
                  <a:cubicBezTo>
                    <a:pt x="203" y="1002"/>
                    <a:pt x="194" y="1001"/>
                    <a:pt x="183" y="1000"/>
                  </a:cubicBezTo>
                  <a:close/>
                  <a:moveTo>
                    <a:pt x="370" y="228"/>
                  </a:moveTo>
                  <a:cubicBezTo>
                    <a:pt x="429" y="287"/>
                    <a:pt x="393" y="264"/>
                    <a:pt x="417" y="299"/>
                  </a:cubicBezTo>
                  <a:cubicBezTo>
                    <a:pt x="417" y="299"/>
                    <a:pt x="393" y="299"/>
                    <a:pt x="370" y="264"/>
                  </a:cubicBezTo>
                  <a:cubicBezTo>
                    <a:pt x="334" y="228"/>
                    <a:pt x="346" y="252"/>
                    <a:pt x="322" y="228"/>
                  </a:cubicBezTo>
                  <a:lnTo>
                    <a:pt x="322" y="228"/>
                  </a:lnTo>
                  <a:lnTo>
                    <a:pt x="417" y="323"/>
                  </a:lnTo>
                  <a:cubicBezTo>
                    <a:pt x="417" y="323"/>
                    <a:pt x="346" y="262"/>
                    <a:pt x="335" y="262"/>
                  </a:cubicBezTo>
                  <a:cubicBezTo>
                    <a:pt x="334" y="262"/>
                    <a:pt x="334" y="263"/>
                    <a:pt x="334" y="264"/>
                  </a:cubicBezTo>
                  <a:cubicBezTo>
                    <a:pt x="334" y="264"/>
                    <a:pt x="378" y="316"/>
                    <a:pt x="368" y="316"/>
                  </a:cubicBezTo>
                  <a:cubicBezTo>
                    <a:pt x="366" y="316"/>
                    <a:pt x="363" y="315"/>
                    <a:pt x="358" y="311"/>
                  </a:cubicBezTo>
                  <a:cubicBezTo>
                    <a:pt x="337" y="297"/>
                    <a:pt x="312" y="284"/>
                    <a:pt x="305" y="284"/>
                  </a:cubicBezTo>
                  <a:cubicBezTo>
                    <a:pt x="299" y="284"/>
                    <a:pt x="302" y="291"/>
                    <a:pt x="322" y="311"/>
                  </a:cubicBezTo>
                  <a:cubicBezTo>
                    <a:pt x="346" y="335"/>
                    <a:pt x="310" y="311"/>
                    <a:pt x="322" y="347"/>
                  </a:cubicBezTo>
                  <a:cubicBezTo>
                    <a:pt x="325" y="355"/>
                    <a:pt x="324" y="358"/>
                    <a:pt x="322" y="358"/>
                  </a:cubicBezTo>
                  <a:cubicBezTo>
                    <a:pt x="314" y="358"/>
                    <a:pt x="283" y="323"/>
                    <a:pt x="274" y="323"/>
                  </a:cubicBezTo>
                  <a:cubicBezTo>
                    <a:pt x="262" y="323"/>
                    <a:pt x="298" y="347"/>
                    <a:pt x="286" y="359"/>
                  </a:cubicBezTo>
                  <a:cubicBezTo>
                    <a:pt x="286" y="359"/>
                    <a:pt x="285" y="358"/>
                    <a:pt x="283" y="357"/>
                  </a:cubicBezTo>
                  <a:lnTo>
                    <a:pt x="283" y="357"/>
                  </a:lnTo>
                  <a:cubicBezTo>
                    <a:pt x="304" y="376"/>
                    <a:pt x="328" y="399"/>
                    <a:pt x="319" y="399"/>
                  </a:cubicBezTo>
                  <a:cubicBezTo>
                    <a:pt x="318" y="399"/>
                    <a:pt x="315" y="398"/>
                    <a:pt x="310" y="396"/>
                  </a:cubicBezTo>
                  <a:lnTo>
                    <a:pt x="310" y="396"/>
                  </a:lnTo>
                  <a:cubicBezTo>
                    <a:pt x="310" y="396"/>
                    <a:pt x="310" y="395"/>
                    <a:pt x="310" y="395"/>
                  </a:cubicBezTo>
                  <a:lnTo>
                    <a:pt x="307" y="395"/>
                  </a:lnTo>
                  <a:cubicBezTo>
                    <a:pt x="301" y="392"/>
                    <a:pt x="295" y="388"/>
                    <a:pt x="286" y="383"/>
                  </a:cubicBezTo>
                  <a:cubicBezTo>
                    <a:pt x="266" y="368"/>
                    <a:pt x="253" y="361"/>
                    <a:pt x="246" y="361"/>
                  </a:cubicBezTo>
                  <a:cubicBezTo>
                    <a:pt x="237" y="361"/>
                    <a:pt x="242" y="374"/>
                    <a:pt x="262" y="395"/>
                  </a:cubicBezTo>
                  <a:cubicBezTo>
                    <a:pt x="283" y="408"/>
                    <a:pt x="296" y="422"/>
                    <a:pt x="289" y="422"/>
                  </a:cubicBezTo>
                  <a:cubicBezTo>
                    <a:pt x="284" y="422"/>
                    <a:pt x="269" y="415"/>
                    <a:pt x="239" y="395"/>
                  </a:cubicBezTo>
                  <a:cubicBezTo>
                    <a:pt x="230" y="390"/>
                    <a:pt x="226" y="389"/>
                    <a:pt x="223" y="389"/>
                  </a:cubicBezTo>
                  <a:cubicBezTo>
                    <a:pt x="214" y="389"/>
                    <a:pt x="239" y="412"/>
                    <a:pt x="230" y="412"/>
                  </a:cubicBezTo>
                  <a:cubicBezTo>
                    <a:pt x="228" y="412"/>
                    <a:pt x="223" y="411"/>
                    <a:pt x="215" y="406"/>
                  </a:cubicBezTo>
                  <a:lnTo>
                    <a:pt x="215" y="406"/>
                  </a:lnTo>
                  <a:cubicBezTo>
                    <a:pt x="240" y="424"/>
                    <a:pt x="285" y="465"/>
                    <a:pt x="281" y="465"/>
                  </a:cubicBezTo>
                  <a:cubicBezTo>
                    <a:pt x="279" y="465"/>
                    <a:pt x="271" y="459"/>
                    <a:pt x="251" y="442"/>
                  </a:cubicBezTo>
                  <a:cubicBezTo>
                    <a:pt x="224" y="423"/>
                    <a:pt x="212" y="416"/>
                    <a:pt x="208" y="416"/>
                  </a:cubicBezTo>
                  <a:cubicBezTo>
                    <a:pt x="199" y="416"/>
                    <a:pt x="227" y="446"/>
                    <a:pt x="227" y="454"/>
                  </a:cubicBezTo>
                  <a:cubicBezTo>
                    <a:pt x="227" y="466"/>
                    <a:pt x="227" y="466"/>
                    <a:pt x="215" y="466"/>
                  </a:cubicBezTo>
                  <a:cubicBezTo>
                    <a:pt x="203" y="454"/>
                    <a:pt x="191" y="454"/>
                    <a:pt x="191" y="454"/>
                  </a:cubicBezTo>
                  <a:lnTo>
                    <a:pt x="191" y="454"/>
                  </a:lnTo>
                  <a:cubicBezTo>
                    <a:pt x="179" y="454"/>
                    <a:pt x="191" y="478"/>
                    <a:pt x="227" y="502"/>
                  </a:cubicBezTo>
                  <a:cubicBezTo>
                    <a:pt x="191" y="478"/>
                    <a:pt x="167" y="466"/>
                    <a:pt x="155" y="466"/>
                  </a:cubicBezTo>
                  <a:cubicBezTo>
                    <a:pt x="145" y="466"/>
                    <a:pt x="187" y="492"/>
                    <a:pt x="177" y="492"/>
                  </a:cubicBezTo>
                  <a:cubicBezTo>
                    <a:pt x="175" y="492"/>
                    <a:pt x="172" y="492"/>
                    <a:pt x="167" y="490"/>
                  </a:cubicBezTo>
                  <a:lnTo>
                    <a:pt x="167" y="490"/>
                  </a:lnTo>
                  <a:cubicBezTo>
                    <a:pt x="167" y="490"/>
                    <a:pt x="179" y="502"/>
                    <a:pt x="179" y="502"/>
                  </a:cubicBezTo>
                  <a:cubicBezTo>
                    <a:pt x="179" y="502"/>
                    <a:pt x="172" y="500"/>
                    <a:pt x="167" y="500"/>
                  </a:cubicBezTo>
                  <a:cubicBezTo>
                    <a:pt x="157" y="500"/>
                    <a:pt x="151" y="506"/>
                    <a:pt x="215" y="537"/>
                  </a:cubicBezTo>
                  <a:cubicBezTo>
                    <a:pt x="201" y="531"/>
                    <a:pt x="171" y="520"/>
                    <a:pt x="156" y="514"/>
                  </a:cubicBezTo>
                  <a:lnTo>
                    <a:pt x="156" y="514"/>
                  </a:lnTo>
                  <a:cubicBezTo>
                    <a:pt x="179" y="537"/>
                    <a:pt x="191" y="538"/>
                    <a:pt x="179" y="549"/>
                  </a:cubicBezTo>
                  <a:cubicBezTo>
                    <a:pt x="167" y="526"/>
                    <a:pt x="143" y="526"/>
                    <a:pt x="120" y="514"/>
                  </a:cubicBezTo>
                  <a:lnTo>
                    <a:pt x="120" y="537"/>
                  </a:lnTo>
                  <a:cubicBezTo>
                    <a:pt x="120" y="549"/>
                    <a:pt x="143" y="561"/>
                    <a:pt x="191" y="585"/>
                  </a:cubicBezTo>
                  <a:cubicBezTo>
                    <a:pt x="191" y="585"/>
                    <a:pt x="179" y="585"/>
                    <a:pt x="143" y="573"/>
                  </a:cubicBezTo>
                  <a:lnTo>
                    <a:pt x="143" y="573"/>
                  </a:lnTo>
                  <a:lnTo>
                    <a:pt x="203" y="597"/>
                  </a:lnTo>
                  <a:cubicBezTo>
                    <a:pt x="155" y="585"/>
                    <a:pt x="120" y="573"/>
                    <a:pt x="72" y="549"/>
                  </a:cubicBezTo>
                  <a:lnTo>
                    <a:pt x="72" y="549"/>
                  </a:lnTo>
                  <a:lnTo>
                    <a:pt x="143" y="597"/>
                  </a:lnTo>
                  <a:cubicBezTo>
                    <a:pt x="203" y="621"/>
                    <a:pt x="167" y="621"/>
                    <a:pt x="143" y="621"/>
                  </a:cubicBezTo>
                  <a:cubicBezTo>
                    <a:pt x="120" y="633"/>
                    <a:pt x="108" y="633"/>
                    <a:pt x="143" y="645"/>
                  </a:cubicBezTo>
                  <a:lnTo>
                    <a:pt x="224" y="674"/>
                  </a:lnTo>
                  <a:lnTo>
                    <a:pt x="224" y="674"/>
                  </a:lnTo>
                  <a:cubicBezTo>
                    <a:pt x="218" y="671"/>
                    <a:pt x="215" y="668"/>
                    <a:pt x="215" y="668"/>
                  </a:cubicBezTo>
                  <a:lnTo>
                    <a:pt x="215" y="668"/>
                  </a:lnTo>
                  <a:lnTo>
                    <a:pt x="274" y="692"/>
                  </a:lnTo>
                  <a:lnTo>
                    <a:pt x="274" y="692"/>
                  </a:lnTo>
                  <a:lnTo>
                    <a:pt x="224" y="674"/>
                  </a:lnTo>
                  <a:lnTo>
                    <a:pt x="224" y="674"/>
                  </a:lnTo>
                  <a:cubicBezTo>
                    <a:pt x="226" y="675"/>
                    <a:pt x="228" y="676"/>
                    <a:pt x="230" y="677"/>
                  </a:cubicBezTo>
                  <a:lnTo>
                    <a:pt x="230" y="677"/>
                  </a:lnTo>
                  <a:cubicBezTo>
                    <a:pt x="209" y="670"/>
                    <a:pt x="188" y="663"/>
                    <a:pt x="167" y="657"/>
                  </a:cubicBezTo>
                  <a:lnTo>
                    <a:pt x="167" y="657"/>
                  </a:lnTo>
                  <a:cubicBezTo>
                    <a:pt x="179" y="660"/>
                    <a:pt x="180" y="662"/>
                    <a:pt x="176" y="662"/>
                  </a:cubicBezTo>
                  <a:cubicBezTo>
                    <a:pt x="167" y="662"/>
                    <a:pt x="135" y="656"/>
                    <a:pt x="120" y="656"/>
                  </a:cubicBezTo>
                  <a:cubicBezTo>
                    <a:pt x="84" y="656"/>
                    <a:pt x="60" y="645"/>
                    <a:pt x="48" y="645"/>
                  </a:cubicBezTo>
                  <a:lnTo>
                    <a:pt x="191" y="692"/>
                  </a:lnTo>
                  <a:cubicBezTo>
                    <a:pt x="169" y="685"/>
                    <a:pt x="152" y="682"/>
                    <a:pt x="140" y="682"/>
                  </a:cubicBezTo>
                  <a:cubicBezTo>
                    <a:pt x="113" y="682"/>
                    <a:pt x="108" y="696"/>
                    <a:pt x="108" y="704"/>
                  </a:cubicBezTo>
                  <a:cubicBezTo>
                    <a:pt x="106" y="705"/>
                    <a:pt x="106" y="706"/>
                    <a:pt x="106" y="707"/>
                  </a:cubicBezTo>
                  <a:lnTo>
                    <a:pt x="106" y="707"/>
                  </a:lnTo>
                  <a:cubicBezTo>
                    <a:pt x="97" y="706"/>
                    <a:pt x="90" y="705"/>
                    <a:pt x="85" y="705"/>
                  </a:cubicBezTo>
                  <a:cubicBezTo>
                    <a:pt x="76" y="705"/>
                    <a:pt x="76" y="708"/>
                    <a:pt x="96" y="716"/>
                  </a:cubicBezTo>
                  <a:cubicBezTo>
                    <a:pt x="108" y="716"/>
                    <a:pt x="167" y="740"/>
                    <a:pt x="131" y="740"/>
                  </a:cubicBezTo>
                  <a:cubicBezTo>
                    <a:pt x="108" y="740"/>
                    <a:pt x="48" y="716"/>
                    <a:pt x="48" y="716"/>
                  </a:cubicBezTo>
                  <a:lnTo>
                    <a:pt x="48" y="716"/>
                  </a:lnTo>
                  <a:cubicBezTo>
                    <a:pt x="48" y="728"/>
                    <a:pt x="84" y="740"/>
                    <a:pt x="72" y="740"/>
                  </a:cubicBezTo>
                  <a:cubicBezTo>
                    <a:pt x="60" y="752"/>
                    <a:pt x="36" y="740"/>
                    <a:pt x="36" y="764"/>
                  </a:cubicBezTo>
                  <a:cubicBezTo>
                    <a:pt x="36" y="772"/>
                    <a:pt x="72" y="780"/>
                    <a:pt x="93" y="780"/>
                  </a:cubicBezTo>
                  <a:cubicBezTo>
                    <a:pt x="102" y="780"/>
                    <a:pt x="108" y="779"/>
                    <a:pt x="108" y="776"/>
                  </a:cubicBezTo>
                  <a:cubicBezTo>
                    <a:pt x="108" y="780"/>
                    <a:pt x="108" y="787"/>
                    <a:pt x="108" y="787"/>
                  </a:cubicBezTo>
                  <a:cubicBezTo>
                    <a:pt x="96" y="793"/>
                    <a:pt x="87" y="796"/>
                    <a:pt x="79" y="796"/>
                  </a:cubicBezTo>
                  <a:cubicBezTo>
                    <a:pt x="72" y="796"/>
                    <a:pt x="66" y="793"/>
                    <a:pt x="60" y="787"/>
                  </a:cubicBezTo>
                  <a:cubicBezTo>
                    <a:pt x="48" y="787"/>
                    <a:pt x="60" y="787"/>
                    <a:pt x="60" y="799"/>
                  </a:cubicBezTo>
                  <a:cubicBezTo>
                    <a:pt x="72" y="811"/>
                    <a:pt x="108" y="811"/>
                    <a:pt x="131" y="811"/>
                  </a:cubicBezTo>
                  <a:lnTo>
                    <a:pt x="143" y="811"/>
                  </a:lnTo>
                  <a:cubicBezTo>
                    <a:pt x="167" y="811"/>
                    <a:pt x="179" y="823"/>
                    <a:pt x="167" y="823"/>
                  </a:cubicBezTo>
                  <a:cubicBezTo>
                    <a:pt x="165" y="826"/>
                    <a:pt x="159" y="827"/>
                    <a:pt x="152" y="827"/>
                  </a:cubicBezTo>
                  <a:cubicBezTo>
                    <a:pt x="131" y="827"/>
                    <a:pt x="98" y="820"/>
                    <a:pt x="82" y="820"/>
                  </a:cubicBezTo>
                  <a:cubicBezTo>
                    <a:pt x="76" y="820"/>
                    <a:pt x="72" y="821"/>
                    <a:pt x="72" y="823"/>
                  </a:cubicBezTo>
                  <a:cubicBezTo>
                    <a:pt x="84" y="847"/>
                    <a:pt x="120" y="847"/>
                    <a:pt x="143" y="847"/>
                  </a:cubicBezTo>
                  <a:lnTo>
                    <a:pt x="215" y="847"/>
                  </a:lnTo>
                  <a:cubicBezTo>
                    <a:pt x="239" y="847"/>
                    <a:pt x="251" y="859"/>
                    <a:pt x="227" y="859"/>
                  </a:cubicBezTo>
                  <a:cubicBezTo>
                    <a:pt x="226" y="859"/>
                    <a:pt x="225" y="859"/>
                    <a:pt x="223" y="859"/>
                  </a:cubicBezTo>
                  <a:lnTo>
                    <a:pt x="223" y="859"/>
                  </a:lnTo>
                  <a:cubicBezTo>
                    <a:pt x="219" y="857"/>
                    <a:pt x="215" y="856"/>
                    <a:pt x="214" y="856"/>
                  </a:cubicBezTo>
                  <a:cubicBezTo>
                    <a:pt x="213" y="856"/>
                    <a:pt x="213" y="857"/>
                    <a:pt x="214" y="858"/>
                  </a:cubicBezTo>
                  <a:lnTo>
                    <a:pt x="214" y="858"/>
                  </a:lnTo>
                  <a:cubicBezTo>
                    <a:pt x="174" y="856"/>
                    <a:pt x="71" y="847"/>
                    <a:pt x="60" y="847"/>
                  </a:cubicBezTo>
                  <a:cubicBezTo>
                    <a:pt x="48" y="847"/>
                    <a:pt x="60" y="859"/>
                    <a:pt x="72" y="859"/>
                  </a:cubicBezTo>
                  <a:cubicBezTo>
                    <a:pt x="78" y="865"/>
                    <a:pt x="90" y="865"/>
                    <a:pt x="103" y="865"/>
                  </a:cubicBezTo>
                  <a:cubicBezTo>
                    <a:pt x="117" y="865"/>
                    <a:pt x="131" y="865"/>
                    <a:pt x="143" y="871"/>
                  </a:cubicBezTo>
                  <a:cubicBezTo>
                    <a:pt x="155" y="877"/>
                    <a:pt x="131" y="877"/>
                    <a:pt x="108" y="877"/>
                  </a:cubicBezTo>
                  <a:cubicBezTo>
                    <a:pt x="84" y="877"/>
                    <a:pt x="60" y="877"/>
                    <a:pt x="72" y="883"/>
                  </a:cubicBezTo>
                  <a:cubicBezTo>
                    <a:pt x="108" y="895"/>
                    <a:pt x="143" y="895"/>
                    <a:pt x="191" y="895"/>
                  </a:cubicBezTo>
                  <a:lnTo>
                    <a:pt x="84" y="895"/>
                  </a:lnTo>
                  <a:cubicBezTo>
                    <a:pt x="48" y="895"/>
                    <a:pt x="0" y="907"/>
                    <a:pt x="12" y="907"/>
                  </a:cubicBezTo>
                  <a:lnTo>
                    <a:pt x="84" y="907"/>
                  </a:lnTo>
                  <a:cubicBezTo>
                    <a:pt x="96" y="907"/>
                    <a:pt x="96" y="918"/>
                    <a:pt x="84" y="918"/>
                  </a:cubicBezTo>
                  <a:cubicBezTo>
                    <a:pt x="72" y="930"/>
                    <a:pt x="36" y="930"/>
                    <a:pt x="48" y="942"/>
                  </a:cubicBezTo>
                  <a:cubicBezTo>
                    <a:pt x="48" y="942"/>
                    <a:pt x="120" y="942"/>
                    <a:pt x="96" y="954"/>
                  </a:cubicBezTo>
                  <a:cubicBezTo>
                    <a:pt x="84" y="960"/>
                    <a:pt x="60" y="960"/>
                    <a:pt x="44" y="960"/>
                  </a:cubicBezTo>
                  <a:cubicBezTo>
                    <a:pt x="27" y="960"/>
                    <a:pt x="18" y="960"/>
                    <a:pt x="36" y="966"/>
                  </a:cubicBezTo>
                  <a:cubicBezTo>
                    <a:pt x="44" y="970"/>
                    <a:pt x="57" y="971"/>
                    <a:pt x="71" y="971"/>
                  </a:cubicBezTo>
                  <a:cubicBezTo>
                    <a:pt x="73" y="971"/>
                    <a:pt x="74" y="971"/>
                    <a:pt x="76" y="971"/>
                  </a:cubicBezTo>
                  <a:lnTo>
                    <a:pt x="76" y="971"/>
                  </a:lnTo>
                  <a:cubicBezTo>
                    <a:pt x="83" y="976"/>
                    <a:pt x="96" y="983"/>
                    <a:pt x="96" y="990"/>
                  </a:cubicBezTo>
                  <a:cubicBezTo>
                    <a:pt x="96" y="990"/>
                    <a:pt x="60" y="990"/>
                    <a:pt x="72" y="1002"/>
                  </a:cubicBezTo>
                  <a:lnTo>
                    <a:pt x="96" y="1002"/>
                  </a:lnTo>
                  <a:cubicBezTo>
                    <a:pt x="96" y="1014"/>
                    <a:pt x="96" y="1014"/>
                    <a:pt x="84" y="1026"/>
                  </a:cubicBezTo>
                  <a:cubicBezTo>
                    <a:pt x="72" y="1026"/>
                    <a:pt x="131" y="1026"/>
                    <a:pt x="131" y="1037"/>
                  </a:cubicBezTo>
                  <a:cubicBezTo>
                    <a:pt x="131" y="1049"/>
                    <a:pt x="60" y="1049"/>
                    <a:pt x="60" y="1061"/>
                  </a:cubicBezTo>
                  <a:cubicBezTo>
                    <a:pt x="60" y="1065"/>
                    <a:pt x="65" y="1067"/>
                    <a:pt x="73" y="1067"/>
                  </a:cubicBezTo>
                  <a:cubicBezTo>
                    <a:pt x="88" y="1067"/>
                    <a:pt x="112" y="1061"/>
                    <a:pt x="120" y="1061"/>
                  </a:cubicBezTo>
                  <a:cubicBezTo>
                    <a:pt x="119" y="1061"/>
                    <a:pt x="118" y="1061"/>
                    <a:pt x="118" y="1061"/>
                  </a:cubicBezTo>
                  <a:lnTo>
                    <a:pt x="118" y="1061"/>
                  </a:lnTo>
                  <a:cubicBezTo>
                    <a:pt x="143" y="1061"/>
                    <a:pt x="143" y="1059"/>
                    <a:pt x="143" y="1049"/>
                  </a:cubicBezTo>
                  <a:lnTo>
                    <a:pt x="143" y="1026"/>
                  </a:lnTo>
                  <a:cubicBezTo>
                    <a:pt x="155" y="1020"/>
                    <a:pt x="164" y="1017"/>
                    <a:pt x="173" y="1017"/>
                  </a:cubicBezTo>
                  <a:cubicBezTo>
                    <a:pt x="182" y="1017"/>
                    <a:pt x="191" y="1020"/>
                    <a:pt x="203" y="1026"/>
                  </a:cubicBezTo>
                  <a:lnTo>
                    <a:pt x="239" y="1026"/>
                  </a:lnTo>
                  <a:cubicBezTo>
                    <a:pt x="239" y="1014"/>
                    <a:pt x="167" y="1026"/>
                    <a:pt x="131" y="1002"/>
                  </a:cubicBezTo>
                  <a:cubicBezTo>
                    <a:pt x="120" y="998"/>
                    <a:pt x="124" y="996"/>
                    <a:pt x="134" y="996"/>
                  </a:cubicBezTo>
                  <a:cubicBezTo>
                    <a:pt x="146" y="996"/>
                    <a:pt x="167" y="998"/>
                    <a:pt x="183" y="1000"/>
                  </a:cubicBezTo>
                  <a:lnTo>
                    <a:pt x="183" y="1000"/>
                  </a:lnTo>
                  <a:cubicBezTo>
                    <a:pt x="190" y="996"/>
                    <a:pt x="197" y="993"/>
                    <a:pt x="200" y="990"/>
                  </a:cubicBezTo>
                  <a:lnTo>
                    <a:pt x="215" y="990"/>
                  </a:lnTo>
                  <a:cubicBezTo>
                    <a:pt x="211" y="989"/>
                    <a:pt x="206" y="987"/>
                    <a:pt x="201" y="986"/>
                  </a:cubicBezTo>
                  <a:lnTo>
                    <a:pt x="201" y="986"/>
                  </a:lnTo>
                  <a:cubicBezTo>
                    <a:pt x="200" y="986"/>
                    <a:pt x="197" y="985"/>
                    <a:pt x="193" y="985"/>
                  </a:cubicBezTo>
                  <a:lnTo>
                    <a:pt x="193" y="985"/>
                  </a:lnTo>
                  <a:cubicBezTo>
                    <a:pt x="156" y="979"/>
                    <a:pt x="101" y="977"/>
                    <a:pt x="86" y="971"/>
                  </a:cubicBezTo>
                  <a:lnTo>
                    <a:pt x="86" y="971"/>
                  </a:lnTo>
                  <a:cubicBezTo>
                    <a:pt x="110" y="970"/>
                    <a:pt x="131" y="966"/>
                    <a:pt x="131" y="966"/>
                  </a:cubicBezTo>
                  <a:lnTo>
                    <a:pt x="179" y="966"/>
                  </a:lnTo>
                  <a:cubicBezTo>
                    <a:pt x="239" y="966"/>
                    <a:pt x="203" y="954"/>
                    <a:pt x="155" y="954"/>
                  </a:cubicBezTo>
                  <a:lnTo>
                    <a:pt x="239" y="954"/>
                  </a:lnTo>
                  <a:cubicBezTo>
                    <a:pt x="215" y="954"/>
                    <a:pt x="96" y="954"/>
                    <a:pt x="143" y="942"/>
                  </a:cubicBezTo>
                  <a:lnTo>
                    <a:pt x="143" y="942"/>
                  </a:lnTo>
                  <a:cubicBezTo>
                    <a:pt x="161" y="948"/>
                    <a:pt x="176" y="951"/>
                    <a:pt x="191" y="951"/>
                  </a:cubicBezTo>
                  <a:cubicBezTo>
                    <a:pt x="206" y="951"/>
                    <a:pt x="221" y="948"/>
                    <a:pt x="239" y="942"/>
                  </a:cubicBezTo>
                  <a:cubicBezTo>
                    <a:pt x="239" y="942"/>
                    <a:pt x="203" y="942"/>
                    <a:pt x="215" y="930"/>
                  </a:cubicBezTo>
                  <a:cubicBezTo>
                    <a:pt x="262" y="930"/>
                    <a:pt x="251" y="918"/>
                    <a:pt x="251" y="918"/>
                  </a:cubicBezTo>
                  <a:cubicBezTo>
                    <a:pt x="215" y="918"/>
                    <a:pt x="191" y="907"/>
                    <a:pt x="167" y="907"/>
                  </a:cubicBezTo>
                  <a:lnTo>
                    <a:pt x="286" y="907"/>
                  </a:lnTo>
                  <a:cubicBezTo>
                    <a:pt x="286" y="895"/>
                    <a:pt x="274" y="883"/>
                    <a:pt x="262" y="883"/>
                  </a:cubicBezTo>
                  <a:cubicBezTo>
                    <a:pt x="256" y="876"/>
                    <a:pt x="239" y="866"/>
                    <a:pt x="227" y="861"/>
                  </a:cubicBezTo>
                  <a:lnTo>
                    <a:pt x="227" y="861"/>
                  </a:lnTo>
                  <a:cubicBezTo>
                    <a:pt x="253" y="865"/>
                    <a:pt x="309" y="878"/>
                    <a:pt x="321" y="882"/>
                  </a:cubicBezTo>
                  <a:lnTo>
                    <a:pt x="321" y="882"/>
                  </a:lnTo>
                  <a:cubicBezTo>
                    <a:pt x="297" y="859"/>
                    <a:pt x="262" y="847"/>
                    <a:pt x="227" y="835"/>
                  </a:cubicBezTo>
                  <a:lnTo>
                    <a:pt x="227" y="835"/>
                  </a:lnTo>
                  <a:cubicBezTo>
                    <a:pt x="245" y="841"/>
                    <a:pt x="259" y="844"/>
                    <a:pt x="270" y="844"/>
                  </a:cubicBezTo>
                  <a:cubicBezTo>
                    <a:pt x="280" y="844"/>
                    <a:pt x="286" y="841"/>
                    <a:pt x="286" y="835"/>
                  </a:cubicBezTo>
                  <a:cubicBezTo>
                    <a:pt x="298" y="835"/>
                    <a:pt x="286" y="835"/>
                    <a:pt x="286" y="823"/>
                  </a:cubicBezTo>
                  <a:lnTo>
                    <a:pt x="239" y="811"/>
                  </a:lnTo>
                  <a:cubicBezTo>
                    <a:pt x="231" y="803"/>
                    <a:pt x="233" y="801"/>
                    <a:pt x="241" y="801"/>
                  </a:cubicBezTo>
                  <a:cubicBezTo>
                    <a:pt x="257" y="801"/>
                    <a:pt x="294" y="811"/>
                    <a:pt x="310" y="811"/>
                  </a:cubicBezTo>
                  <a:cubicBezTo>
                    <a:pt x="334" y="811"/>
                    <a:pt x="310" y="811"/>
                    <a:pt x="286" y="799"/>
                  </a:cubicBezTo>
                  <a:cubicBezTo>
                    <a:pt x="280" y="793"/>
                    <a:pt x="280" y="793"/>
                    <a:pt x="282" y="793"/>
                  </a:cubicBezTo>
                  <a:cubicBezTo>
                    <a:pt x="283" y="793"/>
                    <a:pt x="286" y="793"/>
                    <a:pt x="286" y="787"/>
                  </a:cubicBezTo>
                  <a:cubicBezTo>
                    <a:pt x="286" y="787"/>
                    <a:pt x="262" y="776"/>
                    <a:pt x="262" y="776"/>
                  </a:cubicBezTo>
                  <a:cubicBezTo>
                    <a:pt x="266" y="772"/>
                    <a:pt x="269" y="770"/>
                    <a:pt x="271" y="770"/>
                  </a:cubicBezTo>
                  <a:cubicBezTo>
                    <a:pt x="276" y="770"/>
                    <a:pt x="278" y="776"/>
                    <a:pt x="286" y="776"/>
                  </a:cubicBezTo>
                  <a:cubicBezTo>
                    <a:pt x="298" y="776"/>
                    <a:pt x="298" y="776"/>
                    <a:pt x="286" y="764"/>
                  </a:cubicBezTo>
                  <a:cubicBezTo>
                    <a:pt x="274" y="752"/>
                    <a:pt x="286" y="740"/>
                    <a:pt x="286" y="740"/>
                  </a:cubicBezTo>
                  <a:cubicBezTo>
                    <a:pt x="286" y="732"/>
                    <a:pt x="272" y="715"/>
                    <a:pt x="262" y="707"/>
                  </a:cubicBezTo>
                  <a:lnTo>
                    <a:pt x="262" y="707"/>
                  </a:lnTo>
                  <a:lnTo>
                    <a:pt x="298" y="716"/>
                  </a:lnTo>
                  <a:lnTo>
                    <a:pt x="274" y="704"/>
                  </a:lnTo>
                  <a:cubicBezTo>
                    <a:pt x="274" y="704"/>
                    <a:pt x="247" y="688"/>
                    <a:pt x="230" y="677"/>
                  </a:cubicBezTo>
                  <a:lnTo>
                    <a:pt x="230" y="677"/>
                  </a:lnTo>
                  <a:cubicBezTo>
                    <a:pt x="245" y="682"/>
                    <a:pt x="259" y="687"/>
                    <a:pt x="274" y="692"/>
                  </a:cubicBezTo>
                  <a:lnTo>
                    <a:pt x="286" y="692"/>
                  </a:lnTo>
                  <a:cubicBezTo>
                    <a:pt x="286" y="692"/>
                    <a:pt x="270" y="676"/>
                    <a:pt x="274" y="676"/>
                  </a:cubicBezTo>
                  <a:lnTo>
                    <a:pt x="274" y="676"/>
                  </a:lnTo>
                  <a:cubicBezTo>
                    <a:pt x="276" y="676"/>
                    <a:pt x="282" y="680"/>
                    <a:pt x="298" y="692"/>
                  </a:cubicBezTo>
                  <a:lnTo>
                    <a:pt x="298" y="692"/>
                  </a:lnTo>
                  <a:lnTo>
                    <a:pt x="251" y="656"/>
                  </a:lnTo>
                  <a:lnTo>
                    <a:pt x="251" y="656"/>
                  </a:lnTo>
                  <a:cubicBezTo>
                    <a:pt x="271" y="670"/>
                    <a:pt x="280" y="676"/>
                    <a:pt x="286" y="676"/>
                  </a:cubicBezTo>
                  <a:cubicBezTo>
                    <a:pt x="290" y="676"/>
                    <a:pt x="293" y="673"/>
                    <a:pt x="298" y="668"/>
                  </a:cubicBezTo>
                  <a:cubicBezTo>
                    <a:pt x="298" y="668"/>
                    <a:pt x="310" y="668"/>
                    <a:pt x="298" y="656"/>
                  </a:cubicBezTo>
                  <a:cubicBezTo>
                    <a:pt x="286" y="645"/>
                    <a:pt x="274" y="645"/>
                    <a:pt x="274" y="645"/>
                  </a:cubicBezTo>
                  <a:lnTo>
                    <a:pt x="310" y="645"/>
                  </a:lnTo>
                  <a:cubicBezTo>
                    <a:pt x="318" y="645"/>
                    <a:pt x="315" y="634"/>
                    <a:pt x="327" y="634"/>
                  </a:cubicBezTo>
                  <a:cubicBezTo>
                    <a:pt x="333" y="634"/>
                    <a:pt x="342" y="637"/>
                    <a:pt x="358" y="645"/>
                  </a:cubicBezTo>
                  <a:cubicBezTo>
                    <a:pt x="358" y="645"/>
                    <a:pt x="298" y="609"/>
                    <a:pt x="286" y="597"/>
                  </a:cubicBezTo>
                  <a:cubicBezTo>
                    <a:pt x="284" y="595"/>
                    <a:pt x="284" y="594"/>
                    <a:pt x="285" y="594"/>
                  </a:cubicBezTo>
                  <a:cubicBezTo>
                    <a:pt x="291" y="594"/>
                    <a:pt x="324" y="611"/>
                    <a:pt x="334" y="621"/>
                  </a:cubicBezTo>
                  <a:lnTo>
                    <a:pt x="358" y="621"/>
                  </a:lnTo>
                  <a:cubicBezTo>
                    <a:pt x="368" y="621"/>
                    <a:pt x="328" y="579"/>
                    <a:pt x="342" y="579"/>
                  </a:cubicBezTo>
                  <a:cubicBezTo>
                    <a:pt x="343" y="579"/>
                    <a:pt x="343" y="580"/>
                    <a:pt x="344" y="580"/>
                  </a:cubicBezTo>
                  <a:lnTo>
                    <a:pt x="344" y="580"/>
                  </a:lnTo>
                  <a:cubicBezTo>
                    <a:pt x="325" y="571"/>
                    <a:pt x="309" y="559"/>
                    <a:pt x="294" y="545"/>
                  </a:cubicBezTo>
                  <a:lnTo>
                    <a:pt x="294" y="545"/>
                  </a:lnTo>
                  <a:cubicBezTo>
                    <a:pt x="295" y="545"/>
                    <a:pt x="295" y="545"/>
                    <a:pt x="296" y="545"/>
                  </a:cubicBezTo>
                  <a:cubicBezTo>
                    <a:pt x="297" y="545"/>
                    <a:pt x="297" y="545"/>
                    <a:pt x="296" y="544"/>
                  </a:cubicBezTo>
                  <a:lnTo>
                    <a:pt x="296" y="544"/>
                  </a:lnTo>
                  <a:cubicBezTo>
                    <a:pt x="301" y="547"/>
                    <a:pt x="304" y="548"/>
                    <a:pt x="305" y="548"/>
                  </a:cubicBezTo>
                  <a:cubicBezTo>
                    <a:pt x="307" y="548"/>
                    <a:pt x="304" y="544"/>
                    <a:pt x="301" y="541"/>
                  </a:cubicBezTo>
                  <a:lnTo>
                    <a:pt x="301" y="541"/>
                  </a:lnTo>
                  <a:cubicBezTo>
                    <a:pt x="304" y="543"/>
                    <a:pt x="307" y="546"/>
                    <a:pt x="310" y="549"/>
                  </a:cubicBezTo>
                  <a:lnTo>
                    <a:pt x="346" y="549"/>
                  </a:lnTo>
                  <a:lnTo>
                    <a:pt x="417" y="597"/>
                  </a:lnTo>
                  <a:cubicBezTo>
                    <a:pt x="417" y="597"/>
                    <a:pt x="381" y="561"/>
                    <a:pt x="381" y="561"/>
                  </a:cubicBezTo>
                  <a:lnTo>
                    <a:pt x="381" y="561"/>
                  </a:lnTo>
                  <a:cubicBezTo>
                    <a:pt x="382" y="561"/>
                    <a:pt x="411" y="561"/>
                    <a:pt x="425" y="570"/>
                  </a:cubicBezTo>
                  <a:lnTo>
                    <a:pt x="425" y="570"/>
                  </a:lnTo>
                  <a:cubicBezTo>
                    <a:pt x="409" y="556"/>
                    <a:pt x="355" y="506"/>
                    <a:pt x="358" y="506"/>
                  </a:cubicBezTo>
                  <a:lnTo>
                    <a:pt x="358" y="506"/>
                  </a:lnTo>
                  <a:cubicBezTo>
                    <a:pt x="359" y="506"/>
                    <a:pt x="363" y="508"/>
                    <a:pt x="370" y="514"/>
                  </a:cubicBezTo>
                  <a:cubicBezTo>
                    <a:pt x="397" y="523"/>
                    <a:pt x="417" y="545"/>
                    <a:pt x="425" y="545"/>
                  </a:cubicBezTo>
                  <a:cubicBezTo>
                    <a:pt x="428" y="545"/>
                    <a:pt x="429" y="543"/>
                    <a:pt x="429" y="537"/>
                  </a:cubicBezTo>
                  <a:cubicBezTo>
                    <a:pt x="429" y="529"/>
                    <a:pt x="392" y="495"/>
                    <a:pt x="394" y="495"/>
                  </a:cubicBezTo>
                  <a:lnTo>
                    <a:pt x="394" y="495"/>
                  </a:lnTo>
                  <a:cubicBezTo>
                    <a:pt x="394" y="495"/>
                    <a:pt x="401" y="500"/>
                    <a:pt x="417" y="514"/>
                  </a:cubicBezTo>
                  <a:cubicBezTo>
                    <a:pt x="432" y="528"/>
                    <a:pt x="439" y="534"/>
                    <a:pt x="441" y="534"/>
                  </a:cubicBezTo>
                  <a:cubicBezTo>
                    <a:pt x="445" y="534"/>
                    <a:pt x="425" y="506"/>
                    <a:pt x="417" y="490"/>
                  </a:cubicBezTo>
                  <a:cubicBezTo>
                    <a:pt x="412" y="487"/>
                    <a:pt x="411" y="486"/>
                    <a:pt x="411" y="486"/>
                  </a:cubicBezTo>
                  <a:lnTo>
                    <a:pt x="411" y="486"/>
                  </a:lnTo>
                  <a:cubicBezTo>
                    <a:pt x="411" y="486"/>
                    <a:pt x="443" y="502"/>
                    <a:pt x="453" y="502"/>
                  </a:cubicBezTo>
                  <a:cubicBezTo>
                    <a:pt x="444" y="493"/>
                    <a:pt x="390" y="438"/>
                    <a:pt x="370" y="418"/>
                  </a:cubicBezTo>
                  <a:cubicBezTo>
                    <a:pt x="368" y="415"/>
                    <a:pt x="368" y="414"/>
                    <a:pt x="370" y="414"/>
                  </a:cubicBezTo>
                  <a:cubicBezTo>
                    <a:pt x="374" y="414"/>
                    <a:pt x="389" y="425"/>
                    <a:pt x="404" y="436"/>
                  </a:cubicBezTo>
                  <a:lnTo>
                    <a:pt x="404" y="436"/>
                  </a:lnTo>
                  <a:cubicBezTo>
                    <a:pt x="419" y="455"/>
                    <a:pt x="448" y="481"/>
                    <a:pt x="465" y="490"/>
                  </a:cubicBezTo>
                  <a:cubicBezTo>
                    <a:pt x="468" y="493"/>
                    <a:pt x="471" y="494"/>
                    <a:pt x="473" y="494"/>
                  </a:cubicBezTo>
                  <a:cubicBezTo>
                    <a:pt x="481" y="494"/>
                    <a:pt x="486" y="481"/>
                    <a:pt x="477" y="454"/>
                  </a:cubicBezTo>
                  <a:cubicBezTo>
                    <a:pt x="477" y="448"/>
                    <a:pt x="477" y="444"/>
                    <a:pt x="477" y="442"/>
                  </a:cubicBezTo>
                  <a:cubicBezTo>
                    <a:pt x="472" y="434"/>
                    <a:pt x="472" y="430"/>
                    <a:pt x="473" y="430"/>
                  </a:cubicBezTo>
                  <a:lnTo>
                    <a:pt x="473" y="430"/>
                  </a:lnTo>
                  <a:cubicBezTo>
                    <a:pt x="480" y="430"/>
                    <a:pt x="536" y="502"/>
                    <a:pt x="536" y="502"/>
                  </a:cubicBezTo>
                  <a:cubicBezTo>
                    <a:pt x="536" y="502"/>
                    <a:pt x="493" y="436"/>
                    <a:pt x="496" y="436"/>
                  </a:cubicBezTo>
                  <a:lnTo>
                    <a:pt x="496" y="436"/>
                  </a:lnTo>
                  <a:cubicBezTo>
                    <a:pt x="497" y="436"/>
                    <a:pt x="502" y="441"/>
                    <a:pt x="512" y="454"/>
                  </a:cubicBezTo>
                  <a:lnTo>
                    <a:pt x="512" y="442"/>
                  </a:lnTo>
                  <a:cubicBezTo>
                    <a:pt x="512" y="442"/>
                    <a:pt x="498" y="392"/>
                    <a:pt x="508" y="392"/>
                  </a:cubicBezTo>
                  <a:cubicBezTo>
                    <a:pt x="511" y="392"/>
                    <a:pt x="516" y="396"/>
                    <a:pt x="524" y="406"/>
                  </a:cubicBezTo>
                  <a:lnTo>
                    <a:pt x="498" y="344"/>
                  </a:lnTo>
                  <a:lnTo>
                    <a:pt x="498" y="344"/>
                  </a:lnTo>
                  <a:lnTo>
                    <a:pt x="465" y="311"/>
                  </a:lnTo>
                  <a:cubicBezTo>
                    <a:pt x="429" y="287"/>
                    <a:pt x="405" y="252"/>
                    <a:pt x="370" y="228"/>
                  </a:cubicBezTo>
                  <a:close/>
                  <a:moveTo>
                    <a:pt x="239" y="1109"/>
                  </a:moveTo>
                  <a:lnTo>
                    <a:pt x="218" y="1114"/>
                  </a:lnTo>
                  <a:lnTo>
                    <a:pt x="218" y="1114"/>
                  </a:lnTo>
                  <a:cubicBezTo>
                    <a:pt x="222" y="1114"/>
                    <a:pt x="228" y="1112"/>
                    <a:pt x="239" y="1109"/>
                  </a:cubicBezTo>
                  <a:close/>
                  <a:moveTo>
                    <a:pt x="120" y="1061"/>
                  </a:moveTo>
                  <a:cubicBezTo>
                    <a:pt x="131" y="1061"/>
                    <a:pt x="36" y="1085"/>
                    <a:pt x="12" y="1085"/>
                  </a:cubicBezTo>
                  <a:cubicBezTo>
                    <a:pt x="24" y="1091"/>
                    <a:pt x="39" y="1094"/>
                    <a:pt x="54" y="1094"/>
                  </a:cubicBezTo>
                  <a:cubicBezTo>
                    <a:pt x="69" y="1094"/>
                    <a:pt x="84" y="1091"/>
                    <a:pt x="96" y="1085"/>
                  </a:cubicBezTo>
                  <a:cubicBezTo>
                    <a:pt x="179" y="1085"/>
                    <a:pt x="108" y="1085"/>
                    <a:pt x="60" y="1109"/>
                  </a:cubicBezTo>
                  <a:cubicBezTo>
                    <a:pt x="79" y="1103"/>
                    <a:pt x="89" y="1101"/>
                    <a:pt x="96" y="1101"/>
                  </a:cubicBezTo>
                  <a:cubicBezTo>
                    <a:pt x="110" y="1101"/>
                    <a:pt x="104" y="1111"/>
                    <a:pt x="123" y="1111"/>
                  </a:cubicBezTo>
                  <a:cubicBezTo>
                    <a:pt x="128" y="1111"/>
                    <a:pt x="134" y="1111"/>
                    <a:pt x="143" y="1109"/>
                  </a:cubicBezTo>
                  <a:lnTo>
                    <a:pt x="143" y="1109"/>
                  </a:lnTo>
                  <a:cubicBezTo>
                    <a:pt x="120" y="1121"/>
                    <a:pt x="84" y="1133"/>
                    <a:pt x="84" y="1133"/>
                  </a:cubicBezTo>
                  <a:cubicBezTo>
                    <a:pt x="96" y="1129"/>
                    <a:pt x="102" y="1127"/>
                    <a:pt x="106" y="1127"/>
                  </a:cubicBezTo>
                  <a:cubicBezTo>
                    <a:pt x="113" y="1127"/>
                    <a:pt x="108" y="1133"/>
                    <a:pt x="108" y="1133"/>
                  </a:cubicBezTo>
                  <a:lnTo>
                    <a:pt x="143" y="1133"/>
                  </a:lnTo>
                  <a:lnTo>
                    <a:pt x="218" y="1114"/>
                  </a:lnTo>
                  <a:lnTo>
                    <a:pt x="218" y="1114"/>
                  </a:lnTo>
                  <a:cubicBezTo>
                    <a:pt x="217" y="1114"/>
                    <a:pt x="217" y="1114"/>
                    <a:pt x="216" y="1114"/>
                  </a:cubicBezTo>
                  <a:cubicBezTo>
                    <a:pt x="208" y="1114"/>
                    <a:pt x="211" y="1109"/>
                    <a:pt x="203" y="1109"/>
                  </a:cubicBezTo>
                  <a:lnTo>
                    <a:pt x="131" y="1109"/>
                  </a:lnTo>
                  <a:cubicBezTo>
                    <a:pt x="179" y="1097"/>
                    <a:pt x="262" y="1097"/>
                    <a:pt x="215" y="1085"/>
                  </a:cubicBezTo>
                  <a:cubicBezTo>
                    <a:pt x="179" y="1085"/>
                    <a:pt x="203" y="1073"/>
                    <a:pt x="274" y="1073"/>
                  </a:cubicBezTo>
                  <a:lnTo>
                    <a:pt x="215" y="1073"/>
                  </a:lnTo>
                  <a:cubicBezTo>
                    <a:pt x="203" y="1073"/>
                    <a:pt x="215" y="1061"/>
                    <a:pt x="191" y="1061"/>
                  </a:cubicBezTo>
                  <a:close/>
                  <a:moveTo>
                    <a:pt x="334" y="1133"/>
                  </a:moveTo>
                  <a:cubicBezTo>
                    <a:pt x="310" y="1133"/>
                    <a:pt x="286" y="1145"/>
                    <a:pt x="274" y="1145"/>
                  </a:cubicBezTo>
                  <a:cubicBezTo>
                    <a:pt x="274" y="1148"/>
                    <a:pt x="276" y="1150"/>
                    <a:pt x="280" y="1150"/>
                  </a:cubicBezTo>
                  <a:cubicBezTo>
                    <a:pt x="289" y="1150"/>
                    <a:pt x="309" y="1141"/>
                    <a:pt x="334" y="1133"/>
                  </a:cubicBezTo>
                  <a:close/>
                  <a:moveTo>
                    <a:pt x="262" y="1157"/>
                  </a:moveTo>
                  <a:lnTo>
                    <a:pt x="262" y="1157"/>
                  </a:lnTo>
                  <a:cubicBezTo>
                    <a:pt x="261" y="1157"/>
                    <a:pt x="260" y="1158"/>
                    <a:pt x="259" y="1158"/>
                  </a:cubicBezTo>
                  <a:lnTo>
                    <a:pt x="259" y="1158"/>
                  </a:lnTo>
                  <a:cubicBezTo>
                    <a:pt x="263" y="1157"/>
                    <a:pt x="264" y="1157"/>
                    <a:pt x="262" y="1157"/>
                  </a:cubicBezTo>
                  <a:close/>
                  <a:moveTo>
                    <a:pt x="167" y="1157"/>
                  </a:moveTo>
                  <a:cubicBezTo>
                    <a:pt x="154" y="1163"/>
                    <a:pt x="138" y="1169"/>
                    <a:pt x="124" y="1174"/>
                  </a:cubicBezTo>
                  <a:lnTo>
                    <a:pt x="124" y="1174"/>
                  </a:lnTo>
                  <a:cubicBezTo>
                    <a:pt x="131" y="1169"/>
                    <a:pt x="148" y="1164"/>
                    <a:pt x="167" y="1157"/>
                  </a:cubicBezTo>
                  <a:close/>
                  <a:moveTo>
                    <a:pt x="155" y="1192"/>
                  </a:moveTo>
                  <a:cubicBezTo>
                    <a:pt x="155" y="1192"/>
                    <a:pt x="131" y="1192"/>
                    <a:pt x="120" y="1204"/>
                  </a:cubicBezTo>
                  <a:cubicBezTo>
                    <a:pt x="127" y="1200"/>
                    <a:pt x="130" y="1199"/>
                    <a:pt x="131" y="1199"/>
                  </a:cubicBezTo>
                  <a:lnTo>
                    <a:pt x="131" y="1199"/>
                  </a:lnTo>
                  <a:cubicBezTo>
                    <a:pt x="131" y="1199"/>
                    <a:pt x="124" y="1204"/>
                    <a:pt x="131" y="1204"/>
                  </a:cubicBezTo>
                  <a:lnTo>
                    <a:pt x="155" y="1192"/>
                  </a:lnTo>
                  <a:close/>
                  <a:moveTo>
                    <a:pt x="191" y="1216"/>
                  </a:moveTo>
                  <a:lnTo>
                    <a:pt x="155" y="1228"/>
                  </a:lnTo>
                  <a:cubicBezTo>
                    <a:pt x="155" y="1228"/>
                    <a:pt x="143" y="1228"/>
                    <a:pt x="191" y="1216"/>
                  </a:cubicBezTo>
                  <a:close/>
                  <a:moveTo>
                    <a:pt x="1513" y="1288"/>
                  </a:moveTo>
                  <a:lnTo>
                    <a:pt x="1513" y="1288"/>
                  </a:lnTo>
                  <a:cubicBezTo>
                    <a:pt x="1519" y="1294"/>
                    <a:pt x="1526" y="1297"/>
                    <a:pt x="1536" y="1301"/>
                  </a:cubicBezTo>
                  <a:lnTo>
                    <a:pt x="1536" y="1301"/>
                  </a:lnTo>
                  <a:lnTo>
                    <a:pt x="1536" y="1299"/>
                  </a:lnTo>
                  <a:lnTo>
                    <a:pt x="1513" y="1288"/>
                  </a:lnTo>
                  <a:close/>
                  <a:moveTo>
                    <a:pt x="298" y="1121"/>
                  </a:moveTo>
                  <a:cubicBezTo>
                    <a:pt x="277" y="1121"/>
                    <a:pt x="255" y="1121"/>
                    <a:pt x="242" y="1130"/>
                  </a:cubicBezTo>
                  <a:lnTo>
                    <a:pt x="242" y="1130"/>
                  </a:lnTo>
                  <a:cubicBezTo>
                    <a:pt x="209" y="1133"/>
                    <a:pt x="174" y="1133"/>
                    <a:pt x="143" y="1133"/>
                  </a:cubicBezTo>
                  <a:lnTo>
                    <a:pt x="167" y="1133"/>
                  </a:lnTo>
                  <a:cubicBezTo>
                    <a:pt x="167" y="1133"/>
                    <a:pt x="59" y="1182"/>
                    <a:pt x="84" y="1182"/>
                  </a:cubicBezTo>
                  <a:cubicBezTo>
                    <a:pt x="86" y="1182"/>
                    <a:pt x="90" y="1181"/>
                    <a:pt x="96" y="1180"/>
                  </a:cubicBezTo>
                  <a:cubicBezTo>
                    <a:pt x="101" y="1180"/>
                    <a:pt x="112" y="1178"/>
                    <a:pt x="124" y="1174"/>
                  </a:cubicBezTo>
                  <a:lnTo>
                    <a:pt x="124" y="1174"/>
                  </a:lnTo>
                  <a:cubicBezTo>
                    <a:pt x="117" y="1178"/>
                    <a:pt x="118" y="1180"/>
                    <a:pt x="131" y="1180"/>
                  </a:cubicBezTo>
                  <a:cubicBezTo>
                    <a:pt x="136" y="1180"/>
                    <a:pt x="142" y="1180"/>
                    <a:pt x="151" y="1179"/>
                  </a:cubicBezTo>
                  <a:lnTo>
                    <a:pt x="151" y="1179"/>
                  </a:lnTo>
                  <a:cubicBezTo>
                    <a:pt x="133" y="1183"/>
                    <a:pt x="117" y="1188"/>
                    <a:pt x="108" y="1192"/>
                  </a:cubicBezTo>
                  <a:lnTo>
                    <a:pt x="155" y="1192"/>
                  </a:lnTo>
                  <a:cubicBezTo>
                    <a:pt x="167" y="1192"/>
                    <a:pt x="179" y="1192"/>
                    <a:pt x="143" y="1216"/>
                  </a:cubicBezTo>
                  <a:cubicBezTo>
                    <a:pt x="119" y="1224"/>
                    <a:pt x="105" y="1238"/>
                    <a:pt x="115" y="1238"/>
                  </a:cubicBezTo>
                  <a:cubicBezTo>
                    <a:pt x="120" y="1238"/>
                    <a:pt x="129" y="1235"/>
                    <a:pt x="143" y="1228"/>
                  </a:cubicBezTo>
                  <a:cubicBezTo>
                    <a:pt x="151" y="1228"/>
                    <a:pt x="143" y="1239"/>
                    <a:pt x="151" y="1239"/>
                  </a:cubicBezTo>
                  <a:cubicBezTo>
                    <a:pt x="155" y="1239"/>
                    <a:pt x="163" y="1236"/>
                    <a:pt x="179" y="1228"/>
                  </a:cubicBezTo>
                  <a:lnTo>
                    <a:pt x="179" y="1228"/>
                  </a:lnTo>
                  <a:cubicBezTo>
                    <a:pt x="150" y="1247"/>
                    <a:pt x="83" y="1297"/>
                    <a:pt x="114" y="1297"/>
                  </a:cubicBezTo>
                  <a:cubicBezTo>
                    <a:pt x="121" y="1297"/>
                    <a:pt x="134" y="1294"/>
                    <a:pt x="155" y="1288"/>
                  </a:cubicBezTo>
                  <a:lnTo>
                    <a:pt x="155" y="1288"/>
                  </a:lnTo>
                  <a:cubicBezTo>
                    <a:pt x="104" y="1312"/>
                    <a:pt x="89" y="1320"/>
                    <a:pt x="93" y="1320"/>
                  </a:cubicBezTo>
                  <a:cubicBezTo>
                    <a:pt x="100" y="1320"/>
                    <a:pt x="162" y="1296"/>
                    <a:pt x="191" y="1287"/>
                  </a:cubicBezTo>
                  <a:lnTo>
                    <a:pt x="191" y="1287"/>
                  </a:lnTo>
                  <a:cubicBezTo>
                    <a:pt x="191" y="1287"/>
                    <a:pt x="191" y="1288"/>
                    <a:pt x="191" y="1288"/>
                  </a:cubicBezTo>
                  <a:cubicBezTo>
                    <a:pt x="191" y="1288"/>
                    <a:pt x="191" y="1287"/>
                    <a:pt x="191" y="1287"/>
                  </a:cubicBezTo>
                  <a:lnTo>
                    <a:pt x="191" y="1287"/>
                  </a:lnTo>
                  <a:cubicBezTo>
                    <a:pt x="191" y="1287"/>
                    <a:pt x="191" y="1287"/>
                    <a:pt x="191" y="1287"/>
                  </a:cubicBezTo>
                  <a:lnTo>
                    <a:pt x="191" y="1287"/>
                  </a:lnTo>
                  <a:cubicBezTo>
                    <a:pt x="196" y="1285"/>
                    <a:pt x="244" y="1257"/>
                    <a:pt x="241" y="1257"/>
                  </a:cubicBezTo>
                  <a:lnTo>
                    <a:pt x="241" y="1257"/>
                  </a:lnTo>
                  <a:cubicBezTo>
                    <a:pt x="241" y="1257"/>
                    <a:pt x="236" y="1259"/>
                    <a:pt x="227" y="1264"/>
                  </a:cubicBezTo>
                  <a:cubicBezTo>
                    <a:pt x="274" y="1240"/>
                    <a:pt x="251" y="1216"/>
                    <a:pt x="251" y="1216"/>
                  </a:cubicBezTo>
                  <a:cubicBezTo>
                    <a:pt x="247" y="1212"/>
                    <a:pt x="241" y="1211"/>
                    <a:pt x="236" y="1211"/>
                  </a:cubicBezTo>
                  <a:cubicBezTo>
                    <a:pt x="225" y="1211"/>
                    <a:pt x="215" y="1216"/>
                    <a:pt x="215" y="1216"/>
                  </a:cubicBezTo>
                  <a:cubicBezTo>
                    <a:pt x="203" y="1216"/>
                    <a:pt x="262" y="1192"/>
                    <a:pt x="239" y="1192"/>
                  </a:cubicBezTo>
                  <a:cubicBezTo>
                    <a:pt x="215" y="1192"/>
                    <a:pt x="191" y="1204"/>
                    <a:pt x="167" y="1204"/>
                  </a:cubicBezTo>
                  <a:cubicBezTo>
                    <a:pt x="167" y="1204"/>
                    <a:pt x="281" y="1178"/>
                    <a:pt x="276" y="1178"/>
                  </a:cubicBezTo>
                  <a:lnTo>
                    <a:pt x="276" y="1178"/>
                  </a:lnTo>
                  <a:cubicBezTo>
                    <a:pt x="275" y="1178"/>
                    <a:pt x="271" y="1179"/>
                    <a:pt x="262" y="1180"/>
                  </a:cubicBezTo>
                  <a:lnTo>
                    <a:pt x="203" y="1180"/>
                  </a:lnTo>
                  <a:cubicBezTo>
                    <a:pt x="193" y="1183"/>
                    <a:pt x="188" y="1184"/>
                    <a:pt x="185" y="1184"/>
                  </a:cubicBezTo>
                  <a:cubicBezTo>
                    <a:pt x="181" y="1184"/>
                    <a:pt x="184" y="1181"/>
                    <a:pt x="186" y="1179"/>
                  </a:cubicBezTo>
                  <a:lnTo>
                    <a:pt x="186" y="1179"/>
                  </a:lnTo>
                  <a:cubicBezTo>
                    <a:pt x="214" y="1176"/>
                    <a:pt x="240" y="1167"/>
                    <a:pt x="259" y="1158"/>
                  </a:cubicBezTo>
                  <a:lnTo>
                    <a:pt x="259" y="1158"/>
                  </a:lnTo>
                  <a:cubicBezTo>
                    <a:pt x="243" y="1162"/>
                    <a:pt x="184" y="1174"/>
                    <a:pt x="151" y="1179"/>
                  </a:cubicBezTo>
                  <a:lnTo>
                    <a:pt x="151" y="1179"/>
                  </a:lnTo>
                  <a:cubicBezTo>
                    <a:pt x="179" y="1171"/>
                    <a:pt x="212" y="1164"/>
                    <a:pt x="227" y="1157"/>
                  </a:cubicBezTo>
                  <a:lnTo>
                    <a:pt x="227" y="1157"/>
                  </a:lnTo>
                  <a:lnTo>
                    <a:pt x="179" y="1168"/>
                  </a:lnTo>
                  <a:cubicBezTo>
                    <a:pt x="150" y="1168"/>
                    <a:pt x="153" y="1168"/>
                    <a:pt x="175" y="1155"/>
                  </a:cubicBezTo>
                  <a:lnTo>
                    <a:pt x="175" y="1155"/>
                  </a:lnTo>
                  <a:cubicBezTo>
                    <a:pt x="172" y="1156"/>
                    <a:pt x="170" y="1157"/>
                    <a:pt x="167" y="1157"/>
                  </a:cubicBezTo>
                  <a:lnTo>
                    <a:pt x="167" y="1157"/>
                  </a:lnTo>
                  <a:cubicBezTo>
                    <a:pt x="171" y="1156"/>
                    <a:pt x="175" y="1154"/>
                    <a:pt x="179" y="1153"/>
                  </a:cubicBezTo>
                  <a:lnTo>
                    <a:pt x="179" y="1153"/>
                  </a:lnTo>
                  <a:cubicBezTo>
                    <a:pt x="177" y="1153"/>
                    <a:pt x="176" y="1154"/>
                    <a:pt x="175" y="1155"/>
                  </a:cubicBezTo>
                  <a:lnTo>
                    <a:pt x="175" y="1155"/>
                  </a:lnTo>
                  <a:cubicBezTo>
                    <a:pt x="199" y="1147"/>
                    <a:pt x="228" y="1139"/>
                    <a:pt x="253" y="1133"/>
                  </a:cubicBezTo>
                  <a:lnTo>
                    <a:pt x="253" y="1133"/>
                  </a:lnTo>
                  <a:cubicBezTo>
                    <a:pt x="272" y="1132"/>
                    <a:pt x="289" y="1130"/>
                    <a:pt x="298" y="1121"/>
                  </a:cubicBezTo>
                  <a:lnTo>
                    <a:pt x="298" y="1121"/>
                  </a:lnTo>
                  <a:cubicBezTo>
                    <a:pt x="298" y="1121"/>
                    <a:pt x="298" y="1121"/>
                    <a:pt x="298" y="1121"/>
                  </a:cubicBezTo>
                  <a:close/>
                  <a:moveTo>
                    <a:pt x="334" y="1304"/>
                  </a:moveTo>
                  <a:cubicBezTo>
                    <a:pt x="333" y="1304"/>
                    <a:pt x="317" y="1316"/>
                    <a:pt x="310" y="1323"/>
                  </a:cubicBezTo>
                  <a:cubicBezTo>
                    <a:pt x="329" y="1309"/>
                    <a:pt x="335" y="1304"/>
                    <a:pt x="334" y="1304"/>
                  </a:cubicBezTo>
                  <a:close/>
                  <a:moveTo>
                    <a:pt x="310" y="1323"/>
                  </a:moveTo>
                  <a:lnTo>
                    <a:pt x="286" y="1335"/>
                  </a:lnTo>
                  <a:lnTo>
                    <a:pt x="293" y="1335"/>
                  </a:lnTo>
                  <a:cubicBezTo>
                    <a:pt x="298" y="1332"/>
                    <a:pt x="304" y="1328"/>
                    <a:pt x="310" y="1323"/>
                  </a:cubicBezTo>
                  <a:close/>
                  <a:moveTo>
                    <a:pt x="302" y="1232"/>
                  </a:moveTo>
                  <a:cubicBezTo>
                    <a:pt x="295" y="1232"/>
                    <a:pt x="198" y="1284"/>
                    <a:pt x="191" y="1287"/>
                  </a:cubicBezTo>
                  <a:lnTo>
                    <a:pt x="191" y="1287"/>
                  </a:lnTo>
                  <a:cubicBezTo>
                    <a:pt x="198" y="1285"/>
                    <a:pt x="203" y="1284"/>
                    <a:pt x="205" y="1284"/>
                  </a:cubicBezTo>
                  <a:cubicBezTo>
                    <a:pt x="207" y="1284"/>
                    <a:pt x="207" y="1285"/>
                    <a:pt x="203" y="1288"/>
                  </a:cubicBezTo>
                  <a:cubicBezTo>
                    <a:pt x="172" y="1298"/>
                    <a:pt x="124" y="1326"/>
                    <a:pt x="141" y="1326"/>
                  </a:cubicBezTo>
                  <a:cubicBezTo>
                    <a:pt x="144" y="1326"/>
                    <a:pt x="149" y="1325"/>
                    <a:pt x="155" y="1323"/>
                  </a:cubicBezTo>
                  <a:cubicBezTo>
                    <a:pt x="161" y="1323"/>
                    <a:pt x="193" y="1310"/>
                    <a:pt x="222" y="1298"/>
                  </a:cubicBezTo>
                  <a:lnTo>
                    <a:pt x="222" y="1298"/>
                  </a:lnTo>
                  <a:cubicBezTo>
                    <a:pt x="221" y="1300"/>
                    <a:pt x="219" y="1303"/>
                    <a:pt x="218" y="1305"/>
                  </a:cubicBezTo>
                  <a:lnTo>
                    <a:pt x="218" y="1305"/>
                  </a:lnTo>
                  <a:cubicBezTo>
                    <a:pt x="219" y="1305"/>
                    <a:pt x="219" y="1305"/>
                    <a:pt x="220" y="1304"/>
                  </a:cubicBezTo>
                  <a:lnTo>
                    <a:pt x="220" y="1304"/>
                  </a:lnTo>
                  <a:cubicBezTo>
                    <a:pt x="219" y="1305"/>
                    <a:pt x="218" y="1305"/>
                    <a:pt x="218" y="1306"/>
                  </a:cubicBezTo>
                  <a:lnTo>
                    <a:pt x="218" y="1306"/>
                  </a:lnTo>
                  <a:cubicBezTo>
                    <a:pt x="218" y="1306"/>
                    <a:pt x="218" y="1306"/>
                    <a:pt x="218" y="1305"/>
                  </a:cubicBezTo>
                  <a:lnTo>
                    <a:pt x="218" y="1305"/>
                  </a:lnTo>
                  <a:cubicBezTo>
                    <a:pt x="205" y="1312"/>
                    <a:pt x="197" y="1318"/>
                    <a:pt x="203" y="1323"/>
                  </a:cubicBezTo>
                  <a:cubicBezTo>
                    <a:pt x="210" y="1323"/>
                    <a:pt x="217" y="1320"/>
                    <a:pt x="225" y="1317"/>
                  </a:cubicBezTo>
                  <a:lnTo>
                    <a:pt x="225" y="1317"/>
                  </a:lnTo>
                  <a:cubicBezTo>
                    <a:pt x="215" y="1323"/>
                    <a:pt x="206" y="1329"/>
                    <a:pt x="197" y="1335"/>
                  </a:cubicBezTo>
                  <a:lnTo>
                    <a:pt x="197" y="1335"/>
                  </a:lnTo>
                  <a:cubicBezTo>
                    <a:pt x="219" y="1324"/>
                    <a:pt x="241" y="1314"/>
                    <a:pt x="262" y="1299"/>
                  </a:cubicBezTo>
                  <a:cubicBezTo>
                    <a:pt x="262" y="1298"/>
                    <a:pt x="262" y="1297"/>
                    <a:pt x="260" y="1297"/>
                  </a:cubicBezTo>
                  <a:cubicBezTo>
                    <a:pt x="255" y="1297"/>
                    <a:pt x="240" y="1309"/>
                    <a:pt x="225" y="1317"/>
                  </a:cubicBezTo>
                  <a:lnTo>
                    <a:pt x="225" y="1317"/>
                  </a:lnTo>
                  <a:cubicBezTo>
                    <a:pt x="245" y="1303"/>
                    <a:pt x="266" y="1289"/>
                    <a:pt x="286" y="1276"/>
                  </a:cubicBezTo>
                  <a:cubicBezTo>
                    <a:pt x="292" y="1270"/>
                    <a:pt x="295" y="1267"/>
                    <a:pt x="292" y="1267"/>
                  </a:cubicBezTo>
                  <a:cubicBezTo>
                    <a:pt x="289" y="1267"/>
                    <a:pt x="280" y="1270"/>
                    <a:pt x="262" y="1276"/>
                  </a:cubicBezTo>
                  <a:cubicBezTo>
                    <a:pt x="255" y="1281"/>
                    <a:pt x="247" y="1286"/>
                    <a:pt x="240" y="1291"/>
                  </a:cubicBezTo>
                  <a:lnTo>
                    <a:pt x="240" y="1291"/>
                  </a:lnTo>
                  <a:cubicBezTo>
                    <a:pt x="259" y="1282"/>
                    <a:pt x="274" y="1276"/>
                    <a:pt x="274" y="1276"/>
                  </a:cubicBezTo>
                  <a:lnTo>
                    <a:pt x="274" y="1276"/>
                  </a:lnTo>
                  <a:cubicBezTo>
                    <a:pt x="256" y="1288"/>
                    <a:pt x="235" y="1297"/>
                    <a:pt x="220" y="1304"/>
                  </a:cubicBezTo>
                  <a:lnTo>
                    <a:pt x="220" y="1304"/>
                  </a:lnTo>
                  <a:cubicBezTo>
                    <a:pt x="225" y="1300"/>
                    <a:pt x="232" y="1296"/>
                    <a:pt x="240" y="1291"/>
                  </a:cubicBezTo>
                  <a:lnTo>
                    <a:pt x="240" y="1291"/>
                  </a:lnTo>
                  <a:cubicBezTo>
                    <a:pt x="234" y="1293"/>
                    <a:pt x="228" y="1296"/>
                    <a:pt x="222" y="1298"/>
                  </a:cubicBezTo>
                  <a:lnTo>
                    <a:pt x="222" y="1298"/>
                  </a:lnTo>
                  <a:cubicBezTo>
                    <a:pt x="232" y="1283"/>
                    <a:pt x="243" y="1276"/>
                    <a:pt x="262" y="1276"/>
                  </a:cubicBezTo>
                  <a:lnTo>
                    <a:pt x="286" y="1252"/>
                  </a:lnTo>
                  <a:lnTo>
                    <a:pt x="286" y="1252"/>
                  </a:lnTo>
                  <a:cubicBezTo>
                    <a:pt x="286" y="1252"/>
                    <a:pt x="215" y="1288"/>
                    <a:pt x="203" y="1299"/>
                  </a:cubicBezTo>
                  <a:cubicBezTo>
                    <a:pt x="191" y="1299"/>
                    <a:pt x="262" y="1252"/>
                    <a:pt x="274" y="1252"/>
                  </a:cubicBezTo>
                  <a:cubicBezTo>
                    <a:pt x="297" y="1238"/>
                    <a:pt x="304" y="1232"/>
                    <a:pt x="302" y="1232"/>
                  </a:cubicBezTo>
                  <a:close/>
                  <a:moveTo>
                    <a:pt x="293" y="1335"/>
                  </a:moveTo>
                  <a:cubicBezTo>
                    <a:pt x="291" y="1337"/>
                    <a:pt x="289" y="1338"/>
                    <a:pt x="287" y="1340"/>
                  </a:cubicBezTo>
                  <a:lnTo>
                    <a:pt x="287" y="1340"/>
                  </a:lnTo>
                  <a:cubicBezTo>
                    <a:pt x="290" y="1338"/>
                    <a:pt x="294" y="1336"/>
                    <a:pt x="298" y="1335"/>
                  </a:cubicBezTo>
                  <a:close/>
                  <a:moveTo>
                    <a:pt x="287" y="1340"/>
                  </a:moveTo>
                  <a:cubicBezTo>
                    <a:pt x="280" y="1342"/>
                    <a:pt x="274" y="1345"/>
                    <a:pt x="268" y="1349"/>
                  </a:cubicBezTo>
                  <a:lnTo>
                    <a:pt x="268" y="1349"/>
                  </a:lnTo>
                  <a:cubicBezTo>
                    <a:pt x="272" y="1348"/>
                    <a:pt x="278" y="1345"/>
                    <a:pt x="287" y="1340"/>
                  </a:cubicBezTo>
                  <a:close/>
                  <a:moveTo>
                    <a:pt x="286" y="1299"/>
                  </a:moveTo>
                  <a:cubicBezTo>
                    <a:pt x="251" y="1311"/>
                    <a:pt x="215" y="1335"/>
                    <a:pt x="179" y="1347"/>
                  </a:cubicBezTo>
                  <a:cubicBezTo>
                    <a:pt x="185" y="1343"/>
                    <a:pt x="191" y="1339"/>
                    <a:pt x="197" y="1335"/>
                  </a:cubicBezTo>
                  <a:lnTo>
                    <a:pt x="197" y="1335"/>
                  </a:lnTo>
                  <a:cubicBezTo>
                    <a:pt x="183" y="1342"/>
                    <a:pt x="169" y="1350"/>
                    <a:pt x="155" y="1359"/>
                  </a:cubicBezTo>
                  <a:cubicBezTo>
                    <a:pt x="149" y="1365"/>
                    <a:pt x="149" y="1368"/>
                    <a:pt x="155" y="1368"/>
                  </a:cubicBezTo>
                  <a:cubicBezTo>
                    <a:pt x="161" y="1368"/>
                    <a:pt x="173" y="1365"/>
                    <a:pt x="191" y="1359"/>
                  </a:cubicBezTo>
                  <a:cubicBezTo>
                    <a:pt x="199" y="1355"/>
                    <a:pt x="206" y="1354"/>
                    <a:pt x="211" y="1354"/>
                  </a:cubicBezTo>
                  <a:cubicBezTo>
                    <a:pt x="221" y="1354"/>
                    <a:pt x="227" y="1359"/>
                    <a:pt x="227" y="1359"/>
                  </a:cubicBezTo>
                  <a:cubicBezTo>
                    <a:pt x="227" y="1359"/>
                    <a:pt x="233" y="1362"/>
                    <a:pt x="234" y="1368"/>
                  </a:cubicBezTo>
                  <a:lnTo>
                    <a:pt x="234" y="1368"/>
                  </a:lnTo>
                  <a:cubicBezTo>
                    <a:pt x="246" y="1362"/>
                    <a:pt x="257" y="1355"/>
                    <a:pt x="268" y="1349"/>
                  </a:cubicBezTo>
                  <a:lnTo>
                    <a:pt x="268" y="1349"/>
                  </a:lnTo>
                  <a:cubicBezTo>
                    <a:pt x="267" y="1349"/>
                    <a:pt x="266" y="1349"/>
                    <a:pt x="265" y="1349"/>
                  </a:cubicBezTo>
                  <a:cubicBezTo>
                    <a:pt x="262" y="1349"/>
                    <a:pt x="262" y="1347"/>
                    <a:pt x="262" y="1347"/>
                  </a:cubicBezTo>
                  <a:cubicBezTo>
                    <a:pt x="256" y="1341"/>
                    <a:pt x="256" y="1341"/>
                    <a:pt x="258" y="1341"/>
                  </a:cubicBezTo>
                  <a:cubicBezTo>
                    <a:pt x="259" y="1341"/>
                    <a:pt x="262" y="1341"/>
                    <a:pt x="262" y="1335"/>
                  </a:cubicBezTo>
                  <a:cubicBezTo>
                    <a:pt x="262" y="1323"/>
                    <a:pt x="274" y="1323"/>
                    <a:pt x="286" y="1311"/>
                  </a:cubicBezTo>
                  <a:lnTo>
                    <a:pt x="286" y="1299"/>
                  </a:lnTo>
                  <a:close/>
                  <a:moveTo>
                    <a:pt x="381" y="1359"/>
                  </a:moveTo>
                  <a:cubicBezTo>
                    <a:pt x="372" y="1366"/>
                    <a:pt x="365" y="1373"/>
                    <a:pt x="360" y="1379"/>
                  </a:cubicBezTo>
                  <a:lnTo>
                    <a:pt x="360" y="1379"/>
                  </a:lnTo>
                  <a:cubicBezTo>
                    <a:pt x="369" y="1372"/>
                    <a:pt x="376" y="1364"/>
                    <a:pt x="381" y="1359"/>
                  </a:cubicBezTo>
                  <a:close/>
                  <a:moveTo>
                    <a:pt x="381" y="1430"/>
                  </a:moveTo>
                  <a:cubicBezTo>
                    <a:pt x="349" y="1452"/>
                    <a:pt x="356" y="1444"/>
                    <a:pt x="357" y="1452"/>
                  </a:cubicBezTo>
                  <a:lnTo>
                    <a:pt x="357" y="1452"/>
                  </a:lnTo>
                  <a:cubicBezTo>
                    <a:pt x="366" y="1445"/>
                    <a:pt x="374" y="1438"/>
                    <a:pt x="381" y="1430"/>
                  </a:cubicBezTo>
                  <a:close/>
                  <a:moveTo>
                    <a:pt x="317" y="1344"/>
                  </a:moveTo>
                  <a:cubicBezTo>
                    <a:pt x="306" y="1344"/>
                    <a:pt x="276" y="1357"/>
                    <a:pt x="234" y="1372"/>
                  </a:cubicBezTo>
                  <a:lnTo>
                    <a:pt x="234" y="1372"/>
                  </a:lnTo>
                  <a:cubicBezTo>
                    <a:pt x="235" y="1371"/>
                    <a:pt x="234" y="1370"/>
                    <a:pt x="234" y="1368"/>
                  </a:cubicBezTo>
                  <a:lnTo>
                    <a:pt x="234" y="1368"/>
                  </a:lnTo>
                  <a:cubicBezTo>
                    <a:pt x="225" y="1374"/>
                    <a:pt x="214" y="1379"/>
                    <a:pt x="203" y="1383"/>
                  </a:cubicBezTo>
                  <a:cubicBezTo>
                    <a:pt x="214" y="1379"/>
                    <a:pt x="225" y="1375"/>
                    <a:pt x="234" y="1372"/>
                  </a:cubicBezTo>
                  <a:lnTo>
                    <a:pt x="234" y="1372"/>
                  </a:lnTo>
                  <a:cubicBezTo>
                    <a:pt x="234" y="1378"/>
                    <a:pt x="229" y="1385"/>
                    <a:pt x="215" y="1395"/>
                  </a:cubicBezTo>
                  <a:cubicBezTo>
                    <a:pt x="186" y="1414"/>
                    <a:pt x="164" y="1434"/>
                    <a:pt x="171" y="1434"/>
                  </a:cubicBezTo>
                  <a:cubicBezTo>
                    <a:pt x="172" y="1434"/>
                    <a:pt x="175" y="1433"/>
                    <a:pt x="179" y="1430"/>
                  </a:cubicBezTo>
                  <a:cubicBezTo>
                    <a:pt x="215" y="1430"/>
                    <a:pt x="227" y="1407"/>
                    <a:pt x="239" y="1407"/>
                  </a:cubicBezTo>
                  <a:lnTo>
                    <a:pt x="239" y="1407"/>
                  </a:lnTo>
                  <a:cubicBezTo>
                    <a:pt x="251" y="1418"/>
                    <a:pt x="239" y="1430"/>
                    <a:pt x="227" y="1442"/>
                  </a:cubicBezTo>
                  <a:cubicBezTo>
                    <a:pt x="227" y="1442"/>
                    <a:pt x="218" y="1469"/>
                    <a:pt x="223" y="1469"/>
                  </a:cubicBezTo>
                  <a:cubicBezTo>
                    <a:pt x="224" y="1469"/>
                    <a:pt x="225" y="1468"/>
                    <a:pt x="227" y="1466"/>
                  </a:cubicBezTo>
                  <a:cubicBezTo>
                    <a:pt x="247" y="1446"/>
                    <a:pt x="257" y="1440"/>
                    <a:pt x="262" y="1440"/>
                  </a:cubicBezTo>
                  <a:cubicBezTo>
                    <a:pt x="273" y="1440"/>
                    <a:pt x="262" y="1466"/>
                    <a:pt x="262" y="1466"/>
                  </a:cubicBezTo>
                  <a:cubicBezTo>
                    <a:pt x="262" y="1466"/>
                    <a:pt x="262" y="1471"/>
                    <a:pt x="266" y="1475"/>
                  </a:cubicBezTo>
                  <a:lnTo>
                    <a:pt x="266" y="1475"/>
                  </a:lnTo>
                  <a:cubicBezTo>
                    <a:pt x="270" y="1466"/>
                    <a:pt x="282" y="1456"/>
                    <a:pt x="310" y="1442"/>
                  </a:cubicBezTo>
                  <a:cubicBezTo>
                    <a:pt x="346" y="1419"/>
                    <a:pt x="346" y="1430"/>
                    <a:pt x="381" y="1395"/>
                  </a:cubicBezTo>
                  <a:lnTo>
                    <a:pt x="381" y="1395"/>
                  </a:lnTo>
                  <a:cubicBezTo>
                    <a:pt x="371" y="1405"/>
                    <a:pt x="363" y="1409"/>
                    <a:pt x="357" y="1409"/>
                  </a:cubicBezTo>
                  <a:cubicBezTo>
                    <a:pt x="348" y="1409"/>
                    <a:pt x="347" y="1396"/>
                    <a:pt x="360" y="1379"/>
                  </a:cubicBezTo>
                  <a:lnTo>
                    <a:pt x="360" y="1379"/>
                  </a:lnTo>
                  <a:cubicBezTo>
                    <a:pt x="349" y="1389"/>
                    <a:pt x="335" y="1400"/>
                    <a:pt x="322" y="1407"/>
                  </a:cubicBezTo>
                  <a:cubicBezTo>
                    <a:pt x="322" y="1407"/>
                    <a:pt x="310" y="1407"/>
                    <a:pt x="286" y="1418"/>
                  </a:cubicBezTo>
                  <a:cubicBezTo>
                    <a:pt x="346" y="1371"/>
                    <a:pt x="334" y="1347"/>
                    <a:pt x="322" y="1347"/>
                  </a:cubicBezTo>
                  <a:cubicBezTo>
                    <a:pt x="322" y="1345"/>
                    <a:pt x="320" y="1344"/>
                    <a:pt x="317" y="1344"/>
                  </a:cubicBezTo>
                  <a:close/>
                  <a:moveTo>
                    <a:pt x="338" y="1441"/>
                  </a:moveTo>
                  <a:lnTo>
                    <a:pt x="338" y="1441"/>
                  </a:lnTo>
                  <a:cubicBezTo>
                    <a:pt x="337" y="1441"/>
                    <a:pt x="336" y="1441"/>
                    <a:pt x="334" y="1442"/>
                  </a:cubicBezTo>
                  <a:cubicBezTo>
                    <a:pt x="322" y="1454"/>
                    <a:pt x="310" y="1466"/>
                    <a:pt x="298" y="1478"/>
                  </a:cubicBezTo>
                  <a:lnTo>
                    <a:pt x="310" y="1478"/>
                  </a:lnTo>
                  <a:cubicBezTo>
                    <a:pt x="324" y="1463"/>
                    <a:pt x="344" y="1441"/>
                    <a:pt x="338" y="1441"/>
                  </a:cubicBezTo>
                  <a:close/>
                  <a:moveTo>
                    <a:pt x="291" y="1463"/>
                  </a:moveTo>
                  <a:cubicBezTo>
                    <a:pt x="290" y="1463"/>
                    <a:pt x="289" y="1464"/>
                    <a:pt x="286" y="1466"/>
                  </a:cubicBezTo>
                  <a:cubicBezTo>
                    <a:pt x="274" y="1478"/>
                    <a:pt x="286" y="1478"/>
                    <a:pt x="274" y="1478"/>
                  </a:cubicBezTo>
                  <a:cubicBezTo>
                    <a:pt x="270" y="1478"/>
                    <a:pt x="267" y="1477"/>
                    <a:pt x="266" y="1475"/>
                  </a:cubicBezTo>
                  <a:lnTo>
                    <a:pt x="266" y="1475"/>
                  </a:lnTo>
                  <a:cubicBezTo>
                    <a:pt x="262" y="1480"/>
                    <a:pt x="262" y="1485"/>
                    <a:pt x="262" y="1490"/>
                  </a:cubicBezTo>
                  <a:cubicBezTo>
                    <a:pt x="274" y="1490"/>
                    <a:pt x="274" y="1490"/>
                    <a:pt x="298" y="1478"/>
                  </a:cubicBezTo>
                  <a:lnTo>
                    <a:pt x="286" y="1478"/>
                  </a:lnTo>
                  <a:cubicBezTo>
                    <a:pt x="286" y="1478"/>
                    <a:pt x="294" y="1463"/>
                    <a:pt x="291" y="1463"/>
                  </a:cubicBezTo>
                  <a:close/>
                  <a:moveTo>
                    <a:pt x="1203" y="1466"/>
                  </a:moveTo>
                  <a:lnTo>
                    <a:pt x="1203" y="1466"/>
                  </a:lnTo>
                  <a:cubicBezTo>
                    <a:pt x="1211" y="1491"/>
                    <a:pt x="1225" y="1520"/>
                    <a:pt x="1240" y="1545"/>
                  </a:cubicBezTo>
                  <a:lnTo>
                    <a:pt x="1240" y="1545"/>
                  </a:lnTo>
                  <a:cubicBezTo>
                    <a:pt x="1229" y="1518"/>
                    <a:pt x="1216" y="1492"/>
                    <a:pt x="1203" y="1466"/>
                  </a:cubicBezTo>
                  <a:close/>
                  <a:moveTo>
                    <a:pt x="846" y="1585"/>
                  </a:moveTo>
                  <a:lnTo>
                    <a:pt x="842" y="1606"/>
                  </a:lnTo>
                  <a:lnTo>
                    <a:pt x="842" y="1606"/>
                  </a:lnTo>
                  <a:cubicBezTo>
                    <a:pt x="843" y="1603"/>
                    <a:pt x="844" y="1600"/>
                    <a:pt x="846" y="1597"/>
                  </a:cubicBezTo>
                  <a:lnTo>
                    <a:pt x="846" y="1585"/>
                  </a:lnTo>
                  <a:close/>
                  <a:moveTo>
                    <a:pt x="822" y="1621"/>
                  </a:moveTo>
                  <a:cubicBezTo>
                    <a:pt x="822" y="1621"/>
                    <a:pt x="822" y="1621"/>
                    <a:pt x="822" y="1621"/>
                  </a:cubicBezTo>
                  <a:lnTo>
                    <a:pt x="822" y="1621"/>
                  </a:lnTo>
                  <a:close/>
                  <a:moveTo>
                    <a:pt x="842" y="1606"/>
                  </a:moveTo>
                  <a:lnTo>
                    <a:pt x="842" y="1606"/>
                  </a:lnTo>
                  <a:cubicBezTo>
                    <a:pt x="838" y="1615"/>
                    <a:pt x="836" y="1623"/>
                    <a:pt x="837" y="1629"/>
                  </a:cubicBezTo>
                  <a:lnTo>
                    <a:pt x="837" y="1629"/>
                  </a:lnTo>
                  <a:lnTo>
                    <a:pt x="842" y="1606"/>
                  </a:lnTo>
                  <a:close/>
                  <a:moveTo>
                    <a:pt x="1108" y="1644"/>
                  </a:moveTo>
                  <a:cubicBezTo>
                    <a:pt x="1108" y="1644"/>
                    <a:pt x="1108" y="1644"/>
                    <a:pt x="1108" y="1645"/>
                  </a:cubicBezTo>
                  <a:cubicBezTo>
                    <a:pt x="1108" y="1645"/>
                    <a:pt x="1110" y="1649"/>
                    <a:pt x="1112" y="1652"/>
                  </a:cubicBezTo>
                  <a:lnTo>
                    <a:pt x="1112" y="1652"/>
                  </a:lnTo>
                  <a:cubicBezTo>
                    <a:pt x="1110" y="1647"/>
                    <a:pt x="1109" y="1644"/>
                    <a:pt x="1108" y="1644"/>
                  </a:cubicBezTo>
                  <a:close/>
                  <a:moveTo>
                    <a:pt x="1219" y="1619"/>
                  </a:moveTo>
                  <a:cubicBezTo>
                    <a:pt x="1233" y="1619"/>
                    <a:pt x="1261" y="1670"/>
                    <a:pt x="1251" y="1680"/>
                  </a:cubicBezTo>
                  <a:lnTo>
                    <a:pt x="1251" y="1669"/>
                  </a:lnTo>
                  <a:cubicBezTo>
                    <a:pt x="1251" y="1669"/>
                    <a:pt x="1215" y="1621"/>
                    <a:pt x="1215" y="1621"/>
                  </a:cubicBezTo>
                  <a:cubicBezTo>
                    <a:pt x="1216" y="1620"/>
                    <a:pt x="1217" y="1619"/>
                    <a:pt x="1219" y="1619"/>
                  </a:cubicBezTo>
                  <a:close/>
                  <a:moveTo>
                    <a:pt x="1286" y="1621"/>
                  </a:moveTo>
                  <a:cubicBezTo>
                    <a:pt x="1286" y="1621"/>
                    <a:pt x="1334" y="1680"/>
                    <a:pt x="1322" y="1680"/>
                  </a:cubicBezTo>
                  <a:lnTo>
                    <a:pt x="1310" y="1680"/>
                  </a:lnTo>
                  <a:cubicBezTo>
                    <a:pt x="1310" y="1680"/>
                    <a:pt x="1274" y="1633"/>
                    <a:pt x="1286" y="1621"/>
                  </a:cubicBezTo>
                  <a:close/>
                  <a:moveTo>
                    <a:pt x="869" y="1633"/>
                  </a:moveTo>
                  <a:cubicBezTo>
                    <a:pt x="867" y="1633"/>
                    <a:pt x="864" y="1660"/>
                    <a:pt x="864" y="1688"/>
                  </a:cubicBezTo>
                  <a:lnTo>
                    <a:pt x="864" y="1688"/>
                  </a:lnTo>
                  <a:cubicBezTo>
                    <a:pt x="867" y="1679"/>
                    <a:pt x="870" y="1668"/>
                    <a:pt x="870" y="1657"/>
                  </a:cubicBezTo>
                  <a:cubicBezTo>
                    <a:pt x="870" y="1655"/>
                    <a:pt x="870" y="1651"/>
                    <a:pt x="870" y="1645"/>
                  </a:cubicBezTo>
                  <a:cubicBezTo>
                    <a:pt x="870" y="1636"/>
                    <a:pt x="869" y="1633"/>
                    <a:pt x="869" y="1633"/>
                  </a:cubicBezTo>
                  <a:close/>
                  <a:moveTo>
                    <a:pt x="1096" y="1609"/>
                  </a:moveTo>
                  <a:lnTo>
                    <a:pt x="1102" y="1633"/>
                  </a:lnTo>
                  <a:lnTo>
                    <a:pt x="1102" y="1633"/>
                  </a:lnTo>
                  <a:cubicBezTo>
                    <a:pt x="1103" y="1633"/>
                    <a:pt x="1104" y="1632"/>
                    <a:pt x="1104" y="1631"/>
                  </a:cubicBezTo>
                  <a:lnTo>
                    <a:pt x="1104" y="1631"/>
                  </a:lnTo>
                  <a:cubicBezTo>
                    <a:pt x="1108" y="1638"/>
                    <a:pt x="1112" y="1647"/>
                    <a:pt x="1115" y="1655"/>
                  </a:cubicBezTo>
                  <a:lnTo>
                    <a:pt x="1115" y="1655"/>
                  </a:lnTo>
                  <a:cubicBezTo>
                    <a:pt x="1114" y="1654"/>
                    <a:pt x="1113" y="1653"/>
                    <a:pt x="1112" y="1652"/>
                  </a:cubicBezTo>
                  <a:lnTo>
                    <a:pt x="1112" y="1652"/>
                  </a:lnTo>
                  <a:cubicBezTo>
                    <a:pt x="1117" y="1665"/>
                    <a:pt x="1126" y="1691"/>
                    <a:pt x="1133" y="1713"/>
                  </a:cubicBezTo>
                  <a:lnTo>
                    <a:pt x="1133" y="1713"/>
                  </a:lnTo>
                  <a:cubicBezTo>
                    <a:pt x="1137" y="1703"/>
                    <a:pt x="1126" y="1679"/>
                    <a:pt x="1115" y="1655"/>
                  </a:cubicBezTo>
                  <a:lnTo>
                    <a:pt x="1115" y="1655"/>
                  </a:lnTo>
                  <a:cubicBezTo>
                    <a:pt x="1116" y="1655"/>
                    <a:pt x="1116" y="1655"/>
                    <a:pt x="1117" y="1655"/>
                  </a:cubicBezTo>
                  <a:cubicBezTo>
                    <a:pt x="1118" y="1655"/>
                    <a:pt x="1120" y="1653"/>
                    <a:pt x="1120" y="1645"/>
                  </a:cubicBezTo>
                  <a:cubicBezTo>
                    <a:pt x="1108" y="1633"/>
                    <a:pt x="1108" y="1621"/>
                    <a:pt x="1108" y="1621"/>
                  </a:cubicBezTo>
                  <a:cubicBezTo>
                    <a:pt x="1108" y="1620"/>
                    <a:pt x="1108" y="1619"/>
                    <a:pt x="1108" y="1619"/>
                  </a:cubicBezTo>
                  <a:cubicBezTo>
                    <a:pt x="1108" y="1619"/>
                    <a:pt x="1107" y="1626"/>
                    <a:pt x="1104" y="1631"/>
                  </a:cubicBezTo>
                  <a:lnTo>
                    <a:pt x="1104" y="1631"/>
                  </a:lnTo>
                  <a:cubicBezTo>
                    <a:pt x="1101" y="1623"/>
                    <a:pt x="1098" y="1616"/>
                    <a:pt x="1096" y="1609"/>
                  </a:cubicBezTo>
                  <a:close/>
                  <a:moveTo>
                    <a:pt x="1013" y="1633"/>
                  </a:moveTo>
                  <a:cubicBezTo>
                    <a:pt x="1024" y="1657"/>
                    <a:pt x="1024" y="1680"/>
                    <a:pt x="1024" y="1692"/>
                  </a:cubicBezTo>
                  <a:lnTo>
                    <a:pt x="1024" y="1716"/>
                  </a:lnTo>
                  <a:cubicBezTo>
                    <a:pt x="1024" y="1716"/>
                    <a:pt x="1019" y="1676"/>
                    <a:pt x="1013" y="1644"/>
                  </a:cubicBezTo>
                  <a:lnTo>
                    <a:pt x="1013" y="1644"/>
                  </a:lnTo>
                  <a:lnTo>
                    <a:pt x="1013" y="1633"/>
                  </a:lnTo>
                  <a:close/>
                  <a:moveTo>
                    <a:pt x="378" y="1713"/>
                  </a:moveTo>
                  <a:cubicBezTo>
                    <a:pt x="376" y="1716"/>
                    <a:pt x="376" y="1718"/>
                    <a:pt x="376" y="1719"/>
                  </a:cubicBezTo>
                  <a:lnTo>
                    <a:pt x="376" y="1719"/>
                  </a:lnTo>
                  <a:cubicBezTo>
                    <a:pt x="376" y="1717"/>
                    <a:pt x="377" y="1715"/>
                    <a:pt x="378" y="1713"/>
                  </a:cubicBezTo>
                  <a:close/>
                  <a:moveTo>
                    <a:pt x="376" y="1719"/>
                  </a:moveTo>
                  <a:lnTo>
                    <a:pt x="376" y="1719"/>
                  </a:lnTo>
                  <a:cubicBezTo>
                    <a:pt x="374" y="1722"/>
                    <a:pt x="372" y="1725"/>
                    <a:pt x="370" y="1728"/>
                  </a:cubicBezTo>
                  <a:cubicBezTo>
                    <a:pt x="377" y="1720"/>
                    <a:pt x="375" y="1723"/>
                    <a:pt x="376" y="1719"/>
                  </a:cubicBezTo>
                  <a:close/>
                  <a:moveTo>
                    <a:pt x="727" y="1692"/>
                  </a:moveTo>
                  <a:cubicBezTo>
                    <a:pt x="727" y="1704"/>
                    <a:pt x="727" y="1764"/>
                    <a:pt x="715" y="1764"/>
                  </a:cubicBezTo>
                  <a:lnTo>
                    <a:pt x="703" y="1764"/>
                  </a:lnTo>
                  <a:cubicBezTo>
                    <a:pt x="703" y="1764"/>
                    <a:pt x="715" y="1692"/>
                    <a:pt x="727" y="1692"/>
                  </a:cubicBezTo>
                  <a:close/>
                  <a:moveTo>
                    <a:pt x="1421" y="1760"/>
                  </a:moveTo>
                  <a:cubicBezTo>
                    <a:pt x="1422" y="1765"/>
                    <a:pt x="1425" y="1770"/>
                    <a:pt x="1429" y="1776"/>
                  </a:cubicBezTo>
                  <a:cubicBezTo>
                    <a:pt x="1427" y="1771"/>
                    <a:pt x="1424" y="1766"/>
                    <a:pt x="1421" y="1760"/>
                  </a:cubicBezTo>
                  <a:close/>
                  <a:moveTo>
                    <a:pt x="1210" y="1812"/>
                  </a:moveTo>
                  <a:cubicBezTo>
                    <a:pt x="1210" y="1813"/>
                    <a:pt x="1211" y="1816"/>
                    <a:pt x="1215" y="1823"/>
                  </a:cubicBezTo>
                  <a:cubicBezTo>
                    <a:pt x="1213" y="1820"/>
                    <a:pt x="1211" y="1816"/>
                    <a:pt x="1210" y="1812"/>
                  </a:cubicBezTo>
                  <a:close/>
                  <a:moveTo>
                    <a:pt x="444" y="1400"/>
                  </a:moveTo>
                  <a:cubicBezTo>
                    <a:pt x="442" y="1400"/>
                    <a:pt x="437" y="1402"/>
                    <a:pt x="429" y="1407"/>
                  </a:cubicBezTo>
                  <a:cubicBezTo>
                    <a:pt x="400" y="1435"/>
                    <a:pt x="372" y="1464"/>
                    <a:pt x="346" y="1495"/>
                  </a:cubicBezTo>
                  <a:lnTo>
                    <a:pt x="346" y="1495"/>
                  </a:lnTo>
                  <a:lnTo>
                    <a:pt x="346" y="1490"/>
                  </a:lnTo>
                  <a:cubicBezTo>
                    <a:pt x="346" y="1478"/>
                    <a:pt x="322" y="1490"/>
                    <a:pt x="358" y="1454"/>
                  </a:cubicBezTo>
                  <a:cubicBezTo>
                    <a:pt x="358" y="1453"/>
                    <a:pt x="358" y="1452"/>
                    <a:pt x="357" y="1452"/>
                  </a:cubicBezTo>
                  <a:lnTo>
                    <a:pt x="357" y="1452"/>
                  </a:lnTo>
                  <a:cubicBezTo>
                    <a:pt x="350" y="1457"/>
                    <a:pt x="343" y="1463"/>
                    <a:pt x="335" y="1468"/>
                  </a:cubicBezTo>
                  <a:lnTo>
                    <a:pt x="335" y="1468"/>
                  </a:lnTo>
                  <a:cubicBezTo>
                    <a:pt x="335" y="1468"/>
                    <a:pt x="335" y="1467"/>
                    <a:pt x="335" y="1467"/>
                  </a:cubicBezTo>
                  <a:lnTo>
                    <a:pt x="335" y="1467"/>
                  </a:lnTo>
                  <a:cubicBezTo>
                    <a:pt x="331" y="1467"/>
                    <a:pt x="310" y="1478"/>
                    <a:pt x="310" y="1478"/>
                  </a:cubicBezTo>
                  <a:lnTo>
                    <a:pt x="310" y="1478"/>
                  </a:lnTo>
                  <a:cubicBezTo>
                    <a:pt x="303" y="1485"/>
                    <a:pt x="298" y="1490"/>
                    <a:pt x="298" y="1490"/>
                  </a:cubicBezTo>
                  <a:cubicBezTo>
                    <a:pt x="309" y="1485"/>
                    <a:pt x="322" y="1477"/>
                    <a:pt x="335" y="1468"/>
                  </a:cubicBezTo>
                  <a:lnTo>
                    <a:pt x="335" y="1468"/>
                  </a:lnTo>
                  <a:cubicBezTo>
                    <a:pt x="335" y="1469"/>
                    <a:pt x="331" y="1472"/>
                    <a:pt x="322" y="1478"/>
                  </a:cubicBezTo>
                  <a:cubicBezTo>
                    <a:pt x="286" y="1514"/>
                    <a:pt x="286" y="1526"/>
                    <a:pt x="298" y="1526"/>
                  </a:cubicBezTo>
                  <a:cubicBezTo>
                    <a:pt x="310" y="1526"/>
                    <a:pt x="345" y="1491"/>
                    <a:pt x="346" y="1490"/>
                  </a:cubicBezTo>
                  <a:lnTo>
                    <a:pt x="346" y="1490"/>
                  </a:lnTo>
                  <a:cubicBezTo>
                    <a:pt x="322" y="1514"/>
                    <a:pt x="298" y="1538"/>
                    <a:pt x="298" y="1538"/>
                  </a:cubicBezTo>
                  <a:cubicBezTo>
                    <a:pt x="300" y="1539"/>
                    <a:pt x="302" y="1540"/>
                    <a:pt x="304" y="1540"/>
                  </a:cubicBezTo>
                  <a:cubicBezTo>
                    <a:pt x="307" y="1540"/>
                    <a:pt x="310" y="1539"/>
                    <a:pt x="314" y="1537"/>
                  </a:cubicBezTo>
                  <a:lnTo>
                    <a:pt x="314" y="1537"/>
                  </a:lnTo>
                  <a:cubicBezTo>
                    <a:pt x="308" y="1545"/>
                    <a:pt x="303" y="1553"/>
                    <a:pt x="298" y="1561"/>
                  </a:cubicBezTo>
                  <a:cubicBezTo>
                    <a:pt x="298" y="1561"/>
                    <a:pt x="259" y="1611"/>
                    <a:pt x="270" y="1611"/>
                  </a:cubicBezTo>
                  <a:cubicBezTo>
                    <a:pt x="271" y="1611"/>
                    <a:pt x="272" y="1610"/>
                    <a:pt x="274" y="1609"/>
                  </a:cubicBezTo>
                  <a:cubicBezTo>
                    <a:pt x="280" y="1597"/>
                    <a:pt x="286" y="1591"/>
                    <a:pt x="289" y="1591"/>
                  </a:cubicBezTo>
                  <a:lnTo>
                    <a:pt x="289" y="1591"/>
                  </a:lnTo>
                  <a:cubicBezTo>
                    <a:pt x="292" y="1591"/>
                    <a:pt x="292" y="1597"/>
                    <a:pt x="286" y="1609"/>
                  </a:cubicBezTo>
                  <a:cubicBezTo>
                    <a:pt x="276" y="1619"/>
                    <a:pt x="266" y="1647"/>
                    <a:pt x="278" y="1647"/>
                  </a:cubicBezTo>
                  <a:cubicBezTo>
                    <a:pt x="280" y="1647"/>
                    <a:pt x="283" y="1646"/>
                    <a:pt x="286" y="1645"/>
                  </a:cubicBezTo>
                  <a:cubicBezTo>
                    <a:pt x="299" y="1632"/>
                    <a:pt x="309" y="1622"/>
                    <a:pt x="313" y="1622"/>
                  </a:cubicBezTo>
                  <a:lnTo>
                    <a:pt x="313" y="1622"/>
                  </a:lnTo>
                  <a:cubicBezTo>
                    <a:pt x="316" y="1622"/>
                    <a:pt x="315" y="1629"/>
                    <a:pt x="310" y="1645"/>
                  </a:cubicBezTo>
                  <a:cubicBezTo>
                    <a:pt x="310" y="1645"/>
                    <a:pt x="335" y="1624"/>
                    <a:pt x="341" y="1624"/>
                  </a:cubicBezTo>
                  <a:lnTo>
                    <a:pt x="341" y="1624"/>
                  </a:lnTo>
                  <a:cubicBezTo>
                    <a:pt x="345" y="1624"/>
                    <a:pt x="339" y="1634"/>
                    <a:pt x="310" y="1669"/>
                  </a:cubicBezTo>
                  <a:cubicBezTo>
                    <a:pt x="331" y="1648"/>
                    <a:pt x="341" y="1642"/>
                    <a:pt x="347" y="1642"/>
                  </a:cubicBezTo>
                  <a:cubicBezTo>
                    <a:pt x="356" y="1642"/>
                    <a:pt x="352" y="1658"/>
                    <a:pt x="355" y="1658"/>
                  </a:cubicBezTo>
                  <a:cubicBezTo>
                    <a:pt x="356" y="1658"/>
                    <a:pt x="357" y="1658"/>
                    <a:pt x="358" y="1657"/>
                  </a:cubicBezTo>
                  <a:cubicBezTo>
                    <a:pt x="370" y="1657"/>
                    <a:pt x="381" y="1633"/>
                    <a:pt x="405" y="1609"/>
                  </a:cubicBezTo>
                  <a:cubicBezTo>
                    <a:pt x="407" y="1608"/>
                    <a:pt x="407" y="1607"/>
                    <a:pt x="408" y="1607"/>
                  </a:cubicBezTo>
                  <a:lnTo>
                    <a:pt x="408" y="1607"/>
                  </a:lnTo>
                  <a:cubicBezTo>
                    <a:pt x="410" y="1607"/>
                    <a:pt x="380" y="1646"/>
                    <a:pt x="370" y="1657"/>
                  </a:cubicBezTo>
                  <a:cubicBezTo>
                    <a:pt x="345" y="1691"/>
                    <a:pt x="341" y="1701"/>
                    <a:pt x="344" y="1701"/>
                  </a:cubicBezTo>
                  <a:cubicBezTo>
                    <a:pt x="349" y="1701"/>
                    <a:pt x="370" y="1680"/>
                    <a:pt x="370" y="1680"/>
                  </a:cubicBezTo>
                  <a:cubicBezTo>
                    <a:pt x="377" y="1688"/>
                    <a:pt x="380" y="1701"/>
                    <a:pt x="378" y="1713"/>
                  </a:cubicBezTo>
                  <a:lnTo>
                    <a:pt x="378" y="1713"/>
                  </a:lnTo>
                  <a:cubicBezTo>
                    <a:pt x="378" y="1711"/>
                    <a:pt x="380" y="1708"/>
                    <a:pt x="381" y="1704"/>
                  </a:cubicBezTo>
                  <a:cubicBezTo>
                    <a:pt x="389" y="1696"/>
                    <a:pt x="393" y="1694"/>
                    <a:pt x="396" y="1694"/>
                  </a:cubicBezTo>
                  <a:cubicBezTo>
                    <a:pt x="400" y="1694"/>
                    <a:pt x="397" y="1704"/>
                    <a:pt x="405" y="1704"/>
                  </a:cubicBezTo>
                  <a:cubicBezTo>
                    <a:pt x="405" y="1704"/>
                    <a:pt x="405" y="1704"/>
                    <a:pt x="405" y="1728"/>
                  </a:cubicBezTo>
                  <a:cubicBezTo>
                    <a:pt x="397" y="1745"/>
                    <a:pt x="388" y="1757"/>
                    <a:pt x="388" y="1757"/>
                  </a:cubicBezTo>
                  <a:cubicBezTo>
                    <a:pt x="389" y="1757"/>
                    <a:pt x="390" y="1755"/>
                    <a:pt x="393" y="1752"/>
                  </a:cubicBezTo>
                  <a:cubicBezTo>
                    <a:pt x="405" y="1740"/>
                    <a:pt x="429" y="1704"/>
                    <a:pt x="429" y="1704"/>
                  </a:cubicBezTo>
                  <a:cubicBezTo>
                    <a:pt x="430" y="1703"/>
                    <a:pt x="431" y="1702"/>
                    <a:pt x="432" y="1702"/>
                  </a:cubicBezTo>
                  <a:lnTo>
                    <a:pt x="432" y="1702"/>
                  </a:lnTo>
                  <a:cubicBezTo>
                    <a:pt x="439" y="1702"/>
                    <a:pt x="429" y="1741"/>
                    <a:pt x="429" y="1752"/>
                  </a:cubicBezTo>
                  <a:cubicBezTo>
                    <a:pt x="417" y="1764"/>
                    <a:pt x="429" y="1788"/>
                    <a:pt x="429" y="1788"/>
                  </a:cubicBezTo>
                  <a:cubicBezTo>
                    <a:pt x="429" y="1788"/>
                    <a:pt x="441" y="1788"/>
                    <a:pt x="465" y="1764"/>
                  </a:cubicBezTo>
                  <a:cubicBezTo>
                    <a:pt x="477" y="1752"/>
                    <a:pt x="500" y="1716"/>
                    <a:pt x="501" y="1716"/>
                  </a:cubicBezTo>
                  <a:lnTo>
                    <a:pt x="501" y="1716"/>
                  </a:lnTo>
                  <a:lnTo>
                    <a:pt x="465" y="1776"/>
                  </a:lnTo>
                  <a:cubicBezTo>
                    <a:pt x="458" y="1790"/>
                    <a:pt x="459" y="1795"/>
                    <a:pt x="464" y="1795"/>
                  </a:cubicBezTo>
                  <a:cubicBezTo>
                    <a:pt x="467" y="1795"/>
                    <a:pt x="472" y="1793"/>
                    <a:pt x="477" y="1788"/>
                  </a:cubicBezTo>
                  <a:cubicBezTo>
                    <a:pt x="489" y="1788"/>
                    <a:pt x="501" y="1752"/>
                    <a:pt x="501" y="1752"/>
                  </a:cubicBezTo>
                  <a:cubicBezTo>
                    <a:pt x="512" y="1752"/>
                    <a:pt x="512" y="1752"/>
                    <a:pt x="501" y="1776"/>
                  </a:cubicBezTo>
                  <a:cubicBezTo>
                    <a:pt x="501" y="1783"/>
                    <a:pt x="492" y="1807"/>
                    <a:pt x="490" y="1820"/>
                  </a:cubicBezTo>
                  <a:lnTo>
                    <a:pt x="490" y="1820"/>
                  </a:lnTo>
                  <a:cubicBezTo>
                    <a:pt x="490" y="1821"/>
                    <a:pt x="489" y="1822"/>
                    <a:pt x="489" y="1823"/>
                  </a:cubicBezTo>
                  <a:lnTo>
                    <a:pt x="490" y="1822"/>
                  </a:lnTo>
                  <a:lnTo>
                    <a:pt x="490" y="1822"/>
                  </a:lnTo>
                  <a:cubicBezTo>
                    <a:pt x="490" y="1826"/>
                    <a:pt x="490" y="1829"/>
                    <a:pt x="492" y="1829"/>
                  </a:cubicBezTo>
                  <a:cubicBezTo>
                    <a:pt x="494" y="1829"/>
                    <a:pt x="497" y="1827"/>
                    <a:pt x="501" y="1823"/>
                  </a:cubicBezTo>
                  <a:cubicBezTo>
                    <a:pt x="515" y="1802"/>
                    <a:pt x="521" y="1798"/>
                    <a:pt x="525" y="1798"/>
                  </a:cubicBezTo>
                  <a:cubicBezTo>
                    <a:pt x="529" y="1798"/>
                    <a:pt x="531" y="1799"/>
                    <a:pt x="536" y="1799"/>
                  </a:cubicBezTo>
                  <a:cubicBezTo>
                    <a:pt x="536" y="1800"/>
                    <a:pt x="536" y="1801"/>
                    <a:pt x="537" y="1801"/>
                  </a:cubicBezTo>
                  <a:cubicBezTo>
                    <a:pt x="540" y="1801"/>
                    <a:pt x="558" y="1751"/>
                    <a:pt x="569" y="1751"/>
                  </a:cubicBezTo>
                  <a:cubicBezTo>
                    <a:pt x="570" y="1751"/>
                    <a:pt x="571" y="1751"/>
                    <a:pt x="572" y="1752"/>
                  </a:cubicBezTo>
                  <a:cubicBezTo>
                    <a:pt x="572" y="1752"/>
                    <a:pt x="530" y="1824"/>
                    <a:pt x="535" y="1824"/>
                  </a:cubicBezTo>
                  <a:cubicBezTo>
                    <a:pt x="535" y="1824"/>
                    <a:pt x="535" y="1824"/>
                    <a:pt x="536" y="1823"/>
                  </a:cubicBezTo>
                  <a:cubicBezTo>
                    <a:pt x="543" y="1810"/>
                    <a:pt x="554" y="1796"/>
                    <a:pt x="561" y="1783"/>
                  </a:cubicBezTo>
                  <a:lnTo>
                    <a:pt x="561" y="1783"/>
                  </a:lnTo>
                  <a:cubicBezTo>
                    <a:pt x="562" y="1794"/>
                    <a:pt x="572" y="1792"/>
                    <a:pt x="572" y="1799"/>
                  </a:cubicBezTo>
                  <a:cubicBezTo>
                    <a:pt x="572" y="1799"/>
                    <a:pt x="560" y="1847"/>
                    <a:pt x="560" y="1859"/>
                  </a:cubicBezTo>
                  <a:cubicBezTo>
                    <a:pt x="596" y="1811"/>
                    <a:pt x="608" y="1752"/>
                    <a:pt x="620" y="1704"/>
                  </a:cubicBezTo>
                  <a:cubicBezTo>
                    <a:pt x="620" y="1704"/>
                    <a:pt x="691" y="1657"/>
                    <a:pt x="691" y="1633"/>
                  </a:cubicBezTo>
                  <a:lnTo>
                    <a:pt x="679" y="1633"/>
                  </a:lnTo>
                  <a:cubicBezTo>
                    <a:pt x="679" y="1629"/>
                    <a:pt x="679" y="1628"/>
                    <a:pt x="679" y="1628"/>
                  </a:cubicBezTo>
                  <a:cubicBezTo>
                    <a:pt x="678" y="1628"/>
                    <a:pt x="675" y="1633"/>
                    <a:pt x="667" y="1633"/>
                  </a:cubicBezTo>
                  <a:cubicBezTo>
                    <a:pt x="655" y="1633"/>
                    <a:pt x="655" y="1645"/>
                    <a:pt x="632" y="1680"/>
                  </a:cubicBezTo>
                  <a:cubicBezTo>
                    <a:pt x="628" y="1691"/>
                    <a:pt x="627" y="1693"/>
                    <a:pt x="625" y="1693"/>
                  </a:cubicBezTo>
                  <a:cubicBezTo>
                    <a:pt x="624" y="1693"/>
                    <a:pt x="624" y="1692"/>
                    <a:pt x="623" y="1692"/>
                  </a:cubicBezTo>
                  <a:cubicBezTo>
                    <a:pt x="621" y="1692"/>
                    <a:pt x="617" y="1695"/>
                    <a:pt x="609" y="1710"/>
                  </a:cubicBezTo>
                  <a:lnTo>
                    <a:pt x="609" y="1710"/>
                  </a:lnTo>
                  <a:cubicBezTo>
                    <a:pt x="628" y="1665"/>
                    <a:pt x="620" y="1655"/>
                    <a:pt x="620" y="1645"/>
                  </a:cubicBezTo>
                  <a:cubicBezTo>
                    <a:pt x="608" y="1633"/>
                    <a:pt x="608" y="1621"/>
                    <a:pt x="620" y="1609"/>
                  </a:cubicBezTo>
                  <a:cubicBezTo>
                    <a:pt x="632" y="1597"/>
                    <a:pt x="632" y="1573"/>
                    <a:pt x="632" y="1549"/>
                  </a:cubicBezTo>
                  <a:lnTo>
                    <a:pt x="632" y="1549"/>
                  </a:lnTo>
                  <a:lnTo>
                    <a:pt x="617" y="1587"/>
                  </a:lnTo>
                  <a:lnTo>
                    <a:pt x="617" y="1587"/>
                  </a:lnTo>
                  <a:cubicBezTo>
                    <a:pt x="619" y="1579"/>
                    <a:pt x="619" y="1571"/>
                    <a:pt x="614" y="1571"/>
                  </a:cubicBezTo>
                  <a:cubicBezTo>
                    <a:pt x="612" y="1571"/>
                    <a:pt x="610" y="1572"/>
                    <a:pt x="608" y="1573"/>
                  </a:cubicBezTo>
                  <a:cubicBezTo>
                    <a:pt x="596" y="1585"/>
                    <a:pt x="572" y="1609"/>
                    <a:pt x="560" y="1621"/>
                  </a:cubicBezTo>
                  <a:cubicBezTo>
                    <a:pt x="560" y="1645"/>
                    <a:pt x="548" y="1645"/>
                    <a:pt x="548" y="1645"/>
                  </a:cubicBezTo>
                  <a:cubicBezTo>
                    <a:pt x="548" y="1633"/>
                    <a:pt x="548" y="1633"/>
                    <a:pt x="548" y="1621"/>
                  </a:cubicBezTo>
                  <a:cubicBezTo>
                    <a:pt x="548" y="1603"/>
                    <a:pt x="562" y="1577"/>
                    <a:pt x="558" y="1577"/>
                  </a:cubicBezTo>
                  <a:lnTo>
                    <a:pt x="558" y="1577"/>
                  </a:lnTo>
                  <a:cubicBezTo>
                    <a:pt x="557" y="1577"/>
                    <a:pt x="554" y="1580"/>
                    <a:pt x="548" y="1585"/>
                  </a:cubicBezTo>
                  <a:cubicBezTo>
                    <a:pt x="539" y="1603"/>
                    <a:pt x="524" y="1614"/>
                    <a:pt x="522" y="1614"/>
                  </a:cubicBezTo>
                  <a:cubicBezTo>
                    <a:pt x="521" y="1614"/>
                    <a:pt x="521" y="1612"/>
                    <a:pt x="524" y="1609"/>
                  </a:cubicBezTo>
                  <a:cubicBezTo>
                    <a:pt x="524" y="1598"/>
                    <a:pt x="554" y="1548"/>
                    <a:pt x="550" y="1548"/>
                  </a:cubicBezTo>
                  <a:lnTo>
                    <a:pt x="550" y="1548"/>
                  </a:lnTo>
                  <a:cubicBezTo>
                    <a:pt x="550" y="1548"/>
                    <a:pt x="549" y="1548"/>
                    <a:pt x="548" y="1549"/>
                  </a:cubicBezTo>
                  <a:cubicBezTo>
                    <a:pt x="537" y="1561"/>
                    <a:pt x="495" y="1634"/>
                    <a:pt x="480" y="1634"/>
                  </a:cubicBezTo>
                  <a:cubicBezTo>
                    <a:pt x="478" y="1634"/>
                    <a:pt x="478" y="1634"/>
                    <a:pt x="477" y="1633"/>
                  </a:cubicBezTo>
                  <a:cubicBezTo>
                    <a:pt x="477" y="1633"/>
                    <a:pt x="548" y="1538"/>
                    <a:pt x="548" y="1526"/>
                  </a:cubicBezTo>
                  <a:cubicBezTo>
                    <a:pt x="547" y="1524"/>
                    <a:pt x="545" y="1524"/>
                    <a:pt x="544" y="1524"/>
                  </a:cubicBezTo>
                  <a:cubicBezTo>
                    <a:pt x="531" y="1524"/>
                    <a:pt x="511" y="1563"/>
                    <a:pt x="501" y="1573"/>
                  </a:cubicBezTo>
                  <a:cubicBezTo>
                    <a:pt x="501" y="1576"/>
                    <a:pt x="500" y="1577"/>
                    <a:pt x="499" y="1577"/>
                  </a:cubicBezTo>
                  <a:cubicBezTo>
                    <a:pt x="496" y="1577"/>
                    <a:pt x="489" y="1561"/>
                    <a:pt x="489" y="1561"/>
                  </a:cubicBezTo>
                  <a:cubicBezTo>
                    <a:pt x="489" y="1550"/>
                    <a:pt x="509" y="1489"/>
                    <a:pt x="493" y="1489"/>
                  </a:cubicBezTo>
                  <a:cubicBezTo>
                    <a:pt x="492" y="1489"/>
                    <a:pt x="490" y="1489"/>
                    <a:pt x="489" y="1490"/>
                  </a:cubicBezTo>
                  <a:cubicBezTo>
                    <a:pt x="477" y="1502"/>
                    <a:pt x="465" y="1514"/>
                    <a:pt x="453" y="1526"/>
                  </a:cubicBezTo>
                  <a:cubicBezTo>
                    <a:pt x="440" y="1535"/>
                    <a:pt x="434" y="1539"/>
                    <a:pt x="433" y="1539"/>
                  </a:cubicBezTo>
                  <a:cubicBezTo>
                    <a:pt x="428" y="1539"/>
                    <a:pt x="456" y="1511"/>
                    <a:pt x="465" y="1502"/>
                  </a:cubicBezTo>
                  <a:cubicBezTo>
                    <a:pt x="469" y="1498"/>
                    <a:pt x="469" y="1497"/>
                    <a:pt x="467" y="1497"/>
                  </a:cubicBezTo>
                  <a:cubicBezTo>
                    <a:pt x="462" y="1497"/>
                    <a:pt x="449" y="1502"/>
                    <a:pt x="441" y="1502"/>
                  </a:cubicBezTo>
                  <a:cubicBezTo>
                    <a:pt x="421" y="1527"/>
                    <a:pt x="411" y="1537"/>
                    <a:pt x="410" y="1537"/>
                  </a:cubicBezTo>
                  <a:cubicBezTo>
                    <a:pt x="408" y="1537"/>
                    <a:pt x="420" y="1518"/>
                    <a:pt x="441" y="1490"/>
                  </a:cubicBezTo>
                  <a:lnTo>
                    <a:pt x="441" y="1490"/>
                  </a:lnTo>
                  <a:lnTo>
                    <a:pt x="358" y="1573"/>
                  </a:lnTo>
                  <a:cubicBezTo>
                    <a:pt x="370" y="1561"/>
                    <a:pt x="381" y="1538"/>
                    <a:pt x="405" y="1514"/>
                  </a:cubicBezTo>
                  <a:cubicBezTo>
                    <a:pt x="415" y="1504"/>
                    <a:pt x="417" y="1500"/>
                    <a:pt x="414" y="1500"/>
                  </a:cubicBezTo>
                  <a:lnTo>
                    <a:pt x="414" y="1500"/>
                  </a:lnTo>
                  <a:cubicBezTo>
                    <a:pt x="411" y="1500"/>
                    <a:pt x="400" y="1507"/>
                    <a:pt x="393" y="1514"/>
                  </a:cubicBezTo>
                  <a:cubicBezTo>
                    <a:pt x="388" y="1519"/>
                    <a:pt x="378" y="1524"/>
                    <a:pt x="373" y="1524"/>
                  </a:cubicBezTo>
                  <a:cubicBezTo>
                    <a:pt x="366" y="1524"/>
                    <a:pt x="367" y="1516"/>
                    <a:pt x="393" y="1490"/>
                  </a:cubicBezTo>
                  <a:cubicBezTo>
                    <a:pt x="409" y="1474"/>
                    <a:pt x="413" y="1469"/>
                    <a:pt x="411" y="1469"/>
                  </a:cubicBezTo>
                  <a:lnTo>
                    <a:pt x="411" y="1469"/>
                  </a:lnTo>
                  <a:cubicBezTo>
                    <a:pt x="407" y="1469"/>
                    <a:pt x="378" y="1490"/>
                    <a:pt x="370" y="1490"/>
                  </a:cubicBezTo>
                  <a:cubicBezTo>
                    <a:pt x="370" y="1490"/>
                    <a:pt x="460" y="1400"/>
                    <a:pt x="444" y="1400"/>
                  </a:cubicBezTo>
                  <a:close/>
                  <a:moveTo>
                    <a:pt x="918" y="0"/>
                  </a:moveTo>
                  <a:cubicBezTo>
                    <a:pt x="917" y="0"/>
                    <a:pt x="917" y="1"/>
                    <a:pt x="917" y="2"/>
                  </a:cubicBezTo>
                  <a:cubicBezTo>
                    <a:pt x="915" y="4"/>
                    <a:pt x="914" y="8"/>
                    <a:pt x="913" y="12"/>
                  </a:cubicBezTo>
                  <a:lnTo>
                    <a:pt x="913" y="12"/>
                  </a:lnTo>
                  <a:cubicBezTo>
                    <a:pt x="911" y="8"/>
                    <a:pt x="909" y="5"/>
                    <a:pt x="905" y="2"/>
                  </a:cubicBezTo>
                  <a:cubicBezTo>
                    <a:pt x="893" y="2"/>
                    <a:pt x="893" y="97"/>
                    <a:pt x="893" y="97"/>
                  </a:cubicBezTo>
                  <a:cubicBezTo>
                    <a:pt x="893" y="98"/>
                    <a:pt x="892" y="98"/>
                    <a:pt x="891" y="98"/>
                  </a:cubicBezTo>
                  <a:cubicBezTo>
                    <a:pt x="879" y="98"/>
                    <a:pt x="858" y="2"/>
                    <a:pt x="858" y="2"/>
                  </a:cubicBezTo>
                  <a:cubicBezTo>
                    <a:pt x="858" y="14"/>
                    <a:pt x="858" y="37"/>
                    <a:pt x="858" y="49"/>
                  </a:cubicBezTo>
                  <a:cubicBezTo>
                    <a:pt x="858" y="49"/>
                    <a:pt x="846" y="2"/>
                    <a:pt x="846" y="2"/>
                  </a:cubicBezTo>
                  <a:cubicBezTo>
                    <a:pt x="834" y="14"/>
                    <a:pt x="834" y="25"/>
                    <a:pt x="822" y="25"/>
                  </a:cubicBezTo>
                  <a:cubicBezTo>
                    <a:pt x="822" y="25"/>
                    <a:pt x="822" y="25"/>
                    <a:pt x="822" y="49"/>
                  </a:cubicBezTo>
                  <a:cubicBezTo>
                    <a:pt x="816" y="43"/>
                    <a:pt x="810" y="40"/>
                    <a:pt x="806" y="40"/>
                  </a:cubicBezTo>
                  <a:cubicBezTo>
                    <a:pt x="801" y="40"/>
                    <a:pt x="798" y="43"/>
                    <a:pt x="798" y="49"/>
                  </a:cubicBezTo>
                  <a:cubicBezTo>
                    <a:pt x="792" y="55"/>
                    <a:pt x="792" y="72"/>
                    <a:pt x="794" y="85"/>
                  </a:cubicBezTo>
                  <a:lnTo>
                    <a:pt x="794" y="85"/>
                  </a:lnTo>
                  <a:cubicBezTo>
                    <a:pt x="779" y="47"/>
                    <a:pt x="770" y="13"/>
                    <a:pt x="770" y="13"/>
                  </a:cubicBezTo>
                  <a:lnTo>
                    <a:pt x="770" y="13"/>
                  </a:lnTo>
                  <a:cubicBezTo>
                    <a:pt x="769" y="13"/>
                    <a:pt x="771" y="20"/>
                    <a:pt x="774" y="37"/>
                  </a:cubicBezTo>
                  <a:cubicBezTo>
                    <a:pt x="774" y="82"/>
                    <a:pt x="781" y="126"/>
                    <a:pt x="779" y="126"/>
                  </a:cubicBezTo>
                  <a:cubicBezTo>
                    <a:pt x="779" y="126"/>
                    <a:pt x="777" y="121"/>
                    <a:pt x="774" y="109"/>
                  </a:cubicBezTo>
                  <a:cubicBezTo>
                    <a:pt x="762" y="85"/>
                    <a:pt x="751" y="61"/>
                    <a:pt x="727" y="37"/>
                  </a:cubicBezTo>
                  <a:cubicBezTo>
                    <a:pt x="727" y="44"/>
                    <a:pt x="727" y="61"/>
                    <a:pt x="727" y="61"/>
                  </a:cubicBezTo>
                  <a:cubicBezTo>
                    <a:pt x="727" y="61"/>
                    <a:pt x="715" y="14"/>
                    <a:pt x="703" y="14"/>
                  </a:cubicBezTo>
                  <a:lnTo>
                    <a:pt x="703" y="14"/>
                  </a:lnTo>
                  <a:lnTo>
                    <a:pt x="715" y="49"/>
                  </a:lnTo>
                  <a:cubicBezTo>
                    <a:pt x="715" y="59"/>
                    <a:pt x="713" y="63"/>
                    <a:pt x="711" y="63"/>
                  </a:cubicBezTo>
                  <a:cubicBezTo>
                    <a:pt x="702" y="63"/>
                    <a:pt x="677" y="2"/>
                    <a:pt x="667" y="2"/>
                  </a:cubicBezTo>
                  <a:lnTo>
                    <a:pt x="667" y="2"/>
                  </a:lnTo>
                  <a:cubicBezTo>
                    <a:pt x="667" y="2"/>
                    <a:pt x="707" y="89"/>
                    <a:pt x="702" y="89"/>
                  </a:cubicBezTo>
                  <a:cubicBezTo>
                    <a:pt x="701" y="89"/>
                    <a:pt x="698" y="84"/>
                    <a:pt x="691" y="73"/>
                  </a:cubicBezTo>
                  <a:cubicBezTo>
                    <a:pt x="667" y="49"/>
                    <a:pt x="679" y="49"/>
                    <a:pt x="667" y="49"/>
                  </a:cubicBezTo>
                  <a:cubicBezTo>
                    <a:pt x="660" y="42"/>
                    <a:pt x="652" y="30"/>
                    <a:pt x="648" y="19"/>
                  </a:cubicBezTo>
                  <a:lnTo>
                    <a:pt x="648" y="19"/>
                  </a:lnTo>
                  <a:cubicBezTo>
                    <a:pt x="660" y="76"/>
                    <a:pt x="622" y="31"/>
                    <a:pt x="655" y="97"/>
                  </a:cubicBezTo>
                  <a:cubicBezTo>
                    <a:pt x="643" y="73"/>
                    <a:pt x="634" y="67"/>
                    <a:pt x="629" y="67"/>
                  </a:cubicBezTo>
                  <a:cubicBezTo>
                    <a:pt x="623" y="67"/>
                    <a:pt x="620" y="73"/>
                    <a:pt x="620" y="73"/>
                  </a:cubicBezTo>
                  <a:cubicBezTo>
                    <a:pt x="620" y="85"/>
                    <a:pt x="620" y="85"/>
                    <a:pt x="620" y="97"/>
                  </a:cubicBezTo>
                  <a:cubicBezTo>
                    <a:pt x="620" y="97"/>
                    <a:pt x="626" y="121"/>
                    <a:pt x="629" y="135"/>
                  </a:cubicBezTo>
                  <a:lnTo>
                    <a:pt x="629" y="135"/>
                  </a:lnTo>
                  <a:cubicBezTo>
                    <a:pt x="621" y="112"/>
                    <a:pt x="594" y="58"/>
                    <a:pt x="584" y="37"/>
                  </a:cubicBezTo>
                  <a:lnTo>
                    <a:pt x="584" y="37"/>
                  </a:lnTo>
                  <a:cubicBezTo>
                    <a:pt x="596" y="61"/>
                    <a:pt x="596" y="85"/>
                    <a:pt x="608" y="109"/>
                  </a:cubicBezTo>
                  <a:cubicBezTo>
                    <a:pt x="620" y="145"/>
                    <a:pt x="643" y="192"/>
                    <a:pt x="632" y="192"/>
                  </a:cubicBezTo>
                  <a:cubicBezTo>
                    <a:pt x="632" y="192"/>
                    <a:pt x="596" y="110"/>
                    <a:pt x="584" y="97"/>
                  </a:cubicBezTo>
                  <a:lnTo>
                    <a:pt x="584" y="97"/>
                  </a:lnTo>
                  <a:cubicBezTo>
                    <a:pt x="585" y="105"/>
                    <a:pt x="587" y="128"/>
                    <a:pt x="596" y="145"/>
                  </a:cubicBezTo>
                  <a:lnTo>
                    <a:pt x="596" y="145"/>
                  </a:lnTo>
                  <a:cubicBezTo>
                    <a:pt x="593" y="141"/>
                    <a:pt x="588" y="137"/>
                    <a:pt x="584" y="133"/>
                  </a:cubicBezTo>
                  <a:cubicBezTo>
                    <a:pt x="572" y="121"/>
                    <a:pt x="560" y="97"/>
                    <a:pt x="560" y="97"/>
                  </a:cubicBezTo>
                  <a:lnTo>
                    <a:pt x="560" y="97"/>
                  </a:lnTo>
                  <a:cubicBezTo>
                    <a:pt x="552" y="97"/>
                    <a:pt x="567" y="133"/>
                    <a:pt x="577" y="149"/>
                  </a:cubicBezTo>
                  <a:lnTo>
                    <a:pt x="577" y="149"/>
                  </a:lnTo>
                  <a:lnTo>
                    <a:pt x="560" y="133"/>
                  </a:lnTo>
                  <a:lnTo>
                    <a:pt x="548" y="133"/>
                  </a:lnTo>
                  <a:cubicBezTo>
                    <a:pt x="548" y="133"/>
                    <a:pt x="548" y="156"/>
                    <a:pt x="548" y="168"/>
                  </a:cubicBezTo>
                  <a:cubicBezTo>
                    <a:pt x="548" y="168"/>
                    <a:pt x="535" y="148"/>
                    <a:pt x="528" y="148"/>
                  </a:cubicBezTo>
                  <a:cubicBezTo>
                    <a:pt x="526" y="148"/>
                    <a:pt x="524" y="150"/>
                    <a:pt x="524" y="156"/>
                  </a:cubicBezTo>
                  <a:cubicBezTo>
                    <a:pt x="532" y="164"/>
                    <a:pt x="535" y="172"/>
                    <a:pt x="539" y="180"/>
                  </a:cubicBezTo>
                  <a:lnTo>
                    <a:pt x="539" y="180"/>
                  </a:lnTo>
                  <a:cubicBezTo>
                    <a:pt x="516" y="148"/>
                    <a:pt x="504" y="130"/>
                    <a:pt x="495" y="130"/>
                  </a:cubicBezTo>
                  <a:cubicBezTo>
                    <a:pt x="493" y="130"/>
                    <a:pt x="491" y="131"/>
                    <a:pt x="489" y="133"/>
                  </a:cubicBezTo>
                  <a:lnTo>
                    <a:pt x="512" y="156"/>
                  </a:lnTo>
                  <a:cubicBezTo>
                    <a:pt x="512" y="156"/>
                    <a:pt x="477" y="156"/>
                    <a:pt x="489" y="180"/>
                  </a:cubicBezTo>
                  <a:cubicBezTo>
                    <a:pt x="489" y="180"/>
                    <a:pt x="528" y="229"/>
                    <a:pt x="526" y="229"/>
                  </a:cubicBezTo>
                  <a:cubicBezTo>
                    <a:pt x="526" y="229"/>
                    <a:pt x="525" y="229"/>
                    <a:pt x="524" y="228"/>
                  </a:cubicBezTo>
                  <a:cubicBezTo>
                    <a:pt x="512" y="228"/>
                    <a:pt x="489" y="204"/>
                    <a:pt x="477" y="192"/>
                  </a:cubicBezTo>
                  <a:cubicBezTo>
                    <a:pt x="477" y="192"/>
                    <a:pt x="461" y="187"/>
                    <a:pt x="447" y="187"/>
                  </a:cubicBezTo>
                  <a:cubicBezTo>
                    <a:pt x="440" y="187"/>
                    <a:pt x="433" y="188"/>
                    <a:pt x="429" y="192"/>
                  </a:cubicBezTo>
                  <a:cubicBezTo>
                    <a:pt x="429" y="216"/>
                    <a:pt x="441" y="228"/>
                    <a:pt x="441" y="240"/>
                  </a:cubicBezTo>
                  <a:cubicBezTo>
                    <a:pt x="441" y="240"/>
                    <a:pt x="453" y="264"/>
                    <a:pt x="477" y="299"/>
                  </a:cubicBezTo>
                  <a:cubicBezTo>
                    <a:pt x="468" y="290"/>
                    <a:pt x="418" y="247"/>
                    <a:pt x="410" y="247"/>
                  </a:cubicBezTo>
                  <a:lnTo>
                    <a:pt x="410" y="247"/>
                  </a:lnTo>
                  <a:cubicBezTo>
                    <a:pt x="407" y="247"/>
                    <a:pt x="408" y="252"/>
                    <a:pt x="417" y="264"/>
                  </a:cubicBezTo>
                  <a:cubicBezTo>
                    <a:pt x="441" y="287"/>
                    <a:pt x="469" y="305"/>
                    <a:pt x="490" y="325"/>
                  </a:cubicBezTo>
                  <a:lnTo>
                    <a:pt x="490" y="325"/>
                  </a:lnTo>
                  <a:lnTo>
                    <a:pt x="489" y="323"/>
                  </a:lnTo>
                  <a:lnTo>
                    <a:pt x="489" y="323"/>
                  </a:lnTo>
                  <a:cubicBezTo>
                    <a:pt x="489" y="324"/>
                    <a:pt x="490" y="325"/>
                    <a:pt x="490" y="326"/>
                  </a:cubicBezTo>
                  <a:lnTo>
                    <a:pt x="490" y="326"/>
                  </a:lnTo>
                  <a:cubicBezTo>
                    <a:pt x="490" y="326"/>
                    <a:pt x="490" y="326"/>
                    <a:pt x="490" y="325"/>
                  </a:cubicBezTo>
                  <a:lnTo>
                    <a:pt x="490" y="325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505" y="351"/>
                  </a:lnTo>
                  <a:lnTo>
                    <a:pt x="505" y="351"/>
                  </a:lnTo>
                  <a:cubicBezTo>
                    <a:pt x="500" y="345"/>
                    <a:pt x="496" y="337"/>
                    <a:pt x="490" y="326"/>
                  </a:cubicBezTo>
                  <a:lnTo>
                    <a:pt x="490" y="326"/>
                  </a:lnTo>
                  <a:cubicBezTo>
                    <a:pt x="500" y="336"/>
                    <a:pt x="508" y="347"/>
                    <a:pt x="512" y="359"/>
                  </a:cubicBezTo>
                  <a:lnTo>
                    <a:pt x="505" y="351"/>
                  </a:lnTo>
                  <a:lnTo>
                    <a:pt x="505" y="351"/>
                  </a:lnTo>
                  <a:cubicBezTo>
                    <a:pt x="519" y="371"/>
                    <a:pt x="527" y="371"/>
                    <a:pt x="536" y="371"/>
                  </a:cubicBezTo>
                  <a:cubicBezTo>
                    <a:pt x="536" y="371"/>
                    <a:pt x="560" y="406"/>
                    <a:pt x="572" y="430"/>
                  </a:cubicBezTo>
                  <a:cubicBezTo>
                    <a:pt x="574" y="433"/>
                    <a:pt x="576" y="434"/>
                    <a:pt x="576" y="434"/>
                  </a:cubicBezTo>
                  <a:cubicBezTo>
                    <a:pt x="582" y="434"/>
                    <a:pt x="526" y="346"/>
                    <a:pt x="536" y="335"/>
                  </a:cubicBezTo>
                  <a:lnTo>
                    <a:pt x="536" y="335"/>
                  </a:lnTo>
                  <a:cubicBezTo>
                    <a:pt x="536" y="335"/>
                    <a:pt x="584" y="430"/>
                    <a:pt x="596" y="442"/>
                  </a:cubicBezTo>
                  <a:cubicBezTo>
                    <a:pt x="596" y="442"/>
                    <a:pt x="596" y="406"/>
                    <a:pt x="572" y="383"/>
                  </a:cubicBezTo>
                  <a:cubicBezTo>
                    <a:pt x="548" y="347"/>
                    <a:pt x="548" y="335"/>
                    <a:pt x="548" y="335"/>
                  </a:cubicBezTo>
                  <a:cubicBezTo>
                    <a:pt x="548" y="332"/>
                    <a:pt x="548" y="330"/>
                    <a:pt x="548" y="330"/>
                  </a:cubicBezTo>
                  <a:cubicBezTo>
                    <a:pt x="549" y="330"/>
                    <a:pt x="552" y="339"/>
                    <a:pt x="560" y="347"/>
                  </a:cubicBezTo>
                  <a:lnTo>
                    <a:pt x="620" y="454"/>
                  </a:lnTo>
                  <a:lnTo>
                    <a:pt x="608" y="406"/>
                  </a:lnTo>
                  <a:cubicBezTo>
                    <a:pt x="596" y="395"/>
                    <a:pt x="596" y="383"/>
                    <a:pt x="608" y="383"/>
                  </a:cubicBezTo>
                  <a:lnTo>
                    <a:pt x="597" y="327"/>
                  </a:lnTo>
                  <a:lnTo>
                    <a:pt x="597" y="327"/>
                  </a:lnTo>
                  <a:cubicBezTo>
                    <a:pt x="602" y="339"/>
                    <a:pt x="612" y="360"/>
                    <a:pt x="617" y="363"/>
                  </a:cubicBezTo>
                  <a:lnTo>
                    <a:pt x="617" y="363"/>
                  </a:lnTo>
                  <a:cubicBezTo>
                    <a:pt x="621" y="368"/>
                    <a:pt x="626" y="371"/>
                    <a:pt x="632" y="371"/>
                  </a:cubicBezTo>
                  <a:cubicBezTo>
                    <a:pt x="643" y="371"/>
                    <a:pt x="632" y="359"/>
                    <a:pt x="620" y="323"/>
                  </a:cubicBezTo>
                  <a:lnTo>
                    <a:pt x="620" y="323"/>
                  </a:lnTo>
                  <a:cubicBezTo>
                    <a:pt x="637" y="359"/>
                    <a:pt x="649" y="368"/>
                    <a:pt x="657" y="368"/>
                  </a:cubicBezTo>
                  <a:cubicBezTo>
                    <a:pt x="664" y="368"/>
                    <a:pt x="667" y="359"/>
                    <a:pt x="667" y="359"/>
                  </a:cubicBezTo>
                  <a:cubicBezTo>
                    <a:pt x="679" y="359"/>
                    <a:pt x="655" y="311"/>
                    <a:pt x="643" y="264"/>
                  </a:cubicBezTo>
                  <a:cubicBezTo>
                    <a:pt x="632" y="240"/>
                    <a:pt x="629" y="228"/>
                    <a:pt x="632" y="228"/>
                  </a:cubicBezTo>
                  <a:lnTo>
                    <a:pt x="632" y="228"/>
                  </a:lnTo>
                  <a:cubicBezTo>
                    <a:pt x="634" y="228"/>
                    <a:pt x="643" y="240"/>
                    <a:pt x="655" y="264"/>
                  </a:cubicBezTo>
                  <a:cubicBezTo>
                    <a:pt x="691" y="359"/>
                    <a:pt x="715" y="383"/>
                    <a:pt x="715" y="383"/>
                  </a:cubicBezTo>
                  <a:cubicBezTo>
                    <a:pt x="727" y="383"/>
                    <a:pt x="727" y="383"/>
                    <a:pt x="715" y="347"/>
                  </a:cubicBezTo>
                  <a:cubicBezTo>
                    <a:pt x="715" y="311"/>
                    <a:pt x="703" y="287"/>
                    <a:pt x="715" y="287"/>
                  </a:cubicBezTo>
                  <a:cubicBezTo>
                    <a:pt x="716" y="286"/>
                    <a:pt x="717" y="286"/>
                    <a:pt x="717" y="286"/>
                  </a:cubicBezTo>
                  <a:lnTo>
                    <a:pt x="717" y="286"/>
                  </a:lnTo>
                  <a:cubicBezTo>
                    <a:pt x="725" y="286"/>
                    <a:pt x="717" y="347"/>
                    <a:pt x="739" y="347"/>
                  </a:cubicBezTo>
                  <a:lnTo>
                    <a:pt x="762" y="347"/>
                  </a:lnTo>
                  <a:cubicBezTo>
                    <a:pt x="762" y="347"/>
                    <a:pt x="762" y="335"/>
                    <a:pt x="762" y="264"/>
                  </a:cubicBezTo>
                  <a:cubicBezTo>
                    <a:pt x="762" y="299"/>
                    <a:pt x="762" y="323"/>
                    <a:pt x="774" y="359"/>
                  </a:cubicBezTo>
                  <a:cubicBezTo>
                    <a:pt x="774" y="366"/>
                    <a:pt x="778" y="373"/>
                    <a:pt x="782" y="373"/>
                  </a:cubicBezTo>
                  <a:cubicBezTo>
                    <a:pt x="784" y="373"/>
                    <a:pt x="786" y="369"/>
                    <a:pt x="786" y="359"/>
                  </a:cubicBezTo>
                  <a:cubicBezTo>
                    <a:pt x="779" y="337"/>
                    <a:pt x="781" y="333"/>
                    <a:pt x="783" y="333"/>
                  </a:cubicBezTo>
                  <a:lnTo>
                    <a:pt x="783" y="333"/>
                  </a:lnTo>
                  <a:cubicBezTo>
                    <a:pt x="784" y="333"/>
                    <a:pt x="786" y="335"/>
                    <a:pt x="786" y="335"/>
                  </a:cubicBezTo>
                  <a:lnTo>
                    <a:pt x="786" y="287"/>
                  </a:lnTo>
                  <a:cubicBezTo>
                    <a:pt x="786" y="286"/>
                    <a:pt x="787" y="285"/>
                    <a:pt x="787" y="285"/>
                  </a:cubicBezTo>
                  <a:cubicBezTo>
                    <a:pt x="789" y="285"/>
                    <a:pt x="798" y="311"/>
                    <a:pt x="798" y="311"/>
                  </a:cubicBezTo>
                  <a:cubicBezTo>
                    <a:pt x="798" y="317"/>
                    <a:pt x="798" y="320"/>
                    <a:pt x="800" y="320"/>
                  </a:cubicBezTo>
                  <a:cubicBezTo>
                    <a:pt x="801" y="320"/>
                    <a:pt x="804" y="317"/>
                    <a:pt x="810" y="311"/>
                  </a:cubicBezTo>
                  <a:cubicBezTo>
                    <a:pt x="810" y="311"/>
                    <a:pt x="810" y="299"/>
                    <a:pt x="810" y="275"/>
                  </a:cubicBezTo>
                  <a:lnTo>
                    <a:pt x="810" y="264"/>
                  </a:lnTo>
                  <a:cubicBezTo>
                    <a:pt x="810" y="295"/>
                    <a:pt x="810" y="311"/>
                    <a:pt x="814" y="311"/>
                  </a:cubicBezTo>
                  <a:cubicBezTo>
                    <a:pt x="815" y="311"/>
                    <a:pt x="818" y="307"/>
                    <a:pt x="822" y="299"/>
                  </a:cubicBezTo>
                  <a:lnTo>
                    <a:pt x="822" y="264"/>
                  </a:lnTo>
                  <a:cubicBezTo>
                    <a:pt x="822" y="260"/>
                    <a:pt x="822" y="255"/>
                    <a:pt x="822" y="252"/>
                  </a:cubicBezTo>
                  <a:cubicBezTo>
                    <a:pt x="834" y="275"/>
                    <a:pt x="834" y="299"/>
                    <a:pt x="846" y="323"/>
                  </a:cubicBezTo>
                  <a:cubicBezTo>
                    <a:pt x="846" y="335"/>
                    <a:pt x="858" y="359"/>
                    <a:pt x="858" y="359"/>
                  </a:cubicBezTo>
                  <a:cubicBezTo>
                    <a:pt x="858" y="359"/>
                    <a:pt x="858" y="323"/>
                    <a:pt x="858" y="299"/>
                  </a:cubicBezTo>
                  <a:lnTo>
                    <a:pt x="858" y="275"/>
                  </a:lnTo>
                  <a:cubicBezTo>
                    <a:pt x="858" y="289"/>
                    <a:pt x="862" y="303"/>
                    <a:pt x="865" y="303"/>
                  </a:cubicBezTo>
                  <a:cubicBezTo>
                    <a:pt x="868" y="303"/>
                    <a:pt x="870" y="296"/>
                    <a:pt x="870" y="275"/>
                  </a:cubicBezTo>
                  <a:cubicBezTo>
                    <a:pt x="870" y="314"/>
                    <a:pt x="872" y="325"/>
                    <a:pt x="875" y="325"/>
                  </a:cubicBezTo>
                  <a:cubicBezTo>
                    <a:pt x="879" y="325"/>
                    <a:pt x="886" y="299"/>
                    <a:pt x="893" y="299"/>
                  </a:cubicBezTo>
                  <a:cubicBezTo>
                    <a:pt x="893" y="299"/>
                    <a:pt x="893" y="311"/>
                    <a:pt x="893" y="323"/>
                  </a:cubicBezTo>
                  <a:cubicBezTo>
                    <a:pt x="893" y="323"/>
                    <a:pt x="893" y="323"/>
                    <a:pt x="905" y="335"/>
                  </a:cubicBezTo>
                  <a:cubicBezTo>
                    <a:pt x="905" y="335"/>
                    <a:pt x="908" y="334"/>
                    <a:pt x="911" y="334"/>
                  </a:cubicBezTo>
                  <a:cubicBezTo>
                    <a:pt x="916" y="334"/>
                    <a:pt x="923" y="337"/>
                    <a:pt x="920" y="357"/>
                  </a:cubicBezTo>
                  <a:lnTo>
                    <a:pt x="920" y="357"/>
                  </a:lnTo>
                  <a:lnTo>
                    <a:pt x="929" y="311"/>
                  </a:lnTo>
                  <a:cubicBezTo>
                    <a:pt x="929" y="287"/>
                    <a:pt x="941" y="275"/>
                    <a:pt x="941" y="252"/>
                  </a:cubicBezTo>
                  <a:lnTo>
                    <a:pt x="941" y="335"/>
                  </a:lnTo>
                  <a:cubicBezTo>
                    <a:pt x="941" y="347"/>
                    <a:pt x="941" y="353"/>
                    <a:pt x="943" y="353"/>
                  </a:cubicBezTo>
                  <a:cubicBezTo>
                    <a:pt x="944" y="353"/>
                    <a:pt x="947" y="347"/>
                    <a:pt x="953" y="335"/>
                  </a:cubicBezTo>
                  <a:cubicBezTo>
                    <a:pt x="965" y="323"/>
                    <a:pt x="965" y="311"/>
                    <a:pt x="965" y="311"/>
                  </a:cubicBezTo>
                  <a:lnTo>
                    <a:pt x="965" y="347"/>
                  </a:lnTo>
                  <a:cubicBezTo>
                    <a:pt x="965" y="351"/>
                    <a:pt x="965" y="353"/>
                    <a:pt x="966" y="353"/>
                  </a:cubicBezTo>
                  <a:cubicBezTo>
                    <a:pt x="970" y="353"/>
                    <a:pt x="989" y="252"/>
                    <a:pt x="989" y="252"/>
                  </a:cubicBezTo>
                  <a:lnTo>
                    <a:pt x="989" y="252"/>
                  </a:lnTo>
                  <a:cubicBezTo>
                    <a:pt x="1001" y="252"/>
                    <a:pt x="977" y="347"/>
                    <a:pt x="989" y="359"/>
                  </a:cubicBezTo>
                  <a:cubicBezTo>
                    <a:pt x="989" y="360"/>
                    <a:pt x="989" y="360"/>
                    <a:pt x="989" y="360"/>
                  </a:cubicBezTo>
                  <a:cubicBezTo>
                    <a:pt x="992" y="360"/>
                    <a:pt x="1013" y="298"/>
                    <a:pt x="1024" y="275"/>
                  </a:cubicBezTo>
                  <a:cubicBezTo>
                    <a:pt x="1030" y="265"/>
                    <a:pt x="1035" y="259"/>
                    <a:pt x="1037" y="259"/>
                  </a:cubicBezTo>
                  <a:lnTo>
                    <a:pt x="1037" y="259"/>
                  </a:lnTo>
                  <a:cubicBezTo>
                    <a:pt x="1040" y="259"/>
                    <a:pt x="1038" y="268"/>
                    <a:pt x="1024" y="287"/>
                  </a:cubicBezTo>
                  <a:cubicBezTo>
                    <a:pt x="1024" y="287"/>
                    <a:pt x="1013" y="323"/>
                    <a:pt x="1013" y="347"/>
                  </a:cubicBezTo>
                  <a:cubicBezTo>
                    <a:pt x="1016" y="354"/>
                    <a:pt x="1018" y="357"/>
                    <a:pt x="1020" y="357"/>
                  </a:cubicBezTo>
                  <a:cubicBezTo>
                    <a:pt x="1025" y="357"/>
                    <a:pt x="1028" y="337"/>
                    <a:pt x="1036" y="311"/>
                  </a:cubicBezTo>
                  <a:cubicBezTo>
                    <a:pt x="1036" y="287"/>
                    <a:pt x="1036" y="275"/>
                    <a:pt x="1048" y="252"/>
                  </a:cubicBezTo>
                  <a:lnTo>
                    <a:pt x="1048" y="252"/>
                  </a:lnTo>
                  <a:cubicBezTo>
                    <a:pt x="1048" y="252"/>
                    <a:pt x="1040" y="345"/>
                    <a:pt x="1044" y="345"/>
                  </a:cubicBezTo>
                  <a:cubicBezTo>
                    <a:pt x="1045" y="345"/>
                    <a:pt x="1046" y="342"/>
                    <a:pt x="1048" y="335"/>
                  </a:cubicBezTo>
                  <a:lnTo>
                    <a:pt x="1060" y="264"/>
                  </a:lnTo>
                  <a:cubicBezTo>
                    <a:pt x="1072" y="240"/>
                    <a:pt x="1072" y="228"/>
                    <a:pt x="1084" y="204"/>
                  </a:cubicBezTo>
                  <a:lnTo>
                    <a:pt x="1084" y="204"/>
                  </a:lnTo>
                  <a:cubicBezTo>
                    <a:pt x="1072" y="275"/>
                    <a:pt x="1060" y="299"/>
                    <a:pt x="1072" y="299"/>
                  </a:cubicBezTo>
                  <a:cubicBezTo>
                    <a:pt x="1084" y="287"/>
                    <a:pt x="1096" y="275"/>
                    <a:pt x="1096" y="252"/>
                  </a:cubicBezTo>
                  <a:lnTo>
                    <a:pt x="1108" y="252"/>
                  </a:lnTo>
                  <a:lnTo>
                    <a:pt x="1084" y="323"/>
                  </a:lnTo>
                  <a:lnTo>
                    <a:pt x="1084" y="347"/>
                  </a:lnTo>
                  <a:cubicBezTo>
                    <a:pt x="1084" y="339"/>
                    <a:pt x="1107" y="284"/>
                    <a:pt x="1113" y="284"/>
                  </a:cubicBezTo>
                  <a:lnTo>
                    <a:pt x="1113" y="284"/>
                  </a:lnTo>
                  <a:cubicBezTo>
                    <a:pt x="1116" y="284"/>
                    <a:pt x="1115" y="294"/>
                    <a:pt x="1108" y="323"/>
                  </a:cubicBezTo>
                  <a:cubicBezTo>
                    <a:pt x="1101" y="350"/>
                    <a:pt x="1099" y="360"/>
                    <a:pt x="1100" y="360"/>
                  </a:cubicBezTo>
                  <a:cubicBezTo>
                    <a:pt x="1102" y="360"/>
                    <a:pt x="1123" y="299"/>
                    <a:pt x="1132" y="299"/>
                  </a:cubicBezTo>
                  <a:lnTo>
                    <a:pt x="1132" y="299"/>
                  </a:lnTo>
                  <a:cubicBezTo>
                    <a:pt x="1132" y="309"/>
                    <a:pt x="1123" y="353"/>
                    <a:pt x="1127" y="353"/>
                  </a:cubicBezTo>
                  <a:cubicBezTo>
                    <a:pt x="1128" y="353"/>
                    <a:pt x="1130" y="351"/>
                    <a:pt x="1132" y="347"/>
                  </a:cubicBezTo>
                  <a:lnTo>
                    <a:pt x="1149" y="304"/>
                  </a:lnTo>
                  <a:lnTo>
                    <a:pt x="1149" y="304"/>
                  </a:lnTo>
                  <a:cubicBezTo>
                    <a:pt x="1143" y="323"/>
                    <a:pt x="1141" y="341"/>
                    <a:pt x="1132" y="359"/>
                  </a:cubicBezTo>
                  <a:cubicBezTo>
                    <a:pt x="1132" y="366"/>
                    <a:pt x="1132" y="373"/>
                    <a:pt x="1134" y="373"/>
                  </a:cubicBezTo>
                  <a:cubicBezTo>
                    <a:pt x="1136" y="373"/>
                    <a:pt x="1138" y="369"/>
                    <a:pt x="1143" y="359"/>
                  </a:cubicBezTo>
                  <a:cubicBezTo>
                    <a:pt x="1149" y="347"/>
                    <a:pt x="1152" y="344"/>
                    <a:pt x="1154" y="344"/>
                  </a:cubicBezTo>
                  <a:cubicBezTo>
                    <a:pt x="1155" y="344"/>
                    <a:pt x="1155" y="347"/>
                    <a:pt x="1155" y="347"/>
                  </a:cubicBezTo>
                  <a:cubicBezTo>
                    <a:pt x="1167" y="347"/>
                    <a:pt x="1191" y="299"/>
                    <a:pt x="1191" y="299"/>
                  </a:cubicBezTo>
                  <a:lnTo>
                    <a:pt x="1191" y="299"/>
                  </a:lnTo>
                  <a:lnTo>
                    <a:pt x="1167" y="359"/>
                  </a:lnTo>
                  <a:lnTo>
                    <a:pt x="1191" y="335"/>
                  </a:lnTo>
                  <a:lnTo>
                    <a:pt x="1203" y="299"/>
                  </a:lnTo>
                  <a:cubicBezTo>
                    <a:pt x="1215" y="275"/>
                    <a:pt x="1215" y="275"/>
                    <a:pt x="1227" y="275"/>
                  </a:cubicBezTo>
                  <a:lnTo>
                    <a:pt x="1189" y="351"/>
                  </a:lnTo>
                  <a:lnTo>
                    <a:pt x="1189" y="351"/>
                  </a:lnTo>
                  <a:cubicBezTo>
                    <a:pt x="1201" y="335"/>
                    <a:pt x="1215" y="335"/>
                    <a:pt x="1215" y="335"/>
                  </a:cubicBezTo>
                  <a:lnTo>
                    <a:pt x="1215" y="335"/>
                  </a:lnTo>
                  <a:cubicBezTo>
                    <a:pt x="1215" y="347"/>
                    <a:pt x="1203" y="371"/>
                    <a:pt x="1203" y="383"/>
                  </a:cubicBezTo>
                  <a:cubicBezTo>
                    <a:pt x="1203" y="418"/>
                    <a:pt x="1215" y="430"/>
                    <a:pt x="1227" y="430"/>
                  </a:cubicBezTo>
                  <a:cubicBezTo>
                    <a:pt x="1239" y="442"/>
                    <a:pt x="1215" y="466"/>
                    <a:pt x="1215" y="466"/>
                  </a:cubicBezTo>
                  <a:lnTo>
                    <a:pt x="1251" y="466"/>
                  </a:lnTo>
                  <a:cubicBezTo>
                    <a:pt x="1274" y="466"/>
                    <a:pt x="1286" y="466"/>
                    <a:pt x="1298" y="454"/>
                  </a:cubicBezTo>
                  <a:cubicBezTo>
                    <a:pt x="1322" y="454"/>
                    <a:pt x="1334" y="442"/>
                    <a:pt x="1334" y="430"/>
                  </a:cubicBezTo>
                  <a:cubicBezTo>
                    <a:pt x="1338" y="426"/>
                    <a:pt x="1341" y="425"/>
                    <a:pt x="1343" y="425"/>
                  </a:cubicBezTo>
                  <a:cubicBezTo>
                    <a:pt x="1347" y="425"/>
                    <a:pt x="1350" y="430"/>
                    <a:pt x="1358" y="430"/>
                  </a:cubicBezTo>
                  <a:cubicBezTo>
                    <a:pt x="1358" y="430"/>
                    <a:pt x="1334" y="442"/>
                    <a:pt x="1334" y="454"/>
                  </a:cubicBezTo>
                  <a:cubicBezTo>
                    <a:pt x="1334" y="454"/>
                    <a:pt x="1334" y="466"/>
                    <a:pt x="1346" y="478"/>
                  </a:cubicBezTo>
                  <a:cubicBezTo>
                    <a:pt x="1354" y="478"/>
                    <a:pt x="1351" y="483"/>
                    <a:pt x="1356" y="483"/>
                  </a:cubicBezTo>
                  <a:cubicBezTo>
                    <a:pt x="1358" y="483"/>
                    <a:pt x="1362" y="482"/>
                    <a:pt x="1370" y="478"/>
                  </a:cubicBezTo>
                  <a:lnTo>
                    <a:pt x="1441" y="395"/>
                  </a:lnTo>
                  <a:lnTo>
                    <a:pt x="1441" y="395"/>
                  </a:lnTo>
                  <a:cubicBezTo>
                    <a:pt x="1441" y="395"/>
                    <a:pt x="1405" y="442"/>
                    <a:pt x="1382" y="466"/>
                  </a:cubicBezTo>
                  <a:cubicBezTo>
                    <a:pt x="1358" y="490"/>
                    <a:pt x="1358" y="490"/>
                    <a:pt x="1370" y="502"/>
                  </a:cubicBezTo>
                  <a:cubicBezTo>
                    <a:pt x="1370" y="502"/>
                    <a:pt x="1382" y="502"/>
                    <a:pt x="1370" y="526"/>
                  </a:cubicBezTo>
                  <a:lnTo>
                    <a:pt x="1358" y="537"/>
                  </a:lnTo>
                  <a:cubicBezTo>
                    <a:pt x="1370" y="537"/>
                    <a:pt x="1382" y="526"/>
                    <a:pt x="1394" y="514"/>
                  </a:cubicBezTo>
                  <a:cubicBezTo>
                    <a:pt x="1396" y="512"/>
                    <a:pt x="1398" y="512"/>
                    <a:pt x="1399" y="512"/>
                  </a:cubicBezTo>
                  <a:cubicBezTo>
                    <a:pt x="1408" y="512"/>
                    <a:pt x="1389" y="540"/>
                    <a:pt x="1383" y="555"/>
                  </a:cubicBezTo>
                  <a:lnTo>
                    <a:pt x="1383" y="555"/>
                  </a:lnTo>
                  <a:cubicBezTo>
                    <a:pt x="1393" y="546"/>
                    <a:pt x="1417" y="530"/>
                    <a:pt x="1441" y="514"/>
                  </a:cubicBezTo>
                  <a:cubicBezTo>
                    <a:pt x="1453" y="507"/>
                    <a:pt x="1459" y="504"/>
                    <a:pt x="1461" y="504"/>
                  </a:cubicBezTo>
                  <a:lnTo>
                    <a:pt x="1461" y="504"/>
                  </a:lnTo>
                  <a:cubicBezTo>
                    <a:pt x="1470" y="504"/>
                    <a:pt x="1413" y="552"/>
                    <a:pt x="1394" y="561"/>
                  </a:cubicBezTo>
                  <a:cubicBezTo>
                    <a:pt x="1392" y="563"/>
                    <a:pt x="1392" y="564"/>
                    <a:pt x="1392" y="564"/>
                  </a:cubicBezTo>
                  <a:cubicBezTo>
                    <a:pt x="1397" y="564"/>
                    <a:pt x="1441" y="537"/>
                    <a:pt x="1441" y="537"/>
                  </a:cubicBezTo>
                  <a:cubicBezTo>
                    <a:pt x="1445" y="536"/>
                    <a:pt x="1448" y="536"/>
                    <a:pt x="1450" y="536"/>
                  </a:cubicBezTo>
                  <a:cubicBezTo>
                    <a:pt x="1464" y="536"/>
                    <a:pt x="1416" y="574"/>
                    <a:pt x="1405" y="585"/>
                  </a:cubicBezTo>
                  <a:cubicBezTo>
                    <a:pt x="1394" y="597"/>
                    <a:pt x="1405" y="597"/>
                    <a:pt x="1405" y="597"/>
                  </a:cubicBezTo>
                  <a:cubicBezTo>
                    <a:pt x="1417" y="597"/>
                    <a:pt x="1453" y="597"/>
                    <a:pt x="1405" y="633"/>
                  </a:cubicBezTo>
                  <a:lnTo>
                    <a:pt x="1429" y="633"/>
                  </a:lnTo>
                  <a:cubicBezTo>
                    <a:pt x="1453" y="633"/>
                    <a:pt x="1465" y="645"/>
                    <a:pt x="1489" y="645"/>
                  </a:cubicBezTo>
                  <a:cubicBezTo>
                    <a:pt x="1501" y="640"/>
                    <a:pt x="1513" y="638"/>
                    <a:pt x="1523" y="635"/>
                  </a:cubicBezTo>
                  <a:lnTo>
                    <a:pt x="1523" y="635"/>
                  </a:lnTo>
                  <a:cubicBezTo>
                    <a:pt x="1511" y="643"/>
                    <a:pt x="1500" y="651"/>
                    <a:pt x="1489" y="656"/>
                  </a:cubicBezTo>
                  <a:cubicBezTo>
                    <a:pt x="1485" y="660"/>
                    <a:pt x="1485" y="662"/>
                    <a:pt x="1487" y="662"/>
                  </a:cubicBezTo>
                  <a:cubicBezTo>
                    <a:pt x="1490" y="662"/>
                    <a:pt x="1501" y="657"/>
                    <a:pt x="1501" y="656"/>
                  </a:cubicBezTo>
                  <a:lnTo>
                    <a:pt x="1501" y="656"/>
                  </a:lnTo>
                  <a:lnTo>
                    <a:pt x="1489" y="668"/>
                  </a:lnTo>
                  <a:cubicBezTo>
                    <a:pt x="1465" y="692"/>
                    <a:pt x="1477" y="692"/>
                    <a:pt x="1489" y="704"/>
                  </a:cubicBezTo>
                  <a:cubicBezTo>
                    <a:pt x="1497" y="700"/>
                    <a:pt x="1502" y="699"/>
                    <a:pt x="1506" y="699"/>
                  </a:cubicBezTo>
                  <a:cubicBezTo>
                    <a:pt x="1513" y="699"/>
                    <a:pt x="1513" y="704"/>
                    <a:pt x="1513" y="704"/>
                  </a:cubicBezTo>
                  <a:lnTo>
                    <a:pt x="1691" y="633"/>
                  </a:lnTo>
                  <a:lnTo>
                    <a:pt x="1691" y="633"/>
                  </a:lnTo>
                  <a:cubicBezTo>
                    <a:pt x="1703" y="633"/>
                    <a:pt x="1644" y="656"/>
                    <a:pt x="1596" y="680"/>
                  </a:cubicBezTo>
                  <a:cubicBezTo>
                    <a:pt x="1536" y="692"/>
                    <a:pt x="1524" y="704"/>
                    <a:pt x="1524" y="716"/>
                  </a:cubicBezTo>
                  <a:lnTo>
                    <a:pt x="1548" y="716"/>
                  </a:lnTo>
                  <a:cubicBezTo>
                    <a:pt x="1554" y="710"/>
                    <a:pt x="1560" y="707"/>
                    <a:pt x="1563" y="707"/>
                  </a:cubicBezTo>
                  <a:cubicBezTo>
                    <a:pt x="1566" y="707"/>
                    <a:pt x="1566" y="710"/>
                    <a:pt x="1560" y="716"/>
                  </a:cubicBezTo>
                  <a:cubicBezTo>
                    <a:pt x="1536" y="728"/>
                    <a:pt x="1501" y="752"/>
                    <a:pt x="1453" y="764"/>
                  </a:cubicBezTo>
                  <a:cubicBezTo>
                    <a:pt x="1477" y="758"/>
                    <a:pt x="1489" y="755"/>
                    <a:pt x="1495" y="755"/>
                  </a:cubicBezTo>
                  <a:cubicBezTo>
                    <a:pt x="1501" y="755"/>
                    <a:pt x="1501" y="758"/>
                    <a:pt x="1501" y="764"/>
                  </a:cubicBezTo>
                  <a:cubicBezTo>
                    <a:pt x="1501" y="770"/>
                    <a:pt x="1501" y="773"/>
                    <a:pt x="1504" y="773"/>
                  </a:cubicBezTo>
                  <a:cubicBezTo>
                    <a:pt x="1507" y="773"/>
                    <a:pt x="1513" y="770"/>
                    <a:pt x="1524" y="764"/>
                  </a:cubicBezTo>
                  <a:lnTo>
                    <a:pt x="1560" y="764"/>
                  </a:lnTo>
                  <a:cubicBezTo>
                    <a:pt x="1560" y="764"/>
                    <a:pt x="1524" y="787"/>
                    <a:pt x="1513" y="787"/>
                  </a:cubicBezTo>
                  <a:lnTo>
                    <a:pt x="1536" y="787"/>
                  </a:lnTo>
                  <a:lnTo>
                    <a:pt x="1536" y="799"/>
                  </a:lnTo>
                  <a:cubicBezTo>
                    <a:pt x="1521" y="807"/>
                    <a:pt x="1519" y="810"/>
                    <a:pt x="1525" y="810"/>
                  </a:cubicBezTo>
                  <a:cubicBezTo>
                    <a:pt x="1538" y="810"/>
                    <a:pt x="1580" y="799"/>
                    <a:pt x="1596" y="799"/>
                  </a:cubicBezTo>
                  <a:lnTo>
                    <a:pt x="1632" y="799"/>
                  </a:lnTo>
                  <a:cubicBezTo>
                    <a:pt x="1572" y="823"/>
                    <a:pt x="1548" y="823"/>
                    <a:pt x="1548" y="835"/>
                  </a:cubicBezTo>
                  <a:cubicBezTo>
                    <a:pt x="1548" y="847"/>
                    <a:pt x="1548" y="859"/>
                    <a:pt x="1548" y="871"/>
                  </a:cubicBezTo>
                  <a:cubicBezTo>
                    <a:pt x="1548" y="871"/>
                    <a:pt x="1548" y="886"/>
                    <a:pt x="1560" y="886"/>
                  </a:cubicBezTo>
                  <a:cubicBezTo>
                    <a:pt x="1564" y="886"/>
                    <a:pt x="1567" y="885"/>
                    <a:pt x="1572" y="883"/>
                  </a:cubicBezTo>
                  <a:lnTo>
                    <a:pt x="1608" y="883"/>
                  </a:lnTo>
                  <a:cubicBezTo>
                    <a:pt x="1596" y="883"/>
                    <a:pt x="1572" y="883"/>
                    <a:pt x="1560" y="895"/>
                  </a:cubicBezTo>
                  <a:cubicBezTo>
                    <a:pt x="1554" y="901"/>
                    <a:pt x="1551" y="901"/>
                    <a:pt x="1550" y="901"/>
                  </a:cubicBezTo>
                  <a:cubicBezTo>
                    <a:pt x="1548" y="901"/>
                    <a:pt x="1548" y="901"/>
                    <a:pt x="1548" y="907"/>
                  </a:cubicBezTo>
                  <a:cubicBezTo>
                    <a:pt x="1548" y="907"/>
                    <a:pt x="1536" y="918"/>
                    <a:pt x="1560" y="918"/>
                  </a:cubicBezTo>
                  <a:cubicBezTo>
                    <a:pt x="1596" y="918"/>
                    <a:pt x="1572" y="918"/>
                    <a:pt x="1584" y="930"/>
                  </a:cubicBezTo>
                  <a:lnTo>
                    <a:pt x="1596" y="930"/>
                  </a:lnTo>
                  <a:cubicBezTo>
                    <a:pt x="1572" y="930"/>
                    <a:pt x="1560" y="942"/>
                    <a:pt x="1560" y="942"/>
                  </a:cubicBezTo>
                  <a:cubicBezTo>
                    <a:pt x="1572" y="954"/>
                    <a:pt x="1572" y="954"/>
                    <a:pt x="1583" y="965"/>
                  </a:cubicBezTo>
                  <a:lnTo>
                    <a:pt x="1583" y="965"/>
                  </a:lnTo>
                  <a:cubicBezTo>
                    <a:pt x="1579" y="965"/>
                    <a:pt x="1576" y="966"/>
                    <a:pt x="1572" y="966"/>
                  </a:cubicBezTo>
                  <a:cubicBezTo>
                    <a:pt x="1572" y="966"/>
                    <a:pt x="1560" y="978"/>
                    <a:pt x="1572" y="978"/>
                  </a:cubicBezTo>
                  <a:cubicBezTo>
                    <a:pt x="1620" y="978"/>
                    <a:pt x="1667" y="978"/>
                    <a:pt x="1632" y="990"/>
                  </a:cubicBezTo>
                  <a:cubicBezTo>
                    <a:pt x="1596" y="1002"/>
                    <a:pt x="1596" y="1014"/>
                    <a:pt x="1608" y="1014"/>
                  </a:cubicBezTo>
                  <a:cubicBezTo>
                    <a:pt x="1608" y="1026"/>
                    <a:pt x="1679" y="1037"/>
                    <a:pt x="1667" y="1037"/>
                  </a:cubicBezTo>
                  <a:lnTo>
                    <a:pt x="1548" y="1037"/>
                  </a:lnTo>
                  <a:cubicBezTo>
                    <a:pt x="1572" y="1037"/>
                    <a:pt x="1596" y="1049"/>
                    <a:pt x="1620" y="1049"/>
                  </a:cubicBezTo>
                  <a:lnTo>
                    <a:pt x="1560" y="1049"/>
                  </a:lnTo>
                  <a:cubicBezTo>
                    <a:pt x="1584" y="1049"/>
                    <a:pt x="1727" y="1073"/>
                    <a:pt x="1667" y="1073"/>
                  </a:cubicBezTo>
                  <a:cubicBezTo>
                    <a:pt x="1644" y="1073"/>
                    <a:pt x="1608" y="1061"/>
                    <a:pt x="1584" y="1061"/>
                  </a:cubicBezTo>
                  <a:cubicBezTo>
                    <a:pt x="1560" y="1061"/>
                    <a:pt x="1572" y="1061"/>
                    <a:pt x="1584" y="1073"/>
                  </a:cubicBezTo>
                  <a:cubicBezTo>
                    <a:pt x="1596" y="1073"/>
                    <a:pt x="1679" y="1085"/>
                    <a:pt x="1679" y="1097"/>
                  </a:cubicBezTo>
                  <a:cubicBezTo>
                    <a:pt x="1644" y="1085"/>
                    <a:pt x="1608" y="1085"/>
                    <a:pt x="1584" y="1085"/>
                  </a:cubicBezTo>
                  <a:cubicBezTo>
                    <a:pt x="1560" y="1085"/>
                    <a:pt x="1536" y="1085"/>
                    <a:pt x="1596" y="1097"/>
                  </a:cubicBezTo>
                  <a:cubicBezTo>
                    <a:pt x="1555" y="1091"/>
                    <a:pt x="1540" y="1088"/>
                    <a:pt x="1539" y="1088"/>
                  </a:cubicBezTo>
                  <a:lnTo>
                    <a:pt x="1539" y="1088"/>
                  </a:lnTo>
                  <a:cubicBezTo>
                    <a:pt x="1540" y="1088"/>
                    <a:pt x="1554" y="1091"/>
                    <a:pt x="1572" y="1097"/>
                  </a:cubicBezTo>
                  <a:cubicBezTo>
                    <a:pt x="1564" y="1095"/>
                    <a:pt x="1557" y="1095"/>
                    <a:pt x="1553" y="1095"/>
                  </a:cubicBezTo>
                  <a:cubicBezTo>
                    <a:pt x="1525" y="1095"/>
                    <a:pt x="1560" y="1121"/>
                    <a:pt x="1560" y="1121"/>
                  </a:cubicBezTo>
                  <a:cubicBezTo>
                    <a:pt x="1560" y="1121"/>
                    <a:pt x="1644" y="1133"/>
                    <a:pt x="1620" y="1145"/>
                  </a:cubicBezTo>
                  <a:cubicBezTo>
                    <a:pt x="1584" y="1145"/>
                    <a:pt x="1584" y="1145"/>
                    <a:pt x="1584" y="1157"/>
                  </a:cubicBezTo>
                  <a:cubicBezTo>
                    <a:pt x="1602" y="1163"/>
                    <a:pt x="1620" y="1165"/>
                    <a:pt x="1636" y="1165"/>
                  </a:cubicBezTo>
                  <a:cubicBezTo>
                    <a:pt x="1652" y="1165"/>
                    <a:pt x="1667" y="1163"/>
                    <a:pt x="1679" y="1157"/>
                  </a:cubicBezTo>
                  <a:cubicBezTo>
                    <a:pt x="1679" y="1157"/>
                    <a:pt x="1679" y="1168"/>
                    <a:pt x="1679" y="1180"/>
                  </a:cubicBezTo>
                  <a:lnTo>
                    <a:pt x="1632" y="1180"/>
                  </a:lnTo>
                  <a:cubicBezTo>
                    <a:pt x="1596" y="1168"/>
                    <a:pt x="1572" y="1157"/>
                    <a:pt x="1548" y="1157"/>
                  </a:cubicBezTo>
                  <a:lnTo>
                    <a:pt x="1548" y="1157"/>
                  </a:lnTo>
                  <a:cubicBezTo>
                    <a:pt x="1501" y="1157"/>
                    <a:pt x="1584" y="1180"/>
                    <a:pt x="1584" y="1192"/>
                  </a:cubicBezTo>
                  <a:cubicBezTo>
                    <a:pt x="1584" y="1196"/>
                    <a:pt x="1581" y="1197"/>
                    <a:pt x="1575" y="1197"/>
                  </a:cubicBezTo>
                  <a:cubicBezTo>
                    <a:pt x="1562" y="1197"/>
                    <a:pt x="1534" y="1189"/>
                    <a:pt x="1501" y="1180"/>
                  </a:cubicBezTo>
                  <a:lnTo>
                    <a:pt x="1501" y="1180"/>
                  </a:lnTo>
                  <a:cubicBezTo>
                    <a:pt x="1536" y="1192"/>
                    <a:pt x="1572" y="1204"/>
                    <a:pt x="1596" y="1228"/>
                  </a:cubicBezTo>
                  <a:cubicBezTo>
                    <a:pt x="1601" y="1230"/>
                    <a:pt x="1602" y="1231"/>
                    <a:pt x="1601" y="1231"/>
                  </a:cubicBezTo>
                  <a:cubicBezTo>
                    <a:pt x="1598" y="1231"/>
                    <a:pt x="1560" y="1216"/>
                    <a:pt x="1560" y="1216"/>
                  </a:cubicBezTo>
                  <a:lnTo>
                    <a:pt x="1560" y="1216"/>
                  </a:lnTo>
                  <a:cubicBezTo>
                    <a:pt x="1576" y="1224"/>
                    <a:pt x="1586" y="1232"/>
                    <a:pt x="1599" y="1240"/>
                  </a:cubicBezTo>
                  <a:lnTo>
                    <a:pt x="1599" y="1240"/>
                  </a:lnTo>
                  <a:cubicBezTo>
                    <a:pt x="1573" y="1228"/>
                    <a:pt x="1533" y="1213"/>
                    <a:pt x="1524" y="1204"/>
                  </a:cubicBezTo>
                  <a:cubicBezTo>
                    <a:pt x="1513" y="1204"/>
                    <a:pt x="1513" y="1204"/>
                    <a:pt x="1513" y="1216"/>
                  </a:cubicBezTo>
                  <a:cubicBezTo>
                    <a:pt x="1524" y="1228"/>
                    <a:pt x="1513" y="1240"/>
                    <a:pt x="1548" y="1252"/>
                  </a:cubicBezTo>
                  <a:cubicBezTo>
                    <a:pt x="1584" y="1276"/>
                    <a:pt x="1584" y="1276"/>
                    <a:pt x="1572" y="1276"/>
                  </a:cubicBezTo>
                  <a:cubicBezTo>
                    <a:pt x="1560" y="1264"/>
                    <a:pt x="1548" y="1264"/>
                    <a:pt x="1548" y="1264"/>
                  </a:cubicBezTo>
                  <a:cubicBezTo>
                    <a:pt x="1540" y="1260"/>
                    <a:pt x="1535" y="1258"/>
                    <a:pt x="1532" y="1258"/>
                  </a:cubicBezTo>
                  <a:cubicBezTo>
                    <a:pt x="1524" y="1258"/>
                    <a:pt x="1524" y="1264"/>
                    <a:pt x="1524" y="1264"/>
                  </a:cubicBezTo>
                  <a:cubicBezTo>
                    <a:pt x="1524" y="1264"/>
                    <a:pt x="1548" y="1288"/>
                    <a:pt x="1560" y="1288"/>
                  </a:cubicBezTo>
                  <a:cubicBezTo>
                    <a:pt x="1560" y="1299"/>
                    <a:pt x="1560" y="1311"/>
                    <a:pt x="1560" y="1311"/>
                  </a:cubicBezTo>
                  <a:cubicBezTo>
                    <a:pt x="1550" y="1306"/>
                    <a:pt x="1542" y="1303"/>
                    <a:pt x="1536" y="1301"/>
                  </a:cubicBezTo>
                  <a:lnTo>
                    <a:pt x="1536" y="1301"/>
                  </a:lnTo>
                  <a:lnTo>
                    <a:pt x="1524" y="1323"/>
                  </a:lnTo>
                  <a:cubicBezTo>
                    <a:pt x="1524" y="1323"/>
                    <a:pt x="1501" y="1323"/>
                    <a:pt x="1560" y="1359"/>
                  </a:cubicBezTo>
                  <a:cubicBezTo>
                    <a:pt x="1536" y="1347"/>
                    <a:pt x="1522" y="1344"/>
                    <a:pt x="1513" y="1344"/>
                  </a:cubicBezTo>
                  <a:cubicBezTo>
                    <a:pt x="1504" y="1344"/>
                    <a:pt x="1501" y="1347"/>
                    <a:pt x="1501" y="1347"/>
                  </a:cubicBezTo>
                  <a:cubicBezTo>
                    <a:pt x="1489" y="1347"/>
                    <a:pt x="1524" y="1371"/>
                    <a:pt x="1513" y="1383"/>
                  </a:cubicBezTo>
                  <a:cubicBezTo>
                    <a:pt x="1513" y="1383"/>
                    <a:pt x="1477" y="1347"/>
                    <a:pt x="1465" y="1347"/>
                  </a:cubicBezTo>
                  <a:cubicBezTo>
                    <a:pt x="1461" y="1343"/>
                    <a:pt x="1458" y="1342"/>
                    <a:pt x="1457" y="1342"/>
                  </a:cubicBezTo>
                  <a:cubicBezTo>
                    <a:pt x="1453" y="1342"/>
                    <a:pt x="1453" y="1347"/>
                    <a:pt x="1453" y="1347"/>
                  </a:cubicBezTo>
                  <a:cubicBezTo>
                    <a:pt x="1453" y="1359"/>
                    <a:pt x="1465" y="1359"/>
                    <a:pt x="1465" y="1371"/>
                  </a:cubicBezTo>
                  <a:cubicBezTo>
                    <a:pt x="1477" y="1383"/>
                    <a:pt x="1501" y="1395"/>
                    <a:pt x="1513" y="1407"/>
                  </a:cubicBezTo>
                  <a:cubicBezTo>
                    <a:pt x="1493" y="1391"/>
                    <a:pt x="1483" y="1385"/>
                    <a:pt x="1480" y="1385"/>
                  </a:cubicBezTo>
                  <a:cubicBezTo>
                    <a:pt x="1473" y="1385"/>
                    <a:pt x="1489" y="1407"/>
                    <a:pt x="1489" y="1407"/>
                  </a:cubicBezTo>
                  <a:cubicBezTo>
                    <a:pt x="1478" y="1407"/>
                    <a:pt x="1413" y="1343"/>
                    <a:pt x="1397" y="1343"/>
                  </a:cubicBezTo>
                  <a:cubicBezTo>
                    <a:pt x="1395" y="1343"/>
                    <a:pt x="1394" y="1344"/>
                    <a:pt x="1394" y="1347"/>
                  </a:cubicBezTo>
                  <a:cubicBezTo>
                    <a:pt x="1441" y="1383"/>
                    <a:pt x="1477" y="1418"/>
                    <a:pt x="1524" y="1454"/>
                  </a:cubicBezTo>
                  <a:cubicBezTo>
                    <a:pt x="1532" y="1461"/>
                    <a:pt x="1534" y="1464"/>
                    <a:pt x="1532" y="1464"/>
                  </a:cubicBezTo>
                  <a:cubicBezTo>
                    <a:pt x="1525" y="1464"/>
                    <a:pt x="1463" y="1418"/>
                    <a:pt x="1453" y="1418"/>
                  </a:cubicBezTo>
                  <a:lnTo>
                    <a:pt x="1453" y="1418"/>
                  </a:lnTo>
                  <a:cubicBezTo>
                    <a:pt x="1477" y="1430"/>
                    <a:pt x="1489" y="1442"/>
                    <a:pt x="1489" y="1454"/>
                  </a:cubicBezTo>
                  <a:lnTo>
                    <a:pt x="1524" y="1478"/>
                  </a:lnTo>
                  <a:cubicBezTo>
                    <a:pt x="1536" y="1490"/>
                    <a:pt x="1524" y="1490"/>
                    <a:pt x="1524" y="1490"/>
                  </a:cubicBezTo>
                  <a:cubicBezTo>
                    <a:pt x="1498" y="1473"/>
                    <a:pt x="1485" y="1461"/>
                    <a:pt x="1480" y="1461"/>
                  </a:cubicBezTo>
                  <a:cubicBezTo>
                    <a:pt x="1478" y="1461"/>
                    <a:pt x="1477" y="1463"/>
                    <a:pt x="1477" y="1466"/>
                  </a:cubicBezTo>
                  <a:cubicBezTo>
                    <a:pt x="1477" y="1473"/>
                    <a:pt x="1484" y="1483"/>
                    <a:pt x="1483" y="1483"/>
                  </a:cubicBezTo>
                  <a:cubicBezTo>
                    <a:pt x="1482" y="1483"/>
                    <a:pt x="1475" y="1476"/>
                    <a:pt x="1453" y="1454"/>
                  </a:cubicBezTo>
                  <a:cubicBezTo>
                    <a:pt x="1443" y="1444"/>
                    <a:pt x="1437" y="1440"/>
                    <a:pt x="1435" y="1440"/>
                  </a:cubicBezTo>
                  <a:lnTo>
                    <a:pt x="1435" y="1440"/>
                  </a:lnTo>
                  <a:cubicBezTo>
                    <a:pt x="1431" y="1440"/>
                    <a:pt x="1434" y="1447"/>
                    <a:pt x="1441" y="1454"/>
                  </a:cubicBezTo>
                  <a:cubicBezTo>
                    <a:pt x="1453" y="1454"/>
                    <a:pt x="1465" y="1478"/>
                    <a:pt x="1465" y="1478"/>
                  </a:cubicBezTo>
                  <a:cubicBezTo>
                    <a:pt x="1465" y="1490"/>
                    <a:pt x="1465" y="1490"/>
                    <a:pt x="1453" y="1490"/>
                  </a:cubicBezTo>
                  <a:cubicBezTo>
                    <a:pt x="1429" y="1478"/>
                    <a:pt x="1417" y="1466"/>
                    <a:pt x="1405" y="1454"/>
                  </a:cubicBezTo>
                  <a:cubicBezTo>
                    <a:pt x="1396" y="1449"/>
                    <a:pt x="1390" y="1446"/>
                    <a:pt x="1388" y="1446"/>
                  </a:cubicBezTo>
                  <a:lnTo>
                    <a:pt x="1388" y="1446"/>
                  </a:lnTo>
                  <a:cubicBezTo>
                    <a:pt x="1386" y="1446"/>
                    <a:pt x="1391" y="1452"/>
                    <a:pt x="1405" y="1466"/>
                  </a:cubicBezTo>
                  <a:lnTo>
                    <a:pt x="1405" y="1466"/>
                  </a:lnTo>
                  <a:cubicBezTo>
                    <a:pt x="1405" y="1466"/>
                    <a:pt x="1405" y="1466"/>
                    <a:pt x="1405" y="1466"/>
                  </a:cubicBezTo>
                  <a:lnTo>
                    <a:pt x="1405" y="1466"/>
                  </a:lnTo>
                  <a:cubicBezTo>
                    <a:pt x="1408" y="1472"/>
                    <a:pt x="1408" y="1474"/>
                    <a:pt x="1405" y="1474"/>
                  </a:cubicBezTo>
                  <a:cubicBezTo>
                    <a:pt x="1396" y="1474"/>
                    <a:pt x="1370" y="1454"/>
                    <a:pt x="1370" y="1454"/>
                  </a:cubicBezTo>
                  <a:lnTo>
                    <a:pt x="1370" y="1454"/>
                  </a:lnTo>
                  <a:cubicBezTo>
                    <a:pt x="1394" y="1490"/>
                    <a:pt x="1417" y="1514"/>
                    <a:pt x="1453" y="1549"/>
                  </a:cubicBezTo>
                  <a:cubicBezTo>
                    <a:pt x="1453" y="1549"/>
                    <a:pt x="1453" y="1555"/>
                    <a:pt x="1450" y="1555"/>
                  </a:cubicBezTo>
                  <a:cubicBezTo>
                    <a:pt x="1448" y="1555"/>
                    <a:pt x="1445" y="1553"/>
                    <a:pt x="1441" y="1549"/>
                  </a:cubicBezTo>
                  <a:cubicBezTo>
                    <a:pt x="1436" y="1539"/>
                    <a:pt x="1431" y="1536"/>
                    <a:pt x="1428" y="1536"/>
                  </a:cubicBezTo>
                  <a:cubicBezTo>
                    <a:pt x="1423" y="1536"/>
                    <a:pt x="1422" y="1543"/>
                    <a:pt x="1429" y="1549"/>
                  </a:cubicBezTo>
                  <a:cubicBezTo>
                    <a:pt x="1429" y="1549"/>
                    <a:pt x="1405" y="1526"/>
                    <a:pt x="1370" y="1490"/>
                  </a:cubicBezTo>
                  <a:cubicBezTo>
                    <a:pt x="1365" y="1485"/>
                    <a:pt x="1363" y="1483"/>
                    <a:pt x="1362" y="1483"/>
                  </a:cubicBezTo>
                  <a:lnTo>
                    <a:pt x="1362" y="1483"/>
                  </a:lnTo>
                  <a:cubicBezTo>
                    <a:pt x="1359" y="1483"/>
                    <a:pt x="1382" y="1514"/>
                    <a:pt x="1382" y="1514"/>
                  </a:cubicBezTo>
                  <a:cubicBezTo>
                    <a:pt x="1394" y="1526"/>
                    <a:pt x="1405" y="1549"/>
                    <a:pt x="1394" y="1549"/>
                  </a:cubicBezTo>
                  <a:cubicBezTo>
                    <a:pt x="1394" y="1549"/>
                    <a:pt x="1392" y="1548"/>
                    <a:pt x="1391" y="1548"/>
                  </a:cubicBezTo>
                  <a:lnTo>
                    <a:pt x="1391" y="1548"/>
                  </a:lnTo>
                  <a:cubicBezTo>
                    <a:pt x="1388" y="1548"/>
                    <a:pt x="1386" y="1553"/>
                    <a:pt x="1394" y="1585"/>
                  </a:cubicBezTo>
                  <a:cubicBezTo>
                    <a:pt x="1394" y="1585"/>
                    <a:pt x="1401" y="1600"/>
                    <a:pt x="1398" y="1600"/>
                  </a:cubicBezTo>
                  <a:cubicBezTo>
                    <a:pt x="1397" y="1600"/>
                    <a:pt x="1396" y="1599"/>
                    <a:pt x="1394" y="1597"/>
                  </a:cubicBezTo>
                  <a:cubicBezTo>
                    <a:pt x="1382" y="1573"/>
                    <a:pt x="1358" y="1538"/>
                    <a:pt x="1334" y="1514"/>
                  </a:cubicBezTo>
                  <a:cubicBezTo>
                    <a:pt x="1330" y="1510"/>
                    <a:pt x="1328" y="1509"/>
                    <a:pt x="1326" y="1509"/>
                  </a:cubicBezTo>
                  <a:cubicBezTo>
                    <a:pt x="1321" y="1509"/>
                    <a:pt x="1319" y="1517"/>
                    <a:pt x="1310" y="1526"/>
                  </a:cubicBezTo>
                  <a:cubicBezTo>
                    <a:pt x="1298" y="1526"/>
                    <a:pt x="1310" y="1526"/>
                    <a:pt x="1334" y="1538"/>
                  </a:cubicBezTo>
                  <a:cubicBezTo>
                    <a:pt x="1346" y="1561"/>
                    <a:pt x="1322" y="1538"/>
                    <a:pt x="1334" y="1573"/>
                  </a:cubicBezTo>
                  <a:lnTo>
                    <a:pt x="1334" y="1573"/>
                  </a:lnTo>
                  <a:cubicBezTo>
                    <a:pt x="1332" y="1572"/>
                    <a:pt x="1332" y="1571"/>
                    <a:pt x="1332" y="1571"/>
                  </a:cubicBezTo>
                  <a:lnTo>
                    <a:pt x="1332" y="1571"/>
                  </a:lnTo>
                  <a:cubicBezTo>
                    <a:pt x="1332" y="1571"/>
                    <a:pt x="1332" y="1572"/>
                    <a:pt x="1334" y="1573"/>
                  </a:cubicBezTo>
                  <a:cubicBezTo>
                    <a:pt x="1334" y="1573"/>
                    <a:pt x="1334" y="1573"/>
                    <a:pt x="1334" y="1573"/>
                  </a:cubicBezTo>
                  <a:lnTo>
                    <a:pt x="1334" y="1573"/>
                  </a:lnTo>
                  <a:cubicBezTo>
                    <a:pt x="1341" y="1579"/>
                    <a:pt x="1361" y="1597"/>
                    <a:pt x="1370" y="1597"/>
                  </a:cubicBezTo>
                  <a:cubicBezTo>
                    <a:pt x="1370" y="1605"/>
                    <a:pt x="1381" y="1635"/>
                    <a:pt x="1373" y="1635"/>
                  </a:cubicBezTo>
                  <a:cubicBezTo>
                    <a:pt x="1369" y="1635"/>
                    <a:pt x="1361" y="1628"/>
                    <a:pt x="1346" y="1609"/>
                  </a:cubicBezTo>
                  <a:cubicBezTo>
                    <a:pt x="1346" y="1585"/>
                    <a:pt x="1334" y="1573"/>
                    <a:pt x="1322" y="1561"/>
                  </a:cubicBezTo>
                  <a:lnTo>
                    <a:pt x="1298" y="1561"/>
                  </a:lnTo>
                  <a:cubicBezTo>
                    <a:pt x="1310" y="1597"/>
                    <a:pt x="1322" y="1621"/>
                    <a:pt x="1346" y="1645"/>
                  </a:cubicBezTo>
                  <a:cubicBezTo>
                    <a:pt x="1322" y="1633"/>
                    <a:pt x="1310" y="1621"/>
                    <a:pt x="1298" y="1597"/>
                  </a:cubicBezTo>
                  <a:cubicBezTo>
                    <a:pt x="1286" y="1597"/>
                    <a:pt x="1286" y="1585"/>
                    <a:pt x="1286" y="1573"/>
                  </a:cubicBezTo>
                  <a:cubicBezTo>
                    <a:pt x="1286" y="1573"/>
                    <a:pt x="1286" y="1579"/>
                    <a:pt x="1279" y="1579"/>
                  </a:cubicBezTo>
                  <a:cubicBezTo>
                    <a:pt x="1276" y="1579"/>
                    <a:pt x="1270" y="1577"/>
                    <a:pt x="1263" y="1573"/>
                  </a:cubicBezTo>
                  <a:cubicBezTo>
                    <a:pt x="1255" y="1566"/>
                    <a:pt x="1247" y="1556"/>
                    <a:pt x="1240" y="1545"/>
                  </a:cubicBezTo>
                  <a:lnTo>
                    <a:pt x="1240" y="1545"/>
                  </a:lnTo>
                  <a:cubicBezTo>
                    <a:pt x="1249" y="1566"/>
                    <a:pt x="1257" y="1588"/>
                    <a:pt x="1263" y="1609"/>
                  </a:cubicBezTo>
                  <a:cubicBezTo>
                    <a:pt x="1271" y="1622"/>
                    <a:pt x="1273" y="1625"/>
                    <a:pt x="1273" y="1625"/>
                  </a:cubicBezTo>
                  <a:cubicBezTo>
                    <a:pt x="1273" y="1625"/>
                    <a:pt x="1267" y="1618"/>
                    <a:pt x="1264" y="1618"/>
                  </a:cubicBezTo>
                  <a:cubicBezTo>
                    <a:pt x="1263" y="1618"/>
                    <a:pt x="1263" y="1619"/>
                    <a:pt x="1263" y="1621"/>
                  </a:cubicBezTo>
                  <a:cubicBezTo>
                    <a:pt x="1263" y="1630"/>
                    <a:pt x="1275" y="1658"/>
                    <a:pt x="1273" y="1658"/>
                  </a:cubicBezTo>
                  <a:cubicBezTo>
                    <a:pt x="1272" y="1658"/>
                    <a:pt x="1269" y="1654"/>
                    <a:pt x="1263" y="1645"/>
                  </a:cubicBezTo>
                  <a:cubicBezTo>
                    <a:pt x="1251" y="1621"/>
                    <a:pt x="1227" y="1573"/>
                    <a:pt x="1215" y="1538"/>
                  </a:cubicBezTo>
                  <a:cubicBezTo>
                    <a:pt x="1207" y="1526"/>
                    <a:pt x="1203" y="1522"/>
                    <a:pt x="1202" y="1522"/>
                  </a:cubicBezTo>
                  <a:lnTo>
                    <a:pt x="1202" y="1522"/>
                  </a:lnTo>
                  <a:cubicBezTo>
                    <a:pt x="1199" y="1522"/>
                    <a:pt x="1207" y="1541"/>
                    <a:pt x="1215" y="1549"/>
                  </a:cubicBezTo>
                  <a:cubicBezTo>
                    <a:pt x="1215" y="1561"/>
                    <a:pt x="1215" y="1573"/>
                    <a:pt x="1227" y="1585"/>
                  </a:cubicBezTo>
                  <a:cubicBezTo>
                    <a:pt x="1227" y="1585"/>
                    <a:pt x="1227" y="1597"/>
                    <a:pt x="1215" y="1597"/>
                  </a:cubicBezTo>
                  <a:cubicBezTo>
                    <a:pt x="1210" y="1597"/>
                    <a:pt x="1205" y="1595"/>
                    <a:pt x="1201" y="1595"/>
                  </a:cubicBezTo>
                  <a:cubicBezTo>
                    <a:pt x="1195" y="1595"/>
                    <a:pt x="1191" y="1599"/>
                    <a:pt x="1191" y="1621"/>
                  </a:cubicBezTo>
                  <a:cubicBezTo>
                    <a:pt x="1191" y="1631"/>
                    <a:pt x="1200" y="1659"/>
                    <a:pt x="1195" y="1659"/>
                  </a:cubicBezTo>
                  <a:cubicBezTo>
                    <a:pt x="1194" y="1659"/>
                    <a:pt x="1193" y="1658"/>
                    <a:pt x="1191" y="1657"/>
                  </a:cubicBezTo>
                  <a:lnTo>
                    <a:pt x="1155" y="1597"/>
                  </a:lnTo>
                  <a:cubicBezTo>
                    <a:pt x="1149" y="1579"/>
                    <a:pt x="1141" y="1570"/>
                    <a:pt x="1135" y="1570"/>
                  </a:cubicBezTo>
                  <a:cubicBezTo>
                    <a:pt x="1129" y="1570"/>
                    <a:pt x="1126" y="1579"/>
                    <a:pt x="1132" y="1597"/>
                  </a:cubicBezTo>
                  <a:cubicBezTo>
                    <a:pt x="1132" y="1597"/>
                    <a:pt x="1138" y="1624"/>
                    <a:pt x="1142" y="1632"/>
                  </a:cubicBezTo>
                  <a:lnTo>
                    <a:pt x="1142" y="1632"/>
                  </a:lnTo>
                  <a:cubicBezTo>
                    <a:pt x="1131" y="1626"/>
                    <a:pt x="1121" y="1572"/>
                    <a:pt x="1111" y="1572"/>
                  </a:cubicBezTo>
                  <a:cubicBezTo>
                    <a:pt x="1110" y="1572"/>
                    <a:pt x="1109" y="1572"/>
                    <a:pt x="1108" y="1573"/>
                  </a:cubicBezTo>
                  <a:cubicBezTo>
                    <a:pt x="1120" y="1585"/>
                    <a:pt x="1120" y="1609"/>
                    <a:pt x="1120" y="1621"/>
                  </a:cubicBezTo>
                  <a:lnTo>
                    <a:pt x="1120" y="1645"/>
                  </a:lnTo>
                  <a:cubicBezTo>
                    <a:pt x="1132" y="1680"/>
                    <a:pt x="1143" y="1716"/>
                    <a:pt x="1143" y="1752"/>
                  </a:cubicBezTo>
                  <a:cubicBezTo>
                    <a:pt x="1143" y="1748"/>
                    <a:pt x="1139" y="1732"/>
                    <a:pt x="1133" y="1713"/>
                  </a:cubicBezTo>
                  <a:lnTo>
                    <a:pt x="1133" y="1713"/>
                  </a:lnTo>
                  <a:cubicBezTo>
                    <a:pt x="1133" y="1714"/>
                    <a:pt x="1132" y="1715"/>
                    <a:pt x="1132" y="1716"/>
                  </a:cubicBezTo>
                  <a:lnTo>
                    <a:pt x="1120" y="1704"/>
                  </a:lnTo>
                  <a:lnTo>
                    <a:pt x="1102" y="1633"/>
                  </a:lnTo>
                  <a:lnTo>
                    <a:pt x="1102" y="1633"/>
                  </a:lnTo>
                  <a:cubicBezTo>
                    <a:pt x="1101" y="1634"/>
                    <a:pt x="1100" y="1634"/>
                    <a:pt x="1099" y="1634"/>
                  </a:cubicBezTo>
                  <a:cubicBezTo>
                    <a:pt x="1096" y="1634"/>
                    <a:pt x="1091" y="1631"/>
                    <a:pt x="1084" y="1621"/>
                  </a:cubicBezTo>
                  <a:cubicBezTo>
                    <a:pt x="1081" y="1607"/>
                    <a:pt x="1078" y="1602"/>
                    <a:pt x="1076" y="1602"/>
                  </a:cubicBezTo>
                  <a:cubicBezTo>
                    <a:pt x="1071" y="1602"/>
                    <a:pt x="1069" y="1633"/>
                    <a:pt x="1060" y="1633"/>
                  </a:cubicBezTo>
                  <a:lnTo>
                    <a:pt x="1072" y="1680"/>
                  </a:lnTo>
                  <a:lnTo>
                    <a:pt x="1072" y="1764"/>
                  </a:lnTo>
                  <a:cubicBezTo>
                    <a:pt x="1063" y="1736"/>
                    <a:pt x="1024" y="1612"/>
                    <a:pt x="1014" y="1612"/>
                  </a:cubicBezTo>
                  <a:cubicBezTo>
                    <a:pt x="1011" y="1612"/>
                    <a:pt x="1010" y="1621"/>
                    <a:pt x="1012" y="1643"/>
                  </a:cubicBezTo>
                  <a:lnTo>
                    <a:pt x="1012" y="1643"/>
                  </a:lnTo>
                  <a:cubicBezTo>
                    <a:pt x="1009" y="1627"/>
                    <a:pt x="1005" y="1613"/>
                    <a:pt x="1001" y="1609"/>
                  </a:cubicBezTo>
                  <a:cubicBezTo>
                    <a:pt x="997" y="1605"/>
                    <a:pt x="994" y="1604"/>
                    <a:pt x="992" y="1604"/>
                  </a:cubicBezTo>
                  <a:cubicBezTo>
                    <a:pt x="989" y="1604"/>
                    <a:pt x="989" y="1609"/>
                    <a:pt x="989" y="1609"/>
                  </a:cubicBezTo>
                  <a:cubicBezTo>
                    <a:pt x="989" y="1612"/>
                    <a:pt x="989" y="1616"/>
                    <a:pt x="989" y="1621"/>
                  </a:cubicBezTo>
                  <a:cubicBezTo>
                    <a:pt x="989" y="1608"/>
                    <a:pt x="987" y="1601"/>
                    <a:pt x="986" y="1601"/>
                  </a:cubicBezTo>
                  <a:lnTo>
                    <a:pt x="986" y="1601"/>
                  </a:lnTo>
                  <a:cubicBezTo>
                    <a:pt x="983" y="1601"/>
                    <a:pt x="981" y="1619"/>
                    <a:pt x="989" y="1657"/>
                  </a:cubicBezTo>
                  <a:cubicBezTo>
                    <a:pt x="989" y="1664"/>
                    <a:pt x="989" y="1669"/>
                    <a:pt x="989" y="1669"/>
                  </a:cubicBezTo>
                  <a:cubicBezTo>
                    <a:pt x="989" y="1669"/>
                    <a:pt x="989" y="1669"/>
                    <a:pt x="977" y="1645"/>
                  </a:cubicBezTo>
                  <a:lnTo>
                    <a:pt x="977" y="1597"/>
                  </a:lnTo>
                  <a:cubicBezTo>
                    <a:pt x="977" y="1595"/>
                    <a:pt x="977" y="1595"/>
                    <a:pt x="977" y="1595"/>
                  </a:cubicBezTo>
                  <a:cubicBezTo>
                    <a:pt x="977" y="1595"/>
                    <a:pt x="976" y="1690"/>
                    <a:pt x="969" y="1690"/>
                  </a:cubicBezTo>
                  <a:cubicBezTo>
                    <a:pt x="968" y="1690"/>
                    <a:pt x="966" y="1687"/>
                    <a:pt x="965" y="1680"/>
                  </a:cubicBezTo>
                  <a:cubicBezTo>
                    <a:pt x="965" y="1645"/>
                    <a:pt x="965" y="1621"/>
                    <a:pt x="953" y="1597"/>
                  </a:cubicBezTo>
                  <a:cubicBezTo>
                    <a:pt x="953" y="1597"/>
                    <a:pt x="941" y="1597"/>
                    <a:pt x="941" y="1609"/>
                  </a:cubicBezTo>
                  <a:cubicBezTo>
                    <a:pt x="953" y="1633"/>
                    <a:pt x="953" y="1669"/>
                    <a:pt x="965" y="1692"/>
                  </a:cubicBezTo>
                  <a:cubicBezTo>
                    <a:pt x="965" y="1692"/>
                    <a:pt x="953" y="1669"/>
                    <a:pt x="941" y="1669"/>
                  </a:cubicBezTo>
                  <a:lnTo>
                    <a:pt x="929" y="1669"/>
                  </a:lnTo>
                  <a:lnTo>
                    <a:pt x="929" y="1657"/>
                  </a:lnTo>
                  <a:lnTo>
                    <a:pt x="929" y="1585"/>
                  </a:lnTo>
                  <a:cubicBezTo>
                    <a:pt x="929" y="1621"/>
                    <a:pt x="929" y="1645"/>
                    <a:pt x="917" y="1669"/>
                  </a:cubicBezTo>
                  <a:cubicBezTo>
                    <a:pt x="905" y="1657"/>
                    <a:pt x="917" y="1645"/>
                    <a:pt x="917" y="1633"/>
                  </a:cubicBezTo>
                  <a:cubicBezTo>
                    <a:pt x="917" y="1633"/>
                    <a:pt x="914" y="1630"/>
                    <a:pt x="911" y="1630"/>
                  </a:cubicBezTo>
                  <a:cubicBezTo>
                    <a:pt x="908" y="1630"/>
                    <a:pt x="905" y="1633"/>
                    <a:pt x="905" y="1645"/>
                  </a:cubicBezTo>
                  <a:cubicBezTo>
                    <a:pt x="905" y="1630"/>
                    <a:pt x="905" y="1615"/>
                    <a:pt x="905" y="1597"/>
                  </a:cubicBezTo>
                  <a:cubicBezTo>
                    <a:pt x="905" y="1596"/>
                    <a:pt x="905" y="1595"/>
                    <a:pt x="905" y="1595"/>
                  </a:cubicBezTo>
                  <a:cubicBezTo>
                    <a:pt x="904" y="1595"/>
                    <a:pt x="897" y="1627"/>
                    <a:pt x="894" y="1627"/>
                  </a:cubicBezTo>
                  <a:cubicBezTo>
                    <a:pt x="894" y="1627"/>
                    <a:pt x="893" y="1625"/>
                    <a:pt x="893" y="1621"/>
                  </a:cubicBezTo>
                  <a:cubicBezTo>
                    <a:pt x="893" y="1610"/>
                    <a:pt x="892" y="1606"/>
                    <a:pt x="890" y="1606"/>
                  </a:cubicBezTo>
                  <a:cubicBezTo>
                    <a:pt x="886" y="1606"/>
                    <a:pt x="878" y="1628"/>
                    <a:pt x="870" y="1645"/>
                  </a:cubicBezTo>
                  <a:cubicBezTo>
                    <a:pt x="882" y="1669"/>
                    <a:pt x="882" y="1680"/>
                    <a:pt x="882" y="1704"/>
                  </a:cubicBezTo>
                  <a:lnTo>
                    <a:pt x="870" y="1704"/>
                  </a:lnTo>
                  <a:cubicBezTo>
                    <a:pt x="870" y="1719"/>
                    <a:pt x="870" y="1732"/>
                    <a:pt x="870" y="1740"/>
                  </a:cubicBezTo>
                  <a:cubicBezTo>
                    <a:pt x="866" y="1728"/>
                    <a:pt x="864" y="1708"/>
                    <a:pt x="864" y="1688"/>
                  </a:cubicBezTo>
                  <a:lnTo>
                    <a:pt x="864" y="1688"/>
                  </a:lnTo>
                  <a:cubicBezTo>
                    <a:pt x="861" y="1697"/>
                    <a:pt x="858" y="1703"/>
                    <a:pt x="856" y="1703"/>
                  </a:cubicBezTo>
                  <a:cubicBezTo>
                    <a:pt x="854" y="1703"/>
                    <a:pt x="854" y="1697"/>
                    <a:pt x="858" y="1680"/>
                  </a:cubicBezTo>
                  <a:cubicBezTo>
                    <a:pt x="858" y="1662"/>
                    <a:pt x="865" y="1591"/>
                    <a:pt x="862" y="1591"/>
                  </a:cubicBezTo>
                  <a:lnTo>
                    <a:pt x="862" y="1591"/>
                  </a:lnTo>
                  <a:cubicBezTo>
                    <a:pt x="862" y="1591"/>
                    <a:pt x="860" y="1596"/>
                    <a:pt x="858" y="1609"/>
                  </a:cubicBezTo>
                  <a:cubicBezTo>
                    <a:pt x="858" y="1628"/>
                    <a:pt x="850" y="1648"/>
                    <a:pt x="847" y="1648"/>
                  </a:cubicBezTo>
                  <a:cubicBezTo>
                    <a:pt x="846" y="1648"/>
                    <a:pt x="846" y="1647"/>
                    <a:pt x="846" y="1645"/>
                  </a:cubicBezTo>
                  <a:cubicBezTo>
                    <a:pt x="841" y="1640"/>
                    <a:pt x="838" y="1635"/>
                    <a:pt x="837" y="1629"/>
                  </a:cubicBezTo>
                  <a:lnTo>
                    <a:pt x="837" y="1629"/>
                  </a:lnTo>
                  <a:lnTo>
                    <a:pt x="834" y="1645"/>
                  </a:lnTo>
                  <a:cubicBezTo>
                    <a:pt x="834" y="1657"/>
                    <a:pt x="834" y="1680"/>
                    <a:pt x="834" y="1692"/>
                  </a:cubicBezTo>
                  <a:cubicBezTo>
                    <a:pt x="834" y="1704"/>
                    <a:pt x="831" y="1707"/>
                    <a:pt x="828" y="1707"/>
                  </a:cubicBezTo>
                  <a:cubicBezTo>
                    <a:pt x="825" y="1707"/>
                    <a:pt x="822" y="1704"/>
                    <a:pt x="822" y="1704"/>
                  </a:cubicBezTo>
                  <a:lnTo>
                    <a:pt x="822" y="1645"/>
                  </a:lnTo>
                  <a:lnTo>
                    <a:pt x="822" y="1621"/>
                  </a:lnTo>
                  <a:cubicBezTo>
                    <a:pt x="822" y="1633"/>
                    <a:pt x="810" y="1669"/>
                    <a:pt x="798" y="1669"/>
                  </a:cubicBezTo>
                  <a:cubicBezTo>
                    <a:pt x="798" y="1671"/>
                    <a:pt x="798" y="1674"/>
                    <a:pt x="798" y="1680"/>
                  </a:cubicBezTo>
                  <a:cubicBezTo>
                    <a:pt x="793" y="1696"/>
                    <a:pt x="786" y="1700"/>
                    <a:pt x="779" y="1700"/>
                  </a:cubicBezTo>
                  <a:cubicBezTo>
                    <a:pt x="770" y="1700"/>
                    <a:pt x="762" y="1692"/>
                    <a:pt x="762" y="1692"/>
                  </a:cubicBezTo>
                  <a:cubicBezTo>
                    <a:pt x="762" y="1680"/>
                    <a:pt x="762" y="1669"/>
                    <a:pt x="762" y="1645"/>
                  </a:cubicBezTo>
                  <a:lnTo>
                    <a:pt x="762" y="1621"/>
                  </a:lnTo>
                  <a:cubicBezTo>
                    <a:pt x="762" y="1621"/>
                    <a:pt x="762" y="1613"/>
                    <a:pt x="760" y="1613"/>
                  </a:cubicBezTo>
                  <a:cubicBezTo>
                    <a:pt x="759" y="1613"/>
                    <a:pt x="756" y="1617"/>
                    <a:pt x="751" y="1633"/>
                  </a:cubicBezTo>
                  <a:cubicBezTo>
                    <a:pt x="745" y="1648"/>
                    <a:pt x="743" y="1652"/>
                    <a:pt x="741" y="1652"/>
                  </a:cubicBezTo>
                  <a:cubicBezTo>
                    <a:pt x="739" y="1652"/>
                    <a:pt x="739" y="1645"/>
                    <a:pt x="739" y="1645"/>
                  </a:cubicBezTo>
                  <a:cubicBezTo>
                    <a:pt x="739" y="1645"/>
                    <a:pt x="727" y="1669"/>
                    <a:pt x="727" y="1669"/>
                  </a:cubicBezTo>
                  <a:cubicBezTo>
                    <a:pt x="727" y="1669"/>
                    <a:pt x="727" y="1657"/>
                    <a:pt x="715" y="1657"/>
                  </a:cubicBezTo>
                  <a:cubicBezTo>
                    <a:pt x="691" y="1704"/>
                    <a:pt x="667" y="1752"/>
                    <a:pt x="655" y="1799"/>
                  </a:cubicBezTo>
                  <a:lnTo>
                    <a:pt x="667" y="1799"/>
                  </a:lnTo>
                  <a:cubicBezTo>
                    <a:pt x="667" y="1811"/>
                    <a:pt x="667" y="1811"/>
                    <a:pt x="667" y="1823"/>
                  </a:cubicBezTo>
                  <a:cubicBezTo>
                    <a:pt x="667" y="1859"/>
                    <a:pt x="667" y="1871"/>
                    <a:pt x="679" y="1871"/>
                  </a:cubicBezTo>
                  <a:cubicBezTo>
                    <a:pt x="703" y="1859"/>
                    <a:pt x="703" y="1788"/>
                    <a:pt x="715" y="1776"/>
                  </a:cubicBezTo>
                  <a:cubicBezTo>
                    <a:pt x="727" y="1776"/>
                    <a:pt x="715" y="1788"/>
                    <a:pt x="715" y="1811"/>
                  </a:cubicBezTo>
                  <a:cubicBezTo>
                    <a:pt x="715" y="1835"/>
                    <a:pt x="703" y="1847"/>
                    <a:pt x="715" y="1847"/>
                  </a:cubicBezTo>
                  <a:cubicBezTo>
                    <a:pt x="727" y="1847"/>
                    <a:pt x="715" y="1847"/>
                    <a:pt x="727" y="1811"/>
                  </a:cubicBezTo>
                  <a:cubicBezTo>
                    <a:pt x="739" y="1788"/>
                    <a:pt x="745" y="1779"/>
                    <a:pt x="746" y="1779"/>
                  </a:cubicBezTo>
                  <a:lnTo>
                    <a:pt x="746" y="1779"/>
                  </a:lnTo>
                  <a:cubicBezTo>
                    <a:pt x="748" y="1779"/>
                    <a:pt x="745" y="1788"/>
                    <a:pt x="739" y="1799"/>
                  </a:cubicBezTo>
                  <a:cubicBezTo>
                    <a:pt x="739" y="1811"/>
                    <a:pt x="715" y="1883"/>
                    <a:pt x="727" y="1883"/>
                  </a:cubicBezTo>
                  <a:cubicBezTo>
                    <a:pt x="728" y="1884"/>
                    <a:pt x="730" y="1885"/>
                    <a:pt x="732" y="1885"/>
                  </a:cubicBezTo>
                  <a:cubicBezTo>
                    <a:pt x="742" y="1885"/>
                    <a:pt x="752" y="1854"/>
                    <a:pt x="762" y="1823"/>
                  </a:cubicBezTo>
                  <a:cubicBezTo>
                    <a:pt x="773" y="1823"/>
                    <a:pt x="793" y="1786"/>
                    <a:pt x="797" y="1786"/>
                  </a:cubicBezTo>
                  <a:cubicBezTo>
                    <a:pt x="798" y="1786"/>
                    <a:pt x="798" y="1786"/>
                    <a:pt x="798" y="1788"/>
                  </a:cubicBezTo>
                  <a:cubicBezTo>
                    <a:pt x="786" y="1823"/>
                    <a:pt x="774" y="1859"/>
                    <a:pt x="774" y="1883"/>
                  </a:cubicBezTo>
                  <a:cubicBezTo>
                    <a:pt x="774" y="1859"/>
                    <a:pt x="798" y="1847"/>
                    <a:pt x="810" y="1823"/>
                  </a:cubicBezTo>
                  <a:cubicBezTo>
                    <a:pt x="810" y="1819"/>
                    <a:pt x="812" y="1816"/>
                    <a:pt x="814" y="1816"/>
                  </a:cubicBezTo>
                  <a:cubicBezTo>
                    <a:pt x="817" y="1816"/>
                    <a:pt x="822" y="1824"/>
                    <a:pt x="822" y="1847"/>
                  </a:cubicBezTo>
                  <a:cubicBezTo>
                    <a:pt x="822" y="1855"/>
                    <a:pt x="822" y="1858"/>
                    <a:pt x="822" y="1858"/>
                  </a:cubicBezTo>
                  <a:cubicBezTo>
                    <a:pt x="823" y="1858"/>
                    <a:pt x="826" y="1847"/>
                    <a:pt x="834" y="1847"/>
                  </a:cubicBezTo>
                  <a:cubicBezTo>
                    <a:pt x="846" y="1847"/>
                    <a:pt x="834" y="1847"/>
                    <a:pt x="834" y="1871"/>
                  </a:cubicBezTo>
                  <a:cubicBezTo>
                    <a:pt x="846" y="1859"/>
                    <a:pt x="846" y="1835"/>
                    <a:pt x="846" y="1823"/>
                  </a:cubicBezTo>
                  <a:cubicBezTo>
                    <a:pt x="846" y="1803"/>
                    <a:pt x="846" y="1773"/>
                    <a:pt x="853" y="1773"/>
                  </a:cubicBezTo>
                  <a:cubicBezTo>
                    <a:pt x="855" y="1773"/>
                    <a:pt x="856" y="1774"/>
                    <a:pt x="858" y="1776"/>
                  </a:cubicBezTo>
                  <a:cubicBezTo>
                    <a:pt x="858" y="1788"/>
                    <a:pt x="858" y="1823"/>
                    <a:pt x="858" y="1835"/>
                  </a:cubicBezTo>
                  <a:cubicBezTo>
                    <a:pt x="858" y="1843"/>
                    <a:pt x="859" y="1845"/>
                    <a:pt x="860" y="1845"/>
                  </a:cubicBezTo>
                  <a:cubicBezTo>
                    <a:pt x="864" y="1845"/>
                    <a:pt x="870" y="1832"/>
                    <a:pt x="870" y="1823"/>
                  </a:cubicBezTo>
                  <a:cubicBezTo>
                    <a:pt x="873" y="1820"/>
                    <a:pt x="875" y="1818"/>
                    <a:pt x="875" y="1818"/>
                  </a:cubicBezTo>
                  <a:lnTo>
                    <a:pt x="875" y="1818"/>
                  </a:lnTo>
                  <a:cubicBezTo>
                    <a:pt x="877" y="1818"/>
                    <a:pt x="873" y="1827"/>
                    <a:pt x="882" y="1835"/>
                  </a:cubicBezTo>
                  <a:cubicBezTo>
                    <a:pt x="882" y="1847"/>
                    <a:pt x="882" y="1847"/>
                    <a:pt x="882" y="1859"/>
                  </a:cubicBezTo>
                  <a:cubicBezTo>
                    <a:pt x="882" y="1859"/>
                    <a:pt x="882" y="1835"/>
                    <a:pt x="893" y="1823"/>
                  </a:cubicBezTo>
                  <a:cubicBezTo>
                    <a:pt x="905" y="1823"/>
                    <a:pt x="893" y="1847"/>
                    <a:pt x="905" y="1847"/>
                  </a:cubicBezTo>
                  <a:cubicBezTo>
                    <a:pt x="917" y="1847"/>
                    <a:pt x="929" y="1847"/>
                    <a:pt x="929" y="1811"/>
                  </a:cubicBezTo>
                  <a:cubicBezTo>
                    <a:pt x="930" y="1809"/>
                    <a:pt x="930" y="1808"/>
                    <a:pt x="931" y="1806"/>
                  </a:cubicBezTo>
                  <a:lnTo>
                    <a:pt x="931" y="1806"/>
                  </a:lnTo>
                  <a:cubicBezTo>
                    <a:pt x="930" y="1813"/>
                    <a:pt x="929" y="1823"/>
                    <a:pt x="929" y="1835"/>
                  </a:cubicBezTo>
                  <a:lnTo>
                    <a:pt x="929" y="1871"/>
                  </a:lnTo>
                  <a:cubicBezTo>
                    <a:pt x="929" y="1871"/>
                    <a:pt x="941" y="1871"/>
                    <a:pt x="953" y="1859"/>
                  </a:cubicBezTo>
                  <a:cubicBezTo>
                    <a:pt x="953" y="1849"/>
                    <a:pt x="953" y="1832"/>
                    <a:pt x="959" y="1832"/>
                  </a:cubicBezTo>
                  <a:cubicBezTo>
                    <a:pt x="961" y="1832"/>
                    <a:pt x="963" y="1833"/>
                    <a:pt x="965" y="1835"/>
                  </a:cubicBezTo>
                  <a:cubicBezTo>
                    <a:pt x="965" y="1862"/>
                    <a:pt x="969" y="1870"/>
                    <a:pt x="972" y="1870"/>
                  </a:cubicBezTo>
                  <a:cubicBezTo>
                    <a:pt x="974" y="1870"/>
                    <a:pt x="977" y="1864"/>
                    <a:pt x="977" y="1859"/>
                  </a:cubicBezTo>
                  <a:cubicBezTo>
                    <a:pt x="987" y="1859"/>
                    <a:pt x="979" y="1795"/>
                    <a:pt x="985" y="1795"/>
                  </a:cubicBezTo>
                  <a:lnTo>
                    <a:pt x="985" y="1795"/>
                  </a:lnTo>
                  <a:cubicBezTo>
                    <a:pt x="986" y="1795"/>
                    <a:pt x="987" y="1797"/>
                    <a:pt x="989" y="1799"/>
                  </a:cubicBezTo>
                  <a:cubicBezTo>
                    <a:pt x="1001" y="1835"/>
                    <a:pt x="1001" y="1859"/>
                    <a:pt x="1013" y="1859"/>
                  </a:cubicBezTo>
                  <a:cubicBezTo>
                    <a:pt x="1018" y="1865"/>
                    <a:pt x="1024" y="1868"/>
                    <a:pt x="1030" y="1868"/>
                  </a:cubicBezTo>
                  <a:cubicBezTo>
                    <a:pt x="1036" y="1868"/>
                    <a:pt x="1042" y="1865"/>
                    <a:pt x="1048" y="1859"/>
                  </a:cubicBezTo>
                  <a:cubicBezTo>
                    <a:pt x="1048" y="1847"/>
                    <a:pt x="1060" y="1847"/>
                    <a:pt x="1060" y="1835"/>
                  </a:cubicBezTo>
                  <a:lnTo>
                    <a:pt x="1060" y="1811"/>
                  </a:lnTo>
                  <a:cubicBezTo>
                    <a:pt x="1072" y="1823"/>
                    <a:pt x="1072" y="1847"/>
                    <a:pt x="1084" y="1871"/>
                  </a:cubicBezTo>
                  <a:cubicBezTo>
                    <a:pt x="1084" y="1883"/>
                    <a:pt x="1084" y="1883"/>
                    <a:pt x="1096" y="1895"/>
                  </a:cubicBezTo>
                  <a:cubicBezTo>
                    <a:pt x="1107" y="1895"/>
                    <a:pt x="1108" y="1895"/>
                    <a:pt x="1098" y="1857"/>
                  </a:cubicBezTo>
                  <a:lnTo>
                    <a:pt x="1098" y="1857"/>
                  </a:lnTo>
                  <a:cubicBezTo>
                    <a:pt x="1102" y="1851"/>
                    <a:pt x="1108" y="1820"/>
                    <a:pt x="1108" y="1811"/>
                  </a:cubicBezTo>
                  <a:cubicBezTo>
                    <a:pt x="1108" y="1811"/>
                    <a:pt x="1132" y="1859"/>
                    <a:pt x="1132" y="1871"/>
                  </a:cubicBezTo>
                  <a:cubicBezTo>
                    <a:pt x="1140" y="1871"/>
                    <a:pt x="1147" y="1876"/>
                    <a:pt x="1152" y="1876"/>
                  </a:cubicBezTo>
                  <a:cubicBezTo>
                    <a:pt x="1154" y="1876"/>
                    <a:pt x="1155" y="1875"/>
                    <a:pt x="1155" y="1871"/>
                  </a:cubicBezTo>
                  <a:cubicBezTo>
                    <a:pt x="1155" y="1847"/>
                    <a:pt x="1143" y="1823"/>
                    <a:pt x="1132" y="1788"/>
                  </a:cubicBezTo>
                  <a:lnTo>
                    <a:pt x="1143" y="1788"/>
                  </a:lnTo>
                  <a:lnTo>
                    <a:pt x="1155" y="1823"/>
                  </a:lnTo>
                  <a:lnTo>
                    <a:pt x="1167" y="1823"/>
                  </a:lnTo>
                  <a:cubicBezTo>
                    <a:pt x="1167" y="1835"/>
                    <a:pt x="1167" y="1835"/>
                    <a:pt x="1179" y="1847"/>
                  </a:cubicBezTo>
                  <a:lnTo>
                    <a:pt x="1191" y="1847"/>
                  </a:lnTo>
                  <a:cubicBezTo>
                    <a:pt x="1191" y="1847"/>
                    <a:pt x="1191" y="1811"/>
                    <a:pt x="1191" y="1776"/>
                  </a:cubicBezTo>
                  <a:cubicBezTo>
                    <a:pt x="1191" y="1766"/>
                    <a:pt x="1191" y="1761"/>
                    <a:pt x="1192" y="1761"/>
                  </a:cubicBezTo>
                  <a:cubicBezTo>
                    <a:pt x="1193" y="1761"/>
                    <a:pt x="1197" y="1783"/>
                    <a:pt x="1210" y="1812"/>
                  </a:cubicBezTo>
                  <a:lnTo>
                    <a:pt x="1210" y="1812"/>
                  </a:lnTo>
                  <a:cubicBezTo>
                    <a:pt x="1209" y="1811"/>
                    <a:pt x="1210" y="1811"/>
                    <a:pt x="1210" y="1811"/>
                  </a:cubicBezTo>
                  <a:cubicBezTo>
                    <a:pt x="1212" y="1811"/>
                    <a:pt x="1215" y="1811"/>
                    <a:pt x="1215" y="1799"/>
                  </a:cubicBezTo>
                  <a:cubicBezTo>
                    <a:pt x="1227" y="1799"/>
                    <a:pt x="1215" y="1752"/>
                    <a:pt x="1215" y="1740"/>
                  </a:cubicBezTo>
                  <a:cubicBezTo>
                    <a:pt x="1215" y="1738"/>
                    <a:pt x="1215" y="1738"/>
                    <a:pt x="1216" y="1738"/>
                  </a:cubicBezTo>
                  <a:cubicBezTo>
                    <a:pt x="1218" y="1738"/>
                    <a:pt x="1227" y="1765"/>
                    <a:pt x="1227" y="1776"/>
                  </a:cubicBezTo>
                  <a:cubicBezTo>
                    <a:pt x="1238" y="1787"/>
                    <a:pt x="1258" y="1837"/>
                    <a:pt x="1262" y="1837"/>
                  </a:cubicBezTo>
                  <a:cubicBezTo>
                    <a:pt x="1262" y="1837"/>
                    <a:pt x="1263" y="1836"/>
                    <a:pt x="1263" y="1835"/>
                  </a:cubicBezTo>
                  <a:cubicBezTo>
                    <a:pt x="1263" y="1815"/>
                    <a:pt x="1254" y="1787"/>
                    <a:pt x="1245" y="1764"/>
                  </a:cubicBezTo>
                  <a:lnTo>
                    <a:pt x="1245" y="1764"/>
                  </a:lnTo>
                  <a:cubicBezTo>
                    <a:pt x="1258" y="1792"/>
                    <a:pt x="1266" y="1799"/>
                    <a:pt x="1271" y="1799"/>
                  </a:cubicBezTo>
                  <a:cubicBezTo>
                    <a:pt x="1279" y="1799"/>
                    <a:pt x="1283" y="1787"/>
                    <a:pt x="1290" y="1787"/>
                  </a:cubicBezTo>
                  <a:cubicBezTo>
                    <a:pt x="1295" y="1787"/>
                    <a:pt x="1301" y="1793"/>
                    <a:pt x="1310" y="1811"/>
                  </a:cubicBezTo>
                  <a:cubicBezTo>
                    <a:pt x="1319" y="1823"/>
                    <a:pt x="1324" y="1828"/>
                    <a:pt x="1327" y="1828"/>
                  </a:cubicBezTo>
                  <a:cubicBezTo>
                    <a:pt x="1336" y="1828"/>
                    <a:pt x="1322" y="1785"/>
                    <a:pt x="1322" y="1776"/>
                  </a:cubicBezTo>
                  <a:cubicBezTo>
                    <a:pt x="1328" y="1770"/>
                    <a:pt x="1331" y="1770"/>
                    <a:pt x="1334" y="1770"/>
                  </a:cubicBezTo>
                  <a:cubicBezTo>
                    <a:pt x="1337" y="1770"/>
                    <a:pt x="1340" y="1770"/>
                    <a:pt x="1346" y="1764"/>
                  </a:cubicBezTo>
                  <a:cubicBezTo>
                    <a:pt x="1346" y="1764"/>
                    <a:pt x="1346" y="1728"/>
                    <a:pt x="1358" y="1728"/>
                  </a:cubicBezTo>
                  <a:cubicBezTo>
                    <a:pt x="1370" y="1728"/>
                    <a:pt x="1382" y="1752"/>
                    <a:pt x="1382" y="1752"/>
                  </a:cubicBezTo>
                  <a:cubicBezTo>
                    <a:pt x="1394" y="1740"/>
                    <a:pt x="1394" y="1752"/>
                    <a:pt x="1382" y="1728"/>
                  </a:cubicBezTo>
                  <a:cubicBezTo>
                    <a:pt x="1382" y="1704"/>
                    <a:pt x="1370" y="1693"/>
                    <a:pt x="1370" y="1692"/>
                  </a:cubicBezTo>
                  <a:lnTo>
                    <a:pt x="1370" y="1692"/>
                  </a:lnTo>
                  <a:cubicBezTo>
                    <a:pt x="1389" y="1711"/>
                    <a:pt x="1408" y="1738"/>
                    <a:pt x="1421" y="1760"/>
                  </a:cubicBezTo>
                  <a:lnTo>
                    <a:pt x="1421" y="1760"/>
                  </a:lnTo>
                  <a:cubicBezTo>
                    <a:pt x="1410" y="1725"/>
                    <a:pt x="1466" y="1716"/>
                    <a:pt x="1477" y="1716"/>
                  </a:cubicBezTo>
                  <a:cubicBezTo>
                    <a:pt x="1477" y="1716"/>
                    <a:pt x="1493" y="1721"/>
                    <a:pt x="1503" y="1721"/>
                  </a:cubicBezTo>
                  <a:cubicBezTo>
                    <a:pt x="1509" y="1721"/>
                    <a:pt x="1513" y="1720"/>
                    <a:pt x="1513" y="1716"/>
                  </a:cubicBezTo>
                  <a:cubicBezTo>
                    <a:pt x="1513" y="1716"/>
                    <a:pt x="1513" y="1704"/>
                    <a:pt x="1513" y="1680"/>
                  </a:cubicBezTo>
                  <a:cubicBezTo>
                    <a:pt x="1508" y="1670"/>
                    <a:pt x="1503" y="1660"/>
                    <a:pt x="1497" y="1650"/>
                  </a:cubicBezTo>
                  <a:lnTo>
                    <a:pt x="1497" y="1650"/>
                  </a:lnTo>
                  <a:cubicBezTo>
                    <a:pt x="1504" y="1659"/>
                    <a:pt x="1510" y="1666"/>
                    <a:pt x="1513" y="1666"/>
                  </a:cubicBezTo>
                  <a:cubicBezTo>
                    <a:pt x="1515" y="1666"/>
                    <a:pt x="1515" y="1663"/>
                    <a:pt x="1513" y="1657"/>
                  </a:cubicBezTo>
                  <a:cubicBezTo>
                    <a:pt x="1513" y="1657"/>
                    <a:pt x="1494" y="1619"/>
                    <a:pt x="1498" y="1619"/>
                  </a:cubicBezTo>
                  <a:lnTo>
                    <a:pt x="1498" y="1619"/>
                  </a:lnTo>
                  <a:cubicBezTo>
                    <a:pt x="1498" y="1619"/>
                    <a:pt x="1499" y="1620"/>
                    <a:pt x="1501" y="1621"/>
                  </a:cubicBezTo>
                  <a:cubicBezTo>
                    <a:pt x="1511" y="1632"/>
                    <a:pt x="1542" y="1682"/>
                    <a:pt x="1547" y="1682"/>
                  </a:cubicBezTo>
                  <a:cubicBezTo>
                    <a:pt x="1548" y="1682"/>
                    <a:pt x="1548" y="1682"/>
                    <a:pt x="1548" y="1680"/>
                  </a:cubicBezTo>
                  <a:cubicBezTo>
                    <a:pt x="1548" y="1657"/>
                    <a:pt x="1524" y="1621"/>
                    <a:pt x="1513" y="1609"/>
                  </a:cubicBezTo>
                  <a:lnTo>
                    <a:pt x="1513" y="1609"/>
                  </a:lnTo>
                  <a:cubicBezTo>
                    <a:pt x="1513" y="1609"/>
                    <a:pt x="1548" y="1633"/>
                    <a:pt x="1560" y="1645"/>
                  </a:cubicBezTo>
                  <a:cubicBezTo>
                    <a:pt x="1569" y="1653"/>
                    <a:pt x="1583" y="1662"/>
                    <a:pt x="1591" y="1662"/>
                  </a:cubicBezTo>
                  <a:cubicBezTo>
                    <a:pt x="1594" y="1662"/>
                    <a:pt x="1596" y="1660"/>
                    <a:pt x="1596" y="1657"/>
                  </a:cubicBezTo>
                  <a:cubicBezTo>
                    <a:pt x="1584" y="1657"/>
                    <a:pt x="1548" y="1609"/>
                    <a:pt x="1548" y="1597"/>
                  </a:cubicBezTo>
                  <a:cubicBezTo>
                    <a:pt x="1548" y="1595"/>
                    <a:pt x="1549" y="1594"/>
                    <a:pt x="1550" y="1594"/>
                  </a:cubicBezTo>
                  <a:cubicBezTo>
                    <a:pt x="1552" y="1594"/>
                    <a:pt x="1557" y="1601"/>
                    <a:pt x="1559" y="1601"/>
                  </a:cubicBezTo>
                  <a:cubicBezTo>
                    <a:pt x="1560" y="1601"/>
                    <a:pt x="1560" y="1600"/>
                    <a:pt x="1560" y="1597"/>
                  </a:cubicBezTo>
                  <a:cubicBezTo>
                    <a:pt x="1560" y="1585"/>
                    <a:pt x="1548" y="1573"/>
                    <a:pt x="1548" y="1573"/>
                  </a:cubicBezTo>
                  <a:cubicBezTo>
                    <a:pt x="1551" y="1571"/>
                    <a:pt x="1554" y="1570"/>
                    <a:pt x="1557" y="1570"/>
                  </a:cubicBezTo>
                  <a:cubicBezTo>
                    <a:pt x="1569" y="1570"/>
                    <a:pt x="1586" y="1585"/>
                    <a:pt x="1596" y="1585"/>
                  </a:cubicBezTo>
                  <a:cubicBezTo>
                    <a:pt x="1608" y="1585"/>
                    <a:pt x="1596" y="1573"/>
                    <a:pt x="1572" y="1549"/>
                  </a:cubicBezTo>
                  <a:lnTo>
                    <a:pt x="1572" y="1549"/>
                  </a:lnTo>
                  <a:cubicBezTo>
                    <a:pt x="1572" y="1550"/>
                    <a:pt x="1616" y="1576"/>
                    <a:pt x="1621" y="1576"/>
                  </a:cubicBezTo>
                  <a:cubicBezTo>
                    <a:pt x="1622" y="1576"/>
                    <a:pt x="1621" y="1575"/>
                    <a:pt x="1620" y="1573"/>
                  </a:cubicBezTo>
                  <a:cubicBezTo>
                    <a:pt x="1608" y="1561"/>
                    <a:pt x="1560" y="1526"/>
                    <a:pt x="1572" y="1526"/>
                  </a:cubicBezTo>
                  <a:cubicBezTo>
                    <a:pt x="1584" y="1526"/>
                    <a:pt x="1596" y="1538"/>
                    <a:pt x="1608" y="1538"/>
                  </a:cubicBezTo>
                  <a:cubicBezTo>
                    <a:pt x="1608" y="1541"/>
                    <a:pt x="1609" y="1542"/>
                    <a:pt x="1611" y="1542"/>
                  </a:cubicBezTo>
                  <a:cubicBezTo>
                    <a:pt x="1616" y="1542"/>
                    <a:pt x="1624" y="1531"/>
                    <a:pt x="1613" y="1510"/>
                  </a:cubicBezTo>
                  <a:lnTo>
                    <a:pt x="1613" y="1510"/>
                  </a:lnTo>
                  <a:cubicBezTo>
                    <a:pt x="1626" y="1529"/>
                    <a:pt x="1646" y="1539"/>
                    <a:pt x="1667" y="1549"/>
                  </a:cubicBezTo>
                  <a:cubicBezTo>
                    <a:pt x="1644" y="1514"/>
                    <a:pt x="1655" y="1526"/>
                    <a:pt x="1655" y="1514"/>
                  </a:cubicBezTo>
                  <a:cubicBezTo>
                    <a:pt x="1655" y="1514"/>
                    <a:pt x="1655" y="1514"/>
                    <a:pt x="1644" y="1502"/>
                  </a:cubicBezTo>
                  <a:cubicBezTo>
                    <a:pt x="1640" y="1494"/>
                    <a:pt x="1641" y="1491"/>
                    <a:pt x="1645" y="1491"/>
                  </a:cubicBezTo>
                  <a:cubicBezTo>
                    <a:pt x="1653" y="1491"/>
                    <a:pt x="1671" y="1502"/>
                    <a:pt x="1679" y="1502"/>
                  </a:cubicBezTo>
                  <a:cubicBezTo>
                    <a:pt x="1679" y="1502"/>
                    <a:pt x="1655" y="1478"/>
                    <a:pt x="1655" y="1478"/>
                  </a:cubicBezTo>
                  <a:cubicBezTo>
                    <a:pt x="1655" y="1466"/>
                    <a:pt x="1655" y="1466"/>
                    <a:pt x="1667" y="1466"/>
                  </a:cubicBezTo>
                  <a:cubicBezTo>
                    <a:pt x="1674" y="1459"/>
                    <a:pt x="1673" y="1452"/>
                    <a:pt x="1661" y="1438"/>
                  </a:cubicBezTo>
                  <a:lnTo>
                    <a:pt x="1661" y="1438"/>
                  </a:lnTo>
                  <a:cubicBezTo>
                    <a:pt x="1667" y="1443"/>
                    <a:pt x="1673" y="1448"/>
                    <a:pt x="1679" y="1454"/>
                  </a:cubicBezTo>
                  <a:cubicBezTo>
                    <a:pt x="1684" y="1456"/>
                    <a:pt x="1687" y="1457"/>
                    <a:pt x="1688" y="1457"/>
                  </a:cubicBezTo>
                  <a:cubicBezTo>
                    <a:pt x="1695" y="1457"/>
                    <a:pt x="1679" y="1440"/>
                    <a:pt x="1679" y="1430"/>
                  </a:cubicBezTo>
                  <a:cubicBezTo>
                    <a:pt x="1658" y="1414"/>
                    <a:pt x="1651" y="1408"/>
                    <a:pt x="1655" y="1408"/>
                  </a:cubicBezTo>
                  <a:cubicBezTo>
                    <a:pt x="1660" y="1408"/>
                    <a:pt x="1682" y="1417"/>
                    <a:pt x="1715" y="1430"/>
                  </a:cubicBezTo>
                  <a:cubicBezTo>
                    <a:pt x="1724" y="1436"/>
                    <a:pt x="1728" y="1438"/>
                    <a:pt x="1729" y="1438"/>
                  </a:cubicBezTo>
                  <a:cubicBezTo>
                    <a:pt x="1733" y="1438"/>
                    <a:pt x="1661" y="1387"/>
                    <a:pt x="1666" y="1387"/>
                  </a:cubicBezTo>
                  <a:lnTo>
                    <a:pt x="1666" y="1387"/>
                  </a:lnTo>
                  <a:cubicBezTo>
                    <a:pt x="1666" y="1387"/>
                    <a:pt x="1671" y="1389"/>
                    <a:pt x="1679" y="1395"/>
                  </a:cubicBezTo>
                  <a:cubicBezTo>
                    <a:pt x="1696" y="1407"/>
                    <a:pt x="1708" y="1412"/>
                    <a:pt x="1715" y="1412"/>
                  </a:cubicBezTo>
                  <a:cubicBezTo>
                    <a:pt x="1727" y="1412"/>
                    <a:pt x="1718" y="1394"/>
                    <a:pt x="1679" y="1371"/>
                  </a:cubicBezTo>
                  <a:lnTo>
                    <a:pt x="1679" y="1371"/>
                  </a:lnTo>
                  <a:cubicBezTo>
                    <a:pt x="1703" y="1383"/>
                    <a:pt x="1715" y="1395"/>
                    <a:pt x="1739" y="1395"/>
                  </a:cubicBezTo>
                  <a:cubicBezTo>
                    <a:pt x="1751" y="1395"/>
                    <a:pt x="1739" y="1395"/>
                    <a:pt x="1739" y="1383"/>
                  </a:cubicBezTo>
                  <a:lnTo>
                    <a:pt x="1763" y="1383"/>
                  </a:lnTo>
                  <a:cubicBezTo>
                    <a:pt x="1775" y="1383"/>
                    <a:pt x="1751" y="1371"/>
                    <a:pt x="1751" y="1371"/>
                  </a:cubicBezTo>
                  <a:cubicBezTo>
                    <a:pt x="1763" y="1359"/>
                    <a:pt x="1763" y="1359"/>
                    <a:pt x="1775" y="1359"/>
                  </a:cubicBezTo>
                  <a:cubicBezTo>
                    <a:pt x="1786" y="1359"/>
                    <a:pt x="1810" y="1359"/>
                    <a:pt x="1798" y="1347"/>
                  </a:cubicBezTo>
                  <a:cubicBezTo>
                    <a:pt x="1786" y="1335"/>
                    <a:pt x="1775" y="1323"/>
                    <a:pt x="1763" y="1311"/>
                  </a:cubicBezTo>
                  <a:lnTo>
                    <a:pt x="1763" y="1311"/>
                  </a:lnTo>
                  <a:cubicBezTo>
                    <a:pt x="1763" y="1311"/>
                    <a:pt x="1810" y="1335"/>
                    <a:pt x="1822" y="1335"/>
                  </a:cubicBezTo>
                  <a:cubicBezTo>
                    <a:pt x="1834" y="1335"/>
                    <a:pt x="1798" y="1311"/>
                    <a:pt x="1786" y="1311"/>
                  </a:cubicBezTo>
                  <a:cubicBezTo>
                    <a:pt x="1776" y="1301"/>
                    <a:pt x="1713" y="1273"/>
                    <a:pt x="1718" y="1273"/>
                  </a:cubicBezTo>
                  <a:lnTo>
                    <a:pt x="1718" y="1273"/>
                  </a:lnTo>
                  <a:cubicBezTo>
                    <a:pt x="1719" y="1273"/>
                    <a:pt x="1722" y="1274"/>
                    <a:pt x="1727" y="1276"/>
                  </a:cubicBezTo>
                  <a:cubicBezTo>
                    <a:pt x="1751" y="1288"/>
                    <a:pt x="1775" y="1288"/>
                    <a:pt x="1810" y="1299"/>
                  </a:cubicBezTo>
                  <a:cubicBezTo>
                    <a:pt x="1831" y="1299"/>
                    <a:pt x="1740" y="1262"/>
                    <a:pt x="1769" y="1262"/>
                  </a:cubicBezTo>
                  <a:cubicBezTo>
                    <a:pt x="1773" y="1262"/>
                    <a:pt x="1778" y="1262"/>
                    <a:pt x="1786" y="1264"/>
                  </a:cubicBezTo>
                  <a:cubicBezTo>
                    <a:pt x="1793" y="1266"/>
                    <a:pt x="1798" y="1267"/>
                    <a:pt x="1802" y="1267"/>
                  </a:cubicBezTo>
                  <a:cubicBezTo>
                    <a:pt x="1818" y="1267"/>
                    <a:pt x="1808" y="1250"/>
                    <a:pt x="1798" y="1240"/>
                  </a:cubicBezTo>
                  <a:cubicBezTo>
                    <a:pt x="1798" y="1228"/>
                    <a:pt x="1786" y="1228"/>
                    <a:pt x="1798" y="1216"/>
                  </a:cubicBezTo>
                  <a:lnTo>
                    <a:pt x="1846" y="1216"/>
                  </a:lnTo>
                  <a:cubicBezTo>
                    <a:pt x="1834" y="1216"/>
                    <a:pt x="1810" y="1216"/>
                    <a:pt x="1798" y="1204"/>
                  </a:cubicBezTo>
                  <a:cubicBezTo>
                    <a:pt x="1786" y="1204"/>
                    <a:pt x="1786" y="1192"/>
                    <a:pt x="1798" y="1192"/>
                  </a:cubicBezTo>
                  <a:lnTo>
                    <a:pt x="1858" y="1192"/>
                  </a:lnTo>
                  <a:cubicBezTo>
                    <a:pt x="1811" y="1180"/>
                    <a:pt x="1801" y="1176"/>
                    <a:pt x="1806" y="1176"/>
                  </a:cubicBezTo>
                  <a:cubicBezTo>
                    <a:pt x="1813" y="1176"/>
                    <a:pt x="1851" y="1183"/>
                    <a:pt x="1865" y="1183"/>
                  </a:cubicBezTo>
                  <a:cubicBezTo>
                    <a:pt x="1869" y="1183"/>
                    <a:pt x="1872" y="1182"/>
                    <a:pt x="1870" y="1180"/>
                  </a:cubicBezTo>
                  <a:cubicBezTo>
                    <a:pt x="1858" y="1168"/>
                    <a:pt x="1798" y="1157"/>
                    <a:pt x="1798" y="1145"/>
                  </a:cubicBezTo>
                  <a:cubicBezTo>
                    <a:pt x="1798" y="1141"/>
                    <a:pt x="1802" y="1139"/>
                    <a:pt x="1808" y="1139"/>
                  </a:cubicBezTo>
                  <a:cubicBezTo>
                    <a:pt x="1818" y="1139"/>
                    <a:pt x="1834" y="1145"/>
                    <a:pt x="1834" y="1145"/>
                  </a:cubicBezTo>
                  <a:cubicBezTo>
                    <a:pt x="1846" y="1145"/>
                    <a:pt x="1798" y="1133"/>
                    <a:pt x="1822" y="1121"/>
                  </a:cubicBezTo>
                  <a:cubicBezTo>
                    <a:pt x="1834" y="1109"/>
                    <a:pt x="1846" y="1109"/>
                    <a:pt x="1846" y="1109"/>
                  </a:cubicBezTo>
                  <a:cubicBezTo>
                    <a:pt x="1834" y="1097"/>
                    <a:pt x="1822" y="1097"/>
                    <a:pt x="1810" y="1085"/>
                  </a:cubicBezTo>
                  <a:cubicBezTo>
                    <a:pt x="1822" y="1073"/>
                    <a:pt x="1941" y="1073"/>
                    <a:pt x="1894" y="1061"/>
                  </a:cubicBezTo>
                  <a:cubicBezTo>
                    <a:pt x="1880" y="1053"/>
                    <a:pt x="1872" y="1050"/>
                    <a:pt x="1867" y="1050"/>
                  </a:cubicBezTo>
                  <a:cubicBezTo>
                    <a:pt x="1861" y="1050"/>
                    <a:pt x="1859" y="1053"/>
                    <a:pt x="1858" y="1053"/>
                  </a:cubicBezTo>
                  <a:cubicBezTo>
                    <a:pt x="1858" y="1053"/>
                    <a:pt x="1858" y="1052"/>
                    <a:pt x="1858" y="1049"/>
                  </a:cubicBezTo>
                  <a:cubicBezTo>
                    <a:pt x="1834" y="1026"/>
                    <a:pt x="1953" y="1002"/>
                    <a:pt x="1858" y="990"/>
                  </a:cubicBezTo>
                  <a:cubicBezTo>
                    <a:pt x="1834" y="966"/>
                    <a:pt x="1870" y="978"/>
                    <a:pt x="1834" y="966"/>
                  </a:cubicBezTo>
                  <a:lnTo>
                    <a:pt x="1822" y="966"/>
                  </a:lnTo>
                  <a:cubicBezTo>
                    <a:pt x="1796" y="962"/>
                    <a:pt x="1771" y="960"/>
                    <a:pt x="1745" y="958"/>
                  </a:cubicBezTo>
                  <a:lnTo>
                    <a:pt x="1745" y="958"/>
                  </a:lnTo>
                  <a:cubicBezTo>
                    <a:pt x="1753" y="955"/>
                    <a:pt x="1749" y="952"/>
                    <a:pt x="1723" y="952"/>
                  </a:cubicBezTo>
                  <a:cubicBezTo>
                    <a:pt x="1713" y="952"/>
                    <a:pt x="1699" y="952"/>
                    <a:pt x="1682" y="953"/>
                  </a:cubicBezTo>
                  <a:lnTo>
                    <a:pt x="1682" y="953"/>
                  </a:lnTo>
                  <a:cubicBezTo>
                    <a:pt x="1713" y="949"/>
                    <a:pt x="1709" y="929"/>
                    <a:pt x="1751" y="918"/>
                  </a:cubicBezTo>
                  <a:cubicBezTo>
                    <a:pt x="1775" y="912"/>
                    <a:pt x="1775" y="912"/>
                    <a:pt x="1769" y="912"/>
                  </a:cubicBezTo>
                  <a:cubicBezTo>
                    <a:pt x="1763" y="912"/>
                    <a:pt x="1751" y="912"/>
                    <a:pt x="1751" y="907"/>
                  </a:cubicBezTo>
                  <a:cubicBezTo>
                    <a:pt x="1751" y="907"/>
                    <a:pt x="1751" y="907"/>
                    <a:pt x="1739" y="895"/>
                  </a:cubicBezTo>
                  <a:cubicBezTo>
                    <a:pt x="1715" y="883"/>
                    <a:pt x="1715" y="859"/>
                    <a:pt x="1727" y="835"/>
                  </a:cubicBezTo>
                  <a:cubicBezTo>
                    <a:pt x="1727" y="826"/>
                    <a:pt x="1766" y="798"/>
                    <a:pt x="1729" y="798"/>
                  </a:cubicBezTo>
                  <a:cubicBezTo>
                    <a:pt x="1716" y="798"/>
                    <a:pt x="1693" y="802"/>
                    <a:pt x="1655" y="811"/>
                  </a:cubicBezTo>
                  <a:cubicBezTo>
                    <a:pt x="1655" y="811"/>
                    <a:pt x="1626" y="815"/>
                    <a:pt x="1604" y="818"/>
                  </a:cubicBezTo>
                  <a:lnTo>
                    <a:pt x="1604" y="818"/>
                  </a:lnTo>
                  <a:lnTo>
                    <a:pt x="1679" y="799"/>
                  </a:lnTo>
                  <a:lnTo>
                    <a:pt x="1846" y="752"/>
                  </a:lnTo>
                  <a:lnTo>
                    <a:pt x="1810" y="752"/>
                  </a:lnTo>
                  <a:cubicBezTo>
                    <a:pt x="1810" y="752"/>
                    <a:pt x="1798" y="752"/>
                    <a:pt x="1798" y="740"/>
                  </a:cubicBezTo>
                  <a:cubicBezTo>
                    <a:pt x="1798" y="740"/>
                    <a:pt x="1798" y="731"/>
                    <a:pt x="1831" y="720"/>
                  </a:cubicBezTo>
                  <a:lnTo>
                    <a:pt x="1831" y="720"/>
                  </a:lnTo>
                  <a:cubicBezTo>
                    <a:pt x="1811" y="726"/>
                    <a:pt x="1803" y="727"/>
                    <a:pt x="1798" y="727"/>
                  </a:cubicBezTo>
                  <a:cubicBezTo>
                    <a:pt x="1792" y="727"/>
                    <a:pt x="1793" y="724"/>
                    <a:pt x="1782" y="724"/>
                  </a:cubicBezTo>
                  <a:cubicBezTo>
                    <a:pt x="1776" y="724"/>
                    <a:pt x="1767" y="725"/>
                    <a:pt x="1751" y="728"/>
                  </a:cubicBezTo>
                  <a:cubicBezTo>
                    <a:pt x="1730" y="735"/>
                    <a:pt x="1698" y="742"/>
                    <a:pt x="1685" y="742"/>
                  </a:cubicBezTo>
                  <a:cubicBezTo>
                    <a:pt x="1676" y="742"/>
                    <a:pt x="1678" y="738"/>
                    <a:pt x="1703" y="728"/>
                  </a:cubicBezTo>
                  <a:cubicBezTo>
                    <a:pt x="1739" y="716"/>
                    <a:pt x="1763" y="704"/>
                    <a:pt x="1786" y="692"/>
                  </a:cubicBezTo>
                  <a:cubicBezTo>
                    <a:pt x="1798" y="686"/>
                    <a:pt x="1801" y="683"/>
                    <a:pt x="1798" y="683"/>
                  </a:cubicBezTo>
                  <a:cubicBezTo>
                    <a:pt x="1795" y="683"/>
                    <a:pt x="1786" y="686"/>
                    <a:pt x="1775" y="692"/>
                  </a:cubicBezTo>
                  <a:cubicBezTo>
                    <a:pt x="1767" y="696"/>
                    <a:pt x="1761" y="698"/>
                    <a:pt x="1758" y="698"/>
                  </a:cubicBezTo>
                  <a:cubicBezTo>
                    <a:pt x="1751" y="698"/>
                    <a:pt x="1751" y="692"/>
                    <a:pt x="1751" y="692"/>
                  </a:cubicBezTo>
                  <a:cubicBezTo>
                    <a:pt x="1751" y="692"/>
                    <a:pt x="1775" y="680"/>
                    <a:pt x="1786" y="680"/>
                  </a:cubicBezTo>
                  <a:cubicBezTo>
                    <a:pt x="1816" y="668"/>
                    <a:pt x="1801" y="668"/>
                    <a:pt x="1785" y="668"/>
                  </a:cubicBezTo>
                  <a:cubicBezTo>
                    <a:pt x="1769" y="668"/>
                    <a:pt x="1751" y="668"/>
                    <a:pt x="1775" y="656"/>
                  </a:cubicBezTo>
                  <a:lnTo>
                    <a:pt x="1775" y="656"/>
                  </a:lnTo>
                  <a:cubicBezTo>
                    <a:pt x="1774" y="657"/>
                    <a:pt x="1737" y="662"/>
                    <a:pt x="1716" y="662"/>
                  </a:cubicBezTo>
                  <a:cubicBezTo>
                    <a:pt x="1706" y="662"/>
                    <a:pt x="1699" y="660"/>
                    <a:pt x="1703" y="656"/>
                  </a:cubicBezTo>
                  <a:cubicBezTo>
                    <a:pt x="1727" y="656"/>
                    <a:pt x="1739" y="645"/>
                    <a:pt x="1763" y="633"/>
                  </a:cubicBezTo>
                  <a:lnTo>
                    <a:pt x="1763" y="633"/>
                  </a:lnTo>
                  <a:cubicBezTo>
                    <a:pt x="1751" y="633"/>
                    <a:pt x="1703" y="656"/>
                    <a:pt x="1691" y="656"/>
                  </a:cubicBezTo>
                  <a:lnTo>
                    <a:pt x="1786" y="609"/>
                  </a:lnTo>
                  <a:lnTo>
                    <a:pt x="1786" y="609"/>
                  </a:lnTo>
                  <a:cubicBezTo>
                    <a:pt x="1759" y="616"/>
                    <a:pt x="1735" y="623"/>
                    <a:pt x="1725" y="623"/>
                  </a:cubicBezTo>
                  <a:cubicBezTo>
                    <a:pt x="1717" y="623"/>
                    <a:pt x="1717" y="619"/>
                    <a:pt x="1727" y="609"/>
                  </a:cubicBezTo>
                  <a:cubicBezTo>
                    <a:pt x="1751" y="585"/>
                    <a:pt x="1751" y="585"/>
                    <a:pt x="1751" y="585"/>
                  </a:cubicBezTo>
                  <a:lnTo>
                    <a:pt x="1727" y="585"/>
                  </a:lnTo>
                  <a:lnTo>
                    <a:pt x="1727" y="573"/>
                  </a:lnTo>
                  <a:lnTo>
                    <a:pt x="1691" y="573"/>
                  </a:lnTo>
                  <a:cubicBezTo>
                    <a:pt x="1667" y="573"/>
                    <a:pt x="1715" y="549"/>
                    <a:pt x="1715" y="549"/>
                  </a:cubicBezTo>
                  <a:cubicBezTo>
                    <a:pt x="1715" y="537"/>
                    <a:pt x="1727" y="526"/>
                    <a:pt x="1703" y="526"/>
                  </a:cubicBezTo>
                  <a:cubicBezTo>
                    <a:pt x="1688" y="533"/>
                    <a:pt x="1664" y="550"/>
                    <a:pt x="1660" y="550"/>
                  </a:cubicBezTo>
                  <a:cubicBezTo>
                    <a:pt x="1657" y="550"/>
                    <a:pt x="1661" y="543"/>
                    <a:pt x="1679" y="526"/>
                  </a:cubicBezTo>
                  <a:lnTo>
                    <a:pt x="1679" y="526"/>
                  </a:lnTo>
                  <a:cubicBezTo>
                    <a:pt x="1652" y="542"/>
                    <a:pt x="1635" y="548"/>
                    <a:pt x="1628" y="548"/>
                  </a:cubicBezTo>
                  <a:cubicBezTo>
                    <a:pt x="1619" y="548"/>
                    <a:pt x="1624" y="539"/>
                    <a:pt x="1644" y="526"/>
                  </a:cubicBezTo>
                  <a:cubicBezTo>
                    <a:pt x="1661" y="499"/>
                    <a:pt x="1686" y="485"/>
                    <a:pt x="1682" y="485"/>
                  </a:cubicBezTo>
                  <a:lnTo>
                    <a:pt x="1682" y="485"/>
                  </a:lnTo>
                  <a:cubicBezTo>
                    <a:pt x="1681" y="485"/>
                    <a:pt x="1676" y="487"/>
                    <a:pt x="1667" y="490"/>
                  </a:cubicBezTo>
                  <a:cubicBezTo>
                    <a:pt x="1655" y="490"/>
                    <a:pt x="1632" y="502"/>
                    <a:pt x="1608" y="502"/>
                  </a:cubicBezTo>
                  <a:lnTo>
                    <a:pt x="1608" y="502"/>
                  </a:lnTo>
                  <a:cubicBezTo>
                    <a:pt x="1632" y="502"/>
                    <a:pt x="1655" y="490"/>
                    <a:pt x="1667" y="478"/>
                  </a:cubicBezTo>
                  <a:cubicBezTo>
                    <a:pt x="1671" y="474"/>
                    <a:pt x="1669" y="473"/>
                    <a:pt x="1665" y="473"/>
                  </a:cubicBezTo>
                  <a:cubicBezTo>
                    <a:pt x="1655" y="473"/>
                    <a:pt x="1632" y="481"/>
                    <a:pt x="1632" y="490"/>
                  </a:cubicBezTo>
                  <a:cubicBezTo>
                    <a:pt x="1620" y="490"/>
                    <a:pt x="1620" y="478"/>
                    <a:pt x="1632" y="454"/>
                  </a:cubicBezTo>
                  <a:cubicBezTo>
                    <a:pt x="1655" y="442"/>
                    <a:pt x="1655" y="430"/>
                    <a:pt x="1655" y="430"/>
                  </a:cubicBezTo>
                  <a:cubicBezTo>
                    <a:pt x="1655" y="418"/>
                    <a:pt x="1644" y="418"/>
                    <a:pt x="1632" y="418"/>
                  </a:cubicBezTo>
                  <a:cubicBezTo>
                    <a:pt x="1624" y="418"/>
                    <a:pt x="1605" y="429"/>
                    <a:pt x="1601" y="429"/>
                  </a:cubicBezTo>
                  <a:cubicBezTo>
                    <a:pt x="1599" y="429"/>
                    <a:pt x="1600" y="426"/>
                    <a:pt x="1608" y="418"/>
                  </a:cubicBezTo>
                  <a:cubicBezTo>
                    <a:pt x="1637" y="399"/>
                    <a:pt x="1642" y="379"/>
                    <a:pt x="1637" y="379"/>
                  </a:cubicBezTo>
                  <a:lnTo>
                    <a:pt x="1637" y="379"/>
                  </a:lnTo>
                  <a:cubicBezTo>
                    <a:pt x="1636" y="379"/>
                    <a:pt x="1634" y="380"/>
                    <a:pt x="1632" y="383"/>
                  </a:cubicBezTo>
                  <a:cubicBezTo>
                    <a:pt x="1608" y="383"/>
                    <a:pt x="1596" y="406"/>
                    <a:pt x="1572" y="418"/>
                  </a:cubicBezTo>
                  <a:cubicBezTo>
                    <a:pt x="1616" y="382"/>
                    <a:pt x="1619" y="368"/>
                    <a:pt x="1607" y="368"/>
                  </a:cubicBezTo>
                  <a:cubicBezTo>
                    <a:pt x="1600" y="368"/>
                    <a:pt x="1586" y="373"/>
                    <a:pt x="1572" y="383"/>
                  </a:cubicBezTo>
                  <a:cubicBezTo>
                    <a:pt x="1558" y="392"/>
                    <a:pt x="1552" y="396"/>
                    <a:pt x="1550" y="396"/>
                  </a:cubicBezTo>
                  <a:cubicBezTo>
                    <a:pt x="1547" y="396"/>
                    <a:pt x="1557" y="385"/>
                    <a:pt x="1572" y="371"/>
                  </a:cubicBezTo>
                  <a:cubicBezTo>
                    <a:pt x="1596" y="347"/>
                    <a:pt x="1596" y="347"/>
                    <a:pt x="1608" y="335"/>
                  </a:cubicBezTo>
                  <a:cubicBezTo>
                    <a:pt x="1612" y="331"/>
                    <a:pt x="1612" y="330"/>
                    <a:pt x="1610" y="330"/>
                  </a:cubicBezTo>
                  <a:cubicBezTo>
                    <a:pt x="1606" y="330"/>
                    <a:pt x="1596" y="335"/>
                    <a:pt x="1596" y="335"/>
                  </a:cubicBezTo>
                  <a:cubicBezTo>
                    <a:pt x="1584" y="335"/>
                    <a:pt x="1572" y="335"/>
                    <a:pt x="1596" y="311"/>
                  </a:cubicBezTo>
                  <a:cubicBezTo>
                    <a:pt x="1606" y="301"/>
                    <a:pt x="1608" y="298"/>
                    <a:pt x="1607" y="298"/>
                  </a:cubicBezTo>
                  <a:lnTo>
                    <a:pt x="1607" y="298"/>
                  </a:lnTo>
                  <a:cubicBezTo>
                    <a:pt x="1603" y="298"/>
                    <a:pt x="1569" y="323"/>
                    <a:pt x="1560" y="323"/>
                  </a:cubicBezTo>
                  <a:cubicBezTo>
                    <a:pt x="1560" y="323"/>
                    <a:pt x="1560" y="308"/>
                    <a:pt x="1548" y="308"/>
                  </a:cubicBezTo>
                  <a:cubicBezTo>
                    <a:pt x="1545" y="308"/>
                    <a:pt x="1541" y="309"/>
                    <a:pt x="1536" y="311"/>
                  </a:cubicBezTo>
                  <a:cubicBezTo>
                    <a:pt x="1528" y="319"/>
                    <a:pt x="1523" y="322"/>
                    <a:pt x="1520" y="322"/>
                  </a:cubicBezTo>
                  <a:cubicBezTo>
                    <a:pt x="1513" y="322"/>
                    <a:pt x="1513" y="311"/>
                    <a:pt x="1513" y="311"/>
                  </a:cubicBezTo>
                  <a:cubicBezTo>
                    <a:pt x="1513" y="302"/>
                    <a:pt x="1519" y="279"/>
                    <a:pt x="1512" y="279"/>
                  </a:cubicBezTo>
                  <a:cubicBezTo>
                    <a:pt x="1510" y="279"/>
                    <a:pt x="1506" y="282"/>
                    <a:pt x="1501" y="287"/>
                  </a:cubicBezTo>
                  <a:cubicBezTo>
                    <a:pt x="1495" y="291"/>
                    <a:pt x="1491" y="293"/>
                    <a:pt x="1489" y="293"/>
                  </a:cubicBezTo>
                  <a:cubicBezTo>
                    <a:pt x="1479" y="293"/>
                    <a:pt x="1513" y="252"/>
                    <a:pt x="1513" y="252"/>
                  </a:cubicBezTo>
                  <a:cubicBezTo>
                    <a:pt x="1517" y="248"/>
                    <a:pt x="1517" y="246"/>
                    <a:pt x="1515" y="246"/>
                  </a:cubicBezTo>
                  <a:cubicBezTo>
                    <a:pt x="1511" y="246"/>
                    <a:pt x="1501" y="252"/>
                    <a:pt x="1501" y="252"/>
                  </a:cubicBezTo>
                  <a:cubicBezTo>
                    <a:pt x="1501" y="240"/>
                    <a:pt x="1501" y="240"/>
                    <a:pt x="1489" y="240"/>
                  </a:cubicBezTo>
                  <a:cubicBezTo>
                    <a:pt x="1473" y="240"/>
                    <a:pt x="1462" y="250"/>
                    <a:pt x="1461" y="250"/>
                  </a:cubicBezTo>
                  <a:cubicBezTo>
                    <a:pt x="1460" y="250"/>
                    <a:pt x="1461" y="248"/>
                    <a:pt x="1465" y="240"/>
                  </a:cubicBezTo>
                  <a:cubicBezTo>
                    <a:pt x="1472" y="219"/>
                    <a:pt x="1479" y="193"/>
                    <a:pt x="1471" y="193"/>
                  </a:cubicBezTo>
                  <a:cubicBezTo>
                    <a:pt x="1468" y="193"/>
                    <a:pt x="1461" y="199"/>
                    <a:pt x="1451" y="211"/>
                  </a:cubicBezTo>
                  <a:lnTo>
                    <a:pt x="1451" y="211"/>
                  </a:lnTo>
                  <a:cubicBezTo>
                    <a:pt x="1472" y="179"/>
                    <a:pt x="1463" y="167"/>
                    <a:pt x="1448" y="167"/>
                  </a:cubicBezTo>
                  <a:cubicBezTo>
                    <a:pt x="1438" y="167"/>
                    <a:pt x="1426" y="172"/>
                    <a:pt x="1417" y="180"/>
                  </a:cubicBezTo>
                  <a:cubicBezTo>
                    <a:pt x="1413" y="184"/>
                    <a:pt x="1411" y="186"/>
                    <a:pt x="1409" y="186"/>
                  </a:cubicBezTo>
                  <a:cubicBezTo>
                    <a:pt x="1401" y="186"/>
                    <a:pt x="1435" y="124"/>
                    <a:pt x="1432" y="124"/>
                  </a:cubicBezTo>
                  <a:lnTo>
                    <a:pt x="1432" y="124"/>
                  </a:lnTo>
                  <a:cubicBezTo>
                    <a:pt x="1431" y="124"/>
                    <a:pt x="1427" y="130"/>
                    <a:pt x="1417" y="145"/>
                  </a:cubicBezTo>
                  <a:cubicBezTo>
                    <a:pt x="1401" y="161"/>
                    <a:pt x="1379" y="189"/>
                    <a:pt x="1374" y="189"/>
                  </a:cubicBezTo>
                  <a:cubicBezTo>
                    <a:pt x="1373" y="189"/>
                    <a:pt x="1374" y="183"/>
                    <a:pt x="1382" y="168"/>
                  </a:cubicBezTo>
                  <a:lnTo>
                    <a:pt x="1358" y="168"/>
                  </a:lnTo>
                  <a:cubicBezTo>
                    <a:pt x="1370" y="156"/>
                    <a:pt x="1382" y="145"/>
                    <a:pt x="1382" y="133"/>
                  </a:cubicBezTo>
                  <a:cubicBezTo>
                    <a:pt x="1382" y="121"/>
                    <a:pt x="1382" y="85"/>
                    <a:pt x="1370" y="85"/>
                  </a:cubicBezTo>
                  <a:cubicBezTo>
                    <a:pt x="1364" y="107"/>
                    <a:pt x="1356" y="129"/>
                    <a:pt x="1346" y="150"/>
                  </a:cubicBezTo>
                  <a:lnTo>
                    <a:pt x="1346" y="150"/>
                  </a:lnTo>
                  <a:cubicBezTo>
                    <a:pt x="1346" y="135"/>
                    <a:pt x="1346" y="143"/>
                    <a:pt x="1346" y="133"/>
                  </a:cubicBezTo>
                  <a:cubicBezTo>
                    <a:pt x="1346" y="133"/>
                    <a:pt x="1356" y="83"/>
                    <a:pt x="1349" y="83"/>
                  </a:cubicBezTo>
                  <a:lnTo>
                    <a:pt x="1349" y="83"/>
                  </a:lnTo>
                  <a:cubicBezTo>
                    <a:pt x="1348" y="83"/>
                    <a:pt x="1347" y="84"/>
                    <a:pt x="1346" y="85"/>
                  </a:cubicBezTo>
                  <a:cubicBezTo>
                    <a:pt x="1346" y="95"/>
                    <a:pt x="1328" y="123"/>
                    <a:pt x="1323" y="123"/>
                  </a:cubicBezTo>
                  <a:cubicBezTo>
                    <a:pt x="1323" y="123"/>
                    <a:pt x="1322" y="122"/>
                    <a:pt x="1322" y="121"/>
                  </a:cubicBezTo>
                  <a:cubicBezTo>
                    <a:pt x="1322" y="109"/>
                    <a:pt x="1334" y="61"/>
                    <a:pt x="1322" y="61"/>
                  </a:cubicBezTo>
                  <a:cubicBezTo>
                    <a:pt x="1318" y="74"/>
                    <a:pt x="1312" y="78"/>
                    <a:pt x="1306" y="78"/>
                  </a:cubicBezTo>
                  <a:cubicBezTo>
                    <a:pt x="1297" y="78"/>
                    <a:pt x="1288" y="71"/>
                    <a:pt x="1281" y="71"/>
                  </a:cubicBezTo>
                  <a:cubicBezTo>
                    <a:pt x="1278" y="71"/>
                    <a:pt x="1276" y="71"/>
                    <a:pt x="1274" y="73"/>
                  </a:cubicBezTo>
                  <a:cubicBezTo>
                    <a:pt x="1274" y="85"/>
                    <a:pt x="1263" y="133"/>
                    <a:pt x="1239" y="156"/>
                  </a:cubicBezTo>
                  <a:cubicBezTo>
                    <a:pt x="1238" y="157"/>
                    <a:pt x="1237" y="158"/>
                    <a:pt x="1237" y="158"/>
                  </a:cubicBezTo>
                  <a:cubicBezTo>
                    <a:pt x="1233" y="158"/>
                    <a:pt x="1250" y="121"/>
                    <a:pt x="1258" y="94"/>
                  </a:cubicBezTo>
                  <a:lnTo>
                    <a:pt x="1258" y="94"/>
                  </a:lnTo>
                  <a:cubicBezTo>
                    <a:pt x="1254" y="107"/>
                    <a:pt x="1248" y="117"/>
                    <a:pt x="1247" y="117"/>
                  </a:cubicBezTo>
                  <a:cubicBezTo>
                    <a:pt x="1247" y="117"/>
                    <a:pt x="1248" y="114"/>
                    <a:pt x="1251" y="109"/>
                  </a:cubicBezTo>
                  <a:cubicBezTo>
                    <a:pt x="1251" y="92"/>
                    <a:pt x="1257" y="69"/>
                    <a:pt x="1260" y="53"/>
                  </a:cubicBezTo>
                  <a:lnTo>
                    <a:pt x="1260" y="53"/>
                  </a:lnTo>
                  <a:cubicBezTo>
                    <a:pt x="1253" y="71"/>
                    <a:pt x="1238" y="98"/>
                    <a:pt x="1230" y="98"/>
                  </a:cubicBezTo>
                  <a:cubicBezTo>
                    <a:pt x="1229" y="98"/>
                    <a:pt x="1228" y="98"/>
                    <a:pt x="1227" y="97"/>
                  </a:cubicBezTo>
                  <a:cubicBezTo>
                    <a:pt x="1227" y="87"/>
                    <a:pt x="1243" y="44"/>
                    <a:pt x="1235" y="44"/>
                  </a:cubicBezTo>
                  <a:lnTo>
                    <a:pt x="1235" y="44"/>
                  </a:lnTo>
                  <a:cubicBezTo>
                    <a:pt x="1234" y="44"/>
                    <a:pt x="1232" y="45"/>
                    <a:pt x="1230" y="46"/>
                  </a:cubicBezTo>
                  <a:lnTo>
                    <a:pt x="1230" y="46"/>
                  </a:lnTo>
                  <a:cubicBezTo>
                    <a:pt x="1232" y="36"/>
                    <a:pt x="1235" y="26"/>
                    <a:pt x="1239" y="14"/>
                  </a:cubicBezTo>
                  <a:cubicBezTo>
                    <a:pt x="1239" y="14"/>
                    <a:pt x="1233" y="8"/>
                    <a:pt x="1230" y="8"/>
                  </a:cubicBezTo>
                  <a:cubicBezTo>
                    <a:pt x="1228" y="8"/>
                    <a:pt x="1227" y="10"/>
                    <a:pt x="1227" y="14"/>
                  </a:cubicBezTo>
                  <a:cubicBezTo>
                    <a:pt x="1215" y="25"/>
                    <a:pt x="1215" y="37"/>
                    <a:pt x="1215" y="37"/>
                  </a:cubicBezTo>
                  <a:lnTo>
                    <a:pt x="1191" y="37"/>
                  </a:lnTo>
                  <a:cubicBezTo>
                    <a:pt x="1167" y="61"/>
                    <a:pt x="1167" y="73"/>
                    <a:pt x="1167" y="97"/>
                  </a:cubicBezTo>
                  <a:cubicBezTo>
                    <a:pt x="1167" y="97"/>
                    <a:pt x="1155" y="97"/>
                    <a:pt x="1155" y="61"/>
                  </a:cubicBezTo>
                  <a:cubicBezTo>
                    <a:pt x="1155" y="42"/>
                    <a:pt x="1155" y="24"/>
                    <a:pt x="1155" y="14"/>
                  </a:cubicBezTo>
                  <a:cubicBezTo>
                    <a:pt x="1155" y="37"/>
                    <a:pt x="1143" y="49"/>
                    <a:pt x="1132" y="49"/>
                  </a:cubicBezTo>
                  <a:cubicBezTo>
                    <a:pt x="1132" y="61"/>
                    <a:pt x="1132" y="73"/>
                    <a:pt x="1132" y="85"/>
                  </a:cubicBezTo>
                  <a:cubicBezTo>
                    <a:pt x="1128" y="89"/>
                    <a:pt x="1124" y="90"/>
                    <a:pt x="1120" y="90"/>
                  </a:cubicBezTo>
                  <a:cubicBezTo>
                    <a:pt x="1113" y="90"/>
                    <a:pt x="1108" y="85"/>
                    <a:pt x="1108" y="85"/>
                  </a:cubicBezTo>
                  <a:cubicBezTo>
                    <a:pt x="1100" y="85"/>
                    <a:pt x="1092" y="101"/>
                    <a:pt x="1087" y="101"/>
                  </a:cubicBezTo>
                  <a:cubicBezTo>
                    <a:pt x="1085" y="101"/>
                    <a:pt x="1084" y="97"/>
                    <a:pt x="1084" y="85"/>
                  </a:cubicBezTo>
                  <a:cubicBezTo>
                    <a:pt x="1089" y="63"/>
                    <a:pt x="1087" y="54"/>
                    <a:pt x="1083" y="54"/>
                  </a:cubicBezTo>
                  <a:cubicBezTo>
                    <a:pt x="1079" y="54"/>
                    <a:pt x="1072" y="66"/>
                    <a:pt x="1072" y="85"/>
                  </a:cubicBezTo>
                  <a:cubicBezTo>
                    <a:pt x="1060" y="97"/>
                    <a:pt x="1060" y="109"/>
                    <a:pt x="1072" y="133"/>
                  </a:cubicBezTo>
                  <a:cubicBezTo>
                    <a:pt x="1072" y="133"/>
                    <a:pt x="1060" y="133"/>
                    <a:pt x="1060" y="109"/>
                  </a:cubicBezTo>
                  <a:cubicBezTo>
                    <a:pt x="1060" y="97"/>
                    <a:pt x="1060" y="85"/>
                    <a:pt x="1060" y="61"/>
                  </a:cubicBezTo>
                  <a:cubicBezTo>
                    <a:pt x="1060" y="60"/>
                    <a:pt x="1060" y="59"/>
                    <a:pt x="1060" y="59"/>
                  </a:cubicBezTo>
                  <a:cubicBezTo>
                    <a:pt x="1058" y="59"/>
                    <a:pt x="1053" y="75"/>
                    <a:pt x="1046" y="75"/>
                  </a:cubicBezTo>
                  <a:cubicBezTo>
                    <a:pt x="1043" y="75"/>
                    <a:pt x="1040" y="71"/>
                    <a:pt x="1036" y="61"/>
                  </a:cubicBezTo>
                  <a:cubicBezTo>
                    <a:pt x="1036" y="53"/>
                    <a:pt x="1036" y="38"/>
                    <a:pt x="1036" y="25"/>
                  </a:cubicBezTo>
                  <a:cubicBezTo>
                    <a:pt x="1036" y="53"/>
                    <a:pt x="1029" y="96"/>
                    <a:pt x="1020" y="96"/>
                  </a:cubicBezTo>
                  <a:cubicBezTo>
                    <a:pt x="1018" y="96"/>
                    <a:pt x="1015" y="93"/>
                    <a:pt x="1013" y="85"/>
                  </a:cubicBezTo>
                  <a:cubicBezTo>
                    <a:pt x="1013" y="61"/>
                    <a:pt x="1013" y="37"/>
                    <a:pt x="1013" y="25"/>
                  </a:cubicBezTo>
                  <a:cubicBezTo>
                    <a:pt x="1013" y="25"/>
                    <a:pt x="1007" y="15"/>
                    <a:pt x="1004" y="15"/>
                  </a:cubicBezTo>
                  <a:cubicBezTo>
                    <a:pt x="1002" y="15"/>
                    <a:pt x="1001" y="18"/>
                    <a:pt x="1001" y="25"/>
                  </a:cubicBezTo>
                  <a:cubicBezTo>
                    <a:pt x="990" y="36"/>
                    <a:pt x="999" y="98"/>
                    <a:pt x="991" y="98"/>
                  </a:cubicBezTo>
                  <a:cubicBezTo>
                    <a:pt x="990" y="98"/>
                    <a:pt x="990" y="98"/>
                    <a:pt x="989" y="97"/>
                  </a:cubicBezTo>
                  <a:cubicBezTo>
                    <a:pt x="989" y="73"/>
                    <a:pt x="989" y="49"/>
                    <a:pt x="989" y="25"/>
                  </a:cubicBezTo>
                  <a:lnTo>
                    <a:pt x="977" y="85"/>
                  </a:lnTo>
                  <a:lnTo>
                    <a:pt x="977" y="73"/>
                  </a:lnTo>
                  <a:cubicBezTo>
                    <a:pt x="977" y="53"/>
                    <a:pt x="968" y="23"/>
                    <a:pt x="958" y="23"/>
                  </a:cubicBezTo>
                  <a:cubicBezTo>
                    <a:pt x="956" y="23"/>
                    <a:pt x="955" y="24"/>
                    <a:pt x="953" y="25"/>
                  </a:cubicBezTo>
                  <a:cubicBezTo>
                    <a:pt x="953" y="32"/>
                    <a:pt x="953" y="67"/>
                    <a:pt x="953" y="97"/>
                  </a:cubicBezTo>
                  <a:cubicBezTo>
                    <a:pt x="953" y="85"/>
                    <a:pt x="953" y="73"/>
                    <a:pt x="941" y="61"/>
                  </a:cubicBezTo>
                  <a:cubicBezTo>
                    <a:pt x="941" y="61"/>
                    <a:pt x="921" y="0"/>
                    <a:pt x="9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50"/>
            <p:cNvSpPr/>
            <p:nvPr/>
          </p:nvSpPr>
          <p:spPr>
            <a:xfrm>
              <a:off x="-2844550" y="1293475"/>
              <a:ext cx="54475" cy="46475"/>
            </a:xfrm>
            <a:custGeom>
              <a:avLst/>
              <a:gdLst/>
              <a:ahLst/>
              <a:cxnLst/>
              <a:rect l="l" t="t" r="r" b="b"/>
              <a:pathLst>
                <a:path w="2179" h="1859" extrusionOk="0">
                  <a:moveTo>
                    <a:pt x="1250" y="382"/>
                  </a:moveTo>
                  <a:lnTo>
                    <a:pt x="1250" y="394"/>
                  </a:lnTo>
                  <a:cubicBezTo>
                    <a:pt x="1548" y="394"/>
                    <a:pt x="1786" y="632"/>
                    <a:pt x="1798" y="930"/>
                  </a:cubicBezTo>
                  <a:cubicBezTo>
                    <a:pt x="1798" y="1259"/>
                    <a:pt x="1528" y="1474"/>
                    <a:pt x="1246" y="1474"/>
                  </a:cubicBezTo>
                  <a:cubicBezTo>
                    <a:pt x="1109" y="1474"/>
                    <a:pt x="970" y="1424"/>
                    <a:pt x="857" y="1311"/>
                  </a:cubicBezTo>
                  <a:cubicBezTo>
                    <a:pt x="512" y="966"/>
                    <a:pt x="762" y="382"/>
                    <a:pt x="1250" y="382"/>
                  </a:cubicBezTo>
                  <a:close/>
                  <a:moveTo>
                    <a:pt x="1244" y="0"/>
                  </a:moveTo>
                  <a:cubicBezTo>
                    <a:pt x="1013" y="0"/>
                    <a:pt x="777" y="86"/>
                    <a:pt x="583" y="275"/>
                  </a:cubicBezTo>
                  <a:cubicBezTo>
                    <a:pt x="0" y="859"/>
                    <a:pt x="417" y="1859"/>
                    <a:pt x="1250" y="1859"/>
                  </a:cubicBezTo>
                  <a:cubicBezTo>
                    <a:pt x="1762" y="1859"/>
                    <a:pt x="2179" y="1442"/>
                    <a:pt x="2179" y="930"/>
                  </a:cubicBezTo>
                  <a:cubicBezTo>
                    <a:pt x="2179" y="368"/>
                    <a:pt x="1723" y="0"/>
                    <a:pt x="12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50"/>
            <p:cNvSpPr/>
            <p:nvPr/>
          </p:nvSpPr>
          <p:spPr>
            <a:xfrm>
              <a:off x="-2829675" y="1300350"/>
              <a:ext cx="31875" cy="35800"/>
            </a:xfrm>
            <a:custGeom>
              <a:avLst/>
              <a:gdLst/>
              <a:ahLst/>
              <a:cxnLst/>
              <a:rect l="l" t="t" r="r" b="b"/>
              <a:pathLst>
                <a:path w="1275" h="1432" extrusionOk="0">
                  <a:moveTo>
                    <a:pt x="261" y="118"/>
                  </a:moveTo>
                  <a:lnTo>
                    <a:pt x="261" y="118"/>
                  </a:lnTo>
                  <a:cubicBezTo>
                    <a:pt x="261" y="118"/>
                    <a:pt x="263" y="121"/>
                    <a:pt x="267" y="126"/>
                  </a:cubicBezTo>
                  <a:lnTo>
                    <a:pt x="267" y="126"/>
                  </a:lnTo>
                  <a:cubicBezTo>
                    <a:pt x="266" y="124"/>
                    <a:pt x="264" y="121"/>
                    <a:pt x="262" y="119"/>
                  </a:cubicBezTo>
                  <a:cubicBezTo>
                    <a:pt x="262" y="119"/>
                    <a:pt x="261" y="118"/>
                    <a:pt x="261" y="118"/>
                  </a:cubicBezTo>
                  <a:close/>
                  <a:moveTo>
                    <a:pt x="453" y="107"/>
                  </a:moveTo>
                  <a:lnTo>
                    <a:pt x="453" y="107"/>
                  </a:lnTo>
                  <a:cubicBezTo>
                    <a:pt x="459" y="114"/>
                    <a:pt x="462" y="124"/>
                    <a:pt x="466" y="136"/>
                  </a:cubicBezTo>
                  <a:lnTo>
                    <a:pt x="466" y="136"/>
                  </a:lnTo>
                  <a:cubicBezTo>
                    <a:pt x="459" y="124"/>
                    <a:pt x="453" y="107"/>
                    <a:pt x="453" y="107"/>
                  </a:cubicBezTo>
                  <a:close/>
                  <a:moveTo>
                    <a:pt x="845" y="101"/>
                  </a:moveTo>
                  <a:cubicBezTo>
                    <a:pt x="841" y="114"/>
                    <a:pt x="838" y="127"/>
                    <a:pt x="834" y="140"/>
                  </a:cubicBezTo>
                  <a:lnTo>
                    <a:pt x="834" y="140"/>
                  </a:lnTo>
                  <a:cubicBezTo>
                    <a:pt x="834" y="126"/>
                    <a:pt x="839" y="112"/>
                    <a:pt x="845" y="101"/>
                  </a:cubicBezTo>
                  <a:close/>
                  <a:moveTo>
                    <a:pt x="429" y="119"/>
                  </a:moveTo>
                  <a:cubicBezTo>
                    <a:pt x="441" y="155"/>
                    <a:pt x="453" y="155"/>
                    <a:pt x="441" y="155"/>
                  </a:cubicBezTo>
                  <a:cubicBezTo>
                    <a:pt x="441" y="143"/>
                    <a:pt x="429" y="131"/>
                    <a:pt x="429" y="119"/>
                  </a:cubicBezTo>
                  <a:close/>
                  <a:moveTo>
                    <a:pt x="750" y="143"/>
                  </a:moveTo>
                  <a:cubicBezTo>
                    <a:pt x="750" y="143"/>
                    <a:pt x="750" y="155"/>
                    <a:pt x="739" y="191"/>
                  </a:cubicBezTo>
                  <a:lnTo>
                    <a:pt x="739" y="191"/>
                  </a:lnTo>
                  <a:cubicBezTo>
                    <a:pt x="739" y="171"/>
                    <a:pt x="741" y="153"/>
                    <a:pt x="750" y="143"/>
                  </a:cubicBezTo>
                  <a:close/>
                  <a:moveTo>
                    <a:pt x="750" y="170"/>
                  </a:moveTo>
                  <a:lnTo>
                    <a:pt x="750" y="170"/>
                  </a:lnTo>
                  <a:cubicBezTo>
                    <a:pt x="749" y="192"/>
                    <a:pt x="739" y="203"/>
                    <a:pt x="739" y="203"/>
                  </a:cubicBezTo>
                  <a:cubicBezTo>
                    <a:pt x="743" y="190"/>
                    <a:pt x="747" y="180"/>
                    <a:pt x="750" y="170"/>
                  </a:cubicBezTo>
                  <a:close/>
                  <a:moveTo>
                    <a:pt x="310" y="203"/>
                  </a:moveTo>
                  <a:cubicBezTo>
                    <a:pt x="310" y="205"/>
                    <a:pt x="312" y="208"/>
                    <a:pt x="315" y="213"/>
                  </a:cubicBezTo>
                  <a:lnTo>
                    <a:pt x="315" y="213"/>
                  </a:lnTo>
                  <a:cubicBezTo>
                    <a:pt x="314" y="210"/>
                    <a:pt x="312" y="206"/>
                    <a:pt x="310" y="203"/>
                  </a:cubicBezTo>
                  <a:close/>
                  <a:moveTo>
                    <a:pt x="232" y="266"/>
                  </a:moveTo>
                  <a:cubicBezTo>
                    <a:pt x="231" y="266"/>
                    <a:pt x="232" y="268"/>
                    <a:pt x="238" y="274"/>
                  </a:cubicBezTo>
                  <a:cubicBezTo>
                    <a:pt x="245" y="276"/>
                    <a:pt x="251" y="279"/>
                    <a:pt x="257" y="282"/>
                  </a:cubicBezTo>
                  <a:lnTo>
                    <a:pt x="257" y="282"/>
                  </a:lnTo>
                  <a:cubicBezTo>
                    <a:pt x="249" y="277"/>
                    <a:pt x="235" y="266"/>
                    <a:pt x="232" y="266"/>
                  </a:cubicBezTo>
                  <a:close/>
                  <a:moveTo>
                    <a:pt x="507" y="302"/>
                  </a:moveTo>
                  <a:lnTo>
                    <a:pt x="512" y="322"/>
                  </a:lnTo>
                  <a:cubicBezTo>
                    <a:pt x="512" y="322"/>
                    <a:pt x="512" y="308"/>
                    <a:pt x="507" y="302"/>
                  </a:cubicBezTo>
                  <a:close/>
                  <a:moveTo>
                    <a:pt x="518" y="319"/>
                  </a:moveTo>
                  <a:cubicBezTo>
                    <a:pt x="521" y="328"/>
                    <a:pt x="523" y="335"/>
                    <a:pt x="524" y="335"/>
                  </a:cubicBezTo>
                  <a:cubicBezTo>
                    <a:pt x="524" y="335"/>
                    <a:pt x="524" y="335"/>
                    <a:pt x="524" y="334"/>
                  </a:cubicBezTo>
                  <a:lnTo>
                    <a:pt x="518" y="319"/>
                  </a:lnTo>
                  <a:close/>
                  <a:moveTo>
                    <a:pt x="279" y="348"/>
                  </a:moveTo>
                  <a:cubicBezTo>
                    <a:pt x="283" y="351"/>
                    <a:pt x="286" y="355"/>
                    <a:pt x="286" y="357"/>
                  </a:cubicBezTo>
                  <a:cubicBezTo>
                    <a:pt x="284" y="354"/>
                    <a:pt x="282" y="350"/>
                    <a:pt x="279" y="348"/>
                  </a:cubicBezTo>
                  <a:close/>
                  <a:moveTo>
                    <a:pt x="753" y="366"/>
                  </a:moveTo>
                  <a:cubicBezTo>
                    <a:pt x="753" y="368"/>
                    <a:pt x="752" y="369"/>
                    <a:pt x="752" y="370"/>
                  </a:cubicBezTo>
                  <a:lnTo>
                    <a:pt x="752" y="370"/>
                  </a:lnTo>
                  <a:lnTo>
                    <a:pt x="753" y="366"/>
                  </a:lnTo>
                  <a:close/>
                  <a:moveTo>
                    <a:pt x="822" y="380"/>
                  </a:moveTo>
                  <a:cubicBezTo>
                    <a:pt x="820" y="382"/>
                    <a:pt x="819" y="384"/>
                    <a:pt x="819" y="384"/>
                  </a:cubicBezTo>
                  <a:cubicBezTo>
                    <a:pt x="819" y="384"/>
                    <a:pt x="820" y="383"/>
                    <a:pt x="822" y="381"/>
                  </a:cubicBezTo>
                  <a:cubicBezTo>
                    <a:pt x="822" y="381"/>
                    <a:pt x="822" y="381"/>
                    <a:pt x="822" y="380"/>
                  </a:cubicBezTo>
                  <a:close/>
                  <a:moveTo>
                    <a:pt x="810" y="357"/>
                  </a:moveTo>
                  <a:cubicBezTo>
                    <a:pt x="797" y="383"/>
                    <a:pt x="791" y="398"/>
                    <a:pt x="792" y="398"/>
                  </a:cubicBezTo>
                  <a:cubicBezTo>
                    <a:pt x="793" y="398"/>
                    <a:pt x="799" y="386"/>
                    <a:pt x="810" y="357"/>
                  </a:cubicBezTo>
                  <a:close/>
                  <a:moveTo>
                    <a:pt x="155" y="417"/>
                  </a:moveTo>
                  <a:cubicBezTo>
                    <a:pt x="164" y="417"/>
                    <a:pt x="180" y="424"/>
                    <a:pt x="192" y="432"/>
                  </a:cubicBezTo>
                  <a:lnTo>
                    <a:pt x="192" y="432"/>
                  </a:lnTo>
                  <a:cubicBezTo>
                    <a:pt x="177" y="428"/>
                    <a:pt x="163" y="425"/>
                    <a:pt x="155" y="417"/>
                  </a:cubicBezTo>
                  <a:close/>
                  <a:moveTo>
                    <a:pt x="342" y="456"/>
                  </a:moveTo>
                  <a:cubicBezTo>
                    <a:pt x="346" y="461"/>
                    <a:pt x="354" y="467"/>
                    <a:pt x="369" y="476"/>
                  </a:cubicBezTo>
                  <a:cubicBezTo>
                    <a:pt x="361" y="468"/>
                    <a:pt x="352" y="462"/>
                    <a:pt x="342" y="456"/>
                  </a:cubicBezTo>
                  <a:close/>
                  <a:moveTo>
                    <a:pt x="262" y="505"/>
                  </a:moveTo>
                  <a:cubicBezTo>
                    <a:pt x="269" y="509"/>
                    <a:pt x="274" y="512"/>
                    <a:pt x="274" y="512"/>
                  </a:cubicBezTo>
                  <a:cubicBezTo>
                    <a:pt x="271" y="509"/>
                    <a:pt x="267" y="506"/>
                    <a:pt x="262" y="505"/>
                  </a:cubicBezTo>
                  <a:close/>
                  <a:moveTo>
                    <a:pt x="224" y="502"/>
                  </a:moveTo>
                  <a:cubicBezTo>
                    <a:pt x="225" y="502"/>
                    <a:pt x="236" y="507"/>
                    <a:pt x="253" y="514"/>
                  </a:cubicBezTo>
                  <a:lnTo>
                    <a:pt x="253" y="514"/>
                  </a:lnTo>
                  <a:cubicBezTo>
                    <a:pt x="248" y="513"/>
                    <a:pt x="243" y="512"/>
                    <a:pt x="238" y="512"/>
                  </a:cubicBezTo>
                  <a:cubicBezTo>
                    <a:pt x="227" y="505"/>
                    <a:pt x="223" y="502"/>
                    <a:pt x="224" y="502"/>
                  </a:cubicBezTo>
                  <a:close/>
                  <a:moveTo>
                    <a:pt x="301" y="556"/>
                  </a:moveTo>
                  <a:cubicBezTo>
                    <a:pt x="310" y="558"/>
                    <a:pt x="317" y="560"/>
                    <a:pt x="322" y="560"/>
                  </a:cubicBezTo>
                  <a:lnTo>
                    <a:pt x="301" y="556"/>
                  </a:lnTo>
                  <a:close/>
                  <a:moveTo>
                    <a:pt x="1237" y="563"/>
                  </a:moveTo>
                  <a:cubicBezTo>
                    <a:pt x="1230" y="563"/>
                    <a:pt x="1215" y="566"/>
                    <a:pt x="1191" y="572"/>
                  </a:cubicBezTo>
                  <a:lnTo>
                    <a:pt x="1239" y="572"/>
                  </a:lnTo>
                  <a:cubicBezTo>
                    <a:pt x="1245" y="566"/>
                    <a:pt x="1245" y="563"/>
                    <a:pt x="1237" y="563"/>
                  </a:cubicBezTo>
                  <a:close/>
                  <a:moveTo>
                    <a:pt x="1179" y="572"/>
                  </a:moveTo>
                  <a:cubicBezTo>
                    <a:pt x="1158" y="577"/>
                    <a:pt x="1148" y="580"/>
                    <a:pt x="1147" y="582"/>
                  </a:cubicBezTo>
                  <a:lnTo>
                    <a:pt x="1147" y="582"/>
                  </a:lnTo>
                  <a:cubicBezTo>
                    <a:pt x="1165" y="578"/>
                    <a:pt x="1191" y="572"/>
                    <a:pt x="1191" y="572"/>
                  </a:cubicBezTo>
                  <a:close/>
                  <a:moveTo>
                    <a:pt x="48" y="584"/>
                  </a:moveTo>
                  <a:cubicBezTo>
                    <a:pt x="0" y="584"/>
                    <a:pt x="12" y="584"/>
                    <a:pt x="72" y="596"/>
                  </a:cubicBezTo>
                  <a:lnTo>
                    <a:pt x="48" y="584"/>
                  </a:lnTo>
                  <a:close/>
                  <a:moveTo>
                    <a:pt x="1239" y="619"/>
                  </a:moveTo>
                  <a:cubicBezTo>
                    <a:pt x="1233" y="625"/>
                    <a:pt x="1227" y="628"/>
                    <a:pt x="1222" y="628"/>
                  </a:cubicBezTo>
                  <a:cubicBezTo>
                    <a:pt x="1218" y="628"/>
                    <a:pt x="1215" y="625"/>
                    <a:pt x="1215" y="619"/>
                  </a:cubicBezTo>
                  <a:close/>
                  <a:moveTo>
                    <a:pt x="322" y="655"/>
                  </a:moveTo>
                  <a:cubicBezTo>
                    <a:pt x="298" y="655"/>
                    <a:pt x="286" y="667"/>
                    <a:pt x="262" y="667"/>
                  </a:cubicBezTo>
                  <a:lnTo>
                    <a:pt x="215" y="667"/>
                  </a:lnTo>
                  <a:cubicBezTo>
                    <a:pt x="227" y="667"/>
                    <a:pt x="298" y="655"/>
                    <a:pt x="322" y="655"/>
                  </a:cubicBezTo>
                  <a:close/>
                  <a:moveTo>
                    <a:pt x="179" y="667"/>
                  </a:moveTo>
                  <a:cubicBezTo>
                    <a:pt x="179" y="667"/>
                    <a:pt x="143" y="667"/>
                    <a:pt x="131" y="679"/>
                  </a:cubicBezTo>
                  <a:lnTo>
                    <a:pt x="155" y="679"/>
                  </a:lnTo>
                  <a:cubicBezTo>
                    <a:pt x="150" y="679"/>
                    <a:pt x="140" y="679"/>
                    <a:pt x="128" y="680"/>
                  </a:cubicBezTo>
                  <a:lnTo>
                    <a:pt x="128" y="680"/>
                  </a:lnTo>
                  <a:cubicBezTo>
                    <a:pt x="129" y="680"/>
                    <a:pt x="130" y="679"/>
                    <a:pt x="131" y="679"/>
                  </a:cubicBezTo>
                  <a:lnTo>
                    <a:pt x="119" y="679"/>
                  </a:lnTo>
                  <a:cubicBezTo>
                    <a:pt x="131" y="667"/>
                    <a:pt x="143" y="667"/>
                    <a:pt x="155" y="667"/>
                  </a:cubicBezTo>
                  <a:close/>
                  <a:moveTo>
                    <a:pt x="155" y="692"/>
                  </a:moveTo>
                  <a:cubicBezTo>
                    <a:pt x="151" y="694"/>
                    <a:pt x="152" y="696"/>
                    <a:pt x="153" y="696"/>
                  </a:cubicBezTo>
                  <a:cubicBezTo>
                    <a:pt x="154" y="696"/>
                    <a:pt x="155" y="695"/>
                    <a:pt x="155" y="692"/>
                  </a:cubicBezTo>
                  <a:close/>
                  <a:moveTo>
                    <a:pt x="215" y="762"/>
                  </a:moveTo>
                  <a:lnTo>
                    <a:pt x="215" y="762"/>
                  </a:lnTo>
                  <a:cubicBezTo>
                    <a:pt x="210" y="766"/>
                    <a:pt x="205" y="771"/>
                    <a:pt x="198" y="774"/>
                  </a:cubicBezTo>
                  <a:lnTo>
                    <a:pt x="198" y="774"/>
                  </a:lnTo>
                  <a:cubicBezTo>
                    <a:pt x="200" y="774"/>
                    <a:pt x="201" y="774"/>
                    <a:pt x="203" y="774"/>
                  </a:cubicBezTo>
                  <a:lnTo>
                    <a:pt x="215" y="762"/>
                  </a:lnTo>
                  <a:close/>
                  <a:moveTo>
                    <a:pt x="198" y="774"/>
                  </a:moveTo>
                  <a:cubicBezTo>
                    <a:pt x="186" y="774"/>
                    <a:pt x="166" y="775"/>
                    <a:pt x="155" y="786"/>
                  </a:cubicBezTo>
                  <a:cubicBezTo>
                    <a:pt x="171" y="786"/>
                    <a:pt x="186" y="781"/>
                    <a:pt x="198" y="774"/>
                  </a:cubicBezTo>
                  <a:close/>
                  <a:moveTo>
                    <a:pt x="869" y="774"/>
                  </a:moveTo>
                  <a:lnTo>
                    <a:pt x="915" y="797"/>
                  </a:lnTo>
                  <a:lnTo>
                    <a:pt x="915" y="797"/>
                  </a:lnTo>
                  <a:cubicBezTo>
                    <a:pt x="913" y="794"/>
                    <a:pt x="906" y="790"/>
                    <a:pt x="869" y="774"/>
                  </a:cubicBezTo>
                  <a:close/>
                  <a:moveTo>
                    <a:pt x="1200" y="793"/>
                  </a:moveTo>
                  <a:lnTo>
                    <a:pt x="1200" y="793"/>
                  </a:lnTo>
                  <a:cubicBezTo>
                    <a:pt x="1201" y="795"/>
                    <a:pt x="1204" y="798"/>
                    <a:pt x="1215" y="798"/>
                  </a:cubicBezTo>
                  <a:cubicBezTo>
                    <a:pt x="1210" y="796"/>
                    <a:pt x="1205" y="794"/>
                    <a:pt x="1200" y="793"/>
                  </a:cubicBezTo>
                  <a:close/>
                  <a:moveTo>
                    <a:pt x="107" y="846"/>
                  </a:moveTo>
                  <a:lnTo>
                    <a:pt x="107" y="846"/>
                  </a:lnTo>
                  <a:cubicBezTo>
                    <a:pt x="107" y="846"/>
                    <a:pt x="107" y="846"/>
                    <a:pt x="107" y="846"/>
                  </a:cubicBezTo>
                  <a:close/>
                  <a:moveTo>
                    <a:pt x="369" y="846"/>
                  </a:moveTo>
                  <a:cubicBezTo>
                    <a:pt x="365" y="850"/>
                    <a:pt x="359" y="856"/>
                    <a:pt x="354" y="861"/>
                  </a:cubicBezTo>
                  <a:lnTo>
                    <a:pt x="354" y="861"/>
                  </a:lnTo>
                  <a:cubicBezTo>
                    <a:pt x="372" y="846"/>
                    <a:pt x="380" y="846"/>
                    <a:pt x="369" y="846"/>
                  </a:cubicBezTo>
                  <a:close/>
                  <a:moveTo>
                    <a:pt x="1137" y="913"/>
                  </a:moveTo>
                  <a:lnTo>
                    <a:pt x="1143" y="917"/>
                  </a:lnTo>
                  <a:cubicBezTo>
                    <a:pt x="1143" y="917"/>
                    <a:pt x="1140" y="914"/>
                    <a:pt x="1137" y="913"/>
                  </a:cubicBezTo>
                  <a:close/>
                  <a:moveTo>
                    <a:pt x="407" y="923"/>
                  </a:moveTo>
                  <a:lnTo>
                    <a:pt x="407" y="923"/>
                  </a:lnTo>
                  <a:cubicBezTo>
                    <a:pt x="405" y="923"/>
                    <a:pt x="401" y="928"/>
                    <a:pt x="395" y="934"/>
                  </a:cubicBezTo>
                  <a:lnTo>
                    <a:pt x="395" y="934"/>
                  </a:lnTo>
                  <a:cubicBezTo>
                    <a:pt x="398" y="932"/>
                    <a:pt x="401" y="931"/>
                    <a:pt x="405" y="929"/>
                  </a:cubicBezTo>
                  <a:cubicBezTo>
                    <a:pt x="407" y="925"/>
                    <a:pt x="407" y="923"/>
                    <a:pt x="407" y="923"/>
                  </a:cubicBezTo>
                  <a:close/>
                  <a:moveTo>
                    <a:pt x="846" y="905"/>
                  </a:moveTo>
                  <a:lnTo>
                    <a:pt x="846" y="905"/>
                  </a:lnTo>
                  <a:cubicBezTo>
                    <a:pt x="857" y="916"/>
                    <a:pt x="868" y="926"/>
                    <a:pt x="879" y="936"/>
                  </a:cubicBezTo>
                  <a:lnTo>
                    <a:pt x="879" y="936"/>
                  </a:lnTo>
                  <a:cubicBezTo>
                    <a:pt x="874" y="929"/>
                    <a:pt x="865" y="920"/>
                    <a:pt x="846" y="905"/>
                  </a:cubicBezTo>
                  <a:close/>
                  <a:moveTo>
                    <a:pt x="1137" y="961"/>
                  </a:moveTo>
                  <a:lnTo>
                    <a:pt x="1137" y="961"/>
                  </a:lnTo>
                  <a:cubicBezTo>
                    <a:pt x="1141" y="964"/>
                    <a:pt x="1144" y="966"/>
                    <a:pt x="1144" y="966"/>
                  </a:cubicBezTo>
                  <a:cubicBezTo>
                    <a:pt x="1145" y="966"/>
                    <a:pt x="1144" y="966"/>
                    <a:pt x="1143" y="965"/>
                  </a:cubicBezTo>
                  <a:cubicBezTo>
                    <a:pt x="1141" y="964"/>
                    <a:pt x="1139" y="962"/>
                    <a:pt x="1137" y="961"/>
                  </a:cubicBezTo>
                  <a:close/>
                  <a:moveTo>
                    <a:pt x="964" y="963"/>
                  </a:moveTo>
                  <a:cubicBezTo>
                    <a:pt x="964" y="963"/>
                    <a:pt x="977" y="973"/>
                    <a:pt x="989" y="984"/>
                  </a:cubicBezTo>
                  <a:lnTo>
                    <a:pt x="989" y="984"/>
                  </a:lnTo>
                  <a:cubicBezTo>
                    <a:pt x="985" y="981"/>
                    <a:pt x="982" y="979"/>
                    <a:pt x="978" y="977"/>
                  </a:cubicBezTo>
                  <a:lnTo>
                    <a:pt x="978" y="977"/>
                  </a:lnTo>
                  <a:cubicBezTo>
                    <a:pt x="978" y="977"/>
                    <a:pt x="979" y="978"/>
                    <a:pt x="979" y="978"/>
                  </a:cubicBezTo>
                  <a:lnTo>
                    <a:pt x="979" y="978"/>
                  </a:lnTo>
                  <a:lnTo>
                    <a:pt x="977" y="977"/>
                  </a:lnTo>
                  <a:lnTo>
                    <a:pt x="977" y="977"/>
                  </a:lnTo>
                  <a:cubicBezTo>
                    <a:pt x="977" y="977"/>
                    <a:pt x="978" y="977"/>
                    <a:pt x="978" y="977"/>
                  </a:cubicBezTo>
                  <a:lnTo>
                    <a:pt x="978" y="977"/>
                  </a:lnTo>
                  <a:cubicBezTo>
                    <a:pt x="973" y="972"/>
                    <a:pt x="968" y="968"/>
                    <a:pt x="965" y="965"/>
                  </a:cubicBezTo>
                  <a:cubicBezTo>
                    <a:pt x="964" y="964"/>
                    <a:pt x="963" y="963"/>
                    <a:pt x="964" y="963"/>
                  </a:cubicBezTo>
                  <a:close/>
                  <a:moveTo>
                    <a:pt x="774" y="988"/>
                  </a:moveTo>
                  <a:cubicBezTo>
                    <a:pt x="774" y="989"/>
                    <a:pt x="774" y="998"/>
                    <a:pt x="777" y="1005"/>
                  </a:cubicBezTo>
                  <a:lnTo>
                    <a:pt x="777" y="1005"/>
                  </a:lnTo>
                  <a:cubicBezTo>
                    <a:pt x="774" y="995"/>
                    <a:pt x="774" y="989"/>
                    <a:pt x="774" y="988"/>
                  </a:cubicBezTo>
                  <a:close/>
                  <a:moveTo>
                    <a:pt x="596" y="988"/>
                  </a:moveTo>
                  <a:cubicBezTo>
                    <a:pt x="594" y="994"/>
                    <a:pt x="592" y="1000"/>
                    <a:pt x="591" y="1006"/>
                  </a:cubicBezTo>
                  <a:lnTo>
                    <a:pt x="591" y="1006"/>
                  </a:lnTo>
                  <a:lnTo>
                    <a:pt x="596" y="988"/>
                  </a:lnTo>
                  <a:close/>
                  <a:moveTo>
                    <a:pt x="476" y="981"/>
                  </a:moveTo>
                  <a:cubicBezTo>
                    <a:pt x="475" y="981"/>
                    <a:pt x="473" y="988"/>
                    <a:pt x="467" y="1006"/>
                  </a:cubicBezTo>
                  <a:lnTo>
                    <a:pt x="467" y="1006"/>
                  </a:lnTo>
                  <a:lnTo>
                    <a:pt x="477" y="988"/>
                  </a:lnTo>
                  <a:cubicBezTo>
                    <a:pt x="477" y="984"/>
                    <a:pt x="477" y="981"/>
                    <a:pt x="476" y="981"/>
                  </a:cubicBezTo>
                  <a:close/>
                  <a:moveTo>
                    <a:pt x="691" y="988"/>
                  </a:moveTo>
                  <a:lnTo>
                    <a:pt x="691" y="988"/>
                  </a:lnTo>
                  <a:cubicBezTo>
                    <a:pt x="691" y="989"/>
                    <a:pt x="695" y="1001"/>
                    <a:pt x="701" y="1017"/>
                  </a:cubicBezTo>
                  <a:lnTo>
                    <a:pt x="701" y="1017"/>
                  </a:lnTo>
                  <a:lnTo>
                    <a:pt x="691" y="988"/>
                  </a:lnTo>
                  <a:close/>
                  <a:moveTo>
                    <a:pt x="322" y="1012"/>
                  </a:moveTo>
                  <a:lnTo>
                    <a:pt x="322" y="1012"/>
                  </a:lnTo>
                  <a:cubicBezTo>
                    <a:pt x="322" y="1014"/>
                    <a:pt x="322" y="1015"/>
                    <a:pt x="322" y="1016"/>
                  </a:cubicBezTo>
                  <a:lnTo>
                    <a:pt x="322" y="1016"/>
                  </a:lnTo>
                  <a:cubicBezTo>
                    <a:pt x="318" y="1018"/>
                    <a:pt x="314" y="1021"/>
                    <a:pt x="310" y="1024"/>
                  </a:cubicBezTo>
                  <a:lnTo>
                    <a:pt x="322" y="1012"/>
                  </a:lnTo>
                  <a:close/>
                  <a:moveTo>
                    <a:pt x="991" y="1019"/>
                  </a:moveTo>
                  <a:lnTo>
                    <a:pt x="1000" y="1024"/>
                  </a:lnTo>
                  <a:cubicBezTo>
                    <a:pt x="997" y="1023"/>
                    <a:pt x="994" y="1021"/>
                    <a:pt x="991" y="1019"/>
                  </a:cubicBezTo>
                  <a:close/>
                  <a:moveTo>
                    <a:pt x="750" y="1000"/>
                  </a:moveTo>
                  <a:lnTo>
                    <a:pt x="762" y="1024"/>
                  </a:lnTo>
                  <a:cubicBezTo>
                    <a:pt x="762" y="1024"/>
                    <a:pt x="758" y="1016"/>
                    <a:pt x="754" y="1011"/>
                  </a:cubicBezTo>
                  <a:lnTo>
                    <a:pt x="754" y="1011"/>
                  </a:lnTo>
                  <a:cubicBezTo>
                    <a:pt x="756" y="1017"/>
                    <a:pt x="758" y="1022"/>
                    <a:pt x="759" y="1025"/>
                  </a:cubicBezTo>
                  <a:lnTo>
                    <a:pt x="759" y="1025"/>
                  </a:lnTo>
                  <a:cubicBezTo>
                    <a:pt x="756" y="1019"/>
                    <a:pt x="754" y="1013"/>
                    <a:pt x="752" y="1008"/>
                  </a:cubicBezTo>
                  <a:lnTo>
                    <a:pt x="752" y="1008"/>
                  </a:lnTo>
                  <a:cubicBezTo>
                    <a:pt x="752" y="1009"/>
                    <a:pt x="753" y="1010"/>
                    <a:pt x="754" y="1011"/>
                  </a:cubicBezTo>
                  <a:lnTo>
                    <a:pt x="754" y="1011"/>
                  </a:lnTo>
                  <a:cubicBezTo>
                    <a:pt x="753" y="1008"/>
                    <a:pt x="752" y="1004"/>
                    <a:pt x="750" y="1000"/>
                  </a:cubicBezTo>
                  <a:close/>
                  <a:moveTo>
                    <a:pt x="467" y="1006"/>
                  </a:moveTo>
                  <a:lnTo>
                    <a:pt x="455" y="1027"/>
                  </a:lnTo>
                  <a:lnTo>
                    <a:pt x="455" y="1027"/>
                  </a:lnTo>
                  <a:cubicBezTo>
                    <a:pt x="458" y="1023"/>
                    <a:pt x="461" y="1019"/>
                    <a:pt x="465" y="1012"/>
                  </a:cubicBezTo>
                  <a:cubicBezTo>
                    <a:pt x="465" y="1010"/>
                    <a:pt x="466" y="1008"/>
                    <a:pt x="467" y="1006"/>
                  </a:cubicBezTo>
                  <a:close/>
                  <a:moveTo>
                    <a:pt x="496" y="995"/>
                  </a:moveTo>
                  <a:cubicBezTo>
                    <a:pt x="495" y="995"/>
                    <a:pt x="481" y="1021"/>
                    <a:pt x="471" y="1045"/>
                  </a:cubicBezTo>
                  <a:lnTo>
                    <a:pt x="471" y="1045"/>
                  </a:lnTo>
                  <a:lnTo>
                    <a:pt x="488" y="1012"/>
                  </a:lnTo>
                  <a:cubicBezTo>
                    <a:pt x="495" y="1000"/>
                    <a:pt x="497" y="995"/>
                    <a:pt x="496" y="995"/>
                  </a:cubicBezTo>
                  <a:close/>
                  <a:moveTo>
                    <a:pt x="437" y="1060"/>
                  </a:moveTo>
                  <a:lnTo>
                    <a:pt x="437" y="1060"/>
                  </a:lnTo>
                  <a:lnTo>
                    <a:pt x="437" y="1060"/>
                  </a:lnTo>
                  <a:close/>
                  <a:moveTo>
                    <a:pt x="560" y="1036"/>
                  </a:moveTo>
                  <a:cubicBezTo>
                    <a:pt x="554" y="1048"/>
                    <a:pt x="551" y="1060"/>
                    <a:pt x="549" y="1072"/>
                  </a:cubicBezTo>
                  <a:lnTo>
                    <a:pt x="549" y="1072"/>
                  </a:lnTo>
                  <a:cubicBezTo>
                    <a:pt x="551" y="1069"/>
                    <a:pt x="554" y="1060"/>
                    <a:pt x="560" y="1036"/>
                  </a:cubicBezTo>
                  <a:close/>
                  <a:moveTo>
                    <a:pt x="524" y="1048"/>
                  </a:moveTo>
                  <a:lnTo>
                    <a:pt x="524" y="1048"/>
                  </a:lnTo>
                  <a:lnTo>
                    <a:pt x="524" y="1048"/>
                  </a:lnTo>
                  <a:lnTo>
                    <a:pt x="513" y="1084"/>
                  </a:lnTo>
                  <a:lnTo>
                    <a:pt x="513" y="1084"/>
                  </a:lnTo>
                  <a:cubicBezTo>
                    <a:pt x="524" y="1083"/>
                    <a:pt x="524" y="1072"/>
                    <a:pt x="524" y="1072"/>
                  </a:cubicBezTo>
                  <a:lnTo>
                    <a:pt x="524" y="1048"/>
                  </a:lnTo>
                  <a:close/>
                  <a:moveTo>
                    <a:pt x="305" y="1062"/>
                  </a:moveTo>
                  <a:lnTo>
                    <a:pt x="305" y="1062"/>
                  </a:lnTo>
                  <a:cubicBezTo>
                    <a:pt x="297" y="1072"/>
                    <a:pt x="289" y="1080"/>
                    <a:pt x="286" y="1084"/>
                  </a:cubicBezTo>
                  <a:cubicBezTo>
                    <a:pt x="305" y="1071"/>
                    <a:pt x="307" y="1065"/>
                    <a:pt x="305" y="1062"/>
                  </a:cubicBezTo>
                  <a:close/>
                  <a:moveTo>
                    <a:pt x="893" y="1012"/>
                  </a:moveTo>
                  <a:lnTo>
                    <a:pt x="917" y="1036"/>
                  </a:lnTo>
                  <a:lnTo>
                    <a:pt x="917" y="1036"/>
                  </a:lnTo>
                  <a:lnTo>
                    <a:pt x="941" y="1072"/>
                  </a:lnTo>
                  <a:cubicBezTo>
                    <a:pt x="944" y="1075"/>
                    <a:pt x="948" y="1080"/>
                    <a:pt x="951" y="1084"/>
                  </a:cubicBezTo>
                  <a:lnTo>
                    <a:pt x="941" y="1084"/>
                  </a:lnTo>
                  <a:cubicBezTo>
                    <a:pt x="943" y="1086"/>
                    <a:pt x="944" y="1089"/>
                    <a:pt x="946" y="1091"/>
                  </a:cubicBezTo>
                  <a:lnTo>
                    <a:pt x="946" y="1091"/>
                  </a:lnTo>
                  <a:cubicBezTo>
                    <a:pt x="943" y="1088"/>
                    <a:pt x="941" y="1084"/>
                    <a:pt x="941" y="1084"/>
                  </a:cubicBezTo>
                  <a:lnTo>
                    <a:pt x="941" y="1084"/>
                  </a:lnTo>
                  <a:cubicBezTo>
                    <a:pt x="924" y="1055"/>
                    <a:pt x="893" y="1012"/>
                    <a:pt x="893" y="1012"/>
                  </a:cubicBezTo>
                  <a:close/>
                  <a:moveTo>
                    <a:pt x="541" y="1085"/>
                  </a:moveTo>
                  <a:cubicBezTo>
                    <a:pt x="540" y="1086"/>
                    <a:pt x="538" y="1090"/>
                    <a:pt x="536" y="1096"/>
                  </a:cubicBezTo>
                  <a:cubicBezTo>
                    <a:pt x="538" y="1092"/>
                    <a:pt x="540" y="1088"/>
                    <a:pt x="541" y="1085"/>
                  </a:cubicBezTo>
                  <a:close/>
                  <a:moveTo>
                    <a:pt x="517" y="1098"/>
                  </a:moveTo>
                  <a:cubicBezTo>
                    <a:pt x="517" y="1098"/>
                    <a:pt x="514" y="1105"/>
                    <a:pt x="513" y="1117"/>
                  </a:cubicBezTo>
                  <a:lnTo>
                    <a:pt x="513" y="1117"/>
                  </a:lnTo>
                  <a:cubicBezTo>
                    <a:pt x="517" y="1104"/>
                    <a:pt x="518" y="1098"/>
                    <a:pt x="517" y="1098"/>
                  </a:cubicBezTo>
                  <a:close/>
                  <a:moveTo>
                    <a:pt x="505" y="1111"/>
                  </a:moveTo>
                  <a:lnTo>
                    <a:pt x="500" y="1127"/>
                  </a:lnTo>
                  <a:lnTo>
                    <a:pt x="500" y="1131"/>
                  </a:lnTo>
                  <a:cubicBezTo>
                    <a:pt x="503" y="1122"/>
                    <a:pt x="505" y="1116"/>
                    <a:pt x="505" y="1111"/>
                  </a:cubicBezTo>
                  <a:close/>
                  <a:moveTo>
                    <a:pt x="977" y="1096"/>
                  </a:moveTo>
                  <a:lnTo>
                    <a:pt x="1000" y="1131"/>
                  </a:lnTo>
                  <a:cubicBezTo>
                    <a:pt x="1002" y="1133"/>
                    <a:pt x="1003" y="1133"/>
                    <a:pt x="1003" y="1133"/>
                  </a:cubicBezTo>
                  <a:cubicBezTo>
                    <a:pt x="1005" y="1133"/>
                    <a:pt x="977" y="1096"/>
                    <a:pt x="977" y="1096"/>
                  </a:cubicBezTo>
                  <a:close/>
                  <a:moveTo>
                    <a:pt x="316" y="1121"/>
                  </a:moveTo>
                  <a:lnTo>
                    <a:pt x="316" y="1121"/>
                  </a:lnTo>
                  <a:cubicBezTo>
                    <a:pt x="310" y="1132"/>
                    <a:pt x="304" y="1143"/>
                    <a:pt x="298" y="1155"/>
                  </a:cubicBezTo>
                  <a:cubicBezTo>
                    <a:pt x="306" y="1141"/>
                    <a:pt x="312" y="1130"/>
                    <a:pt x="316" y="1121"/>
                  </a:cubicBezTo>
                  <a:close/>
                  <a:moveTo>
                    <a:pt x="334" y="750"/>
                  </a:moveTo>
                  <a:cubicBezTo>
                    <a:pt x="274" y="774"/>
                    <a:pt x="227" y="786"/>
                    <a:pt x="179" y="810"/>
                  </a:cubicBezTo>
                  <a:cubicBezTo>
                    <a:pt x="159" y="810"/>
                    <a:pt x="139" y="818"/>
                    <a:pt x="119" y="835"/>
                  </a:cubicBezTo>
                  <a:lnTo>
                    <a:pt x="119" y="835"/>
                  </a:lnTo>
                  <a:cubicBezTo>
                    <a:pt x="119" y="834"/>
                    <a:pt x="119" y="834"/>
                    <a:pt x="119" y="834"/>
                  </a:cubicBezTo>
                  <a:lnTo>
                    <a:pt x="107" y="846"/>
                  </a:lnTo>
                  <a:lnTo>
                    <a:pt x="107" y="846"/>
                  </a:lnTo>
                  <a:cubicBezTo>
                    <a:pt x="111" y="842"/>
                    <a:pt x="115" y="838"/>
                    <a:pt x="119" y="835"/>
                  </a:cubicBezTo>
                  <a:lnTo>
                    <a:pt x="119" y="835"/>
                  </a:lnTo>
                  <a:cubicBezTo>
                    <a:pt x="120" y="837"/>
                    <a:pt x="121" y="846"/>
                    <a:pt x="131" y="846"/>
                  </a:cubicBezTo>
                  <a:cubicBezTo>
                    <a:pt x="143" y="846"/>
                    <a:pt x="143" y="846"/>
                    <a:pt x="179" y="834"/>
                  </a:cubicBezTo>
                  <a:cubicBezTo>
                    <a:pt x="199" y="834"/>
                    <a:pt x="193" y="841"/>
                    <a:pt x="198" y="841"/>
                  </a:cubicBezTo>
                  <a:cubicBezTo>
                    <a:pt x="199" y="841"/>
                    <a:pt x="200" y="841"/>
                    <a:pt x="202" y="841"/>
                  </a:cubicBezTo>
                  <a:lnTo>
                    <a:pt x="202" y="841"/>
                  </a:lnTo>
                  <a:cubicBezTo>
                    <a:pt x="178" y="853"/>
                    <a:pt x="175" y="861"/>
                    <a:pt x="167" y="869"/>
                  </a:cubicBezTo>
                  <a:cubicBezTo>
                    <a:pt x="167" y="881"/>
                    <a:pt x="155" y="881"/>
                    <a:pt x="143" y="893"/>
                  </a:cubicBezTo>
                  <a:cubicBezTo>
                    <a:pt x="131" y="893"/>
                    <a:pt x="107" y="905"/>
                    <a:pt x="96" y="917"/>
                  </a:cubicBezTo>
                  <a:lnTo>
                    <a:pt x="143" y="893"/>
                  </a:lnTo>
                  <a:lnTo>
                    <a:pt x="143" y="893"/>
                  </a:lnTo>
                  <a:cubicBezTo>
                    <a:pt x="143" y="893"/>
                    <a:pt x="107" y="917"/>
                    <a:pt x="119" y="917"/>
                  </a:cubicBezTo>
                  <a:cubicBezTo>
                    <a:pt x="143" y="917"/>
                    <a:pt x="167" y="905"/>
                    <a:pt x="191" y="893"/>
                  </a:cubicBezTo>
                  <a:cubicBezTo>
                    <a:pt x="199" y="893"/>
                    <a:pt x="207" y="888"/>
                    <a:pt x="211" y="888"/>
                  </a:cubicBezTo>
                  <a:cubicBezTo>
                    <a:pt x="213" y="888"/>
                    <a:pt x="215" y="889"/>
                    <a:pt x="215" y="893"/>
                  </a:cubicBezTo>
                  <a:cubicBezTo>
                    <a:pt x="203" y="893"/>
                    <a:pt x="203" y="905"/>
                    <a:pt x="191" y="905"/>
                  </a:cubicBezTo>
                  <a:cubicBezTo>
                    <a:pt x="181" y="915"/>
                    <a:pt x="156" y="932"/>
                    <a:pt x="166" y="932"/>
                  </a:cubicBezTo>
                  <a:cubicBezTo>
                    <a:pt x="168" y="932"/>
                    <a:pt x="172" y="931"/>
                    <a:pt x="179" y="929"/>
                  </a:cubicBezTo>
                  <a:cubicBezTo>
                    <a:pt x="191" y="923"/>
                    <a:pt x="200" y="920"/>
                    <a:pt x="206" y="920"/>
                  </a:cubicBezTo>
                  <a:cubicBezTo>
                    <a:pt x="212" y="920"/>
                    <a:pt x="215" y="923"/>
                    <a:pt x="215" y="929"/>
                  </a:cubicBezTo>
                  <a:cubicBezTo>
                    <a:pt x="204" y="939"/>
                    <a:pt x="159" y="967"/>
                    <a:pt x="162" y="967"/>
                  </a:cubicBezTo>
                  <a:cubicBezTo>
                    <a:pt x="162" y="967"/>
                    <a:pt x="164" y="966"/>
                    <a:pt x="167" y="965"/>
                  </a:cubicBezTo>
                  <a:cubicBezTo>
                    <a:pt x="178" y="965"/>
                    <a:pt x="238" y="915"/>
                    <a:pt x="249" y="915"/>
                  </a:cubicBezTo>
                  <a:cubicBezTo>
                    <a:pt x="250" y="915"/>
                    <a:pt x="250" y="916"/>
                    <a:pt x="250" y="917"/>
                  </a:cubicBezTo>
                  <a:cubicBezTo>
                    <a:pt x="250" y="917"/>
                    <a:pt x="143" y="977"/>
                    <a:pt x="143" y="988"/>
                  </a:cubicBezTo>
                  <a:cubicBezTo>
                    <a:pt x="145" y="990"/>
                    <a:pt x="147" y="991"/>
                    <a:pt x="150" y="991"/>
                  </a:cubicBezTo>
                  <a:cubicBezTo>
                    <a:pt x="165" y="991"/>
                    <a:pt x="193" y="965"/>
                    <a:pt x="203" y="965"/>
                  </a:cubicBezTo>
                  <a:cubicBezTo>
                    <a:pt x="206" y="961"/>
                    <a:pt x="208" y="960"/>
                    <a:pt x="208" y="960"/>
                  </a:cubicBezTo>
                  <a:lnTo>
                    <a:pt x="208" y="960"/>
                  </a:lnTo>
                  <a:cubicBezTo>
                    <a:pt x="209" y="960"/>
                    <a:pt x="203" y="968"/>
                    <a:pt x="203" y="977"/>
                  </a:cubicBezTo>
                  <a:cubicBezTo>
                    <a:pt x="203" y="988"/>
                    <a:pt x="155" y="1036"/>
                    <a:pt x="179" y="1036"/>
                  </a:cubicBezTo>
                  <a:cubicBezTo>
                    <a:pt x="203" y="1036"/>
                    <a:pt x="215" y="1024"/>
                    <a:pt x="227" y="1012"/>
                  </a:cubicBezTo>
                  <a:cubicBezTo>
                    <a:pt x="239" y="1003"/>
                    <a:pt x="244" y="999"/>
                    <a:pt x="245" y="999"/>
                  </a:cubicBezTo>
                  <a:lnTo>
                    <a:pt x="245" y="999"/>
                  </a:lnTo>
                  <a:cubicBezTo>
                    <a:pt x="246" y="999"/>
                    <a:pt x="211" y="1027"/>
                    <a:pt x="203" y="1036"/>
                  </a:cubicBezTo>
                  <a:cubicBezTo>
                    <a:pt x="199" y="1040"/>
                    <a:pt x="199" y="1041"/>
                    <a:pt x="201" y="1041"/>
                  </a:cubicBezTo>
                  <a:cubicBezTo>
                    <a:pt x="205" y="1041"/>
                    <a:pt x="222" y="1033"/>
                    <a:pt x="238" y="1024"/>
                  </a:cubicBezTo>
                  <a:cubicBezTo>
                    <a:pt x="258" y="1009"/>
                    <a:pt x="266" y="1003"/>
                    <a:pt x="266" y="1003"/>
                  </a:cubicBezTo>
                  <a:lnTo>
                    <a:pt x="266" y="1003"/>
                  </a:lnTo>
                  <a:cubicBezTo>
                    <a:pt x="266" y="1003"/>
                    <a:pt x="252" y="1015"/>
                    <a:pt x="238" y="1036"/>
                  </a:cubicBezTo>
                  <a:lnTo>
                    <a:pt x="322" y="965"/>
                  </a:lnTo>
                  <a:lnTo>
                    <a:pt x="322" y="965"/>
                  </a:lnTo>
                  <a:cubicBezTo>
                    <a:pt x="322" y="965"/>
                    <a:pt x="274" y="1012"/>
                    <a:pt x="274" y="1024"/>
                  </a:cubicBezTo>
                  <a:cubicBezTo>
                    <a:pt x="281" y="1018"/>
                    <a:pt x="294" y="1008"/>
                    <a:pt x="298" y="1008"/>
                  </a:cubicBezTo>
                  <a:lnTo>
                    <a:pt x="298" y="1008"/>
                  </a:lnTo>
                  <a:cubicBezTo>
                    <a:pt x="300" y="1008"/>
                    <a:pt x="296" y="1014"/>
                    <a:pt x="274" y="1036"/>
                  </a:cubicBezTo>
                  <a:cubicBezTo>
                    <a:pt x="258" y="1052"/>
                    <a:pt x="254" y="1057"/>
                    <a:pt x="257" y="1057"/>
                  </a:cubicBezTo>
                  <a:cubicBezTo>
                    <a:pt x="261" y="1057"/>
                    <a:pt x="290" y="1036"/>
                    <a:pt x="298" y="1036"/>
                  </a:cubicBezTo>
                  <a:lnTo>
                    <a:pt x="298" y="1036"/>
                  </a:lnTo>
                  <a:cubicBezTo>
                    <a:pt x="298" y="1036"/>
                    <a:pt x="221" y="1130"/>
                    <a:pt x="227" y="1130"/>
                  </a:cubicBezTo>
                  <a:cubicBezTo>
                    <a:pt x="227" y="1130"/>
                    <a:pt x="231" y="1127"/>
                    <a:pt x="238" y="1119"/>
                  </a:cubicBezTo>
                  <a:lnTo>
                    <a:pt x="323" y="1019"/>
                  </a:lnTo>
                  <a:lnTo>
                    <a:pt x="323" y="1019"/>
                  </a:lnTo>
                  <a:cubicBezTo>
                    <a:pt x="325" y="1022"/>
                    <a:pt x="323" y="1027"/>
                    <a:pt x="298" y="1060"/>
                  </a:cubicBezTo>
                  <a:cubicBezTo>
                    <a:pt x="298" y="1060"/>
                    <a:pt x="303" y="1060"/>
                    <a:pt x="305" y="1062"/>
                  </a:cubicBezTo>
                  <a:lnTo>
                    <a:pt x="305" y="1062"/>
                  </a:lnTo>
                  <a:cubicBezTo>
                    <a:pt x="327" y="1037"/>
                    <a:pt x="357" y="1000"/>
                    <a:pt x="358" y="1000"/>
                  </a:cubicBezTo>
                  <a:lnTo>
                    <a:pt x="358" y="1000"/>
                  </a:lnTo>
                  <a:cubicBezTo>
                    <a:pt x="358" y="1011"/>
                    <a:pt x="318" y="1061"/>
                    <a:pt x="329" y="1061"/>
                  </a:cubicBezTo>
                  <a:cubicBezTo>
                    <a:pt x="330" y="1061"/>
                    <a:pt x="332" y="1061"/>
                    <a:pt x="334" y="1060"/>
                  </a:cubicBezTo>
                  <a:cubicBezTo>
                    <a:pt x="346" y="1048"/>
                    <a:pt x="358" y="1024"/>
                    <a:pt x="358" y="1024"/>
                  </a:cubicBezTo>
                  <a:cubicBezTo>
                    <a:pt x="358" y="1012"/>
                    <a:pt x="381" y="1000"/>
                    <a:pt x="381" y="1000"/>
                  </a:cubicBezTo>
                  <a:lnTo>
                    <a:pt x="381" y="1000"/>
                  </a:lnTo>
                  <a:cubicBezTo>
                    <a:pt x="369" y="1012"/>
                    <a:pt x="367" y="1016"/>
                    <a:pt x="369" y="1016"/>
                  </a:cubicBezTo>
                  <a:cubicBezTo>
                    <a:pt x="370" y="1016"/>
                    <a:pt x="375" y="1013"/>
                    <a:pt x="379" y="1010"/>
                  </a:cubicBezTo>
                  <a:lnTo>
                    <a:pt x="379" y="1010"/>
                  </a:lnTo>
                  <a:cubicBezTo>
                    <a:pt x="376" y="1020"/>
                    <a:pt x="368" y="1038"/>
                    <a:pt x="346" y="1060"/>
                  </a:cubicBezTo>
                  <a:cubicBezTo>
                    <a:pt x="310" y="1096"/>
                    <a:pt x="310" y="1072"/>
                    <a:pt x="286" y="1119"/>
                  </a:cubicBezTo>
                  <a:cubicBezTo>
                    <a:pt x="268" y="1137"/>
                    <a:pt x="262" y="1146"/>
                    <a:pt x="265" y="1146"/>
                  </a:cubicBezTo>
                  <a:cubicBezTo>
                    <a:pt x="268" y="1146"/>
                    <a:pt x="280" y="1137"/>
                    <a:pt x="298" y="1119"/>
                  </a:cubicBezTo>
                  <a:cubicBezTo>
                    <a:pt x="307" y="1106"/>
                    <a:pt x="314" y="1099"/>
                    <a:pt x="318" y="1099"/>
                  </a:cubicBezTo>
                  <a:cubicBezTo>
                    <a:pt x="322" y="1099"/>
                    <a:pt x="322" y="1107"/>
                    <a:pt x="316" y="1121"/>
                  </a:cubicBezTo>
                  <a:lnTo>
                    <a:pt x="316" y="1121"/>
                  </a:lnTo>
                  <a:cubicBezTo>
                    <a:pt x="322" y="1111"/>
                    <a:pt x="328" y="1102"/>
                    <a:pt x="334" y="1096"/>
                  </a:cubicBezTo>
                  <a:cubicBezTo>
                    <a:pt x="334" y="1096"/>
                    <a:pt x="346" y="1096"/>
                    <a:pt x="369" y="1060"/>
                  </a:cubicBezTo>
                  <a:lnTo>
                    <a:pt x="369" y="1060"/>
                  </a:lnTo>
                  <a:cubicBezTo>
                    <a:pt x="322" y="1131"/>
                    <a:pt x="346" y="1143"/>
                    <a:pt x="346" y="1143"/>
                  </a:cubicBezTo>
                  <a:cubicBezTo>
                    <a:pt x="358" y="1143"/>
                    <a:pt x="393" y="1107"/>
                    <a:pt x="429" y="1048"/>
                  </a:cubicBezTo>
                  <a:lnTo>
                    <a:pt x="429" y="1048"/>
                  </a:lnTo>
                  <a:cubicBezTo>
                    <a:pt x="429" y="1060"/>
                    <a:pt x="381" y="1119"/>
                    <a:pt x="369" y="1131"/>
                  </a:cubicBezTo>
                  <a:lnTo>
                    <a:pt x="369" y="1155"/>
                  </a:lnTo>
                  <a:cubicBezTo>
                    <a:pt x="393" y="1107"/>
                    <a:pt x="393" y="1107"/>
                    <a:pt x="393" y="1107"/>
                  </a:cubicBezTo>
                  <a:cubicBezTo>
                    <a:pt x="393" y="1107"/>
                    <a:pt x="393" y="1107"/>
                    <a:pt x="393" y="1119"/>
                  </a:cubicBezTo>
                  <a:lnTo>
                    <a:pt x="381" y="1143"/>
                  </a:lnTo>
                  <a:lnTo>
                    <a:pt x="393" y="1143"/>
                  </a:lnTo>
                  <a:cubicBezTo>
                    <a:pt x="406" y="1124"/>
                    <a:pt x="415" y="1109"/>
                    <a:pt x="423" y="1093"/>
                  </a:cubicBezTo>
                  <a:lnTo>
                    <a:pt x="423" y="1093"/>
                  </a:lnTo>
                  <a:cubicBezTo>
                    <a:pt x="421" y="1095"/>
                    <a:pt x="419" y="1096"/>
                    <a:pt x="417" y="1096"/>
                  </a:cubicBezTo>
                  <a:lnTo>
                    <a:pt x="436" y="1061"/>
                  </a:lnTo>
                  <a:lnTo>
                    <a:pt x="436" y="1061"/>
                  </a:lnTo>
                  <a:cubicBezTo>
                    <a:pt x="432" y="1072"/>
                    <a:pt x="428" y="1083"/>
                    <a:pt x="423" y="1093"/>
                  </a:cubicBezTo>
                  <a:lnTo>
                    <a:pt x="423" y="1093"/>
                  </a:lnTo>
                  <a:cubicBezTo>
                    <a:pt x="424" y="1092"/>
                    <a:pt x="426" y="1090"/>
                    <a:pt x="428" y="1088"/>
                  </a:cubicBezTo>
                  <a:lnTo>
                    <a:pt x="428" y="1088"/>
                  </a:lnTo>
                  <a:lnTo>
                    <a:pt x="425" y="1096"/>
                  </a:lnTo>
                  <a:lnTo>
                    <a:pt x="425" y="1096"/>
                  </a:lnTo>
                  <a:cubicBezTo>
                    <a:pt x="431" y="1085"/>
                    <a:pt x="436" y="1077"/>
                    <a:pt x="439" y="1077"/>
                  </a:cubicBezTo>
                  <a:cubicBezTo>
                    <a:pt x="440" y="1077"/>
                    <a:pt x="441" y="1079"/>
                    <a:pt x="441" y="1084"/>
                  </a:cubicBezTo>
                  <a:cubicBezTo>
                    <a:pt x="442" y="1083"/>
                    <a:pt x="442" y="1083"/>
                    <a:pt x="442" y="1083"/>
                  </a:cubicBezTo>
                  <a:lnTo>
                    <a:pt x="442" y="1083"/>
                  </a:lnTo>
                  <a:cubicBezTo>
                    <a:pt x="443" y="1083"/>
                    <a:pt x="443" y="1083"/>
                    <a:pt x="443" y="1083"/>
                  </a:cubicBezTo>
                  <a:lnTo>
                    <a:pt x="443" y="1083"/>
                  </a:lnTo>
                  <a:cubicBezTo>
                    <a:pt x="451" y="1063"/>
                    <a:pt x="458" y="1046"/>
                    <a:pt x="455" y="1046"/>
                  </a:cubicBezTo>
                  <a:lnTo>
                    <a:pt x="455" y="1046"/>
                  </a:lnTo>
                  <a:cubicBezTo>
                    <a:pt x="455" y="1046"/>
                    <a:pt x="454" y="1047"/>
                    <a:pt x="453" y="1048"/>
                  </a:cubicBezTo>
                  <a:cubicBezTo>
                    <a:pt x="444" y="1056"/>
                    <a:pt x="436" y="1077"/>
                    <a:pt x="428" y="1088"/>
                  </a:cubicBezTo>
                  <a:lnTo>
                    <a:pt x="428" y="1088"/>
                  </a:lnTo>
                  <a:lnTo>
                    <a:pt x="437" y="1060"/>
                  </a:lnTo>
                  <a:lnTo>
                    <a:pt x="436" y="1061"/>
                  </a:lnTo>
                  <a:lnTo>
                    <a:pt x="436" y="1061"/>
                  </a:lnTo>
                  <a:cubicBezTo>
                    <a:pt x="438" y="1057"/>
                    <a:pt x="439" y="1052"/>
                    <a:pt x="441" y="1048"/>
                  </a:cubicBezTo>
                  <a:lnTo>
                    <a:pt x="441" y="1048"/>
                  </a:lnTo>
                  <a:lnTo>
                    <a:pt x="437" y="1060"/>
                  </a:lnTo>
                  <a:lnTo>
                    <a:pt x="437" y="1060"/>
                  </a:lnTo>
                  <a:lnTo>
                    <a:pt x="455" y="1027"/>
                  </a:lnTo>
                  <a:lnTo>
                    <a:pt x="455" y="1027"/>
                  </a:lnTo>
                  <a:cubicBezTo>
                    <a:pt x="447" y="1036"/>
                    <a:pt x="441" y="1036"/>
                    <a:pt x="441" y="1036"/>
                  </a:cubicBezTo>
                  <a:cubicBezTo>
                    <a:pt x="441" y="1036"/>
                    <a:pt x="429" y="1036"/>
                    <a:pt x="453" y="1012"/>
                  </a:cubicBezTo>
                  <a:cubicBezTo>
                    <a:pt x="462" y="985"/>
                    <a:pt x="478" y="957"/>
                    <a:pt x="474" y="957"/>
                  </a:cubicBezTo>
                  <a:lnTo>
                    <a:pt x="474" y="957"/>
                  </a:lnTo>
                  <a:cubicBezTo>
                    <a:pt x="473" y="957"/>
                    <a:pt x="470" y="959"/>
                    <a:pt x="465" y="965"/>
                  </a:cubicBezTo>
                  <a:cubicBezTo>
                    <a:pt x="441" y="988"/>
                    <a:pt x="441" y="1000"/>
                    <a:pt x="429" y="1012"/>
                  </a:cubicBezTo>
                  <a:cubicBezTo>
                    <a:pt x="429" y="1012"/>
                    <a:pt x="429" y="1000"/>
                    <a:pt x="429" y="988"/>
                  </a:cubicBezTo>
                  <a:cubicBezTo>
                    <a:pt x="429" y="979"/>
                    <a:pt x="445" y="961"/>
                    <a:pt x="438" y="961"/>
                  </a:cubicBezTo>
                  <a:cubicBezTo>
                    <a:pt x="436" y="961"/>
                    <a:pt x="433" y="962"/>
                    <a:pt x="429" y="965"/>
                  </a:cubicBezTo>
                  <a:cubicBezTo>
                    <a:pt x="421" y="977"/>
                    <a:pt x="415" y="986"/>
                    <a:pt x="411" y="992"/>
                  </a:cubicBezTo>
                  <a:lnTo>
                    <a:pt x="411" y="992"/>
                  </a:lnTo>
                  <a:cubicBezTo>
                    <a:pt x="414" y="986"/>
                    <a:pt x="417" y="980"/>
                    <a:pt x="417" y="977"/>
                  </a:cubicBezTo>
                  <a:lnTo>
                    <a:pt x="417" y="977"/>
                  </a:lnTo>
                  <a:lnTo>
                    <a:pt x="393" y="1000"/>
                  </a:lnTo>
                  <a:cubicBezTo>
                    <a:pt x="393" y="1000"/>
                    <a:pt x="386" y="1006"/>
                    <a:pt x="379" y="1010"/>
                  </a:cubicBezTo>
                  <a:lnTo>
                    <a:pt x="379" y="1010"/>
                  </a:lnTo>
                  <a:cubicBezTo>
                    <a:pt x="381" y="1004"/>
                    <a:pt x="381" y="1000"/>
                    <a:pt x="381" y="1000"/>
                  </a:cubicBezTo>
                  <a:lnTo>
                    <a:pt x="381" y="1000"/>
                  </a:lnTo>
                  <a:cubicBezTo>
                    <a:pt x="381" y="1000"/>
                    <a:pt x="381" y="1000"/>
                    <a:pt x="381" y="1000"/>
                  </a:cubicBezTo>
                  <a:lnTo>
                    <a:pt x="381" y="1000"/>
                  </a:lnTo>
                  <a:cubicBezTo>
                    <a:pt x="381" y="1000"/>
                    <a:pt x="381" y="1000"/>
                    <a:pt x="381" y="1000"/>
                  </a:cubicBezTo>
                  <a:cubicBezTo>
                    <a:pt x="399" y="974"/>
                    <a:pt x="410" y="960"/>
                    <a:pt x="410" y="960"/>
                  </a:cubicBezTo>
                  <a:lnTo>
                    <a:pt x="410" y="960"/>
                  </a:lnTo>
                  <a:cubicBezTo>
                    <a:pt x="410" y="960"/>
                    <a:pt x="408" y="962"/>
                    <a:pt x="405" y="965"/>
                  </a:cubicBezTo>
                  <a:cubicBezTo>
                    <a:pt x="393" y="965"/>
                    <a:pt x="369" y="1000"/>
                    <a:pt x="358" y="1000"/>
                  </a:cubicBezTo>
                  <a:cubicBezTo>
                    <a:pt x="381" y="988"/>
                    <a:pt x="393" y="965"/>
                    <a:pt x="405" y="953"/>
                  </a:cubicBezTo>
                  <a:lnTo>
                    <a:pt x="405" y="953"/>
                  </a:lnTo>
                  <a:cubicBezTo>
                    <a:pt x="378" y="971"/>
                    <a:pt x="357" y="989"/>
                    <a:pt x="333" y="1008"/>
                  </a:cubicBezTo>
                  <a:lnTo>
                    <a:pt x="333" y="1008"/>
                  </a:lnTo>
                  <a:lnTo>
                    <a:pt x="369" y="965"/>
                  </a:lnTo>
                  <a:cubicBezTo>
                    <a:pt x="369" y="965"/>
                    <a:pt x="384" y="946"/>
                    <a:pt x="395" y="934"/>
                  </a:cubicBezTo>
                  <a:lnTo>
                    <a:pt x="395" y="934"/>
                  </a:lnTo>
                  <a:cubicBezTo>
                    <a:pt x="390" y="936"/>
                    <a:pt x="387" y="938"/>
                    <a:pt x="386" y="938"/>
                  </a:cubicBezTo>
                  <a:cubicBezTo>
                    <a:pt x="384" y="938"/>
                    <a:pt x="387" y="935"/>
                    <a:pt x="393" y="929"/>
                  </a:cubicBezTo>
                  <a:cubicBezTo>
                    <a:pt x="403" y="909"/>
                    <a:pt x="421" y="890"/>
                    <a:pt x="414" y="890"/>
                  </a:cubicBezTo>
                  <a:cubicBezTo>
                    <a:pt x="412" y="890"/>
                    <a:pt x="410" y="891"/>
                    <a:pt x="405" y="893"/>
                  </a:cubicBezTo>
                  <a:cubicBezTo>
                    <a:pt x="392" y="906"/>
                    <a:pt x="383" y="916"/>
                    <a:pt x="381" y="916"/>
                  </a:cubicBezTo>
                  <a:cubicBezTo>
                    <a:pt x="379" y="916"/>
                    <a:pt x="382" y="909"/>
                    <a:pt x="393" y="893"/>
                  </a:cubicBezTo>
                  <a:lnTo>
                    <a:pt x="393" y="893"/>
                  </a:lnTo>
                  <a:cubicBezTo>
                    <a:pt x="393" y="893"/>
                    <a:pt x="365" y="916"/>
                    <a:pt x="362" y="916"/>
                  </a:cubicBezTo>
                  <a:cubicBezTo>
                    <a:pt x="360" y="916"/>
                    <a:pt x="366" y="908"/>
                    <a:pt x="393" y="881"/>
                  </a:cubicBezTo>
                  <a:lnTo>
                    <a:pt x="393" y="881"/>
                  </a:lnTo>
                  <a:cubicBezTo>
                    <a:pt x="369" y="900"/>
                    <a:pt x="361" y="906"/>
                    <a:pt x="358" y="906"/>
                  </a:cubicBezTo>
                  <a:cubicBezTo>
                    <a:pt x="355" y="906"/>
                    <a:pt x="365" y="893"/>
                    <a:pt x="358" y="893"/>
                  </a:cubicBezTo>
                  <a:cubicBezTo>
                    <a:pt x="346" y="893"/>
                    <a:pt x="334" y="917"/>
                    <a:pt x="310" y="929"/>
                  </a:cubicBezTo>
                  <a:cubicBezTo>
                    <a:pt x="307" y="931"/>
                    <a:pt x="305" y="931"/>
                    <a:pt x="304" y="931"/>
                  </a:cubicBezTo>
                  <a:cubicBezTo>
                    <a:pt x="299" y="931"/>
                    <a:pt x="335" y="903"/>
                    <a:pt x="346" y="893"/>
                  </a:cubicBezTo>
                  <a:cubicBezTo>
                    <a:pt x="378" y="870"/>
                    <a:pt x="387" y="863"/>
                    <a:pt x="385" y="863"/>
                  </a:cubicBezTo>
                  <a:lnTo>
                    <a:pt x="385" y="863"/>
                  </a:lnTo>
                  <a:cubicBezTo>
                    <a:pt x="383" y="863"/>
                    <a:pt x="353" y="881"/>
                    <a:pt x="346" y="881"/>
                  </a:cubicBezTo>
                  <a:cubicBezTo>
                    <a:pt x="338" y="881"/>
                    <a:pt x="345" y="871"/>
                    <a:pt x="354" y="861"/>
                  </a:cubicBezTo>
                  <a:lnTo>
                    <a:pt x="354" y="861"/>
                  </a:lnTo>
                  <a:cubicBezTo>
                    <a:pt x="352" y="864"/>
                    <a:pt x="349" y="866"/>
                    <a:pt x="346" y="869"/>
                  </a:cubicBezTo>
                  <a:cubicBezTo>
                    <a:pt x="338" y="873"/>
                    <a:pt x="334" y="875"/>
                    <a:pt x="332" y="875"/>
                  </a:cubicBezTo>
                  <a:cubicBezTo>
                    <a:pt x="328" y="875"/>
                    <a:pt x="334" y="869"/>
                    <a:pt x="334" y="869"/>
                  </a:cubicBezTo>
                  <a:lnTo>
                    <a:pt x="346" y="857"/>
                  </a:lnTo>
                  <a:cubicBezTo>
                    <a:pt x="363" y="840"/>
                    <a:pt x="380" y="829"/>
                    <a:pt x="379" y="829"/>
                  </a:cubicBezTo>
                  <a:lnTo>
                    <a:pt x="379" y="829"/>
                  </a:lnTo>
                  <a:cubicBezTo>
                    <a:pt x="379" y="829"/>
                    <a:pt x="376" y="830"/>
                    <a:pt x="369" y="834"/>
                  </a:cubicBezTo>
                  <a:lnTo>
                    <a:pt x="310" y="869"/>
                  </a:lnTo>
                  <a:cubicBezTo>
                    <a:pt x="298" y="869"/>
                    <a:pt x="346" y="846"/>
                    <a:pt x="346" y="834"/>
                  </a:cubicBezTo>
                  <a:cubicBezTo>
                    <a:pt x="358" y="822"/>
                    <a:pt x="369" y="810"/>
                    <a:pt x="369" y="810"/>
                  </a:cubicBezTo>
                  <a:lnTo>
                    <a:pt x="369" y="810"/>
                  </a:lnTo>
                  <a:cubicBezTo>
                    <a:pt x="369" y="810"/>
                    <a:pt x="357" y="810"/>
                    <a:pt x="334" y="822"/>
                  </a:cubicBezTo>
                  <a:lnTo>
                    <a:pt x="286" y="846"/>
                  </a:lnTo>
                  <a:lnTo>
                    <a:pt x="286" y="846"/>
                  </a:lnTo>
                  <a:lnTo>
                    <a:pt x="340" y="813"/>
                  </a:lnTo>
                  <a:lnTo>
                    <a:pt x="340" y="813"/>
                  </a:lnTo>
                  <a:cubicBezTo>
                    <a:pt x="350" y="810"/>
                    <a:pt x="363" y="805"/>
                    <a:pt x="381" y="798"/>
                  </a:cubicBezTo>
                  <a:lnTo>
                    <a:pt x="346" y="798"/>
                  </a:lnTo>
                  <a:cubicBezTo>
                    <a:pt x="332" y="807"/>
                    <a:pt x="326" y="812"/>
                    <a:pt x="326" y="815"/>
                  </a:cubicBezTo>
                  <a:lnTo>
                    <a:pt x="326" y="815"/>
                  </a:lnTo>
                  <a:cubicBezTo>
                    <a:pt x="315" y="818"/>
                    <a:pt x="305" y="822"/>
                    <a:pt x="298" y="822"/>
                  </a:cubicBezTo>
                  <a:cubicBezTo>
                    <a:pt x="298" y="822"/>
                    <a:pt x="298" y="822"/>
                    <a:pt x="298" y="810"/>
                  </a:cubicBezTo>
                  <a:cubicBezTo>
                    <a:pt x="298" y="800"/>
                    <a:pt x="345" y="783"/>
                    <a:pt x="344" y="783"/>
                  </a:cubicBezTo>
                  <a:lnTo>
                    <a:pt x="344" y="783"/>
                  </a:lnTo>
                  <a:cubicBezTo>
                    <a:pt x="343" y="783"/>
                    <a:pt x="341" y="784"/>
                    <a:pt x="334" y="786"/>
                  </a:cubicBezTo>
                  <a:cubicBezTo>
                    <a:pt x="316" y="792"/>
                    <a:pt x="310" y="795"/>
                    <a:pt x="307" y="795"/>
                  </a:cubicBezTo>
                  <a:cubicBezTo>
                    <a:pt x="304" y="795"/>
                    <a:pt x="304" y="792"/>
                    <a:pt x="298" y="786"/>
                  </a:cubicBezTo>
                  <a:cubicBezTo>
                    <a:pt x="286" y="798"/>
                    <a:pt x="262" y="798"/>
                    <a:pt x="238" y="798"/>
                  </a:cubicBezTo>
                  <a:cubicBezTo>
                    <a:pt x="274" y="798"/>
                    <a:pt x="286" y="786"/>
                    <a:pt x="310" y="774"/>
                  </a:cubicBezTo>
                  <a:lnTo>
                    <a:pt x="310" y="774"/>
                  </a:lnTo>
                  <a:lnTo>
                    <a:pt x="238" y="798"/>
                  </a:lnTo>
                  <a:cubicBezTo>
                    <a:pt x="298" y="774"/>
                    <a:pt x="274" y="786"/>
                    <a:pt x="274" y="774"/>
                  </a:cubicBezTo>
                  <a:cubicBezTo>
                    <a:pt x="286" y="774"/>
                    <a:pt x="334" y="750"/>
                    <a:pt x="334" y="750"/>
                  </a:cubicBezTo>
                  <a:close/>
                  <a:moveTo>
                    <a:pt x="425" y="1096"/>
                  </a:moveTo>
                  <a:lnTo>
                    <a:pt x="425" y="1096"/>
                  </a:lnTo>
                  <a:cubicBezTo>
                    <a:pt x="418" y="1109"/>
                    <a:pt x="410" y="1127"/>
                    <a:pt x="405" y="1143"/>
                  </a:cubicBezTo>
                  <a:cubicBezTo>
                    <a:pt x="405" y="1148"/>
                    <a:pt x="405" y="1152"/>
                    <a:pt x="405" y="1155"/>
                  </a:cubicBezTo>
                  <a:lnTo>
                    <a:pt x="425" y="1096"/>
                  </a:lnTo>
                  <a:close/>
                  <a:moveTo>
                    <a:pt x="846" y="1155"/>
                  </a:moveTo>
                  <a:cubicBezTo>
                    <a:pt x="869" y="1179"/>
                    <a:pt x="869" y="1179"/>
                    <a:pt x="869" y="1179"/>
                  </a:cubicBezTo>
                  <a:lnTo>
                    <a:pt x="858" y="1155"/>
                  </a:lnTo>
                  <a:close/>
                  <a:moveTo>
                    <a:pt x="869" y="1155"/>
                  </a:moveTo>
                  <a:lnTo>
                    <a:pt x="869" y="1179"/>
                  </a:lnTo>
                  <a:cubicBezTo>
                    <a:pt x="881" y="1179"/>
                    <a:pt x="881" y="1179"/>
                    <a:pt x="869" y="1155"/>
                  </a:cubicBezTo>
                  <a:close/>
                  <a:moveTo>
                    <a:pt x="369" y="1155"/>
                  </a:moveTo>
                  <a:cubicBezTo>
                    <a:pt x="357" y="1174"/>
                    <a:pt x="351" y="1187"/>
                    <a:pt x="352" y="1187"/>
                  </a:cubicBezTo>
                  <a:cubicBezTo>
                    <a:pt x="352" y="1187"/>
                    <a:pt x="358" y="1177"/>
                    <a:pt x="369" y="1155"/>
                  </a:cubicBezTo>
                  <a:close/>
                  <a:moveTo>
                    <a:pt x="680" y="1148"/>
                  </a:moveTo>
                  <a:cubicBezTo>
                    <a:pt x="681" y="1148"/>
                    <a:pt x="684" y="1174"/>
                    <a:pt x="687" y="1200"/>
                  </a:cubicBezTo>
                  <a:lnTo>
                    <a:pt x="687" y="1200"/>
                  </a:lnTo>
                  <a:cubicBezTo>
                    <a:pt x="683" y="1183"/>
                    <a:pt x="679" y="1169"/>
                    <a:pt x="679" y="1155"/>
                  </a:cubicBezTo>
                  <a:cubicBezTo>
                    <a:pt x="679" y="1150"/>
                    <a:pt x="679" y="1148"/>
                    <a:pt x="680" y="1148"/>
                  </a:cubicBezTo>
                  <a:close/>
                  <a:moveTo>
                    <a:pt x="635" y="1010"/>
                  </a:moveTo>
                  <a:cubicBezTo>
                    <a:pt x="634" y="1010"/>
                    <a:pt x="633" y="1011"/>
                    <a:pt x="631" y="1012"/>
                  </a:cubicBezTo>
                  <a:lnTo>
                    <a:pt x="631" y="1024"/>
                  </a:lnTo>
                  <a:cubicBezTo>
                    <a:pt x="631" y="1060"/>
                    <a:pt x="631" y="1096"/>
                    <a:pt x="619" y="1131"/>
                  </a:cubicBezTo>
                  <a:cubicBezTo>
                    <a:pt x="621" y="1128"/>
                    <a:pt x="622" y="1127"/>
                    <a:pt x="623" y="1127"/>
                  </a:cubicBezTo>
                  <a:lnTo>
                    <a:pt x="623" y="1127"/>
                  </a:lnTo>
                  <a:cubicBezTo>
                    <a:pt x="627" y="1127"/>
                    <a:pt x="623" y="1167"/>
                    <a:pt x="620" y="1184"/>
                  </a:cubicBezTo>
                  <a:lnTo>
                    <a:pt x="620" y="1184"/>
                  </a:lnTo>
                  <a:cubicBezTo>
                    <a:pt x="620" y="1179"/>
                    <a:pt x="619" y="1173"/>
                    <a:pt x="619" y="1167"/>
                  </a:cubicBezTo>
                  <a:cubicBezTo>
                    <a:pt x="619" y="1179"/>
                    <a:pt x="619" y="1191"/>
                    <a:pt x="619" y="1191"/>
                  </a:cubicBezTo>
                  <a:cubicBezTo>
                    <a:pt x="619" y="1191"/>
                    <a:pt x="620" y="1188"/>
                    <a:pt x="620" y="1184"/>
                  </a:cubicBezTo>
                  <a:lnTo>
                    <a:pt x="620" y="1184"/>
                  </a:lnTo>
                  <a:cubicBezTo>
                    <a:pt x="621" y="1193"/>
                    <a:pt x="623" y="1200"/>
                    <a:pt x="625" y="1200"/>
                  </a:cubicBezTo>
                  <a:cubicBezTo>
                    <a:pt x="628" y="1200"/>
                    <a:pt x="631" y="1185"/>
                    <a:pt x="631" y="1143"/>
                  </a:cubicBezTo>
                  <a:lnTo>
                    <a:pt x="631" y="1215"/>
                  </a:lnTo>
                  <a:cubicBezTo>
                    <a:pt x="643" y="1179"/>
                    <a:pt x="631" y="1072"/>
                    <a:pt x="643" y="1072"/>
                  </a:cubicBezTo>
                  <a:cubicBezTo>
                    <a:pt x="643" y="1051"/>
                    <a:pt x="643" y="1010"/>
                    <a:pt x="635" y="1010"/>
                  </a:cubicBezTo>
                  <a:close/>
                  <a:moveTo>
                    <a:pt x="523" y="964"/>
                  </a:moveTo>
                  <a:cubicBezTo>
                    <a:pt x="521" y="964"/>
                    <a:pt x="468" y="1063"/>
                    <a:pt x="464" y="1063"/>
                  </a:cubicBezTo>
                  <a:cubicBezTo>
                    <a:pt x="464" y="1063"/>
                    <a:pt x="464" y="1062"/>
                    <a:pt x="465" y="1060"/>
                  </a:cubicBezTo>
                  <a:cubicBezTo>
                    <a:pt x="466" y="1055"/>
                    <a:pt x="468" y="1050"/>
                    <a:pt x="471" y="1045"/>
                  </a:cubicBezTo>
                  <a:lnTo>
                    <a:pt x="471" y="1045"/>
                  </a:lnTo>
                  <a:lnTo>
                    <a:pt x="440" y="1099"/>
                  </a:lnTo>
                  <a:lnTo>
                    <a:pt x="440" y="1099"/>
                  </a:lnTo>
                  <a:cubicBezTo>
                    <a:pt x="443" y="1090"/>
                    <a:pt x="444" y="1084"/>
                    <a:pt x="443" y="1083"/>
                  </a:cubicBezTo>
                  <a:lnTo>
                    <a:pt x="443" y="1083"/>
                  </a:lnTo>
                  <a:cubicBezTo>
                    <a:pt x="442" y="1085"/>
                    <a:pt x="441" y="1087"/>
                    <a:pt x="440" y="1089"/>
                  </a:cubicBezTo>
                  <a:lnTo>
                    <a:pt x="440" y="1089"/>
                  </a:lnTo>
                  <a:cubicBezTo>
                    <a:pt x="441" y="1087"/>
                    <a:pt x="441" y="1085"/>
                    <a:pt x="441" y="1084"/>
                  </a:cubicBezTo>
                  <a:lnTo>
                    <a:pt x="441" y="1084"/>
                  </a:lnTo>
                  <a:lnTo>
                    <a:pt x="417" y="1143"/>
                  </a:lnTo>
                  <a:lnTo>
                    <a:pt x="405" y="1179"/>
                  </a:lnTo>
                  <a:cubicBezTo>
                    <a:pt x="405" y="1179"/>
                    <a:pt x="426" y="1137"/>
                    <a:pt x="436" y="1107"/>
                  </a:cubicBezTo>
                  <a:lnTo>
                    <a:pt x="436" y="1107"/>
                  </a:lnTo>
                  <a:lnTo>
                    <a:pt x="429" y="1119"/>
                  </a:lnTo>
                  <a:cubicBezTo>
                    <a:pt x="432" y="1110"/>
                    <a:pt x="436" y="1099"/>
                    <a:pt x="440" y="1089"/>
                  </a:cubicBezTo>
                  <a:lnTo>
                    <a:pt x="440" y="1089"/>
                  </a:lnTo>
                  <a:cubicBezTo>
                    <a:pt x="440" y="1094"/>
                    <a:pt x="438" y="1100"/>
                    <a:pt x="436" y="1107"/>
                  </a:cubicBezTo>
                  <a:lnTo>
                    <a:pt x="436" y="1107"/>
                  </a:lnTo>
                  <a:lnTo>
                    <a:pt x="440" y="1099"/>
                  </a:lnTo>
                  <a:lnTo>
                    <a:pt x="440" y="1099"/>
                  </a:lnTo>
                  <a:cubicBezTo>
                    <a:pt x="433" y="1124"/>
                    <a:pt x="417" y="1167"/>
                    <a:pt x="417" y="1167"/>
                  </a:cubicBezTo>
                  <a:cubicBezTo>
                    <a:pt x="409" y="1191"/>
                    <a:pt x="407" y="1200"/>
                    <a:pt x="407" y="1200"/>
                  </a:cubicBezTo>
                  <a:cubicBezTo>
                    <a:pt x="409" y="1200"/>
                    <a:pt x="452" y="1086"/>
                    <a:pt x="453" y="1084"/>
                  </a:cubicBezTo>
                  <a:lnTo>
                    <a:pt x="453" y="1084"/>
                  </a:lnTo>
                  <a:cubicBezTo>
                    <a:pt x="452" y="1085"/>
                    <a:pt x="432" y="1139"/>
                    <a:pt x="438" y="1139"/>
                  </a:cubicBezTo>
                  <a:cubicBezTo>
                    <a:pt x="440" y="1139"/>
                    <a:pt x="444" y="1134"/>
                    <a:pt x="453" y="1119"/>
                  </a:cubicBezTo>
                  <a:lnTo>
                    <a:pt x="453" y="1119"/>
                  </a:lnTo>
                  <a:cubicBezTo>
                    <a:pt x="436" y="1162"/>
                    <a:pt x="443" y="1168"/>
                    <a:pt x="453" y="1168"/>
                  </a:cubicBezTo>
                  <a:cubicBezTo>
                    <a:pt x="457" y="1168"/>
                    <a:pt x="461" y="1167"/>
                    <a:pt x="465" y="1167"/>
                  </a:cubicBezTo>
                  <a:cubicBezTo>
                    <a:pt x="465" y="1167"/>
                    <a:pt x="476" y="1156"/>
                    <a:pt x="487" y="1145"/>
                  </a:cubicBezTo>
                  <a:lnTo>
                    <a:pt x="487" y="1145"/>
                  </a:lnTo>
                  <a:cubicBezTo>
                    <a:pt x="485" y="1154"/>
                    <a:pt x="480" y="1181"/>
                    <a:pt x="486" y="1181"/>
                  </a:cubicBezTo>
                  <a:cubicBezTo>
                    <a:pt x="486" y="1181"/>
                    <a:pt x="487" y="1180"/>
                    <a:pt x="488" y="1180"/>
                  </a:cubicBezTo>
                  <a:lnTo>
                    <a:pt x="488" y="1180"/>
                  </a:lnTo>
                  <a:cubicBezTo>
                    <a:pt x="478" y="1203"/>
                    <a:pt x="470" y="1224"/>
                    <a:pt x="471" y="1224"/>
                  </a:cubicBezTo>
                  <a:cubicBezTo>
                    <a:pt x="471" y="1224"/>
                    <a:pt x="473" y="1221"/>
                    <a:pt x="477" y="1215"/>
                  </a:cubicBezTo>
                  <a:cubicBezTo>
                    <a:pt x="488" y="1191"/>
                    <a:pt x="500" y="1167"/>
                    <a:pt x="500" y="1155"/>
                  </a:cubicBezTo>
                  <a:cubicBezTo>
                    <a:pt x="504" y="1140"/>
                    <a:pt x="506" y="1136"/>
                    <a:pt x="506" y="1136"/>
                  </a:cubicBezTo>
                  <a:cubicBezTo>
                    <a:pt x="508" y="1136"/>
                    <a:pt x="508" y="1143"/>
                    <a:pt x="512" y="1143"/>
                  </a:cubicBezTo>
                  <a:cubicBezTo>
                    <a:pt x="514" y="1143"/>
                    <a:pt x="518" y="1141"/>
                    <a:pt x="524" y="1131"/>
                  </a:cubicBezTo>
                  <a:lnTo>
                    <a:pt x="524" y="1131"/>
                  </a:lnTo>
                  <a:cubicBezTo>
                    <a:pt x="512" y="1155"/>
                    <a:pt x="500" y="1191"/>
                    <a:pt x="500" y="1227"/>
                  </a:cubicBezTo>
                  <a:cubicBezTo>
                    <a:pt x="500" y="1227"/>
                    <a:pt x="536" y="1107"/>
                    <a:pt x="536" y="1096"/>
                  </a:cubicBezTo>
                  <a:lnTo>
                    <a:pt x="536" y="1096"/>
                  </a:lnTo>
                  <a:cubicBezTo>
                    <a:pt x="530" y="1107"/>
                    <a:pt x="524" y="1119"/>
                    <a:pt x="524" y="1119"/>
                  </a:cubicBezTo>
                  <a:cubicBezTo>
                    <a:pt x="524" y="1119"/>
                    <a:pt x="549" y="1022"/>
                    <a:pt x="544" y="1022"/>
                  </a:cubicBezTo>
                  <a:lnTo>
                    <a:pt x="544" y="1022"/>
                  </a:lnTo>
                  <a:cubicBezTo>
                    <a:pt x="543" y="1022"/>
                    <a:pt x="540" y="1026"/>
                    <a:pt x="536" y="1036"/>
                  </a:cubicBezTo>
                  <a:cubicBezTo>
                    <a:pt x="536" y="1056"/>
                    <a:pt x="511" y="1142"/>
                    <a:pt x="510" y="1142"/>
                  </a:cubicBezTo>
                  <a:cubicBezTo>
                    <a:pt x="510" y="1142"/>
                    <a:pt x="510" y="1139"/>
                    <a:pt x="512" y="1131"/>
                  </a:cubicBezTo>
                  <a:cubicBezTo>
                    <a:pt x="512" y="1126"/>
                    <a:pt x="513" y="1122"/>
                    <a:pt x="513" y="1117"/>
                  </a:cubicBezTo>
                  <a:lnTo>
                    <a:pt x="513" y="1117"/>
                  </a:lnTo>
                  <a:cubicBezTo>
                    <a:pt x="513" y="1118"/>
                    <a:pt x="513" y="1119"/>
                    <a:pt x="512" y="1119"/>
                  </a:cubicBezTo>
                  <a:cubicBezTo>
                    <a:pt x="512" y="1119"/>
                    <a:pt x="512" y="1119"/>
                    <a:pt x="512" y="1119"/>
                  </a:cubicBezTo>
                  <a:lnTo>
                    <a:pt x="512" y="1119"/>
                  </a:lnTo>
                  <a:lnTo>
                    <a:pt x="488" y="1167"/>
                  </a:lnTo>
                  <a:lnTo>
                    <a:pt x="500" y="1127"/>
                  </a:lnTo>
                  <a:lnTo>
                    <a:pt x="500" y="1096"/>
                  </a:lnTo>
                  <a:cubicBezTo>
                    <a:pt x="500" y="1096"/>
                    <a:pt x="507" y="1096"/>
                    <a:pt x="505" y="1111"/>
                  </a:cubicBezTo>
                  <a:lnTo>
                    <a:pt x="505" y="1111"/>
                  </a:lnTo>
                  <a:lnTo>
                    <a:pt x="513" y="1084"/>
                  </a:lnTo>
                  <a:lnTo>
                    <a:pt x="513" y="1084"/>
                  </a:lnTo>
                  <a:cubicBezTo>
                    <a:pt x="513" y="1084"/>
                    <a:pt x="513" y="1084"/>
                    <a:pt x="512" y="1084"/>
                  </a:cubicBezTo>
                  <a:cubicBezTo>
                    <a:pt x="508" y="1088"/>
                    <a:pt x="505" y="1091"/>
                    <a:pt x="504" y="1091"/>
                  </a:cubicBezTo>
                  <a:cubicBezTo>
                    <a:pt x="502" y="1091"/>
                    <a:pt x="505" y="1083"/>
                    <a:pt x="512" y="1060"/>
                  </a:cubicBezTo>
                  <a:lnTo>
                    <a:pt x="512" y="1084"/>
                  </a:lnTo>
                  <a:lnTo>
                    <a:pt x="524" y="1048"/>
                  </a:lnTo>
                  <a:lnTo>
                    <a:pt x="524" y="1048"/>
                  </a:lnTo>
                  <a:cubicBezTo>
                    <a:pt x="520" y="1057"/>
                    <a:pt x="519" y="1059"/>
                    <a:pt x="518" y="1059"/>
                  </a:cubicBezTo>
                  <a:cubicBezTo>
                    <a:pt x="518" y="1059"/>
                    <a:pt x="519" y="1056"/>
                    <a:pt x="517" y="1056"/>
                  </a:cubicBezTo>
                  <a:cubicBezTo>
                    <a:pt x="516" y="1056"/>
                    <a:pt x="515" y="1057"/>
                    <a:pt x="512" y="1060"/>
                  </a:cubicBezTo>
                  <a:lnTo>
                    <a:pt x="512" y="1060"/>
                  </a:lnTo>
                  <a:cubicBezTo>
                    <a:pt x="519" y="1038"/>
                    <a:pt x="522" y="1021"/>
                    <a:pt x="521" y="1021"/>
                  </a:cubicBezTo>
                  <a:lnTo>
                    <a:pt x="521" y="1021"/>
                  </a:lnTo>
                  <a:cubicBezTo>
                    <a:pt x="520" y="1021"/>
                    <a:pt x="517" y="1029"/>
                    <a:pt x="512" y="1048"/>
                  </a:cubicBezTo>
                  <a:cubicBezTo>
                    <a:pt x="512" y="1048"/>
                    <a:pt x="512" y="1042"/>
                    <a:pt x="509" y="1042"/>
                  </a:cubicBezTo>
                  <a:cubicBezTo>
                    <a:pt x="506" y="1042"/>
                    <a:pt x="500" y="1048"/>
                    <a:pt x="488" y="1072"/>
                  </a:cubicBezTo>
                  <a:cubicBezTo>
                    <a:pt x="488" y="1054"/>
                    <a:pt x="501" y="1017"/>
                    <a:pt x="507" y="1000"/>
                  </a:cubicBezTo>
                  <a:lnTo>
                    <a:pt x="507" y="1000"/>
                  </a:lnTo>
                  <a:cubicBezTo>
                    <a:pt x="519" y="974"/>
                    <a:pt x="524" y="964"/>
                    <a:pt x="523" y="964"/>
                  </a:cubicBezTo>
                  <a:close/>
                  <a:moveTo>
                    <a:pt x="643" y="1057"/>
                  </a:moveTo>
                  <a:cubicBezTo>
                    <a:pt x="643" y="1057"/>
                    <a:pt x="643" y="1058"/>
                    <a:pt x="643" y="1060"/>
                  </a:cubicBezTo>
                  <a:cubicBezTo>
                    <a:pt x="643" y="1096"/>
                    <a:pt x="643" y="1131"/>
                    <a:pt x="643" y="1179"/>
                  </a:cubicBezTo>
                  <a:cubicBezTo>
                    <a:pt x="643" y="1197"/>
                    <a:pt x="645" y="1205"/>
                    <a:pt x="646" y="1205"/>
                  </a:cubicBezTo>
                  <a:cubicBezTo>
                    <a:pt x="646" y="1205"/>
                    <a:pt x="647" y="1205"/>
                    <a:pt x="647" y="1205"/>
                  </a:cubicBezTo>
                  <a:lnTo>
                    <a:pt x="647" y="1205"/>
                  </a:lnTo>
                  <a:cubicBezTo>
                    <a:pt x="648" y="1215"/>
                    <a:pt x="651" y="1226"/>
                    <a:pt x="655" y="1238"/>
                  </a:cubicBezTo>
                  <a:cubicBezTo>
                    <a:pt x="655" y="1219"/>
                    <a:pt x="647" y="1128"/>
                    <a:pt x="651" y="1128"/>
                  </a:cubicBezTo>
                  <a:lnTo>
                    <a:pt x="651" y="1128"/>
                  </a:lnTo>
                  <a:cubicBezTo>
                    <a:pt x="651" y="1128"/>
                    <a:pt x="652" y="1129"/>
                    <a:pt x="652" y="1131"/>
                  </a:cubicBezTo>
                  <a:lnTo>
                    <a:pt x="652" y="1131"/>
                  </a:lnTo>
                  <a:cubicBezTo>
                    <a:pt x="649" y="1109"/>
                    <a:pt x="645" y="1057"/>
                    <a:pt x="643" y="1057"/>
                  </a:cubicBezTo>
                  <a:close/>
                  <a:moveTo>
                    <a:pt x="591" y="1006"/>
                  </a:moveTo>
                  <a:lnTo>
                    <a:pt x="572" y="1072"/>
                  </a:lnTo>
                  <a:cubicBezTo>
                    <a:pt x="565" y="1093"/>
                    <a:pt x="562" y="1102"/>
                    <a:pt x="561" y="1102"/>
                  </a:cubicBezTo>
                  <a:cubicBezTo>
                    <a:pt x="560" y="1102"/>
                    <a:pt x="572" y="1057"/>
                    <a:pt x="572" y="1024"/>
                  </a:cubicBezTo>
                  <a:lnTo>
                    <a:pt x="572" y="1024"/>
                  </a:lnTo>
                  <a:cubicBezTo>
                    <a:pt x="560" y="1107"/>
                    <a:pt x="560" y="1048"/>
                    <a:pt x="548" y="1107"/>
                  </a:cubicBezTo>
                  <a:cubicBezTo>
                    <a:pt x="548" y="1096"/>
                    <a:pt x="548" y="1084"/>
                    <a:pt x="549" y="1072"/>
                  </a:cubicBezTo>
                  <a:lnTo>
                    <a:pt x="549" y="1072"/>
                  </a:lnTo>
                  <a:cubicBezTo>
                    <a:pt x="549" y="1073"/>
                    <a:pt x="549" y="1073"/>
                    <a:pt x="548" y="1073"/>
                  </a:cubicBezTo>
                  <a:cubicBezTo>
                    <a:pt x="548" y="1073"/>
                    <a:pt x="548" y="1072"/>
                    <a:pt x="548" y="1072"/>
                  </a:cubicBezTo>
                  <a:cubicBezTo>
                    <a:pt x="548" y="1072"/>
                    <a:pt x="545" y="1078"/>
                    <a:pt x="541" y="1085"/>
                  </a:cubicBezTo>
                  <a:lnTo>
                    <a:pt x="541" y="1085"/>
                  </a:lnTo>
                  <a:cubicBezTo>
                    <a:pt x="542" y="1084"/>
                    <a:pt x="542" y="1084"/>
                    <a:pt x="543" y="1084"/>
                  </a:cubicBezTo>
                  <a:lnTo>
                    <a:pt x="543" y="1084"/>
                  </a:lnTo>
                  <a:cubicBezTo>
                    <a:pt x="550" y="1084"/>
                    <a:pt x="529" y="1200"/>
                    <a:pt x="517" y="1255"/>
                  </a:cubicBezTo>
                  <a:lnTo>
                    <a:pt x="517" y="1255"/>
                  </a:lnTo>
                  <a:lnTo>
                    <a:pt x="548" y="1119"/>
                  </a:lnTo>
                  <a:lnTo>
                    <a:pt x="536" y="1215"/>
                  </a:lnTo>
                  <a:cubicBezTo>
                    <a:pt x="543" y="1193"/>
                    <a:pt x="546" y="1189"/>
                    <a:pt x="550" y="1189"/>
                  </a:cubicBezTo>
                  <a:cubicBezTo>
                    <a:pt x="552" y="1189"/>
                    <a:pt x="555" y="1191"/>
                    <a:pt x="560" y="1191"/>
                  </a:cubicBezTo>
                  <a:cubicBezTo>
                    <a:pt x="560" y="1169"/>
                    <a:pt x="570" y="1147"/>
                    <a:pt x="572" y="1115"/>
                  </a:cubicBezTo>
                  <a:lnTo>
                    <a:pt x="572" y="1115"/>
                  </a:lnTo>
                  <a:cubicBezTo>
                    <a:pt x="570" y="1155"/>
                    <a:pt x="556" y="1211"/>
                    <a:pt x="563" y="1211"/>
                  </a:cubicBezTo>
                  <a:cubicBezTo>
                    <a:pt x="565" y="1211"/>
                    <a:pt x="568" y="1209"/>
                    <a:pt x="572" y="1203"/>
                  </a:cubicBezTo>
                  <a:cubicBezTo>
                    <a:pt x="575" y="1193"/>
                    <a:pt x="577" y="1188"/>
                    <a:pt x="577" y="1188"/>
                  </a:cubicBezTo>
                  <a:lnTo>
                    <a:pt x="577" y="1188"/>
                  </a:lnTo>
                  <a:cubicBezTo>
                    <a:pt x="577" y="1188"/>
                    <a:pt x="577" y="1192"/>
                    <a:pt x="576" y="1199"/>
                  </a:cubicBezTo>
                  <a:lnTo>
                    <a:pt x="576" y="1199"/>
                  </a:lnTo>
                  <a:cubicBezTo>
                    <a:pt x="579" y="1197"/>
                    <a:pt x="581" y="1197"/>
                    <a:pt x="582" y="1197"/>
                  </a:cubicBezTo>
                  <a:cubicBezTo>
                    <a:pt x="584" y="1197"/>
                    <a:pt x="584" y="1197"/>
                    <a:pt x="584" y="1191"/>
                  </a:cubicBezTo>
                  <a:cubicBezTo>
                    <a:pt x="596" y="1167"/>
                    <a:pt x="584" y="1143"/>
                    <a:pt x="596" y="1119"/>
                  </a:cubicBezTo>
                  <a:lnTo>
                    <a:pt x="596" y="1131"/>
                  </a:lnTo>
                  <a:lnTo>
                    <a:pt x="608" y="1131"/>
                  </a:lnTo>
                  <a:cubicBezTo>
                    <a:pt x="608" y="1155"/>
                    <a:pt x="608" y="1179"/>
                    <a:pt x="596" y="1203"/>
                  </a:cubicBezTo>
                  <a:cubicBezTo>
                    <a:pt x="596" y="1215"/>
                    <a:pt x="596" y="1227"/>
                    <a:pt x="596" y="1227"/>
                  </a:cubicBezTo>
                  <a:cubicBezTo>
                    <a:pt x="608" y="1227"/>
                    <a:pt x="619" y="1167"/>
                    <a:pt x="619" y="1131"/>
                  </a:cubicBezTo>
                  <a:lnTo>
                    <a:pt x="619" y="1084"/>
                  </a:lnTo>
                  <a:cubicBezTo>
                    <a:pt x="619" y="1072"/>
                    <a:pt x="619" y="1072"/>
                    <a:pt x="619" y="1060"/>
                  </a:cubicBezTo>
                  <a:cubicBezTo>
                    <a:pt x="619" y="1058"/>
                    <a:pt x="619" y="1057"/>
                    <a:pt x="619" y="1057"/>
                  </a:cubicBezTo>
                  <a:cubicBezTo>
                    <a:pt x="616" y="1057"/>
                    <a:pt x="608" y="1084"/>
                    <a:pt x="608" y="1084"/>
                  </a:cubicBezTo>
                  <a:cubicBezTo>
                    <a:pt x="608" y="1090"/>
                    <a:pt x="608" y="1096"/>
                    <a:pt x="608" y="1096"/>
                  </a:cubicBezTo>
                  <a:cubicBezTo>
                    <a:pt x="596" y="1096"/>
                    <a:pt x="608" y="1096"/>
                    <a:pt x="608" y="1072"/>
                  </a:cubicBezTo>
                  <a:cubicBezTo>
                    <a:pt x="608" y="1068"/>
                    <a:pt x="607" y="1066"/>
                    <a:pt x="607" y="1066"/>
                  </a:cubicBezTo>
                  <a:cubicBezTo>
                    <a:pt x="604" y="1066"/>
                    <a:pt x="599" y="1094"/>
                    <a:pt x="596" y="1104"/>
                  </a:cubicBezTo>
                  <a:lnTo>
                    <a:pt x="596" y="1104"/>
                  </a:lnTo>
                  <a:cubicBezTo>
                    <a:pt x="596" y="1102"/>
                    <a:pt x="596" y="1099"/>
                    <a:pt x="596" y="1096"/>
                  </a:cubicBezTo>
                  <a:lnTo>
                    <a:pt x="596" y="1107"/>
                  </a:lnTo>
                  <a:cubicBezTo>
                    <a:pt x="584" y="1107"/>
                    <a:pt x="596" y="1036"/>
                    <a:pt x="596" y="1036"/>
                  </a:cubicBezTo>
                  <a:lnTo>
                    <a:pt x="596" y="1036"/>
                  </a:lnTo>
                  <a:cubicBezTo>
                    <a:pt x="596" y="1036"/>
                    <a:pt x="584" y="1084"/>
                    <a:pt x="572" y="1096"/>
                  </a:cubicBezTo>
                  <a:cubicBezTo>
                    <a:pt x="582" y="1066"/>
                    <a:pt x="583" y="1036"/>
                    <a:pt x="591" y="1006"/>
                  </a:cubicBezTo>
                  <a:close/>
                  <a:moveTo>
                    <a:pt x="576" y="1199"/>
                  </a:moveTo>
                  <a:cubicBezTo>
                    <a:pt x="575" y="1200"/>
                    <a:pt x="573" y="1201"/>
                    <a:pt x="572" y="1203"/>
                  </a:cubicBezTo>
                  <a:cubicBezTo>
                    <a:pt x="572" y="1227"/>
                    <a:pt x="572" y="1262"/>
                    <a:pt x="572" y="1262"/>
                  </a:cubicBezTo>
                  <a:cubicBezTo>
                    <a:pt x="572" y="1234"/>
                    <a:pt x="574" y="1212"/>
                    <a:pt x="576" y="1199"/>
                  </a:cubicBezTo>
                  <a:close/>
                  <a:moveTo>
                    <a:pt x="512" y="1215"/>
                  </a:moveTo>
                  <a:cubicBezTo>
                    <a:pt x="500" y="1238"/>
                    <a:pt x="500" y="1250"/>
                    <a:pt x="500" y="1274"/>
                  </a:cubicBezTo>
                  <a:cubicBezTo>
                    <a:pt x="500" y="1250"/>
                    <a:pt x="512" y="1238"/>
                    <a:pt x="512" y="1215"/>
                  </a:cubicBezTo>
                  <a:close/>
                  <a:moveTo>
                    <a:pt x="517" y="1255"/>
                  </a:moveTo>
                  <a:lnTo>
                    <a:pt x="512" y="1274"/>
                  </a:lnTo>
                  <a:cubicBezTo>
                    <a:pt x="514" y="1269"/>
                    <a:pt x="515" y="1263"/>
                    <a:pt x="517" y="1255"/>
                  </a:cubicBezTo>
                  <a:close/>
                  <a:moveTo>
                    <a:pt x="488" y="1238"/>
                  </a:moveTo>
                  <a:cubicBezTo>
                    <a:pt x="488" y="1238"/>
                    <a:pt x="481" y="1254"/>
                    <a:pt x="471" y="1286"/>
                  </a:cubicBezTo>
                  <a:lnTo>
                    <a:pt x="471" y="1286"/>
                  </a:lnTo>
                  <a:cubicBezTo>
                    <a:pt x="481" y="1269"/>
                    <a:pt x="488" y="1258"/>
                    <a:pt x="488" y="1238"/>
                  </a:cubicBezTo>
                  <a:close/>
                  <a:moveTo>
                    <a:pt x="596" y="0"/>
                  </a:moveTo>
                  <a:cubicBezTo>
                    <a:pt x="596" y="24"/>
                    <a:pt x="596" y="60"/>
                    <a:pt x="596" y="84"/>
                  </a:cubicBezTo>
                  <a:cubicBezTo>
                    <a:pt x="596" y="84"/>
                    <a:pt x="587" y="20"/>
                    <a:pt x="584" y="20"/>
                  </a:cubicBezTo>
                  <a:cubicBezTo>
                    <a:pt x="584" y="20"/>
                    <a:pt x="584" y="21"/>
                    <a:pt x="584" y="24"/>
                  </a:cubicBezTo>
                  <a:cubicBezTo>
                    <a:pt x="584" y="44"/>
                    <a:pt x="601" y="153"/>
                    <a:pt x="599" y="153"/>
                  </a:cubicBezTo>
                  <a:cubicBezTo>
                    <a:pt x="598" y="153"/>
                    <a:pt x="597" y="150"/>
                    <a:pt x="596" y="143"/>
                  </a:cubicBezTo>
                  <a:cubicBezTo>
                    <a:pt x="596" y="119"/>
                    <a:pt x="584" y="72"/>
                    <a:pt x="572" y="48"/>
                  </a:cubicBezTo>
                  <a:lnTo>
                    <a:pt x="572" y="48"/>
                  </a:lnTo>
                  <a:cubicBezTo>
                    <a:pt x="560" y="60"/>
                    <a:pt x="584" y="143"/>
                    <a:pt x="572" y="143"/>
                  </a:cubicBezTo>
                  <a:cubicBezTo>
                    <a:pt x="572" y="107"/>
                    <a:pt x="560" y="84"/>
                    <a:pt x="560" y="48"/>
                  </a:cubicBezTo>
                  <a:cubicBezTo>
                    <a:pt x="560" y="42"/>
                    <a:pt x="554" y="33"/>
                    <a:pt x="551" y="33"/>
                  </a:cubicBezTo>
                  <a:lnTo>
                    <a:pt x="551" y="33"/>
                  </a:lnTo>
                  <a:cubicBezTo>
                    <a:pt x="550" y="33"/>
                    <a:pt x="549" y="34"/>
                    <a:pt x="549" y="37"/>
                  </a:cubicBezTo>
                  <a:lnTo>
                    <a:pt x="549" y="37"/>
                  </a:lnTo>
                  <a:cubicBezTo>
                    <a:pt x="544" y="21"/>
                    <a:pt x="541" y="15"/>
                    <a:pt x="539" y="15"/>
                  </a:cubicBezTo>
                  <a:cubicBezTo>
                    <a:pt x="536" y="15"/>
                    <a:pt x="536" y="30"/>
                    <a:pt x="536" y="48"/>
                  </a:cubicBezTo>
                  <a:cubicBezTo>
                    <a:pt x="532" y="28"/>
                    <a:pt x="528" y="21"/>
                    <a:pt x="525" y="21"/>
                  </a:cubicBezTo>
                  <a:cubicBezTo>
                    <a:pt x="518" y="21"/>
                    <a:pt x="512" y="48"/>
                    <a:pt x="512" y="48"/>
                  </a:cubicBezTo>
                  <a:cubicBezTo>
                    <a:pt x="512" y="48"/>
                    <a:pt x="540" y="112"/>
                    <a:pt x="531" y="112"/>
                  </a:cubicBezTo>
                  <a:cubicBezTo>
                    <a:pt x="529" y="112"/>
                    <a:pt x="527" y="110"/>
                    <a:pt x="524" y="107"/>
                  </a:cubicBezTo>
                  <a:cubicBezTo>
                    <a:pt x="512" y="84"/>
                    <a:pt x="512" y="84"/>
                    <a:pt x="500" y="84"/>
                  </a:cubicBezTo>
                  <a:cubicBezTo>
                    <a:pt x="512" y="119"/>
                    <a:pt x="524" y="143"/>
                    <a:pt x="548" y="179"/>
                  </a:cubicBezTo>
                  <a:lnTo>
                    <a:pt x="536" y="179"/>
                  </a:lnTo>
                  <a:cubicBezTo>
                    <a:pt x="524" y="179"/>
                    <a:pt x="524" y="167"/>
                    <a:pt x="512" y="131"/>
                  </a:cubicBezTo>
                  <a:cubicBezTo>
                    <a:pt x="500" y="107"/>
                    <a:pt x="500" y="84"/>
                    <a:pt x="488" y="60"/>
                  </a:cubicBezTo>
                  <a:cubicBezTo>
                    <a:pt x="483" y="49"/>
                    <a:pt x="480" y="45"/>
                    <a:pt x="479" y="45"/>
                  </a:cubicBezTo>
                  <a:lnTo>
                    <a:pt x="479" y="45"/>
                  </a:lnTo>
                  <a:cubicBezTo>
                    <a:pt x="474" y="45"/>
                    <a:pt x="488" y="98"/>
                    <a:pt x="488" y="107"/>
                  </a:cubicBezTo>
                  <a:cubicBezTo>
                    <a:pt x="488" y="107"/>
                    <a:pt x="465" y="72"/>
                    <a:pt x="441" y="36"/>
                  </a:cubicBezTo>
                  <a:lnTo>
                    <a:pt x="441" y="36"/>
                  </a:lnTo>
                  <a:cubicBezTo>
                    <a:pt x="453" y="72"/>
                    <a:pt x="465" y="107"/>
                    <a:pt x="477" y="143"/>
                  </a:cubicBezTo>
                  <a:cubicBezTo>
                    <a:pt x="477" y="147"/>
                    <a:pt x="476" y="149"/>
                    <a:pt x="475" y="149"/>
                  </a:cubicBezTo>
                  <a:cubicBezTo>
                    <a:pt x="475" y="149"/>
                    <a:pt x="474" y="149"/>
                    <a:pt x="474" y="148"/>
                  </a:cubicBezTo>
                  <a:lnTo>
                    <a:pt x="474" y="148"/>
                  </a:lnTo>
                  <a:cubicBezTo>
                    <a:pt x="467" y="121"/>
                    <a:pt x="450" y="81"/>
                    <a:pt x="441" y="72"/>
                  </a:cubicBezTo>
                  <a:cubicBezTo>
                    <a:pt x="441" y="68"/>
                    <a:pt x="440" y="66"/>
                    <a:pt x="438" y="66"/>
                  </a:cubicBezTo>
                  <a:cubicBezTo>
                    <a:pt x="434" y="66"/>
                    <a:pt x="429" y="72"/>
                    <a:pt x="429" y="72"/>
                  </a:cubicBezTo>
                  <a:cubicBezTo>
                    <a:pt x="429" y="72"/>
                    <a:pt x="429" y="95"/>
                    <a:pt x="429" y="119"/>
                  </a:cubicBezTo>
                  <a:cubicBezTo>
                    <a:pt x="423" y="107"/>
                    <a:pt x="420" y="104"/>
                    <a:pt x="419" y="104"/>
                  </a:cubicBezTo>
                  <a:cubicBezTo>
                    <a:pt x="417" y="104"/>
                    <a:pt x="417" y="107"/>
                    <a:pt x="417" y="107"/>
                  </a:cubicBezTo>
                  <a:cubicBezTo>
                    <a:pt x="405" y="107"/>
                    <a:pt x="417" y="143"/>
                    <a:pt x="417" y="143"/>
                  </a:cubicBezTo>
                  <a:cubicBezTo>
                    <a:pt x="417" y="147"/>
                    <a:pt x="417" y="152"/>
                    <a:pt x="417" y="155"/>
                  </a:cubicBezTo>
                  <a:cubicBezTo>
                    <a:pt x="405" y="143"/>
                    <a:pt x="393" y="131"/>
                    <a:pt x="381" y="119"/>
                  </a:cubicBezTo>
                  <a:lnTo>
                    <a:pt x="381" y="119"/>
                  </a:lnTo>
                  <a:lnTo>
                    <a:pt x="393" y="143"/>
                  </a:lnTo>
                  <a:lnTo>
                    <a:pt x="381" y="143"/>
                  </a:lnTo>
                  <a:cubicBezTo>
                    <a:pt x="381" y="143"/>
                    <a:pt x="379" y="142"/>
                    <a:pt x="377" y="142"/>
                  </a:cubicBezTo>
                  <a:cubicBezTo>
                    <a:pt x="373" y="142"/>
                    <a:pt x="369" y="146"/>
                    <a:pt x="383" y="173"/>
                  </a:cubicBezTo>
                  <a:lnTo>
                    <a:pt x="383" y="173"/>
                  </a:lnTo>
                  <a:cubicBezTo>
                    <a:pt x="373" y="157"/>
                    <a:pt x="365" y="154"/>
                    <a:pt x="358" y="154"/>
                  </a:cubicBezTo>
                  <a:cubicBezTo>
                    <a:pt x="354" y="154"/>
                    <a:pt x="350" y="155"/>
                    <a:pt x="346" y="155"/>
                  </a:cubicBezTo>
                  <a:cubicBezTo>
                    <a:pt x="346" y="155"/>
                    <a:pt x="369" y="191"/>
                    <a:pt x="358" y="191"/>
                  </a:cubicBezTo>
                  <a:cubicBezTo>
                    <a:pt x="358" y="191"/>
                    <a:pt x="334" y="155"/>
                    <a:pt x="322" y="143"/>
                  </a:cubicBezTo>
                  <a:cubicBezTo>
                    <a:pt x="318" y="139"/>
                    <a:pt x="315" y="138"/>
                    <a:pt x="313" y="138"/>
                  </a:cubicBezTo>
                  <a:cubicBezTo>
                    <a:pt x="310" y="138"/>
                    <a:pt x="310" y="143"/>
                    <a:pt x="310" y="143"/>
                  </a:cubicBezTo>
                  <a:cubicBezTo>
                    <a:pt x="310" y="155"/>
                    <a:pt x="322" y="155"/>
                    <a:pt x="322" y="167"/>
                  </a:cubicBezTo>
                  <a:cubicBezTo>
                    <a:pt x="322" y="172"/>
                    <a:pt x="326" y="178"/>
                    <a:pt x="331" y="185"/>
                  </a:cubicBezTo>
                  <a:lnTo>
                    <a:pt x="331" y="185"/>
                  </a:lnTo>
                  <a:cubicBezTo>
                    <a:pt x="330" y="185"/>
                    <a:pt x="329" y="185"/>
                    <a:pt x="329" y="185"/>
                  </a:cubicBezTo>
                  <a:lnTo>
                    <a:pt x="329" y="185"/>
                  </a:lnTo>
                  <a:cubicBezTo>
                    <a:pt x="325" y="185"/>
                    <a:pt x="334" y="203"/>
                    <a:pt x="334" y="203"/>
                  </a:cubicBezTo>
                  <a:cubicBezTo>
                    <a:pt x="334" y="203"/>
                    <a:pt x="285" y="147"/>
                    <a:pt x="267" y="126"/>
                  </a:cubicBezTo>
                  <a:lnTo>
                    <a:pt x="267" y="126"/>
                  </a:lnTo>
                  <a:cubicBezTo>
                    <a:pt x="301" y="171"/>
                    <a:pt x="335" y="217"/>
                    <a:pt x="369" y="262"/>
                  </a:cubicBezTo>
                  <a:cubicBezTo>
                    <a:pt x="374" y="268"/>
                    <a:pt x="374" y="271"/>
                    <a:pt x="373" y="271"/>
                  </a:cubicBezTo>
                  <a:cubicBezTo>
                    <a:pt x="368" y="271"/>
                    <a:pt x="330" y="233"/>
                    <a:pt x="315" y="213"/>
                  </a:cubicBezTo>
                  <a:lnTo>
                    <a:pt x="315" y="213"/>
                  </a:lnTo>
                  <a:cubicBezTo>
                    <a:pt x="325" y="230"/>
                    <a:pt x="334" y="238"/>
                    <a:pt x="334" y="238"/>
                  </a:cubicBezTo>
                  <a:lnTo>
                    <a:pt x="369" y="274"/>
                  </a:lnTo>
                  <a:cubicBezTo>
                    <a:pt x="369" y="286"/>
                    <a:pt x="369" y="286"/>
                    <a:pt x="369" y="286"/>
                  </a:cubicBezTo>
                  <a:cubicBezTo>
                    <a:pt x="340" y="267"/>
                    <a:pt x="327" y="247"/>
                    <a:pt x="323" y="247"/>
                  </a:cubicBezTo>
                  <a:cubicBezTo>
                    <a:pt x="322" y="247"/>
                    <a:pt x="322" y="248"/>
                    <a:pt x="322" y="250"/>
                  </a:cubicBezTo>
                  <a:cubicBezTo>
                    <a:pt x="328" y="257"/>
                    <a:pt x="335" y="267"/>
                    <a:pt x="332" y="267"/>
                  </a:cubicBezTo>
                  <a:cubicBezTo>
                    <a:pt x="329" y="267"/>
                    <a:pt x="320" y="260"/>
                    <a:pt x="298" y="238"/>
                  </a:cubicBezTo>
                  <a:cubicBezTo>
                    <a:pt x="293" y="228"/>
                    <a:pt x="288" y="225"/>
                    <a:pt x="285" y="225"/>
                  </a:cubicBezTo>
                  <a:cubicBezTo>
                    <a:pt x="280" y="225"/>
                    <a:pt x="279" y="231"/>
                    <a:pt x="286" y="238"/>
                  </a:cubicBezTo>
                  <a:cubicBezTo>
                    <a:pt x="298" y="238"/>
                    <a:pt x="310" y="262"/>
                    <a:pt x="322" y="262"/>
                  </a:cubicBezTo>
                  <a:cubicBezTo>
                    <a:pt x="322" y="268"/>
                    <a:pt x="322" y="271"/>
                    <a:pt x="320" y="271"/>
                  </a:cubicBezTo>
                  <a:cubicBezTo>
                    <a:pt x="319" y="271"/>
                    <a:pt x="316" y="268"/>
                    <a:pt x="310" y="262"/>
                  </a:cubicBezTo>
                  <a:cubicBezTo>
                    <a:pt x="298" y="250"/>
                    <a:pt x="274" y="238"/>
                    <a:pt x="262" y="226"/>
                  </a:cubicBezTo>
                  <a:cubicBezTo>
                    <a:pt x="238" y="226"/>
                    <a:pt x="238" y="226"/>
                    <a:pt x="262" y="238"/>
                  </a:cubicBezTo>
                  <a:cubicBezTo>
                    <a:pt x="265" y="244"/>
                    <a:pt x="264" y="247"/>
                    <a:pt x="262" y="247"/>
                  </a:cubicBezTo>
                  <a:cubicBezTo>
                    <a:pt x="253" y="247"/>
                    <a:pt x="227" y="226"/>
                    <a:pt x="227" y="226"/>
                  </a:cubicBezTo>
                  <a:lnTo>
                    <a:pt x="227" y="226"/>
                  </a:lnTo>
                  <a:cubicBezTo>
                    <a:pt x="250" y="262"/>
                    <a:pt x="286" y="286"/>
                    <a:pt x="322" y="310"/>
                  </a:cubicBezTo>
                  <a:cubicBezTo>
                    <a:pt x="322" y="310"/>
                    <a:pt x="322" y="315"/>
                    <a:pt x="318" y="315"/>
                  </a:cubicBezTo>
                  <a:cubicBezTo>
                    <a:pt x="316" y="315"/>
                    <a:pt x="314" y="314"/>
                    <a:pt x="310" y="310"/>
                  </a:cubicBezTo>
                  <a:cubicBezTo>
                    <a:pt x="304" y="304"/>
                    <a:pt x="301" y="301"/>
                    <a:pt x="299" y="301"/>
                  </a:cubicBezTo>
                  <a:cubicBezTo>
                    <a:pt x="298" y="301"/>
                    <a:pt x="298" y="304"/>
                    <a:pt x="298" y="310"/>
                  </a:cubicBezTo>
                  <a:cubicBezTo>
                    <a:pt x="300" y="311"/>
                    <a:pt x="300" y="312"/>
                    <a:pt x="300" y="312"/>
                  </a:cubicBezTo>
                  <a:cubicBezTo>
                    <a:pt x="300" y="312"/>
                    <a:pt x="281" y="295"/>
                    <a:pt x="257" y="282"/>
                  </a:cubicBezTo>
                  <a:lnTo>
                    <a:pt x="257" y="282"/>
                  </a:lnTo>
                  <a:cubicBezTo>
                    <a:pt x="260" y="284"/>
                    <a:pt x="262" y="286"/>
                    <a:pt x="262" y="286"/>
                  </a:cubicBezTo>
                  <a:cubicBezTo>
                    <a:pt x="262" y="298"/>
                    <a:pt x="286" y="310"/>
                    <a:pt x="286" y="310"/>
                  </a:cubicBezTo>
                  <a:cubicBezTo>
                    <a:pt x="286" y="310"/>
                    <a:pt x="262" y="310"/>
                    <a:pt x="298" y="334"/>
                  </a:cubicBezTo>
                  <a:cubicBezTo>
                    <a:pt x="298" y="334"/>
                    <a:pt x="322" y="357"/>
                    <a:pt x="310" y="357"/>
                  </a:cubicBezTo>
                  <a:cubicBezTo>
                    <a:pt x="286" y="334"/>
                    <a:pt x="250" y="310"/>
                    <a:pt x="227" y="286"/>
                  </a:cubicBezTo>
                  <a:cubicBezTo>
                    <a:pt x="203" y="286"/>
                    <a:pt x="215" y="286"/>
                    <a:pt x="203" y="298"/>
                  </a:cubicBezTo>
                  <a:cubicBezTo>
                    <a:pt x="203" y="304"/>
                    <a:pt x="203" y="304"/>
                    <a:pt x="206" y="304"/>
                  </a:cubicBezTo>
                  <a:cubicBezTo>
                    <a:pt x="209" y="304"/>
                    <a:pt x="215" y="304"/>
                    <a:pt x="227" y="310"/>
                  </a:cubicBezTo>
                  <a:cubicBezTo>
                    <a:pt x="258" y="320"/>
                    <a:pt x="235" y="313"/>
                    <a:pt x="244" y="326"/>
                  </a:cubicBezTo>
                  <a:lnTo>
                    <a:pt x="244" y="326"/>
                  </a:lnTo>
                  <a:cubicBezTo>
                    <a:pt x="242" y="325"/>
                    <a:pt x="240" y="323"/>
                    <a:pt x="238" y="322"/>
                  </a:cubicBezTo>
                  <a:cubicBezTo>
                    <a:pt x="227" y="322"/>
                    <a:pt x="215" y="322"/>
                    <a:pt x="227" y="334"/>
                  </a:cubicBezTo>
                  <a:cubicBezTo>
                    <a:pt x="246" y="343"/>
                    <a:pt x="265" y="360"/>
                    <a:pt x="284" y="373"/>
                  </a:cubicBezTo>
                  <a:lnTo>
                    <a:pt x="284" y="373"/>
                  </a:lnTo>
                  <a:cubicBezTo>
                    <a:pt x="271" y="368"/>
                    <a:pt x="255" y="366"/>
                    <a:pt x="238" y="357"/>
                  </a:cubicBezTo>
                  <a:cubicBezTo>
                    <a:pt x="215" y="345"/>
                    <a:pt x="215" y="334"/>
                    <a:pt x="215" y="334"/>
                  </a:cubicBezTo>
                  <a:cubicBezTo>
                    <a:pt x="215" y="334"/>
                    <a:pt x="215" y="339"/>
                    <a:pt x="208" y="339"/>
                  </a:cubicBezTo>
                  <a:cubicBezTo>
                    <a:pt x="204" y="339"/>
                    <a:pt x="199" y="338"/>
                    <a:pt x="191" y="334"/>
                  </a:cubicBezTo>
                  <a:cubicBezTo>
                    <a:pt x="167" y="322"/>
                    <a:pt x="119" y="298"/>
                    <a:pt x="96" y="286"/>
                  </a:cubicBezTo>
                  <a:lnTo>
                    <a:pt x="96" y="286"/>
                  </a:lnTo>
                  <a:lnTo>
                    <a:pt x="227" y="357"/>
                  </a:lnTo>
                  <a:cubicBezTo>
                    <a:pt x="238" y="369"/>
                    <a:pt x="227" y="369"/>
                    <a:pt x="238" y="381"/>
                  </a:cubicBezTo>
                  <a:cubicBezTo>
                    <a:pt x="248" y="381"/>
                    <a:pt x="273" y="396"/>
                    <a:pt x="264" y="396"/>
                  </a:cubicBezTo>
                  <a:cubicBezTo>
                    <a:pt x="262" y="396"/>
                    <a:pt x="257" y="396"/>
                    <a:pt x="250" y="393"/>
                  </a:cubicBezTo>
                  <a:lnTo>
                    <a:pt x="143" y="334"/>
                  </a:lnTo>
                  <a:cubicBezTo>
                    <a:pt x="133" y="330"/>
                    <a:pt x="128" y="329"/>
                    <a:pt x="128" y="329"/>
                  </a:cubicBezTo>
                  <a:lnTo>
                    <a:pt x="128" y="329"/>
                  </a:lnTo>
                  <a:cubicBezTo>
                    <a:pt x="125" y="329"/>
                    <a:pt x="143" y="337"/>
                    <a:pt x="143" y="345"/>
                  </a:cubicBezTo>
                  <a:cubicBezTo>
                    <a:pt x="155" y="357"/>
                    <a:pt x="167" y="357"/>
                    <a:pt x="179" y="369"/>
                  </a:cubicBezTo>
                  <a:cubicBezTo>
                    <a:pt x="179" y="369"/>
                    <a:pt x="179" y="381"/>
                    <a:pt x="179" y="381"/>
                  </a:cubicBezTo>
                  <a:cubicBezTo>
                    <a:pt x="179" y="381"/>
                    <a:pt x="155" y="393"/>
                    <a:pt x="179" y="405"/>
                  </a:cubicBezTo>
                  <a:cubicBezTo>
                    <a:pt x="179" y="405"/>
                    <a:pt x="215" y="429"/>
                    <a:pt x="203" y="429"/>
                  </a:cubicBezTo>
                  <a:lnTo>
                    <a:pt x="143" y="405"/>
                  </a:lnTo>
                  <a:cubicBezTo>
                    <a:pt x="107" y="405"/>
                    <a:pt x="96" y="405"/>
                    <a:pt x="119" y="417"/>
                  </a:cubicBezTo>
                  <a:lnTo>
                    <a:pt x="167" y="441"/>
                  </a:lnTo>
                  <a:cubicBezTo>
                    <a:pt x="143" y="429"/>
                    <a:pt x="119" y="429"/>
                    <a:pt x="96" y="417"/>
                  </a:cubicBezTo>
                  <a:lnTo>
                    <a:pt x="96" y="417"/>
                  </a:lnTo>
                  <a:cubicBezTo>
                    <a:pt x="107" y="429"/>
                    <a:pt x="131" y="429"/>
                    <a:pt x="143" y="441"/>
                  </a:cubicBezTo>
                  <a:lnTo>
                    <a:pt x="167" y="453"/>
                  </a:lnTo>
                  <a:cubicBezTo>
                    <a:pt x="227" y="476"/>
                    <a:pt x="215" y="476"/>
                    <a:pt x="262" y="488"/>
                  </a:cubicBezTo>
                  <a:lnTo>
                    <a:pt x="155" y="465"/>
                  </a:lnTo>
                  <a:cubicBezTo>
                    <a:pt x="143" y="453"/>
                    <a:pt x="131" y="453"/>
                    <a:pt x="119" y="453"/>
                  </a:cubicBezTo>
                  <a:cubicBezTo>
                    <a:pt x="119" y="453"/>
                    <a:pt x="142" y="468"/>
                    <a:pt x="127" y="468"/>
                  </a:cubicBezTo>
                  <a:cubicBezTo>
                    <a:pt x="123" y="468"/>
                    <a:pt x="117" y="467"/>
                    <a:pt x="107" y="465"/>
                  </a:cubicBezTo>
                  <a:cubicBezTo>
                    <a:pt x="101" y="463"/>
                    <a:pt x="96" y="462"/>
                    <a:pt x="93" y="462"/>
                  </a:cubicBezTo>
                  <a:cubicBezTo>
                    <a:pt x="76" y="462"/>
                    <a:pt x="119" y="488"/>
                    <a:pt x="119" y="488"/>
                  </a:cubicBezTo>
                  <a:lnTo>
                    <a:pt x="215" y="512"/>
                  </a:lnTo>
                  <a:cubicBezTo>
                    <a:pt x="215" y="512"/>
                    <a:pt x="188" y="507"/>
                    <a:pt x="174" y="507"/>
                  </a:cubicBezTo>
                  <a:cubicBezTo>
                    <a:pt x="167" y="507"/>
                    <a:pt x="163" y="508"/>
                    <a:pt x="167" y="512"/>
                  </a:cubicBezTo>
                  <a:cubicBezTo>
                    <a:pt x="167" y="512"/>
                    <a:pt x="215" y="524"/>
                    <a:pt x="238" y="536"/>
                  </a:cubicBezTo>
                  <a:cubicBezTo>
                    <a:pt x="225" y="532"/>
                    <a:pt x="191" y="526"/>
                    <a:pt x="158" y="521"/>
                  </a:cubicBezTo>
                  <a:lnTo>
                    <a:pt x="158" y="521"/>
                  </a:lnTo>
                  <a:lnTo>
                    <a:pt x="167" y="512"/>
                  </a:lnTo>
                  <a:lnTo>
                    <a:pt x="72" y="488"/>
                  </a:lnTo>
                  <a:lnTo>
                    <a:pt x="72" y="488"/>
                  </a:lnTo>
                  <a:cubicBezTo>
                    <a:pt x="103" y="499"/>
                    <a:pt x="125" y="509"/>
                    <a:pt x="145" y="519"/>
                  </a:cubicBezTo>
                  <a:lnTo>
                    <a:pt x="145" y="519"/>
                  </a:lnTo>
                  <a:cubicBezTo>
                    <a:pt x="121" y="516"/>
                    <a:pt x="99" y="514"/>
                    <a:pt x="88" y="514"/>
                  </a:cubicBezTo>
                  <a:cubicBezTo>
                    <a:pt x="76" y="514"/>
                    <a:pt x="78" y="517"/>
                    <a:pt x="107" y="524"/>
                  </a:cubicBezTo>
                  <a:lnTo>
                    <a:pt x="96" y="524"/>
                  </a:lnTo>
                  <a:cubicBezTo>
                    <a:pt x="96" y="524"/>
                    <a:pt x="167" y="536"/>
                    <a:pt x="167" y="536"/>
                  </a:cubicBezTo>
                  <a:cubicBezTo>
                    <a:pt x="179" y="536"/>
                    <a:pt x="191" y="548"/>
                    <a:pt x="191" y="548"/>
                  </a:cubicBezTo>
                  <a:cubicBezTo>
                    <a:pt x="181" y="548"/>
                    <a:pt x="126" y="533"/>
                    <a:pt x="98" y="533"/>
                  </a:cubicBezTo>
                  <a:cubicBezTo>
                    <a:pt x="91" y="533"/>
                    <a:pt x="86" y="534"/>
                    <a:pt x="84" y="536"/>
                  </a:cubicBezTo>
                  <a:cubicBezTo>
                    <a:pt x="72" y="536"/>
                    <a:pt x="72" y="536"/>
                    <a:pt x="84" y="548"/>
                  </a:cubicBezTo>
                  <a:cubicBezTo>
                    <a:pt x="90" y="554"/>
                    <a:pt x="102" y="554"/>
                    <a:pt x="113" y="554"/>
                  </a:cubicBezTo>
                  <a:cubicBezTo>
                    <a:pt x="125" y="554"/>
                    <a:pt x="137" y="554"/>
                    <a:pt x="143" y="560"/>
                  </a:cubicBezTo>
                  <a:lnTo>
                    <a:pt x="107" y="560"/>
                  </a:lnTo>
                  <a:lnTo>
                    <a:pt x="60" y="548"/>
                  </a:lnTo>
                  <a:lnTo>
                    <a:pt x="60" y="548"/>
                  </a:lnTo>
                  <a:cubicBezTo>
                    <a:pt x="52" y="548"/>
                    <a:pt x="113" y="565"/>
                    <a:pt x="138" y="572"/>
                  </a:cubicBezTo>
                  <a:lnTo>
                    <a:pt x="60" y="572"/>
                  </a:lnTo>
                  <a:cubicBezTo>
                    <a:pt x="60" y="572"/>
                    <a:pt x="60" y="584"/>
                    <a:pt x="72" y="584"/>
                  </a:cubicBezTo>
                  <a:lnTo>
                    <a:pt x="155" y="584"/>
                  </a:lnTo>
                  <a:cubicBezTo>
                    <a:pt x="155" y="584"/>
                    <a:pt x="131" y="584"/>
                    <a:pt x="131" y="596"/>
                  </a:cubicBezTo>
                  <a:lnTo>
                    <a:pt x="72" y="596"/>
                  </a:lnTo>
                  <a:cubicBezTo>
                    <a:pt x="84" y="596"/>
                    <a:pt x="131" y="596"/>
                    <a:pt x="107" y="607"/>
                  </a:cubicBezTo>
                  <a:lnTo>
                    <a:pt x="36" y="607"/>
                  </a:lnTo>
                  <a:cubicBezTo>
                    <a:pt x="72" y="607"/>
                    <a:pt x="96" y="607"/>
                    <a:pt x="131" y="619"/>
                  </a:cubicBezTo>
                  <a:lnTo>
                    <a:pt x="96" y="619"/>
                  </a:lnTo>
                  <a:cubicBezTo>
                    <a:pt x="91" y="619"/>
                    <a:pt x="86" y="621"/>
                    <a:pt x="85" y="623"/>
                  </a:cubicBezTo>
                  <a:lnTo>
                    <a:pt x="85" y="623"/>
                  </a:lnTo>
                  <a:cubicBezTo>
                    <a:pt x="72" y="624"/>
                    <a:pt x="60" y="627"/>
                    <a:pt x="48" y="631"/>
                  </a:cubicBezTo>
                  <a:cubicBezTo>
                    <a:pt x="36" y="631"/>
                    <a:pt x="107" y="631"/>
                    <a:pt x="84" y="643"/>
                  </a:cubicBezTo>
                  <a:cubicBezTo>
                    <a:pt x="48" y="643"/>
                    <a:pt x="84" y="643"/>
                    <a:pt x="107" y="655"/>
                  </a:cubicBezTo>
                  <a:lnTo>
                    <a:pt x="143" y="655"/>
                  </a:lnTo>
                  <a:cubicBezTo>
                    <a:pt x="131" y="655"/>
                    <a:pt x="12" y="667"/>
                    <a:pt x="72" y="667"/>
                  </a:cubicBezTo>
                  <a:lnTo>
                    <a:pt x="119" y="667"/>
                  </a:lnTo>
                  <a:cubicBezTo>
                    <a:pt x="119" y="667"/>
                    <a:pt x="84" y="667"/>
                    <a:pt x="72" y="679"/>
                  </a:cubicBezTo>
                  <a:lnTo>
                    <a:pt x="60" y="679"/>
                  </a:lnTo>
                  <a:cubicBezTo>
                    <a:pt x="48" y="683"/>
                    <a:pt x="52" y="684"/>
                    <a:pt x="63" y="684"/>
                  </a:cubicBezTo>
                  <a:cubicBezTo>
                    <a:pt x="78" y="684"/>
                    <a:pt x="106" y="682"/>
                    <a:pt x="128" y="680"/>
                  </a:cubicBezTo>
                  <a:lnTo>
                    <a:pt x="128" y="680"/>
                  </a:lnTo>
                  <a:cubicBezTo>
                    <a:pt x="106" y="691"/>
                    <a:pt x="96" y="691"/>
                    <a:pt x="96" y="691"/>
                  </a:cubicBezTo>
                  <a:cubicBezTo>
                    <a:pt x="104" y="691"/>
                    <a:pt x="127" y="685"/>
                    <a:pt x="142" y="685"/>
                  </a:cubicBezTo>
                  <a:cubicBezTo>
                    <a:pt x="150" y="685"/>
                    <a:pt x="155" y="687"/>
                    <a:pt x="155" y="691"/>
                  </a:cubicBezTo>
                  <a:cubicBezTo>
                    <a:pt x="155" y="691"/>
                    <a:pt x="155" y="692"/>
                    <a:pt x="155" y="692"/>
                  </a:cubicBezTo>
                  <a:lnTo>
                    <a:pt x="155" y="692"/>
                  </a:lnTo>
                  <a:cubicBezTo>
                    <a:pt x="157" y="692"/>
                    <a:pt x="161" y="691"/>
                    <a:pt x="167" y="691"/>
                  </a:cubicBezTo>
                  <a:cubicBezTo>
                    <a:pt x="203" y="691"/>
                    <a:pt x="191" y="703"/>
                    <a:pt x="191" y="703"/>
                  </a:cubicBezTo>
                  <a:cubicBezTo>
                    <a:pt x="179" y="715"/>
                    <a:pt x="167" y="703"/>
                    <a:pt x="143" y="726"/>
                  </a:cubicBezTo>
                  <a:cubicBezTo>
                    <a:pt x="119" y="738"/>
                    <a:pt x="131" y="738"/>
                    <a:pt x="131" y="738"/>
                  </a:cubicBezTo>
                  <a:cubicBezTo>
                    <a:pt x="131" y="738"/>
                    <a:pt x="121" y="744"/>
                    <a:pt x="124" y="744"/>
                  </a:cubicBezTo>
                  <a:cubicBezTo>
                    <a:pt x="126" y="744"/>
                    <a:pt x="131" y="742"/>
                    <a:pt x="143" y="738"/>
                  </a:cubicBezTo>
                  <a:cubicBezTo>
                    <a:pt x="155" y="734"/>
                    <a:pt x="160" y="733"/>
                    <a:pt x="162" y="733"/>
                  </a:cubicBezTo>
                  <a:cubicBezTo>
                    <a:pt x="166" y="733"/>
                    <a:pt x="155" y="738"/>
                    <a:pt x="155" y="738"/>
                  </a:cubicBezTo>
                  <a:lnTo>
                    <a:pt x="191" y="738"/>
                  </a:lnTo>
                  <a:cubicBezTo>
                    <a:pt x="191" y="738"/>
                    <a:pt x="191" y="738"/>
                    <a:pt x="191" y="750"/>
                  </a:cubicBezTo>
                  <a:cubicBezTo>
                    <a:pt x="238" y="738"/>
                    <a:pt x="286" y="726"/>
                    <a:pt x="334" y="715"/>
                  </a:cubicBezTo>
                  <a:lnTo>
                    <a:pt x="274" y="715"/>
                  </a:lnTo>
                  <a:cubicBezTo>
                    <a:pt x="274" y="703"/>
                    <a:pt x="286" y="703"/>
                    <a:pt x="298" y="691"/>
                  </a:cubicBezTo>
                  <a:cubicBezTo>
                    <a:pt x="322" y="691"/>
                    <a:pt x="334" y="679"/>
                    <a:pt x="322" y="679"/>
                  </a:cubicBezTo>
                  <a:cubicBezTo>
                    <a:pt x="322" y="679"/>
                    <a:pt x="250" y="703"/>
                    <a:pt x="238" y="703"/>
                  </a:cubicBezTo>
                  <a:cubicBezTo>
                    <a:pt x="227" y="691"/>
                    <a:pt x="238" y="703"/>
                    <a:pt x="262" y="679"/>
                  </a:cubicBezTo>
                  <a:lnTo>
                    <a:pt x="238" y="679"/>
                  </a:lnTo>
                  <a:cubicBezTo>
                    <a:pt x="262" y="679"/>
                    <a:pt x="298" y="667"/>
                    <a:pt x="322" y="655"/>
                  </a:cubicBezTo>
                  <a:lnTo>
                    <a:pt x="250" y="655"/>
                  </a:lnTo>
                  <a:cubicBezTo>
                    <a:pt x="227" y="655"/>
                    <a:pt x="238" y="655"/>
                    <a:pt x="262" y="643"/>
                  </a:cubicBezTo>
                  <a:lnTo>
                    <a:pt x="191" y="643"/>
                  </a:lnTo>
                  <a:lnTo>
                    <a:pt x="250" y="631"/>
                  </a:lnTo>
                  <a:cubicBezTo>
                    <a:pt x="262" y="631"/>
                    <a:pt x="250" y="619"/>
                    <a:pt x="215" y="619"/>
                  </a:cubicBezTo>
                  <a:lnTo>
                    <a:pt x="286" y="619"/>
                  </a:lnTo>
                  <a:cubicBezTo>
                    <a:pt x="274" y="619"/>
                    <a:pt x="203" y="607"/>
                    <a:pt x="215" y="607"/>
                  </a:cubicBezTo>
                  <a:lnTo>
                    <a:pt x="286" y="607"/>
                  </a:lnTo>
                  <a:cubicBezTo>
                    <a:pt x="298" y="607"/>
                    <a:pt x="298" y="596"/>
                    <a:pt x="286" y="596"/>
                  </a:cubicBezTo>
                  <a:lnTo>
                    <a:pt x="274" y="584"/>
                  </a:lnTo>
                  <a:lnTo>
                    <a:pt x="238" y="572"/>
                  </a:lnTo>
                  <a:lnTo>
                    <a:pt x="334" y="572"/>
                  </a:lnTo>
                  <a:lnTo>
                    <a:pt x="286" y="560"/>
                  </a:lnTo>
                  <a:cubicBezTo>
                    <a:pt x="304" y="560"/>
                    <a:pt x="301" y="557"/>
                    <a:pt x="292" y="554"/>
                  </a:cubicBezTo>
                  <a:lnTo>
                    <a:pt x="292" y="554"/>
                  </a:lnTo>
                  <a:lnTo>
                    <a:pt x="301" y="556"/>
                  </a:lnTo>
                  <a:lnTo>
                    <a:pt x="301" y="556"/>
                  </a:lnTo>
                  <a:cubicBezTo>
                    <a:pt x="286" y="551"/>
                    <a:pt x="266" y="544"/>
                    <a:pt x="250" y="536"/>
                  </a:cubicBezTo>
                  <a:lnTo>
                    <a:pt x="298" y="536"/>
                  </a:lnTo>
                  <a:cubicBezTo>
                    <a:pt x="293" y="531"/>
                    <a:pt x="286" y="526"/>
                    <a:pt x="277" y="522"/>
                  </a:cubicBezTo>
                  <a:lnTo>
                    <a:pt x="277" y="522"/>
                  </a:lnTo>
                  <a:cubicBezTo>
                    <a:pt x="280" y="523"/>
                    <a:pt x="283" y="523"/>
                    <a:pt x="286" y="524"/>
                  </a:cubicBezTo>
                  <a:cubicBezTo>
                    <a:pt x="274" y="518"/>
                    <a:pt x="274" y="518"/>
                    <a:pt x="274" y="518"/>
                  </a:cubicBezTo>
                  <a:cubicBezTo>
                    <a:pt x="274" y="518"/>
                    <a:pt x="274" y="518"/>
                    <a:pt x="262" y="512"/>
                  </a:cubicBezTo>
                  <a:lnTo>
                    <a:pt x="237" y="495"/>
                  </a:lnTo>
                  <a:lnTo>
                    <a:pt x="237" y="495"/>
                  </a:lnTo>
                  <a:cubicBezTo>
                    <a:pt x="245" y="499"/>
                    <a:pt x="254" y="501"/>
                    <a:pt x="262" y="505"/>
                  </a:cubicBezTo>
                  <a:lnTo>
                    <a:pt x="262" y="505"/>
                  </a:lnTo>
                  <a:cubicBezTo>
                    <a:pt x="251" y="498"/>
                    <a:pt x="234" y="488"/>
                    <a:pt x="227" y="488"/>
                  </a:cubicBezTo>
                  <a:lnTo>
                    <a:pt x="227" y="488"/>
                  </a:lnTo>
                  <a:lnTo>
                    <a:pt x="227" y="488"/>
                  </a:lnTo>
                  <a:cubicBezTo>
                    <a:pt x="227" y="485"/>
                    <a:pt x="229" y="483"/>
                    <a:pt x="232" y="483"/>
                  </a:cubicBezTo>
                  <a:cubicBezTo>
                    <a:pt x="239" y="483"/>
                    <a:pt x="254" y="492"/>
                    <a:pt x="262" y="500"/>
                  </a:cubicBezTo>
                  <a:cubicBezTo>
                    <a:pt x="274" y="500"/>
                    <a:pt x="298" y="512"/>
                    <a:pt x="322" y="524"/>
                  </a:cubicBezTo>
                  <a:cubicBezTo>
                    <a:pt x="298" y="500"/>
                    <a:pt x="262" y="488"/>
                    <a:pt x="238" y="476"/>
                  </a:cubicBezTo>
                  <a:lnTo>
                    <a:pt x="238" y="476"/>
                  </a:lnTo>
                  <a:cubicBezTo>
                    <a:pt x="272" y="492"/>
                    <a:pt x="286" y="496"/>
                    <a:pt x="291" y="496"/>
                  </a:cubicBezTo>
                  <a:cubicBezTo>
                    <a:pt x="299" y="496"/>
                    <a:pt x="291" y="488"/>
                    <a:pt x="298" y="488"/>
                  </a:cubicBezTo>
                  <a:cubicBezTo>
                    <a:pt x="303" y="488"/>
                    <a:pt x="312" y="491"/>
                    <a:pt x="334" y="500"/>
                  </a:cubicBezTo>
                  <a:cubicBezTo>
                    <a:pt x="343" y="503"/>
                    <a:pt x="348" y="504"/>
                    <a:pt x="350" y="504"/>
                  </a:cubicBezTo>
                  <a:cubicBezTo>
                    <a:pt x="360" y="504"/>
                    <a:pt x="320" y="486"/>
                    <a:pt x="310" y="476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10" y="471"/>
                    <a:pt x="310" y="471"/>
                    <a:pt x="310" y="465"/>
                  </a:cubicBezTo>
                  <a:cubicBezTo>
                    <a:pt x="310" y="465"/>
                    <a:pt x="286" y="453"/>
                    <a:pt x="286" y="441"/>
                  </a:cubicBezTo>
                  <a:cubicBezTo>
                    <a:pt x="298" y="441"/>
                    <a:pt x="322" y="453"/>
                    <a:pt x="322" y="453"/>
                  </a:cubicBezTo>
                  <a:cubicBezTo>
                    <a:pt x="322" y="453"/>
                    <a:pt x="322" y="453"/>
                    <a:pt x="310" y="441"/>
                  </a:cubicBezTo>
                  <a:cubicBezTo>
                    <a:pt x="298" y="441"/>
                    <a:pt x="298" y="429"/>
                    <a:pt x="286" y="417"/>
                  </a:cubicBezTo>
                  <a:lnTo>
                    <a:pt x="286" y="417"/>
                  </a:lnTo>
                  <a:cubicBezTo>
                    <a:pt x="302" y="433"/>
                    <a:pt x="323" y="443"/>
                    <a:pt x="342" y="456"/>
                  </a:cubicBezTo>
                  <a:lnTo>
                    <a:pt x="342" y="456"/>
                  </a:lnTo>
                  <a:cubicBezTo>
                    <a:pt x="331" y="441"/>
                    <a:pt x="358" y="441"/>
                    <a:pt x="358" y="441"/>
                  </a:cubicBezTo>
                  <a:cubicBezTo>
                    <a:pt x="369" y="441"/>
                    <a:pt x="393" y="453"/>
                    <a:pt x="393" y="453"/>
                  </a:cubicBezTo>
                  <a:cubicBezTo>
                    <a:pt x="381" y="441"/>
                    <a:pt x="381" y="429"/>
                    <a:pt x="369" y="417"/>
                  </a:cubicBezTo>
                  <a:lnTo>
                    <a:pt x="360" y="409"/>
                  </a:lnTo>
                  <a:lnTo>
                    <a:pt x="360" y="409"/>
                  </a:lnTo>
                  <a:cubicBezTo>
                    <a:pt x="361" y="410"/>
                    <a:pt x="362" y="411"/>
                    <a:pt x="362" y="411"/>
                  </a:cubicBezTo>
                  <a:cubicBezTo>
                    <a:pt x="363" y="411"/>
                    <a:pt x="361" y="409"/>
                    <a:pt x="358" y="405"/>
                  </a:cubicBezTo>
                  <a:cubicBezTo>
                    <a:pt x="347" y="394"/>
                    <a:pt x="339" y="386"/>
                    <a:pt x="334" y="381"/>
                  </a:cubicBezTo>
                  <a:lnTo>
                    <a:pt x="334" y="381"/>
                  </a:lnTo>
                  <a:cubicBezTo>
                    <a:pt x="346" y="381"/>
                    <a:pt x="393" y="429"/>
                    <a:pt x="393" y="429"/>
                  </a:cubicBezTo>
                  <a:cubicBezTo>
                    <a:pt x="381" y="405"/>
                    <a:pt x="358" y="381"/>
                    <a:pt x="334" y="369"/>
                  </a:cubicBezTo>
                  <a:lnTo>
                    <a:pt x="334" y="369"/>
                  </a:lnTo>
                  <a:cubicBezTo>
                    <a:pt x="358" y="381"/>
                    <a:pt x="369" y="393"/>
                    <a:pt x="381" y="405"/>
                  </a:cubicBezTo>
                  <a:cubicBezTo>
                    <a:pt x="381" y="405"/>
                    <a:pt x="417" y="429"/>
                    <a:pt x="417" y="429"/>
                  </a:cubicBezTo>
                  <a:cubicBezTo>
                    <a:pt x="393" y="405"/>
                    <a:pt x="381" y="393"/>
                    <a:pt x="358" y="369"/>
                  </a:cubicBezTo>
                  <a:lnTo>
                    <a:pt x="358" y="369"/>
                  </a:lnTo>
                  <a:cubicBezTo>
                    <a:pt x="358" y="369"/>
                    <a:pt x="368" y="375"/>
                    <a:pt x="372" y="375"/>
                  </a:cubicBezTo>
                  <a:cubicBezTo>
                    <a:pt x="373" y="375"/>
                    <a:pt x="373" y="373"/>
                    <a:pt x="369" y="369"/>
                  </a:cubicBezTo>
                  <a:cubicBezTo>
                    <a:pt x="369" y="357"/>
                    <a:pt x="358" y="346"/>
                    <a:pt x="358" y="345"/>
                  </a:cubicBezTo>
                  <a:lnTo>
                    <a:pt x="358" y="345"/>
                  </a:lnTo>
                  <a:cubicBezTo>
                    <a:pt x="358" y="346"/>
                    <a:pt x="393" y="369"/>
                    <a:pt x="393" y="381"/>
                  </a:cubicBezTo>
                  <a:cubicBezTo>
                    <a:pt x="405" y="381"/>
                    <a:pt x="393" y="381"/>
                    <a:pt x="369" y="334"/>
                  </a:cubicBezTo>
                  <a:lnTo>
                    <a:pt x="369" y="334"/>
                  </a:lnTo>
                  <a:cubicBezTo>
                    <a:pt x="363" y="327"/>
                    <a:pt x="358" y="322"/>
                    <a:pt x="358" y="322"/>
                  </a:cubicBezTo>
                  <a:cubicBezTo>
                    <a:pt x="369" y="322"/>
                    <a:pt x="381" y="334"/>
                    <a:pt x="393" y="345"/>
                  </a:cubicBezTo>
                  <a:cubicBezTo>
                    <a:pt x="398" y="350"/>
                    <a:pt x="402" y="353"/>
                    <a:pt x="405" y="353"/>
                  </a:cubicBezTo>
                  <a:cubicBezTo>
                    <a:pt x="409" y="353"/>
                    <a:pt x="408" y="344"/>
                    <a:pt x="393" y="322"/>
                  </a:cubicBezTo>
                  <a:lnTo>
                    <a:pt x="393" y="322"/>
                  </a:lnTo>
                  <a:cubicBezTo>
                    <a:pt x="405" y="334"/>
                    <a:pt x="429" y="357"/>
                    <a:pt x="441" y="369"/>
                  </a:cubicBezTo>
                  <a:cubicBezTo>
                    <a:pt x="417" y="345"/>
                    <a:pt x="429" y="345"/>
                    <a:pt x="429" y="345"/>
                  </a:cubicBezTo>
                  <a:cubicBezTo>
                    <a:pt x="429" y="345"/>
                    <a:pt x="429" y="345"/>
                    <a:pt x="417" y="334"/>
                  </a:cubicBezTo>
                  <a:cubicBezTo>
                    <a:pt x="414" y="328"/>
                    <a:pt x="413" y="325"/>
                    <a:pt x="414" y="325"/>
                  </a:cubicBezTo>
                  <a:lnTo>
                    <a:pt x="414" y="325"/>
                  </a:lnTo>
                  <a:cubicBezTo>
                    <a:pt x="416" y="325"/>
                    <a:pt x="432" y="345"/>
                    <a:pt x="441" y="345"/>
                  </a:cubicBezTo>
                  <a:cubicBezTo>
                    <a:pt x="441" y="345"/>
                    <a:pt x="429" y="322"/>
                    <a:pt x="429" y="322"/>
                  </a:cubicBezTo>
                  <a:lnTo>
                    <a:pt x="429" y="322"/>
                  </a:lnTo>
                  <a:cubicBezTo>
                    <a:pt x="436" y="329"/>
                    <a:pt x="439" y="332"/>
                    <a:pt x="439" y="332"/>
                  </a:cubicBezTo>
                  <a:cubicBezTo>
                    <a:pt x="440" y="332"/>
                    <a:pt x="429" y="318"/>
                    <a:pt x="429" y="310"/>
                  </a:cubicBezTo>
                  <a:cubicBezTo>
                    <a:pt x="418" y="283"/>
                    <a:pt x="415" y="271"/>
                    <a:pt x="417" y="271"/>
                  </a:cubicBezTo>
                  <a:lnTo>
                    <a:pt x="417" y="271"/>
                  </a:lnTo>
                  <a:cubicBezTo>
                    <a:pt x="421" y="271"/>
                    <a:pt x="433" y="289"/>
                    <a:pt x="453" y="322"/>
                  </a:cubicBezTo>
                  <a:cubicBezTo>
                    <a:pt x="458" y="331"/>
                    <a:pt x="461" y="335"/>
                    <a:pt x="461" y="335"/>
                  </a:cubicBezTo>
                  <a:cubicBezTo>
                    <a:pt x="462" y="335"/>
                    <a:pt x="424" y="268"/>
                    <a:pt x="427" y="268"/>
                  </a:cubicBezTo>
                  <a:lnTo>
                    <a:pt x="427" y="268"/>
                  </a:lnTo>
                  <a:cubicBezTo>
                    <a:pt x="428" y="268"/>
                    <a:pt x="432" y="273"/>
                    <a:pt x="441" y="286"/>
                  </a:cubicBezTo>
                  <a:cubicBezTo>
                    <a:pt x="451" y="302"/>
                    <a:pt x="457" y="310"/>
                    <a:pt x="458" y="310"/>
                  </a:cubicBezTo>
                  <a:cubicBezTo>
                    <a:pt x="459" y="310"/>
                    <a:pt x="458" y="306"/>
                    <a:pt x="455" y="297"/>
                  </a:cubicBezTo>
                  <a:lnTo>
                    <a:pt x="455" y="297"/>
                  </a:lnTo>
                  <a:cubicBezTo>
                    <a:pt x="458" y="302"/>
                    <a:pt x="461" y="306"/>
                    <a:pt x="465" y="310"/>
                  </a:cubicBezTo>
                  <a:cubicBezTo>
                    <a:pt x="465" y="310"/>
                    <a:pt x="488" y="322"/>
                    <a:pt x="488" y="322"/>
                  </a:cubicBezTo>
                  <a:cubicBezTo>
                    <a:pt x="488" y="322"/>
                    <a:pt x="488" y="298"/>
                    <a:pt x="488" y="298"/>
                  </a:cubicBezTo>
                  <a:lnTo>
                    <a:pt x="500" y="298"/>
                  </a:lnTo>
                  <a:cubicBezTo>
                    <a:pt x="503" y="298"/>
                    <a:pt x="506" y="299"/>
                    <a:pt x="507" y="302"/>
                  </a:cubicBezTo>
                  <a:lnTo>
                    <a:pt x="507" y="302"/>
                  </a:lnTo>
                  <a:lnTo>
                    <a:pt x="500" y="274"/>
                  </a:lnTo>
                  <a:lnTo>
                    <a:pt x="518" y="319"/>
                  </a:lnTo>
                  <a:lnTo>
                    <a:pt x="518" y="319"/>
                  </a:lnTo>
                  <a:cubicBezTo>
                    <a:pt x="515" y="307"/>
                    <a:pt x="512" y="292"/>
                    <a:pt x="512" y="286"/>
                  </a:cubicBezTo>
                  <a:cubicBezTo>
                    <a:pt x="502" y="276"/>
                    <a:pt x="485" y="218"/>
                    <a:pt x="485" y="218"/>
                  </a:cubicBezTo>
                  <a:lnTo>
                    <a:pt x="485" y="218"/>
                  </a:lnTo>
                  <a:cubicBezTo>
                    <a:pt x="485" y="218"/>
                    <a:pt x="486" y="220"/>
                    <a:pt x="488" y="226"/>
                  </a:cubicBezTo>
                  <a:lnTo>
                    <a:pt x="524" y="298"/>
                  </a:lnTo>
                  <a:cubicBezTo>
                    <a:pt x="525" y="300"/>
                    <a:pt x="526" y="301"/>
                    <a:pt x="526" y="301"/>
                  </a:cubicBezTo>
                  <a:cubicBezTo>
                    <a:pt x="529" y="301"/>
                    <a:pt x="513" y="245"/>
                    <a:pt x="516" y="245"/>
                  </a:cubicBezTo>
                  <a:lnTo>
                    <a:pt x="516" y="245"/>
                  </a:lnTo>
                  <a:cubicBezTo>
                    <a:pt x="517" y="245"/>
                    <a:pt x="519" y="250"/>
                    <a:pt x="524" y="262"/>
                  </a:cubicBezTo>
                  <a:cubicBezTo>
                    <a:pt x="529" y="276"/>
                    <a:pt x="532" y="281"/>
                    <a:pt x="533" y="281"/>
                  </a:cubicBezTo>
                  <a:cubicBezTo>
                    <a:pt x="536" y="281"/>
                    <a:pt x="536" y="269"/>
                    <a:pt x="536" y="262"/>
                  </a:cubicBezTo>
                  <a:lnTo>
                    <a:pt x="536" y="250"/>
                  </a:lnTo>
                  <a:cubicBezTo>
                    <a:pt x="536" y="261"/>
                    <a:pt x="555" y="300"/>
                    <a:pt x="559" y="300"/>
                  </a:cubicBezTo>
                  <a:cubicBezTo>
                    <a:pt x="560" y="300"/>
                    <a:pt x="560" y="299"/>
                    <a:pt x="560" y="298"/>
                  </a:cubicBezTo>
                  <a:cubicBezTo>
                    <a:pt x="548" y="274"/>
                    <a:pt x="548" y="262"/>
                    <a:pt x="548" y="238"/>
                  </a:cubicBezTo>
                  <a:lnTo>
                    <a:pt x="548" y="226"/>
                  </a:lnTo>
                  <a:cubicBezTo>
                    <a:pt x="557" y="244"/>
                    <a:pt x="559" y="255"/>
                    <a:pt x="564" y="268"/>
                  </a:cubicBezTo>
                  <a:lnTo>
                    <a:pt x="564" y="268"/>
                  </a:lnTo>
                  <a:cubicBezTo>
                    <a:pt x="567" y="279"/>
                    <a:pt x="570" y="289"/>
                    <a:pt x="571" y="289"/>
                  </a:cubicBezTo>
                  <a:cubicBezTo>
                    <a:pt x="572" y="289"/>
                    <a:pt x="572" y="288"/>
                    <a:pt x="572" y="286"/>
                  </a:cubicBezTo>
                  <a:cubicBezTo>
                    <a:pt x="572" y="274"/>
                    <a:pt x="560" y="215"/>
                    <a:pt x="560" y="203"/>
                  </a:cubicBezTo>
                  <a:lnTo>
                    <a:pt x="560" y="203"/>
                  </a:lnTo>
                  <a:cubicBezTo>
                    <a:pt x="572" y="215"/>
                    <a:pt x="572" y="226"/>
                    <a:pt x="572" y="238"/>
                  </a:cubicBezTo>
                  <a:cubicBezTo>
                    <a:pt x="574" y="242"/>
                    <a:pt x="575" y="244"/>
                    <a:pt x="576" y="244"/>
                  </a:cubicBezTo>
                  <a:cubicBezTo>
                    <a:pt x="577" y="244"/>
                    <a:pt x="577" y="239"/>
                    <a:pt x="577" y="233"/>
                  </a:cubicBezTo>
                  <a:lnTo>
                    <a:pt x="577" y="233"/>
                  </a:lnTo>
                  <a:cubicBezTo>
                    <a:pt x="581" y="238"/>
                    <a:pt x="588" y="238"/>
                    <a:pt x="596" y="238"/>
                  </a:cubicBezTo>
                  <a:lnTo>
                    <a:pt x="596" y="203"/>
                  </a:lnTo>
                  <a:cubicBezTo>
                    <a:pt x="596" y="203"/>
                    <a:pt x="612" y="285"/>
                    <a:pt x="618" y="285"/>
                  </a:cubicBezTo>
                  <a:cubicBezTo>
                    <a:pt x="619" y="285"/>
                    <a:pt x="619" y="282"/>
                    <a:pt x="619" y="274"/>
                  </a:cubicBezTo>
                  <a:lnTo>
                    <a:pt x="619" y="238"/>
                  </a:lnTo>
                  <a:cubicBezTo>
                    <a:pt x="619" y="236"/>
                    <a:pt x="620" y="235"/>
                    <a:pt x="620" y="235"/>
                  </a:cubicBezTo>
                  <a:cubicBezTo>
                    <a:pt x="621" y="235"/>
                    <a:pt x="621" y="237"/>
                    <a:pt x="622" y="239"/>
                  </a:cubicBezTo>
                  <a:lnTo>
                    <a:pt x="622" y="239"/>
                  </a:lnTo>
                  <a:cubicBezTo>
                    <a:pt x="624" y="262"/>
                    <a:pt x="626" y="278"/>
                    <a:pt x="628" y="278"/>
                  </a:cubicBezTo>
                  <a:cubicBezTo>
                    <a:pt x="629" y="278"/>
                    <a:pt x="630" y="274"/>
                    <a:pt x="630" y="262"/>
                  </a:cubicBezTo>
                  <a:lnTo>
                    <a:pt x="630" y="262"/>
                  </a:lnTo>
                  <a:cubicBezTo>
                    <a:pt x="633" y="270"/>
                    <a:pt x="636" y="276"/>
                    <a:pt x="638" y="276"/>
                  </a:cubicBezTo>
                  <a:cubicBezTo>
                    <a:pt x="640" y="276"/>
                    <a:pt x="641" y="273"/>
                    <a:pt x="642" y="265"/>
                  </a:cubicBezTo>
                  <a:lnTo>
                    <a:pt x="642" y="265"/>
                  </a:lnTo>
                  <a:cubicBezTo>
                    <a:pt x="643" y="270"/>
                    <a:pt x="643" y="277"/>
                    <a:pt x="643" y="286"/>
                  </a:cubicBezTo>
                  <a:cubicBezTo>
                    <a:pt x="643" y="292"/>
                    <a:pt x="644" y="295"/>
                    <a:pt x="645" y="295"/>
                  </a:cubicBezTo>
                  <a:cubicBezTo>
                    <a:pt x="646" y="295"/>
                    <a:pt x="648" y="290"/>
                    <a:pt x="648" y="281"/>
                  </a:cubicBezTo>
                  <a:lnTo>
                    <a:pt x="648" y="281"/>
                  </a:lnTo>
                  <a:lnTo>
                    <a:pt x="655" y="274"/>
                  </a:lnTo>
                  <a:cubicBezTo>
                    <a:pt x="661" y="258"/>
                    <a:pt x="666" y="252"/>
                    <a:pt x="671" y="252"/>
                  </a:cubicBezTo>
                  <a:cubicBezTo>
                    <a:pt x="678" y="252"/>
                    <a:pt x="684" y="261"/>
                    <a:pt x="691" y="274"/>
                  </a:cubicBezTo>
                  <a:cubicBezTo>
                    <a:pt x="697" y="280"/>
                    <a:pt x="697" y="302"/>
                    <a:pt x="700" y="302"/>
                  </a:cubicBezTo>
                  <a:cubicBezTo>
                    <a:pt x="703" y="302"/>
                    <a:pt x="709" y="283"/>
                    <a:pt x="727" y="215"/>
                  </a:cubicBezTo>
                  <a:cubicBezTo>
                    <a:pt x="727" y="215"/>
                    <a:pt x="730" y="203"/>
                    <a:pt x="733" y="189"/>
                  </a:cubicBezTo>
                  <a:lnTo>
                    <a:pt x="733" y="189"/>
                  </a:lnTo>
                  <a:lnTo>
                    <a:pt x="727" y="238"/>
                  </a:lnTo>
                  <a:lnTo>
                    <a:pt x="691" y="405"/>
                  </a:lnTo>
                  <a:lnTo>
                    <a:pt x="691" y="417"/>
                  </a:lnTo>
                  <a:cubicBezTo>
                    <a:pt x="703" y="393"/>
                    <a:pt x="715" y="369"/>
                    <a:pt x="727" y="334"/>
                  </a:cubicBezTo>
                  <a:lnTo>
                    <a:pt x="727" y="334"/>
                  </a:lnTo>
                  <a:lnTo>
                    <a:pt x="715" y="381"/>
                  </a:lnTo>
                  <a:cubicBezTo>
                    <a:pt x="715" y="386"/>
                    <a:pt x="715" y="389"/>
                    <a:pt x="716" y="389"/>
                  </a:cubicBezTo>
                  <a:cubicBezTo>
                    <a:pt x="717" y="389"/>
                    <a:pt x="720" y="383"/>
                    <a:pt x="727" y="369"/>
                  </a:cubicBezTo>
                  <a:cubicBezTo>
                    <a:pt x="734" y="348"/>
                    <a:pt x="732" y="344"/>
                    <a:pt x="733" y="344"/>
                  </a:cubicBezTo>
                  <a:lnTo>
                    <a:pt x="733" y="344"/>
                  </a:lnTo>
                  <a:cubicBezTo>
                    <a:pt x="733" y="344"/>
                    <a:pt x="734" y="345"/>
                    <a:pt x="739" y="345"/>
                  </a:cubicBezTo>
                  <a:lnTo>
                    <a:pt x="727" y="381"/>
                  </a:lnTo>
                  <a:cubicBezTo>
                    <a:pt x="721" y="395"/>
                    <a:pt x="719" y="400"/>
                    <a:pt x="720" y="400"/>
                  </a:cubicBezTo>
                  <a:cubicBezTo>
                    <a:pt x="721" y="400"/>
                    <a:pt x="736" y="369"/>
                    <a:pt x="740" y="369"/>
                  </a:cubicBezTo>
                  <a:lnTo>
                    <a:pt x="740" y="369"/>
                  </a:lnTo>
                  <a:cubicBezTo>
                    <a:pt x="741" y="369"/>
                    <a:pt x="741" y="372"/>
                    <a:pt x="739" y="381"/>
                  </a:cubicBezTo>
                  <a:cubicBezTo>
                    <a:pt x="739" y="381"/>
                    <a:pt x="756" y="342"/>
                    <a:pt x="762" y="325"/>
                  </a:cubicBezTo>
                  <a:lnTo>
                    <a:pt x="762" y="325"/>
                  </a:lnTo>
                  <a:cubicBezTo>
                    <a:pt x="761" y="332"/>
                    <a:pt x="759" y="344"/>
                    <a:pt x="756" y="354"/>
                  </a:cubicBezTo>
                  <a:lnTo>
                    <a:pt x="756" y="354"/>
                  </a:lnTo>
                  <a:lnTo>
                    <a:pt x="774" y="310"/>
                  </a:lnTo>
                  <a:lnTo>
                    <a:pt x="753" y="366"/>
                  </a:lnTo>
                  <a:lnTo>
                    <a:pt x="753" y="366"/>
                  </a:lnTo>
                  <a:cubicBezTo>
                    <a:pt x="754" y="363"/>
                    <a:pt x="755" y="359"/>
                    <a:pt x="756" y="354"/>
                  </a:cubicBezTo>
                  <a:lnTo>
                    <a:pt x="756" y="354"/>
                  </a:lnTo>
                  <a:lnTo>
                    <a:pt x="750" y="369"/>
                  </a:lnTo>
                  <a:cubicBezTo>
                    <a:pt x="750" y="371"/>
                    <a:pt x="751" y="371"/>
                    <a:pt x="751" y="371"/>
                  </a:cubicBezTo>
                  <a:cubicBezTo>
                    <a:pt x="751" y="371"/>
                    <a:pt x="751" y="371"/>
                    <a:pt x="752" y="370"/>
                  </a:cubicBezTo>
                  <a:lnTo>
                    <a:pt x="752" y="370"/>
                  </a:lnTo>
                  <a:lnTo>
                    <a:pt x="739" y="405"/>
                  </a:lnTo>
                  <a:cubicBezTo>
                    <a:pt x="754" y="373"/>
                    <a:pt x="765" y="352"/>
                    <a:pt x="767" y="352"/>
                  </a:cubicBezTo>
                  <a:lnTo>
                    <a:pt x="767" y="352"/>
                  </a:lnTo>
                  <a:cubicBezTo>
                    <a:pt x="768" y="352"/>
                    <a:pt x="766" y="357"/>
                    <a:pt x="762" y="369"/>
                  </a:cubicBezTo>
                  <a:cubicBezTo>
                    <a:pt x="762" y="393"/>
                    <a:pt x="762" y="393"/>
                    <a:pt x="762" y="393"/>
                  </a:cubicBezTo>
                  <a:cubicBezTo>
                    <a:pt x="774" y="381"/>
                    <a:pt x="774" y="369"/>
                    <a:pt x="774" y="369"/>
                  </a:cubicBezTo>
                  <a:lnTo>
                    <a:pt x="786" y="345"/>
                  </a:lnTo>
                  <a:cubicBezTo>
                    <a:pt x="791" y="341"/>
                    <a:pt x="794" y="339"/>
                    <a:pt x="795" y="339"/>
                  </a:cubicBezTo>
                  <a:lnTo>
                    <a:pt x="795" y="339"/>
                  </a:lnTo>
                  <a:cubicBezTo>
                    <a:pt x="801" y="339"/>
                    <a:pt x="786" y="369"/>
                    <a:pt x="786" y="369"/>
                  </a:cubicBezTo>
                  <a:cubicBezTo>
                    <a:pt x="786" y="376"/>
                    <a:pt x="786" y="383"/>
                    <a:pt x="788" y="383"/>
                  </a:cubicBezTo>
                  <a:cubicBezTo>
                    <a:pt x="790" y="383"/>
                    <a:pt x="793" y="379"/>
                    <a:pt x="798" y="369"/>
                  </a:cubicBezTo>
                  <a:cubicBezTo>
                    <a:pt x="806" y="354"/>
                    <a:pt x="822" y="330"/>
                    <a:pt x="825" y="329"/>
                  </a:cubicBezTo>
                  <a:lnTo>
                    <a:pt x="825" y="329"/>
                  </a:lnTo>
                  <a:cubicBezTo>
                    <a:pt x="821" y="337"/>
                    <a:pt x="816" y="346"/>
                    <a:pt x="810" y="357"/>
                  </a:cubicBezTo>
                  <a:cubicBezTo>
                    <a:pt x="823" y="336"/>
                    <a:pt x="826" y="329"/>
                    <a:pt x="825" y="329"/>
                  </a:cubicBezTo>
                  <a:lnTo>
                    <a:pt x="825" y="329"/>
                  </a:lnTo>
                  <a:cubicBezTo>
                    <a:pt x="825" y="329"/>
                    <a:pt x="825" y="329"/>
                    <a:pt x="825" y="329"/>
                  </a:cubicBezTo>
                  <a:lnTo>
                    <a:pt x="825" y="329"/>
                  </a:lnTo>
                  <a:cubicBezTo>
                    <a:pt x="837" y="307"/>
                    <a:pt x="844" y="298"/>
                    <a:pt x="846" y="298"/>
                  </a:cubicBezTo>
                  <a:lnTo>
                    <a:pt x="846" y="298"/>
                  </a:lnTo>
                  <a:cubicBezTo>
                    <a:pt x="847" y="298"/>
                    <a:pt x="844" y="307"/>
                    <a:pt x="834" y="322"/>
                  </a:cubicBezTo>
                  <a:cubicBezTo>
                    <a:pt x="825" y="349"/>
                    <a:pt x="808" y="377"/>
                    <a:pt x="812" y="377"/>
                  </a:cubicBezTo>
                  <a:cubicBezTo>
                    <a:pt x="814" y="377"/>
                    <a:pt x="816" y="375"/>
                    <a:pt x="822" y="369"/>
                  </a:cubicBezTo>
                  <a:cubicBezTo>
                    <a:pt x="834" y="357"/>
                    <a:pt x="846" y="334"/>
                    <a:pt x="858" y="322"/>
                  </a:cubicBezTo>
                  <a:lnTo>
                    <a:pt x="858" y="322"/>
                  </a:lnTo>
                  <a:cubicBezTo>
                    <a:pt x="858" y="333"/>
                    <a:pt x="834" y="357"/>
                    <a:pt x="822" y="380"/>
                  </a:cubicBezTo>
                  <a:lnTo>
                    <a:pt x="822" y="380"/>
                  </a:lnTo>
                  <a:cubicBezTo>
                    <a:pt x="829" y="373"/>
                    <a:pt x="846" y="354"/>
                    <a:pt x="846" y="345"/>
                  </a:cubicBezTo>
                  <a:cubicBezTo>
                    <a:pt x="849" y="342"/>
                    <a:pt x="850" y="341"/>
                    <a:pt x="851" y="341"/>
                  </a:cubicBezTo>
                  <a:lnTo>
                    <a:pt x="851" y="341"/>
                  </a:lnTo>
                  <a:cubicBezTo>
                    <a:pt x="852" y="341"/>
                    <a:pt x="846" y="352"/>
                    <a:pt x="846" y="369"/>
                  </a:cubicBezTo>
                  <a:cubicBezTo>
                    <a:pt x="846" y="369"/>
                    <a:pt x="834" y="381"/>
                    <a:pt x="834" y="393"/>
                  </a:cubicBezTo>
                  <a:lnTo>
                    <a:pt x="846" y="393"/>
                  </a:lnTo>
                  <a:cubicBezTo>
                    <a:pt x="858" y="393"/>
                    <a:pt x="867" y="384"/>
                    <a:pt x="871" y="378"/>
                  </a:cubicBezTo>
                  <a:lnTo>
                    <a:pt x="871" y="378"/>
                  </a:lnTo>
                  <a:cubicBezTo>
                    <a:pt x="871" y="379"/>
                    <a:pt x="870" y="380"/>
                    <a:pt x="869" y="381"/>
                  </a:cubicBezTo>
                  <a:cubicBezTo>
                    <a:pt x="846" y="417"/>
                    <a:pt x="834" y="429"/>
                    <a:pt x="846" y="429"/>
                  </a:cubicBezTo>
                  <a:cubicBezTo>
                    <a:pt x="852" y="417"/>
                    <a:pt x="861" y="408"/>
                    <a:pt x="870" y="399"/>
                  </a:cubicBezTo>
                  <a:lnTo>
                    <a:pt x="870" y="399"/>
                  </a:lnTo>
                  <a:cubicBezTo>
                    <a:pt x="856" y="417"/>
                    <a:pt x="854" y="423"/>
                    <a:pt x="857" y="423"/>
                  </a:cubicBezTo>
                  <a:cubicBezTo>
                    <a:pt x="861" y="423"/>
                    <a:pt x="871" y="415"/>
                    <a:pt x="881" y="405"/>
                  </a:cubicBezTo>
                  <a:lnTo>
                    <a:pt x="881" y="405"/>
                  </a:lnTo>
                  <a:lnTo>
                    <a:pt x="846" y="453"/>
                  </a:lnTo>
                  <a:cubicBezTo>
                    <a:pt x="842" y="456"/>
                    <a:pt x="842" y="458"/>
                    <a:pt x="843" y="458"/>
                  </a:cubicBezTo>
                  <a:cubicBezTo>
                    <a:pt x="847" y="458"/>
                    <a:pt x="861" y="449"/>
                    <a:pt x="869" y="441"/>
                  </a:cubicBezTo>
                  <a:cubicBezTo>
                    <a:pt x="869" y="436"/>
                    <a:pt x="872" y="433"/>
                    <a:pt x="873" y="433"/>
                  </a:cubicBezTo>
                  <a:lnTo>
                    <a:pt x="873" y="433"/>
                  </a:lnTo>
                  <a:cubicBezTo>
                    <a:pt x="875" y="433"/>
                    <a:pt x="876" y="439"/>
                    <a:pt x="869" y="453"/>
                  </a:cubicBezTo>
                  <a:cubicBezTo>
                    <a:pt x="864" y="459"/>
                    <a:pt x="861" y="461"/>
                    <a:pt x="861" y="461"/>
                  </a:cubicBezTo>
                  <a:cubicBezTo>
                    <a:pt x="862" y="461"/>
                    <a:pt x="884" y="441"/>
                    <a:pt x="893" y="441"/>
                  </a:cubicBezTo>
                  <a:cubicBezTo>
                    <a:pt x="893" y="438"/>
                    <a:pt x="893" y="437"/>
                    <a:pt x="893" y="437"/>
                  </a:cubicBezTo>
                  <a:cubicBezTo>
                    <a:pt x="894" y="437"/>
                    <a:pt x="895" y="444"/>
                    <a:pt x="899" y="444"/>
                  </a:cubicBezTo>
                  <a:cubicBezTo>
                    <a:pt x="901" y="444"/>
                    <a:pt x="903" y="443"/>
                    <a:pt x="905" y="441"/>
                  </a:cubicBezTo>
                  <a:cubicBezTo>
                    <a:pt x="910" y="431"/>
                    <a:pt x="913" y="427"/>
                    <a:pt x="915" y="427"/>
                  </a:cubicBezTo>
                  <a:cubicBezTo>
                    <a:pt x="917" y="427"/>
                    <a:pt x="917" y="434"/>
                    <a:pt x="917" y="441"/>
                  </a:cubicBezTo>
                  <a:cubicBezTo>
                    <a:pt x="917" y="441"/>
                    <a:pt x="902" y="456"/>
                    <a:pt x="908" y="456"/>
                  </a:cubicBezTo>
                  <a:cubicBezTo>
                    <a:pt x="909" y="456"/>
                    <a:pt x="912" y="455"/>
                    <a:pt x="917" y="453"/>
                  </a:cubicBezTo>
                  <a:lnTo>
                    <a:pt x="917" y="453"/>
                  </a:lnTo>
                  <a:cubicBezTo>
                    <a:pt x="908" y="462"/>
                    <a:pt x="893" y="476"/>
                    <a:pt x="893" y="476"/>
                  </a:cubicBezTo>
                  <a:cubicBezTo>
                    <a:pt x="889" y="480"/>
                    <a:pt x="889" y="482"/>
                    <a:pt x="891" y="482"/>
                  </a:cubicBezTo>
                  <a:cubicBezTo>
                    <a:pt x="895" y="482"/>
                    <a:pt x="905" y="476"/>
                    <a:pt x="905" y="476"/>
                  </a:cubicBezTo>
                  <a:cubicBezTo>
                    <a:pt x="905" y="476"/>
                    <a:pt x="921" y="466"/>
                    <a:pt x="925" y="466"/>
                  </a:cubicBezTo>
                  <a:lnTo>
                    <a:pt x="925" y="466"/>
                  </a:lnTo>
                  <a:cubicBezTo>
                    <a:pt x="926" y="466"/>
                    <a:pt x="925" y="469"/>
                    <a:pt x="917" y="476"/>
                  </a:cubicBezTo>
                  <a:cubicBezTo>
                    <a:pt x="903" y="491"/>
                    <a:pt x="889" y="509"/>
                    <a:pt x="895" y="509"/>
                  </a:cubicBezTo>
                  <a:cubicBezTo>
                    <a:pt x="899" y="509"/>
                    <a:pt x="912" y="501"/>
                    <a:pt x="941" y="476"/>
                  </a:cubicBezTo>
                  <a:lnTo>
                    <a:pt x="941" y="476"/>
                  </a:lnTo>
                  <a:cubicBezTo>
                    <a:pt x="894" y="517"/>
                    <a:pt x="885" y="531"/>
                    <a:pt x="892" y="531"/>
                  </a:cubicBezTo>
                  <a:cubicBezTo>
                    <a:pt x="898" y="531"/>
                    <a:pt x="913" y="523"/>
                    <a:pt x="929" y="512"/>
                  </a:cubicBezTo>
                  <a:cubicBezTo>
                    <a:pt x="931" y="511"/>
                    <a:pt x="933" y="511"/>
                    <a:pt x="934" y="511"/>
                  </a:cubicBezTo>
                  <a:cubicBezTo>
                    <a:pt x="943" y="511"/>
                    <a:pt x="877" y="551"/>
                    <a:pt x="879" y="551"/>
                  </a:cubicBezTo>
                  <a:cubicBezTo>
                    <a:pt x="879" y="551"/>
                    <a:pt x="886" y="547"/>
                    <a:pt x="905" y="536"/>
                  </a:cubicBezTo>
                  <a:cubicBezTo>
                    <a:pt x="930" y="528"/>
                    <a:pt x="960" y="509"/>
                    <a:pt x="961" y="509"/>
                  </a:cubicBezTo>
                  <a:lnTo>
                    <a:pt x="961" y="509"/>
                  </a:lnTo>
                  <a:cubicBezTo>
                    <a:pt x="962" y="509"/>
                    <a:pt x="956" y="513"/>
                    <a:pt x="941" y="524"/>
                  </a:cubicBezTo>
                  <a:lnTo>
                    <a:pt x="965" y="524"/>
                  </a:lnTo>
                  <a:cubicBezTo>
                    <a:pt x="953" y="524"/>
                    <a:pt x="941" y="536"/>
                    <a:pt x="929" y="536"/>
                  </a:cubicBezTo>
                  <a:cubicBezTo>
                    <a:pt x="929" y="536"/>
                    <a:pt x="893" y="572"/>
                    <a:pt x="905" y="572"/>
                  </a:cubicBezTo>
                  <a:cubicBezTo>
                    <a:pt x="941" y="536"/>
                    <a:pt x="989" y="512"/>
                    <a:pt x="1036" y="488"/>
                  </a:cubicBezTo>
                  <a:lnTo>
                    <a:pt x="1036" y="488"/>
                  </a:lnTo>
                  <a:cubicBezTo>
                    <a:pt x="1012" y="500"/>
                    <a:pt x="989" y="524"/>
                    <a:pt x="965" y="536"/>
                  </a:cubicBezTo>
                  <a:cubicBezTo>
                    <a:pt x="947" y="542"/>
                    <a:pt x="947" y="542"/>
                    <a:pt x="950" y="542"/>
                  </a:cubicBezTo>
                  <a:cubicBezTo>
                    <a:pt x="953" y="542"/>
                    <a:pt x="959" y="542"/>
                    <a:pt x="953" y="548"/>
                  </a:cubicBezTo>
                  <a:cubicBezTo>
                    <a:pt x="941" y="548"/>
                    <a:pt x="905" y="572"/>
                    <a:pt x="917" y="572"/>
                  </a:cubicBezTo>
                  <a:cubicBezTo>
                    <a:pt x="926" y="563"/>
                    <a:pt x="940" y="555"/>
                    <a:pt x="948" y="555"/>
                  </a:cubicBezTo>
                  <a:cubicBezTo>
                    <a:pt x="951" y="555"/>
                    <a:pt x="953" y="556"/>
                    <a:pt x="953" y="560"/>
                  </a:cubicBezTo>
                  <a:cubicBezTo>
                    <a:pt x="929" y="560"/>
                    <a:pt x="917" y="572"/>
                    <a:pt x="905" y="584"/>
                  </a:cubicBezTo>
                  <a:cubicBezTo>
                    <a:pt x="917" y="580"/>
                    <a:pt x="924" y="578"/>
                    <a:pt x="928" y="578"/>
                  </a:cubicBezTo>
                  <a:cubicBezTo>
                    <a:pt x="936" y="578"/>
                    <a:pt x="933" y="584"/>
                    <a:pt x="941" y="584"/>
                  </a:cubicBezTo>
                  <a:lnTo>
                    <a:pt x="1012" y="560"/>
                  </a:lnTo>
                  <a:cubicBezTo>
                    <a:pt x="1017" y="558"/>
                    <a:pt x="1020" y="557"/>
                    <a:pt x="1021" y="557"/>
                  </a:cubicBezTo>
                  <a:lnTo>
                    <a:pt x="1021" y="557"/>
                  </a:lnTo>
                  <a:cubicBezTo>
                    <a:pt x="1023" y="557"/>
                    <a:pt x="1005" y="566"/>
                    <a:pt x="984" y="573"/>
                  </a:cubicBezTo>
                  <a:lnTo>
                    <a:pt x="984" y="573"/>
                  </a:lnTo>
                  <a:cubicBezTo>
                    <a:pt x="983" y="572"/>
                    <a:pt x="981" y="572"/>
                    <a:pt x="977" y="572"/>
                  </a:cubicBezTo>
                  <a:lnTo>
                    <a:pt x="964" y="579"/>
                  </a:lnTo>
                  <a:lnTo>
                    <a:pt x="964" y="579"/>
                  </a:lnTo>
                  <a:cubicBezTo>
                    <a:pt x="955" y="582"/>
                    <a:pt x="946" y="584"/>
                    <a:pt x="941" y="584"/>
                  </a:cubicBezTo>
                  <a:cubicBezTo>
                    <a:pt x="947" y="584"/>
                    <a:pt x="954" y="583"/>
                    <a:pt x="960" y="582"/>
                  </a:cubicBezTo>
                  <a:lnTo>
                    <a:pt x="960" y="582"/>
                  </a:lnTo>
                  <a:lnTo>
                    <a:pt x="917" y="607"/>
                  </a:lnTo>
                  <a:cubicBezTo>
                    <a:pt x="941" y="596"/>
                    <a:pt x="965" y="584"/>
                    <a:pt x="989" y="584"/>
                  </a:cubicBezTo>
                  <a:cubicBezTo>
                    <a:pt x="989" y="584"/>
                    <a:pt x="917" y="607"/>
                    <a:pt x="905" y="619"/>
                  </a:cubicBezTo>
                  <a:lnTo>
                    <a:pt x="941" y="619"/>
                  </a:lnTo>
                  <a:cubicBezTo>
                    <a:pt x="948" y="619"/>
                    <a:pt x="959" y="619"/>
                    <a:pt x="970" y="617"/>
                  </a:cubicBezTo>
                  <a:lnTo>
                    <a:pt x="970" y="617"/>
                  </a:lnTo>
                  <a:lnTo>
                    <a:pt x="965" y="619"/>
                  </a:lnTo>
                  <a:cubicBezTo>
                    <a:pt x="929" y="643"/>
                    <a:pt x="893" y="643"/>
                    <a:pt x="917" y="643"/>
                  </a:cubicBezTo>
                  <a:lnTo>
                    <a:pt x="1000" y="643"/>
                  </a:lnTo>
                  <a:cubicBezTo>
                    <a:pt x="970" y="643"/>
                    <a:pt x="974" y="652"/>
                    <a:pt x="991" y="654"/>
                  </a:cubicBezTo>
                  <a:lnTo>
                    <a:pt x="991" y="654"/>
                  </a:lnTo>
                  <a:lnTo>
                    <a:pt x="989" y="655"/>
                  </a:lnTo>
                  <a:lnTo>
                    <a:pt x="1000" y="655"/>
                  </a:lnTo>
                  <a:cubicBezTo>
                    <a:pt x="981" y="655"/>
                    <a:pt x="932" y="670"/>
                    <a:pt x="943" y="670"/>
                  </a:cubicBezTo>
                  <a:cubicBezTo>
                    <a:pt x="946" y="670"/>
                    <a:pt x="953" y="669"/>
                    <a:pt x="965" y="667"/>
                  </a:cubicBezTo>
                  <a:lnTo>
                    <a:pt x="1024" y="667"/>
                  </a:lnTo>
                  <a:lnTo>
                    <a:pt x="965" y="679"/>
                  </a:lnTo>
                  <a:lnTo>
                    <a:pt x="1012" y="679"/>
                  </a:lnTo>
                  <a:cubicBezTo>
                    <a:pt x="989" y="679"/>
                    <a:pt x="953" y="691"/>
                    <a:pt x="965" y="691"/>
                  </a:cubicBezTo>
                  <a:cubicBezTo>
                    <a:pt x="966" y="691"/>
                    <a:pt x="968" y="692"/>
                    <a:pt x="969" y="693"/>
                  </a:cubicBezTo>
                  <a:lnTo>
                    <a:pt x="969" y="693"/>
                  </a:lnTo>
                  <a:cubicBezTo>
                    <a:pt x="951" y="694"/>
                    <a:pt x="935" y="697"/>
                    <a:pt x="941" y="703"/>
                  </a:cubicBezTo>
                  <a:lnTo>
                    <a:pt x="953" y="703"/>
                  </a:lnTo>
                  <a:cubicBezTo>
                    <a:pt x="941" y="703"/>
                    <a:pt x="1036" y="715"/>
                    <a:pt x="1048" y="715"/>
                  </a:cubicBezTo>
                  <a:cubicBezTo>
                    <a:pt x="1030" y="721"/>
                    <a:pt x="1012" y="724"/>
                    <a:pt x="994" y="724"/>
                  </a:cubicBezTo>
                  <a:cubicBezTo>
                    <a:pt x="977" y="724"/>
                    <a:pt x="959" y="721"/>
                    <a:pt x="941" y="715"/>
                  </a:cubicBezTo>
                  <a:lnTo>
                    <a:pt x="941" y="715"/>
                  </a:lnTo>
                  <a:cubicBezTo>
                    <a:pt x="941" y="715"/>
                    <a:pt x="965" y="726"/>
                    <a:pt x="965" y="726"/>
                  </a:cubicBezTo>
                  <a:cubicBezTo>
                    <a:pt x="965" y="730"/>
                    <a:pt x="965" y="732"/>
                    <a:pt x="965" y="732"/>
                  </a:cubicBezTo>
                  <a:cubicBezTo>
                    <a:pt x="966" y="732"/>
                    <a:pt x="966" y="731"/>
                    <a:pt x="968" y="729"/>
                  </a:cubicBezTo>
                  <a:lnTo>
                    <a:pt x="968" y="729"/>
                  </a:lnTo>
                  <a:cubicBezTo>
                    <a:pt x="969" y="731"/>
                    <a:pt x="972" y="734"/>
                    <a:pt x="977" y="738"/>
                  </a:cubicBezTo>
                  <a:cubicBezTo>
                    <a:pt x="989" y="750"/>
                    <a:pt x="1048" y="762"/>
                    <a:pt x="1012" y="762"/>
                  </a:cubicBezTo>
                  <a:cubicBezTo>
                    <a:pt x="983" y="747"/>
                    <a:pt x="949" y="737"/>
                    <a:pt x="939" y="737"/>
                  </a:cubicBezTo>
                  <a:cubicBezTo>
                    <a:pt x="932" y="737"/>
                    <a:pt x="935" y="741"/>
                    <a:pt x="953" y="750"/>
                  </a:cubicBezTo>
                  <a:cubicBezTo>
                    <a:pt x="1001" y="760"/>
                    <a:pt x="1049" y="777"/>
                    <a:pt x="1041" y="777"/>
                  </a:cubicBezTo>
                  <a:cubicBezTo>
                    <a:pt x="1039" y="777"/>
                    <a:pt x="1033" y="776"/>
                    <a:pt x="1024" y="774"/>
                  </a:cubicBezTo>
                  <a:lnTo>
                    <a:pt x="941" y="762"/>
                  </a:lnTo>
                  <a:cubicBezTo>
                    <a:pt x="929" y="762"/>
                    <a:pt x="965" y="774"/>
                    <a:pt x="953" y="774"/>
                  </a:cubicBezTo>
                  <a:cubicBezTo>
                    <a:pt x="941" y="774"/>
                    <a:pt x="929" y="762"/>
                    <a:pt x="905" y="762"/>
                  </a:cubicBezTo>
                  <a:lnTo>
                    <a:pt x="941" y="774"/>
                  </a:lnTo>
                  <a:cubicBezTo>
                    <a:pt x="953" y="780"/>
                    <a:pt x="955" y="782"/>
                    <a:pt x="952" y="782"/>
                  </a:cubicBezTo>
                  <a:cubicBezTo>
                    <a:pt x="942" y="782"/>
                    <a:pt x="882" y="762"/>
                    <a:pt x="881" y="762"/>
                  </a:cubicBezTo>
                  <a:lnTo>
                    <a:pt x="881" y="762"/>
                  </a:lnTo>
                  <a:cubicBezTo>
                    <a:pt x="882" y="762"/>
                    <a:pt x="985" y="800"/>
                    <a:pt x="974" y="800"/>
                  </a:cubicBezTo>
                  <a:cubicBezTo>
                    <a:pt x="973" y="800"/>
                    <a:pt x="970" y="799"/>
                    <a:pt x="965" y="798"/>
                  </a:cubicBezTo>
                  <a:cubicBezTo>
                    <a:pt x="947" y="792"/>
                    <a:pt x="938" y="789"/>
                    <a:pt x="932" y="789"/>
                  </a:cubicBezTo>
                  <a:cubicBezTo>
                    <a:pt x="926" y="789"/>
                    <a:pt x="923" y="792"/>
                    <a:pt x="917" y="798"/>
                  </a:cubicBezTo>
                  <a:lnTo>
                    <a:pt x="915" y="797"/>
                  </a:lnTo>
                  <a:lnTo>
                    <a:pt x="915" y="797"/>
                  </a:lnTo>
                  <a:cubicBezTo>
                    <a:pt x="917" y="799"/>
                    <a:pt x="915" y="801"/>
                    <a:pt x="928" y="809"/>
                  </a:cubicBezTo>
                  <a:lnTo>
                    <a:pt x="928" y="809"/>
                  </a:lnTo>
                  <a:cubicBezTo>
                    <a:pt x="927" y="808"/>
                    <a:pt x="925" y="808"/>
                    <a:pt x="924" y="808"/>
                  </a:cubicBezTo>
                  <a:cubicBezTo>
                    <a:pt x="917" y="808"/>
                    <a:pt x="917" y="815"/>
                    <a:pt x="917" y="822"/>
                  </a:cubicBezTo>
                  <a:cubicBezTo>
                    <a:pt x="929" y="822"/>
                    <a:pt x="929" y="822"/>
                    <a:pt x="941" y="834"/>
                  </a:cubicBezTo>
                  <a:lnTo>
                    <a:pt x="881" y="810"/>
                  </a:lnTo>
                  <a:lnTo>
                    <a:pt x="977" y="857"/>
                  </a:lnTo>
                  <a:lnTo>
                    <a:pt x="941" y="834"/>
                  </a:lnTo>
                  <a:lnTo>
                    <a:pt x="941" y="834"/>
                  </a:lnTo>
                  <a:cubicBezTo>
                    <a:pt x="965" y="846"/>
                    <a:pt x="1000" y="857"/>
                    <a:pt x="1012" y="881"/>
                  </a:cubicBezTo>
                  <a:lnTo>
                    <a:pt x="917" y="834"/>
                  </a:lnTo>
                  <a:cubicBezTo>
                    <a:pt x="905" y="834"/>
                    <a:pt x="941" y="846"/>
                    <a:pt x="953" y="857"/>
                  </a:cubicBezTo>
                  <a:cubicBezTo>
                    <a:pt x="961" y="861"/>
                    <a:pt x="963" y="863"/>
                    <a:pt x="963" y="863"/>
                  </a:cubicBezTo>
                  <a:cubicBezTo>
                    <a:pt x="962" y="863"/>
                    <a:pt x="949" y="857"/>
                    <a:pt x="941" y="857"/>
                  </a:cubicBezTo>
                  <a:lnTo>
                    <a:pt x="905" y="846"/>
                  </a:lnTo>
                  <a:lnTo>
                    <a:pt x="905" y="846"/>
                  </a:lnTo>
                  <a:cubicBezTo>
                    <a:pt x="905" y="846"/>
                    <a:pt x="914" y="851"/>
                    <a:pt x="925" y="857"/>
                  </a:cubicBezTo>
                  <a:lnTo>
                    <a:pt x="917" y="857"/>
                  </a:lnTo>
                  <a:cubicBezTo>
                    <a:pt x="917" y="857"/>
                    <a:pt x="924" y="872"/>
                    <a:pt x="927" y="878"/>
                  </a:cubicBezTo>
                  <a:lnTo>
                    <a:pt x="927" y="878"/>
                  </a:lnTo>
                  <a:cubicBezTo>
                    <a:pt x="924" y="877"/>
                    <a:pt x="920" y="876"/>
                    <a:pt x="918" y="876"/>
                  </a:cubicBezTo>
                  <a:cubicBezTo>
                    <a:pt x="914" y="876"/>
                    <a:pt x="913" y="877"/>
                    <a:pt x="917" y="881"/>
                  </a:cubicBezTo>
                  <a:lnTo>
                    <a:pt x="953" y="905"/>
                  </a:lnTo>
                  <a:cubicBezTo>
                    <a:pt x="933" y="895"/>
                    <a:pt x="917" y="887"/>
                    <a:pt x="905" y="881"/>
                  </a:cubicBezTo>
                  <a:lnTo>
                    <a:pt x="905" y="881"/>
                  </a:lnTo>
                  <a:cubicBezTo>
                    <a:pt x="905" y="881"/>
                    <a:pt x="881" y="881"/>
                    <a:pt x="905" y="893"/>
                  </a:cubicBezTo>
                  <a:cubicBezTo>
                    <a:pt x="905" y="893"/>
                    <a:pt x="916" y="902"/>
                    <a:pt x="928" y="911"/>
                  </a:cubicBezTo>
                  <a:lnTo>
                    <a:pt x="928" y="911"/>
                  </a:lnTo>
                  <a:lnTo>
                    <a:pt x="917" y="905"/>
                  </a:lnTo>
                  <a:cubicBezTo>
                    <a:pt x="881" y="893"/>
                    <a:pt x="869" y="893"/>
                    <a:pt x="869" y="893"/>
                  </a:cubicBezTo>
                  <a:lnTo>
                    <a:pt x="869" y="893"/>
                  </a:lnTo>
                  <a:cubicBezTo>
                    <a:pt x="881" y="905"/>
                    <a:pt x="905" y="929"/>
                    <a:pt x="905" y="929"/>
                  </a:cubicBezTo>
                  <a:cubicBezTo>
                    <a:pt x="905" y="929"/>
                    <a:pt x="911" y="941"/>
                    <a:pt x="928" y="957"/>
                  </a:cubicBezTo>
                  <a:lnTo>
                    <a:pt x="928" y="957"/>
                  </a:lnTo>
                  <a:cubicBezTo>
                    <a:pt x="910" y="944"/>
                    <a:pt x="889" y="930"/>
                    <a:pt x="885" y="930"/>
                  </a:cubicBezTo>
                  <a:lnTo>
                    <a:pt x="885" y="930"/>
                  </a:lnTo>
                  <a:cubicBezTo>
                    <a:pt x="883" y="930"/>
                    <a:pt x="885" y="933"/>
                    <a:pt x="893" y="941"/>
                  </a:cubicBezTo>
                  <a:cubicBezTo>
                    <a:pt x="924" y="964"/>
                    <a:pt x="949" y="982"/>
                    <a:pt x="970" y="998"/>
                  </a:cubicBezTo>
                  <a:lnTo>
                    <a:pt x="970" y="998"/>
                  </a:lnTo>
                  <a:cubicBezTo>
                    <a:pt x="964" y="990"/>
                    <a:pt x="958" y="982"/>
                    <a:pt x="953" y="977"/>
                  </a:cubicBezTo>
                  <a:lnTo>
                    <a:pt x="953" y="977"/>
                  </a:lnTo>
                  <a:cubicBezTo>
                    <a:pt x="965" y="988"/>
                    <a:pt x="989" y="1000"/>
                    <a:pt x="1000" y="1024"/>
                  </a:cubicBezTo>
                  <a:cubicBezTo>
                    <a:pt x="992" y="1016"/>
                    <a:pt x="982" y="1007"/>
                    <a:pt x="970" y="998"/>
                  </a:cubicBezTo>
                  <a:lnTo>
                    <a:pt x="970" y="998"/>
                  </a:lnTo>
                  <a:cubicBezTo>
                    <a:pt x="976" y="1005"/>
                    <a:pt x="983" y="1013"/>
                    <a:pt x="991" y="1019"/>
                  </a:cubicBezTo>
                  <a:lnTo>
                    <a:pt x="991" y="1019"/>
                  </a:lnTo>
                  <a:lnTo>
                    <a:pt x="941" y="988"/>
                  </a:lnTo>
                  <a:cubicBezTo>
                    <a:pt x="925" y="972"/>
                    <a:pt x="903" y="956"/>
                    <a:pt x="879" y="936"/>
                  </a:cubicBezTo>
                  <a:lnTo>
                    <a:pt x="879" y="936"/>
                  </a:lnTo>
                  <a:cubicBezTo>
                    <a:pt x="890" y="949"/>
                    <a:pt x="881" y="948"/>
                    <a:pt x="905" y="965"/>
                  </a:cubicBezTo>
                  <a:cubicBezTo>
                    <a:pt x="905" y="965"/>
                    <a:pt x="893" y="965"/>
                    <a:pt x="858" y="929"/>
                  </a:cubicBezTo>
                  <a:lnTo>
                    <a:pt x="858" y="929"/>
                  </a:lnTo>
                  <a:lnTo>
                    <a:pt x="846" y="917"/>
                  </a:lnTo>
                  <a:lnTo>
                    <a:pt x="846" y="917"/>
                  </a:lnTo>
                  <a:cubicBezTo>
                    <a:pt x="855" y="936"/>
                    <a:pt x="888" y="971"/>
                    <a:pt x="882" y="971"/>
                  </a:cubicBezTo>
                  <a:cubicBezTo>
                    <a:pt x="880" y="971"/>
                    <a:pt x="876" y="969"/>
                    <a:pt x="869" y="965"/>
                  </a:cubicBezTo>
                  <a:cubicBezTo>
                    <a:pt x="854" y="949"/>
                    <a:pt x="829" y="929"/>
                    <a:pt x="826" y="929"/>
                  </a:cubicBezTo>
                  <a:lnTo>
                    <a:pt x="826" y="929"/>
                  </a:lnTo>
                  <a:cubicBezTo>
                    <a:pt x="824" y="929"/>
                    <a:pt x="829" y="936"/>
                    <a:pt x="846" y="953"/>
                  </a:cubicBezTo>
                  <a:cubicBezTo>
                    <a:pt x="858" y="965"/>
                    <a:pt x="855" y="965"/>
                    <a:pt x="852" y="965"/>
                  </a:cubicBezTo>
                  <a:cubicBezTo>
                    <a:pt x="849" y="965"/>
                    <a:pt x="846" y="965"/>
                    <a:pt x="858" y="977"/>
                  </a:cubicBezTo>
                  <a:cubicBezTo>
                    <a:pt x="867" y="992"/>
                    <a:pt x="869" y="998"/>
                    <a:pt x="867" y="998"/>
                  </a:cubicBezTo>
                  <a:cubicBezTo>
                    <a:pt x="861" y="998"/>
                    <a:pt x="822" y="950"/>
                    <a:pt x="822" y="941"/>
                  </a:cubicBezTo>
                  <a:lnTo>
                    <a:pt x="822" y="941"/>
                  </a:lnTo>
                  <a:cubicBezTo>
                    <a:pt x="810" y="941"/>
                    <a:pt x="834" y="977"/>
                    <a:pt x="834" y="977"/>
                  </a:cubicBezTo>
                  <a:cubicBezTo>
                    <a:pt x="834" y="977"/>
                    <a:pt x="822" y="965"/>
                    <a:pt x="798" y="941"/>
                  </a:cubicBezTo>
                  <a:lnTo>
                    <a:pt x="798" y="941"/>
                  </a:lnTo>
                  <a:cubicBezTo>
                    <a:pt x="798" y="941"/>
                    <a:pt x="860" y="1016"/>
                    <a:pt x="858" y="1016"/>
                  </a:cubicBezTo>
                  <a:cubicBezTo>
                    <a:pt x="858" y="1016"/>
                    <a:pt x="851" y="1009"/>
                    <a:pt x="834" y="988"/>
                  </a:cubicBezTo>
                  <a:cubicBezTo>
                    <a:pt x="816" y="965"/>
                    <a:pt x="807" y="953"/>
                    <a:pt x="805" y="953"/>
                  </a:cubicBezTo>
                  <a:lnTo>
                    <a:pt x="805" y="953"/>
                  </a:lnTo>
                  <a:cubicBezTo>
                    <a:pt x="804" y="953"/>
                    <a:pt x="810" y="965"/>
                    <a:pt x="822" y="988"/>
                  </a:cubicBezTo>
                  <a:cubicBezTo>
                    <a:pt x="834" y="1006"/>
                    <a:pt x="843" y="1018"/>
                    <a:pt x="843" y="1018"/>
                  </a:cubicBezTo>
                  <a:cubicBezTo>
                    <a:pt x="843" y="1018"/>
                    <a:pt x="834" y="1006"/>
                    <a:pt x="810" y="977"/>
                  </a:cubicBezTo>
                  <a:cubicBezTo>
                    <a:pt x="803" y="970"/>
                    <a:pt x="800" y="967"/>
                    <a:pt x="798" y="967"/>
                  </a:cubicBezTo>
                  <a:lnTo>
                    <a:pt x="798" y="967"/>
                  </a:lnTo>
                  <a:cubicBezTo>
                    <a:pt x="792" y="967"/>
                    <a:pt x="804" y="992"/>
                    <a:pt x="805" y="992"/>
                  </a:cubicBezTo>
                  <a:cubicBezTo>
                    <a:pt x="805" y="992"/>
                    <a:pt x="804" y="988"/>
                    <a:pt x="798" y="977"/>
                  </a:cubicBezTo>
                  <a:lnTo>
                    <a:pt x="798" y="977"/>
                  </a:lnTo>
                  <a:cubicBezTo>
                    <a:pt x="814" y="1001"/>
                    <a:pt x="842" y="1048"/>
                    <a:pt x="838" y="1048"/>
                  </a:cubicBezTo>
                  <a:cubicBezTo>
                    <a:pt x="837" y="1048"/>
                    <a:pt x="829" y="1038"/>
                    <a:pt x="810" y="1012"/>
                  </a:cubicBezTo>
                  <a:cubicBezTo>
                    <a:pt x="793" y="982"/>
                    <a:pt x="787" y="972"/>
                    <a:pt x="785" y="972"/>
                  </a:cubicBezTo>
                  <a:lnTo>
                    <a:pt x="785" y="972"/>
                  </a:lnTo>
                  <a:cubicBezTo>
                    <a:pt x="783" y="972"/>
                    <a:pt x="798" y="1005"/>
                    <a:pt x="798" y="1012"/>
                  </a:cubicBezTo>
                  <a:cubicBezTo>
                    <a:pt x="798" y="1018"/>
                    <a:pt x="798" y="1021"/>
                    <a:pt x="797" y="1021"/>
                  </a:cubicBezTo>
                  <a:cubicBezTo>
                    <a:pt x="795" y="1021"/>
                    <a:pt x="792" y="1018"/>
                    <a:pt x="786" y="1012"/>
                  </a:cubicBezTo>
                  <a:cubicBezTo>
                    <a:pt x="782" y="1012"/>
                    <a:pt x="779" y="1009"/>
                    <a:pt x="777" y="1005"/>
                  </a:cubicBezTo>
                  <a:lnTo>
                    <a:pt x="777" y="1005"/>
                  </a:lnTo>
                  <a:cubicBezTo>
                    <a:pt x="778" y="1008"/>
                    <a:pt x="779" y="1012"/>
                    <a:pt x="781" y="1016"/>
                  </a:cubicBezTo>
                  <a:lnTo>
                    <a:pt x="781" y="1016"/>
                  </a:lnTo>
                  <a:cubicBezTo>
                    <a:pt x="773" y="1003"/>
                    <a:pt x="764" y="990"/>
                    <a:pt x="750" y="977"/>
                  </a:cubicBezTo>
                  <a:lnTo>
                    <a:pt x="750" y="977"/>
                  </a:lnTo>
                  <a:cubicBezTo>
                    <a:pt x="750" y="977"/>
                    <a:pt x="765" y="1012"/>
                    <a:pt x="760" y="1012"/>
                  </a:cubicBezTo>
                  <a:cubicBezTo>
                    <a:pt x="759" y="1012"/>
                    <a:pt x="756" y="1009"/>
                    <a:pt x="750" y="1000"/>
                  </a:cubicBezTo>
                  <a:lnTo>
                    <a:pt x="750" y="1000"/>
                  </a:lnTo>
                  <a:cubicBezTo>
                    <a:pt x="750" y="1000"/>
                    <a:pt x="750" y="1000"/>
                    <a:pt x="750" y="1000"/>
                  </a:cubicBezTo>
                  <a:cubicBezTo>
                    <a:pt x="748" y="996"/>
                    <a:pt x="748" y="995"/>
                    <a:pt x="747" y="995"/>
                  </a:cubicBezTo>
                  <a:lnTo>
                    <a:pt x="747" y="995"/>
                  </a:lnTo>
                  <a:cubicBezTo>
                    <a:pt x="747" y="995"/>
                    <a:pt x="749" y="1000"/>
                    <a:pt x="752" y="1008"/>
                  </a:cubicBezTo>
                  <a:lnTo>
                    <a:pt x="752" y="1008"/>
                  </a:lnTo>
                  <a:cubicBezTo>
                    <a:pt x="751" y="1006"/>
                    <a:pt x="750" y="1006"/>
                    <a:pt x="750" y="1006"/>
                  </a:cubicBezTo>
                  <a:lnTo>
                    <a:pt x="750" y="1006"/>
                  </a:lnTo>
                  <a:cubicBezTo>
                    <a:pt x="749" y="1006"/>
                    <a:pt x="751" y="1013"/>
                    <a:pt x="762" y="1035"/>
                  </a:cubicBezTo>
                  <a:lnTo>
                    <a:pt x="762" y="1035"/>
                  </a:lnTo>
                  <a:cubicBezTo>
                    <a:pt x="762" y="1036"/>
                    <a:pt x="762" y="1036"/>
                    <a:pt x="762" y="1036"/>
                  </a:cubicBezTo>
                  <a:cubicBezTo>
                    <a:pt x="750" y="1012"/>
                    <a:pt x="739" y="1000"/>
                    <a:pt x="727" y="977"/>
                  </a:cubicBezTo>
                  <a:lnTo>
                    <a:pt x="727" y="988"/>
                  </a:lnTo>
                  <a:cubicBezTo>
                    <a:pt x="739" y="1012"/>
                    <a:pt x="750" y="1048"/>
                    <a:pt x="762" y="1072"/>
                  </a:cubicBezTo>
                  <a:cubicBezTo>
                    <a:pt x="762" y="1072"/>
                    <a:pt x="750" y="1060"/>
                    <a:pt x="739" y="1024"/>
                  </a:cubicBezTo>
                  <a:lnTo>
                    <a:pt x="739" y="1024"/>
                  </a:lnTo>
                  <a:lnTo>
                    <a:pt x="762" y="1096"/>
                  </a:lnTo>
                  <a:lnTo>
                    <a:pt x="703" y="953"/>
                  </a:lnTo>
                  <a:lnTo>
                    <a:pt x="727" y="1036"/>
                  </a:lnTo>
                  <a:cubicBezTo>
                    <a:pt x="739" y="1066"/>
                    <a:pt x="739" y="1075"/>
                    <a:pt x="736" y="1075"/>
                  </a:cubicBezTo>
                  <a:cubicBezTo>
                    <a:pt x="733" y="1075"/>
                    <a:pt x="727" y="1066"/>
                    <a:pt x="727" y="1060"/>
                  </a:cubicBezTo>
                  <a:cubicBezTo>
                    <a:pt x="727" y="1053"/>
                    <a:pt x="723" y="1043"/>
                    <a:pt x="722" y="1043"/>
                  </a:cubicBezTo>
                  <a:lnTo>
                    <a:pt x="722" y="1043"/>
                  </a:lnTo>
                  <a:cubicBezTo>
                    <a:pt x="721" y="1043"/>
                    <a:pt x="721" y="1050"/>
                    <a:pt x="727" y="1072"/>
                  </a:cubicBezTo>
                  <a:lnTo>
                    <a:pt x="731" y="1084"/>
                  </a:lnTo>
                  <a:lnTo>
                    <a:pt x="731" y="1084"/>
                  </a:lnTo>
                  <a:cubicBezTo>
                    <a:pt x="726" y="1071"/>
                    <a:pt x="719" y="1057"/>
                    <a:pt x="715" y="1048"/>
                  </a:cubicBezTo>
                  <a:cubicBezTo>
                    <a:pt x="710" y="1038"/>
                    <a:pt x="705" y="1027"/>
                    <a:pt x="701" y="1017"/>
                  </a:cubicBezTo>
                  <a:lnTo>
                    <a:pt x="701" y="1017"/>
                  </a:lnTo>
                  <a:lnTo>
                    <a:pt x="727" y="1089"/>
                  </a:lnTo>
                  <a:lnTo>
                    <a:pt x="727" y="1089"/>
                  </a:lnTo>
                  <a:cubicBezTo>
                    <a:pt x="711" y="1048"/>
                    <a:pt x="703" y="1048"/>
                    <a:pt x="703" y="1048"/>
                  </a:cubicBezTo>
                  <a:lnTo>
                    <a:pt x="703" y="1048"/>
                  </a:lnTo>
                  <a:cubicBezTo>
                    <a:pt x="703" y="1072"/>
                    <a:pt x="715" y="1084"/>
                    <a:pt x="715" y="1107"/>
                  </a:cubicBezTo>
                  <a:cubicBezTo>
                    <a:pt x="715" y="1107"/>
                    <a:pt x="692" y="1031"/>
                    <a:pt x="689" y="1031"/>
                  </a:cubicBezTo>
                  <a:lnTo>
                    <a:pt x="689" y="1031"/>
                  </a:lnTo>
                  <a:cubicBezTo>
                    <a:pt x="688" y="1031"/>
                    <a:pt x="689" y="1036"/>
                    <a:pt x="691" y="1048"/>
                  </a:cubicBezTo>
                  <a:cubicBezTo>
                    <a:pt x="691" y="1057"/>
                    <a:pt x="698" y="1095"/>
                    <a:pt x="696" y="1095"/>
                  </a:cubicBezTo>
                  <a:cubicBezTo>
                    <a:pt x="695" y="1095"/>
                    <a:pt x="694" y="1092"/>
                    <a:pt x="691" y="1084"/>
                  </a:cubicBezTo>
                  <a:cubicBezTo>
                    <a:pt x="691" y="1060"/>
                    <a:pt x="679" y="1000"/>
                    <a:pt x="667" y="1000"/>
                  </a:cubicBezTo>
                  <a:cubicBezTo>
                    <a:pt x="667" y="1009"/>
                    <a:pt x="667" y="1029"/>
                    <a:pt x="667" y="1036"/>
                  </a:cubicBezTo>
                  <a:cubicBezTo>
                    <a:pt x="667" y="1024"/>
                    <a:pt x="655" y="1000"/>
                    <a:pt x="655" y="1000"/>
                  </a:cubicBezTo>
                  <a:lnTo>
                    <a:pt x="655" y="1000"/>
                  </a:lnTo>
                  <a:cubicBezTo>
                    <a:pt x="655" y="1024"/>
                    <a:pt x="667" y="1048"/>
                    <a:pt x="667" y="1084"/>
                  </a:cubicBezTo>
                  <a:lnTo>
                    <a:pt x="667" y="1084"/>
                  </a:lnTo>
                  <a:cubicBezTo>
                    <a:pt x="667" y="1084"/>
                    <a:pt x="667" y="1048"/>
                    <a:pt x="655" y="1036"/>
                  </a:cubicBezTo>
                  <a:lnTo>
                    <a:pt x="655" y="1036"/>
                  </a:lnTo>
                  <a:cubicBezTo>
                    <a:pt x="655" y="1060"/>
                    <a:pt x="667" y="1084"/>
                    <a:pt x="667" y="1107"/>
                  </a:cubicBezTo>
                  <a:lnTo>
                    <a:pt x="667" y="1131"/>
                  </a:lnTo>
                  <a:lnTo>
                    <a:pt x="667" y="1155"/>
                  </a:lnTo>
                  <a:cubicBezTo>
                    <a:pt x="667" y="1146"/>
                    <a:pt x="660" y="1092"/>
                    <a:pt x="657" y="1070"/>
                  </a:cubicBezTo>
                  <a:lnTo>
                    <a:pt x="657" y="1070"/>
                  </a:lnTo>
                  <a:cubicBezTo>
                    <a:pt x="656" y="1059"/>
                    <a:pt x="655" y="1051"/>
                    <a:pt x="655" y="1048"/>
                  </a:cubicBezTo>
                  <a:cubicBezTo>
                    <a:pt x="643" y="1048"/>
                    <a:pt x="655" y="1048"/>
                    <a:pt x="655" y="1060"/>
                  </a:cubicBezTo>
                  <a:cubicBezTo>
                    <a:pt x="655" y="1084"/>
                    <a:pt x="655" y="1107"/>
                    <a:pt x="655" y="1131"/>
                  </a:cubicBezTo>
                  <a:cubicBezTo>
                    <a:pt x="655" y="1137"/>
                    <a:pt x="655" y="1140"/>
                    <a:pt x="655" y="1141"/>
                  </a:cubicBezTo>
                  <a:lnTo>
                    <a:pt x="655" y="1141"/>
                  </a:lnTo>
                  <a:cubicBezTo>
                    <a:pt x="654" y="1137"/>
                    <a:pt x="653" y="1133"/>
                    <a:pt x="652" y="1131"/>
                  </a:cubicBezTo>
                  <a:lnTo>
                    <a:pt x="652" y="1131"/>
                  </a:lnTo>
                  <a:cubicBezTo>
                    <a:pt x="653" y="1137"/>
                    <a:pt x="654" y="1141"/>
                    <a:pt x="654" y="1141"/>
                  </a:cubicBezTo>
                  <a:cubicBezTo>
                    <a:pt x="655" y="1141"/>
                    <a:pt x="655" y="1141"/>
                    <a:pt x="655" y="1141"/>
                  </a:cubicBezTo>
                  <a:lnTo>
                    <a:pt x="655" y="1141"/>
                  </a:lnTo>
                  <a:cubicBezTo>
                    <a:pt x="655" y="1142"/>
                    <a:pt x="655" y="1142"/>
                    <a:pt x="655" y="1143"/>
                  </a:cubicBezTo>
                  <a:cubicBezTo>
                    <a:pt x="655" y="1167"/>
                    <a:pt x="655" y="1203"/>
                    <a:pt x="667" y="1227"/>
                  </a:cubicBezTo>
                  <a:lnTo>
                    <a:pt x="667" y="1215"/>
                  </a:lnTo>
                  <a:cubicBezTo>
                    <a:pt x="667" y="1210"/>
                    <a:pt x="667" y="1200"/>
                    <a:pt x="666" y="1188"/>
                  </a:cubicBezTo>
                  <a:lnTo>
                    <a:pt x="666" y="1188"/>
                  </a:lnTo>
                  <a:cubicBezTo>
                    <a:pt x="667" y="1193"/>
                    <a:pt x="667" y="1198"/>
                    <a:pt x="667" y="1203"/>
                  </a:cubicBezTo>
                  <a:cubicBezTo>
                    <a:pt x="667" y="1234"/>
                    <a:pt x="672" y="1240"/>
                    <a:pt x="679" y="1240"/>
                  </a:cubicBezTo>
                  <a:cubicBezTo>
                    <a:pt x="683" y="1240"/>
                    <a:pt x="686" y="1239"/>
                    <a:pt x="690" y="1238"/>
                  </a:cubicBezTo>
                  <a:lnTo>
                    <a:pt x="690" y="1238"/>
                  </a:lnTo>
                  <a:cubicBezTo>
                    <a:pt x="691" y="1244"/>
                    <a:pt x="691" y="1249"/>
                    <a:pt x="691" y="1250"/>
                  </a:cubicBezTo>
                  <a:cubicBezTo>
                    <a:pt x="703" y="1262"/>
                    <a:pt x="703" y="1274"/>
                    <a:pt x="715" y="1274"/>
                  </a:cubicBezTo>
                  <a:cubicBezTo>
                    <a:pt x="715" y="1274"/>
                    <a:pt x="727" y="1262"/>
                    <a:pt x="727" y="1238"/>
                  </a:cubicBezTo>
                  <a:cubicBezTo>
                    <a:pt x="727" y="1227"/>
                    <a:pt x="727" y="1203"/>
                    <a:pt x="727" y="1191"/>
                  </a:cubicBezTo>
                  <a:cubicBezTo>
                    <a:pt x="727" y="1202"/>
                    <a:pt x="737" y="1299"/>
                    <a:pt x="738" y="1299"/>
                  </a:cubicBezTo>
                  <a:cubicBezTo>
                    <a:pt x="738" y="1299"/>
                    <a:pt x="739" y="1299"/>
                    <a:pt x="739" y="1298"/>
                  </a:cubicBezTo>
                  <a:cubicBezTo>
                    <a:pt x="748" y="1268"/>
                    <a:pt x="750" y="1239"/>
                    <a:pt x="744" y="1209"/>
                  </a:cubicBezTo>
                  <a:lnTo>
                    <a:pt x="744" y="1209"/>
                  </a:lnTo>
                  <a:cubicBezTo>
                    <a:pt x="754" y="1242"/>
                    <a:pt x="762" y="1250"/>
                    <a:pt x="762" y="1250"/>
                  </a:cubicBezTo>
                  <a:cubicBezTo>
                    <a:pt x="762" y="1250"/>
                    <a:pt x="774" y="1250"/>
                    <a:pt x="774" y="1238"/>
                  </a:cubicBezTo>
                  <a:lnTo>
                    <a:pt x="774" y="1191"/>
                  </a:lnTo>
                  <a:cubicBezTo>
                    <a:pt x="774" y="1187"/>
                    <a:pt x="775" y="1185"/>
                    <a:pt x="775" y="1185"/>
                  </a:cubicBezTo>
                  <a:cubicBezTo>
                    <a:pt x="778" y="1185"/>
                    <a:pt x="790" y="1230"/>
                    <a:pt x="810" y="1250"/>
                  </a:cubicBezTo>
                  <a:cubicBezTo>
                    <a:pt x="813" y="1257"/>
                    <a:pt x="815" y="1260"/>
                    <a:pt x="815" y="1260"/>
                  </a:cubicBezTo>
                  <a:cubicBezTo>
                    <a:pt x="816" y="1260"/>
                    <a:pt x="810" y="1243"/>
                    <a:pt x="810" y="1227"/>
                  </a:cubicBezTo>
                  <a:cubicBezTo>
                    <a:pt x="822" y="1227"/>
                    <a:pt x="810" y="1203"/>
                    <a:pt x="810" y="1191"/>
                  </a:cubicBezTo>
                  <a:lnTo>
                    <a:pt x="810" y="1191"/>
                  </a:lnTo>
                  <a:cubicBezTo>
                    <a:pt x="810" y="1191"/>
                    <a:pt x="822" y="1203"/>
                    <a:pt x="834" y="1215"/>
                  </a:cubicBezTo>
                  <a:cubicBezTo>
                    <a:pt x="834" y="1215"/>
                    <a:pt x="846" y="1215"/>
                    <a:pt x="834" y="1203"/>
                  </a:cubicBezTo>
                  <a:cubicBezTo>
                    <a:pt x="822" y="1191"/>
                    <a:pt x="846" y="1191"/>
                    <a:pt x="846" y="1191"/>
                  </a:cubicBezTo>
                  <a:cubicBezTo>
                    <a:pt x="846" y="1179"/>
                    <a:pt x="846" y="1131"/>
                    <a:pt x="846" y="1131"/>
                  </a:cubicBezTo>
                  <a:lnTo>
                    <a:pt x="858" y="1155"/>
                  </a:lnTo>
                  <a:lnTo>
                    <a:pt x="869" y="1155"/>
                  </a:lnTo>
                  <a:lnTo>
                    <a:pt x="846" y="1096"/>
                  </a:lnTo>
                  <a:lnTo>
                    <a:pt x="869" y="1143"/>
                  </a:lnTo>
                  <a:cubicBezTo>
                    <a:pt x="869" y="1147"/>
                    <a:pt x="871" y="1149"/>
                    <a:pt x="873" y="1149"/>
                  </a:cubicBezTo>
                  <a:cubicBezTo>
                    <a:pt x="876" y="1149"/>
                    <a:pt x="881" y="1143"/>
                    <a:pt x="881" y="1143"/>
                  </a:cubicBezTo>
                  <a:cubicBezTo>
                    <a:pt x="881" y="1143"/>
                    <a:pt x="876" y="1122"/>
                    <a:pt x="880" y="1122"/>
                  </a:cubicBezTo>
                  <a:lnTo>
                    <a:pt x="880" y="1122"/>
                  </a:lnTo>
                  <a:cubicBezTo>
                    <a:pt x="881" y="1122"/>
                    <a:pt x="885" y="1127"/>
                    <a:pt x="893" y="1143"/>
                  </a:cubicBezTo>
                  <a:lnTo>
                    <a:pt x="869" y="1096"/>
                  </a:lnTo>
                  <a:lnTo>
                    <a:pt x="869" y="1096"/>
                  </a:lnTo>
                  <a:cubicBezTo>
                    <a:pt x="893" y="1131"/>
                    <a:pt x="893" y="1131"/>
                    <a:pt x="905" y="1131"/>
                  </a:cubicBezTo>
                  <a:cubicBezTo>
                    <a:pt x="905" y="1131"/>
                    <a:pt x="905" y="1131"/>
                    <a:pt x="905" y="1119"/>
                  </a:cubicBezTo>
                  <a:lnTo>
                    <a:pt x="893" y="1108"/>
                  </a:lnTo>
                  <a:lnTo>
                    <a:pt x="893" y="1108"/>
                  </a:lnTo>
                  <a:cubicBezTo>
                    <a:pt x="894" y="1108"/>
                    <a:pt x="909" y="1123"/>
                    <a:pt x="915" y="1123"/>
                  </a:cubicBezTo>
                  <a:cubicBezTo>
                    <a:pt x="916" y="1123"/>
                    <a:pt x="917" y="1122"/>
                    <a:pt x="917" y="1119"/>
                  </a:cubicBezTo>
                  <a:cubicBezTo>
                    <a:pt x="922" y="1119"/>
                    <a:pt x="923" y="1117"/>
                    <a:pt x="925" y="1117"/>
                  </a:cubicBezTo>
                  <a:cubicBezTo>
                    <a:pt x="927" y="1117"/>
                    <a:pt x="931" y="1122"/>
                    <a:pt x="953" y="1143"/>
                  </a:cubicBezTo>
                  <a:cubicBezTo>
                    <a:pt x="953" y="1143"/>
                    <a:pt x="917" y="1096"/>
                    <a:pt x="905" y="1072"/>
                  </a:cubicBezTo>
                  <a:cubicBezTo>
                    <a:pt x="905" y="1070"/>
                    <a:pt x="905" y="1070"/>
                    <a:pt x="906" y="1070"/>
                  </a:cubicBezTo>
                  <a:cubicBezTo>
                    <a:pt x="910" y="1070"/>
                    <a:pt x="930" y="1109"/>
                    <a:pt x="941" y="1119"/>
                  </a:cubicBezTo>
                  <a:lnTo>
                    <a:pt x="953" y="1131"/>
                  </a:lnTo>
                  <a:cubicBezTo>
                    <a:pt x="962" y="1131"/>
                    <a:pt x="944" y="1091"/>
                    <a:pt x="944" y="1091"/>
                  </a:cubicBezTo>
                  <a:lnTo>
                    <a:pt x="944" y="1091"/>
                  </a:lnTo>
                  <a:cubicBezTo>
                    <a:pt x="945" y="1091"/>
                    <a:pt x="947" y="1096"/>
                    <a:pt x="953" y="1107"/>
                  </a:cubicBezTo>
                  <a:cubicBezTo>
                    <a:pt x="953" y="1105"/>
                    <a:pt x="950" y="1099"/>
                    <a:pt x="946" y="1091"/>
                  </a:cubicBezTo>
                  <a:lnTo>
                    <a:pt x="946" y="1091"/>
                  </a:lnTo>
                  <a:cubicBezTo>
                    <a:pt x="947" y="1093"/>
                    <a:pt x="948" y="1094"/>
                    <a:pt x="950" y="1094"/>
                  </a:cubicBezTo>
                  <a:cubicBezTo>
                    <a:pt x="951" y="1094"/>
                    <a:pt x="952" y="1092"/>
                    <a:pt x="953" y="1087"/>
                  </a:cubicBezTo>
                  <a:lnTo>
                    <a:pt x="953" y="1087"/>
                  </a:lnTo>
                  <a:cubicBezTo>
                    <a:pt x="956" y="1091"/>
                    <a:pt x="958" y="1094"/>
                    <a:pt x="958" y="1094"/>
                  </a:cubicBezTo>
                  <a:cubicBezTo>
                    <a:pt x="958" y="1094"/>
                    <a:pt x="957" y="1091"/>
                    <a:pt x="953" y="1084"/>
                  </a:cubicBezTo>
                  <a:cubicBezTo>
                    <a:pt x="941" y="1060"/>
                    <a:pt x="929" y="1048"/>
                    <a:pt x="918" y="1037"/>
                  </a:cubicBezTo>
                  <a:lnTo>
                    <a:pt x="918" y="1037"/>
                  </a:lnTo>
                  <a:lnTo>
                    <a:pt x="929" y="1048"/>
                  </a:lnTo>
                  <a:lnTo>
                    <a:pt x="941" y="1060"/>
                  </a:lnTo>
                  <a:cubicBezTo>
                    <a:pt x="947" y="1066"/>
                    <a:pt x="950" y="1069"/>
                    <a:pt x="951" y="1069"/>
                  </a:cubicBezTo>
                  <a:cubicBezTo>
                    <a:pt x="953" y="1069"/>
                    <a:pt x="953" y="1066"/>
                    <a:pt x="953" y="1060"/>
                  </a:cubicBezTo>
                  <a:lnTo>
                    <a:pt x="977" y="1096"/>
                  </a:lnTo>
                  <a:cubicBezTo>
                    <a:pt x="979" y="1093"/>
                    <a:pt x="982" y="1092"/>
                    <a:pt x="985" y="1092"/>
                  </a:cubicBezTo>
                  <a:cubicBezTo>
                    <a:pt x="998" y="1092"/>
                    <a:pt x="1015" y="1107"/>
                    <a:pt x="1024" y="1107"/>
                  </a:cubicBezTo>
                  <a:cubicBezTo>
                    <a:pt x="1025" y="1108"/>
                    <a:pt x="1025" y="1108"/>
                    <a:pt x="1025" y="1108"/>
                  </a:cubicBezTo>
                  <a:cubicBezTo>
                    <a:pt x="1026" y="1108"/>
                    <a:pt x="962" y="1037"/>
                    <a:pt x="964" y="1037"/>
                  </a:cubicBezTo>
                  <a:lnTo>
                    <a:pt x="964" y="1037"/>
                  </a:lnTo>
                  <a:cubicBezTo>
                    <a:pt x="965" y="1037"/>
                    <a:pt x="969" y="1040"/>
                    <a:pt x="977" y="1048"/>
                  </a:cubicBezTo>
                  <a:cubicBezTo>
                    <a:pt x="996" y="1067"/>
                    <a:pt x="1016" y="1087"/>
                    <a:pt x="1022" y="1087"/>
                  </a:cubicBezTo>
                  <a:cubicBezTo>
                    <a:pt x="1023" y="1087"/>
                    <a:pt x="1024" y="1086"/>
                    <a:pt x="1024" y="1084"/>
                  </a:cubicBezTo>
                  <a:cubicBezTo>
                    <a:pt x="1024" y="1066"/>
                    <a:pt x="993" y="1030"/>
                    <a:pt x="994" y="1030"/>
                  </a:cubicBezTo>
                  <a:lnTo>
                    <a:pt x="994" y="1030"/>
                  </a:lnTo>
                  <a:cubicBezTo>
                    <a:pt x="994" y="1030"/>
                    <a:pt x="999" y="1035"/>
                    <a:pt x="1012" y="1048"/>
                  </a:cubicBezTo>
                  <a:cubicBezTo>
                    <a:pt x="1028" y="1067"/>
                    <a:pt x="1034" y="1074"/>
                    <a:pt x="1036" y="1074"/>
                  </a:cubicBezTo>
                  <a:cubicBezTo>
                    <a:pt x="1039" y="1074"/>
                    <a:pt x="1020" y="1044"/>
                    <a:pt x="1012" y="1036"/>
                  </a:cubicBezTo>
                  <a:cubicBezTo>
                    <a:pt x="1006" y="1030"/>
                    <a:pt x="1005" y="1028"/>
                    <a:pt x="1006" y="1028"/>
                  </a:cubicBezTo>
                  <a:lnTo>
                    <a:pt x="1006" y="1028"/>
                  </a:lnTo>
                  <a:cubicBezTo>
                    <a:pt x="1010" y="1028"/>
                    <a:pt x="1039" y="1048"/>
                    <a:pt x="1048" y="1048"/>
                  </a:cubicBezTo>
                  <a:cubicBezTo>
                    <a:pt x="1058" y="1048"/>
                    <a:pt x="1009" y="1006"/>
                    <a:pt x="979" y="978"/>
                  </a:cubicBezTo>
                  <a:lnTo>
                    <a:pt x="979" y="978"/>
                  </a:lnTo>
                  <a:lnTo>
                    <a:pt x="996" y="990"/>
                  </a:lnTo>
                  <a:lnTo>
                    <a:pt x="996" y="990"/>
                  </a:lnTo>
                  <a:cubicBezTo>
                    <a:pt x="994" y="988"/>
                    <a:pt x="992" y="986"/>
                    <a:pt x="989" y="984"/>
                  </a:cubicBezTo>
                  <a:lnTo>
                    <a:pt x="989" y="984"/>
                  </a:lnTo>
                  <a:cubicBezTo>
                    <a:pt x="996" y="988"/>
                    <a:pt x="1002" y="993"/>
                    <a:pt x="1009" y="998"/>
                  </a:cubicBezTo>
                  <a:lnTo>
                    <a:pt x="1009" y="998"/>
                  </a:lnTo>
                  <a:lnTo>
                    <a:pt x="996" y="990"/>
                  </a:lnTo>
                  <a:lnTo>
                    <a:pt x="996" y="990"/>
                  </a:lnTo>
                  <a:cubicBezTo>
                    <a:pt x="1007" y="998"/>
                    <a:pt x="1016" y="1005"/>
                    <a:pt x="1017" y="1005"/>
                  </a:cubicBezTo>
                  <a:cubicBezTo>
                    <a:pt x="1017" y="1005"/>
                    <a:pt x="1016" y="1004"/>
                    <a:pt x="1014" y="1002"/>
                  </a:cubicBezTo>
                  <a:lnTo>
                    <a:pt x="1014" y="1002"/>
                  </a:lnTo>
                  <a:cubicBezTo>
                    <a:pt x="1027" y="1012"/>
                    <a:pt x="1042" y="1024"/>
                    <a:pt x="1060" y="1036"/>
                  </a:cubicBezTo>
                  <a:cubicBezTo>
                    <a:pt x="1084" y="1036"/>
                    <a:pt x="1084" y="1036"/>
                    <a:pt x="1072" y="1000"/>
                  </a:cubicBezTo>
                  <a:cubicBezTo>
                    <a:pt x="1071" y="999"/>
                    <a:pt x="1071" y="999"/>
                    <a:pt x="1071" y="998"/>
                  </a:cubicBezTo>
                  <a:lnTo>
                    <a:pt x="1071" y="998"/>
                  </a:lnTo>
                  <a:cubicBezTo>
                    <a:pt x="1092" y="1014"/>
                    <a:pt x="1120" y="1036"/>
                    <a:pt x="1120" y="1036"/>
                  </a:cubicBezTo>
                  <a:cubicBezTo>
                    <a:pt x="1120" y="1036"/>
                    <a:pt x="1062" y="986"/>
                    <a:pt x="1070" y="986"/>
                  </a:cubicBezTo>
                  <a:lnTo>
                    <a:pt x="1070" y="986"/>
                  </a:lnTo>
                  <a:cubicBezTo>
                    <a:pt x="1072" y="986"/>
                    <a:pt x="1080" y="990"/>
                    <a:pt x="1096" y="1000"/>
                  </a:cubicBezTo>
                  <a:cubicBezTo>
                    <a:pt x="1096" y="1000"/>
                    <a:pt x="1058" y="955"/>
                    <a:pt x="1073" y="955"/>
                  </a:cubicBezTo>
                  <a:cubicBezTo>
                    <a:pt x="1077" y="955"/>
                    <a:pt x="1084" y="957"/>
                    <a:pt x="1096" y="965"/>
                  </a:cubicBezTo>
                  <a:lnTo>
                    <a:pt x="1012" y="905"/>
                  </a:lnTo>
                  <a:lnTo>
                    <a:pt x="1012" y="905"/>
                  </a:lnTo>
                  <a:cubicBezTo>
                    <a:pt x="1060" y="929"/>
                    <a:pt x="1072" y="929"/>
                    <a:pt x="1072" y="929"/>
                  </a:cubicBezTo>
                  <a:cubicBezTo>
                    <a:pt x="1094" y="940"/>
                    <a:pt x="1115" y="951"/>
                    <a:pt x="1137" y="961"/>
                  </a:cubicBezTo>
                  <a:lnTo>
                    <a:pt x="1137" y="961"/>
                  </a:lnTo>
                  <a:cubicBezTo>
                    <a:pt x="1116" y="947"/>
                    <a:pt x="1060" y="905"/>
                    <a:pt x="1060" y="905"/>
                  </a:cubicBezTo>
                  <a:lnTo>
                    <a:pt x="1060" y="905"/>
                  </a:lnTo>
                  <a:lnTo>
                    <a:pt x="1155" y="965"/>
                  </a:lnTo>
                  <a:cubicBezTo>
                    <a:pt x="1167" y="965"/>
                    <a:pt x="1143" y="941"/>
                    <a:pt x="1108" y="929"/>
                  </a:cubicBezTo>
                  <a:cubicBezTo>
                    <a:pt x="1096" y="917"/>
                    <a:pt x="1084" y="905"/>
                    <a:pt x="1060" y="893"/>
                  </a:cubicBezTo>
                  <a:lnTo>
                    <a:pt x="1060" y="893"/>
                  </a:lnTo>
                  <a:lnTo>
                    <a:pt x="1084" y="905"/>
                  </a:lnTo>
                  <a:lnTo>
                    <a:pt x="1191" y="965"/>
                  </a:lnTo>
                  <a:lnTo>
                    <a:pt x="1155" y="929"/>
                  </a:lnTo>
                  <a:cubicBezTo>
                    <a:pt x="1131" y="917"/>
                    <a:pt x="1131" y="917"/>
                    <a:pt x="1131" y="917"/>
                  </a:cubicBezTo>
                  <a:cubicBezTo>
                    <a:pt x="1131" y="913"/>
                    <a:pt x="1133" y="912"/>
                    <a:pt x="1135" y="912"/>
                  </a:cubicBezTo>
                  <a:cubicBezTo>
                    <a:pt x="1135" y="912"/>
                    <a:pt x="1136" y="912"/>
                    <a:pt x="1137" y="913"/>
                  </a:cubicBezTo>
                  <a:lnTo>
                    <a:pt x="1137" y="913"/>
                  </a:lnTo>
                  <a:lnTo>
                    <a:pt x="1096" y="881"/>
                  </a:lnTo>
                  <a:cubicBezTo>
                    <a:pt x="1092" y="880"/>
                    <a:pt x="1091" y="879"/>
                    <a:pt x="1091" y="879"/>
                  </a:cubicBezTo>
                  <a:lnTo>
                    <a:pt x="1091" y="879"/>
                  </a:lnTo>
                  <a:cubicBezTo>
                    <a:pt x="1093" y="879"/>
                    <a:pt x="1103" y="883"/>
                    <a:pt x="1114" y="887"/>
                  </a:cubicBezTo>
                  <a:lnTo>
                    <a:pt x="1114" y="887"/>
                  </a:lnTo>
                  <a:cubicBezTo>
                    <a:pt x="1128" y="896"/>
                    <a:pt x="1143" y="905"/>
                    <a:pt x="1143" y="905"/>
                  </a:cubicBezTo>
                  <a:cubicBezTo>
                    <a:pt x="1155" y="893"/>
                    <a:pt x="1143" y="893"/>
                    <a:pt x="1108" y="869"/>
                  </a:cubicBezTo>
                  <a:lnTo>
                    <a:pt x="1108" y="869"/>
                  </a:lnTo>
                  <a:cubicBezTo>
                    <a:pt x="1131" y="881"/>
                    <a:pt x="1146" y="885"/>
                    <a:pt x="1155" y="885"/>
                  </a:cubicBezTo>
                  <a:cubicBezTo>
                    <a:pt x="1172" y="885"/>
                    <a:pt x="1167" y="869"/>
                    <a:pt x="1167" y="869"/>
                  </a:cubicBezTo>
                  <a:cubicBezTo>
                    <a:pt x="1167" y="869"/>
                    <a:pt x="1150" y="858"/>
                    <a:pt x="1124" y="847"/>
                  </a:cubicBezTo>
                  <a:lnTo>
                    <a:pt x="1124" y="847"/>
                  </a:lnTo>
                  <a:cubicBezTo>
                    <a:pt x="1158" y="857"/>
                    <a:pt x="1182" y="859"/>
                    <a:pt x="1196" y="859"/>
                  </a:cubicBezTo>
                  <a:cubicBezTo>
                    <a:pt x="1209" y="859"/>
                    <a:pt x="1215" y="857"/>
                    <a:pt x="1215" y="857"/>
                  </a:cubicBezTo>
                  <a:cubicBezTo>
                    <a:pt x="1215" y="846"/>
                    <a:pt x="1215" y="846"/>
                    <a:pt x="1191" y="834"/>
                  </a:cubicBezTo>
                  <a:cubicBezTo>
                    <a:pt x="1167" y="822"/>
                    <a:pt x="1131" y="810"/>
                    <a:pt x="1131" y="798"/>
                  </a:cubicBezTo>
                  <a:lnTo>
                    <a:pt x="1131" y="798"/>
                  </a:lnTo>
                  <a:cubicBezTo>
                    <a:pt x="1131" y="798"/>
                    <a:pt x="1175" y="824"/>
                    <a:pt x="1188" y="824"/>
                  </a:cubicBezTo>
                  <a:cubicBezTo>
                    <a:pt x="1190" y="824"/>
                    <a:pt x="1191" y="823"/>
                    <a:pt x="1191" y="822"/>
                  </a:cubicBezTo>
                  <a:cubicBezTo>
                    <a:pt x="1191" y="810"/>
                    <a:pt x="1191" y="810"/>
                    <a:pt x="1191" y="798"/>
                  </a:cubicBezTo>
                  <a:cubicBezTo>
                    <a:pt x="1191" y="798"/>
                    <a:pt x="1191" y="786"/>
                    <a:pt x="1120" y="774"/>
                  </a:cubicBezTo>
                  <a:cubicBezTo>
                    <a:pt x="1150" y="774"/>
                    <a:pt x="1172" y="783"/>
                    <a:pt x="1200" y="793"/>
                  </a:cubicBezTo>
                  <a:lnTo>
                    <a:pt x="1200" y="793"/>
                  </a:lnTo>
                  <a:cubicBezTo>
                    <a:pt x="1199" y="790"/>
                    <a:pt x="1203" y="786"/>
                    <a:pt x="1203" y="786"/>
                  </a:cubicBezTo>
                  <a:cubicBezTo>
                    <a:pt x="1203" y="774"/>
                    <a:pt x="1167" y="774"/>
                    <a:pt x="1155" y="762"/>
                  </a:cubicBezTo>
                  <a:lnTo>
                    <a:pt x="1203" y="762"/>
                  </a:lnTo>
                  <a:cubicBezTo>
                    <a:pt x="1203" y="762"/>
                    <a:pt x="1191" y="762"/>
                    <a:pt x="1167" y="750"/>
                  </a:cubicBezTo>
                  <a:lnTo>
                    <a:pt x="1191" y="750"/>
                  </a:lnTo>
                  <a:lnTo>
                    <a:pt x="1155" y="726"/>
                  </a:lnTo>
                  <a:cubicBezTo>
                    <a:pt x="1131" y="715"/>
                    <a:pt x="1120" y="715"/>
                    <a:pt x="1155" y="715"/>
                  </a:cubicBezTo>
                  <a:lnTo>
                    <a:pt x="1227" y="715"/>
                  </a:lnTo>
                  <a:cubicBezTo>
                    <a:pt x="1239" y="715"/>
                    <a:pt x="1250" y="715"/>
                    <a:pt x="1250" y="703"/>
                  </a:cubicBezTo>
                  <a:cubicBezTo>
                    <a:pt x="1254" y="699"/>
                    <a:pt x="1253" y="697"/>
                    <a:pt x="1249" y="697"/>
                  </a:cubicBezTo>
                  <a:cubicBezTo>
                    <a:pt x="1240" y="697"/>
                    <a:pt x="1219" y="703"/>
                    <a:pt x="1203" y="703"/>
                  </a:cubicBezTo>
                  <a:lnTo>
                    <a:pt x="1179" y="703"/>
                  </a:lnTo>
                  <a:cubicBezTo>
                    <a:pt x="1274" y="703"/>
                    <a:pt x="1203" y="691"/>
                    <a:pt x="1203" y="679"/>
                  </a:cubicBezTo>
                  <a:lnTo>
                    <a:pt x="1227" y="679"/>
                  </a:lnTo>
                  <a:cubicBezTo>
                    <a:pt x="1239" y="679"/>
                    <a:pt x="1239" y="679"/>
                    <a:pt x="1239" y="667"/>
                  </a:cubicBezTo>
                  <a:cubicBezTo>
                    <a:pt x="1239" y="667"/>
                    <a:pt x="1227" y="643"/>
                    <a:pt x="1274" y="643"/>
                  </a:cubicBezTo>
                  <a:lnTo>
                    <a:pt x="1155" y="643"/>
                  </a:lnTo>
                  <a:lnTo>
                    <a:pt x="1239" y="631"/>
                  </a:lnTo>
                  <a:cubicBezTo>
                    <a:pt x="1262" y="631"/>
                    <a:pt x="1262" y="631"/>
                    <a:pt x="1239" y="619"/>
                  </a:cubicBezTo>
                  <a:lnTo>
                    <a:pt x="1250" y="619"/>
                  </a:lnTo>
                  <a:cubicBezTo>
                    <a:pt x="1258" y="615"/>
                    <a:pt x="1249" y="614"/>
                    <a:pt x="1233" y="614"/>
                  </a:cubicBezTo>
                  <a:cubicBezTo>
                    <a:pt x="1202" y="614"/>
                    <a:pt x="1143" y="619"/>
                    <a:pt x="1143" y="619"/>
                  </a:cubicBezTo>
                  <a:cubicBezTo>
                    <a:pt x="1143" y="619"/>
                    <a:pt x="1239" y="607"/>
                    <a:pt x="1250" y="596"/>
                  </a:cubicBezTo>
                  <a:cubicBezTo>
                    <a:pt x="1262" y="596"/>
                    <a:pt x="1179" y="596"/>
                    <a:pt x="1167" y="584"/>
                  </a:cubicBezTo>
                  <a:cubicBezTo>
                    <a:pt x="1154" y="584"/>
                    <a:pt x="1144" y="584"/>
                    <a:pt x="1147" y="582"/>
                  </a:cubicBezTo>
                  <a:lnTo>
                    <a:pt x="1147" y="582"/>
                  </a:lnTo>
                  <a:cubicBezTo>
                    <a:pt x="1140" y="583"/>
                    <a:pt x="1135" y="584"/>
                    <a:pt x="1131" y="584"/>
                  </a:cubicBezTo>
                  <a:cubicBezTo>
                    <a:pt x="1120" y="584"/>
                    <a:pt x="1250" y="548"/>
                    <a:pt x="1215" y="548"/>
                  </a:cubicBezTo>
                  <a:lnTo>
                    <a:pt x="1215" y="548"/>
                  </a:lnTo>
                  <a:lnTo>
                    <a:pt x="1131" y="572"/>
                  </a:lnTo>
                  <a:lnTo>
                    <a:pt x="1084" y="572"/>
                  </a:lnTo>
                  <a:cubicBezTo>
                    <a:pt x="1143" y="548"/>
                    <a:pt x="1179" y="548"/>
                    <a:pt x="1179" y="536"/>
                  </a:cubicBezTo>
                  <a:lnTo>
                    <a:pt x="1108" y="536"/>
                  </a:lnTo>
                  <a:lnTo>
                    <a:pt x="1179" y="524"/>
                  </a:lnTo>
                  <a:cubicBezTo>
                    <a:pt x="1203" y="512"/>
                    <a:pt x="1215" y="500"/>
                    <a:pt x="1203" y="500"/>
                  </a:cubicBezTo>
                  <a:cubicBezTo>
                    <a:pt x="1195" y="500"/>
                    <a:pt x="1139" y="516"/>
                    <a:pt x="1131" y="516"/>
                  </a:cubicBezTo>
                  <a:cubicBezTo>
                    <a:pt x="1127" y="516"/>
                    <a:pt x="1135" y="512"/>
                    <a:pt x="1167" y="500"/>
                  </a:cubicBezTo>
                  <a:cubicBezTo>
                    <a:pt x="1199" y="492"/>
                    <a:pt x="1207" y="490"/>
                    <a:pt x="1203" y="490"/>
                  </a:cubicBezTo>
                  <a:cubicBezTo>
                    <a:pt x="1196" y="490"/>
                    <a:pt x="1143" y="500"/>
                    <a:pt x="1143" y="500"/>
                  </a:cubicBezTo>
                  <a:cubicBezTo>
                    <a:pt x="1143" y="500"/>
                    <a:pt x="1203" y="476"/>
                    <a:pt x="1179" y="476"/>
                  </a:cubicBezTo>
                  <a:lnTo>
                    <a:pt x="1120" y="500"/>
                  </a:lnTo>
                  <a:cubicBezTo>
                    <a:pt x="1143" y="488"/>
                    <a:pt x="1167" y="476"/>
                    <a:pt x="1191" y="465"/>
                  </a:cubicBezTo>
                  <a:cubicBezTo>
                    <a:pt x="1191" y="465"/>
                    <a:pt x="1196" y="459"/>
                    <a:pt x="1193" y="459"/>
                  </a:cubicBezTo>
                  <a:cubicBezTo>
                    <a:pt x="1191" y="459"/>
                    <a:pt x="1187" y="461"/>
                    <a:pt x="1179" y="465"/>
                  </a:cubicBezTo>
                  <a:cubicBezTo>
                    <a:pt x="1167" y="472"/>
                    <a:pt x="1161" y="475"/>
                    <a:pt x="1157" y="475"/>
                  </a:cubicBezTo>
                  <a:cubicBezTo>
                    <a:pt x="1150" y="475"/>
                    <a:pt x="1155" y="465"/>
                    <a:pt x="1155" y="465"/>
                  </a:cubicBezTo>
                  <a:lnTo>
                    <a:pt x="1155" y="465"/>
                  </a:lnTo>
                  <a:cubicBezTo>
                    <a:pt x="1155" y="465"/>
                    <a:pt x="1155" y="465"/>
                    <a:pt x="1155" y="465"/>
                  </a:cubicBezTo>
                  <a:lnTo>
                    <a:pt x="1131" y="465"/>
                  </a:lnTo>
                  <a:lnTo>
                    <a:pt x="1096" y="476"/>
                  </a:lnTo>
                  <a:cubicBezTo>
                    <a:pt x="1084" y="482"/>
                    <a:pt x="1078" y="485"/>
                    <a:pt x="1075" y="485"/>
                  </a:cubicBezTo>
                  <a:cubicBezTo>
                    <a:pt x="1072" y="485"/>
                    <a:pt x="1072" y="482"/>
                    <a:pt x="1072" y="476"/>
                  </a:cubicBezTo>
                  <a:lnTo>
                    <a:pt x="1120" y="453"/>
                  </a:lnTo>
                  <a:cubicBezTo>
                    <a:pt x="1112" y="453"/>
                    <a:pt x="1098" y="458"/>
                    <a:pt x="1090" y="458"/>
                  </a:cubicBezTo>
                  <a:cubicBezTo>
                    <a:pt x="1086" y="458"/>
                    <a:pt x="1084" y="457"/>
                    <a:pt x="1084" y="453"/>
                  </a:cubicBezTo>
                  <a:cubicBezTo>
                    <a:pt x="1097" y="446"/>
                    <a:pt x="1110" y="443"/>
                    <a:pt x="1121" y="440"/>
                  </a:cubicBezTo>
                  <a:lnTo>
                    <a:pt x="1121" y="440"/>
                  </a:lnTo>
                  <a:cubicBezTo>
                    <a:pt x="1120" y="440"/>
                    <a:pt x="1120" y="441"/>
                    <a:pt x="1120" y="441"/>
                  </a:cubicBezTo>
                  <a:cubicBezTo>
                    <a:pt x="1120" y="441"/>
                    <a:pt x="1120" y="444"/>
                    <a:pt x="1125" y="444"/>
                  </a:cubicBezTo>
                  <a:cubicBezTo>
                    <a:pt x="1126" y="444"/>
                    <a:pt x="1127" y="444"/>
                    <a:pt x="1129" y="443"/>
                  </a:cubicBezTo>
                  <a:lnTo>
                    <a:pt x="1129" y="443"/>
                  </a:lnTo>
                  <a:lnTo>
                    <a:pt x="1120" y="453"/>
                  </a:lnTo>
                  <a:lnTo>
                    <a:pt x="1167" y="429"/>
                  </a:lnTo>
                  <a:lnTo>
                    <a:pt x="1167" y="429"/>
                  </a:lnTo>
                  <a:cubicBezTo>
                    <a:pt x="1147" y="439"/>
                    <a:pt x="1135" y="443"/>
                    <a:pt x="1129" y="443"/>
                  </a:cubicBezTo>
                  <a:lnTo>
                    <a:pt x="1129" y="443"/>
                  </a:lnTo>
                  <a:lnTo>
                    <a:pt x="1143" y="429"/>
                  </a:lnTo>
                  <a:lnTo>
                    <a:pt x="1143" y="429"/>
                  </a:lnTo>
                  <a:cubicBezTo>
                    <a:pt x="1138" y="434"/>
                    <a:pt x="1130" y="437"/>
                    <a:pt x="1121" y="440"/>
                  </a:cubicBezTo>
                  <a:lnTo>
                    <a:pt x="1121" y="440"/>
                  </a:lnTo>
                  <a:cubicBezTo>
                    <a:pt x="1127" y="437"/>
                    <a:pt x="1143" y="427"/>
                    <a:pt x="1143" y="417"/>
                  </a:cubicBezTo>
                  <a:cubicBezTo>
                    <a:pt x="1179" y="381"/>
                    <a:pt x="1155" y="369"/>
                    <a:pt x="1143" y="357"/>
                  </a:cubicBezTo>
                  <a:cubicBezTo>
                    <a:pt x="1131" y="345"/>
                    <a:pt x="1179" y="345"/>
                    <a:pt x="1179" y="334"/>
                  </a:cubicBezTo>
                  <a:lnTo>
                    <a:pt x="1143" y="334"/>
                  </a:lnTo>
                  <a:cubicBezTo>
                    <a:pt x="1137" y="328"/>
                    <a:pt x="1128" y="325"/>
                    <a:pt x="1120" y="325"/>
                  </a:cubicBezTo>
                  <a:cubicBezTo>
                    <a:pt x="1111" y="325"/>
                    <a:pt x="1102" y="328"/>
                    <a:pt x="1096" y="334"/>
                  </a:cubicBezTo>
                  <a:cubicBezTo>
                    <a:pt x="1084" y="334"/>
                    <a:pt x="1072" y="334"/>
                    <a:pt x="1060" y="345"/>
                  </a:cubicBezTo>
                  <a:cubicBezTo>
                    <a:pt x="1052" y="349"/>
                    <a:pt x="1047" y="351"/>
                    <a:pt x="1043" y="351"/>
                  </a:cubicBezTo>
                  <a:cubicBezTo>
                    <a:pt x="1036" y="351"/>
                    <a:pt x="1036" y="345"/>
                    <a:pt x="1036" y="345"/>
                  </a:cubicBezTo>
                  <a:cubicBezTo>
                    <a:pt x="1036" y="345"/>
                    <a:pt x="1060" y="334"/>
                    <a:pt x="1060" y="334"/>
                  </a:cubicBezTo>
                  <a:cubicBezTo>
                    <a:pt x="1072" y="322"/>
                    <a:pt x="1060" y="322"/>
                    <a:pt x="1060" y="310"/>
                  </a:cubicBezTo>
                  <a:cubicBezTo>
                    <a:pt x="1052" y="310"/>
                    <a:pt x="1055" y="304"/>
                    <a:pt x="1050" y="304"/>
                  </a:cubicBezTo>
                  <a:cubicBezTo>
                    <a:pt x="1048" y="304"/>
                    <a:pt x="1044" y="306"/>
                    <a:pt x="1036" y="310"/>
                  </a:cubicBezTo>
                  <a:lnTo>
                    <a:pt x="953" y="381"/>
                  </a:lnTo>
                  <a:cubicBezTo>
                    <a:pt x="977" y="357"/>
                    <a:pt x="1000" y="334"/>
                    <a:pt x="1024" y="310"/>
                  </a:cubicBezTo>
                  <a:cubicBezTo>
                    <a:pt x="1060" y="286"/>
                    <a:pt x="1048" y="286"/>
                    <a:pt x="1036" y="286"/>
                  </a:cubicBezTo>
                  <a:cubicBezTo>
                    <a:pt x="1036" y="286"/>
                    <a:pt x="1024" y="286"/>
                    <a:pt x="1036" y="262"/>
                  </a:cubicBezTo>
                  <a:lnTo>
                    <a:pt x="1048" y="250"/>
                  </a:lnTo>
                  <a:cubicBezTo>
                    <a:pt x="1036" y="250"/>
                    <a:pt x="1024" y="262"/>
                    <a:pt x="1012" y="274"/>
                  </a:cubicBezTo>
                  <a:cubicBezTo>
                    <a:pt x="1008" y="279"/>
                    <a:pt x="1005" y="281"/>
                    <a:pt x="1005" y="281"/>
                  </a:cubicBezTo>
                  <a:cubicBezTo>
                    <a:pt x="1001" y="281"/>
                    <a:pt x="1024" y="248"/>
                    <a:pt x="1024" y="238"/>
                  </a:cubicBezTo>
                  <a:cubicBezTo>
                    <a:pt x="1024" y="236"/>
                    <a:pt x="1024" y="235"/>
                    <a:pt x="1022" y="235"/>
                  </a:cubicBezTo>
                  <a:cubicBezTo>
                    <a:pt x="1016" y="235"/>
                    <a:pt x="996" y="257"/>
                    <a:pt x="977" y="286"/>
                  </a:cubicBezTo>
                  <a:cubicBezTo>
                    <a:pt x="964" y="296"/>
                    <a:pt x="957" y="301"/>
                    <a:pt x="956" y="301"/>
                  </a:cubicBezTo>
                  <a:cubicBezTo>
                    <a:pt x="950" y="301"/>
                    <a:pt x="1003" y="248"/>
                    <a:pt x="1012" y="238"/>
                  </a:cubicBezTo>
                  <a:cubicBezTo>
                    <a:pt x="1018" y="230"/>
                    <a:pt x="1019" y="227"/>
                    <a:pt x="1017" y="227"/>
                  </a:cubicBezTo>
                  <a:lnTo>
                    <a:pt x="1017" y="227"/>
                  </a:lnTo>
                  <a:cubicBezTo>
                    <a:pt x="1012" y="227"/>
                    <a:pt x="977" y="262"/>
                    <a:pt x="977" y="262"/>
                  </a:cubicBezTo>
                  <a:cubicBezTo>
                    <a:pt x="975" y="263"/>
                    <a:pt x="974" y="264"/>
                    <a:pt x="974" y="264"/>
                  </a:cubicBezTo>
                  <a:cubicBezTo>
                    <a:pt x="970" y="264"/>
                    <a:pt x="990" y="225"/>
                    <a:pt x="1000" y="215"/>
                  </a:cubicBezTo>
                  <a:cubicBezTo>
                    <a:pt x="1012" y="203"/>
                    <a:pt x="1000" y="203"/>
                    <a:pt x="989" y="203"/>
                  </a:cubicBezTo>
                  <a:cubicBezTo>
                    <a:pt x="983" y="203"/>
                    <a:pt x="974" y="209"/>
                    <a:pt x="971" y="209"/>
                  </a:cubicBezTo>
                  <a:cubicBezTo>
                    <a:pt x="968" y="209"/>
                    <a:pt x="971" y="203"/>
                    <a:pt x="989" y="179"/>
                  </a:cubicBezTo>
                  <a:cubicBezTo>
                    <a:pt x="989" y="175"/>
                    <a:pt x="987" y="174"/>
                    <a:pt x="985" y="174"/>
                  </a:cubicBezTo>
                  <a:cubicBezTo>
                    <a:pt x="982" y="174"/>
                    <a:pt x="977" y="179"/>
                    <a:pt x="977" y="179"/>
                  </a:cubicBezTo>
                  <a:cubicBezTo>
                    <a:pt x="965" y="179"/>
                    <a:pt x="941" y="179"/>
                    <a:pt x="905" y="191"/>
                  </a:cubicBezTo>
                  <a:cubicBezTo>
                    <a:pt x="900" y="202"/>
                    <a:pt x="892" y="210"/>
                    <a:pt x="883" y="219"/>
                  </a:cubicBezTo>
                  <a:lnTo>
                    <a:pt x="883" y="219"/>
                  </a:lnTo>
                  <a:cubicBezTo>
                    <a:pt x="892" y="205"/>
                    <a:pt x="899" y="192"/>
                    <a:pt x="905" y="179"/>
                  </a:cubicBezTo>
                  <a:cubicBezTo>
                    <a:pt x="905" y="171"/>
                    <a:pt x="904" y="168"/>
                    <a:pt x="902" y="168"/>
                  </a:cubicBezTo>
                  <a:cubicBezTo>
                    <a:pt x="899" y="168"/>
                    <a:pt x="893" y="179"/>
                    <a:pt x="893" y="179"/>
                  </a:cubicBezTo>
                  <a:lnTo>
                    <a:pt x="893" y="155"/>
                  </a:lnTo>
                  <a:cubicBezTo>
                    <a:pt x="893" y="143"/>
                    <a:pt x="893" y="143"/>
                    <a:pt x="893" y="131"/>
                  </a:cubicBezTo>
                  <a:cubicBezTo>
                    <a:pt x="869" y="155"/>
                    <a:pt x="869" y="143"/>
                    <a:pt x="858" y="155"/>
                  </a:cubicBezTo>
                  <a:lnTo>
                    <a:pt x="786" y="322"/>
                  </a:lnTo>
                  <a:cubicBezTo>
                    <a:pt x="798" y="286"/>
                    <a:pt x="810" y="250"/>
                    <a:pt x="822" y="215"/>
                  </a:cubicBezTo>
                  <a:cubicBezTo>
                    <a:pt x="846" y="167"/>
                    <a:pt x="858" y="155"/>
                    <a:pt x="846" y="143"/>
                  </a:cubicBezTo>
                  <a:lnTo>
                    <a:pt x="846" y="143"/>
                  </a:lnTo>
                  <a:cubicBezTo>
                    <a:pt x="846" y="143"/>
                    <a:pt x="846" y="143"/>
                    <a:pt x="834" y="155"/>
                  </a:cubicBezTo>
                  <a:cubicBezTo>
                    <a:pt x="824" y="165"/>
                    <a:pt x="822" y="182"/>
                    <a:pt x="822" y="182"/>
                  </a:cubicBezTo>
                  <a:cubicBezTo>
                    <a:pt x="822" y="182"/>
                    <a:pt x="822" y="181"/>
                    <a:pt x="822" y="179"/>
                  </a:cubicBezTo>
                  <a:cubicBezTo>
                    <a:pt x="826" y="167"/>
                    <a:pt x="830" y="154"/>
                    <a:pt x="834" y="140"/>
                  </a:cubicBezTo>
                  <a:lnTo>
                    <a:pt x="834" y="140"/>
                  </a:lnTo>
                  <a:cubicBezTo>
                    <a:pt x="834" y="141"/>
                    <a:pt x="834" y="142"/>
                    <a:pt x="834" y="143"/>
                  </a:cubicBezTo>
                  <a:cubicBezTo>
                    <a:pt x="834" y="143"/>
                    <a:pt x="834" y="146"/>
                    <a:pt x="835" y="146"/>
                  </a:cubicBezTo>
                  <a:cubicBezTo>
                    <a:pt x="837" y="146"/>
                    <a:pt x="840" y="143"/>
                    <a:pt x="846" y="131"/>
                  </a:cubicBezTo>
                  <a:cubicBezTo>
                    <a:pt x="858" y="95"/>
                    <a:pt x="858" y="84"/>
                    <a:pt x="858" y="84"/>
                  </a:cubicBezTo>
                  <a:lnTo>
                    <a:pt x="858" y="84"/>
                  </a:lnTo>
                  <a:cubicBezTo>
                    <a:pt x="853" y="88"/>
                    <a:pt x="849" y="94"/>
                    <a:pt x="845" y="101"/>
                  </a:cubicBezTo>
                  <a:lnTo>
                    <a:pt x="845" y="101"/>
                  </a:lnTo>
                  <a:cubicBezTo>
                    <a:pt x="849" y="87"/>
                    <a:pt x="853" y="72"/>
                    <a:pt x="858" y="60"/>
                  </a:cubicBezTo>
                  <a:lnTo>
                    <a:pt x="858" y="60"/>
                  </a:lnTo>
                  <a:cubicBezTo>
                    <a:pt x="834" y="95"/>
                    <a:pt x="834" y="95"/>
                    <a:pt x="834" y="95"/>
                  </a:cubicBezTo>
                  <a:cubicBezTo>
                    <a:pt x="822" y="95"/>
                    <a:pt x="822" y="95"/>
                    <a:pt x="810" y="119"/>
                  </a:cubicBezTo>
                  <a:cubicBezTo>
                    <a:pt x="807" y="123"/>
                    <a:pt x="803" y="127"/>
                    <a:pt x="801" y="131"/>
                  </a:cubicBezTo>
                  <a:lnTo>
                    <a:pt x="801" y="131"/>
                  </a:lnTo>
                  <a:cubicBezTo>
                    <a:pt x="803" y="117"/>
                    <a:pt x="806" y="95"/>
                    <a:pt x="798" y="95"/>
                  </a:cubicBezTo>
                  <a:cubicBezTo>
                    <a:pt x="798" y="95"/>
                    <a:pt x="786" y="119"/>
                    <a:pt x="786" y="119"/>
                  </a:cubicBezTo>
                  <a:lnTo>
                    <a:pt x="774" y="119"/>
                  </a:lnTo>
                  <a:cubicBezTo>
                    <a:pt x="777" y="104"/>
                    <a:pt x="778" y="98"/>
                    <a:pt x="777" y="98"/>
                  </a:cubicBezTo>
                  <a:lnTo>
                    <a:pt x="777" y="98"/>
                  </a:lnTo>
                  <a:cubicBezTo>
                    <a:pt x="775" y="98"/>
                    <a:pt x="763" y="138"/>
                    <a:pt x="754" y="160"/>
                  </a:cubicBezTo>
                  <a:lnTo>
                    <a:pt x="754" y="160"/>
                  </a:lnTo>
                  <a:cubicBezTo>
                    <a:pt x="762" y="130"/>
                    <a:pt x="762" y="116"/>
                    <a:pt x="762" y="107"/>
                  </a:cubicBezTo>
                  <a:cubicBezTo>
                    <a:pt x="750" y="107"/>
                    <a:pt x="739" y="95"/>
                    <a:pt x="715" y="95"/>
                  </a:cubicBezTo>
                  <a:cubicBezTo>
                    <a:pt x="709" y="95"/>
                    <a:pt x="706" y="92"/>
                    <a:pt x="704" y="92"/>
                  </a:cubicBezTo>
                  <a:cubicBezTo>
                    <a:pt x="703" y="92"/>
                    <a:pt x="703" y="95"/>
                    <a:pt x="703" y="107"/>
                  </a:cubicBezTo>
                  <a:cubicBezTo>
                    <a:pt x="703" y="134"/>
                    <a:pt x="696" y="148"/>
                    <a:pt x="693" y="148"/>
                  </a:cubicBezTo>
                  <a:cubicBezTo>
                    <a:pt x="692" y="148"/>
                    <a:pt x="691" y="146"/>
                    <a:pt x="691" y="143"/>
                  </a:cubicBezTo>
                  <a:cubicBezTo>
                    <a:pt x="691" y="131"/>
                    <a:pt x="691" y="107"/>
                    <a:pt x="691" y="95"/>
                  </a:cubicBezTo>
                  <a:lnTo>
                    <a:pt x="691" y="84"/>
                  </a:lnTo>
                  <a:cubicBezTo>
                    <a:pt x="691" y="84"/>
                    <a:pt x="687" y="76"/>
                    <a:pt x="684" y="76"/>
                  </a:cubicBezTo>
                  <a:cubicBezTo>
                    <a:pt x="681" y="76"/>
                    <a:pt x="679" y="80"/>
                    <a:pt x="679" y="95"/>
                  </a:cubicBezTo>
                  <a:cubicBezTo>
                    <a:pt x="674" y="109"/>
                    <a:pt x="673" y="112"/>
                    <a:pt x="673" y="112"/>
                  </a:cubicBezTo>
                  <a:cubicBezTo>
                    <a:pt x="673" y="112"/>
                    <a:pt x="673" y="110"/>
                    <a:pt x="673" y="110"/>
                  </a:cubicBezTo>
                  <a:cubicBezTo>
                    <a:pt x="672" y="110"/>
                    <a:pt x="671" y="112"/>
                    <a:pt x="667" y="119"/>
                  </a:cubicBezTo>
                  <a:lnTo>
                    <a:pt x="655" y="167"/>
                  </a:lnTo>
                  <a:lnTo>
                    <a:pt x="655" y="24"/>
                  </a:lnTo>
                  <a:cubicBezTo>
                    <a:pt x="655" y="18"/>
                    <a:pt x="652" y="15"/>
                    <a:pt x="649" y="15"/>
                  </a:cubicBezTo>
                  <a:cubicBezTo>
                    <a:pt x="646" y="15"/>
                    <a:pt x="643" y="18"/>
                    <a:pt x="643" y="24"/>
                  </a:cubicBezTo>
                  <a:cubicBezTo>
                    <a:pt x="643" y="47"/>
                    <a:pt x="643" y="70"/>
                    <a:pt x="643" y="84"/>
                  </a:cubicBezTo>
                  <a:cubicBezTo>
                    <a:pt x="636" y="61"/>
                    <a:pt x="628" y="53"/>
                    <a:pt x="624" y="53"/>
                  </a:cubicBezTo>
                  <a:cubicBezTo>
                    <a:pt x="621" y="53"/>
                    <a:pt x="619" y="55"/>
                    <a:pt x="619" y="60"/>
                  </a:cubicBezTo>
                  <a:cubicBezTo>
                    <a:pt x="613" y="67"/>
                    <a:pt x="614" y="90"/>
                    <a:pt x="616" y="108"/>
                  </a:cubicBezTo>
                  <a:lnTo>
                    <a:pt x="616" y="108"/>
                  </a:lnTo>
                  <a:cubicBezTo>
                    <a:pt x="609" y="72"/>
                    <a:pt x="596" y="9"/>
                    <a:pt x="596" y="0"/>
                  </a:cubicBezTo>
                  <a:close/>
                  <a:moveTo>
                    <a:pt x="471" y="1286"/>
                  </a:moveTo>
                  <a:cubicBezTo>
                    <a:pt x="469" y="1290"/>
                    <a:pt x="467" y="1294"/>
                    <a:pt x="465" y="1298"/>
                  </a:cubicBezTo>
                  <a:lnTo>
                    <a:pt x="465" y="1310"/>
                  </a:lnTo>
                  <a:cubicBezTo>
                    <a:pt x="467" y="1301"/>
                    <a:pt x="469" y="1293"/>
                    <a:pt x="471" y="1286"/>
                  </a:cubicBezTo>
                  <a:close/>
                  <a:moveTo>
                    <a:pt x="858" y="1405"/>
                  </a:moveTo>
                  <a:cubicBezTo>
                    <a:pt x="846" y="1405"/>
                    <a:pt x="846" y="1405"/>
                    <a:pt x="858" y="1417"/>
                  </a:cubicBezTo>
                  <a:cubicBezTo>
                    <a:pt x="858" y="1429"/>
                    <a:pt x="861" y="1432"/>
                    <a:pt x="864" y="1432"/>
                  </a:cubicBezTo>
                  <a:cubicBezTo>
                    <a:pt x="867" y="1432"/>
                    <a:pt x="869" y="1429"/>
                    <a:pt x="869" y="1429"/>
                  </a:cubicBezTo>
                  <a:cubicBezTo>
                    <a:pt x="869" y="1405"/>
                    <a:pt x="858" y="1405"/>
                    <a:pt x="858" y="1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50"/>
            <p:cNvSpPr/>
            <p:nvPr/>
          </p:nvSpPr>
          <p:spPr>
            <a:xfrm>
              <a:off x="-2841575" y="1287500"/>
              <a:ext cx="57175" cy="58300"/>
            </a:xfrm>
            <a:custGeom>
              <a:avLst/>
              <a:gdLst/>
              <a:ahLst/>
              <a:cxnLst/>
              <a:rect l="l" t="t" r="r" b="b"/>
              <a:pathLst>
                <a:path w="2287" h="2332" extrusionOk="0">
                  <a:moveTo>
                    <a:pt x="1084" y="50"/>
                  </a:moveTo>
                  <a:cubicBezTo>
                    <a:pt x="1084" y="50"/>
                    <a:pt x="1084" y="50"/>
                    <a:pt x="1084" y="50"/>
                  </a:cubicBezTo>
                  <a:lnTo>
                    <a:pt x="1084" y="50"/>
                  </a:lnTo>
                  <a:close/>
                  <a:moveTo>
                    <a:pt x="1411" y="110"/>
                  </a:moveTo>
                  <a:cubicBezTo>
                    <a:pt x="1411" y="123"/>
                    <a:pt x="1412" y="142"/>
                    <a:pt x="1405" y="157"/>
                  </a:cubicBezTo>
                  <a:cubicBezTo>
                    <a:pt x="1405" y="152"/>
                    <a:pt x="1409" y="131"/>
                    <a:pt x="1411" y="110"/>
                  </a:cubicBezTo>
                  <a:close/>
                  <a:moveTo>
                    <a:pt x="799" y="227"/>
                  </a:moveTo>
                  <a:cubicBezTo>
                    <a:pt x="802" y="227"/>
                    <a:pt x="807" y="231"/>
                    <a:pt x="822" y="252"/>
                  </a:cubicBezTo>
                  <a:lnTo>
                    <a:pt x="798" y="228"/>
                  </a:lnTo>
                  <a:cubicBezTo>
                    <a:pt x="798" y="228"/>
                    <a:pt x="798" y="227"/>
                    <a:pt x="799" y="227"/>
                  </a:cubicBezTo>
                  <a:close/>
                  <a:moveTo>
                    <a:pt x="1488" y="288"/>
                  </a:moveTo>
                  <a:cubicBezTo>
                    <a:pt x="1476" y="312"/>
                    <a:pt x="1476" y="324"/>
                    <a:pt x="1465" y="324"/>
                  </a:cubicBezTo>
                  <a:cubicBezTo>
                    <a:pt x="1465" y="321"/>
                    <a:pt x="1465" y="320"/>
                    <a:pt x="1465" y="320"/>
                  </a:cubicBezTo>
                  <a:cubicBezTo>
                    <a:pt x="1465" y="320"/>
                    <a:pt x="1465" y="321"/>
                    <a:pt x="1466" y="321"/>
                  </a:cubicBezTo>
                  <a:cubicBezTo>
                    <a:pt x="1468" y="321"/>
                    <a:pt x="1470" y="318"/>
                    <a:pt x="1476" y="300"/>
                  </a:cubicBezTo>
                  <a:lnTo>
                    <a:pt x="1476" y="288"/>
                  </a:lnTo>
                  <a:close/>
                  <a:moveTo>
                    <a:pt x="903" y="321"/>
                  </a:moveTo>
                  <a:cubicBezTo>
                    <a:pt x="904" y="323"/>
                    <a:pt x="905" y="325"/>
                    <a:pt x="905" y="325"/>
                  </a:cubicBezTo>
                  <a:cubicBezTo>
                    <a:pt x="905" y="325"/>
                    <a:pt x="905" y="324"/>
                    <a:pt x="905" y="324"/>
                  </a:cubicBezTo>
                  <a:cubicBezTo>
                    <a:pt x="904" y="323"/>
                    <a:pt x="904" y="322"/>
                    <a:pt x="903" y="321"/>
                  </a:cubicBezTo>
                  <a:close/>
                  <a:moveTo>
                    <a:pt x="905" y="300"/>
                  </a:moveTo>
                  <a:cubicBezTo>
                    <a:pt x="905" y="300"/>
                    <a:pt x="917" y="359"/>
                    <a:pt x="929" y="359"/>
                  </a:cubicBezTo>
                  <a:cubicBezTo>
                    <a:pt x="929" y="359"/>
                    <a:pt x="917" y="300"/>
                    <a:pt x="905" y="300"/>
                  </a:cubicBezTo>
                  <a:close/>
                  <a:moveTo>
                    <a:pt x="1667" y="360"/>
                  </a:moveTo>
                  <a:lnTo>
                    <a:pt x="1667" y="360"/>
                  </a:lnTo>
                  <a:cubicBezTo>
                    <a:pt x="1660" y="367"/>
                    <a:pt x="1653" y="378"/>
                    <a:pt x="1653" y="381"/>
                  </a:cubicBezTo>
                  <a:lnTo>
                    <a:pt x="1653" y="381"/>
                  </a:lnTo>
                  <a:cubicBezTo>
                    <a:pt x="1657" y="374"/>
                    <a:pt x="1660" y="367"/>
                    <a:pt x="1667" y="360"/>
                  </a:cubicBezTo>
                  <a:close/>
                  <a:moveTo>
                    <a:pt x="893" y="336"/>
                  </a:moveTo>
                  <a:cubicBezTo>
                    <a:pt x="881" y="336"/>
                    <a:pt x="893" y="359"/>
                    <a:pt x="905" y="395"/>
                  </a:cubicBezTo>
                  <a:cubicBezTo>
                    <a:pt x="905" y="371"/>
                    <a:pt x="893" y="348"/>
                    <a:pt x="893" y="336"/>
                  </a:cubicBezTo>
                  <a:close/>
                  <a:moveTo>
                    <a:pt x="1603" y="432"/>
                  </a:moveTo>
                  <a:cubicBezTo>
                    <a:pt x="1600" y="436"/>
                    <a:pt x="1598" y="439"/>
                    <a:pt x="1596" y="443"/>
                  </a:cubicBezTo>
                  <a:cubicBezTo>
                    <a:pt x="1599" y="438"/>
                    <a:pt x="1601" y="435"/>
                    <a:pt x="1603" y="432"/>
                  </a:cubicBezTo>
                  <a:close/>
                  <a:moveTo>
                    <a:pt x="274" y="443"/>
                  </a:moveTo>
                  <a:cubicBezTo>
                    <a:pt x="277" y="446"/>
                    <a:pt x="281" y="448"/>
                    <a:pt x="284" y="451"/>
                  </a:cubicBezTo>
                  <a:lnTo>
                    <a:pt x="284" y="451"/>
                  </a:lnTo>
                  <a:cubicBezTo>
                    <a:pt x="281" y="448"/>
                    <a:pt x="278" y="446"/>
                    <a:pt x="274" y="443"/>
                  </a:cubicBezTo>
                  <a:close/>
                  <a:moveTo>
                    <a:pt x="1834" y="407"/>
                  </a:moveTo>
                  <a:cubicBezTo>
                    <a:pt x="1834" y="407"/>
                    <a:pt x="1798" y="455"/>
                    <a:pt x="1786" y="455"/>
                  </a:cubicBezTo>
                  <a:cubicBezTo>
                    <a:pt x="1786" y="443"/>
                    <a:pt x="1822" y="407"/>
                    <a:pt x="1834" y="407"/>
                  </a:cubicBezTo>
                  <a:close/>
                  <a:moveTo>
                    <a:pt x="517" y="459"/>
                  </a:moveTo>
                  <a:cubicBezTo>
                    <a:pt x="525" y="468"/>
                    <a:pt x="532" y="475"/>
                    <a:pt x="536" y="478"/>
                  </a:cubicBezTo>
                  <a:cubicBezTo>
                    <a:pt x="526" y="464"/>
                    <a:pt x="520" y="459"/>
                    <a:pt x="517" y="459"/>
                  </a:cubicBezTo>
                  <a:close/>
                  <a:moveTo>
                    <a:pt x="198" y="509"/>
                  </a:moveTo>
                  <a:cubicBezTo>
                    <a:pt x="198" y="509"/>
                    <a:pt x="199" y="511"/>
                    <a:pt x="202" y="514"/>
                  </a:cubicBezTo>
                  <a:cubicBezTo>
                    <a:pt x="206" y="518"/>
                    <a:pt x="212" y="520"/>
                    <a:pt x="218" y="522"/>
                  </a:cubicBezTo>
                  <a:lnTo>
                    <a:pt x="218" y="522"/>
                  </a:lnTo>
                  <a:cubicBezTo>
                    <a:pt x="206" y="515"/>
                    <a:pt x="198" y="509"/>
                    <a:pt x="198" y="509"/>
                  </a:cubicBezTo>
                  <a:close/>
                  <a:moveTo>
                    <a:pt x="1298" y="502"/>
                  </a:moveTo>
                  <a:lnTo>
                    <a:pt x="1298" y="526"/>
                  </a:lnTo>
                  <a:cubicBezTo>
                    <a:pt x="1310" y="502"/>
                    <a:pt x="1310" y="502"/>
                    <a:pt x="1298" y="502"/>
                  </a:cubicBezTo>
                  <a:close/>
                  <a:moveTo>
                    <a:pt x="95" y="645"/>
                  </a:moveTo>
                  <a:lnTo>
                    <a:pt x="119" y="681"/>
                  </a:lnTo>
                  <a:cubicBezTo>
                    <a:pt x="155" y="681"/>
                    <a:pt x="155" y="681"/>
                    <a:pt x="95" y="645"/>
                  </a:cubicBezTo>
                  <a:close/>
                  <a:moveTo>
                    <a:pt x="1811" y="715"/>
                  </a:moveTo>
                  <a:cubicBezTo>
                    <a:pt x="1808" y="717"/>
                    <a:pt x="1806" y="718"/>
                    <a:pt x="1806" y="718"/>
                  </a:cubicBezTo>
                  <a:cubicBezTo>
                    <a:pt x="1807" y="718"/>
                    <a:pt x="1808" y="718"/>
                    <a:pt x="1810" y="717"/>
                  </a:cubicBezTo>
                  <a:cubicBezTo>
                    <a:pt x="1810" y="716"/>
                    <a:pt x="1811" y="716"/>
                    <a:pt x="1811" y="715"/>
                  </a:cubicBezTo>
                  <a:close/>
                  <a:moveTo>
                    <a:pt x="2122" y="731"/>
                  </a:moveTo>
                  <a:lnTo>
                    <a:pt x="2107" y="740"/>
                  </a:lnTo>
                  <a:cubicBezTo>
                    <a:pt x="2110" y="738"/>
                    <a:pt x="2115" y="734"/>
                    <a:pt x="2122" y="731"/>
                  </a:cubicBezTo>
                  <a:close/>
                  <a:moveTo>
                    <a:pt x="2250" y="764"/>
                  </a:moveTo>
                  <a:cubicBezTo>
                    <a:pt x="2246" y="764"/>
                    <a:pt x="2240" y="766"/>
                    <a:pt x="2233" y="769"/>
                  </a:cubicBezTo>
                  <a:lnTo>
                    <a:pt x="2233" y="769"/>
                  </a:lnTo>
                  <a:cubicBezTo>
                    <a:pt x="2238" y="768"/>
                    <a:pt x="2244" y="766"/>
                    <a:pt x="2250" y="764"/>
                  </a:cubicBezTo>
                  <a:close/>
                  <a:moveTo>
                    <a:pt x="341" y="388"/>
                  </a:moveTo>
                  <a:cubicBezTo>
                    <a:pt x="340" y="388"/>
                    <a:pt x="341" y="390"/>
                    <a:pt x="345" y="395"/>
                  </a:cubicBezTo>
                  <a:cubicBezTo>
                    <a:pt x="359" y="409"/>
                    <a:pt x="361" y="415"/>
                    <a:pt x="358" y="415"/>
                  </a:cubicBezTo>
                  <a:cubicBezTo>
                    <a:pt x="355" y="415"/>
                    <a:pt x="350" y="412"/>
                    <a:pt x="345" y="407"/>
                  </a:cubicBezTo>
                  <a:cubicBezTo>
                    <a:pt x="337" y="407"/>
                    <a:pt x="319" y="396"/>
                    <a:pt x="311" y="396"/>
                  </a:cubicBezTo>
                  <a:cubicBezTo>
                    <a:pt x="307" y="396"/>
                    <a:pt x="306" y="399"/>
                    <a:pt x="310" y="407"/>
                  </a:cubicBezTo>
                  <a:cubicBezTo>
                    <a:pt x="318" y="424"/>
                    <a:pt x="332" y="441"/>
                    <a:pt x="327" y="441"/>
                  </a:cubicBezTo>
                  <a:cubicBezTo>
                    <a:pt x="325" y="441"/>
                    <a:pt x="320" y="438"/>
                    <a:pt x="310" y="431"/>
                  </a:cubicBezTo>
                  <a:lnTo>
                    <a:pt x="310" y="431"/>
                  </a:lnTo>
                  <a:cubicBezTo>
                    <a:pt x="301" y="431"/>
                    <a:pt x="328" y="472"/>
                    <a:pt x="316" y="472"/>
                  </a:cubicBezTo>
                  <a:cubicBezTo>
                    <a:pt x="312" y="472"/>
                    <a:pt x="302" y="466"/>
                    <a:pt x="284" y="451"/>
                  </a:cubicBezTo>
                  <a:lnTo>
                    <a:pt x="284" y="451"/>
                  </a:lnTo>
                  <a:cubicBezTo>
                    <a:pt x="326" y="489"/>
                    <a:pt x="274" y="479"/>
                    <a:pt x="274" y="490"/>
                  </a:cubicBezTo>
                  <a:cubicBezTo>
                    <a:pt x="274" y="502"/>
                    <a:pt x="307" y="513"/>
                    <a:pt x="320" y="535"/>
                  </a:cubicBezTo>
                  <a:lnTo>
                    <a:pt x="320" y="535"/>
                  </a:lnTo>
                  <a:cubicBezTo>
                    <a:pt x="307" y="526"/>
                    <a:pt x="281" y="510"/>
                    <a:pt x="274" y="502"/>
                  </a:cubicBezTo>
                  <a:cubicBezTo>
                    <a:pt x="251" y="483"/>
                    <a:pt x="240" y="476"/>
                    <a:pt x="236" y="476"/>
                  </a:cubicBezTo>
                  <a:cubicBezTo>
                    <a:pt x="228" y="476"/>
                    <a:pt x="250" y="506"/>
                    <a:pt x="250" y="514"/>
                  </a:cubicBezTo>
                  <a:cubicBezTo>
                    <a:pt x="250" y="520"/>
                    <a:pt x="241" y="523"/>
                    <a:pt x="231" y="523"/>
                  </a:cubicBezTo>
                  <a:cubicBezTo>
                    <a:pt x="227" y="523"/>
                    <a:pt x="222" y="523"/>
                    <a:pt x="218" y="522"/>
                  </a:cubicBezTo>
                  <a:lnTo>
                    <a:pt x="218" y="522"/>
                  </a:lnTo>
                  <a:cubicBezTo>
                    <a:pt x="221" y="523"/>
                    <a:pt x="223" y="525"/>
                    <a:pt x="226" y="526"/>
                  </a:cubicBezTo>
                  <a:cubicBezTo>
                    <a:pt x="250" y="550"/>
                    <a:pt x="226" y="550"/>
                    <a:pt x="226" y="550"/>
                  </a:cubicBezTo>
                  <a:cubicBezTo>
                    <a:pt x="226" y="550"/>
                    <a:pt x="226" y="555"/>
                    <a:pt x="219" y="555"/>
                  </a:cubicBezTo>
                  <a:cubicBezTo>
                    <a:pt x="216" y="555"/>
                    <a:pt x="210" y="554"/>
                    <a:pt x="202" y="550"/>
                  </a:cubicBezTo>
                  <a:cubicBezTo>
                    <a:pt x="189" y="543"/>
                    <a:pt x="175" y="536"/>
                    <a:pt x="168" y="536"/>
                  </a:cubicBezTo>
                  <a:cubicBezTo>
                    <a:pt x="163" y="536"/>
                    <a:pt x="162" y="540"/>
                    <a:pt x="167" y="550"/>
                  </a:cubicBezTo>
                  <a:cubicBezTo>
                    <a:pt x="179" y="574"/>
                    <a:pt x="214" y="586"/>
                    <a:pt x="226" y="598"/>
                  </a:cubicBezTo>
                  <a:lnTo>
                    <a:pt x="131" y="598"/>
                  </a:lnTo>
                  <a:cubicBezTo>
                    <a:pt x="131" y="609"/>
                    <a:pt x="131" y="621"/>
                    <a:pt x="155" y="633"/>
                  </a:cubicBezTo>
                  <a:cubicBezTo>
                    <a:pt x="167" y="657"/>
                    <a:pt x="202" y="669"/>
                    <a:pt x="191" y="681"/>
                  </a:cubicBezTo>
                  <a:cubicBezTo>
                    <a:pt x="191" y="681"/>
                    <a:pt x="143" y="645"/>
                    <a:pt x="131" y="645"/>
                  </a:cubicBezTo>
                  <a:cubicBezTo>
                    <a:pt x="131" y="642"/>
                    <a:pt x="130" y="640"/>
                    <a:pt x="129" y="640"/>
                  </a:cubicBezTo>
                  <a:cubicBezTo>
                    <a:pt x="125" y="640"/>
                    <a:pt x="119" y="649"/>
                    <a:pt x="119" y="657"/>
                  </a:cubicBezTo>
                  <a:cubicBezTo>
                    <a:pt x="119" y="657"/>
                    <a:pt x="155" y="681"/>
                    <a:pt x="155" y="681"/>
                  </a:cubicBezTo>
                  <a:cubicBezTo>
                    <a:pt x="155" y="693"/>
                    <a:pt x="155" y="693"/>
                    <a:pt x="143" y="693"/>
                  </a:cubicBezTo>
                  <a:cubicBezTo>
                    <a:pt x="136" y="693"/>
                    <a:pt x="110" y="685"/>
                    <a:pt x="93" y="685"/>
                  </a:cubicBezTo>
                  <a:cubicBezTo>
                    <a:pt x="80" y="685"/>
                    <a:pt x="73" y="689"/>
                    <a:pt x="83" y="705"/>
                  </a:cubicBezTo>
                  <a:cubicBezTo>
                    <a:pt x="119" y="740"/>
                    <a:pt x="107" y="729"/>
                    <a:pt x="107" y="740"/>
                  </a:cubicBezTo>
                  <a:cubicBezTo>
                    <a:pt x="107" y="752"/>
                    <a:pt x="167" y="764"/>
                    <a:pt x="155" y="776"/>
                  </a:cubicBezTo>
                  <a:cubicBezTo>
                    <a:pt x="155" y="777"/>
                    <a:pt x="154" y="778"/>
                    <a:pt x="152" y="778"/>
                  </a:cubicBezTo>
                  <a:cubicBezTo>
                    <a:pt x="139" y="778"/>
                    <a:pt x="88" y="750"/>
                    <a:pt x="83" y="750"/>
                  </a:cubicBezTo>
                  <a:lnTo>
                    <a:pt x="83" y="750"/>
                  </a:lnTo>
                  <a:cubicBezTo>
                    <a:pt x="82" y="750"/>
                    <a:pt x="82" y="751"/>
                    <a:pt x="83" y="752"/>
                  </a:cubicBezTo>
                  <a:cubicBezTo>
                    <a:pt x="107" y="764"/>
                    <a:pt x="131" y="776"/>
                    <a:pt x="155" y="788"/>
                  </a:cubicBezTo>
                  <a:cubicBezTo>
                    <a:pt x="139" y="780"/>
                    <a:pt x="130" y="777"/>
                    <a:pt x="124" y="777"/>
                  </a:cubicBezTo>
                  <a:cubicBezTo>
                    <a:pt x="113" y="777"/>
                    <a:pt x="115" y="788"/>
                    <a:pt x="107" y="788"/>
                  </a:cubicBezTo>
                  <a:cubicBezTo>
                    <a:pt x="107" y="788"/>
                    <a:pt x="86" y="783"/>
                    <a:pt x="68" y="783"/>
                  </a:cubicBezTo>
                  <a:cubicBezTo>
                    <a:pt x="60" y="783"/>
                    <a:pt x="52" y="784"/>
                    <a:pt x="48" y="788"/>
                  </a:cubicBezTo>
                  <a:cubicBezTo>
                    <a:pt x="95" y="812"/>
                    <a:pt x="143" y="824"/>
                    <a:pt x="202" y="836"/>
                  </a:cubicBezTo>
                  <a:cubicBezTo>
                    <a:pt x="202" y="836"/>
                    <a:pt x="262" y="871"/>
                    <a:pt x="274" y="871"/>
                  </a:cubicBezTo>
                  <a:cubicBezTo>
                    <a:pt x="286" y="871"/>
                    <a:pt x="274" y="859"/>
                    <a:pt x="274" y="848"/>
                  </a:cubicBezTo>
                  <a:cubicBezTo>
                    <a:pt x="274" y="836"/>
                    <a:pt x="262" y="836"/>
                    <a:pt x="226" y="812"/>
                  </a:cubicBezTo>
                  <a:cubicBezTo>
                    <a:pt x="202" y="800"/>
                    <a:pt x="250" y="800"/>
                    <a:pt x="179" y="776"/>
                  </a:cubicBezTo>
                  <a:lnTo>
                    <a:pt x="179" y="776"/>
                  </a:lnTo>
                  <a:cubicBezTo>
                    <a:pt x="214" y="788"/>
                    <a:pt x="235" y="791"/>
                    <a:pt x="249" y="791"/>
                  </a:cubicBezTo>
                  <a:cubicBezTo>
                    <a:pt x="262" y="791"/>
                    <a:pt x="268" y="788"/>
                    <a:pt x="274" y="788"/>
                  </a:cubicBezTo>
                  <a:cubicBezTo>
                    <a:pt x="280" y="782"/>
                    <a:pt x="286" y="779"/>
                    <a:pt x="292" y="779"/>
                  </a:cubicBezTo>
                  <a:cubicBezTo>
                    <a:pt x="298" y="779"/>
                    <a:pt x="304" y="782"/>
                    <a:pt x="310" y="788"/>
                  </a:cubicBezTo>
                  <a:cubicBezTo>
                    <a:pt x="322" y="800"/>
                    <a:pt x="345" y="800"/>
                    <a:pt x="369" y="800"/>
                  </a:cubicBezTo>
                  <a:lnTo>
                    <a:pt x="310" y="776"/>
                  </a:lnTo>
                  <a:lnTo>
                    <a:pt x="310" y="776"/>
                  </a:lnTo>
                  <a:cubicBezTo>
                    <a:pt x="310" y="776"/>
                    <a:pt x="331" y="781"/>
                    <a:pt x="341" y="781"/>
                  </a:cubicBezTo>
                  <a:cubicBezTo>
                    <a:pt x="347" y="781"/>
                    <a:pt x="349" y="780"/>
                    <a:pt x="345" y="776"/>
                  </a:cubicBezTo>
                  <a:cubicBezTo>
                    <a:pt x="333" y="752"/>
                    <a:pt x="310" y="740"/>
                    <a:pt x="298" y="729"/>
                  </a:cubicBezTo>
                  <a:cubicBezTo>
                    <a:pt x="286" y="717"/>
                    <a:pt x="274" y="717"/>
                    <a:pt x="274" y="717"/>
                  </a:cubicBezTo>
                  <a:lnTo>
                    <a:pt x="298" y="717"/>
                  </a:lnTo>
                  <a:cubicBezTo>
                    <a:pt x="314" y="717"/>
                    <a:pt x="335" y="722"/>
                    <a:pt x="340" y="722"/>
                  </a:cubicBezTo>
                  <a:cubicBezTo>
                    <a:pt x="343" y="722"/>
                    <a:pt x="341" y="721"/>
                    <a:pt x="333" y="717"/>
                  </a:cubicBezTo>
                  <a:cubicBezTo>
                    <a:pt x="310" y="693"/>
                    <a:pt x="298" y="681"/>
                    <a:pt x="322" y="681"/>
                  </a:cubicBezTo>
                  <a:cubicBezTo>
                    <a:pt x="330" y="681"/>
                    <a:pt x="366" y="701"/>
                    <a:pt x="378" y="701"/>
                  </a:cubicBezTo>
                  <a:cubicBezTo>
                    <a:pt x="383" y="701"/>
                    <a:pt x="384" y="699"/>
                    <a:pt x="381" y="693"/>
                  </a:cubicBezTo>
                  <a:cubicBezTo>
                    <a:pt x="357" y="681"/>
                    <a:pt x="286" y="645"/>
                    <a:pt x="298" y="633"/>
                  </a:cubicBezTo>
                  <a:cubicBezTo>
                    <a:pt x="298" y="632"/>
                    <a:pt x="298" y="632"/>
                    <a:pt x="299" y="632"/>
                  </a:cubicBezTo>
                  <a:cubicBezTo>
                    <a:pt x="309" y="632"/>
                    <a:pt x="382" y="694"/>
                    <a:pt x="401" y="694"/>
                  </a:cubicBezTo>
                  <a:cubicBezTo>
                    <a:pt x="403" y="694"/>
                    <a:pt x="404" y="694"/>
                    <a:pt x="405" y="693"/>
                  </a:cubicBezTo>
                  <a:cubicBezTo>
                    <a:pt x="417" y="681"/>
                    <a:pt x="369" y="669"/>
                    <a:pt x="357" y="657"/>
                  </a:cubicBezTo>
                  <a:cubicBezTo>
                    <a:pt x="345" y="645"/>
                    <a:pt x="369" y="645"/>
                    <a:pt x="381" y="645"/>
                  </a:cubicBezTo>
                  <a:cubicBezTo>
                    <a:pt x="384" y="642"/>
                    <a:pt x="391" y="641"/>
                    <a:pt x="399" y="641"/>
                  </a:cubicBezTo>
                  <a:cubicBezTo>
                    <a:pt x="407" y="641"/>
                    <a:pt x="417" y="642"/>
                    <a:pt x="426" y="642"/>
                  </a:cubicBezTo>
                  <a:cubicBezTo>
                    <a:pt x="444" y="642"/>
                    <a:pt x="458" y="639"/>
                    <a:pt x="453" y="621"/>
                  </a:cubicBezTo>
                  <a:cubicBezTo>
                    <a:pt x="453" y="598"/>
                    <a:pt x="429" y="598"/>
                    <a:pt x="417" y="586"/>
                  </a:cubicBezTo>
                  <a:cubicBezTo>
                    <a:pt x="413" y="578"/>
                    <a:pt x="413" y="575"/>
                    <a:pt x="415" y="575"/>
                  </a:cubicBezTo>
                  <a:lnTo>
                    <a:pt x="415" y="575"/>
                  </a:lnTo>
                  <a:cubicBezTo>
                    <a:pt x="420" y="575"/>
                    <a:pt x="436" y="589"/>
                    <a:pt x="453" y="598"/>
                  </a:cubicBezTo>
                  <a:cubicBezTo>
                    <a:pt x="455" y="600"/>
                    <a:pt x="456" y="601"/>
                    <a:pt x="457" y="601"/>
                  </a:cubicBezTo>
                  <a:cubicBezTo>
                    <a:pt x="460" y="601"/>
                    <a:pt x="453" y="581"/>
                    <a:pt x="453" y="562"/>
                  </a:cubicBezTo>
                  <a:cubicBezTo>
                    <a:pt x="427" y="542"/>
                    <a:pt x="417" y="534"/>
                    <a:pt x="417" y="534"/>
                  </a:cubicBezTo>
                  <a:lnTo>
                    <a:pt x="417" y="534"/>
                  </a:lnTo>
                  <a:cubicBezTo>
                    <a:pt x="417" y="534"/>
                    <a:pt x="437" y="548"/>
                    <a:pt x="464" y="562"/>
                  </a:cubicBezTo>
                  <a:cubicBezTo>
                    <a:pt x="464" y="562"/>
                    <a:pt x="381" y="479"/>
                    <a:pt x="381" y="478"/>
                  </a:cubicBezTo>
                  <a:lnTo>
                    <a:pt x="381" y="478"/>
                  </a:lnTo>
                  <a:cubicBezTo>
                    <a:pt x="405" y="490"/>
                    <a:pt x="417" y="514"/>
                    <a:pt x="441" y="526"/>
                  </a:cubicBezTo>
                  <a:cubicBezTo>
                    <a:pt x="448" y="534"/>
                    <a:pt x="452" y="536"/>
                    <a:pt x="454" y="536"/>
                  </a:cubicBezTo>
                  <a:cubicBezTo>
                    <a:pt x="457" y="536"/>
                    <a:pt x="449" y="522"/>
                    <a:pt x="441" y="514"/>
                  </a:cubicBezTo>
                  <a:cubicBezTo>
                    <a:pt x="433" y="507"/>
                    <a:pt x="430" y="490"/>
                    <a:pt x="438" y="490"/>
                  </a:cubicBezTo>
                  <a:cubicBezTo>
                    <a:pt x="443" y="490"/>
                    <a:pt x="451" y="496"/>
                    <a:pt x="464" y="514"/>
                  </a:cubicBezTo>
                  <a:cubicBezTo>
                    <a:pt x="478" y="531"/>
                    <a:pt x="484" y="538"/>
                    <a:pt x="485" y="538"/>
                  </a:cubicBezTo>
                  <a:cubicBezTo>
                    <a:pt x="489" y="538"/>
                    <a:pt x="464" y="499"/>
                    <a:pt x="464" y="490"/>
                  </a:cubicBezTo>
                  <a:lnTo>
                    <a:pt x="464" y="490"/>
                  </a:lnTo>
                  <a:cubicBezTo>
                    <a:pt x="464" y="490"/>
                    <a:pt x="544" y="562"/>
                    <a:pt x="554" y="562"/>
                  </a:cubicBezTo>
                  <a:cubicBezTo>
                    <a:pt x="556" y="562"/>
                    <a:pt x="554" y="559"/>
                    <a:pt x="548" y="550"/>
                  </a:cubicBezTo>
                  <a:cubicBezTo>
                    <a:pt x="500" y="502"/>
                    <a:pt x="453" y="455"/>
                    <a:pt x="393" y="419"/>
                  </a:cubicBezTo>
                  <a:cubicBezTo>
                    <a:pt x="393" y="419"/>
                    <a:pt x="347" y="388"/>
                    <a:pt x="341" y="388"/>
                  </a:cubicBezTo>
                  <a:close/>
                  <a:moveTo>
                    <a:pt x="155" y="909"/>
                  </a:moveTo>
                  <a:cubicBezTo>
                    <a:pt x="175" y="914"/>
                    <a:pt x="211" y="922"/>
                    <a:pt x="202" y="931"/>
                  </a:cubicBezTo>
                  <a:cubicBezTo>
                    <a:pt x="202" y="931"/>
                    <a:pt x="161" y="921"/>
                    <a:pt x="155" y="909"/>
                  </a:cubicBezTo>
                  <a:close/>
                  <a:moveTo>
                    <a:pt x="12" y="1002"/>
                  </a:moveTo>
                  <a:cubicBezTo>
                    <a:pt x="18" y="1005"/>
                    <a:pt x="24" y="1008"/>
                    <a:pt x="31" y="1011"/>
                  </a:cubicBezTo>
                  <a:lnTo>
                    <a:pt x="31" y="1011"/>
                  </a:lnTo>
                  <a:cubicBezTo>
                    <a:pt x="25" y="1006"/>
                    <a:pt x="19" y="1002"/>
                    <a:pt x="12" y="1002"/>
                  </a:cubicBezTo>
                  <a:close/>
                  <a:moveTo>
                    <a:pt x="2000" y="1193"/>
                  </a:moveTo>
                  <a:cubicBezTo>
                    <a:pt x="2011" y="1193"/>
                    <a:pt x="2031" y="1193"/>
                    <a:pt x="2053" y="1201"/>
                  </a:cubicBezTo>
                  <a:lnTo>
                    <a:pt x="2053" y="1201"/>
                  </a:lnTo>
                  <a:cubicBezTo>
                    <a:pt x="2051" y="1202"/>
                    <a:pt x="2050" y="1202"/>
                    <a:pt x="2048" y="1202"/>
                  </a:cubicBezTo>
                  <a:cubicBezTo>
                    <a:pt x="2039" y="1202"/>
                    <a:pt x="2024" y="1199"/>
                    <a:pt x="2000" y="1193"/>
                  </a:cubicBezTo>
                  <a:close/>
                  <a:moveTo>
                    <a:pt x="270" y="1212"/>
                  </a:moveTo>
                  <a:lnTo>
                    <a:pt x="270" y="1212"/>
                  </a:lnTo>
                  <a:cubicBezTo>
                    <a:pt x="283" y="1215"/>
                    <a:pt x="296" y="1217"/>
                    <a:pt x="310" y="1217"/>
                  </a:cubicBezTo>
                  <a:cubicBezTo>
                    <a:pt x="298" y="1217"/>
                    <a:pt x="283" y="1214"/>
                    <a:pt x="270" y="1212"/>
                  </a:cubicBezTo>
                  <a:close/>
                  <a:moveTo>
                    <a:pt x="2024" y="1538"/>
                  </a:moveTo>
                  <a:cubicBezTo>
                    <a:pt x="2036" y="1550"/>
                    <a:pt x="2048" y="1562"/>
                    <a:pt x="2048" y="1562"/>
                  </a:cubicBezTo>
                  <a:cubicBezTo>
                    <a:pt x="2036" y="1562"/>
                    <a:pt x="1988" y="1538"/>
                    <a:pt x="1988" y="1538"/>
                  </a:cubicBezTo>
                  <a:close/>
                  <a:moveTo>
                    <a:pt x="2175" y="1573"/>
                  </a:moveTo>
                  <a:lnTo>
                    <a:pt x="2175" y="1573"/>
                  </a:lnTo>
                  <a:cubicBezTo>
                    <a:pt x="2176" y="1574"/>
                    <a:pt x="2178" y="1574"/>
                    <a:pt x="2179" y="1574"/>
                  </a:cubicBezTo>
                  <a:cubicBezTo>
                    <a:pt x="2178" y="1574"/>
                    <a:pt x="2177" y="1574"/>
                    <a:pt x="2175" y="1573"/>
                  </a:cubicBezTo>
                  <a:close/>
                  <a:moveTo>
                    <a:pt x="288" y="1559"/>
                  </a:moveTo>
                  <a:cubicBezTo>
                    <a:pt x="292" y="1559"/>
                    <a:pt x="295" y="1560"/>
                    <a:pt x="298" y="1562"/>
                  </a:cubicBezTo>
                  <a:cubicBezTo>
                    <a:pt x="298" y="1562"/>
                    <a:pt x="267" y="1577"/>
                    <a:pt x="249" y="1577"/>
                  </a:cubicBezTo>
                  <a:cubicBezTo>
                    <a:pt x="247" y="1577"/>
                    <a:pt x="246" y="1577"/>
                    <a:pt x="244" y="1577"/>
                  </a:cubicBezTo>
                  <a:lnTo>
                    <a:pt x="244" y="1577"/>
                  </a:lnTo>
                  <a:cubicBezTo>
                    <a:pt x="254" y="1568"/>
                    <a:pt x="274" y="1559"/>
                    <a:pt x="288" y="1559"/>
                  </a:cubicBezTo>
                  <a:close/>
                  <a:moveTo>
                    <a:pt x="283" y="1631"/>
                  </a:moveTo>
                  <a:cubicBezTo>
                    <a:pt x="280" y="1631"/>
                    <a:pt x="276" y="1633"/>
                    <a:pt x="271" y="1636"/>
                  </a:cubicBezTo>
                  <a:lnTo>
                    <a:pt x="271" y="1636"/>
                  </a:lnTo>
                  <a:cubicBezTo>
                    <a:pt x="276" y="1634"/>
                    <a:pt x="282" y="1633"/>
                    <a:pt x="286" y="1633"/>
                  </a:cubicBezTo>
                  <a:cubicBezTo>
                    <a:pt x="286" y="1632"/>
                    <a:pt x="285" y="1631"/>
                    <a:pt x="283" y="1631"/>
                  </a:cubicBezTo>
                  <a:close/>
                  <a:moveTo>
                    <a:pt x="339" y="1652"/>
                  </a:moveTo>
                  <a:cubicBezTo>
                    <a:pt x="342" y="1655"/>
                    <a:pt x="345" y="1657"/>
                    <a:pt x="345" y="1657"/>
                  </a:cubicBezTo>
                  <a:cubicBezTo>
                    <a:pt x="343" y="1655"/>
                    <a:pt x="341" y="1653"/>
                    <a:pt x="339" y="1652"/>
                  </a:cubicBezTo>
                  <a:close/>
                  <a:moveTo>
                    <a:pt x="1429" y="1979"/>
                  </a:moveTo>
                  <a:cubicBezTo>
                    <a:pt x="1429" y="1979"/>
                    <a:pt x="1429" y="1991"/>
                    <a:pt x="1441" y="2026"/>
                  </a:cubicBezTo>
                  <a:lnTo>
                    <a:pt x="1441" y="2038"/>
                  </a:lnTo>
                  <a:cubicBezTo>
                    <a:pt x="1429" y="2026"/>
                    <a:pt x="1417" y="1979"/>
                    <a:pt x="1429" y="1979"/>
                  </a:cubicBezTo>
                  <a:close/>
                  <a:moveTo>
                    <a:pt x="1310" y="2098"/>
                  </a:moveTo>
                  <a:cubicBezTo>
                    <a:pt x="1322" y="2098"/>
                    <a:pt x="1310" y="2122"/>
                    <a:pt x="1322" y="2145"/>
                  </a:cubicBezTo>
                  <a:cubicBezTo>
                    <a:pt x="1322" y="2157"/>
                    <a:pt x="1322" y="2160"/>
                    <a:pt x="1320" y="2160"/>
                  </a:cubicBezTo>
                  <a:cubicBezTo>
                    <a:pt x="1319" y="2160"/>
                    <a:pt x="1316" y="2157"/>
                    <a:pt x="1310" y="2157"/>
                  </a:cubicBezTo>
                  <a:cubicBezTo>
                    <a:pt x="1310" y="2133"/>
                    <a:pt x="1298" y="2098"/>
                    <a:pt x="1310" y="2098"/>
                  </a:cubicBezTo>
                  <a:close/>
                  <a:moveTo>
                    <a:pt x="1426" y="2182"/>
                  </a:moveTo>
                  <a:cubicBezTo>
                    <a:pt x="1421" y="2182"/>
                    <a:pt x="1437" y="2241"/>
                    <a:pt x="1453" y="2241"/>
                  </a:cubicBezTo>
                  <a:cubicBezTo>
                    <a:pt x="1437" y="2197"/>
                    <a:pt x="1429" y="2182"/>
                    <a:pt x="1426" y="2182"/>
                  </a:cubicBezTo>
                  <a:close/>
                  <a:moveTo>
                    <a:pt x="1116" y="2280"/>
                  </a:moveTo>
                  <a:cubicBezTo>
                    <a:pt x="1116" y="2281"/>
                    <a:pt x="1116" y="2281"/>
                    <a:pt x="1116" y="2281"/>
                  </a:cubicBezTo>
                  <a:cubicBezTo>
                    <a:pt x="1116" y="2281"/>
                    <a:pt x="1117" y="2280"/>
                    <a:pt x="1116" y="2280"/>
                  </a:cubicBezTo>
                  <a:close/>
                  <a:moveTo>
                    <a:pt x="1159" y="0"/>
                  </a:moveTo>
                  <a:cubicBezTo>
                    <a:pt x="1158" y="0"/>
                    <a:pt x="1156" y="1"/>
                    <a:pt x="1155" y="2"/>
                  </a:cubicBezTo>
                  <a:cubicBezTo>
                    <a:pt x="1155" y="26"/>
                    <a:pt x="1155" y="50"/>
                    <a:pt x="1155" y="74"/>
                  </a:cubicBezTo>
                  <a:cubicBezTo>
                    <a:pt x="1155" y="80"/>
                    <a:pt x="1152" y="83"/>
                    <a:pt x="1149" y="83"/>
                  </a:cubicBezTo>
                  <a:cubicBezTo>
                    <a:pt x="1146" y="83"/>
                    <a:pt x="1143" y="80"/>
                    <a:pt x="1143" y="74"/>
                  </a:cubicBezTo>
                  <a:cubicBezTo>
                    <a:pt x="1131" y="62"/>
                    <a:pt x="1131" y="26"/>
                    <a:pt x="1119" y="26"/>
                  </a:cubicBezTo>
                  <a:cubicBezTo>
                    <a:pt x="1119" y="26"/>
                    <a:pt x="1119" y="79"/>
                    <a:pt x="1112" y="79"/>
                  </a:cubicBezTo>
                  <a:cubicBezTo>
                    <a:pt x="1111" y="79"/>
                    <a:pt x="1109" y="77"/>
                    <a:pt x="1107" y="74"/>
                  </a:cubicBezTo>
                  <a:cubicBezTo>
                    <a:pt x="1098" y="55"/>
                    <a:pt x="1103" y="15"/>
                    <a:pt x="1100" y="15"/>
                  </a:cubicBezTo>
                  <a:lnTo>
                    <a:pt x="1100" y="15"/>
                  </a:lnTo>
                  <a:cubicBezTo>
                    <a:pt x="1100" y="15"/>
                    <a:pt x="1098" y="18"/>
                    <a:pt x="1095" y="26"/>
                  </a:cubicBezTo>
                  <a:cubicBezTo>
                    <a:pt x="1095" y="50"/>
                    <a:pt x="1095" y="121"/>
                    <a:pt x="1084" y="121"/>
                  </a:cubicBezTo>
                  <a:lnTo>
                    <a:pt x="1084" y="86"/>
                  </a:lnTo>
                  <a:lnTo>
                    <a:pt x="1084" y="50"/>
                  </a:lnTo>
                  <a:cubicBezTo>
                    <a:pt x="1084" y="50"/>
                    <a:pt x="1072" y="74"/>
                    <a:pt x="1060" y="86"/>
                  </a:cubicBezTo>
                  <a:cubicBezTo>
                    <a:pt x="1060" y="86"/>
                    <a:pt x="1051" y="59"/>
                    <a:pt x="1048" y="59"/>
                  </a:cubicBezTo>
                  <a:cubicBezTo>
                    <a:pt x="1048" y="59"/>
                    <a:pt x="1048" y="60"/>
                    <a:pt x="1048" y="62"/>
                  </a:cubicBezTo>
                  <a:cubicBezTo>
                    <a:pt x="1048" y="74"/>
                    <a:pt x="1048" y="86"/>
                    <a:pt x="1036" y="86"/>
                  </a:cubicBezTo>
                  <a:cubicBezTo>
                    <a:pt x="1024" y="86"/>
                    <a:pt x="1024" y="86"/>
                    <a:pt x="1024" y="74"/>
                  </a:cubicBezTo>
                  <a:cubicBezTo>
                    <a:pt x="1022" y="70"/>
                    <a:pt x="1020" y="68"/>
                    <a:pt x="1019" y="68"/>
                  </a:cubicBezTo>
                  <a:cubicBezTo>
                    <a:pt x="1012" y="68"/>
                    <a:pt x="1010" y="109"/>
                    <a:pt x="1000" y="109"/>
                  </a:cubicBezTo>
                  <a:cubicBezTo>
                    <a:pt x="1000" y="110"/>
                    <a:pt x="1000" y="111"/>
                    <a:pt x="1000" y="111"/>
                  </a:cubicBezTo>
                  <a:cubicBezTo>
                    <a:pt x="997" y="111"/>
                    <a:pt x="976" y="50"/>
                    <a:pt x="976" y="50"/>
                  </a:cubicBezTo>
                  <a:cubicBezTo>
                    <a:pt x="964" y="50"/>
                    <a:pt x="976" y="97"/>
                    <a:pt x="976" y="109"/>
                  </a:cubicBezTo>
                  <a:cubicBezTo>
                    <a:pt x="976" y="110"/>
                    <a:pt x="976" y="110"/>
                    <a:pt x="976" y="110"/>
                  </a:cubicBezTo>
                  <a:cubicBezTo>
                    <a:pt x="974" y="110"/>
                    <a:pt x="952" y="25"/>
                    <a:pt x="941" y="2"/>
                  </a:cubicBezTo>
                  <a:cubicBezTo>
                    <a:pt x="941" y="26"/>
                    <a:pt x="941" y="62"/>
                    <a:pt x="941" y="86"/>
                  </a:cubicBezTo>
                  <a:cubicBezTo>
                    <a:pt x="941" y="113"/>
                    <a:pt x="941" y="124"/>
                    <a:pt x="940" y="124"/>
                  </a:cubicBezTo>
                  <a:cubicBezTo>
                    <a:pt x="939" y="124"/>
                    <a:pt x="937" y="82"/>
                    <a:pt x="929" y="50"/>
                  </a:cubicBezTo>
                  <a:lnTo>
                    <a:pt x="929" y="50"/>
                  </a:lnTo>
                  <a:cubicBezTo>
                    <a:pt x="941" y="121"/>
                    <a:pt x="905" y="74"/>
                    <a:pt x="929" y="133"/>
                  </a:cubicBezTo>
                  <a:cubicBezTo>
                    <a:pt x="917" y="109"/>
                    <a:pt x="905" y="74"/>
                    <a:pt x="893" y="74"/>
                  </a:cubicBezTo>
                  <a:lnTo>
                    <a:pt x="893" y="74"/>
                  </a:lnTo>
                  <a:cubicBezTo>
                    <a:pt x="905" y="109"/>
                    <a:pt x="893" y="97"/>
                    <a:pt x="893" y="109"/>
                  </a:cubicBezTo>
                  <a:lnTo>
                    <a:pt x="893" y="157"/>
                  </a:lnTo>
                  <a:cubicBezTo>
                    <a:pt x="893" y="158"/>
                    <a:pt x="893" y="158"/>
                    <a:pt x="893" y="158"/>
                  </a:cubicBezTo>
                  <a:cubicBezTo>
                    <a:pt x="890" y="158"/>
                    <a:pt x="860" y="71"/>
                    <a:pt x="856" y="71"/>
                  </a:cubicBezTo>
                  <a:lnTo>
                    <a:pt x="856" y="71"/>
                  </a:lnTo>
                  <a:cubicBezTo>
                    <a:pt x="855" y="71"/>
                    <a:pt x="855" y="75"/>
                    <a:pt x="857" y="86"/>
                  </a:cubicBezTo>
                  <a:cubicBezTo>
                    <a:pt x="857" y="106"/>
                    <a:pt x="891" y="192"/>
                    <a:pt x="888" y="192"/>
                  </a:cubicBezTo>
                  <a:cubicBezTo>
                    <a:pt x="887" y="192"/>
                    <a:pt x="885" y="189"/>
                    <a:pt x="881" y="181"/>
                  </a:cubicBezTo>
                  <a:cubicBezTo>
                    <a:pt x="869" y="163"/>
                    <a:pt x="863" y="154"/>
                    <a:pt x="860" y="154"/>
                  </a:cubicBezTo>
                  <a:cubicBezTo>
                    <a:pt x="857" y="154"/>
                    <a:pt x="857" y="163"/>
                    <a:pt x="857" y="181"/>
                  </a:cubicBezTo>
                  <a:cubicBezTo>
                    <a:pt x="857" y="181"/>
                    <a:pt x="869" y="228"/>
                    <a:pt x="869" y="228"/>
                  </a:cubicBezTo>
                  <a:cubicBezTo>
                    <a:pt x="857" y="193"/>
                    <a:pt x="845" y="121"/>
                    <a:pt x="834" y="109"/>
                  </a:cubicBezTo>
                  <a:cubicBezTo>
                    <a:pt x="834" y="118"/>
                    <a:pt x="834" y="133"/>
                    <a:pt x="834" y="133"/>
                  </a:cubicBezTo>
                  <a:lnTo>
                    <a:pt x="834" y="157"/>
                  </a:lnTo>
                  <a:cubicBezTo>
                    <a:pt x="834" y="157"/>
                    <a:pt x="834" y="121"/>
                    <a:pt x="822" y="109"/>
                  </a:cubicBezTo>
                  <a:lnTo>
                    <a:pt x="822" y="109"/>
                  </a:lnTo>
                  <a:cubicBezTo>
                    <a:pt x="828" y="121"/>
                    <a:pt x="828" y="124"/>
                    <a:pt x="826" y="124"/>
                  </a:cubicBezTo>
                  <a:cubicBezTo>
                    <a:pt x="825" y="124"/>
                    <a:pt x="822" y="121"/>
                    <a:pt x="822" y="121"/>
                  </a:cubicBezTo>
                  <a:cubicBezTo>
                    <a:pt x="822" y="133"/>
                    <a:pt x="822" y="145"/>
                    <a:pt x="822" y="145"/>
                  </a:cubicBezTo>
                  <a:cubicBezTo>
                    <a:pt x="822" y="156"/>
                    <a:pt x="822" y="162"/>
                    <a:pt x="819" y="162"/>
                  </a:cubicBezTo>
                  <a:cubicBezTo>
                    <a:pt x="817" y="162"/>
                    <a:pt x="811" y="153"/>
                    <a:pt x="798" y="133"/>
                  </a:cubicBezTo>
                  <a:cubicBezTo>
                    <a:pt x="791" y="114"/>
                    <a:pt x="782" y="102"/>
                    <a:pt x="778" y="102"/>
                  </a:cubicBezTo>
                  <a:lnTo>
                    <a:pt x="778" y="102"/>
                  </a:lnTo>
                  <a:cubicBezTo>
                    <a:pt x="774" y="102"/>
                    <a:pt x="775" y="111"/>
                    <a:pt x="786" y="133"/>
                  </a:cubicBezTo>
                  <a:cubicBezTo>
                    <a:pt x="786" y="137"/>
                    <a:pt x="783" y="137"/>
                    <a:pt x="781" y="137"/>
                  </a:cubicBezTo>
                  <a:lnTo>
                    <a:pt x="781" y="137"/>
                  </a:lnTo>
                  <a:cubicBezTo>
                    <a:pt x="775" y="137"/>
                    <a:pt x="770" y="137"/>
                    <a:pt x="786" y="169"/>
                  </a:cubicBezTo>
                  <a:cubicBezTo>
                    <a:pt x="770" y="153"/>
                    <a:pt x="729" y="107"/>
                    <a:pt x="713" y="107"/>
                  </a:cubicBezTo>
                  <a:cubicBezTo>
                    <a:pt x="704" y="107"/>
                    <a:pt x="702" y="120"/>
                    <a:pt x="714" y="157"/>
                  </a:cubicBezTo>
                  <a:cubicBezTo>
                    <a:pt x="692" y="106"/>
                    <a:pt x="682" y="87"/>
                    <a:pt x="680" y="87"/>
                  </a:cubicBezTo>
                  <a:lnTo>
                    <a:pt x="680" y="87"/>
                  </a:lnTo>
                  <a:cubicBezTo>
                    <a:pt x="675" y="87"/>
                    <a:pt x="717" y="206"/>
                    <a:pt x="715" y="206"/>
                  </a:cubicBezTo>
                  <a:cubicBezTo>
                    <a:pt x="715" y="206"/>
                    <a:pt x="715" y="206"/>
                    <a:pt x="714" y="205"/>
                  </a:cubicBezTo>
                  <a:cubicBezTo>
                    <a:pt x="706" y="178"/>
                    <a:pt x="684" y="139"/>
                    <a:pt x="678" y="139"/>
                  </a:cubicBezTo>
                  <a:lnTo>
                    <a:pt x="678" y="139"/>
                  </a:lnTo>
                  <a:cubicBezTo>
                    <a:pt x="676" y="139"/>
                    <a:pt x="676" y="144"/>
                    <a:pt x="679" y="157"/>
                  </a:cubicBezTo>
                  <a:cubicBezTo>
                    <a:pt x="679" y="165"/>
                    <a:pt x="695" y="216"/>
                    <a:pt x="709" y="249"/>
                  </a:cubicBezTo>
                  <a:lnTo>
                    <a:pt x="709" y="249"/>
                  </a:lnTo>
                  <a:cubicBezTo>
                    <a:pt x="696" y="228"/>
                    <a:pt x="686" y="210"/>
                    <a:pt x="681" y="210"/>
                  </a:cubicBezTo>
                  <a:cubicBezTo>
                    <a:pt x="680" y="210"/>
                    <a:pt x="679" y="212"/>
                    <a:pt x="679" y="217"/>
                  </a:cubicBezTo>
                  <a:cubicBezTo>
                    <a:pt x="667" y="228"/>
                    <a:pt x="703" y="264"/>
                    <a:pt x="691" y="276"/>
                  </a:cubicBezTo>
                  <a:cubicBezTo>
                    <a:pt x="679" y="240"/>
                    <a:pt x="655" y="205"/>
                    <a:pt x="631" y="169"/>
                  </a:cubicBezTo>
                  <a:cubicBezTo>
                    <a:pt x="628" y="166"/>
                    <a:pt x="626" y="164"/>
                    <a:pt x="624" y="164"/>
                  </a:cubicBezTo>
                  <a:lnTo>
                    <a:pt x="624" y="164"/>
                  </a:lnTo>
                  <a:cubicBezTo>
                    <a:pt x="620" y="164"/>
                    <a:pt x="622" y="178"/>
                    <a:pt x="631" y="205"/>
                  </a:cubicBezTo>
                  <a:cubicBezTo>
                    <a:pt x="643" y="205"/>
                    <a:pt x="643" y="228"/>
                    <a:pt x="631" y="240"/>
                  </a:cubicBezTo>
                  <a:cubicBezTo>
                    <a:pt x="631" y="240"/>
                    <a:pt x="627" y="248"/>
                    <a:pt x="619" y="248"/>
                  </a:cubicBezTo>
                  <a:cubicBezTo>
                    <a:pt x="614" y="248"/>
                    <a:pt x="606" y="244"/>
                    <a:pt x="595" y="228"/>
                  </a:cubicBezTo>
                  <a:cubicBezTo>
                    <a:pt x="578" y="203"/>
                    <a:pt x="555" y="183"/>
                    <a:pt x="548" y="183"/>
                  </a:cubicBezTo>
                  <a:cubicBezTo>
                    <a:pt x="545" y="183"/>
                    <a:pt x="544" y="186"/>
                    <a:pt x="548" y="193"/>
                  </a:cubicBezTo>
                  <a:cubicBezTo>
                    <a:pt x="560" y="228"/>
                    <a:pt x="572" y="240"/>
                    <a:pt x="572" y="252"/>
                  </a:cubicBezTo>
                  <a:cubicBezTo>
                    <a:pt x="572" y="256"/>
                    <a:pt x="570" y="258"/>
                    <a:pt x="568" y="258"/>
                  </a:cubicBezTo>
                  <a:cubicBezTo>
                    <a:pt x="564" y="258"/>
                    <a:pt x="556" y="252"/>
                    <a:pt x="548" y="252"/>
                  </a:cubicBezTo>
                  <a:cubicBezTo>
                    <a:pt x="540" y="252"/>
                    <a:pt x="521" y="247"/>
                    <a:pt x="513" y="247"/>
                  </a:cubicBezTo>
                  <a:cubicBezTo>
                    <a:pt x="509" y="247"/>
                    <a:pt x="508" y="248"/>
                    <a:pt x="512" y="252"/>
                  </a:cubicBezTo>
                  <a:cubicBezTo>
                    <a:pt x="545" y="285"/>
                    <a:pt x="541" y="293"/>
                    <a:pt x="530" y="293"/>
                  </a:cubicBezTo>
                  <a:cubicBezTo>
                    <a:pt x="520" y="293"/>
                    <a:pt x="505" y="288"/>
                    <a:pt x="500" y="288"/>
                  </a:cubicBezTo>
                  <a:cubicBezTo>
                    <a:pt x="500" y="288"/>
                    <a:pt x="488" y="288"/>
                    <a:pt x="488" y="300"/>
                  </a:cubicBezTo>
                  <a:cubicBezTo>
                    <a:pt x="488" y="312"/>
                    <a:pt x="488" y="312"/>
                    <a:pt x="500" y="324"/>
                  </a:cubicBezTo>
                  <a:cubicBezTo>
                    <a:pt x="504" y="328"/>
                    <a:pt x="504" y="329"/>
                    <a:pt x="502" y="329"/>
                  </a:cubicBezTo>
                  <a:cubicBezTo>
                    <a:pt x="499" y="329"/>
                    <a:pt x="488" y="324"/>
                    <a:pt x="488" y="324"/>
                  </a:cubicBezTo>
                  <a:cubicBezTo>
                    <a:pt x="488" y="324"/>
                    <a:pt x="488" y="336"/>
                    <a:pt x="488" y="336"/>
                  </a:cubicBezTo>
                  <a:cubicBezTo>
                    <a:pt x="488" y="344"/>
                    <a:pt x="499" y="363"/>
                    <a:pt x="495" y="363"/>
                  </a:cubicBezTo>
                  <a:cubicBezTo>
                    <a:pt x="493" y="363"/>
                    <a:pt x="488" y="359"/>
                    <a:pt x="476" y="348"/>
                  </a:cubicBezTo>
                  <a:cubicBezTo>
                    <a:pt x="462" y="334"/>
                    <a:pt x="448" y="328"/>
                    <a:pt x="442" y="328"/>
                  </a:cubicBezTo>
                  <a:cubicBezTo>
                    <a:pt x="437" y="328"/>
                    <a:pt x="436" y="331"/>
                    <a:pt x="441" y="336"/>
                  </a:cubicBezTo>
                  <a:cubicBezTo>
                    <a:pt x="441" y="348"/>
                    <a:pt x="476" y="371"/>
                    <a:pt x="464" y="383"/>
                  </a:cubicBezTo>
                  <a:cubicBezTo>
                    <a:pt x="441" y="359"/>
                    <a:pt x="429" y="336"/>
                    <a:pt x="417" y="336"/>
                  </a:cubicBezTo>
                  <a:lnTo>
                    <a:pt x="417" y="336"/>
                  </a:lnTo>
                  <a:cubicBezTo>
                    <a:pt x="417" y="348"/>
                    <a:pt x="453" y="443"/>
                    <a:pt x="464" y="455"/>
                  </a:cubicBezTo>
                  <a:lnTo>
                    <a:pt x="464" y="443"/>
                  </a:lnTo>
                  <a:cubicBezTo>
                    <a:pt x="469" y="443"/>
                    <a:pt x="470" y="441"/>
                    <a:pt x="473" y="441"/>
                  </a:cubicBezTo>
                  <a:cubicBezTo>
                    <a:pt x="476" y="441"/>
                    <a:pt x="483" y="445"/>
                    <a:pt x="512" y="467"/>
                  </a:cubicBezTo>
                  <a:cubicBezTo>
                    <a:pt x="512" y="467"/>
                    <a:pt x="512" y="459"/>
                    <a:pt x="516" y="459"/>
                  </a:cubicBezTo>
                  <a:cubicBezTo>
                    <a:pt x="517" y="459"/>
                    <a:pt x="517" y="459"/>
                    <a:pt x="517" y="459"/>
                  </a:cubicBezTo>
                  <a:lnTo>
                    <a:pt x="517" y="459"/>
                  </a:lnTo>
                  <a:cubicBezTo>
                    <a:pt x="496" y="436"/>
                    <a:pt x="468" y="404"/>
                    <a:pt x="476" y="395"/>
                  </a:cubicBezTo>
                  <a:lnTo>
                    <a:pt x="476" y="395"/>
                  </a:lnTo>
                  <a:cubicBezTo>
                    <a:pt x="476" y="395"/>
                    <a:pt x="518" y="436"/>
                    <a:pt x="525" y="436"/>
                  </a:cubicBezTo>
                  <a:cubicBezTo>
                    <a:pt x="526" y="436"/>
                    <a:pt x="526" y="435"/>
                    <a:pt x="524" y="431"/>
                  </a:cubicBezTo>
                  <a:cubicBezTo>
                    <a:pt x="512" y="419"/>
                    <a:pt x="512" y="407"/>
                    <a:pt x="500" y="395"/>
                  </a:cubicBezTo>
                  <a:cubicBezTo>
                    <a:pt x="476" y="371"/>
                    <a:pt x="488" y="371"/>
                    <a:pt x="488" y="371"/>
                  </a:cubicBezTo>
                  <a:cubicBezTo>
                    <a:pt x="488" y="368"/>
                    <a:pt x="490" y="367"/>
                    <a:pt x="492" y="367"/>
                  </a:cubicBezTo>
                  <a:cubicBezTo>
                    <a:pt x="500" y="367"/>
                    <a:pt x="518" y="380"/>
                    <a:pt x="536" y="407"/>
                  </a:cubicBezTo>
                  <a:cubicBezTo>
                    <a:pt x="560" y="443"/>
                    <a:pt x="536" y="443"/>
                    <a:pt x="572" y="478"/>
                  </a:cubicBezTo>
                  <a:cubicBezTo>
                    <a:pt x="589" y="496"/>
                    <a:pt x="598" y="505"/>
                    <a:pt x="600" y="505"/>
                  </a:cubicBezTo>
                  <a:cubicBezTo>
                    <a:pt x="601" y="505"/>
                    <a:pt x="595" y="496"/>
                    <a:pt x="583" y="478"/>
                  </a:cubicBezTo>
                  <a:cubicBezTo>
                    <a:pt x="571" y="453"/>
                    <a:pt x="572" y="438"/>
                    <a:pt x="580" y="438"/>
                  </a:cubicBezTo>
                  <a:cubicBezTo>
                    <a:pt x="588" y="438"/>
                    <a:pt x="602" y="450"/>
                    <a:pt x="619" y="478"/>
                  </a:cubicBezTo>
                  <a:cubicBezTo>
                    <a:pt x="607" y="455"/>
                    <a:pt x="595" y="431"/>
                    <a:pt x="583" y="407"/>
                  </a:cubicBezTo>
                  <a:cubicBezTo>
                    <a:pt x="583" y="407"/>
                    <a:pt x="583" y="395"/>
                    <a:pt x="572" y="371"/>
                  </a:cubicBezTo>
                  <a:lnTo>
                    <a:pt x="572" y="371"/>
                  </a:lnTo>
                  <a:cubicBezTo>
                    <a:pt x="598" y="404"/>
                    <a:pt x="617" y="412"/>
                    <a:pt x="631" y="412"/>
                  </a:cubicBezTo>
                  <a:cubicBezTo>
                    <a:pt x="642" y="412"/>
                    <a:pt x="650" y="407"/>
                    <a:pt x="655" y="407"/>
                  </a:cubicBezTo>
                  <a:cubicBezTo>
                    <a:pt x="655" y="407"/>
                    <a:pt x="655" y="379"/>
                    <a:pt x="643" y="338"/>
                  </a:cubicBezTo>
                  <a:lnTo>
                    <a:pt x="643" y="338"/>
                  </a:lnTo>
                  <a:cubicBezTo>
                    <a:pt x="650" y="350"/>
                    <a:pt x="657" y="362"/>
                    <a:pt x="667" y="371"/>
                  </a:cubicBezTo>
                  <a:lnTo>
                    <a:pt x="667" y="359"/>
                  </a:lnTo>
                  <a:lnTo>
                    <a:pt x="679" y="383"/>
                  </a:lnTo>
                  <a:cubicBezTo>
                    <a:pt x="686" y="397"/>
                    <a:pt x="696" y="411"/>
                    <a:pt x="700" y="411"/>
                  </a:cubicBezTo>
                  <a:cubicBezTo>
                    <a:pt x="702" y="411"/>
                    <a:pt x="701" y="403"/>
                    <a:pt x="691" y="383"/>
                  </a:cubicBezTo>
                  <a:cubicBezTo>
                    <a:pt x="655" y="336"/>
                    <a:pt x="655" y="336"/>
                    <a:pt x="667" y="336"/>
                  </a:cubicBezTo>
                  <a:cubicBezTo>
                    <a:pt x="667" y="332"/>
                    <a:pt x="667" y="330"/>
                    <a:pt x="667" y="330"/>
                  </a:cubicBezTo>
                  <a:cubicBezTo>
                    <a:pt x="668" y="330"/>
                    <a:pt x="671" y="336"/>
                    <a:pt x="679" y="336"/>
                  </a:cubicBezTo>
                  <a:cubicBezTo>
                    <a:pt x="691" y="336"/>
                    <a:pt x="691" y="348"/>
                    <a:pt x="691" y="359"/>
                  </a:cubicBezTo>
                  <a:lnTo>
                    <a:pt x="714" y="359"/>
                  </a:lnTo>
                  <a:cubicBezTo>
                    <a:pt x="714" y="359"/>
                    <a:pt x="667" y="252"/>
                    <a:pt x="667" y="252"/>
                  </a:cubicBezTo>
                  <a:lnTo>
                    <a:pt x="667" y="252"/>
                  </a:lnTo>
                  <a:cubicBezTo>
                    <a:pt x="691" y="288"/>
                    <a:pt x="714" y="324"/>
                    <a:pt x="738" y="359"/>
                  </a:cubicBezTo>
                  <a:cubicBezTo>
                    <a:pt x="743" y="364"/>
                    <a:pt x="747" y="367"/>
                    <a:pt x="750" y="367"/>
                  </a:cubicBezTo>
                  <a:cubicBezTo>
                    <a:pt x="754" y="367"/>
                    <a:pt x="753" y="358"/>
                    <a:pt x="738" y="336"/>
                  </a:cubicBezTo>
                  <a:cubicBezTo>
                    <a:pt x="718" y="305"/>
                    <a:pt x="697" y="274"/>
                    <a:pt x="707" y="274"/>
                  </a:cubicBezTo>
                  <a:cubicBezTo>
                    <a:pt x="709" y="274"/>
                    <a:pt x="711" y="274"/>
                    <a:pt x="714" y="276"/>
                  </a:cubicBezTo>
                  <a:cubicBezTo>
                    <a:pt x="726" y="300"/>
                    <a:pt x="738" y="312"/>
                    <a:pt x="750" y="336"/>
                  </a:cubicBezTo>
                  <a:lnTo>
                    <a:pt x="762" y="359"/>
                  </a:lnTo>
                  <a:cubicBezTo>
                    <a:pt x="762" y="359"/>
                    <a:pt x="726" y="288"/>
                    <a:pt x="726" y="276"/>
                  </a:cubicBezTo>
                  <a:cubicBezTo>
                    <a:pt x="726" y="273"/>
                    <a:pt x="727" y="272"/>
                    <a:pt x="728" y="272"/>
                  </a:cubicBezTo>
                  <a:cubicBezTo>
                    <a:pt x="737" y="272"/>
                    <a:pt x="774" y="337"/>
                    <a:pt x="774" y="348"/>
                  </a:cubicBezTo>
                  <a:cubicBezTo>
                    <a:pt x="787" y="368"/>
                    <a:pt x="792" y="375"/>
                    <a:pt x="793" y="375"/>
                  </a:cubicBezTo>
                  <a:cubicBezTo>
                    <a:pt x="798" y="375"/>
                    <a:pt x="738" y="264"/>
                    <a:pt x="738" y="264"/>
                  </a:cubicBezTo>
                  <a:cubicBezTo>
                    <a:pt x="738" y="263"/>
                    <a:pt x="738" y="263"/>
                    <a:pt x="739" y="263"/>
                  </a:cubicBezTo>
                  <a:cubicBezTo>
                    <a:pt x="743" y="263"/>
                    <a:pt x="773" y="308"/>
                    <a:pt x="779" y="308"/>
                  </a:cubicBezTo>
                  <a:cubicBezTo>
                    <a:pt x="779" y="308"/>
                    <a:pt x="780" y="307"/>
                    <a:pt x="780" y="306"/>
                  </a:cubicBezTo>
                  <a:lnTo>
                    <a:pt x="780" y="306"/>
                  </a:lnTo>
                  <a:cubicBezTo>
                    <a:pt x="785" y="319"/>
                    <a:pt x="792" y="322"/>
                    <a:pt x="799" y="322"/>
                  </a:cubicBezTo>
                  <a:cubicBezTo>
                    <a:pt x="811" y="322"/>
                    <a:pt x="822" y="312"/>
                    <a:pt x="822" y="312"/>
                  </a:cubicBezTo>
                  <a:cubicBezTo>
                    <a:pt x="822" y="312"/>
                    <a:pt x="822" y="288"/>
                    <a:pt x="834" y="276"/>
                  </a:cubicBezTo>
                  <a:cubicBezTo>
                    <a:pt x="835" y="275"/>
                    <a:pt x="836" y="274"/>
                    <a:pt x="837" y="274"/>
                  </a:cubicBezTo>
                  <a:cubicBezTo>
                    <a:pt x="846" y="274"/>
                    <a:pt x="854" y="306"/>
                    <a:pt x="856" y="306"/>
                  </a:cubicBezTo>
                  <a:cubicBezTo>
                    <a:pt x="857" y="306"/>
                    <a:pt x="857" y="304"/>
                    <a:pt x="857" y="300"/>
                  </a:cubicBezTo>
                  <a:cubicBezTo>
                    <a:pt x="857" y="276"/>
                    <a:pt x="845" y="252"/>
                    <a:pt x="845" y="240"/>
                  </a:cubicBezTo>
                  <a:lnTo>
                    <a:pt x="845" y="240"/>
                  </a:lnTo>
                  <a:cubicBezTo>
                    <a:pt x="845" y="240"/>
                    <a:pt x="863" y="310"/>
                    <a:pt x="869" y="336"/>
                  </a:cubicBezTo>
                  <a:cubicBezTo>
                    <a:pt x="869" y="300"/>
                    <a:pt x="881" y="312"/>
                    <a:pt x="869" y="264"/>
                  </a:cubicBezTo>
                  <a:cubicBezTo>
                    <a:pt x="869" y="248"/>
                    <a:pt x="872" y="244"/>
                    <a:pt x="875" y="244"/>
                  </a:cubicBezTo>
                  <a:cubicBezTo>
                    <a:pt x="875" y="244"/>
                    <a:pt x="875" y="244"/>
                    <a:pt x="875" y="244"/>
                  </a:cubicBezTo>
                  <a:lnTo>
                    <a:pt x="875" y="244"/>
                  </a:lnTo>
                  <a:cubicBezTo>
                    <a:pt x="884" y="273"/>
                    <a:pt x="894" y="301"/>
                    <a:pt x="903" y="321"/>
                  </a:cubicBezTo>
                  <a:lnTo>
                    <a:pt x="903" y="321"/>
                  </a:lnTo>
                  <a:cubicBezTo>
                    <a:pt x="898" y="301"/>
                    <a:pt x="883" y="213"/>
                    <a:pt x="893" y="193"/>
                  </a:cubicBezTo>
                  <a:cubicBezTo>
                    <a:pt x="893" y="184"/>
                    <a:pt x="894" y="181"/>
                    <a:pt x="896" y="181"/>
                  </a:cubicBezTo>
                  <a:cubicBezTo>
                    <a:pt x="905" y="181"/>
                    <a:pt x="941" y="318"/>
                    <a:pt x="941" y="359"/>
                  </a:cubicBezTo>
                  <a:cubicBezTo>
                    <a:pt x="941" y="300"/>
                    <a:pt x="929" y="252"/>
                    <a:pt x="929" y="205"/>
                  </a:cubicBezTo>
                  <a:lnTo>
                    <a:pt x="929" y="205"/>
                  </a:lnTo>
                  <a:lnTo>
                    <a:pt x="964" y="300"/>
                  </a:lnTo>
                  <a:cubicBezTo>
                    <a:pt x="957" y="268"/>
                    <a:pt x="959" y="268"/>
                    <a:pt x="962" y="268"/>
                  </a:cubicBezTo>
                  <a:lnTo>
                    <a:pt x="962" y="268"/>
                  </a:lnTo>
                  <a:cubicBezTo>
                    <a:pt x="963" y="268"/>
                    <a:pt x="964" y="268"/>
                    <a:pt x="964" y="264"/>
                  </a:cubicBezTo>
                  <a:cubicBezTo>
                    <a:pt x="964" y="240"/>
                    <a:pt x="964" y="217"/>
                    <a:pt x="964" y="193"/>
                  </a:cubicBezTo>
                  <a:cubicBezTo>
                    <a:pt x="974" y="222"/>
                    <a:pt x="976" y="285"/>
                    <a:pt x="983" y="285"/>
                  </a:cubicBezTo>
                  <a:cubicBezTo>
                    <a:pt x="985" y="285"/>
                    <a:pt x="986" y="282"/>
                    <a:pt x="988" y="276"/>
                  </a:cubicBezTo>
                  <a:cubicBezTo>
                    <a:pt x="992" y="261"/>
                    <a:pt x="995" y="254"/>
                    <a:pt x="997" y="254"/>
                  </a:cubicBezTo>
                  <a:cubicBezTo>
                    <a:pt x="1001" y="254"/>
                    <a:pt x="1004" y="283"/>
                    <a:pt x="1012" y="324"/>
                  </a:cubicBezTo>
                  <a:lnTo>
                    <a:pt x="1012" y="276"/>
                  </a:lnTo>
                  <a:cubicBezTo>
                    <a:pt x="1012" y="264"/>
                    <a:pt x="1015" y="264"/>
                    <a:pt x="1018" y="264"/>
                  </a:cubicBezTo>
                  <a:cubicBezTo>
                    <a:pt x="1021" y="264"/>
                    <a:pt x="1024" y="264"/>
                    <a:pt x="1024" y="252"/>
                  </a:cubicBezTo>
                  <a:cubicBezTo>
                    <a:pt x="1024" y="228"/>
                    <a:pt x="1024" y="205"/>
                    <a:pt x="1024" y="181"/>
                  </a:cubicBezTo>
                  <a:cubicBezTo>
                    <a:pt x="1024" y="180"/>
                    <a:pt x="1024" y="179"/>
                    <a:pt x="1024" y="178"/>
                  </a:cubicBezTo>
                  <a:lnTo>
                    <a:pt x="1024" y="178"/>
                  </a:lnTo>
                  <a:cubicBezTo>
                    <a:pt x="1024" y="191"/>
                    <a:pt x="1025" y="194"/>
                    <a:pt x="1028" y="194"/>
                  </a:cubicBezTo>
                  <a:cubicBezTo>
                    <a:pt x="1029" y="194"/>
                    <a:pt x="1032" y="193"/>
                    <a:pt x="1036" y="193"/>
                  </a:cubicBezTo>
                  <a:lnTo>
                    <a:pt x="1060" y="193"/>
                  </a:lnTo>
                  <a:lnTo>
                    <a:pt x="1060" y="264"/>
                  </a:lnTo>
                  <a:lnTo>
                    <a:pt x="1060" y="288"/>
                  </a:lnTo>
                  <a:cubicBezTo>
                    <a:pt x="1072" y="288"/>
                    <a:pt x="1060" y="228"/>
                    <a:pt x="1072" y="193"/>
                  </a:cubicBezTo>
                  <a:cubicBezTo>
                    <a:pt x="1074" y="187"/>
                    <a:pt x="1075" y="185"/>
                    <a:pt x="1076" y="185"/>
                  </a:cubicBezTo>
                  <a:lnTo>
                    <a:pt x="1076" y="185"/>
                  </a:lnTo>
                  <a:cubicBezTo>
                    <a:pt x="1078" y="185"/>
                    <a:pt x="1077" y="198"/>
                    <a:pt x="1076" y="214"/>
                  </a:cubicBezTo>
                  <a:lnTo>
                    <a:pt x="1076" y="214"/>
                  </a:lnTo>
                  <a:cubicBezTo>
                    <a:pt x="1075" y="212"/>
                    <a:pt x="1074" y="211"/>
                    <a:pt x="1073" y="211"/>
                  </a:cubicBezTo>
                  <a:cubicBezTo>
                    <a:pt x="1072" y="211"/>
                    <a:pt x="1072" y="217"/>
                    <a:pt x="1072" y="228"/>
                  </a:cubicBezTo>
                  <a:cubicBezTo>
                    <a:pt x="1072" y="240"/>
                    <a:pt x="1072" y="240"/>
                    <a:pt x="1072" y="252"/>
                  </a:cubicBezTo>
                  <a:cubicBezTo>
                    <a:pt x="1072" y="252"/>
                    <a:pt x="1074" y="232"/>
                    <a:pt x="1076" y="214"/>
                  </a:cubicBezTo>
                  <a:lnTo>
                    <a:pt x="1076" y="214"/>
                  </a:lnTo>
                  <a:cubicBezTo>
                    <a:pt x="1077" y="216"/>
                    <a:pt x="1080" y="221"/>
                    <a:pt x="1084" y="228"/>
                  </a:cubicBezTo>
                  <a:cubicBezTo>
                    <a:pt x="1088" y="242"/>
                    <a:pt x="1092" y="251"/>
                    <a:pt x="1095" y="255"/>
                  </a:cubicBezTo>
                  <a:lnTo>
                    <a:pt x="1095" y="255"/>
                  </a:lnTo>
                  <a:lnTo>
                    <a:pt x="1095" y="264"/>
                  </a:lnTo>
                  <a:cubicBezTo>
                    <a:pt x="1096" y="262"/>
                    <a:pt x="1097" y="259"/>
                    <a:pt x="1098" y="257"/>
                  </a:cubicBezTo>
                  <a:lnTo>
                    <a:pt x="1098" y="257"/>
                  </a:lnTo>
                  <a:cubicBezTo>
                    <a:pt x="1098" y="257"/>
                    <a:pt x="1098" y="257"/>
                    <a:pt x="1098" y="257"/>
                  </a:cubicBezTo>
                  <a:cubicBezTo>
                    <a:pt x="1100" y="257"/>
                    <a:pt x="1101" y="253"/>
                    <a:pt x="1100" y="243"/>
                  </a:cubicBezTo>
                  <a:lnTo>
                    <a:pt x="1100" y="243"/>
                  </a:lnTo>
                  <a:cubicBezTo>
                    <a:pt x="1108" y="201"/>
                    <a:pt x="1109" y="133"/>
                    <a:pt x="1119" y="133"/>
                  </a:cubicBezTo>
                  <a:lnTo>
                    <a:pt x="1119" y="240"/>
                  </a:lnTo>
                  <a:cubicBezTo>
                    <a:pt x="1119" y="248"/>
                    <a:pt x="1121" y="252"/>
                    <a:pt x="1123" y="252"/>
                  </a:cubicBezTo>
                  <a:cubicBezTo>
                    <a:pt x="1127" y="252"/>
                    <a:pt x="1135" y="236"/>
                    <a:pt x="1143" y="205"/>
                  </a:cubicBezTo>
                  <a:cubicBezTo>
                    <a:pt x="1143" y="228"/>
                    <a:pt x="1143" y="288"/>
                    <a:pt x="1155" y="288"/>
                  </a:cubicBezTo>
                  <a:cubicBezTo>
                    <a:pt x="1167" y="288"/>
                    <a:pt x="1167" y="264"/>
                    <a:pt x="1167" y="264"/>
                  </a:cubicBezTo>
                  <a:cubicBezTo>
                    <a:pt x="1167" y="296"/>
                    <a:pt x="1177" y="301"/>
                    <a:pt x="1185" y="301"/>
                  </a:cubicBezTo>
                  <a:cubicBezTo>
                    <a:pt x="1188" y="301"/>
                    <a:pt x="1191" y="300"/>
                    <a:pt x="1191" y="300"/>
                  </a:cubicBezTo>
                  <a:cubicBezTo>
                    <a:pt x="1191" y="300"/>
                    <a:pt x="1191" y="240"/>
                    <a:pt x="1203" y="217"/>
                  </a:cubicBezTo>
                  <a:cubicBezTo>
                    <a:pt x="1203" y="226"/>
                    <a:pt x="1203" y="303"/>
                    <a:pt x="1203" y="324"/>
                  </a:cubicBezTo>
                  <a:cubicBezTo>
                    <a:pt x="1203" y="336"/>
                    <a:pt x="1203" y="348"/>
                    <a:pt x="1215" y="348"/>
                  </a:cubicBezTo>
                  <a:cubicBezTo>
                    <a:pt x="1215" y="348"/>
                    <a:pt x="1226" y="336"/>
                    <a:pt x="1238" y="312"/>
                  </a:cubicBezTo>
                  <a:cubicBezTo>
                    <a:pt x="1250" y="300"/>
                    <a:pt x="1274" y="264"/>
                    <a:pt x="1274" y="264"/>
                  </a:cubicBezTo>
                  <a:lnTo>
                    <a:pt x="1274" y="264"/>
                  </a:lnTo>
                  <a:cubicBezTo>
                    <a:pt x="1274" y="276"/>
                    <a:pt x="1231" y="384"/>
                    <a:pt x="1237" y="384"/>
                  </a:cubicBezTo>
                  <a:cubicBezTo>
                    <a:pt x="1237" y="384"/>
                    <a:pt x="1238" y="384"/>
                    <a:pt x="1238" y="383"/>
                  </a:cubicBezTo>
                  <a:cubicBezTo>
                    <a:pt x="1262" y="348"/>
                    <a:pt x="1274" y="312"/>
                    <a:pt x="1286" y="288"/>
                  </a:cubicBezTo>
                  <a:lnTo>
                    <a:pt x="1286" y="288"/>
                  </a:lnTo>
                  <a:cubicBezTo>
                    <a:pt x="1274" y="324"/>
                    <a:pt x="1274" y="348"/>
                    <a:pt x="1286" y="348"/>
                  </a:cubicBezTo>
                  <a:cubicBezTo>
                    <a:pt x="1290" y="351"/>
                    <a:pt x="1293" y="353"/>
                    <a:pt x="1295" y="353"/>
                  </a:cubicBezTo>
                  <a:cubicBezTo>
                    <a:pt x="1299" y="353"/>
                    <a:pt x="1302" y="348"/>
                    <a:pt x="1310" y="348"/>
                  </a:cubicBezTo>
                  <a:cubicBezTo>
                    <a:pt x="1310" y="348"/>
                    <a:pt x="1322" y="312"/>
                    <a:pt x="1322" y="312"/>
                  </a:cubicBezTo>
                  <a:cubicBezTo>
                    <a:pt x="1323" y="311"/>
                    <a:pt x="1324" y="310"/>
                    <a:pt x="1325" y="310"/>
                  </a:cubicBezTo>
                  <a:cubicBezTo>
                    <a:pt x="1334" y="310"/>
                    <a:pt x="1334" y="350"/>
                    <a:pt x="1334" y="371"/>
                  </a:cubicBezTo>
                  <a:cubicBezTo>
                    <a:pt x="1334" y="383"/>
                    <a:pt x="1334" y="387"/>
                    <a:pt x="1334" y="387"/>
                  </a:cubicBezTo>
                  <a:cubicBezTo>
                    <a:pt x="1335" y="387"/>
                    <a:pt x="1337" y="368"/>
                    <a:pt x="1345" y="359"/>
                  </a:cubicBezTo>
                  <a:cubicBezTo>
                    <a:pt x="1349" y="351"/>
                    <a:pt x="1351" y="349"/>
                    <a:pt x="1351" y="349"/>
                  </a:cubicBezTo>
                  <a:lnTo>
                    <a:pt x="1351" y="349"/>
                  </a:lnTo>
                  <a:cubicBezTo>
                    <a:pt x="1352" y="349"/>
                    <a:pt x="1349" y="359"/>
                    <a:pt x="1357" y="359"/>
                  </a:cubicBezTo>
                  <a:cubicBezTo>
                    <a:pt x="1369" y="359"/>
                    <a:pt x="1369" y="336"/>
                    <a:pt x="1381" y="336"/>
                  </a:cubicBezTo>
                  <a:cubicBezTo>
                    <a:pt x="1393" y="336"/>
                    <a:pt x="1381" y="348"/>
                    <a:pt x="1393" y="359"/>
                  </a:cubicBezTo>
                  <a:cubicBezTo>
                    <a:pt x="1399" y="365"/>
                    <a:pt x="1399" y="368"/>
                    <a:pt x="1399" y="368"/>
                  </a:cubicBezTo>
                  <a:cubicBezTo>
                    <a:pt x="1399" y="368"/>
                    <a:pt x="1399" y="365"/>
                    <a:pt x="1405" y="359"/>
                  </a:cubicBezTo>
                  <a:cubicBezTo>
                    <a:pt x="1409" y="355"/>
                    <a:pt x="1413" y="354"/>
                    <a:pt x="1416" y="354"/>
                  </a:cubicBezTo>
                  <a:cubicBezTo>
                    <a:pt x="1424" y="354"/>
                    <a:pt x="1429" y="359"/>
                    <a:pt x="1429" y="359"/>
                  </a:cubicBezTo>
                  <a:cubicBezTo>
                    <a:pt x="1441" y="359"/>
                    <a:pt x="1476" y="324"/>
                    <a:pt x="1476" y="324"/>
                  </a:cubicBezTo>
                  <a:lnTo>
                    <a:pt x="1476" y="324"/>
                  </a:lnTo>
                  <a:cubicBezTo>
                    <a:pt x="1476" y="324"/>
                    <a:pt x="1453" y="371"/>
                    <a:pt x="1453" y="371"/>
                  </a:cubicBezTo>
                  <a:lnTo>
                    <a:pt x="1476" y="348"/>
                  </a:lnTo>
                  <a:cubicBezTo>
                    <a:pt x="1488" y="324"/>
                    <a:pt x="1500" y="312"/>
                    <a:pt x="1512" y="288"/>
                  </a:cubicBezTo>
                  <a:lnTo>
                    <a:pt x="1512" y="288"/>
                  </a:lnTo>
                  <a:lnTo>
                    <a:pt x="1488" y="348"/>
                  </a:lnTo>
                  <a:lnTo>
                    <a:pt x="1488" y="359"/>
                  </a:lnTo>
                  <a:cubicBezTo>
                    <a:pt x="1488" y="359"/>
                    <a:pt x="1498" y="350"/>
                    <a:pt x="1502" y="349"/>
                  </a:cubicBezTo>
                  <a:lnTo>
                    <a:pt x="1502" y="349"/>
                  </a:lnTo>
                  <a:lnTo>
                    <a:pt x="1488" y="383"/>
                  </a:lnTo>
                  <a:cubicBezTo>
                    <a:pt x="1505" y="356"/>
                    <a:pt x="1506" y="349"/>
                    <a:pt x="1503" y="349"/>
                  </a:cubicBezTo>
                  <a:lnTo>
                    <a:pt x="1503" y="349"/>
                  </a:lnTo>
                  <a:cubicBezTo>
                    <a:pt x="1503" y="349"/>
                    <a:pt x="1502" y="349"/>
                    <a:pt x="1502" y="349"/>
                  </a:cubicBezTo>
                  <a:lnTo>
                    <a:pt x="1502" y="349"/>
                  </a:lnTo>
                  <a:lnTo>
                    <a:pt x="1512" y="324"/>
                  </a:lnTo>
                  <a:lnTo>
                    <a:pt x="1512" y="324"/>
                  </a:lnTo>
                  <a:cubicBezTo>
                    <a:pt x="1500" y="371"/>
                    <a:pt x="1500" y="371"/>
                    <a:pt x="1512" y="371"/>
                  </a:cubicBezTo>
                  <a:cubicBezTo>
                    <a:pt x="1512" y="377"/>
                    <a:pt x="1512" y="380"/>
                    <a:pt x="1514" y="380"/>
                  </a:cubicBezTo>
                  <a:cubicBezTo>
                    <a:pt x="1515" y="380"/>
                    <a:pt x="1518" y="377"/>
                    <a:pt x="1524" y="371"/>
                  </a:cubicBezTo>
                  <a:cubicBezTo>
                    <a:pt x="1536" y="371"/>
                    <a:pt x="1536" y="359"/>
                    <a:pt x="1536" y="359"/>
                  </a:cubicBezTo>
                  <a:cubicBezTo>
                    <a:pt x="1536" y="359"/>
                    <a:pt x="1536" y="395"/>
                    <a:pt x="1536" y="395"/>
                  </a:cubicBezTo>
                  <a:cubicBezTo>
                    <a:pt x="1536" y="407"/>
                    <a:pt x="1560" y="395"/>
                    <a:pt x="1536" y="443"/>
                  </a:cubicBezTo>
                  <a:cubicBezTo>
                    <a:pt x="1536" y="443"/>
                    <a:pt x="1572" y="383"/>
                    <a:pt x="1584" y="371"/>
                  </a:cubicBezTo>
                  <a:cubicBezTo>
                    <a:pt x="1585" y="370"/>
                    <a:pt x="1586" y="369"/>
                    <a:pt x="1586" y="369"/>
                  </a:cubicBezTo>
                  <a:lnTo>
                    <a:pt x="1586" y="369"/>
                  </a:lnTo>
                  <a:cubicBezTo>
                    <a:pt x="1590" y="369"/>
                    <a:pt x="1570" y="408"/>
                    <a:pt x="1560" y="419"/>
                  </a:cubicBezTo>
                  <a:cubicBezTo>
                    <a:pt x="1560" y="431"/>
                    <a:pt x="1560" y="431"/>
                    <a:pt x="1560" y="443"/>
                  </a:cubicBezTo>
                  <a:cubicBezTo>
                    <a:pt x="1560" y="444"/>
                    <a:pt x="1560" y="444"/>
                    <a:pt x="1562" y="444"/>
                  </a:cubicBezTo>
                  <a:cubicBezTo>
                    <a:pt x="1569" y="444"/>
                    <a:pt x="1596" y="424"/>
                    <a:pt x="1604" y="424"/>
                  </a:cubicBezTo>
                  <a:cubicBezTo>
                    <a:pt x="1606" y="424"/>
                    <a:pt x="1606" y="426"/>
                    <a:pt x="1603" y="432"/>
                  </a:cubicBezTo>
                  <a:lnTo>
                    <a:pt x="1603" y="432"/>
                  </a:lnTo>
                  <a:cubicBezTo>
                    <a:pt x="1624" y="402"/>
                    <a:pt x="1646" y="381"/>
                    <a:pt x="1667" y="359"/>
                  </a:cubicBezTo>
                  <a:lnTo>
                    <a:pt x="1703" y="324"/>
                  </a:lnTo>
                  <a:lnTo>
                    <a:pt x="1703" y="324"/>
                  </a:lnTo>
                  <a:cubicBezTo>
                    <a:pt x="1692" y="344"/>
                    <a:pt x="1673" y="374"/>
                    <a:pt x="1668" y="374"/>
                  </a:cubicBezTo>
                  <a:cubicBezTo>
                    <a:pt x="1667" y="374"/>
                    <a:pt x="1667" y="373"/>
                    <a:pt x="1667" y="371"/>
                  </a:cubicBezTo>
                  <a:cubicBezTo>
                    <a:pt x="1667" y="371"/>
                    <a:pt x="1667" y="371"/>
                    <a:pt x="1667" y="371"/>
                  </a:cubicBezTo>
                  <a:lnTo>
                    <a:pt x="1667" y="371"/>
                  </a:lnTo>
                  <a:cubicBezTo>
                    <a:pt x="1660" y="379"/>
                    <a:pt x="1656" y="382"/>
                    <a:pt x="1654" y="382"/>
                  </a:cubicBezTo>
                  <a:cubicBezTo>
                    <a:pt x="1654" y="382"/>
                    <a:pt x="1653" y="381"/>
                    <a:pt x="1653" y="381"/>
                  </a:cubicBezTo>
                  <a:lnTo>
                    <a:pt x="1653" y="381"/>
                  </a:lnTo>
                  <a:cubicBezTo>
                    <a:pt x="1651" y="386"/>
                    <a:pt x="1648" y="390"/>
                    <a:pt x="1643" y="395"/>
                  </a:cubicBezTo>
                  <a:cubicBezTo>
                    <a:pt x="1643" y="407"/>
                    <a:pt x="1643" y="407"/>
                    <a:pt x="1643" y="419"/>
                  </a:cubicBezTo>
                  <a:lnTo>
                    <a:pt x="1643" y="431"/>
                  </a:lnTo>
                  <a:cubicBezTo>
                    <a:pt x="1643" y="443"/>
                    <a:pt x="1596" y="490"/>
                    <a:pt x="1584" y="502"/>
                  </a:cubicBezTo>
                  <a:cubicBezTo>
                    <a:pt x="1584" y="504"/>
                    <a:pt x="1584" y="505"/>
                    <a:pt x="1586" y="505"/>
                  </a:cubicBezTo>
                  <a:cubicBezTo>
                    <a:pt x="1593" y="505"/>
                    <a:pt x="1621" y="478"/>
                    <a:pt x="1631" y="478"/>
                  </a:cubicBezTo>
                  <a:cubicBezTo>
                    <a:pt x="1631" y="478"/>
                    <a:pt x="1631" y="514"/>
                    <a:pt x="1631" y="526"/>
                  </a:cubicBezTo>
                  <a:cubicBezTo>
                    <a:pt x="1631" y="528"/>
                    <a:pt x="1632" y="529"/>
                    <a:pt x="1633" y="529"/>
                  </a:cubicBezTo>
                  <a:cubicBezTo>
                    <a:pt x="1644" y="529"/>
                    <a:pt x="1694" y="463"/>
                    <a:pt x="1699" y="463"/>
                  </a:cubicBezTo>
                  <a:lnTo>
                    <a:pt x="1699" y="463"/>
                  </a:lnTo>
                  <a:cubicBezTo>
                    <a:pt x="1700" y="463"/>
                    <a:pt x="1697" y="467"/>
                    <a:pt x="1691" y="478"/>
                  </a:cubicBezTo>
                  <a:cubicBezTo>
                    <a:pt x="1667" y="502"/>
                    <a:pt x="1643" y="538"/>
                    <a:pt x="1667" y="538"/>
                  </a:cubicBezTo>
                  <a:cubicBezTo>
                    <a:pt x="1675" y="530"/>
                    <a:pt x="1710" y="500"/>
                    <a:pt x="1714" y="500"/>
                  </a:cubicBezTo>
                  <a:lnTo>
                    <a:pt x="1714" y="500"/>
                  </a:lnTo>
                  <a:cubicBezTo>
                    <a:pt x="1716" y="500"/>
                    <a:pt x="1710" y="507"/>
                    <a:pt x="1691" y="526"/>
                  </a:cubicBezTo>
                  <a:cubicBezTo>
                    <a:pt x="1673" y="544"/>
                    <a:pt x="1668" y="550"/>
                    <a:pt x="1671" y="550"/>
                  </a:cubicBezTo>
                  <a:cubicBezTo>
                    <a:pt x="1676" y="550"/>
                    <a:pt x="1700" y="534"/>
                    <a:pt x="1715" y="526"/>
                  </a:cubicBezTo>
                  <a:cubicBezTo>
                    <a:pt x="1719" y="521"/>
                    <a:pt x="1722" y="520"/>
                    <a:pt x="1722" y="520"/>
                  </a:cubicBezTo>
                  <a:lnTo>
                    <a:pt x="1722" y="520"/>
                  </a:lnTo>
                  <a:cubicBezTo>
                    <a:pt x="1726" y="520"/>
                    <a:pt x="1703" y="552"/>
                    <a:pt x="1703" y="562"/>
                  </a:cubicBezTo>
                  <a:cubicBezTo>
                    <a:pt x="1703" y="563"/>
                    <a:pt x="1703" y="563"/>
                    <a:pt x="1704" y="563"/>
                  </a:cubicBezTo>
                  <a:cubicBezTo>
                    <a:pt x="1713" y="563"/>
                    <a:pt x="1775" y="501"/>
                    <a:pt x="1786" y="490"/>
                  </a:cubicBezTo>
                  <a:cubicBezTo>
                    <a:pt x="1789" y="488"/>
                    <a:pt x="1790" y="487"/>
                    <a:pt x="1790" y="487"/>
                  </a:cubicBezTo>
                  <a:lnTo>
                    <a:pt x="1790" y="487"/>
                  </a:lnTo>
                  <a:cubicBezTo>
                    <a:pt x="1792" y="487"/>
                    <a:pt x="1745" y="542"/>
                    <a:pt x="1754" y="542"/>
                  </a:cubicBezTo>
                  <a:cubicBezTo>
                    <a:pt x="1754" y="542"/>
                    <a:pt x="1755" y="542"/>
                    <a:pt x="1755" y="542"/>
                  </a:cubicBezTo>
                  <a:lnTo>
                    <a:pt x="1755" y="542"/>
                  </a:lnTo>
                  <a:cubicBezTo>
                    <a:pt x="1743" y="556"/>
                    <a:pt x="1731" y="569"/>
                    <a:pt x="1726" y="574"/>
                  </a:cubicBezTo>
                  <a:cubicBezTo>
                    <a:pt x="1726" y="591"/>
                    <a:pt x="1733" y="602"/>
                    <a:pt x="1746" y="602"/>
                  </a:cubicBezTo>
                  <a:cubicBezTo>
                    <a:pt x="1750" y="602"/>
                    <a:pt x="1756" y="601"/>
                    <a:pt x="1762" y="598"/>
                  </a:cubicBezTo>
                  <a:lnTo>
                    <a:pt x="1786" y="598"/>
                  </a:lnTo>
                  <a:cubicBezTo>
                    <a:pt x="1792" y="595"/>
                    <a:pt x="1795" y="593"/>
                    <a:pt x="1797" y="593"/>
                  </a:cubicBezTo>
                  <a:cubicBezTo>
                    <a:pt x="1809" y="593"/>
                    <a:pt x="1726" y="657"/>
                    <a:pt x="1726" y="657"/>
                  </a:cubicBezTo>
                  <a:cubicBezTo>
                    <a:pt x="1726" y="657"/>
                    <a:pt x="1780" y="617"/>
                    <a:pt x="1787" y="617"/>
                  </a:cubicBezTo>
                  <a:lnTo>
                    <a:pt x="1787" y="617"/>
                  </a:lnTo>
                  <a:cubicBezTo>
                    <a:pt x="1789" y="617"/>
                    <a:pt x="1786" y="621"/>
                    <a:pt x="1774" y="633"/>
                  </a:cubicBezTo>
                  <a:lnTo>
                    <a:pt x="1786" y="633"/>
                  </a:lnTo>
                  <a:cubicBezTo>
                    <a:pt x="1786" y="633"/>
                    <a:pt x="1799" y="631"/>
                    <a:pt x="1812" y="631"/>
                  </a:cubicBezTo>
                  <a:cubicBezTo>
                    <a:pt x="1832" y="631"/>
                    <a:pt x="1850" y="636"/>
                    <a:pt x="1822" y="657"/>
                  </a:cubicBezTo>
                  <a:lnTo>
                    <a:pt x="1905" y="621"/>
                  </a:lnTo>
                  <a:lnTo>
                    <a:pt x="1905" y="621"/>
                  </a:lnTo>
                  <a:cubicBezTo>
                    <a:pt x="1869" y="645"/>
                    <a:pt x="1857" y="657"/>
                    <a:pt x="1857" y="669"/>
                  </a:cubicBezTo>
                  <a:cubicBezTo>
                    <a:pt x="1857" y="681"/>
                    <a:pt x="1834" y="692"/>
                    <a:pt x="1811" y="715"/>
                  </a:cubicBezTo>
                  <a:lnTo>
                    <a:pt x="1811" y="715"/>
                  </a:lnTo>
                  <a:cubicBezTo>
                    <a:pt x="1827" y="707"/>
                    <a:pt x="1881" y="679"/>
                    <a:pt x="1900" y="679"/>
                  </a:cubicBezTo>
                  <a:cubicBezTo>
                    <a:pt x="1902" y="679"/>
                    <a:pt x="1904" y="680"/>
                    <a:pt x="1905" y="681"/>
                  </a:cubicBezTo>
                  <a:cubicBezTo>
                    <a:pt x="1905" y="681"/>
                    <a:pt x="1810" y="729"/>
                    <a:pt x="1798" y="729"/>
                  </a:cubicBezTo>
                  <a:cubicBezTo>
                    <a:pt x="1798" y="732"/>
                    <a:pt x="1801" y="733"/>
                    <a:pt x="1806" y="733"/>
                  </a:cubicBezTo>
                  <a:cubicBezTo>
                    <a:pt x="1818" y="733"/>
                    <a:pt x="1841" y="725"/>
                    <a:pt x="1857" y="717"/>
                  </a:cubicBezTo>
                  <a:cubicBezTo>
                    <a:pt x="1893" y="705"/>
                    <a:pt x="1905" y="693"/>
                    <a:pt x="1905" y="693"/>
                  </a:cubicBezTo>
                  <a:cubicBezTo>
                    <a:pt x="1917" y="693"/>
                    <a:pt x="1905" y="693"/>
                    <a:pt x="1893" y="705"/>
                  </a:cubicBezTo>
                  <a:cubicBezTo>
                    <a:pt x="1869" y="729"/>
                    <a:pt x="1810" y="752"/>
                    <a:pt x="1786" y="764"/>
                  </a:cubicBezTo>
                  <a:lnTo>
                    <a:pt x="1834" y="752"/>
                  </a:lnTo>
                  <a:cubicBezTo>
                    <a:pt x="1842" y="752"/>
                    <a:pt x="1850" y="747"/>
                    <a:pt x="1854" y="747"/>
                  </a:cubicBezTo>
                  <a:cubicBezTo>
                    <a:pt x="1856" y="747"/>
                    <a:pt x="1857" y="748"/>
                    <a:pt x="1857" y="752"/>
                  </a:cubicBezTo>
                  <a:cubicBezTo>
                    <a:pt x="1869" y="764"/>
                    <a:pt x="1846" y="764"/>
                    <a:pt x="1857" y="764"/>
                  </a:cubicBezTo>
                  <a:cubicBezTo>
                    <a:pt x="1881" y="764"/>
                    <a:pt x="1893" y="752"/>
                    <a:pt x="1917" y="740"/>
                  </a:cubicBezTo>
                  <a:cubicBezTo>
                    <a:pt x="1920" y="739"/>
                    <a:pt x="1921" y="739"/>
                    <a:pt x="1921" y="739"/>
                  </a:cubicBezTo>
                  <a:lnTo>
                    <a:pt x="1921" y="739"/>
                  </a:lnTo>
                  <a:cubicBezTo>
                    <a:pt x="1923" y="739"/>
                    <a:pt x="1876" y="766"/>
                    <a:pt x="1885" y="766"/>
                  </a:cubicBezTo>
                  <a:cubicBezTo>
                    <a:pt x="1887" y="766"/>
                    <a:pt x="1889" y="766"/>
                    <a:pt x="1893" y="764"/>
                  </a:cubicBezTo>
                  <a:cubicBezTo>
                    <a:pt x="1905" y="764"/>
                    <a:pt x="1917" y="752"/>
                    <a:pt x="1929" y="752"/>
                  </a:cubicBezTo>
                  <a:lnTo>
                    <a:pt x="1929" y="764"/>
                  </a:lnTo>
                  <a:cubicBezTo>
                    <a:pt x="1929" y="764"/>
                    <a:pt x="1869" y="764"/>
                    <a:pt x="1869" y="788"/>
                  </a:cubicBezTo>
                  <a:cubicBezTo>
                    <a:pt x="1869" y="793"/>
                    <a:pt x="1871" y="796"/>
                    <a:pt x="1877" y="796"/>
                  </a:cubicBezTo>
                  <a:cubicBezTo>
                    <a:pt x="1883" y="796"/>
                    <a:pt x="1894" y="793"/>
                    <a:pt x="1910" y="785"/>
                  </a:cubicBezTo>
                  <a:lnTo>
                    <a:pt x="1910" y="785"/>
                  </a:lnTo>
                  <a:cubicBezTo>
                    <a:pt x="1853" y="816"/>
                    <a:pt x="1893" y="837"/>
                    <a:pt x="1893" y="848"/>
                  </a:cubicBezTo>
                  <a:cubicBezTo>
                    <a:pt x="1893" y="850"/>
                    <a:pt x="1894" y="851"/>
                    <a:pt x="1897" y="851"/>
                  </a:cubicBezTo>
                  <a:cubicBezTo>
                    <a:pt x="1907" y="851"/>
                    <a:pt x="1938" y="831"/>
                    <a:pt x="1977" y="812"/>
                  </a:cubicBezTo>
                  <a:cubicBezTo>
                    <a:pt x="2001" y="807"/>
                    <a:pt x="2016" y="804"/>
                    <a:pt x="2020" y="804"/>
                  </a:cubicBezTo>
                  <a:cubicBezTo>
                    <a:pt x="2026" y="804"/>
                    <a:pt x="2011" y="810"/>
                    <a:pt x="1977" y="824"/>
                  </a:cubicBezTo>
                  <a:cubicBezTo>
                    <a:pt x="1893" y="859"/>
                    <a:pt x="1869" y="895"/>
                    <a:pt x="1869" y="895"/>
                  </a:cubicBezTo>
                  <a:cubicBezTo>
                    <a:pt x="1869" y="901"/>
                    <a:pt x="1869" y="904"/>
                    <a:pt x="1874" y="904"/>
                  </a:cubicBezTo>
                  <a:cubicBezTo>
                    <a:pt x="1878" y="904"/>
                    <a:pt x="1887" y="901"/>
                    <a:pt x="1905" y="895"/>
                  </a:cubicBezTo>
                  <a:cubicBezTo>
                    <a:pt x="1917" y="891"/>
                    <a:pt x="1928" y="890"/>
                    <a:pt x="1936" y="890"/>
                  </a:cubicBezTo>
                  <a:cubicBezTo>
                    <a:pt x="1954" y="890"/>
                    <a:pt x="1965" y="895"/>
                    <a:pt x="1965" y="895"/>
                  </a:cubicBezTo>
                  <a:cubicBezTo>
                    <a:pt x="1977" y="907"/>
                    <a:pt x="1905" y="895"/>
                    <a:pt x="1905" y="919"/>
                  </a:cubicBezTo>
                  <a:cubicBezTo>
                    <a:pt x="1905" y="931"/>
                    <a:pt x="1905" y="931"/>
                    <a:pt x="1905" y="943"/>
                  </a:cubicBezTo>
                  <a:cubicBezTo>
                    <a:pt x="1905" y="949"/>
                    <a:pt x="1908" y="952"/>
                    <a:pt x="1920" y="952"/>
                  </a:cubicBezTo>
                  <a:cubicBezTo>
                    <a:pt x="1925" y="952"/>
                    <a:pt x="1932" y="951"/>
                    <a:pt x="1942" y="950"/>
                  </a:cubicBezTo>
                  <a:lnTo>
                    <a:pt x="1942" y="950"/>
                  </a:lnTo>
                  <a:cubicBezTo>
                    <a:pt x="1927" y="954"/>
                    <a:pt x="1911" y="961"/>
                    <a:pt x="1893" y="967"/>
                  </a:cubicBezTo>
                  <a:cubicBezTo>
                    <a:pt x="1881" y="967"/>
                    <a:pt x="1869" y="979"/>
                    <a:pt x="1893" y="979"/>
                  </a:cubicBezTo>
                  <a:cubicBezTo>
                    <a:pt x="1905" y="975"/>
                    <a:pt x="1912" y="973"/>
                    <a:pt x="1915" y="973"/>
                  </a:cubicBezTo>
                  <a:cubicBezTo>
                    <a:pt x="1922" y="973"/>
                    <a:pt x="1917" y="979"/>
                    <a:pt x="1917" y="979"/>
                  </a:cubicBezTo>
                  <a:cubicBezTo>
                    <a:pt x="1921" y="983"/>
                    <a:pt x="1926" y="984"/>
                    <a:pt x="1932" y="984"/>
                  </a:cubicBezTo>
                  <a:cubicBezTo>
                    <a:pt x="1943" y="984"/>
                    <a:pt x="1957" y="979"/>
                    <a:pt x="1965" y="979"/>
                  </a:cubicBezTo>
                  <a:cubicBezTo>
                    <a:pt x="1977" y="979"/>
                    <a:pt x="1941" y="990"/>
                    <a:pt x="1941" y="1002"/>
                  </a:cubicBezTo>
                  <a:cubicBezTo>
                    <a:pt x="1929" y="1002"/>
                    <a:pt x="1929" y="1002"/>
                    <a:pt x="1941" y="1014"/>
                  </a:cubicBezTo>
                  <a:lnTo>
                    <a:pt x="1988" y="1014"/>
                  </a:lnTo>
                  <a:cubicBezTo>
                    <a:pt x="1953" y="1014"/>
                    <a:pt x="1941" y="1014"/>
                    <a:pt x="1953" y="1026"/>
                  </a:cubicBezTo>
                  <a:lnTo>
                    <a:pt x="1988" y="1038"/>
                  </a:lnTo>
                  <a:cubicBezTo>
                    <a:pt x="2024" y="1038"/>
                    <a:pt x="2036" y="1038"/>
                    <a:pt x="2000" y="1050"/>
                  </a:cubicBezTo>
                  <a:cubicBezTo>
                    <a:pt x="1988" y="1056"/>
                    <a:pt x="1977" y="1056"/>
                    <a:pt x="1965" y="1056"/>
                  </a:cubicBezTo>
                  <a:cubicBezTo>
                    <a:pt x="1953" y="1056"/>
                    <a:pt x="1941" y="1056"/>
                    <a:pt x="1929" y="1062"/>
                  </a:cubicBezTo>
                  <a:cubicBezTo>
                    <a:pt x="1917" y="1074"/>
                    <a:pt x="1905" y="1074"/>
                    <a:pt x="1905" y="1086"/>
                  </a:cubicBezTo>
                  <a:lnTo>
                    <a:pt x="1977" y="1086"/>
                  </a:lnTo>
                  <a:cubicBezTo>
                    <a:pt x="1967" y="1090"/>
                    <a:pt x="1958" y="1095"/>
                    <a:pt x="1953" y="1098"/>
                  </a:cubicBezTo>
                  <a:lnTo>
                    <a:pt x="1953" y="1098"/>
                  </a:lnTo>
                  <a:cubicBezTo>
                    <a:pt x="1895" y="1102"/>
                    <a:pt x="1953" y="1123"/>
                    <a:pt x="1953" y="1133"/>
                  </a:cubicBezTo>
                  <a:cubicBezTo>
                    <a:pt x="1965" y="1133"/>
                    <a:pt x="1941" y="1133"/>
                    <a:pt x="1941" y="1145"/>
                  </a:cubicBezTo>
                  <a:cubicBezTo>
                    <a:pt x="1929" y="1145"/>
                    <a:pt x="1929" y="1145"/>
                    <a:pt x="1929" y="1157"/>
                  </a:cubicBezTo>
                  <a:cubicBezTo>
                    <a:pt x="1929" y="1157"/>
                    <a:pt x="1938" y="1183"/>
                    <a:pt x="1910" y="1183"/>
                  </a:cubicBezTo>
                  <a:cubicBezTo>
                    <a:pt x="1906" y="1183"/>
                    <a:pt x="1900" y="1183"/>
                    <a:pt x="1893" y="1181"/>
                  </a:cubicBezTo>
                  <a:lnTo>
                    <a:pt x="1893" y="1181"/>
                  </a:lnTo>
                  <a:cubicBezTo>
                    <a:pt x="1893" y="1181"/>
                    <a:pt x="1893" y="1193"/>
                    <a:pt x="1941" y="1193"/>
                  </a:cubicBezTo>
                  <a:cubicBezTo>
                    <a:pt x="1965" y="1193"/>
                    <a:pt x="1988" y="1205"/>
                    <a:pt x="2000" y="1217"/>
                  </a:cubicBezTo>
                  <a:lnTo>
                    <a:pt x="1929" y="1217"/>
                  </a:lnTo>
                  <a:cubicBezTo>
                    <a:pt x="1893" y="1217"/>
                    <a:pt x="1905" y="1217"/>
                    <a:pt x="1917" y="1229"/>
                  </a:cubicBezTo>
                  <a:cubicBezTo>
                    <a:pt x="1929" y="1229"/>
                    <a:pt x="1941" y="1240"/>
                    <a:pt x="1941" y="1240"/>
                  </a:cubicBezTo>
                  <a:lnTo>
                    <a:pt x="1905" y="1240"/>
                  </a:lnTo>
                  <a:cubicBezTo>
                    <a:pt x="1869" y="1240"/>
                    <a:pt x="2000" y="1264"/>
                    <a:pt x="2000" y="1264"/>
                  </a:cubicBezTo>
                  <a:cubicBezTo>
                    <a:pt x="2000" y="1267"/>
                    <a:pt x="1996" y="1268"/>
                    <a:pt x="1989" y="1268"/>
                  </a:cubicBezTo>
                  <a:cubicBezTo>
                    <a:pt x="1971" y="1268"/>
                    <a:pt x="1933" y="1261"/>
                    <a:pt x="1910" y="1261"/>
                  </a:cubicBezTo>
                  <a:cubicBezTo>
                    <a:pt x="1902" y="1261"/>
                    <a:pt x="1896" y="1262"/>
                    <a:pt x="1893" y="1264"/>
                  </a:cubicBezTo>
                  <a:cubicBezTo>
                    <a:pt x="1881" y="1264"/>
                    <a:pt x="1953" y="1288"/>
                    <a:pt x="1977" y="1300"/>
                  </a:cubicBezTo>
                  <a:cubicBezTo>
                    <a:pt x="1991" y="1315"/>
                    <a:pt x="1997" y="1325"/>
                    <a:pt x="1991" y="1325"/>
                  </a:cubicBezTo>
                  <a:cubicBezTo>
                    <a:pt x="1987" y="1325"/>
                    <a:pt x="1978" y="1321"/>
                    <a:pt x="1965" y="1312"/>
                  </a:cubicBezTo>
                  <a:cubicBezTo>
                    <a:pt x="1965" y="1312"/>
                    <a:pt x="1929" y="1300"/>
                    <a:pt x="1905" y="1300"/>
                  </a:cubicBezTo>
                  <a:cubicBezTo>
                    <a:pt x="1881" y="1312"/>
                    <a:pt x="1905" y="1312"/>
                    <a:pt x="1941" y="1324"/>
                  </a:cubicBezTo>
                  <a:cubicBezTo>
                    <a:pt x="1965" y="1324"/>
                    <a:pt x="1988" y="1324"/>
                    <a:pt x="2000" y="1336"/>
                  </a:cubicBezTo>
                  <a:cubicBezTo>
                    <a:pt x="2000" y="1336"/>
                    <a:pt x="1942" y="1330"/>
                    <a:pt x="1917" y="1330"/>
                  </a:cubicBezTo>
                  <a:cubicBezTo>
                    <a:pt x="1905" y="1330"/>
                    <a:pt x="1901" y="1332"/>
                    <a:pt x="1917" y="1336"/>
                  </a:cubicBezTo>
                  <a:lnTo>
                    <a:pt x="1988" y="1360"/>
                  </a:lnTo>
                  <a:cubicBezTo>
                    <a:pt x="2006" y="1360"/>
                    <a:pt x="2017" y="1366"/>
                    <a:pt x="2027" y="1370"/>
                  </a:cubicBezTo>
                  <a:lnTo>
                    <a:pt x="2027" y="1370"/>
                  </a:lnTo>
                  <a:cubicBezTo>
                    <a:pt x="1990" y="1362"/>
                    <a:pt x="1969" y="1355"/>
                    <a:pt x="1955" y="1355"/>
                  </a:cubicBezTo>
                  <a:cubicBezTo>
                    <a:pt x="1949" y="1355"/>
                    <a:pt x="1944" y="1356"/>
                    <a:pt x="1941" y="1360"/>
                  </a:cubicBezTo>
                  <a:cubicBezTo>
                    <a:pt x="1965" y="1383"/>
                    <a:pt x="1977" y="1383"/>
                    <a:pt x="2000" y="1395"/>
                  </a:cubicBezTo>
                  <a:lnTo>
                    <a:pt x="2000" y="1407"/>
                  </a:lnTo>
                  <a:cubicBezTo>
                    <a:pt x="1977" y="1407"/>
                    <a:pt x="1953" y="1383"/>
                    <a:pt x="1929" y="1383"/>
                  </a:cubicBezTo>
                  <a:lnTo>
                    <a:pt x="1905" y="1383"/>
                  </a:lnTo>
                  <a:cubicBezTo>
                    <a:pt x="1915" y="1383"/>
                    <a:pt x="1985" y="1414"/>
                    <a:pt x="1964" y="1414"/>
                  </a:cubicBezTo>
                  <a:cubicBezTo>
                    <a:pt x="1959" y="1414"/>
                    <a:pt x="1948" y="1412"/>
                    <a:pt x="1929" y="1407"/>
                  </a:cubicBezTo>
                  <a:cubicBezTo>
                    <a:pt x="1906" y="1401"/>
                    <a:pt x="1895" y="1399"/>
                    <a:pt x="1893" y="1399"/>
                  </a:cubicBezTo>
                  <a:cubicBezTo>
                    <a:pt x="1883" y="1399"/>
                    <a:pt x="1950" y="1422"/>
                    <a:pt x="1941" y="1431"/>
                  </a:cubicBezTo>
                  <a:cubicBezTo>
                    <a:pt x="1941" y="1434"/>
                    <a:pt x="1938" y="1434"/>
                    <a:pt x="1934" y="1434"/>
                  </a:cubicBezTo>
                  <a:cubicBezTo>
                    <a:pt x="1923" y="1434"/>
                    <a:pt x="1903" y="1428"/>
                    <a:pt x="1900" y="1428"/>
                  </a:cubicBezTo>
                  <a:lnTo>
                    <a:pt x="1900" y="1428"/>
                  </a:lnTo>
                  <a:cubicBezTo>
                    <a:pt x="1899" y="1428"/>
                    <a:pt x="1900" y="1428"/>
                    <a:pt x="1905" y="1431"/>
                  </a:cubicBezTo>
                  <a:lnTo>
                    <a:pt x="1953" y="1455"/>
                  </a:lnTo>
                  <a:cubicBezTo>
                    <a:pt x="1929" y="1455"/>
                    <a:pt x="1917" y="1443"/>
                    <a:pt x="1881" y="1443"/>
                  </a:cubicBezTo>
                  <a:cubicBezTo>
                    <a:pt x="1881" y="1443"/>
                    <a:pt x="1857" y="1443"/>
                    <a:pt x="1881" y="1455"/>
                  </a:cubicBezTo>
                  <a:cubicBezTo>
                    <a:pt x="1917" y="1467"/>
                    <a:pt x="1893" y="1467"/>
                    <a:pt x="1893" y="1479"/>
                  </a:cubicBezTo>
                  <a:cubicBezTo>
                    <a:pt x="1893" y="1479"/>
                    <a:pt x="1893" y="1479"/>
                    <a:pt x="1893" y="1479"/>
                  </a:cubicBezTo>
                  <a:lnTo>
                    <a:pt x="1893" y="1479"/>
                  </a:lnTo>
                  <a:lnTo>
                    <a:pt x="1917" y="1502"/>
                  </a:lnTo>
                  <a:cubicBezTo>
                    <a:pt x="1929" y="1514"/>
                    <a:pt x="1935" y="1517"/>
                    <a:pt x="1935" y="1517"/>
                  </a:cubicBezTo>
                  <a:cubicBezTo>
                    <a:pt x="1935" y="1517"/>
                    <a:pt x="1929" y="1514"/>
                    <a:pt x="1917" y="1514"/>
                  </a:cubicBezTo>
                  <a:lnTo>
                    <a:pt x="1941" y="1526"/>
                  </a:lnTo>
                  <a:cubicBezTo>
                    <a:pt x="1965" y="1550"/>
                    <a:pt x="1965" y="1550"/>
                    <a:pt x="1965" y="1550"/>
                  </a:cubicBezTo>
                  <a:lnTo>
                    <a:pt x="1869" y="1502"/>
                  </a:lnTo>
                  <a:lnTo>
                    <a:pt x="1869" y="1502"/>
                  </a:lnTo>
                  <a:cubicBezTo>
                    <a:pt x="1905" y="1526"/>
                    <a:pt x="1905" y="1538"/>
                    <a:pt x="1905" y="1550"/>
                  </a:cubicBezTo>
                  <a:cubicBezTo>
                    <a:pt x="1905" y="1550"/>
                    <a:pt x="1869" y="1538"/>
                    <a:pt x="1857" y="1538"/>
                  </a:cubicBezTo>
                  <a:cubicBezTo>
                    <a:pt x="1822" y="1538"/>
                    <a:pt x="1810" y="1562"/>
                    <a:pt x="1798" y="1574"/>
                  </a:cubicBezTo>
                  <a:cubicBezTo>
                    <a:pt x="1796" y="1576"/>
                    <a:pt x="1793" y="1577"/>
                    <a:pt x="1791" y="1577"/>
                  </a:cubicBezTo>
                  <a:cubicBezTo>
                    <a:pt x="1782" y="1577"/>
                    <a:pt x="1774" y="1562"/>
                    <a:pt x="1774" y="1562"/>
                  </a:cubicBezTo>
                  <a:cubicBezTo>
                    <a:pt x="1774" y="1562"/>
                    <a:pt x="1774" y="1562"/>
                    <a:pt x="1774" y="1574"/>
                  </a:cubicBezTo>
                  <a:lnTo>
                    <a:pt x="1774" y="1610"/>
                  </a:lnTo>
                  <a:cubicBezTo>
                    <a:pt x="1762" y="1621"/>
                    <a:pt x="1762" y="1645"/>
                    <a:pt x="1774" y="1669"/>
                  </a:cubicBezTo>
                  <a:cubicBezTo>
                    <a:pt x="1774" y="1681"/>
                    <a:pt x="1786" y="1693"/>
                    <a:pt x="1798" y="1705"/>
                  </a:cubicBezTo>
                  <a:cubicBezTo>
                    <a:pt x="1810" y="1717"/>
                    <a:pt x="1798" y="1717"/>
                    <a:pt x="1798" y="1717"/>
                  </a:cubicBezTo>
                  <a:cubicBezTo>
                    <a:pt x="1798" y="1717"/>
                    <a:pt x="1774" y="1705"/>
                    <a:pt x="1774" y="1705"/>
                  </a:cubicBezTo>
                  <a:cubicBezTo>
                    <a:pt x="1762" y="1705"/>
                    <a:pt x="1750" y="1717"/>
                    <a:pt x="1750" y="1717"/>
                  </a:cubicBezTo>
                  <a:cubicBezTo>
                    <a:pt x="1738" y="1729"/>
                    <a:pt x="1726" y="1717"/>
                    <a:pt x="1750" y="1741"/>
                  </a:cubicBezTo>
                  <a:cubicBezTo>
                    <a:pt x="1758" y="1756"/>
                    <a:pt x="1780" y="1776"/>
                    <a:pt x="1801" y="1791"/>
                  </a:cubicBezTo>
                  <a:lnTo>
                    <a:pt x="1801" y="1791"/>
                  </a:lnTo>
                  <a:cubicBezTo>
                    <a:pt x="1783" y="1779"/>
                    <a:pt x="1762" y="1764"/>
                    <a:pt x="1750" y="1752"/>
                  </a:cubicBezTo>
                  <a:cubicBezTo>
                    <a:pt x="1738" y="1741"/>
                    <a:pt x="1732" y="1738"/>
                    <a:pt x="1728" y="1738"/>
                  </a:cubicBezTo>
                  <a:cubicBezTo>
                    <a:pt x="1724" y="1738"/>
                    <a:pt x="1721" y="1741"/>
                    <a:pt x="1715" y="1741"/>
                  </a:cubicBezTo>
                  <a:cubicBezTo>
                    <a:pt x="1715" y="1749"/>
                    <a:pt x="1709" y="1757"/>
                    <a:pt x="1701" y="1757"/>
                  </a:cubicBezTo>
                  <a:cubicBezTo>
                    <a:pt x="1698" y="1757"/>
                    <a:pt x="1694" y="1756"/>
                    <a:pt x="1691" y="1752"/>
                  </a:cubicBezTo>
                  <a:lnTo>
                    <a:pt x="1667" y="1741"/>
                  </a:lnTo>
                  <a:lnTo>
                    <a:pt x="1667" y="1741"/>
                  </a:lnTo>
                  <a:cubicBezTo>
                    <a:pt x="1667" y="1741"/>
                    <a:pt x="1679" y="1764"/>
                    <a:pt x="1691" y="1776"/>
                  </a:cubicBezTo>
                  <a:cubicBezTo>
                    <a:pt x="1695" y="1780"/>
                    <a:pt x="1692" y="1782"/>
                    <a:pt x="1686" y="1782"/>
                  </a:cubicBezTo>
                  <a:cubicBezTo>
                    <a:pt x="1675" y="1782"/>
                    <a:pt x="1651" y="1776"/>
                    <a:pt x="1643" y="1776"/>
                  </a:cubicBezTo>
                  <a:cubicBezTo>
                    <a:pt x="1642" y="1775"/>
                    <a:pt x="1641" y="1774"/>
                    <a:pt x="1640" y="1774"/>
                  </a:cubicBezTo>
                  <a:lnTo>
                    <a:pt x="1640" y="1774"/>
                  </a:lnTo>
                  <a:cubicBezTo>
                    <a:pt x="1638" y="1774"/>
                    <a:pt x="1658" y="1805"/>
                    <a:pt x="1679" y="1836"/>
                  </a:cubicBezTo>
                  <a:cubicBezTo>
                    <a:pt x="1692" y="1855"/>
                    <a:pt x="1696" y="1862"/>
                    <a:pt x="1695" y="1862"/>
                  </a:cubicBezTo>
                  <a:cubicBezTo>
                    <a:pt x="1692" y="1862"/>
                    <a:pt x="1652" y="1809"/>
                    <a:pt x="1643" y="1800"/>
                  </a:cubicBezTo>
                  <a:cubicBezTo>
                    <a:pt x="1642" y="1799"/>
                    <a:pt x="1641" y="1798"/>
                    <a:pt x="1640" y="1798"/>
                  </a:cubicBezTo>
                  <a:lnTo>
                    <a:pt x="1640" y="1798"/>
                  </a:lnTo>
                  <a:cubicBezTo>
                    <a:pt x="1636" y="1798"/>
                    <a:pt x="1655" y="1836"/>
                    <a:pt x="1655" y="1836"/>
                  </a:cubicBezTo>
                  <a:cubicBezTo>
                    <a:pt x="1660" y="1844"/>
                    <a:pt x="1662" y="1847"/>
                    <a:pt x="1661" y="1847"/>
                  </a:cubicBezTo>
                  <a:cubicBezTo>
                    <a:pt x="1659" y="1847"/>
                    <a:pt x="1626" y="1809"/>
                    <a:pt x="1607" y="1800"/>
                  </a:cubicBezTo>
                  <a:cubicBezTo>
                    <a:pt x="1604" y="1797"/>
                    <a:pt x="1601" y="1795"/>
                    <a:pt x="1600" y="1795"/>
                  </a:cubicBezTo>
                  <a:cubicBezTo>
                    <a:pt x="1596" y="1795"/>
                    <a:pt x="1596" y="1804"/>
                    <a:pt x="1596" y="1812"/>
                  </a:cubicBezTo>
                  <a:cubicBezTo>
                    <a:pt x="1596" y="1819"/>
                    <a:pt x="1596" y="1836"/>
                    <a:pt x="1587" y="1836"/>
                  </a:cubicBezTo>
                  <a:cubicBezTo>
                    <a:pt x="1582" y="1836"/>
                    <a:pt x="1573" y="1830"/>
                    <a:pt x="1560" y="1812"/>
                  </a:cubicBezTo>
                  <a:cubicBezTo>
                    <a:pt x="1548" y="1812"/>
                    <a:pt x="1560" y="1824"/>
                    <a:pt x="1560" y="1836"/>
                  </a:cubicBezTo>
                  <a:cubicBezTo>
                    <a:pt x="1560" y="1872"/>
                    <a:pt x="1536" y="1872"/>
                    <a:pt x="1536" y="1907"/>
                  </a:cubicBezTo>
                  <a:cubicBezTo>
                    <a:pt x="1536" y="1931"/>
                    <a:pt x="1548" y="1955"/>
                    <a:pt x="1560" y="1979"/>
                  </a:cubicBezTo>
                  <a:cubicBezTo>
                    <a:pt x="1548" y="1955"/>
                    <a:pt x="1536" y="1931"/>
                    <a:pt x="1512" y="1907"/>
                  </a:cubicBezTo>
                  <a:cubicBezTo>
                    <a:pt x="1510" y="1905"/>
                    <a:pt x="1508" y="1904"/>
                    <a:pt x="1507" y="1904"/>
                  </a:cubicBezTo>
                  <a:lnTo>
                    <a:pt x="1507" y="1904"/>
                  </a:lnTo>
                  <a:cubicBezTo>
                    <a:pt x="1506" y="1904"/>
                    <a:pt x="1507" y="1906"/>
                    <a:pt x="1508" y="1907"/>
                  </a:cubicBezTo>
                  <a:lnTo>
                    <a:pt x="1500" y="1907"/>
                  </a:lnTo>
                  <a:cubicBezTo>
                    <a:pt x="1495" y="1897"/>
                    <a:pt x="1490" y="1893"/>
                    <a:pt x="1485" y="1893"/>
                  </a:cubicBezTo>
                  <a:cubicBezTo>
                    <a:pt x="1478" y="1893"/>
                    <a:pt x="1471" y="1900"/>
                    <a:pt x="1465" y="1907"/>
                  </a:cubicBezTo>
                  <a:cubicBezTo>
                    <a:pt x="1476" y="1931"/>
                    <a:pt x="1453" y="1931"/>
                    <a:pt x="1453" y="1931"/>
                  </a:cubicBezTo>
                  <a:cubicBezTo>
                    <a:pt x="1476" y="1991"/>
                    <a:pt x="1512" y="2050"/>
                    <a:pt x="1524" y="2110"/>
                  </a:cubicBezTo>
                  <a:cubicBezTo>
                    <a:pt x="1524" y="2111"/>
                    <a:pt x="1524" y="2111"/>
                    <a:pt x="1523" y="2111"/>
                  </a:cubicBezTo>
                  <a:cubicBezTo>
                    <a:pt x="1518" y="2111"/>
                    <a:pt x="1487" y="2058"/>
                    <a:pt x="1476" y="2014"/>
                  </a:cubicBezTo>
                  <a:cubicBezTo>
                    <a:pt x="1465" y="1967"/>
                    <a:pt x="1453" y="1943"/>
                    <a:pt x="1441" y="1943"/>
                  </a:cubicBezTo>
                  <a:cubicBezTo>
                    <a:pt x="1429" y="1955"/>
                    <a:pt x="1429" y="1943"/>
                    <a:pt x="1441" y="1967"/>
                  </a:cubicBezTo>
                  <a:cubicBezTo>
                    <a:pt x="1449" y="1984"/>
                    <a:pt x="1452" y="1995"/>
                    <a:pt x="1448" y="1995"/>
                  </a:cubicBezTo>
                  <a:cubicBezTo>
                    <a:pt x="1446" y="1995"/>
                    <a:pt x="1444" y="1994"/>
                    <a:pt x="1441" y="1991"/>
                  </a:cubicBezTo>
                  <a:cubicBezTo>
                    <a:pt x="1417" y="1955"/>
                    <a:pt x="1393" y="1919"/>
                    <a:pt x="1381" y="1883"/>
                  </a:cubicBezTo>
                  <a:lnTo>
                    <a:pt x="1381" y="1883"/>
                  </a:lnTo>
                  <a:cubicBezTo>
                    <a:pt x="1393" y="1931"/>
                    <a:pt x="1393" y="1931"/>
                    <a:pt x="1381" y="1931"/>
                  </a:cubicBezTo>
                  <a:cubicBezTo>
                    <a:pt x="1369" y="1931"/>
                    <a:pt x="1369" y="1931"/>
                    <a:pt x="1369" y="1955"/>
                  </a:cubicBezTo>
                  <a:cubicBezTo>
                    <a:pt x="1369" y="1973"/>
                    <a:pt x="1369" y="1985"/>
                    <a:pt x="1369" y="1991"/>
                  </a:cubicBezTo>
                  <a:cubicBezTo>
                    <a:pt x="1369" y="1979"/>
                    <a:pt x="1357" y="1943"/>
                    <a:pt x="1345" y="1943"/>
                  </a:cubicBezTo>
                  <a:cubicBezTo>
                    <a:pt x="1345" y="1943"/>
                    <a:pt x="1345" y="1967"/>
                    <a:pt x="1345" y="1967"/>
                  </a:cubicBezTo>
                  <a:lnTo>
                    <a:pt x="1334" y="1967"/>
                  </a:lnTo>
                  <a:cubicBezTo>
                    <a:pt x="1328" y="1957"/>
                    <a:pt x="1326" y="1952"/>
                    <a:pt x="1324" y="1952"/>
                  </a:cubicBezTo>
                  <a:lnTo>
                    <a:pt x="1324" y="1952"/>
                  </a:lnTo>
                  <a:cubicBezTo>
                    <a:pt x="1319" y="1952"/>
                    <a:pt x="1334" y="2008"/>
                    <a:pt x="1334" y="2026"/>
                  </a:cubicBezTo>
                  <a:lnTo>
                    <a:pt x="1334" y="2062"/>
                  </a:lnTo>
                  <a:cubicBezTo>
                    <a:pt x="1310" y="2002"/>
                    <a:pt x="1310" y="1979"/>
                    <a:pt x="1298" y="1979"/>
                  </a:cubicBezTo>
                  <a:cubicBezTo>
                    <a:pt x="1292" y="1973"/>
                    <a:pt x="1283" y="1970"/>
                    <a:pt x="1274" y="1970"/>
                  </a:cubicBezTo>
                  <a:cubicBezTo>
                    <a:pt x="1265" y="1970"/>
                    <a:pt x="1256" y="1973"/>
                    <a:pt x="1250" y="1979"/>
                  </a:cubicBezTo>
                  <a:cubicBezTo>
                    <a:pt x="1250" y="1979"/>
                    <a:pt x="1226" y="1979"/>
                    <a:pt x="1226" y="2002"/>
                  </a:cubicBezTo>
                  <a:cubicBezTo>
                    <a:pt x="1238" y="2026"/>
                    <a:pt x="1226" y="2038"/>
                    <a:pt x="1226" y="2038"/>
                  </a:cubicBezTo>
                  <a:cubicBezTo>
                    <a:pt x="1226" y="2014"/>
                    <a:pt x="1226" y="2002"/>
                    <a:pt x="1215" y="1991"/>
                  </a:cubicBezTo>
                  <a:cubicBezTo>
                    <a:pt x="1215" y="1979"/>
                    <a:pt x="1215" y="1979"/>
                    <a:pt x="1215" y="1979"/>
                  </a:cubicBezTo>
                  <a:cubicBezTo>
                    <a:pt x="1209" y="1979"/>
                    <a:pt x="1203" y="1976"/>
                    <a:pt x="1198" y="1976"/>
                  </a:cubicBezTo>
                  <a:cubicBezTo>
                    <a:pt x="1194" y="1976"/>
                    <a:pt x="1191" y="1979"/>
                    <a:pt x="1191" y="1991"/>
                  </a:cubicBezTo>
                  <a:cubicBezTo>
                    <a:pt x="1191" y="2008"/>
                    <a:pt x="1191" y="2011"/>
                    <a:pt x="1189" y="2011"/>
                  </a:cubicBezTo>
                  <a:cubicBezTo>
                    <a:pt x="1188" y="2011"/>
                    <a:pt x="1187" y="2011"/>
                    <a:pt x="1186" y="2011"/>
                  </a:cubicBezTo>
                  <a:cubicBezTo>
                    <a:pt x="1184" y="2011"/>
                    <a:pt x="1182" y="2011"/>
                    <a:pt x="1179" y="2014"/>
                  </a:cubicBezTo>
                  <a:cubicBezTo>
                    <a:pt x="1175" y="2018"/>
                    <a:pt x="1174" y="2025"/>
                    <a:pt x="1174" y="2031"/>
                  </a:cubicBezTo>
                  <a:lnTo>
                    <a:pt x="1174" y="2031"/>
                  </a:lnTo>
                  <a:cubicBezTo>
                    <a:pt x="1172" y="2028"/>
                    <a:pt x="1170" y="2026"/>
                    <a:pt x="1167" y="2026"/>
                  </a:cubicBezTo>
                  <a:cubicBezTo>
                    <a:pt x="1167" y="2014"/>
                    <a:pt x="1155" y="1991"/>
                    <a:pt x="1155" y="1991"/>
                  </a:cubicBezTo>
                  <a:cubicBezTo>
                    <a:pt x="1143" y="1991"/>
                    <a:pt x="1131" y="2002"/>
                    <a:pt x="1119" y="2014"/>
                  </a:cubicBezTo>
                  <a:cubicBezTo>
                    <a:pt x="1119" y="2018"/>
                    <a:pt x="1119" y="2022"/>
                    <a:pt x="1119" y="2026"/>
                  </a:cubicBezTo>
                  <a:cubicBezTo>
                    <a:pt x="1119" y="2026"/>
                    <a:pt x="1109" y="2016"/>
                    <a:pt x="1102" y="2016"/>
                  </a:cubicBezTo>
                  <a:cubicBezTo>
                    <a:pt x="1098" y="2016"/>
                    <a:pt x="1095" y="2018"/>
                    <a:pt x="1095" y="2026"/>
                  </a:cubicBezTo>
                  <a:cubicBezTo>
                    <a:pt x="1095" y="2060"/>
                    <a:pt x="1095" y="2088"/>
                    <a:pt x="1091" y="2088"/>
                  </a:cubicBezTo>
                  <a:cubicBezTo>
                    <a:pt x="1089" y="2088"/>
                    <a:pt x="1087" y="2084"/>
                    <a:pt x="1084" y="2074"/>
                  </a:cubicBezTo>
                  <a:cubicBezTo>
                    <a:pt x="1068" y="2051"/>
                    <a:pt x="1063" y="2043"/>
                    <a:pt x="1058" y="2043"/>
                  </a:cubicBezTo>
                  <a:cubicBezTo>
                    <a:pt x="1055" y="2043"/>
                    <a:pt x="1052" y="2046"/>
                    <a:pt x="1048" y="2050"/>
                  </a:cubicBezTo>
                  <a:cubicBezTo>
                    <a:pt x="1036" y="2062"/>
                    <a:pt x="1036" y="2122"/>
                    <a:pt x="1024" y="2122"/>
                  </a:cubicBezTo>
                  <a:cubicBezTo>
                    <a:pt x="1024" y="2110"/>
                    <a:pt x="1024" y="2002"/>
                    <a:pt x="1024" y="1991"/>
                  </a:cubicBezTo>
                  <a:cubicBezTo>
                    <a:pt x="1024" y="1990"/>
                    <a:pt x="1024" y="1989"/>
                    <a:pt x="1024" y="1989"/>
                  </a:cubicBezTo>
                  <a:cubicBezTo>
                    <a:pt x="1024" y="1989"/>
                    <a:pt x="1023" y="2051"/>
                    <a:pt x="1012" y="2062"/>
                  </a:cubicBezTo>
                  <a:cubicBezTo>
                    <a:pt x="1012" y="2051"/>
                    <a:pt x="1012" y="2014"/>
                    <a:pt x="1012" y="2002"/>
                  </a:cubicBezTo>
                  <a:cubicBezTo>
                    <a:pt x="1012" y="2023"/>
                    <a:pt x="995" y="2131"/>
                    <a:pt x="990" y="2131"/>
                  </a:cubicBezTo>
                  <a:cubicBezTo>
                    <a:pt x="989" y="2131"/>
                    <a:pt x="988" y="2128"/>
                    <a:pt x="988" y="2122"/>
                  </a:cubicBezTo>
                  <a:cubicBezTo>
                    <a:pt x="988" y="2086"/>
                    <a:pt x="988" y="2062"/>
                    <a:pt x="988" y="2026"/>
                  </a:cubicBezTo>
                  <a:lnTo>
                    <a:pt x="976" y="2026"/>
                  </a:lnTo>
                  <a:cubicBezTo>
                    <a:pt x="964" y="2038"/>
                    <a:pt x="964" y="2122"/>
                    <a:pt x="953" y="2122"/>
                  </a:cubicBezTo>
                  <a:cubicBezTo>
                    <a:pt x="953" y="2086"/>
                    <a:pt x="964" y="2050"/>
                    <a:pt x="964" y="2026"/>
                  </a:cubicBezTo>
                  <a:cubicBezTo>
                    <a:pt x="964" y="2014"/>
                    <a:pt x="964" y="2001"/>
                    <a:pt x="961" y="2001"/>
                  </a:cubicBezTo>
                  <a:cubicBezTo>
                    <a:pt x="958" y="2001"/>
                    <a:pt x="952" y="2011"/>
                    <a:pt x="941" y="2038"/>
                  </a:cubicBezTo>
                  <a:cubicBezTo>
                    <a:pt x="953" y="1997"/>
                    <a:pt x="953" y="1982"/>
                    <a:pt x="950" y="1982"/>
                  </a:cubicBezTo>
                  <a:lnTo>
                    <a:pt x="950" y="1982"/>
                  </a:lnTo>
                  <a:cubicBezTo>
                    <a:pt x="948" y="1982"/>
                    <a:pt x="945" y="1988"/>
                    <a:pt x="943" y="1997"/>
                  </a:cubicBezTo>
                  <a:lnTo>
                    <a:pt x="943" y="1997"/>
                  </a:lnTo>
                  <a:cubicBezTo>
                    <a:pt x="942" y="1988"/>
                    <a:pt x="939" y="1984"/>
                    <a:pt x="934" y="1984"/>
                  </a:cubicBezTo>
                  <a:cubicBezTo>
                    <a:pt x="923" y="1984"/>
                    <a:pt x="905" y="2002"/>
                    <a:pt x="905" y="2002"/>
                  </a:cubicBezTo>
                  <a:cubicBezTo>
                    <a:pt x="905" y="2002"/>
                    <a:pt x="896" y="2066"/>
                    <a:pt x="894" y="2066"/>
                  </a:cubicBezTo>
                  <a:cubicBezTo>
                    <a:pt x="893" y="2066"/>
                    <a:pt x="893" y="2065"/>
                    <a:pt x="893" y="2062"/>
                  </a:cubicBezTo>
                  <a:cubicBezTo>
                    <a:pt x="881" y="2038"/>
                    <a:pt x="881" y="2026"/>
                    <a:pt x="869" y="2026"/>
                  </a:cubicBezTo>
                  <a:cubicBezTo>
                    <a:pt x="845" y="2062"/>
                    <a:pt x="857" y="2098"/>
                    <a:pt x="869" y="2122"/>
                  </a:cubicBezTo>
                  <a:lnTo>
                    <a:pt x="845" y="2122"/>
                  </a:lnTo>
                  <a:cubicBezTo>
                    <a:pt x="845" y="2122"/>
                    <a:pt x="834" y="2110"/>
                    <a:pt x="845" y="2074"/>
                  </a:cubicBezTo>
                  <a:cubicBezTo>
                    <a:pt x="857" y="2038"/>
                    <a:pt x="869" y="2014"/>
                    <a:pt x="869" y="1991"/>
                  </a:cubicBezTo>
                  <a:cubicBezTo>
                    <a:pt x="869" y="1980"/>
                    <a:pt x="868" y="1976"/>
                    <a:pt x="866" y="1976"/>
                  </a:cubicBezTo>
                  <a:cubicBezTo>
                    <a:pt x="859" y="1976"/>
                    <a:pt x="843" y="2026"/>
                    <a:pt x="834" y="2026"/>
                  </a:cubicBezTo>
                  <a:cubicBezTo>
                    <a:pt x="822" y="2026"/>
                    <a:pt x="834" y="1991"/>
                    <a:pt x="834" y="1943"/>
                  </a:cubicBezTo>
                  <a:lnTo>
                    <a:pt x="834" y="1943"/>
                  </a:lnTo>
                  <a:cubicBezTo>
                    <a:pt x="810" y="1967"/>
                    <a:pt x="798" y="2002"/>
                    <a:pt x="774" y="2038"/>
                  </a:cubicBezTo>
                  <a:cubicBezTo>
                    <a:pt x="772" y="2042"/>
                    <a:pt x="771" y="2044"/>
                    <a:pt x="771" y="2044"/>
                  </a:cubicBezTo>
                  <a:cubicBezTo>
                    <a:pt x="770" y="2044"/>
                    <a:pt x="781" y="2014"/>
                    <a:pt x="785" y="1998"/>
                  </a:cubicBezTo>
                  <a:lnTo>
                    <a:pt x="785" y="1998"/>
                  </a:lnTo>
                  <a:cubicBezTo>
                    <a:pt x="792" y="1984"/>
                    <a:pt x="798" y="1972"/>
                    <a:pt x="798" y="1967"/>
                  </a:cubicBezTo>
                  <a:cubicBezTo>
                    <a:pt x="798" y="1955"/>
                    <a:pt x="786" y="1955"/>
                    <a:pt x="774" y="1955"/>
                  </a:cubicBezTo>
                  <a:cubicBezTo>
                    <a:pt x="774" y="1955"/>
                    <a:pt x="762" y="1955"/>
                    <a:pt x="738" y="1991"/>
                  </a:cubicBezTo>
                  <a:cubicBezTo>
                    <a:pt x="726" y="2014"/>
                    <a:pt x="726" y="2014"/>
                    <a:pt x="726" y="2014"/>
                  </a:cubicBezTo>
                  <a:cubicBezTo>
                    <a:pt x="726" y="1991"/>
                    <a:pt x="726" y="1991"/>
                    <a:pt x="738" y="1979"/>
                  </a:cubicBezTo>
                  <a:cubicBezTo>
                    <a:pt x="738" y="1955"/>
                    <a:pt x="738" y="1955"/>
                    <a:pt x="738" y="1955"/>
                  </a:cubicBezTo>
                  <a:cubicBezTo>
                    <a:pt x="738" y="1955"/>
                    <a:pt x="703" y="1979"/>
                    <a:pt x="703" y="1991"/>
                  </a:cubicBezTo>
                  <a:lnTo>
                    <a:pt x="679" y="1991"/>
                  </a:lnTo>
                  <a:cubicBezTo>
                    <a:pt x="679" y="1991"/>
                    <a:pt x="691" y="1943"/>
                    <a:pt x="691" y="1943"/>
                  </a:cubicBezTo>
                  <a:lnTo>
                    <a:pt x="691" y="1943"/>
                  </a:lnTo>
                  <a:lnTo>
                    <a:pt x="679" y="1967"/>
                  </a:lnTo>
                  <a:lnTo>
                    <a:pt x="655" y="1943"/>
                  </a:lnTo>
                  <a:cubicBezTo>
                    <a:pt x="655" y="1943"/>
                    <a:pt x="655" y="1938"/>
                    <a:pt x="651" y="1938"/>
                  </a:cubicBezTo>
                  <a:cubicBezTo>
                    <a:pt x="646" y="1938"/>
                    <a:pt x="634" y="1946"/>
                    <a:pt x="607" y="1979"/>
                  </a:cubicBezTo>
                  <a:cubicBezTo>
                    <a:pt x="643" y="1931"/>
                    <a:pt x="631" y="1919"/>
                    <a:pt x="619" y="1919"/>
                  </a:cubicBezTo>
                  <a:cubicBezTo>
                    <a:pt x="619" y="1917"/>
                    <a:pt x="619" y="1917"/>
                    <a:pt x="618" y="1917"/>
                  </a:cubicBezTo>
                  <a:cubicBezTo>
                    <a:pt x="613" y="1917"/>
                    <a:pt x="600" y="1934"/>
                    <a:pt x="589" y="1934"/>
                  </a:cubicBezTo>
                  <a:cubicBezTo>
                    <a:pt x="587" y="1934"/>
                    <a:pt x="585" y="1933"/>
                    <a:pt x="583" y="1931"/>
                  </a:cubicBezTo>
                  <a:cubicBezTo>
                    <a:pt x="583" y="1919"/>
                    <a:pt x="607" y="1895"/>
                    <a:pt x="619" y="1883"/>
                  </a:cubicBezTo>
                  <a:cubicBezTo>
                    <a:pt x="619" y="1872"/>
                    <a:pt x="619" y="1872"/>
                    <a:pt x="619" y="1872"/>
                  </a:cubicBezTo>
                  <a:cubicBezTo>
                    <a:pt x="607" y="1872"/>
                    <a:pt x="595" y="1872"/>
                    <a:pt x="595" y="1883"/>
                  </a:cubicBezTo>
                  <a:cubicBezTo>
                    <a:pt x="583" y="1895"/>
                    <a:pt x="572" y="1907"/>
                    <a:pt x="560" y="1919"/>
                  </a:cubicBezTo>
                  <a:cubicBezTo>
                    <a:pt x="579" y="1895"/>
                    <a:pt x="583" y="1888"/>
                    <a:pt x="580" y="1888"/>
                  </a:cubicBezTo>
                  <a:lnTo>
                    <a:pt x="580" y="1888"/>
                  </a:lnTo>
                  <a:cubicBezTo>
                    <a:pt x="577" y="1888"/>
                    <a:pt x="566" y="1897"/>
                    <a:pt x="561" y="1897"/>
                  </a:cubicBezTo>
                  <a:cubicBezTo>
                    <a:pt x="560" y="1897"/>
                    <a:pt x="560" y="1897"/>
                    <a:pt x="560" y="1895"/>
                  </a:cubicBezTo>
                  <a:cubicBezTo>
                    <a:pt x="560" y="1895"/>
                    <a:pt x="623" y="1811"/>
                    <a:pt x="620" y="1811"/>
                  </a:cubicBezTo>
                  <a:lnTo>
                    <a:pt x="620" y="1811"/>
                  </a:lnTo>
                  <a:cubicBezTo>
                    <a:pt x="620" y="1811"/>
                    <a:pt x="620" y="1811"/>
                    <a:pt x="619" y="1812"/>
                  </a:cubicBezTo>
                  <a:cubicBezTo>
                    <a:pt x="572" y="1848"/>
                    <a:pt x="536" y="1883"/>
                    <a:pt x="500" y="1931"/>
                  </a:cubicBezTo>
                  <a:cubicBezTo>
                    <a:pt x="496" y="1937"/>
                    <a:pt x="495" y="1939"/>
                    <a:pt x="495" y="1939"/>
                  </a:cubicBezTo>
                  <a:cubicBezTo>
                    <a:pt x="493" y="1939"/>
                    <a:pt x="536" y="1870"/>
                    <a:pt x="536" y="1860"/>
                  </a:cubicBezTo>
                  <a:lnTo>
                    <a:pt x="536" y="1860"/>
                  </a:lnTo>
                  <a:cubicBezTo>
                    <a:pt x="524" y="1883"/>
                    <a:pt x="512" y="1895"/>
                    <a:pt x="512" y="1895"/>
                  </a:cubicBezTo>
                  <a:cubicBezTo>
                    <a:pt x="504" y="1895"/>
                    <a:pt x="507" y="1890"/>
                    <a:pt x="506" y="1890"/>
                  </a:cubicBezTo>
                  <a:lnTo>
                    <a:pt x="506" y="1890"/>
                  </a:lnTo>
                  <a:cubicBezTo>
                    <a:pt x="505" y="1890"/>
                    <a:pt x="504" y="1891"/>
                    <a:pt x="500" y="1895"/>
                  </a:cubicBezTo>
                  <a:lnTo>
                    <a:pt x="464" y="1931"/>
                  </a:lnTo>
                  <a:lnTo>
                    <a:pt x="453" y="1931"/>
                  </a:lnTo>
                  <a:cubicBezTo>
                    <a:pt x="476" y="1895"/>
                    <a:pt x="500" y="1883"/>
                    <a:pt x="476" y="1883"/>
                  </a:cubicBezTo>
                  <a:cubicBezTo>
                    <a:pt x="472" y="1883"/>
                    <a:pt x="468" y="1885"/>
                    <a:pt x="466" y="1885"/>
                  </a:cubicBezTo>
                  <a:cubicBezTo>
                    <a:pt x="462" y="1885"/>
                    <a:pt x="464" y="1879"/>
                    <a:pt x="488" y="1848"/>
                  </a:cubicBezTo>
                  <a:cubicBezTo>
                    <a:pt x="505" y="1839"/>
                    <a:pt x="498" y="1831"/>
                    <a:pt x="493" y="1831"/>
                  </a:cubicBezTo>
                  <a:cubicBezTo>
                    <a:pt x="490" y="1831"/>
                    <a:pt x="488" y="1832"/>
                    <a:pt x="488" y="1836"/>
                  </a:cubicBezTo>
                  <a:cubicBezTo>
                    <a:pt x="488" y="1848"/>
                    <a:pt x="464" y="1860"/>
                    <a:pt x="464" y="1860"/>
                  </a:cubicBezTo>
                  <a:cubicBezTo>
                    <a:pt x="453" y="1860"/>
                    <a:pt x="441" y="1860"/>
                    <a:pt x="453" y="1848"/>
                  </a:cubicBezTo>
                  <a:cubicBezTo>
                    <a:pt x="453" y="1836"/>
                    <a:pt x="476" y="1812"/>
                    <a:pt x="476" y="1800"/>
                  </a:cubicBezTo>
                  <a:cubicBezTo>
                    <a:pt x="490" y="1787"/>
                    <a:pt x="493" y="1782"/>
                    <a:pt x="491" y="1782"/>
                  </a:cubicBezTo>
                  <a:lnTo>
                    <a:pt x="491" y="1782"/>
                  </a:lnTo>
                  <a:cubicBezTo>
                    <a:pt x="489" y="1782"/>
                    <a:pt x="486" y="1784"/>
                    <a:pt x="481" y="1787"/>
                  </a:cubicBezTo>
                  <a:lnTo>
                    <a:pt x="481" y="1787"/>
                  </a:lnTo>
                  <a:cubicBezTo>
                    <a:pt x="482" y="1782"/>
                    <a:pt x="480" y="1780"/>
                    <a:pt x="478" y="1780"/>
                  </a:cubicBezTo>
                  <a:cubicBezTo>
                    <a:pt x="474" y="1780"/>
                    <a:pt x="469" y="1783"/>
                    <a:pt x="464" y="1788"/>
                  </a:cubicBezTo>
                  <a:cubicBezTo>
                    <a:pt x="462" y="1790"/>
                    <a:pt x="460" y="1790"/>
                    <a:pt x="459" y="1790"/>
                  </a:cubicBezTo>
                  <a:cubicBezTo>
                    <a:pt x="448" y="1790"/>
                    <a:pt x="476" y="1753"/>
                    <a:pt x="476" y="1752"/>
                  </a:cubicBezTo>
                  <a:lnTo>
                    <a:pt x="476" y="1752"/>
                  </a:lnTo>
                  <a:cubicBezTo>
                    <a:pt x="441" y="1776"/>
                    <a:pt x="417" y="1800"/>
                    <a:pt x="393" y="1836"/>
                  </a:cubicBezTo>
                  <a:cubicBezTo>
                    <a:pt x="393" y="1836"/>
                    <a:pt x="369" y="1836"/>
                    <a:pt x="393" y="1824"/>
                  </a:cubicBezTo>
                  <a:cubicBezTo>
                    <a:pt x="401" y="1815"/>
                    <a:pt x="398" y="1807"/>
                    <a:pt x="395" y="1807"/>
                  </a:cubicBezTo>
                  <a:lnTo>
                    <a:pt x="395" y="1807"/>
                  </a:lnTo>
                  <a:cubicBezTo>
                    <a:pt x="394" y="1807"/>
                    <a:pt x="393" y="1809"/>
                    <a:pt x="393" y="1812"/>
                  </a:cubicBezTo>
                  <a:cubicBezTo>
                    <a:pt x="381" y="1812"/>
                    <a:pt x="405" y="1788"/>
                    <a:pt x="441" y="1752"/>
                  </a:cubicBezTo>
                  <a:cubicBezTo>
                    <a:pt x="447" y="1747"/>
                    <a:pt x="448" y="1744"/>
                    <a:pt x="447" y="1744"/>
                  </a:cubicBezTo>
                  <a:lnTo>
                    <a:pt x="447" y="1744"/>
                  </a:lnTo>
                  <a:cubicBezTo>
                    <a:pt x="444" y="1744"/>
                    <a:pt x="417" y="1764"/>
                    <a:pt x="417" y="1764"/>
                  </a:cubicBezTo>
                  <a:cubicBezTo>
                    <a:pt x="405" y="1764"/>
                    <a:pt x="381" y="1776"/>
                    <a:pt x="381" y="1776"/>
                  </a:cubicBezTo>
                  <a:cubicBezTo>
                    <a:pt x="381" y="1776"/>
                    <a:pt x="386" y="1766"/>
                    <a:pt x="376" y="1766"/>
                  </a:cubicBezTo>
                  <a:cubicBezTo>
                    <a:pt x="370" y="1766"/>
                    <a:pt x="361" y="1768"/>
                    <a:pt x="345" y="1776"/>
                  </a:cubicBezTo>
                  <a:cubicBezTo>
                    <a:pt x="345" y="1776"/>
                    <a:pt x="335" y="1782"/>
                    <a:pt x="328" y="1782"/>
                  </a:cubicBezTo>
                  <a:cubicBezTo>
                    <a:pt x="324" y="1782"/>
                    <a:pt x="322" y="1780"/>
                    <a:pt x="322" y="1776"/>
                  </a:cubicBezTo>
                  <a:cubicBezTo>
                    <a:pt x="333" y="1764"/>
                    <a:pt x="405" y="1729"/>
                    <a:pt x="417" y="1705"/>
                  </a:cubicBezTo>
                  <a:cubicBezTo>
                    <a:pt x="417" y="1693"/>
                    <a:pt x="417" y="1693"/>
                    <a:pt x="405" y="1681"/>
                  </a:cubicBezTo>
                  <a:cubicBezTo>
                    <a:pt x="402" y="1678"/>
                    <a:pt x="400" y="1676"/>
                    <a:pt x="399" y="1676"/>
                  </a:cubicBezTo>
                  <a:cubicBezTo>
                    <a:pt x="397" y="1676"/>
                    <a:pt x="399" y="1687"/>
                    <a:pt x="381" y="1705"/>
                  </a:cubicBezTo>
                  <a:cubicBezTo>
                    <a:pt x="378" y="1711"/>
                    <a:pt x="376" y="1713"/>
                    <a:pt x="375" y="1713"/>
                  </a:cubicBezTo>
                  <a:cubicBezTo>
                    <a:pt x="373" y="1713"/>
                    <a:pt x="372" y="1702"/>
                    <a:pt x="358" y="1702"/>
                  </a:cubicBezTo>
                  <a:cubicBezTo>
                    <a:pt x="356" y="1702"/>
                    <a:pt x="352" y="1703"/>
                    <a:pt x="348" y="1704"/>
                  </a:cubicBezTo>
                  <a:lnTo>
                    <a:pt x="348" y="1704"/>
                  </a:lnTo>
                  <a:cubicBezTo>
                    <a:pt x="349" y="1703"/>
                    <a:pt x="349" y="1702"/>
                    <a:pt x="348" y="1702"/>
                  </a:cubicBezTo>
                  <a:lnTo>
                    <a:pt x="348" y="1702"/>
                  </a:lnTo>
                  <a:cubicBezTo>
                    <a:pt x="348" y="1702"/>
                    <a:pt x="347" y="1703"/>
                    <a:pt x="345" y="1705"/>
                  </a:cubicBezTo>
                  <a:cubicBezTo>
                    <a:pt x="346" y="1705"/>
                    <a:pt x="347" y="1704"/>
                    <a:pt x="348" y="1704"/>
                  </a:cubicBezTo>
                  <a:lnTo>
                    <a:pt x="348" y="1704"/>
                  </a:lnTo>
                  <a:cubicBezTo>
                    <a:pt x="345" y="1710"/>
                    <a:pt x="330" y="1729"/>
                    <a:pt x="322" y="1729"/>
                  </a:cubicBezTo>
                  <a:cubicBezTo>
                    <a:pt x="322" y="1729"/>
                    <a:pt x="296" y="1742"/>
                    <a:pt x="288" y="1742"/>
                  </a:cubicBezTo>
                  <a:cubicBezTo>
                    <a:pt x="283" y="1742"/>
                    <a:pt x="286" y="1736"/>
                    <a:pt x="310" y="1717"/>
                  </a:cubicBezTo>
                  <a:cubicBezTo>
                    <a:pt x="333" y="1705"/>
                    <a:pt x="357" y="1693"/>
                    <a:pt x="357" y="1681"/>
                  </a:cubicBezTo>
                  <a:cubicBezTo>
                    <a:pt x="369" y="1669"/>
                    <a:pt x="357" y="1657"/>
                    <a:pt x="357" y="1657"/>
                  </a:cubicBezTo>
                  <a:cubicBezTo>
                    <a:pt x="322" y="1669"/>
                    <a:pt x="298" y="1681"/>
                    <a:pt x="274" y="1705"/>
                  </a:cubicBezTo>
                  <a:cubicBezTo>
                    <a:pt x="286" y="1681"/>
                    <a:pt x="298" y="1669"/>
                    <a:pt x="310" y="1657"/>
                  </a:cubicBezTo>
                  <a:cubicBezTo>
                    <a:pt x="316" y="1651"/>
                    <a:pt x="322" y="1648"/>
                    <a:pt x="327" y="1648"/>
                  </a:cubicBezTo>
                  <a:cubicBezTo>
                    <a:pt x="331" y="1648"/>
                    <a:pt x="335" y="1649"/>
                    <a:pt x="339" y="1652"/>
                  </a:cubicBezTo>
                  <a:lnTo>
                    <a:pt x="339" y="1652"/>
                  </a:lnTo>
                  <a:cubicBezTo>
                    <a:pt x="334" y="1646"/>
                    <a:pt x="331" y="1636"/>
                    <a:pt x="345" y="1621"/>
                  </a:cubicBezTo>
                  <a:cubicBezTo>
                    <a:pt x="369" y="1610"/>
                    <a:pt x="417" y="1586"/>
                    <a:pt x="441" y="1562"/>
                  </a:cubicBezTo>
                  <a:lnTo>
                    <a:pt x="441" y="1562"/>
                  </a:lnTo>
                  <a:cubicBezTo>
                    <a:pt x="393" y="1586"/>
                    <a:pt x="345" y="1610"/>
                    <a:pt x="310" y="1633"/>
                  </a:cubicBezTo>
                  <a:cubicBezTo>
                    <a:pt x="294" y="1637"/>
                    <a:pt x="287" y="1639"/>
                    <a:pt x="285" y="1639"/>
                  </a:cubicBezTo>
                  <a:cubicBezTo>
                    <a:pt x="281" y="1639"/>
                    <a:pt x="294" y="1633"/>
                    <a:pt x="286" y="1633"/>
                  </a:cubicBezTo>
                  <a:cubicBezTo>
                    <a:pt x="286" y="1633"/>
                    <a:pt x="260" y="1660"/>
                    <a:pt x="245" y="1660"/>
                  </a:cubicBezTo>
                  <a:cubicBezTo>
                    <a:pt x="242" y="1660"/>
                    <a:pt x="240" y="1659"/>
                    <a:pt x="238" y="1657"/>
                  </a:cubicBezTo>
                  <a:cubicBezTo>
                    <a:pt x="238" y="1657"/>
                    <a:pt x="257" y="1643"/>
                    <a:pt x="271" y="1636"/>
                  </a:cubicBezTo>
                  <a:lnTo>
                    <a:pt x="271" y="1636"/>
                  </a:lnTo>
                  <a:cubicBezTo>
                    <a:pt x="264" y="1637"/>
                    <a:pt x="257" y="1639"/>
                    <a:pt x="255" y="1639"/>
                  </a:cubicBezTo>
                  <a:cubicBezTo>
                    <a:pt x="253" y="1639"/>
                    <a:pt x="254" y="1637"/>
                    <a:pt x="262" y="1633"/>
                  </a:cubicBezTo>
                  <a:cubicBezTo>
                    <a:pt x="286" y="1610"/>
                    <a:pt x="333" y="1598"/>
                    <a:pt x="369" y="1574"/>
                  </a:cubicBezTo>
                  <a:cubicBezTo>
                    <a:pt x="384" y="1564"/>
                    <a:pt x="387" y="1560"/>
                    <a:pt x="383" y="1560"/>
                  </a:cubicBezTo>
                  <a:cubicBezTo>
                    <a:pt x="379" y="1560"/>
                    <a:pt x="364" y="1567"/>
                    <a:pt x="357" y="1574"/>
                  </a:cubicBezTo>
                  <a:cubicBezTo>
                    <a:pt x="345" y="1574"/>
                    <a:pt x="333" y="1586"/>
                    <a:pt x="322" y="1586"/>
                  </a:cubicBezTo>
                  <a:cubicBezTo>
                    <a:pt x="310" y="1586"/>
                    <a:pt x="310" y="1586"/>
                    <a:pt x="310" y="1574"/>
                  </a:cubicBezTo>
                  <a:cubicBezTo>
                    <a:pt x="310" y="1562"/>
                    <a:pt x="310" y="1538"/>
                    <a:pt x="274" y="1538"/>
                  </a:cubicBezTo>
                  <a:cubicBezTo>
                    <a:pt x="274" y="1538"/>
                    <a:pt x="258" y="1543"/>
                    <a:pt x="251" y="1543"/>
                  </a:cubicBezTo>
                  <a:cubicBezTo>
                    <a:pt x="247" y="1543"/>
                    <a:pt x="246" y="1542"/>
                    <a:pt x="250" y="1538"/>
                  </a:cubicBezTo>
                  <a:lnTo>
                    <a:pt x="310" y="1502"/>
                  </a:lnTo>
                  <a:cubicBezTo>
                    <a:pt x="333" y="1479"/>
                    <a:pt x="345" y="1467"/>
                    <a:pt x="310" y="1467"/>
                  </a:cubicBezTo>
                  <a:cubicBezTo>
                    <a:pt x="310" y="1467"/>
                    <a:pt x="262" y="1479"/>
                    <a:pt x="262" y="1479"/>
                  </a:cubicBezTo>
                  <a:cubicBezTo>
                    <a:pt x="262" y="1479"/>
                    <a:pt x="333" y="1455"/>
                    <a:pt x="333" y="1443"/>
                  </a:cubicBezTo>
                  <a:lnTo>
                    <a:pt x="333" y="1443"/>
                  </a:lnTo>
                  <a:cubicBezTo>
                    <a:pt x="333" y="1443"/>
                    <a:pt x="303" y="1458"/>
                    <a:pt x="285" y="1458"/>
                  </a:cubicBezTo>
                  <a:cubicBezTo>
                    <a:pt x="280" y="1458"/>
                    <a:pt x="276" y="1457"/>
                    <a:pt x="274" y="1455"/>
                  </a:cubicBezTo>
                  <a:lnTo>
                    <a:pt x="250" y="1455"/>
                  </a:lnTo>
                  <a:cubicBezTo>
                    <a:pt x="214" y="1467"/>
                    <a:pt x="191" y="1479"/>
                    <a:pt x="155" y="1479"/>
                  </a:cubicBezTo>
                  <a:cubicBezTo>
                    <a:pt x="191" y="1467"/>
                    <a:pt x="214" y="1455"/>
                    <a:pt x="250" y="1443"/>
                  </a:cubicBezTo>
                  <a:lnTo>
                    <a:pt x="250" y="1443"/>
                  </a:lnTo>
                  <a:cubicBezTo>
                    <a:pt x="250" y="1443"/>
                    <a:pt x="226" y="1455"/>
                    <a:pt x="250" y="1455"/>
                  </a:cubicBezTo>
                  <a:cubicBezTo>
                    <a:pt x="262" y="1443"/>
                    <a:pt x="274" y="1443"/>
                    <a:pt x="286" y="1443"/>
                  </a:cubicBezTo>
                  <a:cubicBezTo>
                    <a:pt x="298" y="1443"/>
                    <a:pt x="238" y="1443"/>
                    <a:pt x="286" y="1419"/>
                  </a:cubicBezTo>
                  <a:cubicBezTo>
                    <a:pt x="305" y="1406"/>
                    <a:pt x="297" y="1400"/>
                    <a:pt x="285" y="1396"/>
                  </a:cubicBezTo>
                  <a:lnTo>
                    <a:pt x="285" y="1396"/>
                  </a:lnTo>
                  <a:cubicBezTo>
                    <a:pt x="265" y="1405"/>
                    <a:pt x="224" y="1422"/>
                    <a:pt x="208" y="1422"/>
                  </a:cubicBezTo>
                  <a:cubicBezTo>
                    <a:pt x="205" y="1422"/>
                    <a:pt x="202" y="1421"/>
                    <a:pt x="202" y="1419"/>
                  </a:cubicBezTo>
                  <a:lnTo>
                    <a:pt x="191" y="1419"/>
                  </a:lnTo>
                  <a:lnTo>
                    <a:pt x="284" y="1396"/>
                  </a:lnTo>
                  <a:lnTo>
                    <a:pt x="284" y="1396"/>
                  </a:lnTo>
                  <a:cubicBezTo>
                    <a:pt x="285" y="1396"/>
                    <a:pt x="285" y="1396"/>
                    <a:pt x="285" y="1396"/>
                  </a:cubicBezTo>
                  <a:lnTo>
                    <a:pt x="285" y="1396"/>
                  </a:lnTo>
                  <a:cubicBezTo>
                    <a:pt x="285" y="1396"/>
                    <a:pt x="286" y="1395"/>
                    <a:pt x="286" y="1395"/>
                  </a:cubicBezTo>
                  <a:lnTo>
                    <a:pt x="286" y="1395"/>
                  </a:lnTo>
                  <a:lnTo>
                    <a:pt x="284" y="1396"/>
                  </a:lnTo>
                  <a:lnTo>
                    <a:pt x="284" y="1396"/>
                  </a:lnTo>
                  <a:cubicBezTo>
                    <a:pt x="274" y="1392"/>
                    <a:pt x="262" y="1389"/>
                    <a:pt x="262" y="1383"/>
                  </a:cubicBezTo>
                  <a:cubicBezTo>
                    <a:pt x="202" y="1395"/>
                    <a:pt x="214" y="1407"/>
                    <a:pt x="167" y="1419"/>
                  </a:cubicBezTo>
                  <a:cubicBezTo>
                    <a:pt x="167" y="1419"/>
                    <a:pt x="226" y="1395"/>
                    <a:pt x="214" y="1383"/>
                  </a:cubicBezTo>
                  <a:lnTo>
                    <a:pt x="131" y="1383"/>
                  </a:lnTo>
                  <a:cubicBezTo>
                    <a:pt x="161" y="1373"/>
                    <a:pt x="299" y="1330"/>
                    <a:pt x="281" y="1330"/>
                  </a:cubicBezTo>
                  <a:cubicBezTo>
                    <a:pt x="277" y="1330"/>
                    <a:pt x="268" y="1332"/>
                    <a:pt x="250" y="1336"/>
                  </a:cubicBezTo>
                  <a:lnTo>
                    <a:pt x="262" y="1336"/>
                  </a:lnTo>
                  <a:cubicBezTo>
                    <a:pt x="238" y="1336"/>
                    <a:pt x="214" y="1336"/>
                    <a:pt x="202" y="1348"/>
                  </a:cubicBezTo>
                  <a:lnTo>
                    <a:pt x="179" y="1348"/>
                  </a:lnTo>
                  <a:cubicBezTo>
                    <a:pt x="179" y="1348"/>
                    <a:pt x="262" y="1324"/>
                    <a:pt x="286" y="1312"/>
                  </a:cubicBezTo>
                  <a:cubicBezTo>
                    <a:pt x="298" y="1300"/>
                    <a:pt x="286" y="1300"/>
                    <a:pt x="286" y="1300"/>
                  </a:cubicBezTo>
                  <a:lnTo>
                    <a:pt x="214" y="1300"/>
                  </a:lnTo>
                  <a:cubicBezTo>
                    <a:pt x="214" y="1300"/>
                    <a:pt x="214" y="1300"/>
                    <a:pt x="250" y="1288"/>
                  </a:cubicBezTo>
                  <a:lnTo>
                    <a:pt x="298" y="1288"/>
                  </a:lnTo>
                  <a:cubicBezTo>
                    <a:pt x="310" y="1288"/>
                    <a:pt x="167" y="1288"/>
                    <a:pt x="214" y="1276"/>
                  </a:cubicBezTo>
                  <a:cubicBezTo>
                    <a:pt x="238" y="1270"/>
                    <a:pt x="256" y="1267"/>
                    <a:pt x="269" y="1264"/>
                  </a:cubicBezTo>
                  <a:lnTo>
                    <a:pt x="274" y="1264"/>
                  </a:lnTo>
                  <a:cubicBezTo>
                    <a:pt x="292" y="1258"/>
                    <a:pt x="301" y="1255"/>
                    <a:pt x="296" y="1255"/>
                  </a:cubicBezTo>
                  <a:cubicBezTo>
                    <a:pt x="296" y="1255"/>
                    <a:pt x="295" y="1255"/>
                    <a:pt x="294" y="1256"/>
                  </a:cubicBezTo>
                  <a:lnTo>
                    <a:pt x="294" y="1256"/>
                  </a:lnTo>
                  <a:cubicBezTo>
                    <a:pt x="295" y="1255"/>
                    <a:pt x="297" y="1254"/>
                    <a:pt x="298" y="1252"/>
                  </a:cubicBezTo>
                  <a:cubicBezTo>
                    <a:pt x="298" y="1252"/>
                    <a:pt x="286" y="1240"/>
                    <a:pt x="286" y="1240"/>
                  </a:cubicBezTo>
                  <a:cubicBezTo>
                    <a:pt x="276" y="1240"/>
                    <a:pt x="219" y="1256"/>
                    <a:pt x="205" y="1262"/>
                  </a:cubicBezTo>
                  <a:lnTo>
                    <a:pt x="205" y="1262"/>
                  </a:lnTo>
                  <a:cubicBezTo>
                    <a:pt x="216" y="1251"/>
                    <a:pt x="226" y="1240"/>
                    <a:pt x="226" y="1240"/>
                  </a:cubicBezTo>
                  <a:lnTo>
                    <a:pt x="226" y="1229"/>
                  </a:lnTo>
                  <a:lnTo>
                    <a:pt x="286" y="1229"/>
                  </a:lnTo>
                  <a:cubicBezTo>
                    <a:pt x="322" y="1229"/>
                    <a:pt x="286" y="1229"/>
                    <a:pt x="274" y="1217"/>
                  </a:cubicBezTo>
                  <a:lnTo>
                    <a:pt x="238" y="1217"/>
                  </a:lnTo>
                  <a:cubicBezTo>
                    <a:pt x="242" y="1213"/>
                    <a:pt x="249" y="1211"/>
                    <a:pt x="257" y="1211"/>
                  </a:cubicBezTo>
                  <a:cubicBezTo>
                    <a:pt x="261" y="1211"/>
                    <a:pt x="265" y="1212"/>
                    <a:pt x="270" y="1212"/>
                  </a:cubicBezTo>
                  <a:lnTo>
                    <a:pt x="270" y="1212"/>
                  </a:lnTo>
                  <a:cubicBezTo>
                    <a:pt x="249" y="1208"/>
                    <a:pt x="229" y="1200"/>
                    <a:pt x="214" y="1193"/>
                  </a:cubicBezTo>
                  <a:cubicBezTo>
                    <a:pt x="214" y="1193"/>
                    <a:pt x="202" y="1193"/>
                    <a:pt x="214" y="1181"/>
                  </a:cubicBezTo>
                  <a:lnTo>
                    <a:pt x="250" y="1181"/>
                  </a:lnTo>
                  <a:cubicBezTo>
                    <a:pt x="262" y="1181"/>
                    <a:pt x="274" y="1169"/>
                    <a:pt x="238" y="1169"/>
                  </a:cubicBezTo>
                  <a:cubicBezTo>
                    <a:pt x="214" y="1169"/>
                    <a:pt x="202" y="1169"/>
                    <a:pt x="202" y="1157"/>
                  </a:cubicBezTo>
                  <a:lnTo>
                    <a:pt x="202" y="1157"/>
                  </a:lnTo>
                  <a:cubicBezTo>
                    <a:pt x="226" y="1169"/>
                    <a:pt x="262" y="1169"/>
                    <a:pt x="298" y="1169"/>
                  </a:cubicBezTo>
                  <a:cubicBezTo>
                    <a:pt x="310" y="1169"/>
                    <a:pt x="238" y="1157"/>
                    <a:pt x="274" y="1157"/>
                  </a:cubicBezTo>
                  <a:cubicBezTo>
                    <a:pt x="298" y="1145"/>
                    <a:pt x="274" y="1145"/>
                    <a:pt x="250" y="1133"/>
                  </a:cubicBezTo>
                  <a:cubicBezTo>
                    <a:pt x="250" y="1133"/>
                    <a:pt x="238" y="1121"/>
                    <a:pt x="238" y="1121"/>
                  </a:cubicBezTo>
                  <a:cubicBezTo>
                    <a:pt x="220" y="1121"/>
                    <a:pt x="200" y="1115"/>
                    <a:pt x="191" y="1111"/>
                  </a:cubicBezTo>
                  <a:lnTo>
                    <a:pt x="191" y="1111"/>
                  </a:lnTo>
                  <a:lnTo>
                    <a:pt x="191" y="1121"/>
                  </a:lnTo>
                  <a:cubicBezTo>
                    <a:pt x="155" y="1121"/>
                    <a:pt x="131" y="1110"/>
                    <a:pt x="167" y="1110"/>
                  </a:cubicBezTo>
                  <a:cubicBezTo>
                    <a:pt x="174" y="1106"/>
                    <a:pt x="188" y="1105"/>
                    <a:pt x="203" y="1105"/>
                  </a:cubicBezTo>
                  <a:cubicBezTo>
                    <a:pt x="227" y="1105"/>
                    <a:pt x="254" y="1108"/>
                    <a:pt x="260" y="1113"/>
                  </a:cubicBezTo>
                  <a:lnTo>
                    <a:pt x="260" y="1113"/>
                  </a:lnTo>
                  <a:cubicBezTo>
                    <a:pt x="240" y="1111"/>
                    <a:pt x="219" y="1110"/>
                    <a:pt x="214" y="1110"/>
                  </a:cubicBezTo>
                  <a:cubicBezTo>
                    <a:pt x="202" y="1107"/>
                    <a:pt x="195" y="1106"/>
                    <a:pt x="191" y="1106"/>
                  </a:cubicBezTo>
                  <a:cubicBezTo>
                    <a:pt x="184" y="1106"/>
                    <a:pt x="185" y="1108"/>
                    <a:pt x="191" y="1111"/>
                  </a:cubicBezTo>
                  <a:lnTo>
                    <a:pt x="191" y="1111"/>
                  </a:lnTo>
                  <a:lnTo>
                    <a:pt x="191" y="1110"/>
                  </a:lnTo>
                  <a:cubicBezTo>
                    <a:pt x="214" y="1121"/>
                    <a:pt x="238" y="1121"/>
                    <a:pt x="250" y="1121"/>
                  </a:cubicBezTo>
                  <a:cubicBezTo>
                    <a:pt x="262" y="1118"/>
                    <a:pt x="264" y="1115"/>
                    <a:pt x="260" y="1113"/>
                  </a:cubicBezTo>
                  <a:lnTo>
                    <a:pt x="260" y="1113"/>
                  </a:lnTo>
                  <a:cubicBezTo>
                    <a:pt x="275" y="1114"/>
                    <a:pt x="289" y="1115"/>
                    <a:pt x="296" y="1115"/>
                  </a:cubicBezTo>
                  <a:cubicBezTo>
                    <a:pt x="306" y="1115"/>
                    <a:pt x="306" y="1113"/>
                    <a:pt x="286" y="1110"/>
                  </a:cubicBezTo>
                  <a:cubicBezTo>
                    <a:pt x="250" y="1110"/>
                    <a:pt x="238" y="1098"/>
                    <a:pt x="238" y="1086"/>
                  </a:cubicBezTo>
                  <a:lnTo>
                    <a:pt x="202" y="1086"/>
                  </a:lnTo>
                  <a:cubicBezTo>
                    <a:pt x="167" y="1086"/>
                    <a:pt x="179" y="1062"/>
                    <a:pt x="179" y="1062"/>
                  </a:cubicBezTo>
                  <a:lnTo>
                    <a:pt x="274" y="1062"/>
                  </a:lnTo>
                  <a:cubicBezTo>
                    <a:pt x="262" y="1050"/>
                    <a:pt x="214" y="1050"/>
                    <a:pt x="214" y="1038"/>
                  </a:cubicBezTo>
                  <a:cubicBezTo>
                    <a:pt x="214" y="1032"/>
                    <a:pt x="217" y="1032"/>
                    <a:pt x="219" y="1032"/>
                  </a:cubicBezTo>
                  <a:cubicBezTo>
                    <a:pt x="220" y="1032"/>
                    <a:pt x="220" y="1032"/>
                    <a:pt x="214" y="1026"/>
                  </a:cubicBezTo>
                  <a:cubicBezTo>
                    <a:pt x="167" y="1014"/>
                    <a:pt x="202" y="1002"/>
                    <a:pt x="202" y="990"/>
                  </a:cubicBezTo>
                  <a:lnTo>
                    <a:pt x="250" y="990"/>
                  </a:lnTo>
                  <a:cubicBezTo>
                    <a:pt x="274" y="990"/>
                    <a:pt x="274" y="990"/>
                    <a:pt x="274" y="979"/>
                  </a:cubicBezTo>
                  <a:cubicBezTo>
                    <a:pt x="274" y="979"/>
                    <a:pt x="298" y="979"/>
                    <a:pt x="262" y="967"/>
                  </a:cubicBezTo>
                  <a:cubicBezTo>
                    <a:pt x="244" y="955"/>
                    <a:pt x="241" y="952"/>
                    <a:pt x="243" y="952"/>
                  </a:cubicBezTo>
                  <a:lnTo>
                    <a:pt x="243" y="952"/>
                  </a:lnTo>
                  <a:cubicBezTo>
                    <a:pt x="244" y="952"/>
                    <a:pt x="250" y="955"/>
                    <a:pt x="250" y="955"/>
                  </a:cubicBezTo>
                  <a:cubicBezTo>
                    <a:pt x="250" y="943"/>
                    <a:pt x="226" y="943"/>
                    <a:pt x="226" y="943"/>
                  </a:cubicBezTo>
                  <a:cubicBezTo>
                    <a:pt x="226" y="931"/>
                    <a:pt x="238" y="931"/>
                    <a:pt x="238" y="919"/>
                  </a:cubicBezTo>
                  <a:cubicBezTo>
                    <a:pt x="202" y="895"/>
                    <a:pt x="155" y="871"/>
                    <a:pt x="107" y="859"/>
                  </a:cubicBezTo>
                  <a:lnTo>
                    <a:pt x="107" y="871"/>
                  </a:lnTo>
                  <a:lnTo>
                    <a:pt x="72" y="871"/>
                  </a:lnTo>
                  <a:cubicBezTo>
                    <a:pt x="48" y="871"/>
                    <a:pt x="24" y="883"/>
                    <a:pt x="36" y="895"/>
                  </a:cubicBezTo>
                  <a:cubicBezTo>
                    <a:pt x="36" y="907"/>
                    <a:pt x="107" y="919"/>
                    <a:pt x="119" y="931"/>
                  </a:cubicBezTo>
                  <a:cubicBezTo>
                    <a:pt x="119" y="943"/>
                    <a:pt x="107" y="943"/>
                    <a:pt x="83" y="943"/>
                  </a:cubicBezTo>
                  <a:cubicBezTo>
                    <a:pt x="75" y="939"/>
                    <a:pt x="69" y="938"/>
                    <a:pt x="64" y="938"/>
                  </a:cubicBezTo>
                  <a:cubicBezTo>
                    <a:pt x="53" y="938"/>
                    <a:pt x="48" y="943"/>
                    <a:pt x="48" y="943"/>
                  </a:cubicBezTo>
                  <a:cubicBezTo>
                    <a:pt x="48" y="943"/>
                    <a:pt x="48" y="943"/>
                    <a:pt x="83" y="955"/>
                  </a:cubicBezTo>
                  <a:cubicBezTo>
                    <a:pt x="131" y="967"/>
                    <a:pt x="119" y="967"/>
                    <a:pt x="95" y="967"/>
                  </a:cubicBezTo>
                  <a:cubicBezTo>
                    <a:pt x="86" y="967"/>
                    <a:pt x="38" y="951"/>
                    <a:pt x="20" y="951"/>
                  </a:cubicBezTo>
                  <a:cubicBezTo>
                    <a:pt x="15" y="951"/>
                    <a:pt x="12" y="952"/>
                    <a:pt x="12" y="955"/>
                  </a:cubicBezTo>
                  <a:cubicBezTo>
                    <a:pt x="0" y="967"/>
                    <a:pt x="36" y="979"/>
                    <a:pt x="72" y="990"/>
                  </a:cubicBezTo>
                  <a:cubicBezTo>
                    <a:pt x="72" y="1002"/>
                    <a:pt x="119" y="1026"/>
                    <a:pt x="107" y="1026"/>
                  </a:cubicBezTo>
                  <a:cubicBezTo>
                    <a:pt x="80" y="1026"/>
                    <a:pt x="53" y="1019"/>
                    <a:pt x="31" y="1011"/>
                  </a:cubicBezTo>
                  <a:lnTo>
                    <a:pt x="31" y="1011"/>
                  </a:lnTo>
                  <a:cubicBezTo>
                    <a:pt x="43" y="1022"/>
                    <a:pt x="51" y="1042"/>
                    <a:pt x="60" y="1050"/>
                  </a:cubicBezTo>
                  <a:cubicBezTo>
                    <a:pt x="83" y="1050"/>
                    <a:pt x="83" y="1062"/>
                    <a:pt x="48" y="1062"/>
                  </a:cubicBezTo>
                  <a:cubicBezTo>
                    <a:pt x="12" y="1062"/>
                    <a:pt x="48" y="1062"/>
                    <a:pt x="48" y="1074"/>
                  </a:cubicBezTo>
                  <a:cubicBezTo>
                    <a:pt x="48" y="1074"/>
                    <a:pt x="48" y="1086"/>
                    <a:pt x="24" y="1086"/>
                  </a:cubicBezTo>
                  <a:cubicBezTo>
                    <a:pt x="36" y="1086"/>
                    <a:pt x="60" y="1098"/>
                    <a:pt x="72" y="1098"/>
                  </a:cubicBezTo>
                  <a:lnTo>
                    <a:pt x="119" y="1098"/>
                  </a:lnTo>
                  <a:cubicBezTo>
                    <a:pt x="115" y="1102"/>
                    <a:pt x="109" y="1103"/>
                    <a:pt x="101" y="1103"/>
                  </a:cubicBezTo>
                  <a:cubicBezTo>
                    <a:pt x="85" y="1103"/>
                    <a:pt x="64" y="1098"/>
                    <a:pt x="48" y="1098"/>
                  </a:cubicBezTo>
                  <a:cubicBezTo>
                    <a:pt x="36" y="1098"/>
                    <a:pt x="48" y="1121"/>
                    <a:pt x="72" y="1121"/>
                  </a:cubicBezTo>
                  <a:cubicBezTo>
                    <a:pt x="83" y="1121"/>
                    <a:pt x="72" y="1133"/>
                    <a:pt x="60" y="1133"/>
                  </a:cubicBezTo>
                  <a:lnTo>
                    <a:pt x="36" y="1133"/>
                  </a:lnTo>
                  <a:cubicBezTo>
                    <a:pt x="36" y="1133"/>
                    <a:pt x="60" y="1133"/>
                    <a:pt x="60" y="1145"/>
                  </a:cubicBezTo>
                  <a:cubicBezTo>
                    <a:pt x="66" y="1157"/>
                    <a:pt x="63" y="1160"/>
                    <a:pt x="58" y="1160"/>
                  </a:cubicBezTo>
                  <a:cubicBezTo>
                    <a:pt x="54" y="1160"/>
                    <a:pt x="48" y="1157"/>
                    <a:pt x="48" y="1157"/>
                  </a:cubicBezTo>
                  <a:lnTo>
                    <a:pt x="48" y="1157"/>
                  </a:lnTo>
                  <a:cubicBezTo>
                    <a:pt x="36" y="1169"/>
                    <a:pt x="48" y="1193"/>
                    <a:pt x="83" y="1193"/>
                  </a:cubicBezTo>
                  <a:cubicBezTo>
                    <a:pt x="107" y="1205"/>
                    <a:pt x="107" y="1205"/>
                    <a:pt x="60" y="1205"/>
                  </a:cubicBezTo>
                  <a:lnTo>
                    <a:pt x="24" y="1205"/>
                  </a:lnTo>
                  <a:cubicBezTo>
                    <a:pt x="24" y="1205"/>
                    <a:pt x="24" y="1217"/>
                    <a:pt x="36" y="1229"/>
                  </a:cubicBezTo>
                  <a:cubicBezTo>
                    <a:pt x="48" y="1229"/>
                    <a:pt x="72" y="1229"/>
                    <a:pt x="60" y="1240"/>
                  </a:cubicBezTo>
                  <a:cubicBezTo>
                    <a:pt x="0" y="1240"/>
                    <a:pt x="24" y="1264"/>
                    <a:pt x="24" y="1264"/>
                  </a:cubicBezTo>
                  <a:cubicBezTo>
                    <a:pt x="36" y="1264"/>
                    <a:pt x="119" y="1264"/>
                    <a:pt x="95" y="1276"/>
                  </a:cubicBezTo>
                  <a:cubicBezTo>
                    <a:pt x="48" y="1288"/>
                    <a:pt x="36" y="1288"/>
                    <a:pt x="24" y="1300"/>
                  </a:cubicBezTo>
                  <a:cubicBezTo>
                    <a:pt x="24" y="1312"/>
                    <a:pt x="24" y="1336"/>
                    <a:pt x="36" y="1348"/>
                  </a:cubicBezTo>
                  <a:cubicBezTo>
                    <a:pt x="36" y="1348"/>
                    <a:pt x="48" y="1360"/>
                    <a:pt x="60" y="1360"/>
                  </a:cubicBezTo>
                  <a:lnTo>
                    <a:pt x="83" y="1360"/>
                  </a:lnTo>
                  <a:cubicBezTo>
                    <a:pt x="72" y="1371"/>
                    <a:pt x="48" y="1371"/>
                    <a:pt x="36" y="1383"/>
                  </a:cubicBezTo>
                  <a:cubicBezTo>
                    <a:pt x="12" y="1383"/>
                    <a:pt x="12" y="1395"/>
                    <a:pt x="0" y="1407"/>
                  </a:cubicBezTo>
                  <a:cubicBezTo>
                    <a:pt x="0" y="1407"/>
                    <a:pt x="0" y="1412"/>
                    <a:pt x="14" y="1412"/>
                  </a:cubicBezTo>
                  <a:cubicBezTo>
                    <a:pt x="20" y="1412"/>
                    <a:pt x="27" y="1412"/>
                    <a:pt x="37" y="1410"/>
                  </a:cubicBezTo>
                  <a:lnTo>
                    <a:pt x="37" y="1410"/>
                  </a:lnTo>
                  <a:cubicBezTo>
                    <a:pt x="42" y="1413"/>
                    <a:pt x="75" y="1419"/>
                    <a:pt x="83" y="1419"/>
                  </a:cubicBezTo>
                  <a:cubicBezTo>
                    <a:pt x="83" y="1419"/>
                    <a:pt x="36" y="1443"/>
                    <a:pt x="36" y="1443"/>
                  </a:cubicBezTo>
                  <a:cubicBezTo>
                    <a:pt x="24" y="1455"/>
                    <a:pt x="24" y="1467"/>
                    <a:pt x="36" y="1467"/>
                  </a:cubicBezTo>
                  <a:cubicBezTo>
                    <a:pt x="60" y="1467"/>
                    <a:pt x="83" y="1455"/>
                    <a:pt x="107" y="1455"/>
                  </a:cubicBezTo>
                  <a:lnTo>
                    <a:pt x="107" y="1467"/>
                  </a:lnTo>
                  <a:lnTo>
                    <a:pt x="83" y="1467"/>
                  </a:lnTo>
                  <a:cubicBezTo>
                    <a:pt x="72" y="1467"/>
                    <a:pt x="83" y="1479"/>
                    <a:pt x="83" y="1479"/>
                  </a:cubicBezTo>
                  <a:cubicBezTo>
                    <a:pt x="83" y="1479"/>
                    <a:pt x="60" y="1491"/>
                    <a:pt x="48" y="1502"/>
                  </a:cubicBezTo>
                  <a:cubicBezTo>
                    <a:pt x="48" y="1502"/>
                    <a:pt x="48" y="1502"/>
                    <a:pt x="48" y="1514"/>
                  </a:cubicBezTo>
                  <a:cubicBezTo>
                    <a:pt x="52" y="1518"/>
                    <a:pt x="58" y="1520"/>
                    <a:pt x="66" y="1520"/>
                  </a:cubicBezTo>
                  <a:cubicBezTo>
                    <a:pt x="82" y="1520"/>
                    <a:pt x="103" y="1514"/>
                    <a:pt x="119" y="1514"/>
                  </a:cubicBezTo>
                  <a:cubicBezTo>
                    <a:pt x="155" y="1514"/>
                    <a:pt x="119" y="1514"/>
                    <a:pt x="83" y="1538"/>
                  </a:cubicBezTo>
                  <a:cubicBezTo>
                    <a:pt x="91" y="1534"/>
                    <a:pt x="94" y="1533"/>
                    <a:pt x="95" y="1533"/>
                  </a:cubicBezTo>
                  <a:lnTo>
                    <a:pt x="95" y="1533"/>
                  </a:lnTo>
                  <a:cubicBezTo>
                    <a:pt x="97" y="1533"/>
                    <a:pt x="91" y="1538"/>
                    <a:pt x="107" y="1538"/>
                  </a:cubicBezTo>
                  <a:lnTo>
                    <a:pt x="143" y="1526"/>
                  </a:lnTo>
                  <a:lnTo>
                    <a:pt x="143" y="1526"/>
                  </a:lnTo>
                  <a:cubicBezTo>
                    <a:pt x="142" y="1526"/>
                    <a:pt x="107" y="1538"/>
                    <a:pt x="107" y="1550"/>
                  </a:cubicBezTo>
                  <a:lnTo>
                    <a:pt x="155" y="1550"/>
                  </a:lnTo>
                  <a:cubicBezTo>
                    <a:pt x="167" y="1550"/>
                    <a:pt x="143" y="1562"/>
                    <a:pt x="131" y="1562"/>
                  </a:cubicBezTo>
                  <a:cubicBezTo>
                    <a:pt x="107" y="1562"/>
                    <a:pt x="48" y="1586"/>
                    <a:pt x="60" y="1586"/>
                  </a:cubicBezTo>
                  <a:cubicBezTo>
                    <a:pt x="88" y="1586"/>
                    <a:pt x="116" y="1586"/>
                    <a:pt x="138" y="1580"/>
                  </a:cubicBezTo>
                  <a:lnTo>
                    <a:pt x="138" y="1580"/>
                  </a:lnTo>
                  <a:cubicBezTo>
                    <a:pt x="62" y="1611"/>
                    <a:pt x="174" y="1624"/>
                    <a:pt x="95" y="1657"/>
                  </a:cubicBezTo>
                  <a:cubicBezTo>
                    <a:pt x="72" y="1669"/>
                    <a:pt x="77" y="1672"/>
                    <a:pt x="91" y="1672"/>
                  </a:cubicBezTo>
                  <a:cubicBezTo>
                    <a:pt x="104" y="1672"/>
                    <a:pt x="125" y="1669"/>
                    <a:pt x="131" y="1669"/>
                  </a:cubicBezTo>
                  <a:cubicBezTo>
                    <a:pt x="143" y="1681"/>
                    <a:pt x="143" y="1681"/>
                    <a:pt x="143" y="1693"/>
                  </a:cubicBezTo>
                  <a:cubicBezTo>
                    <a:pt x="155" y="1693"/>
                    <a:pt x="179" y="1693"/>
                    <a:pt x="191" y="1705"/>
                  </a:cubicBezTo>
                  <a:cubicBezTo>
                    <a:pt x="191" y="1717"/>
                    <a:pt x="167" y="1729"/>
                    <a:pt x="167" y="1741"/>
                  </a:cubicBezTo>
                  <a:cubicBezTo>
                    <a:pt x="173" y="1747"/>
                    <a:pt x="173" y="1749"/>
                    <a:pt x="174" y="1749"/>
                  </a:cubicBezTo>
                  <a:cubicBezTo>
                    <a:pt x="176" y="1749"/>
                    <a:pt x="179" y="1747"/>
                    <a:pt x="191" y="1741"/>
                  </a:cubicBezTo>
                  <a:cubicBezTo>
                    <a:pt x="214" y="1729"/>
                    <a:pt x="226" y="1729"/>
                    <a:pt x="226" y="1729"/>
                  </a:cubicBezTo>
                  <a:lnTo>
                    <a:pt x="226" y="1729"/>
                  </a:lnTo>
                  <a:cubicBezTo>
                    <a:pt x="226" y="1729"/>
                    <a:pt x="179" y="1764"/>
                    <a:pt x="143" y="1788"/>
                  </a:cubicBezTo>
                  <a:cubicBezTo>
                    <a:pt x="153" y="1782"/>
                    <a:pt x="162" y="1779"/>
                    <a:pt x="170" y="1779"/>
                  </a:cubicBezTo>
                  <a:cubicBezTo>
                    <a:pt x="206" y="1779"/>
                    <a:pt x="214" y="1836"/>
                    <a:pt x="214" y="1836"/>
                  </a:cubicBezTo>
                  <a:cubicBezTo>
                    <a:pt x="214" y="1848"/>
                    <a:pt x="202" y="1872"/>
                    <a:pt x="214" y="1883"/>
                  </a:cubicBezTo>
                  <a:lnTo>
                    <a:pt x="262" y="1883"/>
                  </a:lnTo>
                  <a:cubicBezTo>
                    <a:pt x="270" y="1879"/>
                    <a:pt x="278" y="1875"/>
                    <a:pt x="286" y="1871"/>
                  </a:cubicBezTo>
                  <a:lnTo>
                    <a:pt x="286" y="1871"/>
                  </a:lnTo>
                  <a:cubicBezTo>
                    <a:pt x="275" y="1884"/>
                    <a:pt x="270" y="1895"/>
                    <a:pt x="286" y="1895"/>
                  </a:cubicBezTo>
                  <a:cubicBezTo>
                    <a:pt x="286" y="1895"/>
                    <a:pt x="292" y="1892"/>
                    <a:pt x="300" y="1888"/>
                  </a:cubicBezTo>
                  <a:lnTo>
                    <a:pt x="300" y="1888"/>
                  </a:lnTo>
                  <a:cubicBezTo>
                    <a:pt x="279" y="1902"/>
                    <a:pt x="254" y="1919"/>
                    <a:pt x="262" y="1919"/>
                  </a:cubicBezTo>
                  <a:cubicBezTo>
                    <a:pt x="298" y="1919"/>
                    <a:pt x="321" y="1907"/>
                    <a:pt x="345" y="1883"/>
                  </a:cubicBezTo>
                  <a:lnTo>
                    <a:pt x="345" y="1883"/>
                  </a:lnTo>
                  <a:cubicBezTo>
                    <a:pt x="344" y="1885"/>
                    <a:pt x="309" y="1919"/>
                    <a:pt x="298" y="1931"/>
                  </a:cubicBezTo>
                  <a:cubicBezTo>
                    <a:pt x="286" y="1943"/>
                    <a:pt x="286" y="1979"/>
                    <a:pt x="286" y="1979"/>
                  </a:cubicBezTo>
                  <a:cubicBezTo>
                    <a:pt x="296" y="1968"/>
                    <a:pt x="335" y="1929"/>
                    <a:pt x="344" y="1929"/>
                  </a:cubicBezTo>
                  <a:cubicBezTo>
                    <a:pt x="345" y="1929"/>
                    <a:pt x="345" y="1930"/>
                    <a:pt x="345" y="1931"/>
                  </a:cubicBezTo>
                  <a:cubicBezTo>
                    <a:pt x="357" y="1931"/>
                    <a:pt x="345" y="1943"/>
                    <a:pt x="345" y="1943"/>
                  </a:cubicBezTo>
                  <a:cubicBezTo>
                    <a:pt x="345" y="1943"/>
                    <a:pt x="361" y="1938"/>
                    <a:pt x="372" y="1938"/>
                  </a:cubicBezTo>
                  <a:cubicBezTo>
                    <a:pt x="377" y="1938"/>
                    <a:pt x="381" y="1939"/>
                    <a:pt x="381" y="1943"/>
                  </a:cubicBezTo>
                  <a:cubicBezTo>
                    <a:pt x="381" y="1943"/>
                    <a:pt x="357" y="1979"/>
                    <a:pt x="357" y="1991"/>
                  </a:cubicBezTo>
                  <a:cubicBezTo>
                    <a:pt x="360" y="1994"/>
                    <a:pt x="364" y="1995"/>
                    <a:pt x="367" y="1995"/>
                  </a:cubicBezTo>
                  <a:cubicBezTo>
                    <a:pt x="376" y="1995"/>
                    <a:pt x="387" y="1984"/>
                    <a:pt x="405" y="1967"/>
                  </a:cubicBezTo>
                  <a:lnTo>
                    <a:pt x="405" y="1967"/>
                  </a:lnTo>
                  <a:cubicBezTo>
                    <a:pt x="405" y="1967"/>
                    <a:pt x="375" y="2016"/>
                    <a:pt x="379" y="2016"/>
                  </a:cubicBezTo>
                  <a:cubicBezTo>
                    <a:pt x="379" y="2016"/>
                    <a:pt x="380" y="2015"/>
                    <a:pt x="381" y="2014"/>
                  </a:cubicBezTo>
                  <a:cubicBezTo>
                    <a:pt x="392" y="2004"/>
                    <a:pt x="422" y="1953"/>
                    <a:pt x="428" y="1953"/>
                  </a:cubicBezTo>
                  <a:cubicBezTo>
                    <a:pt x="428" y="1953"/>
                    <a:pt x="429" y="1954"/>
                    <a:pt x="429" y="1955"/>
                  </a:cubicBezTo>
                  <a:cubicBezTo>
                    <a:pt x="429" y="1967"/>
                    <a:pt x="417" y="1979"/>
                    <a:pt x="417" y="1991"/>
                  </a:cubicBezTo>
                  <a:cubicBezTo>
                    <a:pt x="417" y="1998"/>
                    <a:pt x="417" y="2009"/>
                    <a:pt x="425" y="2009"/>
                  </a:cubicBezTo>
                  <a:cubicBezTo>
                    <a:pt x="430" y="2009"/>
                    <a:pt x="438" y="2005"/>
                    <a:pt x="453" y="1991"/>
                  </a:cubicBezTo>
                  <a:lnTo>
                    <a:pt x="453" y="1991"/>
                  </a:lnTo>
                  <a:cubicBezTo>
                    <a:pt x="441" y="2014"/>
                    <a:pt x="429" y="2038"/>
                    <a:pt x="417" y="2062"/>
                  </a:cubicBezTo>
                  <a:cubicBezTo>
                    <a:pt x="429" y="2050"/>
                    <a:pt x="435" y="2047"/>
                    <a:pt x="439" y="2047"/>
                  </a:cubicBezTo>
                  <a:cubicBezTo>
                    <a:pt x="444" y="2047"/>
                    <a:pt x="447" y="2050"/>
                    <a:pt x="453" y="2050"/>
                  </a:cubicBezTo>
                  <a:cubicBezTo>
                    <a:pt x="453" y="2050"/>
                    <a:pt x="453" y="2050"/>
                    <a:pt x="464" y="2038"/>
                  </a:cubicBezTo>
                  <a:cubicBezTo>
                    <a:pt x="468" y="2037"/>
                    <a:pt x="470" y="2036"/>
                    <a:pt x="472" y="2036"/>
                  </a:cubicBezTo>
                  <a:cubicBezTo>
                    <a:pt x="482" y="2036"/>
                    <a:pt x="466" y="2064"/>
                    <a:pt x="476" y="2074"/>
                  </a:cubicBezTo>
                  <a:cubicBezTo>
                    <a:pt x="488" y="2074"/>
                    <a:pt x="488" y="2062"/>
                    <a:pt x="500" y="2062"/>
                  </a:cubicBezTo>
                  <a:cubicBezTo>
                    <a:pt x="512" y="2062"/>
                    <a:pt x="512" y="2062"/>
                    <a:pt x="524" y="2074"/>
                  </a:cubicBezTo>
                  <a:cubicBezTo>
                    <a:pt x="524" y="2077"/>
                    <a:pt x="525" y="2078"/>
                    <a:pt x="527" y="2078"/>
                  </a:cubicBezTo>
                  <a:cubicBezTo>
                    <a:pt x="531" y="2078"/>
                    <a:pt x="538" y="2074"/>
                    <a:pt x="547" y="2065"/>
                  </a:cubicBezTo>
                  <a:lnTo>
                    <a:pt x="547" y="2065"/>
                  </a:lnTo>
                  <a:cubicBezTo>
                    <a:pt x="543" y="2072"/>
                    <a:pt x="539" y="2079"/>
                    <a:pt x="536" y="2086"/>
                  </a:cubicBezTo>
                  <a:cubicBezTo>
                    <a:pt x="528" y="2094"/>
                    <a:pt x="527" y="2096"/>
                    <a:pt x="528" y="2096"/>
                  </a:cubicBezTo>
                  <a:cubicBezTo>
                    <a:pt x="532" y="2096"/>
                    <a:pt x="548" y="2086"/>
                    <a:pt x="548" y="2086"/>
                  </a:cubicBezTo>
                  <a:cubicBezTo>
                    <a:pt x="565" y="2068"/>
                    <a:pt x="575" y="2061"/>
                    <a:pt x="578" y="2061"/>
                  </a:cubicBezTo>
                  <a:lnTo>
                    <a:pt x="578" y="2061"/>
                  </a:lnTo>
                  <a:cubicBezTo>
                    <a:pt x="583" y="2061"/>
                    <a:pt x="570" y="2084"/>
                    <a:pt x="548" y="2122"/>
                  </a:cubicBezTo>
                  <a:cubicBezTo>
                    <a:pt x="542" y="2131"/>
                    <a:pt x="540" y="2135"/>
                    <a:pt x="541" y="2135"/>
                  </a:cubicBezTo>
                  <a:cubicBezTo>
                    <a:pt x="544" y="2135"/>
                    <a:pt x="567" y="2108"/>
                    <a:pt x="582" y="2089"/>
                  </a:cubicBezTo>
                  <a:lnTo>
                    <a:pt x="582" y="2089"/>
                  </a:lnTo>
                  <a:cubicBezTo>
                    <a:pt x="571" y="2112"/>
                    <a:pt x="572" y="2126"/>
                    <a:pt x="580" y="2126"/>
                  </a:cubicBezTo>
                  <a:cubicBezTo>
                    <a:pt x="588" y="2126"/>
                    <a:pt x="602" y="2114"/>
                    <a:pt x="619" y="2086"/>
                  </a:cubicBezTo>
                  <a:lnTo>
                    <a:pt x="619" y="2086"/>
                  </a:lnTo>
                  <a:cubicBezTo>
                    <a:pt x="607" y="2110"/>
                    <a:pt x="595" y="2133"/>
                    <a:pt x="595" y="2145"/>
                  </a:cubicBezTo>
                  <a:cubicBezTo>
                    <a:pt x="595" y="2149"/>
                    <a:pt x="597" y="2151"/>
                    <a:pt x="598" y="2151"/>
                  </a:cubicBezTo>
                  <a:cubicBezTo>
                    <a:pt x="602" y="2151"/>
                    <a:pt x="607" y="2145"/>
                    <a:pt x="607" y="2145"/>
                  </a:cubicBezTo>
                  <a:cubicBezTo>
                    <a:pt x="607" y="2145"/>
                    <a:pt x="607" y="2169"/>
                    <a:pt x="607" y="2181"/>
                  </a:cubicBezTo>
                  <a:cubicBezTo>
                    <a:pt x="607" y="2181"/>
                    <a:pt x="623" y="2166"/>
                    <a:pt x="629" y="2166"/>
                  </a:cubicBezTo>
                  <a:cubicBezTo>
                    <a:pt x="630" y="2166"/>
                    <a:pt x="631" y="2167"/>
                    <a:pt x="631" y="2169"/>
                  </a:cubicBezTo>
                  <a:cubicBezTo>
                    <a:pt x="643" y="2169"/>
                    <a:pt x="643" y="2181"/>
                    <a:pt x="643" y="2181"/>
                  </a:cubicBezTo>
                  <a:cubicBezTo>
                    <a:pt x="643" y="2193"/>
                    <a:pt x="643" y="2217"/>
                    <a:pt x="667" y="2217"/>
                  </a:cubicBezTo>
                  <a:cubicBezTo>
                    <a:pt x="679" y="2205"/>
                    <a:pt x="691" y="2169"/>
                    <a:pt x="691" y="2169"/>
                  </a:cubicBezTo>
                  <a:lnTo>
                    <a:pt x="691" y="2169"/>
                  </a:lnTo>
                  <a:cubicBezTo>
                    <a:pt x="703" y="2181"/>
                    <a:pt x="679" y="2229"/>
                    <a:pt x="679" y="2241"/>
                  </a:cubicBezTo>
                  <a:cubicBezTo>
                    <a:pt x="679" y="2242"/>
                    <a:pt x="679" y="2243"/>
                    <a:pt x="679" y="2243"/>
                  </a:cubicBezTo>
                  <a:cubicBezTo>
                    <a:pt x="682" y="2243"/>
                    <a:pt x="692" y="2215"/>
                    <a:pt x="703" y="2205"/>
                  </a:cubicBezTo>
                  <a:cubicBezTo>
                    <a:pt x="712" y="2186"/>
                    <a:pt x="729" y="2136"/>
                    <a:pt x="736" y="2136"/>
                  </a:cubicBezTo>
                  <a:cubicBezTo>
                    <a:pt x="737" y="2136"/>
                    <a:pt x="738" y="2138"/>
                    <a:pt x="738" y="2145"/>
                  </a:cubicBezTo>
                  <a:cubicBezTo>
                    <a:pt x="726" y="2169"/>
                    <a:pt x="726" y="2193"/>
                    <a:pt x="714" y="2229"/>
                  </a:cubicBezTo>
                  <a:cubicBezTo>
                    <a:pt x="714" y="2231"/>
                    <a:pt x="715" y="2232"/>
                    <a:pt x="716" y="2232"/>
                  </a:cubicBezTo>
                  <a:cubicBezTo>
                    <a:pt x="723" y="2232"/>
                    <a:pt x="750" y="2182"/>
                    <a:pt x="755" y="2182"/>
                  </a:cubicBezTo>
                  <a:lnTo>
                    <a:pt x="755" y="2182"/>
                  </a:lnTo>
                  <a:cubicBezTo>
                    <a:pt x="757" y="2182"/>
                    <a:pt x="756" y="2188"/>
                    <a:pt x="750" y="2205"/>
                  </a:cubicBezTo>
                  <a:cubicBezTo>
                    <a:pt x="750" y="2226"/>
                    <a:pt x="759" y="2231"/>
                    <a:pt x="768" y="2231"/>
                  </a:cubicBezTo>
                  <a:cubicBezTo>
                    <a:pt x="774" y="2231"/>
                    <a:pt x="781" y="2229"/>
                    <a:pt x="786" y="2229"/>
                  </a:cubicBezTo>
                  <a:cubicBezTo>
                    <a:pt x="793" y="2222"/>
                    <a:pt x="796" y="2215"/>
                    <a:pt x="799" y="2215"/>
                  </a:cubicBezTo>
                  <a:cubicBezTo>
                    <a:pt x="802" y="2215"/>
                    <a:pt x="805" y="2219"/>
                    <a:pt x="810" y="2229"/>
                  </a:cubicBezTo>
                  <a:cubicBezTo>
                    <a:pt x="810" y="2238"/>
                    <a:pt x="810" y="2268"/>
                    <a:pt x="810" y="2276"/>
                  </a:cubicBezTo>
                  <a:cubicBezTo>
                    <a:pt x="810" y="2253"/>
                    <a:pt x="810" y="2241"/>
                    <a:pt x="822" y="2217"/>
                  </a:cubicBezTo>
                  <a:lnTo>
                    <a:pt x="834" y="2217"/>
                  </a:lnTo>
                  <a:cubicBezTo>
                    <a:pt x="834" y="2229"/>
                    <a:pt x="845" y="2241"/>
                    <a:pt x="834" y="2288"/>
                  </a:cubicBezTo>
                  <a:cubicBezTo>
                    <a:pt x="844" y="2249"/>
                    <a:pt x="849" y="2235"/>
                    <a:pt x="850" y="2235"/>
                  </a:cubicBezTo>
                  <a:lnTo>
                    <a:pt x="850" y="2235"/>
                  </a:lnTo>
                  <a:cubicBezTo>
                    <a:pt x="853" y="2235"/>
                    <a:pt x="842" y="2301"/>
                    <a:pt x="855" y="2301"/>
                  </a:cubicBezTo>
                  <a:cubicBezTo>
                    <a:pt x="856" y="2301"/>
                    <a:pt x="856" y="2301"/>
                    <a:pt x="857" y="2300"/>
                  </a:cubicBezTo>
                  <a:cubicBezTo>
                    <a:pt x="869" y="2288"/>
                    <a:pt x="881" y="2229"/>
                    <a:pt x="893" y="2229"/>
                  </a:cubicBezTo>
                  <a:cubicBezTo>
                    <a:pt x="895" y="2227"/>
                    <a:pt x="896" y="2226"/>
                    <a:pt x="897" y="2226"/>
                  </a:cubicBezTo>
                  <a:lnTo>
                    <a:pt x="897" y="2226"/>
                  </a:lnTo>
                  <a:cubicBezTo>
                    <a:pt x="902" y="2226"/>
                    <a:pt x="893" y="2254"/>
                    <a:pt x="893" y="2264"/>
                  </a:cubicBezTo>
                  <a:cubicBezTo>
                    <a:pt x="893" y="2264"/>
                    <a:pt x="902" y="2238"/>
                    <a:pt x="912" y="2238"/>
                  </a:cubicBezTo>
                  <a:cubicBezTo>
                    <a:pt x="913" y="2238"/>
                    <a:pt x="915" y="2239"/>
                    <a:pt x="917" y="2241"/>
                  </a:cubicBezTo>
                  <a:cubicBezTo>
                    <a:pt x="926" y="2258"/>
                    <a:pt x="928" y="2269"/>
                    <a:pt x="933" y="2269"/>
                  </a:cubicBezTo>
                  <a:cubicBezTo>
                    <a:pt x="935" y="2269"/>
                    <a:pt x="937" y="2268"/>
                    <a:pt x="941" y="2264"/>
                  </a:cubicBezTo>
                  <a:cubicBezTo>
                    <a:pt x="953" y="2264"/>
                    <a:pt x="953" y="2253"/>
                    <a:pt x="964" y="2241"/>
                  </a:cubicBezTo>
                  <a:cubicBezTo>
                    <a:pt x="975" y="2251"/>
                    <a:pt x="976" y="2331"/>
                    <a:pt x="991" y="2331"/>
                  </a:cubicBezTo>
                  <a:cubicBezTo>
                    <a:pt x="994" y="2331"/>
                    <a:pt x="997" y="2329"/>
                    <a:pt x="1000" y="2324"/>
                  </a:cubicBezTo>
                  <a:cubicBezTo>
                    <a:pt x="1024" y="2288"/>
                    <a:pt x="1000" y="2288"/>
                    <a:pt x="1012" y="2288"/>
                  </a:cubicBezTo>
                  <a:cubicBezTo>
                    <a:pt x="1012" y="2300"/>
                    <a:pt x="1012" y="2312"/>
                    <a:pt x="1024" y="2324"/>
                  </a:cubicBezTo>
                  <a:lnTo>
                    <a:pt x="1024" y="2288"/>
                  </a:lnTo>
                  <a:cubicBezTo>
                    <a:pt x="1025" y="2286"/>
                    <a:pt x="1026" y="2285"/>
                    <a:pt x="1028" y="2285"/>
                  </a:cubicBezTo>
                  <a:cubicBezTo>
                    <a:pt x="1038" y="2285"/>
                    <a:pt x="1055" y="2326"/>
                    <a:pt x="1072" y="2326"/>
                  </a:cubicBezTo>
                  <a:cubicBezTo>
                    <a:pt x="1080" y="2326"/>
                    <a:pt x="1088" y="2316"/>
                    <a:pt x="1095" y="2288"/>
                  </a:cubicBezTo>
                  <a:cubicBezTo>
                    <a:pt x="1106" y="2281"/>
                    <a:pt x="1111" y="2279"/>
                    <a:pt x="1114" y="2279"/>
                  </a:cubicBezTo>
                  <a:cubicBezTo>
                    <a:pt x="1115" y="2279"/>
                    <a:pt x="1115" y="2279"/>
                    <a:pt x="1116" y="2280"/>
                  </a:cubicBezTo>
                  <a:lnTo>
                    <a:pt x="1116" y="2280"/>
                  </a:lnTo>
                  <a:cubicBezTo>
                    <a:pt x="1116" y="2278"/>
                    <a:pt x="1116" y="2273"/>
                    <a:pt x="1119" y="2264"/>
                  </a:cubicBezTo>
                  <a:cubicBezTo>
                    <a:pt x="1119" y="2216"/>
                    <a:pt x="1119" y="2167"/>
                    <a:pt x="1119" y="2118"/>
                  </a:cubicBezTo>
                  <a:lnTo>
                    <a:pt x="1119" y="2118"/>
                  </a:lnTo>
                  <a:cubicBezTo>
                    <a:pt x="1123" y="2151"/>
                    <a:pt x="1132" y="2179"/>
                    <a:pt x="1139" y="2179"/>
                  </a:cubicBezTo>
                  <a:cubicBezTo>
                    <a:pt x="1144" y="2179"/>
                    <a:pt x="1147" y="2161"/>
                    <a:pt x="1144" y="2112"/>
                  </a:cubicBezTo>
                  <a:lnTo>
                    <a:pt x="1144" y="2112"/>
                  </a:lnTo>
                  <a:cubicBezTo>
                    <a:pt x="1149" y="2143"/>
                    <a:pt x="1168" y="2139"/>
                    <a:pt x="1179" y="2181"/>
                  </a:cubicBezTo>
                  <a:cubicBezTo>
                    <a:pt x="1183" y="2197"/>
                    <a:pt x="1184" y="2202"/>
                    <a:pt x="1185" y="2202"/>
                  </a:cubicBezTo>
                  <a:cubicBezTo>
                    <a:pt x="1185" y="2202"/>
                    <a:pt x="1183" y="2181"/>
                    <a:pt x="1191" y="2181"/>
                  </a:cubicBezTo>
                  <a:cubicBezTo>
                    <a:pt x="1191" y="2181"/>
                    <a:pt x="1191" y="2181"/>
                    <a:pt x="1203" y="2169"/>
                  </a:cubicBezTo>
                  <a:cubicBezTo>
                    <a:pt x="1211" y="2152"/>
                    <a:pt x="1233" y="2141"/>
                    <a:pt x="1253" y="2141"/>
                  </a:cubicBezTo>
                  <a:cubicBezTo>
                    <a:pt x="1260" y="2141"/>
                    <a:pt x="1268" y="2142"/>
                    <a:pt x="1274" y="2145"/>
                  </a:cubicBezTo>
                  <a:cubicBezTo>
                    <a:pt x="1286" y="2145"/>
                    <a:pt x="1305" y="2165"/>
                    <a:pt x="1317" y="2165"/>
                  </a:cubicBezTo>
                  <a:cubicBezTo>
                    <a:pt x="1328" y="2165"/>
                    <a:pt x="1333" y="2148"/>
                    <a:pt x="1322" y="2086"/>
                  </a:cubicBezTo>
                  <a:cubicBezTo>
                    <a:pt x="1322" y="2086"/>
                    <a:pt x="1304" y="2007"/>
                    <a:pt x="1307" y="2007"/>
                  </a:cubicBezTo>
                  <a:lnTo>
                    <a:pt x="1307" y="2007"/>
                  </a:lnTo>
                  <a:cubicBezTo>
                    <a:pt x="1307" y="2007"/>
                    <a:pt x="1308" y="2009"/>
                    <a:pt x="1310" y="2014"/>
                  </a:cubicBezTo>
                  <a:lnTo>
                    <a:pt x="1334" y="2098"/>
                  </a:lnTo>
                  <a:lnTo>
                    <a:pt x="1369" y="2264"/>
                  </a:lnTo>
                  <a:cubicBezTo>
                    <a:pt x="1369" y="2264"/>
                    <a:pt x="1369" y="2253"/>
                    <a:pt x="1369" y="2241"/>
                  </a:cubicBezTo>
                  <a:cubicBezTo>
                    <a:pt x="1369" y="2229"/>
                    <a:pt x="1369" y="2229"/>
                    <a:pt x="1381" y="2229"/>
                  </a:cubicBezTo>
                  <a:cubicBezTo>
                    <a:pt x="1393" y="2229"/>
                    <a:pt x="1405" y="2229"/>
                    <a:pt x="1417" y="2264"/>
                  </a:cubicBezTo>
                  <a:cubicBezTo>
                    <a:pt x="1393" y="2181"/>
                    <a:pt x="1429" y="2241"/>
                    <a:pt x="1417" y="2181"/>
                  </a:cubicBezTo>
                  <a:cubicBezTo>
                    <a:pt x="1408" y="2155"/>
                    <a:pt x="1400" y="2105"/>
                    <a:pt x="1404" y="2105"/>
                  </a:cubicBezTo>
                  <a:lnTo>
                    <a:pt x="1404" y="2105"/>
                  </a:lnTo>
                  <a:cubicBezTo>
                    <a:pt x="1406" y="2105"/>
                    <a:pt x="1410" y="2113"/>
                    <a:pt x="1417" y="2133"/>
                  </a:cubicBezTo>
                  <a:cubicBezTo>
                    <a:pt x="1429" y="2157"/>
                    <a:pt x="1441" y="2181"/>
                    <a:pt x="1453" y="2217"/>
                  </a:cubicBezTo>
                  <a:cubicBezTo>
                    <a:pt x="1457" y="2221"/>
                    <a:pt x="1460" y="2224"/>
                    <a:pt x="1461" y="2224"/>
                  </a:cubicBezTo>
                  <a:cubicBezTo>
                    <a:pt x="1463" y="2224"/>
                    <a:pt x="1460" y="2216"/>
                    <a:pt x="1453" y="2193"/>
                  </a:cubicBezTo>
                  <a:cubicBezTo>
                    <a:pt x="1453" y="2169"/>
                    <a:pt x="1453" y="2181"/>
                    <a:pt x="1453" y="2169"/>
                  </a:cubicBezTo>
                  <a:cubicBezTo>
                    <a:pt x="1453" y="2169"/>
                    <a:pt x="1465" y="2193"/>
                    <a:pt x="1476" y="2205"/>
                  </a:cubicBezTo>
                  <a:cubicBezTo>
                    <a:pt x="1481" y="2217"/>
                    <a:pt x="1484" y="2222"/>
                    <a:pt x="1486" y="2222"/>
                  </a:cubicBezTo>
                  <a:cubicBezTo>
                    <a:pt x="1491" y="2222"/>
                    <a:pt x="1485" y="2181"/>
                    <a:pt x="1492" y="2181"/>
                  </a:cubicBezTo>
                  <a:cubicBezTo>
                    <a:pt x="1493" y="2181"/>
                    <a:pt x="1496" y="2185"/>
                    <a:pt x="1500" y="2193"/>
                  </a:cubicBezTo>
                  <a:cubicBezTo>
                    <a:pt x="1511" y="2193"/>
                    <a:pt x="1491" y="2120"/>
                    <a:pt x="1498" y="2120"/>
                  </a:cubicBezTo>
                  <a:lnTo>
                    <a:pt x="1498" y="2120"/>
                  </a:lnTo>
                  <a:cubicBezTo>
                    <a:pt x="1499" y="2120"/>
                    <a:pt x="1499" y="2121"/>
                    <a:pt x="1500" y="2122"/>
                  </a:cubicBezTo>
                  <a:cubicBezTo>
                    <a:pt x="1512" y="2145"/>
                    <a:pt x="1536" y="2181"/>
                    <a:pt x="1536" y="2181"/>
                  </a:cubicBezTo>
                  <a:cubicBezTo>
                    <a:pt x="1536" y="2169"/>
                    <a:pt x="1512" y="2122"/>
                    <a:pt x="1512" y="2110"/>
                  </a:cubicBezTo>
                  <a:lnTo>
                    <a:pt x="1512" y="2110"/>
                  </a:lnTo>
                  <a:lnTo>
                    <a:pt x="1560" y="2205"/>
                  </a:lnTo>
                  <a:cubicBezTo>
                    <a:pt x="1550" y="2168"/>
                    <a:pt x="1541" y="2138"/>
                    <a:pt x="1549" y="2138"/>
                  </a:cubicBezTo>
                  <a:cubicBezTo>
                    <a:pt x="1551" y="2138"/>
                    <a:pt x="1555" y="2140"/>
                    <a:pt x="1560" y="2145"/>
                  </a:cubicBezTo>
                  <a:cubicBezTo>
                    <a:pt x="1574" y="2159"/>
                    <a:pt x="1580" y="2165"/>
                    <a:pt x="1582" y="2165"/>
                  </a:cubicBezTo>
                  <a:cubicBezTo>
                    <a:pt x="1584" y="2165"/>
                    <a:pt x="1584" y="2162"/>
                    <a:pt x="1584" y="2157"/>
                  </a:cubicBezTo>
                  <a:cubicBezTo>
                    <a:pt x="1596" y="2157"/>
                    <a:pt x="1584" y="2133"/>
                    <a:pt x="1584" y="2133"/>
                  </a:cubicBezTo>
                  <a:lnTo>
                    <a:pt x="1596" y="2133"/>
                  </a:lnTo>
                  <a:cubicBezTo>
                    <a:pt x="1607" y="2133"/>
                    <a:pt x="1596" y="2133"/>
                    <a:pt x="1596" y="2110"/>
                  </a:cubicBezTo>
                  <a:cubicBezTo>
                    <a:pt x="1596" y="2104"/>
                    <a:pt x="1598" y="2101"/>
                    <a:pt x="1601" y="2101"/>
                  </a:cubicBezTo>
                  <a:cubicBezTo>
                    <a:pt x="1611" y="2101"/>
                    <a:pt x="1631" y="2122"/>
                    <a:pt x="1631" y="2122"/>
                  </a:cubicBezTo>
                  <a:cubicBezTo>
                    <a:pt x="1637" y="2122"/>
                    <a:pt x="1643" y="2125"/>
                    <a:pt x="1648" y="2125"/>
                  </a:cubicBezTo>
                  <a:cubicBezTo>
                    <a:pt x="1652" y="2125"/>
                    <a:pt x="1655" y="2122"/>
                    <a:pt x="1655" y="2110"/>
                  </a:cubicBezTo>
                  <a:cubicBezTo>
                    <a:pt x="1647" y="2093"/>
                    <a:pt x="1627" y="2065"/>
                    <a:pt x="1632" y="2065"/>
                  </a:cubicBezTo>
                  <a:lnTo>
                    <a:pt x="1632" y="2065"/>
                  </a:lnTo>
                  <a:cubicBezTo>
                    <a:pt x="1634" y="2065"/>
                    <a:pt x="1640" y="2071"/>
                    <a:pt x="1655" y="2086"/>
                  </a:cubicBezTo>
                  <a:cubicBezTo>
                    <a:pt x="1673" y="2110"/>
                    <a:pt x="1685" y="2122"/>
                    <a:pt x="1688" y="2122"/>
                  </a:cubicBezTo>
                  <a:cubicBezTo>
                    <a:pt x="1691" y="2122"/>
                    <a:pt x="1685" y="2110"/>
                    <a:pt x="1667" y="2086"/>
                  </a:cubicBezTo>
                  <a:cubicBezTo>
                    <a:pt x="1635" y="2054"/>
                    <a:pt x="1630" y="2033"/>
                    <a:pt x="1640" y="2033"/>
                  </a:cubicBezTo>
                  <a:cubicBezTo>
                    <a:pt x="1646" y="2033"/>
                    <a:pt x="1655" y="2038"/>
                    <a:pt x="1667" y="2050"/>
                  </a:cubicBezTo>
                  <a:cubicBezTo>
                    <a:pt x="1684" y="2067"/>
                    <a:pt x="1694" y="2089"/>
                    <a:pt x="1699" y="2089"/>
                  </a:cubicBezTo>
                  <a:cubicBezTo>
                    <a:pt x="1702" y="2089"/>
                    <a:pt x="1703" y="2085"/>
                    <a:pt x="1703" y="2074"/>
                  </a:cubicBezTo>
                  <a:cubicBezTo>
                    <a:pt x="1703" y="2074"/>
                    <a:pt x="1695" y="2051"/>
                    <a:pt x="1688" y="2033"/>
                  </a:cubicBezTo>
                  <a:lnTo>
                    <a:pt x="1688" y="2033"/>
                  </a:lnTo>
                  <a:cubicBezTo>
                    <a:pt x="1697" y="2050"/>
                    <a:pt x="1706" y="2065"/>
                    <a:pt x="1715" y="2074"/>
                  </a:cubicBezTo>
                  <a:cubicBezTo>
                    <a:pt x="1716" y="2075"/>
                    <a:pt x="1717" y="2076"/>
                    <a:pt x="1718" y="2076"/>
                  </a:cubicBezTo>
                  <a:cubicBezTo>
                    <a:pt x="1724" y="2076"/>
                    <a:pt x="1713" y="2037"/>
                    <a:pt x="1703" y="2026"/>
                  </a:cubicBezTo>
                  <a:lnTo>
                    <a:pt x="1738" y="2026"/>
                  </a:lnTo>
                  <a:cubicBezTo>
                    <a:pt x="1750" y="2038"/>
                    <a:pt x="1762" y="2050"/>
                    <a:pt x="1774" y="2050"/>
                  </a:cubicBezTo>
                  <a:cubicBezTo>
                    <a:pt x="1774" y="2050"/>
                    <a:pt x="1786" y="2038"/>
                    <a:pt x="1774" y="2026"/>
                  </a:cubicBezTo>
                  <a:cubicBezTo>
                    <a:pt x="1774" y="2017"/>
                    <a:pt x="1760" y="1994"/>
                    <a:pt x="1764" y="1994"/>
                  </a:cubicBezTo>
                  <a:lnTo>
                    <a:pt x="1764" y="1994"/>
                  </a:lnTo>
                  <a:cubicBezTo>
                    <a:pt x="1765" y="1994"/>
                    <a:pt x="1768" y="1997"/>
                    <a:pt x="1774" y="2002"/>
                  </a:cubicBezTo>
                  <a:cubicBezTo>
                    <a:pt x="1796" y="2017"/>
                    <a:pt x="1809" y="2027"/>
                    <a:pt x="1816" y="2027"/>
                  </a:cubicBezTo>
                  <a:cubicBezTo>
                    <a:pt x="1820" y="2027"/>
                    <a:pt x="1822" y="2023"/>
                    <a:pt x="1822" y="2014"/>
                  </a:cubicBezTo>
                  <a:cubicBezTo>
                    <a:pt x="1822" y="2002"/>
                    <a:pt x="1798" y="1979"/>
                    <a:pt x="1786" y="1955"/>
                  </a:cubicBezTo>
                  <a:lnTo>
                    <a:pt x="1786" y="1955"/>
                  </a:lnTo>
                  <a:cubicBezTo>
                    <a:pt x="1812" y="1991"/>
                    <a:pt x="1827" y="2005"/>
                    <a:pt x="1833" y="2005"/>
                  </a:cubicBezTo>
                  <a:cubicBezTo>
                    <a:pt x="1841" y="2005"/>
                    <a:pt x="1835" y="1982"/>
                    <a:pt x="1822" y="1955"/>
                  </a:cubicBezTo>
                  <a:cubicBezTo>
                    <a:pt x="1811" y="1939"/>
                    <a:pt x="1810" y="1932"/>
                    <a:pt x="1814" y="1932"/>
                  </a:cubicBezTo>
                  <a:cubicBezTo>
                    <a:pt x="1819" y="1932"/>
                    <a:pt x="1832" y="1942"/>
                    <a:pt x="1846" y="1955"/>
                  </a:cubicBezTo>
                  <a:cubicBezTo>
                    <a:pt x="1857" y="1991"/>
                    <a:pt x="1857" y="1991"/>
                    <a:pt x="1869" y="2002"/>
                  </a:cubicBezTo>
                  <a:cubicBezTo>
                    <a:pt x="1874" y="2005"/>
                    <a:pt x="1877" y="2006"/>
                    <a:pt x="1878" y="2006"/>
                  </a:cubicBezTo>
                  <a:cubicBezTo>
                    <a:pt x="1885" y="2006"/>
                    <a:pt x="1869" y="1988"/>
                    <a:pt x="1869" y="1979"/>
                  </a:cubicBezTo>
                  <a:cubicBezTo>
                    <a:pt x="1869" y="1972"/>
                    <a:pt x="1869" y="1965"/>
                    <a:pt x="1874" y="1965"/>
                  </a:cubicBezTo>
                  <a:cubicBezTo>
                    <a:pt x="1877" y="1965"/>
                    <a:pt x="1883" y="1969"/>
                    <a:pt x="1893" y="1979"/>
                  </a:cubicBezTo>
                  <a:cubicBezTo>
                    <a:pt x="1904" y="1987"/>
                    <a:pt x="1910" y="1990"/>
                    <a:pt x="1912" y="1990"/>
                  </a:cubicBezTo>
                  <a:cubicBezTo>
                    <a:pt x="1922" y="1990"/>
                    <a:pt x="1893" y="1952"/>
                    <a:pt x="1893" y="1943"/>
                  </a:cubicBezTo>
                  <a:cubicBezTo>
                    <a:pt x="1893" y="1943"/>
                    <a:pt x="1929" y="1943"/>
                    <a:pt x="1905" y="1919"/>
                  </a:cubicBezTo>
                  <a:cubicBezTo>
                    <a:pt x="1898" y="1898"/>
                    <a:pt x="1899" y="1893"/>
                    <a:pt x="1904" y="1893"/>
                  </a:cubicBezTo>
                  <a:cubicBezTo>
                    <a:pt x="1907" y="1893"/>
                    <a:pt x="1912" y="1895"/>
                    <a:pt x="1917" y="1895"/>
                  </a:cubicBezTo>
                  <a:cubicBezTo>
                    <a:pt x="1929" y="1895"/>
                    <a:pt x="1965" y="1895"/>
                    <a:pt x="1941" y="1872"/>
                  </a:cubicBezTo>
                  <a:cubicBezTo>
                    <a:pt x="1938" y="1862"/>
                    <a:pt x="1939" y="1858"/>
                    <a:pt x="1942" y="1858"/>
                  </a:cubicBezTo>
                  <a:cubicBezTo>
                    <a:pt x="1952" y="1858"/>
                    <a:pt x="1980" y="1883"/>
                    <a:pt x="1988" y="1883"/>
                  </a:cubicBezTo>
                  <a:cubicBezTo>
                    <a:pt x="1991" y="1886"/>
                    <a:pt x="1992" y="1887"/>
                    <a:pt x="1992" y="1887"/>
                  </a:cubicBezTo>
                  <a:cubicBezTo>
                    <a:pt x="1993" y="1887"/>
                    <a:pt x="1979" y="1869"/>
                    <a:pt x="1988" y="1860"/>
                  </a:cubicBezTo>
                  <a:cubicBezTo>
                    <a:pt x="1988" y="1860"/>
                    <a:pt x="2000" y="1860"/>
                    <a:pt x="2000" y="1848"/>
                  </a:cubicBezTo>
                  <a:cubicBezTo>
                    <a:pt x="2000" y="1838"/>
                    <a:pt x="1977" y="1821"/>
                    <a:pt x="1987" y="1821"/>
                  </a:cubicBezTo>
                  <a:cubicBezTo>
                    <a:pt x="1989" y="1821"/>
                    <a:pt x="1993" y="1822"/>
                    <a:pt x="2000" y="1824"/>
                  </a:cubicBezTo>
                  <a:cubicBezTo>
                    <a:pt x="2010" y="1829"/>
                    <a:pt x="2024" y="1834"/>
                    <a:pt x="2032" y="1834"/>
                  </a:cubicBezTo>
                  <a:cubicBezTo>
                    <a:pt x="2043" y="1834"/>
                    <a:pt x="2043" y="1823"/>
                    <a:pt x="2000" y="1788"/>
                  </a:cubicBezTo>
                  <a:lnTo>
                    <a:pt x="2000" y="1788"/>
                  </a:lnTo>
                  <a:cubicBezTo>
                    <a:pt x="2027" y="1807"/>
                    <a:pt x="2044" y="1814"/>
                    <a:pt x="2056" y="1814"/>
                  </a:cubicBezTo>
                  <a:cubicBezTo>
                    <a:pt x="2081" y="1814"/>
                    <a:pt x="2076" y="1781"/>
                    <a:pt x="2060" y="1764"/>
                  </a:cubicBezTo>
                  <a:cubicBezTo>
                    <a:pt x="2056" y="1761"/>
                    <a:pt x="2056" y="1759"/>
                    <a:pt x="2059" y="1759"/>
                  </a:cubicBezTo>
                  <a:cubicBezTo>
                    <a:pt x="2070" y="1759"/>
                    <a:pt x="2118" y="1781"/>
                    <a:pt x="2126" y="1781"/>
                  </a:cubicBezTo>
                  <a:cubicBezTo>
                    <a:pt x="2130" y="1781"/>
                    <a:pt x="2126" y="1777"/>
                    <a:pt x="2107" y="1764"/>
                  </a:cubicBezTo>
                  <a:cubicBezTo>
                    <a:pt x="2080" y="1746"/>
                    <a:pt x="2046" y="1721"/>
                    <a:pt x="2053" y="1721"/>
                  </a:cubicBezTo>
                  <a:cubicBezTo>
                    <a:pt x="2055" y="1721"/>
                    <a:pt x="2061" y="1723"/>
                    <a:pt x="2072" y="1729"/>
                  </a:cubicBezTo>
                  <a:cubicBezTo>
                    <a:pt x="2072" y="1729"/>
                    <a:pt x="2077" y="1717"/>
                    <a:pt x="2077" y="1710"/>
                  </a:cubicBezTo>
                  <a:lnTo>
                    <a:pt x="2077" y="1710"/>
                  </a:lnTo>
                  <a:cubicBezTo>
                    <a:pt x="2086" y="1715"/>
                    <a:pt x="2101" y="1722"/>
                    <a:pt x="2107" y="1729"/>
                  </a:cubicBezTo>
                  <a:cubicBezTo>
                    <a:pt x="2119" y="1729"/>
                    <a:pt x="2119" y="1729"/>
                    <a:pt x="2119" y="1717"/>
                  </a:cubicBezTo>
                  <a:cubicBezTo>
                    <a:pt x="2119" y="1711"/>
                    <a:pt x="2131" y="1711"/>
                    <a:pt x="2143" y="1711"/>
                  </a:cubicBezTo>
                  <a:cubicBezTo>
                    <a:pt x="2155" y="1711"/>
                    <a:pt x="2167" y="1711"/>
                    <a:pt x="2167" y="1705"/>
                  </a:cubicBezTo>
                  <a:cubicBezTo>
                    <a:pt x="2119" y="1693"/>
                    <a:pt x="2060" y="1657"/>
                    <a:pt x="2012" y="1633"/>
                  </a:cubicBezTo>
                  <a:cubicBezTo>
                    <a:pt x="2012" y="1632"/>
                    <a:pt x="2013" y="1631"/>
                    <a:pt x="2015" y="1631"/>
                  </a:cubicBezTo>
                  <a:cubicBezTo>
                    <a:pt x="2028" y="1631"/>
                    <a:pt x="2075" y="1659"/>
                    <a:pt x="2096" y="1669"/>
                  </a:cubicBezTo>
                  <a:cubicBezTo>
                    <a:pt x="2098" y="1672"/>
                    <a:pt x="2100" y="1672"/>
                    <a:pt x="2101" y="1672"/>
                  </a:cubicBezTo>
                  <a:cubicBezTo>
                    <a:pt x="2108" y="1672"/>
                    <a:pt x="2110" y="1657"/>
                    <a:pt x="2119" y="1657"/>
                  </a:cubicBezTo>
                  <a:cubicBezTo>
                    <a:pt x="2119" y="1657"/>
                    <a:pt x="2157" y="1672"/>
                    <a:pt x="2167" y="1672"/>
                  </a:cubicBezTo>
                  <a:cubicBezTo>
                    <a:pt x="2169" y="1672"/>
                    <a:pt x="2169" y="1672"/>
                    <a:pt x="2167" y="1669"/>
                  </a:cubicBezTo>
                  <a:cubicBezTo>
                    <a:pt x="2143" y="1657"/>
                    <a:pt x="2119" y="1645"/>
                    <a:pt x="2131" y="1645"/>
                  </a:cubicBezTo>
                  <a:cubicBezTo>
                    <a:pt x="2139" y="1645"/>
                    <a:pt x="2163" y="1651"/>
                    <a:pt x="2178" y="1651"/>
                  </a:cubicBezTo>
                  <a:cubicBezTo>
                    <a:pt x="2186" y="1651"/>
                    <a:pt x="2191" y="1649"/>
                    <a:pt x="2191" y="1645"/>
                  </a:cubicBezTo>
                  <a:cubicBezTo>
                    <a:pt x="2155" y="1633"/>
                    <a:pt x="2191" y="1598"/>
                    <a:pt x="2179" y="1586"/>
                  </a:cubicBezTo>
                  <a:cubicBezTo>
                    <a:pt x="2167" y="1586"/>
                    <a:pt x="2119" y="1574"/>
                    <a:pt x="2107" y="1550"/>
                  </a:cubicBezTo>
                  <a:cubicBezTo>
                    <a:pt x="2104" y="1548"/>
                    <a:pt x="2103" y="1548"/>
                    <a:pt x="2103" y="1548"/>
                  </a:cubicBezTo>
                  <a:lnTo>
                    <a:pt x="2103" y="1548"/>
                  </a:lnTo>
                  <a:cubicBezTo>
                    <a:pt x="2106" y="1548"/>
                    <a:pt x="2158" y="1569"/>
                    <a:pt x="2175" y="1573"/>
                  </a:cubicBezTo>
                  <a:lnTo>
                    <a:pt x="2175" y="1573"/>
                  </a:lnTo>
                  <a:cubicBezTo>
                    <a:pt x="2161" y="1570"/>
                    <a:pt x="2132" y="1550"/>
                    <a:pt x="2143" y="1550"/>
                  </a:cubicBezTo>
                  <a:lnTo>
                    <a:pt x="2143" y="1550"/>
                  </a:lnTo>
                  <a:cubicBezTo>
                    <a:pt x="2167" y="1562"/>
                    <a:pt x="2203" y="1574"/>
                    <a:pt x="2215" y="1574"/>
                  </a:cubicBezTo>
                  <a:cubicBezTo>
                    <a:pt x="2227" y="1574"/>
                    <a:pt x="2143" y="1538"/>
                    <a:pt x="2155" y="1538"/>
                  </a:cubicBezTo>
                  <a:cubicBezTo>
                    <a:pt x="2158" y="1536"/>
                    <a:pt x="2163" y="1535"/>
                    <a:pt x="2169" y="1535"/>
                  </a:cubicBezTo>
                  <a:cubicBezTo>
                    <a:pt x="2186" y="1535"/>
                    <a:pt x="2211" y="1542"/>
                    <a:pt x="2213" y="1542"/>
                  </a:cubicBezTo>
                  <a:cubicBezTo>
                    <a:pt x="2213" y="1542"/>
                    <a:pt x="2210" y="1541"/>
                    <a:pt x="2203" y="1538"/>
                  </a:cubicBezTo>
                  <a:cubicBezTo>
                    <a:pt x="2191" y="1526"/>
                    <a:pt x="2167" y="1526"/>
                    <a:pt x="2155" y="1514"/>
                  </a:cubicBezTo>
                  <a:lnTo>
                    <a:pt x="2155" y="1514"/>
                  </a:lnTo>
                  <a:cubicBezTo>
                    <a:pt x="2155" y="1514"/>
                    <a:pt x="2208" y="1541"/>
                    <a:pt x="2230" y="1541"/>
                  </a:cubicBezTo>
                  <a:cubicBezTo>
                    <a:pt x="2234" y="1541"/>
                    <a:pt x="2237" y="1540"/>
                    <a:pt x="2238" y="1538"/>
                  </a:cubicBezTo>
                  <a:cubicBezTo>
                    <a:pt x="2250" y="1538"/>
                    <a:pt x="2250" y="1526"/>
                    <a:pt x="2238" y="1526"/>
                  </a:cubicBezTo>
                  <a:cubicBezTo>
                    <a:pt x="2227" y="1514"/>
                    <a:pt x="2227" y="1514"/>
                    <a:pt x="2215" y="1514"/>
                  </a:cubicBezTo>
                  <a:cubicBezTo>
                    <a:pt x="2215" y="1502"/>
                    <a:pt x="2227" y="1491"/>
                    <a:pt x="2215" y="1479"/>
                  </a:cubicBezTo>
                  <a:cubicBezTo>
                    <a:pt x="2206" y="1470"/>
                    <a:pt x="2192" y="1462"/>
                    <a:pt x="2176" y="1462"/>
                  </a:cubicBezTo>
                  <a:cubicBezTo>
                    <a:pt x="2169" y="1462"/>
                    <a:pt x="2162" y="1463"/>
                    <a:pt x="2155" y="1467"/>
                  </a:cubicBezTo>
                  <a:cubicBezTo>
                    <a:pt x="2155" y="1458"/>
                    <a:pt x="2155" y="1450"/>
                    <a:pt x="2172" y="1450"/>
                  </a:cubicBezTo>
                  <a:cubicBezTo>
                    <a:pt x="2179" y="1450"/>
                    <a:pt x="2189" y="1451"/>
                    <a:pt x="2203" y="1455"/>
                  </a:cubicBezTo>
                  <a:cubicBezTo>
                    <a:pt x="2238" y="1455"/>
                    <a:pt x="2274" y="1455"/>
                    <a:pt x="2250" y="1443"/>
                  </a:cubicBezTo>
                  <a:cubicBezTo>
                    <a:pt x="2215" y="1431"/>
                    <a:pt x="2215" y="1419"/>
                    <a:pt x="2215" y="1419"/>
                  </a:cubicBezTo>
                  <a:cubicBezTo>
                    <a:pt x="2203" y="1407"/>
                    <a:pt x="2215" y="1407"/>
                    <a:pt x="2215" y="1407"/>
                  </a:cubicBezTo>
                  <a:cubicBezTo>
                    <a:pt x="2203" y="1407"/>
                    <a:pt x="2191" y="1395"/>
                    <a:pt x="2179" y="1395"/>
                  </a:cubicBezTo>
                  <a:cubicBezTo>
                    <a:pt x="2167" y="1383"/>
                    <a:pt x="2179" y="1383"/>
                    <a:pt x="2179" y="1371"/>
                  </a:cubicBezTo>
                  <a:cubicBezTo>
                    <a:pt x="2179" y="1360"/>
                    <a:pt x="2143" y="1348"/>
                    <a:pt x="2179" y="1348"/>
                  </a:cubicBezTo>
                  <a:cubicBezTo>
                    <a:pt x="2227" y="1348"/>
                    <a:pt x="2215" y="1336"/>
                    <a:pt x="2179" y="1324"/>
                  </a:cubicBezTo>
                  <a:cubicBezTo>
                    <a:pt x="2173" y="1318"/>
                    <a:pt x="2167" y="1315"/>
                    <a:pt x="2160" y="1315"/>
                  </a:cubicBezTo>
                  <a:cubicBezTo>
                    <a:pt x="2152" y="1315"/>
                    <a:pt x="2143" y="1318"/>
                    <a:pt x="2131" y="1324"/>
                  </a:cubicBezTo>
                  <a:cubicBezTo>
                    <a:pt x="2131" y="1324"/>
                    <a:pt x="2131" y="1312"/>
                    <a:pt x="2155" y="1312"/>
                  </a:cubicBezTo>
                  <a:lnTo>
                    <a:pt x="2203" y="1312"/>
                  </a:lnTo>
                  <a:cubicBezTo>
                    <a:pt x="2215" y="1300"/>
                    <a:pt x="2167" y="1288"/>
                    <a:pt x="2203" y="1288"/>
                  </a:cubicBezTo>
                  <a:cubicBezTo>
                    <a:pt x="2215" y="1282"/>
                    <a:pt x="2238" y="1282"/>
                    <a:pt x="2252" y="1282"/>
                  </a:cubicBezTo>
                  <a:cubicBezTo>
                    <a:pt x="2265" y="1282"/>
                    <a:pt x="2268" y="1282"/>
                    <a:pt x="2238" y="1276"/>
                  </a:cubicBezTo>
                  <a:cubicBezTo>
                    <a:pt x="2203" y="1276"/>
                    <a:pt x="2143" y="1264"/>
                    <a:pt x="2179" y="1252"/>
                  </a:cubicBezTo>
                  <a:lnTo>
                    <a:pt x="2250" y="1252"/>
                  </a:lnTo>
                  <a:cubicBezTo>
                    <a:pt x="2250" y="1252"/>
                    <a:pt x="2262" y="1229"/>
                    <a:pt x="2250" y="1229"/>
                  </a:cubicBezTo>
                  <a:cubicBezTo>
                    <a:pt x="2227" y="1229"/>
                    <a:pt x="2155" y="1229"/>
                    <a:pt x="2167" y="1217"/>
                  </a:cubicBezTo>
                  <a:cubicBezTo>
                    <a:pt x="2171" y="1213"/>
                    <a:pt x="2178" y="1211"/>
                    <a:pt x="2186" y="1211"/>
                  </a:cubicBezTo>
                  <a:cubicBezTo>
                    <a:pt x="2201" y="1211"/>
                    <a:pt x="2223" y="1217"/>
                    <a:pt x="2238" y="1217"/>
                  </a:cubicBezTo>
                  <a:lnTo>
                    <a:pt x="2179" y="1205"/>
                  </a:lnTo>
                  <a:cubicBezTo>
                    <a:pt x="2155" y="1205"/>
                    <a:pt x="2167" y="1205"/>
                    <a:pt x="2191" y="1193"/>
                  </a:cubicBezTo>
                  <a:cubicBezTo>
                    <a:pt x="2215" y="1181"/>
                    <a:pt x="2262" y="1169"/>
                    <a:pt x="2238" y="1169"/>
                  </a:cubicBezTo>
                  <a:cubicBezTo>
                    <a:pt x="2221" y="1163"/>
                    <a:pt x="2200" y="1160"/>
                    <a:pt x="2179" y="1160"/>
                  </a:cubicBezTo>
                  <a:cubicBezTo>
                    <a:pt x="2173" y="1160"/>
                    <a:pt x="2168" y="1160"/>
                    <a:pt x="2162" y="1161"/>
                  </a:cubicBezTo>
                  <a:lnTo>
                    <a:pt x="2162" y="1161"/>
                  </a:lnTo>
                  <a:cubicBezTo>
                    <a:pt x="2164" y="1160"/>
                    <a:pt x="2166" y="1159"/>
                    <a:pt x="2167" y="1157"/>
                  </a:cubicBezTo>
                  <a:cubicBezTo>
                    <a:pt x="2179" y="1157"/>
                    <a:pt x="2191" y="1145"/>
                    <a:pt x="2203" y="1145"/>
                  </a:cubicBezTo>
                  <a:cubicBezTo>
                    <a:pt x="2203" y="1145"/>
                    <a:pt x="2274" y="1110"/>
                    <a:pt x="2262" y="1110"/>
                  </a:cubicBezTo>
                  <a:cubicBezTo>
                    <a:pt x="2256" y="1104"/>
                    <a:pt x="2241" y="1104"/>
                    <a:pt x="2230" y="1104"/>
                  </a:cubicBezTo>
                  <a:cubicBezTo>
                    <a:pt x="2218" y="1104"/>
                    <a:pt x="2209" y="1104"/>
                    <a:pt x="2215" y="1098"/>
                  </a:cubicBezTo>
                  <a:cubicBezTo>
                    <a:pt x="2227" y="1092"/>
                    <a:pt x="2235" y="1092"/>
                    <a:pt x="2243" y="1092"/>
                  </a:cubicBezTo>
                  <a:cubicBezTo>
                    <a:pt x="2250" y="1092"/>
                    <a:pt x="2256" y="1092"/>
                    <a:pt x="2262" y="1086"/>
                  </a:cubicBezTo>
                  <a:cubicBezTo>
                    <a:pt x="2262" y="1074"/>
                    <a:pt x="2167" y="1074"/>
                    <a:pt x="2167" y="1062"/>
                  </a:cubicBezTo>
                  <a:cubicBezTo>
                    <a:pt x="2162" y="1062"/>
                    <a:pt x="2180" y="1057"/>
                    <a:pt x="2203" y="1051"/>
                  </a:cubicBezTo>
                  <a:lnTo>
                    <a:pt x="2203" y="1051"/>
                  </a:lnTo>
                  <a:cubicBezTo>
                    <a:pt x="2206" y="1051"/>
                    <a:pt x="2212" y="1052"/>
                    <a:pt x="2218" y="1052"/>
                  </a:cubicBezTo>
                  <a:cubicBezTo>
                    <a:pt x="2237" y="1052"/>
                    <a:pt x="2262" y="1048"/>
                    <a:pt x="2262" y="1038"/>
                  </a:cubicBezTo>
                  <a:lnTo>
                    <a:pt x="2262" y="1038"/>
                  </a:lnTo>
                  <a:cubicBezTo>
                    <a:pt x="2252" y="1039"/>
                    <a:pt x="2243" y="1040"/>
                    <a:pt x="2235" y="1041"/>
                  </a:cubicBezTo>
                  <a:lnTo>
                    <a:pt x="2235" y="1041"/>
                  </a:lnTo>
                  <a:cubicBezTo>
                    <a:pt x="2250" y="1035"/>
                    <a:pt x="2262" y="1030"/>
                    <a:pt x="2262" y="1026"/>
                  </a:cubicBezTo>
                  <a:cubicBezTo>
                    <a:pt x="2250" y="1026"/>
                    <a:pt x="2227" y="1026"/>
                    <a:pt x="2215" y="1038"/>
                  </a:cubicBezTo>
                  <a:cubicBezTo>
                    <a:pt x="2215" y="1026"/>
                    <a:pt x="2262" y="1026"/>
                    <a:pt x="2262" y="1014"/>
                  </a:cubicBezTo>
                  <a:cubicBezTo>
                    <a:pt x="2250" y="1014"/>
                    <a:pt x="2238" y="1002"/>
                    <a:pt x="2238" y="990"/>
                  </a:cubicBezTo>
                  <a:lnTo>
                    <a:pt x="2215" y="990"/>
                  </a:lnTo>
                  <a:cubicBezTo>
                    <a:pt x="2191" y="990"/>
                    <a:pt x="2203" y="990"/>
                    <a:pt x="2215" y="979"/>
                  </a:cubicBezTo>
                  <a:cubicBezTo>
                    <a:pt x="2227" y="967"/>
                    <a:pt x="2227" y="955"/>
                    <a:pt x="2215" y="955"/>
                  </a:cubicBezTo>
                  <a:lnTo>
                    <a:pt x="2167" y="955"/>
                  </a:lnTo>
                  <a:cubicBezTo>
                    <a:pt x="2227" y="943"/>
                    <a:pt x="2286" y="931"/>
                    <a:pt x="2227" y="931"/>
                  </a:cubicBezTo>
                  <a:cubicBezTo>
                    <a:pt x="2209" y="931"/>
                    <a:pt x="2176" y="934"/>
                    <a:pt x="2154" y="934"/>
                  </a:cubicBezTo>
                  <a:cubicBezTo>
                    <a:pt x="2131" y="934"/>
                    <a:pt x="2119" y="931"/>
                    <a:pt x="2143" y="919"/>
                  </a:cubicBezTo>
                  <a:cubicBezTo>
                    <a:pt x="2144" y="919"/>
                    <a:pt x="2144" y="918"/>
                    <a:pt x="2145" y="918"/>
                  </a:cubicBezTo>
                  <a:lnTo>
                    <a:pt x="2145" y="918"/>
                  </a:lnTo>
                  <a:cubicBezTo>
                    <a:pt x="2155" y="917"/>
                    <a:pt x="2165" y="914"/>
                    <a:pt x="2179" y="907"/>
                  </a:cubicBezTo>
                  <a:cubicBezTo>
                    <a:pt x="2179" y="907"/>
                    <a:pt x="2179" y="905"/>
                    <a:pt x="2177" y="904"/>
                  </a:cubicBezTo>
                  <a:lnTo>
                    <a:pt x="2177" y="904"/>
                  </a:lnTo>
                  <a:cubicBezTo>
                    <a:pt x="2193" y="897"/>
                    <a:pt x="2208" y="890"/>
                    <a:pt x="2215" y="883"/>
                  </a:cubicBezTo>
                  <a:cubicBezTo>
                    <a:pt x="2221" y="877"/>
                    <a:pt x="2218" y="877"/>
                    <a:pt x="2213" y="877"/>
                  </a:cubicBezTo>
                  <a:cubicBezTo>
                    <a:pt x="2209" y="877"/>
                    <a:pt x="2203" y="877"/>
                    <a:pt x="2203" y="871"/>
                  </a:cubicBezTo>
                  <a:cubicBezTo>
                    <a:pt x="2191" y="859"/>
                    <a:pt x="2238" y="848"/>
                    <a:pt x="2238" y="836"/>
                  </a:cubicBezTo>
                  <a:lnTo>
                    <a:pt x="2203" y="836"/>
                  </a:lnTo>
                  <a:cubicBezTo>
                    <a:pt x="2155" y="836"/>
                    <a:pt x="2262" y="800"/>
                    <a:pt x="2250" y="800"/>
                  </a:cubicBezTo>
                  <a:cubicBezTo>
                    <a:pt x="2250" y="799"/>
                    <a:pt x="2249" y="798"/>
                    <a:pt x="2247" y="798"/>
                  </a:cubicBezTo>
                  <a:cubicBezTo>
                    <a:pt x="2233" y="798"/>
                    <a:pt x="2173" y="823"/>
                    <a:pt x="2164" y="823"/>
                  </a:cubicBezTo>
                  <a:cubicBezTo>
                    <a:pt x="2161" y="823"/>
                    <a:pt x="2165" y="820"/>
                    <a:pt x="2179" y="812"/>
                  </a:cubicBezTo>
                  <a:cubicBezTo>
                    <a:pt x="2203" y="788"/>
                    <a:pt x="2203" y="800"/>
                    <a:pt x="2203" y="788"/>
                  </a:cubicBezTo>
                  <a:cubicBezTo>
                    <a:pt x="2210" y="781"/>
                    <a:pt x="2222" y="773"/>
                    <a:pt x="2233" y="769"/>
                  </a:cubicBezTo>
                  <a:lnTo>
                    <a:pt x="2233" y="769"/>
                  </a:lnTo>
                  <a:cubicBezTo>
                    <a:pt x="2225" y="770"/>
                    <a:pt x="2219" y="771"/>
                    <a:pt x="2214" y="771"/>
                  </a:cubicBezTo>
                  <a:cubicBezTo>
                    <a:pt x="2194" y="771"/>
                    <a:pt x="2202" y="757"/>
                    <a:pt x="2185" y="757"/>
                  </a:cubicBezTo>
                  <a:cubicBezTo>
                    <a:pt x="2179" y="757"/>
                    <a:pt x="2170" y="759"/>
                    <a:pt x="2155" y="764"/>
                  </a:cubicBezTo>
                  <a:cubicBezTo>
                    <a:pt x="2191" y="740"/>
                    <a:pt x="2179" y="729"/>
                    <a:pt x="2179" y="717"/>
                  </a:cubicBezTo>
                  <a:lnTo>
                    <a:pt x="2151" y="717"/>
                  </a:lnTo>
                  <a:cubicBezTo>
                    <a:pt x="2170" y="708"/>
                    <a:pt x="2191" y="699"/>
                    <a:pt x="2203" y="693"/>
                  </a:cubicBezTo>
                  <a:cubicBezTo>
                    <a:pt x="2179" y="693"/>
                    <a:pt x="2155" y="705"/>
                    <a:pt x="2131" y="705"/>
                  </a:cubicBezTo>
                  <a:cubicBezTo>
                    <a:pt x="2096" y="729"/>
                    <a:pt x="2060" y="740"/>
                    <a:pt x="2048" y="740"/>
                  </a:cubicBezTo>
                  <a:cubicBezTo>
                    <a:pt x="2048" y="729"/>
                    <a:pt x="2143" y="693"/>
                    <a:pt x="2143" y="693"/>
                  </a:cubicBezTo>
                  <a:cubicBezTo>
                    <a:pt x="2147" y="689"/>
                    <a:pt x="2146" y="688"/>
                    <a:pt x="2142" y="688"/>
                  </a:cubicBezTo>
                  <a:cubicBezTo>
                    <a:pt x="2134" y="688"/>
                    <a:pt x="2115" y="693"/>
                    <a:pt x="2107" y="693"/>
                  </a:cubicBezTo>
                  <a:cubicBezTo>
                    <a:pt x="2101" y="696"/>
                    <a:pt x="2098" y="698"/>
                    <a:pt x="2097" y="698"/>
                  </a:cubicBezTo>
                  <a:cubicBezTo>
                    <a:pt x="2096" y="698"/>
                    <a:pt x="2107" y="689"/>
                    <a:pt x="2107" y="681"/>
                  </a:cubicBezTo>
                  <a:cubicBezTo>
                    <a:pt x="2107" y="669"/>
                    <a:pt x="2131" y="657"/>
                    <a:pt x="2131" y="645"/>
                  </a:cubicBezTo>
                  <a:lnTo>
                    <a:pt x="2131" y="645"/>
                  </a:lnTo>
                  <a:cubicBezTo>
                    <a:pt x="2131" y="645"/>
                    <a:pt x="2079" y="671"/>
                    <a:pt x="2071" y="671"/>
                  </a:cubicBezTo>
                  <a:cubicBezTo>
                    <a:pt x="2070" y="671"/>
                    <a:pt x="2070" y="671"/>
                    <a:pt x="2072" y="669"/>
                  </a:cubicBezTo>
                  <a:lnTo>
                    <a:pt x="2096" y="657"/>
                  </a:lnTo>
                  <a:cubicBezTo>
                    <a:pt x="2096" y="645"/>
                    <a:pt x="2096" y="645"/>
                    <a:pt x="2096" y="633"/>
                  </a:cubicBezTo>
                  <a:lnTo>
                    <a:pt x="2072" y="633"/>
                  </a:lnTo>
                  <a:cubicBezTo>
                    <a:pt x="2062" y="624"/>
                    <a:pt x="2084" y="606"/>
                    <a:pt x="2080" y="606"/>
                  </a:cubicBezTo>
                  <a:lnTo>
                    <a:pt x="2080" y="606"/>
                  </a:lnTo>
                  <a:cubicBezTo>
                    <a:pt x="2079" y="606"/>
                    <a:pt x="2076" y="607"/>
                    <a:pt x="2072" y="609"/>
                  </a:cubicBezTo>
                  <a:cubicBezTo>
                    <a:pt x="2067" y="609"/>
                    <a:pt x="2063" y="609"/>
                    <a:pt x="2058" y="610"/>
                  </a:cubicBezTo>
                  <a:lnTo>
                    <a:pt x="2058" y="610"/>
                  </a:lnTo>
                  <a:cubicBezTo>
                    <a:pt x="2091" y="593"/>
                    <a:pt x="2105" y="584"/>
                    <a:pt x="2096" y="574"/>
                  </a:cubicBezTo>
                  <a:lnTo>
                    <a:pt x="2096" y="574"/>
                  </a:lnTo>
                  <a:lnTo>
                    <a:pt x="2072" y="586"/>
                  </a:lnTo>
                  <a:cubicBezTo>
                    <a:pt x="2072" y="586"/>
                    <a:pt x="2072" y="555"/>
                    <a:pt x="2060" y="555"/>
                  </a:cubicBezTo>
                  <a:cubicBezTo>
                    <a:pt x="2057" y="555"/>
                    <a:pt x="2053" y="557"/>
                    <a:pt x="2048" y="562"/>
                  </a:cubicBezTo>
                  <a:cubicBezTo>
                    <a:pt x="2048" y="562"/>
                    <a:pt x="1988" y="598"/>
                    <a:pt x="1988" y="598"/>
                  </a:cubicBezTo>
                  <a:cubicBezTo>
                    <a:pt x="2000" y="586"/>
                    <a:pt x="2024" y="562"/>
                    <a:pt x="2024" y="550"/>
                  </a:cubicBezTo>
                  <a:cubicBezTo>
                    <a:pt x="2036" y="538"/>
                    <a:pt x="2048" y="502"/>
                    <a:pt x="2024" y="490"/>
                  </a:cubicBezTo>
                  <a:cubicBezTo>
                    <a:pt x="2022" y="488"/>
                    <a:pt x="2019" y="487"/>
                    <a:pt x="2016" y="487"/>
                  </a:cubicBezTo>
                  <a:cubicBezTo>
                    <a:pt x="2004" y="487"/>
                    <a:pt x="1988" y="502"/>
                    <a:pt x="1988" y="502"/>
                  </a:cubicBezTo>
                  <a:cubicBezTo>
                    <a:pt x="1985" y="499"/>
                    <a:pt x="1982" y="498"/>
                    <a:pt x="1977" y="498"/>
                  </a:cubicBezTo>
                  <a:cubicBezTo>
                    <a:pt x="1964" y="498"/>
                    <a:pt x="1944" y="511"/>
                    <a:pt x="1917" y="538"/>
                  </a:cubicBezTo>
                  <a:cubicBezTo>
                    <a:pt x="1927" y="528"/>
                    <a:pt x="1984" y="462"/>
                    <a:pt x="1965" y="462"/>
                  </a:cubicBezTo>
                  <a:cubicBezTo>
                    <a:pt x="1963" y="462"/>
                    <a:pt x="1959" y="464"/>
                    <a:pt x="1953" y="467"/>
                  </a:cubicBezTo>
                  <a:cubicBezTo>
                    <a:pt x="1917" y="502"/>
                    <a:pt x="1893" y="550"/>
                    <a:pt x="1869" y="574"/>
                  </a:cubicBezTo>
                  <a:lnTo>
                    <a:pt x="1905" y="514"/>
                  </a:lnTo>
                  <a:cubicBezTo>
                    <a:pt x="1941" y="478"/>
                    <a:pt x="1965" y="455"/>
                    <a:pt x="1988" y="419"/>
                  </a:cubicBezTo>
                  <a:lnTo>
                    <a:pt x="1988" y="419"/>
                  </a:lnTo>
                  <a:cubicBezTo>
                    <a:pt x="1962" y="445"/>
                    <a:pt x="1952" y="451"/>
                    <a:pt x="1946" y="451"/>
                  </a:cubicBezTo>
                  <a:cubicBezTo>
                    <a:pt x="1942" y="451"/>
                    <a:pt x="1939" y="447"/>
                    <a:pt x="1934" y="447"/>
                  </a:cubicBezTo>
                  <a:cubicBezTo>
                    <a:pt x="1931" y="447"/>
                    <a:pt x="1925" y="449"/>
                    <a:pt x="1917" y="455"/>
                  </a:cubicBezTo>
                  <a:cubicBezTo>
                    <a:pt x="1917" y="455"/>
                    <a:pt x="1917" y="443"/>
                    <a:pt x="1953" y="419"/>
                  </a:cubicBezTo>
                  <a:cubicBezTo>
                    <a:pt x="1988" y="383"/>
                    <a:pt x="1965" y="395"/>
                    <a:pt x="1988" y="371"/>
                  </a:cubicBezTo>
                  <a:lnTo>
                    <a:pt x="1988" y="371"/>
                  </a:lnTo>
                  <a:lnTo>
                    <a:pt x="1881" y="467"/>
                  </a:lnTo>
                  <a:cubicBezTo>
                    <a:pt x="1881" y="467"/>
                    <a:pt x="1953" y="383"/>
                    <a:pt x="1953" y="383"/>
                  </a:cubicBezTo>
                  <a:lnTo>
                    <a:pt x="1953" y="383"/>
                  </a:lnTo>
                  <a:cubicBezTo>
                    <a:pt x="1944" y="383"/>
                    <a:pt x="1904" y="408"/>
                    <a:pt x="1892" y="408"/>
                  </a:cubicBezTo>
                  <a:cubicBezTo>
                    <a:pt x="1887" y="408"/>
                    <a:pt x="1887" y="405"/>
                    <a:pt x="1893" y="395"/>
                  </a:cubicBezTo>
                  <a:cubicBezTo>
                    <a:pt x="1911" y="378"/>
                    <a:pt x="1928" y="341"/>
                    <a:pt x="1913" y="341"/>
                  </a:cubicBezTo>
                  <a:cubicBezTo>
                    <a:pt x="1907" y="341"/>
                    <a:pt x="1897" y="347"/>
                    <a:pt x="1881" y="359"/>
                  </a:cubicBezTo>
                  <a:cubicBezTo>
                    <a:pt x="1876" y="364"/>
                    <a:pt x="1873" y="366"/>
                    <a:pt x="1870" y="366"/>
                  </a:cubicBezTo>
                  <a:cubicBezTo>
                    <a:pt x="1863" y="366"/>
                    <a:pt x="1863" y="353"/>
                    <a:pt x="1857" y="353"/>
                  </a:cubicBezTo>
                  <a:cubicBezTo>
                    <a:pt x="1854" y="353"/>
                    <a:pt x="1851" y="354"/>
                    <a:pt x="1846" y="359"/>
                  </a:cubicBezTo>
                  <a:cubicBezTo>
                    <a:pt x="1843" y="361"/>
                    <a:pt x="1842" y="361"/>
                    <a:pt x="1841" y="361"/>
                  </a:cubicBezTo>
                  <a:cubicBezTo>
                    <a:pt x="1830" y="361"/>
                    <a:pt x="1869" y="311"/>
                    <a:pt x="1869" y="300"/>
                  </a:cubicBezTo>
                  <a:cubicBezTo>
                    <a:pt x="1869" y="298"/>
                    <a:pt x="1869" y="297"/>
                    <a:pt x="1867" y="297"/>
                  </a:cubicBezTo>
                  <a:cubicBezTo>
                    <a:pt x="1861" y="297"/>
                    <a:pt x="1842" y="314"/>
                    <a:pt x="1836" y="314"/>
                  </a:cubicBezTo>
                  <a:cubicBezTo>
                    <a:pt x="1834" y="314"/>
                    <a:pt x="1834" y="314"/>
                    <a:pt x="1834" y="312"/>
                  </a:cubicBezTo>
                  <a:cubicBezTo>
                    <a:pt x="1834" y="312"/>
                    <a:pt x="1846" y="300"/>
                    <a:pt x="1869" y="276"/>
                  </a:cubicBezTo>
                  <a:cubicBezTo>
                    <a:pt x="1873" y="268"/>
                    <a:pt x="1873" y="266"/>
                    <a:pt x="1872" y="266"/>
                  </a:cubicBezTo>
                  <a:lnTo>
                    <a:pt x="1872" y="266"/>
                  </a:lnTo>
                  <a:cubicBezTo>
                    <a:pt x="1868" y="266"/>
                    <a:pt x="1857" y="276"/>
                    <a:pt x="1857" y="276"/>
                  </a:cubicBezTo>
                  <a:lnTo>
                    <a:pt x="1846" y="276"/>
                  </a:lnTo>
                  <a:cubicBezTo>
                    <a:pt x="1846" y="276"/>
                    <a:pt x="1788" y="347"/>
                    <a:pt x="1781" y="347"/>
                  </a:cubicBezTo>
                  <a:cubicBezTo>
                    <a:pt x="1778" y="347"/>
                    <a:pt x="1782" y="337"/>
                    <a:pt x="1798" y="312"/>
                  </a:cubicBezTo>
                  <a:cubicBezTo>
                    <a:pt x="1820" y="283"/>
                    <a:pt x="1824" y="267"/>
                    <a:pt x="1816" y="267"/>
                  </a:cubicBezTo>
                  <a:cubicBezTo>
                    <a:pt x="1810" y="267"/>
                    <a:pt x="1800" y="274"/>
                    <a:pt x="1786" y="288"/>
                  </a:cubicBezTo>
                  <a:cubicBezTo>
                    <a:pt x="1769" y="305"/>
                    <a:pt x="1758" y="316"/>
                    <a:pt x="1755" y="316"/>
                  </a:cubicBezTo>
                  <a:cubicBezTo>
                    <a:pt x="1752" y="316"/>
                    <a:pt x="1761" y="302"/>
                    <a:pt x="1786" y="264"/>
                  </a:cubicBezTo>
                  <a:cubicBezTo>
                    <a:pt x="1793" y="251"/>
                    <a:pt x="1792" y="247"/>
                    <a:pt x="1788" y="247"/>
                  </a:cubicBezTo>
                  <a:cubicBezTo>
                    <a:pt x="1782" y="247"/>
                    <a:pt x="1767" y="258"/>
                    <a:pt x="1760" y="258"/>
                  </a:cubicBezTo>
                  <a:cubicBezTo>
                    <a:pt x="1756" y="258"/>
                    <a:pt x="1756" y="254"/>
                    <a:pt x="1762" y="240"/>
                  </a:cubicBezTo>
                  <a:lnTo>
                    <a:pt x="1762" y="240"/>
                  </a:lnTo>
                  <a:cubicBezTo>
                    <a:pt x="1746" y="264"/>
                    <a:pt x="1710" y="303"/>
                    <a:pt x="1704" y="303"/>
                  </a:cubicBezTo>
                  <a:cubicBezTo>
                    <a:pt x="1701" y="303"/>
                    <a:pt x="1706" y="293"/>
                    <a:pt x="1726" y="264"/>
                  </a:cubicBezTo>
                  <a:cubicBezTo>
                    <a:pt x="1752" y="234"/>
                    <a:pt x="1756" y="225"/>
                    <a:pt x="1751" y="225"/>
                  </a:cubicBezTo>
                  <a:cubicBezTo>
                    <a:pt x="1744" y="225"/>
                    <a:pt x="1721" y="240"/>
                    <a:pt x="1715" y="240"/>
                  </a:cubicBezTo>
                  <a:cubicBezTo>
                    <a:pt x="1703" y="240"/>
                    <a:pt x="1703" y="240"/>
                    <a:pt x="1703" y="228"/>
                  </a:cubicBezTo>
                  <a:cubicBezTo>
                    <a:pt x="1703" y="217"/>
                    <a:pt x="1715" y="205"/>
                    <a:pt x="1715" y="205"/>
                  </a:cubicBezTo>
                  <a:cubicBezTo>
                    <a:pt x="1703" y="205"/>
                    <a:pt x="1679" y="205"/>
                    <a:pt x="1655" y="240"/>
                  </a:cubicBezTo>
                  <a:cubicBezTo>
                    <a:pt x="1679" y="205"/>
                    <a:pt x="1691" y="181"/>
                    <a:pt x="1691" y="169"/>
                  </a:cubicBezTo>
                  <a:cubicBezTo>
                    <a:pt x="1689" y="168"/>
                    <a:pt x="1688" y="167"/>
                    <a:pt x="1686" y="167"/>
                  </a:cubicBezTo>
                  <a:cubicBezTo>
                    <a:pt x="1678" y="167"/>
                    <a:pt x="1667" y="182"/>
                    <a:pt x="1664" y="182"/>
                  </a:cubicBezTo>
                  <a:cubicBezTo>
                    <a:pt x="1663" y="182"/>
                    <a:pt x="1664" y="179"/>
                    <a:pt x="1667" y="169"/>
                  </a:cubicBezTo>
                  <a:cubicBezTo>
                    <a:pt x="1655" y="169"/>
                    <a:pt x="1655" y="181"/>
                    <a:pt x="1643" y="193"/>
                  </a:cubicBezTo>
                  <a:cubicBezTo>
                    <a:pt x="1643" y="193"/>
                    <a:pt x="1643" y="167"/>
                    <a:pt x="1635" y="167"/>
                  </a:cubicBezTo>
                  <a:cubicBezTo>
                    <a:pt x="1635" y="167"/>
                    <a:pt x="1634" y="167"/>
                    <a:pt x="1633" y="168"/>
                  </a:cubicBezTo>
                  <a:lnTo>
                    <a:pt x="1633" y="168"/>
                  </a:lnTo>
                  <a:cubicBezTo>
                    <a:pt x="1638" y="158"/>
                    <a:pt x="1641" y="152"/>
                    <a:pt x="1638" y="152"/>
                  </a:cubicBezTo>
                  <a:lnTo>
                    <a:pt x="1638" y="152"/>
                  </a:lnTo>
                  <a:cubicBezTo>
                    <a:pt x="1637" y="152"/>
                    <a:pt x="1635" y="153"/>
                    <a:pt x="1631" y="157"/>
                  </a:cubicBezTo>
                  <a:cubicBezTo>
                    <a:pt x="1614" y="174"/>
                    <a:pt x="1609" y="186"/>
                    <a:pt x="1608" y="186"/>
                  </a:cubicBezTo>
                  <a:cubicBezTo>
                    <a:pt x="1607" y="186"/>
                    <a:pt x="1607" y="184"/>
                    <a:pt x="1607" y="181"/>
                  </a:cubicBezTo>
                  <a:cubicBezTo>
                    <a:pt x="1619" y="157"/>
                    <a:pt x="1631" y="145"/>
                    <a:pt x="1631" y="121"/>
                  </a:cubicBezTo>
                  <a:lnTo>
                    <a:pt x="1607" y="121"/>
                  </a:lnTo>
                  <a:cubicBezTo>
                    <a:pt x="1596" y="121"/>
                    <a:pt x="1584" y="145"/>
                    <a:pt x="1560" y="193"/>
                  </a:cubicBezTo>
                  <a:cubicBezTo>
                    <a:pt x="1548" y="193"/>
                    <a:pt x="1560" y="181"/>
                    <a:pt x="1572" y="145"/>
                  </a:cubicBezTo>
                  <a:lnTo>
                    <a:pt x="1572" y="145"/>
                  </a:lnTo>
                  <a:lnTo>
                    <a:pt x="1536" y="205"/>
                  </a:lnTo>
                  <a:cubicBezTo>
                    <a:pt x="1560" y="157"/>
                    <a:pt x="1572" y="109"/>
                    <a:pt x="1584" y="62"/>
                  </a:cubicBezTo>
                  <a:lnTo>
                    <a:pt x="1584" y="62"/>
                  </a:lnTo>
                  <a:cubicBezTo>
                    <a:pt x="1572" y="86"/>
                    <a:pt x="1560" y="109"/>
                    <a:pt x="1536" y="145"/>
                  </a:cubicBezTo>
                  <a:cubicBezTo>
                    <a:pt x="1530" y="157"/>
                    <a:pt x="1524" y="163"/>
                    <a:pt x="1518" y="163"/>
                  </a:cubicBezTo>
                  <a:cubicBezTo>
                    <a:pt x="1512" y="163"/>
                    <a:pt x="1506" y="157"/>
                    <a:pt x="1500" y="145"/>
                  </a:cubicBezTo>
                  <a:cubicBezTo>
                    <a:pt x="1500" y="131"/>
                    <a:pt x="1496" y="118"/>
                    <a:pt x="1491" y="118"/>
                  </a:cubicBezTo>
                  <a:cubicBezTo>
                    <a:pt x="1487" y="118"/>
                    <a:pt x="1481" y="125"/>
                    <a:pt x="1476" y="145"/>
                  </a:cubicBezTo>
                  <a:lnTo>
                    <a:pt x="1441" y="264"/>
                  </a:lnTo>
                  <a:cubicBezTo>
                    <a:pt x="1441" y="229"/>
                    <a:pt x="1453" y="193"/>
                    <a:pt x="1465" y="157"/>
                  </a:cubicBezTo>
                  <a:lnTo>
                    <a:pt x="1465" y="157"/>
                  </a:lnTo>
                  <a:cubicBezTo>
                    <a:pt x="1462" y="165"/>
                    <a:pt x="1460" y="168"/>
                    <a:pt x="1460" y="168"/>
                  </a:cubicBezTo>
                  <a:cubicBezTo>
                    <a:pt x="1457" y="168"/>
                    <a:pt x="1465" y="128"/>
                    <a:pt x="1465" y="109"/>
                  </a:cubicBezTo>
                  <a:cubicBezTo>
                    <a:pt x="1465" y="86"/>
                    <a:pt x="1488" y="50"/>
                    <a:pt x="1476" y="50"/>
                  </a:cubicBezTo>
                  <a:lnTo>
                    <a:pt x="1476" y="50"/>
                  </a:lnTo>
                  <a:lnTo>
                    <a:pt x="1446" y="160"/>
                  </a:lnTo>
                  <a:lnTo>
                    <a:pt x="1446" y="160"/>
                  </a:lnTo>
                  <a:cubicBezTo>
                    <a:pt x="1457" y="107"/>
                    <a:pt x="1428" y="97"/>
                    <a:pt x="1417" y="97"/>
                  </a:cubicBezTo>
                  <a:cubicBezTo>
                    <a:pt x="1414" y="97"/>
                    <a:pt x="1413" y="100"/>
                    <a:pt x="1412" y="103"/>
                  </a:cubicBezTo>
                  <a:lnTo>
                    <a:pt x="1412" y="103"/>
                  </a:lnTo>
                  <a:cubicBezTo>
                    <a:pt x="1413" y="85"/>
                    <a:pt x="1414" y="69"/>
                    <a:pt x="1408" y="69"/>
                  </a:cubicBezTo>
                  <a:cubicBezTo>
                    <a:pt x="1405" y="69"/>
                    <a:pt x="1400" y="74"/>
                    <a:pt x="1393" y="86"/>
                  </a:cubicBezTo>
                  <a:cubicBezTo>
                    <a:pt x="1393" y="95"/>
                    <a:pt x="1379" y="133"/>
                    <a:pt x="1378" y="133"/>
                  </a:cubicBezTo>
                  <a:cubicBezTo>
                    <a:pt x="1378" y="133"/>
                    <a:pt x="1379" y="129"/>
                    <a:pt x="1381" y="121"/>
                  </a:cubicBezTo>
                  <a:cubicBezTo>
                    <a:pt x="1381" y="97"/>
                    <a:pt x="1405" y="38"/>
                    <a:pt x="1393" y="38"/>
                  </a:cubicBezTo>
                  <a:cubicBezTo>
                    <a:pt x="1383" y="38"/>
                    <a:pt x="1373" y="64"/>
                    <a:pt x="1362" y="64"/>
                  </a:cubicBezTo>
                  <a:cubicBezTo>
                    <a:pt x="1361" y="64"/>
                    <a:pt x="1359" y="63"/>
                    <a:pt x="1357" y="62"/>
                  </a:cubicBezTo>
                  <a:cubicBezTo>
                    <a:pt x="1357" y="50"/>
                    <a:pt x="1357" y="26"/>
                    <a:pt x="1345" y="26"/>
                  </a:cubicBezTo>
                  <a:cubicBezTo>
                    <a:pt x="1335" y="26"/>
                    <a:pt x="1314" y="84"/>
                    <a:pt x="1319" y="96"/>
                  </a:cubicBezTo>
                  <a:lnTo>
                    <a:pt x="1319" y="96"/>
                  </a:lnTo>
                  <a:cubicBezTo>
                    <a:pt x="1315" y="94"/>
                    <a:pt x="1310" y="91"/>
                    <a:pt x="1310" y="86"/>
                  </a:cubicBezTo>
                  <a:cubicBezTo>
                    <a:pt x="1310" y="74"/>
                    <a:pt x="1310" y="50"/>
                    <a:pt x="1310" y="38"/>
                  </a:cubicBezTo>
                  <a:cubicBezTo>
                    <a:pt x="1310" y="34"/>
                    <a:pt x="1310" y="33"/>
                    <a:pt x="1309" y="33"/>
                  </a:cubicBezTo>
                  <a:cubicBezTo>
                    <a:pt x="1308" y="33"/>
                    <a:pt x="1306" y="38"/>
                    <a:pt x="1298" y="38"/>
                  </a:cubicBezTo>
                  <a:cubicBezTo>
                    <a:pt x="1286" y="62"/>
                    <a:pt x="1286" y="86"/>
                    <a:pt x="1286" y="109"/>
                  </a:cubicBezTo>
                  <a:cubicBezTo>
                    <a:pt x="1286" y="102"/>
                    <a:pt x="1287" y="100"/>
                    <a:pt x="1288" y="100"/>
                  </a:cubicBezTo>
                  <a:lnTo>
                    <a:pt x="1288" y="100"/>
                  </a:lnTo>
                  <a:cubicBezTo>
                    <a:pt x="1291" y="100"/>
                    <a:pt x="1294" y="116"/>
                    <a:pt x="1286" y="133"/>
                  </a:cubicBezTo>
                  <a:cubicBezTo>
                    <a:pt x="1276" y="143"/>
                    <a:pt x="1274" y="160"/>
                    <a:pt x="1268" y="160"/>
                  </a:cubicBezTo>
                  <a:cubicBezTo>
                    <a:pt x="1266" y="160"/>
                    <a:pt x="1264" y="159"/>
                    <a:pt x="1262" y="157"/>
                  </a:cubicBezTo>
                  <a:cubicBezTo>
                    <a:pt x="1262" y="145"/>
                    <a:pt x="1286" y="62"/>
                    <a:pt x="1262" y="62"/>
                  </a:cubicBezTo>
                  <a:cubicBezTo>
                    <a:pt x="1250" y="74"/>
                    <a:pt x="1238" y="97"/>
                    <a:pt x="1238" y="121"/>
                  </a:cubicBezTo>
                  <a:cubicBezTo>
                    <a:pt x="1238" y="145"/>
                    <a:pt x="1238" y="181"/>
                    <a:pt x="1238" y="205"/>
                  </a:cubicBezTo>
                  <a:cubicBezTo>
                    <a:pt x="1238" y="213"/>
                    <a:pt x="1233" y="227"/>
                    <a:pt x="1229" y="227"/>
                  </a:cubicBezTo>
                  <a:cubicBezTo>
                    <a:pt x="1228" y="227"/>
                    <a:pt x="1226" y="224"/>
                    <a:pt x="1226" y="217"/>
                  </a:cubicBezTo>
                  <a:cubicBezTo>
                    <a:pt x="1215" y="181"/>
                    <a:pt x="1238" y="50"/>
                    <a:pt x="1238" y="50"/>
                  </a:cubicBezTo>
                  <a:cubicBezTo>
                    <a:pt x="1234" y="46"/>
                    <a:pt x="1232" y="45"/>
                    <a:pt x="1230" y="45"/>
                  </a:cubicBezTo>
                  <a:cubicBezTo>
                    <a:pt x="1225" y="45"/>
                    <a:pt x="1222" y="50"/>
                    <a:pt x="1215" y="50"/>
                  </a:cubicBezTo>
                  <a:cubicBezTo>
                    <a:pt x="1215" y="62"/>
                    <a:pt x="1215" y="109"/>
                    <a:pt x="1203" y="133"/>
                  </a:cubicBezTo>
                  <a:cubicBezTo>
                    <a:pt x="1202" y="134"/>
                    <a:pt x="1202" y="134"/>
                    <a:pt x="1201" y="134"/>
                  </a:cubicBezTo>
                  <a:cubicBezTo>
                    <a:pt x="1193" y="134"/>
                    <a:pt x="1200" y="55"/>
                    <a:pt x="1194" y="55"/>
                  </a:cubicBezTo>
                  <a:lnTo>
                    <a:pt x="1194" y="55"/>
                  </a:lnTo>
                  <a:cubicBezTo>
                    <a:pt x="1193" y="55"/>
                    <a:pt x="1192" y="57"/>
                    <a:pt x="1191" y="62"/>
                  </a:cubicBezTo>
                  <a:cubicBezTo>
                    <a:pt x="1191" y="97"/>
                    <a:pt x="1179" y="133"/>
                    <a:pt x="1179" y="169"/>
                  </a:cubicBezTo>
                  <a:cubicBezTo>
                    <a:pt x="1179" y="133"/>
                    <a:pt x="1179" y="97"/>
                    <a:pt x="1179" y="62"/>
                  </a:cubicBezTo>
                  <a:cubicBezTo>
                    <a:pt x="1179" y="41"/>
                    <a:pt x="1169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/>
          <p:cNvSpPr/>
          <p:nvPr/>
        </p:nvSpPr>
        <p:spPr>
          <a:xfrm>
            <a:off x="1182956" y="2068540"/>
            <a:ext cx="325961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2400" dirty="0">
                <a:latin typeface="+mn-lt"/>
                <a:ea typeface="Calibri" panose="020F0502020204030204" pitchFamily="34" charset="0"/>
              </a:rPr>
              <a:t>01. Lựa chọn hình ảnh để trang trí.</a:t>
            </a:r>
            <a:endParaRPr lang="en-US" sz="2400" dirty="0">
              <a:latin typeface="+mn-lt"/>
            </a:endParaRPr>
          </a:p>
        </p:txBody>
      </p:sp>
      <p:sp>
        <p:nvSpPr>
          <p:cNvPr id="173" name="Rectangle 172"/>
          <p:cNvSpPr/>
          <p:nvPr/>
        </p:nvSpPr>
        <p:spPr>
          <a:xfrm>
            <a:off x="4990866" y="2063854"/>
            <a:ext cx="325961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nl-NL" sz="2400" dirty="0">
                <a:latin typeface="+mn-lt"/>
                <a:ea typeface="Calibri" panose="020F0502020204030204" pitchFamily="34" charset="0"/>
              </a:rPr>
              <a:t>02. Sử dụng yếu tố tạo hình để trang trí.</a:t>
            </a:r>
            <a:endParaRPr lang="en-US" sz="2400" dirty="0">
              <a:latin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spd="slow">
        <p15:prstTrans prst="peelOff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4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4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4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4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4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4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44" grpId="0" animBg="1"/>
      <p:bldP spid="6450" grpId="0" animBg="1"/>
      <p:bldP spid="6458" grpId="0"/>
      <p:bldP spid="2" grpId="0"/>
      <p:bldP spid="17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7" name="Google Shape;6807;p52"/>
          <p:cNvGrpSpPr/>
          <p:nvPr/>
        </p:nvGrpSpPr>
        <p:grpSpPr>
          <a:xfrm>
            <a:off x="7119209" y="493359"/>
            <a:ext cx="559455" cy="1156326"/>
            <a:chOff x="7119209" y="264759"/>
            <a:chExt cx="559455" cy="1156326"/>
          </a:xfrm>
        </p:grpSpPr>
        <p:grpSp>
          <p:nvGrpSpPr>
            <p:cNvPr id="6808" name="Google Shape;6808;p52"/>
            <p:cNvGrpSpPr/>
            <p:nvPr/>
          </p:nvGrpSpPr>
          <p:grpSpPr>
            <a:xfrm>
              <a:off x="7119209" y="264759"/>
              <a:ext cx="288988" cy="1156326"/>
              <a:chOff x="7119209" y="264759"/>
              <a:chExt cx="288988" cy="1156326"/>
            </a:xfrm>
          </p:grpSpPr>
          <p:sp>
            <p:nvSpPr>
              <p:cNvPr id="6809" name="Google Shape;6809;p52"/>
              <p:cNvSpPr/>
              <p:nvPr/>
            </p:nvSpPr>
            <p:spPr>
              <a:xfrm>
                <a:off x="7119209" y="264759"/>
                <a:ext cx="288988" cy="1156326"/>
              </a:xfrm>
              <a:custGeom>
                <a:avLst/>
                <a:gdLst/>
                <a:ahLst/>
                <a:cxnLst/>
                <a:rect l="l" t="t" r="r" b="b"/>
                <a:pathLst>
                  <a:path w="9287" h="37160" extrusionOk="0">
                    <a:moveTo>
                      <a:pt x="4405" y="0"/>
                    </a:moveTo>
                    <a:lnTo>
                      <a:pt x="4405" y="0"/>
                    </a:lnTo>
                    <a:cubicBezTo>
                      <a:pt x="7025" y="6430"/>
                      <a:pt x="3334" y="5358"/>
                      <a:pt x="1667" y="12109"/>
                    </a:cubicBezTo>
                    <a:cubicBezTo>
                      <a:pt x="0" y="18848"/>
                      <a:pt x="5358" y="20015"/>
                      <a:pt x="3453" y="26622"/>
                    </a:cubicBezTo>
                    <a:cubicBezTo>
                      <a:pt x="1548" y="33242"/>
                      <a:pt x="4405" y="37160"/>
                      <a:pt x="4405" y="37160"/>
                    </a:cubicBezTo>
                    <a:cubicBezTo>
                      <a:pt x="7382" y="37160"/>
                      <a:pt x="8096" y="29063"/>
                      <a:pt x="8692" y="21943"/>
                    </a:cubicBezTo>
                    <a:cubicBezTo>
                      <a:pt x="9287" y="14835"/>
                      <a:pt x="3572" y="14050"/>
                      <a:pt x="5691" y="10120"/>
                    </a:cubicBezTo>
                    <a:cubicBezTo>
                      <a:pt x="7787" y="6191"/>
                      <a:pt x="9049" y="2500"/>
                      <a:pt x="4405" y="0"/>
                    </a:cubicBez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52"/>
              <p:cNvSpPr/>
              <p:nvPr/>
            </p:nvSpPr>
            <p:spPr>
              <a:xfrm>
                <a:off x="7180321" y="264759"/>
                <a:ext cx="191933" cy="1156326"/>
              </a:xfrm>
              <a:custGeom>
                <a:avLst/>
                <a:gdLst/>
                <a:ahLst/>
                <a:cxnLst/>
                <a:rect l="l" t="t" r="r" b="b"/>
                <a:pathLst>
                  <a:path w="6168" h="37160" fill="none" extrusionOk="0">
                    <a:moveTo>
                      <a:pt x="2441" y="0"/>
                    </a:moveTo>
                    <a:cubicBezTo>
                      <a:pt x="2441" y="0"/>
                      <a:pt x="6085" y="2393"/>
                      <a:pt x="4108" y="6549"/>
                    </a:cubicBezTo>
                    <a:cubicBezTo>
                      <a:pt x="2132" y="10692"/>
                      <a:pt x="1" y="13930"/>
                      <a:pt x="3084" y="18955"/>
                    </a:cubicBezTo>
                    <a:cubicBezTo>
                      <a:pt x="6168" y="23991"/>
                      <a:pt x="2441" y="37160"/>
                      <a:pt x="2441" y="37160"/>
                    </a:cubicBezTo>
                  </a:path>
                </a:pathLst>
              </a:custGeom>
              <a:noFill/>
              <a:ln w="15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11" name="Google Shape;6811;p52"/>
            <p:cNvGrpSpPr/>
            <p:nvPr/>
          </p:nvGrpSpPr>
          <p:grpSpPr>
            <a:xfrm>
              <a:off x="7252572" y="393673"/>
              <a:ext cx="426092" cy="753230"/>
              <a:chOff x="7252572" y="393673"/>
              <a:chExt cx="426092" cy="753230"/>
            </a:xfrm>
          </p:grpSpPr>
          <p:sp>
            <p:nvSpPr>
              <p:cNvPr id="6812" name="Google Shape;6812;p52"/>
              <p:cNvSpPr/>
              <p:nvPr/>
            </p:nvSpPr>
            <p:spPr>
              <a:xfrm>
                <a:off x="7252572" y="393673"/>
                <a:ext cx="426092" cy="75323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24206" extrusionOk="0">
                    <a:moveTo>
                      <a:pt x="5477" y="1"/>
                    </a:moveTo>
                    <a:cubicBezTo>
                      <a:pt x="5478" y="1"/>
                      <a:pt x="9763" y="4977"/>
                      <a:pt x="4882" y="8573"/>
                    </a:cubicBezTo>
                    <a:cubicBezTo>
                      <a:pt x="0" y="12181"/>
                      <a:pt x="5001" y="13717"/>
                      <a:pt x="5001" y="17181"/>
                    </a:cubicBezTo>
                    <a:cubicBezTo>
                      <a:pt x="5001" y="20646"/>
                      <a:pt x="238" y="24206"/>
                      <a:pt x="6084" y="24206"/>
                    </a:cubicBezTo>
                    <a:cubicBezTo>
                      <a:pt x="11918" y="24206"/>
                      <a:pt x="9061" y="15110"/>
                      <a:pt x="7239" y="13276"/>
                    </a:cubicBezTo>
                    <a:cubicBezTo>
                      <a:pt x="5394" y="11442"/>
                      <a:pt x="13692" y="4501"/>
                      <a:pt x="5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52"/>
              <p:cNvSpPr/>
              <p:nvPr/>
            </p:nvSpPr>
            <p:spPr>
              <a:xfrm>
                <a:off x="7370750" y="393673"/>
                <a:ext cx="173791" cy="753230"/>
              </a:xfrm>
              <a:custGeom>
                <a:avLst/>
                <a:gdLst/>
                <a:ahLst/>
                <a:cxnLst/>
                <a:rect l="l" t="t" r="r" b="b"/>
                <a:pathLst>
                  <a:path w="5585" h="24206" fill="none" extrusionOk="0">
                    <a:moveTo>
                      <a:pt x="1679" y="1"/>
                    </a:moveTo>
                    <a:cubicBezTo>
                      <a:pt x="1679" y="1"/>
                      <a:pt x="5584" y="2846"/>
                      <a:pt x="3941" y="7359"/>
                    </a:cubicBezTo>
                    <a:cubicBezTo>
                      <a:pt x="2310" y="11871"/>
                      <a:pt x="0" y="10288"/>
                      <a:pt x="2346" y="14955"/>
                    </a:cubicBezTo>
                    <a:cubicBezTo>
                      <a:pt x="4703" y="19646"/>
                      <a:pt x="1846" y="24206"/>
                      <a:pt x="1846" y="24206"/>
                    </a:cubicBezTo>
                  </a:path>
                </a:pathLst>
              </a:custGeom>
              <a:noFill/>
              <a:ln w="15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868" name="Google Shape;6868;p52"/>
          <p:cNvSpPr/>
          <p:nvPr/>
        </p:nvSpPr>
        <p:spPr>
          <a:xfrm>
            <a:off x="2266762" y="359850"/>
            <a:ext cx="4706907" cy="572712"/>
          </a:xfrm>
          <a:custGeom>
            <a:avLst/>
            <a:gdLst/>
            <a:ahLst/>
            <a:cxnLst/>
            <a:rect l="l" t="t" r="r" b="b"/>
            <a:pathLst>
              <a:path w="48662" h="13602" extrusionOk="0">
                <a:moveTo>
                  <a:pt x="20551" y="0"/>
                </a:moveTo>
                <a:cubicBezTo>
                  <a:pt x="12483" y="0"/>
                  <a:pt x="5537" y="63"/>
                  <a:pt x="5537" y="63"/>
                </a:cubicBezTo>
                <a:cubicBezTo>
                  <a:pt x="5537" y="63"/>
                  <a:pt x="0" y="325"/>
                  <a:pt x="0" y="4397"/>
                </a:cubicBezTo>
                <a:cubicBezTo>
                  <a:pt x="0" y="8481"/>
                  <a:pt x="703" y="13600"/>
                  <a:pt x="4286" y="13600"/>
                </a:cubicBezTo>
                <a:cubicBezTo>
                  <a:pt x="4723" y="13600"/>
                  <a:pt x="5480" y="13601"/>
                  <a:pt x="6485" y="13601"/>
                </a:cubicBezTo>
                <a:cubicBezTo>
                  <a:pt x="13725" y="13601"/>
                  <a:pt x="33881" y="13555"/>
                  <a:pt x="40791" y="12803"/>
                </a:cubicBezTo>
                <a:cubicBezTo>
                  <a:pt x="48661" y="11945"/>
                  <a:pt x="47411" y="1480"/>
                  <a:pt x="44911" y="599"/>
                </a:cubicBezTo>
                <a:cubicBezTo>
                  <a:pt x="43489" y="107"/>
                  <a:pt x="31067" y="0"/>
                  <a:pt x="205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9" name="Google Shape;6869;p52"/>
          <p:cNvSpPr txBox="1">
            <a:spLocks noGrp="1"/>
          </p:cNvSpPr>
          <p:nvPr>
            <p:ph type="title"/>
          </p:nvPr>
        </p:nvSpPr>
        <p:spPr>
          <a:xfrm>
            <a:off x="2116352" y="403281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2000" dirty="0" err="1">
                <a:latin typeface="+mn-lt"/>
              </a:rPr>
              <a:t>Một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số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sản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phẩm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tham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khảo</a:t>
            </a:r>
            <a:endParaRPr sz="2000" dirty="0">
              <a:latin typeface="+mn-lt"/>
            </a:endParaRPr>
          </a:p>
        </p:txBody>
      </p:sp>
      <p:sp>
        <p:nvSpPr>
          <p:cNvPr id="6870" name="Google Shape;6870;p52"/>
          <p:cNvSpPr/>
          <p:nvPr/>
        </p:nvSpPr>
        <p:spPr>
          <a:xfrm>
            <a:off x="8469575" y="1702937"/>
            <a:ext cx="2987" cy="31"/>
          </a:xfrm>
          <a:custGeom>
            <a:avLst/>
            <a:gdLst/>
            <a:ahLst/>
            <a:cxnLst/>
            <a:rect l="l" t="t" r="r" b="b"/>
            <a:pathLst>
              <a:path w="96" h="1" fill="none" extrusionOk="0">
                <a:moveTo>
                  <a:pt x="0" y="0"/>
                </a:moveTo>
                <a:lnTo>
                  <a:pt x="96" y="0"/>
                </a:lnTo>
              </a:path>
            </a:pathLst>
          </a:custGeom>
          <a:noFill/>
          <a:ln w="1200" cap="flat" cmpd="sng">
            <a:solidFill>
              <a:srgbClr val="E6B6C9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1" name="Google Shape;6871;p52"/>
          <p:cNvSpPr/>
          <p:nvPr/>
        </p:nvSpPr>
        <p:spPr>
          <a:xfrm>
            <a:off x="8469575" y="2083765"/>
            <a:ext cx="2987" cy="31"/>
          </a:xfrm>
          <a:custGeom>
            <a:avLst/>
            <a:gdLst/>
            <a:ahLst/>
            <a:cxnLst/>
            <a:rect l="l" t="t" r="r" b="b"/>
            <a:pathLst>
              <a:path w="96" h="1" fill="none" extrusionOk="0">
                <a:moveTo>
                  <a:pt x="0" y="1"/>
                </a:moveTo>
                <a:lnTo>
                  <a:pt x="96" y="1"/>
                </a:lnTo>
              </a:path>
            </a:pathLst>
          </a:custGeom>
          <a:noFill/>
          <a:ln w="1200" cap="flat" cmpd="sng">
            <a:solidFill>
              <a:srgbClr val="E6B6C9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2" name="Google Shape;6872;p52"/>
          <p:cNvSpPr/>
          <p:nvPr/>
        </p:nvSpPr>
        <p:spPr>
          <a:xfrm>
            <a:off x="8469575" y="2464251"/>
            <a:ext cx="2987" cy="31"/>
          </a:xfrm>
          <a:custGeom>
            <a:avLst/>
            <a:gdLst/>
            <a:ahLst/>
            <a:cxnLst/>
            <a:rect l="l" t="t" r="r" b="b"/>
            <a:pathLst>
              <a:path w="96" h="1" fill="none" extrusionOk="0">
                <a:moveTo>
                  <a:pt x="0" y="0"/>
                </a:moveTo>
                <a:lnTo>
                  <a:pt x="96" y="0"/>
                </a:lnTo>
              </a:path>
            </a:pathLst>
          </a:custGeom>
          <a:noFill/>
          <a:ln w="1200" cap="flat" cmpd="sng">
            <a:solidFill>
              <a:srgbClr val="E6B6C9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3" name="Google Shape;6873;p52"/>
          <p:cNvSpPr/>
          <p:nvPr/>
        </p:nvSpPr>
        <p:spPr>
          <a:xfrm>
            <a:off x="8469575" y="2844736"/>
            <a:ext cx="2987" cy="31"/>
          </a:xfrm>
          <a:custGeom>
            <a:avLst/>
            <a:gdLst/>
            <a:ahLst/>
            <a:cxnLst/>
            <a:rect l="l" t="t" r="r" b="b"/>
            <a:pathLst>
              <a:path w="96" h="1" fill="none" extrusionOk="0">
                <a:moveTo>
                  <a:pt x="0" y="0"/>
                </a:moveTo>
                <a:lnTo>
                  <a:pt x="96" y="0"/>
                </a:lnTo>
              </a:path>
            </a:pathLst>
          </a:custGeom>
          <a:noFill/>
          <a:ln w="1200" cap="flat" cmpd="sng">
            <a:solidFill>
              <a:srgbClr val="E6B6C9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4" name="Google Shape;6874;p52"/>
          <p:cNvSpPr/>
          <p:nvPr/>
        </p:nvSpPr>
        <p:spPr>
          <a:xfrm>
            <a:off x="8469575" y="3225191"/>
            <a:ext cx="2987" cy="31"/>
          </a:xfrm>
          <a:custGeom>
            <a:avLst/>
            <a:gdLst/>
            <a:ahLst/>
            <a:cxnLst/>
            <a:rect l="l" t="t" r="r" b="b"/>
            <a:pathLst>
              <a:path w="96" h="1" fill="none" extrusionOk="0">
                <a:moveTo>
                  <a:pt x="0" y="1"/>
                </a:moveTo>
                <a:lnTo>
                  <a:pt x="96" y="1"/>
                </a:lnTo>
              </a:path>
            </a:pathLst>
          </a:custGeom>
          <a:noFill/>
          <a:ln w="1200" cap="flat" cmpd="sng">
            <a:solidFill>
              <a:srgbClr val="E6B6C9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5" name="Google Shape;6875;p52"/>
          <p:cNvSpPr/>
          <p:nvPr/>
        </p:nvSpPr>
        <p:spPr>
          <a:xfrm>
            <a:off x="8469575" y="3605676"/>
            <a:ext cx="2987" cy="31"/>
          </a:xfrm>
          <a:custGeom>
            <a:avLst/>
            <a:gdLst/>
            <a:ahLst/>
            <a:cxnLst/>
            <a:rect l="l" t="t" r="r" b="b"/>
            <a:pathLst>
              <a:path w="96" h="1" fill="none" extrusionOk="0">
                <a:moveTo>
                  <a:pt x="0" y="1"/>
                </a:moveTo>
                <a:lnTo>
                  <a:pt x="96" y="1"/>
                </a:lnTo>
              </a:path>
            </a:pathLst>
          </a:custGeom>
          <a:noFill/>
          <a:ln w="1200" cap="flat" cmpd="sng">
            <a:solidFill>
              <a:srgbClr val="E6B6C9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83" name="Google Shape;6883;p52"/>
          <p:cNvGrpSpPr/>
          <p:nvPr/>
        </p:nvGrpSpPr>
        <p:grpSpPr>
          <a:xfrm>
            <a:off x="-103188" y="3105456"/>
            <a:ext cx="848232" cy="831864"/>
            <a:chOff x="-103188" y="3105456"/>
            <a:chExt cx="848232" cy="831864"/>
          </a:xfrm>
        </p:grpSpPr>
        <p:sp>
          <p:nvSpPr>
            <p:cNvPr id="6884" name="Google Shape;6884;p52"/>
            <p:cNvSpPr/>
            <p:nvPr/>
          </p:nvSpPr>
          <p:spPr>
            <a:xfrm>
              <a:off x="-103188" y="3105456"/>
              <a:ext cx="848232" cy="831864"/>
            </a:xfrm>
            <a:custGeom>
              <a:avLst/>
              <a:gdLst/>
              <a:ahLst/>
              <a:cxnLst/>
              <a:rect l="l" t="t" r="r" b="b"/>
              <a:pathLst>
                <a:path w="27259" h="26733" extrusionOk="0">
                  <a:moveTo>
                    <a:pt x="24457" y="0"/>
                  </a:moveTo>
                  <a:cubicBezTo>
                    <a:pt x="24044" y="0"/>
                    <a:pt x="23505" y="114"/>
                    <a:pt x="22825" y="360"/>
                  </a:cubicBezTo>
                  <a:cubicBezTo>
                    <a:pt x="17551" y="2289"/>
                    <a:pt x="21956" y="8076"/>
                    <a:pt x="17979" y="8433"/>
                  </a:cubicBezTo>
                  <a:cubicBezTo>
                    <a:pt x="17875" y="8442"/>
                    <a:pt x="17779" y="8447"/>
                    <a:pt x="17688" y="8447"/>
                  </a:cubicBezTo>
                  <a:cubicBezTo>
                    <a:pt x="14411" y="8447"/>
                    <a:pt x="19696" y="2476"/>
                    <a:pt x="16257" y="2476"/>
                  </a:cubicBezTo>
                  <a:cubicBezTo>
                    <a:pt x="16156" y="2476"/>
                    <a:pt x="16048" y="2481"/>
                    <a:pt x="15931" y="2492"/>
                  </a:cubicBezTo>
                  <a:cubicBezTo>
                    <a:pt x="11740" y="2884"/>
                    <a:pt x="16384" y="11528"/>
                    <a:pt x="13002" y="11838"/>
                  </a:cubicBezTo>
                  <a:cubicBezTo>
                    <a:pt x="12940" y="11844"/>
                    <a:pt x="12880" y="11846"/>
                    <a:pt x="12823" y="11846"/>
                  </a:cubicBezTo>
                  <a:cubicBezTo>
                    <a:pt x="10253" y="11846"/>
                    <a:pt x="12685" y="6207"/>
                    <a:pt x="11106" y="6207"/>
                  </a:cubicBezTo>
                  <a:cubicBezTo>
                    <a:pt x="10818" y="6207"/>
                    <a:pt x="10397" y="6394"/>
                    <a:pt x="9788" y="6837"/>
                  </a:cubicBezTo>
                  <a:cubicBezTo>
                    <a:pt x="5775" y="9766"/>
                    <a:pt x="11240" y="16588"/>
                    <a:pt x="7490" y="16934"/>
                  </a:cubicBezTo>
                  <a:cubicBezTo>
                    <a:pt x="7415" y="16940"/>
                    <a:pt x="7344" y="16944"/>
                    <a:pt x="7276" y="16944"/>
                  </a:cubicBezTo>
                  <a:cubicBezTo>
                    <a:pt x="4283" y="16944"/>
                    <a:pt x="8215" y="10580"/>
                    <a:pt x="5706" y="10580"/>
                  </a:cubicBezTo>
                  <a:cubicBezTo>
                    <a:pt x="5431" y="10580"/>
                    <a:pt x="5079" y="10657"/>
                    <a:pt x="4632" y="10826"/>
                  </a:cubicBezTo>
                  <a:cubicBezTo>
                    <a:pt x="1" y="12588"/>
                    <a:pt x="3454" y="23304"/>
                    <a:pt x="3454" y="23304"/>
                  </a:cubicBezTo>
                  <a:cubicBezTo>
                    <a:pt x="4925" y="24532"/>
                    <a:pt x="9965" y="26733"/>
                    <a:pt x="13525" y="26733"/>
                  </a:cubicBezTo>
                  <a:cubicBezTo>
                    <a:pt x="15209" y="26733"/>
                    <a:pt x="16561" y="26241"/>
                    <a:pt x="17050" y="24923"/>
                  </a:cubicBezTo>
                  <a:cubicBezTo>
                    <a:pt x="18598" y="20815"/>
                    <a:pt x="9061" y="22887"/>
                    <a:pt x="11335" y="20160"/>
                  </a:cubicBezTo>
                  <a:cubicBezTo>
                    <a:pt x="12040" y="19320"/>
                    <a:pt x="12993" y="19104"/>
                    <a:pt x="14061" y="19104"/>
                  </a:cubicBezTo>
                  <a:cubicBezTo>
                    <a:pt x="15186" y="19104"/>
                    <a:pt x="16438" y="19344"/>
                    <a:pt x="17661" y="19344"/>
                  </a:cubicBezTo>
                  <a:cubicBezTo>
                    <a:pt x="19038" y="19344"/>
                    <a:pt x="20378" y="19039"/>
                    <a:pt x="21456" y="17743"/>
                  </a:cubicBezTo>
                  <a:cubicBezTo>
                    <a:pt x="24397" y="14219"/>
                    <a:pt x="15610" y="16755"/>
                    <a:pt x="17515" y="14457"/>
                  </a:cubicBezTo>
                  <a:cubicBezTo>
                    <a:pt x="19420" y="12171"/>
                    <a:pt x="26194" y="14707"/>
                    <a:pt x="25897" y="11457"/>
                  </a:cubicBezTo>
                  <a:cubicBezTo>
                    <a:pt x="25816" y="10575"/>
                    <a:pt x="25172" y="10306"/>
                    <a:pt x="24337" y="10306"/>
                  </a:cubicBezTo>
                  <a:cubicBezTo>
                    <a:pt x="23024" y="10306"/>
                    <a:pt x="21239" y="10974"/>
                    <a:pt x="20443" y="10974"/>
                  </a:cubicBezTo>
                  <a:cubicBezTo>
                    <a:pt x="19873" y="10974"/>
                    <a:pt x="19810" y="10631"/>
                    <a:pt x="20789" y="9457"/>
                  </a:cubicBezTo>
                  <a:cubicBezTo>
                    <a:pt x="24327" y="5203"/>
                    <a:pt x="27259" y="0"/>
                    <a:pt x="244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52"/>
            <p:cNvSpPr/>
            <p:nvPr/>
          </p:nvSpPr>
          <p:spPr>
            <a:xfrm>
              <a:off x="341022" y="3241495"/>
              <a:ext cx="317523" cy="287526"/>
            </a:xfrm>
            <a:custGeom>
              <a:avLst/>
              <a:gdLst/>
              <a:ahLst/>
              <a:cxnLst/>
              <a:rect l="l" t="t" r="r" b="b"/>
              <a:pathLst>
                <a:path w="10204" h="9240" fill="none" extrusionOk="0">
                  <a:moveTo>
                    <a:pt x="1512" y="1"/>
                  </a:moveTo>
                  <a:cubicBezTo>
                    <a:pt x="1512" y="1"/>
                    <a:pt x="0" y="5275"/>
                    <a:pt x="2382" y="7263"/>
                  </a:cubicBezTo>
                  <a:cubicBezTo>
                    <a:pt x="4751" y="9240"/>
                    <a:pt x="10204" y="7228"/>
                    <a:pt x="10204" y="7228"/>
                  </a:cubicBezTo>
                </a:path>
              </a:pathLst>
            </a:custGeom>
            <a:solidFill>
              <a:schemeClr val="accent4"/>
            </a:solidFill>
            <a:ln w="2375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52"/>
            <p:cNvSpPr/>
            <p:nvPr/>
          </p:nvSpPr>
          <p:spPr>
            <a:xfrm>
              <a:off x="4255" y="3164079"/>
              <a:ext cx="626520" cy="666537"/>
            </a:xfrm>
            <a:custGeom>
              <a:avLst/>
              <a:gdLst/>
              <a:ahLst/>
              <a:cxnLst/>
              <a:rect l="l" t="t" r="r" b="b"/>
              <a:pathLst>
                <a:path w="20134" h="21420" fill="none" extrusionOk="0">
                  <a:moveTo>
                    <a:pt x="20134" y="0"/>
                  </a:moveTo>
                  <a:cubicBezTo>
                    <a:pt x="20134" y="0"/>
                    <a:pt x="15991" y="9228"/>
                    <a:pt x="9418" y="14276"/>
                  </a:cubicBezTo>
                  <a:cubicBezTo>
                    <a:pt x="2858" y="19312"/>
                    <a:pt x="1" y="21420"/>
                    <a:pt x="1" y="21420"/>
                  </a:cubicBezTo>
                </a:path>
              </a:pathLst>
            </a:custGeom>
            <a:solidFill>
              <a:schemeClr val="accent4"/>
            </a:solidFill>
            <a:ln w="2375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52"/>
            <p:cNvSpPr/>
            <p:nvPr/>
          </p:nvSpPr>
          <p:spPr>
            <a:xfrm>
              <a:off x="143934" y="3363003"/>
              <a:ext cx="381998" cy="321630"/>
            </a:xfrm>
            <a:custGeom>
              <a:avLst/>
              <a:gdLst/>
              <a:ahLst/>
              <a:cxnLst/>
              <a:rect l="l" t="t" r="r" b="b"/>
              <a:pathLst>
                <a:path w="12276" h="10336" fill="none" extrusionOk="0">
                  <a:moveTo>
                    <a:pt x="2227" y="1"/>
                  </a:moveTo>
                  <a:cubicBezTo>
                    <a:pt x="2227" y="1"/>
                    <a:pt x="0" y="10336"/>
                    <a:pt x="12276" y="9216"/>
                  </a:cubicBezTo>
                </a:path>
              </a:pathLst>
            </a:custGeom>
            <a:solidFill>
              <a:schemeClr val="accent4"/>
            </a:solidFill>
            <a:ln w="2375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52"/>
            <p:cNvSpPr/>
            <p:nvPr/>
          </p:nvSpPr>
          <p:spPr>
            <a:xfrm>
              <a:off x="-65009" y="3503056"/>
              <a:ext cx="420895" cy="369054"/>
            </a:xfrm>
            <a:custGeom>
              <a:avLst/>
              <a:gdLst/>
              <a:ahLst/>
              <a:cxnLst/>
              <a:rect l="l" t="t" r="r" b="b"/>
              <a:pathLst>
                <a:path w="13526" h="11860" fill="none" extrusionOk="0">
                  <a:moveTo>
                    <a:pt x="3489" y="0"/>
                  </a:moveTo>
                  <a:cubicBezTo>
                    <a:pt x="3489" y="0"/>
                    <a:pt x="0" y="11145"/>
                    <a:pt x="13526" y="11859"/>
                  </a:cubicBezTo>
                </a:path>
              </a:pathLst>
            </a:custGeom>
            <a:solidFill>
              <a:schemeClr val="accent4"/>
            </a:solidFill>
            <a:ln w="2375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89" name="Google Shape;6889;p52"/>
          <p:cNvSpPr/>
          <p:nvPr/>
        </p:nvSpPr>
        <p:spPr>
          <a:xfrm>
            <a:off x="8714084" y="4729334"/>
            <a:ext cx="351628" cy="168221"/>
          </a:xfrm>
          <a:custGeom>
            <a:avLst/>
            <a:gdLst/>
            <a:ahLst/>
            <a:cxnLst/>
            <a:rect l="l" t="t" r="r" b="b"/>
            <a:pathLst>
              <a:path w="11300" h="5406" fill="none" extrusionOk="0">
                <a:moveTo>
                  <a:pt x="0" y="464"/>
                </a:moveTo>
                <a:cubicBezTo>
                  <a:pt x="0" y="464"/>
                  <a:pt x="2429" y="5406"/>
                  <a:pt x="5513" y="5263"/>
                </a:cubicBezTo>
                <a:cubicBezTo>
                  <a:pt x="8585" y="5144"/>
                  <a:pt x="11299" y="0"/>
                  <a:pt x="11299" y="0"/>
                </a:cubicBezTo>
              </a:path>
            </a:pathLst>
          </a:custGeom>
          <a:noFill/>
          <a:ln w="2375" cap="rnd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96" name="Google Shape;6896;p52"/>
          <p:cNvGrpSpPr/>
          <p:nvPr/>
        </p:nvGrpSpPr>
        <p:grpSpPr>
          <a:xfrm>
            <a:off x="1238310" y="291239"/>
            <a:ext cx="871745" cy="486288"/>
            <a:chOff x="1238310" y="291239"/>
            <a:chExt cx="871745" cy="486288"/>
          </a:xfrm>
        </p:grpSpPr>
        <p:sp>
          <p:nvSpPr>
            <p:cNvPr id="6897" name="Google Shape;6897;p52"/>
            <p:cNvSpPr/>
            <p:nvPr/>
          </p:nvSpPr>
          <p:spPr>
            <a:xfrm>
              <a:off x="1656196" y="526476"/>
              <a:ext cx="207865" cy="169902"/>
            </a:xfrm>
            <a:custGeom>
              <a:avLst/>
              <a:gdLst/>
              <a:ahLst/>
              <a:cxnLst/>
              <a:rect l="l" t="t" r="r" b="b"/>
              <a:pathLst>
                <a:path w="6680" h="5460" extrusionOk="0">
                  <a:moveTo>
                    <a:pt x="4349" y="1"/>
                  </a:moveTo>
                  <a:cubicBezTo>
                    <a:pt x="3399" y="1"/>
                    <a:pt x="2332" y="629"/>
                    <a:pt x="1858" y="2019"/>
                  </a:cubicBezTo>
                  <a:cubicBezTo>
                    <a:pt x="1024" y="4484"/>
                    <a:pt x="0" y="4186"/>
                    <a:pt x="0" y="4877"/>
                  </a:cubicBezTo>
                  <a:cubicBezTo>
                    <a:pt x="0" y="5460"/>
                    <a:pt x="1203" y="5460"/>
                    <a:pt x="1203" y="5460"/>
                  </a:cubicBezTo>
                  <a:lnTo>
                    <a:pt x="5346" y="5460"/>
                  </a:lnTo>
                  <a:cubicBezTo>
                    <a:pt x="5644" y="5460"/>
                    <a:pt x="5942" y="5353"/>
                    <a:pt x="6144" y="5138"/>
                  </a:cubicBezTo>
                  <a:cubicBezTo>
                    <a:pt x="6501" y="4805"/>
                    <a:pt x="6680" y="4126"/>
                    <a:pt x="5430" y="2936"/>
                  </a:cubicBezTo>
                  <a:cubicBezTo>
                    <a:pt x="5430" y="2936"/>
                    <a:pt x="6632" y="2686"/>
                    <a:pt x="6025" y="1090"/>
                  </a:cubicBezTo>
                  <a:cubicBezTo>
                    <a:pt x="5764" y="385"/>
                    <a:pt x="5092" y="1"/>
                    <a:pt x="43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52"/>
            <p:cNvSpPr/>
            <p:nvPr/>
          </p:nvSpPr>
          <p:spPr>
            <a:xfrm>
              <a:off x="1818092" y="593530"/>
              <a:ext cx="56821" cy="63417"/>
            </a:xfrm>
            <a:custGeom>
              <a:avLst/>
              <a:gdLst/>
              <a:ahLst/>
              <a:cxnLst/>
              <a:rect l="l" t="t" r="r" b="b"/>
              <a:pathLst>
                <a:path w="1826" h="2038" extrusionOk="0">
                  <a:moveTo>
                    <a:pt x="1495" y="1"/>
                  </a:moveTo>
                  <a:cubicBezTo>
                    <a:pt x="971" y="1"/>
                    <a:pt x="1" y="686"/>
                    <a:pt x="1" y="686"/>
                  </a:cubicBezTo>
                  <a:cubicBezTo>
                    <a:pt x="1" y="1577"/>
                    <a:pt x="898" y="2037"/>
                    <a:pt x="1433" y="2037"/>
                  </a:cubicBezTo>
                  <a:cubicBezTo>
                    <a:pt x="1663" y="2037"/>
                    <a:pt x="1826" y="1952"/>
                    <a:pt x="1822" y="1781"/>
                  </a:cubicBezTo>
                  <a:cubicBezTo>
                    <a:pt x="1822" y="1198"/>
                    <a:pt x="1096" y="1055"/>
                    <a:pt x="1096" y="1055"/>
                  </a:cubicBezTo>
                  <a:cubicBezTo>
                    <a:pt x="1096" y="1055"/>
                    <a:pt x="1822" y="1055"/>
                    <a:pt x="1822" y="352"/>
                  </a:cubicBezTo>
                  <a:cubicBezTo>
                    <a:pt x="1822" y="95"/>
                    <a:pt x="1689" y="1"/>
                    <a:pt x="14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52"/>
            <p:cNvSpPr/>
            <p:nvPr/>
          </p:nvSpPr>
          <p:spPr>
            <a:xfrm>
              <a:off x="1698421" y="645961"/>
              <a:ext cx="21160" cy="21533"/>
            </a:xfrm>
            <a:custGeom>
              <a:avLst/>
              <a:gdLst/>
              <a:ahLst/>
              <a:cxnLst/>
              <a:rect l="l" t="t" r="r" b="b"/>
              <a:pathLst>
                <a:path w="680" h="692" extrusionOk="0">
                  <a:moveTo>
                    <a:pt x="334" y="1"/>
                  </a:moveTo>
                  <a:cubicBezTo>
                    <a:pt x="144" y="1"/>
                    <a:pt x="1" y="155"/>
                    <a:pt x="1" y="346"/>
                  </a:cubicBezTo>
                  <a:cubicBezTo>
                    <a:pt x="1" y="536"/>
                    <a:pt x="144" y="691"/>
                    <a:pt x="334" y="691"/>
                  </a:cubicBezTo>
                  <a:cubicBezTo>
                    <a:pt x="525" y="691"/>
                    <a:pt x="679" y="536"/>
                    <a:pt x="679" y="346"/>
                  </a:cubicBezTo>
                  <a:cubicBezTo>
                    <a:pt x="679" y="155"/>
                    <a:pt x="52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52"/>
            <p:cNvSpPr/>
            <p:nvPr/>
          </p:nvSpPr>
          <p:spPr>
            <a:xfrm>
              <a:off x="1779197" y="628940"/>
              <a:ext cx="26699" cy="32985"/>
            </a:xfrm>
            <a:custGeom>
              <a:avLst/>
              <a:gdLst/>
              <a:ahLst/>
              <a:cxnLst/>
              <a:rect l="l" t="t" r="r" b="b"/>
              <a:pathLst>
                <a:path w="858" h="1060" fill="none" extrusionOk="0">
                  <a:moveTo>
                    <a:pt x="0" y="405"/>
                  </a:moveTo>
                  <a:cubicBezTo>
                    <a:pt x="0" y="405"/>
                    <a:pt x="619" y="0"/>
                    <a:pt x="739" y="536"/>
                  </a:cubicBezTo>
                  <a:cubicBezTo>
                    <a:pt x="858" y="1060"/>
                    <a:pt x="84" y="917"/>
                    <a:pt x="84" y="917"/>
                  </a:cubicBezTo>
                </a:path>
              </a:pathLst>
            </a:custGeom>
            <a:noFill/>
            <a:ln w="9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52"/>
            <p:cNvSpPr/>
            <p:nvPr/>
          </p:nvSpPr>
          <p:spPr>
            <a:xfrm>
              <a:off x="1891432" y="291239"/>
              <a:ext cx="207523" cy="169902"/>
            </a:xfrm>
            <a:custGeom>
              <a:avLst/>
              <a:gdLst/>
              <a:ahLst/>
              <a:cxnLst/>
              <a:rect l="l" t="t" r="r" b="b"/>
              <a:pathLst>
                <a:path w="6669" h="5460" extrusionOk="0">
                  <a:moveTo>
                    <a:pt x="4350" y="0"/>
                  </a:moveTo>
                  <a:cubicBezTo>
                    <a:pt x="3400" y="0"/>
                    <a:pt x="2333" y="629"/>
                    <a:pt x="1858" y="2019"/>
                  </a:cubicBezTo>
                  <a:cubicBezTo>
                    <a:pt x="1025" y="4483"/>
                    <a:pt x="1" y="4186"/>
                    <a:pt x="1" y="4876"/>
                  </a:cubicBezTo>
                  <a:cubicBezTo>
                    <a:pt x="1" y="5459"/>
                    <a:pt x="1203" y="5459"/>
                    <a:pt x="1203" y="5459"/>
                  </a:cubicBezTo>
                  <a:lnTo>
                    <a:pt x="5347" y="5459"/>
                  </a:lnTo>
                  <a:cubicBezTo>
                    <a:pt x="5645" y="5459"/>
                    <a:pt x="5942" y="5352"/>
                    <a:pt x="6145" y="5138"/>
                  </a:cubicBezTo>
                  <a:cubicBezTo>
                    <a:pt x="6490" y="4805"/>
                    <a:pt x="6668" y="4126"/>
                    <a:pt x="5430" y="2935"/>
                  </a:cubicBezTo>
                  <a:cubicBezTo>
                    <a:pt x="5430" y="2935"/>
                    <a:pt x="6633" y="2685"/>
                    <a:pt x="6026" y="1090"/>
                  </a:cubicBezTo>
                  <a:cubicBezTo>
                    <a:pt x="5764" y="385"/>
                    <a:pt x="5093" y="0"/>
                    <a:pt x="4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52"/>
            <p:cNvSpPr/>
            <p:nvPr/>
          </p:nvSpPr>
          <p:spPr>
            <a:xfrm>
              <a:off x="2053328" y="358667"/>
              <a:ext cx="56727" cy="63480"/>
            </a:xfrm>
            <a:custGeom>
              <a:avLst/>
              <a:gdLst/>
              <a:ahLst/>
              <a:cxnLst/>
              <a:rect l="l" t="t" r="r" b="b"/>
              <a:pathLst>
                <a:path w="1823" h="2040" extrusionOk="0">
                  <a:moveTo>
                    <a:pt x="1495" y="0"/>
                  </a:moveTo>
                  <a:cubicBezTo>
                    <a:pt x="971" y="0"/>
                    <a:pt x="1" y="685"/>
                    <a:pt x="1" y="685"/>
                  </a:cubicBezTo>
                  <a:cubicBezTo>
                    <a:pt x="1" y="1570"/>
                    <a:pt x="897" y="2040"/>
                    <a:pt x="1432" y="2040"/>
                  </a:cubicBezTo>
                  <a:cubicBezTo>
                    <a:pt x="1660" y="2040"/>
                    <a:pt x="1823" y="1955"/>
                    <a:pt x="1823" y="1780"/>
                  </a:cubicBezTo>
                  <a:cubicBezTo>
                    <a:pt x="1823" y="1209"/>
                    <a:pt x="1096" y="1054"/>
                    <a:pt x="1096" y="1054"/>
                  </a:cubicBezTo>
                  <a:cubicBezTo>
                    <a:pt x="1096" y="1054"/>
                    <a:pt x="1823" y="1054"/>
                    <a:pt x="1823" y="352"/>
                  </a:cubicBezTo>
                  <a:cubicBezTo>
                    <a:pt x="1823" y="94"/>
                    <a:pt x="1690" y="0"/>
                    <a:pt x="14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52"/>
            <p:cNvSpPr/>
            <p:nvPr/>
          </p:nvSpPr>
          <p:spPr>
            <a:xfrm>
              <a:off x="1932941" y="410724"/>
              <a:ext cx="21502" cy="21502"/>
            </a:xfrm>
            <a:custGeom>
              <a:avLst/>
              <a:gdLst/>
              <a:ahLst/>
              <a:cxnLst/>
              <a:rect l="l" t="t" r="r" b="b"/>
              <a:pathLst>
                <a:path w="691" h="691" extrusionOk="0">
                  <a:moveTo>
                    <a:pt x="346" y="0"/>
                  </a:moveTo>
                  <a:cubicBezTo>
                    <a:pt x="155" y="0"/>
                    <a:pt x="0" y="155"/>
                    <a:pt x="0" y="346"/>
                  </a:cubicBezTo>
                  <a:cubicBezTo>
                    <a:pt x="0" y="536"/>
                    <a:pt x="155" y="691"/>
                    <a:pt x="346" y="691"/>
                  </a:cubicBezTo>
                  <a:cubicBezTo>
                    <a:pt x="536" y="691"/>
                    <a:pt x="691" y="536"/>
                    <a:pt x="691" y="346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52"/>
            <p:cNvSpPr/>
            <p:nvPr/>
          </p:nvSpPr>
          <p:spPr>
            <a:xfrm>
              <a:off x="2014060" y="393673"/>
              <a:ext cx="26357" cy="33016"/>
            </a:xfrm>
            <a:custGeom>
              <a:avLst/>
              <a:gdLst/>
              <a:ahLst/>
              <a:cxnLst/>
              <a:rect l="l" t="t" r="r" b="b"/>
              <a:pathLst>
                <a:path w="847" h="1061" fill="none" extrusionOk="0">
                  <a:moveTo>
                    <a:pt x="1" y="405"/>
                  </a:moveTo>
                  <a:cubicBezTo>
                    <a:pt x="1" y="405"/>
                    <a:pt x="608" y="1"/>
                    <a:pt x="727" y="536"/>
                  </a:cubicBezTo>
                  <a:cubicBezTo>
                    <a:pt x="846" y="1060"/>
                    <a:pt x="72" y="917"/>
                    <a:pt x="72" y="917"/>
                  </a:cubicBezTo>
                </a:path>
              </a:pathLst>
            </a:custGeom>
            <a:noFill/>
            <a:ln w="9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52"/>
            <p:cNvSpPr/>
            <p:nvPr/>
          </p:nvSpPr>
          <p:spPr>
            <a:xfrm>
              <a:off x="1488015" y="357921"/>
              <a:ext cx="207491" cy="169902"/>
            </a:xfrm>
            <a:custGeom>
              <a:avLst/>
              <a:gdLst/>
              <a:ahLst/>
              <a:cxnLst/>
              <a:rect l="l" t="t" r="r" b="b"/>
              <a:pathLst>
                <a:path w="6668" h="5460" extrusionOk="0">
                  <a:moveTo>
                    <a:pt x="4353" y="0"/>
                  </a:moveTo>
                  <a:cubicBezTo>
                    <a:pt x="3404" y="0"/>
                    <a:pt x="2338" y="629"/>
                    <a:pt x="1857" y="2019"/>
                  </a:cubicBezTo>
                  <a:cubicBezTo>
                    <a:pt x="1024" y="4483"/>
                    <a:pt x="0" y="4186"/>
                    <a:pt x="0" y="4876"/>
                  </a:cubicBezTo>
                  <a:cubicBezTo>
                    <a:pt x="0" y="5460"/>
                    <a:pt x="1203" y="5460"/>
                    <a:pt x="1203" y="5460"/>
                  </a:cubicBezTo>
                  <a:lnTo>
                    <a:pt x="5346" y="5460"/>
                  </a:lnTo>
                  <a:cubicBezTo>
                    <a:pt x="5644" y="5460"/>
                    <a:pt x="5941" y="5352"/>
                    <a:pt x="6144" y="5138"/>
                  </a:cubicBezTo>
                  <a:cubicBezTo>
                    <a:pt x="6489" y="4805"/>
                    <a:pt x="6668" y="4126"/>
                    <a:pt x="5429" y="2935"/>
                  </a:cubicBezTo>
                  <a:cubicBezTo>
                    <a:pt x="5429" y="2935"/>
                    <a:pt x="6644" y="2685"/>
                    <a:pt x="6025" y="1090"/>
                  </a:cubicBezTo>
                  <a:cubicBezTo>
                    <a:pt x="5763" y="385"/>
                    <a:pt x="5094" y="0"/>
                    <a:pt x="4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52"/>
            <p:cNvSpPr/>
            <p:nvPr/>
          </p:nvSpPr>
          <p:spPr>
            <a:xfrm>
              <a:off x="1650253" y="425349"/>
              <a:ext cx="56354" cy="63480"/>
            </a:xfrm>
            <a:custGeom>
              <a:avLst/>
              <a:gdLst/>
              <a:ahLst/>
              <a:cxnLst/>
              <a:rect l="l" t="t" r="r" b="b"/>
              <a:pathLst>
                <a:path w="1811" h="2040" extrusionOk="0">
                  <a:moveTo>
                    <a:pt x="1486" y="0"/>
                  </a:moveTo>
                  <a:cubicBezTo>
                    <a:pt x="965" y="0"/>
                    <a:pt x="1" y="685"/>
                    <a:pt x="1" y="685"/>
                  </a:cubicBezTo>
                  <a:cubicBezTo>
                    <a:pt x="1" y="1570"/>
                    <a:pt x="891" y="2040"/>
                    <a:pt x="1423" y="2040"/>
                  </a:cubicBezTo>
                  <a:cubicBezTo>
                    <a:pt x="1649" y="2040"/>
                    <a:pt x="1811" y="1955"/>
                    <a:pt x="1811" y="1781"/>
                  </a:cubicBezTo>
                  <a:cubicBezTo>
                    <a:pt x="1811" y="1209"/>
                    <a:pt x="1084" y="1054"/>
                    <a:pt x="1084" y="1054"/>
                  </a:cubicBezTo>
                  <a:cubicBezTo>
                    <a:pt x="1084" y="1054"/>
                    <a:pt x="1811" y="1054"/>
                    <a:pt x="1811" y="352"/>
                  </a:cubicBezTo>
                  <a:cubicBezTo>
                    <a:pt x="1811" y="94"/>
                    <a:pt x="1679" y="0"/>
                    <a:pt x="1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52"/>
            <p:cNvSpPr/>
            <p:nvPr/>
          </p:nvSpPr>
          <p:spPr>
            <a:xfrm>
              <a:off x="1529866" y="477406"/>
              <a:ext cx="21160" cy="21502"/>
            </a:xfrm>
            <a:custGeom>
              <a:avLst/>
              <a:gdLst/>
              <a:ahLst/>
              <a:cxnLst/>
              <a:rect l="l" t="t" r="r" b="b"/>
              <a:pathLst>
                <a:path w="680" h="691" extrusionOk="0">
                  <a:moveTo>
                    <a:pt x="334" y="0"/>
                  </a:moveTo>
                  <a:cubicBezTo>
                    <a:pt x="143" y="0"/>
                    <a:pt x="0" y="155"/>
                    <a:pt x="0" y="346"/>
                  </a:cubicBezTo>
                  <a:cubicBezTo>
                    <a:pt x="0" y="536"/>
                    <a:pt x="143" y="691"/>
                    <a:pt x="334" y="691"/>
                  </a:cubicBezTo>
                  <a:cubicBezTo>
                    <a:pt x="524" y="691"/>
                    <a:pt x="679" y="536"/>
                    <a:pt x="679" y="346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52"/>
            <p:cNvSpPr/>
            <p:nvPr/>
          </p:nvSpPr>
          <p:spPr>
            <a:xfrm>
              <a:off x="1610985" y="460354"/>
              <a:ext cx="26730" cy="33016"/>
            </a:xfrm>
            <a:custGeom>
              <a:avLst/>
              <a:gdLst/>
              <a:ahLst/>
              <a:cxnLst/>
              <a:rect l="l" t="t" r="r" b="b"/>
              <a:pathLst>
                <a:path w="859" h="1061" fill="none" extrusionOk="0">
                  <a:moveTo>
                    <a:pt x="1" y="405"/>
                  </a:moveTo>
                  <a:cubicBezTo>
                    <a:pt x="1" y="405"/>
                    <a:pt x="620" y="1"/>
                    <a:pt x="739" y="536"/>
                  </a:cubicBezTo>
                  <a:cubicBezTo>
                    <a:pt x="858" y="1060"/>
                    <a:pt x="84" y="917"/>
                    <a:pt x="84" y="917"/>
                  </a:cubicBezTo>
                </a:path>
              </a:pathLst>
            </a:custGeom>
            <a:noFill/>
            <a:ln w="9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52"/>
            <p:cNvSpPr/>
            <p:nvPr/>
          </p:nvSpPr>
          <p:spPr>
            <a:xfrm>
              <a:off x="1238310" y="607999"/>
              <a:ext cx="207491" cy="169528"/>
            </a:xfrm>
            <a:custGeom>
              <a:avLst/>
              <a:gdLst/>
              <a:ahLst/>
              <a:cxnLst/>
              <a:rect l="l" t="t" r="r" b="b"/>
              <a:pathLst>
                <a:path w="6668" h="5448" extrusionOk="0">
                  <a:moveTo>
                    <a:pt x="4361" y="0"/>
                  </a:moveTo>
                  <a:cubicBezTo>
                    <a:pt x="3411" y="0"/>
                    <a:pt x="2344" y="629"/>
                    <a:pt x="1870" y="2018"/>
                  </a:cubicBezTo>
                  <a:cubicBezTo>
                    <a:pt x="1036" y="4483"/>
                    <a:pt x="0" y="4185"/>
                    <a:pt x="0" y="4876"/>
                  </a:cubicBezTo>
                  <a:cubicBezTo>
                    <a:pt x="0" y="5447"/>
                    <a:pt x="1215" y="5447"/>
                    <a:pt x="1215" y="5447"/>
                  </a:cubicBezTo>
                  <a:lnTo>
                    <a:pt x="5346" y="5447"/>
                  </a:lnTo>
                  <a:cubicBezTo>
                    <a:pt x="5644" y="5447"/>
                    <a:pt x="5941" y="5352"/>
                    <a:pt x="6156" y="5138"/>
                  </a:cubicBezTo>
                  <a:cubicBezTo>
                    <a:pt x="6489" y="4781"/>
                    <a:pt x="6668" y="4126"/>
                    <a:pt x="5441" y="2935"/>
                  </a:cubicBezTo>
                  <a:cubicBezTo>
                    <a:pt x="5441" y="2935"/>
                    <a:pt x="6644" y="2685"/>
                    <a:pt x="6037" y="1090"/>
                  </a:cubicBezTo>
                  <a:cubicBezTo>
                    <a:pt x="5775" y="384"/>
                    <a:pt x="5104" y="0"/>
                    <a:pt x="43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52"/>
            <p:cNvSpPr/>
            <p:nvPr/>
          </p:nvSpPr>
          <p:spPr>
            <a:xfrm>
              <a:off x="1400580" y="675054"/>
              <a:ext cx="56323" cy="63386"/>
            </a:xfrm>
            <a:custGeom>
              <a:avLst/>
              <a:gdLst/>
              <a:ahLst/>
              <a:cxnLst/>
              <a:rect l="l" t="t" r="r" b="b"/>
              <a:pathLst>
                <a:path w="1810" h="2037" extrusionOk="0">
                  <a:moveTo>
                    <a:pt x="1485" y="0"/>
                  </a:moveTo>
                  <a:cubicBezTo>
                    <a:pt x="964" y="0"/>
                    <a:pt x="0" y="685"/>
                    <a:pt x="0" y="685"/>
                  </a:cubicBezTo>
                  <a:cubicBezTo>
                    <a:pt x="0" y="1576"/>
                    <a:pt x="886" y="2037"/>
                    <a:pt x="1419" y="2037"/>
                  </a:cubicBezTo>
                  <a:cubicBezTo>
                    <a:pt x="1647" y="2037"/>
                    <a:pt x="1810" y="1952"/>
                    <a:pt x="1810" y="1780"/>
                  </a:cubicBezTo>
                  <a:cubicBezTo>
                    <a:pt x="1810" y="1197"/>
                    <a:pt x="1084" y="1054"/>
                    <a:pt x="1084" y="1054"/>
                  </a:cubicBezTo>
                  <a:cubicBezTo>
                    <a:pt x="1084" y="1054"/>
                    <a:pt x="1810" y="1054"/>
                    <a:pt x="1810" y="352"/>
                  </a:cubicBezTo>
                  <a:cubicBezTo>
                    <a:pt x="1810" y="94"/>
                    <a:pt x="1678" y="0"/>
                    <a:pt x="14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52"/>
            <p:cNvSpPr/>
            <p:nvPr/>
          </p:nvSpPr>
          <p:spPr>
            <a:xfrm>
              <a:off x="1280161" y="727484"/>
              <a:ext cx="21160" cy="21502"/>
            </a:xfrm>
            <a:custGeom>
              <a:avLst/>
              <a:gdLst/>
              <a:ahLst/>
              <a:cxnLst/>
              <a:rect l="l" t="t" r="r" b="b"/>
              <a:pathLst>
                <a:path w="680" h="691" extrusionOk="0">
                  <a:moveTo>
                    <a:pt x="334" y="0"/>
                  </a:moveTo>
                  <a:cubicBezTo>
                    <a:pt x="155" y="0"/>
                    <a:pt x="1" y="155"/>
                    <a:pt x="1" y="345"/>
                  </a:cubicBezTo>
                  <a:cubicBezTo>
                    <a:pt x="1" y="536"/>
                    <a:pt x="155" y="691"/>
                    <a:pt x="334" y="691"/>
                  </a:cubicBezTo>
                  <a:cubicBezTo>
                    <a:pt x="525" y="691"/>
                    <a:pt x="679" y="536"/>
                    <a:pt x="679" y="345"/>
                  </a:cubicBezTo>
                  <a:cubicBezTo>
                    <a:pt x="679" y="155"/>
                    <a:pt x="525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52"/>
            <p:cNvSpPr/>
            <p:nvPr/>
          </p:nvSpPr>
          <p:spPr>
            <a:xfrm>
              <a:off x="1361311" y="710059"/>
              <a:ext cx="26325" cy="33016"/>
            </a:xfrm>
            <a:custGeom>
              <a:avLst/>
              <a:gdLst/>
              <a:ahLst/>
              <a:cxnLst/>
              <a:rect l="l" t="t" r="r" b="b"/>
              <a:pathLst>
                <a:path w="846" h="1061" fill="none" extrusionOk="0">
                  <a:moveTo>
                    <a:pt x="0" y="405"/>
                  </a:moveTo>
                  <a:cubicBezTo>
                    <a:pt x="0" y="405"/>
                    <a:pt x="607" y="0"/>
                    <a:pt x="726" y="536"/>
                  </a:cubicBezTo>
                  <a:cubicBezTo>
                    <a:pt x="845" y="1060"/>
                    <a:pt x="72" y="905"/>
                    <a:pt x="72" y="905"/>
                  </a:cubicBezTo>
                </a:path>
              </a:pathLst>
            </a:custGeom>
            <a:noFill/>
            <a:ln w="9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8" name="Google Shape;6948;p52"/>
          <p:cNvGrpSpPr/>
          <p:nvPr/>
        </p:nvGrpSpPr>
        <p:grpSpPr>
          <a:xfrm>
            <a:off x="-34784" y="1616410"/>
            <a:ext cx="732851" cy="529914"/>
            <a:chOff x="5982204" y="4510900"/>
            <a:chExt cx="732851" cy="529914"/>
          </a:xfrm>
        </p:grpSpPr>
        <p:sp>
          <p:nvSpPr>
            <p:cNvPr id="6949" name="Google Shape;6949;p52"/>
            <p:cNvSpPr/>
            <p:nvPr/>
          </p:nvSpPr>
          <p:spPr>
            <a:xfrm>
              <a:off x="5987401" y="4693644"/>
              <a:ext cx="61146" cy="67867"/>
            </a:xfrm>
            <a:custGeom>
              <a:avLst/>
              <a:gdLst/>
              <a:ahLst/>
              <a:cxnLst/>
              <a:rect l="l" t="t" r="r" b="b"/>
              <a:pathLst>
                <a:path w="1965" h="2181" extrusionOk="0">
                  <a:moveTo>
                    <a:pt x="352" y="0"/>
                  </a:moveTo>
                  <a:cubicBezTo>
                    <a:pt x="143" y="0"/>
                    <a:pt x="0" y="100"/>
                    <a:pt x="0" y="373"/>
                  </a:cubicBezTo>
                  <a:cubicBezTo>
                    <a:pt x="0" y="1111"/>
                    <a:pt x="774" y="1111"/>
                    <a:pt x="774" y="1111"/>
                  </a:cubicBezTo>
                  <a:cubicBezTo>
                    <a:pt x="774" y="1111"/>
                    <a:pt x="0" y="1278"/>
                    <a:pt x="0" y="1885"/>
                  </a:cubicBezTo>
                  <a:cubicBezTo>
                    <a:pt x="0" y="2083"/>
                    <a:pt x="186" y="2181"/>
                    <a:pt x="444" y="2181"/>
                  </a:cubicBezTo>
                  <a:cubicBezTo>
                    <a:pt x="1023" y="2181"/>
                    <a:pt x="1965" y="1687"/>
                    <a:pt x="1965" y="730"/>
                  </a:cubicBezTo>
                  <a:cubicBezTo>
                    <a:pt x="1965" y="730"/>
                    <a:pt x="918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52"/>
            <p:cNvSpPr/>
            <p:nvPr/>
          </p:nvSpPr>
          <p:spPr>
            <a:xfrm>
              <a:off x="5982204" y="4612214"/>
              <a:ext cx="195293" cy="192929"/>
            </a:xfrm>
            <a:custGeom>
              <a:avLst/>
              <a:gdLst/>
              <a:ahLst/>
              <a:cxnLst/>
              <a:rect l="l" t="t" r="r" b="b"/>
              <a:pathLst>
                <a:path w="6276" h="6200" extrusionOk="0">
                  <a:moveTo>
                    <a:pt x="2461" y="1"/>
                  </a:moveTo>
                  <a:cubicBezTo>
                    <a:pt x="1942" y="1"/>
                    <a:pt x="1483" y="283"/>
                    <a:pt x="1156" y="954"/>
                  </a:cubicBezTo>
                  <a:cubicBezTo>
                    <a:pt x="1" y="3288"/>
                    <a:pt x="1965" y="3609"/>
                    <a:pt x="1965" y="3609"/>
                  </a:cubicBezTo>
                  <a:cubicBezTo>
                    <a:pt x="787" y="4801"/>
                    <a:pt x="1439" y="6200"/>
                    <a:pt x="2793" y="6200"/>
                  </a:cubicBezTo>
                  <a:cubicBezTo>
                    <a:pt x="3739" y="6200"/>
                    <a:pt x="5027" y="5518"/>
                    <a:pt x="6275" y="3609"/>
                  </a:cubicBezTo>
                  <a:cubicBezTo>
                    <a:pt x="5408" y="1757"/>
                    <a:pt x="3753" y="1"/>
                    <a:pt x="2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52"/>
            <p:cNvSpPr/>
            <p:nvPr/>
          </p:nvSpPr>
          <p:spPr>
            <a:xfrm>
              <a:off x="6110775" y="4697098"/>
              <a:ext cx="22996" cy="23369"/>
            </a:xfrm>
            <a:custGeom>
              <a:avLst/>
              <a:gdLst/>
              <a:ahLst/>
              <a:cxnLst/>
              <a:rect l="l" t="t" r="r" b="b"/>
              <a:pathLst>
                <a:path w="739" h="751" extrusionOk="0">
                  <a:moveTo>
                    <a:pt x="369" y="0"/>
                  </a:moveTo>
                  <a:cubicBezTo>
                    <a:pt x="155" y="0"/>
                    <a:pt x="0" y="167"/>
                    <a:pt x="0" y="381"/>
                  </a:cubicBezTo>
                  <a:cubicBezTo>
                    <a:pt x="0" y="584"/>
                    <a:pt x="155" y="750"/>
                    <a:pt x="369" y="750"/>
                  </a:cubicBezTo>
                  <a:cubicBezTo>
                    <a:pt x="572" y="750"/>
                    <a:pt x="738" y="584"/>
                    <a:pt x="738" y="381"/>
                  </a:cubicBezTo>
                  <a:cubicBezTo>
                    <a:pt x="738" y="167"/>
                    <a:pt x="572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52"/>
            <p:cNvSpPr/>
            <p:nvPr/>
          </p:nvSpPr>
          <p:spPr>
            <a:xfrm>
              <a:off x="6046676" y="4700054"/>
              <a:ext cx="29313" cy="55607"/>
            </a:xfrm>
            <a:custGeom>
              <a:avLst/>
              <a:gdLst/>
              <a:ahLst/>
              <a:cxnLst/>
              <a:rect l="l" t="t" r="r" b="b"/>
              <a:pathLst>
                <a:path w="942" h="1787" fill="none" extrusionOk="0">
                  <a:moveTo>
                    <a:pt x="941" y="572"/>
                  </a:moveTo>
                  <a:cubicBezTo>
                    <a:pt x="941" y="572"/>
                    <a:pt x="0" y="1"/>
                    <a:pt x="0" y="893"/>
                  </a:cubicBezTo>
                  <a:cubicBezTo>
                    <a:pt x="0" y="1786"/>
                    <a:pt x="941" y="1144"/>
                    <a:pt x="941" y="1144"/>
                  </a:cubicBezTo>
                </a:path>
              </a:pathLst>
            </a:custGeom>
            <a:noFill/>
            <a:ln w="9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52"/>
            <p:cNvSpPr/>
            <p:nvPr/>
          </p:nvSpPr>
          <p:spPr>
            <a:xfrm>
              <a:off x="6198926" y="4592144"/>
              <a:ext cx="61177" cy="67743"/>
            </a:xfrm>
            <a:custGeom>
              <a:avLst/>
              <a:gdLst/>
              <a:ahLst/>
              <a:cxnLst/>
              <a:rect l="l" t="t" r="r" b="b"/>
              <a:pathLst>
                <a:path w="1966" h="2177" extrusionOk="0">
                  <a:moveTo>
                    <a:pt x="353" y="0"/>
                  </a:moveTo>
                  <a:cubicBezTo>
                    <a:pt x="144" y="0"/>
                    <a:pt x="1" y="100"/>
                    <a:pt x="1" y="373"/>
                  </a:cubicBezTo>
                  <a:cubicBezTo>
                    <a:pt x="1" y="1123"/>
                    <a:pt x="775" y="1123"/>
                    <a:pt x="775" y="1123"/>
                  </a:cubicBezTo>
                  <a:cubicBezTo>
                    <a:pt x="775" y="1123"/>
                    <a:pt x="1" y="1278"/>
                    <a:pt x="1" y="1897"/>
                  </a:cubicBezTo>
                  <a:cubicBezTo>
                    <a:pt x="8" y="2084"/>
                    <a:pt x="191" y="2177"/>
                    <a:pt x="442" y="2177"/>
                  </a:cubicBezTo>
                  <a:cubicBezTo>
                    <a:pt x="1021" y="2177"/>
                    <a:pt x="1965" y="1685"/>
                    <a:pt x="1965" y="730"/>
                  </a:cubicBezTo>
                  <a:cubicBezTo>
                    <a:pt x="1965" y="730"/>
                    <a:pt x="918" y="0"/>
                    <a:pt x="3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52"/>
            <p:cNvSpPr/>
            <p:nvPr/>
          </p:nvSpPr>
          <p:spPr>
            <a:xfrm>
              <a:off x="6194508" y="4510900"/>
              <a:ext cx="194889" cy="192586"/>
            </a:xfrm>
            <a:custGeom>
              <a:avLst/>
              <a:gdLst/>
              <a:ahLst/>
              <a:cxnLst/>
              <a:rect l="l" t="t" r="r" b="b"/>
              <a:pathLst>
                <a:path w="6263" h="6189" extrusionOk="0">
                  <a:moveTo>
                    <a:pt x="2448" y="0"/>
                  </a:moveTo>
                  <a:cubicBezTo>
                    <a:pt x="1930" y="0"/>
                    <a:pt x="1470" y="281"/>
                    <a:pt x="1143" y="948"/>
                  </a:cubicBezTo>
                  <a:cubicBezTo>
                    <a:pt x="0" y="3282"/>
                    <a:pt x="1965" y="3615"/>
                    <a:pt x="1965" y="3615"/>
                  </a:cubicBezTo>
                  <a:cubicBezTo>
                    <a:pt x="779" y="4794"/>
                    <a:pt x="1425" y="6188"/>
                    <a:pt x="2780" y="6188"/>
                  </a:cubicBezTo>
                  <a:cubicBezTo>
                    <a:pt x="3724" y="6188"/>
                    <a:pt x="5011" y="5512"/>
                    <a:pt x="6263" y="3615"/>
                  </a:cubicBezTo>
                  <a:cubicBezTo>
                    <a:pt x="5404" y="1753"/>
                    <a:pt x="3744" y="0"/>
                    <a:pt x="24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52"/>
            <p:cNvSpPr/>
            <p:nvPr/>
          </p:nvSpPr>
          <p:spPr>
            <a:xfrm>
              <a:off x="6322674" y="4595225"/>
              <a:ext cx="23369" cy="23369"/>
            </a:xfrm>
            <a:custGeom>
              <a:avLst/>
              <a:gdLst/>
              <a:ahLst/>
              <a:cxnLst/>
              <a:rect l="l" t="t" r="r" b="b"/>
              <a:pathLst>
                <a:path w="751" h="751" extrusionOk="0">
                  <a:moveTo>
                    <a:pt x="370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83"/>
                    <a:pt x="167" y="750"/>
                    <a:pt x="370" y="750"/>
                  </a:cubicBezTo>
                  <a:cubicBezTo>
                    <a:pt x="584" y="750"/>
                    <a:pt x="751" y="583"/>
                    <a:pt x="751" y="381"/>
                  </a:cubicBezTo>
                  <a:cubicBezTo>
                    <a:pt x="751" y="167"/>
                    <a:pt x="584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52"/>
            <p:cNvSpPr/>
            <p:nvPr/>
          </p:nvSpPr>
          <p:spPr>
            <a:xfrm>
              <a:off x="6258949" y="4598181"/>
              <a:ext cx="28939" cy="55607"/>
            </a:xfrm>
            <a:custGeom>
              <a:avLst/>
              <a:gdLst/>
              <a:ahLst/>
              <a:cxnLst/>
              <a:rect l="l" t="t" r="r" b="b"/>
              <a:pathLst>
                <a:path w="930" h="1787" fill="none" extrusionOk="0">
                  <a:moveTo>
                    <a:pt x="929" y="572"/>
                  </a:moveTo>
                  <a:cubicBezTo>
                    <a:pt x="929" y="572"/>
                    <a:pt x="1" y="0"/>
                    <a:pt x="1" y="893"/>
                  </a:cubicBezTo>
                  <a:cubicBezTo>
                    <a:pt x="1" y="1786"/>
                    <a:pt x="929" y="1143"/>
                    <a:pt x="929" y="1143"/>
                  </a:cubicBezTo>
                </a:path>
              </a:pathLst>
            </a:custGeom>
            <a:noFill/>
            <a:ln w="9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52"/>
            <p:cNvSpPr/>
            <p:nvPr/>
          </p:nvSpPr>
          <p:spPr>
            <a:xfrm>
              <a:off x="6198926" y="4929254"/>
              <a:ext cx="61177" cy="67649"/>
            </a:xfrm>
            <a:custGeom>
              <a:avLst/>
              <a:gdLst/>
              <a:ahLst/>
              <a:cxnLst/>
              <a:rect l="l" t="t" r="r" b="b"/>
              <a:pathLst>
                <a:path w="1966" h="2174" extrusionOk="0">
                  <a:moveTo>
                    <a:pt x="353" y="1"/>
                  </a:moveTo>
                  <a:cubicBezTo>
                    <a:pt x="144" y="1"/>
                    <a:pt x="1" y="100"/>
                    <a:pt x="1" y="374"/>
                  </a:cubicBezTo>
                  <a:cubicBezTo>
                    <a:pt x="1" y="1112"/>
                    <a:pt x="775" y="1112"/>
                    <a:pt x="775" y="1112"/>
                  </a:cubicBezTo>
                  <a:cubicBezTo>
                    <a:pt x="775" y="1112"/>
                    <a:pt x="1" y="1278"/>
                    <a:pt x="1" y="1886"/>
                  </a:cubicBezTo>
                  <a:cubicBezTo>
                    <a:pt x="8" y="2078"/>
                    <a:pt x="194" y="2173"/>
                    <a:pt x="449" y="2173"/>
                  </a:cubicBezTo>
                  <a:cubicBezTo>
                    <a:pt x="1029" y="2173"/>
                    <a:pt x="1965" y="1682"/>
                    <a:pt x="1965" y="731"/>
                  </a:cubicBezTo>
                  <a:cubicBezTo>
                    <a:pt x="1965" y="731"/>
                    <a:pt x="918" y="1"/>
                    <a:pt x="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52"/>
            <p:cNvSpPr/>
            <p:nvPr/>
          </p:nvSpPr>
          <p:spPr>
            <a:xfrm>
              <a:off x="6194508" y="4848010"/>
              <a:ext cx="194889" cy="192804"/>
            </a:xfrm>
            <a:custGeom>
              <a:avLst/>
              <a:gdLst/>
              <a:ahLst/>
              <a:cxnLst/>
              <a:rect l="l" t="t" r="r" b="b"/>
              <a:pathLst>
                <a:path w="6263" h="6196" extrusionOk="0">
                  <a:moveTo>
                    <a:pt x="2448" y="1"/>
                  </a:moveTo>
                  <a:cubicBezTo>
                    <a:pt x="1930" y="1"/>
                    <a:pt x="1470" y="282"/>
                    <a:pt x="1143" y="949"/>
                  </a:cubicBezTo>
                  <a:cubicBezTo>
                    <a:pt x="0" y="3282"/>
                    <a:pt x="1965" y="3616"/>
                    <a:pt x="1965" y="3616"/>
                  </a:cubicBezTo>
                  <a:cubicBezTo>
                    <a:pt x="780" y="4807"/>
                    <a:pt x="1423" y="6196"/>
                    <a:pt x="2774" y="6196"/>
                  </a:cubicBezTo>
                  <a:cubicBezTo>
                    <a:pt x="3718" y="6196"/>
                    <a:pt x="5008" y="5517"/>
                    <a:pt x="6263" y="3616"/>
                  </a:cubicBezTo>
                  <a:cubicBezTo>
                    <a:pt x="5404" y="1753"/>
                    <a:pt x="3744" y="1"/>
                    <a:pt x="2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52"/>
            <p:cNvSpPr/>
            <p:nvPr/>
          </p:nvSpPr>
          <p:spPr>
            <a:xfrm>
              <a:off x="6322674" y="4932708"/>
              <a:ext cx="23369" cy="22996"/>
            </a:xfrm>
            <a:custGeom>
              <a:avLst/>
              <a:gdLst/>
              <a:ahLst/>
              <a:cxnLst/>
              <a:rect l="l" t="t" r="r" b="b"/>
              <a:pathLst>
                <a:path w="751" h="739" extrusionOk="0">
                  <a:moveTo>
                    <a:pt x="370" y="1"/>
                  </a:moveTo>
                  <a:cubicBezTo>
                    <a:pt x="167" y="1"/>
                    <a:pt x="1" y="155"/>
                    <a:pt x="1" y="370"/>
                  </a:cubicBezTo>
                  <a:cubicBezTo>
                    <a:pt x="1" y="572"/>
                    <a:pt x="167" y="739"/>
                    <a:pt x="370" y="739"/>
                  </a:cubicBezTo>
                  <a:cubicBezTo>
                    <a:pt x="584" y="739"/>
                    <a:pt x="751" y="572"/>
                    <a:pt x="751" y="370"/>
                  </a:cubicBezTo>
                  <a:cubicBezTo>
                    <a:pt x="751" y="155"/>
                    <a:pt x="584" y="1"/>
                    <a:pt x="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52"/>
            <p:cNvSpPr/>
            <p:nvPr/>
          </p:nvSpPr>
          <p:spPr>
            <a:xfrm>
              <a:off x="6258949" y="4935291"/>
              <a:ext cx="28939" cy="55607"/>
            </a:xfrm>
            <a:custGeom>
              <a:avLst/>
              <a:gdLst/>
              <a:ahLst/>
              <a:cxnLst/>
              <a:rect l="l" t="t" r="r" b="b"/>
              <a:pathLst>
                <a:path w="930" h="1787" fill="none" extrusionOk="0">
                  <a:moveTo>
                    <a:pt x="929" y="572"/>
                  </a:moveTo>
                  <a:cubicBezTo>
                    <a:pt x="929" y="572"/>
                    <a:pt x="1" y="1"/>
                    <a:pt x="1" y="894"/>
                  </a:cubicBezTo>
                  <a:cubicBezTo>
                    <a:pt x="1" y="1787"/>
                    <a:pt x="929" y="1144"/>
                    <a:pt x="929" y="1144"/>
                  </a:cubicBezTo>
                </a:path>
              </a:pathLst>
            </a:custGeom>
            <a:noFill/>
            <a:ln w="9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52"/>
            <p:cNvSpPr/>
            <p:nvPr/>
          </p:nvSpPr>
          <p:spPr>
            <a:xfrm>
              <a:off x="6524585" y="4734748"/>
              <a:ext cx="61177" cy="67618"/>
            </a:xfrm>
            <a:custGeom>
              <a:avLst/>
              <a:gdLst/>
              <a:ahLst/>
              <a:cxnLst/>
              <a:rect l="l" t="t" r="r" b="b"/>
              <a:pathLst>
                <a:path w="1966" h="2173" extrusionOk="0">
                  <a:moveTo>
                    <a:pt x="352" y="1"/>
                  </a:moveTo>
                  <a:cubicBezTo>
                    <a:pt x="144" y="1"/>
                    <a:pt x="1" y="101"/>
                    <a:pt x="1" y="374"/>
                  </a:cubicBezTo>
                  <a:cubicBezTo>
                    <a:pt x="1" y="1124"/>
                    <a:pt x="774" y="1124"/>
                    <a:pt x="774" y="1124"/>
                  </a:cubicBezTo>
                  <a:cubicBezTo>
                    <a:pt x="774" y="1124"/>
                    <a:pt x="1" y="1279"/>
                    <a:pt x="1" y="1898"/>
                  </a:cubicBezTo>
                  <a:cubicBezTo>
                    <a:pt x="1" y="2081"/>
                    <a:pt x="180" y="2172"/>
                    <a:pt x="430" y="2172"/>
                  </a:cubicBezTo>
                  <a:cubicBezTo>
                    <a:pt x="1008" y="2172"/>
                    <a:pt x="1965" y="1686"/>
                    <a:pt x="1965" y="731"/>
                  </a:cubicBezTo>
                  <a:cubicBezTo>
                    <a:pt x="1965" y="731"/>
                    <a:pt x="918" y="1"/>
                    <a:pt x="3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52"/>
            <p:cNvSpPr/>
            <p:nvPr/>
          </p:nvSpPr>
          <p:spPr>
            <a:xfrm>
              <a:off x="6520135" y="4653505"/>
              <a:ext cx="194920" cy="192586"/>
            </a:xfrm>
            <a:custGeom>
              <a:avLst/>
              <a:gdLst/>
              <a:ahLst/>
              <a:cxnLst/>
              <a:rect l="l" t="t" r="r" b="b"/>
              <a:pathLst>
                <a:path w="6264" h="6189" extrusionOk="0">
                  <a:moveTo>
                    <a:pt x="2449" y="1"/>
                  </a:moveTo>
                  <a:cubicBezTo>
                    <a:pt x="1930" y="1"/>
                    <a:pt x="1470" y="282"/>
                    <a:pt x="1144" y="949"/>
                  </a:cubicBezTo>
                  <a:cubicBezTo>
                    <a:pt x="1" y="3282"/>
                    <a:pt x="1965" y="3616"/>
                    <a:pt x="1965" y="3616"/>
                  </a:cubicBezTo>
                  <a:cubicBezTo>
                    <a:pt x="779" y="4795"/>
                    <a:pt x="1426" y="6189"/>
                    <a:pt x="2781" y="6189"/>
                  </a:cubicBezTo>
                  <a:cubicBezTo>
                    <a:pt x="3724" y="6189"/>
                    <a:pt x="5012" y="5513"/>
                    <a:pt x="6263" y="3616"/>
                  </a:cubicBezTo>
                  <a:cubicBezTo>
                    <a:pt x="5405" y="1754"/>
                    <a:pt x="3744" y="1"/>
                    <a:pt x="2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52"/>
            <p:cNvSpPr/>
            <p:nvPr/>
          </p:nvSpPr>
          <p:spPr>
            <a:xfrm>
              <a:off x="6648333" y="4738202"/>
              <a:ext cx="22996" cy="23027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69" y="1"/>
                  </a:moveTo>
                  <a:cubicBezTo>
                    <a:pt x="167" y="1"/>
                    <a:pt x="0" y="156"/>
                    <a:pt x="0" y="370"/>
                  </a:cubicBezTo>
                  <a:cubicBezTo>
                    <a:pt x="0" y="572"/>
                    <a:pt x="167" y="739"/>
                    <a:pt x="369" y="739"/>
                  </a:cubicBezTo>
                  <a:cubicBezTo>
                    <a:pt x="572" y="739"/>
                    <a:pt x="738" y="572"/>
                    <a:pt x="738" y="370"/>
                  </a:cubicBezTo>
                  <a:cubicBezTo>
                    <a:pt x="738" y="156"/>
                    <a:pt x="572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52"/>
            <p:cNvSpPr/>
            <p:nvPr/>
          </p:nvSpPr>
          <p:spPr>
            <a:xfrm>
              <a:off x="6584234" y="4740816"/>
              <a:ext cx="29282" cy="55607"/>
            </a:xfrm>
            <a:custGeom>
              <a:avLst/>
              <a:gdLst/>
              <a:ahLst/>
              <a:cxnLst/>
              <a:rect l="l" t="t" r="r" b="b"/>
              <a:pathLst>
                <a:path w="941" h="1787" fill="none" extrusionOk="0">
                  <a:moveTo>
                    <a:pt x="941" y="572"/>
                  </a:moveTo>
                  <a:cubicBezTo>
                    <a:pt x="941" y="572"/>
                    <a:pt x="0" y="0"/>
                    <a:pt x="0" y="893"/>
                  </a:cubicBezTo>
                  <a:cubicBezTo>
                    <a:pt x="0" y="1786"/>
                    <a:pt x="941" y="1143"/>
                    <a:pt x="941" y="1143"/>
                  </a:cubicBezTo>
                </a:path>
              </a:pathLst>
            </a:custGeom>
            <a:noFill/>
            <a:ln w="9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0" name="Google Shape;7050;p52"/>
          <p:cNvGrpSpPr/>
          <p:nvPr/>
        </p:nvGrpSpPr>
        <p:grpSpPr>
          <a:xfrm>
            <a:off x="8020049" y="153751"/>
            <a:ext cx="863229" cy="776702"/>
            <a:chOff x="6055575" y="162730"/>
            <a:chExt cx="863229" cy="776702"/>
          </a:xfrm>
        </p:grpSpPr>
        <p:sp>
          <p:nvSpPr>
            <p:cNvPr id="7051" name="Google Shape;7051;p52"/>
            <p:cNvSpPr/>
            <p:nvPr/>
          </p:nvSpPr>
          <p:spPr>
            <a:xfrm>
              <a:off x="6071507" y="236102"/>
              <a:ext cx="754101" cy="385328"/>
            </a:xfrm>
            <a:custGeom>
              <a:avLst/>
              <a:gdLst/>
              <a:ahLst/>
              <a:cxnLst/>
              <a:rect l="l" t="t" r="r" b="b"/>
              <a:pathLst>
                <a:path w="24234" h="12383" extrusionOk="0">
                  <a:moveTo>
                    <a:pt x="15136" y="0"/>
                  </a:moveTo>
                  <a:cubicBezTo>
                    <a:pt x="13313" y="0"/>
                    <a:pt x="11168" y="705"/>
                    <a:pt x="8668" y="2421"/>
                  </a:cubicBezTo>
                  <a:cubicBezTo>
                    <a:pt x="0" y="8363"/>
                    <a:pt x="11049" y="12149"/>
                    <a:pt x="13776" y="12149"/>
                  </a:cubicBezTo>
                  <a:cubicBezTo>
                    <a:pt x="13776" y="12149"/>
                    <a:pt x="15322" y="12382"/>
                    <a:pt x="17176" y="12382"/>
                  </a:cubicBezTo>
                  <a:cubicBezTo>
                    <a:pt x="20275" y="12382"/>
                    <a:pt x="24233" y="11730"/>
                    <a:pt x="23265" y="8244"/>
                  </a:cubicBezTo>
                  <a:cubicBezTo>
                    <a:pt x="22164" y="4272"/>
                    <a:pt x="19624" y="0"/>
                    <a:pt x="15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52"/>
            <p:cNvSpPr/>
            <p:nvPr/>
          </p:nvSpPr>
          <p:spPr>
            <a:xfrm>
              <a:off x="6481987" y="591881"/>
              <a:ext cx="305667" cy="347551"/>
            </a:xfrm>
            <a:custGeom>
              <a:avLst/>
              <a:gdLst/>
              <a:ahLst/>
              <a:cxnLst/>
              <a:rect l="l" t="t" r="r" b="b"/>
              <a:pathLst>
                <a:path w="9823" h="11169" extrusionOk="0">
                  <a:moveTo>
                    <a:pt x="4513" y="0"/>
                  </a:moveTo>
                  <a:lnTo>
                    <a:pt x="3560" y="12"/>
                  </a:lnTo>
                  <a:cubicBezTo>
                    <a:pt x="5227" y="5596"/>
                    <a:pt x="0" y="8442"/>
                    <a:pt x="0" y="8442"/>
                  </a:cubicBezTo>
                  <a:lnTo>
                    <a:pt x="2143" y="8442"/>
                  </a:lnTo>
                  <a:lnTo>
                    <a:pt x="1239" y="11168"/>
                  </a:lnTo>
                  <a:cubicBezTo>
                    <a:pt x="9823" y="9382"/>
                    <a:pt x="4513" y="0"/>
                    <a:pt x="4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52"/>
            <p:cNvSpPr/>
            <p:nvPr/>
          </p:nvSpPr>
          <p:spPr>
            <a:xfrm>
              <a:off x="6055575" y="478152"/>
              <a:ext cx="324213" cy="345684"/>
            </a:xfrm>
            <a:custGeom>
              <a:avLst/>
              <a:gdLst/>
              <a:ahLst/>
              <a:cxnLst/>
              <a:rect l="l" t="t" r="r" b="b"/>
              <a:pathLst>
                <a:path w="10419" h="11109" extrusionOk="0">
                  <a:moveTo>
                    <a:pt x="9609" y="0"/>
                  </a:moveTo>
                  <a:cubicBezTo>
                    <a:pt x="9609" y="0"/>
                    <a:pt x="0" y="4882"/>
                    <a:pt x="6180" y="11109"/>
                  </a:cubicBezTo>
                  <a:lnTo>
                    <a:pt x="6930" y="8346"/>
                  </a:lnTo>
                  <a:lnTo>
                    <a:pt x="8716" y="9525"/>
                  </a:lnTo>
                  <a:cubicBezTo>
                    <a:pt x="8716" y="9525"/>
                    <a:pt x="5941" y="4251"/>
                    <a:pt x="10418" y="536"/>
                  </a:cubicBezTo>
                  <a:lnTo>
                    <a:pt x="96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52"/>
            <p:cNvSpPr/>
            <p:nvPr/>
          </p:nvSpPr>
          <p:spPr>
            <a:xfrm>
              <a:off x="6665726" y="294444"/>
              <a:ext cx="237146" cy="65565"/>
            </a:xfrm>
            <a:custGeom>
              <a:avLst/>
              <a:gdLst/>
              <a:ahLst/>
              <a:cxnLst/>
              <a:rect l="l" t="t" r="r" b="b"/>
              <a:pathLst>
                <a:path w="7621" h="2107" extrusionOk="0">
                  <a:moveTo>
                    <a:pt x="4330" y="1"/>
                  </a:moveTo>
                  <a:cubicBezTo>
                    <a:pt x="1808" y="1"/>
                    <a:pt x="1" y="2106"/>
                    <a:pt x="1" y="2106"/>
                  </a:cubicBezTo>
                  <a:cubicBezTo>
                    <a:pt x="1" y="2106"/>
                    <a:pt x="4085" y="1642"/>
                    <a:pt x="7621" y="1273"/>
                  </a:cubicBezTo>
                  <a:cubicBezTo>
                    <a:pt x="6456" y="336"/>
                    <a:pt x="5337" y="1"/>
                    <a:pt x="4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52"/>
            <p:cNvSpPr/>
            <p:nvPr/>
          </p:nvSpPr>
          <p:spPr>
            <a:xfrm>
              <a:off x="6673879" y="364828"/>
              <a:ext cx="237146" cy="65565"/>
            </a:xfrm>
            <a:custGeom>
              <a:avLst/>
              <a:gdLst/>
              <a:ahLst/>
              <a:cxnLst/>
              <a:rect l="l" t="t" r="r" b="b"/>
              <a:pathLst>
                <a:path w="7621" h="2107" extrusionOk="0">
                  <a:moveTo>
                    <a:pt x="4325" y="1"/>
                  </a:moveTo>
                  <a:cubicBezTo>
                    <a:pt x="1802" y="1"/>
                    <a:pt x="1" y="2106"/>
                    <a:pt x="1" y="2106"/>
                  </a:cubicBezTo>
                  <a:cubicBezTo>
                    <a:pt x="1" y="2106"/>
                    <a:pt x="4073" y="1666"/>
                    <a:pt x="7621" y="1273"/>
                  </a:cubicBezTo>
                  <a:cubicBezTo>
                    <a:pt x="6453" y="336"/>
                    <a:pt x="5332" y="1"/>
                    <a:pt x="43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52"/>
            <p:cNvSpPr/>
            <p:nvPr/>
          </p:nvSpPr>
          <p:spPr>
            <a:xfrm>
              <a:off x="6681658" y="435617"/>
              <a:ext cx="237146" cy="65533"/>
            </a:xfrm>
            <a:custGeom>
              <a:avLst/>
              <a:gdLst/>
              <a:ahLst/>
              <a:cxnLst/>
              <a:rect l="l" t="t" r="r" b="b"/>
              <a:pathLst>
                <a:path w="7621" h="2106" extrusionOk="0">
                  <a:moveTo>
                    <a:pt x="4325" y="0"/>
                  </a:moveTo>
                  <a:cubicBezTo>
                    <a:pt x="1802" y="0"/>
                    <a:pt x="1" y="2105"/>
                    <a:pt x="1" y="2105"/>
                  </a:cubicBezTo>
                  <a:cubicBezTo>
                    <a:pt x="1" y="2105"/>
                    <a:pt x="4061" y="1665"/>
                    <a:pt x="7621" y="1272"/>
                  </a:cubicBezTo>
                  <a:cubicBezTo>
                    <a:pt x="6453" y="335"/>
                    <a:pt x="5332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52"/>
            <p:cNvSpPr/>
            <p:nvPr/>
          </p:nvSpPr>
          <p:spPr>
            <a:xfrm>
              <a:off x="6260069" y="162730"/>
              <a:ext cx="183064" cy="153938"/>
            </a:xfrm>
            <a:custGeom>
              <a:avLst/>
              <a:gdLst/>
              <a:ahLst/>
              <a:cxnLst/>
              <a:rect l="l" t="t" r="r" b="b"/>
              <a:pathLst>
                <a:path w="5883" h="4947" extrusionOk="0">
                  <a:moveTo>
                    <a:pt x="626" y="0"/>
                  </a:moveTo>
                  <a:cubicBezTo>
                    <a:pt x="425" y="0"/>
                    <a:pt x="217" y="10"/>
                    <a:pt x="0" y="29"/>
                  </a:cubicBezTo>
                  <a:cubicBezTo>
                    <a:pt x="2739" y="2327"/>
                    <a:pt x="5882" y="4946"/>
                    <a:pt x="5882" y="4946"/>
                  </a:cubicBezTo>
                  <a:cubicBezTo>
                    <a:pt x="5882" y="4946"/>
                    <a:pt x="5280" y="0"/>
                    <a:pt x="6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52"/>
            <p:cNvSpPr/>
            <p:nvPr/>
          </p:nvSpPr>
          <p:spPr>
            <a:xfrm>
              <a:off x="6214858" y="217214"/>
              <a:ext cx="183064" cy="153907"/>
            </a:xfrm>
            <a:custGeom>
              <a:avLst/>
              <a:gdLst/>
              <a:ahLst/>
              <a:cxnLst/>
              <a:rect l="l" t="t" r="r" b="b"/>
              <a:pathLst>
                <a:path w="5883" h="4946" extrusionOk="0">
                  <a:moveTo>
                    <a:pt x="613" y="1"/>
                  </a:moveTo>
                  <a:cubicBezTo>
                    <a:pt x="416" y="1"/>
                    <a:pt x="212" y="10"/>
                    <a:pt x="1" y="28"/>
                  </a:cubicBezTo>
                  <a:cubicBezTo>
                    <a:pt x="2727" y="2314"/>
                    <a:pt x="5883" y="4945"/>
                    <a:pt x="5883" y="4945"/>
                  </a:cubicBezTo>
                  <a:cubicBezTo>
                    <a:pt x="5883" y="4945"/>
                    <a:pt x="5280" y="1"/>
                    <a:pt x="6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52"/>
            <p:cNvSpPr/>
            <p:nvPr/>
          </p:nvSpPr>
          <p:spPr>
            <a:xfrm>
              <a:off x="6168930" y="272009"/>
              <a:ext cx="183064" cy="153938"/>
            </a:xfrm>
            <a:custGeom>
              <a:avLst/>
              <a:gdLst/>
              <a:ahLst/>
              <a:cxnLst/>
              <a:rect l="l" t="t" r="r" b="b"/>
              <a:pathLst>
                <a:path w="5883" h="4947" extrusionOk="0">
                  <a:moveTo>
                    <a:pt x="626" y="1"/>
                  </a:moveTo>
                  <a:cubicBezTo>
                    <a:pt x="425" y="1"/>
                    <a:pt x="217" y="10"/>
                    <a:pt x="1" y="29"/>
                  </a:cubicBezTo>
                  <a:cubicBezTo>
                    <a:pt x="2739" y="2303"/>
                    <a:pt x="5882" y="4946"/>
                    <a:pt x="5882" y="4946"/>
                  </a:cubicBezTo>
                  <a:cubicBezTo>
                    <a:pt x="5882" y="4946"/>
                    <a:pt x="5280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52"/>
            <p:cNvSpPr/>
            <p:nvPr/>
          </p:nvSpPr>
          <p:spPr>
            <a:xfrm>
              <a:off x="6480120" y="594464"/>
              <a:ext cx="39675" cy="39675"/>
            </a:xfrm>
            <a:custGeom>
              <a:avLst/>
              <a:gdLst/>
              <a:ahLst/>
              <a:cxnLst/>
              <a:rect l="l" t="t" r="r" b="b"/>
              <a:pathLst>
                <a:path w="1275" h="1275" extrusionOk="0">
                  <a:moveTo>
                    <a:pt x="644" y="1"/>
                  </a:moveTo>
                  <a:cubicBezTo>
                    <a:pt x="287" y="1"/>
                    <a:pt x="1" y="286"/>
                    <a:pt x="1" y="632"/>
                  </a:cubicBezTo>
                  <a:cubicBezTo>
                    <a:pt x="1" y="989"/>
                    <a:pt x="287" y="1275"/>
                    <a:pt x="644" y="1275"/>
                  </a:cubicBezTo>
                  <a:cubicBezTo>
                    <a:pt x="989" y="1275"/>
                    <a:pt x="1275" y="989"/>
                    <a:pt x="1275" y="632"/>
                  </a:cubicBezTo>
                  <a:cubicBezTo>
                    <a:pt x="1275" y="286"/>
                    <a:pt x="989" y="1"/>
                    <a:pt x="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52"/>
            <p:cNvSpPr/>
            <p:nvPr/>
          </p:nvSpPr>
          <p:spPr>
            <a:xfrm>
              <a:off x="6377874" y="571874"/>
              <a:ext cx="39675" cy="40048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4" y="0"/>
                  </a:moveTo>
                  <a:cubicBezTo>
                    <a:pt x="286" y="0"/>
                    <a:pt x="1" y="298"/>
                    <a:pt x="1" y="643"/>
                  </a:cubicBezTo>
                  <a:cubicBezTo>
                    <a:pt x="1" y="1001"/>
                    <a:pt x="286" y="1286"/>
                    <a:pt x="644" y="1286"/>
                  </a:cubicBezTo>
                  <a:cubicBezTo>
                    <a:pt x="989" y="1286"/>
                    <a:pt x="1275" y="1001"/>
                    <a:pt x="1275" y="643"/>
                  </a:cubicBezTo>
                  <a:cubicBezTo>
                    <a:pt x="1275" y="298"/>
                    <a:pt x="989" y="0"/>
                    <a:pt x="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52"/>
            <p:cNvSpPr/>
            <p:nvPr/>
          </p:nvSpPr>
          <p:spPr>
            <a:xfrm>
              <a:off x="6308236" y="272165"/>
              <a:ext cx="157112" cy="196383"/>
            </a:xfrm>
            <a:custGeom>
              <a:avLst/>
              <a:gdLst/>
              <a:ahLst/>
              <a:cxnLst/>
              <a:rect l="l" t="t" r="r" b="b"/>
              <a:pathLst>
                <a:path w="5049" h="6311" fill="none" extrusionOk="0">
                  <a:moveTo>
                    <a:pt x="5049" y="0"/>
                  </a:moveTo>
                  <a:cubicBezTo>
                    <a:pt x="5049" y="0"/>
                    <a:pt x="0" y="1322"/>
                    <a:pt x="1250" y="6311"/>
                  </a:cubicBezTo>
                </a:path>
              </a:pathLst>
            </a:custGeom>
            <a:noFill/>
            <a:ln w="15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52"/>
            <p:cNvSpPr/>
            <p:nvPr/>
          </p:nvSpPr>
          <p:spPr>
            <a:xfrm>
              <a:off x="6642763" y="322915"/>
              <a:ext cx="114512" cy="231576"/>
            </a:xfrm>
            <a:custGeom>
              <a:avLst/>
              <a:gdLst/>
              <a:ahLst/>
              <a:cxnLst/>
              <a:rect l="l" t="t" r="r" b="b"/>
              <a:pathLst>
                <a:path w="3680" h="7442" fill="none" extrusionOk="0">
                  <a:moveTo>
                    <a:pt x="786" y="0"/>
                  </a:moveTo>
                  <a:cubicBezTo>
                    <a:pt x="786" y="0"/>
                    <a:pt x="3680" y="4168"/>
                    <a:pt x="1" y="7442"/>
                  </a:cubicBezTo>
                </a:path>
              </a:pathLst>
            </a:custGeom>
            <a:noFill/>
            <a:ln w="15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5" name="Google Shape;7075;p52"/>
          <p:cNvGrpSpPr/>
          <p:nvPr/>
        </p:nvGrpSpPr>
        <p:grpSpPr>
          <a:xfrm>
            <a:off x="7068801" y="4431835"/>
            <a:ext cx="548004" cy="1156700"/>
            <a:chOff x="7068801" y="4431835"/>
            <a:chExt cx="548004" cy="1156700"/>
          </a:xfrm>
        </p:grpSpPr>
        <p:sp>
          <p:nvSpPr>
            <p:cNvPr id="7076" name="Google Shape;7076;p52"/>
            <p:cNvSpPr/>
            <p:nvPr/>
          </p:nvSpPr>
          <p:spPr>
            <a:xfrm>
              <a:off x="7190682" y="4700054"/>
              <a:ext cx="426123" cy="753230"/>
            </a:xfrm>
            <a:custGeom>
              <a:avLst/>
              <a:gdLst/>
              <a:ahLst/>
              <a:cxnLst/>
              <a:rect l="l" t="t" r="r" b="b"/>
              <a:pathLst>
                <a:path w="13694" h="24206" extrusionOk="0">
                  <a:moveTo>
                    <a:pt x="5478" y="1"/>
                  </a:moveTo>
                  <a:lnTo>
                    <a:pt x="5478" y="1"/>
                  </a:lnTo>
                  <a:cubicBezTo>
                    <a:pt x="5478" y="1"/>
                    <a:pt x="9764" y="4977"/>
                    <a:pt x="4883" y="8573"/>
                  </a:cubicBezTo>
                  <a:cubicBezTo>
                    <a:pt x="1" y="12181"/>
                    <a:pt x="5002" y="13705"/>
                    <a:pt x="5002" y="17169"/>
                  </a:cubicBezTo>
                  <a:cubicBezTo>
                    <a:pt x="5002" y="20646"/>
                    <a:pt x="239" y="24206"/>
                    <a:pt x="6085" y="24206"/>
                  </a:cubicBezTo>
                  <a:cubicBezTo>
                    <a:pt x="11919" y="24206"/>
                    <a:pt x="9062" y="15110"/>
                    <a:pt x="7228" y="13276"/>
                  </a:cubicBezTo>
                  <a:cubicBezTo>
                    <a:pt x="5383" y="11442"/>
                    <a:pt x="13693" y="4501"/>
                    <a:pt x="54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52"/>
            <p:cNvSpPr/>
            <p:nvPr/>
          </p:nvSpPr>
          <p:spPr>
            <a:xfrm>
              <a:off x="7308518" y="4700054"/>
              <a:ext cx="173791" cy="753230"/>
            </a:xfrm>
            <a:custGeom>
              <a:avLst/>
              <a:gdLst/>
              <a:ahLst/>
              <a:cxnLst/>
              <a:rect l="l" t="t" r="r" b="b"/>
              <a:pathLst>
                <a:path w="5585" h="24206" fill="none" extrusionOk="0">
                  <a:moveTo>
                    <a:pt x="1691" y="1"/>
                  </a:moveTo>
                  <a:cubicBezTo>
                    <a:pt x="1691" y="1"/>
                    <a:pt x="5584" y="2846"/>
                    <a:pt x="3953" y="7359"/>
                  </a:cubicBezTo>
                  <a:cubicBezTo>
                    <a:pt x="2310" y="11859"/>
                    <a:pt x="0" y="10287"/>
                    <a:pt x="2358" y="14955"/>
                  </a:cubicBezTo>
                  <a:cubicBezTo>
                    <a:pt x="4703" y="19646"/>
                    <a:pt x="1846" y="24206"/>
                    <a:pt x="1846" y="24206"/>
                  </a:cubicBezTo>
                </a:path>
              </a:pathLst>
            </a:custGeom>
            <a:noFill/>
            <a:ln w="15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52"/>
            <p:cNvSpPr/>
            <p:nvPr/>
          </p:nvSpPr>
          <p:spPr>
            <a:xfrm>
              <a:off x="7068801" y="4431835"/>
              <a:ext cx="289019" cy="1156700"/>
            </a:xfrm>
            <a:custGeom>
              <a:avLst/>
              <a:gdLst/>
              <a:ahLst/>
              <a:cxnLst/>
              <a:rect l="l" t="t" r="r" b="b"/>
              <a:pathLst>
                <a:path w="9288" h="37172" extrusionOk="0">
                  <a:moveTo>
                    <a:pt x="4406" y="0"/>
                  </a:moveTo>
                  <a:cubicBezTo>
                    <a:pt x="7025" y="6430"/>
                    <a:pt x="3335" y="5358"/>
                    <a:pt x="1668" y="12121"/>
                  </a:cubicBezTo>
                  <a:cubicBezTo>
                    <a:pt x="1" y="18860"/>
                    <a:pt x="5359" y="20027"/>
                    <a:pt x="3454" y="26635"/>
                  </a:cubicBezTo>
                  <a:cubicBezTo>
                    <a:pt x="1549" y="33254"/>
                    <a:pt x="4406" y="37172"/>
                    <a:pt x="4406" y="37172"/>
                  </a:cubicBezTo>
                  <a:cubicBezTo>
                    <a:pt x="7383" y="37172"/>
                    <a:pt x="8097" y="29063"/>
                    <a:pt x="8692" y="21955"/>
                  </a:cubicBezTo>
                  <a:cubicBezTo>
                    <a:pt x="9288" y="14847"/>
                    <a:pt x="3573" y="14050"/>
                    <a:pt x="5680" y="10121"/>
                  </a:cubicBezTo>
                  <a:cubicBezTo>
                    <a:pt x="7787" y="6192"/>
                    <a:pt x="9050" y="2501"/>
                    <a:pt x="4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52"/>
            <p:cNvSpPr/>
            <p:nvPr/>
          </p:nvSpPr>
          <p:spPr>
            <a:xfrm>
              <a:off x="7129944" y="4431835"/>
              <a:ext cx="191559" cy="1156700"/>
            </a:xfrm>
            <a:custGeom>
              <a:avLst/>
              <a:gdLst/>
              <a:ahLst/>
              <a:cxnLst/>
              <a:rect l="l" t="t" r="r" b="b"/>
              <a:pathLst>
                <a:path w="6156" h="37172" fill="none" extrusionOk="0">
                  <a:moveTo>
                    <a:pt x="2441" y="0"/>
                  </a:moveTo>
                  <a:cubicBezTo>
                    <a:pt x="2441" y="0"/>
                    <a:pt x="6084" y="2405"/>
                    <a:pt x="4108" y="6549"/>
                  </a:cubicBezTo>
                  <a:cubicBezTo>
                    <a:pt x="2108" y="10704"/>
                    <a:pt x="0" y="13931"/>
                    <a:pt x="3084" y="18967"/>
                  </a:cubicBezTo>
                  <a:cubicBezTo>
                    <a:pt x="6156" y="23991"/>
                    <a:pt x="2441" y="37172"/>
                    <a:pt x="2441" y="37172"/>
                  </a:cubicBezTo>
                </a:path>
              </a:pathLst>
            </a:custGeom>
            <a:noFill/>
            <a:ln w="15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0" name="Google Shape;7080;p52"/>
          <p:cNvGrpSpPr/>
          <p:nvPr/>
        </p:nvGrpSpPr>
        <p:grpSpPr>
          <a:xfrm>
            <a:off x="198760" y="4351058"/>
            <a:ext cx="539066" cy="1156731"/>
            <a:chOff x="198760" y="4351058"/>
            <a:chExt cx="539066" cy="1156731"/>
          </a:xfrm>
        </p:grpSpPr>
        <p:sp>
          <p:nvSpPr>
            <p:cNvPr id="7081" name="Google Shape;7081;p52"/>
            <p:cNvSpPr/>
            <p:nvPr/>
          </p:nvSpPr>
          <p:spPr>
            <a:xfrm>
              <a:off x="448839" y="4351058"/>
              <a:ext cx="288988" cy="1156357"/>
            </a:xfrm>
            <a:custGeom>
              <a:avLst/>
              <a:gdLst/>
              <a:ahLst/>
              <a:cxnLst/>
              <a:rect l="l" t="t" r="r" b="b"/>
              <a:pathLst>
                <a:path w="9287" h="37161" extrusionOk="0">
                  <a:moveTo>
                    <a:pt x="4405" y="1"/>
                  </a:moveTo>
                  <a:cubicBezTo>
                    <a:pt x="7025" y="6430"/>
                    <a:pt x="3334" y="5359"/>
                    <a:pt x="1667" y="12109"/>
                  </a:cubicBezTo>
                  <a:cubicBezTo>
                    <a:pt x="0" y="18848"/>
                    <a:pt x="5358" y="20003"/>
                    <a:pt x="3453" y="26623"/>
                  </a:cubicBezTo>
                  <a:cubicBezTo>
                    <a:pt x="1548" y="33243"/>
                    <a:pt x="4405" y="37160"/>
                    <a:pt x="4405" y="37160"/>
                  </a:cubicBezTo>
                  <a:cubicBezTo>
                    <a:pt x="7382" y="37160"/>
                    <a:pt x="8096" y="29064"/>
                    <a:pt x="8692" y="21944"/>
                  </a:cubicBezTo>
                  <a:cubicBezTo>
                    <a:pt x="9287" y="14836"/>
                    <a:pt x="3572" y="14050"/>
                    <a:pt x="5679" y="10121"/>
                  </a:cubicBezTo>
                  <a:cubicBezTo>
                    <a:pt x="7787" y="6192"/>
                    <a:pt x="9049" y="2501"/>
                    <a:pt x="4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52"/>
            <p:cNvSpPr/>
            <p:nvPr/>
          </p:nvSpPr>
          <p:spPr>
            <a:xfrm>
              <a:off x="509950" y="4351431"/>
              <a:ext cx="191933" cy="1156357"/>
            </a:xfrm>
            <a:custGeom>
              <a:avLst/>
              <a:gdLst/>
              <a:ahLst/>
              <a:cxnLst/>
              <a:rect l="l" t="t" r="r" b="b"/>
              <a:pathLst>
                <a:path w="6168" h="37161" fill="none" extrusionOk="0">
                  <a:moveTo>
                    <a:pt x="2441" y="1"/>
                  </a:moveTo>
                  <a:cubicBezTo>
                    <a:pt x="2441" y="1"/>
                    <a:pt x="6085" y="2394"/>
                    <a:pt x="4108" y="6549"/>
                  </a:cubicBezTo>
                  <a:cubicBezTo>
                    <a:pt x="2120" y="10704"/>
                    <a:pt x="1" y="13919"/>
                    <a:pt x="3084" y="18955"/>
                  </a:cubicBezTo>
                  <a:cubicBezTo>
                    <a:pt x="6168" y="23992"/>
                    <a:pt x="2441" y="37160"/>
                    <a:pt x="2441" y="37160"/>
                  </a:cubicBezTo>
                </a:path>
              </a:pathLst>
            </a:custGeom>
            <a:noFill/>
            <a:ln w="15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52"/>
            <p:cNvSpPr/>
            <p:nvPr/>
          </p:nvSpPr>
          <p:spPr>
            <a:xfrm>
              <a:off x="198760" y="4511118"/>
              <a:ext cx="340519" cy="972577"/>
            </a:xfrm>
            <a:custGeom>
              <a:avLst/>
              <a:gdLst/>
              <a:ahLst/>
              <a:cxnLst/>
              <a:rect l="l" t="t" r="r" b="b"/>
              <a:pathLst>
                <a:path w="10943" h="31255" extrusionOk="0">
                  <a:moveTo>
                    <a:pt x="5120" y="0"/>
                  </a:moveTo>
                  <a:lnTo>
                    <a:pt x="5120" y="0"/>
                  </a:lnTo>
                  <a:cubicBezTo>
                    <a:pt x="2262" y="4882"/>
                    <a:pt x="6549" y="3632"/>
                    <a:pt x="4406" y="10228"/>
                  </a:cubicBezTo>
                  <a:cubicBezTo>
                    <a:pt x="2262" y="16836"/>
                    <a:pt x="6537" y="13633"/>
                    <a:pt x="3275" y="20336"/>
                  </a:cubicBezTo>
                  <a:cubicBezTo>
                    <a:pt x="0" y="27016"/>
                    <a:pt x="5108" y="31254"/>
                    <a:pt x="5108" y="31254"/>
                  </a:cubicBezTo>
                  <a:cubicBezTo>
                    <a:pt x="10823" y="26956"/>
                    <a:pt x="6049" y="23991"/>
                    <a:pt x="8501" y="18634"/>
                  </a:cubicBezTo>
                  <a:cubicBezTo>
                    <a:pt x="10942" y="13276"/>
                    <a:pt x="6072" y="12442"/>
                    <a:pt x="7382" y="8513"/>
                  </a:cubicBezTo>
                  <a:cubicBezTo>
                    <a:pt x="8692" y="4584"/>
                    <a:pt x="4215" y="3644"/>
                    <a:pt x="5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52"/>
            <p:cNvSpPr/>
            <p:nvPr/>
          </p:nvSpPr>
          <p:spPr>
            <a:xfrm>
              <a:off x="307666" y="4511118"/>
              <a:ext cx="144167" cy="972577"/>
            </a:xfrm>
            <a:custGeom>
              <a:avLst/>
              <a:gdLst/>
              <a:ahLst/>
              <a:cxnLst/>
              <a:rect l="l" t="t" r="r" b="b"/>
              <a:pathLst>
                <a:path w="4633" h="31255" fill="none" extrusionOk="0">
                  <a:moveTo>
                    <a:pt x="1608" y="0"/>
                  </a:moveTo>
                  <a:cubicBezTo>
                    <a:pt x="1608" y="0"/>
                    <a:pt x="1" y="3108"/>
                    <a:pt x="2692" y="5811"/>
                  </a:cubicBezTo>
                  <a:cubicBezTo>
                    <a:pt x="4108" y="7216"/>
                    <a:pt x="763" y="11252"/>
                    <a:pt x="2692" y="14228"/>
                  </a:cubicBezTo>
                  <a:cubicBezTo>
                    <a:pt x="4632" y="17217"/>
                    <a:pt x="560" y="20431"/>
                    <a:pt x="1132" y="24587"/>
                  </a:cubicBezTo>
                  <a:cubicBezTo>
                    <a:pt x="1691" y="28742"/>
                    <a:pt x="1608" y="31254"/>
                    <a:pt x="1608" y="31254"/>
                  </a:cubicBezTo>
                </a:path>
              </a:pathLst>
            </a:custGeom>
            <a:noFill/>
            <a:ln w="15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7" name="Google Shape;7097;p52"/>
          <p:cNvGrpSpPr/>
          <p:nvPr/>
        </p:nvGrpSpPr>
        <p:grpSpPr>
          <a:xfrm>
            <a:off x="8484387" y="4450193"/>
            <a:ext cx="738416" cy="1003091"/>
            <a:chOff x="8484387" y="4450193"/>
            <a:chExt cx="738416" cy="1003091"/>
          </a:xfrm>
        </p:grpSpPr>
        <p:sp>
          <p:nvSpPr>
            <p:cNvPr id="7098" name="Google Shape;7098;p52"/>
            <p:cNvSpPr/>
            <p:nvPr/>
          </p:nvSpPr>
          <p:spPr>
            <a:xfrm>
              <a:off x="8521446" y="4450193"/>
              <a:ext cx="701357" cy="987545"/>
            </a:xfrm>
            <a:custGeom>
              <a:avLst/>
              <a:gdLst/>
              <a:ahLst/>
              <a:cxnLst/>
              <a:rect l="l" t="t" r="r" b="b"/>
              <a:pathLst>
                <a:path w="22539" h="31736" extrusionOk="0">
                  <a:moveTo>
                    <a:pt x="10494" y="0"/>
                  </a:moveTo>
                  <a:cubicBezTo>
                    <a:pt x="9973" y="0"/>
                    <a:pt x="9389" y="516"/>
                    <a:pt x="8751" y="1720"/>
                  </a:cubicBezTo>
                  <a:cubicBezTo>
                    <a:pt x="6120" y="6697"/>
                    <a:pt x="13264" y="8031"/>
                    <a:pt x="10549" y="10959"/>
                  </a:cubicBezTo>
                  <a:cubicBezTo>
                    <a:pt x="10163" y="11380"/>
                    <a:pt x="9833" y="11555"/>
                    <a:pt x="9543" y="11555"/>
                  </a:cubicBezTo>
                  <a:cubicBezTo>
                    <a:pt x="8107" y="11555"/>
                    <a:pt x="7648" y="7270"/>
                    <a:pt x="6153" y="7270"/>
                  </a:cubicBezTo>
                  <a:cubicBezTo>
                    <a:pt x="5837" y="7270"/>
                    <a:pt x="5475" y="7461"/>
                    <a:pt x="5048" y="7923"/>
                  </a:cubicBezTo>
                  <a:cubicBezTo>
                    <a:pt x="2191" y="11019"/>
                    <a:pt x="11430" y="14341"/>
                    <a:pt x="9144" y="16829"/>
                  </a:cubicBezTo>
                  <a:cubicBezTo>
                    <a:pt x="8853" y="17145"/>
                    <a:pt x="8559" y="17277"/>
                    <a:pt x="8268" y="17277"/>
                  </a:cubicBezTo>
                  <a:cubicBezTo>
                    <a:pt x="6768" y="17277"/>
                    <a:pt x="5302" y="13789"/>
                    <a:pt x="4279" y="13789"/>
                  </a:cubicBezTo>
                  <a:cubicBezTo>
                    <a:pt x="3931" y="13789"/>
                    <a:pt x="3635" y="14191"/>
                    <a:pt x="3405" y="15269"/>
                  </a:cubicBezTo>
                  <a:cubicBezTo>
                    <a:pt x="2381" y="20127"/>
                    <a:pt x="11013" y="21532"/>
                    <a:pt x="8454" y="24294"/>
                  </a:cubicBezTo>
                  <a:cubicBezTo>
                    <a:pt x="8126" y="24649"/>
                    <a:pt x="7818" y="24799"/>
                    <a:pt x="7524" y="24799"/>
                  </a:cubicBezTo>
                  <a:cubicBezTo>
                    <a:pt x="5957" y="24799"/>
                    <a:pt x="4813" y="20540"/>
                    <a:pt x="3448" y="20540"/>
                  </a:cubicBezTo>
                  <a:cubicBezTo>
                    <a:pt x="3070" y="20540"/>
                    <a:pt x="2676" y="20866"/>
                    <a:pt x="2250" y="21699"/>
                  </a:cubicBezTo>
                  <a:cubicBezTo>
                    <a:pt x="0" y="26116"/>
                    <a:pt x="9740" y="31736"/>
                    <a:pt x="9740" y="31736"/>
                  </a:cubicBezTo>
                  <a:cubicBezTo>
                    <a:pt x="12561" y="31617"/>
                    <a:pt x="22539" y="27902"/>
                    <a:pt x="20931" y="23794"/>
                  </a:cubicBezTo>
                  <a:cubicBezTo>
                    <a:pt x="20579" y="22911"/>
                    <a:pt x="20040" y="22587"/>
                    <a:pt x="19408" y="22587"/>
                  </a:cubicBezTo>
                  <a:cubicBezTo>
                    <a:pt x="17674" y="22587"/>
                    <a:pt x="15247" y="25027"/>
                    <a:pt x="14115" y="25027"/>
                  </a:cubicBezTo>
                  <a:cubicBezTo>
                    <a:pt x="13748" y="25027"/>
                    <a:pt x="13517" y="24771"/>
                    <a:pt x="13490" y="24092"/>
                  </a:cubicBezTo>
                  <a:cubicBezTo>
                    <a:pt x="13347" y="20544"/>
                    <a:pt x="19562" y="20103"/>
                    <a:pt x="19384" y="15520"/>
                  </a:cubicBezTo>
                  <a:cubicBezTo>
                    <a:pt x="19341" y="14424"/>
                    <a:pt x="19033" y="14033"/>
                    <a:pt x="18587" y="14033"/>
                  </a:cubicBezTo>
                  <a:cubicBezTo>
                    <a:pt x="17484" y="14033"/>
                    <a:pt x="15538" y="16422"/>
                    <a:pt x="14684" y="16422"/>
                  </a:cubicBezTo>
                  <a:cubicBezTo>
                    <a:pt x="14439" y="16422"/>
                    <a:pt x="14284" y="16226"/>
                    <a:pt x="14264" y="15722"/>
                  </a:cubicBezTo>
                  <a:cubicBezTo>
                    <a:pt x="14145" y="12745"/>
                    <a:pt x="20872" y="10102"/>
                    <a:pt x="18455" y="7888"/>
                  </a:cubicBezTo>
                  <a:cubicBezTo>
                    <a:pt x="18188" y="7640"/>
                    <a:pt x="17920" y="7533"/>
                    <a:pt x="17654" y="7533"/>
                  </a:cubicBezTo>
                  <a:cubicBezTo>
                    <a:pt x="16057" y="7533"/>
                    <a:pt x="14528" y="11353"/>
                    <a:pt x="13787" y="11353"/>
                  </a:cubicBezTo>
                  <a:cubicBezTo>
                    <a:pt x="13542" y="11353"/>
                    <a:pt x="13382" y="10937"/>
                    <a:pt x="13335" y="9828"/>
                  </a:cubicBezTo>
                  <a:cubicBezTo>
                    <a:pt x="13146" y="5030"/>
                    <a:pt x="12123" y="0"/>
                    <a:pt x="10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52"/>
            <p:cNvSpPr/>
            <p:nvPr/>
          </p:nvSpPr>
          <p:spPr>
            <a:xfrm>
              <a:off x="8824483" y="4523347"/>
              <a:ext cx="114886" cy="914388"/>
            </a:xfrm>
            <a:custGeom>
              <a:avLst/>
              <a:gdLst/>
              <a:ahLst/>
              <a:cxnLst/>
              <a:rect l="l" t="t" r="r" b="b"/>
              <a:pathLst>
                <a:path w="3692" h="29385" fill="none" extrusionOk="0">
                  <a:moveTo>
                    <a:pt x="572" y="0"/>
                  </a:moveTo>
                  <a:cubicBezTo>
                    <a:pt x="572" y="0"/>
                    <a:pt x="3691" y="9620"/>
                    <a:pt x="2203" y="17764"/>
                  </a:cubicBezTo>
                  <a:cubicBezTo>
                    <a:pt x="715" y="25908"/>
                    <a:pt x="1" y="29385"/>
                    <a:pt x="1" y="29385"/>
                  </a:cubicBezTo>
                </a:path>
              </a:pathLst>
            </a:custGeom>
            <a:noFill/>
            <a:ln w="2375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52"/>
            <p:cNvSpPr/>
            <p:nvPr/>
          </p:nvSpPr>
          <p:spPr>
            <a:xfrm>
              <a:off x="8665917" y="4951222"/>
              <a:ext cx="424256" cy="284570"/>
            </a:xfrm>
            <a:custGeom>
              <a:avLst/>
              <a:gdLst/>
              <a:ahLst/>
              <a:cxnLst/>
              <a:rect l="l" t="t" r="r" b="b"/>
              <a:pathLst>
                <a:path w="13634" h="9145" fill="none" extrusionOk="0">
                  <a:moveTo>
                    <a:pt x="1" y="1"/>
                  </a:moveTo>
                  <a:cubicBezTo>
                    <a:pt x="1" y="1"/>
                    <a:pt x="5275" y="9145"/>
                    <a:pt x="13633" y="84"/>
                  </a:cubicBezTo>
                </a:path>
              </a:pathLst>
            </a:custGeom>
            <a:noFill/>
            <a:ln w="2375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52"/>
            <p:cNvSpPr/>
            <p:nvPr/>
          </p:nvSpPr>
          <p:spPr>
            <a:xfrm>
              <a:off x="8484387" y="4700054"/>
              <a:ext cx="426092" cy="753230"/>
            </a:xfrm>
            <a:custGeom>
              <a:avLst/>
              <a:gdLst/>
              <a:ahLst/>
              <a:cxnLst/>
              <a:rect l="l" t="t" r="r" b="b"/>
              <a:pathLst>
                <a:path w="13693" h="24206" extrusionOk="0">
                  <a:moveTo>
                    <a:pt x="5477" y="1"/>
                  </a:moveTo>
                  <a:cubicBezTo>
                    <a:pt x="5478" y="1"/>
                    <a:pt x="9763" y="4977"/>
                    <a:pt x="4882" y="8573"/>
                  </a:cubicBezTo>
                  <a:cubicBezTo>
                    <a:pt x="1" y="12181"/>
                    <a:pt x="5001" y="13705"/>
                    <a:pt x="5001" y="17169"/>
                  </a:cubicBezTo>
                  <a:cubicBezTo>
                    <a:pt x="5001" y="20646"/>
                    <a:pt x="239" y="24206"/>
                    <a:pt x="6085" y="24206"/>
                  </a:cubicBezTo>
                  <a:cubicBezTo>
                    <a:pt x="11943" y="24206"/>
                    <a:pt x="9061" y="15110"/>
                    <a:pt x="7240" y="13276"/>
                  </a:cubicBezTo>
                  <a:cubicBezTo>
                    <a:pt x="5406" y="11442"/>
                    <a:pt x="13693" y="4501"/>
                    <a:pt x="54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52"/>
            <p:cNvSpPr/>
            <p:nvPr/>
          </p:nvSpPr>
          <p:spPr>
            <a:xfrm>
              <a:off x="8602565" y="4700054"/>
              <a:ext cx="173791" cy="753230"/>
            </a:xfrm>
            <a:custGeom>
              <a:avLst/>
              <a:gdLst/>
              <a:ahLst/>
              <a:cxnLst/>
              <a:rect l="l" t="t" r="r" b="b"/>
              <a:pathLst>
                <a:path w="5585" h="24206" fill="none" extrusionOk="0">
                  <a:moveTo>
                    <a:pt x="1679" y="1"/>
                  </a:moveTo>
                  <a:cubicBezTo>
                    <a:pt x="1679" y="1"/>
                    <a:pt x="5585" y="2846"/>
                    <a:pt x="3942" y="7359"/>
                  </a:cubicBezTo>
                  <a:cubicBezTo>
                    <a:pt x="2310" y="11859"/>
                    <a:pt x="1" y="10287"/>
                    <a:pt x="2346" y="14955"/>
                  </a:cubicBezTo>
                  <a:cubicBezTo>
                    <a:pt x="4704" y="19646"/>
                    <a:pt x="1846" y="24206"/>
                    <a:pt x="1846" y="24206"/>
                  </a:cubicBezTo>
                </a:path>
              </a:pathLst>
            </a:custGeom>
            <a:noFill/>
            <a:ln w="15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784" t="36953" b="1"/>
          <a:stretch/>
        </p:blipFill>
        <p:spPr>
          <a:xfrm>
            <a:off x="3703433" y="936809"/>
            <a:ext cx="4970245" cy="431524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823"/>
          <a:stretch/>
        </p:blipFill>
        <p:spPr>
          <a:xfrm>
            <a:off x="239484" y="930453"/>
            <a:ext cx="3144886" cy="439195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308" name="Google Shape;7038;p52"/>
          <p:cNvGrpSpPr/>
          <p:nvPr/>
        </p:nvGrpSpPr>
        <p:grpSpPr>
          <a:xfrm>
            <a:off x="7739565" y="4027052"/>
            <a:ext cx="1489408" cy="871699"/>
            <a:chOff x="7521537" y="3986535"/>
            <a:chExt cx="1489408" cy="871699"/>
          </a:xfrm>
        </p:grpSpPr>
        <p:sp>
          <p:nvSpPr>
            <p:cNvPr id="309" name="Google Shape;7039;p52"/>
            <p:cNvSpPr/>
            <p:nvPr/>
          </p:nvSpPr>
          <p:spPr>
            <a:xfrm>
              <a:off x="8469575" y="3986535"/>
              <a:ext cx="2987" cy="31"/>
            </a:xfrm>
            <a:custGeom>
              <a:avLst/>
              <a:gdLst/>
              <a:ahLst/>
              <a:cxnLst/>
              <a:rect l="l" t="t" r="r" b="b"/>
              <a:pathLst>
                <a:path w="96" h="1" fill="none" extrusionOk="0">
                  <a:moveTo>
                    <a:pt x="0" y="0"/>
                  </a:moveTo>
                  <a:lnTo>
                    <a:pt x="96" y="0"/>
                  </a:lnTo>
                </a:path>
              </a:pathLst>
            </a:custGeom>
            <a:noFill/>
            <a:ln w="1200" cap="flat" cmpd="sng">
              <a:solidFill>
                <a:srgbClr val="E6B6C9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7040;p52"/>
            <p:cNvSpPr/>
            <p:nvPr/>
          </p:nvSpPr>
          <p:spPr>
            <a:xfrm>
              <a:off x="7521537" y="4000755"/>
              <a:ext cx="1489408" cy="698308"/>
            </a:xfrm>
            <a:custGeom>
              <a:avLst/>
              <a:gdLst/>
              <a:ahLst/>
              <a:cxnLst/>
              <a:rect l="l" t="t" r="r" b="b"/>
              <a:pathLst>
                <a:path w="47864" h="22441" extrusionOk="0">
                  <a:moveTo>
                    <a:pt x="43882" y="1"/>
                  </a:moveTo>
                  <a:cubicBezTo>
                    <a:pt x="41262" y="1"/>
                    <a:pt x="40541" y="5341"/>
                    <a:pt x="40541" y="5341"/>
                  </a:cubicBezTo>
                  <a:cubicBezTo>
                    <a:pt x="40541" y="5341"/>
                    <a:pt x="39176" y="672"/>
                    <a:pt x="36989" y="672"/>
                  </a:cubicBezTo>
                  <a:cubicBezTo>
                    <a:pt x="36505" y="672"/>
                    <a:pt x="35980" y="901"/>
                    <a:pt x="35421" y="1460"/>
                  </a:cubicBezTo>
                  <a:cubicBezTo>
                    <a:pt x="32361" y="4532"/>
                    <a:pt x="39231" y="7758"/>
                    <a:pt x="39231" y="7758"/>
                  </a:cubicBezTo>
                  <a:cubicBezTo>
                    <a:pt x="39231" y="11702"/>
                    <a:pt x="37973" y="13665"/>
                    <a:pt x="35779" y="13665"/>
                  </a:cubicBezTo>
                  <a:cubicBezTo>
                    <a:pt x="33720" y="13665"/>
                    <a:pt x="30837" y="11937"/>
                    <a:pt x="27397" y="8497"/>
                  </a:cubicBezTo>
                  <a:cubicBezTo>
                    <a:pt x="23085" y="4179"/>
                    <a:pt x="17699" y="1724"/>
                    <a:pt x="12875" y="1724"/>
                  </a:cubicBezTo>
                  <a:cubicBezTo>
                    <a:pt x="8267" y="1724"/>
                    <a:pt x="4170" y="3964"/>
                    <a:pt x="2012" y="8961"/>
                  </a:cubicBezTo>
                  <a:cubicBezTo>
                    <a:pt x="655" y="12092"/>
                    <a:pt x="0" y="14866"/>
                    <a:pt x="215" y="17283"/>
                  </a:cubicBezTo>
                  <a:cubicBezTo>
                    <a:pt x="215" y="17283"/>
                    <a:pt x="2993" y="16336"/>
                    <a:pt x="7208" y="16336"/>
                  </a:cubicBezTo>
                  <a:cubicBezTo>
                    <a:pt x="9316" y="16336"/>
                    <a:pt x="11783" y="16573"/>
                    <a:pt x="14443" y="17283"/>
                  </a:cubicBezTo>
                  <a:cubicBezTo>
                    <a:pt x="19831" y="18728"/>
                    <a:pt x="24747" y="22440"/>
                    <a:pt x="30012" y="22440"/>
                  </a:cubicBezTo>
                  <a:cubicBezTo>
                    <a:pt x="31647" y="22440"/>
                    <a:pt x="33314" y="22083"/>
                    <a:pt x="35040" y="21189"/>
                  </a:cubicBezTo>
                  <a:cubicBezTo>
                    <a:pt x="38374" y="18022"/>
                    <a:pt x="40815" y="13831"/>
                    <a:pt x="41827" y="9044"/>
                  </a:cubicBezTo>
                  <a:cubicBezTo>
                    <a:pt x="42065" y="7913"/>
                    <a:pt x="42244" y="7104"/>
                    <a:pt x="42244" y="7104"/>
                  </a:cubicBezTo>
                  <a:cubicBezTo>
                    <a:pt x="42244" y="7104"/>
                    <a:pt x="47863" y="1281"/>
                    <a:pt x="44637" y="138"/>
                  </a:cubicBezTo>
                  <a:cubicBezTo>
                    <a:pt x="44369" y="44"/>
                    <a:pt x="44118" y="1"/>
                    <a:pt x="438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7041;p52"/>
            <p:cNvSpPr/>
            <p:nvPr/>
          </p:nvSpPr>
          <p:spPr>
            <a:xfrm>
              <a:off x="7528569" y="4508691"/>
              <a:ext cx="1084103" cy="349543"/>
            </a:xfrm>
            <a:custGeom>
              <a:avLst/>
              <a:gdLst/>
              <a:ahLst/>
              <a:cxnLst/>
              <a:rect l="l" t="t" r="r" b="b"/>
              <a:pathLst>
                <a:path w="34839" h="11233" extrusionOk="0">
                  <a:moveTo>
                    <a:pt x="6989" y="0"/>
                  </a:moveTo>
                  <a:cubicBezTo>
                    <a:pt x="2773" y="0"/>
                    <a:pt x="0" y="947"/>
                    <a:pt x="0" y="947"/>
                  </a:cubicBezTo>
                  <a:cubicBezTo>
                    <a:pt x="465" y="6436"/>
                    <a:pt x="5370" y="9996"/>
                    <a:pt x="16622" y="11103"/>
                  </a:cubicBezTo>
                  <a:cubicBezTo>
                    <a:pt x="16836" y="11127"/>
                    <a:pt x="17026" y="11151"/>
                    <a:pt x="17241" y="11163"/>
                  </a:cubicBezTo>
                  <a:cubicBezTo>
                    <a:pt x="17839" y="11210"/>
                    <a:pt x="18435" y="11233"/>
                    <a:pt x="19026" y="11233"/>
                  </a:cubicBezTo>
                  <a:cubicBezTo>
                    <a:pt x="25047" y="11233"/>
                    <a:pt x="30653" y="8844"/>
                    <a:pt x="34838" y="4877"/>
                  </a:cubicBezTo>
                  <a:lnTo>
                    <a:pt x="34838" y="4877"/>
                  </a:lnTo>
                  <a:cubicBezTo>
                    <a:pt x="33121" y="5763"/>
                    <a:pt x="31461" y="6118"/>
                    <a:pt x="29834" y="6118"/>
                  </a:cubicBezTo>
                  <a:cubicBezTo>
                    <a:pt x="24559" y="6118"/>
                    <a:pt x="19634" y="2385"/>
                    <a:pt x="14228" y="947"/>
                  </a:cubicBezTo>
                  <a:cubicBezTo>
                    <a:pt x="11565" y="237"/>
                    <a:pt x="9097" y="0"/>
                    <a:pt x="69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7042;p52"/>
            <p:cNvSpPr/>
            <p:nvPr/>
          </p:nvSpPr>
          <p:spPr>
            <a:xfrm>
              <a:off x="8013137" y="4474059"/>
              <a:ext cx="57101" cy="57474"/>
            </a:xfrm>
            <a:custGeom>
              <a:avLst/>
              <a:gdLst/>
              <a:ahLst/>
              <a:cxnLst/>
              <a:rect l="l" t="t" r="r" b="b"/>
              <a:pathLst>
                <a:path w="1835" h="1847" extrusionOk="0"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34" y="1429"/>
                    <a:pt x="1834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7043;p52"/>
            <p:cNvSpPr/>
            <p:nvPr/>
          </p:nvSpPr>
          <p:spPr>
            <a:xfrm>
              <a:off x="7585978" y="4523720"/>
              <a:ext cx="293096" cy="305667"/>
            </a:xfrm>
            <a:custGeom>
              <a:avLst/>
              <a:gdLst/>
              <a:ahLst/>
              <a:cxnLst/>
              <a:rect l="l" t="t" r="r" b="b"/>
              <a:pathLst>
                <a:path w="9419" h="9823" fill="none" extrusionOk="0">
                  <a:moveTo>
                    <a:pt x="1" y="0"/>
                  </a:moveTo>
                  <a:cubicBezTo>
                    <a:pt x="1" y="0"/>
                    <a:pt x="572" y="6453"/>
                    <a:pt x="9419" y="9823"/>
                  </a:cubicBezTo>
                </a:path>
              </a:pathLst>
            </a:custGeom>
            <a:noFill/>
            <a:ln w="20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7044;p52"/>
            <p:cNvSpPr/>
            <p:nvPr/>
          </p:nvSpPr>
          <p:spPr>
            <a:xfrm>
              <a:off x="7704530" y="4509625"/>
              <a:ext cx="341266" cy="345342"/>
            </a:xfrm>
            <a:custGeom>
              <a:avLst/>
              <a:gdLst/>
              <a:ahLst/>
              <a:cxnLst/>
              <a:rect l="l" t="t" r="r" b="b"/>
              <a:pathLst>
                <a:path w="10967" h="11098" fill="none" extrusionOk="0">
                  <a:moveTo>
                    <a:pt x="1" y="1"/>
                  </a:moveTo>
                  <a:cubicBezTo>
                    <a:pt x="1" y="1"/>
                    <a:pt x="1775" y="8490"/>
                    <a:pt x="10967" y="11097"/>
                  </a:cubicBezTo>
                </a:path>
              </a:pathLst>
            </a:custGeom>
            <a:noFill/>
            <a:ln w="20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7045;p52"/>
            <p:cNvSpPr/>
            <p:nvPr/>
          </p:nvSpPr>
          <p:spPr>
            <a:xfrm>
              <a:off x="7844582" y="4514448"/>
              <a:ext cx="394601" cy="333829"/>
            </a:xfrm>
            <a:custGeom>
              <a:avLst/>
              <a:gdLst/>
              <a:ahLst/>
              <a:cxnLst/>
              <a:rect l="l" t="t" r="r" b="b"/>
              <a:pathLst>
                <a:path w="12681" h="10728" fill="none" extrusionOk="0">
                  <a:moveTo>
                    <a:pt x="0" y="0"/>
                  </a:moveTo>
                  <a:cubicBezTo>
                    <a:pt x="0" y="0"/>
                    <a:pt x="3299" y="10728"/>
                    <a:pt x="12681" y="10728"/>
                  </a:cubicBezTo>
                </a:path>
              </a:pathLst>
            </a:custGeom>
            <a:noFill/>
            <a:ln w="20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7046;p52"/>
            <p:cNvSpPr/>
            <p:nvPr/>
          </p:nvSpPr>
          <p:spPr>
            <a:xfrm>
              <a:off x="8012048" y="4550387"/>
              <a:ext cx="326423" cy="285316"/>
            </a:xfrm>
            <a:custGeom>
              <a:avLst/>
              <a:gdLst/>
              <a:ahLst/>
              <a:cxnLst/>
              <a:rect l="l" t="t" r="r" b="b"/>
              <a:pathLst>
                <a:path w="10490" h="9169" fill="none" extrusionOk="0">
                  <a:moveTo>
                    <a:pt x="0" y="0"/>
                  </a:moveTo>
                  <a:cubicBezTo>
                    <a:pt x="0" y="0"/>
                    <a:pt x="2727" y="9168"/>
                    <a:pt x="10490" y="8787"/>
                  </a:cubicBezTo>
                </a:path>
              </a:pathLst>
            </a:custGeom>
            <a:noFill/>
            <a:ln w="20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7047;p52"/>
            <p:cNvSpPr/>
            <p:nvPr/>
          </p:nvSpPr>
          <p:spPr>
            <a:xfrm>
              <a:off x="8167627" y="4614485"/>
              <a:ext cx="263098" cy="171924"/>
            </a:xfrm>
            <a:custGeom>
              <a:avLst/>
              <a:gdLst/>
              <a:ahLst/>
              <a:cxnLst/>
              <a:rect l="l" t="t" r="r" b="b"/>
              <a:pathLst>
                <a:path w="8455" h="5525" fill="none" extrusionOk="0">
                  <a:moveTo>
                    <a:pt x="1" y="0"/>
                  </a:moveTo>
                  <a:cubicBezTo>
                    <a:pt x="1" y="0"/>
                    <a:pt x="3215" y="5525"/>
                    <a:pt x="8454" y="5525"/>
                  </a:cubicBezTo>
                </a:path>
              </a:pathLst>
            </a:custGeom>
            <a:noFill/>
            <a:ln w="20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7048;p52"/>
            <p:cNvSpPr/>
            <p:nvPr/>
          </p:nvSpPr>
          <p:spPr>
            <a:xfrm>
              <a:off x="8378064" y="4690782"/>
              <a:ext cx="132280" cy="70450"/>
            </a:xfrm>
            <a:custGeom>
              <a:avLst/>
              <a:gdLst/>
              <a:ahLst/>
              <a:cxnLst/>
              <a:rect l="l" t="t" r="r" b="b"/>
              <a:pathLst>
                <a:path w="4251" h="2264" fill="none" extrusionOk="0">
                  <a:moveTo>
                    <a:pt x="0" y="1"/>
                  </a:moveTo>
                  <a:cubicBezTo>
                    <a:pt x="0" y="1"/>
                    <a:pt x="1453" y="2263"/>
                    <a:pt x="4251" y="1620"/>
                  </a:cubicBezTo>
                </a:path>
              </a:pathLst>
            </a:custGeom>
            <a:noFill/>
            <a:ln w="20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7049;p52"/>
            <p:cNvSpPr/>
            <p:nvPr/>
          </p:nvSpPr>
          <p:spPr>
            <a:xfrm>
              <a:off x="8234308" y="4627056"/>
              <a:ext cx="148244" cy="108600"/>
            </a:xfrm>
            <a:custGeom>
              <a:avLst/>
              <a:gdLst/>
              <a:ahLst/>
              <a:cxnLst/>
              <a:rect l="l" t="t" r="r" b="b"/>
              <a:pathLst>
                <a:path w="4764" h="3490" extrusionOk="0">
                  <a:moveTo>
                    <a:pt x="2537" y="1"/>
                  </a:moveTo>
                  <a:lnTo>
                    <a:pt x="1" y="144"/>
                  </a:lnTo>
                  <a:cubicBezTo>
                    <a:pt x="1" y="144"/>
                    <a:pt x="1791" y="3489"/>
                    <a:pt x="3124" y="3489"/>
                  </a:cubicBezTo>
                  <a:cubicBezTo>
                    <a:pt x="3233" y="3489"/>
                    <a:pt x="3340" y="3467"/>
                    <a:pt x="3442" y="3418"/>
                  </a:cubicBezTo>
                  <a:cubicBezTo>
                    <a:pt x="4763" y="2775"/>
                    <a:pt x="2537" y="1"/>
                    <a:pt x="25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200" y="660764"/>
            <a:ext cx="1290929" cy="491471"/>
          </a:xfrm>
          <a:prstGeom prst="rect">
            <a:avLst/>
          </a:prstGeom>
        </p:spPr>
      </p:pic>
      <p:pic>
        <p:nvPicPr>
          <p:cNvPr id="322" name="Picture 3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371" y="1107085"/>
            <a:ext cx="1290929" cy="491471"/>
          </a:xfrm>
          <a:prstGeom prst="rect">
            <a:avLst/>
          </a:prstGeom>
        </p:spPr>
      </p:pic>
    </p:spTree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3002973" y="258464"/>
            <a:ext cx="3183370" cy="572700"/>
          </a:xfrm>
          <a:solidFill>
            <a:schemeClr val="accent2"/>
          </a:solidFill>
        </p:spPr>
        <p:txBody>
          <a:bodyPr anchor="ctr"/>
          <a:lstStyle/>
          <a:p>
            <a:r>
              <a:rPr lang="en-US" sz="3200" dirty="0" err="1">
                <a:latin typeface="+mn-lt"/>
              </a:rPr>
              <a:t>Em</a:t>
            </a:r>
            <a:r>
              <a:rPr lang="en-US" sz="3200" dirty="0">
                <a:latin typeface="+mn-lt"/>
              </a:rPr>
              <a:t> </a:t>
            </a:r>
            <a:r>
              <a:rPr lang="en-US" sz="3200" dirty="0" err="1">
                <a:latin typeface="+mn-lt"/>
              </a:rPr>
              <a:t>cần</a:t>
            </a:r>
            <a:r>
              <a:rPr lang="en-US" sz="3200" dirty="0">
                <a:latin typeface="+mn-lt"/>
              </a:rPr>
              <a:t> </a:t>
            </a:r>
            <a:r>
              <a:rPr lang="en-US" sz="3200" dirty="0" err="1">
                <a:latin typeface="+mn-lt"/>
              </a:rPr>
              <a:t>nhớ</a:t>
            </a:r>
            <a:endParaRPr lang="en-US" sz="3200" dirty="0">
              <a:latin typeface="+mn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95142" y="1174518"/>
            <a:ext cx="56734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2000" dirty="0" err="1"/>
              <a:t>Cách</a:t>
            </a:r>
            <a:r>
              <a:rPr lang="en-US" sz="2000" dirty="0"/>
              <a:t> </a:t>
            </a:r>
            <a:r>
              <a:rPr lang="en-US" sz="2000" dirty="0" err="1"/>
              <a:t>sử</a:t>
            </a:r>
            <a:r>
              <a:rPr lang="en-US" sz="2000" dirty="0"/>
              <a:t> </a:t>
            </a:r>
            <a:r>
              <a:rPr lang="en-US" sz="2000" dirty="0" err="1"/>
              <a:t>dụng</a:t>
            </a:r>
            <a:r>
              <a:rPr lang="en-US" sz="2000" dirty="0"/>
              <a:t> </a:t>
            </a:r>
            <a:r>
              <a:rPr lang="en-US" sz="2000" dirty="0" err="1"/>
              <a:t>hình</a:t>
            </a:r>
            <a:r>
              <a:rPr lang="en-US" sz="2000" dirty="0"/>
              <a:t> </a:t>
            </a:r>
            <a:r>
              <a:rPr lang="en-US" sz="2000" dirty="0" err="1"/>
              <a:t>ảnh</a:t>
            </a:r>
            <a:r>
              <a:rPr lang="en-US" sz="2000" dirty="0"/>
              <a:t>, </a:t>
            </a:r>
            <a:r>
              <a:rPr lang="en-US" sz="2000" dirty="0" err="1"/>
              <a:t>biểu</a:t>
            </a:r>
            <a:r>
              <a:rPr lang="en-US" sz="2000" dirty="0"/>
              <a:t> </a:t>
            </a:r>
            <a:r>
              <a:rPr lang="en-US" sz="2000" dirty="0" err="1"/>
              <a:t>tượng</a:t>
            </a:r>
            <a:r>
              <a:rPr lang="en-US" sz="2000" dirty="0"/>
              <a:t> </a:t>
            </a:r>
            <a:r>
              <a:rPr lang="en-US" sz="2000" dirty="0" err="1"/>
              <a:t>thiết</a:t>
            </a:r>
            <a:r>
              <a:rPr lang="en-US" sz="2000" dirty="0"/>
              <a:t> </a:t>
            </a:r>
            <a:r>
              <a:rPr lang="en-US" sz="2000" dirty="0" err="1"/>
              <a:t>kế</a:t>
            </a:r>
            <a:r>
              <a:rPr lang="en-US" sz="2000" dirty="0"/>
              <a:t> </a:t>
            </a:r>
            <a:r>
              <a:rPr lang="en-US" sz="2000" dirty="0" err="1"/>
              <a:t>thời</a:t>
            </a:r>
            <a:r>
              <a:rPr lang="en-US" sz="2000" dirty="0"/>
              <a:t> </a:t>
            </a:r>
            <a:r>
              <a:rPr lang="en-US" sz="2000" dirty="0" err="1"/>
              <a:t>gian</a:t>
            </a:r>
            <a:r>
              <a:rPr lang="en-US" sz="2000" dirty="0"/>
              <a:t> </a:t>
            </a:r>
            <a:r>
              <a:rPr lang="en-US" sz="2000" dirty="0" err="1"/>
              <a:t>hàng</a:t>
            </a:r>
            <a:r>
              <a:rPr lang="en-US" sz="2000" dirty="0"/>
              <a:t> </a:t>
            </a:r>
            <a:r>
              <a:rPr lang="en-US" sz="2000" dirty="0" err="1"/>
              <a:t>ngày</a:t>
            </a:r>
            <a:r>
              <a:rPr lang="en-US" sz="2000" dirty="0"/>
              <a:t>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2000" dirty="0" err="1"/>
              <a:t>Sử</a:t>
            </a:r>
            <a:r>
              <a:rPr lang="en-US" sz="2000" dirty="0"/>
              <a:t> </a:t>
            </a:r>
            <a:r>
              <a:rPr lang="en-US" sz="2000" dirty="0" err="1"/>
              <a:t>dụng</a:t>
            </a:r>
            <a:r>
              <a:rPr lang="en-US" sz="2000" dirty="0"/>
              <a:t> </a:t>
            </a:r>
            <a:r>
              <a:rPr lang="en-US" sz="2000" dirty="0" err="1"/>
              <a:t>nét</a:t>
            </a:r>
            <a:r>
              <a:rPr lang="en-US" sz="2000" dirty="0"/>
              <a:t> </a:t>
            </a:r>
            <a:r>
              <a:rPr lang="en-US" sz="2000" dirty="0" err="1"/>
              <a:t>tạo</a:t>
            </a:r>
            <a:r>
              <a:rPr lang="en-US" sz="2000" dirty="0"/>
              <a:t> </a:t>
            </a:r>
            <a:r>
              <a:rPr lang="en-US" sz="2000" dirty="0" err="1"/>
              <a:t>hình</a:t>
            </a:r>
            <a:r>
              <a:rPr lang="en-US" sz="2000" dirty="0"/>
              <a:t> </a:t>
            </a:r>
            <a:r>
              <a:rPr lang="en-US" sz="2000" dirty="0" err="1"/>
              <a:t>cách</a:t>
            </a:r>
            <a:r>
              <a:rPr lang="en-US" sz="2000" dirty="0"/>
              <a:t> </a:t>
            </a:r>
            <a:r>
              <a:rPr lang="en-US" sz="2000" dirty="0" err="1"/>
              <a:t>điệu</a:t>
            </a:r>
            <a:r>
              <a:rPr lang="en-US" sz="2000" dirty="0"/>
              <a:t> </a:t>
            </a:r>
            <a:r>
              <a:rPr lang="en-US" sz="2000" dirty="0" err="1"/>
              <a:t>một</a:t>
            </a:r>
            <a:r>
              <a:rPr lang="en-US" sz="2000" dirty="0"/>
              <a:t> </a:t>
            </a: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việc</a:t>
            </a:r>
            <a:r>
              <a:rPr lang="en-US" sz="2000" dirty="0"/>
              <a:t> </a:t>
            </a:r>
            <a:r>
              <a:rPr lang="en-US" sz="2000" dirty="0" err="1"/>
              <a:t>làm</a:t>
            </a:r>
            <a:r>
              <a:rPr lang="en-US" sz="2000" dirty="0"/>
              <a:t> </a:t>
            </a:r>
            <a:r>
              <a:rPr lang="en-US" sz="2000" dirty="0" err="1"/>
              <a:t>thường</a:t>
            </a:r>
            <a:r>
              <a:rPr lang="en-US" sz="2000" dirty="0"/>
              <a:t> </a:t>
            </a:r>
            <a:r>
              <a:rPr lang="en-US" sz="2000" dirty="0" err="1"/>
              <a:t>ngày</a:t>
            </a:r>
            <a:r>
              <a:rPr lang="en-US" sz="2000" dirty="0"/>
              <a:t>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sz="2000" dirty="0" err="1"/>
              <a:t>Ứng</a:t>
            </a:r>
            <a:r>
              <a:rPr lang="en-US" sz="2000" dirty="0"/>
              <a:t> </a:t>
            </a:r>
            <a:r>
              <a:rPr lang="en-US" sz="2000" dirty="0" err="1"/>
              <a:t>dụng</a:t>
            </a:r>
            <a:r>
              <a:rPr lang="en-US" sz="2000" dirty="0"/>
              <a:t> </a:t>
            </a:r>
            <a:r>
              <a:rPr lang="en-US" sz="2000" dirty="0" err="1"/>
              <a:t>tạo</a:t>
            </a:r>
            <a:r>
              <a:rPr lang="en-US" sz="2000" dirty="0"/>
              <a:t> </a:t>
            </a:r>
            <a:r>
              <a:rPr lang="en-US" sz="2000" dirty="0" err="1"/>
              <a:t>sản</a:t>
            </a:r>
            <a:r>
              <a:rPr lang="en-US" sz="2000" dirty="0"/>
              <a:t> </a:t>
            </a:r>
            <a:r>
              <a:rPr lang="en-US" sz="2000" dirty="0" err="1"/>
              <a:t>phẩm</a:t>
            </a:r>
            <a:r>
              <a:rPr lang="en-US" sz="2000" dirty="0"/>
              <a:t> </a:t>
            </a:r>
            <a:r>
              <a:rPr lang="en-US" sz="2000" dirty="0" err="1"/>
              <a:t>trang</a:t>
            </a:r>
            <a:r>
              <a:rPr lang="en-US" sz="2000" dirty="0"/>
              <a:t> </a:t>
            </a:r>
            <a:r>
              <a:rPr lang="en-US" sz="2000" dirty="0" err="1"/>
              <a:t>trí</a:t>
            </a:r>
            <a:r>
              <a:rPr lang="en-US" sz="2000" dirty="0"/>
              <a:t> </a:t>
            </a:r>
            <a:r>
              <a:rPr lang="en-US" sz="2000" dirty="0" err="1"/>
              <a:t>đồ</a:t>
            </a:r>
            <a:r>
              <a:rPr lang="en-US" sz="2000" dirty="0"/>
              <a:t> </a:t>
            </a:r>
            <a:r>
              <a:rPr lang="en-US" sz="2000" dirty="0" err="1"/>
              <a:t>dùng</a:t>
            </a:r>
            <a:r>
              <a:rPr lang="en-US" sz="2000" dirty="0"/>
              <a:t> </a:t>
            </a:r>
            <a:r>
              <a:rPr lang="en-US" sz="2000" dirty="0" err="1"/>
              <a:t>học</a:t>
            </a:r>
            <a:r>
              <a:rPr lang="en-US" sz="2000" dirty="0"/>
              <a:t> </a:t>
            </a:r>
            <a:r>
              <a:rPr lang="en-US" sz="2000" dirty="0" err="1"/>
              <a:t>tập</a:t>
            </a:r>
            <a:r>
              <a:rPr lang="en-US" sz="2000" dirty="0"/>
              <a:t>.</a:t>
            </a:r>
          </a:p>
        </p:txBody>
      </p:sp>
      <p:grpSp>
        <p:nvGrpSpPr>
          <p:cNvPr id="6" name="Google Shape;8897;p62"/>
          <p:cNvGrpSpPr/>
          <p:nvPr/>
        </p:nvGrpSpPr>
        <p:grpSpPr>
          <a:xfrm>
            <a:off x="184535" y="374840"/>
            <a:ext cx="1573405" cy="1266047"/>
            <a:chOff x="64565" y="142705"/>
            <a:chExt cx="1573405" cy="1266047"/>
          </a:xfrm>
        </p:grpSpPr>
        <p:sp>
          <p:nvSpPr>
            <p:cNvPr id="7" name="Google Shape;8898;p62"/>
            <p:cNvSpPr/>
            <p:nvPr/>
          </p:nvSpPr>
          <p:spPr>
            <a:xfrm>
              <a:off x="112700" y="214490"/>
              <a:ext cx="1525270" cy="1194261"/>
            </a:xfrm>
            <a:custGeom>
              <a:avLst/>
              <a:gdLst/>
              <a:ahLst/>
              <a:cxnLst/>
              <a:rect l="l" t="t" r="r" b="b"/>
              <a:pathLst>
                <a:path w="47531" h="37216" extrusionOk="0">
                  <a:moveTo>
                    <a:pt x="26766" y="1"/>
                  </a:moveTo>
                  <a:cubicBezTo>
                    <a:pt x="25178" y="1"/>
                    <a:pt x="23625" y="1072"/>
                    <a:pt x="22527" y="3306"/>
                  </a:cubicBezTo>
                  <a:cubicBezTo>
                    <a:pt x="20311" y="7812"/>
                    <a:pt x="19457" y="8591"/>
                    <a:pt x="17129" y="8591"/>
                  </a:cubicBezTo>
                  <a:cubicBezTo>
                    <a:pt x="16480" y="8591"/>
                    <a:pt x="15716" y="8530"/>
                    <a:pt x="14776" y="8473"/>
                  </a:cubicBezTo>
                  <a:cubicBezTo>
                    <a:pt x="14638" y="8465"/>
                    <a:pt x="14502" y="8461"/>
                    <a:pt x="14368" y="8461"/>
                  </a:cubicBezTo>
                  <a:cubicBezTo>
                    <a:pt x="10304" y="8461"/>
                    <a:pt x="7942" y="12236"/>
                    <a:pt x="10823" y="16224"/>
                  </a:cubicBezTo>
                  <a:cubicBezTo>
                    <a:pt x="10966" y="16415"/>
                    <a:pt x="11133" y="16641"/>
                    <a:pt x="11324" y="16867"/>
                  </a:cubicBezTo>
                  <a:cubicBezTo>
                    <a:pt x="11204" y="16843"/>
                    <a:pt x="11085" y="16831"/>
                    <a:pt x="10978" y="16831"/>
                  </a:cubicBezTo>
                  <a:cubicBezTo>
                    <a:pt x="10832" y="16823"/>
                    <a:pt x="10685" y="16819"/>
                    <a:pt x="10539" y="16819"/>
                  </a:cubicBezTo>
                  <a:cubicBezTo>
                    <a:pt x="9582" y="16819"/>
                    <a:pt x="8637" y="16987"/>
                    <a:pt x="7728" y="17307"/>
                  </a:cubicBezTo>
                  <a:cubicBezTo>
                    <a:pt x="1072" y="17772"/>
                    <a:pt x="1" y="25237"/>
                    <a:pt x="7168" y="27475"/>
                  </a:cubicBezTo>
                  <a:cubicBezTo>
                    <a:pt x="11181" y="28714"/>
                    <a:pt x="17336" y="30119"/>
                    <a:pt x="22158" y="31154"/>
                  </a:cubicBezTo>
                  <a:lnTo>
                    <a:pt x="22123" y="31178"/>
                  </a:lnTo>
                  <a:lnTo>
                    <a:pt x="21992" y="31226"/>
                  </a:lnTo>
                  <a:cubicBezTo>
                    <a:pt x="21920" y="31262"/>
                    <a:pt x="21861" y="31285"/>
                    <a:pt x="21789" y="31321"/>
                  </a:cubicBezTo>
                  <a:lnTo>
                    <a:pt x="21670" y="31393"/>
                  </a:lnTo>
                  <a:cubicBezTo>
                    <a:pt x="21611" y="31428"/>
                    <a:pt x="21551" y="31464"/>
                    <a:pt x="21491" y="31500"/>
                  </a:cubicBezTo>
                  <a:lnTo>
                    <a:pt x="21384" y="31559"/>
                  </a:lnTo>
                  <a:cubicBezTo>
                    <a:pt x="21313" y="31607"/>
                    <a:pt x="21253" y="31666"/>
                    <a:pt x="21182" y="31714"/>
                  </a:cubicBezTo>
                  <a:lnTo>
                    <a:pt x="21134" y="31750"/>
                  </a:lnTo>
                  <a:cubicBezTo>
                    <a:pt x="21063" y="31821"/>
                    <a:pt x="20991" y="31881"/>
                    <a:pt x="20920" y="31964"/>
                  </a:cubicBezTo>
                  <a:cubicBezTo>
                    <a:pt x="20896" y="31988"/>
                    <a:pt x="20884" y="32012"/>
                    <a:pt x="20860" y="32035"/>
                  </a:cubicBezTo>
                  <a:cubicBezTo>
                    <a:pt x="20813" y="32083"/>
                    <a:pt x="20777" y="32131"/>
                    <a:pt x="20729" y="32178"/>
                  </a:cubicBezTo>
                  <a:cubicBezTo>
                    <a:pt x="20694" y="32226"/>
                    <a:pt x="20694" y="32238"/>
                    <a:pt x="20670" y="32274"/>
                  </a:cubicBezTo>
                  <a:cubicBezTo>
                    <a:pt x="20646" y="32297"/>
                    <a:pt x="20610" y="32369"/>
                    <a:pt x="20575" y="32416"/>
                  </a:cubicBezTo>
                  <a:cubicBezTo>
                    <a:pt x="20551" y="32464"/>
                    <a:pt x="20551" y="32476"/>
                    <a:pt x="20527" y="32512"/>
                  </a:cubicBezTo>
                  <a:cubicBezTo>
                    <a:pt x="20503" y="32559"/>
                    <a:pt x="20479" y="32619"/>
                    <a:pt x="20456" y="32678"/>
                  </a:cubicBezTo>
                  <a:cubicBezTo>
                    <a:pt x="20444" y="32702"/>
                    <a:pt x="20432" y="32726"/>
                    <a:pt x="20420" y="32750"/>
                  </a:cubicBezTo>
                  <a:cubicBezTo>
                    <a:pt x="20396" y="32833"/>
                    <a:pt x="20372" y="32917"/>
                    <a:pt x="20348" y="33000"/>
                  </a:cubicBezTo>
                  <a:cubicBezTo>
                    <a:pt x="20348" y="33024"/>
                    <a:pt x="20348" y="33048"/>
                    <a:pt x="20348" y="33071"/>
                  </a:cubicBezTo>
                  <a:cubicBezTo>
                    <a:pt x="20337" y="33131"/>
                    <a:pt x="20325" y="33202"/>
                    <a:pt x="20325" y="33262"/>
                  </a:cubicBezTo>
                  <a:lnTo>
                    <a:pt x="20325" y="33357"/>
                  </a:lnTo>
                  <a:lnTo>
                    <a:pt x="20325" y="33536"/>
                  </a:lnTo>
                  <a:cubicBezTo>
                    <a:pt x="20325" y="33559"/>
                    <a:pt x="20325" y="33595"/>
                    <a:pt x="20325" y="33631"/>
                  </a:cubicBezTo>
                  <a:cubicBezTo>
                    <a:pt x="20325" y="33690"/>
                    <a:pt x="20348" y="33750"/>
                    <a:pt x="20360" y="33810"/>
                  </a:cubicBezTo>
                  <a:cubicBezTo>
                    <a:pt x="20360" y="33845"/>
                    <a:pt x="20372" y="33869"/>
                    <a:pt x="20372" y="33905"/>
                  </a:cubicBezTo>
                  <a:cubicBezTo>
                    <a:pt x="20396" y="33988"/>
                    <a:pt x="20432" y="34083"/>
                    <a:pt x="20468" y="34167"/>
                  </a:cubicBezTo>
                  <a:lnTo>
                    <a:pt x="20468" y="34191"/>
                  </a:lnTo>
                  <a:cubicBezTo>
                    <a:pt x="20503" y="34274"/>
                    <a:pt x="20551" y="34357"/>
                    <a:pt x="20587" y="34429"/>
                  </a:cubicBezTo>
                  <a:cubicBezTo>
                    <a:pt x="20610" y="34464"/>
                    <a:pt x="20622" y="34488"/>
                    <a:pt x="20634" y="34524"/>
                  </a:cubicBezTo>
                  <a:cubicBezTo>
                    <a:pt x="20670" y="34583"/>
                    <a:pt x="20718" y="34643"/>
                    <a:pt x="20753" y="34702"/>
                  </a:cubicBezTo>
                  <a:lnTo>
                    <a:pt x="20825" y="34798"/>
                  </a:lnTo>
                  <a:cubicBezTo>
                    <a:pt x="20860" y="34857"/>
                    <a:pt x="20908" y="34917"/>
                    <a:pt x="20968" y="34976"/>
                  </a:cubicBezTo>
                  <a:cubicBezTo>
                    <a:pt x="20991" y="35000"/>
                    <a:pt x="21015" y="35036"/>
                    <a:pt x="21039" y="35060"/>
                  </a:cubicBezTo>
                  <a:cubicBezTo>
                    <a:pt x="21099" y="35131"/>
                    <a:pt x="21170" y="35203"/>
                    <a:pt x="21253" y="35274"/>
                  </a:cubicBezTo>
                  <a:lnTo>
                    <a:pt x="21289" y="35310"/>
                  </a:lnTo>
                  <a:cubicBezTo>
                    <a:pt x="21384" y="35393"/>
                    <a:pt x="21480" y="35476"/>
                    <a:pt x="21587" y="35560"/>
                  </a:cubicBezTo>
                  <a:lnTo>
                    <a:pt x="21682" y="35631"/>
                  </a:lnTo>
                  <a:cubicBezTo>
                    <a:pt x="21765" y="35679"/>
                    <a:pt x="21849" y="35738"/>
                    <a:pt x="21932" y="35798"/>
                  </a:cubicBezTo>
                  <a:lnTo>
                    <a:pt x="22063" y="35881"/>
                  </a:lnTo>
                  <a:cubicBezTo>
                    <a:pt x="22146" y="35929"/>
                    <a:pt x="22230" y="35976"/>
                    <a:pt x="22313" y="36024"/>
                  </a:cubicBezTo>
                  <a:lnTo>
                    <a:pt x="22468" y="36096"/>
                  </a:lnTo>
                  <a:cubicBezTo>
                    <a:pt x="22563" y="36155"/>
                    <a:pt x="22670" y="36203"/>
                    <a:pt x="22777" y="36250"/>
                  </a:cubicBezTo>
                  <a:lnTo>
                    <a:pt x="22896" y="36310"/>
                  </a:lnTo>
                  <a:cubicBezTo>
                    <a:pt x="23051" y="36369"/>
                    <a:pt x="23206" y="36441"/>
                    <a:pt x="23373" y="36500"/>
                  </a:cubicBezTo>
                  <a:lnTo>
                    <a:pt x="23480" y="36536"/>
                  </a:lnTo>
                  <a:cubicBezTo>
                    <a:pt x="23611" y="36584"/>
                    <a:pt x="23754" y="36631"/>
                    <a:pt x="23897" y="36679"/>
                  </a:cubicBezTo>
                  <a:lnTo>
                    <a:pt x="24087" y="36727"/>
                  </a:lnTo>
                  <a:cubicBezTo>
                    <a:pt x="24206" y="36762"/>
                    <a:pt x="24337" y="36798"/>
                    <a:pt x="24468" y="36834"/>
                  </a:cubicBezTo>
                  <a:lnTo>
                    <a:pt x="24682" y="36881"/>
                  </a:lnTo>
                  <a:cubicBezTo>
                    <a:pt x="24813" y="36917"/>
                    <a:pt x="24956" y="36953"/>
                    <a:pt x="25099" y="36977"/>
                  </a:cubicBezTo>
                  <a:lnTo>
                    <a:pt x="25301" y="37012"/>
                  </a:lnTo>
                  <a:cubicBezTo>
                    <a:pt x="25516" y="37060"/>
                    <a:pt x="25742" y="37096"/>
                    <a:pt x="25968" y="37131"/>
                  </a:cubicBezTo>
                  <a:cubicBezTo>
                    <a:pt x="26395" y="37188"/>
                    <a:pt x="26825" y="37215"/>
                    <a:pt x="27255" y="37215"/>
                  </a:cubicBezTo>
                  <a:cubicBezTo>
                    <a:pt x="27545" y="37215"/>
                    <a:pt x="27835" y="37203"/>
                    <a:pt x="28123" y="37179"/>
                  </a:cubicBezTo>
                  <a:cubicBezTo>
                    <a:pt x="30850" y="36917"/>
                    <a:pt x="33064" y="35417"/>
                    <a:pt x="34707" y="33738"/>
                  </a:cubicBezTo>
                  <a:cubicBezTo>
                    <a:pt x="34838" y="33607"/>
                    <a:pt x="34969" y="33464"/>
                    <a:pt x="35100" y="33321"/>
                  </a:cubicBezTo>
                  <a:cubicBezTo>
                    <a:pt x="35981" y="32345"/>
                    <a:pt x="36767" y="31285"/>
                    <a:pt x="37446" y="30154"/>
                  </a:cubicBezTo>
                  <a:cubicBezTo>
                    <a:pt x="37684" y="29749"/>
                    <a:pt x="37874" y="29416"/>
                    <a:pt x="38005" y="29154"/>
                  </a:cubicBezTo>
                  <a:cubicBezTo>
                    <a:pt x="38242" y="29225"/>
                    <a:pt x="38481" y="29258"/>
                    <a:pt x="38718" y="29258"/>
                  </a:cubicBezTo>
                  <a:cubicBezTo>
                    <a:pt x="39604" y="29258"/>
                    <a:pt x="40448" y="28786"/>
                    <a:pt x="40899" y="27987"/>
                  </a:cubicBezTo>
                  <a:cubicBezTo>
                    <a:pt x="41470" y="26963"/>
                    <a:pt x="41256" y="25689"/>
                    <a:pt x="40399" y="24904"/>
                  </a:cubicBezTo>
                  <a:cubicBezTo>
                    <a:pt x="40744" y="23523"/>
                    <a:pt x="41887" y="20760"/>
                    <a:pt x="45542" y="19713"/>
                  </a:cubicBezTo>
                  <a:cubicBezTo>
                    <a:pt x="45644" y="20141"/>
                    <a:pt x="46015" y="20383"/>
                    <a:pt x="46395" y="20383"/>
                  </a:cubicBezTo>
                  <a:cubicBezTo>
                    <a:pt x="46638" y="20383"/>
                    <a:pt x="46885" y="20284"/>
                    <a:pt x="47066" y="20070"/>
                  </a:cubicBezTo>
                  <a:cubicBezTo>
                    <a:pt x="47530" y="19510"/>
                    <a:pt x="47161" y="18665"/>
                    <a:pt x="46447" y="18629"/>
                  </a:cubicBezTo>
                  <a:lnTo>
                    <a:pt x="46435" y="18629"/>
                  </a:lnTo>
                  <a:cubicBezTo>
                    <a:pt x="46414" y="18628"/>
                    <a:pt x="46393" y="18627"/>
                    <a:pt x="46372" y="18627"/>
                  </a:cubicBezTo>
                  <a:cubicBezTo>
                    <a:pt x="45911" y="18627"/>
                    <a:pt x="45529" y="18995"/>
                    <a:pt x="45506" y="19451"/>
                  </a:cubicBezTo>
                  <a:cubicBezTo>
                    <a:pt x="45506" y="19486"/>
                    <a:pt x="45506" y="19510"/>
                    <a:pt x="45506" y="19546"/>
                  </a:cubicBezTo>
                  <a:cubicBezTo>
                    <a:pt x="41815" y="20594"/>
                    <a:pt x="40625" y="23332"/>
                    <a:pt x="40244" y="24796"/>
                  </a:cubicBezTo>
                  <a:cubicBezTo>
                    <a:pt x="39798" y="24442"/>
                    <a:pt x="39256" y="24259"/>
                    <a:pt x="38707" y="24259"/>
                  </a:cubicBezTo>
                  <a:cubicBezTo>
                    <a:pt x="38464" y="24259"/>
                    <a:pt x="38219" y="24295"/>
                    <a:pt x="37982" y="24368"/>
                  </a:cubicBezTo>
                  <a:cubicBezTo>
                    <a:pt x="37886" y="22618"/>
                    <a:pt x="38017" y="18248"/>
                    <a:pt x="41196" y="15903"/>
                  </a:cubicBezTo>
                  <a:cubicBezTo>
                    <a:pt x="41392" y="16155"/>
                    <a:pt x="41638" y="16260"/>
                    <a:pt x="41879" y="16260"/>
                  </a:cubicBezTo>
                  <a:cubicBezTo>
                    <a:pt x="42502" y="16260"/>
                    <a:pt x="43084" y="15554"/>
                    <a:pt x="42637" y="14867"/>
                  </a:cubicBezTo>
                  <a:cubicBezTo>
                    <a:pt x="42449" y="14572"/>
                    <a:pt x="42179" y="14448"/>
                    <a:pt x="41913" y="14448"/>
                  </a:cubicBezTo>
                  <a:cubicBezTo>
                    <a:pt x="41319" y="14448"/>
                    <a:pt x="40740" y="15061"/>
                    <a:pt x="41101" y="15760"/>
                  </a:cubicBezTo>
                  <a:cubicBezTo>
                    <a:pt x="37827" y="18165"/>
                    <a:pt x="37720" y="22665"/>
                    <a:pt x="37827" y="24415"/>
                  </a:cubicBezTo>
                  <a:cubicBezTo>
                    <a:pt x="36624" y="24868"/>
                    <a:pt x="35969" y="26154"/>
                    <a:pt x="36291" y="27392"/>
                  </a:cubicBezTo>
                  <a:cubicBezTo>
                    <a:pt x="35755" y="27821"/>
                    <a:pt x="35184" y="28225"/>
                    <a:pt x="34576" y="28583"/>
                  </a:cubicBezTo>
                  <a:cubicBezTo>
                    <a:pt x="35803" y="25332"/>
                    <a:pt x="39791" y="13902"/>
                    <a:pt x="38434" y="6901"/>
                  </a:cubicBezTo>
                  <a:cubicBezTo>
                    <a:pt x="37596" y="2542"/>
                    <a:pt x="34628" y="602"/>
                    <a:pt x="31603" y="602"/>
                  </a:cubicBezTo>
                  <a:cubicBezTo>
                    <a:pt x="30844" y="602"/>
                    <a:pt x="30082" y="724"/>
                    <a:pt x="29350" y="960"/>
                  </a:cubicBezTo>
                  <a:cubicBezTo>
                    <a:pt x="28525" y="326"/>
                    <a:pt x="27640" y="1"/>
                    <a:pt x="26766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899;p62"/>
            <p:cNvSpPr/>
            <p:nvPr/>
          </p:nvSpPr>
          <p:spPr>
            <a:xfrm>
              <a:off x="64565" y="697671"/>
              <a:ext cx="989977" cy="492517"/>
            </a:xfrm>
            <a:custGeom>
              <a:avLst/>
              <a:gdLst/>
              <a:ahLst/>
              <a:cxnLst/>
              <a:rect l="l" t="t" r="r" b="b"/>
              <a:pathLst>
                <a:path w="30850" h="15348" extrusionOk="0">
                  <a:moveTo>
                    <a:pt x="8621" y="0"/>
                  </a:moveTo>
                  <a:cubicBezTo>
                    <a:pt x="1394" y="0"/>
                    <a:pt x="1" y="7894"/>
                    <a:pt x="7406" y="10180"/>
                  </a:cubicBezTo>
                  <a:cubicBezTo>
                    <a:pt x="14800" y="12478"/>
                    <a:pt x="29588" y="15347"/>
                    <a:pt x="29588" y="15347"/>
                  </a:cubicBezTo>
                  <a:lnTo>
                    <a:pt x="30850" y="14990"/>
                  </a:lnTo>
                  <a:cubicBezTo>
                    <a:pt x="30850" y="14990"/>
                    <a:pt x="15848" y="0"/>
                    <a:pt x="86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8900;p62"/>
            <p:cNvSpPr/>
            <p:nvPr/>
          </p:nvSpPr>
          <p:spPr>
            <a:xfrm>
              <a:off x="326806" y="142705"/>
              <a:ext cx="850385" cy="999828"/>
            </a:xfrm>
            <a:custGeom>
              <a:avLst/>
              <a:gdLst/>
              <a:ahLst/>
              <a:cxnLst/>
              <a:rect l="l" t="t" r="r" b="b"/>
              <a:pathLst>
                <a:path w="26500" h="31157" extrusionOk="0">
                  <a:moveTo>
                    <a:pt x="18831" y="0"/>
                  </a:moveTo>
                  <a:cubicBezTo>
                    <a:pt x="17240" y="0"/>
                    <a:pt x="15680" y="1078"/>
                    <a:pt x="14581" y="3316"/>
                  </a:cubicBezTo>
                  <a:cubicBezTo>
                    <a:pt x="12365" y="7823"/>
                    <a:pt x="11511" y="8601"/>
                    <a:pt x="9183" y="8601"/>
                  </a:cubicBezTo>
                  <a:cubicBezTo>
                    <a:pt x="8534" y="8601"/>
                    <a:pt x="7770" y="8541"/>
                    <a:pt x="6830" y="8484"/>
                  </a:cubicBezTo>
                  <a:cubicBezTo>
                    <a:pt x="6686" y="8474"/>
                    <a:pt x="6544" y="8470"/>
                    <a:pt x="6405" y="8470"/>
                  </a:cubicBezTo>
                  <a:cubicBezTo>
                    <a:pt x="2352" y="8470"/>
                    <a:pt x="0" y="12241"/>
                    <a:pt x="2878" y="16235"/>
                  </a:cubicBezTo>
                  <a:cubicBezTo>
                    <a:pt x="5854" y="20366"/>
                    <a:pt x="19261" y="30736"/>
                    <a:pt x="20737" y="31117"/>
                  </a:cubicBezTo>
                  <a:cubicBezTo>
                    <a:pt x="20840" y="31144"/>
                    <a:pt x="20953" y="31157"/>
                    <a:pt x="21071" y="31157"/>
                  </a:cubicBezTo>
                  <a:cubicBezTo>
                    <a:pt x="22645" y="31157"/>
                    <a:pt x="25404" y="28974"/>
                    <a:pt x="25404" y="28974"/>
                  </a:cubicBezTo>
                  <a:cubicBezTo>
                    <a:pt x="25404" y="28974"/>
                    <a:pt x="26500" y="15961"/>
                    <a:pt x="24904" y="7734"/>
                  </a:cubicBezTo>
                  <a:cubicBezTo>
                    <a:pt x="23934" y="2688"/>
                    <a:pt x="21344" y="0"/>
                    <a:pt x="18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8901;p62"/>
            <p:cNvSpPr/>
            <p:nvPr/>
          </p:nvSpPr>
          <p:spPr>
            <a:xfrm>
              <a:off x="142608" y="682878"/>
              <a:ext cx="956635" cy="475895"/>
            </a:xfrm>
            <a:custGeom>
              <a:avLst/>
              <a:gdLst/>
              <a:ahLst/>
              <a:cxnLst/>
              <a:rect l="l" t="t" r="r" b="b"/>
              <a:pathLst>
                <a:path w="29811" h="14830" extrusionOk="0">
                  <a:moveTo>
                    <a:pt x="8372" y="0"/>
                  </a:moveTo>
                  <a:cubicBezTo>
                    <a:pt x="3023" y="0"/>
                    <a:pt x="0" y="4629"/>
                    <a:pt x="3010" y="8045"/>
                  </a:cubicBezTo>
                  <a:cubicBezTo>
                    <a:pt x="6003" y="11443"/>
                    <a:pt x="24016" y="14830"/>
                    <a:pt x="27216" y="14830"/>
                  </a:cubicBezTo>
                  <a:cubicBezTo>
                    <a:pt x="27313" y="14830"/>
                    <a:pt x="27396" y="14826"/>
                    <a:pt x="27465" y="14820"/>
                  </a:cubicBezTo>
                  <a:cubicBezTo>
                    <a:pt x="29811" y="14606"/>
                    <a:pt x="29096" y="14034"/>
                    <a:pt x="29096" y="14034"/>
                  </a:cubicBezTo>
                  <a:cubicBezTo>
                    <a:pt x="29096" y="14034"/>
                    <a:pt x="14356" y="247"/>
                    <a:pt x="8772" y="9"/>
                  </a:cubicBezTo>
                  <a:cubicBezTo>
                    <a:pt x="8637" y="3"/>
                    <a:pt x="8504" y="0"/>
                    <a:pt x="8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8902;p62"/>
            <p:cNvSpPr/>
            <p:nvPr/>
          </p:nvSpPr>
          <p:spPr>
            <a:xfrm>
              <a:off x="242216" y="780560"/>
              <a:ext cx="602586" cy="290415"/>
            </a:xfrm>
            <a:custGeom>
              <a:avLst/>
              <a:gdLst/>
              <a:ahLst/>
              <a:cxnLst/>
              <a:rect l="l" t="t" r="r" b="b"/>
              <a:pathLst>
                <a:path w="18778" h="9050" extrusionOk="0">
                  <a:moveTo>
                    <a:pt x="4534" y="0"/>
                  </a:moveTo>
                  <a:cubicBezTo>
                    <a:pt x="4119" y="0"/>
                    <a:pt x="3754" y="82"/>
                    <a:pt x="3454" y="263"/>
                  </a:cubicBezTo>
                  <a:cubicBezTo>
                    <a:pt x="1" y="2334"/>
                    <a:pt x="1632" y="4668"/>
                    <a:pt x="6692" y="6478"/>
                  </a:cubicBezTo>
                  <a:cubicBezTo>
                    <a:pt x="11740" y="8288"/>
                    <a:pt x="18777" y="9050"/>
                    <a:pt x="18777" y="9050"/>
                  </a:cubicBezTo>
                  <a:cubicBezTo>
                    <a:pt x="18777" y="9050"/>
                    <a:pt x="8884" y="0"/>
                    <a:pt x="45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8903;p62"/>
            <p:cNvSpPr/>
            <p:nvPr/>
          </p:nvSpPr>
          <p:spPr>
            <a:xfrm>
              <a:off x="270488" y="780528"/>
              <a:ext cx="574668" cy="290062"/>
            </a:xfrm>
            <a:custGeom>
              <a:avLst/>
              <a:gdLst/>
              <a:ahLst/>
              <a:cxnLst/>
              <a:rect l="l" t="t" r="r" b="b"/>
              <a:pathLst>
                <a:path w="17908" h="9039" extrusionOk="0">
                  <a:moveTo>
                    <a:pt x="3654" y="1"/>
                  </a:moveTo>
                  <a:cubicBezTo>
                    <a:pt x="3239" y="1"/>
                    <a:pt x="2874" y="83"/>
                    <a:pt x="2573" y="264"/>
                  </a:cubicBezTo>
                  <a:cubicBezTo>
                    <a:pt x="1" y="1800"/>
                    <a:pt x="251" y="3490"/>
                    <a:pt x="2632" y="5002"/>
                  </a:cubicBezTo>
                  <a:cubicBezTo>
                    <a:pt x="1882" y="3883"/>
                    <a:pt x="2299" y="2716"/>
                    <a:pt x="4109" y="1633"/>
                  </a:cubicBezTo>
                  <a:cubicBezTo>
                    <a:pt x="4407" y="1454"/>
                    <a:pt x="4770" y="1373"/>
                    <a:pt x="5182" y="1373"/>
                  </a:cubicBezTo>
                  <a:cubicBezTo>
                    <a:pt x="8452" y="1373"/>
                    <a:pt x="14878" y="6501"/>
                    <a:pt x="17848" y="9039"/>
                  </a:cubicBezTo>
                  <a:lnTo>
                    <a:pt x="17908" y="9039"/>
                  </a:lnTo>
                  <a:cubicBezTo>
                    <a:pt x="17908" y="9039"/>
                    <a:pt x="8007" y="1"/>
                    <a:pt x="3654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8904;p62"/>
            <p:cNvSpPr/>
            <p:nvPr/>
          </p:nvSpPr>
          <p:spPr>
            <a:xfrm>
              <a:off x="396409" y="162280"/>
              <a:ext cx="959972" cy="983976"/>
            </a:xfrm>
            <a:custGeom>
              <a:avLst/>
              <a:gdLst/>
              <a:ahLst/>
              <a:cxnLst/>
              <a:rect l="l" t="t" r="r" b="b"/>
              <a:pathLst>
                <a:path w="29915" h="30663" extrusionOk="0">
                  <a:moveTo>
                    <a:pt x="21480" y="1"/>
                  </a:moveTo>
                  <a:cubicBezTo>
                    <a:pt x="18794" y="1"/>
                    <a:pt x="16065" y="1523"/>
                    <a:pt x="14734" y="4230"/>
                  </a:cubicBezTo>
                  <a:cubicBezTo>
                    <a:pt x="12609" y="8579"/>
                    <a:pt x="11186" y="9342"/>
                    <a:pt x="8773" y="9342"/>
                  </a:cubicBezTo>
                  <a:cubicBezTo>
                    <a:pt x="7981" y="9342"/>
                    <a:pt x="7083" y="9260"/>
                    <a:pt x="6019" y="9195"/>
                  </a:cubicBezTo>
                  <a:cubicBezTo>
                    <a:pt x="5872" y="9186"/>
                    <a:pt x="5728" y="9182"/>
                    <a:pt x="5587" y="9182"/>
                  </a:cubicBezTo>
                  <a:cubicBezTo>
                    <a:pt x="1591" y="9182"/>
                    <a:pt x="0" y="12717"/>
                    <a:pt x="2875" y="16696"/>
                  </a:cubicBezTo>
                  <a:cubicBezTo>
                    <a:pt x="5852" y="20828"/>
                    <a:pt x="18889" y="30222"/>
                    <a:pt x="20354" y="30614"/>
                  </a:cubicBezTo>
                  <a:cubicBezTo>
                    <a:pt x="20477" y="30647"/>
                    <a:pt x="20606" y="30663"/>
                    <a:pt x="20739" y="30663"/>
                  </a:cubicBezTo>
                  <a:cubicBezTo>
                    <a:pt x="22190" y="30663"/>
                    <a:pt x="24128" y="28864"/>
                    <a:pt x="24128" y="28864"/>
                  </a:cubicBezTo>
                  <a:cubicBezTo>
                    <a:pt x="24128" y="28864"/>
                    <a:pt x="29915" y="14529"/>
                    <a:pt x="28331" y="6302"/>
                  </a:cubicBezTo>
                  <a:cubicBezTo>
                    <a:pt x="27485" y="1940"/>
                    <a:pt x="24510" y="1"/>
                    <a:pt x="21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8905;p62"/>
            <p:cNvSpPr/>
            <p:nvPr/>
          </p:nvSpPr>
          <p:spPr>
            <a:xfrm>
              <a:off x="852410" y="552078"/>
              <a:ext cx="77979" cy="78364"/>
            </a:xfrm>
            <a:custGeom>
              <a:avLst/>
              <a:gdLst/>
              <a:ahLst/>
              <a:cxnLst/>
              <a:rect l="l" t="t" r="r" b="b"/>
              <a:pathLst>
                <a:path w="2430" h="2442" extrusionOk="0">
                  <a:moveTo>
                    <a:pt x="1215" y="1"/>
                  </a:moveTo>
                  <a:cubicBezTo>
                    <a:pt x="548" y="1"/>
                    <a:pt x="0" y="549"/>
                    <a:pt x="0" y="1215"/>
                  </a:cubicBezTo>
                  <a:cubicBezTo>
                    <a:pt x="0" y="1894"/>
                    <a:pt x="548" y="2442"/>
                    <a:pt x="1215" y="2442"/>
                  </a:cubicBezTo>
                  <a:cubicBezTo>
                    <a:pt x="1893" y="2442"/>
                    <a:pt x="2429" y="1894"/>
                    <a:pt x="2429" y="1215"/>
                  </a:cubicBezTo>
                  <a:cubicBezTo>
                    <a:pt x="2429" y="549"/>
                    <a:pt x="1893" y="1"/>
                    <a:pt x="1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8906;p62"/>
            <p:cNvSpPr/>
            <p:nvPr/>
          </p:nvSpPr>
          <p:spPr>
            <a:xfrm>
              <a:off x="925383" y="442812"/>
              <a:ext cx="62287" cy="62704"/>
            </a:xfrm>
            <a:custGeom>
              <a:avLst/>
              <a:gdLst/>
              <a:ahLst/>
              <a:cxnLst/>
              <a:rect l="l" t="t" r="r" b="b"/>
              <a:pathLst>
                <a:path w="1941" h="1954" extrusionOk="0">
                  <a:moveTo>
                    <a:pt x="977" y="1"/>
                  </a:moveTo>
                  <a:cubicBezTo>
                    <a:pt x="429" y="1"/>
                    <a:pt x="0" y="441"/>
                    <a:pt x="0" y="977"/>
                  </a:cubicBezTo>
                  <a:cubicBezTo>
                    <a:pt x="0" y="1513"/>
                    <a:pt x="429" y="1953"/>
                    <a:pt x="977" y="1953"/>
                  </a:cubicBezTo>
                  <a:cubicBezTo>
                    <a:pt x="1512" y="1953"/>
                    <a:pt x="1941" y="1513"/>
                    <a:pt x="1941" y="977"/>
                  </a:cubicBezTo>
                  <a:cubicBezTo>
                    <a:pt x="1941" y="441"/>
                    <a:pt x="1512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8907;p62"/>
            <p:cNvSpPr/>
            <p:nvPr/>
          </p:nvSpPr>
          <p:spPr>
            <a:xfrm>
              <a:off x="941043" y="633106"/>
              <a:ext cx="62319" cy="62287"/>
            </a:xfrm>
            <a:custGeom>
              <a:avLst/>
              <a:gdLst/>
              <a:ahLst/>
              <a:cxnLst/>
              <a:rect l="l" t="t" r="r" b="b"/>
              <a:pathLst>
                <a:path w="1942" h="1941" extrusionOk="0">
                  <a:moveTo>
                    <a:pt x="965" y="0"/>
                  </a:moveTo>
                  <a:cubicBezTo>
                    <a:pt x="429" y="0"/>
                    <a:pt x="0" y="429"/>
                    <a:pt x="0" y="964"/>
                  </a:cubicBezTo>
                  <a:cubicBezTo>
                    <a:pt x="0" y="1500"/>
                    <a:pt x="429" y="1941"/>
                    <a:pt x="965" y="1941"/>
                  </a:cubicBezTo>
                  <a:cubicBezTo>
                    <a:pt x="1513" y="1941"/>
                    <a:pt x="1941" y="1500"/>
                    <a:pt x="1941" y="964"/>
                  </a:cubicBezTo>
                  <a:cubicBezTo>
                    <a:pt x="1941" y="429"/>
                    <a:pt x="1513" y="0"/>
                    <a:pt x="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8908;p62"/>
            <p:cNvSpPr/>
            <p:nvPr/>
          </p:nvSpPr>
          <p:spPr>
            <a:xfrm>
              <a:off x="928046" y="263235"/>
              <a:ext cx="98613" cy="98998"/>
            </a:xfrm>
            <a:custGeom>
              <a:avLst/>
              <a:gdLst/>
              <a:ahLst/>
              <a:cxnLst/>
              <a:rect l="l" t="t" r="r" b="b"/>
              <a:pathLst>
                <a:path w="3073" h="3085" extrusionOk="0">
                  <a:moveTo>
                    <a:pt x="1537" y="1"/>
                  </a:moveTo>
                  <a:cubicBezTo>
                    <a:pt x="691" y="1"/>
                    <a:pt x="1" y="691"/>
                    <a:pt x="1" y="1549"/>
                  </a:cubicBezTo>
                  <a:cubicBezTo>
                    <a:pt x="1" y="2394"/>
                    <a:pt x="691" y="3085"/>
                    <a:pt x="1537" y="3085"/>
                  </a:cubicBezTo>
                  <a:cubicBezTo>
                    <a:pt x="2394" y="3085"/>
                    <a:pt x="3072" y="2394"/>
                    <a:pt x="3072" y="1549"/>
                  </a:cubicBezTo>
                  <a:cubicBezTo>
                    <a:pt x="3072" y="691"/>
                    <a:pt x="2394" y="1"/>
                    <a:pt x="1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8909;p62"/>
            <p:cNvSpPr/>
            <p:nvPr/>
          </p:nvSpPr>
          <p:spPr>
            <a:xfrm>
              <a:off x="1060643" y="185288"/>
              <a:ext cx="51986" cy="52018"/>
            </a:xfrm>
            <a:custGeom>
              <a:avLst/>
              <a:gdLst/>
              <a:ahLst/>
              <a:cxnLst/>
              <a:rect l="l" t="t" r="r" b="b"/>
              <a:pathLst>
                <a:path w="1620" h="1621" extrusionOk="0">
                  <a:moveTo>
                    <a:pt x="810" y="1"/>
                  </a:moveTo>
                  <a:cubicBezTo>
                    <a:pt x="369" y="1"/>
                    <a:pt x="0" y="358"/>
                    <a:pt x="0" y="811"/>
                  </a:cubicBezTo>
                  <a:cubicBezTo>
                    <a:pt x="0" y="1263"/>
                    <a:pt x="369" y="1620"/>
                    <a:pt x="810" y="1620"/>
                  </a:cubicBezTo>
                  <a:cubicBezTo>
                    <a:pt x="1262" y="1620"/>
                    <a:pt x="1619" y="1263"/>
                    <a:pt x="1619" y="811"/>
                  </a:cubicBezTo>
                  <a:cubicBezTo>
                    <a:pt x="1619" y="358"/>
                    <a:pt x="1262" y="1"/>
                    <a:pt x="810" y="1"/>
                  </a:cubicBezTo>
                  <a:close/>
                </a:path>
              </a:pathLst>
            </a:custGeom>
            <a:solidFill>
              <a:srgbClr val="F8D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8910;p62"/>
            <p:cNvSpPr/>
            <p:nvPr/>
          </p:nvSpPr>
          <p:spPr>
            <a:xfrm>
              <a:off x="792786" y="455808"/>
              <a:ext cx="75315" cy="75668"/>
            </a:xfrm>
            <a:custGeom>
              <a:avLst/>
              <a:gdLst/>
              <a:ahLst/>
              <a:cxnLst/>
              <a:rect l="l" t="t" r="r" b="b"/>
              <a:pathLst>
                <a:path w="2347" h="2358" extrusionOk="0">
                  <a:moveTo>
                    <a:pt x="1168" y="1"/>
                  </a:moveTo>
                  <a:cubicBezTo>
                    <a:pt x="525" y="1"/>
                    <a:pt x="1" y="536"/>
                    <a:pt x="1" y="1179"/>
                  </a:cubicBezTo>
                  <a:cubicBezTo>
                    <a:pt x="1" y="1834"/>
                    <a:pt x="525" y="2358"/>
                    <a:pt x="1168" y="2358"/>
                  </a:cubicBezTo>
                  <a:cubicBezTo>
                    <a:pt x="1822" y="2358"/>
                    <a:pt x="2346" y="1834"/>
                    <a:pt x="2346" y="1179"/>
                  </a:cubicBezTo>
                  <a:cubicBezTo>
                    <a:pt x="2346" y="536"/>
                    <a:pt x="1822" y="1"/>
                    <a:pt x="1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8911;p62"/>
            <p:cNvSpPr/>
            <p:nvPr/>
          </p:nvSpPr>
          <p:spPr>
            <a:xfrm>
              <a:off x="691157" y="471468"/>
              <a:ext cx="57345" cy="57345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1"/>
                  </a:moveTo>
                  <a:cubicBezTo>
                    <a:pt x="394" y="1"/>
                    <a:pt x="1" y="406"/>
                    <a:pt x="1" y="894"/>
                  </a:cubicBezTo>
                  <a:cubicBezTo>
                    <a:pt x="1" y="1382"/>
                    <a:pt x="394" y="1787"/>
                    <a:pt x="894" y="1787"/>
                  </a:cubicBezTo>
                  <a:cubicBezTo>
                    <a:pt x="1382" y="1787"/>
                    <a:pt x="1787" y="1382"/>
                    <a:pt x="1787" y="894"/>
                  </a:cubicBezTo>
                  <a:cubicBezTo>
                    <a:pt x="1787" y="406"/>
                    <a:pt x="1382" y="1"/>
                    <a:pt x="8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8912;p62"/>
            <p:cNvSpPr/>
            <p:nvPr/>
          </p:nvSpPr>
          <p:spPr>
            <a:xfrm>
              <a:off x="1023899" y="254025"/>
              <a:ext cx="312236" cy="707296"/>
            </a:xfrm>
            <a:custGeom>
              <a:avLst/>
              <a:gdLst/>
              <a:ahLst/>
              <a:cxnLst/>
              <a:rect l="l" t="t" r="r" b="b"/>
              <a:pathLst>
                <a:path w="9730" h="22041" extrusionOk="0">
                  <a:moveTo>
                    <a:pt x="3050" y="0"/>
                  </a:moveTo>
                  <a:cubicBezTo>
                    <a:pt x="1113" y="0"/>
                    <a:pt x="0" y="2342"/>
                    <a:pt x="371" y="6670"/>
                  </a:cubicBezTo>
                  <a:cubicBezTo>
                    <a:pt x="919" y="12920"/>
                    <a:pt x="4646" y="22040"/>
                    <a:pt x="4646" y="22040"/>
                  </a:cubicBezTo>
                  <a:cubicBezTo>
                    <a:pt x="4646" y="22040"/>
                    <a:pt x="9730" y="4515"/>
                    <a:pt x="6062" y="1419"/>
                  </a:cubicBezTo>
                  <a:cubicBezTo>
                    <a:pt x="4934" y="463"/>
                    <a:pt x="3911" y="0"/>
                    <a:pt x="3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8913;p62"/>
            <p:cNvSpPr/>
            <p:nvPr/>
          </p:nvSpPr>
          <p:spPr>
            <a:xfrm>
              <a:off x="1035420" y="254218"/>
              <a:ext cx="297282" cy="705563"/>
            </a:xfrm>
            <a:custGeom>
              <a:avLst/>
              <a:gdLst/>
              <a:ahLst/>
              <a:cxnLst/>
              <a:rect l="l" t="t" r="r" b="b"/>
              <a:pathLst>
                <a:path w="9264" h="21987" extrusionOk="0">
                  <a:moveTo>
                    <a:pt x="2694" y="0"/>
                  </a:moveTo>
                  <a:cubicBezTo>
                    <a:pt x="1221" y="0"/>
                    <a:pt x="226" y="1353"/>
                    <a:pt x="0" y="3901"/>
                  </a:cubicBezTo>
                  <a:cubicBezTo>
                    <a:pt x="473" y="3045"/>
                    <a:pt x="1159" y="2602"/>
                    <a:pt x="2003" y="2602"/>
                  </a:cubicBezTo>
                  <a:cubicBezTo>
                    <a:pt x="2862" y="2602"/>
                    <a:pt x="3884" y="3060"/>
                    <a:pt x="5013" y="4008"/>
                  </a:cubicBezTo>
                  <a:cubicBezTo>
                    <a:pt x="7787" y="6354"/>
                    <a:pt x="5561" y="16962"/>
                    <a:pt x="4298" y="21987"/>
                  </a:cubicBezTo>
                  <a:cubicBezTo>
                    <a:pt x="4596" y="20939"/>
                    <a:pt x="9263" y="4401"/>
                    <a:pt x="5703" y="1413"/>
                  </a:cubicBezTo>
                  <a:cubicBezTo>
                    <a:pt x="4576" y="461"/>
                    <a:pt x="3553" y="0"/>
                    <a:pt x="2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8914;p62"/>
            <p:cNvSpPr/>
            <p:nvPr/>
          </p:nvSpPr>
          <p:spPr>
            <a:xfrm>
              <a:off x="433634" y="531958"/>
              <a:ext cx="629702" cy="467198"/>
            </a:xfrm>
            <a:custGeom>
              <a:avLst/>
              <a:gdLst/>
              <a:ahLst/>
              <a:cxnLst/>
              <a:rect l="l" t="t" r="r" b="b"/>
              <a:pathLst>
                <a:path w="19623" h="14559" extrusionOk="0">
                  <a:moveTo>
                    <a:pt x="6586" y="0"/>
                  </a:moveTo>
                  <a:cubicBezTo>
                    <a:pt x="6377" y="0"/>
                    <a:pt x="6171" y="19"/>
                    <a:pt x="5966" y="56"/>
                  </a:cubicBezTo>
                  <a:cubicBezTo>
                    <a:pt x="1" y="1152"/>
                    <a:pt x="6692" y="8129"/>
                    <a:pt x="12288" y="11189"/>
                  </a:cubicBezTo>
                  <a:cubicBezTo>
                    <a:pt x="17896" y="14249"/>
                    <a:pt x="19622" y="14558"/>
                    <a:pt x="19622" y="14558"/>
                  </a:cubicBezTo>
                  <a:cubicBezTo>
                    <a:pt x="19622" y="14558"/>
                    <a:pt x="12460" y="0"/>
                    <a:pt x="6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8915;p62"/>
            <p:cNvSpPr/>
            <p:nvPr/>
          </p:nvSpPr>
          <p:spPr>
            <a:xfrm>
              <a:off x="525732" y="531958"/>
              <a:ext cx="524607" cy="441590"/>
            </a:xfrm>
            <a:custGeom>
              <a:avLst/>
              <a:gdLst/>
              <a:ahLst/>
              <a:cxnLst/>
              <a:rect l="l" t="t" r="r" b="b"/>
              <a:pathLst>
                <a:path w="16348" h="13761" extrusionOk="0">
                  <a:moveTo>
                    <a:pt x="3713" y="0"/>
                  </a:moveTo>
                  <a:cubicBezTo>
                    <a:pt x="3506" y="0"/>
                    <a:pt x="3300" y="19"/>
                    <a:pt x="3096" y="56"/>
                  </a:cubicBezTo>
                  <a:cubicBezTo>
                    <a:pt x="0" y="628"/>
                    <a:pt x="310" y="2783"/>
                    <a:pt x="2108" y="5152"/>
                  </a:cubicBezTo>
                  <a:cubicBezTo>
                    <a:pt x="1703" y="3747"/>
                    <a:pt x="2251" y="2652"/>
                    <a:pt x="4322" y="2271"/>
                  </a:cubicBezTo>
                  <a:cubicBezTo>
                    <a:pt x="4525" y="2234"/>
                    <a:pt x="4729" y="2216"/>
                    <a:pt x="4935" y="2216"/>
                  </a:cubicBezTo>
                  <a:cubicBezTo>
                    <a:pt x="9080" y="2216"/>
                    <a:pt x="13886" y="9496"/>
                    <a:pt x="16348" y="13760"/>
                  </a:cubicBezTo>
                  <a:cubicBezTo>
                    <a:pt x="14735" y="10707"/>
                    <a:pt x="8742" y="0"/>
                    <a:pt x="37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916;p62"/>
            <p:cNvSpPr/>
            <p:nvPr/>
          </p:nvSpPr>
          <p:spPr>
            <a:xfrm>
              <a:off x="661891" y="1010197"/>
              <a:ext cx="636794" cy="327318"/>
            </a:xfrm>
            <a:custGeom>
              <a:avLst/>
              <a:gdLst/>
              <a:ahLst/>
              <a:cxnLst/>
              <a:rect l="l" t="t" r="r" b="b"/>
              <a:pathLst>
                <a:path w="19844" h="10200" extrusionOk="0">
                  <a:moveTo>
                    <a:pt x="18367" y="0"/>
                  </a:moveTo>
                  <a:cubicBezTo>
                    <a:pt x="18367" y="0"/>
                    <a:pt x="14197" y="3841"/>
                    <a:pt x="8422" y="3841"/>
                  </a:cubicBezTo>
                  <a:cubicBezTo>
                    <a:pt x="7995" y="3841"/>
                    <a:pt x="7559" y="3820"/>
                    <a:pt x="7116" y="3775"/>
                  </a:cubicBezTo>
                  <a:cubicBezTo>
                    <a:pt x="6776" y="3740"/>
                    <a:pt x="6451" y="3724"/>
                    <a:pt x="6142" y="3724"/>
                  </a:cubicBezTo>
                  <a:cubicBezTo>
                    <a:pt x="574" y="3724"/>
                    <a:pt x="0" y="9037"/>
                    <a:pt x="7568" y="10109"/>
                  </a:cubicBezTo>
                  <a:cubicBezTo>
                    <a:pt x="8010" y="10171"/>
                    <a:pt x="8441" y="10200"/>
                    <a:pt x="8860" y="10200"/>
                  </a:cubicBezTo>
                  <a:cubicBezTo>
                    <a:pt x="16028" y="10200"/>
                    <a:pt x="19844" y="1655"/>
                    <a:pt x="19844" y="1655"/>
                  </a:cubicBezTo>
                  <a:lnTo>
                    <a:pt x="18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917;p62"/>
            <p:cNvSpPr/>
            <p:nvPr/>
          </p:nvSpPr>
          <p:spPr>
            <a:xfrm>
              <a:off x="680471" y="1040394"/>
              <a:ext cx="618214" cy="297121"/>
            </a:xfrm>
            <a:custGeom>
              <a:avLst/>
              <a:gdLst/>
              <a:ahLst/>
              <a:cxnLst/>
              <a:rect l="l" t="t" r="r" b="b"/>
              <a:pathLst>
                <a:path w="19265" h="9259" extrusionOk="0">
                  <a:moveTo>
                    <a:pt x="18634" y="0"/>
                  </a:moveTo>
                  <a:cubicBezTo>
                    <a:pt x="17533" y="1977"/>
                    <a:pt x="14419" y="6624"/>
                    <a:pt x="9451" y="6624"/>
                  </a:cubicBezTo>
                  <a:cubicBezTo>
                    <a:pt x="9153" y="6624"/>
                    <a:pt x="8849" y="6607"/>
                    <a:pt x="8537" y="6572"/>
                  </a:cubicBezTo>
                  <a:cubicBezTo>
                    <a:pt x="4489" y="6108"/>
                    <a:pt x="3572" y="4405"/>
                    <a:pt x="3513" y="3072"/>
                  </a:cubicBezTo>
                  <a:lnTo>
                    <a:pt x="3513" y="3072"/>
                  </a:lnTo>
                  <a:cubicBezTo>
                    <a:pt x="0" y="4203"/>
                    <a:pt x="489" y="8251"/>
                    <a:pt x="6989" y="9168"/>
                  </a:cubicBezTo>
                  <a:cubicBezTo>
                    <a:pt x="7431" y="9230"/>
                    <a:pt x="7862" y="9259"/>
                    <a:pt x="8281" y="9259"/>
                  </a:cubicBezTo>
                  <a:cubicBezTo>
                    <a:pt x="15449" y="9259"/>
                    <a:pt x="19265" y="714"/>
                    <a:pt x="19265" y="714"/>
                  </a:cubicBezTo>
                  <a:lnTo>
                    <a:pt x="186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918;p62"/>
            <p:cNvSpPr/>
            <p:nvPr/>
          </p:nvSpPr>
          <p:spPr>
            <a:xfrm>
              <a:off x="1357701" y="740800"/>
              <a:ext cx="239006" cy="230888"/>
            </a:xfrm>
            <a:custGeom>
              <a:avLst/>
              <a:gdLst/>
              <a:ahLst/>
              <a:cxnLst/>
              <a:rect l="l" t="t" r="r" b="b"/>
              <a:pathLst>
                <a:path w="7448" h="7195" extrusionOk="0">
                  <a:moveTo>
                    <a:pt x="6331" y="1"/>
                  </a:moveTo>
                  <a:cubicBezTo>
                    <a:pt x="5863" y="1"/>
                    <a:pt x="5470" y="362"/>
                    <a:pt x="5435" y="835"/>
                  </a:cubicBezTo>
                  <a:cubicBezTo>
                    <a:pt x="5435" y="859"/>
                    <a:pt x="5435" y="895"/>
                    <a:pt x="5435" y="930"/>
                  </a:cubicBezTo>
                  <a:cubicBezTo>
                    <a:pt x="351" y="2371"/>
                    <a:pt x="6" y="7050"/>
                    <a:pt x="6" y="7110"/>
                  </a:cubicBezTo>
                  <a:cubicBezTo>
                    <a:pt x="0" y="7165"/>
                    <a:pt x="41" y="7195"/>
                    <a:pt x="84" y="7195"/>
                  </a:cubicBezTo>
                  <a:cubicBezTo>
                    <a:pt x="125" y="7195"/>
                    <a:pt x="167" y="7168"/>
                    <a:pt x="173" y="7110"/>
                  </a:cubicBezTo>
                  <a:cubicBezTo>
                    <a:pt x="173" y="7062"/>
                    <a:pt x="506" y="2502"/>
                    <a:pt x="5459" y="1097"/>
                  </a:cubicBezTo>
                  <a:cubicBezTo>
                    <a:pt x="5568" y="1518"/>
                    <a:pt x="5942" y="1762"/>
                    <a:pt x="6320" y="1762"/>
                  </a:cubicBezTo>
                  <a:cubicBezTo>
                    <a:pt x="6562" y="1762"/>
                    <a:pt x="6806" y="1661"/>
                    <a:pt x="6983" y="1442"/>
                  </a:cubicBezTo>
                  <a:cubicBezTo>
                    <a:pt x="7448" y="895"/>
                    <a:pt x="7090" y="49"/>
                    <a:pt x="6364" y="14"/>
                  </a:cubicBezTo>
                  <a:lnTo>
                    <a:pt x="6376" y="2"/>
                  </a:lnTo>
                  <a:cubicBezTo>
                    <a:pt x="6361" y="1"/>
                    <a:pt x="6346" y="1"/>
                    <a:pt x="6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919;p62"/>
            <p:cNvSpPr/>
            <p:nvPr/>
          </p:nvSpPr>
          <p:spPr>
            <a:xfrm>
              <a:off x="1231426" y="921789"/>
              <a:ext cx="165071" cy="160033"/>
            </a:xfrm>
            <a:custGeom>
              <a:avLst/>
              <a:gdLst/>
              <a:ahLst/>
              <a:cxnLst/>
              <a:rect l="l" t="t" r="r" b="b"/>
              <a:pathLst>
                <a:path w="5144" h="4987" extrusionOk="0">
                  <a:moveTo>
                    <a:pt x="2573" y="1"/>
                  </a:moveTo>
                  <a:cubicBezTo>
                    <a:pt x="1259" y="1"/>
                    <a:pt x="164" y="1021"/>
                    <a:pt x="84" y="2351"/>
                  </a:cubicBezTo>
                  <a:cubicBezTo>
                    <a:pt x="0" y="3720"/>
                    <a:pt x="1048" y="4899"/>
                    <a:pt x="2429" y="4982"/>
                  </a:cubicBezTo>
                  <a:cubicBezTo>
                    <a:pt x="2480" y="4985"/>
                    <a:pt x="2531" y="4987"/>
                    <a:pt x="2582" y="4987"/>
                  </a:cubicBezTo>
                  <a:cubicBezTo>
                    <a:pt x="3886" y="4987"/>
                    <a:pt x="4992" y="3966"/>
                    <a:pt x="5072" y="2636"/>
                  </a:cubicBezTo>
                  <a:cubicBezTo>
                    <a:pt x="5144" y="1267"/>
                    <a:pt x="4096" y="77"/>
                    <a:pt x="2727" y="5"/>
                  </a:cubicBezTo>
                  <a:cubicBezTo>
                    <a:pt x="2675" y="2"/>
                    <a:pt x="2624" y="1"/>
                    <a:pt x="2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920;p62"/>
            <p:cNvSpPr/>
            <p:nvPr/>
          </p:nvSpPr>
          <p:spPr>
            <a:xfrm>
              <a:off x="1257387" y="638882"/>
              <a:ext cx="153230" cy="313648"/>
            </a:xfrm>
            <a:custGeom>
              <a:avLst/>
              <a:gdLst/>
              <a:ahLst/>
              <a:cxnLst/>
              <a:rect l="l" t="t" r="r" b="b"/>
              <a:pathLst>
                <a:path w="4775" h="9774" extrusionOk="0">
                  <a:moveTo>
                    <a:pt x="4650" y="0"/>
                  </a:moveTo>
                  <a:cubicBezTo>
                    <a:pt x="4637" y="0"/>
                    <a:pt x="4623" y="3"/>
                    <a:pt x="4609" y="11"/>
                  </a:cubicBezTo>
                  <a:cubicBezTo>
                    <a:pt x="1" y="2892"/>
                    <a:pt x="941" y="9631"/>
                    <a:pt x="953" y="9702"/>
                  </a:cubicBezTo>
                  <a:cubicBezTo>
                    <a:pt x="953" y="9738"/>
                    <a:pt x="989" y="9774"/>
                    <a:pt x="1025" y="9774"/>
                  </a:cubicBezTo>
                  <a:lnTo>
                    <a:pt x="1037" y="9774"/>
                  </a:lnTo>
                  <a:cubicBezTo>
                    <a:pt x="1084" y="9762"/>
                    <a:pt x="1120" y="9726"/>
                    <a:pt x="1108" y="9678"/>
                  </a:cubicBezTo>
                  <a:cubicBezTo>
                    <a:pt x="1108" y="9619"/>
                    <a:pt x="179" y="2975"/>
                    <a:pt x="4704" y="153"/>
                  </a:cubicBezTo>
                  <a:cubicBezTo>
                    <a:pt x="4775" y="103"/>
                    <a:pt x="4725" y="0"/>
                    <a:pt x="46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921;p62"/>
            <p:cNvSpPr/>
            <p:nvPr/>
          </p:nvSpPr>
          <p:spPr>
            <a:xfrm>
              <a:off x="1284535" y="951311"/>
              <a:ext cx="64212" cy="62415"/>
            </a:xfrm>
            <a:custGeom>
              <a:avLst/>
              <a:gdLst/>
              <a:ahLst/>
              <a:cxnLst/>
              <a:rect l="l" t="t" r="r" b="b"/>
              <a:pathLst>
                <a:path w="2001" h="1945" extrusionOk="0">
                  <a:moveTo>
                    <a:pt x="1015" y="1"/>
                  </a:moveTo>
                  <a:cubicBezTo>
                    <a:pt x="498" y="1"/>
                    <a:pt x="59" y="398"/>
                    <a:pt x="24" y="919"/>
                  </a:cubicBezTo>
                  <a:cubicBezTo>
                    <a:pt x="0" y="1454"/>
                    <a:pt x="405" y="1919"/>
                    <a:pt x="941" y="1943"/>
                  </a:cubicBezTo>
                  <a:cubicBezTo>
                    <a:pt x="963" y="1944"/>
                    <a:pt x="985" y="1945"/>
                    <a:pt x="1006" y="1945"/>
                  </a:cubicBezTo>
                  <a:cubicBezTo>
                    <a:pt x="1514" y="1945"/>
                    <a:pt x="1942" y="1552"/>
                    <a:pt x="1965" y="1038"/>
                  </a:cubicBezTo>
                  <a:cubicBezTo>
                    <a:pt x="2000" y="502"/>
                    <a:pt x="1596" y="38"/>
                    <a:pt x="1060" y="2"/>
                  </a:cubicBezTo>
                  <a:cubicBezTo>
                    <a:pt x="1045" y="1"/>
                    <a:pt x="1030" y="1"/>
                    <a:pt x="10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" name="Google Shape;8832;p62"/>
          <p:cNvGrpSpPr/>
          <p:nvPr/>
        </p:nvGrpSpPr>
        <p:grpSpPr>
          <a:xfrm>
            <a:off x="7309680" y="77736"/>
            <a:ext cx="1827508" cy="1560088"/>
            <a:chOff x="7223438" y="290736"/>
            <a:chExt cx="1827508" cy="1560088"/>
          </a:xfrm>
        </p:grpSpPr>
        <p:sp>
          <p:nvSpPr>
            <p:cNvPr id="32" name="Google Shape;8833;p62"/>
            <p:cNvSpPr/>
            <p:nvPr/>
          </p:nvSpPr>
          <p:spPr>
            <a:xfrm>
              <a:off x="7223438" y="527222"/>
              <a:ext cx="900638" cy="1023671"/>
            </a:xfrm>
            <a:custGeom>
              <a:avLst/>
              <a:gdLst/>
              <a:ahLst/>
              <a:cxnLst/>
              <a:rect l="l" t="t" r="r" b="b"/>
              <a:pathLst>
                <a:path w="28066" h="31900" extrusionOk="0">
                  <a:moveTo>
                    <a:pt x="7548" y="0"/>
                  </a:moveTo>
                  <a:cubicBezTo>
                    <a:pt x="4616" y="0"/>
                    <a:pt x="0" y="7613"/>
                    <a:pt x="2598" y="14909"/>
                  </a:cubicBezTo>
                  <a:cubicBezTo>
                    <a:pt x="5396" y="22815"/>
                    <a:pt x="18600" y="31114"/>
                    <a:pt x="18600" y="31114"/>
                  </a:cubicBezTo>
                  <a:lnTo>
                    <a:pt x="21374" y="31900"/>
                  </a:lnTo>
                  <a:cubicBezTo>
                    <a:pt x="21374" y="31900"/>
                    <a:pt x="28065" y="22470"/>
                    <a:pt x="25696" y="13719"/>
                  </a:cubicBezTo>
                  <a:cubicBezTo>
                    <a:pt x="23327" y="4956"/>
                    <a:pt x="16350" y="5384"/>
                    <a:pt x="13492" y="4896"/>
                  </a:cubicBezTo>
                  <a:cubicBezTo>
                    <a:pt x="10623" y="4408"/>
                    <a:pt x="11027" y="1574"/>
                    <a:pt x="8229" y="158"/>
                  </a:cubicBezTo>
                  <a:cubicBezTo>
                    <a:pt x="8017" y="51"/>
                    <a:pt x="7788" y="0"/>
                    <a:pt x="7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8834;p62"/>
            <p:cNvGrpSpPr/>
            <p:nvPr/>
          </p:nvGrpSpPr>
          <p:grpSpPr>
            <a:xfrm>
              <a:off x="7271171" y="290736"/>
              <a:ext cx="1779776" cy="1560088"/>
              <a:chOff x="7271171" y="290736"/>
              <a:chExt cx="1779776" cy="1560088"/>
            </a:xfrm>
          </p:grpSpPr>
          <p:sp>
            <p:nvSpPr>
              <p:cNvPr id="34" name="Google Shape;8835;p62"/>
              <p:cNvSpPr/>
              <p:nvPr/>
            </p:nvSpPr>
            <p:spPr>
              <a:xfrm>
                <a:off x="7271171" y="380878"/>
                <a:ext cx="1779776" cy="1469947"/>
              </a:xfrm>
              <a:custGeom>
                <a:avLst/>
                <a:gdLst/>
                <a:ahLst/>
                <a:cxnLst/>
                <a:rect l="l" t="t" r="r" b="b"/>
                <a:pathLst>
                  <a:path w="55462" h="45807" extrusionOk="0">
                    <a:moveTo>
                      <a:pt x="18957" y="35947"/>
                    </a:moveTo>
                    <a:lnTo>
                      <a:pt x="19600" y="36137"/>
                    </a:lnTo>
                    <a:cubicBezTo>
                      <a:pt x="19409" y="36149"/>
                      <a:pt x="19231" y="36161"/>
                      <a:pt x="19076" y="36185"/>
                    </a:cubicBezTo>
                    <a:cubicBezTo>
                      <a:pt x="19040" y="36102"/>
                      <a:pt x="19005" y="36030"/>
                      <a:pt x="18957" y="35947"/>
                    </a:cubicBezTo>
                    <a:close/>
                    <a:moveTo>
                      <a:pt x="24490" y="1"/>
                    </a:moveTo>
                    <a:cubicBezTo>
                      <a:pt x="21131" y="1"/>
                      <a:pt x="16587" y="2488"/>
                      <a:pt x="14945" y="9289"/>
                    </a:cubicBezTo>
                    <a:cubicBezTo>
                      <a:pt x="14897" y="9467"/>
                      <a:pt x="14861" y="9634"/>
                      <a:pt x="14825" y="9813"/>
                    </a:cubicBezTo>
                    <a:cubicBezTo>
                      <a:pt x="14314" y="9753"/>
                      <a:pt x="13861" y="9706"/>
                      <a:pt x="13480" y="9634"/>
                    </a:cubicBezTo>
                    <a:cubicBezTo>
                      <a:pt x="10623" y="9146"/>
                      <a:pt x="11027" y="6312"/>
                      <a:pt x="8218" y="4907"/>
                    </a:cubicBezTo>
                    <a:cubicBezTo>
                      <a:pt x="8004" y="4799"/>
                      <a:pt x="7774" y="4748"/>
                      <a:pt x="7532" y="4748"/>
                    </a:cubicBezTo>
                    <a:cubicBezTo>
                      <a:pt x="4601" y="4748"/>
                      <a:pt x="1" y="12365"/>
                      <a:pt x="2586" y="19647"/>
                    </a:cubicBezTo>
                    <a:cubicBezTo>
                      <a:pt x="4777" y="25827"/>
                      <a:pt x="13325" y="32244"/>
                      <a:pt x="16957" y="34756"/>
                    </a:cubicBezTo>
                    <a:cubicBezTo>
                      <a:pt x="16913" y="34754"/>
                      <a:pt x="16870" y="34753"/>
                      <a:pt x="16826" y="34753"/>
                    </a:cubicBezTo>
                    <a:cubicBezTo>
                      <a:pt x="16394" y="34753"/>
                      <a:pt x="15966" y="34860"/>
                      <a:pt x="15587" y="35066"/>
                    </a:cubicBezTo>
                    <a:cubicBezTo>
                      <a:pt x="14573" y="33505"/>
                      <a:pt x="12229" y="30559"/>
                      <a:pt x="9253" y="30559"/>
                    </a:cubicBezTo>
                    <a:cubicBezTo>
                      <a:pt x="9120" y="30559"/>
                      <a:pt x="8985" y="30565"/>
                      <a:pt x="8849" y="30577"/>
                    </a:cubicBezTo>
                    <a:cubicBezTo>
                      <a:pt x="8781" y="30160"/>
                      <a:pt x="8458" y="29962"/>
                      <a:pt x="8133" y="29962"/>
                    </a:cubicBezTo>
                    <a:cubicBezTo>
                      <a:pt x="7772" y="29962"/>
                      <a:pt x="7409" y="30208"/>
                      <a:pt x="7396" y="30672"/>
                    </a:cubicBezTo>
                    <a:cubicBezTo>
                      <a:pt x="7376" y="31161"/>
                      <a:pt x="7759" y="31433"/>
                      <a:pt x="8140" y="31433"/>
                    </a:cubicBezTo>
                    <a:cubicBezTo>
                      <a:pt x="8447" y="31433"/>
                      <a:pt x="8753" y="31257"/>
                      <a:pt x="8849" y="30875"/>
                    </a:cubicBezTo>
                    <a:cubicBezTo>
                      <a:pt x="8988" y="30861"/>
                      <a:pt x="9126" y="30855"/>
                      <a:pt x="9262" y="30855"/>
                    </a:cubicBezTo>
                    <a:cubicBezTo>
                      <a:pt x="12103" y="30855"/>
                      <a:pt x="14350" y="33710"/>
                      <a:pt x="15349" y="35221"/>
                    </a:cubicBezTo>
                    <a:cubicBezTo>
                      <a:pt x="14980" y="35494"/>
                      <a:pt x="14695" y="35852"/>
                      <a:pt x="14516" y="36256"/>
                    </a:cubicBezTo>
                    <a:cubicBezTo>
                      <a:pt x="13666" y="35470"/>
                      <a:pt x="11855" y="34116"/>
                      <a:pt x="9390" y="34116"/>
                    </a:cubicBezTo>
                    <a:cubicBezTo>
                      <a:pt x="8643" y="34116"/>
                      <a:pt x="7837" y="34240"/>
                      <a:pt x="6979" y="34542"/>
                    </a:cubicBezTo>
                    <a:cubicBezTo>
                      <a:pt x="6816" y="34341"/>
                      <a:pt x="6610" y="34256"/>
                      <a:pt x="6409" y="34256"/>
                    </a:cubicBezTo>
                    <a:cubicBezTo>
                      <a:pt x="5910" y="34256"/>
                      <a:pt x="5444" y="34782"/>
                      <a:pt x="5741" y="35352"/>
                    </a:cubicBezTo>
                    <a:cubicBezTo>
                      <a:pt x="5889" y="35634"/>
                      <a:pt x="6135" y="35755"/>
                      <a:pt x="6380" y="35755"/>
                    </a:cubicBezTo>
                    <a:cubicBezTo>
                      <a:pt x="6828" y="35755"/>
                      <a:pt x="7272" y="35353"/>
                      <a:pt x="7110" y="34792"/>
                    </a:cubicBezTo>
                    <a:cubicBezTo>
                      <a:pt x="7915" y="34515"/>
                      <a:pt x="8673" y="34400"/>
                      <a:pt x="9376" y="34400"/>
                    </a:cubicBezTo>
                    <a:cubicBezTo>
                      <a:pt x="11846" y="34400"/>
                      <a:pt x="13640" y="35813"/>
                      <a:pt x="14409" y="36554"/>
                    </a:cubicBezTo>
                    <a:cubicBezTo>
                      <a:pt x="14063" y="37709"/>
                      <a:pt x="14575" y="38935"/>
                      <a:pt x="15635" y="39495"/>
                    </a:cubicBezTo>
                    <a:cubicBezTo>
                      <a:pt x="16005" y="39690"/>
                      <a:pt x="16405" y="39784"/>
                      <a:pt x="16801" y="39784"/>
                    </a:cubicBezTo>
                    <a:cubicBezTo>
                      <a:pt x="17540" y="39784"/>
                      <a:pt x="18266" y="39457"/>
                      <a:pt x="18755" y="38852"/>
                    </a:cubicBezTo>
                    <a:cubicBezTo>
                      <a:pt x="20124" y="39054"/>
                      <a:pt x="23255" y="39745"/>
                      <a:pt x="25410" y="42019"/>
                    </a:cubicBezTo>
                    <a:cubicBezTo>
                      <a:pt x="25672" y="42293"/>
                      <a:pt x="25934" y="42567"/>
                      <a:pt x="26196" y="42829"/>
                    </a:cubicBezTo>
                    <a:cubicBezTo>
                      <a:pt x="26446" y="43091"/>
                      <a:pt x="26708" y="43341"/>
                      <a:pt x="26958" y="43579"/>
                    </a:cubicBezTo>
                    <a:cubicBezTo>
                      <a:pt x="27208" y="43817"/>
                      <a:pt x="27458" y="44043"/>
                      <a:pt x="27696" y="44257"/>
                    </a:cubicBezTo>
                    <a:cubicBezTo>
                      <a:pt x="28065" y="44579"/>
                      <a:pt x="28446" y="44877"/>
                      <a:pt x="28851" y="45150"/>
                    </a:cubicBezTo>
                    <a:cubicBezTo>
                      <a:pt x="29465" y="45571"/>
                      <a:pt x="30013" y="45807"/>
                      <a:pt x="30466" y="45807"/>
                    </a:cubicBezTo>
                    <a:cubicBezTo>
                      <a:pt x="30487" y="45807"/>
                      <a:pt x="30509" y="45806"/>
                      <a:pt x="30530" y="45805"/>
                    </a:cubicBezTo>
                    <a:cubicBezTo>
                      <a:pt x="30685" y="45793"/>
                      <a:pt x="30827" y="45746"/>
                      <a:pt x="30958" y="45674"/>
                    </a:cubicBezTo>
                    <a:cubicBezTo>
                      <a:pt x="31208" y="45519"/>
                      <a:pt x="31411" y="45222"/>
                      <a:pt x="31542" y="44781"/>
                    </a:cubicBezTo>
                    <a:cubicBezTo>
                      <a:pt x="31566" y="44698"/>
                      <a:pt x="31578" y="44615"/>
                      <a:pt x="31601" y="44531"/>
                    </a:cubicBezTo>
                    <a:cubicBezTo>
                      <a:pt x="31601" y="44519"/>
                      <a:pt x="31601" y="44496"/>
                      <a:pt x="31613" y="44472"/>
                    </a:cubicBezTo>
                    <a:cubicBezTo>
                      <a:pt x="31625" y="44412"/>
                      <a:pt x="31637" y="44353"/>
                      <a:pt x="31637" y="44281"/>
                    </a:cubicBezTo>
                    <a:lnTo>
                      <a:pt x="31637" y="44222"/>
                    </a:lnTo>
                    <a:cubicBezTo>
                      <a:pt x="31637" y="44150"/>
                      <a:pt x="31649" y="44091"/>
                      <a:pt x="31649" y="44019"/>
                    </a:cubicBezTo>
                    <a:lnTo>
                      <a:pt x="31649" y="43972"/>
                    </a:lnTo>
                    <a:lnTo>
                      <a:pt x="31649" y="43745"/>
                    </a:lnTo>
                    <a:lnTo>
                      <a:pt x="31649" y="43710"/>
                    </a:lnTo>
                    <a:cubicBezTo>
                      <a:pt x="31649" y="43626"/>
                      <a:pt x="31649" y="43543"/>
                      <a:pt x="31637" y="43460"/>
                    </a:cubicBezTo>
                    <a:lnTo>
                      <a:pt x="31637" y="43436"/>
                    </a:lnTo>
                    <a:cubicBezTo>
                      <a:pt x="31625" y="43353"/>
                      <a:pt x="31613" y="43257"/>
                      <a:pt x="31601" y="43174"/>
                    </a:cubicBezTo>
                    <a:lnTo>
                      <a:pt x="31601" y="43162"/>
                    </a:lnTo>
                    <a:cubicBezTo>
                      <a:pt x="31589" y="43067"/>
                      <a:pt x="31566" y="42972"/>
                      <a:pt x="31542" y="42876"/>
                    </a:cubicBezTo>
                    <a:cubicBezTo>
                      <a:pt x="31220" y="41459"/>
                      <a:pt x="30220" y="39900"/>
                      <a:pt x="28672" y="38661"/>
                    </a:cubicBezTo>
                    <a:lnTo>
                      <a:pt x="28672" y="38661"/>
                    </a:lnTo>
                    <a:cubicBezTo>
                      <a:pt x="28950" y="38711"/>
                      <a:pt x="29228" y="38736"/>
                      <a:pt x="29506" y="38736"/>
                    </a:cubicBezTo>
                    <a:cubicBezTo>
                      <a:pt x="29561" y="38736"/>
                      <a:pt x="29617" y="38735"/>
                      <a:pt x="29673" y="38733"/>
                    </a:cubicBezTo>
                    <a:cubicBezTo>
                      <a:pt x="31304" y="38638"/>
                      <a:pt x="49913" y="35899"/>
                      <a:pt x="50782" y="31268"/>
                    </a:cubicBezTo>
                    <a:cubicBezTo>
                      <a:pt x="51640" y="26624"/>
                      <a:pt x="44972" y="25541"/>
                      <a:pt x="44972" y="25541"/>
                    </a:cubicBezTo>
                    <a:cubicBezTo>
                      <a:pt x="44972" y="25541"/>
                      <a:pt x="55462" y="21433"/>
                      <a:pt x="51723" y="16968"/>
                    </a:cubicBezTo>
                    <a:cubicBezTo>
                      <a:pt x="51095" y="16219"/>
                      <a:pt x="50452" y="15906"/>
                      <a:pt x="49815" y="15906"/>
                    </a:cubicBezTo>
                    <a:cubicBezTo>
                      <a:pt x="46656" y="15906"/>
                      <a:pt x="43636" y="23587"/>
                      <a:pt x="43329" y="23814"/>
                    </a:cubicBezTo>
                    <a:cubicBezTo>
                      <a:pt x="43324" y="23818"/>
                      <a:pt x="43319" y="23820"/>
                      <a:pt x="43313" y="23820"/>
                    </a:cubicBezTo>
                    <a:cubicBezTo>
                      <a:pt x="42943" y="23820"/>
                      <a:pt x="41479" y="15194"/>
                      <a:pt x="37673" y="15194"/>
                    </a:cubicBezTo>
                    <a:cubicBezTo>
                      <a:pt x="37510" y="15194"/>
                      <a:pt x="37344" y="15209"/>
                      <a:pt x="37174" y="15242"/>
                    </a:cubicBezTo>
                    <a:cubicBezTo>
                      <a:pt x="36852" y="15313"/>
                      <a:pt x="36554" y="15456"/>
                      <a:pt x="36304" y="15647"/>
                    </a:cubicBezTo>
                    <a:cubicBezTo>
                      <a:pt x="34518" y="12765"/>
                      <a:pt x="31292" y="12134"/>
                      <a:pt x="29863" y="10337"/>
                    </a:cubicBezTo>
                    <a:cubicBezTo>
                      <a:pt x="28053" y="8086"/>
                      <a:pt x="29637" y="5157"/>
                      <a:pt x="28244" y="1871"/>
                    </a:cubicBezTo>
                    <a:cubicBezTo>
                      <a:pt x="27757" y="719"/>
                      <a:pt x="26295" y="1"/>
                      <a:pt x="24490" y="1"/>
                    </a:cubicBezTo>
                    <a:close/>
                  </a:path>
                </a:pathLst>
              </a:custGeom>
              <a:solidFill>
                <a:srgbClr val="8A8A8A">
                  <a:alpha val="404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8836;p62"/>
              <p:cNvSpPr/>
              <p:nvPr/>
            </p:nvSpPr>
            <p:spPr>
              <a:xfrm>
                <a:off x="7809964" y="1449125"/>
                <a:ext cx="455068" cy="311530"/>
              </a:xfrm>
              <a:custGeom>
                <a:avLst/>
                <a:gdLst/>
                <a:ahLst/>
                <a:cxnLst/>
                <a:rect l="l" t="t" r="r" b="b"/>
                <a:pathLst>
                  <a:path w="14181" h="9708" extrusionOk="0">
                    <a:moveTo>
                      <a:pt x="2422" y="1"/>
                    </a:moveTo>
                    <a:cubicBezTo>
                      <a:pt x="875" y="1"/>
                      <a:pt x="0" y="277"/>
                      <a:pt x="0" y="277"/>
                    </a:cubicBezTo>
                    <a:lnTo>
                      <a:pt x="24" y="2670"/>
                    </a:lnTo>
                    <a:cubicBezTo>
                      <a:pt x="24" y="2670"/>
                      <a:pt x="4536" y="2944"/>
                      <a:pt x="7346" y="5908"/>
                    </a:cubicBezTo>
                    <a:cubicBezTo>
                      <a:pt x="9325" y="7995"/>
                      <a:pt x="11198" y="9708"/>
                      <a:pt x="12383" y="9708"/>
                    </a:cubicBezTo>
                    <a:cubicBezTo>
                      <a:pt x="12888" y="9708"/>
                      <a:pt x="13268" y="9396"/>
                      <a:pt x="13478" y="8670"/>
                    </a:cubicBezTo>
                    <a:cubicBezTo>
                      <a:pt x="14180" y="6254"/>
                      <a:pt x="11811" y="2241"/>
                      <a:pt x="7322" y="812"/>
                    </a:cubicBezTo>
                    <a:cubicBezTo>
                      <a:pt x="5327" y="177"/>
                      <a:pt x="3659" y="1"/>
                      <a:pt x="24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8837;p62"/>
              <p:cNvSpPr/>
              <p:nvPr/>
            </p:nvSpPr>
            <p:spPr>
              <a:xfrm>
                <a:off x="7810317" y="1498416"/>
                <a:ext cx="438285" cy="262079"/>
              </a:xfrm>
              <a:custGeom>
                <a:avLst/>
                <a:gdLst/>
                <a:ahLst/>
                <a:cxnLst/>
                <a:rect l="l" t="t" r="r" b="b"/>
                <a:pathLst>
                  <a:path w="13658" h="8167" extrusionOk="0">
                    <a:moveTo>
                      <a:pt x="1438" y="0"/>
                    </a:moveTo>
                    <a:cubicBezTo>
                      <a:pt x="815" y="0"/>
                      <a:pt x="315" y="53"/>
                      <a:pt x="1" y="98"/>
                    </a:cubicBezTo>
                    <a:lnTo>
                      <a:pt x="1" y="1134"/>
                    </a:lnTo>
                    <a:cubicBezTo>
                      <a:pt x="1" y="1134"/>
                      <a:pt x="4525" y="1396"/>
                      <a:pt x="7335" y="4372"/>
                    </a:cubicBezTo>
                    <a:cubicBezTo>
                      <a:pt x="9306" y="6460"/>
                      <a:pt x="11182" y="8166"/>
                      <a:pt x="12370" y="8166"/>
                    </a:cubicBezTo>
                    <a:cubicBezTo>
                      <a:pt x="12876" y="8166"/>
                      <a:pt x="13257" y="7857"/>
                      <a:pt x="13467" y="7134"/>
                    </a:cubicBezTo>
                    <a:cubicBezTo>
                      <a:pt x="13657" y="6492"/>
                      <a:pt x="13610" y="5730"/>
                      <a:pt x="13395" y="4944"/>
                    </a:cubicBezTo>
                    <a:cubicBezTo>
                      <a:pt x="13276" y="4952"/>
                      <a:pt x="13154" y="4957"/>
                      <a:pt x="13029" y="4957"/>
                    </a:cubicBezTo>
                    <a:cubicBezTo>
                      <a:pt x="11765" y="4957"/>
                      <a:pt x="10200" y="4485"/>
                      <a:pt x="8585" y="2860"/>
                    </a:cubicBezTo>
                    <a:cubicBezTo>
                      <a:pt x="6177" y="452"/>
                      <a:pt x="3272" y="0"/>
                      <a:pt x="14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8838;p62"/>
              <p:cNvSpPr/>
              <p:nvPr/>
            </p:nvSpPr>
            <p:spPr>
              <a:xfrm>
                <a:off x="7437430" y="1385106"/>
                <a:ext cx="277418" cy="94216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2936" extrusionOk="0">
                    <a:moveTo>
                      <a:pt x="2938" y="1"/>
                    </a:moveTo>
                    <a:cubicBezTo>
                      <a:pt x="2084" y="1"/>
                      <a:pt x="1152" y="164"/>
                      <a:pt x="155" y="569"/>
                    </a:cubicBezTo>
                    <a:cubicBezTo>
                      <a:pt x="0" y="590"/>
                      <a:pt x="78" y="852"/>
                      <a:pt x="202" y="852"/>
                    </a:cubicBezTo>
                    <a:cubicBezTo>
                      <a:pt x="221" y="852"/>
                      <a:pt x="242" y="845"/>
                      <a:pt x="262" y="831"/>
                    </a:cubicBezTo>
                    <a:cubicBezTo>
                      <a:pt x="1214" y="445"/>
                      <a:pt x="2105" y="291"/>
                      <a:pt x="2922" y="291"/>
                    </a:cubicBezTo>
                    <a:cubicBezTo>
                      <a:pt x="6242" y="291"/>
                      <a:pt x="8342" y="2850"/>
                      <a:pt x="8371" y="2879"/>
                    </a:cubicBezTo>
                    <a:cubicBezTo>
                      <a:pt x="8397" y="2914"/>
                      <a:pt x="8442" y="2936"/>
                      <a:pt x="8488" y="2936"/>
                    </a:cubicBezTo>
                    <a:cubicBezTo>
                      <a:pt x="8504" y="2936"/>
                      <a:pt x="8521" y="2933"/>
                      <a:pt x="8537" y="2926"/>
                    </a:cubicBezTo>
                    <a:cubicBezTo>
                      <a:pt x="8549" y="2926"/>
                      <a:pt x="8561" y="2915"/>
                      <a:pt x="8573" y="2903"/>
                    </a:cubicBezTo>
                    <a:cubicBezTo>
                      <a:pt x="8632" y="2855"/>
                      <a:pt x="8644" y="2772"/>
                      <a:pt x="8597" y="2700"/>
                    </a:cubicBezTo>
                    <a:cubicBezTo>
                      <a:pt x="8568" y="2672"/>
                      <a:pt x="6395" y="1"/>
                      <a:pt x="29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8839;p62"/>
              <p:cNvSpPr/>
              <p:nvPr/>
            </p:nvSpPr>
            <p:spPr>
              <a:xfrm>
                <a:off x="7430338" y="1386000"/>
                <a:ext cx="53526" cy="47269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473" extrusionOk="0">
                    <a:moveTo>
                      <a:pt x="834" y="0"/>
                    </a:moveTo>
                    <a:cubicBezTo>
                      <a:pt x="755" y="0"/>
                      <a:pt x="674" y="13"/>
                      <a:pt x="596" y="40"/>
                    </a:cubicBezTo>
                    <a:cubicBezTo>
                      <a:pt x="215" y="171"/>
                      <a:pt x="1" y="588"/>
                      <a:pt x="132" y="969"/>
                    </a:cubicBezTo>
                    <a:cubicBezTo>
                      <a:pt x="236" y="1281"/>
                      <a:pt x="520" y="1473"/>
                      <a:pt x="830" y="1473"/>
                    </a:cubicBezTo>
                    <a:cubicBezTo>
                      <a:pt x="910" y="1473"/>
                      <a:pt x="992" y="1460"/>
                      <a:pt x="1072" y="1433"/>
                    </a:cubicBezTo>
                    <a:cubicBezTo>
                      <a:pt x="1453" y="1302"/>
                      <a:pt x="1668" y="885"/>
                      <a:pt x="1537" y="504"/>
                    </a:cubicBezTo>
                    <a:cubicBezTo>
                      <a:pt x="1433" y="192"/>
                      <a:pt x="1141" y="0"/>
                      <a:pt x="8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8840;p62"/>
              <p:cNvSpPr/>
              <p:nvPr/>
            </p:nvSpPr>
            <p:spPr>
              <a:xfrm>
                <a:off x="7679293" y="1405419"/>
                <a:ext cx="181116" cy="161477"/>
              </a:xfrm>
              <a:custGeom>
                <a:avLst/>
                <a:gdLst/>
                <a:ahLst/>
                <a:cxnLst/>
                <a:rect l="l" t="t" r="r" b="b"/>
                <a:pathLst>
                  <a:path w="5644" h="5032" extrusionOk="0">
                    <a:moveTo>
                      <a:pt x="2821" y="1"/>
                    </a:moveTo>
                    <a:cubicBezTo>
                      <a:pt x="2560" y="1"/>
                      <a:pt x="2296" y="41"/>
                      <a:pt x="2036" y="127"/>
                    </a:cubicBezTo>
                    <a:cubicBezTo>
                      <a:pt x="714" y="567"/>
                      <a:pt x="0" y="1996"/>
                      <a:pt x="441" y="3305"/>
                    </a:cubicBezTo>
                    <a:cubicBezTo>
                      <a:pt x="793" y="4362"/>
                      <a:pt x="1770" y="5031"/>
                      <a:pt x="2823" y="5031"/>
                    </a:cubicBezTo>
                    <a:cubicBezTo>
                      <a:pt x="3087" y="5031"/>
                      <a:pt x="3355" y="4989"/>
                      <a:pt x="3620" y="4901"/>
                    </a:cubicBezTo>
                    <a:cubicBezTo>
                      <a:pt x="4929" y="4460"/>
                      <a:pt x="5644" y="3044"/>
                      <a:pt x="5203" y="1722"/>
                    </a:cubicBezTo>
                    <a:cubicBezTo>
                      <a:pt x="4860" y="663"/>
                      <a:pt x="3873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8841;p62"/>
              <p:cNvSpPr/>
              <p:nvPr/>
            </p:nvSpPr>
            <p:spPr>
              <a:xfrm>
                <a:off x="7487490" y="1270897"/>
                <a:ext cx="262881" cy="182047"/>
              </a:xfrm>
              <a:custGeom>
                <a:avLst/>
                <a:gdLst/>
                <a:ahLst/>
                <a:cxnLst/>
                <a:rect l="l" t="t" r="r" b="b"/>
                <a:pathLst>
                  <a:path w="8192" h="5673" extrusionOk="0">
                    <a:moveTo>
                      <a:pt x="1236" y="0"/>
                    </a:moveTo>
                    <a:cubicBezTo>
                      <a:pt x="873" y="0"/>
                      <a:pt x="500" y="44"/>
                      <a:pt x="119" y="139"/>
                    </a:cubicBezTo>
                    <a:cubicBezTo>
                      <a:pt x="48" y="163"/>
                      <a:pt x="0" y="247"/>
                      <a:pt x="24" y="318"/>
                    </a:cubicBezTo>
                    <a:cubicBezTo>
                      <a:pt x="34" y="391"/>
                      <a:pt x="99" y="427"/>
                      <a:pt x="163" y="427"/>
                    </a:cubicBezTo>
                    <a:cubicBezTo>
                      <a:pt x="173" y="427"/>
                      <a:pt x="182" y="427"/>
                      <a:pt x="191" y="425"/>
                    </a:cubicBezTo>
                    <a:cubicBezTo>
                      <a:pt x="550" y="335"/>
                      <a:pt x="902" y="293"/>
                      <a:pt x="1245" y="293"/>
                    </a:cubicBezTo>
                    <a:cubicBezTo>
                      <a:pt x="5100" y="293"/>
                      <a:pt x="7872" y="5538"/>
                      <a:pt x="7894" y="5592"/>
                    </a:cubicBezTo>
                    <a:cubicBezTo>
                      <a:pt x="7921" y="5646"/>
                      <a:pt x="7968" y="5673"/>
                      <a:pt x="8020" y="5673"/>
                    </a:cubicBezTo>
                    <a:cubicBezTo>
                      <a:pt x="8037" y="5673"/>
                      <a:pt x="8055" y="5670"/>
                      <a:pt x="8073" y="5664"/>
                    </a:cubicBezTo>
                    <a:lnTo>
                      <a:pt x="8096" y="5664"/>
                    </a:lnTo>
                    <a:cubicBezTo>
                      <a:pt x="8168" y="5616"/>
                      <a:pt x="8192" y="5533"/>
                      <a:pt x="8156" y="5462"/>
                    </a:cubicBezTo>
                    <a:cubicBezTo>
                      <a:pt x="8123" y="5407"/>
                      <a:pt x="5274" y="0"/>
                      <a:pt x="12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8842;p62"/>
              <p:cNvSpPr/>
              <p:nvPr/>
            </p:nvSpPr>
            <p:spPr>
              <a:xfrm>
                <a:off x="7464546" y="1251579"/>
                <a:ext cx="53141" cy="4723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72" extrusionOk="0">
                    <a:moveTo>
                      <a:pt x="832" y="0"/>
                    </a:moveTo>
                    <a:cubicBezTo>
                      <a:pt x="754" y="0"/>
                      <a:pt x="675" y="13"/>
                      <a:pt x="596" y="39"/>
                    </a:cubicBezTo>
                    <a:cubicBezTo>
                      <a:pt x="215" y="170"/>
                      <a:pt x="1" y="587"/>
                      <a:pt x="132" y="968"/>
                    </a:cubicBezTo>
                    <a:cubicBezTo>
                      <a:pt x="236" y="1280"/>
                      <a:pt x="520" y="1472"/>
                      <a:pt x="824" y="1472"/>
                    </a:cubicBezTo>
                    <a:cubicBezTo>
                      <a:pt x="902" y="1472"/>
                      <a:pt x="982" y="1459"/>
                      <a:pt x="1060" y="1432"/>
                    </a:cubicBezTo>
                    <a:cubicBezTo>
                      <a:pt x="1453" y="1313"/>
                      <a:pt x="1656" y="896"/>
                      <a:pt x="1537" y="503"/>
                    </a:cubicBezTo>
                    <a:cubicBezTo>
                      <a:pt x="1432" y="198"/>
                      <a:pt x="1144" y="0"/>
                      <a:pt x="8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8843;p62"/>
              <p:cNvSpPr/>
              <p:nvPr/>
            </p:nvSpPr>
            <p:spPr>
              <a:xfrm>
                <a:off x="8030776" y="778249"/>
                <a:ext cx="979676" cy="755174"/>
              </a:xfrm>
              <a:custGeom>
                <a:avLst/>
                <a:gdLst/>
                <a:ahLst/>
                <a:cxnLst/>
                <a:rect l="l" t="t" r="r" b="b"/>
                <a:pathLst>
                  <a:path w="30529" h="23533" extrusionOk="0">
                    <a:moveTo>
                      <a:pt x="12739" y="1"/>
                    </a:moveTo>
                    <a:cubicBezTo>
                      <a:pt x="12577" y="1"/>
                      <a:pt x="12411" y="16"/>
                      <a:pt x="12240" y="49"/>
                    </a:cubicBezTo>
                    <a:cubicBezTo>
                      <a:pt x="8002" y="847"/>
                      <a:pt x="1" y="22397"/>
                      <a:pt x="1" y="22397"/>
                    </a:cubicBezTo>
                    <a:cubicBezTo>
                      <a:pt x="1" y="22397"/>
                      <a:pt x="2906" y="23532"/>
                      <a:pt x="4562" y="23532"/>
                    </a:cubicBezTo>
                    <a:cubicBezTo>
                      <a:pt x="4619" y="23532"/>
                      <a:pt x="4674" y="23531"/>
                      <a:pt x="4728" y="23528"/>
                    </a:cubicBezTo>
                    <a:cubicBezTo>
                      <a:pt x="6347" y="23433"/>
                      <a:pt x="24956" y="20706"/>
                      <a:pt x="25825" y="16063"/>
                    </a:cubicBezTo>
                    <a:cubicBezTo>
                      <a:pt x="26695" y="11419"/>
                      <a:pt x="20027" y="10336"/>
                      <a:pt x="20027" y="10336"/>
                    </a:cubicBezTo>
                    <a:cubicBezTo>
                      <a:pt x="20027" y="10336"/>
                      <a:pt x="30528" y="6240"/>
                      <a:pt x="26790" y="1775"/>
                    </a:cubicBezTo>
                    <a:cubicBezTo>
                      <a:pt x="26162" y="1026"/>
                      <a:pt x="25519" y="713"/>
                      <a:pt x="24881" y="713"/>
                    </a:cubicBezTo>
                    <a:cubicBezTo>
                      <a:pt x="21719" y="713"/>
                      <a:pt x="18693" y="8394"/>
                      <a:pt x="18396" y="8622"/>
                    </a:cubicBezTo>
                    <a:cubicBezTo>
                      <a:pt x="18391" y="8625"/>
                      <a:pt x="18386" y="8627"/>
                      <a:pt x="18380" y="8627"/>
                    </a:cubicBezTo>
                    <a:cubicBezTo>
                      <a:pt x="18010" y="8627"/>
                      <a:pt x="16546" y="1"/>
                      <a:pt x="127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8844;p62"/>
              <p:cNvSpPr/>
              <p:nvPr/>
            </p:nvSpPr>
            <p:spPr>
              <a:xfrm>
                <a:off x="8405974" y="845671"/>
                <a:ext cx="95949" cy="85263"/>
              </a:xfrm>
              <a:custGeom>
                <a:avLst/>
                <a:gdLst/>
                <a:ahLst/>
                <a:cxnLst/>
                <a:rect l="l" t="t" r="r" b="b"/>
                <a:pathLst>
                  <a:path w="2990" h="2657" extrusionOk="0">
                    <a:moveTo>
                      <a:pt x="1492" y="1"/>
                    </a:moveTo>
                    <a:cubicBezTo>
                      <a:pt x="1353" y="1"/>
                      <a:pt x="1212" y="22"/>
                      <a:pt x="1072" y="67"/>
                    </a:cubicBezTo>
                    <a:cubicBezTo>
                      <a:pt x="382" y="305"/>
                      <a:pt x="1" y="1056"/>
                      <a:pt x="239" y="1746"/>
                    </a:cubicBezTo>
                    <a:cubicBezTo>
                      <a:pt x="421" y="2302"/>
                      <a:pt x="942" y="2657"/>
                      <a:pt x="1504" y="2657"/>
                    </a:cubicBezTo>
                    <a:cubicBezTo>
                      <a:pt x="1641" y="2657"/>
                      <a:pt x="1780" y="2636"/>
                      <a:pt x="1918" y="2591"/>
                    </a:cubicBezTo>
                    <a:cubicBezTo>
                      <a:pt x="2608" y="2353"/>
                      <a:pt x="2989" y="1603"/>
                      <a:pt x="2751" y="913"/>
                    </a:cubicBezTo>
                    <a:cubicBezTo>
                      <a:pt x="2570" y="350"/>
                      <a:pt x="2052" y="1"/>
                      <a:pt x="14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8845;p62"/>
              <p:cNvSpPr/>
              <p:nvPr/>
            </p:nvSpPr>
            <p:spPr>
              <a:xfrm>
                <a:off x="8448782" y="963538"/>
                <a:ext cx="106250" cy="94280"/>
              </a:xfrm>
              <a:custGeom>
                <a:avLst/>
                <a:gdLst/>
                <a:ahLst/>
                <a:cxnLst/>
                <a:rect l="l" t="t" r="r" b="b"/>
                <a:pathLst>
                  <a:path w="3311" h="2938" extrusionOk="0">
                    <a:moveTo>
                      <a:pt x="1650" y="1"/>
                    </a:moveTo>
                    <a:cubicBezTo>
                      <a:pt x="1498" y="1"/>
                      <a:pt x="1343" y="24"/>
                      <a:pt x="1191" y="73"/>
                    </a:cubicBezTo>
                    <a:cubicBezTo>
                      <a:pt x="417" y="335"/>
                      <a:pt x="0" y="1169"/>
                      <a:pt x="262" y="1931"/>
                    </a:cubicBezTo>
                    <a:cubicBezTo>
                      <a:pt x="462" y="2548"/>
                      <a:pt x="1032" y="2938"/>
                      <a:pt x="1647" y="2938"/>
                    </a:cubicBezTo>
                    <a:cubicBezTo>
                      <a:pt x="1803" y="2938"/>
                      <a:pt x="1963" y="2913"/>
                      <a:pt x="2120" y="2859"/>
                    </a:cubicBezTo>
                    <a:cubicBezTo>
                      <a:pt x="2893" y="2609"/>
                      <a:pt x="3310" y="1776"/>
                      <a:pt x="3048" y="1002"/>
                    </a:cubicBezTo>
                    <a:cubicBezTo>
                      <a:pt x="2847" y="390"/>
                      <a:pt x="2270" y="1"/>
                      <a:pt x="16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8846;p62"/>
              <p:cNvSpPr/>
              <p:nvPr/>
            </p:nvSpPr>
            <p:spPr>
              <a:xfrm>
                <a:off x="8507988" y="1104638"/>
                <a:ext cx="64597" cy="57569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1794" extrusionOk="0">
                    <a:moveTo>
                      <a:pt x="1009" y="0"/>
                    </a:moveTo>
                    <a:cubicBezTo>
                      <a:pt x="915" y="0"/>
                      <a:pt x="820" y="15"/>
                      <a:pt x="727" y="46"/>
                    </a:cubicBezTo>
                    <a:cubicBezTo>
                      <a:pt x="251" y="201"/>
                      <a:pt x="1" y="713"/>
                      <a:pt x="156" y="1177"/>
                    </a:cubicBezTo>
                    <a:cubicBezTo>
                      <a:pt x="280" y="1551"/>
                      <a:pt x="636" y="1793"/>
                      <a:pt x="1012" y="1793"/>
                    </a:cubicBezTo>
                    <a:cubicBezTo>
                      <a:pt x="1103" y="1793"/>
                      <a:pt x="1196" y="1779"/>
                      <a:pt x="1287" y="1749"/>
                    </a:cubicBezTo>
                    <a:cubicBezTo>
                      <a:pt x="1763" y="1594"/>
                      <a:pt x="2013" y="1082"/>
                      <a:pt x="1858" y="606"/>
                    </a:cubicBezTo>
                    <a:cubicBezTo>
                      <a:pt x="1734" y="234"/>
                      <a:pt x="1382" y="0"/>
                      <a:pt x="10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8847;p62"/>
              <p:cNvSpPr/>
              <p:nvPr/>
            </p:nvSpPr>
            <p:spPr>
              <a:xfrm>
                <a:off x="8652811" y="1156239"/>
                <a:ext cx="77594" cy="68993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2150" extrusionOk="0">
                    <a:moveTo>
                      <a:pt x="1208" y="1"/>
                    </a:moveTo>
                    <a:cubicBezTo>
                      <a:pt x="1096" y="1"/>
                      <a:pt x="982" y="19"/>
                      <a:pt x="869" y="57"/>
                    </a:cubicBezTo>
                    <a:cubicBezTo>
                      <a:pt x="298" y="248"/>
                      <a:pt x="0" y="855"/>
                      <a:pt x="191" y="1415"/>
                    </a:cubicBezTo>
                    <a:cubicBezTo>
                      <a:pt x="333" y="1862"/>
                      <a:pt x="750" y="2149"/>
                      <a:pt x="1204" y="2149"/>
                    </a:cubicBezTo>
                    <a:cubicBezTo>
                      <a:pt x="1317" y="2149"/>
                      <a:pt x="1433" y="2131"/>
                      <a:pt x="1548" y="2093"/>
                    </a:cubicBezTo>
                    <a:cubicBezTo>
                      <a:pt x="2108" y="1915"/>
                      <a:pt x="2417" y="1295"/>
                      <a:pt x="2227" y="736"/>
                    </a:cubicBezTo>
                    <a:cubicBezTo>
                      <a:pt x="2074" y="288"/>
                      <a:pt x="1656" y="1"/>
                      <a:pt x="120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8848;p62"/>
              <p:cNvSpPr/>
              <p:nvPr/>
            </p:nvSpPr>
            <p:spPr>
              <a:xfrm>
                <a:off x="8655859" y="1283540"/>
                <a:ext cx="95532" cy="85263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2657" extrusionOk="0">
                    <a:moveTo>
                      <a:pt x="1486" y="0"/>
                    </a:moveTo>
                    <a:cubicBezTo>
                      <a:pt x="1349" y="0"/>
                      <a:pt x="1209" y="22"/>
                      <a:pt x="1072" y="67"/>
                    </a:cubicBezTo>
                    <a:cubicBezTo>
                      <a:pt x="381" y="305"/>
                      <a:pt x="0" y="1055"/>
                      <a:pt x="227" y="1746"/>
                    </a:cubicBezTo>
                    <a:cubicBezTo>
                      <a:pt x="418" y="2301"/>
                      <a:pt x="941" y="2656"/>
                      <a:pt x="1498" y="2656"/>
                    </a:cubicBezTo>
                    <a:cubicBezTo>
                      <a:pt x="1633" y="2656"/>
                      <a:pt x="1770" y="2635"/>
                      <a:pt x="1905" y="2591"/>
                    </a:cubicBezTo>
                    <a:cubicBezTo>
                      <a:pt x="2608" y="2353"/>
                      <a:pt x="2977" y="1603"/>
                      <a:pt x="2751" y="912"/>
                    </a:cubicBezTo>
                    <a:cubicBezTo>
                      <a:pt x="2560" y="349"/>
                      <a:pt x="2040" y="0"/>
                      <a:pt x="14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8849;p62"/>
              <p:cNvSpPr/>
              <p:nvPr/>
            </p:nvSpPr>
            <p:spPr>
              <a:xfrm>
                <a:off x="8522525" y="1329558"/>
                <a:ext cx="80642" cy="71561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2230" extrusionOk="0">
                    <a:moveTo>
                      <a:pt x="1252" y="1"/>
                    </a:moveTo>
                    <a:cubicBezTo>
                      <a:pt x="1133" y="1"/>
                      <a:pt x="1012" y="20"/>
                      <a:pt x="893" y="62"/>
                    </a:cubicBezTo>
                    <a:cubicBezTo>
                      <a:pt x="310" y="252"/>
                      <a:pt x="0" y="883"/>
                      <a:pt x="203" y="1467"/>
                    </a:cubicBezTo>
                    <a:cubicBezTo>
                      <a:pt x="354" y="1931"/>
                      <a:pt x="785" y="2230"/>
                      <a:pt x="1249" y="2230"/>
                    </a:cubicBezTo>
                    <a:cubicBezTo>
                      <a:pt x="1368" y="2230"/>
                      <a:pt x="1489" y="2210"/>
                      <a:pt x="1608" y="2169"/>
                    </a:cubicBezTo>
                    <a:cubicBezTo>
                      <a:pt x="2191" y="1979"/>
                      <a:pt x="2512" y="1348"/>
                      <a:pt x="2310" y="764"/>
                    </a:cubicBezTo>
                    <a:cubicBezTo>
                      <a:pt x="2158" y="299"/>
                      <a:pt x="1720" y="1"/>
                      <a:pt x="125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8850;p62"/>
              <p:cNvSpPr/>
              <p:nvPr/>
            </p:nvSpPr>
            <p:spPr>
              <a:xfrm>
                <a:off x="8779663" y="824909"/>
                <a:ext cx="98580" cy="87638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2731" extrusionOk="0">
                    <a:moveTo>
                      <a:pt x="1542" y="1"/>
                    </a:moveTo>
                    <a:cubicBezTo>
                      <a:pt x="1398" y="1"/>
                      <a:pt x="1251" y="23"/>
                      <a:pt x="1107" y="71"/>
                    </a:cubicBezTo>
                    <a:cubicBezTo>
                      <a:pt x="393" y="310"/>
                      <a:pt x="0" y="1083"/>
                      <a:pt x="250" y="1798"/>
                    </a:cubicBezTo>
                    <a:cubicBezTo>
                      <a:pt x="439" y="2366"/>
                      <a:pt x="967" y="2731"/>
                      <a:pt x="1535" y="2731"/>
                    </a:cubicBezTo>
                    <a:cubicBezTo>
                      <a:pt x="1681" y="2731"/>
                      <a:pt x="1830" y="2706"/>
                      <a:pt x="1977" y="2655"/>
                    </a:cubicBezTo>
                    <a:cubicBezTo>
                      <a:pt x="2691" y="2417"/>
                      <a:pt x="3072" y="1643"/>
                      <a:pt x="2834" y="929"/>
                    </a:cubicBezTo>
                    <a:cubicBezTo>
                      <a:pt x="2644" y="358"/>
                      <a:pt x="2112" y="1"/>
                      <a:pt x="15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8851;p62"/>
              <p:cNvSpPr/>
              <p:nvPr/>
            </p:nvSpPr>
            <p:spPr>
              <a:xfrm>
                <a:off x="7991819" y="949033"/>
                <a:ext cx="694941" cy="551435"/>
              </a:xfrm>
              <a:custGeom>
                <a:avLst/>
                <a:gdLst/>
                <a:ahLst/>
                <a:cxnLst/>
                <a:rect l="l" t="t" r="r" b="b"/>
                <a:pathLst>
                  <a:path w="21656" h="17184" extrusionOk="0">
                    <a:moveTo>
                      <a:pt x="10760" y="1"/>
                    </a:moveTo>
                    <a:cubicBezTo>
                      <a:pt x="7501" y="1"/>
                      <a:pt x="1806" y="8607"/>
                      <a:pt x="1501" y="10015"/>
                    </a:cubicBezTo>
                    <a:cubicBezTo>
                      <a:pt x="1501" y="10015"/>
                      <a:pt x="0" y="15861"/>
                      <a:pt x="1572" y="17004"/>
                    </a:cubicBezTo>
                    <a:cubicBezTo>
                      <a:pt x="1741" y="17126"/>
                      <a:pt x="2046" y="17183"/>
                      <a:pt x="2459" y="17183"/>
                    </a:cubicBezTo>
                    <a:cubicBezTo>
                      <a:pt x="5892" y="17183"/>
                      <a:pt x="16810" y="13245"/>
                      <a:pt x="19265" y="10408"/>
                    </a:cubicBezTo>
                    <a:cubicBezTo>
                      <a:pt x="21656" y="7654"/>
                      <a:pt x="16273" y="7475"/>
                      <a:pt x="14825" y="7475"/>
                    </a:cubicBezTo>
                    <a:cubicBezTo>
                      <a:pt x="14607" y="7475"/>
                      <a:pt x="14478" y="7479"/>
                      <a:pt x="14478" y="7479"/>
                    </a:cubicBezTo>
                    <a:cubicBezTo>
                      <a:pt x="14478" y="7479"/>
                      <a:pt x="14586" y="2085"/>
                      <a:pt x="11585" y="228"/>
                    </a:cubicBezTo>
                    <a:cubicBezTo>
                      <a:pt x="11334" y="72"/>
                      <a:pt x="11057" y="1"/>
                      <a:pt x="107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8852;p62"/>
              <p:cNvSpPr/>
              <p:nvPr/>
            </p:nvSpPr>
            <p:spPr>
              <a:xfrm>
                <a:off x="7628847" y="290736"/>
                <a:ext cx="832960" cy="1204209"/>
              </a:xfrm>
              <a:custGeom>
                <a:avLst/>
                <a:gdLst/>
                <a:ahLst/>
                <a:cxnLst/>
                <a:rect l="l" t="t" r="r" b="b"/>
                <a:pathLst>
                  <a:path w="25957" h="37526" extrusionOk="0">
                    <a:moveTo>
                      <a:pt x="12082" y="0"/>
                    </a:moveTo>
                    <a:cubicBezTo>
                      <a:pt x="8723" y="0"/>
                      <a:pt x="4179" y="2487"/>
                      <a:pt x="2536" y="9288"/>
                    </a:cubicBezTo>
                    <a:cubicBezTo>
                      <a:pt x="0" y="19754"/>
                      <a:pt x="8418" y="36482"/>
                      <a:pt x="8418" y="36482"/>
                    </a:cubicBezTo>
                    <a:cubicBezTo>
                      <a:pt x="10497" y="37423"/>
                      <a:pt x="11831" y="37525"/>
                      <a:pt x="12313" y="37525"/>
                    </a:cubicBezTo>
                    <a:cubicBezTo>
                      <a:pt x="12446" y="37525"/>
                      <a:pt x="12514" y="37518"/>
                      <a:pt x="12514" y="37518"/>
                    </a:cubicBezTo>
                    <a:cubicBezTo>
                      <a:pt x="12514" y="37518"/>
                      <a:pt x="25956" y="23730"/>
                      <a:pt x="24920" y="18372"/>
                    </a:cubicBezTo>
                    <a:cubicBezTo>
                      <a:pt x="23896" y="13003"/>
                      <a:pt x="19253" y="12598"/>
                      <a:pt x="17455" y="10336"/>
                    </a:cubicBezTo>
                    <a:cubicBezTo>
                      <a:pt x="15645" y="8085"/>
                      <a:pt x="17229" y="5156"/>
                      <a:pt x="15836" y="1870"/>
                    </a:cubicBezTo>
                    <a:cubicBezTo>
                      <a:pt x="15349" y="718"/>
                      <a:pt x="13886" y="0"/>
                      <a:pt x="120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8853;p62"/>
              <p:cNvSpPr/>
              <p:nvPr/>
            </p:nvSpPr>
            <p:spPr>
              <a:xfrm>
                <a:off x="7900875" y="347023"/>
                <a:ext cx="199086" cy="177137"/>
              </a:xfrm>
              <a:custGeom>
                <a:avLst/>
                <a:gdLst/>
                <a:ahLst/>
                <a:cxnLst/>
                <a:rect l="l" t="t" r="r" b="b"/>
                <a:pathLst>
                  <a:path w="6204" h="5520" extrusionOk="0">
                    <a:moveTo>
                      <a:pt x="3094" y="1"/>
                    </a:moveTo>
                    <a:cubicBezTo>
                      <a:pt x="2807" y="1"/>
                      <a:pt x="2515" y="46"/>
                      <a:pt x="2227" y="140"/>
                    </a:cubicBezTo>
                    <a:cubicBezTo>
                      <a:pt x="787" y="628"/>
                      <a:pt x="1" y="2188"/>
                      <a:pt x="489" y="3629"/>
                    </a:cubicBezTo>
                    <a:cubicBezTo>
                      <a:pt x="870" y="4791"/>
                      <a:pt x="1945" y="5519"/>
                      <a:pt x="3104" y="5519"/>
                    </a:cubicBezTo>
                    <a:cubicBezTo>
                      <a:pt x="3393" y="5519"/>
                      <a:pt x="3687" y="5474"/>
                      <a:pt x="3977" y="5379"/>
                    </a:cubicBezTo>
                    <a:cubicBezTo>
                      <a:pt x="5418" y="4903"/>
                      <a:pt x="6204" y="3331"/>
                      <a:pt x="5716" y="1890"/>
                    </a:cubicBezTo>
                    <a:cubicBezTo>
                      <a:pt x="5334" y="735"/>
                      <a:pt x="4255" y="1"/>
                      <a:pt x="30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8854;p62"/>
              <p:cNvSpPr/>
              <p:nvPr/>
            </p:nvSpPr>
            <p:spPr>
              <a:xfrm>
                <a:off x="7776719" y="487000"/>
                <a:ext cx="85231" cy="75957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2367" extrusionOk="0">
                    <a:moveTo>
                      <a:pt x="1329" y="1"/>
                    </a:moveTo>
                    <a:cubicBezTo>
                      <a:pt x="1205" y="1"/>
                      <a:pt x="1078" y="21"/>
                      <a:pt x="953" y="64"/>
                    </a:cubicBezTo>
                    <a:cubicBezTo>
                      <a:pt x="334" y="267"/>
                      <a:pt x="0" y="934"/>
                      <a:pt x="203" y="1553"/>
                    </a:cubicBezTo>
                    <a:cubicBezTo>
                      <a:pt x="364" y="2047"/>
                      <a:pt x="821" y="2367"/>
                      <a:pt x="1320" y="2367"/>
                    </a:cubicBezTo>
                    <a:cubicBezTo>
                      <a:pt x="1446" y="2367"/>
                      <a:pt x="1575" y="2346"/>
                      <a:pt x="1703" y="2303"/>
                    </a:cubicBezTo>
                    <a:cubicBezTo>
                      <a:pt x="2322" y="2100"/>
                      <a:pt x="2655" y="1434"/>
                      <a:pt x="2441" y="814"/>
                    </a:cubicBezTo>
                    <a:cubicBezTo>
                      <a:pt x="2279" y="320"/>
                      <a:pt x="1822" y="1"/>
                      <a:pt x="13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8855;p62"/>
              <p:cNvSpPr/>
              <p:nvPr/>
            </p:nvSpPr>
            <p:spPr>
              <a:xfrm>
                <a:off x="7912717" y="583687"/>
                <a:ext cx="41300" cy="36743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145" extrusionOk="0">
                    <a:moveTo>
                      <a:pt x="643" y="0"/>
                    </a:moveTo>
                    <a:cubicBezTo>
                      <a:pt x="584" y="0"/>
                      <a:pt x="524" y="9"/>
                      <a:pt x="465" y="28"/>
                    </a:cubicBezTo>
                    <a:cubicBezTo>
                      <a:pt x="156" y="135"/>
                      <a:pt x="1" y="457"/>
                      <a:pt x="96" y="754"/>
                    </a:cubicBezTo>
                    <a:cubicBezTo>
                      <a:pt x="181" y="990"/>
                      <a:pt x="401" y="1144"/>
                      <a:pt x="637" y="1144"/>
                    </a:cubicBezTo>
                    <a:cubicBezTo>
                      <a:pt x="698" y="1144"/>
                      <a:pt x="761" y="1134"/>
                      <a:pt x="822" y="1111"/>
                    </a:cubicBezTo>
                    <a:cubicBezTo>
                      <a:pt x="1120" y="1016"/>
                      <a:pt x="1287" y="695"/>
                      <a:pt x="1191" y="397"/>
                    </a:cubicBezTo>
                    <a:cubicBezTo>
                      <a:pt x="1105" y="149"/>
                      <a:pt x="882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8856;p62"/>
              <p:cNvSpPr/>
              <p:nvPr/>
            </p:nvSpPr>
            <p:spPr>
              <a:xfrm>
                <a:off x="7963162" y="671004"/>
                <a:ext cx="162793" cy="144662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4508" extrusionOk="0">
                    <a:moveTo>
                      <a:pt x="2538" y="0"/>
                    </a:moveTo>
                    <a:cubicBezTo>
                      <a:pt x="2300" y="0"/>
                      <a:pt x="2059" y="38"/>
                      <a:pt x="1822" y="117"/>
                    </a:cubicBezTo>
                    <a:cubicBezTo>
                      <a:pt x="643" y="510"/>
                      <a:pt x="0" y="1784"/>
                      <a:pt x="393" y="2962"/>
                    </a:cubicBezTo>
                    <a:cubicBezTo>
                      <a:pt x="707" y="3914"/>
                      <a:pt x="1584" y="4508"/>
                      <a:pt x="2531" y="4508"/>
                    </a:cubicBezTo>
                    <a:cubicBezTo>
                      <a:pt x="2769" y="4508"/>
                      <a:pt x="3011" y="4470"/>
                      <a:pt x="3251" y="4391"/>
                    </a:cubicBezTo>
                    <a:cubicBezTo>
                      <a:pt x="4430" y="3998"/>
                      <a:pt x="5072" y="2724"/>
                      <a:pt x="4680" y="1546"/>
                    </a:cubicBezTo>
                    <a:cubicBezTo>
                      <a:pt x="4366" y="594"/>
                      <a:pt x="3482" y="0"/>
                      <a:pt x="25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8857;p62"/>
              <p:cNvSpPr/>
              <p:nvPr/>
            </p:nvSpPr>
            <p:spPr>
              <a:xfrm>
                <a:off x="8034595" y="564369"/>
                <a:ext cx="62319" cy="55323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1724" extrusionOk="0">
                    <a:moveTo>
                      <a:pt x="972" y="1"/>
                    </a:moveTo>
                    <a:cubicBezTo>
                      <a:pt x="883" y="1"/>
                      <a:pt x="792" y="15"/>
                      <a:pt x="703" y="47"/>
                    </a:cubicBezTo>
                    <a:cubicBezTo>
                      <a:pt x="251" y="201"/>
                      <a:pt x="1" y="678"/>
                      <a:pt x="156" y="1130"/>
                    </a:cubicBezTo>
                    <a:cubicBezTo>
                      <a:pt x="270" y="1491"/>
                      <a:pt x="604" y="1724"/>
                      <a:pt x="965" y="1724"/>
                    </a:cubicBezTo>
                    <a:cubicBezTo>
                      <a:pt x="1056" y="1724"/>
                      <a:pt x="1148" y="1709"/>
                      <a:pt x="1239" y="1678"/>
                    </a:cubicBezTo>
                    <a:cubicBezTo>
                      <a:pt x="1692" y="1523"/>
                      <a:pt x="1942" y="1047"/>
                      <a:pt x="1787" y="594"/>
                    </a:cubicBezTo>
                    <a:cubicBezTo>
                      <a:pt x="1663" y="233"/>
                      <a:pt x="1327" y="1"/>
                      <a:pt x="9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8858;p62"/>
              <p:cNvSpPr/>
              <p:nvPr/>
            </p:nvSpPr>
            <p:spPr>
              <a:xfrm>
                <a:off x="8166421" y="699629"/>
                <a:ext cx="98227" cy="87445"/>
              </a:xfrm>
              <a:custGeom>
                <a:avLst/>
                <a:gdLst/>
                <a:ahLst/>
                <a:cxnLst/>
                <a:rect l="l" t="t" r="r" b="b"/>
                <a:pathLst>
                  <a:path w="3061" h="2725" extrusionOk="0">
                    <a:moveTo>
                      <a:pt x="1523" y="1"/>
                    </a:moveTo>
                    <a:cubicBezTo>
                      <a:pt x="1382" y="1"/>
                      <a:pt x="1238" y="23"/>
                      <a:pt x="1096" y="70"/>
                    </a:cubicBezTo>
                    <a:cubicBezTo>
                      <a:pt x="382" y="308"/>
                      <a:pt x="1" y="1082"/>
                      <a:pt x="239" y="1797"/>
                    </a:cubicBezTo>
                    <a:cubicBezTo>
                      <a:pt x="429" y="2367"/>
                      <a:pt x="953" y="2725"/>
                      <a:pt x="1520" y="2725"/>
                    </a:cubicBezTo>
                    <a:cubicBezTo>
                      <a:pt x="1663" y="2725"/>
                      <a:pt x="1809" y="2702"/>
                      <a:pt x="1953" y="2654"/>
                    </a:cubicBezTo>
                    <a:cubicBezTo>
                      <a:pt x="2668" y="2416"/>
                      <a:pt x="3060" y="1654"/>
                      <a:pt x="2822" y="939"/>
                    </a:cubicBezTo>
                    <a:cubicBezTo>
                      <a:pt x="2631" y="367"/>
                      <a:pt x="2096" y="1"/>
                      <a:pt x="15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8859;p62"/>
              <p:cNvSpPr/>
              <p:nvPr/>
            </p:nvSpPr>
            <p:spPr>
              <a:xfrm>
                <a:off x="8304344" y="788422"/>
                <a:ext cx="72235" cy="6456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012" extrusionOk="0">
                    <a:moveTo>
                      <a:pt x="1130" y="0"/>
                    </a:moveTo>
                    <a:cubicBezTo>
                      <a:pt x="1024" y="0"/>
                      <a:pt x="916" y="17"/>
                      <a:pt x="810" y="54"/>
                    </a:cubicBezTo>
                    <a:cubicBezTo>
                      <a:pt x="286" y="232"/>
                      <a:pt x="1" y="792"/>
                      <a:pt x="179" y="1327"/>
                    </a:cubicBezTo>
                    <a:cubicBezTo>
                      <a:pt x="312" y="1745"/>
                      <a:pt x="703" y="2012"/>
                      <a:pt x="1121" y="2012"/>
                    </a:cubicBezTo>
                    <a:cubicBezTo>
                      <a:pt x="1227" y="2012"/>
                      <a:pt x="1335" y="1995"/>
                      <a:pt x="1441" y="1959"/>
                    </a:cubicBezTo>
                    <a:cubicBezTo>
                      <a:pt x="1965" y="1780"/>
                      <a:pt x="2251" y="1220"/>
                      <a:pt x="2084" y="685"/>
                    </a:cubicBezTo>
                    <a:cubicBezTo>
                      <a:pt x="1942" y="267"/>
                      <a:pt x="1549" y="0"/>
                      <a:pt x="11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8860;p62"/>
              <p:cNvSpPr/>
              <p:nvPr/>
            </p:nvSpPr>
            <p:spPr>
              <a:xfrm>
                <a:off x="8324978" y="929490"/>
                <a:ext cx="54296" cy="48360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1507" extrusionOk="0">
                    <a:moveTo>
                      <a:pt x="844" y="1"/>
                    </a:moveTo>
                    <a:cubicBezTo>
                      <a:pt x="766" y="1"/>
                      <a:pt x="686" y="13"/>
                      <a:pt x="608" y="39"/>
                    </a:cubicBezTo>
                    <a:cubicBezTo>
                      <a:pt x="215" y="170"/>
                      <a:pt x="1" y="599"/>
                      <a:pt x="132" y="991"/>
                    </a:cubicBezTo>
                    <a:cubicBezTo>
                      <a:pt x="236" y="1306"/>
                      <a:pt x="532" y="1506"/>
                      <a:pt x="848" y="1506"/>
                    </a:cubicBezTo>
                    <a:cubicBezTo>
                      <a:pt x="926" y="1506"/>
                      <a:pt x="1006" y="1494"/>
                      <a:pt x="1084" y="1468"/>
                    </a:cubicBezTo>
                    <a:cubicBezTo>
                      <a:pt x="1477" y="1337"/>
                      <a:pt x="1691" y="920"/>
                      <a:pt x="1560" y="515"/>
                    </a:cubicBezTo>
                    <a:cubicBezTo>
                      <a:pt x="1455" y="201"/>
                      <a:pt x="1160" y="1"/>
                      <a:pt x="8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8861;p62"/>
              <p:cNvSpPr/>
              <p:nvPr/>
            </p:nvSpPr>
            <p:spPr>
              <a:xfrm>
                <a:off x="8290963" y="1037698"/>
                <a:ext cx="39021" cy="34561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1077" extrusionOk="0">
                    <a:moveTo>
                      <a:pt x="605" y="1"/>
                    </a:moveTo>
                    <a:cubicBezTo>
                      <a:pt x="551" y="1"/>
                      <a:pt x="496" y="9"/>
                      <a:pt x="442" y="25"/>
                    </a:cubicBezTo>
                    <a:cubicBezTo>
                      <a:pt x="156" y="120"/>
                      <a:pt x="1" y="429"/>
                      <a:pt x="96" y="703"/>
                    </a:cubicBezTo>
                    <a:cubicBezTo>
                      <a:pt x="172" y="932"/>
                      <a:pt x="386" y="1077"/>
                      <a:pt x="608" y="1077"/>
                    </a:cubicBezTo>
                    <a:cubicBezTo>
                      <a:pt x="664" y="1077"/>
                      <a:pt x="720" y="1068"/>
                      <a:pt x="775" y="1048"/>
                    </a:cubicBezTo>
                    <a:cubicBezTo>
                      <a:pt x="1061" y="953"/>
                      <a:pt x="1215" y="656"/>
                      <a:pt x="1120" y="370"/>
                    </a:cubicBezTo>
                    <a:cubicBezTo>
                      <a:pt x="1043" y="139"/>
                      <a:pt x="834" y="1"/>
                      <a:pt x="6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8862;p62"/>
              <p:cNvSpPr/>
              <p:nvPr/>
            </p:nvSpPr>
            <p:spPr>
              <a:xfrm>
                <a:off x="7686160" y="634807"/>
                <a:ext cx="607528" cy="814412"/>
              </a:xfrm>
              <a:custGeom>
                <a:avLst/>
                <a:gdLst/>
                <a:ahLst/>
                <a:cxnLst/>
                <a:rect l="l" t="t" r="r" b="b"/>
                <a:pathLst>
                  <a:path w="18932" h="25379" extrusionOk="0">
                    <a:moveTo>
                      <a:pt x="4431" y="1"/>
                    </a:moveTo>
                    <a:cubicBezTo>
                      <a:pt x="3882" y="1"/>
                      <a:pt x="3326" y="587"/>
                      <a:pt x="2751" y="2066"/>
                    </a:cubicBezTo>
                    <a:cubicBezTo>
                      <a:pt x="0" y="9174"/>
                      <a:pt x="7489" y="24903"/>
                      <a:pt x="7489" y="24903"/>
                    </a:cubicBezTo>
                    <a:lnTo>
                      <a:pt x="10025" y="25379"/>
                    </a:lnTo>
                    <a:cubicBezTo>
                      <a:pt x="10025" y="25379"/>
                      <a:pt x="18931" y="13484"/>
                      <a:pt x="18860" y="8258"/>
                    </a:cubicBezTo>
                    <a:cubicBezTo>
                      <a:pt x="18841" y="6592"/>
                      <a:pt x="18324" y="6027"/>
                      <a:pt x="17531" y="6027"/>
                    </a:cubicBezTo>
                    <a:cubicBezTo>
                      <a:pt x="15858" y="6027"/>
                      <a:pt x="12956" y="8544"/>
                      <a:pt x="10917" y="8544"/>
                    </a:cubicBezTo>
                    <a:cubicBezTo>
                      <a:pt x="10897" y="8544"/>
                      <a:pt x="10878" y="8544"/>
                      <a:pt x="10859" y="8543"/>
                    </a:cubicBezTo>
                    <a:cubicBezTo>
                      <a:pt x="8483" y="8487"/>
                      <a:pt x="6518" y="1"/>
                      <a:pt x="44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" name="Google Shape;8717;p62"/>
          <p:cNvGrpSpPr/>
          <p:nvPr/>
        </p:nvGrpSpPr>
        <p:grpSpPr>
          <a:xfrm>
            <a:off x="5439563" y="4222674"/>
            <a:ext cx="1066385" cy="493641"/>
            <a:chOff x="5439563" y="4222674"/>
            <a:chExt cx="1066385" cy="493641"/>
          </a:xfrm>
        </p:grpSpPr>
        <p:grpSp>
          <p:nvGrpSpPr>
            <p:cNvPr id="63" name="Google Shape;8718;p62"/>
            <p:cNvGrpSpPr/>
            <p:nvPr/>
          </p:nvGrpSpPr>
          <p:grpSpPr>
            <a:xfrm>
              <a:off x="5439563" y="4222674"/>
              <a:ext cx="797405" cy="476248"/>
              <a:chOff x="5439563" y="4222674"/>
              <a:chExt cx="797405" cy="476248"/>
            </a:xfrm>
          </p:grpSpPr>
          <p:sp>
            <p:nvSpPr>
              <p:cNvPr id="67" name="Google Shape;8719;p62"/>
              <p:cNvSpPr/>
              <p:nvPr/>
            </p:nvSpPr>
            <p:spPr>
              <a:xfrm>
                <a:off x="5439563" y="4222674"/>
                <a:ext cx="772599" cy="476248"/>
              </a:xfrm>
              <a:custGeom>
                <a:avLst/>
                <a:gdLst/>
                <a:ahLst/>
                <a:cxnLst/>
                <a:rect l="l" t="t" r="r" b="b"/>
                <a:pathLst>
                  <a:path w="24076" h="14841" extrusionOk="0">
                    <a:moveTo>
                      <a:pt x="14141" y="0"/>
                    </a:moveTo>
                    <a:cubicBezTo>
                      <a:pt x="13596" y="0"/>
                      <a:pt x="13189" y="39"/>
                      <a:pt x="12990" y="131"/>
                    </a:cubicBezTo>
                    <a:cubicBezTo>
                      <a:pt x="11728" y="703"/>
                      <a:pt x="12693" y="1488"/>
                      <a:pt x="12693" y="1488"/>
                    </a:cubicBezTo>
                    <a:cubicBezTo>
                      <a:pt x="12693" y="1488"/>
                      <a:pt x="5442" y="2619"/>
                      <a:pt x="5513" y="4358"/>
                    </a:cubicBezTo>
                    <a:cubicBezTo>
                      <a:pt x="5585" y="6108"/>
                      <a:pt x="6692" y="6263"/>
                      <a:pt x="6692" y="6263"/>
                    </a:cubicBezTo>
                    <a:cubicBezTo>
                      <a:pt x="6692" y="6263"/>
                      <a:pt x="1" y="9406"/>
                      <a:pt x="1179" y="11561"/>
                    </a:cubicBezTo>
                    <a:cubicBezTo>
                      <a:pt x="1557" y="12259"/>
                      <a:pt x="2186" y="12495"/>
                      <a:pt x="2863" y="12495"/>
                    </a:cubicBezTo>
                    <a:cubicBezTo>
                      <a:pt x="4278" y="12495"/>
                      <a:pt x="5906" y="11466"/>
                      <a:pt x="5906" y="11466"/>
                    </a:cubicBezTo>
                    <a:lnTo>
                      <a:pt x="5906" y="11466"/>
                    </a:lnTo>
                    <a:cubicBezTo>
                      <a:pt x="5906" y="11466"/>
                      <a:pt x="4867" y="14841"/>
                      <a:pt x="6588" y="14841"/>
                    </a:cubicBezTo>
                    <a:cubicBezTo>
                      <a:pt x="6754" y="14841"/>
                      <a:pt x="6947" y="14809"/>
                      <a:pt x="7168" y="14740"/>
                    </a:cubicBezTo>
                    <a:cubicBezTo>
                      <a:pt x="9680" y="13942"/>
                      <a:pt x="11133" y="11383"/>
                      <a:pt x="11133" y="11382"/>
                    </a:cubicBezTo>
                    <a:lnTo>
                      <a:pt x="11133" y="11382"/>
                    </a:lnTo>
                    <a:cubicBezTo>
                      <a:pt x="11133" y="11383"/>
                      <a:pt x="10105" y="13822"/>
                      <a:pt x="11525" y="13822"/>
                    </a:cubicBezTo>
                    <a:cubicBezTo>
                      <a:pt x="11730" y="13822"/>
                      <a:pt x="11984" y="13772"/>
                      <a:pt x="12300" y="13656"/>
                    </a:cubicBezTo>
                    <a:cubicBezTo>
                      <a:pt x="14812" y="12752"/>
                      <a:pt x="17157" y="9716"/>
                      <a:pt x="17158" y="9716"/>
                    </a:cubicBezTo>
                    <a:lnTo>
                      <a:pt x="17158" y="9716"/>
                    </a:lnTo>
                    <a:cubicBezTo>
                      <a:pt x="17157" y="9716"/>
                      <a:pt x="16843" y="10936"/>
                      <a:pt x="17616" y="10936"/>
                    </a:cubicBezTo>
                    <a:cubicBezTo>
                      <a:pt x="17884" y="10936"/>
                      <a:pt x="18283" y="10790"/>
                      <a:pt x="18872" y="10394"/>
                    </a:cubicBezTo>
                    <a:cubicBezTo>
                      <a:pt x="21158" y="8846"/>
                      <a:pt x="24075" y="3715"/>
                      <a:pt x="23908" y="1107"/>
                    </a:cubicBezTo>
                    <a:cubicBezTo>
                      <a:pt x="23908" y="1107"/>
                      <a:pt x="17055" y="0"/>
                      <a:pt x="141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8720;p62"/>
              <p:cNvSpPr/>
              <p:nvPr/>
            </p:nvSpPr>
            <p:spPr>
              <a:xfrm>
                <a:off x="5563752" y="4239554"/>
                <a:ext cx="673216" cy="392557"/>
              </a:xfrm>
              <a:custGeom>
                <a:avLst/>
                <a:gdLst/>
                <a:ahLst/>
                <a:cxnLst/>
                <a:rect l="l" t="t" r="r" b="b"/>
                <a:pathLst>
                  <a:path w="20979" h="12233" extrusionOk="0">
                    <a:moveTo>
                      <a:pt x="10027" y="0"/>
                    </a:moveTo>
                    <a:cubicBezTo>
                      <a:pt x="9842" y="0"/>
                      <a:pt x="9772" y="302"/>
                      <a:pt x="9978" y="367"/>
                    </a:cubicBezTo>
                    <a:lnTo>
                      <a:pt x="16407" y="2308"/>
                    </a:lnTo>
                    <a:lnTo>
                      <a:pt x="12192" y="4213"/>
                    </a:lnTo>
                    <a:lnTo>
                      <a:pt x="4394" y="2986"/>
                    </a:lnTo>
                    <a:cubicBezTo>
                      <a:pt x="4382" y="2985"/>
                      <a:pt x="4371" y="2984"/>
                      <a:pt x="4361" y="2984"/>
                    </a:cubicBezTo>
                    <a:cubicBezTo>
                      <a:pt x="4150" y="2984"/>
                      <a:pt x="4107" y="3310"/>
                      <a:pt x="4334" y="3355"/>
                    </a:cubicBezTo>
                    <a:lnTo>
                      <a:pt x="11573" y="4487"/>
                    </a:lnTo>
                    <a:lnTo>
                      <a:pt x="4584" y="7642"/>
                    </a:lnTo>
                    <a:lnTo>
                      <a:pt x="1298" y="7106"/>
                    </a:lnTo>
                    <a:cubicBezTo>
                      <a:pt x="1284" y="7103"/>
                      <a:pt x="1270" y="7102"/>
                      <a:pt x="1257" y="7102"/>
                    </a:cubicBezTo>
                    <a:cubicBezTo>
                      <a:pt x="1054" y="7102"/>
                      <a:pt x="1015" y="7430"/>
                      <a:pt x="1238" y="7463"/>
                    </a:cubicBezTo>
                    <a:lnTo>
                      <a:pt x="3977" y="7916"/>
                    </a:lnTo>
                    <a:lnTo>
                      <a:pt x="214" y="9618"/>
                    </a:lnTo>
                    <a:cubicBezTo>
                      <a:pt x="1" y="9689"/>
                      <a:pt x="92" y="9979"/>
                      <a:pt x="272" y="9979"/>
                    </a:cubicBezTo>
                    <a:cubicBezTo>
                      <a:pt x="302" y="9979"/>
                      <a:pt x="335" y="9970"/>
                      <a:pt x="369" y="9952"/>
                    </a:cubicBezTo>
                    <a:lnTo>
                      <a:pt x="5858" y="7487"/>
                    </a:lnTo>
                    <a:lnTo>
                      <a:pt x="3905" y="11976"/>
                    </a:lnTo>
                    <a:cubicBezTo>
                      <a:pt x="3844" y="12121"/>
                      <a:pt x="3966" y="12233"/>
                      <a:pt x="4085" y="12233"/>
                    </a:cubicBezTo>
                    <a:cubicBezTo>
                      <a:pt x="4151" y="12233"/>
                      <a:pt x="4217" y="12199"/>
                      <a:pt x="4251" y="12118"/>
                    </a:cubicBezTo>
                    <a:lnTo>
                      <a:pt x="6370" y="7249"/>
                    </a:lnTo>
                    <a:lnTo>
                      <a:pt x="10251" y="5499"/>
                    </a:lnTo>
                    <a:lnTo>
                      <a:pt x="10251" y="5499"/>
                    </a:lnTo>
                    <a:lnTo>
                      <a:pt x="8870" y="11083"/>
                    </a:lnTo>
                    <a:cubicBezTo>
                      <a:pt x="8828" y="11225"/>
                      <a:pt x="8942" y="11316"/>
                      <a:pt x="9053" y="11316"/>
                    </a:cubicBezTo>
                    <a:cubicBezTo>
                      <a:pt x="9129" y="11316"/>
                      <a:pt x="9203" y="11274"/>
                      <a:pt x="9228" y="11178"/>
                    </a:cubicBezTo>
                    <a:lnTo>
                      <a:pt x="10692" y="5296"/>
                    </a:lnTo>
                    <a:lnTo>
                      <a:pt x="15454" y="3141"/>
                    </a:lnTo>
                    <a:lnTo>
                      <a:pt x="14311" y="8582"/>
                    </a:lnTo>
                    <a:cubicBezTo>
                      <a:pt x="14284" y="8719"/>
                      <a:pt x="14394" y="8801"/>
                      <a:pt x="14501" y="8801"/>
                    </a:cubicBezTo>
                    <a:cubicBezTo>
                      <a:pt x="14581" y="8801"/>
                      <a:pt x="14660" y="8755"/>
                      <a:pt x="14681" y="8654"/>
                    </a:cubicBezTo>
                    <a:lnTo>
                      <a:pt x="15871" y="2951"/>
                    </a:lnTo>
                    <a:lnTo>
                      <a:pt x="20848" y="712"/>
                    </a:lnTo>
                    <a:cubicBezTo>
                      <a:pt x="20931" y="665"/>
                      <a:pt x="20979" y="558"/>
                      <a:pt x="20931" y="462"/>
                    </a:cubicBezTo>
                    <a:cubicBezTo>
                      <a:pt x="20905" y="393"/>
                      <a:pt x="20834" y="348"/>
                      <a:pt x="20761" y="348"/>
                    </a:cubicBezTo>
                    <a:cubicBezTo>
                      <a:pt x="20734" y="348"/>
                      <a:pt x="20707" y="354"/>
                      <a:pt x="20681" y="367"/>
                    </a:cubicBezTo>
                    <a:lnTo>
                      <a:pt x="16931" y="2058"/>
                    </a:lnTo>
                    <a:lnTo>
                      <a:pt x="10085" y="10"/>
                    </a:lnTo>
                    <a:cubicBezTo>
                      <a:pt x="10064" y="3"/>
                      <a:pt x="10045" y="0"/>
                      <a:pt x="1002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" name="Google Shape;8721;p62"/>
            <p:cNvSpPr/>
            <p:nvPr/>
          </p:nvSpPr>
          <p:spPr>
            <a:xfrm>
              <a:off x="6078446" y="4314644"/>
              <a:ext cx="427503" cy="401671"/>
            </a:xfrm>
            <a:custGeom>
              <a:avLst/>
              <a:gdLst/>
              <a:ahLst/>
              <a:cxnLst/>
              <a:rect l="l" t="t" r="r" b="b"/>
              <a:pathLst>
                <a:path w="13322" h="12517" extrusionOk="0">
                  <a:moveTo>
                    <a:pt x="7083" y="1"/>
                  </a:moveTo>
                  <a:cubicBezTo>
                    <a:pt x="4999" y="1"/>
                    <a:pt x="6321" y="5337"/>
                    <a:pt x="6321" y="5337"/>
                  </a:cubicBezTo>
                  <a:cubicBezTo>
                    <a:pt x="6321" y="5337"/>
                    <a:pt x="5070" y="899"/>
                    <a:pt x="3218" y="899"/>
                  </a:cubicBezTo>
                  <a:cubicBezTo>
                    <a:pt x="3058" y="899"/>
                    <a:pt x="2894" y="932"/>
                    <a:pt x="2725" y="1004"/>
                  </a:cubicBezTo>
                  <a:cubicBezTo>
                    <a:pt x="606" y="1897"/>
                    <a:pt x="5595" y="5480"/>
                    <a:pt x="5595" y="5480"/>
                  </a:cubicBezTo>
                  <a:cubicBezTo>
                    <a:pt x="5595" y="5480"/>
                    <a:pt x="2835" y="4275"/>
                    <a:pt x="1199" y="4275"/>
                  </a:cubicBezTo>
                  <a:cubicBezTo>
                    <a:pt x="519" y="4275"/>
                    <a:pt x="33" y="4484"/>
                    <a:pt x="23" y="5075"/>
                  </a:cubicBezTo>
                  <a:cubicBezTo>
                    <a:pt x="0" y="6320"/>
                    <a:pt x="2131" y="6555"/>
                    <a:pt x="3744" y="6555"/>
                  </a:cubicBezTo>
                  <a:cubicBezTo>
                    <a:pt x="4723" y="6555"/>
                    <a:pt x="5511" y="6469"/>
                    <a:pt x="5511" y="6469"/>
                  </a:cubicBezTo>
                  <a:lnTo>
                    <a:pt x="5511" y="6469"/>
                  </a:lnTo>
                  <a:cubicBezTo>
                    <a:pt x="5511" y="6469"/>
                    <a:pt x="713" y="7993"/>
                    <a:pt x="1332" y="9826"/>
                  </a:cubicBezTo>
                  <a:cubicBezTo>
                    <a:pt x="1436" y="10134"/>
                    <a:pt x="1614" y="10262"/>
                    <a:pt x="1840" y="10262"/>
                  </a:cubicBezTo>
                  <a:cubicBezTo>
                    <a:pt x="2967" y="10262"/>
                    <a:pt x="5273" y="7065"/>
                    <a:pt x="5273" y="7064"/>
                  </a:cubicBezTo>
                  <a:lnTo>
                    <a:pt x="5273" y="7064"/>
                  </a:lnTo>
                  <a:cubicBezTo>
                    <a:pt x="5273" y="7065"/>
                    <a:pt x="2642" y="11207"/>
                    <a:pt x="3940" y="11933"/>
                  </a:cubicBezTo>
                  <a:cubicBezTo>
                    <a:pt x="4020" y="11979"/>
                    <a:pt x="4098" y="12000"/>
                    <a:pt x="4174" y="12000"/>
                  </a:cubicBezTo>
                  <a:cubicBezTo>
                    <a:pt x="5309" y="12000"/>
                    <a:pt x="5916" y="7220"/>
                    <a:pt x="5916" y="7219"/>
                  </a:cubicBezTo>
                  <a:lnTo>
                    <a:pt x="5916" y="7219"/>
                  </a:lnTo>
                  <a:cubicBezTo>
                    <a:pt x="5916" y="7220"/>
                    <a:pt x="5691" y="12516"/>
                    <a:pt x="6999" y="12516"/>
                  </a:cubicBezTo>
                  <a:cubicBezTo>
                    <a:pt x="7034" y="12516"/>
                    <a:pt x="7070" y="12513"/>
                    <a:pt x="7107" y="12505"/>
                  </a:cubicBezTo>
                  <a:cubicBezTo>
                    <a:pt x="8524" y="12219"/>
                    <a:pt x="6571" y="7338"/>
                    <a:pt x="6571" y="7338"/>
                  </a:cubicBezTo>
                  <a:lnTo>
                    <a:pt x="6571" y="7338"/>
                  </a:lnTo>
                  <a:cubicBezTo>
                    <a:pt x="6571" y="7338"/>
                    <a:pt x="9210" y="9888"/>
                    <a:pt x="10970" y="9888"/>
                  </a:cubicBezTo>
                  <a:cubicBezTo>
                    <a:pt x="11244" y="9888"/>
                    <a:pt x="11497" y="9826"/>
                    <a:pt x="11715" y="9683"/>
                  </a:cubicBezTo>
                  <a:cubicBezTo>
                    <a:pt x="13322" y="8624"/>
                    <a:pt x="7048" y="6981"/>
                    <a:pt x="7047" y="6980"/>
                  </a:cubicBezTo>
                  <a:lnTo>
                    <a:pt x="7047" y="6980"/>
                  </a:lnTo>
                  <a:cubicBezTo>
                    <a:pt x="7047" y="6980"/>
                    <a:pt x="7301" y="6992"/>
                    <a:pt x="7697" y="6992"/>
                  </a:cubicBezTo>
                  <a:cubicBezTo>
                    <a:pt x="9130" y="6992"/>
                    <a:pt x="12425" y="6845"/>
                    <a:pt x="12239" y="5492"/>
                  </a:cubicBezTo>
                  <a:cubicBezTo>
                    <a:pt x="12179" y="5061"/>
                    <a:pt x="11830" y="4900"/>
                    <a:pt x="11339" y="4900"/>
                  </a:cubicBezTo>
                  <a:cubicBezTo>
                    <a:pt x="10437" y="4900"/>
                    <a:pt x="9057" y="5445"/>
                    <a:pt x="8120" y="5870"/>
                  </a:cubicBezTo>
                  <a:lnTo>
                    <a:pt x="8120" y="5870"/>
                  </a:lnTo>
                  <a:cubicBezTo>
                    <a:pt x="9466" y="5160"/>
                    <a:pt x="11624" y="3788"/>
                    <a:pt x="11167" y="2492"/>
                  </a:cubicBezTo>
                  <a:cubicBezTo>
                    <a:pt x="11063" y="2203"/>
                    <a:pt x="10887" y="2081"/>
                    <a:pt x="10662" y="2081"/>
                  </a:cubicBezTo>
                  <a:cubicBezTo>
                    <a:pt x="9442" y="2081"/>
                    <a:pt x="6809" y="5683"/>
                    <a:pt x="6809" y="5683"/>
                  </a:cubicBezTo>
                  <a:cubicBezTo>
                    <a:pt x="6809" y="5683"/>
                    <a:pt x="9369" y="146"/>
                    <a:pt x="7166" y="3"/>
                  </a:cubicBezTo>
                  <a:cubicBezTo>
                    <a:pt x="7138" y="2"/>
                    <a:pt x="7110" y="1"/>
                    <a:pt x="7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722;p62"/>
            <p:cNvSpPr/>
            <p:nvPr/>
          </p:nvSpPr>
          <p:spPr>
            <a:xfrm>
              <a:off x="6075942" y="4365411"/>
              <a:ext cx="342464" cy="277546"/>
            </a:xfrm>
            <a:custGeom>
              <a:avLst/>
              <a:gdLst/>
              <a:ahLst/>
              <a:cxnLst/>
              <a:rect l="l" t="t" r="r" b="b"/>
              <a:pathLst>
                <a:path w="10672" h="8649" extrusionOk="0">
                  <a:moveTo>
                    <a:pt x="7071" y="0"/>
                  </a:moveTo>
                  <a:cubicBezTo>
                    <a:pt x="6741" y="0"/>
                    <a:pt x="6465" y="3930"/>
                    <a:pt x="6399" y="4017"/>
                  </a:cubicBezTo>
                  <a:cubicBezTo>
                    <a:pt x="6398" y="4019"/>
                    <a:pt x="6397" y="4019"/>
                    <a:pt x="6395" y="4019"/>
                  </a:cubicBezTo>
                  <a:cubicBezTo>
                    <a:pt x="6273" y="4019"/>
                    <a:pt x="4529" y="1404"/>
                    <a:pt x="3696" y="1041"/>
                  </a:cubicBezTo>
                  <a:cubicBezTo>
                    <a:pt x="3650" y="1019"/>
                    <a:pt x="3614" y="1009"/>
                    <a:pt x="3589" y="1009"/>
                  </a:cubicBezTo>
                  <a:cubicBezTo>
                    <a:pt x="3163" y="1009"/>
                    <a:pt x="5608" y="3861"/>
                    <a:pt x="5720" y="4041"/>
                  </a:cubicBezTo>
                  <a:cubicBezTo>
                    <a:pt x="5736" y="4068"/>
                    <a:pt x="5681" y="4080"/>
                    <a:pt x="5573" y="4080"/>
                  </a:cubicBezTo>
                  <a:cubicBezTo>
                    <a:pt x="4921" y="4080"/>
                    <a:pt x="2317" y="3658"/>
                    <a:pt x="1184" y="3648"/>
                  </a:cubicBezTo>
                  <a:cubicBezTo>
                    <a:pt x="1167" y="3648"/>
                    <a:pt x="1151" y="3648"/>
                    <a:pt x="1137" y="3648"/>
                  </a:cubicBezTo>
                  <a:cubicBezTo>
                    <a:pt x="1" y="3648"/>
                    <a:pt x="5280" y="4541"/>
                    <a:pt x="5280" y="4541"/>
                  </a:cubicBezTo>
                  <a:lnTo>
                    <a:pt x="5601" y="4720"/>
                  </a:lnTo>
                  <a:cubicBezTo>
                    <a:pt x="5601" y="4720"/>
                    <a:pt x="3530" y="6220"/>
                    <a:pt x="3018" y="7220"/>
                  </a:cubicBezTo>
                  <a:cubicBezTo>
                    <a:pt x="2951" y="7353"/>
                    <a:pt x="2950" y="7410"/>
                    <a:pt x="2999" y="7410"/>
                  </a:cubicBezTo>
                  <a:cubicBezTo>
                    <a:pt x="3316" y="7410"/>
                    <a:pt x="5708" y="5018"/>
                    <a:pt x="5709" y="5017"/>
                  </a:cubicBezTo>
                  <a:lnTo>
                    <a:pt x="5709" y="5017"/>
                  </a:lnTo>
                  <a:cubicBezTo>
                    <a:pt x="5708" y="5018"/>
                    <a:pt x="4601" y="7375"/>
                    <a:pt x="4685" y="8292"/>
                  </a:cubicBezTo>
                  <a:cubicBezTo>
                    <a:pt x="4693" y="8388"/>
                    <a:pt x="4715" y="8431"/>
                    <a:pt x="4747" y="8431"/>
                  </a:cubicBezTo>
                  <a:cubicBezTo>
                    <a:pt x="5015" y="8431"/>
                    <a:pt x="6006" y="5315"/>
                    <a:pt x="6006" y="5315"/>
                  </a:cubicBezTo>
                  <a:cubicBezTo>
                    <a:pt x="6006" y="5315"/>
                    <a:pt x="6340" y="7958"/>
                    <a:pt x="6863" y="8577"/>
                  </a:cubicBezTo>
                  <a:cubicBezTo>
                    <a:pt x="6905" y="8626"/>
                    <a:pt x="6938" y="8649"/>
                    <a:pt x="6965" y="8649"/>
                  </a:cubicBezTo>
                  <a:cubicBezTo>
                    <a:pt x="7272" y="8649"/>
                    <a:pt x="6625" y="5589"/>
                    <a:pt x="6625" y="5589"/>
                  </a:cubicBezTo>
                  <a:lnTo>
                    <a:pt x="6625" y="5589"/>
                  </a:lnTo>
                  <a:cubicBezTo>
                    <a:pt x="6626" y="5589"/>
                    <a:pt x="8908" y="6950"/>
                    <a:pt x="9496" y="6950"/>
                  </a:cubicBezTo>
                  <a:cubicBezTo>
                    <a:pt x="9513" y="6950"/>
                    <a:pt x="9528" y="6949"/>
                    <a:pt x="9542" y="6946"/>
                  </a:cubicBezTo>
                  <a:cubicBezTo>
                    <a:pt x="10054" y="6851"/>
                    <a:pt x="6959" y="5434"/>
                    <a:pt x="6899" y="5303"/>
                  </a:cubicBezTo>
                  <a:cubicBezTo>
                    <a:pt x="6852" y="5184"/>
                    <a:pt x="10102" y="4803"/>
                    <a:pt x="10578" y="4279"/>
                  </a:cubicBezTo>
                  <a:cubicBezTo>
                    <a:pt x="10672" y="4174"/>
                    <a:pt x="10582" y="4131"/>
                    <a:pt x="10380" y="4131"/>
                  </a:cubicBezTo>
                  <a:cubicBezTo>
                    <a:pt x="9578" y="4131"/>
                    <a:pt x="7006" y="4791"/>
                    <a:pt x="7006" y="4791"/>
                  </a:cubicBezTo>
                  <a:cubicBezTo>
                    <a:pt x="7006" y="4791"/>
                    <a:pt x="9411" y="3089"/>
                    <a:pt x="9911" y="1969"/>
                  </a:cubicBezTo>
                  <a:cubicBezTo>
                    <a:pt x="9984" y="1806"/>
                    <a:pt x="9971" y="1737"/>
                    <a:pt x="9897" y="1737"/>
                  </a:cubicBezTo>
                  <a:cubicBezTo>
                    <a:pt x="9456" y="1737"/>
                    <a:pt x="6840" y="4196"/>
                    <a:pt x="6840" y="4196"/>
                  </a:cubicBezTo>
                  <a:cubicBezTo>
                    <a:pt x="6840" y="4196"/>
                    <a:pt x="7530" y="934"/>
                    <a:pt x="7161" y="100"/>
                  </a:cubicBezTo>
                  <a:cubicBezTo>
                    <a:pt x="7131" y="32"/>
                    <a:pt x="7101" y="0"/>
                    <a:pt x="7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723;p62"/>
            <p:cNvSpPr/>
            <p:nvPr/>
          </p:nvSpPr>
          <p:spPr>
            <a:xfrm>
              <a:off x="6236586" y="4474838"/>
              <a:ext cx="87895" cy="83498"/>
            </a:xfrm>
            <a:custGeom>
              <a:avLst/>
              <a:gdLst/>
              <a:ahLst/>
              <a:cxnLst/>
              <a:rect l="l" t="t" r="r" b="b"/>
              <a:pathLst>
                <a:path w="2739" h="2602" extrusionOk="0">
                  <a:moveTo>
                    <a:pt x="1155" y="0"/>
                  </a:moveTo>
                  <a:cubicBezTo>
                    <a:pt x="959" y="0"/>
                    <a:pt x="762" y="24"/>
                    <a:pt x="572" y="72"/>
                  </a:cubicBezTo>
                  <a:cubicBezTo>
                    <a:pt x="476" y="95"/>
                    <a:pt x="381" y="131"/>
                    <a:pt x="298" y="179"/>
                  </a:cubicBezTo>
                  <a:cubicBezTo>
                    <a:pt x="95" y="334"/>
                    <a:pt x="36" y="607"/>
                    <a:pt x="24" y="857"/>
                  </a:cubicBezTo>
                  <a:cubicBezTo>
                    <a:pt x="0" y="1286"/>
                    <a:pt x="48" y="1762"/>
                    <a:pt x="345" y="2072"/>
                  </a:cubicBezTo>
                  <a:cubicBezTo>
                    <a:pt x="572" y="2298"/>
                    <a:pt x="893" y="2405"/>
                    <a:pt x="1203" y="2500"/>
                  </a:cubicBezTo>
                  <a:cubicBezTo>
                    <a:pt x="1362" y="2551"/>
                    <a:pt x="1534" y="2602"/>
                    <a:pt x="1698" y="2602"/>
                  </a:cubicBezTo>
                  <a:cubicBezTo>
                    <a:pt x="1804" y="2602"/>
                    <a:pt x="1907" y="2580"/>
                    <a:pt x="2000" y="2524"/>
                  </a:cubicBezTo>
                  <a:cubicBezTo>
                    <a:pt x="2131" y="2441"/>
                    <a:pt x="2238" y="2334"/>
                    <a:pt x="2310" y="2203"/>
                  </a:cubicBezTo>
                  <a:cubicBezTo>
                    <a:pt x="2560" y="1786"/>
                    <a:pt x="2739" y="1286"/>
                    <a:pt x="2584" y="834"/>
                  </a:cubicBezTo>
                  <a:cubicBezTo>
                    <a:pt x="2441" y="464"/>
                    <a:pt x="2131" y="179"/>
                    <a:pt x="1738" y="72"/>
                  </a:cubicBezTo>
                  <a:cubicBezTo>
                    <a:pt x="1548" y="24"/>
                    <a:pt x="1351" y="0"/>
                    <a:pt x="1155" y="0"/>
                  </a:cubicBezTo>
                  <a:close/>
                </a:path>
              </a:pathLst>
            </a:custGeom>
            <a:solidFill>
              <a:srgbClr val="F3E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" name="Google Shape;8793;p62"/>
          <p:cNvGrpSpPr/>
          <p:nvPr/>
        </p:nvGrpSpPr>
        <p:grpSpPr>
          <a:xfrm>
            <a:off x="7181383" y="4473972"/>
            <a:ext cx="547969" cy="488089"/>
            <a:chOff x="7181383" y="4473972"/>
            <a:chExt cx="547969" cy="488089"/>
          </a:xfrm>
        </p:grpSpPr>
        <p:sp>
          <p:nvSpPr>
            <p:cNvPr id="70" name="Google Shape;8794;p62"/>
            <p:cNvSpPr/>
            <p:nvPr/>
          </p:nvSpPr>
          <p:spPr>
            <a:xfrm>
              <a:off x="7181383" y="4473972"/>
              <a:ext cx="547969" cy="488089"/>
            </a:xfrm>
            <a:custGeom>
              <a:avLst/>
              <a:gdLst/>
              <a:ahLst/>
              <a:cxnLst/>
              <a:rect l="l" t="t" r="r" b="b"/>
              <a:pathLst>
                <a:path w="17076" h="15210" extrusionOk="0">
                  <a:moveTo>
                    <a:pt x="8131" y="1"/>
                  </a:moveTo>
                  <a:cubicBezTo>
                    <a:pt x="6418" y="1"/>
                    <a:pt x="8349" y="6326"/>
                    <a:pt x="8349" y="6326"/>
                  </a:cubicBezTo>
                  <a:cubicBezTo>
                    <a:pt x="8349" y="6326"/>
                    <a:pt x="6151" y="852"/>
                    <a:pt x="4671" y="852"/>
                  </a:cubicBezTo>
                  <a:cubicBezTo>
                    <a:pt x="4550" y="852"/>
                    <a:pt x="4434" y="889"/>
                    <a:pt x="4324" y="968"/>
                  </a:cubicBezTo>
                  <a:cubicBezTo>
                    <a:pt x="2860" y="2015"/>
                    <a:pt x="7551" y="6540"/>
                    <a:pt x="7551" y="6540"/>
                  </a:cubicBezTo>
                  <a:cubicBezTo>
                    <a:pt x="7551" y="6540"/>
                    <a:pt x="4977" y="5610"/>
                    <a:pt x="2897" y="5610"/>
                  </a:cubicBezTo>
                  <a:cubicBezTo>
                    <a:pt x="1881" y="5610"/>
                    <a:pt x="984" y="5832"/>
                    <a:pt x="562" y="6492"/>
                  </a:cubicBezTo>
                  <a:cubicBezTo>
                    <a:pt x="1" y="7362"/>
                    <a:pt x="1164" y="7609"/>
                    <a:pt x="2665" y="7609"/>
                  </a:cubicBezTo>
                  <a:cubicBezTo>
                    <a:pt x="4637" y="7609"/>
                    <a:pt x="7193" y="7183"/>
                    <a:pt x="7194" y="7183"/>
                  </a:cubicBezTo>
                  <a:lnTo>
                    <a:pt x="7194" y="7183"/>
                  </a:lnTo>
                  <a:cubicBezTo>
                    <a:pt x="7193" y="7183"/>
                    <a:pt x="943" y="9671"/>
                    <a:pt x="2086" y="11505"/>
                  </a:cubicBezTo>
                  <a:cubicBezTo>
                    <a:pt x="2253" y="11770"/>
                    <a:pt x="2484" y="11884"/>
                    <a:pt x="2757" y="11884"/>
                  </a:cubicBezTo>
                  <a:cubicBezTo>
                    <a:pt x="3820" y="11884"/>
                    <a:pt x="5519" y="10161"/>
                    <a:pt x="6553" y="8987"/>
                  </a:cubicBezTo>
                  <a:lnTo>
                    <a:pt x="6553" y="8987"/>
                  </a:lnTo>
                  <a:cubicBezTo>
                    <a:pt x="5395" y="10473"/>
                    <a:pt x="3656" y="13120"/>
                    <a:pt x="4836" y="14350"/>
                  </a:cubicBezTo>
                  <a:cubicBezTo>
                    <a:pt x="5011" y="14534"/>
                    <a:pt x="5185" y="14616"/>
                    <a:pt x="5357" y="14616"/>
                  </a:cubicBezTo>
                  <a:cubicBezTo>
                    <a:pt x="6832" y="14616"/>
                    <a:pt x="8122" y="8541"/>
                    <a:pt x="8122" y="8540"/>
                  </a:cubicBezTo>
                  <a:lnTo>
                    <a:pt x="8122" y="8540"/>
                  </a:lnTo>
                  <a:cubicBezTo>
                    <a:pt x="8122" y="8541"/>
                    <a:pt x="8049" y="15209"/>
                    <a:pt x="10166" y="15209"/>
                  </a:cubicBezTo>
                  <a:cubicBezTo>
                    <a:pt x="10301" y="15209"/>
                    <a:pt x="10445" y="15182"/>
                    <a:pt x="10599" y="15124"/>
                  </a:cubicBezTo>
                  <a:cubicBezTo>
                    <a:pt x="13170" y="14160"/>
                    <a:pt x="8850" y="8673"/>
                    <a:pt x="8849" y="8671"/>
                  </a:cubicBezTo>
                  <a:lnTo>
                    <a:pt x="8849" y="8671"/>
                  </a:lnTo>
                  <a:cubicBezTo>
                    <a:pt x="8850" y="8673"/>
                    <a:pt x="11845" y="12243"/>
                    <a:pt x="13963" y="12243"/>
                  </a:cubicBezTo>
                  <a:cubicBezTo>
                    <a:pt x="14393" y="12243"/>
                    <a:pt x="14786" y="12096"/>
                    <a:pt x="15111" y="11743"/>
                  </a:cubicBezTo>
                  <a:cubicBezTo>
                    <a:pt x="17052" y="9659"/>
                    <a:pt x="9611" y="8147"/>
                    <a:pt x="9611" y="8147"/>
                  </a:cubicBezTo>
                  <a:cubicBezTo>
                    <a:pt x="9611" y="8147"/>
                    <a:pt x="17076" y="8076"/>
                    <a:pt x="16099" y="5790"/>
                  </a:cubicBezTo>
                  <a:cubicBezTo>
                    <a:pt x="15856" y="5226"/>
                    <a:pt x="15312" y="5013"/>
                    <a:pt x="14630" y="5013"/>
                  </a:cubicBezTo>
                  <a:cubicBezTo>
                    <a:pt x="12551" y="5013"/>
                    <a:pt x="9194" y="6992"/>
                    <a:pt x="9194" y="6992"/>
                  </a:cubicBezTo>
                  <a:cubicBezTo>
                    <a:pt x="9194" y="6992"/>
                    <a:pt x="13837" y="2837"/>
                    <a:pt x="12206" y="1063"/>
                  </a:cubicBezTo>
                  <a:cubicBezTo>
                    <a:pt x="12020" y="861"/>
                    <a:pt x="11837" y="771"/>
                    <a:pt x="11658" y="771"/>
                  </a:cubicBezTo>
                  <a:cubicBezTo>
                    <a:pt x="10270" y="771"/>
                    <a:pt x="9158" y="6183"/>
                    <a:pt x="9158" y="6183"/>
                  </a:cubicBezTo>
                  <a:cubicBezTo>
                    <a:pt x="9158" y="6183"/>
                    <a:pt x="10027" y="170"/>
                    <a:pt x="8194" y="3"/>
                  </a:cubicBezTo>
                  <a:cubicBezTo>
                    <a:pt x="8172" y="2"/>
                    <a:pt x="8151" y="1"/>
                    <a:pt x="81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795;p62"/>
            <p:cNvSpPr/>
            <p:nvPr/>
          </p:nvSpPr>
          <p:spPr>
            <a:xfrm>
              <a:off x="7282306" y="4556187"/>
              <a:ext cx="382545" cy="343523"/>
            </a:xfrm>
            <a:custGeom>
              <a:avLst/>
              <a:gdLst/>
              <a:ahLst/>
              <a:cxnLst/>
              <a:rect l="l" t="t" r="r" b="b"/>
              <a:pathLst>
                <a:path w="11921" h="10705" extrusionOk="0">
                  <a:moveTo>
                    <a:pt x="5210" y="1"/>
                  </a:moveTo>
                  <a:cubicBezTo>
                    <a:pt x="4876" y="1"/>
                    <a:pt x="5358" y="4168"/>
                    <a:pt x="5358" y="4168"/>
                  </a:cubicBezTo>
                  <a:cubicBezTo>
                    <a:pt x="5358" y="4168"/>
                    <a:pt x="3644" y="1347"/>
                    <a:pt x="2739" y="906"/>
                  </a:cubicBezTo>
                  <a:cubicBezTo>
                    <a:pt x="2689" y="883"/>
                    <a:pt x="2650" y="871"/>
                    <a:pt x="2621" y="871"/>
                  </a:cubicBezTo>
                  <a:cubicBezTo>
                    <a:pt x="2121" y="871"/>
                    <a:pt x="4525" y="4168"/>
                    <a:pt x="4525" y="4168"/>
                  </a:cubicBezTo>
                  <a:cubicBezTo>
                    <a:pt x="4525" y="4168"/>
                    <a:pt x="2853" y="3979"/>
                    <a:pt x="1656" y="3979"/>
                  </a:cubicBezTo>
                  <a:cubicBezTo>
                    <a:pt x="1130" y="3979"/>
                    <a:pt x="696" y="4015"/>
                    <a:pt x="536" y="4121"/>
                  </a:cubicBezTo>
                  <a:cubicBezTo>
                    <a:pt x="0" y="4478"/>
                    <a:pt x="4227" y="4514"/>
                    <a:pt x="4346" y="4621"/>
                  </a:cubicBezTo>
                  <a:cubicBezTo>
                    <a:pt x="4465" y="4740"/>
                    <a:pt x="977" y="6812"/>
                    <a:pt x="715" y="7645"/>
                  </a:cubicBezTo>
                  <a:cubicBezTo>
                    <a:pt x="685" y="7740"/>
                    <a:pt x="711" y="7783"/>
                    <a:pt x="782" y="7783"/>
                  </a:cubicBezTo>
                  <a:cubicBezTo>
                    <a:pt x="1326" y="7783"/>
                    <a:pt x="4501" y="5252"/>
                    <a:pt x="4501" y="5252"/>
                  </a:cubicBezTo>
                  <a:lnTo>
                    <a:pt x="4501" y="5252"/>
                  </a:lnTo>
                  <a:cubicBezTo>
                    <a:pt x="4501" y="5252"/>
                    <a:pt x="2656" y="8395"/>
                    <a:pt x="2656" y="9919"/>
                  </a:cubicBezTo>
                  <a:cubicBezTo>
                    <a:pt x="2656" y="10104"/>
                    <a:pt x="2689" y="10185"/>
                    <a:pt x="2749" y="10185"/>
                  </a:cubicBezTo>
                  <a:cubicBezTo>
                    <a:pt x="3184" y="10185"/>
                    <a:pt x="4989" y="5847"/>
                    <a:pt x="4989" y="5847"/>
                  </a:cubicBezTo>
                  <a:cubicBezTo>
                    <a:pt x="4989" y="5847"/>
                    <a:pt x="5858" y="9883"/>
                    <a:pt x="6692" y="10633"/>
                  </a:cubicBezTo>
                  <a:cubicBezTo>
                    <a:pt x="6746" y="10682"/>
                    <a:pt x="6789" y="10705"/>
                    <a:pt x="6821" y="10705"/>
                  </a:cubicBezTo>
                  <a:cubicBezTo>
                    <a:pt x="7289" y="10705"/>
                    <a:pt x="5551" y="5946"/>
                    <a:pt x="5585" y="5823"/>
                  </a:cubicBezTo>
                  <a:cubicBezTo>
                    <a:pt x="5585" y="5819"/>
                    <a:pt x="5589" y="5818"/>
                    <a:pt x="5595" y="5818"/>
                  </a:cubicBezTo>
                  <a:cubicBezTo>
                    <a:pt x="5808" y="5818"/>
                    <a:pt x="9017" y="7812"/>
                    <a:pt x="10123" y="7812"/>
                  </a:cubicBezTo>
                  <a:cubicBezTo>
                    <a:pt x="10126" y="7812"/>
                    <a:pt x="10130" y="7812"/>
                    <a:pt x="10133" y="7812"/>
                  </a:cubicBezTo>
                  <a:cubicBezTo>
                    <a:pt x="11276" y="7812"/>
                    <a:pt x="6561" y="5609"/>
                    <a:pt x="6335" y="5454"/>
                  </a:cubicBezTo>
                  <a:cubicBezTo>
                    <a:pt x="6108" y="5288"/>
                    <a:pt x="10145" y="4240"/>
                    <a:pt x="11645" y="3597"/>
                  </a:cubicBezTo>
                  <a:cubicBezTo>
                    <a:pt x="11884" y="3495"/>
                    <a:pt x="11921" y="3453"/>
                    <a:pt x="11814" y="3453"/>
                  </a:cubicBezTo>
                  <a:cubicBezTo>
                    <a:pt x="11245" y="3453"/>
                    <a:pt x="6585" y="4668"/>
                    <a:pt x="6585" y="4668"/>
                  </a:cubicBezTo>
                  <a:lnTo>
                    <a:pt x="6108" y="4621"/>
                  </a:lnTo>
                  <a:cubicBezTo>
                    <a:pt x="6108" y="4621"/>
                    <a:pt x="7692" y="1870"/>
                    <a:pt x="7763" y="489"/>
                  </a:cubicBezTo>
                  <a:cubicBezTo>
                    <a:pt x="7772" y="328"/>
                    <a:pt x="7752" y="257"/>
                    <a:pt x="7711" y="257"/>
                  </a:cubicBezTo>
                  <a:cubicBezTo>
                    <a:pt x="7398" y="257"/>
                    <a:pt x="5846" y="4335"/>
                    <a:pt x="5846" y="4335"/>
                  </a:cubicBezTo>
                  <a:cubicBezTo>
                    <a:pt x="5846" y="4335"/>
                    <a:pt x="5894" y="1120"/>
                    <a:pt x="5334" y="132"/>
                  </a:cubicBezTo>
                  <a:cubicBezTo>
                    <a:pt x="5284" y="42"/>
                    <a:pt x="5243" y="1"/>
                    <a:pt x="5210" y="1"/>
                  </a:cubicBezTo>
                  <a:close/>
                </a:path>
              </a:pathLst>
            </a:custGeom>
            <a:solidFill>
              <a:srgbClr val="E9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796;p62"/>
            <p:cNvSpPr/>
            <p:nvPr/>
          </p:nvSpPr>
          <p:spPr>
            <a:xfrm>
              <a:off x="7399981" y="4669497"/>
              <a:ext cx="113117" cy="99094"/>
            </a:xfrm>
            <a:custGeom>
              <a:avLst/>
              <a:gdLst/>
              <a:ahLst/>
              <a:cxnLst/>
              <a:rect l="l" t="t" r="r" b="b"/>
              <a:pathLst>
                <a:path w="3525" h="3088" extrusionOk="0">
                  <a:moveTo>
                    <a:pt x="1727" y="0"/>
                  </a:moveTo>
                  <a:cubicBezTo>
                    <a:pt x="1540" y="0"/>
                    <a:pt x="1351" y="20"/>
                    <a:pt x="1167" y="42"/>
                  </a:cubicBezTo>
                  <a:cubicBezTo>
                    <a:pt x="822" y="90"/>
                    <a:pt x="441" y="149"/>
                    <a:pt x="239" y="435"/>
                  </a:cubicBezTo>
                  <a:cubicBezTo>
                    <a:pt x="143" y="590"/>
                    <a:pt x="84" y="768"/>
                    <a:pt x="72" y="959"/>
                  </a:cubicBezTo>
                  <a:cubicBezTo>
                    <a:pt x="1" y="1554"/>
                    <a:pt x="48" y="2209"/>
                    <a:pt x="453" y="2638"/>
                  </a:cubicBezTo>
                  <a:cubicBezTo>
                    <a:pt x="739" y="2924"/>
                    <a:pt x="1132" y="3087"/>
                    <a:pt x="1536" y="3087"/>
                  </a:cubicBezTo>
                  <a:cubicBezTo>
                    <a:pt x="1619" y="3087"/>
                    <a:pt x="1703" y="3080"/>
                    <a:pt x="1787" y="3066"/>
                  </a:cubicBezTo>
                  <a:cubicBezTo>
                    <a:pt x="2275" y="2983"/>
                    <a:pt x="2727" y="2780"/>
                    <a:pt x="3096" y="2471"/>
                  </a:cubicBezTo>
                  <a:cubicBezTo>
                    <a:pt x="3203" y="2399"/>
                    <a:pt x="3287" y="2316"/>
                    <a:pt x="3358" y="2221"/>
                  </a:cubicBezTo>
                  <a:cubicBezTo>
                    <a:pt x="3525" y="1947"/>
                    <a:pt x="3442" y="1602"/>
                    <a:pt x="3334" y="1316"/>
                  </a:cubicBezTo>
                  <a:cubicBezTo>
                    <a:pt x="3144" y="816"/>
                    <a:pt x="2846" y="304"/>
                    <a:pt x="2346" y="102"/>
                  </a:cubicBezTo>
                  <a:cubicBezTo>
                    <a:pt x="2150" y="26"/>
                    <a:pt x="1940" y="0"/>
                    <a:pt x="17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" name="Google Shape;8807;p62"/>
          <p:cNvGrpSpPr/>
          <p:nvPr/>
        </p:nvGrpSpPr>
        <p:grpSpPr>
          <a:xfrm>
            <a:off x="7759133" y="4171234"/>
            <a:ext cx="807352" cy="715286"/>
            <a:chOff x="7759133" y="4171234"/>
            <a:chExt cx="807352" cy="715286"/>
          </a:xfrm>
        </p:grpSpPr>
        <p:sp>
          <p:nvSpPr>
            <p:cNvPr id="74" name="Google Shape;8808;p62"/>
            <p:cNvSpPr/>
            <p:nvPr/>
          </p:nvSpPr>
          <p:spPr>
            <a:xfrm>
              <a:off x="7759133" y="4171234"/>
              <a:ext cx="807352" cy="715286"/>
            </a:xfrm>
            <a:custGeom>
              <a:avLst/>
              <a:gdLst/>
              <a:ahLst/>
              <a:cxnLst/>
              <a:rect l="l" t="t" r="r" b="b"/>
              <a:pathLst>
                <a:path w="25159" h="22290" extrusionOk="0">
                  <a:moveTo>
                    <a:pt x="13269" y="1"/>
                  </a:moveTo>
                  <a:cubicBezTo>
                    <a:pt x="11292" y="1"/>
                    <a:pt x="9546" y="1427"/>
                    <a:pt x="9133" y="2782"/>
                  </a:cubicBezTo>
                  <a:cubicBezTo>
                    <a:pt x="8525" y="4770"/>
                    <a:pt x="8954" y="6889"/>
                    <a:pt x="8954" y="6889"/>
                  </a:cubicBezTo>
                  <a:cubicBezTo>
                    <a:pt x="8954" y="6889"/>
                    <a:pt x="7557" y="5191"/>
                    <a:pt x="5659" y="5191"/>
                  </a:cubicBezTo>
                  <a:cubicBezTo>
                    <a:pt x="5000" y="5191"/>
                    <a:pt x="4280" y="5396"/>
                    <a:pt x="3537" y="5949"/>
                  </a:cubicBezTo>
                  <a:cubicBezTo>
                    <a:pt x="655" y="8092"/>
                    <a:pt x="0" y="11366"/>
                    <a:pt x="1882" y="12616"/>
                  </a:cubicBezTo>
                  <a:cubicBezTo>
                    <a:pt x="2437" y="12984"/>
                    <a:pt x="3113" y="13114"/>
                    <a:pt x="3790" y="13114"/>
                  </a:cubicBezTo>
                  <a:cubicBezTo>
                    <a:pt x="5389" y="13114"/>
                    <a:pt x="6989" y="12390"/>
                    <a:pt x="6989" y="12390"/>
                  </a:cubicBezTo>
                  <a:lnTo>
                    <a:pt x="6989" y="12390"/>
                  </a:lnTo>
                  <a:cubicBezTo>
                    <a:pt x="6989" y="12390"/>
                    <a:pt x="3501" y="15926"/>
                    <a:pt x="3858" y="18403"/>
                  </a:cubicBezTo>
                  <a:cubicBezTo>
                    <a:pt x="4152" y="20438"/>
                    <a:pt x="6110" y="22103"/>
                    <a:pt x="7843" y="22103"/>
                  </a:cubicBezTo>
                  <a:cubicBezTo>
                    <a:pt x="8218" y="22103"/>
                    <a:pt x="8583" y="22025"/>
                    <a:pt x="8918" y="21856"/>
                  </a:cubicBezTo>
                  <a:cubicBezTo>
                    <a:pt x="10799" y="20903"/>
                    <a:pt x="11692" y="15356"/>
                    <a:pt x="11692" y="15355"/>
                  </a:cubicBezTo>
                  <a:lnTo>
                    <a:pt x="11692" y="15355"/>
                  </a:lnTo>
                  <a:cubicBezTo>
                    <a:pt x="11692" y="15356"/>
                    <a:pt x="11633" y="21022"/>
                    <a:pt x="14109" y="22070"/>
                  </a:cubicBezTo>
                  <a:cubicBezTo>
                    <a:pt x="14464" y="22221"/>
                    <a:pt x="14846" y="22290"/>
                    <a:pt x="15237" y="22290"/>
                  </a:cubicBezTo>
                  <a:cubicBezTo>
                    <a:pt x="17562" y="22290"/>
                    <a:pt x="20216" y="19851"/>
                    <a:pt x="19503" y="17700"/>
                  </a:cubicBezTo>
                  <a:cubicBezTo>
                    <a:pt x="18681" y="15176"/>
                    <a:pt x="14372" y="12010"/>
                    <a:pt x="14371" y="12009"/>
                  </a:cubicBezTo>
                  <a:lnTo>
                    <a:pt x="14371" y="12009"/>
                  </a:lnTo>
                  <a:cubicBezTo>
                    <a:pt x="14372" y="12010"/>
                    <a:pt x="17334" y="13890"/>
                    <a:pt x="19919" y="13890"/>
                  </a:cubicBezTo>
                  <a:cubicBezTo>
                    <a:pt x="21054" y="13890"/>
                    <a:pt x="22117" y="13528"/>
                    <a:pt x="22825" y="12485"/>
                  </a:cubicBezTo>
                  <a:cubicBezTo>
                    <a:pt x="25158" y="9056"/>
                    <a:pt x="22289" y="6818"/>
                    <a:pt x="19777" y="6449"/>
                  </a:cubicBezTo>
                  <a:cubicBezTo>
                    <a:pt x="19483" y="6406"/>
                    <a:pt x="19193" y="6387"/>
                    <a:pt x="18911" y="6387"/>
                  </a:cubicBezTo>
                  <a:cubicBezTo>
                    <a:pt x="16779" y="6387"/>
                    <a:pt x="15062" y="7473"/>
                    <a:pt x="15062" y="7473"/>
                  </a:cubicBezTo>
                  <a:cubicBezTo>
                    <a:pt x="15062" y="7473"/>
                    <a:pt x="18943" y="3532"/>
                    <a:pt x="16086" y="1091"/>
                  </a:cubicBezTo>
                  <a:cubicBezTo>
                    <a:pt x="15171" y="313"/>
                    <a:pt x="14195" y="1"/>
                    <a:pt x="132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809;p62"/>
            <p:cNvSpPr/>
            <p:nvPr/>
          </p:nvSpPr>
          <p:spPr>
            <a:xfrm>
              <a:off x="7824854" y="4265418"/>
              <a:ext cx="596425" cy="522810"/>
            </a:xfrm>
            <a:custGeom>
              <a:avLst/>
              <a:gdLst/>
              <a:ahLst/>
              <a:cxnLst/>
              <a:rect l="l" t="t" r="r" b="b"/>
              <a:pathLst>
                <a:path w="18586" h="16292" extrusionOk="0">
                  <a:moveTo>
                    <a:pt x="11269" y="1"/>
                  </a:moveTo>
                  <a:cubicBezTo>
                    <a:pt x="11230" y="1"/>
                    <a:pt x="11189" y="16"/>
                    <a:pt x="11145" y="49"/>
                  </a:cubicBezTo>
                  <a:cubicBezTo>
                    <a:pt x="10598" y="467"/>
                    <a:pt x="10293" y="1271"/>
                    <a:pt x="9950" y="1271"/>
                  </a:cubicBezTo>
                  <a:cubicBezTo>
                    <a:pt x="9913" y="1271"/>
                    <a:pt x="9874" y="1261"/>
                    <a:pt x="9835" y="1240"/>
                  </a:cubicBezTo>
                  <a:cubicBezTo>
                    <a:pt x="9554" y="1095"/>
                    <a:pt x="9388" y="3"/>
                    <a:pt x="9090" y="3"/>
                  </a:cubicBezTo>
                  <a:cubicBezTo>
                    <a:pt x="8971" y="3"/>
                    <a:pt x="8832" y="175"/>
                    <a:pt x="8656" y="644"/>
                  </a:cubicBezTo>
                  <a:cubicBezTo>
                    <a:pt x="8044" y="2292"/>
                    <a:pt x="8305" y="6242"/>
                    <a:pt x="8138" y="6242"/>
                  </a:cubicBezTo>
                  <a:cubicBezTo>
                    <a:pt x="8136" y="6242"/>
                    <a:pt x="8134" y="6242"/>
                    <a:pt x="8132" y="6240"/>
                  </a:cubicBezTo>
                  <a:cubicBezTo>
                    <a:pt x="7971" y="6165"/>
                    <a:pt x="5812" y="3423"/>
                    <a:pt x="5008" y="3423"/>
                  </a:cubicBezTo>
                  <a:cubicBezTo>
                    <a:pt x="4921" y="3423"/>
                    <a:pt x="4850" y="3455"/>
                    <a:pt x="4799" y="3526"/>
                  </a:cubicBezTo>
                  <a:cubicBezTo>
                    <a:pt x="4321" y="4176"/>
                    <a:pt x="4486" y="5163"/>
                    <a:pt x="4196" y="5163"/>
                  </a:cubicBezTo>
                  <a:cubicBezTo>
                    <a:pt x="4167" y="5163"/>
                    <a:pt x="4134" y="5153"/>
                    <a:pt x="4096" y="5133"/>
                  </a:cubicBezTo>
                  <a:cubicBezTo>
                    <a:pt x="3853" y="5015"/>
                    <a:pt x="2954" y="4831"/>
                    <a:pt x="2277" y="4831"/>
                  </a:cubicBezTo>
                  <a:cubicBezTo>
                    <a:pt x="1730" y="4831"/>
                    <a:pt x="1329" y="4951"/>
                    <a:pt x="1536" y="5324"/>
                  </a:cubicBezTo>
                  <a:cubicBezTo>
                    <a:pt x="1989" y="6157"/>
                    <a:pt x="2929" y="6788"/>
                    <a:pt x="2703" y="7121"/>
                  </a:cubicBezTo>
                  <a:cubicBezTo>
                    <a:pt x="2489" y="7443"/>
                    <a:pt x="0" y="7836"/>
                    <a:pt x="1786" y="8193"/>
                  </a:cubicBezTo>
                  <a:cubicBezTo>
                    <a:pt x="3135" y="8461"/>
                    <a:pt x="5608" y="8494"/>
                    <a:pt x="6761" y="8494"/>
                  </a:cubicBezTo>
                  <a:cubicBezTo>
                    <a:pt x="7145" y="8494"/>
                    <a:pt x="7382" y="8491"/>
                    <a:pt x="7382" y="8491"/>
                  </a:cubicBezTo>
                  <a:lnTo>
                    <a:pt x="7382" y="8491"/>
                  </a:lnTo>
                  <a:cubicBezTo>
                    <a:pt x="7382" y="8491"/>
                    <a:pt x="3429" y="12408"/>
                    <a:pt x="4108" y="12801"/>
                  </a:cubicBezTo>
                  <a:cubicBezTo>
                    <a:pt x="4246" y="12881"/>
                    <a:pt x="4382" y="12910"/>
                    <a:pt x="4512" y="12910"/>
                  </a:cubicBezTo>
                  <a:cubicBezTo>
                    <a:pt x="4884" y="12910"/>
                    <a:pt x="5205" y="12667"/>
                    <a:pt x="5372" y="12667"/>
                  </a:cubicBezTo>
                  <a:cubicBezTo>
                    <a:pt x="5433" y="12667"/>
                    <a:pt x="5474" y="12700"/>
                    <a:pt x="5489" y="12789"/>
                  </a:cubicBezTo>
                  <a:cubicBezTo>
                    <a:pt x="5544" y="13172"/>
                    <a:pt x="4590" y="16291"/>
                    <a:pt x="5079" y="16291"/>
                  </a:cubicBezTo>
                  <a:cubicBezTo>
                    <a:pt x="5121" y="16291"/>
                    <a:pt x="5174" y="16268"/>
                    <a:pt x="5239" y="16218"/>
                  </a:cubicBezTo>
                  <a:cubicBezTo>
                    <a:pt x="5956" y="15659"/>
                    <a:pt x="6467" y="13972"/>
                    <a:pt x="6724" y="13972"/>
                  </a:cubicBezTo>
                  <a:cubicBezTo>
                    <a:pt x="6757" y="13972"/>
                    <a:pt x="6786" y="14000"/>
                    <a:pt x="6811" y="14063"/>
                  </a:cubicBezTo>
                  <a:cubicBezTo>
                    <a:pt x="6961" y="14439"/>
                    <a:pt x="6918" y="15424"/>
                    <a:pt x="7126" y="15424"/>
                  </a:cubicBezTo>
                  <a:cubicBezTo>
                    <a:pt x="7214" y="15424"/>
                    <a:pt x="7348" y="15245"/>
                    <a:pt x="7561" y="14765"/>
                  </a:cubicBezTo>
                  <a:cubicBezTo>
                    <a:pt x="8214" y="13259"/>
                    <a:pt x="8837" y="9847"/>
                    <a:pt x="8988" y="9847"/>
                  </a:cubicBezTo>
                  <a:cubicBezTo>
                    <a:pt x="8999" y="9847"/>
                    <a:pt x="9008" y="9867"/>
                    <a:pt x="9013" y="9908"/>
                  </a:cubicBezTo>
                  <a:cubicBezTo>
                    <a:pt x="9094" y="10484"/>
                    <a:pt x="10873" y="15137"/>
                    <a:pt x="11385" y="15137"/>
                  </a:cubicBezTo>
                  <a:cubicBezTo>
                    <a:pt x="11401" y="15137"/>
                    <a:pt x="11417" y="15133"/>
                    <a:pt x="11430" y="15122"/>
                  </a:cubicBezTo>
                  <a:cubicBezTo>
                    <a:pt x="11815" y="14831"/>
                    <a:pt x="11609" y="13458"/>
                    <a:pt x="11861" y="13458"/>
                  </a:cubicBezTo>
                  <a:cubicBezTo>
                    <a:pt x="11897" y="13458"/>
                    <a:pt x="11943" y="13486"/>
                    <a:pt x="12002" y="13551"/>
                  </a:cubicBezTo>
                  <a:cubicBezTo>
                    <a:pt x="12369" y="13966"/>
                    <a:pt x="13440" y="15047"/>
                    <a:pt x="13801" y="15047"/>
                  </a:cubicBezTo>
                  <a:cubicBezTo>
                    <a:pt x="13885" y="15047"/>
                    <a:pt x="13930" y="14988"/>
                    <a:pt x="13919" y="14849"/>
                  </a:cubicBezTo>
                  <a:cubicBezTo>
                    <a:pt x="13863" y="14140"/>
                    <a:pt x="12766" y="12774"/>
                    <a:pt x="12945" y="12774"/>
                  </a:cubicBezTo>
                  <a:cubicBezTo>
                    <a:pt x="12955" y="12774"/>
                    <a:pt x="12970" y="12779"/>
                    <a:pt x="12990" y="12789"/>
                  </a:cubicBezTo>
                  <a:cubicBezTo>
                    <a:pt x="13203" y="12891"/>
                    <a:pt x="13872" y="13252"/>
                    <a:pt x="14218" y="13252"/>
                  </a:cubicBezTo>
                  <a:cubicBezTo>
                    <a:pt x="14434" y="13252"/>
                    <a:pt x="14524" y="13112"/>
                    <a:pt x="14300" y="12682"/>
                  </a:cubicBezTo>
                  <a:cubicBezTo>
                    <a:pt x="13716" y="11562"/>
                    <a:pt x="10228" y="9146"/>
                    <a:pt x="10133" y="8562"/>
                  </a:cubicBezTo>
                  <a:cubicBezTo>
                    <a:pt x="10037" y="7967"/>
                    <a:pt x="10597" y="7562"/>
                    <a:pt x="10597" y="7562"/>
                  </a:cubicBezTo>
                  <a:cubicBezTo>
                    <a:pt x="10597" y="7562"/>
                    <a:pt x="14965" y="9683"/>
                    <a:pt x="16877" y="9683"/>
                  </a:cubicBezTo>
                  <a:cubicBezTo>
                    <a:pt x="17243" y="9683"/>
                    <a:pt x="17519" y="9605"/>
                    <a:pt x="17657" y="9419"/>
                  </a:cubicBezTo>
                  <a:cubicBezTo>
                    <a:pt x="18515" y="8264"/>
                    <a:pt x="16395" y="8014"/>
                    <a:pt x="16681" y="7550"/>
                  </a:cubicBezTo>
                  <a:cubicBezTo>
                    <a:pt x="16967" y="7098"/>
                    <a:pt x="18586" y="6383"/>
                    <a:pt x="18169" y="6002"/>
                  </a:cubicBezTo>
                  <a:cubicBezTo>
                    <a:pt x="17977" y="5832"/>
                    <a:pt x="17568" y="5796"/>
                    <a:pt x="17172" y="5796"/>
                  </a:cubicBezTo>
                  <a:cubicBezTo>
                    <a:pt x="16879" y="5796"/>
                    <a:pt x="16593" y="5816"/>
                    <a:pt x="16408" y="5816"/>
                  </a:cubicBezTo>
                  <a:cubicBezTo>
                    <a:pt x="16300" y="5816"/>
                    <a:pt x="16226" y="5809"/>
                    <a:pt x="16205" y="5788"/>
                  </a:cubicBezTo>
                  <a:cubicBezTo>
                    <a:pt x="16100" y="5672"/>
                    <a:pt x="16473" y="4930"/>
                    <a:pt x="15756" y="4930"/>
                  </a:cubicBezTo>
                  <a:cubicBezTo>
                    <a:pt x="15739" y="4930"/>
                    <a:pt x="15722" y="4930"/>
                    <a:pt x="15705" y="4931"/>
                  </a:cubicBezTo>
                  <a:cubicBezTo>
                    <a:pt x="14991" y="4963"/>
                    <a:pt x="11204" y="6616"/>
                    <a:pt x="10657" y="6616"/>
                  </a:cubicBezTo>
                  <a:cubicBezTo>
                    <a:pt x="10602" y="6616"/>
                    <a:pt x="10579" y="6599"/>
                    <a:pt x="10597" y="6562"/>
                  </a:cubicBezTo>
                  <a:cubicBezTo>
                    <a:pt x="10799" y="6169"/>
                    <a:pt x="14002" y="2097"/>
                    <a:pt x="13347" y="1990"/>
                  </a:cubicBezTo>
                  <a:cubicBezTo>
                    <a:pt x="13311" y="1983"/>
                    <a:pt x="13275" y="1980"/>
                    <a:pt x="13239" y="1980"/>
                  </a:cubicBezTo>
                  <a:cubicBezTo>
                    <a:pt x="12682" y="1980"/>
                    <a:pt x="12131" y="2710"/>
                    <a:pt x="11952" y="2710"/>
                  </a:cubicBezTo>
                  <a:cubicBezTo>
                    <a:pt x="11932" y="2710"/>
                    <a:pt x="11917" y="2701"/>
                    <a:pt x="11907" y="2680"/>
                  </a:cubicBezTo>
                  <a:cubicBezTo>
                    <a:pt x="11807" y="2482"/>
                    <a:pt x="11759" y="1"/>
                    <a:pt x="112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810;p62"/>
            <p:cNvSpPr/>
            <p:nvPr/>
          </p:nvSpPr>
          <p:spPr>
            <a:xfrm>
              <a:off x="7994867" y="4428885"/>
              <a:ext cx="215131" cy="169307"/>
            </a:xfrm>
            <a:custGeom>
              <a:avLst/>
              <a:gdLst/>
              <a:ahLst/>
              <a:cxnLst/>
              <a:rect l="l" t="t" r="r" b="b"/>
              <a:pathLst>
                <a:path w="6704" h="5276" extrusionOk="0">
                  <a:moveTo>
                    <a:pt x="3314" y="1"/>
                  </a:moveTo>
                  <a:cubicBezTo>
                    <a:pt x="2533" y="1"/>
                    <a:pt x="1753" y="322"/>
                    <a:pt x="1203" y="1051"/>
                  </a:cubicBezTo>
                  <a:cubicBezTo>
                    <a:pt x="1" y="2635"/>
                    <a:pt x="1239" y="4956"/>
                    <a:pt x="2787" y="5242"/>
                  </a:cubicBezTo>
                  <a:cubicBezTo>
                    <a:pt x="2912" y="5265"/>
                    <a:pt x="3034" y="5276"/>
                    <a:pt x="3151" y="5276"/>
                  </a:cubicBezTo>
                  <a:cubicBezTo>
                    <a:pt x="4488" y="5276"/>
                    <a:pt x="5263" y="3897"/>
                    <a:pt x="5263" y="3897"/>
                  </a:cubicBezTo>
                  <a:cubicBezTo>
                    <a:pt x="5263" y="3897"/>
                    <a:pt x="6704" y="2623"/>
                    <a:pt x="5716" y="1218"/>
                  </a:cubicBezTo>
                  <a:cubicBezTo>
                    <a:pt x="5172" y="455"/>
                    <a:pt x="4243" y="1"/>
                    <a:pt x="3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" name="Google Shape;8735;p62"/>
          <p:cNvGrpSpPr/>
          <p:nvPr/>
        </p:nvGrpSpPr>
        <p:grpSpPr>
          <a:xfrm>
            <a:off x="280050" y="3850140"/>
            <a:ext cx="974478" cy="566132"/>
            <a:chOff x="280050" y="3850140"/>
            <a:chExt cx="974478" cy="566132"/>
          </a:xfrm>
        </p:grpSpPr>
        <p:sp>
          <p:nvSpPr>
            <p:cNvPr id="78" name="Google Shape;8736;p62"/>
            <p:cNvSpPr/>
            <p:nvPr/>
          </p:nvSpPr>
          <p:spPr>
            <a:xfrm>
              <a:off x="280050" y="3850140"/>
              <a:ext cx="896370" cy="566132"/>
            </a:xfrm>
            <a:custGeom>
              <a:avLst/>
              <a:gdLst/>
              <a:ahLst/>
              <a:cxnLst/>
              <a:rect l="l" t="t" r="r" b="b"/>
              <a:pathLst>
                <a:path w="27933" h="17642" extrusionOk="0">
                  <a:moveTo>
                    <a:pt x="18463" y="0"/>
                  </a:moveTo>
                  <a:cubicBezTo>
                    <a:pt x="16051" y="0"/>
                    <a:pt x="16103" y="1638"/>
                    <a:pt x="15157" y="2572"/>
                  </a:cubicBezTo>
                  <a:cubicBezTo>
                    <a:pt x="14193" y="3513"/>
                    <a:pt x="12074" y="3108"/>
                    <a:pt x="10573" y="3537"/>
                  </a:cubicBezTo>
                  <a:cubicBezTo>
                    <a:pt x="9073" y="3965"/>
                    <a:pt x="8573" y="6108"/>
                    <a:pt x="7025" y="7632"/>
                  </a:cubicBezTo>
                  <a:cubicBezTo>
                    <a:pt x="5478" y="9156"/>
                    <a:pt x="3394" y="10597"/>
                    <a:pt x="2763" y="12966"/>
                  </a:cubicBezTo>
                  <a:cubicBezTo>
                    <a:pt x="2120" y="15336"/>
                    <a:pt x="1" y="17074"/>
                    <a:pt x="1" y="17074"/>
                  </a:cubicBezTo>
                  <a:cubicBezTo>
                    <a:pt x="1075" y="17432"/>
                    <a:pt x="2195" y="17622"/>
                    <a:pt x="3316" y="17622"/>
                  </a:cubicBezTo>
                  <a:cubicBezTo>
                    <a:pt x="3350" y="17622"/>
                    <a:pt x="3384" y="17622"/>
                    <a:pt x="3418" y="17622"/>
                  </a:cubicBezTo>
                  <a:cubicBezTo>
                    <a:pt x="4012" y="17629"/>
                    <a:pt x="4554" y="17642"/>
                    <a:pt x="5080" y="17642"/>
                  </a:cubicBezTo>
                  <a:cubicBezTo>
                    <a:pt x="6345" y="17642"/>
                    <a:pt x="7522" y="17566"/>
                    <a:pt x="9145" y="17145"/>
                  </a:cubicBezTo>
                  <a:cubicBezTo>
                    <a:pt x="9882" y="16953"/>
                    <a:pt x="10436" y="16888"/>
                    <a:pt x="10928" y="16888"/>
                  </a:cubicBezTo>
                  <a:cubicBezTo>
                    <a:pt x="11961" y="16888"/>
                    <a:pt x="12719" y="17177"/>
                    <a:pt x="14324" y="17193"/>
                  </a:cubicBezTo>
                  <a:cubicBezTo>
                    <a:pt x="14334" y="17193"/>
                    <a:pt x="14344" y="17193"/>
                    <a:pt x="14354" y="17193"/>
                  </a:cubicBezTo>
                  <a:cubicBezTo>
                    <a:pt x="16706" y="17193"/>
                    <a:pt x="18211" y="15806"/>
                    <a:pt x="19622" y="14419"/>
                  </a:cubicBezTo>
                  <a:cubicBezTo>
                    <a:pt x="21051" y="13026"/>
                    <a:pt x="22623" y="13657"/>
                    <a:pt x="24837" y="12264"/>
                  </a:cubicBezTo>
                  <a:cubicBezTo>
                    <a:pt x="27040" y="10883"/>
                    <a:pt x="27933" y="2679"/>
                    <a:pt x="27933" y="2679"/>
                  </a:cubicBezTo>
                  <a:cubicBezTo>
                    <a:pt x="27933" y="2679"/>
                    <a:pt x="20979" y="12"/>
                    <a:pt x="18515" y="0"/>
                  </a:cubicBezTo>
                  <a:cubicBezTo>
                    <a:pt x="18497" y="0"/>
                    <a:pt x="18480" y="0"/>
                    <a:pt x="18463" y="0"/>
                  </a:cubicBezTo>
                  <a:close/>
                </a:path>
              </a:pathLst>
            </a:custGeom>
            <a:solidFill>
              <a:srgbClr val="F8D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737;p62"/>
            <p:cNvSpPr/>
            <p:nvPr/>
          </p:nvSpPr>
          <p:spPr>
            <a:xfrm>
              <a:off x="489246" y="3884861"/>
              <a:ext cx="765282" cy="456352"/>
            </a:xfrm>
            <a:custGeom>
              <a:avLst/>
              <a:gdLst/>
              <a:ahLst/>
              <a:cxnLst/>
              <a:rect l="l" t="t" r="r" b="b"/>
              <a:pathLst>
                <a:path w="23848" h="14221" extrusionOk="0">
                  <a:moveTo>
                    <a:pt x="11217" y="1"/>
                  </a:moveTo>
                  <a:cubicBezTo>
                    <a:pt x="10987" y="1"/>
                    <a:pt x="10906" y="377"/>
                    <a:pt x="11186" y="431"/>
                  </a:cubicBezTo>
                  <a:lnTo>
                    <a:pt x="18616" y="2467"/>
                  </a:lnTo>
                  <a:lnTo>
                    <a:pt x="13818" y="4776"/>
                  </a:lnTo>
                  <a:lnTo>
                    <a:pt x="4840" y="3586"/>
                  </a:lnTo>
                  <a:cubicBezTo>
                    <a:pt x="4822" y="3582"/>
                    <a:pt x="4804" y="3580"/>
                    <a:pt x="4788" y="3580"/>
                  </a:cubicBezTo>
                  <a:cubicBezTo>
                    <a:pt x="4537" y="3580"/>
                    <a:pt x="4502" y="3980"/>
                    <a:pt x="4793" y="4002"/>
                  </a:cubicBezTo>
                  <a:lnTo>
                    <a:pt x="13127" y="5110"/>
                  </a:lnTo>
                  <a:lnTo>
                    <a:pt x="5197" y="8920"/>
                  </a:lnTo>
                  <a:lnTo>
                    <a:pt x="1411" y="8384"/>
                  </a:lnTo>
                  <a:cubicBezTo>
                    <a:pt x="1397" y="8382"/>
                    <a:pt x="1383" y="8380"/>
                    <a:pt x="1370" y="8380"/>
                  </a:cubicBezTo>
                  <a:cubicBezTo>
                    <a:pt x="1119" y="8380"/>
                    <a:pt x="1069" y="8790"/>
                    <a:pt x="1352" y="8813"/>
                  </a:cubicBezTo>
                  <a:lnTo>
                    <a:pt x="4507" y="9265"/>
                  </a:lnTo>
                  <a:lnTo>
                    <a:pt x="232" y="11313"/>
                  </a:lnTo>
                  <a:cubicBezTo>
                    <a:pt x="1" y="11414"/>
                    <a:pt x="102" y="11728"/>
                    <a:pt x="304" y="11728"/>
                  </a:cubicBezTo>
                  <a:cubicBezTo>
                    <a:pt x="341" y="11728"/>
                    <a:pt x="381" y="11718"/>
                    <a:pt x="423" y="11694"/>
                  </a:cubicBezTo>
                  <a:lnTo>
                    <a:pt x="6650" y="8705"/>
                  </a:lnTo>
                  <a:lnTo>
                    <a:pt x="4531" y="13908"/>
                  </a:lnTo>
                  <a:cubicBezTo>
                    <a:pt x="4439" y="14084"/>
                    <a:pt x="4587" y="14220"/>
                    <a:pt x="4730" y="14220"/>
                  </a:cubicBezTo>
                  <a:cubicBezTo>
                    <a:pt x="4811" y="14220"/>
                    <a:pt x="4889" y="14178"/>
                    <a:pt x="4924" y="14075"/>
                  </a:cubicBezTo>
                  <a:lnTo>
                    <a:pt x="7233" y="8420"/>
                  </a:lnTo>
                  <a:lnTo>
                    <a:pt x="11639" y="6300"/>
                  </a:lnTo>
                  <a:lnTo>
                    <a:pt x="10186" y="12754"/>
                  </a:lnTo>
                  <a:cubicBezTo>
                    <a:pt x="10151" y="12914"/>
                    <a:pt x="10279" y="13013"/>
                    <a:pt x="10406" y="13013"/>
                  </a:cubicBezTo>
                  <a:cubicBezTo>
                    <a:pt x="10496" y="13013"/>
                    <a:pt x="10585" y="12963"/>
                    <a:pt x="10615" y="12849"/>
                  </a:cubicBezTo>
                  <a:lnTo>
                    <a:pt x="12127" y="6062"/>
                  </a:lnTo>
                  <a:lnTo>
                    <a:pt x="17532" y="3467"/>
                  </a:lnTo>
                  <a:lnTo>
                    <a:pt x="16377" y="9729"/>
                  </a:lnTo>
                  <a:cubicBezTo>
                    <a:pt x="16357" y="9878"/>
                    <a:pt x="16475" y="9965"/>
                    <a:pt x="16591" y="9965"/>
                  </a:cubicBezTo>
                  <a:cubicBezTo>
                    <a:pt x="16680" y="9965"/>
                    <a:pt x="16768" y="9914"/>
                    <a:pt x="16794" y="9801"/>
                  </a:cubicBezTo>
                  <a:lnTo>
                    <a:pt x="18009" y="3229"/>
                  </a:lnTo>
                  <a:lnTo>
                    <a:pt x="23640" y="526"/>
                  </a:lnTo>
                  <a:cubicBezTo>
                    <a:pt x="23848" y="412"/>
                    <a:pt x="23738" y="125"/>
                    <a:pt x="23549" y="125"/>
                  </a:cubicBezTo>
                  <a:cubicBezTo>
                    <a:pt x="23521" y="125"/>
                    <a:pt x="23492" y="131"/>
                    <a:pt x="23462" y="145"/>
                  </a:cubicBezTo>
                  <a:lnTo>
                    <a:pt x="23450" y="133"/>
                  </a:lnTo>
                  <a:lnTo>
                    <a:pt x="19199" y="2181"/>
                  </a:lnTo>
                  <a:lnTo>
                    <a:pt x="11293" y="14"/>
                  </a:lnTo>
                  <a:cubicBezTo>
                    <a:pt x="11266" y="5"/>
                    <a:pt x="11241" y="1"/>
                    <a:pt x="11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" name="Google Shape;8738;p62"/>
          <p:cNvGrpSpPr/>
          <p:nvPr/>
        </p:nvGrpSpPr>
        <p:grpSpPr>
          <a:xfrm>
            <a:off x="181470" y="3149837"/>
            <a:ext cx="1075690" cy="742049"/>
            <a:chOff x="181470" y="3149837"/>
            <a:chExt cx="1075690" cy="742049"/>
          </a:xfrm>
        </p:grpSpPr>
        <p:sp>
          <p:nvSpPr>
            <p:cNvPr id="81" name="Google Shape;8739;p62"/>
            <p:cNvSpPr/>
            <p:nvPr/>
          </p:nvSpPr>
          <p:spPr>
            <a:xfrm>
              <a:off x="181470" y="3149837"/>
              <a:ext cx="1043471" cy="742049"/>
            </a:xfrm>
            <a:custGeom>
              <a:avLst/>
              <a:gdLst/>
              <a:ahLst/>
              <a:cxnLst/>
              <a:rect l="l" t="t" r="r" b="b"/>
              <a:pathLst>
                <a:path w="32517" h="23124" extrusionOk="0">
                  <a:moveTo>
                    <a:pt x="4193" y="0"/>
                  </a:moveTo>
                  <a:cubicBezTo>
                    <a:pt x="3354" y="0"/>
                    <a:pt x="2679" y="254"/>
                    <a:pt x="2311" y="892"/>
                  </a:cubicBezTo>
                  <a:cubicBezTo>
                    <a:pt x="513" y="3988"/>
                    <a:pt x="6002" y="6703"/>
                    <a:pt x="6002" y="6703"/>
                  </a:cubicBezTo>
                  <a:cubicBezTo>
                    <a:pt x="6002" y="6703"/>
                    <a:pt x="1" y="8227"/>
                    <a:pt x="2882" y="10751"/>
                  </a:cubicBezTo>
                  <a:cubicBezTo>
                    <a:pt x="5461" y="13030"/>
                    <a:pt x="9194" y="13145"/>
                    <a:pt x="9923" y="13145"/>
                  </a:cubicBezTo>
                  <a:cubicBezTo>
                    <a:pt x="10006" y="13145"/>
                    <a:pt x="10050" y="13144"/>
                    <a:pt x="10050" y="13144"/>
                  </a:cubicBezTo>
                  <a:lnTo>
                    <a:pt x="10050" y="13144"/>
                  </a:lnTo>
                  <a:cubicBezTo>
                    <a:pt x="10050" y="13144"/>
                    <a:pt x="5061" y="13894"/>
                    <a:pt x="8109" y="16323"/>
                  </a:cubicBezTo>
                  <a:cubicBezTo>
                    <a:pt x="11145" y="18764"/>
                    <a:pt x="16693" y="19383"/>
                    <a:pt x="16693" y="19383"/>
                  </a:cubicBezTo>
                  <a:cubicBezTo>
                    <a:pt x="16693" y="19383"/>
                    <a:pt x="13491" y="20347"/>
                    <a:pt x="17146" y="22038"/>
                  </a:cubicBezTo>
                  <a:cubicBezTo>
                    <a:pt x="18723" y="22762"/>
                    <a:pt x="21219" y="23123"/>
                    <a:pt x="23798" y="23123"/>
                  </a:cubicBezTo>
                  <a:cubicBezTo>
                    <a:pt x="27195" y="23123"/>
                    <a:pt x="30737" y="22497"/>
                    <a:pt x="32517" y="21252"/>
                  </a:cubicBezTo>
                  <a:cubicBezTo>
                    <a:pt x="32517" y="21252"/>
                    <a:pt x="27147" y="8072"/>
                    <a:pt x="25468" y="6941"/>
                  </a:cubicBezTo>
                  <a:cubicBezTo>
                    <a:pt x="25067" y="6670"/>
                    <a:pt x="24748" y="6567"/>
                    <a:pt x="24496" y="6567"/>
                  </a:cubicBezTo>
                  <a:cubicBezTo>
                    <a:pt x="23694" y="6567"/>
                    <a:pt x="23563" y="7607"/>
                    <a:pt x="23563" y="7607"/>
                  </a:cubicBezTo>
                  <a:cubicBezTo>
                    <a:pt x="23563" y="7607"/>
                    <a:pt x="17718" y="682"/>
                    <a:pt x="15138" y="682"/>
                  </a:cubicBezTo>
                  <a:cubicBezTo>
                    <a:pt x="14916" y="682"/>
                    <a:pt x="14718" y="733"/>
                    <a:pt x="14550" y="845"/>
                  </a:cubicBezTo>
                  <a:cubicBezTo>
                    <a:pt x="12419" y="2250"/>
                    <a:pt x="13074" y="3750"/>
                    <a:pt x="13074" y="3750"/>
                  </a:cubicBezTo>
                  <a:cubicBezTo>
                    <a:pt x="13074" y="3750"/>
                    <a:pt x="7419" y="0"/>
                    <a:pt x="4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740;p62"/>
            <p:cNvSpPr/>
            <p:nvPr/>
          </p:nvSpPr>
          <p:spPr>
            <a:xfrm>
              <a:off x="364383" y="3237155"/>
              <a:ext cx="892776" cy="631980"/>
            </a:xfrm>
            <a:custGeom>
              <a:avLst/>
              <a:gdLst/>
              <a:ahLst/>
              <a:cxnLst/>
              <a:rect l="l" t="t" r="r" b="b"/>
              <a:pathLst>
                <a:path w="27821" h="19694" extrusionOk="0">
                  <a:moveTo>
                    <a:pt x="4270" y="1"/>
                  </a:moveTo>
                  <a:cubicBezTo>
                    <a:pt x="4097" y="1"/>
                    <a:pt x="3925" y="161"/>
                    <a:pt x="4016" y="374"/>
                  </a:cubicBezTo>
                  <a:lnTo>
                    <a:pt x="5517" y="4124"/>
                  </a:lnTo>
                  <a:lnTo>
                    <a:pt x="5517" y="4124"/>
                  </a:lnTo>
                  <a:lnTo>
                    <a:pt x="564" y="719"/>
                  </a:lnTo>
                  <a:cubicBezTo>
                    <a:pt x="508" y="681"/>
                    <a:pt x="452" y="664"/>
                    <a:pt x="400" y="664"/>
                  </a:cubicBezTo>
                  <a:cubicBezTo>
                    <a:pt x="162" y="664"/>
                    <a:pt x="0" y="1006"/>
                    <a:pt x="254" y="1172"/>
                  </a:cubicBezTo>
                  <a:lnTo>
                    <a:pt x="7493" y="6125"/>
                  </a:lnTo>
                  <a:lnTo>
                    <a:pt x="433" y="7089"/>
                  </a:lnTo>
                  <a:cubicBezTo>
                    <a:pt x="62" y="7123"/>
                    <a:pt x="115" y="7643"/>
                    <a:pt x="441" y="7643"/>
                  </a:cubicBezTo>
                  <a:cubicBezTo>
                    <a:pt x="461" y="7643"/>
                    <a:pt x="482" y="7641"/>
                    <a:pt x="504" y="7637"/>
                  </a:cubicBezTo>
                  <a:lnTo>
                    <a:pt x="8160" y="6577"/>
                  </a:lnTo>
                  <a:lnTo>
                    <a:pt x="13291" y="10089"/>
                  </a:lnTo>
                  <a:lnTo>
                    <a:pt x="5278" y="12590"/>
                  </a:lnTo>
                  <a:cubicBezTo>
                    <a:pt x="4965" y="12687"/>
                    <a:pt x="5073" y="13116"/>
                    <a:pt x="5353" y="13116"/>
                  </a:cubicBezTo>
                  <a:cubicBezTo>
                    <a:pt x="5382" y="13116"/>
                    <a:pt x="5413" y="13112"/>
                    <a:pt x="5445" y="13102"/>
                  </a:cubicBezTo>
                  <a:lnTo>
                    <a:pt x="13863" y="10482"/>
                  </a:lnTo>
                  <a:lnTo>
                    <a:pt x="20149" y="14781"/>
                  </a:lnTo>
                  <a:lnTo>
                    <a:pt x="12529" y="17471"/>
                  </a:lnTo>
                  <a:cubicBezTo>
                    <a:pt x="12230" y="17578"/>
                    <a:pt x="12343" y="18001"/>
                    <a:pt x="12619" y="18001"/>
                  </a:cubicBezTo>
                  <a:cubicBezTo>
                    <a:pt x="12650" y="18001"/>
                    <a:pt x="12684" y="17996"/>
                    <a:pt x="12720" y="17983"/>
                  </a:cubicBezTo>
                  <a:lnTo>
                    <a:pt x="20709" y="15162"/>
                  </a:lnTo>
                  <a:lnTo>
                    <a:pt x="27257" y="19638"/>
                  </a:lnTo>
                  <a:cubicBezTo>
                    <a:pt x="27311" y="19677"/>
                    <a:pt x="27366" y="19694"/>
                    <a:pt x="27417" y="19694"/>
                  </a:cubicBezTo>
                  <a:cubicBezTo>
                    <a:pt x="27651" y="19694"/>
                    <a:pt x="27820" y="19354"/>
                    <a:pt x="27567" y="19198"/>
                  </a:cubicBezTo>
                  <a:lnTo>
                    <a:pt x="27567" y="19186"/>
                  </a:lnTo>
                  <a:lnTo>
                    <a:pt x="22626" y="15804"/>
                  </a:lnTo>
                  <a:lnTo>
                    <a:pt x="19995" y="5744"/>
                  </a:lnTo>
                  <a:cubicBezTo>
                    <a:pt x="19960" y="5603"/>
                    <a:pt x="19851" y="5541"/>
                    <a:pt x="19740" y="5541"/>
                  </a:cubicBezTo>
                  <a:cubicBezTo>
                    <a:pt x="19579" y="5541"/>
                    <a:pt x="19414" y="5670"/>
                    <a:pt x="19471" y="5875"/>
                  </a:cubicBezTo>
                  <a:lnTo>
                    <a:pt x="21935" y="15340"/>
                  </a:lnTo>
                  <a:lnTo>
                    <a:pt x="16363" y="11530"/>
                  </a:lnTo>
                  <a:lnTo>
                    <a:pt x="11982" y="898"/>
                  </a:lnTo>
                  <a:cubicBezTo>
                    <a:pt x="11930" y="778"/>
                    <a:pt x="11832" y="727"/>
                    <a:pt x="11735" y="727"/>
                  </a:cubicBezTo>
                  <a:cubicBezTo>
                    <a:pt x="11562" y="727"/>
                    <a:pt x="11390" y="887"/>
                    <a:pt x="11482" y="1100"/>
                  </a:cubicBezTo>
                  <a:lnTo>
                    <a:pt x="15542" y="10971"/>
                  </a:lnTo>
                  <a:lnTo>
                    <a:pt x="6326" y="4672"/>
                  </a:lnTo>
                  <a:lnTo>
                    <a:pt x="4516" y="172"/>
                  </a:lnTo>
                  <a:cubicBezTo>
                    <a:pt x="4465" y="52"/>
                    <a:pt x="4367" y="1"/>
                    <a:pt x="4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" name="Google Shape;8741;p62"/>
          <p:cNvGrpSpPr/>
          <p:nvPr/>
        </p:nvGrpSpPr>
        <p:grpSpPr>
          <a:xfrm>
            <a:off x="1566479" y="4472046"/>
            <a:ext cx="433311" cy="379914"/>
            <a:chOff x="1566479" y="4472046"/>
            <a:chExt cx="433311" cy="379914"/>
          </a:xfrm>
        </p:grpSpPr>
        <p:sp>
          <p:nvSpPr>
            <p:cNvPr id="84" name="Google Shape;8742;p62"/>
            <p:cNvSpPr/>
            <p:nvPr/>
          </p:nvSpPr>
          <p:spPr>
            <a:xfrm>
              <a:off x="1566479" y="4472046"/>
              <a:ext cx="433311" cy="379914"/>
            </a:xfrm>
            <a:custGeom>
              <a:avLst/>
              <a:gdLst/>
              <a:ahLst/>
              <a:cxnLst/>
              <a:rect l="l" t="t" r="r" b="b"/>
              <a:pathLst>
                <a:path w="13503" h="11839" extrusionOk="0">
                  <a:moveTo>
                    <a:pt x="7440" y="0"/>
                  </a:moveTo>
                  <a:cubicBezTo>
                    <a:pt x="6591" y="0"/>
                    <a:pt x="5764" y="360"/>
                    <a:pt x="5514" y="1087"/>
                  </a:cubicBezTo>
                  <a:cubicBezTo>
                    <a:pt x="5025" y="2516"/>
                    <a:pt x="5883" y="5397"/>
                    <a:pt x="5883" y="5397"/>
                  </a:cubicBezTo>
                  <a:cubicBezTo>
                    <a:pt x="5883" y="5397"/>
                    <a:pt x="4687" y="2205"/>
                    <a:pt x="2799" y="2205"/>
                  </a:cubicBezTo>
                  <a:cubicBezTo>
                    <a:pt x="2615" y="2205"/>
                    <a:pt x="2424" y="2235"/>
                    <a:pt x="2227" y="2302"/>
                  </a:cubicBezTo>
                  <a:cubicBezTo>
                    <a:pt x="1" y="3052"/>
                    <a:pt x="525" y="5040"/>
                    <a:pt x="1537" y="6064"/>
                  </a:cubicBezTo>
                  <a:cubicBezTo>
                    <a:pt x="2549" y="7088"/>
                    <a:pt x="4013" y="7219"/>
                    <a:pt x="4013" y="7219"/>
                  </a:cubicBezTo>
                  <a:cubicBezTo>
                    <a:pt x="4013" y="7219"/>
                    <a:pt x="918" y="7660"/>
                    <a:pt x="1370" y="9743"/>
                  </a:cubicBezTo>
                  <a:cubicBezTo>
                    <a:pt x="1685" y="11154"/>
                    <a:pt x="2839" y="11713"/>
                    <a:pt x="3848" y="11713"/>
                  </a:cubicBezTo>
                  <a:cubicBezTo>
                    <a:pt x="4329" y="11713"/>
                    <a:pt x="4777" y="11585"/>
                    <a:pt x="5085" y="11362"/>
                  </a:cubicBezTo>
                  <a:cubicBezTo>
                    <a:pt x="5704" y="10874"/>
                    <a:pt x="6216" y="10267"/>
                    <a:pt x="6573" y="9565"/>
                  </a:cubicBezTo>
                  <a:cubicBezTo>
                    <a:pt x="6573" y="9565"/>
                    <a:pt x="6668" y="11827"/>
                    <a:pt x="8704" y="11839"/>
                  </a:cubicBezTo>
                  <a:cubicBezTo>
                    <a:pt x="8714" y="11839"/>
                    <a:pt x="8724" y="11839"/>
                    <a:pt x="8733" y="11839"/>
                  </a:cubicBezTo>
                  <a:cubicBezTo>
                    <a:pt x="10742" y="11839"/>
                    <a:pt x="12143" y="10595"/>
                    <a:pt x="11729" y="9398"/>
                  </a:cubicBezTo>
                  <a:cubicBezTo>
                    <a:pt x="11300" y="8195"/>
                    <a:pt x="9347" y="7755"/>
                    <a:pt x="9347" y="7755"/>
                  </a:cubicBezTo>
                  <a:cubicBezTo>
                    <a:pt x="9347" y="7755"/>
                    <a:pt x="12122" y="7350"/>
                    <a:pt x="12812" y="6124"/>
                  </a:cubicBezTo>
                  <a:cubicBezTo>
                    <a:pt x="13503" y="4885"/>
                    <a:pt x="12884" y="3052"/>
                    <a:pt x="11705" y="2837"/>
                  </a:cubicBezTo>
                  <a:cubicBezTo>
                    <a:pt x="11650" y="2827"/>
                    <a:pt x="11594" y="2823"/>
                    <a:pt x="11535" y="2823"/>
                  </a:cubicBezTo>
                  <a:cubicBezTo>
                    <a:pt x="10329" y="2823"/>
                    <a:pt x="8240" y="4814"/>
                    <a:pt x="8240" y="4814"/>
                  </a:cubicBezTo>
                  <a:cubicBezTo>
                    <a:pt x="8240" y="4814"/>
                    <a:pt x="10205" y="2290"/>
                    <a:pt x="9443" y="968"/>
                  </a:cubicBezTo>
                  <a:cubicBezTo>
                    <a:pt x="9072" y="325"/>
                    <a:pt x="8246" y="0"/>
                    <a:pt x="74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743;p62"/>
            <p:cNvSpPr/>
            <p:nvPr/>
          </p:nvSpPr>
          <p:spPr>
            <a:xfrm>
              <a:off x="1635922" y="4541907"/>
              <a:ext cx="318269" cy="280820"/>
            </a:xfrm>
            <a:custGeom>
              <a:avLst/>
              <a:gdLst/>
              <a:ahLst/>
              <a:cxnLst/>
              <a:rect l="l" t="t" r="r" b="b"/>
              <a:pathLst>
                <a:path w="9918" h="8751" extrusionOk="0">
                  <a:moveTo>
                    <a:pt x="5051" y="1"/>
                  </a:moveTo>
                  <a:cubicBezTo>
                    <a:pt x="5024" y="1"/>
                    <a:pt x="4997" y="21"/>
                    <a:pt x="4969" y="65"/>
                  </a:cubicBezTo>
                  <a:cubicBezTo>
                    <a:pt x="4761" y="393"/>
                    <a:pt x="4784" y="1340"/>
                    <a:pt x="4716" y="1340"/>
                  </a:cubicBezTo>
                  <a:cubicBezTo>
                    <a:pt x="4710" y="1340"/>
                    <a:pt x="4703" y="1332"/>
                    <a:pt x="4695" y="1315"/>
                  </a:cubicBezTo>
                  <a:cubicBezTo>
                    <a:pt x="4617" y="1168"/>
                    <a:pt x="4381" y="648"/>
                    <a:pt x="4212" y="648"/>
                  </a:cubicBezTo>
                  <a:cubicBezTo>
                    <a:pt x="4150" y="648"/>
                    <a:pt x="4096" y="720"/>
                    <a:pt x="4064" y="911"/>
                  </a:cubicBezTo>
                  <a:cubicBezTo>
                    <a:pt x="3945" y="1625"/>
                    <a:pt x="4695" y="3899"/>
                    <a:pt x="4528" y="4197"/>
                  </a:cubicBezTo>
                  <a:cubicBezTo>
                    <a:pt x="4374" y="4494"/>
                    <a:pt x="3969" y="4506"/>
                    <a:pt x="3969" y="4506"/>
                  </a:cubicBezTo>
                  <a:cubicBezTo>
                    <a:pt x="3969" y="4506"/>
                    <a:pt x="2321" y="1244"/>
                    <a:pt x="1502" y="1244"/>
                  </a:cubicBezTo>
                  <a:cubicBezTo>
                    <a:pt x="1474" y="1244"/>
                    <a:pt x="1447" y="1248"/>
                    <a:pt x="1421" y="1256"/>
                  </a:cubicBezTo>
                  <a:cubicBezTo>
                    <a:pt x="635" y="1482"/>
                    <a:pt x="1516" y="2315"/>
                    <a:pt x="1230" y="2423"/>
                  </a:cubicBezTo>
                  <a:cubicBezTo>
                    <a:pt x="1162" y="2451"/>
                    <a:pt x="1054" y="2459"/>
                    <a:pt x="931" y="2459"/>
                  </a:cubicBezTo>
                  <a:cubicBezTo>
                    <a:pt x="769" y="2459"/>
                    <a:pt x="581" y="2445"/>
                    <a:pt x="419" y="2445"/>
                  </a:cubicBezTo>
                  <a:cubicBezTo>
                    <a:pt x="184" y="2445"/>
                    <a:pt x="1" y="2474"/>
                    <a:pt x="28" y="2613"/>
                  </a:cubicBezTo>
                  <a:cubicBezTo>
                    <a:pt x="87" y="2923"/>
                    <a:pt x="825" y="3304"/>
                    <a:pt x="837" y="3387"/>
                  </a:cubicBezTo>
                  <a:cubicBezTo>
                    <a:pt x="849" y="3482"/>
                    <a:pt x="397" y="3697"/>
                    <a:pt x="766" y="3947"/>
                  </a:cubicBezTo>
                  <a:cubicBezTo>
                    <a:pt x="1135" y="4197"/>
                    <a:pt x="3850" y="4840"/>
                    <a:pt x="3635" y="4947"/>
                  </a:cubicBezTo>
                  <a:cubicBezTo>
                    <a:pt x="3409" y="5054"/>
                    <a:pt x="564" y="5804"/>
                    <a:pt x="825" y="6078"/>
                  </a:cubicBezTo>
                  <a:cubicBezTo>
                    <a:pt x="932" y="6194"/>
                    <a:pt x="1113" y="6218"/>
                    <a:pt x="1285" y="6218"/>
                  </a:cubicBezTo>
                  <a:cubicBezTo>
                    <a:pt x="1405" y="6218"/>
                    <a:pt x="1520" y="6206"/>
                    <a:pt x="1602" y="6206"/>
                  </a:cubicBezTo>
                  <a:cubicBezTo>
                    <a:pt x="1678" y="6206"/>
                    <a:pt x="1725" y="6217"/>
                    <a:pt x="1718" y="6256"/>
                  </a:cubicBezTo>
                  <a:cubicBezTo>
                    <a:pt x="1695" y="6387"/>
                    <a:pt x="730" y="7697"/>
                    <a:pt x="1159" y="7697"/>
                  </a:cubicBezTo>
                  <a:cubicBezTo>
                    <a:pt x="1477" y="7697"/>
                    <a:pt x="1815" y="7526"/>
                    <a:pt x="2012" y="7526"/>
                  </a:cubicBezTo>
                  <a:cubicBezTo>
                    <a:pt x="2080" y="7526"/>
                    <a:pt x="2131" y="7547"/>
                    <a:pt x="2159" y="7602"/>
                  </a:cubicBezTo>
                  <a:cubicBezTo>
                    <a:pt x="2253" y="7781"/>
                    <a:pt x="1877" y="8438"/>
                    <a:pt x="2136" y="8438"/>
                  </a:cubicBezTo>
                  <a:cubicBezTo>
                    <a:pt x="2204" y="8438"/>
                    <a:pt x="2316" y="8392"/>
                    <a:pt x="2492" y="8280"/>
                  </a:cubicBezTo>
                  <a:cubicBezTo>
                    <a:pt x="3315" y="7759"/>
                    <a:pt x="4520" y="5931"/>
                    <a:pt x="4629" y="5931"/>
                  </a:cubicBezTo>
                  <a:cubicBezTo>
                    <a:pt x="4632" y="5931"/>
                    <a:pt x="4634" y="5932"/>
                    <a:pt x="4635" y="5935"/>
                  </a:cubicBezTo>
                  <a:cubicBezTo>
                    <a:pt x="4682" y="6027"/>
                    <a:pt x="4728" y="8310"/>
                    <a:pt x="5178" y="8310"/>
                  </a:cubicBezTo>
                  <a:cubicBezTo>
                    <a:pt x="5191" y="8310"/>
                    <a:pt x="5205" y="8308"/>
                    <a:pt x="5219" y="8304"/>
                  </a:cubicBezTo>
                  <a:cubicBezTo>
                    <a:pt x="5614" y="8186"/>
                    <a:pt x="5862" y="7756"/>
                    <a:pt x="6009" y="7756"/>
                  </a:cubicBezTo>
                  <a:cubicBezTo>
                    <a:pt x="6040" y="7756"/>
                    <a:pt x="6066" y="7774"/>
                    <a:pt x="6088" y="7816"/>
                  </a:cubicBezTo>
                  <a:cubicBezTo>
                    <a:pt x="6184" y="8017"/>
                    <a:pt x="6857" y="8750"/>
                    <a:pt x="7161" y="8750"/>
                  </a:cubicBezTo>
                  <a:cubicBezTo>
                    <a:pt x="7234" y="8750"/>
                    <a:pt x="7286" y="8707"/>
                    <a:pt x="7302" y="8602"/>
                  </a:cubicBezTo>
                  <a:cubicBezTo>
                    <a:pt x="7386" y="8066"/>
                    <a:pt x="7171" y="7459"/>
                    <a:pt x="7386" y="7388"/>
                  </a:cubicBezTo>
                  <a:cubicBezTo>
                    <a:pt x="7397" y="7384"/>
                    <a:pt x="7411" y="7382"/>
                    <a:pt x="7427" y="7382"/>
                  </a:cubicBezTo>
                  <a:cubicBezTo>
                    <a:pt x="7608" y="7382"/>
                    <a:pt x="8084" y="7595"/>
                    <a:pt x="8282" y="7595"/>
                  </a:cubicBezTo>
                  <a:cubicBezTo>
                    <a:pt x="8410" y="7595"/>
                    <a:pt x="8423" y="7507"/>
                    <a:pt x="8172" y="7221"/>
                  </a:cubicBezTo>
                  <a:cubicBezTo>
                    <a:pt x="7481" y="6447"/>
                    <a:pt x="5743" y="5173"/>
                    <a:pt x="5743" y="5173"/>
                  </a:cubicBezTo>
                  <a:cubicBezTo>
                    <a:pt x="5743" y="5173"/>
                    <a:pt x="8874" y="4756"/>
                    <a:pt x="8695" y="4340"/>
                  </a:cubicBezTo>
                  <a:cubicBezTo>
                    <a:pt x="8529" y="3935"/>
                    <a:pt x="7957" y="4089"/>
                    <a:pt x="8076" y="3887"/>
                  </a:cubicBezTo>
                  <a:cubicBezTo>
                    <a:pt x="8183" y="3674"/>
                    <a:pt x="9917" y="2423"/>
                    <a:pt x="9370" y="2423"/>
                  </a:cubicBezTo>
                  <a:cubicBezTo>
                    <a:pt x="9368" y="2423"/>
                    <a:pt x="9365" y="2423"/>
                    <a:pt x="9362" y="2423"/>
                  </a:cubicBezTo>
                  <a:cubicBezTo>
                    <a:pt x="8882" y="2423"/>
                    <a:pt x="8143" y="2931"/>
                    <a:pt x="7950" y="2931"/>
                  </a:cubicBezTo>
                  <a:cubicBezTo>
                    <a:pt x="7909" y="2931"/>
                    <a:pt x="7893" y="2908"/>
                    <a:pt x="7910" y="2851"/>
                  </a:cubicBezTo>
                  <a:cubicBezTo>
                    <a:pt x="7973" y="2606"/>
                    <a:pt x="8391" y="2117"/>
                    <a:pt x="8198" y="2117"/>
                  </a:cubicBezTo>
                  <a:cubicBezTo>
                    <a:pt x="8138" y="2117"/>
                    <a:pt x="8020" y="2164"/>
                    <a:pt x="7814" y="2280"/>
                  </a:cubicBezTo>
                  <a:cubicBezTo>
                    <a:pt x="7023" y="2724"/>
                    <a:pt x="5618" y="4009"/>
                    <a:pt x="5491" y="4009"/>
                  </a:cubicBezTo>
                  <a:cubicBezTo>
                    <a:pt x="5479" y="4009"/>
                    <a:pt x="5479" y="3997"/>
                    <a:pt x="5493" y="3970"/>
                  </a:cubicBezTo>
                  <a:cubicBezTo>
                    <a:pt x="5659" y="3673"/>
                    <a:pt x="6505" y="803"/>
                    <a:pt x="6195" y="791"/>
                  </a:cubicBezTo>
                  <a:cubicBezTo>
                    <a:pt x="5939" y="791"/>
                    <a:pt x="5584" y="1405"/>
                    <a:pt x="5450" y="1405"/>
                  </a:cubicBezTo>
                  <a:cubicBezTo>
                    <a:pt x="5422" y="1405"/>
                    <a:pt x="5404" y="1379"/>
                    <a:pt x="5397" y="1315"/>
                  </a:cubicBezTo>
                  <a:cubicBezTo>
                    <a:pt x="5366" y="982"/>
                    <a:pt x="5235" y="1"/>
                    <a:pt x="5051" y="1"/>
                  </a:cubicBezTo>
                  <a:close/>
                </a:path>
              </a:pathLst>
            </a:custGeom>
            <a:solidFill>
              <a:srgbClr val="E9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744;p62"/>
            <p:cNvSpPr/>
            <p:nvPr/>
          </p:nvSpPr>
          <p:spPr>
            <a:xfrm>
              <a:off x="1743103" y="4661667"/>
              <a:ext cx="106539" cy="91713"/>
            </a:xfrm>
            <a:custGeom>
              <a:avLst/>
              <a:gdLst/>
              <a:ahLst/>
              <a:cxnLst/>
              <a:rect l="l" t="t" r="r" b="b"/>
              <a:pathLst>
                <a:path w="3320" h="2858" extrusionOk="0">
                  <a:moveTo>
                    <a:pt x="1816" y="1"/>
                  </a:moveTo>
                  <a:cubicBezTo>
                    <a:pt x="1443" y="1"/>
                    <a:pt x="1141" y="131"/>
                    <a:pt x="1141" y="131"/>
                  </a:cubicBezTo>
                  <a:cubicBezTo>
                    <a:pt x="1141" y="131"/>
                    <a:pt x="57" y="215"/>
                    <a:pt x="21" y="1179"/>
                  </a:cubicBezTo>
                  <a:cubicBezTo>
                    <a:pt x="1" y="2027"/>
                    <a:pt x="690" y="2858"/>
                    <a:pt x="1582" y="2858"/>
                  </a:cubicBezTo>
                  <a:cubicBezTo>
                    <a:pt x="1717" y="2858"/>
                    <a:pt x="1856" y="2839"/>
                    <a:pt x="1998" y="2798"/>
                  </a:cubicBezTo>
                  <a:cubicBezTo>
                    <a:pt x="3081" y="2501"/>
                    <a:pt x="3320" y="1024"/>
                    <a:pt x="2712" y="369"/>
                  </a:cubicBezTo>
                  <a:cubicBezTo>
                    <a:pt x="2445" y="81"/>
                    <a:pt x="2109" y="1"/>
                    <a:pt x="1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" name="Google Shape;8749;p62"/>
          <p:cNvGrpSpPr/>
          <p:nvPr/>
        </p:nvGrpSpPr>
        <p:grpSpPr>
          <a:xfrm>
            <a:off x="657173" y="4033342"/>
            <a:ext cx="955961" cy="863734"/>
            <a:chOff x="657173" y="4033342"/>
            <a:chExt cx="955961" cy="863734"/>
          </a:xfrm>
        </p:grpSpPr>
        <p:sp>
          <p:nvSpPr>
            <p:cNvPr id="88" name="Google Shape;8750;p62"/>
            <p:cNvSpPr/>
            <p:nvPr/>
          </p:nvSpPr>
          <p:spPr>
            <a:xfrm>
              <a:off x="657173" y="4033342"/>
              <a:ext cx="955961" cy="863734"/>
            </a:xfrm>
            <a:custGeom>
              <a:avLst/>
              <a:gdLst/>
              <a:ahLst/>
              <a:cxnLst/>
              <a:rect l="l" t="t" r="r" b="b"/>
              <a:pathLst>
                <a:path w="29790" h="26916" extrusionOk="0">
                  <a:moveTo>
                    <a:pt x="15096" y="0"/>
                  </a:moveTo>
                  <a:cubicBezTo>
                    <a:pt x="12664" y="0"/>
                    <a:pt x="9995" y="1567"/>
                    <a:pt x="9954" y="3816"/>
                  </a:cubicBezTo>
                  <a:cubicBezTo>
                    <a:pt x="9894" y="7031"/>
                    <a:pt x="13561" y="12389"/>
                    <a:pt x="13561" y="12389"/>
                  </a:cubicBezTo>
                  <a:cubicBezTo>
                    <a:pt x="13561" y="12389"/>
                    <a:pt x="9863" y="7717"/>
                    <a:pt x="6298" y="7717"/>
                  </a:cubicBezTo>
                  <a:cubicBezTo>
                    <a:pt x="5525" y="7717"/>
                    <a:pt x="4758" y="7937"/>
                    <a:pt x="4036" y="8472"/>
                  </a:cubicBezTo>
                  <a:cubicBezTo>
                    <a:pt x="0" y="11472"/>
                    <a:pt x="2393" y="15199"/>
                    <a:pt x="5132" y="16616"/>
                  </a:cubicBezTo>
                  <a:cubicBezTo>
                    <a:pt x="6501" y="17330"/>
                    <a:pt x="7956" y="17509"/>
                    <a:pt x="9070" y="17509"/>
                  </a:cubicBezTo>
                  <a:cubicBezTo>
                    <a:pt x="10183" y="17509"/>
                    <a:pt x="10954" y="17330"/>
                    <a:pt x="10954" y="17330"/>
                  </a:cubicBezTo>
                  <a:lnTo>
                    <a:pt x="10954" y="17330"/>
                  </a:lnTo>
                  <a:cubicBezTo>
                    <a:pt x="10954" y="17330"/>
                    <a:pt x="4917" y="20295"/>
                    <a:pt x="7227" y="24248"/>
                  </a:cubicBezTo>
                  <a:cubicBezTo>
                    <a:pt x="8359" y="26185"/>
                    <a:pt x="10101" y="26915"/>
                    <a:pt x="11759" y="26915"/>
                  </a:cubicBezTo>
                  <a:cubicBezTo>
                    <a:pt x="13484" y="26915"/>
                    <a:pt x="15118" y="26125"/>
                    <a:pt x="15883" y="25081"/>
                  </a:cubicBezTo>
                  <a:cubicBezTo>
                    <a:pt x="17371" y="23045"/>
                    <a:pt x="17729" y="20438"/>
                    <a:pt x="17729" y="20438"/>
                  </a:cubicBezTo>
                  <a:cubicBezTo>
                    <a:pt x="17729" y="20438"/>
                    <a:pt x="19011" y="23913"/>
                    <a:pt x="22118" y="23913"/>
                  </a:cubicBezTo>
                  <a:cubicBezTo>
                    <a:pt x="22565" y="23913"/>
                    <a:pt x="23050" y="23841"/>
                    <a:pt x="23574" y="23676"/>
                  </a:cubicBezTo>
                  <a:cubicBezTo>
                    <a:pt x="27742" y="22366"/>
                    <a:pt x="29790" y="18878"/>
                    <a:pt x="28146" y="16699"/>
                  </a:cubicBezTo>
                  <a:cubicBezTo>
                    <a:pt x="26922" y="15096"/>
                    <a:pt x="24251" y="14887"/>
                    <a:pt x="22944" y="14887"/>
                  </a:cubicBezTo>
                  <a:cubicBezTo>
                    <a:pt x="22484" y="14887"/>
                    <a:pt x="22193" y="14913"/>
                    <a:pt x="22193" y="14913"/>
                  </a:cubicBezTo>
                  <a:cubicBezTo>
                    <a:pt x="22193" y="14913"/>
                    <a:pt x="27599" y="12246"/>
                    <a:pt x="28194" y="9258"/>
                  </a:cubicBezTo>
                  <a:cubicBezTo>
                    <a:pt x="28749" y="6413"/>
                    <a:pt x="26533" y="3256"/>
                    <a:pt x="24131" y="3256"/>
                  </a:cubicBezTo>
                  <a:cubicBezTo>
                    <a:pt x="24009" y="3256"/>
                    <a:pt x="23887" y="3264"/>
                    <a:pt x="23765" y="3281"/>
                  </a:cubicBezTo>
                  <a:cubicBezTo>
                    <a:pt x="21229" y="3614"/>
                    <a:pt x="17979" y="9627"/>
                    <a:pt x="17979" y="9627"/>
                  </a:cubicBezTo>
                  <a:cubicBezTo>
                    <a:pt x="17979" y="9627"/>
                    <a:pt x="20324" y="3150"/>
                    <a:pt x="17895" y="959"/>
                  </a:cubicBezTo>
                  <a:cubicBezTo>
                    <a:pt x="17163" y="296"/>
                    <a:pt x="16152" y="0"/>
                    <a:pt x="15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751;p62"/>
            <p:cNvSpPr/>
            <p:nvPr/>
          </p:nvSpPr>
          <p:spPr>
            <a:xfrm>
              <a:off x="827187" y="4191033"/>
              <a:ext cx="703413" cy="615454"/>
            </a:xfrm>
            <a:custGeom>
              <a:avLst/>
              <a:gdLst/>
              <a:ahLst/>
              <a:cxnLst/>
              <a:rect l="l" t="t" r="r" b="b"/>
              <a:pathLst>
                <a:path w="21920" h="19179" extrusionOk="0">
                  <a:moveTo>
                    <a:pt x="8910" y="0"/>
                  </a:moveTo>
                  <a:cubicBezTo>
                    <a:pt x="8840" y="0"/>
                    <a:pt x="8786" y="57"/>
                    <a:pt x="8751" y="188"/>
                  </a:cubicBezTo>
                  <a:cubicBezTo>
                    <a:pt x="8553" y="1006"/>
                    <a:pt x="9226" y="2963"/>
                    <a:pt x="9057" y="2963"/>
                  </a:cubicBezTo>
                  <a:cubicBezTo>
                    <a:pt x="9043" y="2963"/>
                    <a:pt x="9025" y="2951"/>
                    <a:pt x="9002" y="2927"/>
                  </a:cubicBezTo>
                  <a:cubicBezTo>
                    <a:pt x="8773" y="2690"/>
                    <a:pt x="8023" y="1876"/>
                    <a:pt x="7648" y="1876"/>
                  </a:cubicBezTo>
                  <a:cubicBezTo>
                    <a:pt x="7476" y="1876"/>
                    <a:pt x="7383" y="2047"/>
                    <a:pt x="7454" y="2522"/>
                  </a:cubicBezTo>
                  <a:cubicBezTo>
                    <a:pt x="7680" y="4034"/>
                    <a:pt x="10716" y="8213"/>
                    <a:pt x="10573" y="8927"/>
                  </a:cubicBezTo>
                  <a:cubicBezTo>
                    <a:pt x="10442" y="9642"/>
                    <a:pt x="9633" y="9916"/>
                    <a:pt x="9633" y="9916"/>
                  </a:cubicBezTo>
                  <a:cubicBezTo>
                    <a:pt x="9633" y="9916"/>
                    <a:pt x="4599" y="4852"/>
                    <a:pt x="2683" y="4852"/>
                  </a:cubicBezTo>
                  <a:cubicBezTo>
                    <a:pt x="2524" y="4852"/>
                    <a:pt x="2386" y="4887"/>
                    <a:pt x="2274" y="4963"/>
                  </a:cubicBezTo>
                  <a:cubicBezTo>
                    <a:pt x="834" y="5939"/>
                    <a:pt x="3167" y="7070"/>
                    <a:pt x="2655" y="7487"/>
                  </a:cubicBezTo>
                  <a:cubicBezTo>
                    <a:pt x="2144" y="7904"/>
                    <a:pt x="0" y="8070"/>
                    <a:pt x="322" y="8666"/>
                  </a:cubicBezTo>
                  <a:cubicBezTo>
                    <a:pt x="655" y="9261"/>
                    <a:pt x="2405" y="9547"/>
                    <a:pt x="2489" y="9713"/>
                  </a:cubicBezTo>
                  <a:cubicBezTo>
                    <a:pt x="2572" y="9868"/>
                    <a:pt x="1810" y="10618"/>
                    <a:pt x="2727" y="10892"/>
                  </a:cubicBezTo>
                  <a:cubicBezTo>
                    <a:pt x="2940" y="10953"/>
                    <a:pt x="3427" y="10973"/>
                    <a:pt x="4044" y="10973"/>
                  </a:cubicBezTo>
                  <a:cubicBezTo>
                    <a:pt x="5286" y="10973"/>
                    <a:pt x="7055" y="10891"/>
                    <a:pt x="8180" y="10891"/>
                  </a:cubicBezTo>
                  <a:cubicBezTo>
                    <a:pt x="8898" y="10891"/>
                    <a:pt x="9354" y="10924"/>
                    <a:pt x="9240" y="11035"/>
                  </a:cubicBezTo>
                  <a:cubicBezTo>
                    <a:pt x="8847" y="11404"/>
                    <a:pt x="3548" y="14809"/>
                    <a:pt x="4251" y="15202"/>
                  </a:cubicBezTo>
                  <a:cubicBezTo>
                    <a:pt x="4380" y="15274"/>
                    <a:pt x="4526" y="15303"/>
                    <a:pt x="4678" y="15303"/>
                  </a:cubicBezTo>
                  <a:cubicBezTo>
                    <a:pt x="5232" y="15303"/>
                    <a:pt x="5869" y="14927"/>
                    <a:pt x="6095" y="14927"/>
                  </a:cubicBezTo>
                  <a:cubicBezTo>
                    <a:pt x="6145" y="14927"/>
                    <a:pt x="6175" y="14944"/>
                    <a:pt x="6180" y="14988"/>
                  </a:cubicBezTo>
                  <a:cubicBezTo>
                    <a:pt x="6214" y="15262"/>
                    <a:pt x="5198" y="18315"/>
                    <a:pt x="5900" y="18315"/>
                  </a:cubicBezTo>
                  <a:cubicBezTo>
                    <a:pt x="5931" y="18315"/>
                    <a:pt x="5964" y="18309"/>
                    <a:pt x="6001" y="18298"/>
                  </a:cubicBezTo>
                  <a:cubicBezTo>
                    <a:pt x="6739" y="18068"/>
                    <a:pt x="7376" y="17364"/>
                    <a:pt x="7781" y="17364"/>
                  </a:cubicBezTo>
                  <a:cubicBezTo>
                    <a:pt x="7859" y="17364"/>
                    <a:pt x="7929" y="17390"/>
                    <a:pt x="7989" y="17452"/>
                  </a:cubicBezTo>
                  <a:cubicBezTo>
                    <a:pt x="8267" y="17738"/>
                    <a:pt x="7980" y="19179"/>
                    <a:pt x="8404" y="19179"/>
                  </a:cubicBezTo>
                  <a:cubicBezTo>
                    <a:pt x="8545" y="19179"/>
                    <a:pt x="8764" y="19020"/>
                    <a:pt x="9109" y="18607"/>
                  </a:cubicBezTo>
                  <a:cubicBezTo>
                    <a:pt x="10454" y="16981"/>
                    <a:pt x="11742" y="12388"/>
                    <a:pt x="11933" y="12388"/>
                  </a:cubicBezTo>
                  <a:cubicBezTo>
                    <a:pt x="11937" y="12388"/>
                    <a:pt x="11940" y="12389"/>
                    <a:pt x="11942" y="12392"/>
                  </a:cubicBezTo>
                  <a:cubicBezTo>
                    <a:pt x="12088" y="12549"/>
                    <a:pt x="13596" y="16909"/>
                    <a:pt x="14517" y="16909"/>
                  </a:cubicBezTo>
                  <a:cubicBezTo>
                    <a:pt x="14574" y="16909"/>
                    <a:pt x="14629" y="16892"/>
                    <a:pt x="14681" y="16857"/>
                  </a:cubicBezTo>
                  <a:cubicBezTo>
                    <a:pt x="15458" y="16329"/>
                    <a:pt x="15676" y="15205"/>
                    <a:pt x="15986" y="15205"/>
                  </a:cubicBezTo>
                  <a:cubicBezTo>
                    <a:pt x="16033" y="15205"/>
                    <a:pt x="16081" y="15230"/>
                    <a:pt x="16133" y="15285"/>
                  </a:cubicBezTo>
                  <a:cubicBezTo>
                    <a:pt x="16441" y="15601"/>
                    <a:pt x="18036" y="16507"/>
                    <a:pt x="18777" y="16507"/>
                  </a:cubicBezTo>
                  <a:cubicBezTo>
                    <a:pt x="19040" y="16507"/>
                    <a:pt x="19196" y="16392"/>
                    <a:pt x="19146" y="16095"/>
                  </a:cubicBezTo>
                  <a:cubicBezTo>
                    <a:pt x="18955" y="14952"/>
                    <a:pt x="18134" y="13845"/>
                    <a:pt x="18515" y="13559"/>
                  </a:cubicBezTo>
                  <a:cubicBezTo>
                    <a:pt x="18908" y="13273"/>
                    <a:pt x="21920" y="13833"/>
                    <a:pt x="20003" y="12702"/>
                  </a:cubicBezTo>
                  <a:cubicBezTo>
                    <a:pt x="18098" y="11583"/>
                    <a:pt x="13704" y="10118"/>
                    <a:pt x="13704" y="10118"/>
                  </a:cubicBezTo>
                  <a:cubicBezTo>
                    <a:pt x="13704" y="10118"/>
                    <a:pt x="19812" y="7201"/>
                    <a:pt x="19193" y="6475"/>
                  </a:cubicBezTo>
                  <a:cubicBezTo>
                    <a:pt x="18937" y="6174"/>
                    <a:pt x="18603" y="6116"/>
                    <a:pt x="18306" y="6116"/>
                  </a:cubicBezTo>
                  <a:cubicBezTo>
                    <a:pt x="18121" y="6116"/>
                    <a:pt x="17951" y="6139"/>
                    <a:pt x="17823" y="6139"/>
                  </a:cubicBezTo>
                  <a:cubicBezTo>
                    <a:pt x="17660" y="6139"/>
                    <a:pt x="17567" y="6103"/>
                    <a:pt x="17598" y="5939"/>
                  </a:cubicBezTo>
                  <a:cubicBezTo>
                    <a:pt x="17688" y="5465"/>
                    <a:pt x="20169" y="2075"/>
                    <a:pt x="19416" y="2075"/>
                  </a:cubicBezTo>
                  <a:cubicBezTo>
                    <a:pt x="19375" y="2075"/>
                    <a:pt x="19325" y="2085"/>
                    <a:pt x="19265" y="2105"/>
                  </a:cubicBezTo>
                  <a:cubicBezTo>
                    <a:pt x="18251" y="2443"/>
                    <a:pt x="17016" y="4094"/>
                    <a:pt x="16676" y="4094"/>
                  </a:cubicBezTo>
                  <a:cubicBezTo>
                    <a:pt x="16621" y="4094"/>
                    <a:pt x="16589" y="4051"/>
                    <a:pt x="16586" y="3951"/>
                  </a:cubicBezTo>
                  <a:cubicBezTo>
                    <a:pt x="16560" y="3431"/>
                    <a:pt x="17044" y="2250"/>
                    <a:pt x="16746" y="2250"/>
                  </a:cubicBezTo>
                  <a:cubicBezTo>
                    <a:pt x="16635" y="2250"/>
                    <a:pt x="16413" y="2415"/>
                    <a:pt x="16014" y="2843"/>
                  </a:cubicBezTo>
                  <a:cubicBezTo>
                    <a:pt x="14663" y="4304"/>
                    <a:pt x="12614" y="7912"/>
                    <a:pt x="12406" y="7912"/>
                  </a:cubicBezTo>
                  <a:cubicBezTo>
                    <a:pt x="12389" y="7912"/>
                    <a:pt x="12385" y="7887"/>
                    <a:pt x="12395" y="7832"/>
                  </a:cubicBezTo>
                  <a:cubicBezTo>
                    <a:pt x="12536" y="7128"/>
                    <a:pt x="12364" y="875"/>
                    <a:pt x="11744" y="875"/>
                  </a:cubicBezTo>
                  <a:cubicBezTo>
                    <a:pt x="11735" y="875"/>
                    <a:pt x="11726" y="876"/>
                    <a:pt x="11716" y="879"/>
                  </a:cubicBezTo>
                  <a:cubicBezTo>
                    <a:pt x="11180" y="1051"/>
                    <a:pt x="10858" y="2626"/>
                    <a:pt x="10577" y="2626"/>
                  </a:cubicBezTo>
                  <a:cubicBezTo>
                    <a:pt x="10527" y="2626"/>
                    <a:pt x="10478" y="2577"/>
                    <a:pt x="10430" y="2462"/>
                  </a:cubicBezTo>
                  <a:cubicBezTo>
                    <a:pt x="10157" y="1815"/>
                    <a:pt x="9300" y="0"/>
                    <a:pt x="89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752;p62"/>
            <p:cNvSpPr/>
            <p:nvPr/>
          </p:nvSpPr>
          <p:spPr>
            <a:xfrm>
              <a:off x="1086603" y="4428821"/>
              <a:ext cx="247253" cy="202135"/>
            </a:xfrm>
            <a:custGeom>
              <a:avLst/>
              <a:gdLst/>
              <a:ahLst/>
              <a:cxnLst/>
              <a:rect l="l" t="t" r="r" b="b"/>
              <a:pathLst>
                <a:path w="7705" h="6299" extrusionOk="0">
                  <a:moveTo>
                    <a:pt x="4367" y="0"/>
                  </a:moveTo>
                  <a:cubicBezTo>
                    <a:pt x="3159" y="0"/>
                    <a:pt x="2168" y="875"/>
                    <a:pt x="2168" y="875"/>
                  </a:cubicBezTo>
                  <a:cubicBezTo>
                    <a:pt x="2168" y="875"/>
                    <a:pt x="1" y="1756"/>
                    <a:pt x="584" y="3756"/>
                  </a:cubicBezTo>
                  <a:cubicBezTo>
                    <a:pt x="996" y="5197"/>
                    <a:pt x="2415" y="6298"/>
                    <a:pt x="3928" y="6298"/>
                  </a:cubicBezTo>
                  <a:cubicBezTo>
                    <a:pt x="4516" y="6298"/>
                    <a:pt x="5117" y="6132"/>
                    <a:pt x="5680" y="5756"/>
                  </a:cubicBezTo>
                  <a:cubicBezTo>
                    <a:pt x="7704" y="4411"/>
                    <a:pt x="7216" y="1267"/>
                    <a:pt x="5549" y="315"/>
                  </a:cubicBezTo>
                  <a:cubicBezTo>
                    <a:pt x="5150" y="87"/>
                    <a:pt x="4748" y="0"/>
                    <a:pt x="4367" y="0"/>
                  </a:cubicBezTo>
                  <a:close/>
                </a:path>
              </a:pathLst>
            </a:custGeom>
            <a:solidFill>
              <a:srgbClr val="EEC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40564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p61"/>
          <p:cNvSpPr/>
          <p:nvPr/>
        </p:nvSpPr>
        <p:spPr>
          <a:xfrm rot="-704313">
            <a:off x="-39065" y="69643"/>
            <a:ext cx="1914824" cy="1148499"/>
          </a:xfrm>
          <a:custGeom>
            <a:avLst/>
            <a:gdLst/>
            <a:ahLst/>
            <a:cxnLst/>
            <a:rect l="l" t="t" r="r" b="b"/>
            <a:pathLst>
              <a:path w="25718" h="15426" extrusionOk="0">
                <a:moveTo>
                  <a:pt x="12589" y="0"/>
                </a:moveTo>
                <a:cubicBezTo>
                  <a:pt x="10667" y="0"/>
                  <a:pt x="8784" y="616"/>
                  <a:pt x="7227" y="1770"/>
                </a:cubicBezTo>
                <a:cubicBezTo>
                  <a:pt x="5620" y="2972"/>
                  <a:pt x="4608" y="4675"/>
                  <a:pt x="4108" y="6616"/>
                </a:cubicBezTo>
                <a:cubicBezTo>
                  <a:pt x="3739" y="6675"/>
                  <a:pt x="3394" y="6842"/>
                  <a:pt x="3108" y="7092"/>
                </a:cubicBezTo>
                <a:cubicBezTo>
                  <a:pt x="2882" y="7282"/>
                  <a:pt x="2715" y="7544"/>
                  <a:pt x="2620" y="7818"/>
                </a:cubicBezTo>
                <a:cubicBezTo>
                  <a:pt x="2001" y="7901"/>
                  <a:pt x="1417" y="8175"/>
                  <a:pt x="953" y="8604"/>
                </a:cubicBezTo>
                <a:cubicBezTo>
                  <a:pt x="357" y="9152"/>
                  <a:pt x="84" y="9985"/>
                  <a:pt x="48" y="10783"/>
                </a:cubicBezTo>
                <a:cubicBezTo>
                  <a:pt x="0" y="12414"/>
                  <a:pt x="1262" y="13700"/>
                  <a:pt x="2798" y="13866"/>
                </a:cubicBezTo>
                <a:cubicBezTo>
                  <a:pt x="3203" y="14640"/>
                  <a:pt x="3941" y="15188"/>
                  <a:pt x="4798" y="15355"/>
                </a:cubicBezTo>
                <a:cubicBezTo>
                  <a:pt x="5001" y="15402"/>
                  <a:pt x="5205" y="15425"/>
                  <a:pt x="5408" y="15425"/>
                </a:cubicBezTo>
                <a:cubicBezTo>
                  <a:pt x="5920" y="15425"/>
                  <a:pt x="6423" y="15276"/>
                  <a:pt x="6858" y="14986"/>
                </a:cubicBezTo>
                <a:cubicBezTo>
                  <a:pt x="7219" y="15127"/>
                  <a:pt x="7601" y="15201"/>
                  <a:pt x="7982" y="15201"/>
                </a:cubicBezTo>
                <a:cubicBezTo>
                  <a:pt x="8180" y="15201"/>
                  <a:pt x="8378" y="15181"/>
                  <a:pt x="8573" y="15140"/>
                </a:cubicBezTo>
                <a:cubicBezTo>
                  <a:pt x="9109" y="15033"/>
                  <a:pt x="9585" y="14747"/>
                  <a:pt x="9930" y="14319"/>
                </a:cubicBezTo>
                <a:cubicBezTo>
                  <a:pt x="10478" y="14319"/>
                  <a:pt x="11025" y="14188"/>
                  <a:pt x="11526" y="13938"/>
                </a:cubicBezTo>
                <a:cubicBezTo>
                  <a:pt x="12359" y="13521"/>
                  <a:pt x="12752" y="12640"/>
                  <a:pt x="12859" y="11759"/>
                </a:cubicBezTo>
                <a:cubicBezTo>
                  <a:pt x="12954" y="10961"/>
                  <a:pt x="12716" y="10152"/>
                  <a:pt x="12192" y="9544"/>
                </a:cubicBezTo>
                <a:cubicBezTo>
                  <a:pt x="11847" y="9128"/>
                  <a:pt x="11406" y="8806"/>
                  <a:pt x="10894" y="8604"/>
                </a:cubicBezTo>
                <a:cubicBezTo>
                  <a:pt x="10871" y="8366"/>
                  <a:pt x="10823" y="8140"/>
                  <a:pt x="10740" y="7913"/>
                </a:cubicBezTo>
                <a:cubicBezTo>
                  <a:pt x="10633" y="7651"/>
                  <a:pt x="10490" y="7401"/>
                  <a:pt x="10323" y="7187"/>
                </a:cubicBezTo>
                <a:cubicBezTo>
                  <a:pt x="10585" y="6806"/>
                  <a:pt x="10930" y="6508"/>
                  <a:pt x="11335" y="6294"/>
                </a:cubicBezTo>
                <a:cubicBezTo>
                  <a:pt x="11764" y="6065"/>
                  <a:pt x="12230" y="5982"/>
                  <a:pt x="12766" y="5982"/>
                </a:cubicBezTo>
                <a:cubicBezTo>
                  <a:pt x="12899" y="5982"/>
                  <a:pt x="13038" y="5987"/>
                  <a:pt x="13180" y="5996"/>
                </a:cubicBezTo>
                <a:lnTo>
                  <a:pt x="13252" y="6008"/>
                </a:lnTo>
                <a:cubicBezTo>
                  <a:pt x="13347" y="6020"/>
                  <a:pt x="13431" y="6044"/>
                  <a:pt x="13526" y="6056"/>
                </a:cubicBezTo>
                <a:cubicBezTo>
                  <a:pt x="13681" y="6092"/>
                  <a:pt x="13847" y="6139"/>
                  <a:pt x="14002" y="6187"/>
                </a:cubicBezTo>
                <a:cubicBezTo>
                  <a:pt x="14062" y="6211"/>
                  <a:pt x="14121" y="6223"/>
                  <a:pt x="14193" y="6246"/>
                </a:cubicBezTo>
                <a:lnTo>
                  <a:pt x="14228" y="6270"/>
                </a:lnTo>
                <a:lnTo>
                  <a:pt x="14312" y="6306"/>
                </a:lnTo>
                <a:cubicBezTo>
                  <a:pt x="14478" y="6389"/>
                  <a:pt x="14657" y="6485"/>
                  <a:pt x="14812" y="6604"/>
                </a:cubicBezTo>
                <a:lnTo>
                  <a:pt x="14871" y="6651"/>
                </a:lnTo>
                <a:cubicBezTo>
                  <a:pt x="14943" y="6699"/>
                  <a:pt x="15002" y="6758"/>
                  <a:pt x="15074" y="6818"/>
                </a:cubicBezTo>
                <a:cubicBezTo>
                  <a:pt x="15133" y="6877"/>
                  <a:pt x="15216" y="6973"/>
                  <a:pt x="15288" y="7044"/>
                </a:cubicBezTo>
                <a:cubicBezTo>
                  <a:pt x="15288" y="7044"/>
                  <a:pt x="15395" y="7187"/>
                  <a:pt x="15407" y="7199"/>
                </a:cubicBezTo>
                <a:cubicBezTo>
                  <a:pt x="15562" y="7413"/>
                  <a:pt x="15693" y="7639"/>
                  <a:pt x="15812" y="7866"/>
                </a:cubicBezTo>
                <a:lnTo>
                  <a:pt x="15788" y="7913"/>
                </a:lnTo>
                <a:cubicBezTo>
                  <a:pt x="15193" y="7997"/>
                  <a:pt x="14633" y="8259"/>
                  <a:pt x="14181" y="8675"/>
                </a:cubicBezTo>
                <a:cubicBezTo>
                  <a:pt x="13609" y="9211"/>
                  <a:pt x="13347" y="10021"/>
                  <a:pt x="13323" y="10783"/>
                </a:cubicBezTo>
                <a:cubicBezTo>
                  <a:pt x="13264" y="12354"/>
                  <a:pt x="14478" y="13593"/>
                  <a:pt x="15955" y="13771"/>
                </a:cubicBezTo>
                <a:cubicBezTo>
                  <a:pt x="16348" y="14486"/>
                  <a:pt x="17038" y="14998"/>
                  <a:pt x="17836" y="15188"/>
                </a:cubicBezTo>
                <a:cubicBezTo>
                  <a:pt x="18043" y="15241"/>
                  <a:pt x="18254" y="15266"/>
                  <a:pt x="18463" y="15266"/>
                </a:cubicBezTo>
                <a:cubicBezTo>
                  <a:pt x="18962" y="15266"/>
                  <a:pt x="19452" y="15120"/>
                  <a:pt x="19872" y="14843"/>
                </a:cubicBezTo>
                <a:cubicBezTo>
                  <a:pt x="20223" y="14973"/>
                  <a:pt x="20586" y="15037"/>
                  <a:pt x="20952" y="15037"/>
                </a:cubicBezTo>
                <a:cubicBezTo>
                  <a:pt x="21119" y="15037"/>
                  <a:pt x="21287" y="15024"/>
                  <a:pt x="21455" y="14998"/>
                </a:cubicBezTo>
                <a:cubicBezTo>
                  <a:pt x="21991" y="14902"/>
                  <a:pt x="22479" y="14628"/>
                  <a:pt x="22813" y="14200"/>
                </a:cubicBezTo>
                <a:cubicBezTo>
                  <a:pt x="22843" y="14201"/>
                  <a:pt x="22874" y="14201"/>
                  <a:pt x="22905" y="14201"/>
                </a:cubicBezTo>
                <a:cubicBezTo>
                  <a:pt x="23243" y="14201"/>
                  <a:pt x="23580" y="14141"/>
                  <a:pt x="23896" y="14021"/>
                </a:cubicBezTo>
                <a:cubicBezTo>
                  <a:pt x="24622" y="13771"/>
                  <a:pt x="25194" y="13212"/>
                  <a:pt x="25468" y="12497"/>
                </a:cubicBezTo>
                <a:cubicBezTo>
                  <a:pt x="25682" y="11878"/>
                  <a:pt x="25718" y="11223"/>
                  <a:pt x="25563" y="10592"/>
                </a:cubicBezTo>
                <a:cubicBezTo>
                  <a:pt x="25396" y="9914"/>
                  <a:pt x="24932" y="9425"/>
                  <a:pt x="24408" y="9021"/>
                </a:cubicBezTo>
                <a:cubicBezTo>
                  <a:pt x="24384" y="8997"/>
                  <a:pt x="24349" y="8973"/>
                  <a:pt x="24325" y="8949"/>
                </a:cubicBezTo>
                <a:cubicBezTo>
                  <a:pt x="24146" y="8830"/>
                  <a:pt x="23944" y="8723"/>
                  <a:pt x="23741" y="8651"/>
                </a:cubicBezTo>
                <a:cubicBezTo>
                  <a:pt x="23670" y="8056"/>
                  <a:pt x="23408" y="7497"/>
                  <a:pt x="23003" y="7056"/>
                </a:cubicBezTo>
                <a:cubicBezTo>
                  <a:pt x="22575" y="6592"/>
                  <a:pt x="22027" y="6258"/>
                  <a:pt x="21420" y="6068"/>
                </a:cubicBezTo>
                <a:cubicBezTo>
                  <a:pt x="20789" y="4318"/>
                  <a:pt x="19765" y="2758"/>
                  <a:pt x="18229" y="1639"/>
                </a:cubicBezTo>
                <a:cubicBezTo>
                  <a:pt x="16729" y="567"/>
                  <a:pt x="14776" y="91"/>
                  <a:pt x="12954" y="8"/>
                </a:cubicBezTo>
                <a:cubicBezTo>
                  <a:pt x="12832" y="3"/>
                  <a:pt x="12710" y="0"/>
                  <a:pt x="1258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3" name="Google Shape;8523;p61"/>
          <p:cNvSpPr/>
          <p:nvPr/>
        </p:nvSpPr>
        <p:spPr>
          <a:xfrm rot="-704313">
            <a:off x="282109" y="145123"/>
            <a:ext cx="1231405" cy="752042"/>
          </a:xfrm>
          <a:custGeom>
            <a:avLst/>
            <a:gdLst/>
            <a:ahLst/>
            <a:cxnLst/>
            <a:rect l="l" t="t" r="r" b="b"/>
            <a:pathLst>
              <a:path w="16539" h="10101" extrusionOk="0">
                <a:moveTo>
                  <a:pt x="7996" y="1"/>
                </a:moveTo>
                <a:cubicBezTo>
                  <a:pt x="6107" y="1"/>
                  <a:pt x="4284" y="608"/>
                  <a:pt x="2799" y="1849"/>
                </a:cubicBezTo>
                <a:cubicBezTo>
                  <a:pt x="941" y="3397"/>
                  <a:pt x="286" y="5624"/>
                  <a:pt x="48" y="7957"/>
                </a:cubicBezTo>
                <a:cubicBezTo>
                  <a:pt x="1" y="8404"/>
                  <a:pt x="325" y="8627"/>
                  <a:pt x="673" y="8627"/>
                </a:cubicBezTo>
                <a:cubicBezTo>
                  <a:pt x="1022" y="8627"/>
                  <a:pt x="1394" y="8404"/>
                  <a:pt x="1441" y="7957"/>
                </a:cubicBezTo>
                <a:cubicBezTo>
                  <a:pt x="1644" y="6005"/>
                  <a:pt x="2191" y="4350"/>
                  <a:pt x="3632" y="2980"/>
                </a:cubicBezTo>
                <a:cubicBezTo>
                  <a:pt x="4797" y="1883"/>
                  <a:pt x="6412" y="1401"/>
                  <a:pt x="8008" y="1401"/>
                </a:cubicBezTo>
                <a:cubicBezTo>
                  <a:pt x="8386" y="1401"/>
                  <a:pt x="8763" y="1428"/>
                  <a:pt x="9133" y="1480"/>
                </a:cubicBezTo>
                <a:cubicBezTo>
                  <a:pt x="11050" y="1754"/>
                  <a:pt x="12645" y="2552"/>
                  <a:pt x="13705" y="4195"/>
                </a:cubicBezTo>
                <a:cubicBezTo>
                  <a:pt x="14705" y="5731"/>
                  <a:pt x="15122" y="7600"/>
                  <a:pt x="15086" y="9422"/>
                </a:cubicBezTo>
                <a:cubicBezTo>
                  <a:pt x="15080" y="9874"/>
                  <a:pt x="15425" y="10100"/>
                  <a:pt x="15773" y="10100"/>
                </a:cubicBezTo>
                <a:cubicBezTo>
                  <a:pt x="16122" y="10100"/>
                  <a:pt x="16473" y="9874"/>
                  <a:pt x="16479" y="9422"/>
                </a:cubicBezTo>
                <a:cubicBezTo>
                  <a:pt x="16538" y="7255"/>
                  <a:pt x="15955" y="5123"/>
                  <a:pt x="14800" y="3302"/>
                </a:cubicBezTo>
                <a:cubicBezTo>
                  <a:pt x="13526" y="1337"/>
                  <a:pt x="11502" y="409"/>
                  <a:pt x="9240" y="87"/>
                </a:cubicBezTo>
                <a:cubicBezTo>
                  <a:pt x="8824" y="30"/>
                  <a:pt x="8408" y="1"/>
                  <a:pt x="7996" y="1"/>
                </a:cubicBezTo>
                <a:close/>
              </a:path>
            </a:pathLst>
          </a:custGeom>
          <a:solidFill>
            <a:srgbClr val="E393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4" name="Google Shape;8524;p61"/>
          <p:cNvSpPr/>
          <p:nvPr/>
        </p:nvSpPr>
        <p:spPr>
          <a:xfrm rot="-704313">
            <a:off x="348462" y="211255"/>
            <a:ext cx="1113916" cy="690842"/>
          </a:xfrm>
          <a:custGeom>
            <a:avLst/>
            <a:gdLst/>
            <a:ahLst/>
            <a:cxnLst/>
            <a:rect l="l" t="t" r="r" b="b"/>
            <a:pathLst>
              <a:path w="14961" h="9279" extrusionOk="0">
                <a:moveTo>
                  <a:pt x="7230" y="1"/>
                </a:moveTo>
                <a:cubicBezTo>
                  <a:pt x="5520" y="1"/>
                  <a:pt x="3877" y="558"/>
                  <a:pt x="2530" y="1700"/>
                </a:cubicBezTo>
                <a:cubicBezTo>
                  <a:pt x="852" y="3129"/>
                  <a:pt x="268" y="5165"/>
                  <a:pt x="42" y="7296"/>
                </a:cubicBezTo>
                <a:cubicBezTo>
                  <a:pt x="1" y="7711"/>
                  <a:pt x="293" y="7917"/>
                  <a:pt x="607" y="7917"/>
                </a:cubicBezTo>
                <a:cubicBezTo>
                  <a:pt x="924" y="7917"/>
                  <a:pt x="1262" y="7709"/>
                  <a:pt x="1304" y="7296"/>
                </a:cubicBezTo>
                <a:lnTo>
                  <a:pt x="1304" y="7308"/>
                </a:lnTo>
                <a:cubicBezTo>
                  <a:pt x="1495" y="5522"/>
                  <a:pt x="1971" y="3986"/>
                  <a:pt x="3281" y="2736"/>
                </a:cubicBezTo>
                <a:cubicBezTo>
                  <a:pt x="4336" y="1729"/>
                  <a:pt x="5786" y="1293"/>
                  <a:pt x="7226" y="1293"/>
                </a:cubicBezTo>
                <a:cubicBezTo>
                  <a:pt x="7572" y="1293"/>
                  <a:pt x="7918" y="1318"/>
                  <a:pt x="8257" y="1367"/>
                </a:cubicBezTo>
                <a:cubicBezTo>
                  <a:pt x="9996" y="1617"/>
                  <a:pt x="11424" y="2343"/>
                  <a:pt x="12401" y="3855"/>
                </a:cubicBezTo>
                <a:cubicBezTo>
                  <a:pt x="13294" y="5260"/>
                  <a:pt x="13675" y="6975"/>
                  <a:pt x="13639" y="8654"/>
                </a:cubicBezTo>
                <a:cubicBezTo>
                  <a:pt x="13633" y="9070"/>
                  <a:pt x="13946" y="9279"/>
                  <a:pt x="14261" y="9279"/>
                </a:cubicBezTo>
                <a:cubicBezTo>
                  <a:pt x="14577" y="9279"/>
                  <a:pt x="14895" y="9070"/>
                  <a:pt x="14901" y="8654"/>
                </a:cubicBezTo>
                <a:cubicBezTo>
                  <a:pt x="14961" y="6665"/>
                  <a:pt x="14425" y="4713"/>
                  <a:pt x="13377" y="3034"/>
                </a:cubicBezTo>
                <a:cubicBezTo>
                  <a:pt x="12222" y="1236"/>
                  <a:pt x="10400" y="379"/>
                  <a:pt x="8365" y="81"/>
                </a:cubicBezTo>
                <a:cubicBezTo>
                  <a:pt x="7985" y="27"/>
                  <a:pt x="7606" y="1"/>
                  <a:pt x="7230" y="1"/>
                </a:cubicBezTo>
                <a:close/>
              </a:path>
            </a:pathLst>
          </a:custGeom>
          <a:solidFill>
            <a:srgbClr val="B8E7F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5" name="Google Shape;8525;p61"/>
          <p:cNvSpPr/>
          <p:nvPr/>
        </p:nvSpPr>
        <p:spPr>
          <a:xfrm rot="-704313">
            <a:off x="433943" y="281115"/>
            <a:ext cx="963666" cy="661805"/>
          </a:xfrm>
          <a:custGeom>
            <a:avLst/>
            <a:gdLst/>
            <a:ahLst/>
            <a:cxnLst/>
            <a:rect l="l" t="t" r="r" b="b"/>
            <a:pathLst>
              <a:path w="12943" h="8889" extrusionOk="0">
                <a:moveTo>
                  <a:pt x="6263" y="0"/>
                </a:moveTo>
                <a:cubicBezTo>
                  <a:pt x="4755" y="0"/>
                  <a:pt x="3296" y="574"/>
                  <a:pt x="2191" y="1630"/>
                </a:cubicBezTo>
                <a:cubicBezTo>
                  <a:pt x="739" y="3000"/>
                  <a:pt x="227" y="4952"/>
                  <a:pt x="36" y="7000"/>
                </a:cubicBezTo>
                <a:cubicBezTo>
                  <a:pt x="1" y="7393"/>
                  <a:pt x="257" y="7589"/>
                  <a:pt x="530" y="7589"/>
                </a:cubicBezTo>
                <a:cubicBezTo>
                  <a:pt x="804" y="7589"/>
                  <a:pt x="1096" y="7393"/>
                  <a:pt x="1132" y="7000"/>
                </a:cubicBezTo>
                <a:cubicBezTo>
                  <a:pt x="1298" y="5286"/>
                  <a:pt x="1715" y="3833"/>
                  <a:pt x="2846" y="2631"/>
                </a:cubicBezTo>
                <a:cubicBezTo>
                  <a:pt x="3760" y="1659"/>
                  <a:pt x="5023" y="1239"/>
                  <a:pt x="6272" y="1239"/>
                </a:cubicBezTo>
                <a:cubicBezTo>
                  <a:pt x="6569" y="1239"/>
                  <a:pt x="6866" y="1263"/>
                  <a:pt x="7156" y="1309"/>
                </a:cubicBezTo>
                <a:cubicBezTo>
                  <a:pt x="8668" y="1547"/>
                  <a:pt x="9907" y="2250"/>
                  <a:pt x="10740" y="3690"/>
                </a:cubicBezTo>
                <a:cubicBezTo>
                  <a:pt x="11526" y="5036"/>
                  <a:pt x="11847" y="6691"/>
                  <a:pt x="11823" y="8286"/>
                </a:cubicBezTo>
                <a:cubicBezTo>
                  <a:pt x="11818" y="8689"/>
                  <a:pt x="12086" y="8889"/>
                  <a:pt x="12359" y="8889"/>
                </a:cubicBezTo>
                <a:cubicBezTo>
                  <a:pt x="12634" y="8889"/>
                  <a:pt x="12913" y="8686"/>
                  <a:pt x="12919" y="8286"/>
                </a:cubicBezTo>
                <a:cubicBezTo>
                  <a:pt x="12943" y="6393"/>
                  <a:pt x="12514" y="4500"/>
                  <a:pt x="11597" y="2904"/>
                </a:cubicBezTo>
                <a:cubicBezTo>
                  <a:pt x="10597" y="1178"/>
                  <a:pt x="9014" y="356"/>
                  <a:pt x="7251" y="83"/>
                </a:cubicBezTo>
                <a:cubicBezTo>
                  <a:pt x="6922" y="27"/>
                  <a:pt x="6591" y="0"/>
                  <a:pt x="6263" y="0"/>
                </a:cubicBezTo>
                <a:close/>
              </a:path>
            </a:pathLst>
          </a:custGeom>
          <a:solidFill>
            <a:srgbClr val="BDA6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6" name="Google Shape;8526;p61"/>
          <p:cNvSpPr/>
          <p:nvPr/>
        </p:nvSpPr>
        <p:spPr>
          <a:xfrm rot="-704313">
            <a:off x="518821" y="362743"/>
            <a:ext cx="807163" cy="551393"/>
          </a:xfrm>
          <a:custGeom>
            <a:avLst/>
            <a:gdLst/>
            <a:ahLst/>
            <a:cxnLst/>
            <a:rect l="l" t="t" r="r" b="b"/>
            <a:pathLst>
              <a:path w="10841" h="7406" extrusionOk="0">
                <a:moveTo>
                  <a:pt x="5223" y="0"/>
                </a:moveTo>
                <a:cubicBezTo>
                  <a:pt x="3969" y="0"/>
                  <a:pt x="2755" y="479"/>
                  <a:pt x="1828" y="1357"/>
                </a:cubicBezTo>
                <a:cubicBezTo>
                  <a:pt x="613" y="2500"/>
                  <a:pt x="197" y="4131"/>
                  <a:pt x="30" y="5822"/>
                </a:cubicBezTo>
                <a:cubicBezTo>
                  <a:pt x="0" y="6154"/>
                  <a:pt x="213" y="6317"/>
                  <a:pt x="441" y="6317"/>
                </a:cubicBezTo>
                <a:cubicBezTo>
                  <a:pt x="671" y="6317"/>
                  <a:pt x="917" y="6151"/>
                  <a:pt x="947" y="5822"/>
                </a:cubicBezTo>
                <a:lnTo>
                  <a:pt x="947" y="5834"/>
                </a:lnTo>
                <a:cubicBezTo>
                  <a:pt x="1078" y="4405"/>
                  <a:pt x="1435" y="3190"/>
                  <a:pt x="2375" y="2190"/>
                </a:cubicBezTo>
                <a:cubicBezTo>
                  <a:pt x="3142" y="1385"/>
                  <a:pt x="4195" y="1035"/>
                  <a:pt x="5235" y="1035"/>
                </a:cubicBezTo>
                <a:cubicBezTo>
                  <a:pt x="5487" y="1035"/>
                  <a:pt x="5737" y="1056"/>
                  <a:pt x="5983" y="1095"/>
                </a:cubicBezTo>
                <a:cubicBezTo>
                  <a:pt x="7233" y="1285"/>
                  <a:pt x="8281" y="1869"/>
                  <a:pt x="8983" y="3071"/>
                </a:cubicBezTo>
                <a:cubicBezTo>
                  <a:pt x="9626" y="4202"/>
                  <a:pt x="9900" y="5572"/>
                  <a:pt x="9876" y="6905"/>
                </a:cubicBezTo>
                <a:cubicBezTo>
                  <a:pt x="9876" y="7239"/>
                  <a:pt x="10103" y="7405"/>
                  <a:pt x="10330" y="7405"/>
                </a:cubicBezTo>
                <a:cubicBezTo>
                  <a:pt x="10558" y="7405"/>
                  <a:pt x="10787" y="7239"/>
                  <a:pt x="10793" y="6905"/>
                </a:cubicBezTo>
                <a:cubicBezTo>
                  <a:pt x="10841" y="5334"/>
                  <a:pt x="10460" y="3786"/>
                  <a:pt x="9686" y="2428"/>
                </a:cubicBezTo>
                <a:cubicBezTo>
                  <a:pt x="8852" y="988"/>
                  <a:pt x="7531" y="297"/>
                  <a:pt x="6054" y="71"/>
                </a:cubicBezTo>
                <a:cubicBezTo>
                  <a:pt x="5777" y="24"/>
                  <a:pt x="5499" y="0"/>
                  <a:pt x="52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7" name="Google Shape;8527;p61"/>
          <p:cNvSpPr/>
          <p:nvPr/>
        </p:nvSpPr>
        <p:spPr>
          <a:xfrm rot="-704313">
            <a:off x="68311" y="662122"/>
            <a:ext cx="840444" cy="576260"/>
          </a:xfrm>
          <a:custGeom>
            <a:avLst/>
            <a:gdLst/>
            <a:ahLst/>
            <a:cxnLst/>
            <a:rect l="l" t="t" r="r" b="b"/>
            <a:pathLst>
              <a:path w="11288" h="7740" extrusionOk="0">
                <a:moveTo>
                  <a:pt x="6656" y="0"/>
                </a:moveTo>
                <a:cubicBezTo>
                  <a:pt x="6261" y="0"/>
                  <a:pt x="5865" y="91"/>
                  <a:pt x="5501" y="276"/>
                </a:cubicBezTo>
                <a:cubicBezTo>
                  <a:pt x="5108" y="478"/>
                  <a:pt x="4775" y="871"/>
                  <a:pt x="4775" y="1323"/>
                </a:cubicBezTo>
                <a:cubicBezTo>
                  <a:pt x="4596" y="1038"/>
                  <a:pt x="4275" y="859"/>
                  <a:pt x="3930" y="859"/>
                </a:cubicBezTo>
                <a:cubicBezTo>
                  <a:pt x="3908" y="859"/>
                  <a:pt x="3888" y="858"/>
                  <a:pt x="3867" y="858"/>
                </a:cubicBezTo>
                <a:cubicBezTo>
                  <a:pt x="3088" y="858"/>
                  <a:pt x="2715" y="1297"/>
                  <a:pt x="2715" y="2097"/>
                </a:cubicBezTo>
                <a:cubicBezTo>
                  <a:pt x="2590" y="2073"/>
                  <a:pt x="2464" y="2061"/>
                  <a:pt x="2337" y="2061"/>
                </a:cubicBezTo>
                <a:cubicBezTo>
                  <a:pt x="1969" y="2061"/>
                  <a:pt x="1602" y="2161"/>
                  <a:pt x="1275" y="2347"/>
                </a:cubicBezTo>
                <a:cubicBezTo>
                  <a:pt x="36" y="3097"/>
                  <a:pt x="1" y="5062"/>
                  <a:pt x="1215" y="5860"/>
                </a:cubicBezTo>
                <a:cubicBezTo>
                  <a:pt x="1579" y="6096"/>
                  <a:pt x="2006" y="6215"/>
                  <a:pt x="2432" y="6215"/>
                </a:cubicBezTo>
                <a:cubicBezTo>
                  <a:pt x="2563" y="6215"/>
                  <a:pt x="2693" y="6204"/>
                  <a:pt x="2822" y="6181"/>
                </a:cubicBezTo>
                <a:lnTo>
                  <a:pt x="2822" y="6181"/>
                </a:lnTo>
                <a:cubicBezTo>
                  <a:pt x="2799" y="6622"/>
                  <a:pt x="3084" y="7038"/>
                  <a:pt x="3441" y="7300"/>
                </a:cubicBezTo>
                <a:cubicBezTo>
                  <a:pt x="3815" y="7590"/>
                  <a:pt x="4268" y="7740"/>
                  <a:pt x="4728" y="7740"/>
                </a:cubicBezTo>
                <a:cubicBezTo>
                  <a:pt x="4855" y="7740"/>
                  <a:pt x="4982" y="7728"/>
                  <a:pt x="5108" y="7705"/>
                </a:cubicBezTo>
                <a:cubicBezTo>
                  <a:pt x="5585" y="7598"/>
                  <a:pt x="5966" y="7241"/>
                  <a:pt x="6097" y="6777"/>
                </a:cubicBezTo>
                <a:cubicBezTo>
                  <a:pt x="6120" y="7015"/>
                  <a:pt x="6263" y="7241"/>
                  <a:pt x="6478" y="7360"/>
                </a:cubicBezTo>
                <a:cubicBezTo>
                  <a:pt x="6674" y="7469"/>
                  <a:pt x="6890" y="7528"/>
                  <a:pt x="7117" y="7528"/>
                </a:cubicBezTo>
                <a:cubicBezTo>
                  <a:pt x="7138" y="7528"/>
                  <a:pt x="7159" y="7528"/>
                  <a:pt x="7180" y="7527"/>
                </a:cubicBezTo>
                <a:cubicBezTo>
                  <a:pt x="7823" y="7527"/>
                  <a:pt x="8656" y="7158"/>
                  <a:pt x="8680" y="6419"/>
                </a:cubicBezTo>
                <a:cubicBezTo>
                  <a:pt x="8868" y="6555"/>
                  <a:pt x="9091" y="6626"/>
                  <a:pt x="9319" y="6626"/>
                </a:cubicBezTo>
                <a:cubicBezTo>
                  <a:pt x="9352" y="6626"/>
                  <a:pt x="9385" y="6625"/>
                  <a:pt x="9418" y="6622"/>
                </a:cubicBezTo>
                <a:cubicBezTo>
                  <a:pt x="9692" y="6598"/>
                  <a:pt x="9942" y="6526"/>
                  <a:pt x="10192" y="6419"/>
                </a:cubicBezTo>
                <a:cubicBezTo>
                  <a:pt x="10430" y="6324"/>
                  <a:pt x="10645" y="6157"/>
                  <a:pt x="10800" y="5955"/>
                </a:cubicBezTo>
                <a:cubicBezTo>
                  <a:pt x="11228" y="5360"/>
                  <a:pt x="11288" y="4336"/>
                  <a:pt x="10895" y="3717"/>
                </a:cubicBezTo>
                <a:cubicBezTo>
                  <a:pt x="10728" y="3467"/>
                  <a:pt x="10526" y="3252"/>
                  <a:pt x="10276" y="3074"/>
                </a:cubicBezTo>
                <a:cubicBezTo>
                  <a:pt x="10048" y="2907"/>
                  <a:pt x="9763" y="2760"/>
                  <a:pt x="9490" y="2760"/>
                </a:cubicBezTo>
                <a:cubicBezTo>
                  <a:pt x="9392" y="2760"/>
                  <a:pt x="9296" y="2779"/>
                  <a:pt x="9204" y="2824"/>
                </a:cubicBezTo>
                <a:cubicBezTo>
                  <a:pt x="9216" y="2371"/>
                  <a:pt x="9240" y="1895"/>
                  <a:pt x="9061" y="1466"/>
                </a:cubicBezTo>
                <a:cubicBezTo>
                  <a:pt x="8871" y="1026"/>
                  <a:pt x="8478" y="704"/>
                  <a:pt x="8085" y="431"/>
                </a:cubicBezTo>
                <a:cubicBezTo>
                  <a:pt x="7653" y="145"/>
                  <a:pt x="7155" y="0"/>
                  <a:pt x="6656" y="0"/>
                </a:cubicBezTo>
                <a:close/>
              </a:path>
            </a:pathLst>
          </a:custGeom>
          <a:solidFill>
            <a:srgbClr val="F2F0E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8" name="Google Shape;8528;p61"/>
          <p:cNvSpPr/>
          <p:nvPr/>
        </p:nvSpPr>
        <p:spPr>
          <a:xfrm rot="-704313">
            <a:off x="1036476" y="477723"/>
            <a:ext cx="803217" cy="550499"/>
          </a:xfrm>
          <a:custGeom>
            <a:avLst/>
            <a:gdLst/>
            <a:ahLst/>
            <a:cxnLst/>
            <a:rect l="l" t="t" r="r" b="b"/>
            <a:pathLst>
              <a:path w="10788" h="7394" extrusionOk="0">
                <a:moveTo>
                  <a:pt x="6374" y="1"/>
                </a:moveTo>
                <a:cubicBezTo>
                  <a:pt x="5994" y="1"/>
                  <a:pt x="5613" y="89"/>
                  <a:pt x="5263" y="269"/>
                </a:cubicBezTo>
                <a:cubicBezTo>
                  <a:pt x="4882" y="460"/>
                  <a:pt x="4560" y="829"/>
                  <a:pt x="4560" y="1258"/>
                </a:cubicBezTo>
                <a:cubicBezTo>
                  <a:pt x="4393" y="984"/>
                  <a:pt x="4084" y="805"/>
                  <a:pt x="3750" y="805"/>
                </a:cubicBezTo>
                <a:cubicBezTo>
                  <a:pt x="3730" y="805"/>
                  <a:pt x="3709" y="804"/>
                  <a:pt x="3689" y="804"/>
                </a:cubicBezTo>
                <a:cubicBezTo>
                  <a:pt x="2945" y="804"/>
                  <a:pt x="2596" y="1230"/>
                  <a:pt x="2596" y="1984"/>
                </a:cubicBezTo>
                <a:cubicBezTo>
                  <a:pt x="2477" y="1963"/>
                  <a:pt x="2357" y="1953"/>
                  <a:pt x="2237" y="1953"/>
                </a:cubicBezTo>
                <a:cubicBezTo>
                  <a:pt x="1880" y="1953"/>
                  <a:pt x="1527" y="2046"/>
                  <a:pt x="1214" y="2234"/>
                </a:cubicBezTo>
                <a:cubicBezTo>
                  <a:pt x="24" y="2936"/>
                  <a:pt x="0" y="4818"/>
                  <a:pt x="1167" y="5591"/>
                </a:cubicBezTo>
                <a:cubicBezTo>
                  <a:pt x="1511" y="5809"/>
                  <a:pt x="1911" y="5923"/>
                  <a:pt x="2319" y="5923"/>
                </a:cubicBezTo>
                <a:cubicBezTo>
                  <a:pt x="2446" y="5923"/>
                  <a:pt x="2575" y="5912"/>
                  <a:pt x="2703" y="5889"/>
                </a:cubicBezTo>
                <a:lnTo>
                  <a:pt x="2703" y="5889"/>
                </a:lnTo>
                <a:cubicBezTo>
                  <a:pt x="2679" y="6318"/>
                  <a:pt x="2941" y="6711"/>
                  <a:pt x="3298" y="6961"/>
                </a:cubicBezTo>
                <a:cubicBezTo>
                  <a:pt x="3653" y="7239"/>
                  <a:pt x="4100" y="7393"/>
                  <a:pt x="4553" y="7393"/>
                </a:cubicBezTo>
                <a:cubicBezTo>
                  <a:pt x="4662" y="7393"/>
                  <a:pt x="4772" y="7384"/>
                  <a:pt x="4882" y="7366"/>
                </a:cubicBezTo>
                <a:cubicBezTo>
                  <a:pt x="5334" y="7258"/>
                  <a:pt x="5703" y="6913"/>
                  <a:pt x="5822" y="6473"/>
                </a:cubicBezTo>
                <a:cubicBezTo>
                  <a:pt x="5846" y="6699"/>
                  <a:pt x="5977" y="6913"/>
                  <a:pt x="6179" y="7032"/>
                </a:cubicBezTo>
                <a:cubicBezTo>
                  <a:pt x="6394" y="7139"/>
                  <a:pt x="6620" y="7187"/>
                  <a:pt x="6858" y="7187"/>
                </a:cubicBezTo>
                <a:cubicBezTo>
                  <a:pt x="7465" y="7187"/>
                  <a:pt x="8263" y="6842"/>
                  <a:pt x="8287" y="6127"/>
                </a:cubicBezTo>
                <a:cubicBezTo>
                  <a:pt x="8474" y="6263"/>
                  <a:pt x="8689" y="6334"/>
                  <a:pt x="8915" y="6334"/>
                </a:cubicBezTo>
                <a:cubicBezTo>
                  <a:pt x="8947" y="6334"/>
                  <a:pt x="8980" y="6333"/>
                  <a:pt x="9013" y="6330"/>
                </a:cubicBezTo>
                <a:cubicBezTo>
                  <a:pt x="9263" y="6306"/>
                  <a:pt x="9513" y="6234"/>
                  <a:pt x="9739" y="6127"/>
                </a:cubicBezTo>
                <a:cubicBezTo>
                  <a:pt x="9966" y="6032"/>
                  <a:pt x="10168" y="5877"/>
                  <a:pt x="10323" y="5687"/>
                </a:cubicBezTo>
                <a:cubicBezTo>
                  <a:pt x="10728" y="5115"/>
                  <a:pt x="10787" y="4139"/>
                  <a:pt x="10418" y="3544"/>
                </a:cubicBezTo>
                <a:cubicBezTo>
                  <a:pt x="10263" y="3305"/>
                  <a:pt x="10061" y="3103"/>
                  <a:pt x="9823" y="2936"/>
                </a:cubicBezTo>
                <a:cubicBezTo>
                  <a:pt x="9604" y="2779"/>
                  <a:pt x="9335" y="2635"/>
                  <a:pt x="9075" y="2635"/>
                </a:cubicBezTo>
                <a:cubicBezTo>
                  <a:pt x="8981" y="2635"/>
                  <a:pt x="8888" y="2654"/>
                  <a:pt x="8799" y="2698"/>
                </a:cubicBezTo>
                <a:cubicBezTo>
                  <a:pt x="8811" y="2258"/>
                  <a:pt x="8823" y="1805"/>
                  <a:pt x="8656" y="1400"/>
                </a:cubicBezTo>
                <a:cubicBezTo>
                  <a:pt x="8477" y="996"/>
                  <a:pt x="8096" y="650"/>
                  <a:pt x="7715" y="400"/>
                </a:cubicBezTo>
                <a:cubicBezTo>
                  <a:pt x="7313" y="137"/>
                  <a:pt x="6845" y="1"/>
                  <a:pt x="6374" y="1"/>
                </a:cubicBezTo>
                <a:close/>
              </a:path>
            </a:pathLst>
          </a:custGeom>
          <a:solidFill>
            <a:srgbClr val="F2F0E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9" name="Google Shape;8529;p61"/>
          <p:cNvSpPr/>
          <p:nvPr/>
        </p:nvSpPr>
        <p:spPr>
          <a:xfrm rot="-704313">
            <a:off x="1287544" y="715287"/>
            <a:ext cx="51523" cy="51446"/>
          </a:xfrm>
          <a:custGeom>
            <a:avLst/>
            <a:gdLst/>
            <a:ahLst/>
            <a:cxnLst/>
            <a:rect l="l" t="t" r="r" b="b"/>
            <a:pathLst>
              <a:path w="692" h="691" extrusionOk="0">
                <a:moveTo>
                  <a:pt x="358" y="0"/>
                </a:moveTo>
                <a:cubicBezTo>
                  <a:pt x="168" y="0"/>
                  <a:pt x="13" y="155"/>
                  <a:pt x="1" y="345"/>
                </a:cubicBezTo>
                <a:cubicBezTo>
                  <a:pt x="1" y="524"/>
                  <a:pt x="156" y="691"/>
                  <a:pt x="346" y="691"/>
                </a:cubicBezTo>
                <a:cubicBezTo>
                  <a:pt x="537" y="691"/>
                  <a:pt x="691" y="536"/>
                  <a:pt x="691" y="345"/>
                </a:cubicBezTo>
                <a:cubicBezTo>
                  <a:pt x="691" y="167"/>
                  <a:pt x="537" y="0"/>
                  <a:pt x="35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0" name="Google Shape;8530;p61"/>
          <p:cNvSpPr/>
          <p:nvPr/>
        </p:nvSpPr>
        <p:spPr>
          <a:xfrm rot="-704313">
            <a:off x="1284725" y="790198"/>
            <a:ext cx="76316" cy="46160"/>
          </a:xfrm>
          <a:custGeom>
            <a:avLst/>
            <a:gdLst/>
            <a:ahLst/>
            <a:cxnLst/>
            <a:rect l="l" t="t" r="r" b="b"/>
            <a:pathLst>
              <a:path w="1025" h="620" extrusionOk="0">
                <a:moveTo>
                  <a:pt x="525" y="0"/>
                </a:moveTo>
                <a:cubicBezTo>
                  <a:pt x="239" y="0"/>
                  <a:pt x="13" y="131"/>
                  <a:pt x="1" y="310"/>
                </a:cubicBezTo>
                <a:cubicBezTo>
                  <a:pt x="1" y="476"/>
                  <a:pt x="227" y="619"/>
                  <a:pt x="513" y="619"/>
                </a:cubicBezTo>
                <a:cubicBezTo>
                  <a:pt x="524" y="620"/>
                  <a:pt x="535" y="620"/>
                  <a:pt x="546" y="620"/>
                </a:cubicBezTo>
                <a:cubicBezTo>
                  <a:pt x="816" y="620"/>
                  <a:pt x="1025" y="482"/>
                  <a:pt x="1025" y="322"/>
                </a:cubicBezTo>
                <a:cubicBezTo>
                  <a:pt x="1025" y="155"/>
                  <a:pt x="799" y="12"/>
                  <a:pt x="525" y="0"/>
                </a:cubicBezTo>
                <a:close/>
              </a:path>
            </a:pathLst>
          </a:custGeom>
          <a:solidFill>
            <a:srgbClr val="E79A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1" name="Google Shape;8531;p61"/>
          <p:cNvSpPr/>
          <p:nvPr/>
        </p:nvSpPr>
        <p:spPr>
          <a:xfrm rot="-704313">
            <a:off x="1539101" y="666598"/>
            <a:ext cx="51523" cy="51521"/>
          </a:xfrm>
          <a:custGeom>
            <a:avLst/>
            <a:gdLst/>
            <a:ahLst/>
            <a:cxnLst/>
            <a:rect l="l" t="t" r="r" b="b"/>
            <a:pathLst>
              <a:path w="692" h="692" extrusionOk="0">
                <a:moveTo>
                  <a:pt x="346" y="1"/>
                </a:moveTo>
                <a:cubicBezTo>
                  <a:pt x="156" y="1"/>
                  <a:pt x="1" y="155"/>
                  <a:pt x="1" y="346"/>
                </a:cubicBezTo>
                <a:cubicBezTo>
                  <a:pt x="1" y="536"/>
                  <a:pt x="156" y="691"/>
                  <a:pt x="334" y="691"/>
                </a:cubicBezTo>
                <a:cubicBezTo>
                  <a:pt x="525" y="691"/>
                  <a:pt x="679" y="548"/>
                  <a:pt x="691" y="358"/>
                </a:cubicBezTo>
                <a:cubicBezTo>
                  <a:pt x="691" y="167"/>
                  <a:pt x="537" y="13"/>
                  <a:pt x="34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2" name="Google Shape;8532;p61"/>
          <p:cNvSpPr/>
          <p:nvPr/>
        </p:nvSpPr>
        <p:spPr>
          <a:xfrm rot="-704313">
            <a:off x="1544166" y="739880"/>
            <a:ext cx="76316" cy="47054"/>
          </a:xfrm>
          <a:custGeom>
            <a:avLst/>
            <a:gdLst/>
            <a:ahLst/>
            <a:cxnLst/>
            <a:rect l="l" t="t" r="r" b="b"/>
            <a:pathLst>
              <a:path w="1025" h="632" extrusionOk="0">
                <a:moveTo>
                  <a:pt x="525" y="1"/>
                </a:moveTo>
                <a:cubicBezTo>
                  <a:pt x="239" y="1"/>
                  <a:pt x="13" y="132"/>
                  <a:pt x="1" y="310"/>
                </a:cubicBezTo>
                <a:cubicBezTo>
                  <a:pt x="1" y="477"/>
                  <a:pt x="227" y="620"/>
                  <a:pt x="513" y="632"/>
                </a:cubicBezTo>
                <a:cubicBezTo>
                  <a:pt x="799" y="632"/>
                  <a:pt x="1025" y="501"/>
                  <a:pt x="1025" y="322"/>
                </a:cubicBezTo>
                <a:cubicBezTo>
                  <a:pt x="1025" y="155"/>
                  <a:pt x="799" y="13"/>
                  <a:pt x="525" y="1"/>
                </a:cubicBezTo>
                <a:close/>
              </a:path>
            </a:pathLst>
          </a:custGeom>
          <a:solidFill>
            <a:srgbClr val="E79A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3" name="Google Shape;8533;p61"/>
          <p:cNvSpPr/>
          <p:nvPr/>
        </p:nvSpPr>
        <p:spPr>
          <a:xfrm rot="-704313">
            <a:off x="1372213" y="723001"/>
            <a:ext cx="150771" cy="82493"/>
          </a:xfrm>
          <a:custGeom>
            <a:avLst/>
            <a:gdLst/>
            <a:ahLst/>
            <a:cxnLst/>
            <a:rect l="l" t="t" r="r" b="b"/>
            <a:pathLst>
              <a:path w="2025" h="1108" extrusionOk="0">
                <a:moveTo>
                  <a:pt x="36" y="0"/>
                </a:moveTo>
                <a:lnTo>
                  <a:pt x="36" y="48"/>
                </a:lnTo>
                <a:cubicBezTo>
                  <a:pt x="1" y="608"/>
                  <a:pt x="441" y="1096"/>
                  <a:pt x="1001" y="1108"/>
                </a:cubicBezTo>
                <a:cubicBezTo>
                  <a:pt x="1008" y="1108"/>
                  <a:pt x="1015" y="1108"/>
                  <a:pt x="1022" y="1108"/>
                </a:cubicBezTo>
                <a:cubicBezTo>
                  <a:pt x="1572" y="1108"/>
                  <a:pt x="2025" y="648"/>
                  <a:pt x="2013" y="96"/>
                </a:cubicBezTo>
                <a:lnTo>
                  <a:pt x="2013" y="60"/>
                </a:lnTo>
                <a:lnTo>
                  <a:pt x="36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4" name="Google Shape;8534;p61"/>
          <p:cNvSpPr/>
          <p:nvPr/>
        </p:nvSpPr>
        <p:spPr>
          <a:xfrm rot="-704313">
            <a:off x="1400598" y="764796"/>
            <a:ext cx="104683" cy="41172"/>
          </a:xfrm>
          <a:custGeom>
            <a:avLst/>
            <a:gdLst/>
            <a:ahLst/>
            <a:cxnLst/>
            <a:rect l="l" t="t" r="r" b="b"/>
            <a:pathLst>
              <a:path w="1406" h="553" extrusionOk="0">
                <a:moveTo>
                  <a:pt x="694" y="1"/>
                </a:moveTo>
                <a:cubicBezTo>
                  <a:pt x="451" y="1"/>
                  <a:pt x="212" y="72"/>
                  <a:pt x="24" y="216"/>
                </a:cubicBezTo>
                <a:lnTo>
                  <a:pt x="0" y="240"/>
                </a:lnTo>
                <a:cubicBezTo>
                  <a:pt x="191" y="448"/>
                  <a:pt x="447" y="553"/>
                  <a:pt x="703" y="553"/>
                </a:cubicBezTo>
                <a:cubicBezTo>
                  <a:pt x="959" y="553"/>
                  <a:pt x="1215" y="448"/>
                  <a:pt x="1405" y="240"/>
                </a:cubicBezTo>
                <a:lnTo>
                  <a:pt x="1405" y="228"/>
                </a:lnTo>
                <a:cubicBezTo>
                  <a:pt x="1238" y="83"/>
                  <a:pt x="1018" y="1"/>
                  <a:pt x="795" y="1"/>
                </a:cubicBezTo>
                <a:cubicBezTo>
                  <a:pt x="780" y="1"/>
                  <a:pt x="765" y="1"/>
                  <a:pt x="750" y="2"/>
                </a:cubicBezTo>
                <a:cubicBezTo>
                  <a:pt x="732" y="1"/>
                  <a:pt x="713" y="1"/>
                  <a:pt x="694" y="1"/>
                </a:cubicBezTo>
                <a:close/>
              </a:path>
            </a:pathLst>
          </a:custGeom>
          <a:solidFill>
            <a:srgbClr val="E393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5" name="Google Shape;8535;p61"/>
          <p:cNvSpPr/>
          <p:nvPr/>
        </p:nvSpPr>
        <p:spPr>
          <a:xfrm rot="-704313">
            <a:off x="349174" y="909171"/>
            <a:ext cx="52342" cy="51595"/>
          </a:xfrm>
          <a:custGeom>
            <a:avLst/>
            <a:gdLst/>
            <a:ahLst/>
            <a:cxnLst/>
            <a:rect l="l" t="t" r="r" b="b"/>
            <a:pathLst>
              <a:path w="703" h="693" extrusionOk="0">
                <a:moveTo>
                  <a:pt x="349" y="1"/>
                </a:moveTo>
                <a:cubicBezTo>
                  <a:pt x="168" y="1"/>
                  <a:pt x="24" y="151"/>
                  <a:pt x="12" y="335"/>
                </a:cubicBezTo>
                <a:cubicBezTo>
                  <a:pt x="0" y="525"/>
                  <a:pt x="143" y="680"/>
                  <a:pt x="334" y="692"/>
                </a:cubicBezTo>
                <a:cubicBezTo>
                  <a:pt x="341" y="692"/>
                  <a:pt x="347" y="692"/>
                  <a:pt x="354" y="692"/>
                </a:cubicBezTo>
                <a:cubicBezTo>
                  <a:pt x="536" y="692"/>
                  <a:pt x="691" y="542"/>
                  <a:pt x="691" y="358"/>
                </a:cubicBezTo>
                <a:cubicBezTo>
                  <a:pt x="703" y="180"/>
                  <a:pt x="560" y="13"/>
                  <a:pt x="369" y="1"/>
                </a:cubicBezTo>
                <a:cubicBezTo>
                  <a:pt x="362" y="1"/>
                  <a:pt x="356" y="1"/>
                  <a:pt x="34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6" name="Google Shape;8536;p61"/>
          <p:cNvSpPr/>
          <p:nvPr/>
        </p:nvSpPr>
        <p:spPr>
          <a:xfrm rot="-704313">
            <a:off x="343745" y="984618"/>
            <a:ext cx="77209" cy="46458"/>
          </a:xfrm>
          <a:custGeom>
            <a:avLst/>
            <a:gdLst/>
            <a:ahLst/>
            <a:cxnLst/>
            <a:rect l="l" t="t" r="r" b="b"/>
            <a:pathLst>
              <a:path w="1037" h="624" extrusionOk="0">
                <a:moveTo>
                  <a:pt x="500" y="0"/>
                </a:moveTo>
                <a:cubicBezTo>
                  <a:pt x="231" y="0"/>
                  <a:pt x="12" y="127"/>
                  <a:pt x="12" y="287"/>
                </a:cubicBezTo>
                <a:cubicBezTo>
                  <a:pt x="0" y="466"/>
                  <a:pt x="227" y="608"/>
                  <a:pt x="500" y="620"/>
                </a:cubicBezTo>
                <a:cubicBezTo>
                  <a:pt x="523" y="622"/>
                  <a:pt x="545" y="623"/>
                  <a:pt x="567" y="623"/>
                </a:cubicBezTo>
                <a:cubicBezTo>
                  <a:pt x="822" y="623"/>
                  <a:pt x="1025" y="499"/>
                  <a:pt x="1036" y="335"/>
                </a:cubicBezTo>
                <a:cubicBezTo>
                  <a:pt x="1036" y="168"/>
                  <a:pt x="822" y="13"/>
                  <a:pt x="536" y="1"/>
                </a:cubicBezTo>
                <a:cubicBezTo>
                  <a:pt x="524" y="1"/>
                  <a:pt x="512" y="0"/>
                  <a:pt x="500" y="0"/>
                </a:cubicBezTo>
                <a:close/>
              </a:path>
            </a:pathLst>
          </a:custGeom>
          <a:solidFill>
            <a:srgbClr val="E79A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7" name="Google Shape;8537;p61"/>
          <p:cNvSpPr/>
          <p:nvPr/>
        </p:nvSpPr>
        <p:spPr>
          <a:xfrm rot="-704313">
            <a:off x="580931" y="865508"/>
            <a:ext cx="52342" cy="51595"/>
          </a:xfrm>
          <a:custGeom>
            <a:avLst/>
            <a:gdLst/>
            <a:ahLst/>
            <a:cxnLst/>
            <a:rect l="l" t="t" r="r" b="b"/>
            <a:pathLst>
              <a:path w="703" h="693" extrusionOk="0">
                <a:moveTo>
                  <a:pt x="347" y="1"/>
                </a:moveTo>
                <a:cubicBezTo>
                  <a:pt x="166" y="1"/>
                  <a:pt x="12" y="140"/>
                  <a:pt x="12" y="323"/>
                </a:cubicBezTo>
                <a:cubicBezTo>
                  <a:pt x="0" y="514"/>
                  <a:pt x="143" y="680"/>
                  <a:pt x="334" y="692"/>
                </a:cubicBezTo>
                <a:cubicBezTo>
                  <a:pt x="524" y="692"/>
                  <a:pt x="679" y="549"/>
                  <a:pt x="691" y="359"/>
                </a:cubicBezTo>
                <a:cubicBezTo>
                  <a:pt x="703" y="168"/>
                  <a:pt x="560" y="14"/>
                  <a:pt x="369" y="2"/>
                </a:cubicBezTo>
                <a:cubicBezTo>
                  <a:pt x="362" y="1"/>
                  <a:pt x="355" y="1"/>
                  <a:pt x="34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8" name="Google Shape;8538;p61"/>
          <p:cNvSpPr/>
          <p:nvPr/>
        </p:nvSpPr>
        <p:spPr>
          <a:xfrm rot="-704313">
            <a:off x="583369" y="939236"/>
            <a:ext cx="78103" cy="47203"/>
          </a:xfrm>
          <a:custGeom>
            <a:avLst/>
            <a:gdLst/>
            <a:ahLst/>
            <a:cxnLst/>
            <a:rect l="l" t="t" r="r" b="b"/>
            <a:pathLst>
              <a:path w="1049" h="634" extrusionOk="0">
                <a:moveTo>
                  <a:pt x="502" y="1"/>
                </a:moveTo>
                <a:cubicBezTo>
                  <a:pt x="243" y="1"/>
                  <a:pt x="24" y="128"/>
                  <a:pt x="13" y="287"/>
                </a:cubicBezTo>
                <a:cubicBezTo>
                  <a:pt x="1" y="466"/>
                  <a:pt x="227" y="621"/>
                  <a:pt x="513" y="633"/>
                </a:cubicBezTo>
                <a:cubicBezTo>
                  <a:pt x="524" y="633"/>
                  <a:pt x="536" y="633"/>
                  <a:pt x="547" y="633"/>
                </a:cubicBezTo>
                <a:cubicBezTo>
                  <a:pt x="806" y="633"/>
                  <a:pt x="1025" y="507"/>
                  <a:pt x="1036" y="347"/>
                </a:cubicBezTo>
                <a:cubicBezTo>
                  <a:pt x="1048" y="168"/>
                  <a:pt x="822" y="14"/>
                  <a:pt x="536" y="2"/>
                </a:cubicBezTo>
                <a:cubicBezTo>
                  <a:pt x="525" y="1"/>
                  <a:pt x="513" y="1"/>
                  <a:pt x="502" y="1"/>
                </a:cubicBezTo>
                <a:close/>
              </a:path>
            </a:pathLst>
          </a:custGeom>
          <a:solidFill>
            <a:srgbClr val="E79A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9" name="Google Shape;8539;p61"/>
          <p:cNvSpPr/>
          <p:nvPr/>
        </p:nvSpPr>
        <p:spPr>
          <a:xfrm rot="-704313">
            <a:off x="449230" y="903111"/>
            <a:ext cx="114883" cy="66635"/>
          </a:xfrm>
          <a:custGeom>
            <a:avLst/>
            <a:gdLst/>
            <a:ahLst/>
            <a:cxnLst/>
            <a:rect l="l" t="t" r="r" b="b"/>
            <a:pathLst>
              <a:path w="1543" h="895" extrusionOk="0">
                <a:moveTo>
                  <a:pt x="122" y="1"/>
                </a:moveTo>
                <a:cubicBezTo>
                  <a:pt x="61" y="1"/>
                  <a:pt x="1" y="40"/>
                  <a:pt x="7" y="117"/>
                </a:cubicBezTo>
                <a:lnTo>
                  <a:pt x="7" y="105"/>
                </a:lnTo>
                <a:cubicBezTo>
                  <a:pt x="7" y="510"/>
                  <a:pt x="317" y="855"/>
                  <a:pt x="721" y="891"/>
                </a:cubicBezTo>
                <a:cubicBezTo>
                  <a:pt x="746" y="894"/>
                  <a:pt x="771" y="895"/>
                  <a:pt x="796" y="895"/>
                </a:cubicBezTo>
                <a:cubicBezTo>
                  <a:pt x="1210" y="895"/>
                  <a:pt x="1509" y="523"/>
                  <a:pt x="1543" y="129"/>
                </a:cubicBezTo>
                <a:cubicBezTo>
                  <a:pt x="1543" y="58"/>
                  <a:pt x="1486" y="22"/>
                  <a:pt x="1428" y="22"/>
                </a:cubicBezTo>
                <a:cubicBezTo>
                  <a:pt x="1370" y="22"/>
                  <a:pt x="1311" y="58"/>
                  <a:pt x="1305" y="129"/>
                </a:cubicBezTo>
                <a:cubicBezTo>
                  <a:pt x="1281" y="465"/>
                  <a:pt x="1026" y="632"/>
                  <a:pt x="773" y="632"/>
                </a:cubicBezTo>
                <a:cubicBezTo>
                  <a:pt x="514" y="632"/>
                  <a:pt x="257" y="459"/>
                  <a:pt x="245" y="117"/>
                </a:cubicBezTo>
                <a:cubicBezTo>
                  <a:pt x="245" y="40"/>
                  <a:pt x="183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0" name="Google Shape;8540;p61"/>
          <p:cNvSpPr/>
          <p:nvPr/>
        </p:nvSpPr>
        <p:spPr>
          <a:xfrm>
            <a:off x="2247563" y="466896"/>
            <a:ext cx="4552792" cy="850952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2" name="Google Shape;8542;p61"/>
          <p:cNvSpPr/>
          <p:nvPr/>
        </p:nvSpPr>
        <p:spPr>
          <a:xfrm>
            <a:off x="5327151" y="352280"/>
            <a:ext cx="150419" cy="149674"/>
          </a:xfrm>
          <a:custGeom>
            <a:avLst/>
            <a:gdLst/>
            <a:ahLst/>
            <a:cxnLst/>
            <a:rect l="l" t="t" r="r" b="b"/>
            <a:pathLst>
              <a:path w="4644" h="4621" extrusionOk="0">
                <a:moveTo>
                  <a:pt x="2322" y="1"/>
                </a:moveTo>
                <a:cubicBezTo>
                  <a:pt x="1036" y="1"/>
                  <a:pt x="0" y="1037"/>
                  <a:pt x="0" y="2311"/>
                </a:cubicBezTo>
                <a:cubicBezTo>
                  <a:pt x="0" y="3585"/>
                  <a:pt x="1036" y="4620"/>
                  <a:pt x="2322" y="4620"/>
                </a:cubicBezTo>
                <a:cubicBezTo>
                  <a:pt x="3608" y="4620"/>
                  <a:pt x="4644" y="3585"/>
                  <a:pt x="4644" y="2311"/>
                </a:cubicBezTo>
                <a:cubicBezTo>
                  <a:pt x="4644" y="1037"/>
                  <a:pt x="3608" y="1"/>
                  <a:pt x="232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8" name="Google Shape;8548;p61"/>
          <p:cNvSpPr txBox="1">
            <a:spLocks noGrp="1"/>
          </p:cNvSpPr>
          <p:nvPr>
            <p:ph type="title"/>
          </p:nvPr>
        </p:nvSpPr>
        <p:spPr>
          <a:xfrm>
            <a:off x="2122848" y="557289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rgbClr val="002060"/>
                </a:solidFill>
                <a:latin typeface="+mn-lt"/>
              </a:rPr>
              <a:t>HƯỚNG DẪN VỀ NHÀ</a:t>
            </a:r>
            <a:endParaRPr sz="3200" dirty="0">
              <a:solidFill>
                <a:srgbClr val="002060"/>
              </a:solidFill>
              <a:latin typeface="+mn-lt"/>
            </a:endParaRPr>
          </a:p>
        </p:txBody>
      </p:sp>
      <p:sp>
        <p:nvSpPr>
          <p:cNvPr id="8549" name="Google Shape;8549;p61"/>
          <p:cNvSpPr/>
          <p:nvPr/>
        </p:nvSpPr>
        <p:spPr>
          <a:xfrm>
            <a:off x="2008672" y="4530787"/>
            <a:ext cx="75242" cy="74465"/>
          </a:xfrm>
          <a:custGeom>
            <a:avLst/>
            <a:gdLst/>
            <a:ahLst/>
            <a:cxnLst/>
            <a:rect l="l" t="t" r="r" b="b"/>
            <a:pathLst>
              <a:path w="2323" h="2299" extrusionOk="0">
                <a:moveTo>
                  <a:pt x="1156" y="0"/>
                </a:moveTo>
                <a:cubicBezTo>
                  <a:pt x="513" y="0"/>
                  <a:pt x="1" y="512"/>
                  <a:pt x="1" y="1155"/>
                </a:cubicBezTo>
                <a:cubicBezTo>
                  <a:pt x="1" y="1786"/>
                  <a:pt x="513" y="2298"/>
                  <a:pt x="1156" y="2298"/>
                </a:cubicBezTo>
                <a:cubicBezTo>
                  <a:pt x="1799" y="2298"/>
                  <a:pt x="2323" y="1786"/>
                  <a:pt x="2323" y="1155"/>
                </a:cubicBezTo>
                <a:cubicBezTo>
                  <a:pt x="2323" y="512"/>
                  <a:pt x="1799" y="0"/>
                  <a:pt x="1156" y="0"/>
                </a:cubicBezTo>
                <a:close/>
              </a:path>
            </a:pathLst>
          </a:custGeom>
          <a:solidFill>
            <a:srgbClr val="DBD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91" name="Google Shape;8591;p61"/>
          <p:cNvSpPr/>
          <p:nvPr/>
        </p:nvSpPr>
        <p:spPr>
          <a:xfrm>
            <a:off x="701378" y="3438656"/>
            <a:ext cx="40131" cy="31289"/>
          </a:xfrm>
          <a:custGeom>
            <a:avLst/>
            <a:gdLst/>
            <a:ahLst/>
            <a:cxnLst/>
            <a:rect l="l" t="t" r="r" b="b"/>
            <a:pathLst>
              <a:path w="1239" h="966" extrusionOk="0">
                <a:moveTo>
                  <a:pt x="620" y="1"/>
                </a:moveTo>
                <a:cubicBezTo>
                  <a:pt x="1" y="1"/>
                  <a:pt x="1" y="965"/>
                  <a:pt x="620" y="965"/>
                </a:cubicBezTo>
                <a:cubicBezTo>
                  <a:pt x="1239" y="965"/>
                  <a:pt x="1239" y="1"/>
                  <a:pt x="62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28" name="Google Shape;8628;p61"/>
          <p:cNvGrpSpPr/>
          <p:nvPr/>
        </p:nvGrpSpPr>
        <p:grpSpPr>
          <a:xfrm rot="-668037">
            <a:off x="-262619" y="4144925"/>
            <a:ext cx="1269475" cy="1254886"/>
            <a:chOff x="-98834" y="4133634"/>
            <a:chExt cx="1092424" cy="1074366"/>
          </a:xfrm>
        </p:grpSpPr>
        <p:sp>
          <p:nvSpPr>
            <p:cNvPr id="8629" name="Google Shape;8629;p61"/>
            <p:cNvSpPr/>
            <p:nvPr/>
          </p:nvSpPr>
          <p:spPr>
            <a:xfrm>
              <a:off x="-98834" y="4133634"/>
              <a:ext cx="1092424" cy="1074366"/>
            </a:xfrm>
            <a:custGeom>
              <a:avLst/>
              <a:gdLst/>
              <a:ahLst/>
              <a:cxnLst/>
              <a:rect l="l" t="t" r="r" b="b"/>
              <a:pathLst>
                <a:path w="19420" h="19099" extrusionOk="0">
                  <a:moveTo>
                    <a:pt x="9842" y="1"/>
                  </a:moveTo>
                  <a:cubicBezTo>
                    <a:pt x="9158" y="1"/>
                    <a:pt x="8434" y="376"/>
                    <a:pt x="7990" y="876"/>
                  </a:cubicBezTo>
                  <a:cubicBezTo>
                    <a:pt x="7883" y="983"/>
                    <a:pt x="7799" y="1102"/>
                    <a:pt x="7716" y="1221"/>
                  </a:cubicBezTo>
                  <a:cubicBezTo>
                    <a:pt x="7317" y="1012"/>
                    <a:pt x="6877" y="907"/>
                    <a:pt x="6436" y="907"/>
                  </a:cubicBezTo>
                  <a:cubicBezTo>
                    <a:pt x="6049" y="907"/>
                    <a:pt x="5661" y="988"/>
                    <a:pt x="5299" y="1150"/>
                  </a:cubicBezTo>
                  <a:cubicBezTo>
                    <a:pt x="4620" y="1483"/>
                    <a:pt x="4108" y="2102"/>
                    <a:pt x="3918" y="2840"/>
                  </a:cubicBezTo>
                  <a:cubicBezTo>
                    <a:pt x="3858" y="3019"/>
                    <a:pt x="3834" y="3197"/>
                    <a:pt x="3823" y="3388"/>
                  </a:cubicBezTo>
                  <a:cubicBezTo>
                    <a:pt x="2977" y="3412"/>
                    <a:pt x="2180" y="3840"/>
                    <a:pt x="1691" y="4543"/>
                  </a:cubicBezTo>
                  <a:cubicBezTo>
                    <a:pt x="1251" y="5210"/>
                    <a:pt x="1132" y="6031"/>
                    <a:pt x="1370" y="6793"/>
                  </a:cubicBezTo>
                  <a:cubicBezTo>
                    <a:pt x="1418" y="6924"/>
                    <a:pt x="1477" y="7067"/>
                    <a:pt x="1548" y="7198"/>
                  </a:cubicBezTo>
                  <a:cubicBezTo>
                    <a:pt x="1144" y="7448"/>
                    <a:pt x="810" y="7805"/>
                    <a:pt x="572" y="8222"/>
                  </a:cubicBezTo>
                  <a:cubicBezTo>
                    <a:pt x="1" y="9305"/>
                    <a:pt x="263" y="10639"/>
                    <a:pt x="1203" y="11437"/>
                  </a:cubicBezTo>
                  <a:lnTo>
                    <a:pt x="1287" y="11484"/>
                  </a:lnTo>
                  <a:cubicBezTo>
                    <a:pt x="1322" y="11520"/>
                    <a:pt x="1358" y="11556"/>
                    <a:pt x="1406" y="11591"/>
                  </a:cubicBezTo>
                  <a:cubicBezTo>
                    <a:pt x="1429" y="11603"/>
                    <a:pt x="1453" y="11615"/>
                    <a:pt x="1489" y="11627"/>
                  </a:cubicBezTo>
                  <a:cubicBezTo>
                    <a:pt x="644" y="13115"/>
                    <a:pt x="1441" y="15008"/>
                    <a:pt x="3096" y="15437"/>
                  </a:cubicBezTo>
                  <a:cubicBezTo>
                    <a:pt x="3275" y="15497"/>
                    <a:pt x="3453" y="15520"/>
                    <a:pt x="3644" y="15532"/>
                  </a:cubicBezTo>
                  <a:cubicBezTo>
                    <a:pt x="3668" y="16378"/>
                    <a:pt x="4096" y="17175"/>
                    <a:pt x="4799" y="17664"/>
                  </a:cubicBezTo>
                  <a:cubicBezTo>
                    <a:pt x="5240" y="17955"/>
                    <a:pt x="5748" y="18105"/>
                    <a:pt x="6262" y="18105"/>
                  </a:cubicBezTo>
                  <a:cubicBezTo>
                    <a:pt x="6526" y="18105"/>
                    <a:pt x="6791" y="18066"/>
                    <a:pt x="7049" y="17985"/>
                  </a:cubicBezTo>
                  <a:cubicBezTo>
                    <a:pt x="7180" y="17937"/>
                    <a:pt x="7323" y="17878"/>
                    <a:pt x="7454" y="17806"/>
                  </a:cubicBezTo>
                  <a:cubicBezTo>
                    <a:pt x="7478" y="17842"/>
                    <a:pt x="7490" y="17866"/>
                    <a:pt x="7502" y="17902"/>
                  </a:cubicBezTo>
                  <a:cubicBezTo>
                    <a:pt x="7990" y="18592"/>
                    <a:pt x="8776" y="19033"/>
                    <a:pt x="9621" y="19092"/>
                  </a:cubicBezTo>
                  <a:cubicBezTo>
                    <a:pt x="9671" y="19096"/>
                    <a:pt x="9721" y="19098"/>
                    <a:pt x="9771" y="19098"/>
                  </a:cubicBezTo>
                  <a:cubicBezTo>
                    <a:pt x="10464" y="19098"/>
                    <a:pt x="11178" y="18723"/>
                    <a:pt x="11633" y="18223"/>
                  </a:cubicBezTo>
                  <a:cubicBezTo>
                    <a:pt x="11728" y="18116"/>
                    <a:pt x="11824" y="17997"/>
                    <a:pt x="11895" y="17878"/>
                  </a:cubicBezTo>
                  <a:cubicBezTo>
                    <a:pt x="12304" y="18107"/>
                    <a:pt x="12743" y="18214"/>
                    <a:pt x="13173" y="18214"/>
                  </a:cubicBezTo>
                  <a:cubicBezTo>
                    <a:pt x="14309" y="18214"/>
                    <a:pt x="15386" y="17471"/>
                    <a:pt x="15705" y="16271"/>
                  </a:cubicBezTo>
                  <a:cubicBezTo>
                    <a:pt x="15765" y="16092"/>
                    <a:pt x="15788" y="15901"/>
                    <a:pt x="15800" y="15723"/>
                  </a:cubicBezTo>
                  <a:cubicBezTo>
                    <a:pt x="16658" y="15687"/>
                    <a:pt x="17443" y="15259"/>
                    <a:pt x="17931" y="14568"/>
                  </a:cubicBezTo>
                  <a:cubicBezTo>
                    <a:pt x="18372" y="13901"/>
                    <a:pt x="18491" y="13080"/>
                    <a:pt x="18253" y="12318"/>
                  </a:cubicBezTo>
                  <a:cubicBezTo>
                    <a:pt x="18205" y="12175"/>
                    <a:pt x="18146" y="12044"/>
                    <a:pt x="18074" y="11913"/>
                  </a:cubicBezTo>
                  <a:cubicBezTo>
                    <a:pt x="18110" y="11889"/>
                    <a:pt x="18134" y="11877"/>
                    <a:pt x="18158" y="11853"/>
                  </a:cubicBezTo>
                  <a:cubicBezTo>
                    <a:pt x="18860" y="11365"/>
                    <a:pt x="19301" y="10591"/>
                    <a:pt x="19348" y="9734"/>
                  </a:cubicBezTo>
                  <a:cubicBezTo>
                    <a:pt x="19420" y="9008"/>
                    <a:pt x="19027" y="8210"/>
                    <a:pt x="18491" y="7734"/>
                  </a:cubicBezTo>
                  <a:cubicBezTo>
                    <a:pt x="18384" y="7627"/>
                    <a:pt x="18265" y="7543"/>
                    <a:pt x="18134" y="7460"/>
                  </a:cubicBezTo>
                  <a:cubicBezTo>
                    <a:pt x="18979" y="5972"/>
                    <a:pt x="18182" y="4090"/>
                    <a:pt x="16527" y="3650"/>
                  </a:cubicBezTo>
                  <a:cubicBezTo>
                    <a:pt x="16348" y="3602"/>
                    <a:pt x="16157" y="3578"/>
                    <a:pt x="15979" y="3567"/>
                  </a:cubicBezTo>
                  <a:cubicBezTo>
                    <a:pt x="15943" y="2709"/>
                    <a:pt x="15515" y="1924"/>
                    <a:pt x="14812" y="1435"/>
                  </a:cubicBezTo>
                  <a:cubicBezTo>
                    <a:pt x="14379" y="1144"/>
                    <a:pt x="13874" y="993"/>
                    <a:pt x="13361" y="993"/>
                  </a:cubicBezTo>
                  <a:cubicBezTo>
                    <a:pt x="13097" y="993"/>
                    <a:pt x="12832" y="1033"/>
                    <a:pt x="12574" y="1114"/>
                  </a:cubicBezTo>
                  <a:cubicBezTo>
                    <a:pt x="12431" y="1162"/>
                    <a:pt x="12300" y="1221"/>
                    <a:pt x="12169" y="1292"/>
                  </a:cubicBezTo>
                  <a:cubicBezTo>
                    <a:pt x="12145" y="1257"/>
                    <a:pt x="12133" y="1233"/>
                    <a:pt x="12109" y="1197"/>
                  </a:cubicBezTo>
                  <a:cubicBezTo>
                    <a:pt x="11621" y="507"/>
                    <a:pt x="10847" y="66"/>
                    <a:pt x="9990" y="7"/>
                  </a:cubicBezTo>
                  <a:cubicBezTo>
                    <a:pt x="9941" y="3"/>
                    <a:pt x="9892" y="1"/>
                    <a:pt x="98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1"/>
            <p:cNvSpPr/>
            <p:nvPr/>
          </p:nvSpPr>
          <p:spPr>
            <a:xfrm>
              <a:off x="356591" y="4189268"/>
              <a:ext cx="237836" cy="262924"/>
            </a:xfrm>
            <a:custGeom>
              <a:avLst/>
              <a:gdLst/>
              <a:ahLst/>
              <a:cxnLst/>
              <a:rect l="l" t="t" r="r" b="b"/>
              <a:pathLst>
                <a:path w="4228" h="4674" extrusionOk="0">
                  <a:moveTo>
                    <a:pt x="1820" y="1"/>
                  </a:moveTo>
                  <a:cubicBezTo>
                    <a:pt x="1331" y="1"/>
                    <a:pt x="848" y="224"/>
                    <a:pt x="537" y="661"/>
                  </a:cubicBezTo>
                  <a:cubicBezTo>
                    <a:pt x="334" y="946"/>
                    <a:pt x="203" y="1268"/>
                    <a:pt x="156" y="1613"/>
                  </a:cubicBezTo>
                  <a:cubicBezTo>
                    <a:pt x="1" y="2601"/>
                    <a:pt x="418" y="3685"/>
                    <a:pt x="858" y="4554"/>
                  </a:cubicBezTo>
                  <a:lnTo>
                    <a:pt x="2394" y="4673"/>
                  </a:lnTo>
                  <a:cubicBezTo>
                    <a:pt x="3251" y="3518"/>
                    <a:pt x="4228" y="1685"/>
                    <a:pt x="2918" y="434"/>
                  </a:cubicBezTo>
                  <a:cubicBezTo>
                    <a:pt x="2606" y="143"/>
                    <a:pt x="2211" y="1"/>
                    <a:pt x="1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1"/>
            <p:cNvSpPr/>
            <p:nvPr/>
          </p:nvSpPr>
          <p:spPr>
            <a:xfrm>
              <a:off x="523381" y="4244733"/>
              <a:ext cx="245880" cy="255668"/>
            </a:xfrm>
            <a:custGeom>
              <a:avLst/>
              <a:gdLst/>
              <a:ahLst/>
              <a:cxnLst/>
              <a:rect l="l" t="t" r="r" b="b"/>
              <a:pathLst>
                <a:path w="4371" h="4545" extrusionOk="0">
                  <a:moveTo>
                    <a:pt x="2327" y="0"/>
                  </a:moveTo>
                  <a:cubicBezTo>
                    <a:pt x="2111" y="0"/>
                    <a:pt x="1891" y="45"/>
                    <a:pt x="1679" y="139"/>
                  </a:cubicBezTo>
                  <a:cubicBezTo>
                    <a:pt x="1358" y="282"/>
                    <a:pt x="1084" y="508"/>
                    <a:pt x="870" y="782"/>
                  </a:cubicBezTo>
                  <a:cubicBezTo>
                    <a:pt x="239" y="1556"/>
                    <a:pt x="60" y="2699"/>
                    <a:pt x="1" y="3675"/>
                  </a:cubicBezTo>
                  <a:lnTo>
                    <a:pt x="1286" y="4544"/>
                  </a:lnTo>
                  <a:cubicBezTo>
                    <a:pt x="2596" y="3973"/>
                    <a:pt x="4370" y="2877"/>
                    <a:pt x="3858" y="1139"/>
                  </a:cubicBezTo>
                  <a:cubicBezTo>
                    <a:pt x="3650" y="443"/>
                    <a:pt x="3009" y="0"/>
                    <a:pt x="23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1"/>
            <p:cNvSpPr/>
            <p:nvPr/>
          </p:nvSpPr>
          <p:spPr>
            <a:xfrm>
              <a:off x="623849" y="4390147"/>
              <a:ext cx="271306" cy="207403"/>
            </a:xfrm>
            <a:custGeom>
              <a:avLst/>
              <a:gdLst/>
              <a:ahLst/>
              <a:cxnLst/>
              <a:rect l="l" t="t" r="r" b="b"/>
              <a:pathLst>
                <a:path w="4823" h="3687" extrusionOk="0">
                  <a:moveTo>
                    <a:pt x="3045" y="1"/>
                  </a:moveTo>
                  <a:cubicBezTo>
                    <a:pt x="2757" y="1"/>
                    <a:pt x="2472" y="52"/>
                    <a:pt x="2203" y="161"/>
                  </a:cubicBezTo>
                  <a:cubicBezTo>
                    <a:pt x="1263" y="519"/>
                    <a:pt x="536" y="1424"/>
                    <a:pt x="1" y="2245"/>
                  </a:cubicBezTo>
                  <a:lnTo>
                    <a:pt x="667" y="3626"/>
                  </a:lnTo>
                  <a:cubicBezTo>
                    <a:pt x="971" y="3662"/>
                    <a:pt x="1305" y="3686"/>
                    <a:pt x="1646" y="3686"/>
                  </a:cubicBezTo>
                  <a:cubicBezTo>
                    <a:pt x="2908" y="3686"/>
                    <a:pt x="4268" y="3349"/>
                    <a:pt x="4596" y="1971"/>
                  </a:cubicBezTo>
                  <a:cubicBezTo>
                    <a:pt x="4823" y="1031"/>
                    <a:pt x="4168" y="114"/>
                    <a:pt x="3215" y="7"/>
                  </a:cubicBezTo>
                  <a:cubicBezTo>
                    <a:pt x="3158" y="3"/>
                    <a:pt x="3102" y="1"/>
                    <a:pt x="30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1"/>
            <p:cNvSpPr/>
            <p:nvPr/>
          </p:nvSpPr>
          <p:spPr>
            <a:xfrm>
              <a:off x="671383" y="4580677"/>
              <a:ext cx="275356" cy="193227"/>
            </a:xfrm>
            <a:custGeom>
              <a:avLst/>
              <a:gdLst/>
              <a:ahLst/>
              <a:cxnLst/>
              <a:rect l="l" t="t" r="r" b="b"/>
              <a:pathLst>
                <a:path w="4895" h="3435" extrusionOk="0">
                  <a:moveTo>
                    <a:pt x="2607" y="0"/>
                  </a:moveTo>
                  <a:cubicBezTo>
                    <a:pt x="1750" y="0"/>
                    <a:pt x="858" y="365"/>
                    <a:pt x="120" y="739"/>
                  </a:cubicBezTo>
                  <a:lnTo>
                    <a:pt x="1" y="2275"/>
                  </a:lnTo>
                  <a:cubicBezTo>
                    <a:pt x="751" y="2825"/>
                    <a:pt x="1794" y="3434"/>
                    <a:pt x="2772" y="3434"/>
                  </a:cubicBezTo>
                  <a:cubicBezTo>
                    <a:pt x="3298" y="3434"/>
                    <a:pt x="3806" y="3257"/>
                    <a:pt x="4239" y="2799"/>
                  </a:cubicBezTo>
                  <a:cubicBezTo>
                    <a:pt x="4894" y="2097"/>
                    <a:pt x="4799" y="977"/>
                    <a:pt x="4025" y="406"/>
                  </a:cubicBezTo>
                  <a:cubicBezTo>
                    <a:pt x="3739" y="215"/>
                    <a:pt x="3406" y="84"/>
                    <a:pt x="3061" y="37"/>
                  </a:cubicBezTo>
                  <a:cubicBezTo>
                    <a:pt x="2911" y="12"/>
                    <a:pt x="2760" y="0"/>
                    <a:pt x="2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1"/>
            <p:cNvSpPr/>
            <p:nvPr/>
          </p:nvSpPr>
          <p:spPr>
            <a:xfrm>
              <a:off x="623174" y="4741448"/>
              <a:ext cx="269956" cy="221466"/>
            </a:xfrm>
            <a:custGeom>
              <a:avLst/>
              <a:gdLst/>
              <a:ahLst/>
              <a:cxnLst/>
              <a:rect l="l" t="t" r="r" b="b"/>
              <a:pathLst>
                <a:path w="4799" h="3937" extrusionOk="0">
                  <a:moveTo>
                    <a:pt x="870" y="1"/>
                  </a:moveTo>
                  <a:lnTo>
                    <a:pt x="1" y="1275"/>
                  </a:lnTo>
                  <a:cubicBezTo>
                    <a:pt x="514" y="2426"/>
                    <a:pt x="1422" y="3937"/>
                    <a:pt x="2808" y="3937"/>
                  </a:cubicBezTo>
                  <a:cubicBezTo>
                    <a:pt x="2998" y="3937"/>
                    <a:pt x="3197" y="3908"/>
                    <a:pt x="3406" y="3846"/>
                  </a:cubicBezTo>
                  <a:cubicBezTo>
                    <a:pt x="4323" y="3572"/>
                    <a:pt x="4799" y="2549"/>
                    <a:pt x="4418" y="1667"/>
                  </a:cubicBezTo>
                  <a:cubicBezTo>
                    <a:pt x="4263" y="1346"/>
                    <a:pt x="4049" y="1072"/>
                    <a:pt x="3775" y="870"/>
                  </a:cubicBezTo>
                  <a:cubicBezTo>
                    <a:pt x="3001" y="227"/>
                    <a:pt x="1846" y="60"/>
                    <a:pt x="8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1"/>
            <p:cNvSpPr/>
            <p:nvPr/>
          </p:nvSpPr>
          <p:spPr>
            <a:xfrm>
              <a:off x="520681" y="4841241"/>
              <a:ext cx="213760" cy="261124"/>
            </a:xfrm>
            <a:custGeom>
              <a:avLst/>
              <a:gdLst/>
              <a:ahLst/>
              <a:cxnLst/>
              <a:rect l="l" t="t" r="r" b="b"/>
              <a:pathLst>
                <a:path w="3800" h="4642" extrusionOk="0">
                  <a:moveTo>
                    <a:pt x="1549" y="1"/>
                  </a:moveTo>
                  <a:lnTo>
                    <a:pt x="156" y="667"/>
                  </a:lnTo>
                  <a:cubicBezTo>
                    <a:pt x="1" y="2096"/>
                    <a:pt x="60" y="4180"/>
                    <a:pt x="1811" y="4596"/>
                  </a:cubicBezTo>
                  <a:cubicBezTo>
                    <a:pt x="1939" y="4627"/>
                    <a:pt x="2066" y="4642"/>
                    <a:pt x="2191" y="4642"/>
                  </a:cubicBezTo>
                  <a:cubicBezTo>
                    <a:pt x="2986" y="4642"/>
                    <a:pt x="3683" y="4049"/>
                    <a:pt x="3775" y="3215"/>
                  </a:cubicBezTo>
                  <a:cubicBezTo>
                    <a:pt x="3799" y="2870"/>
                    <a:pt x="3751" y="2525"/>
                    <a:pt x="3620" y="2203"/>
                  </a:cubicBezTo>
                  <a:cubicBezTo>
                    <a:pt x="3263" y="1263"/>
                    <a:pt x="2358" y="536"/>
                    <a:pt x="15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1"/>
            <p:cNvSpPr/>
            <p:nvPr/>
          </p:nvSpPr>
          <p:spPr>
            <a:xfrm>
              <a:off x="311757" y="4889449"/>
              <a:ext cx="238454" cy="262587"/>
            </a:xfrm>
            <a:custGeom>
              <a:avLst/>
              <a:gdLst/>
              <a:ahLst/>
              <a:cxnLst/>
              <a:rect l="l" t="t" r="r" b="b"/>
              <a:pathLst>
                <a:path w="4239" h="4668" extrusionOk="0">
                  <a:moveTo>
                    <a:pt x="1834" y="1"/>
                  </a:moveTo>
                  <a:cubicBezTo>
                    <a:pt x="988" y="1156"/>
                    <a:pt x="0" y="2989"/>
                    <a:pt x="1310" y="4228"/>
                  </a:cubicBezTo>
                  <a:cubicBezTo>
                    <a:pt x="1622" y="4524"/>
                    <a:pt x="2017" y="4667"/>
                    <a:pt x="2409" y="4667"/>
                  </a:cubicBezTo>
                  <a:cubicBezTo>
                    <a:pt x="2899" y="4667"/>
                    <a:pt x="3386" y="4443"/>
                    <a:pt x="3703" y="4013"/>
                  </a:cubicBezTo>
                  <a:cubicBezTo>
                    <a:pt x="3894" y="3727"/>
                    <a:pt x="4025" y="3394"/>
                    <a:pt x="4072" y="3049"/>
                  </a:cubicBezTo>
                  <a:cubicBezTo>
                    <a:pt x="4239" y="2061"/>
                    <a:pt x="3810" y="989"/>
                    <a:pt x="3382" y="108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1"/>
            <p:cNvSpPr/>
            <p:nvPr/>
          </p:nvSpPr>
          <p:spPr>
            <a:xfrm>
              <a:off x="136923" y="4841241"/>
              <a:ext cx="245880" cy="255386"/>
            </a:xfrm>
            <a:custGeom>
              <a:avLst/>
              <a:gdLst/>
              <a:ahLst/>
              <a:cxnLst/>
              <a:rect l="l" t="t" r="r" b="b"/>
              <a:pathLst>
                <a:path w="4371" h="4540" extrusionOk="0">
                  <a:moveTo>
                    <a:pt x="3084" y="1"/>
                  </a:moveTo>
                  <a:cubicBezTo>
                    <a:pt x="1775" y="572"/>
                    <a:pt x="1" y="1667"/>
                    <a:pt x="513" y="3394"/>
                  </a:cubicBezTo>
                  <a:cubicBezTo>
                    <a:pt x="721" y="4101"/>
                    <a:pt x="1365" y="4539"/>
                    <a:pt x="2050" y="4539"/>
                  </a:cubicBezTo>
                  <a:cubicBezTo>
                    <a:pt x="2264" y="4539"/>
                    <a:pt x="2482" y="4497"/>
                    <a:pt x="2691" y="4406"/>
                  </a:cubicBezTo>
                  <a:cubicBezTo>
                    <a:pt x="3013" y="4251"/>
                    <a:pt x="3287" y="4037"/>
                    <a:pt x="3501" y="3763"/>
                  </a:cubicBezTo>
                  <a:cubicBezTo>
                    <a:pt x="4132" y="2989"/>
                    <a:pt x="4311" y="1834"/>
                    <a:pt x="4370" y="870"/>
                  </a:cubicBezTo>
                  <a:lnTo>
                    <a:pt x="30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1"/>
            <p:cNvSpPr/>
            <p:nvPr/>
          </p:nvSpPr>
          <p:spPr>
            <a:xfrm>
              <a:off x="11029" y="4743698"/>
              <a:ext cx="271306" cy="207347"/>
            </a:xfrm>
            <a:custGeom>
              <a:avLst/>
              <a:gdLst/>
              <a:ahLst/>
              <a:cxnLst/>
              <a:rect l="l" t="t" r="r" b="b"/>
              <a:pathLst>
                <a:path w="4823" h="3686" extrusionOk="0">
                  <a:moveTo>
                    <a:pt x="3194" y="0"/>
                  </a:moveTo>
                  <a:cubicBezTo>
                    <a:pt x="1928" y="0"/>
                    <a:pt x="556" y="329"/>
                    <a:pt x="227" y="1723"/>
                  </a:cubicBezTo>
                  <a:cubicBezTo>
                    <a:pt x="0" y="2651"/>
                    <a:pt x="655" y="3568"/>
                    <a:pt x="1608" y="3675"/>
                  </a:cubicBezTo>
                  <a:cubicBezTo>
                    <a:pt x="1674" y="3682"/>
                    <a:pt x="1740" y="3686"/>
                    <a:pt x="1806" y="3686"/>
                  </a:cubicBezTo>
                  <a:cubicBezTo>
                    <a:pt x="2085" y="3686"/>
                    <a:pt x="2360" y="3626"/>
                    <a:pt x="2620" y="3521"/>
                  </a:cubicBezTo>
                  <a:cubicBezTo>
                    <a:pt x="3560" y="3163"/>
                    <a:pt x="4287" y="2258"/>
                    <a:pt x="4822" y="1449"/>
                  </a:cubicBezTo>
                  <a:lnTo>
                    <a:pt x="4156" y="56"/>
                  </a:lnTo>
                  <a:cubicBezTo>
                    <a:pt x="3857" y="23"/>
                    <a:pt x="3529" y="0"/>
                    <a:pt x="3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1"/>
            <p:cNvSpPr/>
            <p:nvPr/>
          </p:nvSpPr>
          <p:spPr>
            <a:xfrm>
              <a:off x="-40555" y="4567063"/>
              <a:ext cx="275300" cy="193284"/>
            </a:xfrm>
            <a:custGeom>
              <a:avLst/>
              <a:gdLst/>
              <a:ahLst/>
              <a:cxnLst/>
              <a:rect l="l" t="t" r="r" b="b"/>
              <a:pathLst>
                <a:path w="4894" h="3436" extrusionOk="0">
                  <a:moveTo>
                    <a:pt x="2129" y="1"/>
                  </a:moveTo>
                  <a:cubicBezTo>
                    <a:pt x="1602" y="1"/>
                    <a:pt x="1093" y="178"/>
                    <a:pt x="655" y="636"/>
                  </a:cubicBezTo>
                  <a:cubicBezTo>
                    <a:pt x="1" y="1327"/>
                    <a:pt x="96" y="2458"/>
                    <a:pt x="870" y="3029"/>
                  </a:cubicBezTo>
                  <a:cubicBezTo>
                    <a:pt x="1155" y="3220"/>
                    <a:pt x="1489" y="3351"/>
                    <a:pt x="1834" y="3398"/>
                  </a:cubicBezTo>
                  <a:cubicBezTo>
                    <a:pt x="1984" y="3423"/>
                    <a:pt x="2136" y="3435"/>
                    <a:pt x="2289" y="3435"/>
                  </a:cubicBezTo>
                  <a:cubicBezTo>
                    <a:pt x="3146" y="3435"/>
                    <a:pt x="4037" y="3071"/>
                    <a:pt x="4775" y="2708"/>
                  </a:cubicBezTo>
                  <a:lnTo>
                    <a:pt x="4894" y="1160"/>
                  </a:lnTo>
                  <a:cubicBezTo>
                    <a:pt x="4143" y="610"/>
                    <a:pt x="3106" y="1"/>
                    <a:pt x="2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61"/>
            <p:cNvSpPr/>
            <p:nvPr/>
          </p:nvSpPr>
          <p:spPr>
            <a:xfrm>
              <a:off x="13054" y="4378503"/>
              <a:ext cx="269956" cy="221691"/>
            </a:xfrm>
            <a:custGeom>
              <a:avLst/>
              <a:gdLst/>
              <a:ahLst/>
              <a:cxnLst/>
              <a:rect l="l" t="t" r="r" b="b"/>
              <a:pathLst>
                <a:path w="4799" h="3941" extrusionOk="0">
                  <a:moveTo>
                    <a:pt x="2002" y="1"/>
                  </a:moveTo>
                  <a:cubicBezTo>
                    <a:pt x="1809" y="1"/>
                    <a:pt x="1605" y="30"/>
                    <a:pt x="1393" y="95"/>
                  </a:cubicBezTo>
                  <a:cubicBezTo>
                    <a:pt x="476" y="368"/>
                    <a:pt x="0" y="1381"/>
                    <a:pt x="381" y="2262"/>
                  </a:cubicBezTo>
                  <a:cubicBezTo>
                    <a:pt x="536" y="2583"/>
                    <a:pt x="762" y="2857"/>
                    <a:pt x="1036" y="3071"/>
                  </a:cubicBezTo>
                  <a:cubicBezTo>
                    <a:pt x="1810" y="3702"/>
                    <a:pt x="2953" y="3881"/>
                    <a:pt x="3929" y="3940"/>
                  </a:cubicBezTo>
                  <a:lnTo>
                    <a:pt x="4798" y="2666"/>
                  </a:lnTo>
                  <a:cubicBezTo>
                    <a:pt x="4297" y="1507"/>
                    <a:pt x="3384" y="1"/>
                    <a:pt x="2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61"/>
            <p:cNvSpPr/>
            <p:nvPr/>
          </p:nvSpPr>
          <p:spPr>
            <a:xfrm>
              <a:off x="171743" y="4238602"/>
              <a:ext cx="214378" cy="261124"/>
            </a:xfrm>
            <a:custGeom>
              <a:avLst/>
              <a:gdLst/>
              <a:ahLst/>
              <a:cxnLst/>
              <a:rect l="l" t="t" r="r" b="b"/>
              <a:pathLst>
                <a:path w="3811" h="4642" extrusionOk="0">
                  <a:moveTo>
                    <a:pt x="1617" y="1"/>
                  </a:moveTo>
                  <a:cubicBezTo>
                    <a:pt x="826" y="1"/>
                    <a:pt x="117" y="602"/>
                    <a:pt x="25" y="1427"/>
                  </a:cubicBezTo>
                  <a:cubicBezTo>
                    <a:pt x="1" y="1772"/>
                    <a:pt x="60" y="2117"/>
                    <a:pt x="191" y="2451"/>
                  </a:cubicBezTo>
                  <a:cubicBezTo>
                    <a:pt x="537" y="3379"/>
                    <a:pt x="1441" y="4106"/>
                    <a:pt x="2263" y="4641"/>
                  </a:cubicBezTo>
                  <a:lnTo>
                    <a:pt x="3656" y="3975"/>
                  </a:lnTo>
                  <a:cubicBezTo>
                    <a:pt x="3811" y="2546"/>
                    <a:pt x="3751" y="462"/>
                    <a:pt x="1989" y="46"/>
                  </a:cubicBezTo>
                  <a:cubicBezTo>
                    <a:pt x="1864" y="15"/>
                    <a:pt x="1740" y="1"/>
                    <a:pt x="16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1"/>
            <p:cNvSpPr/>
            <p:nvPr/>
          </p:nvSpPr>
          <p:spPr>
            <a:xfrm>
              <a:off x="451715" y="4279329"/>
              <a:ext cx="14794" cy="160770"/>
            </a:xfrm>
            <a:custGeom>
              <a:avLst/>
              <a:gdLst/>
              <a:ahLst/>
              <a:cxnLst/>
              <a:rect l="l" t="t" r="r" b="b"/>
              <a:pathLst>
                <a:path w="263" h="2858" extrusionOk="0">
                  <a:moveTo>
                    <a:pt x="108" y="0"/>
                  </a:moveTo>
                  <a:cubicBezTo>
                    <a:pt x="48" y="0"/>
                    <a:pt x="1" y="643"/>
                    <a:pt x="13" y="1441"/>
                  </a:cubicBezTo>
                  <a:cubicBezTo>
                    <a:pt x="24" y="2227"/>
                    <a:pt x="84" y="2858"/>
                    <a:pt x="155" y="2858"/>
                  </a:cubicBezTo>
                  <a:cubicBezTo>
                    <a:pt x="215" y="2858"/>
                    <a:pt x="263" y="2215"/>
                    <a:pt x="251" y="1429"/>
                  </a:cubicBezTo>
                  <a:cubicBezTo>
                    <a:pt x="239" y="643"/>
                    <a:pt x="167" y="0"/>
                    <a:pt x="108" y="0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1"/>
            <p:cNvSpPr/>
            <p:nvPr/>
          </p:nvSpPr>
          <p:spPr>
            <a:xfrm>
              <a:off x="570915" y="4334851"/>
              <a:ext cx="85110" cy="140800"/>
            </a:xfrm>
            <a:custGeom>
              <a:avLst/>
              <a:gdLst/>
              <a:ahLst/>
              <a:cxnLst/>
              <a:rect l="l" t="t" r="r" b="b"/>
              <a:pathLst>
                <a:path w="1513" h="2503" extrusionOk="0">
                  <a:moveTo>
                    <a:pt x="1449" y="1"/>
                  </a:moveTo>
                  <a:cubicBezTo>
                    <a:pt x="1379" y="1"/>
                    <a:pt x="1029" y="528"/>
                    <a:pt x="656" y="1192"/>
                  </a:cubicBezTo>
                  <a:cubicBezTo>
                    <a:pt x="275" y="1883"/>
                    <a:pt x="1" y="2466"/>
                    <a:pt x="60" y="2502"/>
                  </a:cubicBezTo>
                  <a:cubicBezTo>
                    <a:pt x="62" y="2502"/>
                    <a:pt x="63" y="2503"/>
                    <a:pt x="65" y="2503"/>
                  </a:cubicBezTo>
                  <a:cubicBezTo>
                    <a:pt x="136" y="2503"/>
                    <a:pt x="486" y="1987"/>
                    <a:pt x="858" y="1311"/>
                  </a:cubicBezTo>
                  <a:cubicBezTo>
                    <a:pt x="1239" y="621"/>
                    <a:pt x="1513" y="37"/>
                    <a:pt x="1453" y="1"/>
                  </a:cubicBezTo>
                  <a:cubicBezTo>
                    <a:pt x="1452" y="1"/>
                    <a:pt x="1451" y="1"/>
                    <a:pt x="1449" y="1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1"/>
            <p:cNvSpPr/>
            <p:nvPr/>
          </p:nvSpPr>
          <p:spPr>
            <a:xfrm>
              <a:off x="653326" y="4479140"/>
              <a:ext cx="142038" cy="83141"/>
            </a:xfrm>
            <a:custGeom>
              <a:avLst/>
              <a:gdLst/>
              <a:ahLst/>
              <a:cxnLst/>
              <a:rect l="l" t="t" r="r" b="b"/>
              <a:pathLst>
                <a:path w="2525" h="1478" extrusionOk="0">
                  <a:moveTo>
                    <a:pt x="2467" y="0"/>
                  </a:moveTo>
                  <a:cubicBezTo>
                    <a:pt x="2351" y="0"/>
                    <a:pt x="1821" y="270"/>
                    <a:pt x="1203" y="639"/>
                  </a:cubicBezTo>
                  <a:cubicBezTo>
                    <a:pt x="524" y="1044"/>
                    <a:pt x="0" y="1413"/>
                    <a:pt x="36" y="1473"/>
                  </a:cubicBezTo>
                  <a:cubicBezTo>
                    <a:pt x="39" y="1476"/>
                    <a:pt x="44" y="1478"/>
                    <a:pt x="52" y="1478"/>
                  </a:cubicBezTo>
                  <a:cubicBezTo>
                    <a:pt x="156" y="1478"/>
                    <a:pt x="693" y="1205"/>
                    <a:pt x="1322" y="830"/>
                  </a:cubicBezTo>
                  <a:cubicBezTo>
                    <a:pt x="2001" y="425"/>
                    <a:pt x="2525" y="56"/>
                    <a:pt x="2489" y="8"/>
                  </a:cubicBezTo>
                  <a:cubicBezTo>
                    <a:pt x="2486" y="3"/>
                    <a:pt x="2478" y="0"/>
                    <a:pt x="2467" y="0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1"/>
            <p:cNvSpPr/>
            <p:nvPr/>
          </p:nvSpPr>
          <p:spPr>
            <a:xfrm>
              <a:off x="682802" y="4668994"/>
              <a:ext cx="160770" cy="13669"/>
            </a:xfrm>
            <a:custGeom>
              <a:avLst/>
              <a:gdLst/>
              <a:ahLst/>
              <a:cxnLst/>
              <a:rect l="l" t="t" r="r" b="b"/>
              <a:pathLst>
                <a:path w="2858" h="243" extrusionOk="0">
                  <a:moveTo>
                    <a:pt x="1670" y="1"/>
                  </a:moveTo>
                  <a:cubicBezTo>
                    <a:pt x="1591" y="1"/>
                    <a:pt x="1511" y="1"/>
                    <a:pt x="1429" y="3"/>
                  </a:cubicBezTo>
                  <a:cubicBezTo>
                    <a:pt x="643" y="15"/>
                    <a:pt x="0" y="74"/>
                    <a:pt x="0" y="146"/>
                  </a:cubicBezTo>
                  <a:cubicBezTo>
                    <a:pt x="0" y="199"/>
                    <a:pt x="516" y="243"/>
                    <a:pt x="1188" y="243"/>
                  </a:cubicBezTo>
                  <a:cubicBezTo>
                    <a:pt x="1267" y="243"/>
                    <a:pt x="1347" y="242"/>
                    <a:pt x="1429" y="241"/>
                  </a:cubicBezTo>
                  <a:cubicBezTo>
                    <a:pt x="2215" y="229"/>
                    <a:pt x="2858" y="169"/>
                    <a:pt x="2858" y="98"/>
                  </a:cubicBezTo>
                  <a:cubicBezTo>
                    <a:pt x="2858" y="45"/>
                    <a:pt x="2342" y="1"/>
                    <a:pt x="1670" y="1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1"/>
            <p:cNvSpPr/>
            <p:nvPr/>
          </p:nvSpPr>
          <p:spPr>
            <a:xfrm>
              <a:off x="647307" y="4791232"/>
              <a:ext cx="144063" cy="79316"/>
            </a:xfrm>
            <a:custGeom>
              <a:avLst/>
              <a:gdLst/>
              <a:ahLst/>
              <a:cxnLst/>
              <a:rect l="l" t="t" r="r" b="b"/>
              <a:pathLst>
                <a:path w="2561" h="1410" extrusionOk="0">
                  <a:moveTo>
                    <a:pt x="48" y="0"/>
                  </a:moveTo>
                  <a:cubicBezTo>
                    <a:pt x="35" y="0"/>
                    <a:pt x="27" y="3"/>
                    <a:pt x="24" y="9"/>
                  </a:cubicBezTo>
                  <a:cubicBezTo>
                    <a:pt x="0" y="68"/>
                    <a:pt x="536" y="425"/>
                    <a:pt x="1215" y="806"/>
                  </a:cubicBezTo>
                  <a:cubicBezTo>
                    <a:pt x="1842" y="1152"/>
                    <a:pt x="2380" y="1410"/>
                    <a:pt x="2501" y="1410"/>
                  </a:cubicBezTo>
                  <a:cubicBezTo>
                    <a:pt x="2513" y="1410"/>
                    <a:pt x="2521" y="1407"/>
                    <a:pt x="2524" y="1402"/>
                  </a:cubicBezTo>
                  <a:cubicBezTo>
                    <a:pt x="2560" y="1342"/>
                    <a:pt x="2024" y="997"/>
                    <a:pt x="1334" y="604"/>
                  </a:cubicBezTo>
                  <a:cubicBezTo>
                    <a:pt x="707" y="258"/>
                    <a:pt x="168" y="0"/>
                    <a:pt x="48" y="0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1"/>
            <p:cNvSpPr/>
            <p:nvPr/>
          </p:nvSpPr>
          <p:spPr>
            <a:xfrm>
              <a:off x="558877" y="4872686"/>
              <a:ext cx="88485" cy="138775"/>
            </a:xfrm>
            <a:custGeom>
              <a:avLst/>
              <a:gdLst/>
              <a:ahLst/>
              <a:cxnLst/>
              <a:rect l="l" t="t" r="r" b="b"/>
              <a:pathLst>
                <a:path w="1573" h="2467" extrusionOk="0">
                  <a:moveTo>
                    <a:pt x="64" y="0"/>
                  </a:moveTo>
                  <a:cubicBezTo>
                    <a:pt x="62" y="0"/>
                    <a:pt x="61" y="1"/>
                    <a:pt x="60" y="1"/>
                  </a:cubicBezTo>
                  <a:cubicBezTo>
                    <a:pt x="1" y="37"/>
                    <a:pt x="286" y="608"/>
                    <a:pt x="691" y="1287"/>
                  </a:cubicBezTo>
                  <a:cubicBezTo>
                    <a:pt x="1087" y="1951"/>
                    <a:pt x="1449" y="2467"/>
                    <a:pt x="1509" y="2467"/>
                  </a:cubicBezTo>
                  <a:cubicBezTo>
                    <a:pt x="1510" y="2467"/>
                    <a:pt x="1512" y="2466"/>
                    <a:pt x="1513" y="2466"/>
                  </a:cubicBezTo>
                  <a:cubicBezTo>
                    <a:pt x="1572" y="2430"/>
                    <a:pt x="1286" y="1847"/>
                    <a:pt x="882" y="1180"/>
                  </a:cubicBezTo>
                  <a:cubicBezTo>
                    <a:pt x="486" y="516"/>
                    <a:pt x="124" y="0"/>
                    <a:pt x="64" y="0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1"/>
            <p:cNvSpPr/>
            <p:nvPr/>
          </p:nvSpPr>
          <p:spPr>
            <a:xfrm>
              <a:off x="440352" y="4899519"/>
              <a:ext cx="14119" cy="160826"/>
            </a:xfrm>
            <a:custGeom>
              <a:avLst/>
              <a:gdLst/>
              <a:ahLst/>
              <a:cxnLst/>
              <a:rect l="l" t="t" r="r" b="b"/>
              <a:pathLst>
                <a:path w="251" h="2859" extrusionOk="0">
                  <a:moveTo>
                    <a:pt x="107" y="0"/>
                  </a:moveTo>
                  <a:cubicBezTo>
                    <a:pt x="36" y="12"/>
                    <a:pt x="0" y="643"/>
                    <a:pt x="12" y="1441"/>
                  </a:cubicBezTo>
                  <a:cubicBezTo>
                    <a:pt x="24" y="2220"/>
                    <a:pt x="82" y="2858"/>
                    <a:pt x="141" y="2858"/>
                  </a:cubicBezTo>
                  <a:cubicBezTo>
                    <a:pt x="142" y="2858"/>
                    <a:pt x="143" y="2858"/>
                    <a:pt x="143" y="2858"/>
                  </a:cubicBezTo>
                  <a:cubicBezTo>
                    <a:pt x="203" y="2858"/>
                    <a:pt x="250" y="2227"/>
                    <a:pt x="238" y="1429"/>
                  </a:cubicBezTo>
                  <a:cubicBezTo>
                    <a:pt x="226" y="643"/>
                    <a:pt x="167" y="0"/>
                    <a:pt x="107" y="0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1"/>
            <p:cNvSpPr/>
            <p:nvPr/>
          </p:nvSpPr>
          <p:spPr>
            <a:xfrm>
              <a:off x="251454" y="4865992"/>
              <a:ext cx="84435" cy="140856"/>
            </a:xfrm>
            <a:custGeom>
              <a:avLst/>
              <a:gdLst/>
              <a:ahLst/>
              <a:cxnLst/>
              <a:rect l="l" t="t" r="r" b="b"/>
              <a:pathLst>
                <a:path w="1501" h="2504" extrusionOk="0">
                  <a:moveTo>
                    <a:pt x="1438" y="0"/>
                  </a:moveTo>
                  <a:cubicBezTo>
                    <a:pt x="1378" y="0"/>
                    <a:pt x="1028" y="528"/>
                    <a:pt x="644" y="1192"/>
                  </a:cubicBezTo>
                  <a:cubicBezTo>
                    <a:pt x="263" y="1882"/>
                    <a:pt x="1" y="2466"/>
                    <a:pt x="48" y="2501"/>
                  </a:cubicBezTo>
                  <a:cubicBezTo>
                    <a:pt x="50" y="2503"/>
                    <a:pt x="52" y="2503"/>
                    <a:pt x="55" y="2503"/>
                  </a:cubicBezTo>
                  <a:cubicBezTo>
                    <a:pt x="130" y="2503"/>
                    <a:pt x="477" y="1980"/>
                    <a:pt x="846" y="1311"/>
                  </a:cubicBezTo>
                  <a:cubicBezTo>
                    <a:pt x="1227" y="620"/>
                    <a:pt x="1501" y="37"/>
                    <a:pt x="1441" y="1"/>
                  </a:cubicBezTo>
                  <a:cubicBezTo>
                    <a:pt x="1440" y="1"/>
                    <a:pt x="1439" y="0"/>
                    <a:pt x="1438" y="0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1"/>
            <p:cNvSpPr/>
            <p:nvPr/>
          </p:nvSpPr>
          <p:spPr>
            <a:xfrm>
              <a:off x="116841" y="4799445"/>
              <a:ext cx="142038" cy="83029"/>
            </a:xfrm>
            <a:custGeom>
              <a:avLst/>
              <a:gdLst/>
              <a:ahLst/>
              <a:cxnLst/>
              <a:rect l="l" t="t" r="r" b="b"/>
              <a:pathLst>
                <a:path w="2525" h="1476" extrusionOk="0">
                  <a:moveTo>
                    <a:pt x="2474" y="0"/>
                  </a:moveTo>
                  <a:cubicBezTo>
                    <a:pt x="2376" y="0"/>
                    <a:pt x="1830" y="262"/>
                    <a:pt x="1203" y="636"/>
                  </a:cubicBezTo>
                  <a:cubicBezTo>
                    <a:pt x="524" y="1041"/>
                    <a:pt x="0" y="1410"/>
                    <a:pt x="36" y="1470"/>
                  </a:cubicBezTo>
                  <a:cubicBezTo>
                    <a:pt x="39" y="1473"/>
                    <a:pt x="44" y="1475"/>
                    <a:pt x="53" y="1475"/>
                  </a:cubicBezTo>
                  <a:cubicBezTo>
                    <a:pt x="156" y="1475"/>
                    <a:pt x="693" y="1203"/>
                    <a:pt x="1322" y="839"/>
                  </a:cubicBezTo>
                  <a:cubicBezTo>
                    <a:pt x="2001" y="434"/>
                    <a:pt x="2525" y="65"/>
                    <a:pt x="2489" y="5"/>
                  </a:cubicBezTo>
                  <a:cubicBezTo>
                    <a:pt x="2487" y="2"/>
                    <a:pt x="2482" y="0"/>
                    <a:pt x="2474" y="0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1"/>
            <p:cNvSpPr/>
            <p:nvPr/>
          </p:nvSpPr>
          <p:spPr>
            <a:xfrm>
              <a:off x="62613" y="4657631"/>
              <a:ext cx="160770" cy="12994"/>
            </a:xfrm>
            <a:custGeom>
              <a:avLst/>
              <a:gdLst/>
              <a:ahLst/>
              <a:cxnLst/>
              <a:rect l="l" t="t" r="r" b="b"/>
              <a:pathLst>
                <a:path w="2858" h="231" extrusionOk="0">
                  <a:moveTo>
                    <a:pt x="1670" y="0"/>
                  </a:moveTo>
                  <a:cubicBezTo>
                    <a:pt x="1591" y="0"/>
                    <a:pt x="1511" y="1"/>
                    <a:pt x="1429" y="2"/>
                  </a:cubicBezTo>
                  <a:cubicBezTo>
                    <a:pt x="643" y="14"/>
                    <a:pt x="0" y="74"/>
                    <a:pt x="0" y="145"/>
                  </a:cubicBezTo>
                  <a:cubicBezTo>
                    <a:pt x="0" y="197"/>
                    <a:pt x="488" y="231"/>
                    <a:pt x="1133" y="231"/>
                  </a:cubicBezTo>
                  <a:cubicBezTo>
                    <a:pt x="1228" y="231"/>
                    <a:pt x="1327" y="230"/>
                    <a:pt x="1429" y="229"/>
                  </a:cubicBezTo>
                  <a:cubicBezTo>
                    <a:pt x="2227" y="217"/>
                    <a:pt x="2858" y="157"/>
                    <a:pt x="2858" y="98"/>
                  </a:cubicBezTo>
                  <a:cubicBezTo>
                    <a:pt x="2858" y="44"/>
                    <a:pt x="2342" y="0"/>
                    <a:pt x="1670" y="0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1"/>
            <p:cNvSpPr/>
            <p:nvPr/>
          </p:nvSpPr>
          <p:spPr>
            <a:xfrm>
              <a:off x="116165" y="4471208"/>
              <a:ext cx="144063" cy="79204"/>
            </a:xfrm>
            <a:custGeom>
              <a:avLst/>
              <a:gdLst/>
              <a:ahLst/>
              <a:cxnLst/>
              <a:rect l="l" t="t" r="r" b="b"/>
              <a:pathLst>
                <a:path w="2561" h="1408" extrusionOk="0">
                  <a:moveTo>
                    <a:pt x="52" y="1"/>
                  </a:moveTo>
                  <a:cubicBezTo>
                    <a:pt x="44" y="1"/>
                    <a:pt x="38" y="3"/>
                    <a:pt x="36" y="6"/>
                  </a:cubicBezTo>
                  <a:cubicBezTo>
                    <a:pt x="1" y="66"/>
                    <a:pt x="536" y="423"/>
                    <a:pt x="1227" y="804"/>
                  </a:cubicBezTo>
                  <a:cubicBezTo>
                    <a:pt x="1854" y="1150"/>
                    <a:pt x="2392" y="1408"/>
                    <a:pt x="2504" y="1408"/>
                  </a:cubicBezTo>
                  <a:cubicBezTo>
                    <a:pt x="2516" y="1408"/>
                    <a:pt x="2523" y="1405"/>
                    <a:pt x="2525" y="1399"/>
                  </a:cubicBezTo>
                  <a:cubicBezTo>
                    <a:pt x="2560" y="1352"/>
                    <a:pt x="2025" y="995"/>
                    <a:pt x="1334" y="602"/>
                  </a:cubicBezTo>
                  <a:cubicBezTo>
                    <a:pt x="698" y="251"/>
                    <a:pt x="153" y="1"/>
                    <a:pt x="52" y="1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1"/>
            <p:cNvSpPr/>
            <p:nvPr/>
          </p:nvSpPr>
          <p:spPr>
            <a:xfrm>
              <a:off x="258823" y="4330182"/>
              <a:ext cx="88485" cy="138156"/>
            </a:xfrm>
            <a:custGeom>
              <a:avLst/>
              <a:gdLst/>
              <a:ahLst/>
              <a:cxnLst/>
              <a:rect l="l" t="t" r="r" b="b"/>
              <a:pathLst>
                <a:path w="1573" h="2456" extrusionOk="0">
                  <a:moveTo>
                    <a:pt x="65" y="0"/>
                  </a:moveTo>
                  <a:cubicBezTo>
                    <a:pt x="63" y="0"/>
                    <a:pt x="61" y="1"/>
                    <a:pt x="60" y="1"/>
                  </a:cubicBezTo>
                  <a:cubicBezTo>
                    <a:pt x="1" y="37"/>
                    <a:pt x="286" y="608"/>
                    <a:pt x="691" y="1287"/>
                  </a:cubicBezTo>
                  <a:cubicBezTo>
                    <a:pt x="1083" y="1944"/>
                    <a:pt x="1441" y="2456"/>
                    <a:pt x="1518" y="2456"/>
                  </a:cubicBezTo>
                  <a:cubicBezTo>
                    <a:pt x="1520" y="2456"/>
                    <a:pt x="1523" y="2455"/>
                    <a:pt x="1525" y="2454"/>
                  </a:cubicBezTo>
                  <a:cubicBezTo>
                    <a:pt x="1572" y="2430"/>
                    <a:pt x="1298" y="1847"/>
                    <a:pt x="894" y="1168"/>
                  </a:cubicBezTo>
                  <a:cubicBezTo>
                    <a:pt x="498" y="505"/>
                    <a:pt x="136" y="0"/>
                    <a:pt x="65" y="0"/>
                  </a:cubicBezTo>
                  <a:close/>
                </a:path>
              </a:pathLst>
            </a:custGeom>
            <a:solidFill>
              <a:srgbClr val="F7F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1"/>
            <p:cNvSpPr/>
            <p:nvPr/>
          </p:nvSpPr>
          <p:spPr>
            <a:xfrm>
              <a:off x="128204" y="4363821"/>
              <a:ext cx="646397" cy="614840"/>
            </a:xfrm>
            <a:custGeom>
              <a:avLst/>
              <a:gdLst/>
              <a:ahLst/>
              <a:cxnLst/>
              <a:rect l="l" t="t" r="r" b="b"/>
              <a:pathLst>
                <a:path w="11491" h="10930" extrusionOk="0">
                  <a:moveTo>
                    <a:pt x="5810" y="1"/>
                  </a:moveTo>
                  <a:cubicBezTo>
                    <a:pt x="4042" y="1"/>
                    <a:pt x="2308" y="861"/>
                    <a:pt x="1263" y="2451"/>
                  </a:cubicBezTo>
                  <a:cubicBezTo>
                    <a:pt x="299" y="3951"/>
                    <a:pt x="1" y="6094"/>
                    <a:pt x="739" y="7761"/>
                  </a:cubicBezTo>
                  <a:cubicBezTo>
                    <a:pt x="1418" y="9285"/>
                    <a:pt x="2882" y="10262"/>
                    <a:pt x="4442" y="10714"/>
                  </a:cubicBezTo>
                  <a:cubicBezTo>
                    <a:pt x="4967" y="10858"/>
                    <a:pt x="5508" y="10930"/>
                    <a:pt x="6048" y="10930"/>
                  </a:cubicBezTo>
                  <a:cubicBezTo>
                    <a:pt x="6672" y="10930"/>
                    <a:pt x="7295" y="10834"/>
                    <a:pt x="7895" y="10643"/>
                  </a:cubicBezTo>
                  <a:cubicBezTo>
                    <a:pt x="10062" y="9904"/>
                    <a:pt x="11490" y="7404"/>
                    <a:pt x="11383" y="5201"/>
                  </a:cubicBezTo>
                  <a:cubicBezTo>
                    <a:pt x="11300" y="3451"/>
                    <a:pt x="10276" y="1892"/>
                    <a:pt x="8859" y="939"/>
                  </a:cubicBezTo>
                  <a:cubicBezTo>
                    <a:pt x="7923" y="304"/>
                    <a:pt x="6860" y="1"/>
                    <a:pt x="58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61"/>
            <p:cNvSpPr/>
            <p:nvPr/>
          </p:nvSpPr>
          <p:spPr>
            <a:xfrm>
              <a:off x="296344" y="4602109"/>
              <a:ext cx="59009" cy="57715"/>
            </a:xfrm>
            <a:custGeom>
              <a:avLst/>
              <a:gdLst/>
              <a:ahLst/>
              <a:cxnLst/>
              <a:rect l="l" t="t" r="r" b="b"/>
              <a:pathLst>
                <a:path w="1049" h="1026" extrusionOk="0">
                  <a:moveTo>
                    <a:pt x="515" y="1"/>
                  </a:moveTo>
                  <a:cubicBezTo>
                    <a:pt x="239" y="1"/>
                    <a:pt x="12" y="223"/>
                    <a:pt x="12" y="501"/>
                  </a:cubicBezTo>
                  <a:cubicBezTo>
                    <a:pt x="0" y="787"/>
                    <a:pt x="227" y="1025"/>
                    <a:pt x="512" y="1025"/>
                  </a:cubicBezTo>
                  <a:cubicBezTo>
                    <a:pt x="520" y="1025"/>
                    <a:pt x="527" y="1025"/>
                    <a:pt x="534" y="1025"/>
                  </a:cubicBezTo>
                  <a:cubicBezTo>
                    <a:pt x="810" y="1025"/>
                    <a:pt x="1036" y="803"/>
                    <a:pt x="1036" y="525"/>
                  </a:cubicBezTo>
                  <a:cubicBezTo>
                    <a:pt x="1048" y="239"/>
                    <a:pt x="822" y="1"/>
                    <a:pt x="536" y="1"/>
                  </a:cubicBezTo>
                  <a:cubicBezTo>
                    <a:pt x="529" y="1"/>
                    <a:pt x="522" y="1"/>
                    <a:pt x="5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1"/>
            <p:cNvSpPr/>
            <p:nvPr/>
          </p:nvSpPr>
          <p:spPr>
            <a:xfrm>
              <a:off x="274912" y="4677094"/>
              <a:ext cx="94504" cy="63790"/>
            </a:xfrm>
            <a:custGeom>
              <a:avLst/>
              <a:gdLst/>
              <a:ahLst/>
              <a:cxnLst/>
              <a:rect l="l" t="t" r="r" b="b"/>
              <a:pathLst>
                <a:path w="1680" h="1134" extrusionOk="0">
                  <a:moveTo>
                    <a:pt x="796" y="0"/>
                  </a:moveTo>
                  <a:cubicBezTo>
                    <a:pt x="360" y="0"/>
                    <a:pt x="12" y="241"/>
                    <a:pt x="12" y="537"/>
                  </a:cubicBezTo>
                  <a:cubicBezTo>
                    <a:pt x="0" y="847"/>
                    <a:pt x="358" y="1109"/>
                    <a:pt x="822" y="1133"/>
                  </a:cubicBezTo>
                  <a:cubicBezTo>
                    <a:pt x="833" y="1133"/>
                    <a:pt x="844" y="1133"/>
                    <a:pt x="855" y="1133"/>
                  </a:cubicBezTo>
                  <a:cubicBezTo>
                    <a:pt x="1304" y="1133"/>
                    <a:pt x="1656" y="899"/>
                    <a:pt x="1667" y="585"/>
                  </a:cubicBezTo>
                  <a:cubicBezTo>
                    <a:pt x="1679" y="275"/>
                    <a:pt x="1322" y="13"/>
                    <a:pt x="858" y="2"/>
                  </a:cubicBezTo>
                  <a:cubicBezTo>
                    <a:pt x="837" y="1"/>
                    <a:pt x="817" y="0"/>
                    <a:pt x="7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1"/>
            <p:cNvSpPr/>
            <p:nvPr/>
          </p:nvSpPr>
          <p:spPr>
            <a:xfrm>
              <a:off x="534744" y="4677094"/>
              <a:ext cx="95179" cy="63790"/>
            </a:xfrm>
            <a:custGeom>
              <a:avLst/>
              <a:gdLst/>
              <a:ahLst/>
              <a:cxnLst/>
              <a:rect l="l" t="t" r="r" b="b"/>
              <a:pathLst>
                <a:path w="1692" h="1134" extrusionOk="0">
                  <a:moveTo>
                    <a:pt x="799" y="0"/>
                  </a:moveTo>
                  <a:cubicBezTo>
                    <a:pt x="373" y="0"/>
                    <a:pt x="24" y="241"/>
                    <a:pt x="13" y="537"/>
                  </a:cubicBezTo>
                  <a:cubicBezTo>
                    <a:pt x="1" y="847"/>
                    <a:pt x="370" y="1109"/>
                    <a:pt x="823" y="1133"/>
                  </a:cubicBezTo>
                  <a:cubicBezTo>
                    <a:pt x="834" y="1133"/>
                    <a:pt x="845" y="1133"/>
                    <a:pt x="856" y="1133"/>
                  </a:cubicBezTo>
                  <a:cubicBezTo>
                    <a:pt x="1305" y="1133"/>
                    <a:pt x="1668" y="899"/>
                    <a:pt x="1680" y="585"/>
                  </a:cubicBezTo>
                  <a:cubicBezTo>
                    <a:pt x="1692" y="275"/>
                    <a:pt x="1323" y="13"/>
                    <a:pt x="858" y="2"/>
                  </a:cubicBezTo>
                  <a:cubicBezTo>
                    <a:pt x="838" y="1"/>
                    <a:pt x="818" y="0"/>
                    <a:pt x="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1"/>
            <p:cNvSpPr/>
            <p:nvPr/>
          </p:nvSpPr>
          <p:spPr>
            <a:xfrm>
              <a:off x="547514" y="4601490"/>
              <a:ext cx="59628" cy="58334"/>
            </a:xfrm>
            <a:custGeom>
              <a:avLst/>
              <a:gdLst/>
              <a:ahLst/>
              <a:cxnLst/>
              <a:rect l="l" t="t" r="r" b="b"/>
              <a:pathLst>
                <a:path w="1060" h="1037" extrusionOk="0">
                  <a:moveTo>
                    <a:pt x="548" y="0"/>
                  </a:moveTo>
                  <a:cubicBezTo>
                    <a:pt x="262" y="0"/>
                    <a:pt x="24" y="226"/>
                    <a:pt x="12" y="500"/>
                  </a:cubicBezTo>
                  <a:cubicBezTo>
                    <a:pt x="0" y="786"/>
                    <a:pt x="226" y="1024"/>
                    <a:pt x="512" y="1036"/>
                  </a:cubicBezTo>
                  <a:cubicBezTo>
                    <a:pt x="519" y="1036"/>
                    <a:pt x="527" y="1036"/>
                    <a:pt x="534" y="1036"/>
                  </a:cubicBezTo>
                  <a:cubicBezTo>
                    <a:pt x="810" y="1036"/>
                    <a:pt x="1036" y="814"/>
                    <a:pt x="1048" y="536"/>
                  </a:cubicBezTo>
                  <a:cubicBezTo>
                    <a:pt x="1060" y="250"/>
                    <a:pt x="834" y="12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1"/>
            <p:cNvSpPr/>
            <p:nvPr/>
          </p:nvSpPr>
          <p:spPr>
            <a:xfrm>
              <a:off x="391130" y="4620560"/>
              <a:ext cx="127974" cy="73691"/>
            </a:xfrm>
            <a:custGeom>
              <a:avLst/>
              <a:gdLst/>
              <a:ahLst/>
              <a:cxnLst/>
              <a:rect l="l" t="t" r="r" b="b"/>
              <a:pathLst>
                <a:path w="2275" h="1310" extrusionOk="0">
                  <a:moveTo>
                    <a:pt x="2105" y="0"/>
                  </a:moveTo>
                  <a:cubicBezTo>
                    <a:pt x="2018" y="0"/>
                    <a:pt x="1929" y="54"/>
                    <a:pt x="1923" y="161"/>
                  </a:cubicBezTo>
                  <a:cubicBezTo>
                    <a:pt x="1905" y="669"/>
                    <a:pt x="1522" y="922"/>
                    <a:pt x="1138" y="922"/>
                  </a:cubicBezTo>
                  <a:cubicBezTo>
                    <a:pt x="757" y="922"/>
                    <a:pt x="375" y="672"/>
                    <a:pt x="351" y="173"/>
                  </a:cubicBezTo>
                  <a:cubicBezTo>
                    <a:pt x="345" y="60"/>
                    <a:pt x="256" y="3"/>
                    <a:pt x="170" y="3"/>
                  </a:cubicBezTo>
                  <a:cubicBezTo>
                    <a:pt x="83" y="3"/>
                    <a:pt x="0" y="60"/>
                    <a:pt x="6" y="173"/>
                  </a:cubicBezTo>
                  <a:cubicBezTo>
                    <a:pt x="18" y="768"/>
                    <a:pt x="482" y="1269"/>
                    <a:pt x="1078" y="1304"/>
                  </a:cubicBezTo>
                  <a:cubicBezTo>
                    <a:pt x="1114" y="1308"/>
                    <a:pt x="1149" y="1310"/>
                    <a:pt x="1184" y="1310"/>
                  </a:cubicBezTo>
                  <a:cubicBezTo>
                    <a:pt x="1796" y="1310"/>
                    <a:pt x="2234" y="736"/>
                    <a:pt x="2268" y="161"/>
                  </a:cubicBezTo>
                  <a:cubicBezTo>
                    <a:pt x="2274" y="54"/>
                    <a:pt x="2191" y="0"/>
                    <a:pt x="2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1"/>
            <p:cNvSpPr/>
            <p:nvPr/>
          </p:nvSpPr>
          <p:spPr>
            <a:xfrm>
              <a:off x="245435" y="4519079"/>
              <a:ext cx="529167" cy="459470"/>
            </a:xfrm>
            <a:custGeom>
              <a:avLst/>
              <a:gdLst/>
              <a:ahLst/>
              <a:cxnLst/>
              <a:rect l="l" t="t" r="r" b="b"/>
              <a:pathLst>
                <a:path w="9407" h="8168" extrusionOk="0">
                  <a:moveTo>
                    <a:pt x="8525" y="1"/>
                  </a:moveTo>
                  <a:cubicBezTo>
                    <a:pt x="8633" y="1894"/>
                    <a:pt x="8001" y="3751"/>
                    <a:pt x="6775" y="5192"/>
                  </a:cubicBezTo>
                  <a:cubicBezTo>
                    <a:pt x="5657" y="6493"/>
                    <a:pt x="4045" y="7209"/>
                    <a:pt x="2385" y="7209"/>
                  </a:cubicBezTo>
                  <a:cubicBezTo>
                    <a:pt x="1888" y="7209"/>
                    <a:pt x="1387" y="7145"/>
                    <a:pt x="893" y="7013"/>
                  </a:cubicBezTo>
                  <a:cubicBezTo>
                    <a:pt x="584" y="6930"/>
                    <a:pt x="286" y="6835"/>
                    <a:pt x="0" y="6728"/>
                  </a:cubicBezTo>
                  <a:lnTo>
                    <a:pt x="0" y="6728"/>
                  </a:lnTo>
                  <a:cubicBezTo>
                    <a:pt x="691" y="7299"/>
                    <a:pt x="1501" y="7704"/>
                    <a:pt x="2358" y="7942"/>
                  </a:cubicBezTo>
                  <a:cubicBezTo>
                    <a:pt x="2894" y="8093"/>
                    <a:pt x="3444" y="8168"/>
                    <a:pt x="3992" y="8168"/>
                  </a:cubicBezTo>
                  <a:cubicBezTo>
                    <a:pt x="4611" y="8168"/>
                    <a:pt x="5229" y="8072"/>
                    <a:pt x="5823" y="7883"/>
                  </a:cubicBezTo>
                  <a:cubicBezTo>
                    <a:pt x="7978" y="7144"/>
                    <a:pt x="9406" y="4644"/>
                    <a:pt x="9299" y="2430"/>
                  </a:cubicBezTo>
                  <a:cubicBezTo>
                    <a:pt x="9252" y="1572"/>
                    <a:pt x="8990" y="739"/>
                    <a:pt x="85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6" name="Google Shape;8676;p61"/>
          <p:cNvGrpSpPr/>
          <p:nvPr/>
        </p:nvGrpSpPr>
        <p:grpSpPr>
          <a:xfrm>
            <a:off x="7715825" y="-217128"/>
            <a:ext cx="1635990" cy="1451529"/>
            <a:chOff x="7715825" y="-217128"/>
            <a:chExt cx="1635990" cy="1451529"/>
          </a:xfrm>
        </p:grpSpPr>
        <p:sp>
          <p:nvSpPr>
            <p:cNvPr id="8677" name="Google Shape;8677;p61"/>
            <p:cNvSpPr/>
            <p:nvPr/>
          </p:nvSpPr>
          <p:spPr>
            <a:xfrm rot="573419">
              <a:off x="7807613" y="-105070"/>
              <a:ext cx="1452413" cy="1227414"/>
            </a:xfrm>
            <a:custGeom>
              <a:avLst/>
              <a:gdLst/>
              <a:ahLst/>
              <a:cxnLst/>
              <a:rect l="l" t="t" r="r" b="b"/>
              <a:pathLst>
                <a:path w="22563" h="19067" extrusionOk="0">
                  <a:moveTo>
                    <a:pt x="10906" y="0"/>
                  </a:moveTo>
                  <a:cubicBezTo>
                    <a:pt x="9724" y="0"/>
                    <a:pt x="8991" y="1165"/>
                    <a:pt x="8466" y="2079"/>
                  </a:cubicBezTo>
                  <a:cubicBezTo>
                    <a:pt x="7930" y="2984"/>
                    <a:pt x="7477" y="3924"/>
                    <a:pt x="7108" y="4912"/>
                  </a:cubicBezTo>
                  <a:cubicBezTo>
                    <a:pt x="6763" y="4924"/>
                    <a:pt x="6430" y="4936"/>
                    <a:pt x="6096" y="4960"/>
                  </a:cubicBezTo>
                  <a:cubicBezTo>
                    <a:pt x="5441" y="5008"/>
                    <a:pt x="4787" y="5091"/>
                    <a:pt x="4120" y="5162"/>
                  </a:cubicBezTo>
                  <a:cubicBezTo>
                    <a:pt x="2882" y="5305"/>
                    <a:pt x="1429" y="5353"/>
                    <a:pt x="655" y="6496"/>
                  </a:cubicBezTo>
                  <a:cubicBezTo>
                    <a:pt x="0" y="7448"/>
                    <a:pt x="738" y="8615"/>
                    <a:pt x="1393" y="9318"/>
                  </a:cubicBezTo>
                  <a:cubicBezTo>
                    <a:pt x="2036" y="10020"/>
                    <a:pt x="2894" y="10615"/>
                    <a:pt x="3703" y="11163"/>
                  </a:cubicBezTo>
                  <a:cubicBezTo>
                    <a:pt x="3941" y="11592"/>
                    <a:pt x="4251" y="11973"/>
                    <a:pt x="4620" y="12282"/>
                  </a:cubicBezTo>
                  <a:cubicBezTo>
                    <a:pt x="4406" y="13080"/>
                    <a:pt x="4227" y="13890"/>
                    <a:pt x="4096" y="14711"/>
                  </a:cubicBezTo>
                  <a:cubicBezTo>
                    <a:pt x="3929" y="15783"/>
                    <a:pt x="3667" y="17176"/>
                    <a:pt x="4334" y="18128"/>
                  </a:cubicBezTo>
                  <a:cubicBezTo>
                    <a:pt x="4812" y="18805"/>
                    <a:pt x="5477" y="19066"/>
                    <a:pt x="6176" y="19066"/>
                  </a:cubicBezTo>
                  <a:cubicBezTo>
                    <a:pt x="6941" y="19066"/>
                    <a:pt x="7747" y="18754"/>
                    <a:pt x="8394" y="18331"/>
                  </a:cubicBezTo>
                  <a:cubicBezTo>
                    <a:pt x="9323" y="17723"/>
                    <a:pt x="10144" y="16926"/>
                    <a:pt x="10918" y="16104"/>
                  </a:cubicBezTo>
                  <a:cubicBezTo>
                    <a:pt x="11526" y="16759"/>
                    <a:pt x="12180" y="17366"/>
                    <a:pt x="12871" y="17914"/>
                  </a:cubicBezTo>
                  <a:cubicBezTo>
                    <a:pt x="13657" y="18524"/>
                    <a:pt x="14596" y="19058"/>
                    <a:pt x="15559" y="19058"/>
                  </a:cubicBezTo>
                  <a:cubicBezTo>
                    <a:pt x="15967" y="19058"/>
                    <a:pt x="16380" y="18962"/>
                    <a:pt x="16788" y="18736"/>
                  </a:cubicBezTo>
                  <a:cubicBezTo>
                    <a:pt x="18098" y="18021"/>
                    <a:pt x="17919" y="16295"/>
                    <a:pt x="17764" y="15045"/>
                  </a:cubicBezTo>
                  <a:cubicBezTo>
                    <a:pt x="17633" y="14080"/>
                    <a:pt x="17431" y="13116"/>
                    <a:pt x="17181" y="12163"/>
                  </a:cubicBezTo>
                  <a:cubicBezTo>
                    <a:pt x="17288" y="12080"/>
                    <a:pt x="17383" y="11997"/>
                    <a:pt x="17479" y="11901"/>
                  </a:cubicBezTo>
                  <a:cubicBezTo>
                    <a:pt x="17548" y="11840"/>
                    <a:pt x="17808" y="11557"/>
                    <a:pt x="17804" y="11557"/>
                  </a:cubicBezTo>
                  <a:lnTo>
                    <a:pt x="17804" y="11557"/>
                  </a:lnTo>
                  <a:cubicBezTo>
                    <a:pt x="17803" y="11557"/>
                    <a:pt x="17766" y="11596"/>
                    <a:pt x="17669" y="11699"/>
                  </a:cubicBezTo>
                  <a:cubicBezTo>
                    <a:pt x="17776" y="11568"/>
                    <a:pt x="17883" y="11437"/>
                    <a:pt x="17967" y="11294"/>
                  </a:cubicBezTo>
                  <a:cubicBezTo>
                    <a:pt x="19538" y="10258"/>
                    <a:pt x="22563" y="8234"/>
                    <a:pt x="20943" y="6258"/>
                  </a:cubicBezTo>
                  <a:cubicBezTo>
                    <a:pt x="20908" y="6198"/>
                    <a:pt x="20860" y="6151"/>
                    <a:pt x="20812" y="6103"/>
                  </a:cubicBezTo>
                  <a:cubicBezTo>
                    <a:pt x="20765" y="6055"/>
                    <a:pt x="20717" y="6008"/>
                    <a:pt x="20658" y="5972"/>
                  </a:cubicBezTo>
                  <a:cubicBezTo>
                    <a:pt x="19800" y="5305"/>
                    <a:pt x="18741" y="5281"/>
                    <a:pt x="17693" y="5162"/>
                  </a:cubicBezTo>
                  <a:lnTo>
                    <a:pt x="17610" y="5162"/>
                  </a:lnTo>
                  <a:lnTo>
                    <a:pt x="17395" y="5127"/>
                  </a:lnTo>
                  <a:lnTo>
                    <a:pt x="16871" y="5067"/>
                  </a:lnTo>
                  <a:cubicBezTo>
                    <a:pt x="16562" y="5031"/>
                    <a:pt x="16252" y="4996"/>
                    <a:pt x="15943" y="4972"/>
                  </a:cubicBezTo>
                  <a:cubicBezTo>
                    <a:pt x="15562" y="4936"/>
                    <a:pt x="15169" y="4912"/>
                    <a:pt x="14788" y="4889"/>
                  </a:cubicBezTo>
                  <a:cubicBezTo>
                    <a:pt x="14443" y="3948"/>
                    <a:pt x="14002" y="3031"/>
                    <a:pt x="13502" y="2150"/>
                  </a:cubicBezTo>
                  <a:cubicBezTo>
                    <a:pt x="13204" y="1626"/>
                    <a:pt x="12919" y="1090"/>
                    <a:pt x="12490" y="662"/>
                  </a:cubicBezTo>
                  <a:cubicBezTo>
                    <a:pt x="12371" y="543"/>
                    <a:pt x="12240" y="448"/>
                    <a:pt x="12109" y="364"/>
                  </a:cubicBezTo>
                  <a:lnTo>
                    <a:pt x="12109" y="364"/>
                  </a:lnTo>
                  <a:cubicBezTo>
                    <a:pt x="12187" y="420"/>
                    <a:pt x="12215" y="441"/>
                    <a:pt x="12213" y="441"/>
                  </a:cubicBezTo>
                  <a:cubicBezTo>
                    <a:pt x="12207" y="441"/>
                    <a:pt x="11956" y="272"/>
                    <a:pt x="11895" y="245"/>
                  </a:cubicBezTo>
                  <a:cubicBezTo>
                    <a:pt x="11633" y="114"/>
                    <a:pt x="11347" y="31"/>
                    <a:pt x="11061" y="7"/>
                  </a:cubicBezTo>
                  <a:cubicBezTo>
                    <a:pt x="11009" y="3"/>
                    <a:pt x="10957" y="0"/>
                    <a:pt x="10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1"/>
            <p:cNvSpPr/>
            <p:nvPr/>
          </p:nvSpPr>
          <p:spPr>
            <a:xfrm rot="573419">
              <a:off x="7843153" y="-46253"/>
              <a:ext cx="1326760" cy="1101242"/>
            </a:xfrm>
            <a:custGeom>
              <a:avLst/>
              <a:gdLst/>
              <a:ahLst/>
              <a:cxnLst/>
              <a:rect l="l" t="t" r="r" b="b"/>
              <a:pathLst>
                <a:path w="20611" h="17107" extrusionOk="0">
                  <a:moveTo>
                    <a:pt x="10393" y="1"/>
                  </a:moveTo>
                  <a:cubicBezTo>
                    <a:pt x="10288" y="1"/>
                    <a:pt x="10184" y="19"/>
                    <a:pt x="10086" y="58"/>
                  </a:cubicBezTo>
                  <a:cubicBezTo>
                    <a:pt x="9895" y="141"/>
                    <a:pt x="9740" y="260"/>
                    <a:pt x="9609" y="403"/>
                  </a:cubicBezTo>
                  <a:cubicBezTo>
                    <a:pt x="9383" y="641"/>
                    <a:pt x="9181" y="903"/>
                    <a:pt x="9026" y="1201"/>
                  </a:cubicBezTo>
                  <a:cubicBezTo>
                    <a:pt x="8907" y="1391"/>
                    <a:pt x="8788" y="1594"/>
                    <a:pt x="8681" y="1796"/>
                  </a:cubicBezTo>
                  <a:cubicBezTo>
                    <a:pt x="8657" y="1844"/>
                    <a:pt x="8633" y="1880"/>
                    <a:pt x="8609" y="1927"/>
                  </a:cubicBezTo>
                  <a:cubicBezTo>
                    <a:pt x="8085" y="2868"/>
                    <a:pt x="7573" y="3880"/>
                    <a:pt x="7311" y="4892"/>
                  </a:cubicBezTo>
                  <a:cubicBezTo>
                    <a:pt x="6145" y="4916"/>
                    <a:pt x="4978" y="4999"/>
                    <a:pt x="3823" y="5142"/>
                  </a:cubicBezTo>
                  <a:cubicBezTo>
                    <a:pt x="3013" y="5249"/>
                    <a:pt x="1942" y="5249"/>
                    <a:pt x="1239" y="5737"/>
                  </a:cubicBezTo>
                  <a:cubicBezTo>
                    <a:pt x="1" y="6618"/>
                    <a:pt x="2251" y="8309"/>
                    <a:pt x="2906" y="8785"/>
                  </a:cubicBezTo>
                  <a:cubicBezTo>
                    <a:pt x="3692" y="9357"/>
                    <a:pt x="4490" y="9904"/>
                    <a:pt x="5323" y="10416"/>
                  </a:cubicBezTo>
                  <a:cubicBezTo>
                    <a:pt x="5335" y="10428"/>
                    <a:pt x="4823" y="12321"/>
                    <a:pt x="4775" y="12571"/>
                  </a:cubicBezTo>
                  <a:cubicBezTo>
                    <a:pt x="4573" y="13417"/>
                    <a:pt x="4442" y="14286"/>
                    <a:pt x="4382" y="15155"/>
                  </a:cubicBezTo>
                  <a:cubicBezTo>
                    <a:pt x="4335" y="15762"/>
                    <a:pt x="4371" y="16465"/>
                    <a:pt x="4847" y="16834"/>
                  </a:cubicBezTo>
                  <a:cubicBezTo>
                    <a:pt x="5107" y="17026"/>
                    <a:pt x="5394" y="17106"/>
                    <a:pt x="5691" y="17106"/>
                  </a:cubicBezTo>
                  <a:cubicBezTo>
                    <a:pt x="6700" y="17106"/>
                    <a:pt x="7832" y="16184"/>
                    <a:pt x="8466" y="15595"/>
                  </a:cubicBezTo>
                  <a:cubicBezTo>
                    <a:pt x="9133" y="14976"/>
                    <a:pt x="9776" y="14333"/>
                    <a:pt x="10383" y="13667"/>
                  </a:cubicBezTo>
                  <a:cubicBezTo>
                    <a:pt x="10979" y="14322"/>
                    <a:pt x="11610" y="14953"/>
                    <a:pt x="12253" y="15560"/>
                  </a:cubicBezTo>
                  <a:cubicBezTo>
                    <a:pt x="12880" y="16160"/>
                    <a:pt x="14009" y="17103"/>
                    <a:pt x="15017" y="17103"/>
                  </a:cubicBezTo>
                  <a:cubicBezTo>
                    <a:pt x="15309" y="17103"/>
                    <a:pt x="15591" y="17024"/>
                    <a:pt x="15848" y="16834"/>
                  </a:cubicBezTo>
                  <a:cubicBezTo>
                    <a:pt x="16336" y="16477"/>
                    <a:pt x="16372" y="15774"/>
                    <a:pt x="16336" y="15167"/>
                  </a:cubicBezTo>
                  <a:cubicBezTo>
                    <a:pt x="16289" y="14298"/>
                    <a:pt x="16170" y="13429"/>
                    <a:pt x="15967" y="12571"/>
                  </a:cubicBezTo>
                  <a:cubicBezTo>
                    <a:pt x="15920" y="12333"/>
                    <a:pt x="15431" y="10428"/>
                    <a:pt x="15443" y="10416"/>
                  </a:cubicBezTo>
                  <a:cubicBezTo>
                    <a:pt x="16277" y="9904"/>
                    <a:pt x="17075" y="9369"/>
                    <a:pt x="17872" y="8797"/>
                  </a:cubicBezTo>
                  <a:cubicBezTo>
                    <a:pt x="18551" y="8321"/>
                    <a:pt x="20611" y="6833"/>
                    <a:pt x="19575" y="5820"/>
                  </a:cubicBezTo>
                  <a:cubicBezTo>
                    <a:pt x="18956" y="5225"/>
                    <a:pt x="17789" y="5273"/>
                    <a:pt x="16979" y="5154"/>
                  </a:cubicBezTo>
                  <a:cubicBezTo>
                    <a:pt x="15824" y="4999"/>
                    <a:pt x="14669" y="4904"/>
                    <a:pt x="13503" y="4868"/>
                  </a:cubicBezTo>
                  <a:cubicBezTo>
                    <a:pt x="13205" y="3606"/>
                    <a:pt x="12491" y="2368"/>
                    <a:pt x="11860" y="1225"/>
                  </a:cubicBezTo>
                  <a:cubicBezTo>
                    <a:pt x="11693" y="879"/>
                    <a:pt x="11455" y="558"/>
                    <a:pt x="11169" y="296"/>
                  </a:cubicBezTo>
                  <a:cubicBezTo>
                    <a:pt x="10953" y="123"/>
                    <a:pt x="10669" y="1"/>
                    <a:pt x="103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1"/>
            <p:cNvSpPr/>
            <p:nvPr/>
          </p:nvSpPr>
          <p:spPr>
            <a:xfrm rot="573419">
              <a:off x="8094773" y="298832"/>
              <a:ext cx="1046229" cy="777957"/>
            </a:xfrm>
            <a:custGeom>
              <a:avLst/>
              <a:gdLst/>
              <a:ahLst/>
              <a:cxnLst/>
              <a:rect l="l" t="t" r="r" b="b"/>
              <a:pathLst>
                <a:path w="16253" h="12085" extrusionOk="0">
                  <a:moveTo>
                    <a:pt x="11621" y="1"/>
                  </a:moveTo>
                  <a:cubicBezTo>
                    <a:pt x="10895" y="1406"/>
                    <a:pt x="10026" y="2715"/>
                    <a:pt x="9038" y="3930"/>
                  </a:cubicBezTo>
                  <a:cubicBezTo>
                    <a:pt x="6752" y="6597"/>
                    <a:pt x="3906" y="8716"/>
                    <a:pt x="703" y="10121"/>
                  </a:cubicBezTo>
                  <a:cubicBezTo>
                    <a:pt x="477" y="10228"/>
                    <a:pt x="239" y="10323"/>
                    <a:pt x="1" y="10419"/>
                  </a:cubicBezTo>
                  <a:cubicBezTo>
                    <a:pt x="1" y="10954"/>
                    <a:pt x="72" y="11502"/>
                    <a:pt x="489" y="11812"/>
                  </a:cubicBezTo>
                  <a:cubicBezTo>
                    <a:pt x="746" y="12004"/>
                    <a:pt x="1032" y="12084"/>
                    <a:pt x="1328" y="12084"/>
                  </a:cubicBezTo>
                  <a:cubicBezTo>
                    <a:pt x="2334" y="12084"/>
                    <a:pt x="3471" y="11162"/>
                    <a:pt x="4096" y="10573"/>
                  </a:cubicBezTo>
                  <a:cubicBezTo>
                    <a:pt x="4763" y="9954"/>
                    <a:pt x="5406" y="9311"/>
                    <a:pt x="6025" y="8645"/>
                  </a:cubicBezTo>
                  <a:cubicBezTo>
                    <a:pt x="6621" y="9299"/>
                    <a:pt x="7240" y="9930"/>
                    <a:pt x="7883" y="10538"/>
                  </a:cubicBezTo>
                  <a:cubicBezTo>
                    <a:pt x="8510" y="11138"/>
                    <a:pt x="9646" y="12081"/>
                    <a:pt x="10657" y="12081"/>
                  </a:cubicBezTo>
                  <a:cubicBezTo>
                    <a:pt x="10950" y="12081"/>
                    <a:pt x="11233" y="12002"/>
                    <a:pt x="11490" y="11812"/>
                  </a:cubicBezTo>
                  <a:cubicBezTo>
                    <a:pt x="11978" y="11454"/>
                    <a:pt x="12014" y="10752"/>
                    <a:pt x="11978" y="10145"/>
                  </a:cubicBezTo>
                  <a:cubicBezTo>
                    <a:pt x="11919" y="9276"/>
                    <a:pt x="11800" y="8406"/>
                    <a:pt x="11609" y="7549"/>
                  </a:cubicBezTo>
                  <a:cubicBezTo>
                    <a:pt x="11550" y="7311"/>
                    <a:pt x="11062" y="5406"/>
                    <a:pt x="11073" y="5394"/>
                  </a:cubicBezTo>
                  <a:cubicBezTo>
                    <a:pt x="11919" y="4882"/>
                    <a:pt x="12717" y="4358"/>
                    <a:pt x="13514" y="3775"/>
                  </a:cubicBezTo>
                  <a:cubicBezTo>
                    <a:pt x="14193" y="3287"/>
                    <a:pt x="16253" y="1799"/>
                    <a:pt x="15217" y="786"/>
                  </a:cubicBezTo>
                  <a:cubicBezTo>
                    <a:pt x="14598" y="191"/>
                    <a:pt x="13431" y="239"/>
                    <a:pt x="12621" y="120"/>
                  </a:cubicBezTo>
                  <a:cubicBezTo>
                    <a:pt x="12288" y="84"/>
                    <a:pt x="11955" y="36"/>
                    <a:pt x="116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61"/>
            <p:cNvSpPr/>
            <p:nvPr/>
          </p:nvSpPr>
          <p:spPr>
            <a:xfrm rot="573419">
              <a:off x="8323019" y="415617"/>
              <a:ext cx="69779" cy="69073"/>
            </a:xfrm>
            <a:custGeom>
              <a:avLst/>
              <a:gdLst/>
              <a:ahLst/>
              <a:cxnLst/>
              <a:rect l="l" t="t" r="r" b="b"/>
              <a:pathLst>
                <a:path w="1084" h="1073" extrusionOk="0">
                  <a:moveTo>
                    <a:pt x="524" y="1"/>
                  </a:moveTo>
                  <a:cubicBezTo>
                    <a:pt x="226" y="13"/>
                    <a:pt x="0" y="251"/>
                    <a:pt x="0" y="548"/>
                  </a:cubicBezTo>
                  <a:cubicBezTo>
                    <a:pt x="12" y="839"/>
                    <a:pt x="239" y="1073"/>
                    <a:pt x="526" y="1073"/>
                  </a:cubicBezTo>
                  <a:cubicBezTo>
                    <a:pt x="534" y="1073"/>
                    <a:pt x="541" y="1073"/>
                    <a:pt x="548" y="1072"/>
                  </a:cubicBezTo>
                  <a:cubicBezTo>
                    <a:pt x="845" y="1072"/>
                    <a:pt x="1084" y="822"/>
                    <a:pt x="1072" y="525"/>
                  </a:cubicBezTo>
                  <a:cubicBezTo>
                    <a:pt x="1060" y="227"/>
                    <a:pt x="822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61"/>
            <p:cNvSpPr/>
            <p:nvPr/>
          </p:nvSpPr>
          <p:spPr>
            <a:xfrm rot="573419">
              <a:off x="8279517" y="525339"/>
              <a:ext cx="102737" cy="73708"/>
            </a:xfrm>
            <a:custGeom>
              <a:avLst/>
              <a:gdLst/>
              <a:ahLst/>
              <a:cxnLst/>
              <a:rect l="l" t="t" r="r" b="b"/>
              <a:pathLst>
                <a:path w="1596" h="1145" extrusionOk="0">
                  <a:moveTo>
                    <a:pt x="816" y="0"/>
                  </a:moveTo>
                  <a:cubicBezTo>
                    <a:pt x="806" y="0"/>
                    <a:pt x="796" y="1"/>
                    <a:pt x="786" y="1"/>
                  </a:cubicBezTo>
                  <a:cubicBezTo>
                    <a:pt x="345" y="13"/>
                    <a:pt x="0" y="275"/>
                    <a:pt x="0" y="596"/>
                  </a:cubicBezTo>
                  <a:cubicBezTo>
                    <a:pt x="12" y="899"/>
                    <a:pt x="353" y="1144"/>
                    <a:pt x="780" y="1144"/>
                  </a:cubicBezTo>
                  <a:cubicBezTo>
                    <a:pt x="790" y="1144"/>
                    <a:pt x="800" y="1144"/>
                    <a:pt x="810" y="1144"/>
                  </a:cubicBezTo>
                  <a:cubicBezTo>
                    <a:pt x="1250" y="1144"/>
                    <a:pt x="1596" y="882"/>
                    <a:pt x="1596" y="560"/>
                  </a:cubicBezTo>
                  <a:cubicBezTo>
                    <a:pt x="1584" y="246"/>
                    <a:pt x="1243" y="0"/>
                    <a:pt x="816" y="0"/>
                  </a:cubicBezTo>
                  <a:close/>
                </a:path>
              </a:pathLst>
            </a:custGeom>
            <a:solidFill>
              <a:srgbClr val="E79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1"/>
            <p:cNvSpPr/>
            <p:nvPr/>
          </p:nvSpPr>
          <p:spPr>
            <a:xfrm rot="573419">
              <a:off x="8634132" y="460232"/>
              <a:ext cx="69843" cy="69073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6" y="1"/>
                  </a:moveTo>
                  <a:cubicBezTo>
                    <a:pt x="239" y="13"/>
                    <a:pt x="1" y="251"/>
                    <a:pt x="13" y="548"/>
                  </a:cubicBezTo>
                  <a:cubicBezTo>
                    <a:pt x="13" y="839"/>
                    <a:pt x="251" y="1073"/>
                    <a:pt x="539" y="1073"/>
                  </a:cubicBezTo>
                  <a:cubicBezTo>
                    <a:pt x="546" y="1073"/>
                    <a:pt x="553" y="1072"/>
                    <a:pt x="560" y="1072"/>
                  </a:cubicBezTo>
                  <a:cubicBezTo>
                    <a:pt x="846" y="1072"/>
                    <a:pt x="1084" y="822"/>
                    <a:pt x="1072" y="525"/>
                  </a:cubicBezTo>
                  <a:cubicBezTo>
                    <a:pt x="1072" y="227"/>
                    <a:pt x="822" y="1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1"/>
            <p:cNvSpPr/>
            <p:nvPr/>
          </p:nvSpPr>
          <p:spPr>
            <a:xfrm rot="573419">
              <a:off x="8609425" y="550661"/>
              <a:ext cx="103574" cy="73644"/>
            </a:xfrm>
            <a:custGeom>
              <a:avLst/>
              <a:gdLst/>
              <a:ahLst/>
              <a:cxnLst/>
              <a:rect l="l" t="t" r="r" b="b"/>
              <a:pathLst>
                <a:path w="1609" h="1144" extrusionOk="0">
                  <a:moveTo>
                    <a:pt x="829" y="0"/>
                  </a:moveTo>
                  <a:cubicBezTo>
                    <a:pt x="819" y="0"/>
                    <a:pt x="809" y="0"/>
                    <a:pt x="799" y="1"/>
                  </a:cubicBezTo>
                  <a:cubicBezTo>
                    <a:pt x="358" y="12"/>
                    <a:pt x="1" y="274"/>
                    <a:pt x="13" y="596"/>
                  </a:cubicBezTo>
                  <a:cubicBezTo>
                    <a:pt x="13" y="898"/>
                    <a:pt x="365" y="1144"/>
                    <a:pt x="792" y="1144"/>
                  </a:cubicBezTo>
                  <a:cubicBezTo>
                    <a:pt x="802" y="1144"/>
                    <a:pt x="812" y="1144"/>
                    <a:pt x="822" y="1144"/>
                  </a:cubicBezTo>
                  <a:cubicBezTo>
                    <a:pt x="1263" y="1132"/>
                    <a:pt x="1608" y="870"/>
                    <a:pt x="1608" y="560"/>
                  </a:cubicBezTo>
                  <a:cubicBezTo>
                    <a:pt x="1597" y="246"/>
                    <a:pt x="1255" y="0"/>
                    <a:pt x="829" y="0"/>
                  </a:cubicBezTo>
                  <a:close/>
                </a:path>
              </a:pathLst>
            </a:custGeom>
            <a:solidFill>
              <a:srgbClr val="E79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61"/>
            <p:cNvSpPr/>
            <p:nvPr/>
          </p:nvSpPr>
          <p:spPr>
            <a:xfrm rot="573419">
              <a:off x="8405508" y="482679"/>
              <a:ext cx="199358" cy="110465"/>
            </a:xfrm>
            <a:custGeom>
              <a:avLst/>
              <a:gdLst/>
              <a:ahLst/>
              <a:cxnLst/>
              <a:rect l="l" t="t" r="r" b="b"/>
              <a:pathLst>
                <a:path w="3097" h="1716" extrusionOk="0">
                  <a:moveTo>
                    <a:pt x="3084" y="1"/>
                  </a:moveTo>
                  <a:lnTo>
                    <a:pt x="1" y="36"/>
                  </a:lnTo>
                  <a:lnTo>
                    <a:pt x="1" y="96"/>
                  </a:lnTo>
                  <a:cubicBezTo>
                    <a:pt x="12" y="993"/>
                    <a:pt x="704" y="1715"/>
                    <a:pt x="1540" y="1715"/>
                  </a:cubicBezTo>
                  <a:cubicBezTo>
                    <a:pt x="1547" y="1715"/>
                    <a:pt x="1553" y="1715"/>
                    <a:pt x="1560" y="1715"/>
                  </a:cubicBezTo>
                  <a:cubicBezTo>
                    <a:pt x="2417" y="1703"/>
                    <a:pt x="3096" y="965"/>
                    <a:pt x="3084" y="60"/>
                  </a:cubicBezTo>
                  <a:lnTo>
                    <a:pt x="3084" y="1"/>
                  </a:lnTo>
                  <a:close/>
                </a:path>
              </a:pathLst>
            </a:custGeom>
            <a:solidFill>
              <a:srgbClr val="6B37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61"/>
            <p:cNvSpPr/>
            <p:nvPr/>
          </p:nvSpPr>
          <p:spPr>
            <a:xfrm rot="573419">
              <a:off x="8432331" y="537651"/>
              <a:ext cx="141102" cy="55426"/>
            </a:xfrm>
            <a:custGeom>
              <a:avLst/>
              <a:gdLst/>
              <a:ahLst/>
              <a:cxnLst/>
              <a:rect l="l" t="t" r="r" b="b"/>
              <a:pathLst>
                <a:path w="2192" h="861" extrusionOk="0">
                  <a:moveTo>
                    <a:pt x="1249" y="1"/>
                  </a:moveTo>
                  <a:cubicBezTo>
                    <a:pt x="1218" y="1"/>
                    <a:pt x="1187" y="2"/>
                    <a:pt x="1156" y="4"/>
                  </a:cubicBezTo>
                  <a:cubicBezTo>
                    <a:pt x="1140" y="3"/>
                    <a:pt x="1124" y="3"/>
                    <a:pt x="1109" y="3"/>
                  </a:cubicBezTo>
                  <a:cubicBezTo>
                    <a:pt x="720" y="3"/>
                    <a:pt x="345" y="145"/>
                    <a:pt x="36" y="385"/>
                  </a:cubicBezTo>
                  <a:lnTo>
                    <a:pt x="1" y="421"/>
                  </a:lnTo>
                  <a:cubicBezTo>
                    <a:pt x="295" y="715"/>
                    <a:pt x="677" y="861"/>
                    <a:pt x="1058" y="861"/>
                  </a:cubicBezTo>
                  <a:cubicBezTo>
                    <a:pt x="1479" y="861"/>
                    <a:pt x="1898" y="682"/>
                    <a:pt x="2191" y="325"/>
                  </a:cubicBezTo>
                  <a:cubicBezTo>
                    <a:pt x="1919" y="118"/>
                    <a:pt x="1586" y="1"/>
                    <a:pt x="1249" y="1"/>
                  </a:cubicBezTo>
                  <a:close/>
                </a:path>
              </a:pathLst>
            </a:custGeom>
            <a:solidFill>
              <a:srgbClr val="DC7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1"/>
            <p:cNvSpPr/>
            <p:nvPr/>
          </p:nvSpPr>
          <p:spPr>
            <a:xfrm rot="573419">
              <a:off x="7948614" y="-89076"/>
              <a:ext cx="657619" cy="451067"/>
            </a:xfrm>
            <a:custGeom>
              <a:avLst/>
              <a:gdLst/>
              <a:ahLst/>
              <a:cxnLst/>
              <a:rect l="l" t="t" r="r" b="b"/>
              <a:pathLst>
                <a:path w="10216" h="7007" extrusionOk="0">
                  <a:moveTo>
                    <a:pt x="9656" y="1"/>
                  </a:moveTo>
                  <a:cubicBezTo>
                    <a:pt x="9544" y="1"/>
                    <a:pt x="9431" y="18"/>
                    <a:pt x="9323" y="53"/>
                  </a:cubicBezTo>
                  <a:cubicBezTo>
                    <a:pt x="9144" y="136"/>
                    <a:pt x="8989" y="255"/>
                    <a:pt x="8858" y="410"/>
                  </a:cubicBezTo>
                  <a:cubicBezTo>
                    <a:pt x="8620" y="636"/>
                    <a:pt x="8430" y="898"/>
                    <a:pt x="8275" y="1196"/>
                  </a:cubicBezTo>
                  <a:cubicBezTo>
                    <a:pt x="8144" y="1386"/>
                    <a:pt x="8025" y="1589"/>
                    <a:pt x="7918" y="1791"/>
                  </a:cubicBezTo>
                  <a:cubicBezTo>
                    <a:pt x="7894" y="1839"/>
                    <a:pt x="7882" y="1875"/>
                    <a:pt x="7858" y="1922"/>
                  </a:cubicBezTo>
                  <a:cubicBezTo>
                    <a:pt x="7334" y="2863"/>
                    <a:pt x="6811" y="3875"/>
                    <a:pt x="6561" y="4887"/>
                  </a:cubicBezTo>
                  <a:cubicBezTo>
                    <a:pt x="5394" y="4911"/>
                    <a:pt x="4227" y="4994"/>
                    <a:pt x="3072" y="5137"/>
                  </a:cubicBezTo>
                  <a:cubicBezTo>
                    <a:pt x="2250" y="5244"/>
                    <a:pt x="1191" y="5244"/>
                    <a:pt x="488" y="5732"/>
                  </a:cubicBezTo>
                  <a:cubicBezTo>
                    <a:pt x="0" y="6077"/>
                    <a:pt x="48" y="6542"/>
                    <a:pt x="322" y="7006"/>
                  </a:cubicBezTo>
                  <a:cubicBezTo>
                    <a:pt x="810" y="6601"/>
                    <a:pt x="1465" y="6399"/>
                    <a:pt x="2096" y="6280"/>
                  </a:cubicBezTo>
                  <a:cubicBezTo>
                    <a:pt x="2910" y="6144"/>
                    <a:pt x="3733" y="6123"/>
                    <a:pt x="4560" y="6123"/>
                  </a:cubicBezTo>
                  <a:cubicBezTo>
                    <a:pt x="4922" y="6123"/>
                    <a:pt x="5286" y="6127"/>
                    <a:pt x="5649" y="6127"/>
                  </a:cubicBezTo>
                  <a:cubicBezTo>
                    <a:pt x="6057" y="6127"/>
                    <a:pt x="6464" y="6122"/>
                    <a:pt x="6870" y="6101"/>
                  </a:cubicBezTo>
                  <a:cubicBezTo>
                    <a:pt x="6889" y="6102"/>
                    <a:pt x="6908" y="6103"/>
                    <a:pt x="6927" y="6103"/>
                  </a:cubicBezTo>
                  <a:cubicBezTo>
                    <a:pt x="7132" y="6103"/>
                    <a:pt x="7327" y="6044"/>
                    <a:pt x="7501" y="5935"/>
                  </a:cubicBezTo>
                  <a:cubicBezTo>
                    <a:pt x="7763" y="5744"/>
                    <a:pt x="7823" y="5375"/>
                    <a:pt x="7870" y="5042"/>
                  </a:cubicBezTo>
                  <a:cubicBezTo>
                    <a:pt x="8120" y="3684"/>
                    <a:pt x="8823" y="2458"/>
                    <a:pt x="9513" y="1255"/>
                  </a:cubicBezTo>
                  <a:cubicBezTo>
                    <a:pt x="9716" y="874"/>
                    <a:pt x="9954" y="505"/>
                    <a:pt x="10216" y="160"/>
                  </a:cubicBezTo>
                  <a:cubicBezTo>
                    <a:pt x="10049" y="54"/>
                    <a:pt x="9853" y="1"/>
                    <a:pt x="9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1"/>
            <p:cNvSpPr/>
            <p:nvPr/>
          </p:nvSpPr>
          <p:spPr>
            <a:xfrm rot="573419">
              <a:off x="8051188" y="269518"/>
              <a:ext cx="931262" cy="403237"/>
            </a:xfrm>
            <a:custGeom>
              <a:avLst/>
              <a:gdLst/>
              <a:ahLst/>
              <a:cxnLst/>
              <a:rect l="l" t="t" r="r" b="b"/>
              <a:pathLst>
                <a:path w="14467" h="6264" extrusionOk="0">
                  <a:moveTo>
                    <a:pt x="3383" y="459"/>
                  </a:moveTo>
                  <a:cubicBezTo>
                    <a:pt x="3873" y="459"/>
                    <a:pt x="4367" y="573"/>
                    <a:pt x="4787" y="768"/>
                  </a:cubicBezTo>
                  <a:cubicBezTo>
                    <a:pt x="6418" y="1518"/>
                    <a:pt x="6596" y="3542"/>
                    <a:pt x="5596" y="4875"/>
                  </a:cubicBezTo>
                  <a:cubicBezTo>
                    <a:pt x="5038" y="5500"/>
                    <a:pt x="4259" y="5804"/>
                    <a:pt x="3453" y="5804"/>
                  </a:cubicBezTo>
                  <a:cubicBezTo>
                    <a:pt x="3107" y="5804"/>
                    <a:pt x="2757" y="5748"/>
                    <a:pt x="2417" y="5637"/>
                  </a:cubicBezTo>
                  <a:cubicBezTo>
                    <a:pt x="715" y="5054"/>
                    <a:pt x="512" y="2530"/>
                    <a:pt x="1524" y="1256"/>
                  </a:cubicBezTo>
                  <a:cubicBezTo>
                    <a:pt x="1981" y="694"/>
                    <a:pt x="2678" y="459"/>
                    <a:pt x="3383" y="459"/>
                  </a:cubicBezTo>
                  <a:close/>
                  <a:moveTo>
                    <a:pt x="10709" y="459"/>
                  </a:moveTo>
                  <a:cubicBezTo>
                    <a:pt x="11200" y="459"/>
                    <a:pt x="11696" y="573"/>
                    <a:pt x="12121" y="768"/>
                  </a:cubicBezTo>
                  <a:cubicBezTo>
                    <a:pt x="13752" y="1518"/>
                    <a:pt x="13919" y="3542"/>
                    <a:pt x="12930" y="4875"/>
                  </a:cubicBezTo>
                  <a:cubicBezTo>
                    <a:pt x="12364" y="5500"/>
                    <a:pt x="11582" y="5804"/>
                    <a:pt x="10780" y="5804"/>
                  </a:cubicBezTo>
                  <a:cubicBezTo>
                    <a:pt x="10436" y="5804"/>
                    <a:pt x="10088" y="5748"/>
                    <a:pt x="9751" y="5637"/>
                  </a:cubicBezTo>
                  <a:cubicBezTo>
                    <a:pt x="8037" y="5054"/>
                    <a:pt x="7835" y="2530"/>
                    <a:pt x="8858" y="1256"/>
                  </a:cubicBezTo>
                  <a:cubicBezTo>
                    <a:pt x="9308" y="694"/>
                    <a:pt x="10002" y="459"/>
                    <a:pt x="10709" y="459"/>
                  </a:cubicBezTo>
                  <a:close/>
                  <a:moveTo>
                    <a:pt x="3475" y="1"/>
                  </a:moveTo>
                  <a:cubicBezTo>
                    <a:pt x="2573" y="1"/>
                    <a:pt x="1677" y="352"/>
                    <a:pt x="1108" y="1065"/>
                  </a:cubicBezTo>
                  <a:cubicBezTo>
                    <a:pt x="0" y="2447"/>
                    <a:pt x="310" y="4899"/>
                    <a:pt x="1822" y="5828"/>
                  </a:cubicBezTo>
                  <a:cubicBezTo>
                    <a:pt x="2296" y="6125"/>
                    <a:pt x="2849" y="6263"/>
                    <a:pt x="3407" y="6263"/>
                  </a:cubicBezTo>
                  <a:cubicBezTo>
                    <a:pt x="4349" y="6263"/>
                    <a:pt x="5305" y="5868"/>
                    <a:pt x="5918" y="5173"/>
                  </a:cubicBezTo>
                  <a:cubicBezTo>
                    <a:pt x="5930" y="5161"/>
                    <a:pt x="5941" y="5149"/>
                    <a:pt x="5953" y="5137"/>
                  </a:cubicBezTo>
                  <a:lnTo>
                    <a:pt x="5953" y="5125"/>
                  </a:lnTo>
                  <a:cubicBezTo>
                    <a:pt x="6477" y="4459"/>
                    <a:pt x="6727" y="3625"/>
                    <a:pt x="6656" y="2780"/>
                  </a:cubicBezTo>
                  <a:cubicBezTo>
                    <a:pt x="6816" y="2586"/>
                    <a:pt x="7048" y="2486"/>
                    <a:pt x="7281" y="2486"/>
                  </a:cubicBezTo>
                  <a:cubicBezTo>
                    <a:pt x="7464" y="2486"/>
                    <a:pt x="7647" y="2547"/>
                    <a:pt x="7799" y="2673"/>
                  </a:cubicBezTo>
                  <a:cubicBezTo>
                    <a:pt x="7656" y="3887"/>
                    <a:pt x="8132" y="5197"/>
                    <a:pt x="9144" y="5828"/>
                  </a:cubicBezTo>
                  <a:cubicBezTo>
                    <a:pt x="9618" y="6125"/>
                    <a:pt x="10171" y="6263"/>
                    <a:pt x="10730" y="6263"/>
                  </a:cubicBezTo>
                  <a:cubicBezTo>
                    <a:pt x="11673" y="6263"/>
                    <a:pt x="12631" y="5868"/>
                    <a:pt x="13252" y="5173"/>
                  </a:cubicBezTo>
                  <a:cubicBezTo>
                    <a:pt x="13264" y="5161"/>
                    <a:pt x="13264" y="5149"/>
                    <a:pt x="13276" y="5137"/>
                  </a:cubicBezTo>
                  <a:lnTo>
                    <a:pt x="13288" y="5125"/>
                  </a:lnTo>
                  <a:cubicBezTo>
                    <a:pt x="14466" y="3613"/>
                    <a:pt x="14169" y="1458"/>
                    <a:pt x="12478" y="458"/>
                  </a:cubicBezTo>
                  <a:cubicBezTo>
                    <a:pt x="11972" y="156"/>
                    <a:pt x="11380" y="3"/>
                    <a:pt x="10790" y="3"/>
                  </a:cubicBezTo>
                  <a:cubicBezTo>
                    <a:pt x="9894" y="3"/>
                    <a:pt x="9004" y="355"/>
                    <a:pt x="8430" y="1065"/>
                  </a:cubicBezTo>
                  <a:cubicBezTo>
                    <a:pt x="8168" y="1399"/>
                    <a:pt x="7989" y="1792"/>
                    <a:pt x="7882" y="2197"/>
                  </a:cubicBezTo>
                  <a:cubicBezTo>
                    <a:pt x="7694" y="2094"/>
                    <a:pt x="7486" y="2043"/>
                    <a:pt x="7278" y="2043"/>
                  </a:cubicBezTo>
                  <a:cubicBezTo>
                    <a:pt x="7027" y="2043"/>
                    <a:pt x="6776" y="2118"/>
                    <a:pt x="6561" y="2268"/>
                  </a:cubicBezTo>
                  <a:cubicBezTo>
                    <a:pt x="6346" y="1506"/>
                    <a:pt x="5846" y="851"/>
                    <a:pt x="5156" y="446"/>
                  </a:cubicBezTo>
                  <a:cubicBezTo>
                    <a:pt x="4653" y="150"/>
                    <a:pt x="4063" y="1"/>
                    <a:pt x="3475" y="1"/>
                  </a:cubicBezTo>
                  <a:close/>
                </a:path>
              </a:pathLst>
            </a:custGeom>
            <a:solidFill>
              <a:srgbClr val="B5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ounded Rectangle 1"/>
          <p:cNvSpPr/>
          <p:nvPr/>
        </p:nvSpPr>
        <p:spPr>
          <a:xfrm>
            <a:off x="1447597" y="1705510"/>
            <a:ext cx="2458509" cy="2815469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9" name="Google Shape;8661;p61"/>
          <p:cNvGrpSpPr/>
          <p:nvPr/>
        </p:nvGrpSpPr>
        <p:grpSpPr>
          <a:xfrm>
            <a:off x="3585696" y="3607419"/>
            <a:ext cx="529167" cy="1466671"/>
            <a:chOff x="10536600" y="-256590"/>
            <a:chExt cx="529167" cy="1466671"/>
          </a:xfrm>
        </p:grpSpPr>
        <p:sp>
          <p:nvSpPr>
            <p:cNvPr id="170" name="Google Shape;8662;p61"/>
            <p:cNvSpPr/>
            <p:nvPr/>
          </p:nvSpPr>
          <p:spPr>
            <a:xfrm>
              <a:off x="10536600" y="-256590"/>
              <a:ext cx="529167" cy="1466671"/>
            </a:xfrm>
            <a:custGeom>
              <a:avLst/>
              <a:gdLst/>
              <a:ahLst/>
              <a:cxnLst/>
              <a:rect l="l" t="t" r="r" b="b"/>
              <a:pathLst>
                <a:path w="9407" h="26073" extrusionOk="0">
                  <a:moveTo>
                    <a:pt x="4277" y="0"/>
                  </a:moveTo>
                  <a:cubicBezTo>
                    <a:pt x="3258" y="0"/>
                    <a:pt x="2235" y="276"/>
                    <a:pt x="1393" y="857"/>
                  </a:cubicBezTo>
                  <a:cubicBezTo>
                    <a:pt x="715" y="1322"/>
                    <a:pt x="262" y="1965"/>
                    <a:pt x="179" y="2798"/>
                  </a:cubicBezTo>
                  <a:cubicBezTo>
                    <a:pt x="131" y="3465"/>
                    <a:pt x="155" y="4132"/>
                    <a:pt x="274" y="4786"/>
                  </a:cubicBezTo>
                  <a:cubicBezTo>
                    <a:pt x="72" y="5096"/>
                    <a:pt x="0" y="5465"/>
                    <a:pt x="72" y="5834"/>
                  </a:cubicBezTo>
                  <a:cubicBezTo>
                    <a:pt x="131" y="6108"/>
                    <a:pt x="262" y="6358"/>
                    <a:pt x="477" y="6549"/>
                  </a:cubicBezTo>
                  <a:cubicBezTo>
                    <a:pt x="739" y="8847"/>
                    <a:pt x="1036" y="11133"/>
                    <a:pt x="1334" y="13430"/>
                  </a:cubicBezTo>
                  <a:cubicBezTo>
                    <a:pt x="1512" y="14776"/>
                    <a:pt x="1667" y="16121"/>
                    <a:pt x="1858" y="17467"/>
                  </a:cubicBezTo>
                  <a:cubicBezTo>
                    <a:pt x="1905" y="17740"/>
                    <a:pt x="1953" y="18014"/>
                    <a:pt x="2001" y="18288"/>
                  </a:cubicBezTo>
                  <a:cubicBezTo>
                    <a:pt x="2024" y="18479"/>
                    <a:pt x="2048" y="18669"/>
                    <a:pt x="2084" y="18848"/>
                  </a:cubicBezTo>
                  <a:cubicBezTo>
                    <a:pt x="2084" y="18895"/>
                    <a:pt x="2096" y="18967"/>
                    <a:pt x="2096" y="18979"/>
                  </a:cubicBezTo>
                  <a:cubicBezTo>
                    <a:pt x="2105" y="19049"/>
                    <a:pt x="2075" y="19234"/>
                    <a:pt x="2096" y="19234"/>
                  </a:cubicBezTo>
                  <a:cubicBezTo>
                    <a:pt x="2104" y="19234"/>
                    <a:pt x="2118" y="19209"/>
                    <a:pt x="2143" y="19145"/>
                  </a:cubicBezTo>
                  <a:lnTo>
                    <a:pt x="2143" y="19145"/>
                  </a:lnTo>
                  <a:cubicBezTo>
                    <a:pt x="2048" y="19407"/>
                    <a:pt x="2096" y="19693"/>
                    <a:pt x="2251" y="19919"/>
                  </a:cubicBezTo>
                  <a:cubicBezTo>
                    <a:pt x="2489" y="20467"/>
                    <a:pt x="2763" y="21015"/>
                    <a:pt x="3072" y="21539"/>
                  </a:cubicBezTo>
                  <a:cubicBezTo>
                    <a:pt x="3417" y="22146"/>
                    <a:pt x="3763" y="22753"/>
                    <a:pt x="4144" y="23348"/>
                  </a:cubicBezTo>
                  <a:cubicBezTo>
                    <a:pt x="4501" y="23920"/>
                    <a:pt x="4882" y="24467"/>
                    <a:pt x="5287" y="25015"/>
                  </a:cubicBezTo>
                  <a:cubicBezTo>
                    <a:pt x="5501" y="25325"/>
                    <a:pt x="5715" y="25670"/>
                    <a:pt x="6037" y="25884"/>
                  </a:cubicBezTo>
                  <a:cubicBezTo>
                    <a:pt x="6236" y="26010"/>
                    <a:pt x="6457" y="26072"/>
                    <a:pt x="6678" y="26072"/>
                  </a:cubicBezTo>
                  <a:cubicBezTo>
                    <a:pt x="6919" y="26072"/>
                    <a:pt x="7159" y="25998"/>
                    <a:pt x="7370" y="25849"/>
                  </a:cubicBezTo>
                  <a:cubicBezTo>
                    <a:pt x="7989" y="25408"/>
                    <a:pt x="8180" y="24658"/>
                    <a:pt x="8394" y="23956"/>
                  </a:cubicBezTo>
                  <a:cubicBezTo>
                    <a:pt x="8585" y="23348"/>
                    <a:pt x="8751" y="22717"/>
                    <a:pt x="8894" y="22074"/>
                  </a:cubicBezTo>
                  <a:cubicBezTo>
                    <a:pt x="9025" y="21479"/>
                    <a:pt x="9121" y="20872"/>
                    <a:pt x="9240" y="20265"/>
                  </a:cubicBezTo>
                  <a:cubicBezTo>
                    <a:pt x="9359" y="19741"/>
                    <a:pt x="9406" y="19217"/>
                    <a:pt x="9394" y="18693"/>
                  </a:cubicBezTo>
                  <a:cubicBezTo>
                    <a:pt x="9406" y="18645"/>
                    <a:pt x="9406" y="18610"/>
                    <a:pt x="9406" y="18574"/>
                  </a:cubicBezTo>
                  <a:cubicBezTo>
                    <a:pt x="9394" y="17788"/>
                    <a:pt x="9347" y="17014"/>
                    <a:pt x="9251" y="16252"/>
                  </a:cubicBezTo>
                  <a:cubicBezTo>
                    <a:pt x="8918" y="12704"/>
                    <a:pt x="8394" y="9204"/>
                    <a:pt x="8001" y="5656"/>
                  </a:cubicBezTo>
                  <a:cubicBezTo>
                    <a:pt x="8299" y="5108"/>
                    <a:pt x="8239" y="4441"/>
                    <a:pt x="7847" y="3965"/>
                  </a:cubicBezTo>
                  <a:cubicBezTo>
                    <a:pt x="7787" y="3322"/>
                    <a:pt x="7704" y="2703"/>
                    <a:pt x="7585" y="2060"/>
                  </a:cubicBezTo>
                  <a:cubicBezTo>
                    <a:pt x="7489" y="1572"/>
                    <a:pt x="7275" y="1060"/>
                    <a:pt x="6870" y="738"/>
                  </a:cubicBezTo>
                  <a:cubicBezTo>
                    <a:pt x="6573" y="512"/>
                    <a:pt x="6239" y="334"/>
                    <a:pt x="5882" y="226"/>
                  </a:cubicBezTo>
                  <a:cubicBezTo>
                    <a:pt x="5858" y="226"/>
                    <a:pt x="5834" y="215"/>
                    <a:pt x="5822" y="215"/>
                  </a:cubicBezTo>
                  <a:cubicBezTo>
                    <a:pt x="5325" y="73"/>
                    <a:pt x="4802" y="0"/>
                    <a:pt x="4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663;p61"/>
            <p:cNvSpPr/>
            <p:nvPr/>
          </p:nvSpPr>
          <p:spPr>
            <a:xfrm>
              <a:off x="10702040" y="720581"/>
              <a:ext cx="330202" cy="434044"/>
            </a:xfrm>
            <a:custGeom>
              <a:avLst/>
              <a:gdLst/>
              <a:ahLst/>
              <a:cxnLst/>
              <a:rect l="l" t="t" r="r" b="b"/>
              <a:pathLst>
                <a:path w="5870" h="7716" extrusionOk="0">
                  <a:moveTo>
                    <a:pt x="4739" y="0"/>
                  </a:moveTo>
                  <a:lnTo>
                    <a:pt x="2405" y="274"/>
                  </a:lnTo>
                  <a:cubicBezTo>
                    <a:pt x="1858" y="286"/>
                    <a:pt x="1334" y="441"/>
                    <a:pt x="869" y="727"/>
                  </a:cubicBezTo>
                  <a:cubicBezTo>
                    <a:pt x="429" y="1024"/>
                    <a:pt x="0" y="1632"/>
                    <a:pt x="214" y="2167"/>
                  </a:cubicBezTo>
                  <a:cubicBezTo>
                    <a:pt x="500" y="2786"/>
                    <a:pt x="822" y="3406"/>
                    <a:pt x="1167" y="3989"/>
                  </a:cubicBezTo>
                  <a:cubicBezTo>
                    <a:pt x="1858" y="5227"/>
                    <a:pt x="2643" y="6418"/>
                    <a:pt x="3501" y="7549"/>
                  </a:cubicBezTo>
                  <a:cubicBezTo>
                    <a:pt x="3548" y="7632"/>
                    <a:pt x="3632" y="7692"/>
                    <a:pt x="3727" y="7716"/>
                  </a:cubicBezTo>
                  <a:cubicBezTo>
                    <a:pt x="3798" y="7704"/>
                    <a:pt x="3870" y="7680"/>
                    <a:pt x="3917" y="7620"/>
                  </a:cubicBezTo>
                  <a:cubicBezTo>
                    <a:pt x="4096" y="7430"/>
                    <a:pt x="4227" y="7204"/>
                    <a:pt x="4286" y="6954"/>
                  </a:cubicBezTo>
                  <a:cubicBezTo>
                    <a:pt x="4703" y="5739"/>
                    <a:pt x="5013" y="4489"/>
                    <a:pt x="5227" y="3227"/>
                  </a:cubicBezTo>
                  <a:cubicBezTo>
                    <a:pt x="5406" y="2191"/>
                    <a:pt x="5870" y="667"/>
                    <a:pt x="47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664;p61"/>
            <p:cNvSpPr/>
            <p:nvPr/>
          </p:nvSpPr>
          <p:spPr>
            <a:xfrm>
              <a:off x="10611585" y="-5420"/>
              <a:ext cx="400574" cy="840581"/>
            </a:xfrm>
            <a:custGeom>
              <a:avLst/>
              <a:gdLst/>
              <a:ahLst/>
              <a:cxnLst/>
              <a:rect l="l" t="t" r="r" b="b"/>
              <a:pathLst>
                <a:path w="7121" h="14943" extrusionOk="0">
                  <a:moveTo>
                    <a:pt x="5513" y="0"/>
                  </a:moveTo>
                  <a:cubicBezTo>
                    <a:pt x="4811" y="119"/>
                    <a:pt x="4108" y="226"/>
                    <a:pt x="3406" y="333"/>
                  </a:cubicBezTo>
                  <a:cubicBezTo>
                    <a:pt x="2275" y="524"/>
                    <a:pt x="1132" y="738"/>
                    <a:pt x="1" y="964"/>
                  </a:cubicBezTo>
                  <a:cubicBezTo>
                    <a:pt x="13" y="1060"/>
                    <a:pt x="25" y="1131"/>
                    <a:pt x="25" y="1191"/>
                  </a:cubicBezTo>
                  <a:cubicBezTo>
                    <a:pt x="84" y="1762"/>
                    <a:pt x="156" y="2322"/>
                    <a:pt x="227" y="2893"/>
                  </a:cubicBezTo>
                  <a:cubicBezTo>
                    <a:pt x="429" y="4548"/>
                    <a:pt x="632" y="6203"/>
                    <a:pt x="846" y="7858"/>
                  </a:cubicBezTo>
                  <a:cubicBezTo>
                    <a:pt x="1060" y="9489"/>
                    <a:pt x="1275" y="11109"/>
                    <a:pt x="1489" y="12740"/>
                  </a:cubicBezTo>
                  <a:cubicBezTo>
                    <a:pt x="1501" y="12883"/>
                    <a:pt x="1858" y="14907"/>
                    <a:pt x="1763" y="14942"/>
                  </a:cubicBezTo>
                  <a:lnTo>
                    <a:pt x="1822" y="14942"/>
                  </a:lnTo>
                  <a:cubicBezTo>
                    <a:pt x="1858" y="14490"/>
                    <a:pt x="2227" y="14145"/>
                    <a:pt x="2680" y="14133"/>
                  </a:cubicBezTo>
                  <a:cubicBezTo>
                    <a:pt x="2706" y="14130"/>
                    <a:pt x="2732" y="14129"/>
                    <a:pt x="2757" y="14129"/>
                  </a:cubicBezTo>
                  <a:cubicBezTo>
                    <a:pt x="3121" y="14129"/>
                    <a:pt x="3450" y="14360"/>
                    <a:pt x="3573" y="14716"/>
                  </a:cubicBezTo>
                  <a:cubicBezTo>
                    <a:pt x="3597" y="14252"/>
                    <a:pt x="3966" y="13895"/>
                    <a:pt x="4430" y="13883"/>
                  </a:cubicBezTo>
                  <a:cubicBezTo>
                    <a:pt x="4462" y="13879"/>
                    <a:pt x="4493" y="13877"/>
                    <a:pt x="4525" y="13877"/>
                  </a:cubicBezTo>
                  <a:cubicBezTo>
                    <a:pt x="4893" y="13877"/>
                    <a:pt x="5225" y="14129"/>
                    <a:pt x="5335" y="14502"/>
                  </a:cubicBezTo>
                  <a:lnTo>
                    <a:pt x="5382" y="14502"/>
                  </a:lnTo>
                  <a:cubicBezTo>
                    <a:pt x="5394" y="14026"/>
                    <a:pt x="5775" y="13656"/>
                    <a:pt x="6240" y="13645"/>
                  </a:cubicBezTo>
                  <a:cubicBezTo>
                    <a:pt x="6267" y="13642"/>
                    <a:pt x="6295" y="13640"/>
                    <a:pt x="6323" y="13640"/>
                  </a:cubicBezTo>
                  <a:cubicBezTo>
                    <a:pt x="6638" y="13640"/>
                    <a:pt x="6932" y="13824"/>
                    <a:pt x="7085" y="14109"/>
                  </a:cubicBezTo>
                  <a:cubicBezTo>
                    <a:pt x="7121" y="13037"/>
                    <a:pt x="6466" y="7430"/>
                    <a:pt x="6383" y="6870"/>
                  </a:cubicBezTo>
                  <a:cubicBezTo>
                    <a:pt x="6144" y="5215"/>
                    <a:pt x="5930" y="3489"/>
                    <a:pt x="5740" y="1810"/>
                  </a:cubicBezTo>
                  <a:cubicBezTo>
                    <a:pt x="5692" y="1357"/>
                    <a:pt x="5632" y="917"/>
                    <a:pt x="5585" y="464"/>
                  </a:cubicBezTo>
                  <a:cubicBezTo>
                    <a:pt x="5585" y="310"/>
                    <a:pt x="5561" y="155"/>
                    <a:pt x="5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665;p61"/>
            <p:cNvSpPr/>
            <p:nvPr/>
          </p:nvSpPr>
          <p:spPr>
            <a:xfrm>
              <a:off x="10598872" y="-201125"/>
              <a:ext cx="326883" cy="256005"/>
            </a:xfrm>
            <a:custGeom>
              <a:avLst/>
              <a:gdLst/>
              <a:ahLst/>
              <a:cxnLst/>
              <a:rect l="l" t="t" r="r" b="b"/>
              <a:pathLst>
                <a:path w="5811" h="4551" extrusionOk="0">
                  <a:moveTo>
                    <a:pt x="3170" y="1"/>
                  </a:moveTo>
                  <a:cubicBezTo>
                    <a:pt x="2726" y="1"/>
                    <a:pt x="2283" y="68"/>
                    <a:pt x="1858" y="205"/>
                  </a:cubicBezTo>
                  <a:cubicBezTo>
                    <a:pt x="1227" y="407"/>
                    <a:pt x="322" y="848"/>
                    <a:pt x="108" y="1598"/>
                  </a:cubicBezTo>
                  <a:cubicBezTo>
                    <a:pt x="1" y="1979"/>
                    <a:pt x="60" y="2467"/>
                    <a:pt x="72" y="2848"/>
                  </a:cubicBezTo>
                  <a:cubicBezTo>
                    <a:pt x="108" y="3420"/>
                    <a:pt x="167" y="3979"/>
                    <a:pt x="263" y="4551"/>
                  </a:cubicBezTo>
                  <a:lnTo>
                    <a:pt x="5811" y="3705"/>
                  </a:lnTo>
                  <a:cubicBezTo>
                    <a:pt x="5787" y="2908"/>
                    <a:pt x="5692" y="2122"/>
                    <a:pt x="5525" y="1348"/>
                  </a:cubicBezTo>
                  <a:cubicBezTo>
                    <a:pt x="5442" y="991"/>
                    <a:pt x="5347" y="645"/>
                    <a:pt x="5061" y="455"/>
                  </a:cubicBezTo>
                  <a:cubicBezTo>
                    <a:pt x="4751" y="264"/>
                    <a:pt x="4394" y="133"/>
                    <a:pt x="4037" y="86"/>
                  </a:cubicBezTo>
                  <a:cubicBezTo>
                    <a:pt x="3750" y="29"/>
                    <a:pt x="3460" y="1"/>
                    <a:pt x="3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666;p61"/>
            <p:cNvSpPr/>
            <p:nvPr/>
          </p:nvSpPr>
          <p:spPr>
            <a:xfrm>
              <a:off x="10817246" y="43464"/>
              <a:ext cx="97823" cy="766215"/>
            </a:xfrm>
            <a:custGeom>
              <a:avLst/>
              <a:gdLst/>
              <a:ahLst/>
              <a:cxnLst/>
              <a:rect l="l" t="t" r="r" b="b"/>
              <a:pathLst>
                <a:path w="1739" h="13621" extrusionOk="0">
                  <a:moveTo>
                    <a:pt x="0" y="0"/>
                  </a:moveTo>
                  <a:lnTo>
                    <a:pt x="1691" y="13621"/>
                  </a:lnTo>
                  <a:lnTo>
                    <a:pt x="1726" y="13621"/>
                  </a:lnTo>
                  <a:cubicBezTo>
                    <a:pt x="1726" y="13597"/>
                    <a:pt x="1726" y="13573"/>
                    <a:pt x="1738" y="1356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667;p61"/>
            <p:cNvSpPr/>
            <p:nvPr/>
          </p:nvSpPr>
          <p:spPr>
            <a:xfrm>
              <a:off x="10708059" y="61521"/>
              <a:ext cx="105192" cy="760253"/>
            </a:xfrm>
            <a:custGeom>
              <a:avLst/>
              <a:gdLst/>
              <a:ahLst/>
              <a:cxnLst/>
              <a:rect l="l" t="t" r="r" b="b"/>
              <a:pathLst>
                <a:path w="1870" h="13515" extrusionOk="0">
                  <a:moveTo>
                    <a:pt x="48" y="1"/>
                  </a:moveTo>
                  <a:lnTo>
                    <a:pt x="0" y="13"/>
                  </a:lnTo>
                  <a:lnTo>
                    <a:pt x="1798" y="13383"/>
                  </a:lnTo>
                  <a:cubicBezTo>
                    <a:pt x="1822" y="13419"/>
                    <a:pt x="1846" y="13467"/>
                    <a:pt x="1870" y="13514"/>
                  </a:cubicBezTo>
                  <a:lnTo>
                    <a:pt x="1870" y="1345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668;p61"/>
            <p:cNvSpPr/>
            <p:nvPr/>
          </p:nvSpPr>
          <p:spPr>
            <a:xfrm>
              <a:off x="10681282" y="245581"/>
              <a:ext cx="42921" cy="40558"/>
            </a:xfrm>
            <a:custGeom>
              <a:avLst/>
              <a:gdLst/>
              <a:ahLst/>
              <a:cxnLst/>
              <a:rect l="l" t="t" r="r" b="b"/>
              <a:pathLst>
                <a:path w="763" h="721" extrusionOk="0">
                  <a:moveTo>
                    <a:pt x="369" y="0"/>
                  </a:moveTo>
                  <a:cubicBezTo>
                    <a:pt x="353" y="0"/>
                    <a:pt x="337" y="1"/>
                    <a:pt x="322" y="3"/>
                  </a:cubicBezTo>
                  <a:cubicBezTo>
                    <a:pt x="131" y="39"/>
                    <a:pt x="0" y="217"/>
                    <a:pt x="24" y="408"/>
                  </a:cubicBezTo>
                  <a:cubicBezTo>
                    <a:pt x="46" y="594"/>
                    <a:pt x="199" y="720"/>
                    <a:pt x="381" y="720"/>
                  </a:cubicBezTo>
                  <a:cubicBezTo>
                    <a:pt x="397" y="720"/>
                    <a:pt x="413" y="719"/>
                    <a:pt x="429" y="717"/>
                  </a:cubicBezTo>
                  <a:cubicBezTo>
                    <a:pt x="619" y="682"/>
                    <a:pt x="762" y="503"/>
                    <a:pt x="726" y="312"/>
                  </a:cubicBezTo>
                  <a:cubicBezTo>
                    <a:pt x="704" y="126"/>
                    <a:pt x="551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669;p61"/>
            <p:cNvSpPr/>
            <p:nvPr/>
          </p:nvSpPr>
          <p:spPr>
            <a:xfrm>
              <a:off x="10675882" y="300259"/>
              <a:ext cx="62384" cy="41627"/>
            </a:xfrm>
            <a:custGeom>
              <a:avLst/>
              <a:gdLst/>
              <a:ahLst/>
              <a:cxnLst/>
              <a:rect l="l" t="t" r="r" b="b"/>
              <a:pathLst>
                <a:path w="1109" h="740" extrusionOk="0">
                  <a:moveTo>
                    <a:pt x="601" y="1"/>
                  </a:moveTo>
                  <a:cubicBezTo>
                    <a:pt x="568" y="1"/>
                    <a:pt x="535" y="3"/>
                    <a:pt x="501" y="7"/>
                  </a:cubicBezTo>
                  <a:cubicBezTo>
                    <a:pt x="215" y="43"/>
                    <a:pt x="1" y="245"/>
                    <a:pt x="25" y="448"/>
                  </a:cubicBezTo>
                  <a:cubicBezTo>
                    <a:pt x="46" y="617"/>
                    <a:pt x="255" y="739"/>
                    <a:pt x="510" y="739"/>
                  </a:cubicBezTo>
                  <a:cubicBezTo>
                    <a:pt x="542" y="739"/>
                    <a:pt x="575" y="737"/>
                    <a:pt x="608" y="733"/>
                  </a:cubicBezTo>
                  <a:cubicBezTo>
                    <a:pt x="894" y="686"/>
                    <a:pt x="1108" y="495"/>
                    <a:pt x="1072" y="293"/>
                  </a:cubicBezTo>
                  <a:cubicBezTo>
                    <a:pt x="1051" y="115"/>
                    <a:pt x="845" y="1"/>
                    <a:pt x="601" y="1"/>
                  </a:cubicBezTo>
                  <a:close/>
                </a:path>
              </a:pathLst>
            </a:custGeom>
            <a:solidFill>
              <a:srgbClr val="E79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670;p61"/>
            <p:cNvSpPr/>
            <p:nvPr/>
          </p:nvSpPr>
          <p:spPr>
            <a:xfrm>
              <a:off x="10864105" y="218129"/>
              <a:ext cx="42921" cy="40502"/>
            </a:xfrm>
            <a:custGeom>
              <a:avLst/>
              <a:gdLst/>
              <a:ahLst/>
              <a:cxnLst/>
              <a:rect l="l" t="t" r="r" b="b"/>
              <a:pathLst>
                <a:path w="763" h="720" extrusionOk="0">
                  <a:moveTo>
                    <a:pt x="376" y="0"/>
                  </a:moveTo>
                  <a:cubicBezTo>
                    <a:pt x="362" y="0"/>
                    <a:pt x="348" y="1"/>
                    <a:pt x="334" y="3"/>
                  </a:cubicBezTo>
                  <a:cubicBezTo>
                    <a:pt x="131" y="38"/>
                    <a:pt x="0" y="217"/>
                    <a:pt x="24" y="408"/>
                  </a:cubicBezTo>
                  <a:cubicBezTo>
                    <a:pt x="57" y="594"/>
                    <a:pt x="211" y="720"/>
                    <a:pt x="384" y="720"/>
                  </a:cubicBezTo>
                  <a:cubicBezTo>
                    <a:pt x="399" y="720"/>
                    <a:pt x="414" y="719"/>
                    <a:pt x="429" y="717"/>
                  </a:cubicBezTo>
                  <a:cubicBezTo>
                    <a:pt x="632" y="693"/>
                    <a:pt x="762" y="503"/>
                    <a:pt x="739" y="312"/>
                  </a:cubicBezTo>
                  <a:cubicBezTo>
                    <a:pt x="706" y="136"/>
                    <a:pt x="55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8671;p61"/>
            <p:cNvSpPr/>
            <p:nvPr/>
          </p:nvSpPr>
          <p:spPr>
            <a:xfrm>
              <a:off x="10865455" y="271513"/>
              <a:ext cx="62328" cy="41796"/>
            </a:xfrm>
            <a:custGeom>
              <a:avLst/>
              <a:gdLst/>
              <a:ahLst/>
              <a:cxnLst/>
              <a:rect l="l" t="t" r="r" b="b"/>
              <a:pathLst>
                <a:path w="1108" h="743" extrusionOk="0">
                  <a:moveTo>
                    <a:pt x="594" y="0"/>
                  </a:moveTo>
                  <a:cubicBezTo>
                    <a:pt x="563" y="0"/>
                    <a:pt x="532" y="2"/>
                    <a:pt x="500" y="6"/>
                  </a:cubicBezTo>
                  <a:cubicBezTo>
                    <a:pt x="215" y="54"/>
                    <a:pt x="0" y="244"/>
                    <a:pt x="24" y="447"/>
                  </a:cubicBezTo>
                  <a:cubicBezTo>
                    <a:pt x="45" y="621"/>
                    <a:pt x="242" y="742"/>
                    <a:pt x="486" y="742"/>
                  </a:cubicBezTo>
                  <a:cubicBezTo>
                    <a:pt x="525" y="742"/>
                    <a:pt x="566" y="739"/>
                    <a:pt x="608" y="732"/>
                  </a:cubicBezTo>
                  <a:cubicBezTo>
                    <a:pt x="893" y="697"/>
                    <a:pt x="1108" y="494"/>
                    <a:pt x="1072" y="304"/>
                  </a:cubicBezTo>
                  <a:cubicBezTo>
                    <a:pt x="1051" y="124"/>
                    <a:pt x="841" y="0"/>
                    <a:pt x="594" y="0"/>
                  </a:cubicBezTo>
                  <a:close/>
                </a:path>
              </a:pathLst>
            </a:custGeom>
            <a:solidFill>
              <a:srgbClr val="E79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8672;p61"/>
            <p:cNvSpPr/>
            <p:nvPr/>
          </p:nvSpPr>
          <p:spPr>
            <a:xfrm>
              <a:off x="10738886" y="251769"/>
              <a:ext cx="120605" cy="70934"/>
            </a:xfrm>
            <a:custGeom>
              <a:avLst/>
              <a:gdLst/>
              <a:ahLst/>
              <a:cxnLst/>
              <a:rect l="l" t="t" r="r" b="b"/>
              <a:pathLst>
                <a:path w="2144" h="1261" extrusionOk="0">
                  <a:moveTo>
                    <a:pt x="2036" y="0"/>
                  </a:moveTo>
                  <a:lnTo>
                    <a:pt x="0" y="262"/>
                  </a:lnTo>
                  <a:lnTo>
                    <a:pt x="0" y="298"/>
                  </a:lnTo>
                  <a:cubicBezTo>
                    <a:pt x="33" y="844"/>
                    <a:pt x="487" y="1260"/>
                    <a:pt x="1013" y="1260"/>
                  </a:cubicBezTo>
                  <a:cubicBezTo>
                    <a:pt x="1060" y="1260"/>
                    <a:pt x="1107" y="1257"/>
                    <a:pt x="1155" y="1250"/>
                  </a:cubicBezTo>
                  <a:cubicBezTo>
                    <a:pt x="1738" y="1179"/>
                    <a:pt x="2143" y="619"/>
                    <a:pt x="2036" y="36"/>
                  </a:cubicBezTo>
                  <a:lnTo>
                    <a:pt x="20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8673;p61"/>
            <p:cNvSpPr/>
            <p:nvPr/>
          </p:nvSpPr>
          <p:spPr>
            <a:xfrm>
              <a:off x="10762287" y="288896"/>
              <a:ext cx="81116" cy="33583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917" y="1"/>
                  </a:moveTo>
                  <a:cubicBezTo>
                    <a:pt x="854" y="1"/>
                    <a:pt x="791" y="7"/>
                    <a:pt x="727" y="19"/>
                  </a:cubicBezTo>
                  <a:cubicBezTo>
                    <a:pt x="465" y="42"/>
                    <a:pt x="203" y="162"/>
                    <a:pt x="13" y="364"/>
                  </a:cubicBezTo>
                  <a:lnTo>
                    <a:pt x="1" y="376"/>
                  </a:lnTo>
                  <a:cubicBezTo>
                    <a:pt x="183" y="525"/>
                    <a:pt x="401" y="596"/>
                    <a:pt x="617" y="596"/>
                  </a:cubicBezTo>
                  <a:cubicBezTo>
                    <a:pt x="935" y="596"/>
                    <a:pt x="1250" y="441"/>
                    <a:pt x="1441" y="150"/>
                  </a:cubicBezTo>
                  <a:cubicBezTo>
                    <a:pt x="1282" y="52"/>
                    <a:pt x="1102" y="1"/>
                    <a:pt x="917" y="1"/>
                  </a:cubicBezTo>
                  <a:close/>
                </a:path>
              </a:pathLst>
            </a:custGeom>
            <a:solidFill>
              <a:srgbClr val="E08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8674;p61"/>
            <p:cNvSpPr/>
            <p:nvPr/>
          </p:nvSpPr>
          <p:spPr>
            <a:xfrm>
              <a:off x="10590153" y="-13015"/>
              <a:ext cx="357597" cy="92479"/>
            </a:xfrm>
            <a:custGeom>
              <a:avLst/>
              <a:gdLst/>
              <a:ahLst/>
              <a:cxnLst/>
              <a:rect l="l" t="t" r="r" b="b"/>
              <a:pathLst>
                <a:path w="6357" h="1644" extrusionOk="0">
                  <a:moveTo>
                    <a:pt x="5242" y="1"/>
                  </a:moveTo>
                  <a:cubicBezTo>
                    <a:pt x="4987" y="1"/>
                    <a:pt x="4732" y="22"/>
                    <a:pt x="4478" y="52"/>
                  </a:cubicBezTo>
                  <a:cubicBezTo>
                    <a:pt x="3644" y="99"/>
                    <a:pt x="2823" y="195"/>
                    <a:pt x="2013" y="349"/>
                  </a:cubicBezTo>
                  <a:cubicBezTo>
                    <a:pt x="1703" y="409"/>
                    <a:pt x="1394" y="468"/>
                    <a:pt x="1096" y="528"/>
                  </a:cubicBezTo>
                  <a:cubicBezTo>
                    <a:pt x="858" y="564"/>
                    <a:pt x="620" y="635"/>
                    <a:pt x="406" y="742"/>
                  </a:cubicBezTo>
                  <a:cubicBezTo>
                    <a:pt x="310" y="790"/>
                    <a:pt x="239" y="849"/>
                    <a:pt x="179" y="933"/>
                  </a:cubicBezTo>
                  <a:cubicBezTo>
                    <a:pt x="1" y="1135"/>
                    <a:pt x="72" y="1457"/>
                    <a:pt x="310" y="1588"/>
                  </a:cubicBezTo>
                  <a:cubicBezTo>
                    <a:pt x="397" y="1629"/>
                    <a:pt x="472" y="1643"/>
                    <a:pt x="543" y="1643"/>
                  </a:cubicBezTo>
                  <a:cubicBezTo>
                    <a:pt x="658" y="1643"/>
                    <a:pt x="766" y="1605"/>
                    <a:pt x="906" y="1576"/>
                  </a:cubicBezTo>
                  <a:cubicBezTo>
                    <a:pt x="1168" y="1516"/>
                    <a:pt x="1441" y="1469"/>
                    <a:pt x="1703" y="1421"/>
                  </a:cubicBezTo>
                  <a:cubicBezTo>
                    <a:pt x="2998" y="1211"/>
                    <a:pt x="4282" y="1000"/>
                    <a:pt x="5575" y="1000"/>
                  </a:cubicBezTo>
                  <a:cubicBezTo>
                    <a:pt x="5674" y="1000"/>
                    <a:pt x="5772" y="1002"/>
                    <a:pt x="5871" y="1004"/>
                  </a:cubicBezTo>
                  <a:cubicBezTo>
                    <a:pt x="5876" y="1004"/>
                    <a:pt x="5880" y="1004"/>
                    <a:pt x="5885" y="1004"/>
                  </a:cubicBezTo>
                  <a:cubicBezTo>
                    <a:pt x="6254" y="1004"/>
                    <a:pt x="6356" y="560"/>
                    <a:pt x="6168" y="302"/>
                  </a:cubicBezTo>
                  <a:cubicBezTo>
                    <a:pt x="6013" y="64"/>
                    <a:pt x="5668" y="16"/>
                    <a:pt x="5406" y="4"/>
                  </a:cubicBezTo>
                  <a:cubicBezTo>
                    <a:pt x="5351" y="2"/>
                    <a:pt x="5297" y="1"/>
                    <a:pt x="5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8675;p61"/>
            <p:cNvSpPr/>
            <p:nvPr/>
          </p:nvSpPr>
          <p:spPr>
            <a:xfrm>
              <a:off x="10852742" y="-190324"/>
              <a:ext cx="160713" cy="1344941"/>
            </a:xfrm>
            <a:custGeom>
              <a:avLst/>
              <a:gdLst/>
              <a:ahLst/>
              <a:cxnLst/>
              <a:rect l="l" t="t" r="r" b="b"/>
              <a:pathLst>
                <a:path w="2857" h="23909" extrusionOk="0">
                  <a:moveTo>
                    <a:pt x="0" y="1"/>
                  </a:moveTo>
                  <a:cubicBezTo>
                    <a:pt x="631" y="2025"/>
                    <a:pt x="488" y="4192"/>
                    <a:pt x="607" y="6287"/>
                  </a:cubicBezTo>
                  <a:cubicBezTo>
                    <a:pt x="738" y="8823"/>
                    <a:pt x="845" y="11371"/>
                    <a:pt x="1000" y="13919"/>
                  </a:cubicBezTo>
                  <a:cubicBezTo>
                    <a:pt x="1143" y="16455"/>
                    <a:pt x="1226" y="19158"/>
                    <a:pt x="822" y="21670"/>
                  </a:cubicBezTo>
                  <a:cubicBezTo>
                    <a:pt x="738" y="22218"/>
                    <a:pt x="619" y="22754"/>
                    <a:pt x="488" y="23289"/>
                  </a:cubicBezTo>
                  <a:cubicBezTo>
                    <a:pt x="595" y="23444"/>
                    <a:pt x="703" y="23587"/>
                    <a:pt x="822" y="23742"/>
                  </a:cubicBezTo>
                  <a:cubicBezTo>
                    <a:pt x="869" y="23825"/>
                    <a:pt x="953" y="23885"/>
                    <a:pt x="1048" y="23909"/>
                  </a:cubicBezTo>
                  <a:cubicBezTo>
                    <a:pt x="1119" y="23909"/>
                    <a:pt x="1191" y="23873"/>
                    <a:pt x="1238" y="23813"/>
                  </a:cubicBezTo>
                  <a:cubicBezTo>
                    <a:pt x="1417" y="23635"/>
                    <a:pt x="1548" y="23397"/>
                    <a:pt x="1607" y="23147"/>
                  </a:cubicBezTo>
                  <a:cubicBezTo>
                    <a:pt x="1679" y="22932"/>
                    <a:pt x="1738" y="22730"/>
                    <a:pt x="1810" y="22516"/>
                  </a:cubicBezTo>
                  <a:lnTo>
                    <a:pt x="1846" y="22385"/>
                  </a:lnTo>
                  <a:cubicBezTo>
                    <a:pt x="2143" y="21408"/>
                    <a:pt x="2369" y="20432"/>
                    <a:pt x="2536" y="19432"/>
                  </a:cubicBezTo>
                  <a:cubicBezTo>
                    <a:pt x="2643" y="18814"/>
                    <a:pt x="2857" y="18031"/>
                    <a:pt x="2775" y="17365"/>
                  </a:cubicBezTo>
                  <a:lnTo>
                    <a:pt x="2775" y="17365"/>
                  </a:lnTo>
                  <a:cubicBezTo>
                    <a:pt x="2777" y="17375"/>
                    <a:pt x="2788" y="17386"/>
                    <a:pt x="2798" y="17396"/>
                  </a:cubicBezTo>
                  <a:cubicBezTo>
                    <a:pt x="2834" y="16324"/>
                    <a:pt x="2179" y="10717"/>
                    <a:pt x="2096" y="10157"/>
                  </a:cubicBezTo>
                  <a:cubicBezTo>
                    <a:pt x="1857" y="8502"/>
                    <a:pt x="1655" y="6776"/>
                    <a:pt x="1453" y="5097"/>
                  </a:cubicBezTo>
                  <a:cubicBezTo>
                    <a:pt x="1417" y="4775"/>
                    <a:pt x="1381" y="4442"/>
                    <a:pt x="1345" y="4120"/>
                  </a:cubicBezTo>
                  <a:cubicBezTo>
                    <a:pt x="1607" y="4037"/>
                    <a:pt x="1667" y="3680"/>
                    <a:pt x="1500" y="3442"/>
                  </a:cubicBezTo>
                  <a:cubicBezTo>
                    <a:pt x="1441" y="3358"/>
                    <a:pt x="1369" y="3299"/>
                    <a:pt x="1286" y="3263"/>
                  </a:cubicBezTo>
                  <a:cubicBezTo>
                    <a:pt x="1250" y="2549"/>
                    <a:pt x="1155" y="1846"/>
                    <a:pt x="1012" y="1156"/>
                  </a:cubicBezTo>
                  <a:cubicBezTo>
                    <a:pt x="929" y="799"/>
                    <a:pt x="834" y="453"/>
                    <a:pt x="548" y="263"/>
                  </a:cubicBezTo>
                  <a:cubicBezTo>
                    <a:pt x="381" y="144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4" name="Rounded Rectangle 183"/>
          <p:cNvSpPr/>
          <p:nvPr/>
        </p:nvSpPr>
        <p:spPr>
          <a:xfrm>
            <a:off x="4898401" y="1735092"/>
            <a:ext cx="2575998" cy="2815469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5" name="Google Shape;8618;p61"/>
          <p:cNvGrpSpPr/>
          <p:nvPr/>
        </p:nvGrpSpPr>
        <p:grpSpPr>
          <a:xfrm rot="902041">
            <a:off x="6803206" y="4132438"/>
            <a:ext cx="1177511" cy="872783"/>
            <a:chOff x="12771589" y="91672"/>
            <a:chExt cx="1177477" cy="872758"/>
          </a:xfrm>
        </p:grpSpPr>
        <p:sp>
          <p:nvSpPr>
            <p:cNvPr id="186" name="Google Shape;8619;p61"/>
            <p:cNvSpPr/>
            <p:nvPr/>
          </p:nvSpPr>
          <p:spPr>
            <a:xfrm>
              <a:off x="12771589" y="91672"/>
              <a:ext cx="1177477" cy="872758"/>
            </a:xfrm>
            <a:custGeom>
              <a:avLst/>
              <a:gdLst/>
              <a:ahLst/>
              <a:cxnLst/>
              <a:rect l="l" t="t" r="r" b="b"/>
              <a:pathLst>
                <a:path w="20932" h="15515" extrusionOk="0">
                  <a:moveTo>
                    <a:pt x="17669" y="0"/>
                  </a:moveTo>
                  <a:cubicBezTo>
                    <a:pt x="17122" y="0"/>
                    <a:pt x="16574" y="36"/>
                    <a:pt x="16026" y="108"/>
                  </a:cubicBezTo>
                  <a:lnTo>
                    <a:pt x="14205" y="250"/>
                  </a:lnTo>
                  <a:lnTo>
                    <a:pt x="10716" y="512"/>
                  </a:lnTo>
                  <a:cubicBezTo>
                    <a:pt x="8478" y="691"/>
                    <a:pt x="6239" y="762"/>
                    <a:pt x="4013" y="1072"/>
                  </a:cubicBezTo>
                  <a:cubicBezTo>
                    <a:pt x="3501" y="1143"/>
                    <a:pt x="2989" y="1227"/>
                    <a:pt x="2489" y="1334"/>
                  </a:cubicBezTo>
                  <a:cubicBezTo>
                    <a:pt x="1894" y="1465"/>
                    <a:pt x="1346" y="1596"/>
                    <a:pt x="870" y="1977"/>
                  </a:cubicBezTo>
                  <a:cubicBezTo>
                    <a:pt x="0" y="2679"/>
                    <a:pt x="310" y="4025"/>
                    <a:pt x="393" y="4965"/>
                  </a:cubicBezTo>
                  <a:cubicBezTo>
                    <a:pt x="572" y="7299"/>
                    <a:pt x="703" y="9633"/>
                    <a:pt x="941" y="11954"/>
                  </a:cubicBezTo>
                  <a:cubicBezTo>
                    <a:pt x="1048" y="12954"/>
                    <a:pt x="917" y="14455"/>
                    <a:pt x="1846" y="15169"/>
                  </a:cubicBezTo>
                  <a:cubicBezTo>
                    <a:pt x="2167" y="15407"/>
                    <a:pt x="2608" y="15443"/>
                    <a:pt x="2977" y="15479"/>
                  </a:cubicBezTo>
                  <a:cubicBezTo>
                    <a:pt x="3257" y="15502"/>
                    <a:pt x="3540" y="15514"/>
                    <a:pt x="3822" y="15514"/>
                  </a:cubicBezTo>
                  <a:cubicBezTo>
                    <a:pt x="4105" y="15514"/>
                    <a:pt x="4388" y="15502"/>
                    <a:pt x="4668" y="15479"/>
                  </a:cubicBezTo>
                  <a:cubicBezTo>
                    <a:pt x="6989" y="15348"/>
                    <a:pt x="9299" y="15121"/>
                    <a:pt x="11609" y="14895"/>
                  </a:cubicBezTo>
                  <a:cubicBezTo>
                    <a:pt x="13455" y="14717"/>
                    <a:pt x="15300" y="14502"/>
                    <a:pt x="17145" y="14252"/>
                  </a:cubicBezTo>
                  <a:cubicBezTo>
                    <a:pt x="18015" y="14145"/>
                    <a:pt x="18991" y="14109"/>
                    <a:pt x="19824" y="13800"/>
                  </a:cubicBezTo>
                  <a:cubicBezTo>
                    <a:pt x="20801" y="13419"/>
                    <a:pt x="20932" y="12407"/>
                    <a:pt x="20789" y="11502"/>
                  </a:cubicBezTo>
                  <a:cubicBezTo>
                    <a:pt x="20479" y="9383"/>
                    <a:pt x="20455" y="7216"/>
                    <a:pt x="20265" y="5072"/>
                  </a:cubicBezTo>
                  <a:cubicBezTo>
                    <a:pt x="20170" y="4025"/>
                    <a:pt x="20003" y="2989"/>
                    <a:pt x="19872" y="1929"/>
                  </a:cubicBezTo>
                  <a:cubicBezTo>
                    <a:pt x="19836" y="1429"/>
                    <a:pt x="19622" y="953"/>
                    <a:pt x="19289" y="584"/>
                  </a:cubicBezTo>
                  <a:cubicBezTo>
                    <a:pt x="18872" y="143"/>
                    <a:pt x="18253" y="24"/>
                    <a:pt x="17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8620;p61"/>
            <p:cNvSpPr/>
            <p:nvPr/>
          </p:nvSpPr>
          <p:spPr>
            <a:xfrm>
              <a:off x="12841230" y="147475"/>
              <a:ext cx="1048884" cy="761040"/>
            </a:xfrm>
            <a:custGeom>
              <a:avLst/>
              <a:gdLst/>
              <a:ahLst/>
              <a:cxnLst/>
              <a:rect l="l" t="t" r="r" b="b"/>
              <a:pathLst>
                <a:path w="18646" h="13529" extrusionOk="0">
                  <a:moveTo>
                    <a:pt x="16251" y="0"/>
                  </a:moveTo>
                  <a:cubicBezTo>
                    <a:pt x="16077" y="0"/>
                    <a:pt x="15903" y="12"/>
                    <a:pt x="15729" y="32"/>
                  </a:cubicBezTo>
                  <a:lnTo>
                    <a:pt x="8323" y="604"/>
                  </a:lnTo>
                  <a:cubicBezTo>
                    <a:pt x="5811" y="794"/>
                    <a:pt x="3156" y="842"/>
                    <a:pt x="727" y="1497"/>
                  </a:cubicBezTo>
                  <a:cubicBezTo>
                    <a:pt x="489" y="1544"/>
                    <a:pt x="286" y="1699"/>
                    <a:pt x="156" y="1902"/>
                  </a:cubicBezTo>
                  <a:cubicBezTo>
                    <a:pt x="1" y="2164"/>
                    <a:pt x="25" y="2485"/>
                    <a:pt x="48" y="2783"/>
                  </a:cubicBezTo>
                  <a:cubicBezTo>
                    <a:pt x="203" y="4795"/>
                    <a:pt x="358" y="6807"/>
                    <a:pt x="501" y="8819"/>
                  </a:cubicBezTo>
                  <a:cubicBezTo>
                    <a:pt x="560" y="9545"/>
                    <a:pt x="620" y="10284"/>
                    <a:pt x="703" y="11010"/>
                  </a:cubicBezTo>
                  <a:cubicBezTo>
                    <a:pt x="775" y="11665"/>
                    <a:pt x="763" y="12427"/>
                    <a:pt x="977" y="13058"/>
                  </a:cubicBezTo>
                  <a:cubicBezTo>
                    <a:pt x="1033" y="13293"/>
                    <a:pt x="1247" y="13465"/>
                    <a:pt x="1490" y="13465"/>
                  </a:cubicBezTo>
                  <a:cubicBezTo>
                    <a:pt x="1505" y="13465"/>
                    <a:pt x="1521" y="13464"/>
                    <a:pt x="1537" y="13463"/>
                  </a:cubicBezTo>
                  <a:cubicBezTo>
                    <a:pt x="1871" y="13511"/>
                    <a:pt x="2217" y="13529"/>
                    <a:pt x="2569" y="13529"/>
                  </a:cubicBezTo>
                  <a:cubicBezTo>
                    <a:pt x="3346" y="13529"/>
                    <a:pt x="4148" y="13440"/>
                    <a:pt x="4894" y="13391"/>
                  </a:cubicBezTo>
                  <a:cubicBezTo>
                    <a:pt x="6418" y="13296"/>
                    <a:pt x="7930" y="13141"/>
                    <a:pt x="9454" y="12998"/>
                  </a:cubicBezTo>
                  <a:cubicBezTo>
                    <a:pt x="12228" y="12748"/>
                    <a:pt x="14991" y="12415"/>
                    <a:pt x="17753" y="12010"/>
                  </a:cubicBezTo>
                  <a:cubicBezTo>
                    <a:pt x="18146" y="11950"/>
                    <a:pt x="18527" y="11843"/>
                    <a:pt x="18622" y="11391"/>
                  </a:cubicBezTo>
                  <a:cubicBezTo>
                    <a:pt x="18646" y="11177"/>
                    <a:pt x="18634" y="10950"/>
                    <a:pt x="18598" y="10736"/>
                  </a:cubicBezTo>
                  <a:cubicBezTo>
                    <a:pt x="18324" y="8938"/>
                    <a:pt x="18277" y="7164"/>
                    <a:pt x="18146" y="5343"/>
                  </a:cubicBezTo>
                  <a:cubicBezTo>
                    <a:pt x="18051" y="4104"/>
                    <a:pt x="17943" y="2854"/>
                    <a:pt x="17729" y="1616"/>
                  </a:cubicBezTo>
                  <a:cubicBezTo>
                    <a:pt x="17622" y="1009"/>
                    <a:pt x="17693" y="247"/>
                    <a:pt x="16931" y="68"/>
                  </a:cubicBezTo>
                  <a:cubicBezTo>
                    <a:pt x="16708" y="21"/>
                    <a:pt x="16480" y="0"/>
                    <a:pt x="162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8621;p61"/>
            <p:cNvSpPr/>
            <p:nvPr/>
          </p:nvSpPr>
          <p:spPr>
            <a:xfrm>
              <a:off x="12842580" y="158670"/>
              <a:ext cx="1047534" cy="750240"/>
            </a:xfrm>
            <a:custGeom>
              <a:avLst/>
              <a:gdLst/>
              <a:ahLst/>
              <a:cxnLst/>
              <a:rect l="l" t="t" r="r" b="b"/>
              <a:pathLst>
                <a:path w="18622" h="13337" extrusionOk="0">
                  <a:moveTo>
                    <a:pt x="17229" y="0"/>
                  </a:moveTo>
                  <a:cubicBezTo>
                    <a:pt x="15729" y="2381"/>
                    <a:pt x="14109" y="4679"/>
                    <a:pt x="12478" y="6977"/>
                  </a:cubicBezTo>
                  <a:cubicBezTo>
                    <a:pt x="11943" y="7715"/>
                    <a:pt x="11383" y="8513"/>
                    <a:pt x="10597" y="9025"/>
                  </a:cubicBezTo>
                  <a:cubicBezTo>
                    <a:pt x="10317" y="9209"/>
                    <a:pt x="9995" y="9292"/>
                    <a:pt x="9669" y="9292"/>
                  </a:cubicBezTo>
                  <a:cubicBezTo>
                    <a:pt x="9150" y="9292"/>
                    <a:pt x="8618" y="9083"/>
                    <a:pt x="8216" y="8739"/>
                  </a:cubicBezTo>
                  <a:cubicBezTo>
                    <a:pt x="7263" y="7918"/>
                    <a:pt x="6216" y="6894"/>
                    <a:pt x="5096" y="6322"/>
                  </a:cubicBezTo>
                  <a:cubicBezTo>
                    <a:pt x="4430" y="6001"/>
                    <a:pt x="3930" y="5251"/>
                    <a:pt x="3382" y="4739"/>
                  </a:cubicBezTo>
                  <a:cubicBezTo>
                    <a:pt x="2298" y="3739"/>
                    <a:pt x="1132" y="2810"/>
                    <a:pt x="155" y="1703"/>
                  </a:cubicBezTo>
                  <a:cubicBezTo>
                    <a:pt x="1" y="1965"/>
                    <a:pt x="24" y="2286"/>
                    <a:pt x="48" y="2584"/>
                  </a:cubicBezTo>
                  <a:cubicBezTo>
                    <a:pt x="203" y="4596"/>
                    <a:pt x="358" y="6608"/>
                    <a:pt x="501" y="8620"/>
                  </a:cubicBezTo>
                  <a:cubicBezTo>
                    <a:pt x="560" y="9358"/>
                    <a:pt x="620" y="10085"/>
                    <a:pt x="703" y="10811"/>
                  </a:cubicBezTo>
                  <a:cubicBezTo>
                    <a:pt x="774" y="11466"/>
                    <a:pt x="774" y="12228"/>
                    <a:pt x="977" y="12859"/>
                  </a:cubicBezTo>
                  <a:cubicBezTo>
                    <a:pt x="1035" y="13101"/>
                    <a:pt x="1260" y="13276"/>
                    <a:pt x="1512" y="13276"/>
                  </a:cubicBezTo>
                  <a:cubicBezTo>
                    <a:pt x="1520" y="13276"/>
                    <a:pt x="1528" y="13276"/>
                    <a:pt x="1536" y="13275"/>
                  </a:cubicBezTo>
                  <a:cubicBezTo>
                    <a:pt x="1869" y="13320"/>
                    <a:pt x="2214" y="13337"/>
                    <a:pt x="2564" y="13337"/>
                  </a:cubicBezTo>
                  <a:cubicBezTo>
                    <a:pt x="3342" y="13337"/>
                    <a:pt x="4147" y="13253"/>
                    <a:pt x="4894" y="13204"/>
                  </a:cubicBezTo>
                  <a:cubicBezTo>
                    <a:pt x="6418" y="13097"/>
                    <a:pt x="7930" y="12954"/>
                    <a:pt x="9454" y="12811"/>
                  </a:cubicBezTo>
                  <a:cubicBezTo>
                    <a:pt x="12204" y="12549"/>
                    <a:pt x="14967" y="12216"/>
                    <a:pt x="17729" y="11811"/>
                  </a:cubicBezTo>
                  <a:cubicBezTo>
                    <a:pt x="18122" y="11763"/>
                    <a:pt x="18503" y="11644"/>
                    <a:pt x="18598" y="11204"/>
                  </a:cubicBezTo>
                  <a:cubicBezTo>
                    <a:pt x="18622" y="10978"/>
                    <a:pt x="18610" y="10751"/>
                    <a:pt x="18574" y="10537"/>
                  </a:cubicBezTo>
                  <a:cubicBezTo>
                    <a:pt x="18300" y="8739"/>
                    <a:pt x="18253" y="6965"/>
                    <a:pt x="18122" y="5144"/>
                  </a:cubicBezTo>
                  <a:cubicBezTo>
                    <a:pt x="18039" y="3893"/>
                    <a:pt x="17919" y="2655"/>
                    <a:pt x="17705" y="1417"/>
                  </a:cubicBezTo>
                  <a:cubicBezTo>
                    <a:pt x="17622" y="917"/>
                    <a:pt x="17658" y="298"/>
                    <a:pt x="17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8622;p61"/>
            <p:cNvSpPr/>
            <p:nvPr/>
          </p:nvSpPr>
          <p:spPr>
            <a:xfrm>
              <a:off x="13206256" y="310665"/>
              <a:ext cx="54340" cy="53665"/>
            </a:xfrm>
            <a:custGeom>
              <a:avLst/>
              <a:gdLst/>
              <a:ahLst/>
              <a:cxnLst/>
              <a:rect l="l" t="t" r="r" b="b"/>
              <a:pathLst>
                <a:path w="966" h="954" extrusionOk="0">
                  <a:moveTo>
                    <a:pt x="465" y="1"/>
                  </a:moveTo>
                  <a:cubicBezTo>
                    <a:pt x="203" y="13"/>
                    <a:pt x="1" y="227"/>
                    <a:pt x="1" y="489"/>
                  </a:cubicBezTo>
                  <a:cubicBezTo>
                    <a:pt x="12" y="744"/>
                    <a:pt x="216" y="954"/>
                    <a:pt x="468" y="954"/>
                  </a:cubicBezTo>
                  <a:cubicBezTo>
                    <a:pt x="475" y="954"/>
                    <a:pt x="482" y="954"/>
                    <a:pt x="489" y="953"/>
                  </a:cubicBezTo>
                  <a:cubicBezTo>
                    <a:pt x="751" y="941"/>
                    <a:pt x="965" y="727"/>
                    <a:pt x="953" y="465"/>
                  </a:cubicBezTo>
                  <a:cubicBezTo>
                    <a:pt x="941" y="203"/>
                    <a:pt x="727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8623;p61"/>
            <p:cNvSpPr/>
            <p:nvPr/>
          </p:nvSpPr>
          <p:spPr>
            <a:xfrm>
              <a:off x="13190843" y="383007"/>
              <a:ext cx="80441" cy="55690"/>
            </a:xfrm>
            <a:custGeom>
              <a:avLst/>
              <a:gdLst/>
              <a:ahLst/>
              <a:cxnLst/>
              <a:rect l="l" t="t" r="r" b="b"/>
              <a:pathLst>
                <a:path w="1430" h="990" extrusionOk="0">
                  <a:moveTo>
                    <a:pt x="734" y="0"/>
                  </a:moveTo>
                  <a:cubicBezTo>
                    <a:pt x="723" y="0"/>
                    <a:pt x="713" y="0"/>
                    <a:pt x="703" y="1"/>
                  </a:cubicBezTo>
                  <a:cubicBezTo>
                    <a:pt x="310" y="24"/>
                    <a:pt x="1" y="251"/>
                    <a:pt x="13" y="525"/>
                  </a:cubicBezTo>
                  <a:cubicBezTo>
                    <a:pt x="13" y="779"/>
                    <a:pt x="329" y="989"/>
                    <a:pt x="697" y="989"/>
                  </a:cubicBezTo>
                  <a:cubicBezTo>
                    <a:pt x="707" y="989"/>
                    <a:pt x="717" y="989"/>
                    <a:pt x="727" y="989"/>
                  </a:cubicBezTo>
                  <a:cubicBezTo>
                    <a:pt x="1120" y="977"/>
                    <a:pt x="1430" y="739"/>
                    <a:pt x="1418" y="477"/>
                  </a:cubicBezTo>
                  <a:cubicBezTo>
                    <a:pt x="1418" y="210"/>
                    <a:pt x="1102" y="0"/>
                    <a:pt x="7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8624;p61"/>
            <p:cNvSpPr/>
            <p:nvPr/>
          </p:nvSpPr>
          <p:spPr>
            <a:xfrm>
              <a:off x="13442688" y="293958"/>
              <a:ext cx="54284" cy="53665"/>
            </a:xfrm>
            <a:custGeom>
              <a:avLst/>
              <a:gdLst/>
              <a:ahLst/>
              <a:cxnLst/>
              <a:rect l="l" t="t" r="r" b="b"/>
              <a:pathLst>
                <a:path w="965" h="954" extrusionOk="0">
                  <a:moveTo>
                    <a:pt x="465" y="0"/>
                  </a:moveTo>
                  <a:cubicBezTo>
                    <a:pt x="203" y="12"/>
                    <a:pt x="1" y="238"/>
                    <a:pt x="1" y="500"/>
                  </a:cubicBezTo>
                  <a:cubicBezTo>
                    <a:pt x="12" y="755"/>
                    <a:pt x="215" y="953"/>
                    <a:pt x="467" y="953"/>
                  </a:cubicBezTo>
                  <a:cubicBezTo>
                    <a:pt x="474" y="953"/>
                    <a:pt x="481" y="953"/>
                    <a:pt x="489" y="953"/>
                  </a:cubicBezTo>
                  <a:cubicBezTo>
                    <a:pt x="751" y="941"/>
                    <a:pt x="965" y="726"/>
                    <a:pt x="953" y="464"/>
                  </a:cubicBezTo>
                  <a:cubicBezTo>
                    <a:pt x="941" y="203"/>
                    <a:pt x="72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8625;p61"/>
            <p:cNvSpPr/>
            <p:nvPr/>
          </p:nvSpPr>
          <p:spPr>
            <a:xfrm>
              <a:off x="13428625" y="395045"/>
              <a:ext cx="81116" cy="55015"/>
            </a:xfrm>
            <a:custGeom>
              <a:avLst/>
              <a:gdLst/>
              <a:ahLst/>
              <a:cxnLst/>
              <a:rect l="l" t="t" r="r" b="b"/>
              <a:pathLst>
                <a:path w="1442" h="978" extrusionOk="0">
                  <a:moveTo>
                    <a:pt x="734" y="0"/>
                  </a:moveTo>
                  <a:cubicBezTo>
                    <a:pt x="724" y="0"/>
                    <a:pt x="713" y="1"/>
                    <a:pt x="703" y="1"/>
                  </a:cubicBezTo>
                  <a:cubicBezTo>
                    <a:pt x="322" y="13"/>
                    <a:pt x="1" y="239"/>
                    <a:pt x="12" y="513"/>
                  </a:cubicBezTo>
                  <a:cubicBezTo>
                    <a:pt x="24" y="779"/>
                    <a:pt x="328" y="978"/>
                    <a:pt x="706" y="978"/>
                  </a:cubicBezTo>
                  <a:cubicBezTo>
                    <a:pt x="717" y="978"/>
                    <a:pt x="728" y="978"/>
                    <a:pt x="739" y="977"/>
                  </a:cubicBezTo>
                  <a:cubicBezTo>
                    <a:pt x="1132" y="965"/>
                    <a:pt x="1441" y="739"/>
                    <a:pt x="1429" y="465"/>
                  </a:cubicBezTo>
                  <a:cubicBezTo>
                    <a:pt x="1418" y="210"/>
                    <a:pt x="1113" y="0"/>
                    <a:pt x="7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8626;p61"/>
            <p:cNvSpPr/>
            <p:nvPr/>
          </p:nvSpPr>
          <p:spPr>
            <a:xfrm>
              <a:off x="13297330" y="317022"/>
              <a:ext cx="119987" cy="72116"/>
            </a:xfrm>
            <a:custGeom>
              <a:avLst/>
              <a:gdLst/>
              <a:ahLst/>
              <a:cxnLst/>
              <a:rect l="l" t="t" r="r" b="b"/>
              <a:pathLst>
                <a:path w="2133" h="1282" extrusionOk="0">
                  <a:moveTo>
                    <a:pt x="1981" y="0"/>
                  </a:moveTo>
                  <a:cubicBezTo>
                    <a:pt x="1894" y="0"/>
                    <a:pt x="1804" y="60"/>
                    <a:pt x="1811" y="174"/>
                  </a:cubicBezTo>
                  <a:cubicBezTo>
                    <a:pt x="1834" y="578"/>
                    <a:pt x="1525" y="924"/>
                    <a:pt x="1120" y="947"/>
                  </a:cubicBezTo>
                  <a:cubicBezTo>
                    <a:pt x="1099" y="949"/>
                    <a:pt x="1078" y="950"/>
                    <a:pt x="1057" y="950"/>
                  </a:cubicBezTo>
                  <a:cubicBezTo>
                    <a:pt x="680" y="950"/>
                    <a:pt x="368" y="652"/>
                    <a:pt x="334" y="269"/>
                  </a:cubicBezTo>
                  <a:cubicBezTo>
                    <a:pt x="323" y="173"/>
                    <a:pt x="246" y="128"/>
                    <a:pt x="170" y="128"/>
                  </a:cubicBezTo>
                  <a:cubicBezTo>
                    <a:pt x="84" y="128"/>
                    <a:pt x="0" y="185"/>
                    <a:pt x="13" y="293"/>
                  </a:cubicBezTo>
                  <a:cubicBezTo>
                    <a:pt x="60" y="852"/>
                    <a:pt x="525" y="1281"/>
                    <a:pt x="1084" y="1281"/>
                  </a:cubicBezTo>
                  <a:cubicBezTo>
                    <a:pt x="1097" y="1281"/>
                    <a:pt x="1109" y="1282"/>
                    <a:pt x="1121" y="1282"/>
                  </a:cubicBezTo>
                  <a:cubicBezTo>
                    <a:pt x="1720" y="1282"/>
                    <a:pt x="2132" y="710"/>
                    <a:pt x="2132" y="150"/>
                  </a:cubicBezTo>
                  <a:cubicBezTo>
                    <a:pt x="2132" y="48"/>
                    <a:pt x="2058" y="0"/>
                    <a:pt x="19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8627;p61"/>
            <p:cNvSpPr/>
            <p:nvPr/>
          </p:nvSpPr>
          <p:spPr>
            <a:xfrm>
              <a:off x="12848600" y="154620"/>
              <a:ext cx="1039546" cy="748833"/>
            </a:xfrm>
            <a:custGeom>
              <a:avLst/>
              <a:gdLst/>
              <a:ahLst/>
              <a:cxnLst/>
              <a:rect l="l" t="t" r="r" b="b"/>
              <a:pathLst>
                <a:path w="18480" h="13312" extrusionOk="0">
                  <a:moveTo>
                    <a:pt x="16991" y="1"/>
                  </a:moveTo>
                  <a:cubicBezTo>
                    <a:pt x="16074" y="1596"/>
                    <a:pt x="15062" y="3120"/>
                    <a:pt x="13991" y="4620"/>
                  </a:cubicBezTo>
                  <a:cubicBezTo>
                    <a:pt x="13348" y="5537"/>
                    <a:pt x="12669" y="6430"/>
                    <a:pt x="11990" y="7335"/>
                  </a:cubicBezTo>
                  <a:cubicBezTo>
                    <a:pt x="11455" y="8037"/>
                    <a:pt x="10931" y="8966"/>
                    <a:pt x="10026" y="9228"/>
                  </a:cubicBezTo>
                  <a:cubicBezTo>
                    <a:pt x="9941" y="9252"/>
                    <a:pt x="9856" y="9263"/>
                    <a:pt x="9770" y="9263"/>
                  </a:cubicBezTo>
                  <a:cubicBezTo>
                    <a:pt x="9272" y="9263"/>
                    <a:pt x="8779" y="8889"/>
                    <a:pt x="8383" y="8645"/>
                  </a:cubicBezTo>
                  <a:cubicBezTo>
                    <a:pt x="7942" y="8395"/>
                    <a:pt x="7525" y="8109"/>
                    <a:pt x="7109" y="7823"/>
                  </a:cubicBezTo>
                  <a:cubicBezTo>
                    <a:pt x="6144" y="7144"/>
                    <a:pt x="5216" y="6406"/>
                    <a:pt x="4335" y="5620"/>
                  </a:cubicBezTo>
                  <a:cubicBezTo>
                    <a:pt x="2882" y="4346"/>
                    <a:pt x="1596" y="2894"/>
                    <a:pt x="191" y="1572"/>
                  </a:cubicBezTo>
                  <a:cubicBezTo>
                    <a:pt x="120" y="1632"/>
                    <a:pt x="60" y="1703"/>
                    <a:pt x="13" y="1787"/>
                  </a:cubicBezTo>
                  <a:lnTo>
                    <a:pt x="1" y="1798"/>
                  </a:lnTo>
                  <a:cubicBezTo>
                    <a:pt x="656" y="2429"/>
                    <a:pt x="1275" y="3096"/>
                    <a:pt x="1906" y="3739"/>
                  </a:cubicBezTo>
                  <a:cubicBezTo>
                    <a:pt x="2799" y="4632"/>
                    <a:pt x="3739" y="5489"/>
                    <a:pt x="4704" y="6311"/>
                  </a:cubicBezTo>
                  <a:cubicBezTo>
                    <a:pt x="5299" y="6811"/>
                    <a:pt x="5918" y="7299"/>
                    <a:pt x="6537" y="7763"/>
                  </a:cubicBezTo>
                  <a:cubicBezTo>
                    <a:pt x="4620" y="9502"/>
                    <a:pt x="2763" y="11300"/>
                    <a:pt x="953" y="13157"/>
                  </a:cubicBezTo>
                  <a:cubicBezTo>
                    <a:pt x="1025" y="13228"/>
                    <a:pt x="1120" y="13288"/>
                    <a:pt x="1215" y="13312"/>
                  </a:cubicBezTo>
                  <a:cubicBezTo>
                    <a:pt x="3013" y="11466"/>
                    <a:pt x="4870" y="9668"/>
                    <a:pt x="6775" y="7930"/>
                  </a:cubicBezTo>
                  <a:cubicBezTo>
                    <a:pt x="6966" y="8073"/>
                    <a:pt x="7168" y="8216"/>
                    <a:pt x="7371" y="8347"/>
                  </a:cubicBezTo>
                  <a:cubicBezTo>
                    <a:pt x="7980" y="8768"/>
                    <a:pt x="8909" y="9539"/>
                    <a:pt x="9735" y="9539"/>
                  </a:cubicBezTo>
                  <a:cubicBezTo>
                    <a:pt x="9797" y="9539"/>
                    <a:pt x="9858" y="9535"/>
                    <a:pt x="9919" y="9526"/>
                  </a:cubicBezTo>
                  <a:cubicBezTo>
                    <a:pt x="10621" y="9418"/>
                    <a:pt x="11109" y="8918"/>
                    <a:pt x="11550" y="8383"/>
                  </a:cubicBezTo>
                  <a:cubicBezTo>
                    <a:pt x="11931" y="7906"/>
                    <a:pt x="12300" y="7418"/>
                    <a:pt x="12669" y="6918"/>
                  </a:cubicBezTo>
                  <a:cubicBezTo>
                    <a:pt x="14526" y="8514"/>
                    <a:pt x="16419" y="10061"/>
                    <a:pt x="18348" y="11573"/>
                  </a:cubicBezTo>
                  <a:cubicBezTo>
                    <a:pt x="18408" y="11490"/>
                    <a:pt x="18455" y="11395"/>
                    <a:pt x="18479" y="11300"/>
                  </a:cubicBezTo>
                  <a:cubicBezTo>
                    <a:pt x="16562" y="9811"/>
                    <a:pt x="14681" y="8275"/>
                    <a:pt x="12836" y="6692"/>
                  </a:cubicBezTo>
                  <a:cubicBezTo>
                    <a:pt x="13098" y="6335"/>
                    <a:pt x="13360" y="5966"/>
                    <a:pt x="13621" y="5608"/>
                  </a:cubicBezTo>
                  <a:cubicBezTo>
                    <a:pt x="14931" y="3858"/>
                    <a:pt x="16122" y="2048"/>
                    <a:pt x="17229" y="167"/>
                  </a:cubicBezTo>
                  <a:cubicBezTo>
                    <a:pt x="17158" y="96"/>
                    <a:pt x="17074" y="48"/>
                    <a:pt x="169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615425" y="2165253"/>
            <a:ext cx="210955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dirty="0" err="1"/>
              <a:t>Đọc</a:t>
            </a:r>
            <a:r>
              <a:rPr lang="en-US" sz="2000" dirty="0"/>
              <a:t> </a:t>
            </a:r>
            <a:r>
              <a:rPr lang="en-US" sz="2000" dirty="0" err="1"/>
              <a:t>trước</a:t>
            </a:r>
            <a:r>
              <a:rPr lang="en-US" sz="2000" dirty="0"/>
              <a:t> </a:t>
            </a:r>
            <a:r>
              <a:rPr lang="en-US" sz="2000" dirty="0" err="1"/>
              <a:t>bài</a:t>
            </a:r>
            <a:r>
              <a:rPr lang="en-US" sz="2000" dirty="0"/>
              <a:t> 15 SGK </a:t>
            </a:r>
            <a:r>
              <a:rPr lang="en-US" sz="2000" dirty="0" err="1"/>
              <a:t>Mĩ</a:t>
            </a:r>
            <a:r>
              <a:rPr lang="en-US" sz="2000" dirty="0"/>
              <a:t> </a:t>
            </a:r>
            <a:r>
              <a:rPr lang="en-US" sz="2000" dirty="0" err="1"/>
              <a:t>thuật</a:t>
            </a:r>
            <a:r>
              <a:rPr lang="en-US" sz="2000" dirty="0"/>
              <a:t> 6.</a:t>
            </a:r>
          </a:p>
        </p:txBody>
      </p:sp>
      <p:sp>
        <p:nvSpPr>
          <p:cNvPr id="196" name="TextBox 195"/>
          <p:cNvSpPr txBox="1"/>
          <p:nvPr/>
        </p:nvSpPr>
        <p:spPr>
          <a:xfrm>
            <a:off x="4926540" y="2165254"/>
            <a:ext cx="255161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dirty="0" err="1"/>
              <a:t>Chuẩn</a:t>
            </a:r>
            <a:r>
              <a:rPr lang="en-US" sz="2000" dirty="0"/>
              <a:t> </a:t>
            </a:r>
            <a:r>
              <a:rPr lang="en-US" sz="2000" dirty="0" err="1"/>
              <a:t>bị</a:t>
            </a:r>
            <a:r>
              <a:rPr lang="en-US" sz="2000" dirty="0"/>
              <a:t> </a:t>
            </a:r>
            <a:r>
              <a:rPr lang="en-US" sz="2000" dirty="0" err="1"/>
              <a:t>đồ</a:t>
            </a:r>
            <a:r>
              <a:rPr lang="en-US" sz="2000" dirty="0"/>
              <a:t> </a:t>
            </a:r>
            <a:r>
              <a:rPr lang="en-US" sz="2000" dirty="0" err="1"/>
              <a:t>dùng</a:t>
            </a:r>
            <a:r>
              <a:rPr lang="en-US" sz="2000" dirty="0"/>
              <a:t> </a:t>
            </a:r>
            <a:r>
              <a:rPr lang="en-US" sz="2000" dirty="0" err="1"/>
              <a:t>học</a:t>
            </a:r>
            <a:r>
              <a:rPr lang="en-US" sz="2000" dirty="0"/>
              <a:t> </a:t>
            </a:r>
            <a:r>
              <a:rPr lang="en-US" sz="2000" dirty="0" err="1"/>
              <a:t>tập</a:t>
            </a:r>
            <a:r>
              <a:rPr lang="en-US" sz="2000" dirty="0"/>
              <a:t> </a:t>
            </a:r>
            <a:r>
              <a:rPr lang="en-US" sz="2000" dirty="0" err="1"/>
              <a:t>cho</a:t>
            </a:r>
            <a:r>
              <a:rPr lang="en-US" sz="2000" dirty="0"/>
              <a:t> </a:t>
            </a:r>
            <a:r>
              <a:rPr lang="en-US" sz="2000" dirty="0" err="1"/>
              <a:t>bài</a:t>
            </a:r>
            <a:r>
              <a:rPr lang="en-US" sz="2000" dirty="0"/>
              <a:t> 15.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spd="slow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84" grpId="0" animBg="1"/>
      <p:bldP spid="3" grpId="0"/>
      <p:bldP spid="19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50" name="Google Shape;11950;p70"/>
          <p:cNvGrpSpPr/>
          <p:nvPr/>
        </p:nvGrpSpPr>
        <p:grpSpPr>
          <a:xfrm>
            <a:off x="113107" y="1199177"/>
            <a:ext cx="1692922" cy="3537380"/>
            <a:chOff x="113107" y="894377"/>
            <a:chExt cx="1692922" cy="3537380"/>
          </a:xfrm>
        </p:grpSpPr>
        <p:sp>
          <p:nvSpPr>
            <p:cNvPr id="11951" name="Google Shape;11951;p70"/>
            <p:cNvSpPr/>
            <p:nvPr/>
          </p:nvSpPr>
          <p:spPr>
            <a:xfrm>
              <a:off x="1177003" y="2061325"/>
              <a:ext cx="3857" cy="11445"/>
            </a:xfrm>
            <a:custGeom>
              <a:avLst/>
              <a:gdLst/>
              <a:ahLst/>
              <a:cxnLst/>
              <a:rect l="l" t="t" r="r" b="b"/>
              <a:pathLst>
                <a:path w="121" h="359" extrusionOk="0">
                  <a:moveTo>
                    <a:pt x="1" y="1"/>
                  </a:moveTo>
                  <a:cubicBezTo>
                    <a:pt x="25" y="62"/>
                    <a:pt x="47" y="120"/>
                    <a:pt x="66" y="180"/>
                  </a:cubicBezTo>
                  <a:lnTo>
                    <a:pt x="66" y="180"/>
                  </a:lnTo>
                  <a:lnTo>
                    <a:pt x="13" y="1"/>
                  </a:lnTo>
                  <a:close/>
                  <a:moveTo>
                    <a:pt x="66" y="180"/>
                  </a:moveTo>
                  <a:lnTo>
                    <a:pt x="120" y="358"/>
                  </a:lnTo>
                  <a:cubicBezTo>
                    <a:pt x="103" y="294"/>
                    <a:pt x="85" y="236"/>
                    <a:pt x="66" y="180"/>
                  </a:cubicBezTo>
                  <a:close/>
                </a:path>
              </a:pathLst>
            </a:custGeom>
            <a:solidFill>
              <a:srgbClr val="F5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0"/>
            <p:cNvSpPr/>
            <p:nvPr/>
          </p:nvSpPr>
          <p:spPr>
            <a:xfrm>
              <a:off x="121459" y="2211634"/>
              <a:ext cx="218282" cy="264604"/>
            </a:xfrm>
            <a:custGeom>
              <a:avLst/>
              <a:gdLst/>
              <a:ahLst/>
              <a:cxnLst/>
              <a:rect l="l" t="t" r="r" b="b"/>
              <a:pathLst>
                <a:path w="6847" h="8300" extrusionOk="0">
                  <a:moveTo>
                    <a:pt x="2215" y="418"/>
                  </a:moveTo>
                  <a:cubicBezTo>
                    <a:pt x="810" y="822"/>
                    <a:pt x="1" y="2287"/>
                    <a:pt x="417" y="3704"/>
                  </a:cubicBezTo>
                  <a:lnTo>
                    <a:pt x="1751" y="8299"/>
                  </a:lnTo>
                  <a:lnTo>
                    <a:pt x="4299" y="7549"/>
                  </a:lnTo>
                  <a:lnTo>
                    <a:pt x="6847" y="6811"/>
                  </a:lnTo>
                  <a:lnTo>
                    <a:pt x="5799" y="3239"/>
                  </a:lnTo>
                  <a:lnTo>
                    <a:pt x="5501" y="2215"/>
                  </a:lnTo>
                  <a:cubicBezTo>
                    <a:pt x="5085" y="810"/>
                    <a:pt x="3620" y="1"/>
                    <a:pt x="2215" y="418"/>
                  </a:cubicBezTo>
                  <a:close/>
                </a:path>
              </a:pathLst>
            </a:custGeom>
            <a:solidFill>
              <a:srgbClr val="A7E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0"/>
            <p:cNvSpPr/>
            <p:nvPr/>
          </p:nvSpPr>
          <p:spPr>
            <a:xfrm>
              <a:off x="192071" y="1978631"/>
              <a:ext cx="1212365" cy="1235796"/>
            </a:xfrm>
            <a:custGeom>
              <a:avLst/>
              <a:gdLst/>
              <a:ahLst/>
              <a:cxnLst/>
              <a:rect l="l" t="t" r="r" b="b"/>
              <a:pathLst>
                <a:path w="38029" h="38764" extrusionOk="0">
                  <a:moveTo>
                    <a:pt x="25" y="7719"/>
                  </a:moveTo>
                  <a:lnTo>
                    <a:pt x="25" y="7719"/>
                  </a:lnTo>
                  <a:cubicBezTo>
                    <a:pt x="17" y="7722"/>
                    <a:pt x="9" y="7724"/>
                    <a:pt x="0" y="7727"/>
                  </a:cubicBezTo>
                  <a:lnTo>
                    <a:pt x="25" y="7719"/>
                  </a:lnTo>
                  <a:close/>
                  <a:moveTo>
                    <a:pt x="27088" y="1"/>
                  </a:moveTo>
                  <a:cubicBezTo>
                    <a:pt x="26709" y="1"/>
                    <a:pt x="26324" y="54"/>
                    <a:pt x="25944" y="166"/>
                  </a:cubicBezTo>
                  <a:lnTo>
                    <a:pt x="25" y="7719"/>
                  </a:lnTo>
                  <a:lnTo>
                    <a:pt x="25" y="7719"/>
                  </a:lnTo>
                  <a:cubicBezTo>
                    <a:pt x="267" y="7650"/>
                    <a:pt x="511" y="7617"/>
                    <a:pt x="750" y="7617"/>
                  </a:cubicBezTo>
                  <a:cubicBezTo>
                    <a:pt x="1893" y="7617"/>
                    <a:pt x="2944" y="8370"/>
                    <a:pt x="3286" y="9524"/>
                  </a:cubicBezTo>
                  <a:lnTo>
                    <a:pt x="3584" y="10548"/>
                  </a:lnTo>
                  <a:lnTo>
                    <a:pt x="4632" y="14120"/>
                  </a:lnTo>
                  <a:lnTo>
                    <a:pt x="9906" y="32253"/>
                  </a:lnTo>
                  <a:lnTo>
                    <a:pt x="10704" y="35027"/>
                  </a:lnTo>
                  <a:lnTo>
                    <a:pt x="10942" y="35825"/>
                  </a:lnTo>
                  <a:lnTo>
                    <a:pt x="11240" y="36825"/>
                  </a:lnTo>
                  <a:lnTo>
                    <a:pt x="11252" y="36849"/>
                  </a:lnTo>
                  <a:cubicBezTo>
                    <a:pt x="11586" y="38009"/>
                    <a:pt x="12650" y="38763"/>
                    <a:pt x="13802" y="38763"/>
                  </a:cubicBezTo>
                  <a:cubicBezTo>
                    <a:pt x="14046" y="38763"/>
                    <a:pt x="14293" y="38729"/>
                    <a:pt x="14538" y="38659"/>
                  </a:cubicBezTo>
                  <a:lnTo>
                    <a:pt x="14550" y="38659"/>
                  </a:lnTo>
                  <a:cubicBezTo>
                    <a:pt x="15943" y="38230"/>
                    <a:pt x="16729" y="36778"/>
                    <a:pt x="16336" y="35385"/>
                  </a:cubicBezTo>
                  <a:lnTo>
                    <a:pt x="16038" y="34361"/>
                  </a:lnTo>
                  <a:lnTo>
                    <a:pt x="15800" y="33551"/>
                  </a:lnTo>
                  <a:lnTo>
                    <a:pt x="38029" y="27062"/>
                  </a:lnTo>
                  <a:lnTo>
                    <a:pt x="31004" y="2952"/>
                  </a:lnTo>
                  <a:cubicBezTo>
                    <a:pt x="30980" y="2833"/>
                    <a:pt x="30945" y="2714"/>
                    <a:pt x="30897" y="2595"/>
                  </a:cubicBezTo>
                  <a:cubicBezTo>
                    <a:pt x="30268" y="999"/>
                    <a:pt x="28729" y="1"/>
                    <a:pt x="27088" y="1"/>
                  </a:cubicBezTo>
                  <a:close/>
                </a:path>
              </a:pathLst>
            </a:custGeom>
            <a:solidFill>
              <a:srgbClr val="F5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0"/>
            <p:cNvSpPr/>
            <p:nvPr/>
          </p:nvSpPr>
          <p:spPr>
            <a:xfrm>
              <a:off x="477100" y="2330830"/>
              <a:ext cx="216019" cy="73675"/>
            </a:xfrm>
            <a:custGeom>
              <a:avLst/>
              <a:gdLst/>
              <a:ahLst/>
              <a:cxnLst/>
              <a:rect l="l" t="t" r="r" b="b"/>
              <a:pathLst>
                <a:path w="6776" h="2311" extrusionOk="0">
                  <a:moveTo>
                    <a:pt x="6668" y="0"/>
                  </a:moveTo>
                  <a:lnTo>
                    <a:pt x="1" y="1953"/>
                  </a:lnTo>
                  <a:lnTo>
                    <a:pt x="108" y="2310"/>
                  </a:lnTo>
                  <a:lnTo>
                    <a:pt x="6776" y="358"/>
                  </a:lnTo>
                  <a:lnTo>
                    <a:pt x="6668" y="0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0"/>
            <p:cNvSpPr/>
            <p:nvPr/>
          </p:nvSpPr>
          <p:spPr>
            <a:xfrm>
              <a:off x="495335" y="2368033"/>
              <a:ext cx="284720" cy="93408"/>
            </a:xfrm>
            <a:custGeom>
              <a:avLst/>
              <a:gdLst/>
              <a:ahLst/>
              <a:cxnLst/>
              <a:rect l="l" t="t" r="r" b="b"/>
              <a:pathLst>
                <a:path w="8931" h="2930" extrusionOk="0">
                  <a:moveTo>
                    <a:pt x="8823" y="0"/>
                  </a:moveTo>
                  <a:lnTo>
                    <a:pt x="0" y="2572"/>
                  </a:lnTo>
                  <a:lnTo>
                    <a:pt x="96" y="2929"/>
                  </a:lnTo>
                  <a:lnTo>
                    <a:pt x="8930" y="357"/>
                  </a:lnTo>
                  <a:lnTo>
                    <a:pt x="8823" y="0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0"/>
            <p:cNvSpPr/>
            <p:nvPr/>
          </p:nvSpPr>
          <p:spPr>
            <a:xfrm>
              <a:off x="516216" y="2431408"/>
              <a:ext cx="332540" cy="107085"/>
            </a:xfrm>
            <a:custGeom>
              <a:avLst/>
              <a:gdLst/>
              <a:ahLst/>
              <a:cxnLst/>
              <a:rect l="l" t="t" r="r" b="b"/>
              <a:pathLst>
                <a:path w="10431" h="3359" extrusionOk="0">
                  <a:moveTo>
                    <a:pt x="10323" y="0"/>
                  </a:moveTo>
                  <a:lnTo>
                    <a:pt x="0" y="3001"/>
                  </a:lnTo>
                  <a:lnTo>
                    <a:pt x="107" y="3358"/>
                  </a:lnTo>
                  <a:lnTo>
                    <a:pt x="10430" y="358"/>
                  </a:lnTo>
                  <a:lnTo>
                    <a:pt x="10323" y="0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0"/>
            <p:cNvSpPr/>
            <p:nvPr/>
          </p:nvSpPr>
          <p:spPr>
            <a:xfrm>
              <a:off x="529478" y="2389264"/>
              <a:ext cx="633551" cy="194755"/>
            </a:xfrm>
            <a:custGeom>
              <a:avLst/>
              <a:gdLst/>
              <a:ahLst/>
              <a:cxnLst/>
              <a:rect l="l" t="t" r="r" b="b"/>
              <a:pathLst>
                <a:path w="19873" h="6109" extrusionOk="0">
                  <a:moveTo>
                    <a:pt x="19777" y="1"/>
                  </a:moveTo>
                  <a:lnTo>
                    <a:pt x="1" y="5752"/>
                  </a:lnTo>
                  <a:lnTo>
                    <a:pt x="108" y="6109"/>
                  </a:lnTo>
                  <a:lnTo>
                    <a:pt x="19872" y="358"/>
                  </a:lnTo>
                  <a:lnTo>
                    <a:pt x="19777" y="1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70"/>
            <p:cNvSpPr/>
            <p:nvPr/>
          </p:nvSpPr>
          <p:spPr>
            <a:xfrm>
              <a:off x="542771" y="2434819"/>
              <a:ext cx="633551" cy="195137"/>
            </a:xfrm>
            <a:custGeom>
              <a:avLst/>
              <a:gdLst/>
              <a:ahLst/>
              <a:cxnLst/>
              <a:rect l="l" t="t" r="r" b="b"/>
              <a:pathLst>
                <a:path w="19873" h="6121" extrusionOk="0">
                  <a:moveTo>
                    <a:pt x="19777" y="1"/>
                  </a:moveTo>
                  <a:lnTo>
                    <a:pt x="1" y="5763"/>
                  </a:lnTo>
                  <a:lnTo>
                    <a:pt x="108" y="6120"/>
                  </a:lnTo>
                  <a:lnTo>
                    <a:pt x="19872" y="358"/>
                  </a:lnTo>
                  <a:lnTo>
                    <a:pt x="19777" y="1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0"/>
            <p:cNvSpPr/>
            <p:nvPr/>
          </p:nvSpPr>
          <p:spPr>
            <a:xfrm>
              <a:off x="556065" y="2480757"/>
              <a:ext cx="633519" cy="194755"/>
            </a:xfrm>
            <a:custGeom>
              <a:avLst/>
              <a:gdLst/>
              <a:ahLst/>
              <a:cxnLst/>
              <a:rect l="l" t="t" r="r" b="b"/>
              <a:pathLst>
                <a:path w="19872" h="6109" extrusionOk="0">
                  <a:moveTo>
                    <a:pt x="19765" y="0"/>
                  </a:moveTo>
                  <a:lnTo>
                    <a:pt x="0" y="5751"/>
                  </a:lnTo>
                  <a:lnTo>
                    <a:pt x="108" y="6108"/>
                  </a:lnTo>
                  <a:lnTo>
                    <a:pt x="19872" y="357"/>
                  </a:lnTo>
                  <a:lnTo>
                    <a:pt x="19765" y="0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0"/>
            <p:cNvSpPr/>
            <p:nvPr/>
          </p:nvSpPr>
          <p:spPr>
            <a:xfrm>
              <a:off x="569358" y="2526312"/>
              <a:ext cx="633519" cy="194723"/>
            </a:xfrm>
            <a:custGeom>
              <a:avLst/>
              <a:gdLst/>
              <a:ahLst/>
              <a:cxnLst/>
              <a:rect l="l" t="t" r="r" b="b"/>
              <a:pathLst>
                <a:path w="19872" h="6108" extrusionOk="0">
                  <a:moveTo>
                    <a:pt x="19776" y="0"/>
                  </a:moveTo>
                  <a:lnTo>
                    <a:pt x="0" y="5751"/>
                  </a:lnTo>
                  <a:lnTo>
                    <a:pt x="107" y="6108"/>
                  </a:lnTo>
                  <a:lnTo>
                    <a:pt x="19872" y="357"/>
                  </a:lnTo>
                  <a:lnTo>
                    <a:pt x="19776" y="0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0"/>
            <p:cNvSpPr/>
            <p:nvPr/>
          </p:nvSpPr>
          <p:spPr>
            <a:xfrm>
              <a:off x="582620" y="2571835"/>
              <a:ext cx="633551" cy="195137"/>
            </a:xfrm>
            <a:custGeom>
              <a:avLst/>
              <a:gdLst/>
              <a:ahLst/>
              <a:cxnLst/>
              <a:rect l="l" t="t" r="r" b="b"/>
              <a:pathLst>
                <a:path w="19873" h="6121" extrusionOk="0">
                  <a:moveTo>
                    <a:pt x="19777" y="1"/>
                  </a:moveTo>
                  <a:lnTo>
                    <a:pt x="1" y="5763"/>
                  </a:lnTo>
                  <a:lnTo>
                    <a:pt x="108" y="6121"/>
                  </a:lnTo>
                  <a:lnTo>
                    <a:pt x="19872" y="358"/>
                  </a:lnTo>
                  <a:lnTo>
                    <a:pt x="19777" y="1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0"/>
            <p:cNvSpPr/>
            <p:nvPr/>
          </p:nvSpPr>
          <p:spPr>
            <a:xfrm>
              <a:off x="595913" y="2617772"/>
              <a:ext cx="633551" cy="194755"/>
            </a:xfrm>
            <a:custGeom>
              <a:avLst/>
              <a:gdLst/>
              <a:ahLst/>
              <a:cxnLst/>
              <a:rect l="l" t="t" r="r" b="b"/>
              <a:pathLst>
                <a:path w="19873" h="6109" extrusionOk="0">
                  <a:moveTo>
                    <a:pt x="19777" y="0"/>
                  </a:moveTo>
                  <a:lnTo>
                    <a:pt x="1" y="5751"/>
                  </a:lnTo>
                  <a:lnTo>
                    <a:pt x="108" y="6108"/>
                  </a:lnTo>
                  <a:lnTo>
                    <a:pt x="19872" y="358"/>
                  </a:lnTo>
                  <a:lnTo>
                    <a:pt x="19777" y="0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0"/>
            <p:cNvSpPr/>
            <p:nvPr/>
          </p:nvSpPr>
          <p:spPr>
            <a:xfrm>
              <a:off x="609207" y="2663327"/>
              <a:ext cx="633519" cy="195106"/>
            </a:xfrm>
            <a:custGeom>
              <a:avLst/>
              <a:gdLst/>
              <a:ahLst/>
              <a:cxnLst/>
              <a:rect l="l" t="t" r="r" b="b"/>
              <a:pathLst>
                <a:path w="19872" h="6120" extrusionOk="0">
                  <a:moveTo>
                    <a:pt x="19777" y="0"/>
                  </a:moveTo>
                  <a:lnTo>
                    <a:pt x="0" y="5763"/>
                  </a:lnTo>
                  <a:lnTo>
                    <a:pt x="107" y="6120"/>
                  </a:lnTo>
                  <a:lnTo>
                    <a:pt x="19872" y="357"/>
                  </a:lnTo>
                  <a:lnTo>
                    <a:pt x="19777" y="0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0"/>
            <p:cNvSpPr/>
            <p:nvPr/>
          </p:nvSpPr>
          <p:spPr>
            <a:xfrm>
              <a:off x="622468" y="2708850"/>
              <a:ext cx="633934" cy="195137"/>
            </a:xfrm>
            <a:custGeom>
              <a:avLst/>
              <a:gdLst/>
              <a:ahLst/>
              <a:cxnLst/>
              <a:rect l="l" t="t" r="r" b="b"/>
              <a:pathLst>
                <a:path w="19885" h="6121" extrusionOk="0">
                  <a:moveTo>
                    <a:pt x="19777" y="1"/>
                  </a:moveTo>
                  <a:lnTo>
                    <a:pt x="1" y="5764"/>
                  </a:lnTo>
                  <a:lnTo>
                    <a:pt x="108" y="6121"/>
                  </a:lnTo>
                  <a:lnTo>
                    <a:pt x="19884" y="358"/>
                  </a:lnTo>
                  <a:lnTo>
                    <a:pt x="19777" y="1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0"/>
            <p:cNvSpPr/>
            <p:nvPr/>
          </p:nvSpPr>
          <p:spPr>
            <a:xfrm>
              <a:off x="635762" y="2842455"/>
              <a:ext cx="332540" cy="107085"/>
            </a:xfrm>
            <a:custGeom>
              <a:avLst/>
              <a:gdLst/>
              <a:ahLst/>
              <a:cxnLst/>
              <a:rect l="l" t="t" r="r" b="b"/>
              <a:pathLst>
                <a:path w="10431" h="3359" extrusionOk="0">
                  <a:moveTo>
                    <a:pt x="10335" y="1"/>
                  </a:moveTo>
                  <a:lnTo>
                    <a:pt x="1" y="3001"/>
                  </a:lnTo>
                  <a:lnTo>
                    <a:pt x="108" y="3358"/>
                  </a:lnTo>
                  <a:lnTo>
                    <a:pt x="10431" y="358"/>
                  </a:lnTo>
                  <a:lnTo>
                    <a:pt x="10335" y="1"/>
                  </a:lnTo>
                  <a:close/>
                </a:path>
              </a:pathLst>
            </a:custGeom>
            <a:solidFill>
              <a:srgbClr val="157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0"/>
            <p:cNvSpPr/>
            <p:nvPr/>
          </p:nvSpPr>
          <p:spPr>
            <a:xfrm>
              <a:off x="655495" y="2798048"/>
              <a:ext cx="925062" cy="412623"/>
            </a:xfrm>
            <a:custGeom>
              <a:avLst/>
              <a:gdLst/>
              <a:ahLst/>
              <a:cxnLst/>
              <a:rect l="l" t="t" r="r" b="b"/>
              <a:pathLst>
                <a:path w="29017" h="12943" extrusionOk="0">
                  <a:moveTo>
                    <a:pt x="23492" y="1358"/>
                  </a:moveTo>
                  <a:lnTo>
                    <a:pt x="1251" y="7835"/>
                  </a:lnTo>
                  <a:lnTo>
                    <a:pt x="1489" y="8633"/>
                  </a:lnTo>
                  <a:lnTo>
                    <a:pt x="1787" y="9669"/>
                  </a:lnTo>
                  <a:cubicBezTo>
                    <a:pt x="2180" y="11062"/>
                    <a:pt x="1394" y="12514"/>
                    <a:pt x="1" y="12943"/>
                  </a:cubicBezTo>
                  <a:lnTo>
                    <a:pt x="13" y="12943"/>
                  </a:lnTo>
                  <a:lnTo>
                    <a:pt x="26397" y="5263"/>
                  </a:lnTo>
                  <a:cubicBezTo>
                    <a:pt x="28064" y="4775"/>
                    <a:pt x="29016" y="3025"/>
                    <a:pt x="28528" y="1358"/>
                  </a:cubicBezTo>
                  <a:lnTo>
                    <a:pt x="28135" y="1"/>
                  </a:lnTo>
                  <a:close/>
                </a:path>
              </a:pathLst>
            </a:custGeom>
            <a:solidFill>
              <a:srgbClr val="A7E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0"/>
            <p:cNvSpPr/>
            <p:nvPr/>
          </p:nvSpPr>
          <p:spPr>
            <a:xfrm>
              <a:off x="167779" y="1538702"/>
              <a:ext cx="1638249" cy="1024464"/>
            </a:xfrm>
            <a:custGeom>
              <a:avLst/>
              <a:gdLst/>
              <a:ahLst/>
              <a:cxnLst/>
              <a:rect l="l" t="t" r="r" b="b"/>
              <a:pathLst>
                <a:path w="51388" h="32135" extrusionOk="0">
                  <a:moveTo>
                    <a:pt x="3727" y="0"/>
                  </a:moveTo>
                  <a:lnTo>
                    <a:pt x="0" y="7060"/>
                  </a:lnTo>
                  <a:lnTo>
                    <a:pt x="47673" y="32135"/>
                  </a:lnTo>
                  <a:lnTo>
                    <a:pt x="51388" y="25075"/>
                  </a:lnTo>
                  <a:close/>
                  <a:moveTo>
                    <a:pt x="4537" y="4941"/>
                  </a:moveTo>
                  <a:cubicBezTo>
                    <a:pt x="5013" y="4036"/>
                    <a:pt x="6334" y="4155"/>
                    <a:pt x="6632" y="5132"/>
                  </a:cubicBezTo>
                  <a:cubicBezTo>
                    <a:pt x="6942" y="6096"/>
                    <a:pt x="5918" y="6953"/>
                    <a:pt x="5013" y="6477"/>
                  </a:cubicBezTo>
                  <a:cubicBezTo>
                    <a:pt x="4465" y="6179"/>
                    <a:pt x="4251" y="5489"/>
                    <a:pt x="4537" y="4941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5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0"/>
            <p:cNvSpPr/>
            <p:nvPr/>
          </p:nvSpPr>
          <p:spPr>
            <a:xfrm>
              <a:off x="153720" y="1763767"/>
              <a:ext cx="1533492" cy="825979"/>
            </a:xfrm>
            <a:custGeom>
              <a:avLst/>
              <a:gdLst/>
              <a:ahLst/>
              <a:cxnLst/>
              <a:rect l="l" t="t" r="r" b="b"/>
              <a:pathLst>
                <a:path w="48102" h="25909" extrusionOk="0">
                  <a:moveTo>
                    <a:pt x="47673" y="25908"/>
                  </a:moveTo>
                  <a:lnTo>
                    <a:pt x="1" y="834"/>
                  </a:lnTo>
                  <a:lnTo>
                    <a:pt x="441" y="0"/>
                  </a:lnTo>
                  <a:lnTo>
                    <a:pt x="48102" y="25075"/>
                  </a:lnTo>
                  <a:close/>
                </a:path>
              </a:pathLst>
            </a:custGeom>
            <a:solidFill>
              <a:srgbClr val="FEB0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0"/>
            <p:cNvSpPr/>
            <p:nvPr/>
          </p:nvSpPr>
          <p:spPr>
            <a:xfrm>
              <a:off x="1320873" y="2315273"/>
              <a:ext cx="38734" cy="59233"/>
            </a:xfrm>
            <a:custGeom>
              <a:avLst/>
              <a:gdLst/>
              <a:ahLst/>
              <a:cxnLst/>
              <a:rect l="l" t="t" r="r" b="b"/>
              <a:pathLst>
                <a:path w="1215" h="1858" extrusionOk="0">
                  <a:moveTo>
                    <a:pt x="882" y="0"/>
                  </a:moveTo>
                  <a:lnTo>
                    <a:pt x="0" y="1679"/>
                  </a:lnTo>
                  <a:lnTo>
                    <a:pt x="322" y="1858"/>
                  </a:lnTo>
                  <a:lnTo>
                    <a:pt x="1215" y="179"/>
                  </a:lnTo>
                  <a:lnTo>
                    <a:pt x="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0"/>
            <p:cNvSpPr/>
            <p:nvPr/>
          </p:nvSpPr>
          <p:spPr>
            <a:xfrm>
              <a:off x="1253704" y="2234810"/>
              <a:ext cx="62644" cy="104790"/>
            </a:xfrm>
            <a:custGeom>
              <a:avLst/>
              <a:gdLst/>
              <a:ahLst/>
              <a:cxnLst/>
              <a:rect l="l" t="t" r="r" b="b"/>
              <a:pathLst>
                <a:path w="1965" h="3287" extrusionOk="0">
                  <a:moveTo>
                    <a:pt x="1643" y="0"/>
                  </a:moveTo>
                  <a:lnTo>
                    <a:pt x="0" y="3108"/>
                  </a:lnTo>
                  <a:lnTo>
                    <a:pt x="322" y="3286"/>
                  </a:lnTo>
                  <a:lnTo>
                    <a:pt x="1965" y="167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0"/>
            <p:cNvSpPr/>
            <p:nvPr/>
          </p:nvSpPr>
          <p:spPr>
            <a:xfrm>
              <a:off x="1186503" y="2245044"/>
              <a:ext cx="38384" cy="58850"/>
            </a:xfrm>
            <a:custGeom>
              <a:avLst/>
              <a:gdLst/>
              <a:ahLst/>
              <a:cxnLst/>
              <a:rect l="l" t="t" r="r" b="b"/>
              <a:pathLst>
                <a:path w="1204" h="1846" extrusionOk="0">
                  <a:moveTo>
                    <a:pt x="882" y="1"/>
                  </a:moveTo>
                  <a:lnTo>
                    <a:pt x="1" y="1679"/>
                  </a:lnTo>
                  <a:lnTo>
                    <a:pt x="322" y="1846"/>
                  </a:lnTo>
                  <a:lnTo>
                    <a:pt x="1203" y="167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0"/>
            <p:cNvSpPr/>
            <p:nvPr/>
          </p:nvSpPr>
          <p:spPr>
            <a:xfrm>
              <a:off x="1119334" y="2163816"/>
              <a:ext cx="62644" cy="104790"/>
            </a:xfrm>
            <a:custGeom>
              <a:avLst/>
              <a:gdLst/>
              <a:ahLst/>
              <a:cxnLst/>
              <a:rect l="l" t="t" r="r" b="b"/>
              <a:pathLst>
                <a:path w="1965" h="3287" extrusionOk="0">
                  <a:moveTo>
                    <a:pt x="1631" y="1"/>
                  </a:moveTo>
                  <a:lnTo>
                    <a:pt x="0" y="3120"/>
                  </a:lnTo>
                  <a:lnTo>
                    <a:pt x="322" y="3287"/>
                  </a:lnTo>
                  <a:lnTo>
                    <a:pt x="1965" y="167"/>
                  </a:lnTo>
                  <a:lnTo>
                    <a:pt x="16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0"/>
            <p:cNvSpPr/>
            <p:nvPr/>
          </p:nvSpPr>
          <p:spPr>
            <a:xfrm>
              <a:off x="1052133" y="2174432"/>
              <a:ext cx="38384" cy="58882"/>
            </a:xfrm>
            <a:custGeom>
              <a:avLst/>
              <a:gdLst/>
              <a:ahLst/>
              <a:cxnLst/>
              <a:rect l="l" t="t" r="r" b="b"/>
              <a:pathLst>
                <a:path w="1204" h="1847" extrusionOk="0">
                  <a:moveTo>
                    <a:pt x="882" y="1"/>
                  </a:moveTo>
                  <a:lnTo>
                    <a:pt x="1" y="1680"/>
                  </a:lnTo>
                  <a:lnTo>
                    <a:pt x="322" y="1846"/>
                  </a:lnTo>
                  <a:lnTo>
                    <a:pt x="1203" y="16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0"/>
            <p:cNvSpPr/>
            <p:nvPr/>
          </p:nvSpPr>
          <p:spPr>
            <a:xfrm>
              <a:off x="984964" y="2093236"/>
              <a:ext cx="62294" cy="104790"/>
            </a:xfrm>
            <a:custGeom>
              <a:avLst/>
              <a:gdLst/>
              <a:ahLst/>
              <a:cxnLst/>
              <a:rect l="l" t="t" r="r" b="b"/>
              <a:pathLst>
                <a:path w="1954" h="3287" extrusionOk="0">
                  <a:moveTo>
                    <a:pt x="1632" y="0"/>
                  </a:moveTo>
                  <a:lnTo>
                    <a:pt x="0" y="3119"/>
                  </a:lnTo>
                  <a:lnTo>
                    <a:pt x="322" y="3286"/>
                  </a:lnTo>
                  <a:lnTo>
                    <a:pt x="1953" y="167"/>
                  </a:lnTo>
                  <a:lnTo>
                    <a:pt x="16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0"/>
            <p:cNvSpPr/>
            <p:nvPr/>
          </p:nvSpPr>
          <p:spPr>
            <a:xfrm>
              <a:off x="917795" y="2103852"/>
              <a:ext cx="38352" cy="59233"/>
            </a:xfrm>
            <a:custGeom>
              <a:avLst/>
              <a:gdLst/>
              <a:ahLst/>
              <a:cxnLst/>
              <a:rect l="l" t="t" r="r" b="b"/>
              <a:pathLst>
                <a:path w="1203" h="1858" extrusionOk="0">
                  <a:moveTo>
                    <a:pt x="881" y="0"/>
                  </a:moveTo>
                  <a:lnTo>
                    <a:pt x="0" y="1679"/>
                  </a:lnTo>
                  <a:lnTo>
                    <a:pt x="321" y="1858"/>
                  </a:lnTo>
                  <a:lnTo>
                    <a:pt x="1203" y="179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0"/>
            <p:cNvSpPr/>
            <p:nvPr/>
          </p:nvSpPr>
          <p:spPr>
            <a:xfrm>
              <a:off x="850212" y="2022624"/>
              <a:ext cx="62676" cy="104790"/>
            </a:xfrm>
            <a:custGeom>
              <a:avLst/>
              <a:gdLst/>
              <a:ahLst/>
              <a:cxnLst/>
              <a:rect l="l" t="t" r="r" b="b"/>
              <a:pathLst>
                <a:path w="1966" h="3287" extrusionOk="0">
                  <a:moveTo>
                    <a:pt x="1644" y="0"/>
                  </a:moveTo>
                  <a:lnTo>
                    <a:pt x="1" y="3120"/>
                  </a:lnTo>
                  <a:lnTo>
                    <a:pt x="334" y="3287"/>
                  </a:lnTo>
                  <a:lnTo>
                    <a:pt x="1965" y="167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0"/>
            <p:cNvSpPr/>
            <p:nvPr/>
          </p:nvSpPr>
          <p:spPr>
            <a:xfrm>
              <a:off x="783043" y="2033240"/>
              <a:ext cx="38734" cy="59265"/>
            </a:xfrm>
            <a:custGeom>
              <a:avLst/>
              <a:gdLst/>
              <a:ahLst/>
              <a:cxnLst/>
              <a:rect l="l" t="t" r="r" b="b"/>
              <a:pathLst>
                <a:path w="1215" h="1859" extrusionOk="0">
                  <a:moveTo>
                    <a:pt x="881" y="1"/>
                  </a:moveTo>
                  <a:lnTo>
                    <a:pt x="0" y="1680"/>
                  </a:lnTo>
                  <a:lnTo>
                    <a:pt x="322" y="1858"/>
                  </a:lnTo>
                  <a:lnTo>
                    <a:pt x="1215" y="179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0"/>
            <p:cNvSpPr/>
            <p:nvPr/>
          </p:nvSpPr>
          <p:spPr>
            <a:xfrm>
              <a:off x="715842" y="1952395"/>
              <a:ext cx="62676" cy="104790"/>
            </a:xfrm>
            <a:custGeom>
              <a:avLst/>
              <a:gdLst/>
              <a:ahLst/>
              <a:cxnLst/>
              <a:rect l="l" t="t" r="r" b="b"/>
              <a:pathLst>
                <a:path w="1966" h="3287" extrusionOk="0">
                  <a:moveTo>
                    <a:pt x="1644" y="1"/>
                  </a:moveTo>
                  <a:lnTo>
                    <a:pt x="1" y="3108"/>
                  </a:lnTo>
                  <a:lnTo>
                    <a:pt x="322" y="3287"/>
                  </a:lnTo>
                  <a:lnTo>
                    <a:pt x="1965" y="168"/>
                  </a:lnTo>
                  <a:lnTo>
                    <a:pt x="16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70"/>
            <p:cNvSpPr/>
            <p:nvPr/>
          </p:nvSpPr>
          <p:spPr>
            <a:xfrm>
              <a:off x="648673" y="1962660"/>
              <a:ext cx="38352" cy="58850"/>
            </a:xfrm>
            <a:custGeom>
              <a:avLst/>
              <a:gdLst/>
              <a:ahLst/>
              <a:cxnLst/>
              <a:rect l="l" t="t" r="r" b="b"/>
              <a:pathLst>
                <a:path w="1203" h="1846" extrusionOk="0">
                  <a:moveTo>
                    <a:pt x="882" y="0"/>
                  </a:moveTo>
                  <a:lnTo>
                    <a:pt x="0" y="1679"/>
                  </a:lnTo>
                  <a:lnTo>
                    <a:pt x="322" y="1846"/>
                  </a:lnTo>
                  <a:lnTo>
                    <a:pt x="1203" y="167"/>
                  </a:lnTo>
                  <a:lnTo>
                    <a:pt x="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70"/>
            <p:cNvSpPr/>
            <p:nvPr/>
          </p:nvSpPr>
          <p:spPr>
            <a:xfrm>
              <a:off x="581504" y="1881815"/>
              <a:ext cx="62262" cy="104790"/>
            </a:xfrm>
            <a:custGeom>
              <a:avLst/>
              <a:gdLst/>
              <a:ahLst/>
              <a:cxnLst/>
              <a:rect l="l" t="t" r="r" b="b"/>
              <a:pathLst>
                <a:path w="1953" h="3287" extrusionOk="0">
                  <a:moveTo>
                    <a:pt x="1631" y="0"/>
                  </a:moveTo>
                  <a:lnTo>
                    <a:pt x="0" y="3120"/>
                  </a:lnTo>
                  <a:lnTo>
                    <a:pt x="322" y="3286"/>
                  </a:lnTo>
                  <a:lnTo>
                    <a:pt x="1953" y="167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0"/>
            <p:cNvSpPr/>
            <p:nvPr/>
          </p:nvSpPr>
          <p:spPr>
            <a:xfrm>
              <a:off x="514303" y="1892048"/>
              <a:ext cx="38384" cy="58882"/>
            </a:xfrm>
            <a:custGeom>
              <a:avLst/>
              <a:gdLst/>
              <a:ahLst/>
              <a:cxnLst/>
              <a:rect l="l" t="t" r="r" b="b"/>
              <a:pathLst>
                <a:path w="1204" h="1847" extrusionOk="0">
                  <a:moveTo>
                    <a:pt x="882" y="1"/>
                  </a:moveTo>
                  <a:lnTo>
                    <a:pt x="1" y="1680"/>
                  </a:lnTo>
                  <a:lnTo>
                    <a:pt x="322" y="1846"/>
                  </a:lnTo>
                  <a:lnTo>
                    <a:pt x="1203" y="167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0"/>
            <p:cNvSpPr/>
            <p:nvPr/>
          </p:nvSpPr>
          <p:spPr>
            <a:xfrm>
              <a:off x="447134" y="1811203"/>
              <a:ext cx="62262" cy="104790"/>
            </a:xfrm>
            <a:custGeom>
              <a:avLst/>
              <a:gdLst/>
              <a:ahLst/>
              <a:cxnLst/>
              <a:rect l="l" t="t" r="r" b="b"/>
              <a:pathLst>
                <a:path w="1953" h="3287" extrusionOk="0">
                  <a:moveTo>
                    <a:pt x="1631" y="1"/>
                  </a:moveTo>
                  <a:lnTo>
                    <a:pt x="0" y="3108"/>
                  </a:lnTo>
                  <a:lnTo>
                    <a:pt x="322" y="3287"/>
                  </a:lnTo>
                  <a:lnTo>
                    <a:pt x="1953" y="167"/>
                  </a:lnTo>
                  <a:lnTo>
                    <a:pt x="16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0"/>
            <p:cNvSpPr/>
            <p:nvPr/>
          </p:nvSpPr>
          <p:spPr>
            <a:xfrm>
              <a:off x="379933" y="1821468"/>
              <a:ext cx="38384" cy="58850"/>
            </a:xfrm>
            <a:custGeom>
              <a:avLst/>
              <a:gdLst/>
              <a:ahLst/>
              <a:cxnLst/>
              <a:rect l="l" t="t" r="r" b="b"/>
              <a:pathLst>
                <a:path w="1204" h="1846" extrusionOk="0">
                  <a:moveTo>
                    <a:pt x="882" y="0"/>
                  </a:moveTo>
                  <a:lnTo>
                    <a:pt x="1" y="1679"/>
                  </a:lnTo>
                  <a:lnTo>
                    <a:pt x="322" y="1846"/>
                  </a:lnTo>
                  <a:lnTo>
                    <a:pt x="1203" y="167"/>
                  </a:lnTo>
                  <a:lnTo>
                    <a:pt x="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0"/>
            <p:cNvSpPr/>
            <p:nvPr/>
          </p:nvSpPr>
          <p:spPr>
            <a:xfrm>
              <a:off x="467632" y="1287432"/>
              <a:ext cx="559143" cy="558761"/>
            </a:xfrm>
            <a:custGeom>
              <a:avLst/>
              <a:gdLst/>
              <a:ahLst/>
              <a:cxnLst/>
              <a:rect l="l" t="t" r="r" b="b"/>
              <a:pathLst>
                <a:path w="17539" h="17527" extrusionOk="0">
                  <a:moveTo>
                    <a:pt x="6680" y="0"/>
                  </a:moveTo>
                  <a:lnTo>
                    <a:pt x="17538" y="10847"/>
                  </a:lnTo>
                  <a:lnTo>
                    <a:pt x="10859" y="17526"/>
                  </a:lnTo>
                  <a:lnTo>
                    <a:pt x="0" y="6668"/>
                  </a:lnTo>
                  <a:close/>
                </a:path>
              </a:pathLst>
            </a:custGeom>
            <a:gradFill>
              <a:gsLst>
                <a:gs pos="0">
                  <a:srgbClr val="CC0000"/>
                </a:gs>
                <a:gs pos="100000">
                  <a:srgbClr val="CF3030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70"/>
            <p:cNvSpPr/>
            <p:nvPr/>
          </p:nvSpPr>
          <p:spPr>
            <a:xfrm>
              <a:off x="535566" y="1418358"/>
              <a:ext cx="362507" cy="362539"/>
            </a:xfrm>
            <a:custGeom>
              <a:avLst/>
              <a:gdLst/>
              <a:ahLst/>
              <a:cxnLst/>
              <a:rect l="l" t="t" r="r" b="b"/>
              <a:pathLst>
                <a:path w="11371" h="11372" extrusionOk="0">
                  <a:moveTo>
                    <a:pt x="2334" y="1"/>
                  </a:moveTo>
                  <a:lnTo>
                    <a:pt x="11371" y="9026"/>
                  </a:lnTo>
                  <a:lnTo>
                    <a:pt x="9025" y="11371"/>
                  </a:lnTo>
                  <a:lnTo>
                    <a:pt x="0" y="234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70"/>
            <p:cNvSpPr/>
            <p:nvPr/>
          </p:nvSpPr>
          <p:spPr>
            <a:xfrm>
              <a:off x="609972" y="1391421"/>
              <a:ext cx="315070" cy="314687"/>
            </a:xfrm>
            <a:custGeom>
              <a:avLst/>
              <a:gdLst/>
              <a:ahLst/>
              <a:cxnLst/>
              <a:rect l="l" t="t" r="r" b="b"/>
              <a:pathLst>
                <a:path w="9883" h="9871" extrusionOk="0">
                  <a:moveTo>
                    <a:pt x="857" y="0"/>
                  </a:moveTo>
                  <a:lnTo>
                    <a:pt x="9882" y="9025"/>
                  </a:lnTo>
                  <a:lnTo>
                    <a:pt x="9037" y="9871"/>
                  </a:lnTo>
                  <a:lnTo>
                    <a:pt x="0" y="846"/>
                  </a:lnTo>
                  <a:close/>
                </a:path>
              </a:pathLst>
            </a:custGeom>
            <a:solidFill>
              <a:srgbClr val="A7E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0"/>
            <p:cNvSpPr/>
            <p:nvPr/>
          </p:nvSpPr>
          <p:spPr>
            <a:xfrm>
              <a:off x="637292" y="1352337"/>
              <a:ext cx="262691" cy="262691"/>
            </a:xfrm>
            <a:custGeom>
              <a:avLst/>
              <a:gdLst/>
              <a:ahLst/>
              <a:cxnLst/>
              <a:rect l="l" t="t" r="r" b="b"/>
              <a:pathLst>
                <a:path w="8240" h="8240" extrusionOk="0">
                  <a:moveTo>
                    <a:pt x="1215" y="0"/>
                  </a:moveTo>
                  <a:lnTo>
                    <a:pt x="0" y="1226"/>
                  </a:lnTo>
                  <a:lnTo>
                    <a:pt x="7013" y="8239"/>
                  </a:lnTo>
                  <a:lnTo>
                    <a:pt x="8239" y="7013"/>
                  </a:lnTo>
                  <a:lnTo>
                    <a:pt x="1215" y="0"/>
                  </a:lnTo>
                  <a:close/>
                </a:path>
              </a:pathLst>
            </a:custGeom>
            <a:solidFill>
              <a:srgbClr val="2130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0"/>
            <p:cNvSpPr/>
            <p:nvPr/>
          </p:nvSpPr>
          <p:spPr>
            <a:xfrm>
              <a:off x="687023" y="1584225"/>
              <a:ext cx="44791" cy="42241"/>
            </a:xfrm>
            <a:custGeom>
              <a:avLst/>
              <a:gdLst/>
              <a:ahLst/>
              <a:cxnLst/>
              <a:rect l="l" t="t" r="r" b="b"/>
              <a:pathLst>
                <a:path w="1405" h="1325" extrusionOk="0">
                  <a:moveTo>
                    <a:pt x="238" y="1"/>
                  </a:moveTo>
                  <a:lnTo>
                    <a:pt x="238" y="1"/>
                  </a:lnTo>
                  <a:cubicBezTo>
                    <a:pt x="0" y="334"/>
                    <a:pt x="36" y="787"/>
                    <a:pt x="333" y="1084"/>
                  </a:cubicBezTo>
                  <a:cubicBezTo>
                    <a:pt x="492" y="1243"/>
                    <a:pt x="703" y="1325"/>
                    <a:pt x="916" y="1325"/>
                  </a:cubicBezTo>
                  <a:cubicBezTo>
                    <a:pt x="1086" y="1325"/>
                    <a:pt x="1257" y="1273"/>
                    <a:pt x="1405" y="116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0"/>
            <p:cNvSpPr/>
            <p:nvPr/>
          </p:nvSpPr>
          <p:spPr>
            <a:xfrm>
              <a:off x="697639" y="158043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0"/>
            <p:cNvSpPr/>
            <p:nvPr/>
          </p:nvSpPr>
          <p:spPr>
            <a:xfrm>
              <a:off x="701050" y="1572557"/>
              <a:ext cx="45206" cy="42464"/>
            </a:xfrm>
            <a:custGeom>
              <a:avLst/>
              <a:gdLst/>
              <a:ahLst/>
              <a:cxnLst/>
              <a:rect l="l" t="t" r="r" b="b"/>
              <a:pathLst>
                <a:path w="1418" h="1332" extrusionOk="0">
                  <a:moveTo>
                    <a:pt x="486" y="0"/>
                  </a:moveTo>
                  <a:cubicBezTo>
                    <a:pt x="319" y="0"/>
                    <a:pt x="150" y="50"/>
                    <a:pt x="1" y="152"/>
                  </a:cubicBezTo>
                  <a:lnTo>
                    <a:pt x="1179" y="1331"/>
                  </a:lnTo>
                  <a:cubicBezTo>
                    <a:pt x="1417" y="998"/>
                    <a:pt x="1382" y="545"/>
                    <a:pt x="1084" y="248"/>
                  </a:cubicBezTo>
                  <a:cubicBezTo>
                    <a:pt x="922" y="86"/>
                    <a:pt x="706" y="0"/>
                    <a:pt x="4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0"/>
            <p:cNvSpPr/>
            <p:nvPr/>
          </p:nvSpPr>
          <p:spPr>
            <a:xfrm>
              <a:off x="697639" y="1577403"/>
              <a:ext cx="3443" cy="3443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96" y="0"/>
                  </a:moveTo>
                  <a:lnTo>
                    <a:pt x="0" y="108"/>
                  </a:lnTo>
                  <a:cubicBezTo>
                    <a:pt x="36" y="72"/>
                    <a:pt x="72" y="36"/>
                    <a:pt x="108" y="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C4D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0"/>
            <p:cNvSpPr/>
            <p:nvPr/>
          </p:nvSpPr>
          <p:spPr>
            <a:xfrm>
              <a:off x="694228" y="1580463"/>
              <a:ext cx="3411" cy="3794"/>
            </a:xfrm>
            <a:custGeom>
              <a:avLst/>
              <a:gdLst/>
              <a:ahLst/>
              <a:cxnLst/>
              <a:rect l="l" t="t" r="r" b="b"/>
              <a:pathLst>
                <a:path w="107" h="119" extrusionOk="0">
                  <a:moveTo>
                    <a:pt x="107" y="0"/>
                  </a:moveTo>
                  <a:lnTo>
                    <a:pt x="0" y="107"/>
                  </a:lnTo>
                  <a:lnTo>
                    <a:pt x="12" y="119"/>
                  </a:lnTo>
                  <a:cubicBezTo>
                    <a:pt x="36" y="71"/>
                    <a:pt x="71" y="36"/>
                    <a:pt x="107" y="0"/>
                  </a:cubicBezTo>
                  <a:close/>
                </a:path>
              </a:pathLst>
            </a:custGeom>
            <a:solidFill>
              <a:srgbClr val="C4D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0"/>
            <p:cNvSpPr/>
            <p:nvPr/>
          </p:nvSpPr>
          <p:spPr>
            <a:xfrm>
              <a:off x="732164" y="1614988"/>
              <a:ext cx="6886" cy="6854"/>
            </a:xfrm>
            <a:custGeom>
              <a:avLst/>
              <a:gdLst/>
              <a:ahLst/>
              <a:cxnLst/>
              <a:rect l="l" t="t" r="r" b="b"/>
              <a:pathLst>
                <a:path w="216" h="215" extrusionOk="0">
                  <a:moveTo>
                    <a:pt x="203" y="0"/>
                  </a:moveTo>
                  <a:cubicBezTo>
                    <a:pt x="187" y="28"/>
                    <a:pt x="169" y="54"/>
                    <a:pt x="148" y="79"/>
                  </a:cubicBezTo>
                  <a:lnTo>
                    <a:pt x="148" y="79"/>
                  </a:lnTo>
                  <a:lnTo>
                    <a:pt x="215" y="12"/>
                  </a:lnTo>
                  <a:lnTo>
                    <a:pt x="203" y="0"/>
                  </a:lnTo>
                  <a:close/>
                  <a:moveTo>
                    <a:pt x="148" y="79"/>
                  </a:moveTo>
                  <a:lnTo>
                    <a:pt x="80" y="147"/>
                  </a:lnTo>
                  <a:lnTo>
                    <a:pt x="80" y="147"/>
                  </a:lnTo>
                  <a:cubicBezTo>
                    <a:pt x="104" y="127"/>
                    <a:pt x="127" y="104"/>
                    <a:pt x="148" y="79"/>
                  </a:cubicBezTo>
                  <a:close/>
                  <a:moveTo>
                    <a:pt x="80" y="147"/>
                  </a:moveTo>
                  <a:cubicBezTo>
                    <a:pt x="55" y="168"/>
                    <a:pt x="29" y="187"/>
                    <a:pt x="1" y="203"/>
                  </a:cubicBezTo>
                  <a:lnTo>
                    <a:pt x="13" y="215"/>
                  </a:lnTo>
                  <a:lnTo>
                    <a:pt x="80" y="147"/>
                  </a:lnTo>
                  <a:close/>
                </a:path>
              </a:pathLst>
            </a:custGeom>
            <a:solidFill>
              <a:srgbClr val="C4D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0"/>
            <p:cNvSpPr/>
            <p:nvPr/>
          </p:nvSpPr>
          <p:spPr>
            <a:xfrm>
              <a:off x="228891" y="3238360"/>
              <a:ext cx="1122048" cy="1160368"/>
            </a:xfrm>
            <a:custGeom>
              <a:avLst/>
              <a:gdLst/>
              <a:ahLst/>
              <a:cxnLst/>
              <a:rect l="l" t="t" r="r" b="b"/>
              <a:pathLst>
                <a:path w="35196" h="36398" extrusionOk="0">
                  <a:moveTo>
                    <a:pt x="8942" y="36112"/>
                  </a:moveTo>
                  <a:lnTo>
                    <a:pt x="33433" y="29980"/>
                  </a:lnTo>
                  <a:cubicBezTo>
                    <a:pt x="34528" y="29706"/>
                    <a:pt x="35195" y="28504"/>
                    <a:pt x="34897" y="27313"/>
                  </a:cubicBezTo>
                  <a:lnTo>
                    <a:pt x="32957" y="1941"/>
                  </a:lnTo>
                  <a:cubicBezTo>
                    <a:pt x="32659" y="750"/>
                    <a:pt x="31516" y="0"/>
                    <a:pt x="30421" y="274"/>
                  </a:cubicBezTo>
                  <a:lnTo>
                    <a:pt x="1750" y="7465"/>
                  </a:lnTo>
                  <a:cubicBezTo>
                    <a:pt x="655" y="7739"/>
                    <a:pt x="0" y="8930"/>
                    <a:pt x="298" y="10120"/>
                  </a:cubicBezTo>
                  <a:lnTo>
                    <a:pt x="6394" y="34457"/>
                  </a:lnTo>
                  <a:cubicBezTo>
                    <a:pt x="6703" y="35647"/>
                    <a:pt x="7846" y="36397"/>
                    <a:pt x="8942" y="36112"/>
                  </a:cubicBezTo>
                  <a:close/>
                </a:path>
              </a:pathLst>
            </a:custGeom>
            <a:gradFill>
              <a:gsLst>
                <a:gs pos="0">
                  <a:srgbClr val="CC0000"/>
                </a:gs>
                <a:gs pos="100000">
                  <a:srgbClr val="CF3030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0"/>
            <p:cNvSpPr/>
            <p:nvPr/>
          </p:nvSpPr>
          <p:spPr>
            <a:xfrm>
              <a:off x="113107" y="3197364"/>
              <a:ext cx="1238187" cy="1234394"/>
            </a:xfrm>
            <a:custGeom>
              <a:avLst/>
              <a:gdLst/>
              <a:ahLst/>
              <a:cxnLst/>
              <a:rect l="l" t="t" r="r" b="b"/>
              <a:pathLst>
                <a:path w="38839" h="38720" extrusionOk="0">
                  <a:moveTo>
                    <a:pt x="1763" y="11954"/>
                  </a:moveTo>
                  <a:lnTo>
                    <a:pt x="18765" y="7692"/>
                  </a:lnTo>
                  <a:lnTo>
                    <a:pt x="18134" y="5191"/>
                  </a:lnTo>
                  <a:cubicBezTo>
                    <a:pt x="17860" y="4096"/>
                    <a:pt x="18527" y="2977"/>
                    <a:pt x="19634" y="2691"/>
                  </a:cubicBezTo>
                  <a:lnTo>
                    <a:pt x="29302" y="274"/>
                  </a:lnTo>
                  <a:cubicBezTo>
                    <a:pt x="30397" y="0"/>
                    <a:pt x="31517" y="667"/>
                    <a:pt x="31802" y="1774"/>
                  </a:cubicBezTo>
                  <a:lnTo>
                    <a:pt x="32922" y="6275"/>
                  </a:lnTo>
                  <a:lnTo>
                    <a:pt x="33303" y="7775"/>
                  </a:lnTo>
                  <a:lnTo>
                    <a:pt x="38577" y="28766"/>
                  </a:lnTo>
                  <a:cubicBezTo>
                    <a:pt x="38839" y="29861"/>
                    <a:pt x="38172" y="30980"/>
                    <a:pt x="37077" y="31266"/>
                  </a:cubicBezTo>
                  <a:lnTo>
                    <a:pt x="8407" y="38445"/>
                  </a:lnTo>
                  <a:cubicBezTo>
                    <a:pt x="7299" y="38719"/>
                    <a:pt x="6192" y="38053"/>
                    <a:pt x="5906" y="36945"/>
                  </a:cubicBezTo>
                  <a:lnTo>
                    <a:pt x="275" y="14454"/>
                  </a:lnTo>
                  <a:cubicBezTo>
                    <a:pt x="1" y="13347"/>
                    <a:pt x="668" y="12240"/>
                    <a:pt x="1763" y="11954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5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0"/>
            <p:cNvSpPr/>
            <p:nvPr/>
          </p:nvSpPr>
          <p:spPr>
            <a:xfrm>
              <a:off x="735607" y="3249581"/>
              <a:ext cx="357566" cy="148370"/>
            </a:xfrm>
            <a:custGeom>
              <a:avLst/>
              <a:gdLst/>
              <a:ahLst/>
              <a:cxnLst/>
              <a:rect l="l" t="t" r="r" b="b"/>
              <a:pathLst>
                <a:path w="11216" h="4654" extrusionOk="0">
                  <a:moveTo>
                    <a:pt x="10579" y="1"/>
                  </a:moveTo>
                  <a:cubicBezTo>
                    <a:pt x="10565" y="1"/>
                    <a:pt x="10551" y="2"/>
                    <a:pt x="10537" y="5"/>
                  </a:cubicBezTo>
                  <a:lnTo>
                    <a:pt x="179" y="2613"/>
                  </a:lnTo>
                  <a:cubicBezTo>
                    <a:pt x="71" y="2637"/>
                    <a:pt x="0" y="2744"/>
                    <a:pt x="36" y="2851"/>
                  </a:cubicBezTo>
                  <a:lnTo>
                    <a:pt x="441" y="4506"/>
                  </a:lnTo>
                  <a:cubicBezTo>
                    <a:pt x="471" y="4597"/>
                    <a:pt x="553" y="4654"/>
                    <a:pt x="636" y="4654"/>
                  </a:cubicBezTo>
                  <a:cubicBezTo>
                    <a:pt x="650" y="4654"/>
                    <a:pt x="665" y="4652"/>
                    <a:pt x="679" y="4649"/>
                  </a:cubicBezTo>
                  <a:lnTo>
                    <a:pt x="11049" y="2041"/>
                  </a:lnTo>
                  <a:cubicBezTo>
                    <a:pt x="11156" y="2017"/>
                    <a:pt x="11216" y="1910"/>
                    <a:pt x="11192" y="1803"/>
                  </a:cubicBezTo>
                  <a:lnTo>
                    <a:pt x="10775" y="148"/>
                  </a:lnTo>
                  <a:cubicBezTo>
                    <a:pt x="10754" y="65"/>
                    <a:pt x="10671" y="1"/>
                    <a:pt x="10579" y="1"/>
                  </a:cubicBezTo>
                  <a:close/>
                </a:path>
              </a:pathLst>
            </a:custGeom>
            <a:solidFill>
              <a:srgbClr val="F4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0"/>
            <p:cNvSpPr/>
            <p:nvPr/>
          </p:nvSpPr>
          <p:spPr>
            <a:xfrm>
              <a:off x="238741" y="1991510"/>
              <a:ext cx="118466" cy="118817"/>
            </a:xfrm>
            <a:custGeom>
              <a:avLst/>
              <a:gdLst/>
              <a:ahLst/>
              <a:cxnLst/>
              <a:rect l="l" t="t" r="r" b="b"/>
              <a:pathLst>
                <a:path w="3716" h="3727" extrusionOk="0">
                  <a:moveTo>
                    <a:pt x="2156" y="0"/>
                  </a:moveTo>
                  <a:lnTo>
                    <a:pt x="1441" y="1286"/>
                  </a:lnTo>
                  <a:lnTo>
                    <a:pt x="1" y="1572"/>
                  </a:lnTo>
                  <a:lnTo>
                    <a:pt x="1275" y="2286"/>
                  </a:lnTo>
                  <a:lnTo>
                    <a:pt x="1560" y="3727"/>
                  </a:lnTo>
                  <a:lnTo>
                    <a:pt x="2287" y="2441"/>
                  </a:lnTo>
                  <a:lnTo>
                    <a:pt x="3715" y="2155"/>
                  </a:lnTo>
                  <a:lnTo>
                    <a:pt x="2442" y="1441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0"/>
            <p:cNvSpPr/>
            <p:nvPr/>
          </p:nvSpPr>
          <p:spPr>
            <a:xfrm>
              <a:off x="407668" y="2894099"/>
              <a:ext cx="118817" cy="118434"/>
            </a:xfrm>
            <a:custGeom>
              <a:avLst/>
              <a:gdLst/>
              <a:ahLst/>
              <a:cxnLst/>
              <a:rect l="l" t="t" r="r" b="b"/>
              <a:pathLst>
                <a:path w="3727" h="3715" extrusionOk="0">
                  <a:moveTo>
                    <a:pt x="2155" y="0"/>
                  </a:moveTo>
                  <a:lnTo>
                    <a:pt x="1441" y="1274"/>
                  </a:lnTo>
                  <a:lnTo>
                    <a:pt x="0" y="1560"/>
                  </a:lnTo>
                  <a:lnTo>
                    <a:pt x="1286" y="2286"/>
                  </a:lnTo>
                  <a:lnTo>
                    <a:pt x="1572" y="3715"/>
                  </a:lnTo>
                  <a:lnTo>
                    <a:pt x="2286" y="2441"/>
                  </a:lnTo>
                  <a:lnTo>
                    <a:pt x="3727" y="2155"/>
                  </a:lnTo>
                  <a:lnTo>
                    <a:pt x="2441" y="1441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0"/>
            <p:cNvSpPr/>
            <p:nvPr/>
          </p:nvSpPr>
          <p:spPr>
            <a:xfrm>
              <a:off x="217128" y="894377"/>
              <a:ext cx="280512" cy="280927"/>
            </a:xfrm>
            <a:custGeom>
              <a:avLst/>
              <a:gdLst/>
              <a:ahLst/>
              <a:cxnLst/>
              <a:rect l="l" t="t" r="r" b="b"/>
              <a:pathLst>
                <a:path w="8799" h="8812" extrusionOk="0">
                  <a:moveTo>
                    <a:pt x="5096" y="1"/>
                  </a:moveTo>
                  <a:lnTo>
                    <a:pt x="3393" y="3025"/>
                  </a:lnTo>
                  <a:lnTo>
                    <a:pt x="0" y="3703"/>
                  </a:lnTo>
                  <a:lnTo>
                    <a:pt x="3024" y="5406"/>
                  </a:lnTo>
                  <a:lnTo>
                    <a:pt x="3703" y="8811"/>
                  </a:lnTo>
                  <a:lnTo>
                    <a:pt x="5394" y="5787"/>
                  </a:lnTo>
                  <a:lnTo>
                    <a:pt x="8799" y="5108"/>
                  </a:lnTo>
                  <a:lnTo>
                    <a:pt x="5775" y="3406"/>
                  </a:lnTo>
                  <a:lnTo>
                    <a:pt x="50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0"/>
            <p:cNvSpPr/>
            <p:nvPr/>
          </p:nvSpPr>
          <p:spPr>
            <a:xfrm>
              <a:off x="121076" y="3115371"/>
              <a:ext cx="280544" cy="280544"/>
            </a:xfrm>
            <a:custGeom>
              <a:avLst/>
              <a:gdLst/>
              <a:ahLst/>
              <a:cxnLst/>
              <a:rect l="l" t="t" r="r" b="b"/>
              <a:pathLst>
                <a:path w="8800" h="8800" extrusionOk="0">
                  <a:moveTo>
                    <a:pt x="5097" y="1"/>
                  </a:moveTo>
                  <a:lnTo>
                    <a:pt x="3394" y="3025"/>
                  </a:lnTo>
                  <a:lnTo>
                    <a:pt x="1" y="3691"/>
                  </a:lnTo>
                  <a:lnTo>
                    <a:pt x="3025" y="5394"/>
                  </a:lnTo>
                  <a:lnTo>
                    <a:pt x="3704" y="8799"/>
                  </a:lnTo>
                  <a:lnTo>
                    <a:pt x="5394" y="5775"/>
                  </a:lnTo>
                  <a:lnTo>
                    <a:pt x="8800" y="5096"/>
                  </a:lnTo>
                  <a:lnTo>
                    <a:pt x="5775" y="3394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1" name="Google Shape;12001;p70"/>
          <p:cNvGrpSpPr/>
          <p:nvPr/>
        </p:nvGrpSpPr>
        <p:grpSpPr>
          <a:xfrm>
            <a:off x="7242535" y="1416546"/>
            <a:ext cx="1749060" cy="3308279"/>
            <a:chOff x="9651535" y="1416546"/>
            <a:chExt cx="1749060" cy="3308279"/>
          </a:xfrm>
        </p:grpSpPr>
        <p:sp>
          <p:nvSpPr>
            <p:cNvPr id="12002" name="Google Shape;12002;p70"/>
            <p:cNvSpPr/>
            <p:nvPr/>
          </p:nvSpPr>
          <p:spPr>
            <a:xfrm>
              <a:off x="10000705" y="4113697"/>
              <a:ext cx="828274" cy="470326"/>
            </a:xfrm>
            <a:custGeom>
              <a:avLst/>
              <a:gdLst/>
              <a:ahLst/>
              <a:cxnLst/>
              <a:rect l="l" t="t" r="r" b="b"/>
              <a:pathLst>
                <a:path w="25981" h="14753" extrusionOk="0">
                  <a:moveTo>
                    <a:pt x="25980" y="6644"/>
                  </a:moveTo>
                  <a:lnTo>
                    <a:pt x="2263" y="14752"/>
                  </a:lnTo>
                  <a:lnTo>
                    <a:pt x="1" y="8121"/>
                  </a:lnTo>
                  <a:lnTo>
                    <a:pt x="23706" y="1"/>
                  </a:lnTo>
                  <a:close/>
                </a:path>
              </a:pathLst>
            </a:custGeom>
            <a:gradFill>
              <a:gsLst>
                <a:gs pos="0">
                  <a:srgbClr val="CC0000"/>
                </a:gs>
                <a:gs pos="100000">
                  <a:srgbClr val="CF3030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0"/>
            <p:cNvSpPr/>
            <p:nvPr/>
          </p:nvSpPr>
          <p:spPr>
            <a:xfrm>
              <a:off x="10801600" y="3977064"/>
              <a:ext cx="507880" cy="305952"/>
            </a:xfrm>
            <a:custGeom>
              <a:avLst/>
              <a:gdLst/>
              <a:ahLst/>
              <a:cxnLst/>
              <a:rect l="l" t="t" r="r" b="b"/>
              <a:pathLst>
                <a:path w="15931" h="9597" extrusionOk="0">
                  <a:moveTo>
                    <a:pt x="14323" y="0"/>
                  </a:moveTo>
                  <a:lnTo>
                    <a:pt x="0" y="4894"/>
                  </a:lnTo>
                  <a:lnTo>
                    <a:pt x="1607" y="9597"/>
                  </a:lnTo>
                  <a:lnTo>
                    <a:pt x="15931" y="4691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0"/>
            <p:cNvSpPr/>
            <p:nvPr/>
          </p:nvSpPr>
          <p:spPr>
            <a:xfrm>
              <a:off x="10756427" y="3918598"/>
              <a:ext cx="644167" cy="407331"/>
            </a:xfrm>
            <a:custGeom>
              <a:avLst/>
              <a:gdLst/>
              <a:ahLst/>
              <a:cxnLst/>
              <a:rect l="l" t="t" r="r" b="b"/>
              <a:pathLst>
                <a:path w="20206" h="12777" extrusionOk="0">
                  <a:moveTo>
                    <a:pt x="3358" y="12395"/>
                  </a:moveTo>
                  <a:lnTo>
                    <a:pt x="20205" y="6632"/>
                  </a:lnTo>
                  <a:lnTo>
                    <a:pt x="19872" y="5668"/>
                  </a:lnTo>
                  <a:lnTo>
                    <a:pt x="3024" y="11431"/>
                  </a:lnTo>
                  <a:lnTo>
                    <a:pt x="1417" y="6728"/>
                  </a:lnTo>
                  <a:lnTo>
                    <a:pt x="18264" y="965"/>
                  </a:lnTo>
                  <a:lnTo>
                    <a:pt x="17931" y="1"/>
                  </a:lnTo>
                  <a:lnTo>
                    <a:pt x="1084" y="5763"/>
                  </a:lnTo>
                  <a:lnTo>
                    <a:pt x="0" y="6132"/>
                  </a:lnTo>
                  <a:lnTo>
                    <a:pt x="334" y="7097"/>
                  </a:lnTo>
                  <a:lnTo>
                    <a:pt x="1941" y="11800"/>
                  </a:lnTo>
                  <a:lnTo>
                    <a:pt x="2274" y="12776"/>
                  </a:lnTo>
                  <a:close/>
                </a:path>
              </a:pathLst>
            </a:custGeom>
            <a:solidFill>
              <a:srgbClr val="F07E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0"/>
            <p:cNvSpPr/>
            <p:nvPr/>
          </p:nvSpPr>
          <p:spPr>
            <a:xfrm>
              <a:off x="10527154" y="3694297"/>
              <a:ext cx="663901" cy="381476"/>
            </a:xfrm>
            <a:custGeom>
              <a:avLst/>
              <a:gdLst/>
              <a:ahLst/>
              <a:cxnLst/>
              <a:rect l="l" t="t" r="r" b="b"/>
              <a:pathLst>
                <a:path w="20825" h="11966" extrusionOk="0">
                  <a:moveTo>
                    <a:pt x="18944" y="0"/>
                  </a:moveTo>
                  <a:lnTo>
                    <a:pt x="1" y="6382"/>
                  </a:lnTo>
                  <a:lnTo>
                    <a:pt x="1882" y="11966"/>
                  </a:lnTo>
                  <a:lnTo>
                    <a:pt x="20825" y="5584"/>
                  </a:lnTo>
                  <a:lnTo>
                    <a:pt x="18944" y="0"/>
                  </a:lnTo>
                  <a:close/>
                </a:path>
              </a:pathLst>
            </a:custGeom>
            <a:solidFill>
              <a:srgbClr val="D7E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0"/>
            <p:cNvSpPr/>
            <p:nvPr/>
          </p:nvSpPr>
          <p:spPr>
            <a:xfrm>
              <a:off x="10065260" y="3944037"/>
              <a:ext cx="542438" cy="342009"/>
            </a:xfrm>
            <a:custGeom>
              <a:avLst/>
              <a:gdLst/>
              <a:ahLst/>
              <a:cxnLst/>
              <a:rect l="l" t="t" r="r" b="b"/>
              <a:pathLst>
                <a:path w="17015" h="10728" extrusionOk="0">
                  <a:moveTo>
                    <a:pt x="15109" y="0"/>
                  </a:moveTo>
                  <a:lnTo>
                    <a:pt x="0" y="5168"/>
                  </a:lnTo>
                  <a:lnTo>
                    <a:pt x="1905" y="10728"/>
                  </a:lnTo>
                  <a:lnTo>
                    <a:pt x="17014" y="5561"/>
                  </a:lnTo>
                  <a:lnTo>
                    <a:pt x="15109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0"/>
            <p:cNvSpPr/>
            <p:nvPr/>
          </p:nvSpPr>
          <p:spPr>
            <a:xfrm>
              <a:off x="10533625" y="3690504"/>
              <a:ext cx="639991" cy="253574"/>
            </a:xfrm>
            <a:custGeom>
              <a:avLst/>
              <a:gdLst/>
              <a:ahLst/>
              <a:cxnLst/>
              <a:rect l="l" t="t" r="r" b="b"/>
              <a:pathLst>
                <a:path w="20075" h="7954" extrusionOk="0">
                  <a:moveTo>
                    <a:pt x="19658" y="0"/>
                  </a:moveTo>
                  <a:lnTo>
                    <a:pt x="0" y="6727"/>
                  </a:lnTo>
                  <a:lnTo>
                    <a:pt x="417" y="7953"/>
                  </a:lnTo>
                  <a:lnTo>
                    <a:pt x="20074" y="1226"/>
                  </a:lnTo>
                  <a:lnTo>
                    <a:pt x="19658" y="0"/>
                  </a:lnTo>
                  <a:close/>
                </a:path>
              </a:pathLst>
            </a:custGeom>
            <a:solidFill>
              <a:srgbClr val="023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0"/>
            <p:cNvSpPr/>
            <p:nvPr/>
          </p:nvSpPr>
          <p:spPr>
            <a:xfrm>
              <a:off x="10607648" y="3906834"/>
              <a:ext cx="639959" cy="253574"/>
            </a:xfrm>
            <a:custGeom>
              <a:avLst/>
              <a:gdLst/>
              <a:ahLst/>
              <a:cxnLst/>
              <a:rect l="l" t="t" r="r" b="b"/>
              <a:pathLst>
                <a:path w="20074" h="7954" extrusionOk="0">
                  <a:moveTo>
                    <a:pt x="19657" y="1"/>
                  </a:moveTo>
                  <a:lnTo>
                    <a:pt x="0" y="6728"/>
                  </a:lnTo>
                  <a:lnTo>
                    <a:pt x="417" y="7954"/>
                  </a:lnTo>
                  <a:lnTo>
                    <a:pt x="20074" y="1227"/>
                  </a:lnTo>
                  <a:lnTo>
                    <a:pt x="19657" y="1"/>
                  </a:lnTo>
                  <a:close/>
                </a:path>
              </a:pathLst>
            </a:custGeom>
            <a:solidFill>
              <a:srgbClr val="023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0"/>
            <p:cNvSpPr/>
            <p:nvPr/>
          </p:nvSpPr>
          <p:spPr>
            <a:xfrm>
              <a:off x="10101315" y="4121284"/>
              <a:ext cx="519644" cy="212225"/>
            </a:xfrm>
            <a:custGeom>
              <a:avLst/>
              <a:gdLst/>
              <a:ahLst/>
              <a:cxnLst/>
              <a:rect l="l" t="t" r="r" b="b"/>
              <a:pathLst>
                <a:path w="16300" h="6657" extrusionOk="0">
                  <a:moveTo>
                    <a:pt x="15883" y="1"/>
                  </a:moveTo>
                  <a:lnTo>
                    <a:pt x="0" y="5430"/>
                  </a:lnTo>
                  <a:lnTo>
                    <a:pt x="417" y="6656"/>
                  </a:lnTo>
                  <a:lnTo>
                    <a:pt x="16300" y="1227"/>
                  </a:lnTo>
                  <a:lnTo>
                    <a:pt x="15883" y="1"/>
                  </a:lnTo>
                  <a:close/>
                </a:path>
              </a:pathLst>
            </a:custGeom>
            <a:solidFill>
              <a:srgbClr val="0050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0"/>
            <p:cNvSpPr/>
            <p:nvPr/>
          </p:nvSpPr>
          <p:spPr>
            <a:xfrm>
              <a:off x="10027292" y="3904953"/>
              <a:ext cx="519676" cy="212193"/>
            </a:xfrm>
            <a:custGeom>
              <a:avLst/>
              <a:gdLst/>
              <a:ahLst/>
              <a:cxnLst/>
              <a:rect l="l" t="t" r="r" b="b"/>
              <a:pathLst>
                <a:path w="16301" h="6656" extrusionOk="0">
                  <a:moveTo>
                    <a:pt x="15883" y="0"/>
                  </a:moveTo>
                  <a:lnTo>
                    <a:pt x="0" y="5429"/>
                  </a:lnTo>
                  <a:lnTo>
                    <a:pt x="417" y="6656"/>
                  </a:lnTo>
                  <a:lnTo>
                    <a:pt x="16300" y="1226"/>
                  </a:lnTo>
                  <a:lnTo>
                    <a:pt x="15883" y="0"/>
                  </a:lnTo>
                  <a:close/>
                </a:path>
              </a:pathLst>
            </a:custGeom>
            <a:solidFill>
              <a:srgbClr val="0050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0"/>
            <p:cNvSpPr/>
            <p:nvPr/>
          </p:nvSpPr>
          <p:spPr>
            <a:xfrm>
              <a:off x="11176975" y="3669623"/>
              <a:ext cx="115788" cy="266102"/>
            </a:xfrm>
            <a:custGeom>
              <a:avLst/>
              <a:gdLst/>
              <a:ahLst/>
              <a:cxnLst/>
              <a:rect l="l" t="t" r="r" b="b"/>
              <a:pathLst>
                <a:path w="3632" h="8347" extrusionOk="0">
                  <a:moveTo>
                    <a:pt x="917" y="0"/>
                  </a:moveTo>
                  <a:lnTo>
                    <a:pt x="0" y="310"/>
                  </a:lnTo>
                  <a:lnTo>
                    <a:pt x="2703" y="8347"/>
                  </a:lnTo>
                  <a:lnTo>
                    <a:pt x="3632" y="8037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023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0"/>
            <p:cNvSpPr/>
            <p:nvPr/>
          </p:nvSpPr>
          <p:spPr>
            <a:xfrm>
              <a:off x="10894973" y="3966799"/>
              <a:ext cx="171961" cy="209930"/>
            </a:xfrm>
            <a:custGeom>
              <a:avLst/>
              <a:gdLst/>
              <a:ahLst/>
              <a:cxnLst/>
              <a:rect l="l" t="t" r="r" b="b"/>
              <a:pathLst>
                <a:path w="5394" h="6585" extrusionOk="0">
                  <a:moveTo>
                    <a:pt x="3560" y="1"/>
                  </a:moveTo>
                  <a:lnTo>
                    <a:pt x="2096" y="1525"/>
                  </a:lnTo>
                  <a:lnTo>
                    <a:pt x="0" y="1227"/>
                  </a:lnTo>
                  <a:lnTo>
                    <a:pt x="1834" y="6585"/>
                  </a:lnTo>
                  <a:lnTo>
                    <a:pt x="5394" y="5371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BF03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0"/>
            <p:cNvSpPr/>
            <p:nvPr/>
          </p:nvSpPr>
          <p:spPr>
            <a:xfrm>
              <a:off x="10909000" y="4119786"/>
              <a:ext cx="202342" cy="75173"/>
            </a:xfrm>
            <a:custGeom>
              <a:avLst/>
              <a:gdLst/>
              <a:ahLst/>
              <a:cxnLst/>
              <a:rect l="l" t="t" r="r" b="b"/>
              <a:pathLst>
                <a:path w="6347" h="2358" extrusionOk="0">
                  <a:moveTo>
                    <a:pt x="6275" y="0"/>
                  </a:moveTo>
                  <a:lnTo>
                    <a:pt x="1" y="2143"/>
                  </a:lnTo>
                  <a:lnTo>
                    <a:pt x="72" y="2357"/>
                  </a:lnTo>
                  <a:lnTo>
                    <a:pt x="6347" y="214"/>
                  </a:lnTo>
                  <a:lnTo>
                    <a:pt x="6275" y="0"/>
                  </a:lnTo>
                  <a:close/>
                </a:path>
              </a:pathLst>
            </a:custGeom>
            <a:solidFill>
              <a:srgbClr val="023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0"/>
            <p:cNvSpPr/>
            <p:nvPr/>
          </p:nvSpPr>
          <p:spPr>
            <a:xfrm>
              <a:off x="10661906" y="1977169"/>
              <a:ext cx="546232" cy="496499"/>
            </a:xfrm>
            <a:custGeom>
              <a:avLst/>
              <a:gdLst/>
              <a:ahLst/>
              <a:cxnLst/>
              <a:rect l="l" t="t" r="r" b="b"/>
              <a:pathLst>
                <a:path w="17134" h="15574" extrusionOk="0">
                  <a:moveTo>
                    <a:pt x="679" y="9835"/>
                  </a:moveTo>
                  <a:lnTo>
                    <a:pt x="10633" y="0"/>
                  </a:lnTo>
                  <a:lnTo>
                    <a:pt x="15657" y="5084"/>
                  </a:lnTo>
                  <a:lnTo>
                    <a:pt x="17134" y="3620"/>
                  </a:lnTo>
                  <a:lnTo>
                    <a:pt x="17134" y="3620"/>
                  </a:lnTo>
                  <a:lnTo>
                    <a:pt x="5692" y="14919"/>
                  </a:lnTo>
                  <a:cubicBezTo>
                    <a:pt x="5025" y="15574"/>
                    <a:pt x="3954" y="15562"/>
                    <a:pt x="3299" y="14907"/>
                  </a:cubicBezTo>
                  <a:lnTo>
                    <a:pt x="655" y="12228"/>
                  </a:lnTo>
                  <a:cubicBezTo>
                    <a:pt x="1" y="11561"/>
                    <a:pt x="1" y="10490"/>
                    <a:pt x="679" y="9835"/>
                  </a:cubicBezTo>
                  <a:close/>
                </a:path>
              </a:pathLst>
            </a:custGeom>
            <a:gradFill>
              <a:gsLst>
                <a:gs pos="0">
                  <a:srgbClr val="EC9595"/>
                </a:gs>
                <a:gs pos="100000">
                  <a:srgbClr val="CF3030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0"/>
            <p:cNvSpPr/>
            <p:nvPr/>
          </p:nvSpPr>
          <p:spPr>
            <a:xfrm>
              <a:off x="11000843" y="1883732"/>
              <a:ext cx="262341" cy="209228"/>
            </a:xfrm>
            <a:custGeom>
              <a:avLst/>
              <a:gdLst/>
              <a:ahLst/>
              <a:cxnLst/>
              <a:rect l="l" t="t" r="r" b="b"/>
              <a:pathLst>
                <a:path w="8229" h="6563" extrusionOk="0">
                  <a:moveTo>
                    <a:pt x="1465" y="1479"/>
                  </a:moveTo>
                  <a:lnTo>
                    <a:pt x="1" y="2931"/>
                  </a:lnTo>
                  <a:lnTo>
                    <a:pt x="1470" y="1484"/>
                  </a:lnTo>
                  <a:lnTo>
                    <a:pt x="1465" y="1479"/>
                  </a:lnTo>
                  <a:close/>
                  <a:moveTo>
                    <a:pt x="6403" y="0"/>
                  </a:moveTo>
                  <a:cubicBezTo>
                    <a:pt x="6270" y="0"/>
                    <a:pt x="6136" y="45"/>
                    <a:pt x="6025" y="133"/>
                  </a:cubicBezTo>
                  <a:cubicBezTo>
                    <a:pt x="5391" y="655"/>
                    <a:pt x="4807" y="828"/>
                    <a:pt x="4310" y="828"/>
                  </a:cubicBezTo>
                  <a:cubicBezTo>
                    <a:pt x="3808" y="828"/>
                    <a:pt x="3395" y="652"/>
                    <a:pt x="3108" y="479"/>
                  </a:cubicBezTo>
                  <a:cubicBezTo>
                    <a:pt x="3012" y="417"/>
                    <a:pt x="2904" y="387"/>
                    <a:pt x="2798" y="387"/>
                  </a:cubicBezTo>
                  <a:cubicBezTo>
                    <a:pt x="2657" y="387"/>
                    <a:pt x="2520" y="441"/>
                    <a:pt x="2418" y="550"/>
                  </a:cubicBezTo>
                  <a:lnTo>
                    <a:pt x="1470" y="1484"/>
                  </a:lnTo>
                  <a:lnTo>
                    <a:pt x="6490" y="6563"/>
                  </a:lnTo>
                  <a:lnTo>
                    <a:pt x="7442" y="5622"/>
                  </a:lnTo>
                  <a:cubicBezTo>
                    <a:pt x="7621" y="5444"/>
                    <a:pt x="7657" y="5170"/>
                    <a:pt x="7538" y="4955"/>
                  </a:cubicBezTo>
                  <a:cubicBezTo>
                    <a:pt x="7228" y="4432"/>
                    <a:pt x="6954" y="3420"/>
                    <a:pt x="8026" y="2157"/>
                  </a:cubicBezTo>
                  <a:cubicBezTo>
                    <a:pt x="8228" y="1931"/>
                    <a:pt x="8204" y="1586"/>
                    <a:pt x="8002" y="1372"/>
                  </a:cubicBezTo>
                  <a:lnTo>
                    <a:pt x="6823" y="181"/>
                  </a:lnTo>
                  <a:cubicBezTo>
                    <a:pt x="6708" y="60"/>
                    <a:pt x="6556" y="0"/>
                    <a:pt x="6403" y="0"/>
                  </a:cubicBezTo>
                  <a:close/>
                </a:path>
              </a:pathLst>
            </a:custGeom>
            <a:solidFill>
              <a:srgbClr val="130D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0"/>
            <p:cNvSpPr/>
            <p:nvPr/>
          </p:nvSpPr>
          <p:spPr>
            <a:xfrm>
              <a:off x="11000843" y="1930849"/>
              <a:ext cx="207284" cy="208431"/>
            </a:xfrm>
            <a:custGeom>
              <a:avLst/>
              <a:gdLst/>
              <a:ahLst/>
              <a:cxnLst/>
              <a:rect l="l" t="t" r="r" b="b"/>
              <a:pathLst>
                <a:path w="6502" h="6538" extrusionOk="0">
                  <a:moveTo>
                    <a:pt x="1477" y="1"/>
                  </a:moveTo>
                  <a:lnTo>
                    <a:pt x="1" y="1453"/>
                  </a:lnTo>
                  <a:lnTo>
                    <a:pt x="5025" y="6537"/>
                  </a:lnTo>
                  <a:lnTo>
                    <a:pt x="6502" y="5073"/>
                  </a:lnTo>
                  <a:lnTo>
                    <a:pt x="1477" y="1"/>
                  </a:lnTo>
                  <a:close/>
                </a:path>
              </a:pathLst>
            </a:custGeom>
            <a:solidFill>
              <a:srgbClr val="F5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0"/>
            <p:cNvSpPr/>
            <p:nvPr/>
          </p:nvSpPr>
          <p:spPr>
            <a:xfrm>
              <a:off x="11214177" y="1833682"/>
              <a:ext cx="77086" cy="96086"/>
            </a:xfrm>
            <a:custGeom>
              <a:avLst/>
              <a:gdLst/>
              <a:ahLst/>
              <a:cxnLst/>
              <a:rect l="l" t="t" r="r" b="b"/>
              <a:pathLst>
                <a:path w="2418" h="3014" extrusionOk="0">
                  <a:moveTo>
                    <a:pt x="1393" y="3013"/>
                  </a:moveTo>
                  <a:lnTo>
                    <a:pt x="2322" y="2084"/>
                  </a:lnTo>
                  <a:cubicBezTo>
                    <a:pt x="2393" y="2013"/>
                    <a:pt x="2417" y="1918"/>
                    <a:pt x="2393" y="1822"/>
                  </a:cubicBezTo>
                  <a:lnTo>
                    <a:pt x="1953" y="263"/>
                  </a:lnTo>
                  <a:cubicBezTo>
                    <a:pt x="1905" y="60"/>
                    <a:pt x="1655" y="1"/>
                    <a:pt x="1512" y="144"/>
                  </a:cubicBezTo>
                  <a:lnTo>
                    <a:pt x="0" y="1632"/>
                  </a:lnTo>
                  <a:close/>
                </a:path>
              </a:pathLst>
            </a:custGeom>
            <a:gradFill>
              <a:gsLst>
                <a:gs pos="0">
                  <a:srgbClr val="CC0000"/>
                </a:gs>
                <a:gs pos="100000">
                  <a:srgbClr val="CF3030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0"/>
            <p:cNvSpPr/>
            <p:nvPr/>
          </p:nvSpPr>
          <p:spPr>
            <a:xfrm>
              <a:off x="10798157" y="1605971"/>
              <a:ext cx="255869" cy="197784"/>
            </a:xfrm>
            <a:custGeom>
              <a:avLst/>
              <a:gdLst/>
              <a:ahLst/>
              <a:cxnLst/>
              <a:rect l="l" t="t" r="r" b="b"/>
              <a:pathLst>
                <a:path w="8026" h="6204" extrusionOk="0">
                  <a:moveTo>
                    <a:pt x="5278" y="1"/>
                  </a:moveTo>
                  <a:cubicBezTo>
                    <a:pt x="5077" y="1"/>
                    <a:pt x="4883" y="100"/>
                    <a:pt x="4775" y="274"/>
                  </a:cubicBezTo>
                  <a:cubicBezTo>
                    <a:pt x="4121" y="1356"/>
                    <a:pt x="3299" y="1619"/>
                    <a:pt x="2661" y="1619"/>
                  </a:cubicBezTo>
                  <a:cubicBezTo>
                    <a:pt x="2464" y="1619"/>
                    <a:pt x="2284" y="1594"/>
                    <a:pt x="2132" y="1560"/>
                  </a:cubicBezTo>
                  <a:cubicBezTo>
                    <a:pt x="2087" y="1550"/>
                    <a:pt x="2042" y="1545"/>
                    <a:pt x="1998" y="1545"/>
                  </a:cubicBezTo>
                  <a:cubicBezTo>
                    <a:pt x="1785" y="1545"/>
                    <a:pt x="1590" y="1660"/>
                    <a:pt x="1501" y="1857"/>
                  </a:cubicBezTo>
                  <a:lnTo>
                    <a:pt x="1" y="4905"/>
                  </a:lnTo>
                  <a:lnTo>
                    <a:pt x="918" y="3048"/>
                  </a:lnTo>
                  <a:lnTo>
                    <a:pt x="7323" y="6203"/>
                  </a:lnTo>
                  <a:lnTo>
                    <a:pt x="7907" y="5013"/>
                  </a:lnTo>
                  <a:cubicBezTo>
                    <a:pt x="8026" y="4786"/>
                    <a:pt x="7978" y="4513"/>
                    <a:pt x="7788" y="4346"/>
                  </a:cubicBezTo>
                  <a:cubicBezTo>
                    <a:pt x="7335" y="3953"/>
                    <a:pt x="6740" y="3096"/>
                    <a:pt x="7335" y="1548"/>
                  </a:cubicBezTo>
                  <a:cubicBezTo>
                    <a:pt x="7442" y="1262"/>
                    <a:pt x="7323" y="941"/>
                    <a:pt x="7038" y="798"/>
                  </a:cubicBezTo>
                  <a:lnTo>
                    <a:pt x="5537" y="60"/>
                  </a:lnTo>
                  <a:cubicBezTo>
                    <a:pt x="5454" y="20"/>
                    <a:pt x="5365" y="1"/>
                    <a:pt x="5278" y="1"/>
                  </a:cubicBezTo>
                  <a:close/>
                </a:path>
              </a:pathLst>
            </a:custGeom>
            <a:solidFill>
              <a:srgbClr val="130D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0"/>
            <p:cNvSpPr/>
            <p:nvPr/>
          </p:nvSpPr>
          <p:spPr>
            <a:xfrm>
              <a:off x="10588266" y="1762337"/>
              <a:ext cx="443387" cy="538644"/>
            </a:xfrm>
            <a:custGeom>
              <a:avLst/>
              <a:gdLst/>
              <a:ahLst/>
              <a:cxnLst/>
              <a:rect l="l" t="t" r="r" b="b"/>
              <a:pathLst>
                <a:path w="13908" h="16896" extrusionOk="0">
                  <a:moveTo>
                    <a:pt x="13907" y="1286"/>
                  </a:moveTo>
                  <a:lnTo>
                    <a:pt x="13907" y="1286"/>
                  </a:lnTo>
                  <a:lnTo>
                    <a:pt x="6823" y="15717"/>
                  </a:lnTo>
                  <a:cubicBezTo>
                    <a:pt x="6406" y="16550"/>
                    <a:pt x="5394" y="16895"/>
                    <a:pt x="4561" y="16491"/>
                  </a:cubicBezTo>
                  <a:lnTo>
                    <a:pt x="1191" y="14836"/>
                  </a:lnTo>
                  <a:cubicBezTo>
                    <a:pt x="346" y="14419"/>
                    <a:pt x="1" y="13395"/>
                    <a:pt x="418" y="12562"/>
                  </a:cubicBezTo>
                  <a:lnTo>
                    <a:pt x="6585" y="0"/>
                  </a:lnTo>
                  <a:lnTo>
                    <a:pt x="13002" y="3144"/>
                  </a:ln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5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0"/>
            <p:cNvSpPr/>
            <p:nvPr/>
          </p:nvSpPr>
          <p:spPr>
            <a:xfrm>
              <a:off x="10798540" y="1703488"/>
              <a:ext cx="233872" cy="159464"/>
            </a:xfrm>
            <a:custGeom>
              <a:avLst/>
              <a:gdLst/>
              <a:ahLst/>
              <a:cxnLst/>
              <a:rect l="l" t="t" r="r" b="b"/>
              <a:pathLst>
                <a:path w="7336" h="5002" extrusionOk="0">
                  <a:moveTo>
                    <a:pt x="918" y="1"/>
                  </a:moveTo>
                  <a:lnTo>
                    <a:pt x="1" y="1858"/>
                  </a:lnTo>
                  <a:lnTo>
                    <a:pt x="6418" y="5002"/>
                  </a:lnTo>
                  <a:lnTo>
                    <a:pt x="7335" y="3144"/>
                  </a:lnTo>
                  <a:lnTo>
                    <a:pt x="91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0"/>
            <p:cNvSpPr/>
            <p:nvPr/>
          </p:nvSpPr>
          <p:spPr>
            <a:xfrm>
              <a:off x="10798540" y="1703488"/>
              <a:ext cx="233872" cy="159464"/>
            </a:xfrm>
            <a:custGeom>
              <a:avLst/>
              <a:gdLst/>
              <a:ahLst/>
              <a:cxnLst/>
              <a:rect l="l" t="t" r="r" b="b"/>
              <a:pathLst>
                <a:path w="7336" h="5002" extrusionOk="0">
                  <a:moveTo>
                    <a:pt x="918" y="1"/>
                  </a:moveTo>
                  <a:lnTo>
                    <a:pt x="1" y="1858"/>
                  </a:lnTo>
                  <a:lnTo>
                    <a:pt x="6418" y="5002"/>
                  </a:lnTo>
                  <a:lnTo>
                    <a:pt x="7335" y="3144"/>
                  </a:lnTo>
                  <a:lnTo>
                    <a:pt x="918" y="1"/>
                  </a:lnTo>
                  <a:close/>
                </a:path>
              </a:pathLst>
            </a:custGeom>
            <a:solidFill>
              <a:srgbClr val="F5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0"/>
            <p:cNvSpPr/>
            <p:nvPr/>
          </p:nvSpPr>
          <p:spPr>
            <a:xfrm>
              <a:off x="10969729" y="1538770"/>
              <a:ext cx="75938" cy="94174"/>
            </a:xfrm>
            <a:custGeom>
              <a:avLst/>
              <a:gdLst/>
              <a:ahLst/>
              <a:cxnLst/>
              <a:rect l="l" t="t" r="r" b="b"/>
              <a:pathLst>
                <a:path w="2382" h="2954" extrusionOk="0">
                  <a:moveTo>
                    <a:pt x="941" y="203"/>
                  </a:moveTo>
                  <a:cubicBezTo>
                    <a:pt x="1025" y="25"/>
                    <a:pt x="1286" y="1"/>
                    <a:pt x="1394" y="167"/>
                  </a:cubicBezTo>
                  <a:lnTo>
                    <a:pt x="2322" y="1513"/>
                  </a:lnTo>
                  <a:cubicBezTo>
                    <a:pt x="2382" y="1584"/>
                    <a:pt x="2382" y="1691"/>
                    <a:pt x="2346" y="1775"/>
                  </a:cubicBezTo>
                  <a:lnTo>
                    <a:pt x="1763" y="2953"/>
                  </a:lnTo>
                  <a:lnTo>
                    <a:pt x="1" y="2120"/>
                  </a:ln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5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0"/>
            <p:cNvSpPr/>
            <p:nvPr/>
          </p:nvSpPr>
          <p:spPr>
            <a:xfrm>
              <a:off x="9651535" y="2450476"/>
              <a:ext cx="1520580" cy="1229070"/>
            </a:xfrm>
            <a:custGeom>
              <a:avLst/>
              <a:gdLst/>
              <a:ahLst/>
              <a:cxnLst/>
              <a:rect l="l" t="t" r="r" b="b"/>
              <a:pathLst>
                <a:path w="47697" h="38553" extrusionOk="0">
                  <a:moveTo>
                    <a:pt x="47697" y="10359"/>
                  </a:moveTo>
                  <a:lnTo>
                    <a:pt x="40481" y="38553"/>
                  </a:lnTo>
                  <a:lnTo>
                    <a:pt x="0" y="28182"/>
                  </a:lnTo>
                  <a:lnTo>
                    <a:pt x="7215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0"/>
            <p:cNvSpPr/>
            <p:nvPr/>
          </p:nvSpPr>
          <p:spPr>
            <a:xfrm>
              <a:off x="9720616" y="2424654"/>
              <a:ext cx="1434409" cy="1207072"/>
            </a:xfrm>
            <a:custGeom>
              <a:avLst/>
              <a:gdLst/>
              <a:ahLst/>
              <a:cxnLst/>
              <a:rect l="l" t="t" r="r" b="b"/>
              <a:pathLst>
                <a:path w="44994" h="37863" extrusionOk="0">
                  <a:moveTo>
                    <a:pt x="7215" y="1"/>
                  </a:moveTo>
                  <a:lnTo>
                    <a:pt x="0" y="28195"/>
                  </a:lnTo>
                  <a:lnTo>
                    <a:pt x="37779" y="37863"/>
                  </a:lnTo>
                  <a:lnTo>
                    <a:pt x="44994" y="9681"/>
                  </a:lnTo>
                  <a:lnTo>
                    <a:pt x="7215" y="1"/>
                  </a:ln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0"/>
            <p:cNvSpPr/>
            <p:nvPr/>
          </p:nvSpPr>
          <p:spPr>
            <a:xfrm>
              <a:off x="9680385" y="2340398"/>
              <a:ext cx="1538051" cy="1237422"/>
            </a:xfrm>
            <a:custGeom>
              <a:avLst/>
              <a:gdLst/>
              <a:ahLst/>
              <a:cxnLst/>
              <a:rect l="l" t="t" r="r" b="b"/>
              <a:pathLst>
                <a:path w="48245" h="38815" extrusionOk="0">
                  <a:moveTo>
                    <a:pt x="48244" y="10621"/>
                  </a:moveTo>
                  <a:lnTo>
                    <a:pt x="7227" y="1"/>
                  </a:lnTo>
                  <a:lnTo>
                    <a:pt x="0" y="28195"/>
                  </a:lnTo>
                  <a:lnTo>
                    <a:pt x="41029" y="38815"/>
                  </a:lnTo>
                  <a:close/>
                  <a:moveTo>
                    <a:pt x="45160" y="12836"/>
                  </a:moveTo>
                  <a:cubicBezTo>
                    <a:pt x="44660" y="12705"/>
                    <a:pt x="44577" y="12038"/>
                    <a:pt x="45018" y="11776"/>
                  </a:cubicBezTo>
                  <a:cubicBezTo>
                    <a:pt x="45458" y="11514"/>
                    <a:pt x="45994" y="11919"/>
                    <a:pt x="45863" y="12419"/>
                  </a:cubicBezTo>
                  <a:cubicBezTo>
                    <a:pt x="45792" y="12728"/>
                    <a:pt x="45470" y="12919"/>
                    <a:pt x="45160" y="12836"/>
                  </a:cubicBezTo>
                  <a:close/>
                  <a:moveTo>
                    <a:pt x="44422" y="15753"/>
                  </a:moveTo>
                  <a:cubicBezTo>
                    <a:pt x="43922" y="15622"/>
                    <a:pt x="43827" y="14955"/>
                    <a:pt x="44268" y="14693"/>
                  </a:cubicBezTo>
                  <a:cubicBezTo>
                    <a:pt x="44708" y="14431"/>
                    <a:pt x="45256" y="14836"/>
                    <a:pt x="45125" y="15336"/>
                  </a:cubicBezTo>
                  <a:cubicBezTo>
                    <a:pt x="45041" y="15645"/>
                    <a:pt x="44720" y="15836"/>
                    <a:pt x="44410" y="15753"/>
                  </a:cubicBezTo>
                  <a:close/>
                  <a:moveTo>
                    <a:pt x="43672" y="18670"/>
                  </a:moveTo>
                  <a:cubicBezTo>
                    <a:pt x="43172" y="18539"/>
                    <a:pt x="43089" y="17884"/>
                    <a:pt x="43529" y="17622"/>
                  </a:cubicBezTo>
                  <a:cubicBezTo>
                    <a:pt x="43970" y="17360"/>
                    <a:pt x="44506" y="17753"/>
                    <a:pt x="44375" y="18253"/>
                  </a:cubicBezTo>
                  <a:cubicBezTo>
                    <a:pt x="44303" y="18574"/>
                    <a:pt x="43982" y="18753"/>
                    <a:pt x="43672" y="18670"/>
                  </a:cubicBezTo>
                  <a:close/>
                  <a:moveTo>
                    <a:pt x="42934" y="21599"/>
                  </a:moveTo>
                  <a:cubicBezTo>
                    <a:pt x="42434" y="21468"/>
                    <a:pt x="42339" y="20801"/>
                    <a:pt x="42779" y="20539"/>
                  </a:cubicBezTo>
                  <a:cubicBezTo>
                    <a:pt x="43220" y="20277"/>
                    <a:pt x="43767" y="20682"/>
                    <a:pt x="43636" y="21182"/>
                  </a:cubicBezTo>
                  <a:cubicBezTo>
                    <a:pt x="43553" y="21491"/>
                    <a:pt x="43232" y="21682"/>
                    <a:pt x="42922" y="21587"/>
                  </a:cubicBezTo>
                  <a:close/>
                  <a:moveTo>
                    <a:pt x="42184" y="24516"/>
                  </a:moveTo>
                  <a:cubicBezTo>
                    <a:pt x="41684" y="24385"/>
                    <a:pt x="41601" y="23718"/>
                    <a:pt x="42041" y="23456"/>
                  </a:cubicBezTo>
                  <a:cubicBezTo>
                    <a:pt x="42482" y="23194"/>
                    <a:pt x="43017" y="23599"/>
                    <a:pt x="42886" y="24099"/>
                  </a:cubicBezTo>
                  <a:cubicBezTo>
                    <a:pt x="42815" y="24408"/>
                    <a:pt x="42482" y="24599"/>
                    <a:pt x="42172" y="24516"/>
                  </a:cubicBezTo>
                  <a:close/>
                  <a:moveTo>
                    <a:pt x="41446" y="27433"/>
                  </a:moveTo>
                  <a:cubicBezTo>
                    <a:pt x="40946" y="27302"/>
                    <a:pt x="40850" y="26635"/>
                    <a:pt x="41291" y="26373"/>
                  </a:cubicBezTo>
                  <a:cubicBezTo>
                    <a:pt x="41731" y="26111"/>
                    <a:pt x="42279" y="26516"/>
                    <a:pt x="42148" y="27016"/>
                  </a:cubicBezTo>
                  <a:cubicBezTo>
                    <a:pt x="42065" y="27337"/>
                    <a:pt x="41743" y="27528"/>
                    <a:pt x="41422" y="27433"/>
                  </a:cubicBezTo>
                  <a:close/>
                  <a:moveTo>
                    <a:pt x="40696" y="30350"/>
                  </a:moveTo>
                  <a:cubicBezTo>
                    <a:pt x="40196" y="30219"/>
                    <a:pt x="40112" y="29564"/>
                    <a:pt x="40553" y="29302"/>
                  </a:cubicBezTo>
                  <a:cubicBezTo>
                    <a:pt x="40993" y="29040"/>
                    <a:pt x="41529" y="29433"/>
                    <a:pt x="41398" y="29933"/>
                  </a:cubicBezTo>
                  <a:cubicBezTo>
                    <a:pt x="41327" y="30254"/>
                    <a:pt x="40993" y="30445"/>
                    <a:pt x="40672" y="30350"/>
                  </a:cubicBezTo>
                  <a:close/>
                  <a:moveTo>
                    <a:pt x="39957" y="33279"/>
                  </a:moveTo>
                  <a:cubicBezTo>
                    <a:pt x="39457" y="33148"/>
                    <a:pt x="39362" y="32481"/>
                    <a:pt x="39803" y="32219"/>
                  </a:cubicBezTo>
                  <a:cubicBezTo>
                    <a:pt x="40243" y="31957"/>
                    <a:pt x="40791" y="32362"/>
                    <a:pt x="40660" y="32862"/>
                  </a:cubicBezTo>
                  <a:cubicBezTo>
                    <a:pt x="40577" y="33183"/>
                    <a:pt x="40243" y="33374"/>
                    <a:pt x="39934" y="33279"/>
                  </a:cubicBezTo>
                  <a:close/>
                  <a:moveTo>
                    <a:pt x="38791" y="35493"/>
                  </a:moveTo>
                  <a:cubicBezTo>
                    <a:pt x="38922" y="34993"/>
                    <a:pt x="39588" y="34898"/>
                    <a:pt x="39850" y="35338"/>
                  </a:cubicBezTo>
                  <a:cubicBezTo>
                    <a:pt x="40112" y="35779"/>
                    <a:pt x="39707" y="36315"/>
                    <a:pt x="39207" y="36196"/>
                  </a:cubicBezTo>
                  <a:cubicBezTo>
                    <a:pt x="38886" y="36124"/>
                    <a:pt x="38683" y="35803"/>
                    <a:pt x="38767" y="354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0"/>
            <p:cNvSpPr/>
            <p:nvPr/>
          </p:nvSpPr>
          <p:spPr>
            <a:xfrm>
              <a:off x="11113950" y="2704392"/>
              <a:ext cx="133641" cy="152259"/>
            </a:xfrm>
            <a:custGeom>
              <a:avLst/>
              <a:gdLst/>
              <a:ahLst/>
              <a:cxnLst/>
              <a:rect l="l" t="t" r="r" b="b"/>
              <a:pathLst>
                <a:path w="4192" h="4776" fill="none" extrusionOk="0">
                  <a:moveTo>
                    <a:pt x="1" y="1060"/>
                  </a:moveTo>
                  <a:cubicBezTo>
                    <a:pt x="1061" y="1"/>
                    <a:pt x="2823" y="286"/>
                    <a:pt x="3513" y="1596"/>
                  </a:cubicBezTo>
                  <a:cubicBezTo>
                    <a:pt x="4192" y="2918"/>
                    <a:pt x="3394" y="4525"/>
                    <a:pt x="1930" y="4775"/>
                  </a:cubicBezTo>
                </a:path>
              </a:pathLst>
            </a:custGeom>
            <a:noFill/>
            <a:ln w="38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0"/>
            <p:cNvSpPr/>
            <p:nvPr/>
          </p:nvSpPr>
          <p:spPr>
            <a:xfrm>
              <a:off x="11090423" y="2797383"/>
              <a:ext cx="133258" cy="152259"/>
            </a:xfrm>
            <a:custGeom>
              <a:avLst/>
              <a:gdLst/>
              <a:ahLst/>
              <a:cxnLst/>
              <a:rect l="l" t="t" r="r" b="b"/>
              <a:pathLst>
                <a:path w="4180" h="4776" fill="none" extrusionOk="0">
                  <a:moveTo>
                    <a:pt x="1" y="1060"/>
                  </a:moveTo>
                  <a:cubicBezTo>
                    <a:pt x="1049" y="1"/>
                    <a:pt x="2811" y="286"/>
                    <a:pt x="3501" y="1596"/>
                  </a:cubicBezTo>
                  <a:cubicBezTo>
                    <a:pt x="4180" y="2918"/>
                    <a:pt x="3382" y="4525"/>
                    <a:pt x="1918" y="4775"/>
                  </a:cubicBezTo>
                </a:path>
              </a:pathLst>
            </a:custGeom>
            <a:noFill/>
            <a:ln w="38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0"/>
            <p:cNvSpPr/>
            <p:nvPr/>
          </p:nvSpPr>
          <p:spPr>
            <a:xfrm>
              <a:off x="11066514" y="2890756"/>
              <a:ext cx="133258" cy="152259"/>
            </a:xfrm>
            <a:custGeom>
              <a:avLst/>
              <a:gdLst/>
              <a:ahLst/>
              <a:cxnLst/>
              <a:rect l="l" t="t" r="r" b="b"/>
              <a:pathLst>
                <a:path w="4180" h="4776" fill="none" extrusionOk="0">
                  <a:moveTo>
                    <a:pt x="1" y="1048"/>
                  </a:moveTo>
                  <a:cubicBezTo>
                    <a:pt x="1048" y="1"/>
                    <a:pt x="2822" y="286"/>
                    <a:pt x="3501" y="1596"/>
                  </a:cubicBezTo>
                  <a:cubicBezTo>
                    <a:pt x="4180" y="2918"/>
                    <a:pt x="3382" y="4525"/>
                    <a:pt x="1918" y="4775"/>
                  </a:cubicBezTo>
                </a:path>
              </a:pathLst>
            </a:custGeom>
            <a:noFill/>
            <a:ln w="38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70"/>
            <p:cNvSpPr/>
            <p:nvPr/>
          </p:nvSpPr>
          <p:spPr>
            <a:xfrm>
              <a:off x="11042605" y="2984130"/>
              <a:ext cx="133258" cy="151876"/>
            </a:xfrm>
            <a:custGeom>
              <a:avLst/>
              <a:gdLst/>
              <a:ahLst/>
              <a:cxnLst/>
              <a:rect l="l" t="t" r="r" b="b"/>
              <a:pathLst>
                <a:path w="4180" h="4764" fill="none" extrusionOk="0">
                  <a:moveTo>
                    <a:pt x="1" y="1048"/>
                  </a:moveTo>
                  <a:cubicBezTo>
                    <a:pt x="1048" y="1"/>
                    <a:pt x="2822" y="274"/>
                    <a:pt x="3501" y="1596"/>
                  </a:cubicBezTo>
                  <a:cubicBezTo>
                    <a:pt x="4180" y="2918"/>
                    <a:pt x="3382" y="4513"/>
                    <a:pt x="1918" y="4763"/>
                  </a:cubicBezTo>
                </a:path>
              </a:pathLst>
            </a:custGeom>
            <a:noFill/>
            <a:ln w="38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70"/>
            <p:cNvSpPr/>
            <p:nvPr/>
          </p:nvSpPr>
          <p:spPr>
            <a:xfrm>
              <a:off x="11018696" y="3077503"/>
              <a:ext cx="133258" cy="152227"/>
            </a:xfrm>
            <a:custGeom>
              <a:avLst/>
              <a:gdLst/>
              <a:ahLst/>
              <a:cxnLst/>
              <a:rect l="l" t="t" r="r" b="b"/>
              <a:pathLst>
                <a:path w="4180" h="4775" fill="none" extrusionOk="0">
                  <a:moveTo>
                    <a:pt x="1" y="1048"/>
                  </a:moveTo>
                  <a:cubicBezTo>
                    <a:pt x="1048" y="1"/>
                    <a:pt x="2822" y="274"/>
                    <a:pt x="3501" y="1596"/>
                  </a:cubicBezTo>
                  <a:cubicBezTo>
                    <a:pt x="4180" y="2918"/>
                    <a:pt x="3382" y="4513"/>
                    <a:pt x="1917" y="4775"/>
                  </a:cubicBezTo>
                </a:path>
              </a:pathLst>
            </a:custGeom>
            <a:noFill/>
            <a:ln w="38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0"/>
            <p:cNvSpPr/>
            <p:nvPr/>
          </p:nvSpPr>
          <p:spPr>
            <a:xfrm>
              <a:off x="10994786" y="3170494"/>
              <a:ext cx="133641" cy="151876"/>
            </a:xfrm>
            <a:custGeom>
              <a:avLst/>
              <a:gdLst/>
              <a:ahLst/>
              <a:cxnLst/>
              <a:rect l="l" t="t" r="r" b="b"/>
              <a:pathLst>
                <a:path w="4192" h="4764" fill="none" extrusionOk="0">
                  <a:moveTo>
                    <a:pt x="0" y="1048"/>
                  </a:moveTo>
                  <a:cubicBezTo>
                    <a:pt x="1048" y="1"/>
                    <a:pt x="2822" y="274"/>
                    <a:pt x="3501" y="1596"/>
                  </a:cubicBezTo>
                  <a:cubicBezTo>
                    <a:pt x="4191" y="2918"/>
                    <a:pt x="3394" y="4513"/>
                    <a:pt x="1929" y="4763"/>
                  </a:cubicBezTo>
                </a:path>
              </a:pathLst>
            </a:custGeom>
            <a:noFill/>
            <a:ln w="38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0"/>
            <p:cNvSpPr/>
            <p:nvPr/>
          </p:nvSpPr>
          <p:spPr>
            <a:xfrm>
              <a:off x="10970877" y="3263485"/>
              <a:ext cx="133641" cy="152227"/>
            </a:xfrm>
            <a:custGeom>
              <a:avLst/>
              <a:gdLst/>
              <a:ahLst/>
              <a:cxnLst/>
              <a:rect l="l" t="t" r="r" b="b"/>
              <a:pathLst>
                <a:path w="4192" h="4775" fill="none" extrusionOk="0">
                  <a:moveTo>
                    <a:pt x="0" y="1048"/>
                  </a:moveTo>
                  <a:cubicBezTo>
                    <a:pt x="1060" y="1"/>
                    <a:pt x="2822" y="274"/>
                    <a:pt x="3501" y="1596"/>
                  </a:cubicBezTo>
                  <a:cubicBezTo>
                    <a:pt x="4191" y="2918"/>
                    <a:pt x="3394" y="4525"/>
                    <a:pt x="1929" y="4775"/>
                  </a:cubicBezTo>
                </a:path>
              </a:pathLst>
            </a:custGeom>
            <a:noFill/>
            <a:ln w="38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0"/>
            <p:cNvSpPr/>
            <p:nvPr/>
          </p:nvSpPr>
          <p:spPr>
            <a:xfrm>
              <a:off x="10946968" y="3356859"/>
              <a:ext cx="133641" cy="151844"/>
            </a:xfrm>
            <a:custGeom>
              <a:avLst/>
              <a:gdLst/>
              <a:ahLst/>
              <a:cxnLst/>
              <a:rect l="l" t="t" r="r" b="b"/>
              <a:pathLst>
                <a:path w="4192" h="4763" fill="none" extrusionOk="0">
                  <a:moveTo>
                    <a:pt x="0" y="1048"/>
                  </a:moveTo>
                  <a:cubicBezTo>
                    <a:pt x="1060" y="1"/>
                    <a:pt x="2822" y="274"/>
                    <a:pt x="3513" y="1596"/>
                  </a:cubicBezTo>
                  <a:cubicBezTo>
                    <a:pt x="4191" y="2918"/>
                    <a:pt x="3394" y="4513"/>
                    <a:pt x="1929" y="4763"/>
                  </a:cubicBezTo>
                </a:path>
              </a:pathLst>
            </a:custGeom>
            <a:noFill/>
            <a:ln w="38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0"/>
            <p:cNvSpPr/>
            <p:nvPr/>
          </p:nvSpPr>
          <p:spPr>
            <a:xfrm>
              <a:off x="10923441" y="3455556"/>
              <a:ext cx="127934" cy="147668"/>
            </a:xfrm>
            <a:custGeom>
              <a:avLst/>
              <a:gdLst/>
              <a:ahLst/>
              <a:cxnLst/>
              <a:rect l="l" t="t" r="r" b="b"/>
              <a:pathLst>
                <a:path w="4013" h="4632" fill="none" extrusionOk="0">
                  <a:moveTo>
                    <a:pt x="0" y="869"/>
                  </a:moveTo>
                  <a:cubicBezTo>
                    <a:pt x="798" y="60"/>
                    <a:pt x="2084" y="0"/>
                    <a:pt x="2965" y="726"/>
                  </a:cubicBezTo>
                  <a:cubicBezTo>
                    <a:pt x="3834" y="1465"/>
                    <a:pt x="4012" y="2739"/>
                    <a:pt x="3358" y="3679"/>
                  </a:cubicBezTo>
                  <a:cubicBezTo>
                    <a:pt x="2881" y="4334"/>
                    <a:pt x="2036" y="4632"/>
                    <a:pt x="1250" y="4417"/>
                  </a:cubicBezTo>
                  <a:lnTo>
                    <a:pt x="1250" y="4417"/>
                  </a:lnTo>
                </a:path>
              </a:pathLst>
            </a:custGeom>
            <a:noFill/>
            <a:ln w="38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0"/>
            <p:cNvSpPr/>
            <p:nvPr/>
          </p:nvSpPr>
          <p:spPr>
            <a:xfrm>
              <a:off x="10761369" y="2469827"/>
              <a:ext cx="498029" cy="497647"/>
            </a:xfrm>
            <a:custGeom>
              <a:avLst/>
              <a:gdLst/>
              <a:ahLst/>
              <a:cxnLst/>
              <a:rect l="l" t="t" r="r" b="b"/>
              <a:pathLst>
                <a:path w="15622" h="15610" extrusionOk="0">
                  <a:moveTo>
                    <a:pt x="3512" y="15610"/>
                  </a:moveTo>
                  <a:lnTo>
                    <a:pt x="0" y="12097"/>
                  </a:lnTo>
                  <a:lnTo>
                    <a:pt x="12109" y="1"/>
                  </a:lnTo>
                  <a:lnTo>
                    <a:pt x="15621" y="3513"/>
                  </a:ln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5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0"/>
            <p:cNvSpPr/>
            <p:nvPr/>
          </p:nvSpPr>
          <p:spPr>
            <a:xfrm>
              <a:off x="10833479" y="2541937"/>
              <a:ext cx="390976" cy="391008"/>
            </a:xfrm>
            <a:custGeom>
              <a:avLst/>
              <a:gdLst/>
              <a:ahLst/>
              <a:cxnLst/>
              <a:rect l="l" t="t" r="r" b="b"/>
              <a:pathLst>
                <a:path w="12264" h="12265" extrusionOk="0">
                  <a:moveTo>
                    <a:pt x="12109" y="1"/>
                  </a:moveTo>
                  <a:lnTo>
                    <a:pt x="0" y="12109"/>
                  </a:lnTo>
                  <a:lnTo>
                    <a:pt x="155" y="12264"/>
                  </a:lnTo>
                  <a:lnTo>
                    <a:pt x="12264" y="156"/>
                  </a:lnTo>
                  <a:lnTo>
                    <a:pt x="12109" y="1"/>
                  </a:lnTo>
                  <a:close/>
                </a:path>
              </a:pathLst>
            </a:custGeom>
            <a:solidFill>
              <a:srgbClr val="F5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0"/>
            <p:cNvSpPr/>
            <p:nvPr/>
          </p:nvSpPr>
          <p:spPr>
            <a:xfrm>
              <a:off x="10796276" y="2504766"/>
              <a:ext cx="390976" cy="390594"/>
            </a:xfrm>
            <a:custGeom>
              <a:avLst/>
              <a:gdLst/>
              <a:ahLst/>
              <a:cxnLst/>
              <a:rect l="l" t="t" r="r" b="b"/>
              <a:pathLst>
                <a:path w="12264" h="12252" extrusionOk="0">
                  <a:moveTo>
                    <a:pt x="12109" y="0"/>
                  </a:moveTo>
                  <a:lnTo>
                    <a:pt x="0" y="12097"/>
                  </a:lnTo>
                  <a:lnTo>
                    <a:pt x="155" y="12252"/>
                  </a:lnTo>
                  <a:lnTo>
                    <a:pt x="12264" y="155"/>
                  </a:lnTo>
                  <a:lnTo>
                    <a:pt x="12109" y="0"/>
                  </a:lnTo>
                  <a:close/>
                </a:path>
              </a:pathLst>
            </a:custGeom>
            <a:solidFill>
              <a:srgbClr val="F5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70"/>
            <p:cNvSpPr/>
            <p:nvPr/>
          </p:nvSpPr>
          <p:spPr>
            <a:xfrm>
              <a:off x="10736312" y="2855466"/>
              <a:ext cx="137052" cy="137435"/>
            </a:xfrm>
            <a:custGeom>
              <a:avLst/>
              <a:gdLst/>
              <a:ahLst/>
              <a:cxnLst/>
              <a:rect l="l" t="t" r="r" b="b"/>
              <a:pathLst>
                <a:path w="4299" h="4311" extrusionOk="0">
                  <a:moveTo>
                    <a:pt x="786" y="0"/>
                  </a:moveTo>
                  <a:lnTo>
                    <a:pt x="0" y="2870"/>
                  </a:lnTo>
                  <a:lnTo>
                    <a:pt x="1429" y="4310"/>
                  </a:lnTo>
                  <a:lnTo>
                    <a:pt x="4298" y="3513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5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0"/>
            <p:cNvSpPr/>
            <p:nvPr/>
          </p:nvSpPr>
          <p:spPr>
            <a:xfrm>
              <a:off x="10719225" y="2946927"/>
              <a:ext cx="62644" cy="63059"/>
            </a:xfrm>
            <a:custGeom>
              <a:avLst/>
              <a:gdLst/>
              <a:ahLst/>
              <a:cxnLst/>
              <a:rect l="l" t="t" r="r" b="b"/>
              <a:pathLst>
                <a:path w="1965" h="1978" extrusionOk="0">
                  <a:moveTo>
                    <a:pt x="536" y="1"/>
                  </a:moveTo>
                  <a:lnTo>
                    <a:pt x="0" y="1977"/>
                  </a:lnTo>
                  <a:lnTo>
                    <a:pt x="1965" y="1441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023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0"/>
            <p:cNvSpPr/>
            <p:nvPr/>
          </p:nvSpPr>
          <p:spPr>
            <a:xfrm>
              <a:off x="11147359" y="2445152"/>
              <a:ext cx="145022" cy="136670"/>
            </a:xfrm>
            <a:custGeom>
              <a:avLst/>
              <a:gdLst/>
              <a:ahLst/>
              <a:cxnLst/>
              <a:rect l="l" t="t" r="r" b="b"/>
              <a:pathLst>
                <a:path w="4549" h="4287" extrusionOk="0">
                  <a:moveTo>
                    <a:pt x="1806" y="1"/>
                  </a:moveTo>
                  <a:cubicBezTo>
                    <a:pt x="1149" y="1"/>
                    <a:pt x="492" y="260"/>
                    <a:pt x="1" y="775"/>
                  </a:cubicBezTo>
                  <a:lnTo>
                    <a:pt x="3513" y="4287"/>
                  </a:lnTo>
                  <a:cubicBezTo>
                    <a:pt x="4525" y="3323"/>
                    <a:pt x="4549" y="1715"/>
                    <a:pt x="3561" y="727"/>
                  </a:cubicBezTo>
                  <a:cubicBezTo>
                    <a:pt x="3075" y="242"/>
                    <a:pt x="2441" y="1"/>
                    <a:pt x="1806" y="1"/>
                  </a:cubicBezTo>
                  <a:close/>
                </a:path>
              </a:pathLst>
            </a:custGeom>
            <a:solidFill>
              <a:srgbClr val="023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0"/>
            <p:cNvSpPr/>
            <p:nvPr/>
          </p:nvSpPr>
          <p:spPr>
            <a:xfrm>
              <a:off x="11008813" y="4363819"/>
              <a:ext cx="118849" cy="118849"/>
            </a:xfrm>
            <a:custGeom>
              <a:avLst/>
              <a:gdLst/>
              <a:ahLst/>
              <a:cxnLst/>
              <a:rect l="l" t="t" r="r" b="b"/>
              <a:pathLst>
                <a:path w="3728" h="3728" extrusionOk="0">
                  <a:moveTo>
                    <a:pt x="2168" y="1"/>
                  </a:moveTo>
                  <a:lnTo>
                    <a:pt x="1442" y="1287"/>
                  </a:lnTo>
                  <a:lnTo>
                    <a:pt x="1" y="1572"/>
                  </a:lnTo>
                  <a:lnTo>
                    <a:pt x="1287" y="2287"/>
                  </a:lnTo>
                  <a:lnTo>
                    <a:pt x="1573" y="3727"/>
                  </a:lnTo>
                  <a:lnTo>
                    <a:pt x="2287" y="2442"/>
                  </a:lnTo>
                  <a:lnTo>
                    <a:pt x="3728" y="2156"/>
                  </a:lnTo>
                  <a:lnTo>
                    <a:pt x="2454" y="1441"/>
                  </a:lnTo>
                  <a:lnTo>
                    <a:pt x="2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0"/>
            <p:cNvSpPr/>
            <p:nvPr/>
          </p:nvSpPr>
          <p:spPr>
            <a:xfrm>
              <a:off x="10695315" y="4468191"/>
              <a:ext cx="256602" cy="256634"/>
            </a:xfrm>
            <a:custGeom>
              <a:avLst/>
              <a:gdLst/>
              <a:ahLst/>
              <a:cxnLst/>
              <a:rect l="l" t="t" r="r" b="b"/>
              <a:pathLst>
                <a:path w="8049" h="8050" extrusionOk="0">
                  <a:moveTo>
                    <a:pt x="4656" y="1"/>
                  </a:moveTo>
                  <a:lnTo>
                    <a:pt x="3108" y="2763"/>
                  </a:lnTo>
                  <a:lnTo>
                    <a:pt x="0" y="3382"/>
                  </a:lnTo>
                  <a:lnTo>
                    <a:pt x="2763" y="4942"/>
                  </a:lnTo>
                  <a:lnTo>
                    <a:pt x="3382" y="8050"/>
                  </a:lnTo>
                  <a:lnTo>
                    <a:pt x="4930" y="5287"/>
                  </a:lnTo>
                  <a:lnTo>
                    <a:pt x="8049" y="4668"/>
                  </a:lnTo>
                  <a:lnTo>
                    <a:pt x="5275" y="3108"/>
                  </a:lnTo>
                  <a:lnTo>
                    <a:pt x="46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0"/>
            <p:cNvSpPr/>
            <p:nvPr/>
          </p:nvSpPr>
          <p:spPr>
            <a:xfrm>
              <a:off x="11102952" y="3376592"/>
              <a:ext cx="256634" cy="256634"/>
            </a:xfrm>
            <a:custGeom>
              <a:avLst/>
              <a:gdLst/>
              <a:ahLst/>
              <a:cxnLst/>
              <a:rect l="l" t="t" r="r" b="b"/>
              <a:pathLst>
                <a:path w="8050" h="8050" extrusionOk="0">
                  <a:moveTo>
                    <a:pt x="4668" y="1"/>
                  </a:moveTo>
                  <a:lnTo>
                    <a:pt x="3120" y="2763"/>
                  </a:lnTo>
                  <a:lnTo>
                    <a:pt x="1" y="3382"/>
                  </a:lnTo>
                  <a:lnTo>
                    <a:pt x="2775" y="4942"/>
                  </a:lnTo>
                  <a:lnTo>
                    <a:pt x="3394" y="8049"/>
                  </a:lnTo>
                  <a:lnTo>
                    <a:pt x="4942" y="5287"/>
                  </a:lnTo>
                  <a:lnTo>
                    <a:pt x="8049" y="4668"/>
                  </a:lnTo>
                  <a:lnTo>
                    <a:pt x="5287" y="3108"/>
                  </a:lnTo>
                  <a:lnTo>
                    <a:pt x="46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0"/>
            <p:cNvSpPr/>
            <p:nvPr/>
          </p:nvSpPr>
          <p:spPr>
            <a:xfrm>
              <a:off x="11035400" y="2136564"/>
              <a:ext cx="256602" cy="256634"/>
            </a:xfrm>
            <a:custGeom>
              <a:avLst/>
              <a:gdLst/>
              <a:ahLst/>
              <a:cxnLst/>
              <a:rect l="l" t="t" r="r" b="b"/>
              <a:pathLst>
                <a:path w="8049" h="8050" extrusionOk="0">
                  <a:moveTo>
                    <a:pt x="4668" y="1"/>
                  </a:moveTo>
                  <a:lnTo>
                    <a:pt x="3108" y="2763"/>
                  </a:lnTo>
                  <a:lnTo>
                    <a:pt x="0" y="3382"/>
                  </a:lnTo>
                  <a:lnTo>
                    <a:pt x="2763" y="4942"/>
                  </a:lnTo>
                  <a:lnTo>
                    <a:pt x="3382" y="8050"/>
                  </a:lnTo>
                  <a:lnTo>
                    <a:pt x="4941" y="5287"/>
                  </a:lnTo>
                  <a:lnTo>
                    <a:pt x="8049" y="4668"/>
                  </a:lnTo>
                  <a:lnTo>
                    <a:pt x="5287" y="3109"/>
                  </a:lnTo>
                  <a:lnTo>
                    <a:pt x="46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0"/>
            <p:cNvSpPr/>
            <p:nvPr/>
          </p:nvSpPr>
          <p:spPr>
            <a:xfrm>
              <a:off x="10649760" y="1416546"/>
              <a:ext cx="118466" cy="118466"/>
            </a:xfrm>
            <a:custGeom>
              <a:avLst/>
              <a:gdLst/>
              <a:ahLst/>
              <a:cxnLst/>
              <a:rect l="l" t="t" r="r" b="b"/>
              <a:pathLst>
                <a:path w="3716" h="3716" extrusionOk="0">
                  <a:moveTo>
                    <a:pt x="2156" y="1"/>
                  </a:moveTo>
                  <a:lnTo>
                    <a:pt x="1429" y="1275"/>
                  </a:lnTo>
                  <a:lnTo>
                    <a:pt x="1" y="1561"/>
                  </a:lnTo>
                  <a:lnTo>
                    <a:pt x="1275" y="2287"/>
                  </a:lnTo>
                  <a:lnTo>
                    <a:pt x="1560" y="3716"/>
                  </a:lnTo>
                  <a:lnTo>
                    <a:pt x="2275" y="2442"/>
                  </a:lnTo>
                  <a:lnTo>
                    <a:pt x="3715" y="2156"/>
                  </a:lnTo>
                  <a:lnTo>
                    <a:pt x="2441" y="1442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46" name="Google Shape;12046;p70"/>
          <p:cNvSpPr/>
          <p:nvPr/>
        </p:nvSpPr>
        <p:spPr>
          <a:xfrm>
            <a:off x="2120269" y="0"/>
            <a:ext cx="24261" cy="11286"/>
          </a:xfrm>
          <a:custGeom>
            <a:avLst/>
            <a:gdLst/>
            <a:ahLst/>
            <a:cxnLst/>
            <a:rect l="l" t="t" r="r" b="b"/>
            <a:pathLst>
              <a:path w="761" h="354" extrusionOk="0">
                <a:moveTo>
                  <a:pt x="552" y="0"/>
                </a:moveTo>
                <a:cubicBezTo>
                  <a:pt x="527" y="0"/>
                  <a:pt x="501" y="7"/>
                  <a:pt x="475" y="23"/>
                </a:cubicBezTo>
                <a:cubicBezTo>
                  <a:pt x="428" y="55"/>
                  <a:pt x="364" y="71"/>
                  <a:pt x="302" y="71"/>
                </a:cubicBezTo>
                <a:cubicBezTo>
                  <a:pt x="272" y="71"/>
                  <a:pt x="241" y="67"/>
                  <a:pt x="213" y="59"/>
                </a:cubicBezTo>
                <a:cubicBezTo>
                  <a:pt x="200" y="55"/>
                  <a:pt x="187" y="53"/>
                  <a:pt x="175" y="53"/>
                </a:cubicBezTo>
                <a:cubicBezTo>
                  <a:pt x="29" y="53"/>
                  <a:pt x="1" y="300"/>
                  <a:pt x="166" y="333"/>
                </a:cubicBezTo>
                <a:cubicBezTo>
                  <a:pt x="217" y="347"/>
                  <a:pt x="268" y="354"/>
                  <a:pt x="318" y="354"/>
                </a:cubicBezTo>
                <a:cubicBezTo>
                  <a:pt x="432" y="354"/>
                  <a:pt x="543" y="319"/>
                  <a:pt x="642" y="261"/>
                </a:cubicBezTo>
                <a:cubicBezTo>
                  <a:pt x="761" y="172"/>
                  <a:pt x="674" y="0"/>
                  <a:pt x="552" y="0"/>
                </a:cubicBezTo>
                <a:close/>
              </a:path>
            </a:pathLst>
          </a:custGeom>
          <a:solidFill>
            <a:srgbClr val="E9A6B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7" name="Google Shape;12047;p70"/>
          <p:cNvSpPr/>
          <p:nvPr/>
        </p:nvSpPr>
        <p:spPr>
          <a:xfrm>
            <a:off x="1522794" y="2375620"/>
            <a:ext cx="62294" cy="104790"/>
          </a:xfrm>
          <a:custGeom>
            <a:avLst/>
            <a:gdLst/>
            <a:ahLst/>
            <a:cxnLst/>
            <a:rect l="l" t="t" r="r" b="b"/>
            <a:pathLst>
              <a:path w="1954" h="3287" extrusionOk="0">
                <a:moveTo>
                  <a:pt x="1632" y="0"/>
                </a:moveTo>
                <a:lnTo>
                  <a:pt x="1" y="3120"/>
                </a:lnTo>
                <a:lnTo>
                  <a:pt x="322" y="3286"/>
                </a:lnTo>
                <a:lnTo>
                  <a:pt x="1953" y="167"/>
                </a:lnTo>
                <a:lnTo>
                  <a:pt x="16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8" name="Google Shape;12048;p70"/>
          <p:cNvSpPr/>
          <p:nvPr/>
        </p:nvSpPr>
        <p:spPr>
          <a:xfrm>
            <a:off x="1455625" y="2386235"/>
            <a:ext cx="38352" cy="58882"/>
          </a:xfrm>
          <a:custGeom>
            <a:avLst/>
            <a:gdLst/>
            <a:ahLst/>
            <a:cxnLst/>
            <a:rect l="l" t="t" r="r" b="b"/>
            <a:pathLst>
              <a:path w="1203" h="1847" extrusionOk="0">
                <a:moveTo>
                  <a:pt x="881" y="1"/>
                </a:moveTo>
                <a:lnTo>
                  <a:pt x="0" y="1679"/>
                </a:lnTo>
                <a:lnTo>
                  <a:pt x="322" y="1846"/>
                </a:lnTo>
                <a:lnTo>
                  <a:pt x="1203" y="167"/>
                </a:lnTo>
                <a:lnTo>
                  <a:pt x="8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9" name="Google Shape;12049;p70"/>
          <p:cNvSpPr/>
          <p:nvPr/>
        </p:nvSpPr>
        <p:spPr>
          <a:xfrm>
            <a:off x="1388042" y="2305008"/>
            <a:ext cx="62676" cy="104790"/>
          </a:xfrm>
          <a:custGeom>
            <a:avLst/>
            <a:gdLst/>
            <a:ahLst/>
            <a:cxnLst/>
            <a:rect l="l" t="t" r="r" b="b"/>
            <a:pathLst>
              <a:path w="1966" h="3287" extrusionOk="0">
                <a:moveTo>
                  <a:pt x="1644" y="1"/>
                </a:moveTo>
                <a:lnTo>
                  <a:pt x="1" y="3108"/>
                </a:lnTo>
                <a:lnTo>
                  <a:pt x="334" y="3287"/>
                </a:lnTo>
                <a:lnTo>
                  <a:pt x="1965" y="167"/>
                </a:lnTo>
                <a:lnTo>
                  <a:pt x="164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0" name="Google Shape;12050;p70"/>
          <p:cNvSpPr/>
          <p:nvPr/>
        </p:nvSpPr>
        <p:spPr>
          <a:xfrm>
            <a:off x="7827272" y="1758061"/>
            <a:ext cx="32" cy="2797470"/>
          </a:xfrm>
          <a:custGeom>
            <a:avLst/>
            <a:gdLst/>
            <a:ahLst/>
            <a:cxnLst/>
            <a:rect l="l" t="t" r="r" b="b"/>
            <a:pathLst>
              <a:path w="1" h="87750" fill="none" extrusionOk="0">
                <a:moveTo>
                  <a:pt x="0" y="1"/>
                </a:moveTo>
                <a:lnTo>
                  <a:pt x="0" y="87750"/>
                </a:lnTo>
              </a:path>
            </a:pathLst>
          </a:custGeom>
          <a:noFill/>
          <a:ln w="1775" cap="flat" cmpd="sng">
            <a:solidFill>
              <a:srgbClr val="130D28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52" name="Google Shape;12052;p70"/>
          <p:cNvGrpSpPr/>
          <p:nvPr/>
        </p:nvGrpSpPr>
        <p:grpSpPr>
          <a:xfrm>
            <a:off x="1115446" y="771917"/>
            <a:ext cx="6927044" cy="3554012"/>
            <a:chOff x="1104900" y="1145264"/>
            <a:chExt cx="6927044" cy="3554012"/>
          </a:xfrm>
        </p:grpSpPr>
        <p:sp>
          <p:nvSpPr>
            <p:cNvPr id="12053" name="Google Shape;12053;p70"/>
            <p:cNvSpPr/>
            <p:nvPr/>
          </p:nvSpPr>
          <p:spPr>
            <a:xfrm>
              <a:off x="1104900" y="1155733"/>
              <a:ext cx="6915824" cy="3543543"/>
            </a:xfrm>
            <a:custGeom>
              <a:avLst/>
              <a:gdLst/>
              <a:ahLst/>
              <a:cxnLst/>
              <a:rect l="l" t="t" r="r" b="b"/>
              <a:pathLst>
                <a:path w="216933" h="105288" extrusionOk="0">
                  <a:moveTo>
                    <a:pt x="1" y="0"/>
                  </a:moveTo>
                  <a:lnTo>
                    <a:pt x="1" y="105287"/>
                  </a:lnTo>
                  <a:lnTo>
                    <a:pt x="216933" y="105287"/>
                  </a:lnTo>
                  <a:lnTo>
                    <a:pt x="2169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0"/>
            <p:cNvSpPr/>
            <p:nvPr/>
          </p:nvSpPr>
          <p:spPr>
            <a:xfrm>
              <a:off x="2121360" y="1594084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1"/>
                  </a:moveTo>
                  <a:lnTo>
                    <a:pt x="178987" y="1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0"/>
            <p:cNvSpPr/>
            <p:nvPr/>
          </p:nvSpPr>
          <p:spPr>
            <a:xfrm>
              <a:off x="2121360" y="1840133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0"/>
                  </a:moveTo>
                  <a:lnTo>
                    <a:pt x="178987" y="0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0"/>
            <p:cNvSpPr/>
            <p:nvPr/>
          </p:nvSpPr>
          <p:spPr>
            <a:xfrm>
              <a:off x="2121360" y="2086148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1"/>
                  </a:moveTo>
                  <a:lnTo>
                    <a:pt x="178987" y="1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0"/>
            <p:cNvSpPr/>
            <p:nvPr/>
          </p:nvSpPr>
          <p:spPr>
            <a:xfrm>
              <a:off x="2121360" y="2332197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0"/>
                  </a:moveTo>
                  <a:lnTo>
                    <a:pt x="178987" y="0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0"/>
            <p:cNvSpPr/>
            <p:nvPr/>
          </p:nvSpPr>
          <p:spPr>
            <a:xfrm>
              <a:off x="2121360" y="2578616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0"/>
                  </a:moveTo>
                  <a:lnTo>
                    <a:pt x="178987" y="0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0"/>
            <p:cNvSpPr/>
            <p:nvPr/>
          </p:nvSpPr>
          <p:spPr>
            <a:xfrm>
              <a:off x="2121360" y="2824631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1"/>
                  </a:moveTo>
                  <a:lnTo>
                    <a:pt x="178987" y="1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0"/>
            <p:cNvSpPr/>
            <p:nvPr/>
          </p:nvSpPr>
          <p:spPr>
            <a:xfrm>
              <a:off x="2121360" y="3070680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0"/>
                  </a:moveTo>
                  <a:lnTo>
                    <a:pt x="178987" y="0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0"/>
            <p:cNvSpPr/>
            <p:nvPr/>
          </p:nvSpPr>
          <p:spPr>
            <a:xfrm>
              <a:off x="2121360" y="3316695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1"/>
                  </a:moveTo>
                  <a:lnTo>
                    <a:pt x="178987" y="1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0"/>
            <p:cNvSpPr/>
            <p:nvPr/>
          </p:nvSpPr>
          <p:spPr>
            <a:xfrm>
              <a:off x="2121360" y="3563148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0"/>
                  </a:moveTo>
                  <a:lnTo>
                    <a:pt x="178987" y="0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0"/>
            <p:cNvSpPr/>
            <p:nvPr/>
          </p:nvSpPr>
          <p:spPr>
            <a:xfrm>
              <a:off x="2121360" y="3809163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0"/>
                  </a:moveTo>
                  <a:lnTo>
                    <a:pt x="178987" y="0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0"/>
            <p:cNvSpPr/>
            <p:nvPr/>
          </p:nvSpPr>
          <p:spPr>
            <a:xfrm>
              <a:off x="2121360" y="4055178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1"/>
                  </a:moveTo>
                  <a:lnTo>
                    <a:pt x="178987" y="1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0"/>
            <p:cNvSpPr/>
            <p:nvPr/>
          </p:nvSpPr>
          <p:spPr>
            <a:xfrm>
              <a:off x="2121360" y="4301227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0"/>
                  </a:moveTo>
                  <a:lnTo>
                    <a:pt x="178987" y="0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0"/>
            <p:cNvSpPr/>
            <p:nvPr/>
          </p:nvSpPr>
          <p:spPr>
            <a:xfrm>
              <a:off x="2121360" y="4547243"/>
              <a:ext cx="5706137" cy="34"/>
            </a:xfrm>
            <a:custGeom>
              <a:avLst/>
              <a:gdLst/>
              <a:ahLst/>
              <a:cxnLst/>
              <a:rect l="l" t="t" r="r" b="b"/>
              <a:pathLst>
                <a:path w="178988" h="1" fill="none" extrusionOk="0">
                  <a:moveTo>
                    <a:pt x="1" y="1"/>
                  </a:moveTo>
                  <a:lnTo>
                    <a:pt x="178987" y="1"/>
                  </a:lnTo>
                </a:path>
              </a:pathLst>
            </a:custGeom>
            <a:noFill/>
            <a:ln w="177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2053;p70"/>
            <p:cNvSpPr/>
            <p:nvPr/>
          </p:nvSpPr>
          <p:spPr>
            <a:xfrm>
              <a:off x="1116120" y="1145264"/>
              <a:ext cx="6915824" cy="3543543"/>
            </a:xfrm>
            <a:custGeom>
              <a:avLst/>
              <a:gdLst/>
              <a:ahLst/>
              <a:cxnLst/>
              <a:rect l="l" t="t" r="r" b="b"/>
              <a:pathLst>
                <a:path w="216933" h="105288" extrusionOk="0">
                  <a:moveTo>
                    <a:pt x="1" y="0"/>
                  </a:moveTo>
                  <a:lnTo>
                    <a:pt x="1" y="105287"/>
                  </a:lnTo>
                  <a:lnTo>
                    <a:pt x="216933" y="105287"/>
                  </a:lnTo>
                  <a:lnTo>
                    <a:pt x="2169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86" name="Google Shape;12086;p70"/>
          <p:cNvSpPr/>
          <p:nvPr/>
        </p:nvSpPr>
        <p:spPr>
          <a:xfrm>
            <a:off x="6142835" y="801596"/>
            <a:ext cx="118817" cy="118817"/>
          </a:xfrm>
          <a:custGeom>
            <a:avLst/>
            <a:gdLst/>
            <a:ahLst/>
            <a:cxnLst/>
            <a:rect l="l" t="t" r="r" b="b"/>
            <a:pathLst>
              <a:path w="3727" h="3727" extrusionOk="0">
                <a:moveTo>
                  <a:pt x="2155" y="0"/>
                </a:moveTo>
                <a:lnTo>
                  <a:pt x="1441" y="1274"/>
                </a:lnTo>
                <a:lnTo>
                  <a:pt x="0" y="1572"/>
                </a:lnTo>
                <a:lnTo>
                  <a:pt x="1286" y="2286"/>
                </a:lnTo>
                <a:lnTo>
                  <a:pt x="1572" y="3727"/>
                </a:lnTo>
                <a:lnTo>
                  <a:pt x="2286" y="2441"/>
                </a:lnTo>
                <a:lnTo>
                  <a:pt x="3727" y="2155"/>
                </a:lnTo>
                <a:lnTo>
                  <a:pt x="2441" y="1441"/>
                </a:lnTo>
                <a:lnTo>
                  <a:pt x="215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88" name="Google Shape;12088;p70"/>
          <p:cNvGrpSpPr/>
          <p:nvPr/>
        </p:nvGrpSpPr>
        <p:grpSpPr>
          <a:xfrm>
            <a:off x="2776882" y="377060"/>
            <a:ext cx="468784" cy="556278"/>
            <a:chOff x="3859744" y="516535"/>
            <a:chExt cx="468784" cy="556278"/>
          </a:xfrm>
        </p:grpSpPr>
        <p:sp>
          <p:nvSpPr>
            <p:cNvPr id="12089" name="Google Shape;12089;p70"/>
            <p:cNvSpPr/>
            <p:nvPr/>
          </p:nvSpPr>
          <p:spPr>
            <a:xfrm>
              <a:off x="4181163" y="953996"/>
              <a:ext cx="118817" cy="118817"/>
            </a:xfrm>
            <a:custGeom>
              <a:avLst/>
              <a:gdLst/>
              <a:ahLst/>
              <a:cxnLst/>
              <a:rect l="l" t="t" r="r" b="b"/>
              <a:pathLst>
                <a:path w="3727" h="3727" extrusionOk="0">
                  <a:moveTo>
                    <a:pt x="2155" y="0"/>
                  </a:moveTo>
                  <a:lnTo>
                    <a:pt x="1441" y="1274"/>
                  </a:lnTo>
                  <a:lnTo>
                    <a:pt x="0" y="1572"/>
                  </a:lnTo>
                  <a:lnTo>
                    <a:pt x="1286" y="2286"/>
                  </a:lnTo>
                  <a:lnTo>
                    <a:pt x="1572" y="3727"/>
                  </a:lnTo>
                  <a:lnTo>
                    <a:pt x="2286" y="2441"/>
                  </a:lnTo>
                  <a:lnTo>
                    <a:pt x="3727" y="2155"/>
                  </a:lnTo>
                  <a:lnTo>
                    <a:pt x="2441" y="1441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0"/>
            <p:cNvSpPr/>
            <p:nvPr/>
          </p:nvSpPr>
          <p:spPr>
            <a:xfrm>
              <a:off x="3859744" y="516535"/>
              <a:ext cx="256602" cy="256634"/>
            </a:xfrm>
            <a:custGeom>
              <a:avLst/>
              <a:gdLst/>
              <a:ahLst/>
              <a:cxnLst/>
              <a:rect l="l" t="t" r="r" b="b"/>
              <a:pathLst>
                <a:path w="8049" h="8050" extrusionOk="0">
                  <a:moveTo>
                    <a:pt x="4656" y="1"/>
                  </a:moveTo>
                  <a:lnTo>
                    <a:pt x="3108" y="2763"/>
                  </a:lnTo>
                  <a:lnTo>
                    <a:pt x="0" y="3382"/>
                  </a:lnTo>
                  <a:lnTo>
                    <a:pt x="2763" y="4942"/>
                  </a:lnTo>
                  <a:lnTo>
                    <a:pt x="3382" y="8049"/>
                  </a:lnTo>
                  <a:lnTo>
                    <a:pt x="4930" y="5287"/>
                  </a:lnTo>
                  <a:lnTo>
                    <a:pt x="8049" y="4668"/>
                  </a:lnTo>
                  <a:lnTo>
                    <a:pt x="5275" y="3108"/>
                  </a:lnTo>
                  <a:lnTo>
                    <a:pt x="46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0"/>
            <p:cNvSpPr/>
            <p:nvPr/>
          </p:nvSpPr>
          <p:spPr>
            <a:xfrm>
              <a:off x="4209680" y="516535"/>
              <a:ext cx="118849" cy="118466"/>
            </a:xfrm>
            <a:custGeom>
              <a:avLst/>
              <a:gdLst/>
              <a:ahLst/>
              <a:cxnLst/>
              <a:rect l="l" t="t" r="r" b="b"/>
              <a:pathLst>
                <a:path w="3728" h="3716" extrusionOk="0">
                  <a:moveTo>
                    <a:pt x="2168" y="1"/>
                  </a:moveTo>
                  <a:lnTo>
                    <a:pt x="1442" y="1275"/>
                  </a:lnTo>
                  <a:lnTo>
                    <a:pt x="1" y="1560"/>
                  </a:lnTo>
                  <a:lnTo>
                    <a:pt x="1287" y="2287"/>
                  </a:lnTo>
                  <a:lnTo>
                    <a:pt x="1573" y="3715"/>
                  </a:lnTo>
                  <a:lnTo>
                    <a:pt x="2287" y="2441"/>
                  </a:lnTo>
                  <a:lnTo>
                    <a:pt x="3728" y="2156"/>
                  </a:lnTo>
                  <a:lnTo>
                    <a:pt x="2454" y="1441"/>
                  </a:lnTo>
                  <a:lnTo>
                    <a:pt x="21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8" name="Google Shape;12148;p70"/>
          <p:cNvGrpSpPr/>
          <p:nvPr/>
        </p:nvGrpSpPr>
        <p:grpSpPr>
          <a:xfrm flipH="1">
            <a:off x="289923" y="21866"/>
            <a:ext cx="1935301" cy="1234797"/>
            <a:chOff x="-4192475" y="2534285"/>
            <a:chExt cx="1935301" cy="1234797"/>
          </a:xfrm>
        </p:grpSpPr>
        <p:sp>
          <p:nvSpPr>
            <p:cNvPr id="12149" name="Google Shape;12149;p70"/>
            <p:cNvSpPr/>
            <p:nvPr/>
          </p:nvSpPr>
          <p:spPr>
            <a:xfrm>
              <a:off x="-4150823" y="2772939"/>
              <a:ext cx="1893649" cy="966743"/>
            </a:xfrm>
            <a:custGeom>
              <a:avLst/>
              <a:gdLst/>
              <a:ahLst/>
              <a:cxnLst/>
              <a:rect l="l" t="t" r="r" b="b"/>
              <a:pathLst>
                <a:path w="30279" h="15458" extrusionOk="0">
                  <a:moveTo>
                    <a:pt x="7903" y="0"/>
                  </a:moveTo>
                  <a:cubicBezTo>
                    <a:pt x="7023" y="0"/>
                    <a:pt x="6166" y="98"/>
                    <a:pt x="5406" y="302"/>
                  </a:cubicBezTo>
                  <a:cubicBezTo>
                    <a:pt x="3001" y="945"/>
                    <a:pt x="1227" y="3183"/>
                    <a:pt x="572" y="5576"/>
                  </a:cubicBezTo>
                  <a:cubicBezTo>
                    <a:pt x="1" y="7672"/>
                    <a:pt x="322" y="10053"/>
                    <a:pt x="1727" y="11708"/>
                  </a:cubicBezTo>
                  <a:cubicBezTo>
                    <a:pt x="2001" y="12077"/>
                    <a:pt x="2311" y="12411"/>
                    <a:pt x="2668" y="12708"/>
                  </a:cubicBezTo>
                  <a:cubicBezTo>
                    <a:pt x="5039" y="14600"/>
                    <a:pt x="8133" y="15458"/>
                    <a:pt x="11201" y="15458"/>
                  </a:cubicBezTo>
                  <a:cubicBezTo>
                    <a:pt x="12014" y="15458"/>
                    <a:pt x="12826" y="15397"/>
                    <a:pt x="13622" y="15280"/>
                  </a:cubicBezTo>
                  <a:cubicBezTo>
                    <a:pt x="17467" y="14697"/>
                    <a:pt x="20944" y="12685"/>
                    <a:pt x="23361" y="9648"/>
                  </a:cubicBezTo>
                  <a:cubicBezTo>
                    <a:pt x="23492" y="9458"/>
                    <a:pt x="23659" y="9303"/>
                    <a:pt x="23849" y="9184"/>
                  </a:cubicBezTo>
                  <a:cubicBezTo>
                    <a:pt x="23978" y="9123"/>
                    <a:pt x="24119" y="9100"/>
                    <a:pt x="24264" y="9100"/>
                  </a:cubicBezTo>
                  <a:cubicBezTo>
                    <a:pt x="24428" y="9100"/>
                    <a:pt x="24596" y="9129"/>
                    <a:pt x="24754" y="9160"/>
                  </a:cubicBezTo>
                  <a:cubicBezTo>
                    <a:pt x="25634" y="9345"/>
                    <a:pt x="26524" y="9559"/>
                    <a:pt x="27414" y="9559"/>
                  </a:cubicBezTo>
                  <a:cubicBezTo>
                    <a:pt x="27500" y="9559"/>
                    <a:pt x="27585" y="9557"/>
                    <a:pt x="27671" y="9553"/>
                  </a:cubicBezTo>
                  <a:cubicBezTo>
                    <a:pt x="28659" y="9517"/>
                    <a:pt x="29683" y="9172"/>
                    <a:pt x="30278" y="8386"/>
                  </a:cubicBezTo>
                  <a:cubicBezTo>
                    <a:pt x="29255" y="6782"/>
                    <a:pt x="27492" y="5830"/>
                    <a:pt x="25614" y="5830"/>
                  </a:cubicBezTo>
                  <a:cubicBezTo>
                    <a:pt x="25416" y="5830"/>
                    <a:pt x="25216" y="5841"/>
                    <a:pt x="25016" y="5862"/>
                  </a:cubicBezTo>
                  <a:cubicBezTo>
                    <a:pt x="25909" y="4934"/>
                    <a:pt x="26528" y="3767"/>
                    <a:pt x="26778" y="2505"/>
                  </a:cubicBezTo>
                  <a:cubicBezTo>
                    <a:pt x="26650" y="2499"/>
                    <a:pt x="26521" y="2496"/>
                    <a:pt x="26391" y="2496"/>
                  </a:cubicBezTo>
                  <a:cubicBezTo>
                    <a:pt x="25101" y="2496"/>
                    <a:pt x="23763" y="2780"/>
                    <a:pt x="22789" y="3624"/>
                  </a:cubicBezTo>
                  <a:cubicBezTo>
                    <a:pt x="21730" y="4553"/>
                    <a:pt x="21301" y="6303"/>
                    <a:pt x="22158" y="7422"/>
                  </a:cubicBezTo>
                  <a:cubicBezTo>
                    <a:pt x="21670" y="8186"/>
                    <a:pt x="20661" y="8345"/>
                    <a:pt x="19722" y="8345"/>
                  </a:cubicBezTo>
                  <a:cubicBezTo>
                    <a:pt x="19608" y="8345"/>
                    <a:pt x="19495" y="8343"/>
                    <a:pt x="19384" y="8339"/>
                  </a:cubicBezTo>
                  <a:cubicBezTo>
                    <a:pt x="17741" y="8267"/>
                    <a:pt x="18063" y="8029"/>
                    <a:pt x="16848" y="6910"/>
                  </a:cubicBezTo>
                  <a:cubicBezTo>
                    <a:pt x="15550" y="5696"/>
                    <a:pt x="15360" y="3767"/>
                    <a:pt x="14324" y="2326"/>
                  </a:cubicBezTo>
                  <a:cubicBezTo>
                    <a:pt x="13233" y="836"/>
                    <a:pt x="10471" y="0"/>
                    <a:pt x="790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6"/>
                </a:gs>
              </a:gsLst>
              <a:lin ang="1350003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0"/>
            <p:cNvSpPr/>
            <p:nvPr/>
          </p:nvSpPr>
          <p:spPr>
            <a:xfrm>
              <a:off x="-3724858" y="2534285"/>
              <a:ext cx="86305" cy="202442"/>
            </a:xfrm>
            <a:custGeom>
              <a:avLst/>
              <a:gdLst/>
              <a:ahLst/>
              <a:cxnLst/>
              <a:rect l="l" t="t" r="r" b="b"/>
              <a:pathLst>
                <a:path w="1380" h="3237" extrusionOk="0">
                  <a:moveTo>
                    <a:pt x="782" y="1"/>
                  </a:moveTo>
                  <a:cubicBezTo>
                    <a:pt x="694" y="1"/>
                    <a:pt x="613" y="38"/>
                    <a:pt x="560" y="129"/>
                  </a:cubicBezTo>
                  <a:lnTo>
                    <a:pt x="488" y="260"/>
                  </a:lnTo>
                  <a:cubicBezTo>
                    <a:pt x="429" y="368"/>
                    <a:pt x="369" y="487"/>
                    <a:pt x="322" y="594"/>
                  </a:cubicBezTo>
                  <a:cubicBezTo>
                    <a:pt x="286" y="665"/>
                    <a:pt x="262" y="749"/>
                    <a:pt x="226" y="832"/>
                  </a:cubicBezTo>
                  <a:cubicBezTo>
                    <a:pt x="203" y="915"/>
                    <a:pt x="179" y="1011"/>
                    <a:pt x="143" y="1094"/>
                  </a:cubicBezTo>
                  <a:cubicBezTo>
                    <a:pt x="95" y="1284"/>
                    <a:pt x="60" y="1487"/>
                    <a:pt x="36" y="1677"/>
                  </a:cubicBezTo>
                  <a:cubicBezTo>
                    <a:pt x="12" y="1880"/>
                    <a:pt x="0" y="2070"/>
                    <a:pt x="12" y="2273"/>
                  </a:cubicBezTo>
                  <a:cubicBezTo>
                    <a:pt x="12" y="2356"/>
                    <a:pt x="24" y="2451"/>
                    <a:pt x="36" y="2535"/>
                  </a:cubicBezTo>
                  <a:cubicBezTo>
                    <a:pt x="36" y="2618"/>
                    <a:pt x="48" y="2689"/>
                    <a:pt x="60" y="2761"/>
                  </a:cubicBezTo>
                  <a:cubicBezTo>
                    <a:pt x="84" y="2880"/>
                    <a:pt x="107" y="2999"/>
                    <a:pt x="143" y="3106"/>
                  </a:cubicBezTo>
                  <a:lnTo>
                    <a:pt x="179" y="3237"/>
                  </a:lnTo>
                  <a:lnTo>
                    <a:pt x="179" y="3106"/>
                  </a:lnTo>
                  <a:cubicBezTo>
                    <a:pt x="167" y="2987"/>
                    <a:pt x="167" y="2868"/>
                    <a:pt x="179" y="2761"/>
                  </a:cubicBezTo>
                  <a:cubicBezTo>
                    <a:pt x="179" y="2677"/>
                    <a:pt x="191" y="2618"/>
                    <a:pt x="203" y="2535"/>
                  </a:cubicBezTo>
                  <a:cubicBezTo>
                    <a:pt x="215" y="2451"/>
                    <a:pt x="226" y="2368"/>
                    <a:pt x="238" y="2284"/>
                  </a:cubicBezTo>
                  <a:cubicBezTo>
                    <a:pt x="274" y="2106"/>
                    <a:pt x="334" y="1939"/>
                    <a:pt x="393" y="1773"/>
                  </a:cubicBezTo>
                  <a:cubicBezTo>
                    <a:pt x="453" y="1606"/>
                    <a:pt x="524" y="1439"/>
                    <a:pt x="619" y="1284"/>
                  </a:cubicBezTo>
                  <a:cubicBezTo>
                    <a:pt x="655" y="1213"/>
                    <a:pt x="703" y="1141"/>
                    <a:pt x="738" y="1082"/>
                  </a:cubicBezTo>
                  <a:cubicBezTo>
                    <a:pt x="786" y="1022"/>
                    <a:pt x="822" y="963"/>
                    <a:pt x="869" y="915"/>
                  </a:cubicBezTo>
                  <a:cubicBezTo>
                    <a:pt x="929" y="832"/>
                    <a:pt x="1000" y="749"/>
                    <a:pt x="1072" y="677"/>
                  </a:cubicBezTo>
                  <a:lnTo>
                    <a:pt x="1155" y="582"/>
                  </a:lnTo>
                  <a:cubicBezTo>
                    <a:pt x="1379" y="349"/>
                    <a:pt x="1050" y="1"/>
                    <a:pt x="782" y="1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5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0"/>
            <p:cNvSpPr/>
            <p:nvPr/>
          </p:nvSpPr>
          <p:spPr>
            <a:xfrm>
              <a:off x="-3669009" y="2632786"/>
              <a:ext cx="122766" cy="83866"/>
            </a:xfrm>
            <a:custGeom>
              <a:avLst/>
              <a:gdLst/>
              <a:ahLst/>
              <a:cxnLst/>
              <a:rect l="l" t="t" r="r" b="b"/>
              <a:pathLst>
                <a:path w="1963" h="1341" extrusionOk="0">
                  <a:moveTo>
                    <a:pt x="1434" y="1"/>
                  </a:moveTo>
                  <a:cubicBezTo>
                    <a:pt x="1409" y="1"/>
                    <a:pt x="1384" y="3"/>
                    <a:pt x="1358" y="7"/>
                  </a:cubicBezTo>
                  <a:lnTo>
                    <a:pt x="1346" y="7"/>
                  </a:lnTo>
                  <a:lnTo>
                    <a:pt x="1250" y="19"/>
                  </a:lnTo>
                  <a:cubicBezTo>
                    <a:pt x="1167" y="43"/>
                    <a:pt x="1084" y="67"/>
                    <a:pt x="1000" y="90"/>
                  </a:cubicBezTo>
                  <a:cubicBezTo>
                    <a:pt x="953" y="114"/>
                    <a:pt x="905" y="138"/>
                    <a:pt x="857" y="162"/>
                  </a:cubicBezTo>
                  <a:cubicBezTo>
                    <a:pt x="798" y="186"/>
                    <a:pt x="750" y="209"/>
                    <a:pt x="691" y="245"/>
                  </a:cubicBezTo>
                  <a:cubicBezTo>
                    <a:pt x="584" y="317"/>
                    <a:pt x="488" y="400"/>
                    <a:pt x="393" y="483"/>
                  </a:cubicBezTo>
                  <a:cubicBezTo>
                    <a:pt x="310" y="579"/>
                    <a:pt x="238" y="674"/>
                    <a:pt x="179" y="781"/>
                  </a:cubicBezTo>
                  <a:cubicBezTo>
                    <a:pt x="155" y="829"/>
                    <a:pt x="119" y="876"/>
                    <a:pt x="107" y="924"/>
                  </a:cubicBezTo>
                  <a:cubicBezTo>
                    <a:pt x="84" y="971"/>
                    <a:pt x="72" y="1019"/>
                    <a:pt x="48" y="1055"/>
                  </a:cubicBezTo>
                  <a:cubicBezTo>
                    <a:pt x="24" y="1126"/>
                    <a:pt x="12" y="1198"/>
                    <a:pt x="0" y="1269"/>
                  </a:cubicBezTo>
                  <a:lnTo>
                    <a:pt x="0" y="1341"/>
                  </a:lnTo>
                  <a:lnTo>
                    <a:pt x="36" y="1281"/>
                  </a:lnTo>
                  <a:cubicBezTo>
                    <a:pt x="72" y="1221"/>
                    <a:pt x="107" y="1174"/>
                    <a:pt x="155" y="1126"/>
                  </a:cubicBezTo>
                  <a:cubicBezTo>
                    <a:pt x="179" y="1090"/>
                    <a:pt x="215" y="1055"/>
                    <a:pt x="250" y="1031"/>
                  </a:cubicBezTo>
                  <a:cubicBezTo>
                    <a:pt x="286" y="995"/>
                    <a:pt x="322" y="971"/>
                    <a:pt x="357" y="936"/>
                  </a:cubicBezTo>
                  <a:cubicBezTo>
                    <a:pt x="441" y="888"/>
                    <a:pt x="524" y="829"/>
                    <a:pt x="619" y="793"/>
                  </a:cubicBezTo>
                  <a:cubicBezTo>
                    <a:pt x="703" y="757"/>
                    <a:pt x="786" y="733"/>
                    <a:pt x="881" y="721"/>
                  </a:cubicBezTo>
                  <a:cubicBezTo>
                    <a:pt x="929" y="709"/>
                    <a:pt x="965" y="709"/>
                    <a:pt x="1012" y="709"/>
                  </a:cubicBezTo>
                  <a:lnTo>
                    <a:pt x="1119" y="709"/>
                  </a:lnTo>
                  <a:cubicBezTo>
                    <a:pt x="1167" y="709"/>
                    <a:pt x="1215" y="721"/>
                    <a:pt x="1262" y="733"/>
                  </a:cubicBezTo>
                  <a:lnTo>
                    <a:pt x="1322" y="757"/>
                  </a:lnTo>
                  <a:cubicBezTo>
                    <a:pt x="1346" y="763"/>
                    <a:pt x="1372" y="766"/>
                    <a:pt x="1401" y="766"/>
                  </a:cubicBezTo>
                  <a:cubicBezTo>
                    <a:pt x="1429" y="766"/>
                    <a:pt x="1459" y="763"/>
                    <a:pt x="1488" y="757"/>
                  </a:cubicBezTo>
                  <a:cubicBezTo>
                    <a:pt x="1963" y="689"/>
                    <a:pt x="1880" y="1"/>
                    <a:pt x="1434" y="1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5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0"/>
            <p:cNvSpPr/>
            <p:nvPr/>
          </p:nvSpPr>
          <p:spPr>
            <a:xfrm>
              <a:off x="-3896032" y="2631723"/>
              <a:ext cx="140715" cy="93122"/>
            </a:xfrm>
            <a:custGeom>
              <a:avLst/>
              <a:gdLst/>
              <a:ahLst/>
              <a:cxnLst/>
              <a:rect l="l" t="t" r="r" b="b"/>
              <a:pathLst>
                <a:path w="2250" h="1489" extrusionOk="0">
                  <a:moveTo>
                    <a:pt x="404" y="0"/>
                  </a:moveTo>
                  <a:cubicBezTo>
                    <a:pt x="0" y="0"/>
                    <a:pt x="71" y="760"/>
                    <a:pt x="429" y="760"/>
                  </a:cubicBezTo>
                  <a:cubicBezTo>
                    <a:pt x="451" y="760"/>
                    <a:pt x="474" y="757"/>
                    <a:pt x="499" y="750"/>
                  </a:cubicBezTo>
                  <a:lnTo>
                    <a:pt x="570" y="738"/>
                  </a:lnTo>
                  <a:cubicBezTo>
                    <a:pt x="606" y="732"/>
                    <a:pt x="639" y="729"/>
                    <a:pt x="671" y="729"/>
                  </a:cubicBezTo>
                  <a:cubicBezTo>
                    <a:pt x="704" y="729"/>
                    <a:pt x="737" y="732"/>
                    <a:pt x="773" y="738"/>
                  </a:cubicBezTo>
                  <a:lnTo>
                    <a:pt x="916" y="738"/>
                  </a:lnTo>
                  <a:cubicBezTo>
                    <a:pt x="963" y="750"/>
                    <a:pt x="1023" y="762"/>
                    <a:pt x="1070" y="762"/>
                  </a:cubicBezTo>
                  <a:cubicBezTo>
                    <a:pt x="1189" y="786"/>
                    <a:pt x="1308" y="822"/>
                    <a:pt x="1416" y="869"/>
                  </a:cubicBezTo>
                  <a:cubicBezTo>
                    <a:pt x="1535" y="917"/>
                    <a:pt x="1642" y="965"/>
                    <a:pt x="1749" y="1036"/>
                  </a:cubicBezTo>
                  <a:cubicBezTo>
                    <a:pt x="1809" y="1072"/>
                    <a:pt x="1856" y="1107"/>
                    <a:pt x="1904" y="1143"/>
                  </a:cubicBezTo>
                  <a:cubicBezTo>
                    <a:pt x="1940" y="1167"/>
                    <a:pt x="1987" y="1203"/>
                    <a:pt x="2023" y="1238"/>
                  </a:cubicBezTo>
                  <a:cubicBezTo>
                    <a:pt x="2082" y="1286"/>
                    <a:pt x="2142" y="1346"/>
                    <a:pt x="2190" y="1417"/>
                  </a:cubicBezTo>
                  <a:lnTo>
                    <a:pt x="2249" y="1488"/>
                  </a:lnTo>
                  <a:lnTo>
                    <a:pt x="2225" y="1393"/>
                  </a:lnTo>
                  <a:cubicBezTo>
                    <a:pt x="2190" y="1310"/>
                    <a:pt x="2154" y="1238"/>
                    <a:pt x="2118" y="1167"/>
                  </a:cubicBezTo>
                  <a:cubicBezTo>
                    <a:pt x="2094" y="1107"/>
                    <a:pt x="2059" y="1060"/>
                    <a:pt x="2035" y="1012"/>
                  </a:cubicBezTo>
                  <a:cubicBezTo>
                    <a:pt x="1999" y="965"/>
                    <a:pt x="1963" y="917"/>
                    <a:pt x="1916" y="857"/>
                  </a:cubicBezTo>
                  <a:cubicBezTo>
                    <a:pt x="1832" y="738"/>
                    <a:pt x="1725" y="643"/>
                    <a:pt x="1618" y="548"/>
                  </a:cubicBezTo>
                  <a:cubicBezTo>
                    <a:pt x="1511" y="453"/>
                    <a:pt x="1392" y="357"/>
                    <a:pt x="1273" y="286"/>
                  </a:cubicBezTo>
                  <a:cubicBezTo>
                    <a:pt x="1213" y="250"/>
                    <a:pt x="1142" y="215"/>
                    <a:pt x="1082" y="191"/>
                  </a:cubicBezTo>
                  <a:cubicBezTo>
                    <a:pt x="1023" y="155"/>
                    <a:pt x="975" y="131"/>
                    <a:pt x="916" y="119"/>
                  </a:cubicBezTo>
                  <a:cubicBezTo>
                    <a:pt x="820" y="84"/>
                    <a:pt x="737" y="48"/>
                    <a:pt x="642" y="24"/>
                  </a:cubicBezTo>
                  <a:lnTo>
                    <a:pt x="535" y="0"/>
                  </a:ln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5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0"/>
            <p:cNvSpPr/>
            <p:nvPr/>
          </p:nvSpPr>
          <p:spPr>
            <a:xfrm rot="-248914">
              <a:off x="-3912242" y="3315394"/>
              <a:ext cx="993638" cy="418295"/>
            </a:xfrm>
            <a:custGeom>
              <a:avLst/>
              <a:gdLst/>
              <a:ahLst/>
              <a:cxnLst/>
              <a:rect l="l" t="t" r="r" b="b"/>
              <a:pathLst>
                <a:path w="18027" h="7474" extrusionOk="0">
                  <a:moveTo>
                    <a:pt x="3837" y="1"/>
                  </a:moveTo>
                  <a:cubicBezTo>
                    <a:pt x="3011" y="1"/>
                    <a:pt x="2195" y="196"/>
                    <a:pt x="1536" y="616"/>
                  </a:cubicBezTo>
                  <a:cubicBezTo>
                    <a:pt x="429" y="1330"/>
                    <a:pt x="1" y="2331"/>
                    <a:pt x="60" y="3593"/>
                  </a:cubicBezTo>
                  <a:cubicBezTo>
                    <a:pt x="120" y="4831"/>
                    <a:pt x="1298" y="5760"/>
                    <a:pt x="2382" y="6533"/>
                  </a:cubicBezTo>
                  <a:cubicBezTo>
                    <a:pt x="3472" y="7311"/>
                    <a:pt x="6702" y="7473"/>
                    <a:pt x="9204" y="7473"/>
                  </a:cubicBezTo>
                  <a:cubicBezTo>
                    <a:pt x="10991" y="7473"/>
                    <a:pt x="12407" y="7391"/>
                    <a:pt x="12407" y="7391"/>
                  </a:cubicBezTo>
                  <a:lnTo>
                    <a:pt x="15895" y="6355"/>
                  </a:lnTo>
                  <a:lnTo>
                    <a:pt x="18027" y="5557"/>
                  </a:lnTo>
                  <a:lnTo>
                    <a:pt x="18027" y="5557"/>
                  </a:lnTo>
                  <a:cubicBezTo>
                    <a:pt x="17949" y="5558"/>
                    <a:pt x="17871" y="5558"/>
                    <a:pt x="17793" y="5558"/>
                  </a:cubicBezTo>
                  <a:cubicBezTo>
                    <a:pt x="14698" y="5558"/>
                    <a:pt x="11964" y="4859"/>
                    <a:pt x="9502" y="3152"/>
                  </a:cubicBezTo>
                  <a:cubicBezTo>
                    <a:pt x="8323" y="2331"/>
                    <a:pt x="7216" y="961"/>
                    <a:pt x="5858" y="402"/>
                  </a:cubicBezTo>
                  <a:cubicBezTo>
                    <a:pt x="5237" y="140"/>
                    <a:pt x="4533" y="1"/>
                    <a:pt x="3837" y="1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5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0"/>
            <p:cNvSpPr/>
            <p:nvPr/>
          </p:nvSpPr>
          <p:spPr>
            <a:xfrm>
              <a:off x="-4192475" y="3352500"/>
              <a:ext cx="154161" cy="104754"/>
            </a:xfrm>
            <a:custGeom>
              <a:avLst/>
              <a:gdLst/>
              <a:ahLst/>
              <a:cxnLst/>
              <a:rect l="l" t="t" r="r" b="b"/>
              <a:pathLst>
                <a:path w="2465" h="1675" extrusionOk="0">
                  <a:moveTo>
                    <a:pt x="1119" y="0"/>
                  </a:moveTo>
                  <a:cubicBezTo>
                    <a:pt x="822" y="358"/>
                    <a:pt x="0" y="989"/>
                    <a:pt x="393" y="1513"/>
                  </a:cubicBezTo>
                  <a:cubicBezTo>
                    <a:pt x="476" y="1629"/>
                    <a:pt x="626" y="1675"/>
                    <a:pt x="811" y="1675"/>
                  </a:cubicBezTo>
                  <a:cubicBezTo>
                    <a:pt x="1342" y="1675"/>
                    <a:pt x="2156" y="1300"/>
                    <a:pt x="2465" y="1167"/>
                  </a:cubicBezTo>
                  <a:lnTo>
                    <a:pt x="1119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6"/>
                </a:gs>
              </a:gsLst>
              <a:lin ang="1350003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0"/>
            <p:cNvSpPr/>
            <p:nvPr/>
          </p:nvSpPr>
          <p:spPr>
            <a:xfrm>
              <a:off x="-4192475" y="3352500"/>
              <a:ext cx="154161" cy="122891"/>
            </a:xfrm>
            <a:custGeom>
              <a:avLst/>
              <a:gdLst/>
              <a:ahLst/>
              <a:cxnLst/>
              <a:rect l="l" t="t" r="r" b="b"/>
              <a:pathLst>
                <a:path w="2465" h="1965" fill="none" extrusionOk="0">
                  <a:moveTo>
                    <a:pt x="2465" y="1167"/>
                  </a:moveTo>
                  <a:cubicBezTo>
                    <a:pt x="2048" y="1346"/>
                    <a:pt x="714" y="1965"/>
                    <a:pt x="393" y="1513"/>
                  </a:cubicBezTo>
                  <a:cubicBezTo>
                    <a:pt x="0" y="989"/>
                    <a:pt x="822" y="358"/>
                    <a:pt x="1119" y="0"/>
                  </a:cubicBezTo>
                </a:path>
              </a:pathLst>
            </a:custGeom>
            <a:solidFill>
              <a:schemeClr val="dk1"/>
            </a:solidFill>
            <a:ln w="8025" cap="rnd" cmpd="sng">
              <a:solidFill>
                <a:srgbClr val="22222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0"/>
            <p:cNvSpPr/>
            <p:nvPr/>
          </p:nvSpPr>
          <p:spPr>
            <a:xfrm>
              <a:off x="-3936371" y="3066566"/>
              <a:ext cx="65604" cy="66355"/>
            </a:xfrm>
            <a:custGeom>
              <a:avLst/>
              <a:gdLst/>
              <a:ahLst/>
              <a:cxnLst/>
              <a:rect l="l" t="t" r="r" b="b"/>
              <a:pathLst>
                <a:path w="1049" h="1061" extrusionOk="0">
                  <a:moveTo>
                    <a:pt x="525" y="0"/>
                  </a:moveTo>
                  <a:cubicBezTo>
                    <a:pt x="227" y="0"/>
                    <a:pt x="1" y="239"/>
                    <a:pt x="1" y="536"/>
                  </a:cubicBezTo>
                  <a:cubicBezTo>
                    <a:pt x="1" y="822"/>
                    <a:pt x="239" y="1060"/>
                    <a:pt x="525" y="1060"/>
                  </a:cubicBezTo>
                  <a:cubicBezTo>
                    <a:pt x="822" y="1060"/>
                    <a:pt x="1049" y="822"/>
                    <a:pt x="1049" y="536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0"/>
            <p:cNvSpPr/>
            <p:nvPr/>
          </p:nvSpPr>
          <p:spPr>
            <a:xfrm>
              <a:off x="-3567755" y="3065065"/>
              <a:ext cx="65604" cy="66355"/>
            </a:xfrm>
            <a:custGeom>
              <a:avLst/>
              <a:gdLst/>
              <a:ahLst/>
              <a:cxnLst/>
              <a:rect l="l" t="t" r="r" b="b"/>
              <a:pathLst>
                <a:path w="1049" h="1061" extrusionOk="0">
                  <a:moveTo>
                    <a:pt x="524" y="1"/>
                  </a:moveTo>
                  <a:cubicBezTo>
                    <a:pt x="227" y="13"/>
                    <a:pt x="0" y="239"/>
                    <a:pt x="0" y="536"/>
                  </a:cubicBezTo>
                  <a:cubicBezTo>
                    <a:pt x="0" y="822"/>
                    <a:pt x="239" y="1060"/>
                    <a:pt x="524" y="1060"/>
                  </a:cubicBezTo>
                  <a:cubicBezTo>
                    <a:pt x="822" y="1060"/>
                    <a:pt x="1048" y="822"/>
                    <a:pt x="1048" y="536"/>
                  </a:cubicBezTo>
                  <a:cubicBezTo>
                    <a:pt x="1048" y="239"/>
                    <a:pt x="810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0"/>
            <p:cNvSpPr/>
            <p:nvPr/>
          </p:nvSpPr>
          <p:spPr>
            <a:xfrm>
              <a:off x="-3768073" y="3196900"/>
              <a:ext cx="98375" cy="57349"/>
            </a:xfrm>
            <a:custGeom>
              <a:avLst/>
              <a:gdLst/>
              <a:ahLst/>
              <a:cxnLst/>
              <a:rect l="l" t="t" r="r" b="b"/>
              <a:pathLst>
                <a:path w="1573" h="917" fill="none" extrusionOk="0">
                  <a:moveTo>
                    <a:pt x="1572" y="0"/>
                  </a:moveTo>
                  <a:cubicBezTo>
                    <a:pt x="1453" y="917"/>
                    <a:pt x="120" y="917"/>
                    <a:pt x="1" y="0"/>
                  </a:cubicBezTo>
                </a:path>
              </a:pathLst>
            </a:custGeom>
            <a:solidFill>
              <a:schemeClr val="dk1"/>
            </a:solidFill>
            <a:ln w="8025" cap="rnd" cmpd="sng">
              <a:solidFill>
                <a:srgbClr val="22222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0"/>
            <p:cNvSpPr/>
            <p:nvPr/>
          </p:nvSpPr>
          <p:spPr>
            <a:xfrm>
              <a:off x="-3390515" y="3352500"/>
              <a:ext cx="154161" cy="122891"/>
            </a:xfrm>
            <a:custGeom>
              <a:avLst/>
              <a:gdLst/>
              <a:ahLst/>
              <a:cxnLst/>
              <a:rect l="l" t="t" r="r" b="b"/>
              <a:pathLst>
                <a:path w="2465" h="1965" fill="none" extrusionOk="0">
                  <a:moveTo>
                    <a:pt x="0" y="1167"/>
                  </a:moveTo>
                  <a:cubicBezTo>
                    <a:pt x="417" y="1346"/>
                    <a:pt x="1750" y="1965"/>
                    <a:pt x="2072" y="1513"/>
                  </a:cubicBezTo>
                  <a:cubicBezTo>
                    <a:pt x="2465" y="989"/>
                    <a:pt x="1643" y="358"/>
                    <a:pt x="1346" y="0"/>
                  </a:cubicBezTo>
                </a:path>
              </a:pathLst>
            </a:custGeom>
            <a:solidFill>
              <a:schemeClr val="dk1"/>
            </a:solidFill>
            <a:ln w="8025" cap="rnd" cmpd="sng">
              <a:solidFill>
                <a:srgbClr val="222220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293063" y="1406442"/>
            <a:ext cx="6677627" cy="16516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 dirty="0"/>
              <a:t>CẢM ƠN CÁC EM </a:t>
            </a:r>
          </a:p>
          <a:p>
            <a:pPr algn="ctr">
              <a:lnSpc>
                <a:spcPct val="150000"/>
              </a:lnSpc>
            </a:pPr>
            <a:r>
              <a:rPr lang="en-US" sz="3600" b="1" dirty="0"/>
              <a:t>ĐÃ LẮNG NGHE BÀI GIẢNG!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4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" name="Google Shape;4915;p43"/>
          <p:cNvSpPr/>
          <p:nvPr/>
        </p:nvSpPr>
        <p:spPr>
          <a:xfrm>
            <a:off x="1178117" y="0"/>
            <a:ext cx="7090122" cy="4630085"/>
          </a:xfrm>
          <a:custGeom>
            <a:avLst/>
            <a:gdLst/>
            <a:ahLst/>
            <a:cxnLst/>
            <a:rect l="l" t="t" r="r" b="b"/>
            <a:pathLst>
              <a:path w="139982" h="33922" extrusionOk="0">
                <a:moveTo>
                  <a:pt x="917" y="1"/>
                </a:moveTo>
                <a:cubicBezTo>
                  <a:pt x="881" y="739"/>
                  <a:pt x="893" y="1501"/>
                  <a:pt x="857" y="2215"/>
                </a:cubicBezTo>
                <a:cubicBezTo>
                  <a:pt x="631" y="5430"/>
                  <a:pt x="381" y="8656"/>
                  <a:pt x="167" y="11871"/>
                </a:cubicBezTo>
                <a:cubicBezTo>
                  <a:pt x="83" y="13359"/>
                  <a:pt x="0" y="14860"/>
                  <a:pt x="48" y="16348"/>
                </a:cubicBezTo>
                <a:cubicBezTo>
                  <a:pt x="143" y="19646"/>
                  <a:pt x="286" y="22932"/>
                  <a:pt x="476" y="26218"/>
                </a:cubicBezTo>
                <a:cubicBezTo>
                  <a:pt x="536" y="27123"/>
                  <a:pt x="798" y="28040"/>
                  <a:pt x="1060" y="28909"/>
                </a:cubicBezTo>
                <a:cubicBezTo>
                  <a:pt x="1465" y="30242"/>
                  <a:pt x="2441" y="31028"/>
                  <a:pt x="3846" y="31350"/>
                </a:cubicBezTo>
                <a:cubicBezTo>
                  <a:pt x="5035" y="31639"/>
                  <a:pt x="6254" y="31697"/>
                  <a:pt x="7458" y="31697"/>
                </a:cubicBezTo>
                <a:cubicBezTo>
                  <a:pt x="7591" y="31697"/>
                  <a:pt x="7725" y="31696"/>
                  <a:pt x="7858" y="31695"/>
                </a:cubicBezTo>
                <a:cubicBezTo>
                  <a:pt x="10763" y="31647"/>
                  <a:pt x="13669" y="31612"/>
                  <a:pt x="16550" y="31493"/>
                </a:cubicBezTo>
                <a:cubicBezTo>
                  <a:pt x="23287" y="31200"/>
                  <a:pt x="30024" y="30827"/>
                  <a:pt x="36774" y="30827"/>
                </a:cubicBezTo>
                <a:cubicBezTo>
                  <a:pt x="38255" y="30827"/>
                  <a:pt x="39737" y="30845"/>
                  <a:pt x="41220" y="30885"/>
                </a:cubicBezTo>
                <a:cubicBezTo>
                  <a:pt x="46006" y="31016"/>
                  <a:pt x="50804" y="31195"/>
                  <a:pt x="55590" y="31397"/>
                </a:cubicBezTo>
                <a:cubicBezTo>
                  <a:pt x="60055" y="31576"/>
                  <a:pt x="64508" y="31802"/>
                  <a:pt x="68961" y="32052"/>
                </a:cubicBezTo>
                <a:cubicBezTo>
                  <a:pt x="73605" y="32326"/>
                  <a:pt x="78260" y="32624"/>
                  <a:pt x="82903" y="32981"/>
                </a:cubicBezTo>
                <a:cubicBezTo>
                  <a:pt x="88434" y="33405"/>
                  <a:pt x="93964" y="33657"/>
                  <a:pt x="99508" y="33657"/>
                </a:cubicBezTo>
                <a:cubicBezTo>
                  <a:pt x="100660" y="33657"/>
                  <a:pt x="101812" y="33646"/>
                  <a:pt x="102965" y="33624"/>
                </a:cubicBezTo>
                <a:cubicBezTo>
                  <a:pt x="104624" y="33591"/>
                  <a:pt x="106285" y="33575"/>
                  <a:pt x="107945" y="33575"/>
                </a:cubicBezTo>
                <a:cubicBezTo>
                  <a:pt x="111707" y="33575"/>
                  <a:pt x="115471" y="33657"/>
                  <a:pt x="119229" y="33814"/>
                </a:cubicBezTo>
                <a:cubicBezTo>
                  <a:pt x="120764" y="33876"/>
                  <a:pt x="122299" y="33922"/>
                  <a:pt x="123832" y="33922"/>
                </a:cubicBezTo>
                <a:cubicBezTo>
                  <a:pt x="125260" y="33922"/>
                  <a:pt x="126687" y="33882"/>
                  <a:pt x="128111" y="33779"/>
                </a:cubicBezTo>
                <a:cubicBezTo>
                  <a:pt x="129528" y="33683"/>
                  <a:pt x="130933" y="33481"/>
                  <a:pt x="132279" y="33088"/>
                </a:cubicBezTo>
                <a:cubicBezTo>
                  <a:pt x="132719" y="32945"/>
                  <a:pt x="133136" y="32814"/>
                  <a:pt x="133553" y="32636"/>
                </a:cubicBezTo>
                <a:cubicBezTo>
                  <a:pt x="136077" y="31576"/>
                  <a:pt x="137636" y="29778"/>
                  <a:pt x="137958" y="27135"/>
                </a:cubicBezTo>
                <a:cubicBezTo>
                  <a:pt x="138160" y="25361"/>
                  <a:pt x="138279" y="23587"/>
                  <a:pt x="138410" y="21801"/>
                </a:cubicBezTo>
                <a:cubicBezTo>
                  <a:pt x="138648" y="18812"/>
                  <a:pt x="138875" y="15800"/>
                  <a:pt x="139089" y="12812"/>
                </a:cubicBezTo>
                <a:cubicBezTo>
                  <a:pt x="139327" y="9454"/>
                  <a:pt x="139529" y="6073"/>
                  <a:pt x="139768" y="2703"/>
                </a:cubicBezTo>
                <a:cubicBezTo>
                  <a:pt x="139827" y="1810"/>
                  <a:pt x="139899" y="905"/>
                  <a:pt x="1399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2" name="Google Shape;5142;p43"/>
          <p:cNvSpPr/>
          <p:nvPr/>
        </p:nvSpPr>
        <p:spPr>
          <a:xfrm>
            <a:off x="3751667" y="5116545"/>
            <a:ext cx="3703" cy="2638"/>
          </a:xfrm>
          <a:custGeom>
            <a:avLst/>
            <a:gdLst/>
            <a:ahLst/>
            <a:cxnLst/>
            <a:rect l="l" t="t" r="r" b="b"/>
            <a:pathLst>
              <a:path w="73" h="52" extrusionOk="0">
                <a:moveTo>
                  <a:pt x="48" y="1"/>
                </a:moveTo>
                <a:lnTo>
                  <a:pt x="1" y="13"/>
                </a:lnTo>
                <a:cubicBezTo>
                  <a:pt x="17" y="39"/>
                  <a:pt x="31" y="52"/>
                  <a:pt x="42" y="52"/>
                </a:cubicBezTo>
                <a:cubicBezTo>
                  <a:pt x="56" y="52"/>
                  <a:pt x="66" y="33"/>
                  <a:pt x="72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3" name="Google Shape;5143;p43"/>
          <p:cNvSpPr/>
          <p:nvPr/>
        </p:nvSpPr>
        <p:spPr>
          <a:xfrm>
            <a:off x="3709410" y="5093616"/>
            <a:ext cx="51" cy="5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4" name="Google Shape;5144;p43"/>
          <p:cNvSpPr/>
          <p:nvPr/>
        </p:nvSpPr>
        <p:spPr>
          <a:xfrm>
            <a:off x="6690480" y="5969398"/>
            <a:ext cx="2486" cy="862"/>
          </a:xfrm>
          <a:custGeom>
            <a:avLst/>
            <a:gdLst/>
            <a:ahLst/>
            <a:cxnLst/>
            <a:rect l="l" t="t" r="r" b="b"/>
            <a:pathLst>
              <a:path w="49" h="17" extrusionOk="0">
                <a:moveTo>
                  <a:pt x="17" y="0"/>
                </a:moveTo>
                <a:cubicBezTo>
                  <a:pt x="1" y="12"/>
                  <a:pt x="1" y="16"/>
                  <a:pt x="6" y="16"/>
                </a:cubicBezTo>
                <a:cubicBezTo>
                  <a:pt x="17" y="16"/>
                  <a:pt x="48" y="0"/>
                  <a:pt x="17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5" name="Google Shape;5145;p43"/>
          <p:cNvSpPr/>
          <p:nvPr/>
        </p:nvSpPr>
        <p:spPr>
          <a:xfrm>
            <a:off x="3630426" y="3064464"/>
            <a:ext cx="4109" cy="2486"/>
          </a:xfrm>
          <a:custGeom>
            <a:avLst/>
            <a:gdLst/>
            <a:ahLst/>
            <a:cxnLst/>
            <a:rect l="l" t="t" r="r" b="b"/>
            <a:pathLst>
              <a:path w="81" h="49" extrusionOk="0">
                <a:moveTo>
                  <a:pt x="44" y="0"/>
                </a:moveTo>
                <a:cubicBezTo>
                  <a:pt x="0" y="0"/>
                  <a:pt x="33" y="48"/>
                  <a:pt x="60" y="48"/>
                </a:cubicBezTo>
                <a:cubicBezTo>
                  <a:pt x="68" y="48"/>
                  <a:pt x="76" y="43"/>
                  <a:pt x="81" y="31"/>
                </a:cubicBezTo>
                <a:lnTo>
                  <a:pt x="81" y="7"/>
                </a:lnTo>
                <a:cubicBezTo>
                  <a:pt x="65" y="2"/>
                  <a:pt x="53" y="0"/>
                  <a:pt x="44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6" name="Google Shape;5146;p43"/>
          <p:cNvSpPr/>
          <p:nvPr/>
        </p:nvSpPr>
        <p:spPr>
          <a:xfrm>
            <a:off x="3356085" y="2902334"/>
            <a:ext cx="1826" cy="3044"/>
          </a:xfrm>
          <a:custGeom>
            <a:avLst/>
            <a:gdLst/>
            <a:ahLst/>
            <a:cxnLst/>
            <a:rect l="l" t="t" r="r" b="b"/>
            <a:pathLst>
              <a:path w="36" h="60" extrusionOk="0">
                <a:moveTo>
                  <a:pt x="24" y="0"/>
                </a:moveTo>
                <a:lnTo>
                  <a:pt x="0" y="36"/>
                </a:lnTo>
                <a:cubicBezTo>
                  <a:pt x="10" y="51"/>
                  <a:pt x="18" y="60"/>
                  <a:pt x="24" y="60"/>
                </a:cubicBezTo>
                <a:cubicBezTo>
                  <a:pt x="32" y="60"/>
                  <a:pt x="36" y="42"/>
                  <a:pt x="36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7" name="Google Shape;5147;p43"/>
          <p:cNvSpPr/>
          <p:nvPr/>
        </p:nvSpPr>
        <p:spPr>
          <a:xfrm>
            <a:off x="3429134" y="3169320"/>
            <a:ext cx="1268" cy="457"/>
          </a:xfrm>
          <a:custGeom>
            <a:avLst/>
            <a:gdLst/>
            <a:ahLst/>
            <a:cxnLst/>
            <a:rect l="l" t="t" r="r" b="b"/>
            <a:pathLst>
              <a:path w="25" h="9" extrusionOk="0">
                <a:moveTo>
                  <a:pt x="13" y="0"/>
                </a:moveTo>
                <a:cubicBezTo>
                  <a:pt x="1" y="6"/>
                  <a:pt x="7" y="9"/>
                  <a:pt x="13" y="9"/>
                </a:cubicBezTo>
                <a:cubicBezTo>
                  <a:pt x="19" y="9"/>
                  <a:pt x="25" y="6"/>
                  <a:pt x="13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8" name="Google Shape;5148;p43"/>
          <p:cNvSpPr/>
          <p:nvPr/>
        </p:nvSpPr>
        <p:spPr>
          <a:xfrm>
            <a:off x="3636919" y="3441683"/>
            <a:ext cx="6696" cy="3906"/>
          </a:xfrm>
          <a:custGeom>
            <a:avLst/>
            <a:gdLst/>
            <a:ahLst/>
            <a:cxnLst/>
            <a:rect l="l" t="t" r="r" b="b"/>
            <a:pathLst>
              <a:path w="132" h="77" extrusionOk="0">
                <a:moveTo>
                  <a:pt x="1" y="1"/>
                </a:moveTo>
                <a:lnTo>
                  <a:pt x="1" y="1"/>
                </a:lnTo>
                <a:cubicBezTo>
                  <a:pt x="30" y="52"/>
                  <a:pt x="59" y="76"/>
                  <a:pt x="86" y="76"/>
                </a:cubicBezTo>
                <a:cubicBezTo>
                  <a:pt x="102" y="76"/>
                  <a:pt x="118" y="67"/>
                  <a:pt x="132" y="48"/>
                </a:cubicBezTo>
                <a:lnTo>
                  <a:pt x="72" y="13"/>
                </a:lnTo>
                <a:lnTo>
                  <a:pt x="1" y="1"/>
                </a:ln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9" name="Google Shape;5149;p43"/>
          <p:cNvSpPr/>
          <p:nvPr/>
        </p:nvSpPr>
        <p:spPr>
          <a:xfrm>
            <a:off x="3667356" y="4327966"/>
            <a:ext cx="2232" cy="2892"/>
          </a:xfrm>
          <a:custGeom>
            <a:avLst/>
            <a:gdLst/>
            <a:ahLst/>
            <a:cxnLst/>
            <a:rect l="l" t="t" r="r" b="b"/>
            <a:pathLst>
              <a:path w="44" h="57" extrusionOk="0">
                <a:moveTo>
                  <a:pt x="12" y="0"/>
                </a:moveTo>
                <a:cubicBezTo>
                  <a:pt x="0" y="0"/>
                  <a:pt x="6" y="56"/>
                  <a:pt x="27" y="56"/>
                </a:cubicBezTo>
                <a:cubicBezTo>
                  <a:pt x="29" y="56"/>
                  <a:pt x="30" y="56"/>
                  <a:pt x="32" y="56"/>
                </a:cubicBezTo>
                <a:lnTo>
                  <a:pt x="44" y="56"/>
                </a:lnTo>
                <a:cubicBezTo>
                  <a:pt x="28" y="14"/>
                  <a:pt x="18" y="0"/>
                  <a:pt x="12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0" name="Google Shape;5150;p43"/>
          <p:cNvSpPr/>
          <p:nvPr/>
        </p:nvSpPr>
        <p:spPr>
          <a:xfrm>
            <a:off x="3846226" y="4249184"/>
            <a:ext cx="2739" cy="2790"/>
          </a:xfrm>
          <a:custGeom>
            <a:avLst/>
            <a:gdLst/>
            <a:ahLst/>
            <a:cxnLst/>
            <a:rect l="l" t="t" r="r" b="b"/>
            <a:pathLst>
              <a:path w="54" h="55" extrusionOk="0">
                <a:moveTo>
                  <a:pt x="16" y="1"/>
                </a:moveTo>
                <a:cubicBezTo>
                  <a:pt x="0" y="1"/>
                  <a:pt x="7" y="52"/>
                  <a:pt x="31" y="52"/>
                </a:cubicBezTo>
                <a:cubicBezTo>
                  <a:pt x="35" y="52"/>
                  <a:pt x="38" y="51"/>
                  <a:pt x="42" y="49"/>
                </a:cubicBezTo>
                <a:cubicBezTo>
                  <a:pt x="42" y="53"/>
                  <a:pt x="42" y="54"/>
                  <a:pt x="42" y="54"/>
                </a:cubicBezTo>
                <a:cubicBezTo>
                  <a:pt x="43" y="54"/>
                  <a:pt x="46" y="49"/>
                  <a:pt x="54" y="49"/>
                </a:cubicBezTo>
                <a:cubicBezTo>
                  <a:pt x="36" y="13"/>
                  <a:pt x="23" y="1"/>
                  <a:pt x="16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1" name="Google Shape;5151;p43"/>
          <p:cNvSpPr/>
          <p:nvPr/>
        </p:nvSpPr>
        <p:spPr>
          <a:xfrm>
            <a:off x="3626266" y="4345265"/>
            <a:ext cx="1268" cy="609"/>
          </a:xfrm>
          <a:custGeom>
            <a:avLst/>
            <a:gdLst/>
            <a:ahLst/>
            <a:cxnLst/>
            <a:rect l="l" t="t" r="r" b="b"/>
            <a:pathLst>
              <a:path w="25" h="12" extrusionOk="0">
                <a:moveTo>
                  <a:pt x="8" y="0"/>
                </a:moveTo>
                <a:cubicBezTo>
                  <a:pt x="0" y="8"/>
                  <a:pt x="0" y="11"/>
                  <a:pt x="3" y="11"/>
                </a:cubicBezTo>
                <a:cubicBezTo>
                  <a:pt x="8" y="11"/>
                  <a:pt x="24" y="0"/>
                  <a:pt x="8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2" name="Google Shape;5152;p43"/>
          <p:cNvSpPr/>
          <p:nvPr/>
        </p:nvSpPr>
        <p:spPr>
          <a:xfrm>
            <a:off x="5900939" y="5427056"/>
            <a:ext cx="3399" cy="2181"/>
          </a:xfrm>
          <a:custGeom>
            <a:avLst/>
            <a:gdLst/>
            <a:ahLst/>
            <a:cxnLst/>
            <a:rect l="l" t="t" r="r" b="b"/>
            <a:pathLst>
              <a:path w="67" h="43" extrusionOk="0">
                <a:moveTo>
                  <a:pt x="19" y="0"/>
                </a:moveTo>
                <a:cubicBezTo>
                  <a:pt x="0" y="0"/>
                  <a:pt x="32" y="42"/>
                  <a:pt x="54" y="42"/>
                </a:cubicBezTo>
                <a:cubicBezTo>
                  <a:pt x="59" y="42"/>
                  <a:pt x="63" y="40"/>
                  <a:pt x="67" y="35"/>
                </a:cubicBezTo>
                <a:cubicBezTo>
                  <a:pt x="67" y="35"/>
                  <a:pt x="67" y="23"/>
                  <a:pt x="67" y="23"/>
                </a:cubicBezTo>
                <a:cubicBezTo>
                  <a:pt x="41" y="6"/>
                  <a:pt x="26" y="0"/>
                  <a:pt x="19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3" name="Google Shape;5153;p43"/>
          <p:cNvSpPr/>
          <p:nvPr/>
        </p:nvSpPr>
        <p:spPr>
          <a:xfrm>
            <a:off x="5775640" y="5204712"/>
            <a:ext cx="2993" cy="2029"/>
          </a:xfrm>
          <a:custGeom>
            <a:avLst/>
            <a:gdLst/>
            <a:ahLst/>
            <a:cxnLst/>
            <a:rect l="l" t="t" r="r" b="b"/>
            <a:pathLst>
              <a:path w="59" h="40" extrusionOk="0">
                <a:moveTo>
                  <a:pt x="13" y="1"/>
                </a:moveTo>
                <a:lnTo>
                  <a:pt x="1" y="13"/>
                </a:lnTo>
                <a:lnTo>
                  <a:pt x="13" y="37"/>
                </a:lnTo>
                <a:cubicBezTo>
                  <a:pt x="21" y="39"/>
                  <a:pt x="28" y="40"/>
                  <a:pt x="34" y="40"/>
                </a:cubicBezTo>
                <a:cubicBezTo>
                  <a:pt x="59" y="40"/>
                  <a:pt x="51" y="20"/>
                  <a:pt x="13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4" name="Google Shape;5154;p43"/>
          <p:cNvSpPr/>
          <p:nvPr/>
        </p:nvSpPr>
        <p:spPr>
          <a:xfrm>
            <a:off x="5989461" y="5247020"/>
            <a:ext cx="3652" cy="2892"/>
          </a:xfrm>
          <a:custGeom>
            <a:avLst/>
            <a:gdLst/>
            <a:ahLst/>
            <a:cxnLst/>
            <a:rect l="l" t="t" r="r" b="b"/>
            <a:pathLst>
              <a:path w="72" h="57" extrusionOk="0">
                <a:moveTo>
                  <a:pt x="60" y="0"/>
                </a:moveTo>
                <a:cubicBezTo>
                  <a:pt x="0" y="42"/>
                  <a:pt x="6" y="57"/>
                  <a:pt x="24" y="57"/>
                </a:cubicBezTo>
                <a:cubicBezTo>
                  <a:pt x="42" y="57"/>
                  <a:pt x="72" y="42"/>
                  <a:pt x="60" y="24"/>
                </a:cubicBezTo>
                <a:cubicBezTo>
                  <a:pt x="60" y="24"/>
                  <a:pt x="60" y="12"/>
                  <a:pt x="60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5" name="Google Shape;5155;p43"/>
          <p:cNvSpPr/>
          <p:nvPr/>
        </p:nvSpPr>
        <p:spPr>
          <a:xfrm>
            <a:off x="4801599" y="4730601"/>
            <a:ext cx="1674" cy="609"/>
          </a:xfrm>
          <a:custGeom>
            <a:avLst/>
            <a:gdLst/>
            <a:ahLst/>
            <a:cxnLst/>
            <a:rect l="l" t="t" r="r" b="b"/>
            <a:pathLst>
              <a:path w="33" h="12" extrusionOk="0">
                <a:moveTo>
                  <a:pt x="9" y="1"/>
                </a:moveTo>
                <a:cubicBezTo>
                  <a:pt x="1" y="9"/>
                  <a:pt x="2" y="11"/>
                  <a:pt x="6" y="11"/>
                </a:cubicBezTo>
                <a:cubicBezTo>
                  <a:pt x="14" y="11"/>
                  <a:pt x="33" y="1"/>
                  <a:pt x="9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6" name="Google Shape;5156;p43"/>
          <p:cNvSpPr/>
          <p:nvPr/>
        </p:nvSpPr>
        <p:spPr>
          <a:xfrm>
            <a:off x="4852733" y="4623106"/>
            <a:ext cx="2993" cy="3044"/>
          </a:xfrm>
          <a:custGeom>
            <a:avLst/>
            <a:gdLst/>
            <a:ahLst/>
            <a:cxnLst/>
            <a:rect l="l" t="t" r="r" b="b"/>
            <a:pathLst>
              <a:path w="59" h="60" extrusionOk="0">
                <a:moveTo>
                  <a:pt x="37" y="0"/>
                </a:moveTo>
                <a:lnTo>
                  <a:pt x="13" y="12"/>
                </a:lnTo>
                <a:lnTo>
                  <a:pt x="1" y="48"/>
                </a:lnTo>
                <a:cubicBezTo>
                  <a:pt x="20" y="55"/>
                  <a:pt x="33" y="59"/>
                  <a:pt x="41" y="59"/>
                </a:cubicBezTo>
                <a:cubicBezTo>
                  <a:pt x="58" y="59"/>
                  <a:pt x="53" y="41"/>
                  <a:pt x="37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7" name="Google Shape;5157;p43"/>
          <p:cNvSpPr/>
          <p:nvPr/>
        </p:nvSpPr>
        <p:spPr>
          <a:xfrm>
            <a:off x="5105057" y="4543259"/>
            <a:ext cx="4870" cy="3196"/>
          </a:xfrm>
          <a:custGeom>
            <a:avLst/>
            <a:gdLst/>
            <a:ahLst/>
            <a:cxnLst/>
            <a:rect l="l" t="t" r="r" b="b"/>
            <a:pathLst>
              <a:path w="96" h="63" extrusionOk="0">
                <a:moveTo>
                  <a:pt x="43" y="0"/>
                </a:moveTo>
                <a:cubicBezTo>
                  <a:pt x="23" y="0"/>
                  <a:pt x="0" y="13"/>
                  <a:pt x="16" y="38"/>
                </a:cubicBezTo>
                <a:cubicBezTo>
                  <a:pt x="16" y="50"/>
                  <a:pt x="16" y="50"/>
                  <a:pt x="28" y="62"/>
                </a:cubicBezTo>
                <a:cubicBezTo>
                  <a:pt x="95" y="22"/>
                  <a:pt x="71" y="0"/>
                  <a:pt x="43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8" name="Google Shape;5158;p43"/>
          <p:cNvSpPr/>
          <p:nvPr/>
        </p:nvSpPr>
        <p:spPr>
          <a:xfrm>
            <a:off x="4878097" y="4715636"/>
            <a:ext cx="4312" cy="3095"/>
          </a:xfrm>
          <a:custGeom>
            <a:avLst/>
            <a:gdLst/>
            <a:ahLst/>
            <a:cxnLst/>
            <a:rect l="l" t="t" r="r" b="b"/>
            <a:pathLst>
              <a:path w="85" h="61" extrusionOk="0">
                <a:moveTo>
                  <a:pt x="44" y="0"/>
                </a:moveTo>
                <a:cubicBezTo>
                  <a:pt x="17" y="0"/>
                  <a:pt x="1" y="60"/>
                  <a:pt x="35" y="60"/>
                </a:cubicBezTo>
                <a:cubicBezTo>
                  <a:pt x="39" y="60"/>
                  <a:pt x="43" y="59"/>
                  <a:pt x="49" y="57"/>
                </a:cubicBezTo>
                <a:cubicBezTo>
                  <a:pt x="61" y="57"/>
                  <a:pt x="72" y="57"/>
                  <a:pt x="84" y="46"/>
                </a:cubicBezTo>
                <a:cubicBezTo>
                  <a:pt x="71" y="12"/>
                  <a:pt x="56" y="0"/>
                  <a:pt x="44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9" name="Google Shape;5159;p43"/>
          <p:cNvSpPr/>
          <p:nvPr/>
        </p:nvSpPr>
        <p:spPr>
          <a:xfrm>
            <a:off x="4320640" y="4257098"/>
            <a:ext cx="1877" cy="1218"/>
          </a:xfrm>
          <a:custGeom>
            <a:avLst/>
            <a:gdLst/>
            <a:ahLst/>
            <a:cxnLst/>
            <a:rect l="l" t="t" r="r" b="b"/>
            <a:pathLst>
              <a:path w="37" h="24" extrusionOk="0">
                <a:moveTo>
                  <a:pt x="1" y="0"/>
                </a:moveTo>
                <a:lnTo>
                  <a:pt x="1" y="12"/>
                </a:lnTo>
                <a:lnTo>
                  <a:pt x="12" y="24"/>
                </a:lnTo>
                <a:cubicBezTo>
                  <a:pt x="36" y="24"/>
                  <a:pt x="36" y="12"/>
                  <a:pt x="1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0" name="Google Shape;5160;p43"/>
          <p:cNvSpPr/>
          <p:nvPr/>
        </p:nvSpPr>
        <p:spPr>
          <a:xfrm>
            <a:off x="5825760" y="5778506"/>
            <a:ext cx="3094" cy="1877"/>
          </a:xfrm>
          <a:custGeom>
            <a:avLst/>
            <a:gdLst/>
            <a:ahLst/>
            <a:cxnLst/>
            <a:rect l="l" t="t" r="r" b="b"/>
            <a:pathLst>
              <a:path w="61" h="37" extrusionOk="0">
                <a:moveTo>
                  <a:pt x="1" y="1"/>
                </a:moveTo>
                <a:lnTo>
                  <a:pt x="1" y="13"/>
                </a:lnTo>
                <a:lnTo>
                  <a:pt x="25" y="37"/>
                </a:lnTo>
                <a:cubicBezTo>
                  <a:pt x="60" y="37"/>
                  <a:pt x="60" y="37"/>
                  <a:pt x="1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1" name="Google Shape;5161;p43"/>
          <p:cNvSpPr/>
          <p:nvPr/>
        </p:nvSpPr>
        <p:spPr>
          <a:xfrm>
            <a:off x="5915752" y="5922880"/>
            <a:ext cx="659" cy="1268"/>
          </a:xfrm>
          <a:custGeom>
            <a:avLst/>
            <a:gdLst/>
            <a:ahLst/>
            <a:cxnLst/>
            <a:rect l="l" t="t" r="r" b="b"/>
            <a:pathLst>
              <a:path w="13" h="25" extrusionOk="0">
                <a:moveTo>
                  <a:pt x="13" y="0"/>
                </a:moveTo>
                <a:cubicBezTo>
                  <a:pt x="1" y="24"/>
                  <a:pt x="13" y="0"/>
                  <a:pt x="13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2" name="Google Shape;5162;p43"/>
          <p:cNvSpPr/>
          <p:nvPr/>
        </p:nvSpPr>
        <p:spPr>
          <a:xfrm>
            <a:off x="6408835" y="4125406"/>
            <a:ext cx="1674" cy="609"/>
          </a:xfrm>
          <a:custGeom>
            <a:avLst/>
            <a:gdLst/>
            <a:ahLst/>
            <a:cxnLst/>
            <a:rect l="l" t="t" r="r" b="b"/>
            <a:pathLst>
              <a:path w="33" h="12" extrusionOk="0">
                <a:moveTo>
                  <a:pt x="8" y="1"/>
                </a:moveTo>
                <a:cubicBezTo>
                  <a:pt x="0" y="9"/>
                  <a:pt x="2" y="11"/>
                  <a:pt x="6" y="11"/>
                </a:cubicBezTo>
                <a:cubicBezTo>
                  <a:pt x="14" y="11"/>
                  <a:pt x="32" y="1"/>
                  <a:pt x="8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3" name="Google Shape;5163;p43"/>
          <p:cNvSpPr/>
          <p:nvPr/>
        </p:nvSpPr>
        <p:spPr>
          <a:xfrm>
            <a:off x="5041545" y="5636566"/>
            <a:ext cx="2131" cy="609"/>
          </a:xfrm>
          <a:custGeom>
            <a:avLst/>
            <a:gdLst/>
            <a:ahLst/>
            <a:cxnLst/>
            <a:rect l="l" t="t" r="r" b="b"/>
            <a:pathLst>
              <a:path w="42" h="12" extrusionOk="0">
                <a:moveTo>
                  <a:pt x="17" y="1"/>
                </a:moveTo>
                <a:cubicBezTo>
                  <a:pt x="2" y="9"/>
                  <a:pt x="0" y="12"/>
                  <a:pt x="4" y="12"/>
                </a:cubicBezTo>
                <a:cubicBezTo>
                  <a:pt x="12" y="12"/>
                  <a:pt x="41" y="1"/>
                  <a:pt x="17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4" name="Google Shape;5164;p43"/>
          <p:cNvSpPr/>
          <p:nvPr/>
        </p:nvSpPr>
        <p:spPr>
          <a:xfrm>
            <a:off x="4759747" y="5161846"/>
            <a:ext cx="1877" cy="4261"/>
          </a:xfrm>
          <a:custGeom>
            <a:avLst/>
            <a:gdLst/>
            <a:ahLst/>
            <a:cxnLst/>
            <a:rect l="l" t="t" r="r" b="b"/>
            <a:pathLst>
              <a:path w="37" h="84" extrusionOk="0">
                <a:moveTo>
                  <a:pt x="0" y="1"/>
                </a:moveTo>
                <a:lnTo>
                  <a:pt x="0" y="48"/>
                </a:lnTo>
                <a:lnTo>
                  <a:pt x="0" y="84"/>
                </a:lnTo>
                <a:cubicBezTo>
                  <a:pt x="36" y="48"/>
                  <a:pt x="36" y="13"/>
                  <a:pt x="0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5" name="Google Shape;5165;p43"/>
          <p:cNvSpPr/>
          <p:nvPr/>
        </p:nvSpPr>
        <p:spPr>
          <a:xfrm>
            <a:off x="5130016" y="5574728"/>
            <a:ext cx="3044" cy="4160"/>
          </a:xfrm>
          <a:custGeom>
            <a:avLst/>
            <a:gdLst/>
            <a:ahLst/>
            <a:cxnLst/>
            <a:rect l="l" t="t" r="r" b="b"/>
            <a:pathLst>
              <a:path w="60" h="82" extrusionOk="0">
                <a:moveTo>
                  <a:pt x="42" y="1"/>
                </a:moveTo>
                <a:cubicBezTo>
                  <a:pt x="3" y="1"/>
                  <a:pt x="1" y="81"/>
                  <a:pt x="16" y="81"/>
                </a:cubicBezTo>
                <a:cubicBezTo>
                  <a:pt x="21" y="81"/>
                  <a:pt x="28" y="74"/>
                  <a:pt x="36" y="53"/>
                </a:cubicBezTo>
                <a:cubicBezTo>
                  <a:pt x="48" y="29"/>
                  <a:pt x="48" y="17"/>
                  <a:pt x="59" y="6"/>
                </a:cubicBezTo>
                <a:cubicBezTo>
                  <a:pt x="53" y="2"/>
                  <a:pt x="47" y="1"/>
                  <a:pt x="42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6" name="Google Shape;5166;p43"/>
          <p:cNvSpPr/>
          <p:nvPr/>
        </p:nvSpPr>
        <p:spPr>
          <a:xfrm>
            <a:off x="6712497" y="3075878"/>
            <a:ext cx="609" cy="2892"/>
          </a:xfrm>
          <a:custGeom>
            <a:avLst/>
            <a:gdLst/>
            <a:ahLst/>
            <a:cxnLst/>
            <a:rect l="l" t="t" r="r" b="b"/>
            <a:pathLst>
              <a:path w="12" h="57" extrusionOk="0">
                <a:moveTo>
                  <a:pt x="3" y="0"/>
                </a:moveTo>
                <a:cubicBezTo>
                  <a:pt x="1" y="0"/>
                  <a:pt x="4" y="19"/>
                  <a:pt x="11" y="56"/>
                </a:cubicBezTo>
                <a:lnTo>
                  <a:pt x="11" y="20"/>
                </a:lnTo>
                <a:cubicBezTo>
                  <a:pt x="7" y="7"/>
                  <a:pt x="4" y="0"/>
                  <a:pt x="3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7" name="Google Shape;5167;p43"/>
          <p:cNvSpPr/>
          <p:nvPr/>
        </p:nvSpPr>
        <p:spPr>
          <a:xfrm>
            <a:off x="6720106" y="3092567"/>
            <a:ext cx="609" cy="3297"/>
          </a:xfrm>
          <a:custGeom>
            <a:avLst/>
            <a:gdLst/>
            <a:ahLst/>
            <a:cxnLst/>
            <a:rect l="l" t="t" r="r" b="b"/>
            <a:pathLst>
              <a:path w="12" h="65" extrusionOk="0">
                <a:moveTo>
                  <a:pt x="4" y="1"/>
                </a:moveTo>
                <a:cubicBezTo>
                  <a:pt x="0" y="49"/>
                  <a:pt x="0" y="64"/>
                  <a:pt x="1" y="64"/>
                </a:cubicBezTo>
                <a:cubicBezTo>
                  <a:pt x="4" y="64"/>
                  <a:pt x="12" y="1"/>
                  <a:pt x="4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8" name="Google Shape;5168;p43"/>
          <p:cNvSpPr/>
          <p:nvPr/>
        </p:nvSpPr>
        <p:spPr>
          <a:xfrm>
            <a:off x="6841550" y="2908980"/>
            <a:ext cx="1217" cy="2993"/>
          </a:xfrm>
          <a:custGeom>
            <a:avLst/>
            <a:gdLst/>
            <a:ahLst/>
            <a:cxnLst/>
            <a:rect l="l" t="t" r="r" b="b"/>
            <a:pathLst>
              <a:path w="24" h="59" extrusionOk="0">
                <a:moveTo>
                  <a:pt x="15" y="0"/>
                </a:moveTo>
                <a:lnTo>
                  <a:pt x="15" y="0"/>
                </a:lnTo>
                <a:cubicBezTo>
                  <a:pt x="3" y="44"/>
                  <a:pt x="1" y="59"/>
                  <a:pt x="2" y="59"/>
                </a:cubicBezTo>
                <a:cubicBezTo>
                  <a:pt x="5" y="59"/>
                  <a:pt x="23" y="0"/>
                  <a:pt x="15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9" name="Google Shape;5169;p43"/>
          <p:cNvSpPr/>
          <p:nvPr/>
        </p:nvSpPr>
        <p:spPr>
          <a:xfrm>
            <a:off x="6891823" y="2905936"/>
            <a:ext cx="51" cy="5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0" name="Google Shape;5170;p43"/>
          <p:cNvSpPr/>
          <p:nvPr/>
        </p:nvSpPr>
        <p:spPr>
          <a:xfrm>
            <a:off x="6841753" y="2871136"/>
            <a:ext cx="609" cy="2841"/>
          </a:xfrm>
          <a:custGeom>
            <a:avLst/>
            <a:gdLst/>
            <a:ahLst/>
            <a:cxnLst/>
            <a:rect l="l" t="t" r="r" b="b"/>
            <a:pathLst>
              <a:path w="12" h="56" extrusionOk="0">
                <a:moveTo>
                  <a:pt x="3" y="0"/>
                </a:moveTo>
                <a:cubicBezTo>
                  <a:pt x="1" y="0"/>
                  <a:pt x="4" y="19"/>
                  <a:pt x="11" y="56"/>
                </a:cubicBezTo>
                <a:lnTo>
                  <a:pt x="11" y="20"/>
                </a:lnTo>
                <a:cubicBezTo>
                  <a:pt x="7" y="7"/>
                  <a:pt x="4" y="0"/>
                  <a:pt x="3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1" name="Google Shape;5171;p43"/>
          <p:cNvSpPr/>
          <p:nvPr/>
        </p:nvSpPr>
        <p:spPr>
          <a:xfrm>
            <a:off x="6886395" y="2902334"/>
            <a:ext cx="2181" cy="2739"/>
          </a:xfrm>
          <a:custGeom>
            <a:avLst/>
            <a:gdLst/>
            <a:ahLst/>
            <a:cxnLst/>
            <a:rect l="l" t="t" r="r" b="b"/>
            <a:pathLst>
              <a:path w="43" h="54" extrusionOk="0">
                <a:moveTo>
                  <a:pt x="0" y="0"/>
                </a:moveTo>
                <a:lnTo>
                  <a:pt x="0" y="0"/>
                </a:lnTo>
                <a:cubicBezTo>
                  <a:pt x="28" y="40"/>
                  <a:pt x="39" y="53"/>
                  <a:pt x="40" y="53"/>
                </a:cubicBezTo>
                <a:cubicBezTo>
                  <a:pt x="43" y="53"/>
                  <a:pt x="8" y="0"/>
                  <a:pt x="0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2" name="Google Shape;5172;p43"/>
          <p:cNvSpPr/>
          <p:nvPr/>
        </p:nvSpPr>
        <p:spPr>
          <a:xfrm>
            <a:off x="6868284" y="2991719"/>
            <a:ext cx="609" cy="51"/>
          </a:xfrm>
          <a:custGeom>
            <a:avLst/>
            <a:gdLst/>
            <a:ahLst/>
            <a:cxnLst/>
            <a:rect l="l" t="t" r="r" b="b"/>
            <a:pathLst>
              <a:path w="12" h="1" extrusionOk="0">
                <a:moveTo>
                  <a:pt x="12" y="1"/>
                </a:moveTo>
                <a:lnTo>
                  <a:pt x="0" y="1"/>
                </a:ln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3" name="Google Shape;5173;p43"/>
          <p:cNvSpPr/>
          <p:nvPr/>
        </p:nvSpPr>
        <p:spPr>
          <a:xfrm>
            <a:off x="6867067" y="2993291"/>
            <a:ext cx="1268" cy="913"/>
          </a:xfrm>
          <a:custGeom>
            <a:avLst/>
            <a:gdLst/>
            <a:ahLst/>
            <a:cxnLst/>
            <a:rect l="l" t="t" r="r" b="b"/>
            <a:pathLst>
              <a:path w="25" h="18" extrusionOk="0">
                <a:moveTo>
                  <a:pt x="3" y="0"/>
                </a:moveTo>
                <a:cubicBezTo>
                  <a:pt x="1" y="0"/>
                  <a:pt x="0" y="2"/>
                  <a:pt x="0" y="5"/>
                </a:cubicBezTo>
                <a:lnTo>
                  <a:pt x="24" y="17"/>
                </a:lnTo>
                <a:cubicBezTo>
                  <a:pt x="16" y="9"/>
                  <a:pt x="7" y="0"/>
                  <a:pt x="3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4" name="Google Shape;5174;p43"/>
          <p:cNvSpPr/>
          <p:nvPr/>
        </p:nvSpPr>
        <p:spPr>
          <a:xfrm>
            <a:off x="6647818" y="3328913"/>
            <a:ext cx="4261" cy="2892"/>
          </a:xfrm>
          <a:custGeom>
            <a:avLst/>
            <a:gdLst/>
            <a:ahLst/>
            <a:cxnLst/>
            <a:rect l="l" t="t" r="r" b="b"/>
            <a:pathLst>
              <a:path w="84" h="57" extrusionOk="0">
                <a:moveTo>
                  <a:pt x="31" y="1"/>
                </a:moveTo>
                <a:cubicBezTo>
                  <a:pt x="10" y="1"/>
                  <a:pt x="0" y="20"/>
                  <a:pt x="0" y="57"/>
                </a:cubicBezTo>
                <a:lnTo>
                  <a:pt x="36" y="57"/>
                </a:lnTo>
                <a:lnTo>
                  <a:pt x="84" y="21"/>
                </a:lnTo>
                <a:cubicBezTo>
                  <a:pt x="61" y="8"/>
                  <a:pt x="44" y="1"/>
                  <a:pt x="31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5" name="Google Shape;5175;p43"/>
          <p:cNvSpPr/>
          <p:nvPr/>
        </p:nvSpPr>
        <p:spPr>
          <a:xfrm>
            <a:off x="6817251" y="2982232"/>
            <a:ext cx="5884" cy="3500"/>
          </a:xfrm>
          <a:custGeom>
            <a:avLst/>
            <a:gdLst/>
            <a:ahLst/>
            <a:cxnLst/>
            <a:rect l="l" t="t" r="r" b="b"/>
            <a:pathLst>
              <a:path w="116" h="69" extrusionOk="0">
                <a:moveTo>
                  <a:pt x="75" y="1"/>
                </a:moveTo>
                <a:cubicBezTo>
                  <a:pt x="41" y="1"/>
                  <a:pt x="0" y="42"/>
                  <a:pt x="65" y="57"/>
                </a:cubicBezTo>
                <a:cubicBezTo>
                  <a:pt x="77" y="69"/>
                  <a:pt x="89" y="69"/>
                  <a:pt x="101" y="69"/>
                </a:cubicBezTo>
                <a:cubicBezTo>
                  <a:pt x="115" y="18"/>
                  <a:pt x="97" y="1"/>
                  <a:pt x="75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6" name="Google Shape;5176;p43"/>
          <p:cNvSpPr/>
          <p:nvPr/>
        </p:nvSpPr>
        <p:spPr>
          <a:xfrm>
            <a:off x="3350657" y="5876920"/>
            <a:ext cx="3145" cy="1319"/>
          </a:xfrm>
          <a:custGeom>
            <a:avLst/>
            <a:gdLst/>
            <a:ahLst/>
            <a:cxnLst/>
            <a:rect l="l" t="t" r="r" b="b"/>
            <a:pathLst>
              <a:path w="62" h="26" extrusionOk="0">
                <a:moveTo>
                  <a:pt x="47" y="1"/>
                </a:moveTo>
                <a:cubicBezTo>
                  <a:pt x="39" y="1"/>
                  <a:pt x="23" y="4"/>
                  <a:pt x="0" y="14"/>
                </a:cubicBezTo>
                <a:lnTo>
                  <a:pt x="0" y="25"/>
                </a:lnTo>
                <a:lnTo>
                  <a:pt x="36" y="25"/>
                </a:lnTo>
                <a:cubicBezTo>
                  <a:pt x="58" y="11"/>
                  <a:pt x="62" y="1"/>
                  <a:pt x="47" y="1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7" name="Google Shape;5177;p43"/>
          <p:cNvSpPr/>
          <p:nvPr/>
        </p:nvSpPr>
        <p:spPr>
          <a:xfrm>
            <a:off x="6797011" y="4966185"/>
            <a:ext cx="1826" cy="1826"/>
          </a:xfrm>
          <a:custGeom>
            <a:avLst/>
            <a:gdLst/>
            <a:ahLst/>
            <a:cxnLst/>
            <a:rect l="l" t="t" r="r" b="b"/>
            <a:pathLst>
              <a:path w="36" h="36" extrusionOk="0">
                <a:moveTo>
                  <a:pt x="12" y="0"/>
                </a:moveTo>
                <a:lnTo>
                  <a:pt x="0" y="12"/>
                </a:lnTo>
                <a:lnTo>
                  <a:pt x="12" y="36"/>
                </a:lnTo>
                <a:cubicBezTo>
                  <a:pt x="36" y="36"/>
                  <a:pt x="36" y="24"/>
                  <a:pt x="12" y="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8" name="Google Shape;5178;p43"/>
          <p:cNvSpPr/>
          <p:nvPr/>
        </p:nvSpPr>
        <p:spPr>
          <a:xfrm>
            <a:off x="3790323" y="5077890"/>
            <a:ext cx="4312" cy="2384"/>
          </a:xfrm>
          <a:custGeom>
            <a:avLst/>
            <a:gdLst/>
            <a:ahLst/>
            <a:cxnLst/>
            <a:rect l="l" t="t" r="r" b="b"/>
            <a:pathLst>
              <a:path w="85" h="47" extrusionOk="0">
                <a:moveTo>
                  <a:pt x="48" y="1"/>
                </a:moveTo>
                <a:lnTo>
                  <a:pt x="1" y="13"/>
                </a:lnTo>
                <a:cubicBezTo>
                  <a:pt x="18" y="35"/>
                  <a:pt x="35" y="47"/>
                  <a:pt x="49" y="47"/>
                </a:cubicBezTo>
                <a:cubicBezTo>
                  <a:pt x="65" y="47"/>
                  <a:pt x="78" y="32"/>
                  <a:pt x="84" y="1"/>
                </a:cubicBezTo>
                <a:close/>
              </a:path>
            </a:pathLst>
          </a:custGeom>
          <a:solidFill>
            <a:srgbClr val="B7BE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9" name="Google Shape;5179;p43"/>
          <p:cNvSpPr/>
          <p:nvPr/>
        </p:nvSpPr>
        <p:spPr>
          <a:xfrm>
            <a:off x="3748066" y="5054961"/>
            <a:ext cx="51" cy="5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7BE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80" name="Google Shape;5180;p43"/>
          <p:cNvGrpSpPr/>
          <p:nvPr/>
        </p:nvGrpSpPr>
        <p:grpSpPr>
          <a:xfrm rot="-805987" flipH="1">
            <a:off x="5709451" y="461432"/>
            <a:ext cx="382976" cy="359398"/>
            <a:chOff x="3307132" y="2833495"/>
            <a:chExt cx="382993" cy="359414"/>
          </a:xfrm>
        </p:grpSpPr>
        <p:sp>
          <p:nvSpPr>
            <p:cNvPr id="5181" name="Google Shape;5181;p43"/>
            <p:cNvSpPr/>
            <p:nvPr/>
          </p:nvSpPr>
          <p:spPr>
            <a:xfrm>
              <a:off x="3477225" y="3189662"/>
              <a:ext cx="3044" cy="3247"/>
            </a:xfrm>
            <a:custGeom>
              <a:avLst/>
              <a:gdLst/>
              <a:ahLst/>
              <a:cxnLst/>
              <a:rect l="l" t="t" r="r" b="b"/>
              <a:pathLst>
                <a:path w="60" h="64" extrusionOk="0">
                  <a:moveTo>
                    <a:pt x="44" y="1"/>
                  </a:moveTo>
                  <a:cubicBezTo>
                    <a:pt x="28" y="1"/>
                    <a:pt x="0" y="37"/>
                    <a:pt x="29" y="51"/>
                  </a:cubicBezTo>
                  <a:cubicBezTo>
                    <a:pt x="29" y="51"/>
                    <a:pt x="29" y="51"/>
                    <a:pt x="41" y="63"/>
                  </a:cubicBezTo>
                  <a:cubicBezTo>
                    <a:pt x="60" y="16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3"/>
            <p:cNvSpPr/>
            <p:nvPr/>
          </p:nvSpPr>
          <p:spPr>
            <a:xfrm>
              <a:off x="3322858" y="2852722"/>
              <a:ext cx="346722" cy="306917"/>
            </a:xfrm>
            <a:custGeom>
              <a:avLst/>
              <a:gdLst/>
              <a:ahLst/>
              <a:cxnLst/>
              <a:rect l="l" t="t" r="r" b="b"/>
              <a:pathLst>
                <a:path w="6835" h="6050" extrusionOk="0">
                  <a:moveTo>
                    <a:pt x="5094" y="1"/>
                  </a:moveTo>
                  <a:cubicBezTo>
                    <a:pt x="4793" y="1"/>
                    <a:pt x="4493" y="81"/>
                    <a:pt x="4227" y="240"/>
                  </a:cubicBezTo>
                  <a:cubicBezTo>
                    <a:pt x="3703" y="574"/>
                    <a:pt x="3382" y="1157"/>
                    <a:pt x="3370" y="1776"/>
                  </a:cubicBezTo>
                  <a:cubicBezTo>
                    <a:pt x="3132" y="1074"/>
                    <a:pt x="2334" y="681"/>
                    <a:pt x="1584" y="645"/>
                  </a:cubicBezTo>
                  <a:cubicBezTo>
                    <a:pt x="1524" y="638"/>
                    <a:pt x="1465" y="634"/>
                    <a:pt x="1405" y="634"/>
                  </a:cubicBezTo>
                  <a:cubicBezTo>
                    <a:pt x="1085" y="634"/>
                    <a:pt x="773" y="740"/>
                    <a:pt x="512" y="931"/>
                  </a:cubicBezTo>
                  <a:cubicBezTo>
                    <a:pt x="96" y="1264"/>
                    <a:pt x="0" y="1871"/>
                    <a:pt x="155" y="2383"/>
                  </a:cubicBezTo>
                  <a:cubicBezTo>
                    <a:pt x="298" y="2895"/>
                    <a:pt x="655" y="3312"/>
                    <a:pt x="1048" y="3681"/>
                  </a:cubicBezTo>
                  <a:cubicBezTo>
                    <a:pt x="1917" y="4527"/>
                    <a:pt x="2953" y="5193"/>
                    <a:pt x="4096" y="5634"/>
                  </a:cubicBezTo>
                  <a:cubicBezTo>
                    <a:pt x="4340" y="5727"/>
                    <a:pt x="5047" y="6049"/>
                    <a:pt x="5454" y="6049"/>
                  </a:cubicBezTo>
                  <a:cubicBezTo>
                    <a:pt x="5564" y="6049"/>
                    <a:pt x="5653" y="6026"/>
                    <a:pt x="5703" y="5967"/>
                  </a:cubicBezTo>
                  <a:cubicBezTo>
                    <a:pt x="5787" y="5872"/>
                    <a:pt x="5751" y="5181"/>
                    <a:pt x="5811" y="5003"/>
                  </a:cubicBezTo>
                  <a:cubicBezTo>
                    <a:pt x="5918" y="4669"/>
                    <a:pt x="6049" y="4348"/>
                    <a:pt x="6204" y="4038"/>
                  </a:cubicBezTo>
                  <a:cubicBezTo>
                    <a:pt x="6501" y="3419"/>
                    <a:pt x="6775" y="2752"/>
                    <a:pt x="6799" y="2062"/>
                  </a:cubicBezTo>
                  <a:cubicBezTo>
                    <a:pt x="6835" y="1371"/>
                    <a:pt x="6549" y="633"/>
                    <a:pt x="5977" y="252"/>
                  </a:cubicBezTo>
                  <a:cubicBezTo>
                    <a:pt x="5707" y="84"/>
                    <a:pt x="5400" y="1"/>
                    <a:pt x="50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3"/>
            <p:cNvSpPr/>
            <p:nvPr/>
          </p:nvSpPr>
          <p:spPr>
            <a:xfrm>
              <a:off x="3318647" y="2847395"/>
              <a:ext cx="356361" cy="315185"/>
            </a:xfrm>
            <a:custGeom>
              <a:avLst/>
              <a:gdLst/>
              <a:ahLst/>
              <a:cxnLst/>
              <a:rect l="l" t="t" r="r" b="b"/>
              <a:pathLst>
                <a:path w="7025" h="6213" extrusionOk="0">
                  <a:moveTo>
                    <a:pt x="4882" y="24"/>
                  </a:moveTo>
                  <a:cubicBezTo>
                    <a:pt x="4884" y="29"/>
                    <a:pt x="4886" y="35"/>
                    <a:pt x="4888" y="40"/>
                  </a:cubicBezTo>
                  <a:lnTo>
                    <a:pt x="4888" y="40"/>
                  </a:lnTo>
                  <a:cubicBezTo>
                    <a:pt x="4888" y="34"/>
                    <a:pt x="4886" y="28"/>
                    <a:pt x="4882" y="24"/>
                  </a:cubicBezTo>
                  <a:close/>
                  <a:moveTo>
                    <a:pt x="5180" y="0"/>
                  </a:moveTo>
                  <a:cubicBezTo>
                    <a:pt x="5171" y="0"/>
                    <a:pt x="5167" y="18"/>
                    <a:pt x="5167" y="60"/>
                  </a:cubicBezTo>
                  <a:lnTo>
                    <a:pt x="5191" y="60"/>
                  </a:lnTo>
                  <a:lnTo>
                    <a:pt x="5203" y="24"/>
                  </a:lnTo>
                  <a:cubicBezTo>
                    <a:pt x="5193" y="9"/>
                    <a:pt x="5185" y="0"/>
                    <a:pt x="5180" y="0"/>
                  </a:cubicBezTo>
                  <a:close/>
                  <a:moveTo>
                    <a:pt x="4580" y="139"/>
                  </a:moveTo>
                  <a:cubicBezTo>
                    <a:pt x="4584" y="139"/>
                    <a:pt x="4589" y="140"/>
                    <a:pt x="4596" y="143"/>
                  </a:cubicBezTo>
                  <a:cubicBezTo>
                    <a:pt x="4608" y="155"/>
                    <a:pt x="4632" y="179"/>
                    <a:pt x="4632" y="202"/>
                  </a:cubicBezTo>
                  <a:lnTo>
                    <a:pt x="4632" y="190"/>
                  </a:lnTo>
                  <a:lnTo>
                    <a:pt x="4632" y="190"/>
                  </a:lnTo>
                  <a:cubicBezTo>
                    <a:pt x="4641" y="218"/>
                    <a:pt x="4636" y="246"/>
                    <a:pt x="4622" y="246"/>
                  </a:cubicBezTo>
                  <a:cubicBezTo>
                    <a:pt x="4618" y="246"/>
                    <a:pt x="4613" y="243"/>
                    <a:pt x="4608" y="238"/>
                  </a:cubicBezTo>
                  <a:cubicBezTo>
                    <a:pt x="4587" y="217"/>
                    <a:pt x="4546" y="139"/>
                    <a:pt x="4580" y="139"/>
                  </a:cubicBezTo>
                  <a:close/>
                  <a:moveTo>
                    <a:pt x="5853" y="415"/>
                  </a:moveTo>
                  <a:lnTo>
                    <a:pt x="5853" y="415"/>
                  </a:lnTo>
                  <a:cubicBezTo>
                    <a:pt x="5850" y="418"/>
                    <a:pt x="5848" y="422"/>
                    <a:pt x="5846" y="429"/>
                  </a:cubicBezTo>
                  <a:cubicBezTo>
                    <a:pt x="5848" y="424"/>
                    <a:pt x="5851" y="420"/>
                    <a:pt x="5853" y="415"/>
                  </a:cubicBezTo>
                  <a:close/>
                  <a:moveTo>
                    <a:pt x="4048" y="560"/>
                  </a:moveTo>
                  <a:cubicBezTo>
                    <a:pt x="4072" y="571"/>
                    <a:pt x="4108" y="595"/>
                    <a:pt x="4096" y="619"/>
                  </a:cubicBezTo>
                  <a:lnTo>
                    <a:pt x="4096" y="607"/>
                  </a:lnTo>
                  <a:cubicBezTo>
                    <a:pt x="4093" y="609"/>
                    <a:pt x="4090" y="609"/>
                    <a:pt x="4088" y="609"/>
                  </a:cubicBezTo>
                  <a:cubicBezTo>
                    <a:pt x="4065" y="609"/>
                    <a:pt x="4038" y="570"/>
                    <a:pt x="4048" y="560"/>
                  </a:cubicBezTo>
                  <a:close/>
                  <a:moveTo>
                    <a:pt x="1846" y="643"/>
                  </a:moveTo>
                  <a:lnTo>
                    <a:pt x="1846" y="643"/>
                  </a:lnTo>
                  <a:cubicBezTo>
                    <a:pt x="1822" y="655"/>
                    <a:pt x="1810" y="679"/>
                    <a:pt x="1810" y="702"/>
                  </a:cubicBezTo>
                  <a:cubicBezTo>
                    <a:pt x="1857" y="702"/>
                    <a:pt x="1869" y="679"/>
                    <a:pt x="1846" y="643"/>
                  </a:cubicBezTo>
                  <a:close/>
                  <a:moveTo>
                    <a:pt x="6369" y="671"/>
                  </a:moveTo>
                  <a:cubicBezTo>
                    <a:pt x="6374" y="671"/>
                    <a:pt x="6379" y="673"/>
                    <a:pt x="6382" y="679"/>
                  </a:cubicBezTo>
                  <a:cubicBezTo>
                    <a:pt x="6410" y="697"/>
                    <a:pt x="6387" y="737"/>
                    <a:pt x="6359" y="737"/>
                  </a:cubicBezTo>
                  <a:cubicBezTo>
                    <a:pt x="6351" y="737"/>
                    <a:pt x="6342" y="734"/>
                    <a:pt x="6334" y="726"/>
                  </a:cubicBezTo>
                  <a:lnTo>
                    <a:pt x="6334" y="714"/>
                  </a:lnTo>
                  <a:cubicBezTo>
                    <a:pt x="6325" y="696"/>
                    <a:pt x="6351" y="671"/>
                    <a:pt x="6369" y="671"/>
                  </a:cubicBezTo>
                  <a:close/>
                  <a:moveTo>
                    <a:pt x="2000" y="822"/>
                  </a:moveTo>
                  <a:lnTo>
                    <a:pt x="2012" y="857"/>
                  </a:lnTo>
                  <a:cubicBezTo>
                    <a:pt x="2000" y="857"/>
                    <a:pt x="1976" y="857"/>
                    <a:pt x="1988" y="822"/>
                  </a:cubicBezTo>
                  <a:close/>
                  <a:moveTo>
                    <a:pt x="1128" y="924"/>
                  </a:moveTo>
                  <a:cubicBezTo>
                    <a:pt x="1125" y="926"/>
                    <a:pt x="1123" y="927"/>
                    <a:pt x="1121" y="929"/>
                  </a:cubicBezTo>
                  <a:lnTo>
                    <a:pt x="1121" y="929"/>
                  </a:lnTo>
                  <a:cubicBezTo>
                    <a:pt x="1125" y="928"/>
                    <a:pt x="1127" y="926"/>
                    <a:pt x="1128" y="924"/>
                  </a:cubicBezTo>
                  <a:close/>
                  <a:moveTo>
                    <a:pt x="1121" y="929"/>
                  </a:moveTo>
                  <a:cubicBezTo>
                    <a:pt x="1120" y="929"/>
                    <a:pt x="1120" y="929"/>
                    <a:pt x="1119" y="929"/>
                  </a:cubicBezTo>
                  <a:cubicBezTo>
                    <a:pt x="1118" y="930"/>
                    <a:pt x="1117" y="931"/>
                    <a:pt x="1118" y="931"/>
                  </a:cubicBezTo>
                  <a:cubicBezTo>
                    <a:pt x="1118" y="931"/>
                    <a:pt x="1119" y="930"/>
                    <a:pt x="1121" y="929"/>
                  </a:cubicBezTo>
                  <a:close/>
                  <a:moveTo>
                    <a:pt x="3822" y="1167"/>
                  </a:moveTo>
                  <a:cubicBezTo>
                    <a:pt x="3774" y="1167"/>
                    <a:pt x="3774" y="1179"/>
                    <a:pt x="3834" y="1203"/>
                  </a:cubicBezTo>
                  <a:lnTo>
                    <a:pt x="3834" y="1191"/>
                  </a:lnTo>
                  <a:lnTo>
                    <a:pt x="3822" y="1167"/>
                  </a:lnTo>
                  <a:close/>
                  <a:moveTo>
                    <a:pt x="3167" y="1357"/>
                  </a:moveTo>
                  <a:lnTo>
                    <a:pt x="3167" y="1357"/>
                  </a:lnTo>
                  <a:cubicBezTo>
                    <a:pt x="3159" y="1369"/>
                    <a:pt x="3155" y="1377"/>
                    <a:pt x="3154" y="1384"/>
                  </a:cubicBezTo>
                  <a:lnTo>
                    <a:pt x="3154" y="1384"/>
                  </a:lnTo>
                  <a:cubicBezTo>
                    <a:pt x="3160" y="1373"/>
                    <a:pt x="3164" y="1363"/>
                    <a:pt x="3167" y="1357"/>
                  </a:cubicBezTo>
                  <a:close/>
                  <a:moveTo>
                    <a:pt x="36" y="1381"/>
                  </a:moveTo>
                  <a:lnTo>
                    <a:pt x="36" y="1393"/>
                  </a:lnTo>
                  <a:cubicBezTo>
                    <a:pt x="12" y="1393"/>
                    <a:pt x="0" y="1417"/>
                    <a:pt x="0" y="1429"/>
                  </a:cubicBezTo>
                  <a:cubicBezTo>
                    <a:pt x="12" y="1435"/>
                    <a:pt x="18" y="1438"/>
                    <a:pt x="22" y="1438"/>
                  </a:cubicBezTo>
                  <a:cubicBezTo>
                    <a:pt x="27" y="1438"/>
                    <a:pt x="30" y="1435"/>
                    <a:pt x="36" y="1429"/>
                  </a:cubicBezTo>
                  <a:cubicBezTo>
                    <a:pt x="48" y="1405"/>
                    <a:pt x="60" y="1381"/>
                    <a:pt x="36" y="1381"/>
                  </a:cubicBezTo>
                  <a:close/>
                  <a:moveTo>
                    <a:pt x="464" y="1488"/>
                  </a:moveTo>
                  <a:cubicBezTo>
                    <a:pt x="464" y="1489"/>
                    <a:pt x="463" y="1490"/>
                    <a:pt x="463" y="1491"/>
                  </a:cubicBezTo>
                  <a:lnTo>
                    <a:pt x="463" y="1491"/>
                  </a:lnTo>
                  <a:cubicBezTo>
                    <a:pt x="464" y="1490"/>
                    <a:pt x="464" y="1490"/>
                    <a:pt x="464" y="1488"/>
                  </a:cubicBezTo>
                  <a:close/>
                  <a:moveTo>
                    <a:pt x="6834" y="1459"/>
                  </a:moveTo>
                  <a:cubicBezTo>
                    <a:pt x="6816" y="1459"/>
                    <a:pt x="6793" y="1470"/>
                    <a:pt x="6799" y="1488"/>
                  </a:cubicBezTo>
                  <a:lnTo>
                    <a:pt x="6834" y="1500"/>
                  </a:lnTo>
                  <a:cubicBezTo>
                    <a:pt x="6864" y="1470"/>
                    <a:pt x="6852" y="1459"/>
                    <a:pt x="6834" y="1459"/>
                  </a:cubicBezTo>
                  <a:close/>
                  <a:moveTo>
                    <a:pt x="349" y="1628"/>
                  </a:moveTo>
                  <a:cubicBezTo>
                    <a:pt x="351" y="1629"/>
                    <a:pt x="354" y="1630"/>
                    <a:pt x="357" y="1631"/>
                  </a:cubicBezTo>
                  <a:cubicBezTo>
                    <a:pt x="355" y="1630"/>
                    <a:pt x="352" y="1629"/>
                    <a:pt x="349" y="1628"/>
                  </a:cubicBezTo>
                  <a:close/>
                  <a:moveTo>
                    <a:pt x="163" y="1878"/>
                  </a:moveTo>
                  <a:cubicBezTo>
                    <a:pt x="167" y="1878"/>
                    <a:pt x="172" y="1879"/>
                    <a:pt x="179" y="1881"/>
                  </a:cubicBezTo>
                  <a:lnTo>
                    <a:pt x="179" y="1929"/>
                  </a:lnTo>
                  <a:cubicBezTo>
                    <a:pt x="155" y="1929"/>
                    <a:pt x="143" y="1929"/>
                    <a:pt x="155" y="1905"/>
                  </a:cubicBezTo>
                  <a:cubicBezTo>
                    <a:pt x="155" y="1895"/>
                    <a:pt x="147" y="1878"/>
                    <a:pt x="163" y="1878"/>
                  </a:cubicBezTo>
                  <a:close/>
                  <a:moveTo>
                    <a:pt x="3834" y="714"/>
                  </a:moveTo>
                  <a:cubicBezTo>
                    <a:pt x="3810" y="738"/>
                    <a:pt x="3798" y="762"/>
                    <a:pt x="3786" y="786"/>
                  </a:cubicBezTo>
                  <a:cubicBezTo>
                    <a:pt x="3774" y="810"/>
                    <a:pt x="3786" y="845"/>
                    <a:pt x="3798" y="869"/>
                  </a:cubicBezTo>
                  <a:cubicBezTo>
                    <a:pt x="3822" y="905"/>
                    <a:pt x="3762" y="905"/>
                    <a:pt x="3822" y="941"/>
                  </a:cubicBezTo>
                  <a:cubicBezTo>
                    <a:pt x="3809" y="933"/>
                    <a:pt x="3796" y="929"/>
                    <a:pt x="3784" y="929"/>
                  </a:cubicBezTo>
                  <a:cubicBezTo>
                    <a:pt x="3743" y="929"/>
                    <a:pt x="3710" y="970"/>
                    <a:pt x="3691" y="988"/>
                  </a:cubicBezTo>
                  <a:cubicBezTo>
                    <a:pt x="3667" y="1000"/>
                    <a:pt x="3667" y="1012"/>
                    <a:pt x="3643" y="1012"/>
                  </a:cubicBezTo>
                  <a:cubicBezTo>
                    <a:pt x="3635" y="1012"/>
                    <a:pt x="3612" y="1007"/>
                    <a:pt x="3593" y="1007"/>
                  </a:cubicBezTo>
                  <a:cubicBezTo>
                    <a:pt x="3584" y="1007"/>
                    <a:pt x="3576" y="1008"/>
                    <a:pt x="3572" y="1012"/>
                  </a:cubicBezTo>
                  <a:lnTo>
                    <a:pt x="3631" y="1036"/>
                  </a:lnTo>
                  <a:cubicBezTo>
                    <a:pt x="3620" y="1072"/>
                    <a:pt x="3572" y="1036"/>
                    <a:pt x="3572" y="1083"/>
                  </a:cubicBezTo>
                  <a:cubicBezTo>
                    <a:pt x="3572" y="1107"/>
                    <a:pt x="3584" y="1143"/>
                    <a:pt x="3608" y="1167"/>
                  </a:cubicBezTo>
                  <a:cubicBezTo>
                    <a:pt x="3620" y="1179"/>
                    <a:pt x="3631" y="1179"/>
                    <a:pt x="3631" y="1191"/>
                  </a:cubicBezTo>
                  <a:cubicBezTo>
                    <a:pt x="3620" y="1203"/>
                    <a:pt x="3608" y="1214"/>
                    <a:pt x="3596" y="1214"/>
                  </a:cubicBezTo>
                  <a:cubicBezTo>
                    <a:pt x="3560" y="1238"/>
                    <a:pt x="3524" y="1250"/>
                    <a:pt x="3536" y="1274"/>
                  </a:cubicBezTo>
                  <a:cubicBezTo>
                    <a:pt x="3560" y="1310"/>
                    <a:pt x="3560" y="1369"/>
                    <a:pt x="3536" y="1381"/>
                  </a:cubicBezTo>
                  <a:cubicBezTo>
                    <a:pt x="3532" y="1385"/>
                    <a:pt x="3528" y="1387"/>
                    <a:pt x="3523" y="1387"/>
                  </a:cubicBezTo>
                  <a:cubicBezTo>
                    <a:pt x="3506" y="1387"/>
                    <a:pt x="3487" y="1363"/>
                    <a:pt x="3480" y="1363"/>
                  </a:cubicBezTo>
                  <a:cubicBezTo>
                    <a:pt x="3478" y="1363"/>
                    <a:pt x="3477" y="1365"/>
                    <a:pt x="3477" y="1369"/>
                  </a:cubicBezTo>
                  <a:cubicBezTo>
                    <a:pt x="3500" y="1441"/>
                    <a:pt x="3572" y="1441"/>
                    <a:pt x="3560" y="1524"/>
                  </a:cubicBezTo>
                  <a:cubicBezTo>
                    <a:pt x="3560" y="1528"/>
                    <a:pt x="3559" y="1530"/>
                    <a:pt x="3557" y="1530"/>
                  </a:cubicBezTo>
                  <a:cubicBezTo>
                    <a:pt x="3547" y="1530"/>
                    <a:pt x="3520" y="1491"/>
                    <a:pt x="3500" y="1453"/>
                  </a:cubicBezTo>
                  <a:cubicBezTo>
                    <a:pt x="3482" y="1425"/>
                    <a:pt x="3464" y="1397"/>
                    <a:pt x="3456" y="1397"/>
                  </a:cubicBezTo>
                  <a:cubicBezTo>
                    <a:pt x="3454" y="1397"/>
                    <a:pt x="3453" y="1400"/>
                    <a:pt x="3453" y="1405"/>
                  </a:cubicBezTo>
                  <a:cubicBezTo>
                    <a:pt x="3453" y="1417"/>
                    <a:pt x="3489" y="1464"/>
                    <a:pt x="3489" y="1500"/>
                  </a:cubicBezTo>
                  <a:cubicBezTo>
                    <a:pt x="3500" y="1524"/>
                    <a:pt x="3489" y="1560"/>
                    <a:pt x="3465" y="1584"/>
                  </a:cubicBezTo>
                  <a:cubicBezTo>
                    <a:pt x="3441" y="1631"/>
                    <a:pt x="3417" y="1572"/>
                    <a:pt x="3417" y="1667"/>
                  </a:cubicBezTo>
                  <a:lnTo>
                    <a:pt x="3453" y="1845"/>
                  </a:lnTo>
                  <a:cubicBezTo>
                    <a:pt x="3459" y="1891"/>
                    <a:pt x="3462" y="1911"/>
                    <a:pt x="3462" y="1911"/>
                  </a:cubicBezTo>
                  <a:cubicBezTo>
                    <a:pt x="3461" y="1911"/>
                    <a:pt x="3458" y="1897"/>
                    <a:pt x="3453" y="1869"/>
                  </a:cubicBezTo>
                  <a:lnTo>
                    <a:pt x="3429" y="1750"/>
                  </a:lnTo>
                  <a:cubicBezTo>
                    <a:pt x="3429" y="1738"/>
                    <a:pt x="3429" y="1726"/>
                    <a:pt x="3417" y="1714"/>
                  </a:cubicBezTo>
                  <a:lnTo>
                    <a:pt x="3417" y="1750"/>
                  </a:lnTo>
                  <a:lnTo>
                    <a:pt x="3429" y="1869"/>
                  </a:lnTo>
                  <a:lnTo>
                    <a:pt x="3429" y="1881"/>
                  </a:lnTo>
                  <a:lnTo>
                    <a:pt x="3405" y="1691"/>
                  </a:lnTo>
                  <a:lnTo>
                    <a:pt x="3405" y="1691"/>
                  </a:lnTo>
                  <a:lnTo>
                    <a:pt x="3453" y="2107"/>
                  </a:lnTo>
                  <a:cubicBezTo>
                    <a:pt x="3441" y="2072"/>
                    <a:pt x="3405" y="1810"/>
                    <a:pt x="3393" y="1762"/>
                  </a:cubicBezTo>
                  <a:cubicBezTo>
                    <a:pt x="3387" y="1703"/>
                    <a:pt x="3381" y="1685"/>
                    <a:pt x="3377" y="1685"/>
                  </a:cubicBezTo>
                  <a:cubicBezTo>
                    <a:pt x="3372" y="1685"/>
                    <a:pt x="3370" y="1703"/>
                    <a:pt x="3370" y="1714"/>
                  </a:cubicBezTo>
                  <a:cubicBezTo>
                    <a:pt x="3370" y="1722"/>
                    <a:pt x="3365" y="1729"/>
                    <a:pt x="3358" y="1729"/>
                  </a:cubicBezTo>
                  <a:cubicBezTo>
                    <a:pt x="3344" y="1729"/>
                    <a:pt x="3322" y="1700"/>
                    <a:pt x="3322" y="1595"/>
                  </a:cubicBezTo>
                  <a:cubicBezTo>
                    <a:pt x="3327" y="1546"/>
                    <a:pt x="3324" y="1531"/>
                    <a:pt x="3317" y="1531"/>
                  </a:cubicBezTo>
                  <a:cubicBezTo>
                    <a:pt x="3308" y="1531"/>
                    <a:pt x="3293" y="1560"/>
                    <a:pt x="3286" y="1560"/>
                  </a:cubicBezTo>
                  <a:cubicBezTo>
                    <a:pt x="3255" y="1529"/>
                    <a:pt x="3287" y="1370"/>
                    <a:pt x="3280" y="1370"/>
                  </a:cubicBezTo>
                  <a:lnTo>
                    <a:pt x="3280" y="1370"/>
                  </a:lnTo>
                  <a:cubicBezTo>
                    <a:pt x="3279" y="1370"/>
                    <a:pt x="3277" y="1374"/>
                    <a:pt x="3274" y="1381"/>
                  </a:cubicBezTo>
                  <a:cubicBezTo>
                    <a:pt x="3262" y="1429"/>
                    <a:pt x="3250" y="1488"/>
                    <a:pt x="3250" y="1548"/>
                  </a:cubicBezTo>
                  <a:cubicBezTo>
                    <a:pt x="3262" y="1631"/>
                    <a:pt x="3262" y="1703"/>
                    <a:pt x="3274" y="1786"/>
                  </a:cubicBezTo>
                  <a:lnTo>
                    <a:pt x="3298" y="1917"/>
                  </a:lnTo>
                  <a:cubicBezTo>
                    <a:pt x="3307" y="1964"/>
                    <a:pt x="3317" y="2011"/>
                    <a:pt x="3320" y="2011"/>
                  </a:cubicBezTo>
                  <a:cubicBezTo>
                    <a:pt x="3321" y="2011"/>
                    <a:pt x="3322" y="2008"/>
                    <a:pt x="3322" y="2000"/>
                  </a:cubicBezTo>
                  <a:cubicBezTo>
                    <a:pt x="3322" y="1988"/>
                    <a:pt x="3323" y="1981"/>
                    <a:pt x="3326" y="1981"/>
                  </a:cubicBezTo>
                  <a:cubicBezTo>
                    <a:pt x="3332" y="1981"/>
                    <a:pt x="3342" y="2005"/>
                    <a:pt x="3358" y="2060"/>
                  </a:cubicBezTo>
                  <a:cubicBezTo>
                    <a:pt x="3380" y="2148"/>
                    <a:pt x="3423" y="2361"/>
                    <a:pt x="3448" y="2361"/>
                  </a:cubicBezTo>
                  <a:cubicBezTo>
                    <a:pt x="3449" y="2361"/>
                    <a:pt x="3451" y="2360"/>
                    <a:pt x="3453" y="2357"/>
                  </a:cubicBezTo>
                  <a:cubicBezTo>
                    <a:pt x="3465" y="2345"/>
                    <a:pt x="3465" y="2310"/>
                    <a:pt x="3468" y="2310"/>
                  </a:cubicBezTo>
                  <a:cubicBezTo>
                    <a:pt x="3471" y="2310"/>
                    <a:pt x="3478" y="2339"/>
                    <a:pt x="3500" y="2441"/>
                  </a:cubicBezTo>
                  <a:cubicBezTo>
                    <a:pt x="3506" y="2458"/>
                    <a:pt x="3511" y="2464"/>
                    <a:pt x="3514" y="2464"/>
                  </a:cubicBezTo>
                  <a:cubicBezTo>
                    <a:pt x="3522" y="2464"/>
                    <a:pt x="3525" y="2434"/>
                    <a:pt x="3532" y="2434"/>
                  </a:cubicBezTo>
                  <a:cubicBezTo>
                    <a:pt x="3539" y="2434"/>
                    <a:pt x="3550" y="2465"/>
                    <a:pt x="3573" y="2588"/>
                  </a:cubicBezTo>
                  <a:lnTo>
                    <a:pt x="3573" y="2588"/>
                  </a:lnTo>
                  <a:cubicBezTo>
                    <a:pt x="3572" y="2578"/>
                    <a:pt x="3572" y="2569"/>
                    <a:pt x="3572" y="2560"/>
                  </a:cubicBezTo>
                  <a:cubicBezTo>
                    <a:pt x="3572" y="2524"/>
                    <a:pt x="3572" y="2536"/>
                    <a:pt x="3584" y="2524"/>
                  </a:cubicBezTo>
                  <a:cubicBezTo>
                    <a:pt x="3596" y="2512"/>
                    <a:pt x="3596" y="2500"/>
                    <a:pt x="3584" y="2476"/>
                  </a:cubicBezTo>
                  <a:cubicBezTo>
                    <a:pt x="3584" y="2381"/>
                    <a:pt x="3548" y="2298"/>
                    <a:pt x="3524" y="2167"/>
                  </a:cubicBezTo>
                  <a:cubicBezTo>
                    <a:pt x="3522" y="2143"/>
                    <a:pt x="3522" y="2133"/>
                    <a:pt x="3524" y="2133"/>
                  </a:cubicBezTo>
                  <a:lnTo>
                    <a:pt x="3524" y="2133"/>
                  </a:lnTo>
                  <a:cubicBezTo>
                    <a:pt x="3531" y="2133"/>
                    <a:pt x="3565" y="2286"/>
                    <a:pt x="3584" y="2334"/>
                  </a:cubicBezTo>
                  <a:cubicBezTo>
                    <a:pt x="3610" y="2448"/>
                    <a:pt x="3621" y="2489"/>
                    <a:pt x="3623" y="2489"/>
                  </a:cubicBezTo>
                  <a:cubicBezTo>
                    <a:pt x="3630" y="2489"/>
                    <a:pt x="3596" y="2284"/>
                    <a:pt x="3596" y="2226"/>
                  </a:cubicBezTo>
                  <a:cubicBezTo>
                    <a:pt x="3596" y="2194"/>
                    <a:pt x="3625" y="2066"/>
                    <a:pt x="3639" y="2066"/>
                  </a:cubicBezTo>
                  <a:cubicBezTo>
                    <a:pt x="3641" y="2066"/>
                    <a:pt x="3642" y="2068"/>
                    <a:pt x="3643" y="2072"/>
                  </a:cubicBezTo>
                  <a:cubicBezTo>
                    <a:pt x="3641" y="2061"/>
                    <a:pt x="3639" y="2057"/>
                    <a:pt x="3638" y="2057"/>
                  </a:cubicBezTo>
                  <a:cubicBezTo>
                    <a:pt x="3637" y="2057"/>
                    <a:pt x="3637" y="2066"/>
                    <a:pt x="3635" y="2066"/>
                  </a:cubicBezTo>
                  <a:cubicBezTo>
                    <a:pt x="3633" y="2066"/>
                    <a:pt x="3629" y="2055"/>
                    <a:pt x="3620" y="2012"/>
                  </a:cubicBezTo>
                  <a:cubicBezTo>
                    <a:pt x="3608" y="1976"/>
                    <a:pt x="3608" y="1941"/>
                    <a:pt x="3620" y="1905"/>
                  </a:cubicBezTo>
                  <a:cubicBezTo>
                    <a:pt x="3620" y="1872"/>
                    <a:pt x="3620" y="1820"/>
                    <a:pt x="3638" y="1820"/>
                  </a:cubicBezTo>
                  <a:cubicBezTo>
                    <a:pt x="3639" y="1820"/>
                    <a:pt x="3641" y="1821"/>
                    <a:pt x="3643" y="1822"/>
                  </a:cubicBezTo>
                  <a:cubicBezTo>
                    <a:pt x="3656" y="1834"/>
                    <a:pt x="3665" y="1850"/>
                    <a:pt x="3669" y="1850"/>
                  </a:cubicBezTo>
                  <a:cubicBezTo>
                    <a:pt x="3673" y="1850"/>
                    <a:pt x="3673" y="1837"/>
                    <a:pt x="3667" y="1798"/>
                  </a:cubicBezTo>
                  <a:cubicBezTo>
                    <a:pt x="3655" y="1738"/>
                    <a:pt x="3620" y="1667"/>
                    <a:pt x="3620" y="1631"/>
                  </a:cubicBezTo>
                  <a:cubicBezTo>
                    <a:pt x="3608" y="1560"/>
                    <a:pt x="3655" y="1560"/>
                    <a:pt x="3679" y="1548"/>
                  </a:cubicBezTo>
                  <a:cubicBezTo>
                    <a:pt x="3703" y="1512"/>
                    <a:pt x="3727" y="1464"/>
                    <a:pt x="3727" y="1429"/>
                  </a:cubicBezTo>
                  <a:cubicBezTo>
                    <a:pt x="3739" y="1381"/>
                    <a:pt x="3751" y="1322"/>
                    <a:pt x="3727" y="1298"/>
                  </a:cubicBezTo>
                  <a:cubicBezTo>
                    <a:pt x="3703" y="1286"/>
                    <a:pt x="3679" y="1250"/>
                    <a:pt x="3691" y="1238"/>
                  </a:cubicBezTo>
                  <a:lnTo>
                    <a:pt x="3691" y="1238"/>
                  </a:lnTo>
                  <a:cubicBezTo>
                    <a:pt x="3703" y="1262"/>
                    <a:pt x="3727" y="1274"/>
                    <a:pt x="3751" y="1274"/>
                  </a:cubicBezTo>
                  <a:cubicBezTo>
                    <a:pt x="3774" y="1274"/>
                    <a:pt x="3786" y="1238"/>
                    <a:pt x="3774" y="1226"/>
                  </a:cubicBezTo>
                  <a:cubicBezTo>
                    <a:pt x="3774" y="1214"/>
                    <a:pt x="3751" y="1203"/>
                    <a:pt x="3751" y="1179"/>
                  </a:cubicBezTo>
                  <a:cubicBezTo>
                    <a:pt x="3751" y="1167"/>
                    <a:pt x="3762" y="1155"/>
                    <a:pt x="3774" y="1143"/>
                  </a:cubicBezTo>
                  <a:cubicBezTo>
                    <a:pt x="3822" y="1119"/>
                    <a:pt x="3870" y="1143"/>
                    <a:pt x="3858" y="1083"/>
                  </a:cubicBezTo>
                  <a:cubicBezTo>
                    <a:pt x="3834" y="1048"/>
                    <a:pt x="3858" y="1036"/>
                    <a:pt x="3858" y="1012"/>
                  </a:cubicBezTo>
                  <a:cubicBezTo>
                    <a:pt x="3858" y="1000"/>
                    <a:pt x="3810" y="964"/>
                    <a:pt x="3822" y="952"/>
                  </a:cubicBezTo>
                  <a:lnTo>
                    <a:pt x="3822" y="952"/>
                  </a:lnTo>
                  <a:cubicBezTo>
                    <a:pt x="3840" y="952"/>
                    <a:pt x="3880" y="988"/>
                    <a:pt x="3892" y="988"/>
                  </a:cubicBezTo>
                  <a:cubicBezTo>
                    <a:pt x="3895" y="988"/>
                    <a:pt x="3896" y="985"/>
                    <a:pt x="3893" y="976"/>
                  </a:cubicBezTo>
                  <a:cubicBezTo>
                    <a:pt x="3893" y="952"/>
                    <a:pt x="3870" y="929"/>
                    <a:pt x="3858" y="905"/>
                  </a:cubicBezTo>
                  <a:lnTo>
                    <a:pt x="3858" y="905"/>
                  </a:lnTo>
                  <a:cubicBezTo>
                    <a:pt x="3867" y="921"/>
                    <a:pt x="3875" y="926"/>
                    <a:pt x="3881" y="926"/>
                  </a:cubicBezTo>
                  <a:cubicBezTo>
                    <a:pt x="3900" y="926"/>
                    <a:pt x="3908" y="881"/>
                    <a:pt x="3917" y="881"/>
                  </a:cubicBezTo>
                  <a:cubicBezTo>
                    <a:pt x="3919" y="880"/>
                    <a:pt x="3920" y="879"/>
                    <a:pt x="3922" y="879"/>
                  </a:cubicBezTo>
                  <a:cubicBezTo>
                    <a:pt x="3934" y="879"/>
                    <a:pt x="3954" y="900"/>
                    <a:pt x="3973" y="900"/>
                  </a:cubicBezTo>
                  <a:cubicBezTo>
                    <a:pt x="3978" y="900"/>
                    <a:pt x="3984" y="898"/>
                    <a:pt x="3989" y="893"/>
                  </a:cubicBezTo>
                  <a:cubicBezTo>
                    <a:pt x="3999" y="872"/>
                    <a:pt x="3906" y="794"/>
                    <a:pt x="3869" y="794"/>
                  </a:cubicBezTo>
                  <a:cubicBezTo>
                    <a:pt x="3864" y="794"/>
                    <a:pt x="3860" y="795"/>
                    <a:pt x="3858" y="798"/>
                  </a:cubicBezTo>
                  <a:lnTo>
                    <a:pt x="3870" y="786"/>
                  </a:lnTo>
                  <a:cubicBezTo>
                    <a:pt x="3890" y="776"/>
                    <a:pt x="3875" y="721"/>
                    <a:pt x="3848" y="721"/>
                  </a:cubicBezTo>
                  <a:cubicBezTo>
                    <a:pt x="3844" y="721"/>
                    <a:pt x="3839" y="723"/>
                    <a:pt x="3834" y="726"/>
                  </a:cubicBezTo>
                  <a:lnTo>
                    <a:pt x="3834" y="714"/>
                  </a:lnTo>
                  <a:close/>
                  <a:moveTo>
                    <a:pt x="310" y="2584"/>
                  </a:moveTo>
                  <a:cubicBezTo>
                    <a:pt x="322" y="2596"/>
                    <a:pt x="345" y="2596"/>
                    <a:pt x="357" y="2596"/>
                  </a:cubicBezTo>
                  <a:cubicBezTo>
                    <a:pt x="343" y="2602"/>
                    <a:pt x="326" y="2609"/>
                    <a:pt x="313" y="2609"/>
                  </a:cubicBezTo>
                  <a:cubicBezTo>
                    <a:pt x="304" y="2609"/>
                    <a:pt x="298" y="2606"/>
                    <a:pt x="298" y="2596"/>
                  </a:cubicBezTo>
                  <a:cubicBezTo>
                    <a:pt x="288" y="2599"/>
                    <a:pt x="283" y="2602"/>
                    <a:pt x="282" y="2605"/>
                  </a:cubicBezTo>
                  <a:lnTo>
                    <a:pt x="282" y="2605"/>
                  </a:lnTo>
                  <a:cubicBezTo>
                    <a:pt x="267" y="2599"/>
                    <a:pt x="281" y="2584"/>
                    <a:pt x="310" y="2584"/>
                  </a:cubicBezTo>
                  <a:close/>
                  <a:moveTo>
                    <a:pt x="3573" y="2588"/>
                  </a:moveTo>
                  <a:cubicBezTo>
                    <a:pt x="3576" y="2629"/>
                    <a:pt x="3586" y="2676"/>
                    <a:pt x="3596" y="2715"/>
                  </a:cubicBezTo>
                  <a:cubicBezTo>
                    <a:pt x="3587" y="2664"/>
                    <a:pt x="3580" y="2622"/>
                    <a:pt x="3573" y="2588"/>
                  </a:cubicBezTo>
                  <a:close/>
                  <a:moveTo>
                    <a:pt x="591" y="3016"/>
                  </a:moveTo>
                  <a:cubicBezTo>
                    <a:pt x="596" y="3016"/>
                    <a:pt x="602" y="3019"/>
                    <a:pt x="607" y="3024"/>
                  </a:cubicBezTo>
                  <a:cubicBezTo>
                    <a:pt x="616" y="3042"/>
                    <a:pt x="583" y="3068"/>
                    <a:pt x="562" y="3068"/>
                  </a:cubicBezTo>
                  <a:cubicBezTo>
                    <a:pt x="556" y="3068"/>
                    <a:pt x="550" y="3065"/>
                    <a:pt x="548" y="3060"/>
                  </a:cubicBezTo>
                  <a:cubicBezTo>
                    <a:pt x="557" y="3042"/>
                    <a:pt x="573" y="3016"/>
                    <a:pt x="591" y="3016"/>
                  </a:cubicBezTo>
                  <a:close/>
                  <a:moveTo>
                    <a:pt x="1798" y="4012"/>
                  </a:moveTo>
                  <a:cubicBezTo>
                    <a:pt x="1795" y="4016"/>
                    <a:pt x="1792" y="4019"/>
                    <a:pt x="1789" y="4022"/>
                  </a:cubicBezTo>
                  <a:lnTo>
                    <a:pt x="1789" y="4022"/>
                  </a:lnTo>
                  <a:cubicBezTo>
                    <a:pt x="1792" y="4019"/>
                    <a:pt x="1795" y="4016"/>
                    <a:pt x="1798" y="4012"/>
                  </a:cubicBezTo>
                  <a:close/>
                  <a:moveTo>
                    <a:pt x="6139" y="4041"/>
                  </a:moveTo>
                  <a:cubicBezTo>
                    <a:pt x="6137" y="4041"/>
                    <a:pt x="6140" y="4055"/>
                    <a:pt x="6142" y="4055"/>
                  </a:cubicBezTo>
                  <a:cubicBezTo>
                    <a:pt x="6143" y="4055"/>
                    <a:pt x="6144" y="4053"/>
                    <a:pt x="6144" y="4048"/>
                  </a:cubicBezTo>
                  <a:cubicBezTo>
                    <a:pt x="6141" y="4043"/>
                    <a:pt x="6140" y="4041"/>
                    <a:pt x="6139" y="4041"/>
                  </a:cubicBezTo>
                  <a:close/>
                  <a:moveTo>
                    <a:pt x="5941" y="4667"/>
                  </a:moveTo>
                  <a:cubicBezTo>
                    <a:pt x="5965" y="4679"/>
                    <a:pt x="6001" y="4691"/>
                    <a:pt x="6001" y="4715"/>
                  </a:cubicBezTo>
                  <a:cubicBezTo>
                    <a:pt x="5994" y="4722"/>
                    <a:pt x="5987" y="4729"/>
                    <a:pt x="5978" y="4729"/>
                  </a:cubicBezTo>
                  <a:cubicBezTo>
                    <a:pt x="5971" y="4729"/>
                    <a:pt x="5963" y="4725"/>
                    <a:pt x="5953" y="4715"/>
                  </a:cubicBezTo>
                  <a:lnTo>
                    <a:pt x="5941" y="4715"/>
                  </a:lnTo>
                  <a:cubicBezTo>
                    <a:pt x="5929" y="4703"/>
                    <a:pt x="5941" y="4691"/>
                    <a:pt x="5941" y="4667"/>
                  </a:cubicBezTo>
                  <a:close/>
                  <a:moveTo>
                    <a:pt x="2738" y="5024"/>
                  </a:moveTo>
                  <a:cubicBezTo>
                    <a:pt x="2762" y="5036"/>
                    <a:pt x="2762" y="5060"/>
                    <a:pt x="2738" y="5096"/>
                  </a:cubicBezTo>
                  <a:lnTo>
                    <a:pt x="2715" y="5084"/>
                  </a:lnTo>
                  <a:cubicBezTo>
                    <a:pt x="2715" y="5060"/>
                    <a:pt x="2727" y="5048"/>
                    <a:pt x="2738" y="5024"/>
                  </a:cubicBezTo>
                  <a:close/>
                  <a:moveTo>
                    <a:pt x="5868" y="5222"/>
                  </a:moveTo>
                  <a:cubicBezTo>
                    <a:pt x="5886" y="5222"/>
                    <a:pt x="5917" y="5233"/>
                    <a:pt x="5917" y="5251"/>
                  </a:cubicBezTo>
                  <a:cubicBezTo>
                    <a:pt x="5917" y="5268"/>
                    <a:pt x="5911" y="5279"/>
                    <a:pt x="5894" y="5279"/>
                  </a:cubicBezTo>
                  <a:cubicBezTo>
                    <a:pt x="5887" y="5279"/>
                    <a:pt x="5879" y="5278"/>
                    <a:pt x="5870" y="5274"/>
                  </a:cubicBezTo>
                  <a:cubicBezTo>
                    <a:pt x="5834" y="5263"/>
                    <a:pt x="5858" y="5239"/>
                    <a:pt x="5858" y="5227"/>
                  </a:cubicBezTo>
                  <a:cubicBezTo>
                    <a:pt x="5858" y="5224"/>
                    <a:pt x="5862" y="5222"/>
                    <a:pt x="5868" y="5222"/>
                  </a:cubicBezTo>
                  <a:close/>
                  <a:moveTo>
                    <a:pt x="5985" y="5285"/>
                  </a:moveTo>
                  <a:lnTo>
                    <a:pt x="5985" y="5285"/>
                  </a:lnTo>
                  <a:cubicBezTo>
                    <a:pt x="5986" y="5286"/>
                    <a:pt x="5988" y="5286"/>
                    <a:pt x="5989" y="5286"/>
                  </a:cubicBezTo>
                  <a:cubicBezTo>
                    <a:pt x="5988" y="5286"/>
                    <a:pt x="5986" y="5286"/>
                    <a:pt x="5985" y="5285"/>
                  </a:cubicBezTo>
                  <a:close/>
                  <a:moveTo>
                    <a:pt x="3983" y="5700"/>
                  </a:moveTo>
                  <a:lnTo>
                    <a:pt x="3983" y="5700"/>
                  </a:lnTo>
                  <a:cubicBezTo>
                    <a:pt x="3980" y="5704"/>
                    <a:pt x="3978" y="5709"/>
                    <a:pt x="3977" y="5715"/>
                  </a:cubicBezTo>
                  <a:lnTo>
                    <a:pt x="3983" y="5700"/>
                  </a:lnTo>
                  <a:close/>
                  <a:moveTo>
                    <a:pt x="4963" y="20"/>
                  </a:moveTo>
                  <a:cubicBezTo>
                    <a:pt x="4952" y="20"/>
                    <a:pt x="4941" y="39"/>
                    <a:pt x="4941" y="48"/>
                  </a:cubicBezTo>
                  <a:cubicBezTo>
                    <a:pt x="4941" y="68"/>
                    <a:pt x="4932" y="98"/>
                    <a:pt x="4915" y="98"/>
                  </a:cubicBezTo>
                  <a:cubicBezTo>
                    <a:pt x="4912" y="98"/>
                    <a:pt x="4909" y="97"/>
                    <a:pt x="4905" y="95"/>
                  </a:cubicBezTo>
                  <a:cubicBezTo>
                    <a:pt x="4896" y="77"/>
                    <a:pt x="4894" y="58"/>
                    <a:pt x="4888" y="40"/>
                  </a:cubicBezTo>
                  <a:lnTo>
                    <a:pt x="4888" y="40"/>
                  </a:lnTo>
                  <a:cubicBezTo>
                    <a:pt x="4889" y="68"/>
                    <a:pt x="4856" y="109"/>
                    <a:pt x="4846" y="119"/>
                  </a:cubicBezTo>
                  <a:cubicBezTo>
                    <a:pt x="4834" y="131"/>
                    <a:pt x="4810" y="131"/>
                    <a:pt x="4798" y="131"/>
                  </a:cubicBezTo>
                  <a:cubicBezTo>
                    <a:pt x="4786" y="131"/>
                    <a:pt x="4786" y="107"/>
                    <a:pt x="4774" y="95"/>
                  </a:cubicBezTo>
                  <a:cubicBezTo>
                    <a:pt x="4751" y="95"/>
                    <a:pt x="4703" y="95"/>
                    <a:pt x="4703" y="131"/>
                  </a:cubicBezTo>
                  <a:cubicBezTo>
                    <a:pt x="4715" y="155"/>
                    <a:pt x="4703" y="167"/>
                    <a:pt x="4691" y="179"/>
                  </a:cubicBezTo>
                  <a:cubicBezTo>
                    <a:pt x="4685" y="185"/>
                    <a:pt x="4679" y="188"/>
                    <a:pt x="4675" y="188"/>
                  </a:cubicBezTo>
                  <a:cubicBezTo>
                    <a:pt x="4670" y="188"/>
                    <a:pt x="4667" y="185"/>
                    <a:pt x="4667" y="179"/>
                  </a:cubicBezTo>
                  <a:cubicBezTo>
                    <a:pt x="4667" y="167"/>
                    <a:pt x="4691" y="83"/>
                    <a:pt x="4655" y="83"/>
                  </a:cubicBezTo>
                  <a:cubicBezTo>
                    <a:pt x="4653" y="82"/>
                    <a:pt x="4650" y="82"/>
                    <a:pt x="4648" y="82"/>
                  </a:cubicBezTo>
                  <a:cubicBezTo>
                    <a:pt x="4625" y="82"/>
                    <a:pt x="4627" y="124"/>
                    <a:pt x="4609" y="124"/>
                  </a:cubicBezTo>
                  <a:cubicBezTo>
                    <a:pt x="4605" y="124"/>
                    <a:pt x="4601" y="123"/>
                    <a:pt x="4596" y="119"/>
                  </a:cubicBezTo>
                  <a:cubicBezTo>
                    <a:pt x="4591" y="117"/>
                    <a:pt x="4587" y="117"/>
                    <a:pt x="4583" y="117"/>
                  </a:cubicBezTo>
                  <a:cubicBezTo>
                    <a:pt x="4557" y="117"/>
                    <a:pt x="4545" y="148"/>
                    <a:pt x="4524" y="179"/>
                  </a:cubicBezTo>
                  <a:cubicBezTo>
                    <a:pt x="4519" y="194"/>
                    <a:pt x="4516" y="198"/>
                    <a:pt x="4514" y="198"/>
                  </a:cubicBezTo>
                  <a:cubicBezTo>
                    <a:pt x="4510" y="198"/>
                    <a:pt x="4507" y="190"/>
                    <a:pt x="4501" y="190"/>
                  </a:cubicBezTo>
                  <a:cubicBezTo>
                    <a:pt x="4499" y="189"/>
                    <a:pt x="4497" y="188"/>
                    <a:pt x="4496" y="188"/>
                  </a:cubicBezTo>
                  <a:cubicBezTo>
                    <a:pt x="4486" y="188"/>
                    <a:pt x="4477" y="214"/>
                    <a:pt x="4477" y="214"/>
                  </a:cubicBezTo>
                  <a:cubicBezTo>
                    <a:pt x="4477" y="239"/>
                    <a:pt x="4471" y="270"/>
                    <a:pt x="4455" y="270"/>
                  </a:cubicBezTo>
                  <a:cubicBezTo>
                    <a:pt x="4449" y="270"/>
                    <a:pt x="4440" y="264"/>
                    <a:pt x="4429" y="250"/>
                  </a:cubicBezTo>
                  <a:cubicBezTo>
                    <a:pt x="4429" y="241"/>
                    <a:pt x="4391" y="188"/>
                    <a:pt x="4375" y="188"/>
                  </a:cubicBezTo>
                  <a:cubicBezTo>
                    <a:pt x="4369" y="188"/>
                    <a:pt x="4366" y="195"/>
                    <a:pt x="4370" y="214"/>
                  </a:cubicBezTo>
                  <a:cubicBezTo>
                    <a:pt x="4370" y="238"/>
                    <a:pt x="4382" y="262"/>
                    <a:pt x="4358" y="262"/>
                  </a:cubicBezTo>
                  <a:cubicBezTo>
                    <a:pt x="4354" y="264"/>
                    <a:pt x="4352" y="264"/>
                    <a:pt x="4349" y="264"/>
                  </a:cubicBezTo>
                  <a:cubicBezTo>
                    <a:pt x="4334" y="264"/>
                    <a:pt x="4332" y="236"/>
                    <a:pt x="4322" y="226"/>
                  </a:cubicBezTo>
                  <a:cubicBezTo>
                    <a:pt x="4318" y="222"/>
                    <a:pt x="4314" y="221"/>
                    <a:pt x="4310" y="221"/>
                  </a:cubicBezTo>
                  <a:cubicBezTo>
                    <a:pt x="4302" y="221"/>
                    <a:pt x="4294" y="226"/>
                    <a:pt x="4286" y="226"/>
                  </a:cubicBezTo>
                  <a:lnTo>
                    <a:pt x="4322" y="286"/>
                  </a:lnTo>
                  <a:cubicBezTo>
                    <a:pt x="4334" y="286"/>
                    <a:pt x="4358" y="298"/>
                    <a:pt x="4358" y="310"/>
                  </a:cubicBezTo>
                  <a:cubicBezTo>
                    <a:pt x="4382" y="333"/>
                    <a:pt x="4346" y="345"/>
                    <a:pt x="4334" y="345"/>
                  </a:cubicBezTo>
                  <a:cubicBezTo>
                    <a:pt x="4334" y="345"/>
                    <a:pt x="4298" y="321"/>
                    <a:pt x="4262" y="321"/>
                  </a:cubicBezTo>
                  <a:lnTo>
                    <a:pt x="4215" y="321"/>
                  </a:lnTo>
                  <a:cubicBezTo>
                    <a:pt x="4215" y="321"/>
                    <a:pt x="4239" y="357"/>
                    <a:pt x="4215" y="381"/>
                  </a:cubicBezTo>
                  <a:cubicBezTo>
                    <a:pt x="4179" y="393"/>
                    <a:pt x="4179" y="381"/>
                    <a:pt x="4191" y="405"/>
                  </a:cubicBezTo>
                  <a:cubicBezTo>
                    <a:pt x="4203" y="441"/>
                    <a:pt x="4120" y="476"/>
                    <a:pt x="4096" y="488"/>
                  </a:cubicBezTo>
                  <a:cubicBezTo>
                    <a:pt x="4092" y="496"/>
                    <a:pt x="4088" y="498"/>
                    <a:pt x="4084" y="498"/>
                  </a:cubicBezTo>
                  <a:cubicBezTo>
                    <a:pt x="4075" y="498"/>
                    <a:pt x="4065" y="484"/>
                    <a:pt x="4048" y="476"/>
                  </a:cubicBezTo>
                  <a:cubicBezTo>
                    <a:pt x="4044" y="474"/>
                    <a:pt x="4040" y="473"/>
                    <a:pt x="4036" y="473"/>
                  </a:cubicBezTo>
                  <a:cubicBezTo>
                    <a:pt x="4020" y="473"/>
                    <a:pt x="4010" y="490"/>
                    <a:pt x="4001" y="500"/>
                  </a:cubicBezTo>
                  <a:cubicBezTo>
                    <a:pt x="3989" y="512"/>
                    <a:pt x="3941" y="512"/>
                    <a:pt x="3965" y="548"/>
                  </a:cubicBezTo>
                  <a:cubicBezTo>
                    <a:pt x="3989" y="583"/>
                    <a:pt x="3965" y="571"/>
                    <a:pt x="3953" y="583"/>
                  </a:cubicBezTo>
                  <a:cubicBezTo>
                    <a:pt x="3941" y="595"/>
                    <a:pt x="3953" y="607"/>
                    <a:pt x="3953" y="619"/>
                  </a:cubicBezTo>
                  <a:cubicBezTo>
                    <a:pt x="3953" y="631"/>
                    <a:pt x="3917" y="643"/>
                    <a:pt x="3905" y="655"/>
                  </a:cubicBezTo>
                  <a:cubicBezTo>
                    <a:pt x="3893" y="679"/>
                    <a:pt x="3953" y="810"/>
                    <a:pt x="3977" y="810"/>
                  </a:cubicBezTo>
                  <a:cubicBezTo>
                    <a:pt x="3977" y="810"/>
                    <a:pt x="3977" y="786"/>
                    <a:pt x="3989" y="786"/>
                  </a:cubicBezTo>
                  <a:cubicBezTo>
                    <a:pt x="4001" y="774"/>
                    <a:pt x="4024" y="774"/>
                    <a:pt x="4036" y="774"/>
                  </a:cubicBezTo>
                  <a:cubicBezTo>
                    <a:pt x="4072" y="774"/>
                    <a:pt x="4108" y="762"/>
                    <a:pt x="4120" y="738"/>
                  </a:cubicBezTo>
                  <a:cubicBezTo>
                    <a:pt x="4132" y="714"/>
                    <a:pt x="4072" y="679"/>
                    <a:pt x="4084" y="643"/>
                  </a:cubicBezTo>
                  <a:cubicBezTo>
                    <a:pt x="4090" y="631"/>
                    <a:pt x="4096" y="628"/>
                    <a:pt x="4105" y="628"/>
                  </a:cubicBezTo>
                  <a:cubicBezTo>
                    <a:pt x="4114" y="628"/>
                    <a:pt x="4126" y="631"/>
                    <a:pt x="4143" y="631"/>
                  </a:cubicBezTo>
                  <a:cubicBezTo>
                    <a:pt x="4160" y="639"/>
                    <a:pt x="4165" y="648"/>
                    <a:pt x="4171" y="648"/>
                  </a:cubicBezTo>
                  <a:cubicBezTo>
                    <a:pt x="4173" y="648"/>
                    <a:pt x="4176" y="646"/>
                    <a:pt x="4179" y="643"/>
                  </a:cubicBezTo>
                  <a:cubicBezTo>
                    <a:pt x="4191" y="643"/>
                    <a:pt x="4179" y="643"/>
                    <a:pt x="4155" y="607"/>
                  </a:cubicBezTo>
                  <a:cubicBezTo>
                    <a:pt x="4143" y="571"/>
                    <a:pt x="4155" y="571"/>
                    <a:pt x="4179" y="571"/>
                  </a:cubicBezTo>
                  <a:cubicBezTo>
                    <a:pt x="4189" y="582"/>
                    <a:pt x="4208" y="636"/>
                    <a:pt x="4236" y="636"/>
                  </a:cubicBezTo>
                  <a:cubicBezTo>
                    <a:pt x="4241" y="636"/>
                    <a:pt x="4246" y="634"/>
                    <a:pt x="4251" y="631"/>
                  </a:cubicBezTo>
                  <a:cubicBezTo>
                    <a:pt x="4262" y="607"/>
                    <a:pt x="4262" y="571"/>
                    <a:pt x="4251" y="548"/>
                  </a:cubicBezTo>
                  <a:cubicBezTo>
                    <a:pt x="4251" y="548"/>
                    <a:pt x="4262" y="536"/>
                    <a:pt x="4274" y="536"/>
                  </a:cubicBezTo>
                  <a:cubicBezTo>
                    <a:pt x="4274" y="524"/>
                    <a:pt x="4310" y="441"/>
                    <a:pt x="4322" y="441"/>
                  </a:cubicBezTo>
                  <a:cubicBezTo>
                    <a:pt x="4322" y="452"/>
                    <a:pt x="4334" y="536"/>
                    <a:pt x="4346" y="548"/>
                  </a:cubicBezTo>
                  <a:cubicBezTo>
                    <a:pt x="4334" y="536"/>
                    <a:pt x="4393" y="464"/>
                    <a:pt x="4393" y="441"/>
                  </a:cubicBezTo>
                  <a:cubicBezTo>
                    <a:pt x="4393" y="434"/>
                    <a:pt x="4397" y="427"/>
                    <a:pt x="4408" y="427"/>
                  </a:cubicBezTo>
                  <a:cubicBezTo>
                    <a:pt x="4415" y="427"/>
                    <a:pt x="4426" y="430"/>
                    <a:pt x="4441" y="441"/>
                  </a:cubicBezTo>
                  <a:cubicBezTo>
                    <a:pt x="4446" y="443"/>
                    <a:pt x="4449" y="444"/>
                    <a:pt x="4451" y="444"/>
                  </a:cubicBezTo>
                  <a:cubicBezTo>
                    <a:pt x="4462" y="444"/>
                    <a:pt x="4458" y="426"/>
                    <a:pt x="4477" y="417"/>
                  </a:cubicBezTo>
                  <a:cubicBezTo>
                    <a:pt x="4485" y="417"/>
                    <a:pt x="4487" y="411"/>
                    <a:pt x="4495" y="411"/>
                  </a:cubicBezTo>
                  <a:cubicBezTo>
                    <a:pt x="4499" y="411"/>
                    <a:pt x="4505" y="413"/>
                    <a:pt x="4513" y="417"/>
                  </a:cubicBezTo>
                  <a:cubicBezTo>
                    <a:pt x="4520" y="421"/>
                    <a:pt x="4524" y="422"/>
                    <a:pt x="4527" y="422"/>
                  </a:cubicBezTo>
                  <a:cubicBezTo>
                    <a:pt x="4531" y="422"/>
                    <a:pt x="4528" y="417"/>
                    <a:pt x="4536" y="417"/>
                  </a:cubicBezTo>
                  <a:cubicBezTo>
                    <a:pt x="4536" y="393"/>
                    <a:pt x="4536" y="381"/>
                    <a:pt x="4513" y="357"/>
                  </a:cubicBezTo>
                  <a:cubicBezTo>
                    <a:pt x="4502" y="347"/>
                    <a:pt x="4492" y="319"/>
                    <a:pt x="4505" y="319"/>
                  </a:cubicBezTo>
                  <a:cubicBezTo>
                    <a:pt x="4507" y="319"/>
                    <a:pt x="4509" y="320"/>
                    <a:pt x="4513" y="321"/>
                  </a:cubicBezTo>
                  <a:cubicBezTo>
                    <a:pt x="4548" y="321"/>
                    <a:pt x="4560" y="357"/>
                    <a:pt x="4584" y="357"/>
                  </a:cubicBezTo>
                  <a:cubicBezTo>
                    <a:pt x="4586" y="359"/>
                    <a:pt x="4588" y="360"/>
                    <a:pt x="4590" y="360"/>
                  </a:cubicBezTo>
                  <a:cubicBezTo>
                    <a:pt x="4600" y="360"/>
                    <a:pt x="4610" y="341"/>
                    <a:pt x="4620" y="321"/>
                  </a:cubicBezTo>
                  <a:lnTo>
                    <a:pt x="4667" y="321"/>
                  </a:lnTo>
                  <a:cubicBezTo>
                    <a:pt x="4667" y="330"/>
                    <a:pt x="4673" y="338"/>
                    <a:pt x="4677" y="338"/>
                  </a:cubicBezTo>
                  <a:cubicBezTo>
                    <a:pt x="4678" y="338"/>
                    <a:pt x="4679" y="337"/>
                    <a:pt x="4679" y="333"/>
                  </a:cubicBezTo>
                  <a:cubicBezTo>
                    <a:pt x="4691" y="333"/>
                    <a:pt x="4679" y="310"/>
                    <a:pt x="4715" y="298"/>
                  </a:cubicBezTo>
                  <a:cubicBezTo>
                    <a:pt x="4723" y="294"/>
                    <a:pt x="4728" y="292"/>
                    <a:pt x="4732" y="292"/>
                  </a:cubicBezTo>
                  <a:cubicBezTo>
                    <a:pt x="4740" y="292"/>
                    <a:pt x="4743" y="298"/>
                    <a:pt x="4751" y="298"/>
                  </a:cubicBezTo>
                  <a:cubicBezTo>
                    <a:pt x="4798" y="298"/>
                    <a:pt x="4834" y="274"/>
                    <a:pt x="4846" y="238"/>
                  </a:cubicBezTo>
                  <a:cubicBezTo>
                    <a:pt x="4852" y="226"/>
                    <a:pt x="4858" y="217"/>
                    <a:pt x="4862" y="217"/>
                  </a:cubicBezTo>
                  <a:cubicBezTo>
                    <a:pt x="4867" y="217"/>
                    <a:pt x="4870" y="226"/>
                    <a:pt x="4870" y="250"/>
                  </a:cubicBezTo>
                  <a:cubicBezTo>
                    <a:pt x="4876" y="283"/>
                    <a:pt x="4879" y="290"/>
                    <a:pt x="4885" y="290"/>
                  </a:cubicBezTo>
                  <a:cubicBezTo>
                    <a:pt x="4889" y="290"/>
                    <a:pt x="4895" y="286"/>
                    <a:pt x="4905" y="286"/>
                  </a:cubicBezTo>
                  <a:cubicBezTo>
                    <a:pt x="4917" y="286"/>
                    <a:pt x="4941" y="274"/>
                    <a:pt x="4953" y="262"/>
                  </a:cubicBezTo>
                  <a:cubicBezTo>
                    <a:pt x="4963" y="252"/>
                    <a:pt x="4972" y="235"/>
                    <a:pt x="4988" y="235"/>
                  </a:cubicBezTo>
                  <a:cubicBezTo>
                    <a:pt x="4992" y="235"/>
                    <a:pt x="4996" y="236"/>
                    <a:pt x="5001" y="238"/>
                  </a:cubicBezTo>
                  <a:cubicBezTo>
                    <a:pt x="5001" y="264"/>
                    <a:pt x="5015" y="273"/>
                    <a:pt x="5030" y="273"/>
                  </a:cubicBezTo>
                  <a:cubicBezTo>
                    <a:pt x="5042" y="273"/>
                    <a:pt x="5055" y="267"/>
                    <a:pt x="5060" y="262"/>
                  </a:cubicBezTo>
                  <a:cubicBezTo>
                    <a:pt x="5071" y="251"/>
                    <a:pt x="5092" y="189"/>
                    <a:pt x="5105" y="189"/>
                  </a:cubicBezTo>
                  <a:cubicBezTo>
                    <a:pt x="5106" y="189"/>
                    <a:pt x="5107" y="190"/>
                    <a:pt x="5108" y="190"/>
                  </a:cubicBezTo>
                  <a:cubicBezTo>
                    <a:pt x="5120" y="238"/>
                    <a:pt x="5132" y="262"/>
                    <a:pt x="5155" y="262"/>
                  </a:cubicBezTo>
                  <a:cubicBezTo>
                    <a:pt x="5179" y="268"/>
                    <a:pt x="5203" y="271"/>
                    <a:pt x="5227" y="271"/>
                  </a:cubicBezTo>
                  <a:cubicBezTo>
                    <a:pt x="5251" y="271"/>
                    <a:pt x="5275" y="268"/>
                    <a:pt x="5298" y="262"/>
                  </a:cubicBezTo>
                  <a:cubicBezTo>
                    <a:pt x="5310" y="262"/>
                    <a:pt x="5334" y="250"/>
                    <a:pt x="5346" y="250"/>
                  </a:cubicBezTo>
                  <a:cubicBezTo>
                    <a:pt x="5358" y="250"/>
                    <a:pt x="5370" y="226"/>
                    <a:pt x="5382" y="226"/>
                  </a:cubicBezTo>
                  <a:cubicBezTo>
                    <a:pt x="5382" y="226"/>
                    <a:pt x="5394" y="274"/>
                    <a:pt x="5405" y="286"/>
                  </a:cubicBezTo>
                  <a:cubicBezTo>
                    <a:pt x="5417" y="310"/>
                    <a:pt x="5429" y="321"/>
                    <a:pt x="5441" y="321"/>
                  </a:cubicBezTo>
                  <a:cubicBezTo>
                    <a:pt x="5447" y="324"/>
                    <a:pt x="5452" y="326"/>
                    <a:pt x="5457" y="326"/>
                  </a:cubicBezTo>
                  <a:cubicBezTo>
                    <a:pt x="5471" y="326"/>
                    <a:pt x="5480" y="313"/>
                    <a:pt x="5489" y="286"/>
                  </a:cubicBezTo>
                  <a:lnTo>
                    <a:pt x="5489" y="286"/>
                  </a:lnTo>
                  <a:cubicBezTo>
                    <a:pt x="5486" y="296"/>
                    <a:pt x="5488" y="299"/>
                    <a:pt x="5493" y="299"/>
                  </a:cubicBezTo>
                  <a:cubicBezTo>
                    <a:pt x="5506" y="299"/>
                    <a:pt x="5540" y="274"/>
                    <a:pt x="5548" y="274"/>
                  </a:cubicBezTo>
                  <a:cubicBezTo>
                    <a:pt x="5560" y="274"/>
                    <a:pt x="5572" y="333"/>
                    <a:pt x="5584" y="345"/>
                  </a:cubicBezTo>
                  <a:cubicBezTo>
                    <a:pt x="5596" y="357"/>
                    <a:pt x="5608" y="369"/>
                    <a:pt x="5632" y="369"/>
                  </a:cubicBezTo>
                  <a:cubicBezTo>
                    <a:pt x="5656" y="369"/>
                    <a:pt x="5656" y="321"/>
                    <a:pt x="5667" y="298"/>
                  </a:cubicBezTo>
                  <a:cubicBezTo>
                    <a:pt x="5679" y="298"/>
                    <a:pt x="5691" y="298"/>
                    <a:pt x="5703" y="310"/>
                  </a:cubicBezTo>
                  <a:cubicBezTo>
                    <a:pt x="5691" y="310"/>
                    <a:pt x="5691" y="321"/>
                    <a:pt x="5691" y="333"/>
                  </a:cubicBezTo>
                  <a:cubicBezTo>
                    <a:pt x="5691" y="345"/>
                    <a:pt x="5715" y="345"/>
                    <a:pt x="5715" y="345"/>
                  </a:cubicBezTo>
                  <a:cubicBezTo>
                    <a:pt x="5727" y="345"/>
                    <a:pt x="5715" y="369"/>
                    <a:pt x="5715" y="381"/>
                  </a:cubicBezTo>
                  <a:cubicBezTo>
                    <a:pt x="5727" y="393"/>
                    <a:pt x="5739" y="393"/>
                    <a:pt x="5751" y="393"/>
                  </a:cubicBezTo>
                  <a:cubicBezTo>
                    <a:pt x="5786" y="393"/>
                    <a:pt x="5810" y="381"/>
                    <a:pt x="5846" y="369"/>
                  </a:cubicBezTo>
                  <a:cubicBezTo>
                    <a:pt x="5852" y="367"/>
                    <a:pt x="5857" y="366"/>
                    <a:pt x="5860" y="366"/>
                  </a:cubicBezTo>
                  <a:cubicBezTo>
                    <a:pt x="5875" y="366"/>
                    <a:pt x="5868" y="384"/>
                    <a:pt x="5853" y="415"/>
                  </a:cubicBezTo>
                  <a:lnTo>
                    <a:pt x="5853" y="415"/>
                  </a:lnTo>
                  <a:cubicBezTo>
                    <a:pt x="5855" y="413"/>
                    <a:pt x="5857" y="412"/>
                    <a:pt x="5859" y="412"/>
                  </a:cubicBezTo>
                  <a:cubicBezTo>
                    <a:pt x="5865" y="412"/>
                    <a:pt x="5870" y="419"/>
                    <a:pt x="5876" y="419"/>
                  </a:cubicBezTo>
                  <a:cubicBezTo>
                    <a:pt x="5878" y="419"/>
                    <a:pt x="5880" y="419"/>
                    <a:pt x="5882" y="417"/>
                  </a:cubicBezTo>
                  <a:cubicBezTo>
                    <a:pt x="5906" y="405"/>
                    <a:pt x="5906" y="381"/>
                    <a:pt x="5906" y="381"/>
                  </a:cubicBezTo>
                  <a:lnTo>
                    <a:pt x="5906" y="381"/>
                  </a:lnTo>
                  <a:cubicBezTo>
                    <a:pt x="5917" y="381"/>
                    <a:pt x="5894" y="429"/>
                    <a:pt x="5906" y="441"/>
                  </a:cubicBezTo>
                  <a:cubicBezTo>
                    <a:pt x="5917" y="441"/>
                    <a:pt x="5953" y="417"/>
                    <a:pt x="5977" y="417"/>
                  </a:cubicBezTo>
                  <a:cubicBezTo>
                    <a:pt x="6001" y="417"/>
                    <a:pt x="5977" y="441"/>
                    <a:pt x="5953" y="452"/>
                  </a:cubicBezTo>
                  <a:cubicBezTo>
                    <a:pt x="5941" y="452"/>
                    <a:pt x="5906" y="512"/>
                    <a:pt x="5929" y="512"/>
                  </a:cubicBezTo>
                  <a:cubicBezTo>
                    <a:pt x="5965" y="512"/>
                    <a:pt x="6001" y="488"/>
                    <a:pt x="6025" y="464"/>
                  </a:cubicBezTo>
                  <a:lnTo>
                    <a:pt x="6025" y="464"/>
                  </a:lnTo>
                  <a:cubicBezTo>
                    <a:pt x="5953" y="560"/>
                    <a:pt x="6144" y="560"/>
                    <a:pt x="6084" y="631"/>
                  </a:cubicBezTo>
                  <a:cubicBezTo>
                    <a:pt x="6076" y="663"/>
                    <a:pt x="6105" y="663"/>
                    <a:pt x="6133" y="663"/>
                  </a:cubicBezTo>
                  <a:cubicBezTo>
                    <a:pt x="6146" y="663"/>
                    <a:pt x="6160" y="663"/>
                    <a:pt x="6167" y="667"/>
                  </a:cubicBezTo>
                  <a:cubicBezTo>
                    <a:pt x="6191" y="679"/>
                    <a:pt x="6203" y="702"/>
                    <a:pt x="6227" y="714"/>
                  </a:cubicBezTo>
                  <a:cubicBezTo>
                    <a:pt x="6239" y="738"/>
                    <a:pt x="6287" y="750"/>
                    <a:pt x="6310" y="774"/>
                  </a:cubicBezTo>
                  <a:cubicBezTo>
                    <a:pt x="6322" y="798"/>
                    <a:pt x="6298" y="810"/>
                    <a:pt x="6310" y="833"/>
                  </a:cubicBezTo>
                  <a:cubicBezTo>
                    <a:pt x="6325" y="856"/>
                    <a:pt x="6331" y="864"/>
                    <a:pt x="6339" y="864"/>
                  </a:cubicBezTo>
                  <a:cubicBezTo>
                    <a:pt x="6344" y="864"/>
                    <a:pt x="6349" y="862"/>
                    <a:pt x="6358" y="857"/>
                  </a:cubicBezTo>
                  <a:cubicBezTo>
                    <a:pt x="6370" y="857"/>
                    <a:pt x="6382" y="845"/>
                    <a:pt x="6382" y="845"/>
                  </a:cubicBezTo>
                  <a:lnTo>
                    <a:pt x="6382" y="845"/>
                  </a:lnTo>
                  <a:cubicBezTo>
                    <a:pt x="6394" y="857"/>
                    <a:pt x="6346" y="905"/>
                    <a:pt x="6322" y="929"/>
                  </a:cubicBezTo>
                  <a:cubicBezTo>
                    <a:pt x="6327" y="925"/>
                    <a:pt x="6331" y="924"/>
                    <a:pt x="6336" y="924"/>
                  </a:cubicBezTo>
                  <a:cubicBezTo>
                    <a:pt x="6384" y="924"/>
                    <a:pt x="6453" y="1075"/>
                    <a:pt x="6453" y="1107"/>
                  </a:cubicBezTo>
                  <a:cubicBezTo>
                    <a:pt x="6465" y="1131"/>
                    <a:pt x="6453" y="1179"/>
                    <a:pt x="6465" y="1191"/>
                  </a:cubicBezTo>
                  <a:cubicBezTo>
                    <a:pt x="6477" y="1214"/>
                    <a:pt x="6501" y="1238"/>
                    <a:pt x="6525" y="1250"/>
                  </a:cubicBezTo>
                  <a:lnTo>
                    <a:pt x="6608" y="1250"/>
                  </a:lnTo>
                  <a:cubicBezTo>
                    <a:pt x="6608" y="1262"/>
                    <a:pt x="6525" y="1286"/>
                    <a:pt x="6560" y="1310"/>
                  </a:cubicBezTo>
                  <a:cubicBezTo>
                    <a:pt x="6560" y="1310"/>
                    <a:pt x="6620" y="1322"/>
                    <a:pt x="6608" y="1333"/>
                  </a:cubicBezTo>
                  <a:cubicBezTo>
                    <a:pt x="6596" y="1345"/>
                    <a:pt x="6525" y="1333"/>
                    <a:pt x="6537" y="1357"/>
                  </a:cubicBezTo>
                  <a:cubicBezTo>
                    <a:pt x="6554" y="1375"/>
                    <a:pt x="6584" y="1386"/>
                    <a:pt x="6613" y="1386"/>
                  </a:cubicBezTo>
                  <a:cubicBezTo>
                    <a:pt x="6624" y="1386"/>
                    <a:pt x="6634" y="1384"/>
                    <a:pt x="6644" y="1381"/>
                  </a:cubicBezTo>
                  <a:lnTo>
                    <a:pt x="6644" y="1381"/>
                  </a:lnTo>
                  <a:cubicBezTo>
                    <a:pt x="6656" y="1393"/>
                    <a:pt x="6608" y="1429"/>
                    <a:pt x="6596" y="1441"/>
                  </a:cubicBezTo>
                  <a:cubicBezTo>
                    <a:pt x="6572" y="1453"/>
                    <a:pt x="6560" y="1500"/>
                    <a:pt x="6572" y="1500"/>
                  </a:cubicBezTo>
                  <a:cubicBezTo>
                    <a:pt x="6580" y="1500"/>
                    <a:pt x="6609" y="1490"/>
                    <a:pt x="6631" y="1490"/>
                  </a:cubicBezTo>
                  <a:cubicBezTo>
                    <a:pt x="6642" y="1490"/>
                    <a:pt x="6652" y="1492"/>
                    <a:pt x="6656" y="1500"/>
                  </a:cubicBezTo>
                  <a:cubicBezTo>
                    <a:pt x="6668" y="1524"/>
                    <a:pt x="6644" y="1536"/>
                    <a:pt x="6656" y="1560"/>
                  </a:cubicBezTo>
                  <a:cubicBezTo>
                    <a:pt x="6656" y="1572"/>
                    <a:pt x="6679" y="1572"/>
                    <a:pt x="6691" y="1595"/>
                  </a:cubicBezTo>
                  <a:cubicBezTo>
                    <a:pt x="6691" y="1619"/>
                    <a:pt x="6656" y="1631"/>
                    <a:pt x="6656" y="1655"/>
                  </a:cubicBezTo>
                  <a:cubicBezTo>
                    <a:pt x="6656" y="1691"/>
                    <a:pt x="6668" y="1703"/>
                    <a:pt x="6703" y="1703"/>
                  </a:cubicBezTo>
                  <a:cubicBezTo>
                    <a:pt x="6703" y="1703"/>
                    <a:pt x="6644" y="1750"/>
                    <a:pt x="6668" y="1750"/>
                  </a:cubicBezTo>
                  <a:cubicBezTo>
                    <a:pt x="6675" y="1750"/>
                    <a:pt x="6705" y="1734"/>
                    <a:pt x="6720" y="1734"/>
                  </a:cubicBezTo>
                  <a:cubicBezTo>
                    <a:pt x="6727" y="1734"/>
                    <a:pt x="6731" y="1738"/>
                    <a:pt x="6727" y="1750"/>
                  </a:cubicBezTo>
                  <a:cubicBezTo>
                    <a:pt x="6727" y="1786"/>
                    <a:pt x="6715" y="1774"/>
                    <a:pt x="6703" y="1786"/>
                  </a:cubicBezTo>
                  <a:cubicBezTo>
                    <a:pt x="6679" y="1822"/>
                    <a:pt x="6691" y="1869"/>
                    <a:pt x="6739" y="1881"/>
                  </a:cubicBezTo>
                  <a:cubicBezTo>
                    <a:pt x="6703" y="1881"/>
                    <a:pt x="6668" y="1929"/>
                    <a:pt x="6668" y="1941"/>
                  </a:cubicBezTo>
                  <a:cubicBezTo>
                    <a:pt x="6703" y="1941"/>
                    <a:pt x="6691" y="1953"/>
                    <a:pt x="6691" y="1976"/>
                  </a:cubicBezTo>
                  <a:cubicBezTo>
                    <a:pt x="6691" y="1988"/>
                    <a:pt x="6691" y="1988"/>
                    <a:pt x="6715" y="1988"/>
                  </a:cubicBezTo>
                  <a:cubicBezTo>
                    <a:pt x="6739" y="2000"/>
                    <a:pt x="6703" y="2060"/>
                    <a:pt x="6691" y="2072"/>
                  </a:cubicBezTo>
                  <a:cubicBezTo>
                    <a:pt x="6691" y="2084"/>
                    <a:pt x="6715" y="2084"/>
                    <a:pt x="6727" y="2095"/>
                  </a:cubicBezTo>
                  <a:cubicBezTo>
                    <a:pt x="6727" y="2119"/>
                    <a:pt x="6727" y="2143"/>
                    <a:pt x="6727" y="2167"/>
                  </a:cubicBezTo>
                  <a:cubicBezTo>
                    <a:pt x="6727" y="2205"/>
                    <a:pt x="6727" y="2220"/>
                    <a:pt x="6763" y="2243"/>
                  </a:cubicBezTo>
                  <a:lnTo>
                    <a:pt x="6763" y="2243"/>
                  </a:lnTo>
                  <a:cubicBezTo>
                    <a:pt x="6746" y="2238"/>
                    <a:pt x="6729" y="2238"/>
                    <a:pt x="6715" y="2238"/>
                  </a:cubicBezTo>
                  <a:cubicBezTo>
                    <a:pt x="6679" y="2238"/>
                    <a:pt x="6715" y="2262"/>
                    <a:pt x="6727" y="2262"/>
                  </a:cubicBezTo>
                  <a:cubicBezTo>
                    <a:pt x="6787" y="2298"/>
                    <a:pt x="6763" y="2322"/>
                    <a:pt x="6691" y="2322"/>
                  </a:cubicBezTo>
                  <a:cubicBezTo>
                    <a:pt x="6637" y="2333"/>
                    <a:pt x="6780" y="2383"/>
                    <a:pt x="6744" y="2383"/>
                  </a:cubicBezTo>
                  <a:cubicBezTo>
                    <a:pt x="6740" y="2383"/>
                    <a:pt x="6735" y="2382"/>
                    <a:pt x="6727" y="2381"/>
                  </a:cubicBezTo>
                  <a:cubicBezTo>
                    <a:pt x="6679" y="2381"/>
                    <a:pt x="6679" y="2453"/>
                    <a:pt x="6739" y="2453"/>
                  </a:cubicBezTo>
                  <a:cubicBezTo>
                    <a:pt x="6715" y="2453"/>
                    <a:pt x="6703" y="2465"/>
                    <a:pt x="6679" y="2476"/>
                  </a:cubicBezTo>
                  <a:cubicBezTo>
                    <a:pt x="6668" y="2476"/>
                    <a:pt x="6679" y="2488"/>
                    <a:pt x="6679" y="2500"/>
                  </a:cubicBezTo>
                  <a:cubicBezTo>
                    <a:pt x="6679" y="2512"/>
                    <a:pt x="6656" y="2524"/>
                    <a:pt x="6644" y="2548"/>
                  </a:cubicBezTo>
                  <a:cubicBezTo>
                    <a:pt x="6644" y="2572"/>
                    <a:pt x="6668" y="2584"/>
                    <a:pt x="6656" y="2596"/>
                  </a:cubicBezTo>
                  <a:cubicBezTo>
                    <a:pt x="6656" y="2619"/>
                    <a:pt x="6656" y="2643"/>
                    <a:pt x="6644" y="2655"/>
                  </a:cubicBezTo>
                  <a:cubicBezTo>
                    <a:pt x="6620" y="2691"/>
                    <a:pt x="6596" y="2703"/>
                    <a:pt x="6596" y="2738"/>
                  </a:cubicBezTo>
                  <a:cubicBezTo>
                    <a:pt x="6608" y="2762"/>
                    <a:pt x="6644" y="2774"/>
                    <a:pt x="6644" y="2786"/>
                  </a:cubicBezTo>
                  <a:cubicBezTo>
                    <a:pt x="6644" y="2786"/>
                    <a:pt x="6584" y="2786"/>
                    <a:pt x="6572" y="2798"/>
                  </a:cubicBezTo>
                  <a:cubicBezTo>
                    <a:pt x="6560" y="2810"/>
                    <a:pt x="6596" y="2822"/>
                    <a:pt x="6608" y="2834"/>
                  </a:cubicBezTo>
                  <a:cubicBezTo>
                    <a:pt x="6620" y="2846"/>
                    <a:pt x="6703" y="2869"/>
                    <a:pt x="6668" y="2881"/>
                  </a:cubicBezTo>
                  <a:cubicBezTo>
                    <a:pt x="6632" y="2893"/>
                    <a:pt x="6596" y="2881"/>
                    <a:pt x="6572" y="2905"/>
                  </a:cubicBezTo>
                  <a:cubicBezTo>
                    <a:pt x="6548" y="2929"/>
                    <a:pt x="6656" y="2977"/>
                    <a:pt x="6584" y="2988"/>
                  </a:cubicBezTo>
                  <a:cubicBezTo>
                    <a:pt x="6548" y="2988"/>
                    <a:pt x="6548" y="3060"/>
                    <a:pt x="6548" y="3084"/>
                  </a:cubicBezTo>
                  <a:cubicBezTo>
                    <a:pt x="6537" y="3108"/>
                    <a:pt x="6548" y="3131"/>
                    <a:pt x="6537" y="3155"/>
                  </a:cubicBezTo>
                  <a:cubicBezTo>
                    <a:pt x="6513" y="3167"/>
                    <a:pt x="6465" y="3179"/>
                    <a:pt x="6477" y="3191"/>
                  </a:cubicBezTo>
                  <a:cubicBezTo>
                    <a:pt x="6477" y="3191"/>
                    <a:pt x="6513" y="3191"/>
                    <a:pt x="6525" y="3203"/>
                  </a:cubicBezTo>
                  <a:cubicBezTo>
                    <a:pt x="6525" y="3215"/>
                    <a:pt x="6525" y="3227"/>
                    <a:pt x="6525" y="3238"/>
                  </a:cubicBezTo>
                  <a:cubicBezTo>
                    <a:pt x="6516" y="3256"/>
                    <a:pt x="6494" y="3267"/>
                    <a:pt x="6470" y="3267"/>
                  </a:cubicBezTo>
                  <a:cubicBezTo>
                    <a:pt x="6460" y="3267"/>
                    <a:pt x="6451" y="3265"/>
                    <a:pt x="6441" y="3262"/>
                  </a:cubicBezTo>
                  <a:lnTo>
                    <a:pt x="6441" y="3262"/>
                  </a:lnTo>
                  <a:cubicBezTo>
                    <a:pt x="6572" y="3310"/>
                    <a:pt x="6418" y="3298"/>
                    <a:pt x="6418" y="3322"/>
                  </a:cubicBezTo>
                  <a:cubicBezTo>
                    <a:pt x="6418" y="3358"/>
                    <a:pt x="6477" y="3381"/>
                    <a:pt x="6465" y="3405"/>
                  </a:cubicBezTo>
                  <a:cubicBezTo>
                    <a:pt x="6465" y="3417"/>
                    <a:pt x="6429" y="3429"/>
                    <a:pt x="6418" y="3441"/>
                  </a:cubicBezTo>
                  <a:cubicBezTo>
                    <a:pt x="6382" y="3477"/>
                    <a:pt x="6453" y="3477"/>
                    <a:pt x="6418" y="3512"/>
                  </a:cubicBezTo>
                  <a:cubicBezTo>
                    <a:pt x="6394" y="3536"/>
                    <a:pt x="6370" y="3560"/>
                    <a:pt x="6358" y="3584"/>
                  </a:cubicBezTo>
                  <a:cubicBezTo>
                    <a:pt x="6370" y="3608"/>
                    <a:pt x="6370" y="3619"/>
                    <a:pt x="6370" y="3631"/>
                  </a:cubicBezTo>
                  <a:cubicBezTo>
                    <a:pt x="6346" y="3679"/>
                    <a:pt x="6227" y="3679"/>
                    <a:pt x="6239" y="3750"/>
                  </a:cubicBezTo>
                  <a:cubicBezTo>
                    <a:pt x="6251" y="3774"/>
                    <a:pt x="6275" y="3762"/>
                    <a:pt x="6263" y="3786"/>
                  </a:cubicBezTo>
                  <a:cubicBezTo>
                    <a:pt x="6251" y="3786"/>
                    <a:pt x="6239" y="3798"/>
                    <a:pt x="6227" y="3810"/>
                  </a:cubicBezTo>
                  <a:cubicBezTo>
                    <a:pt x="6227" y="3810"/>
                    <a:pt x="6239" y="3822"/>
                    <a:pt x="6239" y="3834"/>
                  </a:cubicBezTo>
                  <a:cubicBezTo>
                    <a:pt x="6239" y="3905"/>
                    <a:pt x="6096" y="3953"/>
                    <a:pt x="6144" y="4048"/>
                  </a:cubicBezTo>
                  <a:lnTo>
                    <a:pt x="6144" y="4041"/>
                  </a:lnTo>
                  <a:lnTo>
                    <a:pt x="6144" y="4041"/>
                  </a:lnTo>
                  <a:cubicBezTo>
                    <a:pt x="6147" y="4052"/>
                    <a:pt x="6173" y="4071"/>
                    <a:pt x="6205" y="4091"/>
                  </a:cubicBezTo>
                  <a:lnTo>
                    <a:pt x="6205" y="4091"/>
                  </a:lnTo>
                  <a:cubicBezTo>
                    <a:pt x="6159" y="4100"/>
                    <a:pt x="6128" y="4139"/>
                    <a:pt x="6207" y="4175"/>
                  </a:cubicBezTo>
                  <a:lnTo>
                    <a:pt x="6207" y="4175"/>
                  </a:lnTo>
                  <a:cubicBezTo>
                    <a:pt x="6205" y="4175"/>
                    <a:pt x="6203" y="4175"/>
                    <a:pt x="6202" y="4175"/>
                  </a:cubicBezTo>
                  <a:cubicBezTo>
                    <a:pt x="6170" y="4175"/>
                    <a:pt x="6138" y="4239"/>
                    <a:pt x="6096" y="4239"/>
                  </a:cubicBezTo>
                  <a:cubicBezTo>
                    <a:pt x="6087" y="4236"/>
                    <a:pt x="6081" y="4235"/>
                    <a:pt x="6077" y="4235"/>
                  </a:cubicBezTo>
                  <a:cubicBezTo>
                    <a:pt x="6061" y="4235"/>
                    <a:pt x="6084" y="4253"/>
                    <a:pt x="6084" y="4262"/>
                  </a:cubicBezTo>
                  <a:cubicBezTo>
                    <a:pt x="6096" y="4286"/>
                    <a:pt x="6072" y="4298"/>
                    <a:pt x="6072" y="4322"/>
                  </a:cubicBezTo>
                  <a:cubicBezTo>
                    <a:pt x="6060" y="4405"/>
                    <a:pt x="6025" y="4489"/>
                    <a:pt x="5965" y="4572"/>
                  </a:cubicBezTo>
                  <a:cubicBezTo>
                    <a:pt x="5941" y="4620"/>
                    <a:pt x="5822" y="4703"/>
                    <a:pt x="5953" y="4762"/>
                  </a:cubicBezTo>
                  <a:cubicBezTo>
                    <a:pt x="5953" y="4762"/>
                    <a:pt x="6037" y="4810"/>
                    <a:pt x="6013" y="4810"/>
                  </a:cubicBezTo>
                  <a:cubicBezTo>
                    <a:pt x="5977" y="4798"/>
                    <a:pt x="5953" y="4798"/>
                    <a:pt x="5917" y="4786"/>
                  </a:cubicBezTo>
                  <a:cubicBezTo>
                    <a:pt x="5906" y="4786"/>
                    <a:pt x="5751" y="4739"/>
                    <a:pt x="5751" y="4739"/>
                  </a:cubicBezTo>
                  <a:lnTo>
                    <a:pt x="5751" y="4739"/>
                  </a:lnTo>
                  <a:cubicBezTo>
                    <a:pt x="5751" y="4739"/>
                    <a:pt x="5763" y="4751"/>
                    <a:pt x="5775" y="4762"/>
                  </a:cubicBezTo>
                  <a:cubicBezTo>
                    <a:pt x="5775" y="4774"/>
                    <a:pt x="5775" y="4798"/>
                    <a:pt x="5775" y="4810"/>
                  </a:cubicBezTo>
                  <a:cubicBezTo>
                    <a:pt x="5765" y="4830"/>
                    <a:pt x="5755" y="4849"/>
                    <a:pt x="5726" y="4849"/>
                  </a:cubicBezTo>
                  <a:cubicBezTo>
                    <a:pt x="5719" y="4849"/>
                    <a:pt x="5712" y="4848"/>
                    <a:pt x="5703" y="4846"/>
                  </a:cubicBezTo>
                  <a:lnTo>
                    <a:pt x="5703" y="4846"/>
                  </a:lnTo>
                  <a:cubicBezTo>
                    <a:pt x="5786" y="4882"/>
                    <a:pt x="5703" y="4905"/>
                    <a:pt x="5775" y="4929"/>
                  </a:cubicBezTo>
                  <a:cubicBezTo>
                    <a:pt x="5798" y="4953"/>
                    <a:pt x="5870" y="4989"/>
                    <a:pt x="5798" y="5001"/>
                  </a:cubicBezTo>
                  <a:cubicBezTo>
                    <a:pt x="5775" y="5001"/>
                    <a:pt x="5756" y="4990"/>
                    <a:pt x="5736" y="4990"/>
                  </a:cubicBezTo>
                  <a:cubicBezTo>
                    <a:pt x="5736" y="4990"/>
                    <a:pt x="5735" y="4990"/>
                    <a:pt x="5735" y="4990"/>
                  </a:cubicBezTo>
                  <a:lnTo>
                    <a:pt x="5735" y="4990"/>
                  </a:lnTo>
                  <a:cubicBezTo>
                    <a:pt x="5731" y="4989"/>
                    <a:pt x="5727" y="4988"/>
                    <a:pt x="5724" y="4988"/>
                  </a:cubicBezTo>
                  <a:cubicBezTo>
                    <a:pt x="5715" y="4988"/>
                    <a:pt x="5708" y="4992"/>
                    <a:pt x="5703" y="5001"/>
                  </a:cubicBezTo>
                  <a:cubicBezTo>
                    <a:pt x="5679" y="5013"/>
                    <a:pt x="5679" y="5036"/>
                    <a:pt x="5703" y="5048"/>
                  </a:cubicBezTo>
                  <a:cubicBezTo>
                    <a:pt x="5739" y="5060"/>
                    <a:pt x="5727" y="5072"/>
                    <a:pt x="5715" y="5096"/>
                  </a:cubicBezTo>
                  <a:cubicBezTo>
                    <a:pt x="5715" y="5108"/>
                    <a:pt x="5712" y="5112"/>
                    <a:pt x="5708" y="5112"/>
                  </a:cubicBezTo>
                  <a:cubicBezTo>
                    <a:pt x="5700" y="5112"/>
                    <a:pt x="5687" y="5096"/>
                    <a:pt x="5679" y="5096"/>
                  </a:cubicBezTo>
                  <a:lnTo>
                    <a:pt x="5679" y="5096"/>
                  </a:lnTo>
                  <a:cubicBezTo>
                    <a:pt x="5620" y="5120"/>
                    <a:pt x="5727" y="5191"/>
                    <a:pt x="5667" y="5227"/>
                  </a:cubicBezTo>
                  <a:cubicBezTo>
                    <a:pt x="5667" y="5251"/>
                    <a:pt x="5751" y="5286"/>
                    <a:pt x="5727" y="5298"/>
                  </a:cubicBezTo>
                  <a:cubicBezTo>
                    <a:pt x="5715" y="5298"/>
                    <a:pt x="5667" y="5310"/>
                    <a:pt x="5667" y="5310"/>
                  </a:cubicBezTo>
                  <a:cubicBezTo>
                    <a:pt x="5679" y="5322"/>
                    <a:pt x="5727" y="5322"/>
                    <a:pt x="5739" y="5346"/>
                  </a:cubicBezTo>
                  <a:lnTo>
                    <a:pt x="5632" y="5358"/>
                  </a:lnTo>
                  <a:cubicBezTo>
                    <a:pt x="5691" y="5382"/>
                    <a:pt x="5715" y="5405"/>
                    <a:pt x="5679" y="5441"/>
                  </a:cubicBezTo>
                  <a:cubicBezTo>
                    <a:pt x="5667" y="5453"/>
                    <a:pt x="5656" y="5477"/>
                    <a:pt x="5656" y="5501"/>
                  </a:cubicBezTo>
                  <a:cubicBezTo>
                    <a:pt x="5656" y="5501"/>
                    <a:pt x="5671" y="5516"/>
                    <a:pt x="5677" y="5516"/>
                  </a:cubicBezTo>
                  <a:cubicBezTo>
                    <a:pt x="5678" y="5516"/>
                    <a:pt x="5679" y="5515"/>
                    <a:pt x="5679" y="5513"/>
                  </a:cubicBezTo>
                  <a:lnTo>
                    <a:pt x="5679" y="5548"/>
                  </a:lnTo>
                  <a:cubicBezTo>
                    <a:pt x="5679" y="5562"/>
                    <a:pt x="5679" y="5565"/>
                    <a:pt x="5681" y="5565"/>
                  </a:cubicBezTo>
                  <a:cubicBezTo>
                    <a:pt x="5682" y="5565"/>
                    <a:pt x="5684" y="5563"/>
                    <a:pt x="5688" y="5563"/>
                  </a:cubicBezTo>
                  <a:cubicBezTo>
                    <a:pt x="5691" y="5563"/>
                    <a:pt x="5696" y="5565"/>
                    <a:pt x="5703" y="5572"/>
                  </a:cubicBezTo>
                  <a:cubicBezTo>
                    <a:pt x="5727" y="5596"/>
                    <a:pt x="5679" y="5632"/>
                    <a:pt x="5679" y="5655"/>
                  </a:cubicBezTo>
                  <a:cubicBezTo>
                    <a:pt x="5667" y="5667"/>
                    <a:pt x="5644" y="5703"/>
                    <a:pt x="5679" y="5715"/>
                  </a:cubicBezTo>
                  <a:cubicBezTo>
                    <a:pt x="5703" y="5739"/>
                    <a:pt x="5763" y="5727"/>
                    <a:pt x="5691" y="5763"/>
                  </a:cubicBezTo>
                  <a:cubicBezTo>
                    <a:pt x="5643" y="5782"/>
                    <a:pt x="5626" y="5801"/>
                    <a:pt x="5660" y="5801"/>
                  </a:cubicBezTo>
                  <a:cubicBezTo>
                    <a:pt x="5668" y="5801"/>
                    <a:pt x="5678" y="5801"/>
                    <a:pt x="5691" y="5798"/>
                  </a:cubicBezTo>
                  <a:cubicBezTo>
                    <a:pt x="5703" y="5797"/>
                    <a:pt x="5712" y="5796"/>
                    <a:pt x="5720" y="5796"/>
                  </a:cubicBezTo>
                  <a:cubicBezTo>
                    <a:pt x="5771" y="5796"/>
                    <a:pt x="5758" y="5825"/>
                    <a:pt x="5727" y="5846"/>
                  </a:cubicBezTo>
                  <a:cubicBezTo>
                    <a:pt x="5679" y="5870"/>
                    <a:pt x="5656" y="5858"/>
                    <a:pt x="5679" y="5882"/>
                  </a:cubicBezTo>
                  <a:cubicBezTo>
                    <a:pt x="5703" y="5894"/>
                    <a:pt x="5739" y="5929"/>
                    <a:pt x="5727" y="5929"/>
                  </a:cubicBezTo>
                  <a:cubicBezTo>
                    <a:pt x="5715" y="5929"/>
                    <a:pt x="5691" y="5894"/>
                    <a:pt x="5667" y="5894"/>
                  </a:cubicBezTo>
                  <a:cubicBezTo>
                    <a:pt x="5644" y="5894"/>
                    <a:pt x="5691" y="5929"/>
                    <a:pt x="5703" y="5941"/>
                  </a:cubicBezTo>
                  <a:cubicBezTo>
                    <a:pt x="5703" y="5950"/>
                    <a:pt x="5691" y="5958"/>
                    <a:pt x="5676" y="5958"/>
                  </a:cubicBezTo>
                  <a:cubicBezTo>
                    <a:pt x="5669" y="5958"/>
                    <a:pt x="5662" y="5957"/>
                    <a:pt x="5656" y="5953"/>
                  </a:cubicBezTo>
                  <a:cubicBezTo>
                    <a:pt x="5644" y="5941"/>
                    <a:pt x="5632" y="5941"/>
                    <a:pt x="5620" y="5929"/>
                  </a:cubicBezTo>
                  <a:cubicBezTo>
                    <a:pt x="5608" y="5929"/>
                    <a:pt x="5596" y="5929"/>
                    <a:pt x="5596" y="5953"/>
                  </a:cubicBezTo>
                  <a:cubicBezTo>
                    <a:pt x="5596" y="5970"/>
                    <a:pt x="5596" y="5992"/>
                    <a:pt x="5592" y="5992"/>
                  </a:cubicBezTo>
                  <a:cubicBezTo>
                    <a:pt x="5590" y="5992"/>
                    <a:pt x="5588" y="5988"/>
                    <a:pt x="5584" y="5977"/>
                  </a:cubicBezTo>
                  <a:cubicBezTo>
                    <a:pt x="5564" y="5948"/>
                    <a:pt x="5545" y="5926"/>
                    <a:pt x="5532" y="5926"/>
                  </a:cubicBezTo>
                  <a:cubicBezTo>
                    <a:pt x="5529" y="5926"/>
                    <a:pt x="5527" y="5927"/>
                    <a:pt x="5525" y="5929"/>
                  </a:cubicBezTo>
                  <a:cubicBezTo>
                    <a:pt x="5501" y="5941"/>
                    <a:pt x="5501" y="5977"/>
                    <a:pt x="5501" y="6001"/>
                  </a:cubicBezTo>
                  <a:cubicBezTo>
                    <a:pt x="5501" y="5955"/>
                    <a:pt x="5483" y="5938"/>
                    <a:pt x="5462" y="5938"/>
                  </a:cubicBezTo>
                  <a:cubicBezTo>
                    <a:pt x="5446" y="5938"/>
                    <a:pt x="5428" y="5949"/>
                    <a:pt x="5417" y="5965"/>
                  </a:cubicBezTo>
                  <a:cubicBezTo>
                    <a:pt x="5407" y="5980"/>
                    <a:pt x="5400" y="5987"/>
                    <a:pt x="5394" y="5987"/>
                  </a:cubicBezTo>
                  <a:cubicBezTo>
                    <a:pt x="5386" y="5987"/>
                    <a:pt x="5382" y="5974"/>
                    <a:pt x="5382" y="5953"/>
                  </a:cubicBezTo>
                  <a:cubicBezTo>
                    <a:pt x="5370" y="5917"/>
                    <a:pt x="5394" y="5929"/>
                    <a:pt x="5394" y="5905"/>
                  </a:cubicBezTo>
                  <a:cubicBezTo>
                    <a:pt x="5390" y="5898"/>
                    <a:pt x="5386" y="5895"/>
                    <a:pt x="5382" y="5895"/>
                  </a:cubicBezTo>
                  <a:cubicBezTo>
                    <a:pt x="5374" y="5895"/>
                    <a:pt x="5366" y="5909"/>
                    <a:pt x="5358" y="5917"/>
                  </a:cubicBezTo>
                  <a:cubicBezTo>
                    <a:pt x="5351" y="5921"/>
                    <a:pt x="5344" y="5922"/>
                    <a:pt x="5337" y="5922"/>
                  </a:cubicBezTo>
                  <a:cubicBezTo>
                    <a:pt x="5317" y="5922"/>
                    <a:pt x="5298" y="5911"/>
                    <a:pt x="5298" y="5894"/>
                  </a:cubicBezTo>
                  <a:cubicBezTo>
                    <a:pt x="5302" y="5876"/>
                    <a:pt x="5300" y="5870"/>
                    <a:pt x="5296" y="5870"/>
                  </a:cubicBezTo>
                  <a:cubicBezTo>
                    <a:pt x="5285" y="5870"/>
                    <a:pt x="5259" y="5905"/>
                    <a:pt x="5251" y="5905"/>
                  </a:cubicBezTo>
                  <a:cubicBezTo>
                    <a:pt x="5243" y="5905"/>
                    <a:pt x="5219" y="5895"/>
                    <a:pt x="5193" y="5895"/>
                  </a:cubicBezTo>
                  <a:cubicBezTo>
                    <a:pt x="5181" y="5895"/>
                    <a:pt x="5167" y="5898"/>
                    <a:pt x="5155" y="5905"/>
                  </a:cubicBezTo>
                  <a:cubicBezTo>
                    <a:pt x="5149" y="5909"/>
                    <a:pt x="5142" y="5910"/>
                    <a:pt x="5134" y="5910"/>
                  </a:cubicBezTo>
                  <a:cubicBezTo>
                    <a:pt x="5113" y="5910"/>
                    <a:pt x="5090" y="5899"/>
                    <a:pt x="5072" y="5882"/>
                  </a:cubicBezTo>
                  <a:cubicBezTo>
                    <a:pt x="5055" y="5873"/>
                    <a:pt x="5031" y="5845"/>
                    <a:pt x="5005" y="5845"/>
                  </a:cubicBezTo>
                  <a:cubicBezTo>
                    <a:pt x="4996" y="5845"/>
                    <a:pt x="4986" y="5848"/>
                    <a:pt x="4977" y="5858"/>
                  </a:cubicBezTo>
                  <a:cubicBezTo>
                    <a:pt x="4965" y="5858"/>
                    <a:pt x="4965" y="5810"/>
                    <a:pt x="4953" y="5798"/>
                  </a:cubicBezTo>
                  <a:cubicBezTo>
                    <a:pt x="4953" y="5796"/>
                    <a:pt x="4952" y="5795"/>
                    <a:pt x="4950" y="5795"/>
                  </a:cubicBezTo>
                  <a:cubicBezTo>
                    <a:pt x="4945" y="5795"/>
                    <a:pt x="4933" y="5802"/>
                    <a:pt x="4920" y="5802"/>
                  </a:cubicBezTo>
                  <a:cubicBezTo>
                    <a:pt x="4915" y="5802"/>
                    <a:pt x="4910" y="5801"/>
                    <a:pt x="4905" y="5798"/>
                  </a:cubicBezTo>
                  <a:cubicBezTo>
                    <a:pt x="4894" y="5786"/>
                    <a:pt x="4870" y="5786"/>
                    <a:pt x="4846" y="5775"/>
                  </a:cubicBezTo>
                  <a:cubicBezTo>
                    <a:pt x="4830" y="5775"/>
                    <a:pt x="4819" y="5790"/>
                    <a:pt x="4811" y="5790"/>
                  </a:cubicBezTo>
                  <a:cubicBezTo>
                    <a:pt x="4806" y="5790"/>
                    <a:pt x="4802" y="5786"/>
                    <a:pt x="4798" y="5775"/>
                  </a:cubicBezTo>
                  <a:cubicBezTo>
                    <a:pt x="4791" y="5760"/>
                    <a:pt x="4770" y="5726"/>
                    <a:pt x="4746" y="5726"/>
                  </a:cubicBezTo>
                  <a:cubicBezTo>
                    <a:pt x="4734" y="5726"/>
                    <a:pt x="4720" y="5736"/>
                    <a:pt x="4708" y="5761"/>
                  </a:cubicBezTo>
                  <a:lnTo>
                    <a:pt x="4708" y="5761"/>
                  </a:lnTo>
                  <a:cubicBezTo>
                    <a:pt x="4729" y="5698"/>
                    <a:pt x="4654" y="5671"/>
                    <a:pt x="4601" y="5671"/>
                  </a:cubicBezTo>
                  <a:cubicBezTo>
                    <a:pt x="4584" y="5671"/>
                    <a:pt x="4569" y="5674"/>
                    <a:pt x="4560" y="5679"/>
                  </a:cubicBezTo>
                  <a:cubicBezTo>
                    <a:pt x="4558" y="5681"/>
                    <a:pt x="4556" y="5682"/>
                    <a:pt x="4554" y="5682"/>
                  </a:cubicBezTo>
                  <a:cubicBezTo>
                    <a:pt x="4534" y="5682"/>
                    <a:pt x="4547" y="5590"/>
                    <a:pt x="4518" y="5590"/>
                  </a:cubicBezTo>
                  <a:cubicBezTo>
                    <a:pt x="4511" y="5590"/>
                    <a:pt x="4501" y="5595"/>
                    <a:pt x="4489" y="5608"/>
                  </a:cubicBezTo>
                  <a:cubicBezTo>
                    <a:pt x="4473" y="5631"/>
                    <a:pt x="4452" y="5660"/>
                    <a:pt x="4440" y="5660"/>
                  </a:cubicBezTo>
                  <a:cubicBezTo>
                    <a:pt x="4433" y="5660"/>
                    <a:pt x="4429" y="5652"/>
                    <a:pt x="4429" y="5632"/>
                  </a:cubicBezTo>
                  <a:cubicBezTo>
                    <a:pt x="4421" y="5632"/>
                    <a:pt x="4394" y="5622"/>
                    <a:pt x="4378" y="5618"/>
                  </a:cubicBezTo>
                  <a:lnTo>
                    <a:pt x="4378" y="5618"/>
                  </a:lnTo>
                  <a:cubicBezTo>
                    <a:pt x="4384" y="5611"/>
                    <a:pt x="4388" y="5597"/>
                    <a:pt x="4382" y="5584"/>
                  </a:cubicBezTo>
                  <a:cubicBezTo>
                    <a:pt x="4370" y="5572"/>
                    <a:pt x="4358" y="5572"/>
                    <a:pt x="4346" y="5560"/>
                  </a:cubicBezTo>
                  <a:cubicBezTo>
                    <a:pt x="4334" y="5560"/>
                    <a:pt x="4286" y="5501"/>
                    <a:pt x="4262" y="5489"/>
                  </a:cubicBezTo>
                  <a:lnTo>
                    <a:pt x="4262" y="5489"/>
                  </a:lnTo>
                  <a:cubicBezTo>
                    <a:pt x="4274" y="5548"/>
                    <a:pt x="4262" y="5608"/>
                    <a:pt x="4215" y="5644"/>
                  </a:cubicBezTo>
                  <a:cubicBezTo>
                    <a:pt x="4191" y="5632"/>
                    <a:pt x="4227" y="5572"/>
                    <a:pt x="4239" y="5560"/>
                  </a:cubicBezTo>
                  <a:cubicBezTo>
                    <a:pt x="4251" y="5536"/>
                    <a:pt x="4203" y="5536"/>
                    <a:pt x="4191" y="5524"/>
                  </a:cubicBezTo>
                  <a:cubicBezTo>
                    <a:pt x="4180" y="5514"/>
                    <a:pt x="4179" y="5463"/>
                    <a:pt x="4170" y="5463"/>
                  </a:cubicBezTo>
                  <a:cubicBezTo>
                    <a:pt x="4169" y="5463"/>
                    <a:pt x="4168" y="5464"/>
                    <a:pt x="4167" y="5465"/>
                  </a:cubicBezTo>
                  <a:cubicBezTo>
                    <a:pt x="4158" y="5475"/>
                    <a:pt x="4148" y="5492"/>
                    <a:pt x="4138" y="5492"/>
                  </a:cubicBezTo>
                  <a:cubicBezTo>
                    <a:pt x="4136" y="5492"/>
                    <a:pt x="4134" y="5491"/>
                    <a:pt x="4132" y="5489"/>
                  </a:cubicBezTo>
                  <a:cubicBezTo>
                    <a:pt x="4108" y="5465"/>
                    <a:pt x="4096" y="5417"/>
                    <a:pt x="4072" y="5405"/>
                  </a:cubicBezTo>
                  <a:cubicBezTo>
                    <a:pt x="4072" y="5417"/>
                    <a:pt x="4065" y="5422"/>
                    <a:pt x="4053" y="5422"/>
                  </a:cubicBezTo>
                  <a:cubicBezTo>
                    <a:pt x="4019" y="5422"/>
                    <a:pt x="3950" y="5382"/>
                    <a:pt x="3941" y="5382"/>
                  </a:cubicBezTo>
                  <a:cubicBezTo>
                    <a:pt x="3917" y="5394"/>
                    <a:pt x="3917" y="5441"/>
                    <a:pt x="3893" y="5465"/>
                  </a:cubicBezTo>
                  <a:cubicBezTo>
                    <a:pt x="3892" y="5466"/>
                    <a:pt x="3890" y="5466"/>
                    <a:pt x="3889" y="5466"/>
                  </a:cubicBezTo>
                  <a:cubicBezTo>
                    <a:pt x="3873" y="5466"/>
                    <a:pt x="3893" y="5392"/>
                    <a:pt x="3893" y="5370"/>
                  </a:cubicBezTo>
                  <a:lnTo>
                    <a:pt x="3893" y="5370"/>
                  </a:lnTo>
                  <a:cubicBezTo>
                    <a:pt x="3893" y="5386"/>
                    <a:pt x="3876" y="5409"/>
                    <a:pt x="3866" y="5409"/>
                  </a:cubicBezTo>
                  <a:cubicBezTo>
                    <a:pt x="3861" y="5409"/>
                    <a:pt x="3858" y="5404"/>
                    <a:pt x="3858" y="5394"/>
                  </a:cubicBezTo>
                  <a:cubicBezTo>
                    <a:pt x="3846" y="5370"/>
                    <a:pt x="3870" y="5346"/>
                    <a:pt x="3870" y="5322"/>
                  </a:cubicBezTo>
                  <a:cubicBezTo>
                    <a:pt x="3869" y="5321"/>
                    <a:pt x="3868" y="5321"/>
                    <a:pt x="3867" y="5321"/>
                  </a:cubicBezTo>
                  <a:cubicBezTo>
                    <a:pt x="3853" y="5321"/>
                    <a:pt x="3820" y="5374"/>
                    <a:pt x="3804" y="5374"/>
                  </a:cubicBezTo>
                  <a:cubicBezTo>
                    <a:pt x="3802" y="5374"/>
                    <a:pt x="3800" y="5373"/>
                    <a:pt x="3798" y="5370"/>
                  </a:cubicBezTo>
                  <a:cubicBezTo>
                    <a:pt x="3778" y="5350"/>
                    <a:pt x="3783" y="5305"/>
                    <a:pt x="3778" y="5305"/>
                  </a:cubicBezTo>
                  <a:lnTo>
                    <a:pt x="3778" y="5305"/>
                  </a:lnTo>
                  <a:cubicBezTo>
                    <a:pt x="3778" y="5305"/>
                    <a:pt x="3776" y="5306"/>
                    <a:pt x="3774" y="5310"/>
                  </a:cubicBezTo>
                  <a:cubicBezTo>
                    <a:pt x="3762" y="5346"/>
                    <a:pt x="3774" y="5346"/>
                    <a:pt x="3751" y="5358"/>
                  </a:cubicBezTo>
                  <a:cubicBezTo>
                    <a:pt x="3739" y="5358"/>
                    <a:pt x="3739" y="5358"/>
                    <a:pt x="3739" y="5346"/>
                  </a:cubicBezTo>
                  <a:cubicBezTo>
                    <a:pt x="3739" y="5322"/>
                    <a:pt x="3774" y="5274"/>
                    <a:pt x="3751" y="5263"/>
                  </a:cubicBezTo>
                  <a:cubicBezTo>
                    <a:pt x="3739" y="5251"/>
                    <a:pt x="3727" y="5239"/>
                    <a:pt x="3703" y="5239"/>
                  </a:cubicBezTo>
                  <a:lnTo>
                    <a:pt x="3679" y="5263"/>
                  </a:lnTo>
                  <a:cubicBezTo>
                    <a:pt x="3655" y="5251"/>
                    <a:pt x="3631" y="5239"/>
                    <a:pt x="3608" y="5227"/>
                  </a:cubicBezTo>
                  <a:cubicBezTo>
                    <a:pt x="3572" y="5227"/>
                    <a:pt x="3548" y="5239"/>
                    <a:pt x="3572" y="5274"/>
                  </a:cubicBezTo>
                  <a:cubicBezTo>
                    <a:pt x="3548" y="5263"/>
                    <a:pt x="3524" y="5251"/>
                    <a:pt x="3524" y="5215"/>
                  </a:cubicBezTo>
                  <a:cubicBezTo>
                    <a:pt x="3514" y="5174"/>
                    <a:pt x="3522" y="5141"/>
                    <a:pt x="3493" y="5141"/>
                  </a:cubicBezTo>
                  <a:cubicBezTo>
                    <a:pt x="3488" y="5141"/>
                    <a:pt x="3483" y="5142"/>
                    <a:pt x="3477" y="5143"/>
                  </a:cubicBezTo>
                  <a:cubicBezTo>
                    <a:pt x="3451" y="5152"/>
                    <a:pt x="3444" y="5160"/>
                    <a:pt x="3433" y="5160"/>
                  </a:cubicBezTo>
                  <a:cubicBezTo>
                    <a:pt x="3429" y="5160"/>
                    <a:pt x="3424" y="5159"/>
                    <a:pt x="3417" y="5155"/>
                  </a:cubicBezTo>
                  <a:cubicBezTo>
                    <a:pt x="3393" y="5155"/>
                    <a:pt x="3405" y="5143"/>
                    <a:pt x="3393" y="5143"/>
                  </a:cubicBezTo>
                  <a:cubicBezTo>
                    <a:pt x="3381" y="5143"/>
                    <a:pt x="3381" y="5167"/>
                    <a:pt x="3370" y="5167"/>
                  </a:cubicBezTo>
                  <a:cubicBezTo>
                    <a:pt x="3370" y="5167"/>
                    <a:pt x="3322" y="5132"/>
                    <a:pt x="3298" y="5132"/>
                  </a:cubicBezTo>
                  <a:cubicBezTo>
                    <a:pt x="3280" y="5132"/>
                    <a:pt x="3265" y="5138"/>
                    <a:pt x="3255" y="5138"/>
                  </a:cubicBezTo>
                  <a:cubicBezTo>
                    <a:pt x="3244" y="5138"/>
                    <a:pt x="3239" y="5132"/>
                    <a:pt x="3239" y="5108"/>
                  </a:cubicBezTo>
                  <a:cubicBezTo>
                    <a:pt x="3239" y="5081"/>
                    <a:pt x="3212" y="5068"/>
                    <a:pt x="3188" y="5068"/>
                  </a:cubicBezTo>
                  <a:cubicBezTo>
                    <a:pt x="3180" y="5068"/>
                    <a:pt x="3173" y="5069"/>
                    <a:pt x="3167" y="5072"/>
                  </a:cubicBezTo>
                  <a:cubicBezTo>
                    <a:pt x="3148" y="5091"/>
                    <a:pt x="3160" y="5118"/>
                    <a:pt x="3171" y="5128"/>
                  </a:cubicBezTo>
                  <a:lnTo>
                    <a:pt x="3171" y="5128"/>
                  </a:lnTo>
                  <a:cubicBezTo>
                    <a:pt x="3152" y="5119"/>
                    <a:pt x="3142" y="5117"/>
                    <a:pt x="3131" y="5096"/>
                  </a:cubicBezTo>
                  <a:cubicBezTo>
                    <a:pt x="3131" y="5072"/>
                    <a:pt x="3131" y="5048"/>
                    <a:pt x="3119" y="5036"/>
                  </a:cubicBezTo>
                  <a:cubicBezTo>
                    <a:pt x="3108" y="5024"/>
                    <a:pt x="3072" y="5036"/>
                    <a:pt x="3060" y="5013"/>
                  </a:cubicBezTo>
                  <a:cubicBezTo>
                    <a:pt x="3051" y="4985"/>
                    <a:pt x="3063" y="4937"/>
                    <a:pt x="3053" y="4937"/>
                  </a:cubicBezTo>
                  <a:lnTo>
                    <a:pt x="3053" y="4937"/>
                  </a:lnTo>
                  <a:cubicBezTo>
                    <a:pt x="3050" y="4937"/>
                    <a:pt x="3045" y="4942"/>
                    <a:pt x="3036" y="4953"/>
                  </a:cubicBezTo>
                  <a:cubicBezTo>
                    <a:pt x="3014" y="4983"/>
                    <a:pt x="2996" y="5008"/>
                    <a:pt x="2983" y="5008"/>
                  </a:cubicBezTo>
                  <a:cubicBezTo>
                    <a:pt x="2975" y="5008"/>
                    <a:pt x="2969" y="4999"/>
                    <a:pt x="2965" y="4977"/>
                  </a:cubicBezTo>
                  <a:cubicBezTo>
                    <a:pt x="2965" y="4929"/>
                    <a:pt x="2977" y="4929"/>
                    <a:pt x="2965" y="4905"/>
                  </a:cubicBezTo>
                  <a:cubicBezTo>
                    <a:pt x="2965" y="4887"/>
                    <a:pt x="2937" y="4862"/>
                    <a:pt x="2918" y="4862"/>
                  </a:cubicBezTo>
                  <a:cubicBezTo>
                    <a:pt x="2913" y="4862"/>
                    <a:pt x="2908" y="4864"/>
                    <a:pt x="2905" y="4870"/>
                  </a:cubicBezTo>
                  <a:cubicBezTo>
                    <a:pt x="2896" y="4889"/>
                    <a:pt x="2886" y="4939"/>
                    <a:pt x="2864" y="4939"/>
                  </a:cubicBezTo>
                  <a:cubicBezTo>
                    <a:pt x="2859" y="4939"/>
                    <a:pt x="2853" y="4936"/>
                    <a:pt x="2846" y="4929"/>
                  </a:cubicBezTo>
                  <a:cubicBezTo>
                    <a:pt x="2822" y="4905"/>
                    <a:pt x="2869" y="4882"/>
                    <a:pt x="2881" y="4858"/>
                  </a:cubicBezTo>
                  <a:lnTo>
                    <a:pt x="2881" y="4858"/>
                  </a:lnTo>
                  <a:cubicBezTo>
                    <a:pt x="2858" y="4870"/>
                    <a:pt x="2834" y="4882"/>
                    <a:pt x="2822" y="4893"/>
                  </a:cubicBezTo>
                  <a:cubicBezTo>
                    <a:pt x="2811" y="4900"/>
                    <a:pt x="2805" y="4903"/>
                    <a:pt x="2801" y="4903"/>
                  </a:cubicBezTo>
                  <a:cubicBezTo>
                    <a:pt x="2792" y="4903"/>
                    <a:pt x="2798" y="4886"/>
                    <a:pt x="2798" y="4870"/>
                  </a:cubicBezTo>
                  <a:cubicBezTo>
                    <a:pt x="2798" y="4846"/>
                    <a:pt x="2774" y="4774"/>
                    <a:pt x="2738" y="4774"/>
                  </a:cubicBezTo>
                  <a:cubicBezTo>
                    <a:pt x="2715" y="4786"/>
                    <a:pt x="2679" y="4882"/>
                    <a:pt x="2667" y="4882"/>
                  </a:cubicBezTo>
                  <a:cubicBezTo>
                    <a:pt x="2655" y="4882"/>
                    <a:pt x="2667" y="4846"/>
                    <a:pt x="2667" y="4822"/>
                  </a:cubicBezTo>
                  <a:cubicBezTo>
                    <a:pt x="2667" y="4798"/>
                    <a:pt x="2655" y="4786"/>
                    <a:pt x="2643" y="4762"/>
                  </a:cubicBezTo>
                  <a:cubicBezTo>
                    <a:pt x="2631" y="4751"/>
                    <a:pt x="2631" y="4667"/>
                    <a:pt x="2608" y="4667"/>
                  </a:cubicBezTo>
                  <a:cubicBezTo>
                    <a:pt x="2590" y="4667"/>
                    <a:pt x="2565" y="4687"/>
                    <a:pt x="2554" y="4687"/>
                  </a:cubicBezTo>
                  <a:cubicBezTo>
                    <a:pt x="2550" y="4687"/>
                    <a:pt x="2548" y="4685"/>
                    <a:pt x="2548" y="4679"/>
                  </a:cubicBezTo>
                  <a:cubicBezTo>
                    <a:pt x="2548" y="4655"/>
                    <a:pt x="2560" y="4643"/>
                    <a:pt x="2548" y="4632"/>
                  </a:cubicBezTo>
                  <a:cubicBezTo>
                    <a:pt x="2547" y="4630"/>
                    <a:pt x="2545" y="4630"/>
                    <a:pt x="2543" y="4630"/>
                  </a:cubicBezTo>
                  <a:cubicBezTo>
                    <a:pt x="2523" y="4630"/>
                    <a:pt x="2463" y="4669"/>
                    <a:pt x="2428" y="4669"/>
                  </a:cubicBezTo>
                  <a:cubicBezTo>
                    <a:pt x="2424" y="4669"/>
                    <a:pt x="2420" y="4668"/>
                    <a:pt x="2417" y="4667"/>
                  </a:cubicBezTo>
                  <a:cubicBezTo>
                    <a:pt x="2409" y="4662"/>
                    <a:pt x="2405" y="4652"/>
                    <a:pt x="2404" y="4641"/>
                  </a:cubicBezTo>
                  <a:lnTo>
                    <a:pt x="2404" y="4641"/>
                  </a:lnTo>
                  <a:cubicBezTo>
                    <a:pt x="2404" y="4641"/>
                    <a:pt x="2405" y="4641"/>
                    <a:pt x="2405" y="4641"/>
                  </a:cubicBezTo>
                  <a:cubicBezTo>
                    <a:pt x="2424" y="4641"/>
                    <a:pt x="2462" y="4610"/>
                    <a:pt x="2441" y="4596"/>
                  </a:cubicBezTo>
                  <a:cubicBezTo>
                    <a:pt x="2429" y="4584"/>
                    <a:pt x="2429" y="4584"/>
                    <a:pt x="2417" y="4584"/>
                  </a:cubicBezTo>
                  <a:cubicBezTo>
                    <a:pt x="2413" y="4591"/>
                    <a:pt x="2409" y="4597"/>
                    <a:pt x="2406" y="4602"/>
                  </a:cubicBezTo>
                  <a:lnTo>
                    <a:pt x="2406" y="4602"/>
                  </a:lnTo>
                  <a:cubicBezTo>
                    <a:pt x="2410" y="4572"/>
                    <a:pt x="2418" y="4543"/>
                    <a:pt x="2405" y="4536"/>
                  </a:cubicBezTo>
                  <a:cubicBezTo>
                    <a:pt x="2401" y="4532"/>
                    <a:pt x="2398" y="4531"/>
                    <a:pt x="2395" y="4531"/>
                  </a:cubicBezTo>
                  <a:cubicBezTo>
                    <a:pt x="2389" y="4531"/>
                    <a:pt x="2386" y="4538"/>
                    <a:pt x="2384" y="4546"/>
                  </a:cubicBezTo>
                  <a:lnTo>
                    <a:pt x="2384" y="4546"/>
                  </a:lnTo>
                  <a:cubicBezTo>
                    <a:pt x="2381" y="4530"/>
                    <a:pt x="2375" y="4512"/>
                    <a:pt x="2369" y="4512"/>
                  </a:cubicBezTo>
                  <a:cubicBezTo>
                    <a:pt x="2357" y="4501"/>
                    <a:pt x="2322" y="4501"/>
                    <a:pt x="2298" y="4489"/>
                  </a:cubicBezTo>
                  <a:cubicBezTo>
                    <a:pt x="2306" y="4489"/>
                    <a:pt x="2298" y="4483"/>
                    <a:pt x="2285" y="4483"/>
                  </a:cubicBezTo>
                  <a:cubicBezTo>
                    <a:pt x="2278" y="4483"/>
                    <a:pt x="2270" y="4485"/>
                    <a:pt x="2262" y="4489"/>
                  </a:cubicBezTo>
                  <a:cubicBezTo>
                    <a:pt x="2250" y="4489"/>
                    <a:pt x="2238" y="4489"/>
                    <a:pt x="2238" y="4465"/>
                  </a:cubicBezTo>
                  <a:cubicBezTo>
                    <a:pt x="2227" y="4429"/>
                    <a:pt x="2191" y="4417"/>
                    <a:pt x="2167" y="4405"/>
                  </a:cubicBezTo>
                  <a:cubicBezTo>
                    <a:pt x="2158" y="4405"/>
                    <a:pt x="2116" y="4425"/>
                    <a:pt x="2100" y="4425"/>
                  </a:cubicBezTo>
                  <a:cubicBezTo>
                    <a:pt x="2095" y="4425"/>
                    <a:pt x="2093" y="4423"/>
                    <a:pt x="2096" y="4417"/>
                  </a:cubicBezTo>
                  <a:cubicBezTo>
                    <a:pt x="2125" y="4378"/>
                    <a:pt x="2154" y="4339"/>
                    <a:pt x="2125" y="4339"/>
                  </a:cubicBezTo>
                  <a:cubicBezTo>
                    <a:pt x="2118" y="4339"/>
                    <a:pt x="2109" y="4341"/>
                    <a:pt x="2096" y="4346"/>
                  </a:cubicBezTo>
                  <a:cubicBezTo>
                    <a:pt x="2081" y="4351"/>
                    <a:pt x="2059" y="4361"/>
                    <a:pt x="2038" y="4368"/>
                  </a:cubicBezTo>
                  <a:lnTo>
                    <a:pt x="2038" y="4368"/>
                  </a:lnTo>
                  <a:cubicBezTo>
                    <a:pt x="2036" y="4368"/>
                    <a:pt x="2034" y="4368"/>
                    <a:pt x="2032" y="4368"/>
                  </a:cubicBezTo>
                  <a:cubicBezTo>
                    <a:pt x="2025" y="4368"/>
                    <a:pt x="2017" y="4370"/>
                    <a:pt x="2008" y="4375"/>
                  </a:cubicBezTo>
                  <a:lnTo>
                    <a:pt x="2008" y="4375"/>
                  </a:lnTo>
                  <a:cubicBezTo>
                    <a:pt x="2007" y="4375"/>
                    <a:pt x="2005" y="4375"/>
                    <a:pt x="2004" y="4375"/>
                  </a:cubicBezTo>
                  <a:cubicBezTo>
                    <a:pt x="1988" y="4375"/>
                    <a:pt x="1976" y="4368"/>
                    <a:pt x="1976" y="4346"/>
                  </a:cubicBezTo>
                  <a:cubicBezTo>
                    <a:pt x="1976" y="4310"/>
                    <a:pt x="2000" y="4262"/>
                    <a:pt x="1976" y="4239"/>
                  </a:cubicBezTo>
                  <a:cubicBezTo>
                    <a:pt x="1972" y="4230"/>
                    <a:pt x="1968" y="4228"/>
                    <a:pt x="1963" y="4228"/>
                  </a:cubicBezTo>
                  <a:cubicBezTo>
                    <a:pt x="1957" y="4228"/>
                    <a:pt x="1951" y="4230"/>
                    <a:pt x="1943" y="4230"/>
                  </a:cubicBezTo>
                  <a:cubicBezTo>
                    <a:pt x="1939" y="4230"/>
                    <a:pt x="1934" y="4229"/>
                    <a:pt x="1929" y="4227"/>
                  </a:cubicBezTo>
                  <a:cubicBezTo>
                    <a:pt x="1917" y="4215"/>
                    <a:pt x="1929" y="4167"/>
                    <a:pt x="1929" y="4155"/>
                  </a:cubicBezTo>
                  <a:cubicBezTo>
                    <a:pt x="1927" y="4154"/>
                    <a:pt x="1925" y="4153"/>
                    <a:pt x="1923" y="4153"/>
                  </a:cubicBezTo>
                  <a:cubicBezTo>
                    <a:pt x="1911" y="4153"/>
                    <a:pt x="1893" y="4179"/>
                    <a:pt x="1893" y="4179"/>
                  </a:cubicBezTo>
                  <a:cubicBezTo>
                    <a:pt x="1890" y="4180"/>
                    <a:pt x="1887" y="4180"/>
                    <a:pt x="1884" y="4180"/>
                  </a:cubicBezTo>
                  <a:cubicBezTo>
                    <a:pt x="1840" y="4180"/>
                    <a:pt x="1892" y="4095"/>
                    <a:pt x="1869" y="4084"/>
                  </a:cubicBezTo>
                  <a:lnTo>
                    <a:pt x="1869" y="4084"/>
                  </a:lnTo>
                  <a:cubicBezTo>
                    <a:pt x="1878" y="4093"/>
                    <a:pt x="1833" y="4156"/>
                    <a:pt x="1810" y="4156"/>
                  </a:cubicBezTo>
                  <a:cubicBezTo>
                    <a:pt x="1803" y="4156"/>
                    <a:pt x="1798" y="4149"/>
                    <a:pt x="1798" y="4131"/>
                  </a:cubicBezTo>
                  <a:cubicBezTo>
                    <a:pt x="1798" y="4084"/>
                    <a:pt x="1810" y="4096"/>
                    <a:pt x="1774" y="4072"/>
                  </a:cubicBezTo>
                  <a:cubicBezTo>
                    <a:pt x="1774" y="4051"/>
                    <a:pt x="1774" y="4040"/>
                    <a:pt x="1789" y="4022"/>
                  </a:cubicBezTo>
                  <a:lnTo>
                    <a:pt x="1789" y="4022"/>
                  </a:lnTo>
                  <a:cubicBezTo>
                    <a:pt x="1778" y="4032"/>
                    <a:pt x="1768" y="4036"/>
                    <a:pt x="1760" y="4036"/>
                  </a:cubicBezTo>
                  <a:cubicBezTo>
                    <a:pt x="1735" y="4036"/>
                    <a:pt x="1716" y="4007"/>
                    <a:pt x="1695" y="4007"/>
                  </a:cubicBezTo>
                  <a:cubicBezTo>
                    <a:pt x="1688" y="4007"/>
                    <a:pt x="1680" y="4010"/>
                    <a:pt x="1672" y="4019"/>
                  </a:cubicBezTo>
                  <a:lnTo>
                    <a:pt x="1672" y="4019"/>
                  </a:lnTo>
                  <a:cubicBezTo>
                    <a:pt x="1697" y="3985"/>
                    <a:pt x="1643" y="3952"/>
                    <a:pt x="1631" y="3941"/>
                  </a:cubicBezTo>
                  <a:cubicBezTo>
                    <a:pt x="1607" y="3941"/>
                    <a:pt x="1595" y="3929"/>
                    <a:pt x="1584" y="3929"/>
                  </a:cubicBezTo>
                  <a:cubicBezTo>
                    <a:pt x="1584" y="3929"/>
                    <a:pt x="1536" y="3953"/>
                    <a:pt x="1536" y="3953"/>
                  </a:cubicBezTo>
                  <a:cubicBezTo>
                    <a:pt x="1560" y="3917"/>
                    <a:pt x="1584" y="3893"/>
                    <a:pt x="1607" y="3870"/>
                  </a:cubicBezTo>
                  <a:lnTo>
                    <a:pt x="1607" y="3870"/>
                  </a:lnTo>
                  <a:cubicBezTo>
                    <a:pt x="1584" y="3881"/>
                    <a:pt x="1560" y="3870"/>
                    <a:pt x="1536" y="3893"/>
                  </a:cubicBezTo>
                  <a:cubicBezTo>
                    <a:pt x="1507" y="3923"/>
                    <a:pt x="1477" y="3944"/>
                    <a:pt x="1454" y="3944"/>
                  </a:cubicBezTo>
                  <a:cubicBezTo>
                    <a:pt x="1450" y="3944"/>
                    <a:pt x="1445" y="3943"/>
                    <a:pt x="1441" y="3941"/>
                  </a:cubicBezTo>
                  <a:cubicBezTo>
                    <a:pt x="1465" y="3917"/>
                    <a:pt x="1524" y="3870"/>
                    <a:pt x="1524" y="3858"/>
                  </a:cubicBezTo>
                  <a:cubicBezTo>
                    <a:pt x="1524" y="3854"/>
                    <a:pt x="1519" y="3852"/>
                    <a:pt x="1511" y="3852"/>
                  </a:cubicBezTo>
                  <a:cubicBezTo>
                    <a:pt x="1496" y="3852"/>
                    <a:pt x="1472" y="3858"/>
                    <a:pt x="1465" y="3858"/>
                  </a:cubicBezTo>
                  <a:cubicBezTo>
                    <a:pt x="1453" y="3846"/>
                    <a:pt x="1441" y="3834"/>
                    <a:pt x="1441" y="3822"/>
                  </a:cubicBezTo>
                  <a:cubicBezTo>
                    <a:pt x="1441" y="3810"/>
                    <a:pt x="1453" y="3774"/>
                    <a:pt x="1441" y="3762"/>
                  </a:cubicBezTo>
                  <a:cubicBezTo>
                    <a:pt x="1431" y="3762"/>
                    <a:pt x="1391" y="3793"/>
                    <a:pt x="1376" y="3793"/>
                  </a:cubicBezTo>
                  <a:cubicBezTo>
                    <a:pt x="1372" y="3793"/>
                    <a:pt x="1369" y="3791"/>
                    <a:pt x="1369" y="3786"/>
                  </a:cubicBezTo>
                  <a:cubicBezTo>
                    <a:pt x="1369" y="3774"/>
                    <a:pt x="1381" y="3762"/>
                    <a:pt x="1381" y="3750"/>
                  </a:cubicBezTo>
                  <a:cubicBezTo>
                    <a:pt x="1381" y="3739"/>
                    <a:pt x="1369" y="3739"/>
                    <a:pt x="1369" y="3727"/>
                  </a:cubicBezTo>
                  <a:cubicBezTo>
                    <a:pt x="1345" y="3703"/>
                    <a:pt x="1322" y="3703"/>
                    <a:pt x="1298" y="3691"/>
                  </a:cubicBezTo>
                  <a:cubicBezTo>
                    <a:pt x="1274" y="3679"/>
                    <a:pt x="1298" y="3643"/>
                    <a:pt x="1274" y="3643"/>
                  </a:cubicBezTo>
                  <a:cubicBezTo>
                    <a:pt x="1262" y="3643"/>
                    <a:pt x="1238" y="3655"/>
                    <a:pt x="1226" y="3667"/>
                  </a:cubicBezTo>
                  <a:cubicBezTo>
                    <a:pt x="1274" y="3619"/>
                    <a:pt x="1286" y="3608"/>
                    <a:pt x="1262" y="3584"/>
                  </a:cubicBezTo>
                  <a:lnTo>
                    <a:pt x="1262" y="3584"/>
                  </a:lnTo>
                  <a:lnTo>
                    <a:pt x="1238" y="3596"/>
                  </a:lnTo>
                  <a:cubicBezTo>
                    <a:pt x="1227" y="3585"/>
                    <a:pt x="1196" y="3523"/>
                    <a:pt x="1163" y="3523"/>
                  </a:cubicBezTo>
                  <a:cubicBezTo>
                    <a:pt x="1160" y="3523"/>
                    <a:pt x="1158" y="3523"/>
                    <a:pt x="1155" y="3524"/>
                  </a:cubicBezTo>
                  <a:cubicBezTo>
                    <a:pt x="1155" y="3524"/>
                    <a:pt x="1116" y="3573"/>
                    <a:pt x="1108" y="3573"/>
                  </a:cubicBezTo>
                  <a:cubicBezTo>
                    <a:pt x="1108" y="3573"/>
                    <a:pt x="1107" y="3573"/>
                    <a:pt x="1107" y="3572"/>
                  </a:cubicBezTo>
                  <a:cubicBezTo>
                    <a:pt x="1095" y="3548"/>
                    <a:pt x="1107" y="3512"/>
                    <a:pt x="1107" y="3489"/>
                  </a:cubicBezTo>
                  <a:cubicBezTo>
                    <a:pt x="1095" y="3441"/>
                    <a:pt x="1072" y="3405"/>
                    <a:pt x="1036" y="3369"/>
                  </a:cubicBezTo>
                  <a:cubicBezTo>
                    <a:pt x="1012" y="3358"/>
                    <a:pt x="976" y="3369"/>
                    <a:pt x="964" y="3346"/>
                  </a:cubicBezTo>
                  <a:cubicBezTo>
                    <a:pt x="957" y="3342"/>
                    <a:pt x="950" y="3341"/>
                    <a:pt x="943" y="3341"/>
                  </a:cubicBezTo>
                  <a:cubicBezTo>
                    <a:pt x="925" y="3341"/>
                    <a:pt x="905" y="3348"/>
                    <a:pt x="873" y="3356"/>
                  </a:cubicBezTo>
                  <a:lnTo>
                    <a:pt x="873" y="3356"/>
                  </a:lnTo>
                  <a:cubicBezTo>
                    <a:pt x="895" y="3346"/>
                    <a:pt x="927" y="3268"/>
                    <a:pt x="899" y="3268"/>
                  </a:cubicBezTo>
                  <a:cubicBezTo>
                    <a:pt x="895" y="3268"/>
                    <a:pt x="889" y="3270"/>
                    <a:pt x="881" y="3274"/>
                  </a:cubicBezTo>
                  <a:cubicBezTo>
                    <a:pt x="833" y="3298"/>
                    <a:pt x="845" y="3381"/>
                    <a:pt x="822" y="3393"/>
                  </a:cubicBezTo>
                  <a:lnTo>
                    <a:pt x="833" y="3310"/>
                  </a:lnTo>
                  <a:cubicBezTo>
                    <a:pt x="845" y="3262"/>
                    <a:pt x="869" y="3227"/>
                    <a:pt x="905" y="3191"/>
                  </a:cubicBezTo>
                  <a:lnTo>
                    <a:pt x="905" y="3191"/>
                  </a:lnTo>
                  <a:cubicBezTo>
                    <a:pt x="887" y="3209"/>
                    <a:pt x="873" y="3215"/>
                    <a:pt x="862" y="3215"/>
                  </a:cubicBezTo>
                  <a:cubicBezTo>
                    <a:pt x="838" y="3215"/>
                    <a:pt x="823" y="3190"/>
                    <a:pt x="797" y="3190"/>
                  </a:cubicBezTo>
                  <a:cubicBezTo>
                    <a:pt x="793" y="3190"/>
                    <a:pt x="790" y="3190"/>
                    <a:pt x="786" y="3191"/>
                  </a:cubicBezTo>
                  <a:cubicBezTo>
                    <a:pt x="774" y="3167"/>
                    <a:pt x="774" y="3167"/>
                    <a:pt x="822" y="3143"/>
                  </a:cubicBezTo>
                  <a:cubicBezTo>
                    <a:pt x="857" y="3108"/>
                    <a:pt x="822" y="3108"/>
                    <a:pt x="845" y="3084"/>
                  </a:cubicBezTo>
                  <a:lnTo>
                    <a:pt x="845" y="3084"/>
                  </a:lnTo>
                  <a:lnTo>
                    <a:pt x="726" y="3167"/>
                  </a:lnTo>
                  <a:cubicBezTo>
                    <a:pt x="714" y="3143"/>
                    <a:pt x="798" y="3072"/>
                    <a:pt x="786" y="3072"/>
                  </a:cubicBezTo>
                  <a:cubicBezTo>
                    <a:pt x="778" y="3072"/>
                    <a:pt x="763" y="3073"/>
                    <a:pt x="748" y="3073"/>
                  </a:cubicBezTo>
                  <a:cubicBezTo>
                    <a:pt x="718" y="3073"/>
                    <a:pt x="687" y="3068"/>
                    <a:pt x="703" y="3036"/>
                  </a:cubicBezTo>
                  <a:cubicBezTo>
                    <a:pt x="724" y="3004"/>
                    <a:pt x="726" y="2925"/>
                    <a:pt x="676" y="2925"/>
                  </a:cubicBezTo>
                  <a:cubicBezTo>
                    <a:pt x="670" y="2925"/>
                    <a:pt x="663" y="2926"/>
                    <a:pt x="655" y="2929"/>
                  </a:cubicBezTo>
                  <a:cubicBezTo>
                    <a:pt x="653" y="2930"/>
                    <a:pt x="651" y="2931"/>
                    <a:pt x="649" y="2931"/>
                  </a:cubicBezTo>
                  <a:cubicBezTo>
                    <a:pt x="633" y="2931"/>
                    <a:pt x="629" y="2892"/>
                    <a:pt x="604" y="2892"/>
                  </a:cubicBezTo>
                  <a:cubicBezTo>
                    <a:pt x="602" y="2892"/>
                    <a:pt x="599" y="2892"/>
                    <a:pt x="595" y="2893"/>
                  </a:cubicBezTo>
                  <a:cubicBezTo>
                    <a:pt x="536" y="2893"/>
                    <a:pt x="619" y="2834"/>
                    <a:pt x="619" y="2822"/>
                  </a:cubicBezTo>
                  <a:cubicBezTo>
                    <a:pt x="619" y="2798"/>
                    <a:pt x="572" y="2810"/>
                    <a:pt x="572" y="2786"/>
                  </a:cubicBezTo>
                  <a:cubicBezTo>
                    <a:pt x="560" y="2774"/>
                    <a:pt x="572" y="2762"/>
                    <a:pt x="607" y="2750"/>
                  </a:cubicBezTo>
                  <a:cubicBezTo>
                    <a:pt x="631" y="2738"/>
                    <a:pt x="583" y="2727"/>
                    <a:pt x="583" y="2727"/>
                  </a:cubicBezTo>
                  <a:cubicBezTo>
                    <a:pt x="583" y="2727"/>
                    <a:pt x="572" y="2715"/>
                    <a:pt x="572" y="2703"/>
                  </a:cubicBezTo>
                  <a:cubicBezTo>
                    <a:pt x="572" y="2702"/>
                    <a:pt x="571" y="2702"/>
                    <a:pt x="570" y="2702"/>
                  </a:cubicBezTo>
                  <a:cubicBezTo>
                    <a:pt x="558" y="2702"/>
                    <a:pt x="501" y="2732"/>
                    <a:pt x="485" y="2732"/>
                  </a:cubicBezTo>
                  <a:cubicBezTo>
                    <a:pt x="476" y="2732"/>
                    <a:pt x="478" y="2725"/>
                    <a:pt x="500" y="2703"/>
                  </a:cubicBezTo>
                  <a:cubicBezTo>
                    <a:pt x="548" y="2655"/>
                    <a:pt x="536" y="2631"/>
                    <a:pt x="488" y="2619"/>
                  </a:cubicBezTo>
                  <a:cubicBezTo>
                    <a:pt x="429" y="2619"/>
                    <a:pt x="405" y="2607"/>
                    <a:pt x="488" y="2560"/>
                  </a:cubicBezTo>
                  <a:cubicBezTo>
                    <a:pt x="524" y="2536"/>
                    <a:pt x="417" y="2512"/>
                    <a:pt x="452" y="2477"/>
                  </a:cubicBezTo>
                  <a:lnTo>
                    <a:pt x="452" y="2477"/>
                  </a:lnTo>
                  <a:cubicBezTo>
                    <a:pt x="444" y="2485"/>
                    <a:pt x="432" y="2488"/>
                    <a:pt x="419" y="2488"/>
                  </a:cubicBezTo>
                  <a:cubicBezTo>
                    <a:pt x="375" y="2488"/>
                    <a:pt x="322" y="2450"/>
                    <a:pt x="405" y="2441"/>
                  </a:cubicBezTo>
                  <a:cubicBezTo>
                    <a:pt x="488" y="2417"/>
                    <a:pt x="405" y="2405"/>
                    <a:pt x="405" y="2381"/>
                  </a:cubicBezTo>
                  <a:cubicBezTo>
                    <a:pt x="393" y="2369"/>
                    <a:pt x="393" y="2346"/>
                    <a:pt x="405" y="2334"/>
                  </a:cubicBezTo>
                  <a:cubicBezTo>
                    <a:pt x="405" y="2322"/>
                    <a:pt x="417" y="2322"/>
                    <a:pt x="417" y="2310"/>
                  </a:cubicBezTo>
                  <a:cubicBezTo>
                    <a:pt x="417" y="2300"/>
                    <a:pt x="400" y="2256"/>
                    <a:pt x="373" y="2249"/>
                  </a:cubicBezTo>
                  <a:lnTo>
                    <a:pt x="373" y="2249"/>
                  </a:lnTo>
                  <a:cubicBezTo>
                    <a:pt x="403" y="2246"/>
                    <a:pt x="429" y="2235"/>
                    <a:pt x="429" y="2215"/>
                  </a:cubicBezTo>
                  <a:cubicBezTo>
                    <a:pt x="429" y="2191"/>
                    <a:pt x="369" y="2179"/>
                    <a:pt x="405" y="2167"/>
                  </a:cubicBezTo>
                  <a:cubicBezTo>
                    <a:pt x="405" y="2167"/>
                    <a:pt x="393" y="2155"/>
                    <a:pt x="369" y="2155"/>
                  </a:cubicBezTo>
                  <a:cubicBezTo>
                    <a:pt x="357" y="2155"/>
                    <a:pt x="369" y="2143"/>
                    <a:pt x="369" y="2143"/>
                  </a:cubicBezTo>
                  <a:cubicBezTo>
                    <a:pt x="393" y="2107"/>
                    <a:pt x="429" y="2072"/>
                    <a:pt x="333" y="2072"/>
                  </a:cubicBezTo>
                  <a:cubicBezTo>
                    <a:pt x="345" y="2072"/>
                    <a:pt x="429" y="2072"/>
                    <a:pt x="393" y="2060"/>
                  </a:cubicBezTo>
                  <a:cubicBezTo>
                    <a:pt x="357" y="2036"/>
                    <a:pt x="357" y="2048"/>
                    <a:pt x="357" y="2012"/>
                  </a:cubicBezTo>
                  <a:lnTo>
                    <a:pt x="357" y="2012"/>
                  </a:lnTo>
                  <a:cubicBezTo>
                    <a:pt x="357" y="2022"/>
                    <a:pt x="368" y="2026"/>
                    <a:pt x="381" y="2026"/>
                  </a:cubicBezTo>
                  <a:cubicBezTo>
                    <a:pt x="399" y="2026"/>
                    <a:pt x="422" y="2019"/>
                    <a:pt x="429" y="2012"/>
                  </a:cubicBezTo>
                  <a:cubicBezTo>
                    <a:pt x="429" y="1988"/>
                    <a:pt x="417" y="1976"/>
                    <a:pt x="417" y="1965"/>
                  </a:cubicBezTo>
                  <a:cubicBezTo>
                    <a:pt x="393" y="1929"/>
                    <a:pt x="381" y="1929"/>
                    <a:pt x="322" y="1917"/>
                  </a:cubicBezTo>
                  <a:cubicBezTo>
                    <a:pt x="322" y="1893"/>
                    <a:pt x="333" y="1893"/>
                    <a:pt x="381" y="1893"/>
                  </a:cubicBezTo>
                  <a:cubicBezTo>
                    <a:pt x="357" y="1881"/>
                    <a:pt x="333" y="1869"/>
                    <a:pt x="310" y="1869"/>
                  </a:cubicBezTo>
                  <a:lnTo>
                    <a:pt x="452" y="1869"/>
                  </a:lnTo>
                  <a:lnTo>
                    <a:pt x="369" y="1822"/>
                  </a:lnTo>
                  <a:cubicBezTo>
                    <a:pt x="322" y="1786"/>
                    <a:pt x="345" y="1762"/>
                    <a:pt x="369" y="1726"/>
                  </a:cubicBezTo>
                  <a:cubicBezTo>
                    <a:pt x="393" y="1703"/>
                    <a:pt x="429" y="1667"/>
                    <a:pt x="369" y="1655"/>
                  </a:cubicBezTo>
                  <a:cubicBezTo>
                    <a:pt x="322" y="1643"/>
                    <a:pt x="286" y="1631"/>
                    <a:pt x="250" y="1619"/>
                  </a:cubicBezTo>
                  <a:cubicBezTo>
                    <a:pt x="250" y="1612"/>
                    <a:pt x="258" y="1609"/>
                    <a:pt x="270" y="1609"/>
                  </a:cubicBezTo>
                  <a:cubicBezTo>
                    <a:pt x="293" y="1609"/>
                    <a:pt x="329" y="1619"/>
                    <a:pt x="349" y="1628"/>
                  </a:cubicBezTo>
                  <a:lnTo>
                    <a:pt x="349" y="1628"/>
                  </a:lnTo>
                  <a:cubicBezTo>
                    <a:pt x="338" y="1621"/>
                    <a:pt x="358" y="1614"/>
                    <a:pt x="382" y="1614"/>
                  </a:cubicBezTo>
                  <a:cubicBezTo>
                    <a:pt x="394" y="1614"/>
                    <a:pt x="406" y="1616"/>
                    <a:pt x="417" y="1619"/>
                  </a:cubicBezTo>
                  <a:cubicBezTo>
                    <a:pt x="433" y="1619"/>
                    <a:pt x="454" y="1625"/>
                    <a:pt x="466" y="1625"/>
                  </a:cubicBezTo>
                  <a:cubicBezTo>
                    <a:pt x="472" y="1625"/>
                    <a:pt x="476" y="1623"/>
                    <a:pt x="476" y="1619"/>
                  </a:cubicBezTo>
                  <a:lnTo>
                    <a:pt x="345" y="1572"/>
                  </a:lnTo>
                  <a:lnTo>
                    <a:pt x="345" y="1572"/>
                  </a:lnTo>
                  <a:cubicBezTo>
                    <a:pt x="354" y="1575"/>
                    <a:pt x="362" y="1576"/>
                    <a:pt x="370" y="1576"/>
                  </a:cubicBezTo>
                  <a:cubicBezTo>
                    <a:pt x="423" y="1576"/>
                    <a:pt x="451" y="1515"/>
                    <a:pt x="463" y="1491"/>
                  </a:cubicBezTo>
                  <a:lnTo>
                    <a:pt x="463" y="1491"/>
                  </a:lnTo>
                  <a:cubicBezTo>
                    <a:pt x="461" y="1493"/>
                    <a:pt x="458" y="1493"/>
                    <a:pt x="454" y="1493"/>
                  </a:cubicBezTo>
                  <a:cubicBezTo>
                    <a:pt x="439" y="1493"/>
                    <a:pt x="410" y="1485"/>
                    <a:pt x="393" y="1476"/>
                  </a:cubicBezTo>
                  <a:cubicBezTo>
                    <a:pt x="417" y="1453"/>
                    <a:pt x="536" y="1488"/>
                    <a:pt x="488" y="1429"/>
                  </a:cubicBezTo>
                  <a:cubicBezTo>
                    <a:pt x="477" y="1429"/>
                    <a:pt x="447" y="1380"/>
                    <a:pt x="468" y="1380"/>
                  </a:cubicBezTo>
                  <a:cubicBezTo>
                    <a:pt x="470" y="1380"/>
                    <a:pt x="473" y="1380"/>
                    <a:pt x="476" y="1381"/>
                  </a:cubicBezTo>
                  <a:cubicBezTo>
                    <a:pt x="486" y="1381"/>
                    <a:pt x="521" y="1422"/>
                    <a:pt x="539" y="1422"/>
                  </a:cubicBezTo>
                  <a:cubicBezTo>
                    <a:pt x="543" y="1422"/>
                    <a:pt x="546" y="1421"/>
                    <a:pt x="548" y="1417"/>
                  </a:cubicBezTo>
                  <a:cubicBezTo>
                    <a:pt x="548" y="1393"/>
                    <a:pt x="524" y="1369"/>
                    <a:pt x="548" y="1357"/>
                  </a:cubicBezTo>
                  <a:cubicBezTo>
                    <a:pt x="572" y="1333"/>
                    <a:pt x="595" y="1333"/>
                    <a:pt x="607" y="1322"/>
                  </a:cubicBezTo>
                  <a:cubicBezTo>
                    <a:pt x="617" y="1302"/>
                    <a:pt x="594" y="1257"/>
                    <a:pt x="572" y="1257"/>
                  </a:cubicBezTo>
                  <a:cubicBezTo>
                    <a:pt x="568" y="1257"/>
                    <a:pt x="563" y="1258"/>
                    <a:pt x="560" y="1262"/>
                  </a:cubicBezTo>
                  <a:cubicBezTo>
                    <a:pt x="572" y="1250"/>
                    <a:pt x="572" y="1226"/>
                    <a:pt x="595" y="1226"/>
                  </a:cubicBezTo>
                  <a:cubicBezTo>
                    <a:pt x="599" y="1222"/>
                    <a:pt x="605" y="1221"/>
                    <a:pt x="611" y="1221"/>
                  </a:cubicBezTo>
                  <a:cubicBezTo>
                    <a:pt x="623" y="1221"/>
                    <a:pt x="639" y="1226"/>
                    <a:pt x="655" y="1226"/>
                  </a:cubicBezTo>
                  <a:cubicBezTo>
                    <a:pt x="667" y="1226"/>
                    <a:pt x="667" y="1214"/>
                    <a:pt x="667" y="1203"/>
                  </a:cubicBezTo>
                  <a:cubicBezTo>
                    <a:pt x="667" y="1191"/>
                    <a:pt x="643" y="1167"/>
                    <a:pt x="619" y="1143"/>
                  </a:cubicBezTo>
                  <a:lnTo>
                    <a:pt x="619" y="1143"/>
                  </a:lnTo>
                  <a:cubicBezTo>
                    <a:pt x="625" y="1155"/>
                    <a:pt x="622" y="1161"/>
                    <a:pt x="616" y="1161"/>
                  </a:cubicBezTo>
                  <a:cubicBezTo>
                    <a:pt x="610" y="1161"/>
                    <a:pt x="601" y="1155"/>
                    <a:pt x="595" y="1143"/>
                  </a:cubicBezTo>
                  <a:cubicBezTo>
                    <a:pt x="583" y="1119"/>
                    <a:pt x="595" y="1095"/>
                    <a:pt x="607" y="1095"/>
                  </a:cubicBezTo>
                  <a:cubicBezTo>
                    <a:pt x="618" y="1095"/>
                    <a:pt x="650" y="1168"/>
                    <a:pt x="674" y="1168"/>
                  </a:cubicBezTo>
                  <a:cubicBezTo>
                    <a:pt x="675" y="1168"/>
                    <a:pt x="677" y="1168"/>
                    <a:pt x="679" y="1167"/>
                  </a:cubicBezTo>
                  <a:cubicBezTo>
                    <a:pt x="703" y="1143"/>
                    <a:pt x="726" y="1083"/>
                    <a:pt x="679" y="1060"/>
                  </a:cubicBezTo>
                  <a:cubicBezTo>
                    <a:pt x="643" y="1048"/>
                    <a:pt x="631" y="1048"/>
                    <a:pt x="631" y="1012"/>
                  </a:cubicBezTo>
                  <a:cubicBezTo>
                    <a:pt x="631" y="985"/>
                    <a:pt x="631" y="972"/>
                    <a:pt x="646" y="972"/>
                  </a:cubicBezTo>
                  <a:cubicBezTo>
                    <a:pt x="651" y="972"/>
                    <a:pt x="658" y="973"/>
                    <a:pt x="667" y="976"/>
                  </a:cubicBezTo>
                  <a:cubicBezTo>
                    <a:pt x="703" y="988"/>
                    <a:pt x="750" y="1107"/>
                    <a:pt x="762" y="1107"/>
                  </a:cubicBezTo>
                  <a:cubicBezTo>
                    <a:pt x="774" y="1107"/>
                    <a:pt x="786" y="1095"/>
                    <a:pt x="798" y="1072"/>
                  </a:cubicBezTo>
                  <a:cubicBezTo>
                    <a:pt x="798" y="1060"/>
                    <a:pt x="762" y="1024"/>
                    <a:pt x="774" y="1000"/>
                  </a:cubicBezTo>
                  <a:cubicBezTo>
                    <a:pt x="774" y="998"/>
                    <a:pt x="775" y="997"/>
                    <a:pt x="776" y="997"/>
                  </a:cubicBezTo>
                  <a:cubicBezTo>
                    <a:pt x="784" y="997"/>
                    <a:pt x="820" y="1055"/>
                    <a:pt x="838" y="1055"/>
                  </a:cubicBezTo>
                  <a:cubicBezTo>
                    <a:pt x="841" y="1055"/>
                    <a:pt x="844" y="1053"/>
                    <a:pt x="845" y="1048"/>
                  </a:cubicBezTo>
                  <a:cubicBezTo>
                    <a:pt x="845" y="1014"/>
                    <a:pt x="840" y="987"/>
                    <a:pt x="828" y="957"/>
                  </a:cubicBezTo>
                  <a:lnTo>
                    <a:pt x="828" y="957"/>
                  </a:lnTo>
                  <a:cubicBezTo>
                    <a:pt x="840" y="978"/>
                    <a:pt x="854" y="997"/>
                    <a:pt x="869" y="1012"/>
                  </a:cubicBezTo>
                  <a:cubicBezTo>
                    <a:pt x="887" y="1030"/>
                    <a:pt x="920" y="1056"/>
                    <a:pt x="939" y="1056"/>
                  </a:cubicBezTo>
                  <a:cubicBezTo>
                    <a:pt x="945" y="1056"/>
                    <a:pt x="950" y="1053"/>
                    <a:pt x="953" y="1048"/>
                  </a:cubicBezTo>
                  <a:cubicBezTo>
                    <a:pt x="964" y="1012"/>
                    <a:pt x="917" y="1012"/>
                    <a:pt x="929" y="988"/>
                  </a:cubicBezTo>
                  <a:cubicBezTo>
                    <a:pt x="929" y="964"/>
                    <a:pt x="953" y="964"/>
                    <a:pt x="964" y="964"/>
                  </a:cubicBezTo>
                  <a:cubicBezTo>
                    <a:pt x="975" y="964"/>
                    <a:pt x="994" y="991"/>
                    <a:pt x="1006" y="991"/>
                  </a:cubicBezTo>
                  <a:cubicBezTo>
                    <a:pt x="1008" y="991"/>
                    <a:pt x="1010" y="990"/>
                    <a:pt x="1012" y="988"/>
                  </a:cubicBezTo>
                  <a:cubicBezTo>
                    <a:pt x="1023" y="977"/>
                    <a:pt x="1014" y="927"/>
                    <a:pt x="1039" y="927"/>
                  </a:cubicBezTo>
                  <a:cubicBezTo>
                    <a:pt x="1042" y="927"/>
                    <a:pt x="1045" y="928"/>
                    <a:pt x="1048" y="929"/>
                  </a:cubicBezTo>
                  <a:cubicBezTo>
                    <a:pt x="1067" y="938"/>
                    <a:pt x="1078" y="986"/>
                    <a:pt x="1088" y="986"/>
                  </a:cubicBezTo>
                  <a:cubicBezTo>
                    <a:pt x="1091" y="986"/>
                    <a:pt x="1093" y="983"/>
                    <a:pt x="1095" y="976"/>
                  </a:cubicBezTo>
                  <a:cubicBezTo>
                    <a:pt x="1095" y="941"/>
                    <a:pt x="1084" y="869"/>
                    <a:pt x="1107" y="869"/>
                  </a:cubicBezTo>
                  <a:lnTo>
                    <a:pt x="1119" y="905"/>
                  </a:lnTo>
                  <a:cubicBezTo>
                    <a:pt x="1126" y="912"/>
                    <a:pt x="1129" y="919"/>
                    <a:pt x="1128" y="924"/>
                  </a:cubicBezTo>
                  <a:lnTo>
                    <a:pt x="1128" y="924"/>
                  </a:lnTo>
                  <a:cubicBezTo>
                    <a:pt x="1142" y="913"/>
                    <a:pt x="1167" y="893"/>
                    <a:pt x="1167" y="893"/>
                  </a:cubicBezTo>
                  <a:cubicBezTo>
                    <a:pt x="1176" y="893"/>
                    <a:pt x="1194" y="908"/>
                    <a:pt x="1206" y="908"/>
                  </a:cubicBezTo>
                  <a:cubicBezTo>
                    <a:pt x="1209" y="908"/>
                    <a:pt x="1212" y="907"/>
                    <a:pt x="1214" y="905"/>
                  </a:cubicBezTo>
                  <a:cubicBezTo>
                    <a:pt x="1238" y="893"/>
                    <a:pt x="1238" y="881"/>
                    <a:pt x="1250" y="869"/>
                  </a:cubicBezTo>
                  <a:cubicBezTo>
                    <a:pt x="1274" y="869"/>
                    <a:pt x="1286" y="869"/>
                    <a:pt x="1298" y="881"/>
                  </a:cubicBezTo>
                  <a:cubicBezTo>
                    <a:pt x="1304" y="885"/>
                    <a:pt x="1309" y="887"/>
                    <a:pt x="1313" y="887"/>
                  </a:cubicBezTo>
                  <a:cubicBezTo>
                    <a:pt x="1334" y="887"/>
                    <a:pt x="1339" y="843"/>
                    <a:pt x="1369" y="833"/>
                  </a:cubicBezTo>
                  <a:cubicBezTo>
                    <a:pt x="1393" y="833"/>
                    <a:pt x="1405" y="905"/>
                    <a:pt x="1429" y="905"/>
                  </a:cubicBezTo>
                  <a:cubicBezTo>
                    <a:pt x="1453" y="905"/>
                    <a:pt x="1453" y="857"/>
                    <a:pt x="1476" y="845"/>
                  </a:cubicBezTo>
                  <a:cubicBezTo>
                    <a:pt x="1478" y="845"/>
                    <a:pt x="1479" y="844"/>
                    <a:pt x="1480" y="844"/>
                  </a:cubicBezTo>
                  <a:cubicBezTo>
                    <a:pt x="1500" y="844"/>
                    <a:pt x="1500" y="930"/>
                    <a:pt x="1500" y="952"/>
                  </a:cubicBezTo>
                  <a:cubicBezTo>
                    <a:pt x="1512" y="929"/>
                    <a:pt x="1536" y="893"/>
                    <a:pt x="1536" y="869"/>
                  </a:cubicBezTo>
                  <a:cubicBezTo>
                    <a:pt x="1547" y="844"/>
                    <a:pt x="1555" y="834"/>
                    <a:pt x="1560" y="834"/>
                  </a:cubicBezTo>
                  <a:cubicBezTo>
                    <a:pt x="1572" y="834"/>
                    <a:pt x="1572" y="884"/>
                    <a:pt x="1572" y="917"/>
                  </a:cubicBezTo>
                  <a:cubicBezTo>
                    <a:pt x="1572" y="833"/>
                    <a:pt x="1643" y="893"/>
                    <a:pt x="1643" y="833"/>
                  </a:cubicBezTo>
                  <a:cubicBezTo>
                    <a:pt x="1655" y="857"/>
                    <a:pt x="1667" y="893"/>
                    <a:pt x="1691" y="893"/>
                  </a:cubicBezTo>
                  <a:cubicBezTo>
                    <a:pt x="1691" y="872"/>
                    <a:pt x="1695" y="867"/>
                    <a:pt x="1704" y="867"/>
                  </a:cubicBezTo>
                  <a:cubicBezTo>
                    <a:pt x="1709" y="867"/>
                    <a:pt x="1717" y="869"/>
                    <a:pt x="1726" y="869"/>
                  </a:cubicBezTo>
                  <a:cubicBezTo>
                    <a:pt x="1738" y="869"/>
                    <a:pt x="1774" y="822"/>
                    <a:pt x="1798" y="822"/>
                  </a:cubicBezTo>
                  <a:cubicBezTo>
                    <a:pt x="1818" y="822"/>
                    <a:pt x="1829" y="930"/>
                    <a:pt x="1840" y="930"/>
                  </a:cubicBezTo>
                  <a:cubicBezTo>
                    <a:pt x="1842" y="930"/>
                    <a:pt x="1844" y="926"/>
                    <a:pt x="1846" y="917"/>
                  </a:cubicBezTo>
                  <a:cubicBezTo>
                    <a:pt x="1854" y="899"/>
                    <a:pt x="1850" y="826"/>
                    <a:pt x="1857" y="805"/>
                  </a:cubicBezTo>
                  <a:lnTo>
                    <a:pt x="1857" y="805"/>
                  </a:lnTo>
                  <a:cubicBezTo>
                    <a:pt x="1856" y="808"/>
                    <a:pt x="1856" y="810"/>
                    <a:pt x="1857" y="810"/>
                  </a:cubicBezTo>
                  <a:cubicBezTo>
                    <a:pt x="1860" y="810"/>
                    <a:pt x="1863" y="808"/>
                    <a:pt x="1866" y="804"/>
                  </a:cubicBezTo>
                  <a:lnTo>
                    <a:pt x="1866" y="804"/>
                  </a:lnTo>
                  <a:cubicBezTo>
                    <a:pt x="1867" y="806"/>
                    <a:pt x="1868" y="807"/>
                    <a:pt x="1869" y="810"/>
                  </a:cubicBezTo>
                  <a:cubicBezTo>
                    <a:pt x="1884" y="838"/>
                    <a:pt x="1885" y="854"/>
                    <a:pt x="1892" y="854"/>
                  </a:cubicBezTo>
                  <a:cubicBezTo>
                    <a:pt x="1896" y="854"/>
                    <a:pt x="1903" y="848"/>
                    <a:pt x="1917" y="833"/>
                  </a:cubicBezTo>
                  <a:cubicBezTo>
                    <a:pt x="1917" y="833"/>
                    <a:pt x="1929" y="786"/>
                    <a:pt x="1941" y="786"/>
                  </a:cubicBezTo>
                  <a:lnTo>
                    <a:pt x="1941" y="786"/>
                  </a:lnTo>
                  <a:cubicBezTo>
                    <a:pt x="1941" y="822"/>
                    <a:pt x="1893" y="893"/>
                    <a:pt x="1905" y="905"/>
                  </a:cubicBezTo>
                  <a:cubicBezTo>
                    <a:pt x="1907" y="910"/>
                    <a:pt x="1910" y="912"/>
                    <a:pt x="1912" y="912"/>
                  </a:cubicBezTo>
                  <a:cubicBezTo>
                    <a:pt x="1921" y="912"/>
                    <a:pt x="1929" y="881"/>
                    <a:pt x="1929" y="881"/>
                  </a:cubicBezTo>
                  <a:cubicBezTo>
                    <a:pt x="1929" y="881"/>
                    <a:pt x="1939" y="876"/>
                    <a:pt x="1950" y="876"/>
                  </a:cubicBezTo>
                  <a:cubicBezTo>
                    <a:pt x="1955" y="876"/>
                    <a:pt x="1961" y="877"/>
                    <a:pt x="1965" y="881"/>
                  </a:cubicBezTo>
                  <a:cubicBezTo>
                    <a:pt x="1953" y="881"/>
                    <a:pt x="1953" y="905"/>
                    <a:pt x="1953" y="917"/>
                  </a:cubicBezTo>
                  <a:cubicBezTo>
                    <a:pt x="1953" y="909"/>
                    <a:pt x="1955" y="906"/>
                    <a:pt x="1959" y="906"/>
                  </a:cubicBezTo>
                  <a:cubicBezTo>
                    <a:pt x="1967" y="906"/>
                    <a:pt x="1980" y="917"/>
                    <a:pt x="1988" y="917"/>
                  </a:cubicBezTo>
                  <a:cubicBezTo>
                    <a:pt x="2000" y="917"/>
                    <a:pt x="1988" y="893"/>
                    <a:pt x="2000" y="893"/>
                  </a:cubicBezTo>
                  <a:cubicBezTo>
                    <a:pt x="2012" y="893"/>
                    <a:pt x="2048" y="893"/>
                    <a:pt x="2048" y="917"/>
                  </a:cubicBezTo>
                  <a:cubicBezTo>
                    <a:pt x="2040" y="940"/>
                    <a:pt x="2058" y="964"/>
                    <a:pt x="2074" y="964"/>
                  </a:cubicBezTo>
                  <a:cubicBezTo>
                    <a:pt x="2083" y="964"/>
                    <a:pt x="2091" y="957"/>
                    <a:pt x="2096" y="941"/>
                  </a:cubicBezTo>
                  <a:cubicBezTo>
                    <a:pt x="2103" y="941"/>
                    <a:pt x="2118" y="953"/>
                    <a:pt x="2132" y="953"/>
                  </a:cubicBezTo>
                  <a:cubicBezTo>
                    <a:pt x="2142" y="953"/>
                    <a:pt x="2150" y="948"/>
                    <a:pt x="2155" y="929"/>
                  </a:cubicBezTo>
                  <a:cubicBezTo>
                    <a:pt x="2182" y="964"/>
                    <a:pt x="2208" y="1046"/>
                    <a:pt x="2250" y="1046"/>
                  </a:cubicBezTo>
                  <a:cubicBezTo>
                    <a:pt x="2264" y="1046"/>
                    <a:pt x="2280" y="1036"/>
                    <a:pt x="2298" y="1012"/>
                  </a:cubicBezTo>
                  <a:lnTo>
                    <a:pt x="2298" y="1012"/>
                  </a:lnTo>
                  <a:cubicBezTo>
                    <a:pt x="2278" y="1066"/>
                    <a:pt x="2276" y="1085"/>
                    <a:pt x="2283" y="1085"/>
                  </a:cubicBezTo>
                  <a:cubicBezTo>
                    <a:pt x="2299" y="1085"/>
                    <a:pt x="2362" y="994"/>
                    <a:pt x="2378" y="994"/>
                  </a:cubicBezTo>
                  <a:cubicBezTo>
                    <a:pt x="2380" y="994"/>
                    <a:pt x="2381" y="996"/>
                    <a:pt x="2381" y="1000"/>
                  </a:cubicBezTo>
                  <a:cubicBezTo>
                    <a:pt x="2391" y="1029"/>
                    <a:pt x="2377" y="1081"/>
                    <a:pt x="2397" y="1081"/>
                  </a:cubicBezTo>
                  <a:cubicBezTo>
                    <a:pt x="2401" y="1081"/>
                    <a:pt x="2408" y="1078"/>
                    <a:pt x="2417" y="1072"/>
                  </a:cubicBezTo>
                  <a:cubicBezTo>
                    <a:pt x="2453" y="1048"/>
                    <a:pt x="2477" y="1012"/>
                    <a:pt x="2500" y="976"/>
                  </a:cubicBezTo>
                  <a:lnTo>
                    <a:pt x="2500" y="976"/>
                  </a:lnTo>
                  <a:cubicBezTo>
                    <a:pt x="2500" y="1012"/>
                    <a:pt x="2465" y="1060"/>
                    <a:pt x="2500" y="1060"/>
                  </a:cubicBezTo>
                  <a:cubicBezTo>
                    <a:pt x="2505" y="1061"/>
                    <a:pt x="2509" y="1061"/>
                    <a:pt x="2512" y="1061"/>
                  </a:cubicBezTo>
                  <a:cubicBezTo>
                    <a:pt x="2543" y="1061"/>
                    <a:pt x="2539" y="1022"/>
                    <a:pt x="2554" y="1022"/>
                  </a:cubicBezTo>
                  <a:cubicBezTo>
                    <a:pt x="2556" y="1022"/>
                    <a:pt x="2558" y="1023"/>
                    <a:pt x="2560" y="1024"/>
                  </a:cubicBezTo>
                  <a:cubicBezTo>
                    <a:pt x="2548" y="1048"/>
                    <a:pt x="2512" y="1107"/>
                    <a:pt x="2512" y="1131"/>
                  </a:cubicBezTo>
                  <a:cubicBezTo>
                    <a:pt x="2518" y="1143"/>
                    <a:pt x="2527" y="1149"/>
                    <a:pt x="2536" y="1149"/>
                  </a:cubicBezTo>
                  <a:cubicBezTo>
                    <a:pt x="2545" y="1149"/>
                    <a:pt x="2554" y="1143"/>
                    <a:pt x="2560" y="1131"/>
                  </a:cubicBezTo>
                  <a:cubicBezTo>
                    <a:pt x="2568" y="1123"/>
                    <a:pt x="2578" y="1121"/>
                    <a:pt x="2589" y="1121"/>
                  </a:cubicBezTo>
                  <a:cubicBezTo>
                    <a:pt x="2611" y="1121"/>
                    <a:pt x="2635" y="1131"/>
                    <a:pt x="2643" y="1131"/>
                  </a:cubicBezTo>
                  <a:cubicBezTo>
                    <a:pt x="2643" y="1131"/>
                    <a:pt x="2703" y="1155"/>
                    <a:pt x="2691" y="1191"/>
                  </a:cubicBezTo>
                  <a:cubicBezTo>
                    <a:pt x="2667" y="1226"/>
                    <a:pt x="2667" y="1274"/>
                    <a:pt x="2715" y="1274"/>
                  </a:cubicBezTo>
                  <a:cubicBezTo>
                    <a:pt x="2738" y="1274"/>
                    <a:pt x="2750" y="1238"/>
                    <a:pt x="2774" y="1238"/>
                  </a:cubicBezTo>
                  <a:cubicBezTo>
                    <a:pt x="2798" y="1250"/>
                    <a:pt x="2798" y="1274"/>
                    <a:pt x="2810" y="1286"/>
                  </a:cubicBezTo>
                  <a:cubicBezTo>
                    <a:pt x="2820" y="1306"/>
                    <a:pt x="2838" y="1351"/>
                    <a:pt x="2851" y="1351"/>
                  </a:cubicBezTo>
                  <a:cubicBezTo>
                    <a:pt x="2853" y="1351"/>
                    <a:pt x="2856" y="1349"/>
                    <a:pt x="2858" y="1345"/>
                  </a:cubicBezTo>
                  <a:cubicBezTo>
                    <a:pt x="2868" y="1325"/>
                    <a:pt x="2877" y="1317"/>
                    <a:pt x="2885" y="1317"/>
                  </a:cubicBezTo>
                  <a:cubicBezTo>
                    <a:pt x="2906" y="1317"/>
                    <a:pt x="2921" y="1364"/>
                    <a:pt x="2929" y="1381"/>
                  </a:cubicBezTo>
                  <a:cubicBezTo>
                    <a:pt x="2941" y="1393"/>
                    <a:pt x="2953" y="1405"/>
                    <a:pt x="2965" y="1417"/>
                  </a:cubicBezTo>
                  <a:cubicBezTo>
                    <a:pt x="2989" y="1417"/>
                    <a:pt x="2989" y="1417"/>
                    <a:pt x="2989" y="1405"/>
                  </a:cubicBezTo>
                  <a:cubicBezTo>
                    <a:pt x="2990" y="1403"/>
                    <a:pt x="2992" y="1403"/>
                    <a:pt x="2994" y="1403"/>
                  </a:cubicBezTo>
                  <a:cubicBezTo>
                    <a:pt x="3004" y="1403"/>
                    <a:pt x="3012" y="1429"/>
                    <a:pt x="3012" y="1429"/>
                  </a:cubicBezTo>
                  <a:cubicBezTo>
                    <a:pt x="3024" y="1453"/>
                    <a:pt x="3048" y="1464"/>
                    <a:pt x="3060" y="1464"/>
                  </a:cubicBezTo>
                  <a:cubicBezTo>
                    <a:pt x="3084" y="1488"/>
                    <a:pt x="3143" y="1500"/>
                    <a:pt x="3131" y="1548"/>
                  </a:cubicBezTo>
                  <a:cubicBezTo>
                    <a:pt x="3108" y="1607"/>
                    <a:pt x="3131" y="1667"/>
                    <a:pt x="3167" y="1703"/>
                  </a:cubicBezTo>
                  <a:cubicBezTo>
                    <a:pt x="3172" y="1708"/>
                    <a:pt x="3177" y="1710"/>
                    <a:pt x="3180" y="1710"/>
                  </a:cubicBezTo>
                  <a:cubicBezTo>
                    <a:pt x="3196" y="1710"/>
                    <a:pt x="3196" y="1666"/>
                    <a:pt x="3205" y="1666"/>
                  </a:cubicBezTo>
                  <a:cubicBezTo>
                    <a:pt x="3207" y="1666"/>
                    <a:pt x="3210" y="1670"/>
                    <a:pt x="3215" y="1679"/>
                  </a:cubicBezTo>
                  <a:cubicBezTo>
                    <a:pt x="3215" y="1726"/>
                    <a:pt x="3191" y="1762"/>
                    <a:pt x="3215" y="1810"/>
                  </a:cubicBezTo>
                  <a:cubicBezTo>
                    <a:pt x="3221" y="1816"/>
                    <a:pt x="3226" y="1819"/>
                    <a:pt x="3230" y="1819"/>
                  </a:cubicBezTo>
                  <a:cubicBezTo>
                    <a:pt x="3247" y="1819"/>
                    <a:pt x="3239" y="1759"/>
                    <a:pt x="3239" y="1691"/>
                  </a:cubicBezTo>
                  <a:cubicBezTo>
                    <a:pt x="3227" y="1643"/>
                    <a:pt x="3215" y="1595"/>
                    <a:pt x="3215" y="1548"/>
                  </a:cubicBezTo>
                  <a:lnTo>
                    <a:pt x="3203" y="1536"/>
                  </a:lnTo>
                  <a:cubicBezTo>
                    <a:pt x="3191" y="1500"/>
                    <a:pt x="3155" y="1488"/>
                    <a:pt x="3179" y="1429"/>
                  </a:cubicBezTo>
                  <a:cubicBezTo>
                    <a:pt x="3179" y="1411"/>
                    <a:pt x="3151" y="1406"/>
                    <a:pt x="3154" y="1384"/>
                  </a:cubicBezTo>
                  <a:lnTo>
                    <a:pt x="3154" y="1384"/>
                  </a:lnTo>
                  <a:cubicBezTo>
                    <a:pt x="3140" y="1411"/>
                    <a:pt x="3121" y="1445"/>
                    <a:pt x="3105" y="1445"/>
                  </a:cubicBezTo>
                  <a:cubicBezTo>
                    <a:pt x="3102" y="1445"/>
                    <a:pt x="3099" y="1444"/>
                    <a:pt x="3096" y="1441"/>
                  </a:cubicBezTo>
                  <a:cubicBezTo>
                    <a:pt x="3073" y="1429"/>
                    <a:pt x="3104" y="1344"/>
                    <a:pt x="3087" y="1344"/>
                  </a:cubicBezTo>
                  <a:cubicBezTo>
                    <a:pt x="3086" y="1344"/>
                    <a:pt x="3085" y="1345"/>
                    <a:pt x="3084" y="1345"/>
                  </a:cubicBezTo>
                  <a:cubicBezTo>
                    <a:pt x="3048" y="1345"/>
                    <a:pt x="3060" y="1369"/>
                    <a:pt x="3048" y="1381"/>
                  </a:cubicBezTo>
                  <a:lnTo>
                    <a:pt x="3000" y="1381"/>
                  </a:lnTo>
                  <a:cubicBezTo>
                    <a:pt x="2977" y="1357"/>
                    <a:pt x="2989" y="1322"/>
                    <a:pt x="3012" y="1310"/>
                  </a:cubicBezTo>
                  <a:cubicBezTo>
                    <a:pt x="3024" y="1302"/>
                    <a:pt x="3037" y="1300"/>
                    <a:pt x="3051" y="1300"/>
                  </a:cubicBezTo>
                  <a:cubicBezTo>
                    <a:pt x="3057" y="1300"/>
                    <a:pt x="3064" y="1301"/>
                    <a:pt x="3070" y="1301"/>
                  </a:cubicBezTo>
                  <a:cubicBezTo>
                    <a:pt x="3090" y="1301"/>
                    <a:pt x="3108" y="1298"/>
                    <a:pt x="3119" y="1274"/>
                  </a:cubicBezTo>
                  <a:cubicBezTo>
                    <a:pt x="3137" y="1248"/>
                    <a:pt x="3129" y="1229"/>
                    <a:pt x="3106" y="1229"/>
                  </a:cubicBezTo>
                  <a:cubicBezTo>
                    <a:pt x="3097" y="1229"/>
                    <a:pt x="3085" y="1232"/>
                    <a:pt x="3072" y="1238"/>
                  </a:cubicBezTo>
                  <a:cubicBezTo>
                    <a:pt x="3065" y="1245"/>
                    <a:pt x="3057" y="1248"/>
                    <a:pt x="3049" y="1248"/>
                  </a:cubicBezTo>
                  <a:cubicBezTo>
                    <a:pt x="3014" y="1248"/>
                    <a:pt x="2974" y="1191"/>
                    <a:pt x="3012" y="1143"/>
                  </a:cubicBezTo>
                  <a:lnTo>
                    <a:pt x="3012" y="1143"/>
                  </a:lnTo>
                  <a:cubicBezTo>
                    <a:pt x="3000" y="1155"/>
                    <a:pt x="2965" y="1203"/>
                    <a:pt x="2953" y="1203"/>
                  </a:cubicBezTo>
                  <a:cubicBezTo>
                    <a:pt x="2946" y="1196"/>
                    <a:pt x="2931" y="1189"/>
                    <a:pt x="2918" y="1189"/>
                  </a:cubicBezTo>
                  <a:cubicBezTo>
                    <a:pt x="2909" y="1189"/>
                    <a:pt x="2901" y="1191"/>
                    <a:pt x="2896" y="1198"/>
                  </a:cubicBezTo>
                  <a:lnTo>
                    <a:pt x="2896" y="1198"/>
                  </a:lnTo>
                  <a:cubicBezTo>
                    <a:pt x="2936" y="1128"/>
                    <a:pt x="2821" y="1048"/>
                    <a:pt x="2786" y="1036"/>
                  </a:cubicBezTo>
                  <a:cubicBezTo>
                    <a:pt x="2766" y="1024"/>
                    <a:pt x="2746" y="1019"/>
                    <a:pt x="2726" y="1019"/>
                  </a:cubicBezTo>
                  <a:cubicBezTo>
                    <a:pt x="2700" y="1019"/>
                    <a:pt x="2674" y="1027"/>
                    <a:pt x="2646" y="1041"/>
                  </a:cubicBezTo>
                  <a:lnTo>
                    <a:pt x="2646" y="1041"/>
                  </a:lnTo>
                  <a:cubicBezTo>
                    <a:pt x="2664" y="1027"/>
                    <a:pt x="2679" y="1011"/>
                    <a:pt x="2679" y="1000"/>
                  </a:cubicBezTo>
                  <a:lnTo>
                    <a:pt x="2655" y="1000"/>
                  </a:lnTo>
                  <a:cubicBezTo>
                    <a:pt x="2643" y="1000"/>
                    <a:pt x="2655" y="1000"/>
                    <a:pt x="2655" y="976"/>
                  </a:cubicBezTo>
                  <a:cubicBezTo>
                    <a:pt x="2655" y="953"/>
                    <a:pt x="2655" y="930"/>
                    <a:pt x="2645" y="930"/>
                  </a:cubicBezTo>
                  <a:cubicBezTo>
                    <a:pt x="2640" y="930"/>
                    <a:pt x="2632" y="936"/>
                    <a:pt x="2619" y="952"/>
                  </a:cubicBezTo>
                  <a:cubicBezTo>
                    <a:pt x="2596" y="984"/>
                    <a:pt x="2593" y="995"/>
                    <a:pt x="2587" y="995"/>
                  </a:cubicBezTo>
                  <a:cubicBezTo>
                    <a:pt x="2584" y="995"/>
                    <a:pt x="2580" y="992"/>
                    <a:pt x="2572" y="988"/>
                  </a:cubicBezTo>
                  <a:cubicBezTo>
                    <a:pt x="2560" y="988"/>
                    <a:pt x="2548" y="976"/>
                    <a:pt x="2536" y="976"/>
                  </a:cubicBezTo>
                  <a:lnTo>
                    <a:pt x="2536" y="941"/>
                  </a:lnTo>
                  <a:cubicBezTo>
                    <a:pt x="2524" y="929"/>
                    <a:pt x="2500" y="917"/>
                    <a:pt x="2477" y="917"/>
                  </a:cubicBezTo>
                  <a:cubicBezTo>
                    <a:pt x="2473" y="914"/>
                    <a:pt x="2470" y="913"/>
                    <a:pt x="2466" y="913"/>
                  </a:cubicBezTo>
                  <a:cubicBezTo>
                    <a:pt x="2436" y="913"/>
                    <a:pt x="2417" y="1001"/>
                    <a:pt x="2417" y="1012"/>
                  </a:cubicBezTo>
                  <a:cubicBezTo>
                    <a:pt x="2405" y="1012"/>
                    <a:pt x="2405" y="893"/>
                    <a:pt x="2393" y="857"/>
                  </a:cubicBezTo>
                  <a:cubicBezTo>
                    <a:pt x="2388" y="841"/>
                    <a:pt x="2382" y="832"/>
                    <a:pt x="2378" y="832"/>
                  </a:cubicBezTo>
                  <a:cubicBezTo>
                    <a:pt x="2373" y="832"/>
                    <a:pt x="2369" y="844"/>
                    <a:pt x="2369" y="869"/>
                  </a:cubicBezTo>
                  <a:cubicBezTo>
                    <a:pt x="2378" y="905"/>
                    <a:pt x="2374" y="941"/>
                    <a:pt x="2361" y="941"/>
                  </a:cubicBezTo>
                  <a:cubicBezTo>
                    <a:pt x="2356" y="941"/>
                    <a:pt x="2351" y="937"/>
                    <a:pt x="2346" y="929"/>
                  </a:cubicBezTo>
                  <a:cubicBezTo>
                    <a:pt x="2334" y="905"/>
                    <a:pt x="2322" y="881"/>
                    <a:pt x="2310" y="857"/>
                  </a:cubicBezTo>
                  <a:cubicBezTo>
                    <a:pt x="2310" y="857"/>
                    <a:pt x="2310" y="822"/>
                    <a:pt x="2310" y="822"/>
                  </a:cubicBezTo>
                  <a:cubicBezTo>
                    <a:pt x="2310" y="857"/>
                    <a:pt x="2298" y="881"/>
                    <a:pt x="2286" y="917"/>
                  </a:cubicBezTo>
                  <a:cubicBezTo>
                    <a:pt x="2285" y="917"/>
                    <a:pt x="2285" y="918"/>
                    <a:pt x="2284" y="918"/>
                  </a:cubicBezTo>
                  <a:cubicBezTo>
                    <a:pt x="2273" y="918"/>
                    <a:pt x="2262" y="821"/>
                    <a:pt x="2262" y="810"/>
                  </a:cubicBezTo>
                  <a:cubicBezTo>
                    <a:pt x="2257" y="784"/>
                    <a:pt x="2254" y="774"/>
                    <a:pt x="2251" y="774"/>
                  </a:cubicBezTo>
                  <a:cubicBezTo>
                    <a:pt x="2243" y="774"/>
                    <a:pt x="2250" y="905"/>
                    <a:pt x="2250" y="905"/>
                  </a:cubicBezTo>
                  <a:cubicBezTo>
                    <a:pt x="2241" y="905"/>
                    <a:pt x="2224" y="829"/>
                    <a:pt x="2205" y="829"/>
                  </a:cubicBezTo>
                  <a:cubicBezTo>
                    <a:pt x="2200" y="829"/>
                    <a:pt x="2196" y="833"/>
                    <a:pt x="2191" y="845"/>
                  </a:cubicBezTo>
                  <a:cubicBezTo>
                    <a:pt x="2203" y="786"/>
                    <a:pt x="2072" y="774"/>
                    <a:pt x="2048" y="774"/>
                  </a:cubicBezTo>
                  <a:cubicBezTo>
                    <a:pt x="2012" y="774"/>
                    <a:pt x="1988" y="774"/>
                    <a:pt x="1953" y="786"/>
                  </a:cubicBezTo>
                  <a:cubicBezTo>
                    <a:pt x="1943" y="786"/>
                    <a:pt x="1933" y="744"/>
                    <a:pt x="1923" y="744"/>
                  </a:cubicBezTo>
                  <a:cubicBezTo>
                    <a:pt x="1921" y="744"/>
                    <a:pt x="1919" y="746"/>
                    <a:pt x="1917" y="750"/>
                  </a:cubicBezTo>
                  <a:cubicBezTo>
                    <a:pt x="1898" y="760"/>
                    <a:pt x="1879" y="791"/>
                    <a:pt x="1866" y="804"/>
                  </a:cubicBezTo>
                  <a:lnTo>
                    <a:pt x="1866" y="804"/>
                  </a:lnTo>
                  <a:cubicBezTo>
                    <a:pt x="1864" y="801"/>
                    <a:pt x="1862" y="799"/>
                    <a:pt x="1861" y="799"/>
                  </a:cubicBezTo>
                  <a:cubicBezTo>
                    <a:pt x="1859" y="799"/>
                    <a:pt x="1858" y="801"/>
                    <a:pt x="1857" y="805"/>
                  </a:cubicBezTo>
                  <a:lnTo>
                    <a:pt x="1857" y="805"/>
                  </a:lnTo>
                  <a:cubicBezTo>
                    <a:pt x="1861" y="784"/>
                    <a:pt x="1903" y="701"/>
                    <a:pt x="1895" y="701"/>
                  </a:cubicBezTo>
                  <a:lnTo>
                    <a:pt x="1895" y="701"/>
                  </a:lnTo>
                  <a:cubicBezTo>
                    <a:pt x="1893" y="701"/>
                    <a:pt x="1889" y="705"/>
                    <a:pt x="1881" y="714"/>
                  </a:cubicBezTo>
                  <a:cubicBezTo>
                    <a:pt x="1857" y="738"/>
                    <a:pt x="1834" y="714"/>
                    <a:pt x="1822" y="774"/>
                  </a:cubicBezTo>
                  <a:cubicBezTo>
                    <a:pt x="1818" y="787"/>
                    <a:pt x="1814" y="791"/>
                    <a:pt x="1810" y="791"/>
                  </a:cubicBezTo>
                  <a:cubicBezTo>
                    <a:pt x="1803" y="791"/>
                    <a:pt x="1795" y="780"/>
                    <a:pt x="1791" y="780"/>
                  </a:cubicBezTo>
                  <a:cubicBezTo>
                    <a:pt x="1788" y="780"/>
                    <a:pt x="1786" y="785"/>
                    <a:pt x="1786" y="798"/>
                  </a:cubicBezTo>
                  <a:cubicBezTo>
                    <a:pt x="1786" y="750"/>
                    <a:pt x="1786" y="714"/>
                    <a:pt x="1750" y="691"/>
                  </a:cubicBezTo>
                  <a:cubicBezTo>
                    <a:pt x="1749" y="690"/>
                    <a:pt x="1748" y="690"/>
                    <a:pt x="1747" y="690"/>
                  </a:cubicBezTo>
                  <a:cubicBezTo>
                    <a:pt x="1745" y="690"/>
                    <a:pt x="1742" y="692"/>
                    <a:pt x="1740" y="695"/>
                  </a:cubicBezTo>
                  <a:lnTo>
                    <a:pt x="1740" y="695"/>
                  </a:lnTo>
                  <a:cubicBezTo>
                    <a:pt x="1738" y="678"/>
                    <a:pt x="1732" y="661"/>
                    <a:pt x="1726" y="655"/>
                  </a:cubicBezTo>
                  <a:cubicBezTo>
                    <a:pt x="1691" y="655"/>
                    <a:pt x="1691" y="714"/>
                    <a:pt x="1726" y="726"/>
                  </a:cubicBezTo>
                  <a:lnTo>
                    <a:pt x="1726" y="726"/>
                  </a:lnTo>
                  <a:cubicBezTo>
                    <a:pt x="1715" y="763"/>
                    <a:pt x="1705" y="814"/>
                    <a:pt x="1691" y="822"/>
                  </a:cubicBezTo>
                  <a:cubicBezTo>
                    <a:pt x="1683" y="829"/>
                    <a:pt x="1676" y="833"/>
                    <a:pt x="1671" y="833"/>
                  </a:cubicBezTo>
                  <a:cubicBezTo>
                    <a:pt x="1634" y="833"/>
                    <a:pt x="1643" y="684"/>
                    <a:pt x="1643" y="643"/>
                  </a:cubicBezTo>
                  <a:lnTo>
                    <a:pt x="1643" y="643"/>
                  </a:lnTo>
                  <a:cubicBezTo>
                    <a:pt x="1619" y="691"/>
                    <a:pt x="1595" y="738"/>
                    <a:pt x="1560" y="786"/>
                  </a:cubicBezTo>
                  <a:cubicBezTo>
                    <a:pt x="1560" y="750"/>
                    <a:pt x="1548" y="726"/>
                    <a:pt x="1524" y="691"/>
                  </a:cubicBezTo>
                  <a:cubicBezTo>
                    <a:pt x="1524" y="738"/>
                    <a:pt x="1488" y="714"/>
                    <a:pt x="1476" y="726"/>
                  </a:cubicBezTo>
                  <a:cubicBezTo>
                    <a:pt x="1465" y="737"/>
                    <a:pt x="1434" y="779"/>
                    <a:pt x="1439" y="795"/>
                  </a:cubicBezTo>
                  <a:lnTo>
                    <a:pt x="1439" y="795"/>
                  </a:lnTo>
                  <a:cubicBezTo>
                    <a:pt x="1422" y="764"/>
                    <a:pt x="1433" y="706"/>
                    <a:pt x="1412" y="706"/>
                  </a:cubicBezTo>
                  <a:cubicBezTo>
                    <a:pt x="1407" y="706"/>
                    <a:pt x="1401" y="708"/>
                    <a:pt x="1393" y="714"/>
                  </a:cubicBezTo>
                  <a:cubicBezTo>
                    <a:pt x="1374" y="730"/>
                    <a:pt x="1361" y="736"/>
                    <a:pt x="1352" y="736"/>
                  </a:cubicBezTo>
                  <a:cubicBezTo>
                    <a:pt x="1334" y="736"/>
                    <a:pt x="1334" y="707"/>
                    <a:pt x="1334" y="667"/>
                  </a:cubicBezTo>
                  <a:cubicBezTo>
                    <a:pt x="1310" y="667"/>
                    <a:pt x="1322" y="702"/>
                    <a:pt x="1310" y="714"/>
                  </a:cubicBezTo>
                  <a:cubicBezTo>
                    <a:pt x="1310" y="738"/>
                    <a:pt x="1274" y="726"/>
                    <a:pt x="1250" y="750"/>
                  </a:cubicBezTo>
                  <a:cubicBezTo>
                    <a:pt x="1238" y="762"/>
                    <a:pt x="1250" y="798"/>
                    <a:pt x="1250" y="822"/>
                  </a:cubicBezTo>
                  <a:cubicBezTo>
                    <a:pt x="1250" y="833"/>
                    <a:pt x="1244" y="833"/>
                    <a:pt x="1238" y="833"/>
                  </a:cubicBezTo>
                  <a:cubicBezTo>
                    <a:pt x="1232" y="833"/>
                    <a:pt x="1226" y="833"/>
                    <a:pt x="1226" y="845"/>
                  </a:cubicBezTo>
                  <a:cubicBezTo>
                    <a:pt x="1226" y="814"/>
                    <a:pt x="1226" y="803"/>
                    <a:pt x="1219" y="803"/>
                  </a:cubicBezTo>
                  <a:cubicBezTo>
                    <a:pt x="1216" y="803"/>
                    <a:pt x="1211" y="806"/>
                    <a:pt x="1203" y="810"/>
                  </a:cubicBezTo>
                  <a:lnTo>
                    <a:pt x="1143" y="822"/>
                  </a:lnTo>
                  <a:cubicBezTo>
                    <a:pt x="1143" y="798"/>
                    <a:pt x="1131" y="750"/>
                    <a:pt x="1143" y="750"/>
                  </a:cubicBezTo>
                  <a:cubicBezTo>
                    <a:pt x="1155" y="750"/>
                    <a:pt x="1167" y="750"/>
                    <a:pt x="1155" y="714"/>
                  </a:cubicBezTo>
                  <a:lnTo>
                    <a:pt x="1155" y="714"/>
                  </a:lnTo>
                  <a:cubicBezTo>
                    <a:pt x="1107" y="726"/>
                    <a:pt x="1107" y="798"/>
                    <a:pt x="1084" y="833"/>
                  </a:cubicBezTo>
                  <a:cubicBezTo>
                    <a:pt x="1077" y="842"/>
                    <a:pt x="1072" y="846"/>
                    <a:pt x="1069" y="846"/>
                  </a:cubicBezTo>
                  <a:cubicBezTo>
                    <a:pt x="1056" y="846"/>
                    <a:pt x="1072" y="774"/>
                    <a:pt x="1072" y="774"/>
                  </a:cubicBezTo>
                  <a:lnTo>
                    <a:pt x="1072" y="774"/>
                  </a:lnTo>
                  <a:lnTo>
                    <a:pt x="1036" y="810"/>
                  </a:lnTo>
                  <a:cubicBezTo>
                    <a:pt x="1036" y="822"/>
                    <a:pt x="1036" y="827"/>
                    <a:pt x="1031" y="827"/>
                  </a:cubicBezTo>
                  <a:cubicBezTo>
                    <a:pt x="1027" y="827"/>
                    <a:pt x="1018" y="822"/>
                    <a:pt x="1000" y="810"/>
                  </a:cubicBezTo>
                  <a:cubicBezTo>
                    <a:pt x="993" y="806"/>
                    <a:pt x="982" y="803"/>
                    <a:pt x="972" y="803"/>
                  </a:cubicBezTo>
                  <a:cubicBezTo>
                    <a:pt x="950" y="803"/>
                    <a:pt x="932" y="816"/>
                    <a:pt x="964" y="857"/>
                  </a:cubicBezTo>
                  <a:cubicBezTo>
                    <a:pt x="953" y="857"/>
                    <a:pt x="953" y="869"/>
                    <a:pt x="953" y="881"/>
                  </a:cubicBezTo>
                  <a:cubicBezTo>
                    <a:pt x="941" y="881"/>
                    <a:pt x="929" y="810"/>
                    <a:pt x="929" y="798"/>
                  </a:cubicBezTo>
                  <a:cubicBezTo>
                    <a:pt x="925" y="794"/>
                    <a:pt x="921" y="792"/>
                    <a:pt x="917" y="792"/>
                  </a:cubicBezTo>
                  <a:cubicBezTo>
                    <a:pt x="909" y="792"/>
                    <a:pt x="901" y="798"/>
                    <a:pt x="893" y="798"/>
                  </a:cubicBezTo>
                  <a:cubicBezTo>
                    <a:pt x="869" y="857"/>
                    <a:pt x="917" y="941"/>
                    <a:pt x="869" y="964"/>
                  </a:cubicBezTo>
                  <a:cubicBezTo>
                    <a:pt x="857" y="929"/>
                    <a:pt x="845" y="893"/>
                    <a:pt x="822" y="869"/>
                  </a:cubicBezTo>
                  <a:cubicBezTo>
                    <a:pt x="811" y="859"/>
                    <a:pt x="802" y="855"/>
                    <a:pt x="795" y="855"/>
                  </a:cubicBezTo>
                  <a:cubicBezTo>
                    <a:pt x="779" y="855"/>
                    <a:pt x="771" y="876"/>
                    <a:pt x="780" y="903"/>
                  </a:cubicBezTo>
                  <a:lnTo>
                    <a:pt x="780" y="903"/>
                  </a:lnTo>
                  <a:cubicBezTo>
                    <a:pt x="767" y="877"/>
                    <a:pt x="744" y="855"/>
                    <a:pt x="725" y="855"/>
                  </a:cubicBezTo>
                  <a:cubicBezTo>
                    <a:pt x="721" y="855"/>
                    <a:pt x="718" y="856"/>
                    <a:pt x="714" y="857"/>
                  </a:cubicBezTo>
                  <a:cubicBezTo>
                    <a:pt x="725" y="878"/>
                    <a:pt x="779" y="960"/>
                    <a:pt x="764" y="960"/>
                  </a:cubicBezTo>
                  <a:cubicBezTo>
                    <a:pt x="761" y="960"/>
                    <a:pt x="757" y="958"/>
                    <a:pt x="750" y="952"/>
                  </a:cubicBezTo>
                  <a:cubicBezTo>
                    <a:pt x="721" y="933"/>
                    <a:pt x="700" y="898"/>
                    <a:pt x="674" y="898"/>
                  </a:cubicBezTo>
                  <a:cubicBezTo>
                    <a:pt x="668" y="898"/>
                    <a:pt x="662" y="900"/>
                    <a:pt x="655" y="905"/>
                  </a:cubicBezTo>
                  <a:cubicBezTo>
                    <a:pt x="631" y="917"/>
                    <a:pt x="655" y="941"/>
                    <a:pt x="631" y="952"/>
                  </a:cubicBezTo>
                  <a:cubicBezTo>
                    <a:pt x="625" y="941"/>
                    <a:pt x="617" y="936"/>
                    <a:pt x="607" y="936"/>
                  </a:cubicBezTo>
                  <a:cubicBezTo>
                    <a:pt x="576" y="936"/>
                    <a:pt x="533" y="979"/>
                    <a:pt x="524" y="988"/>
                  </a:cubicBezTo>
                  <a:cubicBezTo>
                    <a:pt x="512" y="1012"/>
                    <a:pt x="572" y="1036"/>
                    <a:pt x="583" y="1048"/>
                  </a:cubicBezTo>
                  <a:cubicBezTo>
                    <a:pt x="583" y="1058"/>
                    <a:pt x="579" y="1062"/>
                    <a:pt x="571" y="1062"/>
                  </a:cubicBezTo>
                  <a:cubicBezTo>
                    <a:pt x="545" y="1062"/>
                    <a:pt x="486" y="1012"/>
                    <a:pt x="476" y="1012"/>
                  </a:cubicBezTo>
                  <a:cubicBezTo>
                    <a:pt x="474" y="1010"/>
                    <a:pt x="471" y="1009"/>
                    <a:pt x="467" y="1009"/>
                  </a:cubicBezTo>
                  <a:cubicBezTo>
                    <a:pt x="452" y="1009"/>
                    <a:pt x="426" y="1026"/>
                    <a:pt x="417" y="1036"/>
                  </a:cubicBezTo>
                  <a:cubicBezTo>
                    <a:pt x="393" y="1072"/>
                    <a:pt x="381" y="1107"/>
                    <a:pt x="369" y="1143"/>
                  </a:cubicBezTo>
                  <a:lnTo>
                    <a:pt x="369" y="1238"/>
                  </a:lnTo>
                  <a:cubicBezTo>
                    <a:pt x="369" y="1238"/>
                    <a:pt x="310" y="1140"/>
                    <a:pt x="290" y="1140"/>
                  </a:cubicBezTo>
                  <a:cubicBezTo>
                    <a:pt x="288" y="1140"/>
                    <a:pt x="287" y="1141"/>
                    <a:pt x="286" y="1143"/>
                  </a:cubicBezTo>
                  <a:cubicBezTo>
                    <a:pt x="286" y="1178"/>
                    <a:pt x="286" y="1290"/>
                    <a:pt x="307" y="1308"/>
                  </a:cubicBezTo>
                  <a:lnTo>
                    <a:pt x="307" y="1308"/>
                  </a:lnTo>
                  <a:cubicBezTo>
                    <a:pt x="291" y="1297"/>
                    <a:pt x="276" y="1292"/>
                    <a:pt x="265" y="1292"/>
                  </a:cubicBezTo>
                  <a:cubicBezTo>
                    <a:pt x="253" y="1292"/>
                    <a:pt x="244" y="1298"/>
                    <a:pt x="238" y="1310"/>
                  </a:cubicBezTo>
                  <a:cubicBezTo>
                    <a:pt x="226" y="1333"/>
                    <a:pt x="214" y="1345"/>
                    <a:pt x="214" y="1369"/>
                  </a:cubicBezTo>
                  <a:cubicBezTo>
                    <a:pt x="214" y="1393"/>
                    <a:pt x="238" y="1405"/>
                    <a:pt x="250" y="1429"/>
                  </a:cubicBezTo>
                  <a:cubicBezTo>
                    <a:pt x="250" y="1476"/>
                    <a:pt x="179" y="1488"/>
                    <a:pt x="143" y="1512"/>
                  </a:cubicBezTo>
                  <a:cubicBezTo>
                    <a:pt x="131" y="1524"/>
                    <a:pt x="143" y="1536"/>
                    <a:pt x="155" y="1536"/>
                  </a:cubicBezTo>
                  <a:cubicBezTo>
                    <a:pt x="179" y="1536"/>
                    <a:pt x="155" y="1560"/>
                    <a:pt x="143" y="1584"/>
                  </a:cubicBezTo>
                  <a:cubicBezTo>
                    <a:pt x="143" y="1595"/>
                    <a:pt x="167" y="1631"/>
                    <a:pt x="155" y="1667"/>
                  </a:cubicBezTo>
                  <a:cubicBezTo>
                    <a:pt x="155" y="1691"/>
                    <a:pt x="143" y="1703"/>
                    <a:pt x="119" y="1726"/>
                  </a:cubicBezTo>
                  <a:cubicBezTo>
                    <a:pt x="119" y="1738"/>
                    <a:pt x="107" y="1762"/>
                    <a:pt x="119" y="1774"/>
                  </a:cubicBezTo>
                  <a:cubicBezTo>
                    <a:pt x="143" y="1786"/>
                    <a:pt x="119" y="1857"/>
                    <a:pt x="119" y="1893"/>
                  </a:cubicBezTo>
                  <a:cubicBezTo>
                    <a:pt x="119" y="1917"/>
                    <a:pt x="167" y="1976"/>
                    <a:pt x="167" y="1976"/>
                  </a:cubicBezTo>
                  <a:cubicBezTo>
                    <a:pt x="167" y="1979"/>
                    <a:pt x="165" y="1980"/>
                    <a:pt x="162" y="1980"/>
                  </a:cubicBezTo>
                  <a:cubicBezTo>
                    <a:pt x="150" y="1980"/>
                    <a:pt x="119" y="1965"/>
                    <a:pt x="119" y="1965"/>
                  </a:cubicBezTo>
                  <a:lnTo>
                    <a:pt x="119" y="1965"/>
                  </a:lnTo>
                  <a:lnTo>
                    <a:pt x="143" y="2000"/>
                  </a:lnTo>
                  <a:cubicBezTo>
                    <a:pt x="143" y="2000"/>
                    <a:pt x="214" y="2036"/>
                    <a:pt x="214" y="2036"/>
                  </a:cubicBezTo>
                  <a:cubicBezTo>
                    <a:pt x="214" y="2042"/>
                    <a:pt x="202" y="2042"/>
                    <a:pt x="189" y="2042"/>
                  </a:cubicBezTo>
                  <a:cubicBezTo>
                    <a:pt x="176" y="2042"/>
                    <a:pt x="161" y="2042"/>
                    <a:pt x="155" y="2048"/>
                  </a:cubicBezTo>
                  <a:cubicBezTo>
                    <a:pt x="143" y="2060"/>
                    <a:pt x="143" y="2084"/>
                    <a:pt x="143" y="2095"/>
                  </a:cubicBezTo>
                  <a:cubicBezTo>
                    <a:pt x="143" y="2119"/>
                    <a:pt x="191" y="2155"/>
                    <a:pt x="131" y="2155"/>
                  </a:cubicBezTo>
                  <a:cubicBezTo>
                    <a:pt x="149" y="2155"/>
                    <a:pt x="175" y="2169"/>
                    <a:pt x="186" y="2170"/>
                  </a:cubicBezTo>
                  <a:lnTo>
                    <a:pt x="186" y="2170"/>
                  </a:lnTo>
                  <a:cubicBezTo>
                    <a:pt x="155" y="2192"/>
                    <a:pt x="155" y="2204"/>
                    <a:pt x="155" y="2238"/>
                  </a:cubicBezTo>
                  <a:cubicBezTo>
                    <a:pt x="167" y="2262"/>
                    <a:pt x="155" y="2274"/>
                    <a:pt x="167" y="2286"/>
                  </a:cubicBezTo>
                  <a:cubicBezTo>
                    <a:pt x="175" y="2290"/>
                    <a:pt x="180" y="2291"/>
                    <a:pt x="183" y="2291"/>
                  </a:cubicBezTo>
                  <a:cubicBezTo>
                    <a:pt x="191" y="2291"/>
                    <a:pt x="191" y="2286"/>
                    <a:pt x="191" y="2286"/>
                  </a:cubicBezTo>
                  <a:lnTo>
                    <a:pt x="191" y="2286"/>
                  </a:lnTo>
                  <a:cubicBezTo>
                    <a:pt x="202" y="2298"/>
                    <a:pt x="179" y="2346"/>
                    <a:pt x="179" y="2369"/>
                  </a:cubicBezTo>
                  <a:cubicBezTo>
                    <a:pt x="179" y="2405"/>
                    <a:pt x="214" y="2453"/>
                    <a:pt x="167" y="2465"/>
                  </a:cubicBezTo>
                  <a:cubicBezTo>
                    <a:pt x="170" y="2475"/>
                    <a:pt x="176" y="2478"/>
                    <a:pt x="184" y="2478"/>
                  </a:cubicBezTo>
                  <a:cubicBezTo>
                    <a:pt x="200" y="2478"/>
                    <a:pt x="224" y="2463"/>
                    <a:pt x="241" y="2463"/>
                  </a:cubicBezTo>
                  <a:cubicBezTo>
                    <a:pt x="244" y="2463"/>
                    <a:pt x="247" y="2463"/>
                    <a:pt x="250" y="2465"/>
                  </a:cubicBezTo>
                  <a:cubicBezTo>
                    <a:pt x="274" y="2476"/>
                    <a:pt x="226" y="2500"/>
                    <a:pt x="214" y="2512"/>
                  </a:cubicBezTo>
                  <a:cubicBezTo>
                    <a:pt x="214" y="2524"/>
                    <a:pt x="202" y="2536"/>
                    <a:pt x="202" y="2548"/>
                  </a:cubicBezTo>
                  <a:cubicBezTo>
                    <a:pt x="202" y="2572"/>
                    <a:pt x="322" y="2631"/>
                    <a:pt x="262" y="2655"/>
                  </a:cubicBezTo>
                  <a:cubicBezTo>
                    <a:pt x="272" y="2655"/>
                    <a:pt x="344" y="2629"/>
                    <a:pt x="364" y="2629"/>
                  </a:cubicBezTo>
                  <a:cubicBezTo>
                    <a:pt x="367" y="2629"/>
                    <a:pt x="369" y="2630"/>
                    <a:pt x="369" y="2631"/>
                  </a:cubicBezTo>
                  <a:cubicBezTo>
                    <a:pt x="381" y="2643"/>
                    <a:pt x="345" y="2667"/>
                    <a:pt x="333" y="2667"/>
                  </a:cubicBezTo>
                  <a:cubicBezTo>
                    <a:pt x="333" y="2679"/>
                    <a:pt x="333" y="2679"/>
                    <a:pt x="333" y="2691"/>
                  </a:cubicBezTo>
                  <a:cubicBezTo>
                    <a:pt x="333" y="2715"/>
                    <a:pt x="333" y="2727"/>
                    <a:pt x="345" y="2738"/>
                  </a:cubicBezTo>
                  <a:cubicBezTo>
                    <a:pt x="369" y="2750"/>
                    <a:pt x="369" y="2750"/>
                    <a:pt x="345" y="2762"/>
                  </a:cubicBezTo>
                  <a:cubicBezTo>
                    <a:pt x="333" y="2774"/>
                    <a:pt x="274" y="2774"/>
                    <a:pt x="262" y="2786"/>
                  </a:cubicBezTo>
                  <a:cubicBezTo>
                    <a:pt x="262" y="2798"/>
                    <a:pt x="322" y="2822"/>
                    <a:pt x="333" y="2822"/>
                  </a:cubicBezTo>
                  <a:cubicBezTo>
                    <a:pt x="345" y="2834"/>
                    <a:pt x="345" y="2905"/>
                    <a:pt x="345" y="2941"/>
                  </a:cubicBezTo>
                  <a:cubicBezTo>
                    <a:pt x="345" y="2949"/>
                    <a:pt x="349" y="2953"/>
                    <a:pt x="356" y="2953"/>
                  </a:cubicBezTo>
                  <a:cubicBezTo>
                    <a:pt x="377" y="2953"/>
                    <a:pt x="421" y="2922"/>
                    <a:pt x="443" y="2922"/>
                  </a:cubicBezTo>
                  <a:cubicBezTo>
                    <a:pt x="454" y="2922"/>
                    <a:pt x="459" y="2930"/>
                    <a:pt x="452" y="2953"/>
                  </a:cubicBezTo>
                  <a:cubicBezTo>
                    <a:pt x="429" y="2988"/>
                    <a:pt x="405" y="3024"/>
                    <a:pt x="441" y="3048"/>
                  </a:cubicBezTo>
                  <a:cubicBezTo>
                    <a:pt x="445" y="3052"/>
                    <a:pt x="458" y="3052"/>
                    <a:pt x="471" y="3052"/>
                  </a:cubicBezTo>
                  <a:lnTo>
                    <a:pt x="471" y="3052"/>
                  </a:lnTo>
                  <a:cubicBezTo>
                    <a:pt x="499" y="3052"/>
                    <a:pt x="528" y="3052"/>
                    <a:pt x="488" y="3084"/>
                  </a:cubicBezTo>
                  <a:cubicBezTo>
                    <a:pt x="429" y="3119"/>
                    <a:pt x="512" y="3131"/>
                    <a:pt x="548" y="3131"/>
                  </a:cubicBezTo>
                  <a:cubicBezTo>
                    <a:pt x="607" y="3131"/>
                    <a:pt x="548" y="3191"/>
                    <a:pt x="560" y="3227"/>
                  </a:cubicBezTo>
                  <a:cubicBezTo>
                    <a:pt x="563" y="3230"/>
                    <a:pt x="567" y="3231"/>
                    <a:pt x="572" y="3231"/>
                  </a:cubicBezTo>
                  <a:cubicBezTo>
                    <a:pt x="600" y="3231"/>
                    <a:pt x="646" y="3177"/>
                    <a:pt x="667" y="3167"/>
                  </a:cubicBezTo>
                  <a:cubicBezTo>
                    <a:pt x="668" y="3166"/>
                    <a:pt x="669" y="3166"/>
                    <a:pt x="670" y="3166"/>
                  </a:cubicBezTo>
                  <a:lnTo>
                    <a:pt x="670" y="3166"/>
                  </a:lnTo>
                  <a:cubicBezTo>
                    <a:pt x="683" y="3166"/>
                    <a:pt x="628" y="3251"/>
                    <a:pt x="650" y="3251"/>
                  </a:cubicBezTo>
                  <a:cubicBezTo>
                    <a:pt x="651" y="3251"/>
                    <a:pt x="653" y="3251"/>
                    <a:pt x="655" y="3250"/>
                  </a:cubicBezTo>
                  <a:cubicBezTo>
                    <a:pt x="667" y="3250"/>
                    <a:pt x="667" y="3227"/>
                    <a:pt x="691" y="3215"/>
                  </a:cubicBezTo>
                  <a:cubicBezTo>
                    <a:pt x="703" y="3215"/>
                    <a:pt x="714" y="3238"/>
                    <a:pt x="703" y="3250"/>
                  </a:cubicBezTo>
                  <a:cubicBezTo>
                    <a:pt x="691" y="3286"/>
                    <a:pt x="631" y="3286"/>
                    <a:pt x="655" y="3334"/>
                  </a:cubicBezTo>
                  <a:cubicBezTo>
                    <a:pt x="667" y="3393"/>
                    <a:pt x="714" y="3441"/>
                    <a:pt x="774" y="3465"/>
                  </a:cubicBezTo>
                  <a:cubicBezTo>
                    <a:pt x="798" y="3465"/>
                    <a:pt x="798" y="3465"/>
                    <a:pt x="822" y="3477"/>
                  </a:cubicBezTo>
                  <a:cubicBezTo>
                    <a:pt x="826" y="3476"/>
                    <a:pt x="830" y="3475"/>
                    <a:pt x="832" y="3475"/>
                  </a:cubicBezTo>
                  <a:cubicBezTo>
                    <a:pt x="863" y="3475"/>
                    <a:pt x="762" y="3536"/>
                    <a:pt x="762" y="3536"/>
                  </a:cubicBezTo>
                  <a:cubicBezTo>
                    <a:pt x="765" y="3539"/>
                    <a:pt x="769" y="3541"/>
                    <a:pt x="774" y="3541"/>
                  </a:cubicBezTo>
                  <a:cubicBezTo>
                    <a:pt x="793" y="3541"/>
                    <a:pt x="822" y="3522"/>
                    <a:pt x="838" y="3522"/>
                  </a:cubicBezTo>
                  <a:cubicBezTo>
                    <a:pt x="849" y="3522"/>
                    <a:pt x="854" y="3531"/>
                    <a:pt x="845" y="3560"/>
                  </a:cubicBezTo>
                  <a:cubicBezTo>
                    <a:pt x="845" y="3560"/>
                    <a:pt x="857" y="3572"/>
                    <a:pt x="869" y="3572"/>
                  </a:cubicBezTo>
                  <a:cubicBezTo>
                    <a:pt x="869" y="3572"/>
                    <a:pt x="1036" y="3631"/>
                    <a:pt x="988" y="3679"/>
                  </a:cubicBezTo>
                  <a:lnTo>
                    <a:pt x="1095" y="3655"/>
                  </a:lnTo>
                  <a:lnTo>
                    <a:pt x="1095" y="3655"/>
                  </a:lnTo>
                  <a:cubicBezTo>
                    <a:pt x="1072" y="3667"/>
                    <a:pt x="1072" y="3703"/>
                    <a:pt x="1095" y="3727"/>
                  </a:cubicBezTo>
                  <a:cubicBezTo>
                    <a:pt x="1107" y="3750"/>
                    <a:pt x="1084" y="3774"/>
                    <a:pt x="1072" y="3810"/>
                  </a:cubicBezTo>
                  <a:cubicBezTo>
                    <a:pt x="1070" y="3813"/>
                    <a:pt x="1071" y="3815"/>
                    <a:pt x="1073" y="3815"/>
                  </a:cubicBezTo>
                  <a:cubicBezTo>
                    <a:pt x="1087" y="3815"/>
                    <a:pt x="1155" y="3773"/>
                    <a:pt x="1174" y="3773"/>
                  </a:cubicBezTo>
                  <a:cubicBezTo>
                    <a:pt x="1176" y="3773"/>
                    <a:pt x="1178" y="3773"/>
                    <a:pt x="1179" y="3774"/>
                  </a:cubicBezTo>
                  <a:cubicBezTo>
                    <a:pt x="1167" y="3786"/>
                    <a:pt x="1095" y="3846"/>
                    <a:pt x="1107" y="3858"/>
                  </a:cubicBezTo>
                  <a:cubicBezTo>
                    <a:pt x="1107" y="3864"/>
                    <a:pt x="1123" y="3871"/>
                    <a:pt x="1143" y="3871"/>
                  </a:cubicBezTo>
                  <a:cubicBezTo>
                    <a:pt x="1158" y="3871"/>
                    <a:pt x="1176" y="3868"/>
                    <a:pt x="1191" y="3858"/>
                  </a:cubicBezTo>
                  <a:cubicBezTo>
                    <a:pt x="1210" y="3838"/>
                    <a:pt x="1214" y="3819"/>
                    <a:pt x="1221" y="3819"/>
                  </a:cubicBezTo>
                  <a:cubicBezTo>
                    <a:pt x="1222" y="3819"/>
                    <a:pt x="1224" y="3820"/>
                    <a:pt x="1226" y="3822"/>
                  </a:cubicBezTo>
                  <a:cubicBezTo>
                    <a:pt x="1250" y="3834"/>
                    <a:pt x="1238" y="3834"/>
                    <a:pt x="1226" y="3858"/>
                  </a:cubicBezTo>
                  <a:cubicBezTo>
                    <a:pt x="1214" y="3881"/>
                    <a:pt x="1167" y="3917"/>
                    <a:pt x="1155" y="3953"/>
                  </a:cubicBezTo>
                  <a:lnTo>
                    <a:pt x="1191" y="3929"/>
                  </a:lnTo>
                  <a:cubicBezTo>
                    <a:pt x="1199" y="3925"/>
                    <a:pt x="1205" y="3924"/>
                    <a:pt x="1211" y="3924"/>
                  </a:cubicBezTo>
                  <a:cubicBezTo>
                    <a:pt x="1224" y="3924"/>
                    <a:pt x="1234" y="3929"/>
                    <a:pt x="1250" y="3929"/>
                  </a:cubicBezTo>
                  <a:cubicBezTo>
                    <a:pt x="1260" y="3939"/>
                    <a:pt x="1254" y="3956"/>
                    <a:pt x="1258" y="3956"/>
                  </a:cubicBezTo>
                  <a:cubicBezTo>
                    <a:pt x="1258" y="3956"/>
                    <a:pt x="1260" y="3955"/>
                    <a:pt x="1262" y="3953"/>
                  </a:cubicBezTo>
                  <a:cubicBezTo>
                    <a:pt x="1286" y="3953"/>
                    <a:pt x="1298" y="3953"/>
                    <a:pt x="1322" y="3941"/>
                  </a:cubicBezTo>
                  <a:cubicBezTo>
                    <a:pt x="1323" y="3940"/>
                    <a:pt x="1325" y="3940"/>
                    <a:pt x="1326" y="3940"/>
                  </a:cubicBezTo>
                  <a:cubicBezTo>
                    <a:pt x="1337" y="3940"/>
                    <a:pt x="1306" y="3990"/>
                    <a:pt x="1317" y="3990"/>
                  </a:cubicBezTo>
                  <a:cubicBezTo>
                    <a:pt x="1318" y="3990"/>
                    <a:pt x="1320" y="3990"/>
                    <a:pt x="1322" y="3989"/>
                  </a:cubicBezTo>
                  <a:cubicBezTo>
                    <a:pt x="1341" y="3989"/>
                    <a:pt x="1352" y="3973"/>
                    <a:pt x="1362" y="3973"/>
                  </a:cubicBezTo>
                  <a:cubicBezTo>
                    <a:pt x="1364" y="3973"/>
                    <a:pt x="1367" y="3974"/>
                    <a:pt x="1369" y="3977"/>
                  </a:cubicBezTo>
                  <a:cubicBezTo>
                    <a:pt x="1381" y="3977"/>
                    <a:pt x="1393" y="3989"/>
                    <a:pt x="1405" y="4000"/>
                  </a:cubicBezTo>
                  <a:cubicBezTo>
                    <a:pt x="1398" y="3994"/>
                    <a:pt x="1387" y="3991"/>
                    <a:pt x="1375" y="3991"/>
                  </a:cubicBezTo>
                  <a:cubicBezTo>
                    <a:pt x="1344" y="3991"/>
                    <a:pt x="1308" y="4010"/>
                    <a:pt x="1334" y="4036"/>
                  </a:cubicBezTo>
                  <a:cubicBezTo>
                    <a:pt x="1345" y="4048"/>
                    <a:pt x="1363" y="4054"/>
                    <a:pt x="1380" y="4054"/>
                  </a:cubicBezTo>
                  <a:cubicBezTo>
                    <a:pt x="1391" y="4054"/>
                    <a:pt x="1402" y="4051"/>
                    <a:pt x="1409" y="4045"/>
                  </a:cubicBezTo>
                  <a:lnTo>
                    <a:pt x="1409" y="4045"/>
                  </a:lnTo>
                  <a:cubicBezTo>
                    <a:pt x="1371" y="4103"/>
                    <a:pt x="1501" y="4168"/>
                    <a:pt x="1524" y="4191"/>
                  </a:cubicBezTo>
                  <a:cubicBezTo>
                    <a:pt x="1533" y="4200"/>
                    <a:pt x="1540" y="4204"/>
                    <a:pt x="1547" y="4204"/>
                  </a:cubicBezTo>
                  <a:cubicBezTo>
                    <a:pt x="1567" y="4204"/>
                    <a:pt x="1581" y="4170"/>
                    <a:pt x="1607" y="4143"/>
                  </a:cubicBezTo>
                  <a:cubicBezTo>
                    <a:pt x="1622" y="4123"/>
                    <a:pt x="1633" y="4114"/>
                    <a:pt x="1639" y="4114"/>
                  </a:cubicBezTo>
                  <a:cubicBezTo>
                    <a:pt x="1647" y="4114"/>
                    <a:pt x="1645" y="4132"/>
                    <a:pt x="1631" y="4167"/>
                  </a:cubicBezTo>
                  <a:cubicBezTo>
                    <a:pt x="1584" y="4215"/>
                    <a:pt x="1595" y="4298"/>
                    <a:pt x="1655" y="4346"/>
                  </a:cubicBezTo>
                  <a:cubicBezTo>
                    <a:pt x="1667" y="4370"/>
                    <a:pt x="1691" y="4370"/>
                    <a:pt x="1726" y="4370"/>
                  </a:cubicBezTo>
                  <a:cubicBezTo>
                    <a:pt x="1750" y="4358"/>
                    <a:pt x="1765" y="4352"/>
                    <a:pt x="1779" y="4352"/>
                  </a:cubicBezTo>
                  <a:cubicBezTo>
                    <a:pt x="1786" y="4352"/>
                    <a:pt x="1794" y="4354"/>
                    <a:pt x="1802" y="4358"/>
                  </a:cubicBezTo>
                  <a:lnTo>
                    <a:pt x="1802" y="4358"/>
                  </a:lnTo>
                  <a:cubicBezTo>
                    <a:pt x="1799" y="4357"/>
                    <a:pt x="1796" y="4357"/>
                    <a:pt x="1793" y="4357"/>
                  </a:cubicBezTo>
                  <a:cubicBezTo>
                    <a:pt x="1767" y="4357"/>
                    <a:pt x="1748" y="4388"/>
                    <a:pt x="1774" y="4405"/>
                  </a:cubicBezTo>
                  <a:cubicBezTo>
                    <a:pt x="1810" y="4441"/>
                    <a:pt x="1834" y="4453"/>
                    <a:pt x="1869" y="4477"/>
                  </a:cubicBezTo>
                  <a:cubicBezTo>
                    <a:pt x="1889" y="4490"/>
                    <a:pt x="1905" y="4499"/>
                    <a:pt x="1923" y="4499"/>
                  </a:cubicBezTo>
                  <a:cubicBezTo>
                    <a:pt x="1938" y="4499"/>
                    <a:pt x="1955" y="4493"/>
                    <a:pt x="1976" y="4477"/>
                  </a:cubicBezTo>
                  <a:lnTo>
                    <a:pt x="1976" y="4477"/>
                  </a:lnTo>
                  <a:cubicBezTo>
                    <a:pt x="1953" y="4501"/>
                    <a:pt x="1929" y="4524"/>
                    <a:pt x="1917" y="4548"/>
                  </a:cubicBezTo>
                  <a:cubicBezTo>
                    <a:pt x="1908" y="4557"/>
                    <a:pt x="1913" y="4580"/>
                    <a:pt x="1926" y="4580"/>
                  </a:cubicBezTo>
                  <a:cubicBezTo>
                    <a:pt x="1930" y="4580"/>
                    <a:pt x="1935" y="4578"/>
                    <a:pt x="1941" y="4572"/>
                  </a:cubicBezTo>
                  <a:cubicBezTo>
                    <a:pt x="1948" y="4565"/>
                    <a:pt x="1954" y="4562"/>
                    <a:pt x="1960" y="4562"/>
                  </a:cubicBezTo>
                  <a:cubicBezTo>
                    <a:pt x="1972" y="4562"/>
                    <a:pt x="1980" y="4576"/>
                    <a:pt x="1988" y="4584"/>
                  </a:cubicBezTo>
                  <a:cubicBezTo>
                    <a:pt x="1993" y="4589"/>
                    <a:pt x="1997" y="4591"/>
                    <a:pt x="2001" y="4591"/>
                  </a:cubicBezTo>
                  <a:cubicBezTo>
                    <a:pt x="2017" y="4591"/>
                    <a:pt x="2026" y="4560"/>
                    <a:pt x="2036" y="4560"/>
                  </a:cubicBezTo>
                  <a:cubicBezTo>
                    <a:pt x="2048" y="4560"/>
                    <a:pt x="2048" y="4596"/>
                    <a:pt x="2048" y="4608"/>
                  </a:cubicBezTo>
                  <a:cubicBezTo>
                    <a:pt x="2060" y="4620"/>
                    <a:pt x="2072" y="4632"/>
                    <a:pt x="2084" y="4643"/>
                  </a:cubicBezTo>
                  <a:cubicBezTo>
                    <a:pt x="2090" y="4649"/>
                    <a:pt x="2099" y="4652"/>
                    <a:pt x="2107" y="4652"/>
                  </a:cubicBezTo>
                  <a:cubicBezTo>
                    <a:pt x="2116" y="4652"/>
                    <a:pt x="2125" y="4649"/>
                    <a:pt x="2131" y="4643"/>
                  </a:cubicBezTo>
                  <a:cubicBezTo>
                    <a:pt x="2139" y="4636"/>
                    <a:pt x="2144" y="4633"/>
                    <a:pt x="2148" y="4633"/>
                  </a:cubicBezTo>
                  <a:cubicBezTo>
                    <a:pt x="2156" y="4633"/>
                    <a:pt x="2159" y="4647"/>
                    <a:pt x="2167" y="4655"/>
                  </a:cubicBezTo>
                  <a:cubicBezTo>
                    <a:pt x="2143" y="4691"/>
                    <a:pt x="2131" y="4691"/>
                    <a:pt x="2167" y="4691"/>
                  </a:cubicBezTo>
                  <a:cubicBezTo>
                    <a:pt x="2179" y="4697"/>
                    <a:pt x="2191" y="4700"/>
                    <a:pt x="2203" y="4700"/>
                  </a:cubicBezTo>
                  <a:cubicBezTo>
                    <a:pt x="2215" y="4700"/>
                    <a:pt x="2227" y="4697"/>
                    <a:pt x="2238" y="4691"/>
                  </a:cubicBezTo>
                  <a:cubicBezTo>
                    <a:pt x="2238" y="4691"/>
                    <a:pt x="2274" y="4691"/>
                    <a:pt x="2262" y="4703"/>
                  </a:cubicBezTo>
                  <a:cubicBezTo>
                    <a:pt x="2238" y="4715"/>
                    <a:pt x="2238" y="4703"/>
                    <a:pt x="2227" y="4739"/>
                  </a:cubicBezTo>
                  <a:cubicBezTo>
                    <a:pt x="2234" y="4743"/>
                    <a:pt x="2241" y="4744"/>
                    <a:pt x="2247" y="4744"/>
                  </a:cubicBezTo>
                  <a:cubicBezTo>
                    <a:pt x="2260" y="4744"/>
                    <a:pt x="2270" y="4739"/>
                    <a:pt x="2286" y="4739"/>
                  </a:cubicBezTo>
                  <a:cubicBezTo>
                    <a:pt x="2300" y="4739"/>
                    <a:pt x="2317" y="4731"/>
                    <a:pt x="2327" y="4731"/>
                  </a:cubicBezTo>
                  <a:cubicBezTo>
                    <a:pt x="2335" y="4731"/>
                    <a:pt x="2339" y="4735"/>
                    <a:pt x="2334" y="4751"/>
                  </a:cubicBezTo>
                  <a:cubicBezTo>
                    <a:pt x="2322" y="4786"/>
                    <a:pt x="2298" y="4798"/>
                    <a:pt x="2322" y="4834"/>
                  </a:cubicBezTo>
                  <a:cubicBezTo>
                    <a:pt x="2334" y="4858"/>
                    <a:pt x="2346" y="4882"/>
                    <a:pt x="2357" y="4893"/>
                  </a:cubicBezTo>
                  <a:cubicBezTo>
                    <a:pt x="2363" y="4899"/>
                    <a:pt x="2367" y="4901"/>
                    <a:pt x="2371" y="4901"/>
                  </a:cubicBezTo>
                  <a:cubicBezTo>
                    <a:pt x="2382" y="4901"/>
                    <a:pt x="2384" y="4876"/>
                    <a:pt x="2393" y="4858"/>
                  </a:cubicBezTo>
                  <a:cubicBezTo>
                    <a:pt x="2400" y="4851"/>
                    <a:pt x="2415" y="4844"/>
                    <a:pt x="2426" y="4844"/>
                  </a:cubicBezTo>
                  <a:cubicBezTo>
                    <a:pt x="2434" y="4844"/>
                    <a:pt x="2441" y="4848"/>
                    <a:pt x="2441" y="4858"/>
                  </a:cubicBezTo>
                  <a:cubicBezTo>
                    <a:pt x="2441" y="4876"/>
                    <a:pt x="2448" y="4901"/>
                    <a:pt x="2462" y="4901"/>
                  </a:cubicBezTo>
                  <a:cubicBezTo>
                    <a:pt x="2466" y="4901"/>
                    <a:pt x="2471" y="4899"/>
                    <a:pt x="2477" y="4893"/>
                  </a:cubicBezTo>
                  <a:lnTo>
                    <a:pt x="2477" y="4893"/>
                  </a:lnTo>
                  <a:cubicBezTo>
                    <a:pt x="2429" y="4965"/>
                    <a:pt x="2536" y="4953"/>
                    <a:pt x="2560" y="4965"/>
                  </a:cubicBezTo>
                  <a:cubicBezTo>
                    <a:pt x="2584" y="4977"/>
                    <a:pt x="2572" y="4989"/>
                    <a:pt x="2584" y="5001"/>
                  </a:cubicBezTo>
                  <a:cubicBezTo>
                    <a:pt x="2596" y="5024"/>
                    <a:pt x="2608" y="5036"/>
                    <a:pt x="2631" y="5048"/>
                  </a:cubicBezTo>
                  <a:cubicBezTo>
                    <a:pt x="2643" y="5060"/>
                    <a:pt x="2750" y="5108"/>
                    <a:pt x="2715" y="5143"/>
                  </a:cubicBezTo>
                  <a:cubicBezTo>
                    <a:pt x="2728" y="5148"/>
                    <a:pt x="2736" y="5151"/>
                    <a:pt x="2743" y="5151"/>
                  </a:cubicBezTo>
                  <a:cubicBezTo>
                    <a:pt x="2755" y="5151"/>
                    <a:pt x="2763" y="5142"/>
                    <a:pt x="2786" y="5120"/>
                  </a:cubicBezTo>
                  <a:cubicBezTo>
                    <a:pt x="2804" y="5093"/>
                    <a:pt x="2822" y="5079"/>
                    <a:pt x="2835" y="5079"/>
                  </a:cubicBezTo>
                  <a:cubicBezTo>
                    <a:pt x="2839" y="5079"/>
                    <a:pt x="2843" y="5081"/>
                    <a:pt x="2846" y="5084"/>
                  </a:cubicBezTo>
                  <a:cubicBezTo>
                    <a:pt x="2834" y="5108"/>
                    <a:pt x="2822" y="5132"/>
                    <a:pt x="2822" y="5155"/>
                  </a:cubicBezTo>
                  <a:cubicBezTo>
                    <a:pt x="2822" y="5191"/>
                    <a:pt x="2846" y="5203"/>
                    <a:pt x="2869" y="5203"/>
                  </a:cubicBezTo>
                  <a:cubicBezTo>
                    <a:pt x="2881" y="5197"/>
                    <a:pt x="2890" y="5194"/>
                    <a:pt x="2899" y="5194"/>
                  </a:cubicBezTo>
                  <a:cubicBezTo>
                    <a:pt x="2908" y="5194"/>
                    <a:pt x="2917" y="5197"/>
                    <a:pt x="2929" y="5203"/>
                  </a:cubicBezTo>
                  <a:lnTo>
                    <a:pt x="2929" y="5251"/>
                  </a:lnTo>
                  <a:cubicBezTo>
                    <a:pt x="2931" y="5255"/>
                    <a:pt x="2933" y="5257"/>
                    <a:pt x="2937" y="5257"/>
                  </a:cubicBezTo>
                  <a:cubicBezTo>
                    <a:pt x="2958" y="5257"/>
                    <a:pt x="3009" y="5178"/>
                    <a:pt x="3032" y="5178"/>
                  </a:cubicBezTo>
                  <a:cubicBezTo>
                    <a:pt x="3034" y="5178"/>
                    <a:pt x="3035" y="5179"/>
                    <a:pt x="3036" y="5179"/>
                  </a:cubicBezTo>
                  <a:cubicBezTo>
                    <a:pt x="3060" y="5191"/>
                    <a:pt x="2989" y="5263"/>
                    <a:pt x="3000" y="5286"/>
                  </a:cubicBezTo>
                  <a:cubicBezTo>
                    <a:pt x="3003" y="5292"/>
                    <a:pt x="3012" y="5295"/>
                    <a:pt x="3023" y="5295"/>
                  </a:cubicBezTo>
                  <a:cubicBezTo>
                    <a:pt x="3057" y="5295"/>
                    <a:pt x="3119" y="5274"/>
                    <a:pt x="3155" y="5274"/>
                  </a:cubicBezTo>
                  <a:cubicBezTo>
                    <a:pt x="3155" y="5274"/>
                    <a:pt x="3250" y="5286"/>
                    <a:pt x="3191" y="5310"/>
                  </a:cubicBezTo>
                  <a:cubicBezTo>
                    <a:pt x="3185" y="5308"/>
                    <a:pt x="3179" y="5307"/>
                    <a:pt x="3173" y="5307"/>
                  </a:cubicBezTo>
                  <a:cubicBezTo>
                    <a:pt x="3148" y="5307"/>
                    <a:pt x="3136" y="5328"/>
                    <a:pt x="3155" y="5358"/>
                  </a:cubicBezTo>
                  <a:cubicBezTo>
                    <a:pt x="3162" y="5365"/>
                    <a:pt x="3183" y="5377"/>
                    <a:pt x="3200" y="5377"/>
                  </a:cubicBezTo>
                  <a:cubicBezTo>
                    <a:pt x="3212" y="5377"/>
                    <a:pt x="3222" y="5372"/>
                    <a:pt x="3227" y="5358"/>
                  </a:cubicBezTo>
                  <a:cubicBezTo>
                    <a:pt x="3227" y="5346"/>
                    <a:pt x="3227" y="5298"/>
                    <a:pt x="3239" y="5298"/>
                  </a:cubicBezTo>
                  <a:cubicBezTo>
                    <a:pt x="3239" y="5298"/>
                    <a:pt x="3240" y="5298"/>
                    <a:pt x="3241" y="5298"/>
                  </a:cubicBezTo>
                  <a:cubicBezTo>
                    <a:pt x="3259" y="5298"/>
                    <a:pt x="3244" y="5411"/>
                    <a:pt x="3265" y="5411"/>
                  </a:cubicBezTo>
                  <a:cubicBezTo>
                    <a:pt x="3267" y="5411"/>
                    <a:pt x="3271" y="5409"/>
                    <a:pt x="3274" y="5405"/>
                  </a:cubicBezTo>
                  <a:cubicBezTo>
                    <a:pt x="3298" y="5382"/>
                    <a:pt x="3298" y="5358"/>
                    <a:pt x="3310" y="5346"/>
                  </a:cubicBezTo>
                  <a:cubicBezTo>
                    <a:pt x="3334" y="5322"/>
                    <a:pt x="3346" y="5322"/>
                    <a:pt x="3370" y="5310"/>
                  </a:cubicBezTo>
                  <a:lnTo>
                    <a:pt x="3370" y="5310"/>
                  </a:lnTo>
                  <a:cubicBezTo>
                    <a:pt x="3334" y="5370"/>
                    <a:pt x="3322" y="5394"/>
                    <a:pt x="3358" y="5417"/>
                  </a:cubicBezTo>
                  <a:cubicBezTo>
                    <a:pt x="3370" y="5417"/>
                    <a:pt x="3441" y="5417"/>
                    <a:pt x="3441" y="5382"/>
                  </a:cubicBezTo>
                  <a:lnTo>
                    <a:pt x="3465" y="5394"/>
                  </a:lnTo>
                  <a:cubicBezTo>
                    <a:pt x="3465" y="5417"/>
                    <a:pt x="3441" y="5441"/>
                    <a:pt x="3441" y="5465"/>
                  </a:cubicBezTo>
                  <a:cubicBezTo>
                    <a:pt x="3441" y="5489"/>
                    <a:pt x="3453" y="5513"/>
                    <a:pt x="3477" y="5513"/>
                  </a:cubicBezTo>
                  <a:cubicBezTo>
                    <a:pt x="3508" y="5513"/>
                    <a:pt x="3540" y="5470"/>
                    <a:pt x="3554" y="5470"/>
                  </a:cubicBezTo>
                  <a:cubicBezTo>
                    <a:pt x="3561" y="5470"/>
                    <a:pt x="3564" y="5481"/>
                    <a:pt x="3560" y="5513"/>
                  </a:cubicBezTo>
                  <a:cubicBezTo>
                    <a:pt x="3544" y="5544"/>
                    <a:pt x="3543" y="5555"/>
                    <a:pt x="3549" y="5555"/>
                  </a:cubicBezTo>
                  <a:cubicBezTo>
                    <a:pt x="3561" y="5555"/>
                    <a:pt x="3604" y="5513"/>
                    <a:pt x="3620" y="5513"/>
                  </a:cubicBezTo>
                  <a:cubicBezTo>
                    <a:pt x="3653" y="5524"/>
                    <a:pt x="3645" y="5585"/>
                    <a:pt x="3662" y="5585"/>
                  </a:cubicBezTo>
                  <a:cubicBezTo>
                    <a:pt x="3664" y="5585"/>
                    <a:pt x="3665" y="5585"/>
                    <a:pt x="3667" y="5584"/>
                  </a:cubicBezTo>
                  <a:cubicBezTo>
                    <a:pt x="3679" y="5572"/>
                    <a:pt x="3703" y="5548"/>
                    <a:pt x="3715" y="5536"/>
                  </a:cubicBezTo>
                  <a:lnTo>
                    <a:pt x="3715" y="5536"/>
                  </a:lnTo>
                  <a:cubicBezTo>
                    <a:pt x="3715" y="5572"/>
                    <a:pt x="3691" y="5584"/>
                    <a:pt x="3715" y="5608"/>
                  </a:cubicBezTo>
                  <a:cubicBezTo>
                    <a:pt x="3729" y="5629"/>
                    <a:pt x="3738" y="5641"/>
                    <a:pt x="3747" y="5641"/>
                  </a:cubicBezTo>
                  <a:cubicBezTo>
                    <a:pt x="3752" y="5641"/>
                    <a:pt x="3757" y="5635"/>
                    <a:pt x="3762" y="5620"/>
                  </a:cubicBezTo>
                  <a:cubicBezTo>
                    <a:pt x="3770" y="5612"/>
                    <a:pt x="3777" y="5609"/>
                    <a:pt x="3783" y="5609"/>
                  </a:cubicBezTo>
                  <a:cubicBezTo>
                    <a:pt x="3795" y="5609"/>
                    <a:pt x="3806" y="5620"/>
                    <a:pt x="3822" y="5620"/>
                  </a:cubicBezTo>
                  <a:cubicBezTo>
                    <a:pt x="3832" y="5620"/>
                    <a:pt x="3850" y="5587"/>
                    <a:pt x="3870" y="5583"/>
                  </a:cubicBezTo>
                  <a:lnTo>
                    <a:pt x="3870" y="5583"/>
                  </a:lnTo>
                  <a:lnTo>
                    <a:pt x="3870" y="5608"/>
                  </a:lnTo>
                  <a:cubicBezTo>
                    <a:pt x="3870" y="5608"/>
                    <a:pt x="3871" y="5608"/>
                    <a:pt x="3872" y="5609"/>
                  </a:cubicBezTo>
                  <a:lnTo>
                    <a:pt x="3872" y="5609"/>
                  </a:lnTo>
                  <a:lnTo>
                    <a:pt x="3881" y="5584"/>
                  </a:lnTo>
                  <a:cubicBezTo>
                    <a:pt x="3879" y="5583"/>
                    <a:pt x="3876" y="5582"/>
                    <a:pt x="3874" y="5582"/>
                  </a:cubicBezTo>
                  <a:cubicBezTo>
                    <a:pt x="3872" y="5582"/>
                    <a:pt x="3871" y="5582"/>
                    <a:pt x="3870" y="5583"/>
                  </a:cubicBezTo>
                  <a:lnTo>
                    <a:pt x="3870" y="5583"/>
                  </a:lnTo>
                  <a:lnTo>
                    <a:pt x="3870" y="5572"/>
                  </a:lnTo>
                  <a:cubicBezTo>
                    <a:pt x="3886" y="5564"/>
                    <a:pt x="3897" y="5550"/>
                    <a:pt x="3906" y="5550"/>
                  </a:cubicBezTo>
                  <a:cubicBezTo>
                    <a:pt x="3910" y="5550"/>
                    <a:pt x="3914" y="5553"/>
                    <a:pt x="3917" y="5560"/>
                  </a:cubicBezTo>
                  <a:cubicBezTo>
                    <a:pt x="3907" y="5571"/>
                    <a:pt x="3896" y="5610"/>
                    <a:pt x="3877" y="5610"/>
                  </a:cubicBezTo>
                  <a:cubicBezTo>
                    <a:pt x="3875" y="5610"/>
                    <a:pt x="3873" y="5609"/>
                    <a:pt x="3872" y="5609"/>
                  </a:cubicBezTo>
                  <a:lnTo>
                    <a:pt x="3872" y="5609"/>
                  </a:lnTo>
                  <a:lnTo>
                    <a:pt x="3858" y="5644"/>
                  </a:lnTo>
                  <a:cubicBezTo>
                    <a:pt x="3864" y="5644"/>
                    <a:pt x="3873" y="5647"/>
                    <a:pt x="3881" y="5647"/>
                  </a:cubicBezTo>
                  <a:cubicBezTo>
                    <a:pt x="3890" y="5647"/>
                    <a:pt x="3899" y="5644"/>
                    <a:pt x="3905" y="5632"/>
                  </a:cubicBezTo>
                  <a:cubicBezTo>
                    <a:pt x="3910" y="5617"/>
                    <a:pt x="3917" y="5610"/>
                    <a:pt x="3924" y="5610"/>
                  </a:cubicBezTo>
                  <a:cubicBezTo>
                    <a:pt x="3933" y="5610"/>
                    <a:pt x="3941" y="5623"/>
                    <a:pt x="3941" y="5644"/>
                  </a:cubicBezTo>
                  <a:cubicBezTo>
                    <a:pt x="3953" y="5644"/>
                    <a:pt x="3965" y="5644"/>
                    <a:pt x="3977" y="5620"/>
                  </a:cubicBezTo>
                  <a:cubicBezTo>
                    <a:pt x="3977" y="5608"/>
                    <a:pt x="4001" y="5608"/>
                    <a:pt x="4024" y="5608"/>
                  </a:cubicBezTo>
                  <a:lnTo>
                    <a:pt x="3983" y="5700"/>
                  </a:lnTo>
                  <a:lnTo>
                    <a:pt x="3983" y="5700"/>
                  </a:lnTo>
                  <a:cubicBezTo>
                    <a:pt x="3992" y="5689"/>
                    <a:pt x="4005" y="5685"/>
                    <a:pt x="4020" y="5685"/>
                  </a:cubicBezTo>
                  <a:cubicBezTo>
                    <a:pt x="4039" y="5685"/>
                    <a:pt x="4060" y="5691"/>
                    <a:pt x="4072" y="5691"/>
                  </a:cubicBezTo>
                  <a:cubicBezTo>
                    <a:pt x="4084" y="5703"/>
                    <a:pt x="4084" y="5739"/>
                    <a:pt x="4096" y="5751"/>
                  </a:cubicBezTo>
                  <a:cubicBezTo>
                    <a:pt x="4155" y="5810"/>
                    <a:pt x="4239" y="5846"/>
                    <a:pt x="4322" y="5882"/>
                  </a:cubicBezTo>
                  <a:cubicBezTo>
                    <a:pt x="4322" y="5882"/>
                    <a:pt x="4310" y="5905"/>
                    <a:pt x="4322" y="5917"/>
                  </a:cubicBezTo>
                  <a:cubicBezTo>
                    <a:pt x="4334" y="5917"/>
                    <a:pt x="4346" y="5917"/>
                    <a:pt x="4358" y="5929"/>
                  </a:cubicBezTo>
                  <a:lnTo>
                    <a:pt x="4489" y="5953"/>
                  </a:lnTo>
                  <a:cubicBezTo>
                    <a:pt x="4548" y="5965"/>
                    <a:pt x="4620" y="5977"/>
                    <a:pt x="4679" y="5989"/>
                  </a:cubicBezTo>
                  <a:cubicBezTo>
                    <a:pt x="4703" y="5989"/>
                    <a:pt x="4727" y="5989"/>
                    <a:pt x="4751" y="5965"/>
                  </a:cubicBezTo>
                  <a:cubicBezTo>
                    <a:pt x="4759" y="5961"/>
                    <a:pt x="4765" y="5960"/>
                    <a:pt x="4771" y="5960"/>
                  </a:cubicBezTo>
                  <a:cubicBezTo>
                    <a:pt x="4782" y="5960"/>
                    <a:pt x="4790" y="5965"/>
                    <a:pt x="4798" y="5965"/>
                  </a:cubicBezTo>
                  <a:cubicBezTo>
                    <a:pt x="4786" y="5965"/>
                    <a:pt x="4763" y="5989"/>
                    <a:pt x="4774" y="5989"/>
                  </a:cubicBezTo>
                  <a:cubicBezTo>
                    <a:pt x="4810" y="6013"/>
                    <a:pt x="4846" y="6025"/>
                    <a:pt x="4882" y="6036"/>
                  </a:cubicBezTo>
                  <a:cubicBezTo>
                    <a:pt x="4890" y="6036"/>
                    <a:pt x="4908" y="6047"/>
                    <a:pt x="4923" y="6047"/>
                  </a:cubicBezTo>
                  <a:cubicBezTo>
                    <a:pt x="4931" y="6047"/>
                    <a:pt x="4937" y="6044"/>
                    <a:pt x="4941" y="6036"/>
                  </a:cubicBezTo>
                  <a:cubicBezTo>
                    <a:pt x="4965" y="6001"/>
                    <a:pt x="4965" y="5965"/>
                    <a:pt x="4977" y="5929"/>
                  </a:cubicBezTo>
                  <a:cubicBezTo>
                    <a:pt x="5001" y="5941"/>
                    <a:pt x="4989" y="6001"/>
                    <a:pt x="4977" y="6036"/>
                  </a:cubicBezTo>
                  <a:cubicBezTo>
                    <a:pt x="4965" y="6072"/>
                    <a:pt x="5001" y="6072"/>
                    <a:pt x="5024" y="6084"/>
                  </a:cubicBezTo>
                  <a:cubicBezTo>
                    <a:pt x="5060" y="6084"/>
                    <a:pt x="5096" y="6108"/>
                    <a:pt x="5132" y="6132"/>
                  </a:cubicBezTo>
                  <a:cubicBezTo>
                    <a:pt x="5132" y="6132"/>
                    <a:pt x="5144" y="6156"/>
                    <a:pt x="5144" y="6156"/>
                  </a:cubicBezTo>
                  <a:cubicBezTo>
                    <a:pt x="5144" y="6156"/>
                    <a:pt x="5179" y="6132"/>
                    <a:pt x="5203" y="6120"/>
                  </a:cubicBezTo>
                  <a:cubicBezTo>
                    <a:pt x="5204" y="6119"/>
                    <a:pt x="5206" y="6118"/>
                    <a:pt x="5209" y="6118"/>
                  </a:cubicBezTo>
                  <a:cubicBezTo>
                    <a:pt x="5227" y="6118"/>
                    <a:pt x="5277" y="6158"/>
                    <a:pt x="5298" y="6179"/>
                  </a:cubicBezTo>
                  <a:cubicBezTo>
                    <a:pt x="5303" y="6181"/>
                    <a:pt x="5307" y="6182"/>
                    <a:pt x="5311" y="6182"/>
                  </a:cubicBezTo>
                  <a:cubicBezTo>
                    <a:pt x="5337" y="6182"/>
                    <a:pt x="5349" y="6151"/>
                    <a:pt x="5370" y="6120"/>
                  </a:cubicBezTo>
                  <a:cubicBezTo>
                    <a:pt x="5381" y="6102"/>
                    <a:pt x="5389" y="6096"/>
                    <a:pt x="5393" y="6096"/>
                  </a:cubicBezTo>
                  <a:cubicBezTo>
                    <a:pt x="5407" y="6096"/>
                    <a:pt x="5394" y="6161"/>
                    <a:pt x="5394" y="6179"/>
                  </a:cubicBezTo>
                  <a:cubicBezTo>
                    <a:pt x="5394" y="6190"/>
                    <a:pt x="5396" y="6194"/>
                    <a:pt x="5400" y="6194"/>
                  </a:cubicBezTo>
                  <a:cubicBezTo>
                    <a:pt x="5413" y="6194"/>
                    <a:pt x="5444" y="6144"/>
                    <a:pt x="5453" y="6144"/>
                  </a:cubicBezTo>
                  <a:cubicBezTo>
                    <a:pt x="5458" y="6137"/>
                    <a:pt x="5462" y="6134"/>
                    <a:pt x="5466" y="6134"/>
                  </a:cubicBezTo>
                  <a:cubicBezTo>
                    <a:pt x="5482" y="6134"/>
                    <a:pt x="5493" y="6184"/>
                    <a:pt x="5513" y="6203"/>
                  </a:cubicBezTo>
                  <a:cubicBezTo>
                    <a:pt x="5525" y="6209"/>
                    <a:pt x="5542" y="6212"/>
                    <a:pt x="5560" y="6212"/>
                  </a:cubicBezTo>
                  <a:cubicBezTo>
                    <a:pt x="5578" y="6212"/>
                    <a:pt x="5596" y="6209"/>
                    <a:pt x="5608" y="6203"/>
                  </a:cubicBezTo>
                  <a:cubicBezTo>
                    <a:pt x="5635" y="6203"/>
                    <a:pt x="5688" y="6163"/>
                    <a:pt x="5728" y="6163"/>
                  </a:cubicBezTo>
                  <a:cubicBezTo>
                    <a:pt x="5742" y="6163"/>
                    <a:pt x="5754" y="6167"/>
                    <a:pt x="5763" y="6179"/>
                  </a:cubicBezTo>
                  <a:cubicBezTo>
                    <a:pt x="5786" y="6179"/>
                    <a:pt x="5810" y="6132"/>
                    <a:pt x="5822" y="6120"/>
                  </a:cubicBezTo>
                  <a:cubicBezTo>
                    <a:pt x="5870" y="6036"/>
                    <a:pt x="5882" y="5929"/>
                    <a:pt x="5858" y="5846"/>
                  </a:cubicBezTo>
                  <a:cubicBezTo>
                    <a:pt x="5858" y="5798"/>
                    <a:pt x="5822" y="5775"/>
                    <a:pt x="5786" y="5775"/>
                  </a:cubicBezTo>
                  <a:lnTo>
                    <a:pt x="5786" y="5775"/>
                  </a:lnTo>
                  <a:cubicBezTo>
                    <a:pt x="5810" y="5775"/>
                    <a:pt x="5834" y="5780"/>
                    <a:pt x="5854" y="5780"/>
                  </a:cubicBezTo>
                  <a:cubicBezTo>
                    <a:pt x="5865" y="5780"/>
                    <a:pt x="5874" y="5778"/>
                    <a:pt x="5882" y="5775"/>
                  </a:cubicBezTo>
                  <a:cubicBezTo>
                    <a:pt x="5906" y="5763"/>
                    <a:pt x="5870" y="5751"/>
                    <a:pt x="5882" y="5739"/>
                  </a:cubicBezTo>
                  <a:lnTo>
                    <a:pt x="5894" y="5715"/>
                  </a:lnTo>
                  <a:cubicBezTo>
                    <a:pt x="5917" y="5679"/>
                    <a:pt x="5917" y="5632"/>
                    <a:pt x="5917" y="5596"/>
                  </a:cubicBezTo>
                  <a:cubicBezTo>
                    <a:pt x="5894" y="5584"/>
                    <a:pt x="5906" y="5501"/>
                    <a:pt x="5894" y="5501"/>
                  </a:cubicBezTo>
                  <a:cubicBezTo>
                    <a:pt x="5846" y="5489"/>
                    <a:pt x="5775" y="5501"/>
                    <a:pt x="5715" y="5477"/>
                  </a:cubicBezTo>
                  <a:cubicBezTo>
                    <a:pt x="5706" y="5477"/>
                    <a:pt x="5746" y="5442"/>
                    <a:pt x="5787" y="5442"/>
                  </a:cubicBezTo>
                  <a:cubicBezTo>
                    <a:pt x="5799" y="5442"/>
                    <a:pt x="5811" y="5445"/>
                    <a:pt x="5822" y="5453"/>
                  </a:cubicBezTo>
                  <a:cubicBezTo>
                    <a:pt x="5839" y="5461"/>
                    <a:pt x="5853" y="5465"/>
                    <a:pt x="5864" y="5465"/>
                  </a:cubicBezTo>
                  <a:cubicBezTo>
                    <a:pt x="5884" y="5465"/>
                    <a:pt x="5894" y="5452"/>
                    <a:pt x="5894" y="5429"/>
                  </a:cubicBezTo>
                  <a:cubicBezTo>
                    <a:pt x="5906" y="5394"/>
                    <a:pt x="5894" y="5382"/>
                    <a:pt x="5882" y="5370"/>
                  </a:cubicBezTo>
                  <a:cubicBezTo>
                    <a:pt x="5870" y="5358"/>
                    <a:pt x="5858" y="5370"/>
                    <a:pt x="5858" y="5346"/>
                  </a:cubicBezTo>
                  <a:cubicBezTo>
                    <a:pt x="5869" y="5325"/>
                    <a:pt x="5936" y="5284"/>
                    <a:pt x="5976" y="5284"/>
                  </a:cubicBezTo>
                  <a:cubicBezTo>
                    <a:pt x="5979" y="5284"/>
                    <a:pt x="5982" y="5285"/>
                    <a:pt x="5985" y="5285"/>
                  </a:cubicBezTo>
                  <a:lnTo>
                    <a:pt x="5985" y="5285"/>
                  </a:lnTo>
                  <a:cubicBezTo>
                    <a:pt x="5941" y="5273"/>
                    <a:pt x="5942" y="5250"/>
                    <a:pt x="5953" y="5227"/>
                  </a:cubicBezTo>
                  <a:cubicBezTo>
                    <a:pt x="5953" y="5203"/>
                    <a:pt x="5953" y="5167"/>
                    <a:pt x="5929" y="5143"/>
                  </a:cubicBezTo>
                  <a:cubicBezTo>
                    <a:pt x="5929" y="5143"/>
                    <a:pt x="5906" y="5108"/>
                    <a:pt x="5906" y="5108"/>
                  </a:cubicBezTo>
                  <a:cubicBezTo>
                    <a:pt x="5917" y="5108"/>
                    <a:pt x="5953" y="5108"/>
                    <a:pt x="5965" y="5096"/>
                  </a:cubicBezTo>
                  <a:cubicBezTo>
                    <a:pt x="5965" y="5096"/>
                    <a:pt x="5953" y="5060"/>
                    <a:pt x="5965" y="5048"/>
                  </a:cubicBezTo>
                  <a:lnTo>
                    <a:pt x="5989" y="4977"/>
                  </a:lnTo>
                  <a:cubicBezTo>
                    <a:pt x="6037" y="4977"/>
                    <a:pt x="5965" y="4941"/>
                    <a:pt x="5941" y="4929"/>
                  </a:cubicBezTo>
                  <a:cubicBezTo>
                    <a:pt x="5917" y="4917"/>
                    <a:pt x="5917" y="4893"/>
                    <a:pt x="5929" y="4882"/>
                  </a:cubicBezTo>
                  <a:lnTo>
                    <a:pt x="5929" y="4882"/>
                  </a:lnTo>
                  <a:cubicBezTo>
                    <a:pt x="5962" y="4895"/>
                    <a:pt x="5980" y="4904"/>
                    <a:pt x="5994" y="4904"/>
                  </a:cubicBezTo>
                  <a:cubicBezTo>
                    <a:pt x="6006" y="4904"/>
                    <a:pt x="6014" y="4898"/>
                    <a:pt x="6025" y="4882"/>
                  </a:cubicBezTo>
                  <a:cubicBezTo>
                    <a:pt x="6060" y="4822"/>
                    <a:pt x="6084" y="4751"/>
                    <a:pt x="6108" y="4679"/>
                  </a:cubicBezTo>
                  <a:cubicBezTo>
                    <a:pt x="6108" y="4679"/>
                    <a:pt x="6156" y="4608"/>
                    <a:pt x="6120" y="4608"/>
                  </a:cubicBezTo>
                  <a:cubicBezTo>
                    <a:pt x="6096" y="4608"/>
                    <a:pt x="6096" y="4572"/>
                    <a:pt x="6108" y="4560"/>
                  </a:cubicBezTo>
                  <a:cubicBezTo>
                    <a:pt x="6110" y="4558"/>
                    <a:pt x="6114" y="4557"/>
                    <a:pt x="6117" y="4557"/>
                  </a:cubicBezTo>
                  <a:cubicBezTo>
                    <a:pt x="6126" y="4557"/>
                    <a:pt x="6137" y="4564"/>
                    <a:pt x="6147" y="4564"/>
                  </a:cubicBezTo>
                  <a:cubicBezTo>
                    <a:pt x="6150" y="4564"/>
                    <a:pt x="6153" y="4563"/>
                    <a:pt x="6156" y="4560"/>
                  </a:cubicBezTo>
                  <a:cubicBezTo>
                    <a:pt x="6179" y="4548"/>
                    <a:pt x="6179" y="4536"/>
                    <a:pt x="6179" y="4536"/>
                  </a:cubicBezTo>
                  <a:cubicBezTo>
                    <a:pt x="6191" y="4524"/>
                    <a:pt x="6227" y="4477"/>
                    <a:pt x="6215" y="4441"/>
                  </a:cubicBezTo>
                  <a:cubicBezTo>
                    <a:pt x="6191" y="4417"/>
                    <a:pt x="6215" y="4417"/>
                    <a:pt x="6215" y="4393"/>
                  </a:cubicBezTo>
                  <a:cubicBezTo>
                    <a:pt x="6215" y="4358"/>
                    <a:pt x="6179" y="4346"/>
                    <a:pt x="6179" y="4334"/>
                  </a:cubicBezTo>
                  <a:lnTo>
                    <a:pt x="6227" y="4334"/>
                  </a:lnTo>
                  <a:cubicBezTo>
                    <a:pt x="6251" y="4322"/>
                    <a:pt x="6275" y="4310"/>
                    <a:pt x="6287" y="4286"/>
                  </a:cubicBezTo>
                  <a:cubicBezTo>
                    <a:pt x="6298" y="4251"/>
                    <a:pt x="6310" y="4215"/>
                    <a:pt x="6322" y="4167"/>
                  </a:cubicBezTo>
                  <a:cubicBezTo>
                    <a:pt x="6322" y="4162"/>
                    <a:pt x="6320" y="4155"/>
                    <a:pt x="6316" y="4148"/>
                  </a:cubicBezTo>
                  <a:lnTo>
                    <a:pt x="6316" y="4148"/>
                  </a:lnTo>
                  <a:cubicBezTo>
                    <a:pt x="6334" y="4154"/>
                    <a:pt x="6349" y="4158"/>
                    <a:pt x="6359" y="4158"/>
                  </a:cubicBezTo>
                  <a:cubicBezTo>
                    <a:pt x="6364" y="4158"/>
                    <a:pt x="6368" y="4157"/>
                    <a:pt x="6370" y="4155"/>
                  </a:cubicBezTo>
                  <a:cubicBezTo>
                    <a:pt x="6406" y="4120"/>
                    <a:pt x="6418" y="4096"/>
                    <a:pt x="6406" y="4084"/>
                  </a:cubicBezTo>
                  <a:cubicBezTo>
                    <a:pt x="6382" y="4060"/>
                    <a:pt x="6322" y="4024"/>
                    <a:pt x="6382" y="4000"/>
                  </a:cubicBezTo>
                  <a:cubicBezTo>
                    <a:pt x="6418" y="3977"/>
                    <a:pt x="6441" y="3941"/>
                    <a:pt x="6453" y="3905"/>
                  </a:cubicBezTo>
                  <a:cubicBezTo>
                    <a:pt x="6453" y="3881"/>
                    <a:pt x="6406" y="3834"/>
                    <a:pt x="6418" y="3822"/>
                  </a:cubicBezTo>
                  <a:cubicBezTo>
                    <a:pt x="6420" y="3819"/>
                    <a:pt x="6428" y="3818"/>
                    <a:pt x="6438" y="3818"/>
                  </a:cubicBezTo>
                  <a:cubicBezTo>
                    <a:pt x="6457" y="3818"/>
                    <a:pt x="6484" y="3821"/>
                    <a:pt x="6509" y="3821"/>
                  </a:cubicBezTo>
                  <a:cubicBezTo>
                    <a:pt x="6531" y="3821"/>
                    <a:pt x="6552" y="3819"/>
                    <a:pt x="6560" y="3810"/>
                  </a:cubicBezTo>
                  <a:cubicBezTo>
                    <a:pt x="6596" y="3774"/>
                    <a:pt x="6513" y="3774"/>
                    <a:pt x="6501" y="3762"/>
                  </a:cubicBezTo>
                  <a:cubicBezTo>
                    <a:pt x="6504" y="3760"/>
                    <a:pt x="6509" y="3759"/>
                    <a:pt x="6516" y="3759"/>
                  </a:cubicBezTo>
                  <a:cubicBezTo>
                    <a:pt x="6529" y="3759"/>
                    <a:pt x="6546" y="3762"/>
                    <a:pt x="6559" y="3762"/>
                  </a:cubicBezTo>
                  <a:cubicBezTo>
                    <a:pt x="6570" y="3762"/>
                    <a:pt x="6577" y="3759"/>
                    <a:pt x="6572" y="3750"/>
                  </a:cubicBezTo>
                  <a:cubicBezTo>
                    <a:pt x="6560" y="3715"/>
                    <a:pt x="6429" y="3667"/>
                    <a:pt x="6489" y="3655"/>
                  </a:cubicBezTo>
                  <a:cubicBezTo>
                    <a:pt x="6507" y="3655"/>
                    <a:pt x="6531" y="3675"/>
                    <a:pt x="6553" y="3675"/>
                  </a:cubicBezTo>
                  <a:cubicBezTo>
                    <a:pt x="6560" y="3675"/>
                    <a:pt x="6566" y="3673"/>
                    <a:pt x="6572" y="3667"/>
                  </a:cubicBezTo>
                  <a:cubicBezTo>
                    <a:pt x="6584" y="3667"/>
                    <a:pt x="6596" y="3643"/>
                    <a:pt x="6596" y="3631"/>
                  </a:cubicBezTo>
                  <a:cubicBezTo>
                    <a:pt x="6596" y="3596"/>
                    <a:pt x="6501" y="3608"/>
                    <a:pt x="6525" y="3548"/>
                  </a:cubicBezTo>
                  <a:lnTo>
                    <a:pt x="6525" y="3548"/>
                  </a:lnTo>
                  <a:cubicBezTo>
                    <a:pt x="6560" y="3572"/>
                    <a:pt x="6584" y="3572"/>
                    <a:pt x="6620" y="3572"/>
                  </a:cubicBezTo>
                  <a:cubicBezTo>
                    <a:pt x="6641" y="3561"/>
                    <a:pt x="6682" y="3541"/>
                    <a:pt x="6638" y="3520"/>
                  </a:cubicBezTo>
                  <a:lnTo>
                    <a:pt x="6638" y="3520"/>
                  </a:lnTo>
                  <a:cubicBezTo>
                    <a:pt x="6652" y="3525"/>
                    <a:pt x="6662" y="3527"/>
                    <a:pt x="6670" y="3527"/>
                  </a:cubicBezTo>
                  <a:cubicBezTo>
                    <a:pt x="6696" y="3527"/>
                    <a:pt x="6685" y="3499"/>
                    <a:pt x="6668" y="3465"/>
                  </a:cubicBezTo>
                  <a:lnTo>
                    <a:pt x="6668" y="3465"/>
                  </a:lnTo>
                  <a:cubicBezTo>
                    <a:pt x="6672" y="3467"/>
                    <a:pt x="6676" y="3467"/>
                    <a:pt x="6680" y="3467"/>
                  </a:cubicBezTo>
                  <a:cubicBezTo>
                    <a:pt x="6725" y="3467"/>
                    <a:pt x="6715" y="3345"/>
                    <a:pt x="6715" y="3334"/>
                  </a:cubicBezTo>
                  <a:lnTo>
                    <a:pt x="6715" y="3334"/>
                  </a:lnTo>
                  <a:cubicBezTo>
                    <a:pt x="6706" y="3356"/>
                    <a:pt x="6691" y="3365"/>
                    <a:pt x="6677" y="3365"/>
                  </a:cubicBezTo>
                  <a:cubicBezTo>
                    <a:pt x="6655" y="3365"/>
                    <a:pt x="6638" y="3340"/>
                    <a:pt x="6668" y="3310"/>
                  </a:cubicBezTo>
                  <a:cubicBezTo>
                    <a:pt x="6691" y="3274"/>
                    <a:pt x="6715" y="3238"/>
                    <a:pt x="6727" y="3203"/>
                  </a:cubicBezTo>
                  <a:cubicBezTo>
                    <a:pt x="6721" y="3200"/>
                    <a:pt x="6714" y="3199"/>
                    <a:pt x="6708" y="3199"/>
                  </a:cubicBezTo>
                  <a:cubicBezTo>
                    <a:pt x="6657" y="3199"/>
                    <a:pt x="6617" y="3277"/>
                    <a:pt x="6596" y="3298"/>
                  </a:cubicBezTo>
                  <a:cubicBezTo>
                    <a:pt x="6608" y="3274"/>
                    <a:pt x="6608" y="3238"/>
                    <a:pt x="6632" y="3215"/>
                  </a:cubicBezTo>
                  <a:cubicBezTo>
                    <a:pt x="6632" y="3191"/>
                    <a:pt x="6668" y="3167"/>
                    <a:pt x="6691" y="3167"/>
                  </a:cubicBezTo>
                  <a:cubicBezTo>
                    <a:pt x="6718" y="3167"/>
                    <a:pt x="6732" y="3187"/>
                    <a:pt x="6747" y="3187"/>
                  </a:cubicBezTo>
                  <a:cubicBezTo>
                    <a:pt x="6752" y="3187"/>
                    <a:pt x="6757" y="3185"/>
                    <a:pt x="6763" y="3179"/>
                  </a:cubicBezTo>
                  <a:cubicBezTo>
                    <a:pt x="6834" y="3143"/>
                    <a:pt x="6751" y="3108"/>
                    <a:pt x="6763" y="3060"/>
                  </a:cubicBezTo>
                  <a:cubicBezTo>
                    <a:pt x="6787" y="3012"/>
                    <a:pt x="6822" y="3000"/>
                    <a:pt x="6870" y="2988"/>
                  </a:cubicBezTo>
                  <a:cubicBezTo>
                    <a:pt x="6834" y="2977"/>
                    <a:pt x="6799" y="2941"/>
                    <a:pt x="6775" y="2905"/>
                  </a:cubicBezTo>
                  <a:cubicBezTo>
                    <a:pt x="6770" y="2892"/>
                    <a:pt x="6775" y="2889"/>
                    <a:pt x="6783" y="2889"/>
                  </a:cubicBezTo>
                  <a:cubicBezTo>
                    <a:pt x="6794" y="2889"/>
                    <a:pt x="6811" y="2896"/>
                    <a:pt x="6819" y="2896"/>
                  </a:cubicBezTo>
                  <a:cubicBezTo>
                    <a:pt x="6821" y="2896"/>
                    <a:pt x="6822" y="2895"/>
                    <a:pt x="6822" y="2893"/>
                  </a:cubicBezTo>
                  <a:cubicBezTo>
                    <a:pt x="6834" y="2881"/>
                    <a:pt x="6787" y="2869"/>
                    <a:pt x="6763" y="2857"/>
                  </a:cubicBezTo>
                  <a:cubicBezTo>
                    <a:pt x="6783" y="2857"/>
                    <a:pt x="6830" y="2884"/>
                    <a:pt x="6850" y="2884"/>
                  </a:cubicBezTo>
                  <a:cubicBezTo>
                    <a:pt x="6854" y="2884"/>
                    <a:pt x="6856" y="2883"/>
                    <a:pt x="6858" y="2881"/>
                  </a:cubicBezTo>
                  <a:cubicBezTo>
                    <a:pt x="6882" y="2881"/>
                    <a:pt x="6882" y="2834"/>
                    <a:pt x="6882" y="2810"/>
                  </a:cubicBezTo>
                  <a:cubicBezTo>
                    <a:pt x="6894" y="2774"/>
                    <a:pt x="6882" y="2750"/>
                    <a:pt x="6858" y="2727"/>
                  </a:cubicBezTo>
                  <a:cubicBezTo>
                    <a:pt x="6834" y="2715"/>
                    <a:pt x="6822" y="2715"/>
                    <a:pt x="6834" y="2691"/>
                  </a:cubicBezTo>
                  <a:cubicBezTo>
                    <a:pt x="6846" y="2679"/>
                    <a:pt x="6858" y="2667"/>
                    <a:pt x="6870" y="2667"/>
                  </a:cubicBezTo>
                  <a:cubicBezTo>
                    <a:pt x="6906" y="2667"/>
                    <a:pt x="6894" y="2667"/>
                    <a:pt x="6894" y="2655"/>
                  </a:cubicBezTo>
                  <a:cubicBezTo>
                    <a:pt x="6894" y="2631"/>
                    <a:pt x="6870" y="2596"/>
                    <a:pt x="6870" y="2572"/>
                  </a:cubicBezTo>
                  <a:cubicBezTo>
                    <a:pt x="6858" y="2548"/>
                    <a:pt x="6858" y="2524"/>
                    <a:pt x="6870" y="2500"/>
                  </a:cubicBezTo>
                  <a:cubicBezTo>
                    <a:pt x="6870" y="2488"/>
                    <a:pt x="6918" y="2476"/>
                    <a:pt x="6918" y="2465"/>
                  </a:cubicBezTo>
                  <a:cubicBezTo>
                    <a:pt x="6918" y="2461"/>
                    <a:pt x="6915" y="2459"/>
                    <a:pt x="6911" y="2459"/>
                  </a:cubicBezTo>
                  <a:cubicBezTo>
                    <a:pt x="6904" y="2459"/>
                    <a:pt x="6894" y="2465"/>
                    <a:pt x="6894" y="2465"/>
                  </a:cubicBezTo>
                  <a:lnTo>
                    <a:pt x="6894" y="2453"/>
                  </a:lnTo>
                  <a:lnTo>
                    <a:pt x="6906" y="2357"/>
                  </a:lnTo>
                  <a:cubicBezTo>
                    <a:pt x="6906" y="2322"/>
                    <a:pt x="6929" y="2262"/>
                    <a:pt x="6858" y="2250"/>
                  </a:cubicBezTo>
                  <a:cubicBezTo>
                    <a:pt x="6918" y="2250"/>
                    <a:pt x="6929" y="2191"/>
                    <a:pt x="6929" y="2167"/>
                  </a:cubicBezTo>
                  <a:cubicBezTo>
                    <a:pt x="6929" y="2143"/>
                    <a:pt x="6882" y="2131"/>
                    <a:pt x="6894" y="2095"/>
                  </a:cubicBezTo>
                  <a:cubicBezTo>
                    <a:pt x="6894" y="2082"/>
                    <a:pt x="6901" y="2079"/>
                    <a:pt x="6910" y="2079"/>
                  </a:cubicBezTo>
                  <a:cubicBezTo>
                    <a:pt x="6918" y="2079"/>
                    <a:pt x="6927" y="2081"/>
                    <a:pt x="6935" y="2081"/>
                  </a:cubicBezTo>
                  <a:cubicBezTo>
                    <a:pt x="6943" y="2081"/>
                    <a:pt x="6950" y="2079"/>
                    <a:pt x="6953" y="2072"/>
                  </a:cubicBezTo>
                  <a:cubicBezTo>
                    <a:pt x="6965" y="2060"/>
                    <a:pt x="6965" y="2048"/>
                    <a:pt x="6965" y="2036"/>
                  </a:cubicBezTo>
                  <a:cubicBezTo>
                    <a:pt x="6953" y="2012"/>
                    <a:pt x="6941" y="1988"/>
                    <a:pt x="6929" y="1976"/>
                  </a:cubicBezTo>
                  <a:cubicBezTo>
                    <a:pt x="6926" y="1972"/>
                    <a:pt x="6920" y="1971"/>
                    <a:pt x="6914" y="1971"/>
                  </a:cubicBezTo>
                  <a:cubicBezTo>
                    <a:pt x="6910" y="1971"/>
                    <a:pt x="6906" y="1972"/>
                    <a:pt x="6902" y="1972"/>
                  </a:cubicBezTo>
                  <a:lnTo>
                    <a:pt x="6902" y="1972"/>
                  </a:lnTo>
                  <a:cubicBezTo>
                    <a:pt x="6934" y="1960"/>
                    <a:pt x="6894" y="1925"/>
                    <a:pt x="6894" y="1905"/>
                  </a:cubicBezTo>
                  <a:cubicBezTo>
                    <a:pt x="6894" y="1893"/>
                    <a:pt x="7025" y="1905"/>
                    <a:pt x="7001" y="1869"/>
                  </a:cubicBezTo>
                  <a:cubicBezTo>
                    <a:pt x="6989" y="1851"/>
                    <a:pt x="6956" y="1848"/>
                    <a:pt x="6921" y="1848"/>
                  </a:cubicBezTo>
                  <a:cubicBezTo>
                    <a:pt x="6903" y="1848"/>
                    <a:pt x="6884" y="1849"/>
                    <a:pt x="6867" y="1849"/>
                  </a:cubicBezTo>
                  <a:cubicBezTo>
                    <a:pt x="6850" y="1849"/>
                    <a:pt x="6834" y="1848"/>
                    <a:pt x="6822" y="1845"/>
                  </a:cubicBezTo>
                  <a:cubicBezTo>
                    <a:pt x="6763" y="1834"/>
                    <a:pt x="6882" y="1786"/>
                    <a:pt x="6894" y="1786"/>
                  </a:cubicBezTo>
                  <a:cubicBezTo>
                    <a:pt x="6870" y="1786"/>
                    <a:pt x="6858" y="1786"/>
                    <a:pt x="6846" y="1762"/>
                  </a:cubicBezTo>
                  <a:cubicBezTo>
                    <a:pt x="6846" y="1750"/>
                    <a:pt x="6846" y="1738"/>
                    <a:pt x="6834" y="1738"/>
                  </a:cubicBezTo>
                  <a:cubicBezTo>
                    <a:pt x="6834" y="1734"/>
                    <a:pt x="6832" y="1733"/>
                    <a:pt x="6827" y="1733"/>
                  </a:cubicBezTo>
                  <a:cubicBezTo>
                    <a:pt x="6818" y="1733"/>
                    <a:pt x="6802" y="1738"/>
                    <a:pt x="6787" y="1738"/>
                  </a:cubicBezTo>
                  <a:cubicBezTo>
                    <a:pt x="6775" y="1738"/>
                    <a:pt x="6775" y="1714"/>
                    <a:pt x="6775" y="1703"/>
                  </a:cubicBezTo>
                  <a:cubicBezTo>
                    <a:pt x="6810" y="1703"/>
                    <a:pt x="6834" y="1691"/>
                    <a:pt x="6822" y="1667"/>
                  </a:cubicBezTo>
                  <a:cubicBezTo>
                    <a:pt x="6799" y="1643"/>
                    <a:pt x="6775" y="1631"/>
                    <a:pt x="6846" y="1619"/>
                  </a:cubicBezTo>
                  <a:cubicBezTo>
                    <a:pt x="6870" y="1619"/>
                    <a:pt x="6858" y="1560"/>
                    <a:pt x="6846" y="1560"/>
                  </a:cubicBezTo>
                  <a:cubicBezTo>
                    <a:pt x="6838" y="1560"/>
                    <a:pt x="6825" y="1565"/>
                    <a:pt x="6814" y="1565"/>
                  </a:cubicBezTo>
                  <a:cubicBezTo>
                    <a:pt x="6808" y="1565"/>
                    <a:pt x="6802" y="1564"/>
                    <a:pt x="6799" y="1560"/>
                  </a:cubicBezTo>
                  <a:cubicBezTo>
                    <a:pt x="6787" y="1536"/>
                    <a:pt x="6787" y="1512"/>
                    <a:pt x="6787" y="1488"/>
                  </a:cubicBezTo>
                  <a:cubicBezTo>
                    <a:pt x="6787" y="1464"/>
                    <a:pt x="6822" y="1453"/>
                    <a:pt x="6834" y="1429"/>
                  </a:cubicBezTo>
                  <a:cubicBezTo>
                    <a:pt x="6846" y="1393"/>
                    <a:pt x="6834" y="1369"/>
                    <a:pt x="6799" y="1357"/>
                  </a:cubicBezTo>
                  <a:cubicBezTo>
                    <a:pt x="6763" y="1345"/>
                    <a:pt x="6799" y="1274"/>
                    <a:pt x="6810" y="1274"/>
                  </a:cubicBezTo>
                  <a:cubicBezTo>
                    <a:pt x="6807" y="1273"/>
                    <a:pt x="6804" y="1273"/>
                    <a:pt x="6801" y="1273"/>
                  </a:cubicBezTo>
                  <a:cubicBezTo>
                    <a:pt x="6758" y="1273"/>
                    <a:pt x="6725" y="1345"/>
                    <a:pt x="6703" y="1345"/>
                  </a:cubicBezTo>
                  <a:cubicBezTo>
                    <a:pt x="6700" y="1347"/>
                    <a:pt x="6697" y="1348"/>
                    <a:pt x="6695" y="1348"/>
                  </a:cubicBezTo>
                  <a:cubicBezTo>
                    <a:pt x="6680" y="1348"/>
                    <a:pt x="6683" y="1320"/>
                    <a:pt x="6703" y="1310"/>
                  </a:cubicBezTo>
                  <a:cubicBezTo>
                    <a:pt x="6727" y="1310"/>
                    <a:pt x="6715" y="1274"/>
                    <a:pt x="6691" y="1262"/>
                  </a:cubicBezTo>
                  <a:cubicBezTo>
                    <a:pt x="6668" y="1250"/>
                    <a:pt x="6715" y="1238"/>
                    <a:pt x="6739" y="1203"/>
                  </a:cubicBezTo>
                  <a:cubicBezTo>
                    <a:pt x="6754" y="1187"/>
                    <a:pt x="6752" y="1183"/>
                    <a:pt x="6745" y="1183"/>
                  </a:cubicBezTo>
                  <a:cubicBezTo>
                    <a:pt x="6735" y="1183"/>
                    <a:pt x="6715" y="1191"/>
                    <a:pt x="6715" y="1191"/>
                  </a:cubicBezTo>
                  <a:cubicBezTo>
                    <a:pt x="6708" y="1193"/>
                    <a:pt x="6703" y="1194"/>
                    <a:pt x="6698" y="1194"/>
                  </a:cubicBezTo>
                  <a:cubicBezTo>
                    <a:pt x="6679" y="1194"/>
                    <a:pt x="6677" y="1176"/>
                    <a:pt x="6668" y="1167"/>
                  </a:cubicBezTo>
                  <a:cubicBezTo>
                    <a:pt x="6668" y="1155"/>
                    <a:pt x="6668" y="1119"/>
                    <a:pt x="6608" y="1107"/>
                  </a:cubicBezTo>
                  <a:cubicBezTo>
                    <a:pt x="6608" y="1107"/>
                    <a:pt x="6572" y="1095"/>
                    <a:pt x="6584" y="1095"/>
                  </a:cubicBezTo>
                  <a:cubicBezTo>
                    <a:pt x="6584" y="1083"/>
                    <a:pt x="6679" y="1083"/>
                    <a:pt x="6679" y="1048"/>
                  </a:cubicBezTo>
                  <a:cubicBezTo>
                    <a:pt x="6679" y="1000"/>
                    <a:pt x="6644" y="964"/>
                    <a:pt x="6632" y="929"/>
                  </a:cubicBezTo>
                  <a:lnTo>
                    <a:pt x="6632" y="929"/>
                  </a:lnTo>
                  <a:cubicBezTo>
                    <a:pt x="6632" y="929"/>
                    <a:pt x="6644" y="965"/>
                    <a:pt x="6620" y="976"/>
                  </a:cubicBezTo>
                  <a:cubicBezTo>
                    <a:pt x="6618" y="977"/>
                    <a:pt x="6616" y="978"/>
                    <a:pt x="6615" y="978"/>
                  </a:cubicBezTo>
                  <a:cubicBezTo>
                    <a:pt x="6599" y="978"/>
                    <a:pt x="6595" y="936"/>
                    <a:pt x="6574" y="936"/>
                  </a:cubicBezTo>
                  <a:cubicBezTo>
                    <a:pt x="6570" y="936"/>
                    <a:pt x="6566" y="937"/>
                    <a:pt x="6560" y="941"/>
                  </a:cubicBezTo>
                  <a:cubicBezTo>
                    <a:pt x="6563" y="940"/>
                    <a:pt x="6564" y="939"/>
                    <a:pt x="6566" y="939"/>
                  </a:cubicBezTo>
                  <a:cubicBezTo>
                    <a:pt x="6580" y="939"/>
                    <a:pt x="6559" y="988"/>
                    <a:pt x="6548" y="988"/>
                  </a:cubicBezTo>
                  <a:cubicBezTo>
                    <a:pt x="6537" y="976"/>
                    <a:pt x="6453" y="976"/>
                    <a:pt x="6525" y="929"/>
                  </a:cubicBezTo>
                  <a:cubicBezTo>
                    <a:pt x="6537" y="929"/>
                    <a:pt x="6572" y="917"/>
                    <a:pt x="6572" y="905"/>
                  </a:cubicBezTo>
                  <a:cubicBezTo>
                    <a:pt x="6560" y="869"/>
                    <a:pt x="6537" y="833"/>
                    <a:pt x="6513" y="810"/>
                  </a:cubicBezTo>
                  <a:cubicBezTo>
                    <a:pt x="6510" y="808"/>
                    <a:pt x="6508" y="808"/>
                    <a:pt x="6505" y="808"/>
                  </a:cubicBezTo>
                  <a:cubicBezTo>
                    <a:pt x="6484" y="808"/>
                    <a:pt x="6461" y="847"/>
                    <a:pt x="6429" y="857"/>
                  </a:cubicBezTo>
                  <a:cubicBezTo>
                    <a:pt x="6429" y="822"/>
                    <a:pt x="6429" y="786"/>
                    <a:pt x="6429" y="750"/>
                  </a:cubicBezTo>
                  <a:cubicBezTo>
                    <a:pt x="6433" y="748"/>
                    <a:pt x="6436" y="748"/>
                    <a:pt x="6440" y="748"/>
                  </a:cubicBezTo>
                  <a:cubicBezTo>
                    <a:pt x="6463" y="748"/>
                    <a:pt x="6489" y="774"/>
                    <a:pt x="6489" y="774"/>
                  </a:cubicBezTo>
                  <a:cubicBezTo>
                    <a:pt x="6477" y="750"/>
                    <a:pt x="6441" y="726"/>
                    <a:pt x="6453" y="691"/>
                  </a:cubicBezTo>
                  <a:cubicBezTo>
                    <a:pt x="6465" y="655"/>
                    <a:pt x="6513" y="631"/>
                    <a:pt x="6537" y="619"/>
                  </a:cubicBezTo>
                  <a:lnTo>
                    <a:pt x="6537" y="619"/>
                  </a:lnTo>
                  <a:cubicBezTo>
                    <a:pt x="6489" y="631"/>
                    <a:pt x="6441" y="655"/>
                    <a:pt x="6382" y="667"/>
                  </a:cubicBezTo>
                  <a:cubicBezTo>
                    <a:pt x="6358" y="667"/>
                    <a:pt x="6358" y="643"/>
                    <a:pt x="6334" y="643"/>
                  </a:cubicBezTo>
                  <a:cubicBezTo>
                    <a:pt x="6326" y="643"/>
                    <a:pt x="6308" y="654"/>
                    <a:pt x="6300" y="654"/>
                  </a:cubicBezTo>
                  <a:cubicBezTo>
                    <a:pt x="6296" y="654"/>
                    <a:pt x="6294" y="651"/>
                    <a:pt x="6298" y="643"/>
                  </a:cubicBezTo>
                  <a:cubicBezTo>
                    <a:pt x="6310" y="619"/>
                    <a:pt x="6370" y="595"/>
                    <a:pt x="6394" y="560"/>
                  </a:cubicBezTo>
                  <a:cubicBezTo>
                    <a:pt x="6408" y="538"/>
                    <a:pt x="6397" y="534"/>
                    <a:pt x="6383" y="534"/>
                  </a:cubicBezTo>
                  <a:cubicBezTo>
                    <a:pt x="6373" y="534"/>
                    <a:pt x="6363" y="536"/>
                    <a:pt x="6358" y="536"/>
                  </a:cubicBezTo>
                  <a:cubicBezTo>
                    <a:pt x="6342" y="536"/>
                    <a:pt x="6332" y="541"/>
                    <a:pt x="6319" y="541"/>
                  </a:cubicBezTo>
                  <a:cubicBezTo>
                    <a:pt x="6313" y="541"/>
                    <a:pt x="6306" y="540"/>
                    <a:pt x="6298" y="536"/>
                  </a:cubicBezTo>
                  <a:cubicBezTo>
                    <a:pt x="6287" y="524"/>
                    <a:pt x="6275" y="512"/>
                    <a:pt x="6251" y="500"/>
                  </a:cubicBezTo>
                  <a:cubicBezTo>
                    <a:pt x="6247" y="496"/>
                    <a:pt x="6243" y="492"/>
                    <a:pt x="6239" y="487"/>
                  </a:cubicBezTo>
                  <a:lnTo>
                    <a:pt x="6239" y="487"/>
                  </a:lnTo>
                  <a:cubicBezTo>
                    <a:pt x="6237" y="514"/>
                    <a:pt x="6227" y="538"/>
                    <a:pt x="6204" y="538"/>
                  </a:cubicBezTo>
                  <a:cubicBezTo>
                    <a:pt x="6200" y="538"/>
                    <a:pt x="6196" y="537"/>
                    <a:pt x="6191" y="536"/>
                  </a:cubicBezTo>
                  <a:lnTo>
                    <a:pt x="6191" y="524"/>
                  </a:lnTo>
                  <a:cubicBezTo>
                    <a:pt x="6182" y="505"/>
                    <a:pt x="6203" y="471"/>
                    <a:pt x="6223" y="470"/>
                  </a:cubicBezTo>
                  <a:lnTo>
                    <a:pt x="6223" y="470"/>
                  </a:lnTo>
                  <a:cubicBezTo>
                    <a:pt x="6229" y="476"/>
                    <a:pt x="6234" y="481"/>
                    <a:pt x="6239" y="487"/>
                  </a:cubicBezTo>
                  <a:lnTo>
                    <a:pt x="6239" y="487"/>
                  </a:lnTo>
                  <a:cubicBezTo>
                    <a:pt x="6239" y="483"/>
                    <a:pt x="6239" y="480"/>
                    <a:pt x="6239" y="476"/>
                  </a:cubicBezTo>
                  <a:cubicBezTo>
                    <a:pt x="6234" y="472"/>
                    <a:pt x="6229" y="470"/>
                    <a:pt x="6224" y="470"/>
                  </a:cubicBezTo>
                  <a:cubicBezTo>
                    <a:pt x="6224" y="470"/>
                    <a:pt x="6224" y="470"/>
                    <a:pt x="6223" y="470"/>
                  </a:cubicBezTo>
                  <a:lnTo>
                    <a:pt x="6223" y="470"/>
                  </a:lnTo>
                  <a:cubicBezTo>
                    <a:pt x="6196" y="438"/>
                    <a:pt x="6164" y="405"/>
                    <a:pt x="6120" y="405"/>
                  </a:cubicBezTo>
                  <a:cubicBezTo>
                    <a:pt x="6111" y="405"/>
                    <a:pt x="6095" y="425"/>
                    <a:pt x="6088" y="425"/>
                  </a:cubicBezTo>
                  <a:cubicBezTo>
                    <a:pt x="6086" y="425"/>
                    <a:pt x="6084" y="423"/>
                    <a:pt x="6084" y="417"/>
                  </a:cubicBezTo>
                  <a:cubicBezTo>
                    <a:pt x="6084" y="393"/>
                    <a:pt x="6096" y="357"/>
                    <a:pt x="6096" y="333"/>
                  </a:cubicBezTo>
                  <a:cubicBezTo>
                    <a:pt x="6084" y="286"/>
                    <a:pt x="6037" y="250"/>
                    <a:pt x="5977" y="250"/>
                  </a:cubicBezTo>
                  <a:cubicBezTo>
                    <a:pt x="5965" y="250"/>
                    <a:pt x="5941" y="286"/>
                    <a:pt x="5929" y="286"/>
                  </a:cubicBezTo>
                  <a:cubicBezTo>
                    <a:pt x="5929" y="274"/>
                    <a:pt x="5965" y="214"/>
                    <a:pt x="5941" y="202"/>
                  </a:cubicBezTo>
                  <a:lnTo>
                    <a:pt x="5941" y="202"/>
                  </a:lnTo>
                  <a:cubicBezTo>
                    <a:pt x="5941" y="202"/>
                    <a:pt x="5922" y="240"/>
                    <a:pt x="5902" y="240"/>
                  </a:cubicBezTo>
                  <a:cubicBezTo>
                    <a:pt x="5899" y="240"/>
                    <a:pt x="5896" y="239"/>
                    <a:pt x="5894" y="238"/>
                  </a:cubicBezTo>
                  <a:cubicBezTo>
                    <a:pt x="5882" y="238"/>
                    <a:pt x="5876" y="235"/>
                    <a:pt x="5871" y="235"/>
                  </a:cubicBezTo>
                  <a:cubicBezTo>
                    <a:pt x="5867" y="235"/>
                    <a:pt x="5864" y="238"/>
                    <a:pt x="5858" y="250"/>
                  </a:cubicBezTo>
                  <a:cubicBezTo>
                    <a:pt x="5822" y="298"/>
                    <a:pt x="5822" y="298"/>
                    <a:pt x="5775" y="321"/>
                  </a:cubicBezTo>
                  <a:cubicBezTo>
                    <a:pt x="5775" y="310"/>
                    <a:pt x="5796" y="213"/>
                    <a:pt x="5798" y="213"/>
                  </a:cubicBezTo>
                  <a:cubicBezTo>
                    <a:pt x="5798" y="213"/>
                    <a:pt x="5798" y="214"/>
                    <a:pt x="5798" y="214"/>
                  </a:cubicBezTo>
                  <a:cubicBezTo>
                    <a:pt x="5808" y="224"/>
                    <a:pt x="5810" y="241"/>
                    <a:pt x="5823" y="241"/>
                  </a:cubicBezTo>
                  <a:cubicBezTo>
                    <a:pt x="5826" y="241"/>
                    <a:pt x="5830" y="240"/>
                    <a:pt x="5834" y="238"/>
                  </a:cubicBezTo>
                  <a:cubicBezTo>
                    <a:pt x="5858" y="214"/>
                    <a:pt x="5846" y="214"/>
                    <a:pt x="5834" y="202"/>
                  </a:cubicBezTo>
                  <a:cubicBezTo>
                    <a:pt x="5822" y="190"/>
                    <a:pt x="5763" y="214"/>
                    <a:pt x="5763" y="167"/>
                  </a:cubicBezTo>
                  <a:cubicBezTo>
                    <a:pt x="5763" y="154"/>
                    <a:pt x="5758" y="146"/>
                    <a:pt x="5751" y="141"/>
                  </a:cubicBezTo>
                  <a:lnTo>
                    <a:pt x="5751" y="141"/>
                  </a:lnTo>
                  <a:cubicBezTo>
                    <a:pt x="5749" y="184"/>
                    <a:pt x="5739" y="239"/>
                    <a:pt x="5720" y="239"/>
                  </a:cubicBezTo>
                  <a:cubicBezTo>
                    <a:pt x="5719" y="239"/>
                    <a:pt x="5717" y="239"/>
                    <a:pt x="5715" y="238"/>
                  </a:cubicBezTo>
                  <a:lnTo>
                    <a:pt x="5715" y="226"/>
                  </a:lnTo>
                  <a:lnTo>
                    <a:pt x="5748" y="139"/>
                  </a:lnTo>
                  <a:lnTo>
                    <a:pt x="5748" y="139"/>
                  </a:lnTo>
                  <a:cubicBezTo>
                    <a:pt x="5749" y="139"/>
                    <a:pt x="5750" y="140"/>
                    <a:pt x="5751" y="141"/>
                  </a:cubicBezTo>
                  <a:lnTo>
                    <a:pt x="5751" y="141"/>
                  </a:lnTo>
                  <a:cubicBezTo>
                    <a:pt x="5751" y="137"/>
                    <a:pt x="5751" y="134"/>
                    <a:pt x="5751" y="131"/>
                  </a:cubicBezTo>
                  <a:lnTo>
                    <a:pt x="5751" y="131"/>
                  </a:lnTo>
                  <a:lnTo>
                    <a:pt x="5748" y="139"/>
                  </a:lnTo>
                  <a:lnTo>
                    <a:pt x="5748" y="139"/>
                  </a:lnTo>
                  <a:cubicBezTo>
                    <a:pt x="5737" y="133"/>
                    <a:pt x="5722" y="131"/>
                    <a:pt x="5706" y="131"/>
                  </a:cubicBezTo>
                  <a:cubicBezTo>
                    <a:pt x="5686" y="131"/>
                    <a:pt x="5665" y="134"/>
                    <a:pt x="5650" y="134"/>
                  </a:cubicBezTo>
                  <a:cubicBezTo>
                    <a:pt x="5642" y="134"/>
                    <a:pt x="5636" y="133"/>
                    <a:pt x="5632" y="131"/>
                  </a:cubicBezTo>
                  <a:cubicBezTo>
                    <a:pt x="5608" y="190"/>
                    <a:pt x="5632" y="190"/>
                    <a:pt x="5620" y="238"/>
                  </a:cubicBezTo>
                  <a:cubicBezTo>
                    <a:pt x="5596" y="238"/>
                    <a:pt x="5596" y="167"/>
                    <a:pt x="5584" y="167"/>
                  </a:cubicBezTo>
                  <a:cubicBezTo>
                    <a:pt x="5572" y="179"/>
                    <a:pt x="5536" y="226"/>
                    <a:pt x="5525" y="238"/>
                  </a:cubicBezTo>
                  <a:cubicBezTo>
                    <a:pt x="5525" y="209"/>
                    <a:pt x="5478" y="66"/>
                    <a:pt x="5454" y="66"/>
                  </a:cubicBezTo>
                  <a:cubicBezTo>
                    <a:pt x="5448" y="66"/>
                    <a:pt x="5444" y="74"/>
                    <a:pt x="5441" y="95"/>
                  </a:cubicBezTo>
                  <a:cubicBezTo>
                    <a:pt x="5452" y="95"/>
                    <a:pt x="5453" y="95"/>
                    <a:pt x="5462" y="86"/>
                  </a:cubicBezTo>
                  <a:lnTo>
                    <a:pt x="5462" y="86"/>
                  </a:lnTo>
                  <a:cubicBezTo>
                    <a:pt x="5455" y="101"/>
                    <a:pt x="5441" y="146"/>
                    <a:pt x="5441" y="155"/>
                  </a:cubicBezTo>
                  <a:cubicBezTo>
                    <a:pt x="5429" y="167"/>
                    <a:pt x="5417" y="167"/>
                    <a:pt x="5405" y="167"/>
                  </a:cubicBezTo>
                  <a:cubicBezTo>
                    <a:pt x="5370" y="143"/>
                    <a:pt x="5417" y="71"/>
                    <a:pt x="5382" y="48"/>
                  </a:cubicBezTo>
                  <a:cubicBezTo>
                    <a:pt x="5370" y="42"/>
                    <a:pt x="5358" y="39"/>
                    <a:pt x="5347" y="39"/>
                  </a:cubicBezTo>
                  <a:cubicBezTo>
                    <a:pt x="5337" y="39"/>
                    <a:pt x="5328" y="42"/>
                    <a:pt x="5322" y="48"/>
                  </a:cubicBezTo>
                  <a:cubicBezTo>
                    <a:pt x="5298" y="48"/>
                    <a:pt x="5310" y="95"/>
                    <a:pt x="5275" y="95"/>
                  </a:cubicBezTo>
                  <a:cubicBezTo>
                    <a:pt x="5239" y="95"/>
                    <a:pt x="5239" y="95"/>
                    <a:pt x="5239" y="71"/>
                  </a:cubicBezTo>
                  <a:cubicBezTo>
                    <a:pt x="5251" y="48"/>
                    <a:pt x="5251" y="36"/>
                    <a:pt x="5251" y="24"/>
                  </a:cubicBezTo>
                  <a:cubicBezTo>
                    <a:pt x="5251" y="22"/>
                    <a:pt x="5250" y="21"/>
                    <a:pt x="5249" y="21"/>
                  </a:cubicBezTo>
                  <a:cubicBezTo>
                    <a:pt x="5238" y="21"/>
                    <a:pt x="5178" y="105"/>
                    <a:pt x="5153" y="105"/>
                  </a:cubicBezTo>
                  <a:cubicBezTo>
                    <a:pt x="5149" y="105"/>
                    <a:pt x="5145" y="102"/>
                    <a:pt x="5144" y="95"/>
                  </a:cubicBezTo>
                  <a:cubicBezTo>
                    <a:pt x="5132" y="60"/>
                    <a:pt x="5144" y="24"/>
                    <a:pt x="5108" y="24"/>
                  </a:cubicBezTo>
                  <a:cubicBezTo>
                    <a:pt x="5096" y="24"/>
                    <a:pt x="5072" y="24"/>
                    <a:pt x="5060" y="36"/>
                  </a:cubicBezTo>
                  <a:cubicBezTo>
                    <a:pt x="5060" y="36"/>
                    <a:pt x="5132" y="119"/>
                    <a:pt x="5108" y="119"/>
                  </a:cubicBezTo>
                  <a:cubicBezTo>
                    <a:pt x="5084" y="107"/>
                    <a:pt x="5048" y="95"/>
                    <a:pt x="5024" y="95"/>
                  </a:cubicBezTo>
                  <a:lnTo>
                    <a:pt x="4989" y="95"/>
                  </a:lnTo>
                  <a:cubicBezTo>
                    <a:pt x="4977" y="95"/>
                    <a:pt x="4977" y="95"/>
                    <a:pt x="4977" y="107"/>
                  </a:cubicBezTo>
                  <a:cubicBezTo>
                    <a:pt x="4977" y="98"/>
                    <a:pt x="4977" y="36"/>
                    <a:pt x="4977" y="36"/>
                  </a:cubicBezTo>
                  <a:cubicBezTo>
                    <a:pt x="4973" y="24"/>
                    <a:pt x="4968" y="20"/>
                    <a:pt x="4963" y="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3"/>
            <p:cNvSpPr/>
            <p:nvPr/>
          </p:nvSpPr>
          <p:spPr>
            <a:xfrm>
              <a:off x="3312560" y="2842982"/>
              <a:ext cx="365492" cy="326346"/>
            </a:xfrm>
            <a:custGeom>
              <a:avLst/>
              <a:gdLst/>
              <a:ahLst/>
              <a:cxnLst/>
              <a:rect l="l" t="t" r="r" b="b"/>
              <a:pathLst>
                <a:path w="7205" h="6433" extrusionOk="0">
                  <a:moveTo>
                    <a:pt x="5279" y="386"/>
                  </a:moveTo>
                  <a:cubicBezTo>
                    <a:pt x="5550" y="386"/>
                    <a:pt x="5821" y="461"/>
                    <a:pt x="6061" y="611"/>
                  </a:cubicBezTo>
                  <a:cubicBezTo>
                    <a:pt x="6633" y="980"/>
                    <a:pt x="6811" y="1706"/>
                    <a:pt x="6799" y="2254"/>
                  </a:cubicBezTo>
                  <a:cubicBezTo>
                    <a:pt x="6776" y="2921"/>
                    <a:pt x="6514" y="3564"/>
                    <a:pt x="6228" y="4159"/>
                  </a:cubicBezTo>
                  <a:lnTo>
                    <a:pt x="6157" y="4290"/>
                  </a:lnTo>
                  <a:cubicBezTo>
                    <a:pt x="6026" y="4564"/>
                    <a:pt x="5895" y="4849"/>
                    <a:pt x="5799" y="5135"/>
                  </a:cubicBezTo>
                  <a:cubicBezTo>
                    <a:pt x="5776" y="5290"/>
                    <a:pt x="5752" y="5457"/>
                    <a:pt x="5764" y="5623"/>
                  </a:cubicBezTo>
                  <a:cubicBezTo>
                    <a:pt x="5752" y="5766"/>
                    <a:pt x="5740" y="6004"/>
                    <a:pt x="5740" y="6040"/>
                  </a:cubicBezTo>
                  <a:cubicBezTo>
                    <a:pt x="5724" y="6050"/>
                    <a:pt x="5695" y="6058"/>
                    <a:pt x="5642" y="6058"/>
                  </a:cubicBezTo>
                  <a:cubicBezTo>
                    <a:pt x="5500" y="6058"/>
                    <a:pt x="5186" y="5994"/>
                    <a:pt x="4490" y="5707"/>
                  </a:cubicBezTo>
                  <a:lnTo>
                    <a:pt x="4347" y="5647"/>
                  </a:lnTo>
                  <a:cubicBezTo>
                    <a:pt x="3228" y="5207"/>
                    <a:pt x="2227" y="4564"/>
                    <a:pt x="1370" y="3742"/>
                  </a:cubicBezTo>
                  <a:cubicBezTo>
                    <a:pt x="1049" y="3433"/>
                    <a:pt x="668" y="3004"/>
                    <a:pt x="525" y="2528"/>
                  </a:cubicBezTo>
                  <a:cubicBezTo>
                    <a:pt x="382" y="2040"/>
                    <a:pt x="501" y="1528"/>
                    <a:pt x="823" y="1266"/>
                  </a:cubicBezTo>
                  <a:cubicBezTo>
                    <a:pt x="1061" y="1069"/>
                    <a:pt x="1390" y="1025"/>
                    <a:pt x="1660" y="1025"/>
                  </a:cubicBezTo>
                  <a:cubicBezTo>
                    <a:pt x="1700" y="1025"/>
                    <a:pt x="1738" y="1026"/>
                    <a:pt x="1775" y="1028"/>
                  </a:cubicBezTo>
                  <a:cubicBezTo>
                    <a:pt x="2096" y="1039"/>
                    <a:pt x="2418" y="1123"/>
                    <a:pt x="2704" y="1278"/>
                  </a:cubicBezTo>
                  <a:cubicBezTo>
                    <a:pt x="3025" y="1432"/>
                    <a:pt x="3263" y="1706"/>
                    <a:pt x="3382" y="2028"/>
                  </a:cubicBezTo>
                  <a:lnTo>
                    <a:pt x="3751" y="3099"/>
                  </a:lnTo>
                  <a:lnTo>
                    <a:pt x="3751" y="1968"/>
                  </a:lnTo>
                  <a:cubicBezTo>
                    <a:pt x="3751" y="1409"/>
                    <a:pt x="4037" y="897"/>
                    <a:pt x="4513" y="599"/>
                  </a:cubicBezTo>
                  <a:cubicBezTo>
                    <a:pt x="4749" y="458"/>
                    <a:pt x="5014" y="386"/>
                    <a:pt x="5279" y="386"/>
                  </a:cubicBezTo>
                  <a:close/>
                  <a:moveTo>
                    <a:pt x="5277" y="1"/>
                  </a:moveTo>
                  <a:cubicBezTo>
                    <a:pt x="4946" y="1"/>
                    <a:pt x="4616" y="90"/>
                    <a:pt x="4323" y="266"/>
                  </a:cubicBezTo>
                  <a:cubicBezTo>
                    <a:pt x="3906" y="528"/>
                    <a:pt x="3597" y="932"/>
                    <a:pt x="3454" y="1409"/>
                  </a:cubicBezTo>
                  <a:cubicBezTo>
                    <a:pt x="3049" y="920"/>
                    <a:pt x="2382" y="670"/>
                    <a:pt x="1787" y="647"/>
                  </a:cubicBezTo>
                  <a:cubicBezTo>
                    <a:pt x="1725" y="640"/>
                    <a:pt x="1663" y="636"/>
                    <a:pt x="1601" y="636"/>
                  </a:cubicBezTo>
                  <a:cubicBezTo>
                    <a:pt x="1235" y="636"/>
                    <a:pt x="878" y="754"/>
                    <a:pt x="572" y="968"/>
                  </a:cubicBezTo>
                  <a:cubicBezTo>
                    <a:pt x="72" y="1385"/>
                    <a:pt x="1" y="2099"/>
                    <a:pt x="156" y="2635"/>
                  </a:cubicBezTo>
                  <a:cubicBezTo>
                    <a:pt x="334" y="3218"/>
                    <a:pt x="751" y="3671"/>
                    <a:pt x="1096" y="4016"/>
                  </a:cubicBezTo>
                  <a:cubicBezTo>
                    <a:pt x="1715" y="4611"/>
                    <a:pt x="2418" y="5123"/>
                    <a:pt x="3180" y="5528"/>
                  </a:cubicBezTo>
                  <a:cubicBezTo>
                    <a:pt x="3513" y="5707"/>
                    <a:pt x="3847" y="5862"/>
                    <a:pt x="4204" y="6004"/>
                  </a:cubicBezTo>
                  <a:lnTo>
                    <a:pt x="4347" y="6064"/>
                  </a:lnTo>
                  <a:cubicBezTo>
                    <a:pt x="4820" y="6256"/>
                    <a:pt x="5293" y="6433"/>
                    <a:pt x="5635" y="6433"/>
                  </a:cubicBezTo>
                  <a:cubicBezTo>
                    <a:pt x="5801" y="6433"/>
                    <a:pt x="5936" y="6391"/>
                    <a:pt x="6026" y="6290"/>
                  </a:cubicBezTo>
                  <a:cubicBezTo>
                    <a:pt x="6109" y="6195"/>
                    <a:pt x="6133" y="6028"/>
                    <a:pt x="6145" y="5635"/>
                  </a:cubicBezTo>
                  <a:cubicBezTo>
                    <a:pt x="6145" y="5504"/>
                    <a:pt x="6157" y="5373"/>
                    <a:pt x="6168" y="5242"/>
                  </a:cubicBezTo>
                  <a:cubicBezTo>
                    <a:pt x="6264" y="4980"/>
                    <a:pt x="6371" y="4707"/>
                    <a:pt x="6514" y="4457"/>
                  </a:cubicBezTo>
                  <a:lnTo>
                    <a:pt x="6573" y="4314"/>
                  </a:lnTo>
                  <a:cubicBezTo>
                    <a:pt x="6883" y="3695"/>
                    <a:pt x="7157" y="3004"/>
                    <a:pt x="7180" y="2266"/>
                  </a:cubicBezTo>
                  <a:cubicBezTo>
                    <a:pt x="7204" y="1432"/>
                    <a:pt x="6859" y="670"/>
                    <a:pt x="6264" y="289"/>
                  </a:cubicBezTo>
                  <a:cubicBezTo>
                    <a:pt x="5961" y="96"/>
                    <a:pt x="5619" y="1"/>
                    <a:pt x="52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3"/>
            <p:cNvSpPr/>
            <p:nvPr/>
          </p:nvSpPr>
          <p:spPr>
            <a:xfrm>
              <a:off x="3333054" y="2857034"/>
              <a:ext cx="331098" cy="296415"/>
            </a:xfrm>
            <a:custGeom>
              <a:avLst/>
              <a:gdLst/>
              <a:ahLst/>
              <a:cxnLst/>
              <a:rect l="l" t="t" r="r" b="b"/>
              <a:pathLst>
                <a:path w="6527" h="5843" extrusionOk="0">
                  <a:moveTo>
                    <a:pt x="4550" y="84"/>
                  </a:moveTo>
                  <a:cubicBezTo>
                    <a:pt x="4574" y="108"/>
                    <a:pt x="4586" y="120"/>
                    <a:pt x="4586" y="143"/>
                  </a:cubicBezTo>
                  <a:cubicBezTo>
                    <a:pt x="4580" y="145"/>
                    <a:pt x="4574" y="146"/>
                    <a:pt x="4569" y="146"/>
                  </a:cubicBezTo>
                  <a:cubicBezTo>
                    <a:pt x="4546" y="146"/>
                    <a:pt x="4538" y="123"/>
                    <a:pt x="4538" y="84"/>
                  </a:cubicBezTo>
                  <a:close/>
                  <a:moveTo>
                    <a:pt x="5192" y="357"/>
                  </a:moveTo>
                  <a:cubicBezTo>
                    <a:pt x="5190" y="358"/>
                    <a:pt x="5190" y="358"/>
                    <a:pt x="5193" y="358"/>
                  </a:cubicBezTo>
                  <a:cubicBezTo>
                    <a:pt x="5193" y="358"/>
                    <a:pt x="5193" y="358"/>
                    <a:pt x="5192" y="357"/>
                  </a:cubicBezTo>
                  <a:close/>
                  <a:moveTo>
                    <a:pt x="3609" y="905"/>
                  </a:moveTo>
                  <a:cubicBezTo>
                    <a:pt x="3621" y="917"/>
                    <a:pt x="3633" y="941"/>
                    <a:pt x="3609" y="953"/>
                  </a:cubicBezTo>
                  <a:cubicBezTo>
                    <a:pt x="3597" y="941"/>
                    <a:pt x="3562" y="917"/>
                    <a:pt x="3574" y="905"/>
                  </a:cubicBezTo>
                  <a:close/>
                  <a:moveTo>
                    <a:pt x="2768" y="1414"/>
                  </a:moveTo>
                  <a:cubicBezTo>
                    <a:pt x="2771" y="1414"/>
                    <a:pt x="2774" y="1415"/>
                    <a:pt x="2776" y="1417"/>
                  </a:cubicBezTo>
                  <a:cubicBezTo>
                    <a:pt x="2788" y="1441"/>
                    <a:pt x="2800" y="1465"/>
                    <a:pt x="2752" y="1477"/>
                  </a:cubicBezTo>
                  <a:lnTo>
                    <a:pt x="2752" y="1465"/>
                  </a:lnTo>
                  <a:cubicBezTo>
                    <a:pt x="2728" y="1465"/>
                    <a:pt x="2728" y="1453"/>
                    <a:pt x="2716" y="1441"/>
                  </a:cubicBezTo>
                  <a:cubicBezTo>
                    <a:pt x="2736" y="1432"/>
                    <a:pt x="2755" y="1414"/>
                    <a:pt x="2768" y="1414"/>
                  </a:cubicBezTo>
                  <a:close/>
                  <a:moveTo>
                    <a:pt x="49" y="1739"/>
                  </a:moveTo>
                  <a:cubicBezTo>
                    <a:pt x="1" y="1760"/>
                    <a:pt x="17" y="1772"/>
                    <a:pt x="39" y="1772"/>
                  </a:cubicBezTo>
                  <a:cubicBezTo>
                    <a:pt x="54" y="1772"/>
                    <a:pt x="73" y="1766"/>
                    <a:pt x="73" y="1751"/>
                  </a:cubicBezTo>
                  <a:lnTo>
                    <a:pt x="49" y="1739"/>
                  </a:lnTo>
                  <a:close/>
                  <a:moveTo>
                    <a:pt x="2837" y="1768"/>
                  </a:moveTo>
                  <a:cubicBezTo>
                    <a:pt x="2819" y="1768"/>
                    <a:pt x="2795" y="1777"/>
                    <a:pt x="2800" y="1798"/>
                  </a:cubicBezTo>
                  <a:cubicBezTo>
                    <a:pt x="2800" y="1798"/>
                    <a:pt x="2800" y="1798"/>
                    <a:pt x="2800" y="1810"/>
                  </a:cubicBezTo>
                  <a:cubicBezTo>
                    <a:pt x="2873" y="1784"/>
                    <a:pt x="2860" y="1768"/>
                    <a:pt x="2837" y="1768"/>
                  </a:cubicBezTo>
                  <a:close/>
                  <a:moveTo>
                    <a:pt x="3075" y="1883"/>
                  </a:moveTo>
                  <a:cubicBezTo>
                    <a:pt x="3082" y="1883"/>
                    <a:pt x="3086" y="1886"/>
                    <a:pt x="3086" y="1894"/>
                  </a:cubicBezTo>
                  <a:cubicBezTo>
                    <a:pt x="3095" y="1913"/>
                    <a:pt x="3097" y="1932"/>
                    <a:pt x="3078" y="1932"/>
                  </a:cubicBezTo>
                  <a:cubicBezTo>
                    <a:pt x="3074" y="1932"/>
                    <a:pt x="3068" y="1931"/>
                    <a:pt x="3062" y="1929"/>
                  </a:cubicBezTo>
                  <a:lnTo>
                    <a:pt x="3050" y="1929"/>
                  </a:lnTo>
                  <a:cubicBezTo>
                    <a:pt x="3026" y="1929"/>
                    <a:pt x="3026" y="1905"/>
                    <a:pt x="3026" y="1894"/>
                  </a:cubicBezTo>
                  <a:cubicBezTo>
                    <a:pt x="3042" y="1894"/>
                    <a:pt x="3063" y="1883"/>
                    <a:pt x="3075" y="1883"/>
                  </a:cubicBezTo>
                  <a:close/>
                  <a:moveTo>
                    <a:pt x="26" y="1965"/>
                  </a:moveTo>
                  <a:lnTo>
                    <a:pt x="26" y="1965"/>
                  </a:lnTo>
                  <a:cubicBezTo>
                    <a:pt x="26" y="1965"/>
                    <a:pt x="26" y="1966"/>
                    <a:pt x="27" y="1966"/>
                  </a:cubicBezTo>
                  <a:lnTo>
                    <a:pt x="27" y="1966"/>
                  </a:lnTo>
                  <a:cubicBezTo>
                    <a:pt x="26" y="1966"/>
                    <a:pt x="26" y="1965"/>
                    <a:pt x="26" y="1965"/>
                  </a:cubicBezTo>
                  <a:close/>
                  <a:moveTo>
                    <a:pt x="6315" y="1987"/>
                  </a:moveTo>
                  <a:cubicBezTo>
                    <a:pt x="6334" y="1987"/>
                    <a:pt x="6355" y="1994"/>
                    <a:pt x="6348" y="2001"/>
                  </a:cubicBezTo>
                  <a:cubicBezTo>
                    <a:pt x="6348" y="2014"/>
                    <a:pt x="6333" y="2023"/>
                    <a:pt x="6321" y="2023"/>
                  </a:cubicBezTo>
                  <a:cubicBezTo>
                    <a:pt x="6310" y="2023"/>
                    <a:pt x="6300" y="2017"/>
                    <a:pt x="6300" y="2001"/>
                  </a:cubicBezTo>
                  <a:lnTo>
                    <a:pt x="6288" y="2001"/>
                  </a:lnTo>
                  <a:cubicBezTo>
                    <a:pt x="6288" y="1991"/>
                    <a:pt x="6301" y="1987"/>
                    <a:pt x="6315" y="1987"/>
                  </a:cubicBezTo>
                  <a:close/>
                  <a:moveTo>
                    <a:pt x="430" y="2394"/>
                  </a:moveTo>
                  <a:cubicBezTo>
                    <a:pt x="428" y="2395"/>
                    <a:pt x="425" y="2396"/>
                    <a:pt x="422" y="2397"/>
                  </a:cubicBezTo>
                  <a:lnTo>
                    <a:pt x="422" y="2397"/>
                  </a:lnTo>
                  <a:cubicBezTo>
                    <a:pt x="424" y="2397"/>
                    <a:pt x="427" y="2395"/>
                    <a:pt x="430" y="2394"/>
                  </a:cubicBezTo>
                  <a:close/>
                  <a:moveTo>
                    <a:pt x="6370" y="2510"/>
                  </a:moveTo>
                  <a:cubicBezTo>
                    <a:pt x="6370" y="2510"/>
                    <a:pt x="6370" y="2510"/>
                    <a:pt x="6370" y="2510"/>
                  </a:cubicBezTo>
                  <a:lnTo>
                    <a:pt x="6370" y="2510"/>
                  </a:lnTo>
                  <a:cubicBezTo>
                    <a:pt x="6377" y="2512"/>
                    <a:pt x="6381" y="2513"/>
                    <a:pt x="6384" y="2513"/>
                  </a:cubicBezTo>
                  <a:cubicBezTo>
                    <a:pt x="6378" y="2511"/>
                    <a:pt x="6374" y="2510"/>
                    <a:pt x="6370" y="2510"/>
                  </a:cubicBezTo>
                  <a:close/>
                  <a:moveTo>
                    <a:pt x="3276" y="2441"/>
                  </a:moveTo>
                  <a:cubicBezTo>
                    <a:pt x="3264" y="2477"/>
                    <a:pt x="3300" y="2489"/>
                    <a:pt x="3347" y="2513"/>
                  </a:cubicBezTo>
                  <a:cubicBezTo>
                    <a:pt x="3405" y="2532"/>
                    <a:pt x="3339" y="2536"/>
                    <a:pt x="3305" y="2536"/>
                  </a:cubicBezTo>
                  <a:lnTo>
                    <a:pt x="3305" y="2536"/>
                  </a:lnTo>
                  <a:cubicBezTo>
                    <a:pt x="3300" y="2528"/>
                    <a:pt x="3294" y="2520"/>
                    <a:pt x="3288" y="2513"/>
                  </a:cubicBezTo>
                  <a:cubicBezTo>
                    <a:pt x="3279" y="2486"/>
                    <a:pt x="3250" y="2473"/>
                    <a:pt x="3221" y="2473"/>
                  </a:cubicBezTo>
                  <a:cubicBezTo>
                    <a:pt x="3211" y="2473"/>
                    <a:pt x="3202" y="2474"/>
                    <a:pt x="3193" y="2477"/>
                  </a:cubicBezTo>
                  <a:lnTo>
                    <a:pt x="3193" y="2477"/>
                  </a:lnTo>
                  <a:cubicBezTo>
                    <a:pt x="3228" y="2465"/>
                    <a:pt x="3264" y="2465"/>
                    <a:pt x="3276" y="2441"/>
                  </a:cubicBezTo>
                  <a:close/>
                  <a:moveTo>
                    <a:pt x="6241" y="2513"/>
                  </a:moveTo>
                  <a:cubicBezTo>
                    <a:pt x="6264" y="2513"/>
                    <a:pt x="6312" y="2525"/>
                    <a:pt x="6300" y="2548"/>
                  </a:cubicBezTo>
                  <a:cubicBezTo>
                    <a:pt x="6300" y="2548"/>
                    <a:pt x="6300" y="2548"/>
                    <a:pt x="6300" y="2548"/>
                  </a:cubicBezTo>
                  <a:lnTo>
                    <a:pt x="6300" y="2548"/>
                  </a:lnTo>
                  <a:cubicBezTo>
                    <a:pt x="6302" y="2550"/>
                    <a:pt x="6304" y="2551"/>
                    <a:pt x="6306" y="2552"/>
                  </a:cubicBezTo>
                  <a:lnTo>
                    <a:pt x="6306" y="2552"/>
                  </a:lnTo>
                  <a:cubicBezTo>
                    <a:pt x="6313" y="2557"/>
                    <a:pt x="6310" y="2562"/>
                    <a:pt x="6303" y="2562"/>
                  </a:cubicBezTo>
                  <a:cubicBezTo>
                    <a:pt x="6297" y="2562"/>
                    <a:pt x="6286" y="2558"/>
                    <a:pt x="6276" y="2548"/>
                  </a:cubicBezTo>
                  <a:cubicBezTo>
                    <a:pt x="6264" y="2537"/>
                    <a:pt x="6253" y="2525"/>
                    <a:pt x="6241" y="2513"/>
                  </a:cubicBezTo>
                  <a:close/>
                  <a:moveTo>
                    <a:pt x="252" y="2548"/>
                  </a:moveTo>
                  <a:lnTo>
                    <a:pt x="252" y="2548"/>
                  </a:lnTo>
                  <a:cubicBezTo>
                    <a:pt x="252" y="2548"/>
                    <a:pt x="257" y="2556"/>
                    <a:pt x="265" y="2563"/>
                  </a:cubicBezTo>
                  <a:lnTo>
                    <a:pt x="265" y="2563"/>
                  </a:lnTo>
                  <a:cubicBezTo>
                    <a:pt x="260" y="2557"/>
                    <a:pt x="255" y="2552"/>
                    <a:pt x="252" y="2548"/>
                  </a:cubicBezTo>
                  <a:close/>
                  <a:moveTo>
                    <a:pt x="3332" y="2584"/>
                  </a:moveTo>
                  <a:cubicBezTo>
                    <a:pt x="3334" y="2584"/>
                    <a:pt x="3335" y="2584"/>
                    <a:pt x="3336" y="2584"/>
                  </a:cubicBezTo>
                  <a:cubicBezTo>
                    <a:pt x="3344" y="2593"/>
                    <a:pt x="3346" y="2599"/>
                    <a:pt x="3343" y="2605"/>
                  </a:cubicBezTo>
                  <a:lnTo>
                    <a:pt x="3343" y="2605"/>
                  </a:lnTo>
                  <a:cubicBezTo>
                    <a:pt x="3340" y="2597"/>
                    <a:pt x="3336" y="2590"/>
                    <a:pt x="3332" y="2584"/>
                  </a:cubicBezTo>
                  <a:close/>
                  <a:moveTo>
                    <a:pt x="356" y="2593"/>
                  </a:moveTo>
                  <a:cubicBezTo>
                    <a:pt x="366" y="2593"/>
                    <a:pt x="376" y="2598"/>
                    <a:pt x="383" y="2608"/>
                  </a:cubicBezTo>
                  <a:lnTo>
                    <a:pt x="371" y="2620"/>
                  </a:lnTo>
                  <a:cubicBezTo>
                    <a:pt x="379" y="2637"/>
                    <a:pt x="358" y="2654"/>
                    <a:pt x="341" y="2654"/>
                  </a:cubicBezTo>
                  <a:cubicBezTo>
                    <a:pt x="333" y="2654"/>
                    <a:pt x="327" y="2651"/>
                    <a:pt x="323" y="2644"/>
                  </a:cubicBezTo>
                  <a:cubicBezTo>
                    <a:pt x="306" y="2618"/>
                    <a:pt x="331" y="2593"/>
                    <a:pt x="356" y="2593"/>
                  </a:cubicBezTo>
                  <a:close/>
                  <a:moveTo>
                    <a:pt x="6237" y="3012"/>
                  </a:moveTo>
                  <a:cubicBezTo>
                    <a:pt x="6238" y="3013"/>
                    <a:pt x="6240" y="3013"/>
                    <a:pt x="6241" y="3013"/>
                  </a:cubicBezTo>
                  <a:cubicBezTo>
                    <a:pt x="6239" y="3012"/>
                    <a:pt x="6238" y="3012"/>
                    <a:pt x="6237" y="3012"/>
                  </a:cubicBezTo>
                  <a:close/>
                  <a:moveTo>
                    <a:pt x="6098" y="3239"/>
                  </a:moveTo>
                  <a:cubicBezTo>
                    <a:pt x="6134" y="3239"/>
                    <a:pt x="6134" y="3251"/>
                    <a:pt x="6122" y="3263"/>
                  </a:cubicBezTo>
                  <a:cubicBezTo>
                    <a:pt x="6122" y="3272"/>
                    <a:pt x="6122" y="3290"/>
                    <a:pt x="6103" y="3290"/>
                  </a:cubicBezTo>
                  <a:cubicBezTo>
                    <a:pt x="6098" y="3290"/>
                    <a:pt x="6093" y="3289"/>
                    <a:pt x="6086" y="3287"/>
                  </a:cubicBezTo>
                  <a:lnTo>
                    <a:pt x="6098" y="3239"/>
                  </a:lnTo>
                  <a:close/>
                  <a:moveTo>
                    <a:pt x="6166" y="3730"/>
                  </a:moveTo>
                  <a:cubicBezTo>
                    <a:pt x="6160" y="3730"/>
                    <a:pt x="6157" y="3733"/>
                    <a:pt x="6157" y="3739"/>
                  </a:cubicBezTo>
                  <a:cubicBezTo>
                    <a:pt x="6145" y="3751"/>
                    <a:pt x="6134" y="3775"/>
                    <a:pt x="6157" y="3775"/>
                  </a:cubicBezTo>
                  <a:cubicBezTo>
                    <a:pt x="6181" y="3775"/>
                    <a:pt x="6181" y="3751"/>
                    <a:pt x="6193" y="3739"/>
                  </a:cubicBezTo>
                  <a:cubicBezTo>
                    <a:pt x="6181" y="3733"/>
                    <a:pt x="6172" y="3730"/>
                    <a:pt x="6166" y="3730"/>
                  </a:cubicBezTo>
                  <a:close/>
                  <a:moveTo>
                    <a:pt x="1204" y="3739"/>
                  </a:moveTo>
                  <a:lnTo>
                    <a:pt x="1169" y="3751"/>
                  </a:lnTo>
                  <a:cubicBezTo>
                    <a:pt x="1162" y="3776"/>
                    <a:pt x="1163" y="3791"/>
                    <a:pt x="1171" y="3791"/>
                  </a:cubicBezTo>
                  <a:cubicBezTo>
                    <a:pt x="1179" y="3791"/>
                    <a:pt x="1194" y="3779"/>
                    <a:pt x="1216" y="3751"/>
                  </a:cubicBezTo>
                  <a:lnTo>
                    <a:pt x="1204" y="3739"/>
                  </a:lnTo>
                  <a:close/>
                  <a:moveTo>
                    <a:pt x="1420" y="3966"/>
                  </a:moveTo>
                  <a:cubicBezTo>
                    <a:pt x="1414" y="3969"/>
                    <a:pt x="1409" y="3973"/>
                    <a:pt x="1407" y="3977"/>
                  </a:cubicBezTo>
                  <a:cubicBezTo>
                    <a:pt x="1410" y="3974"/>
                    <a:pt x="1415" y="3970"/>
                    <a:pt x="1420" y="3966"/>
                  </a:cubicBezTo>
                  <a:close/>
                  <a:moveTo>
                    <a:pt x="2304" y="4428"/>
                  </a:moveTo>
                  <a:cubicBezTo>
                    <a:pt x="2306" y="4428"/>
                    <a:pt x="2309" y="4428"/>
                    <a:pt x="2312" y="4430"/>
                  </a:cubicBezTo>
                  <a:cubicBezTo>
                    <a:pt x="2333" y="4451"/>
                    <a:pt x="2297" y="4491"/>
                    <a:pt x="2281" y="4491"/>
                  </a:cubicBezTo>
                  <a:cubicBezTo>
                    <a:pt x="2279" y="4491"/>
                    <a:pt x="2277" y="4490"/>
                    <a:pt x="2276" y="4489"/>
                  </a:cubicBezTo>
                  <a:cubicBezTo>
                    <a:pt x="2255" y="4468"/>
                    <a:pt x="2281" y="4428"/>
                    <a:pt x="2304" y="4428"/>
                  </a:cubicBezTo>
                  <a:close/>
                  <a:moveTo>
                    <a:pt x="1026" y="655"/>
                  </a:moveTo>
                  <a:cubicBezTo>
                    <a:pt x="1026" y="703"/>
                    <a:pt x="1014" y="739"/>
                    <a:pt x="978" y="774"/>
                  </a:cubicBezTo>
                  <a:cubicBezTo>
                    <a:pt x="974" y="778"/>
                    <a:pt x="971" y="780"/>
                    <a:pt x="969" y="780"/>
                  </a:cubicBezTo>
                  <a:cubicBezTo>
                    <a:pt x="958" y="780"/>
                    <a:pt x="964" y="739"/>
                    <a:pt x="954" y="739"/>
                  </a:cubicBezTo>
                  <a:cubicBezTo>
                    <a:pt x="953" y="739"/>
                    <a:pt x="953" y="739"/>
                    <a:pt x="952" y="739"/>
                  </a:cubicBezTo>
                  <a:lnTo>
                    <a:pt x="952" y="739"/>
                  </a:lnTo>
                  <a:cubicBezTo>
                    <a:pt x="950" y="722"/>
                    <a:pt x="947" y="708"/>
                    <a:pt x="942" y="703"/>
                  </a:cubicBezTo>
                  <a:cubicBezTo>
                    <a:pt x="935" y="699"/>
                    <a:pt x="926" y="698"/>
                    <a:pt x="917" y="698"/>
                  </a:cubicBezTo>
                  <a:cubicBezTo>
                    <a:pt x="894" y="698"/>
                    <a:pt x="867" y="706"/>
                    <a:pt x="859" y="715"/>
                  </a:cubicBezTo>
                  <a:cubicBezTo>
                    <a:pt x="835" y="727"/>
                    <a:pt x="800" y="739"/>
                    <a:pt x="788" y="774"/>
                  </a:cubicBezTo>
                  <a:cubicBezTo>
                    <a:pt x="788" y="822"/>
                    <a:pt x="788" y="822"/>
                    <a:pt x="764" y="822"/>
                  </a:cubicBezTo>
                  <a:cubicBezTo>
                    <a:pt x="752" y="822"/>
                    <a:pt x="740" y="810"/>
                    <a:pt x="728" y="786"/>
                  </a:cubicBezTo>
                  <a:cubicBezTo>
                    <a:pt x="722" y="780"/>
                    <a:pt x="719" y="777"/>
                    <a:pt x="716" y="777"/>
                  </a:cubicBezTo>
                  <a:cubicBezTo>
                    <a:pt x="713" y="777"/>
                    <a:pt x="710" y="780"/>
                    <a:pt x="704" y="786"/>
                  </a:cubicBezTo>
                  <a:cubicBezTo>
                    <a:pt x="680" y="786"/>
                    <a:pt x="669" y="834"/>
                    <a:pt x="645" y="846"/>
                  </a:cubicBezTo>
                  <a:cubicBezTo>
                    <a:pt x="633" y="870"/>
                    <a:pt x="609" y="882"/>
                    <a:pt x="585" y="882"/>
                  </a:cubicBezTo>
                  <a:cubicBezTo>
                    <a:pt x="576" y="882"/>
                    <a:pt x="551" y="866"/>
                    <a:pt x="535" y="866"/>
                  </a:cubicBezTo>
                  <a:cubicBezTo>
                    <a:pt x="531" y="866"/>
                    <a:pt x="528" y="867"/>
                    <a:pt x="526" y="870"/>
                  </a:cubicBezTo>
                  <a:cubicBezTo>
                    <a:pt x="514" y="870"/>
                    <a:pt x="538" y="882"/>
                    <a:pt x="526" y="893"/>
                  </a:cubicBezTo>
                  <a:lnTo>
                    <a:pt x="514" y="893"/>
                  </a:lnTo>
                  <a:cubicBezTo>
                    <a:pt x="490" y="917"/>
                    <a:pt x="454" y="929"/>
                    <a:pt x="430" y="953"/>
                  </a:cubicBezTo>
                  <a:cubicBezTo>
                    <a:pt x="407" y="965"/>
                    <a:pt x="335" y="1001"/>
                    <a:pt x="395" y="1060"/>
                  </a:cubicBezTo>
                  <a:cubicBezTo>
                    <a:pt x="380" y="1045"/>
                    <a:pt x="365" y="1040"/>
                    <a:pt x="351" y="1040"/>
                  </a:cubicBezTo>
                  <a:cubicBezTo>
                    <a:pt x="321" y="1040"/>
                    <a:pt x="296" y="1068"/>
                    <a:pt x="288" y="1084"/>
                  </a:cubicBezTo>
                  <a:cubicBezTo>
                    <a:pt x="264" y="1108"/>
                    <a:pt x="288" y="1143"/>
                    <a:pt x="264" y="1167"/>
                  </a:cubicBezTo>
                  <a:cubicBezTo>
                    <a:pt x="259" y="1172"/>
                    <a:pt x="255" y="1174"/>
                    <a:pt x="251" y="1174"/>
                  </a:cubicBezTo>
                  <a:cubicBezTo>
                    <a:pt x="235" y="1174"/>
                    <a:pt x="223" y="1143"/>
                    <a:pt x="204" y="1143"/>
                  </a:cubicBezTo>
                  <a:cubicBezTo>
                    <a:pt x="192" y="1155"/>
                    <a:pt x="180" y="1167"/>
                    <a:pt x="168" y="1179"/>
                  </a:cubicBezTo>
                  <a:cubicBezTo>
                    <a:pt x="168" y="1203"/>
                    <a:pt x="168" y="1227"/>
                    <a:pt x="168" y="1251"/>
                  </a:cubicBezTo>
                  <a:cubicBezTo>
                    <a:pt x="168" y="1256"/>
                    <a:pt x="175" y="1261"/>
                    <a:pt x="184" y="1265"/>
                  </a:cubicBezTo>
                  <a:lnTo>
                    <a:pt x="184" y="1265"/>
                  </a:lnTo>
                  <a:cubicBezTo>
                    <a:pt x="167" y="1272"/>
                    <a:pt x="177" y="1313"/>
                    <a:pt x="168" y="1322"/>
                  </a:cubicBezTo>
                  <a:cubicBezTo>
                    <a:pt x="167" y="1326"/>
                    <a:pt x="163" y="1327"/>
                    <a:pt x="158" y="1327"/>
                  </a:cubicBezTo>
                  <a:cubicBezTo>
                    <a:pt x="137" y="1327"/>
                    <a:pt x="92" y="1300"/>
                    <a:pt x="72" y="1300"/>
                  </a:cubicBezTo>
                  <a:cubicBezTo>
                    <a:pt x="65" y="1300"/>
                    <a:pt x="61" y="1303"/>
                    <a:pt x="61" y="1310"/>
                  </a:cubicBezTo>
                  <a:cubicBezTo>
                    <a:pt x="61" y="1358"/>
                    <a:pt x="157" y="1382"/>
                    <a:pt x="204" y="1417"/>
                  </a:cubicBezTo>
                  <a:cubicBezTo>
                    <a:pt x="233" y="1439"/>
                    <a:pt x="197" y="1443"/>
                    <a:pt x="164" y="1443"/>
                  </a:cubicBezTo>
                  <a:cubicBezTo>
                    <a:pt x="142" y="1443"/>
                    <a:pt x="121" y="1441"/>
                    <a:pt x="121" y="1441"/>
                  </a:cubicBezTo>
                  <a:lnTo>
                    <a:pt x="121" y="1441"/>
                  </a:lnTo>
                  <a:cubicBezTo>
                    <a:pt x="133" y="1453"/>
                    <a:pt x="157" y="1453"/>
                    <a:pt x="145" y="1477"/>
                  </a:cubicBezTo>
                  <a:cubicBezTo>
                    <a:pt x="145" y="1501"/>
                    <a:pt x="133" y="1501"/>
                    <a:pt x="145" y="1513"/>
                  </a:cubicBezTo>
                  <a:cubicBezTo>
                    <a:pt x="157" y="1524"/>
                    <a:pt x="180" y="1524"/>
                    <a:pt x="192" y="1524"/>
                  </a:cubicBezTo>
                  <a:cubicBezTo>
                    <a:pt x="204" y="1536"/>
                    <a:pt x="192" y="1548"/>
                    <a:pt x="192" y="1560"/>
                  </a:cubicBezTo>
                  <a:cubicBezTo>
                    <a:pt x="179" y="1556"/>
                    <a:pt x="168" y="1553"/>
                    <a:pt x="158" y="1553"/>
                  </a:cubicBezTo>
                  <a:cubicBezTo>
                    <a:pt x="142" y="1553"/>
                    <a:pt x="133" y="1561"/>
                    <a:pt x="133" y="1584"/>
                  </a:cubicBezTo>
                  <a:cubicBezTo>
                    <a:pt x="142" y="1603"/>
                    <a:pt x="152" y="1623"/>
                    <a:pt x="123" y="1623"/>
                  </a:cubicBezTo>
                  <a:cubicBezTo>
                    <a:pt x="116" y="1623"/>
                    <a:pt x="108" y="1622"/>
                    <a:pt x="97" y="1620"/>
                  </a:cubicBezTo>
                  <a:cubicBezTo>
                    <a:pt x="73" y="1620"/>
                    <a:pt x="61" y="1667"/>
                    <a:pt x="85" y="1679"/>
                  </a:cubicBezTo>
                  <a:cubicBezTo>
                    <a:pt x="97" y="1679"/>
                    <a:pt x="121" y="1679"/>
                    <a:pt x="121" y="1691"/>
                  </a:cubicBezTo>
                  <a:cubicBezTo>
                    <a:pt x="121" y="1715"/>
                    <a:pt x="121" y="1751"/>
                    <a:pt x="109" y="1775"/>
                  </a:cubicBezTo>
                  <a:cubicBezTo>
                    <a:pt x="97" y="1798"/>
                    <a:pt x="73" y="1798"/>
                    <a:pt x="49" y="1822"/>
                  </a:cubicBezTo>
                  <a:cubicBezTo>
                    <a:pt x="26" y="1846"/>
                    <a:pt x="38" y="1870"/>
                    <a:pt x="61" y="1894"/>
                  </a:cubicBezTo>
                  <a:cubicBezTo>
                    <a:pt x="94" y="1915"/>
                    <a:pt x="47" y="1967"/>
                    <a:pt x="30" y="1967"/>
                  </a:cubicBezTo>
                  <a:cubicBezTo>
                    <a:pt x="29" y="1967"/>
                    <a:pt x="28" y="1966"/>
                    <a:pt x="27" y="1966"/>
                  </a:cubicBezTo>
                  <a:lnTo>
                    <a:pt x="27" y="1966"/>
                  </a:lnTo>
                  <a:cubicBezTo>
                    <a:pt x="36" y="1972"/>
                    <a:pt x="46" y="1975"/>
                    <a:pt x="55" y="1975"/>
                  </a:cubicBezTo>
                  <a:cubicBezTo>
                    <a:pt x="96" y="1975"/>
                    <a:pt x="138" y="1929"/>
                    <a:pt x="157" y="1929"/>
                  </a:cubicBezTo>
                  <a:cubicBezTo>
                    <a:pt x="180" y="1929"/>
                    <a:pt x="168" y="1965"/>
                    <a:pt x="145" y="1965"/>
                  </a:cubicBezTo>
                  <a:cubicBezTo>
                    <a:pt x="121" y="1965"/>
                    <a:pt x="133" y="2001"/>
                    <a:pt x="145" y="2013"/>
                  </a:cubicBezTo>
                  <a:cubicBezTo>
                    <a:pt x="157" y="2036"/>
                    <a:pt x="121" y="2036"/>
                    <a:pt x="85" y="2060"/>
                  </a:cubicBezTo>
                  <a:cubicBezTo>
                    <a:pt x="64" y="2082"/>
                    <a:pt x="72" y="2086"/>
                    <a:pt x="85" y="2086"/>
                  </a:cubicBezTo>
                  <a:cubicBezTo>
                    <a:pt x="94" y="2086"/>
                    <a:pt x="104" y="2084"/>
                    <a:pt x="109" y="2084"/>
                  </a:cubicBezTo>
                  <a:cubicBezTo>
                    <a:pt x="145" y="2084"/>
                    <a:pt x="145" y="2108"/>
                    <a:pt x="145" y="2120"/>
                  </a:cubicBezTo>
                  <a:cubicBezTo>
                    <a:pt x="145" y="2156"/>
                    <a:pt x="133" y="2167"/>
                    <a:pt x="192" y="2179"/>
                  </a:cubicBezTo>
                  <a:cubicBezTo>
                    <a:pt x="192" y="2179"/>
                    <a:pt x="228" y="2203"/>
                    <a:pt x="216" y="2203"/>
                  </a:cubicBezTo>
                  <a:cubicBezTo>
                    <a:pt x="216" y="2215"/>
                    <a:pt x="121" y="2203"/>
                    <a:pt x="109" y="2239"/>
                  </a:cubicBezTo>
                  <a:cubicBezTo>
                    <a:pt x="109" y="2275"/>
                    <a:pt x="121" y="2322"/>
                    <a:pt x="145" y="2358"/>
                  </a:cubicBezTo>
                  <a:cubicBezTo>
                    <a:pt x="145" y="2358"/>
                    <a:pt x="133" y="2322"/>
                    <a:pt x="157" y="2322"/>
                  </a:cubicBezTo>
                  <a:cubicBezTo>
                    <a:pt x="158" y="2321"/>
                    <a:pt x="160" y="2321"/>
                    <a:pt x="162" y="2321"/>
                  </a:cubicBezTo>
                  <a:cubicBezTo>
                    <a:pt x="179" y="2321"/>
                    <a:pt x="182" y="2371"/>
                    <a:pt x="199" y="2371"/>
                  </a:cubicBezTo>
                  <a:cubicBezTo>
                    <a:pt x="201" y="2371"/>
                    <a:pt x="202" y="2371"/>
                    <a:pt x="204" y="2370"/>
                  </a:cubicBezTo>
                  <a:cubicBezTo>
                    <a:pt x="193" y="2370"/>
                    <a:pt x="212" y="2321"/>
                    <a:pt x="225" y="2321"/>
                  </a:cubicBezTo>
                  <a:cubicBezTo>
                    <a:pt x="226" y="2321"/>
                    <a:pt x="227" y="2321"/>
                    <a:pt x="228" y="2322"/>
                  </a:cubicBezTo>
                  <a:cubicBezTo>
                    <a:pt x="240" y="2322"/>
                    <a:pt x="323" y="2346"/>
                    <a:pt x="252" y="2382"/>
                  </a:cubicBezTo>
                  <a:cubicBezTo>
                    <a:pt x="228" y="2382"/>
                    <a:pt x="192" y="2382"/>
                    <a:pt x="204" y="2406"/>
                  </a:cubicBezTo>
                  <a:cubicBezTo>
                    <a:pt x="204" y="2441"/>
                    <a:pt x="216" y="2477"/>
                    <a:pt x="240" y="2501"/>
                  </a:cubicBezTo>
                  <a:cubicBezTo>
                    <a:pt x="245" y="2505"/>
                    <a:pt x="250" y="2507"/>
                    <a:pt x="255" y="2507"/>
                  </a:cubicBezTo>
                  <a:cubicBezTo>
                    <a:pt x="277" y="2507"/>
                    <a:pt x="304" y="2475"/>
                    <a:pt x="323" y="2465"/>
                  </a:cubicBezTo>
                  <a:lnTo>
                    <a:pt x="323" y="2465"/>
                  </a:lnTo>
                  <a:cubicBezTo>
                    <a:pt x="335" y="2501"/>
                    <a:pt x="323" y="2537"/>
                    <a:pt x="311" y="2572"/>
                  </a:cubicBezTo>
                  <a:cubicBezTo>
                    <a:pt x="307" y="2577"/>
                    <a:pt x="301" y="2579"/>
                    <a:pt x="296" y="2579"/>
                  </a:cubicBezTo>
                  <a:cubicBezTo>
                    <a:pt x="285" y="2579"/>
                    <a:pt x="274" y="2571"/>
                    <a:pt x="265" y="2563"/>
                  </a:cubicBezTo>
                  <a:lnTo>
                    <a:pt x="265" y="2563"/>
                  </a:lnTo>
                  <a:cubicBezTo>
                    <a:pt x="279" y="2580"/>
                    <a:pt x="293" y="2606"/>
                    <a:pt x="276" y="2632"/>
                  </a:cubicBezTo>
                  <a:cubicBezTo>
                    <a:pt x="264" y="2656"/>
                    <a:pt x="216" y="2679"/>
                    <a:pt x="192" y="2691"/>
                  </a:cubicBezTo>
                  <a:cubicBezTo>
                    <a:pt x="240" y="2679"/>
                    <a:pt x="288" y="2667"/>
                    <a:pt x="335" y="2667"/>
                  </a:cubicBezTo>
                  <a:cubicBezTo>
                    <a:pt x="359" y="2667"/>
                    <a:pt x="359" y="2691"/>
                    <a:pt x="383" y="2703"/>
                  </a:cubicBezTo>
                  <a:cubicBezTo>
                    <a:pt x="389" y="2703"/>
                    <a:pt x="404" y="2700"/>
                    <a:pt x="414" y="2700"/>
                  </a:cubicBezTo>
                  <a:cubicBezTo>
                    <a:pt x="424" y="2700"/>
                    <a:pt x="430" y="2703"/>
                    <a:pt x="419" y="2715"/>
                  </a:cubicBezTo>
                  <a:cubicBezTo>
                    <a:pt x="395" y="2751"/>
                    <a:pt x="335" y="2751"/>
                    <a:pt x="311" y="2775"/>
                  </a:cubicBezTo>
                  <a:cubicBezTo>
                    <a:pt x="276" y="2810"/>
                    <a:pt x="323" y="2810"/>
                    <a:pt x="347" y="2810"/>
                  </a:cubicBezTo>
                  <a:lnTo>
                    <a:pt x="395" y="2810"/>
                  </a:lnTo>
                  <a:cubicBezTo>
                    <a:pt x="407" y="2822"/>
                    <a:pt x="419" y="2846"/>
                    <a:pt x="430" y="2858"/>
                  </a:cubicBezTo>
                  <a:cubicBezTo>
                    <a:pt x="432" y="2860"/>
                    <a:pt x="433" y="2861"/>
                    <a:pt x="434" y="2863"/>
                  </a:cubicBezTo>
                  <a:lnTo>
                    <a:pt x="434" y="2863"/>
                  </a:lnTo>
                  <a:cubicBezTo>
                    <a:pt x="446" y="2847"/>
                    <a:pt x="456" y="2832"/>
                    <a:pt x="469" y="2832"/>
                  </a:cubicBezTo>
                  <a:cubicBezTo>
                    <a:pt x="472" y="2832"/>
                    <a:pt x="475" y="2833"/>
                    <a:pt x="478" y="2834"/>
                  </a:cubicBezTo>
                  <a:lnTo>
                    <a:pt x="478" y="2846"/>
                  </a:lnTo>
                  <a:cubicBezTo>
                    <a:pt x="486" y="2862"/>
                    <a:pt x="468" y="2878"/>
                    <a:pt x="448" y="2883"/>
                  </a:cubicBezTo>
                  <a:lnTo>
                    <a:pt x="448" y="2883"/>
                  </a:lnTo>
                  <a:cubicBezTo>
                    <a:pt x="443" y="2876"/>
                    <a:pt x="439" y="2870"/>
                    <a:pt x="434" y="2863"/>
                  </a:cubicBezTo>
                  <a:lnTo>
                    <a:pt x="434" y="2863"/>
                  </a:lnTo>
                  <a:cubicBezTo>
                    <a:pt x="429" y="2869"/>
                    <a:pt x="424" y="2876"/>
                    <a:pt x="419" y="2882"/>
                  </a:cubicBezTo>
                  <a:cubicBezTo>
                    <a:pt x="423" y="2884"/>
                    <a:pt x="428" y="2885"/>
                    <a:pt x="434" y="2885"/>
                  </a:cubicBezTo>
                  <a:cubicBezTo>
                    <a:pt x="438" y="2885"/>
                    <a:pt x="443" y="2884"/>
                    <a:pt x="448" y="2883"/>
                  </a:cubicBezTo>
                  <a:lnTo>
                    <a:pt x="448" y="2883"/>
                  </a:lnTo>
                  <a:cubicBezTo>
                    <a:pt x="475" y="2924"/>
                    <a:pt x="498" y="2967"/>
                    <a:pt x="538" y="2977"/>
                  </a:cubicBezTo>
                  <a:cubicBezTo>
                    <a:pt x="553" y="2977"/>
                    <a:pt x="569" y="2972"/>
                    <a:pt x="578" y="2972"/>
                  </a:cubicBezTo>
                  <a:cubicBezTo>
                    <a:pt x="583" y="2972"/>
                    <a:pt x="585" y="2973"/>
                    <a:pt x="585" y="2977"/>
                  </a:cubicBezTo>
                  <a:cubicBezTo>
                    <a:pt x="585" y="3001"/>
                    <a:pt x="549" y="3025"/>
                    <a:pt x="549" y="3060"/>
                  </a:cubicBezTo>
                  <a:cubicBezTo>
                    <a:pt x="549" y="3108"/>
                    <a:pt x="585" y="3156"/>
                    <a:pt x="633" y="3168"/>
                  </a:cubicBezTo>
                  <a:cubicBezTo>
                    <a:pt x="645" y="3168"/>
                    <a:pt x="692" y="3156"/>
                    <a:pt x="692" y="3156"/>
                  </a:cubicBezTo>
                  <a:lnTo>
                    <a:pt x="692" y="3156"/>
                  </a:lnTo>
                  <a:cubicBezTo>
                    <a:pt x="692" y="3168"/>
                    <a:pt x="633" y="3215"/>
                    <a:pt x="645" y="3227"/>
                  </a:cubicBezTo>
                  <a:cubicBezTo>
                    <a:pt x="650" y="3232"/>
                    <a:pt x="655" y="3234"/>
                    <a:pt x="659" y="3234"/>
                  </a:cubicBezTo>
                  <a:cubicBezTo>
                    <a:pt x="675" y="3234"/>
                    <a:pt x="690" y="3213"/>
                    <a:pt x="700" y="3213"/>
                  </a:cubicBezTo>
                  <a:cubicBezTo>
                    <a:pt x="701" y="3213"/>
                    <a:pt x="703" y="3214"/>
                    <a:pt x="704" y="3215"/>
                  </a:cubicBezTo>
                  <a:cubicBezTo>
                    <a:pt x="711" y="3222"/>
                    <a:pt x="718" y="3229"/>
                    <a:pt x="727" y="3229"/>
                  </a:cubicBezTo>
                  <a:cubicBezTo>
                    <a:pt x="734" y="3229"/>
                    <a:pt x="742" y="3225"/>
                    <a:pt x="752" y="3215"/>
                  </a:cubicBezTo>
                  <a:cubicBezTo>
                    <a:pt x="776" y="3191"/>
                    <a:pt x="811" y="3179"/>
                    <a:pt x="847" y="3179"/>
                  </a:cubicBezTo>
                  <a:cubicBezTo>
                    <a:pt x="847" y="3191"/>
                    <a:pt x="795" y="3264"/>
                    <a:pt x="788" y="3264"/>
                  </a:cubicBezTo>
                  <a:cubicBezTo>
                    <a:pt x="788" y="3264"/>
                    <a:pt x="788" y="3264"/>
                    <a:pt x="788" y="3263"/>
                  </a:cubicBezTo>
                  <a:cubicBezTo>
                    <a:pt x="788" y="3253"/>
                    <a:pt x="788" y="3236"/>
                    <a:pt x="775" y="3236"/>
                  </a:cubicBezTo>
                  <a:cubicBezTo>
                    <a:pt x="772" y="3236"/>
                    <a:pt x="768" y="3237"/>
                    <a:pt x="764" y="3239"/>
                  </a:cubicBezTo>
                  <a:cubicBezTo>
                    <a:pt x="740" y="3251"/>
                    <a:pt x="740" y="3251"/>
                    <a:pt x="740" y="3263"/>
                  </a:cubicBezTo>
                  <a:cubicBezTo>
                    <a:pt x="752" y="3275"/>
                    <a:pt x="823" y="3287"/>
                    <a:pt x="800" y="3334"/>
                  </a:cubicBezTo>
                  <a:cubicBezTo>
                    <a:pt x="799" y="3335"/>
                    <a:pt x="799" y="3336"/>
                    <a:pt x="798" y="3336"/>
                  </a:cubicBezTo>
                  <a:lnTo>
                    <a:pt x="798" y="3336"/>
                  </a:lnTo>
                  <a:cubicBezTo>
                    <a:pt x="814" y="3314"/>
                    <a:pt x="832" y="3293"/>
                    <a:pt x="847" y="3293"/>
                  </a:cubicBezTo>
                  <a:cubicBezTo>
                    <a:pt x="851" y="3293"/>
                    <a:pt x="855" y="3295"/>
                    <a:pt x="859" y="3299"/>
                  </a:cubicBezTo>
                  <a:lnTo>
                    <a:pt x="847" y="3310"/>
                  </a:lnTo>
                  <a:lnTo>
                    <a:pt x="798" y="3352"/>
                  </a:lnTo>
                  <a:lnTo>
                    <a:pt x="798" y="3352"/>
                  </a:lnTo>
                  <a:cubicBezTo>
                    <a:pt x="795" y="3347"/>
                    <a:pt x="795" y="3342"/>
                    <a:pt x="798" y="3336"/>
                  </a:cubicBezTo>
                  <a:lnTo>
                    <a:pt x="798" y="3336"/>
                  </a:lnTo>
                  <a:cubicBezTo>
                    <a:pt x="790" y="3348"/>
                    <a:pt x="782" y="3360"/>
                    <a:pt x="776" y="3370"/>
                  </a:cubicBezTo>
                  <a:lnTo>
                    <a:pt x="798" y="3352"/>
                  </a:lnTo>
                  <a:lnTo>
                    <a:pt x="798" y="3352"/>
                  </a:lnTo>
                  <a:cubicBezTo>
                    <a:pt x="810" y="3378"/>
                    <a:pt x="887" y="3398"/>
                    <a:pt x="907" y="3418"/>
                  </a:cubicBezTo>
                  <a:cubicBezTo>
                    <a:pt x="942" y="3382"/>
                    <a:pt x="930" y="3370"/>
                    <a:pt x="954" y="3334"/>
                  </a:cubicBezTo>
                  <a:lnTo>
                    <a:pt x="954" y="3334"/>
                  </a:lnTo>
                  <a:cubicBezTo>
                    <a:pt x="966" y="3358"/>
                    <a:pt x="942" y="3406"/>
                    <a:pt x="954" y="3406"/>
                  </a:cubicBezTo>
                  <a:cubicBezTo>
                    <a:pt x="957" y="3408"/>
                    <a:pt x="961" y="3409"/>
                    <a:pt x="966" y="3409"/>
                  </a:cubicBezTo>
                  <a:cubicBezTo>
                    <a:pt x="988" y="3409"/>
                    <a:pt x="1030" y="3391"/>
                    <a:pt x="1050" y="3382"/>
                  </a:cubicBezTo>
                  <a:lnTo>
                    <a:pt x="1050" y="3382"/>
                  </a:lnTo>
                  <a:cubicBezTo>
                    <a:pt x="1029" y="3413"/>
                    <a:pt x="982" y="3575"/>
                    <a:pt x="1022" y="3575"/>
                  </a:cubicBezTo>
                  <a:cubicBezTo>
                    <a:pt x="1029" y="3575"/>
                    <a:pt x="1038" y="3571"/>
                    <a:pt x="1050" y="3560"/>
                  </a:cubicBezTo>
                  <a:cubicBezTo>
                    <a:pt x="1050" y="3553"/>
                    <a:pt x="1047" y="3550"/>
                    <a:pt x="1043" y="3550"/>
                  </a:cubicBezTo>
                  <a:cubicBezTo>
                    <a:pt x="1036" y="3550"/>
                    <a:pt x="1026" y="3560"/>
                    <a:pt x="1026" y="3560"/>
                  </a:cubicBezTo>
                  <a:cubicBezTo>
                    <a:pt x="1014" y="3560"/>
                    <a:pt x="1061" y="3513"/>
                    <a:pt x="1073" y="3513"/>
                  </a:cubicBezTo>
                  <a:cubicBezTo>
                    <a:pt x="1080" y="3509"/>
                    <a:pt x="1086" y="3508"/>
                    <a:pt x="1092" y="3508"/>
                  </a:cubicBezTo>
                  <a:cubicBezTo>
                    <a:pt x="1104" y="3508"/>
                    <a:pt x="1113" y="3516"/>
                    <a:pt x="1121" y="3525"/>
                  </a:cubicBezTo>
                  <a:cubicBezTo>
                    <a:pt x="1133" y="3560"/>
                    <a:pt x="1050" y="3584"/>
                    <a:pt x="1073" y="3632"/>
                  </a:cubicBezTo>
                  <a:cubicBezTo>
                    <a:pt x="1073" y="3644"/>
                    <a:pt x="1097" y="3668"/>
                    <a:pt x="1109" y="3668"/>
                  </a:cubicBezTo>
                  <a:cubicBezTo>
                    <a:pt x="1127" y="3668"/>
                    <a:pt x="1145" y="3648"/>
                    <a:pt x="1163" y="3648"/>
                  </a:cubicBezTo>
                  <a:cubicBezTo>
                    <a:pt x="1169" y="3648"/>
                    <a:pt x="1175" y="3650"/>
                    <a:pt x="1181" y="3656"/>
                  </a:cubicBezTo>
                  <a:cubicBezTo>
                    <a:pt x="1204" y="3668"/>
                    <a:pt x="1216" y="3668"/>
                    <a:pt x="1181" y="3703"/>
                  </a:cubicBezTo>
                  <a:cubicBezTo>
                    <a:pt x="1169" y="3703"/>
                    <a:pt x="1157" y="3715"/>
                    <a:pt x="1145" y="3727"/>
                  </a:cubicBezTo>
                  <a:cubicBezTo>
                    <a:pt x="1143" y="3729"/>
                    <a:pt x="1144" y="3729"/>
                    <a:pt x="1147" y="3729"/>
                  </a:cubicBezTo>
                  <a:cubicBezTo>
                    <a:pt x="1159" y="3729"/>
                    <a:pt x="1207" y="3717"/>
                    <a:pt x="1242" y="3717"/>
                  </a:cubicBezTo>
                  <a:cubicBezTo>
                    <a:pt x="1264" y="3717"/>
                    <a:pt x="1280" y="3722"/>
                    <a:pt x="1276" y="3739"/>
                  </a:cubicBezTo>
                  <a:cubicBezTo>
                    <a:pt x="1252" y="3787"/>
                    <a:pt x="1228" y="3799"/>
                    <a:pt x="1252" y="3822"/>
                  </a:cubicBezTo>
                  <a:cubicBezTo>
                    <a:pt x="1264" y="3834"/>
                    <a:pt x="1276" y="3846"/>
                    <a:pt x="1300" y="3846"/>
                  </a:cubicBezTo>
                  <a:cubicBezTo>
                    <a:pt x="1289" y="3846"/>
                    <a:pt x="1297" y="3756"/>
                    <a:pt x="1315" y="3756"/>
                  </a:cubicBezTo>
                  <a:cubicBezTo>
                    <a:pt x="1317" y="3756"/>
                    <a:pt x="1320" y="3758"/>
                    <a:pt x="1323" y="3763"/>
                  </a:cubicBezTo>
                  <a:cubicBezTo>
                    <a:pt x="1335" y="3787"/>
                    <a:pt x="1347" y="3799"/>
                    <a:pt x="1359" y="3822"/>
                  </a:cubicBezTo>
                  <a:lnTo>
                    <a:pt x="1395" y="3858"/>
                  </a:lnTo>
                  <a:lnTo>
                    <a:pt x="1419" y="3858"/>
                  </a:lnTo>
                  <a:cubicBezTo>
                    <a:pt x="1431" y="3858"/>
                    <a:pt x="1359" y="3906"/>
                    <a:pt x="1359" y="3906"/>
                  </a:cubicBezTo>
                  <a:cubicBezTo>
                    <a:pt x="1351" y="3914"/>
                    <a:pt x="1366" y="3923"/>
                    <a:pt x="1380" y="3923"/>
                  </a:cubicBezTo>
                  <a:cubicBezTo>
                    <a:pt x="1386" y="3923"/>
                    <a:pt x="1391" y="3921"/>
                    <a:pt x="1395" y="3918"/>
                  </a:cubicBezTo>
                  <a:cubicBezTo>
                    <a:pt x="1403" y="3918"/>
                    <a:pt x="1421" y="3907"/>
                    <a:pt x="1433" y="3907"/>
                  </a:cubicBezTo>
                  <a:cubicBezTo>
                    <a:pt x="1438" y="3907"/>
                    <a:pt x="1442" y="3910"/>
                    <a:pt x="1442" y="3918"/>
                  </a:cubicBezTo>
                  <a:cubicBezTo>
                    <a:pt x="1442" y="3943"/>
                    <a:pt x="1431" y="3956"/>
                    <a:pt x="1420" y="3966"/>
                  </a:cubicBezTo>
                  <a:lnTo>
                    <a:pt x="1420" y="3966"/>
                  </a:lnTo>
                  <a:cubicBezTo>
                    <a:pt x="1445" y="3953"/>
                    <a:pt x="1495" y="3953"/>
                    <a:pt x="1514" y="3953"/>
                  </a:cubicBezTo>
                  <a:cubicBezTo>
                    <a:pt x="1526" y="3953"/>
                    <a:pt x="1538" y="3965"/>
                    <a:pt x="1550" y="3977"/>
                  </a:cubicBezTo>
                  <a:cubicBezTo>
                    <a:pt x="1550" y="3989"/>
                    <a:pt x="1538" y="4001"/>
                    <a:pt x="1538" y="4025"/>
                  </a:cubicBezTo>
                  <a:cubicBezTo>
                    <a:pt x="1547" y="4034"/>
                    <a:pt x="1563" y="4057"/>
                    <a:pt x="1580" y="4057"/>
                  </a:cubicBezTo>
                  <a:cubicBezTo>
                    <a:pt x="1586" y="4057"/>
                    <a:pt x="1592" y="4054"/>
                    <a:pt x="1597" y="4049"/>
                  </a:cubicBezTo>
                  <a:cubicBezTo>
                    <a:pt x="1611" y="4035"/>
                    <a:pt x="1621" y="4029"/>
                    <a:pt x="1629" y="4029"/>
                  </a:cubicBezTo>
                  <a:cubicBezTo>
                    <a:pt x="1635" y="4029"/>
                    <a:pt x="1640" y="4032"/>
                    <a:pt x="1645" y="4037"/>
                  </a:cubicBezTo>
                  <a:cubicBezTo>
                    <a:pt x="1669" y="4037"/>
                    <a:pt x="1669" y="4049"/>
                    <a:pt x="1669" y="4049"/>
                  </a:cubicBezTo>
                  <a:cubicBezTo>
                    <a:pt x="1657" y="4061"/>
                    <a:pt x="1573" y="4084"/>
                    <a:pt x="1597" y="4120"/>
                  </a:cubicBezTo>
                  <a:cubicBezTo>
                    <a:pt x="1600" y="4129"/>
                    <a:pt x="1606" y="4132"/>
                    <a:pt x="1612" y="4132"/>
                  </a:cubicBezTo>
                  <a:cubicBezTo>
                    <a:pt x="1623" y="4132"/>
                    <a:pt x="1637" y="4124"/>
                    <a:pt x="1649" y="4124"/>
                  </a:cubicBezTo>
                  <a:cubicBezTo>
                    <a:pt x="1652" y="4124"/>
                    <a:pt x="1656" y="4125"/>
                    <a:pt x="1659" y="4127"/>
                  </a:cubicBezTo>
                  <a:lnTo>
                    <a:pt x="1659" y="4127"/>
                  </a:lnTo>
                  <a:cubicBezTo>
                    <a:pt x="1663" y="4109"/>
                    <a:pt x="1674" y="4091"/>
                    <a:pt x="1692" y="4072"/>
                  </a:cubicBezTo>
                  <a:lnTo>
                    <a:pt x="1692" y="4072"/>
                  </a:lnTo>
                  <a:lnTo>
                    <a:pt x="1681" y="4084"/>
                  </a:lnTo>
                  <a:cubicBezTo>
                    <a:pt x="1692" y="4066"/>
                    <a:pt x="1707" y="4058"/>
                    <a:pt x="1718" y="4058"/>
                  </a:cubicBezTo>
                  <a:cubicBezTo>
                    <a:pt x="1728" y="4058"/>
                    <a:pt x="1734" y="4066"/>
                    <a:pt x="1728" y="4084"/>
                  </a:cubicBezTo>
                  <a:cubicBezTo>
                    <a:pt x="1728" y="4110"/>
                    <a:pt x="1697" y="4161"/>
                    <a:pt x="1675" y="4165"/>
                  </a:cubicBezTo>
                  <a:lnTo>
                    <a:pt x="1675" y="4165"/>
                  </a:lnTo>
                  <a:cubicBezTo>
                    <a:pt x="1671" y="4160"/>
                    <a:pt x="1669" y="4153"/>
                    <a:pt x="1669" y="4144"/>
                  </a:cubicBezTo>
                  <a:cubicBezTo>
                    <a:pt x="1666" y="4135"/>
                    <a:pt x="1663" y="4130"/>
                    <a:pt x="1659" y="4127"/>
                  </a:cubicBezTo>
                  <a:lnTo>
                    <a:pt x="1659" y="4127"/>
                  </a:lnTo>
                  <a:cubicBezTo>
                    <a:pt x="1657" y="4133"/>
                    <a:pt x="1657" y="4138"/>
                    <a:pt x="1657" y="4144"/>
                  </a:cubicBezTo>
                  <a:cubicBezTo>
                    <a:pt x="1660" y="4159"/>
                    <a:pt x="1666" y="4165"/>
                    <a:pt x="1673" y="4165"/>
                  </a:cubicBezTo>
                  <a:cubicBezTo>
                    <a:pt x="1674" y="4165"/>
                    <a:pt x="1674" y="4165"/>
                    <a:pt x="1675" y="4165"/>
                  </a:cubicBezTo>
                  <a:lnTo>
                    <a:pt x="1675" y="4165"/>
                  </a:lnTo>
                  <a:cubicBezTo>
                    <a:pt x="1681" y="4172"/>
                    <a:pt x="1692" y="4175"/>
                    <a:pt x="1706" y="4175"/>
                  </a:cubicBezTo>
                  <a:cubicBezTo>
                    <a:pt x="1719" y="4175"/>
                    <a:pt x="1735" y="4172"/>
                    <a:pt x="1752" y="4168"/>
                  </a:cubicBezTo>
                  <a:cubicBezTo>
                    <a:pt x="1788" y="4168"/>
                    <a:pt x="1764" y="4168"/>
                    <a:pt x="1776" y="4191"/>
                  </a:cubicBezTo>
                  <a:cubicBezTo>
                    <a:pt x="1776" y="4197"/>
                    <a:pt x="1782" y="4197"/>
                    <a:pt x="1789" y="4197"/>
                  </a:cubicBezTo>
                  <a:cubicBezTo>
                    <a:pt x="1797" y="4197"/>
                    <a:pt x="1806" y="4197"/>
                    <a:pt x="1812" y="4203"/>
                  </a:cubicBezTo>
                  <a:cubicBezTo>
                    <a:pt x="1823" y="4191"/>
                    <a:pt x="1844" y="4183"/>
                    <a:pt x="1858" y="4183"/>
                  </a:cubicBezTo>
                  <a:cubicBezTo>
                    <a:pt x="1871" y="4183"/>
                    <a:pt x="1877" y="4191"/>
                    <a:pt x="1859" y="4215"/>
                  </a:cubicBezTo>
                  <a:cubicBezTo>
                    <a:pt x="1859" y="4226"/>
                    <a:pt x="1815" y="4306"/>
                    <a:pt x="1841" y="4306"/>
                  </a:cubicBezTo>
                  <a:cubicBezTo>
                    <a:pt x="1845" y="4306"/>
                    <a:pt x="1851" y="4304"/>
                    <a:pt x="1859" y="4299"/>
                  </a:cubicBezTo>
                  <a:cubicBezTo>
                    <a:pt x="1877" y="4281"/>
                    <a:pt x="1888" y="4270"/>
                    <a:pt x="1897" y="4270"/>
                  </a:cubicBezTo>
                  <a:cubicBezTo>
                    <a:pt x="1900" y="4270"/>
                    <a:pt x="1904" y="4272"/>
                    <a:pt x="1907" y="4275"/>
                  </a:cubicBezTo>
                  <a:cubicBezTo>
                    <a:pt x="1931" y="4299"/>
                    <a:pt x="1895" y="4311"/>
                    <a:pt x="1883" y="4322"/>
                  </a:cubicBezTo>
                  <a:cubicBezTo>
                    <a:pt x="1883" y="4334"/>
                    <a:pt x="1895" y="4346"/>
                    <a:pt x="1907" y="4358"/>
                  </a:cubicBezTo>
                  <a:lnTo>
                    <a:pt x="1943" y="4311"/>
                  </a:lnTo>
                  <a:cubicBezTo>
                    <a:pt x="1943" y="4287"/>
                    <a:pt x="1943" y="4275"/>
                    <a:pt x="1943" y="4263"/>
                  </a:cubicBezTo>
                  <a:cubicBezTo>
                    <a:pt x="1946" y="4251"/>
                    <a:pt x="1953" y="4247"/>
                    <a:pt x="1961" y="4247"/>
                  </a:cubicBezTo>
                  <a:cubicBezTo>
                    <a:pt x="1976" y="4247"/>
                    <a:pt x="1994" y="4263"/>
                    <a:pt x="2002" y="4263"/>
                  </a:cubicBezTo>
                  <a:cubicBezTo>
                    <a:pt x="2002" y="4275"/>
                    <a:pt x="1990" y="4311"/>
                    <a:pt x="2002" y="4346"/>
                  </a:cubicBezTo>
                  <a:cubicBezTo>
                    <a:pt x="2002" y="4346"/>
                    <a:pt x="2014" y="4394"/>
                    <a:pt x="2026" y="4394"/>
                  </a:cubicBezTo>
                  <a:cubicBezTo>
                    <a:pt x="2035" y="4385"/>
                    <a:pt x="2044" y="4362"/>
                    <a:pt x="2058" y="4362"/>
                  </a:cubicBezTo>
                  <a:cubicBezTo>
                    <a:pt x="2063" y="4362"/>
                    <a:pt x="2068" y="4364"/>
                    <a:pt x="2073" y="4370"/>
                  </a:cubicBezTo>
                  <a:cubicBezTo>
                    <a:pt x="2090" y="4379"/>
                    <a:pt x="2095" y="4387"/>
                    <a:pt x="2101" y="4387"/>
                  </a:cubicBezTo>
                  <a:cubicBezTo>
                    <a:pt x="2103" y="4387"/>
                    <a:pt x="2106" y="4385"/>
                    <a:pt x="2109" y="4382"/>
                  </a:cubicBezTo>
                  <a:cubicBezTo>
                    <a:pt x="2112" y="4381"/>
                    <a:pt x="2115" y="4380"/>
                    <a:pt x="2119" y="4380"/>
                  </a:cubicBezTo>
                  <a:cubicBezTo>
                    <a:pt x="2148" y="4380"/>
                    <a:pt x="2207" y="4419"/>
                    <a:pt x="2228" y="4430"/>
                  </a:cubicBezTo>
                  <a:cubicBezTo>
                    <a:pt x="2240" y="4453"/>
                    <a:pt x="2228" y="4453"/>
                    <a:pt x="2228" y="4489"/>
                  </a:cubicBezTo>
                  <a:cubicBezTo>
                    <a:pt x="2228" y="4513"/>
                    <a:pt x="2252" y="4525"/>
                    <a:pt x="2264" y="4537"/>
                  </a:cubicBezTo>
                  <a:cubicBezTo>
                    <a:pt x="2273" y="4537"/>
                    <a:pt x="2281" y="4562"/>
                    <a:pt x="2295" y="4562"/>
                  </a:cubicBezTo>
                  <a:cubicBezTo>
                    <a:pt x="2299" y="4562"/>
                    <a:pt x="2305" y="4558"/>
                    <a:pt x="2312" y="4549"/>
                  </a:cubicBezTo>
                  <a:cubicBezTo>
                    <a:pt x="2324" y="4541"/>
                    <a:pt x="2331" y="4538"/>
                    <a:pt x="2337" y="4538"/>
                  </a:cubicBezTo>
                  <a:cubicBezTo>
                    <a:pt x="2349" y="4538"/>
                    <a:pt x="2351" y="4549"/>
                    <a:pt x="2359" y="4549"/>
                  </a:cubicBezTo>
                  <a:cubicBezTo>
                    <a:pt x="2367" y="4549"/>
                    <a:pt x="2375" y="4543"/>
                    <a:pt x="2383" y="4543"/>
                  </a:cubicBezTo>
                  <a:cubicBezTo>
                    <a:pt x="2387" y="4543"/>
                    <a:pt x="2391" y="4545"/>
                    <a:pt x="2395" y="4549"/>
                  </a:cubicBezTo>
                  <a:cubicBezTo>
                    <a:pt x="2407" y="4549"/>
                    <a:pt x="2419" y="4572"/>
                    <a:pt x="2443" y="4584"/>
                  </a:cubicBezTo>
                  <a:cubicBezTo>
                    <a:pt x="2444" y="4587"/>
                    <a:pt x="2447" y="4589"/>
                    <a:pt x="2451" y="4589"/>
                  </a:cubicBezTo>
                  <a:cubicBezTo>
                    <a:pt x="2482" y="4589"/>
                    <a:pt x="2574" y="4522"/>
                    <a:pt x="2574" y="4501"/>
                  </a:cubicBezTo>
                  <a:cubicBezTo>
                    <a:pt x="2574" y="4501"/>
                    <a:pt x="2550" y="4501"/>
                    <a:pt x="2538" y="4489"/>
                  </a:cubicBezTo>
                  <a:cubicBezTo>
                    <a:pt x="2538" y="4477"/>
                    <a:pt x="2526" y="4453"/>
                    <a:pt x="2526" y="4442"/>
                  </a:cubicBezTo>
                  <a:cubicBezTo>
                    <a:pt x="2514" y="4406"/>
                    <a:pt x="2490" y="4370"/>
                    <a:pt x="2454" y="4358"/>
                  </a:cubicBezTo>
                  <a:cubicBezTo>
                    <a:pt x="2453" y="4357"/>
                    <a:pt x="2451" y="4357"/>
                    <a:pt x="2450" y="4357"/>
                  </a:cubicBezTo>
                  <a:cubicBezTo>
                    <a:pt x="2430" y="4357"/>
                    <a:pt x="2418" y="4419"/>
                    <a:pt x="2390" y="4419"/>
                  </a:cubicBezTo>
                  <a:cubicBezTo>
                    <a:pt x="2388" y="4419"/>
                    <a:pt x="2385" y="4419"/>
                    <a:pt x="2383" y="4418"/>
                  </a:cubicBezTo>
                  <a:cubicBezTo>
                    <a:pt x="2347" y="4406"/>
                    <a:pt x="2347" y="4394"/>
                    <a:pt x="2347" y="4358"/>
                  </a:cubicBezTo>
                  <a:cubicBezTo>
                    <a:pt x="2347" y="4334"/>
                    <a:pt x="2371" y="4334"/>
                    <a:pt x="2347" y="4322"/>
                  </a:cubicBezTo>
                  <a:cubicBezTo>
                    <a:pt x="2344" y="4319"/>
                    <a:pt x="2342" y="4318"/>
                    <a:pt x="2340" y="4318"/>
                  </a:cubicBezTo>
                  <a:cubicBezTo>
                    <a:pt x="2334" y="4318"/>
                    <a:pt x="2329" y="4329"/>
                    <a:pt x="2312" y="4346"/>
                  </a:cubicBezTo>
                  <a:cubicBezTo>
                    <a:pt x="2297" y="4356"/>
                    <a:pt x="2288" y="4360"/>
                    <a:pt x="2283" y="4360"/>
                  </a:cubicBezTo>
                  <a:cubicBezTo>
                    <a:pt x="2276" y="4360"/>
                    <a:pt x="2276" y="4353"/>
                    <a:pt x="2276" y="4346"/>
                  </a:cubicBezTo>
                  <a:cubicBezTo>
                    <a:pt x="2276" y="4334"/>
                    <a:pt x="2335" y="4287"/>
                    <a:pt x="2300" y="4251"/>
                  </a:cubicBezTo>
                  <a:cubicBezTo>
                    <a:pt x="2276" y="4251"/>
                    <a:pt x="2240" y="4251"/>
                    <a:pt x="2228" y="4275"/>
                  </a:cubicBezTo>
                  <a:cubicBezTo>
                    <a:pt x="2216" y="4275"/>
                    <a:pt x="2204" y="4263"/>
                    <a:pt x="2204" y="4263"/>
                  </a:cubicBezTo>
                  <a:cubicBezTo>
                    <a:pt x="2193" y="4263"/>
                    <a:pt x="2097" y="4263"/>
                    <a:pt x="2097" y="4251"/>
                  </a:cubicBezTo>
                  <a:cubicBezTo>
                    <a:pt x="2097" y="4227"/>
                    <a:pt x="2181" y="4203"/>
                    <a:pt x="2181" y="4191"/>
                  </a:cubicBezTo>
                  <a:lnTo>
                    <a:pt x="2181" y="4191"/>
                  </a:lnTo>
                  <a:cubicBezTo>
                    <a:pt x="2179" y="4193"/>
                    <a:pt x="2176" y="4194"/>
                    <a:pt x="2171" y="4194"/>
                  </a:cubicBezTo>
                  <a:cubicBezTo>
                    <a:pt x="2143" y="4194"/>
                    <a:pt x="2072" y="4168"/>
                    <a:pt x="2062" y="4168"/>
                  </a:cubicBezTo>
                  <a:cubicBezTo>
                    <a:pt x="2056" y="4171"/>
                    <a:pt x="2050" y="4172"/>
                    <a:pt x="2046" y="4172"/>
                  </a:cubicBezTo>
                  <a:cubicBezTo>
                    <a:pt x="2033" y="4172"/>
                    <a:pt x="2026" y="4159"/>
                    <a:pt x="2026" y="4132"/>
                  </a:cubicBezTo>
                  <a:cubicBezTo>
                    <a:pt x="2026" y="4114"/>
                    <a:pt x="2020" y="4111"/>
                    <a:pt x="2012" y="4111"/>
                  </a:cubicBezTo>
                  <a:cubicBezTo>
                    <a:pt x="2009" y="4111"/>
                    <a:pt x="2005" y="4112"/>
                    <a:pt x="2001" y="4112"/>
                  </a:cubicBezTo>
                  <a:cubicBezTo>
                    <a:pt x="1997" y="4112"/>
                    <a:pt x="1993" y="4111"/>
                    <a:pt x="1990" y="4108"/>
                  </a:cubicBezTo>
                  <a:cubicBezTo>
                    <a:pt x="1978" y="4096"/>
                    <a:pt x="1966" y="4096"/>
                    <a:pt x="1966" y="4061"/>
                  </a:cubicBezTo>
                  <a:cubicBezTo>
                    <a:pt x="1972" y="4049"/>
                    <a:pt x="1972" y="4046"/>
                    <a:pt x="1971" y="4046"/>
                  </a:cubicBezTo>
                  <a:lnTo>
                    <a:pt x="1971" y="4046"/>
                  </a:lnTo>
                  <a:cubicBezTo>
                    <a:pt x="1969" y="4046"/>
                    <a:pt x="1966" y="4049"/>
                    <a:pt x="1966" y="4049"/>
                  </a:cubicBezTo>
                  <a:cubicBezTo>
                    <a:pt x="1954" y="4049"/>
                    <a:pt x="1919" y="4061"/>
                    <a:pt x="1919" y="4084"/>
                  </a:cubicBezTo>
                  <a:cubicBezTo>
                    <a:pt x="1919" y="4103"/>
                    <a:pt x="1898" y="4128"/>
                    <a:pt x="1888" y="4128"/>
                  </a:cubicBezTo>
                  <a:cubicBezTo>
                    <a:pt x="1885" y="4128"/>
                    <a:pt x="1883" y="4126"/>
                    <a:pt x="1883" y="4120"/>
                  </a:cubicBezTo>
                  <a:cubicBezTo>
                    <a:pt x="1871" y="4096"/>
                    <a:pt x="1895" y="4061"/>
                    <a:pt x="1883" y="4037"/>
                  </a:cubicBezTo>
                  <a:cubicBezTo>
                    <a:pt x="1871" y="4013"/>
                    <a:pt x="1847" y="4013"/>
                    <a:pt x="1823" y="4013"/>
                  </a:cubicBezTo>
                  <a:cubicBezTo>
                    <a:pt x="1812" y="4013"/>
                    <a:pt x="1800" y="3989"/>
                    <a:pt x="1800" y="3977"/>
                  </a:cubicBezTo>
                  <a:lnTo>
                    <a:pt x="1800" y="3953"/>
                  </a:lnTo>
                  <a:cubicBezTo>
                    <a:pt x="1795" y="3951"/>
                    <a:pt x="1790" y="3950"/>
                    <a:pt x="1786" y="3950"/>
                  </a:cubicBezTo>
                  <a:cubicBezTo>
                    <a:pt x="1774" y="3950"/>
                    <a:pt x="1765" y="3957"/>
                    <a:pt x="1754" y="3957"/>
                  </a:cubicBezTo>
                  <a:cubicBezTo>
                    <a:pt x="1750" y="3957"/>
                    <a:pt x="1745" y="3956"/>
                    <a:pt x="1740" y="3953"/>
                  </a:cubicBezTo>
                  <a:cubicBezTo>
                    <a:pt x="1728" y="3941"/>
                    <a:pt x="1728" y="3930"/>
                    <a:pt x="1728" y="3918"/>
                  </a:cubicBezTo>
                  <a:cubicBezTo>
                    <a:pt x="1699" y="3888"/>
                    <a:pt x="1669" y="3867"/>
                    <a:pt x="1633" y="3867"/>
                  </a:cubicBezTo>
                  <a:cubicBezTo>
                    <a:pt x="1626" y="3867"/>
                    <a:pt x="1618" y="3868"/>
                    <a:pt x="1609" y="3870"/>
                  </a:cubicBezTo>
                  <a:cubicBezTo>
                    <a:pt x="1573" y="3870"/>
                    <a:pt x="1573" y="3870"/>
                    <a:pt x="1597" y="3834"/>
                  </a:cubicBezTo>
                  <a:cubicBezTo>
                    <a:pt x="1633" y="3822"/>
                    <a:pt x="1621" y="3810"/>
                    <a:pt x="1597" y="3799"/>
                  </a:cubicBezTo>
                  <a:cubicBezTo>
                    <a:pt x="1585" y="3787"/>
                    <a:pt x="1573" y="3763"/>
                    <a:pt x="1550" y="3763"/>
                  </a:cubicBezTo>
                  <a:cubicBezTo>
                    <a:pt x="1538" y="3763"/>
                    <a:pt x="1526" y="3766"/>
                    <a:pt x="1517" y="3766"/>
                  </a:cubicBezTo>
                  <a:cubicBezTo>
                    <a:pt x="1508" y="3766"/>
                    <a:pt x="1502" y="3763"/>
                    <a:pt x="1502" y="3751"/>
                  </a:cubicBezTo>
                  <a:cubicBezTo>
                    <a:pt x="1538" y="3715"/>
                    <a:pt x="1490" y="3691"/>
                    <a:pt x="1466" y="3680"/>
                  </a:cubicBezTo>
                  <a:cubicBezTo>
                    <a:pt x="1446" y="3680"/>
                    <a:pt x="1399" y="3706"/>
                    <a:pt x="1386" y="3706"/>
                  </a:cubicBezTo>
                  <a:cubicBezTo>
                    <a:pt x="1384" y="3706"/>
                    <a:pt x="1383" y="3705"/>
                    <a:pt x="1383" y="3703"/>
                  </a:cubicBezTo>
                  <a:cubicBezTo>
                    <a:pt x="1395" y="3656"/>
                    <a:pt x="1407" y="3632"/>
                    <a:pt x="1383" y="3608"/>
                  </a:cubicBezTo>
                  <a:cubicBezTo>
                    <a:pt x="1347" y="3560"/>
                    <a:pt x="1311" y="3537"/>
                    <a:pt x="1264" y="3501"/>
                  </a:cubicBezTo>
                  <a:cubicBezTo>
                    <a:pt x="1252" y="3501"/>
                    <a:pt x="1228" y="3489"/>
                    <a:pt x="1216" y="3477"/>
                  </a:cubicBezTo>
                  <a:lnTo>
                    <a:pt x="1181" y="3477"/>
                  </a:lnTo>
                  <a:cubicBezTo>
                    <a:pt x="1169" y="3477"/>
                    <a:pt x="1192" y="3429"/>
                    <a:pt x="1192" y="3418"/>
                  </a:cubicBezTo>
                  <a:cubicBezTo>
                    <a:pt x="1192" y="3394"/>
                    <a:pt x="1181" y="3370"/>
                    <a:pt x="1169" y="3358"/>
                  </a:cubicBezTo>
                  <a:cubicBezTo>
                    <a:pt x="1162" y="3345"/>
                    <a:pt x="1156" y="3336"/>
                    <a:pt x="1145" y="3336"/>
                  </a:cubicBezTo>
                  <a:cubicBezTo>
                    <a:pt x="1136" y="3336"/>
                    <a:pt x="1125" y="3342"/>
                    <a:pt x="1109" y="3358"/>
                  </a:cubicBezTo>
                  <a:cubicBezTo>
                    <a:pt x="1133" y="3334"/>
                    <a:pt x="1061" y="3334"/>
                    <a:pt x="1050" y="3334"/>
                  </a:cubicBezTo>
                  <a:cubicBezTo>
                    <a:pt x="1026" y="3334"/>
                    <a:pt x="1050" y="3275"/>
                    <a:pt x="1050" y="3263"/>
                  </a:cubicBezTo>
                  <a:cubicBezTo>
                    <a:pt x="1038" y="3239"/>
                    <a:pt x="1026" y="3215"/>
                    <a:pt x="1002" y="3203"/>
                  </a:cubicBezTo>
                  <a:cubicBezTo>
                    <a:pt x="978" y="3203"/>
                    <a:pt x="954" y="3239"/>
                    <a:pt x="942" y="3251"/>
                  </a:cubicBezTo>
                  <a:cubicBezTo>
                    <a:pt x="942" y="3251"/>
                    <a:pt x="919" y="3239"/>
                    <a:pt x="907" y="3227"/>
                  </a:cubicBezTo>
                  <a:cubicBezTo>
                    <a:pt x="919" y="3227"/>
                    <a:pt x="930" y="3215"/>
                    <a:pt x="930" y="3203"/>
                  </a:cubicBezTo>
                  <a:cubicBezTo>
                    <a:pt x="930" y="3191"/>
                    <a:pt x="919" y="3191"/>
                    <a:pt x="907" y="3179"/>
                  </a:cubicBezTo>
                  <a:cubicBezTo>
                    <a:pt x="907" y="3179"/>
                    <a:pt x="919" y="3156"/>
                    <a:pt x="919" y="3144"/>
                  </a:cubicBezTo>
                  <a:cubicBezTo>
                    <a:pt x="919" y="3132"/>
                    <a:pt x="907" y="3120"/>
                    <a:pt x="895" y="3108"/>
                  </a:cubicBezTo>
                  <a:cubicBezTo>
                    <a:pt x="871" y="3096"/>
                    <a:pt x="835" y="3096"/>
                    <a:pt x="788" y="3096"/>
                  </a:cubicBezTo>
                  <a:cubicBezTo>
                    <a:pt x="740" y="3096"/>
                    <a:pt x="776" y="3072"/>
                    <a:pt x="811" y="3048"/>
                  </a:cubicBezTo>
                  <a:lnTo>
                    <a:pt x="811" y="3048"/>
                  </a:lnTo>
                  <a:cubicBezTo>
                    <a:pt x="808" y="3050"/>
                    <a:pt x="805" y="3051"/>
                    <a:pt x="802" y="3051"/>
                  </a:cubicBezTo>
                  <a:cubicBezTo>
                    <a:pt x="790" y="3051"/>
                    <a:pt x="785" y="3034"/>
                    <a:pt x="773" y="3034"/>
                  </a:cubicBezTo>
                  <a:cubicBezTo>
                    <a:pt x="770" y="3034"/>
                    <a:pt x="767" y="3035"/>
                    <a:pt x="764" y="3037"/>
                  </a:cubicBezTo>
                  <a:cubicBezTo>
                    <a:pt x="740" y="3037"/>
                    <a:pt x="728" y="3060"/>
                    <a:pt x="728" y="3060"/>
                  </a:cubicBezTo>
                  <a:cubicBezTo>
                    <a:pt x="728" y="3048"/>
                    <a:pt x="764" y="3013"/>
                    <a:pt x="752" y="3001"/>
                  </a:cubicBezTo>
                  <a:cubicBezTo>
                    <a:pt x="748" y="2997"/>
                    <a:pt x="740" y="2996"/>
                    <a:pt x="731" y="2996"/>
                  </a:cubicBezTo>
                  <a:cubicBezTo>
                    <a:pt x="712" y="2996"/>
                    <a:pt x="688" y="3001"/>
                    <a:pt x="680" y="3001"/>
                  </a:cubicBezTo>
                  <a:cubicBezTo>
                    <a:pt x="657" y="3001"/>
                    <a:pt x="680" y="2989"/>
                    <a:pt x="704" y="2977"/>
                  </a:cubicBezTo>
                  <a:cubicBezTo>
                    <a:pt x="728" y="2977"/>
                    <a:pt x="776" y="2941"/>
                    <a:pt x="752" y="2929"/>
                  </a:cubicBezTo>
                  <a:cubicBezTo>
                    <a:pt x="737" y="2924"/>
                    <a:pt x="720" y="2922"/>
                    <a:pt x="704" y="2922"/>
                  </a:cubicBezTo>
                  <a:cubicBezTo>
                    <a:pt x="683" y="2922"/>
                    <a:pt x="663" y="2926"/>
                    <a:pt x="649" y="2938"/>
                  </a:cubicBezTo>
                  <a:lnTo>
                    <a:pt x="649" y="2938"/>
                  </a:lnTo>
                  <a:cubicBezTo>
                    <a:pt x="722" y="2868"/>
                    <a:pt x="539" y="2810"/>
                    <a:pt x="609" y="2763"/>
                  </a:cubicBezTo>
                  <a:cubicBezTo>
                    <a:pt x="645" y="2703"/>
                    <a:pt x="561" y="2727"/>
                    <a:pt x="538" y="2703"/>
                  </a:cubicBezTo>
                  <a:cubicBezTo>
                    <a:pt x="526" y="2679"/>
                    <a:pt x="514" y="2656"/>
                    <a:pt x="490" y="2632"/>
                  </a:cubicBezTo>
                  <a:cubicBezTo>
                    <a:pt x="478" y="2608"/>
                    <a:pt x="430" y="2596"/>
                    <a:pt x="419" y="2560"/>
                  </a:cubicBezTo>
                  <a:cubicBezTo>
                    <a:pt x="407" y="2537"/>
                    <a:pt x="430" y="2525"/>
                    <a:pt x="419" y="2489"/>
                  </a:cubicBezTo>
                  <a:cubicBezTo>
                    <a:pt x="407" y="2465"/>
                    <a:pt x="407" y="2465"/>
                    <a:pt x="383" y="2465"/>
                  </a:cubicBezTo>
                  <a:cubicBezTo>
                    <a:pt x="367" y="2465"/>
                    <a:pt x="356" y="2470"/>
                    <a:pt x="351" y="2470"/>
                  </a:cubicBezTo>
                  <a:cubicBezTo>
                    <a:pt x="348" y="2470"/>
                    <a:pt x="347" y="2469"/>
                    <a:pt x="347" y="2465"/>
                  </a:cubicBezTo>
                  <a:cubicBezTo>
                    <a:pt x="347" y="2454"/>
                    <a:pt x="387" y="2413"/>
                    <a:pt x="422" y="2397"/>
                  </a:cubicBezTo>
                  <a:lnTo>
                    <a:pt x="422" y="2397"/>
                  </a:lnTo>
                  <a:cubicBezTo>
                    <a:pt x="420" y="2398"/>
                    <a:pt x="418" y="2398"/>
                    <a:pt x="417" y="2398"/>
                  </a:cubicBezTo>
                  <a:cubicBezTo>
                    <a:pt x="364" y="2398"/>
                    <a:pt x="323" y="2213"/>
                    <a:pt x="323" y="2191"/>
                  </a:cubicBezTo>
                  <a:cubicBezTo>
                    <a:pt x="323" y="2167"/>
                    <a:pt x="335" y="2132"/>
                    <a:pt x="323" y="2108"/>
                  </a:cubicBezTo>
                  <a:cubicBezTo>
                    <a:pt x="323" y="2084"/>
                    <a:pt x="299" y="2060"/>
                    <a:pt x="276" y="2048"/>
                  </a:cubicBezTo>
                  <a:cubicBezTo>
                    <a:pt x="276" y="2048"/>
                    <a:pt x="229" y="2028"/>
                    <a:pt x="205" y="2028"/>
                  </a:cubicBezTo>
                  <a:cubicBezTo>
                    <a:pt x="199" y="2028"/>
                    <a:pt x="194" y="2030"/>
                    <a:pt x="193" y="2034"/>
                  </a:cubicBezTo>
                  <a:lnTo>
                    <a:pt x="193" y="2034"/>
                  </a:lnTo>
                  <a:cubicBezTo>
                    <a:pt x="199" y="2013"/>
                    <a:pt x="287" y="2012"/>
                    <a:pt x="264" y="1989"/>
                  </a:cubicBezTo>
                  <a:cubicBezTo>
                    <a:pt x="264" y="1989"/>
                    <a:pt x="204" y="1953"/>
                    <a:pt x="216" y="1953"/>
                  </a:cubicBezTo>
                  <a:cubicBezTo>
                    <a:pt x="219" y="1951"/>
                    <a:pt x="224" y="1950"/>
                    <a:pt x="230" y="1950"/>
                  </a:cubicBezTo>
                  <a:cubicBezTo>
                    <a:pt x="248" y="1950"/>
                    <a:pt x="275" y="1957"/>
                    <a:pt x="285" y="1957"/>
                  </a:cubicBezTo>
                  <a:cubicBezTo>
                    <a:pt x="289" y="1957"/>
                    <a:pt x="290" y="1956"/>
                    <a:pt x="288" y="1953"/>
                  </a:cubicBezTo>
                  <a:cubicBezTo>
                    <a:pt x="276" y="1917"/>
                    <a:pt x="240" y="1894"/>
                    <a:pt x="204" y="1894"/>
                  </a:cubicBezTo>
                  <a:cubicBezTo>
                    <a:pt x="204" y="1882"/>
                    <a:pt x="252" y="1858"/>
                    <a:pt x="264" y="1858"/>
                  </a:cubicBezTo>
                  <a:cubicBezTo>
                    <a:pt x="288" y="1858"/>
                    <a:pt x="311" y="1810"/>
                    <a:pt x="299" y="1810"/>
                  </a:cubicBezTo>
                  <a:cubicBezTo>
                    <a:pt x="299" y="1810"/>
                    <a:pt x="228" y="1810"/>
                    <a:pt x="228" y="1775"/>
                  </a:cubicBezTo>
                  <a:cubicBezTo>
                    <a:pt x="228" y="1751"/>
                    <a:pt x="252" y="1751"/>
                    <a:pt x="240" y="1727"/>
                  </a:cubicBezTo>
                  <a:cubicBezTo>
                    <a:pt x="228" y="1715"/>
                    <a:pt x="216" y="1703"/>
                    <a:pt x="216" y="1691"/>
                  </a:cubicBezTo>
                  <a:cubicBezTo>
                    <a:pt x="228" y="1667"/>
                    <a:pt x="264" y="1655"/>
                    <a:pt x="276" y="1644"/>
                  </a:cubicBezTo>
                  <a:cubicBezTo>
                    <a:pt x="288" y="1620"/>
                    <a:pt x="276" y="1596"/>
                    <a:pt x="240" y="1584"/>
                  </a:cubicBezTo>
                  <a:cubicBezTo>
                    <a:pt x="252" y="1584"/>
                    <a:pt x="311" y="1560"/>
                    <a:pt x="299" y="1560"/>
                  </a:cubicBezTo>
                  <a:cubicBezTo>
                    <a:pt x="288" y="1560"/>
                    <a:pt x="216" y="1560"/>
                    <a:pt x="240" y="1536"/>
                  </a:cubicBezTo>
                  <a:cubicBezTo>
                    <a:pt x="252" y="1513"/>
                    <a:pt x="264" y="1524"/>
                    <a:pt x="276" y="1513"/>
                  </a:cubicBezTo>
                  <a:cubicBezTo>
                    <a:pt x="311" y="1489"/>
                    <a:pt x="323" y="1441"/>
                    <a:pt x="288" y="1417"/>
                  </a:cubicBezTo>
                  <a:lnTo>
                    <a:pt x="288" y="1417"/>
                  </a:lnTo>
                  <a:cubicBezTo>
                    <a:pt x="295" y="1421"/>
                    <a:pt x="305" y="1422"/>
                    <a:pt x="315" y="1422"/>
                  </a:cubicBezTo>
                  <a:cubicBezTo>
                    <a:pt x="341" y="1422"/>
                    <a:pt x="371" y="1414"/>
                    <a:pt x="371" y="1405"/>
                  </a:cubicBezTo>
                  <a:cubicBezTo>
                    <a:pt x="335" y="1394"/>
                    <a:pt x="359" y="1382"/>
                    <a:pt x="359" y="1370"/>
                  </a:cubicBezTo>
                  <a:cubicBezTo>
                    <a:pt x="371" y="1346"/>
                    <a:pt x="371" y="1358"/>
                    <a:pt x="347" y="1334"/>
                  </a:cubicBezTo>
                  <a:cubicBezTo>
                    <a:pt x="335" y="1322"/>
                    <a:pt x="395" y="1298"/>
                    <a:pt x="407" y="1286"/>
                  </a:cubicBezTo>
                  <a:cubicBezTo>
                    <a:pt x="419" y="1274"/>
                    <a:pt x="395" y="1263"/>
                    <a:pt x="407" y="1251"/>
                  </a:cubicBezTo>
                  <a:cubicBezTo>
                    <a:pt x="419" y="1227"/>
                    <a:pt x="430" y="1215"/>
                    <a:pt x="442" y="1203"/>
                  </a:cubicBezTo>
                  <a:cubicBezTo>
                    <a:pt x="462" y="1183"/>
                    <a:pt x="474" y="1163"/>
                    <a:pt x="456" y="1122"/>
                  </a:cubicBezTo>
                  <a:lnTo>
                    <a:pt x="456" y="1122"/>
                  </a:lnTo>
                  <a:cubicBezTo>
                    <a:pt x="465" y="1137"/>
                    <a:pt x="475" y="1152"/>
                    <a:pt x="490" y="1167"/>
                  </a:cubicBezTo>
                  <a:cubicBezTo>
                    <a:pt x="493" y="1169"/>
                    <a:pt x="496" y="1170"/>
                    <a:pt x="498" y="1170"/>
                  </a:cubicBezTo>
                  <a:cubicBezTo>
                    <a:pt x="511" y="1170"/>
                    <a:pt x="502" y="1142"/>
                    <a:pt x="502" y="1132"/>
                  </a:cubicBezTo>
                  <a:cubicBezTo>
                    <a:pt x="489" y="1100"/>
                    <a:pt x="490" y="1085"/>
                    <a:pt x="502" y="1085"/>
                  </a:cubicBezTo>
                  <a:cubicBezTo>
                    <a:pt x="513" y="1085"/>
                    <a:pt x="533" y="1097"/>
                    <a:pt x="561" y="1120"/>
                  </a:cubicBezTo>
                  <a:cubicBezTo>
                    <a:pt x="569" y="1125"/>
                    <a:pt x="573" y="1128"/>
                    <a:pt x="577" y="1128"/>
                  </a:cubicBezTo>
                  <a:cubicBezTo>
                    <a:pt x="595" y="1128"/>
                    <a:pt x="555" y="1043"/>
                    <a:pt x="560" y="1043"/>
                  </a:cubicBezTo>
                  <a:lnTo>
                    <a:pt x="560" y="1043"/>
                  </a:lnTo>
                  <a:cubicBezTo>
                    <a:pt x="561" y="1043"/>
                    <a:pt x="565" y="1048"/>
                    <a:pt x="573" y="1060"/>
                  </a:cubicBezTo>
                  <a:cubicBezTo>
                    <a:pt x="580" y="1070"/>
                    <a:pt x="588" y="1074"/>
                    <a:pt x="596" y="1074"/>
                  </a:cubicBezTo>
                  <a:cubicBezTo>
                    <a:pt x="618" y="1074"/>
                    <a:pt x="638" y="1044"/>
                    <a:pt x="621" y="1001"/>
                  </a:cubicBezTo>
                  <a:lnTo>
                    <a:pt x="621" y="1001"/>
                  </a:lnTo>
                  <a:cubicBezTo>
                    <a:pt x="633" y="1024"/>
                    <a:pt x="645" y="1036"/>
                    <a:pt x="669" y="1048"/>
                  </a:cubicBezTo>
                  <a:cubicBezTo>
                    <a:pt x="680" y="1048"/>
                    <a:pt x="680" y="1036"/>
                    <a:pt x="680" y="1024"/>
                  </a:cubicBezTo>
                  <a:lnTo>
                    <a:pt x="740" y="1024"/>
                  </a:lnTo>
                  <a:cubicBezTo>
                    <a:pt x="752" y="1024"/>
                    <a:pt x="752" y="1001"/>
                    <a:pt x="764" y="989"/>
                  </a:cubicBezTo>
                  <a:lnTo>
                    <a:pt x="823" y="989"/>
                  </a:lnTo>
                  <a:cubicBezTo>
                    <a:pt x="847" y="989"/>
                    <a:pt x="866" y="994"/>
                    <a:pt x="882" y="994"/>
                  </a:cubicBezTo>
                  <a:cubicBezTo>
                    <a:pt x="891" y="994"/>
                    <a:pt x="899" y="993"/>
                    <a:pt x="907" y="989"/>
                  </a:cubicBezTo>
                  <a:cubicBezTo>
                    <a:pt x="930" y="965"/>
                    <a:pt x="919" y="929"/>
                    <a:pt x="930" y="929"/>
                  </a:cubicBezTo>
                  <a:cubicBezTo>
                    <a:pt x="942" y="929"/>
                    <a:pt x="954" y="977"/>
                    <a:pt x="966" y="989"/>
                  </a:cubicBezTo>
                  <a:cubicBezTo>
                    <a:pt x="968" y="990"/>
                    <a:pt x="969" y="991"/>
                    <a:pt x="970" y="991"/>
                  </a:cubicBezTo>
                  <a:cubicBezTo>
                    <a:pt x="981" y="991"/>
                    <a:pt x="990" y="952"/>
                    <a:pt x="990" y="941"/>
                  </a:cubicBezTo>
                  <a:cubicBezTo>
                    <a:pt x="990" y="921"/>
                    <a:pt x="982" y="861"/>
                    <a:pt x="993" y="861"/>
                  </a:cubicBezTo>
                  <a:cubicBezTo>
                    <a:pt x="995" y="861"/>
                    <a:pt x="998" y="864"/>
                    <a:pt x="1002" y="870"/>
                  </a:cubicBezTo>
                  <a:cubicBezTo>
                    <a:pt x="1026" y="905"/>
                    <a:pt x="1038" y="929"/>
                    <a:pt x="1061" y="941"/>
                  </a:cubicBezTo>
                  <a:cubicBezTo>
                    <a:pt x="1064" y="943"/>
                    <a:pt x="1066" y="944"/>
                    <a:pt x="1068" y="944"/>
                  </a:cubicBezTo>
                  <a:cubicBezTo>
                    <a:pt x="1083" y="944"/>
                    <a:pt x="1094" y="889"/>
                    <a:pt x="1114" y="889"/>
                  </a:cubicBezTo>
                  <a:cubicBezTo>
                    <a:pt x="1119" y="889"/>
                    <a:pt x="1126" y="893"/>
                    <a:pt x="1133" y="905"/>
                  </a:cubicBezTo>
                  <a:cubicBezTo>
                    <a:pt x="1142" y="919"/>
                    <a:pt x="1157" y="924"/>
                    <a:pt x="1173" y="924"/>
                  </a:cubicBezTo>
                  <a:cubicBezTo>
                    <a:pt x="1198" y="924"/>
                    <a:pt x="1226" y="913"/>
                    <a:pt x="1240" y="905"/>
                  </a:cubicBezTo>
                  <a:cubicBezTo>
                    <a:pt x="1256" y="905"/>
                    <a:pt x="1266" y="900"/>
                    <a:pt x="1279" y="900"/>
                  </a:cubicBezTo>
                  <a:cubicBezTo>
                    <a:pt x="1285" y="900"/>
                    <a:pt x="1292" y="901"/>
                    <a:pt x="1300" y="905"/>
                  </a:cubicBezTo>
                  <a:cubicBezTo>
                    <a:pt x="1321" y="905"/>
                    <a:pt x="1343" y="955"/>
                    <a:pt x="1347" y="955"/>
                  </a:cubicBezTo>
                  <a:cubicBezTo>
                    <a:pt x="1347" y="955"/>
                    <a:pt x="1347" y="954"/>
                    <a:pt x="1347" y="953"/>
                  </a:cubicBezTo>
                  <a:cubicBezTo>
                    <a:pt x="1347" y="941"/>
                    <a:pt x="1335" y="905"/>
                    <a:pt x="1347" y="893"/>
                  </a:cubicBezTo>
                  <a:cubicBezTo>
                    <a:pt x="1359" y="882"/>
                    <a:pt x="1371" y="882"/>
                    <a:pt x="1383" y="882"/>
                  </a:cubicBezTo>
                  <a:cubicBezTo>
                    <a:pt x="1419" y="893"/>
                    <a:pt x="1431" y="917"/>
                    <a:pt x="1431" y="953"/>
                  </a:cubicBezTo>
                  <a:cubicBezTo>
                    <a:pt x="1434" y="914"/>
                    <a:pt x="1439" y="900"/>
                    <a:pt x="1444" y="900"/>
                  </a:cubicBezTo>
                  <a:cubicBezTo>
                    <a:pt x="1456" y="900"/>
                    <a:pt x="1472" y="966"/>
                    <a:pt x="1487" y="966"/>
                  </a:cubicBezTo>
                  <a:cubicBezTo>
                    <a:pt x="1488" y="966"/>
                    <a:pt x="1489" y="965"/>
                    <a:pt x="1490" y="965"/>
                  </a:cubicBezTo>
                  <a:cubicBezTo>
                    <a:pt x="1526" y="953"/>
                    <a:pt x="1526" y="893"/>
                    <a:pt x="1562" y="893"/>
                  </a:cubicBezTo>
                  <a:cubicBezTo>
                    <a:pt x="1573" y="893"/>
                    <a:pt x="1597" y="929"/>
                    <a:pt x="1597" y="929"/>
                  </a:cubicBezTo>
                  <a:cubicBezTo>
                    <a:pt x="1607" y="937"/>
                    <a:pt x="1615" y="939"/>
                    <a:pt x="1621" y="939"/>
                  </a:cubicBezTo>
                  <a:cubicBezTo>
                    <a:pt x="1637" y="939"/>
                    <a:pt x="1641" y="919"/>
                    <a:pt x="1657" y="919"/>
                  </a:cubicBezTo>
                  <a:cubicBezTo>
                    <a:pt x="1663" y="919"/>
                    <a:pt x="1671" y="922"/>
                    <a:pt x="1681" y="929"/>
                  </a:cubicBezTo>
                  <a:cubicBezTo>
                    <a:pt x="1704" y="953"/>
                    <a:pt x="1728" y="965"/>
                    <a:pt x="1752" y="965"/>
                  </a:cubicBezTo>
                  <a:cubicBezTo>
                    <a:pt x="1776" y="965"/>
                    <a:pt x="1788" y="953"/>
                    <a:pt x="1800" y="953"/>
                  </a:cubicBezTo>
                  <a:cubicBezTo>
                    <a:pt x="1842" y="963"/>
                    <a:pt x="1856" y="1066"/>
                    <a:pt x="1899" y="1066"/>
                  </a:cubicBezTo>
                  <a:cubicBezTo>
                    <a:pt x="1905" y="1066"/>
                    <a:pt x="1912" y="1064"/>
                    <a:pt x="1919" y="1060"/>
                  </a:cubicBezTo>
                  <a:cubicBezTo>
                    <a:pt x="1938" y="1051"/>
                    <a:pt x="1934" y="1033"/>
                    <a:pt x="1944" y="1033"/>
                  </a:cubicBezTo>
                  <a:cubicBezTo>
                    <a:pt x="1947" y="1033"/>
                    <a:pt x="1950" y="1034"/>
                    <a:pt x="1954" y="1036"/>
                  </a:cubicBezTo>
                  <a:cubicBezTo>
                    <a:pt x="1966" y="1048"/>
                    <a:pt x="1966" y="1072"/>
                    <a:pt x="1978" y="1084"/>
                  </a:cubicBezTo>
                  <a:cubicBezTo>
                    <a:pt x="1978" y="1084"/>
                    <a:pt x="1990" y="1060"/>
                    <a:pt x="2002" y="1060"/>
                  </a:cubicBezTo>
                  <a:cubicBezTo>
                    <a:pt x="2005" y="1060"/>
                    <a:pt x="2007" y="1059"/>
                    <a:pt x="2010" y="1059"/>
                  </a:cubicBezTo>
                  <a:cubicBezTo>
                    <a:pt x="2066" y="1059"/>
                    <a:pt x="2108" y="1157"/>
                    <a:pt x="2166" y="1157"/>
                  </a:cubicBezTo>
                  <a:cubicBezTo>
                    <a:pt x="2177" y="1157"/>
                    <a:pt x="2188" y="1154"/>
                    <a:pt x="2199" y="1147"/>
                  </a:cubicBezTo>
                  <a:lnTo>
                    <a:pt x="2199" y="1147"/>
                  </a:lnTo>
                  <a:cubicBezTo>
                    <a:pt x="2196" y="1148"/>
                    <a:pt x="2192" y="1149"/>
                    <a:pt x="2191" y="1149"/>
                  </a:cubicBezTo>
                  <a:cubicBezTo>
                    <a:pt x="2190" y="1149"/>
                    <a:pt x="2193" y="1147"/>
                    <a:pt x="2204" y="1143"/>
                  </a:cubicBezTo>
                  <a:lnTo>
                    <a:pt x="2204" y="1143"/>
                  </a:lnTo>
                  <a:cubicBezTo>
                    <a:pt x="2203" y="1145"/>
                    <a:pt x="2201" y="1146"/>
                    <a:pt x="2199" y="1147"/>
                  </a:cubicBezTo>
                  <a:lnTo>
                    <a:pt x="2199" y="1147"/>
                  </a:lnTo>
                  <a:cubicBezTo>
                    <a:pt x="2204" y="1145"/>
                    <a:pt x="2209" y="1143"/>
                    <a:pt x="2204" y="1143"/>
                  </a:cubicBezTo>
                  <a:lnTo>
                    <a:pt x="2196" y="1143"/>
                  </a:lnTo>
                  <a:cubicBezTo>
                    <a:pt x="2219" y="1133"/>
                    <a:pt x="2334" y="952"/>
                    <a:pt x="2312" y="929"/>
                  </a:cubicBezTo>
                  <a:cubicBezTo>
                    <a:pt x="2286" y="903"/>
                    <a:pt x="2266" y="884"/>
                    <a:pt x="2253" y="884"/>
                  </a:cubicBezTo>
                  <a:cubicBezTo>
                    <a:pt x="2248" y="884"/>
                    <a:pt x="2243" y="887"/>
                    <a:pt x="2240" y="893"/>
                  </a:cubicBezTo>
                  <a:cubicBezTo>
                    <a:pt x="2223" y="902"/>
                    <a:pt x="2200" y="935"/>
                    <a:pt x="2179" y="935"/>
                  </a:cubicBezTo>
                  <a:cubicBezTo>
                    <a:pt x="2171" y="935"/>
                    <a:pt x="2163" y="931"/>
                    <a:pt x="2157" y="917"/>
                  </a:cubicBezTo>
                  <a:cubicBezTo>
                    <a:pt x="2133" y="882"/>
                    <a:pt x="2097" y="858"/>
                    <a:pt x="2050" y="846"/>
                  </a:cubicBezTo>
                  <a:cubicBezTo>
                    <a:pt x="2030" y="846"/>
                    <a:pt x="1993" y="887"/>
                    <a:pt x="1975" y="887"/>
                  </a:cubicBezTo>
                  <a:cubicBezTo>
                    <a:pt x="1971" y="887"/>
                    <a:pt x="1968" y="886"/>
                    <a:pt x="1966" y="882"/>
                  </a:cubicBezTo>
                  <a:cubicBezTo>
                    <a:pt x="1954" y="870"/>
                    <a:pt x="1966" y="774"/>
                    <a:pt x="1931" y="751"/>
                  </a:cubicBezTo>
                  <a:cubicBezTo>
                    <a:pt x="1924" y="744"/>
                    <a:pt x="1920" y="742"/>
                    <a:pt x="1916" y="742"/>
                  </a:cubicBezTo>
                  <a:cubicBezTo>
                    <a:pt x="1899" y="742"/>
                    <a:pt x="1907" y="800"/>
                    <a:pt x="1907" y="810"/>
                  </a:cubicBezTo>
                  <a:cubicBezTo>
                    <a:pt x="1906" y="813"/>
                    <a:pt x="1905" y="814"/>
                    <a:pt x="1904" y="814"/>
                  </a:cubicBezTo>
                  <a:cubicBezTo>
                    <a:pt x="1898" y="814"/>
                    <a:pt x="1902" y="747"/>
                    <a:pt x="1881" y="747"/>
                  </a:cubicBezTo>
                  <a:cubicBezTo>
                    <a:pt x="1878" y="747"/>
                    <a:pt x="1875" y="748"/>
                    <a:pt x="1871" y="751"/>
                  </a:cubicBezTo>
                  <a:cubicBezTo>
                    <a:pt x="1841" y="760"/>
                    <a:pt x="1820" y="860"/>
                    <a:pt x="1807" y="860"/>
                  </a:cubicBezTo>
                  <a:cubicBezTo>
                    <a:pt x="1804" y="860"/>
                    <a:pt x="1802" y="856"/>
                    <a:pt x="1800" y="846"/>
                  </a:cubicBezTo>
                  <a:cubicBezTo>
                    <a:pt x="1788" y="822"/>
                    <a:pt x="1812" y="786"/>
                    <a:pt x="1800" y="751"/>
                  </a:cubicBezTo>
                  <a:cubicBezTo>
                    <a:pt x="1788" y="739"/>
                    <a:pt x="1764" y="739"/>
                    <a:pt x="1752" y="739"/>
                  </a:cubicBezTo>
                  <a:cubicBezTo>
                    <a:pt x="1719" y="750"/>
                    <a:pt x="1737" y="823"/>
                    <a:pt x="1691" y="823"/>
                  </a:cubicBezTo>
                  <a:cubicBezTo>
                    <a:pt x="1688" y="823"/>
                    <a:pt x="1685" y="823"/>
                    <a:pt x="1681" y="822"/>
                  </a:cubicBezTo>
                  <a:cubicBezTo>
                    <a:pt x="1692" y="786"/>
                    <a:pt x="1692" y="762"/>
                    <a:pt x="1681" y="727"/>
                  </a:cubicBezTo>
                  <a:cubicBezTo>
                    <a:pt x="1674" y="713"/>
                    <a:pt x="1660" y="696"/>
                    <a:pt x="1647" y="696"/>
                  </a:cubicBezTo>
                  <a:cubicBezTo>
                    <a:pt x="1636" y="696"/>
                    <a:pt x="1626" y="707"/>
                    <a:pt x="1621" y="739"/>
                  </a:cubicBezTo>
                  <a:cubicBezTo>
                    <a:pt x="1628" y="693"/>
                    <a:pt x="1620" y="676"/>
                    <a:pt x="1607" y="676"/>
                  </a:cubicBezTo>
                  <a:cubicBezTo>
                    <a:pt x="1597" y="676"/>
                    <a:pt x="1584" y="687"/>
                    <a:pt x="1573" y="703"/>
                  </a:cubicBezTo>
                  <a:cubicBezTo>
                    <a:pt x="1573" y="676"/>
                    <a:pt x="1544" y="669"/>
                    <a:pt x="1511" y="669"/>
                  </a:cubicBezTo>
                  <a:cubicBezTo>
                    <a:pt x="1471" y="669"/>
                    <a:pt x="1425" y="679"/>
                    <a:pt x="1419" y="679"/>
                  </a:cubicBezTo>
                  <a:cubicBezTo>
                    <a:pt x="1469" y="679"/>
                    <a:pt x="1468" y="747"/>
                    <a:pt x="1431" y="747"/>
                  </a:cubicBezTo>
                  <a:cubicBezTo>
                    <a:pt x="1424" y="747"/>
                    <a:pt x="1416" y="744"/>
                    <a:pt x="1407" y="739"/>
                  </a:cubicBezTo>
                  <a:cubicBezTo>
                    <a:pt x="1371" y="727"/>
                    <a:pt x="1335" y="715"/>
                    <a:pt x="1288" y="703"/>
                  </a:cubicBezTo>
                  <a:lnTo>
                    <a:pt x="1288" y="703"/>
                  </a:lnTo>
                  <a:cubicBezTo>
                    <a:pt x="1288" y="774"/>
                    <a:pt x="1383" y="798"/>
                    <a:pt x="1419" y="810"/>
                  </a:cubicBezTo>
                  <a:lnTo>
                    <a:pt x="1323" y="810"/>
                  </a:lnTo>
                  <a:cubicBezTo>
                    <a:pt x="1300" y="798"/>
                    <a:pt x="1276" y="786"/>
                    <a:pt x="1264" y="762"/>
                  </a:cubicBezTo>
                  <a:cubicBezTo>
                    <a:pt x="1252" y="727"/>
                    <a:pt x="1276" y="703"/>
                    <a:pt x="1252" y="679"/>
                  </a:cubicBezTo>
                  <a:cubicBezTo>
                    <a:pt x="1239" y="669"/>
                    <a:pt x="1228" y="665"/>
                    <a:pt x="1219" y="665"/>
                  </a:cubicBezTo>
                  <a:cubicBezTo>
                    <a:pt x="1185" y="665"/>
                    <a:pt x="1170" y="717"/>
                    <a:pt x="1133" y="727"/>
                  </a:cubicBezTo>
                  <a:cubicBezTo>
                    <a:pt x="1085" y="727"/>
                    <a:pt x="1061" y="703"/>
                    <a:pt x="1026" y="655"/>
                  </a:cubicBezTo>
                  <a:close/>
                  <a:moveTo>
                    <a:pt x="2966" y="4668"/>
                  </a:moveTo>
                  <a:lnTo>
                    <a:pt x="2943" y="4680"/>
                  </a:lnTo>
                  <a:cubicBezTo>
                    <a:pt x="2943" y="4702"/>
                    <a:pt x="2945" y="4714"/>
                    <a:pt x="2952" y="4714"/>
                  </a:cubicBezTo>
                  <a:cubicBezTo>
                    <a:pt x="2959" y="4714"/>
                    <a:pt x="2971" y="4699"/>
                    <a:pt x="2990" y="4668"/>
                  </a:cubicBezTo>
                  <a:close/>
                  <a:moveTo>
                    <a:pt x="4047" y="5238"/>
                  </a:moveTo>
                  <a:cubicBezTo>
                    <a:pt x="4038" y="5238"/>
                    <a:pt x="4042" y="5267"/>
                    <a:pt x="4050" y="5298"/>
                  </a:cubicBezTo>
                  <a:lnTo>
                    <a:pt x="4050" y="5298"/>
                  </a:lnTo>
                  <a:cubicBezTo>
                    <a:pt x="4062" y="5275"/>
                    <a:pt x="4085" y="5251"/>
                    <a:pt x="4050" y="5239"/>
                  </a:cubicBezTo>
                  <a:cubicBezTo>
                    <a:pt x="4049" y="5239"/>
                    <a:pt x="4048" y="5238"/>
                    <a:pt x="4047" y="5238"/>
                  </a:cubicBezTo>
                  <a:close/>
                  <a:moveTo>
                    <a:pt x="4050" y="5298"/>
                  </a:moveTo>
                  <a:lnTo>
                    <a:pt x="4050" y="5298"/>
                  </a:lnTo>
                  <a:cubicBezTo>
                    <a:pt x="4050" y="5298"/>
                    <a:pt x="4050" y="5299"/>
                    <a:pt x="4050" y="5299"/>
                  </a:cubicBezTo>
                  <a:cubicBezTo>
                    <a:pt x="4050" y="5299"/>
                    <a:pt x="4050" y="5299"/>
                    <a:pt x="4050" y="5299"/>
                  </a:cubicBezTo>
                  <a:lnTo>
                    <a:pt x="4050" y="5299"/>
                  </a:lnTo>
                  <a:cubicBezTo>
                    <a:pt x="4050" y="5299"/>
                    <a:pt x="4050" y="5299"/>
                    <a:pt x="4050" y="5298"/>
                  </a:cubicBezTo>
                  <a:close/>
                  <a:moveTo>
                    <a:pt x="5425" y="5329"/>
                  </a:moveTo>
                  <a:cubicBezTo>
                    <a:pt x="5410" y="5329"/>
                    <a:pt x="5395" y="5334"/>
                    <a:pt x="5395" y="5346"/>
                  </a:cubicBezTo>
                  <a:cubicBezTo>
                    <a:pt x="5395" y="5364"/>
                    <a:pt x="5410" y="5370"/>
                    <a:pt x="5425" y="5370"/>
                  </a:cubicBezTo>
                  <a:cubicBezTo>
                    <a:pt x="5440" y="5370"/>
                    <a:pt x="5455" y="5364"/>
                    <a:pt x="5455" y="5358"/>
                  </a:cubicBezTo>
                  <a:lnTo>
                    <a:pt x="5455" y="5346"/>
                  </a:lnTo>
                  <a:cubicBezTo>
                    <a:pt x="5455" y="5334"/>
                    <a:pt x="5440" y="5329"/>
                    <a:pt x="5425" y="5329"/>
                  </a:cubicBezTo>
                  <a:close/>
                  <a:moveTo>
                    <a:pt x="5419" y="5442"/>
                  </a:moveTo>
                  <a:cubicBezTo>
                    <a:pt x="5419" y="5473"/>
                    <a:pt x="5430" y="5484"/>
                    <a:pt x="5447" y="5484"/>
                  </a:cubicBezTo>
                  <a:cubicBezTo>
                    <a:pt x="5456" y="5484"/>
                    <a:pt x="5467" y="5481"/>
                    <a:pt x="5479" y="5477"/>
                  </a:cubicBezTo>
                  <a:lnTo>
                    <a:pt x="5479" y="5465"/>
                  </a:lnTo>
                  <a:cubicBezTo>
                    <a:pt x="5467" y="5454"/>
                    <a:pt x="5443" y="5442"/>
                    <a:pt x="5419" y="5442"/>
                  </a:cubicBezTo>
                  <a:close/>
                  <a:moveTo>
                    <a:pt x="2628" y="4512"/>
                  </a:moveTo>
                  <a:cubicBezTo>
                    <a:pt x="2590" y="4512"/>
                    <a:pt x="2516" y="4633"/>
                    <a:pt x="2550" y="4656"/>
                  </a:cubicBezTo>
                  <a:lnTo>
                    <a:pt x="2526" y="4644"/>
                  </a:lnTo>
                  <a:cubicBezTo>
                    <a:pt x="2522" y="4627"/>
                    <a:pt x="2512" y="4621"/>
                    <a:pt x="2502" y="4621"/>
                  </a:cubicBezTo>
                  <a:cubicBezTo>
                    <a:pt x="2483" y="4621"/>
                    <a:pt x="2463" y="4644"/>
                    <a:pt x="2478" y="4668"/>
                  </a:cubicBezTo>
                  <a:cubicBezTo>
                    <a:pt x="2490" y="4692"/>
                    <a:pt x="2514" y="4703"/>
                    <a:pt x="2550" y="4703"/>
                  </a:cubicBezTo>
                  <a:cubicBezTo>
                    <a:pt x="2560" y="4708"/>
                    <a:pt x="2569" y="4711"/>
                    <a:pt x="2579" y="4711"/>
                  </a:cubicBezTo>
                  <a:cubicBezTo>
                    <a:pt x="2593" y="4711"/>
                    <a:pt x="2607" y="4706"/>
                    <a:pt x="2621" y="4692"/>
                  </a:cubicBezTo>
                  <a:cubicBezTo>
                    <a:pt x="2628" y="4687"/>
                    <a:pt x="2633" y="4686"/>
                    <a:pt x="2639" y="4686"/>
                  </a:cubicBezTo>
                  <a:cubicBezTo>
                    <a:pt x="2652" y="4686"/>
                    <a:pt x="2662" y="4695"/>
                    <a:pt x="2673" y="4695"/>
                  </a:cubicBezTo>
                  <a:cubicBezTo>
                    <a:pt x="2682" y="4695"/>
                    <a:pt x="2692" y="4689"/>
                    <a:pt x="2704" y="4668"/>
                  </a:cubicBezTo>
                  <a:lnTo>
                    <a:pt x="2704" y="4668"/>
                  </a:lnTo>
                  <a:cubicBezTo>
                    <a:pt x="2669" y="4727"/>
                    <a:pt x="2728" y="4775"/>
                    <a:pt x="2752" y="4799"/>
                  </a:cubicBezTo>
                  <a:cubicBezTo>
                    <a:pt x="2764" y="4811"/>
                    <a:pt x="2776" y="4823"/>
                    <a:pt x="2776" y="4846"/>
                  </a:cubicBezTo>
                  <a:cubicBezTo>
                    <a:pt x="2764" y="4870"/>
                    <a:pt x="2764" y="4906"/>
                    <a:pt x="2776" y="4918"/>
                  </a:cubicBezTo>
                  <a:lnTo>
                    <a:pt x="2812" y="4858"/>
                  </a:lnTo>
                  <a:cubicBezTo>
                    <a:pt x="2835" y="4882"/>
                    <a:pt x="2812" y="4918"/>
                    <a:pt x="2847" y="4930"/>
                  </a:cubicBezTo>
                  <a:cubicBezTo>
                    <a:pt x="2883" y="4930"/>
                    <a:pt x="2919" y="4918"/>
                    <a:pt x="2943" y="4894"/>
                  </a:cubicBezTo>
                  <a:cubicBezTo>
                    <a:pt x="2951" y="4886"/>
                    <a:pt x="2954" y="4877"/>
                    <a:pt x="2958" y="4877"/>
                  </a:cubicBezTo>
                  <a:cubicBezTo>
                    <a:pt x="2960" y="4877"/>
                    <a:pt x="2963" y="4879"/>
                    <a:pt x="2966" y="4882"/>
                  </a:cubicBezTo>
                  <a:cubicBezTo>
                    <a:pt x="2978" y="4894"/>
                    <a:pt x="2990" y="4906"/>
                    <a:pt x="2990" y="4918"/>
                  </a:cubicBezTo>
                  <a:cubicBezTo>
                    <a:pt x="3001" y="4949"/>
                    <a:pt x="3011" y="4980"/>
                    <a:pt x="3037" y="4980"/>
                  </a:cubicBezTo>
                  <a:cubicBezTo>
                    <a:pt x="3041" y="4980"/>
                    <a:pt x="3045" y="4979"/>
                    <a:pt x="3050" y="4977"/>
                  </a:cubicBezTo>
                  <a:cubicBezTo>
                    <a:pt x="3060" y="4972"/>
                    <a:pt x="3074" y="4969"/>
                    <a:pt x="3088" y="4969"/>
                  </a:cubicBezTo>
                  <a:cubicBezTo>
                    <a:pt x="3109" y="4969"/>
                    <a:pt x="3131" y="4975"/>
                    <a:pt x="3145" y="4989"/>
                  </a:cubicBezTo>
                  <a:cubicBezTo>
                    <a:pt x="3156" y="5000"/>
                    <a:pt x="3137" y="5062"/>
                    <a:pt x="3152" y="5062"/>
                  </a:cubicBezTo>
                  <a:cubicBezTo>
                    <a:pt x="3154" y="5062"/>
                    <a:pt x="3155" y="5062"/>
                    <a:pt x="3157" y="5061"/>
                  </a:cubicBezTo>
                  <a:cubicBezTo>
                    <a:pt x="3199" y="5050"/>
                    <a:pt x="3186" y="4985"/>
                    <a:pt x="3214" y="4985"/>
                  </a:cubicBezTo>
                  <a:cubicBezTo>
                    <a:pt x="3218" y="4985"/>
                    <a:pt x="3222" y="4986"/>
                    <a:pt x="3228" y="4989"/>
                  </a:cubicBezTo>
                  <a:cubicBezTo>
                    <a:pt x="3276" y="5013"/>
                    <a:pt x="3157" y="5096"/>
                    <a:pt x="3205" y="5120"/>
                  </a:cubicBezTo>
                  <a:cubicBezTo>
                    <a:pt x="3207" y="5121"/>
                    <a:pt x="3209" y="5122"/>
                    <a:pt x="3211" y="5122"/>
                  </a:cubicBezTo>
                  <a:cubicBezTo>
                    <a:pt x="3229" y="5122"/>
                    <a:pt x="3231" y="5073"/>
                    <a:pt x="3252" y="5073"/>
                  </a:cubicBezTo>
                  <a:cubicBezTo>
                    <a:pt x="3276" y="5073"/>
                    <a:pt x="3324" y="5108"/>
                    <a:pt x="3347" y="5132"/>
                  </a:cubicBezTo>
                  <a:cubicBezTo>
                    <a:pt x="3407" y="5168"/>
                    <a:pt x="3467" y="5263"/>
                    <a:pt x="3538" y="5275"/>
                  </a:cubicBezTo>
                  <a:cubicBezTo>
                    <a:pt x="3562" y="5275"/>
                    <a:pt x="3574" y="5251"/>
                    <a:pt x="3597" y="5239"/>
                  </a:cubicBezTo>
                  <a:cubicBezTo>
                    <a:pt x="3611" y="5231"/>
                    <a:pt x="3618" y="5228"/>
                    <a:pt x="3622" y="5228"/>
                  </a:cubicBezTo>
                  <a:cubicBezTo>
                    <a:pt x="3634" y="5228"/>
                    <a:pt x="3600" y="5266"/>
                    <a:pt x="3609" y="5275"/>
                  </a:cubicBezTo>
                  <a:cubicBezTo>
                    <a:pt x="3615" y="5287"/>
                    <a:pt x="3630" y="5293"/>
                    <a:pt x="3647" y="5293"/>
                  </a:cubicBezTo>
                  <a:cubicBezTo>
                    <a:pt x="3663" y="5293"/>
                    <a:pt x="3681" y="5287"/>
                    <a:pt x="3693" y="5275"/>
                  </a:cubicBezTo>
                  <a:cubicBezTo>
                    <a:pt x="3710" y="5257"/>
                    <a:pt x="3720" y="5250"/>
                    <a:pt x="3724" y="5250"/>
                  </a:cubicBezTo>
                  <a:lnTo>
                    <a:pt x="3724" y="5250"/>
                  </a:lnTo>
                  <a:cubicBezTo>
                    <a:pt x="3732" y="5250"/>
                    <a:pt x="3724" y="5273"/>
                    <a:pt x="3717" y="5311"/>
                  </a:cubicBezTo>
                  <a:cubicBezTo>
                    <a:pt x="3740" y="5275"/>
                    <a:pt x="3764" y="5239"/>
                    <a:pt x="3788" y="5204"/>
                  </a:cubicBezTo>
                  <a:lnTo>
                    <a:pt x="3788" y="5204"/>
                  </a:lnTo>
                  <a:cubicBezTo>
                    <a:pt x="3800" y="5204"/>
                    <a:pt x="3776" y="5275"/>
                    <a:pt x="3776" y="5287"/>
                  </a:cubicBezTo>
                  <a:cubicBezTo>
                    <a:pt x="3776" y="5299"/>
                    <a:pt x="3812" y="5311"/>
                    <a:pt x="3824" y="5311"/>
                  </a:cubicBezTo>
                  <a:cubicBezTo>
                    <a:pt x="3827" y="5307"/>
                    <a:pt x="3839" y="5304"/>
                    <a:pt x="3852" y="5304"/>
                  </a:cubicBezTo>
                  <a:cubicBezTo>
                    <a:pt x="3882" y="5304"/>
                    <a:pt x="3920" y="5317"/>
                    <a:pt x="3895" y="5358"/>
                  </a:cubicBezTo>
                  <a:cubicBezTo>
                    <a:pt x="3877" y="5381"/>
                    <a:pt x="3881" y="5388"/>
                    <a:pt x="3895" y="5388"/>
                  </a:cubicBezTo>
                  <a:cubicBezTo>
                    <a:pt x="3916" y="5388"/>
                    <a:pt x="3959" y="5370"/>
                    <a:pt x="3967" y="5370"/>
                  </a:cubicBezTo>
                  <a:cubicBezTo>
                    <a:pt x="4008" y="5370"/>
                    <a:pt x="3959" y="5498"/>
                    <a:pt x="3986" y="5498"/>
                  </a:cubicBezTo>
                  <a:cubicBezTo>
                    <a:pt x="3989" y="5498"/>
                    <a:pt x="3995" y="5495"/>
                    <a:pt x="4002" y="5489"/>
                  </a:cubicBezTo>
                  <a:cubicBezTo>
                    <a:pt x="4014" y="5418"/>
                    <a:pt x="4014" y="5334"/>
                    <a:pt x="4002" y="5263"/>
                  </a:cubicBezTo>
                  <a:cubicBezTo>
                    <a:pt x="4002" y="5263"/>
                    <a:pt x="3994" y="5196"/>
                    <a:pt x="3984" y="5196"/>
                  </a:cubicBezTo>
                  <a:cubicBezTo>
                    <a:pt x="3982" y="5196"/>
                    <a:pt x="3980" y="5198"/>
                    <a:pt x="3978" y="5204"/>
                  </a:cubicBezTo>
                  <a:cubicBezTo>
                    <a:pt x="3973" y="5214"/>
                    <a:pt x="3966" y="5217"/>
                    <a:pt x="3959" y="5217"/>
                  </a:cubicBezTo>
                  <a:cubicBezTo>
                    <a:pt x="3949" y="5217"/>
                    <a:pt x="3938" y="5210"/>
                    <a:pt x="3931" y="5204"/>
                  </a:cubicBezTo>
                  <a:cubicBezTo>
                    <a:pt x="3920" y="5182"/>
                    <a:pt x="3900" y="5142"/>
                    <a:pt x="3879" y="5142"/>
                  </a:cubicBezTo>
                  <a:cubicBezTo>
                    <a:pt x="3876" y="5142"/>
                    <a:pt x="3874" y="5143"/>
                    <a:pt x="3871" y="5144"/>
                  </a:cubicBezTo>
                  <a:cubicBezTo>
                    <a:pt x="3850" y="5151"/>
                    <a:pt x="3837" y="5163"/>
                    <a:pt x="3827" y="5163"/>
                  </a:cubicBezTo>
                  <a:cubicBezTo>
                    <a:pt x="3821" y="5163"/>
                    <a:pt x="3816" y="5158"/>
                    <a:pt x="3812" y="5144"/>
                  </a:cubicBezTo>
                  <a:cubicBezTo>
                    <a:pt x="3809" y="5143"/>
                    <a:pt x="3806" y="5142"/>
                    <a:pt x="3803" y="5142"/>
                  </a:cubicBezTo>
                  <a:cubicBezTo>
                    <a:pt x="3787" y="5142"/>
                    <a:pt x="3762" y="5152"/>
                    <a:pt x="3745" y="5152"/>
                  </a:cubicBezTo>
                  <a:cubicBezTo>
                    <a:pt x="3727" y="5152"/>
                    <a:pt x="3718" y="5141"/>
                    <a:pt x="3740" y="5096"/>
                  </a:cubicBezTo>
                  <a:lnTo>
                    <a:pt x="3740" y="5096"/>
                  </a:lnTo>
                  <a:cubicBezTo>
                    <a:pt x="3730" y="5118"/>
                    <a:pt x="3718" y="5125"/>
                    <a:pt x="3706" y="5125"/>
                  </a:cubicBezTo>
                  <a:cubicBezTo>
                    <a:pt x="3678" y="5125"/>
                    <a:pt x="3650" y="5084"/>
                    <a:pt x="3633" y="5084"/>
                  </a:cubicBezTo>
                  <a:cubicBezTo>
                    <a:pt x="3609" y="5084"/>
                    <a:pt x="3609" y="5120"/>
                    <a:pt x="3586" y="5132"/>
                  </a:cubicBezTo>
                  <a:cubicBezTo>
                    <a:pt x="3581" y="5135"/>
                    <a:pt x="3577" y="5137"/>
                    <a:pt x="3574" y="5137"/>
                  </a:cubicBezTo>
                  <a:cubicBezTo>
                    <a:pt x="3556" y="5137"/>
                    <a:pt x="3575" y="5083"/>
                    <a:pt x="3586" y="5073"/>
                  </a:cubicBezTo>
                  <a:cubicBezTo>
                    <a:pt x="3602" y="5028"/>
                    <a:pt x="3596" y="5017"/>
                    <a:pt x="3581" y="5017"/>
                  </a:cubicBezTo>
                  <a:cubicBezTo>
                    <a:pt x="3568" y="5017"/>
                    <a:pt x="3548" y="5027"/>
                    <a:pt x="3534" y="5027"/>
                  </a:cubicBezTo>
                  <a:cubicBezTo>
                    <a:pt x="3531" y="5027"/>
                    <a:pt x="3528" y="5026"/>
                    <a:pt x="3526" y="5025"/>
                  </a:cubicBezTo>
                  <a:cubicBezTo>
                    <a:pt x="3490" y="5025"/>
                    <a:pt x="3431" y="4965"/>
                    <a:pt x="3443" y="4953"/>
                  </a:cubicBezTo>
                  <a:lnTo>
                    <a:pt x="3443" y="4953"/>
                  </a:lnTo>
                  <a:cubicBezTo>
                    <a:pt x="3431" y="4965"/>
                    <a:pt x="3455" y="4965"/>
                    <a:pt x="3431" y="4977"/>
                  </a:cubicBezTo>
                  <a:cubicBezTo>
                    <a:pt x="3423" y="4985"/>
                    <a:pt x="3418" y="4988"/>
                    <a:pt x="3414" y="4988"/>
                  </a:cubicBezTo>
                  <a:cubicBezTo>
                    <a:pt x="3406" y="4988"/>
                    <a:pt x="3403" y="4977"/>
                    <a:pt x="3395" y="4977"/>
                  </a:cubicBezTo>
                  <a:cubicBezTo>
                    <a:pt x="3383" y="4977"/>
                    <a:pt x="3359" y="4965"/>
                    <a:pt x="3359" y="4942"/>
                  </a:cubicBezTo>
                  <a:cubicBezTo>
                    <a:pt x="3359" y="4918"/>
                    <a:pt x="3371" y="4894"/>
                    <a:pt x="3336" y="4894"/>
                  </a:cubicBezTo>
                  <a:cubicBezTo>
                    <a:pt x="3300" y="4906"/>
                    <a:pt x="3288" y="4942"/>
                    <a:pt x="3276" y="4942"/>
                  </a:cubicBezTo>
                  <a:cubicBezTo>
                    <a:pt x="3264" y="4942"/>
                    <a:pt x="3240" y="4894"/>
                    <a:pt x="3228" y="4870"/>
                  </a:cubicBezTo>
                  <a:cubicBezTo>
                    <a:pt x="3216" y="4846"/>
                    <a:pt x="3193" y="4823"/>
                    <a:pt x="3169" y="4811"/>
                  </a:cubicBezTo>
                  <a:cubicBezTo>
                    <a:pt x="3157" y="4805"/>
                    <a:pt x="3145" y="4802"/>
                    <a:pt x="3133" y="4802"/>
                  </a:cubicBezTo>
                  <a:cubicBezTo>
                    <a:pt x="3121" y="4802"/>
                    <a:pt x="3109" y="4805"/>
                    <a:pt x="3097" y="4811"/>
                  </a:cubicBezTo>
                  <a:cubicBezTo>
                    <a:pt x="3074" y="4811"/>
                    <a:pt x="3038" y="4846"/>
                    <a:pt x="3026" y="4846"/>
                  </a:cubicBezTo>
                  <a:cubicBezTo>
                    <a:pt x="3038" y="4823"/>
                    <a:pt x="3050" y="4811"/>
                    <a:pt x="3062" y="4787"/>
                  </a:cubicBezTo>
                  <a:cubicBezTo>
                    <a:pt x="3062" y="4763"/>
                    <a:pt x="3026" y="4751"/>
                    <a:pt x="3014" y="4751"/>
                  </a:cubicBezTo>
                  <a:cubicBezTo>
                    <a:pt x="3004" y="4751"/>
                    <a:pt x="2994" y="4777"/>
                    <a:pt x="2976" y="4777"/>
                  </a:cubicBezTo>
                  <a:cubicBezTo>
                    <a:pt x="2973" y="4777"/>
                    <a:pt x="2970" y="4777"/>
                    <a:pt x="2966" y="4775"/>
                  </a:cubicBezTo>
                  <a:cubicBezTo>
                    <a:pt x="2943" y="4763"/>
                    <a:pt x="2931" y="4751"/>
                    <a:pt x="2919" y="4739"/>
                  </a:cubicBezTo>
                  <a:cubicBezTo>
                    <a:pt x="2898" y="4697"/>
                    <a:pt x="2914" y="4654"/>
                    <a:pt x="2876" y="4654"/>
                  </a:cubicBezTo>
                  <a:cubicBezTo>
                    <a:pt x="2871" y="4654"/>
                    <a:pt x="2866" y="4655"/>
                    <a:pt x="2859" y="4656"/>
                  </a:cubicBezTo>
                  <a:cubicBezTo>
                    <a:pt x="2849" y="4659"/>
                    <a:pt x="2840" y="4661"/>
                    <a:pt x="2833" y="4661"/>
                  </a:cubicBezTo>
                  <a:cubicBezTo>
                    <a:pt x="2816" y="4661"/>
                    <a:pt x="2805" y="4652"/>
                    <a:pt x="2788" y="4644"/>
                  </a:cubicBezTo>
                  <a:cubicBezTo>
                    <a:pt x="2786" y="4643"/>
                    <a:pt x="2783" y="4642"/>
                    <a:pt x="2781" y="4642"/>
                  </a:cubicBezTo>
                  <a:cubicBezTo>
                    <a:pt x="2762" y="4642"/>
                    <a:pt x="2742" y="4681"/>
                    <a:pt x="2723" y="4681"/>
                  </a:cubicBezTo>
                  <a:cubicBezTo>
                    <a:pt x="2721" y="4681"/>
                    <a:pt x="2719" y="4681"/>
                    <a:pt x="2716" y="4680"/>
                  </a:cubicBezTo>
                  <a:cubicBezTo>
                    <a:pt x="2716" y="4658"/>
                    <a:pt x="2766" y="4607"/>
                    <a:pt x="2748" y="4607"/>
                  </a:cubicBezTo>
                  <a:cubicBezTo>
                    <a:pt x="2746" y="4607"/>
                    <a:pt x="2743" y="4607"/>
                    <a:pt x="2740" y="4608"/>
                  </a:cubicBezTo>
                  <a:cubicBezTo>
                    <a:pt x="2715" y="4608"/>
                    <a:pt x="2701" y="4620"/>
                    <a:pt x="2687" y="4632"/>
                  </a:cubicBezTo>
                  <a:lnTo>
                    <a:pt x="2687" y="4632"/>
                  </a:lnTo>
                  <a:cubicBezTo>
                    <a:pt x="2698" y="4612"/>
                    <a:pt x="2633" y="4594"/>
                    <a:pt x="2633" y="4584"/>
                  </a:cubicBezTo>
                  <a:cubicBezTo>
                    <a:pt x="2621" y="4572"/>
                    <a:pt x="2657" y="4537"/>
                    <a:pt x="2633" y="4513"/>
                  </a:cubicBezTo>
                  <a:cubicBezTo>
                    <a:pt x="2632" y="4512"/>
                    <a:pt x="2630" y="4512"/>
                    <a:pt x="2628" y="4512"/>
                  </a:cubicBezTo>
                  <a:close/>
                  <a:moveTo>
                    <a:pt x="4387" y="5611"/>
                  </a:moveTo>
                  <a:cubicBezTo>
                    <a:pt x="4385" y="5619"/>
                    <a:pt x="4383" y="5626"/>
                    <a:pt x="4383" y="5632"/>
                  </a:cubicBezTo>
                  <a:cubicBezTo>
                    <a:pt x="4386" y="5625"/>
                    <a:pt x="4387" y="5618"/>
                    <a:pt x="4387" y="5611"/>
                  </a:cubicBezTo>
                  <a:close/>
                  <a:moveTo>
                    <a:pt x="5283" y="5610"/>
                  </a:moveTo>
                  <a:cubicBezTo>
                    <a:pt x="5288" y="5610"/>
                    <a:pt x="5297" y="5613"/>
                    <a:pt x="5312" y="5620"/>
                  </a:cubicBezTo>
                  <a:lnTo>
                    <a:pt x="5312" y="5632"/>
                  </a:lnTo>
                  <a:lnTo>
                    <a:pt x="5276" y="5632"/>
                  </a:lnTo>
                  <a:cubicBezTo>
                    <a:pt x="5276" y="5624"/>
                    <a:pt x="5271" y="5610"/>
                    <a:pt x="5283" y="5610"/>
                  </a:cubicBezTo>
                  <a:close/>
                  <a:moveTo>
                    <a:pt x="4979" y="0"/>
                  </a:moveTo>
                  <a:cubicBezTo>
                    <a:pt x="4955" y="0"/>
                    <a:pt x="4979" y="36"/>
                    <a:pt x="4967" y="48"/>
                  </a:cubicBezTo>
                  <a:cubicBezTo>
                    <a:pt x="4967" y="66"/>
                    <a:pt x="4954" y="77"/>
                    <a:pt x="4942" y="77"/>
                  </a:cubicBezTo>
                  <a:cubicBezTo>
                    <a:pt x="4938" y="77"/>
                    <a:pt x="4934" y="75"/>
                    <a:pt x="4931" y="72"/>
                  </a:cubicBezTo>
                  <a:cubicBezTo>
                    <a:pt x="4924" y="58"/>
                    <a:pt x="4909" y="44"/>
                    <a:pt x="4898" y="44"/>
                  </a:cubicBezTo>
                  <a:cubicBezTo>
                    <a:pt x="4890" y="44"/>
                    <a:pt x="4883" y="52"/>
                    <a:pt x="4883" y="72"/>
                  </a:cubicBezTo>
                  <a:cubicBezTo>
                    <a:pt x="4883" y="35"/>
                    <a:pt x="4869" y="23"/>
                    <a:pt x="4850" y="23"/>
                  </a:cubicBezTo>
                  <a:cubicBezTo>
                    <a:pt x="4820" y="23"/>
                    <a:pt x="4779" y="53"/>
                    <a:pt x="4764" y="60"/>
                  </a:cubicBezTo>
                  <a:cubicBezTo>
                    <a:pt x="4740" y="60"/>
                    <a:pt x="4752" y="48"/>
                    <a:pt x="4729" y="36"/>
                  </a:cubicBezTo>
                  <a:lnTo>
                    <a:pt x="4657" y="36"/>
                  </a:lnTo>
                  <a:cubicBezTo>
                    <a:pt x="4641" y="36"/>
                    <a:pt x="4588" y="52"/>
                    <a:pt x="4548" y="52"/>
                  </a:cubicBezTo>
                  <a:cubicBezTo>
                    <a:pt x="4527" y="52"/>
                    <a:pt x="4510" y="48"/>
                    <a:pt x="4502" y="36"/>
                  </a:cubicBezTo>
                  <a:cubicBezTo>
                    <a:pt x="4479" y="36"/>
                    <a:pt x="4467" y="48"/>
                    <a:pt x="4479" y="96"/>
                  </a:cubicBezTo>
                  <a:cubicBezTo>
                    <a:pt x="4479" y="120"/>
                    <a:pt x="4479" y="167"/>
                    <a:pt x="4455" y="167"/>
                  </a:cubicBezTo>
                  <a:cubicBezTo>
                    <a:pt x="4443" y="143"/>
                    <a:pt x="4431" y="120"/>
                    <a:pt x="4419" y="96"/>
                  </a:cubicBezTo>
                  <a:cubicBezTo>
                    <a:pt x="4410" y="87"/>
                    <a:pt x="4399" y="83"/>
                    <a:pt x="4389" y="83"/>
                  </a:cubicBezTo>
                  <a:cubicBezTo>
                    <a:pt x="4371" y="83"/>
                    <a:pt x="4355" y="93"/>
                    <a:pt x="4348" y="108"/>
                  </a:cubicBezTo>
                  <a:cubicBezTo>
                    <a:pt x="4336" y="120"/>
                    <a:pt x="4324" y="143"/>
                    <a:pt x="4312" y="155"/>
                  </a:cubicBezTo>
                  <a:cubicBezTo>
                    <a:pt x="4312" y="155"/>
                    <a:pt x="4276" y="131"/>
                    <a:pt x="4276" y="120"/>
                  </a:cubicBezTo>
                  <a:cubicBezTo>
                    <a:pt x="4274" y="119"/>
                    <a:pt x="4272" y="119"/>
                    <a:pt x="4270" y="119"/>
                  </a:cubicBezTo>
                  <a:cubicBezTo>
                    <a:pt x="4233" y="119"/>
                    <a:pt x="4275" y="227"/>
                    <a:pt x="4252" y="239"/>
                  </a:cubicBezTo>
                  <a:cubicBezTo>
                    <a:pt x="4251" y="239"/>
                    <a:pt x="4250" y="240"/>
                    <a:pt x="4248" y="240"/>
                  </a:cubicBezTo>
                  <a:cubicBezTo>
                    <a:pt x="4227" y="240"/>
                    <a:pt x="4215" y="155"/>
                    <a:pt x="4193" y="155"/>
                  </a:cubicBezTo>
                  <a:cubicBezTo>
                    <a:pt x="4133" y="155"/>
                    <a:pt x="4133" y="262"/>
                    <a:pt x="4109" y="298"/>
                  </a:cubicBezTo>
                  <a:cubicBezTo>
                    <a:pt x="4109" y="298"/>
                    <a:pt x="4069" y="338"/>
                    <a:pt x="4054" y="338"/>
                  </a:cubicBezTo>
                  <a:cubicBezTo>
                    <a:pt x="4049" y="338"/>
                    <a:pt x="4047" y="334"/>
                    <a:pt x="4050" y="322"/>
                  </a:cubicBezTo>
                  <a:cubicBezTo>
                    <a:pt x="4086" y="298"/>
                    <a:pt x="4074" y="262"/>
                    <a:pt x="4026" y="262"/>
                  </a:cubicBezTo>
                  <a:cubicBezTo>
                    <a:pt x="4014" y="262"/>
                    <a:pt x="3967" y="298"/>
                    <a:pt x="4002" y="322"/>
                  </a:cubicBezTo>
                  <a:cubicBezTo>
                    <a:pt x="4002" y="334"/>
                    <a:pt x="4050" y="358"/>
                    <a:pt x="4050" y="370"/>
                  </a:cubicBezTo>
                  <a:cubicBezTo>
                    <a:pt x="4050" y="373"/>
                    <a:pt x="4048" y="374"/>
                    <a:pt x="4043" y="374"/>
                  </a:cubicBezTo>
                  <a:cubicBezTo>
                    <a:pt x="4022" y="374"/>
                    <a:pt x="3951" y="337"/>
                    <a:pt x="3932" y="337"/>
                  </a:cubicBezTo>
                  <a:cubicBezTo>
                    <a:pt x="3928" y="337"/>
                    <a:pt x="3927" y="339"/>
                    <a:pt x="3931" y="346"/>
                  </a:cubicBezTo>
                  <a:cubicBezTo>
                    <a:pt x="3943" y="393"/>
                    <a:pt x="3967" y="393"/>
                    <a:pt x="3978" y="417"/>
                  </a:cubicBezTo>
                  <a:cubicBezTo>
                    <a:pt x="3978" y="441"/>
                    <a:pt x="3978" y="465"/>
                    <a:pt x="3978" y="477"/>
                  </a:cubicBezTo>
                  <a:cubicBezTo>
                    <a:pt x="3944" y="442"/>
                    <a:pt x="3928" y="420"/>
                    <a:pt x="3908" y="420"/>
                  </a:cubicBezTo>
                  <a:cubicBezTo>
                    <a:pt x="3901" y="420"/>
                    <a:pt x="3893" y="423"/>
                    <a:pt x="3883" y="429"/>
                  </a:cubicBezTo>
                  <a:cubicBezTo>
                    <a:pt x="3871" y="429"/>
                    <a:pt x="3848" y="501"/>
                    <a:pt x="3883" y="512"/>
                  </a:cubicBezTo>
                  <a:lnTo>
                    <a:pt x="3848" y="548"/>
                  </a:lnTo>
                  <a:cubicBezTo>
                    <a:pt x="3836" y="524"/>
                    <a:pt x="3824" y="501"/>
                    <a:pt x="3800" y="489"/>
                  </a:cubicBezTo>
                  <a:cubicBezTo>
                    <a:pt x="3794" y="485"/>
                    <a:pt x="3787" y="484"/>
                    <a:pt x="3781" y="484"/>
                  </a:cubicBezTo>
                  <a:cubicBezTo>
                    <a:pt x="3765" y="484"/>
                    <a:pt x="3752" y="495"/>
                    <a:pt x="3752" y="512"/>
                  </a:cubicBezTo>
                  <a:cubicBezTo>
                    <a:pt x="3733" y="550"/>
                    <a:pt x="3782" y="610"/>
                    <a:pt x="3756" y="610"/>
                  </a:cubicBezTo>
                  <a:cubicBezTo>
                    <a:pt x="3749" y="610"/>
                    <a:pt x="3737" y="606"/>
                    <a:pt x="3717" y="596"/>
                  </a:cubicBezTo>
                  <a:cubicBezTo>
                    <a:pt x="3696" y="578"/>
                    <a:pt x="3686" y="572"/>
                    <a:pt x="3681" y="572"/>
                  </a:cubicBezTo>
                  <a:cubicBezTo>
                    <a:pt x="3667" y="572"/>
                    <a:pt x="3711" y="637"/>
                    <a:pt x="3693" y="655"/>
                  </a:cubicBezTo>
                  <a:cubicBezTo>
                    <a:pt x="3681" y="667"/>
                    <a:pt x="3660" y="667"/>
                    <a:pt x="3644" y="667"/>
                  </a:cubicBezTo>
                  <a:cubicBezTo>
                    <a:pt x="3627" y="667"/>
                    <a:pt x="3615" y="667"/>
                    <a:pt x="3621" y="679"/>
                  </a:cubicBezTo>
                  <a:cubicBezTo>
                    <a:pt x="3621" y="703"/>
                    <a:pt x="3633" y="727"/>
                    <a:pt x="3645" y="751"/>
                  </a:cubicBezTo>
                  <a:cubicBezTo>
                    <a:pt x="3616" y="741"/>
                    <a:pt x="3611" y="724"/>
                    <a:pt x="3591" y="724"/>
                  </a:cubicBezTo>
                  <a:cubicBezTo>
                    <a:pt x="3586" y="724"/>
                    <a:pt x="3580" y="725"/>
                    <a:pt x="3574" y="727"/>
                  </a:cubicBezTo>
                  <a:cubicBezTo>
                    <a:pt x="3538" y="739"/>
                    <a:pt x="3526" y="751"/>
                    <a:pt x="3550" y="774"/>
                  </a:cubicBezTo>
                  <a:cubicBezTo>
                    <a:pt x="3574" y="798"/>
                    <a:pt x="3550" y="810"/>
                    <a:pt x="3538" y="834"/>
                  </a:cubicBezTo>
                  <a:cubicBezTo>
                    <a:pt x="3514" y="846"/>
                    <a:pt x="3586" y="882"/>
                    <a:pt x="3562" y="905"/>
                  </a:cubicBezTo>
                  <a:lnTo>
                    <a:pt x="3514" y="870"/>
                  </a:lnTo>
                  <a:lnTo>
                    <a:pt x="3514" y="870"/>
                  </a:lnTo>
                  <a:cubicBezTo>
                    <a:pt x="3514" y="882"/>
                    <a:pt x="3490" y="905"/>
                    <a:pt x="3526" y="917"/>
                  </a:cubicBezTo>
                  <a:cubicBezTo>
                    <a:pt x="3550" y="941"/>
                    <a:pt x="3538" y="953"/>
                    <a:pt x="3502" y="953"/>
                  </a:cubicBezTo>
                  <a:cubicBezTo>
                    <a:pt x="3490" y="977"/>
                    <a:pt x="3502" y="977"/>
                    <a:pt x="3526" y="989"/>
                  </a:cubicBezTo>
                  <a:cubicBezTo>
                    <a:pt x="3538" y="1001"/>
                    <a:pt x="3538" y="1024"/>
                    <a:pt x="3538" y="1036"/>
                  </a:cubicBezTo>
                  <a:lnTo>
                    <a:pt x="3431" y="989"/>
                  </a:lnTo>
                  <a:lnTo>
                    <a:pt x="3431" y="989"/>
                  </a:lnTo>
                  <a:cubicBezTo>
                    <a:pt x="3478" y="1013"/>
                    <a:pt x="3455" y="1072"/>
                    <a:pt x="3443" y="1084"/>
                  </a:cubicBezTo>
                  <a:cubicBezTo>
                    <a:pt x="3443" y="1108"/>
                    <a:pt x="3407" y="1096"/>
                    <a:pt x="3395" y="1120"/>
                  </a:cubicBezTo>
                  <a:cubicBezTo>
                    <a:pt x="3336" y="1191"/>
                    <a:pt x="3300" y="1274"/>
                    <a:pt x="3288" y="1370"/>
                  </a:cubicBezTo>
                  <a:cubicBezTo>
                    <a:pt x="3288" y="1370"/>
                    <a:pt x="3252" y="1370"/>
                    <a:pt x="3252" y="1382"/>
                  </a:cubicBezTo>
                  <a:cubicBezTo>
                    <a:pt x="3252" y="1394"/>
                    <a:pt x="3252" y="1417"/>
                    <a:pt x="3252" y="1429"/>
                  </a:cubicBezTo>
                  <a:cubicBezTo>
                    <a:pt x="3240" y="1477"/>
                    <a:pt x="3240" y="1524"/>
                    <a:pt x="3252" y="1584"/>
                  </a:cubicBezTo>
                  <a:cubicBezTo>
                    <a:pt x="3252" y="1644"/>
                    <a:pt x="3264" y="1715"/>
                    <a:pt x="3276" y="1775"/>
                  </a:cubicBezTo>
                  <a:cubicBezTo>
                    <a:pt x="3288" y="1798"/>
                    <a:pt x="3300" y="1822"/>
                    <a:pt x="3324" y="1834"/>
                  </a:cubicBezTo>
                  <a:cubicBezTo>
                    <a:pt x="3347" y="1846"/>
                    <a:pt x="3336" y="1870"/>
                    <a:pt x="3336" y="1882"/>
                  </a:cubicBezTo>
                  <a:cubicBezTo>
                    <a:pt x="3336" y="1875"/>
                    <a:pt x="3328" y="1868"/>
                    <a:pt x="3319" y="1868"/>
                  </a:cubicBezTo>
                  <a:cubicBezTo>
                    <a:pt x="3312" y="1868"/>
                    <a:pt x="3305" y="1872"/>
                    <a:pt x="3300" y="1882"/>
                  </a:cubicBezTo>
                  <a:cubicBezTo>
                    <a:pt x="3300" y="1917"/>
                    <a:pt x="3300" y="1953"/>
                    <a:pt x="3300" y="1989"/>
                  </a:cubicBezTo>
                  <a:cubicBezTo>
                    <a:pt x="3300" y="2001"/>
                    <a:pt x="3300" y="2048"/>
                    <a:pt x="3324" y="2060"/>
                  </a:cubicBezTo>
                  <a:lnTo>
                    <a:pt x="3431" y="2060"/>
                  </a:lnTo>
                  <a:cubicBezTo>
                    <a:pt x="3431" y="2084"/>
                    <a:pt x="3371" y="2096"/>
                    <a:pt x="3336" y="2096"/>
                  </a:cubicBezTo>
                  <a:cubicBezTo>
                    <a:pt x="3300" y="2096"/>
                    <a:pt x="3300" y="2132"/>
                    <a:pt x="3300" y="2156"/>
                  </a:cubicBezTo>
                  <a:cubicBezTo>
                    <a:pt x="3300" y="2191"/>
                    <a:pt x="3300" y="2227"/>
                    <a:pt x="3288" y="2275"/>
                  </a:cubicBezTo>
                  <a:cubicBezTo>
                    <a:pt x="3288" y="2275"/>
                    <a:pt x="3264" y="2286"/>
                    <a:pt x="3264" y="2286"/>
                  </a:cubicBezTo>
                  <a:cubicBezTo>
                    <a:pt x="3264" y="2298"/>
                    <a:pt x="3288" y="2322"/>
                    <a:pt x="3312" y="2334"/>
                  </a:cubicBezTo>
                  <a:cubicBezTo>
                    <a:pt x="3324" y="2358"/>
                    <a:pt x="3288" y="2417"/>
                    <a:pt x="3276" y="2441"/>
                  </a:cubicBezTo>
                  <a:cubicBezTo>
                    <a:pt x="3288" y="2417"/>
                    <a:pt x="3264" y="2417"/>
                    <a:pt x="3264" y="2406"/>
                  </a:cubicBezTo>
                  <a:lnTo>
                    <a:pt x="3264" y="2370"/>
                  </a:lnTo>
                  <a:cubicBezTo>
                    <a:pt x="3264" y="2334"/>
                    <a:pt x="3264" y="2298"/>
                    <a:pt x="3240" y="2263"/>
                  </a:cubicBezTo>
                  <a:cubicBezTo>
                    <a:pt x="3205" y="2263"/>
                    <a:pt x="3193" y="2179"/>
                    <a:pt x="3193" y="2179"/>
                  </a:cubicBezTo>
                  <a:cubicBezTo>
                    <a:pt x="3133" y="2179"/>
                    <a:pt x="3074" y="2215"/>
                    <a:pt x="3002" y="2215"/>
                  </a:cubicBezTo>
                  <a:cubicBezTo>
                    <a:pt x="2991" y="2215"/>
                    <a:pt x="3031" y="2154"/>
                    <a:pt x="3084" y="2154"/>
                  </a:cubicBezTo>
                  <a:cubicBezTo>
                    <a:pt x="3088" y="2154"/>
                    <a:pt x="3093" y="2155"/>
                    <a:pt x="3097" y="2156"/>
                  </a:cubicBezTo>
                  <a:cubicBezTo>
                    <a:pt x="3108" y="2158"/>
                    <a:pt x="3116" y="2159"/>
                    <a:pt x="3124" y="2159"/>
                  </a:cubicBezTo>
                  <a:cubicBezTo>
                    <a:pt x="3160" y="2159"/>
                    <a:pt x="3167" y="2135"/>
                    <a:pt x="3157" y="2096"/>
                  </a:cubicBezTo>
                  <a:cubicBezTo>
                    <a:pt x="3145" y="2060"/>
                    <a:pt x="3145" y="2060"/>
                    <a:pt x="3121" y="2060"/>
                  </a:cubicBezTo>
                  <a:cubicBezTo>
                    <a:pt x="3097" y="2048"/>
                    <a:pt x="3097" y="2060"/>
                    <a:pt x="3097" y="2036"/>
                  </a:cubicBezTo>
                  <a:cubicBezTo>
                    <a:pt x="3097" y="2025"/>
                    <a:pt x="3145" y="1929"/>
                    <a:pt x="3181" y="1929"/>
                  </a:cubicBezTo>
                  <a:cubicBezTo>
                    <a:pt x="3133" y="1929"/>
                    <a:pt x="3133" y="1917"/>
                    <a:pt x="3121" y="1894"/>
                  </a:cubicBezTo>
                  <a:cubicBezTo>
                    <a:pt x="3121" y="1858"/>
                    <a:pt x="3097" y="1834"/>
                    <a:pt x="3074" y="1822"/>
                  </a:cubicBezTo>
                  <a:cubicBezTo>
                    <a:pt x="3074" y="1822"/>
                    <a:pt x="3026" y="1798"/>
                    <a:pt x="3026" y="1798"/>
                  </a:cubicBezTo>
                  <a:cubicBezTo>
                    <a:pt x="3038" y="1786"/>
                    <a:pt x="3074" y="1763"/>
                    <a:pt x="3074" y="1751"/>
                  </a:cubicBezTo>
                  <a:cubicBezTo>
                    <a:pt x="3074" y="1739"/>
                    <a:pt x="3038" y="1727"/>
                    <a:pt x="3026" y="1703"/>
                  </a:cubicBezTo>
                  <a:cubicBezTo>
                    <a:pt x="3026" y="1679"/>
                    <a:pt x="3014" y="1655"/>
                    <a:pt x="3002" y="1632"/>
                  </a:cubicBezTo>
                  <a:cubicBezTo>
                    <a:pt x="3018" y="1610"/>
                    <a:pt x="3013" y="1603"/>
                    <a:pt x="2998" y="1603"/>
                  </a:cubicBezTo>
                  <a:cubicBezTo>
                    <a:pt x="2980" y="1603"/>
                    <a:pt x="2950" y="1613"/>
                    <a:pt x="2931" y="1620"/>
                  </a:cubicBezTo>
                  <a:cubicBezTo>
                    <a:pt x="2924" y="1623"/>
                    <a:pt x="2918" y="1625"/>
                    <a:pt x="2913" y="1625"/>
                  </a:cubicBezTo>
                  <a:cubicBezTo>
                    <a:pt x="2900" y="1625"/>
                    <a:pt x="2892" y="1616"/>
                    <a:pt x="2883" y="1608"/>
                  </a:cubicBezTo>
                  <a:cubicBezTo>
                    <a:pt x="2943" y="1572"/>
                    <a:pt x="2966" y="1572"/>
                    <a:pt x="2955" y="1524"/>
                  </a:cubicBezTo>
                  <a:cubicBezTo>
                    <a:pt x="2919" y="1453"/>
                    <a:pt x="2871" y="1394"/>
                    <a:pt x="2824" y="1334"/>
                  </a:cubicBezTo>
                  <a:cubicBezTo>
                    <a:pt x="2824" y="1334"/>
                    <a:pt x="2780" y="1282"/>
                    <a:pt x="2760" y="1282"/>
                  </a:cubicBezTo>
                  <a:cubicBezTo>
                    <a:pt x="2757" y="1282"/>
                    <a:pt x="2754" y="1283"/>
                    <a:pt x="2752" y="1286"/>
                  </a:cubicBezTo>
                  <a:cubicBezTo>
                    <a:pt x="2747" y="1300"/>
                    <a:pt x="2739" y="1305"/>
                    <a:pt x="2731" y="1305"/>
                  </a:cubicBezTo>
                  <a:cubicBezTo>
                    <a:pt x="2718" y="1305"/>
                    <a:pt x="2705" y="1294"/>
                    <a:pt x="2705" y="1286"/>
                  </a:cubicBezTo>
                  <a:cubicBezTo>
                    <a:pt x="2693" y="1274"/>
                    <a:pt x="2728" y="1263"/>
                    <a:pt x="2728" y="1239"/>
                  </a:cubicBezTo>
                  <a:cubicBezTo>
                    <a:pt x="2728" y="1227"/>
                    <a:pt x="2716" y="1215"/>
                    <a:pt x="2705" y="1203"/>
                  </a:cubicBezTo>
                  <a:cubicBezTo>
                    <a:pt x="2694" y="1203"/>
                    <a:pt x="2663" y="1154"/>
                    <a:pt x="2631" y="1154"/>
                  </a:cubicBezTo>
                  <a:cubicBezTo>
                    <a:pt x="2628" y="1154"/>
                    <a:pt x="2624" y="1154"/>
                    <a:pt x="2621" y="1155"/>
                  </a:cubicBezTo>
                  <a:cubicBezTo>
                    <a:pt x="2617" y="1158"/>
                    <a:pt x="2613" y="1159"/>
                    <a:pt x="2610" y="1159"/>
                  </a:cubicBezTo>
                  <a:cubicBezTo>
                    <a:pt x="2596" y="1159"/>
                    <a:pt x="2591" y="1141"/>
                    <a:pt x="2562" y="1132"/>
                  </a:cubicBezTo>
                  <a:cubicBezTo>
                    <a:pt x="2538" y="1132"/>
                    <a:pt x="2514" y="1155"/>
                    <a:pt x="2502" y="1155"/>
                  </a:cubicBezTo>
                  <a:cubicBezTo>
                    <a:pt x="2502" y="1143"/>
                    <a:pt x="2514" y="1120"/>
                    <a:pt x="2502" y="1108"/>
                  </a:cubicBezTo>
                  <a:cubicBezTo>
                    <a:pt x="2502" y="1072"/>
                    <a:pt x="2490" y="1048"/>
                    <a:pt x="2466" y="1036"/>
                  </a:cubicBezTo>
                  <a:cubicBezTo>
                    <a:pt x="2431" y="1013"/>
                    <a:pt x="2383" y="1001"/>
                    <a:pt x="2347" y="989"/>
                  </a:cubicBezTo>
                  <a:cubicBezTo>
                    <a:pt x="2324" y="989"/>
                    <a:pt x="2312" y="1001"/>
                    <a:pt x="2300" y="1024"/>
                  </a:cubicBezTo>
                  <a:cubicBezTo>
                    <a:pt x="2248" y="1050"/>
                    <a:pt x="2259" y="1150"/>
                    <a:pt x="2295" y="1150"/>
                  </a:cubicBezTo>
                  <a:cubicBezTo>
                    <a:pt x="2309" y="1150"/>
                    <a:pt x="2326" y="1137"/>
                    <a:pt x="2344" y="1102"/>
                  </a:cubicBezTo>
                  <a:lnTo>
                    <a:pt x="2344" y="1102"/>
                  </a:lnTo>
                  <a:cubicBezTo>
                    <a:pt x="2332" y="1135"/>
                    <a:pt x="2406" y="1170"/>
                    <a:pt x="2395" y="1215"/>
                  </a:cubicBezTo>
                  <a:cubicBezTo>
                    <a:pt x="2385" y="1234"/>
                    <a:pt x="2384" y="1240"/>
                    <a:pt x="2386" y="1240"/>
                  </a:cubicBezTo>
                  <a:cubicBezTo>
                    <a:pt x="2390" y="1240"/>
                    <a:pt x="2404" y="1227"/>
                    <a:pt x="2419" y="1227"/>
                  </a:cubicBezTo>
                  <a:cubicBezTo>
                    <a:pt x="2443" y="1227"/>
                    <a:pt x="2454" y="1251"/>
                    <a:pt x="2466" y="1251"/>
                  </a:cubicBezTo>
                  <a:cubicBezTo>
                    <a:pt x="2550" y="1286"/>
                    <a:pt x="2609" y="1346"/>
                    <a:pt x="2657" y="1417"/>
                  </a:cubicBezTo>
                  <a:cubicBezTo>
                    <a:pt x="2685" y="1455"/>
                    <a:pt x="2691" y="1545"/>
                    <a:pt x="2752" y="1545"/>
                  </a:cubicBezTo>
                  <a:cubicBezTo>
                    <a:pt x="2768" y="1545"/>
                    <a:pt x="2787" y="1539"/>
                    <a:pt x="2812" y="1524"/>
                  </a:cubicBezTo>
                  <a:cubicBezTo>
                    <a:pt x="2812" y="1524"/>
                    <a:pt x="2865" y="1494"/>
                    <a:pt x="2880" y="1494"/>
                  </a:cubicBezTo>
                  <a:cubicBezTo>
                    <a:pt x="2884" y="1494"/>
                    <a:pt x="2885" y="1496"/>
                    <a:pt x="2883" y="1501"/>
                  </a:cubicBezTo>
                  <a:cubicBezTo>
                    <a:pt x="2859" y="1524"/>
                    <a:pt x="2835" y="1548"/>
                    <a:pt x="2812" y="1560"/>
                  </a:cubicBezTo>
                  <a:cubicBezTo>
                    <a:pt x="2800" y="1572"/>
                    <a:pt x="2657" y="1667"/>
                    <a:pt x="2657" y="1667"/>
                  </a:cubicBezTo>
                  <a:cubicBezTo>
                    <a:pt x="2657" y="1667"/>
                    <a:pt x="2667" y="1662"/>
                    <a:pt x="2678" y="1662"/>
                  </a:cubicBezTo>
                  <a:cubicBezTo>
                    <a:pt x="2683" y="1662"/>
                    <a:pt x="2689" y="1663"/>
                    <a:pt x="2693" y="1667"/>
                  </a:cubicBezTo>
                  <a:cubicBezTo>
                    <a:pt x="2705" y="1667"/>
                    <a:pt x="2716" y="1679"/>
                    <a:pt x="2728" y="1691"/>
                  </a:cubicBezTo>
                  <a:cubicBezTo>
                    <a:pt x="2728" y="1715"/>
                    <a:pt x="2740" y="1739"/>
                    <a:pt x="2705" y="1763"/>
                  </a:cubicBezTo>
                  <a:cubicBezTo>
                    <a:pt x="2722" y="1754"/>
                    <a:pt x="2733" y="1751"/>
                    <a:pt x="2740" y="1751"/>
                  </a:cubicBezTo>
                  <a:cubicBezTo>
                    <a:pt x="2759" y="1751"/>
                    <a:pt x="2757" y="1768"/>
                    <a:pt x="2776" y="1768"/>
                  </a:cubicBezTo>
                  <a:cubicBezTo>
                    <a:pt x="2782" y="1768"/>
                    <a:pt x="2789" y="1767"/>
                    <a:pt x="2800" y="1763"/>
                  </a:cubicBezTo>
                  <a:cubicBezTo>
                    <a:pt x="2812" y="1763"/>
                    <a:pt x="2829" y="1761"/>
                    <a:pt x="2844" y="1761"/>
                  </a:cubicBezTo>
                  <a:cubicBezTo>
                    <a:pt x="2875" y="1761"/>
                    <a:pt x="2899" y="1767"/>
                    <a:pt x="2859" y="1798"/>
                  </a:cubicBezTo>
                  <a:cubicBezTo>
                    <a:pt x="2835" y="1810"/>
                    <a:pt x="2800" y="1822"/>
                    <a:pt x="2788" y="1846"/>
                  </a:cubicBezTo>
                  <a:cubicBezTo>
                    <a:pt x="2764" y="1870"/>
                    <a:pt x="2788" y="1882"/>
                    <a:pt x="2812" y="1882"/>
                  </a:cubicBezTo>
                  <a:cubicBezTo>
                    <a:pt x="2818" y="1878"/>
                    <a:pt x="2823" y="1877"/>
                    <a:pt x="2826" y="1877"/>
                  </a:cubicBezTo>
                  <a:cubicBezTo>
                    <a:pt x="2836" y="1877"/>
                    <a:pt x="2839" y="1888"/>
                    <a:pt x="2847" y="1905"/>
                  </a:cubicBezTo>
                  <a:cubicBezTo>
                    <a:pt x="2847" y="1929"/>
                    <a:pt x="2824" y="1917"/>
                    <a:pt x="2812" y="1929"/>
                  </a:cubicBezTo>
                  <a:cubicBezTo>
                    <a:pt x="2764" y="1965"/>
                    <a:pt x="2895" y="1977"/>
                    <a:pt x="2847" y="2036"/>
                  </a:cubicBezTo>
                  <a:cubicBezTo>
                    <a:pt x="2859" y="2060"/>
                    <a:pt x="2955" y="2060"/>
                    <a:pt x="2931" y="2072"/>
                  </a:cubicBezTo>
                  <a:cubicBezTo>
                    <a:pt x="2919" y="2084"/>
                    <a:pt x="2871" y="2108"/>
                    <a:pt x="2883" y="2108"/>
                  </a:cubicBezTo>
                  <a:cubicBezTo>
                    <a:pt x="2886" y="2110"/>
                    <a:pt x="2890" y="2111"/>
                    <a:pt x="2895" y="2111"/>
                  </a:cubicBezTo>
                  <a:cubicBezTo>
                    <a:pt x="2909" y="2111"/>
                    <a:pt x="2929" y="2104"/>
                    <a:pt x="2943" y="2104"/>
                  </a:cubicBezTo>
                  <a:cubicBezTo>
                    <a:pt x="2948" y="2104"/>
                    <a:pt x="2952" y="2105"/>
                    <a:pt x="2955" y="2108"/>
                  </a:cubicBezTo>
                  <a:lnTo>
                    <a:pt x="2871" y="2167"/>
                  </a:lnTo>
                  <a:cubicBezTo>
                    <a:pt x="2919" y="2167"/>
                    <a:pt x="2966" y="2179"/>
                    <a:pt x="2943" y="2227"/>
                  </a:cubicBezTo>
                  <a:cubicBezTo>
                    <a:pt x="2931" y="2239"/>
                    <a:pt x="2931" y="2263"/>
                    <a:pt x="2943" y="2286"/>
                  </a:cubicBezTo>
                  <a:cubicBezTo>
                    <a:pt x="2943" y="2286"/>
                    <a:pt x="2959" y="2297"/>
                    <a:pt x="2966" y="2297"/>
                  </a:cubicBezTo>
                  <a:cubicBezTo>
                    <a:pt x="2967" y="2297"/>
                    <a:pt x="2968" y="2297"/>
                    <a:pt x="2969" y="2295"/>
                  </a:cubicBezTo>
                  <a:lnTo>
                    <a:pt x="2969" y="2295"/>
                  </a:lnTo>
                  <a:lnTo>
                    <a:pt x="2978" y="2334"/>
                  </a:lnTo>
                  <a:cubicBezTo>
                    <a:pt x="2983" y="2343"/>
                    <a:pt x="2984" y="2345"/>
                    <a:pt x="2985" y="2345"/>
                  </a:cubicBezTo>
                  <a:cubicBezTo>
                    <a:pt x="2987" y="2345"/>
                    <a:pt x="2989" y="2342"/>
                    <a:pt x="2996" y="2342"/>
                  </a:cubicBezTo>
                  <a:cubicBezTo>
                    <a:pt x="3000" y="2342"/>
                    <a:pt x="3006" y="2343"/>
                    <a:pt x="3014" y="2346"/>
                  </a:cubicBezTo>
                  <a:cubicBezTo>
                    <a:pt x="3050" y="2358"/>
                    <a:pt x="3014" y="2417"/>
                    <a:pt x="3014" y="2429"/>
                  </a:cubicBezTo>
                  <a:cubicBezTo>
                    <a:pt x="3014" y="2441"/>
                    <a:pt x="3014" y="2489"/>
                    <a:pt x="3038" y="2501"/>
                  </a:cubicBezTo>
                  <a:cubicBezTo>
                    <a:pt x="3056" y="2501"/>
                    <a:pt x="3077" y="2495"/>
                    <a:pt x="3087" y="2495"/>
                  </a:cubicBezTo>
                  <a:cubicBezTo>
                    <a:pt x="3097" y="2495"/>
                    <a:pt x="3097" y="2501"/>
                    <a:pt x="3074" y="2525"/>
                  </a:cubicBezTo>
                  <a:cubicBezTo>
                    <a:pt x="3048" y="2542"/>
                    <a:pt x="3034" y="2578"/>
                    <a:pt x="3052" y="2578"/>
                  </a:cubicBezTo>
                  <a:cubicBezTo>
                    <a:pt x="3058" y="2578"/>
                    <a:pt x="3069" y="2573"/>
                    <a:pt x="3086" y="2560"/>
                  </a:cubicBezTo>
                  <a:cubicBezTo>
                    <a:pt x="3100" y="2558"/>
                    <a:pt x="3112" y="2556"/>
                    <a:pt x="3122" y="2556"/>
                  </a:cubicBezTo>
                  <a:cubicBezTo>
                    <a:pt x="3154" y="2556"/>
                    <a:pt x="3163" y="2572"/>
                    <a:pt x="3145" y="2608"/>
                  </a:cubicBezTo>
                  <a:cubicBezTo>
                    <a:pt x="3109" y="2644"/>
                    <a:pt x="3074" y="2644"/>
                    <a:pt x="3121" y="2667"/>
                  </a:cubicBezTo>
                  <a:cubicBezTo>
                    <a:pt x="3121" y="2667"/>
                    <a:pt x="3205" y="2703"/>
                    <a:pt x="3193" y="2703"/>
                  </a:cubicBezTo>
                  <a:cubicBezTo>
                    <a:pt x="3190" y="2706"/>
                    <a:pt x="3186" y="2707"/>
                    <a:pt x="3181" y="2707"/>
                  </a:cubicBezTo>
                  <a:cubicBezTo>
                    <a:pt x="3167" y="2707"/>
                    <a:pt x="3147" y="2700"/>
                    <a:pt x="3133" y="2700"/>
                  </a:cubicBezTo>
                  <a:cubicBezTo>
                    <a:pt x="3128" y="2700"/>
                    <a:pt x="3124" y="2701"/>
                    <a:pt x="3121" y="2703"/>
                  </a:cubicBezTo>
                  <a:cubicBezTo>
                    <a:pt x="3109" y="2715"/>
                    <a:pt x="3169" y="2739"/>
                    <a:pt x="3181" y="2751"/>
                  </a:cubicBezTo>
                  <a:cubicBezTo>
                    <a:pt x="3193" y="2775"/>
                    <a:pt x="3193" y="2798"/>
                    <a:pt x="3181" y="2822"/>
                  </a:cubicBezTo>
                  <a:cubicBezTo>
                    <a:pt x="3169" y="2834"/>
                    <a:pt x="3169" y="2858"/>
                    <a:pt x="3169" y="2882"/>
                  </a:cubicBezTo>
                  <a:lnTo>
                    <a:pt x="3169" y="2894"/>
                  </a:lnTo>
                  <a:lnTo>
                    <a:pt x="3443" y="4001"/>
                  </a:lnTo>
                  <a:lnTo>
                    <a:pt x="3514" y="2834"/>
                  </a:lnTo>
                  <a:cubicBezTo>
                    <a:pt x="3514" y="2810"/>
                    <a:pt x="3502" y="2787"/>
                    <a:pt x="3502" y="2775"/>
                  </a:cubicBezTo>
                  <a:cubicBezTo>
                    <a:pt x="3478" y="2751"/>
                    <a:pt x="3443" y="2739"/>
                    <a:pt x="3478" y="2715"/>
                  </a:cubicBezTo>
                  <a:cubicBezTo>
                    <a:pt x="3514" y="2715"/>
                    <a:pt x="3538" y="2667"/>
                    <a:pt x="3526" y="2644"/>
                  </a:cubicBezTo>
                  <a:cubicBezTo>
                    <a:pt x="3514" y="2620"/>
                    <a:pt x="3478" y="2620"/>
                    <a:pt x="3455" y="2620"/>
                  </a:cubicBezTo>
                  <a:cubicBezTo>
                    <a:pt x="3538" y="2620"/>
                    <a:pt x="3514" y="2548"/>
                    <a:pt x="3478" y="2525"/>
                  </a:cubicBezTo>
                  <a:cubicBezTo>
                    <a:pt x="3443" y="2501"/>
                    <a:pt x="3455" y="2477"/>
                    <a:pt x="3490" y="2477"/>
                  </a:cubicBezTo>
                  <a:cubicBezTo>
                    <a:pt x="3495" y="2474"/>
                    <a:pt x="3499" y="2474"/>
                    <a:pt x="3503" y="2474"/>
                  </a:cubicBezTo>
                  <a:cubicBezTo>
                    <a:pt x="3512" y="2474"/>
                    <a:pt x="3516" y="2480"/>
                    <a:pt x="3526" y="2480"/>
                  </a:cubicBezTo>
                  <a:cubicBezTo>
                    <a:pt x="3529" y="2480"/>
                    <a:pt x="3533" y="2480"/>
                    <a:pt x="3538" y="2477"/>
                  </a:cubicBezTo>
                  <a:cubicBezTo>
                    <a:pt x="3550" y="2453"/>
                    <a:pt x="3526" y="2453"/>
                    <a:pt x="3514" y="2441"/>
                  </a:cubicBezTo>
                  <a:cubicBezTo>
                    <a:pt x="3502" y="2417"/>
                    <a:pt x="3502" y="2382"/>
                    <a:pt x="3526" y="2370"/>
                  </a:cubicBezTo>
                  <a:cubicBezTo>
                    <a:pt x="3586" y="2370"/>
                    <a:pt x="3502" y="2334"/>
                    <a:pt x="3502" y="2322"/>
                  </a:cubicBezTo>
                  <a:cubicBezTo>
                    <a:pt x="3502" y="2310"/>
                    <a:pt x="3514" y="2251"/>
                    <a:pt x="3490" y="2227"/>
                  </a:cubicBezTo>
                  <a:cubicBezTo>
                    <a:pt x="3467" y="2203"/>
                    <a:pt x="3467" y="2167"/>
                    <a:pt x="3478" y="2132"/>
                  </a:cubicBezTo>
                  <a:cubicBezTo>
                    <a:pt x="3490" y="2108"/>
                    <a:pt x="3514" y="2048"/>
                    <a:pt x="3478" y="2025"/>
                  </a:cubicBezTo>
                  <a:cubicBezTo>
                    <a:pt x="3467" y="2013"/>
                    <a:pt x="3514" y="2001"/>
                    <a:pt x="3526" y="1989"/>
                  </a:cubicBezTo>
                  <a:cubicBezTo>
                    <a:pt x="3538" y="1977"/>
                    <a:pt x="3502" y="1965"/>
                    <a:pt x="3502" y="1941"/>
                  </a:cubicBezTo>
                  <a:cubicBezTo>
                    <a:pt x="3514" y="1917"/>
                    <a:pt x="3514" y="1894"/>
                    <a:pt x="3502" y="1870"/>
                  </a:cubicBezTo>
                  <a:cubicBezTo>
                    <a:pt x="3502" y="1846"/>
                    <a:pt x="3467" y="1846"/>
                    <a:pt x="3490" y="1822"/>
                  </a:cubicBezTo>
                  <a:cubicBezTo>
                    <a:pt x="3526" y="1798"/>
                    <a:pt x="3574" y="1727"/>
                    <a:pt x="3467" y="1727"/>
                  </a:cubicBezTo>
                  <a:cubicBezTo>
                    <a:pt x="3574" y="1727"/>
                    <a:pt x="3550" y="1596"/>
                    <a:pt x="3514" y="1560"/>
                  </a:cubicBezTo>
                  <a:cubicBezTo>
                    <a:pt x="3478" y="1524"/>
                    <a:pt x="3645" y="1524"/>
                    <a:pt x="3550" y="1489"/>
                  </a:cubicBezTo>
                  <a:cubicBezTo>
                    <a:pt x="3514" y="1465"/>
                    <a:pt x="3467" y="1453"/>
                    <a:pt x="3514" y="1429"/>
                  </a:cubicBezTo>
                  <a:cubicBezTo>
                    <a:pt x="3514" y="1429"/>
                    <a:pt x="3521" y="1394"/>
                    <a:pt x="3519" y="1378"/>
                  </a:cubicBezTo>
                  <a:lnTo>
                    <a:pt x="3519" y="1378"/>
                  </a:lnTo>
                  <a:cubicBezTo>
                    <a:pt x="3525" y="1382"/>
                    <a:pt x="3533" y="1385"/>
                    <a:pt x="3540" y="1385"/>
                  </a:cubicBezTo>
                  <a:cubicBezTo>
                    <a:pt x="3544" y="1385"/>
                    <a:pt x="3547" y="1384"/>
                    <a:pt x="3550" y="1382"/>
                  </a:cubicBezTo>
                  <a:cubicBezTo>
                    <a:pt x="3574" y="1370"/>
                    <a:pt x="3562" y="1358"/>
                    <a:pt x="3562" y="1346"/>
                  </a:cubicBezTo>
                  <a:cubicBezTo>
                    <a:pt x="3574" y="1334"/>
                    <a:pt x="3621" y="1298"/>
                    <a:pt x="3621" y="1263"/>
                  </a:cubicBezTo>
                  <a:lnTo>
                    <a:pt x="3621" y="1263"/>
                  </a:lnTo>
                  <a:cubicBezTo>
                    <a:pt x="3607" y="1270"/>
                    <a:pt x="3592" y="1272"/>
                    <a:pt x="3577" y="1272"/>
                  </a:cubicBezTo>
                  <a:cubicBezTo>
                    <a:pt x="3541" y="1272"/>
                    <a:pt x="3504" y="1256"/>
                    <a:pt x="3478" y="1239"/>
                  </a:cubicBezTo>
                  <a:cubicBezTo>
                    <a:pt x="3482" y="1227"/>
                    <a:pt x="3491" y="1223"/>
                    <a:pt x="3501" y="1223"/>
                  </a:cubicBezTo>
                  <a:cubicBezTo>
                    <a:pt x="3523" y="1223"/>
                    <a:pt x="3554" y="1243"/>
                    <a:pt x="3562" y="1251"/>
                  </a:cubicBezTo>
                  <a:cubicBezTo>
                    <a:pt x="3564" y="1252"/>
                    <a:pt x="3567" y="1253"/>
                    <a:pt x="3569" y="1253"/>
                  </a:cubicBezTo>
                  <a:cubicBezTo>
                    <a:pt x="3586" y="1253"/>
                    <a:pt x="3587" y="1214"/>
                    <a:pt x="3597" y="1203"/>
                  </a:cubicBezTo>
                  <a:cubicBezTo>
                    <a:pt x="3597" y="1203"/>
                    <a:pt x="3657" y="1203"/>
                    <a:pt x="3657" y="1191"/>
                  </a:cubicBezTo>
                  <a:cubicBezTo>
                    <a:pt x="3645" y="1179"/>
                    <a:pt x="3609" y="1155"/>
                    <a:pt x="3621" y="1143"/>
                  </a:cubicBezTo>
                  <a:cubicBezTo>
                    <a:pt x="3645" y="1132"/>
                    <a:pt x="3693" y="1120"/>
                    <a:pt x="3705" y="1096"/>
                  </a:cubicBezTo>
                  <a:cubicBezTo>
                    <a:pt x="3669" y="1096"/>
                    <a:pt x="3728" y="989"/>
                    <a:pt x="3728" y="977"/>
                  </a:cubicBezTo>
                  <a:cubicBezTo>
                    <a:pt x="3728" y="965"/>
                    <a:pt x="3669" y="953"/>
                    <a:pt x="3669" y="929"/>
                  </a:cubicBezTo>
                  <a:cubicBezTo>
                    <a:pt x="3666" y="923"/>
                    <a:pt x="3668" y="921"/>
                    <a:pt x="3673" y="921"/>
                  </a:cubicBezTo>
                  <a:cubicBezTo>
                    <a:pt x="3688" y="921"/>
                    <a:pt x="3731" y="944"/>
                    <a:pt x="3740" y="953"/>
                  </a:cubicBezTo>
                  <a:cubicBezTo>
                    <a:pt x="3728" y="941"/>
                    <a:pt x="3705" y="905"/>
                    <a:pt x="3728" y="905"/>
                  </a:cubicBezTo>
                  <a:cubicBezTo>
                    <a:pt x="3752" y="905"/>
                    <a:pt x="3776" y="929"/>
                    <a:pt x="3800" y="929"/>
                  </a:cubicBezTo>
                  <a:cubicBezTo>
                    <a:pt x="3812" y="929"/>
                    <a:pt x="3740" y="870"/>
                    <a:pt x="3764" y="858"/>
                  </a:cubicBezTo>
                  <a:cubicBezTo>
                    <a:pt x="3767" y="852"/>
                    <a:pt x="3774" y="849"/>
                    <a:pt x="3783" y="849"/>
                  </a:cubicBezTo>
                  <a:cubicBezTo>
                    <a:pt x="3802" y="849"/>
                    <a:pt x="3828" y="860"/>
                    <a:pt x="3829" y="860"/>
                  </a:cubicBezTo>
                  <a:cubicBezTo>
                    <a:pt x="3829" y="860"/>
                    <a:pt x="3827" y="860"/>
                    <a:pt x="3824" y="858"/>
                  </a:cubicBezTo>
                  <a:cubicBezTo>
                    <a:pt x="3800" y="846"/>
                    <a:pt x="3776" y="846"/>
                    <a:pt x="3776" y="822"/>
                  </a:cubicBezTo>
                  <a:cubicBezTo>
                    <a:pt x="3776" y="810"/>
                    <a:pt x="3788" y="810"/>
                    <a:pt x="3788" y="810"/>
                  </a:cubicBezTo>
                  <a:cubicBezTo>
                    <a:pt x="3820" y="810"/>
                    <a:pt x="3851" y="848"/>
                    <a:pt x="3867" y="848"/>
                  </a:cubicBezTo>
                  <a:cubicBezTo>
                    <a:pt x="3868" y="848"/>
                    <a:pt x="3870" y="847"/>
                    <a:pt x="3871" y="846"/>
                  </a:cubicBezTo>
                  <a:cubicBezTo>
                    <a:pt x="3883" y="834"/>
                    <a:pt x="3895" y="822"/>
                    <a:pt x="3895" y="810"/>
                  </a:cubicBezTo>
                  <a:lnTo>
                    <a:pt x="3883" y="786"/>
                  </a:lnTo>
                  <a:cubicBezTo>
                    <a:pt x="3907" y="762"/>
                    <a:pt x="3931" y="751"/>
                    <a:pt x="3943" y="727"/>
                  </a:cubicBezTo>
                  <a:cubicBezTo>
                    <a:pt x="3953" y="697"/>
                    <a:pt x="3946" y="676"/>
                    <a:pt x="3917" y="676"/>
                  </a:cubicBezTo>
                  <a:cubicBezTo>
                    <a:pt x="3911" y="676"/>
                    <a:pt x="3904" y="677"/>
                    <a:pt x="3895" y="679"/>
                  </a:cubicBezTo>
                  <a:cubicBezTo>
                    <a:pt x="3914" y="670"/>
                    <a:pt x="3926" y="652"/>
                    <a:pt x="3948" y="652"/>
                  </a:cubicBezTo>
                  <a:cubicBezTo>
                    <a:pt x="3954" y="652"/>
                    <a:pt x="3960" y="653"/>
                    <a:pt x="3967" y="655"/>
                  </a:cubicBezTo>
                  <a:cubicBezTo>
                    <a:pt x="3990" y="661"/>
                    <a:pt x="4011" y="667"/>
                    <a:pt x="4026" y="667"/>
                  </a:cubicBezTo>
                  <a:cubicBezTo>
                    <a:pt x="4041" y="667"/>
                    <a:pt x="4050" y="661"/>
                    <a:pt x="4050" y="643"/>
                  </a:cubicBezTo>
                  <a:cubicBezTo>
                    <a:pt x="4038" y="608"/>
                    <a:pt x="4038" y="608"/>
                    <a:pt x="4050" y="584"/>
                  </a:cubicBezTo>
                  <a:cubicBezTo>
                    <a:pt x="4056" y="578"/>
                    <a:pt x="4062" y="578"/>
                    <a:pt x="4066" y="578"/>
                  </a:cubicBezTo>
                  <a:cubicBezTo>
                    <a:pt x="4071" y="578"/>
                    <a:pt x="4074" y="578"/>
                    <a:pt x="4074" y="572"/>
                  </a:cubicBezTo>
                  <a:cubicBezTo>
                    <a:pt x="4074" y="560"/>
                    <a:pt x="4062" y="548"/>
                    <a:pt x="4062" y="548"/>
                  </a:cubicBezTo>
                  <a:cubicBezTo>
                    <a:pt x="4062" y="536"/>
                    <a:pt x="4109" y="512"/>
                    <a:pt x="4121" y="489"/>
                  </a:cubicBezTo>
                  <a:cubicBezTo>
                    <a:pt x="4130" y="470"/>
                    <a:pt x="4133" y="445"/>
                    <a:pt x="4149" y="445"/>
                  </a:cubicBezTo>
                  <a:cubicBezTo>
                    <a:pt x="4154" y="445"/>
                    <a:pt x="4161" y="447"/>
                    <a:pt x="4169" y="453"/>
                  </a:cubicBezTo>
                  <a:cubicBezTo>
                    <a:pt x="4175" y="456"/>
                    <a:pt x="4182" y="457"/>
                    <a:pt x="4188" y="457"/>
                  </a:cubicBezTo>
                  <a:cubicBezTo>
                    <a:pt x="4208" y="457"/>
                    <a:pt x="4229" y="444"/>
                    <a:pt x="4229" y="417"/>
                  </a:cubicBezTo>
                  <a:cubicBezTo>
                    <a:pt x="4229" y="393"/>
                    <a:pt x="4181" y="393"/>
                    <a:pt x="4181" y="393"/>
                  </a:cubicBezTo>
                  <a:cubicBezTo>
                    <a:pt x="4193" y="381"/>
                    <a:pt x="4205" y="381"/>
                    <a:pt x="4229" y="381"/>
                  </a:cubicBezTo>
                  <a:cubicBezTo>
                    <a:pt x="4252" y="381"/>
                    <a:pt x="4264" y="405"/>
                    <a:pt x="4288" y="405"/>
                  </a:cubicBezTo>
                  <a:cubicBezTo>
                    <a:pt x="4299" y="405"/>
                    <a:pt x="4309" y="368"/>
                    <a:pt x="4328" y="368"/>
                  </a:cubicBezTo>
                  <a:cubicBezTo>
                    <a:pt x="4331" y="368"/>
                    <a:pt x="4333" y="368"/>
                    <a:pt x="4336" y="370"/>
                  </a:cubicBezTo>
                  <a:cubicBezTo>
                    <a:pt x="4361" y="378"/>
                    <a:pt x="4393" y="417"/>
                    <a:pt x="4400" y="417"/>
                  </a:cubicBezTo>
                  <a:cubicBezTo>
                    <a:pt x="4403" y="417"/>
                    <a:pt x="4402" y="411"/>
                    <a:pt x="4395" y="393"/>
                  </a:cubicBezTo>
                  <a:cubicBezTo>
                    <a:pt x="4395" y="363"/>
                    <a:pt x="4378" y="316"/>
                    <a:pt x="4401" y="316"/>
                  </a:cubicBezTo>
                  <a:cubicBezTo>
                    <a:pt x="4406" y="316"/>
                    <a:pt x="4411" y="318"/>
                    <a:pt x="4419" y="322"/>
                  </a:cubicBezTo>
                  <a:cubicBezTo>
                    <a:pt x="4455" y="358"/>
                    <a:pt x="4443" y="370"/>
                    <a:pt x="4479" y="370"/>
                  </a:cubicBezTo>
                  <a:cubicBezTo>
                    <a:pt x="4485" y="373"/>
                    <a:pt x="4492" y="374"/>
                    <a:pt x="4499" y="374"/>
                  </a:cubicBezTo>
                  <a:cubicBezTo>
                    <a:pt x="4519" y="374"/>
                    <a:pt x="4538" y="363"/>
                    <a:pt x="4538" y="346"/>
                  </a:cubicBezTo>
                  <a:cubicBezTo>
                    <a:pt x="4538" y="334"/>
                    <a:pt x="4490" y="262"/>
                    <a:pt x="4538" y="262"/>
                  </a:cubicBezTo>
                  <a:cubicBezTo>
                    <a:pt x="4574" y="274"/>
                    <a:pt x="4550" y="322"/>
                    <a:pt x="4574" y="346"/>
                  </a:cubicBezTo>
                  <a:cubicBezTo>
                    <a:pt x="4574" y="322"/>
                    <a:pt x="4574" y="298"/>
                    <a:pt x="4586" y="274"/>
                  </a:cubicBezTo>
                  <a:cubicBezTo>
                    <a:pt x="4590" y="260"/>
                    <a:pt x="4593" y="255"/>
                    <a:pt x="4596" y="255"/>
                  </a:cubicBezTo>
                  <a:cubicBezTo>
                    <a:pt x="4599" y="255"/>
                    <a:pt x="4602" y="267"/>
                    <a:pt x="4610" y="274"/>
                  </a:cubicBezTo>
                  <a:cubicBezTo>
                    <a:pt x="4619" y="293"/>
                    <a:pt x="4663" y="318"/>
                    <a:pt x="4688" y="318"/>
                  </a:cubicBezTo>
                  <a:cubicBezTo>
                    <a:pt x="4696" y="318"/>
                    <a:pt x="4702" y="316"/>
                    <a:pt x="4705" y="310"/>
                  </a:cubicBezTo>
                  <a:cubicBezTo>
                    <a:pt x="4729" y="298"/>
                    <a:pt x="4693" y="191"/>
                    <a:pt x="4705" y="191"/>
                  </a:cubicBezTo>
                  <a:cubicBezTo>
                    <a:pt x="4729" y="191"/>
                    <a:pt x="4729" y="227"/>
                    <a:pt x="4740" y="239"/>
                  </a:cubicBezTo>
                  <a:cubicBezTo>
                    <a:pt x="4752" y="251"/>
                    <a:pt x="4776" y="262"/>
                    <a:pt x="4788" y="262"/>
                  </a:cubicBezTo>
                  <a:cubicBezTo>
                    <a:pt x="4809" y="262"/>
                    <a:pt x="4848" y="326"/>
                    <a:pt x="4865" y="326"/>
                  </a:cubicBezTo>
                  <a:cubicBezTo>
                    <a:pt x="4868" y="326"/>
                    <a:pt x="4870" y="325"/>
                    <a:pt x="4871" y="322"/>
                  </a:cubicBezTo>
                  <a:cubicBezTo>
                    <a:pt x="4891" y="312"/>
                    <a:pt x="4902" y="280"/>
                    <a:pt x="4906" y="280"/>
                  </a:cubicBezTo>
                  <a:cubicBezTo>
                    <a:pt x="4907" y="280"/>
                    <a:pt x="4907" y="282"/>
                    <a:pt x="4907" y="286"/>
                  </a:cubicBezTo>
                  <a:cubicBezTo>
                    <a:pt x="4919" y="310"/>
                    <a:pt x="4907" y="322"/>
                    <a:pt x="4931" y="322"/>
                  </a:cubicBezTo>
                  <a:cubicBezTo>
                    <a:pt x="4932" y="323"/>
                    <a:pt x="4934" y="323"/>
                    <a:pt x="4935" y="323"/>
                  </a:cubicBezTo>
                  <a:cubicBezTo>
                    <a:pt x="4959" y="323"/>
                    <a:pt x="4993" y="239"/>
                    <a:pt x="5026" y="239"/>
                  </a:cubicBezTo>
                  <a:cubicBezTo>
                    <a:pt x="5041" y="239"/>
                    <a:pt x="5050" y="257"/>
                    <a:pt x="5057" y="279"/>
                  </a:cubicBezTo>
                  <a:lnTo>
                    <a:pt x="5057" y="279"/>
                  </a:lnTo>
                  <a:cubicBezTo>
                    <a:pt x="5046" y="297"/>
                    <a:pt x="5040" y="328"/>
                    <a:pt x="5062" y="334"/>
                  </a:cubicBezTo>
                  <a:lnTo>
                    <a:pt x="5073" y="334"/>
                  </a:lnTo>
                  <a:cubicBezTo>
                    <a:pt x="5077" y="341"/>
                    <a:pt x="5081" y="346"/>
                    <a:pt x="5086" y="346"/>
                  </a:cubicBezTo>
                  <a:cubicBezTo>
                    <a:pt x="5088" y="347"/>
                    <a:pt x="5090" y="347"/>
                    <a:pt x="5091" y="347"/>
                  </a:cubicBezTo>
                  <a:cubicBezTo>
                    <a:pt x="5105" y="347"/>
                    <a:pt x="5086" y="298"/>
                    <a:pt x="5086" y="298"/>
                  </a:cubicBezTo>
                  <a:lnTo>
                    <a:pt x="5086" y="298"/>
                  </a:lnTo>
                  <a:cubicBezTo>
                    <a:pt x="5110" y="298"/>
                    <a:pt x="5110" y="358"/>
                    <a:pt x="5121" y="358"/>
                  </a:cubicBezTo>
                  <a:cubicBezTo>
                    <a:pt x="5133" y="352"/>
                    <a:pt x="5145" y="349"/>
                    <a:pt x="5157" y="349"/>
                  </a:cubicBezTo>
                  <a:cubicBezTo>
                    <a:pt x="5169" y="349"/>
                    <a:pt x="5181" y="352"/>
                    <a:pt x="5192" y="357"/>
                  </a:cubicBezTo>
                  <a:lnTo>
                    <a:pt x="5192" y="357"/>
                  </a:lnTo>
                  <a:cubicBezTo>
                    <a:pt x="5199" y="357"/>
                    <a:pt x="5220" y="354"/>
                    <a:pt x="5229" y="346"/>
                  </a:cubicBezTo>
                  <a:cubicBezTo>
                    <a:pt x="5232" y="342"/>
                    <a:pt x="5236" y="341"/>
                    <a:pt x="5239" y="341"/>
                  </a:cubicBezTo>
                  <a:cubicBezTo>
                    <a:pt x="5248" y="341"/>
                    <a:pt x="5256" y="349"/>
                    <a:pt x="5264" y="358"/>
                  </a:cubicBezTo>
                  <a:cubicBezTo>
                    <a:pt x="5276" y="381"/>
                    <a:pt x="5312" y="381"/>
                    <a:pt x="5336" y="381"/>
                  </a:cubicBezTo>
                  <a:cubicBezTo>
                    <a:pt x="5345" y="381"/>
                    <a:pt x="5382" y="346"/>
                    <a:pt x="5394" y="346"/>
                  </a:cubicBezTo>
                  <a:cubicBezTo>
                    <a:pt x="5397" y="346"/>
                    <a:pt x="5398" y="349"/>
                    <a:pt x="5395" y="358"/>
                  </a:cubicBezTo>
                  <a:cubicBezTo>
                    <a:pt x="5377" y="395"/>
                    <a:pt x="5358" y="440"/>
                    <a:pt x="5380" y="440"/>
                  </a:cubicBezTo>
                  <a:cubicBezTo>
                    <a:pt x="5386" y="440"/>
                    <a:pt x="5395" y="437"/>
                    <a:pt x="5407" y="429"/>
                  </a:cubicBezTo>
                  <a:cubicBezTo>
                    <a:pt x="5430" y="415"/>
                    <a:pt x="5451" y="398"/>
                    <a:pt x="5468" y="386"/>
                  </a:cubicBezTo>
                  <a:lnTo>
                    <a:pt x="5468" y="386"/>
                  </a:lnTo>
                  <a:cubicBezTo>
                    <a:pt x="5467" y="389"/>
                    <a:pt x="5467" y="392"/>
                    <a:pt x="5467" y="393"/>
                  </a:cubicBezTo>
                  <a:cubicBezTo>
                    <a:pt x="5461" y="399"/>
                    <a:pt x="5467" y="405"/>
                    <a:pt x="5476" y="405"/>
                  </a:cubicBezTo>
                  <a:cubicBezTo>
                    <a:pt x="5485" y="405"/>
                    <a:pt x="5497" y="399"/>
                    <a:pt x="5502" y="381"/>
                  </a:cubicBezTo>
                  <a:cubicBezTo>
                    <a:pt x="5505" y="379"/>
                    <a:pt x="5506" y="377"/>
                    <a:pt x="5508" y="375"/>
                  </a:cubicBezTo>
                  <a:lnTo>
                    <a:pt x="5508" y="375"/>
                  </a:lnTo>
                  <a:cubicBezTo>
                    <a:pt x="5512" y="380"/>
                    <a:pt x="5514" y="389"/>
                    <a:pt x="5514" y="405"/>
                  </a:cubicBezTo>
                  <a:cubicBezTo>
                    <a:pt x="5514" y="429"/>
                    <a:pt x="5514" y="477"/>
                    <a:pt x="5514" y="501"/>
                  </a:cubicBezTo>
                  <a:cubicBezTo>
                    <a:pt x="5518" y="508"/>
                    <a:pt x="5524" y="511"/>
                    <a:pt x="5529" y="511"/>
                  </a:cubicBezTo>
                  <a:cubicBezTo>
                    <a:pt x="5541" y="511"/>
                    <a:pt x="5554" y="501"/>
                    <a:pt x="5562" y="501"/>
                  </a:cubicBezTo>
                  <a:cubicBezTo>
                    <a:pt x="5574" y="501"/>
                    <a:pt x="5562" y="560"/>
                    <a:pt x="5574" y="572"/>
                  </a:cubicBezTo>
                  <a:cubicBezTo>
                    <a:pt x="5586" y="572"/>
                    <a:pt x="5598" y="548"/>
                    <a:pt x="5598" y="548"/>
                  </a:cubicBezTo>
                  <a:cubicBezTo>
                    <a:pt x="5604" y="546"/>
                    <a:pt x="5609" y="544"/>
                    <a:pt x="5613" y="544"/>
                  </a:cubicBezTo>
                  <a:cubicBezTo>
                    <a:pt x="5645" y="544"/>
                    <a:pt x="5600" y="621"/>
                    <a:pt x="5622" y="632"/>
                  </a:cubicBezTo>
                  <a:cubicBezTo>
                    <a:pt x="5622" y="633"/>
                    <a:pt x="5624" y="634"/>
                    <a:pt x="5625" y="634"/>
                  </a:cubicBezTo>
                  <a:cubicBezTo>
                    <a:pt x="5638" y="634"/>
                    <a:pt x="5670" y="569"/>
                    <a:pt x="5685" y="569"/>
                  </a:cubicBezTo>
                  <a:cubicBezTo>
                    <a:pt x="5690" y="569"/>
                    <a:pt x="5693" y="577"/>
                    <a:pt x="5693" y="596"/>
                  </a:cubicBezTo>
                  <a:cubicBezTo>
                    <a:pt x="5693" y="632"/>
                    <a:pt x="5681" y="632"/>
                    <a:pt x="5705" y="655"/>
                  </a:cubicBezTo>
                  <a:cubicBezTo>
                    <a:pt x="5729" y="667"/>
                    <a:pt x="5705" y="679"/>
                    <a:pt x="5681" y="703"/>
                  </a:cubicBezTo>
                  <a:lnTo>
                    <a:pt x="5681" y="703"/>
                  </a:lnTo>
                  <a:cubicBezTo>
                    <a:pt x="5695" y="689"/>
                    <a:pt x="5705" y="684"/>
                    <a:pt x="5714" y="684"/>
                  </a:cubicBezTo>
                  <a:cubicBezTo>
                    <a:pt x="5736" y="684"/>
                    <a:pt x="5748" y="716"/>
                    <a:pt x="5772" y="716"/>
                  </a:cubicBezTo>
                  <a:cubicBezTo>
                    <a:pt x="5779" y="716"/>
                    <a:pt x="5787" y="713"/>
                    <a:pt x="5796" y="706"/>
                  </a:cubicBezTo>
                  <a:lnTo>
                    <a:pt x="5796" y="706"/>
                  </a:lnTo>
                  <a:cubicBezTo>
                    <a:pt x="5768" y="730"/>
                    <a:pt x="5813" y="775"/>
                    <a:pt x="5824" y="786"/>
                  </a:cubicBezTo>
                  <a:cubicBezTo>
                    <a:pt x="5836" y="798"/>
                    <a:pt x="5848" y="798"/>
                    <a:pt x="5872" y="810"/>
                  </a:cubicBezTo>
                  <a:cubicBezTo>
                    <a:pt x="5872" y="810"/>
                    <a:pt x="5919" y="786"/>
                    <a:pt x="5919" y="786"/>
                  </a:cubicBezTo>
                  <a:lnTo>
                    <a:pt x="5919" y="786"/>
                  </a:lnTo>
                  <a:cubicBezTo>
                    <a:pt x="5883" y="810"/>
                    <a:pt x="5860" y="834"/>
                    <a:pt x="5824" y="858"/>
                  </a:cubicBezTo>
                  <a:cubicBezTo>
                    <a:pt x="5848" y="858"/>
                    <a:pt x="5883" y="858"/>
                    <a:pt x="5907" y="846"/>
                  </a:cubicBezTo>
                  <a:cubicBezTo>
                    <a:pt x="5933" y="829"/>
                    <a:pt x="5958" y="812"/>
                    <a:pt x="5975" y="812"/>
                  </a:cubicBezTo>
                  <a:cubicBezTo>
                    <a:pt x="5982" y="812"/>
                    <a:pt x="5987" y="815"/>
                    <a:pt x="5991" y="822"/>
                  </a:cubicBezTo>
                  <a:cubicBezTo>
                    <a:pt x="5979" y="834"/>
                    <a:pt x="5907" y="870"/>
                    <a:pt x="5907" y="882"/>
                  </a:cubicBezTo>
                  <a:cubicBezTo>
                    <a:pt x="5901" y="888"/>
                    <a:pt x="5910" y="890"/>
                    <a:pt x="5924" y="890"/>
                  </a:cubicBezTo>
                  <a:cubicBezTo>
                    <a:pt x="5937" y="890"/>
                    <a:pt x="5955" y="888"/>
                    <a:pt x="5967" y="882"/>
                  </a:cubicBezTo>
                  <a:cubicBezTo>
                    <a:pt x="5967" y="893"/>
                    <a:pt x="5967" y="905"/>
                    <a:pt x="5967" y="929"/>
                  </a:cubicBezTo>
                  <a:cubicBezTo>
                    <a:pt x="5967" y="941"/>
                    <a:pt x="5943" y="965"/>
                    <a:pt x="5943" y="977"/>
                  </a:cubicBezTo>
                  <a:cubicBezTo>
                    <a:pt x="5951" y="977"/>
                    <a:pt x="5985" y="966"/>
                    <a:pt x="6007" y="966"/>
                  </a:cubicBezTo>
                  <a:cubicBezTo>
                    <a:pt x="6018" y="966"/>
                    <a:pt x="6026" y="969"/>
                    <a:pt x="6026" y="977"/>
                  </a:cubicBezTo>
                  <a:cubicBezTo>
                    <a:pt x="6014" y="989"/>
                    <a:pt x="6003" y="1001"/>
                    <a:pt x="6003" y="1001"/>
                  </a:cubicBezTo>
                  <a:cubicBezTo>
                    <a:pt x="5991" y="1013"/>
                    <a:pt x="5991" y="1024"/>
                    <a:pt x="6003" y="1036"/>
                  </a:cubicBezTo>
                  <a:cubicBezTo>
                    <a:pt x="6014" y="1060"/>
                    <a:pt x="6038" y="1072"/>
                    <a:pt x="6050" y="1084"/>
                  </a:cubicBezTo>
                  <a:cubicBezTo>
                    <a:pt x="6062" y="1108"/>
                    <a:pt x="6026" y="1132"/>
                    <a:pt x="6050" y="1143"/>
                  </a:cubicBezTo>
                  <a:lnTo>
                    <a:pt x="6098" y="1143"/>
                  </a:lnTo>
                  <a:cubicBezTo>
                    <a:pt x="6050" y="1155"/>
                    <a:pt x="6026" y="1167"/>
                    <a:pt x="6038" y="1203"/>
                  </a:cubicBezTo>
                  <a:lnTo>
                    <a:pt x="6062" y="1191"/>
                  </a:lnTo>
                  <a:cubicBezTo>
                    <a:pt x="6062" y="1215"/>
                    <a:pt x="6074" y="1286"/>
                    <a:pt x="6110" y="1298"/>
                  </a:cubicBezTo>
                  <a:cubicBezTo>
                    <a:pt x="6110" y="1298"/>
                    <a:pt x="6153" y="1272"/>
                    <a:pt x="6166" y="1272"/>
                  </a:cubicBezTo>
                  <a:cubicBezTo>
                    <a:pt x="6168" y="1272"/>
                    <a:pt x="6169" y="1273"/>
                    <a:pt x="6169" y="1274"/>
                  </a:cubicBezTo>
                  <a:cubicBezTo>
                    <a:pt x="6169" y="1298"/>
                    <a:pt x="6145" y="1322"/>
                    <a:pt x="6134" y="1346"/>
                  </a:cubicBezTo>
                  <a:cubicBezTo>
                    <a:pt x="6110" y="1382"/>
                    <a:pt x="6110" y="1441"/>
                    <a:pt x="6134" y="1477"/>
                  </a:cubicBezTo>
                  <a:cubicBezTo>
                    <a:pt x="6145" y="1501"/>
                    <a:pt x="6181" y="1513"/>
                    <a:pt x="6181" y="1536"/>
                  </a:cubicBezTo>
                  <a:cubicBezTo>
                    <a:pt x="6193" y="1560"/>
                    <a:pt x="6217" y="1560"/>
                    <a:pt x="6264" y="1572"/>
                  </a:cubicBezTo>
                  <a:cubicBezTo>
                    <a:pt x="6253" y="1572"/>
                    <a:pt x="6145" y="1644"/>
                    <a:pt x="6205" y="1644"/>
                  </a:cubicBezTo>
                  <a:cubicBezTo>
                    <a:pt x="6264" y="1644"/>
                    <a:pt x="6288" y="1572"/>
                    <a:pt x="6324" y="1572"/>
                  </a:cubicBezTo>
                  <a:lnTo>
                    <a:pt x="6264" y="1632"/>
                  </a:lnTo>
                  <a:cubicBezTo>
                    <a:pt x="6241" y="1667"/>
                    <a:pt x="6193" y="1691"/>
                    <a:pt x="6145" y="1691"/>
                  </a:cubicBezTo>
                  <a:cubicBezTo>
                    <a:pt x="6229" y="1691"/>
                    <a:pt x="6193" y="1739"/>
                    <a:pt x="6241" y="1763"/>
                  </a:cubicBezTo>
                  <a:cubicBezTo>
                    <a:pt x="6241" y="1798"/>
                    <a:pt x="6241" y="1798"/>
                    <a:pt x="6181" y="1798"/>
                  </a:cubicBezTo>
                  <a:cubicBezTo>
                    <a:pt x="6134" y="1798"/>
                    <a:pt x="6157" y="1822"/>
                    <a:pt x="6134" y="1822"/>
                  </a:cubicBezTo>
                  <a:lnTo>
                    <a:pt x="6276" y="1822"/>
                  </a:lnTo>
                  <a:cubicBezTo>
                    <a:pt x="6276" y="1858"/>
                    <a:pt x="6157" y="1870"/>
                    <a:pt x="6169" y="1870"/>
                  </a:cubicBezTo>
                  <a:cubicBezTo>
                    <a:pt x="6169" y="1870"/>
                    <a:pt x="6264" y="1917"/>
                    <a:pt x="6217" y="1941"/>
                  </a:cubicBezTo>
                  <a:cubicBezTo>
                    <a:pt x="6181" y="1965"/>
                    <a:pt x="6122" y="2036"/>
                    <a:pt x="6193" y="2060"/>
                  </a:cubicBezTo>
                  <a:cubicBezTo>
                    <a:pt x="6229" y="2060"/>
                    <a:pt x="6181" y="2108"/>
                    <a:pt x="6217" y="2132"/>
                  </a:cubicBezTo>
                  <a:cubicBezTo>
                    <a:pt x="6276" y="2167"/>
                    <a:pt x="6169" y="2156"/>
                    <a:pt x="6157" y="2179"/>
                  </a:cubicBezTo>
                  <a:cubicBezTo>
                    <a:pt x="6145" y="2191"/>
                    <a:pt x="6193" y="2215"/>
                    <a:pt x="6181" y="2239"/>
                  </a:cubicBezTo>
                  <a:cubicBezTo>
                    <a:pt x="6181" y="2249"/>
                    <a:pt x="6177" y="2253"/>
                    <a:pt x="6170" y="2253"/>
                  </a:cubicBezTo>
                  <a:cubicBezTo>
                    <a:pt x="6161" y="2253"/>
                    <a:pt x="6147" y="2246"/>
                    <a:pt x="6134" y="2239"/>
                  </a:cubicBezTo>
                  <a:cubicBezTo>
                    <a:pt x="6110" y="2239"/>
                    <a:pt x="6134" y="2275"/>
                    <a:pt x="6134" y="2275"/>
                  </a:cubicBezTo>
                  <a:lnTo>
                    <a:pt x="6134" y="2310"/>
                  </a:lnTo>
                  <a:cubicBezTo>
                    <a:pt x="6134" y="2322"/>
                    <a:pt x="6300" y="2334"/>
                    <a:pt x="6181" y="2358"/>
                  </a:cubicBezTo>
                  <a:cubicBezTo>
                    <a:pt x="6122" y="2358"/>
                    <a:pt x="6122" y="2406"/>
                    <a:pt x="6157" y="2429"/>
                  </a:cubicBezTo>
                  <a:cubicBezTo>
                    <a:pt x="6205" y="2465"/>
                    <a:pt x="6217" y="2489"/>
                    <a:pt x="6134" y="2489"/>
                  </a:cubicBezTo>
                  <a:cubicBezTo>
                    <a:pt x="6086" y="2489"/>
                    <a:pt x="6157" y="2572"/>
                    <a:pt x="6110" y="2572"/>
                  </a:cubicBezTo>
                  <a:cubicBezTo>
                    <a:pt x="6149" y="2572"/>
                    <a:pt x="6206" y="2655"/>
                    <a:pt x="6168" y="2655"/>
                  </a:cubicBezTo>
                  <a:cubicBezTo>
                    <a:pt x="6161" y="2655"/>
                    <a:pt x="6149" y="2652"/>
                    <a:pt x="6134" y="2644"/>
                  </a:cubicBezTo>
                  <a:cubicBezTo>
                    <a:pt x="6118" y="2640"/>
                    <a:pt x="6107" y="2638"/>
                    <a:pt x="6099" y="2638"/>
                  </a:cubicBezTo>
                  <a:cubicBezTo>
                    <a:pt x="6059" y="2638"/>
                    <a:pt x="6110" y="2683"/>
                    <a:pt x="6110" y="2703"/>
                  </a:cubicBezTo>
                  <a:cubicBezTo>
                    <a:pt x="6110" y="2727"/>
                    <a:pt x="6098" y="2739"/>
                    <a:pt x="6086" y="2751"/>
                  </a:cubicBezTo>
                  <a:cubicBezTo>
                    <a:pt x="6074" y="2751"/>
                    <a:pt x="6062" y="2751"/>
                    <a:pt x="6050" y="2763"/>
                  </a:cubicBezTo>
                  <a:cubicBezTo>
                    <a:pt x="6050" y="2774"/>
                    <a:pt x="6039" y="2839"/>
                    <a:pt x="6079" y="2856"/>
                  </a:cubicBezTo>
                  <a:lnTo>
                    <a:pt x="6079" y="2856"/>
                  </a:lnTo>
                  <a:cubicBezTo>
                    <a:pt x="6061" y="2850"/>
                    <a:pt x="6043" y="2844"/>
                    <a:pt x="6029" y="2844"/>
                  </a:cubicBezTo>
                  <a:cubicBezTo>
                    <a:pt x="6017" y="2844"/>
                    <a:pt x="6008" y="2848"/>
                    <a:pt x="6003" y="2858"/>
                  </a:cubicBezTo>
                  <a:cubicBezTo>
                    <a:pt x="5991" y="2882"/>
                    <a:pt x="6038" y="2918"/>
                    <a:pt x="6003" y="2918"/>
                  </a:cubicBezTo>
                  <a:cubicBezTo>
                    <a:pt x="6003" y="2918"/>
                    <a:pt x="6003" y="2929"/>
                    <a:pt x="6026" y="2941"/>
                  </a:cubicBezTo>
                  <a:cubicBezTo>
                    <a:pt x="6038" y="2941"/>
                    <a:pt x="6026" y="2953"/>
                    <a:pt x="6014" y="2953"/>
                  </a:cubicBezTo>
                  <a:cubicBezTo>
                    <a:pt x="5979" y="2977"/>
                    <a:pt x="5931" y="3001"/>
                    <a:pt x="6026" y="3037"/>
                  </a:cubicBezTo>
                  <a:cubicBezTo>
                    <a:pt x="6018" y="3037"/>
                    <a:pt x="5984" y="3021"/>
                    <a:pt x="5969" y="3021"/>
                  </a:cubicBezTo>
                  <a:cubicBezTo>
                    <a:pt x="5962" y="3021"/>
                    <a:pt x="5959" y="3025"/>
                    <a:pt x="5967" y="3037"/>
                  </a:cubicBezTo>
                  <a:cubicBezTo>
                    <a:pt x="5991" y="3072"/>
                    <a:pt x="5991" y="3060"/>
                    <a:pt x="5979" y="3096"/>
                  </a:cubicBezTo>
                  <a:cubicBezTo>
                    <a:pt x="5979" y="3079"/>
                    <a:pt x="5953" y="3068"/>
                    <a:pt x="5935" y="3068"/>
                  </a:cubicBezTo>
                  <a:cubicBezTo>
                    <a:pt x="5928" y="3068"/>
                    <a:pt x="5922" y="3069"/>
                    <a:pt x="5919" y="3072"/>
                  </a:cubicBezTo>
                  <a:cubicBezTo>
                    <a:pt x="5907" y="3096"/>
                    <a:pt x="5907" y="3108"/>
                    <a:pt x="5907" y="3132"/>
                  </a:cubicBezTo>
                  <a:cubicBezTo>
                    <a:pt x="5907" y="3168"/>
                    <a:pt x="5919" y="3179"/>
                    <a:pt x="5979" y="3203"/>
                  </a:cubicBezTo>
                  <a:cubicBezTo>
                    <a:pt x="5973" y="3215"/>
                    <a:pt x="5967" y="3218"/>
                    <a:pt x="5956" y="3218"/>
                  </a:cubicBezTo>
                  <a:cubicBezTo>
                    <a:pt x="5946" y="3218"/>
                    <a:pt x="5931" y="3215"/>
                    <a:pt x="5907" y="3215"/>
                  </a:cubicBezTo>
                  <a:cubicBezTo>
                    <a:pt x="5931" y="3227"/>
                    <a:pt x="5955" y="3251"/>
                    <a:pt x="5967" y="3263"/>
                  </a:cubicBezTo>
                  <a:cubicBezTo>
                    <a:pt x="5919" y="3239"/>
                    <a:pt x="5872" y="3227"/>
                    <a:pt x="5824" y="3215"/>
                  </a:cubicBezTo>
                  <a:lnTo>
                    <a:pt x="5824" y="3215"/>
                  </a:lnTo>
                  <a:cubicBezTo>
                    <a:pt x="5848" y="3251"/>
                    <a:pt x="5860" y="3275"/>
                    <a:pt x="5883" y="3299"/>
                  </a:cubicBezTo>
                  <a:cubicBezTo>
                    <a:pt x="5931" y="3346"/>
                    <a:pt x="5883" y="3370"/>
                    <a:pt x="5860" y="3394"/>
                  </a:cubicBezTo>
                  <a:cubicBezTo>
                    <a:pt x="5848" y="3418"/>
                    <a:pt x="5800" y="3453"/>
                    <a:pt x="5848" y="3477"/>
                  </a:cubicBezTo>
                  <a:cubicBezTo>
                    <a:pt x="5883" y="3501"/>
                    <a:pt x="5919" y="3513"/>
                    <a:pt x="5967" y="3525"/>
                  </a:cubicBezTo>
                  <a:cubicBezTo>
                    <a:pt x="5964" y="3530"/>
                    <a:pt x="5958" y="3533"/>
                    <a:pt x="5949" y="3533"/>
                  </a:cubicBezTo>
                  <a:cubicBezTo>
                    <a:pt x="5923" y="3533"/>
                    <a:pt x="5878" y="3510"/>
                    <a:pt x="5860" y="3501"/>
                  </a:cubicBezTo>
                  <a:lnTo>
                    <a:pt x="5860" y="3501"/>
                  </a:lnTo>
                  <a:cubicBezTo>
                    <a:pt x="5876" y="3509"/>
                    <a:pt x="5852" y="3518"/>
                    <a:pt x="5823" y="3518"/>
                  </a:cubicBezTo>
                  <a:cubicBezTo>
                    <a:pt x="5811" y="3518"/>
                    <a:pt x="5799" y="3516"/>
                    <a:pt x="5788" y="3513"/>
                  </a:cubicBezTo>
                  <a:cubicBezTo>
                    <a:pt x="5771" y="3504"/>
                    <a:pt x="5755" y="3496"/>
                    <a:pt x="5742" y="3496"/>
                  </a:cubicBezTo>
                  <a:cubicBezTo>
                    <a:pt x="5737" y="3496"/>
                    <a:pt x="5732" y="3497"/>
                    <a:pt x="5729" y="3501"/>
                  </a:cubicBezTo>
                  <a:lnTo>
                    <a:pt x="5860" y="3560"/>
                  </a:lnTo>
                  <a:cubicBezTo>
                    <a:pt x="5852" y="3558"/>
                    <a:pt x="5844" y="3557"/>
                    <a:pt x="5837" y="3557"/>
                  </a:cubicBezTo>
                  <a:cubicBezTo>
                    <a:pt x="5778" y="3557"/>
                    <a:pt x="5739" y="3635"/>
                    <a:pt x="5729" y="3656"/>
                  </a:cubicBezTo>
                  <a:cubicBezTo>
                    <a:pt x="5732" y="3648"/>
                    <a:pt x="5738" y="3646"/>
                    <a:pt x="5745" y="3646"/>
                  </a:cubicBezTo>
                  <a:cubicBezTo>
                    <a:pt x="5760" y="3646"/>
                    <a:pt x="5780" y="3659"/>
                    <a:pt x="5788" y="3668"/>
                  </a:cubicBezTo>
                  <a:cubicBezTo>
                    <a:pt x="5764" y="3691"/>
                    <a:pt x="5657" y="3668"/>
                    <a:pt x="5693" y="3715"/>
                  </a:cubicBezTo>
                  <a:cubicBezTo>
                    <a:pt x="5704" y="3726"/>
                    <a:pt x="5734" y="3776"/>
                    <a:pt x="5713" y="3776"/>
                  </a:cubicBezTo>
                  <a:cubicBezTo>
                    <a:pt x="5711" y="3776"/>
                    <a:pt x="5708" y="3776"/>
                    <a:pt x="5705" y="3775"/>
                  </a:cubicBezTo>
                  <a:cubicBezTo>
                    <a:pt x="5685" y="3775"/>
                    <a:pt x="5649" y="3733"/>
                    <a:pt x="5637" y="3733"/>
                  </a:cubicBezTo>
                  <a:cubicBezTo>
                    <a:pt x="5635" y="3733"/>
                    <a:pt x="5633" y="3735"/>
                    <a:pt x="5633" y="3739"/>
                  </a:cubicBezTo>
                  <a:cubicBezTo>
                    <a:pt x="5622" y="3763"/>
                    <a:pt x="5657" y="3799"/>
                    <a:pt x="5633" y="3822"/>
                  </a:cubicBezTo>
                  <a:cubicBezTo>
                    <a:pt x="5610" y="3846"/>
                    <a:pt x="5574" y="3858"/>
                    <a:pt x="5562" y="3882"/>
                  </a:cubicBezTo>
                  <a:cubicBezTo>
                    <a:pt x="5553" y="3900"/>
                    <a:pt x="5587" y="3941"/>
                    <a:pt x="5608" y="3941"/>
                  </a:cubicBezTo>
                  <a:cubicBezTo>
                    <a:pt x="5614" y="3941"/>
                    <a:pt x="5619" y="3937"/>
                    <a:pt x="5622" y="3930"/>
                  </a:cubicBezTo>
                  <a:lnTo>
                    <a:pt x="5622" y="3930"/>
                  </a:lnTo>
                  <a:cubicBezTo>
                    <a:pt x="5622" y="3953"/>
                    <a:pt x="5610" y="3965"/>
                    <a:pt x="5598" y="3977"/>
                  </a:cubicBezTo>
                  <a:cubicBezTo>
                    <a:pt x="5586" y="4001"/>
                    <a:pt x="5550" y="3989"/>
                    <a:pt x="5538" y="4001"/>
                  </a:cubicBezTo>
                  <a:cubicBezTo>
                    <a:pt x="5514" y="4001"/>
                    <a:pt x="5526" y="4013"/>
                    <a:pt x="5538" y="4025"/>
                  </a:cubicBezTo>
                  <a:cubicBezTo>
                    <a:pt x="5538" y="4037"/>
                    <a:pt x="5562" y="4061"/>
                    <a:pt x="5598" y="4072"/>
                  </a:cubicBezTo>
                  <a:cubicBezTo>
                    <a:pt x="5592" y="4061"/>
                    <a:pt x="5592" y="4055"/>
                    <a:pt x="5596" y="4055"/>
                  </a:cubicBezTo>
                  <a:cubicBezTo>
                    <a:pt x="5601" y="4055"/>
                    <a:pt x="5610" y="4061"/>
                    <a:pt x="5622" y="4072"/>
                  </a:cubicBezTo>
                  <a:cubicBezTo>
                    <a:pt x="5633" y="4096"/>
                    <a:pt x="5633" y="4120"/>
                    <a:pt x="5622" y="4132"/>
                  </a:cubicBezTo>
                  <a:cubicBezTo>
                    <a:pt x="5620" y="4133"/>
                    <a:pt x="5618" y="4133"/>
                    <a:pt x="5616" y="4133"/>
                  </a:cubicBezTo>
                  <a:cubicBezTo>
                    <a:pt x="5595" y="4133"/>
                    <a:pt x="5557" y="4087"/>
                    <a:pt x="5537" y="4087"/>
                  </a:cubicBezTo>
                  <a:cubicBezTo>
                    <a:pt x="5532" y="4087"/>
                    <a:pt x="5528" y="4090"/>
                    <a:pt x="5526" y="4096"/>
                  </a:cubicBezTo>
                  <a:cubicBezTo>
                    <a:pt x="5502" y="4132"/>
                    <a:pt x="5502" y="4203"/>
                    <a:pt x="5550" y="4203"/>
                  </a:cubicBezTo>
                  <a:cubicBezTo>
                    <a:pt x="5568" y="4199"/>
                    <a:pt x="5579" y="4196"/>
                    <a:pt x="5587" y="4196"/>
                  </a:cubicBezTo>
                  <a:cubicBezTo>
                    <a:pt x="5601" y="4196"/>
                    <a:pt x="5606" y="4205"/>
                    <a:pt x="5622" y="4227"/>
                  </a:cubicBezTo>
                  <a:cubicBezTo>
                    <a:pt x="5645" y="4263"/>
                    <a:pt x="5645" y="4275"/>
                    <a:pt x="5610" y="4275"/>
                  </a:cubicBezTo>
                  <a:cubicBezTo>
                    <a:pt x="5587" y="4275"/>
                    <a:pt x="5482" y="4202"/>
                    <a:pt x="5468" y="4202"/>
                  </a:cubicBezTo>
                  <a:cubicBezTo>
                    <a:pt x="5467" y="4202"/>
                    <a:pt x="5467" y="4203"/>
                    <a:pt x="5467" y="4203"/>
                  </a:cubicBezTo>
                  <a:cubicBezTo>
                    <a:pt x="5443" y="4215"/>
                    <a:pt x="5443" y="4239"/>
                    <a:pt x="5455" y="4251"/>
                  </a:cubicBezTo>
                  <a:cubicBezTo>
                    <a:pt x="5455" y="4287"/>
                    <a:pt x="5491" y="4287"/>
                    <a:pt x="5502" y="4311"/>
                  </a:cubicBezTo>
                  <a:cubicBezTo>
                    <a:pt x="5505" y="4316"/>
                    <a:pt x="5502" y="4318"/>
                    <a:pt x="5496" y="4318"/>
                  </a:cubicBezTo>
                  <a:cubicBezTo>
                    <a:pt x="5482" y="4318"/>
                    <a:pt x="5452" y="4309"/>
                    <a:pt x="5434" y="4309"/>
                  </a:cubicBezTo>
                  <a:cubicBezTo>
                    <a:pt x="5422" y="4309"/>
                    <a:pt x="5416" y="4312"/>
                    <a:pt x="5419" y="4322"/>
                  </a:cubicBezTo>
                  <a:cubicBezTo>
                    <a:pt x="5443" y="4358"/>
                    <a:pt x="5479" y="4394"/>
                    <a:pt x="5514" y="4406"/>
                  </a:cubicBezTo>
                  <a:cubicBezTo>
                    <a:pt x="5479" y="4394"/>
                    <a:pt x="5455" y="4370"/>
                    <a:pt x="5407" y="4370"/>
                  </a:cubicBezTo>
                  <a:cubicBezTo>
                    <a:pt x="5372" y="4370"/>
                    <a:pt x="5312" y="4382"/>
                    <a:pt x="5324" y="4418"/>
                  </a:cubicBezTo>
                  <a:cubicBezTo>
                    <a:pt x="5329" y="4432"/>
                    <a:pt x="5337" y="4435"/>
                    <a:pt x="5346" y="4435"/>
                  </a:cubicBezTo>
                  <a:cubicBezTo>
                    <a:pt x="5353" y="4435"/>
                    <a:pt x="5361" y="4433"/>
                    <a:pt x="5368" y="4433"/>
                  </a:cubicBezTo>
                  <a:cubicBezTo>
                    <a:pt x="5374" y="4433"/>
                    <a:pt x="5380" y="4434"/>
                    <a:pt x="5383" y="4442"/>
                  </a:cubicBezTo>
                  <a:cubicBezTo>
                    <a:pt x="5395" y="4465"/>
                    <a:pt x="5383" y="4477"/>
                    <a:pt x="5372" y="4501"/>
                  </a:cubicBezTo>
                  <a:cubicBezTo>
                    <a:pt x="5348" y="4513"/>
                    <a:pt x="5312" y="4513"/>
                    <a:pt x="5312" y="4525"/>
                  </a:cubicBezTo>
                  <a:cubicBezTo>
                    <a:pt x="5300" y="4549"/>
                    <a:pt x="5360" y="4572"/>
                    <a:pt x="5336" y="4596"/>
                  </a:cubicBezTo>
                  <a:cubicBezTo>
                    <a:pt x="5328" y="4599"/>
                    <a:pt x="5318" y="4600"/>
                    <a:pt x="5309" y="4600"/>
                  </a:cubicBezTo>
                  <a:cubicBezTo>
                    <a:pt x="5293" y="4600"/>
                    <a:pt x="5276" y="4597"/>
                    <a:pt x="5267" y="4597"/>
                  </a:cubicBezTo>
                  <a:cubicBezTo>
                    <a:pt x="5258" y="4597"/>
                    <a:pt x="5256" y="4599"/>
                    <a:pt x="5264" y="4608"/>
                  </a:cubicBezTo>
                  <a:cubicBezTo>
                    <a:pt x="5288" y="4644"/>
                    <a:pt x="5348" y="4668"/>
                    <a:pt x="5336" y="4703"/>
                  </a:cubicBezTo>
                  <a:lnTo>
                    <a:pt x="5300" y="4692"/>
                  </a:lnTo>
                  <a:cubicBezTo>
                    <a:pt x="5288" y="4692"/>
                    <a:pt x="5276" y="4680"/>
                    <a:pt x="5276" y="4668"/>
                  </a:cubicBezTo>
                  <a:cubicBezTo>
                    <a:pt x="5276" y="4677"/>
                    <a:pt x="5276" y="4739"/>
                    <a:pt x="5276" y="4739"/>
                  </a:cubicBezTo>
                  <a:cubicBezTo>
                    <a:pt x="5276" y="4751"/>
                    <a:pt x="5241" y="4763"/>
                    <a:pt x="5241" y="4787"/>
                  </a:cubicBezTo>
                  <a:cubicBezTo>
                    <a:pt x="5241" y="4811"/>
                    <a:pt x="5264" y="4823"/>
                    <a:pt x="5252" y="4846"/>
                  </a:cubicBezTo>
                  <a:cubicBezTo>
                    <a:pt x="5252" y="4858"/>
                    <a:pt x="5229" y="4882"/>
                    <a:pt x="5217" y="4894"/>
                  </a:cubicBezTo>
                  <a:cubicBezTo>
                    <a:pt x="5181" y="4930"/>
                    <a:pt x="5241" y="4965"/>
                    <a:pt x="5241" y="4989"/>
                  </a:cubicBezTo>
                  <a:cubicBezTo>
                    <a:pt x="5241" y="5025"/>
                    <a:pt x="5169" y="5025"/>
                    <a:pt x="5157" y="5061"/>
                  </a:cubicBezTo>
                  <a:cubicBezTo>
                    <a:pt x="5157" y="5084"/>
                    <a:pt x="5205" y="5096"/>
                    <a:pt x="5217" y="5120"/>
                  </a:cubicBezTo>
                  <a:cubicBezTo>
                    <a:pt x="5223" y="5132"/>
                    <a:pt x="5202" y="5135"/>
                    <a:pt x="5177" y="5135"/>
                  </a:cubicBezTo>
                  <a:cubicBezTo>
                    <a:pt x="5151" y="5135"/>
                    <a:pt x="5121" y="5132"/>
                    <a:pt x="5110" y="5132"/>
                  </a:cubicBezTo>
                  <a:cubicBezTo>
                    <a:pt x="5133" y="5156"/>
                    <a:pt x="5157" y="5180"/>
                    <a:pt x="5193" y="5192"/>
                  </a:cubicBezTo>
                  <a:cubicBezTo>
                    <a:pt x="5236" y="5213"/>
                    <a:pt x="5227" y="5217"/>
                    <a:pt x="5203" y="5217"/>
                  </a:cubicBezTo>
                  <a:cubicBezTo>
                    <a:pt x="5187" y="5217"/>
                    <a:pt x="5164" y="5215"/>
                    <a:pt x="5145" y="5215"/>
                  </a:cubicBezTo>
                  <a:cubicBezTo>
                    <a:pt x="5217" y="5215"/>
                    <a:pt x="5157" y="5299"/>
                    <a:pt x="5217" y="5299"/>
                  </a:cubicBezTo>
                  <a:cubicBezTo>
                    <a:pt x="5193" y="5311"/>
                    <a:pt x="5157" y="5334"/>
                    <a:pt x="5157" y="5358"/>
                  </a:cubicBezTo>
                  <a:cubicBezTo>
                    <a:pt x="5193" y="5358"/>
                    <a:pt x="5181" y="5370"/>
                    <a:pt x="5181" y="5394"/>
                  </a:cubicBezTo>
                  <a:cubicBezTo>
                    <a:pt x="5181" y="5418"/>
                    <a:pt x="5229" y="5442"/>
                    <a:pt x="5229" y="5465"/>
                  </a:cubicBezTo>
                  <a:cubicBezTo>
                    <a:pt x="5229" y="5489"/>
                    <a:pt x="5086" y="5513"/>
                    <a:pt x="5145" y="5525"/>
                  </a:cubicBezTo>
                  <a:cubicBezTo>
                    <a:pt x="5157" y="5525"/>
                    <a:pt x="5193" y="5522"/>
                    <a:pt x="5221" y="5522"/>
                  </a:cubicBezTo>
                  <a:cubicBezTo>
                    <a:pt x="5249" y="5522"/>
                    <a:pt x="5270" y="5525"/>
                    <a:pt x="5252" y="5537"/>
                  </a:cubicBezTo>
                  <a:cubicBezTo>
                    <a:pt x="5205" y="5561"/>
                    <a:pt x="5193" y="5537"/>
                    <a:pt x="5229" y="5573"/>
                  </a:cubicBezTo>
                  <a:cubicBezTo>
                    <a:pt x="5229" y="5573"/>
                    <a:pt x="5288" y="5596"/>
                    <a:pt x="5276" y="5596"/>
                  </a:cubicBezTo>
                  <a:cubicBezTo>
                    <a:pt x="5252" y="5596"/>
                    <a:pt x="5181" y="5549"/>
                    <a:pt x="5157" y="5549"/>
                  </a:cubicBezTo>
                  <a:cubicBezTo>
                    <a:pt x="5145" y="5549"/>
                    <a:pt x="5181" y="5573"/>
                    <a:pt x="5181" y="5573"/>
                  </a:cubicBezTo>
                  <a:cubicBezTo>
                    <a:pt x="5181" y="5573"/>
                    <a:pt x="5205" y="5585"/>
                    <a:pt x="5205" y="5596"/>
                  </a:cubicBezTo>
                  <a:cubicBezTo>
                    <a:pt x="5203" y="5598"/>
                    <a:pt x="5201" y="5599"/>
                    <a:pt x="5199" y="5599"/>
                  </a:cubicBezTo>
                  <a:cubicBezTo>
                    <a:pt x="5186" y="5599"/>
                    <a:pt x="5167" y="5573"/>
                    <a:pt x="5157" y="5573"/>
                  </a:cubicBezTo>
                  <a:lnTo>
                    <a:pt x="5157" y="5573"/>
                  </a:lnTo>
                  <a:cubicBezTo>
                    <a:pt x="5181" y="5585"/>
                    <a:pt x="5157" y="5585"/>
                    <a:pt x="5169" y="5585"/>
                  </a:cubicBezTo>
                  <a:cubicBezTo>
                    <a:pt x="5181" y="5596"/>
                    <a:pt x="5181" y="5596"/>
                    <a:pt x="5193" y="5608"/>
                  </a:cubicBezTo>
                  <a:cubicBezTo>
                    <a:pt x="5200" y="5623"/>
                    <a:pt x="5203" y="5633"/>
                    <a:pt x="5196" y="5633"/>
                  </a:cubicBezTo>
                  <a:cubicBezTo>
                    <a:pt x="5191" y="5633"/>
                    <a:pt x="5183" y="5629"/>
                    <a:pt x="5169" y="5620"/>
                  </a:cubicBezTo>
                  <a:cubicBezTo>
                    <a:pt x="5153" y="5604"/>
                    <a:pt x="5141" y="5595"/>
                    <a:pt x="5137" y="5595"/>
                  </a:cubicBezTo>
                  <a:lnTo>
                    <a:pt x="5137" y="5595"/>
                  </a:lnTo>
                  <a:cubicBezTo>
                    <a:pt x="5133" y="5595"/>
                    <a:pt x="5138" y="5607"/>
                    <a:pt x="5157" y="5632"/>
                  </a:cubicBezTo>
                  <a:cubicBezTo>
                    <a:pt x="5157" y="5634"/>
                    <a:pt x="5156" y="5635"/>
                    <a:pt x="5155" y="5635"/>
                  </a:cubicBezTo>
                  <a:cubicBezTo>
                    <a:pt x="5152" y="5635"/>
                    <a:pt x="5147" y="5632"/>
                    <a:pt x="5144" y="5632"/>
                  </a:cubicBezTo>
                  <a:cubicBezTo>
                    <a:pt x="5139" y="5632"/>
                    <a:pt x="5139" y="5638"/>
                    <a:pt x="5157" y="5668"/>
                  </a:cubicBezTo>
                  <a:cubicBezTo>
                    <a:pt x="5115" y="5643"/>
                    <a:pt x="5091" y="5577"/>
                    <a:pt x="5080" y="5577"/>
                  </a:cubicBezTo>
                  <a:cubicBezTo>
                    <a:pt x="5076" y="5577"/>
                    <a:pt x="5074" y="5588"/>
                    <a:pt x="5074" y="5620"/>
                  </a:cubicBezTo>
                  <a:cubicBezTo>
                    <a:pt x="5074" y="5565"/>
                    <a:pt x="5073" y="5545"/>
                    <a:pt x="5071" y="5545"/>
                  </a:cubicBezTo>
                  <a:cubicBezTo>
                    <a:pt x="5066" y="5545"/>
                    <a:pt x="5054" y="5659"/>
                    <a:pt x="5033" y="5659"/>
                  </a:cubicBezTo>
                  <a:cubicBezTo>
                    <a:pt x="5031" y="5659"/>
                    <a:pt x="5028" y="5658"/>
                    <a:pt x="5026" y="5656"/>
                  </a:cubicBezTo>
                  <a:cubicBezTo>
                    <a:pt x="5026" y="5627"/>
                    <a:pt x="5026" y="5575"/>
                    <a:pt x="5007" y="5575"/>
                  </a:cubicBezTo>
                  <a:cubicBezTo>
                    <a:pt x="5003" y="5575"/>
                    <a:pt x="4997" y="5578"/>
                    <a:pt x="4991" y="5585"/>
                  </a:cubicBezTo>
                  <a:cubicBezTo>
                    <a:pt x="4955" y="5620"/>
                    <a:pt x="4931" y="5656"/>
                    <a:pt x="4907" y="5692"/>
                  </a:cubicBezTo>
                  <a:cubicBezTo>
                    <a:pt x="4907" y="5644"/>
                    <a:pt x="4943" y="5608"/>
                    <a:pt x="4895" y="5608"/>
                  </a:cubicBezTo>
                  <a:cubicBezTo>
                    <a:pt x="4852" y="5608"/>
                    <a:pt x="4868" y="5658"/>
                    <a:pt x="4853" y="5658"/>
                  </a:cubicBezTo>
                  <a:cubicBezTo>
                    <a:pt x="4852" y="5658"/>
                    <a:pt x="4850" y="5657"/>
                    <a:pt x="4848" y="5656"/>
                  </a:cubicBezTo>
                  <a:cubicBezTo>
                    <a:pt x="4848" y="5620"/>
                    <a:pt x="4883" y="5561"/>
                    <a:pt x="4871" y="5537"/>
                  </a:cubicBezTo>
                  <a:cubicBezTo>
                    <a:pt x="4866" y="5526"/>
                    <a:pt x="4856" y="5520"/>
                    <a:pt x="4846" y="5520"/>
                  </a:cubicBezTo>
                  <a:cubicBezTo>
                    <a:pt x="4835" y="5520"/>
                    <a:pt x="4824" y="5529"/>
                    <a:pt x="4824" y="5549"/>
                  </a:cubicBezTo>
                  <a:cubicBezTo>
                    <a:pt x="4818" y="5561"/>
                    <a:pt x="4800" y="5564"/>
                    <a:pt x="4782" y="5564"/>
                  </a:cubicBezTo>
                  <a:cubicBezTo>
                    <a:pt x="4764" y="5564"/>
                    <a:pt x="4746" y="5561"/>
                    <a:pt x="4740" y="5561"/>
                  </a:cubicBezTo>
                  <a:cubicBezTo>
                    <a:pt x="4729" y="5561"/>
                    <a:pt x="4669" y="5549"/>
                    <a:pt x="4681" y="5501"/>
                  </a:cubicBezTo>
                  <a:cubicBezTo>
                    <a:pt x="4681" y="5469"/>
                    <a:pt x="4681" y="5428"/>
                    <a:pt x="4639" y="5428"/>
                  </a:cubicBezTo>
                  <a:cubicBezTo>
                    <a:pt x="4633" y="5428"/>
                    <a:pt x="4628" y="5428"/>
                    <a:pt x="4621" y="5430"/>
                  </a:cubicBezTo>
                  <a:cubicBezTo>
                    <a:pt x="4610" y="5442"/>
                    <a:pt x="4598" y="5477"/>
                    <a:pt x="4574" y="5477"/>
                  </a:cubicBezTo>
                  <a:cubicBezTo>
                    <a:pt x="4550" y="5477"/>
                    <a:pt x="4526" y="5454"/>
                    <a:pt x="4514" y="5430"/>
                  </a:cubicBezTo>
                  <a:cubicBezTo>
                    <a:pt x="4505" y="5420"/>
                    <a:pt x="4464" y="5387"/>
                    <a:pt x="4449" y="5387"/>
                  </a:cubicBezTo>
                  <a:cubicBezTo>
                    <a:pt x="4445" y="5387"/>
                    <a:pt x="4443" y="5389"/>
                    <a:pt x="4443" y="5394"/>
                  </a:cubicBezTo>
                  <a:cubicBezTo>
                    <a:pt x="4443" y="5421"/>
                    <a:pt x="4437" y="5431"/>
                    <a:pt x="4427" y="5431"/>
                  </a:cubicBezTo>
                  <a:cubicBezTo>
                    <a:pt x="4408" y="5431"/>
                    <a:pt x="4376" y="5390"/>
                    <a:pt x="4359" y="5382"/>
                  </a:cubicBezTo>
                  <a:cubicBezTo>
                    <a:pt x="4348" y="5370"/>
                    <a:pt x="4324" y="5358"/>
                    <a:pt x="4300" y="5358"/>
                  </a:cubicBezTo>
                  <a:cubicBezTo>
                    <a:pt x="4276" y="5358"/>
                    <a:pt x="4288" y="5358"/>
                    <a:pt x="4288" y="5370"/>
                  </a:cubicBezTo>
                  <a:cubicBezTo>
                    <a:pt x="4285" y="5376"/>
                    <a:pt x="4281" y="5378"/>
                    <a:pt x="4277" y="5378"/>
                  </a:cubicBezTo>
                  <a:cubicBezTo>
                    <a:pt x="4266" y="5378"/>
                    <a:pt x="4252" y="5358"/>
                    <a:pt x="4252" y="5358"/>
                  </a:cubicBezTo>
                  <a:cubicBezTo>
                    <a:pt x="4240" y="5346"/>
                    <a:pt x="4217" y="5346"/>
                    <a:pt x="4205" y="5346"/>
                  </a:cubicBezTo>
                  <a:cubicBezTo>
                    <a:pt x="4198" y="5346"/>
                    <a:pt x="4176" y="5354"/>
                    <a:pt x="4160" y="5354"/>
                  </a:cubicBezTo>
                  <a:cubicBezTo>
                    <a:pt x="4148" y="5354"/>
                    <a:pt x="4140" y="5350"/>
                    <a:pt x="4145" y="5334"/>
                  </a:cubicBezTo>
                  <a:cubicBezTo>
                    <a:pt x="4169" y="5287"/>
                    <a:pt x="4133" y="5263"/>
                    <a:pt x="4109" y="5263"/>
                  </a:cubicBezTo>
                  <a:cubicBezTo>
                    <a:pt x="4080" y="5263"/>
                    <a:pt x="4083" y="5304"/>
                    <a:pt x="4064" y="5304"/>
                  </a:cubicBezTo>
                  <a:cubicBezTo>
                    <a:pt x="4061" y="5304"/>
                    <a:pt x="4056" y="5303"/>
                    <a:pt x="4050" y="5299"/>
                  </a:cubicBezTo>
                  <a:lnTo>
                    <a:pt x="4050" y="5299"/>
                  </a:lnTo>
                  <a:cubicBezTo>
                    <a:pt x="4058" y="5328"/>
                    <a:pt x="4068" y="5359"/>
                    <a:pt x="4074" y="5370"/>
                  </a:cubicBezTo>
                  <a:lnTo>
                    <a:pt x="4062" y="5370"/>
                  </a:lnTo>
                  <a:cubicBezTo>
                    <a:pt x="4086" y="5394"/>
                    <a:pt x="4133" y="5382"/>
                    <a:pt x="4109" y="5430"/>
                  </a:cubicBezTo>
                  <a:cubicBezTo>
                    <a:pt x="4121" y="5442"/>
                    <a:pt x="4169" y="5430"/>
                    <a:pt x="4145" y="5477"/>
                  </a:cubicBezTo>
                  <a:cubicBezTo>
                    <a:pt x="4157" y="5465"/>
                    <a:pt x="4169" y="5382"/>
                    <a:pt x="4193" y="5382"/>
                  </a:cubicBezTo>
                  <a:cubicBezTo>
                    <a:pt x="4215" y="5393"/>
                    <a:pt x="4216" y="5467"/>
                    <a:pt x="4236" y="5467"/>
                  </a:cubicBezTo>
                  <a:cubicBezTo>
                    <a:pt x="4237" y="5467"/>
                    <a:pt x="4239" y="5466"/>
                    <a:pt x="4240" y="5465"/>
                  </a:cubicBezTo>
                  <a:cubicBezTo>
                    <a:pt x="4276" y="5454"/>
                    <a:pt x="4252" y="5430"/>
                    <a:pt x="4252" y="5430"/>
                  </a:cubicBezTo>
                  <a:cubicBezTo>
                    <a:pt x="4267" y="5408"/>
                    <a:pt x="4277" y="5404"/>
                    <a:pt x="4285" y="5404"/>
                  </a:cubicBezTo>
                  <a:cubicBezTo>
                    <a:pt x="4290" y="5404"/>
                    <a:pt x="4295" y="5406"/>
                    <a:pt x="4300" y="5406"/>
                  </a:cubicBezTo>
                  <a:cubicBezTo>
                    <a:pt x="4336" y="5418"/>
                    <a:pt x="4348" y="5454"/>
                    <a:pt x="4324" y="5477"/>
                  </a:cubicBezTo>
                  <a:cubicBezTo>
                    <a:pt x="4300" y="5513"/>
                    <a:pt x="4240" y="5489"/>
                    <a:pt x="4240" y="5537"/>
                  </a:cubicBezTo>
                  <a:cubicBezTo>
                    <a:pt x="4234" y="5570"/>
                    <a:pt x="4242" y="5585"/>
                    <a:pt x="4255" y="5585"/>
                  </a:cubicBezTo>
                  <a:cubicBezTo>
                    <a:pt x="4265" y="5585"/>
                    <a:pt x="4278" y="5576"/>
                    <a:pt x="4288" y="5561"/>
                  </a:cubicBezTo>
                  <a:cubicBezTo>
                    <a:pt x="4294" y="5551"/>
                    <a:pt x="4306" y="5547"/>
                    <a:pt x="4319" y="5547"/>
                  </a:cubicBezTo>
                  <a:cubicBezTo>
                    <a:pt x="4349" y="5547"/>
                    <a:pt x="4388" y="5571"/>
                    <a:pt x="4387" y="5611"/>
                  </a:cubicBezTo>
                  <a:lnTo>
                    <a:pt x="4387" y="5611"/>
                  </a:lnTo>
                  <a:cubicBezTo>
                    <a:pt x="4394" y="5588"/>
                    <a:pt x="4410" y="5561"/>
                    <a:pt x="4419" y="5561"/>
                  </a:cubicBezTo>
                  <a:cubicBezTo>
                    <a:pt x="4424" y="5561"/>
                    <a:pt x="4432" y="5563"/>
                    <a:pt x="4442" y="5563"/>
                  </a:cubicBezTo>
                  <a:cubicBezTo>
                    <a:pt x="4456" y="5563"/>
                    <a:pt x="4471" y="5558"/>
                    <a:pt x="4479" y="5537"/>
                  </a:cubicBezTo>
                  <a:lnTo>
                    <a:pt x="4479" y="5537"/>
                  </a:lnTo>
                  <a:cubicBezTo>
                    <a:pt x="4455" y="5608"/>
                    <a:pt x="4598" y="5668"/>
                    <a:pt x="4633" y="5668"/>
                  </a:cubicBezTo>
                  <a:cubicBezTo>
                    <a:pt x="4646" y="5673"/>
                    <a:pt x="4659" y="5675"/>
                    <a:pt x="4672" y="5675"/>
                  </a:cubicBezTo>
                  <a:cubicBezTo>
                    <a:pt x="4709" y="5675"/>
                    <a:pt x="4746" y="5657"/>
                    <a:pt x="4783" y="5631"/>
                  </a:cubicBezTo>
                  <a:lnTo>
                    <a:pt x="4783" y="5631"/>
                  </a:lnTo>
                  <a:cubicBezTo>
                    <a:pt x="4764" y="5650"/>
                    <a:pt x="4745" y="5677"/>
                    <a:pt x="4752" y="5692"/>
                  </a:cubicBezTo>
                  <a:lnTo>
                    <a:pt x="4776" y="5692"/>
                  </a:lnTo>
                  <a:cubicBezTo>
                    <a:pt x="4788" y="5692"/>
                    <a:pt x="4776" y="5692"/>
                    <a:pt x="4776" y="5715"/>
                  </a:cubicBezTo>
                  <a:cubicBezTo>
                    <a:pt x="4776" y="5731"/>
                    <a:pt x="4781" y="5751"/>
                    <a:pt x="4791" y="5751"/>
                  </a:cubicBezTo>
                  <a:cubicBezTo>
                    <a:pt x="4796" y="5751"/>
                    <a:pt x="4803" y="5745"/>
                    <a:pt x="4812" y="5727"/>
                  </a:cubicBezTo>
                  <a:cubicBezTo>
                    <a:pt x="4829" y="5685"/>
                    <a:pt x="4828" y="5679"/>
                    <a:pt x="4834" y="5679"/>
                  </a:cubicBezTo>
                  <a:cubicBezTo>
                    <a:pt x="4837" y="5679"/>
                    <a:pt x="4841" y="5680"/>
                    <a:pt x="4848" y="5680"/>
                  </a:cubicBezTo>
                  <a:cubicBezTo>
                    <a:pt x="4860" y="5680"/>
                    <a:pt x="4883" y="5692"/>
                    <a:pt x="4895" y="5704"/>
                  </a:cubicBezTo>
                  <a:cubicBezTo>
                    <a:pt x="4895" y="5704"/>
                    <a:pt x="4895" y="5727"/>
                    <a:pt x="4895" y="5727"/>
                  </a:cubicBezTo>
                  <a:lnTo>
                    <a:pt x="4955" y="5751"/>
                  </a:lnTo>
                  <a:cubicBezTo>
                    <a:pt x="4956" y="5752"/>
                    <a:pt x="4958" y="5752"/>
                    <a:pt x="4960" y="5752"/>
                  </a:cubicBezTo>
                  <a:cubicBezTo>
                    <a:pt x="4992" y="5752"/>
                    <a:pt x="5002" y="5644"/>
                    <a:pt x="5002" y="5644"/>
                  </a:cubicBezTo>
                  <a:cubicBezTo>
                    <a:pt x="5014" y="5644"/>
                    <a:pt x="5038" y="5763"/>
                    <a:pt x="5050" y="5787"/>
                  </a:cubicBezTo>
                  <a:cubicBezTo>
                    <a:pt x="5060" y="5797"/>
                    <a:pt x="5070" y="5803"/>
                    <a:pt x="5076" y="5803"/>
                  </a:cubicBezTo>
                  <a:cubicBezTo>
                    <a:pt x="5085" y="5803"/>
                    <a:pt x="5088" y="5791"/>
                    <a:pt x="5074" y="5763"/>
                  </a:cubicBezTo>
                  <a:cubicBezTo>
                    <a:pt x="5055" y="5735"/>
                    <a:pt x="5051" y="5693"/>
                    <a:pt x="5062" y="5693"/>
                  </a:cubicBezTo>
                  <a:cubicBezTo>
                    <a:pt x="5065" y="5693"/>
                    <a:pt x="5069" y="5696"/>
                    <a:pt x="5074" y="5704"/>
                  </a:cubicBezTo>
                  <a:cubicBezTo>
                    <a:pt x="5098" y="5739"/>
                    <a:pt x="5110" y="5751"/>
                    <a:pt x="5121" y="5775"/>
                  </a:cubicBezTo>
                  <a:cubicBezTo>
                    <a:pt x="5121" y="5775"/>
                    <a:pt x="5145" y="5811"/>
                    <a:pt x="5145" y="5811"/>
                  </a:cubicBezTo>
                  <a:cubicBezTo>
                    <a:pt x="5133" y="5775"/>
                    <a:pt x="5121" y="5739"/>
                    <a:pt x="5121" y="5715"/>
                  </a:cubicBezTo>
                  <a:cubicBezTo>
                    <a:pt x="5121" y="5713"/>
                    <a:pt x="5122" y="5712"/>
                    <a:pt x="5123" y="5712"/>
                  </a:cubicBezTo>
                  <a:cubicBezTo>
                    <a:pt x="5133" y="5712"/>
                    <a:pt x="5182" y="5800"/>
                    <a:pt x="5193" y="5811"/>
                  </a:cubicBezTo>
                  <a:cubicBezTo>
                    <a:pt x="5218" y="5833"/>
                    <a:pt x="5230" y="5842"/>
                    <a:pt x="5234" y="5842"/>
                  </a:cubicBezTo>
                  <a:cubicBezTo>
                    <a:pt x="5250" y="5842"/>
                    <a:pt x="5148" y="5715"/>
                    <a:pt x="5157" y="5715"/>
                  </a:cubicBezTo>
                  <a:cubicBezTo>
                    <a:pt x="5158" y="5715"/>
                    <a:pt x="5159" y="5715"/>
                    <a:pt x="5159" y="5715"/>
                  </a:cubicBezTo>
                  <a:cubicBezTo>
                    <a:pt x="5173" y="5715"/>
                    <a:pt x="5225" y="5774"/>
                    <a:pt x="5235" y="5774"/>
                  </a:cubicBezTo>
                  <a:cubicBezTo>
                    <a:pt x="5238" y="5774"/>
                    <a:pt x="5237" y="5768"/>
                    <a:pt x="5229" y="5751"/>
                  </a:cubicBezTo>
                  <a:lnTo>
                    <a:pt x="5229" y="5751"/>
                  </a:lnTo>
                  <a:cubicBezTo>
                    <a:pt x="5246" y="5778"/>
                    <a:pt x="5278" y="5791"/>
                    <a:pt x="5307" y="5791"/>
                  </a:cubicBezTo>
                  <a:cubicBezTo>
                    <a:pt x="5317" y="5791"/>
                    <a:pt x="5327" y="5790"/>
                    <a:pt x="5336" y="5787"/>
                  </a:cubicBezTo>
                  <a:cubicBezTo>
                    <a:pt x="5372" y="5775"/>
                    <a:pt x="5348" y="5704"/>
                    <a:pt x="5348" y="5704"/>
                  </a:cubicBezTo>
                  <a:cubicBezTo>
                    <a:pt x="5348" y="5668"/>
                    <a:pt x="5336" y="5632"/>
                    <a:pt x="5324" y="5596"/>
                  </a:cubicBezTo>
                  <a:cubicBezTo>
                    <a:pt x="5324" y="5585"/>
                    <a:pt x="5372" y="5585"/>
                    <a:pt x="5360" y="5561"/>
                  </a:cubicBezTo>
                  <a:cubicBezTo>
                    <a:pt x="5336" y="5537"/>
                    <a:pt x="5300" y="5513"/>
                    <a:pt x="5300" y="5513"/>
                  </a:cubicBezTo>
                  <a:cubicBezTo>
                    <a:pt x="5300" y="5512"/>
                    <a:pt x="5301" y="5512"/>
                    <a:pt x="5302" y="5512"/>
                  </a:cubicBezTo>
                  <a:cubicBezTo>
                    <a:pt x="5314" y="5512"/>
                    <a:pt x="5379" y="5547"/>
                    <a:pt x="5399" y="5547"/>
                  </a:cubicBezTo>
                  <a:cubicBezTo>
                    <a:pt x="5407" y="5547"/>
                    <a:pt x="5408" y="5541"/>
                    <a:pt x="5395" y="5525"/>
                  </a:cubicBezTo>
                  <a:cubicBezTo>
                    <a:pt x="5372" y="5501"/>
                    <a:pt x="5383" y="5477"/>
                    <a:pt x="5336" y="5465"/>
                  </a:cubicBezTo>
                  <a:cubicBezTo>
                    <a:pt x="5276" y="5465"/>
                    <a:pt x="5348" y="5430"/>
                    <a:pt x="5300" y="5430"/>
                  </a:cubicBezTo>
                  <a:cubicBezTo>
                    <a:pt x="5348" y="5430"/>
                    <a:pt x="5383" y="5430"/>
                    <a:pt x="5407" y="5394"/>
                  </a:cubicBezTo>
                  <a:cubicBezTo>
                    <a:pt x="5419" y="5358"/>
                    <a:pt x="5288" y="5358"/>
                    <a:pt x="5264" y="5334"/>
                  </a:cubicBezTo>
                  <a:cubicBezTo>
                    <a:pt x="5217" y="5275"/>
                    <a:pt x="5407" y="5275"/>
                    <a:pt x="5455" y="5275"/>
                  </a:cubicBezTo>
                  <a:cubicBezTo>
                    <a:pt x="5395" y="5251"/>
                    <a:pt x="5348" y="5227"/>
                    <a:pt x="5300" y="5192"/>
                  </a:cubicBezTo>
                  <a:cubicBezTo>
                    <a:pt x="5336" y="5180"/>
                    <a:pt x="5372" y="5180"/>
                    <a:pt x="5407" y="5156"/>
                  </a:cubicBezTo>
                  <a:cubicBezTo>
                    <a:pt x="5360" y="5156"/>
                    <a:pt x="5383" y="5120"/>
                    <a:pt x="5372" y="5108"/>
                  </a:cubicBezTo>
                  <a:cubicBezTo>
                    <a:pt x="5361" y="5088"/>
                    <a:pt x="5324" y="5058"/>
                    <a:pt x="5307" y="5058"/>
                  </a:cubicBezTo>
                  <a:cubicBezTo>
                    <a:pt x="5306" y="5058"/>
                    <a:pt x="5306" y="5058"/>
                    <a:pt x="5305" y="5058"/>
                  </a:cubicBezTo>
                  <a:lnTo>
                    <a:pt x="5305" y="5058"/>
                  </a:lnTo>
                  <a:cubicBezTo>
                    <a:pt x="5353" y="5039"/>
                    <a:pt x="5430" y="5070"/>
                    <a:pt x="5395" y="5013"/>
                  </a:cubicBezTo>
                  <a:cubicBezTo>
                    <a:pt x="5374" y="4978"/>
                    <a:pt x="5378" y="4968"/>
                    <a:pt x="5397" y="4968"/>
                  </a:cubicBezTo>
                  <a:cubicBezTo>
                    <a:pt x="5410" y="4968"/>
                    <a:pt x="5431" y="4972"/>
                    <a:pt x="5455" y="4977"/>
                  </a:cubicBezTo>
                  <a:cubicBezTo>
                    <a:pt x="5455" y="4953"/>
                    <a:pt x="5431" y="4953"/>
                    <a:pt x="5407" y="4942"/>
                  </a:cubicBezTo>
                  <a:cubicBezTo>
                    <a:pt x="5395" y="4930"/>
                    <a:pt x="5407" y="4906"/>
                    <a:pt x="5395" y="4882"/>
                  </a:cubicBezTo>
                  <a:cubicBezTo>
                    <a:pt x="5395" y="4858"/>
                    <a:pt x="5348" y="4858"/>
                    <a:pt x="5336" y="4846"/>
                  </a:cubicBezTo>
                  <a:cubicBezTo>
                    <a:pt x="5312" y="4823"/>
                    <a:pt x="5348" y="4811"/>
                    <a:pt x="5324" y="4799"/>
                  </a:cubicBezTo>
                  <a:lnTo>
                    <a:pt x="5324" y="4799"/>
                  </a:lnTo>
                  <a:cubicBezTo>
                    <a:pt x="5351" y="4806"/>
                    <a:pt x="5359" y="4812"/>
                    <a:pt x="5363" y="4812"/>
                  </a:cubicBezTo>
                  <a:cubicBezTo>
                    <a:pt x="5366" y="4812"/>
                    <a:pt x="5366" y="4809"/>
                    <a:pt x="5372" y="4799"/>
                  </a:cubicBezTo>
                  <a:lnTo>
                    <a:pt x="5395" y="4739"/>
                  </a:lnTo>
                  <a:cubicBezTo>
                    <a:pt x="5407" y="4751"/>
                    <a:pt x="5455" y="4763"/>
                    <a:pt x="5443" y="4775"/>
                  </a:cubicBezTo>
                  <a:cubicBezTo>
                    <a:pt x="5443" y="4799"/>
                    <a:pt x="5443" y="4799"/>
                    <a:pt x="5467" y="4811"/>
                  </a:cubicBezTo>
                  <a:cubicBezTo>
                    <a:pt x="5479" y="4763"/>
                    <a:pt x="5419" y="4727"/>
                    <a:pt x="5407" y="4680"/>
                  </a:cubicBezTo>
                  <a:cubicBezTo>
                    <a:pt x="5404" y="4668"/>
                    <a:pt x="5406" y="4663"/>
                    <a:pt x="5412" y="4663"/>
                  </a:cubicBezTo>
                  <a:cubicBezTo>
                    <a:pt x="5427" y="4663"/>
                    <a:pt x="5467" y="4703"/>
                    <a:pt x="5467" y="4703"/>
                  </a:cubicBezTo>
                  <a:lnTo>
                    <a:pt x="5455" y="4656"/>
                  </a:lnTo>
                  <a:cubicBezTo>
                    <a:pt x="5431" y="4632"/>
                    <a:pt x="5443" y="4632"/>
                    <a:pt x="5467" y="4620"/>
                  </a:cubicBezTo>
                  <a:cubicBezTo>
                    <a:pt x="5502" y="4620"/>
                    <a:pt x="5550" y="4561"/>
                    <a:pt x="5467" y="4561"/>
                  </a:cubicBezTo>
                  <a:cubicBezTo>
                    <a:pt x="5479" y="4549"/>
                    <a:pt x="5467" y="4537"/>
                    <a:pt x="5467" y="4537"/>
                  </a:cubicBezTo>
                  <a:cubicBezTo>
                    <a:pt x="5467" y="4535"/>
                    <a:pt x="5468" y="4534"/>
                    <a:pt x="5471" y="4534"/>
                  </a:cubicBezTo>
                  <a:cubicBezTo>
                    <a:pt x="5486" y="4534"/>
                    <a:pt x="5538" y="4561"/>
                    <a:pt x="5538" y="4561"/>
                  </a:cubicBezTo>
                  <a:cubicBezTo>
                    <a:pt x="5542" y="4564"/>
                    <a:pt x="5545" y="4566"/>
                    <a:pt x="5548" y="4566"/>
                  </a:cubicBezTo>
                  <a:cubicBezTo>
                    <a:pt x="5556" y="4566"/>
                    <a:pt x="5562" y="4557"/>
                    <a:pt x="5562" y="4549"/>
                  </a:cubicBezTo>
                  <a:cubicBezTo>
                    <a:pt x="5538" y="4489"/>
                    <a:pt x="5443" y="4453"/>
                    <a:pt x="5467" y="4406"/>
                  </a:cubicBezTo>
                  <a:lnTo>
                    <a:pt x="5467" y="4406"/>
                  </a:lnTo>
                  <a:cubicBezTo>
                    <a:pt x="5502" y="4430"/>
                    <a:pt x="5538" y="4430"/>
                    <a:pt x="5574" y="4442"/>
                  </a:cubicBezTo>
                  <a:cubicBezTo>
                    <a:pt x="5622" y="4442"/>
                    <a:pt x="5610" y="4406"/>
                    <a:pt x="5574" y="4382"/>
                  </a:cubicBezTo>
                  <a:lnTo>
                    <a:pt x="5574" y="4382"/>
                  </a:lnTo>
                  <a:cubicBezTo>
                    <a:pt x="5594" y="4395"/>
                    <a:pt x="5613" y="4405"/>
                    <a:pt x="5629" y="4405"/>
                  </a:cubicBezTo>
                  <a:cubicBezTo>
                    <a:pt x="5642" y="4405"/>
                    <a:pt x="5652" y="4398"/>
                    <a:pt x="5657" y="4382"/>
                  </a:cubicBezTo>
                  <a:cubicBezTo>
                    <a:pt x="5645" y="4382"/>
                    <a:pt x="5514" y="4334"/>
                    <a:pt x="5586" y="4334"/>
                  </a:cubicBezTo>
                  <a:cubicBezTo>
                    <a:pt x="5604" y="4334"/>
                    <a:pt x="5625" y="4337"/>
                    <a:pt x="5642" y="4337"/>
                  </a:cubicBezTo>
                  <a:cubicBezTo>
                    <a:pt x="5660" y="4337"/>
                    <a:pt x="5675" y="4334"/>
                    <a:pt x="5681" y="4322"/>
                  </a:cubicBezTo>
                  <a:cubicBezTo>
                    <a:pt x="5693" y="4299"/>
                    <a:pt x="5669" y="4287"/>
                    <a:pt x="5681" y="4263"/>
                  </a:cubicBezTo>
                  <a:lnTo>
                    <a:pt x="5681" y="4263"/>
                  </a:lnTo>
                  <a:cubicBezTo>
                    <a:pt x="5687" y="4266"/>
                    <a:pt x="5693" y="4267"/>
                    <a:pt x="5698" y="4267"/>
                  </a:cubicBezTo>
                  <a:cubicBezTo>
                    <a:pt x="5734" y="4267"/>
                    <a:pt x="5753" y="4202"/>
                    <a:pt x="5753" y="4191"/>
                  </a:cubicBezTo>
                  <a:cubicBezTo>
                    <a:pt x="5764" y="4168"/>
                    <a:pt x="5693" y="4168"/>
                    <a:pt x="5681" y="4156"/>
                  </a:cubicBezTo>
                  <a:cubicBezTo>
                    <a:pt x="5673" y="4144"/>
                    <a:pt x="5681" y="4140"/>
                    <a:pt x="5696" y="4140"/>
                  </a:cubicBezTo>
                  <a:cubicBezTo>
                    <a:pt x="5725" y="4140"/>
                    <a:pt x="5780" y="4156"/>
                    <a:pt x="5788" y="4156"/>
                  </a:cubicBezTo>
                  <a:cubicBezTo>
                    <a:pt x="5812" y="4156"/>
                    <a:pt x="5836" y="4120"/>
                    <a:pt x="5836" y="4108"/>
                  </a:cubicBezTo>
                  <a:cubicBezTo>
                    <a:pt x="5848" y="4072"/>
                    <a:pt x="5860" y="4037"/>
                    <a:pt x="5860" y="4001"/>
                  </a:cubicBezTo>
                  <a:cubicBezTo>
                    <a:pt x="5860" y="3989"/>
                    <a:pt x="5836" y="3906"/>
                    <a:pt x="5848" y="3906"/>
                  </a:cubicBezTo>
                  <a:lnTo>
                    <a:pt x="5848" y="3906"/>
                  </a:lnTo>
                  <a:cubicBezTo>
                    <a:pt x="5858" y="3906"/>
                    <a:pt x="5927" y="3993"/>
                    <a:pt x="5941" y="3993"/>
                  </a:cubicBezTo>
                  <a:cubicBezTo>
                    <a:pt x="5942" y="3993"/>
                    <a:pt x="5943" y="3991"/>
                    <a:pt x="5943" y="3989"/>
                  </a:cubicBezTo>
                  <a:cubicBezTo>
                    <a:pt x="5943" y="3955"/>
                    <a:pt x="5921" y="3854"/>
                    <a:pt x="5898" y="3836"/>
                  </a:cubicBezTo>
                  <a:lnTo>
                    <a:pt x="5898" y="3836"/>
                  </a:lnTo>
                  <a:cubicBezTo>
                    <a:pt x="5911" y="3844"/>
                    <a:pt x="5922" y="3847"/>
                    <a:pt x="5931" y="3847"/>
                  </a:cubicBezTo>
                  <a:cubicBezTo>
                    <a:pt x="5948" y="3847"/>
                    <a:pt x="5959" y="3837"/>
                    <a:pt x="5967" y="3822"/>
                  </a:cubicBezTo>
                  <a:cubicBezTo>
                    <a:pt x="5979" y="3810"/>
                    <a:pt x="5991" y="3787"/>
                    <a:pt x="5991" y="3763"/>
                  </a:cubicBezTo>
                  <a:cubicBezTo>
                    <a:pt x="5991" y="3751"/>
                    <a:pt x="5967" y="3727"/>
                    <a:pt x="5955" y="3715"/>
                  </a:cubicBezTo>
                  <a:cubicBezTo>
                    <a:pt x="5955" y="3656"/>
                    <a:pt x="6026" y="3656"/>
                    <a:pt x="6062" y="3632"/>
                  </a:cubicBezTo>
                  <a:cubicBezTo>
                    <a:pt x="6074" y="3620"/>
                    <a:pt x="6062" y="3620"/>
                    <a:pt x="6050" y="3608"/>
                  </a:cubicBezTo>
                  <a:cubicBezTo>
                    <a:pt x="6062" y="3596"/>
                    <a:pt x="6062" y="3584"/>
                    <a:pt x="6074" y="3572"/>
                  </a:cubicBezTo>
                  <a:cubicBezTo>
                    <a:pt x="6086" y="3549"/>
                    <a:pt x="6074" y="3513"/>
                    <a:pt x="6074" y="3489"/>
                  </a:cubicBezTo>
                  <a:cubicBezTo>
                    <a:pt x="6086" y="3465"/>
                    <a:pt x="6098" y="3453"/>
                    <a:pt x="6122" y="3429"/>
                  </a:cubicBezTo>
                  <a:cubicBezTo>
                    <a:pt x="6122" y="3429"/>
                    <a:pt x="6145" y="3406"/>
                    <a:pt x="6122" y="3394"/>
                  </a:cubicBezTo>
                  <a:cubicBezTo>
                    <a:pt x="6110" y="3370"/>
                    <a:pt x="6157" y="3299"/>
                    <a:pt x="6157" y="3275"/>
                  </a:cubicBezTo>
                  <a:cubicBezTo>
                    <a:pt x="6169" y="3251"/>
                    <a:pt x="6145" y="3179"/>
                    <a:pt x="6145" y="3179"/>
                  </a:cubicBezTo>
                  <a:cubicBezTo>
                    <a:pt x="6147" y="3178"/>
                    <a:pt x="6149" y="3177"/>
                    <a:pt x="6152" y="3177"/>
                  </a:cubicBezTo>
                  <a:cubicBezTo>
                    <a:pt x="6167" y="3177"/>
                    <a:pt x="6193" y="3203"/>
                    <a:pt x="6193" y="3203"/>
                  </a:cubicBezTo>
                  <a:lnTo>
                    <a:pt x="6181" y="3156"/>
                  </a:lnTo>
                  <a:cubicBezTo>
                    <a:pt x="6181" y="3156"/>
                    <a:pt x="6122" y="3108"/>
                    <a:pt x="6134" y="3096"/>
                  </a:cubicBezTo>
                  <a:lnTo>
                    <a:pt x="6134" y="3096"/>
                  </a:lnTo>
                  <a:cubicBezTo>
                    <a:pt x="6134" y="3096"/>
                    <a:pt x="6156" y="3111"/>
                    <a:pt x="6172" y="3111"/>
                  </a:cubicBezTo>
                  <a:cubicBezTo>
                    <a:pt x="6175" y="3111"/>
                    <a:pt x="6179" y="3110"/>
                    <a:pt x="6181" y="3108"/>
                  </a:cubicBezTo>
                  <a:cubicBezTo>
                    <a:pt x="6193" y="3108"/>
                    <a:pt x="6205" y="3084"/>
                    <a:pt x="6217" y="3060"/>
                  </a:cubicBezTo>
                  <a:cubicBezTo>
                    <a:pt x="6217" y="3050"/>
                    <a:pt x="6198" y="3011"/>
                    <a:pt x="6227" y="3011"/>
                  </a:cubicBezTo>
                  <a:cubicBezTo>
                    <a:pt x="6230" y="3011"/>
                    <a:pt x="6234" y="3011"/>
                    <a:pt x="6237" y="3012"/>
                  </a:cubicBezTo>
                  <a:lnTo>
                    <a:pt x="6237" y="3012"/>
                  </a:lnTo>
                  <a:cubicBezTo>
                    <a:pt x="6225" y="3007"/>
                    <a:pt x="6204" y="2977"/>
                    <a:pt x="6193" y="2977"/>
                  </a:cubicBezTo>
                  <a:cubicBezTo>
                    <a:pt x="6241" y="2977"/>
                    <a:pt x="6253" y="2965"/>
                    <a:pt x="6264" y="2941"/>
                  </a:cubicBezTo>
                  <a:cubicBezTo>
                    <a:pt x="6264" y="2906"/>
                    <a:pt x="6276" y="2906"/>
                    <a:pt x="6264" y="2882"/>
                  </a:cubicBezTo>
                  <a:cubicBezTo>
                    <a:pt x="6259" y="2876"/>
                    <a:pt x="6253" y="2876"/>
                    <a:pt x="6250" y="2876"/>
                  </a:cubicBezTo>
                  <a:cubicBezTo>
                    <a:pt x="6247" y="2876"/>
                    <a:pt x="6247" y="2876"/>
                    <a:pt x="6253" y="2870"/>
                  </a:cubicBezTo>
                  <a:cubicBezTo>
                    <a:pt x="6253" y="2858"/>
                    <a:pt x="6288" y="2834"/>
                    <a:pt x="6300" y="2798"/>
                  </a:cubicBezTo>
                  <a:cubicBezTo>
                    <a:pt x="6311" y="2767"/>
                    <a:pt x="6312" y="2725"/>
                    <a:pt x="6346" y="2725"/>
                  </a:cubicBezTo>
                  <a:cubicBezTo>
                    <a:pt x="6350" y="2725"/>
                    <a:pt x="6355" y="2726"/>
                    <a:pt x="6360" y="2727"/>
                  </a:cubicBezTo>
                  <a:cubicBezTo>
                    <a:pt x="6372" y="2691"/>
                    <a:pt x="6300" y="2703"/>
                    <a:pt x="6288" y="2679"/>
                  </a:cubicBezTo>
                  <a:cubicBezTo>
                    <a:pt x="6281" y="2658"/>
                    <a:pt x="6300" y="2654"/>
                    <a:pt x="6318" y="2654"/>
                  </a:cubicBezTo>
                  <a:cubicBezTo>
                    <a:pt x="6331" y="2654"/>
                    <a:pt x="6343" y="2656"/>
                    <a:pt x="6348" y="2656"/>
                  </a:cubicBezTo>
                  <a:cubicBezTo>
                    <a:pt x="6360" y="2656"/>
                    <a:pt x="6360" y="2644"/>
                    <a:pt x="6372" y="2632"/>
                  </a:cubicBezTo>
                  <a:cubicBezTo>
                    <a:pt x="6393" y="2610"/>
                    <a:pt x="6337" y="2510"/>
                    <a:pt x="6370" y="2510"/>
                  </a:cubicBezTo>
                  <a:lnTo>
                    <a:pt x="6370" y="2510"/>
                  </a:lnTo>
                  <a:cubicBezTo>
                    <a:pt x="6341" y="2501"/>
                    <a:pt x="6279" y="2475"/>
                    <a:pt x="6288" y="2465"/>
                  </a:cubicBezTo>
                  <a:cubicBezTo>
                    <a:pt x="6288" y="2453"/>
                    <a:pt x="6324" y="2453"/>
                    <a:pt x="6336" y="2453"/>
                  </a:cubicBezTo>
                  <a:cubicBezTo>
                    <a:pt x="6336" y="2453"/>
                    <a:pt x="6348" y="2441"/>
                    <a:pt x="6348" y="2441"/>
                  </a:cubicBezTo>
                  <a:cubicBezTo>
                    <a:pt x="6372" y="2417"/>
                    <a:pt x="6372" y="2417"/>
                    <a:pt x="6372" y="2394"/>
                  </a:cubicBezTo>
                  <a:cubicBezTo>
                    <a:pt x="6360" y="2370"/>
                    <a:pt x="6372" y="2370"/>
                    <a:pt x="6372" y="2370"/>
                  </a:cubicBezTo>
                  <a:cubicBezTo>
                    <a:pt x="6384" y="2370"/>
                    <a:pt x="6443" y="2394"/>
                    <a:pt x="6455" y="2394"/>
                  </a:cubicBezTo>
                  <a:cubicBezTo>
                    <a:pt x="6467" y="2394"/>
                    <a:pt x="6431" y="2334"/>
                    <a:pt x="6431" y="2322"/>
                  </a:cubicBezTo>
                  <a:cubicBezTo>
                    <a:pt x="6431" y="2286"/>
                    <a:pt x="6467" y="2251"/>
                    <a:pt x="6491" y="2215"/>
                  </a:cubicBezTo>
                  <a:cubicBezTo>
                    <a:pt x="6503" y="2191"/>
                    <a:pt x="6336" y="2203"/>
                    <a:pt x="6407" y="2156"/>
                  </a:cubicBezTo>
                  <a:cubicBezTo>
                    <a:pt x="6443" y="2132"/>
                    <a:pt x="6491" y="2120"/>
                    <a:pt x="6479" y="2084"/>
                  </a:cubicBezTo>
                  <a:cubicBezTo>
                    <a:pt x="6479" y="2060"/>
                    <a:pt x="6372" y="2025"/>
                    <a:pt x="6443" y="2025"/>
                  </a:cubicBezTo>
                  <a:cubicBezTo>
                    <a:pt x="6526" y="2013"/>
                    <a:pt x="6467" y="1965"/>
                    <a:pt x="6443" y="1953"/>
                  </a:cubicBezTo>
                  <a:cubicBezTo>
                    <a:pt x="6384" y="1905"/>
                    <a:pt x="6467" y="1894"/>
                    <a:pt x="6479" y="1858"/>
                  </a:cubicBezTo>
                  <a:cubicBezTo>
                    <a:pt x="6479" y="1845"/>
                    <a:pt x="6467" y="1842"/>
                    <a:pt x="6450" y="1842"/>
                  </a:cubicBezTo>
                  <a:cubicBezTo>
                    <a:pt x="6427" y="1842"/>
                    <a:pt x="6396" y="1849"/>
                    <a:pt x="6375" y="1849"/>
                  </a:cubicBezTo>
                  <a:cubicBezTo>
                    <a:pt x="6369" y="1849"/>
                    <a:pt x="6363" y="1848"/>
                    <a:pt x="6360" y="1846"/>
                  </a:cubicBezTo>
                  <a:cubicBezTo>
                    <a:pt x="6336" y="1834"/>
                    <a:pt x="6455" y="1798"/>
                    <a:pt x="6419" y="1786"/>
                  </a:cubicBezTo>
                  <a:cubicBezTo>
                    <a:pt x="6411" y="1786"/>
                    <a:pt x="6398" y="1792"/>
                    <a:pt x="6387" y="1792"/>
                  </a:cubicBezTo>
                  <a:cubicBezTo>
                    <a:pt x="6381" y="1792"/>
                    <a:pt x="6376" y="1790"/>
                    <a:pt x="6372" y="1786"/>
                  </a:cubicBezTo>
                  <a:cubicBezTo>
                    <a:pt x="6360" y="1775"/>
                    <a:pt x="6360" y="1763"/>
                    <a:pt x="6372" y="1751"/>
                  </a:cubicBezTo>
                  <a:cubicBezTo>
                    <a:pt x="6407" y="1727"/>
                    <a:pt x="6455" y="1751"/>
                    <a:pt x="6467" y="1715"/>
                  </a:cubicBezTo>
                  <a:cubicBezTo>
                    <a:pt x="6479" y="1644"/>
                    <a:pt x="6467" y="1584"/>
                    <a:pt x="6431" y="1524"/>
                  </a:cubicBezTo>
                  <a:cubicBezTo>
                    <a:pt x="6419" y="1513"/>
                    <a:pt x="6407" y="1513"/>
                    <a:pt x="6407" y="1489"/>
                  </a:cubicBezTo>
                  <a:cubicBezTo>
                    <a:pt x="6348" y="1465"/>
                    <a:pt x="6479" y="1465"/>
                    <a:pt x="6479" y="1465"/>
                  </a:cubicBezTo>
                  <a:cubicBezTo>
                    <a:pt x="6479" y="1429"/>
                    <a:pt x="6360" y="1465"/>
                    <a:pt x="6419" y="1405"/>
                  </a:cubicBezTo>
                  <a:cubicBezTo>
                    <a:pt x="6419" y="1394"/>
                    <a:pt x="6419" y="1382"/>
                    <a:pt x="6407" y="1382"/>
                  </a:cubicBezTo>
                  <a:cubicBezTo>
                    <a:pt x="6407" y="1370"/>
                    <a:pt x="6288" y="1227"/>
                    <a:pt x="6348" y="1215"/>
                  </a:cubicBezTo>
                  <a:lnTo>
                    <a:pt x="6241" y="1191"/>
                  </a:lnTo>
                  <a:cubicBezTo>
                    <a:pt x="6264" y="1191"/>
                    <a:pt x="6288" y="1155"/>
                    <a:pt x="6276" y="1120"/>
                  </a:cubicBezTo>
                  <a:cubicBezTo>
                    <a:pt x="6276" y="1096"/>
                    <a:pt x="6312" y="1084"/>
                    <a:pt x="6336" y="1060"/>
                  </a:cubicBezTo>
                  <a:cubicBezTo>
                    <a:pt x="6348" y="1048"/>
                    <a:pt x="6321" y="1048"/>
                    <a:pt x="6290" y="1048"/>
                  </a:cubicBezTo>
                  <a:cubicBezTo>
                    <a:pt x="6259" y="1048"/>
                    <a:pt x="6223" y="1048"/>
                    <a:pt x="6217" y="1036"/>
                  </a:cubicBezTo>
                  <a:cubicBezTo>
                    <a:pt x="6229" y="1036"/>
                    <a:pt x="6324" y="1013"/>
                    <a:pt x="6324" y="1001"/>
                  </a:cubicBezTo>
                  <a:cubicBezTo>
                    <a:pt x="6324" y="990"/>
                    <a:pt x="6289" y="963"/>
                    <a:pt x="6256" y="963"/>
                  </a:cubicBezTo>
                  <a:cubicBezTo>
                    <a:pt x="6251" y="963"/>
                    <a:pt x="6246" y="963"/>
                    <a:pt x="6241" y="965"/>
                  </a:cubicBezTo>
                  <a:cubicBezTo>
                    <a:pt x="6224" y="973"/>
                    <a:pt x="6213" y="987"/>
                    <a:pt x="6204" y="987"/>
                  </a:cubicBezTo>
                  <a:cubicBezTo>
                    <a:pt x="6200" y="987"/>
                    <a:pt x="6197" y="984"/>
                    <a:pt x="6193" y="977"/>
                  </a:cubicBezTo>
                  <a:cubicBezTo>
                    <a:pt x="6181" y="965"/>
                    <a:pt x="6193" y="965"/>
                    <a:pt x="6205" y="941"/>
                  </a:cubicBezTo>
                  <a:cubicBezTo>
                    <a:pt x="6217" y="929"/>
                    <a:pt x="6276" y="917"/>
                    <a:pt x="6300" y="893"/>
                  </a:cubicBezTo>
                  <a:cubicBezTo>
                    <a:pt x="6308" y="882"/>
                    <a:pt x="6305" y="878"/>
                    <a:pt x="6298" y="878"/>
                  </a:cubicBezTo>
                  <a:cubicBezTo>
                    <a:pt x="6284" y="878"/>
                    <a:pt x="6253" y="893"/>
                    <a:pt x="6253" y="893"/>
                  </a:cubicBezTo>
                  <a:cubicBezTo>
                    <a:pt x="6229" y="882"/>
                    <a:pt x="6217" y="882"/>
                    <a:pt x="6205" y="858"/>
                  </a:cubicBezTo>
                  <a:cubicBezTo>
                    <a:pt x="6205" y="846"/>
                    <a:pt x="6217" y="834"/>
                    <a:pt x="6205" y="834"/>
                  </a:cubicBezTo>
                  <a:lnTo>
                    <a:pt x="6145" y="834"/>
                  </a:lnTo>
                  <a:cubicBezTo>
                    <a:pt x="6110" y="834"/>
                    <a:pt x="6181" y="786"/>
                    <a:pt x="6145" y="774"/>
                  </a:cubicBezTo>
                  <a:cubicBezTo>
                    <a:pt x="6122" y="774"/>
                    <a:pt x="6114" y="780"/>
                    <a:pt x="6107" y="780"/>
                  </a:cubicBezTo>
                  <a:cubicBezTo>
                    <a:pt x="6104" y="780"/>
                    <a:pt x="6102" y="778"/>
                    <a:pt x="6098" y="774"/>
                  </a:cubicBezTo>
                  <a:cubicBezTo>
                    <a:pt x="6086" y="763"/>
                    <a:pt x="6086" y="762"/>
                    <a:pt x="6074" y="751"/>
                  </a:cubicBezTo>
                  <a:lnTo>
                    <a:pt x="6074" y="751"/>
                  </a:lnTo>
                  <a:cubicBezTo>
                    <a:pt x="6085" y="762"/>
                    <a:pt x="6106" y="770"/>
                    <a:pt x="6124" y="770"/>
                  </a:cubicBezTo>
                  <a:cubicBezTo>
                    <a:pt x="6144" y="770"/>
                    <a:pt x="6158" y="759"/>
                    <a:pt x="6145" y="727"/>
                  </a:cubicBezTo>
                  <a:cubicBezTo>
                    <a:pt x="6138" y="704"/>
                    <a:pt x="6115" y="691"/>
                    <a:pt x="6094" y="691"/>
                  </a:cubicBezTo>
                  <a:cubicBezTo>
                    <a:pt x="6085" y="691"/>
                    <a:pt x="6077" y="693"/>
                    <a:pt x="6070" y="697"/>
                  </a:cubicBezTo>
                  <a:lnTo>
                    <a:pt x="6070" y="697"/>
                  </a:lnTo>
                  <a:cubicBezTo>
                    <a:pt x="6124" y="647"/>
                    <a:pt x="6013" y="547"/>
                    <a:pt x="5979" y="512"/>
                  </a:cubicBezTo>
                  <a:cubicBezTo>
                    <a:pt x="5973" y="507"/>
                    <a:pt x="5968" y="505"/>
                    <a:pt x="5962" y="505"/>
                  </a:cubicBezTo>
                  <a:cubicBezTo>
                    <a:pt x="5944" y="505"/>
                    <a:pt x="5923" y="532"/>
                    <a:pt x="5895" y="560"/>
                  </a:cubicBezTo>
                  <a:cubicBezTo>
                    <a:pt x="5881" y="574"/>
                    <a:pt x="5871" y="581"/>
                    <a:pt x="5865" y="581"/>
                  </a:cubicBezTo>
                  <a:cubicBezTo>
                    <a:pt x="5856" y="581"/>
                    <a:pt x="5857" y="565"/>
                    <a:pt x="5872" y="536"/>
                  </a:cubicBezTo>
                  <a:cubicBezTo>
                    <a:pt x="5919" y="477"/>
                    <a:pt x="5919" y="393"/>
                    <a:pt x="5860" y="346"/>
                  </a:cubicBezTo>
                  <a:cubicBezTo>
                    <a:pt x="5853" y="332"/>
                    <a:pt x="5838" y="326"/>
                    <a:pt x="5821" y="326"/>
                  </a:cubicBezTo>
                  <a:cubicBezTo>
                    <a:pt x="5810" y="326"/>
                    <a:pt x="5798" y="329"/>
                    <a:pt x="5788" y="334"/>
                  </a:cubicBezTo>
                  <a:cubicBezTo>
                    <a:pt x="5761" y="341"/>
                    <a:pt x="5741" y="348"/>
                    <a:pt x="5723" y="348"/>
                  </a:cubicBezTo>
                  <a:cubicBezTo>
                    <a:pt x="5709" y="348"/>
                    <a:pt x="5696" y="344"/>
                    <a:pt x="5681" y="334"/>
                  </a:cubicBezTo>
                  <a:lnTo>
                    <a:pt x="5681" y="334"/>
                  </a:lnTo>
                  <a:cubicBezTo>
                    <a:pt x="5688" y="338"/>
                    <a:pt x="5695" y="340"/>
                    <a:pt x="5702" y="340"/>
                  </a:cubicBezTo>
                  <a:cubicBezTo>
                    <a:pt x="5732" y="340"/>
                    <a:pt x="5758" y="306"/>
                    <a:pt x="5729" y="286"/>
                  </a:cubicBezTo>
                  <a:cubicBezTo>
                    <a:pt x="5693" y="251"/>
                    <a:pt x="5657" y="239"/>
                    <a:pt x="5622" y="215"/>
                  </a:cubicBezTo>
                  <a:cubicBezTo>
                    <a:pt x="5602" y="205"/>
                    <a:pt x="5586" y="199"/>
                    <a:pt x="5571" y="199"/>
                  </a:cubicBezTo>
                  <a:cubicBezTo>
                    <a:pt x="5550" y="199"/>
                    <a:pt x="5530" y="211"/>
                    <a:pt x="5502" y="239"/>
                  </a:cubicBezTo>
                  <a:cubicBezTo>
                    <a:pt x="5526" y="215"/>
                    <a:pt x="5550" y="191"/>
                    <a:pt x="5562" y="167"/>
                  </a:cubicBezTo>
                  <a:cubicBezTo>
                    <a:pt x="5562" y="150"/>
                    <a:pt x="5550" y="134"/>
                    <a:pt x="5539" y="134"/>
                  </a:cubicBezTo>
                  <a:cubicBezTo>
                    <a:pt x="5534" y="134"/>
                    <a:pt x="5530" y="136"/>
                    <a:pt x="5526" y="143"/>
                  </a:cubicBezTo>
                  <a:cubicBezTo>
                    <a:pt x="5522" y="151"/>
                    <a:pt x="5517" y="154"/>
                    <a:pt x="5511" y="154"/>
                  </a:cubicBezTo>
                  <a:cubicBezTo>
                    <a:pt x="5499" y="154"/>
                    <a:pt x="5483" y="143"/>
                    <a:pt x="5467" y="143"/>
                  </a:cubicBezTo>
                  <a:cubicBezTo>
                    <a:pt x="5443" y="143"/>
                    <a:pt x="5443" y="167"/>
                    <a:pt x="5431" y="179"/>
                  </a:cubicBezTo>
                  <a:cubicBezTo>
                    <a:pt x="5430" y="180"/>
                    <a:pt x="5429" y="181"/>
                    <a:pt x="5428" y="181"/>
                  </a:cubicBezTo>
                  <a:cubicBezTo>
                    <a:pt x="5419" y="181"/>
                    <a:pt x="5418" y="142"/>
                    <a:pt x="5407" y="131"/>
                  </a:cubicBezTo>
                  <a:cubicBezTo>
                    <a:pt x="5395" y="120"/>
                    <a:pt x="5383" y="120"/>
                    <a:pt x="5360" y="120"/>
                  </a:cubicBezTo>
                  <a:cubicBezTo>
                    <a:pt x="5356" y="116"/>
                    <a:pt x="5352" y="115"/>
                    <a:pt x="5347" y="115"/>
                  </a:cubicBezTo>
                  <a:cubicBezTo>
                    <a:pt x="5335" y="115"/>
                    <a:pt x="5320" y="123"/>
                    <a:pt x="5312" y="131"/>
                  </a:cubicBezTo>
                  <a:cubicBezTo>
                    <a:pt x="5307" y="142"/>
                    <a:pt x="5302" y="145"/>
                    <a:pt x="5297" y="145"/>
                  </a:cubicBezTo>
                  <a:cubicBezTo>
                    <a:pt x="5290" y="145"/>
                    <a:pt x="5283" y="138"/>
                    <a:pt x="5276" y="131"/>
                  </a:cubicBezTo>
                  <a:cubicBezTo>
                    <a:pt x="5276" y="105"/>
                    <a:pt x="5290" y="91"/>
                    <a:pt x="5281" y="91"/>
                  </a:cubicBezTo>
                  <a:cubicBezTo>
                    <a:pt x="5278" y="91"/>
                    <a:pt x="5273" y="93"/>
                    <a:pt x="5264" y="96"/>
                  </a:cubicBezTo>
                  <a:cubicBezTo>
                    <a:pt x="5241" y="96"/>
                    <a:pt x="5217" y="108"/>
                    <a:pt x="5193" y="120"/>
                  </a:cubicBezTo>
                  <a:cubicBezTo>
                    <a:pt x="5193" y="120"/>
                    <a:pt x="5177" y="130"/>
                    <a:pt x="5170" y="130"/>
                  </a:cubicBezTo>
                  <a:cubicBezTo>
                    <a:pt x="5166" y="130"/>
                    <a:pt x="5165" y="127"/>
                    <a:pt x="5169" y="120"/>
                  </a:cubicBezTo>
                  <a:cubicBezTo>
                    <a:pt x="5181" y="96"/>
                    <a:pt x="5181" y="108"/>
                    <a:pt x="5181" y="84"/>
                  </a:cubicBezTo>
                  <a:cubicBezTo>
                    <a:pt x="5157" y="84"/>
                    <a:pt x="5157" y="84"/>
                    <a:pt x="5133" y="108"/>
                  </a:cubicBezTo>
                  <a:cubicBezTo>
                    <a:pt x="5121" y="127"/>
                    <a:pt x="5108" y="139"/>
                    <a:pt x="5099" y="139"/>
                  </a:cubicBezTo>
                  <a:cubicBezTo>
                    <a:pt x="5091" y="139"/>
                    <a:pt x="5086" y="130"/>
                    <a:pt x="5086" y="108"/>
                  </a:cubicBezTo>
                  <a:cubicBezTo>
                    <a:pt x="5074" y="72"/>
                    <a:pt x="5098" y="60"/>
                    <a:pt x="5062" y="36"/>
                  </a:cubicBezTo>
                  <a:cubicBezTo>
                    <a:pt x="5038" y="12"/>
                    <a:pt x="5014" y="0"/>
                    <a:pt x="49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3"/>
            <p:cNvSpPr/>
            <p:nvPr/>
          </p:nvSpPr>
          <p:spPr>
            <a:xfrm>
              <a:off x="3307132" y="2833495"/>
              <a:ext cx="382993" cy="348515"/>
            </a:xfrm>
            <a:custGeom>
              <a:avLst/>
              <a:gdLst/>
              <a:ahLst/>
              <a:cxnLst/>
              <a:rect l="l" t="t" r="r" b="b"/>
              <a:pathLst>
                <a:path w="7550" h="6870" extrusionOk="0">
                  <a:moveTo>
                    <a:pt x="4620" y="214"/>
                  </a:moveTo>
                  <a:lnTo>
                    <a:pt x="4620" y="214"/>
                  </a:lnTo>
                  <a:cubicBezTo>
                    <a:pt x="4614" y="221"/>
                    <a:pt x="4611" y="224"/>
                    <a:pt x="4612" y="229"/>
                  </a:cubicBezTo>
                  <a:lnTo>
                    <a:pt x="4612" y="229"/>
                  </a:lnTo>
                  <a:cubicBezTo>
                    <a:pt x="4620" y="221"/>
                    <a:pt x="4625" y="214"/>
                    <a:pt x="4620" y="214"/>
                  </a:cubicBezTo>
                  <a:close/>
                  <a:moveTo>
                    <a:pt x="6180" y="345"/>
                  </a:moveTo>
                  <a:lnTo>
                    <a:pt x="6228" y="369"/>
                  </a:lnTo>
                  <a:cubicBezTo>
                    <a:pt x="6219" y="387"/>
                    <a:pt x="6217" y="398"/>
                    <a:pt x="6207" y="398"/>
                  </a:cubicBezTo>
                  <a:cubicBezTo>
                    <a:pt x="6203" y="398"/>
                    <a:pt x="6198" y="396"/>
                    <a:pt x="6192" y="393"/>
                  </a:cubicBezTo>
                  <a:cubicBezTo>
                    <a:pt x="6180" y="381"/>
                    <a:pt x="6156" y="369"/>
                    <a:pt x="6168" y="345"/>
                  </a:cubicBezTo>
                  <a:close/>
                  <a:moveTo>
                    <a:pt x="4132" y="476"/>
                  </a:moveTo>
                  <a:lnTo>
                    <a:pt x="4132" y="476"/>
                  </a:lnTo>
                  <a:cubicBezTo>
                    <a:pt x="4134" y="478"/>
                    <a:pt x="4135" y="480"/>
                    <a:pt x="4136" y="481"/>
                  </a:cubicBezTo>
                  <a:lnTo>
                    <a:pt x="4136" y="481"/>
                  </a:lnTo>
                  <a:cubicBezTo>
                    <a:pt x="4135" y="480"/>
                    <a:pt x="4134" y="478"/>
                    <a:pt x="4132" y="476"/>
                  </a:cubicBezTo>
                  <a:close/>
                  <a:moveTo>
                    <a:pt x="5728" y="450"/>
                  </a:moveTo>
                  <a:cubicBezTo>
                    <a:pt x="5722" y="450"/>
                    <a:pt x="5716" y="453"/>
                    <a:pt x="5716" y="464"/>
                  </a:cubicBezTo>
                  <a:cubicBezTo>
                    <a:pt x="5716" y="488"/>
                    <a:pt x="5740" y="488"/>
                    <a:pt x="5752" y="488"/>
                  </a:cubicBezTo>
                  <a:cubicBezTo>
                    <a:pt x="5752" y="464"/>
                    <a:pt x="5752" y="464"/>
                    <a:pt x="5740" y="453"/>
                  </a:cubicBezTo>
                  <a:cubicBezTo>
                    <a:pt x="5740" y="453"/>
                    <a:pt x="5734" y="450"/>
                    <a:pt x="5728" y="450"/>
                  </a:cubicBezTo>
                  <a:close/>
                  <a:moveTo>
                    <a:pt x="6258" y="487"/>
                  </a:moveTo>
                  <a:lnTo>
                    <a:pt x="6252" y="488"/>
                  </a:lnTo>
                  <a:cubicBezTo>
                    <a:pt x="6253" y="488"/>
                    <a:pt x="6256" y="488"/>
                    <a:pt x="6258" y="487"/>
                  </a:cubicBezTo>
                  <a:close/>
                  <a:moveTo>
                    <a:pt x="6424" y="574"/>
                  </a:moveTo>
                  <a:cubicBezTo>
                    <a:pt x="6422" y="577"/>
                    <a:pt x="6420" y="580"/>
                    <a:pt x="6418" y="584"/>
                  </a:cubicBezTo>
                  <a:cubicBezTo>
                    <a:pt x="6421" y="580"/>
                    <a:pt x="6423" y="577"/>
                    <a:pt x="6424" y="574"/>
                  </a:cubicBezTo>
                  <a:close/>
                  <a:moveTo>
                    <a:pt x="1751" y="607"/>
                  </a:moveTo>
                  <a:lnTo>
                    <a:pt x="1727" y="631"/>
                  </a:lnTo>
                  <a:cubicBezTo>
                    <a:pt x="1742" y="651"/>
                    <a:pt x="1753" y="661"/>
                    <a:pt x="1760" y="661"/>
                  </a:cubicBezTo>
                  <a:cubicBezTo>
                    <a:pt x="1771" y="661"/>
                    <a:pt x="1775" y="642"/>
                    <a:pt x="1775" y="607"/>
                  </a:cubicBezTo>
                  <a:close/>
                  <a:moveTo>
                    <a:pt x="2355" y="686"/>
                  </a:moveTo>
                  <a:cubicBezTo>
                    <a:pt x="2353" y="686"/>
                    <a:pt x="2350" y="688"/>
                    <a:pt x="2346" y="691"/>
                  </a:cubicBezTo>
                  <a:cubicBezTo>
                    <a:pt x="2343" y="694"/>
                    <a:pt x="2347" y="699"/>
                    <a:pt x="2354" y="706"/>
                  </a:cubicBezTo>
                  <a:lnTo>
                    <a:pt x="2354" y="706"/>
                  </a:lnTo>
                  <a:cubicBezTo>
                    <a:pt x="2363" y="694"/>
                    <a:pt x="2361" y="686"/>
                    <a:pt x="2355" y="686"/>
                  </a:cubicBezTo>
                  <a:close/>
                  <a:moveTo>
                    <a:pt x="6930" y="715"/>
                  </a:moveTo>
                  <a:cubicBezTo>
                    <a:pt x="6930" y="715"/>
                    <a:pt x="6930" y="715"/>
                    <a:pt x="6929" y="716"/>
                  </a:cubicBezTo>
                  <a:lnTo>
                    <a:pt x="6929" y="716"/>
                  </a:lnTo>
                  <a:cubicBezTo>
                    <a:pt x="6930" y="715"/>
                    <a:pt x="6930" y="715"/>
                    <a:pt x="6930" y="715"/>
                  </a:cubicBezTo>
                  <a:close/>
                  <a:moveTo>
                    <a:pt x="4141" y="725"/>
                  </a:moveTo>
                  <a:cubicBezTo>
                    <a:pt x="4138" y="725"/>
                    <a:pt x="4135" y="725"/>
                    <a:pt x="4132" y="726"/>
                  </a:cubicBezTo>
                  <a:cubicBezTo>
                    <a:pt x="4122" y="747"/>
                    <a:pt x="4147" y="776"/>
                    <a:pt x="4170" y="776"/>
                  </a:cubicBezTo>
                  <a:cubicBezTo>
                    <a:pt x="4173" y="776"/>
                    <a:pt x="4177" y="776"/>
                    <a:pt x="4180" y="774"/>
                  </a:cubicBezTo>
                  <a:cubicBezTo>
                    <a:pt x="4201" y="763"/>
                    <a:pt x="4166" y="725"/>
                    <a:pt x="4141" y="725"/>
                  </a:cubicBezTo>
                  <a:close/>
                  <a:moveTo>
                    <a:pt x="2692" y="786"/>
                  </a:moveTo>
                  <a:cubicBezTo>
                    <a:pt x="2691" y="789"/>
                    <a:pt x="2690" y="791"/>
                    <a:pt x="2689" y="794"/>
                  </a:cubicBezTo>
                  <a:lnTo>
                    <a:pt x="2689" y="794"/>
                  </a:lnTo>
                  <a:cubicBezTo>
                    <a:pt x="2690" y="791"/>
                    <a:pt x="2691" y="789"/>
                    <a:pt x="2692" y="786"/>
                  </a:cubicBezTo>
                  <a:close/>
                  <a:moveTo>
                    <a:pt x="6859" y="786"/>
                  </a:moveTo>
                  <a:cubicBezTo>
                    <a:pt x="6842" y="803"/>
                    <a:pt x="6825" y="820"/>
                    <a:pt x="6813" y="820"/>
                  </a:cubicBezTo>
                  <a:cubicBezTo>
                    <a:pt x="6808" y="820"/>
                    <a:pt x="6804" y="818"/>
                    <a:pt x="6801" y="813"/>
                  </a:cubicBezTo>
                  <a:lnTo>
                    <a:pt x="6801" y="813"/>
                  </a:lnTo>
                  <a:cubicBezTo>
                    <a:pt x="6801" y="812"/>
                    <a:pt x="6800" y="811"/>
                    <a:pt x="6799" y="810"/>
                  </a:cubicBezTo>
                  <a:lnTo>
                    <a:pt x="6799" y="810"/>
                  </a:lnTo>
                  <a:cubicBezTo>
                    <a:pt x="6799" y="810"/>
                    <a:pt x="6799" y="810"/>
                    <a:pt x="6799" y="810"/>
                  </a:cubicBezTo>
                  <a:cubicBezTo>
                    <a:pt x="6775" y="810"/>
                    <a:pt x="6775" y="786"/>
                    <a:pt x="6799" y="786"/>
                  </a:cubicBezTo>
                  <a:close/>
                  <a:moveTo>
                    <a:pt x="3823" y="845"/>
                  </a:moveTo>
                  <a:lnTo>
                    <a:pt x="3823" y="845"/>
                  </a:lnTo>
                  <a:cubicBezTo>
                    <a:pt x="3825" y="848"/>
                    <a:pt x="3828" y="850"/>
                    <a:pt x="3831" y="852"/>
                  </a:cubicBezTo>
                  <a:lnTo>
                    <a:pt x="3831" y="852"/>
                  </a:lnTo>
                  <a:cubicBezTo>
                    <a:pt x="3830" y="850"/>
                    <a:pt x="3827" y="848"/>
                    <a:pt x="3823" y="845"/>
                  </a:cubicBezTo>
                  <a:close/>
                  <a:moveTo>
                    <a:pt x="4097" y="822"/>
                  </a:moveTo>
                  <a:cubicBezTo>
                    <a:pt x="4061" y="845"/>
                    <a:pt x="4073" y="869"/>
                    <a:pt x="4120" y="869"/>
                  </a:cubicBezTo>
                  <a:cubicBezTo>
                    <a:pt x="4120" y="845"/>
                    <a:pt x="4108" y="834"/>
                    <a:pt x="4097" y="822"/>
                  </a:cubicBezTo>
                  <a:close/>
                  <a:moveTo>
                    <a:pt x="3866" y="892"/>
                  </a:moveTo>
                  <a:cubicBezTo>
                    <a:pt x="3872" y="892"/>
                    <a:pt x="3881" y="896"/>
                    <a:pt x="3894" y="905"/>
                  </a:cubicBezTo>
                  <a:lnTo>
                    <a:pt x="3882" y="917"/>
                  </a:lnTo>
                  <a:lnTo>
                    <a:pt x="3847" y="917"/>
                  </a:lnTo>
                  <a:cubicBezTo>
                    <a:pt x="3854" y="902"/>
                    <a:pt x="3857" y="892"/>
                    <a:pt x="3866" y="892"/>
                  </a:cubicBezTo>
                  <a:close/>
                  <a:moveTo>
                    <a:pt x="1046" y="868"/>
                  </a:moveTo>
                  <a:cubicBezTo>
                    <a:pt x="1074" y="868"/>
                    <a:pt x="1082" y="918"/>
                    <a:pt x="1060" y="929"/>
                  </a:cubicBezTo>
                  <a:cubicBezTo>
                    <a:pt x="1037" y="905"/>
                    <a:pt x="1001" y="881"/>
                    <a:pt x="1037" y="869"/>
                  </a:cubicBezTo>
                  <a:cubicBezTo>
                    <a:pt x="1040" y="868"/>
                    <a:pt x="1043" y="868"/>
                    <a:pt x="1046" y="868"/>
                  </a:cubicBezTo>
                  <a:close/>
                  <a:moveTo>
                    <a:pt x="6791" y="925"/>
                  </a:moveTo>
                  <a:cubicBezTo>
                    <a:pt x="6790" y="927"/>
                    <a:pt x="6788" y="928"/>
                    <a:pt x="6787" y="929"/>
                  </a:cubicBezTo>
                  <a:cubicBezTo>
                    <a:pt x="6789" y="928"/>
                    <a:pt x="6790" y="927"/>
                    <a:pt x="6791" y="925"/>
                  </a:cubicBezTo>
                  <a:close/>
                  <a:moveTo>
                    <a:pt x="1669" y="613"/>
                  </a:moveTo>
                  <a:cubicBezTo>
                    <a:pt x="1660" y="613"/>
                    <a:pt x="1648" y="618"/>
                    <a:pt x="1632" y="631"/>
                  </a:cubicBezTo>
                  <a:cubicBezTo>
                    <a:pt x="1608" y="667"/>
                    <a:pt x="1584" y="655"/>
                    <a:pt x="1561" y="667"/>
                  </a:cubicBezTo>
                  <a:cubicBezTo>
                    <a:pt x="1525" y="667"/>
                    <a:pt x="1549" y="726"/>
                    <a:pt x="1513" y="726"/>
                  </a:cubicBezTo>
                  <a:cubicBezTo>
                    <a:pt x="1513" y="706"/>
                    <a:pt x="1522" y="650"/>
                    <a:pt x="1501" y="650"/>
                  </a:cubicBezTo>
                  <a:cubicBezTo>
                    <a:pt x="1498" y="650"/>
                    <a:pt x="1494" y="652"/>
                    <a:pt x="1489" y="655"/>
                  </a:cubicBezTo>
                  <a:cubicBezTo>
                    <a:pt x="1472" y="673"/>
                    <a:pt x="1467" y="697"/>
                    <a:pt x="1461" y="718"/>
                  </a:cubicBezTo>
                  <a:lnTo>
                    <a:pt x="1461" y="718"/>
                  </a:lnTo>
                  <a:cubicBezTo>
                    <a:pt x="1463" y="702"/>
                    <a:pt x="1454" y="698"/>
                    <a:pt x="1441" y="698"/>
                  </a:cubicBezTo>
                  <a:cubicBezTo>
                    <a:pt x="1424" y="698"/>
                    <a:pt x="1402" y="705"/>
                    <a:pt x="1390" y="705"/>
                  </a:cubicBezTo>
                  <a:cubicBezTo>
                    <a:pt x="1386" y="705"/>
                    <a:pt x="1383" y="704"/>
                    <a:pt x="1382" y="703"/>
                  </a:cubicBezTo>
                  <a:cubicBezTo>
                    <a:pt x="1371" y="703"/>
                    <a:pt x="1370" y="653"/>
                    <a:pt x="1343" y="653"/>
                  </a:cubicBezTo>
                  <a:cubicBezTo>
                    <a:pt x="1341" y="653"/>
                    <a:pt x="1338" y="654"/>
                    <a:pt x="1334" y="655"/>
                  </a:cubicBezTo>
                  <a:cubicBezTo>
                    <a:pt x="1303" y="655"/>
                    <a:pt x="1326" y="779"/>
                    <a:pt x="1356" y="798"/>
                  </a:cubicBezTo>
                  <a:lnTo>
                    <a:pt x="1346" y="798"/>
                  </a:lnTo>
                  <a:cubicBezTo>
                    <a:pt x="1311" y="822"/>
                    <a:pt x="1287" y="893"/>
                    <a:pt x="1322" y="893"/>
                  </a:cubicBezTo>
                  <a:lnTo>
                    <a:pt x="1334" y="905"/>
                  </a:lnTo>
                  <a:cubicBezTo>
                    <a:pt x="1358" y="905"/>
                    <a:pt x="1394" y="893"/>
                    <a:pt x="1418" y="881"/>
                  </a:cubicBezTo>
                  <a:cubicBezTo>
                    <a:pt x="1441" y="869"/>
                    <a:pt x="1453" y="857"/>
                    <a:pt x="1465" y="822"/>
                  </a:cubicBezTo>
                  <a:cubicBezTo>
                    <a:pt x="1477" y="774"/>
                    <a:pt x="1525" y="834"/>
                    <a:pt x="1513" y="750"/>
                  </a:cubicBezTo>
                  <a:lnTo>
                    <a:pt x="1513" y="750"/>
                  </a:lnTo>
                  <a:cubicBezTo>
                    <a:pt x="1525" y="822"/>
                    <a:pt x="1596" y="822"/>
                    <a:pt x="1632" y="834"/>
                  </a:cubicBezTo>
                  <a:cubicBezTo>
                    <a:pt x="1644" y="834"/>
                    <a:pt x="1668" y="845"/>
                    <a:pt x="1680" y="857"/>
                  </a:cubicBezTo>
                  <a:cubicBezTo>
                    <a:pt x="1680" y="893"/>
                    <a:pt x="1703" y="917"/>
                    <a:pt x="1715" y="917"/>
                  </a:cubicBezTo>
                  <a:lnTo>
                    <a:pt x="1715" y="857"/>
                  </a:lnTo>
                  <a:cubicBezTo>
                    <a:pt x="1747" y="857"/>
                    <a:pt x="1751" y="895"/>
                    <a:pt x="1768" y="895"/>
                  </a:cubicBezTo>
                  <a:cubicBezTo>
                    <a:pt x="1770" y="895"/>
                    <a:pt x="1772" y="894"/>
                    <a:pt x="1775" y="893"/>
                  </a:cubicBezTo>
                  <a:cubicBezTo>
                    <a:pt x="1811" y="869"/>
                    <a:pt x="1834" y="845"/>
                    <a:pt x="1846" y="822"/>
                  </a:cubicBezTo>
                  <a:cubicBezTo>
                    <a:pt x="1846" y="804"/>
                    <a:pt x="1846" y="793"/>
                    <a:pt x="1851" y="793"/>
                  </a:cubicBezTo>
                  <a:cubicBezTo>
                    <a:pt x="1853" y="793"/>
                    <a:pt x="1855" y="795"/>
                    <a:pt x="1858" y="798"/>
                  </a:cubicBezTo>
                  <a:cubicBezTo>
                    <a:pt x="1882" y="798"/>
                    <a:pt x="1894" y="810"/>
                    <a:pt x="1906" y="810"/>
                  </a:cubicBezTo>
                  <a:cubicBezTo>
                    <a:pt x="1923" y="835"/>
                    <a:pt x="1939" y="860"/>
                    <a:pt x="1956" y="860"/>
                  </a:cubicBezTo>
                  <a:cubicBezTo>
                    <a:pt x="1963" y="860"/>
                    <a:pt x="1970" y="856"/>
                    <a:pt x="1977" y="845"/>
                  </a:cubicBezTo>
                  <a:cubicBezTo>
                    <a:pt x="1995" y="828"/>
                    <a:pt x="2019" y="817"/>
                    <a:pt x="2044" y="817"/>
                  </a:cubicBezTo>
                  <a:cubicBezTo>
                    <a:pt x="2053" y="817"/>
                    <a:pt x="2063" y="818"/>
                    <a:pt x="2073" y="822"/>
                  </a:cubicBezTo>
                  <a:cubicBezTo>
                    <a:pt x="2084" y="833"/>
                    <a:pt x="2095" y="894"/>
                    <a:pt x="2105" y="894"/>
                  </a:cubicBezTo>
                  <a:cubicBezTo>
                    <a:pt x="2106" y="894"/>
                    <a:pt x="2107" y="894"/>
                    <a:pt x="2108" y="893"/>
                  </a:cubicBezTo>
                  <a:cubicBezTo>
                    <a:pt x="2132" y="869"/>
                    <a:pt x="2096" y="786"/>
                    <a:pt x="2156" y="786"/>
                  </a:cubicBezTo>
                  <a:cubicBezTo>
                    <a:pt x="2203" y="798"/>
                    <a:pt x="2120" y="917"/>
                    <a:pt x="2168" y="929"/>
                  </a:cubicBezTo>
                  <a:cubicBezTo>
                    <a:pt x="2203" y="929"/>
                    <a:pt x="2192" y="881"/>
                    <a:pt x="2203" y="869"/>
                  </a:cubicBezTo>
                  <a:cubicBezTo>
                    <a:pt x="2208" y="867"/>
                    <a:pt x="2214" y="866"/>
                    <a:pt x="2221" y="866"/>
                  </a:cubicBezTo>
                  <a:cubicBezTo>
                    <a:pt x="2249" y="866"/>
                    <a:pt x="2291" y="883"/>
                    <a:pt x="2311" y="893"/>
                  </a:cubicBezTo>
                  <a:cubicBezTo>
                    <a:pt x="2382" y="929"/>
                    <a:pt x="2442" y="1000"/>
                    <a:pt x="2513" y="1000"/>
                  </a:cubicBezTo>
                  <a:cubicBezTo>
                    <a:pt x="2537" y="1000"/>
                    <a:pt x="2549" y="976"/>
                    <a:pt x="2573" y="953"/>
                  </a:cubicBezTo>
                  <a:cubicBezTo>
                    <a:pt x="2583" y="945"/>
                    <a:pt x="2590" y="942"/>
                    <a:pt x="2593" y="942"/>
                  </a:cubicBezTo>
                  <a:cubicBezTo>
                    <a:pt x="2606" y="942"/>
                    <a:pt x="2584" y="982"/>
                    <a:pt x="2584" y="1000"/>
                  </a:cubicBezTo>
                  <a:cubicBezTo>
                    <a:pt x="2590" y="1006"/>
                    <a:pt x="2605" y="1009"/>
                    <a:pt x="2622" y="1009"/>
                  </a:cubicBezTo>
                  <a:cubicBezTo>
                    <a:pt x="2638" y="1009"/>
                    <a:pt x="2656" y="1006"/>
                    <a:pt x="2668" y="1000"/>
                  </a:cubicBezTo>
                  <a:cubicBezTo>
                    <a:pt x="2687" y="976"/>
                    <a:pt x="2697" y="966"/>
                    <a:pt x="2701" y="966"/>
                  </a:cubicBezTo>
                  <a:cubicBezTo>
                    <a:pt x="2708" y="966"/>
                    <a:pt x="2704" y="989"/>
                    <a:pt x="2704" y="1024"/>
                  </a:cubicBezTo>
                  <a:cubicBezTo>
                    <a:pt x="2727" y="988"/>
                    <a:pt x="2751" y="953"/>
                    <a:pt x="2763" y="917"/>
                  </a:cubicBezTo>
                  <a:lnTo>
                    <a:pt x="2763" y="917"/>
                  </a:lnTo>
                  <a:cubicBezTo>
                    <a:pt x="2775" y="929"/>
                    <a:pt x="2751" y="988"/>
                    <a:pt x="2751" y="1000"/>
                  </a:cubicBezTo>
                  <a:cubicBezTo>
                    <a:pt x="2751" y="1009"/>
                    <a:pt x="2769" y="1017"/>
                    <a:pt x="2784" y="1017"/>
                  </a:cubicBezTo>
                  <a:cubicBezTo>
                    <a:pt x="2790" y="1017"/>
                    <a:pt x="2795" y="1016"/>
                    <a:pt x="2799" y="1012"/>
                  </a:cubicBezTo>
                  <a:cubicBezTo>
                    <a:pt x="2823" y="1012"/>
                    <a:pt x="2918" y="1012"/>
                    <a:pt x="2870" y="1072"/>
                  </a:cubicBezTo>
                  <a:cubicBezTo>
                    <a:pt x="2851" y="1091"/>
                    <a:pt x="2857" y="1096"/>
                    <a:pt x="2871" y="1096"/>
                  </a:cubicBezTo>
                  <a:cubicBezTo>
                    <a:pt x="2893" y="1096"/>
                    <a:pt x="2935" y="1084"/>
                    <a:pt x="2942" y="1084"/>
                  </a:cubicBezTo>
                  <a:lnTo>
                    <a:pt x="2942" y="1084"/>
                  </a:lnTo>
                  <a:cubicBezTo>
                    <a:pt x="2984" y="1094"/>
                    <a:pt x="2923" y="1208"/>
                    <a:pt x="2951" y="1208"/>
                  </a:cubicBezTo>
                  <a:cubicBezTo>
                    <a:pt x="2954" y="1208"/>
                    <a:pt x="2959" y="1207"/>
                    <a:pt x="2965" y="1203"/>
                  </a:cubicBezTo>
                  <a:cubicBezTo>
                    <a:pt x="2989" y="1131"/>
                    <a:pt x="3001" y="1060"/>
                    <a:pt x="2989" y="988"/>
                  </a:cubicBezTo>
                  <a:cubicBezTo>
                    <a:pt x="2989" y="988"/>
                    <a:pt x="2980" y="913"/>
                    <a:pt x="2961" y="913"/>
                  </a:cubicBezTo>
                  <a:cubicBezTo>
                    <a:pt x="2959" y="913"/>
                    <a:pt x="2956" y="914"/>
                    <a:pt x="2954" y="917"/>
                  </a:cubicBezTo>
                  <a:cubicBezTo>
                    <a:pt x="2949" y="926"/>
                    <a:pt x="2944" y="930"/>
                    <a:pt x="2940" y="930"/>
                  </a:cubicBezTo>
                  <a:cubicBezTo>
                    <a:pt x="2933" y="930"/>
                    <a:pt x="2925" y="920"/>
                    <a:pt x="2918" y="905"/>
                  </a:cubicBezTo>
                  <a:cubicBezTo>
                    <a:pt x="2907" y="884"/>
                    <a:pt x="2887" y="844"/>
                    <a:pt x="2858" y="844"/>
                  </a:cubicBezTo>
                  <a:cubicBezTo>
                    <a:pt x="2854" y="844"/>
                    <a:pt x="2850" y="844"/>
                    <a:pt x="2846" y="845"/>
                  </a:cubicBezTo>
                  <a:cubicBezTo>
                    <a:pt x="2820" y="852"/>
                    <a:pt x="2809" y="862"/>
                    <a:pt x="2801" y="862"/>
                  </a:cubicBezTo>
                  <a:cubicBezTo>
                    <a:pt x="2795" y="862"/>
                    <a:pt x="2792" y="855"/>
                    <a:pt x="2787" y="834"/>
                  </a:cubicBezTo>
                  <a:cubicBezTo>
                    <a:pt x="2784" y="833"/>
                    <a:pt x="2781" y="832"/>
                    <a:pt x="2777" y="832"/>
                  </a:cubicBezTo>
                  <a:cubicBezTo>
                    <a:pt x="2756" y="832"/>
                    <a:pt x="2725" y="846"/>
                    <a:pt x="2705" y="846"/>
                  </a:cubicBezTo>
                  <a:cubicBezTo>
                    <a:pt x="2687" y="846"/>
                    <a:pt x="2677" y="835"/>
                    <a:pt x="2689" y="794"/>
                  </a:cubicBezTo>
                  <a:lnTo>
                    <a:pt x="2689" y="794"/>
                  </a:lnTo>
                  <a:cubicBezTo>
                    <a:pt x="2682" y="816"/>
                    <a:pt x="2672" y="823"/>
                    <a:pt x="2661" y="823"/>
                  </a:cubicBezTo>
                  <a:cubicBezTo>
                    <a:pt x="2637" y="823"/>
                    <a:pt x="2608" y="786"/>
                    <a:pt x="2584" y="786"/>
                  </a:cubicBezTo>
                  <a:cubicBezTo>
                    <a:pt x="2561" y="786"/>
                    <a:pt x="2573" y="822"/>
                    <a:pt x="2537" y="845"/>
                  </a:cubicBezTo>
                  <a:cubicBezTo>
                    <a:pt x="2535" y="847"/>
                    <a:pt x="2533" y="847"/>
                    <a:pt x="2531" y="847"/>
                  </a:cubicBezTo>
                  <a:cubicBezTo>
                    <a:pt x="2515" y="847"/>
                    <a:pt x="2525" y="796"/>
                    <a:pt x="2525" y="774"/>
                  </a:cubicBezTo>
                  <a:cubicBezTo>
                    <a:pt x="2535" y="740"/>
                    <a:pt x="2530" y="730"/>
                    <a:pt x="2519" y="730"/>
                  </a:cubicBezTo>
                  <a:cubicBezTo>
                    <a:pt x="2504" y="730"/>
                    <a:pt x="2475" y="750"/>
                    <a:pt x="2454" y="750"/>
                  </a:cubicBezTo>
                  <a:cubicBezTo>
                    <a:pt x="2427" y="750"/>
                    <a:pt x="2375" y="724"/>
                    <a:pt x="2354" y="706"/>
                  </a:cubicBezTo>
                  <a:lnTo>
                    <a:pt x="2354" y="706"/>
                  </a:lnTo>
                  <a:cubicBezTo>
                    <a:pt x="2352" y="709"/>
                    <a:pt x="2349" y="711"/>
                    <a:pt x="2346" y="715"/>
                  </a:cubicBezTo>
                  <a:cubicBezTo>
                    <a:pt x="2342" y="726"/>
                    <a:pt x="2338" y="730"/>
                    <a:pt x="2334" y="730"/>
                  </a:cubicBezTo>
                  <a:cubicBezTo>
                    <a:pt x="2327" y="730"/>
                    <a:pt x="2319" y="715"/>
                    <a:pt x="2311" y="715"/>
                  </a:cubicBezTo>
                  <a:cubicBezTo>
                    <a:pt x="2299" y="715"/>
                    <a:pt x="2263" y="715"/>
                    <a:pt x="2251" y="691"/>
                  </a:cubicBezTo>
                  <a:cubicBezTo>
                    <a:pt x="2251" y="664"/>
                    <a:pt x="2251" y="651"/>
                    <a:pt x="2241" y="651"/>
                  </a:cubicBezTo>
                  <a:cubicBezTo>
                    <a:pt x="2238" y="651"/>
                    <a:pt x="2233" y="652"/>
                    <a:pt x="2227" y="655"/>
                  </a:cubicBezTo>
                  <a:cubicBezTo>
                    <a:pt x="2192" y="667"/>
                    <a:pt x="2192" y="703"/>
                    <a:pt x="2180" y="715"/>
                  </a:cubicBezTo>
                  <a:cubicBezTo>
                    <a:pt x="2178" y="716"/>
                    <a:pt x="2177" y="716"/>
                    <a:pt x="2175" y="716"/>
                  </a:cubicBezTo>
                  <a:cubicBezTo>
                    <a:pt x="2158" y="716"/>
                    <a:pt x="2118" y="676"/>
                    <a:pt x="2096" y="655"/>
                  </a:cubicBezTo>
                  <a:cubicBezTo>
                    <a:pt x="2084" y="631"/>
                    <a:pt x="2049" y="631"/>
                    <a:pt x="2025" y="619"/>
                  </a:cubicBezTo>
                  <a:cubicBezTo>
                    <a:pt x="1989" y="619"/>
                    <a:pt x="1965" y="631"/>
                    <a:pt x="1942" y="655"/>
                  </a:cubicBezTo>
                  <a:cubicBezTo>
                    <a:pt x="1930" y="655"/>
                    <a:pt x="1906" y="703"/>
                    <a:pt x="1894" y="703"/>
                  </a:cubicBezTo>
                  <a:cubicBezTo>
                    <a:pt x="1894" y="691"/>
                    <a:pt x="1906" y="667"/>
                    <a:pt x="1906" y="643"/>
                  </a:cubicBezTo>
                  <a:cubicBezTo>
                    <a:pt x="1906" y="631"/>
                    <a:pt x="1891" y="628"/>
                    <a:pt x="1875" y="628"/>
                  </a:cubicBezTo>
                  <a:cubicBezTo>
                    <a:pt x="1858" y="628"/>
                    <a:pt x="1840" y="631"/>
                    <a:pt x="1834" y="631"/>
                  </a:cubicBezTo>
                  <a:cubicBezTo>
                    <a:pt x="1822" y="631"/>
                    <a:pt x="1822" y="667"/>
                    <a:pt x="1799" y="679"/>
                  </a:cubicBezTo>
                  <a:cubicBezTo>
                    <a:pt x="1775" y="679"/>
                    <a:pt x="1763" y="679"/>
                    <a:pt x="1739" y="667"/>
                  </a:cubicBezTo>
                  <a:cubicBezTo>
                    <a:pt x="1704" y="650"/>
                    <a:pt x="1695" y="613"/>
                    <a:pt x="1669" y="613"/>
                  </a:cubicBezTo>
                  <a:close/>
                  <a:moveTo>
                    <a:pt x="7143" y="1223"/>
                  </a:moveTo>
                  <a:cubicBezTo>
                    <a:pt x="7148" y="1223"/>
                    <a:pt x="7153" y="1228"/>
                    <a:pt x="7156" y="1238"/>
                  </a:cubicBezTo>
                  <a:lnTo>
                    <a:pt x="7168" y="1238"/>
                  </a:lnTo>
                  <a:cubicBezTo>
                    <a:pt x="7177" y="1255"/>
                    <a:pt x="7150" y="1272"/>
                    <a:pt x="7129" y="1272"/>
                  </a:cubicBezTo>
                  <a:cubicBezTo>
                    <a:pt x="7120" y="1272"/>
                    <a:pt x="7112" y="1269"/>
                    <a:pt x="7109" y="1262"/>
                  </a:cubicBezTo>
                  <a:cubicBezTo>
                    <a:pt x="7117" y="1246"/>
                    <a:pt x="7131" y="1223"/>
                    <a:pt x="7143" y="1223"/>
                  </a:cubicBezTo>
                  <a:close/>
                  <a:moveTo>
                    <a:pt x="7418" y="1465"/>
                  </a:moveTo>
                  <a:cubicBezTo>
                    <a:pt x="7409" y="1465"/>
                    <a:pt x="7405" y="1466"/>
                    <a:pt x="7403" y="1469"/>
                  </a:cubicBezTo>
                  <a:lnTo>
                    <a:pt x="7403" y="1469"/>
                  </a:lnTo>
                  <a:lnTo>
                    <a:pt x="7418" y="1465"/>
                  </a:lnTo>
                  <a:close/>
                  <a:moveTo>
                    <a:pt x="3858" y="798"/>
                  </a:moveTo>
                  <a:cubicBezTo>
                    <a:pt x="3847" y="798"/>
                    <a:pt x="3858" y="834"/>
                    <a:pt x="3858" y="834"/>
                  </a:cubicBezTo>
                  <a:cubicBezTo>
                    <a:pt x="3869" y="855"/>
                    <a:pt x="3860" y="857"/>
                    <a:pt x="3850" y="875"/>
                  </a:cubicBezTo>
                  <a:lnTo>
                    <a:pt x="3850" y="875"/>
                  </a:lnTo>
                  <a:cubicBezTo>
                    <a:pt x="3851" y="868"/>
                    <a:pt x="3840" y="860"/>
                    <a:pt x="3831" y="852"/>
                  </a:cubicBezTo>
                  <a:lnTo>
                    <a:pt x="3831" y="852"/>
                  </a:lnTo>
                  <a:cubicBezTo>
                    <a:pt x="3834" y="862"/>
                    <a:pt x="3811" y="872"/>
                    <a:pt x="3811" y="881"/>
                  </a:cubicBezTo>
                  <a:cubicBezTo>
                    <a:pt x="3799" y="893"/>
                    <a:pt x="3823" y="893"/>
                    <a:pt x="3823" y="905"/>
                  </a:cubicBezTo>
                  <a:cubicBezTo>
                    <a:pt x="3823" y="905"/>
                    <a:pt x="3813" y="943"/>
                    <a:pt x="3786" y="943"/>
                  </a:cubicBezTo>
                  <a:cubicBezTo>
                    <a:pt x="3783" y="943"/>
                    <a:pt x="3779" y="942"/>
                    <a:pt x="3775" y="941"/>
                  </a:cubicBezTo>
                  <a:cubicBezTo>
                    <a:pt x="3767" y="935"/>
                    <a:pt x="3758" y="933"/>
                    <a:pt x="3750" y="933"/>
                  </a:cubicBezTo>
                  <a:cubicBezTo>
                    <a:pt x="3722" y="933"/>
                    <a:pt x="3700" y="961"/>
                    <a:pt x="3727" y="988"/>
                  </a:cubicBezTo>
                  <a:cubicBezTo>
                    <a:pt x="3727" y="1000"/>
                    <a:pt x="3680" y="1024"/>
                    <a:pt x="3727" y="1048"/>
                  </a:cubicBezTo>
                  <a:cubicBezTo>
                    <a:pt x="3668" y="1072"/>
                    <a:pt x="3513" y="1107"/>
                    <a:pt x="3597" y="1203"/>
                  </a:cubicBezTo>
                  <a:cubicBezTo>
                    <a:pt x="3556" y="1181"/>
                    <a:pt x="3537" y="1173"/>
                    <a:pt x="3530" y="1173"/>
                  </a:cubicBezTo>
                  <a:cubicBezTo>
                    <a:pt x="3507" y="1173"/>
                    <a:pt x="3625" y="1263"/>
                    <a:pt x="3611" y="1263"/>
                  </a:cubicBezTo>
                  <a:cubicBezTo>
                    <a:pt x="3611" y="1263"/>
                    <a:pt x="3610" y="1263"/>
                    <a:pt x="3608" y="1262"/>
                  </a:cubicBezTo>
                  <a:cubicBezTo>
                    <a:pt x="3582" y="1262"/>
                    <a:pt x="3549" y="1223"/>
                    <a:pt x="3548" y="1222"/>
                  </a:cubicBezTo>
                  <a:lnTo>
                    <a:pt x="3548" y="1222"/>
                  </a:lnTo>
                  <a:cubicBezTo>
                    <a:pt x="3548" y="1222"/>
                    <a:pt x="3552" y="1227"/>
                    <a:pt x="3561" y="1238"/>
                  </a:cubicBezTo>
                  <a:cubicBezTo>
                    <a:pt x="3585" y="1286"/>
                    <a:pt x="3608" y="1334"/>
                    <a:pt x="3632" y="1393"/>
                  </a:cubicBezTo>
                  <a:cubicBezTo>
                    <a:pt x="3603" y="1364"/>
                    <a:pt x="3582" y="1312"/>
                    <a:pt x="3575" y="1312"/>
                  </a:cubicBezTo>
                  <a:cubicBezTo>
                    <a:pt x="3574" y="1312"/>
                    <a:pt x="3573" y="1315"/>
                    <a:pt x="3573" y="1322"/>
                  </a:cubicBezTo>
                  <a:cubicBezTo>
                    <a:pt x="3573" y="1357"/>
                    <a:pt x="3608" y="1405"/>
                    <a:pt x="3597" y="1417"/>
                  </a:cubicBezTo>
                  <a:cubicBezTo>
                    <a:pt x="3585" y="1381"/>
                    <a:pt x="3549" y="1286"/>
                    <a:pt x="3537" y="1262"/>
                  </a:cubicBezTo>
                  <a:cubicBezTo>
                    <a:pt x="3534" y="1256"/>
                    <a:pt x="3532" y="1253"/>
                    <a:pt x="3532" y="1253"/>
                  </a:cubicBezTo>
                  <a:lnTo>
                    <a:pt x="3532" y="1253"/>
                  </a:lnTo>
                  <a:cubicBezTo>
                    <a:pt x="3531" y="1253"/>
                    <a:pt x="3540" y="1275"/>
                    <a:pt x="3549" y="1310"/>
                  </a:cubicBezTo>
                  <a:cubicBezTo>
                    <a:pt x="3549" y="1334"/>
                    <a:pt x="3549" y="1357"/>
                    <a:pt x="3549" y="1381"/>
                  </a:cubicBezTo>
                  <a:cubicBezTo>
                    <a:pt x="3549" y="1381"/>
                    <a:pt x="3525" y="1369"/>
                    <a:pt x="3513" y="1310"/>
                  </a:cubicBezTo>
                  <a:cubicBezTo>
                    <a:pt x="3513" y="1263"/>
                    <a:pt x="3506" y="1216"/>
                    <a:pt x="3503" y="1216"/>
                  </a:cubicBezTo>
                  <a:cubicBezTo>
                    <a:pt x="3502" y="1216"/>
                    <a:pt x="3501" y="1219"/>
                    <a:pt x="3501" y="1226"/>
                  </a:cubicBezTo>
                  <a:cubicBezTo>
                    <a:pt x="3501" y="1274"/>
                    <a:pt x="3501" y="1298"/>
                    <a:pt x="3489" y="1298"/>
                  </a:cubicBezTo>
                  <a:cubicBezTo>
                    <a:pt x="3477" y="1298"/>
                    <a:pt x="3477" y="1274"/>
                    <a:pt x="3477" y="1262"/>
                  </a:cubicBezTo>
                  <a:cubicBezTo>
                    <a:pt x="3477" y="1243"/>
                    <a:pt x="3477" y="1223"/>
                    <a:pt x="3471" y="1223"/>
                  </a:cubicBezTo>
                  <a:cubicBezTo>
                    <a:pt x="3470" y="1223"/>
                    <a:pt x="3468" y="1224"/>
                    <a:pt x="3466" y="1226"/>
                  </a:cubicBezTo>
                  <a:cubicBezTo>
                    <a:pt x="3466" y="1243"/>
                    <a:pt x="3460" y="1260"/>
                    <a:pt x="3448" y="1260"/>
                  </a:cubicBezTo>
                  <a:cubicBezTo>
                    <a:pt x="3443" y="1260"/>
                    <a:pt x="3437" y="1257"/>
                    <a:pt x="3430" y="1250"/>
                  </a:cubicBezTo>
                  <a:cubicBezTo>
                    <a:pt x="3406" y="1238"/>
                    <a:pt x="3406" y="1203"/>
                    <a:pt x="3394" y="1203"/>
                  </a:cubicBezTo>
                  <a:cubicBezTo>
                    <a:pt x="3370" y="1179"/>
                    <a:pt x="3358" y="1167"/>
                    <a:pt x="3335" y="1155"/>
                  </a:cubicBezTo>
                  <a:cubicBezTo>
                    <a:pt x="3311" y="1155"/>
                    <a:pt x="3311" y="1155"/>
                    <a:pt x="3311" y="1167"/>
                  </a:cubicBezTo>
                  <a:cubicBezTo>
                    <a:pt x="3309" y="1169"/>
                    <a:pt x="3307" y="1169"/>
                    <a:pt x="3305" y="1169"/>
                  </a:cubicBezTo>
                  <a:cubicBezTo>
                    <a:pt x="3293" y="1169"/>
                    <a:pt x="3275" y="1143"/>
                    <a:pt x="3275" y="1143"/>
                  </a:cubicBezTo>
                  <a:cubicBezTo>
                    <a:pt x="3263" y="1131"/>
                    <a:pt x="3251" y="1131"/>
                    <a:pt x="3239" y="1119"/>
                  </a:cubicBezTo>
                  <a:cubicBezTo>
                    <a:pt x="3230" y="1119"/>
                    <a:pt x="3215" y="1121"/>
                    <a:pt x="3201" y="1121"/>
                  </a:cubicBezTo>
                  <a:cubicBezTo>
                    <a:pt x="3181" y="1121"/>
                    <a:pt x="3166" y="1117"/>
                    <a:pt x="3180" y="1096"/>
                  </a:cubicBezTo>
                  <a:cubicBezTo>
                    <a:pt x="3204" y="1060"/>
                    <a:pt x="3180" y="1024"/>
                    <a:pt x="3132" y="1024"/>
                  </a:cubicBezTo>
                  <a:cubicBezTo>
                    <a:pt x="3111" y="1024"/>
                    <a:pt x="3109" y="1062"/>
                    <a:pt x="3083" y="1062"/>
                  </a:cubicBezTo>
                  <a:cubicBezTo>
                    <a:pt x="3080" y="1062"/>
                    <a:pt x="3077" y="1061"/>
                    <a:pt x="3073" y="1060"/>
                  </a:cubicBezTo>
                  <a:cubicBezTo>
                    <a:pt x="3096" y="1024"/>
                    <a:pt x="3108" y="1000"/>
                    <a:pt x="3085" y="988"/>
                  </a:cubicBezTo>
                  <a:cubicBezTo>
                    <a:pt x="3083" y="988"/>
                    <a:pt x="3082" y="987"/>
                    <a:pt x="3080" y="987"/>
                  </a:cubicBezTo>
                  <a:cubicBezTo>
                    <a:pt x="3057" y="987"/>
                    <a:pt x="3026" y="1073"/>
                    <a:pt x="3037" y="1096"/>
                  </a:cubicBezTo>
                  <a:cubicBezTo>
                    <a:pt x="3061" y="1119"/>
                    <a:pt x="3108" y="1119"/>
                    <a:pt x="3073" y="1167"/>
                  </a:cubicBezTo>
                  <a:cubicBezTo>
                    <a:pt x="3085" y="1179"/>
                    <a:pt x="3132" y="1179"/>
                    <a:pt x="3108" y="1226"/>
                  </a:cubicBezTo>
                  <a:cubicBezTo>
                    <a:pt x="3120" y="1215"/>
                    <a:pt x="3144" y="1131"/>
                    <a:pt x="3168" y="1131"/>
                  </a:cubicBezTo>
                  <a:cubicBezTo>
                    <a:pt x="3190" y="1142"/>
                    <a:pt x="3171" y="1228"/>
                    <a:pt x="3198" y="1228"/>
                  </a:cubicBezTo>
                  <a:cubicBezTo>
                    <a:pt x="3200" y="1228"/>
                    <a:pt x="3202" y="1227"/>
                    <a:pt x="3204" y="1226"/>
                  </a:cubicBezTo>
                  <a:cubicBezTo>
                    <a:pt x="3239" y="1226"/>
                    <a:pt x="3227" y="1203"/>
                    <a:pt x="3227" y="1191"/>
                  </a:cubicBezTo>
                  <a:cubicBezTo>
                    <a:pt x="3227" y="1185"/>
                    <a:pt x="3236" y="1182"/>
                    <a:pt x="3247" y="1182"/>
                  </a:cubicBezTo>
                  <a:cubicBezTo>
                    <a:pt x="3257" y="1182"/>
                    <a:pt x="3269" y="1185"/>
                    <a:pt x="3275" y="1191"/>
                  </a:cubicBezTo>
                  <a:cubicBezTo>
                    <a:pt x="3311" y="1203"/>
                    <a:pt x="3311" y="1250"/>
                    <a:pt x="3275" y="1262"/>
                  </a:cubicBezTo>
                  <a:cubicBezTo>
                    <a:pt x="3263" y="1270"/>
                    <a:pt x="3250" y="1271"/>
                    <a:pt x="3237" y="1271"/>
                  </a:cubicBezTo>
                  <a:cubicBezTo>
                    <a:pt x="3231" y="1271"/>
                    <a:pt x="3224" y="1271"/>
                    <a:pt x="3218" y="1271"/>
                  </a:cubicBezTo>
                  <a:cubicBezTo>
                    <a:pt x="3201" y="1271"/>
                    <a:pt x="3186" y="1274"/>
                    <a:pt x="3180" y="1298"/>
                  </a:cubicBezTo>
                  <a:cubicBezTo>
                    <a:pt x="3165" y="1335"/>
                    <a:pt x="3173" y="1354"/>
                    <a:pt x="3190" y="1354"/>
                  </a:cubicBezTo>
                  <a:cubicBezTo>
                    <a:pt x="3201" y="1354"/>
                    <a:pt x="3214" y="1347"/>
                    <a:pt x="3227" y="1334"/>
                  </a:cubicBezTo>
                  <a:cubicBezTo>
                    <a:pt x="3234" y="1327"/>
                    <a:pt x="3242" y="1324"/>
                    <a:pt x="3250" y="1324"/>
                  </a:cubicBezTo>
                  <a:cubicBezTo>
                    <a:pt x="3286" y="1324"/>
                    <a:pt x="3328" y="1380"/>
                    <a:pt x="3299" y="1429"/>
                  </a:cubicBezTo>
                  <a:cubicBezTo>
                    <a:pt x="3310" y="1418"/>
                    <a:pt x="3330" y="1368"/>
                    <a:pt x="3343" y="1368"/>
                  </a:cubicBezTo>
                  <a:cubicBezTo>
                    <a:pt x="3344" y="1368"/>
                    <a:pt x="3345" y="1368"/>
                    <a:pt x="3346" y="1369"/>
                  </a:cubicBezTo>
                  <a:cubicBezTo>
                    <a:pt x="3352" y="1375"/>
                    <a:pt x="3364" y="1381"/>
                    <a:pt x="3376" y="1381"/>
                  </a:cubicBezTo>
                  <a:cubicBezTo>
                    <a:pt x="3386" y="1381"/>
                    <a:pt x="3397" y="1377"/>
                    <a:pt x="3403" y="1364"/>
                  </a:cubicBezTo>
                  <a:lnTo>
                    <a:pt x="3403" y="1364"/>
                  </a:lnTo>
                  <a:cubicBezTo>
                    <a:pt x="3378" y="1437"/>
                    <a:pt x="3502" y="1561"/>
                    <a:pt x="3525" y="1584"/>
                  </a:cubicBezTo>
                  <a:cubicBezTo>
                    <a:pt x="3537" y="1596"/>
                    <a:pt x="3549" y="1602"/>
                    <a:pt x="3558" y="1602"/>
                  </a:cubicBezTo>
                  <a:cubicBezTo>
                    <a:pt x="3567" y="1602"/>
                    <a:pt x="3573" y="1596"/>
                    <a:pt x="3573" y="1584"/>
                  </a:cubicBezTo>
                  <a:cubicBezTo>
                    <a:pt x="3573" y="1536"/>
                    <a:pt x="3573" y="1477"/>
                    <a:pt x="3561" y="1417"/>
                  </a:cubicBezTo>
                  <a:lnTo>
                    <a:pt x="3561" y="1417"/>
                  </a:lnTo>
                  <a:cubicBezTo>
                    <a:pt x="3573" y="1477"/>
                    <a:pt x="3585" y="1548"/>
                    <a:pt x="3597" y="1607"/>
                  </a:cubicBezTo>
                  <a:lnTo>
                    <a:pt x="3597" y="1572"/>
                  </a:lnTo>
                  <a:cubicBezTo>
                    <a:pt x="3597" y="1569"/>
                    <a:pt x="3597" y="1567"/>
                    <a:pt x="3597" y="1567"/>
                  </a:cubicBezTo>
                  <a:cubicBezTo>
                    <a:pt x="3597" y="1567"/>
                    <a:pt x="3600" y="1578"/>
                    <a:pt x="3608" y="1596"/>
                  </a:cubicBezTo>
                  <a:cubicBezTo>
                    <a:pt x="3614" y="1613"/>
                    <a:pt x="3625" y="1627"/>
                    <a:pt x="3631" y="1627"/>
                  </a:cubicBezTo>
                  <a:cubicBezTo>
                    <a:pt x="3638" y="1627"/>
                    <a:pt x="3639" y="1610"/>
                    <a:pt x="3620" y="1560"/>
                  </a:cubicBezTo>
                  <a:cubicBezTo>
                    <a:pt x="3608" y="1500"/>
                    <a:pt x="3597" y="1488"/>
                    <a:pt x="3608" y="1465"/>
                  </a:cubicBezTo>
                  <a:cubicBezTo>
                    <a:pt x="3608" y="1441"/>
                    <a:pt x="3608" y="1429"/>
                    <a:pt x="3620" y="1429"/>
                  </a:cubicBezTo>
                  <a:cubicBezTo>
                    <a:pt x="3632" y="1429"/>
                    <a:pt x="3644" y="1453"/>
                    <a:pt x="3644" y="1453"/>
                  </a:cubicBezTo>
                  <a:lnTo>
                    <a:pt x="3668" y="1381"/>
                  </a:lnTo>
                  <a:cubicBezTo>
                    <a:pt x="3687" y="1353"/>
                    <a:pt x="3631" y="1302"/>
                    <a:pt x="3607" y="1282"/>
                  </a:cubicBezTo>
                  <a:lnTo>
                    <a:pt x="3607" y="1282"/>
                  </a:lnTo>
                  <a:cubicBezTo>
                    <a:pt x="3626" y="1291"/>
                    <a:pt x="3670" y="1301"/>
                    <a:pt x="3702" y="1301"/>
                  </a:cubicBezTo>
                  <a:cubicBezTo>
                    <a:pt x="3712" y="1301"/>
                    <a:pt x="3721" y="1300"/>
                    <a:pt x="3727" y="1298"/>
                  </a:cubicBezTo>
                  <a:cubicBezTo>
                    <a:pt x="3751" y="1286"/>
                    <a:pt x="3763" y="1274"/>
                    <a:pt x="3716" y="1274"/>
                  </a:cubicBezTo>
                  <a:cubicBezTo>
                    <a:pt x="3668" y="1274"/>
                    <a:pt x="3620" y="1250"/>
                    <a:pt x="3656" y="1238"/>
                  </a:cubicBezTo>
                  <a:cubicBezTo>
                    <a:pt x="3692" y="1226"/>
                    <a:pt x="3716" y="1226"/>
                    <a:pt x="3739" y="1215"/>
                  </a:cubicBezTo>
                  <a:lnTo>
                    <a:pt x="3775" y="1215"/>
                  </a:lnTo>
                  <a:cubicBezTo>
                    <a:pt x="3739" y="1215"/>
                    <a:pt x="3716" y="1203"/>
                    <a:pt x="3692" y="1179"/>
                  </a:cubicBezTo>
                  <a:cubicBezTo>
                    <a:pt x="3688" y="1175"/>
                    <a:pt x="3697" y="1174"/>
                    <a:pt x="3711" y="1174"/>
                  </a:cubicBezTo>
                  <a:cubicBezTo>
                    <a:pt x="3739" y="1174"/>
                    <a:pt x="3787" y="1179"/>
                    <a:pt x="3787" y="1179"/>
                  </a:cubicBezTo>
                  <a:cubicBezTo>
                    <a:pt x="3918" y="1179"/>
                    <a:pt x="3704" y="1155"/>
                    <a:pt x="3704" y="1143"/>
                  </a:cubicBezTo>
                  <a:cubicBezTo>
                    <a:pt x="3704" y="1143"/>
                    <a:pt x="3823" y="1143"/>
                    <a:pt x="3775" y="1107"/>
                  </a:cubicBezTo>
                  <a:lnTo>
                    <a:pt x="3775" y="1107"/>
                  </a:lnTo>
                  <a:cubicBezTo>
                    <a:pt x="3781" y="1112"/>
                    <a:pt x="3787" y="1114"/>
                    <a:pt x="3792" y="1114"/>
                  </a:cubicBezTo>
                  <a:cubicBezTo>
                    <a:pt x="3836" y="1114"/>
                    <a:pt x="3884" y="1009"/>
                    <a:pt x="3894" y="988"/>
                  </a:cubicBezTo>
                  <a:cubicBezTo>
                    <a:pt x="3906" y="965"/>
                    <a:pt x="3918" y="941"/>
                    <a:pt x="3930" y="905"/>
                  </a:cubicBezTo>
                  <a:cubicBezTo>
                    <a:pt x="3930" y="893"/>
                    <a:pt x="3945" y="893"/>
                    <a:pt x="3958" y="893"/>
                  </a:cubicBezTo>
                  <a:cubicBezTo>
                    <a:pt x="3972" y="893"/>
                    <a:pt x="3983" y="893"/>
                    <a:pt x="3978" y="881"/>
                  </a:cubicBezTo>
                  <a:cubicBezTo>
                    <a:pt x="3978" y="869"/>
                    <a:pt x="3954" y="822"/>
                    <a:pt x="3966" y="810"/>
                  </a:cubicBezTo>
                  <a:cubicBezTo>
                    <a:pt x="3950" y="810"/>
                    <a:pt x="3939" y="808"/>
                    <a:pt x="3933" y="808"/>
                  </a:cubicBezTo>
                  <a:cubicBezTo>
                    <a:pt x="3919" y="808"/>
                    <a:pt x="3922" y="814"/>
                    <a:pt x="3930" y="845"/>
                  </a:cubicBezTo>
                  <a:cubicBezTo>
                    <a:pt x="3930" y="845"/>
                    <a:pt x="3944" y="873"/>
                    <a:pt x="3950" y="881"/>
                  </a:cubicBezTo>
                  <a:lnTo>
                    <a:pt x="3950" y="881"/>
                  </a:lnTo>
                  <a:cubicBezTo>
                    <a:pt x="3916" y="876"/>
                    <a:pt x="3881" y="798"/>
                    <a:pt x="3858" y="798"/>
                  </a:cubicBezTo>
                  <a:close/>
                  <a:moveTo>
                    <a:pt x="298" y="1893"/>
                  </a:moveTo>
                  <a:lnTo>
                    <a:pt x="298" y="1905"/>
                  </a:lnTo>
                  <a:lnTo>
                    <a:pt x="322" y="1929"/>
                  </a:lnTo>
                  <a:cubicBezTo>
                    <a:pt x="370" y="1917"/>
                    <a:pt x="358" y="1905"/>
                    <a:pt x="298" y="1893"/>
                  </a:cubicBezTo>
                  <a:close/>
                  <a:moveTo>
                    <a:pt x="236" y="2453"/>
                  </a:moveTo>
                  <a:cubicBezTo>
                    <a:pt x="232" y="2457"/>
                    <a:pt x="231" y="2462"/>
                    <a:pt x="230" y="2466"/>
                  </a:cubicBezTo>
                  <a:lnTo>
                    <a:pt x="230" y="2466"/>
                  </a:lnTo>
                  <a:cubicBezTo>
                    <a:pt x="246" y="2462"/>
                    <a:pt x="262" y="2457"/>
                    <a:pt x="275" y="2453"/>
                  </a:cubicBezTo>
                  <a:close/>
                  <a:moveTo>
                    <a:pt x="427" y="3255"/>
                  </a:moveTo>
                  <a:cubicBezTo>
                    <a:pt x="433" y="3255"/>
                    <a:pt x="439" y="3257"/>
                    <a:pt x="441" y="3262"/>
                  </a:cubicBezTo>
                  <a:cubicBezTo>
                    <a:pt x="457" y="3294"/>
                    <a:pt x="436" y="3321"/>
                    <a:pt x="413" y="3321"/>
                  </a:cubicBezTo>
                  <a:cubicBezTo>
                    <a:pt x="402" y="3321"/>
                    <a:pt x="390" y="3314"/>
                    <a:pt x="382" y="3298"/>
                  </a:cubicBezTo>
                  <a:lnTo>
                    <a:pt x="394" y="3298"/>
                  </a:lnTo>
                  <a:cubicBezTo>
                    <a:pt x="375" y="3280"/>
                    <a:pt x="406" y="3255"/>
                    <a:pt x="427" y="3255"/>
                  </a:cubicBezTo>
                  <a:close/>
                  <a:moveTo>
                    <a:pt x="384" y="3523"/>
                  </a:moveTo>
                  <a:cubicBezTo>
                    <a:pt x="384" y="3523"/>
                    <a:pt x="383" y="3524"/>
                    <a:pt x="382" y="3524"/>
                  </a:cubicBezTo>
                  <a:cubicBezTo>
                    <a:pt x="383" y="3524"/>
                    <a:pt x="383" y="3524"/>
                    <a:pt x="384" y="3523"/>
                  </a:cubicBezTo>
                  <a:close/>
                  <a:moveTo>
                    <a:pt x="668" y="3524"/>
                  </a:moveTo>
                  <a:cubicBezTo>
                    <a:pt x="670" y="3528"/>
                    <a:pt x="672" y="3531"/>
                    <a:pt x="675" y="3535"/>
                  </a:cubicBezTo>
                  <a:lnTo>
                    <a:pt x="675" y="3535"/>
                  </a:lnTo>
                  <a:cubicBezTo>
                    <a:pt x="672" y="3528"/>
                    <a:pt x="668" y="3524"/>
                    <a:pt x="668" y="3524"/>
                  </a:cubicBezTo>
                  <a:close/>
                  <a:moveTo>
                    <a:pt x="930" y="3810"/>
                  </a:moveTo>
                  <a:lnTo>
                    <a:pt x="930" y="3810"/>
                  </a:lnTo>
                  <a:cubicBezTo>
                    <a:pt x="929" y="3810"/>
                    <a:pt x="929" y="3810"/>
                    <a:pt x="928" y="3810"/>
                  </a:cubicBezTo>
                  <a:lnTo>
                    <a:pt x="928" y="3810"/>
                  </a:lnTo>
                  <a:cubicBezTo>
                    <a:pt x="929" y="3810"/>
                    <a:pt x="929" y="3810"/>
                    <a:pt x="930" y="3810"/>
                  </a:cubicBezTo>
                  <a:close/>
                  <a:moveTo>
                    <a:pt x="1054" y="3978"/>
                  </a:moveTo>
                  <a:cubicBezTo>
                    <a:pt x="1038" y="3978"/>
                    <a:pt x="1010" y="4005"/>
                    <a:pt x="1025" y="4013"/>
                  </a:cubicBezTo>
                  <a:lnTo>
                    <a:pt x="1060" y="4013"/>
                  </a:lnTo>
                  <a:cubicBezTo>
                    <a:pt x="1069" y="3987"/>
                    <a:pt x="1064" y="3978"/>
                    <a:pt x="1054" y="3978"/>
                  </a:cubicBezTo>
                  <a:close/>
                  <a:moveTo>
                    <a:pt x="6835" y="4215"/>
                  </a:moveTo>
                  <a:lnTo>
                    <a:pt x="6835" y="4227"/>
                  </a:lnTo>
                  <a:cubicBezTo>
                    <a:pt x="6835" y="4241"/>
                    <a:pt x="6827" y="4247"/>
                    <a:pt x="6810" y="4247"/>
                  </a:cubicBezTo>
                  <a:cubicBezTo>
                    <a:pt x="6799" y="4247"/>
                    <a:pt x="6783" y="4244"/>
                    <a:pt x="6764" y="4239"/>
                  </a:cubicBezTo>
                  <a:lnTo>
                    <a:pt x="6775" y="4215"/>
                  </a:lnTo>
                  <a:close/>
                  <a:moveTo>
                    <a:pt x="2549" y="5167"/>
                  </a:moveTo>
                  <a:lnTo>
                    <a:pt x="2549" y="5167"/>
                  </a:lnTo>
                  <a:cubicBezTo>
                    <a:pt x="2549" y="5168"/>
                    <a:pt x="2550" y="5168"/>
                    <a:pt x="2550" y="5169"/>
                  </a:cubicBezTo>
                  <a:lnTo>
                    <a:pt x="2550" y="5169"/>
                  </a:lnTo>
                  <a:cubicBezTo>
                    <a:pt x="2550" y="5168"/>
                    <a:pt x="2549" y="5168"/>
                    <a:pt x="2549" y="5167"/>
                  </a:cubicBezTo>
                  <a:close/>
                  <a:moveTo>
                    <a:pt x="6494" y="5445"/>
                  </a:moveTo>
                  <a:cubicBezTo>
                    <a:pt x="6501" y="5450"/>
                    <a:pt x="6509" y="5453"/>
                    <a:pt x="6514" y="5453"/>
                  </a:cubicBezTo>
                  <a:cubicBezTo>
                    <a:pt x="6511" y="5450"/>
                    <a:pt x="6503" y="5447"/>
                    <a:pt x="6494" y="5445"/>
                  </a:cubicBezTo>
                  <a:close/>
                  <a:moveTo>
                    <a:pt x="1138" y="685"/>
                  </a:moveTo>
                  <a:cubicBezTo>
                    <a:pt x="1117" y="685"/>
                    <a:pt x="1096" y="691"/>
                    <a:pt x="1072" y="703"/>
                  </a:cubicBezTo>
                  <a:cubicBezTo>
                    <a:pt x="1049" y="715"/>
                    <a:pt x="1096" y="774"/>
                    <a:pt x="1072" y="798"/>
                  </a:cubicBezTo>
                  <a:cubicBezTo>
                    <a:pt x="1064" y="806"/>
                    <a:pt x="1058" y="808"/>
                    <a:pt x="1052" y="808"/>
                  </a:cubicBezTo>
                  <a:cubicBezTo>
                    <a:pt x="1039" y="808"/>
                    <a:pt x="1029" y="798"/>
                    <a:pt x="1013" y="798"/>
                  </a:cubicBezTo>
                  <a:cubicBezTo>
                    <a:pt x="989" y="798"/>
                    <a:pt x="1001" y="774"/>
                    <a:pt x="977" y="774"/>
                  </a:cubicBezTo>
                  <a:cubicBezTo>
                    <a:pt x="965" y="786"/>
                    <a:pt x="965" y="786"/>
                    <a:pt x="977" y="822"/>
                  </a:cubicBezTo>
                  <a:cubicBezTo>
                    <a:pt x="977" y="841"/>
                    <a:pt x="969" y="861"/>
                    <a:pt x="960" y="861"/>
                  </a:cubicBezTo>
                  <a:cubicBezTo>
                    <a:pt x="958" y="861"/>
                    <a:pt x="956" y="860"/>
                    <a:pt x="953" y="857"/>
                  </a:cubicBezTo>
                  <a:cubicBezTo>
                    <a:pt x="943" y="847"/>
                    <a:pt x="932" y="782"/>
                    <a:pt x="898" y="782"/>
                  </a:cubicBezTo>
                  <a:cubicBezTo>
                    <a:pt x="893" y="782"/>
                    <a:pt x="888" y="783"/>
                    <a:pt x="882" y="786"/>
                  </a:cubicBezTo>
                  <a:cubicBezTo>
                    <a:pt x="858" y="810"/>
                    <a:pt x="846" y="834"/>
                    <a:pt x="858" y="869"/>
                  </a:cubicBezTo>
                  <a:cubicBezTo>
                    <a:pt x="858" y="881"/>
                    <a:pt x="834" y="881"/>
                    <a:pt x="834" y="881"/>
                  </a:cubicBezTo>
                  <a:cubicBezTo>
                    <a:pt x="823" y="892"/>
                    <a:pt x="780" y="977"/>
                    <a:pt x="765" y="977"/>
                  </a:cubicBezTo>
                  <a:cubicBezTo>
                    <a:pt x="764" y="977"/>
                    <a:pt x="764" y="977"/>
                    <a:pt x="763" y="976"/>
                  </a:cubicBezTo>
                  <a:cubicBezTo>
                    <a:pt x="751" y="976"/>
                    <a:pt x="763" y="881"/>
                    <a:pt x="751" y="869"/>
                  </a:cubicBezTo>
                  <a:cubicBezTo>
                    <a:pt x="751" y="893"/>
                    <a:pt x="668" y="976"/>
                    <a:pt x="668" y="1000"/>
                  </a:cubicBezTo>
                  <a:cubicBezTo>
                    <a:pt x="668" y="1014"/>
                    <a:pt x="663" y="1020"/>
                    <a:pt x="653" y="1020"/>
                  </a:cubicBezTo>
                  <a:cubicBezTo>
                    <a:pt x="645" y="1020"/>
                    <a:pt x="635" y="1017"/>
                    <a:pt x="620" y="1012"/>
                  </a:cubicBezTo>
                  <a:cubicBezTo>
                    <a:pt x="615" y="1011"/>
                    <a:pt x="611" y="1010"/>
                    <a:pt x="608" y="1010"/>
                  </a:cubicBezTo>
                  <a:cubicBezTo>
                    <a:pt x="587" y="1010"/>
                    <a:pt x="594" y="1038"/>
                    <a:pt x="584" y="1048"/>
                  </a:cubicBezTo>
                  <a:cubicBezTo>
                    <a:pt x="560" y="1060"/>
                    <a:pt x="560" y="1072"/>
                    <a:pt x="537" y="1072"/>
                  </a:cubicBezTo>
                  <a:cubicBezTo>
                    <a:pt x="533" y="1068"/>
                    <a:pt x="529" y="1066"/>
                    <a:pt x="525" y="1066"/>
                  </a:cubicBezTo>
                  <a:cubicBezTo>
                    <a:pt x="518" y="1066"/>
                    <a:pt x="513" y="1072"/>
                    <a:pt x="513" y="1072"/>
                  </a:cubicBezTo>
                  <a:cubicBezTo>
                    <a:pt x="501" y="1096"/>
                    <a:pt x="513" y="1119"/>
                    <a:pt x="537" y="1131"/>
                  </a:cubicBezTo>
                  <a:cubicBezTo>
                    <a:pt x="560" y="1131"/>
                    <a:pt x="584" y="1167"/>
                    <a:pt x="560" y="1167"/>
                  </a:cubicBezTo>
                  <a:cubicBezTo>
                    <a:pt x="556" y="1169"/>
                    <a:pt x="550" y="1170"/>
                    <a:pt x="545" y="1170"/>
                  </a:cubicBezTo>
                  <a:cubicBezTo>
                    <a:pt x="523" y="1170"/>
                    <a:pt x="496" y="1155"/>
                    <a:pt x="477" y="1155"/>
                  </a:cubicBezTo>
                  <a:cubicBezTo>
                    <a:pt x="453" y="1167"/>
                    <a:pt x="453" y="1191"/>
                    <a:pt x="453" y="1215"/>
                  </a:cubicBezTo>
                  <a:cubicBezTo>
                    <a:pt x="441" y="1238"/>
                    <a:pt x="418" y="1238"/>
                    <a:pt x="406" y="1250"/>
                  </a:cubicBezTo>
                  <a:lnTo>
                    <a:pt x="382" y="1250"/>
                  </a:lnTo>
                  <a:cubicBezTo>
                    <a:pt x="382" y="1250"/>
                    <a:pt x="394" y="1286"/>
                    <a:pt x="382" y="1310"/>
                  </a:cubicBezTo>
                  <a:cubicBezTo>
                    <a:pt x="370" y="1322"/>
                    <a:pt x="346" y="1322"/>
                    <a:pt x="334" y="1334"/>
                  </a:cubicBezTo>
                  <a:cubicBezTo>
                    <a:pt x="298" y="1369"/>
                    <a:pt x="287" y="1417"/>
                    <a:pt x="298" y="1465"/>
                  </a:cubicBezTo>
                  <a:cubicBezTo>
                    <a:pt x="305" y="1484"/>
                    <a:pt x="308" y="1493"/>
                    <a:pt x="303" y="1493"/>
                  </a:cubicBezTo>
                  <a:cubicBezTo>
                    <a:pt x="300" y="1493"/>
                    <a:pt x="291" y="1487"/>
                    <a:pt x="275" y="1477"/>
                  </a:cubicBezTo>
                  <a:cubicBezTo>
                    <a:pt x="267" y="1469"/>
                    <a:pt x="260" y="1466"/>
                    <a:pt x="254" y="1466"/>
                  </a:cubicBezTo>
                  <a:cubicBezTo>
                    <a:pt x="243" y="1466"/>
                    <a:pt x="235" y="1477"/>
                    <a:pt x="227" y="1477"/>
                  </a:cubicBezTo>
                  <a:cubicBezTo>
                    <a:pt x="227" y="1488"/>
                    <a:pt x="203" y="1524"/>
                    <a:pt x="203" y="1548"/>
                  </a:cubicBezTo>
                  <a:cubicBezTo>
                    <a:pt x="215" y="1584"/>
                    <a:pt x="227" y="1596"/>
                    <a:pt x="203" y="1607"/>
                  </a:cubicBezTo>
                  <a:cubicBezTo>
                    <a:pt x="199" y="1606"/>
                    <a:pt x="195" y="1606"/>
                    <a:pt x="191" y="1606"/>
                  </a:cubicBezTo>
                  <a:cubicBezTo>
                    <a:pt x="154" y="1606"/>
                    <a:pt x="144" y="1657"/>
                    <a:pt x="144" y="1679"/>
                  </a:cubicBezTo>
                  <a:cubicBezTo>
                    <a:pt x="156" y="1703"/>
                    <a:pt x="215" y="1750"/>
                    <a:pt x="191" y="1750"/>
                  </a:cubicBezTo>
                  <a:cubicBezTo>
                    <a:pt x="144" y="1750"/>
                    <a:pt x="120" y="1750"/>
                    <a:pt x="108" y="1798"/>
                  </a:cubicBezTo>
                  <a:cubicBezTo>
                    <a:pt x="84" y="1846"/>
                    <a:pt x="72" y="1905"/>
                    <a:pt x="72" y="1965"/>
                  </a:cubicBezTo>
                  <a:cubicBezTo>
                    <a:pt x="72" y="1988"/>
                    <a:pt x="72" y="2012"/>
                    <a:pt x="84" y="2024"/>
                  </a:cubicBezTo>
                  <a:cubicBezTo>
                    <a:pt x="84" y="2036"/>
                    <a:pt x="108" y="2048"/>
                    <a:pt x="108" y="2060"/>
                  </a:cubicBezTo>
                  <a:cubicBezTo>
                    <a:pt x="108" y="2072"/>
                    <a:pt x="60" y="2084"/>
                    <a:pt x="48" y="2096"/>
                  </a:cubicBezTo>
                  <a:cubicBezTo>
                    <a:pt x="25" y="2108"/>
                    <a:pt x="13" y="2131"/>
                    <a:pt x="1" y="2155"/>
                  </a:cubicBezTo>
                  <a:cubicBezTo>
                    <a:pt x="1" y="2179"/>
                    <a:pt x="1" y="2203"/>
                    <a:pt x="48" y="2203"/>
                  </a:cubicBezTo>
                  <a:cubicBezTo>
                    <a:pt x="13" y="2203"/>
                    <a:pt x="72" y="2262"/>
                    <a:pt x="72" y="2274"/>
                  </a:cubicBezTo>
                  <a:cubicBezTo>
                    <a:pt x="84" y="2286"/>
                    <a:pt x="25" y="2310"/>
                    <a:pt x="25" y="2334"/>
                  </a:cubicBezTo>
                  <a:cubicBezTo>
                    <a:pt x="13" y="2358"/>
                    <a:pt x="13" y="2381"/>
                    <a:pt x="25" y="2405"/>
                  </a:cubicBezTo>
                  <a:cubicBezTo>
                    <a:pt x="30" y="2415"/>
                    <a:pt x="39" y="2419"/>
                    <a:pt x="50" y="2419"/>
                  </a:cubicBezTo>
                  <a:cubicBezTo>
                    <a:pt x="65" y="2419"/>
                    <a:pt x="82" y="2412"/>
                    <a:pt x="96" y="2405"/>
                  </a:cubicBezTo>
                  <a:lnTo>
                    <a:pt x="96" y="2453"/>
                  </a:lnTo>
                  <a:lnTo>
                    <a:pt x="72" y="2453"/>
                  </a:lnTo>
                  <a:cubicBezTo>
                    <a:pt x="60" y="2453"/>
                    <a:pt x="72" y="2477"/>
                    <a:pt x="72" y="2489"/>
                  </a:cubicBezTo>
                  <a:cubicBezTo>
                    <a:pt x="72" y="2489"/>
                    <a:pt x="48" y="2500"/>
                    <a:pt x="48" y="2512"/>
                  </a:cubicBezTo>
                  <a:cubicBezTo>
                    <a:pt x="37" y="2524"/>
                    <a:pt x="37" y="2536"/>
                    <a:pt x="48" y="2560"/>
                  </a:cubicBezTo>
                  <a:cubicBezTo>
                    <a:pt x="60" y="2596"/>
                    <a:pt x="84" y="2608"/>
                    <a:pt x="132" y="2643"/>
                  </a:cubicBezTo>
                  <a:cubicBezTo>
                    <a:pt x="168" y="2667"/>
                    <a:pt x="132" y="2667"/>
                    <a:pt x="84" y="2679"/>
                  </a:cubicBezTo>
                  <a:cubicBezTo>
                    <a:pt x="108" y="2679"/>
                    <a:pt x="96" y="2703"/>
                    <a:pt x="120" y="2715"/>
                  </a:cubicBezTo>
                  <a:cubicBezTo>
                    <a:pt x="128" y="2719"/>
                    <a:pt x="134" y="2720"/>
                    <a:pt x="140" y="2720"/>
                  </a:cubicBezTo>
                  <a:cubicBezTo>
                    <a:pt x="145" y="2720"/>
                    <a:pt x="150" y="2719"/>
                    <a:pt x="152" y="2717"/>
                  </a:cubicBezTo>
                  <a:lnTo>
                    <a:pt x="152" y="2717"/>
                  </a:lnTo>
                  <a:cubicBezTo>
                    <a:pt x="143" y="2723"/>
                    <a:pt x="120" y="2741"/>
                    <a:pt x="120" y="2750"/>
                  </a:cubicBezTo>
                  <a:cubicBezTo>
                    <a:pt x="120" y="2774"/>
                    <a:pt x="168" y="2786"/>
                    <a:pt x="179" y="2798"/>
                  </a:cubicBezTo>
                  <a:cubicBezTo>
                    <a:pt x="196" y="2807"/>
                    <a:pt x="183" y="2815"/>
                    <a:pt x="170" y="2815"/>
                  </a:cubicBezTo>
                  <a:cubicBezTo>
                    <a:pt x="165" y="2815"/>
                    <a:pt x="159" y="2814"/>
                    <a:pt x="156" y="2810"/>
                  </a:cubicBezTo>
                  <a:cubicBezTo>
                    <a:pt x="150" y="2807"/>
                    <a:pt x="141" y="2806"/>
                    <a:pt x="133" y="2806"/>
                  </a:cubicBezTo>
                  <a:cubicBezTo>
                    <a:pt x="107" y="2806"/>
                    <a:pt x="78" y="2819"/>
                    <a:pt x="96" y="2846"/>
                  </a:cubicBezTo>
                  <a:cubicBezTo>
                    <a:pt x="114" y="2863"/>
                    <a:pt x="137" y="2874"/>
                    <a:pt x="168" y="2874"/>
                  </a:cubicBezTo>
                  <a:cubicBezTo>
                    <a:pt x="179" y="2874"/>
                    <a:pt x="190" y="2873"/>
                    <a:pt x="203" y="2870"/>
                  </a:cubicBezTo>
                  <a:lnTo>
                    <a:pt x="203" y="2870"/>
                  </a:lnTo>
                  <a:cubicBezTo>
                    <a:pt x="84" y="2905"/>
                    <a:pt x="263" y="3048"/>
                    <a:pt x="179" y="3084"/>
                  </a:cubicBezTo>
                  <a:cubicBezTo>
                    <a:pt x="144" y="3131"/>
                    <a:pt x="227" y="3143"/>
                    <a:pt x="251" y="3167"/>
                  </a:cubicBezTo>
                  <a:cubicBezTo>
                    <a:pt x="263" y="3191"/>
                    <a:pt x="275" y="3227"/>
                    <a:pt x="287" y="3251"/>
                  </a:cubicBezTo>
                  <a:cubicBezTo>
                    <a:pt x="310" y="3286"/>
                    <a:pt x="346" y="3298"/>
                    <a:pt x="370" y="3334"/>
                  </a:cubicBezTo>
                  <a:cubicBezTo>
                    <a:pt x="382" y="3370"/>
                    <a:pt x="358" y="3382"/>
                    <a:pt x="382" y="3417"/>
                  </a:cubicBezTo>
                  <a:cubicBezTo>
                    <a:pt x="391" y="3435"/>
                    <a:pt x="393" y="3446"/>
                    <a:pt x="403" y="3446"/>
                  </a:cubicBezTo>
                  <a:cubicBezTo>
                    <a:pt x="406" y="3446"/>
                    <a:pt x="411" y="3444"/>
                    <a:pt x="418" y="3441"/>
                  </a:cubicBezTo>
                  <a:cubicBezTo>
                    <a:pt x="433" y="3441"/>
                    <a:pt x="439" y="3436"/>
                    <a:pt x="444" y="3436"/>
                  </a:cubicBezTo>
                  <a:cubicBezTo>
                    <a:pt x="447" y="3436"/>
                    <a:pt x="449" y="3437"/>
                    <a:pt x="453" y="3441"/>
                  </a:cubicBezTo>
                  <a:cubicBezTo>
                    <a:pt x="453" y="3464"/>
                    <a:pt x="409" y="3509"/>
                    <a:pt x="384" y="3523"/>
                  </a:cubicBezTo>
                  <a:lnTo>
                    <a:pt x="384" y="3523"/>
                  </a:lnTo>
                  <a:cubicBezTo>
                    <a:pt x="388" y="3521"/>
                    <a:pt x="392" y="3521"/>
                    <a:pt x="396" y="3521"/>
                  </a:cubicBezTo>
                  <a:cubicBezTo>
                    <a:pt x="456" y="3521"/>
                    <a:pt x="549" y="3717"/>
                    <a:pt x="560" y="3739"/>
                  </a:cubicBezTo>
                  <a:cubicBezTo>
                    <a:pt x="584" y="3763"/>
                    <a:pt x="584" y="3810"/>
                    <a:pt x="608" y="3834"/>
                  </a:cubicBezTo>
                  <a:cubicBezTo>
                    <a:pt x="632" y="3858"/>
                    <a:pt x="656" y="3882"/>
                    <a:pt x="691" y="3882"/>
                  </a:cubicBezTo>
                  <a:cubicBezTo>
                    <a:pt x="703" y="3882"/>
                    <a:pt x="775" y="3870"/>
                    <a:pt x="775" y="3858"/>
                  </a:cubicBezTo>
                  <a:lnTo>
                    <a:pt x="775" y="3858"/>
                  </a:lnTo>
                  <a:cubicBezTo>
                    <a:pt x="787" y="3870"/>
                    <a:pt x="703" y="3917"/>
                    <a:pt x="751" y="3929"/>
                  </a:cubicBezTo>
                  <a:cubicBezTo>
                    <a:pt x="751" y="3929"/>
                    <a:pt x="810" y="3929"/>
                    <a:pt x="810" y="3941"/>
                  </a:cubicBezTo>
                  <a:cubicBezTo>
                    <a:pt x="799" y="3953"/>
                    <a:pt x="727" y="3977"/>
                    <a:pt x="751" y="3989"/>
                  </a:cubicBezTo>
                  <a:cubicBezTo>
                    <a:pt x="763" y="4001"/>
                    <a:pt x="781" y="4007"/>
                    <a:pt x="800" y="4007"/>
                  </a:cubicBezTo>
                  <a:cubicBezTo>
                    <a:pt x="819" y="4007"/>
                    <a:pt x="840" y="4001"/>
                    <a:pt x="858" y="3989"/>
                  </a:cubicBezTo>
                  <a:lnTo>
                    <a:pt x="858" y="3989"/>
                  </a:lnTo>
                  <a:cubicBezTo>
                    <a:pt x="870" y="3989"/>
                    <a:pt x="846" y="4048"/>
                    <a:pt x="834" y="4060"/>
                  </a:cubicBezTo>
                  <a:cubicBezTo>
                    <a:pt x="834" y="4071"/>
                    <a:pt x="834" y="4121"/>
                    <a:pt x="852" y="4121"/>
                  </a:cubicBezTo>
                  <a:cubicBezTo>
                    <a:pt x="854" y="4121"/>
                    <a:pt x="856" y="4121"/>
                    <a:pt x="858" y="4120"/>
                  </a:cubicBezTo>
                  <a:cubicBezTo>
                    <a:pt x="868" y="4120"/>
                    <a:pt x="896" y="4093"/>
                    <a:pt x="919" y="4093"/>
                  </a:cubicBezTo>
                  <a:cubicBezTo>
                    <a:pt x="922" y="4093"/>
                    <a:pt x="926" y="4094"/>
                    <a:pt x="930" y="4096"/>
                  </a:cubicBezTo>
                  <a:cubicBezTo>
                    <a:pt x="953" y="4120"/>
                    <a:pt x="941" y="4132"/>
                    <a:pt x="965" y="4144"/>
                  </a:cubicBezTo>
                  <a:cubicBezTo>
                    <a:pt x="989" y="4155"/>
                    <a:pt x="1001" y="4144"/>
                    <a:pt x="1013" y="4167"/>
                  </a:cubicBezTo>
                  <a:cubicBezTo>
                    <a:pt x="1037" y="4179"/>
                    <a:pt x="1013" y="4215"/>
                    <a:pt x="1037" y="4239"/>
                  </a:cubicBezTo>
                  <a:cubicBezTo>
                    <a:pt x="1043" y="4257"/>
                    <a:pt x="1055" y="4266"/>
                    <a:pt x="1066" y="4266"/>
                  </a:cubicBezTo>
                  <a:cubicBezTo>
                    <a:pt x="1078" y="4266"/>
                    <a:pt x="1090" y="4257"/>
                    <a:pt x="1096" y="4239"/>
                  </a:cubicBezTo>
                  <a:cubicBezTo>
                    <a:pt x="1096" y="4249"/>
                    <a:pt x="1096" y="4301"/>
                    <a:pt x="1096" y="4310"/>
                  </a:cubicBezTo>
                  <a:cubicBezTo>
                    <a:pt x="1106" y="4300"/>
                    <a:pt x="1124" y="4257"/>
                    <a:pt x="1144" y="4257"/>
                  </a:cubicBezTo>
                  <a:cubicBezTo>
                    <a:pt x="1148" y="4257"/>
                    <a:pt x="1152" y="4259"/>
                    <a:pt x="1156" y="4263"/>
                  </a:cubicBezTo>
                  <a:cubicBezTo>
                    <a:pt x="1180" y="4298"/>
                    <a:pt x="1156" y="4298"/>
                    <a:pt x="1156" y="4322"/>
                  </a:cubicBezTo>
                  <a:cubicBezTo>
                    <a:pt x="1156" y="4332"/>
                    <a:pt x="1189" y="4375"/>
                    <a:pt x="1228" y="4375"/>
                  </a:cubicBezTo>
                  <a:cubicBezTo>
                    <a:pt x="1235" y="4375"/>
                    <a:pt x="1243" y="4374"/>
                    <a:pt x="1251" y="4370"/>
                  </a:cubicBezTo>
                  <a:lnTo>
                    <a:pt x="1251" y="4370"/>
                  </a:lnTo>
                  <a:cubicBezTo>
                    <a:pt x="1227" y="4382"/>
                    <a:pt x="1227" y="4465"/>
                    <a:pt x="1239" y="4465"/>
                  </a:cubicBezTo>
                  <a:cubicBezTo>
                    <a:pt x="1249" y="4455"/>
                    <a:pt x="1257" y="4451"/>
                    <a:pt x="1264" y="4451"/>
                  </a:cubicBezTo>
                  <a:cubicBezTo>
                    <a:pt x="1273" y="4451"/>
                    <a:pt x="1280" y="4458"/>
                    <a:pt x="1287" y="4465"/>
                  </a:cubicBezTo>
                  <a:cubicBezTo>
                    <a:pt x="1293" y="4471"/>
                    <a:pt x="1293" y="4474"/>
                    <a:pt x="1296" y="4474"/>
                  </a:cubicBezTo>
                  <a:cubicBezTo>
                    <a:pt x="1299" y="4474"/>
                    <a:pt x="1305" y="4471"/>
                    <a:pt x="1322" y="4465"/>
                  </a:cubicBezTo>
                  <a:cubicBezTo>
                    <a:pt x="1324" y="4464"/>
                    <a:pt x="1326" y="4464"/>
                    <a:pt x="1327" y="4464"/>
                  </a:cubicBezTo>
                  <a:cubicBezTo>
                    <a:pt x="1348" y="4464"/>
                    <a:pt x="1359" y="4537"/>
                    <a:pt x="1370" y="4548"/>
                  </a:cubicBezTo>
                  <a:cubicBezTo>
                    <a:pt x="1374" y="4552"/>
                    <a:pt x="1378" y="4554"/>
                    <a:pt x="1382" y="4554"/>
                  </a:cubicBezTo>
                  <a:cubicBezTo>
                    <a:pt x="1390" y="4554"/>
                    <a:pt x="1398" y="4548"/>
                    <a:pt x="1406" y="4548"/>
                  </a:cubicBezTo>
                  <a:cubicBezTo>
                    <a:pt x="1430" y="4560"/>
                    <a:pt x="1453" y="4572"/>
                    <a:pt x="1465" y="4596"/>
                  </a:cubicBezTo>
                  <a:cubicBezTo>
                    <a:pt x="1483" y="4614"/>
                    <a:pt x="1498" y="4623"/>
                    <a:pt x="1516" y="4623"/>
                  </a:cubicBezTo>
                  <a:cubicBezTo>
                    <a:pt x="1526" y="4623"/>
                    <a:pt x="1538" y="4620"/>
                    <a:pt x="1551" y="4614"/>
                  </a:cubicBezTo>
                  <a:lnTo>
                    <a:pt x="1551" y="4614"/>
                  </a:lnTo>
                  <a:cubicBezTo>
                    <a:pt x="1539" y="4621"/>
                    <a:pt x="1526" y="4631"/>
                    <a:pt x="1513" y="4644"/>
                  </a:cubicBezTo>
                  <a:cubicBezTo>
                    <a:pt x="1506" y="4658"/>
                    <a:pt x="1519" y="4663"/>
                    <a:pt x="1534" y="4663"/>
                  </a:cubicBezTo>
                  <a:cubicBezTo>
                    <a:pt x="1545" y="4663"/>
                    <a:pt x="1556" y="4660"/>
                    <a:pt x="1561" y="4655"/>
                  </a:cubicBezTo>
                  <a:cubicBezTo>
                    <a:pt x="1575" y="4650"/>
                    <a:pt x="1587" y="4647"/>
                    <a:pt x="1595" y="4647"/>
                  </a:cubicBezTo>
                  <a:cubicBezTo>
                    <a:pt x="1619" y="4647"/>
                    <a:pt x="1614" y="4673"/>
                    <a:pt x="1596" y="4727"/>
                  </a:cubicBezTo>
                  <a:cubicBezTo>
                    <a:pt x="1589" y="4740"/>
                    <a:pt x="1590" y="4744"/>
                    <a:pt x="1595" y="4744"/>
                  </a:cubicBezTo>
                  <a:cubicBezTo>
                    <a:pt x="1611" y="4744"/>
                    <a:pt x="1663" y="4710"/>
                    <a:pt x="1674" y="4710"/>
                  </a:cubicBezTo>
                  <a:cubicBezTo>
                    <a:pt x="1679" y="4710"/>
                    <a:pt x="1678" y="4714"/>
                    <a:pt x="1668" y="4727"/>
                  </a:cubicBezTo>
                  <a:cubicBezTo>
                    <a:pt x="1628" y="4759"/>
                    <a:pt x="1652" y="4785"/>
                    <a:pt x="1686" y="4785"/>
                  </a:cubicBezTo>
                  <a:cubicBezTo>
                    <a:pt x="1703" y="4785"/>
                    <a:pt x="1723" y="4779"/>
                    <a:pt x="1739" y="4763"/>
                  </a:cubicBezTo>
                  <a:lnTo>
                    <a:pt x="1739" y="4763"/>
                  </a:lnTo>
                  <a:cubicBezTo>
                    <a:pt x="1727" y="4775"/>
                    <a:pt x="1715" y="4798"/>
                    <a:pt x="1715" y="4822"/>
                  </a:cubicBezTo>
                  <a:cubicBezTo>
                    <a:pt x="1715" y="4828"/>
                    <a:pt x="1721" y="4828"/>
                    <a:pt x="1729" y="4828"/>
                  </a:cubicBezTo>
                  <a:cubicBezTo>
                    <a:pt x="1736" y="4828"/>
                    <a:pt x="1745" y="4828"/>
                    <a:pt x="1751" y="4834"/>
                  </a:cubicBezTo>
                  <a:cubicBezTo>
                    <a:pt x="1763" y="4846"/>
                    <a:pt x="1763" y="4870"/>
                    <a:pt x="1775" y="4882"/>
                  </a:cubicBezTo>
                  <a:cubicBezTo>
                    <a:pt x="1781" y="4894"/>
                    <a:pt x="1793" y="4894"/>
                    <a:pt x="1805" y="4894"/>
                  </a:cubicBezTo>
                  <a:cubicBezTo>
                    <a:pt x="1817" y="4894"/>
                    <a:pt x="1828" y="4894"/>
                    <a:pt x="1834" y="4906"/>
                  </a:cubicBezTo>
                  <a:cubicBezTo>
                    <a:pt x="1846" y="4917"/>
                    <a:pt x="1870" y="4929"/>
                    <a:pt x="1882" y="4953"/>
                  </a:cubicBezTo>
                  <a:cubicBezTo>
                    <a:pt x="1894" y="4977"/>
                    <a:pt x="1906" y="5013"/>
                    <a:pt x="1942" y="5025"/>
                  </a:cubicBezTo>
                  <a:cubicBezTo>
                    <a:pt x="1947" y="5026"/>
                    <a:pt x="1952" y="5027"/>
                    <a:pt x="1956" y="5027"/>
                  </a:cubicBezTo>
                  <a:cubicBezTo>
                    <a:pt x="1979" y="5027"/>
                    <a:pt x="1995" y="5010"/>
                    <a:pt x="2000" y="5010"/>
                  </a:cubicBezTo>
                  <a:cubicBezTo>
                    <a:pt x="2001" y="5010"/>
                    <a:pt x="2001" y="5011"/>
                    <a:pt x="2001" y="5013"/>
                  </a:cubicBezTo>
                  <a:cubicBezTo>
                    <a:pt x="2013" y="5013"/>
                    <a:pt x="1977" y="5060"/>
                    <a:pt x="1989" y="5084"/>
                  </a:cubicBezTo>
                  <a:cubicBezTo>
                    <a:pt x="1989" y="5087"/>
                    <a:pt x="1992" y="5089"/>
                    <a:pt x="1996" y="5089"/>
                  </a:cubicBezTo>
                  <a:cubicBezTo>
                    <a:pt x="2007" y="5089"/>
                    <a:pt x="2028" y="5078"/>
                    <a:pt x="2037" y="5060"/>
                  </a:cubicBezTo>
                  <a:cubicBezTo>
                    <a:pt x="2046" y="5051"/>
                    <a:pt x="2084" y="5013"/>
                    <a:pt x="2100" y="5013"/>
                  </a:cubicBezTo>
                  <a:cubicBezTo>
                    <a:pt x="2105" y="5013"/>
                    <a:pt x="2108" y="5017"/>
                    <a:pt x="2108" y="5025"/>
                  </a:cubicBezTo>
                  <a:cubicBezTo>
                    <a:pt x="2096" y="5072"/>
                    <a:pt x="2084" y="5096"/>
                    <a:pt x="2096" y="5132"/>
                  </a:cubicBezTo>
                  <a:cubicBezTo>
                    <a:pt x="2098" y="5135"/>
                    <a:pt x="2102" y="5137"/>
                    <a:pt x="2106" y="5137"/>
                  </a:cubicBezTo>
                  <a:cubicBezTo>
                    <a:pt x="2122" y="5137"/>
                    <a:pt x="2151" y="5119"/>
                    <a:pt x="2168" y="5119"/>
                  </a:cubicBezTo>
                  <a:cubicBezTo>
                    <a:pt x="2178" y="5119"/>
                    <a:pt x="2183" y="5125"/>
                    <a:pt x="2180" y="5144"/>
                  </a:cubicBezTo>
                  <a:cubicBezTo>
                    <a:pt x="2180" y="5191"/>
                    <a:pt x="2251" y="5215"/>
                    <a:pt x="2275" y="5227"/>
                  </a:cubicBezTo>
                  <a:cubicBezTo>
                    <a:pt x="2299" y="5227"/>
                    <a:pt x="2323" y="5227"/>
                    <a:pt x="2334" y="5251"/>
                  </a:cubicBezTo>
                  <a:cubicBezTo>
                    <a:pt x="2345" y="5272"/>
                    <a:pt x="2356" y="5324"/>
                    <a:pt x="2358" y="5324"/>
                  </a:cubicBezTo>
                  <a:cubicBezTo>
                    <a:pt x="2358" y="5324"/>
                    <a:pt x="2358" y="5323"/>
                    <a:pt x="2358" y="5322"/>
                  </a:cubicBezTo>
                  <a:cubicBezTo>
                    <a:pt x="2358" y="5322"/>
                    <a:pt x="2358" y="5287"/>
                    <a:pt x="2382" y="5287"/>
                  </a:cubicBezTo>
                  <a:cubicBezTo>
                    <a:pt x="2406" y="5287"/>
                    <a:pt x="2418" y="5287"/>
                    <a:pt x="2418" y="5298"/>
                  </a:cubicBezTo>
                  <a:cubicBezTo>
                    <a:pt x="2442" y="5310"/>
                    <a:pt x="2454" y="5346"/>
                    <a:pt x="2430" y="5382"/>
                  </a:cubicBezTo>
                  <a:cubicBezTo>
                    <a:pt x="2453" y="5349"/>
                    <a:pt x="2465" y="5337"/>
                    <a:pt x="2471" y="5337"/>
                  </a:cubicBezTo>
                  <a:cubicBezTo>
                    <a:pt x="2487" y="5337"/>
                    <a:pt x="2463" y="5417"/>
                    <a:pt x="2489" y="5417"/>
                  </a:cubicBezTo>
                  <a:cubicBezTo>
                    <a:pt x="2493" y="5419"/>
                    <a:pt x="2497" y="5419"/>
                    <a:pt x="2501" y="5419"/>
                  </a:cubicBezTo>
                  <a:cubicBezTo>
                    <a:pt x="2529" y="5419"/>
                    <a:pt x="2556" y="5392"/>
                    <a:pt x="2576" y="5392"/>
                  </a:cubicBezTo>
                  <a:cubicBezTo>
                    <a:pt x="2579" y="5392"/>
                    <a:pt x="2582" y="5392"/>
                    <a:pt x="2584" y="5394"/>
                  </a:cubicBezTo>
                  <a:cubicBezTo>
                    <a:pt x="2596" y="5394"/>
                    <a:pt x="2596" y="5429"/>
                    <a:pt x="2608" y="5441"/>
                  </a:cubicBezTo>
                  <a:cubicBezTo>
                    <a:pt x="2620" y="5456"/>
                    <a:pt x="2629" y="5461"/>
                    <a:pt x="2637" y="5461"/>
                  </a:cubicBezTo>
                  <a:cubicBezTo>
                    <a:pt x="2647" y="5461"/>
                    <a:pt x="2657" y="5453"/>
                    <a:pt x="2668" y="5453"/>
                  </a:cubicBezTo>
                  <a:cubicBezTo>
                    <a:pt x="2675" y="5453"/>
                    <a:pt x="2682" y="5456"/>
                    <a:pt x="2692" y="5465"/>
                  </a:cubicBezTo>
                  <a:cubicBezTo>
                    <a:pt x="2704" y="5501"/>
                    <a:pt x="2727" y="5525"/>
                    <a:pt x="2751" y="5537"/>
                  </a:cubicBezTo>
                  <a:lnTo>
                    <a:pt x="2811" y="5537"/>
                  </a:lnTo>
                  <a:cubicBezTo>
                    <a:pt x="2845" y="5559"/>
                    <a:pt x="2835" y="5680"/>
                    <a:pt x="2897" y="5680"/>
                  </a:cubicBezTo>
                  <a:cubicBezTo>
                    <a:pt x="2900" y="5680"/>
                    <a:pt x="2903" y="5680"/>
                    <a:pt x="2906" y="5679"/>
                  </a:cubicBezTo>
                  <a:cubicBezTo>
                    <a:pt x="2933" y="5679"/>
                    <a:pt x="2933" y="5659"/>
                    <a:pt x="2941" y="5659"/>
                  </a:cubicBezTo>
                  <a:cubicBezTo>
                    <a:pt x="2944" y="5659"/>
                    <a:pt x="2948" y="5662"/>
                    <a:pt x="2954" y="5668"/>
                  </a:cubicBezTo>
                  <a:cubicBezTo>
                    <a:pt x="2954" y="5679"/>
                    <a:pt x="2954" y="5703"/>
                    <a:pt x="2965" y="5715"/>
                  </a:cubicBezTo>
                  <a:cubicBezTo>
                    <a:pt x="2965" y="5715"/>
                    <a:pt x="2989" y="5691"/>
                    <a:pt x="3001" y="5691"/>
                  </a:cubicBezTo>
                  <a:cubicBezTo>
                    <a:pt x="3064" y="5691"/>
                    <a:pt x="3109" y="5830"/>
                    <a:pt x="3176" y="5830"/>
                  </a:cubicBezTo>
                  <a:cubicBezTo>
                    <a:pt x="3184" y="5830"/>
                    <a:pt x="3194" y="5828"/>
                    <a:pt x="3204" y="5822"/>
                  </a:cubicBezTo>
                  <a:lnTo>
                    <a:pt x="3204" y="5822"/>
                  </a:lnTo>
                  <a:cubicBezTo>
                    <a:pt x="3204" y="5832"/>
                    <a:pt x="3200" y="5840"/>
                    <a:pt x="3195" y="5847"/>
                  </a:cubicBezTo>
                  <a:lnTo>
                    <a:pt x="3195" y="5847"/>
                  </a:lnTo>
                  <a:cubicBezTo>
                    <a:pt x="3225" y="5841"/>
                    <a:pt x="3334" y="5655"/>
                    <a:pt x="3311" y="5632"/>
                  </a:cubicBezTo>
                  <a:cubicBezTo>
                    <a:pt x="3284" y="5605"/>
                    <a:pt x="3271" y="5592"/>
                    <a:pt x="3256" y="5592"/>
                  </a:cubicBezTo>
                  <a:cubicBezTo>
                    <a:pt x="3250" y="5592"/>
                    <a:pt x="3245" y="5593"/>
                    <a:pt x="3239" y="5596"/>
                  </a:cubicBezTo>
                  <a:cubicBezTo>
                    <a:pt x="3231" y="5613"/>
                    <a:pt x="3212" y="5640"/>
                    <a:pt x="3192" y="5640"/>
                  </a:cubicBezTo>
                  <a:cubicBezTo>
                    <a:pt x="3184" y="5640"/>
                    <a:pt x="3175" y="5635"/>
                    <a:pt x="3168" y="5620"/>
                  </a:cubicBezTo>
                  <a:cubicBezTo>
                    <a:pt x="3144" y="5584"/>
                    <a:pt x="3108" y="5548"/>
                    <a:pt x="3073" y="5537"/>
                  </a:cubicBezTo>
                  <a:cubicBezTo>
                    <a:pt x="3070" y="5535"/>
                    <a:pt x="3067" y="5535"/>
                    <a:pt x="3063" y="5535"/>
                  </a:cubicBezTo>
                  <a:cubicBezTo>
                    <a:pt x="3039" y="5535"/>
                    <a:pt x="3000" y="5562"/>
                    <a:pt x="2983" y="5562"/>
                  </a:cubicBezTo>
                  <a:cubicBezTo>
                    <a:pt x="2981" y="5562"/>
                    <a:pt x="2979" y="5562"/>
                    <a:pt x="2977" y="5560"/>
                  </a:cubicBezTo>
                  <a:cubicBezTo>
                    <a:pt x="2965" y="5537"/>
                    <a:pt x="3001" y="5441"/>
                    <a:pt x="2977" y="5406"/>
                  </a:cubicBezTo>
                  <a:cubicBezTo>
                    <a:pt x="2973" y="5399"/>
                    <a:pt x="2969" y="5397"/>
                    <a:pt x="2966" y="5397"/>
                  </a:cubicBezTo>
                  <a:cubicBezTo>
                    <a:pt x="2950" y="5397"/>
                    <a:pt x="2942" y="5455"/>
                    <a:pt x="2942" y="5465"/>
                  </a:cubicBezTo>
                  <a:cubicBezTo>
                    <a:pt x="2919" y="5465"/>
                    <a:pt x="2949" y="5393"/>
                    <a:pt x="2934" y="5393"/>
                  </a:cubicBezTo>
                  <a:cubicBezTo>
                    <a:pt x="2933" y="5393"/>
                    <a:pt x="2931" y="5393"/>
                    <a:pt x="2930" y="5394"/>
                  </a:cubicBezTo>
                  <a:cubicBezTo>
                    <a:pt x="2902" y="5403"/>
                    <a:pt x="2851" y="5486"/>
                    <a:pt x="2831" y="5486"/>
                  </a:cubicBezTo>
                  <a:cubicBezTo>
                    <a:pt x="2826" y="5486"/>
                    <a:pt x="2823" y="5480"/>
                    <a:pt x="2823" y="5465"/>
                  </a:cubicBezTo>
                  <a:cubicBezTo>
                    <a:pt x="2823" y="5441"/>
                    <a:pt x="2858" y="5417"/>
                    <a:pt x="2846" y="5382"/>
                  </a:cubicBezTo>
                  <a:cubicBezTo>
                    <a:pt x="2846" y="5370"/>
                    <a:pt x="2823" y="5358"/>
                    <a:pt x="2811" y="5358"/>
                  </a:cubicBezTo>
                  <a:cubicBezTo>
                    <a:pt x="2781" y="5358"/>
                    <a:pt x="2776" y="5414"/>
                    <a:pt x="2749" y="5414"/>
                  </a:cubicBezTo>
                  <a:cubicBezTo>
                    <a:pt x="2743" y="5414"/>
                    <a:pt x="2736" y="5412"/>
                    <a:pt x="2727" y="5406"/>
                  </a:cubicBezTo>
                  <a:cubicBezTo>
                    <a:pt x="2739" y="5382"/>
                    <a:pt x="2751" y="5346"/>
                    <a:pt x="2763" y="5322"/>
                  </a:cubicBezTo>
                  <a:cubicBezTo>
                    <a:pt x="2755" y="5299"/>
                    <a:pt x="2747" y="5275"/>
                    <a:pt x="2733" y="5275"/>
                  </a:cubicBezTo>
                  <a:cubicBezTo>
                    <a:pt x="2725" y="5275"/>
                    <a:pt x="2716" y="5282"/>
                    <a:pt x="2704" y="5298"/>
                  </a:cubicBezTo>
                  <a:cubicBezTo>
                    <a:pt x="2726" y="5253"/>
                    <a:pt x="2720" y="5237"/>
                    <a:pt x="2704" y="5237"/>
                  </a:cubicBezTo>
                  <a:cubicBezTo>
                    <a:pt x="2694" y="5237"/>
                    <a:pt x="2681" y="5242"/>
                    <a:pt x="2668" y="5251"/>
                  </a:cubicBezTo>
                  <a:cubicBezTo>
                    <a:pt x="2691" y="5205"/>
                    <a:pt x="2570" y="5181"/>
                    <a:pt x="2550" y="5169"/>
                  </a:cubicBezTo>
                  <a:lnTo>
                    <a:pt x="2550" y="5169"/>
                  </a:lnTo>
                  <a:cubicBezTo>
                    <a:pt x="2583" y="5195"/>
                    <a:pt x="2567" y="5233"/>
                    <a:pt x="2542" y="5233"/>
                  </a:cubicBezTo>
                  <a:cubicBezTo>
                    <a:pt x="2533" y="5233"/>
                    <a:pt x="2523" y="5228"/>
                    <a:pt x="2513" y="5215"/>
                  </a:cubicBezTo>
                  <a:cubicBezTo>
                    <a:pt x="2489" y="5179"/>
                    <a:pt x="2454" y="5144"/>
                    <a:pt x="2418" y="5120"/>
                  </a:cubicBezTo>
                  <a:lnTo>
                    <a:pt x="2418" y="5120"/>
                  </a:lnTo>
                  <a:cubicBezTo>
                    <a:pt x="2382" y="5179"/>
                    <a:pt x="2465" y="5251"/>
                    <a:pt x="2477" y="5275"/>
                  </a:cubicBezTo>
                  <a:cubicBezTo>
                    <a:pt x="2454" y="5263"/>
                    <a:pt x="2430" y="5251"/>
                    <a:pt x="2406" y="5227"/>
                  </a:cubicBezTo>
                  <a:cubicBezTo>
                    <a:pt x="2382" y="5203"/>
                    <a:pt x="2370" y="5179"/>
                    <a:pt x="2382" y="5156"/>
                  </a:cubicBezTo>
                  <a:cubicBezTo>
                    <a:pt x="2394" y="5120"/>
                    <a:pt x="2418" y="5108"/>
                    <a:pt x="2418" y="5084"/>
                  </a:cubicBezTo>
                  <a:cubicBezTo>
                    <a:pt x="2409" y="5058"/>
                    <a:pt x="2395" y="5051"/>
                    <a:pt x="2380" y="5051"/>
                  </a:cubicBezTo>
                  <a:cubicBezTo>
                    <a:pt x="2363" y="5051"/>
                    <a:pt x="2344" y="5059"/>
                    <a:pt x="2326" y="5059"/>
                  </a:cubicBezTo>
                  <a:cubicBezTo>
                    <a:pt x="2316" y="5059"/>
                    <a:pt x="2307" y="5056"/>
                    <a:pt x="2299" y="5048"/>
                  </a:cubicBezTo>
                  <a:cubicBezTo>
                    <a:pt x="2251" y="5013"/>
                    <a:pt x="2251" y="4977"/>
                    <a:pt x="2263" y="4917"/>
                  </a:cubicBezTo>
                  <a:lnTo>
                    <a:pt x="2263" y="4917"/>
                  </a:lnTo>
                  <a:cubicBezTo>
                    <a:pt x="2227" y="4953"/>
                    <a:pt x="2192" y="4977"/>
                    <a:pt x="2156" y="4977"/>
                  </a:cubicBezTo>
                  <a:cubicBezTo>
                    <a:pt x="2108" y="4977"/>
                    <a:pt x="2168" y="4941"/>
                    <a:pt x="2156" y="4929"/>
                  </a:cubicBezTo>
                  <a:lnTo>
                    <a:pt x="2156" y="4929"/>
                  </a:lnTo>
                  <a:cubicBezTo>
                    <a:pt x="2144" y="4929"/>
                    <a:pt x="2108" y="4965"/>
                    <a:pt x="2096" y="4977"/>
                  </a:cubicBezTo>
                  <a:cubicBezTo>
                    <a:pt x="2108" y="4965"/>
                    <a:pt x="2156" y="4917"/>
                    <a:pt x="2156" y="4894"/>
                  </a:cubicBezTo>
                  <a:cubicBezTo>
                    <a:pt x="2156" y="4882"/>
                    <a:pt x="2120" y="4858"/>
                    <a:pt x="2096" y="4846"/>
                  </a:cubicBezTo>
                  <a:cubicBezTo>
                    <a:pt x="2082" y="4832"/>
                    <a:pt x="2064" y="4826"/>
                    <a:pt x="2047" y="4826"/>
                  </a:cubicBezTo>
                  <a:cubicBezTo>
                    <a:pt x="2035" y="4826"/>
                    <a:pt x="2023" y="4829"/>
                    <a:pt x="2013" y="4834"/>
                  </a:cubicBezTo>
                  <a:cubicBezTo>
                    <a:pt x="1999" y="4841"/>
                    <a:pt x="1989" y="4848"/>
                    <a:pt x="1981" y="4848"/>
                  </a:cubicBezTo>
                  <a:cubicBezTo>
                    <a:pt x="1975" y="4848"/>
                    <a:pt x="1970" y="4844"/>
                    <a:pt x="1965" y="4834"/>
                  </a:cubicBezTo>
                  <a:cubicBezTo>
                    <a:pt x="1953" y="4822"/>
                    <a:pt x="1953" y="4810"/>
                    <a:pt x="1965" y="4786"/>
                  </a:cubicBezTo>
                  <a:cubicBezTo>
                    <a:pt x="1977" y="4763"/>
                    <a:pt x="1965" y="4775"/>
                    <a:pt x="1953" y="4763"/>
                  </a:cubicBezTo>
                  <a:cubicBezTo>
                    <a:pt x="1953" y="4757"/>
                    <a:pt x="1942" y="4757"/>
                    <a:pt x="1927" y="4757"/>
                  </a:cubicBezTo>
                  <a:cubicBezTo>
                    <a:pt x="1912" y="4757"/>
                    <a:pt x="1894" y="4757"/>
                    <a:pt x="1882" y="4751"/>
                  </a:cubicBezTo>
                  <a:cubicBezTo>
                    <a:pt x="1858" y="4751"/>
                    <a:pt x="1834" y="4727"/>
                    <a:pt x="1822" y="4715"/>
                  </a:cubicBezTo>
                  <a:cubicBezTo>
                    <a:pt x="1811" y="4703"/>
                    <a:pt x="1822" y="4655"/>
                    <a:pt x="1811" y="4644"/>
                  </a:cubicBezTo>
                  <a:cubicBezTo>
                    <a:pt x="1799" y="4644"/>
                    <a:pt x="1799" y="4667"/>
                    <a:pt x="1799" y="4667"/>
                  </a:cubicBezTo>
                  <a:lnTo>
                    <a:pt x="1775" y="4655"/>
                  </a:lnTo>
                  <a:lnTo>
                    <a:pt x="1703" y="4596"/>
                  </a:lnTo>
                  <a:cubicBezTo>
                    <a:pt x="1686" y="4579"/>
                    <a:pt x="1662" y="4542"/>
                    <a:pt x="1632" y="4542"/>
                  </a:cubicBezTo>
                  <a:cubicBezTo>
                    <a:pt x="1621" y="4542"/>
                    <a:pt x="1609" y="4547"/>
                    <a:pt x="1596" y="4560"/>
                  </a:cubicBezTo>
                  <a:cubicBezTo>
                    <a:pt x="1632" y="4525"/>
                    <a:pt x="1584" y="4477"/>
                    <a:pt x="1572" y="4465"/>
                  </a:cubicBezTo>
                  <a:cubicBezTo>
                    <a:pt x="1561" y="4453"/>
                    <a:pt x="1546" y="4453"/>
                    <a:pt x="1531" y="4453"/>
                  </a:cubicBezTo>
                  <a:cubicBezTo>
                    <a:pt x="1516" y="4453"/>
                    <a:pt x="1501" y="4453"/>
                    <a:pt x="1489" y="4441"/>
                  </a:cubicBezTo>
                  <a:cubicBezTo>
                    <a:pt x="1465" y="4417"/>
                    <a:pt x="1525" y="4405"/>
                    <a:pt x="1513" y="4382"/>
                  </a:cubicBezTo>
                  <a:cubicBezTo>
                    <a:pt x="1513" y="4370"/>
                    <a:pt x="1501" y="4358"/>
                    <a:pt x="1489" y="4346"/>
                  </a:cubicBezTo>
                  <a:cubicBezTo>
                    <a:pt x="1465" y="4334"/>
                    <a:pt x="1453" y="4322"/>
                    <a:pt x="1430" y="4322"/>
                  </a:cubicBezTo>
                  <a:cubicBezTo>
                    <a:pt x="1422" y="4322"/>
                    <a:pt x="1411" y="4336"/>
                    <a:pt x="1400" y="4349"/>
                  </a:cubicBezTo>
                  <a:lnTo>
                    <a:pt x="1400" y="4349"/>
                  </a:lnTo>
                  <a:cubicBezTo>
                    <a:pt x="1422" y="4313"/>
                    <a:pt x="1367" y="4320"/>
                    <a:pt x="1346" y="4310"/>
                  </a:cubicBezTo>
                  <a:cubicBezTo>
                    <a:pt x="1334" y="4286"/>
                    <a:pt x="1441" y="4215"/>
                    <a:pt x="1406" y="4203"/>
                  </a:cubicBezTo>
                  <a:cubicBezTo>
                    <a:pt x="1403" y="4202"/>
                    <a:pt x="1399" y="4202"/>
                    <a:pt x="1396" y="4202"/>
                  </a:cubicBezTo>
                  <a:cubicBezTo>
                    <a:pt x="1350" y="4202"/>
                    <a:pt x="1295" y="4276"/>
                    <a:pt x="1251" y="4298"/>
                  </a:cubicBezTo>
                  <a:cubicBezTo>
                    <a:pt x="1246" y="4301"/>
                    <a:pt x="1243" y="4302"/>
                    <a:pt x="1240" y="4302"/>
                  </a:cubicBezTo>
                  <a:cubicBezTo>
                    <a:pt x="1215" y="4302"/>
                    <a:pt x="1263" y="4214"/>
                    <a:pt x="1263" y="4203"/>
                  </a:cubicBezTo>
                  <a:lnTo>
                    <a:pt x="1263" y="4203"/>
                  </a:lnTo>
                  <a:cubicBezTo>
                    <a:pt x="1246" y="4211"/>
                    <a:pt x="1241" y="4225"/>
                    <a:pt x="1232" y="4225"/>
                  </a:cubicBezTo>
                  <a:cubicBezTo>
                    <a:pt x="1228" y="4225"/>
                    <a:pt x="1223" y="4222"/>
                    <a:pt x="1215" y="4215"/>
                  </a:cubicBezTo>
                  <a:cubicBezTo>
                    <a:pt x="1203" y="4203"/>
                    <a:pt x="1203" y="4203"/>
                    <a:pt x="1191" y="4203"/>
                  </a:cubicBezTo>
                  <a:cubicBezTo>
                    <a:pt x="1180" y="4203"/>
                    <a:pt x="1168" y="4227"/>
                    <a:pt x="1156" y="4227"/>
                  </a:cubicBezTo>
                  <a:cubicBezTo>
                    <a:pt x="1153" y="4229"/>
                    <a:pt x="1151" y="4230"/>
                    <a:pt x="1149" y="4230"/>
                  </a:cubicBezTo>
                  <a:cubicBezTo>
                    <a:pt x="1139" y="4230"/>
                    <a:pt x="1130" y="4215"/>
                    <a:pt x="1120" y="4215"/>
                  </a:cubicBezTo>
                  <a:cubicBezTo>
                    <a:pt x="1156" y="4191"/>
                    <a:pt x="1168" y="4167"/>
                    <a:pt x="1144" y="4155"/>
                  </a:cubicBezTo>
                  <a:cubicBezTo>
                    <a:pt x="1108" y="4144"/>
                    <a:pt x="1084" y="4155"/>
                    <a:pt x="1132" y="4096"/>
                  </a:cubicBezTo>
                  <a:cubicBezTo>
                    <a:pt x="1142" y="4086"/>
                    <a:pt x="1117" y="4058"/>
                    <a:pt x="1102" y="4058"/>
                  </a:cubicBezTo>
                  <a:cubicBezTo>
                    <a:pt x="1100" y="4058"/>
                    <a:pt x="1098" y="4059"/>
                    <a:pt x="1096" y="4060"/>
                  </a:cubicBezTo>
                  <a:cubicBezTo>
                    <a:pt x="1077" y="4060"/>
                    <a:pt x="1073" y="4075"/>
                    <a:pt x="1060" y="4075"/>
                  </a:cubicBezTo>
                  <a:cubicBezTo>
                    <a:pt x="1057" y="4075"/>
                    <a:pt x="1053" y="4074"/>
                    <a:pt x="1049" y="4072"/>
                  </a:cubicBezTo>
                  <a:cubicBezTo>
                    <a:pt x="1025" y="4060"/>
                    <a:pt x="1013" y="4036"/>
                    <a:pt x="1001" y="4013"/>
                  </a:cubicBezTo>
                  <a:cubicBezTo>
                    <a:pt x="989" y="3989"/>
                    <a:pt x="1013" y="3965"/>
                    <a:pt x="1001" y="3941"/>
                  </a:cubicBezTo>
                  <a:cubicBezTo>
                    <a:pt x="1001" y="3912"/>
                    <a:pt x="985" y="3890"/>
                    <a:pt x="966" y="3890"/>
                  </a:cubicBezTo>
                  <a:cubicBezTo>
                    <a:pt x="962" y="3890"/>
                    <a:pt x="958" y="3891"/>
                    <a:pt x="953" y="3893"/>
                  </a:cubicBezTo>
                  <a:cubicBezTo>
                    <a:pt x="907" y="3893"/>
                    <a:pt x="917" y="3815"/>
                    <a:pt x="928" y="3810"/>
                  </a:cubicBezTo>
                  <a:lnTo>
                    <a:pt x="928" y="3810"/>
                  </a:lnTo>
                  <a:cubicBezTo>
                    <a:pt x="870" y="3823"/>
                    <a:pt x="870" y="3905"/>
                    <a:pt x="846" y="3917"/>
                  </a:cubicBezTo>
                  <a:cubicBezTo>
                    <a:pt x="845" y="3919"/>
                    <a:pt x="843" y="3920"/>
                    <a:pt x="841" y="3920"/>
                  </a:cubicBezTo>
                  <a:cubicBezTo>
                    <a:pt x="831" y="3920"/>
                    <a:pt x="824" y="3892"/>
                    <a:pt x="834" y="3882"/>
                  </a:cubicBezTo>
                  <a:cubicBezTo>
                    <a:pt x="846" y="3870"/>
                    <a:pt x="822" y="3846"/>
                    <a:pt x="810" y="3834"/>
                  </a:cubicBezTo>
                  <a:cubicBezTo>
                    <a:pt x="763" y="3822"/>
                    <a:pt x="822" y="3798"/>
                    <a:pt x="834" y="3763"/>
                  </a:cubicBezTo>
                  <a:cubicBezTo>
                    <a:pt x="842" y="3751"/>
                    <a:pt x="842" y="3747"/>
                    <a:pt x="838" y="3747"/>
                  </a:cubicBezTo>
                  <a:cubicBezTo>
                    <a:pt x="830" y="3747"/>
                    <a:pt x="806" y="3763"/>
                    <a:pt x="799" y="3763"/>
                  </a:cubicBezTo>
                  <a:cubicBezTo>
                    <a:pt x="799" y="3763"/>
                    <a:pt x="763" y="3763"/>
                    <a:pt x="751" y="3751"/>
                  </a:cubicBezTo>
                  <a:cubicBezTo>
                    <a:pt x="739" y="3739"/>
                    <a:pt x="739" y="3703"/>
                    <a:pt x="679" y="3703"/>
                  </a:cubicBezTo>
                  <a:cubicBezTo>
                    <a:pt x="679" y="3703"/>
                    <a:pt x="644" y="3703"/>
                    <a:pt x="644" y="3691"/>
                  </a:cubicBezTo>
                  <a:cubicBezTo>
                    <a:pt x="644" y="3679"/>
                    <a:pt x="739" y="3667"/>
                    <a:pt x="727" y="3620"/>
                  </a:cubicBezTo>
                  <a:cubicBezTo>
                    <a:pt x="716" y="3587"/>
                    <a:pt x="696" y="3565"/>
                    <a:pt x="675" y="3535"/>
                  </a:cubicBezTo>
                  <a:lnTo>
                    <a:pt x="675" y="3535"/>
                  </a:lnTo>
                  <a:cubicBezTo>
                    <a:pt x="679" y="3544"/>
                    <a:pt x="682" y="3558"/>
                    <a:pt x="668" y="3572"/>
                  </a:cubicBezTo>
                  <a:cubicBezTo>
                    <a:pt x="666" y="3573"/>
                    <a:pt x="664" y="3573"/>
                    <a:pt x="662" y="3573"/>
                  </a:cubicBezTo>
                  <a:cubicBezTo>
                    <a:pt x="645" y="3573"/>
                    <a:pt x="634" y="3531"/>
                    <a:pt x="618" y="3531"/>
                  </a:cubicBezTo>
                  <a:cubicBezTo>
                    <a:pt x="615" y="3531"/>
                    <a:pt x="611" y="3533"/>
                    <a:pt x="608" y="3536"/>
                  </a:cubicBezTo>
                  <a:cubicBezTo>
                    <a:pt x="609" y="3535"/>
                    <a:pt x="610" y="3535"/>
                    <a:pt x="610" y="3535"/>
                  </a:cubicBezTo>
                  <a:lnTo>
                    <a:pt x="610" y="3535"/>
                  </a:lnTo>
                  <a:cubicBezTo>
                    <a:pt x="617" y="3535"/>
                    <a:pt x="609" y="3585"/>
                    <a:pt x="599" y="3585"/>
                  </a:cubicBezTo>
                  <a:cubicBezTo>
                    <a:pt x="598" y="3585"/>
                    <a:pt x="597" y="3585"/>
                    <a:pt x="596" y="3584"/>
                  </a:cubicBezTo>
                  <a:cubicBezTo>
                    <a:pt x="596" y="3584"/>
                    <a:pt x="489" y="3572"/>
                    <a:pt x="560" y="3524"/>
                  </a:cubicBezTo>
                  <a:cubicBezTo>
                    <a:pt x="584" y="3524"/>
                    <a:pt x="608" y="3512"/>
                    <a:pt x="608" y="3489"/>
                  </a:cubicBezTo>
                  <a:cubicBezTo>
                    <a:pt x="596" y="3453"/>
                    <a:pt x="572" y="3429"/>
                    <a:pt x="549" y="3405"/>
                  </a:cubicBezTo>
                  <a:cubicBezTo>
                    <a:pt x="544" y="3401"/>
                    <a:pt x="539" y="3399"/>
                    <a:pt x="533" y="3399"/>
                  </a:cubicBezTo>
                  <a:cubicBezTo>
                    <a:pt x="511" y="3399"/>
                    <a:pt x="484" y="3431"/>
                    <a:pt x="465" y="3441"/>
                  </a:cubicBezTo>
                  <a:cubicBezTo>
                    <a:pt x="453" y="3405"/>
                    <a:pt x="453" y="3370"/>
                    <a:pt x="465" y="3334"/>
                  </a:cubicBezTo>
                  <a:cubicBezTo>
                    <a:pt x="469" y="3332"/>
                    <a:pt x="472" y="3331"/>
                    <a:pt x="476" y="3331"/>
                  </a:cubicBezTo>
                  <a:cubicBezTo>
                    <a:pt x="498" y="3331"/>
                    <a:pt x="525" y="3358"/>
                    <a:pt x="525" y="3358"/>
                  </a:cubicBezTo>
                  <a:cubicBezTo>
                    <a:pt x="513" y="3346"/>
                    <a:pt x="477" y="3310"/>
                    <a:pt x="489" y="3274"/>
                  </a:cubicBezTo>
                  <a:cubicBezTo>
                    <a:pt x="513" y="3239"/>
                    <a:pt x="560" y="3227"/>
                    <a:pt x="584" y="3215"/>
                  </a:cubicBezTo>
                  <a:lnTo>
                    <a:pt x="584" y="3215"/>
                  </a:lnTo>
                  <a:cubicBezTo>
                    <a:pt x="537" y="3227"/>
                    <a:pt x="489" y="3239"/>
                    <a:pt x="441" y="3239"/>
                  </a:cubicBezTo>
                  <a:cubicBezTo>
                    <a:pt x="418" y="3239"/>
                    <a:pt x="418" y="3215"/>
                    <a:pt x="394" y="3203"/>
                  </a:cubicBezTo>
                  <a:cubicBezTo>
                    <a:pt x="382" y="3191"/>
                    <a:pt x="334" y="3203"/>
                    <a:pt x="358" y="3179"/>
                  </a:cubicBezTo>
                  <a:cubicBezTo>
                    <a:pt x="382" y="3155"/>
                    <a:pt x="441" y="3155"/>
                    <a:pt x="477" y="3131"/>
                  </a:cubicBezTo>
                  <a:cubicBezTo>
                    <a:pt x="513" y="3096"/>
                    <a:pt x="465" y="3096"/>
                    <a:pt x="441" y="3096"/>
                  </a:cubicBezTo>
                  <a:cubicBezTo>
                    <a:pt x="435" y="3090"/>
                    <a:pt x="426" y="3090"/>
                    <a:pt x="418" y="3090"/>
                  </a:cubicBezTo>
                  <a:cubicBezTo>
                    <a:pt x="409" y="3090"/>
                    <a:pt x="400" y="3090"/>
                    <a:pt x="394" y="3084"/>
                  </a:cubicBezTo>
                  <a:cubicBezTo>
                    <a:pt x="382" y="3060"/>
                    <a:pt x="370" y="3048"/>
                    <a:pt x="370" y="3024"/>
                  </a:cubicBezTo>
                  <a:cubicBezTo>
                    <a:pt x="353" y="3041"/>
                    <a:pt x="336" y="3058"/>
                    <a:pt x="319" y="3058"/>
                  </a:cubicBezTo>
                  <a:cubicBezTo>
                    <a:pt x="312" y="3058"/>
                    <a:pt x="305" y="3055"/>
                    <a:pt x="298" y="3048"/>
                  </a:cubicBezTo>
                  <a:lnTo>
                    <a:pt x="310" y="3048"/>
                  </a:lnTo>
                  <a:cubicBezTo>
                    <a:pt x="303" y="3025"/>
                    <a:pt x="325" y="3012"/>
                    <a:pt x="345" y="3012"/>
                  </a:cubicBezTo>
                  <a:cubicBezTo>
                    <a:pt x="356" y="3012"/>
                    <a:pt x="366" y="3016"/>
                    <a:pt x="370" y="3024"/>
                  </a:cubicBezTo>
                  <a:cubicBezTo>
                    <a:pt x="346" y="2977"/>
                    <a:pt x="346" y="2917"/>
                    <a:pt x="298" y="2881"/>
                  </a:cubicBezTo>
                  <a:cubicBezTo>
                    <a:pt x="287" y="2881"/>
                    <a:pt x="251" y="2881"/>
                    <a:pt x="263" y="2858"/>
                  </a:cubicBezTo>
                  <a:cubicBezTo>
                    <a:pt x="263" y="2846"/>
                    <a:pt x="298" y="2822"/>
                    <a:pt x="310" y="2798"/>
                  </a:cubicBezTo>
                  <a:cubicBezTo>
                    <a:pt x="334" y="2762"/>
                    <a:pt x="322" y="2703"/>
                    <a:pt x="287" y="2667"/>
                  </a:cubicBezTo>
                  <a:cubicBezTo>
                    <a:pt x="287" y="2667"/>
                    <a:pt x="239" y="2655"/>
                    <a:pt x="239" y="2655"/>
                  </a:cubicBezTo>
                  <a:cubicBezTo>
                    <a:pt x="239" y="2643"/>
                    <a:pt x="310" y="2631"/>
                    <a:pt x="310" y="2608"/>
                  </a:cubicBezTo>
                  <a:cubicBezTo>
                    <a:pt x="310" y="2608"/>
                    <a:pt x="251" y="2608"/>
                    <a:pt x="251" y="2596"/>
                  </a:cubicBezTo>
                  <a:cubicBezTo>
                    <a:pt x="251" y="2572"/>
                    <a:pt x="251" y="2560"/>
                    <a:pt x="215" y="2560"/>
                  </a:cubicBezTo>
                  <a:cubicBezTo>
                    <a:pt x="206" y="2563"/>
                    <a:pt x="196" y="2565"/>
                    <a:pt x="187" y="2565"/>
                  </a:cubicBezTo>
                  <a:cubicBezTo>
                    <a:pt x="161" y="2565"/>
                    <a:pt x="137" y="2554"/>
                    <a:pt x="120" y="2536"/>
                  </a:cubicBezTo>
                  <a:cubicBezTo>
                    <a:pt x="130" y="2526"/>
                    <a:pt x="202" y="2498"/>
                    <a:pt x="214" y="2498"/>
                  </a:cubicBezTo>
                  <a:cubicBezTo>
                    <a:pt x="216" y="2498"/>
                    <a:pt x="217" y="2499"/>
                    <a:pt x="215" y="2500"/>
                  </a:cubicBezTo>
                  <a:cubicBezTo>
                    <a:pt x="215" y="2512"/>
                    <a:pt x="191" y="2536"/>
                    <a:pt x="215" y="2536"/>
                  </a:cubicBezTo>
                  <a:cubicBezTo>
                    <a:pt x="222" y="2540"/>
                    <a:pt x="227" y="2541"/>
                    <a:pt x="231" y="2541"/>
                  </a:cubicBezTo>
                  <a:cubicBezTo>
                    <a:pt x="240" y="2541"/>
                    <a:pt x="242" y="2533"/>
                    <a:pt x="251" y="2524"/>
                  </a:cubicBezTo>
                  <a:cubicBezTo>
                    <a:pt x="251" y="2516"/>
                    <a:pt x="227" y="2489"/>
                    <a:pt x="230" y="2466"/>
                  </a:cubicBezTo>
                  <a:lnTo>
                    <a:pt x="230" y="2466"/>
                  </a:lnTo>
                  <a:cubicBezTo>
                    <a:pt x="217" y="2469"/>
                    <a:pt x="205" y="2472"/>
                    <a:pt x="194" y="2472"/>
                  </a:cubicBezTo>
                  <a:cubicBezTo>
                    <a:pt x="179" y="2472"/>
                    <a:pt x="168" y="2467"/>
                    <a:pt x="168" y="2453"/>
                  </a:cubicBezTo>
                  <a:lnTo>
                    <a:pt x="236" y="2453"/>
                  </a:lnTo>
                  <a:cubicBezTo>
                    <a:pt x="239" y="2448"/>
                    <a:pt x="244" y="2444"/>
                    <a:pt x="251" y="2441"/>
                  </a:cubicBezTo>
                  <a:cubicBezTo>
                    <a:pt x="298" y="2429"/>
                    <a:pt x="227" y="2346"/>
                    <a:pt x="227" y="2310"/>
                  </a:cubicBezTo>
                  <a:cubicBezTo>
                    <a:pt x="168" y="2310"/>
                    <a:pt x="179" y="2334"/>
                    <a:pt x="132" y="2334"/>
                  </a:cubicBezTo>
                  <a:cubicBezTo>
                    <a:pt x="132" y="2310"/>
                    <a:pt x="191" y="2286"/>
                    <a:pt x="179" y="2286"/>
                  </a:cubicBezTo>
                  <a:cubicBezTo>
                    <a:pt x="179" y="2274"/>
                    <a:pt x="120" y="2250"/>
                    <a:pt x="96" y="2227"/>
                  </a:cubicBezTo>
                  <a:cubicBezTo>
                    <a:pt x="144" y="2227"/>
                    <a:pt x="334" y="2131"/>
                    <a:pt x="239" y="2119"/>
                  </a:cubicBezTo>
                  <a:lnTo>
                    <a:pt x="239" y="2119"/>
                  </a:lnTo>
                  <a:cubicBezTo>
                    <a:pt x="229" y="2129"/>
                    <a:pt x="236" y="2139"/>
                    <a:pt x="245" y="2142"/>
                  </a:cubicBezTo>
                  <a:lnTo>
                    <a:pt x="245" y="2142"/>
                  </a:lnTo>
                  <a:cubicBezTo>
                    <a:pt x="228" y="2139"/>
                    <a:pt x="179" y="2131"/>
                    <a:pt x="179" y="2131"/>
                  </a:cubicBezTo>
                  <a:cubicBezTo>
                    <a:pt x="156" y="2119"/>
                    <a:pt x="156" y="2108"/>
                    <a:pt x="156" y="2084"/>
                  </a:cubicBezTo>
                  <a:cubicBezTo>
                    <a:pt x="163" y="2077"/>
                    <a:pt x="174" y="2075"/>
                    <a:pt x="187" y="2075"/>
                  </a:cubicBezTo>
                  <a:cubicBezTo>
                    <a:pt x="201" y="2075"/>
                    <a:pt x="216" y="2077"/>
                    <a:pt x="231" y="2077"/>
                  </a:cubicBezTo>
                  <a:cubicBezTo>
                    <a:pt x="249" y="2077"/>
                    <a:pt x="265" y="2074"/>
                    <a:pt x="275" y="2060"/>
                  </a:cubicBezTo>
                  <a:cubicBezTo>
                    <a:pt x="287" y="2048"/>
                    <a:pt x="287" y="2024"/>
                    <a:pt x="275" y="2000"/>
                  </a:cubicBezTo>
                  <a:cubicBezTo>
                    <a:pt x="275" y="1988"/>
                    <a:pt x="227" y="1988"/>
                    <a:pt x="227" y="1965"/>
                  </a:cubicBezTo>
                  <a:cubicBezTo>
                    <a:pt x="227" y="1929"/>
                    <a:pt x="227" y="1929"/>
                    <a:pt x="263" y="1929"/>
                  </a:cubicBezTo>
                  <a:cubicBezTo>
                    <a:pt x="275" y="1941"/>
                    <a:pt x="298" y="1953"/>
                    <a:pt x="310" y="1953"/>
                  </a:cubicBezTo>
                  <a:cubicBezTo>
                    <a:pt x="322" y="1953"/>
                    <a:pt x="203" y="1834"/>
                    <a:pt x="251" y="1834"/>
                  </a:cubicBezTo>
                  <a:cubicBezTo>
                    <a:pt x="285" y="1834"/>
                    <a:pt x="303" y="1841"/>
                    <a:pt x="317" y="1841"/>
                  </a:cubicBezTo>
                  <a:cubicBezTo>
                    <a:pt x="328" y="1841"/>
                    <a:pt x="336" y="1837"/>
                    <a:pt x="346" y="1822"/>
                  </a:cubicBezTo>
                  <a:cubicBezTo>
                    <a:pt x="346" y="1810"/>
                    <a:pt x="346" y="1786"/>
                    <a:pt x="346" y="1774"/>
                  </a:cubicBezTo>
                  <a:cubicBezTo>
                    <a:pt x="346" y="1774"/>
                    <a:pt x="286" y="1794"/>
                    <a:pt x="261" y="1794"/>
                  </a:cubicBezTo>
                  <a:cubicBezTo>
                    <a:pt x="252" y="1794"/>
                    <a:pt x="248" y="1792"/>
                    <a:pt x="251" y="1786"/>
                  </a:cubicBezTo>
                  <a:cubicBezTo>
                    <a:pt x="275" y="1762"/>
                    <a:pt x="287" y="1738"/>
                    <a:pt x="298" y="1715"/>
                  </a:cubicBezTo>
                  <a:lnTo>
                    <a:pt x="310" y="1679"/>
                  </a:lnTo>
                  <a:cubicBezTo>
                    <a:pt x="322" y="1679"/>
                    <a:pt x="310" y="1667"/>
                    <a:pt x="310" y="1667"/>
                  </a:cubicBezTo>
                  <a:cubicBezTo>
                    <a:pt x="310" y="1666"/>
                    <a:pt x="311" y="1665"/>
                    <a:pt x="313" y="1665"/>
                  </a:cubicBezTo>
                  <a:cubicBezTo>
                    <a:pt x="325" y="1665"/>
                    <a:pt x="382" y="1703"/>
                    <a:pt x="382" y="1703"/>
                  </a:cubicBezTo>
                  <a:cubicBezTo>
                    <a:pt x="418" y="1703"/>
                    <a:pt x="382" y="1667"/>
                    <a:pt x="382" y="1667"/>
                  </a:cubicBezTo>
                  <a:cubicBezTo>
                    <a:pt x="382" y="1655"/>
                    <a:pt x="346" y="1619"/>
                    <a:pt x="370" y="1607"/>
                  </a:cubicBezTo>
                  <a:lnTo>
                    <a:pt x="370" y="1607"/>
                  </a:lnTo>
                  <a:cubicBezTo>
                    <a:pt x="382" y="1607"/>
                    <a:pt x="406" y="1631"/>
                    <a:pt x="429" y="1631"/>
                  </a:cubicBezTo>
                  <a:cubicBezTo>
                    <a:pt x="406" y="1631"/>
                    <a:pt x="382" y="1560"/>
                    <a:pt x="382" y="1548"/>
                  </a:cubicBezTo>
                  <a:cubicBezTo>
                    <a:pt x="382" y="1524"/>
                    <a:pt x="382" y="1512"/>
                    <a:pt x="406" y="1500"/>
                  </a:cubicBezTo>
                  <a:cubicBezTo>
                    <a:pt x="414" y="1500"/>
                    <a:pt x="422" y="1506"/>
                    <a:pt x="429" y="1506"/>
                  </a:cubicBezTo>
                  <a:cubicBezTo>
                    <a:pt x="433" y="1506"/>
                    <a:pt x="437" y="1504"/>
                    <a:pt x="441" y="1500"/>
                  </a:cubicBezTo>
                  <a:cubicBezTo>
                    <a:pt x="453" y="1488"/>
                    <a:pt x="489" y="1453"/>
                    <a:pt x="465" y="1441"/>
                  </a:cubicBezTo>
                  <a:cubicBezTo>
                    <a:pt x="441" y="1417"/>
                    <a:pt x="429" y="1405"/>
                    <a:pt x="441" y="1393"/>
                  </a:cubicBezTo>
                  <a:cubicBezTo>
                    <a:pt x="453" y="1369"/>
                    <a:pt x="453" y="1369"/>
                    <a:pt x="465" y="1369"/>
                  </a:cubicBezTo>
                  <a:cubicBezTo>
                    <a:pt x="465" y="1380"/>
                    <a:pt x="493" y="1445"/>
                    <a:pt x="523" y="1445"/>
                  </a:cubicBezTo>
                  <a:cubicBezTo>
                    <a:pt x="528" y="1445"/>
                    <a:pt x="532" y="1444"/>
                    <a:pt x="537" y="1441"/>
                  </a:cubicBezTo>
                  <a:cubicBezTo>
                    <a:pt x="555" y="1431"/>
                    <a:pt x="530" y="1400"/>
                    <a:pt x="536" y="1381"/>
                  </a:cubicBezTo>
                  <a:lnTo>
                    <a:pt x="536" y="1381"/>
                  </a:lnTo>
                  <a:cubicBezTo>
                    <a:pt x="540" y="1381"/>
                    <a:pt x="544" y="1381"/>
                    <a:pt x="549" y="1381"/>
                  </a:cubicBezTo>
                  <a:cubicBezTo>
                    <a:pt x="566" y="1381"/>
                    <a:pt x="571" y="1375"/>
                    <a:pt x="569" y="1366"/>
                  </a:cubicBezTo>
                  <a:lnTo>
                    <a:pt x="569" y="1366"/>
                  </a:lnTo>
                  <a:cubicBezTo>
                    <a:pt x="564" y="1368"/>
                    <a:pt x="557" y="1369"/>
                    <a:pt x="549" y="1369"/>
                  </a:cubicBezTo>
                  <a:cubicBezTo>
                    <a:pt x="541" y="1372"/>
                    <a:pt x="537" y="1376"/>
                    <a:pt x="536" y="1381"/>
                  </a:cubicBezTo>
                  <a:lnTo>
                    <a:pt x="536" y="1381"/>
                  </a:lnTo>
                  <a:cubicBezTo>
                    <a:pt x="516" y="1380"/>
                    <a:pt x="499" y="1377"/>
                    <a:pt x="489" y="1357"/>
                  </a:cubicBezTo>
                  <a:cubicBezTo>
                    <a:pt x="465" y="1346"/>
                    <a:pt x="453" y="1310"/>
                    <a:pt x="489" y="1310"/>
                  </a:cubicBezTo>
                  <a:cubicBezTo>
                    <a:pt x="514" y="1310"/>
                    <a:pt x="563" y="1345"/>
                    <a:pt x="569" y="1366"/>
                  </a:cubicBezTo>
                  <a:lnTo>
                    <a:pt x="569" y="1366"/>
                  </a:lnTo>
                  <a:cubicBezTo>
                    <a:pt x="592" y="1357"/>
                    <a:pt x="584" y="1327"/>
                    <a:pt x="584" y="1298"/>
                  </a:cubicBezTo>
                  <a:cubicBezTo>
                    <a:pt x="584" y="1277"/>
                    <a:pt x="584" y="1272"/>
                    <a:pt x="587" y="1272"/>
                  </a:cubicBezTo>
                  <a:cubicBezTo>
                    <a:pt x="589" y="1272"/>
                    <a:pt x="591" y="1274"/>
                    <a:pt x="596" y="1274"/>
                  </a:cubicBezTo>
                  <a:cubicBezTo>
                    <a:pt x="620" y="1274"/>
                    <a:pt x="608" y="1250"/>
                    <a:pt x="620" y="1238"/>
                  </a:cubicBezTo>
                  <a:cubicBezTo>
                    <a:pt x="601" y="1220"/>
                    <a:pt x="597" y="1180"/>
                    <a:pt x="619" y="1180"/>
                  </a:cubicBezTo>
                  <a:cubicBezTo>
                    <a:pt x="625" y="1180"/>
                    <a:pt x="633" y="1183"/>
                    <a:pt x="644" y="1191"/>
                  </a:cubicBezTo>
                  <a:cubicBezTo>
                    <a:pt x="652" y="1199"/>
                    <a:pt x="697" y="1238"/>
                    <a:pt x="713" y="1238"/>
                  </a:cubicBezTo>
                  <a:cubicBezTo>
                    <a:pt x="720" y="1238"/>
                    <a:pt x="722" y="1232"/>
                    <a:pt x="715" y="1215"/>
                  </a:cubicBezTo>
                  <a:cubicBezTo>
                    <a:pt x="703" y="1191"/>
                    <a:pt x="691" y="1179"/>
                    <a:pt x="715" y="1155"/>
                  </a:cubicBezTo>
                  <a:cubicBezTo>
                    <a:pt x="718" y="1154"/>
                    <a:pt x="720" y="1153"/>
                    <a:pt x="722" y="1153"/>
                  </a:cubicBezTo>
                  <a:cubicBezTo>
                    <a:pt x="739" y="1153"/>
                    <a:pt x="740" y="1191"/>
                    <a:pt x="751" y="1191"/>
                  </a:cubicBezTo>
                  <a:cubicBezTo>
                    <a:pt x="758" y="1194"/>
                    <a:pt x="764" y="1196"/>
                    <a:pt x="769" y="1196"/>
                  </a:cubicBezTo>
                  <a:cubicBezTo>
                    <a:pt x="781" y="1196"/>
                    <a:pt x="787" y="1187"/>
                    <a:pt x="787" y="1179"/>
                  </a:cubicBezTo>
                  <a:lnTo>
                    <a:pt x="751" y="1131"/>
                  </a:lnTo>
                  <a:cubicBezTo>
                    <a:pt x="739" y="1131"/>
                    <a:pt x="715" y="1131"/>
                    <a:pt x="703" y="1119"/>
                  </a:cubicBezTo>
                  <a:cubicBezTo>
                    <a:pt x="679" y="1096"/>
                    <a:pt x="727" y="1072"/>
                    <a:pt x="727" y="1072"/>
                  </a:cubicBezTo>
                  <a:cubicBezTo>
                    <a:pt x="729" y="1069"/>
                    <a:pt x="732" y="1068"/>
                    <a:pt x="735" y="1068"/>
                  </a:cubicBezTo>
                  <a:cubicBezTo>
                    <a:pt x="749" y="1068"/>
                    <a:pt x="770" y="1086"/>
                    <a:pt x="799" y="1096"/>
                  </a:cubicBezTo>
                  <a:lnTo>
                    <a:pt x="858" y="1096"/>
                  </a:lnTo>
                  <a:cubicBezTo>
                    <a:pt x="858" y="1096"/>
                    <a:pt x="822" y="1048"/>
                    <a:pt x="858" y="1036"/>
                  </a:cubicBezTo>
                  <a:cubicBezTo>
                    <a:pt x="870" y="1024"/>
                    <a:pt x="876" y="1024"/>
                    <a:pt x="879" y="1024"/>
                  </a:cubicBezTo>
                  <a:cubicBezTo>
                    <a:pt x="882" y="1024"/>
                    <a:pt x="882" y="1024"/>
                    <a:pt x="882" y="1012"/>
                  </a:cubicBezTo>
                  <a:cubicBezTo>
                    <a:pt x="870" y="965"/>
                    <a:pt x="965" y="941"/>
                    <a:pt x="989" y="929"/>
                  </a:cubicBezTo>
                  <a:cubicBezTo>
                    <a:pt x="1013" y="929"/>
                    <a:pt x="1013" y="929"/>
                    <a:pt x="1037" y="965"/>
                  </a:cubicBezTo>
                  <a:cubicBezTo>
                    <a:pt x="1041" y="972"/>
                    <a:pt x="1046" y="975"/>
                    <a:pt x="1052" y="975"/>
                  </a:cubicBezTo>
                  <a:cubicBezTo>
                    <a:pt x="1063" y="975"/>
                    <a:pt x="1076" y="965"/>
                    <a:pt x="1084" y="965"/>
                  </a:cubicBezTo>
                  <a:cubicBezTo>
                    <a:pt x="1088" y="965"/>
                    <a:pt x="1096" y="966"/>
                    <a:pt x="1105" y="966"/>
                  </a:cubicBezTo>
                  <a:cubicBezTo>
                    <a:pt x="1121" y="966"/>
                    <a:pt x="1140" y="961"/>
                    <a:pt x="1132" y="929"/>
                  </a:cubicBezTo>
                  <a:cubicBezTo>
                    <a:pt x="1132" y="907"/>
                    <a:pt x="1136" y="903"/>
                    <a:pt x="1145" y="903"/>
                  </a:cubicBezTo>
                  <a:cubicBezTo>
                    <a:pt x="1150" y="903"/>
                    <a:pt x="1158" y="905"/>
                    <a:pt x="1168" y="905"/>
                  </a:cubicBezTo>
                  <a:cubicBezTo>
                    <a:pt x="1180" y="905"/>
                    <a:pt x="1168" y="881"/>
                    <a:pt x="1180" y="869"/>
                  </a:cubicBezTo>
                  <a:cubicBezTo>
                    <a:pt x="1187" y="865"/>
                    <a:pt x="1195" y="864"/>
                    <a:pt x="1203" y="864"/>
                  </a:cubicBezTo>
                  <a:cubicBezTo>
                    <a:pt x="1219" y="864"/>
                    <a:pt x="1235" y="869"/>
                    <a:pt x="1251" y="869"/>
                  </a:cubicBezTo>
                  <a:cubicBezTo>
                    <a:pt x="1275" y="857"/>
                    <a:pt x="1311" y="715"/>
                    <a:pt x="1275" y="703"/>
                  </a:cubicBezTo>
                  <a:lnTo>
                    <a:pt x="1275" y="703"/>
                  </a:lnTo>
                  <a:cubicBezTo>
                    <a:pt x="1275" y="715"/>
                    <a:pt x="1263" y="715"/>
                    <a:pt x="1251" y="715"/>
                  </a:cubicBezTo>
                  <a:cubicBezTo>
                    <a:pt x="1227" y="715"/>
                    <a:pt x="1215" y="715"/>
                    <a:pt x="1203" y="703"/>
                  </a:cubicBezTo>
                  <a:cubicBezTo>
                    <a:pt x="1180" y="691"/>
                    <a:pt x="1159" y="685"/>
                    <a:pt x="1138" y="685"/>
                  </a:cubicBezTo>
                  <a:close/>
                  <a:moveTo>
                    <a:pt x="3192" y="5846"/>
                  </a:moveTo>
                  <a:lnTo>
                    <a:pt x="3180" y="5858"/>
                  </a:lnTo>
                  <a:cubicBezTo>
                    <a:pt x="3174" y="5861"/>
                    <a:pt x="3172" y="5862"/>
                    <a:pt x="3173" y="5862"/>
                  </a:cubicBezTo>
                  <a:cubicBezTo>
                    <a:pt x="3176" y="5862"/>
                    <a:pt x="3187" y="5857"/>
                    <a:pt x="3195" y="5847"/>
                  </a:cubicBezTo>
                  <a:lnTo>
                    <a:pt x="3195" y="5847"/>
                  </a:lnTo>
                  <a:cubicBezTo>
                    <a:pt x="3195" y="5847"/>
                    <a:pt x="3194" y="5847"/>
                    <a:pt x="3194" y="5847"/>
                  </a:cubicBezTo>
                  <a:cubicBezTo>
                    <a:pt x="3193" y="5847"/>
                    <a:pt x="3192" y="5846"/>
                    <a:pt x="3192" y="5846"/>
                  </a:cubicBezTo>
                  <a:close/>
                  <a:moveTo>
                    <a:pt x="3865" y="6010"/>
                  </a:moveTo>
                  <a:cubicBezTo>
                    <a:pt x="3867" y="6010"/>
                    <a:pt x="3869" y="6011"/>
                    <a:pt x="3870" y="6013"/>
                  </a:cubicBezTo>
                  <a:cubicBezTo>
                    <a:pt x="3894" y="6013"/>
                    <a:pt x="3906" y="6037"/>
                    <a:pt x="3870" y="6060"/>
                  </a:cubicBezTo>
                  <a:lnTo>
                    <a:pt x="3882" y="6060"/>
                  </a:lnTo>
                  <a:cubicBezTo>
                    <a:pt x="3874" y="6064"/>
                    <a:pt x="3868" y="6066"/>
                    <a:pt x="3862" y="6066"/>
                  </a:cubicBezTo>
                  <a:cubicBezTo>
                    <a:pt x="3851" y="6066"/>
                    <a:pt x="3843" y="6060"/>
                    <a:pt x="3835" y="6060"/>
                  </a:cubicBezTo>
                  <a:cubicBezTo>
                    <a:pt x="3835" y="6040"/>
                    <a:pt x="3852" y="6010"/>
                    <a:pt x="3865" y="6010"/>
                  </a:cubicBezTo>
                  <a:close/>
                  <a:moveTo>
                    <a:pt x="4525" y="6144"/>
                  </a:moveTo>
                  <a:cubicBezTo>
                    <a:pt x="4524" y="6145"/>
                    <a:pt x="4522" y="6148"/>
                    <a:pt x="4521" y="6150"/>
                  </a:cubicBezTo>
                  <a:lnTo>
                    <a:pt x="4521" y="6150"/>
                  </a:lnTo>
                  <a:cubicBezTo>
                    <a:pt x="4522" y="6148"/>
                    <a:pt x="4524" y="6146"/>
                    <a:pt x="4525" y="6144"/>
                  </a:cubicBezTo>
                  <a:close/>
                  <a:moveTo>
                    <a:pt x="4413" y="6165"/>
                  </a:moveTo>
                  <a:cubicBezTo>
                    <a:pt x="4415" y="6165"/>
                    <a:pt x="4416" y="6166"/>
                    <a:pt x="4418" y="6168"/>
                  </a:cubicBezTo>
                  <a:cubicBezTo>
                    <a:pt x="4440" y="6168"/>
                    <a:pt x="4452" y="6188"/>
                    <a:pt x="4425" y="6220"/>
                  </a:cubicBezTo>
                  <a:lnTo>
                    <a:pt x="4425" y="6220"/>
                  </a:lnTo>
                  <a:cubicBezTo>
                    <a:pt x="4419" y="6224"/>
                    <a:pt x="4414" y="6226"/>
                    <a:pt x="4410" y="6226"/>
                  </a:cubicBezTo>
                  <a:cubicBezTo>
                    <a:pt x="4398" y="6226"/>
                    <a:pt x="4390" y="6215"/>
                    <a:pt x="4382" y="6215"/>
                  </a:cubicBezTo>
                  <a:cubicBezTo>
                    <a:pt x="4382" y="6195"/>
                    <a:pt x="4400" y="6165"/>
                    <a:pt x="4413" y="6165"/>
                  </a:cubicBezTo>
                  <a:close/>
                  <a:moveTo>
                    <a:pt x="3943" y="6299"/>
                  </a:moveTo>
                  <a:cubicBezTo>
                    <a:pt x="3942" y="6299"/>
                    <a:pt x="3942" y="6299"/>
                    <a:pt x="3942" y="6299"/>
                  </a:cubicBezTo>
                  <a:cubicBezTo>
                    <a:pt x="3942" y="6299"/>
                    <a:pt x="3942" y="6299"/>
                    <a:pt x="3942" y="6299"/>
                  </a:cubicBezTo>
                  <a:cubicBezTo>
                    <a:pt x="3942" y="6299"/>
                    <a:pt x="3942" y="6299"/>
                    <a:pt x="3943" y="6299"/>
                  </a:cubicBezTo>
                  <a:close/>
                  <a:moveTo>
                    <a:pt x="4054" y="6349"/>
                  </a:moveTo>
                  <a:lnTo>
                    <a:pt x="4054" y="6349"/>
                  </a:lnTo>
                  <a:cubicBezTo>
                    <a:pt x="4052" y="6352"/>
                    <a:pt x="4051" y="6355"/>
                    <a:pt x="4049" y="6358"/>
                  </a:cubicBezTo>
                  <a:cubicBezTo>
                    <a:pt x="4051" y="6355"/>
                    <a:pt x="4053" y="6352"/>
                    <a:pt x="4054" y="6349"/>
                  </a:cubicBezTo>
                  <a:close/>
                  <a:moveTo>
                    <a:pt x="5502" y="0"/>
                  </a:moveTo>
                  <a:cubicBezTo>
                    <a:pt x="5466" y="0"/>
                    <a:pt x="5430" y="72"/>
                    <a:pt x="5478" y="72"/>
                  </a:cubicBezTo>
                  <a:lnTo>
                    <a:pt x="5418" y="72"/>
                  </a:lnTo>
                  <a:cubicBezTo>
                    <a:pt x="5394" y="72"/>
                    <a:pt x="5382" y="48"/>
                    <a:pt x="5371" y="24"/>
                  </a:cubicBezTo>
                  <a:cubicBezTo>
                    <a:pt x="5364" y="20"/>
                    <a:pt x="5359" y="19"/>
                    <a:pt x="5355" y="19"/>
                  </a:cubicBezTo>
                  <a:cubicBezTo>
                    <a:pt x="5346" y="19"/>
                    <a:pt x="5343" y="27"/>
                    <a:pt x="5335" y="36"/>
                  </a:cubicBezTo>
                  <a:cubicBezTo>
                    <a:pt x="5323" y="36"/>
                    <a:pt x="5323" y="72"/>
                    <a:pt x="5323" y="107"/>
                  </a:cubicBezTo>
                  <a:cubicBezTo>
                    <a:pt x="5327" y="98"/>
                    <a:pt x="5332" y="94"/>
                    <a:pt x="5335" y="94"/>
                  </a:cubicBezTo>
                  <a:cubicBezTo>
                    <a:pt x="5340" y="94"/>
                    <a:pt x="5342" y="105"/>
                    <a:pt x="5335" y="119"/>
                  </a:cubicBezTo>
                  <a:cubicBezTo>
                    <a:pt x="5325" y="139"/>
                    <a:pt x="5315" y="158"/>
                    <a:pt x="5299" y="158"/>
                  </a:cubicBezTo>
                  <a:cubicBezTo>
                    <a:pt x="5296" y="158"/>
                    <a:pt x="5292" y="157"/>
                    <a:pt x="5287" y="155"/>
                  </a:cubicBezTo>
                  <a:cubicBezTo>
                    <a:pt x="5276" y="144"/>
                    <a:pt x="5307" y="59"/>
                    <a:pt x="5271" y="59"/>
                  </a:cubicBezTo>
                  <a:cubicBezTo>
                    <a:pt x="5269" y="59"/>
                    <a:pt x="5266" y="59"/>
                    <a:pt x="5263" y="60"/>
                  </a:cubicBezTo>
                  <a:cubicBezTo>
                    <a:pt x="5228" y="60"/>
                    <a:pt x="5156" y="95"/>
                    <a:pt x="5192" y="131"/>
                  </a:cubicBezTo>
                  <a:cubicBezTo>
                    <a:pt x="5216" y="179"/>
                    <a:pt x="5228" y="167"/>
                    <a:pt x="5204" y="214"/>
                  </a:cubicBezTo>
                  <a:cubicBezTo>
                    <a:pt x="5191" y="234"/>
                    <a:pt x="5181" y="243"/>
                    <a:pt x="5173" y="243"/>
                  </a:cubicBezTo>
                  <a:cubicBezTo>
                    <a:pt x="5167" y="243"/>
                    <a:pt x="5162" y="237"/>
                    <a:pt x="5156" y="226"/>
                  </a:cubicBezTo>
                  <a:cubicBezTo>
                    <a:pt x="5132" y="203"/>
                    <a:pt x="5144" y="72"/>
                    <a:pt x="5132" y="60"/>
                  </a:cubicBezTo>
                  <a:cubicBezTo>
                    <a:pt x="5109" y="60"/>
                    <a:pt x="5085" y="60"/>
                    <a:pt x="5073" y="83"/>
                  </a:cubicBezTo>
                  <a:cubicBezTo>
                    <a:pt x="5061" y="107"/>
                    <a:pt x="5073" y="131"/>
                    <a:pt x="5061" y="155"/>
                  </a:cubicBezTo>
                  <a:cubicBezTo>
                    <a:pt x="5061" y="157"/>
                    <a:pt x="5061" y="158"/>
                    <a:pt x="5060" y="158"/>
                  </a:cubicBezTo>
                  <a:cubicBezTo>
                    <a:pt x="5055" y="158"/>
                    <a:pt x="5030" y="92"/>
                    <a:pt x="5009" y="92"/>
                  </a:cubicBezTo>
                  <a:cubicBezTo>
                    <a:pt x="5006" y="92"/>
                    <a:pt x="5004" y="93"/>
                    <a:pt x="5001" y="95"/>
                  </a:cubicBezTo>
                  <a:cubicBezTo>
                    <a:pt x="4984" y="131"/>
                    <a:pt x="4973" y="159"/>
                    <a:pt x="4978" y="191"/>
                  </a:cubicBezTo>
                  <a:lnTo>
                    <a:pt x="4978" y="191"/>
                  </a:lnTo>
                  <a:cubicBezTo>
                    <a:pt x="4970" y="167"/>
                    <a:pt x="4962" y="143"/>
                    <a:pt x="4954" y="119"/>
                  </a:cubicBezTo>
                  <a:cubicBezTo>
                    <a:pt x="4936" y="102"/>
                    <a:pt x="4905" y="71"/>
                    <a:pt x="4881" y="71"/>
                  </a:cubicBezTo>
                  <a:cubicBezTo>
                    <a:pt x="4872" y="71"/>
                    <a:pt x="4865" y="74"/>
                    <a:pt x="4859" y="83"/>
                  </a:cubicBezTo>
                  <a:cubicBezTo>
                    <a:pt x="4835" y="107"/>
                    <a:pt x="4894" y="119"/>
                    <a:pt x="4870" y="143"/>
                  </a:cubicBezTo>
                  <a:cubicBezTo>
                    <a:pt x="4859" y="167"/>
                    <a:pt x="4847" y="167"/>
                    <a:pt x="4823" y="167"/>
                  </a:cubicBezTo>
                  <a:cubicBezTo>
                    <a:pt x="4802" y="167"/>
                    <a:pt x="4782" y="141"/>
                    <a:pt x="4762" y="141"/>
                  </a:cubicBezTo>
                  <a:cubicBezTo>
                    <a:pt x="4758" y="141"/>
                    <a:pt x="4755" y="141"/>
                    <a:pt x="4751" y="143"/>
                  </a:cubicBezTo>
                  <a:cubicBezTo>
                    <a:pt x="4740" y="143"/>
                    <a:pt x="4750" y="204"/>
                    <a:pt x="4723" y="204"/>
                  </a:cubicBezTo>
                  <a:cubicBezTo>
                    <a:pt x="4721" y="204"/>
                    <a:pt x="4718" y="203"/>
                    <a:pt x="4716" y="203"/>
                  </a:cubicBezTo>
                  <a:cubicBezTo>
                    <a:pt x="4688" y="193"/>
                    <a:pt x="4675" y="156"/>
                    <a:pt x="4664" y="156"/>
                  </a:cubicBezTo>
                  <a:cubicBezTo>
                    <a:pt x="4662" y="156"/>
                    <a:pt x="4659" y="159"/>
                    <a:pt x="4656" y="167"/>
                  </a:cubicBezTo>
                  <a:cubicBezTo>
                    <a:pt x="4644" y="203"/>
                    <a:pt x="4680" y="274"/>
                    <a:pt x="4644" y="286"/>
                  </a:cubicBezTo>
                  <a:lnTo>
                    <a:pt x="4620" y="250"/>
                  </a:lnTo>
                  <a:cubicBezTo>
                    <a:pt x="4615" y="239"/>
                    <a:pt x="4612" y="233"/>
                    <a:pt x="4612" y="229"/>
                  </a:cubicBezTo>
                  <a:lnTo>
                    <a:pt x="4612" y="229"/>
                  </a:lnTo>
                  <a:cubicBezTo>
                    <a:pt x="4597" y="244"/>
                    <a:pt x="4573" y="266"/>
                    <a:pt x="4573" y="274"/>
                  </a:cubicBezTo>
                  <a:cubicBezTo>
                    <a:pt x="4565" y="274"/>
                    <a:pt x="4546" y="269"/>
                    <a:pt x="4531" y="269"/>
                  </a:cubicBezTo>
                  <a:cubicBezTo>
                    <a:pt x="4524" y="269"/>
                    <a:pt x="4517" y="270"/>
                    <a:pt x="4513" y="274"/>
                  </a:cubicBezTo>
                  <a:cubicBezTo>
                    <a:pt x="4501" y="286"/>
                    <a:pt x="4501" y="310"/>
                    <a:pt x="4478" y="322"/>
                  </a:cubicBezTo>
                  <a:cubicBezTo>
                    <a:pt x="4466" y="334"/>
                    <a:pt x="4442" y="334"/>
                    <a:pt x="4418" y="334"/>
                  </a:cubicBezTo>
                  <a:cubicBezTo>
                    <a:pt x="4382" y="334"/>
                    <a:pt x="4394" y="393"/>
                    <a:pt x="4370" y="405"/>
                  </a:cubicBezTo>
                  <a:cubicBezTo>
                    <a:pt x="4368" y="406"/>
                    <a:pt x="4365" y="407"/>
                    <a:pt x="4362" y="407"/>
                  </a:cubicBezTo>
                  <a:cubicBezTo>
                    <a:pt x="4339" y="407"/>
                    <a:pt x="4306" y="379"/>
                    <a:pt x="4284" y="379"/>
                  </a:cubicBezTo>
                  <a:cubicBezTo>
                    <a:pt x="4281" y="379"/>
                    <a:pt x="4278" y="380"/>
                    <a:pt x="4275" y="381"/>
                  </a:cubicBezTo>
                  <a:cubicBezTo>
                    <a:pt x="4251" y="405"/>
                    <a:pt x="4275" y="453"/>
                    <a:pt x="4263" y="476"/>
                  </a:cubicBezTo>
                  <a:cubicBezTo>
                    <a:pt x="4262" y="479"/>
                    <a:pt x="4260" y="481"/>
                    <a:pt x="4257" y="481"/>
                  </a:cubicBezTo>
                  <a:cubicBezTo>
                    <a:pt x="4237" y="481"/>
                    <a:pt x="4189" y="414"/>
                    <a:pt x="4168" y="393"/>
                  </a:cubicBezTo>
                  <a:lnTo>
                    <a:pt x="4168" y="393"/>
                  </a:lnTo>
                  <a:cubicBezTo>
                    <a:pt x="4168" y="429"/>
                    <a:pt x="4180" y="464"/>
                    <a:pt x="4180" y="500"/>
                  </a:cubicBezTo>
                  <a:cubicBezTo>
                    <a:pt x="4189" y="530"/>
                    <a:pt x="4189" y="542"/>
                    <a:pt x="4185" y="542"/>
                  </a:cubicBezTo>
                  <a:cubicBezTo>
                    <a:pt x="4178" y="542"/>
                    <a:pt x="4157" y="510"/>
                    <a:pt x="4136" y="481"/>
                  </a:cubicBezTo>
                  <a:lnTo>
                    <a:pt x="4136" y="481"/>
                  </a:lnTo>
                  <a:cubicBezTo>
                    <a:pt x="4174" y="537"/>
                    <a:pt x="4074" y="549"/>
                    <a:pt x="4120" y="595"/>
                  </a:cubicBezTo>
                  <a:cubicBezTo>
                    <a:pt x="4097" y="595"/>
                    <a:pt x="4073" y="585"/>
                    <a:pt x="4052" y="585"/>
                  </a:cubicBezTo>
                  <a:cubicBezTo>
                    <a:pt x="4042" y="585"/>
                    <a:pt x="4033" y="588"/>
                    <a:pt x="4025" y="595"/>
                  </a:cubicBezTo>
                  <a:cubicBezTo>
                    <a:pt x="4049" y="631"/>
                    <a:pt x="4037" y="631"/>
                    <a:pt x="4025" y="643"/>
                  </a:cubicBezTo>
                  <a:cubicBezTo>
                    <a:pt x="4013" y="667"/>
                    <a:pt x="4025" y="726"/>
                    <a:pt x="4013" y="738"/>
                  </a:cubicBezTo>
                  <a:cubicBezTo>
                    <a:pt x="4011" y="742"/>
                    <a:pt x="4007" y="743"/>
                    <a:pt x="4000" y="743"/>
                  </a:cubicBezTo>
                  <a:cubicBezTo>
                    <a:pt x="3974" y="743"/>
                    <a:pt x="3919" y="722"/>
                    <a:pt x="3897" y="722"/>
                  </a:cubicBezTo>
                  <a:cubicBezTo>
                    <a:pt x="3888" y="722"/>
                    <a:pt x="3885" y="726"/>
                    <a:pt x="3894" y="738"/>
                  </a:cubicBezTo>
                  <a:cubicBezTo>
                    <a:pt x="3906" y="762"/>
                    <a:pt x="4020" y="808"/>
                    <a:pt x="3969" y="810"/>
                  </a:cubicBezTo>
                  <a:lnTo>
                    <a:pt x="3969" y="810"/>
                  </a:lnTo>
                  <a:cubicBezTo>
                    <a:pt x="3968" y="809"/>
                    <a:pt x="3968" y="809"/>
                    <a:pt x="3967" y="809"/>
                  </a:cubicBezTo>
                  <a:cubicBezTo>
                    <a:pt x="3967" y="809"/>
                    <a:pt x="3966" y="809"/>
                    <a:pt x="3966" y="810"/>
                  </a:cubicBezTo>
                  <a:cubicBezTo>
                    <a:pt x="3967" y="810"/>
                    <a:pt x="3968" y="810"/>
                    <a:pt x="3969" y="810"/>
                  </a:cubicBezTo>
                  <a:lnTo>
                    <a:pt x="3969" y="810"/>
                  </a:lnTo>
                  <a:cubicBezTo>
                    <a:pt x="3984" y="818"/>
                    <a:pt x="4025" y="900"/>
                    <a:pt x="4036" y="900"/>
                  </a:cubicBezTo>
                  <a:cubicBezTo>
                    <a:pt x="4039" y="900"/>
                    <a:pt x="4039" y="895"/>
                    <a:pt x="4037" y="881"/>
                  </a:cubicBezTo>
                  <a:cubicBezTo>
                    <a:pt x="4037" y="845"/>
                    <a:pt x="4049" y="834"/>
                    <a:pt x="4013" y="798"/>
                  </a:cubicBezTo>
                  <a:cubicBezTo>
                    <a:pt x="3988" y="773"/>
                    <a:pt x="4022" y="771"/>
                    <a:pt x="4028" y="764"/>
                  </a:cubicBezTo>
                  <a:lnTo>
                    <a:pt x="4028" y="764"/>
                  </a:lnTo>
                  <a:cubicBezTo>
                    <a:pt x="4052" y="786"/>
                    <a:pt x="4076" y="801"/>
                    <a:pt x="4095" y="801"/>
                  </a:cubicBezTo>
                  <a:cubicBezTo>
                    <a:pt x="4100" y="801"/>
                    <a:pt x="4104" y="800"/>
                    <a:pt x="4108" y="798"/>
                  </a:cubicBezTo>
                  <a:cubicBezTo>
                    <a:pt x="4144" y="786"/>
                    <a:pt x="4049" y="691"/>
                    <a:pt x="4061" y="655"/>
                  </a:cubicBezTo>
                  <a:cubicBezTo>
                    <a:pt x="4061" y="637"/>
                    <a:pt x="4067" y="629"/>
                    <a:pt x="4077" y="629"/>
                  </a:cubicBezTo>
                  <a:cubicBezTo>
                    <a:pt x="4114" y="629"/>
                    <a:pt x="4200" y="722"/>
                    <a:pt x="4228" y="750"/>
                  </a:cubicBezTo>
                  <a:cubicBezTo>
                    <a:pt x="4204" y="691"/>
                    <a:pt x="4192" y="643"/>
                    <a:pt x="4192" y="584"/>
                  </a:cubicBezTo>
                  <a:lnTo>
                    <a:pt x="4192" y="584"/>
                  </a:lnTo>
                  <a:cubicBezTo>
                    <a:pt x="4216" y="595"/>
                    <a:pt x="4239" y="619"/>
                    <a:pt x="4275" y="631"/>
                  </a:cubicBezTo>
                  <a:cubicBezTo>
                    <a:pt x="4251" y="595"/>
                    <a:pt x="4287" y="584"/>
                    <a:pt x="4299" y="572"/>
                  </a:cubicBezTo>
                  <a:cubicBezTo>
                    <a:pt x="4311" y="560"/>
                    <a:pt x="4299" y="488"/>
                    <a:pt x="4299" y="488"/>
                  </a:cubicBezTo>
                  <a:lnTo>
                    <a:pt x="4299" y="488"/>
                  </a:lnTo>
                  <a:cubicBezTo>
                    <a:pt x="4326" y="506"/>
                    <a:pt x="4346" y="557"/>
                    <a:pt x="4364" y="557"/>
                  </a:cubicBezTo>
                  <a:cubicBezTo>
                    <a:pt x="4370" y="557"/>
                    <a:pt x="4376" y="551"/>
                    <a:pt x="4382" y="536"/>
                  </a:cubicBezTo>
                  <a:cubicBezTo>
                    <a:pt x="4392" y="507"/>
                    <a:pt x="4400" y="496"/>
                    <a:pt x="4408" y="496"/>
                  </a:cubicBezTo>
                  <a:cubicBezTo>
                    <a:pt x="4420" y="496"/>
                    <a:pt x="4433" y="520"/>
                    <a:pt x="4454" y="548"/>
                  </a:cubicBezTo>
                  <a:cubicBezTo>
                    <a:pt x="4478" y="536"/>
                    <a:pt x="4454" y="524"/>
                    <a:pt x="4454" y="500"/>
                  </a:cubicBezTo>
                  <a:cubicBezTo>
                    <a:pt x="4454" y="476"/>
                    <a:pt x="4489" y="476"/>
                    <a:pt x="4501" y="453"/>
                  </a:cubicBezTo>
                  <a:cubicBezTo>
                    <a:pt x="4501" y="429"/>
                    <a:pt x="4478" y="405"/>
                    <a:pt x="4478" y="381"/>
                  </a:cubicBezTo>
                  <a:cubicBezTo>
                    <a:pt x="4478" y="357"/>
                    <a:pt x="4513" y="369"/>
                    <a:pt x="4501" y="334"/>
                  </a:cubicBezTo>
                  <a:lnTo>
                    <a:pt x="4501" y="334"/>
                  </a:lnTo>
                  <a:cubicBezTo>
                    <a:pt x="4517" y="365"/>
                    <a:pt x="4517" y="376"/>
                    <a:pt x="4523" y="376"/>
                  </a:cubicBezTo>
                  <a:cubicBezTo>
                    <a:pt x="4525" y="376"/>
                    <a:pt x="4529" y="373"/>
                    <a:pt x="4537" y="369"/>
                  </a:cubicBezTo>
                  <a:lnTo>
                    <a:pt x="4597" y="345"/>
                  </a:lnTo>
                  <a:cubicBezTo>
                    <a:pt x="4597" y="369"/>
                    <a:pt x="4620" y="405"/>
                    <a:pt x="4597" y="417"/>
                  </a:cubicBezTo>
                  <a:cubicBezTo>
                    <a:pt x="4585" y="417"/>
                    <a:pt x="4585" y="417"/>
                    <a:pt x="4597" y="453"/>
                  </a:cubicBezTo>
                  <a:cubicBezTo>
                    <a:pt x="4644" y="429"/>
                    <a:pt x="4620" y="357"/>
                    <a:pt x="4656" y="310"/>
                  </a:cubicBezTo>
                  <a:cubicBezTo>
                    <a:pt x="4660" y="301"/>
                    <a:pt x="4664" y="298"/>
                    <a:pt x="4667" y="298"/>
                  </a:cubicBezTo>
                  <a:cubicBezTo>
                    <a:pt x="4680" y="298"/>
                    <a:pt x="4680" y="369"/>
                    <a:pt x="4680" y="369"/>
                  </a:cubicBezTo>
                  <a:cubicBezTo>
                    <a:pt x="4692" y="357"/>
                    <a:pt x="4692" y="345"/>
                    <a:pt x="4704" y="334"/>
                  </a:cubicBezTo>
                  <a:cubicBezTo>
                    <a:pt x="4704" y="320"/>
                    <a:pt x="4704" y="314"/>
                    <a:pt x="4711" y="314"/>
                  </a:cubicBezTo>
                  <a:cubicBezTo>
                    <a:pt x="4716" y="314"/>
                    <a:pt x="4725" y="317"/>
                    <a:pt x="4740" y="322"/>
                  </a:cubicBezTo>
                  <a:cubicBezTo>
                    <a:pt x="4748" y="330"/>
                    <a:pt x="4763" y="336"/>
                    <a:pt x="4776" y="336"/>
                  </a:cubicBezTo>
                  <a:cubicBezTo>
                    <a:pt x="4798" y="336"/>
                    <a:pt x="4813" y="319"/>
                    <a:pt x="4775" y="274"/>
                  </a:cubicBezTo>
                  <a:cubicBezTo>
                    <a:pt x="4799" y="274"/>
                    <a:pt x="4799" y="262"/>
                    <a:pt x="4799" y="250"/>
                  </a:cubicBezTo>
                  <a:cubicBezTo>
                    <a:pt x="4799" y="250"/>
                    <a:pt x="4811" y="322"/>
                    <a:pt x="4823" y="334"/>
                  </a:cubicBezTo>
                  <a:cubicBezTo>
                    <a:pt x="4823" y="339"/>
                    <a:pt x="4826" y="342"/>
                    <a:pt x="4830" y="342"/>
                  </a:cubicBezTo>
                  <a:cubicBezTo>
                    <a:pt x="4835" y="342"/>
                    <a:pt x="4841" y="339"/>
                    <a:pt x="4847" y="334"/>
                  </a:cubicBezTo>
                  <a:cubicBezTo>
                    <a:pt x="4882" y="286"/>
                    <a:pt x="4847" y="179"/>
                    <a:pt x="4894" y="179"/>
                  </a:cubicBezTo>
                  <a:cubicBezTo>
                    <a:pt x="4906" y="214"/>
                    <a:pt x="4918" y="250"/>
                    <a:pt x="4930" y="274"/>
                  </a:cubicBezTo>
                  <a:cubicBezTo>
                    <a:pt x="4942" y="290"/>
                    <a:pt x="4951" y="296"/>
                    <a:pt x="4958" y="296"/>
                  </a:cubicBezTo>
                  <a:cubicBezTo>
                    <a:pt x="4972" y="296"/>
                    <a:pt x="4978" y="270"/>
                    <a:pt x="4978" y="238"/>
                  </a:cubicBezTo>
                  <a:cubicBezTo>
                    <a:pt x="4978" y="270"/>
                    <a:pt x="4997" y="312"/>
                    <a:pt x="5018" y="312"/>
                  </a:cubicBezTo>
                  <a:cubicBezTo>
                    <a:pt x="5020" y="312"/>
                    <a:pt x="5023" y="311"/>
                    <a:pt x="5025" y="310"/>
                  </a:cubicBezTo>
                  <a:cubicBezTo>
                    <a:pt x="5025" y="290"/>
                    <a:pt x="5000" y="203"/>
                    <a:pt x="5013" y="203"/>
                  </a:cubicBezTo>
                  <a:lnTo>
                    <a:pt x="5013" y="203"/>
                  </a:lnTo>
                  <a:cubicBezTo>
                    <a:pt x="5015" y="203"/>
                    <a:pt x="5019" y="207"/>
                    <a:pt x="5025" y="214"/>
                  </a:cubicBezTo>
                  <a:cubicBezTo>
                    <a:pt x="5049" y="238"/>
                    <a:pt x="5061" y="298"/>
                    <a:pt x="5097" y="298"/>
                  </a:cubicBezTo>
                  <a:cubicBezTo>
                    <a:pt x="5121" y="286"/>
                    <a:pt x="5109" y="262"/>
                    <a:pt x="5132" y="262"/>
                  </a:cubicBezTo>
                  <a:cubicBezTo>
                    <a:pt x="5132" y="286"/>
                    <a:pt x="5156" y="292"/>
                    <a:pt x="5182" y="292"/>
                  </a:cubicBezTo>
                  <a:cubicBezTo>
                    <a:pt x="5207" y="292"/>
                    <a:pt x="5234" y="286"/>
                    <a:pt x="5240" y="286"/>
                  </a:cubicBezTo>
                  <a:cubicBezTo>
                    <a:pt x="5263" y="274"/>
                    <a:pt x="5228" y="214"/>
                    <a:pt x="5240" y="203"/>
                  </a:cubicBezTo>
                  <a:cubicBezTo>
                    <a:pt x="5241" y="198"/>
                    <a:pt x="5243" y="195"/>
                    <a:pt x="5246" y="195"/>
                  </a:cubicBezTo>
                  <a:cubicBezTo>
                    <a:pt x="5261" y="195"/>
                    <a:pt x="5287" y="277"/>
                    <a:pt x="5287" y="298"/>
                  </a:cubicBezTo>
                  <a:cubicBezTo>
                    <a:pt x="5299" y="310"/>
                    <a:pt x="5335" y="310"/>
                    <a:pt x="5347" y="310"/>
                  </a:cubicBezTo>
                  <a:cubicBezTo>
                    <a:pt x="5382" y="310"/>
                    <a:pt x="5418" y="298"/>
                    <a:pt x="5454" y="286"/>
                  </a:cubicBezTo>
                  <a:cubicBezTo>
                    <a:pt x="5465" y="286"/>
                    <a:pt x="5515" y="237"/>
                    <a:pt x="5524" y="237"/>
                  </a:cubicBezTo>
                  <a:cubicBezTo>
                    <a:pt x="5525" y="237"/>
                    <a:pt x="5525" y="237"/>
                    <a:pt x="5525" y="238"/>
                  </a:cubicBezTo>
                  <a:cubicBezTo>
                    <a:pt x="5537" y="250"/>
                    <a:pt x="5473" y="346"/>
                    <a:pt x="5487" y="346"/>
                  </a:cubicBezTo>
                  <a:cubicBezTo>
                    <a:pt x="5487" y="346"/>
                    <a:pt x="5488" y="346"/>
                    <a:pt x="5490" y="345"/>
                  </a:cubicBezTo>
                  <a:cubicBezTo>
                    <a:pt x="5525" y="345"/>
                    <a:pt x="5609" y="286"/>
                    <a:pt x="5609" y="250"/>
                  </a:cubicBezTo>
                  <a:cubicBezTo>
                    <a:pt x="5609" y="298"/>
                    <a:pt x="5621" y="310"/>
                    <a:pt x="5644" y="322"/>
                  </a:cubicBezTo>
                  <a:cubicBezTo>
                    <a:pt x="5656" y="328"/>
                    <a:pt x="5668" y="331"/>
                    <a:pt x="5679" y="331"/>
                  </a:cubicBezTo>
                  <a:cubicBezTo>
                    <a:pt x="5689" y="331"/>
                    <a:pt x="5698" y="328"/>
                    <a:pt x="5704" y="322"/>
                  </a:cubicBezTo>
                  <a:cubicBezTo>
                    <a:pt x="5728" y="322"/>
                    <a:pt x="5740" y="286"/>
                    <a:pt x="5752" y="286"/>
                  </a:cubicBezTo>
                  <a:cubicBezTo>
                    <a:pt x="5758" y="283"/>
                    <a:pt x="5764" y="281"/>
                    <a:pt x="5770" y="281"/>
                  </a:cubicBezTo>
                  <a:cubicBezTo>
                    <a:pt x="5806" y="281"/>
                    <a:pt x="5826" y="338"/>
                    <a:pt x="5847" y="369"/>
                  </a:cubicBezTo>
                  <a:cubicBezTo>
                    <a:pt x="5850" y="373"/>
                    <a:pt x="5853" y="374"/>
                    <a:pt x="5855" y="374"/>
                  </a:cubicBezTo>
                  <a:cubicBezTo>
                    <a:pt x="5860" y="374"/>
                    <a:pt x="5862" y="366"/>
                    <a:pt x="5871" y="357"/>
                  </a:cubicBezTo>
                  <a:cubicBezTo>
                    <a:pt x="5883" y="357"/>
                    <a:pt x="5894" y="357"/>
                    <a:pt x="5906" y="369"/>
                  </a:cubicBezTo>
                  <a:cubicBezTo>
                    <a:pt x="5922" y="369"/>
                    <a:pt x="5938" y="359"/>
                    <a:pt x="5957" y="359"/>
                  </a:cubicBezTo>
                  <a:cubicBezTo>
                    <a:pt x="5967" y="359"/>
                    <a:pt x="5978" y="361"/>
                    <a:pt x="5990" y="369"/>
                  </a:cubicBezTo>
                  <a:cubicBezTo>
                    <a:pt x="6013" y="369"/>
                    <a:pt x="6025" y="393"/>
                    <a:pt x="6037" y="405"/>
                  </a:cubicBezTo>
                  <a:cubicBezTo>
                    <a:pt x="6046" y="413"/>
                    <a:pt x="6054" y="422"/>
                    <a:pt x="6067" y="422"/>
                  </a:cubicBezTo>
                  <a:cubicBezTo>
                    <a:pt x="6072" y="422"/>
                    <a:pt x="6078" y="420"/>
                    <a:pt x="6085" y="417"/>
                  </a:cubicBezTo>
                  <a:cubicBezTo>
                    <a:pt x="6087" y="412"/>
                    <a:pt x="6092" y="410"/>
                    <a:pt x="6098" y="410"/>
                  </a:cubicBezTo>
                  <a:cubicBezTo>
                    <a:pt x="6123" y="410"/>
                    <a:pt x="6173" y="443"/>
                    <a:pt x="6192" y="453"/>
                  </a:cubicBezTo>
                  <a:cubicBezTo>
                    <a:pt x="6197" y="455"/>
                    <a:pt x="6204" y="456"/>
                    <a:pt x="6212" y="456"/>
                  </a:cubicBezTo>
                  <a:cubicBezTo>
                    <a:pt x="6235" y="456"/>
                    <a:pt x="6265" y="449"/>
                    <a:pt x="6279" y="449"/>
                  </a:cubicBezTo>
                  <a:cubicBezTo>
                    <a:pt x="6284" y="449"/>
                    <a:pt x="6287" y="450"/>
                    <a:pt x="6287" y="453"/>
                  </a:cubicBezTo>
                  <a:cubicBezTo>
                    <a:pt x="6287" y="463"/>
                    <a:pt x="6270" y="481"/>
                    <a:pt x="6258" y="487"/>
                  </a:cubicBezTo>
                  <a:lnTo>
                    <a:pt x="6258" y="487"/>
                  </a:lnTo>
                  <a:lnTo>
                    <a:pt x="6299" y="476"/>
                  </a:lnTo>
                  <a:cubicBezTo>
                    <a:pt x="6299" y="476"/>
                    <a:pt x="6359" y="441"/>
                    <a:pt x="6371" y="441"/>
                  </a:cubicBezTo>
                  <a:lnTo>
                    <a:pt x="6371" y="441"/>
                  </a:lnTo>
                  <a:cubicBezTo>
                    <a:pt x="6371" y="453"/>
                    <a:pt x="6347" y="488"/>
                    <a:pt x="6347" y="500"/>
                  </a:cubicBezTo>
                  <a:cubicBezTo>
                    <a:pt x="6347" y="512"/>
                    <a:pt x="6371" y="524"/>
                    <a:pt x="6383" y="536"/>
                  </a:cubicBezTo>
                  <a:cubicBezTo>
                    <a:pt x="6394" y="547"/>
                    <a:pt x="6446" y="537"/>
                    <a:pt x="6424" y="574"/>
                  </a:cubicBezTo>
                  <a:lnTo>
                    <a:pt x="6424" y="574"/>
                  </a:lnTo>
                  <a:cubicBezTo>
                    <a:pt x="6440" y="557"/>
                    <a:pt x="6468" y="548"/>
                    <a:pt x="6478" y="548"/>
                  </a:cubicBezTo>
                  <a:lnTo>
                    <a:pt x="6478" y="548"/>
                  </a:lnTo>
                  <a:cubicBezTo>
                    <a:pt x="6454" y="584"/>
                    <a:pt x="6478" y="595"/>
                    <a:pt x="6490" y="607"/>
                  </a:cubicBezTo>
                  <a:cubicBezTo>
                    <a:pt x="6514" y="631"/>
                    <a:pt x="6514" y="643"/>
                    <a:pt x="6537" y="643"/>
                  </a:cubicBezTo>
                  <a:cubicBezTo>
                    <a:pt x="6556" y="643"/>
                    <a:pt x="6553" y="628"/>
                    <a:pt x="6556" y="628"/>
                  </a:cubicBezTo>
                  <a:cubicBezTo>
                    <a:pt x="6557" y="628"/>
                    <a:pt x="6559" y="629"/>
                    <a:pt x="6561" y="631"/>
                  </a:cubicBezTo>
                  <a:cubicBezTo>
                    <a:pt x="6573" y="643"/>
                    <a:pt x="6573" y="679"/>
                    <a:pt x="6597" y="703"/>
                  </a:cubicBezTo>
                  <a:cubicBezTo>
                    <a:pt x="6621" y="738"/>
                    <a:pt x="6668" y="762"/>
                    <a:pt x="6633" y="798"/>
                  </a:cubicBezTo>
                  <a:cubicBezTo>
                    <a:pt x="6638" y="801"/>
                    <a:pt x="6642" y="803"/>
                    <a:pt x="6647" y="803"/>
                  </a:cubicBezTo>
                  <a:cubicBezTo>
                    <a:pt x="6670" y="803"/>
                    <a:pt x="6683" y="761"/>
                    <a:pt x="6708" y="761"/>
                  </a:cubicBezTo>
                  <a:cubicBezTo>
                    <a:pt x="6711" y="761"/>
                    <a:pt x="6713" y="761"/>
                    <a:pt x="6716" y="762"/>
                  </a:cubicBezTo>
                  <a:cubicBezTo>
                    <a:pt x="6740" y="762"/>
                    <a:pt x="6704" y="798"/>
                    <a:pt x="6704" y="810"/>
                  </a:cubicBezTo>
                  <a:cubicBezTo>
                    <a:pt x="6704" y="822"/>
                    <a:pt x="6704" y="834"/>
                    <a:pt x="6704" y="845"/>
                  </a:cubicBezTo>
                  <a:cubicBezTo>
                    <a:pt x="6704" y="869"/>
                    <a:pt x="6827" y="892"/>
                    <a:pt x="6791" y="925"/>
                  </a:cubicBezTo>
                  <a:lnTo>
                    <a:pt x="6791" y="925"/>
                  </a:lnTo>
                  <a:cubicBezTo>
                    <a:pt x="6810" y="912"/>
                    <a:pt x="6867" y="879"/>
                    <a:pt x="6888" y="879"/>
                  </a:cubicBezTo>
                  <a:cubicBezTo>
                    <a:pt x="6891" y="879"/>
                    <a:pt x="6893" y="880"/>
                    <a:pt x="6895" y="881"/>
                  </a:cubicBezTo>
                  <a:cubicBezTo>
                    <a:pt x="6906" y="893"/>
                    <a:pt x="6871" y="917"/>
                    <a:pt x="6871" y="917"/>
                  </a:cubicBezTo>
                  <a:cubicBezTo>
                    <a:pt x="6871" y="929"/>
                    <a:pt x="6871" y="941"/>
                    <a:pt x="6871" y="953"/>
                  </a:cubicBezTo>
                  <a:cubicBezTo>
                    <a:pt x="6871" y="976"/>
                    <a:pt x="6871" y="988"/>
                    <a:pt x="6895" y="988"/>
                  </a:cubicBezTo>
                  <a:cubicBezTo>
                    <a:pt x="6918" y="1000"/>
                    <a:pt x="6906" y="1000"/>
                    <a:pt x="6895" y="1012"/>
                  </a:cubicBezTo>
                  <a:cubicBezTo>
                    <a:pt x="6883" y="1024"/>
                    <a:pt x="6823" y="1048"/>
                    <a:pt x="6811" y="1060"/>
                  </a:cubicBezTo>
                  <a:cubicBezTo>
                    <a:pt x="6811" y="1072"/>
                    <a:pt x="6871" y="1072"/>
                    <a:pt x="6883" y="1084"/>
                  </a:cubicBezTo>
                  <a:cubicBezTo>
                    <a:pt x="6895" y="1096"/>
                    <a:pt x="6895" y="1155"/>
                    <a:pt x="6895" y="1191"/>
                  </a:cubicBezTo>
                  <a:cubicBezTo>
                    <a:pt x="6896" y="1196"/>
                    <a:pt x="6901" y="1198"/>
                    <a:pt x="6907" y="1198"/>
                  </a:cubicBezTo>
                  <a:cubicBezTo>
                    <a:pt x="6930" y="1198"/>
                    <a:pt x="6976" y="1170"/>
                    <a:pt x="6997" y="1170"/>
                  </a:cubicBezTo>
                  <a:cubicBezTo>
                    <a:pt x="7008" y="1170"/>
                    <a:pt x="7012" y="1178"/>
                    <a:pt x="7002" y="1203"/>
                  </a:cubicBezTo>
                  <a:cubicBezTo>
                    <a:pt x="6990" y="1238"/>
                    <a:pt x="6954" y="1274"/>
                    <a:pt x="6990" y="1298"/>
                  </a:cubicBezTo>
                  <a:cubicBezTo>
                    <a:pt x="7014" y="1322"/>
                    <a:pt x="7097" y="1298"/>
                    <a:pt x="7037" y="1334"/>
                  </a:cubicBezTo>
                  <a:cubicBezTo>
                    <a:pt x="6966" y="1369"/>
                    <a:pt x="7037" y="1381"/>
                    <a:pt x="7073" y="1393"/>
                  </a:cubicBezTo>
                  <a:cubicBezTo>
                    <a:pt x="7133" y="1405"/>
                    <a:pt x="7073" y="1453"/>
                    <a:pt x="7073" y="1488"/>
                  </a:cubicBezTo>
                  <a:cubicBezTo>
                    <a:pt x="7073" y="1497"/>
                    <a:pt x="7078" y="1500"/>
                    <a:pt x="7085" y="1500"/>
                  </a:cubicBezTo>
                  <a:cubicBezTo>
                    <a:pt x="7109" y="1500"/>
                    <a:pt x="7165" y="1465"/>
                    <a:pt x="7192" y="1465"/>
                  </a:cubicBezTo>
                  <a:cubicBezTo>
                    <a:pt x="7216" y="1465"/>
                    <a:pt x="7121" y="1536"/>
                    <a:pt x="7156" y="1536"/>
                  </a:cubicBezTo>
                  <a:cubicBezTo>
                    <a:pt x="7166" y="1536"/>
                    <a:pt x="7176" y="1521"/>
                    <a:pt x="7185" y="1521"/>
                  </a:cubicBezTo>
                  <a:cubicBezTo>
                    <a:pt x="7187" y="1521"/>
                    <a:pt x="7190" y="1522"/>
                    <a:pt x="7192" y="1524"/>
                  </a:cubicBezTo>
                  <a:cubicBezTo>
                    <a:pt x="7204" y="1524"/>
                    <a:pt x="7204" y="1548"/>
                    <a:pt x="7204" y="1560"/>
                  </a:cubicBezTo>
                  <a:cubicBezTo>
                    <a:pt x="7180" y="1584"/>
                    <a:pt x="7133" y="1572"/>
                    <a:pt x="7121" y="1607"/>
                  </a:cubicBezTo>
                  <a:cubicBezTo>
                    <a:pt x="7121" y="1679"/>
                    <a:pt x="7145" y="1738"/>
                    <a:pt x="7180" y="1786"/>
                  </a:cubicBezTo>
                  <a:cubicBezTo>
                    <a:pt x="7192" y="1798"/>
                    <a:pt x="7204" y="1798"/>
                    <a:pt x="7216" y="1822"/>
                  </a:cubicBezTo>
                  <a:cubicBezTo>
                    <a:pt x="7276" y="1834"/>
                    <a:pt x="7133" y="1846"/>
                    <a:pt x="7133" y="1846"/>
                  </a:cubicBezTo>
                  <a:cubicBezTo>
                    <a:pt x="7133" y="1881"/>
                    <a:pt x="7264" y="1846"/>
                    <a:pt x="7192" y="1893"/>
                  </a:cubicBezTo>
                  <a:cubicBezTo>
                    <a:pt x="7192" y="1905"/>
                    <a:pt x="7192" y="1917"/>
                    <a:pt x="7204" y="1929"/>
                  </a:cubicBezTo>
                  <a:cubicBezTo>
                    <a:pt x="7216" y="1929"/>
                    <a:pt x="7311" y="2072"/>
                    <a:pt x="7252" y="2084"/>
                  </a:cubicBezTo>
                  <a:lnTo>
                    <a:pt x="7347" y="2131"/>
                  </a:lnTo>
                  <a:cubicBezTo>
                    <a:pt x="7299" y="2131"/>
                    <a:pt x="7287" y="2167"/>
                    <a:pt x="7287" y="2191"/>
                  </a:cubicBezTo>
                  <a:cubicBezTo>
                    <a:pt x="7287" y="2215"/>
                    <a:pt x="7252" y="2215"/>
                    <a:pt x="7228" y="2227"/>
                  </a:cubicBezTo>
                  <a:cubicBezTo>
                    <a:pt x="7192" y="2250"/>
                    <a:pt x="7323" y="2262"/>
                    <a:pt x="7323" y="2286"/>
                  </a:cubicBezTo>
                  <a:lnTo>
                    <a:pt x="7216" y="2286"/>
                  </a:lnTo>
                  <a:cubicBezTo>
                    <a:pt x="7204" y="2310"/>
                    <a:pt x="7240" y="2346"/>
                    <a:pt x="7276" y="2346"/>
                  </a:cubicBezTo>
                  <a:cubicBezTo>
                    <a:pt x="7299" y="2346"/>
                    <a:pt x="7313" y="2340"/>
                    <a:pt x="7319" y="2340"/>
                  </a:cubicBezTo>
                  <a:cubicBezTo>
                    <a:pt x="7322" y="2340"/>
                    <a:pt x="7323" y="2342"/>
                    <a:pt x="7323" y="2346"/>
                  </a:cubicBezTo>
                  <a:cubicBezTo>
                    <a:pt x="7335" y="2369"/>
                    <a:pt x="7323" y="2369"/>
                    <a:pt x="7299" y="2381"/>
                  </a:cubicBezTo>
                  <a:lnTo>
                    <a:pt x="7180" y="2381"/>
                  </a:lnTo>
                  <a:lnTo>
                    <a:pt x="7228" y="2393"/>
                  </a:lnTo>
                  <a:cubicBezTo>
                    <a:pt x="7252" y="2405"/>
                    <a:pt x="7264" y="2417"/>
                    <a:pt x="7264" y="2441"/>
                  </a:cubicBezTo>
                  <a:cubicBezTo>
                    <a:pt x="7264" y="2453"/>
                    <a:pt x="7240" y="2453"/>
                    <a:pt x="7252" y="2465"/>
                  </a:cubicBezTo>
                  <a:cubicBezTo>
                    <a:pt x="7276" y="2477"/>
                    <a:pt x="7287" y="2489"/>
                    <a:pt x="7311" y="2500"/>
                  </a:cubicBezTo>
                  <a:cubicBezTo>
                    <a:pt x="7335" y="2512"/>
                    <a:pt x="7240" y="2512"/>
                    <a:pt x="7264" y="2536"/>
                  </a:cubicBezTo>
                  <a:cubicBezTo>
                    <a:pt x="7299" y="2560"/>
                    <a:pt x="7311" y="2548"/>
                    <a:pt x="7311" y="2560"/>
                  </a:cubicBezTo>
                  <a:cubicBezTo>
                    <a:pt x="7311" y="2572"/>
                    <a:pt x="7311" y="2596"/>
                    <a:pt x="7311" y="2608"/>
                  </a:cubicBezTo>
                  <a:cubicBezTo>
                    <a:pt x="7311" y="2583"/>
                    <a:pt x="7282" y="2552"/>
                    <a:pt x="7265" y="2552"/>
                  </a:cubicBezTo>
                  <a:cubicBezTo>
                    <a:pt x="7257" y="2552"/>
                    <a:pt x="7252" y="2558"/>
                    <a:pt x="7252" y="2572"/>
                  </a:cubicBezTo>
                  <a:cubicBezTo>
                    <a:pt x="7240" y="2608"/>
                    <a:pt x="7264" y="2643"/>
                    <a:pt x="7299" y="2643"/>
                  </a:cubicBezTo>
                  <a:cubicBezTo>
                    <a:pt x="7204" y="2643"/>
                    <a:pt x="7228" y="2798"/>
                    <a:pt x="7216" y="2834"/>
                  </a:cubicBezTo>
                  <a:cubicBezTo>
                    <a:pt x="7204" y="2870"/>
                    <a:pt x="7252" y="2858"/>
                    <a:pt x="7311" y="2870"/>
                  </a:cubicBezTo>
                  <a:cubicBezTo>
                    <a:pt x="7359" y="2881"/>
                    <a:pt x="7359" y="2893"/>
                    <a:pt x="7311" y="2905"/>
                  </a:cubicBezTo>
                  <a:cubicBezTo>
                    <a:pt x="7304" y="2904"/>
                    <a:pt x="7297" y="2903"/>
                    <a:pt x="7290" y="2903"/>
                  </a:cubicBezTo>
                  <a:cubicBezTo>
                    <a:pt x="7228" y="2903"/>
                    <a:pt x="7178" y="2948"/>
                    <a:pt x="7156" y="3012"/>
                  </a:cubicBezTo>
                  <a:cubicBezTo>
                    <a:pt x="7145" y="3036"/>
                    <a:pt x="7156" y="3072"/>
                    <a:pt x="7180" y="3084"/>
                  </a:cubicBezTo>
                  <a:cubicBezTo>
                    <a:pt x="7216" y="3120"/>
                    <a:pt x="7228" y="3131"/>
                    <a:pt x="7216" y="3179"/>
                  </a:cubicBezTo>
                  <a:cubicBezTo>
                    <a:pt x="7223" y="3150"/>
                    <a:pt x="7203" y="3129"/>
                    <a:pt x="7184" y="3129"/>
                  </a:cubicBezTo>
                  <a:cubicBezTo>
                    <a:pt x="7173" y="3129"/>
                    <a:pt x="7161" y="3137"/>
                    <a:pt x="7156" y="3155"/>
                  </a:cubicBezTo>
                  <a:cubicBezTo>
                    <a:pt x="7145" y="3203"/>
                    <a:pt x="7145" y="3227"/>
                    <a:pt x="7133" y="3262"/>
                  </a:cubicBezTo>
                  <a:cubicBezTo>
                    <a:pt x="7121" y="3310"/>
                    <a:pt x="7121" y="3334"/>
                    <a:pt x="7180" y="3370"/>
                  </a:cubicBezTo>
                  <a:cubicBezTo>
                    <a:pt x="7156" y="3358"/>
                    <a:pt x="7133" y="3334"/>
                    <a:pt x="7097" y="3334"/>
                  </a:cubicBezTo>
                  <a:cubicBezTo>
                    <a:pt x="7073" y="3334"/>
                    <a:pt x="7049" y="3358"/>
                    <a:pt x="7085" y="3370"/>
                  </a:cubicBezTo>
                  <a:cubicBezTo>
                    <a:pt x="7109" y="3382"/>
                    <a:pt x="7085" y="3405"/>
                    <a:pt x="7085" y="3417"/>
                  </a:cubicBezTo>
                  <a:cubicBezTo>
                    <a:pt x="7085" y="3441"/>
                    <a:pt x="7109" y="3441"/>
                    <a:pt x="7121" y="3453"/>
                  </a:cubicBezTo>
                  <a:cubicBezTo>
                    <a:pt x="7133" y="3465"/>
                    <a:pt x="7085" y="3477"/>
                    <a:pt x="7073" y="3477"/>
                  </a:cubicBezTo>
                  <a:cubicBezTo>
                    <a:pt x="7061" y="3489"/>
                    <a:pt x="7061" y="3501"/>
                    <a:pt x="7061" y="3524"/>
                  </a:cubicBezTo>
                  <a:cubicBezTo>
                    <a:pt x="7049" y="3536"/>
                    <a:pt x="7061" y="3560"/>
                    <a:pt x="7085" y="3572"/>
                  </a:cubicBezTo>
                  <a:cubicBezTo>
                    <a:pt x="7097" y="3584"/>
                    <a:pt x="7085" y="3596"/>
                    <a:pt x="7085" y="3608"/>
                  </a:cubicBezTo>
                  <a:cubicBezTo>
                    <a:pt x="7061" y="3602"/>
                    <a:pt x="7049" y="3596"/>
                    <a:pt x="7043" y="3596"/>
                  </a:cubicBezTo>
                  <a:cubicBezTo>
                    <a:pt x="7037" y="3596"/>
                    <a:pt x="7037" y="3602"/>
                    <a:pt x="7037" y="3620"/>
                  </a:cubicBezTo>
                  <a:cubicBezTo>
                    <a:pt x="7037" y="3643"/>
                    <a:pt x="7049" y="3667"/>
                    <a:pt x="7049" y="3679"/>
                  </a:cubicBezTo>
                  <a:cubicBezTo>
                    <a:pt x="7049" y="3679"/>
                    <a:pt x="7068" y="3717"/>
                    <a:pt x="7056" y="3717"/>
                  </a:cubicBezTo>
                  <a:cubicBezTo>
                    <a:pt x="7054" y="3717"/>
                    <a:pt x="7052" y="3716"/>
                    <a:pt x="7049" y="3715"/>
                  </a:cubicBezTo>
                  <a:cubicBezTo>
                    <a:pt x="7037" y="3691"/>
                    <a:pt x="7049" y="3691"/>
                    <a:pt x="7026" y="3691"/>
                  </a:cubicBezTo>
                  <a:cubicBezTo>
                    <a:pt x="7014" y="3715"/>
                    <a:pt x="7026" y="3715"/>
                    <a:pt x="7037" y="3739"/>
                  </a:cubicBezTo>
                  <a:cubicBezTo>
                    <a:pt x="7061" y="3774"/>
                    <a:pt x="7073" y="3798"/>
                    <a:pt x="7037" y="3798"/>
                  </a:cubicBezTo>
                  <a:cubicBezTo>
                    <a:pt x="7014" y="3798"/>
                    <a:pt x="7000" y="3788"/>
                    <a:pt x="6984" y="3788"/>
                  </a:cubicBezTo>
                  <a:cubicBezTo>
                    <a:pt x="6975" y="3788"/>
                    <a:pt x="6966" y="3790"/>
                    <a:pt x="6954" y="3798"/>
                  </a:cubicBezTo>
                  <a:cubicBezTo>
                    <a:pt x="6918" y="3822"/>
                    <a:pt x="6906" y="3834"/>
                    <a:pt x="6895" y="3846"/>
                  </a:cubicBezTo>
                  <a:cubicBezTo>
                    <a:pt x="6895" y="3870"/>
                    <a:pt x="6918" y="3870"/>
                    <a:pt x="6942" y="3882"/>
                  </a:cubicBezTo>
                  <a:cubicBezTo>
                    <a:pt x="6954" y="3893"/>
                    <a:pt x="6966" y="3917"/>
                    <a:pt x="6942" y="3917"/>
                  </a:cubicBezTo>
                  <a:cubicBezTo>
                    <a:pt x="6909" y="3928"/>
                    <a:pt x="6886" y="3950"/>
                    <a:pt x="6912" y="3962"/>
                  </a:cubicBezTo>
                  <a:lnTo>
                    <a:pt x="6912" y="3962"/>
                  </a:lnTo>
                  <a:cubicBezTo>
                    <a:pt x="6903" y="3959"/>
                    <a:pt x="6896" y="3958"/>
                    <a:pt x="6889" y="3958"/>
                  </a:cubicBezTo>
                  <a:cubicBezTo>
                    <a:pt x="6841" y="3958"/>
                    <a:pt x="6859" y="4040"/>
                    <a:pt x="6859" y="4060"/>
                  </a:cubicBezTo>
                  <a:cubicBezTo>
                    <a:pt x="6847" y="4084"/>
                    <a:pt x="6835" y="4072"/>
                    <a:pt x="6823" y="4084"/>
                  </a:cubicBezTo>
                  <a:cubicBezTo>
                    <a:pt x="6811" y="4096"/>
                    <a:pt x="6799" y="4120"/>
                    <a:pt x="6787" y="4144"/>
                  </a:cubicBezTo>
                  <a:cubicBezTo>
                    <a:pt x="6787" y="4154"/>
                    <a:pt x="6749" y="4242"/>
                    <a:pt x="6715" y="4242"/>
                  </a:cubicBezTo>
                  <a:cubicBezTo>
                    <a:pt x="6711" y="4242"/>
                    <a:pt x="6708" y="4241"/>
                    <a:pt x="6704" y="4239"/>
                  </a:cubicBezTo>
                  <a:lnTo>
                    <a:pt x="6704" y="4239"/>
                  </a:lnTo>
                  <a:cubicBezTo>
                    <a:pt x="6692" y="4274"/>
                    <a:pt x="6692" y="4274"/>
                    <a:pt x="6740" y="4298"/>
                  </a:cubicBezTo>
                  <a:cubicBezTo>
                    <a:pt x="6752" y="4310"/>
                    <a:pt x="6787" y="4346"/>
                    <a:pt x="6775" y="4358"/>
                  </a:cubicBezTo>
                  <a:cubicBezTo>
                    <a:pt x="6752" y="4358"/>
                    <a:pt x="6728" y="4346"/>
                    <a:pt x="6692" y="4346"/>
                  </a:cubicBezTo>
                  <a:cubicBezTo>
                    <a:pt x="6668" y="4346"/>
                    <a:pt x="6656" y="4370"/>
                    <a:pt x="6668" y="4394"/>
                  </a:cubicBezTo>
                  <a:cubicBezTo>
                    <a:pt x="6668" y="4417"/>
                    <a:pt x="6668" y="4441"/>
                    <a:pt x="6668" y="4465"/>
                  </a:cubicBezTo>
                  <a:lnTo>
                    <a:pt x="6621" y="4465"/>
                  </a:lnTo>
                  <a:cubicBezTo>
                    <a:pt x="6573" y="4477"/>
                    <a:pt x="6692" y="4536"/>
                    <a:pt x="6680" y="4560"/>
                  </a:cubicBezTo>
                  <a:cubicBezTo>
                    <a:pt x="6678" y="4564"/>
                    <a:pt x="6675" y="4565"/>
                    <a:pt x="6672" y="4565"/>
                  </a:cubicBezTo>
                  <a:cubicBezTo>
                    <a:pt x="6652" y="4565"/>
                    <a:pt x="6611" y="4531"/>
                    <a:pt x="6586" y="4531"/>
                  </a:cubicBezTo>
                  <a:cubicBezTo>
                    <a:pt x="6581" y="4531"/>
                    <a:pt x="6577" y="4533"/>
                    <a:pt x="6573" y="4536"/>
                  </a:cubicBezTo>
                  <a:cubicBezTo>
                    <a:pt x="6561" y="4548"/>
                    <a:pt x="6597" y="4644"/>
                    <a:pt x="6597" y="4679"/>
                  </a:cubicBezTo>
                  <a:cubicBezTo>
                    <a:pt x="6597" y="4688"/>
                    <a:pt x="6590" y="4746"/>
                    <a:pt x="6576" y="4746"/>
                  </a:cubicBezTo>
                  <a:cubicBezTo>
                    <a:pt x="6572" y="4746"/>
                    <a:pt x="6567" y="4741"/>
                    <a:pt x="6561" y="4727"/>
                  </a:cubicBezTo>
                  <a:cubicBezTo>
                    <a:pt x="6570" y="4701"/>
                    <a:pt x="6560" y="4682"/>
                    <a:pt x="6540" y="4682"/>
                  </a:cubicBezTo>
                  <a:cubicBezTo>
                    <a:pt x="6533" y="4682"/>
                    <a:pt x="6524" y="4685"/>
                    <a:pt x="6514" y="4691"/>
                  </a:cubicBezTo>
                  <a:cubicBezTo>
                    <a:pt x="6502" y="4703"/>
                    <a:pt x="6478" y="4751"/>
                    <a:pt x="6525" y="4763"/>
                  </a:cubicBezTo>
                  <a:cubicBezTo>
                    <a:pt x="6525" y="4763"/>
                    <a:pt x="6573" y="4763"/>
                    <a:pt x="6585" y="4775"/>
                  </a:cubicBezTo>
                  <a:cubicBezTo>
                    <a:pt x="6597" y="4798"/>
                    <a:pt x="6442" y="4786"/>
                    <a:pt x="6466" y="4810"/>
                  </a:cubicBezTo>
                  <a:cubicBezTo>
                    <a:pt x="6502" y="4846"/>
                    <a:pt x="6525" y="4834"/>
                    <a:pt x="6537" y="4858"/>
                  </a:cubicBezTo>
                  <a:cubicBezTo>
                    <a:pt x="6561" y="4870"/>
                    <a:pt x="6561" y="4894"/>
                    <a:pt x="6573" y="4906"/>
                  </a:cubicBezTo>
                  <a:cubicBezTo>
                    <a:pt x="6540" y="4892"/>
                    <a:pt x="6519" y="4883"/>
                    <a:pt x="6501" y="4883"/>
                  </a:cubicBezTo>
                  <a:cubicBezTo>
                    <a:pt x="6487" y="4883"/>
                    <a:pt x="6477" y="4889"/>
                    <a:pt x="6466" y="4906"/>
                  </a:cubicBezTo>
                  <a:cubicBezTo>
                    <a:pt x="6466" y="4917"/>
                    <a:pt x="6466" y="4989"/>
                    <a:pt x="6502" y="4989"/>
                  </a:cubicBezTo>
                  <a:lnTo>
                    <a:pt x="6490" y="5025"/>
                  </a:lnTo>
                  <a:cubicBezTo>
                    <a:pt x="6466" y="5013"/>
                    <a:pt x="6442" y="4989"/>
                    <a:pt x="6418" y="4989"/>
                  </a:cubicBezTo>
                  <a:cubicBezTo>
                    <a:pt x="6394" y="4989"/>
                    <a:pt x="6383" y="5013"/>
                    <a:pt x="6383" y="5036"/>
                  </a:cubicBezTo>
                  <a:cubicBezTo>
                    <a:pt x="6383" y="5069"/>
                    <a:pt x="6462" y="5121"/>
                    <a:pt x="6404" y="5121"/>
                  </a:cubicBezTo>
                  <a:cubicBezTo>
                    <a:pt x="6398" y="5121"/>
                    <a:pt x="6391" y="5121"/>
                    <a:pt x="6383" y="5120"/>
                  </a:cubicBezTo>
                  <a:cubicBezTo>
                    <a:pt x="6359" y="5110"/>
                    <a:pt x="6346" y="5105"/>
                    <a:pt x="6340" y="5105"/>
                  </a:cubicBezTo>
                  <a:cubicBezTo>
                    <a:pt x="6317" y="5105"/>
                    <a:pt x="6383" y="5161"/>
                    <a:pt x="6383" y="5179"/>
                  </a:cubicBezTo>
                  <a:cubicBezTo>
                    <a:pt x="6371" y="5215"/>
                    <a:pt x="6299" y="5203"/>
                    <a:pt x="6311" y="5227"/>
                  </a:cubicBezTo>
                  <a:cubicBezTo>
                    <a:pt x="6335" y="5251"/>
                    <a:pt x="6347" y="5263"/>
                    <a:pt x="6359" y="5275"/>
                  </a:cubicBezTo>
                  <a:cubicBezTo>
                    <a:pt x="6335" y="5275"/>
                    <a:pt x="6322" y="5264"/>
                    <a:pt x="6308" y="5264"/>
                  </a:cubicBezTo>
                  <a:cubicBezTo>
                    <a:pt x="6302" y="5264"/>
                    <a:pt x="6295" y="5267"/>
                    <a:pt x="6287" y="5275"/>
                  </a:cubicBezTo>
                  <a:cubicBezTo>
                    <a:pt x="6252" y="5298"/>
                    <a:pt x="6252" y="5310"/>
                    <a:pt x="6275" y="5334"/>
                  </a:cubicBezTo>
                  <a:cubicBezTo>
                    <a:pt x="6299" y="5346"/>
                    <a:pt x="6275" y="5370"/>
                    <a:pt x="6275" y="5382"/>
                  </a:cubicBezTo>
                  <a:cubicBezTo>
                    <a:pt x="6275" y="5397"/>
                    <a:pt x="6298" y="5411"/>
                    <a:pt x="6313" y="5426"/>
                  </a:cubicBezTo>
                  <a:lnTo>
                    <a:pt x="6313" y="5426"/>
                  </a:lnTo>
                  <a:lnTo>
                    <a:pt x="6347" y="5417"/>
                  </a:lnTo>
                  <a:cubicBezTo>
                    <a:pt x="6359" y="5429"/>
                    <a:pt x="6371" y="5441"/>
                    <a:pt x="6359" y="5465"/>
                  </a:cubicBezTo>
                  <a:cubicBezTo>
                    <a:pt x="6357" y="5467"/>
                    <a:pt x="6355" y="5468"/>
                    <a:pt x="6352" y="5468"/>
                  </a:cubicBezTo>
                  <a:cubicBezTo>
                    <a:pt x="6343" y="5468"/>
                    <a:pt x="6328" y="5460"/>
                    <a:pt x="6317" y="5451"/>
                  </a:cubicBezTo>
                  <a:lnTo>
                    <a:pt x="6317" y="5451"/>
                  </a:lnTo>
                  <a:lnTo>
                    <a:pt x="6323" y="5453"/>
                  </a:lnTo>
                  <a:cubicBezTo>
                    <a:pt x="6328" y="5444"/>
                    <a:pt x="6322" y="5435"/>
                    <a:pt x="6313" y="5426"/>
                  </a:cubicBezTo>
                  <a:lnTo>
                    <a:pt x="6313" y="5426"/>
                  </a:lnTo>
                  <a:lnTo>
                    <a:pt x="6299" y="5429"/>
                  </a:lnTo>
                  <a:cubicBezTo>
                    <a:pt x="6299" y="5434"/>
                    <a:pt x="6307" y="5443"/>
                    <a:pt x="6317" y="5451"/>
                  </a:cubicBezTo>
                  <a:lnTo>
                    <a:pt x="6317" y="5451"/>
                  </a:lnTo>
                  <a:lnTo>
                    <a:pt x="6264" y="5429"/>
                  </a:lnTo>
                  <a:lnTo>
                    <a:pt x="6264" y="5429"/>
                  </a:lnTo>
                  <a:cubicBezTo>
                    <a:pt x="6252" y="5453"/>
                    <a:pt x="6264" y="5477"/>
                    <a:pt x="6287" y="5477"/>
                  </a:cubicBezTo>
                  <a:cubicBezTo>
                    <a:pt x="6311" y="5501"/>
                    <a:pt x="6311" y="5513"/>
                    <a:pt x="6287" y="5513"/>
                  </a:cubicBezTo>
                  <a:cubicBezTo>
                    <a:pt x="6287" y="5537"/>
                    <a:pt x="6287" y="5537"/>
                    <a:pt x="6311" y="5548"/>
                  </a:cubicBezTo>
                  <a:cubicBezTo>
                    <a:pt x="6347" y="5548"/>
                    <a:pt x="6347" y="5572"/>
                    <a:pt x="6335" y="5584"/>
                  </a:cubicBezTo>
                  <a:lnTo>
                    <a:pt x="6240" y="5560"/>
                  </a:lnTo>
                  <a:lnTo>
                    <a:pt x="6240" y="5560"/>
                  </a:lnTo>
                  <a:cubicBezTo>
                    <a:pt x="6275" y="5572"/>
                    <a:pt x="6275" y="5632"/>
                    <a:pt x="6275" y="5656"/>
                  </a:cubicBezTo>
                  <a:cubicBezTo>
                    <a:pt x="6275" y="5679"/>
                    <a:pt x="6240" y="5679"/>
                    <a:pt x="6228" y="5691"/>
                  </a:cubicBezTo>
                  <a:cubicBezTo>
                    <a:pt x="6192" y="5775"/>
                    <a:pt x="6180" y="5870"/>
                    <a:pt x="6180" y="5965"/>
                  </a:cubicBezTo>
                  <a:cubicBezTo>
                    <a:pt x="6180" y="5965"/>
                    <a:pt x="6144" y="5965"/>
                    <a:pt x="6144" y="5977"/>
                  </a:cubicBezTo>
                  <a:cubicBezTo>
                    <a:pt x="6144" y="5989"/>
                    <a:pt x="6144" y="6013"/>
                    <a:pt x="6144" y="6025"/>
                  </a:cubicBezTo>
                  <a:lnTo>
                    <a:pt x="6156" y="6156"/>
                  </a:lnTo>
                  <a:cubicBezTo>
                    <a:pt x="6156" y="6215"/>
                    <a:pt x="6156" y="6275"/>
                    <a:pt x="6168" y="6334"/>
                  </a:cubicBezTo>
                  <a:cubicBezTo>
                    <a:pt x="6168" y="6358"/>
                    <a:pt x="6180" y="6382"/>
                    <a:pt x="6192" y="6406"/>
                  </a:cubicBezTo>
                  <a:cubicBezTo>
                    <a:pt x="6204" y="6418"/>
                    <a:pt x="6192" y="6430"/>
                    <a:pt x="6192" y="6441"/>
                  </a:cubicBezTo>
                  <a:cubicBezTo>
                    <a:pt x="6192" y="6443"/>
                    <a:pt x="6192" y="6444"/>
                    <a:pt x="6191" y="6444"/>
                  </a:cubicBezTo>
                  <a:cubicBezTo>
                    <a:pt x="6189" y="6444"/>
                    <a:pt x="6182" y="6427"/>
                    <a:pt x="6173" y="6427"/>
                  </a:cubicBezTo>
                  <a:cubicBezTo>
                    <a:pt x="6172" y="6427"/>
                    <a:pt x="6170" y="6428"/>
                    <a:pt x="6168" y="6430"/>
                  </a:cubicBezTo>
                  <a:cubicBezTo>
                    <a:pt x="6156" y="6441"/>
                    <a:pt x="6144" y="6453"/>
                    <a:pt x="6133" y="6465"/>
                  </a:cubicBezTo>
                  <a:lnTo>
                    <a:pt x="6109" y="6489"/>
                  </a:lnTo>
                  <a:cubicBezTo>
                    <a:pt x="6097" y="6501"/>
                    <a:pt x="6061" y="6513"/>
                    <a:pt x="6073" y="6537"/>
                  </a:cubicBezTo>
                  <a:cubicBezTo>
                    <a:pt x="6085" y="6572"/>
                    <a:pt x="6109" y="6608"/>
                    <a:pt x="6133" y="6632"/>
                  </a:cubicBezTo>
                  <a:cubicBezTo>
                    <a:pt x="6129" y="6633"/>
                    <a:pt x="6125" y="6634"/>
                    <a:pt x="6121" y="6634"/>
                  </a:cubicBezTo>
                  <a:cubicBezTo>
                    <a:pt x="6089" y="6634"/>
                    <a:pt x="6060" y="6592"/>
                    <a:pt x="6049" y="6560"/>
                  </a:cubicBezTo>
                  <a:cubicBezTo>
                    <a:pt x="6039" y="6550"/>
                    <a:pt x="6029" y="6547"/>
                    <a:pt x="6019" y="6547"/>
                  </a:cubicBezTo>
                  <a:cubicBezTo>
                    <a:pt x="6005" y="6547"/>
                    <a:pt x="5992" y="6554"/>
                    <a:pt x="5978" y="6560"/>
                  </a:cubicBezTo>
                  <a:cubicBezTo>
                    <a:pt x="5954" y="6572"/>
                    <a:pt x="5918" y="6572"/>
                    <a:pt x="5883" y="6572"/>
                  </a:cubicBezTo>
                  <a:cubicBezTo>
                    <a:pt x="5883" y="6572"/>
                    <a:pt x="5859" y="6549"/>
                    <a:pt x="5859" y="6549"/>
                  </a:cubicBezTo>
                  <a:cubicBezTo>
                    <a:pt x="5859" y="6549"/>
                    <a:pt x="5835" y="6572"/>
                    <a:pt x="5823" y="6596"/>
                  </a:cubicBezTo>
                  <a:cubicBezTo>
                    <a:pt x="5822" y="6598"/>
                    <a:pt x="5820" y="6598"/>
                    <a:pt x="5817" y="6598"/>
                  </a:cubicBezTo>
                  <a:cubicBezTo>
                    <a:pt x="5796" y="6598"/>
                    <a:pt x="5737" y="6560"/>
                    <a:pt x="5716" y="6560"/>
                  </a:cubicBezTo>
                  <a:cubicBezTo>
                    <a:pt x="5713" y="6559"/>
                    <a:pt x="5709" y="6558"/>
                    <a:pt x="5706" y="6558"/>
                  </a:cubicBezTo>
                  <a:cubicBezTo>
                    <a:pt x="5686" y="6558"/>
                    <a:pt x="5665" y="6589"/>
                    <a:pt x="5644" y="6620"/>
                  </a:cubicBezTo>
                  <a:cubicBezTo>
                    <a:pt x="5636" y="6637"/>
                    <a:pt x="5631" y="6644"/>
                    <a:pt x="5628" y="6644"/>
                  </a:cubicBezTo>
                  <a:cubicBezTo>
                    <a:pt x="5619" y="6644"/>
                    <a:pt x="5632" y="6579"/>
                    <a:pt x="5632" y="6560"/>
                  </a:cubicBezTo>
                  <a:cubicBezTo>
                    <a:pt x="5632" y="6550"/>
                    <a:pt x="5630" y="6546"/>
                    <a:pt x="5626" y="6546"/>
                  </a:cubicBezTo>
                  <a:cubicBezTo>
                    <a:pt x="5613" y="6546"/>
                    <a:pt x="5582" y="6596"/>
                    <a:pt x="5573" y="6596"/>
                  </a:cubicBezTo>
                  <a:cubicBezTo>
                    <a:pt x="5567" y="6602"/>
                    <a:pt x="5562" y="6605"/>
                    <a:pt x="5558" y="6605"/>
                  </a:cubicBezTo>
                  <a:cubicBezTo>
                    <a:pt x="5540" y="6605"/>
                    <a:pt x="5545" y="6547"/>
                    <a:pt x="5525" y="6537"/>
                  </a:cubicBezTo>
                  <a:cubicBezTo>
                    <a:pt x="5508" y="6519"/>
                    <a:pt x="5490" y="6508"/>
                    <a:pt x="5468" y="6508"/>
                  </a:cubicBezTo>
                  <a:cubicBezTo>
                    <a:pt x="5460" y="6508"/>
                    <a:pt x="5452" y="6510"/>
                    <a:pt x="5442" y="6513"/>
                  </a:cubicBezTo>
                  <a:cubicBezTo>
                    <a:pt x="5439" y="6513"/>
                    <a:pt x="5427" y="6514"/>
                    <a:pt x="5414" y="6514"/>
                  </a:cubicBezTo>
                  <a:cubicBezTo>
                    <a:pt x="5380" y="6514"/>
                    <a:pt x="5330" y="6508"/>
                    <a:pt x="5347" y="6465"/>
                  </a:cubicBezTo>
                  <a:cubicBezTo>
                    <a:pt x="5337" y="6455"/>
                    <a:pt x="5327" y="6451"/>
                    <a:pt x="5317" y="6451"/>
                  </a:cubicBezTo>
                  <a:cubicBezTo>
                    <a:pt x="5303" y="6451"/>
                    <a:pt x="5289" y="6458"/>
                    <a:pt x="5275" y="6465"/>
                  </a:cubicBezTo>
                  <a:cubicBezTo>
                    <a:pt x="5192" y="6465"/>
                    <a:pt x="5121" y="6441"/>
                    <a:pt x="5037" y="6430"/>
                  </a:cubicBezTo>
                  <a:cubicBezTo>
                    <a:pt x="5006" y="6430"/>
                    <a:pt x="4975" y="6448"/>
                    <a:pt x="4959" y="6476"/>
                  </a:cubicBezTo>
                  <a:lnTo>
                    <a:pt x="4959" y="6476"/>
                  </a:lnTo>
                  <a:cubicBezTo>
                    <a:pt x="4969" y="6451"/>
                    <a:pt x="4978" y="6414"/>
                    <a:pt x="4978" y="6394"/>
                  </a:cubicBezTo>
                  <a:cubicBezTo>
                    <a:pt x="4974" y="6386"/>
                    <a:pt x="4970" y="6383"/>
                    <a:pt x="4965" y="6383"/>
                  </a:cubicBezTo>
                  <a:cubicBezTo>
                    <a:pt x="4956" y="6383"/>
                    <a:pt x="4946" y="6394"/>
                    <a:pt x="4930" y="6394"/>
                  </a:cubicBezTo>
                  <a:lnTo>
                    <a:pt x="4918" y="6370"/>
                  </a:lnTo>
                  <a:cubicBezTo>
                    <a:pt x="4882" y="6346"/>
                    <a:pt x="4847" y="6322"/>
                    <a:pt x="4811" y="6310"/>
                  </a:cubicBezTo>
                  <a:cubicBezTo>
                    <a:pt x="4805" y="6316"/>
                    <a:pt x="4796" y="6319"/>
                    <a:pt x="4786" y="6319"/>
                  </a:cubicBezTo>
                  <a:cubicBezTo>
                    <a:pt x="4756" y="6319"/>
                    <a:pt x="4716" y="6299"/>
                    <a:pt x="4716" y="6299"/>
                  </a:cubicBezTo>
                  <a:cubicBezTo>
                    <a:pt x="4680" y="6346"/>
                    <a:pt x="4668" y="6418"/>
                    <a:pt x="4632" y="6465"/>
                  </a:cubicBezTo>
                  <a:cubicBezTo>
                    <a:pt x="4632" y="6466"/>
                    <a:pt x="4631" y="6466"/>
                    <a:pt x="4630" y="6466"/>
                  </a:cubicBezTo>
                  <a:cubicBezTo>
                    <a:pt x="4618" y="6466"/>
                    <a:pt x="4600" y="6391"/>
                    <a:pt x="4644" y="6358"/>
                  </a:cubicBezTo>
                  <a:cubicBezTo>
                    <a:pt x="4692" y="6322"/>
                    <a:pt x="4680" y="6287"/>
                    <a:pt x="4644" y="6275"/>
                  </a:cubicBezTo>
                  <a:cubicBezTo>
                    <a:pt x="4626" y="6263"/>
                    <a:pt x="4614" y="6257"/>
                    <a:pt x="4606" y="6257"/>
                  </a:cubicBezTo>
                  <a:cubicBezTo>
                    <a:pt x="4597" y="6257"/>
                    <a:pt x="4591" y="6263"/>
                    <a:pt x="4585" y="6275"/>
                  </a:cubicBezTo>
                  <a:cubicBezTo>
                    <a:pt x="4568" y="6283"/>
                    <a:pt x="4563" y="6292"/>
                    <a:pt x="4557" y="6292"/>
                  </a:cubicBezTo>
                  <a:cubicBezTo>
                    <a:pt x="4555" y="6292"/>
                    <a:pt x="4552" y="6290"/>
                    <a:pt x="4549" y="6287"/>
                  </a:cubicBezTo>
                  <a:cubicBezTo>
                    <a:pt x="4538" y="6265"/>
                    <a:pt x="4506" y="6181"/>
                    <a:pt x="4521" y="6150"/>
                  </a:cubicBezTo>
                  <a:lnTo>
                    <a:pt x="4521" y="6150"/>
                  </a:lnTo>
                  <a:cubicBezTo>
                    <a:pt x="4508" y="6168"/>
                    <a:pt x="4498" y="6175"/>
                    <a:pt x="4485" y="6175"/>
                  </a:cubicBezTo>
                  <a:cubicBezTo>
                    <a:pt x="4477" y="6175"/>
                    <a:pt x="4467" y="6172"/>
                    <a:pt x="4454" y="6168"/>
                  </a:cubicBezTo>
                  <a:cubicBezTo>
                    <a:pt x="4437" y="6159"/>
                    <a:pt x="4420" y="6151"/>
                    <a:pt x="4399" y="6151"/>
                  </a:cubicBezTo>
                  <a:cubicBezTo>
                    <a:pt x="4390" y="6151"/>
                    <a:pt x="4381" y="6152"/>
                    <a:pt x="4370" y="6156"/>
                  </a:cubicBezTo>
                  <a:cubicBezTo>
                    <a:pt x="4361" y="6156"/>
                    <a:pt x="4336" y="6171"/>
                    <a:pt x="4327" y="6171"/>
                  </a:cubicBezTo>
                  <a:cubicBezTo>
                    <a:pt x="4324" y="6171"/>
                    <a:pt x="4323" y="6170"/>
                    <a:pt x="4323" y="6168"/>
                  </a:cubicBezTo>
                  <a:cubicBezTo>
                    <a:pt x="4323" y="6168"/>
                    <a:pt x="4323" y="6120"/>
                    <a:pt x="4323" y="6108"/>
                  </a:cubicBezTo>
                  <a:lnTo>
                    <a:pt x="4263" y="6108"/>
                  </a:lnTo>
                  <a:lnTo>
                    <a:pt x="4204" y="6084"/>
                  </a:lnTo>
                  <a:cubicBezTo>
                    <a:pt x="4204" y="6067"/>
                    <a:pt x="4200" y="6061"/>
                    <a:pt x="4194" y="6061"/>
                  </a:cubicBezTo>
                  <a:cubicBezTo>
                    <a:pt x="4180" y="6061"/>
                    <a:pt x="4153" y="6103"/>
                    <a:pt x="4144" y="6120"/>
                  </a:cubicBezTo>
                  <a:cubicBezTo>
                    <a:pt x="4137" y="6134"/>
                    <a:pt x="4126" y="6140"/>
                    <a:pt x="4116" y="6140"/>
                  </a:cubicBezTo>
                  <a:cubicBezTo>
                    <a:pt x="4108" y="6140"/>
                    <a:pt x="4102" y="6137"/>
                    <a:pt x="4097" y="6132"/>
                  </a:cubicBezTo>
                  <a:cubicBezTo>
                    <a:pt x="4120" y="6072"/>
                    <a:pt x="4132" y="6060"/>
                    <a:pt x="4097" y="6037"/>
                  </a:cubicBezTo>
                  <a:cubicBezTo>
                    <a:pt x="4037" y="6001"/>
                    <a:pt x="3966" y="5965"/>
                    <a:pt x="3894" y="5941"/>
                  </a:cubicBezTo>
                  <a:cubicBezTo>
                    <a:pt x="3894" y="5941"/>
                    <a:pt x="3856" y="5916"/>
                    <a:pt x="3836" y="5916"/>
                  </a:cubicBezTo>
                  <a:cubicBezTo>
                    <a:pt x="3828" y="5916"/>
                    <a:pt x="3823" y="5920"/>
                    <a:pt x="3823" y="5929"/>
                  </a:cubicBezTo>
                  <a:cubicBezTo>
                    <a:pt x="3823" y="5943"/>
                    <a:pt x="3806" y="5949"/>
                    <a:pt x="3790" y="5949"/>
                  </a:cubicBezTo>
                  <a:cubicBezTo>
                    <a:pt x="3779" y="5949"/>
                    <a:pt x="3768" y="5946"/>
                    <a:pt x="3763" y="5941"/>
                  </a:cubicBezTo>
                  <a:cubicBezTo>
                    <a:pt x="3751" y="5918"/>
                    <a:pt x="3775" y="5906"/>
                    <a:pt x="3763" y="5882"/>
                  </a:cubicBezTo>
                  <a:cubicBezTo>
                    <a:pt x="3763" y="5870"/>
                    <a:pt x="3751" y="5870"/>
                    <a:pt x="3739" y="5858"/>
                  </a:cubicBezTo>
                  <a:cubicBezTo>
                    <a:pt x="3730" y="5858"/>
                    <a:pt x="3697" y="5828"/>
                    <a:pt x="3673" y="5828"/>
                  </a:cubicBezTo>
                  <a:cubicBezTo>
                    <a:pt x="3667" y="5828"/>
                    <a:pt x="3661" y="5829"/>
                    <a:pt x="3656" y="5834"/>
                  </a:cubicBezTo>
                  <a:cubicBezTo>
                    <a:pt x="3644" y="5842"/>
                    <a:pt x="3636" y="5845"/>
                    <a:pt x="3630" y="5845"/>
                  </a:cubicBezTo>
                  <a:cubicBezTo>
                    <a:pt x="3618" y="5845"/>
                    <a:pt x="3612" y="5834"/>
                    <a:pt x="3597" y="5834"/>
                  </a:cubicBezTo>
                  <a:cubicBezTo>
                    <a:pt x="3573" y="5834"/>
                    <a:pt x="3549" y="5870"/>
                    <a:pt x="3537" y="5870"/>
                  </a:cubicBezTo>
                  <a:cubicBezTo>
                    <a:pt x="3525" y="5858"/>
                    <a:pt x="3537" y="5834"/>
                    <a:pt x="3537" y="5822"/>
                  </a:cubicBezTo>
                  <a:cubicBezTo>
                    <a:pt x="3537" y="5798"/>
                    <a:pt x="3513" y="5775"/>
                    <a:pt x="3489" y="5763"/>
                  </a:cubicBezTo>
                  <a:cubicBezTo>
                    <a:pt x="3454" y="5739"/>
                    <a:pt x="3406" y="5727"/>
                    <a:pt x="3370" y="5727"/>
                  </a:cubicBezTo>
                  <a:cubicBezTo>
                    <a:pt x="3346" y="5727"/>
                    <a:pt x="3335" y="5739"/>
                    <a:pt x="3323" y="5763"/>
                  </a:cubicBezTo>
                  <a:cubicBezTo>
                    <a:pt x="3273" y="5796"/>
                    <a:pt x="3292" y="5887"/>
                    <a:pt x="3325" y="5887"/>
                  </a:cubicBezTo>
                  <a:cubicBezTo>
                    <a:pt x="3339" y="5887"/>
                    <a:pt x="3356" y="5870"/>
                    <a:pt x="3370" y="5823"/>
                  </a:cubicBezTo>
                  <a:lnTo>
                    <a:pt x="3370" y="5823"/>
                  </a:lnTo>
                  <a:cubicBezTo>
                    <a:pt x="3360" y="5859"/>
                    <a:pt x="3442" y="5894"/>
                    <a:pt x="3442" y="5953"/>
                  </a:cubicBezTo>
                  <a:cubicBezTo>
                    <a:pt x="3437" y="5971"/>
                    <a:pt x="3438" y="5977"/>
                    <a:pt x="3441" y="5977"/>
                  </a:cubicBezTo>
                  <a:cubicBezTo>
                    <a:pt x="3446" y="5977"/>
                    <a:pt x="3458" y="5961"/>
                    <a:pt x="3466" y="5953"/>
                  </a:cubicBezTo>
                  <a:cubicBezTo>
                    <a:pt x="3489" y="5953"/>
                    <a:pt x="3513" y="5965"/>
                    <a:pt x="3525" y="5965"/>
                  </a:cubicBezTo>
                  <a:cubicBezTo>
                    <a:pt x="3620" y="5989"/>
                    <a:pt x="3704" y="6025"/>
                    <a:pt x="3787" y="6072"/>
                  </a:cubicBezTo>
                  <a:cubicBezTo>
                    <a:pt x="3819" y="6096"/>
                    <a:pt x="3866" y="6156"/>
                    <a:pt x="3911" y="6156"/>
                  </a:cubicBezTo>
                  <a:cubicBezTo>
                    <a:pt x="3935" y="6156"/>
                    <a:pt x="3957" y="6140"/>
                    <a:pt x="3978" y="6096"/>
                  </a:cubicBezTo>
                  <a:cubicBezTo>
                    <a:pt x="3978" y="6096"/>
                    <a:pt x="4010" y="6040"/>
                    <a:pt x="4021" y="6040"/>
                  </a:cubicBezTo>
                  <a:cubicBezTo>
                    <a:pt x="4024" y="6040"/>
                    <a:pt x="4025" y="6042"/>
                    <a:pt x="4025" y="6049"/>
                  </a:cubicBezTo>
                  <a:cubicBezTo>
                    <a:pt x="4025" y="6072"/>
                    <a:pt x="4013" y="6108"/>
                    <a:pt x="4001" y="6132"/>
                  </a:cubicBezTo>
                  <a:cubicBezTo>
                    <a:pt x="4001" y="6143"/>
                    <a:pt x="3950" y="6288"/>
                    <a:pt x="3943" y="6299"/>
                  </a:cubicBezTo>
                  <a:lnTo>
                    <a:pt x="3943" y="6299"/>
                  </a:lnTo>
                  <a:cubicBezTo>
                    <a:pt x="3954" y="6298"/>
                    <a:pt x="3954" y="6287"/>
                    <a:pt x="3978" y="6287"/>
                  </a:cubicBezTo>
                  <a:cubicBezTo>
                    <a:pt x="3989" y="6287"/>
                    <a:pt x="4001" y="6287"/>
                    <a:pt x="4013" y="6299"/>
                  </a:cubicBezTo>
                  <a:cubicBezTo>
                    <a:pt x="4035" y="6299"/>
                    <a:pt x="4067" y="6318"/>
                    <a:pt x="4054" y="6349"/>
                  </a:cubicBezTo>
                  <a:lnTo>
                    <a:pt x="4054" y="6349"/>
                  </a:lnTo>
                  <a:cubicBezTo>
                    <a:pt x="4067" y="6327"/>
                    <a:pt x="4078" y="6323"/>
                    <a:pt x="4089" y="6323"/>
                  </a:cubicBezTo>
                  <a:cubicBezTo>
                    <a:pt x="4095" y="6323"/>
                    <a:pt x="4102" y="6325"/>
                    <a:pt x="4108" y="6325"/>
                  </a:cubicBezTo>
                  <a:cubicBezTo>
                    <a:pt x="4118" y="6325"/>
                    <a:pt x="4128" y="6322"/>
                    <a:pt x="4139" y="6307"/>
                  </a:cubicBezTo>
                  <a:lnTo>
                    <a:pt x="4139" y="6307"/>
                  </a:lnTo>
                  <a:cubicBezTo>
                    <a:pt x="4140" y="6308"/>
                    <a:pt x="4142" y="6309"/>
                    <a:pt x="4144" y="6310"/>
                  </a:cubicBezTo>
                  <a:cubicBezTo>
                    <a:pt x="4144" y="6322"/>
                    <a:pt x="4156" y="6322"/>
                    <a:pt x="4156" y="6322"/>
                  </a:cubicBezTo>
                  <a:cubicBezTo>
                    <a:pt x="4168" y="6291"/>
                    <a:pt x="4170" y="6272"/>
                    <a:pt x="4168" y="6263"/>
                  </a:cubicBezTo>
                  <a:lnTo>
                    <a:pt x="4168" y="6263"/>
                  </a:lnTo>
                  <a:cubicBezTo>
                    <a:pt x="4175" y="6254"/>
                    <a:pt x="4183" y="6247"/>
                    <a:pt x="4190" y="6247"/>
                  </a:cubicBezTo>
                  <a:cubicBezTo>
                    <a:pt x="4198" y="6247"/>
                    <a:pt x="4204" y="6258"/>
                    <a:pt x="4204" y="6287"/>
                  </a:cubicBezTo>
                  <a:cubicBezTo>
                    <a:pt x="4204" y="6310"/>
                    <a:pt x="4192" y="6346"/>
                    <a:pt x="4192" y="6370"/>
                  </a:cubicBezTo>
                  <a:cubicBezTo>
                    <a:pt x="4198" y="6388"/>
                    <a:pt x="4207" y="6397"/>
                    <a:pt x="4216" y="6397"/>
                  </a:cubicBezTo>
                  <a:cubicBezTo>
                    <a:pt x="4225" y="6397"/>
                    <a:pt x="4233" y="6388"/>
                    <a:pt x="4239" y="6370"/>
                  </a:cubicBezTo>
                  <a:cubicBezTo>
                    <a:pt x="4244" y="6360"/>
                    <a:pt x="4247" y="6356"/>
                    <a:pt x="4251" y="6356"/>
                  </a:cubicBezTo>
                  <a:cubicBezTo>
                    <a:pt x="4256" y="6356"/>
                    <a:pt x="4261" y="6363"/>
                    <a:pt x="4275" y="6370"/>
                  </a:cubicBezTo>
                  <a:cubicBezTo>
                    <a:pt x="4299" y="6394"/>
                    <a:pt x="4275" y="6394"/>
                    <a:pt x="4275" y="6418"/>
                  </a:cubicBezTo>
                  <a:cubicBezTo>
                    <a:pt x="4275" y="6435"/>
                    <a:pt x="4284" y="6440"/>
                    <a:pt x="4296" y="6440"/>
                  </a:cubicBezTo>
                  <a:cubicBezTo>
                    <a:pt x="4312" y="6440"/>
                    <a:pt x="4336" y="6431"/>
                    <a:pt x="4354" y="6431"/>
                  </a:cubicBezTo>
                  <a:cubicBezTo>
                    <a:pt x="4368" y="6431"/>
                    <a:pt x="4379" y="6436"/>
                    <a:pt x="4382" y="6453"/>
                  </a:cubicBezTo>
                  <a:cubicBezTo>
                    <a:pt x="4384" y="6454"/>
                    <a:pt x="4386" y="6455"/>
                    <a:pt x="4388" y="6455"/>
                  </a:cubicBezTo>
                  <a:cubicBezTo>
                    <a:pt x="4411" y="6455"/>
                    <a:pt x="4450" y="6413"/>
                    <a:pt x="4462" y="6413"/>
                  </a:cubicBezTo>
                  <a:cubicBezTo>
                    <a:pt x="4464" y="6413"/>
                    <a:pt x="4466" y="6414"/>
                    <a:pt x="4466" y="6418"/>
                  </a:cubicBezTo>
                  <a:cubicBezTo>
                    <a:pt x="4466" y="6430"/>
                    <a:pt x="4454" y="6477"/>
                    <a:pt x="4466" y="6477"/>
                  </a:cubicBezTo>
                  <a:cubicBezTo>
                    <a:pt x="4478" y="6477"/>
                    <a:pt x="4489" y="6430"/>
                    <a:pt x="4513" y="6418"/>
                  </a:cubicBezTo>
                  <a:lnTo>
                    <a:pt x="4513" y="6418"/>
                  </a:lnTo>
                  <a:lnTo>
                    <a:pt x="4501" y="6525"/>
                  </a:lnTo>
                  <a:cubicBezTo>
                    <a:pt x="4523" y="6496"/>
                    <a:pt x="4545" y="6480"/>
                    <a:pt x="4564" y="6480"/>
                  </a:cubicBezTo>
                  <a:cubicBezTo>
                    <a:pt x="4576" y="6480"/>
                    <a:pt x="4587" y="6487"/>
                    <a:pt x="4597" y="6501"/>
                  </a:cubicBezTo>
                  <a:cubicBezTo>
                    <a:pt x="4609" y="6525"/>
                    <a:pt x="4620" y="6537"/>
                    <a:pt x="4644" y="6549"/>
                  </a:cubicBezTo>
                  <a:cubicBezTo>
                    <a:pt x="4644" y="6549"/>
                    <a:pt x="4664" y="6542"/>
                    <a:pt x="4664" y="6539"/>
                  </a:cubicBezTo>
                  <a:lnTo>
                    <a:pt x="4664" y="6539"/>
                  </a:lnTo>
                  <a:lnTo>
                    <a:pt x="4704" y="6549"/>
                  </a:lnTo>
                  <a:cubicBezTo>
                    <a:pt x="4711" y="6552"/>
                    <a:pt x="4714" y="6554"/>
                    <a:pt x="4715" y="6554"/>
                  </a:cubicBezTo>
                  <a:cubicBezTo>
                    <a:pt x="4718" y="6554"/>
                    <a:pt x="4711" y="6545"/>
                    <a:pt x="4728" y="6537"/>
                  </a:cubicBezTo>
                  <a:cubicBezTo>
                    <a:pt x="4733" y="6533"/>
                    <a:pt x="4738" y="6532"/>
                    <a:pt x="4742" y="6532"/>
                  </a:cubicBezTo>
                  <a:cubicBezTo>
                    <a:pt x="4770" y="6532"/>
                    <a:pt x="4789" y="6584"/>
                    <a:pt x="4799" y="6584"/>
                  </a:cubicBezTo>
                  <a:cubicBezTo>
                    <a:pt x="4808" y="6593"/>
                    <a:pt x="4831" y="6616"/>
                    <a:pt x="4852" y="6616"/>
                  </a:cubicBezTo>
                  <a:cubicBezTo>
                    <a:pt x="4858" y="6616"/>
                    <a:pt x="4865" y="6614"/>
                    <a:pt x="4870" y="6608"/>
                  </a:cubicBezTo>
                  <a:cubicBezTo>
                    <a:pt x="4886" y="6601"/>
                    <a:pt x="4896" y="6574"/>
                    <a:pt x="4905" y="6574"/>
                  </a:cubicBezTo>
                  <a:cubicBezTo>
                    <a:pt x="4909" y="6574"/>
                    <a:pt x="4914" y="6582"/>
                    <a:pt x="4918" y="6608"/>
                  </a:cubicBezTo>
                  <a:cubicBezTo>
                    <a:pt x="4918" y="6630"/>
                    <a:pt x="4932" y="6657"/>
                    <a:pt x="4942" y="6657"/>
                  </a:cubicBezTo>
                  <a:cubicBezTo>
                    <a:pt x="4949" y="6657"/>
                    <a:pt x="4954" y="6647"/>
                    <a:pt x="4954" y="6620"/>
                  </a:cubicBezTo>
                  <a:cubicBezTo>
                    <a:pt x="4954" y="6584"/>
                    <a:pt x="4966" y="6569"/>
                    <a:pt x="4979" y="6569"/>
                  </a:cubicBezTo>
                  <a:cubicBezTo>
                    <a:pt x="4993" y="6569"/>
                    <a:pt x="5007" y="6584"/>
                    <a:pt x="5013" y="6608"/>
                  </a:cubicBezTo>
                  <a:cubicBezTo>
                    <a:pt x="5034" y="6639"/>
                    <a:pt x="5019" y="6670"/>
                    <a:pt x="5045" y="6670"/>
                  </a:cubicBezTo>
                  <a:cubicBezTo>
                    <a:pt x="5049" y="6670"/>
                    <a:pt x="5055" y="6669"/>
                    <a:pt x="5061" y="6668"/>
                  </a:cubicBezTo>
                  <a:cubicBezTo>
                    <a:pt x="5061" y="6668"/>
                    <a:pt x="5120" y="6618"/>
                    <a:pt x="5131" y="6618"/>
                  </a:cubicBezTo>
                  <a:cubicBezTo>
                    <a:pt x="5132" y="6618"/>
                    <a:pt x="5132" y="6619"/>
                    <a:pt x="5132" y="6620"/>
                  </a:cubicBezTo>
                  <a:cubicBezTo>
                    <a:pt x="5132" y="6632"/>
                    <a:pt x="5085" y="6668"/>
                    <a:pt x="5097" y="6680"/>
                  </a:cubicBezTo>
                  <a:cubicBezTo>
                    <a:pt x="5100" y="6686"/>
                    <a:pt x="5105" y="6688"/>
                    <a:pt x="5111" y="6688"/>
                  </a:cubicBezTo>
                  <a:cubicBezTo>
                    <a:pt x="5130" y="6688"/>
                    <a:pt x="5159" y="6668"/>
                    <a:pt x="5168" y="6668"/>
                  </a:cubicBezTo>
                  <a:cubicBezTo>
                    <a:pt x="5170" y="6665"/>
                    <a:pt x="5173" y="6664"/>
                    <a:pt x="5177" y="6664"/>
                  </a:cubicBezTo>
                  <a:cubicBezTo>
                    <a:pt x="5192" y="6664"/>
                    <a:pt x="5218" y="6684"/>
                    <a:pt x="5228" y="6703"/>
                  </a:cubicBezTo>
                  <a:cubicBezTo>
                    <a:pt x="5240" y="6727"/>
                    <a:pt x="5263" y="6739"/>
                    <a:pt x="5275" y="6751"/>
                  </a:cubicBezTo>
                  <a:cubicBezTo>
                    <a:pt x="5293" y="6757"/>
                    <a:pt x="5308" y="6760"/>
                    <a:pt x="5321" y="6760"/>
                  </a:cubicBezTo>
                  <a:cubicBezTo>
                    <a:pt x="5335" y="6760"/>
                    <a:pt x="5347" y="6757"/>
                    <a:pt x="5359" y="6751"/>
                  </a:cubicBezTo>
                  <a:cubicBezTo>
                    <a:pt x="5382" y="6751"/>
                    <a:pt x="5401" y="6730"/>
                    <a:pt x="5411" y="6730"/>
                  </a:cubicBezTo>
                  <a:cubicBezTo>
                    <a:pt x="5416" y="6730"/>
                    <a:pt x="5418" y="6735"/>
                    <a:pt x="5418" y="6751"/>
                  </a:cubicBezTo>
                  <a:cubicBezTo>
                    <a:pt x="5428" y="6782"/>
                    <a:pt x="5457" y="6813"/>
                    <a:pt x="5487" y="6813"/>
                  </a:cubicBezTo>
                  <a:cubicBezTo>
                    <a:pt x="5492" y="6813"/>
                    <a:pt x="5497" y="6812"/>
                    <a:pt x="5502" y="6811"/>
                  </a:cubicBezTo>
                  <a:cubicBezTo>
                    <a:pt x="5515" y="6811"/>
                    <a:pt x="5521" y="6799"/>
                    <a:pt x="5523" y="6782"/>
                  </a:cubicBezTo>
                  <a:lnTo>
                    <a:pt x="5523" y="6782"/>
                  </a:lnTo>
                  <a:cubicBezTo>
                    <a:pt x="5529" y="6804"/>
                    <a:pt x="5547" y="6813"/>
                    <a:pt x="5568" y="6813"/>
                  </a:cubicBezTo>
                  <a:cubicBezTo>
                    <a:pt x="5591" y="6813"/>
                    <a:pt x="5617" y="6802"/>
                    <a:pt x="5632" y="6787"/>
                  </a:cubicBezTo>
                  <a:cubicBezTo>
                    <a:pt x="5646" y="6774"/>
                    <a:pt x="5656" y="6768"/>
                    <a:pt x="5663" y="6768"/>
                  </a:cubicBezTo>
                  <a:cubicBezTo>
                    <a:pt x="5675" y="6768"/>
                    <a:pt x="5680" y="6784"/>
                    <a:pt x="5680" y="6799"/>
                  </a:cubicBezTo>
                  <a:cubicBezTo>
                    <a:pt x="5692" y="6834"/>
                    <a:pt x="5668" y="6834"/>
                    <a:pt x="5680" y="6858"/>
                  </a:cubicBezTo>
                  <a:cubicBezTo>
                    <a:pt x="5680" y="6860"/>
                    <a:pt x="5681" y="6861"/>
                    <a:pt x="5682" y="6861"/>
                  </a:cubicBezTo>
                  <a:cubicBezTo>
                    <a:pt x="5689" y="6861"/>
                    <a:pt x="5706" y="6844"/>
                    <a:pt x="5716" y="6834"/>
                  </a:cubicBezTo>
                  <a:cubicBezTo>
                    <a:pt x="5725" y="6825"/>
                    <a:pt x="5736" y="6821"/>
                    <a:pt x="5747" y="6821"/>
                  </a:cubicBezTo>
                  <a:cubicBezTo>
                    <a:pt x="5765" y="6821"/>
                    <a:pt x="5784" y="6832"/>
                    <a:pt x="5799" y="6846"/>
                  </a:cubicBezTo>
                  <a:cubicBezTo>
                    <a:pt x="5799" y="6863"/>
                    <a:pt x="5802" y="6870"/>
                    <a:pt x="5807" y="6870"/>
                  </a:cubicBezTo>
                  <a:cubicBezTo>
                    <a:pt x="5819" y="6870"/>
                    <a:pt x="5842" y="6831"/>
                    <a:pt x="5859" y="6822"/>
                  </a:cubicBezTo>
                  <a:cubicBezTo>
                    <a:pt x="5894" y="6811"/>
                    <a:pt x="5942" y="6822"/>
                    <a:pt x="5966" y="6799"/>
                  </a:cubicBezTo>
                  <a:cubicBezTo>
                    <a:pt x="6002" y="6763"/>
                    <a:pt x="6037" y="6751"/>
                    <a:pt x="6073" y="6751"/>
                  </a:cubicBezTo>
                  <a:cubicBezTo>
                    <a:pt x="6109" y="6751"/>
                    <a:pt x="6192" y="6739"/>
                    <a:pt x="6204" y="6680"/>
                  </a:cubicBezTo>
                  <a:cubicBezTo>
                    <a:pt x="6204" y="6676"/>
                    <a:pt x="6211" y="6674"/>
                    <a:pt x="6220" y="6674"/>
                  </a:cubicBezTo>
                  <a:cubicBezTo>
                    <a:pt x="6238" y="6674"/>
                    <a:pt x="6267" y="6680"/>
                    <a:pt x="6275" y="6680"/>
                  </a:cubicBezTo>
                  <a:cubicBezTo>
                    <a:pt x="6299" y="6680"/>
                    <a:pt x="6299" y="6656"/>
                    <a:pt x="6311" y="6632"/>
                  </a:cubicBezTo>
                  <a:lnTo>
                    <a:pt x="6311" y="6620"/>
                  </a:lnTo>
                  <a:cubicBezTo>
                    <a:pt x="6335" y="6596"/>
                    <a:pt x="6359" y="6560"/>
                    <a:pt x="6371" y="6525"/>
                  </a:cubicBezTo>
                  <a:cubicBezTo>
                    <a:pt x="6371" y="6489"/>
                    <a:pt x="6335" y="6489"/>
                    <a:pt x="6383" y="6453"/>
                  </a:cubicBezTo>
                  <a:cubicBezTo>
                    <a:pt x="6418" y="6430"/>
                    <a:pt x="6478" y="6358"/>
                    <a:pt x="6383" y="6334"/>
                  </a:cubicBezTo>
                  <a:lnTo>
                    <a:pt x="6383" y="6334"/>
                  </a:lnTo>
                  <a:cubicBezTo>
                    <a:pt x="6389" y="6336"/>
                    <a:pt x="6394" y="6336"/>
                    <a:pt x="6399" y="6336"/>
                  </a:cubicBezTo>
                  <a:cubicBezTo>
                    <a:pt x="6476" y="6336"/>
                    <a:pt x="6464" y="6177"/>
                    <a:pt x="6430" y="6144"/>
                  </a:cubicBezTo>
                  <a:cubicBezTo>
                    <a:pt x="6394" y="6120"/>
                    <a:pt x="6561" y="6096"/>
                    <a:pt x="6478" y="6049"/>
                  </a:cubicBezTo>
                  <a:cubicBezTo>
                    <a:pt x="6430" y="6037"/>
                    <a:pt x="6383" y="6025"/>
                    <a:pt x="6430" y="6001"/>
                  </a:cubicBezTo>
                  <a:lnTo>
                    <a:pt x="6430" y="5929"/>
                  </a:lnTo>
                  <a:cubicBezTo>
                    <a:pt x="6430" y="5929"/>
                    <a:pt x="6441" y="5940"/>
                    <a:pt x="6451" y="5940"/>
                  </a:cubicBezTo>
                  <a:cubicBezTo>
                    <a:pt x="6457" y="5940"/>
                    <a:pt x="6462" y="5937"/>
                    <a:pt x="6466" y="5929"/>
                  </a:cubicBezTo>
                  <a:cubicBezTo>
                    <a:pt x="6478" y="5906"/>
                    <a:pt x="6466" y="5906"/>
                    <a:pt x="6466" y="5894"/>
                  </a:cubicBezTo>
                  <a:cubicBezTo>
                    <a:pt x="6466" y="5858"/>
                    <a:pt x="6514" y="5822"/>
                    <a:pt x="6514" y="5798"/>
                  </a:cubicBezTo>
                  <a:lnTo>
                    <a:pt x="6514" y="5798"/>
                  </a:lnTo>
                  <a:cubicBezTo>
                    <a:pt x="6490" y="5810"/>
                    <a:pt x="6463" y="5816"/>
                    <a:pt x="6435" y="5816"/>
                  </a:cubicBezTo>
                  <a:cubicBezTo>
                    <a:pt x="6406" y="5816"/>
                    <a:pt x="6377" y="5810"/>
                    <a:pt x="6347" y="5798"/>
                  </a:cubicBezTo>
                  <a:cubicBezTo>
                    <a:pt x="6347" y="5787"/>
                    <a:pt x="6355" y="5783"/>
                    <a:pt x="6366" y="5783"/>
                  </a:cubicBezTo>
                  <a:cubicBezTo>
                    <a:pt x="6389" y="5783"/>
                    <a:pt x="6426" y="5798"/>
                    <a:pt x="6442" y="5798"/>
                  </a:cubicBezTo>
                  <a:cubicBezTo>
                    <a:pt x="6454" y="5798"/>
                    <a:pt x="6442" y="5763"/>
                    <a:pt x="6454" y="5751"/>
                  </a:cubicBezTo>
                  <a:cubicBezTo>
                    <a:pt x="6466" y="5739"/>
                    <a:pt x="6514" y="5727"/>
                    <a:pt x="6502" y="5715"/>
                  </a:cubicBezTo>
                  <a:cubicBezTo>
                    <a:pt x="6490" y="5703"/>
                    <a:pt x="6454" y="5691"/>
                    <a:pt x="6466" y="5679"/>
                  </a:cubicBezTo>
                  <a:cubicBezTo>
                    <a:pt x="6478" y="5656"/>
                    <a:pt x="6525" y="5644"/>
                    <a:pt x="6525" y="5620"/>
                  </a:cubicBezTo>
                  <a:lnTo>
                    <a:pt x="6525" y="5620"/>
                  </a:lnTo>
                  <a:cubicBezTo>
                    <a:pt x="6524" y="5620"/>
                    <a:pt x="6522" y="5621"/>
                    <a:pt x="6521" y="5621"/>
                  </a:cubicBezTo>
                  <a:cubicBezTo>
                    <a:pt x="6491" y="5621"/>
                    <a:pt x="6502" y="5500"/>
                    <a:pt x="6514" y="5489"/>
                  </a:cubicBezTo>
                  <a:cubicBezTo>
                    <a:pt x="6514" y="5465"/>
                    <a:pt x="6454" y="5477"/>
                    <a:pt x="6430" y="5453"/>
                  </a:cubicBezTo>
                  <a:cubicBezTo>
                    <a:pt x="6425" y="5443"/>
                    <a:pt x="6437" y="5439"/>
                    <a:pt x="6454" y="5439"/>
                  </a:cubicBezTo>
                  <a:cubicBezTo>
                    <a:pt x="6466" y="5439"/>
                    <a:pt x="6482" y="5442"/>
                    <a:pt x="6494" y="5445"/>
                  </a:cubicBezTo>
                  <a:lnTo>
                    <a:pt x="6494" y="5445"/>
                  </a:lnTo>
                  <a:cubicBezTo>
                    <a:pt x="6483" y="5437"/>
                    <a:pt x="6475" y="5425"/>
                    <a:pt x="6490" y="5417"/>
                  </a:cubicBezTo>
                  <a:cubicBezTo>
                    <a:pt x="6495" y="5415"/>
                    <a:pt x="6500" y="5414"/>
                    <a:pt x="6506" y="5414"/>
                  </a:cubicBezTo>
                  <a:cubicBezTo>
                    <a:pt x="6522" y="5414"/>
                    <a:pt x="6539" y="5421"/>
                    <a:pt x="6551" y="5421"/>
                  </a:cubicBezTo>
                  <a:cubicBezTo>
                    <a:pt x="6555" y="5421"/>
                    <a:pt x="6559" y="5420"/>
                    <a:pt x="6561" y="5417"/>
                  </a:cubicBezTo>
                  <a:cubicBezTo>
                    <a:pt x="6585" y="5406"/>
                    <a:pt x="6490" y="5370"/>
                    <a:pt x="6514" y="5346"/>
                  </a:cubicBezTo>
                  <a:cubicBezTo>
                    <a:pt x="6525" y="5334"/>
                    <a:pt x="6609" y="5334"/>
                    <a:pt x="6573" y="5322"/>
                  </a:cubicBezTo>
                  <a:cubicBezTo>
                    <a:pt x="6537" y="5310"/>
                    <a:pt x="6525" y="5322"/>
                    <a:pt x="6525" y="5298"/>
                  </a:cubicBezTo>
                  <a:cubicBezTo>
                    <a:pt x="6525" y="5298"/>
                    <a:pt x="6525" y="5287"/>
                    <a:pt x="6537" y="5287"/>
                  </a:cubicBezTo>
                  <a:cubicBezTo>
                    <a:pt x="6555" y="5287"/>
                    <a:pt x="6586" y="5307"/>
                    <a:pt x="6606" y="5307"/>
                  </a:cubicBezTo>
                  <a:cubicBezTo>
                    <a:pt x="6613" y="5307"/>
                    <a:pt x="6618" y="5304"/>
                    <a:pt x="6621" y="5298"/>
                  </a:cubicBezTo>
                  <a:cubicBezTo>
                    <a:pt x="6633" y="5287"/>
                    <a:pt x="6645" y="5275"/>
                    <a:pt x="6645" y="5251"/>
                  </a:cubicBezTo>
                  <a:lnTo>
                    <a:pt x="6621" y="5227"/>
                  </a:lnTo>
                  <a:cubicBezTo>
                    <a:pt x="6633" y="5203"/>
                    <a:pt x="6645" y="5179"/>
                    <a:pt x="6656" y="5156"/>
                  </a:cubicBezTo>
                  <a:cubicBezTo>
                    <a:pt x="6656" y="5130"/>
                    <a:pt x="6644" y="5110"/>
                    <a:pt x="6624" y="5110"/>
                  </a:cubicBezTo>
                  <a:cubicBezTo>
                    <a:pt x="6616" y="5110"/>
                    <a:pt x="6607" y="5113"/>
                    <a:pt x="6597" y="5120"/>
                  </a:cubicBezTo>
                  <a:cubicBezTo>
                    <a:pt x="6609" y="5096"/>
                    <a:pt x="6621" y="5072"/>
                    <a:pt x="6656" y="5072"/>
                  </a:cubicBezTo>
                  <a:cubicBezTo>
                    <a:pt x="6704" y="5060"/>
                    <a:pt x="6740" y="5060"/>
                    <a:pt x="6728" y="5025"/>
                  </a:cubicBezTo>
                  <a:cubicBezTo>
                    <a:pt x="6716" y="4989"/>
                    <a:pt x="6704" y="4989"/>
                    <a:pt x="6716" y="4965"/>
                  </a:cubicBezTo>
                  <a:cubicBezTo>
                    <a:pt x="6716" y="4941"/>
                    <a:pt x="6728" y="4941"/>
                    <a:pt x="6728" y="4929"/>
                  </a:cubicBezTo>
                  <a:cubicBezTo>
                    <a:pt x="6728" y="4923"/>
                    <a:pt x="6722" y="4923"/>
                    <a:pt x="6716" y="4923"/>
                  </a:cubicBezTo>
                  <a:cubicBezTo>
                    <a:pt x="6710" y="4923"/>
                    <a:pt x="6704" y="4923"/>
                    <a:pt x="6704" y="4917"/>
                  </a:cubicBezTo>
                  <a:cubicBezTo>
                    <a:pt x="6704" y="4906"/>
                    <a:pt x="6728" y="4858"/>
                    <a:pt x="6728" y="4834"/>
                  </a:cubicBezTo>
                  <a:cubicBezTo>
                    <a:pt x="6728" y="4798"/>
                    <a:pt x="6716" y="4775"/>
                    <a:pt x="6764" y="4775"/>
                  </a:cubicBezTo>
                  <a:cubicBezTo>
                    <a:pt x="6799" y="4775"/>
                    <a:pt x="6811" y="4715"/>
                    <a:pt x="6799" y="4703"/>
                  </a:cubicBezTo>
                  <a:cubicBezTo>
                    <a:pt x="6792" y="4696"/>
                    <a:pt x="6783" y="4693"/>
                    <a:pt x="6775" y="4693"/>
                  </a:cubicBezTo>
                  <a:cubicBezTo>
                    <a:pt x="6757" y="4693"/>
                    <a:pt x="6740" y="4707"/>
                    <a:pt x="6740" y="4715"/>
                  </a:cubicBezTo>
                  <a:cubicBezTo>
                    <a:pt x="6740" y="4691"/>
                    <a:pt x="6752" y="4679"/>
                    <a:pt x="6775" y="4667"/>
                  </a:cubicBezTo>
                  <a:cubicBezTo>
                    <a:pt x="6781" y="4661"/>
                    <a:pt x="6793" y="4661"/>
                    <a:pt x="6805" y="4661"/>
                  </a:cubicBezTo>
                  <a:cubicBezTo>
                    <a:pt x="6817" y="4661"/>
                    <a:pt x="6829" y="4661"/>
                    <a:pt x="6835" y="4655"/>
                  </a:cubicBezTo>
                  <a:cubicBezTo>
                    <a:pt x="6847" y="4632"/>
                    <a:pt x="6823" y="4596"/>
                    <a:pt x="6859" y="4584"/>
                  </a:cubicBezTo>
                  <a:cubicBezTo>
                    <a:pt x="6895" y="4572"/>
                    <a:pt x="6966" y="4584"/>
                    <a:pt x="6918" y="4548"/>
                  </a:cubicBezTo>
                  <a:cubicBezTo>
                    <a:pt x="6859" y="4513"/>
                    <a:pt x="6835" y="4501"/>
                    <a:pt x="6883" y="4489"/>
                  </a:cubicBezTo>
                  <a:cubicBezTo>
                    <a:pt x="6930" y="4477"/>
                    <a:pt x="6930" y="4489"/>
                    <a:pt x="6954" y="4465"/>
                  </a:cubicBezTo>
                  <a:cubicBezTo>
                    <a:pt x="6978" y="4453"/>
                    <a:pt x="7002" y="4417"/>
                    <a:pt x="6990" y="4405"/>
                  </a:cubicBezTo>
                  <a:cubicBezTo>
                    <a:pt x="6966" y="4382"/>
                    <a:pt x="6895" y="4382"/>
                    <a:pt x="6918" y="4346"/>
                  </a:cubicBezTo>
                  <a:cubicBezTo>
                    <a:pt x="6923" y="4341"/>
                    <a:pt x="6928" y="4339"/>
                    <a:pt x="6933" y="4339"/>
                  </a:cubicBezTo>
                  <a:cubicBezTo>
                    <a:pt x="6952" y="4339"/>
                    <a:pt x="6971" y="4370"/>
                    <a:pt x="6990" y="4370"/>
                  </a:cubicBezTo>
                  <a:cubicBezTo>
                    <a:pt x="6978" y="4346"/>
                    <a:pt x="6966" y="4334"/>
                    <a:pt x="6954" y="4310"/>
                  </a:cubicBezTo>
                  <a:cubicBezTo>
                    <a:pt x="6930" y="4286"/>
                    <a:pt x="6954" y="4286"/>
                    <a:pt x="6978" y="4286"/>
                  </a:cubicBezTo>
                  <a:cubicBezTo>
                    <a:pt x="7002" y="4286"/>
                    <a:pt x="7061" y="4251"/>
                    <a:pt x="7061" y="4215"/>
                  </a:cubicBezTo>
                  <a:cubicBezTo>
                    <a:pt x="7049" y="4191"/>
                    <a:pt x="6942" y="4167"/>
                    <a:pt x="6954" y="4155"/>
                  </a:cubicBezTo>
                  <a:cubicBezTo>
                    <a:pt x="6954" y="4149"/>
                    <a:pt x="6963" y="4149"/>
                    <a:pt x="6973" y="4149"/>
                  </a:cubicBezTo>
                  <a:cubicBezTo>
                    <a:pt x="6984" y="4149"/>
                    <a:pt x="6996" y="4149"/>
                    <a:pt x="7002" y="4144"/>
                  </a:cubicBezTo>
                  <a:cubicBezTo>
                    <a:pt x="7026" y="4144"/>
                    <a:pt x="7049" y="4132"/>
                    <a:pt x="7061" y="4120"/>
                  </a:cubicBezTo>
                  <a:cubicBezTo>
                    <a:pt x="7073" y="4096"/>
                    <a:pt x="7156" y="4072"/>
                    <a:pt x="7156" y="4048"/>
                  </a:cubicBezTo>
                  <a:cubicBezTo>
                    <a:pt x="7145" y="4024"/>
                    <a:pt x="7109" y="4001"/>
                    <a:pt x="7133" y="4001"/>
                  </a:cubicBezTo>
                  <a:cubicBezTo>
                    <a:pt x="7156" y="4001"/>
                    <a:pt x="7168" y="4001"/>
                    <a:pt x="7180" y="3989"/>
                  </a:cubicBezTo>
                  <a:cubicBezTo>
                    <a:pt x="7180" y="3977"/>
                    <a:pt x="7109" y="3905"/>
                    <a:pt x="7121" y="3858"/>
                  </a:cubicBezTo>
                  <a:cubicBezTo>
                    <a:pt x="7127" y="3838"/>
                    <a:pt x="7162" y="3837"/>
                    <a:pt x="7194" y="3833"/>
                  </a:cubicBezTo>
                  <a:lnTo>
                    <a:pt x="7194" y="3833"/>
                  </a:lnTo>
                  <a:cubicBezTo>
                    <a:pt x="7196" y="3833"/>
                    <a:pt x="7197" y="3834"/>
                    <a:pt x="7199" y="3834"/>
                  </a:cubicBezTo>
                  <a:cubicBezTo>
                    <a:pt x="7202" y="3834"/>
                    <a:pt x="7204" y="3833"/>
                    <a:pt x="7207" y="3832"/>
                  </a:cubicBezTo>
                  <a:lnTo>
                    <a:pt x="7207" y="3832"/>
                  </a:lnTo>
                  <a:cubicBezTo>
                    <a:pt x="7229" y="3829"/>
                    <a:pt x="7247" y="3824"/>
                    <a:pt x="7252" y="3810"/>
                  </a:cubicBezTo>
                  <a:cubicBezTo>
                    <a:pt x="7256" y="3797"/>
                    <a:pt x="7251" y="3792"/>
                    <a:pt x="7242" y="3791"/>
                  </a:cubicBezTo>
                  <a:lnTo>
                    <a:pt x="7242" y="3791"/>
                  </a:lnTo>
                  <a:cubicBezTo>
                    <a:pt x="7254" y="3789"/>
                    <a:pt x="7264" y="3785"/>
                    <a:pt x="7264" y="3774"/>
                  </a:cubicBezTo>
                  <a:cubicBezTo>
                    <a:pt x="7264" y="3751"/>
                    <a:pt x="7264" y="3727"/>
                    <a:pt x="7264" y="3691"/>
                  </a:cubicBezTo>
                  <a:lnTo>
                    <a:pt x="7264" y="3655"/>
                  </a:lnTo>
                  <a:cubicBezTo>
                    <a:pt x="7264" y="3643"/>
                    <a:pt x="7264" y="3632"/>
                    <a:pt x="7276" y="3620"/>
                  </a:cubicBezTo>
                  <a:cubicBezTo>
                    <a:pt x="7299" y="3596"/>
                    <a:pt x="7311" y="3560"/>
                    <a:pt x="7299" y="3524"/>
                  </a:cubicBezTo>
                  <a:cubicBezTo>
                    <a:pt x="7299" y="3514"/>
                    <a:pt x="7260" y="3463"/>
                    <a:pt x="7271" y="3463"/>
                  </a:cubicBezTo>
                  <a:lnTo>
                    <a:pt x="7271" y="3463"/>
                  </a:lnTo>
                  <a:cubicBezTo>
                    <a:pt x="7272" y="3463"/>
                    <a:pt x="7273" y="3464"/>
                    <a:pt x="7276" y="3465"/>
                  </a:cubicBezTo>
                  <a:cubicBezTo>
                    <a:pt x="7305" y="3471"/>
                    <a:pt x="7335" y="3480"/>
                    <a:pt x="7351" y="3480"/>
                  </a:cubicBezTo>
                  <a:cubicBezTo>
                    <a:pt x="7368" y="3480"/>
                    <a:pt x="7371" y="3471"/>
                    <a:pt x="7347" y="3441"/>
                  </a:cubicBezTo>
                  <a:cubicBezTo>
                    <a:pt x="7308" y="3392"/>
                    <a:pt x="7268" y="3359"/>
                    <a:pt x="7283" y="3335"/>
                  </a:cubicBezTo>
                  <a:lnTo>
                    <a:pt x="7283" y="3335"/>
                  </a:lnTo>
                  <a:cubicBezTo>
                    <a:pt x="7294" y="3341"/>
                    <a:pt x="7306" y="3346"/>
                    <a:pt x="7311" y="3346"/>
                  </a:cubicBezTo>
                  <a:cubicBezTo>
                    <a:pt x="7320" y="3346"/>
                    <a:pt x="7322" y="3328"/>
                    <a:pt x="7315" y="3318"/>
                  </a:cubicBezTo>
                  <a:lnTo>
                    <a:pt x="7315" y="3318"/>
                  </a:lnTo>
                  <a:cubicBezTo>
                    <a:pt x="7348" y="3309"/>
                    <a:pt x="7386" y="3305"/>
                    <a:pt x="7407" y="3274"/>
                  </a:cubicBezTo>
                  <a:cubicBezTo>
                    <a:pt x="7418" y="3251"/>
                    <a:pt x="7395" y="3251"/>
                    <a:pt x="7407" y="3227"/>
                  </a:cubicBezTo>
                  <a:cubicBezTo>
                    <a:pt x="7407" y="3203"/>
                    <a:pt x="7454" y="3203"/>
                    <a:pt x="7466" y="3179"/>
                  </a:cubicBezTo>
                  <a:cubicBezTo>
                    <a:pt x="7466" y="3167"/>
                    <a:pt x="7430" y="3167"/>
                    <a:pt x="7430" y="3155"/>
                  </a:cubicBezTo>
                  <a:cubicBezTo>
                    <a:pt x="7395" y="3120"/>
                    <a:pt x="7502" y="3120"/>
                    <a:pt x="7502" y="3084"/>
                  </a:cubicBezTo>
                  <a:lnTo>
                    <a:pt x="7502" y="3084"/>
                  </a:lnTo>
                  <a:cubicBezTo>
                    <a:pt x="7502" y="3091"/>
                    <a:pt x="7491" y="3093"/>
                    <a:pt x="7476" y="3093"/>
                  </a:cubicBezTo>
                  <a:cubicBezTo>
                    <a:pt x="7439" y="3093"/>
                    <a:pt x="7379" y="3074"/>
                    <a:pt x="7430" y="3048"/>
                  </a:cubicBezTo>
                  <a:cubicBezTo>
                    <a:pt x="7466" y="3024"/>
                    <a:pt x="7466" y="3036"/>
                    <a:pt x="7478" y="2989"/>
                  </a:cubicBezTo>
                  <a:cubicBezTo>
                    <a:pt x="7490" y="2977"/>
                    <a:pt x="7502" y="2977"/>
                    <a:pt x="7537" y="2977"/>
                  </a:cubicBezTo>
                  <a:cubicBezTo>
                    <a:pt x="7454" y="2965"/>
                    <a:pt x="7537" y="2881"/>
                    <a:pt x="7454" y="2870"/>
                  </a:cubicBezTo>
                  <a:cubicBezTo>
                    <a:pt x="7502" y="2870"/>
                    <a:pt x="7502" y="2798"/>
                    <a:pt x="7502" y="2774"/>
                  </a:cubicBezTo>
                  <a:cubicBezTo>
                    <a:pt x="7502" y="2762"/>
                    <a:pt x="7502" y="2739"/>
                    <a:pt x="7490" y="2727"/>
                  </a:cubicBezTo>
                  <a:cubicBezTo>
                    <a:pt x="7490" y="2727"/>
                    <a:pt x="7442" y="2703"/>
                    <a:pt x="7442" y="2703"/>
                  </a:cubicBezTo>
                  <a:cubicBezTo>
                    <a:pt x="7478" y="2703"/>
                    <a:pt x="7514" y="2703"/>
                    <a:pt x="7549" y="2715"/>
                  </a:cubicBezTo>
                  <a:cubicBezTo>
                    <a:pt x="7526" y="2691"/>
                    <a:pt x="7526" y="2679"/>
                    <a:pt x="7490" y="2667"/>
                  </a:cubicBezTo>
                  <a:cubicBezTo>
                    <a:pt x="7454" y="2655"/>
                    <a:pt x="7407" y="2655"/>
                    <a:pt x="7407" y="2620"/>
                  </a:cubicBezTo>
                  <a:cubicBezTo>
                    <a:pt x="7418" y="2620"/>
                    <a:pt x="7502" y="2631"/>
                    <a:pt x="7514" y="2631"/>
                  </a:cubicBezTo>
                  <a:cubicBezTo>
                    <a:pt x="7526" y="2620"/>
                    <a:pt x="7490" y="2584"/>
                    <a:pt x="7466" y="2584"/>
                  </a:cubicBezTo>
                  <a:cubicBezTo>
                    <a:pt x="7466" y="2560"/>
                    <a:pt x="7478" y="2548"/>
                    <a:pt x="7490" y="2536"/>
                  </a:cubicBezTo>
                  <a:cubicBezTo>
                    <a:pt x="7490" y="2524"/>
                    <a:pt x="7526" y="2512"/>
                    <a:pt x="7526" y="2500"/>
                  </a:cubicBezTo>
                  <a:cubicBezTo>
                    <a:pt x="7526" y="2489"/>
                    <a:pt x="7454" y="2477"/>
                    <a:pt x="7466" y="2465"/>
                  </a:cubicBezTo>
                  <a:cubicBezTo>
                    <a:pt x="7466" y="2453"/>
                    <a:pt x="7490" y="2453"/>
                    <a:pt x="7502" y="2441"/>
                  </a:cubicBezTo>
                  <a:cubicBezTo>
                    <a:pt x="7502" y="2429"/>
                    <a:pt x="7502" y="2417"/>
                    <a:pt x="7514" y="2405"/>
                  </a:cubicBezTo>
                  <a:cubicBezTo>
                    <a:pt x="7514" y="2381"/>
                    <a:pt x="7490" y="2358"/>
                    <a:pt x="7490" y="2334"/>
                  </a:cubicBezTo>
                  <a:cubicBezTo>
                    <a:pt x="7478" y="2298"/>
                    <a:pt x="7526" y="2298"/>
                    <a:pt x="7502" y="2274"/>
                  </a:cubicBezTo>
                  <a:cubicBezTo>
                    <a:pt x="7497" y="2270"/>
                    <a:pt x="7493" y="2265"/>
                    <a:pt x="7487" y="2262"/>
                  </a:cubicBezTo>
                  <a:lnTo>
                    <a:pt x="7487" y="2262"/>
                  </a:lnTo>
                  <a:cubicBezTo>
                    <a:pt x="7523" y="2260"/>
                    <a:pt x="7537" y="2252"/>
                    <a:pt x="7537" y="2215"/>
                  </a:cubicBezTo>
                  <a:lnTo>
                    <a:pt x="7502" y="2215"/>
                  </a:lnTo>
                  <a:cubicBezTo>
                    <a:pt x="7502" y="2191"/>
                    <a:pt x="7526" y="2096"/>
                    <a:pt x="7490" y="2084"/>
                  </a:cubicBezTo>
                  <a:cubicBezTo>
                    <a:pt x="7490" y="2084"/>
                    <a:pt x="7458" y="2094"/>
                    <a:pt x="7437" y="2094"/>
                  </a:cubicBezTo>
                  <a:cubicBezTo>
                    <a:pt x="7426" y="2094"/>
                    <a:pt x="7418" y="2092"/>
                    <a:pt x="7418" y="2084"/>
                  </a:cubicBezTo>
                  <a:cubicBezTo>
                    <a:pt x="7430" y="2060"/>
                    <a:pt x="7454" y="2036"/>
                    <a:pt x="7466" y="2024"/>
                  </a:cubicBezTo>
                  <a:cubicBezTo>
                    <a:pt x="7490" y="1965"/>
                    <a:pt x="7490" y="1917"/>
                    <a:pt x="7478" y="1858"/>
                  </a:cubicBezTo>
                  <a:cubicBezTo>
                    <a:pt x="7466" y="1834"/>
                    <a:pt x="7430" y="1822"/>
                    <a:pt x="7430" y="1798"/>
                  </a:cubicBezTo>
                  <a:cubicBezTo>
                    <a:pt x="7418" y="1774"/>
                    <a:pt x="7395" y="1762"/>
                    <a:pt x="7335" y="1762"/>
                  </a:cubicBezTo>
                  <a:cubicBezTo>
                    <a:pt x="7357" y="1762"/>
                    <a:pt x="7443" y="1678"/>
                    <a:pt x="7404" y="1678"/>
                  </a:cubicBezTo>
                  <a:cubicBezTo>
                    <a:pt x="7401" y="1678"/>
                    <a:pt x="7398" y="1678"/>
                    <a:pt x="7395" y="1679"/>
                  </a:cubicBezTo>
                  <a:cubicBezTo>
                    <a:pt x="7359" y="1679"/>
                    <a:pt x="7311" y="1762"/>
                    <a:pt x="7276" y="1762"/>
                  </a:cubicBezTo>
                  <a:lnTo>
                    <a:pt x="7323" y="1691"/>
                  </a:lnTo>
                  <a:cubicBezTo>
                    <a:pt x="7359" y="1655"/>
                    <a:pt x="7395" y="1619"/>
                    <a:pt x="7430" y="1608"/>
                  </a:cubicBezTo>
                  <a:lnTo>
                    <a:pt x="7430" y="1608"/>
                  </a:lnTo>
                  <a:cubicBezTo>
                    <a:pt x="7420" y="1611"/>
                    <a:pt x="7412" y="1612"/>
                    <a:pt x="7405" y="1612"/>
                  </a:cubicBezTo>
                  <a:cubicBezTo>
                    <a:pt x="7364" y="1612"/>
                    <a:pt x="7376" y="1558"/>
                    <a:pt x="7335" y="1548"/>
                  </a:cubicBezTo>
                  <a:cubicBezTo>
                    <a:pt x="7323" y="1512"/>
                    <a:pt x="7335" y="1512"/>
                    <a:pt x="7371" y="1500"/>
                  </a:cubicBezTo>
                  <a:cubicBezTo>
                    <a:pt x="7406" y="1491"/>
                    <a:pt x="7395" y="1476"/>
                    <a:pt x="7403" y="1469"/>
                  </a:cubicBezTo>
                  <a:lnTo>
                    <a:pt x="7403" y="1469"/>
                  </a:lnTo>
                  <a:lnTo>
                    <a:pt x="7276" y="1500"/>
                  </a:lnTo>
                  <a:cubicBezTo>
                    <a:pt x="7276" y="1477"/>
                    <a:pt x="7371" y="1429"/>
                    <a:pt x="7371" y="1417"/>
                  </a:cubicBezTo>
                  <a:cubicBezTo>
                    <a:pt x="7359" y="1417"/>
                    <a:pt x="7252" y="1405"/>
                    <a:pt x="7287" y="1357"/>
                  </a:cubicBezTo>
                  <a:cubicBezTo>
                    <a:pt x="7310" y="1324"/>
                    <a:pt x="7322" y="1226"/>
                    <a:pt x="7262" y="1226"/>
                  </a:cubicBezTo>
                  <a:cubicBezTo>
                    <a:pt x="7259" y="1226"/>
                    <a:pt x="7255" y="1226"/>
                    <a:pt x="7252" y="1226"/>
                  </a:cubicBezTo>
                  <a:cubicBezTo>
                    <a:pt x="7216" y="1226"/>
                    <a:pt x="7228" y="1167"/>
                    <a:pt x="7192" y="1167"/>
                  </a:cubicBezTo>
                  <a:cubicBezTo>
                    <a:pt x="7121" y="1167"/>
                    <a:pt x="7216" y="1119"/>
                    <a:pt x="7204" y="1096"/>
                  </a:cubicBezTo>
                  <a:cubicBezTo>
                    <a:pt x="7204" y="1072"/>
                    <a:pt x="7156" y="1072"/>
                    <a:pt x="7145" y="1048"/>
                  </a:cubicBezTo>
                  <a:cubicBezTo>
                    <a:pt x="7145" y="1036"/>
                    <a:pt x="7145" y="1024"/>
                    <a:pt x="7180" y="1012"/>
                  </a:cubicBezTo>
                  <a:cubicBezTo>
                    <a:pt x="7216" y="1000"/>
                    <a:pt x="7156" y="976"/>
                    <a:pt x="7156" y="976"/>
                  </a:cubicBezTo>
                  <a:cubicBezTo>
                    <a:pt x="7133" y="976"/>
                    <a:pt x="7145" y="965"/>
                    <a:pt x="7145" y="953"/>
                  </a:cubicBezTo>
                  <a:cubicBezTo>
                    <a:pt x="7145" y="945"/>
                    <a:pt x="7140" y="942"/>
                    <a:pt x="7134" y="942"/>
                  </a:cubicBezTo>
                  <a:cubicBezTo>
                    <a:pt x="7110" y="942"/>
                    <a:pt x="7055" y="981"/>
                    <a:pt x="7044" y="981"/>
                  </a:cubicBezTo>
                  <a:cubicBezTo>
                    <a:pt x="7040" y="981"/>
                    <a:pt x="7043" y="974"/>
                    <a:pt x="7061" y="953"/>
                  </a:cubicBezTo>
                  <a:cubicBezTo>
                    <a:pt x="7092" y="901"/>
                    <a:pt x="7078" y="867"/>
                    <a:pt x="7043" y="867"/>
                  </a:cubicBezTo>
                  <a:cubicBezTo>
                    <a:pt x="7037" y="867"/>
                    <a:pt x="7032" y="868"/>
                    <a:pt x="7026" y="869"/>
                  </a:cubicBezTo>
                  <a:cubicBezTo>
                    <a:pt x="6966" y="869"/>
                    <a:pt x="6942" y="869"/>
                    <a:pt x="6990" y="798"/>
                  </a:cubicBezTo>
                  <a:cubicBezTo>
                    <a:pt x="7025" y="751"/>
                    <a:pt x="6897" y="762"/>
                    <a:pt x="6929" y="716"/>
                  </a:cubicBezTo>
                  <a:lnTo>
                    <a:pt x="6929" y="716"/>
                  </a:lnTo>
                  <a:cubicBezTo>
                    <a:pt x="6919" y="729"/>
                    <a:pt x="6890" y="735"/>
                    <a:pt x="6864" y="735"/>
                  </a:cubicBezTo>
                  <a:cubicBezTo>
                    <a:pt x="6823" y="735"/>
                    <a:pt x="6789" y="720"/>
                    <a:pt x="6847" y="691"/>
                  </a:cubicBezTo>
                  <a:cubicBezTo>
                    <a:pt x="6918" y="631"/>
                    <a:pt x="6835" y="643"/>
                    <a:pt x="6811" y="631"/>
                  </a:cubicBezTo>
                  <a:cubicBezTo>
                    <a:pt x="6787" y="619"/>
                    <a:pt x="6775" y="595"/>
                    <a:pt x="6764" y="584"/>
                  </a:cubicBezTo>
                  <a:cubicBezTo>
                    <a:pt x="6764" y="572"/>
                    <a:pt x="6775" y="560"/>
                    <a:pt x="6764" y="548"/>
                  </a:cubicBezTo>
                  <a:cubicBezTo>
                    <a:pt x="6755" y="539"/>
                    <a:pt x="6718" y="516"/>
                    <a:pt x="6685" y="516"/>
                  </a:cubicBezTo>
                  <a:cubicBezTo>
                    <a:pt x="6675" y="516"/>
                    <a:pt x="6665" y="518"/>
                    <a:pt x="6656" y="524"/>
                  </a:cubicBezTo>
                  <a:cubicBezTo>
                    <a:pt x="6680" y="500"/>
                    <a:pt x="6716" y="476"/>
                    <a:pt x="6692" y="453"/>
                  </a:cubicBezTo>
                  <a:cubicBezTo>
                    <a:pt x="6685" y="446"/>
                    <a:pt x="6676" y="444"/>
                    <a:pt x="6667" y="444"/>
                  </a:cubicBezTo>
                  <a:cubicBezTo>
                    <a:pt x="6657" y="444"/>
                    <a:pt x="6648" y="446"/>
                    <a:pt x="6641" y="446"/>
                  </a:cubicBezTo>
                  <a:cubicBezTo>
                    <a:pt x="6632" y="446"/>
                    <a:pt x="6628" y="443"/>
                    <a:pt x="6633" y="429"/>
                  </a:cubicBezTo>
                  <a:lnTo>
                    <a:pt x="6633" y="429"/>
                  </a:lnTo>
                  <a:cubicBezTo>
                    <a:pt x="6633" y="429"/>
                    <a:pt x="6609" y="429"/>
                    <a:pt x="6597" y="441"/>
                  </a:cubicBezTo>
                  <a:cubicBezTo>
                    <a:pt x="6585" y="441"/>
                    <a:pt x="6585" y="441"/>
                    <a:pt x="6585" y="417"/>
                  </a:cubicBezTo>
                  <a:cubicBezTo>
                    <a:pt x="6570" y="394"/>
                    <a:pt x="6560" y="363"/>
                    <a:pt x="6540" y="363"/>
                  </a:cubicBezTo>
                  <a:cubicBezTo>
                    <a:pt x="6530" y="363"/>
                    <a:pt x="6518" y="370"/>
                    <a:pt x="6503" y="388"/>
                  </a:cubicBezTo>
                  <a:lnTo>
                    <a:pt x="6503" y="388"/>
                  </a:lnTo>
                  <a:cubicBezTo>
                    <a:pt x="6516" y="368"/>
                    <a:pt x="6531" y="341"/>
                    <a:pt x="6516" y="341"/>
                  </a:cubicBezTo>
                  <a:cubicBezTo>
                    <a:pt x="6513" y="341"/>
                    <a:pt x="6508" y="342"/>
                    <a:pt x="6502" y="345"/>
                  </a:cubicBezTo>
                  <a:cubicBezTo>
                    <a:pt x="6481" y="352"/>
                    <a:pt x="6472" y="359"/>
                    <a:pt x="6464" y="359"/>
                  </a:cubicBezTo>
                  <a:cubicBezTo>
                    <a:pt x="6458" y="359"/>
                    <a:pt x="6452" y="356"/>
                    <a:pt x="6442" y="345"/>
                  </a:cubicBezTo>
                  <a:lnTo>
                    <a:pt x="6442" y="345"/>
                  </a:lnTo>
                  <a:cubicBezTo>
                    <a:pt x="6443" y="347"/>
                    <a:pt x="6444" y="347"/>
                    <a:pt x="6446" y="347"/>
                  </a:cubicBezTo>
                  <a:cubicBezTo>
                    <a:pt x="6460" y="347"/>
                    <a:pt x="6488" y="296"/>
                    <a:pt x="6466" y="274"/>
                  </a:cubicBezTo>
                  <a:cubicBezTo>
                    <a:pt x="6454" y="262"/>
                    <a:pt x="6430" y="250"/>
                    <a:pt x="6406" y="250"/>
                  </a:cubicBezTo>
                  <a:cubicBezTo>
                    <a:pt x="6359" y="250"/>
                    <a:pt x="6347" y="262"/>
                    <a:pt x="6323" y="310"/>
                  </a:cubicBezTo>
                  <a:cubicBezTo>
                    <a:pt x="6287" y="298"/>
                    <a:pt x="6299" y="286"/>
                    <a:pt x="6311" y="250"/>
                  </a:cubicBezTo>
                  <a:lnTo>
                    <a:pt x="6311" y="250"/>
                  </a:lnTo>
                  <a:cubicBezTo>
                    <a:pt x="6287" y="262"/>
                    <a:pt x="6275" y="274"/>
                    <a:pt x="6264" y="298"/>
                  </a:cubicBezTo>
                  <a:cubicBezTo>
                    <a:pt x="6287" y="250"/>
                    <a:pt x="6299" y="203"/>
                    <a:pt x="6311" y="155"/>
                  </a:cubicBezTo>
                  <a:lnTo>
                    <a:pt x="6311" y="155"/>
                  </a:lnTo>
                  <a:cubicBezTo>
                    <a:pt x="6275" y="167"/>
                    <a:pt x="6252" y="191"/>
                    <a:pt x="6216" y="214"/>
                  </a:cubicBezTo>
                  <a:cubicBezTo>
                    <a:pt x="6201" y="225"/>
                    <a:pt x="6189" y="230"/>
                    <a:pt x="6178" y="230"/>
                  </a:cubicBezTo>
                  <a:cubicBezTo>
                    <a:pt x="6153" y="230"/>
                    <a:pt x="6134" y="207"/>
                    <a:pt x="6109" y="191"/>
                  </a:cubicBezTo>
                  <a:cubicBezTo>
                    <a:pt x="6093" y="167"/>
                    <a:pt x="6067" y="144"/>
                    <a:pt x="6048" y="144"/>
                  </a:cubicBezTo>
                  <a:cubicBezTo>
                    <a:pt x="6038" y="144"/>
                    <a:pt x="6029" y="150"/>
                    <a:pt x="6025" y="167"/>
                  </a:cubicBezTo>
                  <a:cubicBezTo>
                    <a:pt x="6002" y="214"/>
                    <a:pt x="5990" y="250"/>
                    <a:pt x="5978" y="298"/>
                  </a:cubicBezTo>
                  <a:cubicBezTo>
                    <a:pt x="5954" y="286"/>
                    <a:pt x="5978" y="215"/>
                    <a:pt x="5990" y="179"/>
                  </a:cubicBezTo>
                  <a:lnTo>
                    <a:pt x="5990" y="179"/>
                  </a:lnTo>
                  <a:cubicBezTo>
                    <a:pt x="5987" y="187"/>
                    <a:pt x="5984" y="190"/>
                    <a:pt x="5982" y="190"/>
                  </a:cubicBezTo>
                  <a:cubicBezTo>
                    <a:pt x="5973" y="190"/>
                    <a:pt x="5966" y="147"/>
                    <a:pt x="5966" y="119"/>
                  </a:cubicBezTo>
                  <a:cubicBezTo>
                    <a:pt x="5978" y="95"/>
                    <a:pt x="5990" y="60"/>
                    <a:pt x="5966" y="60"/>
                  </a:cubicBezTo>
                  <a:lnTo>
                    <a:pt x="5932" y="184"/>
                  </a:lnTo>
                  <a:lnTo>
                    <a:pt x="5932" y="184"/>
                  </a:lnTo>
                  <a:cubicBezTo>
                    <a:pt x="5946" y="117"/>
                    <a:pt x="5834" y="83"/>
                    <a:pt x="5799" y="83"/>
                  </a:cubicBezTo>
                  <a:lnTo>
                    <a:pt x="5799" y="83"/>
                  </a:lnTo>
                  <a:cubicBezTo>
                    <a:pt x="5823" y="83"/>
                    <a:pt x="5823" y="119"/>
                    <a:pt x="5811" y="143"/>
                  </a:cubicBezTo>
                  <a:cubicBezTo>
                    <a:pt x="5782" y="133"/>
                    <a:pt x="5777" y="55"/>
                    <a:pt x="5745" y="55"/>
                  </a:cubicBezTo>
                  <a:cubicBezTo>
                    <a:pt x="5737" y="55"/>
                    <a:pt x="5728" y="60"/>
                    <a:pt x="5716" y="72"/>
                  </a:cubicBezTo>
                  <a:cubicBezTo>
                    <a:pt x="5716" y="72"/>
                    <a:pt x="5689" y="112"/>
                    <a:pt x="5676" y="112"/>
                  </a:cubicBezTo>
                  <a:cubicBezTo>
                    <a:pt x="5671" y="112"/>
                    <a:pt x="5668" y="107"/>
                    <a:pt x="5668" y="95"/>
                  </a:cubicBezTo>
                  <a:cubicBezTo>
                    <a:pt x="5668" y="72"/>
                    <a:pt x="5716" y="12"/>
                    <a:pt x="5680" y="12"/>
                  </a:cubicBezTo>
                  <a:cubicBezTo>
                    <a:pt x="5653" y="21"/>
                    <a:pt x="5640" y="44"/>
                    <a:pt x="5614" y="44"/>
                  </a:cubicBezTo>
                  <a:cubicBezTo>
                    <a:pt x="5606" y="44"/>
                    <a:pt x="5596" y="42"/>
                    <a:pt x="5585" y="36"/>
                  </a:cubicBezTo>
                  <a:cubicBezTo>
                    <a:pt x="5549" y="12"/>
                    <a:pt x="5537" y="0"/>
                    <a:pt x="5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7" name="Google Shape;5187;p43"/>
          <p:cNvGrpSpPr/>
          <p:nvPr/>
        </p:nvGrpSpPr>
        <p:grpSpPr>
          <a:xfrm>
            <a:off x="2743202" y="3600908"/>
            <a:ext cx="681938" cy="944729"/>
            <a:chOff x="3233474" y="3362597"/>
            <a:chExt cx="681938" cy="944729"/>
          </a:xfrm>
        </p:grpSpPr>
        <p:sp>
          <p:nvSpPr>
            <p:cNvPr id="5188" name="Google Shape;5188;p43"/>
            <p:cNvSpPr/>
            <p:nvPr/>
          </p:nvSpPr>
          <p:spPr>
            <a:xfrm>
              <a:off x="3243721" y="3383802"/>
              <a:ext cx="597367" cy="736244"/>
            </a:xfrm>
            <a:custGeom>
              <a:avLst/>
              <a:gdLst/>
              <a:ahLst/>
              <a:cxnLst/>
              <a:rect l="l" t="t" r="r" b="b"/>
              <a:pathLst>
                <a:path w="11776" h="14513" extrusionOk="0">
                  <a:moveTo>
                    <a:pt x="5689" y="0"/>
                  </a:moveTo>
                  <a:cubicBezTo>
                    <a:pt x="4913" y="0"/>
                    <a:pt x="4050" y="142"/>
                    <a:pt x="3287" y="487"/>
                  </a:cubicBezTo>
                  <a:cubicBezTo>
                    <a:pt x="2132" y="1058"/>
                    <a:pt x="1191" y="1999"/>
                    <a:pt x="644" y="3166"/>
                  </a:cubicBezTo>
                  <a:cubicBezTo>
                    <a:pt x="1" y="4761"/>
                    <a:pt x="1" y="6535"/>
                    <a:pt x="644" y="8131"/>
                  </a:cubicBezTo>
                  <a:cubicBezTo>
                    <a:pt x="1275" y="9702"/>
                    <a:pt x="2596" y="11012"/>
                    <a:pt x="4215" y="11512"/>
                  </a:cubicBezTo>
                  <a:cubicBezTo>
                    <a:pt x="4918" y="11726"/>
                    <a:pt x="5704" y="11810"/>
                    <a:pt x="6251" y="12298"/>
                  </a:cubicBezTo>
                  <a:cubicBezTo>
                    <a:pt x="6894" y="12857"/>
                    <a:pt x="7025" y="13798"/>
                    <a:pt x="7502" y="14512"/>
                  </a:cubicBezTo>
                  <a:lnTo>
                    <a:pt x="11085" y="12929"/>
                  </a:lnTo>
                  <a:cubicBezTo>
                    <a:pt x="10883" y="12095"/>
                    <a:pt x="10276" y="11369"/>
                    <a:pt x="10288" y="10512"/>
                  </a:cubicBezTo>
                  <a:cubicBezTo>
                    <a:pt x="10288" y="9786"/>
                    <a:pt x="10752" y="9143"/>
                    <a:pt x="11062" y="8476"/>
                  </a:cubicBezTo>
                  <a:cubicBezTo>
                    <a:pt x="11776" y="6940"/>
                    <a:pt x="11693" y="5095"/>
                    <a:pt x="10954" y="3571"/>
                  </a:cubicBezTo>
                  <a:cubicBezTo>
                    <a:pt x="10204" y="2023"/>
                    <a:pt x="8883" y="832"/>
                    <a:pt x="7275" y="237"/>
                  </a:cubicBezTo>
                  <a:cubicBezTo>
                    <a:pt x="6864" y="89"/>
                    <a:pt x="6304" y="0"/>
                    <a:pt x="5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3"/>
            <p:cNvSpPr/>
            <p:nvPr/>
          </p:nvSpPr>
          <p:spPr>
            <a:xfrm>
              <a:off x="3246156" y="3379490"/>
              <a:ext cx="587729" cy="740252"/>
            </a:xfrm>
            <a:custGeom>
              <a:avLst/>
              <a:gdLst/>
              <a:ahLst/>
              <a:cxnLst/>
              <a:rect l="l" t="t" r="r" b="b"/>
              <a:pathLst>
                <a:path w="11586" h="14592" extrusionOk="0">
                  <a:moveTo>
                    <a:pt x="4965" y="0"/>
                  </a:moveTo>
                  <a:lnTo>
                    <a:pt x="4965" y="0"/>
                  </a:lnTo>
                  <a:cubicBezTo>
                    <a:pt x="4941" y="24"/>
                    <a:pt x="4929" y="36"/>
                    <a:pt x="4941" y="72"/>
                  </a:cubicBezTo>
                  <a:cubicBezTo>
                    <a:pt x="5001" y="60"/>
                    <a:pt x="5013" y="36"/>
                    <a:pt x="4965" y="0"/>
                  </a:cubicBezTo>
                  <a:close/>
                  <a:moveTo>
                    <a:pt x="5299" y="131"/>
                  </a:moveTo>
                  <a:lnTo>
                    <a:pt x="5334" y="167"/>
                  </a:lnTo>
                  <a:cubicBezTo>
                    <a:pt x="5322" y="167"/>
                    <a:pt x="5310" y="168"/>
                    <a:pt x="5300" y="168"/>
                  </a:cubicBezTo>
                  <a:cubicBezTo>
                    <a:pt x="5279" y="168"/>
                    <a:pt x="5263" y="163"/>
                    <a:pt x="5263" y="131"/>
                  </a:cubicBezTo>
                  <a:close/>
                  <a:moveTo>
                    <a:pt x="7108" y="191"/>
                  </a:moveTo>
                  <a:cubicBezTo>
                    <a:pt x="7106" y="196"/>
                    <a:pt x="7106" y="202"/>
                    <a:pt x="7106" y="207"/>
                  </a:cubicBezTo>
                  <a:lnTo>
                    <a:pt x="7106" y="207"/>
                  </a:lnTo>
                  <a:cubicBezTo>
                    <a:pt x="7108" y="200"/>
                    <a:pt x="7108" y="194"/>
                    <a:pt x="7108" y="191"/>
                  </a:cubicBezTo>
                  <a:close/>
                  <a:moveTo>
                    <a:pt x="4524" y="391"/>
                  </a:moveTo>
                  <a:cubicBezTo>
                    <a:pt x="4524" y="395"/>
                    <a:pt x="4524" y="400"/>
                    <a:pt x="4525" y="405"/>
                  </a:cubicBezTo>
                  <a:cubicBezTo>
                    <a:pt x="4525" y="400"/>
                    <a:pt x="4525" y="395"/>
                    <a:pt x="4524" y="391"/>
                  </a:cubicBezTo>
                  <a:close/>
                  <a:moveTo>
                    <a:pt x="3723" y="567"/>
                  </a:moveTo>
                  <a:cubicBezTo>
                    <a:pt x="3721" y="569"/>
                    <a:pt x="3718" y="571"/>
                    <a:pt x="3717" y="572"/>
                  </a:cubicBezTo>
                  <a:lnTo>
                    <a:pt x="3717" y="572"/>
                  </a:lnTo>
                  <a:cubicBezTo>
                    <a:pt x="3720" y="571"/>
                    <a:pt x="3722" y="570"/>
                    <a:pt x="3723" y="567"/>
                  </a:cubicBezTo>
                  <a:close/>
                  <a:moveTo>
                    <a:pt x="3717" y="572"/>
                  </a:moveTo>
                  <a:cubicBezTo>
                    <a:pt x="3716" y="572"/>
                    <a:pt x="3716" y="572"/>
                    <a:pt x="3715" y="572"/>
                  </a:cubicBezTo>
                  <a:cubicBezTo>
                    <a:pt x="3714" y="573"/>
                    <a:pt x="3714" y="573"/>
                    <a:pt x="3714" y="573"/>
                  </a:cubicBezTo>
                  <a:cubicBezTo>
                    <a:pt x="3714" y="573"/>
                    <a:pt x="3715" y="573"/>
                    <a:pt x="3717" y="572"/>
                  </a:cubicBezTo>
                  <a:close/>
                  <a:moveTo>
                    <a:pt x="1875" y="1176"/>
                  </a:moveTo>
                  <a:cubicBezTo>
                    <a:pt x="1849" y="1176"/>
                    <a:pt x="1829" y="1195"/>
                    <a:pt x="1810" y="1215"/>
                  </a:cubicBezTo>
                  <a:cubicBezTo>
                    <a:pt x="1822" y="1227"/>
                    <a:pt x="1828" y="1233"/>
                    <a:pt x="1834" y="1233"/>
                  </a:cubicBezTo>
                  <a:cubicBezTo>
                    <a:pt x="1840" y="1233"/>
                    <a:pt x="1846" y="1227"/>
                    <a:pt x="1858" y="1215"/>
                  </a:cubicBezTo>
                  <a:cubicBezTo>
                    <a:pt x="1881" y="1203"/>
                    <a:pt x="1917" y="1179"/>
                    <a:pt x="1893" y="1179"/>
                  </a:cubicBezTo>
                  <a:cubicBezTo>
                    <a:pt x="1887" y="1177"/>
                    <a:pt x="1881" y="1176"/>
                    <a:pt x="1875" y="1176"/>
                  </a:cubicBezTo>
                  <a:close/>
                  <a:moveTo>
                    <a:pt x="8683" y="1295"/>
                  </a:moveTo>
                  <a:cubicBezTo>
                    <a:pt x="8679" y="1301"/>
                    <a:pt x="8689" y="1306"/>
                    <a:pt x="8692" y="1308"/>
                  </a:cubicBezTo>
                  <a:lnTo>
                    <a:pt x="8692" y="1308"/>
                  </a:lnTo>
                  <a:cubicBezTo>
                    <a:pt x="8692" y="1306"/>
                    <a:pt x="8688" y="1301"/>
                    <a:pt x="8683" y="1295"/>
                  </a:cubicBezTo>
                  <a:close/>
                  <a:moveTo>
                    <a:pt x="8692" y="1308"/>
                  </a:moveTo>
                  <a:lnTo>
                    <a:pt x="8692" y="1308"/>
                  </a:lnTo>
                  <a:cubicBezTo>
                    <a:pt x="8693" y="1309"/>
                    <a:pt x="8693" y="1310"/>
                    <a:pt x="8692" y="1310"/>
                  </a:cubicBezTo>
                  <a:cubicBezTo>
                    <a:pt x="8695" y="1310"/>
                    <a:pt x="8694" y="1309"/>
                    <a:pt x="8692" y="1308"/>
                  </a:cubicBezTo>
                  <a:close/>
                  <a:moveTo>
                    <a:pt x="2167" y="1477"/>
                  </a:moveTo>
                  <a:lnTo>
                    <a:pt x="2167" y="1477"/>
                  </a:lnTo>
                  <a:cubicBezTo>
                    <a:pt x="2165" y="1478"/>
                    <a:pt x="2162" y="1480"/>
                    <a:pt x="2159" y="1483"/>
                  </a:cubicBezTo>
                  <a:lnTo>
                    <a:pt x="2159" y="1483"/>
                  </a:lnTo>
                  <a:cubicBezTo>
                    <a:pt x="2161" y="1482"/>
                    <a:pt x="2164" y="1480"/>
                    <a:pt x="2167" y="1477"/>
                  </a:cubicBezTo>
                  <a:close/>
                  <a:moveTo>
                    <a:pt x="1891" y="1638"/>
                  </a:moveTo>
                  <a:cubicBezTo>
                    <a:pt x="1891" y="1640"/>
                    <a:pt x="1892" y="1642"/>
                    <a:pt x="1893" y="1643"/>
                  </a:cubicBezTo>
                  <a:cubicBezTo>
                    <a:pt x="1893" y="1642"/>
                    <a:pt x="1892" y="1640"/>
                    <a:pt x="1891" y="1638"/>
                  </a:cubicBezTo>
                  <a:close/>
                  <a:moveTo>
                    <a:pt x="1531" y="1850"/>
                  </a:moveTo>
                  <a:cubicBezTo>
                    <a:pt x="1537" y="1850"/>
                    <a:pt x="1542" y="1852"/>
                    <a:pt x="1548" y="1858"/>
                  </a:cubicBezTo>
                  <a:lnTo>
                    <a:pt x="1477" y="1929"/>
                  </a:lnTo>
                  <a:cubicBezTo>
                    <a:pt x="1465" y="1917"/>
                    <a:pt x="1465" y="1905"/>
                    <a:pt x="1477" y="1882"/>
                  </a:cubicBezTo>
                  <a:cubicBezTo>
                    <a:pt x="1495" y="1873"/>
                    <a:pt x="1513" y="1850"/>
                    <a:pt x="1531" y="1850"/>
                  </a:cubicBezTo>
                  <a:close/>
                  <a:moveTo>
                    <a:pt x="9384" y="1876"/>
                  </a:moveTo>
                  <a:cubicBezTo>
                    <a:pt x="9374" y="1876"/>
                    <a:pt x="9362" y="1885"/>
                    <a:pt x="9347" y="1905"/>
                  </a:cubicBezTo>
                  <a:lnTo>
                    <a:pt x="9371" y="1929"/>
                  </a:lnTo>
                  <a:lnTo>
                    <a:pt x="9406" y="1929"/>
                  </a:lnTo>
                  <a:cubicBezTo>
                    <a:pt x="9406" y="1895"/>
                    <a:pt x="9398" y="1876"/>
                    <a:pt x="9384" y="1876"/>
                  </a:cubicBezTo>
                  <a:close/>
                  <a:moveTo>
                    <a:pt x="7779" y="438"/>
                  </a:moveTo>
                  <a:cubicBezTo>
                    <a:pt x="7775" y="438"/>
                    <a:pt x="7770" y="439"/>
                    <a:pt x="7763" y="441"/>
                  </a:cubicBezTo>
                  <a:cubicBezTo>
                    <a:pt x="7727" y="500"/>
                    <a:pt x="7787" y="631"/>
                    <a:pt x="7799" y="691"/>
                  </a:cubicBezTo>
                  <a:cubicBezTo>
                    <a:pt x="7799" y="691"/>
                    <a:pt x="7828" y="778"/>
                    <a:pt x="7842" y="778"/>
                  </a:cubicBezTo>
                  <a:cubicBezTo>
                    <a:pt x="7844" y="778"/>
                    <a:pt x="7845" y="777"/>
                    <a:pt x="7847" y="774"/>
                  </a:cubicBezTo>
                  <a:cubicBezTo>
                    <a:pt x="7856" y="769"/>
                    <a:pt x="7868" y="766"/>
                    <a:pt x="7880" y="766"/>
                  </a:cubicBezTo>
                  <a:cubicBezTo>
                    <a:pt x="7896" y="766"/>
                    <a:pt x="7911" y="772"/>
                    <a:pt x="7918" y="786"/>
                  </a:cubicBezTo>
                  <a:cubicBezTo>
                    <a:pt x="7942" y="822"/>
                    <a:pt x="7977" y="881"/>
                    <a:pt x="8025" y="881"/>
                  </a:cubicBezTo>
                  <a:cubicBezTo>
                    <a:pt x="8049" y="881"/>
                    <a:pt x="8064" y="875"/>
                    <a:pt x="8074" y="875"/>
                  </a:cubicBezTo>
                  <a:cubicBezTo>
                    <a:pt x="8085" y="875"/>
                    <a:pt x="8091" y="881"/>
                    <a:pt x="8097" y="905"/>
                  </a:cubicBezTo>
                  <a:cubicBezTo>
                    <a:pt x="8144" y="941"/>
                    <a:pt x="8287" y="905"/>
                    <a:pt x="8228" y="1001"/>
                  </a:cubicBezTo>
                  <a:cubicBezTo>
                    <a:pt x="8238" y="984"/>
                    <a:pt x="8250" y="978"/>
                    <a:pt x="8263" y="978"/>
                  </a:cubicBezTo>
                  <a:cubicBezTo>
                    <a:pt x="8306" y="978"/>
                    <a:pt x="8355" y="1051"/>
                    <a:pt x="8382" y="1060"/>
                  </a:cubicBezTo>
                  <a:cubicBezTo>
                    <a:pt x="8389" y="1062"/>
                    <a:pt x="8394" y="1062"/>
                    <a:pt x="8399" y="1062"/>
                  </a:cubicBezTo>
                  <a:cubicBezTo>
                    <a:pt x="8428" y="1062"/>
                    <a:pt x="8423" y="1035"/>
                    <a:pt x="8454" y="1024"/>
                  </a:cubicBezTo>
                  <a:cubicBezTo>
                    <a:pt x="8501" y="1024"/>
                    <a:pt x="8478" y="1084"/>
                    <a:pt x="8466" y="1108"/>
                  </a:cubicBezTo>
                  <a:cubicBezTo>
                    <a:pt x="8418" y="1179"/>
                    <a:pt x="8513" y="1155"/>
                    <a:pt x="8561" y="1179"/>
                  </a:cubicBezTo>
                  <a:cubicBezTo>
                    <a:pt x="8579" y="1188"/>
                    <a:pt x="8656" y="1263"/>
                    <a:pt x="8683" y="1295"/>
                  </a:cubicBezTo>
                  <a:lnTo>
                    <a:pt x="8683" y="1295"/>
                  </a:lnTo>
                  <a:cubicBezTo>
                    <a:pt x="8685" y="1292"/>
                    <a:pt x="8691" y="1289"/>
                    <a:pt x="8704" y="1286"/>
                  </a:cubicBezTo>
                  <a:cubicBezTo>
                    <a:pt x="8711" y="1284"/>
                    <a:pt x="8716" y="1283"/>
                    <a:pt x="8721" y="1283"/>
                  </a:cubicBezTo>
                  <a:cubicBezTo>
                    <a:pt x="8740" y="1283"/>
                    <a:pt x="8742" y="1300"/>
                    <a:pt x="8751" y="1310"/>
                  </a:cubicBezTo>
                  <a:cubicBezTo>
                    <a:pt x="8763" y="1322"/>
                    <a:pt x="8811" y="1346"/>
                    <a:pt x="8811" y="1382"/>
                  </a:cubicBezTo>
                  <a:cubicBezTo>
                    <a:pt x="8811" y="1405"/>
                    <a:pt x="8799" y="1429"/>
                    <a:pt x="8847" y="1441"/>
                  </a:cubicBezTo>
                  <a:cubicBezTo>
                    <a:pt x="8852" y="1443"/>
                    <a:pt x="8857" y="1443"/>
                    <a:pt x="8861" y="1443"/>
                  </a:cubicBezTo>
                  <a:cubicBezTo>
                    <a:pt x="8889" y="1443"/>
                    <a:pt x="8910" y="1417"/>
                    <a:pt x="8930" y="1417"/>
                  </a:cubicBezTo>
                  <a:cubicBezTo>
                    <a:pt x="8954" y="1429"/>
                    <a:pt x="8990" y="1501"/>
                    <a:pt x="9001" y="1536"/>
                  </a:cubicBezTo>
                  <a:cubicBezTo>
                    <a:pt x="9025" y="1572"/>
                    <a:pt x="9049" y="1608"/>
                    <a:pt x="9085" y="1632"/>
                  </a:cubicBezTo>
                  <a:cubicBezTo>
                    <a:pt x="9120" y="1667"/>
                    <a:pt x="9156" y="1679"/>
                    <a:pt x="9192" y="1691"/>
                  </a:cubicBezTo>
                  <a:lnTo>
                    <a:pt x="9287" y="1691"/>
                  </a:lnTo>
                  <a:cubicBezTo>
                    <a:pt x="9275" y="1703"/>
                    <a:pt x="9251" y="1715"/>
                    <a:pt x="9228" y="1739"/>
                  </a:cubicBezTo>
                  <a:cubicBezTo>
                    <a:pt x="9228" y="1751"/>
                    <a:pt x="9287" y="1798"/>
                    <a:pt x="9299" y="1810"/>
                  </a:cubicBezTo>
                  <a:cubicBezTo>
                    <a:pt x="9303" y="1812"/>
                    <a:pt x="9306" y="1813"/>
                    <a:pt x="9310" y="1813"/>
                  </a:cubicBezTo>
                  <a:cubicBezTo>
                    <a:pt x="9324" y="1813"/>
                    <a:pt x="9338" y="1802"/>
                    <a:pt x="9352" y="1802"/>
                  </a:cubicBezTo>
                  <a:cubicBezTo>
                    <a:pt x="9358" y="1802"/>
                    <a:pt x="9364" y="1804"/>
                    <a:pt x="9371" y="1810"/>
                  </a:cubicBezTo>
                  <a:cubicBezTo>
                    <a:pt x="9394" y="1834"/>
                    <a:pt x="9418" y="1858"/>
                    <a:pt x="9430" y="1882"/>
                  </a:cubicBezTo>
                  <a:cubicBezTo>
                    <a:pt x="9466" y="1953"/>
                    <a:pt x="9430" y="2001"/>
                    <a:pt x="9513" y="2024"/>
                  </a:cubicBezTo>
                  <a:cubicBezTo>
                    <a:pt x="9561" y="2024"/>
                    <a:pt x="9585" y="2060"/>
                    <a:pt x="9621" y="2096"/>
                  </a:cubicBezTo>
                  <a:cubicBezTo>
                    <a:pt x="9629" y="2105"/>
                    <a:pt x="9638" y="2108"/>
                    <a:pt x="9647" y="2108"/>
                  </a:cubicBezTo>
                  <a:cubicBezTo>
                    <a:pt x="9665" y="2108"/>
                    <a:pt x="9681" y="2096"/>
                    <a:pt x="9696" y="2096"/>
                  </a:cubicBezTo>
                  <a:cubicBezTo>
                    <a:pt x="9703" y="2096"/>
                    <a:pt x="9710" y="2099"/>
                    <a:pt x="9716" y="2108"/>
                  </a:cubicBezTo>
                  <a:cubicBezTo>
                    <a:pt x="9704" y="2120"/>
                    <a:pt x="9632" y="2155"/>
                    <a:pt x="9668" y="2179"/>
                  </a:cubicBezTo>
                  <a:lnTo>
                    <a:pt x="9775" y="2179"/>
                  </a:lnTo>
                  <a:cubicBezTo>
                    <a:pt x="9692" y="2179"/>
                    <a:pt x="9811" y="2251"/>
                    <a:pt x="9823" y="2274"/>
                  </a:cubicBezTo>
                  <a:cubicBezTo>
                    <a:pt x="9835" y="2298"/>
                    <a:pt x="9775" y="2322"/>
                    <a:pt x="9811" y="2358"/>
                  </a:cubicBezTo>
                  <a:cubicBezTo>
                    <a:pt x="9816" y="2363"/>
                    <a:pt x="9824" y="2366"/>
                    <a:pt x="9832" y="2366"/>
                  </a:cubicBezTo>
                  <a:cubicBezTo>
                    <a:pt x="9878" y="2366"/>
                    <a:pt x="9956" y="2295"/>
                    <a:pt x="9932" y="2254"/>
                  </a:cubicBezTo>
                  <a:lnTo>
                    <a:pt x="9932" y="2254"/>
                  </a:lnTo>
                  <a:lnTo>
                    <a:pt x="9954" y="2286"/>
                  </a:lnTo>
                  <a:cubicBezTo>
                    <a:pt x="9978" y="2310"/>
                    <a:pt x="10007" y="2322"/>
                    <a:pt x="10028" y="2322"/>
                  </a:cubicBezTo>
                  <a:cubicBezTo>
                    <a:pt x="10049" y="2322"/>
                    <a:pt x="10061" y="2310"/>
                    <a:pt x="10049" y="2286"/>
                  </a:cubicBezTo>
                  <a:lnTo>
                    <a:pt x="10037" y="2274"/>
                  </a:lnTo>
                  <a:cubicBezTo>
                    <a:pt x="10013" y="2239"/>
                    <a:pt x="9978" y="2203"/>
                    <a:pt x="9942" y="2167"/>
                  </a:cubicBezTo>
                  <a:cubicBezTo>
                    <a:pt x="9918" y="2144"/>
                    <a:pt x="9882" y="2132"/>
                    <a:pt x="9835" y="2132"/>
                  </a:cubicBezTo>
                  <a:cubicBezTo>
                    <a:pt x="9799" y="2132"/>
                    <a:pt x="9790" y="2091"/>
                    <a:pt x="9763" y="2091"/>
                  </a:cubicBezTo>
                  <a:cubicBezTo>
                    <a:pt x="9754" y="2091"/>
                    <a:pt x="9743" y="2096"/>
                    <a:pt x="9728" y="2108"/>
                  </a:cubicBezTo>
                  <a:cubicBezTo>
                    <a:pt x="9787" y="2060"/>
                    <a:pt x="9704" y="1965"/>
                    <a:pt x="9668" y="1917"/>
                  </a:cubicBezTo>
                  <a:cubicBezTo>
                    <a:pt x="9656" y="1893"/>
                    <a:pt x="9644" y="1870"/>
                    <a:pt x="9632" y="1834"/>
                  </a:cubicBezTo>
                  <a:cubicBezTo>
                    <a:pt x="9656" y="1810"/>
                    <a:pt x="9656" y="1774"/>
                    <a:pt x="9632" y="1751"/>
                  </a:cubicBezTo>
                  <a:lnTo>
                    <a:pt x="9597" y="1786"/>
                  </a:lnTo>
                  <a:cubicBezTo>
                    <a:pt x="9561" y="1751"/>
                    <a:pt x="9597" y="1715"/>
                    <a:pt x="9537" y="1691"/>
                  </a:cubicBezTo>
                  <a:cubicBezTo>
                    <a:pt x="9511" y="1674"/>
                    <a:pt x="9479" y="1663"/>
                    <a:pt x="9444" y="1663"/>
                  </a:cubicBezTo>
                  <a:cubicBezTo>
                    <a:pt x="9432" y="1663"/>
                    <a:pt x="9419" y="1664"/>
                    <a:pt x="9406" y="1667"/>
                  </a:cubicBezTo>
                  <a:cubicBezTo>
                    <a:pt x="9398" y="1667"/>
                    <a:pt x="9396" y="1673"/>
                    <a:pt x="9388" y="1673"/>
                  </a:cubicBezTo>
                  <a:cubicBezTo>
                    <a:pt x="9384" y="1673"/>
                    <a:pt x="9378" y="1671"/>
                    <a:pt x="9371" y="1667"/>
                  </a:cubicBezTo>
                  <a:cubicBezTo>
                    <a:pt x="9359" y="1643"/>
                    <a:pt x="9347" y="1620"/>
                    <a:pt x="9335" y="1608"/>
                  </a:cubicBezTo>
                  <a:cubicBezTo>
                    <a:pt x="9323" y="1560"/>
                    <a:pt x="9311" y="1501"/>
                    <a:pt x="9263" y="1489"/>
                  </a:cubicBezTo>
                  <a:cubicBezTo>
                    <a:pt x="9204" y="1489"/>
                    <a:pt x="9156" y="1453"/>
                    <a:pt x="9120" y="1417"/>
                  </a:cubicBezTo>
                  <a:cubicBezTo>
                    <a:pt x="9109" y="1393"/>
                    <a:pt x="9132" y="1322"/>
                    <a:pt x="9097" y="1322"/>
                  </a:cubicBezTo>
                  <a:cubicBezTo>
                    <a:pt x="9041" y="1322"/>
                    <a:pt x="9058" y="1388"/>
                    <a:pt x="9034" y="1388"/>
                  </a:cubicBezTo>
                  <a:cubicBezTo>
                    <a:pt x="9027" y="1388"/>
                    <a:pt x="9017" y="1383"/>
                    <a:pt x="9001" y="1370"/>
                  </a:cubicBezTo>
                  <a:cubicBezTo>
                    <a:pt x="8930" y="1322"/>
                    <a:pt x="9097" y="1298"/>
                    <a:pt x="9025" y="1239"/>
                  </a:cubicBezTo>
                  <a:cubicBezTo>
                    <a:pt x="9017" y="1230"/>
                    <a:pt x="9010" y="1227"/>
                    <a:pt x="9005" y="1227"/>
                  </a:cubicBezTo>
                  <a:cubicBezTo>
                    <a:pt x="8990" y="1227"/>
                    <a:pt x="8983" y="1252"/>
                    <a:pt x="8963" y="1252"/>
                  </a:cubicBezTo>
                  <a:cubicBezTo>
                    <a:pt x="8960" y="1252"/>
                    <a:pt x="8957" y="1252"/>
                    <a:pt x="8954" y="1251"/>
                  </a:cubicBezTo>
                  <a:cubicBezTo>
                    <a:pt x="8894" y="1227"/>
                    <a:pt x="8847" y="1191"/>
                    <a:pt x="8811" y="1143"/>
                  </a:cubicBezTo>
                  <a:cubicBezTo>
                    <a:pt x="8728" y="1036"/>
                    <a:pt x="8632" y="941"/>
                    <a:pt x="8513" y="881"/>
                  </a:cubicBezTo>
                  <a:cubicBezTo>
                    <a:pt x="8501" y="874"/>
                    <a:pt x="8491" y="871"/>
                    <a:pt x="8481" y="871"/>
                  </a:cubicBezTo>
                  <a:cubicBezTo>
                    <a:pt x="8460" y="871"/>
                    <a:pt x="8442" y="881"/>
                    <a:pt x="8418" y="881"/>
                  </a:cubicBezTo>
                  <a:cubicBezTo>
                    <a:pt x="8408" y="883"/>
                    <a:pt x="8401" y="884"/>
                    <a:pt x="8396" y="884"/>
                  </a:cubicBezTo>
                  <a:cubicBezTo>
                    <a:pt x="8362" y="884"/>
                    <a:pt x="8406" y="854"/>
                    <a:pt x="8406" y="834"/>
                  </a:cubicBezTo>
                  <a:cubicBezTo>
                    <a:pt x="8406" y="814"/>
                    <a:pt x="8343" y="795"/>
                    <a:pt x="8306" y="795"/>
                  </a:cubicBezTo>
                  <a:cubicBezTo>
                    <a:pt x="8298" y="795"/>
                    <a:pt x="8291" y="796"/>
                    <a:pt x="8287" y="798"/>
                  </a:cubicBezTo>
                  <a:cubicBezTo>
                    <a:pt x="8264" y="810"/>
                    <a:pt x="8250" y="815"/>
                    <a:pt x="8241" y="815"/>
                  </a:cubicBezTo>
                  <a:cubicBezTo>
                    <a:pt x="8222" y="815"/>
                    <a:pt x="8228" y="791"/>
                    <a:pt x="8228" y="750"/>
                  </a:cubicBezTo>
                  <a:cubicBezTo>
                    <a:pt x="8228" y="750"/>
                    <a:pt x="8227" y="749"/>
                    <a:pt x="8226" y="749"/>
                  </a:cubicBezTo>
                  <a:cubicBezTo>
                    <a:pt x="8214" y="749"/>
                    <a:pt x="8121" y="823"/>
                    <a:pt x="8132" y="834"/>
                  </a:cubicBezTo>
                  <a:cubicBezTo>
                    <a:pt x="8120" y="822"/>
                    <a:pt x="8144" y="762"/>
                    <a:pt x="8144" y="750"/>
                  </a:cubicBezTo>
                  <a:cubicBezTo>
                    <a:pt x="8144" y="715"/>
                    <a:pt x="8097" y="703"/>
                    <a:pt x="8073" y="703"/>
                  </a:cubicBezTo>
                  <a:cubicBezTo>
                    <a:pt x="8049" y="703"/>
                    <a:pt x="7894" y="679"/>
                    <a:pt x="7954" y="631"/>
                  </a:cubicBezTo>
                  <a:cubicBezTo>
                    <a:pt x="8013" y="584"/>
                    <a:pt x="7858" y="596"/>
                    <a:pt x="7835" y="584"/>
                  </a:cubicBezTo>
                  <a:cubicBezTo>
                    <a:pt x="7758" y="562"/>
                    <a:pt x="7833" y="438"/>
                    <a:pt x="7779" y="438"/>
                  </a:cubicBezTo>
                  <a:close/>
                  <a:moveTo>
                    <a:pt x="10263" y="2653"/>
                  </a:moveTo>
                  <a:cubicBezTo>
                    <a:pt x="10271" y="2653"/>
                    <a:pt x="10280" y="2657"/>
                    <a:pt x="10287" y="2667"/>
                  </a:cubicBezTo>
                  <a:cubicBezTo>
                    <a:pt x="10279" y="2692"/>
                    <a:pt x="10271" y="2723"/>
                    <a:pt x="10254" y="2723"/>
                  </a:cubicBezTo>
                  <a:cubicBezTo>
                    <a:pt x="10247" y="2723"/>
                    <a:pt x="10239" y="2717"/>
                    <a:pt x="10228" y="2703"/>
                  </a:cubicBezTo>
                  <a:lnTo>
                    <a:pt x="10240" y="2703"/>
                  </a:lnTo>
                  <a:cubicBezTo>
                    <a:pt x="10223" y="2678"/>
                    <a:pt x="10242" y="2653"/>
                    <a:pt x="10263" y="2653"/>
                  </a:cubicBezTo>
                  <a:close/>
                  <a:moveTo>
                    <a:pt x="805" y="2891"/>
                  </a:moveTo>
                  <a:cubicBezTo>
                    <a:pt x="810" y="2891"/>
                    <a:pt x="817" y="2898"/>
                    <a:pt x="822" y="2917"/>
                  </a:cubicBezTo>
                  <a:cubicBezTo>
                    <a:pt x="822" y="2941"/>
                    <a:pt x="822" y="2965"/>
                    <a:pt x="834" y="2977"/>
                  </a:cubicBezTo>
                  <a:cubicBezTo>
                    <a:pt x="811" y="2965"/>
                    <a:pt x="776" y="2954"/>
                    <a:pt x="785" y="2931"/>
                  </a:cubicBezTo>
                  <a:lnTo>
                    <a:pt x="785" y="2931"/>
                  </a:lnTo>
                  <a:cubicBezTo>
                    <a:pt x="786" y="2933"/>
                    <a:pt x="788" y="2934"/>
                    <a:pt x="790" y="2934"/>
                  </a:cubicBezTo>
                  <a:cubicBezTo>
                    <a:pt x="792" y="2934"/>
                    <a:pt x="794" y="2933"/>
                    <a:pt x="798" y="2929"/>
                  </a:cubicBezTo>
                  <a:cubicBezTo>
                    <a:pt x="791" y="2908"/>
                    <a:pt x="797" y="2891"/>
                    <a:pt x="805" y="2891"/>
                  </a:cubicBezTo>
                  <a:close/>
                  <a:moveTo>
                    <a:pt x="10937" y="3593"/>
                  </a:moveTo>
                  <a:cubicBezTo>
                    <a:pt x="10953" y="3593"/>
                    <a:pt x="10966" y="3607"/>
                    <a:pt x="10966" y="3644"/>
                  </a:cubicBezTo>
                  <a:cubicBezTo>
                    <a:pt x="10954" y="3668"/>
                    <a:pt x="10942" y="3691"/>
                    <a:pt x="10918" y="3703"/>
                  </a:cubicBezTo>
                  <a:cubicBezTo>
                    <a:pt x="10914" y="3705"/>
                    <a:pt x="10910" y="3706"/>
                    <a:pt x="10905" y="3706"/>
                  </a:cubicBezTo>
                  <a:cubicBezTo>
                    <a:pt x="10883" y="3706"/>
                    <a:pt x="10861" y="3685"/>
                    <a:pt x="10871" y="3656"/>
                  </a:cubicBezTo>
                  <a:cubicBezTo>
                    <a:pt x="10878" y="3627"/>
                    <a:pt x="10912" y="3593"/>
                    <a:pt x="10937" y="3593"/>
                  </a:cubicBezTo>
                  <a:close/>
                  <a:moveTo>
                    <a:pt x="508" y="3760"/>
                  </a:moveTo>
                  <a:cubicBezTo>
                    <a:pt x="521" y="3760"/>
                    <a:pt x="530" y="3769"/>
                    <a:pt x="524" y="3798"/>
                  </a:cubicBezTo>
                  <a:cubicBezTo>
                    <a:pt x="520" y="3811"/>
                    <a:pt x="510" y="3816"/>
                    <a:pt x="499" y="3816"/>
                  </a:cubicBezTo>
                  <a:cubicBezTo>
                    <a:pt x="479" y="3816"/>
                    <a:pt x="457" y="3798"/>
                    <a:pt x="465" y="3775"/>
                  </a:cubicBezTo>
                  <a:cubicBezTo>
                    <a:pt x="477" y="3769"/>
                    <a:pt x="494" y="3760"/>
                    <a:pt x="508" y="3760"/>
                  </a:cubicBezTo>
                  <a:close/>
                  <a:moveTo>
                    <a:pt x="519" y="4202"/>
                  </a:moveTo>
                  <a:lnTo>
                    <a:pt x="524" y="4203"/>
                  </a:lnTo>
                  <a:cubicBezTo>
                    <a:pt x="522" y="4203"/>
                    <a:pt x="521" y="4202"/>
                    <a:pt x="519" y="4202"/>
                  </a:cubicBezTo>
                  <a:close/>
                  <a:moveTo>
                    <a:pt x="444" y="4416"/>
                  </a:moveTo>
                  <a:cubicBezTo>
                    <a:pt x="447" y="4417"/>
                    <a:pt x="450" y="4417"/>
                    <a:pt x="453" y="4418"/>
                  </a:cubicBezTo>
                  <a:cubicBezTo>
                    <a:pt x="450" y="4417"/>
                    <a:pt x="447" y="4416"/>
                    <a:pt x="444" y="4416"/>
                  </a:cubicBezTo>
                  <a:close/>
                  <a:moveTo>
                    <a:pt x="11338" y="4563"/>
                  </a:moveTo>
                  <a:cubicBezTo>
                    <a:pt x="11328" y="4563"/>
                    <a:pt x="11315" y="4566"/>
                    <a:pt x="11299" y="4572"/>
                  </a:cubicBezTo>
                  <a:lnTo>
                    <a:pt x="11311" y="4596"/>
                  </a:lnTo>
                  <a:lnTo>
                    <a:pt x="11347" y="4632"/>
                  </a:lnTo>
                  <a:cubicBezTo>
                    <a:pt x="11373" y="4588"/>
                    <a:pt x="11367" y="4563"/>
                    <a:pt x="11338" y="4563"/>
                  </a:cubicBezTo>
                  <a:close/>
                  <a:moveTo>
                    <a:pt x="11526" y="5537"/>
                  </a:moveTo>
                  <a:cubicBezTo>
                    <a:pt x="11511" y="5559"/>
                    <a:pt x="11479" y="5581"/>
                    <a:pt x="11456" y="5581"/>
                  </a:cubicBezTo>
                  <a:cubicBezTo>
                    <a:pt x="11441" y="5581"/>
                    <a:pt x="11430" y="5572"/>
                    <a:pt x="11430" y="5549"/>
                  </a:cubicBezTo>
                  <a:lnTo>
                    <a:pt x="11526" y="5537"/>
                  </a:lnTo>
                  <a:close/>
                  <a:moveTo>
                    <a:pt x="11513" y="6533"/>
                  </a:moveTo>
                  <a:cubicBezTo>
                    <a:pt x="11511" y="6547"/>
                    <a:pt x="11508" y="6562"/>
                    <a:pt x="11504" y="6576"/>
                  </a:cubicBezTo>
                  <a:lnTo>
                    <a:pt x="11504" y="6576"/>
                  </a:lnTo>
                  <a:cubicBezTo>
                    <a:pt x="11511" y="6571"/>
                    <a:pt x="11518" y="6566"/>
                    <a:pt x="11526" y="6561"/>
                  </a:cubicBezTo>
                  <a:cubicBezTo>
                    <a:pt x="11526" y="6548"/>
                    <a:pt x="11521" y="6539"/>
                    <a:pt x="11513" y="6533"/>
                  </a:cubicBezTo>
                  <a:close/>
                  <a:moveTo>
                    <a:pt x="11418" y="6946"/>
                  </a:moveTo>
                  <a:cubicBezTo>
                    <a:pt x="11434" y="6946"/>
                    <a:pt x="11449" y="6958"/>
                    <a:pt x="11442" y="6977"/>
                  </a:cubicBezTo>
                  <a:cubicBezTo>
                    <a:pt x="11436" y="7018"/>
                    <a:pt x="11420" y="7036"/>
                    <a:pt x="11405" y="7036"/>
                  </a:cubicBezTo>
                  <a:cubicBezTo>
                    <a:pt x="11390" y="7036"/>
                    <a:pt x="11376" y="7015"/>
                    <a:pt x="11383" y="6977"/>
                  </a:cubicBezTo>
                  <a:cubicBezTo>
                    <a:pt x="11388" y="6955"/>
                    <a:pt x="11404" y="6946"/>
                    <a:pt x="11418" y="6946"/>
                  </a:cubicBezTo>
                  <a:close/>
                  <a:moveTo>
                    <a:pt x="414" y="7143"/>
                  </a:moveTo>
                  <a:cubicBezTo>
                    <a:pt x="411" y="7143"/>
                    <a:pt x="408" y="7143"/>
                    <a:pt x="405" y="7144"/>
                  </a:cubicBezTo>
                  <a:cubicBezTo>
                    <a:pt x="393" y="7156"/>
                    <a:pt x="381" y="7168"/>
                    <a:pt x="381" y="7180"/>
                  </a:cubicBezTo>
                  <a:cubicBezTo>
                    <a:pt x="381" y="7204"/>
                    <a:pt x="429" y="7204"/>
                    <a:pt x="453" y="7204"/>
                  </a:cubicBezTo>
                  <a:cubicBezTo>
                    <a:pt x="464" y="7193"/>
                    <a:pt x="445" y="7143"/>
                    <a:pt x="414" y="7143"/>
                  </a:cubicBezTo>
                  <a:close/>
                  <a:moveTo>
                    <a:pt x="11335" y="7513"/>
                  </a:moveTo>
                  <a:lnTo>
                    <a:pt x="11335" y="7513"/>
                  </a:lnTo>
                  <a:cubicBezTo>
                    <a:pt x="11337" y="7514"/>
                    <a:pt x="11338" y="7514"/>
                    <a:pt x="11340" y="7515"/>
                  </a:cubicBezTo>
                  <a:lnTo>
                    <a:pt x="11340" y="7515"/>
                  </a:lnTo>
                  <a:cubicBezTo>
                    <a:pt x="11339" y="7514"/>
                    <a:pt x="11338" y="7513"/>
                    <a:pt x="11335" y="7513"/>
                  </a:cubicBezTo>
                  <a:close/>
                  <a:moveTo>
                    <a:pt x="703" y="7882"/>
                  </a:moveTo>
                  <a:cubicBezTo>
                    <a:pt x="615" y="7914"/>
                    <a:pt x="660" y="7951"/>
                    <a:pt x="693" y="7951"/>
                  </a:cubicBezTo>
                  <a:cubicBezTo>
                    <a:pt x="709" y="7951"/>
                    <a:pt x="723" y="7942"/>
                    <a:pt x="715" y="7918"/>
                  </a:cubicBezTo>
                  <a:cubicBezTo>
                    <a:pt x="715" y="7906"/>
                    <a:pt x="703" y="7894"/>
                    <a:pt x="703" y="7882"/>
                  </a:cubicBezTo>
                  <a:close/>
                  <a:moveTo>
                    <a:pt x="11216" y="8226"/>
                  </a:moveTo>
                  <a:cubicBezTo>
                    <a:pt x="11216" y="8227"/>
                    <a:pt x="11216" y="8227"/>
                    <a:pt x="11216" y="8228"/>
                  </a:cubicBezTo>
                  <a:cubicBezTo>
                    <a:pt x="11216" y="8227"/>
                    <a:pt x="11216" y="8227"/>
                    <a:pt x="11216" y="8226"/>
                  </a:cubicBezTo>
                  <a:close/>
                  <a:moveTo>
                    <a:pt x="11051" y="8506"/>
                  </a:moveTo>
                  <a:cubicBezTo>
                    <a:pt x="11040" y="8506"/>
                    <a:pt x="11029" y="8511"/>
                    <a:pt x="11025" y="8525"/>
                  </a:cubicBezTo>
                  <a:lnTo>
                    <a:pt x="11037" y="8573"/>
                  </a:lnTo>
                  <a:cubicBezTo>
                    <a:pt x="11105" y="8539"/>
                    <a:pt x="11077" y="8506"/>
                    <a:pt x="11051" y="8506"/>
                  </a:cubicBezTo>
                  <a:close/>
                  <a:moveTo>
                    <a:pt x="869" y="8763"/>
                  </a:moveTo>
                  <a:cubicBezTo>
                    <a:pt x="893" y="8799"/>
                    <a:pt x="881" y="8823"/>
                    <a:pt x="834" y="8847"/>
                  </a:cubicBezTo>
                  <a:lnTo>
                    <a:pt x="822" y="8823"/>
                  </a:lnTo>
                  <a:cubicBezTo>
                    <a:pt x="834" y="8799"/>
                    <a:pt x="846" y="8775"/>
                    <a:pt x="858" y="8763"/>
                  </a:cubicBezTo>
                  <a:close/>
                  <a:moveTo>
                    <a:pt x="2239" y="10287"/>
                  </a:moveTo>
                  <a:lnTo>
                    <a:pt x="2239" y="10287"/>
                  </a:lnTo>
                  <a:cubicBezTo>
                    <a:pt x="2236" y="10288"/>
                    <a:pt x="2234" y="10290"/>
                    <a:pt x="2232" y="10292"/>
                  </a:cubicBezTo>
                  <a:lnTo>
                    <a:pt x="2232" y="10292"/>
                  </a:lnTo>
                  <a:cubicBezTo>
                    <a:pt x="2235" y="10291"/>
                    <a:pt x="2237" y="10289"/>
                    <a:pt x="2239" y="10287"/>
                  </a:cubicBezTo>
                  <a:close/>
                  <a:moveTo>
                    <a:pt x="2239" y="10454"/>
                  </a:moveTo>
                  <a:cubicBezTo>
                    <a:pt x="2262" y="10454"/>
                    <a:pt x="2286" y="10454"/>
                    <a:pt x="2310" y="10478"/>
                  </a:cubicBezTo>
                  <a:cubicBezTo>
                    <a:pt x="2292" y="10487"/>
                    <a:pt x="2274" y="10510"/>
                    <a:pt x="2256" y="10510"/>
                  </a:cubicBezTo>
                  <a:cubicBezTo>
                    <a:pt x="2250" y="10510"/>
                    <a:pt x="2244" y="10507"/>
                    <a:pt x="2239" y="10502"/>
                  </a:cubicBezTo>
                  <a:lnTo>
                    <a:pt x="2239" y="10454"/>
                  </a:lnTo>
                  <a:close/>
                  <a:moveTo>
                    <a:pt x="2337" y="10700"/>
                  </a:moveTo>
                  <a:lnTo>
                    <a:pt x="2337" y="10700"/>
                  </a:lnTo>
                  <a:cubicBezTo>
                    <a:pt x="2336" y="10701"/>
                    <a:pt x="2335" y="10703"/>
                    <a:pt x="2334" y="10704"/>
                  </a:cubicBezTo>
                  <a:lnTo>
                    <a:pt x="2337" y="10700"/>
                  </a:lnTo>
                  <a:close/>
                  <a:moveTo>
                    <a:pt x="10514" y="11549"/>
                  </a:moveTo>
                  <a:cubicBezTo>
                    <a:pt x="10514" y="11552"/>
                    <a:pt x="10515" y="11556"/>
                    <a:pt x="10518" y="11562"/>
                  </a:cubicBezTo>
                  <a:lnTo>
                    <a:pt x="10518" y="11562"/>
                  </a:lnTo>
                  <a:cubicBezTo>
                    <a:pt x="10517" y="11558"/>
                    <a:pt x="10515" y="11554"/>
                    <a:pt x="10514" y="11549"/>
                  </a:cubicBezTo>
                  <a:close/>
                  <a:moveTo>
                    <a:pt x="10267" y="11655"/>
                  </a:moveTo>
                  <a:cubicBezTo>
                    <a:pt x="10266" y="11656"/>
                    <a:pt x="10265" y="11656"/>
                    <a:pt x="10263" y="11657"/>
                  </a:cubicBezTo>
                  <a:cubicBezTo>
                    <a:pt x="10265" y="11656"/>
                    <a:pt x="10266" y="11656"/>
                    <a:pt x="10267" y="11655"/>
                  </a:cubicBezTo>
                  <a:close/>
                  <a:moveTo>
                    <a:pt x="6350" y="12763"/>
                  </a:moveTo>
                  <a:cubicBezTo>
                    <a:pt x="6349" y="12763"/>
                    <a:pt x="6348" y="12763"/>
                    <a:pt x="6346" y="12764"/>
                  </a:cubicBezTo>
                  <a:cubicBezTo>
                    <a:pt x="6348" y="12764"/>
                    <a:pt x="6349" y="12763"/>
                    <a:pt x="6350" y="12763"/>
                  </a:cubicBezTo>
                  <a:close/>
                  <a:moveTo>
                    <a:pt x="6513" y="12740"/>
                  </a:moveTo>
                  <a:cubicBezTo>
                    <a:pt x="6537" y="12740"/>
                    <a:pt x="6549" y="12776"/>
                    <a:pt x="6561" y="12800"/>
                  </a:cubicBezTo>
                  <a:cubicBezTo>
                    <a:pt x="6553" y="12807"/>
                    <a:pt x="6537" y="12818"/>
                    <a:pt x="6521" y="12818"/>
                  </a:cubicBezTo>
                  <a:cubicBezTo>
                    <a:pt x="6510" y="12818"/>
                    <a:pt x="6499" y="12814"/>
                    <a:pt x="6489" y="12800"/>
                  </a:cubicBezTo>
                  <a:cubicBezTo>
                    <a:pt x="6477" y="12764"/>
                    <a:pt x="6453" y="12740"/>
                    <a:pt x="6501" y="12740"/>
                  </a:cubicBezTo>
                  <a:close/>
                  <a:moveTo>
                    <a:pt x="6858" y="12942"/>
                  </a:moveTo>
                  <a:cubicBezTo>
                    <a:pt x="6785" y="12979"/>
                    <a:pt x="6824" y="13011"/>
                    <a:pt x="6854" y="13011"/>
                  </a:cubicBezTo>
                  <a:cubicBezTo>
                    <a:pt x="6873" y="13011"/>
                    <a:pt x="6889" y="12998"/>
                    <a:pt x="6870" y="12966"/>
                  </a:cubicBezTo>
                  <a:cubicBezTo>
                    <a:pt x="6870" y="12954"/>
                    <a:pt x="6858" y="12942"/>
                    <a:pt x="6858" y="12942"/>
                  </a:cubicBezTo>
                  <a:close/>
                  <a:moveTo>
                    <a:pt x="9998" y="2383"/>
                  </a:moveTo>
                  <a:cubicBezTo>
                    <a:pt x="9962" y="2383"/>
                    <a:pt x="9930" y="2389"/>
                    <a:pt x="9930" y="2405"/>
                  </a:cubicBezTo>
                  <a:cubicBezTo>
                    <a:pt x="9942" y="2417"/>
                    <a:pt x="9954" y="2429"/>
                    <a:pt x="9966" y="2441"/>
                  </a:cubicBezTo>
                  <a:cubicBezTo>
                    <a:pt x="9978" y="2465"/>
                    <a:pt x="9990" y="2489"/>
                    <a:pt x="9978" y="2513"/>
                  </a:cubicBezTo>
                  <a:cubicBezTo>
                    <a:pt x="9990" y="2572"/>
                    <a:pt x="10025" y="2620"/>
                    <a:pt x="10061" y="2667"/>
                  </a:cubicBezTo>
                  <a:cubicBezTo>
                    <a:pt x="10066" y="2671"/>
                    <a:pt x="10072" y="2672"/>
                    <a:pt x="10077" y="2672"/>
                  </a:cubicBezTo>
                  <a:cubicBezTo>
                    <a:pt x="10100" y="2672"/>
                    <a:pt x="10123" y="2645"/>
                    <a:pt x="10146" y="2645"/>
                  </a:cubicBezTo>
                  <a:cubicBezTo>
                    <a:pt x="10153" y="2645"/>
                    <a:pt x="10161" y="2648"/>
                    <a:pt x="10168" y="2655"/>
                  </a:cubicBezTo>
                  <a:cubicBezTo>
                    <a:pt x="10192" y="2679"/>
                    <a:pt x="10204" y="2715"/>
                    <a:pt x="10204" y="2751"/>
                  </a:cubicBezTo>
                  <a:cubicBezTo>
                    <a:pt x="10180" y="2763"/>
                    <a:pt x="10168" y="2775"/>
                    <a:pt x="10192" y="2798"/>
                  </a:cubicBezTo>
                  <a:cubicBezTo>
                    <a:pt x="10197" y="2808"/>
                    <a:pt x="10200" y="2812"/>
                    <a:pt x="10205" y="2812"/>
                  </a:cubicBezTo>
                  <a:cubicBezTo>
                    <a:pt x="10212" y="2812"/>
                    <a:pt x="10224" y="2805"/>
                    <a:pt x="10252" y="2798"/>
                  </a:cubicBezTo>
                  <a:cubicBezTo>
                    <a:pt x="10263" y="2798"/>
                    <a:pt x="10299" y="2810"/>
                    <a:pt x="10287" y="2834"/>
                  </a:cubicBezTo>
                  <a:cubicBezTo>
                    <a:pt x="10287" y="2882"/>
                    <a:pt x="10204" y="2858"/>
                    <a:pt x="10240" y="2917"/>
                  </a:cubicBezTo>
                  <a:cubicBezTo>
                    <a:pt x="10249" y="2936"/>
                    <a:pt x="10286" y="2961"/>
                    <a:pt x="10319" y="2961"/>
                  </a:cubicBezTo>
                  <a:cubicBezTo>
                    <a:pt x="10329" y="2961"/>
                    <a:pt x="10339" y="2959"/>
                    <a:pt x="10347" y="2953"/>
                  </a:cubicBezTo>
                  <a:cubicBezTo>
                    <a:pt x="10359" y="2965"/>
                    <a:pt x="10359" y="2989"/>
                    <a:pt x="10371" y="3001"/>
                  </a:cubicBezTo>
                  <a:cubicBezTo>
                    <a:pt x="10383" y="3013"/>
                    <a:pt x="10502" y="3096"/>
                    <a:pt x="10502" y="3108"/>
                  </a:cubicBezTo>
                  <a:cubicBezTo>
                    <a:pt x="10499" y="3110"/>
                    <a:pt x="10493" y="3111"/>
                    <a:pt x="10484" y="3111"/>
                  </a:cubicBezTo>
                  <a:cubicBezTo>
                    <a:pt x="10461" y="3111"/>
                    <a:pt x="10421" y="3104"/>
                    <a:pt x="10394" y="3104"/>
                  </a:cubicBezTo>
                  <a:cubicBezTo>
                    <a:pt x="10384" y="3104"/>
                    <a:pt x="10376" y="3105"/>
                    <a:pt x="10371" y="3108"/>
                  </a:cubicBezTo>
                  <a:lnTo>
                    <a:pt x="10371" y="3108"/>
                  </a:lnTo>
                  <a:cubicBezTo>
                    <a:pt x="10372" y="3107"/>
                    <a:pt x="10373" y="3107"/>
                    <a:pt x="10374" y="3107"/>
                  </a:cubicBezTo>
                  <a:cubicBezTo>
                    <a:pt x="10404" y="3107"/>
                    <a:pt x="10503" y="3227"/>
                    <a:pt x="10525" y="3239"/>
                  </a:cubicBezTo>
                  <a:cubicBezTo>
                    <a:pt x="10549" y="3251"/>
                    <a:pt x="10561" y="3275"/>
                    <a:pt x="10549" y="3322"/>
                  </a:cubicBezTo>
                  <a:cubicBezTo>
                    <a:pt x="10537" y="3382"/>
                    <a:pt x="10573" y="3358"/>
                    <a:pt x="10585" y="3382"/>
                  </a:cubicBezTo>
                  <a:cubicBezTo>
                    <a:pt x="10609" y="3406"/>
                    <a:pt x="10609" y="3417"/>
                    <a:pt x="10609" y="3453"/>
                  </a:cubicBezTo>
                  <a:cubicBezTo>
                    <a:pt x="10597" y="3465"/>
                    <a:pt x="10597" y="3477"/>
                    <a:pt x="10609" y="3477"/>
                  </a:cubicBezTo>
                  <a:cubicBezTo>
                    <a:pt x="10615" y="3489"/>
                    <a:pt x="10627" y="3495"/>
                    <a:pt x="10639" y="3495"/>
                  </a:cubicBezTo>
                  <a:cubicBezTo>
                    <a:pt x="10650" y="3495"/>
                    <a:pt x="10662" y="3489"/>
                    <a:pt x="10668" y="3477"/>
                  </a:cubicBezTo>
                  <a:cubicBezTo>
                    <a:pt x="10675" y="3463"/>
                    <a:pt x="10690" y="3450"/>
                    <a:pt x="10701" y="3450"/>
                  </a:cubicBezTo>
                  <a:cubicBezTo>
                    <a:pt x="10710" y="3450"/>
                    <a:pt x="10716" y="3457"/>
                    <a:pt x="10716" y="3477"/>
                  </a:cubicBezTo>
                  <a:cubicBezTo>
                    <a:pt x="10716" y="3513"/>
                    <a:pt x="10692" y="3537"/>
                    <a:pt x="10692" y="3572"/>
                  </a:cubicBezTo>
                  <a:cubicBezTo>
                    <a:pt x="10692" y="3596"/>
                    <a:pt x="10728" y="3632"/>
                    <a:pt x="10752" y="3644"/>
                  </a:cubicBezTo>
                  <a:cubicBezTo>
                    <a:pt x="10764" y="3668"/>
                    <a:pt x="10775" y="3691"/>
                    <a:pt x="10775" y="3715"/>
                  </a:cubicBezTo>
                  <a:cubicBezTo>
                    <a:pt x="10764" y="3727"/>
                    <a:pt x="10764" y="3739"/>
                    <a:pt x="10775" y="3751"/>
                  </a:cubicBezTo>
                  <a:cubicBezTo>
                    <a:pt x="10787" y="3787"/>
                    <a:pt x="10811" y="3763"/>
                    <a:pt x="10823" y="3798"/>
                  </a:cubicBezTo>
                  <a:cubicBezTo>
                    <a:pt x="10847" y="3834"/>
                    <a:pt x="10823" y="3846"/>
                    <a:pt x="10847" y="3870"/>
                  </a:cubicBezTo>
                  <a:cubicBezTo>
                    <a:pt x="10859" y="3941"/>
                    <a:pt x="10895" y="4001"/>
                    <a:pt x="10954" y="4037"/>
                  </a:cubicBezTo>
                  <a:cubicBezTo>
                    <a:pt x="10990" y="4060"/>
                    <a:pt x="11002" y="4072"/>
                    <a:pt x="10954" y="4084"/>
                  </a:cubicBezTo>
                  <a:cubicBezTo>
                    <a:pt x="10948" y="4083"/>
                    <a:pt x="10942" y="4082"/>
                    <a:pt x="10938" y="4082"/>
                  </a:cubicBezTo>
                  <a:cubicBezTo>
                    <a:pt x="10912" y="4082"/>
                    <a:pt x="10930" y="4111"/>
                    <a:pt x="10930" y="4132"/>
                  </a:cubicBezTo>
                  <a:cubicBezTo>
                    <a:pt x="10942" y="4168"/>
                    <a:pt x="10954" y="4203"/>
                    <a:pt x="10978" y="4227"/>
                  </a:cubicBezTo>
                  <a:cubicBezTo>
                    <a:pt x="11002" y="4251"/>
                    <a:pt x="11037" y="4251"/>
                    <a:pt x="11025" y="4299"/>
                  </a:cubicBezTo>
                  <a:cubicBezTo>
                    <a:pt x="10978" y="4310"/>
                    <a:pt x="11014" y="4394"/>
                    <a:pt x="11037" y="4418"/>
                  </a:cubicBezTo>
                  <a:cubicBezTo>
                    <a:pt x="11049" y="4441"/>
                    <a:pt x="11133" y="4465"/>
                    <a:pt x="11121" y="4477"/>
                  </a:cubicBezTo>
                  <a:cubicBezTo>
                    <a:pt x="11085" y="4525"/>
                    <a:pt x="11073" y="4537"/>
                    <a:pt x="11085" y="4596"/>
                  </a:cubicBezTo>
                  <a:cubicBezTo>
                    <a:pt x="11097" y="4680"/>
                    <a:pt x="11121" y="4763"/>
                    <a:pt x="11156" y="4846"/>
                  </a:cubicBezTo>
                  <a:lnTo>
                    <a:pt x="11192" y="4930"/>
                  </a:lnTo>
                  <a:cubicBezTo>
                    <a:pt x="11204" y="4941"/>
                    <a:pt x="11228" y="4953"/>
                    <a:pt x="11228" y="4977"/>
                  </a:cubicBezTo>
                  <a:cubicBezTo>
                    <a:pt x="11240" y="4989"/>
                    <a:pt x="11204" y="5025"/>
                    <a:pt x="11192" y="5049"/>
                  </a:cubicBezTo>
                  <a:cubicBezTo>
                    <a:pt x="11180" y="5072"/>
                    <a:pt x="11168" y="5108"/>
                    <a:pt x="11180" y="5132"/>
                  </a:cubicBezTo>
                  <a:cubicBezTo>
                    <a:pt x="11180" y="5180"/>
                    <a:pt x="11192" y="5203"/>
                    <a:pt x="11240" y="5203"/>
                  </a:cubicBezTo>
                  <a:cubicBezTo>
                    <a:pt x="11204" y="5203"/>
                    <a:pt x="11276" y="5287"/>
                    <a:pt x="11287" y="5299"/>
                  </a:cubicBezTo>
                  <a:cubicBezTo>
                    <a:pt x="11287" y="5322"/>
                    <a:pt x="11240" y="5370"/>
                    <a:pt x="11240" y="5394"/>
                  </a:cubicBezTo>
                  <a:cubicBezTo>
                    <a:pt x="11240" y="5430"/>
                    <a:pt x="11240" y="5465"/>
                    <a:pt x="11252" y="5501"/>
                  </a:cubicBezTo>
                  <a:cubicBezTo>
                    <a:pt x="11258" y="5513"/>
                    <a:pt x="11273" y="5516"/>
                    <a:pt x="11289" y="5516"/>
                  </a:cubicBezTo>
                  <a:cubicBezTo>
                    <a:pt x="11305" y="5516"/>
                    <a:pt x="11323" y="5513"/>
                    <a:pt x="11335" y="5513"/>
                  </a:cubicBezTo>
                  <a:cubicBezTo>
                    <a:pt x="11335" y="5525"/>
                    <a:pt x="11335" y="5549"/>
                    <a:pt x="11335" y="5572"/>
                  </a:cubicBezTo>
                  <a:lnTo>
                    <a:pt x="11299" y="5572"/>
                  </a:lnTo>
                  <a:cubicBezTo>
                    <a:pt x="11299" y="5584"/>
                    <a:pt x="11299" y="5608"/>
                    <a:pt x="11299" y="5620"/>
                  </a:cubicBezTo>
                  <a:cubicBezTo>
                    <a:pt x="11299" y="5632"/>
                    <a:pt x="11276" y="5644"/>
                    <a:pt x="11276" y="5668"/>
                  </a:cubicBezTo>
                  <a:cubicBezTo>
                    <a:pt x="11276" y="5680"/>
                    <a:pt x="11276" y="5703"/>
                    <a:pt x="11276" y="5727"/>
                  </a:cubicBezTo>
                  <a:cubicBezTo>
                    <a:pt x="11287" y="5775"/>
                    <a:pt x="11323" y="5823"/>
                    <a:pt x="11359" y="5870"/>
                  </a:cubicBezTo>
                  <a:cubicBezTo>
                    <a:pt x="11384" y="5913"/>
                    <a:pt x="11373" y="5919"/>
                    <a:pt x="11348" y="5919"/>
                  </a:cubicBezTo>
                  <a:cubicBezTo>
                    <a:pt x="11337" y="5919"/>
                    <a:pt x="11325" y="5918"/>
                    <a:pt x="11311" y="5918"/>
                  </a:cubicBezTo>
                  <a:cubicBezTo>
                    <a:pt x="11335" y="5918"/>
                    <a:pt x="11311" y="5965"/>
                    <a:pt x="11335" y="5977"/>
                  </a:cubicBezTo>
                  <a:cubicBezTo>
                    <a:pt x="11347" y="5983"/>
                    <a:pt x="11359" y="5983"/>
                    <a:pt x="11368" y="5983"/>
                  </a:cubicBezTo>
                  <a:cubicBezTo>
                    <a:pt x="11377" y="5983"/>
                    <a:pt x="11383" y="5983"/>
                    <a:pt x="11383" y="5989"/>
                  </a:cubicBezTo>
                  <a:cubicBezTo>
                    <a:pt x="11383" y="6013"/>
                    <a:pt x="11335" y="6013"/>
                    <a:pt x="11335" y="6037"/>
                  </a:cubicBezTo>
                  <a:cubicBezTo>
                    <a:pt x="11335" y="6061"/>
                    <a:pt x="11371" y="6096"/>
                    <a:pt x="11383" y="6120"/>
                  </a:cubicBezTo>
                  <a:cubicBezTo>
                    <a:pt x="11388" y="6136"/>
                    <a:pt x="11386" y="6143"/>
                    <a:pt x="11381" y="6143"/>
                  </a:cubicBezTo>
                  <a:cubicBezTo>
                    <a:pt x="11375" y="6143"/>
                    <a:pt x="11365" y="6133"/>
                    <a:pt x="11359" y="6120"/>
                  </a:cubicBezTo>
                  <a:cubicBezTo>
                    <a:pt x="11349" y="6110"/>
                    <a:pt x="11333" y="6105"/>
                    <a:pt x="11318" y="6105"/>
                  </a:cubicBezTo>
                  <a:cubicBezTo>
                    <a:pt x="11298" y="6105"/>
                    <a:pt x="11280" y="6116"/>
                    <a:pt x="11287" y="6144"/>
                  </a:cubicBezTo>
                  <a:cubicBezTo>
                    <a:pt x="11299" y="6192"/>
                    <a:pt x="11335" y="6239"/>
                    <a:pt x="11383" y="6239"/>
                  </a:cubicBezTo>
                  <a:cubicBezTo>
                    <a:pt x="11264" y="6239"/>
                    <a:pt x="11371" y="6525"/>
                    <a:pt x="11287" y="6525"/>
                  </a:cubicBezTo>
                  <a:cubicBezTo>
                    <a:pt x="11228" y="6573"/>
                    <a:pt x="11287" y="6620"/>
                    <a:pt x="11299" y="6680"/>
                  </a:cubicBezTo>
                  <a:cubicBezTo>
                    <a:pt x="11299" y="6727"/>
                    <a:pt x="11287" y="6775"/>
                    <a:pt x="11287" y="6823"/>
                  </a:cubicBezTo>
                  <a:cubicBezTo>
                    <a:pt x="11287" y="6882"/>
                    <a:pt x="11299" y="6942"/>
                    <a:pt x="11299" y="7001"/>
                  </a:cubicBezTo>
                  <a:cubicBezTo>
                    <a:pt x="11287" y="7061"/>
                    <a:pt x="11252" y="7049"/>
                    <a:pt x="11240" y="7108"/>
                  </a:cubicBezTo>
                  <a:cubicBezTo>
                    <a:pt x="11240" y="7132"/>
                    <a:pt x="11228" y="7156"/>
                    <a:pt x="11240" y="7180"/>
                  </a:cubicBezTo>
                  <a:cubicBezTo>
                    <a:pt x="11252" y="7204"/>
                    <a:pt x="11276" y="7192"/>
                    <a:pt x="11276" y="7204"/>
                  </a:cubicBezTo>
                  <a:cubicBezTo>
                    <a:pt x="11268" y="7235"/>
                    <a:pt x="11238" y="7241"/>
                    <a:pt x="11209" y="7241"/>
                  </a:cubicBezTo>
                  <a:cubicBezTo>
                    <a:pt x="11195" y="7241"/>
                    <a:pt x="11180" y="7239"/>
                    <a:pt x="11168" y="7239"/>
                  </a:cubicBezTo>
                  <a:cubicBezTo>
                    <a:pt x="11240" y="7251"/>
                    <a:pt x="11121" y="7608"/>
                    <a:pt x="11097" y="7644"/>
                  </a:cubicBezTo>
                  <a:cubicBezTo>
                    <a:pt x="11073" y="7692"/>
                    <a:pt x="11049" y="7751"/>
                    <a:pt x="11025" y="7799"/>
                  </a:cubicBezTo>
                  <a:cubicBezTo>
                    <a:pt x="11025" y="7847"/>
                    <a:pt x="11025" y="7894"/>
                    <a:pt x="11025" y="7942"/>
                  </a:cubicBezTo>
                  <a:cubicBezTo>
                    <a:pt x="11025" y="7962"/>
                    <a:pt x="11061" y="8018"/>
                    <a:pt x="11078" y="8018"/>
                  </a:cubicBezTo>
                  <a:cubicBezTo>
                    <a:pt x="11081" y="8018"/>
                    <a:pt x="11083" y="8017"/>
                    <a:pt x="11085" y="8013"/>
                  </a:cubicBezTo>
                  <a:lnTo>
                    <a:pt x="11085" y="8013"/>
                  </a:lnTo>
                  <a:cubicBezTo>
                    <a:pt x="11082" y="8023"/>
                    <a:pt x="11073" y="8026"/>
                    <a:pt x="11062" y="8026"/>
                  </a:cubicBezTo>
                  <a:cubicBezTo>
                    <a:pt x="11051" y="8026"/>
                    <a:pt x="11038" y="8023"/>
                    <a:pt x="11027" y="8023"/>
                  </a:cubicBezTo>
                  <a:cubicBezTo>
                    <a:pt x="11010" y="8023"/>
                    <a:pt x="10996" y="8029"/>
                    <a:pt x="11002" y="8061"/>
                  </a:cubicBezTo>
                  <a:cubicBezTo>
                    <a:pt x="11002" y="8061"/>
                    <a:pt x="11025" y="8132"/>
                    <a:pt x="11014" y="8144"/>
                  </a:cubicBezTo>
                  <a:cubicBezTo>
                    <a:pt x="10995" y="8144"/>
                    <a:pt x="10968" y="8099"/>
                    <a:pt x="10952" y="8099"/>
                  </a:cubicBezTo>
                  <a:cubicBezTo>
                    <a:pt x="10948" y="8099"/>
                    <a:pt x="10945" y="8101"/>
                    <a:pt x="10942" y="8109"/>
                  </a:cubicBezTo>
                  <a:cubicBezTo>
                    <a:pt x="10942" y="8144"/>
                    <a:pt x="10930" y="8228"/>
                    <a:pt x="10978" y="8239"/>
                  </a:cubicBezTo>
                  <a:cubicBezTo>
                    <a:pt x="10978" y="8275"/>
                    <a:pt x="10918" y="8275"/>
                    <a:pt x="10895" y="8275"/>
                  </a:cubicBezTo>
                  <a:cubicBezTo>
                    <a:pt x="10883" y="8275"/>
                    <a:pt x="10823" y="8335"/>
                    <a:pt x="10823" y="8347"/>
                  </a:cubicBezTo>
                  <a:cubicBezTo>
                    <a:pt x="10835" y="8359"/>
                    <a:pt x="10895" y="8382"/>
                    <a:pt x="10883" y="8430"/>
                  </a:cubicBezTo>
                  <a:cubicBezTo>
                    <a:pt x="10859" y="8466"/>
                    <a:pt x="10835" y="8478"/>
                    <a:pt x="10835" y="8513"/>
                  </a:cubicBezTo>
                  <a:cubicBezTo>
                    <a:pt x="10823" y="8549"/>
                    <a:pt x="10835" y="8561"/>
                    <a:pt x="10823" y="8597"/>
                  </a:cubicBezTo>
                  <a:cubicBezTo>
                    <a:pt x="10811" y="8620"/>
                    <a:pt x="10764" y="8620"/>
                    <a:pt x="10728" y="8668"/>
                  </a:cubicBezTo>
                  <a:cubicBezTo>
                    <a:pt x="10704" y="8704"/>
                    <a:pt x="10692" y="8740"/>
                    <a:pt x="10728" y="8763"/>
                  </a:cubicBezTo>
                  <a:cubicBezTo>
                    <a:pt x="10716" y="8763"/>
                    <a:pt x="10633" y="8811"/>
                    <a:pt x="10644" y="8811"/>
                  </a:cubicBezTo>
                  <a:cubicBezTo>
                    <a:pt x="10668" y="8811"/>
                    <a:pt x="10740" y="8811"/>
                    <a:pt x="10704" y="8847"/>
                  </a:cubicBezTo>
                  <a:cubicBezTo>
                    <a:pt x="10692" y="8871"/>
                    <a:pt x="10668" y="8871"/>
                    <a:pt x="10644" y="8894"/>
                  </a:cubicBezTo>
                  <a:cubicBezTo>
                    <a:pt x="10621" y="8906"/>
                    <a:pt x="10549" y="9013"/>
                    <a:pt x="10585" y="9061"/>
                  </a:cubicBezTo>
                  <a:cubicBezTo>
                    <a:pt x="10580" y="9056"/>
                    <a:pt x="10574" y="9055"/>
                    <a:pt x="10566" y="9055"/>
                  </a:cubicBezTo>
                  <a:cubicBezTo>
                    <a:pt x="10532" y="9055"/>
                    <a:pt x="10476" y="9089"/>
                    <a:pt x="10466" y="9109"/>
                  </a:cubicBezTo>
                  <a:cubicBezTo>
                    <a:pt x="10502" y="9132"/>
                    <a:pt x="10490" y="9144"/>
                    <a:pt x="10466" y="9180"/>
                  </a:cubicBezTo>
                  <a:cubicBezTo>
                    <a:pt x="10454" y="9216"/>
                    <a:pt x="10454" y="9204"/>
                    <a:pt x="10466" y="9228"/>
                  </a:cubicBezTo>
                  <a:cubicBezTo>
                    <a:pt x="10490" y="9252"/>
                    <a:pt x="10394" y="9323"/>
                    <a:pt x="10383" y="9347"/>
                  </a:cubicBezTo>
                  <a:cubicBezTo>
                    <a:pt x="10371" y="9371"/>
                    <a:pt x="10394" y="9382"/>
                    <a:pt x="10383" y="9406"/>
                  </a:cubicBezTo>
                  <a:cubicBezTo>
                    <a:pt x="10371" y="9442"/>
                    <a:pt x="10347" y="9490"/>
                    <a:pt x="10335" y="9525"/>
                  </a:cubicBezTo>
                  <a:cubicBezTo>
                    <a:pt x="10299" y="9597"/>
                    <a:pt x="10287" y="9644"/>
                    <a:pt x="10335" y="9704"/>
                  </a:cubicBezTo>
                  <a:cubicBezTo>
                    <a:pt x="10311" y="9680"/>
                    <a:pt x="10299" y="9644"/>
                    <a:pt x="10263" y="9644"/>
                  </a:cubicBezTo>
                  <a:cubicBezTo>
                    <a:pt x="10261" y="9643"/>
                    <a:pt x="10259" y="9643"/>
                    <a:pt x="10258" y="9643"/>
                  </a:cubicBezTo>
                  <a:cubicBezTo>
                    <a:pt x="10242" y="9643"/>
                    <a:pt x="10253" y="9693"/>
                    <a:pt x="10263" y="9704"/>
                  </a:cubicBezTo>
                  <a:cubicBezTo>
                    <a:pt x="10299" y="9775"/>
                    <a:pt x="10263" y="9799"/>
                    <a:pt x="10192" y="9811"/>
                  </a:cubicBezTo>
                  <a:cubicBezTo>
                    <a:pt x="10137" y="9811"/>
                    <a:pt x="10253" y="9921"/>
                    <a:pt x="10218" y="9921"/>
                  </a:cubicBezTo>
                  <a:cubicBezTo>
                    <a:pt x="10214" y="9921"/>
                    <a:pt x="10210" y="9920"/>
                    <a:pt x="10204" y="9918"/>
                  </a:cubicBezTo>
                  <a:cubicBezTo>
                    <a:pt x="10200" y="9916"/>
                    <a:pt x="10197" y="9916"/>
                    <a:pt x="10193" y="9916"/>
                  </a:cubicBezTo>
                  <a:cubicBezTo>
                    <a:pt x="10150" y="9916"/>
                    <a:pt x="10114" y="10038"/>
                    <a:pt x="10180" y="10049"/>
                  </a:cubicBezTo>
                  <a:cubicBezTo>
                    <a:pt x="10156" y="10049"/>
                    <a:pt x="10133" y="10061"/>
                    <a:pt x="10109" y="10085"/>
                  </a:cubicBezTo>
                  <a:cubicBezTo>
                    <a:pt x="10085" y="10109"/>
                    <a:pt x="10109" y="10121"/>
                    <a:pt x="10109" y="10144"/>
                  </a:cubicBezTo>
                  <a:cubicBezTo>
                    <a:pt x="10109" y="10168"/>
                    <a:pt x="10073" y="10192"/>
                    <a:pt x="10073" y="10228"/>
                  </a:cubicBezTo>
                  <a:cubicBezTo>
                    <a:pt x="10061" y="10264"/>
                    <a:pt x="10085" y="10299"/>
                    <a:pt x="10073" y="10335"/>
                  </a:cubicBezTo>
                  <a:cubicBezTo>
                    <a:pt x="10061" y="10359"/>
                    <a:pt x="10049" y="10406"/>
                    <a:pt x="10049" y="10454"/>
                  </a:cubicBezTo>
                  <a:cubicBezTo>
                    <a:pt x="10025" y="10502"/>
                    <a:pt x="10013" y="10561"/>
                    <a:pt x="10013" y="10609"/>
                  </a:cubicBezTo>
                  <a:cubicBezTo>
                    <a:pt x="10013" y="10645"/>
                    <a:pt x="10073" y="10680"/>
                    <a:pt x="10073" y="10692"/>
                  </a:cubicBezTo>
                  <a:cubicBezTo>
                    <a:pt x="10073" y="10704"/>
                    <a:pt x="10013" y="10728"/>
                    <a:pt x="10002" y="10752"/>
                  </a:cubicBezTo>
                  <a:cubicBezTo>
                    <a:pt x="10002" y="10764"/>
                    <a:pt x="10037" y="10799"/>
                    <a:pt x="10061" y="10799"/>
                  </a:cubicBezTo>
                  <a:cubicBezTo>
                    <a:pt x="10073" y="10811"/>
                    <a:pt x="10156" y="10799"/>
                    <a:pt x="10133" y="10847"/>
                  </a:cubicBezTo>
                  <a:cubicBezTo>
                    <a:pt x="10097" y="10895"/>
                    <a:pt x="10061" y="10906"/>
                    <a:pt x="10061" y="10954"/>
                  </a:cubicBezTo>
                  <a:cubicBezTo>
                    <a:pt x="10049" y="11002"/>
                    <a:pt x="10168" y="11026"/>
                    <a:pt x="10121" y="11097"/>
                  </a:cubicBezTo>
                  <a:cubicBezTo>
                    <a:pt x="10097" y="11133"/>
                    <a:pt x="10144" y="11252"/>
                    <a:pt x="10168" y="11287"/>
                  </a:cubicBezTo>
                  <a:cubicBezTo>
                    <a:pt x="10192" y="11323"/>
                    <a:pt x="10204" y="11359"/>
                    <a:pt x="10216" y="11407"/>
                  </a:cubicBezTo>
                  <a:cubicBezTo>
                    <a:pt x="10216" y="11418"/>
                    <a:pt x="10194" y="11515"/>
                    <a:pt x="10202" y="11515"/>
                  </a:cubicBezTo>
                  <a:cubicBezTo>
                    <a:pt x="10203" y="11515"/>
                    <a:pt x="10203" y="11514"/>
                    <a:pt x="10204" y="11514"/>
                  </a:cubicBezTo>
                  <a:cubicBezTo>
                    <a:pt x="10213" y="11514"/>
                    <a:pt x="10223" y="11483"/>
                    <a:pt x="10239" y="11483"/>
                  </a:cubicBezTo>
                  <a:cubicBezTo>
                    <a:pt x="10243" y="11483"/>
                    <a:pt x="10247" y="11485"/>
                    <a:pt x="10252" y="11490"/>
                  </a:cubicBezTo>
                  <a:cubicBezTo>
                    <a:pt x="10263" y="11502"/>
                    <a:pt x="10275" y="11526"/>
                    <a:pt x="10287" y="11538"/>
                  </a:cubicBezTo>
                  <a:cubicBezTo>
                    <a:pt x="10299" y="11572"/>
                    <a:pt x="10299" y="11640"/>
                    <a:pt x="10267" y="11655"/>
                  </a:cubicBezTo>
                  <a:lnTo>
                    <a:pt x="10267" y="11655"/>
                  </a:lnTo>
                  <a:cubicBezTo>
                    <a:pt x="10284" y="11649"/>
                    <a:pt x="10296" y="11646"/>
                    <a:pt x="10304" y="11646"/>
                  </a:cubicBezTo>
                  <a:cubicBezTo>
                    <a:pt x="10348" y="11646"/>
                    <a:pt x="10269" y="11736"/>
                    <a:pt x="10299" y="11776"/>
                  </a:cubicBezTo>
                  <a:cubicBezTo>
                    <a:pt x="10335" y="11811"/>
                    <a:pt x="10394" y="11788"/>
                    <a:pt x="10418" y="11835"/>
                  </a:cubicBezTo>
                  <a:cubicBezTo>
                    <a:pt x="10430" y="11859"/>
                    <a:pt x="10418" y="11907"/>
                    <a:pt x="10418" y="11930"/>
                  </a:cubicBezTo>
                  <a:cubicBezTo>
                    <a:pt x="10430" y="12014"/>
                    <a:pt x="10478" y="11954"/>
                    <a:pt x="10502" y="12038"/>
                  </a:cubicBezTo>
                  <a:cubicBezTo>
                    <a:pt x="10502" y="12097"/>
                    <a:pt x="10514" y="12145"/>
                    <a:pt x="10537" y="12192"/>
                  </a:cubicBezTo>
                  <a:cubicBezTo>
                    <a:pt x="10561" y="12204"/>
                    <a:pt x="10573" y="12228"/>
                    <a:pt x="10597" y="12240"/>
                  </a:cubicBezTo>
                  <a:cubicBezTo>
                    <a:pt x="10621" y="12323"/>
                    <a:pt x="10561" y="12454"/>
                    <a:pt x="10633" y="12514"/>
                  </a:cubicBezTo>
                  <a:cubicBezTo>
                    <a:pt x="10644" y="12526"/>
                    <a:pt x="10652" y="12528"/>
                    <a:pt x="10659" y="12528"/>
                  </a:cubicBezTo>
                  <a:cubicBezTo>
                    <a:pt x="10664" y="12528"/>
                    <a:pt x="10667" y="12527"/>
                    <a:pt x="10671" y="12527"/>
                  </a:cubicBezTo>
                  <a:cubicBezTo>
                    <a:pt x="10677" y="12527"/>
                    <a:pt x="10683" y="12530"/>
                    <a:pt x="10692" y="12550"/>
                  </a:cubicBezTo>
                  <a:cubicBezTo>
                    <a:pt x="10680" y="12573"/>
                    <a:pt x="10680" y="12597"/>
                    <a:pt x="10680" y="12621"/>
                  </a:cubicBezTo>
                  <a:cubicBezTo>
                    <a:pt x="10680" y="12621"/>
                    <a:pt x="10704" y="12621"/>
                    <a:pt x="10716" y="12633"/>
                  </a:cubicBezTo>
                  <a:cubicBezTo>
                    <a:pt x="10787" y="12716"/>
                    <a:pt x="10740" y="12942"/>
                    <a:pt x="10835" y="12990"/>
                  </a:cubicBezTo>
                  <a:cubicBezTo>
                    <a:pt x="10845" y="13006"/>
                    <a:pt x="10848" y="13013"/>
                    <a:pt x="10849" y="13016"/>
                  </a:cubicBezTo>
                  <a:lnTo>
                    <a:pt x="10849" y="13016"/>
                  </a:lnTo>
                  <a:cubicBezTo>
                    <a:pt x="10846" y="13014"/>
                    <a:pt x="10845" y="13013"/>
                    <a:pt x="10845" y="13013"/>
                  </a:cubicBezTo>
                  <a:lnTo>
                    <a:pt x="10845" y="13013"/>
                  </a:lnTo>
                  <a:cubicBezTo>
                    <a:pt x="10844" y="13013"/>
                    <a:pt x="10847" y="13018"/>
                    <a:pt x="10849" y="13018"/>
                  </a:cubicBezTo>
                  <a:cubicBezTo>
                    <a:pt x="10849" y="13018"/>
                    <a:pt x="10849" y="13018"/>
                    <a:pt x="10849" y="13016"/>
                  </a:cubicBezTo>
                  <a:lnTo>
                    <a:pt x="10849" y="13016"/>
                  </a:lnTo>
                  <a:cubicBezTo>
                    <a:pt x="10851" y="13018"/>
                    <a:pt x="10854" y="13021"/>
                    <a:pt x="10859" y="13026"/>
                  </a:cubicBezTo>
                  <a:cubicBezTo>
                    <a:pt x="10862" y="13035"/>
                    <a:pt x="10881" y="13040"/>
                    <a:pt x="10908" y="13040"/>
                  </a:cubicBezTo>
                  <a:cubicBezTo>
                    <a:pt x="10981" y="13040"/>
                    <a:pt x="11109" y="13007"/>
                    <a:pt x="11109" y="12954"/>
                  </a:cubicBezTo>
                  <a:cubicBezTo>
                    <a:pt x="11109" y="12931"/>
                    <a:pt x="11085" y="12835"/>
                    <a:pt x="11061" y="12835"/>
                  </a:cubicBezTo>
                  <a:cubicBezTo>
                    <a:pt x="11014" y="12823"/>
                    <a:pt x="10966" y="12835"/>
                    <a:pt x="10978" y="12752"/>
                  </a:cubicBezTo>
                  <a:cubicBezTo>
                    <a:pt x="10978" y="12681"/>
                    <a:pt x="10954" y="12609"/>
                    <a:pt x="10930" y="12550"/>
                  </a:cubicBezTo>
                  <a:cubicBezTo>
                    <a:pt x="10906" y="12502"/>
                    <a:pt x="10835" y="12502"/>
                    <a:pt x="10823" y="12466"/>
                  </a:cubicBezTo>
                  <a:cubicBezTo>
                    <a:pt x="10823" y="12407"/>
                    <a:pt x="10906" y="12371"/>
                    <a:pt x="10883" y="12300"/>
                  </a:cubicBezTo>
                  <a:cubicBezTo>
                    <a:pt x="10883" y="12291"/>
                    <a:pt x="10880" y="12288"/>
                    <a:pt x="10876" y="12288"/>
                  </a:cubicBezTo>
                  <a:cubicBezTo>
                    <a:pt x="10862" y="12288"/>
                    <a:pt x="10829" y="12323"/>
                    <a:pt x="10811" y="12323"/>
                  </a:cubicBezTo>
                  <a:cubicBezTo>
                    <a:pt x="10799" y="12288"/>
                    <a:pt x="10871" y="12240"/>
                    <a:pt x="10835" y="12216"/>
                  </a:cubicBezTo>
                  <a:lnTo>
                    <a:pt x="10835" y="12216"/>
                  </a:lnTo>
                  <a:cubicBezTo>
                    <a:pt x="10828" y="12216"/>
                    <a:pt x="10775" y="12232"/>
                    <a:pt x="10735" y="12232"/>
                  </a:cubicBezTo>
                  <a:cubicBezTo>
                    <a:pt x="10704" y="12232"/>
                    <a:pt x="10682" y="12223"/>
                    <a:pt x="10692" y="12192"/>
                  </a:cubicBezTo>
                  <a:cubicBezTo>
                    <a:pt x="10704" y="12169"/>
                    <a:pt x="10752" y="12169"/>
                    <a:pt x="10752" y="12121"/>
                  </a:cubicBezTo>
                  <a:cubicBezTo>
                    <a:pt x="10752" y="12097"/>
                    <a:pt x="10740" y="12073"/>
                    <a:pt x="10728" y="12049"/>
                  </a:cubicBezTo>
                  <a:cubicBezTo>
                    <a:pt x="10722" y="12043"/>
                    <a:pt x="10715" y="12041"/>
                    <a:pt x="10708" y="12041"/>
                  </a:cubicBezTo>
                  <a:cubicBezTo>
                    <a:pt x="10690" y="12041"/>
                    <a:pt x="10670" y="12058"/>
                    <a:pt x="10651" y="12058"/>
                  </a:cubicBezTo>
                  <a:cubicBezTo>
                    <a:pt x="10636" y="12058"/>
                    <a:pt x="10622" y="12048"/>
                    <a:pt x="10609" y="12014"/>
                  </a:cubicBezTo>
                  <a:cubicBezTo>
                    <a:pt x="10644" y="12002"/>
                    <a:pt x="10668" y="11978"/>
                    <a:pt x="10680" y="11942"/>
                  </a:cubicBezTo>
                  <a:cubicBezTo>
                    <a:pt x="10680" y="11913"/>
                    <a:pt x="10680" y="11861"/>
                    <a:pt x="10649" y="11861"/>
                  </a:cubicBezTo>
                  <a:cubicBezTo>
                    <a:pt x="10645" y="11861"/>
                    <a:pt x="10640" y="11862"/>
                    <a:pt x="10635" y="11864"/>
                  </a:cubicBezTo>
                  <a:lnTo>
                    <a:pt x="10635" y="11864"/>
                  </a:lnTo>
                  <a:cubicBezTo>
                    <a:pt x="10698" y="11829"/>
                    <a:pt x="10652" y="11786"/>
                    <a:pt x="10597" y="11764"/>
                  </a:cubicBezTo>
                  <a:cubicBezTo>
                    <a:pt x="10650" y="11743"/>
                    <a:pt x="10542" y="11608"/>
                    <a:pt x="10518" y="11562"/>
                  </a:cubicBezTo>
                  <a:lnTo>
                    <a:pt x="10518" y="11562"/>
                  </a:lnTo>
                  <a:cubicBezTo>
                    <a:pt x="10530" y="11599"/>
                    <a:pt x="10516" y="11621"/>
                    <a:pt x="10498" y="11621"/>
                  </a:cubicBezTo>
                  <a:cubicBezTo>
                    <a:pt x="10481" y="11621"/>
                    <a:pt x="10460" y="11600"/>
                    <a:pt x="10454" y="11549"/>
                  </a:cubicBezTo>
                  <a:cubicBezTo>
                    <a:pt x="10442" y="11490"/>
                    <a:pt x="10430" y="11418"/>
                    <a:pt x="10406" y="11359"/>
                  </a:cubicBezTo>
                  <a:cubicBezTo>
                    <a:pt x="10347" y="11371"/>
                    <a:pt x="10383" y="11549"/>
                    <a:pt x="10394" y="11597"/>
                  </a:cubicBezTo>
                  <a:cubicBezTo>
                    <a:pt x="10371" y="11549"/>
                    <a:pt x="10359" y="11502"/>
                    <a:pt x="10347" y="11454"/>
                  </a:cubicBezTo>
                  <a:cubicBezTo>
                    <a:pt x="10335" y="11418"/>
                    <a:pt x="10323" y="11359"/>
                    <a:pt x="10347" y="11335"/>
                  </a:cubicBezTo>
                  <a:cubicBezTo>
                    <a:pt x="10383" y="11311"/>
                    <a:pt x="10406" y="11335"/>
                    <a:pt x="10418" y="11287"/>
                  </a:cubicBezTo>
                  <a:cubicBezTo>
                    <a:pt x="10442" y="11192"/>
                    <a:pt x="10347" y="11192"/>
                    <a:pt x="10323" y="11121"/>
                  </a:cubicBezTo>
                  <a:cubicBezTo>
                    <a:pt x="10311" y="11049"/>
                    <a:pt x="10323" y="10990"/>
                    <a:pt x="10371" y="10942"/>
                  </a:cubicBezTo>
                  <a:cubicBezTo>
                    <a:pt x="10323" y="10942"/>
                    <a:pt x="10275" y="10906"/>
                    <a:pt x="10252" y="10871"/>
                  </a:cubicBezTo>
                  <a:cubicBezTo>
                    <a:pt x="10216" y="10811"/>
                    <a:pt x="10287" y="10835"/>
                    <a:pt x="10287" y="10823"/>
                  </a:cubicBezTo>
                  <a:cubicBezTo>
                    <a:pt x="10287" y="10813"/>
                    <a:pt x="10276" y="10807"/>
                    <a:pt x="10263" y="10804"/>
                  </a:cubicBezTo>
                  <a:lnTo>
                    <a:pt x="10263" y="10804"/>
                  </a:lnTo>
                  <a:cubicBezTo>
                    <a:pt x="10270" y="10804"/>
                    <a:pt x="10277" y="10805"/>
                    <a:pt x="10284" y="10805"/>
                  </a:cubicBezTo>
                  <a:cubicBezTo>
                    <a:pt x="10297" y="10805"/>
                    <a:pt x="10307" y="10803"/>
                    <a:pt x="10311" y="10799"/>
                  </a:cubicBezTo>
                  <a:cubicBezTo>
                    <a:pt x="10323" y="10752"/>
                    <a:pt x="10323" y="10704"/>
                    <a:pt x="10311" y="10668"/>
                  </a:cubicBezTo>
                  <a:cubicBezTo>
                    <a:pt x="10311" y="10633"/>
                    <a:pt x="10299" y="10561"/>
                    <a:pt x="10263" y="10537"/>
                  </a:cubicBezTo>
                  <a:cubicBezTo>
                    <a:pt x="10240" y="10514"/>
                    <a:pt x="10240" y="10525"/>
                    <a:pt x="10240" y="10490"/>
                  </a:cubicBezTo>
                  <a:cubicBezTo>
                    <a:pt x="10240" y="10466"/>
                    <a:pt x="10263" y="10454"/>
                    <a:pt x="10275" y="10442"/>
                  </a:cubicBezTo>
                  <a:cubicBezTo>
                    <a:pt x="10311" y="10442"/>
                    <a:pt x="10299" y="10430"/>
                    <a:pt x="10299" y="10406"/>
                  </a:cubicBezTo>
                  <a:cubicBezTo>
                    <a:pt x="10311" y="10383"/>
                    <a:pt x="10275" y="10323"/>
                    <a:pt x="10275" y="10287"/>
                  </a:cubicBezTo>
                  <a:cubicBezTo>
                    <a:pt x="10275" y="10240"/>
                    <a:pt x="10287" y="10204"/>
                    <a:pt x="10299" y="10168"/>
                  </a:cubicBezTo>
                  <a:cubicBezTo>
                    <a:pt x="10311" y="10144"/>
                    <a:pt x="10359" y="10121"/>
                    <a:pt x="10359" y="10097"/>
                  </a:cubicBezTo>
                  <a:cubicBezTo>
                    <a:pt x="10365" y="10091"/>
                    <a:pt x="10359" y="10091"/>
                    <a:pt x="10351" y="10091"/>
                  </a:cubicBezTo>
                  <a:cubicBezTo>
                    <a:pt x="10344" y="10091"/>
                    <a:pt x="10335" y="10091"/>
                    <a:pt x="10335" y="10085"/>
                  </a:cubicBezTo>
                  <a:lnTo>
                    <a:pt x="10347" y="10061"/>
                  </a:lnTo>
                  <a:cubicBezTo>
                    <a:pt x="10371" y="10002"/>
                    <a:pt x="10383" y="9954"/>
                    <a:pt x="10406" y="9906"/>
                  </a:cubicBezTo>
                  <a:cubicBezTo>
                    <a:pt x="10418" y="9859"/>
                    <a:pt x="10478" y="9763"/>
                    <a:pt x="10418" y="9740"/>
                  </a:cubicBezTo>
                  <a:lnTo>
                    <a:pt x="10418" y="9740"/>
                  </a:lnTo>
                  <a:cubicBezTo>
                    <a:pt x="10421" y="9740"/>
                    <a:pt x="10424" y="9741"/>
                    <a:pt x="10427" y="9741"/>
                  </a:cubicBezTo>
                  <a:cubicBezTo>
                    <a:pt x="10471" y="9741"/>
                    <a:pt x="10514" y="9654"/>
                    <a:pt x="10525" y="9621"/>
                  </a:cubicBezTo>
                  <a:cubicBezTo>
                    <a:pt x="10549" y="9585"/>
                    <a:pt x="10525" y="9537"/>
                    <a:pt x="10549" y="9490"/>
                  </a:cubicBezTo>
                  <a:cubicBezTo>
                    <a:pt x="10552" y="9483"/>
                    <a:pt x="10557" y="9481"/>
                    <a:pt x="10563" y="9481"/>
                  </a:cubicBezTo>
                  <a:cubicBezTo>
                    <a:pt x="10576" y="9481"/>
                    <a:pt x="10594" y="9492"/>
                    <a:pt x="10609" y="9492"/>
                  </a:cubicBezTo>
                  <a:cubicBezTo>
                    <a:pt x="10613" y="9492"/>
                    <a:pt x="10617" y="9491"/>
                    <a:pt x="10621" y="9490"/>
                  </a:cubicBezTo>
                  <a:cubicBezTo>
                    <a:pt x="10633" y="9466"/>
                    <a:pt x="10656" y="9454"/>
                    <a:pt x="10656" y="9418"/>
                  </a:cubicBezTo>
                  <a:cubicBezTo>
                    <a:pt x="10668" y="9394"/>
                    <a:pt x="10680" y="9359"/>
                    <a:pt x="10680" y="9323"/>
                  </a:cubicBezTo>
                  <a:cubicBezTo>
                    <a:pt x="10680" y="9317"/>
                    <a:pt x="10672" y="9311"/>
                    <a:pt x="10662" y="9307"/>
                  </a:cubicBezTo>
                  <a:lnTo>
                    <a:pt x="10662" y="9307"/>
                  </a:lnTo>
                  <a:cubicBezTo>
                    <a:pt x="10697" y="9304"/>
                    <a:pt x="10684" y="9233"/>
                    <a:pt x="10704" y="9204"/>
                  </a:cubicBezTo>
                  <a:cubicBezTo>
                    <a:pt x="10705" y="9201"/>
                    <a:pt x="10708" y="9200"/>
                    <a:pt x="10711" y="9200"/>
                  </a:cubicBezTo>
                  <a:cubicBezTo>
                    <a:pt x="10729" y="9200"/>
                    <a:pt x="10769" y="9231"/>
                    <a:pt x="10797" y="9231"/>
                  </a:cubicBezTo>
                  <a:cubicBezTo>
                    <a:pt x="10810" y="9231"/>
                    <a:pt x="10820" y="9224"/>
                    <a:pt x="10823" y="9204"/>
                  </a:cubicBezTo>
                  <a:cubicBezTo>
                    <a:pt x="10835" y="9132"/>
                    <a:pt x="10740" y="9109"/>
                    <a:pt x="10704" y="9061"/>
                  </a:cubicBezTo>
                  <a:cubicBezTo>
                    <a:pt x="10678" y="9018"/>
                    <a:pt x="10744" y="9012"/>
                    <a:pt x="10784" y="9012"/>
                  </a:cubicBezTo>
                  <a:cubicBezTo>
                    <a:pt x="10800" y="9012"/>
                    <a:pt x="10811" y="9013"/>
                    <a:pt x="10811" y="9013"/>
                  </a:cubicBezTo>
                  <a:cubicBezTo>
                    <a:pt x="10799" y="8990"/>
                    <a:pt x="10775" y="8990"/>
                    <a:pt x="10799" y="8954"/>
                  </a:cubicBezTo>
                  <a:cubicBezTo>
                    <a:pt x="10799" y="8942"/>
                    <a:pt x="10823" y="8918"/>
                    <a:pt x="10823" y="8906"/>
                  </a:cubicBezTo>
                  <a:cubicBezTo>
                    <a:pt x="10811" y="8894"/>
                    <a:pt x="10787" y="8894"/>
                    <a:pt x="10787" y="8882"/>
                  </a:cubicBezTo>
                  <a:cubicBezTo>
                    <a:pt x="10775" y="8859"/>
                    <a:pt x="10787" y="8835"/>
                    <a:pt x="10799" y="8823"/>
                  </a:cubicBezTo>
                  <a:cubicBezTo>
                    <a:pt x="10815" y="8828"/>
                    <a:pt x="10829" y="8834"/>
                    <a:pt x="10840" y="8834"/>
                  </a:cubicBezTo>
                  <a:cubicBezTo>
                    <a:pt x="10854" y="8834"/>
                    <a:pt x="10864" y="8825"/>
                    <a:pt x="10871" y="8799"/>
                  </a:cubicBezTo>
                  <a:cubicBezTo>
                    <a:pt x="10880" y="8762"/>
                    <a:pt x="10875" y="8732"/>
                    <a:pt x="10900" y="8732"/>
                  </a:cubicBezTo>
                  <a:cubicBezTo>
                    <a:pt x="10908" y="8732"/>
                    <a:pt x="10917" y="8734"/>
                    <a:pt x="10930" y="8740"/>
                  </a:cubicBezTo>
                  <a:cubicBezTo>
                    <a:pt x="10932" y="8740"/>
                    <a:pt x="10934" y="8741"/>
                    <a:pt x="10936" y="8741"/>
                  </a:cubicBezTo>
                  <a:cubicBezTo>
                    <a:pt x="10959" y="8741"/>
                    <a:pt x="10989" y="8678"/>
                    <a:pt x="10978" y="8656"/>
                  </a:cubicBezTo>
                  <a:cubicBezTo>
                    <a:pt x="10966" y="8644"/>
                    <a:pt x="10942" y="8656"/>
                    <a:pt x="10954" y="8620"/>
                  </a:cubicBezTo>
                  <a:cubicBezTo>
                    <a:pt x="10966" y="8573"/>
                    <a:pt x="10990" y="8537"/>
                    <a:pt x="11014" y="8501"/>
                  </a:cubicBezTo>
                  <a:cubicBezTo>
                    <a:pt x="11037" y="8466"/>
                    <a:pt x="11061" y="8478"/>
                    <a:pt x="11097" y="8442"/>
                  </a:cubicBezTo>
                  <a:cubicBezTo>
                    <a:pt x="11133" y="8418"/>
                    <a:pt x="11145" y="8370"/>
                    <a:pt x="11145" y="8335"/>
                  </a:cubicBezTo>
                  <a:cubicBezTo>
                    <a:pt x="11123" y="8280"/>
                    <a:pt x="11200" y="8226"/>
                    <a:pt x="11214" y="8226"/>
                  </a:cubicBezTo>
                  <a:cubicBezTo>
                    <a:pt x="11215" y="8226"/>
                    <a:pt x="11215" y="8226"/>
                    <a:pt x="11216" y="8226"/>
                  </a:cubicBezTo>
                  <a:lnTo>
                    <a:pt x="11216" y="8226"/>
                  </a:lnTo>
                  <a:cubicBezTo>
                    <a:pt x="11208" y="8209"/>
                    <a:pt x="11196" y="8204"/>
                    <a:pt x="11181" y="8204"/>
                  </a:cubicBezTo>
                  <a:cubicBezTo>
                    <a:pt x="11151" y="8204"/>
                    <a:pt x="11112" y="8229"/>
                    <a:pt x="11092" y="8229"/>
                  </a:cubicBezTo>
                  <a:cubicBezTo>
                    <a:pt x="11089" y="8229"/>
                    <a:pt x="11087" y="8229"/>
                    <a:pt x="11085" y="8228"/>
                  </a:cubicBezTo>
                  <a:cubicBezTo>
                    <a:pt x="11064" y="8217"/>
                    <a:pt x="11090" y="8178"/>
                    <a:pt x="11104" y="8178"/>
                  </a:cubicBezTo>
                  <a:cubicBezTo>
                    <a:pt x="11106" y="8178"/>
                    <a:pt x="11108" y="8179"/>
                    <a:pt x="11109" y="8180"/>
                  </a:cubicBezTo>
                  <a:cubicBezTo>
                    <a:pt x="11133" y="8180"/>
                    <a:pt x="11156" y="8120"/>
                    <a:pt x="11145" y="8097"/>
                  </a:cubicBezTo>
                  <a:cubicBezTo>
                    <a:pt x="11145" y="8061"/>
                    <a:pt x="11156" y="8055"/>
                    <a:pt x="11174" y="8055"/>
                  </a:cubicBezTo>
                  <a:cubicBezTo>
                    <a:pt x="11183" y="8055"/>
                    <a:pt x="11194" y="8056"/>
                    <a:pt x="11205" y="8056"/>
                  </a:cubicBezTo>
                  <a:cubicBezTo>
                    <a:pt x="11216" y="8056"/>
                    <a:pt x="11228" y="8055"/>
                    <a:pt x="11240" y="8049"/>
                  </a:cubicBezTo>
                  <a:cubicBezTo>
                    <a:pt x="11287" y="8037"/>
                    <a:pt x="11228" y="8013"/>
                    <a:pt x="11228" y="8013"/>
                  </a:cubicBezTo>
                  <a:cubicBezTo>
                    <a:pt x="11192" y="8001"/>
                    <a:pt x="11216" y="7954"/>
                    <a:pt x="11216" y="7930"/>
                  </a:cubicBezTo>
                  <a:cubicBezTo>
                    <a:pt x="11240" y="7870"/>
                    <a:pt x="11264" y="7870"/>
                    <a:pt x="11216" y="7799"/>
                  </a:cubicBezTo>
                  <a:cubicBezTo>
                    <a:pt x="11216" y="7799"/>
                    <a:pt x="11204" y="7751"/>
                    <a:pt x="11216" y="7751"/>
                  </a:cubicBezTo>
                  <a:cubicBezTo>
                    <a:pt x="11217" y="7751"/>
                    <a:pt x="11218" y="7750"/>
                    <a:pt x="11219" y="7750"/>
                  </a:cubicBezTo>
                  <a:cubicBezTo>
                    <a:pt x="11231" y="7750"/>
                    <a:pt x="11264" y="7795"/>
                    <a:pt x="11294" y="7795"/>
                  </a:cubicBezTo>
                  <a:cubicBezTo>
                    <a:pt x="11304" y="7795"/>
                    <a:pt x="11314" y="7790"/>
                    <a:pt x="11323" y="7775"/>
                  </a:cubicBezTo>
                  <a:cubicBezTo>
                    <a:pt x="11359" y="7716"/>
                    <a:pt x="11371" y="7644"/>
                    <a:pt x="11383" y="7573"/>
                  </a:cubicBezTo>
                  <a:lnTo>
                    <a:pt x="11383" y="7573"/>
                  </a:lnTo>
                  <a:cubicBezTo>
                    <a:pt x="11383" y="7573"/>
                    <a:pt x="11373" y="7622"/>
                    <a:pt x="11353" y="7622"/>
                  </a:cubicBezTo>
                  <a:cubicBezTo>
                    <a:pt x="11351" y="7622"/>
                    <a:pt x="11349" y="7621"/>
                    <a:pt x="11347" y="7620"/>
                  </a:cubicBezTo>
                  <a:cubicBezTo>
                    <a:pt x="11324" y="7609"/>
                    <a:pt x="11366" y="7533"/>
                    <a:pt x="11340" y="7515"/>
                  </a:cubicBezTo>
                  <a:lnTo>
                    <a:pt x="11340" y="7515"/>
                  </a:lnTo>
                  <a:cubicBezTo>
                    <a:pt x="11344" y="7526"/>
                    <a:pt x="11297" y="7574"/>
                    <a:pt x="11289" y="7574"/>
                  </a:cubicBezTo>
                  <a:cubicBezTo>
                    <a:pt x="11288" y="7574"/>
                    <a:pt x="11287" y="7574"/>
                    <a:pt x="11287" y="7573"/>
                  </a:cubicBezTo>
                  <a:cubicBezTo>
                    <a:pt x="11287" y="7528"/>
                    <a:pt x="11246" y="7453"/>
                    <a:pt x="11299" y="7453"/>
                  </a:cubicBezTo>
                  <a:cubicBezTo>
                    <a:pt x="11302" y="7453"/>
                    <a:pt x="11307" y="7453"/>
                    <a:pt x="11311" y="7454"/>
                  </a:cubicBezTo>
                  <a:cubicBezTo>
                    <a:pt x="11326" y="7469"/>
                    <a:pt x="11341" y="7484"/>
                    <a:pt x="11353" y="7484"/>
                  </a:cubicBezTo>
                  <a:cubicBezTo>
                    <a:pt x="11360" y="7484"/>
                    <a:pt x="11366" y="7479"/>
                    <a:pt x="11371" y="7466"/>
                  </a:cubicBezTo>
                  <a:cubicBezTo>
                    <a:pt x="11395" y="7406"/>
                    <a:pt x="11418" y="7347"/>
                    <a:pt x="11418" y="7287"/>
                  </a:cubicBezTo>
                  <a:cubicBezTo>
                    <a:pt x="11418" y="7266"/>
                    <a:pt x="11405" y="7261"/>
                    <a:pt x="11388" y="7261"/>
                  </a:cubicBezTo>
                  <a:cubicBezTo>
                    <a:pt x="11372" y="7261"/>
                    <a:pt x="11352" y="7266"/>
                    <a:pt x="11338" y="7266"/>
                  </a:cubicBezTo>
                  <a:cubicBezTo>
                    <a:pt x="11332" y="7266"/>
                    <a:pt x="11327" y="7265"/>
                    <a:pt x="11323" y="7263"/>
                  </a:cubicBezTo>
                  <a:cubicBezTo>
                    <a:pt x="11335" y="7216"/>
                    <a:pt x="11371" y="7168"/>
                    <a:pt x="11406" y="7132"/>
                  </a:cubicBezTo>
                  <a:cubicBezTo>
                    <a:pt x="11408" y="7131"/>
                    <a:pt x="11410" y="7131"/>
                    <a:pt x="11411" y="7131"/>
                  </a:cubicBezTo>
                  <a:cubicBezTo>
                    <a:pt x="11430" y="7131"/>
                    <a:pt x="11430" y="7204"/>
                    <a:pt x="11430" y="7216"/>
                  </a:cubicBezTo>
                  <a:cubicBezTo>
                    <a:pt x="11430" y="7180"/>
                    <a:pt x="11430" y="7096"/>
                    <a:pt x="11466" y="7073"/>
                  </a:cubicBezTo>
                  <a:cubicBezTo>
                    <a:pt x="11482" y="7061"/>
                    <a:pt x="11496" y="7057"/>
                    <a:pt x="11510" y="7057"/>
                  </a:cubicBezTo>
                  <a:cubicBezTo>
                    <a:pt x="11537" y="7057"/>
                    <a:pt x="11561" y="7073"/>
                    <a:pt x="11585" y="7073"/>
                  </a:cubicBezTo>
                  <a:cubicBezTo>
                    <a:pt x="11537" y="7037"/>
                    <a:pt x="11490" y="7001"/>
                    <a:pt x="11442" y="6954"/>
                  </a:cubicBezTo>
                  <a:cubicBezTo>
                    <a:pt x="11430" y="6930"/>
                    <a:pt x="11442" y="6894"/>
                    <a:pt x="11442" y="6870"/>
                  </a:cubicBezTo>
                  <a:cubicBezTo>
                    <a:pt x="11430" y="6835"/>
                    <a:pt x="11383" y="6823"/>
                    <a:pt x="11418" y="6811"/>
                  </a:cubicBezTo>
                  <a:cubicBezTo>
                    <a:pt x="11424" y="6807"/>
                    <a:pt x="11431" y="6805"/>
                    <a:pt x="11438" y="6805"/>
                  </a:cubicBezTo>
                  <a:cubicBezTo>
                    <a:pt x="11467" y="6805"/>
                    <a:pt x="11501" y="6836"/>
                    <a:pt x="11536" y="6836"/>
                  </a:cubicBezTo>
                  <a:cubicBezTo>
                    <a:pt x="11541" y="6836"/>
                    <a:pt x="11545" y="6836"/>
                    <a:pt x="11549" y="6835"/>
                  </a:cubicBezTo>
                  <a:cubicBezTo>
                    <a:pt x="11585" y="6823"/>
                    <a:pt x="11549" y="6763"/>
                    <a:pt x="11549" y="6751"/>
                  </a:cubicBezTo>
                  <a:cubicBezTo>
                    <a:pt x="11537" y="6727"/>
                    <a:pt x="11514" y="6715"/>
                    <a:pt x="11502" y="6692"/>
                  </a:cubicBezTo>
                  <a:cubicBezTo>
                    <a:pt x="11502" y="6656"/>
                    <a:pt x="11502" y="6620"/>
                    <a:pt x="11502" y="6585"/>
                  </a:cubicBezTo>
                  <a:cubicBezTo>
                    <a:pt x="11503" y="6582"/>
                    <a:pt x="11503" y="6579"/>
                    <a:pt x="11504" y="6576"/>
                  </a:cubicBezTo>
                  <a:lnTo>
                    <a:pt x="11504" y="6576"/>
                  </a:lnTo>
                  <a:cubicBezTo>
                    <a:pt x="11491" y="6585"/>
                    <a:pt x="11478" y="6593"/>
                    <a:pt x="11469" y="6593"/>
                  </a:cubicBezTo>
                  <a:cubicBezTo>
                    <a:pt x="11460" y="6593"/>
                    <a:pt x="11454" y="6585"/>
                    <a:pt x="11454" y="6561"/>
                  </a:cubicBezTo>
                  <a:cubicBezTo>
                    <a:pt x="11454" y="6537"/>
                    <a:pt x="11472" y="6525"/>
                    <a:pt x="11490" y="6525"/>
                  </a:cubicBezTo>
                  <a:cubicBezTo>
                    <a:pt x="11498" y="6525"/>
                    <a:pt x="11507" y="6528"/>
                    <a:pt x="11513" y="6533"/>
                  </a:cubicBezTo>
                  <a:lnTo>
                    <a:pt x="11513" y="6533"/>
                  </a:lnTo>
                  <a:cubicBezTo>
                    <a:pt x="11525" y="6463"/>
                    <a:pt x="11521" y="6387"/>
                    <a:pt x="11502" y="6311"/>
                  </a:cubicBezTo>
                  <a:cubicBezTo>
                    <a:pt x="11502" y="6299"/>
                    <a:pt x="11466" y="6299"/>
                    <a:pt x="11478" y="6275"/>
                  </a:cubicBezTo>
                  <a:cubicBezTo>
                    <a:pt x="11490" y="6251"/>
                    <a:pt x="11526" y="6239"/>
                    <a:pt x="11549" y="6204"/>
                  </a:cubicBezTo>
                  <a:cubicBezTo>
                    <a:pt x="11585" y="6132"/>
                    <a:pt x="11585" y="6037"/>
                    <a:pt x="11549" y="5965"/>
                  </a:cubicBezTo>
                  <a:cubicBezTo>
                    <a:pt x="11549" y="5953"/>
                    <a:pt x="11490" y="5930"/>
                    <a:pt x="11502" y="5918"/>
                  </a:cubicBezTo>
                  <a:cubicBezTo>
                    <a:pt x="11502" y="5906"/>
                    <a:pt x="11573" y="5918"/>
                    <a:pt x="11573" y="5870"/>
                  </a:cubicBezTo>
                  <a:cubicBezTo>
                    <a:pt x="11573" y="5870"/>
                    <a:pt x="11514" y="5858"/>
                    <a:pt x="11514" y="5823"/>
                  </a:cubicBezTo>
                  <a:cubicBezTo>
                    <a:pt x="11514" y="5787"/>
                    <a:pt x="11514" y="5775"/>
                    <a:pt x="11478" y="5775"/>
                  </a:cubicBezTo>
                  <a:cubicBezTo>
                    <a:pt x="11418" y="5775"/>
                    <a:pt x="11418" y="5751"/>
                    <a:pt x="11383" y="5715"/>
                  </a:cubicBezTo>
                  <a:cubicBezTo>
                    <a:pt x="11393" y="5705"/>
                    <a:pt x="11470" y="5666"/>
                    <a:pt x="11478" y="5666"/>
                  </a:cubicBezTo>
                  <a:lnTo>
                    <a:pt x="11478" y="5666"/>
                  </a:lnTo>
                  <a:cubicBezTo>
                    <a:pt x="11479" y="5666"/>
                    <a:pt x="11479" y="5666"/>
                    <a:pt x="11478" y="5668"/>
                  </a:cubicBezTo>
                  <a:cubicBezTo>
                    <a:pt x="11478" y="5680"/>
                    <a:pt x="11454" y="5715"/>
                    <a:pt x="11478" y="5727"/>
                  </a:cubicBezTo>
                  <a:cubicBezTo>
                    <a:pt x="11485" y="5735"/>
                    <a:pt x="11490" y="5737"/>
                    <a:pt x="11494" y="5737"/>
                  </a:cubicBezTo>
                  <a:cubicBezTo>
                    <a:pt x="11503" y="5737"/>
                    <a:pt x="11505" y="5724"/>
                    <a:pt x="11514" y="5715"/>
                  </a:cubicBezTo>
                  <a:cubicBezTo>
                    <a:pt x="11514" y="5692"/>
                    <a:pt x="11454" y="5596"/>
                    <a:pt x="11514" y="5561"/>
                  </a:cubicBezTo>
                  <a:cubicBezTo>
                    <a:pt x="11561" y="5525"/>
                    <a:pt x="11478" y="5382"/>
                    <a:pt x="11466" y="5334"/>
                  </a:cubicBezTo>
                  <a:cubicBezTo>
                    <a:pt x="11406" y="5334"/>
                    <a:pt x="11418" y="5370"/>
                    <a:pt x="11371" y="5382"/>
                  </a:cubicBezTo>
                  <a:cubicBezTo>
                    <a:pt x="11371" y="5346"/>
                    <a:pt x="11418" y="5311"/>
                    <a:pt x="11418" y="5287"/>
                  </a:cubicBezTo>
                  <a:cubicBezTo>
                    <a:pt x="11406" y="5275"/>
                    <a:pt x="11347" y="5239"/>
                    <a:pt x="11323" y="5227"/>
                  </a:cubicBezTo>
                  <a:cubicBezTo>
                    <a:pt x="11357" y="5205"/>
                    <a:pt x="11498" y="5011"/>
                    <a:pt x="11421" y="5011"/>
                  </a:cubicBezTo>
                  <a:cubicBezTo>
                    <a:pt x="11417" y="5011"/>
                    <a:pt x="11412" y="5012"/>
                    <a:pt x="11406" y="5013"/>
                  </a:cubicBezTo>
                  <a:cubicBezTo>
                    <a:pt x="11406" y="5037"/>
                    <a:pt x="11418" y="5037"/>
                    <a:pt x="11430" y="5049"/>
                  </a:cubicBezTo>
                  <a:lnTo>
                    <a:pt x="11359" y="5049"/>
                  </a:lnTo>
                  <a:cubicBezTo>
                    <a:pt x="11335" y="5025"/>
                    <a:pt x="11323" y="5013"/>
                    <a:pt x="11323" y="4989"/>
                  </a:cubicBezTo>
                  <a:cubicBezTo>
                    <a:pt x="11323" y="4930"/>
                    <a:pt x="11418" y="4965"/>
                    <a:pt x="11418" y="4906"/>
                  </a:cubicBezTo>
                  <a:cubicBezTo>
                    <a:pt x="11418" y="4870"/>
                    <a:pt x="11406" y="4834"/>
                    <a:pt x="11395" y="4799"/>
                  </a:cubicBezTo>
                  <a:cubicBezTo>
                    <a:pt x="11371" y="4763"/>
                    <a:pt x="11335" y="4799"/>
                    <a:pt x="11323" y="4751"/>
                  </a:cubicBezTo>
                  <a:cubicBezTo>
                    <a:pt x="11299" y="4703"/>
                    <a:pt x="11299" y="4703"/>
                    <a:pt x="11335" y="4691"/>
                  </a:cubicBezTo>
                  <a:cubicBezTo>
                    <a:pt x="11343" y="4691"/>
                    <a:pt x="11356" y="4697"/>
                    <a:pt x="11368" y="4697"/>
                  </a:cubicBezTo>
                  <a:cubicBezTo>
                    <a:pt x="11373" y="4697"/>
                    <a:pt x="11379" y="4695"/>
                    <a:pt x="11383" y="4691"/>
                  </a:cubicBezTo>
                  <a:cubicBezTo>
                    <a:pt x="11395" y="4691"/>
                    <a:pt x="11228" y="4584"/>
                    <a:pt x="11264" y="4549"/>
                  </a:cubicBezTo>
                  <a:cubicBezTo>
                    <a:pt x="11299" y="4513"/>
                    <a:pt x="11335" y="4525"/>
                    <a:pt x="11323" y="4465"/>
                  </a:cubicBezTo>
                  <a:cubicBezTo>
                    <a:pt x="11311" y="4430"/>
                    <a:pt x="11299" y="4406"/>
                    <a:pt x="11276" y="4382"/>
                  </a:cubicBezTo>
                  <a:lnTo>
                    <a:pt x="11276" y="4382"/>
                  </a:lnTo>
                  <a:cubicBezTo>
                    <a:pt x="11285" y="4392"/>
                    <a:pt x="11246" y="4492"/>
                    <a:pt x="11232" y="4492"/>
                  </a:cubicBezTo>
                  <a:cubicBezTo>
                    <a:pt x="11230" y="4492"/>
                    <a:pt x="11228" y="4487"/>
                    <a:pt x="11228" y="4477"/>
                  </a:cubicBezTo>
                  <a:cubicBezTo>
                    <a:pt x="11216" y="4429"/>
                    <a:pt x="11216" y="4382"/>
                    <a:pt x="11204" y="4346"/>
                  </a:cubicBezTo>
                  <a:lnTo>
                    <a:pt x="11180" y="4275"/>
                  </a:lnTo>
                  <a:cubicBezTo>
                    <a:pt x="11180" y="4266"/>
                    <a:pt x="11180" y="4258"/>
                    <a:pt x="11176" y="4258"/>
                  </a:cubicBezTo>
                  <a:cubicBezTo>
                    <a:pt x="11174" y="4258"/>
                    <a:pt x="11172" y="4259"/>
                    <a:pt x="11168" y="4263"/>
                  </a:cubicBezTo>
                  <a:cubicBezTo>
                    <a:pt x="11156" y="4239"/>
                    <a:pt x="11240" y="4251"/>
                    <a:pt x="11240" y="4239"/>
                  </a:cubicBezTo>
                  <a:cubicBezTo>
                    <a:pt x="11252" y="4239"/>
                    <a:pt x="11228" y="4191"/>
                    <a:pt x="11216" y="4191"/>
                  </a:cubicBezTo>
                  <a:cubicBezTo>
                    <a:pt x="11192" y="4191"/>
                    <a:pt x="11145" y="4179"/>
                    <a:pt x="11156" y="4144"/>
                  </a:cubicBezTo>
                  <a:cubicBezTo>
                    <a:pt x="11156" y="4115"/>
                    <a:pt x="11180" y="4117"/>
                    <a:pt x="11201" y="4113"/>
                  </a:cubicBezTo>
                  <a:lnTo>
                    <a:pt x="11201" y="4113"/>
                  </a:lnTo>
                  <a:cubicBezTo>
                    <a:pt x="11202" y="4113"/>
                    <a:pt x="11202" y="4113"/>
                    <a:pt x="11203" y="4113"/>
                  </a:cubicBezTo>
                  <a:cubicBezTo>
                    <a:pt x="11208" y="4113"/>
                    <a:pt x="11213" y="4111"/>
                    <a:pt x="11216" y="4108"/>
                  </a:cubicBezTo>
                  <a:lnTo>
                    <a:pt x="11216" y="4108"/>
                  </a:lnTo>
                  <a:cubicBezTo>
                    <a:pt x="11211" y="4110"/>
                    <a:pt x="11206" y="4112"/>
                    <a:pt x="11201" y="4113"/>
                  </a:cubicBezTo>
                  <a:lnTo>
                    <a:pt x="11201" y="4113"/>
                  </a:lnTo>
                  <a:cubicBezTo>
                    <a:pt x="11168" y="4111"/>
                    <a:pt x="11107" y="4057"/>
                    <a:pt x="11097" y="4037"/>
                  </a:cubicBezTo>
                  <a:cubicBezTo>
                    <a:pt x="11073" y="4013"/>
                    <a:pt x="11061" y="3989"/>
                    <a:pt x="11061" y="3965"/>
                  </a:cubicBezTo>
                  <a:cubicBezTo>
                    <a:pt x="11061" y="3941"/>
                    <a:pt x="11085" y="3941"/>
                    <a:pt x="11085" y="3918"/>
                  </a:cubicBezTo>
                  <a:cubicBezTo>
                    <a:pt x="11085" y="3895"/>
                    <a:pt x="11064" y="3821"/>
                    <a:pt x="11032" y="3821"/>
                  </a:cubicBezTo>
                  <a:cubicBezTo>
                    <a:pt x="11030" y="3821"/>
                    <a:pt x="11028" y="3821"/>
                    <a:pt x="11025" y="3822"/>
                  </a:cubicBezTo>
                  <a:cubicBezTo>
                    <a:pt x="11012" y="3827"/>
                    <a:pt x="11003" y="3829"/>
                    <a:pt x="10995" y="3829"/>
                  </a:cubicBezTo>
                  <a:cubicBezTo>
                    <a:pt x="10981" y="3829"/>
                    <a:pt x="10973" y="3821"/>
                    <a:pt x="10966" y="3798"/>
                  </a:cubicBezTo>
                  <a:cubicBezTo>
                    <a:pt x="10966" y="3798"/>
                    <a:pt x="10942" y="3763"/>
                    <a:pt x="10954" y="3763"/>
                  </a:cubicBezTo>
                  <a:cubicBezTo>
                    <a:pt x="10954" y="3762"/>
                    <a:pt x="10955" y="3761"/>
                    <a:pt x="10957" y="3761"/>
                  </a:cubicBezTo>
                  <a:cubicBezTo>
                    <a:pt x="10966" y="3761"/>
                    <a:pt x="10998" y="3775"/>
                    <a:pt x="11022" y="3775"/>
                  </a:cubicBezTo>
                  <a:cubicBezTo>
                    <a:pt x="11040" y="3775"/>
                    <a:pt x="11054" y="3767"/>
                    <a:pt x="11049" y="3739"/>
                  </a:cubicBezTo>
                  <a:cubicBezTo>
                    <a:pt x="11037" y="3679"/>
                    <a:pt x="10978" y="3703"/>
                    <a:pt x="10978" y="3644"/>
                  </a:cubicBezTo>
                  <a:cubicBezTo>
                    <a:pt x="10978" y="3584"/>
                    <a:pt x="10930" y="3560"/>
                    <a:pt x="10895" y="3537"/>
                  </a:cubicBezTo>
                  <a:cubicBezTo>
                    <a:pt x="10847" y="3501"/>
                    <a:pt x="10871" y="3513"/>
                    <a:pt x="10871" y="3489"/>
                  </a:cubicBezTo>
                  <a:cubicBezTo>
                    <a:pt x="10871" y="3465"/>
                    <a:pt x="10835" y="3453"/>
                    <a:pt x="10835" y="3441"/>
                  </a:cubicBezTo>
                  <a:cubicBezTo>
                    <a:pt x="10799" y="3441"/>
                    <a:pt x="10728" y="3406"/>
                    <a:pt x="10764" y="3370"/>
                  </a:cubicBezTo>
                  <a:cubicBezTo>
                    <a:pt x="10775" y="3358"/>
                    <a:pt x="10871" y="3275"/>
                    <a:pt x="10799" y="3275"/>
                  </a:cubicBezTo>
                  <a:cubicBezTo>
                    <a:pt x="10785" y="3275"/>
                    <a:pt x="10773" y="3277"/>
                    <a:pt x="10762" y="3277"/>
                  </a:cubicBezTo>
                  <a:cubicBezTo>
                    <a:pt x="10746" y="3277"/>
                    <a:pt x="10735" y="3272"/>
                    <a:pt x="10728" y="3251"/>
                  </a:cubicBezTo>
                  <a:cubicBezTo>
                    <a:pt x="10716" y="3215"/>
                    <a:pt x="10752" y="3227"/>
                    <a:pt x="10764" y="3215"/>
                  </a:cubicBezTo>
                  <a:cubicBezTo>
                    <a:pt x="10775" y="3191"/>
                    <a:pt x="10752" y="3167"/>
                    <a:pt x="10740" y="3156"/>
                  </a:cubicBezTo>
                  <a:lnTo>
                    <a:pt x="10692" y="3179"/>
                  </a:lnTo>
                  <a:cubicBezTo>
                    <a:pt x="10692" y="3203"/>
                    <a:pt x="10692" y="3227"/>
                    <a:pt x="10680" y="3239"/>
                  </a:cubicBezTo>
                  <a:cubicBezTo>
                    <a:pt x="10677" y="3242"/>
                    <a:pt x="10673" y="3244"/>
                    <a:pt x="10669" y="3244"/>
                  </a:cubicBezTo>
                  <a:cubicBezTo>
                    <a:pt x="10647" y="3244"/>
                    <a:pt x="10621" y="3191"/>
                    <a:pt x="10621" y="3191"/>
                  </a:cubicBezTo>
                  <a:cubicBezTo>
                    <a:pt x="10597" y="3144"/>
                    <a:pt x="10633" y="3144"/>
                    <a:pt x="10633" y="3096"/>
                  </a:cubicBezTo>
                  <a:cubicBezTo>
                    <a:pt x="10633" y="3084"/>
                    <a:pt x="10621" y="3001"/>
                    <a:pt x="10609" y="3001"/>
                  </a:cubicBezTo>
                  <a:cubicBezTo>
                    <a:pt x="10602" y="3001"/>
                    <a:pt x="10590" y="3014"/>
                    <a:pt x="10574" y="3014"/>
                  </a:cubicBezTo>
                  <a:cubicBezTo>
                    <a:pt x="10564" y="3014"/>
                    <a:pt x="10552" y="3008"/>
                    <a:pt x="10537" y="2989"/>
                  </a:cubicBezTo>
                  <a:cubicBezTo>
                    <a:pt x="10519" y="2962"/>
                    <a:pt x="10522" y="2949"/>
                    <a:pt x="10514" y="2949"/>
                  </a:cubicBezTo>
                  <a:cubicBezTo>
                    <a:pt x="10511" y="2949"/>
                    <a:pt x="10508" y="2950"/>
                    <a:pt x="10502" y="2953"/>
                  </a:cubicBezTo>
                  <a:cubicBezTo>
                    <a:pt x="10454" y="2953"/>
                    <a:pt x="10383" y="2810"/>
                    <a:pt x="10371" y="2775"/>
                  </a:cubicBezTo>
                  <a:cubicBezTo>
                    <a:pt x="10347" y="2751"/>
                    <a:pt x="10371" y="2739"/>
                    <a:pt x="10371" y="2715"/>
                  </a:cubicBezTo>
                  <a:cubicBezTo>
                    <a:pt x="10383" y="2691"/>
                    <a:pt x="10347" y="2644"/>
                    <a:pt x="10335" y="2632"/>
                  </a:cubicBezTo>
                  <a:cubicBezTo>
                    <a:pt x="10324" y="2610"/>
                    <a:pt x="10313" y="2559"/>
                    <a:pt x="10275" y="2559"/>
                  </a:cubicBezTo>
                  <a:cubicBezTo>
                    <a:pt x="10272" y="2559"/>
                    <a:pt x="10268" y="2559"/>
                    <a:pt x="10263" y="2560"/>
                  </a:cubicBezTo>
                  <a:cubicBezTo>
                    <a:pt x="10258" y="2562"/>
                    <a:pt x="10254" y="2563"/>
                    <a:pt x="10251" y="2563"/>
                  </a:cubicBezTo>
                  <a:cubicBezTo>
                    <a:pt x="10230" y="2563"/>
                    <a:pt x="10236" y="2535"/>
                    <a:pt x="10216" y="2525"/>
                  </a:cubicBezTo>
                  <a:cubicBezTo>
                    <a:pt x="10210" y="2513"/>
                    <a:pt x="10204" y="2513"/>
                    <a:pt x="10197" y="2513"/>
                  </a:cubicBezTo>
                  <a:cubicBezTo>
                    <a:pt x="10189" y="2513"/>
                    <a:pt x="10180" y="2513"/>
                    <a:pt x="10168" y="2501"/>
                  </a:cubicBezTo>
                  <a:cubicBezTo>
                    <a:pt x="10144" y="2477"/>
                    <a:pt x="10133" y="2441"/>
                    <a:pt x="10109" y="2405"/>
                  </a:cubicBezTo>
                  <a:cubicBezTo>
                    <a:pt x="10096" y="2392"/>
                    <a:pt x="10043" y="2383"/>
                    <a:pt x="9998" y="2383"/>
                  </a:cubicBezTo>
                  <a:close/>
                  <a:moveTo>
                    <a:pt x="6977" y="13097"/>
                  </a:moveTo>
                  <a:cubicBezTo>
                    <a:pt x="6973" y="13098"/>
                    <a:pt x="6970" y="13100"/>
                    <a:pt x="6967" y="13101"/>
                  </a:cubicBezTo>
                  <a:lnTo>
                    <a:pt x="6967" y="13101"/>
                  </a:lnTo>
                  <a:cubicBezTo>
                    <a:pt x="6970" y="13100"/>
                    <a:pt x="6974" y="13099"/>
                    <a:pt x="6977" y="13097"/>
                  </a:cubicBezTo>
                  <a:close/>
                  <a:moveTo>
                    <a:pt x="7011" y="13548"/>
                  </a:moveTo>
                  <a:cubicBezTo>
                    <a:pt x="7015" y="13548"/>
                    <a:pt x="7020" y="13549"/>
                    <a:pt x="7025" y="13550"/>
                  </a:cubicBezTo>
                  <a:cubicBezTo>
                    <a:pt x="7049" y="13550"/>
                    <a:pt x="7049" y="13597"/>
                    <a:pt x="7061" y="13621"/>
                  </a:cubicBezTo>
                  <a:cubicBezTo>
                    <a:pt x="7054" y="13628"/>
                    <a:pt x="7035" y="13635"/>
                    <a:pt x="7018" y="13635"/>
                  </a:cubicBezTo>
                  <a:cubicBezTo>
                    <a:pt x="7006" y="13635"/>
                    <a:pt x="6994" y="13631"/>
                    <a:pt x="6989" y="13621"/>
                  </a:cubicBezTo>
                  <a:cubicBezTo>
                    <a:pt x="6978" y="13599"/>
                    <a:pt x="6968" y="13548"/>
                    <a:pt x="7011" y="13548"/>
                  </a:cubicBezTo>
                  <a:close/>
                  <a:moveTo>
                    <a:pt x="5687" y="11"/>
                  </a:moveTo>
                  <a:cubicBezTo>
                    <a:pt x="5672" y="11"/>
                    <a:pt x="5748" y="134"/>
                    <a:pt x="5739" y="143"/>
                  </a:cubicBezTo>
                  <a:cubicBezTo>
                    <a:pt x="5730" y="143"/>
                    <a:pt x="5662" y="78"/>
                    <a:pt x="5633" y="78"/>
                  </a:cubicBezTo>
                  <a:cubicBezTo>
                    <a:pt x="5625" y="78"/>
                    <a:pt x="5620" y="83"/>
                    <a:pt x="5620" y="96"/>
                  </a:cubicBezTo>
                  <a:cubicBezTo>
                    <a:pt x="5620" y="66"/>
                    <a:pt x="5561" y="57"/>
                    <a:pt x="5497" y="57"/>
                  </a:cubicBezTo>
                  <a:cubicBezTo>
                    <a:pt x="5433" y="57"/>
                    <a:pt x="5364" y="66"/>
                    <a:pt x="5346" y="72"/>
                  </a:cubicBezTo>
                  <a:cubicBezTo>
                    <a:pt x="5299" y="72"/>
                    <a:pt x="5251" y="96"/>
                    <a:pt x="5203" y="108"/>
                  </a:cubicBezTo>
                  <a:cubicBezTo>
                    <a:pt x="5200" y="109"/>
                    <a:pt x="5197" y="109"/>
                    <a:pt x="5194" y="109"/>
                  </a:cubicBezTo>
                  <a:cubicBezTo>
                    <a:pt x="5169" y="109"/>
                    <a:pt x="5150" y="78"/>
                    <a:pt x="5132" y="78"/>
                  </a:cubicBezTo>
                  <a:cubicBezTo>
                    <a:pt x="5128" y="78"/>
                    <a:pt x="5124" y="80"/>
                    <a:pt x="5120" y="84"/>
                  </a:cubicBezTo>
                  <a:cubicBezTo>
                    <a:pt x="5096" y="108"/>
                    <a:pt x="5072" y="155"/>
                    <a:pt x="5049" y="155"/>
                  </a:cubicBezTo>
                  <a:cubicBezTo>
                    <a:pt x="5049" y="155"/>
                    <a:pt x="5100" y="35"/>
                    <a:pt x="5072" y="35"/>
                  </a:cubicBezTo>
                  <a:cubicBezTo>
                    <a:pt x="5067" y="35"/>
                    <a:pt x="5059" y="39"/>
                    <a:pt x="5049" y="48"/>
                  </a:cubicBezTo>
                  <a:cubicBezTo>
                    <a:pt x="5025" y="84"/>
                    <a:pt x="4965" y="72"/>
                    <a:pt x="4965" y="131"/>
                  </a:cubicBezTo>
                  <a:cubicBezTo>
                    <a:pt x="4965" y="150"/>
                    <a:pt x="4956" y="154"/>
                    <a:pt x="4944" y="154"/>
                  </a:cubicBezTo>
                  <a:cubicBezTo>
                    <a:pt x="4937" y="154"/>
                    <a:pt x="4928" y="153"/>
                    <a:pt x="4921" y="153"/>
                  </a:cubicBezTo>
                  <a:cubicBezTo>
                    <a:pt x="4912" y="153"/>
                    <a:pt x="4906" y="155"/>
                    <a:pt x="4906" y="167"/>
                  </a:cubicBezTo>
                  <a:cubicBezTo>
                    <a:pt x="4906" y="119"/>
                    <a:pt x="4894" y="84"/>
                    <a:pt x="4834" y="72"/>
                  </a:cubicBezTo>
                  <a:cubicBezTo>
                    <a:pt x="4832" y="71"/>
                    <a:pt x="4829" y="71"/>
                    <a:pt x="4827" y="71"/>
                  </a:cubicBezTo>
                  <a:cubicBezTo>
                    <a:pt x="4817" y="71"/>
                    <a:pt x="4810" y="76"/>
                    <a:pt x="4805" y="83"/>
                  </a:cubicBezTo>
                  <a:lnTo>
                    <a:pt x="4805" y="83"/>
                  </a:lnTo>
                  <a:cubicBezTo>
                    <a:pt x="4804" y="65"/>
                    <a:pt x="4788" y="48"/>
                    <a:pt x="4763" y="48"/>
                  </a:cubicBezTo>
                  <a:lnTo>
                    <a:pt x="4763" y="60"/>
                  </a:lnTo>
                  <a:cubicBezTo>
                    <a:pt x="4727" y="60"/>
                    <a:pt x="4727" y="119"/>
                    <a:pt x="4775" y="119"/>
                  </a:cubicBezTo>
                  <a:cubicBezTo>
                    <a:pt x="4783" y="117"/>
                    <a:pt x="4789" y="114"/>
                    <a:pt x="4794" y="110"/>
                  </a:cubicBezTo>
                  <a:lnTo>
                    <a:pt x="4794" y="110"/>
                  </a:lnTo>
                  <a:cubicBezTo>
                    <a:pt x="4784" y="148"/>
                    <a:pt x="4784" y="205"/>
                    <a:pt x="4763" y="227"/>
                  </a:cubicBezTo>
                  <a:cubicBezTo>
                    <a:pt x="4748" y="238"/>
                    <a:pt x="4735" y="242"/>
                    <a:pt x="4723" y="242"/>
                  </a:cubicBezTo>
                  <a:cubicBezTo>
                    <a:pt x="4657" y="242"/>
                    <a:pt x="4632" y="100"/>
                    <a:pt x="4632" y="60"/>
                  </a:cubicBezTo>
                  <a:cubicBezTo>
                    <a:pt x="4596" y="119"/>
                    <a:pt x="4560" y="179"/>
                    <a:pt x="4525" y="227"/>
                  </a:cubicBezTo>
                  <a:cubicBezTo>
                    <a:pt x="4501" y="203"/>
                    <a:pt x="4477" y="167"/>
                    <a:pt x="4441" y="155"/>
                  </a:cubicBezTo>
                  <a:cubicBezTo>
                    <a:pt x="4441" y="191"/>
                    <a:pt x="4394" y="191"/>
                    <a:pt x="4358" y="203"/>
                  </a:cubicBezTo>
                  <a:cubicBezTo>
                    <a:pt x="4334" y="215"/>
                    <a:pt x="4287" y="274"/>
                    <a:pt x="4298" y="286"/>
                  </a:cubicBezTo>
                  <a:cubicBezTo>
                    <a:pt x="4271" y="259"/>
                    <a:pt x="4286" y="196"/>
                    <a:pt x="4250" y="196"/>
                  </a:cubicBezTo>
                  <a:cubicBezTo>
                    <a:pt x="4240" y="196"/>
                    <a:pt x="4225" y="201"/>
                    <a:pt x="4203" y="215"/>
                  </a:cubicBezTo>
                  <a:cubicBezTo>
                    <a:pt x="4178" y="235"/>
                    <a:pt x="4160" y="244"/>
                    <a:pt x="4146" y="244"/>
                  </a:cubicBezTo>
                  <a:cubicBezTo>
                    <a:pt x="4126" y="244"/>
                    <a:pt x="4115" y="226"/>
                    <a:pt x="4108" y="191"/>
                  </a:cubicBezTo>
                  <a:cubicBezTo>
                    <a:pt x="4072" y="191"/>
                    <a:pt x="4096" y="227"/>
                    <a:pt x="4084" y="239"/>
                  </a:cubicBezTo>
                  <a:cubicBezTo>
                    <a:pt x="4072" y="262"/>
                    <a:pt x="4013" y="262"/>
                    <a:pt x="3989" y="286"/>
                  </a:cubicBezTo>
                  <a:cubicBezTo>
                    <a:pt x="3965" y="310"/>
                    <a:pt x="3989" y="346"/>
                    <a:pt x="3989" y="369"/>
                  </a:cubicBezTo>
                  <a:cubicBezTo>
                    <a:pt x="3989" y="393"/>
                    <a:pt x="3929" y="381"/>
                    <a:pt x="3929" y="405"/>
                  </a:cubicBezTo>
                  <a:cubicBezTo>
                    <a:pt x="3921" y="373"/>
                    <a:pt x="3924" y="363"/>
                    <a:pt x="3913" y="363"/>
                  </a:cubicBezTo>
                  <a:cubicBezTo>
                    <a:pt x="3907" y="363"/>
                    <a:pt x="3898" y="366"/>
                    <a:pt x="3882" y="369"/>
                  </a:cubicBezTo>
                  <a:lnTo>
                    <a:pt x="3798" y="405"/>
                  </a:lnTo>
                  <a:cubicBezTo>
                    <a:pt x="3798" y="381"/>
                    <a:pt x="3775" y="346"/>
                    <a:pt x="3810" y="334"/>
                  </a:cubicBezTo>
                  <a:cubicBezTo>
                    <a:pt x="3822" y="310"/>
                    <a:pt x="3846" y="322"/>
                    <a:pt x="3834" y="286"/>
                  </a:cubicBezTo>
                  <a:lnTo>
                    <a:pt x="3834" y="286"/>
                  </a:lnTo>
                  <a:cubicBezTo>
                    <a:pt x="3751" y="322"/>
                    <a:pt x="3751" y="381"/>
                    <a:pt x="3703" y="441"/>
                  </a:cubicBezTo>
                  <a:cubicBezTo>
                    <a:pt x="3691" y="453"/>
                    <a:pt x="3683" y="458"/>
                    <a:pt x="3678" y="458"/>
                  </a:cubicBezTo>
                  <a:cubicBezTo>
                    <a:pt x="3656" y="458"/>
                    <a:pt x="3679" y="381"/>
                    <a:pt x="3679" y="381"/>
                  </a:cubicBezTo>
                  <a:lnTo>
                    <a:pt x="3679" y="381"/>
                  </a:lnTo>
                  <a:cubicBezTo>
                    <a:pt x="3667" y="393"/>
                    <a:pt x="3644" y="405"/>
                    <a:pt x="3632" y="417"/>
                  </a:cubicBezTo>
                  <a:cubicBezTo>
                    <a:pt x="3624" y="440"/>
                    <a:pt x="3616" y="453"/>
                    <a:pt x="3602" y="453"/>
                  </a:cubicBezTo>
                  <a:cubicBezTo>
                    <a:pt x="3594" y="453"/>
                    <a:pt x="3585" y="449"/>
                    <a:pt x="3572" y="441"/>
                  </a:cubicBezTo>
                  <a:cubicBezTo>
                    <a:pt x="3564" y="438"/>
                    <a:pt x="3552" y="437"/>
                    <a:pt x="3539" y="437"/>
                  </a:cubicBezTo>
                  <a:cubicBezTo>
                    <a:pt x="3493" y="437"/>
                    <a:pt x="3433" y="454"/>
                    <a:pt x="3489" y="500"/>
                  </a:cubicBezTo>
                  <a:cubicBezTo>
                    <a:pt x="3465" y="500"/>
                    <a:pt x="3465" y="524"/>
                    <a:pt x="3465" y="524"/>
                  </a:cubicBezTo>
                  <a:cubicBezTo>
                    <a:pt x="3464" y="525"/>
                    <a:pt x="3463" y="526"/>
                    <a:pt x="3462" y="526"/>
                  </a:cubicBezTo>
                  <a:cubicBezTo>
                    <a:pt x="3451" y="526"/>
                    <a:pt x="3440" y="464"/>
                    <a:pt x="3429" y="453"/>
                  </a:cubicBezTo>
                  <a:cubicBezTo>
                    <a:pt x="3429" y="449"/>
                    <a:pt x="3427" y="448"/>
                    <a:pt x="3424" y="448"/>
                  </a:cubicBezTo>
                  <a:cubicBezTo>
                    <a:pt x="3416" y="448"/>
                    <a:pt x="3402" y="456"/>
                    <a:pt x="3394" y="465"/>
                  </a:cubicBezTo>
                  <a:cubicBezTo>
                    <a:pt x="3334" y="524"/>
                    <a:pt x="3382" y="620"/>
                    <a:pt x="3310" y="643"/>
                  </a:cubicBezTo>
                  <a:cubicBezTo>
                    <a:pt x="3298" y="620"/>
                    <a:pt x="3275" y="584"/>
                    <a:pt x="3251" y="560"/>
                  </a:cubicBezTo>
                  <a:cubicBezTo>
                    <a:pt x="3240" y="552"/>
                    <a:pt x="3231" y="549"/>
                    <a:pt x="3222" y="549"/>
                  </a:cubicBezTo>
                  <a:cubicBezTo>
                    <a:pt x="3190" y="549"/>
                    <a:pt x="3173" y="592"/>
                    <a:pt x="3191" y="620"/>
                  </a:cubicBezTo>
                  <a:cubicBezTo>
                    <a:pt x="3173" y="592"/>
                    <a:pt x="3147" y="564"/>
                    <a:pt x="3120" y="564"/>
                  </a:cubicBezTo>
                  <a:cubicBezTo>
                    <a:pt x="3112" y="564"/>
                    <a:pt x="3104" y="567"/>
                    <a:pt x="3096" y="572"/>
                  </a:cubicBezTo>
                  <a:cubicBezTo>
                    <a:pt x="3096" y="593"/>
                    <a:pt x="3162" y="671"/>
                    <a:pt x="3126" y="671"/>
                  </a:cubicBezTo>
                  <a:cubicBezTo>
                    <a:pt x="3122" y="671"/>
                    <a:pt x="3116" y="670"/>
                    <a:pt x="3108" y="667"/>
                  </a:cubicBezTo>
                  <a:cubicBezTo>
                    <a:pt x="3069" y="658"/>
                    <a:pt x="3047" y="625"/>
                    <a:pt x="3014" y="625"/>
                  </a:cubicBezTo>
                  <a:cubicBezTo>
                    <a:pt x="3006" y="625"/>
                    <a:pt x="2998" y="627"/>
                    <a:pt x="2989" y="631"/>
                  </a:cubicBezTo>
                  <a:cubicBezTo>
                    <a:pt x="2941" y="655"/>
                    <a:pt x="2965" y="679"/>
                    <a:pt x="2929" y="691"/>
                  </a:cubicBezTo>
                  <a:cubicBezTo>
                    <a:pt x="2925" y="685"/>
                    <a:pt x="2918" y="682"/>
                    <a:pt x="2909" y="682"/>
                  </a:cubicBezTo>
                  <a:cubicBezTo>
                    <a:pt x="2867" y="682"/>
                    <a:pt x="2782" y="741"/>
                    <a:pt x="2763" y="750"/>
                  </a:cubicBezTo>
                  <a:cubicBezTo>
                    <a:pt x="2739" y="774"/>
                    <a:pt x="2810" y="798"/>
                    <a:pt x="2798" y="822"/>
                  </a:cubicBezTo>
                  <a:cubicBezTo>
                    <a:pt x="2795" y="834"/>
                    <a:pt x="2787" y="838"/>
                    <a:pt x="2777" y="838"/>
                  </a:cubicBezTo>
                  <a:cubicBezTo>
                    <a:pt x="2745" y="838"/>
                    <a:pt x="2688" y="795"/>
                    <a:pt x="2679" y="786"/>
                  </a:cubicBezTo>
                  <a:cubicBezTo>
                    <a:pt x="2678" y="785"/>
                    <a:pt x="2675" y="784"/>
                    <a:pt x="2671" y="784"/>
                  </a:cubicBezTo>
                  <a:cubicBezTo>
                    <a:pt x="2648" y="784"/>
                    <a:pt x="2593" y="812"/>
                    <a:pt x="2572" y="822"/>
                  </a:cubicBezTo>
                  <a:cubicBezTo>
                    <a:pt x="2524" y="858"/>
                    <a:pt x="2477" y="893"/>
                    <a:pt x="2441" y="953"/>
                  </a:cubicBezTo>
                  <a:cubicBezTo>
                    <a:pt x="2429" y="965"/>
                    <a:pt x="2382" y="1072"/>
                    <a:pt x="2358" y="1072"/>
                  </a:cubicBezTo>
                  <a:cubicBezTo>
                    <a:pt x="2347" y="1072"/>
                    <a:pt x="2356" y="936"/>
                    <a:pt x="2340" y="936"/>
                  </a:cubicBezTo>
                  <a:cubicBezTo>
                    <a:pt x="2338" y="936"/>
                    <a:pt x="2336" y="938"/>
                    <a:pt x="2334" y="941"/>
                  </a:cubicBezTo>
                  <a:cubicBezTo>
                    <a:pt x="2310" y="977"/>
                    <a:pt x="2227" y="1120"/>
                    <a:pt x="2239" y="1155"/>
                  </a:cubicBezTo>
                  <a:cubicBezTo>
                    <a:pt x="2227" y="1137"/>
                    <a:pt x="2212" y="1128"/>
                    <a:pt x="2196" y="1128"/>
                  </a:cubicBezTo>
                  <a:cubicBezTo>
                    <a:pt x="2179" y="1128"/>
                    <a:pt x="2161" y="1137"/>
                    <a:pt x="2143" y="1155"/>
                  </a:cubicBezTo>
                  <a:cubicBezTo>
                    <a:pt x="2120" y="1167"/>
                    <a:pt x="2084" y="1191"/>
                    <a:pt x="2072" y="1227"/>
                  </a:cubicBezTo>
                  <a:cubicBezTo>
                    <a:pt x="2060" y="1251"/>
                    <a:pt x="2072" y="1274"/>
                    <a:pt x="2048" y="1298"/>
                  </a:cubicBezTo>
                  <a:cubicBezTo>
                    <a:pt x="2012" y="1382"/>
                    <a:pt x="1929" y="1358"/>
                    <a:pt x="1858" y="1382"/>
                  </a:cubicBezTo>
                  <a:cubicBezTo>
                    <a:pt x="1846" y="1393"/>
                    <a:pt x="1846" y="1405"/>
                    <a:pt x="1858" y="1417"/>
                  </a:cubicBezTo>
                  <a:cubicBezTo>
                    <a:pt x="1846" y="1441"/>
                    <a:pt x="1822" y="1453"/>
                    <a:pt x="1810" y="1465"/>
                  </a:cubicBezTo>
                  <a:cubicBezTo>
                    <a:pt x="1774" y="1501"/>
                    <a:pt x="1762" y="1548"/>
                    <a:pt x="1727" y="1584"/>
                  </a:cubicBezTo>
                  <a:cubicBezTo>
                    <a:pt x="1703" y="1608"/>
                    <a:pt x="1667" y="1632"/>
                    <a:pt x="1631" y="1643"/>
                  </a:cubicBezTo>
                  <a:cubicBezTo>
                    <a:pt x="1620" y="1655"/>
                    <a:pt x="1584" y="1679"/>
                    <a:pt x="1596" y="1703"/>
                  </a:cubicBezTo>
                  <a:cubicBezTo>
                    <a:pt x="1596" y="1727"/>
                    <a:pt x="1489" y="1822"/>
                    <a:pt x="1465" y="1858"/>
                  </a:cubicBezTo>
                  <a:cubicBezTo>
                    <a:pt x="1429" y="1882"/>
                    <a:pt x="1405" y="2001"/>
                    <a:pt x="1393" y="2001"/>
                  </a:cubicBezTo>
                  <a:cubicBezTo>
                    <a:pt x="1393" y="2001"/>
                    <a:pt x="1370" y="1953"/>
                    <a:pt x="1370" y="1953"/>
                  </a:cubicBezTo>
                  <a:lnTo>
                    <a:pt x="1346" y="2024"/>
                  </a:lnTo>
                  <a:cubicBezTo>
                    <a:pt x="1346" y="2036"/>
                    <a:pt x="1370" y="2108"/>
                    <a:pt x="1358" y="2120"/>
                  </a:cubicBezTo>
                  <a:cubicBezTo>
                    <a:pt x="1358" y="2120"/>
                    <a:pt x="1322" y="2084"/>
                    <a:pt x="1310" y="2084"/>
                  </a:cubicBezTo>
                  <a:cubicBezTo>
                    <a:pt x="1298" y="2096"/>
                    <a:pt x="1262" y="2132"/>
                    <a:pt x="1250" y="2155"/>
                  </a:cubicBezTo>
                  <a:cubicBezTo>
                    <a:pt x="1231" y="2165"/>
                    <a:pt x="1228" y="2228"/>
                    <a:pt x="1202" y="2228"/>
                  </a:cubicBezTo>
                  <a:cubicBezTo>
                    <a:pt x="1196" y="2228"/>
                    <a:pt x="1188" y="2224"/>
                    <a:pt x="1179" y="2215"/>
                  </a:cubicBezTo>
                  <a:lnTo>
                    <a:pt x="1179" y="2215"/>
                  </a:lnTo>
                  <a:cubicBezTo>
                    <a:pt x="1191" y="2227"/>
                    <a:pt x="1191" y="2274"/>
                    <a:pt x="1203" y="2286"/>
                  </a:cubicBezTo>
                  <a:cubicBezTo>
                    <a:pt x="1192" y="2284"/>
                    <a:pt x="1182" y="2282"/>
                    <a:pt x="1173" y="2282"/>
                  </a:cubicBezTo>
                  <a:cubicBezTo>
                    <a:pt x="1144" y="2282"/>
                    <a:pt x="1126" y="2298"/>
                    <a:pt x="1108" y="2334"/>
                  </a:cubicBezTo>
                  <a:cubicBezTo>
                    <a:pt x="1084" y="2358"/>
                    <a:pt x="1072" y="2382"/>
                    <a:pt x="1060" y="2405"/>
                  </a:cubicBezTo>
                  <a:cubicBezTo>
                    <a:pt x="1060" y="2429"/>
                    <a:pt x="1072" y="2417"/>
                    <a:pt x="1060" y="2441"/>
                  </a:cubicBezTo>
                  <a:cubicBezTo>
                    <a:pt x="1024" y="2489"/>
                    <a:pt x="989" y="2477"/>
                    <a:pt x="953" y="2525"/>
                  </a:cubicBezTo>
                  <a:cubicBezTo>
                    <a:pt x="942" y="2546"/>
                    <a:pt x="892" y="2647"/>
                    <a:pt x="856" y="2647"/>
                  </a:cubicBezTo>
                  <a:cubicBezTo>
                    <a:pt x="852" y="2647"/>
                    <a:pt x="849" y="2646"/>
                    <a:pt x="846" y="2644"/>
                  </a:cubicBezTo>
                  <a:lnTo>
                    <a:pt x="846" y="2644"/>
                  </a:lnTo>
                  <a:cubicBezTo>
                    <a:pt x="810" y="2691"/>
                    <a:pt x="893" y="2679"/>
                    <a:pt x="881" y="2727"/>
                  </a:cubicBezTo>
                  <a:cubicBezTo>
                    <a:pt x="881" y="2739"/>
                    <a:pt x="834" y="2739"/>
                    <a:pt x="810" y="2739"/>
                  </a:cubicBezTo>
                  <a:cubicBezTo>
                    <a:pt x="798" y="2751"/>
                    <a:pt x="786" y="2763"/>
                    <a:pt x="774" y="2775"/>
                  </a:cubicBezTo>
                  <a:cubicBezTo>
                    <a:pt x="742" y="2796"/>
                    <a:pt x="729" y="2963"/>
                    <a:pt x="692" y="2969"/>
                  </a:cubicBezTo>
                  <a:lnTo>
                    <a:pt x="692" y="2969"/>
                  </a:lnTo>
                  <a:cubicBezTo>
                    <a:pt x="687" y="2967"/>
                    <a:pt x="682" y="2965"/>
                    <a:pt x="679" y="2965"/>
                  </a:cubicBezTo>
                  <a:lnTo>
                    <a:pt x="679" y="2965"/>
                  </a:lnTo>
                  <a:cubicBezTo>
                    <a:pt x="683" y="2968"/>
                    <a:pt x="686" y="2969"/>
                    <a:pt x="690" y="2969"/>
                  </a:cubicBezTo>
                  <a:cubicBezTo>
                    <a:pt x="690" y="2969"/>
                    <a:pt x="691" y="2969"/>
                    <a:pt x="692" y="2969"/>
                  </a:cubicBezTo>
                  <a:lnTo>
                    <a:pt x="692" y="2969"/>
                  </a:lnTo>
                  <a:cubicBezTo>
                    <a:pt x="722" y="2984"/>
                    <a:pt x="772" y="3038"/>
                    <a:pt x="762" y="3048"/>
                  </a:cubicBezTo>
                  <a:cubicBezTo>
                    <a:pt x="758" y="3056"/>
                    <a:pt x="752" y="3059"/>
                    <a:pt x="745" y="3059"/>
                  </a:cubicBezTo>
                  <a:cubicBezTo>
                    <a:pt x="731" y="3059"/>
                    <a:pt x="715" y="3048"/>
                    <a:pt x="715" y="3048"/>
                  </a:cubicBezTo>
                  <a:cubicBezTo>
                    <a:pt x="703" y="3060"/>
                    <a:pt x="691" y="3072"/>
                    <a:pt x="679" y="3072"/>
                  </a:cubicBezTo>
                  <a:cubicBezTo>
                    <a:pt x="655" y="3096"/>
                    <a:pt x="643" y="3120"/>
                    <a:pt x="631" y="3156"/>
                  </a:cubicBezTo>
                  <a:cubicBezTo>
                    <a:pt x="631" y="3167"/>
                    <a:pt x="631" y="3179"/>
                    <a:pt x="619" y="3179"/>
                  </a:cubicBezTo>
                  <a:cubicBezTo>
                    <a:pt x="598" y="3179"/>
                    <a:pt x="566" y="3130"/>
                    <a:pt x="552" y="3130"/>
                  </a:cubicBezTo>
                  <a:cubicBezTo>
                    <a:pt x="550" y="3130"/>
                    <a:pt x="549" y="3131"/>
                    <a:pt x="548" y="3132"/>
                  </a:cubicBezTo>
                  <a:cubicBezTo>
                    <a:pt x="524" y="3132"/>
                    <a:pt x="548" y="3227"/>
                    <a:pt x="548" y="3239"/>
                  </a:cubicBezTo>
                  <a:cubicBezTo>
                    <a:pt x="512" y="3298"/>
                    <a:pt x="477" y="3358"/>
                    <a:pt x="429" y="3406"/>
                  </a:cubicBezTo>
                  <a:cubicBezTo>
                    <a:pt x="393" y="3453"/>
                    <a:pt x="572" y="3465"/>
                    <a:pt x="477" y="3525"/>
                  </a:cubicBezTo>
                  <a:cubicBezTo>
                    <a:pt x="429" y="3548"/>
                    <a:pt x="381" y="3560"/>
                    <a:pt x="381" y="3632"/>
                  </a:cubicBezTo>
                  <a:cubicBezTo>
                    <a:pt x="381" y="3654"/>
                    <a:pt x="444" y="3728"/>
                    <a:pt x="394" y="3728"/>
                  </a:cubicBezTo>
                  <a:cubicBezTo>
                    <a:pt x="390" y="3728"/>
                    <a:pt x="386" y="3728"/>
                    <a:pt x="381" y="3727"/>
                  </a:cubicBezTo>
                  <a:cubicBezTo>
                    <a:pt x="377" y="3726"/>
                    <a:pt x="373" y="3726"/>
                    <a:pt x="370" y="3726"/>
                  </a:cubicBezTo>
                  <a:cubicBezTo>
                    <a:pt x="313" y="3726"/>
                    <a:pt x="334" y="3812"/>
                    <a:pt x="346" y="3846"/>
                  </a:cubicBezTo>
                  <a:cubicBezTo>
                    <a:pt x="381" y="3929"/>
                    <a:pt x="298" y="3929"/>
                    <a:pt x="274" y="3977"/>
                  </a:cubicBezTo>
                  <a:cubicBezTo>
                    <a:pt x="250" y="4037"/>
                    <a:pt x="357" y="4025"/>
                    <a:pt x="381" y="4037"/>
                  </a:cubicBezTo>
                  <a:cubicBezTo>
                    <a:pt x="405" y="4060"/>
                    <a:pt x="262" y="4096"/>
                    <a:pt x="298" y="4120"/>
                  </a:cubicBezTo>
                  <a:cubicBezTo>
                    <a:pt x="305" y="4130"/>
                    <a:pt x="311" y="4134"/>
                    <a:pt x="316" y="4134"/>
                  </a:cubicBezTo>
                  <a:cubicBezTo>
                    <a:pt x="325" y="4134"/>
                    <a:pt x="332" y="4125"/>
                    <a:pt x="338" y="4125"/>
                  </a:cubicBezTo>
                  <a:cubicBezTo>
                    <a:pt x="340" y="4125"/>
                    <a:pt x="343" y="4127"/>
                    <a:pt x="346" y="4132"/>
                  </a:cubicBezTo>
                  <a:cubicBezTo>
                    <a:pt x="346" y="4156"/>
                    <a:pt x="334" y="4168"/>
                    <a:pt x="322" y="4191"/>
                  </a:cubicBezTo>
                  <a:cubicBezTo>
                    <a:pt x="316" y="4195"/>
                    <a:pt x="311" y="4196"/>
                    <a:pt x="305" y="4196"/>
                  </a:cubicBezTo>
                  <a:cubicBezTo>
                    <a:pt x="288" y="4196"/>
                    <a:pt x="271" y="4182"/>
                    <a:pt x="256" y="4182"/>
                  </a:cubicBezTo>
                  <a:cubicBezTo>
                    <a:pt x="245" y="4182"/>
                    <a:pt x="235" y="4190"/>
                    <a:pt x="227" y="4215"/>
                  </a:cubicBezTo>
                  <a:cubicBezTo>
                    <a:pt x="179" y="4310"/>
                    <a:pt x="155" y="4429"/>
                    <a:pt x="179" y="4537"/>
                  </a:cubicBezTo>
                  <a:cubicBezTo>
                    <a:pt x="179" y="4572"/>
                    <a:pt x="191" y="4572"/>
                    <a:pt x="179" y="4608"/>
                  </a:cubicBezTo>
                  <a:cubicBezTo>
                    <a:pt x="195" y="4629"/>
                    <a:pt x="190" y="4635"/>
                    <a:pt x="177" y="4635"/>
                  </a:cubicBezTo>
                  <a:cubicBezTo>
                    <a:pt x="155" y="4635"/>
                    <a:pt x="111" y="4618"/>
                    <a:pt x="99" y="4618"/>
                  </a:cubicBezTo>
                  <a:cubicBezTo>
                    <a:pt x="97" y="4618"/>
                    <a:pt x="96" y="4619"/>
                    <a:pt x="96" y="4620"/>
                  </a:cubicBezTo>
                  <a:cubicBezTo>
                    <a:pt x="96" y="4680"/>
                    <a:pt x="215" y="4668"/>
                    <a:pt x="131" y="4739"/>
                  </a:cubicBezTo>
                  <a:cubicBezTo>
                    <a:pt x="131" y="4751"/>
                    <a:pt x="131" y="4763"/>
                    <a:pt x="131" y="4787"/>
                  </a:cubicBezTo>
                  <a:cubicBezTo>
                    <a:pt x="131" y="4821"/>
                    <a:pt x="175" y="5062"/>
                    <a:pt x="127" y="5062"/>
                  </a:cubicBezTo>
                  <a:cubicBezTo>
                    <a:pt x="124" y="5062"/>
                    <a:pt x="122" y="5062"/>
                    <a:pt x="119" y="5061"/>
                  </a:cubicBezTo>
                  <a:lnTo>
                    <a:pt x="119" y="5061"/>
                  </a:lnTo>
                  <a:lnTo>
                    <a:pt x="203" y="5168"/>
                  </a:lnTo>
                  <a:cubicBezTo>
                    <a:pt x="155" y="5168"/>
                    <a:pt x="143" y="5215"/>
                    <a:pt x="131" y="5251"/>
                  </a:cubicBezTo>
                  <a:cubicBezTo>
                    <a:pt x="131" y="5299"/>
                    <a:pt x="84" y="5299"/>
                    <a:pt x="60" y="5311"/>
                  </a:cubicBezTo>
                  <a:cubicBezTo>
                    <a:pt x="24" y="5334"/>
                    <a:pt x="155" y="5382"/>
                    <a:pt x="155" y="5430"/>
                  </a:cubicBezTo>
                  <a:cubicBezTo>
                    <a:pt x="136" y="5430"/>
                    <a:pt x="79" y="5414"/>
                    <a:pt x="51" y="5414"/>
                  </a:cubicBezTo>
                  <a:cubicBezTo>
                    <a:pt x="44" y="5414"/>
                    <a:pt x="38" y="5415"/>
                    <a:pt x="36" y="5418"/>
                  </a:cubicBezTo>
                  <a:cubicBezTo>
                    <a:pt x="36" y="5430"/>
                    <a:pt x="60" y="5525"/>
                    <a:pt x="96" y="5525"/>
                  </a:cubicBezTo>
                  <a:cubicBezTo>
                    <a:pt x="116" y="5525"/>
                    <a:pt x="129" y="5517"/>
                    <a:pt x="136" y="5517"/>
                  </a:cubicBezTo>
                  <a:cubicBezTo>
                    <a:pt x="141" y="5517"/>
                    <a:pt x="143" y="5521"/>
                    <a:pt x="143" y="5537"/>
                  </a:cubicBezTo>
                  <a:cubicBezTo>
                    <a:pt x="143" y="5572"/>
                    <a:pt x="143" y="5572"/>
                    <a:pt x="119" y="5584"/>
                  </a:cubicBezTo>
                  <a:cubicBezTo>
                    <a:pt x="114" y="5587"/>
                    <a:pt x="107" y="5588"/>
                    <a:pt x="98" y="5588"/>
                  </a:cubicBezTo>
                  <a:cubicBezTo>
                    <a:pt x="83" y="5588"/>
                    <a:pt x="65" y="5585"/>
                    <a:pt x="47" y="5585"/>
                  </a:cubicBezTo>
                  <a:cubicBezTo>
                    <a:pt x="30" y="5585"/>
                    <a:pt x="13" y="5588"/>
                    <a:pt x="0" y="5596"/>
                  </a:cubicBezTo>
                  <a:lnTo>
                    <a:pt x="48" y="5620"/>
                  </a:lnTo>
                  <a:cubicBezTo>
                    <a:pt x="72" y="5644"/>
                    <a:pt x="72" y="5668"/>
                    <a:pt x="84" y="5692"/>
                  </a:cubicBezTo>
                  <a:cubicBezTo>
                    <a:pt x="84" y="5727"/>
                    <a:pt x="60" y="5727"/>
                    <a:pt x="72" y="5739"/>
                  </a:cubicBezTo>
                  <a:cubicBezTo>
                    <a:pt x="84" y="5763"/>
                    <a:pt x="107" y="5775"/>
                    <a:pt x="131" y="5787"/>
                  </a:cubicBezTo>
                  <a:cubicBezTo>
                    <a:pt x="155" y="5811"/>
                    <a:pt x="60" y="5834"/>
                    <a:pt x="96" y="5870"/>
                  </a:cubicBezTo>
                  <a:cubicBezTo>
                    <a:pt x="119" y="5906"/>
                    <a:pt x="131" y="5882"/>
                    <a:pt x="143" y="5906"/>
                  </a:cubicBezTo>
                  <a:cubicBezTo>
                    <a:pt x="143" y="5930"/>
                    <a:pt x="143" y="5953"/>
                    <a:pt x="143" y="5977"/>
                  </a:cubicBezTo>
                  <a:cubicBezTo>
                    <a:pt x="143" y="5937"/>
                    <a:pt x="111" y="5892"/>
                    <a:pt x="90" y="5892"/>
                  </a:cubicBezTo>
                  <a:cubicBezTo>
                    <a:pt x="79" y="5892"/>
                    <a:pt x="72" y="5902"/>
                    <a:pt x="72" y="5930"/>
                  </a:cubicBezTo>
                  <a:cubicBezTo>
                    <a:pt x="72" y="5977"/>
                    <a:pt x="84" y="6049"/>
                    <a:pt x="131" y="6049"/>
                  </a:cubicBezTo>
                  <a:cubicBezTo>
                    <a:pt x="36" y="6049"/>
                    <a:pt x="96" y="6311"/>
                    <a:pt x="96" y="6382"/>
                  </a:cubicBezTo>
                  <a:cubicBezTo>
                    <a:pt x="101" y="6412"/>
                    <a:pt x="113" y="6421"/>
                    <a:pt x="130" y="6421"/>
                  </a:cubicBezTo>
                  <a:cubicBezTo>
                    <a:pt x="146" y="6421"/>
                    <a:pt x="167" y="6412"/>
                    <a:pt x="191" y="6406"/>
                  </a:cubicBezTo>
                  <a:cubicBezTo>
                    <a:pt x="250" y="6430"/>
                    <a:pt x="250" y="6442"/>
                    <a:pt x="191" y="6477"/>
                  </a:cubicBezTo>
                  <a:cubicBezTo>
                    <a:pt x="96" y="6477"/>
                    <a:pt x="84" y="6632"/>
                    <a:pt x="96" y="6715"/>
                  </a:cubicBezTo>
                  <a:cubicBezTo>
                    <a:pt x="96" y="6751"/>
                    <a:pt x="107" y="6799"/>
                    <a:pt x="143" y="6823"/>
                  </a:cubicBezTo>
                  <a:cubicBezTo>
                    <a:pt x="191" y="6846"/>
                    <a:pt x="227" y="6894"/>
                    <a:pt x="227" y="6942"/>
                  </a:cubicBezTo>
                  <a:cubicBezTo>
                    <a:pt x="220" y="6905"/>
                    <a:pt x="201" y="6884"/>
                    <a:pt x="186" y="6884"/>
                  </a:cubicBezTo>
                  <a:cubicBezTo>
                    <a:pt x="172" y="6884"/>
                    <a:pt x="161" y="6902"/>
                    <a:pt x="167" y="6942"/>
                  </a:cubicBezTo>
                  <a:cubicBezTo>
                    <a:pt x="167" y="7013"/>
                    <a:pt x="191" y="7073"/>
                    <a:pt x="203" y="7144"/>
                  </a:cubicBezTo>
                  <a:cubicBezTo>
                    <a:pt x="227" y="7216"/>
                    <a:pt x="238" y="7251"/>
                    <a:pt x="310" y="7275"/>
                  </a:cubicBezTo>
                  <a:cubicBezTo>
                    <a:pt x="289" y="7268"/>
                    <a:pt x="273" y="7261"/>
                    <a:pt x="255" y="7261"/>
                  </a:cubicBezTo>
                  <a:cubicBezTo>
                    <a:pt x="243" y="7261"/>
                    <a:pt x="230" y="7265"/>
                    <a:pt x="215" y="7275"/>
                  </a:cubicBezTo>
                  <a:cubicBezTo>
                    <a:pt x="191" y="7299"/>
                    <a:pt x="191" y="7335"/>
                    <a:pt x="215" y="7335"/>
                  </a:cubicBezTo>
                  <a:cubicBezTo>
                    <a:pt x="238" y="7335"/>
                    <a:pt x="250" y="7382"/>
                    <a:pt x="250" y="7418"/>
                  </a:cubicBezTo>
                  <a:cubicBezTo>
                    <a:pt x="255" y="7427"/>
                    <a:pt x="262" y="7429"/>
                    <a:pt x="271" y="7429"/>
                  </a:cubicBezTo>
                  <a:cubicBezTo>
                    <a:pt x="280" y="7429"/>
                    <a:pt x="290" y="7426"/>
                    <a:pt x="299" y="7426"/>
                  </a:cubicBezTo>
                  <a:cubicBezTo>
                    <a:pt x="303" y="7426"/>
                    <a:pt x="307" y="7427"/>
                    <a:pt x="310" y="7430"/>
                  </a:cubicBezTo>
                  <a:cubicBezTo>
                    <a:pt x="334" y="7442"/>
                    <a:pt x="298" y="7489"/>
                    <a:pt x="298" y="7513"/>
                  </a:cubicBezTo>
                  <a:cubicBezTo>
                    <a:pt x="298" y="7537"/>
                    <a:pt x="298" y="7561"/>
                    <a:pt x="310" y="7585"/>
                  </a:cubicBezTo>
                  <a:cubicBezTo>
                    <a:pt x="322" y="7608"/>
                    <a:pt x="334" y="7632"/>
                    <a:pt x="357" y="7632"/>
                  </a:cubicBezTo>
                  <a:cubicBezTo>
                    <a:pt x="393" y="7632"/>
                    <a:pt x="393" y="7668"/>
                    <a:pt x="393" y="7692"/>
                  </a:cubicBezTo>
                  <a:cubicBezTo>
                    <a:pt x="357" y="7716"/>
                    <a:pt x="346" y="7692"/>
                    <a:pt x="369" y="7739"/>
                  </a:cubicBezTo>
                  <a:cubicBezTo>
                    <a:pt x="393" y="7775"/>
                    <a:pt x="417" y="7799"/>
                    <a:pt x="441" y="7823"/>
                  </a:cubicBezTo>
                  <a:cubicBezTo>
                    <a:pt x="441" y="7823"/>
                    <a:pt x="477" y="7870"/>
                    <a:pt x="453" y="7870"/>
                  </a:cubicBezTo>
                  <a:cubicBezTo>
                    <a:pt x="437" y="7870"/>
                    <a:pt x="432" y="7860"/>
                    <a:pt x="426" y="7860"/>
                  </a:cubicBezTo>
                  <a:cubicBezTo>
                    <a:pt x="424" y="7860"/>
                    <a:pt x="421" y="7862"/>
                    <a:pt x="417" y="7870"/>
                  </a:cubicBezTo>
                  <a:cubicBezTo>
                    <a:pt x="429" y="7918"/>
                    <a:pt x="441" y="7906"/>
                    <a:pt x="465" y="7918"/>
                  </a:cubicBezTo>
                  <a:cubicBezTo>
                    <a:pt x="500" y="7942"/>
                    <a:pt x="536" y="7978"/>
                    <a:pt x="512" y="8001"/>
                  </a:cubicBezTo>
                  <a:cubicBezTo>
                    <a:pt x="488" y="8037"/>
                    <a:pt x="453" y="8001"/>
                    <a:pt x="465" y="8085"/>
                  </a:cubicBezTo>
                  <a:cubicBezTo>
                    <a:pt x="453" y="8120"/>
                    <a:pt x="465" y="8168"/>
                    <a:pt x="477" y="8204"/>
                  </a:cubicBezTo>
                  <a:cubicBezTo>
                    <a:pt x="481" y="8216"/>
                    <a:pt x="486" y="8220"/>
                    <a:pt x="492" y="8220"/>
                  </a:cubicBezTo>
                  <a:cubicBezTo>
                    <a:pt x="503" y="8220"/>
                    <a:pt x="516" y="8204"/>
                    <a:pt x="524" y="8204"/>
                  </a:cubicBezTo>
                  <a:cubicBezTo>
                    <a:pt x="548" y="8204"/>
                    <a:pt x="572" y="8228"/>
                    <a:pt x="572" y="8251"/>
                  </a:cubicBezTo>
                  <a:cubicBezTo>
                    <a:pt x="572" y="8273"/>
                    <a:pt x="572" y="8336"/>
                    <a:pt x="591" y="8336"/>
                  </a:cubicBezTo>
                  <a:cubicBezTo>
                    <a:pt x="591" y="8336"/>
                    <a:pt x="591" y="8336"/>
                    <a:pt x="592" y="8336"/>
                  </a:cubicBezTo>
                  <a:lnTo>
                    <a:pt x="592" y="8336"/>
                  </a:lnTo>
                  <a:cubicBezTo>
                    <a:pt x="517" y="8362"/>
                    <a:pt x="643" y="8478"/>
                    <a:pt x="655" y="8513"/>
                  </a:cubicBezTo>
                  <a:cubicBezTo>
                    <a:pt x="679" y="8561"/>
                    <a:pt x="655" y="8549"/>
                    <a:pt x="655" y="8585"/>
                  </a:cubicBezTo>
                  <a:cubicBezTo>
                    <a:pt x="667" y="8620"/>
                    <a:pt x="679" y="8656"/>
                    <a:pt x="703" y="8692"/>
                  </a:cubicBezTo>
                  <a:cubicBezTo>
                    <a:pt x="715" y="8716"/>
                    <a:pt x="810" y="8882"/>
                    <a:pt x="774" y="8906"/>
                  </a:cubicBezTo>
                  <a:cubicBezTo>
                    <a:pt x="790" y="8938"/>
                    <a:pt x="801" y="8949"/>
                    <a:pt x="820" y="8949"/>
                  </a:cubicBezTo>
                  <a:cubicBezTo>
                    <a:pt x="830" y="8949"/>
                    <a:pt x="842" y="8946"/>
                    <a:pt x="858" y="8942"/>
                  </a:cubicBezTo>
                  <a:cubicBezTo>
                    <a:pt x="864" y="8939"/>
                    <a:pt x="871" y="8937"/>
                    <a:pt x="879" y="8937"/>
                  </a:cubicBezTo>
                  <a:cubicBezTo>
                    <a:pt x="900" y="8937"/>
                    <a:pt x="923" y="8948"/>
                    <a:pt x="941" y="8966"/>
                  </a:cubicBezTo>
                  <a:cubicBezTo>
                    <a:pt x="917" y="8978"/>
                    <a:pt x="893" y="9001"/>
                    <a:pt x="881" y="9025"/>
                  </a:cubicBezTo>
                  <a:cubicBezTo>
                    <a:pt x="869" y="9061"/>
                    <a:pt x="893" y="9109"/>
                    <a:pt x="929" y="9121"/>
                  </a:cubicBezTo>
                  <a:cubicBezTo>
                    <a:pt x="953" y="9144"/>
                    <a:pt x="977" y="9168"/>
                    <a:pt x="1000" y="9192"/>
                  </a:cubicBezTo>
                  <a:cubicBezTo>
                    <a:pt x="1000" y="9192"/>
                    <a:pt x="989" y="9228"/>
                    <a:pt x="989" y="9240"/>
                  </a:cubicBezTo>
                  <a:cubicBezTo>
                    <a:pt x="989" y="9263"/>
                    <a:pt x="1002" y="9270"/>
                    <a:pt x="1020" y="9270"/>
                  </a:cubicBezTo>
                  <a:cubicBezTo>
                    <a:pt x="1043" y="9270"/>
                    <a:pt x="1075" y="9260"/>
                    <a:pt x="1099" y="9260"/>
                  </a:cubicBezTo>
                  <a:cubicBezTo>
                    <a:pt x="1114" y="9260"/>
                    <a:pt x="1125" y="9263"/>
                    <a:pt x="1131" y="9275"/>
                  </a:cubicBezTo>
                  <a:cubicBezTo>
                    <a:pt x="1155" y="9311"/>
                    <a:pt x="1048" y="9323"/>
                    <a:pt x="1060" y="9371"/>
                  </a:cubicBezTo>
                  <a:cubicBezTo>
                    <a:pt x="1084" y="9442"/>
                    <a:pt x="1215" y="9466"/>
                    <a:pt x="1262" y="9502"/>
                  </a:cubicBezTo>
                  <a:cubicBezTo>
                    <a:pt x="1273" y="9512"/>
                    <a:pt x="1361" y="9600"/>
                    <a:pt x="1326" y="9600"/>
                  </a:cubicBezTo>
                  <a:cubicBezTo>
                    <a:pt x="1322" y="9600"/>
                    <a:pt x="1317" y="9599"/>
                    <a:pt x="1310" y="9597"/>
                  </a:cubicBezTo>
                  <a:cubicBezTo>
                    <a:pt x="1289" y="9570"/>
                    <a:pt x="1269" y="9558"/>
                    <a:pt x="1257" y="9558"/>
                  </a:cubicBezTo>
                  <a:cubicBezTo>
                    <a:pt x="1242" y="9558"/>
                    <a:pt x="1237" y="9576"/>
                    <a:pt x="1250" y="9609"/>
                  </a:cubicBezTo>
                  <a:cubicBezTo>
                    <a:pt x="1250" y="9628"/>
                    <a:pt x="1289" y="9678"/>
                    <a:pt x="1317" y="9678"/>
                  </a:cubicBezTo>
                  <a:cubicBezTo>
                    <a:pt x="1323" y="9678"/>
                    <a:pt x="1329" y="9675"/>
                    <a:pt x="1334" y="9668"/>
                  </a:cubicBezTo>
                  <a:cubicBezTo>
                    <a:pt x="1346" y="9656"/>
                    <a:pt x="1346" y="9609"/>
                    <a:pt x="1370" y="9609"/>
                  </a:cubicBezTo>
                  <a:cubicBezTo>
                    <a:pt x="1393" y="9620"/>
                    <a:pt x="1349" y="9776"/>
                    <a:pt x="1389" y="9776"/>
                  </a:cubicBezTo>
                  <a:cubicBezTo>
                    <a:pt x="1390" y="9776"/>
                    <a:pt x="1392" y="9776"/>
                    <a:pt x="1393" y="9775"/>
                  </a:cubicBezTo>
                  <a:cubicBezTo>
                    <a:pt x="1429" y="9763"/>
                    <a:pt x="1429" y="9740"/>
                    <a:pt x="1465" y="9728"/>
                  </a:cubicBezTo>
                  <a:cubicBezTo>
                    <a:pt x="1489" y="9728"/>
                    <a:pt x="1512" y="9740"/>
                    <a:pt x="1536" y="9740"/>
                  </a:cubicBezTo>
                  <a:cubicBezTo>
                    <a:pt x="1489" y="9787"/>
                    <a:pt x="1465" y="9799"/>
                    <a:pt x="1500" y="9859"/>
                  </a:cubicBezTo>
                  <a:cubicBezTo>
                    <a:pt x="1509" y="9868"/>
                    <a:pt x="1573" y="9911"/>
                    <a:pt x="1603" y="9911"/>
                  </a:cubicBezTo>
                  <a:cubicBezTo>
                    <a:pt x="1613" y="9911"/>
                    <a:pt x="1620" y="9906"/>
                    <a:pt x="1620" y="9894"/>
                  </a:cubicBezTo>
                  <a:lnTo>
                    <a:pt x="1655" y="9942"/>
                  </a:lnTo>
                  <a:cubicBezTo>
                    <a:pt x="1643" y="9954"/>
                    <a:pt x="1608" y="9966"/>
                    <a:pt x="1608" y="9990"/>
                  </a:cubicBezTo>
                  <a:cubicBezTo>
                    <a:pt x="1608" y="10025"/>
                    <a:pt x="1620" y="10049"/>
                    <a:pt x="1643" y="10073"/>
                  </a:cubicBezTo>
                  <a:cubicBezTo>
                    <a:pt x="1703" y="10109"/>
                    <a:pt x="1798" y="10049"/>
                    <a:pt x="1762" y="10156"/>
                  </a:cubicBezTo>
                  <a:cubicBezTo>
                    <a:pt x="1679" y="10228"/>
                    <a:pt x="1822" y="10180"/>
                    <a:pt x="1858" y="10216"/>
                  </a:cubicBezTo>
                  <a:cubicBezTo>
                    <a:pt x="1893" y="10252"/>
                    <a:pt x="1870" y="10311"/>
                    <a:pt x="1905" y="10323"/>
                  </a:cubicBezTo>
                  <a:cubicBezTo>
                    <a:pt x="1929" y="10323"/>
                    <a:pt x="1953" y="10311"/>
                    <a:pt x="1977" y="10311"/>
                  </a:cubicBezTo>
                  <a:cubicBezTo>
                    <a:pt x="1977" y="10347"/>
                    <a:pt x="1941" y="10347"/>
                    <a:pt x="1965" y="10395"/>
                  </a:cubicBezTo>
                  <a:cubicBezTo>
                    <a:pt x="1974" y="10414"/>
                    <a:pt x="1992" y="10449"/>
                    <a:pt x="2017" y="10449"/>
                  </a:cubicBezTo>
                  <a:cubicBezTo>
                    <a:pt x="2023" y="10449"/>
                    <a:pt x="2029" y="10447"/>
                    <a:pt x="2036" y="10442"/>
                  </a:cubicBezTo>
                  <a:cubicBezTo>
                    <a:pt x="2039" y="10441"/>
                    <a:pt x="2041" y="10440"/>
                    <a:pt x="2044" y="10440"/>
                  </a:cubicBezTo>
                  <a:cubicBezTo>
                    <a:pt x="2065" y="10440"/>
                    <a:pt x="2086" y="10480"/>
                    <a:pt x="2108" y="10502"/>
                  </a:cubicBezTo>
                  <a:cubicBezTo>
                    <a:pt x="2110" y="10503"/>
                    <a:pt x="2114" y="10504"/>
                    <a:pt x="2117" y="10504"/>
                  </a:cubicBezTo>
                  <a:cubicBezTo>
                    <a:pt x="2134" y="10504"/>
                    <a:pt x="2159" y="10488"/>
                    <a:pt x="2182" y="10488"/>
                  </a:cubicBezTo>
                  <a:cubicBezTo>
                    <a:pt x="2194" y="10488"/>
                    <a:pt x="2205" y="10492"/>
                    <a:pt x="2215" y="10502"/>
                  </a:cubicBezTo>
                  <a:lnTo>
                    <a:pt x="2167" y="10549"/>
                  </a:lnTo>
                  <a:cubicBezTo>
                    <a:pt x="2184" y="10558"/>
                    <a:pt x="2200" y="10571"/>
                    <a:pt x="2217" y="10571"/>
                  </a:cubicBezTo>
                  <a:cubicBezTo>
                    <a:pt x="2224" y="10571"/>
                    <a:pt x="2231" y="10569"/>
                    <a:pt x="2239" y="10561"/>
                  </a:cubicBezTo>
                  <a:cubicBezTo>
                    <a:pt x="2274" y="10561"/>
                    <a:pt x="2286" y="10561"/>
                    <a:pt x="2286" y="10609"/>
                  </a:cubicBezTo>
                  <a:cubicBezTo>
                    <a:pt x="2291" y="10623"/>
                    <a:pt x="2297" y="10628"/>
                    <a:pt x="2304" y="10628"/>
                  </a:cubicBezTo>
                  <a:cubicBezTo>
                    <a:pt x="2315" y="10628"/>
                    <a:pt x="2327" y="10616"/>
                    <a:pt x="2334" y="10609"/>
                  </a:cubicBezTo>
                  <a:cubicBezTo>
                    <a:pt x="2341" y="10601"/>
                    <a:pt x="2349" y="10599"/>
                    <a:pt x="2356" y="10599"/>
                  </a:cubicBezTo>
                  <a:cubicBezTo>
                    <a:pt x="2372" y="10599"/>
                    <a:pt x="2389" y="10613"/>
                    <a:pt x="2405" y="10621"/>
                  </a:cubicBezTo>
                  <a:lnTo>
                    <a:pt x="2337" y="10700"/>
                  </a:lnTo>
                  <a:lnTo>
                    <a:pt x="2337" y="10700"/>
                  </a:lnTo>
                  <a:cubicBezTo>
                    <a:pt x="2342" y="10696"/>
                    <a:pt x="2348" y="10694"/>
                    <a:pt x="2355" y="10694"/>
                  </a:cubicBezTo>
                  <a:cubicBezTo>
                    <a:pt x="2392" y="10694"/>
                    <a:pt x="2458" y="10742"/>
                    <a:pt x="2477" y="10752"/>
                  </a:cubicBezTo>
                  <a:cubicBezTo>
                    <a:pt x="2501" y="10776"/>
                    <a:pt x="2489" y="10811"/>
                    <a:pt x="2513" y="10835"/>
                  </a:cubicBezTo>
                  <a:cubicBezTo>
                    <a:pt x="2608" y="10942"/>
                    <a:pt x="2727" y="11037"/>
                    <a:pt x="2858" y="11109"/>
                  </a:cubicBezTo>
                  <a:cubicBezTo>
                    <a:pt x="2858" y="11133"/>
                    <a:pt x="2858" y="11145"/>
                    <a:pt x="2870" y="11157"/>
                  </a:cubicBezTo>
                  <a:cubicBezTo>
                    <a:pt x="2894" y="11168"/>
                    <a:pt x="2917" y="11180"/>
                    <a:pt x="2941" y="11192"/>
                  </a:cubicBezTo>
                  <a:lnTo>
                    <a:pt x="3155" y="11287"/>
                  </a:lnTo>
                  <a:cubicBezTo>
                    <a:pt x="3251" y="11335"/>
                    <a:pt x="3358" y="11371"/>
                    <a:pt x="3453" y="11407"/>
                  </a:cubicBezTo>
                  <a:cubicBezTo>
                    <a:pt x="3471" y="11412"/>
                    <a:pt x="3492" y="11415"/>
                    <a:pt x="3513" y="11415"/>
                  </a:cubicBezTo>
                  <a:cubicBezTo>
                    <a:pt x="3533" y="11415"/>
                    <a:pt x="3554" y="11412"/>
                    <a:pt x="3572" y="11407"/>
                  </a:cubicBezTo>
                  <a:cubicBezTo>
                    <a:pt x="3577" y="11404"/>
                    <a:pt x="3581" y="11403"/>
                    <a:pt x="3586" y="11403"/>
                  </a:cubicBezTo>
                  <a:cubicBezTo>
                    <a:pt x="3605" y="11403"/>
                    <a:pt x="3624" y="11421"/>
                    <a:pt x="3644" y="11430"/>
                  </a:cubicBezTo>
                  <a:cubicBezTo>
                    <a:pt x="3637" y="11427"/>
                    <a:pt x="3631" y="11426"/>
                    <a:pt x="3625" y="11426"/>
                  </a:cubicBezTo>
                  <a:cubicBezTo>
                    <a:pt x="3610" y="11426"/>
                    <a:pt x="3602" y="11437"/>
                    <a:pt x="3620" y="11454"/>
                  </a:cubicBezTo>
                  <a:cubicBezTo>
                    <a:pt x="3679" y="11478"/>
                    <a:pt x="3739" y="11502"/>
                    <a:pt x="3798" y="11526"/>
                  </a:cubicBezTo>
                  <a:cubicBezTo>
                    <a:pt x="3816" y="11535"/>
                    <a:pt x="3855" y="11557"/>
                    <a:pt x="3883" y="11557"/>
                  </a:cubicBezTo>
                  <a:cubicBezTo>
                    <a:pt x="3892" y="11557"/>
                    <a:pt x="3900" y="11555"/>
                    <a:pt x="3906" y="11549"/>
                  </a:cubicBezTo>
                  <a:cubicBezTo>
                    <a:pt x="3929" y="11526"/>
                    <a:pt x="3929" y="11466"/>
                    <a:pt x="3941" y="11442"/>
                  </a:cubicBezTo>
                  <a:cubicBezTo>
                    <a:pt x="3977" y="11466"/>
                    <a:pt x="3977" y="11526"/>
                    <a:pt x="3965" y="11561"/>
                  </a:cubicBezTo>
                  <a:cubicBezTo>
                    <a:pt x="3953" y="11597"/>
                    <a:pt x="4013" y="11597"/>
                    <a:pt x="4048" y="11621"/>
                  </a:cubicBezTo>
                  <a:cubicBezTo>
                    <a:pt x="4120" y="11633"/>
                    <a:pt x="4179" y="11657"/>
                    <a:pt x="4239" y="11692"/>
                  </a:cubicBezTo>
                  <a:cubicBezTo>
                    <a:pt x="4251" y="11692"/>
                    <a:pt x="4263" y="11716"/>
                    <a:pt x="4263" y="11728"/>
                  </a:cubicBezTo>
                  <a:cubicBezTo>
                    <a:pt x="4298" y="11716"/>
                    <a:pt x="4322" y="11716"/>
                    <a:pt x="4358" y="11704"/>
                  </a:cubicBezTo>
                  <a:cubicBezTo>
                    <a:pt x="4365" y="11701"/>
                    <a:pt x="4373" y="11700"/>
                    <a:pt x="4380" y="11700"/>
                  </a:cubicBezTo>
                  <a:cubicBezTo>
                    <a:pt x="4432" y="11700"/>
                    <a:pt x="4483" y="11767"/>
                    <a:pt x="4525" y="11788"/>
                  </a:cubicBezTo>
                  <a:cubicBezTo>
                    <a:pt x="4535" y="11793"/>
                    <a:pt x="4546" y="11795"/>
                    <a:pt x="4555" y="11795"/>
                  </a:cubicBezTo>
                  <a:cubicBezTo>
                    <a:pt x="4588" y="11795"/>
                    <a:pt x="4616" y="11768"/>
                    <a:pt x="4644" y="11740"/>
                  </a:cubicBezTo>
                  <a:cubicBezTo>
                    <a:pt x="4659" y="11727"/>
                    <a:pt x="4669" y="11722"/>
                    <a:pt x="4675" y="11722"/>
                  </a:cubicBezTo>
                  <a:cubicBezTo>
                    <a:pt x="4697" y="11722"/>
                    <a:pt x="4668" y="11793"/>
                    <a:pt x="4668" y="11811"/>
                  </a:cubicBezTo>
                  <a:cubicBezTo>
                    <a:pt x="4668" y="11823"/>
                    <a:pt x="4673" y="11828"/>
                    <a:pt x="4683" y="11828"/>
                  </a:cubicBezTo>
                  <a:cubicBezTo>
                    <a:pt x="4710" y="11828"/>
                    <a:pt x="4766" y="11788"/>
                    <a:pt x="4775" y="11788"/>
                  </a:cubicBezTo>
                  <a:cubicBezTo>
                    <a:pt x="4783" y="11784"/>
                    <a:pt x="4790" y="11783"/>
                    <a:pt x="4796" y="11783"/>
                  </a:cubicBezTo>
                  <a:cubicBezTo>
                    <a:pt x="4832" y="11783"/>
                    <a:pt x="4827" y="11840"/>
                    <a:pt x="4858" y="11871"/>
                  </a:cubicBezTo>
                  <a:cubicBezTo>
                    <a:pt x="4894" y="11895"/>
                    <a:pt x="4953" y="11907"/>
                    <a:pt x="5001" y="11907"/>
                  </a:cubicBezTo>
                  <a:cubicBezTo>
                    <a:pt x="5037" y="11907"/>
                    <a:pt x="5191" y="11930"/>
                    <a:pt x="5180" y="11978"/>
                  </a:cubicBezTo>
                  <a:cubicBezTo>
                    <a:pt x="5215" y="12002"/>
                    <a:pt x="5251" y="12002"/>
                    <a:pt x="5287" y="12002"/>
                  </a:cubicBezTo>
                  <a:cubicBezTo>
                    <a:pt x="5418" y="12026"/>
                    <a:pt x="5549" y="12061"/>
                    <a:pt x="5680" y="12109"/>
                  </a:cubicBezTo>
                  <a:cubicBezTo>
                    <a:pt x="5701" y="12114"/>
                    <a:pt x="5722" y="12120"/>
                    <a:pt x="5742" y="12120"/>
                  </a:cubicBezTo>
                  <a:cubicBezTo>
                    <a:pt x="5762" y="12120"/>
                    <a:pt x="5781" y="12115"/>
                    <a:pt x="5797" y="12100"/>
                  </a:cubicBezTo>
                  <a:lnTo>
                    <a:pt x="5797" y="12100"/>
                  </a:lnTo>
                  <a:cubicBezTo>
                    <a:pt x="5779" y="12122"/>
                    <a:pt x="5765" y="12149"/>
                    <a:pt x="5775" y="12169"/>
                  </a:cubicBezTo>
                  <a:cubicBezTo>
                    <a:pt x="5787" y="12186"/>
                    <a:pt x="5799" y="12186"/>
                    <a:pt x="5809" y="12186"/>
                  </a:cubicBezTo>
                  <a:cubicBezTo>
                    <a:pt x="5819" y="12186"/>
                    <a:pt x="5828" y="12186"/>
                    <a:pt x="5834" y="12204"/>
                  </a:cubicBezTo>
                  <a:lnTo>
                    <a:pt x="5870" y="12240"/>
                  </a:lnTo>
                  <a:cubicBezTo>
                    <a:pt x="5906" y="12276"/>
                    <a:pt x="5965" y="12323"/>
                    <a:pt x="6013" y="12359"/>
                  </a:cubicBezTo>
                  <a:cubicBezTo>
                    <a:pt x="6049" y="12359"/>
                    <a:pt x="6144" y="12430"/>
                    <a:pt x="6144" y="12430"/>
                  </a:cubicBezTo>
                  <a:cubicBezTo>
                    <a:pt x="6203" y="12407"/>
                    <a:pt x="6239" y="12347"/>
                    <a:pt x="6299" y="12323"/>
                  </a:cubicBezTo>
                  <a:lnTo>
                    <a:pt x="6299" y="12323"/>
                  </a:lnTo>
                  <a:cubicBezTo>
                    <a:pt x="6311" y="12323"/>
                    <a:pt x="6334" y="12430"/>
                    <a:pt x="6263" y="12430"/>
                  </a:cubicBezTo>
                  <a:cubicBezTo>
                    <a:pt x="6192" y="12442"/>
                    <a:pt x="6203" y="12478"/>
                    <a:pt x="6239" y="12526"/>
                  </a:cubicBezTo>
                  <a:cubicBezTo>
                    <a:pt x="6263" y="12538"/>
                    <a:pt x="6287" y="12585"/>
                    <a:pt x="6311" y="12585"/>
                  </a:cubicBezTo>
                  <a:cubicBezTo>
                    <a:pt x="6331" y="12585"/>
                    <a:pt x="6340" y="12577"/>
                    <a:pt x="6346" y="12577"/>
                  </a:cubicBezTo>
                  <a:cubicBezTo>
                    <a:pt x="6350" y="12577"/>
                    <a:pt x="6353" y="12582"/>
                    <a:pt x="6358" y="12597"/>
                  </a:cubicBezTo>
                  <a:cubicBezTo>
                    <a:pt x="6369" y="12631"/>
                    <a:pt x="6370" y="12750"/>
                    <a:pt x="6350" y="12763"/>
                  </a:cubicBezTo>
                  <a:lnTo>
                    <a:pt x="6350" y="12763"/>
                  </a:lnTo>
                  <a:cubicBezTo>
                    <a:pt x="6357" y="12761"/>
                    <a:pt x="6364" y="12760"/>
                    <a:pt x="6370" y="12760"/>
                  </a:cubicBezTo>
                  <a:cubicBezTo>
                    <a:pt x="6393" y="12760"/>
                    <a:pt x="6411" y="12775"/>
                    <a:pt x="6430" y="12811"/>
                  </a:cubicBezTo>
                  <a:cubicBezTo>
                    <a:pt x="6453" y="12859"/>
                    <a:pt x="6489" y="12895"/>
                    <a:pt x="6525" y="12919"/>
                  </a:cubicBezTo>
                  <a:cubicBezTo>
                    <a:pt x="6537" y="12919"/>
                    <a:pt x="6584" y="12942"/>
                    <a:pt x="6584" y="12954"/>
                  </a:cubicBezTo>
                  <a:cubicBezTo>
                    <a:pt x="6584" y="12966"/>
                    <a:pt x="6561" y="13002"/>
                    <a:pt x="6561" y="13014"/>
                  </a:cubicBezTo>
                  <a:cubicBezTo>
                    <a:pt x="6573" y="13026"/>
                    <a:pt x="6608" y="13062"/>
                    <a:pt x="6620" y="13085"/>
                  </a:cubicBezTo>
                  <a:lnTo>
                    <a:pt x="6680" y="13192"/>
                  </a:lnTo>
                  <a:cubicBezTo>
                    <a:pt x="6666" y="13226"/>
                    <a:pt x="6683" y="13233"/>
                    <a:pt x="6706" y="13233"/>
                  </a:cubicBezTo>
                  <a:cubicBezTo>
                    <a:pt x="6724" y="13233"/>
                    <a:pt x="6747" y="13228"/>
                    <a:pt x="6763" y="13228"/>
                  </a:cubicBezTo>
                  <a:cubicBezTo>
                    <a:pt x="6767" y="13226"/>
                    <a:pt x="6772" y="13225"/>
                    <a:pt x="6776" y="13225"/>
                  </a:cubicBezTo>
                  <a:cubicBezTo>
                    <a:pt x="6795" y="13225"/>
                    <a:pt x="6813" y="13244"/>
                    <a:pt x="6823" y="13264"/>
                  </a:cubicBezTo>
                  <a:cubicBezTo>
                    <a:pt x="6751" y="13300"/>
                    <a:pt x="6739" y="13300"/>
                    <a:pt x="6763" y="13359"/>
                  </a:cubicBezTo>
                  <a:cubicBezTo>
                    <a:pt x="6799" y="13478"/>
                    <a:pt x="6846" y="13597"/>
                    <a:pt x="6906" y="13716"/>
                  </a:cubicBezTo>
                  <a:cubicBezTo>
                    <a:pt x="6906" y="13716"/>
                    <a:pt x="6946" y="13826"/>
                    <a:pt x="6971" y="13826"/>
                  </a:cubicBezTo>
                  <a:cubicBezTo>
                    <a:pt x="6973" y="13826"/>
                    <a:pt x="6975" y="13825"/>
                    <a:pt x="6977" y="13824"/>
                  </a:cubicBezTo>
                  <a:cubicBezTo>
                    <a:pt x="6980" y="13815"/>
                    <a:pt x="6986" y="13811"/>
                    <a:pt x="6992" y="13811"/>
                  </a:cubicBezTo>
                  <a:cubicBezTo>
                    <a:pt x="7010" y="13811"/>
                    <a:pt x="7037" y="13844"/>
                    <a:pt x="7037" y="13871"/>
                  </a:cubicBezTo>
                  <a:cubicBezTo>
                    <a:pt x="7037" y="13907"/>
                    <a:pt x="7001" y="13895"/>
                    <a:pt x="7001" y="13919"/>
                  </a:cubicBezTo>
                  <a:cubicBezTo>
                    <a:pt x="7001" y="13943"/>
                    <a:pt x="7001" y="13954"/>
                    <a:pt x="7013" y="13978"/>
                  </a:cubicBezTo>
                  <a:cubicBezTo>
                    <a:pt x="7025" y="14002"/>
                    <a:pt x="7049" y="14097"/>
                    <a:pt x="7096" y="14109"/>
                  </a:cubicBezTo>
                  <a:cubicBezTo>
                    <a:pt x="7132" y="14121"/>
                    <a:pt x="7120" y="14157"/>
                    <a:pt x="7144" y="14193"/>
                  </a:cubicBezTo>
                  <a:cubicBezTo>
                    <a:pt x="7180" y="14216"/>
                    <a:pt x="7215" y="14216"/>
                    <a:pt x="7227" y="14228"/>
                  </a:cubicBezTo>
                  <a:cubicBezTo>
                    <a:pt x="7227" y="14228"/>
                    <a:pt x="7204" y="14252"/>
                    <a:pt x="7204" y="14276"/>
                  </a:cubicBezTo>
                  <a:cubicBezTo>
                    <a:pt x="7204" y="14312"/>
                    <a:pt x="7215" y="14359"/>
                    <a:pt x="7239" y="14395"/>
                  </a:cubicBezTo>
                  <a:cubicBezTo>
                    <a:pt x="7263" y="14455"/>
                    <a:pt x="7311" y="14514"/>
                    <a:pt x="7358" y="14574"/>
                  </a:cubicBezTo>
                  <a:cubicBezTo>
                    <a:pt x="7364" y="14586"/>
                    <a:pt x="7376" y="14591"/>
                    <a:pt x="7390" y="14591"/>
                  </a:cubicBezTo>
                  <a:cubicBezTo>
                    <a:pt x="7403" y="14591"/>
                    <a:pt x="7418" y="14586"/>
                    <a:pt x="7430" y="14574"/>
                  </a:cubicBezTo>
                  <a:cubicBezTo>
                    <a:pt x="7434" y="14575"/>
                    <a:pt x="7438" y="14575"/>
                    <a:pt x="7442" y="14575"/>
                  </a:cubicBezTo>
                  <a:cubicBezTo>
                    <a:pt x="7509" y="14575"/>
                    <a:pt x="7510" y="14417"/>
                    <a:pt x="7439" y="14417"/>
                  </a:cubicBezTo>
                  <a:cubicBezTo>
                    <a:pt x="7425" y="14417"/>
                    <a:pt x="7408" y="14423"/>
                    <a:pt x="7389" y="14438"/>
                  </a:cubicBezTo>
                  <a:lnTo>
                    <a:pt x="7389" y="14438"/>
                  </a:lnTo>
                  <a:cubicBezTo>
                    <a:pt x="7405" y="14410"/>
                    <a:pt x="7337" y="14295"/>
                    <a:pt x="7370" y="14240"/>
                  </a:cubicBezTo>
                  <a:cubicBezTo>
                    <a:pt x="7386" y="14208"/>
                    <a:pt x="7381" y="14208"/>
                    <a:pt x="7365" y="14208"/>
                  </a:cubicBezTo>
                  <a:lnTo>
                    <a:pt x="7365" y="14208"/>
                  </a:lnTo>
                  <a:cubicBezTo>
                    <a:pt x="7357" y="14208"/>
                    <a:pt x="7346" y="14208"/>
                    <a:pt x="7335" y="14205"/>
                  </a:cubicBezTo>
                  <a:cubicBezTo>
                    <a:pt x="7323" y="14181"/>
                    <a:pt x="7299" y="14145"/>
                    <a:pt x="7287" y="14121"/>
                  </a:cubicBezTo>
                  <a:cubicBezTo>
                    <a:pt x="7204" y="13990"/>
                    <a:pt x="7132" y="13859"/>
                    <a:pt x="7085" y="13704"/>
                  </a:cubicBezTo>
                  <a:cubicBezTo>
                    <a:pt x="7063" y="13629"/>
                    <a:pt x="7051" y="13436"/>
                    <a:pt x="6952" y="13436"/>
                  </a:cubicBezTo>
                  <a:cubicBezTo>
                    <a:pt x="6941" y="13436"/>
                    <a:pt x="6930" y="13438"/>
                    <a:pt x="6918" y="13443"/>
                  </a:cubicBezTo>
                  <a:cubicBezTo>
                    <a:pt x="6918" y="13443"/>
                    <a:pt x="6870" y="13453"/>
                    <a:pt x="6846" y="13453"/>
                  </a:cubicBezTo>
                  <a:cubicBezTo>
                    <a:pt x="6833" y="13453"/>
                    <a:pt x="6827" y="13450"/>
                    <a:pt x="6834" y="13443"/>
                  </a:cubicBezTo>
                  <a:cubicBezTo>
                    <a:pt x="6858" y="13419"/>
                    <a:pt x="6882" y="13395"/>
                    <a:pt x="6906" y="13383"/>
                  </a:cubicBezTo>
                  <a:cubicBezTo>
                    <a:pt x="6954" y="13347"/>
                    <a:pt x="7013" y="13323"/>
                    <a:pt x="7049" y="13288"/>
                  </a:cubicBezTo>
                  <a:cubicBezTo>
                    <a:pt x="7043" y="13282"/>
                    <a:pt x="7040" y="13282"/>
                    <a:pt x="7035" y="13282"/>
                  </a:cubicBezTo>
                  <a:cubicBezTo>
                    <a:pt x="7031" y="13282"/>
                    <a:pt x="7025" y="13282"/>
                    <a:pt x="7013" y="13276"/>
                  </a:cubicBezTo>
                  <a:cubicBezTo>
                    <a:pt x="7001" y="13252"/>
                    <a:pt x="6989" y="13228"/>
                    <a:pt x="6977" y="13204"/>
                  </a:cubicBezTo>
                  <a:cubicBezTo>
                    <a:pt x="6956" y="13172"/>
                    <a:pt x="6934" y="13119"/>
                    <a:pt x="6967" y="13101"/>
                  </a:cubicBezTo>
                  <a:lnTo>
                    <a:pt x="6967" y="13101"/>
                  </a:lnTo>
                  <a:cubicBezTo>
                    <a:pt x="6959" y="13104"/>
                    <a:pt x="6953" y="13105"/>
                    <a:pt x="6947" y="13105"/>
                  </a:cubicBezTo>
                  <a:cubicBezTo>
                    <a:pt x="6905" y="13105"/>
                    <a:pt x="6906" y="13046"/>
                    <a:pt x="6865" y="13046"/>
                  </a:cubicBezTo>
                  <a:cubicBezTo>
                    <a:pt x="6860" y="13046"/>
                    <a:pt x="6854" y="13047"/>
                    <a:pt x="6846" y="13050"/>
                  </a:cubicBezTo>
                  <a:cubicBezTo>
                    <a:pt x="6837" y="13050"/>
                    <a:pt x="6826" y="13050"/>
                    <a:pt x="6813" y="13050"/>
                  </a:cubicBezTo>
                  <a:cubicBezTo>
                    <a:pt x="6776" y="13050"/>
                    <a:pt x="6736" y="13044"/>
                    <a:pt x="6763" y="12990"/>
                  </a:cubicBezTo>
                  <a:cubicBezTo>
                    <a:pt x="6787" y="12954"/>
                    <a:pt x="6823" y="12954"/>
                    <a:pt x="6823" y="12907"/>
                  </a:cubicBezTo>
                  <a:cubicBezTo>
                    <a:pt x="6834" y="12859"/>
                    <a:pt x="6811" y="12847"/>
                    <a:pt x="6775" y="12847"/>
                  </a:cubicBezTo>
                  <a:cubicBezTo>
                    <a:pt x="6769" y="12850"/>
                    <a:pt x="6765" y="12852"/>
                    <a:pt x="6761" y="12852"/>
                  </a:cubicBezTo>
                  <a:cubicBezTo>
                    <a:pt x="6750" y="12852"/>
                    <a:pt x="6745" y="12838"/>
                    <a:pt x="6727" y="12811"/>
                  </a:cubicBezTo>
                  <a:cubicBezTo>
                    <a:pt x="6704" y="12764"/>
                    <a:pt x="6739" y="12788"/>
                    <a:pt x="6751" y="12776"/>
                  </a:cubicBezTo>
                  <a:cubicBezTo>
                    <a:pt x="6787" y="12716"/>
                    <a:pt x="6632" y="12681"/>
                    <a:pt x="6632" y="12609"/>
                  </a:cubicBezTo>
                  <a:cubicBezTo>
                    <a:pt x="6608" y="12573"/>
                    <a:pt x="6501" y="12573"/>
                    <a:pt x="6513" y="12550"/>
                  </a:cubicBezTo>
                  <a:cubicBezTo>
                    <a:pt x="6513" y="12526"/>
                    <a:pt x="6549" y="12490"/>
                    <a:pt x="6537" y="12478"/>
                  </a:cubicBezTo>
                  <a:cubicBezTo>
                    <a:pt x="6513" y="12478"/>
                    <a:pt x="6489" y="12502"/>
                    <a:pt x="6453" y="12502"/>
                  </a:cubicBezTo>
                  <a:cubicBezTo>
                    <a:pt x="6453" y="12502"/>
                    <a:pt x="6501" y="12395"/>
                    <a:pt x="6501" y="12395"/>
                  </a:cubicBezTo>
                  <a:lnTo>
                    <a:pt x="6501" y="12395"/>
                  </a:lnTo>
                  <a:cubicBezTo>
                    <a:pt x="6491" y="12397"/>
                    <a:pt x="6481" y="12398"/>
                    <a:pt x="6472" y="12398"/>
                  </a:cubicBezTo>
                  <a:cubicBezTo>
                    <a:pt x="6423" y="12398"/>
                    <a:pt x="6378" y="12373"/>
                    <a:pt x="6358" y="12323"/>
                  </a:cubicBezTo>
                  <a:cubicBezTo>
                    <a:pt x="6346" y="12288"/>
                    <a:pt x="6334" y="12252"/>
                    <a:pt x="6299" y="12228"/>
                  </a:cubicBezTo>
                  <a:cubicBezTo>
                    <a:pt x="6293" y="12222"/>
                    <a:pt x="6278" y="12219"/>
                    <a:pt x="6269" y="12219"/>
                  </a:cubicBezTo>
                  <a:cubicBezTo>
                    <a:pt x="6266" y="12219"/>
                    <a:pt x="6264" y="12219"/>
                    <a:pt x="6263" y="12220"/>
                  </a:cubicBezTo>
                  <a:lnTo>
                    <a:pt x="6263" y="12220"/>
                  </a:lnTo>
                  <a:lnTo>
                    <a:pt x="6203" y="12180"/>
                  </a:lnTo>
                  <a:cubicBezTo>
                    <a:pt x="6188" y="12165"/>
                    <a:pt x="6181" y="12159"/>
                    <a:pt x="6178" y="12159"/>
                  </a:cubicBezTo>
                  <a:cubicBezTo>
                    <a:pt x="6172" y="12159"/>
                    <a:pt x="6180" y="12180"/>
                    <a:pt x="6156" y="12180"/>
                  </a:cubicBezTo>
                  <a:cubicBezTo>
                    <a:pt x="6120" y="12180"/>
                    <a:pt x="6072" y="12085"/>
                    <a:pt x="6061" y="12073"/>
                  </a:cubicBezTo>
                  <a:cubicBezTo>
                    <a:pt x="6037" y="12049"/>
                    <a:pt x="5977" y="12002"/>
                    <a:pt x="5942" y="12002"/>
                  </a:cubicBezTo>
                  <a:cubicBezTo>
                    <a:pt x="5920" y="12009"/>
                    <a:pt x="5907" y="12034"/>
                    <a:pt x="5892" y="12034"/>
                  </a:cubicBezTo>
                  <a:cubicBezTo>
                    <a:pt x="5883" y="12034"/>
                    <a:pt x="5872" y="12023"/>
                    <a:pt x="5858" y="11990"/>
                  </a:cubicBezTo>
                  <a:cubicBezTo>
                    <a:pt x="5858" y="11958"/>
                    <a:pt x="5832" y="11916"/>
                    <a:pt x="5814" y="11916"/>
                  </a:cubicBezTo>
                  <a:cubicBezTo>
                    <a:pt x="5805" y="11916"/>
                    <a:pt x="5799" y="11926"/>
                    <a:pt x="5799" y="11954"/>
                  </a:cubicBezTo>
                  <a:cubicBezTo>
                    <a:pt x="5787" y="11982"/>
                    <a:pt x="5771" y="11995"/>
                    <a:pt x="5754" y="11995"/>
                  </a:cubicBezTo>
                  <a:cubicBezTo>
                    <a:pt x="5735" y="11995"/>
                    <a:pt x="5716" y="11979"/>
                    <a:pt x="5703" y="11954"/>
                  </a:cubicBezTo>
                  <a:cubicBezTo>
                    <a:pt x="5668" y="11895"/>
                    <a:pt x="5703" y="11871"/>
                    <a:pt x="5632" y="11871"/>
                  </a:cubicBezTo>
                  <a:cubicBezTo>
                    <a:pt x="5622" y="11871"/>
                    <a:pt x="5552" y="11886"/>
                    <a:pt x="5524" y="11886"/>
                  </a:cubicBezTo>
                  <a:cubicBezTo>
                    <a:pt x="5517" y="11886"/>
                    <a:pt x="5513" y="11885"/>
                    <a:pt x="5513" y="11883"/>
                  </a:cubicBezTo>
                  <a:cubicBezTo>
                    <a:pt x="5513" y="11871"/>
                    <a:pt x="5584" y="11859"/>
                    <a:pt x="5561" y="11835"/>
                  </a:cubicBezTo>
                  <a:cubicBezTo>
                    <a:pt x="5553" y="11823"/>
                    <a:pt x="5539" y="11819"/>
                    <a:pt x="5524" y="11819"/>
                  </a:cubicBezTo>
                  <a:cubicBezTo>
                    <a:pt x="5494" y="11819"/>
                    <a:pt x="5457" y="11835"/>
                    <a:pt x="5441" y="11835"/>
                  </a:cubicBezTo>
                  <a:cubicBezTo>
                    <a:pt x="5406" y="11823"/>
                    <a:pt x="5370" y="11799"/>
                    <a:pt x="5334" y="11776"/>
                  </a:cubicBezTo>
                  <a:cubicBezTo>
                    <a:pt x="5322" y="11740"/>
                    <a:pt x="5287" y="11728"/>
                    <a:pt x="5251" y="11716"/>
                  </a:cubicBezTo>
                  <a:cubicBezTo>
                    <a:pt x="5215" y="11692"/>
                    <a:pt x="5168" y="11680"/>
                    <a:pt x="5120" y="11680"/>
                  </a:cubicBezTo>
                  <a:cubicBezTo>
                    <a:pt x="5088" y="11680"/>
                    <a:pt x="5067" y="11702"/>
                    <a:pt x="5049" y="11702"/>
                  </a:cubicBezTo>
                  <a:cubicBezTo>
                    <a:pt x="5041" y="11702"/>
                    <a:pt x="5033" y="11696"/>
                    <a:pt x="5025" y="11680"/>
                  </a:cubicBezTo>
                  <a:cubicBezTo>
                    <a:pt x="5013" y="11633"/>
                    <a:pt x="4965" y="11609"/>
                    <a:pt x="4906" y="11609"/>
                  </a:cubicBezTo>
                  <a:cubicBezTo>
                    <a:pt x="4883" y="11609"/>
                    <a:pt x="4875" y="11624"/>
                    <a:pt x="4872" y="11641"/>
                  </a:cubicBezTo>
                  <a:lnTo>
                    <a:pt x="4872" y="11641"/>
                  </a:lnTo>
                  <a:cubicBezTo>
                    <a:pt x="4864" y="11602"/>
                    <a:pt x="4810" y="11586"/>
                    <a:pt x="4763" y="11586"/>
                  </a:cubicBezTo>
                  <a:cubicBezTo>
                    <a:pt x="4739" y="11586"/>
                    <a:pt x="4717" y="11590"/>
                    <a:pt x="4703" y="11597"/>
                  </a:cubicBezTo>
                  <a:cubicBezTo>
                    <a:pt x="4691" y="11605"/>
                    <a:pt x="4678" y="11609"/>
                    <a:pt x="4666" y="11609"/>
                  </a:cubicBezTo>
                  <a:cubicBezTo>
                    <a:pt x="4645" y="11609"/>
                    <a:pt x="4628" y="11596"/>
                    <a:pt x="4620" y="11573"/>
                  </a:cubicBezTo>
                  <a:cubicBezTo>
                    <a:pt x="4620" y="11549"/>
                    <a:pt x="4656" y="11549"/>
                    <a:pt x="4644" y="11526"/>
                  </a:cubicBezTo>
                  <a:cubicBezTo>
                    <a:pt x="4640" y="11518"/>
                    <a:pt x="4633" y="11515"/>
                    <a:pt x="4626" y="11515"/>
                  </a:cubicBezTo>
                  <a:cubicBezTo>
                    <a:pt x="4611" y="11515"/>
                    <a:pt x="4592" y="11526"/>
                    <a:pt x="4584" y="11526"/>
                  </a:cubicBezTo>
                  <a:cubicBezTo>
                    <a:pt x="4576" y="11528"/>
                    <a:pt x="4568" y="11529"/>
                    <a:pt x="4560" y="11529"/>
                  </a:cubicBezTo>
                  <a:cubicBezTo>
                    <a:pt x="4524" y="11529"/>
                    <a:pt x="4497" y="11507"/>
                    <a:pt x="4477" y="11478"/>
                  </a:cubicBezTo>
                  <a:cubicBezTo>
                    <a:pt x="4481" y="11462"/>
                    <a:pt x="4476" y="11457"/>
                    <a:pt x="4466" y="11457"/>
                  </a:cubicBezTo>
                  <a:cubicBezTo>
                    <a:pt x="4447" y="11457"/>
                    <a:pt x="4410" y="11478"/>
                    <a:pt x="4394" y="11478"/>
                  </a:cubicBezTo>
                  <a:cubicBezTo>
                    <a:pt x="4343" y="11478"/>
                    <a:pt x="4300" y="11452"/>
                    <a:pt x="4252" y="11452"/>
                  </a:cubicBezTo>
                  <a:cubicBezTo>
                    <a:pt x="4244" y="11452"/>
                    <a:pt x="4236" y="11452"/>
                    <a:pt x="4227" y="11454"/>
                  </a:cubicBezTo>
                  <a:cubicBezTo>
                    <a:pt x="4179" y="11454"/>
                    <a:pt x="4132" y="11442"/>
                    <a:pt x="4096" y="11418"/>
                  </a:cubicBezTo>
                  <a:cubicBezTo>
                    <a:pt x="4056" y="11398"/>
                    <a:pt x="3999" y="11353"/>
                    <a:pt x="3947" y="11353"/>
                  </a:cubicBezTo>
                  <a:cubicBezTo>
                    <a:pt x="3937" y="11353"/>
                    <a:pt x="3927" y="11355"/>
                    <a:pt x="3917" y="11359"/>
                  </a:cubicBezTo>
                  <a:cubicBezTo>
                    <a:pt x="3894" y="11359"/>
                    <a:pt x="3894" y="11299"/>
                    <a:pt x="3882" y="11287"/>
                  </a:cubicBezTo>
                  <a:cubicBezTo>
                    <a:pt x="3876" y="11282"/>
                    <a:pt x="3864" y="11282"/>
                    <a:pt x="3849" y="11282"/>
                  </a:cubicBezTo>
                  <a:cubicBezTo>
                    <a:pt x="3834" y="11282"/>
                    <a:pt x="3816" y="11282"/>
                    <a:pt x="3798" y="11276"/>
                  </a:cubicBezTo>
                  <a:cubicBezTo>
                    <a:pt x="3763" y="11264"/>
                    <a:pt x="3727" y="11240"/>
                    <a:pt x="3691" y="11240"/>
                  </a:cubicBezTo>
                  <a:cubicBezTo>
                    <a:pt x="3684" y="11238"/>
                    <a:pt x="3677" y="11237"/>
                    <a:pt x="3672" y="11237"/>
                  </a:cubicBezTo>
                  <a:cubicBezTo>
                    <a:pt x="3658" y="11237"/>
                    <a:pt x="3650" y="11242"/>
                    <a:pt x="3643" y="11242"/>
                  </a:cubicBezTo>
                  <a:cubicBezTo>
                    <a:pt x="3636" y="11242"/>
                    <a:pt x="3630" y="11237"/>
                    <a:pt x="3620" y="11216"/>
                  </a:cubicBezTo>
                  <a:cubicBezTo>
                    <a:pt x="3595" y="11183"/>
                    <a:pt x="3553" y="11133"/>
                    <a:pt x="3514" y="11133"/>
                  </a:cubicBezTo>
                  <a:cubicBezTo>
                    <a:pt x="3497" y="11133"/>
                    <a:pt x="3480" y="11143"/>
                    <a:pt x="3465" y="11168"/>
                  </a:cubicBezTo>
                  <a:cubicBezTo>
                    <a:pt x="3513" y="11085"/>
                    <a:pt x="3275" y="11002"/>
                    <a:pt x="3215" y="11002"/>
                  </a:cubicBezTo>
                  <a:cubicBezTo>
                    <a:pt x="3213" y="11002"/>
                    <a:pt x="3210" y="11002"/>
                    <a:pt x="3208" y="11002"/>
                  </a:cubicBezTo>
                  <a:cubicBezTo>
                    <a:pt x="3155" y="11002"/>
                    <a:pt x="3179" y="10886"/>
                    <a:pt x="3126" y="10886"/>
                  </a:cubicBezTo>
                  <a:cubicBezTo>
                    <a:pt x="3118" y="10886"/>
                    <a:pt x="3108" y="10889"/>
                    <a:pt x="3096" y="10895"/>
                  </a:cubicBezTo>
                  <a:cubicBezTo>
                    <a:pt x="3068" y="10909"/>
                    <a:pt x="3043" y="10927"/>
                    <a:pt x="3026" y="10927"/>
                  </a:cubicBezTo>
                  <a:cubicBezTo>
                    <a:pt x="3014" y="10927"/>
                    <a:pt x="3005" y="10919"/>
                    <a:pt x="3001" y="10895"/>
                  </a:cubicBezTo>
                  <a:cubicBezTo>
                    <a:pt x="2992" y="10895"/>
                    <a:pt x="2942" y="10861"/>
                    <a:pt x="2918" y="10849"/>
                  </a:cubicBezTo>
                  <a:lnTo>
                    <a:pt x="2918" y="10849"/>
                  </a:lnTo>
                  <a:cubicBezTo>
                    <a:pt x="2927" y="10844"/>
                    <a:pt x="2936" y="10832"/>
                    <a:pt x="2929" y="10811"/>
                  </a:cubicBezTo>
                  <a:cubicBezTo>
                    <a:pt x="2917" y="10787"/>
                    <a:pt x="2894" y="10787"/>
                    <a:pt x="2870" y="10776"/>
                  </a:cubicBezTo>
                  <a:cubicBezTo>
                    <a:pt x="2822" y="10740"/>
                    <a:pt x="2798" y="10668"/>
                    <a:pt x="2751" y="10645"/>
                  </a:cubicBezTo>
                  <a:lnTo>
                    <a:pt x="2751" y="10645"/>
                  </a:lnTo>
                  <a:cubicBezTo>
                    <a:pt x="2774" y="10704"/>
                    <a:pt x="2751" y="10776"/>
                    <a:pt x="2679" y="10799"/>
                  </a:cubicBezTo>
                  <a:cubicBezTo>
                    <a:pt x="2643" y="10764"/>
                    <a:pt x="2703" y="10728"/>
                    <a:pt x="2715" y="10716"/>
                  </a:cubicBezTo>
                  <a:cubicBezTo>
                    <a:pt x="2727" y="10704"/>
                    <a:pt x="2667" y="10668"/>
                    <a:pt x="2655" y="10645"/>
                  </a:cubicBezTo>
                  <a:cubicBezTo>
                    <a:pt x="2633" y="10634"/>
                    <a:pt x="2642" y="10572"/>
                    <a:pt x="2625" y="10572"/>
                  </a:cubicBezTo>
                  <a:cubicBezTo>
                    <a:pt x="2623" y="10572"/>
                    <a:pt x="2621" y="10572"/>
                    <a:pt x="2620" y="10573"/>
                  </a:cubicBezTo>
                  <a:cubicBezTo>
                    <a:pt x="2604" y="10573"/>
                    <a:pt x="2588" y="10584"/>
                    <a:pt x="2572" y="10584"/>
                  </a:cubicBezTo>
                  <a:cubicBezTo>
                    <a:pt x="2564" y="10584"/>
                    <a:pt x="2556" y="10581"/>
                    <a:pt x="2548" y="10573"/>
                  </a:cubicBezTo>
                  <a:cubicBezTo>
                    <a:pt x="2536" y="10537"/>
                    <a:pt x="2524" y="10478"/>
                    <a:pt x="2477" y="10442"/>
                  </a:cubicBezTo>
                  <a:cubicBezTo>
                    <a:pt x="2477" y="10448"/>
                    <a:pt x="2474" y="10451"/>
                    <a:pt x="2470" y="10451"/>
                  </a:cubicBezTo>
                  <a:cubicBezTo>
                    <a:pt x="2437" y="10451"/>
                    <a:pt x="2307" y="10323"/>
                    <a:pt x="2286" y="10323"/>
                  </a:cubicBezTo>
                  <a:cubicBezTo>
                    <a:pt x="2284" y="10322"/>
                    <a:pt x="2283" y="10322"/>
                    <a:pt x="2281" y="10322"/>
                  </a:cubicBezTo>
                  <a:cubicBezTo>
                    <a:pt x="2262" y="10322"/>
                    <a:pt x="2250" y="10372"/>
                    <a:pt x="2223" y="10372"/>
                  </a:cubicBezTo>
                  <a:cubicBezTo>
                    <a:pt x="2220" y="10372"/>
                    <a:pt x="2218" y="10372"/>
                    <a:pt x="2215" y="10371"/>
                  </a:cubicBezTo>
                  <a:cubicBezTo>
                    <a:pt x="2193" y="10371"/>
                    <a:pt x="2211" y="10312"/>
                    <a:pt x="2232" y="10292"/>
                  </a:cubicBezTo>
                  <a:lnTo>
                    <a:pt x="2232" y="10292"/>
                  </a:lnTo>
                  <a:cubicBezTo>
                    <a:pt x="2223" y="10297"/>
                    <a:pt x="2210" y="10301"/>
                    <a:pt x="2198" y="10301"/>
                  </a:cubicBezTo>
                  <a:cubicBezTo>
                    <a:pt x="2188" y="10301"/>
                    <a:pt x="2179" y="10297"/>
                    <a:pt x="2179" y="10287"/>
                  </a:cubicBezTo>
                  <a:cubicBezTo>
                    <a:pt x="2167" y="10252"/>
                    <a:pt x="2203" y="10228"/>
                    <a:pt x="2203" y="10204"/>
                  </a:cubicBezTo>
                  <a:cubicBezTo>
                    <a:pt x="2201" y="10200"/>
                    <a:pt x="2197" y="10198"/>
                    <a:pt x="2192" y="10198"/>
                  </a:cubicBezTo>
                  <a:cubicBezTo>
                    <a:pt x="2175" y="10198"/>
                    <a:pt x="2144" y="10216"/>
                    <a:pt x="2120" y="10216"/>
                  </a:cubicBezTo>
                  <a:cubicBezTo>
                    <a:pt x="2110" y="10216"/>
                    <a:pt x="2102" y="10213"/>
                    <a:pt x="2096" y="10204"/>
                  </a:cubicBezTo>
                  <a:cubicBezTo>
                    <a:pt x="2096" y="10193"/>
                    <a:pt x="2096" y="10117"/>
                    <a:pt x="2079" y="10117"/>
                  </a:cubicBezTo>
                  <a:cubicBezTo>
                    <a:pt x="2077" y="10117"/>
                    <a:pt x="2075" y="10118"/>
                    <a:pt x="2072" y="10121"/>
                  </a:cubicBezTo>
                  <a:cubicBezTo>
                    <a:pt x="2053" y="10140"/>
                    <a:pt x="2065" y="10160"/>
                    <a:pt x="2051" y="10160"/>
                  </a:cubicBezTo>
                  <a:cubicBezTo>
                    <a:pt x="2047" y="10160"/>
                    <a:pt x="2043" y="10159"/>
                    <a:pt x="2036" y="10156"/>
                  </a:cubicBezTo>
                  <a:cubicBezTo>
                    <a:pt x="2024" y="10144"/>
                    <a:pt x="2012" y="10144"/>
                    <a:pt x="2012" y="10133"/>
                  </a:cubicBezTo>
                  <a:cubicBezTo>
                    <a:pt x="2012" y="10097"/>
                    <a:pt x="2072" y="10073"/>
                    <a:pt x="2048" y="10049"/>
                  </a:cubicBezTo>
                  <a:cubicBezTo>
                    <a:pt x="2036" y="10014"/>
                    <a:pt x="2012" y="10002"/>
                    <a:pt x="1989" y="9978"/>
                  </a:cubicBezTo>
                  <a:lnTo>
                    <a:pt x="1953" y="9978"/>
                  </a:lnTo>
                  <a:cubicBezTo>
                    <a:pt x="1917" y="9954"/>
                    <a:pt x="1893" y="9906"/>
                    <a:pt x="1846" y="9871"/>
                  </a:cubicBezTo>
                  <a:cubicBezTo>
                    <a:pt x="1832" y="9861"/>
                    <a:pt x="1818" y="9856"/>
                    <a:pt x="1808" y="9856"/>
                  </a:cubicBezTo>
                  <a:cubicBezTo>
                    <a:pt x="1791" y="9856"/>
                    <a:pt x="1784" y="9870"/>
                    <a:pt x="1798" y="9906"/>
                  </a:cubicBezTo>
                  <a:cubicBezTo>
                    <a:pt x="1774" y="9883"/>
                    <a:pt x="1751" y="9835"/>
                    <a:pt x="1739" y="9787"/>
                  </a:cubicBezTo>
                  <a:cubicBezTo>
                    <a:pt x="1739" y="9752"/>
                    <a:pt x="1739" y="9692"/>
                    <a:pt x="1703" y="9680"/>
                  </a:cubicBezTo>
                  <a:cubicBezTo>
                    <a:pt x="1667" y="9668"/>
                    <a:pt x="1655" y="9680"/>
                    <a:pt x="1620" y="9644"/>
                  </a:cubicBezTo>
                  <a:cubicBezTo>
                    <a:pt x="1620" y="9621"/>
                    <a:pt x="1608" y="9609"/>
                    <a:pt x="1584" y="9597"/>
                  </a:cubicBezTo>
                  <a:cubicBezTo>
                    <a:pt x="1584" y="9597"/>
                    <a:pt x="1579" y="9602"/>
                    <a:pt x="1571" y="9602"/>
                  </a:cubicBezTo>
                  <a:cubicBezTo>
                    <a:pt x="1568" y="9602"/>
                    <a:pt x="1564" y="9601"/>
                    <a:pt x="1560" y="9597"/>
                  </a:cubicBezTo>
                  <a:cubicBezTo>
                    <a:pt x="1524" y="9585"/>
                    <a:pt x="1500" y="9525"/>
                    <a:pt x="1465" y="9490"/>
                  </a:cubicBezTo>
                  <a:cubicBezTo>
                    <a:pt x="1429" y="9466"/>
                    <a:pt x="1381" y="9454"/>
                    <a:pt x="1393" y="9406"/>
                  </a:cubicBezTo>
                  <a:cubicBezTo>
                    <a:pt x="1405" y="9359"/>
                    <a:pt x="1346" y="9299"/>
                    <a:pt x="1322" y="9299"/>
                  </a:cubicBezTo>
                  <a:cubicBezTo>
                    <a:pt x="1286" y="9299"/>
                    <a:pt x="1310" y="9371"/>
                    <a:pt x="1322" y="9382"/>
                  </a:cubicBezTo>
                  <a:cubicBezTo>
                    <a:pt x="1298" y="9359"/>
                    <a:pt x="1286" y="9323"/>
                    <a:pt x="1274" y="9287"/>
                  </a:cubicBezTo>
                  <a:cubicBezTo>
                    <a:pt x="1274" y="9263"/>
                    <a:pt x="1286" y="9240"/>
                    <a:pt x="1274" y="9204"/>
                  </a:cubicBezTo>
                  <a:cubicBezTo>
                    <a:pt x="1262" y="9180"/>
                    <a:pt x="1215" y="9168"/>
                    <a:pt x="1203" y="9109"/>
                  </a:cubicBezTo>
                  <a:cubicBezTo>
                    <a:pt x="1203" y="9087"/>
                    <a:pt x="1241" y="9010"/>
                    <a:pt x="1207" y="9010"/>
                  </a:cubicBezTo>
                  <a:cubicBezTo>
                    <a:pt x="1203" y="9010"/>
                    <a:pt x="1197" y="9011"/>
                    <a:pt x="1191" y="9013"/>
                  </a:cubicBezTo>
                  <a:cubicBezTo>
                    <a:pt x="1172" y="9020"/>
                    <a:pt x="1146" y="9033"/>
                    <a:pt x="1128" y="9033"/>
                  </a:cubicBezTo>
                  <a:cubicBezTo>
                    <a:pt x="1112" y="9033"/>
                    <a:pt x="1102" y="9023"/>
                    <a:pt x="1108" y="8990"/>
                  </a:cubicBezTo>
                  <a:cubicBezTo>
                    <a:pt x="1108" y="8942"/>
                    <a:pt x="1131" y="8930"/>
                    <a:pt x="1119" y="8894"/>
                  </a:cubicBezTo>
                  <a:cubicBezTo>
                    <a:pt x="1119" y="8872"/>
                    <a:pt x="1088" y="8786"/>
                    <a:pt x="1064" y="8786"/>
                  </a:cubicBezTo>
                  <a:cubicBezTo>
                    <a:pt x="1063" y="8786"/>
                    <a:pt x="1061" y="8786"/>
                    <a:pt x="1060" y="8787"/>
                  </a:cubicBezTo>
                  <a:cubicBezTo>
                    <a:pt x="1043" y="8787"/>
                    <a:pt x="1014" y="8823"/>
                    <a:pt x="995" y="8823"/>
                  </a:cubicBezTo>
                  <a:cubicBezTo>
                    <a:pt x="987" y="8823"/>
                    <a:pt x="980" y="8817"/>
                    <a:pt x="977" y="8799"/>
                  </a:cubicBezTo>
                  <a:cubicBezTo>
                    <a:pt x="953" y="8740"/>
                    <a:pt x="1012" y="8763"/>
                    <a:pt x="1024" y="8740"/>
                  </a:cubicBezTo>
                  <a:cubicBezTo>
                    <a:pt x="1000" y="8740"/>
                    <a:pt x="977" y="8728"/>
                    <a:pt x="941" y="8728"/>
                  </a:cubicBezTo>
                  <a:cubicBezTo>
                    <a:pt x="905" y="8716"/>
                    <a:pt x="917" y="8692"/>
                    <a:pt x="929" y="8668"/>
                  </a:cubicBezTo>
                  <a:cubicBezTo>
                    <a:pt x="953" y="8620"/>
                    <a:pt x="941" y="8549"/>
                    <a:pt x="905" y="8501"/>
                  </a:cubicBezTo>
                  <a:cubicBezTo>
                    <a:pt x="901" y="8498"/>
                    <a:pt x="895" y="8497"/>
                    <a:pt x="890" y="8497"/>
                  </a:cubicBezTo>
                  <a:cubicBezTo>
                    <a:pt x="858" y="8497"/>
                    <a:pt x="812" y="8541"/>
                    <a:pt x="793" y="8541"/>
                  </a:cubicBezTo>
                  <a:cubicBezTo>
                    <a:pt x="790" y="8541"/>
                    <a:pt x="788" y="8540"/>
                    <a:pt x="786" y="8537"/>
                  </a:cubicBezTo>
                  <a:cubicBezTo>
                    <a:pt x="774" y="8525"/>
                    <a:pt x="798" y="8501"/>
                    <a:pt x="810" y="8478"/>
                  </a:cubicBezTo>
                  <a:cubicBezTo>
                    <a:pt x="810" y="8442"/>
                    <a:pt x="810" y="8418"/>
                    <a:pt x="810" y="8382"/>
                  </a:cubicBezTo>
                  <a:cubicBezTo>
                    <a:pt x="798" y="8347"/>
                    <a:pt x="834" y="8239"/>
                    <a:pt x="810" y="8216"/>
                  </a:cubicBezTo>
                  <a:cubicBezTo>
                    <a:pt x="786" y="8204"/>
                    <a:pt x="727" y="8204"/>
                    <a:pt x="738" y="8180"/>
                  </a:cubicBezTo>
                  <a:cubicBezTo>
                    <a:pt x="750" y="8156"/>
                    <a:pt x="774" y="8156"/>
                    <a:pt x="762" y="8120"/>
                  </a:cubicBezTo>
                  <a:cubicBezTo>
                    <a:pt x="750" y="8061"/>
                    <a:pt x="643" y="8061"/>
                    <a:pt x="608" y="8001"/>
                  </a:cubicBezTo>
                  <a:cubicBezTo>
                    <a:pt x="584" y="7942"/>
                    <a:pt x="667" y="7882"/>
                    <a:pt x="655" y="7835"/>
                  </a:cubicBezTo>
                  <a:cubicBezTo>
                    <a:pt x="655" y="7830"/>
                    <a:pt x="654" y="7828"/>
                    <a:pt x="651" y="7828"/>
                  </a:cubicBezTo>
                  <a:cubicBezTo>
                    <a:pt x="642" y="7828"/>
                    <a:pt x="619" y="7858"/>
                    <a:pt x="619" y="7858"/>
                  </a:cubicBezTo>
                  <a:cubicBezTo>
                    <a:pt x="608" y="7823"/>
                    <a:pt x="655" y="7799"/>
                    <a:pt x="643" y="7763"/>
                  </a:cubicBezTo>
                  <a:cubicBezTo>
                    <a:pt x="619" y="7728"/>
                    <a:pt x="596" y="7692"/>
                    <a:pt x="584" y="7656"/>
                  </a:cubicBezTo>
                  <a:cubicBezTo>
                    <a:pt x="584" y="7660"/>
                    <a:pt x="583" y="7662"/>
                    <a:pt x="583" y="7662"/>
                  </a:cubicBezTo>
                  <a:cubicBezTo>
                    <a:pt x="579" y="7662"/>
                    <a:pt x="568" y="7618"/>
                    <a:pt x="548" y="7608"/>
                  </a:cubicBezTo>
                  <a:cubicBezTo>
                    <a:pt x="524" y="7597"/>
                    <a:pt x="524" y="7573"/>
                    <a:pt x="524" y="7549"/>
                  </a:cubicBezTo>
                  <a:cubicBezTo>
                    <a:pt x="524" y="7501"/>
                    <a:pt x="512" y="7442"/>
                    <a:pt x="488" y="7406"/>
                  </a:cubicBezTo>
                  <a:cubicBezTo>
                    <a:pt x="477" y="7382"/>
                    <a:pt x="393" y="7347"/>
                    <a:pt x="417" y="7335"/>
                  </a:cubicBezTo>
                  <a:cubicBezTo>
                    <a:pt x="477" y="7311"/>
                    <a:pt x="536" y="7299"/>
                    <a:pt x="465" y="7251"/>
                  </a:cubicBezTo>
                  <a:cubicBezTo>
                    <a:pt x="417" y="7216"/>
                    <a:pt x="322" y="7180"/>
                    <a:pt x="357" y="7108"/>
                  </a:cubicBezTo>
                  <a:cubicBezTo>
                    <a:pt x="381" y="7073"/>
                    <a:pt x="417" y="7037"/>
                    <a:pt x="417" y="6989"/>
                  </a:cubicBezTo>
                  <a:cubicBezTo>
                    <a:pt x="417" y="6942"/>
                    <a:pt x="393" y="6942"/>
                    <a:pt x="381" y="6906"/>
                  </a:cubicBezTo>
                  <a:cubicBezTo>
                    <a:pt x="381" y="6882"/>
                    <a:pt x="417" y="6846"/>
                    <a:pt x="417" y="6823"/>
                  </a:cubicBezTo>
                  <a:cubicBezTo>
                    <a:pt x="417" y="6823"/>
                    <a:pt x="381" y="6811"/>
                    <a:pt x="369" y="6799"/>
                  </a:cubicBezTo>
                  <a:cubicBezTo>
                    <a:pt x="322" y="6751"/>
                    <a:pt x="417" y="6704"/>
                    <a:pt x="417" y="6656"/>
                  </a:cubicBezTo>
                  <a:lnTo>
                    <a:pt x="417" y="6656"/>
                  </a:lnTo>
                  <a:cubicBezTo>
                    <a:pt x="417" y="6668"/>
                    <a:pt x="381" y="6683"/>
                    <a:pt x="352" y="6683"/>
                  </a:cubicBezTo>
                  <a:cubicBezTo>
                    <a:pt x="322" y="6683"/>
                    <a:pt x="298" y="6668"/>
                    <a:pt x="322" y="6620"/>
                  </a:cubicBezTo>
                  <a:cubicBezTo>
                    <a:pt x="357" y="6573"/>
                    <a:pt x="357" y="6596"/>
                    <a:pt x="357" y="6525"/>
                  </a:cubicBezTo>
                  <a:cubicBezTo>
                    <a:pt x="357" y="6504"/>
                    <a:pt x="367" y="6493"/>
                    <a:pt x="392" y="6490"/>
                  </a:cubicBezTo>
                  <a:lnTo>
                    <a:pt x="392" y="6490"/>
                  </a:lnTo>
                  <a:cubicBezTo>
                    <a:pt x="393" y="6490"/>
                    <a:pt x="394" y="6490"/>
                    <a:pt x="395" y="6490"/>
                  </a:cubicBezTo>
                  <a:cubicBezTo>
                    <a:pt x="398" y="6490"/>
                    <a:pt x="402" y="6490"/>
                    <a:pt x="405" y="6489"/>
                  </a:cubicBezTo>
                  <a:cubicBezTo>
                    <a:pt x="400" y="6489"/>
                    <a:pt x="396" y="6489"/>
                    <a:pt x="392" y="6490"/>
                  </a:cubicBezTo>
                  <a:lnTo>
                    <a:pt x="392" y="6490"/>
                  </a:lnTo>
                  <a:cubicBezTo>
                    <a:pt x="315" y="6487"/>
                    <a:pt x="365" y="6346"/>
                    <a:pt x="286" y="6346"/>
                  </a:cubicBezTo>
                  <a:cubicBezTo>
                    <a:pt x="334" y="6346"/>
                    <a:pt x="322" y="6227"/>
                    <a:pt x="310" y="6192"/>
                  </a:cubicBezTo>
                  <a:cubicBezTo>
                    <a:pt x="310" y="6168"/>
                    <a:pt x="298" y="6144"/>
                    <a:pt x="286" y="6120"/>
                  </a:cubicBezTo>
                  <a:cubicBezTo>
                    <a:pt x="286" y="6120"/>
                    <a:pt x="238" y="6096"/>
                    <a:pt x="238" y="6084"/>
                  </a:cubicBezTo>
                  <a:lnTo>
                    <a:pt x="346" y="6084"/>
                  </a:lnTo>
                  <a:cubicBezTo>
                    <a:pt x="322" y="6073"/>
                    <a:pt x="310" y="6037"/>
                    <a:pt x="274" y="6037"/>
                  </a:cubicBezTo>
                  <a:cubicBezTo>
                    <a:pt x="238" y="6025"/>
                    <a:pt x="191" y="6025"/>
                    <a:pt x="191" y="5965"/>
                  </a:cubicBezTo>
                  <a:cubicBezTo>
                    <a:pt x="199" y="5965"/>
                    <a:pt x="238" y="5971"/>
                    <a:pt x="268" y="5971"/>
                  </a:cubicBezTo>
                  <a:cubicBezTo>
                    <a:pt x="282" y="5971"/>
                    <a:pt x="294" y="5969"/>
                    <a:pt x="298" y="5965"/>
                  </a:cubicBezTo>
                  <a:cubicBezTo>
                    <a:pt x="310" y="5953"/>
                    <a:pt x="262" y="5906"/>
                    <a:pt x="250" y="5906"/>
                  </a:cubicBezTo>
                  <a:cubicBezTo>
                    <a:pt x="250" y="5882"/>
                    <a:pt x="250" y="5846"/>
                    <a:pt x="262" y="5823"/>
                  </a:cubicBezTo>
                  <a:cubicBezTo>
                    <a:pt x="274" y="5811"/>
                    <a:pt x="298" y="5787"/>
                    <a:pt x="298" y="5775"/>
                  </a:cubicBezTo>
                  <a:cubicBezTo>
                    <a:pt x="298" y="5751"/>
                    <a:pt x="227" y="5739"/>
                    <a:pt x="238" y="5715"/>
                  </a:cubicBezTo>
                  <a:cubicBezTo>
                    <a:pt x="250" y="5692"/>
                    <a:pt x="262" y="5692"/>
                    <a:pt x="274" y="5680"/>
                  </a:cubicBezTo>
                  <a:cubicBezTo>
                    <a:pt x="274" y="5668"/>
                    <a:pt x="286" y="5644"/>
                    <a:pt x="286" y="5632"/>
                  </a:cubicBezTo>
                  <a:cubicBezTo>
                    <a:pt x="286" y="5584"/>
                    <a:pt x="274" y="5549"/>
                    <a:pt x="262" y="5501"/>
                  </a:cubicBezTo>
                  <a:cubicBezTo>
                    <a:pt x="262" y="5465"/>
                    <a:pt x="298" y="5453"/>
                    <a:pt x="286" y="5418"/>
                  </a:cubicBezTo>
                  <a:cubicBezTo>
                    <a:pt x="286" y="5406"/>
                    <a:pt x="262" y="5382"/>
                    <a:pt x="238" y="5382"/>
                  </a:cubicBezTo>
                  <a:cubicBezTo>
                    <a:pt x="298" y="5382"/>
                    <a:pt x="322" y="5382"/>
                    <a:pt x="334" y="5322"/>
                  </a:cubicBezTo>
                  <a:lnTo>
                    <a:pt x="298" y="5322"/>
                  </a:lnTo>
                  <a:cubicBezTo>
                    <a:pt x="298" y="5287"/>
                    <a:pt x="334" y="5156"/>
                    <a:pt x="298" y="5120"/>
                  </a:cubicBezTo>
                  <a:cubicBezTo>
                    <a:pt x="298" y="5120"/>
                    <a:pt x="266" y="5131"/>
                    <a:pt x="249" y="5131"/>
                  </a:cubicBezTo>
                  <a:cubicBezTo>
                    <a:pt x="240" y="5131"/>
                    <a:pt x="234" y="5128"/>
                    <a:pt x="238" y="5120"/>
                  </a:cubicBezTo>
                  <a:cubicBezTo>
                    <a:pt x="238" y="5084"/>
                    <a:pt x="286" y="5061"/>
                    <a:pt x="298" y="5025"/>
                  </a:cubicBezTo>
                  <a:cubicBezTo>
                    <a:pt x="334" y="4953"/>
                    <a:pt x="357" y="4882"/>
                    <a:pt x="357" y="4799"/>
                  </a:cubicBezTo>
                  <a:cubicBezTo>
                    <a:pt x="357" y="4751"/>
                    <a:pt x="334" y="4727"/>
                    <a:pt x="346" y="4680"/>
                  </a:cubicBezTo>
                  <a:cubicBezTo>
                    <a:pt x="346" y="4608"/>
                    <a:pt x="322" y="4620"/>
                    <a:pt x="286" y="4584"/>
                  </a:cubicBezTo>
                  <a:lnTo>
                    <a:pt x="286" y="4584"/>
                  </a:lnTo>
                  <a:cubicBezTo>
                    <a:pt x="287" y="4585"/>
                    <a:pt x="288" y="4585"/>
                    <a:pt x="290" y="4585"/>
                  </a:cubicBezTo>
                  <a:cubicBezTo>
                    <a:pt x="313" y="4585"/>
                    <a:pt x="414" y="4511"/>
                    <a:pt x="369" y="4489"/>
                  </a:cubicBezTo>
                  <a:cubicBezTo>
                    <a:pt x="365" y="4487"/>
                    <a:pt x="360" y="4486"/>
                    <a:pt x="355" y="4486"/>
                  </a:cubicBezTo>
                  <a:cubicBezTo>
                    <a:pt x="315" y="4486"/>
                    <a:pt x="270" y="4552"/>
                    <a:pt x="238" y="4552"/>
                  </a:cubicBezTo>
                  <a:cubicBezTo>
                    <a:pt x="234" y="4552"/>
                    <a:pt x="230" y="4551"/>
                    <a:pt x="227" y="4549"/>
                  </a:cubicBezTo>
                  <a:cubicBezTo>
                    <a:pt x="227" y="4549"/>
                    <a:pt x="298" y="4477"/>
                    <a:pt x="310" y="4465"/>
                  </a:cubicBezTo>
                  <a:cubicBezTo>
                    <a:pt x="341" y="4445"/>
                    <a:pt x="389" y="4415"/>
                    <a:pt x="433" y="4415"/>
                  </a:cubicBezTo>
                  <a:cubicBezTo>
                    <a:pt x="436" y="4415"/>
                    <a:pt x="440" y="4415"/>
                    <a:pt x="444" y="4416"/>
                  </a:cubicBezTo>
                  <a:lnTo>
                    <a:pt x="444" y="4416"/>
                  </a:lnTo>
                  <a:cubicBezTo>
                    <a:pt x="374" y="4399"/>
                    <a:pt x="428" y="4321"/>
                    <a:pt x="393" y="4275"/>
                  </a:cubicBezTo>
                  <a:cubicBezTo>
                    <a:pt x="400" y="4238"/>
                    <a:pt x="408" y="4224"/>
                    <a:pt x="423" y="4224"/>
                  </a:cubicBezTo>
                  <a:cubicBezTo>
                    <a:pt x="433" y="4224"/>
                    <a:pt x="446" y="4230"/>
                    <a:pt x="465" y="4239"/>
                  </a:cubicBezTo>
                  <a:cubicBezTo>
                    <a:pt x="468" y="4240"/>
                    <a:pt x="471" y="4241"/>
                    <a:pt x="473" y="4241"/>
                  </a:cubicBezTo>
                  <a:cubicBezTo>
                    <a:pt x="496" y="4241"/>
                    <a:pt x="493" y="4202"/>
                    <a:pt x="515" y="4202"/>
                  </a:cubicBezTo>
                  <a:cubicBezTo>
                    <a:pt x="517" y="4202"/>
                    <a:pt x="518" y="4202"/>
                    <a:pt x="519" y="4202"/>
                  </a:cubicBezTo>
                  <a:lnTo>
                    <a:pt x="519" y="4202"/>
                  </a:lnTo>
                  <a:lnTo>
                    <a:pt x="381" y="4168"/>
                  </a:lnTo>
                  <a:cubicBezTo>
                    <a:pt x="405" y="4120"/>
                    <a:pt x="512" y="4132"/>
                    <a:pt x="512" y="4120"/>
                  </a:cubicBezTo>
                  <a:cubicBezTo>
                    <a:pt x="500" y="4084"/>
                    <a:pt x="441" y="4013"/>
                    <a:pt x="500" y="3977"/>
                  </a:cubicBezTo>
                  <a:cubicBezTo>
                    <a:pt x="548" y="3929"/>
                    <a:pt x="631" y="3834"/>
                    <a:pt x="584" y="3787"/>
                  </a:cubicBezTo>
                  <a:cubicBezTo>
                    <a:pt x="548" y="3763"/>
                    <a:pt x="619" y="3703"/>
                    <a:pt x="596" y="3656"/>
                  </a:cubicBezTo>
                  <a:cubicBezTo>
                    <a:pt x="548" y="3584"/>
                    <a:pt x="655" y="3620"/>
                    <a:pt x="679" y="3596"/>
                  </a:cubicBezTo>
                  <a:cubicBezTo>
                    <a:pt x="691" y="3560"/>
                    <a:pt x="655" y="3525"/>
                    <a:pt x="679" y="3489"/>
                  </a:cubicBezTo>
                  <a:cubicBezTo>
                    <a:pt x="684" y="3473"/>
                    <a:pt x="690" y="3466"/>
                    <a:pt x="696" y="3466"/>
                  </a:cubicBezTo>
                  <a:cubicBezTo>
                    <a:pt x="704" y="3466"/>
                    <a:pt x="714" y="3476"/>
                    <a:pt x="727" y="3489"/>
                  </a:cubicBezTo>
                  <a:cubicBezTo>
                    <a:pt x="730" y="3492"/>
                    <a:pt x="732" y="3493"/>
                    <a:pt x="734" y="3493"/>
                  </a:cubicBezTo>
                  <a:cubicBezTo>
                    <a:pt x="750" y="3493"/>
                    <a:pt x="750" y="3429"/>
                    <a:pt x="750" y="3429"/>
                  </a:cubicBezTo>
                  <a:cubicBezTo>
                    <a:pt x="738" y="3394"/>
                    <a:pt x="750" y="3394"/>
                    <a:pt x="762" y="3382"/>
                  </a:cubicBezTo>
                  <a:cubicBezTo>
                    <a:pt x="798" y="3346"/>
                    <a:pt x="608" y="3310"/>
                    <a:pt x="738" y="3298"/>
                  </a:cubicBezTo>
                  <a:cubicBezTo>
                    <a:pt x="798" y="3298"/>
                    <a:pt x="834" y="3239"/>
                    <a:pt x="810" y="3179"/>
                  </a:cubicBezTo>
                  <a:cubicBezTo>
                    <a:pt x="779" y="3128"/>
                    <a:pt x="784" y="3094"/>
                    <a:pt x="841" y="3094"/>
                  </a:cubicBezTo>
                  <a:cubicBezTo>
                    <a:pt x="849" y="3094"/>
                    <a:pt x="859" y="3094"/>
                    <a:pt x="869" y="3096"/>
                  </a:cubicBezTo>
                  <a:cubicBezTo>
                    <a:pt x="917" y="3096"/>
                    <a:pt x="893" y="2953"/>
                    <a:pt x="953" y="2953"/>
                  </a:cubicBezTo>
                  <a:cubicBezTo>
                    <a:pt x="915" y="2953"/>
                    <a:pt x="899" y="2831"/>
                    <a:pt x="925" y="2831"/>
                  </a:cubicBezTo>
                  <a:cubicBezTo>
                    <a:pt x="932" y="2831"/>
                    <a:pt x="941" y="2839"/>
                    <a:pt x="953" y="2858"/>
                  </a:cubicBezTo>
                  <a:cubicBezTo>
                    <a:pt x="968" y="2866"/>
                    <a:pt x="979" y="2870"/>
                    <a:pt x="988" y="2870"/>
                  </a:cubicBezTo>
                  <a:cubicBezTo>
                    <a:pt x="1029" y="2870"/>
                    <a:pt x="1017" y="2792"/>
                    <a:pt x="1036" y="2763"/>
                  </a:cubicBezTo>
                  <a:cubicBezTo>
                    <a:pt x="1048" y="2727"/>
                    <a:pt x="1060" y="2703"/>
                    <a:pt x="1084" y="2691"/>
                  </a:cubicBezTo>
                  <a:cubicBezTo>
                    <a:pt x="1096" y="2685"/>
                    <a:pt x="1102" y="2685"/>
                    <a:pt x="1108" y="2685"/>
                  </a:cubicBezTo>
                  <a:cubicBezTo>
                    <a:pt x="1114" y="2685"/>
                    <a:pt x="1119" y="2685"/>
                    <a:pt x="1131" y="2679"/>
                  </a:cubicBezTo>
                  <a:cubicBezTo>
                    <a:pt x="1143" y="2655"/>
                    <a:pt x="1191" y="2560"/>
                    <a:pt x="1155" y="2525"/>
                  </a:cubicBezTo>
                  <a:lnTo>
                    <a:pt x="1155" y="2525"/>
                  </a:lnTo>
                  <a:cubicBezTo>
                    <a:pt x="1178" y="2540"/>
                    <a:pt x="1196" y="2555"/>
                    <a:pt x="1215" y="2555"/>
                  </a:cubicBezTo>
                  <a:cubicBezTo>
                    <a:pt x="1226" y="2555"/>
                    <a:pt x="1237" y="2550"/>
                    <a:pt x="1250" y="2536"/>
                  </a:cubicBezTo>
                  <a:cubicBezTo>
                    <a:pt x="1272" y="2504"/>
                    <a:pt x="1254" y="2452"/>
                    <a:pt x="1278" y="2452"/>
                  </a:cubicBezTo>
                  <a:cubicBezTo>
                    <a:pt x="1280" y="2452"/>
                    <a:pt x="1283" y="2452"/>
                    <a:pt x="1286" y="2453"/>
                  </a:cubicBezTo>
                  <a:cubicBezTo>
                    <a:pt x="1286" y="2453"/>
                    <a:pt x="1286" y="2429"/>
                    <a:pt x="1286" y="2417"/>
                  </a:cubicBezTo>
                  <a:cubicBezTo>
                    <a:pt x="1274" y="2405"/>
                    <a:pt x="1298" y="2394"/>
                    <a:pt x="1310" y="2394"/>
                  </a:cubicBezTo>
                  <a:cubicBezTo>
                    <a:pt x="1356" y="2359"/>
                    <a:pt x="1424" y="2336"/>
                    <a:pt x="1354" y="2270"/>
                  </a:cubicBezTo>
                  <a:lnTo>
                    <a:pt x="1354" y="2270"/>
                  </a:lnTo>
                  <a:cubicBezTo>
                    <a:pt x="1366" y="2280"/>
                    <a:pt x="1388" y="2295"/>
                    <a:pt x="1402" y="2295"/>
                  </a:cubicBezTo>
                  <a:cubicBezTo>
                    <a:pt x="1411" y="2295"/>
                    <a:pt x="1417" y="2290"/>
                    <a:pt x="1417" y="2274"/>
                  </a:cubicBezTo>
                  <a:cubicBezTo>
                    <a:pt x="1417" y="2229"/>
                    <a:pt x="1406" y="2238"/>
                    <a:pt x="1436" y="2208"/>
                  </a:cubicBezTo>
                  <a:lnTo>
                    <a:pt x="1436" y="2208"/>
                  </a:lnTo>
                  <a:cubicBezTo>
                    <a:pt x="1431" y="2219"/>
                    <a:pt x="1455" y="2240"/>
                    <a:pt x="1476" y="2240"/>
                  </a:cubicBezTo>
                  <a:cubicBezTo>
                    <a:pt x="1485" y="2240"/>
                    <a:pt x="1494" y="2236"/>
                    <a:pt x="1500" y="2227"/>
                  </a:cubicBezTo>
                  <a:cubicBezTo>
                    <a:pt x="1524" y="2203"/>
                    <a:pt x="1536" y="2179"/>
                    <a:pt x="1548" y="2155"/>
                  </a:cubicBezTo>
                  <a:cubicBezTo>
                    <a:pt x="1572" y="2096"/>
                    <a:pt x="1572" y="2084"/>
                    <a:pt x="1524" y="2036"/>
                  </a:cubicBezTo>
                  <a:cubicBezTo>
                    <a:pt x="1548" y="2018"/>
                    <a:pt x="1560" y="2013"/>
                    <a:pt x="1570" y="2013"/>
                  </a:cubicBezTo>
                  <a:cubicBezTo>
                    <a:pt x="1581" y="2013"/>
                    <a:pt x="1590" y="2018"/>
                    <a:pt x="1608" y="2024"/>
                  </a:cubicBezTo>
                  <a:cubicBezTo>
                    <a:pt x="1608" y="2001"/>
                    <a:pt x="1596" y="1977"/>
                    <a:pt x="1584" y="1953"/>
                  </a:cubicBezTo>
                  <a:lnTo>
                    <a:pt x="1584" y="1953"/>
                  </a:lnTo>
                  <a:cubicBezTo>
                    <a:pt x="1620" y="1989"/>
                    <a:pt x="1667" y="2013"/>
                    <a:pt x="1703" y="2036"/>
                  </a:cubicBezTo>
                  <a:cubicBezTo>
                    <a:pt x="1703" y="1989"/>
                    <a:pt x="1703" y="1953"/>
                    <a:pt x="1703" y="1917"/>
                  </a:cubicBezTo>
                  <a:cubicBezTo>
                    <a:pt x="1691" y="1846"/>
                    <a:pt x="1751" y="1822"/>
                    <a:pt x="1798" y="1786"/>
                  </a:cubicBezTo>
                  <a:cubicBezTo>
                    <a:pt x="1822" y="1774"/>
                    <a:pt x="1917" y="1727"/>
                    <a:pt x="1893" y="1679"/>
                  </a:cubicBezTo>
                  <a:cubicBezTo>
                    <a:pt x="1870" y="1643"/>
                    <a:pt x="1834" y="1620"/>
                    <a:pt x="1798" y="1584"/>
                  </a:cubicBezTo>
                  <a:cubicBezTo>
                    <a:pt x="1805" y="1577"/>
                    <a:pt x="1812" y="1574"/>
                    <a:pt x="1820" y="1574"/>
                  </a:cubicBezTo>
                  <a:cubicBezTo>
                    <a:pt x="1848" y="1574"/>
                    <a:pt x="1879" y="1617"/>
                    <a:pt x="1891" y="1638"/>
                  </a:cubicBezTo>
                  <a:lnTo>
                    <a:pt x="1891" y="1638"/>
                  </a:lnTo>
                  <a:cubicBezTo>
                    <a:pt x="1885" y="1624"/>
                    <a:pt x="1902" y="1617"/>
                    <a:pt x="1922" y="1617"/>
                  </a:cubicBezTo>
                  <a:cubicBezTo>
                    <a:pt x="1944" y="1617"/>
                    <a:pt x="1971" y="1626"/>
                    <a:pt x="1977" y="1643"/>
                  </a:cubicBezTo>
                  <a:cubicBezTo>
                    <a:pt x="1994" y="1660"/>
                    <a:pt x="2010" y="1677"/>
                    <a:pt x="2027" y="1677"/>
                  </a:cubicBezTo>
                  <a:cubicBezTo>
                    <a:pt x="2034" y="1677"/>
                    <a:pt x="2041" y="1674"/>
                    <a:pt x="2048" y="1667"/>
                  </a:cubicBezTo>
                  <a:lnTo>
                    <a:pt x="1956" y="1564"/>
                  </a:lnTo>
                  <a:lnTo>
                    <a:pt x="1956" y="1564"/>
                  </a:lnTo>
                  <a:cubicBezTo>
                    <a:pt x="1965" y="1573"/>
                    <a:pt x="1976" y="1577"/>
                    <a:pt x="1989" y="1577"/>
                  </a:cubicBezTo>
                  <a:cubicBezTo>
                    <a:pt x="2043" y="1577"/>
                    <a:pt x="2123" y="1509"/>
                    <a:pt x="2159" y="1483"/>
                  </a:cubicBezTo>
                  <a:lnTo>
                    <a:pt x="2159" y="1483"/>
                  </a:lnTo>
                  <a:cubicBezTo>
                    <a:pt x="2156" y="1484"/>
                    <a:pt x="2153" y="1485"/>
                    <a:pt x="2151" y="1485"/>
                  </a:cubicBezTo>
                  <a:cubicBezTo>
                    <a:pt x="2133" y="1485"/>
                    <a:pt x="2117" y="1459"/>
                    <a:pt x="2108" y="1441"/>
                  </a:cubicBezTo>
                  <a:cubicBezTo>
                    <a:pt x="2119" y="1433"/>
                    <a:pt x="2132" y="1430"/>
                    <a:pt x="2147" y="1430"/>
                  </a:cubicBezTo>
                  <a:cubicBezTo>
                    <a:pt x="2170" y="1430"/>
                    <a:pt x="2194" y="1436"/>
                    <a:pt x="2216" y="1436"/>
                  </a:cubicBezTo>
                  <a:cubicBezTo>
                    <a:pt x="2242" y="1436"/>
                    <a:pt x="2265" y="1428"/>
                    <a:pt x="2274" y="1393"/>
                  </a:cubicBezTo>
                  <a:cubicBezTo>
                    <a:pt x="2274" y="1383"/>
                    <a:pt x="2274" y="1318"/>
                    <a:pt x="2290" y="1318"/>
                  </a:cubicBezTo>
                  <a:cubicBezTo>
                    <a:pt x="2293" y="1318"/>
                    <a:pt x="2295" y="1319"/>
                    <a:pt x="2298" y="1322"/>
                  </a:cubicBezTo>
                  <a:cubicBezTo>
                    <a:pt x="2327" y="1341"/>
                    <a:pt x="2325" y="1391"/>
                    <a:pt x="2342" y="1391"/>
                  </a:cubicBezTo>
                  <a:cubicBezTo>
                    <a:pt x="2346" y="1391"/>
                    <a:pt x="2351" y="1388"/>
                    <a:pt x="2358" y="1382"/>
                  </a:cubicBezTo>
                  <a:cubicBezTo>
                    <a:pt x="2382" y="1346"/>
                    <a:pt x="2382" y="1310"/>
                    <a:pt x="2429" y="1286"/>
                  </a:cubicBezTo>
                  <a:cubicBezTo>
                    <a:pt x="2477" y="1274"/>
                    <a:pt x="2524" y="1251"/>
                    <a:pt x="2560" y="1227"/>
                  </a:cubicBezTo>
                  <a:cubicBezTo>
                    <a:pt x="2598" y="1199"/>
                    <a:pt x="2598" y="1141"/>
                    <a:pt x="2568" y="1141"/>
                  </a:cubicBezTo>
                  <a:cubicBezTo>
                    <a:pt x="2563" y="1141"/>
                    <a:pt x="2558" y="1142"/>
                    <a:pt x="2552" y="1145"/>
                  </a:cubicBezTo>
                  <a:lnTo>
                    <a:pt x="2552" y="1145"/>
                  </a:lnTo>
                  <a:cubicBezTo>
                    <a:pt x="2579" y="1128"/>
                    <a:pt x="2599" y="1116"/>
                    <a:pt x="2620" y="1096"/>
                  </a:cubicBezTo>
                  <a:cubicBezTo>
                    <a:pt x="2632" y="1092"/>
                    <a:pt x="2642" y="1090"/>
                    <a:pt x="2652" y="1090"/>
                  </a:cubicBezTo>
                  <a:cubicBezTo>
                    <a:pt x="2673" y="1090"/>
                    <a:pt x="2691" y="1096"/>
                    <a:pt x="2715" y="1096"/>
                  </a:cubicBezTo>
                  <a:cubicBezTo>
                    <a:pt x="2739" y="1096"/>
                    <a:pt x="2739" y="1084"/>
                    <a:pt x="2751" y="1072"/>
                  </a:cubicBezTo>
                  <a:cubicBezTo>
                    <a:pt x="2751" y="1048"/>
                    <a:pt x="2751" y="1024"/>
                    <a:pt x="2727" y="989"/>
                  </a:cubicBezTo>
                  <a:cubicBezTo>
                    <a:pt x="2721" y="1006"/>
                    <a:pt x="2712" y="1015"/>
                    <a:pt x="2706" y="1015"/>
                  </a:cubicBezTo>
                  <a:cubicBezTo>
                    <a:pt x="2700" y="1015"/>
                    <a:pt x="2697" y="1006"/>
                    <a:pt x="2703" y="989"/>
                  </a:cubicBezTo>
                  <a:cubicBezTo>
                    <a:pt x="2703" y="965"/>
                    <a:pt x="2727" y="941"/>
                    <a:pt x="2751" y="929"/>
                  </a:cubicBezTo>
                  <a:cubicBezTo>
                    <a:pt x="2753" y="928"/>
                    <a:pt x="2755" y="928"/>
                    <a:pt x="2757" y="928"/>
                  </a:cubicBezTo>
                  <a:cubicBezTo>
                    <a:pt x="2790" y="928"/>
                    <a:pt x="2772" y="1007"/>
                    <a:pt x="2803" y="1007"/>
                  </a:cubicBezTo>
                  <a:cubicBezTo>
                    <a:pt x="2808" y="1007"/>
                    <a:pt x="2814" y="1005"/>
                    <a:pt x="2822" y="1001"/>
                  </a:cubicBezTo>
                  <a:cubicBezTo>
                    <a:pt x="2834" y="989"/>
                    <a:pt x="2941" y="893"/>
                    <a:pt x="2894" y="870"/>
                  </a:cubicBezTo>
                  <a:cubicBezTo>
                    <a:pt x="2834" y="858"/>
                    <a:pt x="2834" y="858"/>
                    <a:pt x="2846" y="810"/>
                  </a:cubicBezTo>
                  <a:cubicBezTo>
                    <a:pt x="2855" y="774"/>
                    <a:pt x="2871" y="758"/>
                    <a:pt x="2894" y="758"/>
                  </a:cubicBezTo>
                  <a:cubicBezTo>
                    <a:pt x="2901" y="758"/>
                    <a:pt x="2909" y="760"/>
                    <a:pt x="2917" y="762"/>
                  </a:cubicBezTo>
                  <a:cubicBezTo>
                    <a:pt x="2953" y="774"/>
                    <a:pt x="2977" y="917"/>
                    <a:pt x="2989" y="917"/>
                  </a:cubicBezTo>
                  <a:cubicBezTo>
                    <a:pt x="3024" y="905"/>
                    <a:pt x="3048" y="881"/>
                    <a:pt x="3060" y="858"/>
                  </a:cubicBezTo>
                  <a:cubicBezTo>
                    <a:pt x="3084" y="822"/>
                    <a:pt x="3048" y="810"/>
                    <a:pt x="3060" y="774"/>
                  </a:cubicBezTo>
                  <a:cubicBezTo>
                    <a:pt x="3067" y="763"/>
                    <a:pt x="3074" y="758"/>
                    <a:pt x="3082" y="758"/>
                  </a:cubicBezTo>
                  <a:cubicBezTo>
                    <a:pt x="3107" y="758"/>
                    <a:pt x="3136" y="809"/>
                    <a:pt x="3161" y="809"/>
                  </a:cubicBezTo>
                  <a:cubicBezTo>
                    <a:pt x="3168" y="809"/>
                    <a:pt x="3174" y="806"/>
                    <a:pt x="3179" y="798"/>
                  </a:cubicBezTo>
                  <a:cubicBezTo>
                    <a:pt x="3196" y="773"/>
                    <a:pt x="3201" y="742"/>
                    <a:pt x="3194" y="709"/>
                  </a:cubicBezTo>
                  <a:lnTo>
                    <a:pt x="3194" y="709"/>
                  </a:lnTo>
                  <a:cubicBezTo>
                    <a:pt x="3202" y="729"/>
                    <a:pt x="3212" y="748"/>
                    <a:pt x="3227" y="762"/>
                  </a:cubicBezTo>
                  <a:cubicBezTo>
                    <a:pt x="3249" y="770"/>
                    <a:pt x="3283" y="781"/>
                    <a:pt x="3316" y="781"/>
                  </a:cubicBezTo>
                  <a:cubicBezTo>
                    <a:pt x="3336" y="781"/>
                    <a:pt x="3356" y="776"/>
                    <a:pt x="3370" y="762"/>
                  </a:cubicBezTo>
                  <a:cubicBezTo>
                    <a:pt x="3394" y="727"/>
                    <a:pt x="3322" y="727"/>
                    <a:pt x="3346" y="703"/>
                  </a:cubicBezTo>
                  <a:cubicBezTo>
                    <a:pt x="3358" y="679"/>
                    <a:pt x="3394" y="667"/>
                    <a:pt x="3417" y="667"/>
                  </a:cubicBezTo>
                  <a:cubicBezTo>
                    <a:pt x="3446" y="667"/>
                    <a:pt x="3475" y="682"/>
                    <a:pt x="3497" y="682"/>
                  </a:cubicBezTo>
                  <a:cubicBezTo>
                    <a:pt x="3503" y="682"/>
                    <a:pt x="3508" y="681"/>
                    <a:pt x="3513" y="679"/>
                  </a:cubicBezTo>
                  <a:cubicBezTo>
                    <a:pt x="3536" y="667"/>
                    <a:pt x="3525" y="596"/>
                    <a:pt x="3572" y="596"/>
                  </a:cubicBezTo>
                  <a:cubicBezTo>
                    <a:pt x="3591" y="596"/>
                    <a:pt x="3618" y="641"/>
                    <a:pt x="3634" y="641"/>
                  </a:cubicBezTo>
                  <a:cubicBezTo>
                    <a:pt x="3638" y="641"/>
                    <a:pt x="3641" y="639"/>
                    <a:pt x="3644" y="631"/>
                  </a:cubicBezTo>
                  <a:cubicBezTo>
                    <a:pt x="3667" y="596"/>
                    <a:pt x="3644" y="524"/>
                    <a:pt x="3703" y="512"/>
                  </a:cubicBezTo>
                  <a:lnTo>
                    <a:pt x="3715" y="548"/>
                  </a:lnTo>
                  <a:cubicBezTo>
                    <a:pt x="3722" y="556"/>
                    <a:pt x="3725" y="563"/>
                    <a:pt x="3723" y="567"/>
                  </a:cubicBezTo>
                  <a:lnTo>
                    <a:pt x="3723" y="567"/>
                  </a:lnTo>
                  <a:cubicBezTo>
                    <a:pt x="3746" y="552"/>
                    <a:pt x="3801" y="512"/>
                    <a:pt x="3810" y="512"/>
                  </a:cubicBezTo>
                  <a:cubicBezTo>
                    <a:pt x="3818" y="512"/>
                    <a:pt x="3842" y="518"/>
                    <a:pt x="3864" y="518"/>
                  </a:cubicBezTo>
                  <a:cubicBezTo>
                    <a:pt x="3875" y="518"/>
                    <a:pt x="3886" y="516"/>
                    <a:pt x="3894" y="512"/>
                  </a:cubicBezTo>
                  <a:cubicBezTo>
                    <a:pt x="3917" y="500"/>
                    <a:pt x="3917" y="477"/>
                    <a:pt x="3953" y="465"/>
                  </a:cubicBezTo>
                  <a:cubicBezTo>
                    <a:pt x="3971" y="459"/>
                    <a:pt x="3989" y="456"/>
                    <a:pt x="4005" y="456"/>
                  </a:cubicBezTo>
                  <a:cubicBezTo>
                    <a:pt x="4022" y="456"/>
                    <a:pt x="4037" y="459"/>
                    <a:pt x="4048" y="465"/>
                  </a:cubicBezTo>
                  <a:cubicBezTo>
                    <a:pt x="4053" y="466"/>
                    <a:pt x="4057" y="466"/>
                    <a:pt x="4061" y="466"/>
                  </a:cubicBezTo>
                  <a:cubicBezTo>
                    <a:pt x="4108" y="466"/>
                    <a:pt x="4112" y="405"/>
                    <a:pt x="4156" y="405"/>
                  </a:cubicBezTo>
                  <a:cubicBezTo>
                    <a:pt x="4160" y="404"/>
                    <a:pt x="4164" y="404"/>
                    <a:pt x="4168" y="404"/>
                  </a:cubicBezTo>
                  <a:cubicBezTo>
                    <a:pt x="4206" y="404"/>
                    <a:pt x="4236" y="442"/>
                    <a:pt x="4265" y="442"/>
                  </a:cubicBezTo>
                  <a:cubicBezTo>
                    <a:pt x="4268" y="442"/>
                    <a:pt x="4271" y="442"/>
                    <a:pt x="4275" y="441"/>
                  </a:cubicBezTo>
                  <a:cubicBezTo>
                    <a:pt x="4322" y="429"/>
                    <a:pt x="4322" y="381"/>
                    <a:pt x="4358" y="358"/>
                  </a:cubicBezTo>
                  <a:cubicBezTo>
                    <a:pt x="4359" y="357"/>
                    <a:pt x="4361" y="357"/>
                    <a:pt x="4362" y="357"/>
                  </a:cubicBezTo>
                  <a:cubicBezTo>
                    <a:pt x="4385" y="357"/>
                    <a:pt x="4406" y="442"/>
                    <a:pt x="4418" y="465"/>
                  </a:cubicBezTo>
                  <a:cubicBezTo>
                    <a:pt x="4441" y="441"/>
                    <a:pt x="4453" y="405"/>
                    <a:pt x="4477" y="369"/>
                  </a:cubicBezTo>
                  <a:cubicBezTo>
                    <a:pt x="4485" y="336"/>
                    <a:pt x="4494" y="323"/>
                    <a:pt x="4501" y="323"/>
                  </a:cubicBezTo>
                  <a:cubicBezTo>
                    <a:pt x="4513" y="323"/>
                    <a:pt x="4522" y="356"/>
                    <a:pt x="4524" y="391"/>
                  </a:cubicBezTo>
                  <a:lnTo>
                    <a:pt x="4524" y="391"/>
                  </a:lnTo>
                  <a:cubicBezTo>
                    <a:pt x="4530" y="326"/>
                    <a:pt x="4655" y="354"/>
                    <a:pt x="4644" y="298"/>
                  </a:cubicBezTo>
                  <a:lnTo>
                    <a:pt x="4644" y="298"/>
                  </a:lnTo>
                  <a:cubicBezTo>
                    <a:pt x="4668" y="334"/>
                    <a:pt x="4703" y="346"/>
                    <a:pt x="4751" y="358"/>
                  </a:cubicBezTo>
                  <a:cubicBezTo>
                    <a:pt x="4751" y="310"/>
                    <a:pt x="4763" y="322"/>
                    <a:pt x="4799" y="310"/>
                  </a:cubicBezTo>
                  <a:cubicBezTo>
                    <a:pt x="4834" y="310"/>
                    <a:pt x="4870" y="250"/>
                    <a:pt x="4906" y="250"/>
                  </a:cubicBezTo>
                  <a:cubicBezTo>
                    <a:pt x="4915" y="250"/>
                    <a:pt x="4980" y="337"/>
                    <a:pt x="5017" y="337"/>
                  </a:cubicBezTo>
                  <a:cubicBezTo>
                    <a:pt x="5025" y="337"/>
                    <a:pt x="5032" y="333"/>
                    <a:pt x="5037" y="322"/>
                  </a:cubicBezTo>
                  <a:cubicBezTo>
                    <a:pt x="5047" y="301"/>
                    <a:pt x="4994" y="208"/>
                    <a:pt x="5020" y="208"/>
                  </a:cubicBezTo>
                  <a:cubicBezTo>
                    <a:pt x="5023" y="208"/>
                    <a:pt x="5029" y="210"/>
                    <a:pt x="5037" y="215"/>
                  </a:cubicBezTo>
                  <a:cubicBezTo>
                    <a:pt x="5057" y="228"/>
                    <a:pt x="5070" y="242"/>
                    <a:pt x="5084" y="242"/>
                  </a:cubicBezTo>
                  <a:cubicBezTo>
                    <a:pt x="5094" y="242"/>
                    <a:pt x="5105" y="235"/>
                    <a:pt x="5120" y="215"/>
                  </a:cubicBezTo>
                  <a:cubicBezTo>
                    <a:pt x="5120" y="215"/>
                    <a:pt x="5144" y="167"/>
                    <a:pt x="5144" y="167"/>
                  </a:cubicBezTo>
                  <a:lnTo>
                    <a:pt x="5144" y="167"/>
                  </a:lnTo>
                  <a:cubicBezTo>
                    <a:pt x="5168" y="203"/>
                    <a:pt x="5108" y="274"/>
                    <a:pt x="5132" y="286"/>
                  </a:cubicBezTo>
                  <a:cubicBezTo>
                    <a:pt x="5137" y="291"/>
                    <a:pt x="5141" y="293"/>
                    <a:pt x="5145" y="293"/>
                  </a:cubicBezTo>
                  <a:cubicBezTo>
                    <a:pt x="5160" y="293"/>
                    <a:pt x="5168" y="262"/>
                    <a:pt x="5168" y="262"/>
                  </a:cubicBezTo>
                  <a:cubicBezTo>
                    <a:pt x="5168" y="262"/>
                    <a:pt x="5203" y="239"/>
                    <a:pt x="5227" y="239"/>
                  </a:cubicBezTo>
                  <a:lnTo>
                    <a:pt x="5227" y="239"/>
                  </a:lnTo>
                  <a:cubicBezTo>
                    <a:pt x="5203" y="239"/>
                    <a:pt x="5215" y="274"/>
                    <a:pt x="5215" y="286"/>
                  </a:cubicBezTo>
                  <a:cubicBezTo>
                    <a:pt x="5215" y="271"/>
                    <a:pt x="5224" y="266"/>
                    <a:pt x="5235" y="266"/>
                  </a:cubicBezTo>
                  <a:cubicBezTo>
                    <a:pt x="5249" y="266"/>
                    <a:pt x="5268" y="274"/>
                    <a:pt x="5275" y="274"/>
                  </a:cubicBezTo>
                  <a:cubicBezTo>
                    <a:pt x="5299" y="262"/>
                    <a:pt x="5275" y="250"/>
                    <a:pt x="5275" y="239"/>
                  </a:cubicBezTo>
                  <a:cubicBezTo>
                    <a:pt x="5288" y="234"/>
                    <a:pt x="5304" y="231"/>
                    <a:pt x="5319" y="231"/>
                  </a:cubicBezTo>
                  <a:cubicBezTo>
                    <a:pt x="5346" y="231"/>
                    <a:pt x="5370" y="240"/>
                    <a:pt x="5370" y="262"/>
                  </a:cubicBezTo>
                  <a:cubicBezTo>
                    <a:pt x="5370" y="281"/>
                    <a:pt x="5397" y="294"/>
                    <a:pt x="5423" y="294"/>
                  </a:cubicBezTo>
                  <a:cubicBezTo>
                    <a:pt x="5445" y="294"/>
                    <a:pt x="5465" y="284"/>
                    <a:pt x="5465" y="262"/>
                  </a:cubicBezTo>
                  <a:cubicBezTo>
                    <a:pt x="5469" y="260"/>
                    <a:pt x="5474" y="260"/>
                    <a:pt x="5480" y="260"/>
                  </a:cubicBezTo>
                  <a:cubicBezTo>
                    <a:pt x="5495" y="260"/>
                    <a:pt x="5514" y="264"/>
                    <a:pt x="5530" y="264"/>
                  </a:cubicBezTo>
                  <a:cubicBezTo>
                    <a:pt x="5547" y="264"/>
                    <a:pt x="5561" y="259"/>
                    <a:pt x="5561" y="239"/>
                  </a:cubicBezTo>
                  <a:cubicBezTo>
                    <a:pt x="5610" y="255"/>
                    <a:pt x="5701" y="318"/>
                    <a:pt x="5771" y="318"/>
                  </a:cubicBezTo>
                  <a:cubicBezTo>
                    <a:pt x="5802" y="318"/>
                    <a:pt x="5828" y="307"/>
                    <a:pt x="5846" y="274"/>
                  </a:cubicBezTo>
                  <a:lnTo>
                    <a:pt x="5846" y="274"/>
                  </a:lnTo>
                  <a:cubicBezTo>
                    <a:pt x="5840" y="330"/>
                    <a:pt x="5845" y="350"/>
                    <a:pt x="5857" y="350"/>
                  </a:cubicBezTo>
                  <a:cubicBezTo>
                    <a:pt x="5885" y="350"/>
                    <a:pt x="5950" y="235"/>
                    <a:pt x="5981" y="235"/>
                  </a:cubicBezTo>
                  <a:cubicBezTo>
                    <a:pt x="5984" y="235"/>
                    <a:pt x="5987" y="236"/>
                    <a:pt x="5989" y="239"/>
                  </a:cubicBezTo>
                  <a:cubicBezTo>
                    <a:pt x="6017" y="276"/>
                    <a:pt x="6023" y="321"/>
                    <a:pt x="6054" y="321"/>
                  </a:cubicBezTo>
                  <a:cubicBezTo>
                    <a:pt x="6062" y="321"/>
                    <a:pt x="6072" y="318"/>
                    <a:pt x="6084" y="310"/>
                  </a:cubicBezTo>
                  <a:cubicBezTo>
                    <a:pt x="6120" y="274"/>
                    <a:pt x="6144" y="239"/>
                    <a:pt x="6180" y="191"/>
                  </a:cubicBezTo>
                  <a:lnTo>
                    <a:pt x="6180" y="191"/>
                  </a:lnTo>
                  <a:cubicBezTo>
                    <a:pt x="6192" y="239"/>
                    <a:pt x="6156" y="274"/>
                    <a:pt x="6239" y="274"/>
                  </a:cubicBezTo>
                  <a:cubicBezTo>
                    <a:pt x="6282" y="274"/>
                    <a:pt x="6257" y="225"/>
                    <a:pt x="6288" y="225"/>
                  </a:cubicBezTo>
                  <a:cubicBezTo>
                    <a:pt x="6291" y="225"/>
                    <a:pt x="6294" y="226"/>
                    <a:pt x="6299" y="227"/>
                  </a:cubicBezTo>
                  <a:cubicBezTo>
                    <a:pt x="6299" y="250"/>
                    <a:pt x="6275" y="322"/>
                    <a:pt x="6299" y="346"/>
                  </a:cubicBezTo>
                  <a:cubicBezTo>
                    <a:pt x="6312" y="355"/>
                    <a:pt x="6328" y="359"/>
                    <a:pt x="6342" y="359"/>
                  </a:cubicBezTo>
                  <a:cubicBezTo>
                    <a:pt x="6366" y="359"/>
                    <a:pt x="6387" y="348"/>
                    <a:pt x="6394" y="334"/>
                  </a:cubicBezTo>
                  <a:cubicBezTo>
                    <a:pt x="6394" y="312"/>
                    <a:pt x="6428" y="308"/>
                    <a:pt x="6461" y="308"/>
                  </a:cubicBezTo>
                  <a:cubicBezTo>
                    <a:pt x="6483" y="308"/>
                    <a:pt x="6503" y="310"/>
                    <a:pt x="6513" y="310"/>
                  </a:cubicBezTo>
                  <a:cubicBezTo>
                    <a:pt x="6525" y="310"/>
                    <a:pt x="6632" y="322"/>
                    <a:pt x="6632" y="369"/>
                  </a:cubicBezTo>
                  <a:cubicBezTo>
                    <a:pt x="6643" y="401"/>
                    <a:pt x="6672" y="443"/>
                    <a:pt x="6721" y="443"/>
                  </a:cubicBezTo>
                  <a:cubicBezTo>
                    <a:pt x="6727" y="443"/>
                    <a:pt x="6733" y="442"/>
                    <a:pt x="6739" y="441"/>
                  </a:cubicBezTo>
                  <a:cubicBezTo>
                    <a:pt x="6775" y="429"/>
                    <a:pt x="6775" y="393"/>
                    <a:pt x="6823" y="393"/>
                  </a:cubicBezTo>
                  <a:cubicBezTo>
                    <a:pt x="6858" y="405"/>
                    <a:pt x="6882" y="417"/>
                    <a:pt x="6906" y="441"/>
                  </a:cubicBezTo>
                  <a:cubicBezTo>
                    <a:pt x="6916" y="441"/>
                    <a:pt x="7005" y="493"/>
                    <a:pt x="7030" y="493"/>
                  </a:cubicBezTo>
                  <a:cubicBezTo>
                    <a:pt x="7034" y="493"/>
                    <a:pt x="7037" y="492"/>
                    <a:pt x="7037" y="489"/>
                  </a:cubicBezTo>
                  <a:cubicBezTo>
                    <a:pt x="7033" y="462"/>
                    <a:pt x="7041" y="452"/>
                    <a:pt x="7056" y="452"/>
                  </a:cubicBezTo>
                  <a:cubicBezTo>
                    <a:pt x="7086" y="452"/>
                    <a:pt x="7144" y="496"/>
                    <a:pt x="7168" y="512"/>
                  </a:cubicBezTo>
                  <a:cubicBezTo>
                    <a:pt x="7204" y="536"/>
                    <a:pt x="7239" y="548"/>
                    <a:pt x="7263" y="548"/>
                  </a:cubicBezTo>
                  <a:cubicBezTo>
                    <a:pt x="7299" y="548"/>
                    <a:pt x="7299" y="548"/>
                    <a:pt x="7299" y="536"/>
                  </a:cubicBezTo>
                  <a:cubicBezTo>
                    <a:pt x="7299" y="534"/>
                    <a:pt x="7300" y="534"/>
                    <a:pt x="7301" y="534"/>
                  </a:cubicBezTo>
                  <a:cubicBezTo>
                    <a:pt x="7311" y="534"/>
                    <a:pt x="7346" y="560"/>
                    <a:pt x="7346" y="560"/>
                  </a:cubicBezTo>
                  <a:cubicBezTo>
                    <a:pt x="7370" y="572"/>
                    <a:pt x="7394" y="572"/>
                    <a:pt x="7418" y="584"/>
                  </a:cubicBezTo>
                  <a:cubicBezTo>
                    <a:pt x="7442" y="584"/>
                    <a:pt x="7537" y="584"/>
                    <a:pt x="7513" y="620"/>
                  </a:cubicBezTo>
                  <a:cubicBezTo>
                    <a:pt x="7501" y="655"/>
                    <a:pt x="7561" y="691"/>
                    <a:pt x="7596" y="703"/>
                  </a:cubicBezTo>
                  <a:cubicBezTo>
                    <a:pt x="7636" y="703"/>
                    <a:pt x="7626" y="662"/>
                    <a:pt x="7649" y="662"/>
                  </a:cubicBezTo>
                  <a:cubicBezTo>
                    <a:pt x="7654" y="662"/>
                    <a:pt x="7660" y="663"/>
                    <a:pt x="7668" y="667"/>
                  </a:cubicBezTo>
                  <a:cubicBezTo>
                    <a:pt x="7656" y="703"/>
                    <a:pt x="7632" y="727"/>
                    <a:pt x="7668" y="739"/>
                  </a:cubicBezTo>
                  <a:cubicBezTo>
                    <a:pt x="7674" y="740"/>
                    <a:pt x="7679" y="741"/>
                    <a:pt x="7684" y="741"/>
                  </a:cubicBezTo>
                  <a:cubicBezTo>
                    <a:pt x="7757" y="741"/>
                    <a:pt x="7713" y="582"/>
                    <a:pt x="7680" y="560"/>
                  </a:cubicBezTo>
                  <a:cubicBezTo>
                    <a:pt x="7656" y="524"/>
                    <a:pt x="7585" y="524"/>
                    <a:pt x="7608" y="477"/>
                  </a:cubicBezTo>
                  <a:cubicBezTo>
                    <a:pt x="7585" y="453"/>
                    <a:pt x="7501" y="453"/>
                    <a:pt x="7525" y="405"/>
                  </a:cubicBezTo>
                  <a:lnTo>
                    <a:pt x="7525" y="405"/>
                  </a:lnTo>
                  <a:cubicBezTo>
                    <a:pt x="7514" y="416"/>
                    <a:pt x="7513" y="501"/>
                    <a:pt x="7483" y="501"/>
                  </a:cubicBezTo>
                  <a:cubicBezTo>
                    <a:pt x="7481" y="501"/>
                    <a:pt x="7480" y="501"/>
                    <a:pt x="7477" y="500"/>
                  </a:cubicBezTo>
                  <a:cubicBezTo>
                    <a:pt x="7442" y="489"/>
                    <a:pt x="7418" y="393"/>
                    <a:pt x="7382" y="393"/>
                  </a:cubicBezTo>
                  <a:cubicBezTo>
                    <a:pt x="7370" y="393"/>
                    <a:pt x="7370" y="429"/>
                    <a:pt x="7370" y="441"/>
                  </a:cubicBezTo>
                  <a:cubicBezTo>
                    <a:pt x="7366" y="455"/>
                    <a:pt x="7357" y="460"/>
                    <a:pt x="7347" y="460"/>
                  </a:cubicBezTo>
                  <a:cubicBezTo>
                    <a:pt x="7332" y="460"/>
                    <a:pt x="7313" y="448"/>
                    <a:pt x="7299" y="441"/>
                  </a:cubicBezTo>
                  <a:cubicBezTo>
                    <a:pt x="7275" y="429"/>
                    <a:pt x="7215" y="393"/>
                    <a:pt x="7251" y="358"/>
                  </a:cubicBezTo>
                  <a:cubicBezTo>
                    <a:pt x="7265" y="344"/>
                    <a:pt x="7286" y="343"/>
                    <a:pt x="7308" y="343"/>
                  </a:cubicBezTo>
                  <a:cubicBezTo>
                    <a:pt x="7316" y="343"/>
                    <a:pt x="7323" y="343"/>
                    <a:pt x="7330" y="343"/>
                  </a:cubicBezTo>
                  <a:cubicBezTo>
                    <a:pt x="7358" y="343"/>
                    <a:pt x="7382" y="340"/>
                    <a:pt x="7382" y="310"/>
                  </a:cubicBezTo>
                  <a:cubicBezTo>
                    <a:pt x="7375" y="281"/>
                    <a:pt x="7355" y="265"/>
                    <a:pt x="7332" y="265"/>
                  </a:cubicBezTo>
                  <a:cubicBezTo>
                    <a:pt x="7317" y="265"/>
                    <a:pt x="7301" y="272"/>
                    <a:pt x="7287" y="286"/>
                  </a:cubicBezTo>
                  <a:cubicBezTo>
                    <a:pt x="7280" y="293"/>
                    <a:pt x="7267" y="297"/>
                    <a:pt x="7251" y="297"/>
                  </a:cubicBezTo>
                  <a:cubicBezTo>
                    <a:pt x="7196" y="297"/>
                    <a:pt x="7109" y="257"/>
                    <a:pt x="7106" y="207"/>
                  </a:cubicBezTo>
                  <a:lnTo>
                    <a:pt x="7106" y="207"/>
                  </a:lnTo>
                  <a:cubicBezTo>
                    <a:pt x="7102" y="229"/>
                    <a:pt x="7090" y="262"/>
                    <a:pt x="7073" y="262"/>
                  </a:cubicBezTo>
                  <a:cubicBezTo>
                    <a:pt x="7063" y="262"/>
                    <a:pt x="7048" y="260"/>
                    <a:pt x="7032" y="260"/>
                  </a:cubicBezTo>
                  <a:cubicBezTo>
                    <a:pt x="7009" y="260"/>
                    <a:pt x="6984" y="265"/>
                    <a:pt x="6977" y="286"/>
                  </a:cubicBezTo>
                  <a:cubicBezTo>
                    <a:pt x="7001" y="203"/>
                    <a:pt x="6751" y="143"/>
                    <a:pt x="6704" y="131"/>
                  </a:cubicBezTo>
                  <a:cubicBezTo>
                    <a:pt x="6688" y="129"/>
                    <a:pt x="6672" y="128"/>
                    <a:pt x="6656" y="128"/>
                  </a:cubicBezTo>
                  <a:cubicBezTo>
                    <a:pt x="6588" y="128"/>
                    <a:pt x="6518" y="147"/>
                    <a:pt x="6462" y="187"/>
                  </a:cubicBezTo>
                  <a:lnTo>
                    <a:pt x="6462" y="187"/>
                  </a:lnTo>
                  <a:cubicBezTo>
                    <a:pt x="6488" y="165"/>
                    <a:pt x="6516" y="135"/>
                    <a:pt x="6501" y="119"/>
                  </a:cubicBezTo>
                  <a:lnTo>
                    <a:pt x="6453" y="119"/>
                  </a:lnTo>
                  <a:cubicBezTo>
                    <a:pt x="6430" y="119"/>
                    <a:pt x="6453" y="119"/>
                    <a:pt x="6442" y="96"/>
                  </a:cubicBezTo>
                  <a:cubicBezTo>
                    <a:pt x="6434" y="80"/>
                    <a:pt x="6416" y="55"/>
                    <a:pt x="6402" y="55"/>
                  </a:cubicBezTo>
                  <a:cubicBezTo>
                    <a:pt x="6393" y="55"/>
                    <a:pt x="6386" y="63"/>
                    <a:pt x="6382" y="84"/>
                  </a:cubicBezTo>
                  <a:cubicBezTo>
                    <a:pt x="6374" y="125"/>
                    <a:pt x="6377" y="138"/>
                    <a:pt x="6364" y="138"/>
                  </a:cubicBezTo>
                  <a:cubicBezTo>
                    <a:pt x="6358" y="138"/>
                    <a:pt x="6349" y="135"/>
                    <a:pt x="6334" y="131"/>
                  </a:cubicBezTo>
                  <a:cubicBezTo>
                    <a:pt x="6311" y="131"/>
                    <a:pt x="6287" y="131"/>
                    <a:pt x="6263" y="119"/>
                  </a:cubicBezTo>
                  <a:cubicBezTo>
                    <a:pt x="6251" y="119"/>
                    <a:pt x="6251" y="96"/>
                    <a:pt x="6239" y="96"/>
                  </a:cubicBezTo>
                  <a:cubicBezTo>
                    <a:pt x="6203" y="96"/>
                    <a:pt x="6168" y="84"/>
                    <a:pt x="6132" y="84"/>
                  </a:cubicBezTo>
                  <a:cubicBezTo>
                    <a:pt x="6061" y="84"/>
                    <a:pt x="6072" y="191"/>
                    <a:pt x="6096" y="191"/>
                  </a:cubicBezTo>
                  <a:cubicBezTo>
                    <a:pt x="6061" y="191"/>
                    <a:pt x="5989" y="84"/>
                    <a:pt x="5965" y="60"/>
                  </a:cubicBezTo>
                  <a:cubicBezTo>
                    <a:pt x="5947" y="48"/>
                    <a:pt x="5930" y="39"/>
                    <a:pt x="5921" y="39"/>
                  </a:cubicBezTo>
                  <a:cubicBezTo>
                    <a:pt x="5912" y="39"/>
                    <a:pt x="5912" y="48"/>
                    <a:pt x="5930" y="72"/>
                  </a:cubicBezTo>
                  <a:cubicBezTo>
                    <a:pt x="5957" y="108"/>
                    <a:pt x="5970" y="144"/>
                    <a:pt x="5949" y="144"/>
                  </a:cubicBezTo>
                  <a:cubicBezTo>
                    <a:pt x="5942" y="144"/>
                    <a:pt x="5932" y="140"/>
                    <a:pt x="5918" y="131"/>
                  </a:cubicBezTo>
                  <a:cubicBezTo>
                    <a:pt x="5882" y="119"/>
                    <a:pt x="5858" y="96"/>
                    <a:pt x="5834" y="72"/>
                  </a:cubicBezTo>
                  <a:cubicBezTo>
                    <a:pt x="5834" y="72"/>
                    <a:pt x="5811" y="48"/>
                    <a:pt x="5799" y="48"/>
                  </a:cubicBezTo>
                  <a:cubicBezTo>
                    <a:pt x="5787" y="48"/>
                    <a:pt x="5822" y="119"/>
                    <a:pt x="5811" y="131"/>
                  </a:cubicBezTo>
                  <a:cubicBezTo>
                    <a:pt x="5809" y="134"/>
                    <a:pt x="5807" y="135"/>
                    <a:pt x="5805" y="135"/>
                  </a:cubicBezTo>
                  <a:cubicBezTo>
                    <a:pt x="5784" y="135"/>
                    <a:pt x="5727" y="59"/>
                    <a:pt x="5727" y="48"/>
                  </a:cubicBezTo>
                  <a:cubicBezTo>
                    <a:pt x="5703" y="21"/>
                    <a:pt x="5691" y="11"/>
                    <a:pt x="5687" y="11"/>
                  </a:cubicBezTo>
                  <a:close/>
                </a:path>
              </a:pathLst>
            </a:custGeom>
            <a:solidFill>
              <a:srgbClr val="EBD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3"/>
            <p:cNvSpPr/>
            <p:nvPr/>
          </p:nvSpPr>
          <p:spPr>
            <a:xfrm>
              <a:off x="3234083" y="3374518"/>
              <a:ext cx="616694" cy="755776"/>
            </a:xfrm>
            <a:custGeom>
              <a:avLst/>
              <a:gdLst/>
              <a:ahLst/>
              <a:cxnLst/>
              <a:rect l="l" t="t" r="r" b="b"/>
              <a:pathLst>
                <a:path w="12157" h="14898" extrusionOk="0">
                  <a:moveTo>
                    <a:pt x="5879" y="1"/>
                  </a:moveTo>
                  <a:cubicBezTo>
                    <a:pt x="5072" y="1"/>
                    <a:pt x="4182" y="148"/>
                    <a:pt x="3405" y="503"/>
                  </a:cubicBezTo>
                  <a:cubicBezTo>
                    <a:pt x="2191" y="1087"/>
                    <a:pt x="1227" y="2075"/>
                    <a:pt x="667" y="3289"/>
                  </a:cubicBezTo>
                  <a:cubicBezTo>
                    <a:pt x="0" y="4932"/>
                    <a:pt x="0" y="6754"/>
                    <a:pt x="667" y="8397"/>
                  </a:cubicBezTo>
                  <a:cubicBezTo>
                    <a:pt x="1334" y="10076"/>
                    <a:pt x="2715" y="11385"/>
                    <a:pt x="4346" y="11886"/>
                  </a:cubicBezTo>
                  <a:cubicBezTo>
                    <a:pt x="4525" y="11945"/>
                    <a:pt x="4703" y="11993"/>
                    <a:pt x="4882" y="12028"/>
                  </a:cubicBezTo>
                  <a:cubicBezTo>
                    <a:pt x="5418" y="12159"/>
                    <a:pt x="5929" y="12290"/>
                    <a:pt x="6310" y="12624"/>
                  </a:cubicBezTo>
                  <a:cubicBezTo>
                    <a:pt x="6668" y="12945"/>
                    <a:pt x="6858" y="13386"/>
                    <a:pt x="7061" y="13862"/>
                  </a:cubicBezTo>
                  <a:cubicBezTo>
                    <a:pt x="7180" y="14183"/>
                    <a:pt x="7346" y="14505"/>
                    <a:pt x="7525" y="14803"/>
                  </a:cubicBezTo>
                  <a:cubicBezTo>
                    <a:pt x="7561" y="14862"/>
                    <a:pt x="7620" y="14898"/>
                    <a:pt x="7692" y="14898"/>
                  </a:cubicBezTo>
                  <a:lnTo>
                    <a:pt x="7692" y="14886"/>
                  </a:lnTo>
                  <a:cubicBezTo>
                    <a:pt x="7834" y="14886"/>
                    <a:pt x="7930" y="14719"/>
                    <a:pt x="7846" y="14588"/>
                  </a:cubicBezTo>
                  <a:cubicBezTo>
                    <a:pt x="7668" y="14314"/>
                    <a:pt x="7525" y="14017"/>
                    <a:pt x="7394" y="13707"/>
                  </a:cubicBezTo>
                  <a:cubicBezTo>
                    <a:pt x="7192" y="13219"/>
                    <a:pt x="6977" y="12707"/>
                    <a:pt x="6561" y="12338"/>
                  </a:cubicBezTo>
                  <a:cubicBezTo>
                    <a:pt x="6108" y="11945"/>
                    <a:pt x="5537" y="11802"/>
                    <a:pt x="4977" y="11647"/>
                  </a:cubicBezTo>
                  <a:cubicBezTo>
                    <a:pt x="4798" y="11612"/>
                    <a:pt x="4620" y="11564"/>
                    <a:pt x="4453" y="11505"/>
                  </a:cubicBezTo>
                  <a:cubicBezTo>
                    <a:pt x="2929" y="11040"/>
                    <a:pt x="1643" y="9814"/>
                    <a:pt x="1012" y="8242"/>
                  </a:cubicBezTo>
                  <a:cubicBezTo>
                    <a:pt x="381" y="6706"/>
                    <a:pt x="381" y="4968"/>
                    <a:pt x="1012" y="3432"/>
                  </a:cubicBezTo>
                  <a:cubicBezTo>
                    <a:pt x="1381" y="2551"/>
                    <a:pt x="2370" y="1384"/>
                    <a:pt x="3560" y="837"/>
                  </a:cubicBezTo>
                  <a:cubicBezTo>
                    <a:pt x="4291" y="508"/>
                    <a:pt x="5123" y="368"/>
                    <a:pt x="5877" y="368"/>
                  </a:cubicBezTo>
                  <a:cubicBezTo>
                    <a:pt x="6462" y="368"/>
                    <a:pt x="7000" y="453"/>
                    <a:pt x="7406" y="598"/>
                  </a:cubicBezTo>
                  <a:cubicBezTo>
                    <a:pt x="8966" y="1170"/>
                    <a:pt x="10251" y="2325"/>
                    <a:pt x="10978" y="3825"/>
                  </a:cubicBezTo>
                  <a:cubicBezTo>
                    <a:pt x="11716" y="5349"/>
                    <a:pt x="11752" y="7123"/>
                    <a:pt x="11085" y="8576"/>
                  </a:cubicBezTo>
                  <a:cubicBezTo>
                    <a:pt x="11002" y="8730"/>
                    <a:pt x="10918" y="8897"/>
                    <a:pt x="10835" y="9052"/>
                  </a:cubicBezTo>
                  <a:cubicBezTo>
                    <a:pt x="10561" y="9564"/>
                    <a:pt x="10287" y="10100"/>
                    <a:pt x="10287" y="10695"/>
                  </a:cubicBezTo>
                  <a:cubicBezTo>
                    <a:pt x="10275" y="11255"/>
                    <a:pt x="10501" y="11743"/>
                    <a:pt x="10728" y="12231"/>
                  </a:cubicBezTo>
                  <a:cubicBezTo>
                    <a:pt x="10871" y="12528"/>
                    <a:pt x="11002" y="12838"/>
                    <a:pt x="11085" y="13148"/>
                  </a:cubicBezTo>
                  <a:cubicBezTo>
                    <a:pt x="11109" y="13251"/>
                    <a:pt x="11188" y="13295"/>
                    <a:pt x="11268" y="13295"/>
                  </a:cubicBezTo>
                  <a:cubicBezTo>
                    <a:pt x="11381" y="13295"/>
                    <a:pt x="11496" y="13204"/>
                    <a:pt x="11454" y="13064"/>
                  </a:cubicBezTo>
                  <a:cubicBezTo>
                    <a:pt x="11359" y="12719"/>
                    <a:pt x="11228" y="12386"/>
                    <a:pt x="11073" y="12076"/>
                  </a:cubicBezTo>
                  <a:cubicBezTo>
                    <a:pt x="10859" y="11612"/>
                    <a:pt x="10656" y="11171"/>
                    <a:pt x="10656" y="10695"/>
                  </a:cubicBezTo>
                  <a:cubicBezTo>
                    <a:pt x="10668" y="10195"/>
                    <a:pt x="10918" y="9731"/>
                    <a:pt x="11168" y="9230"/>
                  </a:cubicBezTo>
                  <a:cubicBezTo>
                    <a:pt x="11263" y="9076"/>
                    <a:pt x="11347" y="8909"/>
                    <a:pt x="11430" y="8742"/>
                  </a:cubicBezTo>
                  <a:cubicBezTo>
                    <a:pt x="12156" y="7183"/>
                    <a:pt x="12109" y="5289"/>
                    <a:pt x="11311" y="3670"/>
                  </a:cubicBezTo>
                  <a:cubicBezTo>
                    <a:pt x="10549" y="2075"/>
                    <a:pt x="9192" y="848"/>
                    <a:pt x="7525" y="241"/>
                  </a:cubicBezTo>
                  <a:cubicBezTo>
                    <a:pt x="7087" y="90"/>
                    <a:pt x="6508" y="1"/>
                    <a:pt x="58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3"/>
            <p:cNvSpPr/>
            <p:nvPr/>
          </p:nvSpPr>
          <p:spPr>
            <a:xfrm>
              <a:off x="3233474" y="3362597"/>
              <a:ext cx="619738" cy="774951"/>
            </a:xfrm>
            <a:custGeom>
              <a:avLst/>
              <a:gdLst/>
              <a:ahLst/>
              <a:cxnLst/>
              <a:rect l="l" t="t" r="r" b="b"/>
              <a:pathLst>
                <a:path w="12217" h="15276" extrusionOk="0">
                  <a:moveTo>
                    <a:pt x="6430" y="167"/>
                  </a:moveTo>
                  <a:cubicBezTo>
                    <a:pt x="6527" y="178"/>
                    <a:pt x="6516" y="228"/>
                    <a:pt x="6451" y="228"/>
                  </a:cubicBezTo>
                  <a:cubicBezTo>
                    <a:pt x="6444" y="228"/>
                    <a:pt x="6437" y="227"/>
                    <a:pt x="6430" y="226"/>
                  </a:cubicBezTo>
                  <a:cubicBezTo>
                    <a:pt x="6382" y="202"/>
                    <a:pt x="6311" y="167"/>
                    <a:pt x="6430" y="167"/>
                  </a:cubicBezTo>
                  <a:close/>
                  <a:moveTo>
                    <a:pt x="6795" y="772"/>
                  </a:moveTo>
                  <a:cubicBezTo>
                    <a:pt x="6756" y="772"/>
                    <a:pt x="6727" y="811"/>
                    <a:pt x="6727" y="822"/>
                  </a:cubicBezTo>
                  <a:cubicBezTo>
                    <a:pt x="6756" y="829"/>
                    <a:pt x="6798" y="840"/>
                    <a:pt x="6827" y="840"/>
                  </a:cubicBezTo>
                  <a:cubicBezTo>
                    <a:pt x="6845" y="840"/>
                    <a:pt x="6858" y="836"/>
                    <a:pt x="6858" y="822"/>
                  </a:cubicBezTo>
                  <a:lnTo>
                    <a:pt x="6870" y="822"/>
                  </a:lnTo>
                  <a:cubicBezTo>
                    <a:pt x="6846" y="798"/>
                    <a:pt x="6823" y="786"/>
                    <a:pt x="6811" y="774"/>
                  </a:cubicBezTo>
                  <a:cubicBezTo>
                    <a:pt x="6805" y="773"/>
                    <a:pt x="6800" y="772"/>
                    <a:pt x="6795" y="772"/>
                  </a:cubicBezTo>
                  <a:close/>
                  <a:moveTo>
                    <a:pt x="5197" y="799"/>
                  </a:moveTo>
                  <a:cubicBezTo>
                    <a:pt x="5143" y="799"/>
                    <a:pt x="5078" y="860"/>
                    <a:pt x="5150" y="860"/>
                  </a:cubicBezTo>
                  <a:cubicBezTo>
                    <a:pt x="5158" y="860"/>
                    <a:pt x="5168" y="859"/>
                    <a:pt x="5179" y="857"/>
                  </a:cubicBezTo>
                  <a:lnTo>
                    <a:pt x="5251" y="857"/>
                  </a:lnTo>
                  <a:cubicBezTo>
                    <a:pt x="5247" y="813"/>
                    <a:pt x="5223" y="799"/>
                    <a:pt x="5197" y="799"/>
                  </a:cubicBezTo>
                  <a:close/>
                  <a:moveTo>
                    <a:pt x="8728" y="798"/>
                  </a:moveTo>
                  <a:lnTo>
                    <a:pt x="8728" y="798"/>
                  </a:lnTo>
                  <a:cubicBezTo>
                    <a:pt x="8764" y="849"/>
                    <a:pt x="8792" y="873"/>
                    <a:pt x="8816" y="873"/>
                  </a:cubicBezTo>
                  <a:cubicBezTo>
                    <a:pt x="8831" y="873"/>
                    <a:pt x="8845" y="864"/>
                    <a:pt x="8859" y="845"/>
                  </a:cubicBezTo>
                  <a:lnTo>
                    <a:pt x="8799" y="810"/>
                  </a:lnTo>
                  <a:lnTo>
                    <a:pt x="8728" y="798"/>
                  </a:lnTo>
                  <a:close/>
                  <a:moveTo>
                    <a:pt x="3122" y="992"/>
                  </a:moveTo>
                  <a:cubicBezTo>
                    <a:pt x="3123" y="996"/>
                    <a:pt x="3126" y="999"/>
                    <a:pt x="3132" y="1000"/>
                  </a:cubicBezTo>
                  <a:cubicBezTo>
                    <a:pt x="3128" y="998"/>
                    <a:pt x="3125" y="995"/>
                    <a:pt x="3122" y="992"/>
                  </a:cubicBezTo>
                  <a:close/>
                  <a:moveTo>
                    <a:pt x="3429" y="1095"/>
                  </a:moveTo>
                  <a:cubicBezTo>
                    <a:pt x="3453" y="1095"/>
                    <a:pt x="3501" y="1107"/>
                    <a:pt x="3501" y="1119"/>
                  </a:cubicBezTo>
                  <a:lnTo>
                    <a:pt x="3513" y="1131"/>
                  </a:lnTo>
                  <a:cubicBezTo>
                    <a:pt x="3474" y="1153"/>
                    <a:pt x="3445" y="1163"/>
                    <a:pt x="3424" y="1163"/>
                  </a:cubicBezTo>
                  <a:cubicBezTo>
                    <a:pt x="3399" y="1163"/>
                    <a:pt x="3382" y="1150"/>
                    <a:pt x="3370" y="1131"/>
                  </a:cubicBezTo>
                  <a:lnTo>
                    <a:pt x="3429" y="1095"/>
                  </a:lnTo>
                  <a:close/>
                  <a:moveTo>
                    <a:pt x="7671" y="1187"/>
                  </a:moveTo>
                  <a:cubicBezTo>
                    <a:pt x="7674" y="1188"/>
                    <a:pt x="7677" y="1190"/>
                    <a:pt x="7680" y="1191"/>
                  </a:cubicBezTo>
                  <a:cubicBezTo>
                    <a:pt x="7677" y="1189"/>
                    <a:pt x="7674" y="1188"/>
                    <a:pt x="7671" y="1187"/>
                  </a:cubicBezTo>
                  <a:close/>
                  <a:moveTo>
                    <a:pt x="7980" y="1341"/>
                  </a:moveTo>
                  <a:cubicBezTo>
                    <a:pt x="7979" y="1343"/>
                    <a:pt x="7978" y="1344"/>
                    <a:pt x="7977" y="1345"/>
                  </a:cubicBezTo>
                  <a:cubicBezTo>
                    <a:pt x="7978" y="1344"/>
                    <a:pt x="7979" y="1343"/>
                    <a:pt x="7980" y="1341"/>
                  </a:cubicBezTo>
                  <a:close/>
                  <a:moveTo>
                    <a:pt x="2334" y="1476"/>
                  </a:moveTo>
                  <a:lnTo>
                    <a:pt x="2274" y="1524"/>
                  </a:lnTo>
                  <a:lnTo>
                    <a:pt x="2251" y="1595"/>
                  </a:lnTo>
                  <a:cubicBezTo>
                    <a:pt x="2334" y="1572"/>
                    <a:pt x="2370" y="1536"/>
                    <a:pt x="2334" y="1476"/>
                  </a:cubicBezTo>
                  <a:close/>
                  <a:moveTo>
                    <a:pt x="953" y="2917"/>
                  </a:moveTo>
                  <a:lnTo>
                    <a:pt x="965" y="2929"/>
                  </a:lnTo>
                  <a:lnTo>
                    <a:pt x="1036" y="2977"/>
                  </a:lnTo>
                  <a:cubicBezTo>
                    <a:pt x="1011" y="2987"/>
                    <a:pt x="979" y="2997"/>
                    <a:pt x="956" y="2997"/>
                  </a:cubicBezTo>
                  <a:cubicBezTo>
                    <a:pt x="926" y="2997"/>
                    <a:pt x="912" y="2978"/>
                    <a:pt x="953" y="2917"/>
                  </a:cubicBezTo>
                  <a:close/>
                  <a:moveTo>
                    <a:pt x="7494" y="253"/>
                  </a:moveTo>
                  <a:cubicBezTo>
                    <a:pt x="7412" y="253"/>
                    <a:pt x="7391" y="366"/>
                    <a:pt x="7499" y="411"/>
                  </a:cubicBezTo>
                  <a:lnTo>
                    <a:pt x="7499" y="411"/>
                  </a:lnTo>
                  <a:lnTo>
                    <a:pt x="7418" y="381"/>
                  </a:lnTo>
                  <a:cubicBezTo>
                    <a:pt x="7394" y="372"/>
                    <a:pt x="7368" y="368"/>
                    <a:pt x="7344" y="368"/>
                  </a:cubicBezTo>
                  <a:cubicBezTo>
                    <a:pt x="7273" y="368"/>
                    <a:pt x="7224" y="402"/>
                    <a:pt x="7323" y="429"/>
                  </a:cubicBezTo>
                  <a:cubicBezTo>
                    <a:pt x="7418" y="464"/>
                    <a:pt x="7513" y="488"/>
                    <a:pt x="7608" y="512"/>
                  </a:cubicBezTo>
                  <a:cubicBezTo>
                    <a:pt x="7646" y="535"/>
                    <a:pt x="7689" y="543"/>
                    <a:pt x="7730" y="543"/>
                  </a:cubicBezTo>
                  <a:cubicBezTo>
                    <a:pt x="7754" y="543"/>
                    <a:pt x="7777" y="540"/>
                    <a:pt x="7799" y="536"/>
                  </a:cubicBezTo>
                  <a:cubicBezTo>
                    <a:pt x="7807" y="534"/>
                    <a:pt x="7815" y="533"/>
                    <a:pt x="7823" y="533"/>
                  </a:cubicBezTo>
                  <a:cubicBezTo>
                    <a:pt x="7877" y="533"/>
                    <a:pt x="7933" y="578"/>
                    <a:pt x="7973" y="578"/>
                  </a:cubicBezTo>
                  <a:cubicBezTo>
                    <a:pt x="7989" y="578"/>
                    <a:pt x="8002" y="571"/>
                    <a:pt x="8012" y="550"/>
                  </a:cubicBezTo>
                  <a:lnTo>
                    <a:pt x="8012" y="550"/>
                  </a:lnTo>
                  <a:cubicBezTo>
                    <a:pt x="7983" y="622"/>
                    <a:pt x="8217" y="739"/>
                    <a:pt x="8311" y="798"/>
                  </a:cubicBezTo>
                  <a:cubicBezTo>
                    <a:pt x="8347" y="822"/>
                    <a:pt x="8394" y="857"/>
                    <a:pt x="8430" y="893"/>
                  </a:cubicBezTo>
                  <a:cubicBezTo>
                    <a:pt x="8418" y="917"/>
                    <a:pt x="8454" y="976"/>
                    <a:pt x="8513" y="1012"/>
                  </a:cubicBezTo>
                  <a:lnTo>
                    <a:pt x="8549" y="953"/>
                  </a:lnTo>
                  <a:cubicBezTo>
                    <a:pt x="8632" y="1012"/>
                    <a:pt x="8620" y="1060"/>
                    <a:pt x="8716" y="1095"/>
                  </a:cubicBezTo>
                  <a:cubicBezTo>
                    <a:pt x="8787" y="1143"/>
                    <a:pt x="8870" y="1155"/>
                    <a:pt x="8954" y="1167"/>
                  </a:cubicBezTo>
                  <a:cubicBezTo>
                    <a:pt x="8970" y="1167"/>
                    <a:pt x="8970" y="1156"/>
                    <a:pt x="8978" y="1156"/>
                  </a:cubicBezTo>
                  <a:cubicBezTo>
                    <a:pt x="8983" y="1156"/>
                    <a:pt x="8989" y="1159"/>
                    <a:pt x="9001" y="1167"/>
                  </a:cubicBezTo>
                  <a:cubicBezTo>
                    <a:pt x="9037" y="1191"/>
                    <a:pt x="9073" y="1226"/>
                    <a:pt x="9109" y="1262"/>
                  </a:cubicBezTo>
                  <a:cubicBezTo>
                    <a:pt x="9156" y="1334"/>
                    <a:pt x="9216" y="1405"/>
                    <a:pt x="9299" y="1441"/>
                  </a:cubicBezTo>
                  <a:cubicBezTo>
                    <a:pt x="9406" y="1476"/>
                    <a:pt x="9501" y="1536"/>
                    <a:pt x="9573" y="1619"/>
                  </a:cubicBezTo>
                  <a:cubicBezTo>
                    <a:pt x="9609" y="1655"/>
                    <a:pt x="9585" y="1738"/>
                    <a:pt x="9644" y="1750"/>
                  </a:cubicBezTo>
                  <a:cubicBezTo>
                    <a:pt x="9658" y="1756"/>
                    <a:pt x="9667" y="1759"/>
                    <a:pt x="9675" y="1759"/>
                  </a:cubicBezTo>
                  <a:cubicBezTo>
                    <a:pt x="9712" y="1759"/>
                    <a:pt x="9692" y="1701"/>
                    <a:pt x="9716" y="1701"/>
                  </a:cubicBezTo>
                  <a:cubicBezTo>
                    <a:pt x="9727" y="1701"/>
                    <a:pt x="9747" y="1714"/>
                    <a:pt x="9787" y="1750"/>
                  </a:cubicBezTo>
                  <a:cubicBezTo>
                    <a:pt x="9906" y="1857"/>
                    <a:pt x="9656" y="1798"/>
                    <a:pt x="9799" y="1929"/>
                  </a:cubicBezTo>
                  <a:cubicBezTo>
                    <a:pt x="9820" y="1950"/>
                    <a:pt x="9833" y="1956"/>
                    <a:pt x="9842" y="1956"/>
                  </a:cubicBezTo>
                  <a:cubicBezTo>
                    <a:pt x="9857" y="1956"/>
                    <a:pt x="9862" y="1939"/>
                    <a:pt x="9877" y="1939"/>
                  </a:cubicBezTo>
                  <a:cubicBezTo>
                    <a:pt x="9884" y="1939"/>
                    <a:pt x="9893" y="1942"/>
                    <a:pt x="9906" y="1953"/>
                  </a:cubicBezTo>
                  <a:cubicBezTo>
                    <a:pt x="10002" y="2024"/>
                    <a:pt x="10085" y="2119"/>
                    <a:pt x="10156" y="2215"/>
                  </a:cubicBezTo>
                  <a:cubicBezTo>
                    <a:pt x="10311" y="2405"/>
                    <a:pt x="10454" y="2655"/>
                    <a:pt x="10621" y="2846"/>
                  </a:cubicBezTo>
                  <a:cubicBezTo>
                    <a:pt x="10668" y="2905"/>
                    <a:pt x="10704" y="2905"/>
                    <a:pt x="10752" y="2929"/>
                  </a:cubicBezTo>
                  <a:cubicBezTo>
                    <a:pt x="10859" y="3012"/>
                    <a:pt x="10764" y="2977"/>
                    <a:pt x="10764" y="3024"/>
                  </a:cubicBezTo>
                  <a:cubicBezTo>
                    <a:pt x="10811" y="3096"/>
                    <a:pt x="10859" y="3167"/>
                    <a:pt x="10930" y="3215"/>
                  </a:cubicBezTo>
                  <a:cubicBezTo>
                    <a:pt x="11037" y="3250"/>
                    <a:pt x="11014" y="3262"/>
                    <a:pt x="10990" y="3346"/>
                  </a:cubicBezTo>
                  <a:cubicBezTo>
                    <a:pt x="10990" y="3346"/>
                    <a:pt x="11059" y="3356"/>
                    <a:pt x="11104" y="3356"/>
                  </a:cubicBezTo>
                  <a:cubicBezTo>
                    <a:pt x="11127" y="3356"/>
                    <a:pt x="11145" y="3354"/>
                    <a:pt x="11145" y="3346"/>
                  </a:cubicBezTo>
                  <a:lnTo>
                    <a:pt x="11145" y="3346"/>
                  </a:lnTo>
                  <a:cubicBezTo>
                    <a:pt x="11168" y="3393"/>
                    <a:pt x="11109" y="3429"/>
                    <a:pt x="11109" y="3453"/>
                  </a:cubicBezTo>
                  <a:cubicBezTo>
                    <a:pt x="11097" y="3489"/>
                    <a:pt x="11168" y="3572"/>
                    <a:pt x="11204" y="3608"/>
                  </a:cubicBezTo>
                  <a:cubicBezTo>
                    <a:pt x="11238" y="3642"/>
                    <a:pt x="11392" y="3871"/>
                    <a:pt x="11323" y="3871"/>
                  </a:cubicBezTo>
                  <a:cubicBezTo>
                    <a:pt x="11319" y="3871"/>
                    <a:pt x="11316" y="3871"/>
                    <a:pt x="11311" y="3870"/>
                  </a:cubicBezTo>
                  <a:cubicBezTo>
                    <a:pt x="11307" y="3868"/>
                    <a:pt x="11303" y="3868"/>
                    <a:pt x="11300" y="3868"/>
                  </a:cubicBezTo>
                  <a:cubicBezTo>
                    <a:pt x="11248" y="3868"/>
                    <a:pt x="11420" y="4051"/>
                    <a:pt x="11442" y="4096"/>
                  </a:cubicBezTo>
                  <a:cubicBezTo>
                    <a:pt x="11514" y="4239"/>
                    <a:pt x="11347" y="4262"/>
                    <a:pt x="11442" y="4370"/>
                  </a:cubicBezTo>
                  <a:cubicBezTo>
                    <a:pt x="11514" y="4346"/>
                    <a:pt x="11526" y="4120"/>
                    <a:pt x="11514" y="4012"/>
                  </a:cubicBezTo>
                  <a:cubicBezTo>
                    <a:pt x="11514" y="4012"/>
                    <a:pt x="11514" y="3845"/>
                    <a:pt x="11492" y="3845"/>
                  </a:cubicBezTo>
                  <a:cubicBezTo>
                    <a:pt x="11491" y="3845"/>
                    <a:pt x="11491" y="3845"/>
                    <a:pt x="11490" y="3846"/>
                  </a:cubicBezTo>
                  <a:cubicBezTo>
                    <a:pt x="11454" y="3810"/>
                    <a:pt x="11430" y="3762"/>
                    <a:pt x="11418" y="3715"/>
                  </a:cubicBezTo>
                  <a:cubicBezTo>
                    <a:pt x="11406" y="3620"/>
                    <a:pt x="11359" y="3524"/>
                    <a:pt x="11299" y="3441"/>
                  </a:cubicBezTo>
                  <a:cubicBezTo>
                    <a:pt x="11240" y="3381"/>
                    <a:pt x="11216" y="3393"/>
                    <a:pt x="11204" y="3298"/>
                  </a:cubicBezTo>
                  <a:cubicBezTo>
                    <a:pt x="11145" y="3179"/>
                    <a:pt x="10942" y="3048"/>
                    <a:pt x="11037" y="3000"/>
                  </a:cubicBezTo>
                  <a:lnTo>
                    <a:pt x="11037" y="3000"/>
                  </a:lnTo>
                  <a:cubicBezTo>
                    <a:pt x="11032" y="3003"/>
                    <a:pt x="11027" y="3004"/>
                    <a:pt x="11022" y="3004"/>
                  </a:cubicBezTo>
                  <a:cubicBezTo>
                    <a:pt x="10953" y="3004"/>
                    <a:pt x="10867" y="2793"/>
                    <a:pt x="10811" y="2727"/>
                  </a:cubicBezTo>
                  <a:cubicBezTo>
                    <a:pt x="10791" y="2703"/>
                    <a:pt x="10779" y="2696"/>
                    <a:pt x="10770" y="2696"/>
                  </a:cubicBezTo>
                  <a:cubicBezTo>
                    <a:pt x="10759" y="2696"/>
                    <a:pt x="10751" y="2706"/>
                    <a:pt x="10737" y="2706"/>
                  </a:cubicBezTo>
                  <a:cubicBezTo>
                    <a:pt x="10729" y="2706"/>
                    <a:pt x="10719" y="2703"/>
                    <a:pt x="10704" y="2691"/>
                  </a:cubicBezTo>
                  <a:cubicBezTo>
                    <a:pt x="10668" y="2667"/>
                    <a:pt x="10656" y="2619"/>
                    <a:pt x="10680" y="2572"/>
                  </a:cubicBezTo>
                  <a:cubicBezTo>
                    <a:pt x="10764" y="2524"/>
                    <a:pt x="10597" y="2441"/>
                    <a:pt x="10537" y="2369"/>
                  </a:cubicBezTo>
                  <a:cubicBezTo>
                    <a:pt x="10454" y="2274"/>
                    <a:pt x="10383" y="2167"/>
                    <a:pt x="10311" y="2060"/>
                  </a:cubicBezTo>
                  <a:cubicBezTo>
                    <a:pt x="10308" y="2059"/>
                    <a:pt x="10305" y="2058"/>
                    <a:pt x="10304" y="2058"/>
                  </a:cubicBezTo>
                  <a:cubicBezTo>
                    <a:pt x="10292" y="2058"/>
                    <a:pt x="10332" y="2089"/>
                    <a:pt x="10318" y="2089"/>
                  </a:cubicBezTo>
                  <a:cubicBezTo>
                    <a:pt x="10315" y="2089"/>
                    <a:pt x="10309" y="2088"/>
                    <a:pt x="10299" y="2084"/>
                  </a:cubicBezTo>
                  <a:cubicBezTo>
                    <a:pt x="10263" y="2072"/>
                    <a:pt x="10228" y="2036"/>
                    <a:pt x="10204" y="2012"/>
                  </a:cubicBezTo>
                  <a:cubicBezTo>
                    <a:pt x="10156" y="1965"/>
                    <a:pt x="10109" y="1917"/>
                    <a:pt x="10073" y="1857"/>
                  </a:cubicBezTo>
                  <a:cubicBezTo>
                    <a:pt x="10061" y="1810"/>
                    <a:pt x="10085" y="1798"/>
                    <a:pt x="10013" y="1750"/>
                  </a:cubicBezTo>
                  <a:cubicBezTo>
                    <a:pt x="9983" y="1733"/>
                    <a:pt x="9962" y="1728"/>
                    <a:pt x="9945" y="1728"/>
                  </a:cubicBezTo>
                  <a:cubicBezTo>
                    <a:pt x="9928" y="1728"/>
                    <a:pt x="9916" y="1734"/>
                    <a:pt x="9904" y="1734"/>
                  </a:cubicBezTo>
                  <a:cubicBezTo>
                    <a:pt x="9897" y="1734"/>
                    <a:pt x="9891" y="1732"/>
                    <a:pt x="9882" y="1726"/>
                  </a:cubicBezTo>
                  <a:cubicBezTo>
                    <a:pt x="9811" y="1655"/>
                    <a:pt x="9751" y="1584"/>
                    <a:pt x="9704" y="1500"/>
                  </a:cubicBezTo>
                  <a:cubicBezTo>
                    <a:pt x="9644" y="1429"/>
                    <a:pt x="9585" y="1369"/>
                    <a:pt x="9501" y="1310"/>
                  </a:cubicBezTo>
                  <a:cubicBezTo>
                    <a:pt x="9430" y="1262"/>
                    <a:pt x="9359" y="1214"/>
                    <a:pt x="9275" y="1179"/>
                  </a:cubicBezTo>
                  <a:cubicBezTo>
                    <a:pt x="9216" y="1167"/>
                    <a:pt x="9156" y="1155"/>
                    <a:pt x="9109" y="1131"/>
                  </a:cubicBezTo>
                  <a:cubicBezTo>
                    <a:pt x="9120" y="1131"/>
                    <a:pt x="9180" y="1119"/>
                    <a:pt x="9180" y="1095"/>
                  </a:cubicBezTo>
                  <a:cubicBezTo>
                    <a:pt x="9180" y="1083"/>
                    <a:pt x="9025" y="976"/>
                    <a:pt x="8989" y="964"/>
                  </a:cubicBezTo>
                  <a:cubicBezTo>
                    <a:pt x="8976" y="959"/>
                    <a:pt x="8967" y="957"/>
                    <a:pt x="8959" y="957"/>
                  </a:cubicBezTo>
                  <a:cubicBezTo>
                    <a:pt x="8942" y="957"/>
                    <a:pt x="8933" y="966"/>
                    <a:pt x="8916" y="966"/>
                  </a:cubicBezTo>
                  <a:cubicBezTo>
                    <a:pt x="8905" y="966"/>
                    <a:pt x="8892" y="963"/>
                    <a:pt x="8870" y="953"/>
                  </a:cubicBezTo>
                  <a:cubicBezTo>
                    <a:pt x="8823" y="917"/>
                    <a:pt x="8763" y="881"/>
                    <a:pt x="8716" y="845"/>
                  </a:cubicBezTo>
                  <a:cubicBezTo>
                    <a:pt x="8585" y="738"/>
                    <a:pt x="8608" y="679"/>
                    <a:pt x="8418" y="631"/>
                  </a:cubicBezTo>
                  <a:cubicBezTo>
                    <a:pt x="8335" y="619"/>
                    <a:pt x="8251" y="595"/>
                    <a:pt x="8180" y="548"/>
                  </a:cubicBezTo>
                  <a:cubicBezTo>
                    <a:pt x="8172" y="543"/>
                    <a:pt x="8164" y="541"/>
                    <a:pt x="8155" y="541"/>
                  </a:cubicBezTo>
                  <a:cubicBezTo>
                    <a:pt x="8131" y="541"/>
                    <a:pt x="8101" y="555"/>
                    <a:pt x="8061" y="555"/>
                  </a:cubicBezTo>
                  <a:cubicBezTo>
                    <a:pt x="8047" y="555"/>
                    <a:pt x="8031" y="553"/>
                    <a:pt x="8013" y="548"/>
                  </a:cubicBezTo>
                  <a:lnTo>
                    <a:pt x="8013" y="548"/>
                  </a:lnTo>
                  <a:cubicBezTo>
                    <a:pt x="8013" y="548"/>
                    <a:pt x="8013" y="548"/>
                    <a:pt x="8013" y="548"/>
                  </a:cubicBezTo>
                  <a:cubicBezTo>
                    <a:pt x="8013" y="524"/>
                    <a:pt x="8097" y="476"/>
                    <a:pt x="8001" y="452"/>
                  </a:cubicBezTo>
                  <a:cubicBezTo>
                    <a:pt x="7952" y="452"/>
                    <a:pt x="7902" y="452"/>
                    <a:pt x="7852" y="459"/>
                  </a:cubicBezTo>
                  <a:lnTo>
                    <a:pt x="7852" y="459"/>
                  </a:lnTo>
                  <a:cubicBezTo>
                    <a:pt x="7911" y="439"/>
                    <a:pt x="7664" y="379"/>
                    <a:pt x="7632" y="357"/>
                  </a:cubicBezTo>
                  <a:cubicBezTo>
                    <a:pt x="7537" y="310"/>
                    <a:pt x="7644" y="298"/>
                    <a:pt x="7537" y="262"/>
                  </a:cubicBezTo>
                  <a:cubicBezTo>
                    <a:pt x="7521" y="256"/>
                    <a:pt x="7507" y="253"/>
                    <a:pt x="7494" y="253"/>
                  </a:cubicBezTo>
                  <a:close/>
                  <a:moveTo>
                    <a:pt x="10897" y="4381"/>
                  </a:moveTo>
                  <a:cubicBezTo>
                    <a:pt x="10896" y="4381"/>
                    <a:pt x="10895" y="4381"/>
                    <a:pt x="10894" y="4381"/>
                  </a:cubicBezTo>
                  <a:cubicBezTo>
                    <a:pt x="10895" y="4381"/>
                    <a:pt x="10896" y="4381"/>
                    <a:pt x="10897" y="4381"/>
                  </a:cubicBezTo>
                  <a:close/>
                  <a:moveTo>
                    <a:pt x="810" y="4489"/>
                  </a:moveTo>
                  <a:cubicBezTo>
                    <a:pt x="822" y="4524"/>
                    <a:pt x="822" y="4584"/>
                    <a:pt x="810" y="4620"/>
                  </a:cubicBezTo>
                  <a:cubicBezTo>
                    <a:pt x="786" y="4620"/>
                    <a:pt x="738" y="4608"/>
                    <a:pt x="762" y="4536"/>
                  </a:cubicBezTo>
                  <a:lnTo>
                    <a:pt x="810" y="4489"/>
                  </a:lnTo>
                  <a:close/>
                  <a:moveTo>
                    <a:pt x="310" y="4869"/>
                  </a:moveTo>
                  <a:cubicBezTo>
                    <a:pt x="310" y="4869"/>
                    <a:pt x="310" y="4870"/>
                    <a:pt x="310" y="4870"/>
                  </a:cubicBezTo>
                  <a:lnTo>
                    <a:pt x="310" y="4870"/>
                  </a:lnTo>
                  <a:cubicBezTo>
                    <a:pt x="310" y="4870"/>
                    <a:pt x="310" y="4870"/>
                    <a:pt x="310" y="4870"/>
                  </a:cubicBezTo>
                  <a:cubicBezTo>
                    <a:pt x="310" y="4870"/>
                    <a:pt x="310" y="4869"/>
                    <a:pt x="310" y="4869"/>
                  </a:cubicBezTo>
                  <a:close/>
                  <a:moveTo>
                    <a:pt x="548" y="4989"/>
                  </a:moveTo>
                  <a:lnTo>
                    <a:pt x="550" y="4989"/>
                  </a:lnTo>
                  <a:lnTo>
                    <a:pt x="550" y="4989"/>
                  </a:lnTo>
                  <a:cubicBezTo>
                    <a:pt x="549" y="4989"/>
                    <a:pt x="549" y="4989"/>
                    <a:pt x="548" y="4989"/>
                  </a:cubicBezTo>
                  <a:close/>
                  <a:moveTo>
                    <a:pt x="11389" y="5451"/>
                  </a:moveTo>
                  <a:cubicBezTo>
                    <a:pt x="11405" y="5451"/>
                    <a:pt x="11425" y="5472"/>
                    <a:pt x="11430" y="5513"/>
                  </a:cubicBezTo>
                  <a:cubicBezTo>
                    <a:pt x="11416" y="5542"/>
                    <a:pt x="11401" y="5580"/>
                    <a:pt x="11386" y="5580"/>
                  </a:cubicBezTo>
                  <a:cubicBezTo>
                    <a:pt x="11377" y="5580"/>
                    <a:pt x="11368" y="5566"/>
                    <a:pt x="11359" y="5524"/>
                  </a:cubicBezTo>
                  <a:lnTo>
                    <a:pt x="11371" y="5524"/>
                  </a:lnTo>
                  <a:cubicBezTo>
                    <a:pt x="11358" y="5475"/>
                    <a:pt x="11372" y="5451"/>
                    <a:pt x="11389" y="5451"/>
                  </a:cubicBezTo>
                  <a:close/>
                  <a:moveTo>
                    <a:pt x="139" y="5655"/>
                  </a:moveTo>
                  <a:cubicBezTo>
                    <a:pt x="156" y="5655"/>
                    <a:pt x="173" y="5683"/>
                    <a:pt x="167" y="5727"/>
                  </a:cubicBezTo>
                  <a:cubicBezTo>
                    <a:pt x="161" y="5810"/>
                    <a:pt x="143" y="5852"/>
                    <a:pt x="127" y="5852"/>
                  </a:cubicBezTo>
                  <a:cubicBezTo>
                    <a:pt x="110" y="5852"/>
                    <a:pt x="96" y="5810"/>
                    <a:pt x="96" y="5727"/>
                  </a:cubicBezTo>
                  <a:lnTo>
                    <a:pt x="107" y="5727"/>
                  </a:lnTo>
                  <a:cubicBezTo>
                    <a:pt x="107" y="5677"/>
                    <a:pt x="123" y="5655"/>
                    <a:pt x="139" y="5655"/>
                  </a:cubicBezTo>
                  <a:close/>
                  <a:moveTo>
                    <a:pt x="184" y="6112"/>
                  </a:moveTo>
                  <a:cubicBezTo>
                    <a:pt x="185" y="6142"/>
                    <a:pt x="187" y="6172"/>
                    <a:pt x="191" y="6203"/>
                  </a:cubicBezTo>
                  <a:cubicBezTo>
                    <a:pt x="191" y="6193"/>
                    <a:pt x="188" y="6151"/>
                    <a:pt x="184" y="6112"/>
                  </a:cubicBezTo>
                  <a:close/>
                  <a:moveTo>
                    <a:pt x="11571" y="7191"/>
                  </a:moveTo>
                  <a:cubicBezTo>
                    <a:pt x="11571" y="7191"/>
                    <a:pt x="11571" y="7191"/>
                    <a:pt x="11571" y="7191"/>
                  </a:cubicBezTo>
                  <a:lnTo>
                    <a:pt x="11571" y="7191"/>
                  </a:lnTo>
                  <a:cubicBezTo>
                    <a:pt x="11572" y="7191"/>
                    <a:pt x="11573" y="7191"/>
                    <a:pt x="11573" y="7191"/>
                  </a:cubicBezTo>
                  <a:cubicBezTo>
                    <a:pt x="11572" y="7191"/>
                    <a:pt x="11572" y="7191"/>
                    <a:pt x="11571" y="7191"/>
                  </a:cubicBezTo>
                  <a:close/>
                  <a:moveTo>
                    <a:pt x="11454" y="7287"/>
                  </a:moveTo>
                  <a:cubicBezTo>
                    <a:pt x="11466" y="7287"/>
                    <a:pt x="11511" y="7287"/>
                    <a:pt x="11502" y="7353"/>
                  </a:cubicBezTo>
                  <a:lnTo>
                    <a:pt x="11502" y="7353"/>
                  </a:lnTo>
                  <a:cubicBezTo>
                    <a:pt x="11501" y="7347"/>
                    <a:pt x="11499" y="7342"/>
                    <a:pt x="11497" y="7342"/>
                  </a:cubicBezTo>
                  <a:cubicBezTo>
                    <a:pt x="11494" y="7342"/>
                    <a:pt x="11492" y="7346"/>
                    <a:pt x="11490" y="7358"/>
                  </a:cubicBezTo>
                  <a:lnTo>
                    <a:pt x="11502" y="7358"/>
                  </a:lnTo>
                  <a:cubicBezTo>
                    <a:pt x="11502" y="7358"/>
                    <a:pt x="11502" y="7358"/>
                    <a:pt x="11502" y="7358"/>
                  </a:cubicBezTo>
                  <a:lnTo>
                    <a:pt x="11502" y="7358"/>
                  </a:lnTo>
                  <a:cubicBezTo>
                    <a:pt x="11504" y="7374"/>
                    <a:pt x="11506" y="7380"/>
                    <a:pt x="11506" y="7380"/>
                  </a:cubicBezTo>
                  <a:cubicBezTo>
                    <a:pt x="11507" y="7380"/>
                    <a:pt x="11507" y="7376"/>
                    <a:pt x="11506" y="7371"/>
                  </a:cubicBezTo>
                  <a:lnTo>
                    <a:pt x="11506" y="7371"/>
                  </a:lnTo>
                  <a:cubicBezTo>
                    <a:pt x="11515" y="7405"/>
                    <a:pt x="11505" y="7433"/>
                    <a:pt x="11494" y="7433"/>
                  </a:cubicBezTo>
                  <a:cubicBezTo>
                    <a:pt x="11488" y="7433"/>
                    <a:pt x="11482" y="7425"/>
                    <a:pt x="11478" y="7406"/>
                  </a:cubicBezTo>
                  <a:cubicBezTo>
                    <a:pt x="11466" y="7370"/>
                    <a:pt x="11466" y="7322"/>
                    <a:pt x="11454" y="7287"/>
                  </a:cubicBezTo>
                  <a:close/>
                  <a:moveTo>
                    <a:pt x="11673" y="8290"/>
                  </a:moveTo>
                  <a:cubicBezTo>
                    <a:pt x="11670" y="8292"/>
                    <a:pt x="11668" y="8295"/>
                    <a:pt x="11668" y="8299"/>
                  </a:cubicBezTo>
                  <a:cubicBezTo>
                    <a:pt x="11670" y="8296"/>
                    <a:pt x="11671" y="8293"/>
                    <a:pt x="11673" y="8290"/>
                  </a:cubicBezTo>
                  <a:close/>
                  <a:moveTo>
                    <a:pt x="11071" y="8917"/>
                  </a:moveTo>
                  <a:cubicBezTo>
                    <a:pt x="11072" y="8917"/>
                    <a:pt x="11072" y="8918"/>
                    <a:pt x="11073" y="8918"/>
                  </a:cubicBezTo>
                  <a:cubicBezTo>
                    <a:pt x="11072" y="8917"/>
                    <a:pt x="11072" y="8917"/>
                    <a:pt x="11071" y="8917"/>
                  </a:cubicBezTo>
                  <a:close/>
                  <a:moveTo>
                    <a:pt x="810" y="8847"/>
                  </a:moveTo>
                  <a:cubicBezTo>
                    <a:pt x="793" y="8847"/>
                    <a:pt x="781" y="8874"/>
                    <a:pt x="798" y="8918"/>
                  </a:cubicBezTo>
                  <a:lnTo>
                    <a:pt x="858" y="8965"/>
                  </a:lnTo>
                  <a:cubicBezTo>
                    <a:pt x="858" y="8882"/>
                    <a:pt x="830" y="8847"/>
                    <a:pt x="810" y="8847"/>
                  </a:cubicBezTo>
                  <a:close/>
                  <a:moveTo>
                    <a:pt x="11406" y="9215"/>
                  </a:moveTo>
                  <a:lnTo>
                    <a:pt x="11406" y="9215"/>
                  </a:lnTo>
                  <a:cubicBezTo>
                    <a:pt x="11376" y="9276"/>
                    <a:pt x="11354" y="9328"/>
                    <a:pt x="11327" y="9328"/>
                  </a:cubicBezTo>
                  <a:cubicBezTo>
                    <a:pt x="11322" y="9328"/>
                    <a:pt x="11317" y="9326"/>
                    <a:pt x="11311" y="9323"/>
                  </a:cubicBezTo>
                  <a:lnTo>
                    <a:pt x="11347" y="9263"/>
                  </a:lnTo>
                  <a:lnTo>
                    <a:pt x="11406" y="9215"/>
                  </a:lnTo>
                  <a:close/>
                  <a:moveTo>
                    <a:pt x="11403" y="9463"/>
                  </a:moveTo>
                  <a:lnTo>
                    <a:pt x="11403" y="9463"/>
                  </a:lnTo>
                  <a:cubicBezTo>
                    <a:pt x="11404" y="9464"/>
                    <a:pt x="11405" y="9465"/>
                    <a:pt x="11406" y="9465"/>
                  </a:cubicBezTo>
                  <a:cubicBezTo>
                    <a:pt x="11406" y="9465"/>
                    <a:pt x="11405" y="9464"/>
                    <a:pt x="11403" y="9463"/>
                  </a:cubicBezTo>
                  <a:close/>
                  <a:moveTo>
                    <a:pt x="10656" y="9656"/>
                  </a:moveTo>
                  <a:cubicBezTo>
                    <a:pt x="10680" y="9668"/>
                    <a:pt x="10680" y="9680"/>
                    <a:pt x="10656" y="9727"/>
                  </a:cubicBezTo>
                  <a:cubicBezTo>
                    <a:pt x="10635" y="9782"/>
                    <a:pt x="10603" y="9836"/>
                    <a:pt x="10570" y="9836"/>
                  </a:cubicBezTo>
                  <a:cubicBezTo>
                    <a:pt x="10567" y="9836"/>
                    <a:pt x="10564" y="9836"/>
                    <a:pt x="10561" y="9835"/>
                  </a:cubicBezTo>
                  <a:lnTo>
                    <a:pt x="10573" y="9835"/>
                  </a:lnTo>
                  <a:lnTo>
                    <a:pt x="10656" y="9656"/>
                  </a:lnTo>
                  <a:close/>
                  <a:moveTo>
                    <a:pt x="10944" y="9756"/>
                  </a:moveTo>
                  <a:cubicBezTo>
                    <a:pt x="10934" y="9756"/>
                    <a:pt x="10917" y="9763"/>
                    <a:pt x="10894" y="9779"/>
                  </a:cubicBezTo>
                  <a:lnTo>
                    <a:pt x="10894" y="9779"/>
                  </a:lnTo>
                  <a:cubicBezTo>
                    <a:pt x="10894" y="9777"/>
                    <a:pt x="10894" y="9776"/>
                    <a:pt x="10894" y="9775"/>
                  </a:cubicBezTo>
                  <a:lnTo>
                    <a:pt x="10894" y="9775"/>
                  </a:lnTo>
                  <a:lnTo>
                    <a:pt x="10883" y="9787"/>
                  </a:lnTo>
                  <a:cubicBezTo>
                    <a:pt x="10887" y="9784"/>
                    <a:pt x="10891" y="9781"/>
                    <a:pt x="10894" y="9779"/>
                  </a:cubicBezTo>
                  <a:lnTo>
                    <a:pt x="10894" y="9779"/>
                  </a:lnTo>
                  <a:cubicBezTo>
                    <a:pt x="10894" y="9825"/>
                    <a:pt x="10883" y="9870"/>
                    <a:pt x="10918" y="9870"/>
                  </a:cubicBezTo>
                  <a:cubicBezTo>
                    <a:pt x="10957" y="9793"/>
                    <a:pt x="10966" y="9756"/>
                    <a:pt x="10944" y="9756"/>
                  </a:cubicBezTo>
                  <a:close/>
                  <a:moveTo>
                    <a:pt x="10800" y="10117"/>
                  </a:moveTo>
                  <a:cubicBezTo>
                    <a:pt x="10784" y="10117"/>
                    <a:pt x="10763" y="10135"/>
                    <a:pt x="10752" y="10168"/>
                  </a:cubicBezTo>
                  <a:cubicBezTo>
                    <a:pt x="10731" y="10216"/>
                    <a:pt x="10742" y="10249"/>
                    <a:pt x="10762" y="10249"/>
                  </a:cubicBezTo>
                  <a:cubicBezTo>
                    <a:pt x="10777" y="10249"/>
                    <a:pt x="10796" y="10232"/>
                    <a:pt x="10811" y="10192"/>
                  </a:cubicBezTo>
                  <a:cubicBezTo>
                    <a:pt x="10830" y="10141"/>
                    <a:pt x="10819" y="10117"/>
                    <a:pt x="10800" y="10117"/>
                  </a:cubicBezTo>
                  <a:close/>
                  <a:moveTo>
                    <a:pt x="10561" y="11061"/>
                  </a:moveTo>
                  <a:cubicBezTo>
                    <a:pt x="10525" y="11061"/>
                    <a:pt x="10525" y="11061"/>
                    <a:pt x="10525" y="11120"/>
                  </a:cubicBezTo>
                  <a:cubicBezTo>
                    <a:pt x="10536" y="11120"/>
                    <a:pt x="10547" y="11207"/>
                    <a:pt x="10558" y="11207"/>
                  </a:cubicBezTo>
                  <a:cubicBezTo>
                    <a:pt x="10559" y="11207"/>
                    <a:pt x="10560" y="11206"/>
                    <a:pt x="10561" y="11204"/>
                  </a:cubicBezTo>
                  <a:cubicBezTo>
                    <a:pt x="10585" y="11168"/>
                    <a:pt x="10561" y="11109"/>
                    <a:pt x="10561" y="11061"/>
                  </a:cubicBezTo>
                  <a:close/>
                  <a:moveTo>
                    <a:pt x="5516" y="12034"/>
                  </a:moveTo>
                  <a:cubicBezTo>
                    <a:pt x="5559" y="12034"/>
                    <a:pt x="5607" y="12053"/>
                    <a:pt x="5656" y="12073"/>
                  </a:cubicBezTo>
                  <a:cubicBezTo>
                    <a:pt x="5647" y="12091"/>
                    <a:pt x="5637" y="12116"/>
                    <a:pt x="5601" y="12116"/>
                  </a:cubicBezTo>
                  <a:cubicBezTo>
                    <a:pt x="5590" y="12116"/>
                    <a:pt x="5577" y="12114"/>
                    <a:pt x="5560" y="12109"/>
                  </a:cubicBezTo>
                  <a:cubicBezTo>
                    <a:pt x="5501" y="12085"/>
                    <a:pt x="5430" y="12049"/>
                    <a:pt x="5489" y="12037"/>
                  </a:cubicBezTo>
                  <a:cubicBezTo>
                    <a:pt x="5498" y="12035"/>
                    <a:pt x="5507" y="12034"/>
                    <a:pt x="5516" y="12034"/>
                  </a:cubicBezTo>
                  <a:close/>
                  <a:moveTo>
                    <a:pt x="5311" y="12120"/>
                  </a:moveTo>
                  <a:cubicBezTo>
                    <a:pt x="5311" y="12120"/>
                    <a:pt x="5311" y="12120"/>
                    <a:pt x="5310" y="12121"/>
                  </a:cubicBezTo>
                  <a:cubicBezTo>
                    <a:pt x="5311" y="12120"/>
                    <a:pt x="5311" y="12120"/>
                    <a:pt x="5311" y="12120"/>
                  </a:cubicBezTo>
                  <a:close/>
                  <a:moveTo>
                    <a:pt x="6227" y="12109"/>
                  </a:moveTo>
                  <a:lnTo>
                    <a:pt x="6227" y="12109"/>
                  </a:lnTo>
                  <a:cubicBezTo>
                    <a:pt x="6188" y="12175"/>
                    <a:pt x="6262" y="12208"/>
                    <a:pt x="6307" y="12208"/>
                  </a:cubicBezTo>
                  <a:cubicBezTo>
                    <a:pt x="6343" y="12208"/>
                    <a:pt x="6361" y="12187"/>
                    <a:pt x="6287" y="12144"/>
                  </a:cubicBezTo>
                  <a:cubicBezTo>
                    <a:pt x="6275" y="12132"/>
                    <a:pt x="6251" y="12121"/>
                    <a:pt x="6227" y="12109"/>
                  </a:cubicBezTo>
                  <a:close/>
                  <a:moveTo>
                    <a:pt x="6596" y="12299"/>
                  </a:moveTo>
                  <a:lnTo>
                    <a:pt x="6596" y="12299"/>
                  </a:lnTo>
                  <a:cubicBezTo>
                    <a:pt x="6596" y="12300"/>
                    <a:pt x="6596" y="12300"/>
                    <a:pt x="6595" y="12301"/>
                  </a:cubicBezTo>
                  <a:lnTo>
                    <a:pt x="6595" y="12301"/>
                  </a:lnTo>
                  <a:cubicBezTo>
                    <a:pt x="6596" y="12300"/>
                    <a:pt x="6596" y="12300"/>
                    <a:pt x="6596" y="12299"/>
                  </a:cubicBezTo>
                  <a:close/>
                  <a:moveTo>
                    <a:pt x="5954" y="12786"/>
                  </a:moveTo>
                  <a:cubicBezTo>
                    <a:pt x="5954" y="12786"/>
                    <a:pt x="5954" y="12787"/>
                    <a:pt x="5953" y="12787"/>
                  </a:cubicBezTo>
                  <a:cubicBezTo>
                    <a:pt x="5954" y="12787"/>
                    <a:pt x="5954" y="12786"/>
                    <a:pt x="5954" y="12786"/>
                  </a:cubicBezTo>
                  <a:close/>
                  <a:moveTo>
                    <a:pt x="7136" y="13121"/>
                  </a:moveTo>
                  <a:lnTo>
                    <a:pt x="7136" y="13121"/>
                  </a:lnTo>
                  <a:cubicBezTo>
                    <a:pt x="7153" y="13153"/>
                    <a:pt x="7170" y="13186"/>
                    <a:pt x="7185" y="13219"/>
                  </a:cubicBezTo>
                  <a:lnTo>
                    <a:pt x="7185" y="13219"/>
                  </a:lnTo>
                  <a:cubicBezTo>
                    <a:pt x="7187" y="13218"/>
                    <a:pt x="7190" y="13217"/>
                    <a:pt x="7192" y="13216"/>
                  </a:cubicBezTo>
                  <a:cubicBezTo>
                    <a:pt x="7171" y="13181"/>
                    <a:pt x="7154" y="13146"/>
                    <a:pt x="7136" y="13121"/>
                  </a:cubicBezTo>
                  <a:close/>
                  <a:moveTo>
                    <a:pt x="6049" y="0"/>
                  </a:moveTo>
                  <a:cubicBezTo>
                    <a:pt x="5989" y="0"/>
                    <a:pt x="5858" y="36"/>
                    <a:pt x="5858" y="60"/>
                  </a:cubicBezTo>
                  <a:lnTo>
                    <a:pt x="5751" y="60"/>
                  </a:lnTo>
                  <a:cubicBezTo>
                    <a:pt x="5715" y="60"/>
                    <a:pt x="5430" y="131"/>
                    <a:pt x="5406" y="131"/>
                  </a:cubicBezTo>
                  <a:cubicBezTo>
                    <a:pt x="5358" y="107"/>
                    <a:pt x="5548" y="36"/>
                    <a:pt x="5549" y="12"/>
                  </a:cubicBezTo>
                  <a:lnTo>
                    <a:pt x="5549" y="12"/>
                  </a:lnTo>
                  <a:cubicBezTo>
                    <a:pt x="5548" y="36"/>
                    <a:pt x="5191" y="83"/>
                    <a:pt x="5156" y="119"/>
                  </a:cubicBezTo>
                  <a:cubicBezTo>
                    <a:pt x="5126" y="131"/>
                    <a:pt x="5096" y="137"/>
                    <a:pt x="5066" y="137"/>
                  </a:cubicBezTo>
                  <a:cubicBezTo>
                    <a:pt x="5037" y="137"/>
                    <a:pt x="5007" y="131"/>
                    <a:pt x="4977" y="119"/>
                  </a:cubicBezTo>
                  <a:cubicBezTo>
                    <a:pt x="4951" y="113"/>
                    <a:pt x="4932" y="111"/>
                    <a:pt x="4918" y="111"/>
                  </a:cubicBezTo>
                  <a:cubicBezTo>
                    <a:pt x="4872" y="111"/>
                    <a:pt x="4868" y="134"/>
                    <a:pt x="4822" y="143"/>
                  </a:cubicBezTo>
                  <a:cubicBezTo>
                    <a:pt x="4794" y="157"/>
                    <a:pt x="4766" y="163"/>
                    <a:pt x="4739" y="163"/>
                  </a:cubicBezTo>
                  <a:cubicBezTo>
                    <a:pt x="4719" y="163"/>
                    <a:pt x="4699" y="160"/>
                    <a:pt x="4679" y="155"/>
                  </a:cubicBezTo>
                  <a:cubicBezTo>
                    <a:pt x="4668" y="149"/>
                    <a:pt x="4656" y="146"/>
                    <a:pt x="4644" y="146"/>
                  </a:cubicBezTo>
                  <a:cubicBezTo>
                    <a:pt x="4632" y="146"/>
                    <a:pt x="4620" y="149"/>
                    <a:pt x="4608" y="155"/>
                  </a:cubicBezTo>
                  <a:cubicBezTo>
                    <a:pt x="4560" y="167"/>
                    <a:pt x="4537" y="202"/>
                    <a:pt x="4584" y="214"/>
                  </a:cubicBezTo>
                  <a:cubicBezTo>
                    <a:pt x="4620" y="226"/>
                    <a:pt x="4620" y="274"/>
                    <a:pt x="4548" y="274"/>
                  </a:cubicBezTo>
                  <a:cubicBezTo>
                    <a:pt x="4465" y="274"/>
                    <a:pt x="4453" y="238"/>
                    <a:pt x="4382" y="238"/>
                  </a:cubicBezTo>
                  <a:cubicBezTo>
                    <a:pt x="4310" y="250"/>
                    <a:pt x="4239" y="274"/>
                    <a:pt x="4179" y="310"/>
                  </a:cubicBezTo>
                  <a:cubicBezTo>
                    <a:pt x="4132" y="333"/>
                    <a:pt x="4084" y="345"/>
                    <a:pt x="4036" y="345"/>
                  </a:cubicBezTo>
                  <a:cubicBezTo>
                    <a:pt x="4025" y="339"/>
                    <a:pt x="4016" y="336"/>
                    <a:pt x="4007" y="336"/>
                  </a:cubicBezTo>
                  <a:cubicBezTo>
                    <a:pt x="3998" y="336"/>
                    <a:pt x="3989" y="339"/>
                    <a:pt x="3977" y="345"/>
                  </a:cubicBezTo>
                  <a:cubicBezTo>
                    <a:pt x="3894" y="369"/>
                    <a:pt x="3917" y="393"/>
                    <a:pt x="3846" y="417"/>
                  </a:cubicBezTo>
                  <a:cubicBezTo>
                    <a:pt x="3798" y="441"/>
                    <a:pt x="3739" y="452"/>
                    <a:pt x="3691" y="452"/>
                  </a:cubicBezTo>
                  <a:cubicBezTo>
                    <a:pt x="3560" y="500"/>
                    <a:pt x="3429" y="560"/>
                    <a:pt x="3322" y="655"/>
                  </a:cubicBezTo>
                  <a:cubicBezTo>
                    <a:pt x="3287" y="690"/>
                    <a:pt x="3269" y="708"/>
                    <a:pt x="3255" y="708"/>
                  </a:cubicBezTo>
                  <a:cubicBezTo>
                    <a:pt x="3245" y="708"/>
                    <a:pt x="3237" y="699"/>
                    <a:pt x="3227" y="679"/>
                  </a:cubicBezTo>
                  <a:cubicBezTo>
                    <a:pt x="3244" y="657"/>
                    <a:pt x="3244" y="649"/>
                    <a:pt x="3235" y="649"/>
                  </a:cubicBezTo>
                  <a:cubicBezTo>
                    <a:pt x="3218" y="649"/>
                    <a:pt x="3174" y="671"/>
                    <a:pt x="3144" y="679"/>
                  </a:cubicBezTo>
                  <a:cubicBezTo>
                    <a:pt x="3084" y="714"/>
                    <a:pt x="3013" y="750"/>
                    <a:pt x="2953" y="798"/>
                  </a:cubicBezTo>
                  <a:cubicBezTo>
                    <a:pt x="2905" y="833"/>
                    <a:pt x="2882" y="881"/>
                    <a:pt x="2810" y="905"/>
                  </a:cubicBezTo>
                  <a:cubicBezTo>
                    <a:pt x="2807" y="900"/>
                    <a:pt x="2801" y="898"/>
                    <a:pt x="2793" y="898"/>
                  </a:cubicBezTo>
                  <a:cubicBezTo>
                    <a:pt x="2745" y="898"/>
                    <a:pt x="2625" y="983"/>
                    <a:pt x="2584" y="1024"/>
                  </a:cubicBezTo>
                  <a:cubicBezTo>
                    <a:pt x="2536" y="1072"/>
                    <a:pt x="2512" y="1191"/>
                    <a:pt x="2477" y="1191"/>
                  </a:cubicBezTo>
                  <a:cubicBezTo>
                    <a:pt x="2466" y="1189"/>
                    <a:pt x="2455" y="1188"/>
                    <a:pt x="2445" y="1188"/>
                  </a:cubicBezTo>
                  <a:cubicBezTo>
                    <a:pt x="2375" y="1188"/>
                    <a:pt x="2314" y="1221"/>
                    <a:pt x="2262" y="1262"/>
                  </a:cubicBezTo>
                  <a:cubicBezTo>
                    <a:pt x="2120" y="1369"/>
                    <a:pt x="1977" y="1500"/>
                    <a:pt x="1846" y="1631"/>
                  </a:cubicBezTo>
                  <a:cubicBezTo>
                    <a:pt x="1810" y="1679"/>
                    <a:pt x="1762" y="1726"/>
                    <a:pt x="1727" y="1786"/>
                  </a:cubicBezTo>
                  <a:cubicBezTo>
                    <a:pt x="1703" y="1810"/>
                    <a:pt x="1691" y="1845"/>
                    <a:pt x="1667" y="1881"/>
                  </a:cubicBezTo>
                  <a:cubicBezTo>
                    <a:pt x="1643" y="1905"/>
                    <a:pt x="1572" y="1917"/>
                    <a:pt x="1536" y="1941"/>
                  </a:cubicBezTo>
                  <a:cubicBezTo>
                    <a:pt x="1477" y="1965"/>
                    <a:pt x="1429" y="2012"/>
                    <a:pt x="1381" y="2048"/>
                  </a:cubicBezTo>
                  <a:cubicBezTo>
                    <a:pt x="1322" y="2119"/>
                    <a:pt x="1286" y="2179"/>
                    <a:pt x="1322" y="2203"/>
                  </a:cubicBezTo>
                  <a:cubicBezTo>
                    <a:pt x="1320" y="2201"/>
                    <a:pt x="1317" y="2200"/>
                    <a:pt x="1315" y="2200"/>
                  </a:cubicBezTo>
                  <a:cubicBezTo>
                    <a:pt x="1277" y="2200"/>
                    <a:pt x="1213" y="2360"/>
                    <a:pt x="1191" y="2405"/>
                  </a:cubicBezTo>
                  <a:cubicBezTo>
                    <a:pt x="1179" y="2441"/>
                    <a:pt x="1084" y="2477"/>
                    <a:pt x="1048" y="2512"/>
                  </a:cubicBezTo>
                  <a:cubicBezTo>
                    <a:pt x="988" y="2572"/>
                    <a:pt x="941" y="2643"/>
                    <a:pt x="905" y="2715"/>
                  </a:cubicBezTo>
                  <a:cubicBezTo>
                    <a:pt x="881" y="2774"/>
                    <a:pt x="929" y="2774"/>
                    <a:pt x="953" y="2786"/>
                  </a:cubicBezTo>
                  <a:cubicBezTo>
                    <a:pt x="941" y="2810"/>
                    <a:pt x="905" y="2869"/>
                    <a:pt x="881" y="2893"/>
                  </a:cubicBezTo>
                  <a:lnTo>
                    <a:pt x="858" y="2893"/>
                  </a:lnTo>
                  <a:cubicBezTo>
                    <a:pt x="834" y="2917"/>
                    <a:pt x="810" y="2953"/>
                    <a:pt x="798" y="2988"/>
                  </a:cubicBezTo>
                  <a:cubicBezTo>
                    <a:pt x="774" y="3012"/>
                    <a:pt x="750" y="3000"/>
                    <a:pt x="727" y="3036"/>
                  </a:cubicBezTo>
                  <a:cubicBezTo>
                    <a:pt x="703" y="3072"/>
                    <a:pt x="679" y="3119"/>
                    <a:pt x="655" y="3155"/>
                  </a:cubicBezTo>
                  <a:cubicBezTo>
                    <a:pt x="619" y="3262"/>
                    <a:pt x="596" y="3369"/>
                    <a:pt x="584" y="3477"/>
                  </a:cubicBezTo>
                  <a:cubicBezTo>
                    <a:pt x="577" y="3560"/>
                    <a:pt x="567" y="3581"/>
                    <a:pt x="552" y="3581"/>
                  </a:cubicBezTo>
                  <a:cubicBezTo>
                    <a:pt x="539" y="3581"/>
                    <a:pt x="522" y="3565"/>
                    <a:pt x="500" y="3560"/>
                  </a:cubicBezTo>
                  <a:lnTo>
                    <a:pt x="500" y="3560"/>
                  </a:lnTo>
                  <a:cubicBezTo>
                    <a:pt x="536" y="3572"/>
                    <a:pt x="477" y="3643"/>
                    <a:pt x="477" y="3679"/>
                  </a:cubicBezTo>
                  <a:cubicBezTo>
                    <a:pt x="477" y="3691"/>
                    <a:pt x="512" y="3703"/>
                    <a:pt x="512" y="3715"/>
                  </a:cubicBezTo>
                  <a:cubicBezTo>
                    <a:pt x="488" y="3774"/>
                    <a:pt x="453" y="3750"/>
                    <a:pt x="429" y="3798"/>
                  </a:cubicBezTo>
                  <a:cubicBezTo>
                    <a:pt x="429" y="3858"/>
                    <a:pt x="417" y="3929"/>
                    <a:pt x="417" y="3989"/>
                  </a:cubicBezTo>
                  <a:cubicBezTo>
                    <a:pt x="412" y="4031"/>
                    <a:pt x="408" y="4045"/>
                    <a:pt x="404" y="4045"/>
                  </a:cubicBezTo>
                  <a:cubicBezTo>
                    <a:pt x="398" y="4045"/>
                    <a:pt x="393" y="4010"/>
                    <a:pt x="393" y="3989"/>
                  </a:cubicBezTo>
                  <a:cubicBezTo>
                    <a:pt x="393" y="3955"/>
                    <a:pt x="380" y="3938"/>
                    <a:pt x="364" y="3938"/>
                  </a:cubicBezTo>
                  <a:cubicBezTo>
                    <a:pt x="346" y="3938"/>
                    <a:pt x="323" y="3961"/>
                    <a:pt x="310" y="4012"/>
                  </a:cubicBezTo>
                  <a:cubicBezTo>
                    <a:pt x="286" y="4107"/>
                    <a:pt x="298" y="4212"/>
                    <a:pt x="344" y="4226"/>
                  </a:cubicBezTo>
                  <a:lnTo>
                    <a:pt x="344" y="4226"/>
                  </a:lnTo>
                  <a:cubicBezTo>
                    <a:pt x="341" y="4226"/>
                    <a:pt x="339" y="4225"/>
                    <a:pt x="336" y="4225"/>
                  </a:cubicBezTo>
                  <a:cubicBezTo>
                    <a:pt x="227" y="4225"/>
                    <a:pt x="190" y="4799"/>
                    <a:pt x="123" y="4799"/>
                  </a:cubicBezTo>
                  <a:cubicBezTo>
                    <a:pt x="122" y="4799"/>
                    <a:pt x="121" y="4799"/>
                    <a:pt x="119" y="4798"/>
                  </a:cubicBezTo>
                  <a:cubicBezTo>
                    <a:pt x="48" y="4905"/>
                    <a:pt x="96" y="5036"/>
                    <a:pt x="96" y="5155"/>
                  </a:cubicBezTo>
                  <a:lnTo>
                    <a:pt x="72" y="5453"/>
                  </a:lnTo>
                  <a:cubicBezTo>
                    <a:pt x="60" y="5584"/>
                    <a:pt x="84" y="5715"/>
                    <a:pt x="72" y="5834"/>
                  </a:cubicBezTo>
                  <a:cubicBezTo>
                    <a:pt x="72" y="5929"/>
                    <a:pt x="36" y="5953"/>
                    <a:pt x="36" y="6084"/>
                  </a:cubicBezTo>
                  <a:cubicBezTo>
                    <a:pt x="36" y="6132"/>
                    <a:pt x="48" y="6179"/>
                    <a:pt x="60" y="6227"/>
                  </a:cubicBezTo>
                  <a:cubicBezTo>
                    <a:pt x="72" y="6251"/>
                    <a:pt x="96" y="6227"/>
                    <a:pt x="96" y="6275"/>
                  </a:cubicBezTo>
                  <a:cubicBezTo>
                    <a:pt x="96" y="6370"/>
                    <a:pt x="36" y="6382"/>
                    <a:pt x="0" y="6382"/>
                  </a:cubicBezTo>
                  <a:cubicBezTo>
                    <a:pt x="60" y="6382"/>
                    <a:pt x="107" y="7179"/>
                    <a:pt x="131" y="7287"/>
                  </a:cubicBezTo>
                  <a:cubicBezTo>
                    <a:pt x="167" y="7394"/>
                    <a:pt x="155" y="7525"/>
                    <a:pt x="179" y="7632"/>
                  </a:cubicBezTo>
                  <a:cubicBezTo>
                    <a:pt x="203" y="7727"/>
                    <a:pt x="238" y="7822"/>
                    <a:pt x="286" y="7906"/>
                  </a:cubicBezTo>
                  <a:cubicBezTo>
                    <a:pt x="296" y="7935"/>
                    <a:pt x="367" y="8002"/>
                    <a:pt x="388" y="8002"/>
                  </a:cubicBezTo>
                  <a:cubicBezTo>
                    <a:pt x="392" y="8002"/>
                    <a:pt x="394" y="8000"/>
                    <a:pt x="394" y="7997"/>
                  </a:cubicBezTo>
                  <a:lnTo>
                    <a:pt x="394" y="7997"/>
                  </a:lnTo>
                  <a:cubicBezTo>
                    <a:pt x="397" y="8058"/>
                    <a:pt x="301" y="8029"/>
                    <a:pt x="369" y="8144"/>
                  </a:cubicBezTo>
                  <a:cubicBezTo>
                    <a:pt x="381" y="8156"/>
                    <a:pt x="453" y="8251"/>
                    <a:pt x="453" y="8287"/>
                  </a:cubicBezTo>
                  <a:cubicBezTo>
                    <a:pt x="453" y="8293"/>
                    <a:pt x="450" y="8295"/>
                    <a:pt x="445" y="8295"/>
                  </a:cubicBezTo>
                  <a:cubicBezTo>
                    <a:pt x="428" y="8295"/>
                    <a:pt x="389" y="8267"/>
                    <a:pt x="377" y="8267"/>
                  </a:cubicBezTo>
                  <a:cubicBezTo>
                    <a:pt x="372" y="8267"/>
                    <a:pt x="372" y="8272"/>
                    <a:pt x="381" y="8287"/>
                  </a:cubicBezTo>
                  <a:cubicBezTo>
                    <a:pt x="404" y="8344"/>
                    <a:pt x="483" y="8502"/>
                    <a:pt x="531" y="8502"/>
                  </a:cubicBezTo>
                  <a:cubicBezTo>
                    <a:pt x="533" y="8502"/>
                    <a:pt x="534" y="8501"/>
                    <a:pt x="536" y="8501"/>
                  </a:cubicBezTo>
                  <a:lnTo>
                    <a:pt x="536" y="8501"/>
                  </a:lnTo>
                  <a:cubicBezTo>
                    <a:pt x="560" y="8549"/>
                    <a:pt x="548" y="8596"/>
                    <a:pt x="524" y="8644"/>
                  </a:cubicBezTo>
                  <a:cubicBezTo>
                    <a:pt x="536" y="8715"/>
                    <a:pt x="548" y="8775"/>
                    <a:pt x="572" y="8846"/>
                  </a:cubicBezTo>
                  <a:cubicBezTo>
                    <a:pt x="607" y="8858"/>
                    <a:pt x="643" y="8834"/>
                    <a:pt x="691" y="8918"/>
                  </a:cubicBezTo>
                  <a:cubicBezTo>
                    <a:pt x="715" y="8977"/>
                    <a:pt x="738" y="9049"/>
                    <a:pt x="762" y="9108"/>
                  </a:cubicBezTo>
                  <a:cubicBezTo>
                    <a:pt x="798" y="9144"/>
                    <a:pt x="834" y="9192"/>
                    <a:pt x="869" y="9239"/>
                  </a:cubicBezTo>
                  <a:cubicBezTo>
                    <a:pt x="905" y="9334"/>
                    <a:pt x="893" y="9370"/>
                    <a:pt x="929" y="9465"/>
                  </a:cubicBezTo>
                  <a:cubicBezTo>
                    <a:pt x="961" y="9519"/>
                    <a:pt x="1013" y="9612"/>
                    <a:pt x="1058" y="9612"/>
                  </a:cubicBezTo>
                  <a:cubicBezTo>
                    <a:pt x="1062" y="9612"/>
                    <a:pt x="1067" y="9611"/>
                    <a:pt x="1072" y="9608"/>
                  </a:cubicBezTo>
                  <a:cubicBezTo>
                    <a:pt x="1072" y="9619"/>
                    <a:pt x="1103" y="9765"/>
                    <a:pt x="1107" y="9765"/>
                  </a:cubicBezTo>
                  <a:cubicBezTo>
                    <a:pt x="1107" y="9765"/>
                    <a:pt x="1108" y="9765"/>
                    <a:pt x="1108" y="9763"/>
                  </a:cubicBezTo>
                  <a:cubicBezTo>
                    <a:pt x="1116" y="9755"/>
                    <a:pt x="1118" y="9704"/>
                    <a:pt x="1137" y="9704"/>
                  </a:cubicBezTo>
                  <a:cubicBezTo>
                    <a:pt x="1146" y="9704"/>
                    <a:pt x="1159" y="9716"/>
                    <a:pt x="1179" y="9751"/>
                  </a:cubicBezTo>
                  <a:cubicBezTo>
                    <a:pt x="1203" y="9787"/>
                    <a:pt x="1215" y="9835"/>
                    <a:pt x="1227" y="9882"/>
                  </a:cubicBezTo>
                  <a:cubicBezTo>
                    <a:pt x="1274" y="9977"/>
                    <a:pt x="1393" y="10144"/>
                    <a:pt x="1465" y="10156"/>
                  </a:cubicBezTo>
                  <a:cubicBezTo>
                    <a:pt x="1417" y="10156"/>
                    <a:pt x="1500" y="10335"/>
                    <a:pt x="1524" y="10370"/>
                  </a:cubicBezTo>
                  <a:cubicBezTo>
                    <a:pt x="1532" y="10363"/>
                    <a:pt x="1539" y="10360"/>
                    <a:pt x="1546" y="10360"/>
                  </a:cubicBezTo>
                  <a:cubicBezTo>
                    <a:pt x="1572" y="10360"/>
                    <a:pt x="1596" y="10407"/>
                    <a:pt x="1643" y="10454"/>
                  </a:cubicBezTo>
                  <a:cubicBezTo>
                    <a:pt x="1670" y="10487"/>
                    <a:pt x="1674" y="10494"/>
                    <a:pt x="1679" y="10494"/>
                  </a:cubicBezTo>
                  <a:cubicBezTo>
                    <a:pt x="1683" y="10494"/>
                    <a:pt x="1687" y="10489"/>
                    <a:pt x="1703" y="10489"/>
                  </a:cubicBezTo>
                  <a:cubicBezTo>
                    <a:pt x="1750" y="10501"/>
                    <a:pt x="1858" y="10692"/>
                    <a:pt x="1893" y="10739"/>
                  </a:cubicBezTo>
                  <a:cubicBezTo>
                    <a:pt x="1941" y="10787"/>
                    <a:pt x="1953" y="10763"/>
                    <a:pt x="2001" y="10799"/>
                  </a:cubicBezTo>
                  <a:lnTo>
                    <a:pt x="2191" y="10978"/>
                  </a:lnTo>
                  <a:cubicBezTo>
                    <a:pt x="2283" y="11060"/>
                    <a:pt x="2346" y="11107"/>
                    <a:pt x="2419" y="11119"/>
                  </a:cubicBezTo>
                  <a:lnTo>
                    <a:pt x="2419" y="11119"/>
                  </a:lnTo>
                  <a:cubicBezTo>
                    <a:pt x="2398" y="11121"/>
                    <a:pt x="2382" y="11127"/>
                    <a:pt x="2382" y="11144"/>
                  </a:cubicBezTo>
                  <a:cubicBezTo>
                    <a:pt x="2370" y="11168"/>
                    <a:pt x="2465" y="11204"/>
                    <a:pt x="2489" y="11216"/>
                  </a:cubicBezTo>
                  <a:cubicBezTo>
                    <a:pt x="2572" y="11216"/>
                    <a:pt x="2655" y="11287"/>
                    <a:pt x="2655" y="11382"/>
                  </a:cubicBezTo>
                  <a:cubicBezTo>
                    <a:pt x="2667" y="11442"/>
                    <a:pt x="2893" y="11394"/>
                    <a:pt x="2846" y="11454"/>
                  </a:cubicBezTo>
                  <a:cubicBezTo>
                    <a:pt x="2806" y="11514"/>
                    <a:pt x="2976" y="11608"/>
                    <a:pt x="3053" y="11608"/>
                  </a:cubicBezTo>
                  <a:cubicBezTo>
                    <a:pt x="3067" y="11608"/>
                    <a:pt x="3078" y="11604"/>
                    <a:pt x="3084" y="11597"/>
                  </a:cubicBezTo>
                  <a:lnTo>
                    <a:pt x="3084" y="11597"/>
                  </a:lnTo>
                  <a:cubicBezTo>
                    <a:pt x="3072" y="11620"/>
                    <a:pt x="3096" y="11656"/>
                    <a:pt x="3132" y="11692"/>
                  </a:cubicBezTo>
                  <a:cubicBezTo>
                    <a:pt x="3167" y="11740"/>
                    <a:pt x="3191" y="11716"/>
                    <a:pt x="3227" y="11740"/>
                  </a:cubicBezTo>
                  <a:cubicBezTo>
                    <a:pt x="3298" y="11775"/>
                    <a:pt x="3310" y="11811"/>
                    <a:pt x="3382" y="11847"/>
                  </a:cubicBezTo>
                  <a:cubicBezTo>
                    <a:pt x="3441" y="11882"/>
                    <a:pt x="3501" y="11906"/>
                    <a:pt x="3560" y="11918"/>
                  </a:cubicBezTo>
                  <a:cubicBezTo>
                    <a:pt x="3632" y="11954"/>
                    <a:pt x="3691" y="11990"/>
                    <a:pt x="3763" y="12025"/>
                  </a:cubicBezTo>
                  <a:cubicBezTo>
                    <a:pt x="3858" y="12085"/>
                    <a:pt x="3953" y="12132"/>
                    <a:pt x="4048" y="12168"/>
                  </a:cubicBezTo>
                  <a:cubicBezTo>
                    <a:pt x="4061" y="12171"/>
                    <a:pt x="4074" y="12172"/>
                    <a:pt x="4087" y="12172"/>
                  </a:cubicBezTo>
                  <a:cubicBezTo>
                    <a:pt x="4123" y="12172"/>
                    <a:pt x="4158" y="12165"/>
                    <a:pt x="4182" y="12165"/>
                  </a:cubicBezTo>
                  <a:cubicBezTo>
                    <a:pt x="4191" y="12165"/>
                    <a:pt x="4198" y="12166"/>
                    <a:pt x="4203" y="12168"/>
                  </a:cubicBezTo>
                  <a:cubicBezTo>
                    <a:pt x="4227" y="12168"/>
                    <a:pt x="4239" y="12240"/>
                    <a:pt x="4275" y="12263"/>
                  </a:cubicBezTo>
                  <a:cubicBezTo>
                    <a:pt x="4298" y="12275"/>
                    <a:pt x="4322" y="12281"/>
                    <a:pt x="4345" y="12281"/>
                  </a:cubicBezTo>
                  <a:cubicBezTo>
                    <a:pt x="4367" y="12281"/>
                    <a:pt x="4388" y="12275"/>
                    <a:pt x="4406" y="12263"/>
                  </a:cubicBezTo>
                  <a:cubicBezTo>
                    <a:pt x="4423" y="12255"/>
                    <a:pt x="4441" y="12206"/>
                    <a:pt x="4478" y="12206"/>
                  </a:cubicBezTo>
                  <a:cubicBezTo>
                    <a:pt x="4491" y="12206"/>
                    <a:pt x="4506" y="12212"/>
                    <a:pt x="4525" y="12228"/>
                  </a:cubicBezTo>
                  <a:cubicBezTo>
                    <a:pt x="4584" y="12275"/>
                    <a:pt x="4584" y="12311"/>
                    <a:pt x="4668" y="12359"/>
                  </a:cubicBezTo>
                  <a:cubicBezTo>
                    <a:pt x="4694" y="12369"/>
                    <a:pt x="4719" y="12373"/>
                    <a:pt x="4742" y="12373"/>
                  </a:cubicBezTo>
                  <a:cubicBezTo>
                    <a:pt x="4789" y="12373"/>
                    <a:pt x="4830" y="12359"/>
                    <a:pt x="4869" y="12359"/>
                  </a:cubicBezTo>
                  <a:cubicBezTo>
                    <a:pt x="4898" y="12359"/>
                    <a:pt x="4925" y="12367"/>
                    <a:pt x="4953" y="12394"/>
                  </a:cubicBezTo>
                  <a:cubicBezTo>
                    <a:pt x="5072" y="12454"/>
                    <a:pt x="5191" y="12490"/>
                    <a:pt x="5322" y="12502"/>
                  </a:cubicBezTo>
                  <a:cubicBezTo>
                    <a:pt x="5394" y="12513"/>
                    <a:pt x="5477" y="12537"/>
                    <a:pt x="5549" y="12561"/>
                  </a:cubicBezTo>
                  <a:cubicBezTo>
                    <a:pt x="5571" y="12572"/>
                    <a:pt x="5690" y="12669"/>
                    <a:pt x="5692" y="12669"/>
                  </a:cubicBezTo>
                  <a:cubicBezTo>
                    <a:pt x="5692" y="12669"/>
                    <a:pt x="5692" y="12669"/>
                    <a:pt x="5691" y="12668"/>
                  </a:cubicBezTo>
                  <a:cubicBezTo>
                    <a:pt x="5691" y="12658"/>
                    <a:pt x="5663" y="12619"/>
                    <a:pt x="5699" y="12619"/>
                  </a:cubicBezTo>
                  <a:cubicBezTo>
                    <a:pt x="5703" y="12619"/>
                    <a:pt x="5709" y="12619"/>
                    <a:pt x="5715" y="12621"/>
                  </a:cubicBezTo>
                  <a:cubicBezTo>
                    <a:pt x="5751" y="12621"/>
                    <a:pt x="5787" y="12633"/>
                    <a:pt x="5811" y="12644"/>
                  </a:cubicBezTo>
                  <a:cubicBezTo>
                    <a:pt x="5881" y="12680"/>
                    <a:pt x="5974" y="12749"/>
                    <a:pt x="5954" y="12786"/>
                  </a:cubicBezTo>
                  <a:lnTo>
                    <a:pt x="5954" y="12786"/>
                  </a:lnTo>
                  <a:cubicBezTo>
                    <a:pt x="5970" y="12759"/>
                    <a:pt x="5984" y="12749"/>
                    <a:pt x="5995" y="12749"/>
                  </a:cubicBezTo>
                  <a:cubicBezTo>
                    <a:pt x="6034" y="12749"/>
                    <a:pt x="6056" y="12870"/>
                    <a:pt x="6120" y="12906"/>
                  </a:cubicBezTo>
                  <a:cubicBezTo>
                    <a:pt x="6203" y="12954"/>
                    <a:pt x="6251" y="12906"/>
                    <a:pt x="6334" y="12978"/>
                  </a:cubicBezTo>
                  <a:cubicBezTo>
                    <a:pt x="6358" y="13014"/>
                    <a:pt x="6382" y="13061"/>
                    <a:pt x="6406" y="13109"/>
                  </a:cubicBezTo>
                  <a:cubicBezTo>
                    <a:pt x="6477" y="13240"/>
                    <a:pt x="6501" y="13144"/>
                    <a:pt x="6573" y="13299"/>
                  </a:cubicBezTo>
                  <a:cubicBezTo>
                    <a:pt x="6620" y="13395"/>
                    <a:pt x="6644" y="13454"/>
                    <a:pt x="6703" y="13549"/>
                  </a:cubicBezTo>
                  <a:cubicBezTo>
                    <a:pt x="6715" y="13585"/>
                    <a:pt x="6787" y="13656"/>
                    <a:pt x="6787" y="13668"/>
                  </a:cubicBezTo>
                  <a:cubicBezTo>
                    <a:pt x="6858" y="13823"/>
                    <a:pt x="6823" y="14037"/>
                    <a:pt x="6942" y="14192"/>
                  </a:cubicBezTo>
                  <a:cubicBezTo>
                    <a:pt x="6989" y="14264"/>
                    <a:pt x="6977" y="14180"/>
                    <a:pt x="7025" y="14287"/>
                  </a:cubicBezTo>
                  <a:cubicBezTo>
                    <a:pt x="7025" y="14323"/>
                    <a:pt x="7025" y="14371"/>
                    <a:pt x="7037" y="14407"/>
                  </a:cubicBezTo>
                  <a:cubicBezTo>
                    <a:pt x="7049" y="14430"/>
                    <a:pt x="7073" y="14418"/>
                    <a:pt x="7084" y="14442"/>
                  </a:cubicBezTo>
                  <a:cubicBezTo>
                    <a:pt x="7156" y="14573"/>
                    <a:pt x="7215" y="14716"/>
                    <a:pt x="7263" y="14847"/>
                  </a:cubicBezTo>
                  <a:cubicBezTo>
                    <a:pt x="7287" y="14919"/>
                    <a:pt x="7323" y="14990"/>
                    <a:pt x="7370" y="15061"/>
                  </a:cubicBezTo>
                  <a:cubicBezTo>
                    <a:pt x="7394" y="15097"/>
                    <a:pt x="7418" y="15133"/>
                    <a:pt x="7442" y="15157"/>
                  </a:cubicBezTo>
                  <a:cubicBezTo>
                    <a:pt x="7489" y="15192"/>
                    <a:pt x="7537" y="15228"/>
                    <a:pt x="7585" y="15240"/>
                  </a:cubicBezTo>
                  <a:cubicBezTo>
                    <a:pt x="7605" y="15264"/>
                    <a:pt x="7600" y="15273"/>
                    <a:pt x="7585" y="15275"/>
                  </a:cubicBezTo>
                  <a:lnTo>
                    <a:pt x="7585" y="15275"/>
                  </a:lnTo>
                  <a:cubicBezTo>
                    <a:pt x="7573" y="15273"/>
                    <a:pt x="7561" y="15270"/>
                    <a:pt x="7549" y="15264"/>
                  </a:cubicBezTo>
                  <a:cubicBezTo>
                    <a:pt x="7526" y="15258"/>
                    <a:pt x="7515" y="15255"/>
                    <a:pt x="7511" y="15255"/>
                  </a:cubicBezTo>
                  <a:cubicBezTo>
                    <a:pt x="7498" y="15255"/>
                    <a:pt x="7550" y="15275"/>
                    <a:pt x="7579" y="15275"/>
                  </a:cubicBezTo>
                  <a:cubicBezTo>
                    <a:pt x="7581" y="15275"/>
                    <a:pt x="7583" y="15275"/>
                    <a:pt x="7585" y="15275"/>
                  </a:cubicBezTo>
                  <a:lnTo>
                    <a:pt x="7585" y="15275"/>
                  </a:lnTo>
                  <a:cubicBezTo>
                    <a:pt x="7590" y="15276"/>
                    <a:pt x="7595" y="15276"/>
                    <a:pt x="7600" y="15276"/>
                  </a:cubicBezTo>
                  <a:cubicBezTo>
                    <a:pt x="7653" y="15276"/>
                    <a:pt x="7701" y="15237"/>
                    <a:pt x="7704" y="15185"/>
                  </a:cubicBezTo>
                  <a:lnTo>
                    <a:pt x="7704" y="15185"/>
                  </a:lnTo>
                  <a:cubicBezTo>
                    <a:pt x="7722" y="15191"/>
                    <a:pt x="7741" y="15193"/>
                    <a:pt x="7759" y="15193"/>
                  </a:cubicBezTo>
                  <a:cubicBezTo>
                    <a:pt x="7795" y="15193"/>
                    <a:pt x="7829" y="15183"/>
                    <a:pt x="7858" y="15169"/>
                  </a:cubicBezTo>
                  <a:cubicBezTo>
                    <a:pt x="7930" y="15133"/>
                    <a:pt x="7966" y="15073"/>
                    <a:pt x="7966" y="15002"/>
                  </a:cubicBezTo>
                  <a:cubicBezTo>
                    <a:pt x="7966" y="14958"/>
                    <a:pt x="7952" y="14933"/>
                    <a:pt x="7931" y="14933"/>
                  </a:cubicBezTo>
                  <a:cubicBezTo>
                    <a:pt x="7926" y="14933"/>
                    <a:pt x="7921" y="14934"/>
                    <a:pt x="7915" y="14937"/>
                  </a:cubicBezTo>
                  <a:lnTo>
                    <a:pt x="7915" y="14937"/>
                  </a:lnTo>
                  <a:cubicBezTo>
                    <a:pt x="7923" y="14928"/>
                    <a:pt x="7927" y="14906"/>
                    <a:pt x="7918" y="14871"/>
                  </a:cubicBezTo>
                  <a:cubicBezTo>
                    <a:pt x="7918" y="14823"/>
                    <a:pt x="7894" y="14776"/>
                    <a:pt x="7870" y="14740"/>
                  </a:cubicBezTo>
                  <a:cubicBezTo>
                    <a:pt x="7835" y="14680"/>
                    <a:pt x="7811" y="14609"/>
                    <a:pt x="7799" y="14538"/>
                  </a:cubicBezTo>
                  <a:cubicBezTo>
                    <a:pt x="7811" y="14478"/>
                    <a:pt x="7787" y="14490"/>
                    <a:pt x="7751" y="14442"/>
                  </a:cubicBezTo>
                  <a:cubicBezTo>
                    <a:pt x="7716" y="14383"/>
                    <a:pt x="7680" y="14335"/>
                    <a:pt x="7656" y="14276"/>
                  </a:cubicBezTo>
                  <a:cubicBezTo>
                    <a:pt x="7513" y="14002"/>
                    <a:pt x="7382" y="13704"/>
                    <a:pt x="7263" y="13418"/>
                  </a:cubicBezTo>
                  <a:cubicBezTo>
                    <a:pt x="7246" y="13364"/>
                    <a:pt x="7219" y="13292"/>
                    <a:pt x="7185" y="13219"/>
                  </a:cubicBezTo>
                  <a:lnTo>
                    <a:pt x="7185" y="13219"/>
                  </a:lnTo>
                  <a:cubicBezTo>
                    <a:pt x="7175" y="13224"/>
                    <a:pt x="7164" y="13229"/>
                    <a:pt x="7152" y="13229"/>
                  </a:cubicBezTo>
                  <a:cubicBezTo>
                    <a:pt x="7135" y="13229"/>
                    <a:pt x="7116" y="13219"/>
                    <a:pt x="7096" y="13180"/>
                  </a:cubicBezTo>
                  <a:cubicBezTo>
                    <a:pt x="7066" y="13130"/>
                    <a:pt x="7036" y="13080"/>
                    <a:pt x="7063" y="13080"/>
                  </a:cubicBezTo>
                  <a:cubicBezTo>
                    <a:pt x="7068" y="13080"/>
                    <a:pt x="7075" y="13081"/>
                    <a:pt x="7084" y="13085"/>
                  </a:cubicBezTo>
                  <a:lnTo>
                    <a:pt x="7096" y="13085"/>
                  </a:lnTo>
                  <a:cubicBezTo>
                    <a:pt x="7111" y="13090"/>
                    <a:pt x="7124" y="13103"/>
                    <a:pt x="7136" y="13121"/>
                  </a:cubicBezTo>
                  <a:lnTo>
                    <a:pt x="7136" y="13121"/>
                  </a:lnTo>
                  <a:cubicBezTo>
                    <a:pt x="7069" y="12994"/>
                    <a:pt x="6989" y="12886"/>
                    <a:pt x="6924" y="12886"/>
                  </a:cubicBezTo>
                  <a:cubicBezTo>
                    <a:pt x="6913" y="12886"/>
                    <a:pt x="6903" y="12889"/>
                    <a:pt x="6894" y="12894"/>
                  </a:cubicBezTo>
                  <a:cubicBezTo>
                    <a:pt x="6894" y="12894"/>
                    <a:pt x="6867" y="12900"/>
                    <a:pt x="6840" y="12900"/>
                  </a:cubicBezTo>
                  <a:cubicBezTo>
                    <a:pt x="6814" y="12900"/>
                    <a:pt x="6787" y="12894"/>
                    <a:pt x="6787" y="12871"/>
                  </a:cubicBezTo>
                  <a:cubicBezTo>
                    <a:pt x="6799" y="12835"/>
                    <a:pt x="6799" y="12787"/>
                    <a:pt x="6823" y="12775"/>
                  </a:cubicBezTo>
                  <a:cubicBezTo>
                    <a:pt x="6858" y="12728"/>
                    <a:pt x="6894" y="12668"/>
                    <a:pt x="6918" y="12609"/>
                  </a:cubicBezTo>
                  <a:cubicBezTo>
                    <a:pt x="6912" y="12606"/>
                    <a:pt x="6907" y="12605"/>
                    <a:pt x="6903" y="12605"/>
                  </a:cubicBezTo>
                  <a:cubicBezTo>
                    <a:pt x="6900" y="12605"/>
                    <a:pt x="6896" y="12606"/>
                    <a:pt x="6892" y="12606"/>
                  </a:cubicBezTo>
                  <a:cubicBezTo>
                    <a:pt x="6885" y="12606"/>
                    <a:pt x="6876" y="12603"/>
                    <a:pt x="6858" y="12585"/>
                  </a:cubicBezTo>
                  <a:cubicBezTo>
                    <a:pt x="6811" y="12549"/>
                    <a:pt x="6775" y="12513"/>
                    <a:pt x="6727" y="12478"/>
                  </a:cubicBezTo>
                  <a:cubicBezTo>
                    <a:pt x="6692" y="12443"/>
                    <a:pt x="6577" y="12327"/>
                    <a:pt x="6595" y="12301"/>
                  </a:cubicBezTo>
                  <a:lnTo>
                    <a:pt x="6595" y="12301"/>
                  </a:lnTo>
                  <a:cubicBezTo>
                    <a:pt x="6588" y="12309"/>
                    <a:pt x="6578" y="12313"/>
                    <a:pt x="6568" y="12313"/>
                  </a:cubicBezTo>
                  <a:cubicBezTo>
                    <a:pt x="6523" y="12313"/>
                    <a:pt x="6457" y="12242"/>
                    <a:pt x="6401" y="12242"/>
                  </a:cubicBezTo>
                  <a:cubicBezTo>
                    <a:pt x="6390" y="12242"/>
                    <a:pt x="6380" y="12245"/>
                    <a:pt x="6370" y="12252"/>
                  </a:cubicBezTo>
                  <a:cubicBezTo>
                    <a:pt x="6352" y="12263"/>
                    <a:pt x="6330" y="12268"/>
                    <a:pt x="6307" y="12268"/>
                  </a:cubicBezTo>
                  <a:cubicBezTo>
                    <a:pt x="6257" y="12268"/>
                    <a:pt x="6204" y="12241"/>
                    <a:pt x="6180" y="12192"/>
                  </a:cubicBezTo>
                  <a:cubicBezTo>
                    <a:pt x="6156" y="12144"/>
                    <a:pt x="6203" y="12132"/>
                    <a:pt x="6144" y="12073"/>
                  </a:cubicBezTo>
                  <a:cubicBezTo>
                    <a:pt x="6103" y="12032"/>
                    <a:pt x="6068" y="12014"/>
                    <a:pt x="6039" y="12014"/>
                  </a:cubicBezTo>
                  <a:cubicBezTo>
                    <a:pt x="6025" y="12014"/>
                    <a:pt x="6012" y="12018"/>
                    <a:pt x="6001" y="12025"/>
                  </a:cubicBezTo>
                  <a:cubicBezTo>
                    <a:pt x="5994" y="12032"/>
                    <a:pt x="5989" y="12035"/>
                    <a:pt x="5982" y="12035"/>
                  </a:cubicBezTo>
                  <a:cubicBezTo>
                    <a:pt x="5965" y="12035"/>
                    <a:pt x="5942" y="12015"/>
                    <a:pt x="5882" y="11990"/>
                  </a:cubicBezTo>
                  <a:cubicBezTo>
                    <a:pt x="5846" y="11978"/>
                    <a:pt x="5870" y="11966"/>
                    <a:pt x="5870" y="11954"/>
                  </a:cubicBezTo>
                  <a:cubicBezTo>
                    <a:pt x="5822" y="11871"/>
                    <a:pt x="5572" y="11906"/>
                    <a:pt x="5477" y="11823"/>
                  </a:cubicBezTo>
                  <a:cubicBezTo>
                    <a:pt x="5460" y="11818"/>
                    <a:pt x="5440" y="11816"/>
                    <a:pt x="5419" y="11816"/>
                  </a:cubicBezTo>
                  <a:cubicBezTo>
                    <a:pt x="5364" y="11816"/>
                    <a:pt x="5303" y="11830"/>
                    <a:pt x="5267" y="11830"/>
                  </a:cubicBezTo>
                  <a:cubicBezTo>
                    <a:pt x="5254" y="11830"/>
                    <a:pt x="5244" y="11828"/>
                    <a:pt x="5239" y="11823"/>
                  </a:cubicBezTo>
                  <a:cubicBezTo>
                    <a:pt x="5227" y="11799"/>
                    <a:pt x="5215" y="11751"/>
                    <a:pt x="5179" y="11751"/>
                  </a:cubicBezTo>
                  <a:cubicBezTo>
                    <a:pt x="5132" y="11751"/>
                    <a:pt x="5144" y="11787"/>
                    <a:pt x="5084" y="11799"/>
                  </a:cubicBezTo>
                  <a:cubicBezTo>
                    <a:pt x="5084" y="11799"/>
                    <a:pt x="5041" y="11679"/>
                    <a:pt x="5037" y="11679"/>
                  </a:cubicBezTo>
                  <a:cubicBezTo>
                    <a:pt x="5037" y="11679"/>
                    <a:pt x="5037" y="11679"/>
                    <a:pt x="5037" y="11680"/>
                  </a:cubicBezTo>
                  <a:cubicBezTo>
                    <a:pt x="4999" y="11694"/>
                    <a:pt x="4961" y="11701"/>
                    <a:pt x="4925" y="11701"/>
                  </a:cubicBezTo>
                  <a:cubicBezTo>
                    <a:pt x="4868" y="11701"/>
                    <a:pt x="4813" y="11685"/>
                    <a:pt x="4763" y="11656"/>
                  </a:cubicBezTo>
                  <a:cubicBezTo>
                    <a:pt x="4703" y="11620"/>
                    <a:pt x="4644" y="11597"/>
                    <a:pt x="4572" y="11573"/>
                  </a:cubicBezTo>
                  <a:cubicBezTo>
                    <a:pt x="4555" y="11573"/>
                    <a:pt x="4505" y="11573"/>
                    <a:pt x="4508" y="11578"/>
                  </a:cubicBezTo>
                  <a:lnTo>
                    <a:pt x="4508" y="11578"/>
                  </a:lnTo>
                  <a:cubicBezTo>
                    <a:pt x="4470" y="11568"/>
                    <a:pt x="4430" y="11556"/>
                    <a:pt x="4382" y="11537"/>
                  </a:cubicBezTo>
                  <a:cubicBezTo>
                    <a:pt x="4350" y="11529"/>
                    <a:pt x="4337" y="11527"/>
                    <a:pt x="4331" y="11527"/>
                  </a:cubicBezTo>
                  <a:cubicBezTo>
                    <a:pt x="4321" y="11527"/>
                    <a:pt x="4342" y="11537"/>
                    <a:pt x="4310" y="11537"/>
                  </a:cubicBezTo>
                  <a:cubicBezTo>
                    <a:pt x="4251" y="11537"/>
                    <a:pt x="4120" y="11442"/>
                    <a:pt x="4072" y="11430"/>
                  </a:cubicBezTo>
                  <a:cubicBezTo>
                    <a:pt x="4001" y="11382"/>
                    <a:pt x="3929" y="11347"/>
                    <a:pt x="3846" y="11323"/>
                  </a:cubicBezTo>
                  <a:cubicBezTo>
                    <a:pt x="3819" y="11323"/>
                    <a:pt x="3807" y="11346"/>
                    <a:pt x="3787" y="11346"/>
                  </a:cubicBezTo>
                  <a:cubicBezTo>
                    <a:pt x="3771" y="11346"/>
                    <a:pt x="3751" y="11333"/>
                    <a:pt x="3715" y="11287"/>
                  </a:cubicBezTo>
                  <a:cubicBezTo>
                    <a:pt x="3707" y="11253"/>
                    <a:pt x="3644" y="11189"/>
                    <a:pt x="3617" y="11189"/>
                  </a:cubicBezTo>
                  <a:cubicBezTo>
                    <a:pt x="3606" y="11189"/>
                    <a:pt x="3601" y="11200"/>
                    <a:pt x="3608" y="11228"/>
                  </a:cubicBezTo>
                  <a:cubicBezTo>
                    <a:pt x="3596" y="11248"/>
                    <a:pt x="3578" y="11257"/>
                    <a:pt x="3557" y="11257"/>
                  </a:cubicBezTo>
                  <a:cubicBezTo>
                    <a:pt x="3518" y="11257"/>
                    <a:pt x="3468" y="11223"/>
                    <a:pt x="3429" y="11168"/>
                  </a:cubicBezTo>
                  <a:cubicBezTo>
                    <a:pt x="3382" y="11120"/>
                    <a:pt x="3417" y="11085"/>
                    <a:pt x="3298" y="11037"/>
                  </a:cubicBezTo>
                  <a:cubicBezTo>
                    <a:pt x="3274" y="11037"/>
                    <a:pt x="3096" y="11001"/>
                    <a:pt x="3096" y="10978"/>
                  </a:cubicBezTo>
                  <a:cubicBezTo>
                    <a:pt x="3096" y="10976"/>
                    <a:pt x="3099" y="10975"/>
                    <a:pt x="3104" y="10975"/>
                  </a:cubicBezTo>
                  <a:cubicBezTo>
                    <a:pt x="3117" y="10975"/>
                    <a:pt x="3142" y="10979"/>
                    <a:pt x="3161" y="10979"/>
                  </a:cubicBezTo>
                  <a:cubicBezTo>
                    <a:pt x="3181" y="10979"/>
                    <a:pt x="3195" y="10974"/>
                    <a:pt x="3179" y="10954"/>
                  </a:cubicBezTo>
                  <a:cubicBezTo>
                    <a:pt x="3144" y="10918"/>
                    <a:pt x="3024" y="10882"/>
                    <a:pt x="2989" y="10870"/>
                  </a:cubicBezTo>
                  <a:cubicBezTo>
                    <a:pt x="2917" y="10823"/>
                    <a:pt x="2858" y="10775"/>
                    <a:pt x="2822" y="10716"/>
                  </a:cubicBezTo>
                  <a:cubicBezTo>
                    <a:pt x="2786" y="10656"/>
                    <a:pt x="2739" y="10608"/>
                    <a:pt x="2691" y="10561"/>
                  </a:cubicBezTo>
                  <a:cubicBezTo>
                    <a:pt x="2632" y="10501"/>
                    <a:pt x="2572" y="10442"/>
                    <a:pt x="2489" y="10394"/>
                  </a:cubicBezTo>
                  <a:cubicBezTo>
                    <a:pt x="2429" y="10347"/>
                    <a:pt x="2370" y="10347"/>
                    <a:pt x="2358" y="10287"/>
                  </a:cubicBezTo>
                  <a:cubicBezTo>
                    <a:pt x="2334" y="10204"/>
                    <a:pt x="2274" y="10120"/>
                    <a:pt x="2203" y="10073"/>
                  </a:cubicBezTo>
                  <a:cubicBezTo>
                    <a:pt x="2187" y="10057"/>
                    <a:pt x="2175" y="10052"/>
                    <a:pt x="2165" y="10052"/>
                  </a:cubicBezTo>
                  <a:cubicBezTo>
                    <a:pt x="2146" y="10052"/>
                    <a:pt x="2135" y="10073"/>
                    <a:pt x="2120" y="10073"/>
                  </a:cubicBezTo>
                  <a:cubicBezTo>
                    <a:pt x="2191" y="10025"/>
                    <a:pt x="2001" y="9823"/>
                    <a:pt x="1917" y="9787"/>
                  </a:cubicBezTo>
                  <a:cubicBezTo>
                    <a:pt x="1870" y="9763"/>
                    <a:pt x="1834" y="9715"/>
                    <a:pt x="1822" y="9656"/>
                  </a:cubicBezTo>
                  <a:cubicBezTo>
                    <a:pt x="1822" y="9647"/>
                    <a:pt x="1826" y="9644"/>
                    <a:pt x="1832" y="9644"/>
                  </a:cubicBezTo>
                  <a:cubicBezTo>
                    <a:pt x="1841" y="9644"/>
                    <a:pt x="1855" y="9652"/>
                    <a:pt x="1863" y="9652"/>
                  </a:cubicBezTo>
                  <a:cubicBezTo>
                    <a:pt x="1870" y="9652"/>
                    <a:pt x="1873" y="9647"/>
                    <a:pt x="1870" y="9632"/>
                  </a:cubicBezTo>
                  <a:cubicBezTo>
                    <a:pt x="1870" y="9585"/>
                    <a:pt x="1810" y="9573"/>
                    <a:pt x="1798" y="9549"/>
                  </a:cubicBezTo>
                  <a:cubicBezTo>
                    <a:pt x="1739" y="9501"/>
                    <a:pt x="1691" y="9430"/>
                    <a:pt x="1679" y="9358"/>
                  </a:cubicBezTo>
                  <a:cubicBezTo>
                    <a:pt x="1727" y="9334"/>
                    <a:pt x="1596" y="9263"/>
                    <a:pt x="1572" y="9239"/>
                  </a:cubicBezTo>
                  <a:cubicBezTo>
                    <a:pt x="1512" y="9144"/>
                    <a:pt x="1465" y="9049"/>
                    <a:pt x="1393" y="8965"/>
                  </a:cubicBezTo>
                  <a:cubicBezTo>
                    <a:pt x="1334" y="8882"/>
                    <a:pt x="1286" y="8799"/>
                    <a:pt x="1250" y="8703"/>
                  </a:cubicBezTo>
                  <a:cubicBezTo>
                    <a:pt x="1227" y="8584"/>
                    <a:pt x="1179" y="8465"/>
                    <a:pt x="1108" y="8358"/>
                  </a:cubicBezTo>
                  <a:cubicBezTo>
                    <a:pt x="1084" y="8322"/>
                    <a:pt x="1108" y="8263"/>
                    <a:pt x="1108" y="8227"/>
                  </a:cubicBezTo>
                  <a:cubicBezTo>
                    <a:pt x="1108" y="8168"/>
                    <a:pt x="1060" y="8156"/>
                    <a:pt x="1036" y="8084"/>
                  </a:cubicBezTo>
                  <a:cubicBezTo>
                    <a:pt x="1012" y="8013"/>
                    <a:pt x="988" y="7930"/>
                    <a:pt x="965" y="7846"/>
                  </a:cubicBezTo>
                  <a:cubicBezTo>
                    <a:pt x="929" y="7775"/>
                    <a:pt x="905" y="7799"/>
                    <a:pt x="905" y="7703"/>
                  </a:cubicBezTo>
                  <a:cubicBezTo>
                    <a:pt x="917" y="7599"/>
                    <a:pt x="906" y="7405"/>
                    <a:pt x="818" y="7405"/>
                  </a:cubicBezTo>
                  <a:cubicBezTo>
                    <a:pt x="815" y="7405"/>
                    <a:pt x="813" y="7405"/>
                    <a:pt x="810" y="7406"/>
                  </a:cubicBezTo>
                  <a:cubicBezTo>
                    <a:pt x="905" y="7382"/>
                    <a:pt x="786" y="6882"/>
                    <a:pt x="738" y="6787"/>
                  </a:cubicBezTo>
                  <a:cubicBezTo>
                    <a:pt x="703" y="6679"/>
                    <a:pt x="846" y="6572"/>
                    <a:pt x="738" y="6465"/>
                  </a:cubicBezTo>
                  <a:cubicBezTo>
                    <a:pt x="691" y="6429"/>
                    <a:pt x="643" y="6406"/>
                    <a:pt x="679" y="6298"/>
                  </a:cubicBezTo>
                  <a:cubicBezTo>
                    <a:pt x="679" y="6227"/>
                    <a:pt x="679" y="6156"/>
                    <a:pt x="667" y="6084"/>
                  </a:cubicBezTo>
                  <a:cubicBezTo>
                    <a:pt x="667" y="6083"/>
                    <a:pt x="667" y="6083"/>
                    <a:pt x="667" y="6083"/>
                  </a:cubicBezTo>
                  <a:cubicBezTo>
                    <a:pt x="670" y="6083"/>
                    <a:pt x="681" y="6113"/>
                    <a:pt x="692" y="6113"/>
                  </a:cubicBezTo>
                  <a:cubicBezTo>
                    <a:pt x="696" y="6113"/>
                    <a:pt x="700" y="6108"/>
                    <a:pt x="703" y="6096"/>
                  </a:cubicBezTo>
                  <a:cubicBezTo>
                    <a:pt x="715" y="6036"/>
                    <a:pt x="715" y="5989"/>
                    <a:pt x="703" y="5941"/>
                  </a:cubicBezTo>
                  <a:cubicBezTo>
                    <a:pt x="703" y="5822"/>
                    <a:pt x="750" y="5691"/>
                    <a:pt x="762" y="5584"/>
                  </a:cubicBezTo>
                  <a:lnTo>
                    <a:pt x="762" y="5584"/>
                  </a:lnTo>
                  <a:cubicBezTo>
                    <a:pt x="740" y="5651"/>
                    <a:pt x="694" y="5695"/>
                    <a:pt x="654" y="5695"/>
                  </a:cubicBezTo>
                  <a:cubicBezTo>
                    <a:pt x="631" y="5695"/>
                    <a:pt x="609" y="5679"/>
                    <a:pt x="596" y="5644"/>
                  </a:cubicBezTo>
                  <a:cubicBezTo>
                    <a:pt x="601" y="5595"/>
                    <a:pt x="616" y="5581"/>
                    <a:pt x="632" y="5581"/>
                  </a:cubicBezTo>
                  <a:cubicBezTo>
                    <a:pt x="652" y="5581"/>
                    <a:pt x="672" y="5601"/>
                    <a:pt x="679" y="5608"/>
                  </a:cubicBezTo>
                  <a:cubicBezTo>
                    <a:pt x="680" y="5608"/>
                    <a:pt x="681" y="5608"/>
                    <a:pt x="681" y="5608"/>
                  </a:cubicBezTo>
                  <a:cubicBezTo>
                    <a:pt x="703" y="5608"/>
                    <a:pt x="703" y="5463"/>
                    <a:pt x="715" y="5417"/>
                  </a:cubicBezTo>
                  <a:cubicBezTo>
                    <a:pt x="727" y="5370"/>
                    <a:pt x="786" y="5298"/>
                    <a:pt x="774" y="5274"/>
                  </a:cubicBezTo>
                  <a:cubicBezTo>
                    <a:pt x="762" y="5239"/>
                    <a:pt x="727" y="5227"/>
                    <a:pt x="750" y="5155"/>
                  </a:cubicBezTo>
                  <a:cubicBezTo>
                    <a:pt x="798" y="5072"/>
                    <a:pt x="822" y="4977"/>
                    <a:pt x="858" y="4882"/>
                  </a:cubicBezTo>
                  <a:lnTo>
                    <a:pt x="858" y="4882"/>
                  </a:lnTo>
                  <a:cubicBezTo>
                    <a:pt x="853" y="4887"/>
                    <a:pt x="850" y="4889"/>
                    <a:pt x="848" y="4889"/>
                  </a:cubicBezTo>
                  <a:cubicBezTo>
                    <a:pt x="814" y="4889"/>
                    <a:pt x="918" y="4473"/>
                    <a:pt x="929" y="4429"/>
                  </a:cubicBezTo>
                  <a:cubicBezTo>
                    <a:pt x="932" y="4415"/>
                    <a:pt x="928" y="4411"/>
                    <a:pt x="919" y="4411"/>
                  </a:cubicBezTo>
                  <a:cubicBezTo>
                    <a:pt x="909" y="4411"/>
                    <a:pt x="895" y="4415"/>
                    <a:pt x="882" y="4415"/>
                  </a:cubicBezTo>
                  <a:cubicBezTo>
                    <a:pt x="866" y="4415"/>
                    <a:pt x="850" y="4409"/>
                    <a:pt x="846" y="4381"/>
                  </a:cubicBezTo>
                  <a:cubicBezTo>
                    <a:pt x="846" y="4322"/>
                    <a:pt x="929" y="4310"/>
                    <a:pt x="953" y="4310"/>
                  </a:cubicBezTo>
                  <a:cubicBezTo>
                    <a:pt x="917" y="4286"/>
                    <a:pt x="917" y="4239"/>
                    <a:pt x="941" y="4215"/>
                  </a:cubicBezTo>
                  <a:cubicBezTo>
                    <a:pt x="959" y="4191"/>
                    <a:pt x="974" y="4191"/>
                    <a:pt x="987" y="4191"/>
                  </a:cubicBezTo>
                  <a:cubicBezTo>
                    <a:pt x="1000" y="4191"/>
                    <a:pt x="1012" y="4191"/>
                    <a:pt x="1024" y="4167"/>
                  </a:cubicBezTo>
                  <a:cubicBezTo>
                    <a:pt x="1060" y="4120"/>
                    <a:pt x="977" y="4072"/>
                    <a:pt x="1012" y="3989"/>
                  </a:cubicBezTo>
                  <a:cubicBezTo>
                    <a:pt x="1024" y="3965"/>
                    <a:pt x="1143" y="3870"/>
                    <a:pt x="1108" y="3858"/>
                  </a:cubicBezTo>
                  <a:cubicBezTo>
                    <a:pt x="1105" y="3856"/>
                    <a:pt x="1103" y="3856"/>
                    <a:pt x="1101" y="3856"/>
                  </a:cubicBezTo>
                  <a:cubicBezTo>
                    <a:pt x="1089" y="3856"/>
                    <a:pt x="1077" y="3870"/>
                    <a:pt x="1069" y="3870"/>
                  </a:cubicBezTo>
                  <a:cubicBezTo>
                    <a:pt x="1064" y="3870"/>
                    <a:pt x="1060" y="3862"/>
                    <a:pt x="1060" y="3834"/>
                  </a:cubicBezTo>
                  <a:cubicBezTo>
                    <a:pt x="1072" y="3810"/>
                    <a:pt x="1084" y="3786"/>
                    <a:pt x="1096" y="3774"/>
                  </a:cubicBezTo>
                  <a:cubicBezTo>
                    <a:pt x="1103" y="3764"/>
                    <a:pt x="1111" y="3760"/>
                    <a:pt x="1119" y="3760"/>
                  </a:cubicBezTo>
                  <a:cubicBezTo>
                    <a:pt x="1136" y="3760"/>
                    <a:pt x="1154" y="3778"/>
                    <a:pt x="1171" y="3778"/>
                  </a:cubicBezTo>
                  <a:cubicBezTo>
                    <a:pt x="1182" y="3778"/>
                    <a:pt x="1192" y="3772"/>
                    <a:pt x="1203" y="3750"/>
                  </a:cubicBezTo>
                  <a:cubicBezTo>
                    <a:pt x="1227" y="3691"/>
                    <a:pt x="1250" y="3643"/>
                    <a:pt x="1262" y="3584"/>
                  </a:cubicBezTo>
                  <a:cubicBezTo>
                    <a:pt x="1274" y="3572"/>
                    <a:pt x="1274" y="3548"/>
                    <a:pt x="1262" y="3536"/>
                  </a:cubicBezTo>
                  <a:lnTo>
                    <a:pt x="1417" y="3274"/>
                  </a:lnTo>
                  <a:cubicBezTo>
                    <a:pt x="1446" y="3210"/>
                    <a:pt x="1453" y="3171"/>
                    <a:pt x="1436" y="3171"/>
                  </a:cubicBezTo>
                  <a:cubicBezTo>
                    <a:pt x="1425" y="3171"/>
                    <a:pt x="1403" y="3188"/>
                    <a:pt x="1369" y="3227"/>
                  </a:cubicBezTo>
                  <a:cubicBezTo>
                    <a:pt x="1417" y="3155"/>
                    <a:pt x="1465" y="3084"/>
                    <a:pt x="1536" y="3036"/>
                  </a:cubicBezTo>
                  <a:cubicBezTo>
                    <a:pt x="1620" y="3000"/>
                    <a:pt x="1679" y="2941"/>
                    <a:pt x="1715" y="2869"/>
                  </a:cubicBezTo>
                  <a:cubicBezTo>
                    <a:pt x="1727" y="2810"/>
                    <a:pt x="1739" y="2762"/>
                    <a:pt x="1774" y="2715"/>
                  </a:cubicBezTo>
                  <a:cubicBezTo>
                    <a:pt x="1798" y="2691"/>
                    <a:pt x="1834" y="2643"/>
                    <a:pt x="1858" y="2619"/>
                  </a:cubicBezTo>
                  <a:cubicBezTo>
                    <a:pt x="1858" y="2619"/>
                    <a:pt x="1834" y="2607"/>
                    <a:pt x="1846" y="2584"/>
                  </a:cubicBezTo>
                  <a:cubicBezTo>
                    <a:pt x="1905" y="2512"/>
                    <a:pt x="1965" y="2429"/>
                    <a:pt x="2036" y="2357"/>
                  </a:cubicBezTo>
                  <a:cubicBezTo>
                    <a:pt x="2084" y="2286"/>
                    <a:pt x="2108" y="2215"/>
                    <a:pt x="2179" y="2203"/>
                  </a:cubicBezTo>
                  <a:cubicBezTo>
                    <a:pt x="2262" y="2155"/>
                    <a:pt x="2322" y="2084"/>
                    <a:pt x="2370" y="2012"/>
                  </a:cubicBezTo>
                  <a:cubicBezTo>
                    <a:pt x="2372" y="2002"/>
                    <a:pt x="2369" y="1998"/>
                    <a:pt x="2361" y="1998"/>
                  </a:cubicBezTo>
                  <a:cubicBezTo>
                    <a:pt x="2335" y="1998"/>
                    <a:pt x="2260" y="2050"/>
                    <a:pt x="2251" y="2060"/>
                  </a:cubicBezTo>
                  <a:cubicBezTo>
                    <a:pt x="2286" y="2012"/>
                    <a:pt x="2346" y="1976"/>
                    <a:pt x="2393" y="1941"/>
                  </a:cubicBezTo>
                  <a:cubicBezTo>
                    <a:pt x="2441" y="1929"/>
                    <a:pt x="2489" y="1905"/>
                    <a:pt x="2536" y="1881"/>
                  </a:cubicBezTo>
                  <a:cubicBezTo>
                    <a:pt x="2620" y="1822"/>
                    <a:pt x="2620" y="1774"/>
                    <a:pt x="2715" y="1738"/>
                  </a:cubicBezTo>
                  <a:cubicBezTo>
                    <a:pt x="2751" y="1715"/>
                    <a:pt x="2893" y="1726"/>
                    <a:pt x="2882" y="1655"/>
                  </a:cubicBezTo>
                  <a:cubicBezTo>
                    <a:pt x="2870" y="1619"/>
                    <a:pt x="2858" y="1560"/>
                    <a:pt x="2965" y="1524"/>
                  </a:cubicBezTo>
                  <a:cubicBezTo>
                    <a:pt x="3036" y="1512"/>
                    <a:pt x="3048" y="1524"/>
                    <a:pt x="3132" y="1500"/>
                  </a:cubicBezTo>
                  <a:cubicBezTo>
                    <a:pt x="3155" y="1488"/>
                    <a:pt x="3346" y="1393"/>
                    <a:pt x="3346" y="1369"/>
                  </a:cubicBezTo>
                  <a:cubicBezTo>
                    <a:pt x="3334" y="1345"/>
                    <a:pt x="3239" y="1322"/>
                    <a:pt x="3346" y="1274"/>
                  </a:cubicBezTo>
                  <a:cubicBezTo>
                    <a:pt x="3363" y="1267"/>
                    <a:pt x="3374" y="1264"/>
                    <a:pt x="3383" y="1264"/>
                  </a:cubicBezTo>
                  <a:cubicBezTo>
                    <a:pt x="3418" y="1264"/>
                    <a:pt x="3401" y="1310"/>
                    <a:pt x="3429" y="1310"/>
                  </a:cubicBezTo>
                  <a:cubicBezTo>
                    <a:pt x="3441" y="1274"/>
                    <a:pt x="3465" y="1238"/>
                    <a:pt x="3489" y="1214"/>
                  </a:cubicBezTo>
                  <a:cubicBezTo>
                    <a:pt x="3517" y="1179"/>
                    <a:pt x="3533" y="1169"/>
                    <a:pt x="3548" y="1169"/>
                  </a:cubicBezTo>
                  <a:cubicBezTo>
                    <a:pt x="3559" y="1169"/>
                    <a:pt x="3569" y="1174"/>
                    <a:pt x="3584" y="1179"/>
                  </a:cubicBezTo>
                  <a:cubicBezTo>
                    <a:pt x="3703" y="1179"/>
                    <a:pt x="3810" y="1143"/>
                    <a:pt x="3906" y="1095"/>
                  </a:cubicBezTo>
                  <a:cubicBezTo>
                    <a:pt x="3989" y="1048"/>
                    <a:pt x="3858" y="988"/>
                    <a:pt x="3906" y="964"/>
                  </a:cubicBezTo>
                  <a:cubicBezTo>
                    <a:pt x="3913" y="962"/>
                    <a:pt x="3920" y="961"/>
                    <a:pt x="3927" y="961"/>
                  </a:cubicBezTo>
                  <a:cubicBezTo>
                    <a:pt x="3956" y="961"/>
                    <a:pt x="3984" y="976"/>
                    <a:pt x="4013" y="976"/>
                  </a:cubicBezTo>
                  <a:cubicBezTo>
                    <a:pt x="4072" y="976"/>
                    <a:pt x="4132" y="976"/>
                    <a:pt x="4191" y="964"/>
                  </a:cubicBezTo>
                  <a:cubicBezTo>
                    <a:pt x="4233" y="953"/>
                    <a:pt x="4298" y="953"/>
                    <a:pt x="4361" y="953"/>
                  </a:cubicBezTo>
                  <a:cubicBezTo>
                    <a:pt x="4423" y="953"/>
                    <a:pt x="4483" y="953"/>
                    <a:pt x="4513" y="941"/>
                  </a:cubicBezTo>
                  <a:cubicBezTo>
                    <a:pt x="4535" y="930"/>
                    <a:pt x="4577" y="868"/>
                    <a:pt x="4611" y="868"/>
                  </a:cubicBezTo>
                  <a:cubicBezTo>
                    <a:pt x="4614" y="868"/>
                    <a:pt x="4617" y="868"/>
                    <a:pt x="4620" y="869"/>
                  </a:cubicBezTo>
                  <a:cubicBezTo>
                    <a:pt x="4649" y="879"/>
                    <a:pt x="4654" y="896"/>
                    <a:pt x="4681" y="896"/>
                  </a:cubicBezTo>
                  <a:cubicBezTo>
                    <a:pt x="4687" y="896"/>
                    <a:pt x="4694" y="895"/>
                    <a:pt x="4703" y="893"/>
                  </a:cubicBezTo>
                  <a:cubicBezTo>
                    <a:pt x="4846" y="869"/>
                    <a:pt x="4882" y="774"/>
                    <a:pt x="5013" y="738"/>
                  </a:cubicBezTo>
                  <a:cubicBezTo>
                    <a:pt x="5026" y="736"/>
                    <a:pt x="5039" y="735"/>
                    <a:pt x="5051" y="735"/>
                  </a:cubicBezTo>
                  <a:cubicBezTo>
                    <a:pt x="5154" y="735"/>
                    <a:pt x="5228" y="811"/>
                    <a:pt x="5307" y="811"/>
                  </a:cubicBezTo>
                  <a:cubicBezTo>
                    <a:pt x="5312" y="811"/>
                    <a:pt x="5317" y="810"/>
                    <a:pt x="5322" y="810"/>
                  </a:cubicBezTo>
                  <a:cubicBezTo>
                    <a:pt x="5370" y="810"/>
                    <a:pt x="5310" y="762"/>
                    <a:pt x="5287" y="762"/>
                  </a:cubicBezTo>
                  <a:cubicBezTo>
                    <a:pt x="5294" y="761"/>
                    <a:pt x="5301" y="760"/>
                    <a:pt x="5308" y="760"/>
                  </a:cubicBezTo>
                  <a:cubicBezTo>
                    <a:pt x="5368" y="760"/>
                    <a:pt x="5395" y="799"/>
                    <a:pt x="5447" y="799"/>
                  </a:cubicBezTo>
                  <a:cubicBezTo>
                    <a:pt x="5453" y="799"/>
                    <a:pt x="5459" y="799"/>
                    <a:pt x="5465" y="798"/>
                  </a:cubicBezTo>
                  <a:cubicBezTo>
                    <a:pt x="5549" y="786"/>
                    <a:pt x="5632" y="774"/>
                    <a:pt x="5727" y="762"/>
                  </a:cubicBezTo>
                  <a:cubicBezTo>
                    <a:pt x="5680" y="762"/>
                    <a:pt x="5787" y="762"/>
                    <a:pt x="5822" y="750"/>
                  </a:cubicBezTo>
                  <a:cubicBezTo>
                    <a:pt x="5846" y="738"/>
                    <a:pt x="5870" y="732"/>
                    <a:pt x="5892" y="732"/>
                  </a:cubicBezTo>
                  <a:cubicBezTo>
                    <a:pt x="5915" y="732"/>
                    <a:pt x="5936" y="738"/>
                    <a:pt x="5953" y="750"/>
                  </a:cubicBezTo>
                  <a:cubicBezTo>
                    <a:pt x="6029" y="759"/>
                    <a:pt x="6105" y="767"/>
                    <a:pt x="6181" y="767"/>
                  </a:cubicBezTo>
                  <a:cubicBezTo>
                    <a:pt x="6212" y="767"/>
                    <a:pt x="6243" y="765"/>
                    <a:pt x="6275" y="762"/>
                  </a:cubicBezTo>
                  <a:cubicBezTo>
                    <a:pt x="6305" y="762"/>
                    <a:pt x="6401" y="721"/>
                    <a:pt x="6432" y="721"/>
                  </a:cubicBezTo>
                  <a:cubicBezTo>
                    <a:pt x="6438" y="721"/>
                    <a:pt x="6442" y="722"/>
                    <a:pt x="6442" y="726"/>
                  </a:cubicBezTo>
                  <a:cubicBezTo>
                    <a:pt x="6442" y="773"/>
                    <a:pt x="6442" y="820"/>
                    <a:pt x="6512" y="820"/>
                  </a:cubicBezTo>
                  <a:cubicBezTo>
                    <a:pt x="6531" y="820"/>
                    <a:pt x="6554" y="817"/>
                    <a:pt x="6584" y="810"/>
                  </a:cubicBezTo>
                  <a:cubicBezTo>
                    <a:pt x="6641" y="793"/>
                    <a:pt x="6720" y="755"/>
                    <a:pt x="6799" y="755"/>
                  </a:cubicBezTo>
                  <a:cubicBezTo>
                    <a:pt x="6836" y="755"/>
                    <a:pt x="6872" y="763"/>
                    <a:pt x="6906" y="786"/>
                  </a:cubicBezTo>
                  <a:cubicBezTo>
                    <a:pt x="6965" y="845"/>
                    <a:pt x="7025" y="881"/>
                    <a:pt x="7084" y="917"/>
                  </a:cubicBezTo>
                  <a:cubicBezTo>
                    <a:pt x="7126" y="935"/>
                    <a:pt x="7153" y="938"/>
                    <a:pt x="7177" y="938"/>
                  </a:cubicBezTo>
                  <a:cubicBezTo>
                    <a:pt x="7189" y="938"/>
                    <a:pt x="7200" y="937"/>
                    <a:pt x="7212" y="937"/>
                  </a:cubicBezTo>
                  <a:cubicBezTo>
                    <a:pt x="7224" y="937"/>
                    <a:pt x="7236" y="938"/>
                    <a:pt x="7251" y="941"/>
                  </a:cubicBezTo>
                  <a:cubicBezTo>
                    <a:pt x="7311" y="964"/>
                    <a:pt x="7335" y="1024"/>
                    <a:pt x="7394" y="1048"/>
                  </a:cubicBezTo>
                  <a:cubicBezTo>
                    <a:pt x="7406" y="1048"/>
                    <a:pt x="7442" y="1036"/>
                    <a:pt x="7454" y="1036"/>
                  </a:cubicBezTo>
                  <a:cubicBezTo>
                    <a:pt x="7569" y="1036"/>
                    <a:pt x="7595" y="1147"/>
                    <a:pt x="7671" y="1187"/>
                  </a:cubicBezTo>
                  <a:lnTo>
                    <a:pt x="7671" y="1187"/>
                  </a:lnTo>
                  <a:cubicBezTo>
                    <a:pt x="7649" y="1170"/>
                    <a:pt x="7666" y="1113"/>
                    <a:pt x="7715" y="1113"/>
                  </a:cubicBezTo>
                  <a:cubicBezTo>
                    <a:pt x="7736" y="1113"/>
                    <a:pt x="7765" y="1124"/>
                    <a:pt x="7799" y="1155"/>
                  </a:cubicBezTo>
                  <a:cubicBezTo>
                    <a:pt x="7835" y="1203"/>
                    <a:pt x="7894" y="1250"/>
                    <a:pt x="7954" y="1274"/>
                  </a:cubicBezTo>
                  <a:cubicBezTo>
                    <a:pt x="7988" y="1308"/>
                    <a:pt x="8000" y="1310"/>
                    <a:pt x="7980" y="1341"/>
                  </a:cubicBezTo>
                  <a:lnTo>
                    <a:pt x="7980" y="1341"/>
                  </a:lnTo>
                  <a:cubicBezTo>
                    <a:pt x="7988" y="1330"/>
                    <a:pt x="8001" y="1326"/>
                    <a:pt x="8016" y="1326"/>
                  </a:cubicBezTo>
                  <a:cubicBezTo>
                    <a:pt x="8090" y="1326"/>
                    <a:pt x="8230" y="1427"/>
                    <a:pt x="8288" y="1427"/>
                  </a:cubicBezTo>
                  <a:cubicBezTo>
                    <a:pt x="8298" y="1427"/>
                    <a:pt x="8306" y="1424"/>
                    <a:pt x="8310" y="1417"/>
                  </a:cubicBezTo>
                  <a:lnTo>
                    <a:pt x="8310" y="1417"/>
                  </a:lnTo>
                  <a:cubicBezTo>
                    <a:pt x="8289" y="1454"/>
                    <a:pt x="8490" y="1560"/>
                    <a:pt x="8537" y="1595"/>
                  </a:cubicBezTo>
                  <a:cubicBezTo>
                    <a:pt x="8585" y="1631"/>
                    <a:pt x="8644" y="1655"/>
                    <a:pt x="8692" y="1679"/>
                  </a:cubicBezTo>
                  <a:cubicBezTo>
                    <a:pt x="8692" y="1679"/>
                    <a:pt x="8724" y="1673"/>
                    <a:pt x="8745" y="1673"/>
                  </a:cubicBezTo>
                  <a:cubicBezTo>
                    <a:pt x="8755" y="1673"/>
                    <a:pt x="8763" y="1675"/>
                    <a:pt x="8763" y="1679"/>
                  </a:cubicBezTo>
                  <a:cubicBezTo>
                    <a:pt x="8775" y="1715"/>
                    <a:pt x="8716" y="1738"/>
                    <a:pt x="8704" y="1762"/>
                  </a:cubicBezTo>
                  <a:cubicBezTo>
                    <a:pt x="8752" y="1772"/>
                    <a:pt x="8792" y="1789"/>
                    <a:pt x="8831" y="1789"/>
                  </a:cubicBezTo>
                  <a:cubicBezTo>
                    <a:pt x="8840" y="1789"/>
                    <a:pt x="8849" y="1788"/>
                    <a:pt x="8859" y="1786"/>
                  </a:cubicBezTo>
                  <a:cubicBezTo>
                    <a:pt x="8878" y="1773"/>
                    <a:pt x="8898" y="1756"/>
                    <a:pt x="8927" y="1756"/>
                  </a:cubicBezTo>
                  <a:cubicBezTo>
                    <a:pt x="8949" y="1756"/>
                    <a:pt x="8976" y="1766"/>
                    <a:pt x="9013" y="1798"/>
                  </a:cubicBezTo>
                  <a:cubicBezTo>
                    <a:pt x="9001" y="1810"/>
                    <a:pt x="8930" y="1845"/>
                    <a:pt x="8942" y="1881"/>
                  </a:cubicBezTo>
                  <a:cubicBezTo>
                    <a:pt x="8966" y="1905"/>
                    <a:pt x="9049" y="1929"/>
                    <a:pt x="9073" y="1929"/>
                  </a:cubicBezTo>
                  <a:cubicBezTo>
                    <a:pt x="9120" y="1953"/>
                    <a:pt x="9156" y="1988"/>
                    <a:pt x="9180" y="2024"/>
                  </a:cubicBezTo>
                  <a:cubicBezTo>
                    <a:pt x="9204" y="2060"/>
                    <a:pt x="9204" y="2107"/>
                    <a:pt x="9240" y="2131"/>
                  </a:cubicBezTo>
                  <a:cubicBezTo>
                    <a:pt x="9263" y="2155"/>
                    <a:pt x="9347" y="2131"/>
                    <a:pt x="9370" y="2167"/>
                  </a:cubicBezTo>
                  <a:cubicBezTo>
                    <a:pt x="9370" y="2167"/>
                    <a:pt x="9382" y="2215"/>
                    <a:pt x="9394" y="2238"/>
                  </a:cubicBezTo>
                  <a:cubicBezTo>
                    <a:pt x="9418" y="2262"/>
                    <a:pt x="9442" y="2286"/>
                    <a:pt x="9466" y="2310"/>
                  </a:cubicBezTo>
                  <a:cubicBezTo>
                    <a:pt x="9537" y="2381"/>
                    <a:pt x="9597" y="2417"/>
                    <a:pt x="9668" y="2477"/>
                  </a:cubicBezTo>
                  <a:cubicBezTo>
                    <a:pt x="9728" y="2548"/>
                    <a:pt x="9704" y="2584"/>
                    <a:pt x="9763" y="2619"/>
                  </a:cubicBezTo>
                  <a:cubicBezTo>
                    <a:pt x="9793" y="2637"/>
                    <a:pt x="9808" y="2643"/>
                    <a:pt x="9818" y="2643"/>
                  </a:cubicBezTo>
                  <a:cubicBezTo>
                    <a:pt x="9829" y="2643"/>
                    <a:pt x="9835" y="2637"/>
                    <a:pt x="9847" y="2631"/>
                  </a:cubicBezTo>
                  <a:lnTo>
                    <a:pt x="9847" y="2631"/>
                  </a:lnTo>
                  <a:cubicBezTo>
                    <a:pt x="9799" y="2667"/>
                    <a:pt x="9775" y="2691"/>
                    <a:pt x="9859" y="2786"/>
                  </a:cubicBezTo>
                  <a:cubicBezTo>
                    <a:pt x="9871" y="2774"/>
                    <a:pt x="9882" y="2762"/>
                    <a:pt x="9894" y="2762"/>
                  </a:cubicBezTo>
                  <a:cubicBezTo>
                    <a:pt x="9942" y="2822"/>
                    <a:pt x="10097" y="3060"/>
                    <a:pt x="10156" y="3084"/>
                  </a:cubicBezTo>
                  <a:cubicBezTo>
                    <a:pt x="10156" y="3084"/>
                    <a:pt x="10170" y="3028"/>
                    <a:pt x="10192" y="3028"/>
                  </a:cubicBezTo>
                  <a:cubicBezTo>
                    <a:pt x="10199" y="3028"/>
                    <a:pt x="10207" y="3034"/>
                    <a:pt x="10216" y="3048"/>
                  </a:cubicBezTo>
                  <a:cubicBezTo>
                    <a:pt x="10240" y="3096"/>
                    <a:pt x="10252" y="3167"/>
                    <a:pt x="10275" y="3227"/>
                  </a:cubicBezTo>
                  <a:cubicBezTo>
                    <a:pt x="10347" y="3381"/>
                    <a:pt x="10442" y="3536"/>
                    <a:pt x="10549" y="3679"/>
                  </a:cubicBezTo>
                  <a:cubicBezTo>
                    <a:pt x="10597" y="3750"/>
                    <a:pt x="10644" y="3774"/>
                    <a:pt x="10692" y="3858"/>
                  </a:cubicBezTo>
                  <a:cubicBezTo>
                    <a:pt x="10764" y="3977"/>
                    <a:pt x="10775" y="3953"/>
                    <a:pt x="10847" y="3977"/>
                  </a:cubicBezTo>
                  <a:cubicBezTo>
                    <a:pt x="10823" y="3977"/>
                    <a:pt x="10811" y="4203"/>
                    <a:pt x="10871" y="4215"/>
                  </a:cubicBezTo>
                  <a:cubicBezTo>
                    <a:pt x="10929" y="4215"/>
                    <a:pt x="10873" y="3988"/>
                    <a:pt x="10915" y="3988"/>
                  </a:cubicBezTo>
                  <a:cubicBezTo>
                    <a:pt x="10916" y="3988"/>
                    <a:pt x="10917" y="3988"/>
                    <a:pt x="10918" y="3989"/>
                  </a:cubicBezTo>
                  <a:cubicBezTo>
                    <a:pt x="10918" y="3989"/>
                    <a:pt x="10942" y="4179"/>
                    <a:pt x="10942" y="4191"/>
                  </a:cubicBezTo>
                  <a:cubicBezTo>
                    <a:pt x="10942" y="4261"/>
                    <a:pt x="10942" y="4365"/>
                    <a:pt x="10897" y="4381"/>
                  </a:cubicBezTo>
                  <a:lnTo>
                    <a:pt x="10897" y="4381"/>
                  </a:lnTo>
                  <a:cubicBezTo>
                    <a:pt x="10901" y="4380"/>
                    <a:pt x="10904" y="4379"/>
                    <a:pt x="10907" y="4379"/>
                  </a:cubicBezTo>
                  <a:cubicBezTo>
                    <a:pt x="10969" y="4379"/>
                    <a:pt x="10994" y="4540"/>
                    <a:pt x="11061" y="4596"/>
                  </a:cubicBezTo>
                  <a:cubicBezTo>
                    <a:pt x="11109" y="4703"/>
                    <a:pt x="11097" y="4703"/>
                    <a:pt x="11049" y="4715"/>
                  </a:cubicBezTo>
                  <a:cubicBezTo>
                    <a:pt x="11002" y="4715"/>
                    <a:pt x="11049" y="4798"/>
                    <a:pt x="11025" y="4810"/>
                  </a:cubicBezTo>
                  <a:lnTo>
                    <a:pt x="11156" y="4774"/>
                  </a:lnTo>
                  <a:lnTo>
                    <a:pt x="11156" y="4774"/>
                  </a:lnTo>
                  <a:cubicBezTo>
                    <a:pt x="11192" y="4882"/>
                    <a:pt x="11097" y="4941"/>
                    <a:pt x="11109" y="4953"/>
                  </a:cubicBezTo>
                  <a:cubicBezTo>
                    <a:pt x="11145" y="5013"/>
                    <a:pt x="11252" y="5108"/>
                    <a:pt x="11228" y="5191"/>
                  </a:cubicBezTo>
                  <a:cubicBezTo>
                    <a:pt x="11228" y="5274"/>
                    <a:pt x="11216" y="5560"/>
                    <a:pt x="11299" y="5596"/>
                  </a:cubicBezTo>
                  <a:cubicBezTo>
                    <a:pt x="11335" y="5620"/>
                    <a:pt x="11323" y="5786"/>
                    <a:pt x="11371" y="5846"/>
                  </a:cubicBezTo>
                  <a:cubicBezTo>
                    <a:pt x="11442" y="5941"/>
                    <a:pt x="11335" y="5965"/>
                    <a:pt x="11335" y="6036"/>
                  </a:cubicBezTo>
                  <a:cubicBezTo>
                    <a:pt x="11335" y="6108"/>
                    <a:pt x="11383" y="6144"/>
                    <a:pt x="11383" y="6227"/>
                  </a:cubicBezTo>
                  <a:cubicBezTo>
                    <a:pt x="11383" y="6278"/>
                    <a:pt x="11377" y="6292"/>
                    <a:pt x="11360" y="6292"/>
                  </a:cubicBezTo>
                  <a:cubicBezTo>
                    <a:pt x="11354" y="6292"/>
                    <a:pt x="11345" y="6290"/>
                    <a:pt x="11335" y="6286"/>
                  </a:cubicBezTo>
                  <a:cubicBezTo>
                    <a:pt x="11334" y="6286"/>
                    <a:pt x="11333" y="6286"/>
                    <a:pt x="11332" y="6286"/>
                  </a:cubicBezTo>
                  <a:cubicBezTo>
                    <a:pt x="11313" y="6286"/>
                    <a:pt x="11336" y="6406"/>
                    <a:pt x="11347" y="6406"/>
                  </a:cubicBezTo>
                  <a:cubicBezTo>
                    <a:pt x="11359" y="6441"/>
                    <a:pt x="11359" y="6477"/>
                    <a:pt x="11347" y="6513"/>
                  </a:cubicBezTo>
                  <a:cubicBezTo>
                    <a:pt x="11335" y="6608"/>
                    <a:pt x="11514" y="6513"/>
                    <a:pt x="11406" y="6644"/>
                  </a:cubicBezTo>
                  <a:cubicBezTo>
                    <a:pt x="11347" y="6727"/>
                    <a:pt x="11347" y="6834"/>
                    <a:pt x="11383" y="6929"/>
                  </a:cubicBezTo>
                  <a:cubicBezTo>
                    <a:pt x="11430" y="7025"/>
                    <a:pt x="11442" y="7096"/>
                    <a:pt x="11347" y="7144"/>
                  </a:cubicBezTo>
                  <a:cubicBezTo>
                    <a:pt x="11299" y="7179"/>
                    <a:pt x="11371" y="7418"/>
                    <a:pt x="11299" y="7465"/>
                  </a:cubicBezTo>
                  <a:cubicBezTo>
                    <a:pt x="11302" y="7463"/>
                    <a:pt x="11305" y="7463"/>
                    <a:pt x="11308" y="7463"/>
                  </a:cubicBezTo>
                  <a:cubicBezTo>
                    <a:pt x="11353" y="7463"/>
                    <a:pt x="11380" y="7685"/>
                    <a:pt x="11342" y="7685"/>
                  </a:cubicBezTo>
                  <a:cubicBezTo>
                    <a:pt x="11334" y="7685"/>
                    <a:pt x="11324" y="7676"/>
                    <a:pt x="11311" y="7656"/>
                  </a:cubicBezTo>
                  <a:cubicBezTo>
                    <a:pt x="11305" y="7654"/>
                    <a:pt x="11299" y="7653"/>
                    <a:pt x="11293" y="7653"/>
                  </a:cubicBezTo>
                  <a:cubicBezTo>
                    <a:pt x="11222" y="7653"/>
                    <a:pt x="11262" y="7794"/>
                    <a:pt x="11240" y="7894"/>
                  </a:cubicBezTo>
                  <a:cubicBezTo>
                    <a:pt x="11240" y="7953"/>
                    <a:pt x="11216" y="8013"/>
                    <a:pt x="11180" y="8072"/>
                  </a:cubicBezTo>
                  <a:cubicBezTo>
                    <a:pt x="11168" y="8096"/>
                    <a:pt x="11156" y="8072"/>
                    <a:pt x="11145" y="8120"/>
                  </a:cubicBezTo>
                  <a:cubicBezTo>
                    <a:pt x="11133" y="8168"/>
                    <a:pt x="11061" y="8382"/>
                    <a:pt x="11109" y="8406"/>
                  </a:cubicBezTo>
                  <a:cubicBezTo>
                    <a:pt x="11092" y="8400"/>
                    <a:pt x="11075" y="8389"/>
                    <a:pt x="11058" y="8389"/>
                  </a:cubicBezTo>
                  <a:cubicBezTo>
                    <a:pt x="11039" y="8389"/>
                    <a:pt x="11021" y="8403"/>
                    <a:pt x="11002" y="8453"/>
                  </a:cubicBezTo>
                  <a:cubicBezTo>
                    <a:pt x="10978" y="8501"/>
                    <a:pt x="11002" y="8608"/>
                    <a:pt x="10954" y="8620"/>
                  </a:cubicBezTo>
                  <a:cubicBezTo>
                    <a:pt x="10954" y="8620"/>
                    <a:pt x="10942" y="8680"/>
                    <a:pt x="10954" y="8692"/>
                  </a:cubicBezTo>
                  <a:cubicBezTo>
                    <a:pt x="10966" y="8703"/>
                    <a:pt x="10930" y="8739"/>
                    <a:pt x="10918" y="8763"/>
                  </a:cubicBezTo>
                  <a:cubicBezTo>
                    <a:pt x="10851" y="8831"/>
                    <a:pt x="10761" y="8941"/>
                    <a:pt x="10823" y="8993"/>
                  </a:cubicBezTo>
                  <a:lnTo>
                    <a:pt x="10823" y="8993"/>
                  </a:lnTo>
                  <a:cubicBezTo>
                    <a:pt x="10814" y="8988"/>
                    <a:pt x="10801" y="8983"/>
                    <a:pt x="10789" y="8983"/>
                  </a:cubicBezTo>
                  <a:cubicBezTo>
                    <a:pt x="10769" y="8983"/>
                    <a:pt x="10752" y="8995"/>
                    <a:pt x="10752" y="9037"/>
                  </a:cubicBezTo>
                  <a:cubicBezTo>
                    <a:pt x="10764" y="9096"/>
                    <a:pt x="10752" y="9144"/>
                    <a:pt x="10716" y="9192"/>
                  </a:cubicBezTo>
                  <a:cubicBezTo>
                    <a:pt x="10728" y="9161"/>
                    <a:pt x="10718" y="9142"/>
                    <a:pt x="10700" y="9142"/>
                  </a:cubicBezTo>
                  <a:cubicBezTo>
                    <a:pt x="10684" y="9142"/>
                    <a:pt x="10661" y="9158"/>
                    <a:pt x="10644" y="9192"/>
                  </a:cubicBezTo>
                  <a:cubicBezTo>
                    <a:pt x="10609" y="9251"/>
                    <a:pt x="10585" y="9311"/>
                    <a:pt x="10561" y="9370"/>
                  </a:cubicBezTo>
                  <a:cubicBezTo>
                    <a:pt x="10513" y="9501"/>
                    <a:pt x="10525" y="9513"/>
                    <a:pt x="10573" y="9537"/>
                  </a:cubicBezTo>
                  <a:cubicBezTo>
                    <a:pt x="10513" y="9656"/>
                    <a:pt x="10513" y="9620"/>
                    <a:pt x="10466" y="9644"/>
                  </a:cubicBezTo>
                  <a:cubicBezTo>
                    <a:pt x="10466" y="9644"/>
                    <a:pt x="10488" y="9722"/>
                    <a:pt x="10500" y="9727"/>
                  </a:cubicBezTo>
                  <a:lnTo>
                    <a:pt x="10500" y="9727"/>
                  </a:lnTo>
                  <a:cubicBezTo>
                    <a:pt x="10471" y="9721"/>
                    <a:pt x="10445" y="9718"/>
                    <a:pt x="10418" y="9718"/>
                  </a:cubicBezTo>
                  <a:cubicBezTo>
                    <a:pt x="10391" y="9718"/>
                    <a:pt x="10365" y="9721"/>
                    <a:pt x="10335" y="9727"/>
                  </a:cubicBezTo>
                  <a:cubicBezTo>
                    <a:pt x="10335" y="9799"/>
                    <a:pt x="10335" y="9858"/>
                    <a:pt x="10347" y="9930"/>
                  </a:cubicBezTo>
                  <a:cubicBezTo>
                    <a:pt x="10347" y="10049"/>
                    <a:pt x="10311" y="10168"/>
                    <a:pt x="10240" y="10263"/>
                  </a:cubicBezTo>
                  <a:cubicBezTo>
                    <a:pt x="10216" y="10323"/>
                    <a:pt x="10132" y="10549"/>
                    <a:pt x="10180" y="10573"/>
                  </a:cubicBezTo>
                  <a:cubicBezTo>
                    <a:pt x="10228" y="10585"/>
                    <a:pt x="10263" y="10597"/>
                    <a:pt x="10311" y="10608"/>
                  </a:cubicBezTo>
                  <a:cubicBezTo>
                    <a:pt x="10305" y="10656"/>
                    <a:pt x="10281" y="10668"/>
                    <a:pt x="10256" y="10668"/>
                  </a:cubicBezTo>
                  <a:cubicBezTo>
                    <a:pt x="10231" y="10668"/>
                    <a:pt x="10204" y="10656"/>
                    <a:pt x="10192" y="10656"/>
                  </a:cubicBezTo>
                  <a:lnTo>
                    <a:pt x="10192" y="10656"/>
                  </a:lnTo>
                  <a:cubicBezTo>
                    <a:pt x="10228" y="10656"/>
                    <a:pt x="10156" y="10787"/>
                    <a:pt x="10132" y="10787"/>
                  </a:cubicBezTo>
                  <a:cubicBezTo>
                    <a:pt x="10125" y="10787"/>
                    <a:pt x="10117" y="10786"/>
                    <a:pt x="10109" y="10786"/>
                  </a:cubicBezTo>
                  <a:cubicBezTo>
                    <a:pt x="10083" y="10786"/>
                    <a:pt x="10061" y="10794"/>
                    <a:pt x="10061" y="10858"/>
                  </a:cubicBezTo>
                  <a:lnTo>
                    <a:pt x="10204" y="10858"/>
                  </a:lnTo>
                  <a:cubicBezTo>
                    <a:pt x="10109" y="10858"/>
                    <a:pt x="10121" y="11263"/>
                    <a:pt x="10156" y="11359"/>
                  </a:cubicBezTo>
                  <a:cubicBezTo>
                    <a:pt x="10144" y="11287"/>
                    <a:pt x="10180" y="11287"/>
                    <a:pt x="10204" y="11287"/>
                  </a:cubicBezTo>
                  <a:cubicBezTo>
                    <a:pt x="10216" y="11418"/>
                    <a:pt x="10121" y="11513"/>
                    <a:pt x="10216" y="11644"/>
                  </a:cubicBezTo>
                  <a:cubicBezTo>
                    <a:pt x="10228" y="11644"/>
                    <a:pt x="10323" y="11751"/>
                    <a:pt x="10299" y="11787"/>
                  </a:cubicBezTo>
                  <a:cubicBezTo>
                    <a:pt x="10294" y="11793"/>
                    <a:pt x="10287" y="11795"/>
                    <a:pt x="10280" y="11795"/>
                  </a:cubicBezTo>
                  <a:cubicBezTo>
                    <a:pt x="10256" y="11795"/>
                    <a:pt x="10226" y="11770"/>
                    <a:pt x="10213" y="11770"/>
                  </a:cubicBezTo>
                  <a:cubicBezTo>
                    <a:pt x="10205" y="11770"/>
                    <a:pt x="10204" y="11780"/>
                    <a:pt x="10216" y="11811"/>
                  </a:cubicBezTo>
                  <a:cubicBezTo>
                    <a:pt x="10263" y="11894"/>
                    <a:pt x="10311" y="11978"/>
                    <a:pt x="10347" y="12073"/>
                  </a:cubicBezTo>
                  <a:cubicBezTo>
                    <a:pt x="10359" y="12168"/>
                    <a:pt x="10394" y="12252"/>
                    <a:pt x="10430" y="12347"/>
                  </a:cubicBezTo>
                  <a:cubicBezTo>
                    <a:pt x="10457" y="12413"/>
                    <a:pt x="10498" y="12454"/>
                    <a:pt x="10519" y="12454"/>
                  </a:cubicBezTo>
                  <a:cubicBezTo>
                    <a:pt x="10536" y="12454"/>
                    <a:pt x="10540" y="12428"/>
                    <a:pt x="10513" y="12371"/>
                  </a:cubicBezTo>
                  <a:lnTo>
                    <a:pt x="10513" y="12371"/>
                  </a:lnTo>
                  <a:cubicBezTo>
                    <a:pt x="10549" y="12430"/>
                    <a:pt x="10573" y="12502"/>
                    <a:pt x="10597" y="12561"/>
                  </a:cubicBezTo>
                  <a:cubicBezTo>
                    <a:pt x="10609" y="12609"/>
                    <a:pt x="10621" y="12656"/>
                    <a:pt x="10621" y="12716"/>
                  </a:cubicBezTo>
                  <a:cubicBezTo>
                    <a:pt x="10633" y="12740"/>
                    <a:pt x="10644" y="12775"/>
                    <a:pt x="10668" y="12799"/>
                  </a:cubicBezTo>
                  <a:cubicBezTo>
                    <a:pt x="10692" y="12829"/>
                    <a:pt x="10707" y="12838"/>
                    <a:pt x="10719" y="12838"/>
                  </a:cubicBezTo>
                  <a:cubicBezTo>
                    <a:pt x="10731" y="12838"/>
                    <a:pt x="10740" y="12829"/>
                    <a:pt x="10752" y="12823"/>
                  </a:cubicBezTo>
                  <a:cubicBezTo>
                    <a:pt x="10726" y="12789"/>
                    <a:pt x="10719" y="12761"/>
                    <a:pt x="10730" y="12761"/>
                  </a:cubicBezTo>
                  <a:cubicBezTo>
                    <a:pt x="10734" y="12761"/>
                    <a:pt x="10741" y="12765"/>
                    <a:pt x="10752" y="12775"/>
                  </a:cubicBezTo>
                  <a:cubicBezTo>
                    <a:pt x="10799" y="12799"/>
                    <a:pt x="10835" y="12847"/>
                    <a:pt x="10847" y="12906"/>
                  </a:cubicBezTo>
                  <a:cubicBezTo>
                    <a:pt x="10854" y="12934"/>
                    <a:pt x="10846" y="12941"/>
                    <a:pt x="10832" y="12941"/>
                  </a:cubicBezTo>
                  <a:cubicBezTo>
                    <a:pt x="10814" y="12941"/>
                    <a:pt x="10786" y="12928"/>
                    <a:pt x="10769" y="12928"/>
                  </a:cubicBezTo>
                  <a:cubicBezTo>
                    <a:pt x="10754" y="12928"/>
                    <a:pt x="10748" y="12938"/>
                    <a:pt x="10764" y="12978"/>
                  </a:cubicBezTo>
                  <a:cubicBezTo>
                    <a:pt x="10784" y="13019"/>
                    <a:pt x="10883" y="13209"/>
                    <a:pt x="10919" y="13209"/>
                  </a:cubicBezTo>
                  <a:cubicBezTo>
                    <a:pt x="10924" y="13209"/>
                    <a:pt x="10929" y="13204"/>
                    <a:pt x="10930" y="13192"/>
                  </a:cubicBezTo>
                  <a:cubicBezTo>
                    <a:pt x="10937" y="13149"/>
                    <a:pt x="10936" y="13123"/>
                    <a:pt x="10947" y="13123"/>
                  </a:cubicBezTo>
                  <a:cubicBezTo>
                    <a:pt x="10954" y="13123"/>
                    <a:pt x="10967" y="13133"/>
                    <a:pt x="10990" y="13156"/>
                  </a:cubicBezTo>
                  <a:cubicBezTo>
                    <a:pt x="11037" y="13192"/>
                    <a:pt x="11061" y="13252"/>
                    <a:pt x="11061" y="13311"/>
                  </a:cubicBezTo>
                  <a:cubicBezTo>
                    <a:pt x="11053" y="13341"/>
                    <a:pt x="11028" y="13350"/>
                    <a:pt x="11001" y="13350"/>
                  </a:cubicBezTo>
                  <a:cubicBezTo>
                    <a:pt x="10967" y="13350"/>
                    <a:pt x="10929" y="13337"/>
                    <a:pt x="10909" y="13337"/>
                  </a:cubicBezTo>
                  <a:cubicBezTo>
                    <a:pt x="10900" y="13337"/>
                    <a:pt x="10894" y="13340"/>
                    <a:pt x="10894" y="13347"/>
                  </a:cubicBezTo>
                  <a:cubicBezTo>
                    <a:pt x="10894" y="13383"/>
                    <a:pt x="10906" y="13406"/>
                    <a:pt x="10918" y="13442"/>
                  </a:cubicBezTo>
                  <a:cubicBezTo>
                    <a:pt x="10930" y="13490"/>
                    <a:pt x="10954" y="13549"/>
                    <a:pt x="11002" y="13585"/>
                  </a:cubicBezTo>
                  <a:cubicBezTo>
                    <a:pt x="11033" y="13613"/>
                    <a:pt x="11051" y="13621"/>
                    <a:pt x="11062" y="13621"/>
                  </a:cubicBezTo>
                  <a:cubicBezTo>
                    <a:pt x="11078" y="13621"/>
                    <a:pt x="11085" y="13607"/>
                    <a:pt x="11104" y="13607"/>
                  </a:cubicBezTo>
                  <a:cubicBezTo>
                    <a:pt x="11113" y="13607"/>
                    <a:pt x="11126" y="13610"/>
                    <a:pt x="11145" y="13621"/>
                  </a:cubicBezTo>
                  <a:cubicBezTo>
                    <a:pt x="11204" y="13621"/>
                    <a:pt x="11252" y="13645"/>
                    <a:pt x="11287" y="13692"/>
                  </a:cubicBezTo>
                  <a:cubicBezTo>
                    <a:pt x="11308" y="13713"/>
                    <a:pt x="11341" y="13726"/>
                    <a:pt x="11374" y="13726"/>
                  </a:cubicBezTo>
                  <a:cubicBezTo>
                    <a:pt x="11398" y="13726"/>
                    <a:pt x="11422" y="13719"/>
                    <a:pt x="11442" y="13704"/>
                  </a:cubicBezTo>
                  <a:cubicBezTo>
                    <a:pt x="11597" y="13585"/>
                    <a:pt x="11549" y="13490"/>
                    <a:pt x="11514" y="13478"/>
                  </a:cubicBezTo>
                  <a:lnTo>
                    <a:pt x="11514" y="13478"/>
                  </a:lnTo>
                  <a:cubicBezTo>
                    <a:pt x="11539" y="13486"/>
                    <a:pt x="11559" y="13520"/>
                    <a:pt x="11590" y="13520"/>
                  </a:cubicBezTo>
                  <a:cubicBezTo>
                    <a:pt x="11602" y="13520"/>
                    <a:pt x="11616" y="13515"/>
                    <a:pt x="11633" y="13502"/>
                  </a:cubicBezTo>
                  <a:cubicBezTo>
                    <a:pt x="11680" y="13442"/>
                    <a:pt x="11704" y="13359"/>
                    <a:pt x="11704" y="13275"/>
                  </a:cubicBezTo>
                  <a:cubicBezTo>
                    <a:pt x="11704" y="13228"/>
                    <a:pt x="11692" y="13168"/>
                    <a:pt x="11668" y="13121"/>
                  </a:cubicBezTo>
                  <a:cubicBezTo>
                    <a:pt x="11667" y="13115"/>
                    <a:pt x="11665" y="13113"/>
                    <a:pt x="11663" y="13113"/>
                  </a:cubicBezTo>
                  <a:cubicBezTo>
                    <a:pt x="11655" y="13113"/>
                    <a:pt x="11646" y="13151"/>
                    <a:pt x="11630" y="13151"/>
                  </a:cubicBezTo>
                  <a:cubicBezTo>
                    <a:pt x="11624" y="13151"/>
                    <a:pt x="11617" y="13146"/>
                    <a:pt x="11609" y="13133"/>
                  </a:cubicBezTo>
                  <a:cubicBezTo>
                    <a:pt x="11573" y="13073"/>
                    <a:pt x="11549" y="13014"/>
                    <a:pt x="11537" y="12954"/>
                  </a:cubicBezTo>
                  <a:cubicBezTo>
                    <a:pt x="11537" y="12894"/>
                    <a:pt x="11526" y="12823"/>
                    <a:pt x="11514" y="12775"/>
                  </a:cubicBezTo>
                  <a:cubicBezTo>
                    <a:pt x="11478" y="12692"/>
                    <a:pt x="11418" y="12716"/>
                    <a:pt x="11406" y="12621"/>
                  </a:cubicBezTo>
                  <a:cubicBezTo>
                    <a:pt x="11395" y="12573"/>
                    <a:pt x="11466" y="12537"/>
                    <a:pt x="11406" y="12478"/>
                  </a:cubicBezTo>
                  <a:cubicBezTo>
                    <a:pt x="11347" y="12430"/>
                    <a:pt x="11287" y="12466"/>
                    <a:pt x="11228" y="12347"/>
                  </a:cubicBezTo>
                  <a:lnTo>
                    <a:pt x="11264" y="12335"/>
                  </a:lnTo>
                  <a:cubicBezTo>
                    <a:pt x="11269" y="12324"/>
                    <a:pt x="11274" y="12318"/>
                    <a:pt x="11280" y="12318"/>
                  </a:cubicBezTo>
                  <a:cubicBezTo>
                    <a:pt x="11286" y="12318"/>
                    <a:pt x="11293" y="12327"/>
                    <a:pt x="11299" y="12347"/>
                  </a:cubicBezTo>
                  <a:lnTo>
                    <a:pt x="11299" y="12347"/>
                  </a:lnTo>
                  <a:cubicBezTo>
                    <a:pt x="11275" y="12275"/>
                    <a:pt x="11228" y="12204"/>
                    <a:pt x="11180" y="12144"/>
                  </a:cubicBezTo>
                  <a:cubicBezTo>
                    <a:pt x="11145" y="12085"/>
                    <a:pt x="11168" y="12037"/>
                    <a:pt x="11133" y="11978"/>
                  </a:cubicBezTo>
                  <a:cubicBezTo>
                    <a:pt x="11097" y="11942"/>
                    <a:pt x="11073" y="11894"/>
                    <a:pt x="11049" y="11847"/>
                  </a:cubicBezTo>
                  <a:cubicBezTo>
                    <a:pt x="11025" y="11799"/>
                    <a:pt x="11002" y="11740"/>
                    <a:pt x="11002" y="11680"/>
                  </a:cubicBezTo>
                  <a:cubicBezTo>
                    <a:pt x="10990" y="11573"/>
                    <a:pt x="10906" y="11561"/>
                    <a:pt x="10883" y="11466"/>
                  </a:cubicBezTo>
                  <a:cubicBezTo>
                    <a:pt x="10859" y="11370"/>
                    <a:pt x="10918" y="11323"/>
                    <a:pt x="10906" y="11239"/>
                  </a:cubicBezTo>
                  <a:cubicBezTo>
                    <a:pt x="10894" y="11156"/>
                    <a:pt x="10835" y="11132"/>
                    <a:pt x="10823" y="11073"/>
                  </a:cubicBezTo>
                  <a:cubicBezTo>
                    <a:pt x="10807" y="11009"/>
                    <a:pt x="10849" y="10999"/>
                    <a:pt x="10887" y="10999"/>
                  </a:cubicBezTo>
                  <a:cubicBezTo>
                    <a:pt x="10905" y="10999"/>
                    <a:pt x="10922" y="11001"/>
                    <a:pt x="10930" y="11001"/>
                  </a:cubicBezTo>
                  <a:cubicBezTo>
                    <a:pt x="10906" y="10954"/>
                    <a:pt x="10883" y="10906"/>
                    <a:pt x="10847" y="10858"/>
                  </a:cubicBezTo>
                  <a:cubicBezTo>
                    <a:pt x="10788" y="10771"/>
                    <a:pt x="10826" y="10763"/>
                    <a:pt x="10874" y="10763"/>
                  </a:cubicBezTo>
                  <a:cubicBezTo>
                    <a:pt x="10884" y="10763"/>
                    <a:pt x="10896" y="10763"/>
                    <a:pt x="10906" y="10763"/>
                  </a:cubicBezTo>
                  <a:cubicBezTo>
                    <a:pt x="10823" y="10751"/>
                    <a:pt x="10930" y="10525"/>
                    <a:pt x="10883" y="10513"/>
                  </a:cubicBezTo>
                  <a:cubicBezTo>
                    <a:pt x="10930" y="10466"/>
                    <a:pt x="10966" y="10406"/>
                    <a:pt x="11002" y="10347"/>
                  </a:cubicBezTo>
                  <a:cubicBezTo>
                    <a:pt x="10954" y="10335"/>
                    <a:pt x="10978" y="10299"/>
                    <a:pt x="11002" y="10239"/>
                  </a:cubicBezTo>
                  <a:cubicBezTo>
                    <a:pt x="11037" y="10144"/>
                    <a:pt x="11014" y="10073"/>
                    <a:pt x="11049" y="10001"/>
                  </a:cubicBezTo>
                  <a:cubicBezTo>
                    <a:pt x="11061" y="9977"/>
                    <a:pt x="11264" y="9894"/>
                    <a:pt x="11240" y="9823"/>
                  </a:cubicBezTo>
                  <a:cubicBezTo>
                    <a:pt x="11228" y="9787"/>
                    <a:pt x="11073" y="9835"/>
                    <a:pt x="11156" y="9739"/>
                  </a:cubicBezTo>
                  <a:cubicBezTo>
                    <a:pt x="11216" y="9692"/>
                    <a:pt x="11240" y="9692"/>
                    <a:pt x="11252" y="9608"/>
                  </a:cubicBezTo>
                  <a:cubicBezTo>
                    <a:pt x="11252" y="9608"/>
                    <a:pt x="11228" y="9537"/>
                    <a:pt x="11240" y="9525"/>
                  </a:cubicBezTo>
                  <a:cubicBezTo>
                    <a:pt x="11242" y="9524"/>
                    <a:pt x="11244" y="9524"/>
                    <a:pt x="11246" y="9524"/>
                  </a:cubicBezTo>
                  <a:cubicBezTo>
                    <a:pt x="11284" y="9524"/>
                    <a:pt x="11288" y="9623"/>
                    <a:pt x="11315" y="9623"/>
                  </a:cubicBezTo>
                  <a:cubicBezTo>
                    <a:pt x="11317" y="9623"/>
                    <a:pt x="11320" y="9622"/>
                    <a:pt x="11323" y="9620"/>
                  </a:cubicBezTo>
                  <a:cubicBezTo>
                    <a:pt x="11335" y="9620"/>
                    <a:pt x="11335" y="9549"/>
                    <a:pt x="11335" y="9549"/>
                  </a:cubicBezTo>
                  <a:cubicBezTo>
                    <a:pt x="11335" y="9501"/>
                    <a:pt x="11359" y="9454"/>
                    <a:pt x="11383" y="9418"/>
                  </a:cubicBezTo>
                  <a:lnTo>
                    <a:pt x="11383" y="9418"/>
                  </a:lnTo>
                  <a:cubicBezTo>
                    <a:pt x="11361" y="9462"/>
                    <a:pt x="11390" y="9455"/>
                    <a:pt x="11403" y="9463"/>
                  </a:cubicBezTo>
                  <a:lnTo>
                    <a:pt x="11403" y="9463"/>
                  </a:lnTo>
                  <a:cubicBezTo>
                    <a:pt x="11389" y="9446"/>
                    <a:pt x="11443" y="9380"/>
                    <a:pt x="11454" y="9334"/>
                  </a:cubicBezTo>
                  <a:cubicBezTo>
                    <a:pt x="11454" y="9334"/>
                    <a:pt x="11430" y="9334"/>
                    <a:pt x="11442" y="9311"/>
                  </a:cubicBezTo>
                  <a:cubicBezTo>
                    <a:pt x="11453" y="9243"/>
                    <a:pt x="11507" y="9155"/>
                    <a:pt x="11533" y="9155"/>
                  </a:cubicBezTo>
                  <a:cubicBezTo>
                    <a:pt x="11535" y="9155"/>
                    <a:pt x="11536" y="9155"/>
                    <a:pt x="11537" y="9156"/>
                  </a:cubicBezTo>
                  <a:cubicBezTo>
                    <a:pt x="11539" y="9156"/>
                    <a:pt x="11540" y="9157"/>
                    <a:pt x="11541" y="9157"/>
                  </a:cubicBezTo>
                  <a:cubicBezTo>
                    <a:pt x="11581" y="9157"/>
                    <a:pt x="11690" y="9000"/>
                    <a:pt x="11633" y="8977"/>
                  </a:cubicBezTo>
                  <a:cubicBezTo>
                    <a:pt x="11656" y="8918"/>
                    <a:pt x="11740" y="8799"/>
                    <a:pt x="11692" y="8775"/>
                  </a:cubicBezTo>
                  <a:cubicBezTo>
                    <a:pt x="11776" y="8656"/>
                    <a:pt x="12002" y="8358"/>
                    <a:pt x="11918" y="8203"/>
                  </a:cubicBezTo>
                  <a:lnTo>
                    <a:pt x="11918" y="8203"/>
                  </a:lnTo>
                  <a:cubicBezTo>
                    <a:pt x="11939" y="8211"/>
                    <a:pt x="11956" y="8214"/>
                    <a:pt x="11968" y="8214"/>
                  </a:cubicBezTo>
                  <a:cubicBezTo>
                    <a:pt x="12080" y="8214"/>
                    <a:pt x="11911" y="7959"/>
                    <a:pt x="11954" y="7906"/>
                  </a:cubicBezTo>
                  <a:cubicBezTo>
                    <a:pt x="12002" y="7846"/>
                    <a:pt x="12085" y="7834"/>
                    <a:pt x="12061" y="7703"/>
                  </a:cubicBezTo>
                  <a:cubicBezTo>
                    <a:pt x="12037" y="7632"/>
                    <a:pt x="12002" y="7572"/>
                    <a:pt x="11966" y="7513"/>
                  </a:cubicBezTo>
                  <a:cubicBezTo>
                    <a:pt x="12014" y="7465"/>
                    <a:pt x="12049" y="7560"/>
                    <a:pt x="12061" y="7370"/>
                  </a:cubicBezTo>
                  <a:cubicBezTo>
                    <a:pt x="12061" y="7275"/>
                    <a:pt x="12002" y="7358"/>
                    <a:pt x="12014" y="7239"/>
                  </a:cubicBezTo>
                  <a:cubicBezTo>
                    <a:pt x="12028" y="7239"/>
                    <a:pt x="12061" y="7257"/>
                    <a:pt x="12090" y="7257"/>
                  </a:cubicBezTo>
                  <a:cubicBezTo>
                    <a:pt x="12107" y="7257"/>
                    <a:pt x="12124" y="7250"/>
                    <a:pt x="12133" y="7227"/>
                  </a:cubicBezTo>
                  <a:cubicBezTo>
                    <a:pt x="12168" y="7179"/>
                    <a:pt x="12157" y="7048"/>
                    <a:pt x="12133" y="7048"/>
                  </a:cubicBezTo>
                  <a:cubicBezTo>
                    <a:pt x="12097" y="7048"/>
                    <a:pt x="12109" y="6822"/>
                    <a:pt x="12109" y="6787"/>
                  </a:cubicBezTo>
                  <a:cubicBezTo>
                    <a:pt x="12109" y="6727"/>
                    <a:pt x="12097" y="6537"/>
                    <a:pt x="12145" y="6501"/>
                  </a:cubicBezTo>
                  <a:cubicBezTo>
                    <a:pt x="12180" y="6477"/>
                    <a:pt x="12216" y="6382"/>
                    <a:pt x="12180" y="6251"/>
                  </a:cubicBezTo>
                  <a:cubicBezTo>
                    <a:pt x="12157" y="6191"/>
                    <a:pt x="12121" y="6191"/>
                    <a:pt x="12109" y="6096"/>
                  </a:cubicBezTo>
                  <a:cubicBezTo>
                    <a:pt x="12109" y="6025"/>
                    <a:pt x="12109" y="5953"/>
                    <a:pt x="12109" y="5882"/>
                  </a:cubicBezTo>
                  <a:cubicBezTo>
                    <a:pt x="12121" y="5775"/>
                    <a:pt x="12109" y="5679"/>
                    <a:pt x="12085" y="5584"/>
                  </a:cubicBezTo>
                  <a:cubicBezTo>
                    <a:pt x="12076" y="5594"/>
                    <a:pt x="12069" y="5599"/>
                    <a:pt x="12062" y="5599"/>
                  </a:cubicBezTo>
                  <a:cubicBezTo>
                    <a:pt x="12016" y="5599"/>
                    <a:pt x="12024" y="5370"/>
                    <a:pt x="12014" y="5286"/>
                  </a:cubicBezTo>
                  <a:cubicBezTo>
                    <a:pt x="12002" y="5215"/>
                    <a:pt x="11978" y="5143"/>
                    <a:pt x="11954" y="5072"/>
                  </a:cubicBezTo>
                  <a:cubicBezTo>
                    <a:pt x="11941" y="5032"/>
                    <a:pt x="11935" y="5018"/>
                    <a:pt x="11930" y="5018"/>
                  </a:cubicBezTo>
                  <a:cubicBezTo>
                    <a:pt x="11927" y="5018"/>
                    <a:pt x="11924" y="5026"/>
                    <a:pt x="11918" y="5036"/>
                  </a:cubicBezTo>
                  <a:cubicBezTo>
                    <a:pt x="11918" y="5037"/>
                    <a:pt x="11918" y="5037"/>
                    <a:pt x="11918" y="5037"/>
                  </a:cubicBezTo>
                  <a:cubicBezTo>
                    <a:pt x="11916" y="5037"/>
                    <a:pt x="11895" y="4917"/>
                    <a:pt x="11895" y="4905"/>
                  </a:cubicBezTo>
                  <a:cubicBezTo>
                    <a:pt x="11883" y="4846"/>
                    <a:pt x="11871" y="4810"/>
                    <a:pt x="11847" y="4762"/>
                  </a:cubicBezTo>
                  <a:cubicBezTo>
                    <a:pt x="11823" y="4715"/>
                    <a:pt x="11728" y="4572"/>
                    <a:pt x="11776" y="4548"/>
                  </a:cubicBezTo>
                  <a:cubicBezTo>
                    <a:pt x="11811" y="4524"/>
                    <a:pt x="11776" y="4405"/>
                    <a:pt x="11728" y="4322"/>
                  </a:cubicBezTo>
                  <a:cubicBezTo>
                    <a:pt x="11716" y="4293"/>
                    <a:pt x="11706" y="4287"/>
                    <a:pt x="11697" y="4287"/>
                  </a:cubicBezTo>
                  <a:cubicBezTo>
                    <a:pt x="11690" y="4287"/>
                    <a:pt x="11684" y="4290"/>
                    <a:pt x="11677" y="4290"/>
                  </a:cubicBezTo>
                  <a:cubicBezTo>
                    <a:pt x="11665" y="4290"/>
                    <a:pt x="11652" y="4282"/>
                    <a:pt x="11633" y="4239"/>
                  </a:cubicBezTo>
                  <a:cubicBezTo>
                    <a:pt x="11668" y="4227"/>
                    <a:pt x="11704" y="4239"/>
                    <a:pt x="11668" y="4143"/>
                  </a:cubicBezTo>
                  <a:cubicBezTo>
                    <a:pt x="11655" y="4119"/>
                    <a:pt x="11644" y="4109"/>
                    <a:pt x="11634" y="4109"/>
                  </a:cubicBezTo>
                  <a:cubicBezTo>
                    <a:pt x="11589" y="4109"/>
                    <a:pt x="11575" y="4311"/>
                    <a:pt x="11585" y="4370"/>
                  </a:cubicBezTo>
                  <a:lnTo>
                    <a:pt x="11597" y="4370"/>
                  </a:lnTo>
                  <a:cubicBezTo>
                    <a:pt x="11609" y="4453"/>
                    <a:pt x="11680" y="4572"/>
                    <a:pt x="11633" y="4584"/>
                  </a:cubicBezTo>
                  <a:cubicBezTo>
                    <a:pt x="11633" y="4643"/>
                    <a:pt x="11704" y="4774"/>
                    <a:pt x="11656" y="4786"/>
                  </a:cubicBezTo>
                  <a:cubicBezTo>
                    <a:pt x="11673" y="4786"/>
                    <a:pt x="11707" y="4740"/>
                    <a:pt x="11734" y="4740"/>
                  </a:cubicBezTo>
                  <a:cubicBezTo>
                    <a:pt x="11746" y="4740"/>
                    <a:pt x="11756" y="4749"/>
                    <a:pt x="11764" y="4774"/>
                  </a:cubicBezTo>
                  <a:cubicBezTo>
                    <a:pt x="11799" y="4858"/>
                    <a:pt x="11740" y="4977"/>
                    <a:pt x="11787" y="5048"/>
                  </a:cubicBezTo>
                  <a:cubicBezTo>
                    <a:pt x="11790" y="5054"/>
                    <a:pt x="11794" y="5056"/>
                    <a:pt x="11798" y="5056"/>
                  </a:cubicBezTo>
                  <a:cubicBezTo>
                    <a:pt x="11809" y="5056"/>
                    <a:pt x="11823" y="5033"/>
                    <a:pt x="11823" y="5024"/>
                  </a:cubicBezTo>
                  <a:cubicBezTo>
                    <a:pt x="11826" y="5024"/>
                    <a:pt x="11828" y="5023"/>
                    <a:pt x="11830" y="5023"/>
                  </a:cubicBezTo>
                  <a:cubicBezTo>
                    <a:pt x="11862" y="5023"/>
                    <a:pt x="11883" y="5099"/>
                    <a:pt x="11895" y="5143"/>
                  </a:cubicBezTo>
                  <a:cubicBezTo>
                    <a:pt x="11905" y="5186"/>
                    <a:pt x="11916" y="5315"/>
                    <a:pt x="11875" y="5315"/>
                  </a:cubicBezTo>
                  <a:cubicBezTo>
                    <a:pt x="11870" y="5315"/>
                    <a:pt x="11865" y="5314"/>
                    <a:pt x="11859" y="5310"/>
                  </a:cubicBezTo>
                  <a:cubicBezTo>
                    <a:pt x="11818" y="5269"/>
                    <a:pt x="11785" y="5120"/>
                    <a:pt x="11746" y="5120"/>
                  </a:cubicBezTo>
                  <a:cubicBezTo>
                    <a:pt x="11740" y="5120"/>
                    <a:pt x="11734" y="5124"/>
                    <a:pt x="11728" y="5132"/>
                  </a:cubicBezTo>
                  <a:cubicBezTo>
                    <a:pt x="11692" y="5191"/>
                    <a:pt x="11716" y="5274"/>
                    <a:pt x="11776" y="5310"/>
                  </a:cubicBezTo>
                  <a:cubicBezTo>
                    <a:pt x="11847" y="5346"/>
                    <a:pt x="11883" y="5691"/>
                    <a:pt x="11823" y="5703"/>
                  </a:cubicBezTo>
                  <a:cubicBezTo>
                    <a:pt x="11830" y="5703"/>
                    <a:pt x="11847" y="5692"/>
                    <a:pt x="11863" y="5692"/>
                  </a:cubicBezTo>
                  <a:cubicBezTo>
                    <a:pt x="11876" y="5692"/>
                    <a:pt x="11889" y="5700"/>
                    <a:pt x="11895" y="5727"/>
                  </a:cubicBezTo>
                  <a:cubicBezTo>
                    <a:pt x="11907" y="5775"/>
                    <a:pt x="11930" y="5894"/>
                    <a:pt x="11966" y="5894"/>
                  </a:cubicBezTo>
                  <a:cubicBezTo>
                    <a:pt x="11883" y="5894"/>
                    <a:pt x="11930" y="6394"/>
                    <a:pt x="11930" y="6513"/>
                  </a:cubicBezTo>
                  <a:cubicBezTo>
                    <a:pt x="11930" y="6691"/>
                    <a:pt x="11966" y="6870"/>
                    <a:pt x="12037" y="7037"/>
                  </a:cubicBezTo>
                  <a:cubicBezTo>
                    <a:pt x="12027" y="7016"/>
                    <a:pt x="11973" y="6908"/>
                    <a:pt x="11950" y="6908"/>
                  </a:cubicBezTo>
                  <a:cubicBezTo>
                    <a:pt x="11947" y="6908"/>
                    <a:pt x="11944" y="6911"/>
                    <a:pt x="11942" y="6918"/>
                  </a:cubicBezTo>
                  <a:lnTo>
                    <a:pt x="11942" y="7001"/>
                  </a:lnTo>
                  <a:cubicBezTo>
                    <a:pt x="11942" y="7037"/>
                    <a:pt x="11942" y="7013"/>
                    <a:pt x="11907" y="7037"/>
                  </a:cubicBezTo>
                  <a:cubicBezTo>
                    <a:pt x="11883" y="7048"/>
                    <a:pt x="11847" y="7132"/>
                    <a:pt x="11907" y="7156"/>
                  </a:cubicBezTo>
                  <a:cubicBezTo>
                    <a:pt x="11954" y="7168"/>
                    <a:pt x="11954" y="7156"/>
                    <a:pt x="11942" y="7239"/>
                  </a:cubicBezTo>
                  <a:cubicBezTo>
                    <a:pt x="11942" y="7287"/>
                    <a:pt x="11930" y="7334"/>
                    <a:pt x="11918" y="7382"/>
                  </a:cubicBezTo>
                  <a:cubicBezTo>
                    <a:pt x="11918" y="7418"/>
                    <a:pt x="11895" y="7406"/>
                    <a:pt x="11895" y="7429"/>
                  </a:cubicBezTo>
                  <a:lnTo>
                    <a:pt x="11847" y="7656"/>
                  </a:lnTo>
                  <a:cubicBezTo>
                    <a:pt x="11834" y="7737"/>
                    <a:pt x="11866" y="7764"/>
                    <a:pt x="11898" y="7764"/>
                  </a:cubicBezTo>
                  <a:cubicBezTo>
                    <a:pt x="11924" y="7764"/>
                    <a:pt x="11949" y="7748"/>
                    <a:pt x="11954" y="7727"/>
                  </a:cubicBezTo>
                  <a:lnTo>
                    <a:pt x="11954" y="7727"/>
                  </a:lnTo>
                  <a:cubicBezTo>
                    <a:pt x="11942" y="7799"/>
                    <a:pt x="11799" y="7930"/>
                    <a:pt x="11764" y="7989"/>
                  </a:cubicBezTo>
                  <a:cubicBezTo>
                    <a:pt x="11747" y="8031"/>
                    <a:pt x="11730" y="8073"/>
                    <a:pt x="11738" y="8073"/>
                  </a:cubicBezTo>
                  <a:cubicBezTo>
                    <a:pt x="11742" y="8073"/>
                    <a:pt x="11750" y="8066"/>
                    <a:pt x="11764" y="8049"/>
                  </a:cubicBezTo>
                  <a:cubicBezTo>
                    <a:pt x="11783" y="8030"/>
                    <a:pt x="11815" y="8004"/>
                    <a:pt x="11833" y="8004"/>
                  </a:cubicBezTo>
                  <a:cubicBezTo>
                    <a:pt x="11848" y="8004"/>
                    <a:pt x="11851" y="8023"/>
                    <a:pt x="11823" y="8084"/>
                  </a:cubicBezTo>
                  <a:cubicBezTo>
                    <a:pt x="11787" y="8144"/>
                    <a:pt x="11752" y="8191"/>
                    <a:pt x="11716" y="8239"/>
                  </a:cubicBezTo>
                  <a:cubicBezTo>
                    <a:pt x="11695" y="8260"/>
                    <a:pt x="11684" y="8272"/>
                    <a:pt x="11673" y="8290"/>
                  </a:cubicBezTo>
                  <a:lnTo>
                    <a:pt x="11673" y="8290"/>
                  </a:lnTo>
                  <a:cubicBezTo>
                    <a:pt x="11680" y="8284"/>
                    <a:pt x="11696" y="8281"/>
                    <a:pt x="11712" y="8281"/>
                  </a:cubicBezTo>
                  <a:cubicBezTo>
                    <a:pt x="11734" y="8281"/>
                    <a:pt x="11758" y="8287"/>
                    <a:pt x="11764" y="8299"/>
                  </a:cubicBezTo>
                  <a:cubicBezTo>
                    <a:pt x="11776" y="8322"/>
                    <a:pt x="11633" y="8442"/>
                    <a:pt x="11621" y="8442"/>
                  </a:cubicBezTo>
                  <a:cubicBezTo>
                    <a:pt x="11563" y="8495"/>
                    <a:pt x="11553" y="8513"/>
                    <a:pt x="11565" y="8513"/>
                  </a:cubicBezTo>
                  <a:cubicBezTo>
                    <a:pt x="11590" y="8513"/>
                    <a:pt x="11708" y="8441"/>
                    <a:pt x="11726" y="8441"/>
                  </a:cubicBezTo>
                  <a:cubicBezTo>
                    <a:pt x="11727" y="8441"/>
                    <a:pt x="11728" y="8441"/>
                    <a:pt x="11728" y="8442"/>
                  </a:cubicBezTo>
                  <a:cubicBezTo>
                    <a:pt x="11728" y="8489"/>
                    <a:pt x="11549" y="8632"/>
                    <a:pt x="11609" y="8656"/>
                  </a:cubicBezTo>
                  <a:cubicBezTo>
                    <a:pt x="11608" y="8656"/>
                    <a:pt x="11607" y="8656"/>
                    <a:pt x="11606" y="8656"/>
                  </a:cubicBezTo>
                  <a:cubicBezTo>
                    <a:pt x="11545" y="8656"/>
                    <a:pt x="11382" y="9085"/>
                    <a:pt x="11335" y="9156"/>
                  </a:cubicBezTo>
                  <a:cubicBezTo>
                    <a:pt x="11287" y="9263"/>
                    <a:pt x="11275" y="9334"/>
                    <a:pt x="11240" y="9430"/>
                  </a:cubicBezTo>
                  <a:cubicBezTo>
                    <a:pt x="11204" y="9501"/>
                    <a:pt x="11133" y="9513"/>
                    <a:pt x="11121" y="9573"/>
                  </a:cubicBezTo>
                  <a:cubicBezTo>
                    <a:pt x="11133" y="9632"/>
                    <a:pt x="11121" y="9692"/>
                    <a:pt x="11109" y="9739"/>
                  </a:cubicBezTo>
                  <a:cubicBezTo>
                    <a:pt x="11109" y="9739"/>
                    <a:pt x="11077" y="9618"/>
                    <a:pt x="11055" y="9618"/>
                  </a:cubicBezTo>
                  <a:cubicBezTo>
                    <a:pt x="11047" y="9618"/>
                    <a:pt x="11041" y="9635"/>
                    <a:pt x="11037" y="9680"/>
                  </a:cubicBezTo>
                  <a:cubicBezTo>
                    <a:pt x="11025" y="9739"/>
                    <a:pt x="10978" y="9835"/>
                    <a:pt x="11014" y="9870"/>
                  </a:cubicBezTo>
                  <a:cubicBezTo>
                    <a:pt x="11061" y="9894"/>
                    <a:pt x="10942" y="9977"/>
                    <a:pt x="10978" y="10001"/>
                  </a:cubicBezTo>
                  <a:cubicBezTo>
                    <a:pt x="10966" y="9993"/>
                    <a:pt x="10953" y="9988"/>
                    <a:pt x="10938" y="9988"/>
                  </a:cubicBezTo>
                  <a:cubicBezTo>
                    <a:pt x="10909" y="9988"/>
                    <a:pt x="10875" y="10009"/>
                    <a:pt x="10835" y="10073"/>
                  </a:cubicBezTo>
                  <a:cubicBezTo>
                    <a:pt x="10799" y="10144"/>
                    <a:pt x="10894" y="10216"/>
                    <a:pt x="10894" y="10299"/>
                  </a:cubicBezTo>
                  <a:cubicBezTo>
                    <a:pt x="10887" y="10428"/>
                    <a:pt x="10811" y="10460"/>
                    <a:pt x="10742" y="10460"/>
                  </a:cubicBezTo>
                  <a:cubicBezTo>
                    <a:pt x="10703" y="10460"/>
                    <a:pt x="10666" y="10450"/>
                    <a:pt x="10644" y="10442"/>
                  </a:cubicBezTo>
                  <a:lnTo>
                    <a:pt x="10644" y="10442"/>
                  </a:lnTo>
                  <a:lnTo>
                    <a:pt x="10752" y="10739"/>
                  </a:lnTo>
                  <a:cubicBezTo>
                    <a:pt x="10704" y="10775"/>
                    <a:pt x="10668" y="10811"/>
                    <a:pt x="10633" y="10858"/>
                  </a:cubicBezTo>
                  <a:cubicBezTo>
                    <a:pt x="10680" y="10858"/>
                    <a:pt x="10656" y="10978"/>
                    <a:pt x="10668" y="11037"/>
                  </a:cubicBezTo>
                  <a:cubicBezTo>
                    <a:pt x="10668" y="11071"/>
                    <a:pt x="10744" y="11192"/>
                    <a:pt x="10751" y="11193"/>
                  </a:cubicBezTo>
                  <a:lnTo>
                    <a:pt x="10751" y="11193"/>
                  </a:lnTo>
                  <a:cubicBezTo>
                    <a:pt x="10715" y="11251"/>
                    <a:pt x="10621" y="11169"/>
                    <a:pt x="10692" y="11359"/>
                  </a:cubicBezTo>
                  <a:cubicBezTo>
                    <a:pt x="10752" y="11490"/>
                    <a:pt x="10752" y="11525"/>
                    <a:pt x="10692" y="11549"/>
                  </a:cubicBezTo>
                  <a:cubicBezTo>
                    <a:pt x="10716" y="11620"/>
                    <a:pt x="10728" y="11585"/>
                    <a:pt x="10764" y="11609"/>
                  </a:cubicBezTo>
                  <a:cubicBezTo>
                    <a:pt x="10787" y="11632"/>
                    <a:pt x="10811" y="11751"/>
                    <a:pt x="10859" y="11799"/>
                  </a:cubicBezTo>
                  <a:cubicBezTo>
                    <a:pt x="10872" y="11817"/>
                    <a:pt x="10882" y="11821"/>
                    <a:pt x="10891" y="11821"/>
                  </a:cubicBezTo>
                  <a:cubicBezTo>
                    <a:pt x="10901" y="11821"/>
                    <a:pt x="10910" y="11816"/>
                    <a:pt x="10921" y="11816"/>
                  </a:cubicBezTo>
                  <a:cubicBezTo>
                    <a:pt x="10927" y="11816"/>
                    <a:pt x="10934" y="11817"/>
                    <a:pt x="10942" y="11823"/>
                  </a:cubicBezTo>
                  <a:cubicBezTo>
                    <a:pt x="10976" y="11845"/>
                    <a:pt x="10978" y="11931"/>
                    <a:pt x="11008" y="11931"/>
                  </a:cubicBezTo>
                  <a:cubicBezTo>
                    <a:pt x="11008" y="11931"/>
                    <a:pt x="11009" y="11931"/>
                    <a:pt x="11010" y="11931"/>
                  </a:cubicBezTo>
                  <a:lnTo>
                    <a:pt x="11010" y="11931"/>
                  </a:lnTo>
                  <a:cubicBezTo>
                    <a:pt x="10966" y="11941"/>
                    <a:pt x="10967" y="11932"/>
                    <a:pt x="11002" y="12013"/>
                  </a:cubicBezTo>
                  <a:lnTo>
                    <a:pt x="11073" y="12180"/>
                  </a:lnTo>
                  <a:cubicBezTo>
                    <a:pt x="11062" y="12186"/>
                    <a:pt x="11048" y="12194"/>
                    <a:pt x="11035" y="12194"/>
                  </a:cubicBezTo>
                  <a:cubicBezTo>
                    <a:pt x="11019" y="12194"/>
                    <a:pt x="11003" y="12183"/>
                    <a:pt x="10990" y="12144"/>
                  </a:cubicBezTo>
                  <a:cubicBezTo>
                    <a:pt x="10969" y="12134"/>
                    <a:pt x="10957" y="12095"/>
                    <a:pt x="10938" y="12095"/>
                  </a:cubicBezTo>
                  <a:cubicBezTo>
                    <a:pt x="10935" y="12095"/>
                    <a:pt x="10933" y="12095"/>
                    <a:pt x="10930" y="12097"/>
                  </a:cubicBezTo>
                  <a:cubicBezTo>
                    <a:pt x="11002" y="12263"/>
                    <a:pt x="11085" y="12263"/>
                    <a:pt x="11168" y="12382"/>
                  </a:cubicBezTo>
                  <a:cubicBezTo>
                    <a:pt x="11201" y="12424"/>
                    <a:pt x="11199" y="12437"/>
                    <a:pt x="11184" y="12437"/>
                  </a:cubicBezTo>
                  <a:cubicBezTo>
                    <a:pt x="11162" y="12437"/>
                    <a:pt x="11109" y="12406"/>
                    <a:pt x="11109" y="12406"/>
                  </a:cubicBezTo>
                  <a:lnTo>
                    <a:pt x="11109" y="12406"/>
                  </a:lnTo>
                  <a:lnTo>
                    <a:pt x="11180" y="12502"/>
                  </a:lnTo>
                  <a:cubicBezTo>
                    <a:pt x="11228" y="12525"/>
                    <a:pt x="11240" y="12573"/>
                    <a:pt x="11240" y="12621"/>
                  </a:cubicBezTo>
                  <a:cubicBezTo>
                    <a:pt x="11240" y="12696"/>
                    <a:pt x="11277" y="12831"/>
                    <a:pt x="11316" y="12831"/>
                  </a:cubicBezTo>
                  <a:cubicBezTo>
                    <a:pt x="11327" y="12831"/>
                    <a:pt x="11337" y="12822"/>
                    <a:pt x="11347" y="12799"/>
                  </a:cubicBezTo>
                  <a:cubicBezTo>
                    <a:pt x="11347" y="12847"/>
                    <a:pt x="11371" y="12847"/>
                    <a:pt x="11383" y="12871"/>
                  </a:cubicBezTo>
                  <a:cubicBezTo>
                    <a:pt x="11395" y="12883"/>
                    <a:pt x="11311" y="12883"/>
                    <a:pt x="11299" y="12883"/>
                  </a:cubicBezTo>
                  <a:cubicBezTo>
                    <a:pt x="11287" y="12894"/>
                    <a:pt x="11299" y="12942"/>
                    <a:pt x="11323" y="12966"/>
                  </a:cubicBezTo>
                  <a:cubicBezTo>
                    <a:pt x="11418" y="13109"/>
                    <a:pt x="11502" y="13049"/>
                    <a:pt x="11549" y="13228"/>
                  </a:cubicBezTo>
                  <a:cubicBezTo>
                    <a:pt x="11526" y="13228"/>
                    <a:pt x="11478" y="13240"/>
                    <a:pt x="11466" y="13287"/>
                  </a:cubicBezTo>
                  <a:cubicBezTo>
                    <a:pt x="11442" y="13335"/>
                    <a:pt x="11442" y="13406"/>
                    <a:pt x="11478" y="13466"/>
                  </a:cubicBezTo>
                  <a:cubicBezTo>
                    <a:pt x="11467" y="13459"/>
                    <a:pt x="11456" y="13456"/>
                    <a:pt x="11443" y="13456"/>
                  </a:cubicBezTo>
                  <a:cubicBezTo>
                    <a:pt x="11412" y="13456"/>
                    <a:pt x="11374" y="13473"/>
                    <a:pt x="11323" y="13490"/>
                  </a:cubicBezTo>
                  <a:cubicBezTo>
                    <a:pt x="11323" y="13500"/>
                    <a:pt x="11420" y="13588"/>
                    <a:pt x="11326" y="13588"/>
                  </a:cubicBezTo>
                  <a:cubicBezTo>
                    <a:pt x="11315" y="13588"/>
                    <a:pt x="11303" y="13587"/>
                    <a:pt x="11287" y="13585"/>
                  </a:cubicBezTo>
                  <a:cubicBezTo>
                    <a:pt x="11216" y="13549"/>
                    <a:pt x="11228" y="13502"/>
                    <a:pt x="11168" y="13454"/>
                  </a:cubicBezTo>
                  <a:cubicBezTo>
                    <a:pt x="11133" y="13418"/>
                    <a:pt x="11109" y="13383"/>
                    <a:pt x="11097" y="13323"/>
                  </a:cubicBezTo>
                  <a:cubicBezTo>
                    <a:pt x="11145" y="13311"/>
                    <a:pt x="11037" y="13025"/>
                    <a:pt x="11002" y="12966"/>
                  </a:cubicBezTo>
                  <a:cubicBezTo>
                    <a:pt x="10993" y="12947"/>
                    <a:pt x="10986" y="12940"/>
                    <a:pt x="10980" y="12940"/>
                  </a:cubicBezTo>
                  <a:cubicBezTo>
                    <a:pt x="10962" y="12940"/>
                    <a:pt x="10951" y="13004"/>
                    <a:pt x="10936" y="13004"/>
                  </a:cubicBezTo>
                  <a:cubicBezTo>
                    <a:pt x="10934" y="13004"/>
                    <a:pt x="10932" y="13003"/>
                    <a:pt x="10930" y="13002"/>
                  </a:cubicBezTo>
                  <a:cubicBezTo>
                    <a:pt x="10871" y="12942"/>
                    <a:pt x="10942" y="12823"/>
                    <a:pt x="10954" y="12811"/>
                  </a:cubicBezTo>
                  <a:cubicBezTo>
                    <a:pt x="10966" y="12799"/>
                    <a:pt x="10906" y="12644"/>
                    <a:pt x="10894" y="12609"/>
                  </a:cubicBezTo>
                  <a:cubicBezTo>
                    <a:pt x="10835" y="12490"/>
                    <a:pt x="10775" y="12394"/>
                    <a:pt x="10716" y="12287"/>
                  </a:cubicBezTo>
                  <a:cubicBezTo>
                    <a:pt x="10656" y="12216"/>
                    <a:pt x="10609" y="12144"/>
                    <a:pt x="10561" y="12061"/>
                  </a:cubicBezTo>
                  <a:cubicBezTo>
                    <a:pt x="10561" y="12057"/>
                    <a:pt x="10563" y="12056"/>
                    <a:pt x="10566" y="12056"/>
                  </a:cubicBezTo>
                  <a:cubicBezTo>
                    <a:pt x="10590" y="12056"/>
                    <a:pt x="10686" y="12132"/>
                    <a:pt x="10713" y="12132"/>
                  </a:cubicBezTo>
                  <a:cubicBezTo>
                    <a:pt x="10721" y="12132"/>
                    <a:pt x="10723" y="12126"/>
                    <a:pt x="10716" y="12109"/>
                  </a:cubicBezTo>
                  <a:cubicBezTo>
                    <a:pt x="10644" y="11990"/>
                    <a:pt x="10561" y="11882"/>
                    <a:pt x="10466" y="11787"/>
                  </a:cubicBezTo>
                  <a:cubicBezTo>
                    <a:pt x="10513" y="11775"/>
                    <a:pt x="10502" y="11716"/>
                    <a:pt x="10478" y="11632"/>
                  </a:cubicBezTo>
                  <a:cubicBezTo>
                    <a:pt x="10466" y="11561"/>
                    <a:pt x="10442" y="11490"/>
                    <a:pt x="10418" y="11430"/>
                  </a:cubicBezTo>
                  <a:cubicBezTo>
                    <a:pt x="10394" y="11382"/>
                    <a:pt x="10371" y="11370"/>
                    <a:pt x="10347" y="11323"/>
                  </a:cubicBezTo>
                  <a:cubicBezTo>
                    <a:pt x="10323" y="11192"/>
                    <a:pt x="10335" y="11049"/>
                    <a:pt x="10383" y="10930"/>
                  </a:cubicBezTo>
                  <a:cubicBezTo>
                    <a:pt x="10394" y="10894"/>
                    <a:pt x="10383" y="10894"/>
                    <a:pt x="10371" y="10882"/>
                  </a:cubicBezTo>
                  <a:cubicBezTo>
                    <a:pt x="10371" y="10835"/>
                    <a:pt x="10371" y="10787"/>
                    <a:pt x="10383" y="10739"/>
                  </a:cubicBezTo>
                  <a:cubicBezTo>
                    <a:pt x="10383" y="10656"/>
                    <a:pt x="10383" y="10561"/>
                    <a:pt x="10394" y="10477"/>
                  </a:cubicBezTo>
                  <a:cubicBezTo>
                    <a:pt x="10418" y="10406"/>
                    <a:pt x="10442" y="10335"/>
                    <a:pt x="10478" y="10275"/>
                  </a:cubicBezTo>
                  <a:cubicBezTo>
                    <a:pt x="10502" y="10227"/>
                    <a:pt x="10513" y="10180"/>
                    <a:pt x="10513" y="10132"/>
                  </a:cubicBezTo>
                  <a:cubicBezTo>
                    <a:pt x="10549" y="10001"/>
                    <a:pt x="10597" y="9870"/>
                    <a:pt x="10668" y="9763"/>
                  </a:cubicBezTo>
                  <a:cubicBezTo>
                    <a:pt x="10680" y="9727"/>
                    <a:pt x="10752" y="9465"/>
                    <a:pt x="10764" y="9465"/>
                  </a:cubicBezTo>
                  <a:cubicBezTo>
                    <a:pt x="10775" y="9465"/>
                    <a:pt x="10787" y="9513"/>
                    <a:pt x="10787" y="9525"/>
                  </a:cubicBezTo>
                  <a:lnTo>
                    <a:pt x="10823" y="9394"/>
                  </a:lnTo>
                  <a:cubicBezTo>
                    <a:pt x="10823" y="9346"/>
                    <a:pt x="10823" y="9287"/>
                    <a:pt x="10823" y="9239"/>
                  </a:cubicBezTo>
                  <a:cubicBezTo>
                    <a:pt x="10823" y="9237"/>
                    <a:pt x="10824" y="9237"/>
                    <a:pt x="10826" y="9237"/>
                  </a:cubicBezTo>
                  <a:cubicBezTo>
                    <a:pt x="10833" y="9237"/>
                    <a:pt x="10853" y="9248"/>
                    <a:pt x="10867" y="9248"/>
                  </a:cubicBezTo>
                  <a:cubicBezTo>
                    <a:pt x="10874" y="9248"/>
                    <a:pt x="10879" y="9245"/>
                    <a:pt x="10883" y="9239"/>
                  </a:cubicBezTo>
                  <a:cubicBezTo>
                    <a:pt x="10918" y="9192"/>
                    <a:pt x="10954" y="9144"/>
                    <a:pt x="10978" y="9096"/>
                  </a:cubicBezTo>
                  <a:cubicBezTo>
                    <a:pt x="10989" y="9031"/>
                    <a:pt x="11020" y="8915"/>
                    <a:pt x="11062" y="8915"/>
                  </a:cubicBezTo>
                  <a:cubicBezTo>
                    <a:pt x="11065" y="8915"/>
                    <a:pt x="11068" y="8916"/>
                    <a:pt x="11071" y="8917"/>
                  </a:cubicBezTo>
                  <a:lnTo>
                    <a:pt x="11071" y="8917"/>
                  </a:lnTo>
                  <a:cubicBezTo>
                    <a:pt x="11063" y="8908"/>
                    <a:pt x="11072" y="8834"/>
                    <a:pt x="11061" y="8834"/>
                  </a:cubicBezTo>
                  <a:cubicBezTo>
                    <a:pt x="11121" y="8811"/>
                    <a:pt x="11133" y="8775"/>
                    <a:pt x="11180" y="8668"/>
                  </a:cubicBezTo>
                  <a:cubicBezTo>
                    <a:pt x="11204" y="8620"/>
                    <a:pt x="11228" y="8561"/>
                    <a:pt x="11240" y="8501"/>
                  </a:cubicBezTo>
                  <a:cubicBezTo>
                    <a:pt x="11240" y="8465"/>
                    <a:pt x="11216" y="8489"/>
                    <a:pt x="11240" y="8453"/>
                  </a:cubicBezTo>
                  <a:cubicBezTo>
                    <a:pt x="11275" y="8346"/>
                    <a:pt x="11323" y="8322"/>
                    <a:pt x="11359" y="8203"/>
                  </a:cubicBezTo>
                  <a:cubicBezTo>
                    <a:pt x="11382" y="8157"/>
                    <a:pt x="11428" y="7917"/>
                    <a:pt x="11475" y="7917"/>
                  </a:cubicBezTo>
                  <a:cubicBezTo>
                    <a:pt x="11476" y="7917"/>
                    <a:pt x="11477" y="7917"/>
                    <a:pt x="11478" y="7918"/>
                  </a:cubicBezTo>
                  <a:cubicBezTo>
                    <a:pt x="11502" y="7799"/>
                    <a:pt x="11418" y="7894"/>
                    <a:pt x="11418" y="7799"/>
                  </a:cubicBezTo>
                  <a:cubicBezTo>
                    <a:pt x="11418" y="7763"/>
                    <a:pt x="11478" y="7727"/>
                    <a:pt x="11490" y="7715"/>
                  </a:cubicBezTo>
                  <a:cubicBezTo>
                    <a:pt x="11502" y="7680"/>
                    <a:pt x="11526" y="7656"/>
                    <a:pt x="11526" y="7620"/>
                  </a:cubicBezTo>
                  <a:cubicBezTo>
                    <a:pt x="11561" y="7538"/>
                    <a:pt x="11527" y="7192"/>
                    <a:pt x="11571" y="7191"/>
                  </a:cubicBezTo>
                  <a:lnTo>
                    <a:pt x="11571" y="7191"/>
                  </a:lnTo>
                  <a:cubicBezTo>
                    <a:pt x="11552" y="7188"/>
                    <a:pt x="11467" y="7153"/>
                    <a:pt x="11478" y="7096"/>
                  </a:cubicBezTo>
                  <a:cubicBezTo>
                    <a:pt x="11478" y="7072"/>
                    <a:pt x="11514" y="7048"/>
                    <a:pt x="11526" y="7048"/>
                  </a:cubicBezTo>
                  <a:cubicBezTo>
                    <a:pt x="11537" y="7025"/>
                    <a:pt x="11537" y="7001"/>
                    <a:pt x="11549" y="6977"/>
                  </a:cubicBezTo>
                  <a:cubicBezTo>
                    <a:pt x="11561" y="6918"/>
                    <a:pt x="11573" y="6858"/>
                    <a:pt x="11561" y="6798"/>
                  </a:cubicBezTo>
                  <a:lnTo>
                    <a:pt x="11561" y="6727"/>
                  </a:lnTo>
                  <a:cubicBezTo>
                    <a:pt x="11561" y="6726"/>
                    <a:pt x="11562" y="6726"/>
                    <a:pt x="11563" y="6726"/>
                  </a:cubicBezTo>
                  <a:cubicBezTo>
                    <a:pt x="11572" y="6726"/>
                    <a:pt x="11624" y="6768"/>
                    <a:pt x="11647" y="6768"/>
                  </a:cubicBezTo>
                  <a:cubicBezTo>
                    <a:pt x="11652" y="6768"/>
                    <a:pt x="11655" y="6766"/>
                    <a:pt x="11656" y="6763"/>
                  </a:cubicBezTo>
                  <a:cubicBezTo>
                    <a:pt x="11656" y="6739"/>
                    <a:pt x="11609" y="6596"/>
                    <a:pt x="11609" y="6548"/>
                  </a:cubicBezTo>
                  <a:cubicBezTo>
                    <a:pt x="11609" y="6429"/>
                    <a:pt x="11633" y="6286"/>
                    <a:pt x="11633" y="6167"/>
                  </a:cubicBezTo>
                  <a:cubicBezTo>
                    <a:pt x="11645" y="6048"/>
                    <a:pt x="11490" y="6167"/>
                    <a:pt x="11537" y="5977"/>
                  </a:cubicBezTo>
                  <a:cubicBezTo>
                    <a:pt x="11573" y="5894"/>
                    <a:pt x="11585" y="5786"/>
                    <a:pt x="11549" y="5703"/>
                  </a:cubicBezTo>
                  <a:cubicBezTo>
                    <a:pt x="11537" y="5655"/>
                    <a:pt x="11430" y="5548"/>
                    <a:pt x="11490" y="5513"/>
                  </a:cubicBezTo>
                  <a:cubicBezTo>
                    <a:pt x="11561" y="5477"/>
                    <a:pt x="11466" y="5334"/>
                    <a:pt x="11430" y="5274"/>
                  </a:cubicBezTo>
                  <a:cubicBezTo>
                    <a:pt x="11347" y="5155"/>
                    <a:pt x="11406" y="5096"/>
                    <a:pt x="11383" y="4977"/>
                  </a:cubicBezTo>
                  <a:cubicBezTo>
                    <a:pt x="11374" y="4929"/>
                    <a:pt x="11359" y="4914"/>
                    <a:pt x="11342" y="4914"/>
                  </a:cubicBezTo>
                  <a:cubicBezTo>
                    <a:pt x="11317" y="4914"/>
                    <a:pt x="11289" y="4944"/>
                    <a:pt x="11272" y="4944"/>
                  </a:cubicBezTo>
                  <a:cubicBezTo>
                    <a:pt x="11269" y="4944"/>
                    <a:pt x="11266" y="4943"/>
                    <a:pt x="11264" y="4941"/>
                  </a:cubicBezTo>
                  <a:cubicBezTo>
                    <a:pt x="11228" y="4929"/>
                    <a:pt x="11299" y="4762"/>
                    <a:pt x="11252" y="4727"/>
                  </a:cubicBezTo>
                  <a:lnTo>
                    <a:pt x="11252" y="4727"/>
                  </a:lnTo>
                  <a:cubicBezTo>
                    <a:pt x="11242" y="4727"/>
                    <a:pt x="11240" y="4757"/>
                    <a:pt x="11222" y="4757"/>
                  </a:cubicBezTo>
                  <a:cubicBezTo>
                    <a:pt x="11217" y="4757"/>
                    <a:pt x="11211" y="4755"/>
                    <a:pt x="11204" y="4751"/>
                  </a:cubicBezTo>
                  <a:cubicBezTo>
                    <a:pt x="11192" y="4715"/>
                    <a:pt x="11180" y="4679"/>
                    <a:pt x="11168" y="4643"/>
                  </a:cubicBezTo>
                  <a:cubicBezTo>
                    <a:pt x="11168" y="4560"/>
                    <a:pt x="11264" y="4655"/>
                    <a:pt x="11228" y="4512"/>
                  </a:cubicBezTo>
                  <a:cubicBezTo>
                    <a:pt x="11168" y="4310"/>
                    <a:pt x="11073" y="4108"/>
                    <a:pt x="10954" y="3941"/>
                  </a:cubicBezTo>
                  <a:cubicBezTo>
                    <a:pt x="10918" y="3905"/>
                    <a:pt x="10894" y="3858"/>
                    <a:pt x="10871" y="3822"/>
                  </a:cubicBezTo>
                  <a:cubicBezTo>
                    <a:pt x="10764" y="3750"/>
                    <a:pt x="10918" y="3750"/>
                    <a:pt x="10918" y="3739"/>
                  </a:cubicBezTo>
                  <a:cubicBezTo>
                    <a:pt x="10859" y="3643"/>
                    <a:pt x="10775" y="3739"/>
                    <a:pt x="10764" y="3572"/>
                  </a:cubicBezTo>
                  <a:cubicBezTo>
                    <a:pt x="10752" y="3548"/>
                    <a:pt x="10740" y="3512"/>
                    <a:pt x="10716" y="3489"/>
                  </a:cubicBezTo>
                  <a:cubicBezTo>
                    <a:pt x="10680" y="3429"/>
                    <a:pt x="10323" y="3060"/>
                    <a:pt x="10371" y="3024"/>
                  </a:cubicBezTo>
                  <a:cubicBezTo>
                    <a:pt x="10311" y="2988"/>
                    <a:pt x="10240" y="2953"/>
                    <a:pt x="10180" y="2929"/>
                  </a:cubicBezTo>
                  <a:cubicBezTo>
                    <a:pt x="10216" y="2893"/>
                    <a:pt x="10168" y="2810"/>
                    <a:pt x="10109" y="2738"/>
                  </a:cubicBezTo>
                  <a:cubicBezTo>
                    <a:pt x="10061" y="2679"/>
                    <a:pt x="10085" y="2655"/>
                    <a:pt x="10085" y="2596"/>
                  </a:cubicBezTo>
                  <a:cubicBezTo>
                    <a:pt x="10073" y="2536"/>
                    <a:pt x="9918" y="2560"/>
                    <a:pt x="9859" y="2488"/>
                  </a:cubicBezTo>
                  <a:cubicBezTo>
                    <a:pt x="9871" y="2477"/>
                    <a:pt x="9966" y="2453"/>
                    <a:pt x="9954" y="2429"/>
                  </a:cubicBezTo>
                  <a:cubicBezTo>
                    <a:pt x="9913" y="2367"/>
                    <a:pt x="9818" y="2305"/>
                    <a:pt x="9778" y="2305"/>
                  </a:cubicBezTo>
                  <a:cubicBezTo>
                    <a:pt x="9771" y="2305"/>
                    <a:pt x="9767" y="2307"/>
                    <a:pt x="9763" y="2310"/>
                  </a:cubicBezTo>
                  <a:cubicBezTo>
                    <a:pt x="9739" y="2326"/>
                    <a:pt x="9748" y="2359"/>
                    <a:pt x="9737" y="2359"/>
                  </a:cubicBezTo>
                  <a:cubicBezTo>
                    <a:pt x="9732" y="2359"/>
                    <a:pt x="9723" y="2352"/>
                    <a:pt x="9704" y="2334"/>
                  </a:cubicBezTo>
                  <a:cubicBezTo>
                    <a:pt x="9680" y="2310"/>
                    <a:pt x="9668" y="2286"/>
                    <a:pt x="9656" y="2250"/>
                  </a:cubicBezTo>
                  <a:cubicBezTo>
                    <a:pt x="9644" y="2191"/>
                    <a:pt x="9728" y="2203"/>
                    <a:pt x="9728" y="2155"/>
                  </a:cubicBezTo>
                  <a:cubicBezTo>
                    <a:pt x="9728" y="2143"/>
                    <a:pt x="9644" y="2143"/>
                    <a:pt x="9644" y="2143"/>
                  </a:cubicBezTo>
                  <a:cubicBezTo>
                    <a:pt x="9597" y="2119"/>
                    <a:pt x="9549" y="2096"/>
                    <a:pt x="9513" y="2060"/>
                  </a:cubicBezTo>
                  <a:cubicBezTo>
                    <a:pt x="9478" y="2024"/>
                    <a:pt x="9490" y="2012"/>
                    <a:pt x="9454" y="1988"/>
                  </a:cubicBezTo>
                  <a:cubicBezTo>
                    <a:pt x="9418" y="1976"/>
                    <a:pt x="9370" y="1965"/>
                    <a:pt x="9335" y="1965"/>
                  </a:cubicBezTo>
                  <a:cubicBezTo>
                    <a:pt x="9287" y="1965"/>
                    <a:pt x="9323" y="1869"/>
                    <a:pt x="9240" y="1845"/>
                  </a:cubicBezTo>
                  <a:cubicBezTo>
                    <a:pt x="9204" y="1834"/>
                    <a:pt x="9192" y="1845"/>
                    <a:pt x="9144" y="1822"/>
                  </a:cubicBezTo>
                  <a:cubicBezTo>
                    <a:pt x="9109" y="1798"/>
                    <a:pt x="9073" y="1774"/>
                    <a:pt x="9037" y="1738"/>
                  </a:cubicBezTo>
                  <a:lnTo>
                    <a:pt x="9037" y="1738"/>
                  </a:lnTo>
                  <a:cubicBezTo>
                    <a:pt x="9091" y="1779"/>
                    <a:pt x="9165" y="1816"/>
                    <a:pt x="9194" y="1816"/>
                  </a:cubicBezTo>
                  <a:cubicBezTo>
                    <a:pt x="9216" y="1816"/>
                    <a:pt x="9213" y="1795"/>
                    <a:pt x="9156" y="1738"/>
                  </a:cubicBezTo>
                  <a:cubicBezTo>
                    <a:pt x="9097" y="1699"/>
                    <a:pt x="8996" y="1634"/>
                    <a:pt x="8943" y="1634"/>
                  </a:cubicBezTo>
                  <a:cubicBezTo>
                    <a:pt x="8933" y="1634"/>
                    <a:pt x="8924" y="1637"/>
                    <a:pt x="8918" y="1643"/>
                  </a:cubicBezTo>
                  <a:cubicBezTo>
                    <a:pt x="8978" y="1572"/>
                    <a:pt x="8513" y="1298"/>
                    <a:pt x="8394" y="1238"/>
                  </a:cubicBezTo>
                  <a:cubicBezTo>
                    <a:pt x="8359" y="1220"/>
                    <a:pt x="8337" y="1213"/>
                    <a:pt x="8323" y="1213"/>
                  </a:cubicBezTo>
                  <a:cubicBezTo>
                    <a:pt x="8291" y="1213"/>
                    <a:pt x="8304" y="1253"/>
                    <a:pt x="8287" y="1286"/>
                  </a:cubicBezTo>
                  <a:cubicBezTo>
                    <a:pt x="8269" y="1288"/>
                    <a:pt x="8254" y="1290"/>
                    <a:pt x="8242" y="1290"/>
                  </a:cubicBezTo>
                  <a:cubicBezTo>
                    <a:pt x="8198" y="1290"/>
                    <a:pt x="8187" y="1271"/>
                    <a:pt x="8168" y="1214"/>
                  </a:cubicBezTo>
                  <a:cubicBezTo>
                    <a:pt x="8216" y="1131"/>
                    <a:pt x="7954" y="964"/>
                    <a:pt x="7811" y="905"/>
                  </a:cubicBezTo>
                  <a:cubicBezTo>
                    <a:pt x="7739" y="857"/>
                    <a:pt x="7668" y="845"/>
                    <a:pt x="7585" y="845"/>
                  </a:cubicBezTo>
                  <a:cubicBezTo>
                    <a:pt x="7561" y="848"/>
                    <a:pt x="7537" y="850"/>
                    <a:pt x="7513" y="850"/>
                  </a:cubicBezTo>
                  <a:cubicBezTo>
                    <a:pt x="7442" y="850"/>
                    <a:pt x="7370" y="836"/>
                    <a:pt x="7299" y="810"/>
                  </a:cubicBezTo>
                  <a:lnTo>
                    <a:pt x="7299" y="810"/>
                  </a:lnTo>
                  <a:cubicBezTo>
                    <a:pt x="7340" y="823"/>
                    <a:pt x="7375" y="829"/>
                    <a:pt x="7400" y="829"/>
                  </a:cubicBezTo>
                  <a:cubicBezTo>
                    <a:pt x="7463" y="829"/>
                    <a:pt x="7465" y="793"/>
                    <a:pt x="7346" y="750"/>
                  </a:cubicBezTo>
                  <a:cubicBezTo>
                    <a:pt x="7215" y="714"/>
                    <a:pt x="7084" y="679"/>
                    <a:pt x="6942" y="655"/>
                  </a:cubicBezTo>
                  <a:cubicBezTo>
                    <a:pt x="6874" y="639"/>
                    <a:pt x="6822" y="630"/>
                    <a:pt x="6779" y="630"/>
                  </a:cubicBezTo>
                  <a:cubicBezTo>
                    <a:pt x="6722" y="630"/>
                    <a:pt x="6679" y="645"/>
                    <a:pt x="6632" y="679"/>
                  </a:cubicBezTo>
                  <a:cubicBezTo>
                    <a:pt x="6668" y="643"/>
                    <a:pt x="6703" y="631"/>
                    <a:pt x="6680" y="595"/>
                  </a:cubicBezTo>
                  <a:cubicBezTo>
                    <a:pt x="6672" y="566"/>
                    <a:pt x="6635" y="551"/>
                    <a:pt x="6603" y="551"/>
                  </a:cubicBezTo>
                  <a:cubicBezTo>
                    <a:pt x="6583" y="551"/>
                    <a:pt x="6565" y="557"/>
                    <a:pt x="6561" y="572"/>
                  </a:cubicBezTo>
                  <a:cubicBezTo>
                    <a:pt x="6557" y="579"/>
                    <a:pt x="6543" y="582"/>
                    <a:pt x="6525" y="582"/>
                  </a:cubicBezTo>
                  <a:cubicBezTo>
                    <a:pt x="6488" y="582"/>
                    <a:pt x="6430" y="572"/>
                    <a:pt x="6382" y="572"/>
                  </a:cubicBezTo>
                  <a:cubicBezTo>
                    <a:pt x="6346" y="572"/>
                    <a:pt x="6346" y="595"/>
                    <a:pt x="6311" y="607"/>
                  </a:cubicBezTo>
                  <a:cubicBezTo>
                    <a:pt x="6306" y="609"/>
                    <a:pt x="6300" y="610"/>
                    <a:pt x="6294" y="610"/>
                  </a:cubicBezTo>
                  <a:cubicBezTo>
                    <a:pt x="6258" y="610"/>
                    <a:pt x="6209" y="582"/>
                    <a:pt x="6168" y="572"/>
                  </a:cubicBezTo>
                  <a:cubicBezTo>
                    <a:pt x="6120" y="560"/>
                    <a:pt x="6072" y="560"/>
                    <a:pt x="6025" y="560"/>
                  </a:cubicBezTo>
                  <a:cubicBezTo>
                    <a:pt x="5977" y="560"/>
                    <a:pt x="5906" y="572"/>
                    <a:pt x="5882" y="595"/>
                  </a:cubicBezTo>
                  <a:cubicBezTo>
                    <a:pt x="5870" y="607"/>
                    <a:pt x="5852" y="610"/>
                    <a:pt x="5828" y="610"/>
                  </a:cubicBezTo>
                  <a:cubicBezTo>
                    <a:pt x="5805" y="610"/>
                    <a:pt x="5775" y="607"/>
                    <a:pt x="5739" y="607"/>
                  </a:cubicBezTo>
                  <a:cubicBezTo>
                    <a:pt x="5739" y="575"/>
                    <a:pt x="5755" y="560"/>
                    <a:pt x="5734" y="560"/>
                  </a:cubicBezTo>
                  <a:cubicBezTo>
                    <a:pt x="5723" y="560"/>
                    <a:pt x="5703" y="564"/>
                    <a:pt x="5668" y="572"/>
                  </a:cubicBezTo>
                  <a:cubicBezTo>
                    <a:pt x="5608" y="583"/>
                    <a:pt x="5537" y="595"/>
                    <a:pt x="5477" y="619"/>
                  </a:cubicBezTo>
                  <a:cubicBezTo>
                    <a:pt x="5486" y="619"/>
                    <a:pt x="5421" y="639"/>
                    <a:pt x="5393" y="639"/>
                  </a:cubicBezTo>
                  <a:cubicBezTo>
                    <a:pt x="5384" y="639"/>
                    <a:pt x="5379" y="637"/>
                    <a:pt x="5382" y="631"/>
                  </a:cubicBezTo>
                  <a:cubicBezTo>
                    <a:pt x="5406" y="595"/>
                    <a:pt x="5430" y="607"/>
                    <a:pt x="5406" y="583"/>
                  </a:cubicBezTo>
                  <a:cubicBezTo>
                    <a:pt x="5310" y="583"/>
                    <a:pt x="5322" y="607"/>
                    <a:pt x="5263" y="643"/>
                  </a:cubicBezTo>
                  <a:cubicBezTo>
                    <a:pt x="5213" y="660"/>
                    <a:pt x="5163" y="682"/>
                    <a:pt x="5126" y="682"/>
                  </a:cubicBezTo>
                  <a:cubicBezTo>
                    <a:pt x="5109" y="682"/>
                    <a:pt x="5095" y="678"/>
                    <a:pt x="5084" y="667"/>
                  </a:cubicBezTo>
                  <a:cubicBezTo>
                    <a:pt x="5037" y="631"/>
                    <a:pt x="5096" y="607"/>
                    <a:pt x="4965" y="607"/>
                  </a:cubicBezTo>
                  <a:cubicBezTo>
                    <a:pt x="4882" y="607"/>
                    <a:pt x="4798" y="607"/>
                    <a:pt x="4715" y="619"/>
                  </a:cubicBezTo>
                  <a:cubicBezTo>
                    <a:pt x="4632" y="631"/>
                    <a:pt x="4691" y="655"/>
                    <a:pt x="4691" y="679"/>
                  </a:cubicBezTo>
                  <a:cubicBezTo>
                    <a:pt x="4679" y="691"/>
                    <a:pt x="4620" y="726"/>
                    <a:pt x="4572" y="726"/>
                  </a:cubicBezTo>
                  <a:cubicBezTo>
                    <a:pt x="4559" y="723"/>
                    <a:pt x="4542" y="722"/>
                    <a:pt x="4522" y="722"/>
                  </a:cubicBezTo>
                  <a:cubicBezTo>
                    <a:pt x="4469" y="722"/>
                    <a:pt x="4406" y="733"/>
                    <a:pt x="4406" y="750"/>
                  </a:cubicBezTo>
                  <a:cubicBezTo>
                    <a:pt x="4403" y="733"/>
                    <a:pt x="4388" y="726"/>
                    <a:pt x="4365" y="726"/>
                  </a:cubicBezTo>
                  <a:cubicBezTo>
                    <a:pt x="4279" y="726"/>
                    <a:pt x="4081" y="827"/>
                    <a:pt x="4025" y="845"/>
                  </a:cubicBezTo>
                  <a:cubicBezTo>
                    <a:pt x="3983" y="863"/>
                    <a:pt x="3965" y="866"/>
                    <a:pt x="3950" y="866"/>
                  </a:cubicBezTo>
                  <a:cubicBezTo>
                    <a:pt x="3943" y="866"/>
                    <a:pt x="3936" y="865"/>
                    <a:pt x="3927" y="865"/>
                  </a:cubicBezTo>
                  <a:cubicBezTo>
                    <a:pt x="3919" y="865"/>
                    <a:pt x="3908" y="866"/>
                    <a:pt x="3894" y="869"/>
                  </a:cubicBezTo>
                  <a:cubicBezTo>
                    <a:pt x="3822" y="881"/>
                    <a:pt x="3739" y="917"/>
                    <a:pt x="3667" y="941"/>
                  </a:cubicBezTo>
                  <a:cubicBezTo>
                    <a:pt x="3624" y="962"/>
                    <a:pt x="3325" y="1112"/>
                    <a:pt x="3253" y="1112"/>
                  </a:cubicBezTo>
                  <a:cubicBezTo>
                    <a:pt x="3246" y="1112"/>
                    <a:pt x="3241" y="1111"/>
                    <a:pt x="3239" y="1107"/>
                  </a:cubicBezTo>
                  <a:cubicBezTo>
                    <a:pt x="3155" y="1155"/>
                    <a:pt x="3132" y="1179"/>
                    <a:pt x="3155" y="1226"/>
                  </a:cubicBezTo>
                  <a:cubicBezTo>
                    <a:pt x="3155" y="1250"/>
                    <a:pt x="3120" y="1310"/>
                    <a:pt x="3072" y="1345"/>
                  </a:cubicBezTo>
                  <a:cubicBezTo>
                    <a:pt x="3072" y="1345"/>
                    <a:pt x="3016" y="1308"/>
                    <a:pt x="2995" y="1308"/>
                  </a:cubicBezTo>
                  <a:cubicBezTo>
                    <a:pt x="2992" y="1308"/>
                    <a:pt x="2990" y="1308"/>
                    <a:pt x="2989" y="1310"/>
                  </a:cubicBezTo>
                  <a:cubicBezTo>
                    <a:pt x="2917" y="1322"/>
                    <a:pt x="2846" y="1357"/>
                    <a:pt x="2798" y="1417"/>
                  </a:cubicBezTo>
                  <a:cubicBezTo>
                    <a:pt x="2751" y="1464"/>
                    <a:pt x="2703" y="1512"/>
                    <a:pt x="2643" y="1560"/>
                  </a:cubicBezTo>
                  <a:cubicBezTo>
                    <a:pt x="2643" y="1560"/>
                    <a:pt x="2584" y="1560"/>
                    <a:pt x="2560" y="1572"/>
                  </a:cubicBezTo>
                  <a:cubicBezTo>
                    <a:pt x="2465" y="1619"/>
                    <a:pt x="2536" y="1715"/>
                    <a:pt x="2465" y="1774"/>
                  </a:cubicBezTo>
                  <a:cubicBezTo>
                    <a:pt x="2443" y="1796"/>
                    <a:pt x="2429" y="1804"/>
                    <a:pt x="2418" y="1804"/>
                  </a:cubicBezTo>
                  <a:cubicBezTo>
                    <a:pt x="2390" y="1804"/>
                    <a:pt x="2395" y="1741"/>
                    <a:pt x="2360" y="1741"/>
                  </a:cubicBezTo>
                  <a:cubicBezTo>
                    <a:pt x="2353" y="1741"/>
                    <a:pt x="2345" y="1744"/>
                    <a:pt x="2334" y="1750"/>
                  </a:cubicBezTo>
                  <a:cubicBezTo>
                    <a:pt x="2203" y="1834"/>
                    <a:pt x="2143" y="2012"/>
                    <a:pt x="2060" y="2119"/>
                  </a:cubicBezTo>
                  <a:cubicBezTo>
                    <a:pt x="2050" y="2138"/>
                    <a:pt x="1926" y="2295"/>
                    <a:pt x="1908" y="2295"/>
                  </a:cubicBezTo>
                  <a:cubicBezTo>
                    <a:pt x="1903" y="2295"/>
                    <a:pt x="1905" y="2286"/>
                    <a:pt x="1917" y="2262"/>
                  </a:cubicBezTo>
                  <a:cubicBezTo>
                    <a:pt x="1979" y="2193"/>
                    <a:pt x="2001" y="2148"/>
                    <a:pt x="1976" y="2148"/>
                  </a:cubicBezTo>
                  <a:cubicBezTo>
                    <a:pt x="1962" y="2148"/>
                    <a:pt x="1935" y="2161"/>
                    <a:pt x="1893" y="2191"/>
                  </a:cubicBezTo>
                  <a:cubicBezTo>
                    <a:pt x="1858" y="2226"/>
                    <a:pt x="1750" y="2346"/>
                    <a:pt x="1786" y="2357"/>
                  </a:cubicBezTo>
                  <a:cubicBezTo>
                    <a:pt x="1793" y="2357"/>
                    <a:pt x="1823" y="2350"/>
                    <a:pt x="1845" y="2350"/>
                  </a:cubicBezTo>
                  <a:cubicBezTo>
                    <a:pt x="1862" y="2350"/>
                    <a:pt x="1875" y="2354"/>
                    <a:pt x="1870" y="2369"/>
                  </a:cubicBezTo>
                  <a:cubicBezTo>
                    <a:pt x="1870" y="2369"/>
                    <a:pt x="1798" y="2393"/>
                    <a:pt x="1739" y="2429"/>
                  </a:cubicBezTo>
                  <a:cubicBezTo>
                    <a:pt x="1679" y="2465"/>
                    <a:pt x="1620" y="2500"/>
                    <a:pt x="1620" y="2524"/>
                  </a:cubicBezTo>
                  <a:cubicBezTo>
                    <a:pt x="1631" y="2548"/>
                    <a:pt x="1667" y="2560"/>
                    <a:pt x="1667" y="2596"/>
                  </a:cubicBezTo>
                  <a:cubicBezTo>
                    <a:pt x="1667" y="2643"/>
                    <a:pt x="1655" y="2679"/>
                    <a:pt x="1631" y="2727"/>
                  </a:cubicBezTo>
                  <a:cubicBezTo>
                    <a:pt x="1609" y="2704"/>
                    <a:pt x="1595" y="2688"/>
                    <a:pt x="1576" y="2688"/>
                  </a:cubicBezTo>
                  <a:cubicBezTo>
                    <a:pt x="1555" y="2688"/>
                    <a:pt x="1528" y="2710"/>
                    <a:pt x="1477" y="2774"/>
                  </a:cubicBezTo>
                  <a:cubicBezTo>
                    <a:pt x="1455" y="2796"/>
                    <a:pt x="1362" y="2969"/>
                    <a:pt x="1403" y="2969"/>
                  </a:cubicBezTo>
                  <a:cubicBezTo>
                    <a:pt x="1407" y="2969"/>
                    <a:pt x="1411" y="2968"/>
                    <a:pt x="1417" y="2965"/>
                  </a:cubicBezTo>
                  <a:lnTo>
                    <a:pt x="1417" y="2965"/>
                  </a:lnTo>
                  <a:lnTo>
                    <a:pt x="1334" y="3072"/>
                  </a:lnTo>
                  <a:cubicBezTo>
                    <a:pt x="1313" y="3072"/>
                    <a:pt x="1310" y="3034"/>
                    <a:pt x="1285" y="3034"/>
                  </a:cubicBezTo>
                  <a:cubicBezTo>
                    <a:pt x="1282" y="3034"/>
                    <a:pt x="1278" y="3035"/>
                    <a:pt x="1274" y="3036"/>
                  </a:cubicBezTo>
                  <a:cubicBezTo>
                    <a:pt x="1227" y="3072"/>
                    <a:pt x="1179" y="3131"/>
                    <a:pt x="1155" y="3191"/>
                  </a:cubicBezTo>
                  <a:cubicBezTo>
                    <a:pt x="1108" y="3322"/>
                    <a:pt x="1179" y="3405"/>
                    <a:pt x="1048" y="3453"/>
                  </a:cubicBezTo>
                  <a:cubicBezTo>
                    <a:pt x="1036" y="3447"/>
                    <a:pt x="1026" y="3444"/>
                    <a:pt x="1019" y="3444"/>
                  </a:cubicBezTo>
                  <a:cubicBezTo>
                    <a:pt x="969" y="3444"/>
                    <a:pt x="1018" y="3572"/>
                    <a:pt x="977" y="3655"/>
                  </a:cubicBezTo>
                  <a:cubicBezTo>
                    <a:pt x="953" y="3715"/>
                    <a:pt x="858" y="3786"/>
                    <a:pt x="858" y="3846"/>
                  </a:cubicBezTo>
                  <a:cubicBezTo>
                    <a:pt x="858" y="3881"/>
                    <a:pt x="869" y="3917"/>
                    <a:pt x="881" y="3965"/>
                  </a:cubicBezTo>
                  <a:cubicBezTo>
                    <a:pt x="872" y="3970"/>
                    <a:pt x="864" y="3971"/>
                    <a:pt x="858" y="3971"/>
                  </a:cubicBezTo>
                  <a:cubicBezTo>
                    <a:pt x="848" y="3971"/>
                    <a:pt x="841" y="3968"/>
                    <a:pt x="834" y="3968"/>
                  </a:cubicBezTo>
                  <a:cubicBezTo>
                    <a:pt x="822" y="3968"/>
                    <a:pt x="810" y="3977"/>
                    <a:pt x="786" y="4024"/>
                  </a:cubicBezTo>
                  <a:cubicBezTo>
                    <a:pt x="762" y="4060"/>
                    <a:pt x="715" y="4155"/>
                    <a:pt x="738" y="4191"/>
                  </a:cubicBezTo>
                  <a:cubicBezTo>
                    <a:pt x="762" y="4227"/>
                    <a:pt x="715" y="4310"/>
                    <a:pt x="703" y="4381"/>
                  </a:cubicBezTo>
                  <a:cubicBezTo>
                    <a:pt x="691" y="4417"/>
                    <a:pt x="738" y="4453"/>
                    <a:pt x="715" y="4548"/>
                  </a:cubicBezTo>
                  <a:lnTo>
                    <a:pt x="655" y="4524"/>
                  </a:lnTo>
                  <a:cubicBezTo>
                    <a:pt x="643" y="4572"/>
                    <a:pt x="619" y="4655"/>
                    <a:pt x="655" y="4667"/>
                  </a:cubicBezTo>
                  <a:cubicBezTo>
                    <a:pt x="679" y="4715"/>
                    <a:pt x="667" y="4762"/>
                    <a:pt x="631" y="4798"/>
                  </a:cubicBezTo>
                  <a:cubicBezTo>
                    <a:pt x="607" y="4858"/>
                    <a:pt x="619" y="4858"/>
                    <a:pt x="643" y="4870"/>
                  </a:cubicBezTo>
                  <a:cubicBezTo>
                    <a:pt x="667" y="4870"/>
                    <a:pt x="655" y="4953"/>
                    <a:pt x="655" y="5001"/>
                  </a:cubicBezTo>
                  <a:lnTo>
                    <a:pt x="550" y="4989"/>
                  </a:lnTo>
                  <a:lnTo>
                    <a:pt x="550" y="4989"/>
                  </a:lnTo>
                  <a:cubicBezTo>
                    <a:pt x="583" y="4996"/>
                    <a:pt x="560" y="5204"/>
                    <a:pt x="548" y="5274"/>
                  </a:cubicBezTo>
                  <a:cubicBezTo>
                    <a:pt x="536" y="5370"/>
                    <a:pt x="500" y="5358"/>
                    <a:pt x="488" y="5417"/>
                  </a:cubicBezTo>
                  <a:cubicBezTo>
                    <a:pt x="429" y="5715"/>
                    <a:pt x="405" y="6025"/>
                    <a:pt x="429" y="6322"/>
                  </a:cubicBezTo>
                  <a:cubicBezTo>
                    <a:pt x="429" y="6322"/>
                    <a:pt x="393" y="6334"/>
                    <a:pt x="405" y="6394"/>
                  </a:cubicBezTo>
                  <a:lnTo>
                    <a:pt x="417" y="6548"/>
                  </a:lnTo>
                  <a:cubicBezTo>
                    <a:pt x="429" y="6703"/>
                    <a:pt x="465" y="6858"/>
                    <a:pt x="488" y="7025"/>
                  </a:cubicBezTo>
                  <a:cubicBezTo>
                    <a:pt x="524" y="7239"/>
                    <a:pt x="584" y="7441"/>
                    <a:pt x="655" y="7656"/>
                  </a:cubicBezTo>
                  <a:cubicBezTo>
                    <a:pt x="679" y="7727"/>
                    <a:pt x="703" y="7787"/>
                    <a:pt x="750" y="7858"/>
                  </a:cubicBezTo>
                  <a:cubicBezTo>
                    <a:pt x="774" y="7894"/>
                    <a:pt x="798" y="7941"/>
                    <a:pt x="798" y="7989"/>
                  </a:cubicBezTo>
                  <a:cubicBezTo>
                    <a:pt x="791" y="7968"/>
                    <a:pt x="779" y="7951"/>
                    <a:pt x="774" y="7951"/>
                  </a:cubicBezTo>
                  <a:lnTo>
                    <a:pt x="774" y="7951"/>
                  </a:lnTo>
                  <a:cubicBezTo>
                    <a:pt x="770" y="7951"/>
                    <a:pt x="769" y="7958"/>
                    <a:pt x="774" y="7977"/>
                  </a:cubicBezTo>
                  <a:cubicBezTo>
                    <a:pt x="798" y="8108"/>
                    <a:pt x="834" y="8227"/>
                    <a:pt x="881" y="8346"/>
                  </a:cubicBezTo>
                  <a:cubicBezTo>
                    <a:pt x="905" y="8394"/>
                    <a:pt x="941" y="8537"/>
                    <a:pt x="988" y="8561"/>
                  </a:cubicBezTo>
                  <a:cubicBezTo>
                    <a:pt x="992" y="8562"/>
                    <a:pt x="995" y="8562"/>
                    <a:pt x="998" y="8562"/>
                  </a:cubicBezTo>
                  <a:cubicBezTo>
                    <a:pt x="1031" y="8562"/>
                    <a:pt x="1062" y="8512"/>
                    <a:pt x="1084" y="8501"/>
                  </a:cubicBezTo>
                  <a:lnTo>
                    <a:pt x="1084" y="8501"/>
                  </a:lnTo>
                  <a:cubicBezTo>
                    <a:pt x="1108" y="8549"/>
                    <a:pt x="1096" y="8620"/>
                    <a:pt x="1036" y="8656"/>
                  </a:cubicBezTo>
                  <a:cubicBezTo>
                    <a:pt x="1000" y="8680"/>
                    <a:pt x="1060" y="8763"/>
                    <a:pt x="1096" y="8858"/>
                  </a:cubicBezTo>
                  <a:cubicBezTo>
                    <a:pt x="1155" y="8977"/>
                    <a:pt x="1227" y="9108"/>
                    <a:pt x="1274" y="9215"/>
                  </a:cubicBezTo>
                  <a:cubicBezTo>
                    <a:pt x="1286" y="9239"/>
                    <a:pt x="1286" y="9287"/>
                    <a:pt x="1286" y="9287"/>
                  </a:cubicBezTo>
                  <a:cubicBezTo>
                    <a:pt x="1322" y="9334"/>
                    <a:pt x="1358" y="9370"/>
                    <a:pt x="1405" y="9406"/>
                  </a:cubicBezTo>
                  <a:cubicBezTo>
                    <a:pt x="1500" y="9477"/>
                    <a:pt x="1524" y="9644"/>
                    <a:pt x="1596" y="9739"/>
                  </a:cubicBezTo>
                  <a:cubicBezTo>
                    <a:pt x="1631" y="9811"/>
                    <a:pt x="1703" y="9870"/>
                    <a:pt x="1786" y="9870"/>
                  </a:cubicBezTo>
                  <a:cubicBezTo>
                    <a:pt x="1917" y="9918"/>
                    <a:pt x="1798" y="9966"/>
                    <a:pt x="1786" y="9977"/>
                  </a:cubicBezTo>
                  <a:cubicBezTo>
                    <a:pt x="1762" y="10025"/>
                    <a:pt x="1929" y="10085"/>
                    <a:pt x="1941" y="10096"/>
                  </a:cubicBezTo>
                  <a:cubicBezTo>
                    <a:pt x="2036" y="10144"/>
                    <a:pt x="2001" y="10216"/>
                    <a:pt x="2036" y="10287"/>
                  </a:cubicBezTo>
                  <a:cubicBezTo>
                    <a:pt x="2096" y="10370"/>
                    <a:pt x="2167" y="10454"/>
                    <a:pt x="2251" y="10513"/>
                  </a:cubicBezTo>
                  <a:cubicBezTo>
                    <a:pt x="2286" y="10549"/>
                    <a:pt x="2560" y="10751"/>
                    <a:pt x="2524" y="10799"/>
                  </a:cubicBezTo>
                  <a:cubicBezTo>
                    <a:pt x="2584" y="10847"/>
                    <a:pt x="2643" y="10894"/>
                    <a:pt x="2715" y="10930"/>
                  </a:cubicBezTo>
                  <a:cubicBezTo>
                    <a:pt x="2941" y="11097"/>
                    <a:pt x="3191" y="11239"/>
                    <a:pt x="3441" y="11359"/>
                  </a:cubicBezTo>
                  <a:cubicBezTo>
                    <a:pt x="3499" y="11384"/>
                    <a:pt x="3569" y="11414"/>
                    <a:pt x="3614" y="11414"/>
                  </a:cubicBezTo>
                  <a:cubicBezTo>
                    <a:pt x="3634" y="11414"/>
                    <a:pt x="3648" y="11409"/>
                    <a:pt x="3655" y="11394"/>
                  </a:cubicBezTo>
                  <a:lnTo>
                    <a:pt x="3655" y="11394"/>
                  </a:lnTo>
                  <a:cubicBezTo>
                    <a:pt x="3644" y="11418"/>
                    <a:pt x="3608" y="11442"/>
                    <a:pt x="3655" y="11490"/>
                  </a:cubicBezTo>
                  <a:cubicBezTo>
                    <a:pt x="3703" y="11537"/>
                    <a:pt x="3727" y="11513"/>
                    <a:pt x="3775" y="11537"/>
                  </a:cubicBezTo>
                  <a:lnTo>
                    <a:pt x="3858" y="11597"/>
                  </a:lnTo>
                  <a:cubicBezTo>
                    <a:pt x="3977" y="11668"/>
                    <a:pt x="4096" y="11716"/>
                    <a:pt x="4227" y="11763"/>
                  </a:cubicBezTo>
                  <a:cubicBezTo>
                    <a:pt x="4298" y="11763"/>
                    <a:pt x="4548" y="11835"/>
                    <a:pt x="4548" y="11835"/>
                  </a:cubicBezTo>
                  <a:cubicBezTo>
                    <a:pt x="4608" y="11787"/>
                    <a:pt x="4596" y="11716"/>
                    <a:pt x="4679" y="11680"/>
                  </a:cubicBezTo>
                  <a:cubicBezTo>
                    <a:pt x="4680" y="11679"/>
                    <a:pt x="4681" y="11679"/>
                    <a:pt x="4682" y="11679"/>
                  </a:cubicBezTo>
                  <a:cubicBezTo>
                    <a:pt x="4707" y="11679"/>
                    <a:pt x="4840" y="11777"/>
                    <a:pt x="4739" y="11799"/>
                  </a:cubicBezTo>
                  <a:cubicBezTo>
                    <a:pt x="4632" y="11823"/>
                    <a:pt x="4691" y="11871"/>
                    <a:pt x="4822" y="11906"/>
                  </a:cubicBezTo>
                  <a:cubicBezTo>
                    <a:pt x="4882" y="11930"/>
                    <a:pt x="4941" y="11942"/>
                    <a:pt x="5001" y="11942"/>
                  </a:cubicBezTo>
                  <a:cubicBezTo>
                    <a:pt x="5030" y="11935"/>
                    <a:pt x="5032" y="11923"/>
                    <a:pt x="5046" y="11923"/>
                  </a:cubicBezTo>
                  <a:cubicBezTo>
                    <a:pt x="5055" y="11923"/>
                    <a:pt x="5068" y="11928"/>
                    <a:pt x="5096" y="11942"/>
                  </a:cubicBezTo>
                  <a:cubicBezTo>
                    <a:pt x="5155" y="11966"/>
                    <a:pt x="5342" y="12094"/>
                    <a:pt x="5311" y="12120"/>
                  </a:cubicBezTo>
                  <a:lnTo>
                    <a:pt x="5311" y="12120"/>
                  </a:lnTo>
                  <a:cubicBezTo>
                    <a:pt x="5331" y="12105"/>
                    <a:pt x="5351" y="12099"/>
                    <a:pt x="5375" y="12099"/>
                  </a:cubicBezTo>
                  <a:cubicBezTo>
                    <a:pt x="5408" y="12099"/>
                    <a:pt x="5451" y="12112"/>
                    <a:pt x="5513" y="12132"/>
                  </a:cubicBezTo>
                  <a:cubicBezTo>
                    <a:pt x="5596" y="12168"/>
                    <a:pt x="5691" y="12192"/>
                    <a:pt x="5775" y="12204"/>
                  </a:cubicBezTo>
                  <a:cubicBezTo>
                    <a:pt x="5799" y="12204"/>
                    <a:pt x="5894" y="12204"/>
                    <a:pt x="5906" y="12216"/>
                  </a:cubicBezTo>
                  <a:cubicBezTo>
                    <a:pt x="5918" y="12240"/>
                    <a:pt x="5941" y="12287"/>
                    <a:pt x="5965" y="12299"/>
                  </a:cubicBezTo>
                  <a:cubicBezTo>
                    <a:pt x="6025" y="12335"/>
                    <a:pt x="6096" y="12335"/>
                    <a:pt x="6156" y="12371"/>
                  </a:cubicBezTo>
                  <a:cubicBezTo>
                    <a:pt x="6203" y="12406"/>
                    <a:pt x="6275" y="12454"/>
                    <a:pt x="6334" y="12502"/>
                  </a:cubicBezTo>
                  <a:cubicBezTo>
                    <a:pt x="6363" y="12547"/>
                    <a:pt x="6391" y="12560"/>
                    <a:pt x="6416" y="12560"/>
                  </a:cubicBezTo>
                  <a:cubicBezTo>
                    <a:pt x="6445" y="12560"/>
                    <a:pt x="6470" y="12544"/>
                    <a:pt x="6489" y="12537"/>
                  </a:cubicBezTo>
                  <a:cubicBezTo>
                    <a:pt x="6495" y="12535"/>
                    <a:pt x="6501" y="12534"/>
                    <a:pt x="6508" y="12534"/>
                  </a:cubicBezTo>
                  <a:cubicBezTo>
                    <a:pt x="6537" y="12534"/>
                    <a:pt x="6569" y="12557"/>
                    <a:pt x="6608" y="12597"/>
                  </a:cubicBezTo>
                  <a:cubicBezTo>
                    <a:pt x="6561" y="12644"/>
                    <a:pt x="6537" y="12644"/>
                    <a:pt x="6632" y="12740"/>
                  </a:cubicBezTo>
                  <a:cubicBezTo>
                    <a:pt x="6787" y="12930"/>
                    <a:pt x="6930" y="13144"/>
                    <a:pt x="7049" y="13371"/>
                  </a:cubicBezTo>
                  <a:cubicBezTo>
                    <a:pt x="7060" y="13382"/>
                    <a:pt x="7150" y="13591"/>
                    <a:pt x="7175" y="13591"/>
                  </a:cubicBezTo>
                  <a:cubicBezTo>
                    <a:pt x="7177" y="13591"/>
                    <a:pt x="7179" y="13589"/>
                    <a:pt x="7180" y="13585"/>
                  </a:cubicBezTo>
                  <a:cubicBezTo>
                    <a:pt x="7182" y="13567"/>
                    <a:pt x="7187" y="13560"/>
                    <a:pt x="7193" y="13560"/>
                  </a:cubicBezTo>
                  <a:cubicBezTo>
                    <a:pt x="7215" y="13560"/>
                    <a:pt x="7254" y="13657"/>
                    <a:pt x="7263" y="13704"/>
                  </a:cubicBezTo>
                  <a:cubicBezTo>
                    <a:pt x="7275" y="13752"/>
                    <a:pt x="7239" y="13728"/>
                    <a:pt x="7239" y="13776"/>
                  </a:cubicBezTo>
                  <a:cubicBezTo>
                    <a:pt x="7251" y="13811"/>
                    <a:pt x="7263" y="13847"/>
                    <a:pt x="7287" y="13883"/>
                  </a:cubicBezTo>
                  <a:cubicBezTo>
                    <a:pt x="7311" y="13990"/>
                    <a:pt x="7358" y="14085"/>
                    <a:pt x="7418" y="14168"/>
                  </a:cubicBezTo>
                  <a:cubicBezTo>
                    <a:pt x="7465" y="14204"/>
                    <a:pt x="7465" y="14264"/>
                    <a:pt x="7513" y="14335"/>
                  </a:cubicBezTo>
                  <a:cubicBezTo>
                    <a:pt x="7537" y="14383"/>
                    <a:pt x="7596" y="14407"/>
                    <a:pt x="7608" y="14430"/>
                  </a:cubicBezTo>
                  <a:cubicBezTo>
                    <a:pt x="7620" y="14454"/>
                    <a:pt x="7608" y="14490"/>
                    <a:pt x="7608" y="14514"/>
                  </a:cubicBezTo>
                  <a:cubicBezTo>
                    <a:pt x="7632" y="14597"/>
                    <a:pt x="7656" y="14680"/>
                    <a:pt x="7704" y="14752"/>
                  </a:cubicBezTo>
                  <a:cubicBezTo>
                    <a:pt x="7739" y="14799"/>
                    <a:pt x="7775" y="14859"/>
                    <a:pt x="7799" y="14907"/>
                  </a:cubicBezTo>
                  <a:cubicBezTo>
                    <a:pt x="7811" y="14954"/>
                    <a:pt x="7799" y="15002"/>
                    <a:pt x="7763" y="15038"/>
                  </a:cubicBezTo>
                  <a:cubicBezTo>
                    <a:pt x="7734" y="15066"/>
                    <a:pt x="7713" y="15088"/>
                    <a:pt x="7706" y="15113"/>
                  </a:cubicBezTo>
                  <a:lnTo>
                    <a:pt x="7706" y="15113"/>
                  </a:lnTo>
                  <a:cubicBezTo>
                    <a:pt x="7701" y="15079"/>
                    <a:pt x="7685" y="15048"/>
                    <a:pt x="7656" y="15026"/>
                  </a:cubicBezTo>
                  <a:cubicBezTo>
                    <a:pt x="7632" y="15014"/>
                    <a:pt x="7620" y="14990"/>
                    <a:pt x="7608" y="14954"/>
                  </a:cubicBezTo>
                  <a:cubicBezTo>
                    <a:pt x="7573" y="14907"/>
                    <a:pt x="7549" y="14871"/>
                    <a:pt x="7537" y="14859"/>
                  </a:cubicBezTo>
                  <a:cubicBezTo>
                    <a:pt x="7465" y="14847"/>
                    <a:pt x="7430" y="14859"/>
                    <a:pt x="7382" y="14716"/>
                  </a:cubicBezTo>
                  <a:cubicBezTo>
                    <a:pt x="7335" y="14585"/>
                    <a:pt x="7287" y="14454"/>
                    <a:pt x="7227" y="14323"/>
                  </a:cubicBezTo>
                  <a:cubicBezTo>
                    <a:pt x="7180" y="14252"/>
                    <a:pt x="7096" y="14204"/>
                    <a:pt x="7073" y="14145"/>
                  </a:cubicBezTo>
                  <a:cubicBezTo>
                    <a:pt x="7049" y="14037"/>
                    <a:pt x="7132" y="13990"/>
                    <a:pt x="7084" y="13859"/>
                  </a:cubicBezTo>
                  <a:cubicBezTo>
                    <a:pt x="7077" y="13835"/>
                    <a:pt x="7067" y="13827"/>
                    <a:pt x="7058" y="13827"/>
                  </a:cubicBezTo>
                  <a:cubicBezTo>
                    <a:pt x="7038" y="13827"/>
                    <a:pt x="7017" y="13859"/>
                    <a:pt x="7001" y="13859"/>
                  </a:cubicBezTo>
                  <a:cubicBezTo>
                    <a:pt x="6977" y="13799"/>
                    <a:pt x="7049" y="13728"/>
                    <a:pt x="6989" y="13680"/>
                  </a:cubicBezTo>
                  <a:cubicBezTo>
                    <a:pt x="6977" y="13668"/>
                    <a:pt x="6823" y="13704"/>
                    <a:pt x="6823" y="13585"/>
                  </a:cubicBezTo>
                  <a:cubicBezTo>
                    <a:pt x="6823" y="13525"/>
                    <a:pt x="6882" y="13561"/>
                    <a:pt x="6858" y="13466"/>
                  </a:cubicBezTo>
                  <a:cubicBezTo>
                    <a:pt x="6834" y="13418"/>
                    <a:pt x="6811" y="13371"/>
                    <a:pt x="6787" y="13335"/>
                  </a:cubicBezTo>
                  <a:cubicBezTo>
                    <a:pt x="6769" y="13314"/>
                    <a:pt x="6756" y="13308"/>
                    <a:pt x="6745" y="13308"/>
                  </a:cubicBezTo>
                  <a:cubicBezTo>
                    <a:pt x="6728" y="13308"/>
                    <a:pt x="6715" y="13321"/>
                    <a:pt x="6699" y="13321"/>
                  </a:cubicBezTo>
                  <a:cubicBezTo>
                    <a:pt x="6681" y="13321"/>
                    <a:pt x="6658" y="13306"/>
                    <a:pt x="6620" y="13240"/>
                  </a:cubicBezTo>
                  <a:cubicBezTo>
                    <a:pt x="6656" y="13228"/>
                    <a:pt x="6668" y="13192"/>
                    <a:pt x="6656" y="13133"/>
                  </a:cubicBezTo>
                  <a:cubicBezTo>
                    <a:pt x="6646" y="13072"/>
                    <a:pt x="6592" y="12968"/>
                    <a:pt x="6540" y="12968"/>
                  </a:cubicBezTo>
                  <a:cubicBezTo>
                    <a:pt x="6531" y="12968"/>
                    <a:pt x="6522" y="12971"/>
                    <a:pt x="6513" y="12978"/>
                  </a:cubicBezTo>
                  <a:cubicBezTo>
                    <a:pt x="6573" y="12930"/>
                    <a:pt x="6489" y="12847"/>
                    <a:pt x="6382" y="12811"/>
                  </a:cubicBezTo>
                  <a:cubicBezTo>
                    <a:pt x="6406" y="12799"/>
                    <a:pt x="6322" y="12716"/>
                    <a:pt x="6215" y="12644"/>
                  </a:cubicBezTo>
                  <a:cubicBezTo>
                    <a:pt x="6132" y="12597"/>
                    <a:pt x="6049" y="12561"/>
                    <a:pt x="5965" y="12525"/>
                  </a:cubicBezTo>
                  <a:lnTo>
                    <a:pt x="5965" y="12525"/>
                  </a:lnTo>
                  <a:cubicBezTo>
                    <a:pt x="6070" y="12588"/>
                    <a:pt x="6093" y="12631"/>
                    <a:pt x="6060" y="12631"/>
                  </a:cubicBezTo>
                  <a:cubicBezTo>
                    <a:pt x="6037" y="12631"/>
                    <a:pt x="5986" y="12610"/>
                    <a:pt x="5918" y="12561"/>
                  </a:cubicBezTo>
                  <a:cubicBezTo>
                    <a:pt x="5799" y="12490"/>
                    <a:pt x="5668" y="12430"/>
                    <a:pt x="5537" y="12382"/>
                  </a:cubicBezTo>
                  <a:lnTo>
                    <a:pt x="5537" y="12382"/>
                  </a:lnTo>
                  <a:cubicBezTo>
                    <a:pt x="5513" y="12442"/>
                    <a:pt x="5834" y="12585"/>
                    <a:pt x="5930" y="12644"/>
                  </a:cubicBezTo>
                  <a:cubicBezTo>
                    <a:pt x="5834" y="12597"/>
                    <a:pt x="5727" y="12561"/>
                    <a:pt x="5632" y="12525"/>
                  </a:cubicBezTo>
                  <a:cubicBezTo>
                    <a:pt x="5572" y="12490"/>
                    <a:pt x="5465" y="12454"/>
                    <a:pt x="5441" y="12406"/>
                  </a:cubicBezTo>
                  <a:cubicBezTo>
                    <a:pt x="5430" y="12359"/>
                    <a:pt x="5513" y="12371"/>
                    <a:pt x="5430" y="12323"/>
                  </a:cubicBezTo>
                  <a:cubicBezTo>
                    <a:pt x="5346" y="12269"/>
                    <a:pt x="5287" y="12260"/>
                    <a:pt x="5227" y="12260"/>
                  </a:cubicBezTo>
                  <a:cubicBezTo>
                    <a:pt x="5197" y="12260"/>
                    <a:pt x="5168" y="12263"/>
                    <a:pt x="5135" y="12263"/>
                  </a:cubicBezTo>
                  <a:cubicBezTo>
                    <a:pt x="5102" y="12263"/>
                    <a:pt x="5066" y="12260"/>
                    <a:pt x="5025" y="12252"/>
                  </a:cubicBezTo>
                  <a:cubicBezTo>
                    <a:pt x="4906" y="12228"/>
                    <a:pt x="4798" y="12168"/>
                    <a:pt x="4715" y="12085"/>
                  </a:cubicBezTo>
                  <a:cubicBezTo>
                    <a:pt x="4703" y="12121"/>
                    <a:pt x="4584" y="12144"/>
                    <a:pt x="4513" y="12144"/>
                  </a:cubicBezTo>
                  <a:cubicBezTo>
                    <a:pt x="4394" y="12144"/>
                    <a:pt x="4465" y="12085"/>
                    <a:pt x="4429" y="12085"/>
                  </a:cubicBezTo>
                  <a:cubicBezTo>
                    <a:pt x="4416" y="12080"/>
                    <a:pt x="4405" y="12078"/>
                    <a:pt x="4396" y="12078"/>
                  </a:cubicBezTo>
                  <a:cubicBezTo>
                    <a:pt x="4395" y="12078"/>
                    <a:pt x="4394" y="12078"/>
                    <a:pt x="4394" y="12078"/>
                  </a:cubicBezTo>
                  <a:lnTo>
                    <a:pt x="4394" y="12078"/>
                  </a:lnTo>
                  <a:cubicBezTo>
                    <a:pt x="4404" y="12063"/>
                    <a:pt x="4409" y="12048"/>
                    <a:pt x="4394" y="12037"/>
                  </a:cubicBezTo>
                  <a:cubicBezTo>
                    <a:pt x="4322" y="12001"/>
                    <a:pt x="4227" y="11966"/>
                    <a:pt x="4144" y="11942"/>
                  </a:cubicBezTo>
                  <a:cubicBezTo>
                    <a:pt x="4060" y="11918"/>
                    <a:pt x="3977" y="11894"/>
                    <a:pt x="3882" y="11894"/>
                  </a:cubicBezTo>
                  <a:cubicBezTo>
                    <a:pt x="3867" y="11899"/>
                    <a:pt x="3852" y="11902"/>
                    <a:pt x="3837" y="11902"/>
                  </a:cubicBezTo>
                  <a:cubicBezTo>
                    <a:pt x="3816" y="11902"/>
                    <a:pt x="3795" y="11896"/>
                    <a:pt x="3775" y="11882"/>
                  </a:cubicBezTo>
                  <a:cubicBezTo>
                    <a:pt x="3739" y="11859"/>
                    <a:pt x="3703" y="11835"/>
                    <a:pt x="3703" y="11811"/>
                  </a:cubicBezTo>
                  <a:cubicBezTo>
                    <a:pt x="3703" y="11787"/>
                    <a:pt x="3679" y="11775"/>
                    <a:pt x="3632" y="11751"/>
                  </a:cubicBezTo>
                  <a:cubicBezTo>
                    <a:pt x="3584" y="11728"/>
                    <a:pt x="3477" y="11716"/>
                    <a:pt x="3405" y="11692"/>
                  </a:cubicBezTo>
                  <a:cubicBezTo>
                    <a:pt x="3334" y="11656"/>
                    <a:pt x="3251" y="11620"/>
                    <a:pt x="3179" y="11573"/>
                  </a:cubicBezTo>
                  <a:cubicBezTo>
                    <a:pt x="3144" y="11537"/>
                    <a:pt x="3096" y="11466"/>
                    <a:pt x="3072" y="11454"/>
                  </a:cubicBezTo>
                  <a:cubicBezTo>
                    <a:pt x="3067" y="11449"/>
                    <a:pt x="3064" y="11447"/>
                    <a:pt x="3063" y="11447"/>
                  </a:cubicBezTo>
                  <a:lnTo>
                    <a:pt x="3063" y="11447"/>
                  </a:lnTo>
                  <a:cubicBezTo>
                    <a:pt x="3057" y="11447"/>
                    <a:pt x="3064" y="11468"/>
                    <a:pt x="3055" y="11468"/>
                  </a:cubicBezTo>
                  <a:cubicBezTo>
                    <a:pt x="3053" y="11468"/>
                    <a:pt x="3051" y="11467"/>
                    <a:pt x="3048" y="11466"/>
                  </a:cubicBezTo>
                  <a:lnTo>
                    <a:pt x="2989" y="11430"/>
                  </a:lnTo>
                  <a:cubicBezTo>
                    <a:pt x="2905" y="11370"/>
                    <a:pt x="2822" y="11299"/>
                    <a:pt x="2727" y="11239"/>
                  </a:cubicBezTo>
                  <a:cubicBezTo>
                    <a:pt x="2656" y="11189"/>
                    <a:pt x="2524" y="11060"/>
                    <a:pt x="2457" y="11060"/>
                  </a:cubicBezTo>
                  <a:cubicBezTo>
                    <a:pt x="2447" y="11060"/>
                    <a:pt x="2438" y="11063"/>
                    <a:pt x="2431" y="11071"/>
                  </a:cubicBezTo>
                  <a:lnTo>
                    <a:pt x="2431" y="11071"/>
                  </a:lnTo>
                  <a:cubicBezTo>
                    <a:pt x="2459" y="11032"/>
                    <a:pt x="2297" y="10881"/>
                    <a:pt x="2239" y="10823"/>
                  </a:cubicBezTo>
                  <a:cubicBezTo>
                    <a:pt x="2143" y="10739"/>
                    <a:pt x="2108" y="10751"/>
                    <a:pt x="2024" y="10668"/>
                  </a:cubicBezTo>
                  <a:cubicBezTo>
                    <a:pt x="2001" y="10632"/>
                    <a:pt x="2048" y="10632"/>
                    <a:pt x="2024" y="10585"/>
                  </a:cubicBezTo>
                  <a:cubicBezTo>
                    <a:pt x="2001" y="10549"/>
                    <a:pt x="1965" y="10501"/>
                    <a:pt x="1929" y="10466"/>
                  </a:cubicBezTo>
                  <a:cubicBezTo>
                    <a:pt x="1881" y="10418"/>
                    <a:pt x="1834" y="10382"/>
                    <a:pt x="1774" y="10347"/>
                  </a:cubicBezTo>
                  <a:cubicBezTo>
                    <a:pt x="1769" y="10341"/>
                    <a:pt x="1764" y="10339"/>
                    <a:pt x="1759" y="10339"/>
                  </a:cubicBezTo>
                  <a:cubicBezTo>
                    <a:pt x="1751" y="10339"/>
                    <a:pt x="1745" y="10346"/>
                    <a:pt x="1739" y="10354"/>
                  </a:cubicBezTo>
                  <a:lnTo>
                    <a:pt x="1739" y="10354"/>
                  </a:lnTo>
                  <a:cubicBezTo>
                    <a:pt x="1754" y="10305"/>
                    <a:pt x="1628" y="10233"/>
                    <a:pt x="1596" y="10180"/>
                  </a:cubicBezTo>
                  <a:cubicBezTo>
                    <a:pt x="1548" y="10120"/>
                    <a:pt x="1703" y="10120"/>
                    <a:pt x="1608" y="10037"/>
                  </a:cubicBezTo>
                  <a:cubicBezTo>
                    <a:pt x="1571" y="9996"/>
                    <a:pt x="1542" y="9983"/>
                    <a:pt x="1517" y="9983"/>
                  </a:cubicBezTo>
                  <a:cubicBezTo>
                    <a:pt x="1477" y="9983"/>
                    <a:pt x="1446" y="10016"/>
                    <a:pt x="1404" y="10016"/>
                  </a:cubicBezTo>
                  <a:cubicBezTo>
                    <a:pt x="1397" y="10016"/>
                    <a:pt x="1389" y="10015"/>
                    <a:pt x="1381" y="10013"/>
                  </a:cubicBezTo>
                  <a:cubicBezTo>
                    <a:pt x="1310" y="10001"/>
                    <a:pt x="1334" y="9823"/>
                    <a:pt x="1346" y="9823"/>
                  </a:cubicBezTo>
                  <a:cubicBezTo>
                    <a:pt x="1331" y="9823"/>
                    <a:pt x="1323" y="9826"/>
                    <a:pt x="1315" y="9826"/>
                  </a:cubicBezTo>
                  <a:cubicBezTo>
                    <a:pt x="1302" y="9826"/>
                    <a:pt x="1291" y="9818"/>
                    <a:pt x="1262" y="9775"/>
                  </a:cubicBezTo>
                  <a:cubicBezTo>
                    <a:pt x="1239" y="9751"/>
                    <a:pt x="1227" y="9715"/>
                    <a:pt x="1203" y="9692"/>
                  </a:cubicBezTo>
                  <a:cubicBezTo>
                    <a:pt x="1198" y="9689"/>
                    <a:pt x="1193" y="9688"/>
                    <a:pt x="1189" y="9688"/>
                  </a:cubicBezTo>
                  <a:cubicBezTo>
                    <a:pt x="1178" y="9688"/>
                    <a:pt x="1168" y="9695"/>
                    <a:pt x="1157" y="9695"/>
                  </a:cubicBezTo>
                  <a:cubicBezTo>
                    <a:pt x="1153" y="9695"/>
                    <a:pt x="1148" y="9694"/>
                    <a:pt x="1143" y="9692"/>
                  </a:cubicBezTo>
                  <a:cubicBezTo>
                    <a:pt x="1119" y="9668"/>
                    <a:pt x="1096" y="9632"/>
                    <a:pt x="1072" y="9596"/>
                  </a:cubicBezTo>
                  <a:cubicBezTo>
                    <a:pt x="1108" y="9573"/>
                    <a:pt x="1119" y="9549"/>
                    <a:pt x="1072" y="9477"/>
                  </a:cubicBezTo>
                  <a:cubicBezTo>
                    <a:pt x="988" y="9370"/>
                    <a:pt x="965" y="9358"/>
                    <a:pt x="1012" y="9323"/>
                  </a:cubicBezTo>
                  <a:cubicBezTo>
                    <a:pt x="1036" y="9299"/>
                    <a:pt x="953" y="9156"/>
                    <a:pt x="929" y="9144"/>
                  </a:cubicBezTo>
                  <a:cubicBezTo>
                    <a:pt x="927" y="9143"/>
                    <a:pt x="925" y="9142"/>
                    <a:pt x="923" y="9142"/>
                  </a:cubicBezTo>
                  <a:cubicBezTo>
                    <a:pt x="914" y="9142"/>
                    <a:pt x="912" y="9156"/>
                    <a:pt x="904" y="9156"/>
                  </a:cubicBezTo>
                  <a:cubicBezTo>
                    <a:pt x="898" y="9156"/>
                    <a:pt x="888" y="9148"/>
                    <a:pt x="869" y="9120"/>
                  </a:cubicBezTo>
                  <a:cubicBezTo>
                    <a:pt x="822" y="9049"/>
                    <a:pt x="786" y="8965"/>
                    <a:pt x="762" y="8882"/>
                  </a:cubicBezTo>
                  <a:cubicBezTo>
                    <a:pt x="738" y="8787"/>
                    <a:pt x="762" y="8763"/>
                    <a:pt x="750" y="8692"/>
                  </a:cubicBezTo>
                  <a:cubicBezTo>
                    <a:pt x="727" y="8608"/>
                    <a:pt x="703" y="8537"/>
                    <a:pt x="643" y="8465"/>
                  </a:cubicBezTo>
                  <a:cubicBezTo>
                    <a:pt x="596" y="8394"/>
                    <a:pt x="584" y="8299"/>
                    <a:pt x="596" y="8215"/>
                  </a:cubicBezTo>
                  <a:cubicBezTo>
                    <a:pt x="584" y="8202"/>
                    <a:pt x="575" y="8196"/>
                    <a:pt x="567" y="8196"/>
                  </a:cubicBezTo>
                  <a:cubicBezTo>
                    <a:pt x="527" y="8196"/>
                    <a:pt x="532" y="8348"/>
                    <a:pt x="512" y="8358"/>
                  </a:cubicBezTo>
                  <a:cubicBezTo>
                    <a:pt x="488" y="8358"/>
                    <a:pt x="465" y="8251"/>
                    <a:pt x="488" y="8239"/>
                  </a:cubicBezTo>
                  <a:cubicBezTo>
                    <a:pt x="500" y="8227"/>
                    <a:pt x="465" y="8108"/>
                    <a:pt x="429" y="8061"/>
                  </a:cubicBezTo>
                  <a:cubicBezTo>
                    <a:pt x="369" y="7953"/>
                    <a:pt x="441" y="7989"/>
                    <a:pt x="465" y="7918"/>
                  </a:cubicBezTo>
                  <a:cubicBezTo>
                    <a:pt x="477" y="7858"/>
                    <a:pt x="429" y="7858"/>
                    <a:pt x="417" y="7846"/>
                  </a:cubicBezTo>
                  <a:cubicBezTo>
                    <a:pt x="381" y="7846"/>
                    <a:pt x="369" y="7763"/>
                    <a:pt x="357" y="7715"/>
                  </a:cubicBezTo>
                  <a:cubicBezTo>
                    <a:pt x="322" y="7584"/>
                    <a:pt x="346" y="7572"/>
                    <a:pt x="262" y="7465"/>
                  </a:cubicBezTo>
                  <a:cubicBezTo>
                    <a:pt x="250" y="7429"/>
                    <a:pt x="226" y="7394"/>
                    <a:pt x="226" y="7358"/>
                  </a:cubicBezTo>
                  <a:cubicBezTo>
                    <a:pt x="228" y="7354"/>
                    <a:pt x="231" y="7352"/>
                    <a:pt x="234" y="7352"/>
                  </a:cubicBezTo>
                  <a:cubicBezTo>
                    <a:pt x="252" y="7352"/>
                    <a:pt x="291" y="7391"/>
                    <a:pt x="314" y="7391"/>
                  </a:cubicBezTo>
                  <a:cubicBezTo>
                    <a:pt x="329" y="7391"/>
                    <a:pt x="338" y="7377"/>
                    <a:pt x="334" y="7334"/>
                  </a:cubicBezTo>
                  <a:cubicBezTo>
                    <a:pt x="322" y="7203"/>
                    <a:pt x="286" y="7060"/>
                    <a:pt x="274" y="6929"/>
                  </a:cubicBezTo>
                  <a:lnTo>
                    <a:pt x="274" y="6929"/>
                  </a:lnTo>
                  <a:cubicBezTo>
                    <a:pt x="274" y="6941"/>
                    <a:pt x="286" y="7037"/>
                    <a:pt x="262" y="7037"/>
                  </a:cubicBezTo>
                  <a:cubicBezTo>
                    <a:pt x="239" y="7037"/>
                    <a:pt x="238" y="6834"/>
                    <a:pt x="205" y="6834"/>
                  </a:cubicBezTo>
                  <a:cubicBezTo>
                    <a:pt x="205" y="6834"/>
                    <a:pt x="204" y="6834"/>
                    <a:pt x="203" y="6834"/>
                  </a:cubicBezTo>
                  <a:cubicBezTo>
                    <a:pt x="213" y="6834"/>
                    <a:pt x="195" y="6970"/>
                    <a:pt x="183" y="6970"/>
                  </a:cubicBezTo>
                  <a:cubicBezTo>
                    <a:pt x="181" y="6970"/>
                    <a:pt x="180" y="6969"/>
                    <a:pt x="179" y="6965"/>
                  </a:cubicBezTo>
                  <a:cubicBezTo>
                    <a:pt x="155" y="6870"/>
                    <a:pt x="72" y="6739"/>
                    <a:pt x="155" y="6727"/>
                  </a:cubicBezTo>
                  <a:lnTo>
                    <a:pt x="155" y="6727"/>
                  </a:lnTo>
                  <a:cubicBezTo>
                    <a:pt x="169" y="6741"/>
                    <a:pt x="186" y="6762"/>
                    <a:pt x="199" y="6762"/>
                  </a:cubicBezTo>
                  <a:cubicBezTo>
                    <a:pt x="208" y="6762"/>
                    <a:pt x="215" y="6751"/>
                    <a:pt x="215" y="6715"/>
                  </a:cubicBezTo>
                  <a:cubicBezTo>
                    <a:pt x="215" y="6596"/>
                    <a:pt x="203" y="6465"/>
                    <a:pt x="191" y="6346"/>
                  </a:cubicBezTo>
                  <a:cubicBezTo>
                    <a:pt x="187" y="6318"/>
                    <a:pt x="178" y="6309"/>
                    <a:pt x="168" y="6309"/>
                  </a:cubicBezTo>
                  <a:cubicBezTo>
                    <a:pt x="150" y="6309"/>
                    <a:pt x="125" y="6335"/>
                    <a:pt x="103" y="6335"/>
                  </a:cubicBezTo>
                  <a:cubicBezTo>
                    <a:pt x="100" y="6335"/>
                    <a:pt x="98" y="6335"/>
                    <a:pt x="96" y="6334"/>
                  </a:cubicBezTo>
                  <a:cubicBezTo>
                    <a:pt x="96" y="6227"/>
                    <a:pt x="119" y="6132"/>
                    <a:pt x="155" y="6036"/>
                  </a:cubicBezTo>
                  <a:cubicBezTo>
                    <a:pt x="157" y="6033"/>
                    <a:pt x="159" y="6032"/>
                    <a:pt x="161" y="6032"/>
                  </a:cubicBezTo>
                  <a:cubicBezTo>
                    <a:pt x="171" y="6032"/>
                    <a:pt x="179" y="6071"/>
                    <a:pt x="184" y="6112"/>
                  </a:cubicBezTo>
                  <a:lnTo>
                    <a:pt x="184" y="6112"/>
                  </a:lnTo>
                  <a:cubicBezTo>
                    <a:pt x="181" y="6039"/>
                    <a:pt x="186" y="5969"/>
                    <a:pt x="203" y="5894"/>
                  </a:cubicBezTo>
                  <a:cubicBezTo>
                    <a:pt x="215" y="5870"/>
                    <a:pt x="235" y="5864"/>
                    <a:pt x="258" y="5864"/>
                  </a:cubicBezTo>
                  <a:cubicBezTo>
                    <a:pt x="280" y="5864"/>
                    <a:pt x="304" y="5870"/>
                    <a:pt x="322" y="5870"/>
                  </a:cubicBezTo>
                  <a:cubicBezTo>
                    <a:pt x="262" y="5822"/>
                    <a:pt x="215" y="5751"/>
                    <a:pt x="179" y="5679"/>
                  </a:cubicBezTo>
                  <a:cubicBezTo>
                    <a:pt x="155" y="5644"/>
                    <a:pt x="179" y="5560"/>
                    <a:pt x="179" y="5501"/>
                  </a:cubicBezTo>
                  <a:cubicBezTo>
                    <a:pt x="179" y="5465"/>
                    <a:pt x="119" y="5417"/>
                    <a:pt x="155" y="5370"/>
                  </a:cubicBezTo>
                  <a:cubicBezTo>
                    <a:pt x="160" y="5365"/>
                    <a:pt x="165" y="5363"/>
                    <a:pt x="170" y="5363"/>
                  </a:cubicBezTo>
                  <a:cubicBezTo>
                    <a:pt x="198" y="5363"/>
                    <a:pt x="232" y="5424"/>
                    <a:pt x="267" y="5424"/>
                  </a:cubicBezTo>
                  <a:cubicBezTo>
                    <a:pt x="273" y="5424"/>
                    <a:pt x="280" y="5422"/>
                    <a:pt x="286" y="5417"/>
                  </a:cubicBezTo>
                  <a:cubicBezTo>
                    <a:pt x="334" y="5382"/>
                    <a:pt x="298" y="5286"/>
                    <a:pt x="298" y="5251"/>
                  </a:cubicBezTo>
                  <a:cubicBezTo>
                    <a:pt x="286" y="5215"/>
                    <a:pt x="262" y="5203"/>
                    <a:pt x="262" y="5132"/>
                  </a:cubicBezTo>
                  <a:cubicBezTo>
                    <a:pt x="274" y="5060"/>
                    <a:pt x="274" y="5001"/>
                    <a:pt x="298" y="4929"/>
                  </a:cubicBezTo>
                  <a:cubicBezTo>
                    <a:pt x="302" y="4909"/>
                    <a:pt x="306" y="4890"/>
                    <a:pt x="310" y="4870"/>
                  </a:cubicBezTo>
                  <a:lnTo>
                    <a:pt x="310" y="4870"/>
                  </a:lnTo>
                  <a:cubicBezTo>
                    <a:pt x="282" y="4898"/>
                    <a:pt x="254" y="4930"/>
                    <a:pt x="240" y="4930"/>
                  </a:cubicBezTo>
                  <a:cubicBezTo>
                    <a:pt x="231" y="4930"/>
                    <a:pt x="229" y="4914"/>
                    <a:pt x="238" y="4870"/>
                  </a:cubicBezTo>
                  <a:lnTo>
                    <a:pt x="238" y="4858"/>
                  </a:lnTo>
                  <a:cubicBezTo>
                    <a:pt x="249" y="4815"/>
                    <a:pt x="267" y="4796"/>
                    <a:pt x="283" y="4796"/>
                  </a:cubicBezTo>
                  <a:cubicBezTo>
                    <a:pt x="301" y="4796"/>
                    <a:pt x="316" y="4824"/>
                    <a:pt x="310" y="4869"/>
                  </a:cubicBezTo>
                  <a:lnTo>
                    <a:pt x="310" y="4869"/>
                  </a:lnTo>
                  <a:cubicBezTo>
                    <a:pt x="341" y="4711"/>
                    <a:pt x="372" y="4551"/>
                    <a:pt x="393" y="4381"/>
                  </a:cubicBezTo>
                  <a:cubicBezTo>
                    <a:pt x="393" y="4346"/>
                    <a:pt x="357" y="4334"/>
                    <a:pt x="393" y="4286"/>
                  </a:cubicBezTo>
                  <a:cubicBezTo>
                    <a:pt x="417" y="4251"/>
                    <a:pt x="465" y="4239"/>
                    <a:pt x="488" y="4179"/>
                  </a:cubicBezTo>
                  <a:cubicBezTo>
                    <a:pt x="572" y="4036"/>
                    <a:pt x="631" y="3893"/>
                    <a:pt x="655" y="3727"/>
                  </a:cubicBezTo>
                  <a:cubicBezTo>
                    <a:pt x="655" y="3703"/>
                    <a:pt x="643" y="3631"/>
                    <a:pt x="655" y="3620"/>
                  </a:cubicBezTo>
                  <a:cubicBezTo>
                    <a:pt x="662" y="3605"/>
                    <a:pt x="670" y="3602"/>
                    <a:pt x="679" y="3602"/>
                  </a:cubicBezTo>
                  <a:cubicBezTo>
                    <a:pt x="689" y="3602"/>
                    <a:pt x="699" y="3606"/>
                    <a:pt x="709" y="3606"/>
                  </a:cubicBezTo>
                  <a:cubicBezTo>
                    <a:pt x="723" y="3606"/>
                    <a:pt x="736" y="3600"/>
                    <a:pt x="750" y="3572"/>
                  </a:cubicBezTo>
                  <a:cubicBezTo>
                    <a:pt x="727" y="3536"/>
                    <a:pt x="727" y="3500"/>
                    <a:pt x="738" y="3465"/>
                  </a:cubicBezTo>
                  <a:cubicBezTo>
                    <a:pt x="762" y="3417"/>
                    <a:pt x="786" y="3369"/>
                    <a:pt x="762" y="3346"/>
                  </a:cubicBezTo>
                  <a:cubicBezTo>
                    <a:pt x="715" y="3298"/>
                    <a:pt x="738" y="3274"/>
                    <a:pt x="738" y="3179"/>
                  </a:cubicBezTo>
                  <a:cubicBezTo>
                    <a:pt x="753" y="3164"/>
                    <a:pt x="809" y="3154"/>
                    <a:pt x="844" y="3154"/>
                  </a:cubicBezTo>
                  <a:cubicBezTo>
                    <a:pt x="865" y="3154"/>
                    <a:pt x="879" y="3158"/>
                    <a:pt x="869" y="3167"/>
                  </a:cubicBezTo>
                  <a:cubicBezTo>
                    <a:pt x="846" y="3191"/>
                    <a:pt x="810" y="3227"/>
                    <a:pt x="810" y="3274"/>
                  </a:cubicBezTo>
                  <a:cubicBezTo>
                    <a:pt x="810" y="3297"/>
                    <a:pt x="813" y="3306"/>
                    <a:pt x="819" y="3306"/>
                  </a:cubicBezTo>
                  <a:cubicBezTo>
                    <a:pt x="827" y="3306"/>
                    <a:pt x="838" y="3284"/>
                    <a:pt x="846" y="3262"/>
                  </a:cubicBezTo>
                  <a:cubicBezTo>
                    <a:pt x="881" y="3215"/>
                    <a:pt x="929" y="3036"/>
                    <a:pt x="1000" y="3024"/>
                  </a:cubicBezTo>
                  <a:cubicBezTo>
                    <a:pt x="1072" y="3012"/>
                    <a:pt x="1179" y="2715"/>
                    <a:pt x="1239" y="2619"/>
                  </a:cubicBezTo>
                  <a:cubicBezTo>
                    <a:pt x="1231" y="2614"/>
                    <a:pt x="1223" y="2613"/>
                    <a:pt x="1216" y="2613"/>
                  </a:cubicBezTo>
                  <a:cubicBezTo>
                    <a:pt x="1195" y="2613"/>
                    <a:pt x="1175" y="2626"/>
                    <a:pt x="1154" y="2626"/>
                  </a:cubicBezTo>
                  <a:cubicBezTo>
                    <a:pt x="1146" y="2626"/>
                    <a:pt x="1139" y="2624"/>
                    <a:pt x="1131" y="2619"/>
                  </a:cubicBezTo>
                  <a:cubicBezTo>
                    <a:pt x="1167" y="2560"/>
                    <a:pt x="1262" y="2548"/>
                    <a:pt x="1274" y="2512"/>
                  </a:cubicBezTo>
                  <a:cubicBezTo>
                    <a:pt x="1298" y="2453"/>
                    <a:pt x="1310" y="2393"/>
                    <a:pt x="1310" y="2334"/>
                  </a:cubicBezTo>
                  <a:cubicBezTo>
                    <a:pt x="1358" y="2334"/>
                    <a:pt x="1739" y="2191"/>
                    <a:pt x="1667" y="2119"/>
                  </a:cubicBezTo>
                  <a:lnTo>
                    <a:pt x="1667" y="2119"/>
                  </a:lnTo>
                  <a:cubicBezTo>
                    <a:pt x="1631" y="2143"/>
                    <a:pt x="1631" y="2167"/>
                    <a:pt x="1620" y="2179"/>
                  </a:cubicBezTo>
                  <a:cubicBezTo>
                    <a:pt x="1620" y="2180"/>
                    <a:pt x="1619" y="2180"/>
                    <a:pt x="1619" y="2180"/>
                  </a:cubicBezTo>
                  <a:cubicBezTo>
                    <a:pt x="1614" y="2180"/>
                    <a:pt x="1585" y="2129"/>
                    <a:pt x="1596" y="2107"/>
                  </a:cubicBezTo>
                  <a:cubicBezTo>
                    <a:pt x="1608" y="2072"/>
                    <a:pt x="1631" y="2024"/>
                    <a:pt x="1667" y="2000"/>
                  </a:cubicBezTo>
                  <a:cubicBezTo>
                    <a:pt x="1689" y="1981"/>
                    <a:pt x="1704" y="1975"/>
                    <a:pt x="1715" y="1975"/>
                  </a:cubicBezTo>
                  <a:cubicBezTo>
                    <a:pt x="1741" y="1975"/>
                    <a:pt x="1748" y="2009"/>
                    <a:pt x="1776" y="2009"/>
                  </a:cubicBezTo>
                  <a:cubicBezTo>
                    <a:pt x="1789" y="2009"/>
                    <a:pt x="1807" y="2001"/>
                    <a:pt x="1834" y="1976"/>
                  </a:cubicBezTo>
                  <a:cubicBezTo>
                    <a:pt x="1881" y="1941"/>
                    <a:pt x="1929" y="1893"/>
                    <a:pt x="1977" y="1834"/>
                  </a:cubicBezTo>
                  <a:cubicBezTo>
                    <a:pt x="2024" y="1774"/>
                    <a:pt x="1953" y="1774"/>
                    <a:pt x="2036" y="1703"/>
                  </a:cubicBezTo>
                  <a:cubicBezTo>
                    <a:pt x="2070" y="1668"/>
                    <a:pt x="2092" y="1640"/>
                    <a:pt x="2111" y="1640"/>
                  </a:cubicBezTo>
                  <a:cubicBezTo>
                    <a:pt x="2118" y="1640"/>
                    <a:pt x="2125" y="1645"/>
                    <a:pt x="2131" y="1655"/>
                  </a:cubicBezTo>
                  <a:cubicBezTo>
                    <a:pt x="2131" y="1667"/>
                    <a:pt x="2120" y="1703"/>
                    <a:pt x="2131" y="1715"/>
                  </a:cubicBezTo>
                  <a:cubicBezTo>
                    <a:pt x="2155" y="1715"/>
                    <a:pt x="2286" y="1417"/>
                    <a:pt x="2358" y="1417"/>
                  </a:cubicBezTo>
                  <a:cubicBezTo>
                    <a:pt x="2399" y="1417"/>
                    <a:pt x="2412" y="1432"/>
                    <a:pt x="2434" y="1432"/>
                  </a:cubicBezTo>
                  <a:cubicBezTo>
                    <a:pt x="2451" y="1432"/>
                    <a:pt x="2472" y="1424"/>
                    <a:pt x="2512" y="1393"/>
                  </a:cubicBezTo>
                  <a:cubicBezTo>
                    <a:pt x="2524" y="1381"/>
                    <a:pt x="2631" y="1298"/>
                    <a:pt x="2643" y="1286"/>
                  </a:cubicBezTo>
                  <a:lnTo>
                    <a:pt x="2643" y="1286"/>
                  </a:lnTo>
                  <a:cubicBezTo>
                    <a:pt x="2635" y="1294"/>
                    <a:pt x="2518" y="1324"/>
                    <a:pt x="2473" y="1324"/>
                  </a:cubicBezTo>
                  <a:cubicBezTo>
                    <a:pt x="2451" y="1324"/>
                    <a:pt x="2446" y="1317"/>
                    <a:pt x="2477" y="1298"/>
                  </a:cubicBezTo>
                  <a:cubicBezTo>
                    <a:pt x="2572" y="1238"/>
                    <a:pt x="2632" y="1214"/>
                    <a:pt x="2703" y="1167"/>
                  </a:cubicBezTo>
                  <a:lnTo>
                    <a:pt x="2822" y="1083"/>
                  </a:lnTo>
                  <a:cubicBezTo>
                    <a:pt x="2858" y="1072"/>
                    <a:pt x="2870" y="1060"/>
                    <a:pt x="2858" y="1048"/>
                  </a:cubicBezTo>
                  <a:cubicBezTo>
                    <a:pt x="2862" y="1045"/>
                    <a:pt x="2865" y="1044"/>
                    <a:pt x="2868" y="1044"/>
                  </a:cubicBezTo>
                  <a:cubicBezTo>
                    <a:pt x="2889" y="1044"/>
                    <a:pt x="2871" y="1121"/>
                    <a:pt x="2882" y="1131"/>
                  </a:cubicBezTo>
                  <a:cubicBezTo>
                    <a:pt x="2893" y="1131"/>
                    <a:pt x="2965" y="1072"/>
                    <a:pt x="2977" y="1048"/>
                  </a:cubicBezTo>
                  <a:cubicBezTo>
                    <a:pt x="2989" y="1036"/>
                    <a:pt x="3013" y="964"/>
                    <a:pt x="3072" y="953"/>
                  </a:cubicBezTo>
                  <a:cubicBezTo>
                    <a:pt x="3077" y="951"/>
                    <a:pt x="3082" y="951"/>
                    <a:pt x="3086" y="951"/>
                  </a:cubicBezTo>
                  <a:cubicBezTo>
                    <a:pt x="3112" y="951"/>
                    <a:pt x="3112" y="976"/>
                    <a:pt x="3122" y="992"/>
                  </a:cubicBezTo>
                  <a:lnTo>
                    <a:pt x="3122" y="992"/>
                  </a:lnTo>
                  <a:cubicBezTo>
                    <a:pt x="3115" y="960"/>
                    <a:pt x="3232" y="853"/>
                    <a:pt x="3274" y="822"/>
                  </a:cubicBezTo>
                  <a:cubicBezTo>
                    <a:pt x="3322" y="798"/>
                    <a:pt x="3370" y="774"/>
                    <a:pt x="3429" y="750"/>
                  </a:cubicBezTo>
                  <a:cubicBezTo>
                    <a:pt x="3435" y="748"/>
                    <a:pt x="3439" y="748"/>
                    <a:pt x="3443" y="748"/>
                  </a:cubicBezTo>
                  <a:cubicBezTo>
                    <a:pt x="3457" y="748"/>
                    <a:pt x="3460" y="758"/>
                    <a:pt x="3474" y="758"/>
                  </a:cubicBezTo>
                  <a:cubicBezTo>
                    <a:pt x="3480" y="758"/>
                    <a:pt x="3488" y="756"/>
                    <a:pt x="3501" y="750"/>
                  </a:cubicBezTo>
                  <a:cubicBezTo>
                    <a:pt x="3548" y="738"/>
                    <a:pt x="3715" y="691"/>
                    <a:pt x="3703" y="655"/>
                  </a:cubicBezTo>
                  <a:cubicBezTo>
                    <a:pt x="3691" y="619"/>
                    <a:pt x="3703" y="607"/>
                    <a:pt x="3775" y="583"/>
                  </a:cubicBezTo>
                  <a:cubicBezTo>
                    <a:pt x="3798" y="572"/>
                    <a:pt x="3834" y="560"/>
                    <a:pt x="3870" y="548"/>
                  </a:cubicBezTo>
                  <a:lnTo>
                    <a:pt x="3870" y="548"/>
                  </a:lnTo>
                  <a:cubicBezTo>
                    <a:pt x="3870" y="559"/>
                    <a:pt x="3740" y="670"/>
                    <a:pt x="3810" y="670"/>
                  </a:cubicBezTo>
                  <a:cubicBezTo>
                    <a:pt x="3816" y="670"/>
                    <a:pt x="3824" y="669"/>
                    <a:pt x="3834" y="667"/>
                  </a:cubicBezTo>
                  <a:cubicBezTo>
                    <a:pt x="3965" y="643"/>
                    <a:pt x="3953" y="560"/>
                    <a:pt x="4060" y="560"/>
                  </a:cubicBezTo>
                  <a:cubicBezTo>
                    <a:pt x="4025" y="560"/>
                    <a:pt x="3977" y="536"/>
                    <a:pt x="3977" y="512"/>
                  </a:cubicBezTo>
                  <a:lnTo>
                    <a:pt x="3989" y="512"/>
                  </a:lnTo>
                  <a:cubicBezTo>
                    <a:pt x="3977" y="476"/>
                    <a:pt x="4036" y="441"/>
                    <a:pt x="4108" y="441"/>
                  </a:cubicBezTo>
                  <a:cubicBezTo>
                    <a:pt x="4191" y="464"/>
                    <a:pt x="4239" y="548"/>
                    <a:pt x="4060" y="560"/>
                  </a:cubicBezTo>
                  <a:cubicBezTo>
                    <a:pt x="4156" y="560"/>
                    <a:pt x="4239" y="524"/>
                    <a:pt x="4322" y="452"/>
                  </a:cubicBezTo>
                  <a:cubicBezTo>
                    <a:pt x="4348" y="437"/>
                    <a:pt x="4360" y="433"/>
                    <a:pt x="4370" y="433"/>
                  </a:cubicBezTo>
                  <a:cubicBezTo>
                    <a:pt x="4382" y="433"/>
                    <a:pt x="4390" y="441"/>
                    <a:pt x="4417" y="441"/>
                  </a:cubicBezTo>
                  <a:cubicBezTo>
                    <a:pt x="4453" y="429"/>
                    <a:pt x="4489" y="417"/>
                    <a:pt x="4525" y="393"/>
                  </a:cubicBezTo>
                  <a:cubicBezTo>
                    <a:pt x="4543" y="366"/>
                    <a:pt x="4624" y="318"/>
                    <a:pt x="4677" y="318"/>
                  </a:cubicBezTo>
                  <a:cubicBezTo>
                    <a:pt x="4693" y="318"/>
                    <a:pt x="4707" y="322"/>
                    <a:pt x="4715" y="333"/>
                  </a:cubicBezTo>
                  <a:cubicBezTo>
                    <a:pt x="4724" y="342"/>
                    <a:pt x="4767" y="405"/>
                    <a:pt x="4808" y="405"/>
                  </a:cubicBezTo>
                  <a:cubicBezTo>
                    <a:pt x="4821" y="405"/>
                    <a:pt x="4834" y="399"/>
                    <a:pt x="4846" y="381"/>
                  </a:cubicBezTo>
                  <a:cubicBezTo>
                    <a:pt x="4882" y="345"/>
                    <a:pt x="4870" y="321"/>
                    <a:pt x="4953" y="321"/>
                  </a:cubicBezTo>
                  <a:cubicBezTo>
                    <a:pt x="5001" y="321"/>
                    <a:pt x="4977" y="357"/>
                    <a:pt x="5001" y="357"/>
                  </a:cubicBezTo>
                  <a:cubicBezTo>
                    <a:pt x="5019" y="363"/>
                    <a:pt x="5040" y="366"/>
                    <a:pt x="5060" y="366"/>
                  </a:cubicBezTo>
                  <a:cubicBezTo>
                    <a:pt x="5081" y="366"/>
                    <a:pt x="5102" y="363"/>
                    <a:pt x="5120" y="357"/>
                  </a:cubicBezTo>
                  <a:lnTo>
                    <a:pt x="5120" y="298"/>
                  </a:lnTo>
                  <a:cubicBezTo>
                    <a:pt x="5084" y="298"/>
                    <a:pt x="5037" y="286"/>
                    <a:pt x="5025" y="274"/>
                  </a:cubicBezTo>
                  <a:cubicBezTo>
                    <a:pt x="5001" y="262"/>
                    <a:pt x="5156" y="226"/>
                    <a:pt x="5179" y="226"/>
                  </a:cubicBezTo>
                  <a:cubicBezTo>
                    <a:pt x="5191" y="225"/>
                    <a:pt x="5201" y="224"/>
                    <a:pt x="5210" y="224"/>
                  </a:cubicBezTo>
                  <a:cubicBezTo>
                    <a:pt x="5278" y="224"/>
                    <a:pt x="5249" y="263"/>
                    <a:pt x="5334" y="274"/>
                  </a:cubicBezTo>
                  <a:cubicBezTo>
                    <a:pt x="5394" y="286"/>
                    <a:pt x="5453" y="286"/>
                    <a:pt x="5513" y="286"/>
                  </a:cubicBezTo>
                  <a:cubicBezTo>
                    <a:pt x="5549" y="262"/>
                    <a:pt x="5501" y="238"/>
                    <a:pt x="5596" y="226"/>
                  </a:cubicBezTo>
                  <a:cubicBezTo>
                    <a:pt x="5644" y="226"/>
                    <a:pt x="5703" y="226"/>
                    <a:pt x="5727" y="214"/>
                  </a:cubicBezTo>
                  <a:cubicBezTo>
                    <a:pt x="5749" y="193"/>
                    <a:pt x="5824" y="186"/>
                    <a:pt x="5908" y="186"/>
                  </a:cubicBezTo>
                  <a:cubicBezTo>
                    <a:pt x="6009" y="186"/>
                    <a:pt x="6122" y="196"/>
                    <a:pt x="6168" y="202"/>
                  </a:cubicBezTo>
                  <a:cubicBezTo>
                    <a:pt x="6251" y="214"/>
                    <a:pt x="6239" y="214"/>
                    <a:pt x="6263" y="250"/>
                  </a:cubicBezTo>
                  <a:cubicBezTo>
                    <a:pt x="6287" y="274"/>
                    <a:pt x="6406" y="274"/>
                    <a:pt x="6453" y="286"/>
                  </a:cubicBezTo>
                  <a:cubicBezTo>
                    <a:pt x="6477" y="286"/>
                    <a:pt x="6538" y="302"/>
                    <a:pt x="6587" y="302"/>
                  </a:cubicBezTo>
                  <a:cubicBezTo>
                    <a:pt x="6611" y="302"/>
                    <a:pt x="6632" y="298"/>
                    <a:pt x="6644" y="286"/>
                  </a:cubicBezTo>
                  <a:cubicBezTo>
                    <a:pt x="6657" y="268"/>
                    <a:pt x="6671" y="262"/>
                    <a:pt x="6685" y="262"/>
                  </a:cubicBezTo>
                  <a:cubicBezTo>
                    <a:pt x="6708" y="262"/>
                    <a:pt x="6733" y="278"/>
                    <a:pt x="6763" y="286"/>
                  </a:cubicBezTo>
                  <a:cubicBezTo>
                    <a:pt x="6811" y="286"/>
                    <a:pt x="6813" y="271"/>
                    <a:pt x="6842" y="271"/>
                  </a:cubicBezTo>
                  <a:cubicBezTo>
                    <a:pt x="6849" y="271"/>
                    <a:pt x="6858" y="271"/>
                    <a:pt x="6870" y="274"/>
                  </a:cubicBezTo>
                  <a:cubicBezTo>
                    <a:pt x="6942" y="274"/>
                    <a:pt x="7001" y="298"/>
                    <a:pt x="7073" y="321"/>
                  </a:cubicBezTo>
                  <a:cubicBezTo>
                    <a:pt x="7079" y="322"/>
                    <a:pt x="7086" y="323"/>
                    <a:pt x="7094" y="323"/>
                  </a:cubicBezTo>
                  <a:cubicBezTo>
                    <a:pt x="7190" y="323"/>
                    <a:pt x="7390" y="259"/>
                    <a:pt x="7335" y="226"/>
                  </a:cubicBezTo>
                  <a:cubicBezTo>
                    <a:pt x="7299" y="214"/>
                    <a:pt x="7263" y="214"/>
                    <a:pt x="7227" y="202"/>
                  </a:cubicBezTo>
                  <a:cubicBezTo>
                    <a:pt x="7180" y="191"/>
                    <a:pt x="7132" y="167"/>
                    <a:pt x="7084" y="143"/>
                  </a:cubicBezTo>
                  <a:cubicBezTo>
                    <a:pt x="6977" y="95"/>
                    <a:pt x="6858" y="60"/>
                    <a:pt x="6727" y="48"/>
                  </a:cubicBezTo>
                  <a:cubicBezTo>
                    <a:pt x="6632" y="48"/>
                    <a:pt x="6715" y="131"/>
                    <a:pt x="6596" y="131"/>
                  </a:cubicBezTo>
                  <a:cubicBezTo>
                    <a:pt x="6525" y="131"/>
                    <a:pt x="6465" y="119"/>
                    <a:pt x="6406" y="83"/>
                  </a:cubicBezTo>
                  <a:cubicBezTo>
                    <a:pt x="6406" y="60"/>
                    <a:pt x="6406" y="48"/>
                    <a:pt x="6334" y="48"/>
                  </a:cubicBezTo>
                  <a:cubicBezTo>
                    <a:pt x="6239" y="48"/>
                    <a:pt x="6287" y="48"/>
                    <a:pt x="6263" y="83"/>
                  </a:cubicBezTo>
                  <a:cubicBezTo>
                    <a:pt x="6242" y="97"/>
                    <a:pt x="6217" y="103"/>
                    <a:pt x="6193" y="103"/>
                  </a:cubicBezTo>
                  <a:cubicBezTo>
                    <a:pt x="6176" y="103"/>
                    <a:pt x="6159" y="100"/>
                    <a:pt x="6144" y="95"/>
                  </a:cubicBezTo>
                  <a:cubicBezTo>
                    <a:pt x="6072" y="60"/>
                    <a:pt x="6203" y="12"/>
                    <a:pt x="6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3"/>
            <p:cNvSpPr/>
            <p:nvPr/>
          </p:nvSpPr>
          <p:spPr>
            <a:xfrm>
              <a:off x="3563261" y="3458221"/>
              <a:ext cx="148023" cy="124847"/>
            </a:xfrm>
            <a:custGeom>
              <a:avLst/>
              <a:gdLst/>
              <a:ahLst/>
              <a:cxnLst/>
              <a:rect l="l" t="t" r="r" b="b"/>
              <a:pathLst>
                <a:path w="2918" h="2461" extrusionOk="0">
                  <a:moveTo>
                    <a:pt x="827" y="0"/>
                  </a:moveTo>
                  <a:cubicBezTo>
                    <a:pt x="320" y="0"/>
                    <a:pt x="0" y="725"/>
                    <a:pt x="524" y="1068"/>
                  </a:cubicBezTo>
                  <a:cubicBezTo>
                    <a:pt x="1000" y="1354"/>
                    <a:pt x="1405" y="1746"/>
                    <a:pt x="1715" y="2211"/>
                  </a:cubicBezTo>
                  <a:cubicBezTo>
                    <a:pt x="1810" y="2366"/>
                    <a:pt x="1988" y="2461"/>
                    <a:pt x="2191" y="2461"/>
                  </a:cubicBezTo>
                  <a:cubicBezTo>
                    <a:pt x="2643" y="2461"/>
                    <a:pt x="2917" y="1949"/>
                    <a:pt x="2655" y="1568"/>
                  </a:cubicBezTo>
                  <a:cubicBezTo>
                    <a:pt x="2262" y="961"/>
                    <a:pt x="1738" y="461"/>
                    <a:pt x="1119" y="80"/>
                  </a:cubicBezTo>
                  <a:cubicBezTo>
                    <a:pt x="1018" y="24"/>
                    <a:pt x="919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3"/>
            <p:cNvSpPr/>
            <p:nvPr/>
          </p:nvSpPr>
          <p:spPr>
            <a:xfrm>
              <a:off x="3568689" y="3448531"/>
              <a:ext cx="141986" cy="143617"/>
            </a:xfrm>
            <a:custGeom>
              <a:avLst/>
              <a:gdLst/>
              <a:ahLst/>
              <a:cxnLst/>
              <a:rect l="l" t="t" r="r" b="b"/>
              <a:pathLst>
                <a:path w="2799" h="2831" extrusionOk="0">
                  <a:moveTo>
                    <a:pt x="317" y="289"/>
                  </a:moveTo>
                  <a:cubicBezTo>
                    <a:pt x="320" y="289"/>
                    <a:pt x="326" y="290"/>
                    <a:pt x="334" y="294"/>
                  </a:cubicBezTo>
                  <a:lnTo>
                    <a:pt x="310" y="294"/>
                  </a:lnTo>
                  <a:cubicBezTo>
                    <a:pt x="310" y="294"/>
                    <a:pt x="310" y="289"/>
                    <a:pt x="317" y="289"/>
                  </a:cubicBezTo>
                  <a:close/>
                  <a:moveTo>
                    <a:pt x="441" y="282"/>
                  </a:moveTo>
                  <a:cubicBezTo>
                    <a:pt x="441" y="294"/>
                    <a:pt x="453" y="318"/>
                    <a:pt x="465" y="318"/>
                  </a:cubicBezTo>
                  <a:cubicBezTo>
                    <a:pt x="465" y="318"/>
                    <a:pt x="453" y="282"/>
                    <a:pt x="441" y="282"/>
                  </a:cubicBezTo>
                  <a:close/>
                  <a:moveTo>
                    <a:pt x="429" y="318"/>
                  </a:moveTo>
                  <a:cubicBezTo>
                    <a:pt x="417" y="318"/>
                    <a:pt x="429" y="330"/>
                    <a:pt x="441" y="354"/>
                  </a:cubicBezTo>
                  <a:cubicBezTo>
                    <a:pt x="441" y="342"/>
                    <a:pt x="441" y="330"/>
                    <a:pt x="429" y="318"/>
                  </a:cubicBezTo>
                  <a:close/>
                  <a:moveTo>
                    <a:pt x="926" y="396"/>
                  </a:moveTo>
                  <a:lnTo>
                    <a:pt x="926" y="396"/>
                  </a:lnTo>
                  <a:cubicBezTo>
                    <a:pt x="924" y="396"/>
                    <a:pt x="921" y="402"/>
                    <a:pt x="929" y="402"/>
                  </a:cubicBezTo>
                  <a:cubicBezTo>
                    <a:pt x="929" y="398"/>
                    <a:pt x="928" y="396"/>
                    <a:pt x="926" y="396"/>
                  </a:cubicBezTo>
                  <a:close/>
                  <a:moveTo>
                    <a:pt x="1199" y="388"/>
                  </a:moveTo>
                  <a:lnTo>
                    <a:pt x="1199" y="388"/>
                  </a:lnTo>
                  <a:cubicBezTo>
                    <a:pt x="1195" y="392"/>
                    <a:pt x="1191" y="397"/>
                    <a:pt x="1191" y="402"/>
                  </a:cubicBezTo>
                  <a:cubicBezTo>
                    <a:pt x="1195" y="396"/>
                    <a:pt x="1198" y="391"/>
                    <a:pt x="1199" y="388"/>
                  </a:cubicBezTo>
                  <a:close/>
                  <a:moveTo>
                    <a:pt x="929" y="402"/>
                  </a:moveTo>
                  <a:lnTo>
                    <a:pt x="929" y="425"/>
                  </a:lnTo>
                  <a:cubicBezTo>
                    <a:pt x="929" y="425"/>
                    <a:pt x="941" y="402"/>
                    <a:pt x="929" y="402"/>
                  </a:cubicBezTo>
                  <a:close/>
                  <a:moveTo>
                    <a:pt x="1343" y="473"/>
                  </a:moveTo>
                  <a:cubicBezTo>
                    <a:pt x="1342" y="474"/>
                    <a:pt x="1342" y="474"/>
                    <a:pt x="1342" y="474"/>
                  </a:cubicBezTo>
                  <a:lnTo>
                    <a:pt x="1342" y="474"/>
                  </a:lnTo>
                  <a:cubicBezTo>
                    <a:pt x="1342" y="474"/>
                    <a:pt x="1343" y="474"/>
                    <a:pt x="1343" y="473"/>
                  </a:cubicBezTo>
                  <a:close/>
                  <a:moveTo>
                    <a:pt x="1337" y="474"/>
                  </a:moveTo>
                  <a:cubicBezTo>
                    <a:pt x="1336" y="476"/>
                    <a:pt x="1337" y="478"/>
                    <a:pt x="1338" y="478"/>
                  </a:cubicBezTo>
                  <a:cubicBezTo>
                    <a:pt x="1338" y="478"/>
                    <a:pt x="1339" y="478"/>
                    <a:pt x="1339" y="478"/>
                  </a:cubicBezTo>
                  <a:lnTo>
                    <a:pt x="1339" y="478"/>
                  </a:lnTo>
                  <a:cubicBezTo>
                    <a:pt x="1339" y="478"/>
                    <a:pt x="1339" y="478"/>
                    <a:pt x="1339" y="478"/>
                  </a:cubicBezTo>
                  <a:lnTo>
                    <a:pt x="1339" y="478"/>
                  </a:lnTo>
                  <a:cubicBezTo>
                    <a:pt x="1339" y="478"/>
                    <a:pt x="1339" y="478"/>
                    <a:pt x="1339" y="478"/>
                  </a:cubicBezTo>
                  <a:lnTo>
                    <a:pt x="1339" y="478"/>
                  </a:lnTo>
                  <a:cubicBezTo>
                    <a:pt x="1339" y="478"/>
                    <a:pt x="1339" y="478"/>
                    <a:pt x="1339" y="478"/>
                  </a:cubicBezTo>
                  <a:lnTo>
                    <a:pt x="1339" y="478"/>
                  </a:lnTo>
                  <a:cubicBezTo>
                    <a:pt x="1340" y="476"/>
                    <a:pt x="1339" y="475"/>
                    <a:pt x="1337" y="474"/>
                  </a:cubicBezTo>
                  <a:close/>
                  <a:moveTo>
                    <a:pt x="1339" y="478"/>
                  </a:moveTo>
                  <a:cubicBezTo>
                    <a:pt x="1336" y="482"/>
                    <a:pt x="1334" y="485"/>
                    <a:pt x="1334" y="485"/>
                  </a:cubicBezTo>
                  <a:cubicBezTo>
                    <a:pt x="1337" y="482"/>
                    <a:pt x="1338" y="480"/>
                    <a:pt x="1339" y="478"/>
                  </a:cubicBezTo>
                  <a:close/>
                  <a:moveTo>
                    <a:pt x="1667" y="473"/>
                  </a:moveTo>
                  <a:cubicBezTo>
                    <a:pt x="1655" y="479"/>
                    <a:pt x="1655" y="482"/>
                    <a:pt x="1655" y="485"/>
                  </a:cubicBezTo>
                  <a:lnTo>
                    <a:pt x="1667" y="473"/>
                  </a:lnTo>
                  <a:close/>
                  <a:moveTo>
                    <a:pt x="1655" y="485"/>
                  </a:moveTo>
                  <a:lnTo>
                    <a:pt x="1643" y="497"/>
                  </a:lnTo>
                  <a:cubicBezTo>
                    <a:pt x="1655" y="491"/>
                    <a:pt x="1655" y="488"/>
                    <a:pt x="1655" y="485"/>
                  </a:cubicBezTo>
                  <a:close/>
                  <a:moveTo>
                    <a:pt x="1524" y="544"/>
                  </a:moveTo>
                  <a:cubicBezTo>
                    <a:pt x="1524" y="544"/>
                    <a:pt x="1500" y="580"/>
                    <a:pt x="1500" y="580"/>
                  </a:cubicBezTo>
                  <a:cubicBezTo>
                    <a:pt x="1489" y="568"/>
                    <a:pt x="1512" y="544"/>
                    <a:pt x="1524" y="544"/>
                  </a:cubicBezTo>
                  <a:close/>
                  <a:moveTo>
                    <a:pt x="188" y="625"/>
                  </a:moveTo>
                  <a:cubicBezTo>
                    <a:pt x="194" y="627"/>
                    <a:pt x="199" y="628"/>
                    <a:pt x="203" y="628"/>
                  </a:cubicBezTo>
                  <a:cubicBezTo>
                    <a:pt x="197" y="626"/>
                    <a:pt x="193" y="626"/>
                    <a:pt x="188" y="625"/>
                  </a:cubicBezTo>
                  <a:close/>
                  <a:moveTo>
                    <a:pt x="111" y="646"/>
                  </a:moveTo>
                  <a:lnTo>
                    <a:pt x="111" y="646"/>
                  </a:lnTo>
                  <a:cubicBezTo>
                    <a:pt x="101" y="646"/>
                    <a:pt x="95" y="652"/>
                    <a:pt x="95" y="652"/>
                  </a:cubicBezTo>
                  <a:cubicBezTo>
                    <a:pt x="106" y="652"/>
                    <a:pt x="111" y="649"/>
                    <a:pt x="111" y="646"/>
                  </a:cubicBezTo>
                  <a:close/>
                  <a:moveTo>
                    <a:pt x="95" y="652"/>
                  </a:moveTo>
                  <a:cubicBezTo>
                    <a:pt x="72" y="652"/>
                    <a:pt x="60" y="675"/>
                    <a:pt x="72" y="675"/>
                  </a:cubicBezTo>
                  <a:cubicBezTo>
                    <a:pt x="72" y="681"/>
                    <a:pt x="81" y="681"/>
                    <a:pt x="90" y="681"/>
                  </a:cubicBezTo>
                  <a:cubicBezTo>
                    <a:pt x="98" y="681"/>
                    <a:pt x="107" y="681"/>
                    <a:pt x="107" y="687"/>
                  </a:cubicBezTo>
                  <a:cubicBezTo>
                    <a:pt x="107" y="688"/>
                    <a:pt x="107" y="689"/>
                    <a:pt x="107" y="690"/>
                  </a:cubicBezTo>
                  <a:lnTo>
                    <a:pt x="107" y="690"/>
                  </a:lnTo>
                  <a:cubicBezTo>
                    <a:pt x="120" y="686"/>
                    <a:pt x="139" y="683"/>
                    <a:pt x="131" y="675"/>
                  </a:cubicBezTo>
                  <a:lnTo>
                    <a:pt x="107" y="675"/>
                  </a:lnTo>
                  <a:cubicBezTo>
                    <a:pt x="84" y="675"/>
                    <a:pt x="84" y="663"/>
                    <a:pt x="95" y="652"/>
                  </a:cubicBezTo>
                  <a:close/>
                  <a:moveTo>
                    <a:pt x="72" y="687"/>
                  </a:moveTo>
                  <a:cubicBezTo>
                    <a:pt x="60" y="687"/>
                    <a:pt x="107" y="747"/>
                    <a:pt x="107" y="747"/>
                  </a:cubicBezTo>
                  <a:cubicBezTo>
                    <a:pt x="119" y="735"/>
                    <a:pt x="107" y="723"/>
                    <a:pt x="131" y="723"/>
                  </a:cubicBezTo>
                  <a:cubicBezTo>
                    <a:pt x="131" y="723"/>
                    <a:pt x="131" y="699"/>
                    <a:pt x="155" y="699"/>
                  </a:cubicBezTo>
                  <a:lnTo>
                    <a:pt x="95" y="699"/>
                  </a:lnTo>
                  <a:cubicBezTo>
                    <a:pt x="95" y="699"/>
                    <a:pt x="96" y="698"/>
                    <a:pt x="96" y="698"/>
                  </a:cubicBezTo>
                  <a:lnTo>
                    <a:pt x="96" y="698"/>
                  </a:lnTo>
                  <a:cubicBezTo>
                    <a:pt x="97" y="698"/>
                    <a:pt x="97" y="698"/>
                    <a:pt x="98" y="698"/>
                  </a:cubicBezTo>
                  <a:cubicBezTo>
                    <a:pt x="103" y="698"/>
                    <a:pt x="106" y="696"/>
                    <a:pt x="107" y="690"/>
                  </a:cubicBezTo>
                  <a:lnTo>
                    <a:pt x="107" y="690"/>
                  </a:lnTo>
                  <a:cubicBezTo>
                    <a:pt x="101" y="692"/>
                    <a:pt x="97" y="695"/>
                    <a:pt x="96" y="698"/>
                  </a:cubicBezTo>
                  <a:lnTo>
                    <a:pt x="96" y="698"/>
                  </a:lnTo>
                  <a:cubicBezTo>
                    <a:pt x="85" y="696"/>
                    <a:pt x="72" y="687"/>
                    <a:pt x="72" y="687"/>
                  </a:cubicBezTo>
                  <a:close/>
                  <a:moveTo>
                    <a:pt x="2012" y="794"/>
                  </a:moveTo>
                  <a:cubicBezTo>
                    <a:pt x="1998" y="802"/>
                    <a:pt x="1992" y="805"/>
                    <a:pt x="1990" y="808"/>
                  </a:cubicBezTo>
                  <a:lnTo>
                    <a:pt x="1990" y="808"/>
                  </a:lnTo>
                  <a:cubicBezTo>
                    <a:pt x="1996" y="808"/>
                    <a:pt x="2003" y="804"/>
                    <a:pt x="2012" y="794"/>
                  </a:cubicBezTo>
                  <a:close/>
                  <a:moveTo>
                    <a:pt x="31" y="900"/>
                  </a:moveTo>
                  <a:cubicBezTo>
                    <a:pt x="29" y="900"/>
                    <a:pt x="26" y="901"/>
                    <a:pt x="24" y="902"/>
                  </a:cubicBezTo>
                  <a:cubicBezTo>
                    <a:pt x="26" y="901"/>
                    <a:pt x="29" y="901"/>
                    <a:pt x="31" y="900"/>
                  </a:cubicBezTo>
                  <a:close/>
                  <a:moveTo>
                    <a:pt x="204" y="1205"/>
                  </a:moveTo>
                  <a:cubicBezTo>
                    <a:pt x="200" y="1205"/>
                    <a:pt x="191" y="1211"/>
                    <a:pt x="179" y="1223"/>
                  </a:cubicBezTo>
                  <a:lnTo>
                    <a:pt x="203" y="1223"/>
                  </a:lnTo>
                  <a:cubicBezTo>
                    <a:pt x="209" y="1211"/>
                    <a:pt x="209" y="1205"/>
                    <a:pt x="204" y="1205"/>
                  </a:cubicBezTo>
                  <a:close/>
                  <a:moveTo>
                    <a:pt x="2203" y="1294"/>
                  </a:moveTo>
                  <a:cubicBezTo>
                    <a:pt x="2206" y="1294"/>
                    <a:pt x="2208" y="1296"/>
                    <a:pt x="2208" y="1299"/>
                  </a:cubicBezTo>
                  <a:lnTo>
                    <a:pt x="2208" y="1299"/>
                  </a:lnTo>
                  <a:lnTo>
                    <a:pt x="2203" y="1294"/>
                  </a:lnTo>
                  <a:close/>
                  <a:moveTo>
                    <a:pt x="453" y="1294"/>
                  </a:moveTo>
                  <a:lnTo>
                    <a:pt x="453" y="1294"/>
                  </a:lnTo>
                  <a:cubicBezTo>
                    <a:pt x="453" y="1294"/>
                    <a:pt x="443" y="1309"/>
                    <a:pt x="436" y="1320"/>
                  </a:cubicBezTo>
                  <a:lnTo>
                    <a:pt x="436" y="1320"/>
                  </a:lnTo>
                  <a:cubicBezTo>
                    <a:pt x="438" y="1319"/>
                    <a:pt x="440" y="1318"/>
                    <a:pt x="441" y="1318"/>
                  </a:cubicBezTo>
                  <a:cubicBezTo>
                    <a:pt x="441" y="1322"/>
                    <a:pt x="441" y="1327"/>
                    <a:pt x="441" y="1330"/>
                  </a:cubicBezTo>
                  <a:lnTo>
                    <a:pt x="441" y="1330"/>
                  </a:lnTo>
                  <a:cubicBezTo>
                    <a:pt x="453" y="1330"/>
                    <a:pt x="464" y="1306"/>
                    <a:pt x="453" y="1294"/>
                  </a:cubicBezTo>
                  <a:close/>
                  <a:moveTo>
                    <a:pt x="2206" y="1309"/>
                  </a:moveTo>
                  <a:cubicBezTo>
                    <a:pt x="2197" y="1313"/>
                    <a:pt x="2191" y="1321"/>
                    <a:pt x="2191" y="1330"/>
                  </a:cubicBezTo>
                  <a:cubicBezTo>
                    <a:pt x="2197" y="1324"/>
                    <a:pt x="2202" y="1316"/>
                    <a:pt x="2206" y="1309"/>
                  </a:cubicBezTo>
                  <a:close/>
                  <a:moveTo>
                    <a:pt x="179" y="747"/>
                  </a:moveTo>
                  <a:cubicBezTo>
                    <a:pt x="131" y="747"/>
                    <a:pt x="95" y="759"/>
                    <a:pt x="48" y="771"/>
                  </a:cubicBezTo>
                  <a:cubicBezTo>
                    <a:pt x="48" y="771"/>
                    <a:pt x="12" y="794"/>
                    <a:pt x="24" y="794"/>
                  </a:cubicBezTo>
                  <a:cubicBezTo>
                    <a:pt x="36" y="794"/>
                    <a:pt x="36" y="806"/>
                    <a:pt x="36" y="806"/>
                  </a:cubicBezTo>
                  <a:cubicBezTo>
                    <a:pt x="24" y="818"/>
                    <a:pt x="0" y="842"/>
                    <a:pt x="24" y="842"/>
                  </a:cubicBezTo>
                  <a:cubicBezTo>
                    <a:pt x="36" y="854"/>
                    <a:pt x="48" y="842"/>
                    <a:pt x="24" y="866"/>
                  </a:cubicBezTo>
                  <a:cubicBezTo>
                    <a:pt x="24" y="877"/>
                    <a:pt x="79" y="889"/>
                    <a:pt x="31" y="900"/>
                  </a:cubicBezTo>
                  <a:lnTo>
                    <a:pt x="31" y="900"/>
                  </a:lnTo>
                  <a:cubicBezTo>
                    <a:pt x="34" y="899"/>
                    <a:pt x="37" y="899"/>
                    <a:pt x="40" y="899"/>
                  </a:cubicBezTo>
                  <a:cubicBezTo>
                    <a:pt x="66" y="899"/>
                    <a:pt x="50" y="927"/>
                    <a:pt x="60" y="937"/>
                  </a:cubicBezTo>
                  <a:cubicBezTo>
                    <a:pt x="64" y="941"/>
                    <a:pt x="68" y="943"/>
                    <a:pt x="72" y="943"/>
                  </a:cubicBezTo>
                  <a:cubicBezTo>
                    <a:pt x="80" y="943"/>
                    <a:pt x="88" y="937"/>
                    <a:pt x="95" y="937"/>
                  </a:cubicBezTo>
                  <a:cubicBezTo>
                    <a:pt x="119" y="937"/>
                    <a:pt x="84" y="949"/>
                    <a:pt x="72" y="961"/>
                  </a:cubicBezTo>
                  <a:cubicBezTo>
                    <a:pt x="12" y="973"/>
                    <a:pt x="72" y="973"/>
                    <a:pt x="72" y="985"/>
                  </a:cubicBezTo>
                  <a:lnTo>
                    <a:pt x="72" y="1033"/>
                  </a:lnTo>
                  <a:lnTo>
                    <a:pt x="84" y="1033"/>
                  </a:lnTo>
                  <a:cubicBezTo>
                    <a:pt x="88" y="1029"/>
                    <a:pt x="90" y="1027"/>
                    <a:pt x="92" y="1027"/>
                  </a:cubicBezTo>
                  <a:cubicBezTo>
                    <a:pt x="95" y="1027"/>
                    <a:pt x="95" y="1033"/>
                    <a:pt x="95" y="1033"/>
                  </a:cubicBezTo>
                  <a:cubicBezTo>
                    <a:pt x="95" y="1044"/>
                    <a:pt x="107" y="1056"/>
                    <a:pt x="95" y="1056"/>
                  </a:cubicBezTo>
                  <a:cubicBezTo>
                    <a:pt x="84" y="1068"/>
                    <a:pt x="72" y="1080"/>
                    <a:pt x="84" y="1080"/>
                  </a:cubicBezTo>
                  <a:cubicBezTo>
                    <a:pt x="99" y="1080"/>
                    <a:pt x="110" y="1075"/>
                    <a:pt x="119" y="1075"/>
                  </a:cubicBezTo>
                  <a:cubicBezTo>
                    <a:pt x="123" y="1075"/>
                    <a:pt x="127" y="1076"/>
                    <a:pt x="131" y="1080"/>
                  </a:cubicBezTo>
                  <a:cubicBezTo>
                    <a:pt x="131" y="1092"/>
                    <a:pt x="131" y="1116"/>
                    <a:pt x="119" y="1128"/>
                  </a:cubicBezTo>
                  <a:cubicBezTo>
                    <a:pt x="119" y="1128"/>
                    <a:pt x="119" y="1140"/>
                    <a:pt x="119" y="1152"/>
                  </a:cubicBezTo>
                  <a:cubicBezTo>
                    <a:pt x="131" y="1164"/>
                    <a:pt x="143" y="1175"/>
                    <a:pt x="155" y="1175"/>
                  </a:cubicBezTo>
                  <a:cubicBezTo>
                    <a:pt x="155" y="1175"/>
                    <a:pt x="167" y="1171"/>
                    <a:pt x="177" y="1168"/>
                  </a:cubicBezTo>
                  <a:lnTo>
                    <a:pt x="177" y="1168"/>
                  </a:lnTo>
                  <a:cubicBezTo>
                    <a:pt x="170" y="1173"/>
                    <a:pt x="162" y="1180"/>
                    <a:pt x="155" y="1187"/>
                  </a:cubicBezTo>
                  <a:cubicBezTo>
                    <a:pt x="143" y="1199"/>
                    <a:pt x="167" y="1211"/>
                    <a:pt x="167" y="1211"/>
                  </a:cubicBezTo>
                  <a:cubicBezTo>
                    <a:pt x="179" y="1211"/>
                    <a:pt x="191" y="1199"/>
                    <a:pt x="203" y="1199"/>
                  </a:cubicBezTo>
                  <a:cubicBezTo>
                    <a:pt x="203" y="1199"/>
                    <a:pt x="215" y="1211"/>
                    <a:pt x="203" y="1223"/>
                  </a:cubicBezTo>
                  <a:cubicBezTo>
                    <a:pt x="203" y="1247"/>
                    <a:pt x="179" y="1271"/>
                    <a:pt x="215" y="1271"/>
                  </a:cubicBezTo>
                  <a:cubicBezTo>
                    <a:pt x="226" y="1267"/>
                    <a:pt x="233" y="1265"/>
                    <a:pt x="237" y="1265"/>
                  </a:cubicBezTo>
                  <a:cubicBezTo>
                    <a:pt x="245" y="1265"/>
                    <a:pt x="242" y="1271"/>
                    <a:pt x="250" y="1271"/>
                  </a:cubicBezTo>
                  <a:cubicBezTo>
                    <a:pt x="262" y="1271"/>
                    <a:pt x="274" y="1247"/>
                    <a:pt x="286" y="1247"/>
                  </a:cubicBezTo>
                  <a:lnTo>
                    <a:pt x="286" y="1247"/>
                  </a:lnTo>
                  <a:cubicBezTo>
                    <a:pt x="298" y="1259"/>
                    <a:pt x="238" y="1283"/>
                    <a:pt x="262" y="1283"/>
                  </a:cubicBezTo>
                  <a:cubicBezTo>
                    <a:pt x="274" y="1283"/>
                    <a:pt x="286" y="1271"/>
                    <a:pt x="298" y="1259"/>
                  </a:cubicBezTo>
                  <a:lnTo>
                    <a:pt x="298" y="1259"/>
                  </a:lnTo>
                  <a:cubicBezTo>
                    <a:pt x="274" y="1283"/>
                    <a:pt x="298" y="1283"/>
                    <a:pt x="298" y="1294"/>
                  </a:cubicBezTo>
                  <a:cubicBezTo>
                    <a:pt x="298" y="1306"/>
                    <a:pt x="286" y="1318"/>
                    <a:pt x="286" y="1330"/>
                  </a:cubicBezTo>
                  <a:cubicBezTo>
                    <a:pt x="287" y="1331"/>
                    <a:pt x="288" y="1331"/>
                    <a:pt x="289" y="1331"/>
                  </a:cubicBezTo>
                  <a:cubicBezTo>
                    <a:pt x="306" y="1331"/>
                    <a:pt x="357" y="1259"/>
                    <a:pt x="346" y="1259"/>
                  </a:cubicBezTo>
                  <a:lnTo>
                    <a:pt x="357" y="1259"/>
                  </a:lnTo>
                  <a:cubicBezTo>
                    <a:pt x="362" y="1261"/>
                    <a:pt x="366" y="1262"/>
                    <a:pt x="370" y="1262"/>
                  </a:cubicBezTo>
                  <a:cubicBezTo>
                    <a:pt x="389" y="1262"/>
                    <a:pt x="405" y="1242"/>
                    <a:pt x="405" y="1223"/>
                  </a:cubicBezTo>
                  <a:cubicBezTo>
                    <a:pt x="393" y="1223"/>
                    <a:pt x="381" y="1211"/>
                    <a:pt x="369" y="1211"/>
                  </a:cubicBezTo>
                  <a:cubicBezTo>
                    <a:pt x="369" y="1211"/>
                    <a:pt x="357" y="1211"/>
                    <a:pt x="346" y="1223"/>
                  </a:cubicBezTo>
                  <a:cubicBezTo>
                    <a:pt x="338" y="1230"/>
                    <a:pt x="335" y="1232"/>
                    <a:pt x="332" y="1232"/>
                  </a:cubicBezTo>
                  <a:cubicBezTo>
                    <a:pt x="328" y="1232"/>
                    <a:pt x="326" y="1230"/>
                    <a:pt x="323" y="1230"/>
                  </a:cubicBezTo>
                  <a:cubicBezTo>
                    <a:pt x="318" y="1230"/>
                    <a:pt x="312" y="1233"/>
                    <a:pt x="298" y="1247"/>
                  </a:cubicBezTo>
                  <a:cubicBezTo>
                    <a:pt x="322" y="1223"/>
                    <a:pt x="322" y="1199"/>
                    <a:pt x="310" y="1175"/>
                  </a:cubicBezTo>
                  <a:cubicBezTo>
                    <a:pt x="310" y="1175"/>
                    <a:pt x="310" y="1164"/>
                    <a:pt x="310" y="1152"/>
                  </a:cubicBezTo>
                  <a:cubicBezTo>
                    <a:pt x="322" y="1140"/>
                    <a:pt x="334" y="1128"/>
                    <a:pt x="334" y="1116"/>
                  </a:cubicBezTo>
                  <a:lnTo>
                    <a:pt x="334" y="1116"/>
                  </a:lnTo>
                  <a:lnTo>
                    <a:pt x="298" y="1152"/>
                  </a:lnTo>
                  <a:cubicBezTo>
                    <a:pt x="298" y="1152"/>
                    <a:pt x="310" y="1116"/>
                    <a:pt x="298" y="1116"/>
                  </a:cubicBezTo>
                  <a:cubicBezTo>
                    <a:pt x="286" y="1116"/>
                    <a:pt x="262" y="1116"/>
                    <a:pt x="250" y="1128"/>
                  </a:cubicBezTo>
                  <a:cubicBezTo>
                    <a:pt x="242" y="1128"/>
                    <a:pt x="240" y="1133"/>
                    <a:pt x="239" y="1133"/>
                  </a:cubicBezTo>
                  <a:cubicBezTo>
                    <a:pt x="238" y="1133"/>
                    <a:pt x="238" y="1132"/>
                    <a:pt x="238" y="1128"/>
                  </a:cubicBezTo>
                  <a:cubicBezTo>
                    <a:pt x="238" y="1116"/>
                    <a:pt x="238" y="1116"/>
                    <a:pt x="238" y="1104"/>
                  </a:cubicBezTo>
                  <a:cubicBezTo>
                    <a:pt x="238" y="1094"/>
                    <a:pt x="254" y="1077"/>
                    <a:pt x="247" y="1077"/>
                  </a:cubicBezTo>
                  <a:lnTo>
                    <a:pt x="247" y="1077"/>
                  </a:lnTo>
                  <a:cubicBezTo>
                    <a:pt x="246" y="1077"/>
                    <a:pt x="243" y="1078"/>
                    <a:pt x="238" y="1080"/>
                  </a:cubicBezTo>
                  <a:cubicBezTo>
                    <a:pt x="215" y="1080"/>
                    <a:pt x="203" y="1080"/>
                    <a:pt x="203" y="1068"/>
                  </a:cubicBezTo>
                  <a:cubicBezTo>
                    <a:pt x="215" y="1044"/>
                    <a:pt x="238" y="1033"/>
                    <a:pt x="226" y="1033"/>
                  </a:cubicBezTo>
                  <a:cubicBezTo>
                    <a:pt x="216" y="1033"/>
                    <a:pt x="189" y="1059"/>
                    <a:pt x="173" y="1059"/>
                  </a:cubicBezTo>
                  <a:cubicBezTo>
                    <a:pt x="171" y="1059"/>
                    <a:pt x="169" y="1058"/>
                    <a:pt x="167" y="1056"/>
                  </a:cubicBezTo>
                  <a:cubicBezTo>
                    <a:pt x="167" y="1044"/>
                    <a:pt x="238" y="1021"/>
                    <a:pt x="226" y="1009"/>
                  </a:cubicBezTo>
                  <a:cubicBezTo>
                    <a:pt x="226" y="1003"/>
                    <a:pt x="225" y="1001"/>
                    <a:pt x="223" y="1001"/>
                  </a:cubicBezTo>
                  <a:cubicBezTo>
                    <a:pt x="215" y="1001"/>
                    <a:pt x="200" y="1021"/>
                    <a:pt x="191" y="1021"/>
                  </a:cubicBezTo>
                  <a:cubicBezTo>
                    <a:pt x="179" y="1009"/>
                    <a:pt x="179" y="997"/>
                    <a:pt x="179" y="985"/>
                  </a:cubicBezTo>
                  <a:cubicBezTo>
                    <a:pt x="191" y="973"/>
                    <a:pt x="203" y="925"/>
                    <a:pt x="179" y="902"/>
                  </a:cubicBezTo>
                  <a:cubicBezTo>
                    <a:pt x="175" y="898"/>
                    <a:pt x="172" y="896"/>
                    <a:pt x="170" y="896"/>
                  </a:cubicBezTo>
                  <a:cubicBezTo>
                    <a:pt x="164" y="896"/>
                    <a:pt x="159" y="902"/>
                    <a:pt x="143" y="902"/>
                  </a:cubicBezTo>
                  <a:cubicBezTo>
                    <a:pt x="131" y="902"/>
                    <a:pt x="155" y="902"/>
                    <a:pt x="167" y="890"/>
                  </a:cubicBezTo>
                  <a:cubicBezTo>
                    <a:pt x="179" y="878"/>
                    <a:pt x="167" y="866"/>
                    <a:pt x="143" y="866"/>
                  </a:cubicBezTo>
                  <a:cubicBezTo>
                    <a:pt x="107" y="866"/>
                    <a:pt x="119" y="866"/>
                    <a:pt x="143" y="854"/>
                  </a:cubicBezTo>
                  <a:lnTo>
                    <a:pt x="72" y="854"/>
                  </a:lnTo>
                  <a:cubicBezTo>
                    <a:pt x="72" y="854"/>
                    <a:pt x="107" y="842"/>
                    <a:pt x="119" y="842"/>
                  </a:cubicBezTo>
                  <a:cubicBezTo>
                    <a:pt x="131" y="842"/>
                    <a:pt x="119" y="830"/>
                    <a:pt x="119" y="830"/>
                  </a:cubicBezTo>
                  <a:cubicBezTo>
                    <a:pt x="119" y="818"/>
                    <a:pt x="84" y="794"/>
                    <a:pt x="131" y="794"/>
                  </a:cubicBezTo>
                  <a:cubicBezTo>
                    <a:pt x="167" y="794"/>
                    <a:pt x="119" y="783"/>
                    <a:pt x="119" y="771"/>
                  </a:cubicBezTo>
                  <a:cubicBezTo>
                    <a:pt x="119" y="771"/>
                    <a:pt x="215" y="759"/>
                    <a:pt x="179" y="747"/>
                  </a:cubicBezTo>
                  <a:close/>
                  <a:moveTo>
                    <a:pt x="631" y="1378"/>
                  </a:moveTo>
                  <a:lnTo>
                    <a:pt x="619" y="1402"/>
                  </a:lnTo>
                  <a:cubicBezTo>
                    <a:pt x="619" y="1408"/>
                    <a:pt x="619" y="1411"/>
                    <a:pt x="619" y="1414"/>
                  </a:cubicBezTo>
                  <a:cubicBezTo>
                    <a:pt x="619" y="1402"/>
                    <a:pt x="631" y="1390"/>
                    <a:pt x="631" y="1390"/>
                  </a:cubicBezTo>
                  <a:cubicBezTo>
                    <a:pt x="643" y="1378"/>
                    <a:pt x="643" y="1378"/>
                    <a:pt x="631" y="1378"/>
                  </a:cubicBezTo>
                  <a:close/>
                  <a:moveTo>
                    <a:pt x="649" y="1409"/>
                  </a:moveTo>
                  <a:cubicBezTo>
                    <a:pt x="641" y="1422"/>
                    <a:pt x="631" y="1437"/>
                    <a:pt x="631" y="1437"/>
                  </a:cubicBezTo>
                  <a:cubicBezTo>
                    <a:pt x="635" y="1429"/>
                    <a:pt x="642" y="1419"/>
                    <a:pt x="649" y="1409"/>
                  </a:cubicBezTo>
                  <a:close/>
                  <a:moveTo>
                    <a:pt x="847" y="1491"/>
                  </a:moveTo>
                  <a:cubicBezTo>
                    <a:pt x="843" y="1491"/>
                    <a:pt x="834" y="1497"/>
                    <a:pt x="822" y="1509"/>
                  </a:cubicBezTo>
                  <a:lnTo>
                    <a:pt x="846" y="1509"/>
                  </a:lnTo>
                  <a:cubicBezTo>
                    <a:pt x="852" y="1497"/>
                    <a:pt x="852" y="1491"/>
                    <a:pt x="847" y="1491"/>
                  </a:cubicBezTo>
                  <a:close/>
                  <a:moveTo>
                    <a:pt x="977" y="1640"/>
                  </a:moveTo>
                  <a:lnTo>
                    <a:pt x="960" y="1656"/>
                  </a:lnTo>
                  <a:lnTo>
                    <a:pt x="960" y="1656"/>
                  </a:lnTo>
                  <a:cubicBezTo>
                    <a:pt x="957" y="1655"/>
                    <a:pt x="954" y="1653"/>
                    <a:pt x="953" y="1652"/>
                  </a:cubicBezTo>
                  <a:cubicBezTo>
                    <a:pt x="949" y="1660"/>
                    <a:pt x="946" y="1667"/>
                    <a:pt x="944" y="1673"/>
                  </a:cubicBezTo>
                  <a:lnTo>
                    <a:pt x="944" y="1673"/>
                  </a:lnTo>
                  <a:lnTo>
                    <a:pt x="960" y="1656"/>
                  </a:lnTo>
                  <a:lnTo>
                    <a:pt x="960" y="1656"/>
                  </a:lnTo>
                  <a:cubicBezTo>
                    <a:pt x="964" y="1658"/>
                    <a:pt x="968" y="1659"/>
                    <a:pt x="972" y="1660"/>
                  </a:cubicBezTo>
                  <a:lnTo>
                    <a:pt x="972" y="1660"/>
                  </a:lnTo>
                  <a:cubicBezTo>
                    <a:pt x="975" y="1653"/>
                    <a:pt x="977" y="1644"/>
                    <a:pt x="977" y="1640"/>
                  </a:cubicBezTo>
                  <a:close/>
                  <a:moveTo>
                    <a:pt x="944" y="1673"/>
                  </a:moveTo>
                  <a:lnTo>
                    <a:pt x="941" y="1675"/>
                  </a:lnTo>
                  <a:lnTo>
                    <a:pt x="943" y="1675"/>
                  </a:lnTo>
                  <a:cubicBezTo>
                    <a:pt x="943" y="1675"/>
                    <a:pt x="943" y="1674"/>
                    <a:pt x="944" y="1673"/>
                  </a:cubicBezTo>
                  <a:close/>
                  <a:moveTo>
                    <a:pt x="2453" y="1668"/>
                  </a:moveTo>
                  <a:cubicBezTo>
                    <a:pt x="2448" y="1670"/>
                    <a:pt x="2444" y="1672"/>
                    <a:pt x="2441" y="1675"/>
                  </a:cubicBezTo>
                  <a:lnTo>
                    <a:pt x="2453" y="1668"/>
                  </a:lnTo>
                  <a:close/>
                  <a:moveTo>
                    <a:pt x="1108" y="1795"/>
                  </a:moveTo>
                  <a:lnTo>
                    <a:pt x="1108" y="1795"/>
                  </a:lnTo>
                  <a:cubicBezTo>
                    <a:pt x="1103" y="1795"/>
                    <a:pt x="1098" y="1800"/>
                    <a:pt x="1094" y="1807"/>
                  </a:cubicBezTo>
                  <a:lnTo>
                    <a:pt x="1094" y="1807"/>
                  </a:lnTo>
                  <a:cubicBezTo>
                    <a:pt x="1097" y="1808"/>
                    <a:pt x="1099" y="1808"/>
                    <a:pt x="1102" y="1809"/>
                  </a:cubicBezTo>
                  <a:lnTo>
                    <a:pt x="1102" y="1809"/>
                  </a:lnTo>
                  <a:cubicBezTo>
                    <a:pt x="1105" y="1805"/>
                    <a:pt x="1108" y="1800"/>
                    <a:pt x="1108" y="1795"/>
                  </a:cubicBezTo>
                  <a:close/>
                  <a:moveTo>
                    <a:pt x="1208" y="1921"/>
                  </a:moveTo>
                  <a:cubicBezTo>
                    <a:pt x="1212" y="1924"/>
                    <a:pt x="1215" y="1926"/>
                    <a:pt x="1215" y="1926"/>
                  </a:cubicBezTo>
                  <a:cubicBezTo>
                    <a:pt x="1215" y="1926"/>
                    <a:pt x="1212" y="1923"/>
                    <a:pt x="1208" y="1921"/>
                  </a:cubicBezTo>
                  <a:close/>
                  <a:moveTo>
                    <a:pt x="1465" y="2187"/>
                  </a:moveTo>
                  <a:cubicBezTo>
                    <a:pt x="1461" y="2187"/>
                    <a:pt x="1453" y="2194"/>
                    <a:pt x="1445" y="2202"/>
                  </a:cubicBezTo>
                  <a:lnTo>
                    <a:pt x="1445" y="2202"/>
                  </a:lnTo>
                  <a:cubicBezTo>
                    <a:pt x="1452" y="2201"/>
                    <a:pt x="1465" y="2187"/>
                    <a:pt x="1465" y="2187"/>
                  </a:cubicBezTo>
                  <a:close/>
                  <a:moveTo>
                    <a:pt x="2434" y="2489"/>
                  </a:moveTo>
                  <a:cubicBezTo>
                    <a:pt x="2439" y="2489"/>
                    <a:pt x="2446" y="2495"/>
                    <a:pt x="2453" y="2509"/>
                  </a:cubicBezTo>
                  <a:cubicBezTo>
                    <a:pt x="2453" y="2521"/>
                    <a:pt x="2453" y="2521"/>
                    <a:pt x="2453" y="2521"/>
                  </a:cubicBezTo>
                  <a:cubicBezTo>
                    <a:pt x="2453" y="2523"/>
                    <a:pt x="2452" y="2523"/>
                    <a:pt x="2452" y="2523"/>
                  </a:cubicBezTo>
                  <a:cubicBezTo>
                    <a:pt x="2447" y="2523"/>
                    <a:pt x="2429" y="2497"/>
                    <a:pt x="2429" y="2497"/>
                  </a:cubicBezTo>
                  <a:cubicBezTo>
                    <a:pt x="2429" y="2492"/>
                    <a:pt x="2431" y="2489"/>
                    <a:pt x="2434" y="2489"/>
                  </a:cubicBezTo>
                  <a:close/>
                  <a:moveTo>
                    <a:pt x="2308" y="2632"/>
                  </a:moveTo>
                  <a:cubicBezTo>
                    <a:pt x="2306" y="2632"/>
                    <a:pt x="2303" y="2635"/>
                    <a:pt x="2298" y="2640"/>
                  </a:cubicBezTo>
                  <a:cubicBezTo>
                    <a:pt x="2286" y="2640"/>
                    <a:pt x="2286" y="2676"/>
                    <a:pt x="2298" y="2676"/>
                  </a:cubicBezTo>
                  <a:cubicBezTo>
                    <a:pt x="2310" y="2664"/>
                    <a:pt x="2310" y="2676"/>
                    <a:pt x="2310" y="2652"/>
                  </a:cubicBezTo>
                  <a:cubicBezTo>
                    <a:pt x="2310" y="2638"/>
                    <a:pt x="2310" y="2632"/>
                    <a:pt x="2308" y="2632"/>
                  </a:cubicBezTo>
                  <a:close/>
                  <a:moveTo>
                    <a:pt x="748" y="1"/>
                  </a:moveTo>
                  <a:cubicBezTo>
                    <a:pt x="745" y="1"/>
                    <a:pt x="741" y="3"/>
                    <a:pt x="738" y="9"/>
                  </a:cubicBezTo>
                  <a:cubicBezTo>
                    <a:pt x="727" y="21"/>
                    <a:pt x="738" y="32"/>
                    <a:pt x="738" y="44"/>
                  </a:cubicBezTo>
                  <a:lnTo>
                    <a:pt x="715" y="44"/>
                  </a:lnTo>
                  <a:cubicBezTo>
                    <a:pt x="715" y="44"/>
                    <a:pt x="703" y="21"/>
                    <a:pt x="703" y="21"/>
                  </a:cubicBezTo>
                  <a:cubicBezTo>
                    <a:pt x="692" y="21"/>
                    <a:pt x="691" y="47"/>
                    <a:pt x="683" y="47"/>
                  </a:cubicBezTo>
                  <a:cubicBezTo>
                    <a:pt x="682" y="47"/>
                    <a:pt x="681" y="46"/>
                    <a:pt x="679" y="44"/>
                  </a:cubicBezTo>
                  <a:cubicBezTo>
                    <a:pt x="669" y="34"/>
                    <a:pt x="667" y="6"/>
                    <a:pt x="667" y="6"/>
                  </a:cubicBezTo>
                  <a:cubicBezTo>
                    <a:pt x="667" y="6"/>
                    <a:pt x="667" y="7"/>
                    <a:pt x="667" y="9"/>
                  </a:cubicBezTo>
                  <a:cubicBezTo>
                    <a:pt x="655" y="32"/>
                    <a:pt x="667" y="80"/>
                    <a:pt x="643" y="80"/>
                  </a:cubicBezTo>
                  <a:lnTo>
                    <a:pt x="643" y="56"/>
                  </a:lnTo>
                  <a:lnTo>
                    <a:pt x="643" y="32"/>
                  </a:lnTo>
                  <a:cubicBezTo>
                    <a:pt x="643" y="32"/>
                    <a:pt x="619" y="56"/>
                    <a:pt x="619" y="56"/>
                  </a:cubicBezTo>
                  <a:cubicBezTo>
                    <a:pt x="619" y="56"/>
                    <a:pt x="607" y="44"/>
                    <a:pt x="607" y="44"/>
                  </a:cubicBezTo>
                  <a:cubicBezTo>
                    <a:pt x="596" y="56"/>
                    <a:pt x="607" y="68"/>
                    <a:pt x="584" y="68"/>
                  </a:cubicBezTo>
                  <a:lnTo>
                    <a:pt x="560" y="68"/>
                  </a:lnTo>
                  <a:cubicBezTo>
                    <a:pt x="560" y="68"/>
                    <a:pt x="560" y="92"/>
                    <a:pt x="548" y="92"/>
                  </a:cubicBezTo>
                  <a:cubicBezTo>
                    <a:pt x="547" y="93"/>
                    <a:pt x="545" y="94"/>
                    <a:pt x="543" y="94"/>
                  </a:cubicBezTo>
                  <a:cubicBezTo>
                    <a:pt x="532" y="94"/>
                    <a:pt x="516" y="66"/>
                    <a:pt x="505" y="66"/>
                  </a:cubicBezTo>
                  <a:cubicBezTo>
                    <a:pt x="503" y="66"/>
                    <a:pt x="502" y="67"/>
                    <a:pt x="500" y="68"/>
                  </a:cubicBezTo>
                  <a:cubicBezTo>
                    <a:pt x="488" y="68"/>
                    <a:pt x="500" y="92"/>
                    <a:pt x="500" y="104"/>
                  </a:cubicBezTo>
                  <a:cubicBezTo>
                    <a:pt x="500" y="105"/>
                    <a:pt x="500" y="105"/>
                    <a:pt x="500" y="105"/>
                  </a:cubicBezTo>
                  <a:cubicBezTo>
                    <a:pt x="496" y="105"/>
                    <a:pt x="476" y="55"/>
                    <a:pt x="476" y="44"/>
                  </a:cubicBezTo>
                  <a:cubicBezTo>
                    <a:pt x="476" y="68"/>
                    <a:pt x="476" y="80"/>
                    <a:pt x="476" y="104"/>
                  </a:cubicBezTo>
                  <a:cubicBezTo>
                    <a:pt x="476" y="120"/>
                    <a:pt x="475" y="127"/>
                    <a:pt x="473" y="127"/>
                  </a:cubicBezTo>
                  <a:cubicBezTo>
                    <a:pt x="468" y="127"/>
                    <a:pt x="460" y="103"/>
                    <a:pt x="453" y="80"/>
                  </a:cubicBezTo>
                  <a:lnTo>
                    <a:pt x="453" y="80"/>
                  </a:lnTo>
                  <a:cubicBezTo>
                    <a:pt x="465" y="128"/>
                    <a:pt x="429" y="104"/>
                    <a:pt x="453" y="140"/>
                  </a:cubicBezTo>
                  <a:cubicBezTo>
                    <a:pt x="441" y="128"/>
                    <a:pt x="417" y="116"/>
                    <a:pt x="417" y="116"/>
                  </a:cubicBezTo>
                  <a:cubicBezTo>
                    <a:pt x="405" y="116"/>
                    <a:pt x="417" y="128"/>
                    <a:pt x="417" y="140"/>
                  </a:cubicBezTo>
                  <a:lnTo>
                    <a:pt x="417" y="175"/>
                  </a:lnTo>
                  <a:cubicBezTo>
                    <a:pt x="417" y="176"/>
                    <a:pt x="417" y="177"/>
                    <a:pt x="416" y="177"/>
                  </a:cubicBezTo>
                  <a:cubicBezTo>
                    <a:pt x="408" y="177"/>
                    <a:pt x="370" y="141"/>
                    <a:pt x="359" y="141"/>
                  </a:cubicBezTo>
                  <a:cubicBezTo>
                    <a:pt x="356" y="141"/>
                    <a:pt x="355" y="144"/>
                    <a:pt x="357" y="151"/>
                  </a:cubicBezTo>
                  <a:cubicBezTo>
                    <a:pt x="376" y="179"/>
                    <a:pt x="401" y="207"/>
                    <a:pt x="401" y="207"/>
                  </a:cubicBezTo>
                  <a:cubicBezTo>
                    <a:pt x="401" y="207"/>
                    <a:pt x="399" y="204"/>
                    <a:pt x="393" y="199"/>
                  </a:cubicBezTo>
                  <a:cubicBezTo>
                    <a:pt x="381" y="193"/>
                    <a:pt x="375" y="190"/>
                    <a:pt x="374" y="190"/>
                  </a:cubicBezTo>
                  <a:lnTo>
                    <a:pt x="374" y="190"/>
                  </a:lnTo>
                  <a:cubicBezTo>
                    <a:pt x="372" y="190"/>
                    <a:pt x="375" y="193"/>
                    <a:pt x="381" y="199"/>
                  </a:cubicBezTo>
                  <a:cubicBezTo>
                    <a:pt x="381" y="211"/>
                    <a:pt x="381" y="223"/>
                    <a:pt x="393" y="235"/>
                  </a:cubicBezTo>
                  <a:cubicBezTo>
                    <a:pt x="369" y="223"/>
                    <a:pt x="357" y="175"/>
                    <a:pt x="346" y="175"/>
                  </a:cubicBezTo>
                  <a:cubicBezTo>
                    <a:pt x="343" y="173"/>
                    <a:pt x="342" y="172"/>
                    <a:pt x="341" y="172"/>
                  </a:cubicBezTo>
                  <a:lnTo>
                    <a:pt x="341" y="172"/>
                  </a:lnTo>
                  <a:cubicBezTo>
                    <a:pt x="338" y="172"/>
                    <a:pt x="346" y="187"/>
                    <a:pt x="346" y="187"/>
                  </a:cubicBezTo>
                  <a:lnTo>
                    <a:pt x="346" y="199"/>
                  </a:lnTo>
                  <a:cubicBezTo>
                    <a:pt x="346" y="201"/>
                    <a:pt x="346" y="202"/>
                    <a:pt x="345" y="202"/>
                  </a:cubicBezTo>
                  <a:cubicBezTo>
                    <a:pt x="345" y="202"/>
                    <a:pt x="343" y="187"/>
                    <a:pt x="334" y="187"/>
                  </a:cubicBezTo>
                  <a:lnTo>
                    <a:pt x="334" y="187"/>
                  </a:lnTo>
                  <a:cubicBezTo>
                    <a:pt x="340" y="193"/>
                    <a:pt x="340" y="193"/>
                    <a:pt x="338" y="193"/>
                  </a:cubicBezTo>
                  <a:cubicBezTo>
                    <a:pt x="337" y="193"/>
                    <a:pt x="334" y="193"/>
                    <a:pt x="334" y="199"/>
                  </a:cubicBezTo>
                  <a:cubicBezTo>
                    <a:pt x="334" y="199"/>
                    <a:pt x="346" y="211"/>
                    <a:pt x="346" y="211"/>
                  </a:cubicBezTo>
                  <a:cubicBezTo>
                    <a:pt x="346" y="211"/>
                    <a:pt x="340" y="222"/>
                    <a:pt x="333" y="222"/>
                  </a:cubicBezTo>
                  <a:cubicBezTo>
                    <a:pt x="330" y="222"/>
                    <a:pt x="326" y="219"/>
                    <a:pt x="322" y="211"/>
                  </a:cubicBezTo>
                  <a:cubicBezTo>
                    <a:pt x="317" y="202"/>
                    <a:pt x="309" y="198"/>
                    <a:pt x="302" y="198"/>
                  </a:cubicBezTo>
                  <a:cubicBezTo>
                    <a:pt x="291" y="198"/>
                    <a:pt x="283" y="208"/>
                    <a:pt x="298" y="223"/>
                  </a:cubicBezTo>
                  <a:cubicBezTo>
                    <a:pt x="310" y="235"/>
                    <a:pt x="304" y="235"/>
                    <a:pt x="298" y="235"/>
                  </a:cubicBezTo>
                  <a:cubicBezTo>
                    <a:pt x="292" y="235"/>
                    <a:pt x="286" y="235"/>
                    <a:pt x="298" y="247"/>
                  </a:cubicBezTo>
                  <a:cubicBezTo>
                    <a:pt x="290" y="247"/>
                    <a:pt x="275" y="245"/>
                    <a:pt x="261" y="245"/>
                  </a:cubicBezTo>
                  <a:cubicBezTo>
                    <a:pt x="233" y="245"/>
                    <a:pt x="207" y="251"/>
                    <a:pt x="238" y="282"/>
                  </a:cubicBezTo>
                  <a:cubicBezTo>
                    <a:pt x="216" y="266"/>
                    <a:pt x="205" y="260"/>
                    <a:pt x="201" y="260"/>
                  </a:cubicBezTo>
                  <a:cubicBezTo>
                    <a:pt x="186" y="260"/>
                    <a:pt x="248" y="330"/>
                    <a:pt x="238" y="330"/>
                  </a:cubicBezTo>
                  <a:cubicBezTo>
                    <a:pt x="224" y="323"/>
                    <a:pt x="205" y="311"/>
                    <a:pt x="195" y="311"/>
                  </a:cubicBezTo>
                  <a:cubicBezTo>
                    <a:pt x="189" y="311"/>
                    <a:pt x="186" y="316"/>
                    <a:pt x="191" y="330"/>
                  </a:cubicBezTo>
                  <a:cubicBezTo>
                    <a:pt x="215" y="342"/>
                    <a:pt x="226" y="366"/>
                    <a:pt x="250" y="378"/>
                  </a:cubicBezTo>
                  <a:cubicBezTo>
                    <a:pt x="231" y="378"/>
                    <a:pt x="212" y="362"/>
                    <a:pt x="205" y="362"/>
                  </a:cubicBezTo>
                  <a:cubicBezTo>
                    <a:pt x="204" y="362"/>
                    <a:pt x="203" y="363"/>
                    <a:pt x="203" y="366"/>
                  </a:cubicBezTo>
                  <a:cubicBezTo>
                    <a:pt x="191" y="390"/>
                    <a:pt x="226" y="390"/>
                    <a:pt x="226" y="402"/>
                  </a:cubicBezTo>
                  <a:cubicBezTo>
                    <a:pt x="203" y="390"/>
                    <a:pt x="191" y="378"/>
                    <a:pt x="167" y="366"/>
                  </a:cubicBezTo>
                  <a:cubicBezTo>
                    <a:pt x="155" y="366"/>
                    <a:pt x="143" y="378"/>
                    <a:pt x="167" y="390"/>
                  </a:cubicBezTo>
                  <a:cubicBezTo>
                    <a:pt x="179" y="402"/>
                    <a:pt x="167" y="425"/>
                    <a:pt x="167" y="425"/>
                  </a:cubicBezTo>
                  <a:cubicBezTo>
                    <a:pt x="167" y="425"/>
                    <a:pt x="167" y="449"/>
                    <a:pt x="131" y="449"/>
                  </a:cubicBezTo>
                  <a:cubicBezTo>
                    <a:pt x="124" y="446"/>
                    <a:pt x="117" y="444"/>
                    <a:pt x="111" y="444"/>
                  </a:cubicBezTo>
                  <a:cubicBezTo>
                    <a:pt x="96" y="444"/>
                    <a:pt x="87" y="453"/>
                    <a:pt x="95" y="461"/>
                  </a:cubicBezTo>
                  <a:cubicBezTo>
                    <a:pt x="107" y="473"/>
                    <a:pt x="119" y="485"/>
                    <a:pt x="119" y="485"/>
                  </a:cubicBezTo>
                  <a:cubicBezTo>
                    <a:pt x="119" y="497"/>
                    <a:pt x="107" y="509"/>
                    <a:pt x="107" y="509"/>
                  </a:cubicBezTo>
                  <a:cubicBezTo>
                    <a:pt x="95" y="509"/>
                    <a:pt x="72" y="532"/>
                    <a:pt x="84" y="544"/>
                  </a:cubicBezTo>
                  <a:cubicBezTo>
                    <a:pt x="131" y="544"/>
                    <a:pt x="95" y="568"/>
                    <a:pt x="84" y="580"/>
                  </a:cubicBezTo>
                  <a:cubicBezTo>
                    <a:pt x="84" y="580"/>
                    <a:pt x="84" y="592"/>
                    <a:pt x="84" y="604"/>
                  </a:cubicBezTo>
                  <a:lnTo>
                    <a:pt x="95" y="604"/>
                  </a:lnTo>
                  <a:cubicBezTo>
                    <a:pt x="107" y="604"/>
                    <a:pt x="95" y="616"/>
                    <a:pt x="95" y="616"/>
                  </a:cubicBezTo>
                  <a:cubicBezTo>
                    <a:pt x="95" y="616"/>
                    <a:pt x="95" y="628"/>
                    <a:pt x="95" y="628"/>
                  </a:cubicBezTo>
                  <a:cubicBezTo>
                    <a:pt x="95" y="628"/>
                    <a:pt x="113" y="639"/>
                    <a:pt x="111" y="646"/>
                  </a:cubicBezTo>
                  <a:lnTo>
                    <a:pt x="111" y="646"/>
                  </a:lnTo>
                  <a:cubicBezTo>
                    <a:pt x="111" y="646"/>
                    <a:pt x="111" y="646"/>
                    <a:pt x="111" y="646"/>
                  </a:cubicBezTo>
                  <a:cubicBezTo>
                    <a:pt x="117" y="646"/>
                    <a:pt x="123" y="648"/>
                    <a:pt x="131" y="652"/>
                  </a:cubicBezTo>
                  <a:cubicBezTo>
                    <a:pt x="155" y="663"/>
                    <a:pt x="143" y="675"/>
                    <a:pt x="179" y="675"/>
                  </a:cubicBezTo>
                  <a:cubicBezTo>
                    <a:pt x="203" y="675"/>
                    <a:pt x="203" y="663"/>
                    <a:pt x="179" y="663"/>
                  </a:cubicBezTo>
                  <a:cubicBezTo>
                    <a:pt x="148" y="653"/>
                    <a:pt x="153" y="625"/>
                    <a:pt x="185" y="625"/>
                  </a:cubicBezTo>
                  <a:cubicBezTo>
                    <a:pt x="186" y="625"/>
                    <a:pt x="187" y="625"/>
                    <a:pt x="188" y="625"/>
                  </a:cubicBezTo>
                  <a:lnTo>
                    <a:pt x="188" y="625"/>
                  </a:lnTo>
                  <a:cubicBezTo>
                    <a:pt x="173" y="622"/>
                    <a:pt x="155" y="616"/>
                    <a:pt x="155" y="616"/>
                  </a:cubicBezTo>
                  <a:cubicBezTo>
                    <a:pt x="155" y="604"/>
                    <a:pt x="155" y="592"/>
                    <a:pt x="131" y="592"/>
                  </a:cubicBezTo>
                  <a:cubicBezTo>
                    <a:pt x="167" y="592"/>
                    <a:pt x="203" y="580"/>
                    <a:pt x="203" y="544"/>
                  </a:cubicBezTo>
                  <a:cubicBezTo>
                    <a:pt x="203" y="532"/>
                    <a:pt x="191" y="509"/>
                    <a:pt x="155" y="473"/>
                  </a:cubicBezTo>
                  <a:lnTo>
                    <a:pt x="155" y="473"/>
                  </a:lnTo>
                  <a:cubicBezTo>
                    <a:pt x="156" y="474"/>
                    <a:pt x="191" y="509"/>
                    <a:pt x="203" y="509"/>
                  </a:cubicBezTo>
                  <a:lnTo>
                    <a:pt x="203" y="497"/>
                  </a:lnTo>
                  <a:lnTo>
                    <a:pt x="226" y="497"/>
                  </a:lnTo>
                  <a:cubicBezTo>
                    <a:pt x="232" y="497"/>
                    <a:pt x="238" y="500"/>
                    <a:pt x="240" y="500"/>
                  </a:cubicBezTo>
                  <a:cubicBezTo>
                    <a:pt x="241" y="500"/>
                    <a:pt x="238" y="497"/>
                    <a:pt x="226" y="485"/>
                  </a:cubicBezTo>
                  <a:cubicBezTo>
                    <a:pt x="191" y="473"/>
                    <a:pt x="191" y="473"/>
                    <a:pt x="191" y="461"/>
                  </a:cubicBezTo>
                  <a:cubicBezTo>
                    <a:pt x="203" y="461"/>
                    <a:pt x="191" y="449"/>
                    <a:pt x="203" y="449"/>
                  </a:cubicBezTo>
                  <a:lnTo>
                    <a:pt x="226" y="449"/>
                  </a:lnTo>
                  <a:lnTo>
                    <a:pt x="238" y="437"/>
                  </a:lnTo>
                  <a:cubicBezTo>
                    <a:pt x="238" y="430"/>
                    <a:pt x="222" y="415"/>
                    <a:pt x="205" y="403"/>
                  </a:cubicBezTo>
                  <a:lnTo>
                    <a:pt x="205" y="403"/>
                  </a:lnTo>
                  <a:cubicBezTo>
                    <a:pt x="227" y="409"/>
                    <a:pt x="255" y="413"/>
                    <a:pt x="262" y="413"/>
                  </a:cubicBezTo>
                  <a:cubicBezTo>
                    <a:pt x="274" y="413"/>
                    <a:pt x="274" y="413"/>
                    <a:pt x="262" y="402"/>
                  </a:cubicBezTo>
                  <a:cubicBezTo>
                    <a:pt x="238" y="390"/>
                    <a:pt x="215" y="378"/>
                    <a:pt x="226" y="378"/>
                  </a:cubicBezTo>
                  <a:cubicBezTo>
                    <a:pt x="250" y="378"/>
                    <a:pt x="262" y="378"/>
                    <a:pt x="274" y="390"/>
                  </a:cubicBezTo>
                  <a:lnTo>
                    <a:pt x="286" y="390"/>
                  </a:lnTo>
                  <a:cubicBezTo>
                    <a:pt x="274" y="378"/>
                    <a:pt x="262" y="366"/>
                    <a:pt x="238" y="354"/>
                  </a:cubicBezTo>
                  <a:cubicBezTo>
                    <a:pt x="238" y="352"/>
                    <a:pt x="240" y="351"/>
                    <a:pt x="243" y="351"/>
                  </a:cubicBezTo>
                  <a:cubicBezTo>
                    <a:pt x="255" y="351"/>
                    <a:pt x="288" y="368"/>
                    <a:pt x="298" y="378"/>
                  </a:cubicBezTo>
                  <a:cubicBezTo>
                    <a:pt x="308" y="382"/>
                    <a:pt x="313" y="383"/>
                    <a:pt x="315" y="383"/>
                  </a:cubicBezTo>
                  <a:cubicBezTo>
                    <a:pt x="325" y="383"/>
                    <a:pt x="250" y="342"/>
                    <a:pt x="250" y="342"/>
                  </a:cubicBezTo>
                  <a:lnTo>
                    <a:pt x="250" y="342"/>
                  </a:lnTo>
                  <a:cubicBezTo>
                    <a:pt x="250" y="342"/>
                    <a:pt x="277" y="353"/>
                    <a:pt x="287" y="353"/>
                  </a:cubicBezTo>
                  <a:cubicBezTo>
                    <a:pt x="293" y="353"/>
                    <a:pt x="294" y="350"/>
                    <a:pt x="286" y="342"/>
                  </a:cubicBezTo>
                  <a:lnTo>
                    <a:pt x="286" y="342"/>
                  </a:lnTo>
                  <a:cubicBezTo>
                    <a:pt x="292" y="348"/>
                    <a:pt x="297" y="350"/>
                    <a:pt x="303" y="350"/>
                  </a:cubicBezTo>
                  <a:cubicBezTo>
                    <a:pt x="321" y="350"/>
                    <a:pt x="336" y="327"/>
                    <a:pt x="346" y="318"/>
                  </a:cubicBezTo>
                  <a:cubicBezTo>
                    <a:pt x="346" y="318"/>
                    <a:pt x="346" y="294"/>
                    <a:pt x="346" y="282"/>
                  </a:cubicBezTo>
                  <a:cubicBezTo>
                    <a:pt x="347" y="281"/>
                    <a:pt x="349" y="280"/>
                    <a:pt x="352" y="280"/>
                  </a:cubicBezTo>
                  <a:cubicBezTo>
                    <a:pt x="360" y="280"/>
                    <a:pt x="370" y="291"/>
                    <a:pt x="372" y="291"/>
                  </a:cubicBezTo>
                  <a:cubicBezTo>
                    <a:pt x="373" y="291"/>
                    <a:pt x="372" y="289"/>
                    <a:pt x="369" y="282"/>
                  </a:cubicBezTo>
                  <a:cubicBezTo>
                    <a:pt x="369" y="271"/>
                    <a:pt x="357" y="247"/>
                    <a:pt x="369" y="247"/>
                  </a:cubicBezTo>
                  <a:cubicBezTo>
                    <a:pt x="369" y="247"/>
                    <a:pt x="394" y="303"/>
                    <a:pt x="395" y="303"/>
                  </a:cubicBezTo>
                  <a:cubicBezTo>
                    <a:pt x="396" y="303"/>
                    <a:pt x="395" y="301"/>
                    <a:pt x="393" y="294"/>
                  </a:cubicBezTo>
                  <a:cubicBezTo>
                    <a:pt x="381" y="259"/>
                    <a:pt x="405" y="282"/>
                    <a:pt x="393" y="259"/>
                  </a:cubicBezTo>
                  <a:cubicBezTo>
                    <a:pt x="384" y="245"/>
                    <a:pt x="384" y="242"/>
                    <a:pt x="386" y="242"/>
                  </a:cubicBezTo>
                  <a:lnTo>
                    <a:pt x="386" y="242"/>
                  </a:lnTo>
                  <a:cubicBezTo>
                    <a:pt x="388" y="242"/>
                    <a:pt x="392" y="244"/>
                    <a:pt x="394" y="244"/>
                  </a:cubicBezTo>
                  <a:cubicBezTo>
                    <a:pt x="396" y="244"/>
                    <a:pt x="397" y="242"/>
                    <a:pt x="393" y="235"/>
                  </a:cubicBezTo>
                  <a:lnTo>
                    <a:pt x="393" y="235"/>
                  </a:lnTo>
                  <a:cubicBezTo>
                    <a:pt x="405" y="259"/>
                    <a:pt x="417" y="271"/>
                    <a:pt x="429" y="271"/>
                  </a:cubicBezTo>
                  <a:cubicBezTo>
                    <a:pt x="441" y="271"/>
                    <a:pt x="405" y="211"/>
                    <a:pt x="405" y="199"/>
                  </a:cubicBezTo>
                  <a:cubicBezTo>
                    <a:pt x="405" y="191"/>
                    <a:pt x="407" y="187"/>
                    <a:pt x="410" y="187"/>
                  </a:cubicBezTo>
                  <a:cubicBezTo>
                    <a:pt x="425" y="187"/>
                    <a:pt x="467" y="263"/>
                    <a:pt x="476" y="282"/>
                  </a:cubicBezTo>
                  <a:cubicBezTo>
                    <a:pt x="465" y="247"/>
                    <a:pt x="465" y="223"/>
                    <a:pt x="453" y="187"/>
                  </a:cubicBezTo>
                  <a:lnTo>
                    <a:pt x="453" y="187"/>
                  </a:lnTo>
                  <a:cubicBezTo>
                    <a:pt x="465" y="199"/>
                    <a:pt x="476" y="223"/>
                    <a:pt x="488" y="235"/>
                  </a:cubicBezTo>
                  <a:cubicBezTo>
                    <a:pt x="476" y="211"/>
                    <a:pt x="488" y="211"/>
                    <a:pt x="500" y="211"/>
                  </a:cubicBezTo>
                  <a:cubicBezTo>
                    <a:pt x="500" y="199"/>
                    <a:pt x="500" y="175"/>
                    <a:pt x="500" y="163"/>
                  </a:cubicBezTo>
                  <a:cubicBezTo>
                    <a:pt x="510" y="183"/>
                    <a:pt x="520" y="217"/>
                    <a:pt x="529" y="217"/>
                  </a:cubicBezTo>
                  <a:cubicBezTo>
                    <a:pt x="531" y="217"/>
                    <a:pt x="534" y="216"/>
                    <a:pt x="536" y="211"/>
                  </a:cubicBezTo>
                  <a:cubicBezTo>
                    <a:pt x="540" y="199"/>
                    <a:pt x="543" y="193"/>
                    <a:pt x="545" y="193"/>
                  </a:cubicBezTo>
                  <a:cubicBezTo>
                    <a:pt x="549" y="193"/>
                    <a:pt x="552" y="212"/>
                    <a:pt x="560" y="235"/>
                  </a:cubicBezTo>
                  <a:lnTo>
                    <a:pt x="560" y="199"/>
                  </a:lnTo>
                  <a:cubicBezTo>
                    <a:pt x="560" y="193"/>
                    <a:pt x="563" y="193"/>
                    <a:pt x="566" y="193"/>
                  </a:cubicBezTo>
                  <a:cubicBezTo>
                    <a:pt x="569" y="193"/>
                    <a:pt x="572" y="193"/>
                    <a:pt x="572" y="187"/>
                  </a:cubicBezTo>
                  <a:cubicBezTo>
                    <a:pt x="572" y="163"/>
                    <a:pt x="572" y="151"/>
                    <a:pt x="572" y="140"/>
                  </a:cubicBezTo>
                  <a:cubicBezTo>
                    <a:pt x="572" y="134"/>
                    <a:pt x="575" y="134"/>
                    <a:pt x="578" y="134"/>
                  </a:cubicBezTo>
                  <a:cubicBezTo>
                    <a:pt x="581" y="134"/>
                    <a:pt x="584" y="134"/>
                    <a:pt x="584" y="128"/>
                  </a:cubicBezTo>
                  <a:cubicBezTo>
                    <a:pt x="584" y="151"/>
                    <a:pt x="584" y="151"/>
                    <a:pt x="596" y="151"/>
                  </a:cubicBezTo>
                  <a:lnTo>
                    <a:pt x="619" y="151"/>
                  </a:lnTo>
                  <a:lnTo>
                    <a:pt x="619" y="187"/>
                  </a:lnTo>
                  <a:lnTo>
                    <a:pt x="619" y="211"/>
                  </a:lnTo>
                  <a:cubicBezTo>
                    <a:pt x="619" y="212"/>
                    <a:pt x="619" y="213"/>
                    <a:pt x="620" y="213"/>
                  </a:cubicBezTo>
                  <a:cubicBezTo>
                    <a:pt x="621" y="213"/>
                    <a:pt x="632" y="161"/>
                    <a:pt x="643" y="140"/>
                  </a:cubicBezTo>
                  <a:cubicBezTo>
                    <a:pt x="644" y="138"/>
                    <a:pt x="646" y="138"/>
                    <a:pt x="646" y="138"/>
                  </a:cubicBezTo>
                  <a:lnTo>
                    <a:pt x="646" y="138"/>
                  </a:lnTo>
                  <a:cubicBezTo>
                    <a:pt x="650" y="138"/>
                    <a:pt x="649" y="148"/>
                    <a:pt x="647" y="158"/>
                  </a:cubicBezTo>
                  <a:lnTo>
                    <a:pt x="647" y="158"/>
                  </a:lnTo>
                  <a:cubicBezTo>
                    <a:pt x="647" y="158"/>
                    <a:pt x="647" y="158"/>
                    <a:pt x="647" y="158"/>
                  </a:cubicBezTo>
                  <a:cubicBezTo>
                    <a:pt x="643" y="158"/>
                    <a:pt x="643" y="163"/>
                    <a:pt x="643" y="163"/>
                  </a:cubicBezTo>
                  <a:lnTo>
                    <a:pt x="643" y="175"/>
                  </a:lnTo>
                  <a:cubicBezTo>
                    <a:pt x="643" y="175"/>
                    <a:pt x="645" y="167"/>
                    <a:pt x="647" y="158"/>
                  </a:cubicBezTo>
                  <a:lnTo>
                    <a:pt x="647" y="158"/>
                  </a:lnTo>
                  <a:cubicBezTo>
                    <a:pt x="649" y="158"/>
                    <a:pt x="651" y="159"/>
                    <a:pt x="655" y="163"/>
                  </a:cubicBezTo>
                  <a:cubicBezTo>
                    <a:pt x="667" y="175"/>
                    <a:pt x="676" y="184"/>
                    <a:pt x="680" y="184"/>
                  </a:cubicBezTo>
                  <a:cubicBezTo>
                    <a:pt x="685" y="184"/>
                    <a:pt x="685" y="175"/>
                    <a:pt x="679" y="151"/>
                  </a:cubicBezTo>
                  <a:lnTo>
                    <a:pt x="691" y="140"/>
                  </a:lnTo>
                  <a:cubicBezTo>
                    <a:pt x="691" y="151"/>
                    <a:pt x="691" y="175"/>
                    <a:pt x="691" y="187"/>
                  </a:cubicBezTo>
                  <a:cubicBezTo>
                    <a:pt x="703" y="175"/>
                    <a:pt x="703" y="104"/>
                    <a:pt x="727" y="104"/>
                  </a:cubicBezTo>
                  <a:cubicBezTo>
                    <a:pt x="727" y="128"/>
                    <a:pt x="727" y="151"/>
                    <a:pt x="727" y="163"/>
                  </a:cubicBezTo>
                  <a:cubicBezTo>
                    <a:pt x="727" y="178"/>
                    <a:pt x="729" y="185"/>
                    <a:pt x="732" y="185"/>
                  </a:cubicBezTo>
                  <a:cubicBezTo>
                    <a:pt x="736" y="185"/>
                    <a:pt x="743" y="172"/>
                    <a:pt x="750" y="151"/>
                  </a:cubicBezTo>
                  <a:cubicBezTo>
                    <a:pt x="750" y="175"/>
                    <a:pt x="750" y="199"/>
                    <a:pt x="750" y="211"/>
                  </a:cubicBezTo>
                  <a:cubicBezTo>
                    <a:pt x="760" y="211"/>
                    <a:pt x="753" y="143"/>
                    <a:pt x="758" y="143"/>
                  </a:cubicBezTo>
                  <a:lnTo>
                    <a:pt x="758" y="143"/>
                  </a:lnTo>
                  <a:cubicBezTo>
                    <a:pt x="759" y="143"/>
                    <a:pt x="760" y="146"/>
                    <a:pt x="762" y="151"/>
                  </a:cubicBezTo>
                  <a:cubicBezTo>
                    <a:pt x="774" y="187"/>
                    <a:pt x="762" y="199"/>
                    <a:pt x="774" y="199"/>
                  </a:cubicBezTo>
                  <a:cubicBezTo>
                    <a:pt x="786" y="199"/>
                    <a:pt x="786" y="187"/>
                    <a:pt x="798" y="187"/>
                  </a:cubicBezTo>
                  <a:cubicBezTo>
                    <a:pt x="798" y="197"/>
                    <a:pt x="814" y="214"/>
                    <a:pt x="819" y="214"/>
                  </a:cubicBezTo>
                  <a:cubicBezTo>
                    <a:pt x="821" y="214"/>
                    <a:pt x="822" y="213"/>
                    <a:pt x="822" y="211"/>
                  </a:cubicBezTo>
                  <a:cubicBezTo>
                    <a:pt x="834" y="211"/>
                    <a:pt x="822" y="175"/>
                    <a:pt x="834" y="163"/>
                  </a:cubicBezTo>
                  <a:cubicBezTo>
                    <a:pt x="846" y="163"/>
                    <a:pt x="834" y="223"/>
                    <a:pt x="834" y="235"/>
                  </a:cubicBezTo>
                  <a:cubicBezTo>
                    <a:pt x="834" y="235"/>
                    <a:pt x="846" y="247"/>
                    <a:pt x="846" y="247"/>
                  </a:cubicBezTo>
                  <a:lnTo>
                    <a:pt x="881" y="247"/>
                  </a:lnTo>
                  <a:cubicBezTo>
                    <a:pt x="881" y="247"/>
                    <a:pt x="917" y="223"/>
                    <a:pt x="917" y="223"/>
                  </a:cubicBezTo>
                  <a:lnTo>
                    <a:pt x="917" y="223"/>
                  </a:lnTo>
                  <a:cubicBezTo>
                    <a:pt x="917" y="235"/>
                    <a:pt x="881" y="294"/>
                    <a:pt x="881" y="294"/>
                  </a:cubicBezTo>
                  <a:cubicBezTo>
                    <a:pt x="905" y="282"/>
                    <a:pt x="929" y="259"/>
                    <a:pt x="941" y="247"/>
                  </a:cubicBezTo>
                  <a:lnTo>
                    <a:pt x="941" y="247"/>
                  </a:lnTo>
                  <a:cubicBezTo>
                    <a:pt x="929" y="271"/>
                    <a:pt x="929" y="282"/>
                    <a:pt x="941" y="282"/>
                  </a:cubicBezTo>
                  <a:cubicBezTo>
                    <a:pt x="947" y="288"/>
                    <a:pt x="953" y="291"/>
                    <a:pt x="957" y="291"/>
                  </a:cubicBezTo>
                  <a:cubicBezTo>
                    <a:pt x="962" y="291"/>
                    <a:pt x="965" y="288"/>
                    <a:pt x="965" y="282"/>
                  </a:cubicBezTo>
                  <a:cubicBezTo>
                    <a:pt x="965" y="282"/>
                    <a:pt x="977" y="271"/>
                    <a:pt x="988" y="271"/>
                  </a:cubicBezTo>
                  <a:cubicBezTo>
                    <a:pt x="990" y="269"/>
                    <a:pt x="991" y="268"/>
                    <a:pt x="993" y="268"/>
                  </a:cubicBezTo>
                  <a:cubicBezTo>
                    <a:pt x="1000" y="268"/>
                    <a:pt x="1000" y="298"/>
                    <a:pt x="1000" y="318"/>
                  </a:cubicBezTo>
                  <a:cubicBezTo>
                    <a:pt x="1000" y="326"/>
                    <a:pt x="1000" y="328"/>
                    <a:pt x="1001" y="328"/>
                  </a:cubicBezTo>
                  <a:cubicBezTo>
                    <a:pt x="1001" y="328"/>
                    <a:pt x="1004" y="314"/>
                    <a:pt x="1012" y="306"/>
                  </a:cubicBezTo>
                  <a:cubicBezTo>
                    <a:pt x="1016" y="303"/>
                    <a:pt x="1018" y="301"/>
                    <a:pt x="1020" y="301"/>
                  </a:cubicBezTo>
                  <a:cubicBezTo>
                    <a:pt x="1024" y="301"/>
                    <a:pt x="1024" y="310"/>
                    <a:pt x="1024" y="318"/>
                  </a:cubicBezTo>
                  <a:lnTo>
                    <a:pt x="1060" y="318"/>
                  </a:lnTo>
                  <a:cubicBezTo>
                    <a:pt x="1060" y="318"/>
                    <a:pt x="1060" y="330"/>
                    <a:pt x="1072" y="342"/>
                  </a:cubicBezTo>
                  <a:cubicBezTo>
                    <a:pt x="1072" y="348"/>
                    <a:pt x="1072" y="351"/>
                    <a:pt x="1073" y="351"/>
                  </a:cubicBezTo>
                  <a:cubicBezTo>
                    <a:pt x="1075" y="351"/>
                    <a:pt x="1078" y="348"/>
                    <a:pt x="1084" y="342"/>
                  </a:cubicBezTo>
                  <a:cubicBezTo>
                    <a:pt x="1086" y="340"/>
                    <a:pt x="1088" y="339"/>
                    <a:pt x="1091" y="339"/>
                  </a:cubicBezTo>
                  <a:cubicBezTo>
                    <a:pt x="1100" y="339"/>
                    <a:pt x="1110" y="354"/>
                    <a:pt x="1119" y="354"/>
                  </a:cubicBezTo>
                  <a:cubicBezTo>
                    <a:pt x="1119" y="354"/>
                    <a:pt x="1121" y="353"/>
                    <a:pt x="1123" y="353"/>
                  </a:cubicBezTo>
                  <a:lnTo>
                    <a:pt x="1123" y="353"/>
                  </a:lnTo>
                  <a:cubicBezTo>
                    <a:pt x="1122" y="356"/>
                    <a:pt x="1125" y="359"/>
                    <a:pt x="1131" y="366"/>
                  </a:cubicBezTo>
                  <a:cubicBezTo>
                    <a:pt x="1131" y="366"/>
                    <a:pt x="1131" y="366"/>
                    <a:pt x="1143" y="354"/>
                  </a:cubicBezTo>
                  <a:lnTo>
                    <a:pt x="1134" y="349"/>
                  </a:lnTo>
                  <a:lnTo>
                    <a:pt x="1134" y="349"/>
                  </a:lnTo>
                  <a:cubicBezTo>
                    <a:pt x="1129" y="351"/>
                    <a:pt x="1125" y="352"/>
                    <a:pt x="1123" y="353"/>
                  </a:cubicBezTo>
                  <a:lnTo>
                    <a:pt x="1123" y="353"/>
                  </a:lnTo>
                  <a:cubicBezTo>
                    <a:pt x="1123" y="351"/>
                    <a:pt x="1125" y="349"/>
                    <a:pt x="1127" y="346"/>
                  </a:cubicBezTo>
                  <a:lnTo>
                    <a:pt x="1127" y="346"/>
                  </a:lnTo>
                  <a:lnTo>
                    <a:pt x="1134" y="349"/>
                  </a:lnTo>
                  <a:lnTo>
                    <a:pt x="1134" y="349"/>
                  </a:lnTo>
                  <a:cubicBezTo>
                    <a:pt x="1144" y="346"/>
                    <a:pt x="1155" y="342"/>
                    <a:pt x="1155" y="342"/>
                  </a:cubicBezTo>
                  <a:lnTo>
                    <a:pt x="1155" y="342"/>
                  </a:lnTo>
                  <a:cubicBezTo>
                    <a:pt x="1155" y="354"/>
                    <a:pt x="1143" y="366"/>
                    <a:pt x="1131" y="366"/>
                  </a:cubicBezTo>
                  <a:lnTo>
                    <a:pt x="1155" y="366"/>
                  </a:lnTo>
                  <a:cubicBezTo>
                    <a:pt x="1167" y="354"/>
                    <a:pt x="1179" y="342"/>
                    <a:pt x="1191" y="342"/>
                  </a:cubicBezTo>
                  <a:lnTo>
                    <a:pt x="1191" y="342"/>
                  </a:lnTo>
                  <a:cubicBezTo>
                    <a:pt x="1179" y="342"/>
                    <a:pt x="1179" y="354"/>
                    <a:pt x="1167" y="366"/>
                  </a:cubicBezTo>
                  <a:cubicBezTo>
                    <a:pt x="1167" y="378"/>
                    <a:pt x="1167" y="378"/>
                    <a:pt x="1179" y="378"/>
                  </a:cubicBezTo>
                  <a:cubicBezTo>
                    <a:pt x="1182" y="381"/>
                    <a:pt x="1186" y="381"/>
                    <a:pt x="1189" y="381"/>
                  </a:cubicBezTo>
                  <a:cubicBezTo>
                    <a:pt x="1193" y="381"/>
                    <a:pt x="1196" y="381"/>
                    <a:pt x="1198" y="381"/>
                  </a:cubicBezTo>
                  <a:cubicBezTo>
                    <a:pt x="1201" y="381"/>
                    <a:pt x="1202" y="382"/>
                    <a:pt x="1199" y="388"/>
                  </a:cubicBezTo>
                  <a:lnTo>
                    <a:pt x="1199" y="388"/>
                  </a:lnTo>
                  <a:cubicBezTo>
                    <a:pt x="1206" y="382"/>
                    <a:pt x="1215" y="378"/>
                    <a:pt x="1215" y="378"/>
                  </a:cubicBezTo>
                  <a:cubicBezTo>
                    <a:pt x="1215" y="402"/>
                    <a:pt x="1215" y="402"/>
                    <a:pt x="1215" y="413"/>
                  </a:cubicBezTo>
                  <a:lnTo>
                    <a:pt x="1238" y="413"/>
                  </a:lnTo>
                  <a:cubicBezTo>
                    <a:pt x="1238" y="402"/>
                    <a:pt x="1238" y="402"/>
                    <a:pt x="1250" y="402"/>
                  </a:cubicBezTo>
                  <a:cubicBezTo>
                    <a:pt x="1250" y="402"/>
                    <a:pt x="1250" y="425"/>
                    <a:pt x="1262" y="425"/>
                  </a:cubicBezTo>
                  <a:cubicBezTo>
                    <a:pt x="1262" y="437"/>
                    <a:pt x="1286" y="437"/>
                    <a:pt x="1274" y="461"/>
                  </a:cubicBezTo>
                  <a:cubicBezTo>
                    <a:pt x="1274" y="463"/>
                    <a:pt x="1274" y="463"/>
                    <a:pt x="1275" y="463"/>
                  </a:cubicBezTo>
                  <a:cubicBezTo>
                    <a:pt x="1278" y="463"/>
                    <a:pt x="1288" y="436"/>
                    <a:pt x="1298" y="425"/>
                  </a:cubicBezTo>
                  <a:cubicBezTo>
                    <a:pt x="1310" y="425"/>
                    <a:pt x="1298" y="449"/>
                    <a:pt x="1298" y="461"/>
                  </a:cubicBezTo>
                  <a:cubicBezTo>
                    <a:pt x="1298" y="461"/>
                    <a:pt x="1298" y="473"/>
                    <a:pt x="1298" y="473"/>
                  </a:cubicBezTo>
                  <a:cubicBezTo>
                    <a:pt x="1298" y="476"/>
                    <a:pt x="1301" y="477"/>
                    <a:pt x="1306" y="477"/>
                  </a:cubicBezTo>
                  <a:cubicBezTo>
                    <a:pt x="1313" y="477"/>
                    <a:pt x="1326" y="474"/>
                    <a:pt x="1333" y="474"/>
                  </a:cubicBezTo>
                  <a:cubicBezTo>
                    <a:pt x="1335" y="474"/>
                    <a:pt x="1336" y="474"/>
                    <a:pt x="1337" y="474"/>
                  </a:cubicBezTo>
                  <a:lnTo>
                    <a:pt x="1337" y="474"/>
                  </a:lnTo>
                  <a:cubicBezTo>
                    <a:pt x="1338" y="471"/>
                    <a:pt x="1341" y="466"/>
                    <a:pt x="1346" y="461"/>
                  </a:cubicBezTo>
                  <a:lnTo>
                    <a:pt x="1359" y="454"/>
                  </a:lnTo>
                  <a:lnTo>
                    <a:pt x="1359" y="454"/>
                  </a:lnTo>
                  <a:cubicBezTo>
                    <a:pt x="1353" y="461"/>
                    <a:pt x="1347" y="468"/>
                    <a:pt x="1343" y="473"/>
                  </a:cubicBezTo>
                  <a:lnTo>
                    <a:pt x="1343" y="473"/>
                  </a:lnTo>
                  <a:cubicBezTo>
                    <a:pt x="1343" y="473"/>
                    <a:pt x="1344" y="473"/>
                    <a:pt x="1346" y="473"/>
                  </a:cubicBezTo>
                  <a:cubicBezTo>
                    <a:pt x="1345" y="474"/>
                    <a:pt x="1344" y="475"/>
                    <a:pt x="1343" y="475"/>
                  </a:cubicBezTo>
                  <a:lnTo>
                    <a:pt x="1343" y="475"/>
                  </a:lnTo>
                  <a:cubicBezTo>
                    <a:pt x="1342" y="475"/>
                    <a:pt x="1342" y="474"/>
                    <a:pt x="1342" y="474"/>
                  </a:cubicBezTo>
                  <a:lnTo>
                    <a:pt x="1342" y="474"/>
                  </a:lnTo>
                  <a:cubicBezTo>
                    <a:pt x="1341" y="475"/>
                    <a:pt x="1340" y="477"/>
                    <a:pt x="1339" y="478"/>
                  </a:cubicBezTo>
                  <a:lnTo>
                    <a:pt x="1339" y="478"/>
                  </a:lnTo>
                  <a:cubicBezTo>
                    <a:pt x="1340" y="477"/>
                    <a:pt x="1341" y="477"/>
                    <a:pt x="1343" y="475"/>
                  </a:cubicBezTo>
                  <a:lnTo>
                    <a:pt x="1343" y="475"/>
                  </a:lnTo>
                  <a:cubicBezTo>
                    <a:pt x="1344" y="477"/>
                    <a:pt x="1347" y="478"/>
                    <a:pt x="1348" y="478"/>
                  </a:cubicBezTo>
                  <a:cubicBezTo>
                    <a:pt x="1349" y="478"/>
                    <a:pt x="1349" y="478"/>
                    <a:pt x="1348" y="476"/>
                  </a:cubicBezTo>
                  <a:lnTo>
                    <a:pt x="1348" y="476"/>
                  </a:lnTo>
                  <a:cubicBezTo>
                    <a:pt x="1348" y="476"/>
                    <a:pt x="1347" y="476"/>
                    <a:pt x="1347" y="476"/>
                  </a:cubicBezTo>
                  <a:cubicBezTo>
                    <a:pt x="1346" y="476"/>
                    <a:pt x="1346" y="475"/>
                    <a:pt x="1346" y="473"/>
                  </a:cubicBezTo>
                  <a:lnTo>
                    <a:pt x="1346" y="473"/>
                  </a:lnTo>
                  <a:cubicBezTo>
                    <a:pt x="1347" y="474"/>
                    <a:pt x="1348" y="475"/>
                    <a:pt x="1348" y="476"/>
                  </a:cubicBezTo>
                  <a:lnTo>
                    <a:pt x="1348" y="476"/>
                  </a:lnTo>
                  <a:cubicBezTo>
                    <a:pt x="1352" y="473"/>
                    <a:pt x="1361" y="458"/>
                    <a:pt x="1369" y="449"/>
                  </a:cubicBezTo>
                  <a:lnTo>
                    <a:pt x="1369" y="449"/>
                  </a:lnTo>
                  <a:lnTo>
                    <a:pt x="1359" y="454"/>
                  </a:lnTo>
                  <a:lnTo>
                    <a:pt x="1359" y="454"/>
                  </a:lnTo>
                  <a:cubicBezTo>
                    <a:pt x="1368" y="445"/>
                    <a:pt x="1377" y="437"/>
                    <a:pt x="1381" y="437"/>
                  </a:cubicBezTo>
                  <a:lnTo>
                    <a:pt x="1381" y="437"/>
                  </a:lnTo>
                  <a:cubicBezTo>
                    <a:pt x="1381" y="449"/>
                    <a:pt x="1369" y="461"/>
                    <a:pt x="1369" y="473"/>
                  </a:cubicBezTo>
                  <a:cubicBezTo>
                    <a:pt x="1369" y="473"/>
                    <a:pt x="1369" y="473"/>
                    <a:pt x="1369" y="485"/>
                  </a:cubicBezTo>
                  <a:cubicBezTo>
                    <a:pt x="1369" y="485"/>
                    <a:pt x="1369" y="497"/>
                    <a:pt x="1381" y="497"/>
                  </a:cubicBezTo>
                  <a:cubicBezTo>
                    <a:pt x="1381" y="497"/>
                    <a:pt x="1346" y="521"/>
                    <a:pt x="1346" y="532"/>
                  </a:cubicBezTo>
                  <a:cubicBezTo>
                    <a:pt x="1346" y="535"/>
                    <a:pt x="1347" y="536"/>
                    <a:pt x="1348" y="536"/>
                  </a:cubicBezTo>
                  <a:cubicBezTo>
                    <a:pt x="1354" y="536"/>
                    <a:pt x="1369" y="521"/>
                    <a:pt x="1369" y="521"/>
                  </a:cubicBezTo>
                  <a:cubicBezTo>
                    <a:pt x="1381" y="532"/>
                    <a:pt x="1381" y="556"/>
                    <a:pt x="1393" y="568"/>
                  </a:cubicBezTo>
                  <a:cubicBezTo>
                    <a:pt x="1393" y="569"/>
                    <a:pt x="1393" y="569"/>
                    <a:pt x="1394" y="569"/>
                  </a:cubicBezTo>
                  <a:cubicBezTo>
                    <a:pt x="1398" y="569"/>
                    <a:pt x="1422" y="530"/>
                    <a:pt x="1429" y="530"/>
                  </a:cubicBezTo>
                  <a:lnTo>
                    <a:pt x="1429" y="530"/>
                  </a:lnTo>
                  <a:cubicBezTo>
                    <a:pt x="1431" y="530"/>
                    <a:pt x="1432" y="534"/>
                    <a:pt x="1429" y="544"/>
                  </a:cubicBezTo>
                  <a:cubicBezTo>
                    <a:pt x="1429" y="580"/>
                    <a:pt x="1417" y="580"/>
                    <a:pt x="1429" y="580"/>
                  </a:cubicBezTo>
                  <a:cubicBezTo>
                    <a:pt x="1445" y="580"/>
                    <a:pt x="1466" y="564"/>
                    <a:pt x="1471" y="564"/>
                  </a:cubicBezTo>
                  <a:lnTo>
                    <a:pt x="1471" y="564"/>
                  </a:lnTo>
                  <a:cubicBezTo>
                    <a:pt x="1474" y="564"/>
                    <a:pt x="1473" y="568"/>
                    <a:pt x="1465" y="580"/>
                  </a:cubicBezTo>
                  <a:cubicBezTo>
                    <a:pt x="1447" y="598"/>
                    <a:pt x="1447" y="604"/>
                    <a:pt x="1453" y="604"/>
                  </a:cubicBezTo>
                  <a:cubicBezTo>
                    <a:pt x="1459" y="604"/>
                    <a:pt x="1471" y="598"/>
                    <a:pt x="1477" y="592"/>
                  </a:cubicBezTo>
                  <a:cubicBezTo>
                    <a:pt x="1480" y="590"/>
                    <a:pt x="1482" y="590"/>
                    <a:pt x="1484" y="590"/>
                  </a:cubicBezTo>
                  <a:cubicBezTo>
                    <a:pt x="1494" y="590"/>
                    <a:pt x="1478" y="617"/>
                    <a:pt x="1489" y="628"/>
                  </a:cubicBezTo>
                  <a:cubicBezTo>
                    <a:pt x="1490" y="629"/>
                    <a:pt x="1491" y="630"/>
                    <a:pt x="1493" y="630"/>
                  </a:cubicBezTo>
                  <a:cubicBezTo>
                    <a:pt x="1505" y="630"/>
                    <a:pt x="1526" y="591"/>
                    <a:pt x="1536" y="580"/>
                  </a:cubicBezTo>
                  <a:cubicBezTo>
                    <a:pt x="1537" y="579"/>
                    <a:pt x="1538" y="579"/>
                    <a:pt x="1538" y="579"/>
                  </a:cubicBezTo>
                  <a:lnTo>
                    <a:pt x="1538" y="579"/>
                  </a:lnTo>
                  <a:cubicBezTo>
                    <a:pt x="1542" y="579"/>
                    <a:pt x="1520" y="617"/>
                    <a:pt x="1531" y="617"/>
                  </a:cubicBezTo>
                  <a:cubicBezTo>
                    <a:pt x="1532" y="617"/>
                    <a:pt x="1534" y="617"/>
                    <a:pt x="1536" y="616"/>
                  </a:cubicBezTo>
                  <a:cubicBezTo>
                    <a:pt x="1560" y="604"/>
                    <a:pt x="1548" y="604"/>
                    <a:pt x="1560" y="592"/>
                  </a:cubicBezTo>
                  <a:cubicBezTo>
                    <a:pt x="1560" y="592"/>
                    <a:pt x="1560" y="592"/>
                    <a:pt x="1560" y="604"/>
                  </a:cubicBezTo>
                  <a:cubicBezTo>
                    <a:pt x="1560" y="616"/>
                    <a:pt x="1536" y="640"/>
                    <a:pt x="1536" y="652"/>
                  </a:cubicBezTo>
                  <a:cubicBezTo>
                    <a:pt x="1548" y="675"/>
                    <a:pt x="1560" y="687"/>
                    <a:pt x="1584" y="687"/>
                  </a:cubicBezTo>
                  <a:lnTo>
                    <a:pt x="1608" y="687"/>
                  </a:lnTo>
                  <a:cubicBezTo>
                    <a:pt x="1610" y="686"/>
                    <a:pt x="1612" y="685"/>
                    <a:pt x="1613" y="685"/>
                  </a:cubicBezTo>
                  <a:lnTo>
                    <a:pt x="1613" y="685"/>
                  </a:lnTo>
                  <a:cubicBezTo>
                    <a:pt x="1619" y="685"/>
                    <a:pt x="1572" y="723"/>
                    <a:pt x="1572" y="723"/>
                  </a:cubicBezTo>
                  <a:cubicBezTo>
                    <a:pt x="1572" y="723"/>
                    <a:pt x="1598" y="702"/>
                    <a:pt x="1609" y="702"/>
                  </a:cubicBezTo>
                  <a:cubicBezTo>
                    <a:pt x="1614" y="702"/>
                    <a:pt x="1616" y="707"/>
                    <a:pt x="1608" y="723"/>
                  </a:cubicBezTo>
                  <a:lnTo>
                    <a:pt x="1619" y="723"/>
                  </a:lnTo>
                  <a:cubicBezTo>
                    <a:pt x="1631" y="723"/>
                    <a:pt x="1691" y="723"/>
                    <a:pt x="1667" y="747"/>
                  </a:cubicBezTo>
                  <a:lnTo>
                    <a:pt x="1727" y="711"/>
                  </a:lnTo>
                  <a:lnTo>
                    <a:pt x="1727" y="711"/>
                  </a:lnTo>
                  <a:cubicBezTo>
                    <a:pt x="1703" y="735"/>
                    <a:pt x="1703" y="747"/>
                    <a:pt x="1703" y="759"/>
                  </a:cubicBezTo>
                  <a:cubicBezTo>
                    <a:pt x="1715" y="759"/>
                    <a:pt x="1703" y="783"/>
                    <a:pt x="1691" y="794"/>
                  </a:cubicBezTo>
                  <a:cubicBezTo>
                    <a:pt x="1689" y="798"/>
                    <a:pt x="1689" y="800"/>
                    <a:pt x="1690" y="800"/>
                  </a:cubicBezTo>
                  <a:cubicBezTo>
                    <a:pt x="1697" y="800"/>
                    <a:pt x="1731" y="769"/>
                    <a:pt x="1746" y="769"/>
                  </a:cubicBezTo>
                  <a:cubicBezTo>
                    <a:pt x="1748" y="769"/>
                    <a:pt x="1749" y="769"/>
                    <a:pt x="1750" y="771"/>
                  </a:cubicBezTo>
                  <a:cubicBezTo>
                    <a:pt x="1727" y="783"/>
                    <a:pt x="1715" y="794"/>
                    <a:pt x="1703" y="818"/>
                  </a:cubicBezTo>
                  <a:cubicBezTo>
                    <a:pt x="1703" y="822"/>
                    <a:pt x="1705" y="823"/>
                    <a:pt x="1708" y="823"/>
                  </a:cubicBezTo>
                  <a:cubicBezTo>
                    <a:pt x="1716" y="823"/>
                    <a:pt x="1730" y="815"/>
                    <a:pt x="1739" y="806"/>
                  </a:cubicBezTo>
                  <a:cubicBezTo>
                    <a:pt x="1750" y="794"/>
                    <a:pt x="1750" y="783"/>
                    <a:pt x="1762" y="783"/>
                  </a:cubicBezTo>
                  <a:cubicBezTo>
                    <a:pt x="1762" y="783"/>
                    <a:pt x="1762" y="783"/>
                    <a:pt x="1762" y="806"/>
                  </a:cubicBezTo>
                  <a:cubicBezTo>
                    <a:pt x="1762" y="818"/>
                    <a:pt x="1727" y="842"/>
                    <a:pt x="1715" y="854"/>
                  </a:cubicBezTo>
                  <a:cubicBezTo>
                    <a:pt x="1727" y="854"/>
                    <a:pt x="1727" y="842"/>
                    <a:pt x="1739" y="842"/>
                  </a:cubicBezTo>
                  <a:lnTo>
                    <a:pt x="1762" y="842"/>
                  </a:lnTo>
                  <a:cubicBezTo>
                    <a:pt x="1774" y="842"/>
                    <a:pt x="1786" y="830"/>
                    <a:pt x="1786" y="830"/>
                  </a:cubicBezTo>
                  <a:cubicBezTo>
                    <a:pt x="1789" y="829"/>
                    <a:pt x="1791" y="828"/>
                    <a:pt x="1792" y="828"/>
                  </a:cubicBezTo>
                  <a:cubicBezTo>
                    <a:pt x="1801" y="828"/>
                    <a:pt x="1782" y="856"/>
                    <a:pt x="1784" y="856"/>
                  </a:cubicBezTo>
                  <a:cubicBezTo>
                    <a:pt x="1784" y="856"/>
                    <a:pt x="1785" y="855"/>
                    <a:pt x="1786" y="854"/>
                  </a:cubicBezTo>
                  <a:cubicBezTo>
                    <a:pt x="1810" y="842"/>
                    <a:pt x="1810" y="842"/>
                    <a:pt x="1810" y="842"/>
                  </a:cubicBezTo>
                  <a:lnTo>
                    <a:pt x="1822" y="842"/>
                  </a:lnTo>
                  <a:cubicBezTo>
                    <a:pt x="1822" y="854"/>
                    <a:pt x="1774" y="854"/>
                    <a:pt x="1786" y="866"/>
                  </a:cubicBezTo>
                  <a:cubicBezTo>
                    <a:pt x="1791" y="876"/>
                    <a:pt x="1796" y="880"/>
                    <a:pt x="1802" y="880"/>
                  </a:cubicBezTo>
                  <a:cubicBezTo>
                    <a:pt x="1810" y="880"/>
                    <a:pt x="1820" y="873"/>
                    <a:pt x="1834" y="866"/>
                  </a:cubicBezTo>
                  <a:lnTo>
                    <a:pt x="1834" y="866"/>
                  </a:lnTo>
                  <a:cubicBezTo>
                    <a:pt x="1798" y="902"/>
                    <a:pt x="1846" y="925"/>
                    <a:pt x="1858" y="925"/>
                  </a:cubicBezTo>
                  <a:cubicBezTo>
                    <a:pt x="1858" y="928"/>
                    <a:pt x="1858" y="929"/>
                    <a:pt x="1859" y="929"/>
                  </a:cubicBezTo>
                  <a:cubicBezTo>
                    <a:pt x="1862" y="929"/>
                    <a:pt x="1874" y="909"/>
                    <a:pt x="1893" y="890"/>
                  </a:cubicBezTo>
                  <a:cubicBezTo>
                    <a:pt x="1902" y="881"/>
                    <a:pt x="1910" y="877"/>
                    <a:pt x="1914" y="877"/>
                  </a:cubicBezTo>
                  <a:cubicBezTo>
                    <a:pt x="1921" y="877"/>
                    <a:pt x="1920" y="887"/>
                    <a:pt x="1905" y="902"/>
                  </a:cubicBezTo>
                  <a:cubicBezTo>
                    <a:pt x="1881" y="925"/>
                    <a:pt x="1870" y="973"/>
                    <a:pt x="1881" y="985"/>
                  </a:cubicBezTo>
                  <a:cubicBezTo>
                    <a:pt x="1887" y="991"/>
                    <a:pt x="1890" y="994"/>
                    <a:pt x="1895" y="994"/>
                  </a:cubicBezTo>
                  <a:cubicBezTo>
                    <a:pt x="1899" y="994"/>
                    <a:pt x="1905" y="991"/>
                    <a:pt x="1917" y="985"/>
                  </a:cubicBezTo>
                  <a:cubicBezTo>
                    <a:pt x="1923" y="979"/>
                    <a:pt x="1932" y="976"/>
                    <a:pt x="1939" y="976"/>
                  </a:cubicBezTo>
                  <a:cubicBezTo>
                    <a:pt x="1947" y="976"/>
                    <a:pt x="1953" y="979"/>
                    <a:pt x="1953" y="985"/>
                  </a:cubicBezTo>
                  <a:cubicBezTo>
                    <a:pt x="1965" y="1009"/>
                    <a:pt x="1917" y="997"/>
                    <a:pt x="1929" y="1009"/>
                  </a:cubicBezTo>
                  <a:cubicBezTo>
                    <a:pt x="1941" y="1021"/>
                    <a:pt x="1941" y="1033"/>
                    <a:pt x="1953" y="1044"/>
                  </a:cubicBezTo>
                  <a:cubicBezTo>
                    <a:pt x="1958" y="1049"/>
                    <a:pt x="1963" y="1052"/>
                    <a:pt x="1969" y="1052"/>
                  </a:cubicBezTo>
                  <a:cubicBezTo>
                    <a:pt x="1975" y="1052"/>
                    <a:pt x="1981" y="1050"/>
                    <a:pt x="1990" y="1046"/>
                  </a:cubicBezTo>
                  <a:lnTo>
                    <a:pt x="1990" y="1046"/>
                  </a:lnTo>
                  <a:cubicBezTo>
                    <a:pt x="1980" y="1053"/>
                    <a:pt x="1972" y="1061"/>
                    <a:pt x="1965" y="1068"/>
                  </a:cubicBezTo>
                  <a:cubicBezTo>
                    <a:pt x="1956" y="1077"/>
                    <a:pt x="1960" y="1085"/>
                    <a:pt x="1963" y="1085"/>
                  </a:cubicBezTo>
                  <a:cubicBezTo>
                    <a:pt x="1964" y="1085"/>
                    <a:pt x="1965" y="1084"/>
                    <a:pt x="1965" y="1080"/>
                  </a:cubicBezTo>
                  <a:cubicBezTo>
                    <a:pt x="1965" y="1076"/>
                    <a:pt x="1966" y="1075"/>
                    <a:pt x="1968" y="1075"/>
                  </a:cubicBezTo>
                  <a:cubicBezTo>
                    <a:pt x="1973" y="1075"/>
                    <a:pt x="1981" y="1080"/>
                    <a:pt x="1989" y="1080"/>
                  </a:cubicBezTo>
                  <a:cubicBezTo>
                    <a:pt x="1989" y="1080"/>
                    <a:pt x="2000" y="1068"/>
                    <a:pt x="2012" y="1068"/>
                  </a:cubicBezTo>
                  <a:cubicBezTo>
                    <a:pt x="2012" y="1074"/>
                    <a:pt x="2012" y="1085"/>
                    <a:pt x="2012" y="1092"/>
                  </a:cubicBezTo>
                  <a:cubicBezTo>
                    <a:pt x="2012" y="1092"/>
                    <a:pt x="2012" y="1092"/>
                    <a:pt x="2012" y="1104"/>
                  </a:cubicBezTo>
                  <a:lnTo>
                    <a:pt x="2048" y="1104"/>
                  </a:lnTo>
                  <a:cubicBezTo>
                    <a:pt x="2048" y="1104"/>
                    <a:pt x="2024" y="1116"/>
                    <a:pt x="2036" y="1116"/>
                  </a:cubicBezTo>
                  <a:lnTo>
                    <a:pt x="2072" y="1116"/>
                  </a:lnTo>
                  <a:cubicBezTo>
                    <a:pt x="2072" y="1128"/>
                    <a:pt x="2060" y="1128"/>
                    <a:pt x="2060" y="1140"/>
                  </a:cubicBezTo>
                  <a:lnTo>
                    <a:pt x="2084" y="1140"/>
                  </a:lnTo>
                  <a:cubicBezTo>
                    <a:pt x="2092" y="1140"/>
                    <a:pt x="2100" y="1134"/>
                    <a:pt x="2101" y="1134"/>
                  </a:cubicBezTo>
                  <a:lnTo>
                    <a:pt x="2101" y="1134"/>
                  </a:lnTo>
                  <a:cubicBezTo>
                    <a:pt x="2101" y="1134"/>
                    <a:pt x="2100" y="1136"/>
                    <a:pt x="2096" y="1140"/>
                  </a:cubicBezTo>
                  <a:cubicBezTo>
                    <a:pt x="2084" y="1164"/>
                    <a:pt x="2072" y="1164"/>
                    <a:pt x="2072" y="1175"/>
                  </a:cubicBezTo>
                  <a:lnTo>
                    <a:pt x="2072" y="1211"/>
                  </a:lnTo>
                  <a:cubicBezTo>
                    <a:pt x="2072" y="1211"/>
                    <a:pt x="2084" y="1199"/>
                    <a:pt x="2096" y="1187"/>
                  </a:cubicBezTo>
                  <a:cubicBezTo>
                    <a:pt x="2104" y="1187"/>
                    <a:pt x="2112" y="1182"/>
                    <a:pt x="2116" y="1182"/>
                  </a:cubicBezTo>
                  <a:cubicBezTo>
                    <a:pt x="2118" y="1182"/>
                    <a:pt x="2120" y="1183"/>
                    <a:pt x="2120" y="1187"/>
                  </a:cubicBezTo>
                  <a:cubicBezTo>
                    <a:pt x="2110" y="1197"/>
                    <a:pt x="2108" y="1213"/>
                    <a:pt x="2114" y="1214"/>
                  </a:cubicBezTo>
                  <a:lnTo>
                    <a:pt x="2114" y="1214"/>
                  </a:lnTo>
                  <a:cubicBezTo>
                    <a:pt x="2077" y="1235"/>
                    <a:pt x="2131" y="1235"/>
                    <a:pt x="2131" y="1247"/>
                  </a:cubicBezTo>
                  <a:cubicBezTo>
                    <a:pt x="2143" y="1247"/>
                    <a:pt x="2131" y="1247"/>
                    <a:pt x="2131" y="1259"/>
                  </a:cubicBezTo>
                  <a:cubicBezTo>
                    <a:pt x="2131" y="1271"/>
                    <a:pt x="2131" y="1271"/>
                    <a:pt x="2143" y="1283"/>
                  </a:cubicBezTo>
                  <a:cubicBezTo>
                    <a:pt x="2143" y="1283"/>
                    <a:pt x="2179" y="1306"/>
                    <a:pt x="2155" y="1330"/>
                  </a:cubicBezTo>
                  <a:cubicBezTo>
                    <a:pt x="2155" y="1330"/>
                    <a:pt x="2167" y="1330"/>
                    <a:pt x="2191" y="1318"/>
                  </a:cubicBezTo>
                  <a:cubicBezTo>
                    <a:pt x="2196" y="1313"/>
                    <a:pt x="2202" y="1307"/>
                    <a:pt x="2207" y="1303"/>
                  </a:cubicBezTo>
                  <a:lnTo>
                    <a:pt x="2207" y="1303"/>
                  </a:lnTo>
                  <a:cubicBezTo>
                    <a:pt x="2207" y="1305"/>
                    <a:pt x="2206" y="1307"/>
                    <a:pt x="2206" y="1309"/>
                  </a:cubicBezTo>
                  <a:lnTo>
                    <a:pt x="2206" y="1309"/>
                  </a:lnTo>
                  <a:cubicBezTo>
                    <a:pt x="2208" y="1307"/>
                    <a:pt x="2212" y="1306"/>
                    <a:pt x="2215" y="1306"/>
                  </a:cubicBezTo>
                  <a:lnTo>
                    <a:pt x="2210" y="1301"/>
                  </a:lnTo>
                  <a:lnTo>
                    <a:pt x="2210" y="1301"/>
                  </a:lnTo>
                  <a:cubicBezTo>
                    <a:pt x="2215" y="1297"/>
                    <a:pt x="2221" y="1294"/>
                    <a:pt x="2227" y="1294"/>
                  </a:cubicBezTo>
                  <a:lnTo>
                    <a:pt x="2227" y="1294"/>
                  </a:lnTo>
                  <a:cubicBezTo>
                    <a:pt x="2227" y="1306"/>
                    <a:pt x="2191" y="1330"/>
                    <a:pt x="2191" y="1330"/>
                  </a:cubicBezTo>
                  <a:cubicBezTo>
                    <a:pt x="2191" y="1342"/>
                    <a:pt x="2191" y="1354"/>
                    <a:pt x="2203" y="1354"/>
                  </a:cubicBezTo>
                  <a:lnTo>
                    <a:pt x="2227" y="1354"/>
                  </a:lnTo>
                  <a:lnTo>
                    <a:pt x="2203" y="1378"/>
                  </a:lnTo>
                  <a:cubicBezTo>
                    <a:pt x="2203" y="1379"/>
                    <a:pt x="2204" y="1380"/>
                    <a:pt x="2205" y="1380"/>
                  </a:cubicBezTo>
                  <a:cubicBezTo>
                    <a:pt x="2214" y="1380"/>
                    <a:pt x="2252" y="1352"/>
                    <a:pt x="2269" y="1352"/>
                  </a:cubicBezTo>
                  <a:cubicBezTo>
                    <a:pt x="2271" y="1352"/>
                    <a:pt x="2273" y="1353"/>
                    <a:pt x="2274" y="1354"/>
                  </a:cubicBezTo>
                  <a:cubicBezTo>
                    <a:pt x="2274" y="1354"/>
                    <a:pt x="2227" y="1390"/>
                    <a:pt x="2227" y="1402"/>
                  </a:cubicBezTo>
                  <a:cubicBezTo>
                    <a:pt x="2227" y="1406"/>
                    <a:pt x="2232" y="1407"/>
                    <a:pt x="2239" y="1407"/>
                  </a:cubicBezTo>
                  <a:cubicBezTo>
                    <a:pt x="2254" y="1407"/>
                    <a:pt x="2278" y="1402"/>
                    <a:pt x="2286" y="1402"/>
                  </a:cubicBezTo>
                  <a:cubicBezTo>
                    <a:pt x="2310" y="1402"/>
                    <a:pt x="2322" y="1414"/>
                    <a:pt x="2286" y="1414"/>
                  </a:cubicBezTo>
                  <a:cubicBezTo>
                    <a:pt x="2262" y="1425"/>
                    <a:pt x="2262" y="1414"/>
                    <a:pt x="2262" y="1437"/>
                  </a:cubicBezTo>
                  <a:cubicBezTo>
                    <a:pt x="2262" y="1443"/>
                    <a:pt x="2265" y="1446"/>
                    <a:pt x="2270" y="1446"/>
                  </a:cubicBezTo>
                  <a:cubicBezTo>
                    <a:pt x="2274" y="1446"/>
                    <a:pt x="2280" y="1443"/>
                    <a:pt x="2286" y="1437"/>
                  </a:cubicBezTo>
                  <a:cubicBezTo>
                    <a:pt x="2310" y="1414"/>
                    <a:pt x="2310" y="1414"/>
                    <a:pt x="2322" y="1402"/>
                  </a:cubicBezTo>
                  <a:lnTo>
                    <a:pt x="2322" y="1402"/>
                  </a:lnTo>
                  <a:cubicBezTo>
                    <a:pt x="2333" y="1402"/>
                    <a:pt x="2283" y="1462"/>
                    <a:pt x="2294" y="1462"/>
                  </a:cubicBezTo>
                  <a:cubicBezTo>
                    <a:pt x="2295" y="1462"/>
                    <a:pt x="2296" y="1462"/>
                    <a:pt x="2298" y="1461"/>
                  </a:cubicBezTo>
                  <a:lnTo>
                    <a:pt x="2334" y="1437"/>
                  </a:lnTo>
                  <a:cubicBezTo>
                    <a:pt x="2346" y="1425"/>
                    <a:pt x="2358" y="1425"/>
                    <a:pt x="2370" y="1425"/>
                  </a:cubicBezTo>
                  <a:cubicBezTo>
                    <a:pt x="2334" y="1449"/>
                    <a:pt x="2322" y="1449"/>
                    <a:pt x="2334" y="1461"/>
                  </a:cubicBezTo>
                  <a:cubicBezTo>
                    <a:pt x="2340" y="1467"/>
                    <a:pt x="2346" y="1470"/>
                    <a:pt x="2352" y="1470"/>
                  </a:cubicBezTo>
                  <a:cubicBezTo>
                    <a:pt x="2358" y="1470"/>
                    <a:pt x="2364" y="1467"/>
                    <a:pt x="2370" y="1461"/>
                  </a:cubicBezTo>
                  <a:lnTo>
                    <a:pt x="2381" y="1473"/>
                  </a:lnTo>
                  <a:cubicBezTo>
                    <a:pt x="2370" y="1485"/>
                    <a:pt x="2358" y="1497"/>
                    <a:pt x="2346" y="1509"/>
                  </a:cubicBezTo>
                  <a:cubicBezTo>
                    <a:pt x="2334" y="1521"/>
                    <a:pt x="2334" y="1521"/>
                    <a:pt x="2346" y="1521"/>
                  </a:cubicBezTo>
                  <a:cubicBezTo>
                    <a:pt x="2348" y="1523"/>
                    <a:pt x="2351" y="1523"/>
                    <a:pt x="2354" y="1523"/>
                  </a:cubicBezTo>
                  <a:cubicBezTo>
                    <a:pt x="2365" y="1523"/>
                    <a:pt x="2382" y="1516"/>
                    <a:pt x="2387" y="1516"/>
                  </a:cubicBezTo>
                  <a:cubicBezTo>
                    <a:pt x="2390" y="1516"/>
                    <a:pt x="2386" y="1520"/>
                    <a:pt x="2370" y="1533"/>
                  </a:cubicBezTo>
                  <a:cubicBezTo>
                    <a:pt x="2357" y="1549"/>
                    <a:pt x="2356" y="1554"/>
                    <a:pt x="2360" y="1554"/>
                  </a:cubicBezTo>
                  <a:cubicBezTo>
                    <a:pt x="2367" y="1554"/>
                    <a:pt x="2385" y="1543"/>
                    <a:pt x="2391" y="1543"/>
                  </a:cubicBezTo>
                  <a:cubicBezTo>
                    <a:pt x="2393" y="1543"/>
                    <a:pt x="2393" y="1543"/>
                    <a:pt x="2393" y="1545"/>
                  </a:cubicBezTo>
                  <a:cubicBezTo>
                    <a:pt x="2405" y="1556"/>
                    <a:pt x="2381" y="1580"/>
                    <a:pt x="2393" y="1580"/>
                  </a:cubicBezTo>
                  <a:lnTo>
                    <a:pt x="2429" y="1568"/>
                  </a:lnTo>
                  <a:lnTo>
                    <a:pt x="2429" y="1568"/>
                  </a:lnTo>
                  <a:cubicBezTo>
                    <a:pt x="2405" y="1580"/>
                    <a:pt x="2405" y="1580"/>
                    <a:pt x="2393" y="1592"/>
                  </a:cubicBezTo>
                  <a:cubicBezTo>
                    <a:pt x="2393" y="1606"/>
                    <a:pt x="2393" y="1612"/>
                    <a:pt x="2396" y="1612"/>
                  </a:cubicBezTo>
                  <a:cubicBezTo>
                    <a:pt x="2397" y="1612"/>
                    <a:pt x="2400" y="1609"/>
                    <a:pt x="2405" y="1604"/>
                  </a:cubicBezTo>
                  <a:cubicBezTo>
                    <a:pt x="2417" y="1604"/>
                    <a:pt x="2429" y="1604"/>
                    <a:pt x="2429" y="1616"/>
                  </a:cubicBezTo>
                  <a:cubicBezTo>
                    <a:pt x="2429" y="1618"/>
                    <a:pt x="2431" y="1619"/>
                    <a:pt x="2433" y="1619"/>
                  </a:cubicBezTo>
                  <a:cubicBezTo>
                    <a:pt x="2442" y="1619"/>
                    <a:pt x="2464" y="1604"/>
                    <a:pt x="2465" y="1604"/>
                  </a:cubicBezTo>
                  <a:lnTo>
                    <a:pt x="2465" y="1604"/>
                  </a:lnTo>
                  <a:lnTo>
                    <a:pt x="2429" y="1628"/>
                  </a:lnTo>
                  <a:cubicBezTo>
                    <a:pt x="2429" y="1628"/>
                    <a:pt x="2429" y="1633"/>
                    <a:pt x="2436" y="1633"/>
                  </a:cubicBezTo>
                  <a:cubicBezTo>
                    <a:pt x="2440" y="1633"/>
                    <a:pt x="2445" y="1632"/>
                    <a:pt x="2453" y="1628"/>
                  </a:cubicBezTo>
                  <a:cubicBezTo>
                    <a:pt x="2460" y="1624"/>
                    <a:pt x="2465" y="1623"/>
                    <a:pt x="2468" y="1623"/>
                  </a:cubicBezTo>
                  <a:cubicBezTo>
                    <a:pt x="2475" y="1623"/>
                    <a:pt x="2470" y="1631"/>
                    <a:pt x="2453" y="1640"/>
                  </a:cubicBezTo>
                  <a:cubicBezTo>
                    <a:pt x="2449" y="1644"/>
                    <a:pt x="2448" y="1645"/>
                    <a:pt x="2449" y="1645"/>
                  </a:cubicBezTo>
                  <a:cubicBezTo>
                    <a:pt x="2450" y="1645"/>
                    <a:pt x="2461" y="1640"/>
                    <a:pt x="2477" y="1640"/>
                  </a:cubicBezTo>
                  <a:lnTo>
                    <a:pt x="2483" y="1640"/>
                  </a:lnTo>
                  <a:lnTo>
                    <a:pt x="2489" y="1628"/>
                  </a:lnTo>
                  <a:cubicBezTo>
                    <a:pt x="2497" y="1628"/>
                    <a:pt x="2505" y="1623"/>
                    <a:pt x="2509" y="1623"/>
                  </a:cubicBezTo>
                  <a:cubicBezTo>
                    <a:pt x="2511" y="1623"/>
                    <a:pt x="2512" y="1624"/>
                    <a:pt x="2512" y="1628"/>
                  </a:cubicBezTo>
                  <a:cubicBezTo>
                    <a:pt x="2512" y="1635"/>
                    <a:pt x="2498" y="1643"/>
                    <a:pt x="2488" y="1647"/>
                  </a:cubicBezTo>
                  <a:lnTo>
                    <a:pt x="2488" y="1647"/>
                  </a:lnTo>
                  <a:lnTo>
                    <a:pt x="2501" y="1640"/>
                  </a:lnTo>
                  <a:lnTo>
                    <a:pt x="2483" y="1640"/>
                  </a:lnTo>
                  <a:lnTo>
                    <a:pt x="2477" y="1652"/>
                  </a:lnTo>
                  <a:cubicBezTo>
                    <a:pt x="2477" y="1652"/>
                    <a:pt x="2482" y="1650"/>
                    <a:pt x="2488" y="1647"/>
                  </a:cubicBezTo>
                  <a:lnTo>
                    <a:pt x="2488" y="1647"/>
                  </a:lnTo>
                  <a:lnTo>
                    <a:pt x="2453" y="1668"/>
                  </a:lnTo>
                  <a:lnTo>
                    <a:pt x="2453" y="1668"/>
                  </a:lnTo>
                  <a:cubicBezTo>
                    <a:pt x="2457" y="1667"/>
                    <a:pt x="2461" y="1667"/>
                    <a:pt x="2465" y="1667"/>
                  </a:cubicBezTo>
                  <a:cubicBezTo>
                    <a:pt x="2474" y="1667"/>
                    <a:pt x="2483" y="1670"/>
                    <a:pt x="2489" y="1675"/>
                  </a:cubicBezTo>
                  <a:cubicBezTo>
                    <a:pt x="2489" y="1687"/>
                    <a:pt x="2477" y="1699"/>
                    <a:pt x="2477" y="1699"/>
                  </a:cubicBezTo>
                  <a:cubicBezTo>
                    <a:pt x="2477" y="1735"/>
                    <a:pt x="2477" y="1759"/>
                    <a:pt x="2501" y="1783"/>
                  </a:cubicBezTo>
                  <a:cubicBezTo>
                    <a:pt x="2501" y="1783"/>
                    <a:pt x="2489" y="1795"/>
                    <a:pt x="2489" y="1795"/>
                  </a:cubicBezTo>
                  <a:lnTo>
                    <a:pt x="2501" y="1806"/>
                  </a:lnTo>
                  <a:lnTo>
                    <a:pt x="2524" y="1842"/>
                  </a:lnTo>
                  <a:cubicBezTo>
                    <a:pt x="2536" y="1854"/>
                    <a:pt x="2548" y="1866"/>
                    <a:pt x="2560" y="1878"/>
                  </a:cubicBezTo>
                  <a:cubicBezTo>
                    <a:pt x="2568" y="1886"/>
                    <a:pt x="2577" y="1895"/>
                    <a:pt x="2585" y="1895"/>
                  </a:cubicBezTo>
                  <a:cubicBezTo>
                    <a:pt x="2589" y="1895"/>
                    <a:pt x="2592" y="1893"/>
                    <a:pt x="2596" y="1890"/>
                  </a:cubicBezTo>
                  <a:cubicBezTo>
                    <a:pt x="2608" y="1890"/>
                    <a:pt x="2608" y="1902"/>
                    <a:pt x="2608" y="1902"/>
                  </a:cubicBezTo>
                  <a:cubicBezTo>
                    <a:pt x="2608" y="1906"/>
                    <a:pt x="2605" y="1907"/>
                    <a:pt x="2602" y="1907"/>
                  </a:cubicBezTo>
                  <a:cubicBezTo>
                    <a:pt x="2594" y="1907"/>
                    <a:pt x="2584" y="1902"/>
                    <a:pt x="2584" y="1902"/>
                  </a:cubicBezTo>
                  <a:cubicBezTo>
                    <a:pt x="2584" y="1902"/>
                    <a:pt x="2584" y="1926"/>
                    <a:pt x="2584" y="1937"/>
                  </a:cubicBezTo>
                  <a:cubicBezTo>
                    <a:pt x="2584" y="1949"/>
                    <a:pt x="2584" y="1961"/>
                    <a:pt x="2596" y="1961"/>
                  </a:cubicBezTo>
                  <a:cubicBezTo>
                    <a:pt x="2620" y="1961"/>
                    <a:pt x="2643" y="1961"/>
                    <a:pt x="2667" y="1949"/>
                  </a:cubicBezTo>
                  <a:lnTo>
                    <a:pt x="2667" y="1949"/>
                  </a:lnTo>
                  <a:cubicBezTo>
                    <a:pt x="2667" y="1961"/>
                    <a:pt x="2632" y="1973"/>
                    <a:pt x="2608" y="1973"/>
                  </a:cubicBezTo>
                  <a:cubicBezTo>
                    <a:pt x="2584" y="1973"/>
                    <a:pt x="2596" y="1985"/>
                    <a:pt x="2596" y="1997"/>
                  </a:cubicBezTo>
                  <a:lnTo>
                    <a:pt x="2596" y="2033"/>
                  </a:lnTo>
                  <a:lnTo>
                    <a:pt x="2584" y="2033"/>
                  </a:lnTo>
                  <a:cubicBezTo>
                    <a:pt x="2584" y="2033"/>
                    <a:pt x="2596" y="2033"/>
                    <a:pt x="2608" y="2045"/>
                  </a:cubicBezTo>
                  <a:cubicBezTo>
                    <a:pt x="2608" y="2045"/>
                    <a:pt x="2584" y="2068"/>
                    <a:pt x="2584" y="2080"/>
                  </a:cubicBezTo>
                  <a:cubicBezTo>
                    <a:pt x="2572" y="2080"/>
                    <a:pt x="2596" y="2092"/>
                    <a:pt x="2620" y="2104"/>
                  </a:cubicBezTo>
                  <a:lnTo>
                    <a:pt x="2584" y="2104"/>
                  </a:lnTo>
                  <a:cubicBezTo>
                    <a:pt x="2572" y="2104"/>
                    <a:pt x="2608" y="2116"/>
                    <a:pt x="2608" y="2116"/>
                  </a:cubicBezTo>
                  <a:cubicBezTo>
                    <a:pt x="2620" y="2128"/>
                    <a:pt x="2584" y="2128"/>
                    <a:pt x="2572" y="2140"/>
                  </a:cubicBezTo>
                  <a:cubicBezTo>
                    <a:pt x="2560" y="2140"/>
                    <a:pt x="2560" y="2152"/>
                    <a:pt x="2572" y="2164"/>
                  </a:cubicBezTo>
                  <a:cubicBezTo>
                    <a:pt x="2572" y="2164"/>
                    <a:pt x="2581" y="2190"/>
                    <a:pt x="2561" y="2190"/>
                  </a:cubicBezTo>
                  <a:cubicBezTo>
                    <a:pt x="2557" y="2190"/>
                    <a:pt x="2553" y="2189"/>
                    <a:pt x="2548" y="2187"/>
                  </a:cubicBezTo>
                  <a:cubicBezTo>
                    <a:pt x="2536" y="2187"/>
                    <a:pt x="2548" y="2199"/>
                    <a:pt x="2548" y="2211"/>
                  </a:cubicBezTo>
                  <a:cubicBezTo>
                    <a:pt x="2548" y="2223"/>
                    <a:pt x="2536" y="2259"/>
                    <a:pt x="2548" y="2295"/>
                  </a:cubicBezTo>
                  <a:cubicBezTo>
                    <a:pt x="2548" y="2303"/>
                    <a:pt x="2548" y="2308"/>
                    <a:pt x="2549" y="2312"/>
                  </a:cubicBezTo>
                  <a:lnTo>
                    <a:pt x="2549" y="2312"/>
                  </a:lnTo>
                  <a:cubicBezTo>
                    <a:pt x="2542" y="2309"/>
                    <a:pt x="2534" y="2307"/>
                    <a:pt x="2524" y="2307"/>
                  </a:cubicBezTo>
                  <a:cubicBezTo>
                    <a:pt x="2512" y="2307"/>
                    <a:pt x="2524" y="2318"/>
                    <a:pt x="2524" y="2318"/>
                  </a:cubicBezTo>
                  <a:lnTo>
                    <a:pt x="2512" y="2318"/>
                  </a:lnTo>
                  <a:cubicBezTo>
                    <a:pt x="2501" y="2318"/>
                    <a:pt x="2489" y="2330"/>
                    <a:pt x="2489" y="2342"/>
                  </a:cubicBezTo>
                  <a:cubicBezTo>
                    <a:pt x="2477" y="2342"/>
                    <a:pt x="2489" y="2366"/>
                    <a:pt x="2489" y="2366"/>
                  </a:cubicBezTo>
                  <a:cubicBezTo>
                    <a:pt x="2512" y="2402"/>
                    <a:pt x="2548" y="2414"/>
                    <a:pt x="2572" y="2449"/>
                  </a:cubicBezTo>
                  <a:cubicBezTo>
                    <a:pt x="2579" y="2456"/>
                    <a:pt x="2578" y="2459"/>
                    <a:pt x="2573" y="2459"/>
                  </a:cubicBezTo>
                  <a:cubicBezTo>
                    <a:pt x="2561" y="2459"/>
                    <a:pt x="2521" y="2439"/>
                    <a:pt x="2512" y="2414"/>
                  </a:cubicBezTo>
                  <a:cubicBezTo>
                    <a:pt x="2505" y="2391"/>
                    <a:pt x="2493" y="2383"/>
                    <a:pt x="2485" y="2383"/>
                  </a:cubicBezTo>
                  <a:cubicBezTo>
                    <a:pt x="2480" y="2383"/>
                    <a:pt x="2477" y="2385"/>
                    <a:pt x="2477" y="2390"/>
                  </a:cubicBezTo>
                  <a:cubicBezTo>
                    <a:pt x="2465" y="2402"/>
                    <a:pt x="2465" y="2402"/>
                    <a:pt x="2477" y="2414"/>
                  </a:cubicBezTo>
                  <a:cubicBezTo>
                    <a:pt x="2489" y="2426"/>
                    <a:pt x="2489" y="2426"/>
                    <a:pt x="2477" y="2426"/>
                  </a:cubicBezTo>
                  <a:cubicBezTo>
                    <a:pt x="2453" y="2414"/>
                    <a:pt x="2429" y="2402"/>
                    <a:pt x="2405" y="2390"/>
                  </a:cubicBezTo>
                  <a:lnTo>
                    <a:pt x="2405" y="2390"/>
                  </a:lnTo>
                  <a:cubicBezTo>
                    <a:pt x="2417" y="2414"/>
                    <a:pt x="2417" y="2414"/>
                    <a:pt x="2405" y="2414"/>
                  </a:cubicBezTo>
                  <a:cubicBezTo>
                    <a:pt x="2393" y="2426"/>
                    <a:pt x="2393" y="2437"/>
                    <a:pt x="2393" y="2449"/>
                  </a:cubicBezTo>
                  <a:lnTo>
                    <a:pt x="2393" y="2473"/>
                  </a:lnTo>
                  <a:cubicBezTo>
                    <a:pt x="2393" y="2461"/>
                    <a:pt x="2370" y="2449"/>
                    <a:pt x="2370" y="2449"/>
                  </a:cubicBezTo>
                  <a:cubicBezTo>
                    <a:pt x="2370" y="2449"/>
                    <a:pt x="2370" y="2461"/>
                    <a:pt x="2370" y="2473"/>
                  </a:cubicBezTo>
                  <a:lnTo>
                    <a:pt x="2358" y="2485"/>
                  </a:lnTo>
                  <a:cubicBezTo>
                    <a:pt x="2352" y="2480"/>
                    <a:pt x="2349" y="2477"/>
                    <a:pt x="2348" y="2477"/>
                  </a:cubicBezTo>
                  <a:lnTo>
                    <a:pt x="2348" y="2477"/>
                  </a:lnTo>
                  <a:cubicBezTo>
                    <a:pt x="2344" y="2477"/>
                    <a:pt x="2358" y="2503"/>
                    <a:pt x="2358" y="2521"/>
                  </a:cubicBezTo>
                  <a:lnTo>
                    <a:pt x="2358" y="2545"/>
                  </a:lnTo>
                  <a:cubicBezTo>
                    <a:pt x="2334" y="2509"/>
                    <a:pt x="2334" y="2497"/>
                    <a:pt x="2322" y="2497"/>
                  </a:cubicBezTo>
                  <a:cubicBezTo>
                    <a:pt x="2298" y="2509"/>
                    <a:pt x="2274" y="2509"/>
                    <a:pt x="2251" y="2521"/>
                  </a:cubicBezTo>
                  <a:cubicBezTo>
                    <a:pt x="2251" y="2521"/>
                    <a:pt x="2227" y="2521"/>
                    <a:pt x="2239" y="2545"/>
                  </a:cubicBezTo>
                  <a:cubicBezTo>
                    <a:pt x="2239" y="2557"/>
                    <a:pt x="2239" y="2568"/>
                    <a:pt x="2239" y="2568"/>
                  </a:cubicBezTo>
                  <a:cubicBezTo>
                    <a:pt x="2239" y="2557"/>
                    <a:pt x="2227" y="2545"/>
                    <a:pt x="2215" y="2533"/>
                  </a:cubicBezTo>
                  <a:lnTo>
                    <a:pt x="2203" y="2533"/>
                  </a:lnTo>
                  <a:cubicBezTo>
                    <a:pt x="2203" y="2533"/>
                    <a:pt x="2179" y="2533"/>
                    <a:pt x="2179" y="2545"/>
                  </a:cubicBezTo>
                  <a:cubicBezTo>
                    <a:pt x="2179" y="2557"/>
                    <a:pt x="2179" y="2557"/>
                    <a:pt x="2178" y="2557"/>
                  </a:cubicBezTo>
                  <a:cubicBezTo>
                    <a:pt x="2176" y="2557"/>
                    <a:pt x="2173" y="2557"/>
                    <a:pt x="2167" y="2568"/>
                  </a:cubicBezTo>
                  <a:cubicBezTo>
                    <a:pt x="2167" y="2580"/>
                    <a:pt x="2167" y="2592"/>
                    <a:pt x="2167" y="2592"/>
                  </a:cubicBezTo>
                  <a:cubicBezTo>
                    <a:pt x="2167" y="2592"/>
                    <a:pt x="2167" y="2580"/>
                    <a:pt x="2155" y="2568"/>
                  </a:cubicBezTo>
                  <a:cubicBezTo>
                    <a:pt x="2143" y="2568"/>
                    <a:pt x="2143" y="2557"/>
                    <a:pt x="2131" y="2557"/>
                  </a:cubicBezTo>
                  <a:cubicBezTo>
                    <a:pt x="2120" y="2557"/>
                    <a:pt x="2108" y="2568"/>
                    <a:pt x="2096" y="2568"/>
                  </a:cubicBezTo>
                  <a:cubicBezTo>
                    <a:pt x="2096" y="2568"/>
                    <a:pt x="2084" y="2580"/>
                    <a:pt x="2084" y="2604"/>
                  </a:cubicBezTo>
                  <a:cubicBezTo>
                    <a:pt x="2084" y="2620"/>
                    <a:pt x="2100" y="2669"/>
                    <a:pt x="2107" y="2669"/>
                  </a:cubicBezTo>
                  <a:cubicBezTo>
                    <a:pt x="2110" y="2669"/>
                    <a:pt x="2111" y="2660"/>
                    <a:pt x="2108" y="2633"/>
                  </a:cubicBezTo>
                  <a:lnTo>
                    <a:pt x="2108" y="2633"/>
                  </a:lnTo>
                  <a:cubicBezTo>
                    <a:pt x="2113" y="2650"/>
                    <a:pt x="2144" y="2642"/>
                    <a:pt x="2155" y="2664"/>
                  </a:cubicBezTo>
                  <a:cubicBezTo>
                    <a:pt x="2159" y="2676"/>
                    <a:pt x="2161" y="2680"/>
                    <a:pt x="2161" y="2680"/>
                  </a:cubicBezTo>
                  <a:cubicBezTo>
                    <a:pt x="2162" y="2680"/>
                    <a:pt x="2159" y="2664"/>
                    <a:pt x="2167" y="2664"/>
                  </a:cubicBezTo>
                  <a:lnTo>
                    <a:pt x="2191" y="2664"/>
                  </a:lnTo>
                  <a:cubicBezTo>
                    <a:pt x="2215" y="2640"/>
                    <a:pt x="2251" y="2628"/>
                    <a:pt x="2286" y="2628"/>
                  </a:cubicBezTo>
                  <a:cubicBezTo>
                    <a:pt x="2295" y="2628"/>
                    <a:pt x="2308" y="2631"/>
                    <a:pt x="2320" y="2631"/>
                  </a:cubicBezTo>
                  <a:cubicBezTo>
                    <a:pt x="2341" y="2631"/>
                    <a:pt x="2357" y="2621"/>
                    <a:pt x="2334" y="2568"/>
                  </a:cubicBezTo>
                  <a:cubicBezTo>
                    <a:pt x="2334" y="2568"/>
                    <a:pt x="2315" y="2531"/>
                    <a:pt x="2319" y="2531"/>
                  </a:cubicBezTo>
                  <a:lnTo>
                    <a:pt x="2319" y="2531"/>
                  </a:lnTo>
                  <a:cubicBezTo>
                    <a:pt x="2320" y="2531"/>
                    <a:pt x="2321" y="2531"/>
                    <a:pt x="2322" y="2533"/>
                  </a:cubicBezTo>
                  <a:cubicBezTo>
                    <a:pt x="2334" y="2545"/>
                    <a:pt x="2346" y="2557"/>
                    <a:pt x="2346" y="2580"/>
                  </a:cubicBezTo>
                  <a:cubicBezTo>
                    <a:pt x="2346" y="2580"/>
                    <a:pt x="2398" y="2665"/>
                    <a:pt x="2405" y="2665"/>
                  </a:cubicBezTo>
                  <a:cubicBezTo>
                    <a:pt x="2405" y="2665"/>
                    <a:pt x="2405" y="2664"/>
                    <a:pt x="2405" y="2664"/>
                  </a:cubicBezTo>
                  <a:lnTo>
                    <a:pt x="2405" y="2652"/>
                  </a:lnTo>
                  <a:cubicBezTo>
                    <a:pt x="2405" y="2640"/>
                    <a:pt x="2405" y="2640"/>
                    <a:pt x="2417" y="2640"/>
                  </a:cubicBezTo>
                  <a:cubicBezTo>
                    <a:pt x="2417" y="2640"/>
                    <a:pt x="2423" y="2637"/>
                    <a:pt x="2431" y="2637"/>
                  </a:cubicBezTo>
                  <a:cubicBezTo>
                    <a:pt x="2435" y="2637"/>
                    <a:pt x="2439" y="2638"/>
                    <a:pt x="2443" y="2640"/>
                  </a:cubicBezTo>
                  <a:lnTo>
                    <a:pt x="2443" y="2640"/>
                  </a:lnTo>
                  <a:cubicBezTo>
                    <a:pt x="2446" y="2644"/>
                    <a:pt x="2449" y="2648"/>
                    <a:pt x="2452" y="2650"/>
                  </a:cubicBezTo>
                  <a:lnTo>
                    <a:pt x="2452" y="2650"/>
                  </a:lnTo>
                  <a:cubicBezTo>
                    <a:pt x="2452" y="2651"/>
                    <a:pt x="2453" y="2651"/>
                    <a:pt x="2453" y="2652"/>
                  </a:cubicBezTo>
                  <a:cubicBezTo>
                    <a:pt x="2453" y="2651"/>
                    <a:pt x="2452" y="2651"/>
                    <a:pt x="2452" y="2650"/>
                  </a:cubicBezTo>
                  <a:lnTo>
                    <a:pt x="2452" y="2650"/>
                  </a:lnTo>
                  <a:cubicBezTo>
                    <a:pt x="2455" y="2652"/>
                    <a:pt x="2457" y="2653"/>
                    <a:pt x="2460" y="2653"/>
                  </a:cubicBezTo>
                  <a:cubicBezTo>
                    <a:pt x="2462" y="2653"/>
                    <a:pt x="2463" y="2653"/>
                    <a:pt x="2465" y="2652"/>
                  </a:cubicBezTo>
                  <a:cubicBezTo>
                    <a:pt x="2455" y="2638"/>
                    <a:pt x="2449" y="2629"/>
                    <a:pt x="2444" y="2626"/>
                  </a:cubicBezTo>
                  <a:lnTo>
                    <a:pt x="2444" y="2626"/>
                  </a:lnTo>
                  <a:cubicBezTo>
                    <a:pt x="2445" y="2613"/>
                    <a:pt x="2458" y="2618"/>
                    <a:pt x="2441" y="2592"/>
                  </a:cubicBezTo>
                  <a:cubicBezTo>
                    <a:pt x="2432" y="2567"/>
                    <a:pt x="2424" y="2547"/>
                    <a:pt x="2429" y="2547"/>
                  </a:cubicBezTo>
                  <a:lnTo>
                    <a:pt x="2429" y="2547"/>
                  </a:lnTo>
                  <a:cubicBezTo>
                    <a:pt x="2430" y="2547"/>
                    <a:pt x="2434" y="2550"/>
                    <a:pt x="2441" y="2557"/>
                  </a:cubicBezTo>
                  <a:cubicBezTo>
                    <a:pt x="2477" y="2580"/>
                    <a:pt x="2465" y="2592"/>
                    <a:pt x="2477" y="2592"/>
                  </a:cubicBezTo>
                  <a:cubicBezTo>
                    <a:pt x="2484" y="2596"/>
                    <a:pt x="2489" y="2597"/>
                    <a:pt x="2492" y="2597"/>
                  </a:cubicBezTo>
                  <a:cubicBezTo>
                    <a:pt x="2500" y="2597"/>
                    <a:pt x="2497" y="2589"/>
                    <a:pt x="2489" y="2580"/>
                  </a:cubicBezTo>
                  <a:cubicBezTo>
                    <a:pt x="2477" y="2557"/>
                    <a:pt x="2489" y="2568"/>
                    <a:pt x="2489" y="2557"/>
                  </a:cubicBezTo>
                  <a:cubicBezTo>
                    <a:pt x="2489" y="2557"/>
                    <a:pt x="2501" y="2568"/>
                    <a:pt x="2501" y="2580"/>
                  </a:cubicBezTo>
                  <a:cubicBezTo>
                    <a:pt x="2511" y="2580"/>
                    <a:pt x="2503" y="2543"/>
                    <a:pt x="2526" y="2543"/>
                  </a:cubicBezTo>
                  <a:cubicBezTo>
                    <a:pt x="2529" y="2543"/>
                    <a:pt x="2532" y="2543"/>
                    <a:pt x="2536" y="2545"/>
                  </a:cubicBezTo>
                  <a:cubicBezTo>
                    <a:pt x="2548" y="2545"/>
                    <a:pt x="2524" y="2497"/>
                    <a:pt x="2524" y="2497"/>
                  </a:cubicBezTo>
                  <a:lnTo>
                    <a:pt x="2524" y="2497"/>
                  </a:lnTo>
                  <a:cubicBezTo>
                    <a:pt x="2536" y="2509"/>
                    <a:pt x="2560" y="2521"/>
                    <a:pt x="2560" y="2521"/>
                  </a:cubicBezTo>
                  <a:cubicBezTo>
                    <a:pt x="2560" y="2509"/>
                    <a:pt x="2536" y="2497"/>
                    <a:pt x="2536" y="2485"/>
                  </a:cubicBezTo>
                  <a:lnTo>
                    <a:pt x="2536" y="2485"/>
                  </a:lnTo>
                  <a:lnTo>
                    <a:pt x="2584" y="2521"/>
                  </a:lnTo>
                  <a:cubicBezTo>
                    <a:pt x="2572" y="2497"/>
                    <a:pt x="2560" y="2473"/>
                    <a:pt x="2584" y="2473"/>
                  </a:cubicBezTo>
                  <a:cubicBezTo>
                    <a:pt x="2620" y="2473"/>
                    <a:pt x="2608" y="2473"/>
                    <a:pt x="2620" y="2461"/>
                  </a:cubicBezTo>
                  <a:cubicBezTo>
                    <a:pt x="2620" y="2461"/>
                    <a:pt x="2620" y="2449"/>
                    <a:pt x="2608" y="2449"/>
                  </a:cubicBezTo>
                  <a:lnTo>
                    <a:pt x="2620" y="2437"/>
                  </a:lnTo>
                  <a:cubicBezTo>
                    <a:pt x="2626" y="2432"/>
                    <a:pt x="2626" y="2432"/>
                    <a:pt x="2623" y="2432"/>
                  </a:cubicBezTo>
                  <a:cubicBezTo>
                    <a:pt x="2620" y="2432"/>
                    <a:pt x="2614" y="2432"/>
                    <a:pt x="2608" y="2426"/>
                  </a:cubicBezTo>
                  <a:cubicBezTo>
                    <a:pt x="2608" y="2414"/>
                    <a:pt x="2643" y="2414"/>
                    <a:pt x="2643" y="2414"/>
                  </a:cubicBezTo>
                  <a:cubicBezTo>
                    <a:pt x="2655" y="2402"/>
                    <a:pt x="2667" y="2402"/>
                    <a:pt x="2655" y="2390"/>
                  </a:cubicBezTo>
                  <a:cubicBezTo>
                    <a:pt x="2655" y="2372"/>
                    <a:pt x="2636" y="2361"/>
                    <a:pt x="2640" y="2361"/>
                  </a:cubicBezTo>
                  <a:lnTo>
                    <a:pt x="2640" y="2361"/>
                  </a:lnTo>
                  <a:cubicBezTo>
                    <a:pt x="2641" y="2361"/>
                    <a:pt x="2646" y="2363"/>
                    <a:pt x="2655" y="2366"/>
                  </a:cubicBezTo>
                  <a:cubicBezTo>
                    <a:pt x="2703" y="2366"/>
                    <a:pt x="2703" y="2366"/>
                    <a:pt x="2667" y="2354"/>
                  </a:cubicBezTo>
                  <a:cubicBezTo>
                    <a:pt x="2620" y="2342"/>
                    <a:pt x="2632" y="2318"/>
                    <a:pt x="2655" y="2318"/>
                  </a:cubicBezTo>
                  <a:cubicBezTo>
                    <a:pt x="2669" y="2325"/>
                    <a:pt x="2683" y="2332"/>
                    <a:pt x="2690" y="2332"/>
                  </a:cubicBezTo>
                  <a:cubicBezTo>
                    <a:pt x="2695" y="2332"/>
                    <a:pt x="2696" y="2328"/>
                    <a:pt x="2691" y="2318"/>
                  </a:cubicBezTo>
                  <a:cubicBezTo>
                    <a:pt x="2679" y="2307"/>
                    <a:pt x="2655" y="2283"/>
                    <a:pt x="2667" y="2283"/>
                  </a:cubicBezTo>
                  <a:lnTo>
                    <a:pt x="2667" y="2283"/>
                  </a:lnTo>
                  <a:cubicBezTo>
                    <a:pt x="2667" y="2295"/>
                    <a:pt x="2691" y="2307"/>
                    <a:pt x="2703" y="2307"/>
                  </a:cubicBezTo>
                  <a:cubicBezTo>
                    <a:pt x="2715" y="2307"/>
                    <a:pt x="2691" y="2283"/>
                    <a:pt x="2691" y="2283"/>
                  </a:cubicBezTo>
                  <a:cubicBezTo>
                    <a:pt x="2679" y="2271"/>
                    <a:pt x="2691" y="2259"/>
                    <a:pt x="2703" y="2259"/>
                  </a:cubicBezTo>
                  <a:cubicBezTo>
                    <a:pt x="2727" y="2259"/>
                    <a:pt x="2727" y="2259"/>
                    <a:pt x="2739" y="2247"/>
                  </a:cubicBezTo>
                  <a:cubicBezTo>
                    <a:pt x="2739" y="2235"/>
                    <a:pt x="2739" y="2223"/>
                    <a:pt x="2739" y="2211"/>
                  </a:cubicBezTo>
                  <a:cubicBezTo>
                    <a:pt x="2739" y="2199"/>
                    <a:pt x="2703" y="2187"/>
                    <a:pt x="2739" y="2187"/>
                  </a:cubicBezTo>
                  <a:cubicBezTo>
                    <a:pt x="2762" y="2187"/>
                    <a:pt x="2774" y="2176"/>
                    <a:pt x="2762" y="2164"/>
                  </a:cubicBezTo>
                  <a:cubicBezTo>
                    <a:pt x="2762" y="2158"/>
                    <a:pt x="2757" y="2155"/>
                    <a:pt x="2751" y="2154"/>
                  </a:cubicBezTo>
                  <a:lnTo>
                    <a:pt x="2751" y="2154"/>
                  </a:lnTo>
                  <a:cubicBezTo>
                    <a:pt x="2773" y="2150"/>
                    <a:pt x="2769" y="2125"/>
                    <a:pt x="2751" y="2116"/>
                  </a:cubicBezTo>
                  <a:cubicBezTo>
                    <a:pt x="2727" y="2104"/>
                    <a:pt x="2739" y="2104"/>
                    <a:pt x="2751" y="2104"/>
                  </a:cubicBezTo>
                  <a:cubicBezTo>
                    <a:pt x="2759" y="2100"/>
                    <a:pt x="2764" y="2099"/>
                    <a:pt x="2768" y="2099"/>
                  </a:cubicBezTo>
                  <a:cubicBezTo>
                    <a:pt x="2776" y="2099"/>
                    <a:pt x="2778" y="2104"/>
                    <a:pt x="2786" y="2104"/>
                  </a:cubicBezTo>
                  <a:cubicBezTo>
                    <a:pt x="2798" y="2092"/>
                    <a:pt x="2786" y="2092"/>
                    <a:pt x="2774" y="2080"/>
                  </a:cubicBezTo>
                  <a:cubicBezTo>
                    <a:pt x="2762" y="2080"/>
                    <a:pt x="2762" y="2068"/>
                    <a:pt x="2786" y="2056"/>
                  </a:cubicBezTo>
                  <a:cubicBezTo>
                    <a:pt x="2798" y="2056"/>
                    <a:pt x="2774" y="2045"/>
                    <a:pt x="2762" y="2033"/>
                  </a:cubicBezTo>
                  <a:cubicBezTo>
                    <a:pt x="2762" y="2033"/>
                    <a:pt x="2774" y="2009"/>
                    <a:pt x="2762" y="1997"/>
                  </a:cubicBezTo>
                  <a:cubicBezTo>
                    <a:pt x="2739" y="1997"/>
                    <a:pt x="2751" y="1973"/>
                    <a:pt x="2751" y="1973"/>
                  </a:cubicBezTo>
                  <a:cubicBezTo>
                    <a:pt x="2751" y="1961"/>
                    <a:pt x="2774" y="1937"/>
                    <a:pt x="2751" y="1926"/>
                  </a:cubicBezTo>
                  <a:cubicBezTo>
                    <a:pt x="2727" y="1914"/>
                    <a:pt x="2774" y="1914"/>
                    <a:pt x="2774" y="1902"/>
                  </a:cubicBezTo>
                  <a:cubicBezTo>
                    <a:pt x="2774" y="1902"/>
                    <a:pt x="2762" y="1902"/>
                    <a:pt x="2762" y="1890"/>
                  </a:cubicBezTo>
                  <a:cubicBezTo>
                    <a:pt x="2762" y="1878"/>
                    <a:pt x="2762" y="1866"/>
                    <a:pt x="2751" y="1866"/>
                  </a:cubicBezTo>
                  <a:cubicBezTo>
                    <a:pt x="2751" y="1854"/>
                    <a:pt x="2727" y="1866"/>
                    <a:pt x="2739" y="1842"/>
                  </a:cubicBezTo>
                  <a:cubicBezTo>
                    <a:pt x="2748" y="1833"/>
                    <a:pt x="2764" y="1810"/>
                    <a:pt x="2745" y="1810"/>
                  </a:cubicBezTo>
                  <a:cubicBezTo>
                    <a:pt x="2739" y="1810"/>
                    <a:pt x="2729" y="1813"/>
                    <a:pt x="2715" y="1818"/>
                  </a:cubicBezTo>
                  <a:cubicBezTo>
                    <a:pt x="2774" y="1795"/>
                    <a:pt x="2739" y="1747"/>
                    <a:pt x="2703" y="1747"/>
                  </a:cubicBezTo>
                  <a:cubicBezTo>
                    <a:pt x="2681" y="1747"/>
                    <a:pt x="2748" y="1698"/>
                    <a:pt x="2716" y="1698"/>
                  </a:cubicBezTo>
                  <a:cubicBezTo>
                    <a:pt x="2713" y="1698"/>
                    <a:pt x="2708" y="1698"/>
                    <a:pt x="2703" y="1699"/>
                  </a:cubicBezTo>
                  <a:cubicBezTo>
                    <a:pt x="2687" y="1699"/>
                    <a:pt x="2671" y="1710"/>
                    <a:pt x="2666" y="1710"/>
                  </a:cubicBezTo>
                  <a:cubicBezTo>
                    <a:pt x="2663" y="1710"/>
                    <a:pt x="2663" y="1707"/>
                    <a:pt x="2667" y="1699"/>
                  </a:cubicBezTo>
                  <a:cubicBezTo>
                    <a:pt x="2691" y="1687"/>
                    <a:pt x="2655" y="1687"/>
                    <a:pt x="2655" y="1687"/>
                  </a:cubicBezTo>
                  <a:cubicBezTo>
                    <a:pt x="2655" y="1687"/>
                    <a:pt x="2667" y="1687"/>
                    <a:pt x="2679" y="1675"/>
                  </a:cubicBezTo>
                  <a:cubicBezTo>
                    <a:pt x="2679" y="1664"/>
                    <a:pt x="2679" y="1664"/>
                    <a:pt x="2679" y="1664"/>
                  </a:cubicBezTo>
                  <a:lnTo>
                    <a:pt x="2679" y="1616"/>
                  </a:lnTo>
                  <a:cubicBezTo>
                    <a:pt x="2655" y="1640"/>
                    <a:pt x="2632" y="1664"/>
                    <a:pt x="2596" y="1675"/>
                  </a:cubicBezTo>
                  <a:cubicBezTo>
                    <a:pt x="2596" y="1664"/>
                    <a:pt x="2632" y="1652"/>
                    <a:pt x="2643" y="1640"/>
                  </a:cubicBezTo>
                  <a:cubicBezTo>
                    <a:pt x="2655" y="1640"/>
                    <a:pt x="2643" y="1628"/>
                    <a:pt x="2643" y="1616"/>
                  </a:cubicBezTo>
                  <a:cubicBezTo>
                    <a:pt x="2643" y="1616"/>
                    <a:pt x="2667" y="1592"/>
                    <a:pt x="2655" y="1592"/>
                  </a:cubicBezTo>
                  <a:cubicBezTo>
                    <a:pt x="2647" y="1592"/>
                    <a:pt x="2639" y="1597"/>
                    <a:pt x="2635" y="1597"/>
                  </a:cubicBezTo>
                  <a:cubicBezTo>
                    <a:pt x="2633" y="1597"/>
                    <a:pt x="2632" y="1596"/>
                    <a:pt x="2632" y="1592"/>
                  </a:cubicBezTo>
                  <a:cubicBezTo>
                    <a:pt x="2632" y="1580"/>
                    <a:pt x="2643" y="1556"/>
                    <a:pt x="2643" y="1545"/>
                  </a:cubicBezTo>
                  <a:lnTo>
                    <a:pt x="2643" y="1545"/>
                  </a:lnTo>
                  <a:cubicBezTo>
                    <a:pt x="2641" y="1549"/>
                    <a:pt x="2638" y="1551"/>
                    <a:pt x="2635" y="1551"/>
                  </a:cubicBezTo>
                  <a:cubicBezTo>
                    <a:pt x="2622" y="1551"/>
                    <a:pt x="2605" y="1521"/>
                    <a:pt x="2596" y="1521"/>
                  </a:cubicBezTo>
                  <a:cubicBezTo>
                    <a:pt x="2584" y="1521"/>
                    <a:pt x="2572" y="1545"/>
                    <a:pt x="2560" y="1556"/>
                  </a:cubicBezTo>
                  <a:cubicBezTo>
                    <a:pt x="2536" y="1556"/>
                    <a:pt x="2584" y="1521"/>
                    <a:pt x="2584" y="1521"/>
                  </a:cubicBezTo>
                  <a:cubicBezTo>
                    <a:pt x="2586" y="1518"/>
                    <a:pt x="2587" y="1517"/>
                    <a:pt x="2586" y="1517"/>
                  </a:cubicBezTo>
                  <a:lnTo>
                    <a:pt x="2586" y="1517"/>
                  </a:lnTo>
                  <a:cubicBezTo>
                    <a:pt x="2583" y="1517"/>
                    <a:pt x="2571" y="1524"/>
                    <a:pt x="2564" y="1524"/>
                  </a:cubicBezTo>
                  <a:cubicBezTo>
                    <a:pt x="2562" y="1524"/>
                    <a:pt x="2560" y="1523"/>
                    <a:pt x="2560" y="1521"/>
                  </a:cubicBezTo>
                  <a:cubicBezTo>
                    <a:pt x="2572" y="1497"/>
                    <a:pt x="2596" y="1497"/>
                    <a:pt x="2596" y="1485"/>
                  </a:cubicBezTo>
                  <a:cubicBezTo>
                    <a:pt x="2596" y="1483"/>
                    <a:pt x="2595" y="1483"/>
                    <a:pt x="2593" y="1483"/>
                  </a:cubicBezTo>
                  <a:cubicBezTo>
                    <a:pt x="2585" y="1483"/>
                    <a:pt x="2559" y="1499"/>
                    <a:pt x="2551" y="1499"/>
                  </a:cubicBezTo>
                  <a:cubicBezTo>
                    <a:pt x="2549" y="1499"/>
                    <a:pt x="2548" y="1499"/>
                    <a:pt x="2548" y="1497"/>
                  </a:cubicBezTo>
                  <a:cubicBezTo>
                    <a:pt x="2548" y="1487"/>
                    <a:pt x="2572" y="1470"/>
                    <a:pt x="2568" y="1470"/>
                  </a:cubicBezTo>
                  <a:lnTo>
                    <a:pt x="2568" y="1470"/>
                  </a:lnTo>
                  <a:cubicBezTo>
                    <a:pt x="2567" y="1470"/>
                    <a:pt x="2565" y="1471"/>
                    <a:pt x="2560" y="1473"/>
                  </a:cubicBezTo>
                  <a:cubicBezTo>
                    <a:pt x="2548" y="1485"/>
                    <a:pt x="2548" y="1485"/>
                    <a:pt x="2536" y="1485"/>
                  </a:cubicBezTo>
                  <a:cubicBezTo>
                    <a:pt x="2536" y="1485"/>
                    <a:pt x="2584" y="1461"/>
                    <a:pt x="2572" y="1449"/>
                  </a:cubicBezTo>
                  <a:cubicBezTo>
                    <a:pt x="2572" y="1437"/>
                    <a:pt x="2572" y="1437"/>
                    <a:pt x="2560" y="1437"/>
                  </a:cubicBezTo>
                  <a:lnTo>
                    <a:pt x="2548" y="1437"/>
                  </a:lnTo>
                  <a:cubicBezTo>
                    <a:pt x="2536" y="1425"/>
                    <a:pt x="2536" y="1414"/>
                    <a:pt x="2524" y="1414"/>
                  </a:cubicBezTo>
                  <a:cubicBezTo>
                    <a:pt x="2512" y="1414"/>
                    <a:pt x="2501" y="1414"/>
                    <a:pt x="2501" y="1425"/>
                  </a:cubicBezTo>
                  <a:cubicBezTo>
                    <a:pt x="2501" y="1425"/>
                    <a:pt x="2489" y="1414"/>
                    <a:pt x="2501" y="1402"/>
                  </a:cubicBezTo>
                  <a:cubicBezTo>
                    <a:pt x="2510" y="1382"/>
                    <a:pt x="2520" y="1363"/>
                    <a:pt x="2510" y="1363"/>
                  </a:cubicBezTo>
                  <a:cubicBezTo>
                    <a:pt x="2508" y="1363"/>
                    <a:pt x="2505" y="1364"/>
                    <a:pt x="2501" y="1366"/>
                  </a:cubicBezTo>
                  <a:lnTo>
                    <a:pt x="2465" y="1366"/>
                  </a:lnTo>
                  <a:cubicBezTo>
                    <a:pt x="2465" y="1354"/>
                    <a:pt x="2465" y="1354"/>
                    <a:pt x="2465" y="1354"/>
                  </a:cubicBezTo>
                  <a:cubicBezTo>
                    <a:pt x="2453" y="1354"/>
                    <a:pt x="2453" y="1366"/>
                    <a:pt x="2441" y="1366"/>
                  </a:cubicBezTo>
                  <a:cubicBezTo>
                    <a:pt x="2441" y="1366"/>
                    <a:pt x="2429" y="1342"/>
                    <a:pt x="2417" y="1342"/>
                  </a:cubicBezTo>
                  <a:cubicBezTo>
                    <a:pt x="2405" y="1342"/>
                    <a:pt x="2393" y="1342"/>
                    <a:pt x="2405" y="1330"/>
                  </a:cubicBezTo>
                  <a:cubicBezTo>
                    <a:pt x="2415" y="1321"/>
                    <a:pt x="2409" y="1303"/>
                    <a:pt x="2400" y="1303"/>
                  </a:cubicBezTo>
                  <a:cubicBezTo>
                    <a:pt x="2398" y="1303"/>
                    <a:pt x="2396" y="1304"/>
                    <a:pt x="2393" y="1306"/>
                  </a:cubicBezTo>
                  <a:cubicBezTo>
                    <a:pt x="2381" y="1306"/>
                    <a:pt x="2370" y="1318"/>
                    <a:pt x="2370" y="1330"/>
                  </a:cubicBezTo>
                  <a:cubicBezTo>
                    <a:pt x="2370" y="1330"/>
                    <a:pt x="2370" y="1330"/>
                    <a:pt x="2370" y="1318"/>
                  </a:cubicBezTo>
                  <a:cubicBezTo>
                    <a:pt x="2381" y="1306"/>
                    <a:pt x="2393" y="1294"/>
                    <a:pt x="2393" y="1283"/>
                  </a:cubicBezTo>
                  <a:cubicBezTo>
                    <a:pt x="2393" y="1283"/>
                    <a:pt x="2370" y="1283"/>
                    <a:pt x="2370" y="1271"/>
                  </a:cubicBezTo>
                  <a:cubicBezTo>
                    <a:pt x="2370" y="1251"/>
                    <a:pt x="2393" y="1232"/>
                    <a:pt x="2383" y="1232"/>
                  </a:cubicBezTo>
                  <a:cubicBezTo>
                    <a:pt x="2380" y="1232"/>
                    <a:pt x="2376" y="1233"/>
                    <a:pt x="2370" y="1235"/>
                  </a:cubicBezTo>
                  <a:cubicBezTo>
                    <a:pt x="2347" y="1250"/>
                    <a:pt x="2335" y="1260"/>
                    <a:pt x="2331" y="1260"/>
                  </a:cubicBezTo>
                  <a:cubicBezTo>
                    <a:pt x="2328" y="1260"/>
                    <a:pt x="2329" y="1256"/>
                    <a:pt x="2334" y="1247"/>
                  </a:cubicBezTo>
                  <a:cubicBezTo>
                    <a:pt x="2346" y="1223"/>
                    <a:pt x="2346" y="1223"/>
                    <a:pt x="2358" y="1211"/>
                  </a:cubicBezTo>
                  <a:cubicBezTo>
                    <a:pt x="2358" y="1203"/>
                    <a:pt x="2358" y="1194"/>
                    <a:pt x="2349" y="1194"/>
                  </a:cubicBezTo>
                  <a:cubicBezTo>
                    <a:pt x="2346" y="1194"/>
                    <a:pt x="2341" y="1196"/>
                    <a:pt x="2334" y="1199"/>
                  </a:cubicBezTo>
                  <a:cubicBezTo>
                    <a:pt x="2324" y="1209"/>
                    <a:pt x="2307" y="1226"/>
                    <a:pt x="2300" y="1226"/>
                  </a:cubicBezTo>
                  <a:cubicBezTo>
                    <a:pt x="2299" y="1226"/>
                    <a:pt x="2298" y="1225"/>
                    <a:pt x="2298" y="1223"/>
                  </a:cubicBezTo>
                  <a:cubicBezTo>
                    <a:pt x="2286" y="1211"/>
                    <a:pt x="2310" y="1199"/>
                    <a:pt x="2322" y="1187"/>
                  </a:cubicBezTo>
                  <a:lnTo>
                    <a:pt x="2322" y="1187"/>
                  </a:lnTo>
                  <a:lnTo>
                    <a:pt x="2286" y="1211"/>
                  </a:lnTo>
                  <a:cubicBezTo>
                    <a:pt x="2274" y="1211"/>
                    <a:pt x="2286" y="1211"/>
                    <a:pt x="2286" y="1199"/>
                  </a:cubicBezTo>
                  <a:cubicBezTo>
                    <a:pt x="2298" y="1175"/>
                    <a:pt x="2298" y="1152"/>
                    <a:pt x="2286" y="1152"/>
                  </a:cubicBezTo>
                  <a:cubicBezTo>
                    <a:pt x="2274" y="1152"/>
                    <a:pt x="2239" y="1199"/>
                    <a:pt x="2227" y="1199"/>
                  </a:cubicBezTo>
                  <a:cubicBezTo>
                    <a:pt x="2227" y="1187"/>
                    <a:pt x="2239" y="1175"/>
                    <a:pt x="2251" y="1164"/>
                  </a:cubicBezTo>
                  <a:cubicBezTo>
                    <a:pt x="2251" y="1164"/>
                    <a:pt x="2251" y="1152"/>
                    <a:pt x="2251" y="1140"/>
                  </a:cubicBezTo>
                  <a:cubicBezTo>
                    <a:pt x="2251" y="1128"/>
                    <a:pt x="2262" y="1092"/>
                    <a:pt x="2251" y="1092"/>
                  </a:cubicBezTo>
                  <a:cubicBezTo>
                    <a:pt x="2241" y="1092"/>
                    <a:pt x="2224" y="1107"/>
                    <a:pt x="2223" y="1107"/>
                  </a:cubicBezTo>
                  <a:cubicBezTo>
                    <a:pt x="2223" y="1107"/>
                    <a:pt x="2224" y="1106"/>
                    <a:pt x="2227" y="1104"/>
                  </a:cubicBezTo>
                  <a:cubicBezTo>
                    <a:pt x="2227" y="1092"/>
                    <a:pt x="2239" y="1080"/>
                    <a:pt x="2239" y="1080"/>
                  </a:cubicBezTo>
                  <a:cubicBezTo>
                    <a:pt x="2239" y="1078"/>
                    <a:pt x="2237" y="1078"/>
                    <a:pt x="2235" y="1078"/>
                  </a:cubicBezTo>
                  <a:cubicBezTo>
                    <a:pt x="2224" y="1078"/>
                    <a:pt x="2192" y="1095"/>
                    <a:pt x="2175" y="1095"/>
                  </a:cubicBezTo>
                  <a:cubicBezTo>
                    <a:pt x="2172" y="1095"/>
                    <a:pt x="2169" y="1094"/>
                    <a:pt x="2167" y="1092"/>
                  </a:cubicBezTo>
                  <a:cubicBezTo>
                    <a:pt x="2155" y="1080"/>
                    <a:pt x="2203" y="1033"/>
                    <a:pt x="2203" y="1033"/>
                  </a:cubicBezTo>
                  <a:cubicBezTo>
                    <a:pt x="2201" y="1030"/>
                    <a:pt x="2198" y="1029"/>
                    <a:pt x="2196" y="1029"/>
                  </a:cubicBezTo>
                  <a:cubicBezTo>
                    <a:pt x="2187" y="1029"/>
                    <a:pt x="2179" y="1044"/>
                    <a:pt x="2179" y="1044"/>
                  </a:cubicBezTo>
                  <a:cubicBezTo>
                    <a:pt x="2179" y="1044"/>
                    <a:pt x="2191" y="1021"/>
                    <a:pt x="2191" y="1021"/>
                  </a:cubicBezTo>
                  <a:cubicBezTo>
                    <a:pt x="2185" y="1015"/>
                    <a:pt x="2179" y="1015"/>
                    <a:pt x="2173" y="1015"/>
                  </a:cubicBezTo>
                  <a:cubicBezTo>
                    <a:pt x="2167" y="1015"/>
                    <a:pt x="2161" y="1015"/>
                    <a:pt x="2155" y="1009"/>
                  </a:cubicBezTo>
                  <a:cubicBezTo>
                    <a:pt x="2155" y="1005"/>
                    <a:pt x="2155" y="1003"/>
                    <a:pt x="2155" y="1003"/>
                  </a:cubicBezTo>
                  <a:cubicBezTo>
                    <a:pt x="2154" y="1003"/>
                    <a:pt x="2151" y="1009"/>
                    <a:pt x="2143" y="1009"/>
                  </a:cubicBezTo>
                  <a:cubicBezTo>
                    <a:pt x="2131" y="1009"/>
                    <a:pt x="2131" y="1009"/>
                    <a:pt x="2131" y="997"/>
                  </a:cubicBezTo>
                  <a:cubicBezTo>
                    <a:pt x="2143" y="985"/>
                    <a:pt x="2131" y="973"/>
                    <a:pt x="2108" y="973"/>
                  </a:cubicBezTo>
                  <a:cubicBezTo>
                    <a:pt x="2100" y="973"/>
                    <a:pt x="2086" y="984"/>
                    <a:pt x="2082" y="984"/>
                  </a:cubicBezTo>
                  <a:cubicBezTo>
                    <a:pt x="2080" y="984"/>
                    <a:pt x="2080" y="981"/>
                    <a:pt x="2084" y="973"/>
                  </a:cubicBezTo>
                  <a:cubicBezTo>
                    <a:pt x="2094" y="963"/>
                    <a:pt x="2122" y="935"/>
                    <a:pt x="2107" y="935"/>
                  </a:cubicBezTo>
                  <a:cubicBezTo>
                    <a:pt x="2104" y="935"/>
                    <a:pt x="2101" y="936"/>
                    <a:pt x="2096" y="937"/>
                  </a:cubicBezTo>
                  <a:cubicBezTo>
                    <a:pt x="2074" y="945"/>
                    <a:pt x="2057" y="956"/>
                    <a:pt x="2049" y="956"/>
                  </a:cubicBezTo>
                  <a:cubicBezTo>
                    <a:pt x="2044" y="956"/>
                    <a:pt x="2043" y="951"/>
                    <a:pt x="2048" y="937"/>
                  </a:cubicBezTo>
                  <a:cubicBezTo>
                    <a:pt x="2060" y="902"/>
                    <a:pt x="2072" y="902"/>
                    <a:pt x="2060" y="890"/>
                  </a:cubicBezTo>
                  <a:cubicBezTo>
                    <a:pt x="2060" y="886"/>
                    <a:pt x="2059" y="884"/>
                    <a:pt x="2057" y="884"/>
                  </a:cubicBezTo>
                  <a:cubicBezTo>
                    <a:pt x="2053" y="884"/>
                    <a:pt x="2048" y="890"/>
                    <a:pt x="2048" y="890"/>
                  </a:cubicBezTo>
                  <a:cubicBezTo>
                    <a:pt x="2036" y="890"/>
                    <a:pt x="2060" y="866"/>
                    <a:pt x="2060" y="854"/>
                  </a:cubicBezTo>
                  <a:lnTo>
                    <a:pt x="2060" y="854"/>
                  </a:lnTo>
                  <a:lnTo>
                    <a:pt x="2036" y="866"/>
                  </a:lnTo>
                  <a:cubicBezTo>
                    <a:pt x="2034" y="867"/>
                    <a:pt x="2032" y="868"/>
                    <a:pt x="2030" y="868"/>
                  </a:cubicBezTo>
                  <a:cubicBezTo>
                    <a:pt x="2020" y="868"/>
                    <a:pt x="2047" y="829"/>
                    <a:pt x="2036" y="818"/>
                  </a:cubicBezTo>
                  <a:lnTo>
                    <a:pt x="2036" y="818"/>
                  </a:lnTo>
                  <a:cubicBezTo>
                    <a:pt x="2027" y="818"/>
                    <a:pt x="1994" y="864"/>
                    <a:pt x="1988" y="864"/>
                  </a:cubicBezTo>
                  <a:cubicBezTo>
                    <a:pt x="1986" y="864"/>
                    <a:pt x="1986" y="861"/>
                    <a:pt x="1989" y="854"/>
                  </a:cubicBezTo>
                  <a:cubicBezTo>
                    <a:pt x="2012" y="818"/>
                    <a:pt x="2000" y="830"/>
                    <a:pt x="1989" y="818"/>
                  </a:cubicBezTo>
                  <a:cubicBezTo>
                    <a:pt x="1989" y="814"/>
                    <a:pt x="1989" y="811"/>
                    <a:pt x="1990" y="808"/>
                  </a:cubicBezTo>
                  <a:lnTo>
                    <a:pt x="1990" y="808"/>
                  </a:lnTo>
                  <a:cubicBezTo>
                    <a:pt x="1989" y="809"/>
                    <a:pt x="1988" y="809"/>
                    <a:pt x="1988" y="809"/>
                  </a:cubicBezTo>
                  <a:cubicBezTo>
                    <a:pt x="1980" y="809"/>
                    <a:pt x="1976" y="804"/>
                    <a:pt x="1970" y="804"/>
                  </a:cubicBezTo>
                  <a:cubicBezTo>
                    <a:pt x="1966" y="804"/>
                    <a:pt x="1963" y="806"/>
                    <a:pt x="1958" y="812"/>
                  </a:cubicBezTo>
                  <a:lnTo>
                    <a:pt x="1958" y="812"/>
                  </a:lnTo>
                  <a:cubicBezTo>
                    <a:pt x="1964" y="799"/>
                    <a:pt x="1963" y="781"/>
                    <a:pt x="1953" y="771"/>
                  </a:cubicBezTo>
                  <a:lnTo>
                    <a:pt x="1929" y="771"/>
                  </a:lnTo>
                  <a:cubicBezTo>
                    <a:pt x="1917" y="783"/>
                    <a:pt x="1917" y="783"/>
                    <a:pt x="1905" y="794"/>
                  </a:cubicBezTo>
                  <a:cubicBezTo>
                    <a:pt x="1917" y="771"/>
                    <a:pt x="1929" y="759"/>
                    <a:pt x="1953" y="747"/>
                  </a:cubicBezTo>
                  <a:cubicBezTo>
                    <a:pt x="1941" y="747"/>
                    <a:pt x="1917" y="759"/>
                    <a:pt x="1905" y="771"/>
                  </a:cubicBezTo>
                  <a:cubicBezTo>
                    <a:pt x="1896" y="780"/>
                    <a:pt x="1878" y="798"/>
                    <a:pt x="1872" y="798"/>
                  </a:cubicBezTo>
                  <a:cubicBezTo>
                    <a:pt x="1870" y="798"/>
                    <a:pt x="1870" y="797"/>
                    <a:pt x="1870" y="794"/>
                  </a:cubicBezTo>
                  <a:cubicBezTo>
                    <a:pt x="1881" y="783"/>
                    <a:pt x="1893" y="771"/>
                    <a:pt x="1905" y="747"/>
                  </a:cubicBezTo>
                  <a:cubicBezTo>
                    <a:pt x="1905" y="743"/>
                    <a:pt x="1904" y="742"/>
                    <a:pt x="1902" y="742"/>
                  </a:cubicBezTo>
                  <a:cubicBezTo>
                    <a:pt x="1898" y="742"/>
                    <a:pt x="1890" y="750"/>
                    <a:pt x="1881" y="759"/>
                  </a:cubicBezTo>
                  <a:cubicBezTo>
                    <a:pt x="1881" y="759"/>
                    <a:pt x="1881" y="747"/>
                    <a:pt x="1881" y="747"/>
                  </a:cubicBezTo>
                  <a:cubicBezTo>
                    <a:pt x="1881" y="747"/>
                    <a:pt x="1893" y="723"/>
                    <a:pt x="1893" y="711"/>
                  </a:cubicBezTo>
                  <a:lnTo>
                    <a:pt x="1893" y="711"/>
                  </a:lnTo>
                  <a:cubicBezTo>
                    <a:pt x="1883" y="711"/>
                    <a:pt x="1864" y="737"/>
                    <a:pt x="1859" y="737"/>
                  </a:cubicBezTo>
                  <a:cubicBezTo>
                    <a:pt x="1858" y="737"/>
                    <a:pt x="1858" y="737"/>
                    <a:pt x="1858" y="735"/>
                  </a:cubicBezTo>
                  <a:cubicBezTo>
                    <a:pt x="1858" y="735"/>
                    <a:pt x="1858" y="723"/>
                    <a:pt x="1858" y="711"/>
                  </a:cubicBezTo>
                  <a:cubicBezTo>
                    <a:pt x="1870" y="711"/>
                    <a:pt x="1870" y="711"/>
                    <a:pt x="1858" y="699"/>
                  </a:cubicBezTo>
                  <a:lnTo>
                    <a:pt x="1834" y="699"/>
                  </a:lnTo>
                  <a:cubicBezTo>
                    <a:pt x="1822" y="687"/>
                    <a:pt x="1834" y="675"/>
                    <a:pt x="1834" y="675"/>
                  </a:cubicBezTo>
                  <a:cubicBezTo>
                    <a:pt x="1822" y="675"/>
                    <a:pt x="1822" y="687"/>
                    <a:pt x="1810" y="687"/>
                  </a:cubicBezTo>
                  <a:cubicBezTo>
                    <a:pt x="1834" y="663"/>
                    <a:pt x="1846" y="652"/>
                    <a:pt x="1834" y="640"/>
                  </a:cubicBezTo>
                  <a:lnTo>
                    <a:pt x="1834" y="640"/>
                  </a:lnTo>
                  <a:lnTo>
                    <a:pt x="1822" y="663"/>
                  </a:lnTo>
                  <a:cubicBezTo>
                    <a:pt x="1822" y="663"/>
                    <a:pt x="1798" y="628"/>
                    <a:pt x="1786" y="628"/>
                  </a:cubicBezTo>
                  <a:cubicBezTo>
                    <a:pt x="1776" y="638"/>
                    <a:pt x="1766" y="666"/>
                    <a:pt x="1763" y="666"/>
                  </a:cubicBezTo>
                  <a:cubicBezTo>
                    <a:pt x="1763" y="666"/>
                    <a:pt x="1762" y="665"/>
                    <a:pt x="1762" y="663"/>
                  </a:cubicBezTo>
                  <a:cubicBezTo>
                    <a:pt x="1762" y="652"/>
                    <a:pt x="1762" y="640"/>
                    <a:pt x="1762" y="628"/>
                  </a:cubicBezTo>
                  <a:cubicBezTo>
                    <a:pt x="1762" y="616"/>
                    <a:pt x="1762" y="580"/>
                    <a:pt x="1739" y="580"/>
                  </a:cubicBezTo>
                  <a:cubicBezTo>
                    <a:pt x="1731" y="576"/>
                    <a:pt x="1725" y="575"/>
                    <a:pt x="1722" y="575"/>
                  </a:cubicBezTo>
                  <a:cubicBezTo>
                    <a:pt x="1715" y="575"/>
                    <a:pt x="1715" y="580"/>
                    <a:pt x="1715" y="580"/>
                  </a:cubicBezTo>
                  <a:cubicBezTo>
                    <a:pt x="1712" y="577"/>
                    <a:pt x="1708" y="575"/>
                    <a:pt x="1705" y="575"/>
                  </a:cubicBezTo>
                  <a:cubicBezTo>
                    <a:pt x="1697" y="575"/>
                    <a:pt x="1689" y="583"/>
                    <a:pt x="1676" y="595"/>
                  </a:cubicBezTo>
                  <a:lnTo>
                    <a:pt x="1676" y="595"/>
                  </a:lnTo>
                  <a:cubicBezTo>
                    <a:pt x="1685" y="580"/>
                    <a:pt x="1694" y="551"/>
                    <a:pt x="1686" y="551"/>
                  </a:cubicBezTo>
                  <a:lnTo>
                    <a:pt x="1686" y="551"/>
                  </a:lnTo>
                  <a:cubicBezTo>
                    <a:pt x="1685" y="551"/>
                    <a:pt x="1682" y="553"/>
                    <a:pt x="1679" y="556"/>
                  </a:cubicBezTo>
                  <a:cubicBezTo>
                    <a:pt x="1655" y="568"/>
                    <a:pt x="1655" y="604"/>
                    <a:pt x="1643" y="628"/>
                  </a:cubicBezTo>
                  <a:lnTo>
                    <a:pt x="1655" y="580"/>
                  </a:lnTo>
                  <a:cubicBezTo>
                    <a:pt x="1655" y="556"/>
                    <a:pt x="1667" y="532"/>
                    <a:pt x="1691" y="509"/>
                  </a:cubicBezTo>
                  <a:lnTo>
                    <a:pt x="1691" y="509"/>
                  </a:lnTo>
                  <a:cubicBezTo>
                    <a:pt x="1673" y="527"/>
                    <a:pt x="1664" y="529"/>
                    <a:pt x="1657" y="529"/>
                  </a:cubicBezTo>
                  <a:cubicBezTo>
                    <a:pt x="1653" y="529"/>
                    <a:pt x="1650" y="529"/>
                    <a:pt x="1646" y="529"/>
                  </a:cubicBezTo>
                  <a:cubicBezTo>
                    <a:pt x="1642" y="529"/>
                    <a:pt x="1637" y="529"/>
                    <a:pt x="1631" y="532"/>
                  </a:cubicBezTo>
                  <a:cubicBezTo>
                    <a:pt x="1627" y="535"/>
                    <a:pt x="1624" y="536"/>
                    <a:pt x="1623" y="536"/>
                  </a:cubicBezTo>
                  <a:cubicBezTo>
                    <a:pt x="1616" y="536"/>
                    <a:pt x="1634" y="516"/>
                    <a:pt x="1643" y="497"/>
                  </a:cubicBezTo>
                  <a:lnTo>
                    <a:pt x="1643" y="497"/>
                  </a:lnTo>
                  <a:lnTo>
                    <a:pt x="1608" y="532"/>
                  </a:lnTo>
                  <a:cubicBezTo>
                    <a:pt x="1596" y="532"/>
                    <a:pt x="1643" y="473"/>
                    <a:pt x="1631" y="473"/>
                  </a:cubicBezTo>
                  <a:lnTo>
                    <a:pt x="1631" y="473"/>
                  </a:lnTo>
                  <a:cubicBezTo>
                    <a:pt x="1631" y="473"/>
                    <a:pt x="1605" y="493"/>
                    <a:pt x="1596" y="493"/>
                  </a:cubicBezTo>
                  <a:cubicBezTo>
                    <a:pt x="1593" y="493"/>
                    <a:pt x="1593" y="491"/>
                    <a:pt x="1596" y="485"/>
                  </a:cubicBezTo>
                  <a:cubicBezTo>
                    <a:pt x="1605" y="467"/>
                    <a:pt x="1607" y="436"/>
                    <a:pt x="1593" y="436"/>
                  </a:cubicBezTo>
                  <a:cubicBezTo>
                    <a:pt x="1588" y="436"/>
                    <a:pt x="1581" y="440"/>
                    <a:pt x="1572" y="449"/>
                  </a:cubicBezTo>
                  <a:cubicBezTo>
                    <a:pt x="1564" y="454"/>
                    <a:pt x="1559" y="456"/>
                    <a:pt x="1556" y="456"/>
                  </a:cubicBezTo>
                  <a:cubicBezTo>
                    <a:pt x="1547" y="456"/>
                    <a:pt x="1551" y="442"/>
                    <a:pt x="1546" y="442"/>
                  </a:cubicBezTo>
                  <a:cubicBezTo>
                    <a:pt x="1544" y="442"/>
                    <a:pt x="1541" y="444"/>
                    <a:pt x="1536" y="449"/>
                  </a:cubicBezTo>
                  <a:cubicBezTo>
                    <a:pt x="1535" y="450"/>
                    <a:pt x="1534" y="451"/>
                    <a:pt x="1533" y="451"/>
                  </a:cubicBezTo>
                  <a:cubicBezTo>
                    <a:pt x="1529" y="451"/>
                    <a:pt x="1547" y="412"/>
                    <a:pt x="1536" y="402"/>
                  </a:cubicBezTo>
                  <a:lnTo>
                    <a:pt x="1536" y="402"/>
                  </a:lnTo>
                  <a:cubicBezTo>
                    <a:pt x="1536" y="402"/>
                    <a:pt x="1531" y="407"/>
                    <a:pt x="1524" y="407"/>
                  </a:cubicBezTo>
                  <a:cubicBezTo>
                    <a:pt x="1520" y="407"/>
                    <a:pt x="1516" y="405"/>
                    <a:pt x="1512" y="402"/>
                  </a:cubicBezTo>
                  <a:cubicBezTo>
                    <a:pt x="1512" y="402"/>
                    <a:pt x="1512" y="390"/>
                    <a:pt x="1524" y="378"/>
                  </a:cubicBezTo>
                  <a:cubicBezTo>
                    <a:pt x="1528" y="374"/>
                    <a:pt x="1528" y="372"/>
                    <a:pt x="1526" y="372"/>
                  </a:cubicBezTo>
                  <a:lnTo>
                    <a:pt x="1526" y="372"/>
                  </a:lnTo>
                  <a:cubicBezTo>
                    <a:pt x="1523" y="372"/>
                    <a:pt x="1512" y="378"/>
                    <a:pt x="1512" y="378"/>
                  </a:cubicBezTo>
                  <a:lnTo>
                    <a:pt x="1500" y="378"/>
                  </a:lnTo>
                  <a:cubicBezTo>
                    <a:pt x="1500" y="378"/>
                    <a:pt x="1468" y="423"/>
                    <a:pt x="1465" y="423"/>
                  </a:cubicBezTo>
                  <a:cubicBezTo>
                    <a:pt x="1464" y="423"/>
                    <a:pt x="1467" y="417"/>
                    <a:pt x="1477" y="402"/>
                  </a:cubicBezTo>
                  <a:cubicBezTo>
                    <a:pt x="1484" y="379"/>
                    <a:pt x="1482" y="371"/>
                    <a:pt x="1474" y="371"/>
                  </a:cubicBezTo>
                  <a:cubicBezTo>
                    <a:pt x="1469" y="371"/>
                    <a:pt x="1462" y="373"/>
                    <a:pt x="1453" y="378"/>
                  </a:cubicBezTo>
                  <a:cubicBezTo>
                    <a:pt x="1442" y="383"/>
                    <a:pt x="1434" y="388"/>
                    <a:pt x="1430" y="388"/>
                  </a:cubicBezTo>
                  <a:cubicBezTo>
                    <a:pt x="1425" y="388"/>
                    <a:pt x="1428" y="380"/>
                    <a:pt x="1441" y="354"/>
                  </a:cubicBezTo>
                  <a:cubicBezTo>
                    <a:pt x="1450" y="336"/>
                    <a:pt x="1447" y="332"/>
                    <a:pt x="1441" y="332"/>
                  </a:cubicBezTo>
                  <a:cubicBezTo>
                    <a:pt x="1434" y="332"/>
                    <a:pt x="1423" y="337"/>
                    <a:pt x="1418" y="337"/>
                  </a:cubicBezTo>
                  <a:cubicBezTo>
                    <a:pt x="1415" y="337"/>
                    <a:pt x="1414" y="335"/>
                    <a:pt x="1417" y="330"/>
                  </a:cubicBezTo>
                  <a:lnTo>
                    <a:pt x="1417" y="330"/>
                  </a:lnTo>
                  <a:cubicBezTo>
                    <a:pt x="1409" y="345"/>
                    <a:pt x="1382" y="365"/>
                    <a:pt x="1373" y="365"/>
                  </a:cubicBezTo>
                  <a:cubicBezTo>
                    <a:pt x="1368" y="365"/>
                    <a:pt x="1369" y="359"/>
                    <a:pt x="1381" y="342"/>
                  </a:cubicBezTo>
                  <a:cubicBezTo>
                    <a:pt x="1405" y="324"/>
                    <a:pt x="1405" y="321"/>
                    <a:pt x="1398" y="321"/>
                  </a:cubicBezTo>
                  <a:cubicBezTo>
                    <a:pt x="1394" y="321"/>
                    <a:pt x="1388" y="322"/>
                    <a:pt x="1383" y="322"/>
                  </a:cubicBezTo>
                  <a:cubicBezTo>
                    <a:pt x="1378" y="322"/>
                    <a:pt x="1372" y="321"/>
                    <a:pt x="1369" y="318"/>
                  </a:cubicBezTo>
                  <a:cubicBezTo>
                    <a:pt x="1366" y="322"/>
                    <a:pt x="1363" y="323"/>
                    <a:pt x="1362" y="323"/>
                  </a:cubicBezTo>
                  <a:cubicBezTo>
                    <a:pt x="1358" y="323"/>
                    <a:pt x="1358" y="315"/>
                    <a:pt x="1358" y="306"/>
                  </a:cubicBezTo>
                  <a:lnTo>
                    <a:pt x="1358" y="294"/>
                  </a:lnTo>
                  <a:cubicBezTo>
                    <a:pt x="1353" y="289"/>
                    <a:pt x="1346" y="287"/>
                    <a:pt x="1338" y="287"/>
                  </a:cubicBezTo>
                  <a:cubicBezTo>
                    <a:pt x="1328" y="287"/>
                    <a:pt x="1317" y="292"/>
                    <a:pt x="1310" y="306"/>
                  </a:cubicBezTo>
                  <a:cubicBezTo>
                    <a:pt x="1322" y="282"/>
                    <a:pt x="1334" y="271"/>
                    <a:pt x="1334" y="259"/>
                  </a:cubicBezTo>
                  <a:cubicBezTo>
                    <a:pt x="1331" y="256"/>
                    <a:pt x="1328" y="255"/>
                    <a:pt x="1325" y="255"/>
                  </a:cubicBezTo>
                  <a:cubicBezTo>
                    <a:pt x="1316" y="255"/>
                    <a:pt x="1307" y="262"/>
                    <a:pt x="1307" y="262"/>
                  </a:cubicBezTo>
                  <a:cubicBezTo>
                    <a:pt x="1306" y="262"/>
                    <a:pt x="1307" y="261"/>
                    <a:pt x="1310" y="259"/>
                  </a:cubicBezTo>
                  <a:lnTo>
                    <a:pt x="1310" y="259"/>
                  </a:lnTo>
                  <a:cubicBezTo>
                    <a:pt x="1310" y="259"/>
                    <a:pt x="1298" y="259"/>
                    <a:pt x="1298" y="271"/>
                  </a:cubicBezTo>
                  <a:cubicBezTo>
                    <a:pt x="1298" y="271"/>
                    <a:pt x="1298" y="249"/>
                    <a:pt x="1287" y="249"/>
                  </a:cubicBezTo>
                  <a:cubicBezTo>
                    <a:pt x="1282" y="249"/>
                    <a:pt x="1274" y="255"/>
                    <a:pt x="1262" y="271"/>
                  </a:cubicBezTo>
                  <a:cubicBezTo>
                    <a:pt x="1262" y="260"/>
                    <a:pt x="1289" y="232"/>
                    <a:pt x="1281" y="232"/>
                  </a:cubicBezTo>
                  <a:lnTo>
                    <a:pt x="1281" y="232"/>
                  </a:lnTo>
                  <a:cubicBezTo>
                    <a:pt x="1280" y="232"/>
                    <a:pt x="1278" y="233"/>
                    <a:pt x="1274" y="235"/>
                  </a:cubicBezTo>
                  <a:cubicBezTo>
                    <a:pt x="1262" y="247"/>
                    <a:pt x="1262" y="247"/>
                    <a:pt x="1250" y="247"/>
                  </a:cubicBezTo>
                  <a:cubicBezTo>
                    <a:pt x="1238" y="235"/>
                    <a:pt x="1274" y="211"/>
                    <a:pt x="1274" y="211"/>
                  </a:cubicBezTo>
                  <a:cubicBezTo>
                    <a:pt x="1268" y="205"/>
                    <a:pt x="1265" y="202"/>
                    <a:pt x="1262" y="202"/>
                  </a:cubicBezTo>
                  <a:cubicBezTo>
                    <a:pt x="1259" y="202"/>
                    <a:pt x="1256" y="205"/>
                    <a:pt x="1250" y="211"/>
                  </a:cubicBezTo>
                  <a:cubicBezTo>
                    <a:pt x="1238" y="211"/>
                    <a:pt x="1227" y="211"/>
                    <a:pt x="1215" y="247"/>
                  </a:cubicBezTo>
                  <a:cubicBezTo>
                    <a:pt x="1203" y="247"/>
                    <a:pt x="1215" y="235"/>
                    <a:pt x="1215" y="211"/>
                  </a:cubicBezTo>
                  <a:lnTo>
                    <a:pt x="1215" y="211"/>
                  </a:lnTo>
                  <a:lnTo>
                    <a:pt x="1179" y="247"/>
                  </a:lnTo>
                  <a:cubicBezTo>
                    <a:pt x="1203" y="223"/>
                    <a:pt x="1215" y="187"/>
                    <a:pt x="1227" y="163"/>
                  </a:cubicBezTo>
                  <a:lnTo>
                    <a:pt x="1227" y="163"/>
                  </a:lnTo>
                  <a:cubicBezTo>
                    <a:pt x="1203" y="175"/>
                    <a:pt x="1191" y="187"/>
                    <a:pt x="1179" y="199"/>
                  </a:cubicBezTo>
                  <a:cubicBezTo>
                    <a:pt x="1172" y="206"/>
                    <a:pt x="1166" y="209"/>
                    <a:pt x="1163" y="209"/>
                  </a:cubicBezTo>
                  <a:cubicBezTo>
                    <a:pt x="1154" y="209"/>
                    <a:pt x="1151" y="195"/>
                    <a:pt x="1143" y="187"/>
                  </a:cubicBezTo>
                  <a:cubicBezTo>
                    <a:pt x="1143" y="187"/>
                    <a:pt x="1138" y="171"/>
                    <a:pt x="1131" y="171"/>
                  </a:cubicBezTo>
                  <a:cubicBezTo>
                    <a:pt x="1127" y="171"/>
                    <a:pt x="1123" y="175"/>
                    <a:pt x="1119" y="187"/>
                  </a:cubicBezTo>
                  <a:lnTo>
                    <a:pt x="1072" y="247"/>
                  </a:lnTo>
                  <a:cubicBezTo>
                    <a:pt x="1072" y="247"/>
                    <a:pt x="1090" y="211"/>
                    <a:pt x="1102" y="194"/>
                  </a:cubicBezTo>
                  <a:lnTo>
                    <a:pt x="1102" y="194"/>
                  </a:lnTo>
                  <a:cubicBezTo>
                    <a:pt x="1102" y="195"/>
                    <a:pt x="1102" y="195"/>
                    <a:pt x="1103" y="195"/>
                  </a:cubicBezTo>
                  <a:cubicBezTo>
                    <a:pt x="1103" y="195"/>
                    <a:pt x="1105" y="193"/>
                    <a:pt x="1108" y="187"/>
                  </a:cubicBezTo>
                  <a:lnTo>
                    <a:pt x="1108" y="187"/>
                  </a:lnTo>
                  <a:cubicBezTo>
                    <a:pt x="1106" y="189"/>
                    <a:pt x="1104" y="191"/>
                    <a:pt x="1102" y="194"/>
                  </a:cubicBezTo>
                  <a:lnTo>
                    <a:pt x="1102" y="194"/>
                  </a:lnTo>
                  <a:cubicBezTo>
                    <a:pt x="1103" y="188"/>
                    <a:pt x="1108" y="171"/>
                    <a:pt x="1108" y="163"/>
                  </a:cubicBezTo>
                  <a:cubicBezTo>
                    <a:pt x="1108" y="140"/>
                    <a:pt x="1131" y="128"/>
                    <a:pt x="1119" y="128"/>
                  </a:cubicBezTo>
                  <a:lnTo>
                    <a:pt x="1082" y="184"/>
                  </a:lnTo>
                  <a:lnTo>
                    <a:pt x="1082" y="184"/>
                  </a:lnTo>
                  <a:cubicBezTo>
                    <a:pt x="1090" y="162"/>
                    <a:pt x="1079" y="137"/>
                    <a:pt x="1060" y="128"/>
                  </a:cubicBezTo>
                  <a:cubicBezTo>
                    <a:pt x="1060" y="128"/>
                    <a:pt x="1060" y="151"/>
                    <a:pt x="1048" y="163"/>
                  </a:cubicBezTo>
                  <a:cubicBezTo>
                    <a:pt x="1047" y="164"/>
                    <a:pt x="1047" y="165"/>
                    <a:pt x="1046" y="165"/>
                  </a:cubicBezTo>
                  <a:cubicBezTo>
                    <a:pt x="1040" y="165"/>
                    <a:pt x="1054" y="111"/>
                    <a:pt x="1043" y="111"/>
                  </a:cubicBezTo>
                  <a:lnTo>
                    <a:pt x="1043" y="111"/>
                  </a:lnTo>
                  <a:cubicBezTo>
                    <a:pt x="1041" y="111"/>
                    <a:pt x="1039" y="113"/>
                    <a:pt x="1036" y="116"/>
                  </a:cubicBezTo>
                  <a:cubicBezTo>
                    <a:pt x="1036" y="116"/>
                    <a:pt x="1016" y="136"/>
                    <a:pt x="1011" y="136"/>
                  </a:cubicBezTo>
                  <a:cubicBezTo>
                    <a:pt x="1009" y="136"/>
                    <a:pt x="1009" y="134"/>
                    <a:pt x="1012" y="128"/>
                  </a:cubicBezTo>
                  <a:cubicBezTo>
                    <a:pt x="1024" y="104"/>
                    <a:pt x="1048" y="80"/>
                    <a:pt x="1036" y="80"/>
                  </a:cubicBezTo>
                  <a:cubicBezTo>
                    <a:pt x="1028" y="80"/>
                    <a:pt x="1015" y="91"/>
                    <a:pt x="1003" y="91"/>
                  </a:cubicBezTo>
                  <a:cubicBezTo>
                    <a:pt x="998" y="91"/>
                    <a:pt x="992" y="88"/>
                    <a:pt x="988" y="80"/>
                  </a:cubicBezTo>
                  <a:cubicBezTo>
                    <a:pt x="988" y="68"/>
                    <a:pt x="977" y="56"/>
                    <a:pt x="965" y="44"/>
                  </a:cubicBezTo>
                  <a:cubicBezTo>
                    <a:pt x="953" y="44"/>
                    <a:pt x="929" y="80"/>
                    <a:pt x="953" y="92"/>
                  </a:cubicBezTo>
                  <a:cubicBezTo>
                    <a:pt x="953" y="92"/>
                    <a:pt x="929" y="92"/>
                    <a:pt x="929" y="80"/>
                  </a:cubicBezTo>
                  <a:cubicBezTo>
                    <a:pt x="929" y="68"/>
                    <a:pt x="929" y="56"/>
                    <a:pt x="917" y="44"/>
                  </a:cubicBezTo>
                  <a:cubicBezTo>
                    <a:pt x="917" y="40"/>
                    <a:pt x="917" y="39"/>
                    <a:pt x="917" y="39"/>
                  </a:cubicBezTo>
                  <a:cubicBezTo>
                    <a:pt x="916" y="39"/>
                    <a:pt x="913" y="44"/>
                    <a:pt x="905" y="44"/>
                  </a:cubicBezTo>
                  <a:cubicBezTo>
                    <a:pt x="905" y="44"/>
                    <a:pt x="893" y="68"/>
                    <a:pt x="893" y="92"/>
                  </a:cubicBezTo>
                  <a:lnTo>
                    <a:pt x="893" y="92"/>
                  </a:lnTo>
                  <a:cubicBezTo>
                    <a:pt x="893" y="88"/>
                    <a:pt x="894" y="87"/>
                    <a:pt x="895" y="87"/>
                  </a:cubicBezTo>
                  <a:lnTo>
                    <a:pt x="895" y="87"/>
                  </a:lnTo>
                  <a:cubicBezTo>
                    <a:pt x="898" y="87"/>
                    <a:pt x="902" y="95"/>
                    <a:pt x="893" y="104"/>
                  </a:cubicBezTo>
                  <a:cubicBezTo>
                    <a:pt x="881" y="116"/>
                    <a:pt x="869" y="116"/>
                    <a:pt x="869" y="116"/>
                  </a:cubicBezTo>
                  <a:cubicBezTo>
                    <a:pt x="869" y="104"/>
                    <a:pt x="893" y="56"/>
                    <a:pt x="881" y="56"/>
                  </a:cubicBezTo>
                  <a:cubicBezTo>
                    <a:pt x="869" y="56"/>
                    <a:pt x="834" y="68"/>
                    <a:pt x="846" y="92"/>
                  </a:cubicBezTo>
                  <a:cubicBezTo>
                    <a:pt x="846" y="104"/>
                    <a:pt x="846" y="116"/>
                    <a:pt x="846" y="140"/>
                  </a:cubicBezTo>
                  <a:cubicBezTo>
                    <a:pt x="846" y="146"/>
                    <a:pt x="840" y="148"/>
                    <a:pt x="834" y="148"/>
                  </a:cubicBezTo>
                  <a:cubicBezTo>
                    <a:pt x="828" y="148"/>
                    <a:pt x="822" y="146"/>
                    <a:pt x="822" y="140"/>
                  </a:cubicBezTo>
                  <a:cubicBezTo>
                    <a:pt x="822" y="104"/>
                    <a:pt x="834" y="68"/>
                    <a:pt x="834" y="32"/>
                  </a:cubicBezTo>
                  <a:lnTo>
                    <a:pt x="822" y="32"/>
                  </a:lnTo>
                  <a:cubicBezTo>
                    <a:pt x="810" y="32"/>
                    <a:pt x="822" y="68"/>
                    <a:pt x="798" y="80"/>
                  </a:cubicBezTo>
                  <a:cubicBezTo>
                    <a:pt x="797" y="81"/>
                    <a:pt x="796" y="81"/>
                    <a:pt x="796" y="81"/>
                  </a:cubicBezTo>
                  <a:cubicBezTo>
                    <a:pt x="788" y="81"/>
                    <a:pt x="796" y="31"/>
                    <a:pt x="788" y="31"/>
                  </a:cubicBezTo>
                  <a:cubicBezTo>
                    <a:pt x="788" y="31"/>
                    <a:pt x="787" y="31"/>
                    <a:pt x="786" y="32"/>
                  </a:cubicBezTo>
                  <a:cubicBezTo>
                    <a:pt x="774" y="56"/>
                    <a:pt x="774" y="80"/>
                    <a:pt x="774" y="104"/>
                  </a:cubicBezTo>
                  <a:cubicBezTo>
                    <a:pt x="774" y="80"/>
                    <a:pt x="774" y="68"/>
                    <a:pt x="774" y="44"/>
                  </a:cubicBezTo>
                  <a:cubicBezTo>
                    <a:pt x="774" y="26"/>
                    <a:pt x="760" y="1"/>
                    <a:pt x="748" y="1"/>
                  </a:cubicBezTo>
                  <a:close/>
                  <a:moveTo>
                    <a:pt x="1684" y="2702"/>
                  </a:moveTo>
                  <a:cubicBezTo>
                    <a:pt x="1679" y="2709"/>
                    <a:pt x="1679" y="2716"/>
                    <a:pt x="1679" y="2723"/>
                  </a:cubicBezTo>
                  <a:cubicBezTo>
                    <a:pt x="1679" y="2723"/>
                    <a:pt x="1683" y="2712"/>
                    <a:pt x="1684" y="2702"/>
                  </a:cubicBezTo>
                  <a:close/>
                  <a:moveTo>
                    <a:pt x="1723" y="2719"/>
                  </a:moveTo>
                  <a:cubicBezTo>
                    <a:pt x="1721" y="2723"/>
                    <a:pt x="1718" y="2729"/>
                    <a:pt x="1715" y="2735"/>
                  </a:cubicBezTo>
                  <a:cubicBezTo>
                    <a:pt x="1719" y="2731"/>
                    <a:pt x="1722" y="2725"/>
                    <a:pt x="1723" y="2719"/>
                  </a:cubicBezTo>
                  <a:close/>
                  <a:moveTo>
                    <a:pt x="494" y="1320"/>
                  </a:moveTo>
                  <a:cubicBezTo>
                    <a:pt x="494" y="1320"/>
                    <a:pt x="492" y="1322"/>
                    <a:pt x="488" y="1330"/>
                  </a:cubicBezTo>
                  <a:cubicBezTo>
                    <a:pt x="480" y="1338"/>
                    <a:pt x="476" y="1341"/>
                    <a:pt x="474" y="1341"/>
                  </a:cubicBezTo>
                  <a:cubicBezTo>
                    <a:pt x="470" y="1341"/>
                    <a:pt x="473" y="1330"/>
                    <a:pt x="465" y="1330"/>
                  </a:cubicBezTo>
                  <a:cubicBezTo>
                    <a:pt x="465" y="1330"/>
                    <a:pt x="453" y="1342"/>
                    <a:pt x="453" y="1342"/>
                  </a:cubicBezTo>
                  <a:cubicBezTo>
                    <a:pt x="445" y="1342"/>
                    <a:pt x="442" y="1337"/>
                    <a:pt x="441" y="1330"/>
                  </a:cubicBezTo>
                  <a:lnTo>
                    <a:pt x="441" y="1330"/>
                  </a:lnTo>
                  <a:cubicBezTo>
                    <a:pt x="441" y="1330"/>
                    <a:pt x="441" y="1330"/>
                    <a:pt x="441" y="1330"/>
                  </a:cubicBezTo>
                  <a:lnTo>
                    <a:pt x="429" y="1330"/>
                  </a:lnTo>
                  <a:cubicBezTo>
                    <a:pt x="429" y="1330"/>
                    <a:pt x="432" y="1326"/>
                    <a:pt x="436" y="1320"/>
                  </a:cubicBezTo>
                  <a:lnTo>
                    <a:pt x="436" y="1320"/>
                  </a:lnTo>
                  <a:cubicBezTo>
                    <a:pt x="418" y="1327"/>
                    <a:pt x="369" y="1367"/>
                    <a:pt x="369" y="1378"/>
                  </a:cubicBezTo>
                  <a:lnTo>
                    <a:pt x="381" y="1378"/>
                  </a:lnTo>
                  <a:cubicBezTo>
                    <a:pt x="381" y="1390"/>
                    <a:pt x="381" y="1402"/>
                    <a:pt x="381" y="1402"/>
                  </a:cubicBezTo>
                  <a:cubicBezTo>
                    <a:pt x="381" y="1425"/>
                    <a:pt x="381" y="1437"/>
                    <a:pt x="405" y="1437"/>
                  </a:cubicBezTo>
                  <a:cubicBezTo>
                    <a:pt x="406" y="1439"/>
                    <a:pt x="408" y="1439"/>
                    <a:pt x="409" y="1439"/>
                  </a:cubicBezTo>
                  <a:cubicBezTo>
                    <a:pt x="420" y="1439"/>
                    <a:pt x="430" y="1402"/>
                    <a:pt x="441" y="1402"/>
                  </a:cubicBezTo>
                  <a:cubicBezTo>
                    <a:pt x="453" y="1402"/>
                    <a:pt x="441" y="1414"/>
                    <a:pt x="441" y="1425"/>
                  </a:cubicBezTo>
                  <a:cubicBezTo>
                    <a:pt x="429" y="1437"/>
                    <a:pt x="429" y="1437"/>
                    <a:pt x="441" y="1449"/>
                  </a:cubicBezTo>
                  <a:cubicBezTo>
                    <a:pt x="441" y="1449"/>
                    <a:pt x="441" y="1449"/>
                    <a:pt x="453" y="1425"/>
                  </a:cubicBezTo>
                  <a:cubicBezTo>
                    <a:pt x="465" y="1419"/>
                    <a:pt x="471" y="1417"/>
                    <a:pt x="474" y="1417"/>
                  </a:cubicBezTo>
                  <a:cubicBezTo>
                    <a:pt x="476" y="1417"/>
                    <a:pt x="476" y="1419"/>
                    <a:pt x="476" y="1425"/>
                  </a:cubicBezTo>
                  <a:cubicBezTo>
                    <a:pt x="465" y="1437"/>
                    <a:pt x="441" y="1473"/>
                    <a:pt x="453" y="1473"/>
                  </a:cubicBezTo>
                  <a:cubicBezTo>
                    <a:pt x="456" y="1477"/>
                    <a:pt x="460" y="1478"/>
                    <a:pt x="463" y="1478"/>
                  </a:cubicBezTo>
                  <a:cubicBezTo>
                    <a:pt x="472" y="1478"/>
                    <a:pt x="480" y="1470"/>
                    <a:pt x="488" y="1461"/>
                  </a:cubicBezTo>
                  <a:cubicBezTo>
                    <a:pt x="496" y="1461"/>
                    <a:pt x="515" y="1456"/>
                    <a:pt x="526" y="1456"/>
                  </a:cubicBezTo>
                  <a:cubicBezTo>
                    <a:pt x="532" y="1456"/>
                    <a:pt x="536" y="1457"/>
                    <a:pt x="536" y="1461"/>
                  </a:cubicBezTo>
                  <a:cubicBezTo>
                    <a:pt x="536" y="1473"/>
                    <a:pt x="500" y="1485"/>
                    <a:pt x="488" y="1497"/>
                  </a:cubicBezTo>
                  <a:cubicBezTo>
                    <a:pt x="488" y="1500"/>
                    <a:pt x="492" y="1502"/>
                    <a:pt x="498" y="1502"/>
                  </a:cubicBezTo>
                  <a:cubicBezTo>
                    <a:pt x="512" y="1502"/>
                    <a:pt x="536" y="1493"/>
                    <a:pt x="536" y="1485"/>
                  </a:cubicBezTo>
                  <a:cubicBezTo>
                    <a:pt x="539" y="1482"/>
                    <a:pt x="542" y="1480"/>
                    <a:pt x="545" y="1480"/>
                  </a:cubicBezTo>
                  <a:cubicBezTo>
                    <a:pt x="553" y="1480"/>
                    <a:pt x="557" y="1491"/>
                    <a:pt x="548" y="1509"/>
                  </a:cubicBezTo>
                  <a:cubicBezTo>
                    <a:pt x="548" y="1513"/>
                    <a:pt x="548" y="1514"/>
                    <a:pt x="548" y="1514"/>
                  </a:cubicBezTo>
                  <a:cubicBezTo>
                    <a:pt x="549" y="1514"/>
                    <a:pt x="552" y="1509"/>
                    <a:pt x="560" y="1509"/>
                  </a:cubicBezTo>
                  <a:cubicBezTo>
                    <a:pt x="572" y="1521"/>
                    <a:pt x="572" y="1509"/>
                    <a:pt x="560" y="1533"/>
                  </a:cubicBezTo>
                  <a:cubicBezTo>
                    <a:pt x="560" y="1535"/>
                    <a:pt x="561" y="1536"/>
                    <a:pt x="562" y="1536"/>
                  </a:cubicBezTo>
                  <a:cubicBezTo>
                    <a:pt x="568" y="1536"/>
                    <a:pt x="584" y="1518"/>
                    <a:pt x="584" y="1509"/>
                  </a:cubicBezTo>
                  <a:cubicBezTo>
                    <a:pt x="592" y="1500"/>
                    <a:pt x="600" y="1492"/>
                    <a:pt x="605" y="1492"/>
                  </a:cubicBezTo>
                  <a:cubicBezTo>
                    <a:pt x="606" y="1492"/>
                    <a:pt x="607" y="1493"/>
                    <a:pt x="607" y="1497"/>
                  </a:cubicBezTo>
                  <a:cubicBezTo>
                    <a:pt x="607" y="1509"/>
                    <a:pt x="596" y="1521"/>
                    <a:pt x="596" y="1533"/>
                  </a:cubicBezTo>
                  <a:cubicBezTo>
                    <a:pt x="596" y="1537"/>
                    <a:pt x="597" y="1538"/>
                    <a:pt x="599" y="1538"/>
                  </a:cubicBezTo>
                  <a:cubicBezTo>
                    <a:pt x="603" y="1538"/>
                    <a:pt x="611" y="1533"/>
                    <a:pt x="619" y="1533"/>
                  </a:cubicBezTo>
                  <a:cubicBezTo>
                    <a:pt x="619" y="1533"/>
                    <a:pt x="619" y="1545"/>
                    <a:pt x="619" y="1545"/>
                  </a:cubicBezTo>
                  <a:lnTo>
                    <a:pt x="619" y="1556"/>
                  </a:lnTo>
                  <a:cubicBezTo>
                    <a:pt x="619" y="1556"/>
                    <a:pt x="625" y="1551"/>
                    <a:pt x="632" y="1551"/>
                  </a:cubicBezTo>
                  <a:cubicBezTo>
                    <a:pt x="635" y="1551"/>
                    <a:pt x="639" y="1552"/>
                    <a:pt x="643" y="1556"/>
                  </a:cubicBezTo>
                  <a:cubicBezTo>
                    <a:pt x="643" y="1568"/>
                    <a:pt x="643" y="1568"/>
                    <a:pt x="643" y="1580"/>
                  </a:cubicBezTo>
                  <a:cubicBezTo>
                    <a:pt x="643" y="1580"/>
                    <a:pt x="648" y="1586"/>
                    <a:pt x="659" y="1586"/>
                  </a:cubicBezTo>
                  <a:cubicBezTo>
                    <a:pt x="664" y="1586"/>
                    <a:pt x="671" y="1584"/>
                    <a:pt x="679" y="1580"/>
                  </a:cubicBezTo>
                  <a:cubicBezTo>
                    <a:pt x="688" y="1571"/>
                    <a:pt x="694" y="1567"/>
                    <a:pt x="696" y="1567"/>
                  </a:cubicBezTo>
                  <a:lnTo>
                    <a:pt x="696" y="1567"/>
                  </a:lnTo>
                  <a:cubicBezTo>
                    <a:pt x="699" y="1567"/>
                    <a:pt x="694" y="1577"/>
                    <a:pt x="679" y="1592"/>
                  </a:cubicBezTo>
                  <a:cubicBezTo>
                    <a:pt x="667" y="1616"/>
                    <a:pt x="679" y="1604"/>
                    <a:pt x="679" y="1616"/>
                  </a:cubicBezTo>
                  <a:cubicBezTo>
                    <a:pt x="687" y="1616"/>
                    <a:pt x="689" y="1621"/>
                    <a:pt x="694" y="1621"/>
                  </a:cubicBezTo>
                  <a:cubicBezTo>
                    <a:pt x="696" y="1621"/>
                    <a:pt x="699" y="1620"/>
                    <a:pt x="703" y="1616"/>
                  </a:cubicBezTo>
                  <a:cubicBezTo>
                    <a:pt x="711" y="1616"/>
                    <a:pt x="719" y="1611"/>
                    <a:pt x="723" y="1611"/>
                  </a:cubicBezTo>
                  <a:cubicBezTo>
                    <a:pt x="725" y="1611"/>
                    <a:pt x="727" y="1612"/>
                    <a:pt x="727" y="1616"/>
                  </a:cubicBezTo>
                  <a:lnTo>
                    <a:pt x="727" y="1652"/>
                  </a:lnTo>
                  <a:cubicBezTo>
                    <a:pt x="727" y="1652"/>
                    <a:pt x="753" y="1625"/>
                    <a:pt x="760" y="1625"/>
                  </a:cubicBezTo>
                  <a:cubicBezTo>
                    <a:pt x="761" y="1625"/>
                    <a:pt x="762" y="1626"/>
                    <a:pt x="762" y="1628"/>
                  </a:cubicBezTo>
                  <a:cubicBezTo>
                    <a:pt x="750" y="1640"/>
                    <a:pt x="738" y="1664"/>
                    <a:pt x="750" y="1675"/>
                  </a:cubicBezTo>
                  <a:cubicBezTo>
                    <a:pt x="762" y="1687"/>
                    <a:pt x="774" y="1699"/>
                    <a:pt x="786" y="1699"/>
                  </a:cubicBezTo>
                  <a:lnTo>
                    <a:pt x="834" y="1699"/>
                  </a:lnTo>
                  <a:cubicBezTo>
                    <a:pt x="834" y="1711"/>
                    <a:pt x="822" y="1735"/>
                    <a:pt x="810" y="1735"/>
                  </a:cubicBezTo>
                  <a:cubicBezTo>
                    <a:pt x="810" y="1747"/>
                    <a:pt x="810" y="1759"/>
                    <a:pt x="810" y="1759"/>
                  </a:cubicBezTo>
                  <a:cubicBezTo>
                    <a:pt x="810" y="1765"/>
                    <a:pt x="813" y="1768"/>
                    <a:pt x="819" y="1768"/>
                  </a:cubicBezTo>
                  <a:cubicBezTo>
                    <a:pt x="825" y="1768"/>
                    <a:pt x="834" y="1765"/>
                    <a:pt x="846" y="1759"/>
                  </a:cubicBezTo>
                  <a:lnTo>
                    <a:pt x="846" y="1759"/>
                  </a:lnTo>
                  <a:cubicBezTo>
                    <a:pt x="842" y="1763"/>
                    <a:pt x="843" y="1764"/>
                    <a:pt x="846" y="1764"/>
                  </a:cubicBezTo>
                  <a:cubicBezTo>
                    <a:pt x="854" y="1764"/>
                    <a:pt x="869" y="1759"/>
                    <a:pt x="869" y="1759"/>
                  </a:cubicBezTo>
                  <a:lnTo>
                    <a:pt x="869" y="1759"/>
                  </a:lnTo>
                  <a:cubicBezTo>
                    <a:pt x="881" y="1759"/>
                    <a:pt x="857" y="1783"/>
                    <a:pt x="857" y="1795"/>
                  </a:cubicBezTo>
                  <a:cubicBezTo>
                    <a:pt x="857" y="1795"/>
                    <a:pt x="857" y="1806"/>
                    <a:pt x="881" y="1806"/>
                  </a:cubicBezTo>
                  <a:cubicBezTo>
                    <a:pt x="893" y="1806"/>
                    <a:pt x="905" y="1783"/>
                    <a:pt x="905" y="1771"/>
                  </a:cubicBezTo>
                  <a:cubicBezTo>
                    <a:pt x="909" y="1767"/>
                    <a:pt x="911" y="1766"/>
                    <a:pt x="913" y="1766"/>
                  </a:cubicBezTo>
                  <a:cubicBezTo>
                    <a:pt x="917" y="1766"/>
                    <a:pt x="917" y="1774"/>
                    <a:pt x="917" y="1783"/>
                  </a:cubicBezTo>
                  <a:lnTo>
                    <a:pt x="905" y="1795"/>
                  </a:lnTo>
                  <a:lnTo>
                    <a:pt x="905" y="1806"/>
                  </a:lnTo>
                  <a:cubicBezTo>
                    <a:pt x="905" y="1818"/>
                    <a:pt x="905" y="1818"/>
                    <a:pt x="905" y="1818"/>
                  </a:cubicBezTo>
                  <a:cubicBezTo>
                    <a:pt x="905" y="1830"/>
                    <a:pt x="905" y="1830"/>
                    <a:pt x="905" y="1830"/>
                  </a:cubicBezTo>
                  <a:cubicBezTo>
                    <a:pt x="917" y="1830"/>
                    <a:pt x="941" y="1830"/>
                    <a:pt x="953" y="1818"/>
                  </a:cubicBezTo>
                  <a:cubicBezTo>
                    <a:pt x="977" y="1818"/>
                    <a:pt x="953" y="1818"/>
                    <a:pt x="941" y="1854"/>
                  </a:cubicBezTo>
                  <a:cubicBezTo>
                    <a:pt x="945" y="1850"/>
                    <a:pt x="946" y="1849"/>
                    <a:pt x="947" y="1849"/>
                  </a:cubicBezTo>
                  <a:cubicBezTo>
                    <a:pt x="949" y="1849"/>
                    <a:pt x="949" y="1854"/>
                    <a:pt x="965" y="1854"/>
                  </a:cubicBezTo>
                  <a:lnTo>
                    <a:pt x="988" y="1830"/>
                  </a:lnTo>
                  <a:lnTo>
                    <a:pt x="988" y="1830"/>
                  </a:lnTo>
                  <a:cubicBezTo>
                    <a:pt x="988" y="1831"/>
                    <a:pt x="965" y="1854"/>
                    <a:pt x="965" y="1866"/>
                  </a:cubicBezTo>
                  <a:cubicBezTo>
                    <a:pt x="977" y="1866"/>
                    <a:pt x="1000" y="1854"/>
                    <a:pt x="1000" y="1854"/>
                  </a:cubicBezTo>
                  <a:cubicBezTo>
                    <a:pt x="1012" y="1854"/>
                    <a:pt x="1000" y="1866"/>
                    <a:pt x="988" y="1866"/>
                  </a:cubicBezTo>
                  <a:cubicBezTo>
                    <a:pt x="977" y="1866"/>
                    <a:pt x="953" y="1902"/>
                    <a:pt x="965" y="1902"/>
                  </a:cubicBezTo>
                  <a:cubicBezTo>
                    <a:pt x="988" y="1902"/>
                    <a:pt x="1000" y="1890"/>
                    <a:pt x="1012" y="1878"/>
                  </a:cubicBezTo>
                  <a:lnTo>
                    <a:pt x="1012" y="1878"/>
                  </a:lnTo>
                  <a:cubicBezTo>
                    <a:pt x="965" y="1925"/>
                    <a:pt x="1060" y="1914"/>
                    <a:pt x="1012" y="1949"/>
                  </a:cubicBezTo>
                  <a:cubicBezTo>
                    <a:pt x="997" y="1965"/>
                    <a:pt x="999" y="1969"/>
                    <a:pt x="1008" y="1969"/>
                  </a:cubicBezTo>
                  <a:cubicBezTo>
                    <a:pt x="1019" y="1969"/>
                    <a:pt x="1041" y="1961"/>
                    <a:pt x="1048" y="1961"/>
                  </a:cubicBezTo>
                  <a:cubicBezTo>
                    <a:pt x="1060" y="1961"/>
                    <a:pt x="1072" y="1973"/>
                    <a:pt x="1072" y="1985"/>
                  </a:cubicBezTo>
                  <a:cubicBezTo>
                    <a:pt x="1084" y="1985"/>
                    <a:pt x="1096" y="1985"/>
                    <a:pt x="1108" y="1997"/>
                  </a:cubicBezTo>
                  <a:cubicBezTo>
                    <a:pt x="1108" y="2009"/>
                    <a:pt x="1108" y="2021"/>
                    <a:pt x="1108" y="2021"/>
                  </a:cubicBezTo>
                  <a:cubicBezTo>
                    <a:pt x="1108" y="2027"/>
                    <a:pt x="1110" y="2030"/>
                    <a:pt x="1113" y="2030"/>
                  </a:cubicBezTo>
                  <a:cubicBezTo>
                    <a:pt x="1116" y="2030"/>
                    <a:pt x="1119" y="2027"/>
                    <a:pt x="1119" y="2021"/>
                  </a:cubicBezTo>
                  <a:cubicBezTo>
                    <a:pt x="1119" y="2021"/>
                    <a:pt x="1143" y="2009"/>
                    <a:pt x="1143" y="2009"/>
                  </a:cubicBezTo>
                  <a:lnTo>
                    <a:pt x="1143" y="2009"/>
                  </a:lnTo>
                  <a:cubicBezTo>
                    <a:pt x="1143" y="2021"/>
                    <a:pt x="1119" y="2045"/>
                    <a:pt x="1108" y="2056"/>
                  </a:cubicBezTo>
                  <a:cubicBezTo>
                    <a:pt x="1111" y="2053"/>
                    <a:pt x="1114" y="2052"/>
                    <a:pt x="1118" y="2052"/>
                  </a:cubicBezTo>
                  <a:cubicBezTo>
                    <a:pt x="1141" y="2052"/>
                    <a:pt x="1167" y="2106"/>
                    <a:pt x="1167" y="2116"/>
                  </a:cubicBezTo>
                  <a:cubicBezTo>
                    <a:pt x="1179" y="2116"/>
                    <a:pt x="1167" y="2140"/>
                    <a:pt x="1167" y="2152"/>
                  </a:cubicBezTo>
                  <a:lnTo>
                    <a:pt x="1203" y="2152"/>
                  </a:lnTo>
                  <a:cubicBezTo>
                    <a:pt x="1203" y="2152"/>
                    <a:pt x="1214" y="2146"/>
                    <a:pt x="1226" y="2140"/>
                  </a:cubicBezTo>
                  <a:lnTo>
                    <a:pt x="1226" y="2140"/>
                  </a:lnTo>
                  <a:cubicBezTo>
                    <a:pt x="1218" y="2151"/>
                    <a:pt x="1214" y="2164"/>
                    <a:pt x="1227" y="2164"/>
                  </a:cubicBezTo>
                  <a:cubicBezTo>
                    <a:pt x="1238" y="2158"/>
                    <a:pt x="1247" y="2155"/>
                    <a:pt x="1252" y="2155"/>
                  </a:cubicBezTo>
                  <a:cubicBezTo>
                    <a:pt x="1256" y="2155"/>
                    <a:pt x="1256" y="2158"/>
                    <a:pt x="1250" y="2164"/>
                  </a:cubicBezTo>
                  <a:cubicBezTo>
                    <a:pt x="1250" y="2164"/>
                    <a:pt x="1215" y="2187"/>
                    <a:pt x="1215" y="2187"/>
                  </a:cubicBezTo>
                  <a:cubicBezTo>
                    <a:pt x="1238" y="2187"/>
                    <a:pt x="1262" y="2187"/>
                    <a:pt x="1274" y="2176"/>
                  </a:cubicBezTo>
                  <a:lnTo>
                    <a:pt x="1274" y="2176"/>
                  </a:lnTo>
                  <a:cubicBezTo>
                    <a:pt x="1274" y="2176"/>
                    <a:pt x="1250" y="2199"/>
                    <a:pt x="1250" y="2211"/>
                  </a:cubicBezTo>
                  <a:cubicBezTo>
                    <a:pt x="1238" y="2211"/>
                    <a:pt x="1238" y="2235"/>
                    <a:pt x="1250" y="2235"/>
                  </a:cubicBezTo>
                  <a:cubicBezTo>
                    <a:pt x="1262" y="2235"/>
                    <a:pt x="1286" y="2211"/>
                    <a:pt x="1286" y="2211"/>
                  </a:cubicBezTo>
                  <a:cubicBezTo>
                    <a:pt x="1298" y="2223"/>
                    <a:pt x="1286" y="2223"/>
                    <a:pt x="1286" y="2235"/>
                  </a:cubicBezTo>
                  <a:lnTo>
                    <a:pt x="1310" y="2235"/>
                  </a:lnTo>
                  <a:cubicBezTo>
                    <a:pt x="1322" y="2235"/>
                    <a:pt x="1298" y="2259"/>
                    <a:pt x="1310" y="2259"/>
                  </a:cubicBezTo>
                  <a:cubicBezTo>
                    <a:pt x="1310" y="2265"/>
                    <a:pt x="1313" y="2268"/>
                    <a:pt x="1317" y="2268"/>
                  </a:cubicBezTo>
                  <a:cubicBezTo>
                    <a:pt x="1322" y="2268"/>
                    <a:pt x="1328" y="2265"/>
                    <a:pt x="1334" y="2259"/>
                  </a:cubicBezTo>
                  <a:lnTo>
                    <a:pt x="1334" y="2259"/>
                  </a:lnTo>
                  <a:cubicBezTo>
                    <a:pt x="1334" y="2259"/>
                    <a:pt x="1315" y="2297"/>
                    <a:pt x="1319" y="2297"/>
                  </a:cubicBezTo>
                  <a:cubicBezTo>
                    <a:pt x="1320" y="2297"/>
                    <a:pt x="1320" y="2296"/>
                    <a:pt x="1322" y="2295"/>
                  </a:cubicBezTo>
                  <a:cubicBezTo>
                    <a:pt x="1332" y="2295"/>
                    <a:pt x="1342" y="2268"/>
                    <a:pt x="1352" y="2268"/>
                  </a:cubicBezTo>
                  <a:cubicBezTo>
                    <a:pt x="1354" y="2268"/>
                    <a:pt x="1356" y="2269"/>
                    <a:pt x="1358" y="2271"/>
                  </a:cubicBezTo>
                  <a:cubicBezTo>
                    <a:pt x="1358" y="2283"/>
                    <a:pt x="1358" y="2283"/>
                    <a:pt x="1346" y="2295"/>
                  </a:cubicBezTo>
                  <a:cubicBezTo>
                    <a:pt x="1337" y="2295"/>
                    <a:pt x="1341" y="2315"/>
                    <a:pt x="1359" y="2315"/>
                  </a:cubicBezTo>
                  <a:cubicBezTo>
                    <a:pt x="1365" y="2315"/>
                    <a:pt x="1372" y="2312"/>
                    <a:pt x="1381" y="2307"/>
                  </a:cubicBezTo>
                  <a:lnTo>
                    <a:pt x="1381" y="2307"/>
                  </a:lnTo>
                  <a:cubicBezTo>
                    <a:pt x="1369" y="2318"/>
                    <a:pt x="1358" y="2342"/>
                    <a:pt x="1358" y="2354"/>
                  </a:cubicBezTo>
                  <a:cubicBezTo>
                    <a:pt x="1362" y="2350"/>
                    <a:pt x="1364" y="2349"/>
                    <a:pt x="1366" y="2349"/>
                  </a:cubicBezTo>
                  <a:cubicBezTo>
                    <a:pt x="1369" y="2349"/>
                    <a:pt x="1369" y="2354"/>
                    <a:pt x="1369" y="2354"/>
                  </a:cubicBezTo>
                  <a:lnTo>
                    <a:pt x="1393" y="2354"/>
                  </a:lnTo>
                  <a:cubicBezTo>
                    <a:pt x="1405" y="2354"/>
                    <a:pt x="1393" y="2378"/>
                    <a:pt x="1393" y="2390"/>
                  </a:cubicBezTo>
                  <a:lnTo>
                    <a:pt x="1405" y="2390"/>
                  </a:lnTo>
                  <a:cubicBezTo>
                    <a:pt x="1417" y="2390"/>
                    <a:pt x="1417" y="2402"/>
                    <a:pt x="1429" y="2402"/>
                  </a:cubicBezTo>
                  <a:cubicBezTo>
                    <a:pt x="1429" y="2409"/>
                    <a:pt x="1433" y="2415"/>
                    <a:pt x="1443" y="2415"/>
                  </a:cubicBezTo>
                  <a:cubicBezTo>
                    <a:pt x="1451" y="2415"/>
                    <a:pt x="1462" y="2412"/>
                    <a:pt x="1477" y="2402"/>
                  </a:cubicBezTo>
                  <a:lnTo>
                    <a:pt x="1477" y="2402"/>
                  </a:lnTo>
                  <a:cubicBezTo>
                    <a:pt x="1465" y="2414"/>
                    <a:pt x="1453" y="2414"/>
                    <a:pt x="1429" y="2426"/>
                  </a:cubicBezTo>
                  <a:cubicBezTo>
                    <a:pt x="1425" y="2430"/>
                    <a:pt x="1425" y="2431"/>
                    <a:pt x="1427" y="2431"/>
                  </a:cubicBezTo>
                  <a:cubicBezTo>
                    <a:pt x="1432" y="2431"/>
                    <a:pt x="1445" y="2426"/>
                    <a:pt x="1453" y="2426"/>
                  </a:cubicBezTo>
                  <a:cubicBezTo>
                    <a:pt x="1462" y="2422"/>
                    <a:pt x="1469" y="2421"/>
                    <a:pt x="1472" y="2421"/>
                  </a:cubicBezTo>
                  <a:cubicBezTo>
                    <a:pt x="1481" y="2421"/>
                    <a:pt x="1470" y="2432"/>
                    <a:pt x="1453" y="2449"/>
                  </a:cubicBezTo>
                  <a:cubicBezTo>
                    <a:pt x="1444" y="2458"/>
                    <a:pt x="1444" y="2461"/>
                    <a:pt x="1448" y="2461"/>
                  </a:cubicBezTo>
                  <a:cubicBezTo>
                    <a:pt x="1453" y="2461"/>
                    <a:pt x="1465" y="2456"/>
                    <a:pt x="1475" y="2451"/>
                  </a:cubicBezTo>
                  <a:lnTo>
                    <a:pt x="1475" y="2451"/>
                  </a:lnTo>
                  <a:cubicBezTo>
                    <a:pt x="1454" y="2473"/>
                    <a:pt x="1456" y="2486"/>
                    <a:pt x="1469" y="2486"/>
                  </a:cubicBezTo>
                  <a:cubicBezTo>
                    <a:pt x="1474" y="2486"/>
                    <a:pt x="1481" y="2484"/>
                    <a:pt x="1489" y="2480"/>
                  </a:cubicBezTo>
                  <a:lnTo>
                    <a:pt x="1489" y="2480"/>
                  </a:lnTo>
                  <a:cubicBezTo>
                    <a:pt x="1486" y="2484"/>
                    <a:pt x="1483" y="2491"/>
                    <a:pt x="1477" y="2497"/>
                  </a:cubicBezTo>
                  <a:lnTo>
                    <a:pt x="1489" y="2497"/>
                  </a:lnTo>
                  <a:cubicBezTo>
                    <a:pt x="1500" y="2497"/>
                    <a:pt x="1489" y="2509"/>
                    <a:pt x="1489" y="2521"/>
                  </a:cubicBezTo>
                  <a:cubicBezTo>
                    <a:pt x="1489" y="2527"/>
                    <a:pt x="1491" y="2527"/>
                    <a:pt x="1496" y="2527"/>
                  </a:cubicBezTo>
                  <a:cubicBezTo>
                    <a:pt x="1500" y="2527"/>
                    <a:pt x="1506" y="2527"/>
                    <a:pt x="1512" y="2533"/>
                  </a:cubicBezTo>
                  <a:cubicBezTo>
                    <a:pt x="1512" y="2533"/>
                    <a:pt x="1512" y="2545"/>
                    <a:pt x="1524" y="2557"/>
                  </a:cubicBezTo>
                  <a:cubicBezTo>
                    <a:pt x="1524" y="2568"/>
                    <a:pt x="1524" y="2580"/>
                    <a:pt x="1536" y="2592"/>
                  </a:cubicBezTo>
                  <a:cubicBezTo>
                    <a:pt x="1548" y="2592"/>
                    <a:pt x="1560" y="2580"/>
                    <a:pt x="1572" y="2580"/>
                  </a:cubicBezTo>
                  <a:cubicBezTo>
                    <a:pt x="1572" y="2580"/>
                    <a:pt x="1548" y="2604"/>
                    <a:pt x="1548" y="2616"/>
                  </a:cubicBezTo>
                  <a:cubicBezTo>
                    <a:pt x="1548" y="2620"/>
                    <a:pt x="1549" y="2621"/>
                    <a:pt x="1551" y="2621"/>
                  </a:cubicBezTo>
                  <a:cubicBezTo>
                    <a:pt x="1555" y="2621"/>
                    <a:pt x="1563" y="2613"/>
                    <a:pt x="1572" y="2604"/>
                  </a:cubicBezTo>
                  <a:cubicBezTo>
                    <a:pt x="1581" y="2604"/>
                    <a:pt x="1603" y="2584"/>
                    <a:pt x="1609" y="2584"/>
                  </a:cubicBezTo>
                  <a:lnTo>
                    <a:pt x="1609" y="2584"/>
                  </a:lnTo>
                  <a:cubicBezTo>
                    <a:pt x="1611" y="2584"/>
                    <a:pt x="1611" y="2586"/>
                    <a:pt x="1608" y="2592"/>
                  </a:cubicBezTo>
                  <a:cubicBezTo>
                    <a:pt x="1596" y="2604"/>
                    <a:pt x="1584" y="2628"/>
                    <a:pt x="1584" y="2640"/>
                  </a:cubicBezTo>
                  <a:cubicBezTo>
                    <a:pt x="1585" y="2641"/>
                    <a:pt x="1587" y="2642"/>
                    <a:pt x="1589" y="2642"/>
                  </a:cubicBezTo>
                  <a:cubicBezTo>
                    <a:pt x="1601" y="2642"/>
                    <a:pt x="1621" y="2626"/>
                    <a:pt x="1629" y="2626"/>
                  </a:cubicBezTo>
                  <a:cubicBezTo>
                    <a:pt x="1633" y="2626"/>
                    <a:pt x="1635" y="2630"/>
                    <a:pt x="1631" y="2640"/>
                  </a:cubicBezTo>
                  <a:cubicBezTo>
                    <a:pt x="1608" y="2664"/>
                    <a:pt x="1643" y="2676"/>
                    <a:pt x="1655" y="2676"/>
                  </a:cubicBezTo>
                  <a:cubicBezTo>
                    <a:pt x="1667" y="2676"/>
                    <a:pt x="1679" y="2676"/>
                    <a:pt x="1679" y="2687"/>
                  </a:cubicBezTo>
                  <a:cubicBezTo>
                    <a:pt x="1684" y="2687"/>
                    <a:pt x="1685" y="2694"/>
                    <a:pt x="1684" y="2702"/>
                  </a:cubicBezTo>
                  <a:lnTo>
                    <a:pt x="1684" y="2702"/>
                  </a:lnTo>
                  <a:cubicBezTo>
                    <a:pt x="1687" y="2697"/>
                    <a:pt x="1693" y="2692"/>
                    <a:pt x="1703" y="2687"/>
                  </a:cubicBezTo>
                  <a:lnTo>
                    <a:pt x="1715" y="2687"/>
                  </a:lnTo>
                  <a:cubicBezTo>
                    <a:pt x="1722" y="2695"/>
                    <a:pt x="1725" y="2708"/>
                    <a:pt x="1723" y="2719"/>
                  </a:cubicBezTo>
                  <a:lnTo>
                    <a:pt x="1723" y="2719"/>
                  </a:lnTo>
                  <a:cubicBezTo>
                    <a:pt x="1728" y="2710"/>
                    <a:pt x="1730" y="2706"/>
                    <a:pt x="1731" y="2706"/>
                  </a:cubicBezTo>
                  <a:lnTo>
                    <a:pt x="1731" y="2706"/>
                  </a:lnTo>
                  <a:cubicBezTo>
                    <a:pt x="1734" y="2706"/>
                    <a:pt x="1722" y="2747"/>
                    <a:pt x="1739" y="2747"/>
                  </a:cubicBezTo>
                  <a:cubicBezTo>
                    <a:pt x="1749" y="2747"/>
                    <a:pt x="1759" y="2721"/>
                    <a:pt x="1769" y="2721"/>
                  </a:cubicBezTo>
                  <a:cubicBezTo>
                    <a:pt x="1771" y="2721"/>
                    <a:pt x="1773" y="2722"/>
                    <a:pt x="1774" y="2723"/>
                  </a:cubicBezTo>
                  <a:cubicBezTo>
                    <a:pt x="1798" y="2723"/>
                    <a:pt x="1774" y="2735"/>
                    <a:pt x="1774" y="2747"/>
                  </a:cubicBezTo>
                  <a:cubicBezTo>
                    <a:pt x="1774" y="2747"/>
                    <a:pt x="1785" y="2736"/>
                    <a:pt x="1795" y="2736"/>
                  </a:cubicBezTo>
                  <a:cubicBezTo>
                    <a:pt x="1801" y="2736"/>
                    <a:pt x="1806" y="2739"/>
                    <a:pt x="1810" y="2747"/>
                  </a:cubicBezTo>
                  <a:cubicBezTo>
                    <a:pt x="1822" y="2759"/>
                    <a:pt x="1822" y="2759"/>
                    <a:pt x="1846" y="2771"/>
                  </a:cubicBezTo>
                  <a:cubicBezTo>
                    <a:pt x="1858" y="2771"/>
                    <a:pt x="1858" y="2759"/>
                    <a:pt x="1858" y="2759"/>
                  </a:cubicBezTo>
                  <a:cubicBezTo>
                    <a:pt x="1858" y="2759"/>
                    <a:pt x="1876" y="2823"/>
                    <a:pt x="1896" y="2823"/>
                  </a:cubicBezTo>
                  <a:cubicBezTo>
                    <a:pt x="1899" y="2823"/>
                    <a:pt x="1902" y="2821"/>
                    <a:pt x="1905" y="2818"/>
                  </a:cubicBezTo>
                  <a:cubicBezTo>
                    <a:pt x="1941" y="2795"/>
                    <a:pt x="1905" y="2795"/>
                    <a:pt x="1929" y="2795"/>
                  </a:cubicBezTo>
                  <a:cubicBezTo>
                    <a:pt x="1929" y="2807"/>
                    <a:pt x="1929" y="2807"/>
                    <a:pt x="1941" y="2818"/>
                  </a:cubicBezTo>
                  <a:cubicBezTo>
                    <a:pt x="1941" y="2818"/>
                    <a:pt x="1941" y="2807"/>
                    <a:pt x="1953" y="2795"/>
                  </a:cubicBezTo>
                  <a:cubicBezTo>
                    <a:pt x="1953" y="2795"/>
                    <a:pt x="1983" y="2830"/>
                    <a:pt x="2008" y="2830"/>
                  </a:cubicBezTo>
                  <a:cubicBezTo>
                    <a:pt x="2019" y="2830"/>
                    <a:pt x="2029" y="2824"/>
                    <a:pt x="2036" y="2807"/>
                  </a:cubicBezTo>
                  <a:cubicBezTo>
                    <a:pt x="2072" y="2759"/>
                    <a:pt x="2060" y="2783"/>
                    <a:pt x="2072" y="2759"/>
                  </a:cubicBezTo>
                  <a:lnTo>
                    <a:pt x="2072" y="2759"/>
                  </a:lnTo>
                  <a:lnTo>
                    <a:pt x="2060" y="2771"/>
                  </a:lnTo>
                  <a:cubicBezTo>
                    <a:pt x="2072" y="2711"/>
                    <a:pt x="2072" y="2664"/>
                    <a:pt x="2060" y="2616"/>
                  </a:cubicBezTo>
                  <a:cubicBezTo>
                    <a:pt x="2060" y="2616"/>
                    <a:pt x="2049" y="2611"/>
                    <a:pt x="2042" y="2611"/>
                  </a:cubicBezTo>
                  <a:cubicBezTo>
                    <a:pt x="2039" y="2611"/>
                    <a:pt x="2036" y="2612"/>
                    <a:pt x="2036" y="2616"/>
                  </a:cubicBezTo>
                  <a:cubicBezTo>
                    <a:pt x="2036" y="2626"/>
                    <a:pt x="2028" y="2658"/>
                    <a:pt x="2019" y="2658"/>
                  </a:cubicBezTo>
                  <a:cubicBezTo>
                    <a:pt x="2017" y="2658"/>
                    <a:pt x="2015" y="2656"/>
                    <a:pt x="2012" y="2652"/>
                  </a:cubicBezTo>
                  <a:cubicBezTo>
                    <a:pt x="2000" y="2628"/>
                    <a:pt x="1989" y="2628"/>
                    <a:pt x="1977" y="2628"/>
                  </a:cubicBezTo>
                  <a:cubicBezTo>
                    <a:pt x="1965" y="2628"/>
                    <a:pt x="1953" y="2664"/>
                    <a:pt x="1953" y="2664"/>
                  </a:cubicBezTo>
                  <a:cubicBezTo>
                    <a:pt x="1941" y="2652"/>
                    <a:pt x="1953" y="2592"/>
                    <a:pt x="1953" y="2580"/>
                  </a:cubicBezTo>
                  <a:lnTo>
                    <a:pt x="1953" y="2580"/>
                  </a:lnTo>
                  <a:cubicBezTo>
                    <a:pt x="1953" y="2580"/>
                    <a:pt x="1941" y="2616"/>
                    <a:pt x="1941" y="2628"/>
                  </a:cubicBezTo>
                  <a:cubicBezTo>
                    <a:pt x="1941" y="2622"/>
                    <a:pt x="1941" y="2599"/>
                    <a:pt x="1941" y="2592"/>
                  </a:cubicBezTo>
                  <a:cubicBezTo>
                    <a:pt x="1941" y="2602"/>
                    <a:pt x="1917" y="2661"/>
                    <a:pt x="1908" y="2661"/>
                  </a:cubicBezTo>
                  <a:cubicBezTo>
                    <a:pt x="1906" y="2661"/>
                    <a:pt x="1905" y="2658"/>
                    <a:pt x="1905" y="2652"/>
                  </a:cubicBezTo>
                  <a:cubicBezTo>
                    <a:pt x="1905" y="2616"/>
                    <a:pt x="1917" y="2616"/>
                    <a:pt x="1917" y="2604"/>
                  </a:cubicBezTo>
                  <a:cubicBezTo>
                    <a:pt x="1911" y="2598"/>
                    <a:pt x="1908" y="2595"/>
                    <a:pt x="1907" y="2595"/>
                  </a:cubicBezTo>
                  <a:cubicBezTo>
                    <a:pt x="1905" y="2595"/>
                    <a:pt x="1905" y="2598"/>
                    <a:pt x="1905" y="2604"/>
                  </a:cubicBezTo>
                  <a:cubicBezTo>
                    <a:pt x="1884" y="2604"/>
                    <a:pt x="1882" y="2642"/>
                    <a:pt x="1873" y="2642"/>
                  </a:cubicBezTo>
                  <a:cubicBezTo>
                    <a:pt x="1872" y="2642"/>
                    <a:pt x="1871" y="2641"/>
                    <a:pt x="1870" y="2640"/>
                  </a:cubicBezTo>
                  <a:cubicBezTo>
                    <a:pt x="1870" y="2628"/>
                    <a:pt x="1881" y="2604"/>
                    <a:pt x="1881" y="2592"/>
                  </a:cubicBezTo>
                  <a:cubicBezTo>
                    <a:pt x="1881" y="2585"/>
                    <a:pt x="1881" y="2573"/>
                    <a:pt x="1876" y="2573"/>
                  </a:cubicBezTo>
                  <a:cubicBezTo>
                    <a:pt x="1873" y="2573"/>
                    <a:pt x="1867" y="2578"/>
                    <a:pt x="1858" y="2592"/>
                  </a:cubicBezTo>
                  <a:cubicBezTo>
                    <a:pt x="1872" y="2564"/>
                    <a:pt x="1873" y="2553"/>
                    <a:pt x="1867" y="2553"/>
                  </a:cubicBezTo>
                  <a:cubicBezTo>
                    <a:pt x="1863" y="2553"/>
                    <a:pt x="1856" y="2559"/>
                    <a:pt x="1846" y="2568"/>
                  </a:cubicBezTo>
                  <a:cubicBezTo>
                    <a:pt x="1870" y="2545"/>
                    <a:pt x="1810" y="2557"/>
                    <a:pt x="1810" y="2545"/>
                  </a:cubicBezTo>
                  <a:cubicBezTo>
                    <a:pt x="1810" y="2545"/>
                    <a:pt x="1802" y="2586"/>
                    <a:pt x="1792" y="2586"/>
                  </a:cubicBezTo>
                  <a:cubicBezTo>
                    <a:pt x="1790" y="2586"/>
                    <a:pt x="1788" y="2584"/>
                    <a:pt x="1786" y="2580"/>
                  </a:cubicBezTo>
                  <a:cubicBezTo>
                    <a:pt x="1786" y="2557"/>
                    <a:pt x="1774" y="2545"/>
                    <a:pt x="1762" y="2545"/>
                  </a:cubicBezTo>
                  <a:cubicBezTo>
                    <a:pt x="1750" y="2568"/>
                    <a:pt x="1750" y="2592"/>
                    <a:pt x="1762" y="2616"/>
                  </a:cubicBezTo>
                  <a:cubicBezTo>
                    <a:pt x="1762" y="2616"/>
                    <a:pt x="1750" y="2604"/>
                    <a:pt x="1739" y="2592"/>
                  </a:cubicBezTo>
                  <a:cubicBezTo>
                    <a:pt x="1739" y="2592"/>
                    <a:pt x="1727" y="2580"/>
                    <a:pt x="1739" y="2557"/>
                  </a:cubicBezTo>
                  <a:cubicBezTo>
                    <a:pt x="1750" y="2545"/>
                    <a:pt x="1762" y="2533"/>
                    <a:pt x="1762" y="2521"/>
                  </a:cubicBezTo>
                  <a:cubicBezTo>
                    <a:pt x="1762" y="2517"/>
                    <a:pt x="1760" y="2516"/>
                    <a:pt x="1755" y="2516"/>
                  </a:cubicBezTo>
                  <a:cubicBezTo>
                    <a:pt x="1746" y="2516"/>
                    <a:pt x="1731" y="2521"/>
                    <a:pt x="1715" y="2521"/>
                  </a:cubicBezTo>
                  <a:cubicBezTo>
                    <a:pt x="1703" y="2521"/>
                    <a:pt x="1715" y="2497"/>
                    <a:pt x="1727" y="2461"/>
                  </a:cubicBezTo>
                  <a:lnTo>
                    <a:pt x="1727" y="2461"/>
                  </a:lnTo>
                  <a:cubicBezTo>
                    <a:pt x="1715" y="2485"/>
                    <a:pt x="1691" y="2497"/>
                    <a:pt x="1667" y="2497"/>
                  </a:cubicBezTo>
                  <a:cubicBezTo>
                    <a:pt x="1655" y="2497"/>
                    <a:pt x="1679" y="2474"/>
                    <a:pt x="1679" y="2473"/>
                  </a:cubicBezTo>
                  <a:lnTo>
                    <a:pt x="1679" y="2473"/>
                  </a:lnTo>
                  <a:cubicBezTo>
                    <a:pt x="1679" y="2474"/>
                    <a:pt x="1655" y="2497"/>
                    <a:pt x="1643" y="2497"/>
                  </a:cubicBezTo>
                  <a:cubicBezTo>
                    <a:pt x="1667" y="2485"/>
                    <a:pt x="1679" y="2473"/>
                    <a:pt x="1691" y="2461"/>
                  </a:cubicBezTo>
                  <a:cubicBezTo>
                    <a:pt x="1691" y="2449"/>
                    <a:pt x="1679" y="2449"/>
                    <a:pt x="1679" y="2437"/>
                  </a:cubicBezTo>
                  <a:lnTo>
                    <a:pt x="1643" y="2437"/>
                  </a:lnTo>
                  <a:cubicBezTo>
                    <a:pt x="1635" y="2437"/>
                    <a:pt x="1627" y="2443"/>
                    <a:pt x="1623" y="2443"/>
                  </a:cubicBezTo>
                  <a:cubicBezTo>
                    <a:pt x="1621" y="2443"/>
                    <a:pt x="1619" y="2441"/>
                    <a:pt x="1619" y="2437"/>
                  </a:cubicBezTo>
                  <a:cubicBezTo>
                    <a:pt x="1619" y="2426"/>
                    <a:pt x="1619" y="2426"/>
                    <a:pt x="1631" y="2426"/>
                  </a:cubicBezTo>
                  <a:cubicBezTo>
                    <a:pt x="1643" y="2414"/>
                    <a:pt x="1631" y="2414"/>
                    <a:pt x="1631" y="2414"/>
                  </a:cubicBezTo>
                  <a:cubicBezTo>
                    <a:pt x="1631" y="2410"/>
                    <a:pt x="1629" y="2408"/>
                    <a:pt x="1625" y="2408"/>
                  </a:cubicBezTo>
                  <a:cubicBezTo>
                    <a:pt x="1617" y="2408"/>
                    <a:pt x="1604" y="2414"/>
                    <a:pt x="1596" y="2414"/>
                  </a:cubicBezTo>
                  <a:cubicBezTo>
                    <a:pt x="1596" y="2402"/>
                    <a:pt x="1584" y="2402"/>
                    <a:pt x="1584" y="2390"/>
                  </a:cubicBezTo>
                  <a:cubicBezTo>
                    <a:pt x="1584" y="2390"/>
                    <a:pt x="1596" y="2366"/>
                    <a:pt x="1596" y="2366"/>
                  </a:cubicBezTo>
                  <a:lnTo>
                    <a:pt x="1596" y="2366"/>
                  </a:lnTo>
                  <a:cubicBezTo>
                    <a:pt x="1596" y="2366"/>
                    <a:pt x="1590" y="2371"/>
                    <a:pt x="1587" y="2371"/>
                  </a:cubicBezTo>
                  <a:cubicBezTo>
                    <a:pt x="1585" y="2371"/>
                    <a:pt x="1584" y="2370"/>
                    <a:pt x="1584" y="2366"/>
                  </a:cubicBezTo>
                  <a:lnTo>
                    <a:pt x="1572" y="2342"/>
                  </a:lnTo>
                  <a:cubicBezTo>
                    <a:pt x="1572" y="2334"/>
                    <a:pt x="1566" y="2320"/>
                    <a:pt x="1551" y="2320"/>
                  </a:cubicBezTo>
                  <a:cubicBezTo>
                    <a:pt x="1544" y="2320"/>
                    <a:pt x="1535" y="2323"/>
                    <a:pt x="1524" y="2330"/>
                  </a:cubicBezTo>
                  <a:cubicBezTo>
                    <a:pt x="1548" y="2307"/>
                    <a:pt x="1536" y="2295"/>
                    <a:pt x="1536" y="2283"/>
                  </a:cubicBezTo>
                  <a:cubicBezTo>
                    <a:pt x="1536" y="2283"/>
                    <a:pt x="1512" y="2283"/>
                    <a:pt x="1500" y="2271"/>
                  </a:cubicBezTo>
                  <a:cubicBezTo>
                    <a:pt x="1500" y="2271"/>
                    <a:pt x="1524" y="2259"/>
                    <a:pt x="1536" y="2247"/>
                  </a:cubicBezTo>
                  <a:cubicBezTo>
                    <a:pt x="1536" y="2247"/>
                    <a:pt x="1536" y="2235"/>
                    <a:pt x="1536" y="2235"/>
                  </a:cubicBezTo>
                  <a:lnTo>
                    <a:pt x="1512" y="2235"/>
                  </a:lnTo>
                  <a:cubicBezTo>
                    <a:pt x="1500" y="2235"/>
                    <a:pt x="1489" y="2247"/>
                    <a:pt x="1477" y="2259"/>
                  </a:cubicBezTo>
                  <a:cubicBezTo>
                    <a:pt x="1498" y="2237"/>
                    <a:pt x="1494" y="2233"/>
                    <a:pt x="1487" y="2233"/>
                  </a:cubicBezTo>
                  <a:cubicBezTo>
                    <a:pt x="1482" y="2233"/>
                    <a:pt x="1477" y="2235"/>
                    <a:pt x="1477" y="2235"/>
                  </a:cubicBezTo>
                  <a:cubicBezTo>
                    <a:pt x="1477" y="2223"/>
                    <a:pt x="1536" y="2187"/>
                    <a:pt x="1524" y="2187"/>
                  </a:cubicBezTo>
                  <a:cubicBezTo>
                    <a:pt x="1523" y="2186"/>
                    <a:pt x="1521" y="2186"/>
                    <a:pt x="1519" y="2186"/>
                  </a:cubicBezTo>
                  <a:cubicBezTo>
                    <a:pt x="1502" y="2186"/>
                    <a:pt x="1461" y="2224"/>
                    <a:pt x="1429" y="2235"/>
                  </a:cubicBezTo>
                  <a:cubicBezTo>
                    <a:pt x="1427" y="2236"/>
                    <a:pt x="1425" y="2237"/>
                    <a:pt x="1424" y="2237"/>
                  </a:cubicBezTo>
                  <a:cubicBezTo>
                    <a:pt x="1417" y="2237"/>
                    <a:pt x="1431" y="2217"/>
                    <a:pt x="1445" y="2202"/>
                  </a:cubicBezTo>
                  <a:lnTo>
                    <a:pt x="1445" y="2202"/>
                  </a:lnTo>
                  <a:cubicBezTo>
                    <a:pt x="1444" y="2203"/>
                    <a:pt x="1444" y="2203"/>
                    <a:pt x="1443" y="2203"/>
                  </a:cubicBezTo>
                  <a:cubicBezTo>
                    <a:pt x="1442" y="2203"/>
                    <a:pt x="1441" y="2202"/>
                    <a:pt x="1441" y="2199"/>
                  </a:cubicBezTo>
                  <a:cubicBezTo>
                    <a:pt x="1433" y="2199"/>
                    <a:pt x="1436" y="2194"/>
                    <a:pt x="1435" y="2194"/>
                  </a:cubicBezTo>
                  <a:lnTo>
                    <a:pt x="1435" y="2194"/>
                  </a:lnTo>
                  <a:cubicBezTo>
                    <a:pt x="1434" y="2194"/>
                    <a:pt x="1433" y="2195"/>
                    <a:pt x="1429" y="2199"/>
                  </a:cubicBezTo>
                  <a:cubicBezTo>
                    <a:pt x="1417" y="2211"/>
                    <a:pt x="1417" y="2211"/>
                    <a:pt x="1405" y="2211"/>
                  </a:cubicBezTo>
                  <a:cubicBezTo>
                    <a:pt x="1401" y="2215"/>
                    <a:pt x="1399" y="2217"/>
                    <a:pt x="1397" y="2217"/>
                  </a:cubicBezTo>
                  <a:cubicBezTo>
                    <a:pt x="1393" y="2217"/>
                    <a:pt x="1393" y="2211"/>
                    <a:pt x="1393" y="2211"/>
                  </a:cubicBezTo>
                  <a:cubicBezTo>
                    <a:pt x="1393" y="2211"/>
                    <a:pt x="1417" y="2187"/>
                    <a:pt x="1405" y="2187"/>
                  </a:cubicBezTo>
                  <a:cubicBezTo>
                    <a:pt x="1393" y="2187"/>
                    <a:pt x="1381" y="2187"/>
                    <a:pt x="1405" y="2164"/>
                  </a:cubicBezTo>
                  <a:cubicBezTo>
                    <a:pt x="1415" y="2164"/>
                    <a:pt x="1417" y="2148"/>
                    <a:pt x="1411" y="2148"/>
                  </a:cubicBezTo>
                  <a:lnTo>
                    <a:pt x="1411" y="2148"/>
                  </a:lnTo>
                  <a:cubicBezTo>
                    <a:pt x="1409" y="2148"/>
                    <a:pt x="1408" y="2149"/>
                    <a:pt x="1405" y="2152"/>
                  </a:cubicBezTo>
                  <a:cubicBezTo>
                    <a:pt x="1393" y="2152"/>
                    <a:pt x="1381" y="2164"/>
                    <a:pt x="1381" y="2164"/>
                  </a:cubicBezTo>
                  <a:cubicBezTo>
                    <a:pt x="1369" y="2152"/>
                    <a:pt x="1369" y="2152"/>
                    <a:pt x="1369" y="2140"/>
                  </a:cubicBezTo>
                  <a:cubicBezTo>
                    <a:pt x="1369" y="2128"/>
                    <a:pt x="1381" y="2116"/>
                    <a:pt x="1381" y="2104"/>
                  </a:cubicBezTo>
                  <a:cubicBezTo>
                    <a:pt x="1381" y="2100"/>
                    <a:pt x="1381" y="2095"/>
                    <a:pt x="1381" y="2092"/>
                  </a:cubicBezTo>
                  <a:lnTo>
                    <a:pt x="1381" y="2092"/>
                  </a:lnTo>
                  <a:cubicBezTo>
                    <a:pt x="1389" y="2080"/>
                    <a:pt x="1389" y="2076"/>
                    <a:pt x="1386" y="2076"/>
                  </a:cubicBezTo>
                  <a:cubicBezTo>
                    <a:pt x="1381" y="2076"/>
                    <a:pt x="1368" y="2085"/>
                    <a:pt x="1361" y="2090"/>
                  </a:cubicBezTo>
                  <a:lnTo>
                    <a:pt x="1361" y="2090"/>
                  </a:lnTo>
                  <a:cubicBezTo>
                    <a:pt x="1353" y="2081"/>
                    <a:pt x="1369" y="2056"/>
                    <a:pt x="1369" y="2056"/>
                  </a:cubicBezTo>
                  <a:lnTo>
                    <a:pt x="1369" y="2056"/>
                  </a:lnTo>
                  <a:cubicBezTo>
                    <a:pt x="1334" y="2068"/>
                    <a:pt x="1322" y="2104"/>
                    <a:pt x="1310" y="2104"/>
                  </a:cubicBezTo>
                  <a:cubicBezTo>
                    <a:pt x="1306" y="2108"/>
                    <a:pt x="1304" y="2109"/>
                    <a:pt x="1303" y="2109"/>
                  </a:cubicBezTo>
                  <a:cubicBezTo>
                    <a:pt x="1299" y="2109"/>
                    <a:pt x="1301" y="2101"/>
                    <a:pt x="1310" y="2092"/>
                  </a:cubicBezTo>
                  <a:cubicBezTo>
                    <a:pt x="1322" y="2080"/>
                    <a:pt x="1310" y="2080"/>
                    <a:pt x="1310" y="2080"/>
                  </a:cubicBezTo>
                  <a:cubicBezTo>
                    <a:pt x="1298" y="2080"/>
                    <a:pt x="1310" y="2068"/>
                    <a:pt x="1334" y="2045"/>
                  </a:cubicBezTo>
                  <a:cubicBezTo>
                    <a:pt x="1338" y="2037"/>
                    <a:pt x="1336" y="2034"/>
                    <a:pt x="1333" y="2034"/>
                  </a:cubicBezTo>
                  <a:cubicBezTo>
                    <a:pt x="1326" y="2034"/>
                    <a:pt x="1310" y="2045"/>
                    <a:pt x="1310" y="2045"/>
                  </a:cubicBezTo>
                  <a:lnTo>
                    <a:pt x="1286" y="2045"/>
                  </a:lnTo>
                  <a:cubicBezTo>
                    <a:pt x="1286" y="2045"/>
                    <a:pt x="1286" y="2034"/>
                    <a:pt x="1279" y="2034"/>
                  </a:cubicBezTo>
                  <a:cubicBezTo>
                    <a:pt x="1276" y="2034"/>
                    <a:pt x="1270" y="2037"/>
                    <a:pt x="1262" y="2045"/>
                  </a:cubicBezTo>
                  <a:lnTo>
                    <a:pt x="1250" y="2045"/>
                  </a:lnTo>
                  <a:cubicBezTo>
                    <a:pt x="1250" y="2045"/>
                    <a:pt x="1298" y="2021"/>
                    <a:pt x="1298" y="1997"/>
                  </a:cubicBezTo>
                  <a:cubicBezTo>
                    <a:pt x="1298" y="1985"/>
                    <a:pt x="1274" y="1973"/>
                    <a:pt x="1274" y="1961"/>
                  </a:cubicBezTo>
                  <a:cubicBezTo>
                    <a:pt x="1262" y="1961"/>
                    <a:pt x="1274" y="1973"/>
                    <a:pt x="1274" y="1985"/>
                  </a:cubicBezTo>
                  <a:cubicBezTo>
                    <a:pt x="1272" y="1988"/>
                    <a:pt x="1270" y="1988"/>
                    <a:pt x="1268" y="1988"/>
                  </a:cubicBezTo>
                  <a:cubicBezTo>
                    <a:pt x="1263" y="1988"/>
                    <a:pt x="1260" y="1982"/>
                    <a:pt x="1251" y="1982"/>
                  </a:cubicBezTo>
                  <a:cubicBezTo>
                    <a:pt x="1247" y="1982"/>
                    <a:pt x="1244" y="1983"/>
                    <a:pt x="1238" y="1985"/>
                  </a:cubicBezTo>
                  <a:cubicBezTo>
                    <a:pt x="1250" y="1985"/>
                    <a:pt x="1238" y="2009"/>
                    <a:pt x="1238" y="2009"/>
                  </a:cubicBezTo>
                  <a:cubicBezTo>
                    <a:pt x="1233" y="2009"/>
                    <a:pt x="1218" y="2012"/>
                    <a:pt x="1209" y="2012"/>
                  </a:cubicBezTo>
                  <a:cubicBezTo>
                    <a:pt x="1200" y="2012"/>
                    <a:pt x="1197" y="2009"/>
                    <a:pt x="1215" y="1997"/>
                  </a:cubicBezTo>
                  <a:cubicBezTo>
                    <a:pt x="1227" y="1997"/>
                    <a:pt x="1250" y="1973"/>
                    <a:pt x="1250" y="1973"/>
                  </a:cubicBezTo>
                  <a:cubicBezTo>
                    <a:pt x="1250" y="1949"/>
                    <a:pt x="1238" y="1937"/>
                    <a:pt x="1227" y="1937"/>
                  </a:cubicBezTo>
                  <a:cubicBezTo>
                    <a:pt x="1215" y="1937"/>
                    <a:pt x="1191" y="1961"/>
                    <a:pt x="1179" y="1973"/>
                  </a:cubicBezTo>
                  <a:cubicBezTo>
                    <a:pt x="1179" y="1961"/>
                    <a:pt x="1179" y="1937"/>
                    <a:pt x="1191" y="1926"/>
                  </a:cubicBezTo>
                  <a:cubicBezTo>
                    <a:pt x="1195" y="1922"/>
                    <a:pt x="1199" y="1920"/>
                    <a:pt x="1202" y="1920"/>
                  </a:cubicBezTo>
                  <a:cubicBezTo>
                    <a:pt x="1204" y="1920"/>
                    <a:pt x="1206" y="1921"/>
                    <a:pt x="1208" y="1921"/>
                  </a:cubicBezTo>
                  <a:lnTo>
                    <a:pt x="1208" y="1921"/>
                  </a:lnTo>
                  <a:cubicBezTo>
                    <a:pt x="1202" y="1917"/>
                    <a:pt x="1195" y="1909"/>
                    <a:pt x="1203" y="1902"/>
                  </a:cubicBezTo>
                  <a:cubicBezTo>
                    <a:pt x="1215" y="1878"/>
                    <a:pt x="1238" y="1866"/>
                    <a:pt x="1250" y="1854"/>
                  </a:cubicBezTo>
                  <a:lnTo>
                    <a:pt x="1250" y="1854"/>
                  </a:lnTo>
                  <a:cubicBezTo>
                    <a:pt x="1227" y="1866"/>
                    <a:pt x="1203" y="1890"/>
                    <a:pt x="1179" y="1902"/>
                  </a:cubicBezTo>
                  <a:lnTo>
                    <a:pt x="1155" y="1902"/>
                  </a:lnTo>
                  <a:cubicBezTo>
                    <a:pt x="1147" y="1902"/>
                    <a:pt x="1134" y="1907"/>
                    <a:pt x="1130" y="1907"/>
                  </a:cubicBezTo>
                  <a:cubicBezTo>
                    <a:pt x="1127" y="1907"/>
                    <a:pt x="1127" y="1906"/>
                    <a:pt x="1131" y="1902"/>
                  </a:cubicBezTo>
                  <a:cubicBezTo>
                    <a:pt x="1133" y="1899"/>
                    <a:pt x="1135" y="1896"/>
                    <a:pt x="1137" y="1893"/>
                  </a:cubicBezTo>
                  <a:lnTo>
                    <a:pt x="1137" y="1893"/>
                  </a:lnTo>
                  <a:cubicBezTo>
                    <a:pt x="1137" y="1893"/>
                    <a:pt x="1138" y="1893"/>
                    <a:pt x="1138" y="1893"/>
                  </a:cubicBezTo>
                  <a:cubicBezTo>
                    <a:pt x="1148" y="1893"/>
                    <a:pt x="1155" y="1878"/>
                    <a:pt x="1155" y="1878"/>
                  </a:cubicBezTo>
                  <a:cubicBezTo>
                    <a:pt x="1155" y="1878"/>
                    <a:pt x="1155" y="1878"/>
                    <a:pt x="1155" y="1878"/>
                  </a:cubicBezTo>
                  <a:lnTo>
                    <a:pt x="1155" y="1878"/>
                  </a:lnTo>
                  <a:cubicBezTo>
                    <a:pt x="1148" y="1882"/>
                    <a:pt x="1142" y="1887"/>
                    <a:pt x="1137" y="1893"/>
                  </a:cubicBezTo>
                  <a:lnTo>
                    <a:pt x="1137" y="1893"/>
                  </a:lnTo>
                  <a:cubicBezTo>
                    <a:pt x="1135" y="1893"/>
                    <a:pt x="1133" y="1892"/>
                    <a:pt x="1131" y="1890"/>
                  </a:cubicBezTo>
                  <a:lnTo>
                    <a:pt x="1119" y="1902"/>
                  </a:lnTo>
                  <a:cubicBezTo>
                    <a:pt x="1119" y="1902"/>
                    <a:pt x="1137" y="1875"/>
                    <a:pt x="1149" y="1875"/>
                  </a:cubicBezTo>
                  <a:cubicBezTo>
                    <a:pt x="1151" y="1875"/>
                    <a:pt x="1153" y="1876"/>
                    <a:pt x="1155" y="1878"/>
                  </a:cubicBezTo>
                  <a:lnTo>
                    <a:pt x="1155" y="1878"/>
                  </a:lnTo>
                  <a:cubicBezTo>
                    <a:pt x="1169" y="1868"/>
                    <a:pt x="1184" y="1861"/>
                    <a:pt x="1191" y="1854"/>
                  </a:cubicBezTo>
                  <a:cubicBezTo>
                    <a:pt x="1197" y="1842"/>
                    <a:pt x="1194" y="1839"/>
                    <a:pt x="1189" y="1839"/>
                  </a:cubicBezTo>
                  <a:cubicBezTo>
                    <a:pt x="1185" y="1839"/>
                    <a:pt x="1179" y="1842"/>
                    <a:pt x="1179" y="1842"/>
                  </a:cubicBezTo>
                  <a:cubicBezTo>
                    <a:pt x="1167" y="1842"/>
                    <a:pt x="1155" y="1854"/>
                    <a:pt x="1143" y="1854"/>
                  </a:cubicBezTo>
                  <a:cubicBezTo>
                    <a:pt x="1143" y="1854"/>
                    <a:pt x="1131" y="1842"/>
                    <a:pt x="1131" y="1842"/>
                  </a:cubicBezTo>
                  <a:cubicBezTo>
                    <a:pt x="1122" y="1833"/>
                    <a:pt x="1120" y="1816"/>
                    <a:pt x="1102" y="1809"/>
                  </a:cubicBezTo>
                  <a:lnTo>
                    <a:pt x="1102" y="1809"/>
                  </a:lnTo>
                  <a:cubicBezTo>
                    <a:pt x="1098" y="1813"/>
                    <a:pt x="1094" y="1816"/>
                    <a:pt x="1089" y="1818"/>
                  </a:cubicBezTo>
                  <a:lnTo>
                    <a:pt x="1089" y="1818"/>
                  </a:lnTo>
                  <a:cubicBezTo>
                    <a:pt x="1090" y="1814"/>
                    <a:pt x="1092" y="1811"/>
                    <a:pt x="1094" y="1807"/>
                  </a:cubicBezTo>
                  <a:lnTo>
                    <a:pt x="1094" y="1807"/>
                  </a:lnTo>
                  <a:cubicBezTo>
                    <a:pt x="1091" y="1807"/>
                    <a:pt x="1087" y="1806"/>
                    <a:pt x="1084" y="1806"/>
                  </a:cubicBezTo>
                  <a:cubicBezTo>
                    <a:pt x="1077" y="1810"/>
                    <a:pt x="1073" y="1813"/>
                    <a:pt x="1071" y="1816"/>
                  </a:cubicBezTo>
                  <a:lnTo>
                    <a:pt x="1071" y="1816"/>
                  </a:lnTo>
                  <a:cubicBezTo>
                    <a:pt x="1071" y="1814"/>
                    <a:pt x="1072" y="1811"/>
                    <a:pt x="1072" y="1806"/>
                  </a:cubicBezTo>
                  <a:cubicBezTo>
                    <a:pt x="1072" y="1795"/>
                    <a:pt x="1084" y="1783"/>
                    <a:pt x="1084" y="1771"/>
                  </a:cubicBezTo>
                  <a:cubicBezTo>
                    <a:pt x="1084" y="1759"/>
                    <a:pt x="1084" y="1735"/>
                    <a:pt x="1060" y="1735"/>
                  </a:cubicBezTo>
                  <a:cubicBezTo>
                    <a:pt x="1052" y="1735"/>
                    <a:pt x="1047" y="1736"/>
                    <a:pt x="1043" y="1736"/>
                  </a:cubicBezTo>
                  <a:lnTo>
                    <a:pt x="1043" y="1736"/>
                  </a:lnTo>
                  <a:cubicBezTo>
                    <a:pt x="1050" y="1726"/>
                    <a:pt x="1060" y="1711"/>
                    <a:pt x="1060" y="1711"/>
                  </a:cubicBezTo>
                  <a:cubicBezTo>
                    <a:pt x="1058" y="1709"/>
                    <a:pt x="1056" y="1709"/>
                    <a:pt x="1055" y="1709"/>
                  </a:cubicBezTo>
                  <a:cubicBezTo>
                    <a:pt x="1046" y="1709"/>
                    <a:pt x="1038" y="1726"/>
                    <a:pt x="1029" y="1726"/>
                  </a:cubicBezTo>
                  <a:cubicBezTo>
                    <a:pt x="1028" y="1726"/>
                    <a:pt x="1026" y="1725"/>
                    <a:pt x="1024" y="1723"/>
                  </a:cubicBezTo>
                  <a:lnTo>
                    <a:pt x="1012" y="1723"/>
                  </a:lnTo>
                  <a:cubicBezTo>
                    <a:pt x="1000" y="1735"/>
                    <a:pt x="977" y="1747"/>
                    <a:pt x="953" y="1759"/>
                  </a:cubicBezTo>
                  <a:cubicBezTo>
                    <a:pt x="965" y="1747"/>
                    <a:pt x="988" y="1723"/>
                    <a:pt x="1000" y="1711"/>
                  </a:cubicBezTo>
                  <a:cubicBezTo>
                    <a:pt x="1000" y="1711"/>
                    <a:pt x="1000" y="1723"/>
                    <a:pt x="1000" y="1723"/>
                  </a:cubicBezTo>
                  <a:cubicBezTo>
                    <a:pt x="1012" y="1711"/>
                    <a:pt x="1012" y="1711"/>
                    <a:pt x="1012" y="1699"/>
                  </a:cubicBezTo>
                  <a:cubicBezTo>
                    <a:pt x="1012" y="1699"/>
                    <a:pt x="988" y="1699"/>
                    <a:pt x="1000" y="1675"/>
                  </a:cubicBezTo>
                  <a:cubicBezTo>
                    <a:pt x="1008" y="1667"/>
                    <a:pt x="989" y="1665"/>
                    <a:pt x="972" y="1660"/>
                  </a:cubicBezTo>
                  <a:lnTo>
                    <a:pt x="972" y="1660"/>
                  </a:lnTo>
                  <a:cubicBezTo>
                    <a:pt x="968" y="1669"/>
                    <a:pt x="963" y="1678"/>
                    <a:pt x="958" y="1678"/>
                  </a:cubicBezTo>
                  <a:cubicBezTo>
                    <a:pt x="956" y="1678"/>
                    <a:pt x="954" y="1677"/>
                    <a:pt x="953" y="1675"/>
                  </a:cubicBezTo>
                  <a:lnTo>
                    <a:pt x="943" y="1675"/>
                  </a:lnTo>
                  <a:cubicBezTo>
                    <a:pt x="939" y="1685"/>
                    <a:pt x="936" y="1692"/>
                    <a:pt x="929" y="1699"/>
                  </a:cubicBezTo>
                  <a:cubicBezTo>
                    <a:pt x="929" y="1699"/>
                    <a:pt x="941" y="1675"/>
                    <a:pt x="929" y="1675"/>
                  </a:cubicBezTo>
                  <a:cubicBezTo>
                    <a:pt x="929" y="1675"/>
                    <a:pt x="905" y="1687"/>
                    <a:pt x="893" y="1699"/>
                  </a:cubicBezTo>
                  <a:cubicBezTo>
                    <a:pt x="903" y="1680"/>
                    <a:pt x="937" y="1604"/>
                    <a:pt x="929" y="1604"/>
                  </a:cubicBezTo>
                  <a:lnTo>
                    <a:pt x="929" y="1604"/>
                  </a:lnTo>
                  <a:cubicBezTo>
                    <a:pt x="927" y="1604"/>
                    <a:pt x="923" y="1607"/>
                    <a:pt x="917" y="1616"/>
                  </a:cubicBezTo>
                  <a:cubicBezTo>
                    <a:pt x="929" y="1616"/>
                    <a:pt x="893" y="1640"/>
                    <a:pt x="893" y="1640"/>
                  </a:cubicBezTo>
                  <a:cubicBezTo>
                    <a:pt x="893" y="1644"/>
                    <a:pt x="892" y="1645"/>
                    <a:pt x="890" y="1645"/>
                  </a:cubicBezTo>
                  <a:cubicBezTo>
                    <a:pt x="885" y="1645"/>
                    <a:pt x="877" y="1640"/>
                    <a:pt x="869" y="1640"/>
                  </a:cubicBezTo>
                  <a:cubicBezTo>
                    <a:pt x="869" y="1640"/>
                    <a:pt x="917" y="1604"/>
                    <a:pt x="905" y="1592"/>
                  </a:cubicBezTo>
                  <a:cubicBezTo>
                    <a:pt x="905" y="1580"/>
                    <a:pt x="905" y="1568"/>
                    <a:pt x="893" y="1568"/>
                  </a:cubicBezTo>
                  <a:cubicBezTo>
                    <a:pt x="881" y="1568"/>
                    <a:pt x="869" y="1592"/>
                    <a:pt x="857" y="1592"/>
                  </a:cubicBezTo>
                  <a:cubicBezTo>
                    <a:pt x="846" y="1592"/>
                    <a:pt x="846" y="1592"/>
                    <a:pt x="857" y="1568"/>
                  </a:cubicBezTo>
                  <a:cubicBezTo>
                    <a:pt x="869" y="1568"/>
                    <a:pt x="869" y="1556"/>
                    <a:pt x="881" y="1556"/>
                  </a:cubicBezTo>
                  <a:cubicBezTo>
                    <a:pt x="881" y="1555"/>
                    <a:pt x="880" y="1554"/>
                    <a:pt x="879" y="1554"/>
                  </a:cubicBezTo>
                  <a:cubicBezTo>
                    <a:pt x="869" y="1554"/>
                    <a:pt x="834" y="1575"/>
                    <a:pt x="824" y="1575"/>
                  </a:cubicBezTo>
                  <a:cubicBezTo>
                    <a:pt x="820" y="1575"/>
                    <a:pt x="819" y="1573"/>
                    <a:pt x="822" y="1568"/>
                  </a:cubicBezTo>
                  <a:cubicBezTo>
                    <a:pt x="834" y="1545"/>
                    <a:pt x="846" y="1533"/>
                    <a:pt x="846" y="1521"/>
                  </a:cubicBezTo>
                  <a:lnTo>
                    <a:pt x="822" y="1521"/>
                  </a:lnTo>
                  <a:cubicBezTo>
                    <a:pt x="822" y="1521"/>
                    <a:pt x="812" y="1570"/>
                    <a:pt x="810" y="1570"/>
                  </a:cubicBezTo>
                  <a:cubicBezTo>
                    <a:pt x="810" y="1570"/>
                    <a:pt x="810" y="1569"/>
                    <a:pt x="810" y="1568"/>
                  </a:cubicBezTo>
                  <a:cubicBezTo>
                    <a:pt x="798" y="1556"/>
                    <a:pt x="810" y="1545"/>
                    <a:pt x="798" y="1545"/>
                  </a:cubicBezTo>
                  <a:lnTo>
                    <a:pt x="786" y="1533"/>
                  </a:lnTo>
                  <a:lnTo>
                    <a:pt x="774" y="1533"/>
                  </a:lnTo>
                  <a:cubicBezTo>
                    <a:pt x="762" y="1533"/>
                    <a:pt x="798" y="1497"/>
                    <a:pt x="810" y="1497"/>
                  </a:cubicBezTo>
                  <a:lnTo>
                    <a:pt x="786" y="1497"/>
                  </a:lnTo>
                  <a:cubicBezTo>
                    <a:pt x="786" y="1497"/>
                    <a:pt x="771" y="1512"/>
                    <a:pt x="765" y="1512"/>
                  </a:cubicBezTo>
                  <a:cubicBezTo>
                    <a:pt x="763" y="1512"/>
                    <a:pt x="762" y="1511"/>
                    <a:pt x="762" y="1509"/>
                  </a:cubicBezTo>
                  <a:cubicBezTo>
                    <a:pt x="774" y="1497"/>
                    <a:pt x="786" y="1485"/>
                    <a:pt x="786" y="1473"/>
                  </a:cubicBezTo>
                  <a:lnTo>
                    <a:pt x="786" y="1473"/>
                  </a:lnTo>
                  <a:cubicBezTo>
                    <a:pt x="774" y="1485"/>
                    <a:pt x="762" y="1497"/>
                    <a:pt x="738" y="1509"/>
                  </a:cubicBezTo>
                  <a:cubicBezTo>
                    <a:pt x="738" y="1509"/>
                    <a:pt x="727" y="1509"/>
                    <a:pt x="727" y="1497"/>
                  </a:cubicBezTo>
                  <a:cubicBezTo>
                    <a:pt x="727" y="1485"/>
                    <a:pt x="738" y="1485"/>
                    <a:pt x="738" y="1473"/>
                  </a:cubicBezTo>
                  <a:cubicBezTo>
                    <a:pt x="738" y="1473"/>
                    <a:pt x="733" y="1462"/>
                    <a:pt x="726" y="1462"/>
                  </a:cubicBezTo>
                  <a:cubicBezTo>
                    <a:pt x="723" y="1462"/>
                    <a:pt x="719" y="1465"/>
                    <a:pt x="715" y="1473"/>
                  </a:cubicBezTo>
                  <a:cubicBezTo>
                    <a:pt x="708" y="1487"/>
                    <a:pt x="701" y="1493"/>
                    <a:pt x="696" y="1493"/>
                  </a:cubicBezTo>
                  <a:cubicBezTo>
                    <a:pt x="693" y="1493"/>
                    <a:pt x="691" y="1490"/>
                    <a:pt x="691" y="1485"/>
                  </a:cubicBezTo>
                  <a:cubicBezTo>
                    <a:pt x="703" y="1473"/>
                    <a:pt x="738" y="1449"/>
                    <a:pt x="727" y="1437"/>
                  </a:cubicBezTo>
                  <a:cubicBezTo>
                    <a:pt x="727" y="1436"/>
                    <a:pt x="726" y="1435"/>
                    <a:pt x="725" y="1435"/>
                  </a:cubicBezTo>
                  <a:cubicBezTo>
                    <a:pt x="721" y="1435"/>
                    <a:pt x="712" y="1446"/>
                    <a:pt x="707" y="1446"/>
                  </a:cubicBezTo>
                  <a:cubicBezTo>
                    <a:pt x="704" y="1446"/>
                    <a:pt x="703" y="1444"/>
                    <a:pt x="703" y="1437"/>
                  </a:cubicBezTo>
                  <a:cubicBezTo>
                    <a:pt x="703" y="1431"/>
                    <a:pt x="700" y="1428"/>
                    <a:pt x="694" y="1428"/>
                  </a:cubicBezTo>
                  <a:cubicBezTo>
                    <a:pt x="688" y="1428"/>
                    <a:pt x="679" y="1431"/>
                    <a:pt x="667" y="1437"/>
                  </a:cubicBezTo>
                  <a:lnTo>
                    <a:pt x="655" y="1437"/>
                  </a:lnTo>
                  <a:cubicBezTo>
                    <a:pt x="655" y="1437"/>
                    <a:pt x="639" y="1448"/>
                    <a:pt x="632" y="1448"/>
                  </a:cubicBezTo>
                  <a:cubicBezTo>
                    <a:pt x="629" y="1448"/>
                    <a:pt x="627" y="1445"/>
                    <a:pt x="631" y="1437"/>
                  </a:cubicBezTo>
                  <a:lnTo>
                    <a:pt x="631" y="1437"/>
                  </a:lnTo>
                  <a:cubicBezTo>
                    <a:pt x="631" y="1441"/>
                    <a:pt x="632" y="1442"/>
                    <a:pt x="634" y="1442"/>
                  </a:cubicBezTo>
                  <a:cubicBezTo>
                    <a:pt x="638" y="1442"/>
                    <a:pt x="647" y="1434"/>
                    <a:pt x="655" y="1425"/>
                  </a:cubicBezTo>
                  <a:lnTo>
                    <a:pt x="667" y="1425"/>
                  </a:lnTo>
                  <a:cubicBezTo>
                    <a:pt x="667" y="1414"/>
                    <a:pt x="667" y="1402"/>
                    <a:pt x="679" y="1390"/>
                  </a:cubicBezTo>
                  <a:cubicBezTo>
                    <a:pt x="679" y="1385"/>
                    <a:pt x="678" y="1383"/>
                    <a:pt x="675" y="1383"/>
                  </a:cubicBezTo>
                  <a:cubicBezTo>
                    <a:pt x="670" y="1383"/>
                    <a:pt x="659" y="1395"/>
                    <a:pt x="649" y="1409"/>
                  </a:cubicBezTo>
                  <a:lnTo>
                    <a:pt x="649" y="1409"/>
                  </a:lnTo>
                  <a:cubicBezTo>
                    <a:pt x="654" y="1400"/>
                    <a:pt x="658" y="1392"/>
                    <a:pt x="656" y="1392"/>
                  </a:cubicBezTo>
                  <a:lnTo>
                    <a:pt x="656" y="1392"/>
                  </a:lnTo>
                  <a:cubicBezTo>
                    <a:pt x="654" y="1392"/>
                    <a:pt x="650" y="1394"/>
                    <a:pt x="643" y="1402"/>
                  </a:cubicBezTo>
                  <a:cubicBezTo>
                    <a:pt x="629" y="1416"/>
                    <a:pt x="628" y="1421"/>
                    <a:pt x="626" y="1421"/>
                  </a:cubicBezTo>
                  <a:cubicBezTo>
                    <a:pt x="625" y="1421"/>
                    <a:pt x="624" y="1418"/>
                    <a:pt x="619" y="1414"/>
                  </a:cubicBezTo>
                  <a:cubicBezTo>
                    <a:pt x="619" y="1417"/>
                    <a:pt x="619" y="1419"/>
                    <a:pt x="619" y="1425"/>
                  </a:cubicBezTo>
                  <a:cubicBezTo>
                    <a:pt x="615" y="1433"/>
                    <a:pt x="611" y="1436"/>
                    <a:pt x="608" y="1436"/>
                  </a:cubicBezTo>
                  <a:cubicBezTo>
                    <a:pt x="601" y="1436"/>
                    <a:pt x="596" y="1425"/>
                    <a:pt x="596" y="1425"/>
                  </a:cubicBezTo>
                  <a:cubicBezTo>
                    <a:pt x="596" y="1425"/>
                    <a:pt x="596" y="1402"/>
                    <a:pt x="596" y="1390"/>
                  </a:cubicBezTo>
                  <a:cubicBezTo>
                    <a:pt x="584" y="1378"/>
                    <a:pt x="595" y="1366"/>
                    <a:pt x="596" y="1366"/>
                  </a:cubicBezTo>
                  <a:lnTo>
                    <a:pt x="596" y="1366"/>
                  </a:lnTo>
                  <a:cubicBezTo>
                    <a:pt x="595" y="1366"/>
                    <a:pt x="572" y="1390"/>
                    <a:pt x="572" y="1390"/>
                  </a:cubicBezTo>
                  <a:cubicBezTo>
                    <a:pt x="566" y="1384"/>
                    <a:pt x="566" y="1381"/>
                    <a:pt x="566" y="1381"/>
                  </a:cubicBezTo>
                  <a:cubicBezTo>
                    <a:pt x="566" y="1381"/>
                    <a:pt x="566" y="1384"/>
                    <a:pt x="560" y="1390"/>
                  </a:cubicBezTo>
                  <a:cubicBezTo>
                    <a:pt x="557" y="1392"/>
                    <a:pt x="555" y="1393"/>
                    <a:pt x="551" y="1393"/>
                  </a:cubicBezTo>
                  <a:cubicBezTo>
                    <a:pt x="539" y="1393"/>
                    <a:pt x="522" y="1378"/>
                    <a:pt x="512" y="1378"/>
                  </a:cubicBezTo>
                  <a:cubicBezTo>
                    <a:pt x="512" y="1366"/>
                    <a:pt x="512" y="1366"/>
                    <a:pt x="512" y="1342"/>
                  </a:cubicBezTo>
                  <a:cubicBezTo>
                    <a:pt x="512" y="1330"/>
                    <a:pt x="512" y="1330"/>
                    <a:pt x="500" y="1330"/>
                  </a:cubicBezTo>
                  <a:cubicBezTo>
                    <a:pt x="492" y="1330"/>
                    <a:pt x="495" y="1320"/>
                    <a:pt x="494" y="13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3"/>
            <p:cNvSpPr/>
            <p:nvPr/>
          </p:nvSpPr>
          <p:spPr>
            <a:xfrm>
              <a:off x="3472660" y="3428291"/>
              <a:ext cx="85780" cy="62398"/>
            </a:xfrm>
            <a:custGeom>
              <a:avLst/>
              <a:gdLst/>
              <a:ahLst/>
              <a:cxnLst/>
              <a:rect l="l" t="t" r="r" b="b"/>
              <a:pathLst>
                <a:path w="1691" h="1230" extrusionOk="0">
                  <a:moveTo>
                    <a:pt x="728" y="1"/>
                  </a:moveTo>
                  <a:cubicBezTo>
                    <a:pt x="498" y="1"/>
                    <a:pt x="236" y="73"/>
                    <a:pt x="131" y="396"/>
                  </a:cubicBezTo>
                  <a:cubicBezTo>
                    <a:pt x="83" y="515"/>
                    <a:pt x="0" y="920"/>
                    <a:pt x="548" y="1182"/>
                  </a:cubicBezTo>
                  <a:cubicBezTo>
                    <a:pt x="619" y="1205"/>
                    <a:pt x="703" y="1229"/>
                    <a:pt x="786" y="1229"/>
                  </a:cubicBezTo>
                  <a:cubicBezTo>
                    <a:pt x="869" y="1229"/>
                    <a:pt x="953" y="1205"/>
                    <a:pt x="1036" y="1170"/>
                  </a:cubicBezTo>
                  <a:cubicBezTo>
                    <a:pt x="1667" y="1074"/>
                    <a:pt x="1691" y="169"/>
                    <a:pt x="1060" y="39"/>
                  </a:cubicBezTo>
                  <a:cubicBezTo>
                    <a:pt x="985" y="25"/>
                    <a:pt x="862" y="1"/>
                    <a:pt x="7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43"/>
            <p:cNvSpPr/>
            <p:nvPr/>
          </p:nvSpPr>
          <p:spPr>
            <a:xfrm>
              <a:off x="3472051" y="3418754"/>
              <a:ext cx="84005" cy="77262"/>
            </a:xfrm>
            <a:custGeom>
              <a:avLst/>
              <a:gdLst/>
              <a:ahLst/>
              <a:cxnLst/>
              <a:rect l="l" t="t" r="r" b="b"/>
              <a:pathLst>
                <a:path w="1656" h="1523" extrusionOk="0">
                  <a:moveTo>
                    <a:pt x="737" y="16"/>
                  </a:moveTo>
                  <a:cubicBezTo>
                    <a:pt x="735" y="16"/>
                    <a:pt x="731" y="32"/>
                    <a:pt x="734" y="47"/>
                  </a:cubicBezTo>
                  <a:lnTo>
                    <a:pt x="734" y="47"/>
                  </a:lnTo>
                  <a:cubicBezTo>
                    <a:pt x="737" y="37"/>
                    <a:pt x="738" y="28"/>
                    <a:pt x="738" y="24"/>
                  </a:cubicBezTo>
                  <a:cubicBezTo>
                    <a:pt x="738" y="19"/>
                    <a:pt x="738" y="16"/>
                    <a:pt x="737" y="16"/>
                  </a:cubicBezTo>
                  <a:close/>
                  <a:moveTo>
                    <a:pt x="631" y="0"/>
                  </a:moveTo>
                  <a:cubicBezTo>
                    <a:pt x="631" y="8"/>
                    <a:pt x="627" y="33"/>
                    <a:pt x="626" y="49"/>
                  </a:cubicBezTo>
                  <a:lnTo>
                    <a:pt x="626" y="49"/>
                  </a:lnTo>
                  <a:cubicBezTo>
                    <a:pt x="629" y="45"/>
                    <a:pt x="631" y="38"/>
                    <a:pt x="631" y="24"/>
                  </a:cubicBezTo>
                  <a:cubicBezTo>
                    <a:pt x="631" y="15"/>
                    <a:pt x="631" y="6"/>
                    <a:pt x="631" y="0"/>
                  </a:cubicBezTo>
                  <a:close/>
                  <a:moveTo>
                    <a:pt x="238" y="155"/>
                  </a:moveTo>
                  <a:cubicBezTo>
                    <a:pt x="236" y="155"/>
                    <a:pt x="238" y="158"/>
                    <a:pt x="241" y="163"/>
                  </a:cubicBezTo>
                  <a:lnTo>
                    <a:pt x="241" y="163"/>
                  </a:lnTo>
                  <a:cubicBezTo>
                    <a:pt x="239" y="158"/>
                    <a:pt x="238" y="155"/>
                    <a:pt x="238" y="155"/>
                  </a:cubicBezTo>
                  <a:close/>
                  <a:moveTo>
                    <a:pt x="950" y="113"/>
                  </a:moveTo>
                  <a:lnTo>
                    <a:pt x="941" y="179"/>
                  </a:lnTo>
                  <a:cubicBezTo>
                    <a:pt x="941" y="179"/>
                    <a:pt x="941" y="138"/>
                    <a:pt x="950" y="113"/>
                  </a:cubicBezTo>
                  <a:close/>
                  <a:moveTo>
                    <a:pt x="532" y="210"/>
                  </a:moveTo>
                  <a:cubicBezTo>
                    <a:pt x="534" y="219"/>
                    <a:pt x="536" y="227"/>
                    <a:pt x="536" y="227"/>
                  </a:cubicBezTo>
                  <a:lnTo>
                    <a:pt x="536" y="215"/>
                  </a:lnTo>
                  <a:cubicBezTo>
                    <a:pt x="535" y="213"/>
                    <a:pt x="533" y="212"/>
                    <a:pt x="532" y="210"/>
                  </a:cubicBezTo>
                  <a:close/>
                  <a:moveTo>
                    <a:pt x="790" y="212"/>
                  </a:moveTo>
                  <a:cubicBezTo>
                    <a:pt x="786" y="215"/>
                    <a:pt x="786" y="227"/>
                    <a:pt x="786" y="227"/>
                  </a:cubicBezTo>
                  <a:cubicBezTo>
                    <a:pt x="786" y="227"/>
                    <a:pt x="789" y="221"/>
                    <a:pt x="790" y="212"/>
                  </a:cubicBezTo>
                  <a:close/>
                  <a:moveTo>
                    <a:pt x="524" y="167"/>
                  </a:moveTo>
                  <a:cubicBezTo>
                    <a:pt x="524" y="167"/>
                    <a:pt x="536" y="215"/>
                    <a:pt x="536" y="215"/>
                  </a:cubicBezTo>
                  <a:cubicBezTo>
                    <a:pt x="542" y="231"/>
                    <a:pt x="544" y="237"/>
                    <a:pt x="544" y="237"/>
                  </a:cubicBezTo>
                  <a:cubicBezTo>
                    <a:pt x="545" y="237"/>
                    <a:pt x="524" y="167"/>
                    <a:pt x="524" y="167"/>
                  </a:cubicBezTo>
                  <a:close/>
                  <a:moveTo>
                    <a:pt x="481" y="209"/>
                  </a:moveTo>
                  <a:cubicBezTo>
                    <a:pt x="473" y="216"/>
                    <a:pt x="470" y="220"/>
                    <a:pt x="488" y="238"/>
                  </a:cubicBezTo>
                  <a:lnTo>
                    <a:pt x="488" y="227"/>
                  </a:lnTo>
                  <a:cubicBezTo>
                    <a:pt x="485" y="220"/>
                    <a:pt x="483" y="214"/>
                    <a:pt x="481" y="209"/>
                  </a:cubicBezTo>
                  <a:close/>
                  <a:moveTo>
                    <a:pt x="1096" y="215"/>
                  </a:moveTo>
                  <a:cubicBezTo>
                    <a:pt x="1096" y="238"/>
                    <a:pt x="1096" y="238"/>
                    <a:pt x="1084" y="238"/>
                  </a:cubicBezTo>
                  <a:cubicBezTo>
                    <a:pt x="1072" y="238"/>
                    <a:pt x="1084" y="238"/>
                    <a:pt x="1084" y="227"/>
                  </a:cubicBezTo>
                  <a:lnTo>
                    <a:pt x="1084" y="215"/>
                  </a:lnTo>
                  <a:close/>
                  <a:moveTo>
                    <a:pt x="1334" y="227"/>
                  </a:moveTo>
                  <a:cubicBezTo>
                    <a:pt x="1321" y="233"/>
                    <a:pt x="1322" y="236"/>
                    <a:pt x="1322" y="241"/>
                  </a:cubicBezTo>
                  <a:lnTo>
                    <a:pt x="1322" y="241"/>
                  </a:lnTo>
                  <a:lnTo>
                    <a:pt x="1334" y="227"/>
                  </a:lnTo>
                  <a:close/>
                  <a:moveTo>
                    <a:pt x="215" y="238"/>
                  </a:moveTo>
                  <a:cubicBezTo>
                    <a:pt x="221" y="247"/>
                    <a:pt x="225" y="252"/>
                    <a:pt x="228" y="254"/>
                  </a:cubicBezTo>
                  <a:lnTo>
                    <a:pt x="228" y="254"/>
                  </a:lnTo>
                  <a:cubicBezTo>
                    <a:pt x="225" y="250"/>
                    <a:pt x="221" y="245"/>
                    <a:pt x="215" y="238"/>
                  </a:cubicBezTo>
                  <a:close/>
                  <a:moveTo>
                    <a:pt x="488" y="238"/>
                  </a:moveTo>
                  <a:cubicBezTo>
                    <a:pt x="488" y="246"/>
                    <a:pt x="493" y="257"/>
                    <a:pt x="494" y="257"/>
                  </a:cubicBezTo>
                  <a:cubicBezTo>
                    <a:pt x="494" y="257"/>
                    <a:pt x="493" y="252"/>
                    <a:pt x="488" y="238"/>
                  </a:cubicBezTo>
                  <a:close/>
                  <a:moveTo>
                    <a:pt x="655" y="227"/>
                  </a:moveTo>
                  <a:cubicBezTo>
                    <a:pt x="655" y="227"/>
                    <a:pt x="643" y="238"/>
                    <a:pt x="655" y="262"/>
                  </a:cubicBezTo>
                  <a:cubicBezTo>
                    <a:pt x="655" y="250"/>
                    <a:pt x="655" y="238"/>
                    <a:pt x="655" y="227"/>
                  </a:cubicBezTo>
                  <a:close/>
                  <a:moveTo>
                    <a:pt x="433" y="275"/>
                  </a:moveTo>
                  <a:cubicBezTo>
                    <a:pt x="435" y="279"/>
                    <a:pt x="437" y="283"/>
                    <a:pt x="441" y="286"/>
                  </a:cubicBezTo>
                  <a:cubicBezTo>
                    <a:pt x="438" y="282"/>
                    <a:pt x="435" y="278"/>
                    <a:pt x="433" y="275"/>
                  </a:cubicBezTo>
                  <a:close/>
                  <a:moveTo>
                    <a:pt x="1346" y="274"/>
                  </a:moveTo>
                  <a:cubicBezTo>
                    <a:pt x="1346" y="274"/>
                    <a:pt x="1339" y="285"/>
                    <a:pt x="1332" y="294"/>
                  </a:cubicBezTo>
                  <a:lnTo>
                    <a:pt x="1332" y="294"/>
                  </a:lnTo>
                  <a:cubicBezTo>
                    <a:pt x="1336" y="290"/>
                    <a:pt x="1341" y="286"/>
                    <a:pt x="1346" y="286"/>
                  </a:cubicBezTo>
                  <a:lnTo>
                    <a:pt x="1346" y="274"/>
                  </a:lnTo>
                  <a:close/>
                  <a:moveTo>
                    <a:pt x="156" y="281"/>
                  </a:moveTo>
                  <a:cubicBezTo>
                    <a:pt x="155" y="281"/>
                    <a:pt x="155" y="283"/>
                    <a:pt x="155" y="286"/>
                  </a:cubicBezTo>
                  <a:cubicBezTo>
                    <a:pt x="160" y="291"/>
                    <a:pt x="166" y="294"/>
                    <a:pt x="173" y="295"/>
                  </a:cubicBezTo>
                  <a:lnTo>
                    <a:pt x="173" y="295"/>
                  </a:lnTo>
                  <a:cubicBezTo>
                    <a:pt x="161" y="287"/>
                    <a:pt x="157" y="281"/>
                    <a:pt x="156" y="281"/>
                  </a:cubicBezTo>
                  <a:close/>
                  <a:moveTo>
                    <a:pt x="1057" y="289"/>
                  </a:moveTo>
                  <a:lnTo>
                    <a:pt x="1057" y="289"/>
                  </a:lnTo>
                  <a:cubicBezTo>
                    <a:pt x="1050" y="301"/>
                    <a:pt x="1044" y="315"/>
                    <a:pt x="1045" y="315"/>
                  </a:cubicBezTo>
                  <a:cubicBezTo>
                    <a:pt x="1045" y="315"/>
                    <a:pt x="1046" y="314"/>
                    <a:pt x="1048" y="310"/>
                  </a:cubicBezTo>
                  <a:cubicBezTo>
                    <a:pt x="1059" y="298"/>
                    <a:pt x="1060" y="292"/>
                    <a:pt x="1057" y="289"/>
                  </a:cubicBezTo>
                  <a:close/>
                  <a:moveTo>
                    <a:pt x="262" y="203"/>
                  </a:moveTo>
                  <a:lnTo>
                    <a:pt x="262" y="203"/>
                  </a:lnTo>
                  <a:cubicBezTo>
                    <a:pt x="271" y="211"/>
                    <a:pt x="267" y="220"/>
                    <a:pt x="264" y="220"/>
                  </a:cubicBezTo>
                  <a:cubicBezTo>
                    <a:pt x="263" y="220"/>
                    <a:pt x="262" y="218"/>
                    <a:pt x="262" y="215"/>
                  </a:cubicBezTo>
                  <a:cubicBezTo>
                    <a:pt x="262" y="215"/>
                    <a:pt x="246" y="209"/>
                    <a:pt x="239" y="209"/>
                  </a:cubicBezTo>
                  <a:cubicBezTo>
                    <a:pt x="236" y="209"/>
                    <a:pt x="234" y="211"/>
                    <a:pt x="238" y="215"/>
                  </a:cubicBezTo>
                  <a:cubicBezTo>
                    <a:pt x="238" y="221"/>
                    <a:pt x="239" y="226"/>
                    <a:pt x="240" y="230"/>
                  </a:cubicBezTo>
                  <a:lnTo>
                    <a:pt x="240" y="230"/>
                  </a:lnTo>
                  <a:cubicBezTo>
                    <a:pt x="240" y="229"/>
                    <a:pt x="239" y="228"/>
                    <a:pt x="238" y="227"/>
                  </a:cubicBezTo>
                  <a:cubicBezTo>
                    <a:pt x="236" y="226"/>
                    <a:pt x="235" y="225"/>
                    <a:pt x="234" y="225"/>
                  </a:cubicBezTo>
                  <a:cubicBezTo>
                    <a:pt x="224" y="225"/>
                    <a:pt x="235" y="255"/>
                    <a:pt x="230" y="255"/>
                  </a:cubicBezTo>
                  <a:cubicBezTo>
                    <a:pt x="230" y="255"/>
                    <a:pt x="229" y="255"/>
                    <a:pt x="228" y="254"/>
                  </a:cubicBezTo>
                  <a:lnTo>
                    <a:pt x="228" y="254"/>
                  </a:lnTo>
                  <a:cubicBezTo>
                    <a:pt x="238" y="271"/>
                    <a:pt x="215" y="264"/>
                    <a:pt x="215" y="274"/>
                  </a:cubicBezTo>
                  <a:cubicBezTo>
                    <a:pt x="215" y="274"/>
                    <a:pt x="226" y="286"/>
                    <a:pt x="238" y="298"/>
                  </a:cubicBezTo>
                  <a:cubicBezTo>
                    <a:pt x="241" y="300"/>
                    <a:pt x="241" y="301"/>
                    <a:pt x="240" y="301"/>
                  </a:cubicBezTo>
                  <a:cubicBezTo>
                    <a:pt x="237" y="301"/>
                    <a:pt x="212" y="286"/>
                    <a:pt x="203" y="286"/>
                  </a:cubicBezTo>
                  <a:cubicBezTo>
                    <a:pt x="191" y="270"/>
                    <a:pt x="185" y="265"/>
                    <a:pt x="184" y="265"/>
                  </a:cubicBezTo>
                  <a:lnTo>
                    <a:pt x="184" y="265"/>
                  </a:lnTo>
                  <a:cubicBezTo>
                    <a:pt x="180" y="265"/>
                    <a:pt x="191" y="286"/>
                    <a:pt x="191" y="286"/>
                  </a:cubicBezTo>
                  <a:cubicBezTo>
                    <a:pt x="191" y="292"/>
                    <a:pt x="185" y="295"/>
                    <a:pt x="177" y="295"/>
                  </a:cubicBezTo>
                  <a:cubicBezTo>
                    <a:pt x="176" y="295"/>
                    <a:pt x="174" y="295"/>
                    <a:pt x="173" y="295"/>
                  </a:cubicBezTo>
                  <a:lnTo>
                    <a:pt x="173" y="295"/>
                  </a:lnTo>
                  <a:cubicBezTo>
                    <a:pt x="175" y="296"/>
                    <a:pt x="177" y="297"/>
                    <a:pt x="179" y="298"/>
                  </a:cubicBezTo>
                  <a:cubicBezTo>
                    <a:pt x="191" y="310"/>
                    <a:pt x="179" y="310"/>
                    <a:pt x="179" y="310"/>
                  </a:cubicBezTo>
                  <a:cubicBezTo>
                    <a:pt x="179" y="310"/>
                    <a:pt x="179" y="315"/>
                    <a:pt x="172" y="315"/>
                  </a:cubicBezTo>
                  <a:cubicBezTo>
                    <a:pt x="168" y="315"/>
                    <a:pt x="163" y="314"/>
                    <a:pt x="155" y="310"/>
                  </a:cubicBezTo>
                  <a:cubicBezTo>
                    <a:pt x="149" y="304"/>
                    <a:pt x="143" y="301"/>
                    <a:pt x="140" y="301"/>
                  </a:cubicBezTo>
                  <a:cubicBezTo>
                    <a:pt x="137" y="301"/>
                    <a:pt x="137" y="304"/>
                    <a:pt x="143" y="310"/>
                  </a:cubicBezTo>
                  <a:cubicBezTo>
                    <a:pt x="143" y="322"/>
                    <a:pt x="167" y="334"/>
                    <a:pt x="167" y="346"/>
                  </a:cubicBezTo>
                  <a:lnTo>
                    <a:pt x="107" y="346"/>
                  </a:lnTo>
                  <a:cubicBezTo>
                    <a:pt x="107" y="346"/>
                    <a:pt x="107" y="357"/>
                    <a:pt x="107" y="369"/>
                  </a:cubicBezTo>
                  <a:cubicBezTo>
                    <a:pt x="95" y="369"/>
                    <a:pt x="95" y="369"/>
                    <a:pt x="95" y="381"/>
                  </a:cubicBezTo>
                  <a:cubicBezTo>
                    <a:pt x="95" y="393"/>
                    <a:pt x="119" y="393"/>
                    <a:pt x="119" y="393"/>
                  </a:cubicBezTo>
                  <a:cubicBezTo>
                    <a:pt x="119" y="397"/>
                    <a:pt x="119" y="398"/>
                    <a:pt x="119" y="398"/>
                  </a:cubicBezTo>
                  <a:cubicBezTo>
                    <a:pt x="118" y="398"/>
                    <a:pt x="115" y="393"/>
                    <a:pt x="107" y="393"/>
                  </a:cubicBezTo>
                  <a:cubicBezTo>
                    <a:pt x="99" y="393"/>
                    <a:pt x="76" y="388"/>
                    <a:pt x="68" y="388"/>
                  </a:cubicBezTo>
                  <a:cubicBezTo>
                    <a:pt x="64" y="388"/>
                    <a:pt x="64" y="389"/>
                    <a:pt x="72" y="393"/>
                  </a:cubicBezTo>
                  <a:cubicBezTo>
                    <a:pt x="84" y="417"/>
                    <a:pt x="84" y="417"/>
                    <a:pt x="72" y="417"/>
                  </a:cubicBezTo>
                  <a:cubicBezTo>
                    <a:pt x="72" y="429"/>
                    <a:pt x="107" y="441"/>
                    <a:pt x="107" y="441"/>
                  </a:cubicBezTo>
                  <a:cubicBezTo>
                    <a:pt x="107" y="443"/>
                    <a:pt x="106" y="443"/>
                    <a:pt x="105" y="443"/>
                  </a:cubicBezTo>
                  <a:cubicBezTo>
                    <a:pt x="96" y="443"/>
                    <a:pt x="71" y="426"/>
                    <a:pt x="63" y="426"/>
                  </a:cubicBezTo>
                  <a:cubicBezTo>
                    <a:pt x="61" y="426"/>
                    <a:pt x="60" y="427"/>
                    <a:pt x="60" y="429"/>
                  </a:cubicBezTo>
                  <a:cubicBezTo>
                    <a:pt x="67" y="436"/>
                    <a:pt x="74" y="443"/>
                    <a:pt x="81" y="447"/>
                  </a:cubicBezTo>
                  <a:lnTo>
                    <a:pt x="81" y="447"/>
                  </a:lnTo>
                  <a:cubicBezTo>
                    <a:pt x="77" y="448"/>
                    <a:pt x="79" y="453"/>
                    <a:pt x="72" y="453"/>
                  </a:cubicBezTo>
                  <a:cubicBezTo>
                    <a:pt x="72" y="453"/>
                    <a:pt x="61" y="447"/>
                    <a:pt x="50" y="447"/>
                  </a:cubicBezTo>
                  <a:cubicBezTo>
                    <a:pt x="45" y="447"/>
                    <a:pt x="40" y="449"/>
                    <a:pt x="36" y="453"/>
                  </a:cubicBezTo>
                  <a:cubicBezTo>
                    <a:pt x="71" y="476"/>
                    <a:pt x="95" y="488"/>
                    <a:pt x="129" y="488"/>
                  </a:cubicBezTo>
                  <a:lnTo>
                    <a:pt x="129" y="488"/>
                  </a:lnTo>
                  <a:cubicBezTo>
                    <a:pt x="126" y="486"/>
                    <a:pt x="119" y="482"/>
                    <a:pt x="107" y="477"/>
                  </a:cubicBezTo>
                  <a:lnTo>
                    <a:pt x="107" y="477"/>
                  </a:lnTo>
                  <a:cubicBezTo>
                    <a:pt x="123" y="481"/>
                    <a:pt x="134" y="482"/>
                    <a:pt x="141" y="482"/>
                  </a:cubicBezTo>
                  <a:cubicBezTo>
                    <a:pt x="156" y="482"/>
                    <a:pt x="159" y="477"/>
                    <a:pt x="167" y="477"/>
                  </a:cubicBezTo>
                  <a:cubicBezTo>
                    <a:pt x="173" y="471"/>
                    <a:pt x="176" y="468"/>
                    <a:pt x="179" y="468"/>
                  </a:cubicBezTo>
                  <a:cubicBezTo>
                    <a:pt x="182" y="468"/>
                    <a:pt x="185" y="471"/>
                    <a:pt x="191" y="477"/>
                  </a:cubicBezTo>
                  <a:cubicBezTo>
                    <a:pt x="203" y="477"/>
                    <a:pt x="226" y="488"/>
                    <a:pt x="226" y="488"/>
                  </a:cubicBezTo>
                  <a:lnTo>
                    <a:pt x="191" y="465"/>
                  </a:lnTo>
                  <a:lnTo>
                    <a:pt x="191" y="465"/>
                  </a:lnTo>
                  <a:cubicBezTo>
                    <a:pt x="191" y="465"/>
                    <a:pt x="207" y="470"/>
                    <a:pt x="214" y="470"/>
                  </a:cubicBezTo>
                  <a:cubicBezTo>
                    <a:pt x="217" y="470"/>
                    <a:pt x="219" y="469"/>
                    <a:pt x="215" y="465"/>
                  </a:cubicBezTo>
                  <a:cubicBezTo>
                    <a:pt x="215" y="453"/>
                    <a:pt x="203" y="441"/>
                    <a:pt x="191" y="429"/>
                  </a:cubicBezTo>
                  <a:lnTo>
                    <a:pt x="179" y="429"/>
                  </a:lnTo>
                  <a:cubicBezTo>
                    <a:pt x="179" y="423"/>
                    <a:pt x="182" y="420"/>
                    <a:pt x="185" y="420"/>
                  </a:cubicBezTo>
                  <a:cubicBezTo>
                    <a:pt x="188" y="420"/>
                    <a:pt x="191" y="423"/>
                    <a:pt x="191" y="429"/>
                  </a:cubicBezTo>
                  <a:cubicBezTo>
                    <a:pt x="199" y="429"/>
                    <a:pt x="212" y="434"/>
                    <a:pt x="216" y="434"/>
                  </a:cubicBezTo>
                  <a:cubicBezTo>
                    <a:pt x="219" y="434"/>
                    <a:pt x="219" y="433"/>
                    <a:pt x="215" y="429"/>
                  </a:cubicBezTo>
                  <a:cubicBezTo>
                    <a:pt x="203" y="417"/>
                    <a:pt x="203" y="405"/>
                    <a:pt x="215" y="405"/>
                  </a:cubicBezTo>
                  <a:cubicBezTo>
                    <a:pt x="224" y="405"/>
                    <a:pt x="241" y="420"/>
                    <a:pt x="248" y="420"/>
                  </a:cubicBezTo>
                  <a:cubicBezTo>
                    <a:pt x="249" y="420"/>
                    <a:pt x="250" y="419"/>
                    <a:pt x="250" y="417"/>
                  </a:cubicBezTo>
                  <a:cubicBezTo>
                    <a:pt x="238" y="405"/>
                    <a:pt x="191" y="381"/>
                    <a:pt x="203" y="369"/>
                  </a:cubicBezTo>
                  <a:lnTo>
                    <a:pt x="203" y="369"/>
                  </a:lnTo>
                  <a:cubicBezTo>
                    <a:pt x="215" y="369"/>
                    <a:pt x="262" y="417"/>
                    <a:pt x="274" y="417"/>
                  </a:cubicBezTo>
                  <a:cubicBezTo>
                    <a:pt x="274" y="405"/>
                    <a:pt x="250" y="393"/>
                    <a:pt x="238" y="381"/>
                  </a:cubicBezTo>
                  <a:cubicBezTo>
                    <a:pt x="238" y="381"/>
                    <a:pt x="250" y="369"/>
                    <a:pt x="262" y="369"/>
                  </a:cubicBezTo>
                  <a:cubicBezTo>
                    <a:pt x="262" y="369"/>
                    <a:pt x="310" y="369"/>
                    <a:pt x="310" y="357"/>
                  </a:cubicBezTo>
                  <a:cubicBezTo>
                    <a:pt x="310" y="357"/>
                    <a:pt x="298" y="346"/>
                    <a:pt x="286" y="334"/>
                  </a:cubicBezTo>
                  <a:cubicBezTo>
                    <a:pt x="286" y="330"/>
                    <a:pt x="287" y="329"/>
                    <a:pt x="289" y="329"/>
                  </a:cubicBezTo>
                  <a:cubicBezTo>
                    <a:pt x="293" y="329"/>
                    <a:pt x="301" y="337"/>
                    <a:pt x="310" y="346"/>
                  </a:cubicBezTo>
                  <a:cubicBezTo>
                    <a:pt x="310" y="340"/>
                    <a:pt x="310" y="329"/>
                    <a:pt x="310" y="322"/>
                  </a:cubicBezTo>
                  <a:cubicBezTo>
                    <a:pt x="299" y="306"/>
                    <a:pt x="296" y="299"/>
                    <a:pt x="297" y="299"/>
                  </a:cubicBezTo>
                  <a:lnTo>
                    <a:pt x="297" y="299"/>
                  </a:lnTo>
                  <a:cubicBezTo>
                    <a:pt x="299" y="299"/>
                    <a:pt x="309" y="309"/>
                    <a:pt x="322" y="322"/>
                  </a:cubicBezTo>
                  <a:lnTo>
                    <a:pt x="274" y="262"/>
                  </a:lnTo>
                  <a:lnTo>
                    <a:pt x="310" y="298"/>
                  </a:lnTo>
                  <a:cubicBezTo>
                    <a:pt x="310" y="301"/>
                    <a:pt x="311" y="303"/>
                    <a:pt x="312" y="303"/>
                  </a:cubicBezTo>
                  <a:cubicBezTo>
                    <a:pt x="315" y="303"/>
                    <a:pt x="318" y="294"/>
                    <a:pt x="310" y="286"/>
                  </a:cubicBezTo>
                  <a:cubicBezTo>
                    <a:pt x="302" y="286"/>
                    <a:pt x="304" y="270"/>
                    <a:pt x="311" y="270"/>
                  </a:cubicBezTo>
                  <a:cubicBezTo>
                    <a:pt x="314" y="270"/>
                    <a:pt x="318" y="274"/>
                    <a:pt x="322" y="286"/>
                  </a:cubicBezTo>
                  <a:cubicBezTo>
                    <a:pt x="328" y="300"/>
                    <a:pt x="331" y="305"/>
                    <a:pt x="332" y="305"/>
                  </a:cubicBezTo>
                  <a:cubicBezTo>
                    <a:pt x="334" y="305"/>
                    <a:pt x="322" y="274"/>
                    <a:pt x="322" y="274"/>
                  </a:cubicBezTo>
                  <a:lnTo>
                    <a:pt x="322" y="274"/>
                  </a:lnTo>
                  <a:cubicBezTo>
                    <a:pt x="322" y="274"/>
                    <a:pt x="356" y="309"/>
                    <a:pt x="369" y="322"/>
                  </a:cubicBezTo>
                  <a:cubicBezTo>
                    <a:pt x="346" y="286"/>
                    <a:pt x="322" y="250"/>
                    <a:pt x="286" y="227"/>
                  </a:cubicBezTo>
                  <a:cubicBezTo>
                    <a:pt x="286" y="227"/>
                    <a:pt x="269" y="209"/>
                    <a:pt x="262" y="203"/>
                  </a:cubicBezTo>
                  <a:close/>
                  <a:moveTo>
                    <a:pt x="129" y="488"/>
                  </a:moveTo>
                  <a:cubicBezTo>
                    <a:pt x="130" y="489"/>
                    <a:pt x="131" y="490"/>
                    <a:pt x="132" y="490"/>
                  </a:cubicBezTo>
                  <a:lnTo>
                    <a:pt x="132" y="490"/>
                  </a:lnTo>
                  <a:cubicBezTo>
                    <a:pt x="131" y="489"/>
                    <a:pt x="131" y="488"/>
                    <a:pt x="131" y="488"/>
                  </a:cubicBezTo>
                  <a:cubicBezTo>
                    <a:pt x="131" y="488"/>
                    <a:pt x="130" y="488"/>
                    <a:pt x="129" y="488"/>
                  </a:cubicBezTo>
                  <a:close/>
                  <a:moveTo>
                    <a:pt x="1334" y="512"/>
                  </a:moveTo>
                  <a:cubicBezTo>
                    <a:pt x="1334" y="512"/>
                    <a:pt x="1330" y="512"/>
                    <a:pt x="1325" y="513"/>
                  </a:cubicBezTo>
                  <a:lnTo>
                    <a:pt x="1325" y="513"/>
                  </a:lnTo>
                  <a:cubicBezTo>
                    <a:pt x="1327" y="512"/>
                    <a:pt x="1330" y="512"/>
                    <a:pt x="1334" y="512"/>
                  </a:cubicBezTo>
                  <a:close/>
                  <a:moveTo>
                    <a:pt x="1286" y="512"/>
                  </a:moveTo>
                  <a:cubicBezTo>
                    <a:pt x="1286" y="516"/>
                    <a:pt x="1287" y="518"/>
                    <a:pt x="1289" y="518"/>
                  </a:cubicBezTo>
                  <a:cubicBezTo>
                    <a:pt x="1291" y="518"/>
                    <a:pt x="1294" y="512"/>
                    <a:pt x="1286" y="512"/>
                  </a:cubicBezTo>
                  <a:close/>
                  <a:moveTo>
                    <a:pt x="132" y="490"/>
                  </a:moveTo>
                  <a:cubicBezTo>
                    <a:pt x="136" y="500"/>
                    <a:pt x="156" y="548"/>
                    <a:pt x="167" y="548"/>
                  </a:cubicBezTo>
                  <a:lnTo>
                    <a:pt x="167" y="536"/>
                  </a:lnTo>
                  <a:lnTo>
                    <a:pt x="167" y="524"/>
                  </a:lnTo>
                  <a:cubicBezTo>
                    <a:pt x="167" y="512"/>
                    <a:pt x="167" y="512"/>
                    <a:pt x="143" y="500"/>
                  </a:cubicBezTo>
                  <a:cubicBezTo>
                    <a:pt x="127" y="492"/>
                    <a:pt x="139" y="495"/>
                    <a:pt x="132" y="490"/>
                  </a:cubicBezTo>
                  <a:close/>
                  <a:moveTo>
                    <a:pt x="1388" y="543"/>
                  </a:moveTo>
                  <a:cubicBezTo>
                    <a:pt x="1396" y="543"/>
                    <a:pt x="1393" y="548"/>
                    <a:pt x="1369" y="548"/>
                  </a:cubicBezTo>
                  <a:cubicBezTo>
                    <a:pt x="1377" y="544"/>
                    <a:pt x="1384" y="543"/>
                    <a:pt x="1388" y="543"/>
                  </a:cubicBezTo>
                  <a:close/>
                  <a:moveTo>
                    <a:pt x="84" y="560"/>
                  </a:moveTo>
                  <a:cubicBezTo>
                    <a:pt x="97" y="564"/>
                    <a:pt x="108" y="569"/>
                    <a:pt x="119" y="574"/>
                  </a:cubicBezTo>
                  <a:lnTo>
                    <a:pt x="119" y="574"/>
                  </a:lnTo>
                  <a:cubicBezTo>
                    <a:pt x="119" y="573"/>
                    <a:pt x="119" y="573"/>
                    <a:pt x="119" y="572"/>
                  </a:cubicBezTo>
                  <a:cubicBezTo>
                    <a:pt x="131" y="560"/>
                    <a:pt x="84" y="560"/>
                    <a:pt x="84" y="560"/>
                  </a:cubicBezTo>
                  <a:close/>
                  <a:moveTo>
                    <a:pt x="1584" y="619"/>
                  </a:moveTo>
                  <a:lnTo>
                    <a:pt x="1584" y="631"/>
                  </a:lnTo>
                  <a:lnTo>
                    <a:pt x="1608" y="631"/>
                  </a:lnTo>
                  <a:cubicBezTo>
                    <a:pt x="1608" y="631"/>
                    <a:pt x="1608" y="619"/>
                    <a:pt x="1584" y="619"/>
                  </a:cubicBezTo>
                  <a:close/>
                  <a:moveTo>
                    <a:pt x="12" y="643"/>
                  </a:moveTo>
                  <a:lnTo>
                    <a:pt x="12" y="643"/>
                  </a:lnTo>
                  <a:cubicBezTo>
                    <a:pt x="16" y="645"/>
                    <a:pt x="19" y="646"/>
                    <a:pt x="22" y="648"/>
                  </a:cubicBezTo>
                  <a:lnTo>
                    <a:pt x="22" y="648"/>
                  </a:lnTo>
                  <a:cubicBezTo>
                    <a:pt x="19" y="645"/>
                    <a:pt x="15" y="643"/>
                    <a:pt x="12" y="643"/>
                  </a:cubicBezTo>
                  <a:close/>
                  <a:moveTo>
                    <a:pt x="1322" y="643"/>
                  </a:moveTo>
                  <a:lnTo>
                    <a:pt x="1322" y="643"/>
                  </a:lnTo>
                  <a:cubicBezTo>
                    <a:pt x="1314" y="643"/>
                    <a:pt x="1306" y="649"/>
                    <a:pt x="1309" y="649"/>
                  </a:cubicBezTo>
                  <a:cubicBezTo>
                    <a:pt x="1310" y="649"/>
                    <a:pt x="1314" y="647"/>
                    <a:pt x="1322" y="643"/>
                  </a:cubicBezTo>
                  <a:close/>
                  <a:moveTo>
                    <a:pt x="147" y="697"/>
                  </a:moveTo>
                  <a:cubicBezTo>
                    <a:pt x="144" y="697"/>
                    <a:pt x="143" y="699"/>
                    <a:pt x="143" y="703"/>
                  </a:cubicBezTo>
                  <a:lnTo>
                    <a:pt x="167" y="703"/>
                  </a:lnTo>
                  <a:cubicBezTo>
                    <a:pt x="159" y="703"/>
                    <a:pt x="151" y="697"/>
                    <a:pt x="147" y="697"/>
                  </a:cubicBezTo>
                  <a:close/>
                  <a:moveTo>
                    <a:pt x="140" y="705"/>
                  </a:moveTo>
                  <a:lnTo>
                    <a:pt x="140" y="705"/>
                  </a:lnTo>
                  <a:cubicBezTo>
                    <a:pt x="136" y="709"/>
                    <a:pt x="135" y="709"/>
                    <a:pt x="137" y="709"/>
                  </a:cubicBezTo>
                  <a:cubicBezTo>
                    <a:pt x="139" y="709"/>
                    <a:pt x="142" y="709"/>
                    <a:pt x="149" y="710"/>
                  </a:cubicBezTo>
                  <a:lnTo>
                    <a:pt x="149" y="710"/>
                  </a:lnTo>
                  <a:cubicBezTo>
                    <a:pt x="149" y="708"/>
                    <a:pt x="145" y="707"/>
                    <a:pt x="140" y="705"/>
                  </a:cubicBezTo>
                  <a:close/>
                  <a:moveTo>
                    <a:pt x="149" y="710"/>
                  </a:moveTo>
                  <a:lnTo>
                    <a:pt x="149" y="710"/>
                  </a:lnTo>
                  <a:cubicBezTo>
                    <a:pt x="149" y="711"/>
                    <a:pt x="147" y="713"/>
                    <a:pt x="143" y="715"/>
                  </a:cubicBezTo>
                  <a:lnTo>
                    <a:pt x="119" y="715"/>
                  </a:lnTo>
                  <a:cubicBezTo>
                    <a:pt x="127" y="715"/>
                    <a:pt x="162" y="720"/>
                    <a:pt x="173" y="720"/>
                  </a:cubicBezTo>
                  <a:cubicBezTo>
                    <a:pt x="179" y="720"/>
                    <a:pt x="179" y="719"/>
                    <a:pt x="167" y="715"/>
                  </a:cubicBezTo>
                  <a:cubicBezTo>
                    <a:pt x="159" y="712"/>
                    <a:pt x="153" y="711"/>
                    <a:pt x="149" y="710"/>
                  </a:cubicBezTo>
                  <a:close/>
                  <a:moveTo>
                    <a:pt x="1655" y="727"/>
                  </a:moveTo>
                  <a:cubicBezTo>
                    <a:pt x="1600" y="727"/>
                    <a:pt x="1618" y="732"/>
                    <a:pt x="1637" y="732"/>
                  </a:cubicBezTo>
                  <a:cubicBezTo>
                    <a:pt x="1646" y="732"/>
                    <a:pt x="1655" y="731"/>
                    <a:pt x="1655" y="727"/>
                  </a:cubicBezTo>
                  <a:close/>
                  <a:moveTo>
                    <a:pt x="143" y="786"/>
                  </a:moveTo>
                  <a:cubicBezTo>
                    <a:pt x="143" y="786"/>
                    <a:pt x="113" y="801"/>
                    <a:pt x="100" y="801"/>
                  </a:cubicBezTo>
                  <a:cubicBezTo>
                    <a:pt x="97" y="801"/>
                    <a:pt x="95" y="800"/>
                    <a:pt x="95" y="798"/>
                  </a:cubicBezTo>
                  <a:cubicBezTo>
                    <a:pt x="107" y="798"/>
                    <a:pt x="107" y="786"/>
                    <a:pt x="107" y="786"/>
                  </a:cubicBezTo>
                  <a:close/>
                  <a:moveTo>
                    <a:pt x="149" y="928"/>
                  </a:moveTo>
                  <a:cubicBezTo>
                    <a:pt x="147" y="929"/>
                    <a:pt x="145" y="930"/>
                    <a:pt x="143" y="931"/>
                  </a:cubicBezTo>
                  <a:lnTo>
                    <a:pt x="143" y="931"/>
                  </a:lnTo>
                  <a:cubicBezTo>
                    <a:pt x="143" y="930"/>
                    <a:pt x="143" y="930"/>
                    <a:pt x="143" y="929"/>
                  </a:cubicBezTo>
                  <a:cubicBezTo>
                    <a:pt x="138" y="932"/>
                    <a:pt x="132" y="934"/>
                    <a:pt x="127" y="937"/>
                  </a:cubicBezTo>
                  <a:lnTo>
                    <a:pt x="127" y="937"/>
                  </a:lnTo>
                  <a:cubicBezTo>
                    <a:pt x="132" y="935"/>
                    <a:pt x="138" y="933"/>
                    <a:pt x="143" y="931"/>
                  </a:cubicBezTo>
                  <a:lnTo>
                    <a:pt x="143" y="931"/>
                  </a:lnTo>
                  <a:cubicBezTo>
                    <a:pt x="143" y="936"/>
                    <a:pt x="143" y="938"/>
                    <a:pt x="145" y="938"/>
                  </a:cubicBezTo>
                  <a:cubicBezTo>
                    <a:pt x="146" y="938"/>
                    <a:pt x="149" y="935"/>
                    <a:pt x="155" y="929"/>
                  </a:cubicBezTo>
                  <a:cubicBezTo>
                    <a:pt x="155" y="929"/>
                    <a:pt x="152" y="929"/>
                    <a:pt x="149" y="928"/>
                  </a:cubicBezTo>
                  <a:close/>
                  <a:moveTo>
                    <a:pt x="1465" y="989"/>
                  </a:moveTo>
                  <a:lnTo>
                    <a:pt x="1465" y="989"/>
                  </a:lnTo>
                  <a:cubicBezTo>
                    <a:pt x="1465" y="989"/>
                    <a:pt x="1469" y="991"/>
                    <a:pt x="1475" y="995"/>
                  </a:cubicBezTo>
                  <a:lnTo>
                    <a:pt x="1475" y="995"/>
                  </a:lnTo>
                  <a:cubicBezTo>
                    <a:pt x="1474" y="994"/>
                    <a:pt x="1473" y="994"/>
                    <a:pt x="1472" y="994"/>
                  </a:cubicBezTo>
                  <a:cubicBezTo>
                    <a:pt x="1468" y="994"/>
                    <a:pt x="1465" y="994"/>
                    <a:pt x="1465" y="989"/>
                  </a:cubicBezTo>
                  <a:close/>
                  <a:moveTo>
                    <a:pt x="197" y="1087"/>
                  </a:moveTo>
                  <a:cubicBezTo>
                    <a:pt x="196" y="1096"/>
                    <a:pt x="203" y="1096"/>
                    <a:pt x="203" y="1096"/>
                  </a:cubicBezTo>
                  <a:cubicBezTo>
                    <a:pt x="203" y="1090"/>
                    <a:pt x="200" y="1087"/>
                    <a:pt x="197" y="1087"/>
                  </a:cubicBezTo>
                  <a:close/>
                  <a:moveTo>
                    <a:pt x="1465" y="1072"/>
                  </a:moveTo>
                  <a:cubicBezTo>
                    <a:pt x="1465" y="1072"/>
                    <a:pt x="1489" y="1096"/>
                    <a:pt x="1500" y="1096"/>
                  </a:cubicBezTo>
                  <a:cubicBezTo>
                    <a:pt x="1512" y="1096"/>
                    <a:pt x="1500" y="1084"/>
                    <a:pt x="1489" y="1072"/>
                  </a:cubicBezTo>
                  <a:close/>
                  <a:moveTo>
                    <a:pt x="179" y="1072"/>
                  </a:moveTo>
                  <a:cubicBezTo>
                    <a:pt x="179" y="1084"/>
                    <a:pt x="167" y="1108"/>
                    <a:pt x="155" y="1108"/>
                  </a:cubicBezTo>
                  <a:lnTo>
                    <a:pt x="143" y="1096"/>
                  </a:lnTo>
                  <a:cubicBezTo>
                    <a:pt x="143" y="1096"/>
                    <a:pt x="179" y="1072"/>
                    <a:pt x="179" y="1072"/>
                  </a:cubicBezTo>
                  <a:close/>
                  <a:moveTo>
                    <a:pt x="333" y="1175"/>
                  </a:moveTo>
                  <a:cubicBezTo>
                    <a:pt x="326" y="1175"/>
                    <a:pt x="310" y="1195"/>
                    <a:pt x="310" y="1203"/>
                  </a:cubicBezTo>
                  <a:lnTo>
                    <a:pt x="334" y="1191"/>
                  </a:lnTo>
                  <a:cubicBezTo>
                    <a:pt x="337" y="1180"/>
                    <a:pt x="336" y="1175"/>
                    <a:pt x="333" y="1175"/>
                  </a:cubicBezTo>
                  <a:close/>
                  <a:moveTo>
                    <a:pt x="357" y="1239"/>
                  </a:moveTo>
                  <a:cubicBezTo>
                    <a:pt x="354" y="1239"/>
                    <a:pt x="348" y="1244"/>
                    <a:pt x="343" y="1251"/>
                  </a:cubicBezTo>
                  <a:lnTo>
                    <a:pt x="343" y="1251"/>
                  </a:lnTo>
                  <a:cubicBezTo>
                    <a:pt x="349" y="1247"/>
                    <a:pt x="357" y="1239"/>
                    <a:pt x="357" y="1239"/>
                  </a:cubicBezTo>
                  <a:close/>
                  <a:moveTo>
                    <a:pt x="72" y="572"/>
                  </a:moveTo>
                  <a:cubicBezTo>
                    <a:pt x="48" y="572"/>
                    <a:pt x="36" y="572"/>
                    <a:pt x="36" y="584"/>
                  </a:cubicBezTo>
                  <a:cubicBezTo>
                    <a:pt x="36" y="596"/>
                    <a:pt x="84" y="596"/>
                    <a:pt x="84" y="608"/>
                  </a:cubicBezTo>
                  <a:lnTo>
                    <a:pt x="48" y="608"/>
                  </a:lnTo>
                  <a:cubicBezTo>
                    <a:pt x="48" y="608"/>
                    <a:pt x="48" y="608"/>
                    <a:pt x="72" y="619"/>
                  </a:cubicBezTo>
                  <a:cubicBezTo>
                    <a:pt x="95" y="631"/>
                    <a:pt x="84" y="631"/>
                    <a:pt x="72" y="631"/>
                  </a:cubicBezTo>
                  <a:cubicBezTo>
                    <a:pt x="63" y="623"/>
                    <a:pt x="43" y="614"/>
                    <a:pt x="28" y="614"/>
                  </a:cubicBezTo>
                  <a:cubicBezTo>
                    <a:pt x="21" y="614"/>
                    <a:pt x="16" y="616"/>
                    <a:pt x="12" y="619"/>
                  </a:cubicBezTo>
                  <a:cubicBezTo>
                    <a:pt x="12" y="631"/>
                    <a:pt x="36" y="631"/>
                    <a:pt x="48" y="643"/>
                  </a:cubicBezTo>
                  <a:cubicBezTo>
                    <a:pt x="48" y="643"/>
                    <a:pt x="84" y="667"/>
                    <a:pt x="72" y="667"/>
                  </a:cubicBezTo>
                  <a:cubicBezTo>
                    <a:pt x="51" y="657"/>
                    <a:pt x="40" y="655"/>
                    <a:pt x="22" y="648"/>
                  </a:cubicBezTo>
                  <a:lnTo>
                    <a:pt x="22" y="648"/>
                  </a:lnTo>
                  <a:cubicBezTo>
                    <a:pt x="30" y="655"/>
                    <a:pt x="39" y="670"/>
                    <a:pt x="48" y="679"/>
                  </a:cubicBezTo>
                  <a:lnTo>
                    <a:pt x="36" y="679"/>
                  </a:lnTo>
                  <a:cubicBezTo>
                    <a:pt x="12" y="679"/>
                    <a:pt x="36" y="679"/>
                    <a:pt x="36" y="691"/>
                  </a:cubicBezTo>
                  <a:cubicBezTo>
                    <a:pt x="36" y="695"/>
                    <a:pt x="36" y="696"/>
                    <a:pt x="36" y="696"/>
                  </a:cubicBezTo>
                  <a:cubicBezTo>
                    <a:pt x="35" y="696"/>
                    <a:pt x="32" y="691"/>
                    <a:pt x="24" y="691"/>
                  </a:cubicBezTo>
                  <a:cubicBezTo>
                    <a:pt x="36" y="703"/>
                    <a:pt x="48" y="703"/>
                    <a:pt x="60" y="703"/>
                  </a:cubicBezTo>
                  <a:lnTo>
                    <a:pt x="36" y="703"/>
                  </a:lnTo>
                  <a:cubicBezTo>
                    <a:pt x="36" y="703"/>
                    <a:pt x="36" y="715"/>
                    <a:pt x="48" y="715"/>
                  </a:cubicBezTo>
                  <a:cubicBezTo>
                    <a:pt x="60" y="715"/>
                    <a:pt x="48" y="715"/>
                    <a:pt x="36" y="727"/>
                  </a:cubicBezTo>
                  <a:lnTo>
                    <a:pt x="24" y="727"/>
                  </a:lnTo>
                  <a:cubicBezTo>
                    <a:pt x="24" y="727"/>
                    <a:pt x="48" y="727"/>
                    <a:pt x="48" y="738"/>
                  </a:cubicBezTo>
                  <a:lnTo>
                    <a:pt x="36" y="738"/>
                  </a:lnTo>
                  <a:cubicBezTo>
                    <a:pt x="36" y="750"/>
                    <a:pt x="36" y="762"/>
                    <a:pt x="60" y="762"/>
                  </a:cubicBezTo>
                  <a:cubicBezTo>
                    <a:pt x="60" y="763"/>
                    <a:pt x="61" y="763"/>
                    <a:pt x="62" y="764"/>
                  </a:cubicBezTo>
                  <a:lnTo>
                    <a:pt x="62" y="764"/>
                  </a:lnTo>
                  <a:cubicBezTo>
                    <a:pt x="58" y="763"/>
                    <a:pt x="54" y="762"/>
                    <a:pt x="48" y="762"/>
                  </a:cubicBezTo>
                  <a:lnTo>
                    <a:pt x="24" y="762"/>
                  </a:lnTo>
                  <a:lnTo>
                    <a:pt x="24" y="786"/>
                  </a:lnTo>
                  <a:cubicBezTo>
                    <a:pt x="24" y="786"/>
                    <a:pt x="48" y="786"/>
                    <a:pt x="36" y="798"/>
                  </a:cubicBezTo>
                  <a:cubicBezTo>
                    <a:pt x="24" y="798"/>
                    <a:pt x="12" y="810"/>
                    <a:pt x="24" y="810"/>
                  </a:cubicBezTo>
                  <a:cubicBezTo>
                    <a:pt x="24" y="810"/>
                    <a:pt x="72" y="810"/>
                    <a:pt x="60" y="822"/>
                  </a:cubicBezTo>
                  <a:cubicBezTo>
                    <a:pt x="48" y="822"/>
                    <a:pt x="24" y="822"/>
                    <a:pt x="24" y="834"/>
                  </a:cubicBezTo>
                  <a:cubicBezTo>
                    <a:pt x="12" y="846"/>
                    <a:pt x="12" y="858"/>
                    <a:pt x="24" y="869"/>
                  </a:cubicBezTo>
                  <a:lnTo>
                    <a:pt x="36" y="881"/>
                  </a:lnTo>
                  <a:lnTo>
                    <a:pt x="48" y="881"/>
                  </a:lnTo>
                  <a:cubicBezTo>
                    <a:pt x="48" y="881"/>
                    <a:pt x="24" y="893"/>
                    <a:pt x="12" y="893"/>
                  </a:cubicBezTo>
                  <a:cubicBezTo>
                    <a:pt x="12" y="893"/>
                    <a:pt x="0" y="905"/>
                    <a:pt x="0" y="905"/>
                  </a:cubicBezTo>
                  <a:cubicBezTo>
                    <a:pt x="0" y="905"/>
                    <a:pt x="0" y="910"/>
                    <a:pt x="7" y="910"/>
                  </a:cubicBezTo>
                  <a:cubicBezTo>
                    <a:pt x="10" y="910"/>
                    <a:pt x="15" y="909"/>
                    <a:pt x="22" y="906"/>
                  </a:cubicBezTo>
                  <a:lnTo>
                    <a:pt x="22" y="906"/>
                  </a:lnTo>
                  <a:cubicBezTo>
                    <a:pt x="24" y="909"/>
                    <a:pt x="48" y="917"/>
                    <a:pt x="48" y="917"/>
                  </a:cubicBezTo>
                  <a:cubicBezTo>
                    <a:pt x="48" y="917"/>
                    <a:pt x="24" y="929"/>
                    <a:pt x="12" y="941"/>
                  </a:cubicBezTo>
                  <a:cubicBezTo>
                    <a:pt x="12" y="941"/>
                    <a:pt x="12" y="953"/>
                    <a:pt x="12" y="953"/>
                  </a:cubicBezTo>
                  <a:cubicBezTo>
                    <a:pt x="36" y="953"/>
                    <a:pt x="48" y="953"/>
                    <a:pt x="60" y="941"/>
                  </a:cubicBezTo>
                  <a:lnTo>
                    <a:pt x="60" y="953"/>
                  </a:lnTo>
                  <a:lnTo>
                    <a:pt x="48" y="953"/>
                  </a:lnTo>
                  <a:cubicBezTo>
                    <a:pt x="36" y="953"/>
                    <a:pt x="36" y="965"/>
                    <a:pt x="36" y="965"/>
                  </a:cubicBezTo>
                  <a:lnTo>
                    <a:pt x="36" y="977"/>
                  </a:lnTo>
                  <a:lnTo>
                    <a:pt x="72" y="977"/>
                  </a:lnTo>
                  <a:cubicBezTo>
                    <a:pt x="95" y="977"/>
                    <a:pt x="72" y="977"/>
                    <a:pt x="48" y="989"/>
                  </a:cubicBezTo>
                  <a:lnTo>
                    <a:pt x="72" y="989"/>
                  </a:lnTo>
                  <a:lnTo>
                    <a:pt x="75" y="987"/>
                  </a:lnTo>
                  <a:lnTo>
                    <a:pt x="75" y="987"/>
                  </a:lnTo>
                  <a:cubicBezTo>
                    <a:pt x="70" y="991"/>
                    <a:pt x="67" y="996"/>
                    <a:pt x="72" y="1000"/>
                  </a:cubicBezTo>
                  <a:lnTo>
                    <a:pt x="84" y="1000"/>
                  </a:lnTo>
                  <a:cubicBezTo>
                    <a:pt x="72" y="1012"/>
                    <a:pt x="36" y="1024"/>
                    <a:pt x="48" y="1024"/>
                  </a:cubicBezTo>
                  <a:cubicBezTo>
                    <a:pt x="57" y="1024"/>
                    <a:pt x="73" y="1024"/>
                    <a:pt x="91" y="1019"/>
                  </a:cubicBezTo>
                  <a:lnTo>
                    <a:pt x="91" y="1019"/>
                  </a:lnTo>
                  <a:cubicBezTo>
                    <a:pt x="51" y="1039"/>
                    <a:pt x="115" y="1050"/>
                    <a:pt x="72" y="1072"/>
                  </a:cubicBezTo>
                  <a:cubicBezTo>
                    <a:pt x="54" y="1081"/>
                    <a:pt x="51" y="1083"/>
                    <a:pt x="55" y="1083"/>
                  </a:cubicBezTo>
                  <a:cubicBezTo>
                    <a:pt x="59" y="1083"/>
                    <a:pt x="72" y="1080"/>
                    <a:pt x="82" y="1080"/>
                  </a:cubicBezTo>
                  <a:cubicBezTo>
                    <a:pt x="88" y="1080"/>
                    <a:pt x="93" y="1081"/>
                    <a:pt x="95" y="1084"/>
                  </a:cubicBezTo>
                  <a:cubicBezTo>
                    <a:pt x="107" y="1084"/>
                    <a:pt x="107" y="1084"/>
                    <a:pt x="107" y="1096"/>
                  </a:cubicBezTo>
                  <a:cubicBezTo>
                    <a:pt x="107" y="1096"/>
                    <a:pt x="131" y="1096"/>
                    <a:pt x="131" y="1108"/>
                  </a:cubicBezTo>
                  <a:cubicBezTo>
                    <a:pt x="131" y="1119"/>
                    <a:pt x="119" y="1119"/>
                    <a:pt x="131" y="1131"/>
                  </a:cubicBezTo>
                  <a:lnTo>
                    <a:pt x="143" y="1131"/>
                  </a:lnTo>
                  <a:cubicBezTo>
                    <a:pt x="135" y="1139"/>
                    <a:pt x="126" y="1149"/>
                    <a:pt x="119" y="1155"/>
                  </a:cubicBezTo>
                  <a:cubicBezTo>
                    <a:pt x="123" y="1151"/>
                    <a:pt x="127" y="1150"/>
                    <a:pt x="130" y="1150"/>
                  </a:cubicBezTo>
                  <a:cubicBezTo>
                    <a:pt x="147" y="1150"/>
                    <a:pt x="157" y="1191"/>
                    <a:pt x="167" y="1191"/>
                  </a:cubicBezTo>
                  <a:cubicBezTo>
                    <a:pt x="167" y="1203"/>
                    <a:pt x="167" y="1215"/>
                    <a:pt x="167" y="1227"/>
                  </a:cubicBezTo>
                  <a:lnTo>
                    <a:pt x="191" y="1227"/>
                  </a:lnTo>
                  <a:cubicBezTo>
                    <a:pt x="191" y="1227"/>
                    <a:pt x="205" y="1216"/>
                    <a:pt x="216" y="1207"/>
                  </a:cubicBezTo>
                  <a:lnTo>
                    <a:pt x="216" y="1207"/>
                  </a:lnTo>
                  <a:cubicBezTo>
                    <a:pt x="209" y="1217"/>
                    <a:pt x="203" y="1229"/>
                    <a:pt x="209" y="1229"/>
                  </a:cubicBezTo>
                  <a:cubicBezTo>
                    <a:pt x="210" y="1229"/>
                    <a:pt x="212" y="1228"/>
                    <a:pt x="215" y="1227"/>
                  </a:cubicBezTo>
                  <a:cubicBezTo>
                    <a:pt x="219" y="1223"/>
                    <a:pt x="223" y="1220"/>
                    <a:pt x="226" y="1218"/>
                  </a:cubicBezTo>
                  <a:lnTo>
                    <a:pt x="226" y="1218"/>
                  </a:lnTo>
                  <a:cubicBezTo>
                    <a:pt x="220" y="1231"/>
                    <a:pt x="192" y="1250"/>
                    <a:pt x="203" y="1250"/>
                  </a:cubicBezTo>
                  <a:cubicBezTo>
                    <a:pt x="215" y="1250"/>
                    <a:pt x="238" y="1239"/>
                    <a:pt x="250" y="1227"/>
                  </a:cubicBezTo>
                  <a:lnTo>
                    <a:pt x="250" y="1227"/>
                  </a:lnTo>
                  <a:cubicBezTo>
                    <a:pt x="250" y="1227"/>
                    <a:pt x="226" y="1251"/>
                    <a:pt x="226" y="1262"/>
                  </a:cubicBezTo>
                  <a:cubicBezTo>
                    <a:pt x="215" y="1262"/>
                    <a:pt x="215" y="1286"/>
                    <a:pt x="226" y="1286"/>
                  </a:cubicBezTo>
                  <a:cubicBezTo>
                    <a:pt x="238" y="1274"/>
                    <a:pt x="250" y="1250"/>
                    <a:pt x="262" y="1250"/>
                  </a:cubicBezTo>
                  <a:cubicBezTo>
                    <a:pt x="262" y="1250"/>
                    <a:pt x="262" y="1262"/>
                    <a:pt x="262" y="1262"/>
                  </a:cubicBezTo>
                  <a:cubicBezTo>
                    <a:pt x="262" y="1262"/>
                    <a:pt x="267" y="1257"/>
                    <a:pt x="271" y="1257"/>
                  </a:cubicBezTo>
                  <a:cubicBezTo>
                    <a:pt x="273" y="1257"/>
                    <a:pt x="274" y="1258"/>
                    <a:pt x="274" y="1262"/>
                  </a:cubicBezTo>
                  <a:cubicBezTo>
                    <a:pt x="286" y="1274"/>
                    <a:pt x="274" y="1286"/>
                    <a:pt x="274" y="1298"/>
                  </a:cubicBezTo>
                  <a:cubicBezTo>
                    <a:pt x="274" y="1298"/>
                    <a:pt x="282" y="1298"/>
                    <a:pt x="291" y="1286"/>
                  </a:cubicBezTo>
                  <a:lnTo>
                    <a:pt x="291" y="1286"/>
                  </a:lnTo>
                  <a:cubicBezTo>
                    <a:pt x="285" y="1296"/>
                    <a:pt x="279" y="1310"/>
                    <a:pt x="286" y="1310"/>
                  </a:cubicBezTo>
                  <a:cubicBezTo>
                    <a:pt x="286" y="1298"/>
                    <a:pt x="310" y="1274"/>
                    <a:pt x="310" y="1274"/>
                  </a:cubicBezTo>
                  <a:cubicBezTo>
                    <a:pt x="310" y="1274"/>
                    <a:pt x="334" y="1250"/>
                    <a:pt x="322" y="1250"/>
                  </a:cubicBezTo>
                  <a:cubicBezTo>
                    <a:pt x="317" y="1250"/>
                    <a:pt x="312" y="1252"/>
                    <a:pt x="310" y="1252"/>
                  </a:cubicBezTo>
                  <a:cubicBezTo>
                    <a:pt x="306" y="1252"/>
                    <a:pt x="307" y="1248"/>
                    <a:pt x="322" y="1227"/>
                  </a:cubicBezTo>
                  <a:cubicBezTo>
                    <a:pt x="332" y="1211"/>
                    <a:pt x="333" y="1207"/>
                    <a:pt x="332" y="1207"/>
                  </a:cubicBezTo>
                  <a:lnTo>
                    <a:pt x="332" y="1207"/>
                  </a:lnTo>
                  <a:cubicBezTo>
                    <a:pt x="329" y="1207"/>
                    <a:pt x="322" y="1215"/>
                    <a:pt x="322" y="1215"/>
                  </a:cubicBezTo>
                  <a:cubicBezTo>
                    <a:pt x="322" y="1227"/>
                    <a:pt x="310" y="1239"/>
                    <a:pt x="298" y="1239"/>
                  </a:cubicBezTo>
                  <a:cubicBezTo>
                    <a:pt x="298" y="1239"/>
                    <a:pt x="298" y="1239"/>
                    <a:pt x="298" y="1227"/>
                  </a:cubicBezTo>
                  <a:cubicBezTo>
                    <a:pt x="298" y="1215"/>
                    <a:pt x="310" y="1203"/>
                    <a:pt x="310" y="1191"/>
                  </a:cubicBezTo>
                  <a:cubicBezTo>
                    <a:pt x="310" y="1185"/>
                    <a:pt x="310" y="1182"/>
                    <a:pt x="308" y="1182"/>
                  </a:cubicBezTo>
                  <a:cubicBezTo>
                    <a:pt x="307" y="1182"/>
                    <a:pt x="304" y="1185"/>
                    <a:pt x="298" y="1191"/>
                  </a:cubicBezTo>
                  <a:cubicBezTo>
                    <a:pt x="296" y="1193"/>
                    <a:pt x="295" y="1193"/>
                    <a:pt x="294" y="1193"/>
                  </a:cubicBezTo>
                  <a:cubicBezTo>
                    <a:pt x="289" y="1193"/>
                    <a:pt x="298" y="1167"/>
                    <a:pt x="298" y="1167"/>
                  </a:cubicBezTo>
                  <a:lnTo>
                    <a:pt x="298" y="1167"/>
                  </a:lnTo>
                  <a:cubicBezTo>
                    <a:pt x="274" y="1179"/>
                    <a:pt x="262" y="1203"/>
                    <a:pt x="250" y="1227"/>
                  </a:cubicBezTo>
                  <a:cubicBezTo>
                    <a:pt x="250" y="1227"/>
                    <a:pt x="238" y="1227"/>
                    <a:pt x="250" y="1215"/>
                  </a:cubicBezTo>
                  <a:cubicBezTo>
                    <a:pt x="257" y="1208"/>
                    <a:pt x="256" y="1205"/>
                    <a:pt x="254" y="1204"/>
                  </a:cubicBezTo>
                  <a:lnTo>
                    <a:pt x="254" y="1204"/>
                  </a:lnTo>
                  <a:cubicBezTo>
                    <a:pt x="259" y="1198"/>
                    <a:pt x="266" y="1183"/>
                    <a:pt x="274" y="1167"/>
                  </a:cubicBezTo>
                  <a:cubicBezTo>
                    <a:pt x="278" y="1164"/>
                    <a:pt x="278" y="1162"/>
                    <a:pt x="277" y="1162"/>
                  </a:cubicBezTo>
                  <a:lnTo>
                    <a:pt x="277" y="1162"/>
                  </a:lnTo>
                  <a:cubicBezTo>
                    <a:pt x="274" y="1162"/>
                    <a:pt x="262" y="1171"/>
                    <a:pt x="262" y="1179"/>
                  </a:cubicBezTo>
                  <a:cubicBezTo>
                    <a:pt x="262" y="1185"/>
                    <a:pt x="256" y="1188"/>
                    <a:pt x="250" y="1188"/>
                  </a:cubicBezTo>
                  <a:cubicBezTo>
                    <a:pt x="244" y="1188"/>
                    <a:pt x="238" y="1185"/>
                    <a:pt x="238" y="1179"/>
                  </a:cubicBezTo>
                  <a:cubicBezTo>
                    <a:pt x="238" y="1173"/>
                    <a:pt x="238" y="1170"/>
                    <a:pt x="235" y="1170"/>
                  </a:cubicBezTo>
                  <a:cubicBezTo>
                    <a:pt x="232" y="1170"/>
                    <a:pt x="226" y="1173"/>
                    <a:pt x="215" y="1179"/>
                  </a:cubicBezTo>
                  <a:lnTo>
                    <a:pt x="203" y="1179"/>
                  </a:lnTo>
                  <a:cubicBezTo>
                    <a:pt x="203" y="1179"/>
                    <a:pt x="250" y="1143"/>
                    <a:pt x="250" y="1131"/>
                  </a:cubicBezTo>
                  <a:cubicBezTo>
                    <a:pt x="262" y="1119"/>
                    <a:pt x="250" y="1119"/>
                    <a:pt x="238" y="1119"/>
                  </a:cubicBezTo>
                  <a:cubicBezTo>
                    <a:pt x="238" y="1123"/>
                    <a:pt x="238" y="1127"/>
                    <a:pt x="238" y="1131"/>
                  </a:cubicBezTo>
                  <a:cubicBezTo>
                    <a:pt x="236" y="1134"/>
                    <a:pt x="234" y="1135"/>
                    <a:pt x="233" y="1135"/>
                  </a:cubicBezTo>
                  <a:cubicBezTo>
                    <a:pt x="231" y="1135"/>
                    <a:pt x="232" y="1128"/>
                    <a:pt x="225" y="1128"/>
                  </a:cubicBezTo>
                  <a:cubicBezTo>
                    <a:pt x="223" y="1128"/>
                    <a:pt x="220" y="1129"/>
                    <a:pt x="215" y="1131"/>
                  </a:cubicBezTo>
                  <a:cubicBezTo>
                    <a:pt x="215" y="1131"/>
                    <a:pt x="203" y="1155"/>
                    <a:pt x="203" y="1155"/>
                  </a:cubicBezTo>
                  <a:cubicBezTo>
                    <a:pt x="203" y="1155"/>
                    <a:pt x="191" y="1158"/>
                    <a:pt x="183" y="1158"/>
                  </a:cubicBezTo>
                  <a:cubicBezTo>
                    <a:pt x="176" y="1158"/>
                    <a:pt x="173" y="1155"/>
                    <a:pt x="191" y="1143"/>
                  </a:cubicBezTo>
                  <a:cubicBezTo>
                    <a:pt x="203" y="1143"/>
                    <a:pt x="215" y="1119"/>
                    <a:pt x="226" y="1119"/>
                  </a:cubicBezTo>
                  <a:cubicBezTo>
                    <a:pt x="226" y="1108"/>
                    <a:pt x="226" y="1096"/>
                    <a:pt x="215" y="1096"/>
                  </a:cubicBezTo>
                  <a:cubicBezTo>
                    <a:pt x="203" y="1096"/>
                    <a:pt x="179" y="1119"/>
                    <a:pt x="167" y="1131"/>
                  </a:cubicBezTo>
                  <a:cubicBezTo>
                    <a:pt x="165" y="1133"/>
                    <a:pt x="164" y="1134"/>
                    <a:pt x="163" y="1134"/>
                  </a:cubicBezTo>
                  <a:cubicBezTo>
                    <a:pt x="159" y="1134"/>
                    <a:pt x="170" y="1106"/>
                    <a:pt x="191" y="1096"/>
                  </a:cubicBezTo>
                  <a:cubicBezTo>
                    <a:pt x="191" y="1090"/>
                    <a:pt x="194" y="1087"/>
                    <a:pt x="197" y="1087"/>
                  </a:cubicBezTo>
                  <a:cubicBezTo>
                    <a:pt x="197" y="1087"/>
                    <a:pt x="197" y="1087"/>
                    <a:pt x="197" y="1087"/>
                  </a:cubicBezTo>
                  <a:lnTo>
                    <a:pt x="197" y="1087"/>
                  </a:lnTo>
                  <a:cubicBezTo>
                    <a:pt x="198" y="1083"/>
                    <a:pt x="199" y="1079"/>
                    <a:pt x="203" y="1072"/>
                  </a:cubicBezTo>
                  <a:cubicBezTo>
                    <a:pt x="226" y="1060"/>
                    <a:pt x="238" y="1048"/>
                    <a:pt x="262" y="1036"/>
                  </a:cubicBezTo>
                  <a:lnTo>
                    <a:pt x="262" y="1036"/>
                  </a:lnTo>
                  <a:cubicBezTo>
                    <a:pt x="238" y="1048"/>
                    <a:pt x="215" y="1060"/>
                    <a:pt x="179" y="1072"/>
                  </a:cubicBezTo>
                  <a:lnTo>
                    <a:pt x="167" y="1072"/>
                  </a:lnTo>
                  <a:cubicBezTo>
                    <a:pt x="159" y="1072"/>
                    <a:pt x="151" y="1082"/>
                    <a:pt x="150" y="1082"/>
                  </a:cubicBezTo>
                  <a:cubicBezTo>
                    <a:pt x="150" y="1082"/>
                    <a:pt x="151" y="1080"/>
                    <a:pt x="155" y="1072"/>
                  </a:cubicBezTo>
                  <a:cubicBezTo>
                    <a:pt x="167" y="1060"/>
                    <a:pt x="203" y="1048"/>
                    <a:pt x="215" y="1036"/>
                  </a:cubicBezTo>
                  <a:cubicBezTo>
                    <a:pt x="203" y="1036"/>
                    <a:pt x="191" y="1048"/>
                    <a:pt x="179" y="1048"/>
                  </a:cubicBezTo>
                  <a:cubicBezTo>
                    <a:pt x="179" y="1048"/>
                    <a:pt x="179" y="1048"/>
                    <a:pt x="179" y="1036"/>
                  </a:cubicBezTo>
                  <a:cubicBezTo>
                    <a:pt x="175" y="1036"/>
                    <a:pt x="174" y="1034"/>
                    <a:pt x="173" y="1030"/>
                  </a:cubicBezTo>
                  <a:lnTo>
                    <a:pt x="173" y="1030"/>
                  </a:lnTo>
                  <a:cubicBezTo>
                    <a:pt x="166" y="1037"/>
                    <a:pt x="155" y="1048"/>
                    <a:pt x="155" y="1048"/>
                  </a:cubicBezTo>
                  <a:lnTo>
                    <a:pt x="143" y="1036"/>
                  </a:lnTo>
                  <a:cubicBezTo>
                    <a:pt x="143" y="1036"/>
                    <a:pt x="162" y="1030"/>
                    <a:pt x="172" y="1027"/>
                  </a:cubicBezTo>
                  <a:lnTo>
                    <a:pt x="172" y="1027"/>
                  </a:lnTo>
                  <a:cubicBezTo>
                    <a:pt x="172" y="1028"/>
                    <a:pt x="172" y="1029"/>
                    <a:pt x="173" y="1030"/>
                  </a:cubicBezTo>
                  <a:lnTo>
                    <a:pt x="173" y="1030"/>
                  </a:lnTo>
                  <a:cubicBezTo>
                    <a:pt x="176" y="1027"/>
                    <a:pt x="179" y="1024"/>
                    <a:pt x="179" y="1024"/>
                  </a:cubicBezTo>
                  <a:lnTo>
                    <a:pt x="179" y="1024"/>
                  </a:lnTo>
                  <a:cubicBezTo>
                    <a:pt x="179" y="1024"/>
                    <a:pt x="176" y="1025"/>
                    <a:pt x="172" y="1027"/>
                  </a:cubicBezTo>
                  <a:lnTo>
                    <a:pt x="172" y="1027"/>
                  </a:lnTo>
                  <a:cubicBezTo>
                    <a:pt x="171" y="1020"/>
                    <a:pt x="168" y="1012"/>
                    <a:pt x="155" y="1012"/>
                  </a:cubicBezTo>
                  <a:cubicBezTo>
                    <a:pt x="143" y="1018"/>
                    <a:pt x="137" y="1021"/>
                    <a:pt x="134" y="1021"/>
                  </a:cubicBezTo>
                  <a:cubicBezTo>
                    <a:pt x="131" y="1021"/>
                    <a:pt x="131" y="1018"/>
                    <a:pt x="131" y="1012"/>
                  </a:cubicBezTo>
                  <a:lnTo>
                    <a:pt x="167" y="989"/>
                  </a:lnTo>
                  <a:cubicBezTo>
                    <a:pt x="191" y="977"/>
                    <a:pt x="191" y="965"/>
                    <a:pt x="167" y="965"/>
                  </a:cubicBezTo>
                  <a:lnTo>
                    <a:pt x="143" y="965"/>
                  </a:lnTo>
                  <a:cubicBezTo>
                    <a:pt x="143" y="965"/>
                    <a:pt x="179" y="953"/>
                    <a:pt x="179" y="941"/>
                  </a:cubicBezTo>
                  <a:lnTo>
                    <a:pt x="179" y="941"/>
                  </a:lnTo>
                  <a:cubicBezTo>
                    <a:pt x="179" y="941"/>
                    <a:pt x="168" y="946"/>
                    <a:pt x="161" y="946"/>
                  </a:cubicBezTo>
                  <a:cubicBezTo>
                    <a:pt x="158" y="946"/>
                    <a:pt x="155" y="945"/>
                    <a:pt x="155" y="941"/>
                  </a:cubicBezTo>
                  <a:lnTo>
                    <a:pt x="131" y="941"/>
                  </a:lnTo>
                  <a:cubicBezTo>
                    <a:pt x="119" y="953"/>
                    <a:pt x="95" y="953"/>
                    <a:pt x="72" y="953"/>
                  </a:cubicBezTo>
                  <a:cubicBezTo>
                    <a:pt x="90" y="953"/>
                    <a:pt x="109" y="946"/>
                    <a:pt x="127" y="937"/>
                  </a:cubicBezTo>
                  <a:lnTo>
                    <a:pt x="127" y="937"/>
                  </a:lnTo>
                  <a:cubicBezTo>
                    <a:pt x="119" y="939"/>
                    <a:pt x="112" y="941"/>
                    <a:pt x="107" y="941"/>
                  </a:cubicBezTo>
                  <a:lnTo>
                    <a:pt x="107" y="929"/>
                  </a:lnTo>
                  <a:lnTo>
                    <a:pt x="149" y="921"/>
                  </a:lnTo>
                  <a:lnTo>
                    <a:pt x="149" y="921"/>
                  </a:lnTo>
                  <a:cubicBezTo>
                    <a:pt x="141" y="926"/>
                    <a:pt x="145" y="928"/>
                    <a:pt x="149" y="928"/>
                  </a:cubicBezTo>
                  <a:lnTo>
                    <a:pt x="149" y="928"/>
                  </a:lnTo>
                  <a:cubicBezTo>
                    <a:pt x="156" y="925"/>
                    <a:pt x="163" y="921"/>
                    <a:pt x="167" y="917"/>
                  </a:cubicBezTo>
                  <a:lnTo>
                    <a:pt x="167" y="917"/>
                  </a:lnTo>
                  <a:lnTo>
                    <a:pt x="149" y="921"/>
                  </a:lnTo>
                  <a:lnTo>
                    <a:pt x="149" y="921"/>
                  </a:lnTo>
                  <a:cubicBezTo>
                    <a:pt x="150" y="920"/>
                    <a:pt x="152" y="918"/>
                    <a:pt x="155" y="917"/>
                  </a:cubicBezTo>
                  <a:cubicBezTo>
                    <a:pt x="179" y="905"/>
                    <a:pt x="143" y="905"/>
                    <a:pt x="143" y="893"/>
                  </a:cubicBezTo>
                  <a:lnTo>
                    <a:pt x="92" y="914"/>
                  </a:lnTo>
                  <a:lnTo>
                    <a:pt x="92" y="914"/>
                  </a:lnTo>
                  <a:cubicBezTo>
                    <a:pt x="102" y="909"/>
                    <a:pt x="115" y="901"/>
                    <a:pt x="107" y="893"/>
                  </a:cubicBezTo>
                  <a:lnTo>
                    <a:pt x="60" y="893"/>
                  </a:lnTo>
                  <a:cubicBezTo>
                    <a:pt x="81" y="893"/>
                    <a:pt x="168" y="856"/>
                    <a:pt x="145" y="856"/>
                  </a:cubicBezTo>
                  <a:cubicBezTo>
                    <a:pt x="142" y="856"/>
                    <a:pt x="138" y="856"/>
                    <a:pt x="131" y="858"/>
                  </a:cubicBezTo>
                  <a:lnTo>
                    <a:pt x="84" y="858"/>
                  </a:lnTo>
                  <a:cubicBezTo>
                    <a:pt x="84" y="858"/>
                    <a:pt x="143" y="858"/>
                    <a:pt x="143" y="846"/>
                  </a:cubicBezTo>
                  <a:cubicBezTo>
                    <a:pt x="155" y="834"/>
                    <a:pt x="143" y="834"/>
                    <a:pt x="143" y="834"/>
                  </a:cubicBezTo>
                  <a:lnTo>
                    <a:pt x="107" y="834"/>
                  </a:lnTo>
                  <a:cubicBezTo>
                    <a:pt x="107" y="834"/>
                    <a:pt x="107" y="834"/>
                    <a:pt x="131" y="822"/>
                  </a:cubicBezTo>
                  <a:lnTo>
                    <a:pt x="155" y="822"/>
                  </a:lnTo>
                  <a:cubicBezTo>
                    <a:pt x="156" y="822"/>
                    <a:pt x="156" y="822"/>
                    <a:pt x="156" y="822"/>
                  </a:cubicBezTo>
                  <a:lnTo>
                    <a:pt x="156" y="822"/>
                  </a:lnTo>
                  <a:cubicBezTo>
                    <a:pt x="171" y="822"/>
                    <a:pt x="171" y="817"/>
                    <a:pt x="159" y="817"/>
                  </a:cubicBezTo>
                  <a:cubicBezTo>
                    <a:pt x="153" y="817"/>
                    <a:pt x="145" y="818"/>
                    <a:pt x="134" y="821"/>
                  </a:cubicBezTo>
                  <a:lnTo>
                    <a:pt x="134" y="821"/>
                  </a:lnTo>
                  <a:cubicBezTo>
                    <a:pt x="115" y="820"/>
                    <a:pt x="94" y="817"/>
                    <a:pt x="107" y="810"/>
                  </a:cubicBezTo>
                  <a:cubicBezTo>
                    <a:pt x="131" y="810"/>
                    <a:pt x="155" y="810"/>
                    <a:pt x="155" y="798"/>
                  </a:cubicBezTo>
                  <a:cubicBezTo>
                    <a:pt x="155" y="792"/>
                    <a:pt x="155" y="792"/>
                    <a:pt x="154" y="792"/>
                  </a:cubicBezTo>
                  <a:cubicBezTo>
                    <a:pt x="152" y="792"/>
                    <a:pt x="149" y="792"/>
                    <a:pt x="143" y="786"/>
                  </a:cubicBezTo>
                  <a:lnTo>
                    <a:pt x="155" y="786"/>
                  </a:lnTo>
                  <a:cubicBezTo>
                    <a:pt x="143" y="786"/>
                    <a:pt x="119" y="786"/>
                    <a:pt x="107" y="774"/>
                  </a:cubicBezTo>
                  <a:lnTo>
                    <a:pt x="107" y="762"/>
                  </a:lnTo>
                  <a:lnTo>
                    <a:pt x="131" y="762"/>
                  </a:lnTo>
                  <a:cubicBezTo>
                    <a:pt x="131" y="762"/>
                    <a:pt x="132" y="761"/>
                    <a:pt x="134" y="760"/>
                  </a:cubicBezTo>
                  <a:lnTo>
                    <a:pt x="134" y="760"/>
                  </a:lnTo>
                  <a:cubicBezTo>
                    <a:pt x="138" y="760"/>
                    <a:pt x="142" y="761"/>
                    <a:pt x="146" y="761"/>
                  </a:cubicBezTo>
                  <a:cubicBezTo>
                    <a:pt x="155" y="761"/>
                    <a:pt x="163" y="758"/>
                    <a:pt x="167" y="750"/>
                  </a:cubicBezTo>
                  <a:cubicBezTo>
                    <a:pt x="167" y="744"/>
                    <a:pt x="158" y="744"/>
                    <a:pt x="151" y="744"/>
                  </a:cubicBezTo>
                  <a:cubicBezTo>
                    <a:pt x="143" y="744"/>
                    <a:pt x="137" y="744"/>
                    <a:pt x="143" y="738"/>
                  </a:cubicBezTo>
                  <a:cubicBezTo>
                    <a:pt x="167" y="738"/>
                    <a:pt x="143" y="738"/>
                    <a:pt x="131" y="727"/>
                  </a:cubicBezTo>
                  <a:cubicBezTo>
                    <a:pt x="131" y="727"/>
                    <a:pt x="84" y="715"/>
                    <a:pt x="119" y="715"/>
                  </a:cubicBezTo>
                  <a:lnTo>
                    <a:pt x="107" y="715"/>
                  </a:lnTo>
                  <a:cubicBezTo>
                    <a:pt x="84" y="715"/>
                    <a:pt x="72" y="703"/>
                    <a:pt x="84" y="703"/>
                  </a:cubicBezTo>
                  <a:cubicBezTo>
                    <a:pt x="98" y="703"/>
                    <a:pt x="126" y="703"/>
                    <a:pt x="140" y="705"/>
                  </a:cubicBezTo>
                  <a:lnTo>
                    <a:pt x="140" y="705"/>
                  </a:lnTo>
                  <a:cubicBezTo>
                    <a:pt x="141" y="705"/>
                    <a:pt x="142" y="704"/>
                    <a:pt x="143" y="703"/>
                  </a:cubicBezTo>
                  <a:lnTo>
                    <a:pt x="119" y="703"/>
                  </a:lnTo>
                  <a:cubicBezTo>
                    <a:pt x="95" y="703"/>
                    <a:pt x="107" y="691"/>
                    <a:pt x="107" y="691"/>
                  </a:cubicBezTo>
                  <a:lnTo>
                    <a:pt x="155" y="691"/>
                  </a:lnTo>
                  <a:cubicBezTo>
                    <a:pt x="155" y="691"/>
                    <a:pt x="131" y="691"/>
                    <a:pt x="131" y="679"/>
                  </a:cubicBezTo>
                  <a:cubicBezTo>
                    <a:pt x="131" y="673"/>
                    <a:pt x="131" y="673"/>
                    <a:pt x="131" y="673"/>
                  </a:cubicBezTo>
                  <a:cubicBezTo>
                    <a:pt x="131" y="673"/>
                    <a:pt x="131" y="673"/>
                    <a:pt x="131" y="667"/>
                  </a:cubicBezTo>
                  <a:cubicBezTo>
                    <a:pt x="131" y="667"/>
                    <a:pt x="119" y="643"/>
                    <a:pt x="131" y="643"/>
                  </a:cubicBezTo>
                  <a:lnTo>
                    <a:pt x="167" y="643"/>
                  </a:lnTo>
                  <a:cubicBezTo>
                    <a:pt x="167" y="643"/>
                    <a:pt x="191" y="643"/>
                    <a:pt x="167" y="631"/>
                  </a:cubicBezTo>
                  <a:cubicBezTo>
                    <a:pt x="161" y="625"/>
                    <a:pt x="161" y="625"/>
                    <a:pt x="162" y="625"/>
                  </a:cubicBezTo>
                  <a:cubicBezTo>
                    <a:pt x="164" y="625"/>
                    <a:pt x="167" y="625"/>
                    <a:pt x="167" y="619"/>
                  </a:cubicBezTo>
                  <a:cubicBezTo>
                    <a:pt x="167" y="619"/>
                    <a:pt x="155" y="619"/>
                    <a:pt x="155" y="608"/>
                  </a:cubicBezTo>
                  <a:lnTo>
                    <a:pt x="167" y="608"/>
                  </a:lnTo>
                  <a:cubicBezTo>
                    <a:pt x="152" y="592"/>
                    <a:pt x="137" y="582"/>
                    <a:pt x="119" y="574"/>
                  </a:cubicBezTo>
                  <a:lnTo>
                    <a:pt x="119" y="574"/>
                  </a:lnTo>
                  <a:cubicBezTo>
                    <a:pt x="118" y="576"/>
                    <a:pt x="114" y="577"/>
                    <a:pt x="110" y="577"/>
                  </a:cubicBezTo>
                  <a:cubicBezTo>
                    <a:pt x="99" y="577"/>
                    <a:pt x="84" y="572"/>
                    <a:pt x="84" y="572"/>
                  </a:cubicBezTo>
                  <a:close/>
                  <a:moveTo>
                    <a:pt x="1006" y="1378"/>
                  </a:moveTo>
                  <a:cubicBezTo>
                    <a:pt x="1007" y="1382"/>
                    <a:pt x="1010" y="1388"/>
                    <a:pt x="1012" y="1393"/>
                  </a:cubicBezTo>
                  <a:lnTo>
                    <a:pt x="1006" y="1378"/>
                  </a:lnTo>
                  <a:close/>
                  <a:moveTo>
                    <a:pt x="738" y="1346"/>
                  </a:moveTo>
                  <a:cubicBezTo>
                    <a:pt x="738" y="1369"/>
                    <a:pt x="749" y="1369"/>
                    <a:pt x="761" y="1390"/>
                  </a:cubicBezTo>
                  <a:lnTo>
                    <a:pt x="761" y="1390"/>
                  </a:lnTo>
                  <a:cubicBezTo>
                    <a:pt x="760" y="1396"/>
                    <a:pt x="758" y="1400"/>
                    <a:pt x="756" y="1400"/>
                  </a:cubicBezTo>
                  <a:cubicBezTo>
                    <a:pt x="755" y="1400"/>
                    <a:pt x="753" y="1398"/>
                    <a:pt x="750" y="1393"/>
                  </a:cubicBezTo>
                  <a:cubicBezTo>
                    <a:pt x="744" y="1380"/>
                    <a:pt x="741" y="1374"/>
                    <a:pt x="737" y="1374"/>
                  </a:cubicBezTo>
                  <a:lnTo>
                    <a:pt x="737" y="1374"/>
                  </a:lnTo>
                  <a:cubicBezTo>
                    <a:pt x="738" y="1367"/>
                    <a:pt x="738" y="1357"/>
                    <a:pt x="738" y="1346"/>
                  </a:cubicBezTo>
                  <a:close/>
                  <a:moveTo>
                    <a:pt x="941" y="1417"/>
                  </a:moveTo>
                  <a:cubicBezTo>
                    <a:pt x="938" y="1417"/>
                    <a:pt x="936" y="1419"/>
                    <a:pt x="936" y="1423"/>
                  </a:cubicBezTo>
                  <a:lnTo>
                    <a:pt x="936" y="1423"/>
                  </a:lnTo>
                  <a:cubicBezTo>
                    <a:pt x="942" y="1417"/>
                    <a:pt x="948" y="1417"/>
                    <a:pt x="941" y="1417"/>
                  </a:cubicBezTo>
                  <a:close/>
                  <a:moveTo>
                    <a:pt x="925" y="1422"/>
                  </a:moveTo>
                  <a:cubicBezTo>
                    <a:pt x="926" y="1427"/>
                    <a:pt x="927" y="1433"/>
                    <a:pt x="929" y="1441"/>
                  </a:cubicBezTo>
                  <a:cubicBezTo>
                    <a:pt x="929" y="1431"/>
                    <a:pt x="927" y="1426"/>
                    <a:pt x="925" y="1422"/>
                  </a:cubicBezTo>
                  <a:close/>
                  <a:moveTo>
                    <a:pt x="936" y="1423"/>
                  </a:moveTo>
                  <a:lnTo>
                    <a:pt x="936" y="1423"/>
                  </a:lnTo>
                  <a:cubicBezTo>
                    <a:pt x="932" y="1427"/>
                    <a:pt x="929" y="1432"/>
                    <a:pt x="929" y="1441"/>
                  </a:cubicBezTo>
                  <a:lnTo>
                    <a:pt x="938" y="1441"/>
                  </a:lnTo>
                  <a:cubicBezTo>
                    <a:pt x="936" y="1435"/>
                    <a:pt x="935" y="1428"/>
                    <a:pt x="936" y="1423"/>
                  </a:cubicBezTo>
                  <a:close/>
                  <a:moveTo>
                    <a:pt x="938" y="1441"/>
                  </a:moveTo>
                  <a:lnTo>
                    <a:pt x="938" y="1441"/>
                  </a:lnTo>
                  <a:cubicBezTo>
                    <a:pt x="939" y="1447"/>
                    <a:pt x="941" y="1453"/>
                    <a:pt x="941" y="1453"/>
                  </a:cubicBezTo>
                  <a:lnTo>
                    <a:pt x="941" y="1441"/>
                  </a:lnTo>
                  <a:close/>
                  <a:moveTo>
                    <a:pt x="592" y="1459"/>
                  </a:moveTo>
                  <a:cubicBezTo>
                    <a:pt x="591" y="1464"/>
                    <a:pt x="588" y="1474"/>
                    <a:pt x="584" y="1489"/>
                  </a:cubicBezTo>
                  <a:cubicBezTo>
                    <a:pt x="590" y="1475"/>
                    <a:pt x="593" y="1465"/>
                    <a:pt x="592" y="1459"/>
                  </a:cubicBezTo>
                  <a:close/>
                  <a:moveTo>
                    <a:pt x="1011" y="1452"/>
                  </a:moveTo>
                  <a:cubicBezTo>
                    <a:pt x="1008" y="1452"/>
                    <a:pt x="1016" y="1489"/>
                    <a:pt x="1024" y="1489"/>
                  </a:cubicBezTo>
                  <a:cubicBezTo>
                    <a:pt x="1016" y="1461"/>
                    <a:pt x="1012" y="1452"/>
                    <a:pt x="1011" y="1452"/>
                  </a:cubicBezTo>
                  <a:close/>
                  <a:moveTo>
                    <a:pt x="776" y="1507"/>
                  </a:moveTo>
                  <a:lnTo>
                    <a:pt x="776" y="1507"/>
                  </a:lnTo>
                  <a:cubicBezTo>
                    <a:pt x="775" y="1508"/>
                    <a:pt x="775" y="1510"/>
                    <a:pt x="774" y="1512"/>
                  </a:cubicBezTo>
                  <a:lnTo>
                    <a:pt x="783" y="1512"/>
                  </a:lnTo>
                  <a:cubicBezTo>
                    <a:pt x="781" y="1510"/>
                    <a:pt x="779" y="1508"/>
                    <a:pt x="776" y="1507"/>
                  </a:cubicBezTo>
                  <a:close/>
                  <a:moveTo>
                    <a:pt x="767" y="10"/>
                  </a:moveTo>
                  <a:cubicBezTo>
                    <a:pt x="765" y="10"/>
                    <a:pt x="764" y="11"/>
                    <a:pt x="762" y="12"/>
                  </a:cubicBezTo>
                  <a:cubicBezTo>
                    <a:pt x="750" y="24"/>
                    <a:pt x="762" y="48"/>
                    <a:pt x="762" y="48"/>
                  </a:cubicBezTo>
                  <a:cubicBezTo>
                    <a:pt x="762" y="52"/>
                    <a:pt x="761" y="53"/>
                    <a:pt x="759" y="53"/>
                  </a:cubicBezTo>
                  <a:cubicBezTo>
                    <a:pt x="756" y="53"/>
                    <a:pt x="750" y="48"/>
                    <a:pt x="750" y="48"/>
                  </a:cubicBezTo>
                  <a:cubicBezTo>
                    <a:pt x="750" y="48"/>
                    <a:pt x="750" y="24"/>
                    <a:pt x="750" y="24"/>
                  </a:cubicBezTo>
                  <a:cubicBezTo>
                    <a:pt x="740" y="24"/>
                    <a:pt x="739" y="62"/>
                    <a:pt x="738" y="62"/>
                  </a:cubicBezTo>
                  <a:cubicBezTo>
                    <a:pt x="738" y="62"/>
                    <a:pt x="738" y="61"/>
                    <a:pt x="738" y="60"/>
                  </a:cubicBezTo>
                  <a:cubicBezTo>
                    <a:pt x="736" y="56"/>
                    <a:pt x="735" y="52"/>
                    <a:pt x="734" y="47"/>
                  </a:cubicBezTo>
                  <a:lnTo>
                    <a:pt x="734" y="47"/>
                  </a:lnTo>
                  <a:cubicBezTo>
                    <a:pt x="730" y="64"/>
                    <a:pt x="722" y="84"/>
                    <a:pt x="715" y="84"/>
                  </a:cubicBezTo>
                  <a:lnTo>
                    <a:pt x="715" y="60"/>
                  </a:lnTo>
                  <a:lnTo>
                    <a:pt x="715" y="36"/>
                  </a:lnTo>
                  <a:cubicBezTo>
                    <a:pt x="715" y="34"/>
                    <a:pt x="714" y="33"/>
                    <a:pt x="713" y="33"/>
                  </a:cubicBezTo>
                  <a:cubicBezTo>
                    <a:pt x="710" y="33"/>
                    <a:pt x="703" y="48"/>
                    <a:pt x="703" y="48"/>
                  </a:cubicBezTo>
                  <a:cubicBezTo>
                    <a:pt x="703" y="48"/>
                    <a:pt x="703" y="36"/>
                    <a:pt x="691" y="36"/>
                  </a:cubicBezTo>
                  <a:cubicBezTo>
                    <a:pt x="691" y="48"/>
                    <a:pt x="691" y="60"/>
                    <a:pt x="679" y="60"/>
                  </a:cubicBezTo>
                  <a:cubicBezTo>
                    <a:pt x="679" y="60"/>
                    <a:pt x="679" y="60"/>
                    <a:pt x="679" y="48"/>
                  </a:cubicBezTo>
                  <a:cubicBezTo>
                    <a:pt x="677" y="46"/>
                    <a:pt x="676" y="45"/>
                    <a:pt x="674" y="45"/>
                  </a:cubicBezTo>
                  <a:cubicBezTo>
                    <a:pt x="667" y="45"/>
                    <a:pt x="665" y="72"/>
                    <a:pt x="655" y="72"/>
                  </a:cubicBezTo>
                  <a:cubicBezTo>
                    <a:pt x="655" y="72"/>
                    <a:pt x="655" y="24"/>
                    <a:pt x="643" y="24"/>
                  </a:cubicBezTo>
                  <a:cubicBezTo>
                    <a:pt x="643" y="24"/>
                    <a:pt x="643" y="60"/>
                    <a:pt x="631" y="60"/>
                  </a:cubicBezTo>
                  <a:cubicBezTo>
                    <a:pt x="630" y="61"/>
                    <a:pt x="629" y="61"/>
                    <a:pt x="629" y="61"/>
                  </a:cubicBezTo>
                  <a:cubicBezTo>
                    <a:pt x="626" y="61"/>
                    <a:pt x="626" y="56"/>
                    <a:pt x="626" y="49"/>
                  </a:cubicBezTo>
                  <a:lnTo>
                    <a:pt x="626" y="49"/>
                  </a:lnTo>
                  <a:cubicBezTo>
                    <a:pt x="619" y="57"/>
                    <a:pt x="607" y="47"/>
                    <a:pt x="607" y="72"/>
                  </a:cubicBezTo>
                  <a:cubicBezTo>
                    <a:pt x="607" y="60"/>
                    <a:pt x="607" y="36"/>
                    <a:pt x="596" y="36"/>
                  </a:cubicBezTo>
                  <a:lnTo>
                    <a:pt x="596" y="48"/>
                  </a:lnTo>
                  <a:cubicBezTo>
                    <a:pt x="596" y="48"/>
                    <a:pt x="596" y="84"/>
                    <a:pt x="584" y="84"/>
                  </a:cubicBezTo>
                  <a:cubicBezTo>
                    <a:pt x="574" y="84"/>
                    <a:pt x="572" y="27"/>
                    <a:pt x="572" y="27"/>
                  </a:cubicBezTo>
                  <a:cubicBezTo>
                    <a:pt x="572" y="27"/>
                    <a:pt x="572" y="30"/>
                    <a:pt x="572" y="36"/>
                  </a:cubicBezTo>
                  <a:cubicBezTo>
                    <a:pt x="572" y="65"/>
                    <a:pt x="580" y="102"/>
                    <a:pt x="576" y="102"/>
                  </a:cubicBezTo>
                  <a:cubicBezTo>
                    <a:pt x="575" y="102"/>
                    <a:pt x="574" y="100"/>
                    <a:pt x="572" y="96"/>
                  </a:cubicBezTo>
                  <a:cubicBezTo>
                    <a:pt x="566" y="90"/>
                    <a:pt x="562" y="85"/>
                    <a:pt x="560" y="82"/>
                  </a:cubicBezTo>
                  <a:lnTo>
                    <a:pt x="560" y="82"/>
                  </a:lnTo>
                  <a:lnTo>
                    <a:pt x="560" y="72"/>
                  </a:lnTo>
                  <a:cubicBezTo>
                    <a:pt x="560" y="75"/>
                    <a:pt x="559" y="78"/>
                    <a:pt x="557" y="79"/>
                  </a:cubicBezTo>
                  <a:lnTo>
                    <a:pt x="557" y="79"/>
                  </a:lnTo>
                  <a:cubicBezTo>
                    <a:pt x="557" y="78"/>
                    <a:pt x="557" y="78"/>
                    <a:pt x="557" y="78"/>
                  </a:cubicBezTo>
                  <a:lnTo>
                    <a:pt x="557" y="78"/>
                  </a:lnTo>
                  <a:cubicBezTo>
                    <a:pt x="557" y="78"/>
                    <a:pt x="557" y="78"/>
                    <a:pt x="557" y="79"/>
                  </a:cubicBezTo>
                  <a:lnTo>
                    <a:pt x="557" y="79"/>
                  </a:lnTo>
                  <a:cubicBezTo>
                    <a:pt x="557" y="79"/>
                    <a:pt x="556" y="80"/>
                    <a:pt x="555" y="80"/>
                  </a:cubicBezTo>
                  <a:cubicBezTo>
                    <a:pt x="552" y="80"/>
                    <a:pt x="548" y="74"/>
                    <a:pt x="548" y="60"/>
                  </a:cubicBezTo>
                  <a:cubicBezTo>
                    <a:pt x="541" y="53"/>
                    <a:pt x="534" y="46"/>
                    <a:pt x="530" y="46"/>
                  </a:cubicBezTo>
                  <a:cubicBezTo>
                    <a:pt x="526" y="46"/>
                    <a:pt x="524" y="50"/>
                    <a:pt x="524" y="60"/>
                  </a:cubicBezTo>
                  <a:cubicBezTo>
                    <a:pt x="524" y="60"/>
                    <a:pt x="512" y="60"/>
                    <a:pt x="524" y="84"/>
                  </a:cubicBezTo>
                  <a:cubicBezTo>
                    <a:pt x="516" y="76"/>
                    <a:pt x="497" y="40"/>
                    <a:pt x="486" y="40"/>
                  </a:cubicBezTo>
                  <a:cubicBezTo>
                    <a:pt x="480" y="40"/>
                    <a:pt x="476" y="49"/>
                    <a:pt x="476" y="72"/>
                  </a:cubicBezTo>
                  <a:cubicBezTo>
                    <a:pt x="470" y="40"/>
                    <a:pt x="467" y="28"/>
                    <a:pt x="466" y="28"/>
                  </a:cubicBezTo>
                  <a:lnTo>
                    <a:pt x="466" y="28"/>
                  </a:lnTo>
                  <a:cubicBezTo>
                    <a:pt x="463" y="28"/>
                    <a:pt x="471" y="98"/>
                    <a:pt x="467" y="98"/>
                  </a:cubicBezTo>
                  <a:cubicBezTo>
                    <a:pt x="466" y="98"/>
                    <a:pt x="465" y="97"/>
                    <a:pt x="465" y="96"/>
                  </a:cubicBezTo>
                  <a:cubicBezTo>
                    <a:pt x="456" y="79"/>
                    <a:pt x="454" y="57"/>
                    <a:pt x="453" y="57"/>
                  </a:cubicBezTo>
                  <a:cubicBezTo>
                    <a:pt x="453" y="57"/>
                    <a:pt x="453" y="61"/>
                    <a:pt x="453" y="72"/>
                  </a:cubicBezTo>
                  <a:cubicBezTo>
                    <a:pt x="453" y="96"/>
                    <a:pt x="453" y="143"/>
                    <a:pt x="453" y="143"/>
                  </a:cubicBezTo>
                  <a:cubicBezTo>
                    <a:pt x="453" y="123"/>
                    <a:pt x="444" y="93"/>
                    <a:pt x="441" y="93"/>
                  </a:cubicBezTo>
                  <a:cubicBezTo>
                    <a:pt x="441" y="93"/>
                    <a:pt x="441" y="94"/>
                    <a:pt x="441" y="96"/>
                  </a:cubicBezTo>
                  <a:cubicBezTo>
                    <a:pt x="429" y="107"/>
                    <a:pt x="441" y="131"/>
                    <a:pt x="441" y="131"/>
                  </a:cubicBezTo>
                  <a:cubicBezTo>
                    <a:pt x="429" y="107"/>
                    <a:pt x="417" y="84"/>
                    <a:pt x="417" y="72"/>
                  </a:cubicBezTo>
                  <a:cubicBezTo>
                    <a:pt x="417" y="68"/>
                    <a:pt x="416" y="67"/>
                    <a:pt x="415" y="67"/>
                  </a:cubicBezTo>
                  <a:lnTo>
                    <a:pt x="415" y="67"/>
                  </a:lnTo>
                  <a:cubicBezTo>
                    <a:pt x="412" y="67"/>
                    <a:pt x="409" y="75"/>
                    <a:pt x="417" y="84"/>
                  </a:cubicBezTo>
                  <a:cubicBezTo>
                    <a:pt x="417" y="96"/>
                    <a:pt x="405" y="107"/>
                    <a:pt x="405" y="107"/>
                  </a:cubicBezTo>
                  <a:cubicBezTo>
                    <a:pt x="405" y="107"/>
                    <a:pt x="402" y="110"/>
                    <a:pt x="398" y="110"/>
                  </a:cubicBezTo>
                  <a:cubicBezTo>
                    <a:pt x="393" y="110"/>
                    <a:pt x="387" y="107"/>
                    <a:pt x="381" y="96"/>
                  </a:cubicBezTo>
                  <a:cubicBezTo>
                    <a:pt x="373" y="87"/>
                    <a:pt x="365" y="73"/>
                    <a:pt x="360" y="73"/>
                  </a:cubicBezTo>
                  <a:cubicBezTo>
                    <a:pt x="359" y="73"/>
                    <a:pt x="357" y="76"/>
                    <a:pt x="357" y="84"/>
                  </a:cubicBezTo>
                  <a:cubicBezTo>
                    <a:pt x="357" y="96"/>
                    <a:pt x="369" y="107"/>
                    <a:pt x="357" y="119"/>
                  </a:cubicBezTo>
                  <a:lnTo>
                    <a:pt x="334" y="119"/>
                  </a:lnTo>
                  <a:cubicBezTo>
                    <a:pt x="334" y="119"/>
                    <a:pt x="323" y="114"/>
                    <a:pt x="319" y="114"/>
                  </a:cubicBezTo>
                  <a:lnTo>
                    <a:pt x="319" y="114"/>
                  </a:lnTo>
                  <a:cubicBezTo>
                    <a:pt x="318" y="114"/>
                    <a:pt x="318" y="115"/>
                    <a:pt x="322" y="119"/>
                  </a:cubicBezTo>
                  <a:cubicBezTo>
                    <a:pt x="332" y="135"/>
                    <a:pt x="333" y="139"/>
                    <a:pt x="331" y="139"/>
                  </a:cubicBezTo>
                  <a:cubicBezTo>
                    <a:pt x="327" y="139"/>
                    <a:pt x="317" y="131"/>
                    <a:pt x="310" y="131"/>
                  </a:cubicBezTo>
                  <a:lnTo>
                    <a:pt x="298" y="131"/>
                  </a:lnTo>
                  <a:lnTo>
                    <a:pt x="298" y="143"/>
                  </a:lnTo>
                  <a:cubicBezTo>
                    <a:pt x="298" y="151"/>
                    <a:pt x="297" y="154"/>
                    <a:pt x="295" y="154"/>
                  </a:cubicBezTo>
                  <a:cubicBezTo>
                    <a:pt x="291" y="154"/>
                    <a:pt x="286" y="143"/>
                    <a:pt x="286" y="143"/>
                  </a:cubicBezTo>
                  <a:cubicBezTo>
                    <a:pt x="286" y="155"/>
                    <a:pt x="286" y="155"/>
                    <a:pt x="286" y="155"/>
                  </a:cubicBezTo>
                  <a:cubicBezTo>
                    <a:pt x="286" y="155"/>
                    <a:pt x="286" y="175"/>
                    <a:pt x="281" y="175"/>
                  </a:cubicBezTo>
                  <a:cubicBezTo>
                    <a:pt x="279" y="175"/>
                    <a:pt x="277" y="173"/>
                    <a:pt x="274" y="167"/>
                  </a:cubicBezTo>
                  <a:cubicBezTo>
                    <a:pt x="267" y="153"/>
                    <a:pt x="260" y="147"/>
                    <a:pt x="256" y="147"/>
                  </a:cubicBezTo>
                  <a:cubicBezTo>
                    <a:pt x="252" y="147"/>
                    <a:pt x="250" y="150"/>
                    <a:pt x="250" y="155"/>
                  </a:cubicBezTo>
                  <a:cubicBezTo>
                    <a:pt x="250" y="166"/>
                    <a:pt x="260" y="177"/>
                    <a:pt x="262" y="187"/>
                  </a:cubicBezTo>
                  <a:lnTo>
                    <a:pt x="262" y="187"/>
                  </a:lnTo>
                  <a:cubicBezTo>
                    <a:pt x="253" y="178"/>
                    <a:pt x="246" y="169"/>
                    <a:pt x="241" y="163"/>
                  </a:cubicBezTo>
                  <a:lnTo>
                    <a:pt x="241" y="163"/>
                  </a:lnTo>
                  <a:cubicBezTo>
                    <a:pt x="246" y="174"/>
                    <a:pt x="254" y="191"/>
                    <a:pt x="262" y="191"/>
                  </a:cubicBezTo>
                  <a:cubicBezTo>
                    <a:pt x="262" y="190"/>
                    <a:pt x="262" y="189"/>
                    <a:pt x="262" y="187"/>
                  </a:cubicBezTo>
                  <a:lnTo>
                    <a:pt x="262" y="187"/>
                  </a:lnTo>
                  <a:cubicBezTo>
                    <a:pt x="290" y="219"/>
                    <a:pt x="334" y="262"/>
                    <a:pt x="334" y="262"/>
                  </a:cubicBezTo>
                  <a:cubicBezTo>
                    <a:pt x="340" y="262"/>
                    <a:pt x="340" y="259"/>
                    <a:pt x="341" y="259"/>
                  </a:cubicBezTo>
                  <a:cubicBezTo>
                    <a:pt x="343" y="259"/>
                    <a:pt x="346" y="262"/>
                    <a:pt x="357" y="274"/>
                  </a:cubicBezTo>
                  <a:cubicBezTo>
                    <a:pt x="357" y="274"/>
                    <a:pt x="357" y="271"/>
                    <a:pt x="360" y="271"/>
                  </a:cubicBezTo>
                  <a:cubicBezTo>
                    <a:pt x="363" y="271"/>
                    <a:pt x="369" y="274"/>
                    <a:pt x="381" y="286"/>
                  </a:cubicBezTo>
                  <a:cubicBezTo>
                    <a:pt x="381" y="274"/>
                    <a:pt x="346" y="227"/>
                    <a:pt x="346" y="227"/>
                  </a:cubicBezTo>
                  <a:lnTo>
                    <a:pt x="346" y="227"/>
                  </a:lnTo>
                  <a:cubicBezTo>
                    <a:pt x="346" y="227"/>
                    <a:pt x="372" y="253"/>
                    <a:pt x="379" y="253"/>
                  </a:cubicBezTo>
                  <a:cubicBezTo>
                    <a:pt x="380" y="253"/>
                    <a:pt x="381" y="252"/>
                    <a:pt x="381" y="250"/>
                  </a:cubicBezTo>
                  <a:cubicBezTo>
                    <a:pt x="369" y="238"/>
                    <a:pt x="369" y="227"/>
                    <a:pt x="369" y="227"/>
                  </a:cubicBezTo>
                  <a:cubicBezTo>
                    <a:pt x="357" y="203"/>
                    <a:pt x="369" y="203"/>
                    <a:pt x="369" y="203"/>
                  </a:cubicBezTo>
                  <a:cubicBezTo>
                    <a:pt x="369" y="203"/>
                    <a:pt x="381" y="203"/>
                    <a:pt x="393" y="238"/>
                  </a:cubicBezTo>
                  <a:cubicBezTo>
                    <a:pt x="405" y="262"/>
                    <a:pt x="393" y="262"/>
                    <a:pt x="405" y="286"/>
                  </a:cubicBezTo>
                  <a:cubicBezTo>
                    <a:pt x="411" y="298"/>
                    <a:pt x="417" y="304"/>
                    <a:pt x="420" y="304"/>
                  </a:cubicBezTo>
                  <a:cubicBezTo>
                    <a:pt x="423" y="304"/>
                    <a:pt x="423" y="298"/>
                    <a:pt x="417" y="286"/>
                  </a:cubicBezTo>
                  <a:cubicBezTo>
                    <a:pt x="410" y="273"/>
                    <a:pt x="411" y="263"/>
                    <a:pt x="417" y="263"/>
                  </a:cubicBezTo>
                  <a:cubicBezTo>
                    <a:pt x="420" y="263"/>
                    <a:pt x="426" y="267"/>
                    <a:pt x="433" y="275"/>
                  </a:cubicBezTo>
                  <a:lnTo>
                    <a:pt x="433" y="275"/>
                  </a:lnTo>
                  <a:cubicBezTo>
                    <a:pt x="428" y="266"/>
                    <a:pt x="425" y="255"/>
                    <a:pt x="417" y="238"/>
                  </a:cubicBezTo>
                  <a:lnTo>
                    <a:pt x="417" y="215"/>
                  </a:lnTo>
                  <a:cubicBezTo>
                    <a:pt x="433" y="246"/>
                    <a:pt x="449" y="252"/>
                    <a:pt x="458" y="252"/>
                  </a:cubicBezTo>
                  <a:cubicBezTo>
                    <a:pt x="462" y="252"/>
                    <a:pt x="465" y="250"/>
                    <a:pt x="465" y="250"/>
                  </a:cubicBezTo>
                  <a:cubicBezTo>
                    <a:pt x="476" y="238"/>
                    <a:pt x="476" y="215"/>
                    <a:pt x="465" y="167"/>
                  </a:cubicBezTo>
                  <a:lnTo>
                    <a:pt x="465" y="167"/>
                  </a:lnTo>
                  <a:cubicBezTo>
                    <a:pt x="473" y="184"/>
                    <a:pt x="476" y="195"/>
                    <a:pt x="481" y="209"/>
                  </a:cubicBezTo>
                  <a:lnTo>
                    <a:pt x="481" y="209"/>
                  </a:lnTo>
                  <a:cubicBezTo>
                    <a:pt x="483" y="207"/>
                    <a:pt x="486" y="205"/>
                    <a:pt x="488" y="203"/>
                  </a:cubicBezTo>
                  <a:cubicBezTo>
                    <a:pt x="488" y="215"/>
                    <a:pt x="488" y="215"/>
                    <a:pt x="488" y="227"/>
                  </a:cubicBezTo>
                  <a:lnTo>
                    <a:pt x="500" y="227"/>
                  </a:lnTo>
                  <a:cubicBezTo>
                    <a:pt x="500" y="227"/>
                    <a:pt x="488" y="155"/>
                    <a:pt x="488" y="155"/>
                  </a:cubicBezTo>
                  <a:lnTo>
                    <a:pt x="488" y="155"/>
                  </a:lnTo>
                  <a:cubicBezTo>
                    <a:pt x="500" y="179"/>
                    <a:pt x="512" y="203"/>
                    <a:pt x="524" y="227"/>
                  </a:cubicBezTo>
                  <a:cubicBezTo>
                    <a:pt x="524" y="231"/>
                    <a:pt x="526" y="234"/>
                    <a:pt x="528" y="234"/>
                  </a:cubicBezTo>
                  <a:cubicBezTo>
                    <a:pt x="530" y="234"/>
                    <a:pt x="531" y="229"/>
                    <a:pt x="524" y="215"/>
                  </a:cubicBezTo>
                  <a:cubicBezTo>
                    <a:pt x="514" y="195"/>
                    <a:pt x="505" y="176"/>
                    <a:pt x="508" y="176"/>
                  </a:cubicBezTo>
                  <a:lnTo>
                    <a:pt x="508" y="176"/>
                  </a:lnTo>
                  <a:cubicBezTo>
                    <a:pt x="509" y="176"/>
                    <a:pt x="510" y="177"/>
                    <a:pt x="512" y="179"/>
                  </a:cubicBezTo>
                  <a:cubicBezTo>
                    <a:pt x="523" y="189"/>
                    <a:pt x="524" y="200"/>
                    <a:pt x="532" y="210"/>
                  </a:cubicBezTo>
                  <a:lnTo>
                    <a:pt x="532" y="210"/>
                  </a:lnTo>
                  <a:cubicBezTo>
                    <a:pt x="529" y="195"/>
                    <a:pt x="524" y="174"/>
                    <a:pt x="524" y="167"/>
                  </a:cubicBezTo>
                  <a:lnTo>
                    <a:pt x="524" y="167"/>
                  </a:lnTo>
                  <a:cubicBezTo>
                    <a:pt x="524" y="167"/>
                    <a:pt x="524" y="167"/>
                    <a:pt x="524" y="167"/>
                  </a:cubicBezTo>
                  <a:lnTo>
                    <a:pt x="524" y="167"/>
                  </a:lnTo>
                  <a:cubicBezTo>
                    <a:pt x="524" y="167"/>
                    <a:pt x="538" y="202"/>
                    <a:pt x="545" y="202"/>
                  </a:cubicBezTo>
                  <a:cubicBezTo>
                    <a:pt x="547" y="202"/>
                    <a:pt x="548" y="199"/>
                    <a:pt x="548" y="191"/>
                  </a:cubicBezTo>
                  <a:cubicBezTo>
                    <a:pt x="548" y="206"/>
                    <a:pt x="552" y="210"/>
                    <a:pt x="558" y="210"/>
                  </a:cubicBezTo>
                  <a:cubicBezTo>
                    <a:pt x="566" y="210"/>
                    <a:pt x="577" y="203"/>
                    <a:pt x="584" y="203"/>
                  </a:cubicBezTo>
                  <a:cubicBezTo>
                    <a:pt x="584" y="203"/>
                    <a:pt x="584" y="191"/>
                    <a:pt x="596" y="179"/>
                  </a:cubicBezTo>
                  <a:cubicBezTo>
                    <a:pt x="596" y="179"/>
                    <a:pt x="604" y="205"/>
                    <a:pt x="607" y="205"/>
                  </a:cubicBezTo>
                  <a:cubicBezTo>
                    <a:pt x="607" y="205"/>
                    <a:pt x="607" y="204"/>
                    <a:pt x="607" y="203"/>
                  </a:cubicBezTo>
                  <a:lnTo>
                    <a:pt x="607" y="179"/>
                  </a:lnTo>
                  <a:cubicBezTo>
                    <a:pt x="603" y="170"/>
                    <a:pt x="602" y="168"/>
                    <a:pt x="602" y="168"/>
                  </a:cubicBezTo>
                  <a:lnTo>
                    <a:pt x="602" y="168"/>
                  </a:lnTo>
                  <a:cubicBezTo>
                    <a:pt x="603" y="168"/>
                    <a:pt x="605" y="171"/>
                    <a:pt x="606" y="171"/>
                  </a:cubicBezTo>
                  <a:cubicBezTo>
                    <a:pt x="607" y="171"/>
                    <a:pt x="607" y="170"/>
                    <a:pt x="607" y="167"/>
                  </a:cubicBezTo>
                  <a:cubicBezTo>
                    <a:pt x="607" y="179"/>
                    <a:pt x="607" y="203"/>
                    <a:pt x="619" y="227"/>
                  </a:cubicBezTo>
                  <a:lnTo>
                    <a:pt x="619" y="143"/>
                  </a:lnTo>
                  <a:cubicBezTo>
                    <a:pt x="619" y="142"/>
                    <a:pt x="619" y="142"/>
                    <a:pt x="619" y="142"/>
                  </a:cubicBezTo>
                  <a:cubicBezTo>
                    <a:pt x="621" y="142"/>
                    <a:pt x="631" y="217"/>
                    <a:pt x="631" y="250"/>
                  </a:cubicBezTo>
                  <a:cubicBezTo>
                    <a:pt x="631" y="215"/>
                    <a:pt x="631" y="191"/>
                    <a:pt x="643" y="155"/>
                  </a:cubicBezTo>
                  <a:lnTo>
                    <a:pt x="655" y="215"/>
                  </a:lnTo>
                  <a:cubicBezTo>
                    <a:pt x="655" y="191"/>
                    <a:pt x="655" y="191"/>
                    <a:pt x="667" y="191"/>
                  </a:cubicBezTo>
                  <a:cubicBezTo>
                    <a:pt x="667" y="179"/>
                    <a:pt x="667" y="167"/>
                    <a:pt x="667" y="143"/>
                  </a:cubicBezTo>
                  <a:cubicBezTo>
                    <a:pt x="667" y="172"/>
                    <a:pt x="667" y="209"/>
                    <a:pt x="673" y="209"/>
                  </a:cubicBezTo>
                  <a:cubicBezTo>
                    <a:pt x="675" y="209"/>
                    <a:pt x="677" y="207"/>
                    <a:pt x="679" y="203"/>
                  </a:cubicBezTo>
                  <a:lnTo>
                    <a:pt x="679" y="203"/>
                  </a:lnTo>
                  <a:cubicBezTo>
                    <a:pt x="679" y="203"/>
                    <a:pt x="667" y="238"/>
                    <a:pt x="667" y="238"/>
                  </a:cubicBezTo>
                  <a:lnTo>
                    <a:pt x="679" y="238"/>
                  </a:lnTo>
                  <a:lnTo>
                    <a:pt x="679" y="203"/>
                  </a:lnTo>
                  <a:cubicBezTo>
                    <a:pt x="682" y="196"/>
                    <a:pt x="685" y="193"/>
                    <a:pt x="686" y="193"/>
                  </a:cubicBezTo>
                  <a:cubicBezTo>
                    <a:pt x="691" y="193"/>
                    <a:pt x="691" y="213"/>
                    <a:pt x="691" y="238"/>
                  </a:cubicBezTo>
                  <a:lnTo>
                    <a:pt x="691" y="203"/>
                  </a:lnTo>
                  <a:cubicBezTo>
                    <a:pt x="691" y="197"/>
                    <a:pt x="691" y="197"/>
                    <a:pt x="692" y="197"/>
                  </a:cubicBezTo>
                  <a:cubicBezTo>
                    <a:pt x="694" y="197"/>
                    <a:pt x="697" y="197"/>
                    <a:pt x="703" y="191"/>
                  </a:cubicBezTo>
                  <a:cubicBezTo>
                    <a:pt x="703" y="181"/>
                    <a:pt x="703" y="171"/>
                    <a:pt x="703" y="155"/>
                  </a:cubicBezTo>
                  <a:lnTo>
                    <a:pt x="715" y="155"/>
                  </a:lnTo>
                  <a:lnTo>
                    <a:pt x="715" y="203"/>
                  </a:lnTo>
                  <a:lnTo>
                    <a:pt x="715" y="215"/>
                  </a:lnTo>
                  <a:cubicBezTo>
                    <a:pt x="715" y="218"/>
                    <a:pt x="715" y="220"/>
                    <a:pt x="715" y="220"/>
                  </a:cubicBezTo>
                  <a:cubicBezTo>
                    <a:pt x="718" y="220"/>
                    <a:pt x="727" y="175"/>
                    <a:pt x="727" y="155"/>
                  </a:cubicBezTo>
                  <a:cubicBezTo>
                    <a:pt x="728" y="151"/>
                    <a:pt x="730" y="149"/>
                    <a:pt x="731" y="149"/>
                  </a:cubicBezTo>
                  <a:lnTo>
                    <a:pt x="731" y="149"/>
                  </a:lnTo>
                  <a:cubicBezTo>
                    <a:pt x="733" y="149"/>
                    <a:pt x="731" y="167"/>
                    <a:pt x="729" y="179"/>
                  </a:cubicBezTo>
                  <a:lnTo>
                    <a:pt x="729" y="179"/>
                  </a:lnTo>
                  <a:cubicBezTo>
                    <a:pt x="728" y="179"/>
                    <a:pt x="727" y="179"/>
                    <a:pt x="727" y="179"/>
                  </a:cubicBezTo>
                  <a:cubicBezTo>
                    <a:pt x="727" y="181"/>
                    <a:pt x="727" y="182"/>
                    <a:pt x="728" y="184"/>
                  </a:cubicBezTo>
                  <a:lnTo>
                    <a:pt x="728" y="184"/>
                  </a:lnTo>
                  <a:cubicBezTo>
                    <a:pt x="727" y="188"/>
                    <a:pt x="727" y="191"/>
                    <a:pt x="727" y="191"/>
                  </a:cubicBezTo>
                  <a:cubicBezTo>
                    <a:pt x="728" y="191"/>
                    <a:pt x="730" y="191"/>
                    <a:pt x="731" y="190"/>
                  </a:cubicBezTo>
                  <a:lnTo>
                    <a:pt x="731" y="190"/>
                  </a:lnTo>
                  <a:cubicBezTo>
                    <a:pt x="733" y="193"/>
                    <a:pt x="736" y="195"/>
                    <a:pt x="738" y="195"/>
                  </a:cubicBezTo>
                  <a:cubicBezTo>
                    <a:pt x="738" y="195"/>
                    <a:pt x="738" y="195"/>
                    <a:pt x="738" y="195"/>
                  </a:cubicBezTo>
                  <a:lnTo>
                    <a:pt x="738" y="195"/>
                  </a:lnTo>
                  <a:lnTo>
                    <a:pt x="738" y="215"/>
                  </a:lnTo>
                  <a:cubicBezTo>
                    <a:pt x="738" y="203"/>
                    <a:pt x="762" y="131"/>
                    <a:pt x="762" y="131"/>
                  </a:cubicBezTo>
                  <a:cubicBezTo>
                    <a:pt x="762" y="155"/>
                    <a:pt x="762" y="167"/>
                    <a:pt x="762" y="191"/>
                  </a:cubicBezTo>
                  <a:cubicBezTo>
                    <a:pt x="762" y="204"/>
                    <a:pt x="764" y="209"/>
                    <a:pt x="766" y="209"/>
                  </a:cubicBezTo>
                  <a:cubicBezTo>
                    <a:pt x="769" y="209"/>
                    <a:pt x="774" y="194"/>
                    <a:pt x="774" y="179"/>
                  </a:cubicBezTo>
                  <a:lnTo>
                    <a:pt x="774" y="227"/>
                  </a:lnTo>
                  <a:cubicBezTo>
                    <a:pt x="774" y="227"/>
                    <a:pt x="774" y="163"/>
                    <a:pt x="782" y="163"/>
                  </a:cubicBezTo>
                  <a:cubicBezTo>
                    <a:pt x="783" y="163"/>
                    <a:pt x="785" y="164"/>
                    <a:pt x="786" y="167"/>
                  </a:cubicBezTo>
                  <a:cubicBezTo>
                    <a:pt x="792" y="186"/>
                    <a:pt x="792" y="201"/>
                    <a:pt x="790" y="212"/>
                  </a:cubicBezTo>
                  <a:lnTo>
                    <a:pt x="790" y="212"/>
                  </a:lnTo>
                  <a:cubicBezTo>
                    <a:pt x="791" y="211"/>
                    <a:pt x="791" y="211"/>
                    <a:pt x="792" y="211"/>
                  </a:cubicBezTo>
                  <a:cubicBezTo>
                    <a:pt x="794" y="211"/>
                    <a:pt x="796" y="212"/>
                    <a:pt x="798" y="215"/>
                  </a:cubicBezTo>
                  <a:cubicBezTo>
                    <a:pt x="798" y="238"/>
                    <a:pt x="810" y="238"/>
                    <a:pt x="810" y="238"/>
                  </a:cubicBezTo>
                  <a:lnTo>
                    <a:pt x="810" y="250"/>
                  </a:lnTo>
                  <a:cubicBezTo>
                    <a:pt x="810" y="250"/>
                    <a:pt x="810" y="262"/>
                    <a:pt x="822" y="262"/>
                  </a:cubicBezTo>
                  <a:cubicBezTo>
                    <a:pt x="834" y="262"/>
                    <a:pt x="846" y="250"/>
                    <a:pt x="846" y="250"/>
                  </a:cubicBezTo>
                  <a:cubicBezTo>
                    <a:pt x="846" y="250"/>
                    <a:pt x="869" y="215"/>
                    <a:pt x="869" y="215"/>
                  </a:cubicBezTo>
                  <a:lnTo>
                    <a:pt x="869" y="215"/>
                  </a:lnTo>
                  <a:cubicBezTo>
                    <a:pt x="869" y="227"/>
                    <a:pt x="846" y="286"/>
                    <a:pt x="846" y="286"/>
                  </a:cubicBezTo>
                  <a:cubicBezTo>
                    <a:pt x="857" y="262"/>
                    <a:pt x="869" y="250"/>
                    <a:pt x="881" y="227"/>
                  </a:cubicBezTo>
                  <a:lnTo>
                    <a:pt x="881" y="262"/>
                  </a:lnTo>
                  <a:lnTo>
                    <a:pt x="893" y="262"/>
                  </a:lnTo>
                  <a:cubicBezTo>
                    <a:pt x="893" y="262"/>
                    <a:pt x="893" y="238"/>
                    <a:pt x="905" y="238"/>
                  </a:cubicBezTo>
                  <a:cubicBezTo>
                    <a:pt x="905" y="238"/>
                    <a:pt x="917" y="262"/>
                    <a:pt x="917" y="286"/>
                  </a:cubicBezTo>
                  <a:cubicBezTo>
                    <a:pt x="917" y="283"/>
                    <a:pt x="917" y="278"/>
                    <a:pt x="917" y="274"/>
                  </a:cubicBezTo>
                  <a:cubicBezTo>
                    <a:pt x="917" y="270"/>
                    <a:pt x="917" y="269"/>
                    <a:pt x="917" y="269"/>
                  </a:cubicBezTo>
                  <a:cubicBezTo>
                    <a:pt x="918" y="269"/>
                    <a:pt x="921" y="274"/>
                    <a:pt x="929" y="274"/>
                  </a:cubicBezTo>
                  <a:cubicBezTo>
                    <a:pt x="929" y="274"/>
                    <a:pt x="941" y="250"/>
                    <a:pt x="941" y="250"/>
                  </a:cubicBezTo>
                  <a:cubicBezTo>
                    <a:pt x="953" y="250"/>
                    <a:pt x="941" y="262"/>
                    <a:pt x="953" y="274"/>
                  </a:cubicBezTo>
                  <a:lnTo>
                    <a:pt x="965" y="274"/>
                  </a:lnTo>
                  <a:cubicBezTo>
                    <a:pt x="965" y="270"/>
                    <a:pt x="966" y="269"/>
                    <a:pt x="968" y="269"/>
                  </a:cubicBezTo>
                  <a:cubicBezTo>
                    <a:pt x="971" y="269"/>
                    <a:pt x="977" y="274"/>
                    <a:pt x="977" y="274"/>
                  </a:cubicBezTo>
                  <a:cubicBezTo>
                    <a:pt x="987" y="274"/>
                    <a:pt x="997" y="248"/>
                    <a:pt x="1000" y="248"/>
                  </a:cubicBezTo>
                  <a:cubicBezTo>
                    <a:pt x="1000" y="248"/>
                    <a:pt x="1000" y="249"/>
                    <a:pt x="1000" y="250"/>
                  </a:cubicBezTo>
                  <a:cubicBezTo>
                    <a:pt x="1000" y="250"/>
                    <a:pt x="1000" y="262"/>
                    <a:pt x="988" y="274"/>
                  </a:cubicBezTo>
                  <a:lnTo>
                    <a:pt x="1000" y="262"/>
                  </a:lnTo>
                  <a:lnTo>
                    <a:pt x="1024" y="227"/>
                  </a:lnTo>
                  <a:lnTo>
                    <a:pt x="1012" y="250"/>
                  </a:lnTo>
                  <a:lnTo>
                    <a:pt x="1012" y="262"/>
                  </a:lnTo>
                  <a:cubicBezTo>
                    <a:pt x="1012" y="262"/>
                    <a:pt x="1020" y="254"/>
                    <a:pt x="1024" y="254"/>
                  </a:cubicBezTo>
                  <a:lnTo>
                    <a:pt x="1024" y="254"/>
                  </a:lnTo>
                  <a:cubicBezTo>
                    <a:pt x="1028" y="254"/>
                    <a:pt x="1029" y="259"/>
                    <a:pt x="1024" y="274"/>
                  </a:cubicBezTo>
                  <a:lnTo>
                    <a:pt x="1036" y="250"/>
                  </a:lnTo>
                  <a:lnTo>
                    <a:pt x="1036" y="274"/>
                  </a:lnTo>
                  <a:lnTo>
                    <a:pt x="1048" y="274"/>
                  </a:lnTo>
                  <a:lnTo>
                    <a:pt x="1048" y="286"/>
                  </a:lnTo>
                  <a:cubicBezTo>
                    <a:pt x="1048" y="286"/>
                    <a:pt x="1054" y="286"/>
                    <a:pt x="1057" y="289"/>
                  </a:cubicBezTo>
                  <a:lnTo>
                    <a:pt x="1057" y="289"/>
                  </a:lnTo>
                  <a:cubicBezTo>
                    <a:pt x="1062" y="281"/>
                    <a:pt x="1068" y="274"/>
                    <a:pt x="1072" y="274"/>
                  </a:cubicBezTo>
                  <a:cubicBezTo>
                    <a:pt x="1074" y="272"/>
                    <a:pt x="1075" y="271"/>
                    <a:pt x="1076" y="271"/>
                  </a:cubicBezTo>
                  <a:lnTo>
                    <a:pt x="1076" y="271"/>
                  </a:lnTo>
                  <a:cubicBezTo>
                    <a:pt x="1080" y="271"/>
                    <a:pt x="1072" y="288"/>
                    <a:pt x="1072" y="298"/>
                  </a:cubicBezTo>
                  <a:lnTo>
                    <a:pt x="1072" y="310"/>
                  </a:lnTo>
                  <a:cubicBezTo>
                    <a:pt x="1072" y="312"/>
                    <a:pt x="1073" y="312"/>
                    <a:pt x="1074" y="312"/>
                  </a:cubicBezTo>
                  <a:cubicBezTo>
                    <a:pt x="1079" y="312"/>
                    <a:pt x="1092" y="301"/>
                    <a:pt x="1097" y="301"/>
                  </a:cubicBezTo>
                  <a:lnTo>
                    <a:pt x="1097" y="301"/>
                  </a:lnTo>
                  <a:cubicBezTo>
                    <a:pt x="1099" y="301"/>
                    <a:pt x="1099" y="304"/>
                    <a:pt x="1096" y="310"/>
                  </a:cubicBezTo>
                  <a:cubicBezTo>
                    <a:pt x="1108" y="298"/>
                    <a:pt x="1119" y="274"/>
                    <a:pt x="1131" y="262"/>
                  </a:cubicBezTo>
                  <a:lnTo>
                    <a:pt x="1131" y="262"/>
                  </a:lnTo>
                  <a:lnTo>
                    <a:pt x="1119" y="286"/>
                  </a:lnTo>
                  <a:cubicBezTo>
                    <a:pt x="1119" y="286"/>
                    <a:pt x="1119" y="286"/>
                    <a:pt x="1119" y="298"/>
                  </a:cubicBezTo>
                  <a:cubicBezTo>
                    <a:pt x="1119" y="298"/>
                    <a:pt x="1096" y="346"/>
                    <a:pt x="1096" y="346"/>
                  </a:cubicBezTo>
                  <a:cubicBezTo>
                    <a:pt x="1096" y="348"/>
                    <a:pt x="1096" y="349"/>
                    <a:pt x="1097" y="349"/>
                  </a:cubicBezTo>
                  <a:cubicBezTo>
                    <a:pt x="1100" y="349"/>
                    <a:pt x="1110" y="334"/>
                    <a:pt x="1119" y="334"/>
                  </a:cubicBezTo>
                  <a:cubicBezTo>
                    <a:pt x="1119" y="334"/>
                    <a:pt x="1119" y="357"/>
                    <a:pt x="1119" y="369"/>
                  </a:cubicBezTo>
                  <a:cubicBezTo>
                    <a:pt x="1119" y="369"/>
                    <a:pt x="1148" y="319"/>
                    <a:pt x="1155" y="319"/>
                  </a:cubicBezTo>
                  <a:lnTo>
                    <a:pt x="1155" y="319"/>
                  </a:lnTo>
                  <a:cubicBezTo>
                    <a:pt x="1157" y="319"/>
                    <a:pt x="1158" y="323"/>
                    <a:pt x="1155" y="334"/>
                  </a:cubicBezTo>
                  <a:cubicBezTo>
                    <a:pt x="1143" y="369"/>
                    <a:pt x="1131" y="369"/>
                    <a:pt x="1143" y="369"/>
                  </a:cubicBezTo>
                  <a:cubicBezTo>
                    <a:pt x="1151" y="361"/>
                    <a:pt x="1171" y="342"/>
                    <a:pt x="1174" y="342"/>
                  </a:cubicBezTo>
                  <a:lnTo>
                    <a:pt x="1174" y="342"/>
                  </a:lnTo>
                  <a:cubicBezTo>
                    <a:pt x="1176" y="342"/>
                    <a:pt x="1175" y="346"/>
                    <a:pt x="1167" y="357"/>
                  </a:cubicBezTo>
                  <a:cubicBezTo>
                    <a:pt x="1153" y="371"/>
                    <a:pt x="1150" y="376"/>
                    <a:pt x="1152" y="376"/>
                  </a:cubicBezTo>
                  <a:cubicBezTo>
                    <a:pt x="1156" y="376"/>
                    <a:pt x="1172" y="365"/>
                    <a:pt x="1179" y="357"/>
                  </a:cubicBezTo>
                  <a:cubicBezTo>
                    <a:pt x="1181" y="356"/>
                    <a:pt x="1182" y="355"/>
                    <a:pt x="1183" y="355"/>
                  </a:cubicBezTo>
                  <a:lnTo>
                    <a:pt x="1183" y="355"/>
                  </a:lnTo>
                  <a:cubicBezTo>
                    <a:pt x="1188" y="355"/>
                    <a:pt x="1179" y="381"/>
                    <a:pt x="1179" y="381"/>
                  </a:cubicBezTo>
                  <a:cubicBezTo>
                    <a:pt x="1179" y="383"/>
                    <a:pt x="1179" y="383"/>
                    <a:pt x="1180" y="383"/>
                  </a:cubicBezTo>
                  <a:cubicBezTo>
                    <a:pt x="1186" y="383"/>
                    <a:pt x="1216" y="344"/>
                    <a:pt x="1227" y="334"/>
                  </a:cubicBezTo>
                  <a:cubicBezTo>
                    <a:pt x="1228" y="333"/>
                    <a:pt x="1228" y="332"/>
                    <a:pt x="1228" y="332"/>
                  </a:cubicBezTo>
                  <a:lnTo>
                    <a:pt x="1228" y="332"/>
                  </a:lnTo>
                  <a:cubicBezTo>
                    <a:pt x="1230" y="332"/>
                    <a:pt x="1214" y="353"/>
                    <a:pt x="1209" y="365"/>
                  </a:cubicBezTo>
                  <a:lnTo>
                    <a:pt x="1209" y="365"/>
                  </a:lnTo>
                  <a:cubicBezTo>
                    <a:pt x="1200" y="375"/>
                    <a:pt x="1191" y="387"/>
                    <a:pt x="1191" y="393"/>
                  </a:cubicBezTo>
                  <a:cubicBezTo>
                    <a:pt x="1191" y="405"/>
                    <a:pt x="1203" y="417"/>
                    <a:pt x="1227" y="417"/>
                  </a:cubicBezTo>
                  <a:cubicBezTo>
                    <a:pt x="1231" y="413"/>
                    <a:pt x="1232" y="412"/>
                    <a:pt x="1232" y="412"/>
                  </a:cubicBezTo>
                  <a:lnTo>
                    <a:pt x="1232" y="412"/>
                  </a:lnTo>
                  <a:cubicBezTo>
                    <a:pt x="1233" y="412"/>
                    <a:pt x="1232" y="415"/>
                    <a:pt x="1235" y="416"/>
                  </a:cubicBezTo>
                  <a:lnTo>
                    <a:pt x="1235" y="416"/>
                  </a:lnTo>
                  <a:cubicBezTo>
                    <a:pt x="1222" y="425"/>
                    <a:pt x="1203" y="441"/>
                    <a:pt x="1203" y="441"/>
                  </a:cubicBezTo>
                  <a:cubicBezTo>
                    <a:pt x="1203" y="441"/>
                    <a:pt x="1229" y="425"/>
                    <a:pt x="1236" y="425"/>
                  </a:cubicBezTo>
                  <a:cubicBezTo>
                    <a:pt x="1240" y="425"/>
                    <a:pt x="1238" y="429"/>
                    <a:pt x="1227" y="441"/>
                  </a:cubicBezTo>
                  <a:cubicBezTo>
                    <a:pt x="1227" y="441"/>
                    <a:pt x="1241" y="438"/>
                    <a:pt x="1253" y="438"/>
                  </a:cubicBezTo>
                  <a:cubicBezTo>
                    <a:pt x="1265" y="438"/>
                    <a:pt x="1274" y="441"/>
                    <a:pt x="1262" y="453"/>
                  </a:cubicBezTo>
                  <a:lnTo>
                    <a:pt x="1310" y="429"/>
                  </a:lnTo>
                  <a:lnTo>
                    <a:pt x="1310" y="429"/>
                  </a:lnTo>
                  <a:cubicBezTo>
                    <a:pt x="1286" y="441"/>
                    <a:pt x="1286" y="453"/>
                    <a:pt x="1286" y="453"/>
                  </a:cubicBezTo>
                  <a:cubicBezTo>
                    <a:pt x="1286" y="465"/>
                    <a:pt x="1274" y="477"/>
                    <a:pt x="1250" y="488"/>
                  </a:cubicBezTo>
                  <a:cubicBezTo>
                    <a:pt x="1249" y="490"/>
                    <a:pt x="1249" y="490"/>
                    <a:pt x="1249" y="490"/>
                  </a:cubicBezTo>
                  <a:cubicBezTo>
                    <a:pt x="1253" y="490"/>
                    <a:pt x="1296" y="463"/>
                    <a:pt x="1307" y="463"/>
                  </a:cubicBezTo>
                  <a:cubicBezTo>
                    <a:pt x="1309" y="463"/>
                    <a:pt x="1310" y="463"/>
                    <a:pt x="1310" y="465"/>
                  </a:cubicBezTo>
                  <a:cubicBezTo>
                    <a:pt x="1310" y="465"/>
                    <a:pt x="1250" y="500"/>
                    <a:pt x="1250" y="500"/>
                  </a:cubicBezTo>
                  <a:cubicBezTo>
                    <a:pt x="1250" y="500"/>
                    <a:pt x="1274" y="500"/>
                    <a:pt x="1286" y="488"/>
                  </a:cubicBezTo>
                  <a:cubicBezTo>
                    <a:pt x="1310" y="477"/>
                    <a:pt x="1310" y="477"/>
                    <a:pt x="1322" y="477"/>
                  </a:cubicBezTo>
                  <a:cubicBezTo>
                    <a:pt x="1322" y="477"/>
                    <a:pt x="1322" y="477"/>
                    <a:pt x="1310" y="488"/>
                  </a:cubicBezTo>
                  <a:lnTo>
                    <a:pt x="1250" y="524"/>
                  </a:lnTo>
                  <a:lnTo>
                    <a:pt x="1274" y="512"/>
                  </a:lnTo>
                  <a:lnTo>
                    <a:pt x="1286" y="512"/>
                  </a:lnTo>
                  <a:lnTo>
                    <a:pt x="1322" y="500"/>
                  </a:lnTo>
                  <a:cubicBezTo>
                    <a:pt x="1334" y="500"/>
                    <a:pt x="1327" y="507"/>
                    <a:pt x="1319" y="513"/>
                  </a:cubicBezTo>
                  <a:lnTo>
                    <a:pt x="1319" y="513"/>
                  </a:lnTo>
                  <a:cubicBezTo>
                    <a:pt x="1309" y="515"/>
                    <a:pt x="1298" y="517"/>
                    <a:pt x="1298" y="524"/>
                  </a:cubicBezTo>
                  <a:cubicBezTo>
                    <a:pt x="1298" y="530"/>
                    <a:pt x="1301" y="533"/>
                    <a:pt x="1307" y="533"/>
                  </a:cubicBezTo>
                  <a:cubicBezTo>
                    <a:pt x="1313" y="533"/>
                    <a:pt x="1322" y="530"/>
                    <a:pt x="1334" y="524"/>
                  </a:cubicBezTo>
                  <a:lnTo>
                    <a:pt x="1334" y="524"/>
                  </a:lnTo>
                  <a:cubicBezTo>
                    <a:pt x="1286" y="548"/>
                    <a:pt x="1310" y="560"/>
                    <a:pt x="1310" y="572"/>
                  </a:cubicBezTo>
                  <a:cubicBezTo>
                    <a:pt x="1314" y="572"/>
                    <a:pt x="1319" y="572"/>
                    <a:pt x="1326" y="571"/>
                  </a:cubicBezTo>
                  <a:lnTo>
                    <a:pt x="1326" y="571"/>
                  </a:lnTo>
                  <a:cubicBezTo>
                    <a:pt x="1305" y="586"/>
                    <a:pt x="1302" y="599"/>
                    <a:pt x="1310" y="608"/>
                  </a:cubicBezTo>
                  <a:lnTo>
                    <a:pt x="1322" y="608"/>
                  </a:lnTo>
                  <a:cubicBezTo>
                    <a:pt x="1330" y="604"/>
                    <a:pt x="1336" y="602"/>
                    <a:pt x="1342" y="602"/>
                  </a:cubicBezTo>
                  <a:cubicBezTo>
                    <a:pt x="1354" y="602"/>
                    <a:pt x="1362" y="608"/>
                    <a:pt x="1369" y="608"/>
                  </a:cubicBezTo>
                  <a:lnTo>
                    <a:pt x="1322" y="608"/>
                  </a:lnTo>
                  <a:lnTo>
                    <a:pt x="1322" y="631"/>
                  </a:lnTo>
                  <a:cubicBezTo>
                    <a:pt x="1322" y="636"/>
                    <a:pt x="1322" y="639"/>
                    <a:pt x="1326" y="640"/>
                  </a:cubicBezTo>
                  <a:lnTo>
                    <a:pt x="1326" y="640"/>
                  </a:lnTo>
                  <a:cubicBezTo>
                    <a:pt x="1324" y="641"/>
                    <a:pt x="1323" y="642"/>
                    <a:pt x="1322" y="643"/>
                  </a:cubicBezTo>
                  <a:cubicBezTo>
                    <a:pt x="1324" y="642"/>
                    <a:pt x="1326" y="641"/>
                    <a:pt x="1328" y="640"/>
                  </a:cubicBezTo>
                  <a:lnTo>
                    <a:pt x="1328" y="640"/>
                  </a:lnTo>
                  <a:cubicBezTo>
                    <a:pt x="1330" y="640"/>
                    <a:pt x="1333" y="640"/>
                    <a:pt x="1337" y="639"/>
                  </a:cubicBezTo>
                  <a:lnTo>
                    <a:pt x="1337" y="639"/>
                  </a:lnTo>
                  <a:cubicBezTo>
                    <a:pt x="1336" y="641"/>
                    <a:pt x="1334" y="643"/>
                    <a:pt x="1334" y="643"/>
                  </a:cubicBezTo>
                  <a:lnTo>
                    <a:pt x="1358" y="643"/>
                  </a:lnTo>
                  <a:cubicBezTo>
                    <a:pt x="1369" y="643"/>
                    <a:pt x="1346" y="655"/>
                    <a:pt x="1346" y="655"/>
                  </a:cubicBezTo>
                  <a:cubicBezTo>
                    <a:pt x="1346" y="659"/>
                    <a:pt x="1346" y="660"/>
                    <a:pt x="1347" y="660"/>
                  </a:cubicBezTo>
                  <a:cubicBezTo>
                    <a:pt x="1348" y="660"/>
                    <a:pt x="1354" y="655"/>
                    <a:pt x="1369" y="655"/>
                  </a:cubicBezTo>
                  <a:lnTo>
                    <a:pt x="1381" y="655"/>
                  </a:lnTo>
                  <a:cubicBezTo>
                    <a:pt x="1393" y="655"/>
                    <a:pt x="1405" y="655"/>
                    <a:pt x="1381" y="667"/>
                  </a:cubicBezTo>
                  <a:cubicBezTo>
                    <a:pt x="1363" y="673"/>
                    <a:pt x="1355" y="673"/>
                    <a:pt x="1349" y="673"/>
                  </a:cubicBezTo>
                  <a:cubicBezTo>
                    <a:pt x="1343" y="673"/>
                    <a:pt x="1340" y="673"/>
                    <a:pt x="1334" y="679"/>
                  </a:cubicBezTo>
                  <a:cubicBezTo>
                    <a:pt x="1322" y="691"/>
                    <a:pt x="1322" y="691"/>
                    <a:pt x="1322" y="691"/>
                  </a:cubicBezTo>
                  <a:lnTo>
                    <a:pt x="1358" y="691"/>
                  </a:lnTo>
                  <a:cubicBezTo>
                    <a:pt x="1346" y="691"/>
                    <a:pt x="1334" y="703"/>
                    <a:pt x="1358" y="703"/>
                  </a:cubicBezTo>
                  <a:cubicBezTo>
                    <a:pt x="1310" y="703"/>
                    <a:pt x="1346" y="715"/>
                    <a:pt x="1346" y="727"/>
                  </a:cubicBezTo>
                  <a:lnTo>
                    <a:pt x="1334" y="727"/>
                  </a:lnTo>
                  <a:cubicBezTo>
                    <a:pt x="1334" y="727"/>
                    <a:pt x="1334" y="727"/>
                    <a:pt x="1334" y="738"/>
                  </a:cubicBezTo>
                  <a:cubicBezTo>
                    <a:pt x="1334" y="738"/>
                    <a:pt x="1334" y="750"/>
                    <a:pt x="1310" y="750"/>
                  </a:cubicBezTo>
                  <a:lnTo>
                    <a:pt x="1346" y="762"/>
                  </a:lnTo>
                  <a:cubicBezTo>
                    <a:pt x="1358" y="762"/>
                    <a:pt x="1369" y="762"/>
                    <a:pt x="1381" y="774"/>
                  </a:cubicBezTo>
                  <a:lnTo>
                    <a:pt x="1334" y="774"/>
                  </a:lnTo>
                  <a:cubicBezTo>
                    <a:pt x="1322" y="774"/>
                    <a:pt x="1322" y="774"/>
                    <a:pt x="1334" y="786"/>
                  </a:cubicBezTo>
                  <a:cubicBezTo>
                    <a:pt x="1358" y="798"/>
                    <a:pt x="1346" y="798"/>
                    <a:pt x="1358" y="798"/>
                  </a:cubicBezTo>
                  <a:lnTo>
                    <a:pt x="1322" y="798"/>
                  </a:lnTo>
                  <a:cubicBezTo>
                    <a:pt x="1310" y="798"/>
                    <a:pt x="1381" y="810"/>
                    <a:pt x="1381" y="822"/>
                  </a:cubicBezTo>
                  <a:cubicBezTo>
                    <a:pt x="1381" y="822"/>
                    <a:pt x="1334" y="810"/>
                    <a:pt x="1322" y="810"/>
                  </a:cubicBezTo>
                  <a:cubicBezTo>
                    <a:pt x="1322" y="810"/>
                    <a:pt x="1358" y="834"/>
                    <a:pt x="1369" y="846"/>
                  </a:cubicBezTo>
                  <a:cubicBezTo>
                    <a:pt x="1376" y="853"/>
                    <a:pt x="1379" y="859"/>
                    <a:pt x="1376" y="859"/>
                  </a:cubicBezTo>
                  <a:cubicBezTo>
                    <a:pt x="1373" y="859"/>
                    <a:pt x="1368" y="856"/>
                    <a:pt x="1358" y="846"/>
                  </a:cubicBezTo>
                  <a:cubicBezTo>
                    <a:pt x="1358" y="846"/>
                    <a:pt x="1347" y="840"/>
                    <a:pt x="1336" y="840"/>
                  </a:cubicBezTo>
                  <a:cubicBezTo>
                    <a:pt x="1331" y="840"/>
                    <a:pt x="1326" y="842"/>
                    <a:pt x="1322" y="846"/>
                  </a:cubicBezTo>
                  <a:cubicBezTo>
                    <a:pt x="1310" y="846"/>
                    <a:pt x="1322" y="846"/>
                    <a:pt x="1346" y="858"/>
                  </a:cubicBezTo>
                  <a:lnTo>
                    <a:pt x="1334" y="858"/>
                  </a:lnTo>
                  <a:lnTo>
                    <a:pt x="1369" y="881"/>
                  </a:lnTo>
                  <a:cubicBezTo>
                    <a:pt x="1381" y="881"/>
                    <a:pt x="1393" y="881"/>
                    <a:pt x="1405" y="893"/>
                  </a:cubicBezTo>
                  <a:cubicBezTo>
                    <a:pt x="1369" y="881"/>
                    <a:pt x="1346" y="881"/>
                    <a:pt x="1346" y="881"/>
                  </a:cubicBezTo>
                  <a:lnTo>
                    <a:pt x="1346" y="881"/>
                  </a:lnTo>
                  <a:cubicBezTo>
                    <a:pt x="1358" y="893"/>
                    <a:pt x="1369" y="905"/>
                    <a:pt x="1381" y="905"/>
                  </a:cubicBezTo>
                  <a:cubicBezTo>
                    <a:pt x="1369" y="905"/>
                    <a:pt x="1346" y="893"/>
                    <a:pt x="1334" y="893"/>
                  </a:cubicBezTo>
                  <a:lnTo>
                    <a:pt x="1322" y="893"/>
                  </a:lnTo>
                  <a:cubicBezTo>
                    <a:pt x="1322" y="893"/>
                    <a:pt x="1362" y="913"/>
                    <a:pt x="1357" y="913"/>
                  </a:cubicBezTo>
                  <a:cubicBezTo>
                    <a:pt x="1355" y="913"/>
                    <a:pt x="1349" y="911"/>
                    <a:pt x="1334" y="905"/>
                  </a:cubicBezTo>
                  <a:cubicBezTo>
                    <a:pt x="1322" y="903"/>
                    <a:pt x="1316" y="902"/>
                    <a:pt x="1312" y="902"/>
                  </a:cubicBezTo>
                  <a:cubicBezTo>
                    <a:pt x="1298" y="902"/>
                    <a:pt x="1343" y="919"/>
                    <a:pt x="1334" y="929"/>
                  </a:cubicBezTo>
                  <a:cubicBezTo>
                    <a:pt x="1334" y="929"/>
                    <a:pt x="1318" y="924"/>
                    <a:pt x="1311" y="924"/>
                  </a:cubicBezTo>
                  <a:cubicBezTo>
                    <a:pt x="1307" y="924"/>
                    <a:pt x="1306" y="925"/>
                    <a:pt x="1310" y="929"/>
                  </a:cubicBezTo>
                  <a:lnTo>
                    <a:pt x="1346" y="941"/>
                  </a:lnTo>
                  <a:cubicBezTo>
                    <a:pt x="1334" y="941"/>
                    <a:pt x="1322" y="929"/>
                    <a:pt x="1298" y="929"/>
                  </a:cubicBezTo>
                  <a:cubicBezTo>
                    <a:pt x="1298" y="929"/>
                    <a:pt x="1286" y="929"/>
                    <a:pt x="1298" y="941"/>
                  </a:cubicBezTo>
                  <a:cubicBezTo>
                    <a:pt x="1322" y="953"/>
                    <a:pt x="1298" y="953"/>
                    <a:pt x="1298" y="953"/>
                  </a:cubicBezTo>
                  <a:cubicBezTo>
                    <a:pt x="1298" y="953"/>
                    <a:pt x="1334" y="977"/>
                    <a:pt x="1334" y="977"/>
                  </a:cubicBezTo>
                  <a:lnTo>
                    <a:pt x="1298" y="965"/>
                  </a:lnTo>
                  <a:lnTo>
                    <a:pt x="1310" y="977"/>
                  </a:lnTo>
                  <a:cubicBezTo>
                    <a:pt x="1313" y="980"/>
                    <a:pt x="1317" y="984"/>
                    <a:pt x="1322" y="989"/>
                  </a:cubicBezTo>
                  <a:cubicBezTo>
                    <a:pt x="1346" y="1000"/>
                    <a:pt x="1334" y="1000"/>
                    <a:pt x="1334" y="1000"/>
                  </a:cubicBezTo>
                  <a:lnTo>
                    <a:pt x="1286" y="977"/>
                  </a:lnTo>
                  <a:lnTo>
                    <a:pt x="1286" y="977"/>
                  </a:lnTo>
                  <a:cubicBezTo>
                    <a:pt x="1310" y="989"/>
                    <a:pt x="1298" y="1000"/>
                    <a:pt x="1298" y="1000"/>
                  </a:cubicBezTo>
                  <a:lnTo>
                    <a:pt x="1274" y="1000"/>
                  </a:lnTo>
                  <a:cubicBezTo>
                    <a:pt x="1262" y="1000"/>
                    <a:pt x="1238" y="1012"/>
                    <a:pt x="1227" y="1024"/>
                  </a:cubicBezTo>
                  <a:cubicBezTo>
                    <a:pt x="1227" y="1027"/>
                    <a:pt x="1226" y="1028"/>
                    <a:pt x="1225" y="1028"/>
                  </a:cubicBezTo>
                  <a:cubicBezTo>
                    <a:pt x="1222" y="1028"/>
                    <a:pt x="1215" y="1012"/>
                    <a:pt x="1215" y="1012"/>
                  </a:cubicBezTo>
                  <a:lnTo>
                    <a:pt x="1215" y="1036"/>
                  </a:lnTo>
                  <a:cubicBezTo>
                    <a:pt x="1215" y="1048"/>
                    <a:pt x="1215" y="1072"/>
                    <a:pt x="1215" y="1084"/>
                  </a:cubicBezTo>
                  <a:cubicBezTo>
                    <a:pt x="1215" y="1084"/>
                    <a:pt x="1215" y="1096"/>
                    <a:pt x="1227" y="1108"/>
                  </a:cubicBezTo>
                  <a:lnTo>
                    <a:pt x="1227" y="1119"/>
                  </a:lnTo>
                  <a:cubicBezTo>
                    <a:pt x="1227" y="1119"/>
                    <a:pt x="1227" y="1108"/>
                    <a:pt x="1215" y="1108"/>
                  </a:cubicBezTo>
                  <a:cubicBezTo>
                    <a:pt x="1211" y="1104"/>
                    <a:pt x="1208" y="1102"/>
                    <a:pt x="1206" y="1102"/>
                  </a:cubicBezTo>
                  <a:cubicBezTo>
                    <a:pt x="1201" y="1102"/>
                    <a:pt x="1199" y="1108"/>
                    <a:pt x="1191" y="1108"/>
                  </a:cubicBezTo>
                  <a:cubicBezTo>
                    <a:pt x="1191" y="1119"/>
                    <a:pt x="1179" y="1108"/>
                    <a:pt x="1191" y="1131"/>
                  </a:cubicBezTo>
                  <a:lnTo>
                    <a:pt x="1238" y="1179"/>
                  </a:lnTo>
                  <a:cubicBezTo>
                    <a:pt x="1238" y="1179"/>
                    <a:pt x="1203" y="1155"/>
                    <a:pt x="1191" y="1143"/>
                  </a:cubicBezTo>
                  <a:cubicBezTo>
                    <a:pt x="1185" y="1131"/>
                    <a:pt x="1182" y="1128"/>
                    <a:pt x="1180" y="1128"/>
                  </a:cubicBezTo>
                  <a:cubicBezTo>
                    <a:pt x="1179" y="1128"/>
                    <a:pt x="1179" y="1131"/>
                    <a:pt x="1179" y="1131"/>
                  </a:cubicBezTo>
                  <a:cubicBezTo>
                    <a:pt x="1171" y="1131"/>
                    <a:pt x="1168" y="1137"/>
                    <a:pt x="1164" y="1137"/>
                  </a:cubicBezTo>
                  <a:cubicBezTo>
                    <a:pt x="1162" y="1137"/>
                    <a:pt x="1159" y="1135"/>
                    <a:pt x="1155" y="1131"/>
                  </a:cubicBezTo>
                  <a:lnTo>
                    <a:pt x="1143" y="1119"/>
                  </a:lnTo>
                  <a:lnTo>
                    <a:pt x="1143" y="1119"/>
                  </a:lnTo>
                  <a:cubicBezTo>
                    <a:pt x="1143" y="1119"/>
                    <a:pt x="1143" y="1143"/>
                    <a:pt x="1155" y="1143"/>
                  </a:cubicBezTo>
                  <a:cubicBezTo>
                    <a:pt x="1155" y="1147"/>
                    <a:pt x="1152" y="1149"/>
                    <a:pt x="1149" y="1149"/>
                  </a:cubicBezTo>
                  <a:cubicBezTo>
                    <a:pt x="1141" y="1149"/>
                    <a:pt x="1127" y="1143"/>
                    <a:pt x="1119" y="1143"/>
                  </a:cubicBezTo>
                  <a:cubicBezTo>
                    <a:pt x="1108" y="1143"/>
                    <a:pt x="1119" y="1167"/>
                    <a:pt x="1131" y="1191"/>
                  </a:cubicBezTo>
                  <a:cubicBezTo>
                    <a:pt x="1134" y="1196"/>
                    <a:pt x="1135" y="1198"/>
                    <a:pt x="1135" y="1198"/>
                  </a:cubicBezTo>
                  <a:cubicBezTo>
                    <a:pt x="1134" y="1198"/>
                    <a:pt x="1117" y="1167"/>
                    <a:pt x="1108" y="1167"/>
                  </a:cubicBezTo>
                  <a:cubicBezTo>
                    <a:pt x="1108" y="1174"/>
                    <a:pt x="1108" y="1191"/>
                    <a:pt x="1108" y="1191"/>
                  </a:cubicBezTo>
                  <a:cubicBezTo>
                    <a:pt x="1108" y="1191"/>
                    <a:pt x="1096" y="1167"/>
                    <a:pt x="1084" y="1167"/>
                  </a:cubicBezTo>
                  <a:cubicBezTo>
                    <a:pt x="1084" y="1163"/>
                    <a:pt x="1082" y="1162"/>
                    <a:pt x="1081" y="1162"/>
                  </a:cubicBezTo>
                  <a:cubicBezTo>
                    <a:pt x="1077" y="1162"/>
                    <a:pt x="1072" y="1167"/>
                    <a:pt x="1072" y="1167"/>
                  </a:cubicBezTo>
                  <a:cubicBezTo>
                    <a:pt x="1072" y="1167"/>
                    <a:pt x="1066" y="1178"/>
                    <a:pt x="1059" y="1178"/>
                  </a:cubicBezTo>
                  <a:cubicBezTo>
                    <a:pt x="1056" y="1178"/>
                    <a:pt x="1052" y="1175"/>
                    <a:pt x="1048" y="1167"/>
                  </a:cubicBezTo>
                  <a:lnTo>
                    <a:pt x="1048" y="1179"/>
                  </a:lnTo>
                  <a:cubicBezTo>
                    <a:pt x="1036" y="1191"/>
                    <a:pt x="1024" y="1191"/>
                    <a:pt x="1012" y="1215"/>
                  </a:cubicBezTo>
                  <a:cubicBezTo>
                    <a:pt x="1012" y="1227"/>
                    <a:pt x="1012" y="1250"/>
                    <a:pt x="1012" y="1262"/>
                  </a:cubicBezTo>
                  <a:cubicBezTo>
                    <a:pt x="1012" y="1250"/>
                    <a:pt x="1000" y="1227"/>
                    <a:pt x="1000" y="1215"/>
                  </a:cubicBezTo>
                  <a:cubicBezTo>
                    <a:pt x="996" y="1211"/>
                    <a:pt x="992" y="1209"/>
                    <a:pt x="989" y="1209"/>
                  </a:cubicBezTo>
                  <a:cubicBezTo>
                    <a:pt x="982" y="1209"/>
                    <a:pt x="977" y="1215"/>
                    <a:pt x="977" y="1215"/>
                  </a:cubicBezTo>
                  <a:cubicBezTo>
                    <a:pt x="965" y="1215"/>
                    <a:pt x="965" y="1227"/>
                    <a:pt x="965" y="1227"/>
                  </a:cubicBezTo>
                  <a:lnTo>
                    <a:pt x="977" y="1346"/>
                  </a:lnTo>
                  <a:cubicBezTo>
                    <a:pt x="965" y="1322"/>
                    <a:pt x="965" y="1298"/>
                    <a:pt x="965" y="1286"/>
                  </a:cubicBezTo>
                  <a:cubicBezTo>
                    <a:pt x="965" y="1250"/>
                    <a:pt x="953" y="1239"/>
                    <a:pt x="941" y="1239"/>
                  </a:cubicBezTo>
                  <a:cubicBezTo>
                    <a:pt x="929" y="1239"/>
                    <a:pt x="929" y="1239"/>
                    <a:pt x="929" y="1250"/>
                  </a:cubicBezTo>
                  <a:cubicBezTo>
                    <a:pt x="941" y="1262"/>
                    <a:pt x="929" y="1262"/>
                    <a:pt x="929" y="1262"/>
                  </a:cubicBezTo>
                  <a:cubicBezTo>
                    <a:pt x="917" y="1250"/>
                    <a:pt x="905" y="1227"/>
                    <a:pt x="893" y="1203"/>
                  </a:cubicBezTo>
                  <a:lnTo>
                    <a:pt x="893" y="1203"/>
                  </a:lnTo>
                  <a:cubicBezTo>
                    <a:pt x="905" y="1227"/>
                    <a:pt x="893" y="1227"/>
                    <a:pt x="893" y="1227"/>
                  </a:cubicBezTo>
                  <a:cubicBezTo>
                    <a:pt x="893" y="1239"/>
                    <a:pt x="881" y="1227"/>
                    <a:pt x="881" y="1250"/>
                  </a:cubicBezTo>
                  <a:lnTo>
                    <a:pt x="881" y="1274"/>
                  </a:lnTo>
                  <a:cubicBezTo>
                    <a:pt x="881" y="1262"/>
                    <a:pt x="881" y="1250"/>
                    <a:pt x="869" y="1239"/>
                  </a:cubicBezTo>
                  <a:lnTo>
                    <a:pt x="869" y="1262"/>
                  </a:lnTo>
                  <a:lnTo>
                    <a:pt x="857" y="1262"/>
                  </a:lnTo>
                  <a:cubicBezTo>
                    <a:pt x="855" y="1257"/>
                    <a:pt x="853" y="1254"/>
                    <a:pt x="853" y="1254"/>
                  </a:cubicBezTo>
                  <a:lnTo>
                    <a:pt x="853" y="1254"/>
                  </a:lnTo>
                  <a:cubicBezTo>
                    <a:pt x="851" y="1254"/>
                    <a:pt x="855" y="1270"/>
                    <a:pt x="857" y="1285"/>
                  </a:cubicBezTo>
                  <a:lnTo>
                    <a:pt x="857" y="1285"/>
                  </a:lnTo>
                  <a:cubicBezTo>
                    <a:pt x="856" y="1285"/>
                    <a:pt x="855" y="1285"/>
                    <a:pt x="855" y="1285"/>
                  </a:cubicBezTo>
                  <a:lnTo>
                    <a:pt x="855" y="1285"/>
                  </a:lnTo>
                  <a:cubicBezTo>
                    <a:pt x="852" y="1285"/>
                    <a:pt x="852" y="1292"/>
                    <a:pt x="853" y="1302"/>
                  </a:cubicBezTo>
                  <a:lnTo>
                    <a:pt x="853" y="1302"/>
                  </a:lnTo>
                  <a:cubicBezTo>
                    <a:pt x="845" y="1271"/>
                    <a:pt x="844" y="1262"/>
                    <a:pt x="834" y="1262"/>
                  </a:cubicBezTo>
                  <a:lnTo>
                    <a:pt x="798" y="1262"/>
                  </a:lnTo>
                  <a:cubicBezTo>
                    <a:pt x="798" y="1262"/>
                    <a:pt x="786" y="1262"/>
                    <a:pt x="786" y="1286"/>
                  </a:cubicBezTo>
                  <a:cubicBezTo>
                    <a:pt x="786" y="1291"/>
                    <a:pt x="786" y="1295"/>
                    <a:pt x="786" y="1298"/>
                  </a:cubicBezTo>
                  <a:cubicBezTo>
                    <a:pt x="786" y="1298"/>
                    <a:pt x="786" y="1286"/>
                    <a:pt x="774" y="1274"/>
                  </a:cubicBezTo>
                  <a:cubicBezTo>
                    <a:pt x="774" y="1274"/>
                    <a:pt x="771" y="1271"/>
                    <a:pt x="768" y="1271"/>
                  </a:cubicBezTo>
                  <a:cubicBezTo>
                    <a:pt x="765" y="1271"/>
                    <a:pt x="762" y="1274"/>
                    <a:pt x="762" y="1286"/>
                  </a:cubicBezTo>
                  <a:cubicBezTo>
                    <a:pt x="762" y="1292"/>
                    <a:pt x="762" y="1292"/>
                    <a:pt x="762" y="1292"/>
                  </a:cubicBezTo>
                  <a:cubicBezTo>
                    <a:pt x="762" y="1292"/>
                    <a:pt x="762" y="1292"/>
                    <a:pt x="762" y="1298"/>
                  </a:cubicBezTo>
                  <a:cubicBezTo>
                    <a:pt x="762" y="1298"/>
                    <a:pt x="750" y="1286"/>
                    <a:pt x="738" y="1286"/>
                  </a:cubicBezTo>
                  <a:cubicBezTo>
                    <a:pt x="738" y="1286"/>
                    <a:pt x="727" y="1286"/>
                    <a:pt x="727" y="1298"/>
                  </a:cubicBezTo>
                  <a:cubicBezTo>
                    <a:pt x="715" y="1298"/>
                    <a:pt x="715" y="1310"/>
                    <a:pt x="727" y="1322"/>
                  </a:cubicBezTo>
                  <a:cubicBezTo>
                    <a:pt x="721" y="1343"/>
                    <a:pt x="723" y="1368"/>
                    <a:pt x="726" y="1382"/>
                  </a:cubicBezTo>
                  <a:lnTo>
                    <a:pt x="726" y="1382"/>
                  </a:lnTo>
                  <a:cubicBezTo>
                    <a:pt x="725" y="1387"/>
                    <a:pt x="717" y="1419"/>
                    <a:pt x="715" y="1419"/>
                  </a:cubicBezTo>
                  <a:cubicBezTo>
                    <a:pt x="715" y="1419"/>
                    <a:pt x="715" y="1418"/>
                    <a:pt x="715" y="1417"/>
                  </a:cubicBezTo>
                  <a:cubicBezTo>
                    <a:pt x="715" y="1417"/>
                    <a:pt x="715" y="1358"/>
                    <a:pt x="715" y="1346"/>
                  </a:cubicBezTo>
                  <a:cubicBezTo>
                    <a:pt x="715" y="1344"/>
                    <a:pt x="715" y="1344"/>
                    <a:pt x="715" y="1344"/>
                  </a:cubicBezTo>
                  <a:cubicBezTo>
                    <a:pt x="714" y="1344"/>
                    <a:pt x="713" y="1381"/>
                    <a:pt x="703" y="1381"/>
                  </a:cubicBezTo>
                  <a:cubicBezTo>
                    <a:pt x="703" y="1375"/>
                    <a:pt x="703" y="1352"/>
                    <a:pt x="703" y="1346"/>
                  </a:cubicBezTo>
                  <a:cubicBezTo>
                    <a:pt x="703" y="1365"/>
                    <a:pt x="695" y="1426"/>
                    <a:pt x="692" y="1426"/>
                  </a:cubicBezTo>
                  <a:cubicBezTo>
                    <a:pt x="691" y="1426"/>
                    <a:pt x="691" y="1423"/>
                    <a:pt x="691" y="1417"/>
                  </a:cubicBezTo>
                  <a:cubicBezTo>
                    <a:pt x="691" y="1405"/>
                    <a:pt x="691" y="1381"/>
                    <a:pt x="691" y="1370"/>
                  </a:cubicBezTo>
                  <a:cubicBezTo>
                    <a:pt x="691" y="1370"/>
                    <a:pt x="679" y="1417"/>
                    <a:pt x="667" y="1417"/>
                  </a:cubicBezTo>
                  <a:cubicBezTo>
                    <a:pt x="667" y="1393"/>
                    <a:pt x="679" y="1381"/>
                    <a:pt x="679" y="1358"/>
                  </a:cubicBezTo>
                  <a:cubicBezTo>
                    <a:pt x="679" y="1352"/>
                    <a:pt x="679" y="1346"/>
                    <a:pt x="677" y="1346"/>
                  </a:cubicBezTo>
                  <a:cubicBezTo>
                    <a:pt x="676" y="1346"/>
                    <a:pt x="673" y="1352"/>
                    <a:pt x="667" y="1370"/>
                  </a:cubicBezTo>
                  <a:cubicBezTo>
                    <a:pt x="673" y="1346"/>
                    <a:pt x="673" y="1337"/>
                    <a:pt x="671" y="1337"/>
                  </a:cubicBezTo>
                  <a:lnTo>
                    <a:pt x="671" y="1337"/>
                  </a:lnTo>
                  <a:cubicBezTo>
                    <a:pt x="670" y="1337"/>
                    <a:pt x="667" y="1346"/>
                    <a:pt x="667" y="1358"/>
                  </a:cubicBezTo>
                  <a:cubicBezTo>
                    <a:pt x="667" y="1342"/>
                    <a:pt x="663" y="1338"/>
                    <a:pt x="658" y="1338"/>
                  </a:cubicBezTo>
                  <a:cubicBezTo>
                    <a:pt x="651" y="1338"/>
                    <a:pt x="643" y="1346"/>
                    <a:pt x="643" y="1346"/>
                  </a:cubicBezTo>
                  <a:cubicBezTo>
                    <a:pt x="633" y="1346"/>
                    <a:pt x="641" y="1383"/>
                    <a:pt x="634" y="1383"/>
                  </a:cubicBezTo>
                  <a:cubicBezTo>
                    <a:pt x="634" y="1383"/>
                    <a:pt x="633" y="1383"/>
                    <a:pt x="631" y="1381"/>
                  </a:cubicBezTo>
                  <a:cubicBezTo>
                    <a:pt x="619" y="1370"/>
                    <a:pt x="619" y="1358"/>
                    <a:pt x="607" y="1358"/>
                  </a:cubicBezTo>
                  <a:cubicBezTo>
                    <a:pt x="596" y="1370"/>
                    <a:pt x="596" y="1393"/>
                    <a:pt x="607" y="1417"/>
                  </a:cubicBezTo>
                  <a:cubicBezTo>
                    <a:pt x="607" y="1417"/>
                    <a:pt x="596" y="1417"/>
                    <a:pt x="596" y="1405"/>
                  </a:cubicBezTo>
                  <a:cubicBezTo>
                    <a:pt x="596" y="1405"/>
                    <a:pt x="584" y="1405"/>
                    <a:pt x="596" y="1381"/>
                  </a:cubicBezTo>
                  <a:cubicBezTo>
                    <a:pt x="596" y="1370"/>
                    <a:pt x="607" y="1346"/>
                    <a:pt x="607" y="1334"/>
                  </a:cubicBezTo>
                  <a:cubicBezTo>
                    <a:pt x="607" y="1329"/>
                    <a:pt x="606" y="1327"/>
                    <a:pt x="605" y="1327"/>
                  </a:cubicBezTo>
                  <a:cubicBezTo>
                    <a:pt x="600" y="1327"/>
                    <a:pt x="588" y="1348"/>
                    <a:pt x="584" y="1348"/>
                  </a:cubicBezTo>
                  <a:cubicBezTo>
                    <a:pt x="584" y="1348"/>
                    <a:pt x="584" y="1347"/>
                    <a:pt x="584" y="1346"/>
                  </a:cubicBezTo>
                  <a:cubicBezTo>
                    <a:pt x="572" y="1346"/>
                    <a:pt x="584" y="1322"/>
                    <a:pt x="584" y="1298"/>
                  </a:cubicBezTo>
                  <a:lnTo>
                    <a:pt x="584" y="1298"/>
                  </a:lnTo>
                  <a:cubicBezTo>
                    <a:pt x="572" y="1322"/>
                    <a:pt x="560" y="1334"/>
                    <a:pt x="548" y="1358"/>
                  </a:cubicBezTo>
                  <a:cubicBezTo>
                    <a:pt x="546" y="1359"/>
                    <a:pt x="545" y="1360"/>
                    <a:pt x="544" y="1360"/>
                  </a:cubicBezTo>
                  <a:cubicBezTo>
                    <a:pt x="539" y="1360"/>
                    <a:pt x="548" y="1334"/>
                    <a:pt x="548" y="1334"/>
                  </a:cubicBezTo>
                  <a:lnTo>
                    <a:pt x="548" y="1334"/>
                  </a:lnTo>
                  <a:cubicBezTo>
                    <a:pt x="548" y="1334"/>
                    <a:pt x="538" y="1344"/>
                    <a:pt x="531" y="1354"/>
                  </a:cubicBezTo>
                  <a:lnTo>
                    <a:pt x="531" y="1354"/>
                  </a:lnTo>
                  <a:cubicBezTo>
                    <a:pt x="537" y="1339"/>
                    <a:pt x="539" y="1328"/>
                    <a:pt x="548" y="1310"/>
                  </a:cubicBezTo>
                  <a:cubicBezTo>
                    <a:pt x="548" y="1298"/>
                    <a:pt x="548" y="1298"/>
                    <a:pt x="536" y="1298"/>
                  </a:cubicBezTo>
                  <a:cubicBezTo>
                    <a:pt x="524" y="1298"/>
                    <a:pt x="524" y="1298"/>
                    <a:pt x="512" y="1322"/>
                  </a:cubicBezTo>
                  <a:cubicBezTo>
                    <a:pt x="506" y="1334"/>
                    <a:pt x="503" y="1337"/>
                    <a:pt x="502" y="1337"/>
                  </a:cubicBezTo>
                  <a:cubicBezTo>
                    <a:pt x="500" y="1337"/>
                    <a:pt x="500" y="1334"/>
                    <a:pt x="500" y="1334"/>
                  </a:cubicBezTo>
                  <a:cubicBezTo>
                    <a:pt x="500" y="1322"/>
                    <a:pt x="500" y="1322"/>
                    <a:pt x="500" y="1310"/>
                  </a:cubicBezTo>
                  <a:lnTo>
                    <a:pt x="500" y="1298"/>
                  </a:lnTo>
                  <a:cubicBezTo>
                    <a:pt x="500" y="1298"/>
                    <a:pt x="476" y="1310"/>
                    <a:pt x="476" y="1322"/>
                  </a:cubicBezTo>
                  <a:lnTo>
                    <a:pt x="465" y="1322"/>
                  </a:lnTo>
                  <a:cubicBezTo>
                    <a:pt x="465" y="1310"/>
                    <a:pt x="465" y="1298"/>
                    <a:pt x="465" y="1286"/>
                  </a:cubicBezTo>
                  <a:lnTo>
                    <a:pt x="453" y="1298"/>
                  </a:lnTo>
                  <a:lnTo>
                    <a:pt x="441" y="1298"/>
                  </a:lnTo>
                  <a:cubicBezTo>
                    <a:pt x="441" y="1298"/>
                    <a:pt x="437" y="1290"/>
                    <a:pt x="429" y="1290"/>
                  </a:cubicBezTo>
                  <a:cubicBezTo>
                    <a:pt x="425" y="1290"/>
                    <a:pt x="421" y="1292"/>
                    <a:pt x="415" y="1297"/>
                  </a:cubicBezTo>
                  <a:lnTo>
                    <a:pt x="415" y="1297"/>
                  </a:lnTo>
                  <a:cubicBezTo>
                    <a:pt x="424" y="1282"/>
                    <a:pt x="415" y="1274"/>
                    <a:pt x="405" y="1274"/>
                  </a:cubicBezTo>
                  <a:cubicBezTo>
                    <a:pt x="405" y="1274"/>
                    <a:pt x="393" y="1286"/>
                    <a:pt x="393" y="1286"/>
                  </a:cubicBezTo>
                  <a:cubicBezTo>
                    <a:pt x="381" y="1274"/>
                    <a:pt x="405" y="1262"/>
                    <a:pt x="405" y="1250"/>
                  </a:cubicBezTo>
                  <a:cubicBezTo>
                    <a:pt x="405" y="1239"/>
                    <a:pt x="405" y="1239"/>
                    <a:pt x="405" y="1239"/>
                  </a:cubicBezTo>
                  <a:cubicBezTo>
                    <a:pt x="393" y="1239"/>
                    <a:pt x="393" y="1239"/>
                    <a:pt x="381" y="1250"/>
                  </a:cubicBezTo>
                  <a:cubicBezTo>
                    <a:pt x="381" y="1250"/>
                    <a:pt x="379" y="1253"/>
                    <a:pt x="377" y="1256"/>
                  </a:cubicBezTo>
                  <a:lnTo>
                    <a:pt x="377" y="1256"/>
                  </a:lnTo>
                  <a:cubicBezTo>
                    <a:pt x="374" y="1258"/>
                    <a:pt x="369" y="1262"/>
                    <a:pt x="369" y="1262"/>
                  </a:cubicBezTo>
                  <a:cubicBezTo>
                    <a:pt x="369" y="1252"/>
                    <a:pt x="409" y="1201"/>
                    <a:pt x="407" y="1201"/>
                  </a:cubicBezTo>
                  <a:lnTo>
                    <a:pt x="407" y="1201"/>
                  </a:lnTo>
                  <a:cubicBezTo>
                    <a:pt x="407" y="1201"/>
                    <a:pt x="406" y="1202"/>
                    <a:pt x="405" y="1203"/>
                  </a:cubicBezTo>
                  <a:cubicBezTo>
                    <a:pt x="369" y="1227"/>
                    <a:pt x="357" y="1250"/>
                    <a:pt x="334" y="1286"/>
                  </a:cubicBezTo>
                  <a:cubicBezTo>
                    <a:pt x="331" y="1287"/>
                    <a:pt x="330" y="1288"/>
                    <a:pt x="329" y="1288"/>
                  </a:cubicBezTo>
                  <a:cubicBezTo>
                    <a:pt x="320" y="1288"/>
                    <a:pt x="331" y="1266"/>
                    <a:pt x="343" y="1251"/>
                  </a:cubicBezTo>
                  <a:lnTo>
                    <a:pt x="343" y="1251"/>
                  </a:lnTo>
                  <a:cubicBezTo>
                    <a:pt x="340" y="1253"/>
                    <a:pt x="338" y="1254"/>
                    <a:pt x="336" y="1254"/>
                  </a:cubicBezTo>
                  <a:cubicBezTo>
                    <a:pt x="335" y="1254"/>
                    <a:pt x="334" y="1253"/>
                    <a:pt x="334" y="1250"/>
                  </a:cubicBezTo>
                  <a:lnTo>
                    <a:pt x="322" y="1274"/>
                  </a:lnTo>
                  <a:lnTo>
                    <a:pt x="310" y="1274"/>
                  </a:lnTo>
                  <a:cubicBezTo>
                    <a:pt x="310" y="1286"/>
                    <a:pt x="310" y="1286"/>
                    <a:pt x="310" y="1298"/>
                  </a:cubicBezTo>
                  <a:cubicBezTo>
                    <a:pt x="310" y="1298"/>
                    <a:pt x="310" y="1309"/>
                    <a:pt x="317" y="1309"/>
                  </a:cubicBezTo>
                  <a:cubicBezTo>
                    <a:pt x="320" y="1309"/>
                    <a:pt x="326" y="1306"/>
                    <a:pt x="334" y="1298"/>
                  </a:cubicBezTo>
                  <a:lnTo>
                    <a:pt x="334" y="1298"/>
                  </a:lnTo>
                  <a:cubicBezTo>
                    <a:pt x="322" y="1310"/>
                    <a:pt x="322" y="1322"/>
                    <a:pt x="322" y="1346"/>
                  </a:cubicBezTo>
                  <a:cubicBezTo>
                    <a:pt x="329" y="1332"/>
                    <a:pt x="332" y="1326"/>
                    <a:pt x="333" y="1326"/>
                  </a:cubicBezTo>
                  <a:cubicBezTo>
                    <a:pt x="334" y="1326"/>
                    <a:pt x="334" y="1329"/>
                    <a:pt x="334" y="1334"/>
                  </a:cubicBezTo>
                  <a:cubicBezTo>
                    <a:pt x="346" y="1334"/>
                    <a:pt x="334" y="1334"/>
                    <a:pt x="346" y="1322"/>
                  </a:cubicBezTo>
                  <a:cubicBezTo>
                    <a:pt x="348" y="1320"/>
                    <a:pt x="349" y="1319"/>
                    <a:pt x="350" y="1319"/>
                  </a:cubicBezTo>
                  <a:lnTo>
                    <a:pt x="350" y="1319"/>
                  </a:lnTo>
                  <a:cubicBezTo>
                    <a:pt x="353" y="1319"/>
                    <a:pt x="346" y="1336"/>
                    <a:pt x="346" y="1346"/>
                  </a:cubicBezTo>
                  <a:cubicBezTo>
                    <a:pt x="346" y="1346"/>
                    <a:pt x="357" y="1334"/>
                    <a:pt x="369" y="1334"/>
                  </a:cubicBezTo>
                  <a:lnTo>
                    <a:pt x="381" y="1334"/>
                  </a:lnTo>
                  <a:cubicBezTo>
                    <a:pt x="381" y="1334"/>
                    <a:pt x="393" y="1334"/>
                    <a:pt x="417" y="1298"/>
                  </a:cubicBezTo>
                  <a:lnTo>
                    <a:pt x="417" y="1298"/>
                  </a:lnTo>
                  <a:cubicBezTo>
                    <a:pt x="405" y="1322"/>
                    <a:pt x="393" y="1334"/>
                    <a:pt x="393" y="1346"/>
                  </a:cubicBezTo>
                  <a:cubicBezTo>
                    <a:pt x="401" y="1333"/>
                    <a:pt x="407" y="1328"/>
                    <a:pt x="409" y="1328"/>
                  </a:cubicBezTo>
                  <a:lnTo>
                    <a:pt x="409" y="1328"/>
                  </a:lnTo>
                  <a:cubicBezTo>
                    <a:pt x="414" y="1328"/>
                    <a:pt x="409" y="1346"/>
                    <a:pt x="393" y="1370"/>
                  </a:cubicBezTo>
                  <a:cubicBezTo>
                    <a:pt x="391" y="1375"/>
                    <a:pt x="391" y="1378"/>
                    <a:pt x="392" y="1378"/>
                  </a:cubicBezTo>
                  <a:cubicBezTo>
                    <a:pt x="395" y="1378"/>
                    <a:pt x="407" y="1361"/>
                    <a:pt x="415" y="1349"/>
                  </a:cubicBezTo>
                  <a:lnTo>
                    <a:pt x="415" y="1349"/>
                  </a:lnTo>
                  <a:cubicBezTo>
                    <a:pt x="406" y="1369"/>
                    <a:pt x="405" y="1377"/>
                    <a:pt x="410" y="1377"/>
                  </a:cubicBezTo>
                  <a:cubicBezTo>
                    <a:pt x="414" y="1377"/>
                    <a:pt x="423" y="1369"/>
                    <a:pt x="433" y="1357"/>
                  </a:cubicBezTo>
                  <a:lnTo>
                    <a:pt x="433" y="1357"/>
                  </a:lnTo>
                  <a:cubicBezTo>
                    <a:pt x="429" y="1365"/>
                    <a:pt x="429" y="1373"/>
                    <a:pt x="429" y="1381"/>
                  </a:cubicBezTo>
                  <a:cubicBezTo>
                    <a:pt x="441" y="1381"/>
                    <a:pt x="429" y="1393"/>
                    <a:pt x="429" y="1405"/>
                  </a:cubicBezTo>
                  <a:cubicBezTo>
                    <a:pt x="429" y="1405"/>
                    <a:pt x="439" y="1400"/>
                    <a:pt x="446" y="1400"/>
                  </a:cubicBezTo>
                  <a:cubicBezTo>
                    <a:pt x="450" y="1400"/>
                    <a:pt x="453" y="1401"/>
                    <a:pt x="453" y="1405"/>
                  </a:cubicBezTo>
                  <a:cubicBezTo>
                    <a:pt x="453" y="1405"/>
                    <a:pt x="453" y="1405"/>
                    <a:pt x="465" y="1417"/>
                  </a:cubicBezTo>
                  <a:cubicBezTo>
                    <a:pt x="465" y="1417"/>
                    <a:pt x="465" y="1429"/>
                    <a:pt x="465" y="1429"/>
                  </a:cubicBezTo>
                  <a:cubicBezTo>
                    <a:pt x="476" y="1429"/>
                    <a:pt x="488" y="1405"/>
                    <a:pt x="488" y="1405"/>
                  </a:cubicBezTo>
                  <a:lnTo>
                    <a:pt x="488" y="1405"/>
                  </a:lnTo>
                  <a:cubicBezTo>
                    <a:pt x="488" y="1405"/>
                    <a:pt x="476" y="1441"/>
                    <a:pt x="476" y="1441"/>
                  </a:cubicBezTo>
                  <a:cubicBezTo>
                    <a:pt x="476" y="1443"/>
                    <a:pt x="477" y="1444"/>
                    <a:pt x="478" y="1444"/>
                  </a:cubicBezTo>
                  <a:cubicBezTo>
                    <a:pt x="481" y="1444"/>
                    <a:pt x="491" y="1429"/>
                    <a:pt x="500" y="1429"/>
                  </a:cubicBezTo>
                  <a:cubicBezTo>
                    <a:pt x="500" y="1419"/>
                    <a:pt x="516" y="1387"/>
                    <a:pt x="522" y="1387"/>
                  </a:cubicBezTo>
                  <a:cubicBezTo>
                    <a:pt x="523" y="1387"/>
                    <a:pt x="524" y="1389"/>
                    <a:pt x="524" y="1393"/>
                  </a:cubicBezTo>
                  <a:cubicBezTo>
                    <a:pt x="512" y="1405"/>
                    <a:pt x="512" y="1429"/>
                    <a:pt x="512" y="1441"/>
                  </a:cubicBezTo>
                  <a:cubicBezTo>
                    <a:pt x="512" y="1444"/>
                    <a:pt x="513" y="1446"/>
                    <a:pt x="514" y="1446"/>
                  </a:cubicBezTo>
                  <a:cubicBezTo>
                    <a:pt x="517" y="1446"/>
                    <a:pt x="528" y="1419"/>
                    <a:pt x="533" y="1419"/>
                  </a:cubicBezTo>
                  <a:cubicBezTo>
                    <a:pt x="535" y="1419"/>
                    <a:pt x="536" y="1422"/>
                    <a:pt x="536" y="1429"/>
                  </a:cubicBezTo>
                  <a:cubicBezTo>
                    <a:pt x="529" y="1450"/>
                    <a:pt x="535" y="1455"/>
                    <a:pt x="540" y="1455"/>
                  </a:cubicBezTo>
                  <a:cubicBezTo>
                    <a:pt x="544" y="1455"/>
                    <a:pt x="548" y="1453"/>
                    <a:pt x="548" y="1453"/>
                  </a:cubicBezTo>
                  <a:cubicBezTo>
                    <a:pt x="554" y="1447"/>
                    <a:pt x="557" y="1444"/>
                    <a:pt x="560" y="1444"/>
                  </a:cubicBezTo>
                  <a:cubicBezTo>
                    <a:pt x="563" y="1444"/>
                    <a:pt x="566" y="1447"/>
                    <a:pt x="572" y="1453"/>
                  </a:cubicBezTo>
                  <a:cubicBezTo>
                    <a:pt x="572" y="1453"/>
                    <a:pt x="572" y="1470"/>
                    <a:pt x="572" y="1477"/>
                  </a:cubicBezTo>
                  <a:cubicBezTo>
                    <a:pt x="572" y="1465"/>
                    <a:pt x="572" y="1453"/>
                    <a:pt x="584" y="1453"/>
                  </a:cubicBezTo>
                  <a:cubicBezTo>
                    <a:pt x="589" y="1453"/>
                    <a:pt x="592" y="1455"/>
                    <a:pt x="592" y="1459"/>
                  </a:cubicBezTo>
                  <a:lnTo>
                    <a:pt x="592" y="1459"/>
                  </a:lnTo>
                  <a:cubicBezTo>
                    <a:pt x="594" y="1456"/>
                    <a:pt x="594" y="1454"/>
                    <a:pt x="594" y="1454"/>
                  </a:cubicBezTo>
                  <a:lnTo>
                    <a:pt x="594" y="1454"/>
                  </a:lnTo>
                  <a:cubicBezTo>
                    <a:pt x="596" y="1454"/>
                    <a:pt x="587" y="1500"/>
                    <a:pt x="596" y="1500"/>
                  </a:cubicBezTo>
                  <a:cubicBezTo>
                    <a:pt x="619" y="1489"/>
                    <a:pt x="619" y="1453"/>
                    <a:pt x="631" y="1453"/>
                  </a:cubicBezTo>
                  <a:cubicBezTo>
                    <a:pt x="631" y="1453"/>
                    <a:pt x="631" y="1477"/>
                    <a:pt x="631" y="1477"/>
                  </a:cubicBezTo>
                  <a:cubicBezTo>
                    <a:pt x="631" y="1477"/>
                    <a:pt x="639" y="1461"/>
                    <a:pt x="642" y="1461"/>
                  </a:cubicBezTo>
                  <a:cubicBezTo>
                    <a:pt x="643" y="1461"/>
                    <a:pt x="643" y="1462"/>
                    <a:pt x="643" y="1465"/>
                  </a:cubicBezTo>
                  <a:cubicBezTo>
                    <a:pt x="652" y="1473"/>
                    <a:pt x="654" y="1482"/>
                    <a:pt x="659" y="1482"/>
                  </a:cubicBezTo>
                  <a:cubicBezTo>
                    <a:pt x="661" y="1482"/>
                    <a:pt x="663" y="1480"/>
                    <a:pt x="667" y="1477"/>
                  </a:cubicBezTo>
                  <a:cubicBezTo>
                    <a:pt x="667" y="1477"/>
                    <a:pt x="679" y="1465"/>
                    <a:pt x="679" y="1465"/>
                  </a:cubicBezTo>
                  <a:cubicBezTo>
                    <a:pt x="679" y="1465"/>
                    <a:pt x="688" y="1517"/>
                    <a:pt x="698" y="1517"/>
                  </a:cubicBezTo>
                  <a:cubicBezTo>
                    <a:pt x="699" y="1517"/>
                    <a:pt x="701" y="1516"/>
                    <a:pt x="703" y="1512"/>
                  </a:cubicBezTo>
                  <a:cubicBezTo>
                    <a:pt x="710" y="1498"/>
                    <a:pt x="708" y="1493"/>
                    <a:pt x="709" y="1493"/>
                  </a:cubicBezTo>
                  <a:lnTo>
                    <a:pt x="709" y="1493"/>
                  </a:lnTo>
                  <a:cubicBezTo>
                    <a:pt x="709" y="1493"/>
                    <a:pt x="710" y="1496"/>
                    <a:pt x="715" y="1500"/>
                  </a:cubicBezTo>
                  <a:cubicBezTo>
                    <a:pt x="716" y="1497"/>
                    <a:pt x="718" y="1496"/>
                    <a:pt x="720" y="1496"/>
                  </a:cubicBezTo>
                  <a:cubicBezTo>
                    <a:pt x="729" y="1496"/>
                    <a:pt x="740" y="1522"/>
                    <a:pt x="750" y="1522"/>
                  </a:cubicBezTo>
                  <a:cubicBezTo>
                    <a:pt x="755" y="1522"/>
                    <a:pt x="759" y="1517"/>
                    <a:pt x="762" y="1500"/>
                  </a:cubicBezTo>
                  <a:cubicBezTo>
                    <a:pt x="768" y="1502"/>
                    <a:pt x="772" y="1504"/>
                    <a:pt x="776" y="1507"/>
                  </a:cubicBezTo>
                  <a:lnTo>
                    <a:pt x="776" y="1507"/>
                  </a:lnTo>
                  <a:cubicBezTo>
                    <a:pt x="785" y="1464"/>
                    <a:pt x="786" y="1422"/>
                    <a:pt x="776" y="1379"/>
                  </a:cubicBezTo>
                  <a:lnTo>
                    <a:pt x="776" y="1379"/>
                  </a:lnTo>
                  <a:cubicBezTo>
                    <a:pt x="789" y="1370"/>
                    <a:pt x="811" y="1370"/>
                    <a:pt x="834" y="1370"/>
                  </a:cubicBezTo>
                  <a:cubicBezTo>
                    <a:pt x="840" y="1370"/>
                    <a:pt x="853" y="1383"/>
                    <a:pt x="860" y="1383"/>
                  </a:cubicBezTo>
                  <a:cubicBezTo>
                    <a:pt x="867" y="1383"/>
                    <a:pt x="869" y="1373"/>
                    <a:pt x="857" y="1334"/>
                  </a:cubicBezTo>
                  <a:cubicBezTo>
                    <a:pt x="857" y="1334"/>
                    <a:pt x="854" y="1316"/>
                    <a:pt x="853" y="1302"/>
                  </a:cubicBezTo>
                  <a:lnTo>
                    <a:pt x="853" y="1302"/>
                  </a:lnTo>
                  <a:cubicBezTo>
                    <a:pt x="854" y="1308"/>
                    <a:pt x="856" y="1314"/>
                    <a:pt x="857" y="1322"/>
                  </a:cubicBezTo>
                  <a:lnTo>
                    <a:pt x="857" y="1298"/>
                  </a:lnTo>
                  <a:cubicBezTo>
                    <a:pt x="857" y="1294"/>
                    <a:pt x="857" y="1290"/>
                    <a:pt x="857" y="1285"/>
                  </a:cubicBezTo>
                  <a:lnTo>
                    <a:pt x="857" y="1285"/>
                  </a:lnTo>
                  <a:cubicBezTo>
                    <a:pt x="857" y="1286"/>
                    <a:pt x="857" y="1286"/>
                    <a:pt x="857" y="1286"/>
                  </a:cubicBezTo>
                  <a:lnTo>
                    <a:pt x="869" y="1346"/>
                  </a:lnTo>
                  <a:lnTo>
                    <a:pt x="905" y="1441"/>
                  </a:lnTo>
                  <a:lnTo>
                    <a:pt x="905" y="1429"/>
                  </a:lnTo>
                  <a:cubicBezTo>
                    <a:pt x="905" y="1417"/>
                    <a:pt x="905" y="1417"/>
                    <a:pt x="917" y="1417"/>
                  </a:cubicBezTo>
                  <a:cubicBezTo>
                    <a:pt x="917" y="1417"/>
                    <a:pt x="921" y="1417"/>
                    <a:pt x="925" y="1422"/>
                  </a:cubicBezTo>
                  <a:lnTo>
                    <a:pt x="925" y="1422"/>
                  </a:lnTo>
                  <a:cubicBezTo>
                    <a:pt x="921" y="1400"/>
                    <a:pt x="929" y="1411"/>
                    <a:pt x="929" y="1381"/>
                  </a:cubicBezTo>
                  <a:cubicBezTo>
                    <a:pt x="929" y="1366"/>
                    <a:pt x="927" y="1353"/>
                    <a:pt x="925" y="1346"/>
                  </a:cubicBezTo>
                  <a:lnTo>
                    <a:pt x="925" y="1346"/>
                  </a:lnTo>
                  <a:cubicBezTo>
                    <a:pt x="926" y="1349"/>
                    <a:pt x="927" y="1352"/>
                    <a:pt x="929" y="1358"/>
                  </a:cubicBezTo>
                  <a:cubicBezTo>
                    <a:pt x="941" y="1370"/>
                    <a:pt x="953" y="1381"/>
                    <a:pt x="953" y="1405"/>
                  </a:cubicBezTo>
                  <a:cubicBezTo>
                    <a:pt x="953" y="1405"/>
                    <a:pt x="965" y="1405"/>
                    <a:pt x="953" y="1393"/>
                  </a:cubicBezTo>
                  <a:cubicBezTo>
                    <a:pt x="953" y="1381"/>
                    <a:pt x="953" y="1381"/>
                    <a:pt x="953" y="1381"/>
                  </a:cubicBezTo>
                  <a:cubicBezTo>
                    <a:pt x="953" y="1381"/>
                    <a:pt x="953" y="1393"/>
                    <a:pt x="965" y="1393"/>
                  </a:cubicBezTo>
                  <a:cubicBezTo>
                    <a:pt x="970" y="1401"/>
                    <a:pt x="972" y="1404"/>
                    <a:pt x="974" y="1404"/>
                  </a:cubicBezTo>
                  <a:cubicBezTo>
                    <a:pt x="979" y="1404"/>
                    <a:pt x="973" y="1376"/>
                    <a:pt x="981" y="1376"/>
                  </a:cubicBezTo>
                  <a:cubicBezTo>
                    <a:pt x="982" y="1376"/>
                    <a:pt x="985" y="1378"/>
                    <a:pt x="988" y="1381"/>
                  </a:cubicBezTo>
                  <a:cubicBezTo>
                    <a:pt x="988" y="1381"/>
                    <a:pt x="979" y="1344"/>
                    <a:pt x="985" y="1344"/>
                  </a:cubicBezTo>
                  <a:lnTo>
                    <a:pt x="985" y="1344"/>
                  </a:lnTo>
                  <a:cubicBezTo>
                    <a:pt x="986" y="1344"/>
                    <a:pt x="987" y="1344"/>
                    <a:pt x="988" y="1346"/>
                  </a:cubicBezTo>
                  <a:lnTo>
                    <a:pt x="1000" y="1381"/>
                  </a:lnTo>
                  <a:lnTo>
                    <a:pt x="988" y="1334"/>
                  </a:lnTo>
                  <a:lnTo>
                    <a:pt x="1006" y="1378"/>
                  </a:lnTo>
                  <a:lnTo>
                    <a:pt x="1006" y="1378"/>
                  </a:lnTo>
                  <a:cubicBezTo>
                    <a:pt x="1003" y="1367"/>
                    <a:pt x="1002" y="1360"/>
                    <a:pt x="1005" y="1360"/>
                  </a:cubicBezTo>
                  <a:lnTo>
                    <a:pt x="1005" y="1360"/>
                  </a:lnTo>
                  <a:cubicBezTo>
                    <a:pt x="1006" y="1360"/>
                    <a:pt x="1009" y="1363"/>
                    <a:pt x="1012" y="1370"/>
                  </a:cubicBezTo>
                  <a:cubicBezTo>
                    <a:pt x="1024" y="1381"/>
                    <a:pt x="1024" y="1381"/>
                    <a:pt x="1024" y="1381"/>
                  </a:cubicBezTo>
                  <a:cubicBezTo>
                    <a:pt x="1036" y="1381"/>
                    <a:pt x="1024" y="1370"/>
                    <a:pt x="1024" y="1370"/>
                  </a:cubicBezTo>
                  <a:cubicBezTo>
                    <a:pt x="1024" y="1370"/>
                    <a:pt x="1012" y="1334"/>
                    <a:pt x="1012" y="1334"/>
                  </a:cubicBezTo>
                  <a:lnTo>
                    <a:pt x="1012" y="1334"/>
                  </a:lnTo>
                  <a:cubicBezTo>
                    <a:pt x="1024" y="1334"/>
                    <a:pt x="1012" y="1346"/>
                    <a:pt x="1024" y="1358"/>
                  </a:cubicBezTo>
                  <a:lnTo>
                    <a:pt x="1024" y="1370"/>
                  </a:lnTo>
                  <a:lnTo>
                    <a:pt x="1036" y="1370"/>
                  </a:lnTo>
                  <a:lnTo>
                    <a:pt x="1036" y="1346"/>
                  </a:lnTo>
                  <a:cubicBezTo>
                    <a:pt x="1036" y="1343"/>
                    <a:pt x="1037" y="1342"/>
                    <a:pt x="1037" y="1342"/>
                  </a:cubicBezTo>
                  <a:cubicBezTo>
                    <a:pt x="1041" y="1342"/>
                    <a:pt x="1050" y="1358"/>
                    <a:pt x="1060" y="1358"/>
                  </a:cubicBezTo>
                  <a:cubicBezTo>
                    <a:pt x="1060" y="1358"/>
                    <a:pt x="1065" y="1363"/>
                    <a:pt x="1069" y="1363"/>
                  </a:cubicBezTo>
                  <a:cubicBezTo>
                    <a:pt x="1070" y="1363"/>
                    <a:pt x="1072" y="1362"/>
                    <a:pt x="1072" y="1358"/>
                  </a:cubicBezTo>
                  <a:cubicBezTo>
                    <a:pt x="1072" y="1358"/>
                    <a:pt x="1065" y="1332"/>
                    <a:pt x="1067" y="1332"/>
                  </a:cubicBezTo>
                  <a:lnTo>
                    <a:pt x="1067" y="1332"/>
                  </a:lnTo>
                  <a:cubicBezTo>
                    <a:pt x="1067" y="1332"/>
                    <a:pt x="1069" y="1336"/>
                    <a:pt x="1072" y="1346"/>
                  </a:cubicBezTo>
                  <a:cubicBezTo>
                    <a:pt x="1078" y="1364"/>
                    <a:pt x="1084" y="1372"/>
                    <a:pt x="1087" y="1372"/>
                  </a:cubicBezTo>
                  <a:cubicBezTo>
                    <a:pt x="1090" y="1372"/>
                    <a:pt x="1090" y="1364"/>
                    <a:pt x="1084" y="1346"/>
                  </a:cubicBezTo>
                  <a:cubicBezTo>
                    <a:pt x="1068" y="1323"/>
                    <a:pt x="1068" y="1309"/>
                    <a:pt x="1073" y="1309"/>
                  </a:cubicBezTo>
                  <a:lnTo>
                    <a:pt x="1073" y="1309"/>
                  </a:lnTo>
                  <a:cubicBezTo>
                    <a:pt x="1075" y="1309"/>
                    <a:pt x="1079" y="1313"/>
                    <a:pt x="1084" y="1322"/>
                  </a:cubicBezTo>
                  <a:cubicBezTo>
                    <a:pt x="1092" y="1339"/>
                    <a:pt x="1095" y="1350"/>
                    <a:pt x="1100" y="1350"/>
                  </a:cubicBezTo>
                  <a:cubicBezTo>
                    <a:pt x="1102" y="1350"/>
                    <a:pt x="1104" y="1349"/>
                    <a:pt x="1108" y="1346"/>
                  </a:cubicBezTo>
                  <a:cubicBezTo>
                    <a:pt x="1109" y="1347"/>
                    <a:pt x="1110" y="1348"/>
                    <a:pt x="1111" y="1348"/>
                  </a:cubicBezTo>
                  <a:cubicBezTo>
                    <a:pt x="1116" y="1348"/>
                    <a:pt x="1108" y="1320"/>
                    <a:pt x="1108" y="1310"/>
                  </a:cubicBezTo>
                  <a:lnTo>
                    <a:pt x="1131" y="1310"/>
                  </a:lnTo>
                  <a:cubicBezTo>
                    <a:pt x="1143" y="1310"/>
                    <a:pt x="1143" y="1334"/>
                    <a:pt x="1155" y="1334"/>
                  </a:cubicBezTo>
                  <a:cubicBezTo>
                    <a:pt x="1155" y="1334"/>
                    <a:pt x="1155" y="1334"/>
                    <a:pt x="1167" y="1310"/>
                  </a:cubicBezTo>
                  <a:cubicBezTo>
                    <a:pt x="1167" y="1302"/>
                    <a:pt x="1161" y="1293"/>
                    <a:pt x="1162" y="1293"/>
                  </a:cubicBezTo>
                  <a:lnTo>
                    <a:pt x="1162" y="1293"/>
                  </a:lnTo>
                  <a:cubicBezTo>
                    <a:pt x="1162" y="1293"/>
                    <a:pt x="1164" y="1295"/>
                    <a:pt x="1167" y="1298"/>
                  </a:cubicBezTo>
                  <a:cubicBezTo>
                    <a:pt x="1167" y="1312"/>
                    <a:pt x="1175" y="1318"/>
                    <a:pt x="1182" y="1318"/>
                  </a:cubicBezTo>
                  <a:cubicBezTo>
                    <a:pt x="1187" y="1318"/>
                    <a:pt x="1191" y="1315"/>
                    <a:pt x="1191" y="1310"/>
                  </a:cubicBezTo>
                  <a:cubicBezTo>
                    <a:pt x="1191" y="1310"/>
                    <a:pt x="1189" y="1306"/>
                    <a:pt x="1185" y="1300"/>
                  </a:cubicBezTo>
                  <a:lnTo>
                    <a:pt x="1185" y="1300"/>
                  </a:lnTo>
                  <a:cubicBezTo>
                    <a:pt x="1187" y="1301"/>
                    <a:pt x="1189" y="1302"/>
                    <a:pt x="1191" y="1302"/>
                  </a:cubicBezTo>
                  <a:cubicBezTo>
                    <a:pt x="1199" y="1302"/>
                    <a:pt x="1203" y="1288"/>
                    <a:pt x="1203" y="1274"/>
                  </a:cubicBezTo>
                  <a:cubicBezTo>
                    <a:pt x="1198" y="1264"/>
                    <a:pt x="1197" y="1261"/>
                    <a:pt x="1199" y="1261"/>
                  </a:cubicBezTo>
                  <a:lnTo>
                    <a:pt x="1199" y="1261"/>
                  </a:lnTo>
                  <a:cubicBezTo>
                    <a:pt x="1201" y="1261"/>
                    <a:pt x="1208" y="1267"/>
                    <a:pt x="1215" y="1274"/>
                  </a:cubicBezTo>
                  <a:cubicBezTo>
                    <a:pt x="1227" y="1286"/>
                    <a:pt x="1215" y="1298"/>
                    <a:pt x="1227" y="1298"/>
                  </a:cubicBezTo>
                  <a:cubicBezTo>
                    <a:pt x="1230" y="1302"/>
                    <a:pt x="1232" y="1303"/>
                    <a:pt x="1232" y="1303"/>
                  </a:cubicBezTo>
                  <a:cubicBezTo>
                    <a:pt x="1233" y="1303"/>
                    <a:pt x="1227" y="1295"/>
                    <a:pt x="1227" y="1286"/>
                  </a:cubicBezTo>
                  <a:cubicBezTo>
                    <a:pt x="1227" y="1286"/>
                    <a:pt x="1227" y="1281"/>
                    <a:pt x="1230" y="1281"/>
                  </a:cubicBezTo>
                  <a:cubicBezTo>
                    <a:pt x="1232" y="1281"/>
                    <a:pt x="1235" y="1282"/>
                    <a:pt x="1238" y="1286"/>
                  </a:cubicBezTo>
                  <a:cubicBezTo>
                    <a:pt x="1243" y="1289"/>
                    <a:pt x="1246" y="1289"/>
                    <a:pt x="1248" y="1289"/>
                  </a:cubicBezTo>
                  <a:cubicBezTo>
                    <a:pt x="1254" y="1289"/>
                    <a:pt x="1238" y="1274"/>
                    <a:pt x="1238" y="1274"/>
                  </a:cubicBezTo>
                  <a:cubicBezTo>
                    <a:pt x="1238" y="1262"/>
                    <a:pt x="1262" y="1274"/>
                    <a:pt x="1250" y="1250"/>
                  </a:cubicBezTo>
                  <a:cubicBezTo>
                    <a:pt x="1250" y="1239"/>
                    <a:pt x="1250" y="1236"/>
                    <a:pt x="1252" y="1236"/>
                  </a:cubicBezTo>
                  <a:cubicBezTo>
                    <a:pt x="1253" y="1236"/>
                    <a:pt x="1256" y="1239"/>
                    <a:pt x="1262" y="1239"/>
                  </a:cubicBezTo>
                  <a:cubicBezTo>
                    <a:pt x="1274" y="1239"/>
                    <a:pt x="1298" y="1239"/>
                    <a:pt x="1286" y="1215"/>
                  </a:cubicBezTo>
                  <a:lnTo>
                    <a:pt x="1286" y="1215"/>
                  </a:lnTo>
                  <a:cubicBezTo>
                    <a:pt x="1292" y="1220"/>
                    <a:pt x="1303" y="1231"/>
                    <a:pt x="1310" y="1239"/>
                  </a:cubicBezTo>
                  <a:cubicBezTo>
                    <a:pt x="1322" y="1239"/>
                    <a:pt x="1310" y="1227"/>
                    <a:pt x="1310" y="1215"/>
                  </a:cubicBezTo>
                  <a:cubicBezTo>
                    <a:pt x="1310" y="1215"/>
                    <a:pt x="1322" y="1215"/>
                    <a:pt x="1322" y="1203"/>
                  </a:cubicBezTo>
                  <a:cubicBezTo>
                    <a:pt x="1322" y="1191"/>
                    <a:pt x="1310" y="1191"/>
                    <a:pt x="1322" y="1191"/>
                  </a:cubicBezTo>
                  <a:cubicBezTo>
                    <a:pt x="1327" y="1196"/>
                    <a:pt x="1337" y="1202"/>
                    <a:pt x="1342" y="1202"/>
                  </a:cubicBezTo>
                  <a:cubicBezTo>
                    <a:pt x="1349" y="1202"/>
                    <a:pt x="1348" y="1193"/>
                    <a:pt x="1322" y="1167"/>
                  </a:cubicBezTo>
                  <a:lnTo>
                    <a:pt x="1322" y="1167"/>
                  </a:lnTo>
                  <a:cubicBezTo>
                    <a:pt x="1337" y="1182"/>
                    <a:pt x="1349" y="1188"/>
                    <a:pt x="1357" y="1188"/>
                  </a:cubicBezTo>
                  <a:cubicBezTo>
                    <a:pt x="1373" y="1188"/>
                    <a:pt x="1374" y="1163"/>
                    <a:pt x="1358" y="1155"/>
                  </a:cubicBezTo>
                  <a:cubicBezTo>
                    <a:pt x="1355" y="1151"/>
                    <a:pt x="1356" y="1149"/>
                    <a:pt x="1359" y="1149"/>
                  </a:cubicBezTo>
                  <a:cubicBezTo>
                    <a:pt x="1368" y="1149"/>
                    <a:pt x="1396" y="1167"/>
                    <a:pt x="1401" y="1167"/>
                  </a:cubicBezTo>
                  <a:cubicBezTo>
                    <a:pt x="1404" y="1167"/>
                    <a:pt x="1402" y="1164"/>
                    <a:pt x="1393" y="1155"/>
                  </a:cubicBezTo>
                  <a:cubicBezTo>
                    <a:pt x="1385" y="1138"/>
                    <a:pt x="1370" y="1122"/>
                    <a:pt x="1371" y="1122"/>
                  </a:cubicBezTo>
                  <a:lnTo>
                    <a:pt x="1371" y="1122"/>
                  </a:lnTo>
                  <a:cubicBezTo>
                    <a:pt x="1371" y="1122"/>
                    <a:pt x="1374" y="1124"/>
                    <a:pt x="1381" y="1131"/>
                  </a:cubicBezTo>
                  <a:cubicBezTo>
                    <a:pt x="1381" y="1131"/>
                    <a:pt x="1385" y="1128"/>
                    <a:pt x="1386" y="1123"/>
                  </a:cubicBezTo>
                  <a:lnTo>
                    <a:pt x="1386" y="1123"/>
                  </a:lnTo>
                  <a:cubicBezTo>
                    <a:pt x="1390" y="1128"/>
                    <a:pt x="1393" y="1131"/>
                    <a:pt x="1393" y="1131"/>
                  </a:cubicBezTo>
                  <a:lnTo>
                    <a:pt x="1405" y="1131"/>
                  </a:lnTo>
                  <a:cubicBezTo>
                    <a:pt x="1417" y="1131"/>
                    <a:pt x="1441" y="1131"/>
                    <a:pt x="1441" y="1119"/>
                  </a:cubicBezTo>
                  <a:cubicBezTo>
                    <a:pt x="1405" y="1108"/>
                    <a:pt x="1381" y="1096"/>
                    <a:pt x="1358" y="1072"/>
                  </a:cubicBezTo>
                  <a:lnTo>
                    <a:pt x="1358" y="1072"/>
                  </a:lnTo>
                  <a:cubicBezTo>
                    <a:pt x="1358" y="1072"/>
                    <a:pt x="1393" y="1084"/>
                    <a:pt x="1405" y="1096"/>
                  </a:cubicBezTo>
                  <a:cubicBezTo>
                    <a:pt x="1405" y="1100"/>
                    <a:pt x="1405" y="1101"/>
                    <a:pt x="1406" y="1101"/>
                  </a:cubicBezTo>
                  <a:cubicBezTo>
                    <a:pt x="1406" y="1101"/>
                    <a:pt x="1409" y="1096"/>
                    <a:pt x="1417" y="1096"/>
                  </a:cubicBezTo>
                  <a:cubicBezTo>
                    <a:pt x="1417" y="1096"/>
                    <a:pt x="1433" y="1101"/>
                    <a:pt x="1440" y="1101"/>
                  </a:cubicBezTo>
                  <a:cubicBezTo>
                    <a:pt x="1444" y="1101"/>
                    <a:pt x="1445" y="1100"/>
                    <a:pt x="1441" y="1096"/>
                  </a:cubicBezTo>
                  <a:cubicBezTo>
                    <a:pt x="1441" y="1084"/>
                    <a:pt x="1417" y="1072"/>
                    <a:pt x="1429" y="1072"/>
                  </a:cubicBezTo>
                  <a:lnTo>
                    <a:pt x="1465" y="1072"/>
                  </a:lnTo>
                  <a:cubicBezTo>
                    <a:pt x="1441" y="1072"/>
                    <a:pt x="1465" y="1048"/>
                    <a:pt x="1465" y="1036"/>
                  </a:cubicBezTo>
                  <a:cubicBezTo>
                    <a:pt x="1465" y="1036"/>
                    <a:pt x="1429" y="1024"/>
                    <a:pt x="1429" y="1012"/>
                  </a:cubicBezTo>
                  <a:cubicBezTo>
                    <a:pt x="1427" y="1010"/>
                    <a:pt x="1427" y="1009"/>
                    <a:pt x="1428" y="1009"/>
                  </a:cubicBezTo>
                  <a:lnTo>
                    <a:pt x="1428" y="1009"/>
                  </a:lnTo>
                  <a:cubicBezTo>
                    <a:pt x="1434" y="1009"/>
                    <a:pt x="1465" y="1026"/>
                    <a:pt x="1465" y="1036"/>
                  </a:cubicBezTo>
                  <a:cubicBezTo>
                    <a:pt x="1477" y="1036"/>
                    <a:pt x="1441" y="1012"/>
                    <a:pt x="1453" y="1012"/>
                  </a:cubicBezTo>
                  <a:cubicBezTo>
                    <a:pt x="1465" y="1012"/>
                    <a:pt x="1489" y="1024"/>
                    <a:pt x="1489" y="1024"/>
                  </a:cubicBezTo>
                  <a:cubicBezTo>
                    <a:pt x="1500" y="1024"/>
                    <a:pt x="1453" y="1000"/>
                    <a:pt x="1465" y="1000"/>
                  </a:cubicBezTo>
                  <a:lnTo>
                    <a:pt x="1465" y="1000"/>
                  </a:lnTo>
                  <a:cubicBezTo>
                    <a:pt x="1465" y="1000"/>
                    <a:pt x="1486" y="1006"/>
                    <a:pt x="1493" y="1006"/>
                  </a:cubicBezTo>
                  <a:cubicBezTo>
                    <a:pt x="1496" y="1006"/>
                    <a:pt x="1496" y="1005"/>
                    <a:pt x="1490" y="1001"/>
                  </a:cubicBezTo>
                  <a:lnTo>
                    <a:pt x="1490" y="1001"/>
                  </a:lnTo>
                  <a:cubicBezTo>
                    <a:pt x="1495" y="1003"/>
                    <a:pt x="1499" y="1004"/>
                    <a:pt x="1503" y="1004"/>
                  </a:cubicBezTo>
                  <a:cubicBezTo>
                    <a:pt x="1507" y="1004"/>
                    <a:pt x="1510" y="1003"/>
                    <a:pt x="1512" y="1000"/>
                  </a:cubicBezTo>
                  <a:cubicBezTo>
                    <a:pt x="1512" y="1000"/>
                    <a:pt x="1512" y="1000"/>
                    <a:pt x="1512" y="989"/>
                  </a:cubicBezTo>
                  <a:lnTo>
                    <a:pt x="1500" y="989"/>
                  </a:lnTo>
                  <a:cubicBezTo>
                    <a:pt x="1500" y="989"/>
                    <a:pt x="1512" y="977"/>
                    <a:pt x="1500" y="965"/>
                  </a:cubicBezTo>
                  <a:cubicBezTo>
                    <a:pt x="1489" y="953"/>
                    <a:pt x="1477" y="953"/>
                    <a:pt x="1465" y="953"/>
                  </a:cubicBezTo>
                  <a:cubicBezTo>
                    <a:pt x="1453" y="953"/>
                    <a:pt x="1465" y="941"/>
                    <a:pt x="1489" y="941"/>
                  </a:cubicBezTo>
                  <a:lnTo>
                    <a:pt x="1524" y="941"/>
                  </a:lnTo>
                  <a:cubicBezTo>
                    <a:pt x="1500" y="941"/>
                    <a:pt x="1500" y="929"/>
                    <a:pt x="1500" y="929"/>
                  </a:cubicBezTo>
                  <a:lnTo>
                    <a:pt x="1500" y="917"/>
                  </a:lnTo>
                  <a:lnTo>
                    <a:pt x="1489" y="917"/>
                  </a:lnTo>
                  <a:cubicBezTo>
                    <a:pt x="1477" y="905"/>
                    <a:pt x="1489" y="905"/>
                    <a:pt x="1489" y="893"/>
                  </a:cubicBezTo>
                  <a:cubicBezTo>
                    <a:pt x="1489" y="893"/>
                    <a:pt x="1465" y="881"/>
                    <a:pt x="1489" y="881"/>
                  </a:cubicBezTo>
                  <a:cubicBezTo>
                    <a:pt x="1512" y="881"/>
                    <a:pt x="1500" y="869"/>
                    <a:pt x="1489" y="869"/>
                  </a:cubicBezTo>
                  <a:cubicBezTo>
                    <a:pt x="1483" y="863"/>
                    <a:pt x="1477" y="861"/>
                    <a:pt x="1471" y="861"/>
                  </a:cubicBezTo>
                  <a:cubicBezTo>
                    <a:pt x="1465" y="861"/>
                    <a:pt x="1459" y="863"/>
                    <a:pt x="1453" y="869"/>
                  </a:cubicBezTo>
                  <a:cubicBezTo>
                    <a:pt x="1453" y="869"/>
                    <a:pt x="1453" y="858"/>
                    <a:pt x="1465" y="858"/>
                  </a:cubicBezTo>
                  <a:lnTo>
                    <a:pt x="1500" y="858"/>
                  </a:lnTo>
                  <a:cubicBezTo>
                    <a:pt x="1500" y="858"/>
                    <a:pt x="1477" y="846"/>
                    <a:pt x="1500" y="846"/>
                  </a:cubicBezTo>
                  <a:cubicBezTo>
                    <a:pt x="1506" y="840"/>
                    <a:pt x="1521" y="840"/>
                    <a:pt x="1530" y="840"/>
                  </a:cubicBezTo>
                  <a:cubicBezTo>
                    <a:pt x="1539" y="840"/>
                    <a:pt x="1542" y="840"/>
                    <a:pt x="1524" y="834"/>
                  </a:cubicBezTo>
                  <a:cubicBezTo>
                    <a:pt x="1489" y="822"/>
                    <a:pt x="1465" y="822"/>
                    <a:pt x="1489" y="822"/>
                  </a:cubicBezTo>
                  <a:lnTo>
                    <a:pt x="1524" y="822"/>
                  </a:lnTo>
                  <a:cubicBezTo>
                    <a:pt x="1524" y="822"/>
                    <a:pt x="1536" y="798"/>
                    <a:pt x="1524" y="798"/>
                  </a:cubicBezTo>
                  <a:lnTo>
                    <a:pt x="1477" y="798"/>
                  </a:lnTo>
                  <a:cubicBezTo>
                    <a:pt x="1481" y="794"/>
                    <a:pt x="1486" y="793"/>
                    <a:pt x="1492" y="793"/>
                  </a:cubicBezTo>
                  <a:cubicBezTo>
                    <a:pt x="1503" y="793"/>
                    <a:pt x="1516" y="798"/>
                    <a:pt x="1524" y="798"/>
                  </a:cubicBezTo>
                  <a:lnTo>
                    <a:pt x="1489" y="786"/>
                  </a:lnTo>
                  <a:lnTo>
                    <a:pt x="1500" y="786"/>
                  </a:lnTo>
                  <a:cubicBezTo>
                    <a:pt x="1500" y="786"/>
                    <a:pt x="1536" y="774"/>
                    <a:pt x="1524" y="762"/>
                  </a:cubicBezTo>
                  <a:lnTo>
                    <a:pt x="1489" y="762"/>
                  </a:lnTo>
                  <a:cubicBezTo>
                    <a:pt x="1489" y="762"/>
                    <a:pt x="1500" y="762"/>
                    <a:pt x="1500" y="750"/>
                  </a:cubicBezTo>
                  <a:cubicBezTo>
                    <a:pt x="1500" y="750"/>
                    <a:pt x="1548" y="738"/>
                    <a:pt x="1548" y="738"/>
                  </a:cubicBezTo>
                  <a:cubicBezTo>
                    <a:pt x="1544" y="735"/>
                    <a:pt x="1537" y="733"/>
                    <a:pt x="1531" y="733"/>
                  </a:cubicBezTo>
                  <a:cubicBezTo>
                    <a:pt x="1529" y="733"/>
                    <a:pt x="1527" y="733"/>
                    <a:pt x="1525" y="734"/>
                  </a:cubicBezTo>
                  <a:lnTo>
                    <a:pt x="1525" y="734"/>
                  </a:lnTo>
                  <a:cubicBezTo>
                    <a:pt x="1510" y="729"/>
                    <a:pt x="1489" y="722"/>
                    <a:pt x="1489" y="715"/>
                  </a:cubicBezTo>
                  <a:cubicBezTo>
                    <a:pt x="1477" y="703"/>
                    <a:pt x="1548" y="703"/>
                    <a:pt x="1536" y="691"/>
                  </a:cubicBezTo>
                  <a:cubicBezTo>
                    <a:pt x="1536" y="687"/>
                    <a:pt x="1533" y="686"/>
                    <a:pt x="1530" y="686"/>
                  </a:cubicBezTo>
                  <a:cubicBezTo>
                    <a:pt x="1529" y="686"/>
                    <a:pt x="1527" y="686"/>
                    <a:pt x="1526" y="686"/>
                  </a:cubicBezTo>
                  <a:lnTo>
                    <a:pt x="1526" y="686"/>
                  </a:lnTo>
                  <a:cubicBezTo>
                    <a:pt x="1534" y="683"/>
                    <a:pt x="1543" y="679"/>
                    <a:pt x="1536" y="679"/>
                  </a:cubicBezTo>
                  <a:cubicBezTo>
                    <a:pt x="1536" y="667"/>
                    <a:pt x="1524" y="667"/>
                    <a:pt x="1524" y="655"/>
                  </a:cubicBezTo>
                  <a:lnTo>
                    <a:pt x="1512" y="655"/>
                  </a:lnTo>
                  <a:lnTo>
                    <a:pt x="1512" y="631"/>
                  </a:lnTo>
                  <a:cubicBezTo>
                    <a:pt x="1512" y="629"/>
                    <a:pt x="1510" y="627"/>
                    <a:pt x="1507" y="627"/>
                  </a:cubicBezTo>
                  <a:lnTo>
                    <a:pt x="1507" y="627"/>
                  </a:lnTo>
                  <a:cubicBezTo>
                    <a:pt x="1527" y="620"/>
                    <a:pt x="1550" y="608"/>
                    <a:pt x="1524" y="608"/>
                  </a:cubicBezTo>
                  <a:lnTo>
                    <a:pt x="1477" y="608"/>
                  </a:lnTo>
                  <a:cubicBezTo>
                    <a:pt x="1489" y="596"/>
                    <a:pt x="1500" y="584"/>
                    <a:pt x="1512" y="572"/>
                  </a:cubicBezTo>
                  <a:lnTo>
                    <a:pt x="1500" y="572"/>
                  </a:lnTo>
                  <a:cubicBezTo>
                    <a:pt x="1500" y="572"/>
                    <a:pt x="1524" y="560"/>
                    <a:pt x="1524" y="560"/>
                  </a:cubicBezTo>
                  <a:lnTo>
                    <a:pt x="1500" y="560"/>
                  </a:lnTo>
                  <a:cubicBezTo>
                    <a:pt x="1477" y="560"/>
                    <a:pt x="1536" y="536"/>
                    <a:pt x="1536" y="524"/>
                  </a:cubicBezTo>
                  <a:lnTo>
                    <a:pt x="1536" y="524"/>
                  </a:lnTo>
                  <a:cubicBezTo>
                    <a:pt x="1536" y="524"/>
                    <a:pt x="1489" y="544"/>
                    <a:pt x="1481" y="544"/>
                  </a:cubicBezTo>
                  <a:cubicBezTo>
                    <a:pt x="1478" y="544"/>
                    <a:pt x="1480" y="542"/>
                    <a:pt x="1489" y="536"/>
                  </a:cubicBezTo>
                  <a:cubicBezTo>
                    <a:pt x="1512" y="512"/>
                    <a:pt x="1500" y="524"/>
                    <a:pt x="1500" y="512"/>
                  </a:cubicBezTo>
                  <a:cubicBezTo>
                    <a:pt x="1500" y="512"/>
                    <a:pt x="1512" y="512"/>
                    <a:pt x="1524" y="500"/>
                  </a:cubicBezTo>
                  <a:lnTo>
                    <a:pt x="1524" y="500"/>
                  </a:lnTo>
                  <a:cubicBezTo>
                    <a:pt x="1512" y="507"/>
                    <a:pt x="1505" y="509"/>
                    <a:pt x="1501" y="509"/>
                  </a:cubicBezTo>
                  <a:cubicBezTo>
                    <a:pt x="1492" y="509"/>
                    <a:pt x="1497" y="498"/>
                    <a:pt x="1481" y="498"/>
                  </a:cubicBezTo>
                  <a:cubicBezTo>
                    <a:pt x="1477" y="498"/>
                    <a:pt x="1472" y="499"/>
                    <a:pt x="1465" y="500"/>
                  </a:cubicBezTo>
                  <a:cubicBezTo>
                    <a:pt x="1489" y="488"/>
                    <a:pt x="1477" y="477"/>
                    <a:pt x="1477" y="477"/>
                  </a:cubicBezTo>
                  <a:cubicBezTo>
                    <a:pt x="1477" y="471"/>
                    <a:pt x="1474" y="468"/>
                    <a:pt x="1471" y="468"/>
                  </a:cubicBezTo>
                  <a:cubicBezTo>
                    <a:pt x="1468" y="468"/>
                    <a:pt x="1465" y="471"/>
                    <a:pt x="1465" y="477"/>
                  </a:cubicBezTo>
                  <a:lnTo>
                    <a:pt x="1441" y="477"/>
                  </a:lnTo>
                  <a:cubicBezTo>
                    <a:pt x="1453" y="477"/>
                    <a:pt x="1477" y="465"/>
                    <a:pt x="1500" y="453"/>
                  </a:cubicBezTo>
                  <a:cubicBezTo>
                    <a:pt x="1477" y="453"/>
                    <a:pt x="1465" y="453"/>
                    <a:pt x="1453" y="465"/>
                  </a:cubicBezTo>
                  <a:cubicBezTo>
                    <a:pt x="1436" y="473"/>
                    <a:pt x="1419" y="481"/>
                    <a:pt x="1411" y="481"/>
                  </a:cubicBezTo>
                  <a:cubicBezTo>
                    <a:pt x="1407" y="481"/>
                    <a:pt x="1405" y="480"/>
                    <a:pt x="1405" y="477"/>
                  </a:cubicBezTo>
                  <a:cubicBezTo>
                    <a:pt x="1405" y="477"/>
                    <a:pt x="1453" y="453"/>
                    <a:pt x="1465" y="453"/>
                  </a:cubicBezTo>
                  <a:cubicBezTo>
                    <a:pt x="1465" y="449"/>
                    <a:pt x="1462" y="447"/>
                    <a:pt x="1458" y="447"/>
                  </a:cubicBezTo>
                  <a:cubicBezTo>
                    <a:pt x="1450" y="447"/>
                    <a:pt x="1437" y="453"/>
                    <a:pt x="1429" y="453"/>
                  </a:cubicBezTo>
                  <a:cubicBezTo>
                    <a:pt x="1429" y="453"/>
                    <a:pt x="1429" y="453"/>
                    <a:pt x="1429" y="441"/>
                  </a:cubicBezTo>
                  <a:cubicBezTo>
                    <a:pt x="1429" y="429"/>
                    <a:pt x="1452" y="417"/>
                    <a:pt x="1453" y="417"/>
                  </a:cubicBezTo>
                  <a:lnTo>
                    <a:pt x="1453" y="417"/>
                  </a:lnTo>
                  <a:cubicBezTo>
                    <a:pt x="1452" y="417"/>
                    <a:pt x="1422" y="432"/>
                    <a:pt x="1416" y="432"/>
                  </a:cubicBezTo>
                  <a:cubicBezTo>
                    <a:pt x="1415" y="432"/>
                    <a:pt x="1415" y="431"/>
                    <a:pt x="1417" y="429"/>
                  </a:cubicBezTo>
                  <a:lnTo>
                    <a:pt x="1429" y="417"/>
                  </a:lnTo>
                  <a:cubicBezTo>
                    <a:pt x="1429" y="417"/>
                    <a:pt x="1429" y="417"/>
                    <a:pt x="1429" y="405"/>
                  </a:cubicBezTo>
                  <a:lnTo>
                    <a:pt x="1405" y="405"/>
                  </a:lnTo>
                  <a:cubicBezTo>
                    <a:pt x="1405" y="405"/>
                    <a:pt x="1417" y="393"/>
                    <a:pt x="1405" y="393"/>
                  </a:cubicBezTo>
                  <a:cubicBezTo>
                    <a:pt x="1393" y="393"/>
                    <a:pt x="1393" y="405"/>
                    <a:pt x="1381" y="405"/>
                  </a:cubicBezTo>
                  <a:cubicBezTo>
                    <a:pt x="1417" y="381"/>
                    <a:pt x="1429" y="381"/>
                    <a:pt x="1417" y="369"/>
                  </a:cubicBezTo>
                  <a:lnTo>
                    <a:pt x="1417" y="369"/>
                  </a:lnTo>
                  <a:lnTo>
                    <a:pt x="1405" y="381"/>
                  </a:lnTo>
                  <a:cubicBezTo>
                    <a:pt x="1405" y="381"/>
                    <a:pt x="1405" y="357"/>
                    <a:pt x="1381" y="357"/>
                  </a:cubicBezTo>
                  <a:cubicBezTo>
                    <a:pt x="1372" y="367"/>
                    <a:pt x="1362" y="385"/>
                    <a:pt x="1359" y="385"/>
                  </a:cubicBezTo>
                  <a:cubicBezTo>
                    <a:pt x="1358" y="385"/>
                    <a:pt x="1358" y="384"/>
                    <a:pt x="1358" y="381"/>
                  </a:cubicBezTo>
                  <a:cubicBezTo>
                    <a:pt x="1358" y="381"/>
                    <a:pt x="1369" y="357"/>
                    <a:pt x="1369" y="357"/>
                  </a:cubicBezTo>
                  <a:cubicBezTo>
                    <a:pt x="1381" y="346"/>
                    <a:pt x="1369" y="322"/>
                    <a:pt x="1369" y="322"/>
                  </a:cubicBezTo>
                  <a:cubicBezTo>
                    <a:pt x="1369" y="318"/>
                    <a:pt x="1367" y="316"/>
                    <a:pt x="1363" y="316"/>
                  </a:cubicBezTo>
                  <a:cubicBezTo>
                    <a:pt x="1356" y="316"/>
                    <a:pt x="1346" y="322"/>
                    <a:pt x="1346" y="322"/>
                  </a:cubicBezTo>
                  <a:cubicBezTo>
                    <a:pt x="1342" y="318"/>
                    <a:pt x="1340" y="317"/>
                    <a:pt x="1337" y="317"/>
                  </a:cubicBezTo>
                  <a:cubicBezTo>
                    <a:pt x="1332" y="317"/>
                    <a:pt x="1327" y="325"/>
                    <a:pt x="1310" y="334"/>
                  </a:cubicBezTo>
                  <a:cubicBezTo>
                    <a:pt x="1310" y="334"/>
                    <a:pt x="1322" y="314"/>
                    <a:pt x="1327" y="302"/>
                  </a:cubicBezTo>
                  <a:lnTo>
                    <a:pt x="1327" y="302"/>
                  </a:lnTo>
                  <a:cubicBezTo>
                    <a:pt x="1324" y="306"/>
                    <a:pt x="1322" y="310"/>
                    <a:pt x="1322" y="310"/>
                  </a:cubicBezTo>
                  <a:cubicBezTo>
                    <a:pt x="1322" y="310"/>
                    <a:pt x="1324" y="305"/>
                    <a:pt x="1328" y="299"/>
                  </a:cubicBezTo>
                  <a:lnTo>
                    <a:pt x="1328" y="299"/>
                  </a:lnTo>
                  <a:cubicBezTo>
                    <a:pt x="1328" y="300"/>
                    <a:pt x="1328" y="301"/>
                    <a:pt x="1327" y="302"/>
                  </a:cubicBezTo>
                  <a:lnTo>
                    <a:pt x="1327" y="302"/>
                  </a:lnTo>
                  <a:cubicBezTo>
                    <a:pt x="1329" y="299"/>
                    <a:pt x="1330" y="297"/>
                    <a:pt x="1332" y="294"/>
                  </a:cubicBezTo>
                  <a:lnTo>
                    <a:pt x="1332" y="294"/>
                  </a:lnTo>
                  <a:cubicBezTo>
                    <a:pt x="1331" y="296"/>
                    <a:pt x="1330" y="298"/>
                    <a:pt x="1328" y="299"/>
                  </a:cubicBezTo>
                  <a:lnTo>
                    <a:pt x="1328" y="299"/>
                  </a:lnTo>
                  <a:cubicBezTo>
                    <a:pt x="1330" y="295"/>
                    <a:pt x="1331" y="292"/>
                    <a:pt x="1329" y="292"/>
                  </a:cubicBezTo>
                  <a:lnTo>
                    <a:pt x="1329" y="292"/>
                  </a:lnTo>
                  <a:cubicBezTo>
                    <a:pt x="1328" y="292"/>
                    <a:pt x="1326" y="294"/>
                    <a:pt x="1322" y="298"/>
                  </a:cubicBezTo>
                  <a:cubicBezTo>
                    <a:pt x="1298" y="322"/>
                    <a:pt x="1298" y="346"/>
                    <a:pt x="1274" y="357"/>
                  </a:cubicBezTo>
                  <a:lnTo>
                    <a:pt x="1298" y="322"/>
                  </a:lnTo>
                  <a:cubicBezTo>
                    <a:pt x="1310" y="298"/>
                    <a:pt x="1322" y="286"/>
                    <a:pt x="1346" y="262"/>
                  </a:cubicBezTo>
                  <a:lnTo>
                    <a:pt x="1346" y="262"/>
                  </a:lnTo>
                  <a:cubicBezTo>
                    <a:pt x="1328" y="280"/>
                    <a:pt x="1322" y="283"/>
                    <a:pt x="1317" y="283"/>
                  </a:cubicBezTo>
                  <a:cubicBezTo>
                    <a:pt x="1315" y="283"/>
                    <a:pt x="1313" y="282"/>
                    <a:pt x="1310" y="282"/>
                  </a:cubicBezTo>
                  <a:cubicBezTo>
                    <a:pt x="1308" y="282"/>
                    <a:pt x="1304" y="283"/>
                    <a:pt x="1298" y="286"/>
                  </a:cubicBezTo>
                  <a:cubicBezTo>
                    <a:pt x="1293" y="288"/>
                    <a:pt x="1291" y="289"/>
                    <a:pt x="1289" y="289"/>
                  </a:cubicBezTo>
                  <a:cubicBezTo>
                    <a:pt x="1283" y="289"/>
                    <a:pt x="1300" y="272"/>
                    <a:pt x="1310" y="262"/>
                  </a:cubicBezTo>
                  <a:cubicBezTo>
                    <a:pt x="1321" y="251"/>
                    <a:pt x="1322" y="245"/>
                    <a:pt x="1322" y="241"/>
                  </a:cubicBezTo>
                  <a:lnTo>
                    <a:pt x="1322" y="241"/>
                  </a:lnTo>
                  <a:lnTo>
                    <a:pt x="1274" y="298"/>
                  </a:lnTo>
                  <a:cubicBezTo>
                    <a:pt x="1274" y="298"/>
                    <a:pt x="1310" y="238"/>
                    <a:pt x="1310" y="238"/>
                  </a:cubicBezTo>
                  <a:lnTo>
                    <a:pt x="1310" y="238"/>
                  </a:lnTo>
                  <a:cubicBezTo>
                    <a:pt x="1310" y="238"/>
                    <a:pt x="1283" y="259"/>
                    <a:pt x="1275" y="259"/>
                  </a:cubicBezTo>
                  <a:cubicBezTo>
                    <a:pt x="1272" y="259"/>
                    <a:pt x="1271" y="256"/>
                    <a:pt x="1274" y="250"/>
                  </a:cubicBezTo>
                  <a:cubicBezTo>
                    <a:pt x="1282" y="234"/>
                    <a:pt x="1285" y="211"/>
                    <a:pt x="1278" y="211"/>
                  </a:cubicBezTo>
                  <a:lnTo>
                    <a:pt x="1278" y="211"/>
                  </a:lnTo>
                  <a:cubicBezTo>
                    <a:pt x="1275" y="211"/>
                    <a:pt x="1270" y="216"/>
                    <a:pt x="1262" y="227"/>
                  </a:cubicBezTo>
                  <a:cubicBezTo>
                    <a:pt x="1256" y="233"/>
                    <a:pt x="1252" y="235"/>
                    <a:pt x="1250" y="235"/>
                  </a:cubicBezTo>
                  <a:cubicBezTo>
                    <a:pt x="1249" y="235"/>
                    <a:pt x="1249" y="235"/>
                    <a:pt x="1248" y="234"/>
                  </a:cubicBezTo>
                  <a:lnTo>
                    <a:pt x="1248" y="234"/>
                  </a:lnTo>
                  <a:cubicBezTo>
                    <a:pt x="1242" y="247"/>
                    <a:pt x="1227" y="262"/>
                    <a:pt x="1227" y="262"/>
                  </a:cubicBezTo>
                  <a:cubicBezTo>
                    <a:pt x="1223" y="266"/>
                    <a:pt x="1222" y="267"/>
                    <a:pt x="1221" y="267"/>
                  </a:cubicBezTo>
                  <a:cubicBezTo>
                    <a:pt x="1221" y="267"/>
                    <a:pt x="1227" y="259"/>
                    <a:pt x="1227" y="250"/>
                  </a:cubicBezTo>
                  <a:lnTo>
                    <a:pt x="1246" y="231"/>
                  </a:lnTo>
                  <a:lnTo>
                    <a:pt x="1246" y="231"/>
                  </a:lnTo>
                  <a:cubicBezTo>
                    <a:pt x="1246" y="232"/>
                    <a:pt x="1247" y="234"/>
                    <a:pt x="1248" y="234"/>
                  </a:cubicBezTo>
                  <a:lnTo>
                    <a:pt x="1248" y="234"/>
                  </a:lnTo>
                  <a:cubicBezTo>
                    <a:pt x="1250" y="231"/>
                    <a:pt x="1250" y="229"/>
                    <a:pt x="1250" y="227"/>
                  </a:cubicBezTo>
                  <a:lnTo>
                    <a:pt x="1250" y="227"/>
                  </a:lnTo>
                  <a:lnTo>
                    <a:pt x="1246" y="231"/>
                  </a:lnTo>
                  <a:lnTo>
                    <a:pt x="1246" y="231"/>
                  </a:lnTo>
                  <a:cubicBezTo>
                    <a:pt x="1245" y="228"/>
                    <a:pt x="1245" y="224"/>
                    <a:pt x="1242" y="224"/>
                  </a:cubicBezTo>
                  <a:cubicBezTo>
                    <a:pt x="1242" y="224"/>
                    <a:pt x="1240" y="225"/>
                    <a:pt x="1238" y="227"/>
                  </a:cubicBezTo>
                  <a:cubicBezTo>
                    <a:pt x="1237" y="228"/>
                    <a:pt x="1236" y="228"/>
                    <a:pt x="1236" y="228"/>
                  </a:cubicBezTo>
                  <a:cubicBezTo>
                    <a:pt x="1232" y="228"/>
                    <a:pt x="1250" y="191"/>
                    <a:pt x="1250" y="191"/>
                  </a:cubicBezTo>
                  <a:cubicBezTo>
                    <a:pt x="1250" y="188"/>
                    <a:pt x="1249" y="187"/>
                    <a:pt x="1248" y="187"/>
                  </a:cubicBezTo>
                  <a:cubicBezTo>
                    <a:pt x="1242" y="187"/>
                    <a:pt x="1227" y="203"/>
                    <a:pt x="1227" y="203"/>
                  </a:cubicBezTo>
                  <a:cubicBezTo>
                    <a:pt x="1227" y="191"/>
                    <a:pt x="1227" y="179"/>
                    <a:pt x="1238" y="167"/>
                  </a:cubicBezTo>
                  <a:cubicBezTo>
                    <a:pt x="1242" y="163"/>
                    <a:pt x="1244" y="162"/>
                    <a:pt x="1243" y="162"/>
                  </a:cubicBezTo>
                  <a:lnTo>
                    <a:pt x="1243" y="162"/>
                  </a:lnTo>
                  <a:cubicBezTo>
                    <a:pt x="1242" y="162"/>
                    <a:pt x="1235" y="167"/>
                    <a:pt x="1227" y="167"/>
                  </a:cubicBezTo>
                  <a:cubicBezTo>
                    <a:pt x="1227" y="167"/>
                    <a:pt x="1201" y="217"/>
                    <a:pt x="1197" y="217"/>
                  </a:cubicBezTo>
                  <a:cubicBezTo>
                    <a:pt x="1195" y="217"/>
                    <a:pt x="1196" y="210"/>
                    <a:pt x="1203" y="191"/>
                  </a:cubicBezTo>
                  <a:cubicBezTo>
                    <a:pt x="1210" y="176"/>
                    <a:pt x="1208" y="166"/>
                    <a:pt x="1203" y="166"/>
                  </a:cubicBezTo>
                  <a:cubicBezTo>
                    <a:pt x="1200" y="166"/>
                    <a:pt x="1195" y="170"/>
                    <a:pt x="1191" y="179"/>
                  </a:cubicBezTo>
                  <a:cubicBezTo>
                    <a:pt x="1185" y="190"/>
                    <a:pt x="1180" y="195"/>
                    <a:pt x="1178" y="195"/>
                  </a:cubicBezTo>
                  <a:cubicBezTo>
                    <a:pt x="1175" y="195"/>
                    <a:pt x="1178" y="187"/>
                    <a:pt x="1191" y="167"/>
                  </a:cubicBezTo>
                  <a:cubicBezTo>
                    <a:pt x="1194" y="152"/>
                    <a:pt x="1193" y="148"/>
                    <a:pt x="1189" y="148"/>
                  </a:cubicBezTo>
                  <a:cubicBezTo>
                    <a:pt x="1182" y="148"/>
                    <a:pt x="1169" y="161"/>
                    <a:pt x="1166" y="161"/>
                  </a:cubicBezTo>
                  <a:cubicBezTo>
                    <a:pt x="1165" y="161"/>
                    <a:pt x="1165" y="159"/>
                    <a:pt x="1167" y="155"/>
                  </a:cubicBezTo>
                  <a:lnTo>
                    <a:pt x="1167" y="155"/>
                  </a:lnTo>
                  <a:cubicBezTo>
                    <a:pt x="1159" y="170"/>
                    <a:pt x="1137" y="190"/>
                    <a:pt x="1131" y="190"/>
                  </a:cubicBezTo>
                  <a:cubicBezTo>
                    <a:pt x="1128" y="190"/>
                    <a:pt x="1130" y="184"/>
                    <a:pt x="1143" y="167"/>
                  </a:cubicBezTo>
                  <a:cubicBezTo>
                    <a:pt x="1158" y="148"/>
                    <a:pt x="1160" y="142"/>
                    <a:pt x="1158" y="142"/>
                  </a:cubicBezTo>
                  <a:lnTo>
                    <a:pt x="1158" y="142"/>
                  </a:lnTo>
                  <a:cubicBezTo>
                    <a:pt x="1154" y="142"/>
                    <a:pt x="1138" y="155"/>
                    <a:pt x="1131" y="155"/>
                  </a:cubicBezTo>
                  <a:cubicBezTo>
                    <a:pt x="1119" y="155"/>
                    <a:pt x="1119" y="155"/>
                    <a:pt x="1119" y="143"/>
                  </a:cubicBezTo>
                  <a:cubicBezTo>
                    <a:pt x="1131" y="131"/>
                    <a:pt x="1119" y="131"/>
                    <a:pt x="1119" y="131"/>
                  </a:cubicBezTo>
                  <a:cubicBezTo>
                    <a:pt x="1119" y="131"/>
                    <a:pt x="1108" y="131"/>
                    <a:pt x="1096" y="155"/>
                  </a:cubicBezTo>
                  <a:cubicBezTo>
                    <a:pt x="1108" y="131"/>
                    <a:pt x="1108" y="107"/>
                    <a:pt x="1108" y="107"/>
                  </a:cubicBezTo>
                  <a:lnTo>
                    <a:pt x="1108" y="107"/>
                  </a:lnTo>
                  <a:cubicBezTo>
                    <a:pt x="1100" y="107"/>
                    <a:pt x="1092" y="118"/>
                    <a:pt x="1091" y="118"/>
                  </a:cubicBezTo>
                  <a:cubicBezTo>
                    <a:pt x="1090" y="118"/>
                    <a:pt x="1092" y="115"/>
                    <a:pt x="1096" y="107"/>
                  </a:cubicBezTo>
                  <a:cubicBezTo>
                    <a:pt x="1084" y="107"/>
                    <a:pt x="1084" y="119"/>
                    <a:pt x="1084" y="119"/>
                  </a:cubicBezTo>
                  <a:cubicBezTo>
                    <a:pt x="1084" y="119"/>
                    <a:pt x="1084" y="109"/>
                    <a:pt x="1080" y="109"/>
                  </a:cubicBezTo>
                  <a:cubicBezTo>
                    <a:pt x="1077" y="109"/>
                    <a:pt x="1071" y="116"/>
                    <a:pt x="1060" y="143"/>
                  </a:cubicBezTo>
                  <a:cubicBezTo>
                    <a:pt x="1060" y="134"/>
                    <a:pt x="1068" y="101"/>
                    <a:pt x="1064" y="101"/>
                  </a:cubicBezTo>
                  <a:lnTo>
                    <a:pt x="1064" y="101"/>
                  </a:lnTo>
                  <a:cubicBezTo>
                    <a:pt x="1064" y="101"/>
                    <a:pt x="1062" y="103"/>
                    <a:pt x="1060" y="107"/>
                  </a:cubicBezTo>
                  <a:cubicBezTo>
                    <a:pt x="1048" y="119"/>
                    <a:pt x="1048" y="119"/>
                    <a:pt x="1048" y="119"/>
                  </a:cubicBezTo>
                  <a:cubicBezTo>
                    <a:pt x="1048" y="107"/>
                    <a:pt x="1048" y="96"/>
                    <a:pt x="1048" y="84"/>
                  </a:cubicBezTo>
                  <a:lnTo>
                    <a:pt x="1036" y="84"/>
                  </a:lnTo>
                  <a:cubicBezTo>
                    <a:pt x="1036" y="84"/>
                    <a:pt x="1024" y="96"/>
                    <a:pt x="1012" y="131"/>
                  </a:cubicBezTo>
                  <a:lnTo>
                    <a:pt x="1012" y="96"/>
                  </a:lnTo>
                  <a:lnTo>
                    <a:pt x="1000" y="131"/>
                  </a:lnTo>
                  <a:cubicBezTo>
                    <a:pt x="1000" y="107"/>
                    <a:pt x="1012" y="84"/>
                    <a:pt x="1012" y="48"/>
                  </a:cubicBezTo>
                  <a:lnTo>
                    <a:pt x="1012" y="48"/>
                  </a:lnTo>
                  <a:cubicBezTo>
                    <a:pt x="1012" y="60"/>
                    <a:pt x="1000" y="84"/>
                    <a:pt x="1000" y="96"/>
                  </a:cubicBezTo>
                  <a:cubicBezTo>
                    <a:pt x="995" y="112"/>
                    <a:pt x="990" y="118"/>
                    <a:pt x="985" y="118"/>
                  </a:cubicBezTo>
                  <a:cubicBezTo>
                    <a:pt x="980" y="118"/>
                    <a:pt x="977" y="109"/>
                    <a:pt x="977" y="96"/>
                  </a:cubicBezTo>
                  <a:cubicBezTo>
                    <a:pt x="970" y="89"/>
                    <a:pt x="967" y="82"/>
                    <a:pt x="963" y="82"/>
                  </a:cubicBezTo>
                  <a:cubicBezTo>
                    <a:pt x="961" y="82"/>
                    <a:pt x="958" y="85"/>
                    <a:pt x="953" y="96"/>
                  </a:cubicBezTo>
                  <a:lnTo>
                    <a:pt x="953" y="84"/>
                  </a:lnTo>
                  <a:cubicBezTo>
                    <a:pt x="953" y="60"/>
                    <a:pt x="953" y="48"/>
                    <a:pt x="953" y="48"/>
                  </a:cubicBezTo>
                  <a:lnTo>
                    <a:pt x="929" y="119"/>
                  </a:lnTo>
                  <a:cubicBezTo>
                    <a:pt x="941" y="84"/>
                    <a:pt x="929" y="72"/>
                    <a:pt x="917" y="72"/>
                  </a:cubicBezTo>
                  <a:cubicBezTo>
                    <a:pt x="917" y="72"/>
                    <a:pt x="917" y="96"/>
                    <a:pt x="917" y="107"/>
                  </a:cubicBezTo>
                  <a:cubicBezTo>
                    <a:pt x="917" y="108"/>
                    <a:pt x="917" y="109"/>
                    <a:pt x="917" y="109"/>
                  </a:cubicBezTo>
                  <a:cubicBezTo>
                    <a:pt x="917" y="109"/>
                    <a:pt x="916" y="63"/>
                    <a:pt x="910" y="63"/>
                  </a:cubicBezTo>
                  <a:cubicBezTo>
                    <a:pt x="909" y="63"/>
                    <a:pt x="907" y="65"/>
                    <a:pt x="905" y="72"/>
                  </a:cubicBezTo>
                  <a:cubicBezTo>
                    <a:pt x="905" y="72"/>
                    <a:pt x="899" y="97"/>
                    <a:pt x="895" y="97"/>
                  </a:cubicBezTo>
                  <a:cubicBezTo>
                    <a:pt x="894" y="97"/>
                    <a:pt x="893" y="93"/>
                    <a:pt x="893" y="84"/>
                  </a:cubicBezTo>
                  <a:cubicBezTo>
                    <a:pt x="893" y="60"/>
                    <a:pt x="905" y="36"/>
                    <a:pt x="905" y="36"/>
                  </a:cubicBezTo>
                  <a:lnTo>
                    <a:pt x="905" y="36"/>
                  </a:lnTo>
                  <a:cubicBezTo>
                    <a:pt x="895" y="46"/>
                    <a:pt x="894" y="63"/>
                    <a:pt x="887" y="63"/>
                  </a:cubicBezTo>
                  <a:cubicBezTo>
                    <a:pt x="885" y="63"/>
                    <a:pt x="884" y="62"/>
                    <a:pt x="881" y="60"/>
                  </a:cubicBezTo>
                  <a:cubicBezTo>
                    <a:pt x="881" y="48"/>
                    <a:pt x="881" y="36"/>
                    <a:pt x="869" y="36"/>
                  </a:cubicBezTo>
                  <a:cubicBezTo>
                    <a:pt x="857" y="36"/>
                    <a:pt x="846" y="72"/>
                    <a:pt x="857" y="84"/>
                  </a:cubicBezTo>
                  <a:lnTo>
                    <a:pt x="846" y="84"/>
                  </a:lnTo>
                  <a:cubicBezTo>
                    <a:pt x="846" y="72"/>
                    <a:pt x="846" y="60"/>
                    <a:pt x="846" y="48"/>
                  </a:cubicBezTo>
                  <a:cubicBezTo>
                    <a:pt x="846" y="60"/>
                    <a:pt x="834" y="72"/>
                    <a:pt x="834" y="96"/>
                  </a:cubicBezTo>
                  <a:lnTo>
                    <a:pt x="834" y="107"/>
                  </a:lnTo>
                  <a:cubicBezTo>
                    <a:pt x="834" y="119"/>
                    <a:pt x="834" y="119"/>
                    <a:pt x="834" y="119"/>
                  </a:cubicBezTo>
                  <a:cubicBezTo>
                    <a:pt x="822" y="107"/>
                    <a:pt x="846" y="60"/>
                    <a:pt x="834" y="60"/>
                  </a:cubicBezTo>
                  <a:lnTo>
                    <a:pt x="834" y="60"/>
                  </a:lnTo>
                  <a:cubicBezTo>
                    <a:pt x="810" y="72"/>
                    <a:pt x="810" y="84"/>
                    <a:pt x="810" y="96"/>
                  </a:cubicBezTo>
                  <a:cubicBezTo>
                    <a:pt x="810" y="119"/>
                    <a:pt x="810" y="131"/>
                    <a:pt x="810" y="143"/>
                  </a:cubicBezTo>
                  <a:cubicBezTo>
                    <a:pt x="810" y="150"/>
                    <a:pt x="806" y="157"/>
                    <a:pt x="803" y="157"/>
                  </a:cubicBezTo>
                  <a:cubicBezTo>
                    <a:pt x="800" y="157"/>
                    <a:pt x="798" y="153"/>
                    <a:pt x="798" y="143"/>
                  </a:cubicBezTo>
                  <a:cubicBezTo>
                    <a:pt x="798" y="119"/>
                    <a:pt x="810" y="48"/>
                    <a:pt x="810" y="48"/>
                  </a:cubicBezTo>
                  <a:cubicBezTo>
                    <a:pt x="810" y="44"/>
                    <a:pt x="809" y="43"/>
                    <a:pt x="807" y="43"/>
                  </a:cubicBezTo>
                  <a:cubicBezTo>
                    <a:pt x="803" y="43"/>
                    <a:pt x="798" y="48"/>
                    <a:pt x="798" y="48"/>
                  </a:cubicBezTo>
                  <a:cubicBezTo>
                    <a:pt x="798" y="48"/>
                    <a:pt x="798" y="72"/>
                    <a:pt x="786" y="84"/>
                  </a:cubicBezTo>
                  <a:cubicBezTo>
                    <a:pt x="786" y="78"/>
                    <a:pt x="786" y="57"/>
                    <a:pt x="786" y="48"/>
                  </a:cubicBezTo>
                  <a:cubicBezTo>
                    <a:pt x="786" y="72"/>
                    <a:pt x="774" y="96"/>
                    <a:pt x="774" y="119"/>
                  </a:cubicBezTo>
                  <a:cubicBezTo>
                    <a:pt x="774" y="96"/>
                    <a:pt x="774" y="72"/>
                    <a:pt x="774" y="48"/>
                  </a:cubicBezTo>
                  <a:cubicBezTo>
                    <a:pt x="774" y="38"/>
                    <a:pt x="774" y="10"/>
                    <a:pt x="767" y="10"/>
                  </a:cubicBezTo>
                  <a:close/>
                  <a:moveTo>
                    <a:pt x="783" y="1512"/>
                  </a:moveTo>
                  <a:lnTo>
                    <a:pt x="783" y="1512"/>
                  </a:lnTo>
                  <a:cubicBezTo>
                    <a:pt x="789" y="1518"/>
                    <a:pt x="790" y="1523"/>
                    <a:pt x="792" y="1523"/>
                  </a:cubicBezTo>
                  <a:cubicBezTo>
                    <a:pt x="793" y="1523"/>
                    <a:pt x="794" y="1520"/>
                    <a:pt x="798" y="15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43"/>
            <p:cNvSpPr/>
            <p:nvPr/>
          </p:nvSpPr>
          <p:spPr>
            <a:xfrm>
              <a:off x="3608562" y="4051748"/>
              <a:ext cx="274842" cy="226509"/>
            </a:xfrm>
            <a:custGeom>
              <a:avLst/>
              <a:gdLst/>
              <a:ahLst/>
              <a:cxnLst/>
              <a:rect l="l" t="t" r="r" b="b"/>
              <a:pathLst>
                <a:path w="5418" h="4465" extrusionOk="0">
                  <a:moveTo>
                    <a:pt x="4274" y="0"/>
                  </a:moveTo>
                  <a:lnTo>
                    <a:pt x="0" y="1893"/>
                  </a:lnTo>
                  <a:lnTo>
                    <a:pt x="1143" y="4465"/>
                  </a:lnTo>
                  <a:lnTo>
                    <a:pt x="5417" y="2572"/>
                  </a:lnTo>
                  <a:lnTo>
                    <a:pt x="42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43"/>
            <p:cNvSpPr/>
            <p:nvPr/>
          </p:nvSpPr>
          <p:spPr>
            <a:xfrm>
              <a:off x="3597046" y="4037239"/>
              <a:ext cx="295183" cy="253701"/>
            </a:xfrm>
            <a:custGeom>
              <a:avLst/>
              <a:gdLst/>
              <a:ahLst/>
              <a:cxnLst/>
              <a:rect l="l" t="t" r="r" b="b"/>
              <a:pathLst>
                <a:path w="5819" h="5001" extrusionOk="0">
                  <a:moveTo>
                    <a:pt x="4555" y="225"/>
                  </a:moveTo>
                  <a:cubicBezTo>
                    <a:pt x="4559" y="225"/>
                    <a:pt x="4561" y="228"/>
                    <a:pt x="4561" y="238"/>
                  </a:cubicBezTo>
                  <a:cubicBezTo>
                    <a:pt x="4561" y="260"/>
                    <a:pt x="4533" y="300"/>
                    <a:pt x="4526" y="300"/>
                  </a:cubicBezTo>
                  <a:cubicBezTo>
                    <a:pt x="4526" y="300"/>
                    <a:pt x="4525" y="299"/>
                    <a:pt x="4525" y="298"/>
                  </a:cubicBezTo>
                  <a:lnTo>
                    <a:pt x="4537" y="238"/>
                  </a:lnTo>
                  <a:cubicBezTo>
                    <a:pt x="4544" y="232"/>
                    <a:pt x="4551" y="225"/>
                    <a:pt x="4555" y="225"/>
                  </a:cubicBezTo>
                  <a:close/>
                  <a:moveTo>
                    <a:pt x="3736" y="603"/>
                  </a:moveTo>
                  <a:cubicBezTo>
                    <a:pt x="3746" y="603"/>
                    <a:pt x="3757" y="619"/>
                    <a:pt x="3775" y="655"/>
                  </a:cubicBezTo>
                  <a:lnTo>
                    <a:pt x="3763" y="655"/>
                  </a:lnTo>
                  <a:cubicBezTo>
                    <a:pt x="3751" y="643"/>
                    <a:pt x="3739" y="631"/>
                    <a:pt x="3727" y="619"/>
                  </a:cubicBezTo>
                  <a:lnTo>
                    <a:pt x="3727" y="607"/>
                  </a:lnTo>
                  <a:cubicBezTo>
                    <a:pt x="3730" y="605"/>
                    <a:pt x="3733" y="603"/>
                    <a:pt x="3736" y="603"/>
                  </a:cubicBezTo>
                  <a:close/>
                  <a:moveTo>
                    <a:pt x="2823" y="762"/>
                  </a:moveTo>
                  <a:lnTo>
                    <a:pt x="2823" y="762"/>
                  </a:lnTo>
                  <a:cubicBezTo>
                    <a:pt x="2829" y="775"/>
                    <a:pt x="2829" y="787"/>
                    <a:pt x="2830" y="795"/>
                  </a:cubicBezTo>
                  <a:lnTo>
                    <a:pt x="2830" y="795"/>
                  </a:lnTo>
                  <a:cubicBezTo>
                    <a:pt x="2832" y="787"/>
                    <a:pt x="2830" y="777"/>
                    <a:pt x="2823" y="762"/>
                  </a:cubicBezTo>
                  <a:close/>
                  <a:moveTo>
                    <a:pt x="2668" y="846"/>
                  </a:moveTo>
                  <a:cubicBezTo>
                    <a:pt x="2668" y="846"/>
                    <a:pt x="2668" y="846"/>
                    <a:pt x="2668" y="846"/>
                  </a:cubicBezTo>
                  <a:cubicBezTo>
                    <a:pt x="2668" y="846"/>
                    <a:pt x="2668" y="846"/>
                    <a:pt x="2668" y="846"/>
                  </a:cubicBezTo>
                  <a:close/>
                  <a:moveTo>
                    <a:pt x="1811" y="1346"/>
                  </a:moveTo>
                  <a:cubicBezTo>
                    <a:pt x="1834" y="1346"/>
                    <a:pt x="1846" y="1405"/>
                    <a:pt x="1834" y="1405"/>
                  </a:cubicBezTo>
                  <a:cubicBezTo>
                    <a:pt x="1822" y="1405"/>
                    <a:pt x="1799" y="1369"/>
                    <a:pt x="1822" y="1358"/>
                  </a:cubicBezTo>
                  <a:lnTo>
                    <a:pt x="1811" y="1346"/>
                  </a:lnTo>
                  <a:close/>
                  <a:moveTo>
                    <a:pt x="1501" y="1512"/>
                  </a:moveTo>
                  <a:cubicBezTo>
                    <a:pt x="1513" y="1524"/>
                    <a:pt x="1525" y="1560"/>
                    <a:pt x="1513" y="1572"/>
                  </a:cubicBezTo>
                  <a:cubicBezTo>
                    <a:pt x="1513" y="1577"/>
                    <a:pt x="1513" y="1581"/>
                    <a:pt x="1514" y="1583"/>
                  </a:cubicBezTo>
                  <a:lnTo>
                    <a:pt x="1514" y="1583"/>
                  </a:lnTo>
                  <a:cubicBezTo>
                    <a:pt x="1513" y="1583"/>
                    <a:pt x="1513" y="1584"/>
                    <a:pt x="1513" y="1584"/>
                  </a:cubicBezTo>
                  <a:lnTo>
                    <a:pt x="1513" y="1572"/>
                  </a:lnTo>
                  <a:cubicBezTo>
                    <a:pt x="1513" y="1581"/>
                    <a:pt x="1511" y="1585"/>
                    <a:pt x="1509" y="1585"/>
                  </a:cubicBezTo>
                  <a:cubicBezTo>
                    <a:pt x="1506" y="1585"/>
                    <a:pt x="1501" y="1575"/>
                    <a:pt x="1501" y="1560"/>
                  </a:cubicBezTo>
                  <a:lnTo>
                    <a:pt x="1501" y="1512"/>
                  </a:lnTo>
                  <a:close/>
                  <a:moveTo>
                    <a:pt x="1084" y="1774"/>
                  </a:moveTo>
                  <a:cubicBezTo>
                    <a:pt x="1084" y="1798"/>
                    <a:pt x="1096" y="1810"/>
                    <a:pt x="1084" y="1810"/>
                  </a:cubicBezTo>
                  <a:cubicBezTo>
                    <a:pt x="1078" y="1817"/>
                    <a:pt x="1071" y="1827"/>
                    <a:pt x="1065" y="1827"/>
                  </a:cubicBezTo>
                  <a:cubicBezTo>
                    <a:pt x="1059" y="1827"/>
                    <a:pt x="1054" y="1820"/>
                    <a:pt x="1049" y="1798"/>
                  </a:cubicBezTo>
                  <a:lnTo>
                    <a:pt x="1084" y="1774"/>
                  </a:lnTo>
                  <a:close/>
                  <a:moveTo>
                    <a:pt x="5240" y="2105"/>
                  </a:moveTo>
                  <a:cubicBezTo>
                    <a:pt x="5236" y="2106"/>
                    <a:pt x="5232" y="2107"/>
                    <a:pt x="5228" y="2108"/>
                  </a:cubicBezTo>
                  <a:cubicBezTo>
                    <a:pt x="5232" y="2108"/>
                    <a:pt x="5236" y="2107"/>
                    <a:pt x="5240" y="2105"/>
                  </a:cubicBezTo>
                  <a:close/>
                  <a:moveTo>
                    <a:pt x="906" y="2120"/>
                  </a:moveTo>
                  <a:cubicBezTo>
                    <a:pt x="894" y="2131"/>
                    <a:pt x="882" y="2143"/>
                    <a:pt x="894" y="2155"/>
                  </a:cubicBezTo>
                  <a:lnTo>
                    <a:pt x="894" y="2143"/>
                  </a:lnTo>
                  <a:cubicBezTo>
                    <a:pt x="899" y="2153"/>
                    <a:pt x="904" y="2157"/>
                    <a:pt x="909" y="2157"/>
                  </a:cubicBezTo>
                  <a:cubicBezTo>
                    <a:pt x="916" y="2157"/>
                    <a:pt x="923" y="2150"/>
                    <a:pt x="930" y="2143"/>
                  </a:cubicBezTo>
                  <a:cubicBezTo>
                    <a:pt x="918" y="2120"/>
                    <a:pt x="918" y="2120"/>
                    <a:pt x="906" y="2120"/>
                  </a:cubicBezTo>
                  <a:close/>
                  <a:moveTo>
                    <a:pt x="5537" y="2143"/>
                  </a:moveTo>
                  <a:cubicBezTo>
                    <a:pt x="5478" y="2167"/>
                    <a:pt x="5484" y="2176"/>
                    <a:pt x="5502" y="2176"/>
                  </a:cubicBezTo>
                  <a:cubicBezTo>
                    <a:pt x="5519" y="2176"/>
                    <a:pt x="5549" y="2167"/>
                    <a:pt x="5537" y="2155"/>
                  </a:cubicBezTo>
                  <a:cubicBezTo>
                    <a:pt x="5549" y="2155"/>
                    <a:pt x="5537" y="2143"/>
                    <a:pt x="5537" y="2143"/>
                  </a:cubicBezTo>
                  <a:close/>
                  <a:moveTo>
                    <a:pt x="302" y="2273"/>
                  </a:moveTo>
                  <a:lnTo>
                    <a:pt x="302" y="2273"/>
                  </a:lnTo>
                  <a:cubicBezTo>
                    <a:pt x="305" y="2274"/>
                    <a:pt x="308" y="2274"/>
                    <a:pt x="310" y="2274"/>
                  </a:cubicBezTo>
                  <a:cubicBezTo>
                    <a:pt x="310" y="2274"/>
                    <a:pt x="307" y="2274"/>
                    <a:pt x="302" y="2273"/>
                  </a:cubicBezTo>
                  <a:close/>
                  <a:moveTo>
                    <a:pt x="5525" y="2405"/>
                  </a:moveTo>
                  <a:cubicBezTo>
                    <a:pt x="5549" y="2405"/>
                    <a:pt x="5549" y="2417"/>
                    <a:pt x="5549" y="2429"/>
                  </a:cubicBezTo>
                  <a:cubicBezTo>
                    <a:pt x="5530" y="2429"/>
                    <a:pt x="5503" y="2444"/>
                    <a:pt x="5494" y="2444"/>
                  </a:cubicBezTo>
                  <a:cubicBezTo>
                    <a:pt x="5491" y="2444"/>
                    <a:pt x="5490" y="2443"/>
                    <a:pt x="5490" y="2441"/>
                  </a:cubicBezTo>
                  <a:cubicBezTo>
                    <a:pt x="5490" y="2429"/>
                    <a:pt x="5490" y="2417"/>
                    <a:pt x="5525" y="2405"/>
                  </a:cubicBezTo>
                  <a:close/>
                  <a:moveTo>
                    <a:pt x="608" y="2727"/>
                  </a:moveTo>
                  <a:cubicBezTo>
                    <a:pt x="596" y="2727"/>
                    <a:pt x="572" y="2727"/>
                    <a:pt x="549" y="2739"/>
                  </a:cubicBezTo>
                  <a:cubicBezTo>
                    <a:pt x="554" y="2757"/>
                    <a:pt x="563" y="2765"/>
                    <a:pt x="575" y="2765"/>
                  </a:cubicBezTo>
                  <a:cubicBezTo>
                    <a:pt x="587" y="2765"/>
                    <a:pt x="602" y="2757"/>
                    <a:pt x="620" y="2739"/>
                  </a:cubicBezTo>
                  <a:lnTo>
                    <a:pt x="608" y="2727"/>
                  </a:lnTo>
                  <a:close/>
                  <a:moveTo>
                    <a:pt x="513" y="2893"/>
                  </a:moveTo>
                  <a:lnTo>
                    <a:pt x="513" y="2917"/>
                  </a:lnTo>
                  <a:lnTo>
                    <a:pt x="489" y="2941"/>
                  </a:lnTo>
                  <a:cubicBezTo>
                    <a:pt x="489" y="2929"/>
                    <a:pt x="465" y="2917"/>
                    <a:pt x="513" y="2893"/>
                  </a:cubicBezTo>
                  <a:close/>
                  <a:moveTo>
                    <a:pt x="5704" y="3026"/>
                  </a:moveTo>
                  <a:cubicBezTo>
                    <a:pt x="5704" y="3031"/>
                    <a:pt x="5705" y="3032"/>
                    <a:pt x="5705" y="3032"/>
                  </a:cubicBezTo>
                  <a:cubicBezTo>
                    <a:pt x="5705" y="3032"/>
                    <a:pt x="5705" y="3030"/>
                    <a:pt x="5704" y="3026"/>
                  </a:cubicBezTo>
                  <a:close/>
                  <a:moveTo>
                    <a:pt x="5151" y="3235"/>
                  </a:moveTo>
                  <a:cubicBezTo>
                    <a:pt x="5152" y="3239"/>
                    <a:pt x="5154" y="3245"/>
                    <a:pt x="5156" y="3251"/>
                  </a:cubicBezTo>
                  <a:cubicBezTo>
                    <a:pt x="5155" y="3245"/>
                    <a:pt x="5153" y="3239"/>
                    <a:pt x="5151" y="3235"/>
                  </a:cubicBezTo>
                  <a:close/>
                  <a:moveTo>
                    <a:pt x="3885" y="3576"/>
                  </a:moveTo>
                  <a:cubicBezTo>
                    <a:pt x="3874" y="3576"/>
                    <a:pt x="3897" y="3632"/>
                    <a:pt x="3906" y="3632"/>
                  </a:cubicBezTo>
                  <a:lnTo>
                    <a:pt x="3906" y="3596"/>
                  </a:lnTo>
                  <a:cubicBezTo>
                    <a:pt x="3895" y="3582"/>
                    <a:pt x="3888" y="3576"/>
                    <a:pt x="3885" y="3576"/>
                  </a:cubicBezTo>
                  <a:close/>
                  <a:moveTo>
                    <a:pt x="3406" y="3822"/>
                  </a:moveTo>
                  <a:cubicBezTo>
                    <a:pt x="3401" y="3822"/>
                    <a:pt x="3394" y="3826"/>
                    <a:pt x="3388" y="3833"/>
                  </a:cubicBezTo>
                  <a:lnTo>
                    <a:pt x="3388" y="3833"/>
                  </a:lnTo>
                  <a:cubicBezTo>
                    <a:pt x="3399" y="3828"/>
                    <a:pt x="3406" y="3822"/>
                    <a:pt x="3406" y="3822"/>
                  </a:cubicBezTo>
                  <a:close/>
                  <a:moveTo>
                    <a:pt x="4585" y="0"/>
                  </a:moveTo>
                  <a:lnTo>
                    <a:pt x="4585" y="0"/>
                  </a:lnTo>
                  <a:cubicBezTo>
                    <a:pt x="4573" y="0"/>
                    <a:pt x="4537" y="119"/>
                    <a:pt x="4513" y="119"/>
                  </a:cubicBezTo>
                  <a:cubicBezTo>
                    <a:pt x="4495" y="110"/>
                    <a:pt x="4484" y="67"/>
                    <a:pt x="4480" y="67"/>
                  </a:cubicBezTo>
                  <a:cubicBezTo>
                    <a:pt x="4478" y="67"/>
                    <a:pt x="4478" y="72"/>
                    <a:pt x="4478" y="84"/>
                  </a:cubicBezTo>
                  <a:cubicBezTo>
                    <a:pt x="4466" y="119"/>
                    <a:pt x="4489" y="119"/>
                    <a:pt x="4466" y="143"/>
                  </a:cubicBezTo>
                  <a:cubicBezTo>
                    <a:pt x="4456" y="153"/>
                    <a:pt x="4452" y="157"/>
                    <a:pt x="4450" y="157"/>
                  </a:cubicBezTo>
                  <a:cubicBezTo>
                    <a:pt x="4448" y="157"/>
                    <a:pt x="4449" y="150"/>
                    <a:pt x="4442" y="143"/>
                  </a:cubicBezTo>
                  <a:cubicBezTo>
                    <a:pt x="4442" y="131"/>
                    <a:pt x="4454" y="48"/>
                    <a:pt x="4430" y="48"/>
                  </a:cubicBezTo>
                  <a:cubicBezTo>
                    <a:pt x="4406" y="60"/>
                    <a:pt x="4382" y="72"/>
                    <a:pt x="4370" y="84"/>
                  </a:cubicBezTo>
                  <a:cubicBezTo>
                    <a:pt x="4359" y="96"/>
                    <a:pt x="4359" y="107"/>
                    <a:pt x="4359" y="119"/>
                  </a:cubicBezTo>
                  <a:cubicBezTo>
                    <a:pt x="4323" y="131"/>
                    <a:pt x="4287" y="143"/>
                    <a:pt x="4251" y="167"/>
                  </a:cubicBezTo>
                  <a:cubicBezTo>
                    <a:pt x="4216" y="191"/>
                    <a:pt x="4228" y="215"/>
                    <a:pt x="4275" y="215"/>
                  </a:cubicBezTo>
                  <a:cubicBezTo>
                    <a:pt x="4257" y="226"/>
                    <a:pt x="4248" y="232"/>
                    <a:pt x="4239" y="232"/>
                  </a:cubicBezTo>
                  <a:cubicBezTo>
                    <a:pt x="4231" y="232"/>
                    <a:pt x="4222" y="226"/>
                    <a:pt x="4204" y="215"/>
                  </a:cubicBezTo>
                  <a:cubicBezTo>
                    <a:pt x="4187" y="206"/>
                    <a:pt x="4166" y="187"/>
                    <a:pt x="4153" y="187"/>
                  </a:cubicBezTo>
                  <a:cubicBezTo>
                    <a:pt x="4148" y="187"/>
                    <a:pt x="4144" y="191"/>
                    <a:pt x="4144" y="203"/>
                  </a:cubicBezTo>
                  <a:cubicBezTo>
                    <a:pt x="4144" y="238"/>
                    <a:pt x="4144" y="238"/>
                    <a:pt x="4132" y="250"/>
                  </a:cubicBezTo>
                  <a:cubicBezTo>
                    <a:pt x="4126" y="256"/>
                    <a:pt x="4120" y="256"/>
                    <a:pt x="4116" y="256"/>
                  </a:cubicBezTo>
                  <a:cubicBezTo>
                    <a:pt x="4111" y="256"/>
                    <a:pt x="4108" y="256"/>
                    <a:pt x="4108" y="262"/>
                  </a:cubicBezTo>
                  <a:cubicBezTo>
                    <a:pt x="4108" y="274"/>
                    <a:pt x="4120" y="286"/>
                    <a:pt x="4120" y="286"/>
                  </a:cubicBezTo>
                  <a:cubicBezTo>
                    <a:pt x="4108" y="298"/>
                    <a:pt x="4073" y="298"/>
                    <a:pt x="4061" y="322"/>
                  </a:cubicBezTo>
                  <a:cubicBezTo>
                    <a:pt x="4052" y="339"/>
                    <a:pt x="4050" y="355"/>
                    <a:pt x="4041" y="355"/>
                  </a:cubicBezTo>
                  <a:cubicBezTo>
                    <a:pt x="4037" y="355"/>
                    <a:pt x="4032" y="353"/>
                    <a:pt x="4025" y="346"/>
                  </a:cubicBezTo>
                  <a:cubicBezTo>
                    <a:pt x="4018" y="339"/>
                    <a:pt x="4011" y="336"/>
                    <a:pt x="4005" y="336"/>
                  </a:cubicBezTo>
                  <a:cubicBezTo>
                    <a:pt x="3989" y="336"/>
                    <a:pt x="3978" y="353"/>
                    <a:pt x="3978" y="369"/>
                  </a:cubicBezTo>
                  <a:cubicBezTo>
                    <a:pt x="3978" y="379"/>
                    <a:pt x="3993" y="396"/>
                    <a:pt x="4012" y="396"/>
                  </a:cubicBezTo>
                  <a:cubicBezTo>
                    <a:pt x="4016" y="396"/>
                    <a:pt x="4021" y="395"/>
                    <a:pt x="4025" y="393"/>
                  </a:cubicBezTo>
                  <a:lnTo>
                    <a:pt x="4025" y="393"/>
                  </a:lnTo>
                  <a:cubicBezTo>
                    <a:pt x="4013" y="399"/>
                    <a:pt x="4004" y="402"/>
                    <a:pt x="3997" y="402"/>
                  </a:cubicBezTo>
                  <a:cubicBezTo>
                    <a:pt x="3989" y="402"/>
                    <a:pt x="3983" y="399"/>
                    <a:pt x="3978" y="393"/>
                  </a:cubicBezTo>
                  <a:cubicBezTo>
                    <a:pt x="3966" y="393"/>
                    <a:pt x="3954" y="369"/>
                    <a:pt x="3930" y="369"/>
                  </a:cubicBezTo>
                  <a:cubicBezTo>
                    <a:pt x="3920" y="369"/>
                    <a:pt x="3918" y="396"/>
                    <a:pt x="3903" y="396"/>
                  </a:cubicBezTo>
                  <a:cubicBezTo>
                    <a:pt x="3900" y="396"/>
                    <a:pt x="3898" y="395"/>
                    <a:pt x="3894" y="393"/>
                  </a:cubicBezTo>
                  <a:cubicBezTo>
                    <a:pt x="3877" y="385"/>
                    <a:pt x="3848" y="346"/>
                    <a:pt x="3841" y="346"/>
                  </a:cubicBezTo>
                  <a:lnTo>
                    <a:pt x="3841" y="346"/>
                  </a:lnTo>
                  <a:cubicBezTo>
                    <a:pt x="3839" y="346"/>
                    <a:pt x="3840" y="352"/>
                    <a:pt x="3847" y="369"/>
                  </a:cubicBezTo>
                  <a:cubicBezTo>
                    <a:pt x="3857" y="399"/>
                    <a:pt x="3875" y="446"/>
                    <a:pt x="3859" y="446"/>
                  </a:cubicBezTo>
                  <a:cubicBezTo>
                    <a:pt x="3856" y="446"/>
                    <a:pt x="3852" y="445"/>
                    <a:pt x="3847" y="441"/>
                  </a:cubicBezTo>
                  <a:cubicBezTo>
                    <a:pt x="3811" y="405"/>
                    <a:pt x="3811" y="405"/>
                    <a:pt x="3787" y="393"/>
                  </a:cubicBezTo>
                  <a:cubicBezTo>
                    <a:pt x="3775" y="393"/>
                    <a:pt x="3739" y="393"/>
                    <a:pt x="3751" y="417"/>
                  </a:cubicBezTo>
                  <a:cubicBezTo>
                    <a:pt x="3751" y="441"/>
                    <a:pt x="3799" y="500"/>
                    <a:pt x="3775" y="500"/>
                  </a:cubicBezTo>
                  <a:cubicBezTo>
                    <a:pt x="3739" y="500"/>
                    <a:pt x="3739" y="453"/>
                    <a:pt x="3727" y="429"/>
                  </a:cubicBezTo>
                  <a:lnTo>
                    <a:pt x="3727" y="429"/>
                  </a:lnTo>
                  <a:lnTo>
                    <a:pt x="3739" y="500"/>
                  </a:lnTo>
                  <a:cubicBezTo>
                    <a:pt x="3739" y="510"/>
                    <a:pt x="3737" y="514"/>
                    <a:pt x="3734" y="514"/>
                  </a:cubicBezTo>
                  <a:cubicBezTo>
                    <a:pt x="3729" y="514"/>
                    <a:pt x="3722" y="507"/>
                    <a:pt x="3716" y="500"/>
                  </a:cubicBezTo>
                  <a:cubicBezTo>
                    <a:pt x="3696" y="491"/>
                    <a:pt x="3661" y="473"/>
                    <a:pt x="3643" y="473"/>
                  </a:cubicBezTo>
                  <a:cubicBezTo>
                    <a:pt x="3638" y="473"/>
                    <a:pt x="3635" y="474"/>
                    <a:pt x="3632" y="477"/>
                  </a:cubicBezTo>
                  <a:cubicBezTo>
                    <a:pt x="3620" y="500"/>
                    <a:pt x="3680" y="596"/>
                    <a:pt x="3680" y="596"/>
                  </a:cubicBezTo>
                  <a:cubicBezTo>
                    <a:pt x="3678" y="597"/>
                    <a:pt x="3676" y="598"/>
                    <a:pt x="3674" y="598"/>
                  </a:cubicBezTo>
                  <a:cubicBezTo>
                    <a:pt x="3662" y="598"/>
                    <a:pt x="3642" y="570"/>
                    <a:pt x="3632" y="560"/>
                  </a:cubicBezTo>
                  <a:cubicBezTo>
                    <a:pt x="3620" y="548"/>
                    <a:pt x="3608" y="548"/>
                    <a:pt x="3597" y="548"/>
                  </a:cubicBezTo>
                  <a:cubicBezTo>
                    <a:pt x="3577" y="548"/>
                    <a:pt x="3532" y="507"/>
                    <a:pt x="3518" y="507"/>
                  </a:cubicBezTo>
                  <a:cubicBezTo>
                    <a:pt x="3515" y="507"/>
                    <a:pt x="3513" y="508"/>
                    <a:pt x="3513" y="512"/>
                  </a:cubicBezTo>
                  <a:cubicBezTo>
                    <a:pt x="3505" y="521"/>
                    <a:pt x="3508" y="547"/>
                    <a:pt x="3511" y="558"/>
                  </a:cubicBezTo>
                  <a:lnTo>
                    <a:pt x="3511" y="558"/>
                  </a:lnTo>
                  <a:cubicBezTo>
                    <a:pt x="3502" y="548"/>
                    <a:pt x="3493" y="533"/>
                    <a:pt x="3484" y="533"/>
                  </a:cubicBezTo>
                  <a:cubicBezTo>
                    <a:pt x="3482" y="533"/>
                    <a:pt x="3480" y="534"/>
                    <a:pt x="3477" y="536"/>
                  </a:cubicBezTo>
                  <a:cubicBezTo>
                    <a:pt x="3466" y="536"/>
                    <a:pt x="3477" y="631"/>
                    <a:pt x="3454" y="643"/>
                  </a:cubicBezTo>
                  <a:cubicBezTo>
                    <a:pt x="3451" y="646"/>
                    <a:pt x="3448" y="647"/>
                    <a:pt x="3445" y="647"/>
                  </a:cubicBezTo>
                  <a:cubicBezTo>
                    <a:pt x="3420" y="647"/>
                    <a:pt x="3380" y="572"/>
                    <a:pt x="3358" y="572"/>
                  </a:cubicBezTo>
                  <a:cubicBezTo>
                    <a:pt x="3355" y="574"/>
                    <a:pt x="3353" y="576"/>
                    <a:pt x="3352" y="579"/>
                  </a:cubicBezTo>
                  <a:lnTo>
                    <a:pt x="3352" y="579"/>
                  </a:lnTo>
                  <a:cubicBezTo>
                    <a:pt x="3348" y="574"/>
                    <a:pt x="3344" y="571"/>
                    <a:pt x="3339" y="571"/>
                  </a:cubicBezTo>
                  <a:cubicBezTo>
                    <a:pt x="3337" y="571"/>
                    <a:pt x="3336" y="571"/>
                    <a:pt x="3335" y="572"/>
                  </a:cubicBezTo>
                  <a:lnTo>
                    <a:pt x="3323" y="572"/>
                  </a:lnTo>
                  <a:cubicBezTo>
                    <a:pt x="3325" y="578"/>
                    <a:pt x="3328" y="583"/>
                    <a:pt x="3330" y="588"/>
                  </a:cubicBezTo>
                  <a:lnTo>
                    <a:pt x="3330" y="588"/>
                  </a:lnTo>
                  <a:cubicBezTo>
                    <a:pt x="3320" y="601"/>
                    <a:pt x="3309" y="621"/>
                    <a:pt x="3299" y="631"/>
                  </a:cubicBezTo>
                  <a:cubicBezTo>
                    <a:pt x="3299" y="631"/>
                    <a:pt x="3287" y="631"/>
                    <a:pt x="3287" y="655"/>
                  </a:cubicBezTo>
                  <a:cubicBezTo>
                    <a:pt x="3287" y="667"/>
                    <a:pt x="3284" y="670"/>
                    <a:pt x="3280" y="670"/>
                  </a:cubicBezTo>
                  <a:cubicBezTo>
                    <a:pt x="3275" y="670"/>
                    <a:pt x="3269" y="667"/>
                    <a:pt x="3263" y="667"/>
                  </a:cubicBezTo>
                  <a:cubicBezTo>
                    <a:pt x="3254" y="664"/>
                    <a:pt x="3245" y="662"/>
                    <a:pt x="3237" y="662"/>
                  </a:cubicBezTo>
                  <a:cubicBezTo>
                    <a:pt x="3216" y="662"/>
                    <a:pt x="3204" y="673"/>
                    <a:pt x="3204" y="691"/>
                  </a:cubicBezTo>
                  <a:cubicBezTo>
                    <a:pt x="3204" y="701"/>
                    <a:pt x="3204" y="755"/>
                    <a:pt x="3196" y="755"/>
                  </a:cubicBezTo>
                  <a:cubicBezTo>
                    <a:pt x="3195" y="755"/>
                    <a:pt x="3193" y="754"/>
                    <a:pt x="3192" y="750"/>
                  </a:cubicBezTo>
                  <a:cubicBezTo>
                    <a:pt x="3176" y="710"/>
                    <a:pt x="3160" y="675"/>
                    <a:pt x="3147" y="675"/>
                  </a:cubicBezTo>
                  <a:cubicBezTo>
                    <a:pt x="3141" y="675"/>
                    <a:pt x="3136" y="683"/>
                    <a:pt x="3132" y="703"/>
                  </a:cubicBezTo>
                  <a:cubicBezTo>
                    <a:pt x="3132" y="733"/>
                    <a:pt x="3141" y="806"/>
                    <a:pt x="3122" y="806"/>
                  </a:cubicBezTo>
                  <a:cubicBezTo>
                    <a:pt x="3118" y="806"/>
                    <a:pt x="3114" y="803"/>
                    <a:pt x="3108" y="798"/>
                  </a:cubicBezTo>
                  <a:cubicBezTo>
                    <a:pt x="3100" y="792"/>
                    <a:pt x="3094" y="786"/>
                    <a:pt x="3088" y="781"/>
                  </a:cubicBezTo>
                  <a:lnTo>
                    <a:pt x="3088" y="781"/>
                  </a:lnTo>
                  <a:cubicBezTo>
                    <a:pt x="3085" y="764"/>
                    <a:pt x="3079" y="745"/>
                    <a:pt x="3073" y="738"/>
                  </a:cubicBezTo>
                  <a:cubicBezTo>
                    <a:pt x="3071" y="736"/>
                    <a:pt x="3068" y="735"/>
                    <a:pt x="3066" y="735"/>
                  </a:cubicBezTo>
                  <a:cubicBezTo>
                    <a:pt x="3062" y="735"/>
                    <a:pt x="3059" y="740"/>
                    <a:pt x="3057" y="747"/>
                  </a:cubicBezTo>
                  <a:lnTo>
                    <a:pt x="3057" y="747"/>
                  </a:lnTo>
                  <a:cubicBezTo>
                    <a:pt x="3051" y="742"/>
                    <a:pt x="3046" y="738"/>
                    <a:pt x="3037" y="738"/>
                  </a:cubicBezTo>
                  <a:cubicBezTo>
                    <a:pt x="3013" y="738"/>
                    <a:pt x="3025" y="762"/>
                    <a:pt x="3013" y="762"/>
                  </a:cubicBezTo>
                  <a:cubicBezTo>
                    <a:pt x="3012" y="764"/>
                    <a:pt x="3010" y="764"/>
                    <a:pt x="3009" y="764"/>
                  </a:cubicBezTo>
                  <a:cubicBezTo>
                    <a:pt x="2998" y="764"/>
                    <a:pt x="2981" y="737"/>
                    <a:pt x="2970" y="737"/>
                  </a:cubicBezTo>
                  <a:cubicBezTo>
                    <a:pt x="2968" y="737"/>
                    <a:pt x="2967" y="737"/>
                    <a:pt x="2965" y="738"/>
                  </a:cubicBezTo>
                  <a:cubicBezTo>
                    <a:pt x="2954" y="750"/>
                    <a:pt x="2954" y="762"/>
                    <a:pt x="2965" y="774"/>
                  </a:cubicBezTo>
                  <a:cubicBezTo>
                    <a:pt x="2965" y="784"/>
                    <a:pt x="2963" y="788"/>
                    <a:pt x="2959" y="788"/>
                  </a:cubicBezTo>
                  <a:cubicBezTo>
                    <a:pt x="2944" y="788"/>
                    <a:pt x="2907" y="737"/>
                    <a:pt x="2887" y="737"/>
                  </a:cubicBezTo>
                  <a:cubicBezTo>
                    <a:pt x="2885" y="737"/>
                    <a:pt x="2884" y="738"/>
                    <a:pt x="2882" y="738"/>
                  </a:cubicBezTo>
                  <a:cubicBezTo>
                    <a:pt x="2892" y="738"/>
                    <a:pt x="2936" y="832"/>
                    <a:pt x="2921" y="832"/>
                  </a:cubicBezTo>
                  <a:cubicBezTo>
                    <a:pt x="2918" y="832"/>
                    <a:pt x="2913" y="829"/>
                    <a:pt x="2906" y="822"/>
                  </a:cubicBezTo>
                  <a:cubicBezTo>
                    <a:pt x="2870" y="798"/>
                    <a:pt x="2870" y="798"/>
                    <a:pt x="2846" y="798"/>
                  </a:cubicBezTo>
                  <a:cubicBezTo>
                    <a:pt x="2842" y="800"/>
                    <a:pt x="2839" y="801"/>
                    <a:pt x="2837" y="801"/>
                  </a:cubicBezTo>
                  <a:cubicBezTo>
                    <a:pt x="2833" y="801"/>
                    <a:pt x="2831" y="799"/>
                    <a:pt x="2830" y="795"/>
                  </a:cubicBezTo>
                  <a:lnTo>
                    <a:pt x="2830" y="795"/>
                  </a:lnTo>
                  <a:cubicBezTo>
                    <a:pt x="2825" y="824"/>
                    <a:pt x="2770" y="813"/>
                    <a:pt x="2799" y="869"/>
                  </a:cubicBezTo>
                  <a:cubicBezTo>
                    <a:pt x="2789" y="855"/>
                    <a:pt x="2778" y="851"/>
                    <a:pt x="2767" y="851"/>
                  </a:cubicBezTo>
                  <a:cubicBezTo>
                    <a:pt x="2751" y="851"/>
                    <a:pt x="2735" y="862"/>
                    <a:pt x="2727" y="869"/>
                  </a:cubicBezTo>
                  <a:cubicBezTo>
                    <a:pt x="2715" y="869"/>
                    <a:pt x="2715" y="881"/>
                    <a:pt x="2704" y="893"/>
                  </a:cubicBezTo>
                  <a:cubicBezTo>
                    <a:pt x="2715" y="917"/>
                    <a:pt x="2715" y="929"/>
                    <a:pt x="2715" y="941"/>
                  </a:cubicBezTo>
                  <a:cubicBezTo>
                    <a:pt x="2704" y="917"/>
                    <a:pt x="2680" y="881"/>
                    <a:pt x="2668" y="846"/>
                  </a:cubicBezTo>
                  <a:cubicBezTo>
                    <a:pt x="2668" y="869"/>
                    <a:pt x="2668" y="893"/>
                    <a:pt x="2668" y="917"/>
                  </a:cubicBezTo>
                  <a:cubicBezTo>
                    <a:pt x="2680" y="953"/>
                    <a:pt x="2704" y="1000"/>
                    <a:pt x="2680" y="1012"/>
                  </a:cubicBezTo>
                  <a:cubicBezTo>
                    <a:pt x="2668" y="977"/>
                    <a:pt x="2656" y="941"/>
                    <a:pt x="2644" y="905"/>
                  </a:cubicBezTo>
                  <a:cubicBezTo>
                    <a:pt x="2641" y="904"/>
                    <a:pt x="2639" y="903"/>
                    <a:pt x="2637" y="903"/>
                  </a:cubicBezTo>
                  <a:cubicBezTo>
                    <a:pt x="2623" y="903"/>
                    <a:pt x="2633" y="943"/>
                    <a:pt x="2644" y="965"/>
                  </a:cubicBezTo>
                  <a:lnTo>
                    <a:pt x="2608" y="965"/>
                  </a:lnTo>
                  <a:cubicBezTo>
                    <a:pt x="2596" y="965"/>
                    <a:pt x="2573" y="929"/>
                    <a:pt x="2573" y="929"/>
                  </a:cubicBezTo>
                  <a:lnTo>
                    <a:pt x="2573" y="929"/>
                  </a:lnTo>
                  <a:cubicBezTo>
                    <a:pt x="2561" y="929"/>
                    <a:pt x="2584" y="1000"/>
                    <a:pt x="2573" y="1000"/>
                  </a:cubicBezTo>
                  <a:cubicBezTo>
                    <a:pt x="2549" y="1000"/>
                    <a:pt x="2549" y="977"/>
                    <a:pt x="2549" y="977"/>
                  </a:cubicBezTo>
                  <a:lnTo>
                    <a:pt x="2525" y="977"/>
                  </a:lnTo>
                  <a:cubicBezTo>
                    <a:pt x="2501" y="977"/>
                    <a:pt x="2501" y="1000"/>
                    <a:pt x="2477" y="1012"/>
                  </a:cubicBezTo>
                  <a:cubicBezTo>
                    <a:pt x="2476" y="1014"/>
                    <a:pt x="2474" y="1015"/>
                    <a:pt x="2472" y="1015"/>
                  </a:cubicBezTo>
                  <a:cubicBezTo>
                    <a:pt x="2465" y="1015"/>
                    <a:pt x="2458" y="1004"/>
                    <a:pt x="2451" y="1004"/>
                  </a:cubicBezTo>
                  <a:cubicBezTo>
                    <a:pt x="2448" y="1004"/>
                    <a:pt x="2445" y="1006"/>
                    <a:pt x="2442" y="1012"/>
                  </a:cubicBezTo>
                  <a:cubicBezTo>
                    <a:pt x="2435" y="1025"/>
                    <a:pt x="2432" y="1035"/>
                    <a:pt x="2433" y="1042"/>
                  </a:cubicBezTo>
                  <a:lnTo>
                    <a:pt x="2433" y="1042"/>
                  </a:lnTo>
                  <a:cubicBezTo>
                    <a:pt x="2418" y="1014"/>
                    <a:pt x="2408" y="997"/>
                    <a:pt x="2393" y="997"/>
                  </a:cubicBezTo>
                  <a:cubicBezTo>
                    <a:pt x="2390" y="997"/>
                    <a:pt x="2386" y="998"/>
                    <a:pt x="2382" y="1000"/>
                  </a:cubicBezTo>
                  <a:lnTo>
                    <a:pt x="2394" y="1024"/>
                  </a:lnTo>
                  <a:cubicBezTo>
                    <a:pt x="2382" y="1024"/>
                    <a:pt x="2323" y="1024"/>
                    <a:pt x="2323" y="1072"/>
                  </a:cubicBezTo>
                  <a:cubicBezTo>
                    <a:pt x="2323" y="1072"/>
                    <a:pt x="2370" y="1131"/>
                    <a:pt x="2346" y="1131"/>
                  </a:cubicBezTo>
                  <a:cubicBezTo>
                    <a:pt x="2334" y="1131"/>
                    <a:pt x="2311" y="1096"/>
                    <a:pt x="2299" y="1096"/>
                  </a:cubicBezTo>
                  <a:cubicBezTo>
                    <a:pt x="2281" y="1084"/>
                    <a:pt x="2260" y="1078"/>
                    <a:pt x="2241" y="1078"/>
                  </a:cubicBezTo>
                  <a:cubicBezTo>
                    <a:pt x="2221" y="1078"/>
                    <a:pt x="2203" y="1084"/>
                    <a:pt x="2192" y="1096"/>
                  </a:cubicBezTo>
                  <a:cubicBezTo>
                    <a:pt x="2180" y="1108"/>
                    <a:pt x="2180" y="1143"/>
                    <a:pt x="2168" y="1143"/>
                  </a:cubicBezTo>
                  <a:cubicBezTo>
                    <a:pt x="2144" y="1155"/>
                    <a:pt x="2155" y="1178"/>
                    <a:pt x="2167" y="1224"/>
                  </a:cubicBezTo>
                  <a:lnTo>
                    <a:pt x="2167" y="1224"/>
                  </a:lnTo>
                  <a:cubicBezTo>
                    <a:pt x="2162" y="1211"/>
                    <a:pt x="2116" y="1164"/>
                    <a:pt x="2100" y="1164"/>
                  </a:cubicBezTo>
                  <a:cubicBezTo>
                    <a:pt x="2096" y="1164"/>
                    <a:pt x="2094" y="1169"/>
                    <a:pt x="2096" y="1179"/>
                  </a:cubicBezTo>
                  <a:cubicBezTo>
                    <a:pt x="2108" y="1239"/>
                    <a:pt x="2168" y="1250"/>
                    <a:pt x="2180" y="1286"/>
                  </a:cubicBezTo>
                  <a:lnTo>
                    <a:pt x="2120" y="1239"/>
                  </a:lnTo>
                  <a:cubicBezTo>
                    <a:pt x="2084" y="1215"/>
                    <a:pt x="2061" y="1179"/>
                    <a:pt x="2037" y="1143"/>
                  </a:cubicBezTo>
                  <a:lnTo>
                    <a:pt x="2037" y="1143"/>
                  </a:lnTo>
                  <a:cubicBezTo>
                    <a:pt x="2073" y="1215"/>
                    <a:pt x="2025" y="1191"/>
                    <a:pt x="2025" y="1239"/>
                  </a:cubicBezTo>
                  <a:cubicBezTo>
                    <a:pt x="2019" y="1241"/>
                    <a:pt x="2015" y="1243"/>
                    <a:pt x="2011" y="1243"/>
                  </a:cubicBezTo>
                  <a:cubicBezTo>
                    <a:pt x="2000" y="1243"/>
                    <a:pt x="1995" y="1227"/>
                    <a:pt x="1977" y="1191"/>
                  </a:cubicBezTo>
                  <a:cubicBezTo>
                    <a:pt x="1965" y="1155"/>
                    <a:pt x="1953" y="1179"/>
                    <a:pt x="1942" y="1155"/>
                  </a:cubicBezTo>
                  <a:lnTo>
                    <a:pt x="1942" y="1155"/>
                  </a:lnTo>
                  <a:lnTo>
                    <a:pt x="2001" y="1286"/>
                  </a:lnTo>
                  <a:cubicBezTo>
                    <a:pt x="1977" y="1286"/>
                    <a:pt x="1930" y="1191"/>
                    <a:pt x="1930" y="1191"/>
                  </a:cubicBezTo>
                  <a:cubicBezTo>
                    <a:pt x="1930" y="1201"/>
                    <a:pt x="1930" y="1270"/>
                    <a:pt x="1915" y="1270"/>
                  </a:cubicBezTo>
                  <a:cubicBezTo>
                    <a:pt x="1913" y="1270"/>
                    <a:pt x="1910" y="1268"/>
                    <a:pt x="1906" y="1262"/>
                  </a:cubicBezTo>
                  <a:cubicBezTo>
                    <a:pt x="1887" y="1250"/>
                    <a:pt x="1857" y="1237"/>
                    <a:pt x="1836" y="1237"/>
                  </a:cubicBezTo>
                  <a:cubicBezTo>
                    <a:pt x="1818" y="1237"/>
                    <a:pt x="1805" y="1247"/>
                    <a:pt x="1811" y="1274"/>
                  </a:cubicBezTo>
                  <a:cubicBezTo>
                    <a:pt x="1822" y="1310"/>
                    <a:pt x="1775" y="1286"/>
                    <a:pt x="1775" y="1322"/>
                  </a:cubicBezTo>
                  <a:cubicBezTo>
                    <a:pt x="1775" y="1340"/>
                    <a:pt x="1773" y="1346"/>
                    <a:pt x="1769" y="1346"/>
                  </a:cubicBezTo>
                  <a:cubicBezTo>
                    <a:pt x="1758" y="1346"/>
                    <a:pt x="1736" y="1286"/>
                    <a:pt x="1727" y="1286"/>
                  </a:cubicBezTo>
                  <a:cubicBezTo>
                    <a:pt x="1703" y="1286"/>
                    <a:pt x="1727" y="1334"/>
                    <a:pt x="1703" y="1334"/>
                  </a:cubicBezTo>
                  <a:cubicBezTo>
                    <a:pt x="1680" y="1334"/>
                    <a:pt x="1680" y="1322"/>
                    <a:pt x="1668" y="1286"/>
                  </a:cubicBezTo>
                  <a:cubicBezTo>
                    <a:pt x="1668" y="1280"/>
                    <a:pt x="1666" y="1278"/>
                    <a:pt x="1664" y="1278"/>
                  </a:cubicBezTo>
                  <a:cubicBezTo>
                    <a:pt x="1658" y="1278"/>
                    <a:pt x="1644" y="1301"/>
                    <a:pt x="1644" y="1310"/>
                  </a:cubicBezTo>
                  <a:cubicBezTo>
                    <a:pt x="1644" y="1310"/>
                    <a:pt x="1644" y="1315"/>
                    <a:pt x="1640" y="1315"/>
                  </a:cubicBezTo>
                  <a:cubicBezTo>
                    <a:pt x="1639" y="1315"/>
                    <a:pt x="1636" y="1314"/>
                    <a:pt x="1632" y="1310"/>
                  </a:cubicBezTo>
                  <a:lnTo>
                    <a:pt x="1632" y="1310"/>
                  </a:lnTo>
                  <a:cubicBezTo>
                    <a:pt x="1623" y="1310"/>
                    <a:pt x="1672" y="1406"/>
                    <a:pt x="1659" y="1406"/>
                  </a:cubicBezTo>
                  <a:cubicBezTo>
                    <a:pt x="1655" y="1406"/>
                    <a:pt x="1647" y="1399"/>
                    <a:pt x="1632" y="1381"/>
                  </a:cubicBezTo>
                  <a:cubicBezTo>
                    <a:pt x="1616" y="1361"/>
                    <a:pt x="1603" y="1351"/>
                    <a:pt x="1593" y="1351"/>
                  </a:cubicBezTo>
                  <a:cubicBezTo>
                    <a:pt x="1580" y="1351"/>
                    <a:pt x="1572" y="1367"/>
                    <a:pt x="1572" y="1393"/>
                  </a:cubicBezTo>
                  <a:cubicBezTo>
                    <a:pt x="1572" y="1419"/>
                    <a:pt x="1572" y="1438"/>
                    <a:pt x="1565" y="1438"/>
                  </a:cubicBezTo>
                  <a:cubicBezTo>
                    <a:pt x="1558" y="1438"/>
                    <a:pt x="1546" y="1426"/>
                    <a:pt x="1525" y="1393"/>
                  </a:cubicBezTo>
                  <a:cubicBezTo>
                    <a:pt x="1520" y="1384"/>
                    <a:pt x="1516" y="1381"/>
                    <a:pt x="1513" y="1381"/>
                  </a:cubicBezTo>
                  <a:cubicBezTo>
                    <a:pt x="1499" y="1381"/>
                    <a:pt x="1489" y="1425"/>
                    <a:pt x="1475" y="1425"/>
                  </a:cubicBezTo>
                  <a:cubicBezTo>
                    <a:pt x="1472" y="1425"/>
                    <a:pt x="1469" y="1422"/>
                    <a:pt x="1465" y="1417"/>
                  </a:cubicBezTo>
                  <a:lnTo>
                    <a:pt x="1465" y="1417"/>
                  </a:lnTo>
                  <a:cubicBezTo>
                    <a:pt x="1482" y="1442"/>
                    <a:pt x="1475" y="1503"/>
                    <a:pt x="1461" y="1503"/>
                  </a:cubicBezTo>
                  <a:cubicBezTo>
                    <a:pt x="1455" y="1503"/>
                    <a:pt x="1448" y="1493"/>
                    <a:pt x="1441" y="1465"/>
                  </a:cubicBezTo>
                  <a:cubicBezTo>
                    <a:pt x="1438" y="1434"/>
                    <a:pt x="1432" y="1423"/>
                    <a:pt x="1427" y="1423"/>
                  </a:cubicBezTo>
                  <a:cubicBezTo>
                    <a:pt x="1415" y="1423"/>
                    <a:pt x="1402" y="1469"/>
                    <a:pt x="1394" y="1477"/>
                  </a:cubicBezTo>
                  <a:cubicBezTo>
                    <a:pt x="1388" y="1483"/>
                    <a:pt x="1382" y="1486"/>
                    <a:pt x="1376" y="1486"/>
                  </a:cubicBezTo>
                  <a:cubicBezTo>
                    <a:pt x="1370" y="1486"/>
                    <a:pt x="1364" y="1483"/>
                    <a:pt x="1358" y="1477"/>
                  </a:cubicBezTo>
                  <a:cubicBezTo>
                    <a:pt x="1346" y="1477"/>
                    <a:pt x="1346" y="1453"/>
                    <a:pt x="1334" y="1453"/>
                  </a:cubicBezTo>
                  <a:cubicBezTo>
                    <a:pt x="1299" y="1477"/>
                    <a:pt x="1287" y="1500"/>
                    <a:pt x="1299" y="1536"/>
                  </a:cubicBezTo>
                  <a:cubicBezTo>
                    <a:pt x="1287" y="1500"/>
                    <a:pt x="1275" y="1465"/>
                    <a:pt x="1263" y="1465"/>
                  </a:cubicBezTo>
                  <a:cubicBezTo>
                    <a:pt x="1244" y="1474"/>
                    <a:pt x="1255" y="1512"/>
                    <a:pt x="1243" y="1512"/>
                  </a:cubicBezTo>
                  <a:cubicBezTo>
                    <a:pt x="1240" y="1512"/>
                    <a:pt x="1235" y="1509"/>
                    <a:pt x="1227" y="1500"/>
                  </a:cubicBezTo>
                  <a:lnTo>
                    <a:pt x="1227" y="1524"/>
                  </a:lnTo>
                  <a:cubicBezTo>
                    <a:pt x="1227" y="1534"/>
                    <a:pt x="1227" y="1538"/>
                    <a:pt x="1226" y="1538"/>
                  </a:cubicBezTo>
                  <a:cubicBezTo>
                    <a:pt x="1225" y="1538"/>
                    <a:pt x="1222" y="1531"/>
                    <a:pt x="1215" y="1524"/>
                  </a:cubicBezTo>
                  <a:cubicBezTo>
                    <a:pt x="1207" y="1520"/>
                    <a:pt x="1195" y="1516"/>
                    <a:pt x="1186" y="1516"/>
                  </a:cubicBezTo>
                  <a:cubicBezTo>
                    <a:pt x="1173" y="1516"/>
                    <a:pt x="1165" y="1525"/>
                    <a:pt x="1177" y="1555"/>
                  </a:cubicBezTo>
                  <a:lnTo>
                    <a:pt x="1177" y="1555"/>
                  </a:lnTo>
                  <a:cubicBezTo>
                    <a:pt x="1167" y="1541"/>
                    <a:pt x="1155" y="1526"/>
                    <a:pt x="1149" y="1526"/>
                  </a:cubicBezTo>
                  <a:cubicBezTo>
                    <a:pt x="1146" y="1526"/>
                    <a:pt x="1144" y="1529"/>
                    <a:pt x="1144" y="1536"/>
                  </a:cubicBezTo>
                  <a:cubicBezTo>
                    <a:pt x="1144" y="1569"/>
                    <a:pt x="1144" y="1572"/>
                    <a:pt x="1135" y="1581"/>
                  </a:cubicBezTo>
                  <a:lnTo>
                    <a:pt x="1135" y="1581"/>
                  </a:lnTo>
                  <a:cubicBezTo>
                    <a:pt x="1138" y="1569"/>
                    <a:pt x="1121" y="1523"/>
                    <a:pt x="1102" y="1523"/>
                  </a:cubicBezTo>
                  <a:cubicBezTo>
                    <a:pt x="1100" y="1523"/>
                    <a:pt x="1098" y="1523"/>
                    <a:pt x="1096" y="1524"/>
                  </a:cubicBezTo>
                  <a:cubicBezTo>
                    <a:pt x="1084" y="1524"/>
                    <a:pt x="1072" y="1536"/>
                    <a:pt x="1072" y="1548"/>
                  </a:cubicBezTo>
                  <a:cubicBezTo>
                    <a:pt x="1060" y="1572"/>
                    <a:pt x="1060" y="1584"/>
                    <a:pt x="1084" y="1643"/>
                  </a:cubicBezTo>
                  <a:cubicBezTo>
                    <a:pt x="1060" y="1643"/>
                    <a:pt x="1060" y="1643"/>
                    <a:pt x="1037" y="1596"/>
                  </a:cubicBezTo>
                  <a:lnTo>
                    <a:pt x="1037" y="1596"/>
                  </a:lnTo>
                  <a:cubicBezTo>
                    <a:pt x="1037" y="1620"/>
                    <a:pt x="1049" y="1643"/>
                    <a:pt x="1049" y="1667"/>
                  </a:cubicBezTo>
                  <a:cubicBezTo>
                    <a:pt x="1037" y="1631"/>
                    <a:pt x="1013" y="1584"/>
                    <a:pt x="989" y="1536"/>
                  </a:cubicBezTo>
                  <a:cubicBezTo>
                    <a:pt x="977" y="1572"/>
                    <a:pt x="977" y="1608"/>
                    <a:pt x="989" y="1631"/>
                  </a:cubicBezTo>
                  <a:cubicBezTo>
                    <a:pt x="989" y="1674"/>
                    <a:pt x="971" y="1680"/>
                    <a:pt x="952" y="1680"/>
                  </a:cubicBezTo>
                  <a:cubicBezTo>
                    <a:pt x="944" y="1680"/>
                    <a:pt x="936" y="1679"/>
                    <a:pt x="930" y="1679"/>
                  </a:cubicBezTo>
                  <a:cubicBezTo>
                    <a:pt x="922" y="1675"/>
                    <a:pt x="911" y="1672"/>
                    <a:pt x="901" y="1672"/>
                  </a:cubicBezTo>
                  <a:cubicBezTo>
                    <a:pt x="882" y="1672"/>
                    <a:pt x="866" y="1683"/>
                    <a:pt x="882" y="1715"/>
                  </a:cubicBezTo>
                  <a:lnTo>
                    <a:pt x="930" y="1834"/>
                  </a:lnTo>
                  <a:cubicBezTo>
                    <a:pt x="918" y="1834"/>
                    <a:pt x="894" y="1762"/>
                    <a:pt x="882" y="1739"/>
                  </a:cubicBezTo>
                  <a:lnTo>
                    <a:pt x="882" y="1739"/>
                  </a:lnTo>
                  <a:cubicBezTo>
                    <a:pt x="885" y="1748"/>
                    <a:pt x="884" y="1751"/>
                    <a:pt x="881" y="1751"/>
                  </a:cubicBezTo>
                  <a:cubicBezTo>
                    <a:pt x="872" y="1751"/>
                    <a:pt x="843" y="1721"/>
                    <a:pt x="834" y="1703"/>
                  </a:cubicBezTo>
                  <a:cubicBezTo>
                    <a:pt x="822" y="1679"/>
                    <a:pt x="810" y="1643"/>
                    <a:pt x="799" y="1643"/>
                  </a:cubicBezTo>
                  <a:lnTo>
                    <a:pt x="799" y="1643"/>
                  </a:lnTo>
                  <a:lnTo>
                    <a:pt x="858" y="1774"/>
                  </a:lnTo>
                  <a:cubicBezTo>
                    <a:pt x="842" y="1743"/>
                    <a:pt x="810" y="1727"/>
                    <a:pt x="780" y="1727"/>
                  </a:cubicBezTo>
                  <a:cubicBezTo>
                    <a:pt x="765" y="1727"/>
                    <a:pt x="751" y="1731"/>
                    <a:pt x="739" y="1739"/>
                  </a:cubicBezTo>
                  <a:cubicBezTo>
                    <a:pt x="751" y="1739"/>
                    <a:pt x="763" y="1774"/>
                    <a:pt x="775" y="1798"/>
                  </a:cubicBezTo>
                  <a:cubicBezTo>
                    <a:pt x="757" y="1798"/>
                    <a:pt x="719" y="1738"/>
                    <a:pt x="701" y="1738"/>
                  </a:cubicBezTo>
                  <a:cubicBezTo>
                    <a:pt x="695" y="1738"/>
                    <a:pt x="691" y="1745"/>
                    <a:pt x="691" y="1762"/>
                  </a:cubicBezTo>
                  <a:cubicBezTo>
                    <a:pt x="691" y="1772"/>
                    <a:pt x="699" y="1809"/>
                    <a:pt x="691" y="1809"/>
                  </a:cubicBezTo>
                  <a:cubicBezTo>
                    <a:pt x="688" y="1809"/>
                    <a:pt x="685" y="1806"/>
                    <a:pt x="679" y="1798"/>
                  </a:cubicBezTo>
                  <a:cubicBezTo>
                    <a:pt x="658" y="1766"/>
                    <a:pt x="656" y="1725"/>
                    <a:pt x="647" y="1725"/>
                  </a:cubicBezTo>
                  <a:cubicBezTo>
                    <a:pt x="646" y="1725"/>
                    <a:pt x="645" y="1725"/>
                    <a:pt x="644" y="1727"/>
                  </a:cubicBezTo>
                  <a:cubicBezTo>
                    <a:pt x="633" y="1737"/>
                    <a:pt x="641" y="1776"/>
                    <a:pt x="618" y="1776"/>
                  </a:cubicBezTo>
                  <a:cubicBezTo>
                    <a:pt x="615" y="1776"/>
                    <a:pt x="612" y="1776"/>
                    <a:pt x="608" y="1774"/>
                  </a:cubicBezTo>
                  <a:cubicBezTo>
                    <a:pt x="584" y="1774"/>
                    <a:pt x="571" y="1769"/>
                    <a:pt x="561" y="1769"/>
                  </a:cubicBezTo>
                  <a:cubicBezTo>
                    <a:pt x="556" y="1769"/>
                    <a:pt x="552" y="1770"/>
                    <a:pt x="549" y="1774"/>
                  </a:cubicBezTo>
                  <a:cubicBezTo>
                    <a:pt x="527" y="1774"/>
                    <a:pt x="544" y="1839"/>
                    <a:pt x="556" y="1846"/>
                  </a:cubicBezTo>
                  <a:lnTo>
                    <a:pt x="556" y="1846"/>
                  </a:lnTo>
                  <a:cubicBezTo>
                    <a:pt x="545" y="1849"/>
                    <a:pt x="535" y="1858"/>
                    <a:pt x="525" y="1858"/>
                  </a:cubicBezTo>
                  <a:cubicBezTo>
                    <a:pt x="513" y="1858"/>
                    <a:pt x="501" y="1834"/>
                    <a:pt x="477" y="1822"/>
                  </a:cubicBezTo>
                  <a:cubicBezTo>
                    <a:pt x="474" y="1818"/>
                    <a:pt x="471" y="1817"/>
                    <a:pt x="469" y="1817"/>
                  </a:cubicBezTo>
                  <a:cubicBezTo>
                    <a:pt x="465" y="1817"/>
                    <a:pt x="465" y="1825"/>
                    <a:pt x="465" y="1834"/>
                  </a:cubicBezTo>
                  <a:cubicBezTo>
                    <a:pt x="465" y="1846"/>
                    <a:pt x="465" y="1881"/>
                    <a:pt x="489" y="1905"/>
                  </a:cubicBezTo>
                  <a:cubicBezTo>
                    <a:pt x="489" y="1896"/>
                    <a:pt x="491" y="1892"/>
                    <a:pt x="493" y="1892"/>
                  </a:cubicBezTo>
                  <a:cubicBezTo>
                    <a:pt x="496" y="1892"/>
                    <a:pt x="501" y="1902"/>
                    <a:pt x="501" y="1917"/>
                  </a:cubicBezTo>
                  <a:cubicBezTo>
                    <a:pt x="501" y="1937"/>
                    <a:pt x="501" y="1956"/>
                    <a:pt x="494" y="1956"/>
                  </a:cubicBezTo>
                  <a:cubicBezTo>
                    <a:pt x="493" y="1956"/>
                    <a:pt x="491" y="1955"/>
                    <a:pt x="489" y="1953"/>
                  </a:cubicBezTo>
                  <a:cubicBezTo>
                    <a:pt x="467" y="1953"/>
                    <a:pt x="465" y="1869"/>
                    <a:pt x="445" y="1869"/>
                  </a:cubicBezTo>
                  <a:cubicBezTo>
                    <a:pt x="444" y="1869"/>
                    <a:pt x="443" y="1869"/>
                    <a:pt x="441" y="1870"/>
                  </a:cubicBezTo>
                  <a:cubicBezTo>
                    <a:pt x="418" y="1881"/>
                    <a:pt x="346" y="1941"/>
                    <a:pt x="394" y="1965"/>
                  </a:cubicBezTo>
                  <a:cubicBezTo>
                    <a:pt x="441" y="1989"/>
                    <a:pt x="441" y="1989"/>
                    <a:pt x="441" y="2024"/>
                  </a:cubicBezTo>
                  <a:cubicBezTo>
                    <a:pt x="449" y="2047"/>
                    <a:pt x="447" y="2061"/>
                    <a:pt x="438" y="2061"/>
                  </a:cubicBezTo>
                  <a:cubicBezTo>
                    <a:pt x="433" y="2061"/>
                    <a:pt x="426" y="2057"/>
                    <a:pt x="418" y="2048"/>
                  </a:cubicBezTo>
                  <a:cubicBezTo>
                    <a:pt x="394" y="2036"/>
                    <a:pt x="322" y="1917"/>
                    <a:pt x="310" y="1917"/>
                  </a:cubicBezTo>
                  <a:cubicBezTo>
                    <a:pt x="287" y="1917"/>
                    <a:pt x="263" y="1929"/>
                    <a:pt x="263" y="1953"/>
                  </a:cubicBezTo>
                  <a:cubicBezTo>
                    <a:pt x="263" y="1977"/>
                    <a:pt x="298" y="1989"/>
                    <a:pt x="298" y="2012"/>
                  </a:cubicBezTo>
                  <a:cubicBezTo>
                    <a:pt x="298" y="2015"/>
                    <a:pt x="297" y="2017"/>
                    <a:pt x="294" y="2017"/>
                  </a:cubicBezTo>
                  <a:cubicBezTo>
                    <a:pt x="277" y="2017"/>
                    <a:pt x="223" y="1980"/>
                    <a:pt x="201" y="1980"/>
                  </a:cubicBezTo>
                  <a:cubicBezTo>
                    <a:pt x="195" y="1980"/>
                    <a:pt x="191" y="1982"/>
                    <a:pt x="191" y="1989"/>
                  </a:cubicBezTo>
                  <a:cubicBezTo>
                    <a:pt x="185" y="2007"/>
                    <a:pt x="195" y="2023"/>
                    <a:pt x="213" y="2037"/>
                  </a:cubicBezTo>
                  <a:lnTo>
                    <a:pt x="213" y="2037"/>
                  </a:lnTo>
                  <a:cubicBezTo>
                    <a:pt x="193" y="2027"/>
                    <a:pt x="173" y="2018"/>
                    <a:pt x="156" y="2012"/>
                  </a:cubicBezTo>
                  <a:cubicBezTo>
                    <a:pt x="128" y="2006"/>
                    <a:pt x="81" y="1999"/>
                    <a:pt x="46" y="1999"/>
                  </a:cubicBezTo>
                  <a:cubicBezTo>
                    <a:pt x="20" y="1999"/>
                    <a:pt x="1" y="2002"/>
                    <a:pt x="1" y="2012"/>
                  </a:cubicBezTo>
                  <a:cubicBezTo>
                    <a:pt x="1" y="2036"/>
                    <a:pt x="84" y="2024"/>
                    <a:pt x="84" y="2048"/>
                  </a:cubicBezTo>
                  <a:cubicBezTo>
                    <a:pt x="84" y="2072"/>
                    <a:pt x="84" y="2060"/>
                    <a:pt x="60" y="2072"/>
                  </a:cubicBezTo>
                  <a:cubicBezTo>
                    <a:pt x="60" y="2072"/>
                    <a:pt x="60" y="2084"/>
                    <a:pt x="60" y="2084"/>
                  </a:cubicBezTo>
                  <a:cubicBezTo>
                    <a:pt x="60" y="2096"/>
                    <a:pt x="25" y="2096"/>
                    <a:pt x="37" y="2120"/>
                  </a:cubicBezTo>
                  <a:cubicBezTo>
                    <a:pt x="37" y="2143"/>
                    <a:pt x="132" y="2167"/>
                    <a:pt x="108" y="2191"/>
                  </a:cubicBezTo>
                  <a:cubicBezTo>
                    <a:pt x="96" y="2203"/>
                    <a:pt x="13" y="2191"/>
                    <a:pt x="60" y="2215"/>
                  </a:cubicBezTo>
                  <a:cubicBezTo>
                    <a:pt x="108" y="2239"/>
                    <a:pt x="191" y="2239"/>
                    <a:pt x="203" y="2274"/>
                  </a:cubicBezTo>
                  <a:lnTo>
                    <a:pt x="156" y="2274"/>
                  </a:lnTo>
                  <a:cubicBezTo>
                    <a:pt x="144" y="2274"/>
                    <a:pt x="132" y="2274"/>
                    <a:pt x="120" y="2262"/>
                  </a:cubicBezTo>
                  <a:lnTo>
                    <a:pt x="120" y="2262"/>
                  </a:lnTo>
                  <a:cubicBezTo>
                    <a:pt x="121" y="2264"/>
                    <a:pt x="179" y="2322"/>
                    <a:pt x="179" y="2334"/>
                  </a:cubicBezTo>
                  <a:cubicBezTo>
                    <a:pt x="179" y="2334"/>
                    <a:pt x="168" y="2370"/>
                    <a:pt x="179" y="2382"/>
                  </a:cubicBezTo>
                  <a:cubicBezTo>
                    <a:pt x="203" y="2405"/>
                    <a:pt x="215" y="2405"/>
                    <a:pt x="227" y="2417"/>
                  </a:cubicBezTo>
                  <a:cubicBezTo>
                    <a:pt x="239" y="2441"/>
                    <a:pt x="239" y="2453"/>
                    <a:pt x="227" y="2477"/>
                  </a:cubicBezTo>
                  <a:cubicBezTo>
                    <a:pt x="215" y="2489"/>
                    <a:pt x="275" y="2477"/>
                    <a:pt x="287" y="2501"/>
                  </a:cubicBezTo>
                  <a:cubicBezTo>
                    <a:pt x="287" y="2512"/>
                    <a:pt x="227" y="2548"/>
                    <a:pt x="239" y="2572"/>
                  </a:cubicBezTo>
                  <a:cubicBezTo>
                    <a:pt x="239" y="2578"/>
                    <a:pt x="254" y="2578"/>
                    <a:pt x="270" y="2578"/>
                  </a:cubicBezTo>
                  <a:cubicBezTo>
                    <a:pt x="287" y="2578"/>
                    <a:pt x="304" y="2578"/>
                    <a:pt x="310" y="2584"/>
                  </a:cubicBezTo>
                  <a:cubicBezTo>
                    <a:pt x="322" y="2584"/>
                    <a:pt x="239" y="2632"/>
                    <a:pt x="215" y="2643"/>
                  </a:cubicBezTo>
                  <a:lnTo>
                    <a:pt x="298" y="2643"/>
                  </a:lnTo>
                  <a:cubicBezTo>
                    <a:pt x="318" y="2638"/>
                    <a:pt x="329" y="2636"/>
                    <a:pt x="335" y="2636"/>
                  </a:cubicBezTo>
                  <a:cubicBezTo>
                    <a:pt x="355" y="2636"/>
                    <a:pt x="311" y="2661"/>
                    <a:pt x="275" y="2679"/>
                  </a:cubicBezTo>
                  <a:cubicBezTo>
                    <a:pt x="289" y="2672"/>
                    <a:pt x="300" y="2669"/>
                    <a:pt x="307" y="2669"/>
                  </a:cubicBezTo>
                  <a:cubicBezTo>
                    <a:pt x="330" y="2669"/>
                    <a:pt x="326" y="2696"/>
                    <a:pt x="349" y="2696"/>
                  </a:cubicBezTo>
                  <a:cubicBezTo>
                    <a:pt x="354" y="2696"/>
                    <a:pt x="361" y="2695"/>
                    <a:pt x="370" y="2691"/>
                  </a:cubicBezTo>
                  <a:lnTo>
                    <a:pt x="370" y="2691"/>
                  </a:lnTo>
                  <a:cubicBezTo>
                    <a:pt x="346" y="2715"/>
                    <a:pt x="322" y="2739"/>
                    <a:pt x="322" y="2751"/>
                  </a:cubicBezTo>
                  <a:cubicBezTo>
                    <a:pt x="333" y="2747"/>
                    <a:pt x="340" y="2746"/>
                    <a:pt x="345" y="2746"/>
                  </a:cubicBezTo>
                  <a:cubicBezTo>
                    <a:pt x="358" y="2746"/>
                    <a:pt x="358" y="2754"/>
                    <a:pt x="358" y="2763"/>
                  </a:cubicBezTo>
                  <a:cubicBezTo>
                    <a:pt x="370" y="2774"/>
                    <a:pt x="418" y="2763"/>
                    <a:pt x="429" y="2786"/>
                  </a:cubicBezTo>
                  <a:cubicBezTo>
                    <a:pt x="440" y="2808"/>
                    <a:pt x="333" y="2859"/>
                    <a:pt x="358" y="2859"/>
                  </a:cubicBezTo>
                  <a:cubicBezTo>
                    <a:pt x="361" y="2859"/>
                    <a:pt x="365" y="2859"/>
                    <a:pt x="370" y="2858"/>
                  </a:cubicBezTo>
                  <a:cubicBezTo>
                    <a:pt x="389" y="2858"/>
                    <a:pt x="461" y="2812"/>
                    <a:pt x="471" y="2812"/>
                  </a:cubicBezTo>
                  <a:cubicBezTo>
                    <a:pt x="474" y="2812"/>
                    <a:pt x="472" y="2815"/>
                    <a:pt x="465" y="2822"/>
                  </a:cubicBezTo>
                  <a:cubicBezTo>
                    <a:pt x="449" y="2854"/>
                    <a:pt x="439" y="2859"/>
                    <a:pt x="444" y="2859"/>
                  </a:cubicBezTo>
                  <a:cubicBezTo>
                    <a:pt x="447" y="2859"/>
                    <a:pt x="453" y="2858"/>
                    <a:pt x="465" y="2858"/>
                  </a:cubicBezTo>
                  <a:lnTo>
                    <a:pt x="513" y="2858"/>
                  </a:lnTo>
                  <a:cubicBezTo>
                    <a:pt x="489" y="2870"/>
                    <a:pt x="418" y="2882"/>
                    <a:pt x="406" y="2893"/>
                  </a:cubicBezTo>
                  <a:cubicBezTo>
                    <a:pt x="398" y="2897"/>
                    <a:pt x="398" y="2899"/>
                    <a:pt x="401" y="2899"/>
                  </a:cubicBezTo>
                  <a:cubicBezTo>
                    <a:pt x="408" y="2899"/>
                    <a:pt x="429" y="2893"/>
                    <a:pt x="429" y="2893"/>
                  </a:cubicBezTo>
                  <a:cubicBezTo>
                    <a:pt x="453" y="2893"/>
                    <a:pt x="453" y="2893"/>
                    <a:pt x="453" y="2905"/>
                  </a:cubicBezTo>
                  <a:cubicBezTo>
                    <a:pt x="459" y="2917"/>
                    <a:pt x="453" y="2917"/>
                    <a:pt x="444" y="2917"/>
                  </a:cubicBezTo>
                  <a:cubicBezTo>
                    <a:pt x="435" y="2917"/>
                    <a:pt x="423" y="2917"/>
                    <a:pt x="418" y="2929"/>
                  </a:cubicBezTo>
                  <a:cubicBezTo>
                    <a:pt x="422" y="2927"/>
                    <a:pt x="426" y="2926"/>
                    <a:pt x="428" y="2926"/>
                  </a:cubicBezTo>
                  <a:cubicBezTo>
                    <a:pt x="437" y="2926"/>
                    <a:pt x="429" y="2941"/>
                    <a:pt x="429" y="2941"/>
                  </a:cubicBezTo>
                  <a:cubicBezTo>
                    <a:pt x="432" y="2944"/>
                    <a:pt x="434" y="2945"/>
                    <a:pt x="437" y="2945"/>
                  </a:cubicBezTo>
                  <a:cubicBezTo>
                    <a:pt x="444" y="2945"/>
                    <a:pt x="451" y="2938"/>
                    <a:pt x="458" y="2938"/>
                  </a:cubicBezTo>
                  <a:cubicBezTo>
                    <a:pt x="460" y="2938"/>
                    <a:pt x="463" y="2939"/>
                    <a:pt x="465" y="2941"/>
                  </a:cubicBezTo>
                  <a:cubicBezTo>
                    <a:pt x="465" y="2941"/>
                    <a:pt x="489" y="2965"/>
                    <a:pt x="465" y="2977"/>
                  </a:cubicBezTo>
                  <a:cubicBezTo>
                    <a:pt x="436" y="2986"/>
                    <a:pt x="431" y="3019"/>
                    <a:pt x="448" y="3019"/>
                  </a:cubicBezTo>
                  <a:cubicBezTo>
                    <a:pt x="453" y="3019"/>
                    <a:pt x="458" y="3017"/>
                    <a:pt x="465" y="3013"/>
                  </a:cubicBezTo>
                  <a:cubicBezTo>
                    <a:pt x="475" y="3013"/>
                    <a:pt x="469" y="3043"/>
                    <a:pt x="485" y="3043"/>
                  </a:cubicBezTo>
                  <a:cubicBezTo>
                    <a:pt x="489" y="3043"/>
                    <a:pt x="494" y="3041"/>
                    <a:pt x="501" y="3036"/>
                  </a:cubicBezTo>
                  <a:lnTo>
                    <a:pt x="501" y="3036"/>
                  </a:lnTo>
                  <a:cubicBezTo>
                    <a:pt x="490" y="3079"/>
                    <a:pt x="421" y="3171"/>
                    <a:pt x="495" y="3171"/>
                  </a:cubicBezTo>
                  <a:cubicBezTo>
                    <a:pt x="503" y="3171"/>
                    <a:pt x="513" y="3170"/>
                    <a:pt x="525" y="3167"/>
                  </a:cubicBezTo>
                  <a:lnTo>
                    <a:pt x="525" y="3167"/>
                  </a:lnTo>
                  <a:cubicBezTo>
                    <a:pt x="454" y="3194"/>
                    <a:pt x="447" y="3201"/>
                    <a:pt x="465" y="3201"/>
                  </a:cubicBezTo>
                  <a:cubicBezTo>
                    <a:pt x="484" y="3201"/>
                    <a:pt x="532" y="3192"/>
                    <a:pt x="558" y="3192"/>
                  </a:cubicBezTo>
                  <a:cubicBezTo>
                    <a:pt x="573" y="3192"/>
                    <a:pt x="580" y="3195"/>
                    <a:pt x="572" y="3203"/>
                  </a:cubicBezTo>
                  <a:cubicBezTo>
                    <a:pt x="549" y="3227"/>
                    <a:pt x="489" y="3251"/>
                    <a:pt x="537" y="3263"/>
                  </a:cubicBezTo>
                  <a:cubicBezTo>
                    <a:pt x="584" y="3251"/>
                    <a:pt x="620" y="3251"/>
                    <a:pt x="668" y="3239"/>
                  </a:cubicBezTo>
                  <a:lnTo>
                    <a:pt x="668" y="3239"/>
                  </a:lnTo>
                  <a:cubicBezTo>
                    <a:pt x="632" y="3263"/>
                    <a:pt x="584" y="3274"/>
                    <a:pt x="608" y="3298"/>
                  </a:cubicBezTo>
                  <a:cubicBezTo>
                    <a:pt x="613" y="3303"/>
                    <a:pt x="619" y="3305"/>
                    <a:pt x="624" y="3305"/>
                  </a:cubicBezTo>
                  <a:cubicBezTo>
                    <a:pt x="640" y="3305"/>
                    <a:pt x="657" y="3291"/>
                    <a:pt x="669" y="3291"/>
                  </a:cubicBezTo>
                  <a:cubicBezTo>
                    <a:pt x="673" y="3291"/>
                    <a:pt x="677" y="3293"/>
                    <a:pt x="679" y="3298"/>
                  </a:cubicBezTo>
                  <a:cubicBezTo>
                    <a:pt x="632" y="3310"/>
                    <a:pt x="596" y="3322"/>
                    <a:pt x="560" y="3346"/>
                  </a:cubicBezTo>
                  <a:cubicBezTo>
                    <a:pt x="552" y="3363"/>
                    <a:pt x="556" y="3374"/>
                    <a:pt x="577" y="3374"/>
                  </a:cubicBezTo>
                  <a:cubicBezTo>
                    <a:pt x="585" y="3374"/>
                    <a:pt x="595" y="3373"/>
                    <a:pt x="608" y="3370"/>
                  </a:cubicBezTo>
                  <a:cubicBezTo>
                    <a:pt x="613" y="3368"/>
                    <a:pt x="617" y="3367"/>
                    <a:pt x="621" y="3367"/>
                  </a:cubicBezTo>
                  <a:cubicBezTo>
                    <a:pt x="644" y="3367"/>
                    <a:pt x="645" y="3395"/>
                    <a:pt x="656" y="3405"/>
                  </a:cubicBezTo>
                  <a:cubicBezTo>
                    <a:pt x="656" y="3405"/>
                    <a:pt x="679" y="3441"/>
                    <a:pt x="656" y="3465"/>
                  </a:cubicBezTo>
                  <a:cubicBezTo>
                    <a:pt x="620" y="3489"/>
                    <a:pt x="584" y="3525"/>
                    <a:pt x="632" y="3525"/>
                  </a:cubicBezTo>
                  <a:cubicBezTo>
                    <a:pt x="639" y="3527"/>
                    <a:pt x="646" y="3528"/>
                    <a:pt x="652" y="3528"/>
                  </a:cubicBezTo>
                  <a:cubicBezTo>
                    <a:pt x="667" y="3528"/>
                    <a:pt x="676" y="3521"/>
                    <a:pt x="684" y="3521"/>
                  </a:cubicBezTo>
                  <a:cubicBezTo>
                    <a:pt x="686" y="3521"/>
                    <a:pt x="689" y="3522"/>
                    <a:pt x="691" y="3525"/>
                  </a:cubicBezTo>
                  <a:cubicBezTo>
                    <a:pt x="703" y="3536"/>
                    <a:pt x="691" y="3560"/>
                    <a:pt x="691" y="3572"/>
                  </a:cubicBezTo>
                  <a:cubicBezTo>
                    <a:pt x="691" y="3593"/>
                    <a:pt x="682" y="3634"/>
                    <a:pt x="697" y="3634"/>
                  </a:cubicBezTo>
                  <a:cubicBezTo>
                    <a:pt x="699" y="3634"/>
                    <a:pt x="701" y="3633"/>
                    <a:pt x="703" y="3632"/>
                  </a:cubicBezTo>
                  <a:cubicBezTo>
                    <a:pt x="720" y="3620"/>
                    <a:pt x="731" y="3616"/>
                    <a:pt x="738" y="3616"/>
                  </a:cubicBezTo>
                  <a:cubicBezTo>
                    <a:pt x="760" y="3616"/>
                    <a:pt x="739" y="3661"/>
                    <a:pt x="739" y="3679"/>
                  </a:cubicBezTo>
                  <a:cubicBezTo>
                    <a:pt x="751" y="3691"/>
                    <a:pt x="751" y="3703"/>
                    <a:pt x="763" y="3715"/>
                  </a:cubicBezTo>
                  <a:cubicBezTo>
                    <a:pt x="767" y="3719"/>
                    <a:pt x="769" y="3720"/>
                    <a:pt x="772" y="3720"/>
                  </a:cubicBezTo>
                  <a:cubicBezTo>
                    <a:pt x="776" y="3720"/>
                    <a:pt x="779" y="3715"/>
                    <a:pt x="787" y="3715"/>
                  </a:cubicBezTo>
                  <a:cubicBezTo>
                    <a:pt x="799" y="3715"/>
                    <a:pt x="787" y="3739"/>
                    <a:pt x="787" y="3739"/>
                  </a:cubicBezTo>
                  <a:cubicBezTo>
                    <a:pt x="787" y="3751"/>
                    <a:pt x="799" y="3763"/>
                    <a:pt x="810" y="3763"/>
                  </a:cubicBezTo>
                  <a:cubicBezTo>
                    <a:pt x="822" y="3763"/>
                    <a:pt x="870" y="3786"/>
                    <a:pt x="834" y="3798"/>
                  </a:cubicBezTo>
                  <a:cubicBezTo>
                    <a:pt x="787" y="3822"/>
                    <a:pt x="787" y="3846"/>
                    <a:pt x="810" y="3858"/>
                  </a:cubicBezTo>
                  <a:cubicBezTo>
                    <a:pt x="812" y="3860"/>
                    <a:pt x="815" y="3860"/>
                    <a:pt x="817" y="3860"/>
                  </a:cubicBezTo>
                  <a:cubicBezTo>
                    <a:pt x="828" y="3860"/>
                    <a:pt x="844" y="3849"/>
                    <a:pt x="857" y="3849"/>
                  </a:cubicBezTo>
                  <a:cubicBezTo>
                    <a:pt x="862" y="3849"/>
                    <a:pt x="867" y="3852"/>
                    <a:pt x="870" y="3858"/>
                  </a:cubicBezTo>
                  <a:cubicBezTo>
                    <a:pt x="834" y="3870"/>
                    <a:pt x="810" y="3882"/>
                    <a:pt x="810" y="3894"/>
                  </a:cubicBezTo>
                  <a:cubicBezTo>
                    <a:pt x="812" y="3897"/>
                    <a:pt x="815" y="3898"/>
                    <a:pt x="819" y="3898"/>
                  </a:cubicBezTo>
                  <a:cubicBezTo>
                    <a:pt x="844" y="3898"/>
                    <a:pt x="906" y="3843"/>
                    <a:pt x="906" y="3822"/>
                  </a:cubicBezTo>
                  <a:lnTo>
                    <a:pt x="906" y="3810"/>
                  </a:lnTo>
                  <a:cubicBezTo>
                    <a:pt x="906" y="3786"/>
                    <a:pt x="870" y="3775"/>
                    <a:pt x="930" y="3751"/>
                  </a:cubicBezTo>
                  <a:cubicBezTo>
                    <a:pt x="930" y="3739"/>
                    <a:pt x="894" y="3727"/>
                    <a:pt x="941" y="3703"/>
                  </a:cubicBezTo>
                  <a:cubicBezTo>
                    <a:pt x="920" y="3703"/>
                    <a:pt x="859" y="3752"/>
                    <a:pt x="839" y="3752"/>
                  </a:cubicBezTo>
                  <a:cubicBezTo>
                    <a:pt x="837" y="3752"/>
                    <a:pt x="835" y="3752"/>
                    <a:pt x="834" y="3751"/>
                  </a:cubicBezTo>
                  <a:cubicBezTo>
                    <a:pt x="834" y="3727"/>
                    <a:pt x="906" y="3679"/>
                    <a:pt x="870" y="3679"/>
                  </a:cubicBezTo>
                  <a:cubicBezTo>
                    <a:pt x="865" y="3677"/>
                    <a:pt x="861" y="3676"/>
                    <a:pt x="857" y="3676"/>
                  </a:cubicBezTo>
                  <a:cubicBezTo>
                    <a:pt x="842" y="3676"/>
                    <a:pt x="834" y="3691"/>
                    <a:pt x="834" y="3691"/>
                  </a:cubicBezTo>
                  <a:cubicBezTo>
                    <a:pt x="823" y="3699"/>
                    <a:pt x="816" y="3701"/>
                    <a:pt x="810" y="3701"/>
                  </a:cubicBezTo>
                  <a:cubicBezTo>
                    <a:pt x="799" y="3701"/>
                    <a:pt x="799" y="3688"/>
                    <a:pt x="799" y="3679"/>
                  </a:cubicBezTo>
                  <a:cubicBezTo>
                    <a:pt x="787" y="3667"/>
                    <a:pt x="799" y="3644"/>
                    <a:pt x="834" y="3632"/>
                  </a:cubicBezTo>
                  <a:cubicBezTo>
                    <a:pt x="840" y="3630"/>
                    <a:pt x="845" y="3630"/>
                    <a:pt x="850" y="3630"/>
                  </a:cubicBezTo>
                  <a:cubicBezTo>
                    <a:pt x="874" y="3630"/>
                    <a:pt x="887" y="3645"/>
                    <a:pt x="904" y="3645"/>
                  </a:cubicBezTo>
                  <a:cubicBezTo>
                    <a:pt x="911" y="3645"/>
                    <a:pt x="919" y="3642"/>
                    <a:pt x="930" y="3632"/>
                  </a:cubicBezTo>
                  <a:cubicBezTo>
                    <a:pt x="968" y="3612"/>
                    <a:pt x="968" y="3593"/>
                    <a:pt x="940" y="3593"/>
                  </a:cubicBezTo>
                  <a:cubicBezTo>
                    <a:pt x="934" y="3593"/>
                    <a:pt x="926" y="3594"/>
                    <a:pt x="918" y="3596"/>
                  </a:cubicBezTo>
                  <a:cubicBezTo>
                    <a:pt x="913" y="3597"/>
                    <a:pt x="909" y="3597"/>
                    <a:pt x="906" y="3597"/>
                  </a:cubicBezTo>
                  <a:cubicBezTo>
                    <a:pt x="867" y="3597"/>
                    <a:pt x="852" y="3545"/>
                    <a:pt x="918" y="3513"/>
                  </a:cubicBezTo>
                  <a:lnTo>
                    <a:pt x="918" y="3513"/>
                  </a:lnTo>
                  <a:cubicBezTo>
                    <a:pt x="906" y="3513"/>
                    <a:pt x="846" y="3548"/>
                    <a:pt x="846" y="3548"/>
                  </a:cubicBezTo>
                  <a:cubicBezTo>
                    <a:pt x="834" y="3525"/>
                    <a:pt x="810" y="3525"/>
                    <a:pt x="787" y="3525"/>
                  </a:cubicBezTo>
                  <a:cubicBezTo>
                    <a:pt x="870" y="3501"/>
                    <a:pt x="822" y="3405"/>
                    <a:pt x="810" y="3382"/>
                  </a:cubicBezTo>
                  <a:cubicBezTo>
                    <a:pt x="810" y="3358"/>
                    <a:pt x="739" y="3334"/>
                    <a:pt x="668" y="3334"/>
                  </a:cubicBezTo>
                  <a:cubicBezTo>
                    <a:pt x="679" y="3334"/>
                    <a:pt x="751" y="3334"/>
                    <a:pt x="763" y="3310"/>
                  </a:cubicBezTo>
                  <a:lnTo>
                    <a:pt x="751" y="3298"/>
                  </a:lnTo>
                  <a:lnTo>
                    <a:pt x="775" y="3286"/>
                  </a:lnTo>
                  <a:cubicBezTo>
                    <a:pt x="794" y="3277"/>
                    <a:pt x="813" y="3259"/>
                    <a:pt x="788" y="3259"/>
                  </a:cubicBezTo>
                  <a:cubicBezTo>
                    <a:pt x="783" y="3259"/>
                    <a:pt x="774" y="3260"/>
                    <a:pt x="763" y="3263"/>
                  </a:cubicBezTo>
                  <a:cubicBezTo>
                    <a:pt x="735" y="3277"/>
                    <a:pt x="723" y="3282"/>
                    <a:pt x="716" y="3282"/>
                  </a:cubicBezTo>
                  <a:cubicBezTo>
                    <a:pt x="711" y="3282"/>
                    <a:pt x="708" y="3279"/>
                    <a:pt x="703" y="3274"/>
                  </a:cubicBezTo>
                  <a:cubicBezTo>
                    <a:pt x="703" y="3263"/>
                    <a:pt x="703" y="3251"/>
                    <a:pt x="703" y="3251"/>
                  </a:cubicBezTo>
                  <a:cubicBezTo>
                    <a:pt x="703" y="3239"/>
                    <a:pt x="727" y="3227"/>
                    <a:pt x="727" y="3227"/>
                  </a:cubicBezTo>
                  <a:lnTo>
                    <a:pt x="715" y="3179"/>
                  </a:lnTo>
                  <a:cubicBezTo>
                    <a:pt x="713" y="3175"/>
                    <a:pt x="709" y="3174"/>
                    <a:pt x="703" y="3174"/>
                  </a:cubicBezTo>
                  <a:cubicBezTo>
                    <a:pt x="682" y="3174"/>
                    <a:pt x="641" y="3196"/>
                    <a:pt x="620" y="3208"/>
                  </a:cubicBezTo>
                  <a:lnTo>
                    <a:pt x="620" y="3208"/>
                  </a:lnTo>
                  <a:cubicBezTo>
                    <a:pt x="641" y="3188"/>
                    <a:pt x="683" y="3137"/>
                    <a:pt x="691" y="3120"/>
                  </a:cubicBezTo>
                  <a:cubicBezTo>
                    <a:pt x="698" y="3107"/>
                    <a:pt x="701" y="3097"/>
                    <a:pt x="698" y="3097"/>
                  </a:cubicBezTo>
                  <a:lnTo>
                    <a:pt x="698" y="3097"/>
                  </a:lnTo>
                  <a:cubicBezTo>
                    <a:pt x="696" y="3097"/>
                    <a:pt x="690" y="3104"/>
                    <a:pt x="679" y="3120"/>
                  </a:cubicBezTo>
                  <a:cubicBezTo>
                    <a:pt x="656" y="3143"/>
                    <a:pt x="628" y="3161"/>
                    <a:pt x="618" y="3161"/>
                  </a:cubicBezTo>
                  <a:cubicBezTo>
                    <a:pt x="612" y="3161"/>
                    <a:pt x="612" y="3156"/>
                    <a:pt x="620" y="3144"/>
                  </a:cubicBezTo>
                  <a:cubicBezTo>
                    <a:pt x="632" y="3120"/>
                    <a:pt x="644" y="3096"/>
                    <a:pt x="656" y="3084"/>
                  </a:cubicBezTo>
                  <a:cubicBezTo>
                    <a:pt x="656" y="3084"/>
                    <a:pt x="678" y="3061"/>
                    <a:pt x="679" y="3060"/>
                  </a:cubicBezTo>
                  <a:lnTo>
                    <a:pt x="679" y="3060"/>
                  </a:lnTo>
                  <a:cubicBezTo>
                    <a:pt x="656" y="3084"/>
                    <a:pt x="620" y="3096"/>
                    <a:pt x="596" y="3108"/>
                  </a:cubicBezTo>
                  <a:cubicBezTo>
                    <a:pt x="584" y="3108"/>
                    <a:pt x="656" y="3036"/>
                    <a:pt x="656" y="3036"/>
                  </a:cubicBezTo>
                  <a:cubicBezTo>
                    <a:pt x="677" y="3015"/>
                    <a:pt x="683" y="3007"/>
                    <a:pt x="679" y="3007"/>
                  </a:cubicBezTo>
                  <a:cubicBezTo>
                    <a:pt x="669" y="3007"/>
                    <a:pt x="584" y="3072"/>
                    <a:pt x="584" y="3072"/>
                  </a:cubicBezTo>
                  <a:cubicBezTo>
                    <a:pt x="574" y="3072"/>
                    <a:pt x="636" y="3008"/>
                    <a:pt x="612" y="3008"/>
                  </a:cubicBezTo>
                  <a:cubicBezTo>
                    <a:pt x="609" y="3008"/>
                    <a:pt x="604" y="3010"/>
                    <a:pt x="596" y="3013"/>
                  </a:cubicBezTo>
                  <a:cubicBezTo>
                    <a:pt x="656" y="2989"/>
                    <a:pt x="596" y="2917"/>
                    <a:pt x="584" y="2905"/>
                  </a:cubicBezTo>
                  <a:cubicBezTo>
                    <a:pt x="584" y="2882"/>
                    <a:pt x="549" y="2882"/>
                    <a:pt x="537" y="2858"/>
                  </a:cubicBezTo>
                  <a:cubicBezTo>
                    <a:pt x="525" y="2846"/>
                    <a:pt x="572" y="2822"/>
                    <a:pt x="549" y="2822"/>
                  </a:cubicBezTo>
                  <a:lnTo>
                    <a:pt x="477" y="2822"/>
                  </a:lnTo>
                  <a:cubicBezTo>
                    <a:pt x="477" y="2822"/>
                    <a:pt x="632" y="2786"/>
                    <a:pt x="572" y="2786"/>
                  </a:cubicBezTo>
                  <a:cubicBezTo>
                    <a:pt x="556" y="2786"/>
                    <a:pt x="551" y="2776"/>
                    <a:pt x="535" y="2776"/>
                  </a:cubicBezTo>
                  <a:cubicBezTo>
                    <a:pt x="527" y="2776"/>
                    <a:pt x="517" y="2778"/>
                    <a:pt x="501" y="2786"/>
                  </a:cubicBezTo>
                  <a:cubicBezTo>
                    <a:pt x="493" y="2790"/>
                    <a:pt x="487" y="2792"/>
                    <a:pt x="484" y="2792"/>
                  </a:cubicBezTo>
                  <a:cubicBezTo>
                    <a:pt x="471" y="2792"/>
                    <a:pt x="485" y="2769"/>
                    <a:pt x="477" y="2769"/>
                  </a:cubicBezTo>
                  <a:cubicBezTo>
                    <a:pt x="477" y="2769"/>
                    <a:pt x="476" y="2769"/>
                    <a:pt x="476" y="2769"/>
                  </a:cubicBezTo>
                  <a:lnTo>
                    <a:pt x="476" y="2769"/>
                  </a:lnTo>
                  <a:cubicBezTo>
                    <a:pt x="516" y="2747"/>
                    <a:pt x="537" y="2725"/>
                    <a:pt x="537" y="2703"/>
                  </a:cubicBezTo>
                  <a:cubicBezTo>
                    <a:pt x="538" y="2699"/>
                    <a:pt x="537" y="2698"/>
                    <a:pt x="534" y="2697"/>
                  </a:cubicBezTo>
                  <a:lnTo>
                    <a:pt x="534" y="2697"/>
                  </a:lnTo>
                  <a:cubicBezTo>
                    <a:pt x="548" y="2693"/>
                    <a:pt x="560" y="2685"/>
                    <a:pt x="560" y="2679"/>
                  </a:cubicBezTo>
                  <a:lnTo>
                    <a:pt x="560" y="2667"/>
                  </a:lnTo>
                  <a:cubicBezTo>
                    <a:pt x="560" y="2664"/>
                    <a:pt x="555" y="2663"/>
                    <a:pt x="548" y="2663"/>
                  </a:cubicBezTo>
                  <a:cubicBezTo>
                    <a:pt x="528" y="2663"/>
                    <a:pt x="492" y="2674"/>
                    <a:pt x="501" y="2691"/>
                  </a:cubicBezTo>
                  <a:cubicBezTo>
                    <a:pt x="501" y="2698"/>
                    <a:pt x="506" y="2701"/>
                    <a:pt x="513" y="2701"/>
                  </a:cubicBezTo>
                  <a:lnTo>
                    <a:pt x="513" y="2701"/>
                  </a:lnTo>
                  <a:cubicBezTo>
                    <a:pt x="484" y="2710"/>
                    <a:pt x="437" y="2728"/>
                    <a:pt x="415" y="2728"/>
                  </a:cubicBezTo>
                  <a:cubicBezTo>
                    <a:pt x="411" y="2728"/>
                    <a:pt x="408" y="2728"/>
                    <a:pt x="406" y="2727"/>
                  </a:cubicBezTo>
                  <a:cubicBezTo>
                    <a:pt x="334" y="2715"/>
                    <a:pt x="501" y="2632"/>
                    <a:pt x="549" y="2620"/>
                  </a:cubicBezTo>
                  <a:cubicBezTo>
                    <a:pt x="501" y="2620"/>
                    <a:pt x="441" y="2632"/>
                    <a:pt x="382" y="2632"/>
                  </a:cubicBezTo>
                  <a:cubicBezTo>
                    <a:pt x="418" y="2608"/>
                    <a:pt x="441" y="2596"/>
                    <a:pt x="465" y="2572"/>
                  </a:cubicBezTo>
                  <a:lnTo>
                    <a:pt x="465" y="2572"/>
                  </a:lnTo>
                  <a:cubicBezTo>
                    <a:pt x="458" y="2574"/>
                    <a:pt x="453" y="2575"/>
                    <a:pt x="448" y="2575"/>
                  </a:cubicBezTo>
                  <a:cubicBezTo>
                    <a:pt x="429" y="2575"/>
                    <a:pt x="427" y="2558"/>
                    <a:pt x="418" y="2548"/>
                  </a:cubicBezTo>
                  <a:lnTo>
                    <a:pt x="334" y="2548"/>
                  </a:lnTo>
                  <a:cubicBezTo>
                    <a:pt x="370" y="2524"/>
                    <a:pt x="453" y="2501"/>
                    <a:pt x="406" y="2489"/>
                  </a:cubicBezTo>
                  <a:cubicBezTo>
                    <a:pt x="358" y="2465"/>
                    <a:pt x="382" y="2453"/>
                    <a:pt x="441" y="2429"/>
                  </a:cubicBezTo>
                  <a:cubicBezTo>
                    <a:pt x="441" y="2425"/>
                    <a:pt x="439" y="2424"/>
                    <a:pt x="434" y="2424"/>
                  </a:cubicBezTo>
                  <a:cubicBezTo>
                    <a:pt x="425" y="2424"/>
                    <a:pt x="410" y="2429"/>
                    <a:pt x="394" y="2429"/>
                  </a:cubicBezTo>
                  <a:cubicBezTo>
                    <a:pt x="370" y="2429"/>
                    <a:pt x="370" y="2405"/>
                    <a:pt x="358" y="2405"/>
                  </a:cubicBezTo>
                  <a:cubicBezTo>
                    <a:pt x="334" y="2405"/>
                    <a:pt x="310" y="2417"/>
                    <a:pt x="287" y="2417"/>
                  </a:cubicBezTo>
                  <a:cubicBezTo>
                    <a:pt x="268" y="2417"/>
                    <a:pt x="271" y="2402"/>
                    <a:pt x="261" y="2402"/>
                  </a:cubicBezTo>
                  <a:cubicBezTo>
                    <a:pt x="261" y="2402"/>
                    <a:pt x="261" y="2402"/>
                    <a:pt x="261" y="2402"/>
                  </a:cubicBezTo>
                  <a:lnTo>
                    <a:pt x="261" y="2402"/>
                  </a:lnTo>
                  <a:cubicBezTo>
                    <a:pt x="287" y="2393"/>
                    <a:pt x="287" y="2391"/>
                    <a:pt x="287" y="2370"/>
                  </a:cubicBezTo>
                  <a:lnTo>
                    <a:pt x="263" y="2334"/>
                  </a:lnTo>
                  <a:cubicBezTo>
                    <a:pt x="279" y="2334"/>
                    <a:pt x="305" y="2329"/>
                    <a:pt x="321" y="2329"/>
                  </a:cubicBezTo>
                  <a:cubicBezTo>
                    <a:pt x="329" y="2329"/>
                    <a:pt x="334" y="2330"/>
                    <a:pt x="334" y="2334"/>
                  </a:cubicBezTo>
                  <a:cubicBezTo>
                    <a:pt x="342" y="2334"/>
                    <a:pt x="339" y="2339"/>
                    <a:pt x="347" y="2339"/>
                  </a:cubicBezTo>
                  <a:cubicBezTo>
                    <a:pt x="351" y="2339"/>
                    <a:pt x="358" y="2338"/>
                    <a:pt x="370" y="2334"/>
                  </a:cubicBezTo>
                  <a:cubicBezTo>
                    <a:pt x="358" y="2310"/>
                    <a:pt x="287" y="2310"/>
                    <a:pt x="239" y="2274"/>
                  </a:cubicBezTo>
                  <a:cubicBezTo>
                    <a:pt x="223" y="2266"/>
                    <a:pt x="226" y="2264"/>
                    <a:pt x="236" y="2264"/>
                  </a:cubicBezTo>
                  <a:cubicBezTo>
                    <a:pt x="252" y="2264"/>
                    <a:pt x="287" y="2270"/>
                    <a:pt x="302" y="2273"/>
                  </a:cubicBezTo>
                  <a:lnTo>
                    <a:pt x="302" y="2273"/>
                  </a:lnTo>
                  <a:cubicBezTo>
                    <a:pt x="293" y="2270"/>
                    <a:pt x="284" y="2262"/>
                    <a:pt x="275" y="2262"/>
                  </a:cubicBezTo>
                  <a:cubicBezTo>
                    <a:pt x="239" y="2239"/>
                    <a:pt x="239" y="2239"/>
                    <a:pt x="263" y="2227"/>
                  </a:cubicBezTo>
                  <a:cubicBezTo>
                    <a:pt x="287" y="2227"/>
                    <a:pt x="298" y="2203"/>
                    <a:pt x="215" y="2179"/>
                  </a:cubicBezTo>
                  <a:cubicBezTo>
                    <a:pt x="215" y="2179"/>
                    <a:pt x="191" y="2167"/>
                    <a:pt x="191" y="2167"/>
                  </a:cubicBezTo>
                  <a:cubicBezTo>
                    <a:pt x="190" y="2165"/>
                    <a:pt x="190" y="2165"/>
                    <a:pt x="192" y="2165"/>
                  </a:cubicBezTo>
                  <a:cubicBezTo>
                    <a:pt x="205" y="2165"/>
                    <a:pt x="276" y="2191"/>
                    <a:pt x="287" y="2191"/>
                  </a:cubicBezTo>
                  <a:cubicBezTo>
                    <a:pt x="294" y="2194"/>
                    <a:pt x="297" y="2196"/>
                    <a:pt x="299" y="2196"/>
                  </a:cubicBezTo>
                  <a:cubicBezTo>
                    <a:pt x="303" y="2196"/>
                    <a:pt x="295" y="2188"/>
                    <a:pt x="287" y="2179"/>
                  </a:cubicBezTo>
                  <a:cubicBezTo>
                    <a:pt x="263" y="2167"/>
                    <a:pt x="239" y="2155"/>
                    <a:pt x="203" y="2131"/>
                  </a:cubicBezTo>
                  <a:cubicBezTo>
                    <a:pt x="168" y="2108"/>
                    <a:pt x="120" y="2084"/>
                    <a:pt x="156" y="2072"/>
                  </a:cubicBezTo>
                  <a:lnTo>
                    <a:pt x="156" y="2072"/>
                  </a:lnTo>
                  <a:cubicBezTo>
                    <a:pt x="191" y="2096"/>
                    <a:pt x="239" y="2120"/>
                    <a:pt x="275" y="2131"/>
                  </a:cubicBezTo>
                  <a:cubicBezTo>
                    <a:pt x="295" y="2138"/>
                    <a:pt x="308" y="2141"/>
                    <a:pt x="316" y="2141"/>
                  </a:cubicBezTo>
                  <a:cubicBezTo>
                    <a:pt x="333" y="2141"/>
                    <a:pt x="321" y="2126"/>
                    <a:pt x="289" y="2105"/>
                  </a:cubicBezTo>
                  <a:lnTo>
                    <a:pt x="289" y="2105"/>
                  </a:lnTo>
                  <a:cubicBezTo>
                    <a:pt x="320" y="2123"/>
                    <a:pt x="351" y="2133"/>
                    <a:pt x="382" y="2143"/>
                  </a:cubicBezTo>
                  <a:cubicBezTo>
                    <a:pt x="371" y="2133"/>
                    <a:pt x="270" y="2068"/>
                    <a:pt x="293" y="2068"/>
                  </a:cubicBezTo>
                  <a:cubicBezTo>
                    <a:pt x="296" y="2068"/>
                    <a:pt x="302" y="2069"/>
                    <a:pt x="310" y="2072"/>
                  </a:cubicBezTo>
                  <a:cubicBezTo>
                    <a:pt x="341" y="2093"/>
                    <a:pt x="381" y="2122"/>
                    <a:pt x="407" y="2122"/>
                  </a:cubicBezTo>
                  <a:cubicBezTo>
                    <a:pt x="411" y="2122"/>
                    <a:pt x="414" y="2121"/>
                    <a:pt x="418" y="2120"/>
                  </a:cubicBezTo>
                  <a:cubicBezTo>
                    <a:pt x="429" y="2120"/>
                    <a:pt x="406" y="2096"/>
                    <a:pt x="418" y="2096"/>
                  </a:cubicBezTo>
                  <a:cubicBezTo>
                    <a:pt x="429" y="2108"/>
                    <a:pt x="444" y="2114"/>
                    <a:pt x="459" y="2114"/>
                  </a:cubicBezTo>
                  <a:cubicBezTo>
                    <a:pt x="474" y="2114"/>
                    <a:pt x="489" y="2108"/>
                    <a:pt x="501" y="2096"/>
                  </a:cubicBezTo>
                  <a:cubicBezTo>
                    <a:pt x="501" y="2084"/>
                    <a:pt x="465" y="2036"/>
                    <a:pt x="453" y="2024"/>
                  </a:cubicBezTo>
                  <a:cubicBezTo>
                    <a:pt x="453" y="2016"/>
                    <a:pt x="456" y="2012"/>
                    <a:pt x="459" y="2012"/>
                  </a:cubicBezTo>
                  <a:cubicBezTo>
                    <a:pt x="477" y="2012"/>
                    <a:pt x="525" y="2086"/>
                    <a:pt x="525" y="2096"/>
                  </a:cubicBezTo>
                  <a:cubicBezTo>
                    <a:pt x="530" y="2106"/>
                    <a:pt x="539" y="2110"/>
                    <a:pt x="548" y="2110"/>
                  </a:cubicBezTo>
                  <a:cubicBezTo>
                    <a:pt x="560" y="2110"/>
                    <a:pt x="572" y="2103"/>
                    <a:pt x="572" y="2096"/>
                  </a:cubicBezTo>
                  <a:cubicBezTo>
                    <a:pt x="596" y="2084"/>
                    <a:pt x="620" y="2072"/>
                    <a:pt x="632" y="2048"/>
                  </a:cubicBezTo>
                  <a:cubicBezTo>
                    <a:pt x="632" y="2048"/>
                    <a:pt x="642" y="1976"/>
                    <a:pt x="653" y="1976"/>
                  </a:cubicBezTo>
                  <a:cubicBezTo>
                    <a:pt x="654" y="1976"/>
                    <a:pt x="655" y="1976"/>
                    <a:pt x="656" y="1977"/>
                  </a:cubicBezTo>
                  <a:cubicBezTo>
                    <a:pt x="667" y="1977"/>
                    <a:pt x="667" y="2087"/>
                    <a:pt x="677" y="2087"/>
                  </a:cubicBezTo>
                  <a:cubicBezTo>
                    <a:pt x="678" y="2087"/>
                    <a:pt x="678" y="2086"/>
                    <a:pt x="679" y="2084"/>
                  </a:cubicBezTo>
                  <a:cubicBezTo>
                    <a:pt x="703" y="2048"/>
                    <a:pt x="715" y="2001"/>
                    <a:pt x="715" y="1965"/>
                  </a:cubicBezTo>
                  <a:cubicBezTo>
                    <a:pt x="727" y="2001"/>
                    <a:pt x="751" y="2012"/>
                    <a:pt x="763" y="2012"/>
                  </a:cubicBezTo>
                  <a:cubicBezTo>
                    <a:pt x="787" y="2012"/>
                    <a:pt x="799" y="2001"/>
                    <a:pt x="799" y="1977"/>
                  </a:cubicBezTo>
                  <a:lnTo>
                    <a:pt x="799" y="1929"/>
                  </a:lnTo>
                  <a:cubicBezTo>
                    <a:pt x="805" y="1920"/>
                    <a:pt x="813" y="1916"/>
                    <a:pt x="822" y="1916"/>
                  </a:cubicBezTo>
                  <a:cubicBezTo>
                    <a:pt x="846" y="1916"/>
                    <a:pt x="876" y="1944"/>
                    <a:pt x="894" y="1953"/>
                  </a:cubicBezTo>
                  <a:cubicBezTo>
                    <a:pt x="906" y="1953"/>
                    <a:pt x="894" y="1953"/>
                    <a:pt x="894" y="1929"/>
                  </a:cubicBezTo>
                  <a:lnTo>
                    <a:pt x="930" y="1929"/>
                  </a:lnTo>
                  <a:cubicBezTo>
                    <a:pt x="941" y="1929"/>
                    <a:pt x="941" y="1881"/>
                    <a:pt x="965" y="1881"/>
                  </a:cubicBezTo>
                  <a:cubicBezTo>
                    <a:pt x="969" y="1877"/>
                    <a:pt x="973" y="1876"/>
                    <a:pt x="978" y="1876"/>
                  </a:cubicBezTo>
                  <a:cubicBezTo>
                    <a:pt x="986" y="1876"/>
                    <a:pt x="997" y="1881"/>
                    <a:pt x="1013" y="1881"/>
                  </a:cubicBezTo>
                  <a:cubicBezTo>
                    <a:pt x="1025" y="1881"/>
                    <a:pt x="1037" y="1881"/>
                    <a:pt x="1037" y="1858"/>
                  </a:cubicBezTo>
                  <a:cubicBezTo>
                    <a:pt x="1037" y="1846"/>
                    <a:pt x="1084" y="1822"/>
                    <a:pt x="1108" y="1822"/>
                  </a:cubicBezTo>
                  <a:cubicBezTo>
                    <a:pt x="1119" y="1811"/>
                    <a:pt x="1130" y="1749"/>
                    <a:pt x="1141" y="1749"/>
                  </a:cubicBezTo>
                  <a:cubicBezTo>
                    <a:pt x="1142" y="1749"/>
                    <a:pt x="1143" y="1750"/>
                    <a:pt x="1144" y="1750"/>
                  </a:cubicBezTo>
                  <a:cubicBezTo>
                    <a:pt x="1144" y="1762"/>
                    <a:pt x="1144" y="1786"/>
                    <a:pt x="1156" y="1798"/>
                  </a:cubicBezTo>
                  <a:lnTo>
                    <a:pt x="1168" y="1762"/>
                  </a:lnTo>
                  <a:cubicBezTo>
                    <a:pt x="1156" y="1739"/>
                    <a:pt x="1156" y="1715"/>
                    <a:pt x="1168" y="1691"/>
                  </a:cubicBezTo>
                  <a:cubicBezTo>
                    <a:pt x="1168" y="1691"/>
                    <a:pt x="1180" y="1739"/>
                    <a:pt x="1191" y="1739"/>
                  </a:cubicBezTo>
                  <a:cubicBezTo>
                    <a:pt x="1195" y="1743"/>
                    <a:pt x="1199" y="1744"/>
                    <a:pt x="1203" y="1744"/>
                  </a:cubicBezTo>
                  <a:cubicBezTo>
                    <a:pt x="1211" y="1744"/>
                    <a:pt x="1219" y="1739"/>
                    <a:pt x="1227" y="1739"/>
                  </a:cubicBezTo>
                  <a:cubicBezTo>
                    <a:pt x="1235" y="1739"/>
                    <a:pt x="1243" y="1712"/>
                    <a:pt x="1255" y="1712"/>
                  </a:cubicBezTo>
                  <a:cubicBezTo>
                    <a:pt x="1260" y="1712"/>
                    <a:pt x="1267" y="1719"/>
                    <a:pt x="1275" y="1739"/>
                  </a:cubicBezTo>
                  <a:cubicBezTo>
                    <a:pt x="1275" y="1729"/>
                    <a:pt x="1275" y="1701"/>
                    <a:pt x="1268" y="1686"/>
                  </a:cubicBezTo>
                  <a:lnTo>
                    <a:pt x="1268" y="1686"/>
                  </a:lnTo>
                  <a:cubicBezTo>
                    <a:pt x="1287" y="1715"/>
                    <a:pt x="1288" y="1715"/>
                    <a:pt x="1311" y="1715"/>
                  </a:cubicBezTo>
                  <a:cubicBezTo>
                    <a:pt x="1334" y="1703"/>
                    <a:pt x="1334" y="1715"/>
                    <a:pt x="1334" y="1691"/>
                  </a:cubicBezTo>
                  <a:cubicBezTo>
                    <a:pt x="1346" y="1667"/>
                    <a:pt x="1334" y="1667"/>
                    <a:pt x="1334" y="1667"/>
                  </a:cubicBezTo>
                  <a:cubicBezTo>
                    <a:pt x="1337" y="1665"/>
                    <a:pt x="1340" y="1664"/>
                    <a:pt x="1345" y="1664"/>
                  </a:cubicBezTo>
                  <a:cubicBezTo>
                    <a:pt x="1356" y="1664"/>
                    <a:pt x="1374" y="1671"/>
                    <a:pt x="1389" y="1671"/>
                  </a:cubicBezTo>
                  <a:cubicBezTo>
                    <a:pt x="1395" y="1671"/>
                    <a:pt x="1401" y="1670"/>
                    <a:pt x="1406" y="1667"/>
                  </a:cubicBezTo>
                  <a:cubicBezTo>
                    <a:pt x="1422" y="1667"/>
                    <a:pt x="1438" y="1657"/>
                    <a:pt x="1450" y="1657"/>
                  </a:cubicBezTo>
                  <a:cubicBezTo>
                    <a:pt x="1456" y="1657"/>
                    <a:pt x="1461" y="1659"/>
                    <a:pt x="1465" y="1667"/>
                  </a:cubicBezTo>
                  <a:cubicBezTo>
                    <a:pt x="1489" y="1667"/>
                    <a:pt x="1453" y="1620"/>
                    <a:pt x="1453" y="1596"/>
                  </a:cubicBezTo>
                  <a:cubicBezTo>
                    <a:pt x="1456" y="1591"/>
                    <a:pt x="1458" y="1589"/>
                    <a:pt x="1461" y="1589"/>
                  </a:cubicBezTo>
                  <a:cubicBezTo>
                    <a:pt x="1474" y="1589"/>
                    <a:pt x="1489" y="1622"/>
                    <a:pt x="1489" y="1631"/>
                  </a:cubicBezTo>
                  <a:cubicBezTo>
                    <a:pt x="1501" y="1631"/>
                    <a:pt x="1513" y="1643"/>
                    <a:pt x="1525" y="1643"/>
                  </a:cubicBezTo>
                  <a:cubicBezTo>
                    <a:pt x="1534" y="1643"/>
                    <a:pt x="1558" y="1578"/>
                    <a:pt x="1579" y="1578"/>
                  </a:cubicBezTo>
                  <a:cubicBezTo>
                    <a:pt x="1585" y="1578"/>
                    <a:pt x="1591" y="1583"/>
                    <a:pt x="1596" y="1596"/>
                  </a:cubicBezTo>
                  <a:cubicBezTo>
                    <a:pt x="1596" y="1572"/>
                    <a:pt x="1549" y="1489"/>
                    <a:pt x="1561" y="1489"/>
                  </a:cubicBezTo>
                  <a:cubicBezTo>
                    <a:pt x="1572" y="1489"/>
                    <a:pt x="1584" y="1512"/>
                    <a:pt x="1584" y="1524"/>
                  </a:cubicBezTo>
                  <a:cubicBezTo>
                    <a:pt x="1596" y="1524"/>
                    <a:pt x="1596" y="1524"/>
                    <a:pt x="1608" y="1536"/>
                  </a:cubicBezTo>
                  <a:lnTo>
                    <a:pt x="1644" y="1536"/>
                  </a:lnTo>
                  <a:cubicBezTo>
                    <a:pt x="1650" y="1530"/>
                    <a:pt x="1653" y="1527"/>
                    <a:pt x="1654" y="1527"/>
                  </a:cubicBezTo>
                  <a:cubicBezTo>
                    <a:pt x="1656" y="1527"/>
                    <a:pt x="1656" y="1530"/>
                    <a:pt x="1656" y="1536"/>
                  </a:cubicBezTo>
                  <a:cubicBezTo>
                    <a:pt x="1668" y="1536"/>
                    <a:pt x="1680" y="1608"/>
                    <a:pt x="1692" y="1608"/>
                  </a:cubicBezTo>
                  <a:cubicBezTo>
                    <a:pt x="1693" y="1609"/>
                    <a:pt x="1694" y="1609"/>
                    <a:pt x="1694" y="1609"/>
                  </a:cubicBezTo>
                  <a:cubicBezTo>
                    <a:pt x="1704" y="1609"/>
                    <a:pt x="1704" y="1560"/>
                    <a:pt x="1715" y="1560"/>
                  </a:cubicBezTo>
                  <a:cubicBezTo>
                    <a:pt x="1715" y="1556"/>
                    <a:pt x="1719" y="1555"/>
                    <a:pt x="1726" y="1555"/>
                  </a:cubicBezTo>
                  <a:cubicBezTo>
                    <a:pt x="1742" y="1555"/>
                    <a:pt x="1773" y="1563"/>
                    <a:pt x="1799" y="1572"/>
                  </a:cubicBezTo>
                  <a:cubicBezTo>
                    <a:pt x="1800" y="1572"/>
                    <a:pt x="1800" y="1573"/>
                    <a:pt x="1801" y="1573"/>
                  </a:cubicBezTo>
                  <a:cubicBezTo>
                    <a:pt x="1814" y="1573"/>
                    <a:pt x="1761" y="1468"/>
                    <a:pt x="1782" y="1468"/>
                  </a:cubicBezTo>
                  <a:cubicBezTo>
                    <a:pt x="1785" y="1468"/>
                    <a:pt x="1791" y="1470"/>
                    <a:pt x="1799" y="1477"/>
                  </a:cubicBezTo>
                  <a:cubicBezTo>
                    <a:pt x="1817" y="1495"/>
                    <a:pt x="1835" y="1520"/>
                    <a:pt x="1853" y="1520"/>
                  </a:cubicBezTo>
                  <a:cubicBezTo>
                    <a:pt x="1859" y="1520"/>
                    <a:pt x="1865" y="1518"/>
                    <a:pt x="1870" y="1512"/>
                  </a:cubicBezTo>
                  <a:cubicBezTo>
                    <a:pt x="1879" y="1495"/>
                    <a:pt x="1868" y="1444"/>
                    <a:pt x="1877" y="1444"/>
                  </a:cubicBezTo>
                  <a:cubicBezTo>
                    <a:pt x="1880" y="1444"/>
                    <a:pt x="1885" y="1450"/>
                    <a:pt x="1894" y="1465"/>
                  </a:cubicBezTo>
                  <a:cubicBezTo>
                    <a:pt x="1901" y="1487"/>
                    <a:pt x="1908" y="1496"/>
                    <a:pt x="1913" y="1496"/>
                  </a:cubicBezTo>
                  <a:cubicBezTo>
                    <a:pt x="1924" y="1496"/>
                    <a:pt x="1930" y="1457"/>
                    <a:pt x="1930" y="1441"/>
                  </a:cubicBezTo>
                  <a:cubicBezTo>
                    <a:pt x="1930" y="1423"/>
                    <a:pt x="1933" y="1417"/>
                    <a:pt x="1938" y="1417"/>
                  </a:cubicBezTo>
                  <a:cubicBezTo>
                    <a:pt x="1951" y="1417"/>
                    <a:pt x="1976" y="1453"/>
                    <a:pt x="2001" y="1453"/>
                  </a:cubicBezTo>
                  <a:cubicBezTo>
                    <a:pt x="2025" y="1453"/>
                    <a:pt x="1965" y="1369"/>
                    <a:pt x="1965" y="1334"/>
                  </a:cubicBezTo>
                  <a:cubicBezTo>
                    <a:pt x="1964" y="1331"/>
                    <a:pt x="1964" y="1330"/>
                    <a:pt x="1964" y="1330"/>
                  </a:cubicBezTo>
                  <a:lnTo>
                    <a:pt x="1964" y="1330"/>
                  </a:lnTo>
                  <a:cubicBezTo>
                    <a:pt x="1968" y="1330"/>
                    <a:pt x="2006" y="1378"/>
                    <a:pt x="2020" y="1378"/>
                  </a:cubicBezTo>
                  <a:cubicBezTo>
                    <a:pt x="2023" y="1378"/>
                    <a:pt x="2025" y="1375"/>
                    <a:pt x="2025" y="1369"/>
                  </a:cubicBezTo>
                  <a:cubicBezTo>
                    <a:pt x="2025" y="1369"/>
                    <a:pt x="2001" y="1346"/>
                    <a:pt x="2001" y="1334"/>
                  </a:cubicBezTo>
                  <a:cubicBezTo>
                    <a:pt x="2001" y="1322"/>
                    <a:pt x="2025" y="1322"/>
                    <a:pt x="2025" y="1322"/>
                  </a:cubicBezTo>
                  <a:cubicBezTo>
                    <a:pt x="2037" y="1334"/>
                    <a:pt x="2049" y="1405"/>
                    <a:pt x="2084" y="1405"/>
                  </a:cubicBezTo>
                  <a:cubicBezTo>
                    <a:pt x="2132" y="1405"/>
                    <a:pt x="2168" y="1381"/>
                    <a:pt x="2192" y="1346"/>
                  </a:cubicBezTo>
                  <a:cubicBezTo>
                    <a:pt x="2203" y="1334"/>
                    <a:pt x="2192" y="1322"/>
                    <a:pt x="2203" y="1310"/>
                  </a:cubicBezTo>
                  <a:cubicBezTo>
                    <a:pt x="2203" y="1302"/>
                    <a:pt x="2205" y="1299"/>
                    <a:pt x="2207" y="1299"/>
                  </a:cubicBezTo>
                  <a:cubicBezTo>
                    <a:pt x="2218" y="1299"/>
                    <a:pt x="2251" y="1381"/>
                    <a:pt x="2251" y="1381"/>
                  </a:cubicBezTo>
                  <a:cubicBezTo>
                    <a:pt x="2251" y="1381"/>
                    <a:pt x="2221" y="1305"/>
                    <a:pt x="2239" y="1305"/>
                  </a:cubicBezTo>
                  <a:cubicBezTo>
                    <a:pt x="2243" y="1305"/>
                    <a:pt x="2251" y="1310"/>
                    <a:pt x="2263" y="1322"/>
                  </a:cubicBezTo>
                  <a:cubicBezTo>
                    <a:pt x="2263" y="1322"/>
                    <a:pt x="2275" y="1310"/>
                    <a:pt x="2287" y="1310"/>
                  </a:cubicBezTo>
                  <a:cubicBezTo>
                    <a:pt x="2287" y="1310"/>
                    <a:pt x="2325" y="1234"/>
                    <a:pt x="2358" y="1234"/>
                  </a:cubicBezTo>
                  <a:cubicBezTo>
                    <a:pt x="2367" y="1234"/>
                    <a:pt x="2375" y="1239"/>
                    <a:pt x="2382" y="1250"/>
                  </a:cubicBezTo>
                  <a:lnTo>
                    <a:pt x="2382" y="1143"/>
                  </a:lnTo>
                  <a:cubicBezTo>
                    <a:pt x="2394" y="1191"/>
                    <a:pt x="2418" y="1191"/>
                    <a:pt x="2430" y="1191"/>
                  </a:cubicBezTo>
                  <a:cubicBezTo>
                    <a:pt x="2433" y="1189"/>
                    <a:pt x="2436" y="1189"/>
                    <a:pt x="2439" y="1189"/>
                  </a:cubicBezTo>
                  <a:cubicBezTo>
                    <a:pt x="2457" y="1189"/>
                    <a:pt x="2469" y="1218"/>
                    <a:pt x="2489" y="1239"/>
                  </a:cubicBezTo>
                  <a:cubicBezTo>
                    <a:pt x="2491" y="1243"/>
                    <a:pt x="2491" y="1245"/>
                    <a:pt x="2492" y="1245"/>
                  </a:cubicBezTo>
                  <a:cubicBezTo>
                    <a:pt x="2493" y="1245"/>
                    <a:pt x="2468" y="1142"/>
                    <a:pt x="2489" y="1131"/>
                  </a:cubicBezTo>
                  <a:lnTo>
                    <a:pt x="2489" y="1131"/>
                  </a:lnTo>
                  <a:cubicBezTo>
                    <a:pt x="2501" y="1167"/>
                    <a:pt x="2513" y="1203"/>
                    <a:pt x="2525" y="1239"/>
                  </a:cubicBezTo>
                  <a:cubicBezTo>
                    <a:pt x="2549" y="1239"/>
                    <a:pt x="2561" y="1203"/>
                    <a:pt x="2549" y="1167"/>
                  </a:cubicBezTo>
                  <a:cubicBezTo>
                    <a:pt x="2525" y="1131"/>
                    <a:pt x="2513" y="1131"/>
                    <a:pt x="2525" y="1119"/>
                  </a:cubicBezTo>
                  <a:cubicBezTo>
                    <a:pt x="2528" y="1116"/>
                    <a:pt x="2531" y="1115"/>
                    <a:pt x="2533" y="1115"/>
                  </a:cubicBezTo>
                  <a:cubicBezTo>
                    <a:pt x="2538" y="1115"/>
                    <a:pt x="2540" y="1123"/>
                    <a:pt x="2549" y="1131"/>
                  </a:cubicBezTo>
                  <a:cubicBezTo>
                    <a:pt x="2561" y="1143"/>
                    <a:pt x="2584" y="1215"/>
                    <a:pt x="2608" y="1239"/>
                  </a:cubicBezTo>
                  <a:cubicBezTo>
                    <a:pt x="2596" y="1227"/>
                    <a:pt x="2596" y="1203"/>
                    <a:pt x="2596" y="1191"/>
                  </a:cubicBezTo>
                  <a:cubicBezTo>
                    <a:pt x="2596" y="1167"/>
                    <a:pt x="2596" y="1155"/>
                    <a:pt x="2608" y="1155"/>
                  </a:cubicBezTo>
                  <a:cubicBezTo>
                    <a:pt x="2611" y="1153"/>
                    <a:pt x="2613" y="1152"/>
                    <a:pt x="2616" y="1152"/>
                  </a:cubicBezTo>
                  <a:cubicBezTo>
                    <a:pt x="2622" y="1152"/>
                    <a:pt x="2628" y="1159"/>
                    <a:pt x="2631" y="1159"/>
                  </a:cubicBezTo>
                  <a:cubicBezTo>
                    <a:pt x="2632" y="1159"/>
                    <a:pt x="2632" y="1158"/>
                    <a:pt x="2632" y="1155"/>
                  </a:cubicBezTo>
                  <a:cubicBezTo>
                    <a:pt x="2632" y="1131"/>
                    <a:pt x="2632" y="1108"/>
                    <a:pt x="2632" y="1096"/>
                  </a:cubicBezTo>
                  <a:cubicBezTo>
                    <a:pt x="2632" y="1089"/>
                    <a:pt x="2633" y="1087"/>
                    <a:pt x="2635" y="1087"/>
                  </a:cubicBezTo>
                  <a:cubicBezTo>
                    <a:pt x="2643" y="1087"/>
                    <a:pt x="2661" y="1124"/>
                    <a:pt x="2666" y="1124"/>
                  </a:cubicBezTo>
                  <a:cubicBezTo>
                    <a:pt x="2667" y="1124"/>
                    <a:pt x="2668" y="1123"/>
                    <a:pt x="2668" y="1119"/>
                  </a:cubicBezTo>
                  <a:cubicBezTo>
                    <a:pt x="2680" y="1084"/>
                    <a:pt x="2668" y="1072"/>
                    <a:pt x="2668" y="1072"/>
                  </a:cubicBezTo>
                  <a:cubicBezTo>
                    <a:pt x="2674" y="1065"/>
                    <a:pt x="2681" y="1062"/>
                    <a:pt x="2686" y="1059"/>
                  </a:cubicBezTo>
                  <a:lnTo>
                    <a:pt x="2686" y="1059"/>
                  </a:lnTo>
                  <a:cubicBezTo>
                    <a:pt x="2678" y="1080"/>
                    <a:pt x="2675" y="1121"/>
                    <a:pt x="2696" y="1121"/>
                  </a:cubicBezTo>
                  <a:cubicBezTo>
                    <a:pt x="2698" y="1121"/>
                    <a:pt x="2701" y="1120"/>
                    <a:pt x="2704" y="1119"/>
                  </a:cubicBezTo>
                  <a:cubicBezTo>
                    <a:pt x="2737" y="1119"/>
                    <a:pt x="2750" y="1098"/>
                    <a:pt x="2731" y="1055"/>
                  </a:cubicBezTo>
                  <a:lnTo>
                    <a:pt x="2731" y="1055"/>
                  </a:lnTo>
                  <a:cubicBezTo>
                    <a:pt x="2743" y="1080"/>
                    <a:pt x="2761" y="1088"/>
                    <a:pt x="2779" y="1088"/>
                  </a:cubicBezTo>
                  <a:cubicBezTo>
                    <a:pt x="2815" y="1088"/>
                    <a:pt x="2855" y="1056"/>
                    <a:pt x="2870" y="1048"/>
                  </a:cubicBezTo>
                  <a:cubicBezTo>
                    <a:pt x="2894" y="1036"/>
                    <a:pt x="2870" y="1012"/>
                    <a:pt x="2846" y="965"/>
                  </a:cubicBezTo>
                  <a:cubicBezTo>
                    <a:pt x="2833" y="938"/>
                    <a:pt x="2831" y="922"/>
                    <a:pt x="2838" y="922"/>
                  </a:cubicBezTo>
                  <a:cubicBezTo>
                    <a:pt x="2843" y="922"/>
                    <a:pt x="2855" y="932"/>
                    <a:pt x="2870" y="953"/>
                  </a:cubicBezTo>
                  <a:cubicBezTo>
                    <a:pt x="2899" y="1019"/>
                    <a:pt x="2949" y="1040"/>
                    <a:pt x="2981" y="1040"/>
                  </a:cubicBezTo>
                  <a:cubicBezTo>
                    <a:pt x="2989" y="1040"/>
                    <a:pt x="2996" y="1039"/>
                    <a:pt x="3001" y="1036"/>
                  </a:cubicBezTo>
                  <a:cubicBezTo>
                    <a:pt x="3025" y="1024"/>
                    <a:pt x="3037" y="1012"/>
                    <a:pt x="3037" y="988"/>
                  </a:cubicBezTo>
                  <a:cubicBezTo>
                    <a:pt x="3037" y="956"/>
                    <a:pt x="3037" y="935"/>
                    <a:pt x="3044" y="921"/>
                  </a:cubicBezTo>
                  <a:lnTo>
                    <a:pt x="3044" y="921"/>
                  </a:lnTo>
                  <a:cubicBezTo>
                    <a:pt x="3038" y="940"/>
                    <a:pt x="3051" y="966"/>
                    <a:pt x="3066" y="966"/>
                  </a:cubicBezTo>
                  <a:cubicBezTo>
                    <a:pt x="3068" y="966"/>
                    <a:pt x="3070" y="966"/>
                    <a:pt x="3073" y="965"/>
                  </a:cubicBezTo>
                  <a:cubicBezTo>
                    <a:pt x="3096" y="953"/>
                    <a:pt x="3120" y="953"/>
                    <a:pt x="3144" y="941"/>
                  </a:cubicBezTo>
                  <a:cubicBezTo>
                    <a:pt x="3174" y="921"/>
                    <a:pt x="3188" y="918"/>
                    <a:pt x="3184" y="874"/>
                  </a:cubicBezTo>
                  <a:lnTo>
                    <a:pt x="3184" y="874"/>
                  </a:lnTo>
                  <a:cubicBezTo>
                    <a:pt x="3188" y="893"/>
                    <a:pt x="3196" y="913"/>
                    <a:pt x="3204" y="929"/>
                  </a:cubicBezTo>
                  <a:cubicBezTo>
                    <a:pt x="3210" y="936"/>
                    <a:pt x="3221" y="943"/>
                    <a:pt x="3227" y="943"/>
                  </a:cubicBezTo>
                  <a:cubicBezTo>
                    <a:pt x="3231" y="943"/>
                    <a:pt x="3232" y="939"/>
                    <a:pt x="3227" y="929"/>
                  </a:cubicBezTo>
                  <a:cubicBezTo>
                    <a:pt x="3216" y="905"/>
                    <a:pt x="3239" y="905"/>
                    <a:pt x="3251" y="905"/>
                  </a:cubicBezTo>
                  <a:cubicBezTo>
                    <a:pt x="3263" y="893"/>
                    <a:pt x="3239" y="869"/>
                    <a:pt x="3251" y="846"/>
                  </a:cubicBezTo>
                  <a:cubicBezTo>
                    <a:pt x="3253" y="844"/>
                    <a:pt x="3255" y="843"/>
                    <a:pt x="3256" y="843"/>
                  </a:cubicBezTo>
                  <a:cubicBezTo>
                    <a:pt x="3267" y="843"/>
                    <a:pt x="3277" y="869"/>
                    <a:pt x="3287" y="869"/>
                  </a:cubicBezTo>
                  <a:lnTo>
                    <a:pt x="3323" y="869"/>
                  </a:lnTo>
                  <a:cubicBezTo>
                    <a:pt x="3335" y="858"/>
                    <a:pt x="3335" y="846"/>
                    <a:pt x="3335" y="822"/>
                  </a:cubicBezTo>
                  <a:cubicBezTo>
                    <a:pt x="3335" y="798"/>
                    <a:pt x="3335" y="810"/>
                    <a:pt x="3346" y="798"/>
                  </a:cubicBezTo>
                  <a:cubicBezTo>
                    <a:pt x="3362" y="830"/>
                    <a:pt x="3362" y="846"/>
                    <a:pt x="3368" y="846"/>
                  </a:cubicBezTo>
                  <a:cubicBezTo>
                    <a:pt x="3370" y="846"/>
                    <a:pt x="3374" y="842"/>
                    <a:pt x="3382" y="834"/>
                  </a:cubicBezTo>
                  <a:cubicBezTo>
                    <a:pt x="3382" y="810"/>
                    <a:pt x="3394" y="798"/>
                    <a:pt x="3394" y="786"/>
                  </a:cubicBezTo>
                  <a:cubicBezTo>
                    <a:pt x="3394" y="786"/>
                    <a:pt x="3401" y="766"/>
                    <a:pt x="3404" y="766"/>
                  </a:cubicBezTo>
                  <a:cubicBezTo>
                    <a:pt x="3405" y="766"/>
                    <a:pt x="3406" y="768"/>
                    <a:pt x="3406" y="774"/>
                  </a:cubicBezTo>
                  <a:cubicBezTo>
                    <a:pt x="3406" y="786"/>
                    <a:pt x="3418" y="798"/>
                    <a:pt x="3418" y="810"/>
                  </a:cubicBezTo>
                  <a:cubicBezTo>
                    <a:pt x="3442" y="810"/>
                    <a:pt x="3430" y="786"/>
                    <a:pt x="3430" y="762"/>
                  </a:cubicBezTo>
                  <a:cubicBezTo>
                    <a:pt x="3430" y="745"/>
                    <a:pt x="3436" y="729"/>
                    <a:pt x="3448" y="729"/>
                  </a:cubicBezTo>
                  <a:cubicBezTo>
                    <a:pt x="3453" y="729"/>
                    <a:pt x="3459" y="731"/>
                    <a:pt x="3466" y="738"/>
                  </a:cubicBezTo>
                  <a:cubicBezTo>
                    <a:pt x="3477" y="762"/>
                    <a:pt x="3477" y="786"/>
                    <a:pt x="3513" y="798"/>
                  </a:cubicBezTo>
                  <a:cubicBezTo>
                    <a:pt x="3537" y="798"/>
                    <a:pt x="3549" y="810"/>
                    <a:pt x="3561" y="810"/>
                  </a:cubicBezTo>
                  <a:cubicBezTo>
                    <a:pt x="3585" y="798"/>
                    <a:pt x="3561" y="774"/>
                    <a:pt x="3549" y="762"/>
                  </a:cubicBezTo>
                  <a:cubicBezTo>
                    <a:pt x="3549" y="743"/>
                    <a:pt x="3549" y="723"/>
                    <a:pt x="3555" y="723"/>
                  </a:cubicBezTo>
                  <a:cubicBezTo>
                    <a:pt x="3557" y="723"/>
                    <a:pt x="3559" y="724"/>
                    <a:pt x="3561" y="727"/>
                  </a:cubicBezTo>
                  <a:cubicBezTo>
                    <a:pt x="3568" y="733"/>
                    <a:pt x="3582" y="740"/>
                    <a:pt x="3591" y="740"/>
                  </a:cubicBezTo>
                  <a:cubicBezTo>
                    <a:pt x="3597" y="740"/>
                    <a:pt x="3601" y="737"/>
                    <a:pt x="3598" y="730"/>
                  </a:cubicBezTo>
                  <a:lnTo>
                    <a:pt x="3598" y="730"/>
                  </a:lnTo>
                  <a:cubicBezTo>
                    <a:pt x="3609" y="754"/>
                    <a:pt x="3619" y="763"/>
                    <a:pt x="3628" y="763"/>
                  </a:cubicBezTo>
                  <a:cubicBezTo>
                    <a:pt x="3646" y="763"/>
                    <a:pt x="3660" y="723"/>
                    <a:pt x="3668" y="715"/>
                  </a:cubicBezTo>
                  <a:cubicBezTo>
                    <a:pt x="3672" y="707"/>
                    <a:pt x="3675" y="704"/>
                    <a:pt x="3679" y="704"/>
                  </a:cubicBezTo>
                  <a:cubicBezTo>
                    <a:pt x="3687" y="704"/>
                    <a:pt x="3695" y="718"/>
                    <a:pt x="3704" y="727"/>
                  </a:cubicBezTo>
                  <a:cubicBezTo>
                    <a:pt x="3716" y="727"/>
                    <a:pt x="3739" y="727"/>
                    <a:pt x="3751" y="715"/>
                  </a:cubicBezTo>
                  <a:cubicBezTo>
                    <a:pt x="3759" y="715"/>
                    <a:pt x="3788" y="693"/>
                    <a:pt x="3814" y="693"/>
                  </a:cubicBezTo>
                  <a:cubicBezTo>
                    <a:pt x="3827" y="693"/>
                    <a:pt x="3839" y="699"/>
                    <a:pt x="3847" y="715"/>
                  </a:cubicBezTo>
                  <a:cubicBezTo>
                    <a:pt x="3858" y="715"/>
                    <a:pt x="3870" y="691"/>
                    <a:pt x="3847" y="655"/>
                  </a:cubicBezTo>
                  <a:cubicBezTo>
                    <a:pt x="3835" y="631"/>
                    <a:pt x="3835" y="584"/>
                    <a:pt x="3847" y="584"/>
                  </a:cubicBezTo>
                  <a:cubicBezTo>
                    <a:pt x="3858" y="584"/>
                    <a:pt x="3882" y="643"/>
                    <a:pt x="3882" y="655"/>
                  </a:cubicBezTo>
                  <a:cubicBezTo>
                    <a:pt x="3888" y="655"/>
                    <a:pt x="3897" y="658"/>
                    <a:pt x="3906" y="658"/>
                  </a:cubicBezTo>
                  <a:cubicBezTo>
                    <a:pt x="3915" y="658"/>
                    <a:pt x="3924" y="655"/>
                    <a:pt x="3930" y="643"/>
                  </a:cubicBezTo>
                  <a:cubicBezTo>
                    <a:pt x="3930" y="631"/>
                    <a:pt x="3942" y="619"/>
                    <a:pt x="3954" y="607"/>
                  </a:cubicBezTo>
                  <a:cubicBezTo>
                    <a:pt x="3954" y="607"/>
                    <a:pt x="3978" y="631"/>
                    <a:pt x="3978" y="631"/>
                  </a:cubicBezTo>
                  <a:cubicBezTo>
                    <a:pt x="3981" y="633"/>
                    <a:pt x="3983" y="634"/>
                    <a:pt x="3985" y="634"/>
                  </a:cubicBezTo>
                  <a:cubicBezTo>
                    <a:pt x="4003" y="634"/>
                    <a:pt x="3956" y="535"/>
                    <a:pt x="3978" y="524"/>
                  </a:cubicBezTo>
                  <a:cubicBezTo>
                    <a:pt x="3979" y="523"/>
                    <a:pt x="3980" y="523"/>
                    <a:pt x="3982" y="523"/>
                  </a:cubicBezTo>
                  <a:cubicBezTo>
                    <a:pt x="4003" y="523"/>
                    <a:pt x="4015" y="608"/>
                    <a:pt x="4037" y="619"/>
                  </a:cubicBezTo>
                  <a:cubicBezTo>
                    <a:pt x="4061" y="619"/>
                    <a:pt x="4073" y="536"/>
                    <a:pt x="4085" y="500"/>
                  </a:cubicBezTo>
                  <a:cubicBezTo>
                    <a:pt x="4085" y="500"/>
                    <a:pt x="4106" y="479"/>
                    <a:pt x="4120" y="479"/>
                  </a:cubicBezTo>
                  <a:cubicBezTo>
                    <a:pt x="4127" y="479"/>
                    <a:pt x="4132" y="484"/>
                    <a:pt x="4132" y="500"/>
                  </a:cubicBezTo>
                  <a:cubicBezTo>
                    <a:pt x="4097" y="512"/>
                    <a:pt x="4108" y="548"/>
                    <a:pt x="4144" y="560"/>
                  </a:cubicBezTo>
                  <a:cubicBezTo>
                    <a:pt x="4180" y="560"/>
                    <a:pt x="4180" y="548"/>
                    <a:pt x="4168" y="512"/>
                  </a:cubicBezTo>
                  <a:cubicBezTo>
                    <a:pt x="4168" y="500"/>
                    <a:pt x="4132" y="465"/>
                    <a:pt x="4132" y="453"/>
                  </a:cubicBezTo>
                  <a:cubicBezTo>
                    <a:pt x="4132" y="452"/>
                    <a:pt x="4133" y="452"/>
                    <a:pt x="4133" y="452"/>
                  </a:cubicBezTo>
                  <a:cubicBezTo>
                    <a:pt x="4141" y="452"/>
                    <a:pt x="4203" y="520"/>
                    <a:pt x="4215" y="520"/>
                  </a:cubicBezTo>
                  <a:cubicBezTo>
                    <a:pt x="4217" y="520"/>
                    <a:pt x="4217" y="517"/>
                    <a:pt x="4216" y="512"/>
                  </a:cubicBezTo>
                  <a:cubicBezTo>
                    <a:pt x="4204" y="465"/>
                    <a:pt x="4192" y="465"/>
                    <a:pt x="4192" y="429"/>
                  </a:cubicBezTo>
                  <a:cubicBezTo>
                    <a:pt x="4180" y="417"/>
                    <a:pt x="4180" y="393"/>
                    <a:pt x="4192" y="381"/>
                  </a:cubicBezTo>
                  <a:cubicBezTo>
                    <a:pt x="4212" y="431"/>
                    <a:pt x="4215" y="456"/>
                    <a:pt x="4236" y="456"/>
                  </a:cubicBezTo>
                  <a:cubicBezTo>
                    <a:pt x="4240" y="456"/>
                    <a:pt x="4245" y="455"/>
                    <a:pt x="4251" y="453"/>
                  </a:cubicBezTo>
                  <a:cubicBezTo>
                    <a:pt x="4275" y="441"/>
                    <a:pt x="4287" y="405"/>
                    <a:pt x="4263" y="381"/>
                  </a:cubicBezTo>
                  <a:lnTo>
                    <a:pt x="4287" y="369"/>
                  </a:lnTo>
                  <a:cubicBezTo>
                    <a:pt x="4287" y="393"/>
                    <a:pt x="4299" y="417"/>
                    <a:pt x="4311" y="441"/>
                  </a:cubicBezTo>
                  <a:cubicBezTo>
                    <a:pt x="4323" y="447"/>
                    <a:pt x="4332" y="450"/>
                    <a:pt x="4338" y="450"/>
                  </a:cubicBezTo>
                  <a:cubicBezTo>
                    <a:pt x="4344" y="450"/>
                    <a:pt x="4347" y="447"/>
                    <a:pt x="4347" y="441"/>
                  </a:cubicBezTo>
                  <a:cubicBezTo>
                    <a:pt x="4355" y="432"/>
                    <a:pt x="4351" y="368"/>
                    <a:pt x="4362" y="368"/>
                  </a:cubicBezTo>
                  <a:cubicBezTo>
                    <a:pt x="4366" y="368"/>
                    <a:pt x="4372" y="378"/>
                    <a:pt x="4382" y="405"/>
                  </a:cubicBezTo>
                  <a:cubicBezTo>
                    <a:pt x="4389" y="430"/>
                    <a:pt x="4392" y="440"/>
                    <a:pt x="4395" y="440"/>
                  </a:cubicBezTo>
                  <a:cubicBezTo>
                    <a:pt x="4402" y="440"/>
                    <a:pt x="4397" y="366"/>
                    <a:pt x="4406" y="357"/>
                  </a:cubicBezTo>
                  <a:cubicBezTo>
                    <a:pt x="4426" y="357"/>
                    <a:pt x="4429" y="399"/>
                    <a:pt x="4437" y="399"/>
                  </a:cubicBezTo>
                  <a:cubicBezTo>
                    <a:pt x="4438" y="399"/>
                    <a:pt x="4440" y="397"/>
                    <a:pt x="4442" y="393"/>
                  </a:cubicBezTo>
                  <a:lnTo>
                    <a:pt x="4466" y="310"/>
                  </a:lnTo>
                  <a:lnTo>
                    <a:pt x="4466" y="310"/>
                  </a:lnTo>
                  <a:cubicBezTo>
                    <a:pt x="4466" y="357"/>
                    <a:pt x="4454" y="381"/>
                    <a:pt x="4466" y="393"/>
                  </a:cubicBezTo>
                  <a:cubicBezTo>
                    <a:pt x="4471" y="403"/>
                    <a:pt x="4473" y="409"/>
                    <a:pt x="4476" y="409"/>
                  </a:cubicBezTo>
                  <a:cubicBezTo>
                    <a:pt x="4480" y="409"/>
                    <a:pt x="4483" y="397"/>
                    <a:pt x="4489" y="369"/>
                  </a:cubicBezTo>
                  <a:cubicBezTo>
                    <a:pt x="4504" y="348"/>
                    <a:pt x="4509" y="344"/>
                    <a:pt x="4514" y="344"/>
                  </a:cubicBezTo>
                  <a:cubicBezTo>
                    <a:pt x="4518" y="344"/>
                    <a:pt x="4520" y="346"/>
                    <a:pt x="4525" y="346"/>
                  </a:cubicBezTo>
                  <a:cubicBezTo>
                    <a:pt x="4525" y="346"/>
                    <a:pt x="4551" y="293"/>
                    <a:pt x="4566" y="293"/>
                  </a:cubicBezTo>
                  <a:cubicBezTo>
                    <a:pt x="4569" y="293"/>
                    <a:pt x="4571" y="295"/>
                    <a:pt x="4573" y="298"/>
                  </a:cubicBezTo>
                  <a:lnTo>
                    <a:pt x="4537" y="369"/>
                  </a:lnTo>
                  <a:cubicBezTo>
                    <a:pt x="4537" y="369"/>
                    <a:pt x="4537" y="377"/>
                    <a:pt x="4542" y="377"/>
                  </a:cubicBezTo>
                  <a:cubicBezTo>
                    <a:pt x="4545" y="377"/>
                    <a:pt x="4551" y="373"/>
                    <a:pt x="4561" y="357"/>
                  </a:cubicBezTo>
                  <a:cubicBezTo>
                    <a:pt x="4570" y="343"/>
                    <a:pt x="4576" y="337"/>
                    <a:pt x="4579" y="337"/>
                  </a:cubicBezTo>
                  <a:lnTo>
                    <a:pt x="4579" y="337"/>
                  </a:lnTo>
                  <a:cubicBezTo>
                    <a:pt x="4583" y="337"/>
                    <a:pt x="4580" y="352"/>
                    <a:pt x="4573" y="381"/>
                  </a:cubicBezTo>
                  <a:cubicBezTo>
                    <a:pt x="4573" y="381"/>
                    <a:pt x="4573" y="381"/>
                    <a:pt x="4597" y="357"/>
                  </a:cubicBezTo>
                  <a:cubicBezTo>
                    <a:pt x="4607" y="347"/>
                    <a:pt x="4613" y="344"/>
                    <a:pt x="4616" y="344"/>
                  </a:cubicBezTo>
                  <a:cubicBezTo>
                    <a:pt x="4620" y="344"/>
                    <a:pt x="4620" y="351"/>
                    <a:pt x="4620" y="357"/>
                  </a:cubicBezTo>
                  <a:lnTo>
                    <a:pt x="4549" y="453"/>
                  </a:lnTo>
                  <a:cubicBezTo>
                    <a:pt x="4563" y="439"/>
                    <a:pt x="4573" y="434"/>
                    <a:pt x="4581" y="434"/>
                  </a:cubicBezTo>
                  <a:cubicBezTo>
                    <a:pt x="4594" y="434"/>
                    <a:pt x="4601" y="445"/>
                    <a:pt x="4609" y="453"/>
                  </a:cubicBezTo>
                  <a:cubicBezTo>
                    <a:pt x="4609" y="465"/>
                    <a:pt x="4585" y="488"/>
                    <a:pt x="4585" y="500"/>
                  </a:cubicBezTo>
                  <a:cubicBezTo>
                    <a:pt x="4561" y="548"/>
                    <a:pt x="4597" y="607"/>
                    <a:pt x="4620" y="667"/>
                  </a:cubicBezTo>
                  <a:cubicBezTo>
                    <a:pt x="4620" y="667"/>
                    <a:pt x="4585" y="679"/>
                    <a:pt x="4597" y="691"/>
                  </a:cubicBezTo>
                  <a:cubicBezTo>
                    <a:pt x="4597" y="703"/>
                    <a:pt x="4597" y="703"/>
                    <a:pt x="4609" y="715"/>
                  </a:cubicBezTo>
                  <a:cubicBezTo>
                    <a:pt x="4620" y="738"/>
                    <a:pt x="4644" y="762"/>
                    <a:pt x="4668" y="786"/>
                  </a:cubicBezTo>
                  <a:cubicBezTo>
                    <a:pt x="4692" y="822"/>
                    <a:pt x="4716" y="858"/>
                    <a:pt x="4751" y="893"/>
                  </a:cubicBezTo>
                  <a:cubicBezTo>
                    <a:pt x="4763" y="905"/>
                    <a:pt x="4787" y="917"/>
                    <a:pt x="4799" y="917"/>
                  </a:cubicBezTo>
                  <a:cubicBezTo>
                    <a:pt x="4823" y="917"/>
                    <a:pt x="4823" y="929"/>
                    <a:pt x="4823" y="929"/>
                  </a:cubicBezTo>
                  <a:cubicBezTo>
                    <a:pt x="4829" y="935"/>
                    <a:pt x="4823" y="935"/>
                    <a:pt x="4815" y="935"/>
                  </a:cubicBezTo>
                  <a:cubicBezTo>
                    <a:pt x="4808" y="935"/>
                    <a:pt x="4799" y="935"/>
                    <a:pt x="4799" y="941"/>
                  </a:cubicBezTo>
                  <a:cubicBezTo>
                    <a:pt x="4799" y="965"/>
                    <a:pt x="4811" y="988"/>
                    <a:pt x="4823" y="1012"/>
                  </a:cubicBezTo>
                  <a:cubicBezTo>
                    <a:pt x="4823" y="1024"/>
                    <a:pt x="4823" y="1048"/>
                    <a:pt x="4859" y="1048"/>
                  </a:cubicBezTo>
                  <a:cubicBezTo>
                    <a:pt x="4894" y="1036"/>
                    <a:pt x="4918" y="1012"/>
                    <a:pt x="4954" y="1000"/>
                  </a:cubicBezTo>
                  <a:lnTo>
                    <a:pt x="4954" y="1000"/>
                  </a:lnTo>
                  <a:cubicBezTo>
                    <a:pt x="4954" y="1012"/>
                    <a:pt x="4906" y="1048"/>
                    <a:pt x="4882" y="1060"/>
                  </a:cubicBezTo>
                  <a:cubicBezTo>
                    <a:pt x="4847" y="1072"/>
                    <a:pt x="4859" y="1096"/>
                    <a:pt x="4870" y="1108"/>
                  </a:cubicBezTo>
                  <a:cubicBezTo>
                    <a:pt x="4882" y="1131"/>
                    <a:pt x="4882" y="1167"/>
                    <a:pt x="4882" y="1191"/>
                  </a:cubicBezTo>
                  <a:cubicBezTo>
                    <a:pt x="4882" y="1191"/>
                    <a:pt x="4870" y="1203"/>
                    <a:pt x="4870" y="1215"/>
                  </a:cubicBezTo>
                  <a:lnTo>
                    <a:pt x="4918" y="1215"/>
                  </a:lnTo>
                  <a:cubicBezTo>
                    <a:pt x="4942" y="1227"/>
                    <a:pt x="4918" y="1274"/>
                    <a:pt x="4918" y="1298"/>
                  </a:cubicBezTo>
                  <a:cubicBezTo>
                    <a:pt x="4918" y="1312"/>
                    <a:pt x="4934" y="1318"/>
                    <a:pt x="4955" y="1318"/>
                  </a:cubicBezTo>
                  <a:cubicBezTo>
                    <a:pt x="4970" y="1318"/>
                    <a:pt x="4987" y="1315"/>
                    <a:pt x="5001" y="1310"/>
                  </a:cubicBezTo>
                  <a:cubicBezTo>
                    <a:pt x="5011" y="1309"/>
                    <a:pt x="5018" y="1308"/>
                    <a:pt x="5023" y="1308"/>
                  </a:cubicBezTo>
                  <a:cubicBezTo>
                    <a:pt x="5062" y="1308"/>
                    <a:pt x="4975" y="1346"/>
                    <a:pt x="4954" y="1346"/>
                  </a:cubicBezTo>
                  <a:cubicBezTo>
                    <a:pt x="4918" y="1369"/>
                    <a:pt x="5013" y="1369"/>
                    <a:pt x="5013" y="1369"/>
                  </a:cubicBezTo>
                  <a:cubicBezTo>
                    <a:pt x="5061" y="1369"/>
                    <a:pt x="4990" y="1405"/>
                    <a:pt x="4978" y="1429"/>
                  </a:cubicBezTo>
                  <a:cubicBezTo>
                    <a:pt x="4966" y="1441"/>
                    <a:pt x="4978" y="1465"/>
                    <a:pt x="5001" y="1477"/>
                  </a:cubicBezTo>
                  <a:cubicBezTo>
                    <a:pt x="5025" y="1489"/>
                    <a:pt x="5061" y="1536"/>
                    <a:pt x="5013" y="1560"/>
                  </a:cubicBezTo>
                  <a:cubicBezTo>
                    <a:pt x="5013" y="1572"/>
                    <a:pt x="5025" y="1584"/>
                    <a:pt x="5049" y="1596"/>
                  </a:cubicBezTo>
                  <a:cubicBezTo>
                    <a:pt x="5097" y="1631"/>
                    <a:pt x="5109" y="1691"/>
                    <a:pt x="5156" y="1727"/>
                  </a:cubicBezTo>
                  <a:cubicBezTo>
                    <a:pt x="5168" y="1739"/>
                    <a:pt x="5183" y="1745"/>
                    <a:pt x="5198" y="1745"/>
                  </a:cubicBezTo>
                  <a:cubicBezTo>
                    <a:pt x="5199" y="1745"/>
                    <a:pt x="5200" y="1744"/>
                    <a:pt x="5201" y="1744"/>
                  </a:cubicBezTo>
                  <a:lnTo>
                    <a:pt x="5201" y="1744"/>
                  </a:lnTo>
                  <a:cubicBezTo>
                    <a:pt x="5185" y="1752"/>
                    <a:pt x="5169" y="1762"/>
                    <a:pt x="5156" y="1774"/>
                  </a:cubicBezTo>
                  <a:cubicBezTo>
                    <a:pt x="5156" y="1780"/>
                    <a:pt x="5162" y="1780"/>
                    <a:pt x="5168" y="1780"/>
                  </a:cubicBezTo>
                  <a:cubicBezTo>
                    <a:pt x="5174" y="1780"/>
                    <a:pt x="5180" y="1780"/>
                    <a:pt x="5180" y="1786"/>
                  </a:cubicBezTo>
                  <a:cubicBezTo>
                    <a:pt x="5180" y="1798"/>
                    <a:pt x="5180" y="1810"/>
                    <a:pt x="5180" y="1810"/>
                  </a:cubicBezTo>
                  <a:cubicBezTo>
                    <a:pt x="5168" y="1846"/>
                    <a:pt x="5180" y="1870"/>
                    <a:pt x="5192" y="1893"/>
                  </a:cubicBezTo>
                  <a:cubicBezTo>
                    <a:pt x="5216" y="1893"/>
                    <a:pt x="5240" y="1941"/>
                    <a:pt x="5240" y="1941"/>
                  </a:cubicBezTo>
                  <a:cubicBezTo>
                    <a:pt x="5299" y="1929"/>
                    <a:pt x="5359" y="1893"/>
                    <a:pt x="5418" y="1881"/>
                  </a:cubicBezTo>
                  <a:lnTo>
                    <a:pt x="5418" y="1881"/>
                  </a:lnTo>
                  <a:cubicBezTo>
                    <a:pt x="5430" y="1881"/>
                    <a:pt x="5382" y="1929"/>
                    <a:pt x="5323" y="1941"/>
                  </a:cubicBezTo>
                  <a:cubicBezTo>
                    <a:pt x="5275" y="1941"/>
                    <a:pt x="5251" y="1965"/>
                    <a:pt x="5263" y="1989"/>
                  </a:cubicBezTo>
                  <a:cubicBezTo>
                    <a:pt x="5275" y="2012"/>
                    <a:pt x="5263" y="2012"/>
                    <a:pt x="5299" y="2012"/>
                  </a:cubicBezTo>
                  <a:cubicBezTo>
                    <a:pt x="5315" y="2012"/>
                    <a:pt x="5320" y="2007"/>
                    <a:pt x="5322" y="2007"/>
                  </a:cubicBezTo>
                  <a:cubicBezTo>
                    <a:pt x="5323" y="2007"/>
                    <a:pt x="5323" y="2008"/>
                    <a:pt x="5323" y="2012"/>
                  </a:cubicBezTo>
                  <a:cubicBezTo>
                    <a:pt x="5323" y="2023"/>
                    <a:pt x="5276" y="2090"/>
                    <a:pt x="5240" y="2105"/>
                  </a:cubicBezTo>
                  <a:lnTo>
                    <a:pt x="5240" y="2105"/>
                  </a:lnTo>
                  <a:cubicBezTo>
                    <a:pt x="5247" y="2104"/>
                    <a:pt x="5252" y="2103"/>
                    <a:pt x="5257" y="2103"/>
                  </a:cubicBezTo>
                  <a:cubicBezTo>
                    <a:pt x="5262" y="2103"/>
                    <a:pt x="5267" y="2104"/>
                    <a:pt x="5270" y="2106"/>
                  </a:cubicBezTo>
                  <a:lnTo>
                    <a:pt x="5270" y="2106"/>
                  </a:lnTo>
                  <a:cubicBezTo>
                    <a:pt x="5277" y="2103"/>
                    <a:pt x="5286" y="2100"/>
                    <a:pt x="5299" y="2096"/>
                  </a:cubicBezTo>
                  <a:cubicBezTo>
                    <a:pt x="5323" y="2096"/>
                    <a:pt x="5323" y="2108"/>
                    <a:pt x="5323" y="2108"/>
                  </a:cubicBezTo>
                  <a:cubicBezTo>
                    <a:pt x="5311" y="2113"/>
                    <a:pt x="5297" y="2122"/>
                    <a:pt x="5285" y="2128"/>
                  </a:cubicBezTo>
                  <a:lnTo>
                    <a:pt x="5285" y="2128"/>
                  </a:lnTo>
                  <a:cubicBezTo>
                    <a:pt x="5280" y="2117"/>
                    <a:pt x="5277" y="2109"/>
                    <a:pt x="5270" y="2106"/>
                  </a:cubicBezTo>
                  <a:lnTo>
                    <a:pt x="5270" y="2106"/>
                  </a:lnTo>
                  <a:cubicBezTo>
                    <a:pt x="5258" y="2111"/>
                    <a:pt x="5256" y="2116"/>
                    <a:pt x="5263" y="2131"/>
                  </a:cubicBezTo>
                  <a:cubicBezTo>
                    <a:pt x="5263" y="2134"/>
                    <a:pt x="5265" y="2135"/>
                    <a:pt x="5267" y="2135"/>
                  </a:cubicBezTo>
                  <a:cubicBezTo>
                    <a:pt x="5271" y="2135"/>
                    <a:pt x="5278" y="2132"/>
                    <a:pt x="5285" y="2128"/>
                  </a:cubicBezTo>
                  <a:lnTo>
                    <a:pt x="5285" y="2128"/>
                  </a:lnTo>
                  <a:cubicBezTo>
                    <a:pt x="5286" y="2129"/>
                    <a:pt x="5287" y="2130"/>
                    <a:pt x="5287" y="2131"/>
                  </a:cubicBezTo>
                  <a:cubicBezTo>
                    <a:pt x="5299" y="2143"/>
                    <a:pt x="5311" y="2167"/>
                    <a:pt x="5335" y="2167"/>
                  </a:cubicBezTo>
                  <a:cubicBezTo>
                    <a:pt x="5335" y="2167"/>
                    <a:pt x="5382" y="2167"/>
                    <a:pt x="5371" y="2179"/>
                  </a:cubicBezTo>
                  <a:cubicBezTo>
                    <a:pt x="5371" y="2191"/>
                    <a:pt x="5335" y="2203"/>
                    <a:pt x="5335" y="2215"/>
                  </a:cubicBezTo>
                  <a:cubicBezTo>
                    <a:pt x="5335" y="2227"/>
                    <a:pt x="5359" y="2227"/>
                    <a:pt x="5371" y="2239"/>
                  </a:cubicBezTo>
                  <a:lnTo>
                    <a:pt x="5382" y="2286"/>
                  </a:lnTo>
                  <a:cubicBezTo>
                    <a:pt x="5368" y="2300"/>
                    <a:pt x="5371" y="2305"/>
                    <a:pt x="5381" y="2305"/>
                  </a:cubicBezTo>
                  <a:cubicBezTo>
                    <a:pt x="5395" y="2305"/>
                    <a:pt x="5428" y="2293"/>
                    <a:pt x="5442" y="2286"/>
                  </a:cubicBezTo>
                  <a:cubicBezTo>
                    <a:pt x="5452" y="2283"/>
                    <a:pt x="5461" y="2281"/>
                    <a:pt x="5468" y="2281"/>
                  </a:cubicBezTo>
                  <a:cubicBezTo>
                    <a:pt x="5484" y="2281"/>
                    <a:pt x="5490" y="2290"/>
                    <a:pt x="5490" y="2298"/>
                  </a:cubicBezTo>
                  <a:cubicBezTo>
                    <a:pt x="5430" y="2322"/>
                    <a:pt x="5406" y="2322"/>
                    <a:pt x="5418" y="2358"/>
                  </a:cubicBezTo>
                  <a:cubicBezTo>
                    <a:pt x="5430" y="2405"/>
                    <a:pt x="5442" y="2453"/>
                    <a:pt x="5466" y="2489"/>
                  </a:cubicBezTo>
                  <a:cubicBezTo>
                    <a:pt x="5466" y="2489"/>
                    <a:pt x="5482" y="2530"/>
                    <a:pt x="5502" y="2530"/>
                  </a:cubicBezTo>
                  <a:cubicBezTo>
                    <a:pt x="5505" y="2530"/>
                    <a:pt x="5509" y="2528"/>
                    <a:pt x="5513" y="2524"/>
                  </a:cubicBezTo>
                  <a:cubicBezTo>
                    <a:pt x="5517" y="2521"/>
                    <a:pt x="5522" y="2519"/>
                    <a:pt x="5528" y="2519"/>
                  </a:cubicBezTo>
                  <a:cubicBezTo>
                    <a:pt x="5542" y="2519"/>
                    <a:pt x="5558" y="2528"/>
                    <a:pt x="5549" y="2536"/>
                  </a:cubicBezTo>
                  <a:cubicBezTo>
                    <a:pt x="5549" y="2548"/>
                    <a:pt x="5513" y="2560"/>
                    <a:pt x="5513" y="2572"/>
                  </a:cubicBezTo>
                  <a:cubicBezTo>
                    <a:pt x="5502" y="2584"/>
                    <a:pt x="5502" y="2596"/>
                    <a:pt x="5513" y="2596"/>
                  </a:cubicBezTo>
                  <a:cubicBezTo>
                    <a:pt x="5513" y="2608"/>
                    <a:pt x="5513" y="2655"/>
                    <a:pt x="5549" y="2655"/>
                  </a:cubicBezTo>
                  <a:cubicBezTo>
                    <a:pt x="5556" y="2653"/>
                    <a:pt x="5561" y="2652"/>
                    <a:pt x="5564" y="2652"/>
                  </a:cubicBezTo>
                  <a:cubicBezTo>
                    <a:pt x="5577" y="2652"/>
                    <a:pt x="5566" y="2670"/>
                    <a:pt x="5585" y="2679"/>
                  </a:cubicBezTo>
                  <a:lnTo>
                    <a:pt x="5632" y="2679"/>
                  </a:lnTo>
                  <a:cubicBezTo>
                    <a:pt x="5632" y="2679"/>
                    <a:pt x="5609" y="2691"/>
                    <a:pt x="5609" y="2703"/>
                  </a:cubicBezTo>
                  <a:cubicBezTo>
                    <a:pt x="5585" y="2715"/>
                    <a:pt x="5585" y="2739"/>
                    <a:pt x="5597" y="2763"/>
                  </a:cubicBezTo>
                  <a:cubicBezTo>
                    <a:pt x="5609" y="2786"/>
                    <a:pt x="5621" y="2810"/>
                    <a:pt x="5644" y="2834"/>
                  </a:cubicBezTo>
                  <a:lnTo>
                    <a:pt x="5704" y="2834"/>
                  </a:lnTo>
                  <a:cubicBezTo>
                    <a:pt x="5761" y="2834"/>
                    <a:pt x="5818" y="2743"/>
                    <a:pt x="5772" y="2743"/>
                  </a:cubicBezTo>
                  <a:cubicBezTo>
                    <a:pt x="5761" y="2743"/>
                    <a:pt x="5746" y="2747"/>
                    <a:pt x="5724" y="2758"/>
                  </a:cubicBezTo>
                  <a:lnTo>
                    <a:pt x="5724" y="2758"/>
                  </a:lnTo>
                  <a:cubicBezTo>
                    <a:pt x="5746" y="2741"/>
                    <a:pt x="5719" y="2689"/>
                    <a:pt x="5752" y="2667"/>
                  </a:cubicBezTo>
                  <a:cubicBezTo>
                    <a:pt x="5775" y="2649"/>
                    <a:pt x="5775" y="2646"/>
                    <a:pt x="5768" y="2646"/>
                  </a:cubicBezTo>
                  <a:cubicBezTo>
                    <a:pt x="5764" y="2646"/>
                    <a:pt x="5759" y="2647"/>
                    <a:pt x="5753" y="2647"/>
                  </a:cubicBezTo>
                  <a:cubicBezTo>
                    <a:pt x="5748" y="2647"/>
                    <a:pt x="5743" y="2646"/>
                    <a:pt x="5740" y="2643"/>
                  </a:cubicBezTo>
                  <a:cubicBezTo>
                    <a:pt x="5728" y="2643"/>
                    <a:pt x="5728" y="2632"/>
                    <a:pt x="5716" y="2620"/>
                  </a:cubicBezTo>
                  <a:cubicBezTo>
                    <a:pt x="5668" y="2572"/>
                    <a:pt x="5644" y="2512"/>
                    <a:pt x="5632" y="2453"/>
                  </a:cubicBezTo>
                  <a:cubicBezTo>
                    <a:pt x="5623" y="2424"/>
                    <a:pt x="5644" y="2341"/>
                    <a:pt x="5584" y="2341"/>
                  </a:cubicBezTo>
                  <a:cubicBezTo>
                    <a:pt x="5570" y="2341"/>
                    <a:pt x="5551" y="2346"/>
                    <a:pt x="5525" y="2358"/>
                  </a:cubicBezTo>
                  <a:cubicBezTo>
                    <a:pt x="5525" y="2358"/>
                    <a:pt x="5455" y="2384"/>
                    <a:pt x="5450" y="2384"/>
                  </a:cubicBezTo>
                  <a:cubicBezTo>
                    <a:pt x="5450" y="2384"/>
                    <a:pt x="5450" y="2383"/>
                    <a:pt x="5454" y="2382"/>
                  </a:cubicBezTo>
                  <a:cubicBezTo>
                    <a:pt x="5478" y="2358"/>
                    <a:pt x="5502" y="2346"/>
                    <a:pt x="5537" y="2334"/>
                  </a:cubicBezTo>
                  <a:cubicBezTo>
                    <a:pt x="5549" y="2334"/>
                    <a:pt x="5692" y="2251"/>
                    <a:pt x="5680" y="2251"/>
                  </a:cubicBezTo>
                  <a:cubicBezTo>
                    <a:pt x="5672" y="2251"/>
                    <a:pt x="5670" y="2256"/>
                    <a:pt x="5665" y="2256"/>
                  </a:cubicBezTo>
                  <a:cubicBezTo>
                    <a:pt x="5663" y="2256"/>
                    <a:pt x="5660" y="2255"/>
                    <a:pt x="5656" y="2251"/>
                  </a:cubicBezTo>
                  <a:cubicBezTo>
                    <a:pt x="5644" y="2251"/>
                    <a:pt x="5632" y="2239"/>
                    <a:pt x="5632" y="2227"/>
                  </a:cubicBezTo>
                  <a:cubicBezTo>
                    <a:pt x="5632" y="2215"/>
                    <a:pt x="5621" y="2191"/>
                    <a:pt x="5656" y="2167"/>
                  </a:cubicBezTo>
                  <a:lnTo>
                    <a:pt x="5656" y="2167"/>
                  </a:lnTo>
                  <a:cubicBezTo>
                    <a:pt x="5636" y="2177"/>
                    <a:pt x="5624" y="2181"/>
                    <a:pt x="5617" y="2181"/>
                  </a:cubicBezTo>
                  <a:cubicBezTo>
                    <a:pt x="5601" y="2181"/>
                    <a:pt x="5602" y="2165"/>
                    <a:pt x="5578" y="2165"/>
                  </a:cubicBezTo>
                  <a:cubicBezTo>
                    <a:pt x="5574" y="2165"/>
                    <a:pt x="5568" y="2166"/>
                    <a:pt x="5561" y="2167"/>
                  </a:cubicBezTo>
                  <a:cubicBezTo>
                    <a:pt x="5542" y="2174"/>
                    <a:pt x="5511" y="2184"/>
                    <a:pt x="5496" y="2184"/>
                  </a:cubicBezTo>
                  <a:cubicBezTo>
                    <a:pt x="5483" y="2184"/>
                    <a:pt x="5480" y="2177"/>
                    <a:pt x="5502" y="2155"/>
                  </a:cubicBezTo>
                  <a:cubicBezTo>
                    <a:pt x="5525" y="2143"/>
                    <a:pt x="5561" y="2131"/>
                    <a:pt x="5585" y="2108"/>
                  </a:cubicBezTo>
                  <a:cubicBezTo>
                    <a:pt x="5592" y="2094"/>
                    <a:pt x="5591" y="2088"/>
                    <a:pt x="5584" y="2088"/>
                  </a:cubicBezTo>
                  <a:cubicBezTo>
                    <a:pt x="5579" y="2088"/>
                    <a:pt x="5571" y="2091"/>
                    <a:pt x="5561" y="2096"/>
                  </a:cubicBezTo>
                  <a:cubicBezTo>
                    <a:pt x="5537" y="2096"/>
                    <a:pt x="5537" y="2096"/>
                    <a:pt x="5525" y="2072"/>
                  </a:cubicBezTo>
                  <a:cubicBezTo>
                    <a:pt x="5525" y="2060"/>
                    <a:pt x="5549" y="2060"/>
                    <a:pt x="5561" y="2060"/>
                  </a:cubicBezTo>
                  <a:cubicBezTo>
                    <a:pt x="5609" y="2024"/>
                    <a:pt x="5490" y="2036"/>
                    <a:pt x="5525" y="1989"/>
                  </a:cubicBezTo>
                  <a:cubicBezTo>
                    <a:pt x="5525" y="1983"/>
                    <a:pt x="5502" y="1983"/>
                    <a:pt x="5479" y="1983"/>
                  </a:cubicBezTo>
                  <a:cubicBezTo>
                    <a:pt x="5457" y="1983"/>
                    <a:pt x="5436" y="1983"/>
                    <a:pt x="5442" y="1977"/>
                  </a:cubicBezTo>
                  <a:cubicBezTo>
                    <a:pt x="5466" y="1965"/>
                    <a:pt x="5502" y="1941"/>
                    <a:pt x="5490" y="1941"/>
                  </a:cubicBezTo>
                  <a:cubicBezTo>
                    <a:pt x="5490" y="1941"/>
                    <a:pt x="5442" y="1953"/>
                    <a:pt x="5418" y="1953"/>
                  </a:cubicBezTo>
                  <a:lnTo>
                    <a:pt x="5513" y="1893"/>
                  </a:lnTo>
                  <a:lnTo>
                    <a:pt x="5513" y="1893"/>
                  </a:lnTo>
                  <a:cubicBezTo>
                    <a:pt x="5496" y="1898"/>
                    <a:pt x="5479" y="1900"/>
                    <a:pt x="5465" y="1900"/>
                  </a:cubicBezTo>
                  <a:cubicBezTo>
                    <a:pt x="5440" y="1900"/>
                    <a:pt x="5427" y="1892"/>
                    <a:pt x="5442" y="1870"/>
                  </a:cubicBezTo>
                  <a:cubicBezTo>
                    <a:pt x="5466" y="1834"/>
                    <a:pt x="5454" y="1834"/>
                    <a:pt x="5442" y="1822"/>
                  </a:cubicBezTo>
                  <a:cubicBezTo>
                    <a:pt x="5436" y="1816"/>
                    <a:pt x="5430" y="1813"/>
                    <a:pt x="5426" y="1813"/>
                  </a:cubicBezTo>
                  <a:cubicBezTo>
                    <a:pt x="5421" y="1813"/>
                    <a:pt x="5418" y="1816"/>
                    <a:pt x="5418" y="1822"/>
                  </a:cubicBezTo>
                  <a:lnTo>
                    <a:pt x="5406" y="1798"/>
                  </a:lnTo>
                  <a:cubicBezTo>
                    <a:pt x="5402" y="1790"/>
                    <a:pt x="5401" y="1788"/>
                    <a:pt x="5400" y="1788"/>
                  </a:cubicBezTo>
                  <a:cubicBezTo>
                    <a:pt x="5397" y="1788"/>
                    <a:pt x="5394" y="1798"/>
                    <a:pt x="5371" y="1798"/>
                  </a:cubicBezTo>
                  <a:cubicBezTo>
                    <a:pt x="5347" y="1798"/>
                    <a:pt x="5371" y="1750"/>
                    <a:pt x="5371" y="1739"/>
                  </a:cubicBezTo>
                  <a:cubicBezTo>
                    <a:pt x="5371" y="1727"/>
                    <a:pt x="5371" y="1691"/>
                    <a:pt x="5359" y="1691"/>
                  </a:cubicBezTo>
                  <a:cubicBezTo>
                    <a:pt x="5344" y="1691"/>
                    <a:pt x="5317" y="1704"/>
                    <a:pt x="5308" y="1704"/>
                  </a:cubicBezTo>
                  <a:cubicBezTo>
                    <a:pt x="5302" y="1704"/>
                    <a:pt x="5304" y="1698"/>
                    <a:pt x="5323" y="1679"/>
                  </a:cubicBezTo>
                  <a:cubicBezTo>
                    <a:pt x="5352" y="1650"/>
                    <a:pt x="5364" y="1629"/>
                    <a:pt x="5354" y="1629"/>
                  </a:cubicBezTo>
                  <a:cubicBezTo>
                    <a:pt x="5348" y="1629"/>
                    <a:pt x="5334" y="1637"/>
                    <a:pt x="5311" y="1655"/>
                  </a:cubicBezTo>
                  <a:cubicBezTo>
                    <a:pt x="5290" y="1668"/>
                    <a:pt x="5275" y="1673"/>
                    <a:pt x="5266" y="1673"/>
                  </a:cubicBezTo>
                  <a:cubicBezTo>
                    <a:pt x="5248" y="1673"/>
                    <a:pt x="5248" y="1655"/>
                    <a:pt x="5263" y="1631"/>
                  </a:cubicBezTo>
                  <a:cubicBezTo>
                    <a:pt x="5287" y="1596"/>
                    <a:pt x="5323" y="1596"/>
                    <a:pt x="5287" y="1584"/>
                  </a:cubicBezTo>
                  <a:cubicBezTo>
                    <a:pt x="5287" y="1584"/>
                    <a:pt x="5204" y="1584"/>
                    <a:pt x="5216" y="1572"/>
                  </a:cubicBezTo>
                  <a:cubicBezTo>
                    <a:pt x="5222" y="1566"/>
                    <a:pt x="5237" y="1566"/>
                    <a:pt x="5251" y="1566"/>
                  </a:cubicBezTo>
                  <a:cubicBezTo>
                    <a:pt x="5266" y="1566"/>
                    <a:pt x="5281" y="1566"/>
                    <a:pt x="5287" y="1560"/>
                  </a:cubicBezTo>
                  <a:cubicBezTo>
                    <a:pt x="5299" y="1536"/>
                    <a:pt x="5240" y="1536"/>
                    <a:pt x="5228" y="1536"/>
                  </a:cubicBezTo>
                  <a:cubicBezTo>
                    <a:pt x="5216" y="1524"/>
                    <a:pt x="5216" y="1500"/>
                    <a:pt x="5228" y="1489"/>
                  </a:cubicBezTo>
                  <a:cubicBezTo>
                    <a:pt x="5240" y="1465"/>
                    <a:pt x="5251" y="1453"/>
                    <a:pt x="5240" y="1429"/>
                  </a:cubicBezTo>
                  <a:cubicBezTo>
                    <a:pt x="5240" y="1417"/>
                    <a:pt x="5228" y="1405"/>
                    <a:pt x="5204" y="1393"/>
                  </a:cubicBezTo>
                  <a:cubicBezTo>
                    <a:pt x="5192" y="1381"/>
                    <a:pt x="5144" y="1393"/>
                    <a:pt x="5180" y="1369"/>
                  </a:cubicBezTo>
                  <a:cubicBezTo>
                    <a:pt x="5204" y="1346"/>
                    <a:pt x="5216" y="1310"/>
                    <a:pt x="5192" y="1298"/>
                  </a:cubicBezTo>
                  <a:cubicBezTo>
                    <a:pt x="5190" y="1296"/>
                    <a:pt x="5187" y="1295"/>
                    <a:pt x="5183" y="1295"/>
                  </a:cubicBezTo>
                  <a:cubicBezTo>
                    <a:pt x="5176" y="1295"/>
                    <a:pt x="5168" y="1298"/>
                    <a:pt x="5159" y="1302"/>
                  </a:cubicBezTo>
                  <a:lnTo>
                    <a:pt x="5159" y="1302"/>
                  </a:lnTo>
                  <a:cubicBezTo>
                    <a:pt x="5193" y="1275"/>
                    <a:pt x="5168" y="1249"/>
                    <a:pt x="5136" y="1249"/>
                  </a:cubicBezTo>
                  <a:cubicBezTo>
                    <a:pt x="5131" y="1249"/>
                    <a:pt x="5126" y="1249"/>
                    <a:pt x="5121" y="1250"/>
                  </a:cubicBezTo>
                  <a:cubicBezTo>
                    <a:pt x="5085" y="1250"/>
                    <a:pt x="5097" y="1227"/>
                    <a:pt x="5121" y="1215"/>
                  </a:cubicBezTo>
                  <a:cubicBezTo>
                    <a:pt x="5138" y="1203"/>
                    <a:pt x="5147" y="1203"/>
                    <a:pt x="5153" y="1203"/>
                  </a:cubicBezTo>
                  <a:cubicBezTo>
                    <a:pt x="5159" y="1203"/>
                    <a:pt x="5162" y="1203"/>
                    <a:pt x="5168" y="1191"/>
                  </a:cubicBezTo>
                  <a:cubicBezTo>
                    <a:pt x="5192" y="1179"/>
                    <a:pt x="5156" y="1179"/>
                    <a:pt x="5144" y="1179"/>
                  </a:cubicBezTo>
                  <a:cubicBezTo>
                    <a:pt x="5132" y="1179"/>
                    <a:pt x="5121" y="1155"/>
                    <a:pt x="5144" y="1131"/>
                  </a:cubicBezTo>
                  <a:cubicBezTo>
                    <a:pt x="5168" y="1119"/>
                    <a:pt x="5162" y="1116"/>
                    <a:pt x="5149" y="1116"/>
                  </a:cubicBezTo>
                  <a:cubicBezTo>
                    <a:pt x="5135" y="1116"/>
                    <a:pt x="5115" y="1119"/>
                    <a:pt x="5109" y="1119"/>
                  </a:cubicBezTo>
                  <a:cubicBezTo>
                    <a:pt x="5097" y="1108"/>
                    <a:pt x="5109" y="1060"/>
                    <a:pt x="5073" y="1060"/>
                  </a:cubicBezTo>
                  <a:cubicBezTo>
                    <a:pt x="5025" y="1060"/>
                    <a:pt x="5037" y="1036"/>
                    <a:pt x="5037" y="1012"/>
                  </a:cubicBezTo>
                  <a:cubicBezTo>
                    <a:pt x="5037" y="988"/>
                    <a:pt x="5049" y="941"/>
                    <a:pt x="5013" y="941"/>
                  </a:cubicBezTo>
                  <a:cubicBezTo>
                    <a:pt x="4990" y="941"/>
                    <a:pt x="5037" y="905"/>
                    <a:pt x="5037" y="905"/>
                  </a:cubicBezTo>
                  <a:cubicBezTo>
                    <a:pt x="5049" y="893"/>
                    <a:pt x="5013" y="893"/>
                    <a:pt x="5013" y="881"/>
                  </a:cubicBezTo>
                  <a:cubicBezTo>
                    <a:pt x="5001" y="869"/>
                    <a:pt x="5001" y="846"/>
                    <a:pt x="4990" y="834"/>
                  </a:cubicBezTo>
                  <a:cubicBezTo>
                    <a:pt x="4978" y="822"/>
                    <a:pt x="4942" y="834"/>
                    <a:pt x="4966" y="810"/>
                  </a:cubicBezTo>
                  <a:cubicBezTo>
                    <a:pt x="4975" y="791"/>
                    <a:pt x="4991" y="751"/>
                    <a:pt x="4959" y="751"/>
                  </a:cubicBezTo>
                  <a:cubicBezTo>
                    <a:pt x="4951" y="751"/>
                    <a:pt x="4940" y="753"/>
                    <a:pt x="4926" y="759"/>
                  </a:cubicBezTo>
                  <a:lnTo>
                    <a:pt x="4926" y="759"/>
                  </a:lnTo>
                  <a:cubicBezTo>
                    <a:pt x="5009" y="722"/>
                    <a:pt x="4941" y="643"/>
                    <a:pt x="4894" y="643"/>
                  </a:cubicBezTo>
                  <a:cubicBezTo>
                    <a:pt x="4853" y="633"/>
                    <a:pt x="4957" y="568"/>
                    <a:pt x="4920" y="568"/>
                  </a:cubicBezTo>
                  <a:cubicBezTo>
                    <a:pt x="4914" y="568"/>
                    <a:pt x="4906" y="569"/>
                    <a:pt x="4894" y="572"/>
                  </a:cubicBezTo>
                  <a:cubicBezTo>
                    <a:pt x="4867" y="572"/>
                    <a:pt x="4840" y="580"/>
                    <a:pt x="4828" y="580"/>
                  </a:cubicBezTo>
                  <a:cubicBezTo>
                    <a:pt x="4819" y="580"/>
                    <a:pt x="4819" y="575"/>
                    <a:pt x="4835" y="560"/>
                  </a:cubicBezTo>
                  <a:cubicBezTo>
                    <a:pt x="4835" y="560"/>
                    <a:pt x="4820" y="531"/>
                    <a:pt x="4814" y="524"/>
                  </a:cubicBezTo>
                  <a:lnTo>
                    <a:pt x="4814" y="524"/>
                  </a:lnTo>
                  <a:cubicBezTo>
                    <a:pt x="4821" y="523"/>
                    <a:pt x="4837" y="519"/>
                    <a:pt x="4847" y="500"/>
                  </a:cubicBezTo>
                  <a:cubicBezTo>
                    <a:pt x="4859" y="488"/>
                    <a:pt x="4847" y="488"/>
                    <a:pt x="4847" y="477"/>
                  </a:cubicBezTo>
                  <a:cubicBezTo>
                    <a:pt x="4847" y="465"/>
                    <a:pt x="4870" y="429"/>
                    <a:pt x="4847" y="381"/>
                  </a:cubicBezTo>
                  <a:cubicBezTo>
                    <a:pt x="4847" y="424"/>
                    <a:pt x="4780" y="466"/>
                    <a:pt x="4732" y="466"/>
                  </a:cubicBezTo>
                  <a:cubicBezTo>
                    <a:pt x="4726" y="466"/>
                    <a:pt x="4721" y="466"/>
                    <a:pt x="4716" y="465"/>
                  </a:cubicBezTo>
                  <a:cubicBezTo>
                    <a:pt x="4704" y="441"/>
                    <a:pt x="4763" y="429"/>
                    <a:pt x="4787" y="417"/>
                  </a:cubicBezTo>
                  <a:cubicBezTo>
                    <a:pt x="4811" y="417"/>
                    <a:pt x="4775" y="381"/>
                    <a:pt x="4775" y="357"/>
                  </a:cubicBezTo>
                  <a:cubicBezTo>
                    <a:pt x="4775" y="346"/>
                    <a:pt x="4811" y="286"/>
                    <a:pt x="4787" y="286"/>
                  </a:cubicBezTo>
                  <a:cubicBezTo>
                    <a:pt x="4780" y="286"/>
                    <a:pt x="4770" y="294"/>
                    <a:pt x="4762" y="294"/>
                  </a:cubicBezTo>
                  <a:cubicBezTo>
                    <a:pt x="4756" y="294"/>
                    <a:pt x="4751" y="289"/>
                    <a:pt x="4751" y="274"/>
                  </a:cubicBezTo>
                  <a:cubicBezTo>
                    <a:pt x="4751" y="226"/>
                    <a:pt x="4751" y="179"/>
                    <a:pt x="4751" y="131"/>
                  </a:cubicBezTo>
                  <a:cubicBezTo>
                    <a:pt x="4748" y="140"/>
                    <a:pt x="4743" y="144"/>
                    <a:pt x="4738" y="144"/>
                  </a:cubicBezTo>
                  <a:cubicBezTo>
                    <a:pt x="4711" y="144"/>
                    <a:pt x="4666" y="24"/>
                    <a:pt x="4656" y="24"/>
                  </a:cubicBezTo>
                  <a:cubicBezTo>
                    <a:pt x="4655" y="23"/>
                    <a:pt x="4655" y="23"/>
                    <a:pt x="4654" y="23"/>
                  </a:cubicBezTo>
                  <a:cubicBezTo>
                    <a:pt x="4643" y="23"/>
                    <a:pt x="4631" y="108"/>
                    <a:pt x="4609" y="119"/>
                  </a:cubicBezTo>
                  <a:cubicBezTo>
                    <a:pt x="4608" y="120"/>
                    <a:pt x="4607" y="120"/>
                    <a:pt x="4607" y="120"/>
                  </a:cubicBezTo>
                  <a:cubicBezTo>
                    <a:pt x="4600" y="120"/>
                    <a:pt x="4621" y="46"/>
                    <a:pt x="4632" y="24"/>
                  </a:cubicBezTo>
                  <a:lnTo>
                    <a:pt x="4632" y="24"/>
                  </a:lnTo>
                  <a:cubicBezTo>
                    <a:pt x="4622" y="44"/>
                    <a:pt x="4604" y="89"/>
                    <a:pt x="4591" y="89"/>
                  </a:cubicBezTo>
                  <a:cubicBezTo>
                    <a:pt x="4589" y="89"/>
                    <a:pt x="4587" y="87"/>
                    <a:pt x="4585" y="84"/>
                  </a:cubicBezTo>
                  <a:cubicBezTo>
                    <a:pt x="4573" y="60"/>
                    <a:pt x="4597" y="12"/>
                    <a:pt x="4585" y="0"/>
                  </a:cubicBezTo>
                  <a:close/>
                  <a:moveTo>
                    <a:pt x="3335" y="3894"/>
                  </a:moveTo>
                  <a:cubicBezTo>
                    <a:pt x="3346" y="3894"/>
                    <a:pt x="3394" y="3953"/>
                    <a:pt x="3358" y="3965"/>
                  </a:cubicBezTo>
                  <a:lnTo>
                    <a:pt x="3358" y="3953"/>
                  </a:lnTo>
                  <a:cubicBezTo>
                    <a:pt x="3335" y="3953"/>
                    <a:pt x="3323" y="3906"/>
                    <a:pt x="3335" y="3894"/>
                  </a:cubicBezTo>
                  <a:close/>
                  <a:moveTo>
                    <a:pt x="3156" y="3929"/>
                  </a:moveTo>
                  <a:cubicBezTo>
                    <a:pt x="3180" y="3929"/>
                    <a:pt x="3204" y="3989"/>
                    <a:pt x="3192" y="4001"/>
                  </a:cubicBezTo>
                  <a:lnTo>
                    <a:pt x="3192" y="3989"/>
                  </a:lnTo>
                  <a:cubicBezTo>
                    <a:pt x="3168" y="3989"/>
                    <a:pt x="3144" y="3941"/>
                    <a:pt x="3156" y="3929"/>
                  </a:cubicBezTo>
                  <a:close/>
                  <a:moveTo>
                    <a:pt x="2775" y="4048"/>
                  </a:moveTo>
                  <a:cubicBezTo>
                    <a:pt x="2799" y="4084"/>
                    <a:pt x="2835" y="4144"/>
                    <a:pt x="2811" y="4156"/>
                  </a:cubicBezTo>
                  <a:lnTo>
                    <a:pt x="2811" y="4144"/>
                  </a:lnTo>
                  <a:lnTo>
                    <a:pt x="2775" y="4048"/>
                  </a:lnTo>
                  <a:close/>
                  <a:moveTo>
                    <a:pt x="2986" y="4167"/>
                  </a:moveTo>
                  <a:cubicBezTo>
                    <a:pt x="2986" y="4170"/>
                    <a:pt x="2986" y="4173"/>
                    <a:pt x="2989" y="4179"/>
                  </a:cubicBezTo>
                  <a:cubicBezTo>
                    <a:pt x="2988" y="4175"/>
                    <a:pt x="2987" y="4171"/>
                    <a:pt x="2986" y="4167"/>
                  </a:cubicBezTo>
                  <a:close/>
                  <a:moveTo>
                    <a:pt x="2410" y="4171"/>
                  </a:moveTo>
                  <a:cubicBezTo>
                    <a:pt x="2404" y="4171"/>
                    <a:pt x="2407" y="4190"/>
                    <a:pt x="2430" y="4227"/>
                  </a:cubicBezTo>
                  <a:lnTo>
                    <a:pt x="2430" y="4191"/>
                  </a:lnTo>
                  <a:cubicBezTo>
                    <a:pt x="2421" y="4178"/>
                    <a:pt x="2414" y="4171"/>
                    <a:pt x="2410" y="4171"/>
                  </a:cubicBezTo>
                  <a:close/>
                  <a:moveTo>
                    <a:pt x="2048" y="4366"/>
                  </a:moveTo>
                  <a:cubicBezTo>
                    <a:pt x="2051" y="4366"/>
                    <a:pt x="2055" y="4367"/>
                    <a:pt x="2061" y="4370"/>
                  </a:cubicBezTo>
                  <a:cubicBezTo>
                    <a:pt x="2084" y="4394"/>
                    <a:pt x="2096" y="4417"/>
                    <a:pt x="2108" y="4441"/>
                  </a:cubicBezTo>
                  <a:lnTo>
                    <a:pt x="2096" y="4429"/>
                  </a:lnTo>
                  <a:lnTo>
                    <a:pt x="2096" y="4429"/>
                  </a:lnTo>
                  <a:cubicBezTo>
                    <a:pt x="2105" y="4448"/>
                    <a:pt x="2108" y="4473"/>
                    <a:pt x="2097" y="4473"/>
                  </a:cubicBezTo>
                  <a:cubicBezTo>
                    <a:pt x="2094" y="4473"/>
                    <a:pt x="2090" y="4471"/>
                    <a:pt x="2084" y="4465"/>
                  </a:cubicBezTo>
                  <a:cubicBezTo>
                    <a:pt x="2063" y="4444"/>
                    <a:pt x="2023" y="4366"/>
                    <a:pt x="2048" y="4366"/>
                  </a:cubicBezTo>
                  <a:close/>
                  <a:moveTo>
                    <a:pt x="1668" y="4632"/>
                  </a:moveTo>
                  <a:cubicBezTo>
                    <a:pt x="1680" y="4632"/>
                    <a:pt x="1715" y="4691"/>
                    <a:pt x="1692" y="4703"/>
                  </a:cubicBezTo>
                  <a:lnTo>
                    <a:pt x="1692" y="4691"/>
                  </a:lnTo>
                  <a:cubicBezTo>
                    <a:pt x="1668" y="4691"/>
                    <a:pt x="1656" y="4644"/>
                    <a:pt x="1668" y="4632"/>
                  </a:cubicBezTo>
                  <a:close/>
                  <a:moveTo>
                    <a:pt x="1167" y="4726"/>
                  </a:moveTo>
                  <a:cubicBezTo>
                    <a:pt x="1157" y="4726"/>
                    <a:pt x="1141" y="4735"/>
                    <a:pt x="1120" y="4751"/>
                  </a:cubicBezTo>
                  <a:lnTo>
                    <a:pt x="1132" y="4775"/>
                  </a:lnTo>
                  <a:lnTo>
                    <a:pt x="1168" y="4775"/>
                  </a:lnTo>
                  <a:cubicBezTo>
                    <a:pt x="1181" y="4741"/>
                    <a:pt x="1179" y="4726"/>
                    <a:pt x="1167" y="4726"/>
                  </a:cubicBezTo>
                  <a:close/>
                  <a:moveTo>
                    <a:pt x="5597" y="2786"/>
                  </a:moveTo>
                  <a:cubicBezTo>
                    <a:pt x="5597" y="2786"/>
                    <a:pt x="5549" y="2786"/>
                    <a:pt x="5561" y="2810"/>
                  </a:cubicBezTo>
                  <a:cubicBezTo>
                    <a:pt x="5570" y="2847"/>
                    <a:pt x="5580" y="2877"/>
                    <a:pt x="5566" y="2877"/>
                  </a:cubicBezTo>
                  <a:cubicBezTo>
                    <a:pt x="5563" y="2877"/>
                    <a:pt x="5557" y="2875"/>
                    <a:pt x="5549" y="2870"/>
                  </a:cubicBezTo>
                  <a:cubicBezTo>
                    <a:pt x="5539" y="2866"/>
                    <a:pt x="5528" y="2865"/>
                    <a:pt x="5518" y="2865"/>
                  </a:cubicBezTo>
                  <a:cubicBezTo>
                    <a:pt x="5494" y="2865"/>
                    <a:pt x="5471" y="2873"/>
                    <a:pt x="5454" y="2882"/>
                  </a:cubicBezTo>
                  <a:cubicBezTo>
                    <a:pt x="5442" y="2893"/>
                    <a:pt x="5454" y="2965"/>
                    <a:pt x="5442" y="2965"/>
                  </a:cubicBezTo>
                  <a:cubicBezTo>
                    <a:pt x="5430" y="2965"/>
                    <a:pt x="5382" y="2870"/>
                    <a:pt x="5347" y="2870"/>
                  </a:cubicBezTo>
                  <a:cubicBezTo>
                    <a:pt x="5324" y="2870"/>
                    <a:pt x="5365" y="2922"/>
                    <a:pt x="5370" y="2938"/>
                  </a:cubicBezTo>
                  <a:lnTo>
                    <a:pt x="5370" y="2938"/>
                  </a:lnTo>
                  <a:cubicBezTo>
                    <a:pt x="5363" y="2927"/>
                    <a:pt x="5338" y="2896"/>
                    <a:pt x="5328" y="2896"/>
                  </a:cubicBezTo>
                  <a:cubicBezTo>
                    <a:pt x="5325" y="2896"/>
                    <a:pt x="5323" y="2899"/>
                    <a:pt x="5323" y="2905"/>
                  </a:cubicBezTo>
                  <a:cubicBezTo>
                    <a:pt x="5323" y="2926"/>
                    <a:pt x="5369" y="3031"/>
                    <a:pt x="5348" y="3031"/>
                  </a:cubicBezTo>
                  <a:cubicBezTo>
                    <a:pt x="5345" y="3031"/>
                    <a:pt x="5340" y="3029"/>
                    <a:pt x="5335" y="3024"/>
                  </a:cubicBezTo>
                  <a:cubicBezTo>
                    <a:pt x="5323" y="3001"/>
                    <a:pt x="5311" y="2965"/>
                    <a:pt x="5287" y="2953"/>
                  </a:cubicBezTo>
                  <a:cubicBezTo>
                    <a:pt x="5283" y="2949"/>
                    <a:pt x="5279" y="2948"/>
                    <a:pt x="5276" y="2948"/>
                  </a:cubicBezTo>
                  <a:cubicBezTo>
                    <a:pt x="5269" y="2948"/>
                    <a:pt x="5263" y="2953"/>
                    <a:pt x="5263" y="2953"/>
                  </a:cubicBezTo>
                  <a:cubicBezTo>
                    <a:pt x="5251" y="2977"/>
                    <a:pt x="5299" y="3036"/>
                    <a:pt x="5263" y="3048"/>
                  </a:cubicBezTo>
                  <a:cubicBezTo>
                    <a:pt x="5251" y="3024"/>
                    <a:pt x="5228" y="3001"/>
                    <a:pt x="5216" y="2977"/>
                  </a:cubicBezTo>
                  <a:cubicBezTo>
                    <a:pt x="5205" y="2971"/>
                    <a:pt x="5192" y="2966"/>
                    <a:pt x="5183" y="2966"/>
                  </a:cubicBezTo>
                  <a:cubicBezTo>
                    <a:pt x="5172" y="2966"/>
                    <a:pt x="5167" y="2974"/>
                    <a:pt x="5180" y="3001"/>
                  </a:cubicBezTo>
                  <a:cubicBezTo>
                    <a:pt x="5164" y="2968"/>
                    <a:pt x="5153" y="2956"/>
                    <a:pt x="5145" y="2956"/>
                  </a:cubicBezTo>
                  <a:cubicBezTo>
                    <a:pt x="5136" y="2956"/>
                    <a:pt x="5132" y="2975"/>
                    <a:pt x="5132" y="3001"/>
                  </a:cubicBezTo>
                  <a:cubicBezTo>
                    <a:pt x="5127" y="2990"/>
                    <a:pt x="5121" y="2986"/>
                    <a:pt x="5114" y="2986"/>
                  </a:cubicBezTo>
                  <a:cubicBezTo>
                    <a:pt x="5089" y="2986"/>
                    <a:pt x="5058" y="3039"/>
                    <a:pt x="5049" y="3048"/>
                  </a:cubicBezTo>
                  <a:cubicBezTo>
                    <a:pt x="5054" y="3045"/>
                    <a:pt x="5058" y="3044"/>
                    <a:pt x="5062" y="3044"/>
                  </a:cubicBezTo>
                  <a:cubicBezTo>
                    <a:pt x="5088" y="3044"/>
                    <a:pt x="5101" y="3097"/>
                    <a:pt x="5070" y="3097"/>
                  </a:cubicBezTo>
                  <a:cubicBezTo>
                    <a:pt x="5067" y="3097"/>
                    <a:pt x="5064" y="3097"/>
                    <a:pt x="5061" y="3096"/>
                  </a:cubicBezTo>
                  <a:cubicBezTo>
                    <a:pt x="5037" y="3096"/>
                    <a:pt x="5013" y="3096"/>
                    <a:pt x="4978" y="3108"/>
                  </a:cubicBezTo>
                  <a:cubicBezTo>
                    <a:pt x="5003" y="3150"/>
                    <a:pt x="5041" y="3156"/>
                    <a:pt x="5073" y="3156"/>
                  </a:cubicBezTo>
                  <a:cubicBezTo>
                    <a:pt x="5086" y="3156"/>
                    <a:pt x="5098" y="3155"/>
                    <a:pt x="5109" y="3155"/>
                  </a:cubicBezTo>
                  <a:cubicBezTo>
                    <a:pt x="5085" y="3167"/>
                    <a:pt x="5061" y="3179"/>
                    <a:pt x="5049" y="3179"/>
                  </a:cubicBezTo>
                  <a:cubicBezTo>
                    <a:pt x="5043" y="3182"/>
                    <a:pt x="5036" y="3184"/>
                    <a:pt x="5030" y="3184"/>
                  </a:cubicBezTo>
                  <a:cubicBezTo>
                    <a:pt x="5013" y="3184"/>
                    <a:pt x="4998" y="3173"/>
                    <a:pt x="4990" y="3155"/>
                  </a:cubicBezTo>
                  <a:cubicBezTo>
                    <a:pt x="4966" y="3120"/>
                    <a:pt x="4978" y="3096"/>
                    <a:pt x="4942" y="3084"/>
                  </a:cubicBezTo>
                  <a:cubicBezTo>
                    <a:pt x="4936" y="3081"/>
                    <a:pt x="4931" y="3080"/>
                    <a:pt x="4927" y="3080"/>
                  </a:cubicBezTo>
                  <a:cubicBezTo>
                    <a:pt x="4899" y="3080"/>
                    <a:pt x="4915" y="3145"/>
                    <a:pt x="4894" y="3155"/>
                  </a:cubicBezTo>
                  <a:cubicBezTo>
                    <a:pt x="4888" y="3158"/>
                    <a:pt x="4882" y="3159"/>
                    <a:pt x="4876" y="3159"/>
                  </a:cubicBezTo>
                  <a:cubicBezTo>
                    <a:pt x="4850" y="3159"/>
                    <a:pt x="4828" y="3137"/>
                    <a:pt x="4799" y="3108"/>
                  </a:cubicBezTo>
                  <a:lnTo>
                    <a:pt x="4799" y="3108"/>
                  </a:lnTo>
                  <a:cubicBezTo>
                    <a:pt x="4811" y="3144"/>
                    <a:pt x="4811" y="3179"/>
                    <a:pt x="4811" y="3227"/>
                  </a:cubicBezTo>
                  <a:cubicBezTo>
                    <a:pt x="4809" y="3234"/>
                    <a:pt x="4806" y="3237"/>
                    <a:pt x="4804" y="3237"/>
                  </a:cubicBezTo>
                  <a:cubicBezTo>
                    <a:pt x="4794" y="3237"/>
                    <a:pt x="4785" y="3191"/>
                    <a:pt x="4775" y="3191"/>
                  </a:cubicBezTo>
                  <a:lnTo>
                    <a:pt x="4775" y="3191"/>
                  </a:lnTo>
                  <a:cubicBezTo>
                    <a:pt x="4775" y="3191"/>
                    <a:pt x="4780" y="3209"/>
                    <a:pt x="4786" y="3228"/>
                  </a:cubicBezTo>
                  <a:lnTo>
                    <a:pt x="4786" y="3228"/>
                  </a:lnTo>
                  <a:cubicBezTo>
                    <a:pt x="4777" y="3208"/>
                    <a:pt x="4767" y="3190"/>
                    <a:pt x="4751" y="3167"/>
                  </a:cubicBezTo>
                  <a:cubicBezTo>
                    <a:pt x="4749" y="3165"/>
                    <a:pt x="4746" y="3164"/>
                    <a:pt x="4743" y="3164"/>
                  </a:cubicBezTo>
                  <a:cubicBezTo>
                    <a:pt x="4730" y="3164"/>
                    <a:pt x="4713" y="3179"/>
                    <a:pt x="4704" y="3179"/>
                  </a:cubicBezTo>
                  <a:cubicBezTo>
                    <a:pt x="4680" y="3203"/>
                    <a:pt x="4668" y="3227"/>
                    <a:pt x="4680" y="3251"/>
                  </a:cubicBezTo>
                  <a:cubicBezTo>
                    <a:pt x="4680" y="3274"/>
                    <a:pt x="4680" y="3286"/>
                    <a:pt x="4680" y="3286"/>
                  </a:cubicBezTo>
                  <a:cubicBezTo>
                    <a:pt x="4668" y="3286"/>
                    <a:pt x="4656" y="3274"/>
                    <a:pt x="4644" y="3263"/>
                  </a:cubicBezTo>
                  <a:cubicBezTo>
                    <a:pt x="4638" y="3251"/>
                    <a:pt x="4635" y="3248"/>
                    <a:pt x="4632" y="3248"/>
                  </a:cubicBezTo>
                  <a:cubicBezTo>
                    <a:pt x="4629" y="3248"/>
                    <a:pt x="4626" y="3251"/>
                    <a:pt x="4620" y="3251"/>
                  </a:cubicBezTo>
                  <a:cubicBezTo>
                    <a:pt x="4609" y="3251"/>
                    <a:pt x="4609" y="3286"/>
                    <a:pt x="4597" y="3310"/>
                  </a:cubicBezTo>
                  <a:cubicBezTo>
                    <a:pt x="4585" y="3322"/>
                    <a:pt x="4573" y="3334"/>
                    <a:pt x="4549" y="3334"/>
                  </a:cubicBezTo>
                  <a:cubicBezTo>
                    <a:pt x="4537" y="3334"/>
                    <a:pt x="4513" y="3298"/>
                    <a:pt x="4501" y="3298"/>
                  </a:cubicBezTo>
                  <a:lnTo>
                    <a:pt x="4501" y="3298"/>
                  </a:lnTo>
                  <a:cubicBezTo>
                    <a:pt x="4501" y="3310"/>
                    <a:pt x="4513" y="3322"/>
                    <a:pt x="4501" y="3322"/>
                  </a:cubicBezTo>
                  <a:lnTo>
                    <a:pt x="4489" y="3322"/>
                  </a:lnTo>
                  <a:lnTo>
                    <a:pt x="4442" y="3346"/>
                  </a:lnTo>
                  <a:cubicBezTo>
                    <a:pt x="4418" y="3358"/>
                    <a:pt x="4370" y="3346"/>
                    <a:pt x="4394" y="3417"/>
                  </a:cubicBezTo>
                  <a:cubicBezTo>
                    <a:pt x="4386" y="3401"/>
                    <a:pt x="4365" y="3384"/>
                    <a:pt x="4342" y="3384"/>
                  </a:cubicBezTo>
                  <a:cubicBezTo>
                    <a:pt x="4332" y="3384"/>
                    <a:pt x="4321" y="3387"/>
                    <a:pt x="4311" y="3394"/>
                  </a:cubicBezTo>
                  <a:cubicBezTo>
                    <a:pt x="4299" y="3405"/>
                    <a:pt x="4311" y="3441"/>
                    <a:pt x="4287" y="3441"/>
                  </a:cubicBezTo>
                  <a:cubicBezTo>
                    <a:pt x="4284" y="3442"/>
                    <a:pt x="4282" y="3443"/>
                    <a:pt x="4280" y="3443"/>
                  </a:cubicBezTo>
                  <a:cubicBezTo>
                    <a:pt x="4263" y="3443"/>
                    <a:pt x="4262" y="3404"/>
                    <a:pt x="4251" y="3394"/>
                  </a:cubicBezTo>
                  <a:lnTo>
                    <a:pt x="4216" y="3394"/>
                  </a:lnTo>
                  <a:cubicBezTo>
                    <a:pt x="4204" y="3405"/>
                    <a:pt x="4192" y="3417"/>
                    <a:pt x="4192" y="3441"/>
                  </a:cubicBezTo>
                  <a:cubicBezTo>
                    <a:pt x="4192" y="3446"/>
                    <a:pt x="4194" y="3453"/>
                    <a:pt x="4197" y="3460"/>
                  </a:cubicBezTo>
                  <a:lnTo>
                    <a:pt x="4197" y="3460"/>
                  </a:lnTo>
                  <a:cubicBezTo>
                    <a:pt x="4194" y="3458"/>
                    <a:pt x="4192" y="3457"/>
                    <a:pt x="4190" y="3457"/>
                  </a:cubicBezTo>
                  <a:cubicBezTo>
                    <a:pt x="4179" y="3457"/>
                    <a:pt x="4176" y="3489"/>
                    <a:pt x="4168" y="3489"/>
                  </a:cubicBezTo>
                  <a:cubicBezTo>
                    <a:pt x="4157" y="3489"/>
                    <a:pt x="4127" y="3390"/>
                    <a:pt x="4103" y="3390"/>
                  </a:cubicBezTo>
                  <a:cubicBezTo>
                    <a:pt x="4101" y="3390"/>
                    <a:pt x="4099" y="3391"/>
                    <a:pt x="4097" y="3394"/>
                  </a:cubicBezTo>
                  <a:cubicBezTo>
                    <a:pt x="4085" y="3429"/>
                    <a:pt x="4132" y="3513"/>
                    <a:pt x="4144" y="3572"/>
                  </a:cubicBezTo>
                  <a:cubicBezTo>
                    <a:pt x="4146" y="3581"/>
                    <a:pt x="4146" y="3584"/>
                    <a:pt x="4143" y="3584"/>
                  </a:cubicBezTo>
                  <a:cubicBezTo>
                    <a:pt x="4132" y="3584"/>
                    <a:pt x="4085" y="3513"/>
                    <a:pt x="4085" y="3513"/>
                  </a:cubicBezTo>
                  <a:lnTo>
                    <a:pt x="4085" y="3513"/>
                  </a:lnTo>
                  <a:cubicBezTo>
                    <a:pt x="4085" y="3536"/>
                    <a:pt x="4097" y="3548"/>
                    <a:pt x="4085" y="3560"/>
                  </a:cubicBezTo>
                  <a:cubicBezTo>
                    <a:pt x="4061" y="3560"/>
                    <a:pt x="4061" y="3560"/>
                    <a:pt x="4061" y="3572"/>
                  </a:cubicBezTo>
                  <a:cubicBezTo>
                    <a:pt x="4061" y="3584"/>
                    <a:pt x="4073" y="3596"/>
                    <a:pt x="4073" y="3608"/>
                  </a:cubicBezTo>
                  <a:cubicBezTo>
                    <a:pt x="4073" y="3620"/>
                    <a:pt x="4073" y="3632"/>
                    <a:pt x="4061" y="3632"/>
                  </a:cubicBezTo>
                  <a:cubicBezTo>
                    <a:pt x="4052" y="3606"/>
                    <a:pt x="4044" y="3586"/>
                    <a:pt x="4035" y="3586"/>
                  </a:cubicBezTo>
                  <a:cubicBezTo>
                    <a:pt x="4032" y="3586"/>
                    <a:pt x="4028" y="3589"/>
                    <a:pt x="4025" y="3596"/>
                  </a:cubicBezTo>
                  <a:cubicBezTo>
                    <a:pt x="4019" y="3602"/>
                    <a:pt x="4016" y="3611"/>
                    <a:pt x="4010" y="3611"/>
                  </a:cubicBezTo>
                  <a:cubicBezTo>
                    <a:pt x="4004" y="3611"/>
                    <a:pt x="3995" y="3602"/>
                    <a:pt x="3978" y="3572"/>
                  </a:cubicBezTo>
                  <a:cubicBezTo>
                    <a:pt x="3978" y="3567"/>
                    <a:pt x="3971" y="3564"/>
                    <a:pt x="3964" y="3564"/>
                  </a:cubicBezTo>
                  <a:cubicBezTo>
                    <a:pt x="3954" y="3564"/>
                    <a:pt x="3942" y="3570"/>
                    <a:pt x="3942" y="3584"/>
                  </a:cubicBezTo>
                  <a:cubicBezTo>
                    <a:pt x="3942" y="3608"/>
                    <a:pt x="3966" y="3620"/>
                    <a:pt x="3954" y="3632"/>
                  </a:cubicBezTo>
                  <a:cubicBezTo>
                    <a:pt x="3942" y="3644"/>
                    <a:pt x="3918" y="3644"/>
                    <a:pt x="3906" y="3644"/>
                  </a:cubicBezTo>
                  <a:cubicBezTo>
                    <a:pt x="3882" y="3644"/>
                    <a:pt x="3870" y="3620"/>
                    <a:pt x="3847" y="3608"/>
                  </a:cubicBezTo>
                  <a:cubicBezTo>
                    <a:pt x="3840" y="3605"/>
                    <a:pt x="3835" y="3603"/>
                    <a:pt x="3830" y="3603"/>
                  </a:cubicBezTo>
                  <a:cubicBezTo>
                    <a:pt x="3817" y="3603"/>
                    <a:pt x="3811" y="3614"/>
                    <a:pt x="3811" y="3632"/>
                  </a:cubicBezTo>
                  <a:cubicBezTo>
                    <a:pt x="3811" y="3638"/>
                    <a:pt x="3806" y="3640"/>
                    <a:pt x="3800" y="3640"/>
                  </a:cubicBezTo>
                  <a:cubicBezTo>
                    <a:pt x="3780" y="3640"/>
                    <a:pt x="3739" y="3620"/>
                    <a:pt x="3739" y="3620"/>
                  </a:cubicBezTo>
                  <a:lnTo>
                    <a:pt x="3739" y="3620"/>
                  </a:lnTo>
                  <a:cubicBezTo>
                    <a:pt x="3739" y="3667"/>
                    <a:pt x="3811" y="3703"/>
                    <a:pt x="3811" y="3727"/>
                  </a:cubicBezTo>
                  <a:cubicBezTo>
                    <a:pt x="3817" y="3739"/>
                    <a:pt x="3814" y="3745"/>
                    <a:pt x="3808" y="3745"/>
                  </a:cubicBezTo>
                  <a:cubicBezTo>
                    <a:pt x="3802" y="3745"/>
                    <a:pt x="3793" y="3739"/>
                    <a:pt x="3787" y="3727"/>
                  </a:cubicBezTo>
                  <a:cubicBezTo>
                    <a:pt x="3781" y="3721"/>
                    <a:pt x="3775" y="3718"/>
                    <a:pt x="3769" y="3718"/>
                  </a:cubicBezTo>
                  <a:cubicBezTo>
                    <a:pt x="3763" y="3718"/>
                    <a:pt x="3757" y="3721"/>
                    <a:pt x="3751" y="3727"/>
                  </a:cubicBezTo>
                  <a:cubicBezTo>
                    <a:pt x="3751" y="3729"/>
                    <a:pt x="3751" y="3729"/>
                    <a:pt x="3750" y="3729"/>
                  </a:cubicBezTo>
                  <a:cubicBezTo>
                    <a:pt x="3745" y="3729"/>
                    <a:pt x="3724" y="3700"/>
                    <a:pt x="3704" y="3679"/>
                  </a:cubicBezTo>
                  <a:cubicBezTo>
                    <a:pt x="3694" y="3670"/>
                    <a:pt x="3690" y="3666"/>
                    <a:pt x="3688" y="3666"/>
                  </a:cubicBezTo>
                  <a:lnTo>
                    <a:pt x="3688" y="3666"/>
                  </a:lnTo>
                  <a:cubicBezTo>
                    <a:pt x="3684" y="3666"/>
                    <a:pt x="3704" y="3694"/>
                    <a:pt x="3704" y="3703"/>
                  </a:cubicBezTo>
                  <a:cubicBezTo>
                    <a:pt x="3716" y="3739"/>
                    <a:pt x="3704" y="3739"/>
                    <a:pt x="3692" y="3739"/>
                  </a:cubicBezTo>
                  <a:cubicBezTo>
                    <a:pt x="3680" y="3751"/>
                    <a:pt x="3656" y="3739"/>
                    <a:pt x="3656" y="3786"/>
                  </a:cubicBezTo>
                  <a:cubicBezTo>
                    <a:pt x="3656" y="3786"/>
                    <a:pt x="3656" y="3822"/>
                    <a:pt x="3644" y="3822"/>
                  </a:cubicBezTo>
                  <a:cubicBezTo>
                    <a:pt x="3632" y="3810"/>
                    <a:pt x="3632" y="3727"/>
                    <a:pt x="3597" y="3715"/>
                  </a:cubicBezTo>
                  <a:cubicBezTo>
                    <a:pt x="3576" y="3715"/>
                    <a:pt x="3555" y="3733"/>
                    <a:pt x="3534" y="3738"/>
                  </a:cubicBezTo>
                  <a:lnTo>
                    <a:pt x="3534" y="3738"/>
                  </a:lnTo>
                  <a:cubicBezTo>
                    <a:pt x="3532" y="3737"/>
                    <a:pt x="3531" y="3737"/>
                    <a:pt x="3530" y="3737"/>
                  </a:cubicBezTo>
                  <a:cubicBezTo>
                    <a:pt x="3527" y="3737"/>
                    <a:pt x="3525" y="3739"/>
                    <a:pt x="3525" y="3739"/>
                  </a:cubicBezTo>
                  <a:cubicBezTo>
                    <a:pt x="3528" y="3739"/>
                    <a:pt x="3531" y="3738"/>
                    <a:pt x="3534" y="3738"/>
                  </a:cubicBezTo>
                  <a:lnTo>
                    <a:pt x="3534" y="3738"/>
                  </a:lnTo>
                  <a:cubicBezTo>
                    <a:pt x="3538" y="3740"/>
                    <a:pt x="3543" y="3746"/>
                    <a:pt x="3549" y="3763"/>
                  </a:cubicBezTo>
                  <a:cubicBezTo>
                    <a:pt x="3561" y="3786"/>
                    <a:pt x="3513" y="3775"/>
                    <a:pt x="3525" y="3810"/>
                  </a:cubicBezTo>
                  <a:cubicBezTo>
                    <a:pt x="3525" y="3804"/>
                    <a:pt x="3528" y="3802"/>
                    <a:pt x="3532" y="3802"/>
                  </a:cubicBezTo>
                  <a:cubicBezTo>
                    <a:pt x="3545" y="3802"/>
                    <a:pt x="3570" y="3822"/>
                    <a:pt x="3561" y="3822"/>
                  </a:cubicBezTo>
                  <a:cubicBezTo>
                    <a:pt x="3561" y="3831"/>
                    <a:pt x="3555" y="3875"/>
                    <a:pt x="3543" y="3875"/>
                  </a:cubicBezTo>
                  <a:cubicBezTo>
                    <a:pt x="3538" y="3875"/>
                    <a:pt x="3532" y="3867"/>
                    <a:pt x="3525" y="3846"/>
                  </a:cubicBezTo>
                  <a:cubicBezTo>
                    <a:pt x="3525" y="3822"/>
                    <a:pt x="3513" y="3798"/>
                    <a:pt x="3501" y="3786"/>
                  </a:cubicBezTo>
                  <a:cubicBezTo>
                    <a:pt x="3466" y="3786"/>
                    <a:pt x="3442" y="3798"/>
                    <a:pt x="3430" y="3822"/>
                  </a:cubicBezTo>
                  <a:cubicBezTo>
                    <a:pt x="3418" y="3834"/>
                    <a:pt x="3454" y="3882"/>
                    <a:pt x="3466" y="3906"/>
                  </a:cubicBezTo>
                  <a:cubicBezTo>
                    <a:pt x="3430" y="3906"/>
                    <a:pt x="3406" y="3894"/>
                    <a:pt x="3382" y="3870"/>
                  </a:cubicBezTo>
                  <a:cubicBezTo>
                    <a:pt x="3375" y="3856"/>
                    <a:pt x="3380" y="3842"/>
                    <a:pt x="3388" y="3833"/>
                  </a:cubicBezTo>
                  <a:lnTo>
                    <a:pt x="3388" y="3833"/>
                  </a:lnTo>
                  <a:cubicBezTo>
                    <a:pt x="3379" y="3838"/>
                    <a:pt x="3367" y="3842"/>
                    <a:pt x="3356" y="3842"/>
                  </a:cubicBezTo>
                  <a:cubicBezTo>
                    <a:pt x="3348" y="3842"/>
                    <a:pt x="3341" y="3840"/>
                    <a:pt x="3335" y="3834"/>
                  </a:cubicBezTo>
                  <a:cubicBezTo>
                    <a:pt x="3323" y="3810"/>
                    <a:pt x="3299" y="3775"/>
                    <a:pt x="3287" y="3739"/>
                  </a:cubicBezTo>
                  <a:lnTo>
                    <a:pt x="3287" y="3739"/>
                  </a:lnTo>
                  <a:cubicBezTo>
                    <a:pt x="3299" y="3786"/>
                    <a:pt x="3311" y="3834"/>
                    <a:pt x="3311" y="3882"/>
                  </a:cubicBezTo>
                  <a:cubicBezTo>
                    <a:pt x="3311" y="3906"/>
                    <a:pt x="3299" y="3906"/>
                    <a:pt x="3287" y="3917"/>
                  </a:cubicBezTo>
                  <a:cubicBezTo>
                    <a:pt x="3287" y="3927"/>
                    <a:pt x="3295" y="3960"/>
                    <a:pt x="3285" y="3960"/>
                  </a:cubicBezTo>
                  <a:cubicBezTo>
                    <a:pt x="3283" y="3960"/>
                    <a:pt x="3280" y="3958"/>
                    <a:pt x="3275" y="3953"/>
                  </a:cubicBezTo>
                  <a:cubicBezTo>
                    <a:pt x="3263" y="3917"/>
                    <a:pt x="3251" y="3870"/>
                    <a:pt x="3227" y="3834"/>
                  </a:cubicBezTo>
                  <a:cubicBezTo>
                    <a:pt x="3220" y="3823"/>
                    <a:pt x="3215" y="3819"/>
                    <a:pt x="3212" y="3819"/>
                  </a:cubicBezTo>
                  <a:cubicBezTo>
                    <a:pt x="3204" y="3819"/>
                    <a:pt x="3204" y="3841"/>
                    <a:pt x="3204" y="3858"/>
                  </a:cubicBezTo>
                  <a:cubicBezTo>
                    <a:pt x="3204" y="3870"/>
                    <a:pt x="3204" y="3894"/>
                    <a:pt x="3204" y="3906"/>
                  </a:cubicBezTo>
                  <a:cubicBezTo>
                    <a:pt x="3192" y="3906"/>
                    <a:pt x="3180" y="3917"/>
                    <a:pt x="3168" y="3917"/>
                  </a:cubicBezTo>
                  <a:cubicBezTo>
                    <a:pt x="3144" y="3929"/>
                    <a:pt x="3096" y="3929"/>
                    <a:pt x="3073" y="3977"/>
                  </a:cubicBezTo>
                  <a:cubicBezTo>
                    <a:pt x="3073" y="3987"/>
                    <a:pt x="3081" y="4015"/>
                    <a:pt x="3076" y="4015"/>
                  </a:cubicBezTo>
                  <a:cubicBezTo>
                    <a:pt x="3075" y="4015"/>
                    <a:pt x="3074" y="4014"/>
                    <a:pt x="3073" y="4013"/>
                  </a:cubicBezTo>
                  <a:cubicBezTo>
                    <a:pt x="3073" y="4001"/>
                    <a:pt x="3049" y="3965"/>
                    <a:pt x="3025" y="3953"/>
                  </a:cubicBezTo>
                  <a:cubicBezTo>
                    <a:pt x="3021" y="3949"/>
                    <a:pt x="3010" y="3947"/>
                    <a:pt x="2998" y="3947"/>
                  </a:cubicBezTo>
                  <a:cubicBezTo>
                    <a:pt x="2972" y="3947"/>
                    <a:pt x="2938" y="3957"/>
                    <a:pt x="2930" y="3989"/>
                  </a:cubicBezTo>
                  <a:lnTo>
                    <a:pt x="2930" y="4036"/>
                  </a:lnTo>
                  <a:cubicBezTo>
                    <a:pt x="2930" y="4036"/>
                    <a:pt x="2909" y="3976"/>
                    <a:pt x="2897" y="3976"/>
                  </a:cubicBezTo>
                  <a:cubicBezTo>
                    <a:pt x="2896" y="3976"/>
                    <a:pt x="2895" y="3976"/>
                    <a:pt x="2894" y="3977"/>
                  </a:cubicBezTo>
                  <a:cubicBezTo>
                    <a:pt x="2870" y="3977"/>
                    <a:pt x="2906" y="4025"/>
                    <a:pt x="2894" y="4036"/>
                  </a:cubicBezTo>
                  <a:cubicBezTo>
                    <a:pt x="2870" y="4036"/>
                    <a:pt x="2870" y="4036"/>
                    <a:pt x="2882" y="4060"/>
                  </a:cubicBezTo>
                  <a:cubicBezTo>
                    <a:pt x="2894" y="4096"/>
                    <a:pt x="2894" y="4132"/>
                    <a:pt x="2894" y="4167"/>
                  </a:cubicBezTo>
                  <a:cubicBezTo>
                    <a:pt x="2870" y="4132"/>
                    <a:pt x="2846" y="4108"/>
                    <a:pt x="2835" y="4072"/>
                  </a:cubicBezTo>
                  <a:lnTo>
                    <a:pt x="2835" y="4072"/>
                  </a:lnTo>
                  <a:cubicBezTo>
                    <a:pt x="2835" y="4072"/>
                    <a:pt x="2840" y="4075"/>
                    <a:pt x="2846" y="4075"/>
                  </a:cubicBezTo>
                  <a:cubicBezTo>
                    <a:pt x="2852" y="4075"/>
                    <a:pt x="2858" y="4072"/>
                    <a:pt x="2858" y="4060"/>
                  </a:cubicBezTo>
                  <a:cubicBezTo>
                    <a:pt x="2858" y="4036"/>
                    <a:pt x="2846" y="4036"/>
                    <a:pt x="2846" y="4036"/>
                  </a:cubicBezTo>
                  <a:cubicBezTo>
                    <a:pt x="2838" y="4036"/>
                    <a:pt x="2823" y="4067"/>
                    <a:pt x="2807" y="4067"/>
                  </a:cubicBezTo>
                  <a:cubicBezTo>
                    <a:pt x="2800" y="4067"/>
                    <a:pt x="2794" y="4062"/>
                    <a:pt x="2787" y="4048"/>
                  </a:cubicBezTo>
                  <a:cubicBezTo>
                    <a:pt x="2783" y="4042"/>
                    <a:pt x="2778" y="4040"/>
                    <a:pt x="2773" y="4040"/>
                  </a:cubicBezTo>
                  <a:cubicBezTo>
                    <a:pt x="2751" y="4040"/>
                    <a:pt x="2723" y="4098"/>
                    <a:pt x="2704" y="4108"/>
                  </a:cubicBezTo>
                  <a:cubicBezTo>
                    <a:pt x="2727" y="4156"/>
                    <a:pt x="2739" y="4144"/>
                    <a:pt x="2763" y="4179"/>
                  </a:cubicBezTo>
                  <a:cubicBezTo>
                    <a:pt x="2751" y="4179"/>
                    <a:pt x="2715" y="4144"/>
                    <a:pt x="2704" y="4144"/>
                  </a:cubicBezTo>
                  <a:cubicBezTo>
                    <a:pt x="2704" y="4156"/>
                    <a:pt x="2704" y="4215"/>
                    <a:pt x="2704" y="4239"/>
                  </a:cubicBezTo>
                  <a:cubicBezTo>
                    <a:pt x="2695" y="4212"/>
                    <a:pt x="2605" y="4118"/>
                    <a:pt x="2581" y="4118"/>
                  </a:cubicBezTo>
                  <a:cubicBezTo>
                    <a:pt x="2573" y="4118"/>
                    <a:pt x="2573" y="4129"/>
                    <a:pt x="2584" y="4156"/>
                  </a:cubicBezTo>
                  <a:cubicBezTo>
                    <a:pt x="2596" y="4156"/>
                    <a:pt x="2584" y="4132"/>
                    <a:pt x="2596" y="4132"/>
                  </a:cubicBezTo>
                  <a:cubicBezTo>
                    <a:pt x="2596" y="4132"/>
                    <a:pt x="2620" y="4191"/>
                    <a:pt x="2620" y="4203"/>
                  </a:cubicBezTo>
                  <a:cubicBezTo>
                    <a:pt x="2620" y="4215"/>
                    <a:pt x="2620" y="4227"/>
                    <a:pt x="2596" y="4227"/>
                  </a:cubicBezTo>
                  <a:cubicBezTo>
                    <a:pt x="2584" y="4227"/>
                    <a:pt x="2561" y="4144"/>
                    <a:pt x="2537" y="4144"/>
                  </a:cubicBezTo>
                  <a:cubicBezTo>
                    <a:pt x="2513" y="4144"/>
                    <a:pt x="2501" y="4144"/>
                    <a:pt x="2501" y="4156"/>
                  </a:cubicBezTo>
                  <a:cubicBezTo>
                    <a:pt x="2489" y="4179"/>
                    <a:pt x="2513" y="4215"/>
                    <a:pt x="2501" y="4215"/>
                  </a:cubicBezTo>
                  <a:cubicBezTo>
                    <a:pt x="2489" y="4221"/>
                    <a:pt x="2483" y="4227"/>
                    <a:pt x="2479" y="4227"/>
                  </a:cubicBezTo>
                  <a:cubicBezTo>
                    <a:pt x="2474" y="4227"/>
                    <a:pt x="2471" y="4221"/>
                    <a:pt x="2465" y="4203"/>
                  </a:cubicBezTo>
                  <a:cubicBezTo>
                    <a:pt x="2465" y="4179"/>
                    <a:pt x="2454" y="4167"/>
                    <a:pt x="2454" y="4156"/>
                  </a:cubicBezTo>
                  <a:cubicBezTo>
                    <a:pt x="2453" y="4155"/>
                    <a:pt x="2453" y="4155"/>
                    <a:pt x="2452" y="4155"/>
                  </a:cubicBezTo>
                  <a:cubicBezTo>
                    <a:pt x="2444" y="4155"/>
                    <a:pt x="2450" y="4260"/>
                    <a:pt x="2430" y="4260"/>
                  </a:cubicBezTo>
                  <a:cubicBezTo>
                    <a:pt x="2427" y="4260"/>
                    <a:pt x="2423" y="4257"/>
                    <a:pt x="2418" y="4251"/>
                  </a:cubicBezTo>
                  <a:cubicBezTo>
                    <a:pt x="2382" y="4215"/>
                    <a:pt x="2394" y="4191"/>
                    <a:pt x="2358" y="4191"/>
                  </a:cubicBezTo>
                  <a:cubicBezTo>
                    <a:pt x="2346" y="4191"/>
                    <a:pt x="2346" y="4203"/>
                    <a:pt x="2334" y="4215"/>
                  </a:cubicBezTo>
                  <a:cubicBezTo>
                    <a:pt x="2334" y="4215"/>
                    <a:pt x="2418" y="4275"/>
                    <a:pt x="2394" y="4275"/>
                  </a:cubicBezTo>
                  <a:lnTo>
                    <a:pt x="2334" y="4275"/>
                  </a:lnTo>
                  <a:lnTo>
                    <a:pt x="2311" y="4287"/>
                  </a:lnTo>
                  <a:cubicBezTo>
                    <a:pt x="2307" y="4287"/>
                    <a:pt x="2305" y="4287"/>
                    <a:pt x="2304" y="4289"/>
                  </a:cubicBezTo>
                  <a:lnTo>
                    <a:pt x="2304" y="4289"/>
                  </a:lnTo>
                  <a:cubicBezTo>
                    <a:pt x="2297" y="4267"/>
                    <a:pt x="2287" y="4235"/>
                    <a:pt x="2287" y="4227"/>
                  </a:cubicBezTo>
                  <a:cubicBezTo>
                    <a:pt x="2287" y="4227"/>
                    <a:pt x="2263" y="4239"/>
                    <a:pt x="2275" y="4251"/>
                  </a:cubicBezTo>
                  <a:cubicBezTo>
                    <a:pt x="2275" y="4261"/>
                    <a:pt x="2275" y="4300"/>
                    <a:pt x="2267" y="4300"/>
                  </a:cubicBezTo>
                  <a:cubicBezTo>
                    <a:pt x="2265" y="4300"/>
                    <a:pt x="2264" y="4300"/>
                    <a:pt x="2263" y="4298"/>
                  </a:cubicBezTo>
                  <a:cubicBezTo>
                    <a:pt x="2239" y="4287"/>
                    <a:pt x="2239" y="4251"/>
                    <a:pt x="2227" y="4239"/>
                  </a:cubicBezTo>
                  <a:lnTo>
                    <a:pt x="2227" y="4239"/>
                  </a:lnTo>
                  <a:cubicBezTo>
                    <a:pt x="2239" y="4263"/>
                    <a:pt x="2239" y="4298"/>
                    <a:pt x="2227" y="4334"/>
                  </a:cubicBezTo>
                  <a:cubicBezTo>
                    <a:pt x="2227" y="4343"/>
                    <a:pt x="2221" y="4351"/>
                    <a:pt x="2214" y="4351"/>
                  </a:cubicBezTo>
                  <a:cubicBezTo>
                    <a:pt x="2210" y="4351"/>
                    <a:pt x="2207" y="4350"/>
                    <a:pt x="2203" y="4346"/>
                  </a:cubicBezTo>
                  <a:cubicBezTo>
                    <a:pt x="2180" y="4346"/>
                    <a:pt x="2180" y="4322"/>
                    <a:pt x="2168" y="4322"/>
                  </a:cubicBezTo>
                  <a:cubicBezTo>
                    <a:pt x="2165" y="4319"/>
                    <a:pt x="2160" y="4318"/>
                    <a:pt x="2154" y="4318"/>
                  </a:cubicBezTo>
                  <a:cubicBezTo>
                    <a:pt x="2140" y="4318"/>
                    <a:pt x="2123" y="4329"/>
                    <a:pt x="2132" y="4346"/>
                  </a:cubicBezTo>
                  <a:cubicBezTo>
                    <a:pt x="2144" y="4382"/>
                    <a:pt x="2156" y="4394"/>
                    <a:pt x="2132" y="4394"/>
                  </a:cubicBezTo>
                  <a:cubicBezTo>
                    <a:pt x="2126" y="4400"/>
                    <a:pt x="2123" y="4403"/>
                    <a:pt x="2122" y="4403"/>
                  </a:cubicBezTo>
                  <a:cubicBezTo>
                    <a:pt x="2120" y="4403"/>
                    <a:pt x="2120" y="4400"/>
                    <a:pt x="2120" y="4394"/>
                  </a:cubicBezTo>
                  <a:cubicBezTo>
                    <a:pt x="2120" y="4382"/>
                    <a:pt x="2120" y="4310"/>
                    <a:pt x="2084" y="4298"/>
                  </a:cubicBezTo>
                  <a:cubicBezTo>
                    <a:pt x="2063" y="4298"/>
                    <a:pt x="2080" y="4348"/>
                    <a:pt x="2066" y="4348"/>
                  </a:cubicBezTo>
                  <a:cubicBezTo>
                    <a:pt x="2065" y="4348"/>
                    <a:pt x="2063" y="4347"/>
                    <a:pt x="2061" y="4346"/>
                  </a:cubicBezTo>
                  <a:cubicBezTo>
                    <a:pt x="2053" y="4341"/>
                    <a:pt x="2046" y="4338"/>
                    <a:pt x="2041" y="4338"/>
                  </a:cubicBezTo>
                  <a:cubicBezTo>
                    <a:pt x="2024" y="4338"/>
                    <a:pt x="2022" y="4366"/>
                    <a:pt x="2013" y="4394"/>
                  </a:cubicBezTo>
                  <a:cubicBezTo>
                    <a:pt x="2013" y="4408"/>
                    <a:pt x="2013" y="4413"/>
                    <a:pt x="2012" y="4413"/>
                  </a:cubicBezTo>
                  <a:cubicBezTo>
                    <a:pt x="2011" y="4413"/>
                    <a:pt x="2008" y="4401"/>
                    <a:pt x="2001" y="4394"/>
                  </a:cubicBezTo>
                  <a:cubicBezTo>
                    <a:pt x="1998" y="4392"/>
                    <a:pt x="1995" y="4391"/>
                    <a:pt x="1993" y="4391"/>
                  </a:cubicBezTo>
                  <a:cubicBezTo>
                    <a:pt x="1980" y="4391"/>
                    <a:pt x="1989" y="4417"/>
                    <a:pt x="1989" y="4417"/>
                  </a:cubicBezTo>
                  <a:cubicBezTo>
                    <a:pt x="1989" y="4434"/>
                    <a:pt x="1989" y="4467"/>
                    <a:pt x="1978" y="4467"/>
                  </a:cubicBezTo>
                  <a:cubicBezTo>
                    <a:pt x="1972" y="4467"/>
                    <a:pt x="1965" y="4460"/>
                    <a:pt x="1953" y="4441"/>
                  </a:cubicBezTo>
                  <a:cubicBezTo>
                    <a:pt x="1953" y="4432"/>
                    <a:pt x="1919" y="4374"/>
                    <a:pt x="1908" y="4374"/>
                  </a:cubicBezTo>
                  <a:cubicBezTo>
                    <a:pt x="1904" y="4374"/>
                    <a:pt x="1903" y="4380"/>
                    <a:pt x="1906" y="4394"/>
                  </a:cubicBezTo>
                  <a:cubicBezTo>
                    <a:pt x="1906" y="4417"/>
                    <a:pt x="1918" y="4441"/>
                    <a:pt x="1906" y="4441"/>
                  </a:cubicBezTo>
                  <a:cubicBezTo>
                    <a:pt x="1904" y="4443"/>
                    <a:pt x="1903" y="4444"/>
                    <a:pt x="1901" y="4444"/>
                  </a:cubicBezTo>
                  <a:cubicBezTo>
                    <a:pt x="1894" y="4444"/>
                    <a:pt x="1892" y="4416"/>
                    <a:pt x="1882" y="4406"/>
                  </a:cubicBezTo>
                  <a:cubicBezTo>
                    <a:pt x="1878" y="4402"/>
                    <a:pt x="1874" y="4400"/>
                    <a:pt x="1871" y="4400"/>
                  </a:cubicBezTo>
                  <a:cubicBezTo>
                    <a:pt x="1863" y="4400"/>
                    <a:pt x="1858" y="4406"/>
                    <a:pt x="1858" y="4406"/>
                  </a:cubicBezTo>
                  <a:lnTo>
                    <a:pt x="1882" y="4465"/>
                  </a:lnTo>
                  <a:cubicBezTo>
                    <a:pt x="1894" y="4465"/>
                    <a:pt x="1906" y="4477"/>
                    <a:pt x="1906" y="4489"/>
                  </a:cubicBezTo>
                  <a:cubicBezTo>
                    <a:pt x="1930" y="4513"/>
                    <a:pt x="1894" y="4525"/>
                    <a:pt x="1894" y="4525"/>
                  </a:cubicBezTo>
                  <a:cubicBezTo>
                    <a:pt x="1882" y="4525"/>
                    <a:pt x="1870" y="4489"/>
                    <a:pt x="1846" y="4477"/>
                  </a:cubicBezTo>
                  <a:cubicBezTo>
                    <a:pt x="1821" y="4469"/>
                    <a:pt x="1808" y="4460"/>
                    <a:pt x="1802" y="4460"/>
                  </a:cubicBezTo>
                  <a:cubicBezTo>
                    <a:pt x="1800" y="4460"/>
                    <a:pt x="1799" y="4462"/>
                    <a:pt x="1799" y="4465"/>
                  </a:cubicBezTo>
                  <a:cubicBezTo>
                    <a:pt x="1799" y="4477"/>
                    <a:pt x="1822" y="4513"/>
                    <a:pt x="1799" y="4525"/>
                  </a:cubicBezTo>
                  <a:cubicBezTo>
                    <a:pt x="1787" y="4531"/>
                    <a:pt x="1781" y="4531"/>
                    <a:pt x="1778" y="4531"/>
                  </a:cubicBezTo>
                  <a:cubicBezTo>
                    <a:pt x="1775" y="4531"/>
                    <a:pt x="1775" y="4531"/>
                    <a:pt x="1775" y="4537"/>
                  </a:cubicBezTo>
                  <a:cubicBezTo>
                    <a:pt x="1787" y="4584"/>
                    <a:pt x="1727" y="4596"/>
                    <a:pt x="1703" y="4596"/>
                  </a:cubicBezTo>
                  <a:cubicBezTo>
                    <a:pt x="1692" y="4596"/>
                    <a:pt x="1692" y="4584"/>
                    <a:pt x="1680" y="4560"/>
                  </a:cubicBezTo>
                  <a:cubicBezTo>
                    <a:pt x="1672" y="4552"/>
                    <a:pt x="1665" y="4550"/>
                    <a:pt x="1659" y="4550"/>
                  </a:cubicBezTo>
                  <a:cubicBezTo>
                    <a:pt x="1648" y="4550"/>
                    <a:pt x="1640" y="4560"/>
                    <a:pt x="1632" y="4560"/>
                  </a:cubicBezTo>
                  <a:cubicBezTo>
                    <a:pt x="1627" y="4560"/>
                    <a:pt x="1621" y="4558"/>
                    <a:pt x="1615" y="4558"/>
                  </a:cubicBezTo>
                  <a:cubicBezTo>
                    <a:pt x="1607" y="4558"/>
                    <a:pt x="1601" y="4563"/>
                    <a:pt x="1608" y="4584"/>
                  </a:cubicBezTo>
                  <a:cubicBezTo>
                    <a:pt x="1608" y="4608"/>
                    <a:pt x="1608" y="4614"/>
                    <a:pt x="1605" y="4614"/>
                  </a:cubicBezTo>
                  <a:cubicBezTo>
                    <a:pt x="1602" y="4614"/>
                    <a:pt x="1596" y="4608"/>
                    <a:pt x="1584" y="4608"/>
                  </a:cubicBezTo>
                  <a:cubicBezTo>
                    <a:pt x="1572" y="4620"/>
                    <a:pt x="1584" y="4632"/>
                    <a:pt x="1584" y="4644"/>
                  </a:cubicBezTo>
                  <a:cubicBezTo>
                    <a:pt x="1578" y="4650"/>
                    <a:pt x="1569" y="4650"/>
                    <a:pt x="1561" y="4650"/>
                  </a:cubicBezTo>
                  <a:cubicBezTo>
                    <a:pt x="1552" y="4650"/>
                    <a:pt x="1543" y="4650"/>
                    <a:pt x="1537" y="4656"/>
                  </a:cubicBezTo>
                  <a:cubicBezTo>
                    <a:pt x="1513" y="4703"/>
                    <a:pt x="1489" y="4775"/>
                    <a:pt x="1501" y="4834"/>
                  </a:cubicBezTo>
                  <a:cubicBezTo>
                    <a:pt x="1501" y="4822"/>
                    <a:pt x="1513" y="4810"/>
                    <a:pt x="1525" y="4810"/>
                  </a:cubicBezTo>
                  <a:cubicBezTo>
                    <a:pt x="1537" y="4810"/>
                    <a:pt x="1561" y="4810"/>
                    <a:pt x="1572" y="4822"/>
                  </a:cubicBezTo>
                  <a:cubicBezTo>
                    <a:pt x="1587" y="4827"/>
                    <a:pt x="1604" y="4830"/>
                    <a:pt x="1621" y="4830"/>
                  </a:cubicBezTo>
                  <a:cubicBezTo>
                    <a:pt x="1646" y="4830"/>
                    <a:pt x="1671" y="4824"/>
                    <a:pt x="1692" y="4810"/>
                  </a:cubicBezTo>
                  <a:cubicBezTo>
                    <a:pt x="1703" y="4798"/>
                    <a:pt x="1656" y="4739"/>
                    <a:pt x="1680" y="4715"/>
                  </a:cubicBezTo>
                  <a:cubicBezTo>
                    <a:pt x="1683" y="4708"/>
                    <a:pt x="1687" y="4705"/>
                    <a:pt x="1691" y="4705"/>
                  </a:cubicBezTo>
                  <a:cubicBezTo>
                    <a:pt x="1699" y="4705"/>
                    <a:pt x="1707" y="4719"/>
                    <a:pt x="1715" y="4727"/>
                  </a:cubicBezTo>
                  <a:cubicBezTo>
                    <a:pt x="1739" y="4739"/>
                    <a:pt x="1739" y="4751"/>
                    <a:pt x="1751" y="4751"/>
                  </a:cubicBezTo>
                  <a:cubicBezTo>
                    <a:pt x="1763" y="4751"/>
                    <a:pt x="1751" y="4751"/>
                    <a:pt x="1751" y="4703"/>
                  </a:cubicBezTo>
                  <a:cubicBezTo>
                    <a:pt x="1751" y="4694"/>
                    <a:pt x="1751" y="4676"/>
                    <a:pt x="1757" y="4676"/>
                  </a:cubicBezTo>
                  <a:cubicBezTo>
                    <a:pt x="1759" y="4676"/>
                    <a:pt x="1761" y="4677"/>
                    <a:pt x="1763" y="4679"/>
                  </a:cubicBezTo>
                  <a:cubicBezTo>
                    <a:pt x="1774" y="4691"/>
                    <a:pt x="1785" y="4764"/>
                    <a:pt x="1806" y="4764"/>
                  </a:cubicBezTo>
                  <a:cubicBezTo>
                    <a:pt x="1807" y="4764"/>
                    <a:pt x="1809" y="4764"/>
                    <a:pt x="1811" y="4763"/>
                  </a:cubicBezTo>
                  <a:cubicBezTo>
                    <a:pt x="1846" y="4751"/>
                    <a:pt x="1834" y="4715"/>
                    <a:pt x="1811" y="4691"/>
                  </a:cubicBezTo>
                  <a:cubicBezTo>
                    <a:pt x="1811" y="4691"/>
                    <a:pt x="1822" y="4691"/>
                    <a:pt x="1834" y="4679"/>
                  </a:cubicBezTo>
                  <a:cubicBezTo>
                    <a:pt x="1834" y="4668"/>
                    <a:pt x="1870" y="4608"/>
                    <a:pt x="1870" y="4608"/>
                  </a:cubicBezTo>
                  <a:cubicBezTo>
                    <a:pt x="1882" y="4620"/>
                    <a:pt x="1882" y="4691"/>
                    <a:pt x="1894" y="4715"/>
                  </a:cubicBezTo>
                  <a:cubicBezTo>
                    <a:pt x="1882" y="4691"/>
                    <a:pt x="1930" y="4644"/>
                    <a:pt x="1930" y="4620"/>
                  </a:cubicBezTo>
                  <a:cubicBezTo>
                    <a:pt x="1937" y="4613"/>
                    <a:pt x="1943" y="4606"/>
                    <a:pt x="1953" y="4606"/>
                  </a:cubicBezTo>
                  <a:cubicBezTo>
                    <a:pt x="1959" y="4606"/>
                    <a:pt x="1967" y="4610"/>
                    <a:pt x="1977" y="4620"/>
                  </a:cubicBezTo>
                  <a:cubicBezTo>
                    <a:pt x="1985" y="4627"/>
                    <a:pt x="1989" y="4630"/>
                    <a:pt x="1991" y="4630"/>
                  </a:cubicBezTo>
                  <a:cubicBezTo>
                    <a:pt x="1996" y="4630"/>
                    <a:pt x="1993" y="4616"/>
                    <a:pt x="2001" y="4608"/>
                  </a:cubicBezTo>
                  <a:cubicBezTo>
                    <a:pt x="2005" y="4604"/>
                    <a:pt x="2008" y="4603"/>
                    <a:pt x="2010" y="4603"/>
                  </a:cubicBezTo>
                  <a:cubicBezTo>
                    <a:pt x="2016" y="4603"/>
                    <a:pt x="2021" y="4608"/>
                    <a:pt x="2037" y="4608"/>
                  </a:cubicBezTo>
                  <a:cubicBezTo>
                    <a:pt x="2041" y="4612"/>
                    <a:pt x="2043" y="4613"/>
                    <a:pt x="2045" y="4613"/>
                  </a:cubicBezTo>
                  <a:cubicBezTo>
                    <a:pt x="2049" y="4613"/>
                    <a:pt x="2049" y="4608"/>
                    <a:pt x="2049" y="4608"/>
                  </a:cubicBezTo>
                  <a:cubicBezTo>
                    <a:pt x="2049" y="4596"/>
                    <a:pt x="2049" y="4572"/>
                    <a:pt x="2037" y="4560"/>
                  </a:cubicBezTo>
                  <a:cubicBezTo>
                    <a:pt x="2027" y="4540"/>
                    <a:pt x="2007" y="4510"/>
                    <a:pt x="2018" y="4510"/>
                  </a:cubicBezTo>
                  <a:cubicBezTo>
                    <a:pt x="2019" y="4510"/>
                    <a:pt x="2022" y="4511"/>
                    <a:pt x="2025" y="4513"/>
                  </a:cubicBezTo>
                  <a:cubicBezTo>
                    <a:pt x="2037" y="4525"/>
                    <a:pt x="2061" y="4548"/>
                    <a:pt x="2073" y="4560"/>
                  </a:cubicBezTo>
                  <a:cubicBezTo>
                    <a:pt x="2096" y="4560"/>
                    <a:pt x="2096" y="4548"/>
                    <a:pt x="2108" y="4525"/>
                  </a:cubicBezTo>
                  <a:lnTo>
                    <a:pt x="2132" y="4525"/>
                  </a:lnTo>
                  <a:cubicBezTo>
                    <a:pt x="2144" y="4537"/>
                    <a:pt x="2144" y="4537"/>
                    <a:pt x="2156" y="4537"/>
                  </a:cubicBezTo>
                  <a:cubicBezTo>
                    <a:pt x="2168" y="4537"/>
                    <a:pt x="2156" y="4513"/>
                    <a:pt x="2168" y="4501"/>
                  </a:cubicBezTo>
                  <a:cubicBezTo>
                    <a:pt x="2172" y="4497"/>
                    <a:pt x="2176" y="4496"/>
                    <a:pt x="2180" y="4496"/>
                  </a:cubicBezTo>
                  <a:cubicBezTo>
                    <a:pt x="2188" y="4496"/>
                    <a:pt x="2196" y="4501"/>
                    <a:pt x="2203" y="4501"/>
                  </a:cubicBezTo>
                  <a:cubicBezTo>
                    <a:pt x="2239" y="4501"/>
                    <a:pt x="2263" y="4465"/>
                    <a:pt x="2263" y="4441"/>
                  </a:cubicBezTo>
                  <a:cubicBezTo>
                    <a:pt x="2263" y="4425"/>
                    <a:pt x="2263" y="4416"/>
                    <a:pt x="2265" y="4416"/>
                  </a:cubicBezTo>
                  <a:cubicBezTo>
                    <a:pt x="2268" y="4416"/>
                    <a:pt x="2274" y="4428"/>
                    <a:pt x="2287" y="4453"/>
                  </a:cubicBezTo>
                  <a:cubicBezTo>
                    <a:pt x="2299" y="4477"/>
                    <a:pt x="2302" y="4483"/>
                    <a:pt x="2303" y="4483"/>
                  </a:cubicBezTo>
                  <a:cubicBezTo>
                    <a:pt x="2305" y="4483"/>
                    <a:pt x="2305" y="4477"/>
                    <a:pt x="2311" y="4477"/>
                  </a:cubicBezTo>
                  <a:cubicBezTo>
                    <a:pt x="2323" y="4465"/>
                    <a:pt x="2346" y="4477"/>
                    <a:pt x="2346" y="4453"/>
                  </a:cubicBezTo>
                  <a:cubicBezTo>
                    <a:pt x="2355" y="4426"/>
                    <a:pt x="2351" y="4413"/>
                    <a:pt x="2358" y="4413"/>
                  </a:cubicBezTo>
                  <a:cubicBezTo>
                    <a:pt x="2360" y="4413"/>
                    <a:pt x="2364" y="4414"/>
                    <a:pt x="2370" y="4417"/>
                  </a:cubicBezTo>
                  <a:cubicBezTo>
                    <a:pt x="2380" y="4438"/>
                    <a:pt x="2390" y="4445"/>
                    <a:pt x="2399" y="4445"/>
                  </a:cubicBezTo>
                  <a:cubicBezTo>
                    <a:pt x="2412" y="4445"/>
                    <a:pt x="2423" y="4431"/>
                    <a:pt x="2430" y="4417"/>
                  </a:cubicBezTo>
                  <a:cubicBezTo>
                    <a:pt x="2430" y="4407"/>
                    <a:pt x="2430" y="4355"/>
                    <a:pt x="2430" y="4346"/>
                  </a:cubicBezTo>
                  <a:cubicBezTo>
                    <a:pt x="2430" y="4357"/>
                    <a:pt x="2458" y="4396"/>
                    <a:pt x="2481" y="4396"/>
                  </a:cubicBezTo>
                  <a:cubicBezTo>
                    <a:pt x="2484" y="4396"/>
                    <a:pt x="2487" y="4395"/>
                    <a:pt x="2489" y="4394"/>
                  </a:cubicBezTo>
                  <a:cubicBezTo>
                    <a:pt x="2525" y="4394"/>
                    <a:pt x="2561" y="4370"/>
                    <a:pt x="2584" y="4346"/>
                  </a:cubicBezTo>
                  <a:cubicBezTo>
                    <a:pt x="2596" y="4346"/>
                    <a:pt x="2608" y="4334"/>
                    <a:pt x="2620" y="4322"/>
                  </a:cubicBezTo>
                  <a:lnTo>
                    <a:pt x="2620" y="4287"/>
                  </a:lnTo>
                  <a:cubicBezTo>
                    <a:pt x="2620" y="4287"/>
                    <a:pt x="2656" y="4322"/>
                    <a:pt x="2668" y="4334"/>
                  </a:cubicBezTo>
                  <a:cubicBezTo>
                    <a:pt x="2680" y="4334"/>
                    <a:pt x="2692" y="4346"/>
                    <a:pt x="2704" y="4346"/>
                  </a:cubicBezTo>
                  <a:cubicBezTo>
                    <a:pt x="2726" y="4346"/>
                    <a:pt x="2738" y="4335"/>
                    <a:pt x="2719" y="4295"/>
                  </a:cubicBezTo>
                  <a:lnTo>
                    <a:pt x="2719" y="4295"/>
                  </a:lnTo>
                  <a:cubicBezTo>
                    <a:pt x="2720" y="4296"/>
                    <a:pt x="2721" y="4297"/>
                    <a:pt x="2723" y="4297"/>
                  </a:cubicBezTo>
                  <a:cubicBezTo>
                    <a:pt x="2732" y="4297"/>
                    <a:pt x="2742" y="4251"/>
                    <a:pt x="2751" y="4251"/>
                  </a:cubicBezTo>
                  <a:cubicBezTo>
                    <a:pt x="2751" y="4249"/>
                    <a:pt x="2752" y="4249"/>
                    <a:pt x="2752" y="4249"/>
                  </a:cubicBezTo>
                  <a:cubicBezTo>
                    <a:pt x="2759" y="4249"/>
                    <a:pt x="2788" y="4287"/>
                    <a:pt x="2799" y="4287"/>
                  </a:cubicBezTo>
                  <a:cubicBezTo>
                    <a:pt x="2811" y="4287"/>
                    <a:pt x="2835" y="4287"/>
                    <a:pt x="2846" y="4275"/>
                  </a:cubicBezTo>
                  <a:cubicBezTo>
                    <a:pt x="2846" y="4251"/>
                    <a:pt x="2835" y="4215"/>
                    <a:pt x="2823" y="4191"/>
                  </a:cubicBezTo>
                  <a:cubicBezTo>
                    <a:pt x="2817" y="4179"/>
                    <a:pt x="2820" y="4176"/>
                    <a:pt x="2826" y="4176"/>
                  </a:cubicBezTo>
                  <a:cubicBezTo>
                    <a:pt x="2832" y="4176"/>
                    <a:pt x="2840" y="4179"/>
                    <a:pt x="2846" y="4179"/>
                  </a:cubicBezTo>
                  <a:cubicBezTo>
                    <a:pt x="2846" y="4191"/>
                    <a:pt x="2846" y="4203"/>
                    <a:pt x="2858" y="4215"/>
                  </a:cubicBezTo>
                  <a:lnTo>
                    <a:pt x="2870" y="4215"/>
                  </a:lnTo>
                  <a:cubicBezTo>
                    <a:pt x="2882" y="4215"/>
                    <a:pt x="2894" y="4227"/>
                    <a:pt x="2906" y="4239"/>
                  </a:cubicBezTo>
                  <a:cubicBezTo>
                    <a:pt x="2906" y="4239"/>
                    <a:pt x="2918" y="4227"/>
                    <a:pt x="2930" y="4227"/>
                  </a:cubicBezTo>
                  <a:cubicBezTo>
                    <a:pt x="2954" y="4203"/>
                    <a:pt x="2942" y="4179"/>
                    <a:pt x="2954" y="4144"/>
                  </a:cubicBezTo>
                  <a:cubicBezTo>
                    <a:pt x="2958" y="4132"/>
                    <a:pt x="2962" y="4126"/>
                    <a:pt x="2965" y="4126"/>
                  </a:cubicBezTo>
                  <a:cubicBezTo>
                    <a:pt x="2972" y="4126"/>
                    <a:pt x="2979" y="4142"/>
                    <a:pt x="2986" y="4167"/>
                  </a:cubicBezTo>
                  <a:lnTo>
                    <a:pt x="2986" y="4167"/>
                  </a:lnTo>
                  <a:cubicBezTo>
                    <a:pt x="2988" y="4159"/>
                    <a:pt x="3001" y="4162"/>
                    <a:pt x="3001" y="4144"/>
                  </a:cubicBezTo>
                  <a:cubicBezTo>
                    <a:pt x="3001" y="4120"/>
                    <a:pt x="2990" y="4108"/>
                    <a:pt x="2989" y="4108"/>
                  </a:cubicBezTo>
                  <a:lnTo>
                    <a:pt x="2989" y="4108"/>
                  </a:lnTo>
                  <a:cubicBezTo>
                    <a:pt x="2990" y="4108"/>
                    <a:pt x="3025" y="4144"/>
                    <a:pt x="3025" y="4144"/>
                  </a:cubicBezTo>
                  <a:cubicBezTo>
                    <a:pt x="3037" y="4132"/>
                    <a:pt x="3025" y="4096"/>
                    <a:pt x="3037" y="4084"/>
                  </a:cubicBezTo>
                  <a:cubicBezTo>
                    <a:pt x="3043" y="4078"/>
                    <a:pt x="3047" y="4076"/>
                    <a:pt x="3050" y="4076"/>
                  </a:cubicBezTo>
                  <a:cubicBezTo>
                    <a:pt x="3061" y="4076"/>
                    <a:pt x="3061" y="4099"/>
                    <a:pt x="3061" y="4108"/>
                  </a:cubicBezTo>
                  <a:cubicBezTo>
                    <a:pt x="3050" y="4119"/>
                    <a:pt x="3078" y="4169"/>
                    <a:pt x="3093" y="4169"/>
                  </a:cubicBezTo>
                  <a:cubicBezTo>
                    <a:pt x="3094" y="4169"/>
                    <a:pt x="3095" y="4169"/>
                    <a:pt x="3096" y="4167"/>
                  </a:cubicBezTo>
                  <a:cubicBezTo>
                    <a:pt x="3108" y="4134"/>
                    <a:pt x="3108" y="4100"/>
                    <a:pt x="3098" y="4076"/>
                  </a:cubicBezTo>
                  <a:lnTo>
                    <a:pt x="3098" y="4076"/>
                  </a:lnTo>
                  <a:cubicBezTo>
                    <a:pt x="3111" y="4103"/>
                    <a:pt x="3124" y="4111"/>
                    <a:pt x="3138" y="4111"/>
                  </a:cubicBezTo>
                  <a:cubicBezTo>
                    <a:pt x="3165" y="4111"/>
                    <a:pt x="3192" y="4076"/>
                    <a:pt x="3215" y="4076"/>
                  </a:cubicBezTo>
                  <a:cubicBezTo>
                    <a:pt x="3224" y="4076"/>
                    <a:pt x="3232" y="4082"/>
                    <a:pt x="3239" y="4096"/>
                  </a:cubicBezTo>
                  <a:cubicBezTo>
                    <a:pt x="3251" y="4107"/>
                    <a:pt x="3259" y="4112"/>
                    <a:pt x="3265" y="4112"/>
                  </a:cubicBezTo>
                  <a:cubicBezTo>
                    <a:pt x="3283" y="4112"/>
                    <a:pt x="3278" y="4066"/>
                    <a:pt x="3287" y="4048"/>
                  </a:cubicBezTo>
                  <a:cubicBezTo>
                    <a:pt x="3311" y="4036"/>
                    <a:pt x="3323" y="4036"/>
                    <a:pt x="3346" y="4025"/>
                  </a:cubicBezTo>
                  <a:cubicBezTo>
                    <a:pt x="3358" y="4013"/>
                    <a:pt x="3370" y="3977"/>
                    <a:pt x="3394" y="3965"/>
                  </a:cubicBezTo>
                  <a:cubicBezTo>
                    <a:pt x="3413" y="3965"/>
                    <a:pt x="3425" y="3980"/>
                    <a:pt x="3441" y="3980"/>
                  </a:cubicBezTo>
                  <a:cubicBezTo>
                    <a:pt x="3445" y="3980"/>
                    <a:pt x="3449" y="3979"/>
                    <a:pt x="3454" y="3977"/>
                  </a:cubicBezTo>
                  <a:cubicBezTo>
                    <a:pt x="3477" y="3977"/>
                    <a:pt x="3477" y="3977"/>
                    <a:pt x="3477" y="3953"/>
                  </a:cubicBezTo>
                  <a:cubicBezTo>
                    <a:pt x="3466" y="3929"/>
                    <a:pt x="3454" y="3917"/>
                    <a:pt x="3477" y="3917"/>
                  </a:cubicBezTo>
                  <a:cubicBezTo>
                    <a:pt x="3489" y="3917"/>
                    <a:pt x="3513" y="3977"/>
                    <a:pt x="3525" y="4001"/>
                  </a:cubicBezTo>
                  <a:cubicBezTo>
                    <a:pt x="3501" y="3941"/>
                    <a:pt x="3656" y="3917"/>
                    <a:pt x="3680" y="3906"/>
                  </a:cubicBezTo>
                  <a:cubicBezTo>
                    <a:pt x="3696" y="3906"/>
                    <a:pt x="3712" y="3911"/>
                    <a:pt x="3727" y="3911"/>
                  </a:cubicBezTo>
                  <a:cubicBezTo>
                    <a:pt x="3735" y="3911"/>
                    <a:pt x="3743" y="3909"/>
                    <a:pt x="3751" y="3906"/>
                  </a:cubicBezTo>
                  <a:cubicBezTo>
                    <a:pt x="3763" y="3894"/>
                    <a:pt x="3775" y="3870"/>
                    <a:pt x="3787" y="3846"/>
                  </a:cubicBezTo>
                  <a:cubicBezTo>
                    <a:pt x="3787" y="3846"/>
                    <a:pt x="3787" y="3799"/>
                    <a:pt x="3782" y="3781"/>
                  </a:cubicBezTo>
                  <a:lnTo>
                    <a:pt x="3782" y="3781"/>
                  </a:lnTo>
                  <a:cubicBezTo>
                    <a:pt x="3792" y="3795"/>
                    <a:pt x="3805" y="3831"/>
                    <a:pt x="3815" y="3831"/>
                  </a:cubicBezTo>
                  <a:cubicBezTo>
                    <a:pt x="3818" y="3831"/>
                    <a:pt x="3821" y="3828"/>
                    <a:pt x="3823" y="3822"/>
                  </a:cubicBezTo>
                  <a:cubicBezTo>
                    <a:pt x="3823" y="3822"/>
                    <a:pt x="3823" y="3773"/>
                    <a:pt x="3832" y="3773"/>
                  </a:cubicBezTo>
                  <a:cubicBezTo>
                    <a:pt x="3833" y="3773"/>
                    <a:pt x="3834" y="3773"/>
                    <a:pt x="3835" y="3775"/>
                  </a:cubicBezTo>
                  <a:cubicBezTo>
                    <a:pt x="3846" y="3786"/>
                    <a:pt x="3857" y="3847"/>
                    <a:pt x="3858" y="3847"/>
                  </a:cubicBezTo>
                  <a:cubicBezTo>
                    <a:pt x="3858" y="3847"/>
                    <a:pt x="3858" y="3847"/>
                    <a:pt x="3858" y="3846"/>
                  </a:cubicBezTo>
                  <a:cubicBezTo>
                    <a:pt x="3882" y="3810"/>
                    <a:pt x="3882" y="3775"/>
                    <a:pt x="3870" y="3751"/>
                  </a:cubicBezTo>
                  <a:cubicBezTo>
                    <a:pt x="3870" y="3749"/>
                    <a:pt x="3871" y="3749"/>
                    <a:pt x="3872" y="3749"/>
                  </a:cubicBezTo>
                  <a:cubicBezTo>
                    <a:pt x="3880" y="3749"/>
                    <a:pt x="3918" y="3788"/>
                    <a:pt x="3918" y="3798"/>
                  </a:cubicBezTo>
                  <a:cubicBezTo>
                    <a:pt x="3926" y="3807"/>
                    <a:pt x="3953" y="3815"/>
                    <a:pt x="3963" y="3815"/>
                  </a:cubicBezTo>
                  <a:cubicBezTo>
                    <a:pt x="3967" y="3815"/>
                    <a:pt x="3969" y="3814"/>
                    <a:pt x="3966" y="3810"/>
                  </a:cubicBezTo>
                  <a:cubicBezTo>
                    <a:pt x="3966" y="3798"/>
                    <a:pt x="3942" y="3739"/>
                    <a:pt x="3954" y="3727"/>
                  </a:cubicBezTo>
                  <a:cubicBezTo>
                    <a:pt x="3959" y="3724"/>
                    <a:pt x="3963" y="3723"/>
                    <a:pt x="3967" y="3723"/>
                  </a:cubicBezTo>
                  <a:cubicBezTo>
                    <a:pt x="3978" y="3723"/>
                    <a:pt x="3986" y="3730"/>
                    <a:pt x="3994" y="3730"/>
                  </a:cubicBezTo>
                  <a:cubicBezTo>
                    <a:pt x="3996" y="3730"/>
                    <a:pt x="3999" y="3729"/>
                    <a:pt x="4001" y="3727"/>
                  </a:cubicBezTo>
                  <a:cubicBezTo>
                    <a:pt x="4013" y="3727"/>
                    <a:pt x="4001" y="3703"/>
                    <a:pt x="4013" y="3691"/>
                  </a:cubicBezTo>
                  <a:cubicBezTo>
                    <a:pt x="4037" y="3691"/>
                    <a:pt x="4049" y="3715"/>
                    <a:pt x="4073" y="3715"/>
                  </a:cubicBezTo>
                  <a:cubicBezTo>
                    <a:pt x="4097" y="3715"/>
                    <a:pt x="4108" y="3703"/>
                    <a:pt x="4085" y="3667"/>
                  </a:cubicBezTo>
                  <a:lnTo>
                    <a:pt x="4085" y="3667"/>
                  </a:lnTo>
                  <a:cubicBezTo>
                    <a:pt x="4085" y="3667"/>
                    <a:pt x="4132" y="3705"/>
                    <a:pt x="4142" y="3705"/>
                  </a:cubicBezTo>
                  <a:cubicBezTo>
                    <a:pt x="4143" y="3705"/>
                    <a:pt x="4144" y="3704"/>
                    <a:pt x="4144" y="3703"/>
                  </a:cubicBezTo>
                  <a:cubicBezTo>
                    <a:pt x="4132" y="3679"/>
                    <a:pt x="4097" y="3632"/>
                    <a:pt x="4108" y="3632"/>
                  </a:cubicBezTo>
                  <a:cubicBezTo>
                    <a:pt x="4132" y="3632"/>
                    <a:pt x="4144" y="3644"/>
                    <a:pt x="4156" y="3655"/>
                  </a:cubicBezTo>
                  <a:cubicBezTo>
                    <a:pt x="4167" y="3655"/>
                    <a:pt x="4211" y="3655"/>
                    <a:pt x="4205" y="3614"/>
                  </a:cubicBezTo>
                  <a:lnTo>
                    <a:pt x="4205" y="3614"/>
                  </a:lnTo>
                  <a:cubicBezTo>
                    <a:pt x="4214" y="3636"/>
                    <a:pt x="4264" y="3655"/>
                    <a:pt x="4275" y="3655"/>
                  </a:cubicBezTo>
                  <a:cubicBezTo>
                    <a:pt x="4251" y="3620"/>
                    <a:pt x="4275" y="3632"/>
                    <a:pt x="4287" y="3620"/>
                  </a:cubicBezTo>
                  <a:cubicBezTo>
                    <a:pt x="4299" y="3620"/>
                    <a:pt x="4299" y="3620"/>
                    <a:pt x="4287" y="3596"/>
                  </a:cubicBezTo>
                  <a:cubicBezTo>
                    <a:pt x="4283" y="3588"/>
                    <a:pt x="4287" y="3585"/>
                    <a:pt x="4295" y="3585"/>
                  </a:cubicBezTo>
                  <a:cubicBezTo>
                    <a:pt x="4310" y="3585"/>
                    <a:pt x="4339" y="3596"/>
                    <a:pt x="4347" y="3596"/>
                  </a:cubicBezTo>
                  <a:cubicBezTo>
                    <a:pt x="4359" y="3596"/>
                    <a:pt x="4347" y="3572"/>
                    <a:pt x="4359" y="3560"/>
                  </a:cubicBezTo>
                  <a:cubicBezTo>
                    <a:pt x="4370" y="3548"/>
                    <a:pt x="4382" y="3548"/>
                    <a:pt x="4394" y="3536"/>
                  </a:cubicBezTo>
                  <a:cubicBezTo>
                    <a:pt x="4421" y="3528"/>
                    <a:pt x="4434" y="3519"/>
                    <a:pt x="4429" y="3485"/>
                  </a:cubicBezTo>
                  <a:lnTo>
                    <a:pt x="4429" y="3485"/>
                  </a:lnTo>
                  <a:cubicBezTo>
                    <a:pt x="4433" y="3500"/>
                    <a:pt x="4436" y="3512"/>
                    <a:pt x="4442" y="3525"/>
                  </a:cubicBezTo>
                  <a:cubicBezTo>
                    <a:pt x="4445" y="3530"/>
                    <a:pt x="4448" y="3533"/>
                    <a:pt x="4450" y="3533"/>
                  </a:cubicBezTo>
                  <a:cubicBezTo>
                    <a:pt x="4459" y="3533"/>
                    <a:pt x="4466" y="3510"/>
                    <a:pt x="4466" y="3501"/>
                  </a:cubicBezTo>
                  <a:cubicBezTo>
                    <a:pt x="4466" y="3473"/>
                    <a:pt x="4468" y="3460"/>
                    <a:pt x="4475" y="3460"/>
                  </a:cubicBezTo>
                  <a:cubicBezTo>
                    <a:pt x="4482" y="3460"/>
                    <a:pt x="4494" y="3476"/>
                    <a:pt x="4513" y="3501"/>
                  </a:cubicBezTo>
                  <a:cubicBezTo>
                    <a:pt x="4518" y="3506"/>
                    <a:pt x="4521" y="3509"/>
                    <a:pt x="4523" y="3509"/>
                  </a:cubicBezTo>
                  <a:cubicBezTo>
                    <a:pt x="4535" y="3509"/>
                    <a:pt x="4517" y="3431"/>
                    <a:pt x="4518" y="3431"/>
                  </a:cubicBezTo>
                  <a:lnTo>
                    <a:pt x="4518" y="3431"/>
                  </a:lnTo>
                  <a:cubicBezTo>
                    <a:pt x="4519" y="3431"/>
                    <a:pt x="4521" y="3437"/>
                    <a:pt x="4525" y="3453"/>
                  </a:cubicBezTo>
                  <a:cubicBezTo>
                    <a:pt x="4534" y="3470"/>
                    <a:pt x="4545" y="3478"/>
                    <a:pt x="4555" y="3478"/>
                  </a:cubicBezTo>
                  <a:cubicBezTo>
                    <a:pt x="4571" y="3478"/>
                    <a:pt x="4584" y="3458"/>
                    <a:pt x="4577" y="3422"/>
                  </a:cubicBezTo>
                  <a:lnTo>
                    <a:pt x="4577" y="3422"/>
                  </a:lnTo>
                  <a:cubicBezTo>
                    <a:pt x="4585" y="3436"/>
                    <a:pt x="4600" y="3444"/>
                    <a:pt x="4609" y="3453"/>
                  </a:cubicBezTo>
                  <a:cubicBezTo>
                    <a:pt x="4620" y="3453"/>
                    <a:pt x="4620" y="3441"/>
                    <a:pt x="4632" y="3441"/>
                  </a:cubicBezTo>
                  <a:cubicBezTo>
                    <a:pt x="4632" y="3441"/>
                    <a:pt x="4656" y="3453"/>
                    <a:pt x="4668" y="3453"/>
                  </a:cubicBezTo>
                  <a:cubicBezTo>
                    <a:pt x="4680" y="3453"/>
                    <a:pt x="4680" y="3417"/>
                    <a:pt x="4692" y="3417"/>
                  </a:cubicBezTo>
                  <a:cubicBezTo>
                    <a:pt x="4704" y="3405"/>
                    <a:pt x="4716" y="3405"/>
                    <a:pt x="4740" y="3405"/>
                  </a:cubicBezTo>
                  <a:cubicBezTo>
                    <a:pt x="4755" y="3405"/>
                    <a:pt x="4771" y="3411"/>
                    <a:pt x="4784" y="3411"/>
                  </a:cubicBezTo>
                  <a:cubicBezTo>
                    <a:pt x="4790" y="3411"/>
                    <a:pt x="4795" y="3409"/>
                    <a:pt x="4799" y="3405"/>
                  </a:cubicBezTo>
                  <a:cubicBezTo>
                    <a:pt x="4811" y="3394"/>
                    <a:pt x="4799" y="3358"/>
                    <a:pt x="4799" y="3346"/>
                  </a:cubicBezTo>
                  <a:lnTo>
                    <a:pt x="4799" y="3346"/>
                  </a:lnTo>
                  <a:cubicBezTo>
                    <a:pt x="4799" y="3346"/>
                    <a:pt x="4835" y="3394"/>
                    <a:pt x="4847" y="3405"/>
                  </a:cubicBezTo>
                  <a:cubicBezTo>
                    <a:pt x="4859" y="3405"/>
                    <a:pt x="4847" y="3370"/>
                    <a:pt x="4847" y="3358"/>
                  </a:cubicBezTo>
                  <a:cubicBezTo>
                    <a:pt x="4847" y="3337"/>
                    <a:pt x="4820" y="3282"/>
                    <a:pt x="4828" y="3282"/>
                  </a:cubicBezTo>
                  <a:lnTo>
                    <a:pt x="4828" y="3282"/>
                  </a:lnTo>
                  <a:cubicBezTo>
                    <a:pt x="4829" y="3282"/>
                    <a:pt x="4831" y="3283"/>
                    <a:pt x="4835" y="3286"/>
                  </a:cubicBezTo>
                  <a:cubicBezTo>
                    <a:pt x="4859" y="3310"/>
                    <a:pt x="4882" y="3346"/>
                    <a:pt x="4906" y="3346"/>
                  </a:cubicBezTo>
                  <a:cubicBezTo>
                    <a:pt x="4907" y="3346"/>
                    <a:pt x="4907" y="3347"/>
                    <a:pt x="4908" y="3347"/>
                  </a:cubicBezTo>
                  <a:cubicBezTo>
                    <a:pt x="4914" y="3347"/>
                    <a:pt x="4904" y="3282"/>
                    <a:pt x="4921" y="3282"/>
                  </a:cubicBezTo>
                  <a:cubicBezTo>
                    <a:pt x="4926" y="3282"/>
                    <a:pt x="4932" y="3286"/>
                    <a:pt x="4942" y="3298"/>
                  </a:cubicBezTo>
                  <a:cubicBezTo>
                    <a:pt x="4952" y="3312"/>
                    <a:pt x="4961" y="3316"/>
                    <a:pt x="4969" y="3316"/>
                  </a:cubicBezTo>
                  <a:cubicBezTo>
                    <a:pt x="4990" y="3316"/>
                    <a:pt x="5005" y="3283"/>
                    <a:pt x="5013" y="3274"/>
                  </a:cubicBezTo>
                  <a:cubicBezTo>
                    <a:pt x="5023" y="3265"/>
                    <a:pt x="5025" y="3247"/>
                    <a:pt x="5038" y="3247"/>
                  </a:cubicBezTo>
                  <a:cubicBezTo>
                    <a:pt x="5041" y="3247"/>
                    <a:pt x="5045" y="3248"/>
                    <a:pt x="5049" y="3251"/>
                  </a:cubicBezTo>
                  <a:cubicBezTo>
                    <a:pt x="5069" y="3251"/>
                    <a:pt x="5099" y="3277"/>
                    <a:pt x="5107" y="3277"/>
                  </a:cubicBezTo>
                  <a:cubicBezTo>
                    <a:pt x="5108" y="3277"/>
                    <a:pt x="5109" y="3276"/>
                    <a:pt x="5109" y="3274"/>
                  </a:cubicBezTo>
                  <a:cubicBezTo>
                    <a:pt x="5097" y="3263"/>
                    <a:pt x="5073" y="3251"/>
                    <a:pt x="5085" y="3227"/>
                  </a:cubicBezTo>
                  <a:cubicBezTo>
                    <a:pt x="5085" y="3215"/>
                    <a:pt x="5085" y="3203"/>
                    <a:pt x="5097" y="3203"/>
                  </a:cubicBezTo>
                  <a:cubicBezTo>
                    <a:pt x="5107" y="3203"/>
                    <a:pt x="5136" y="3203"/>
                    <a:pt x="5151" y="3235"/>
                  </a:cubicBezTo>
                  <a:lnTo>
                    <a:pt x="5151" y="3235"/>
                  </a:lnTo>
                  <a:cubicBezTo>
                    <a:pt x="5140" y="3205"/>
                    <a:pt x="5140" y="3195"/>
                    <a:pt x="5144" y="3195"/>
                  </a:cubicBezTo>
                  <a:cubicBezTo>
                    <a:pt x="5154" y="3195"/>
                    <a:pt x="5187" y="3241"/>
                    <a:pt x="5200" y="3241"/>
                  </a:cubicBezTo>
                  <a:cubicBezTo>
                    <a:pt x="5201" y="3241"/>
                    <a:pt x="5203" y="3241"/>
                    <a:pt x="5204" y="3239"/>
                  </a:cubicBezTo>
                  <a:cubicBezTo>
                    <a:pt x="5216" y="3215"/>
                    <a:pt x="5192" y="3167"/>
                    <a:pt x="5204" y="3144"/>
                  </a:cubicBezTo>
                  <a:cubicBezTo>
                    <a:pt x="5206" y="3142"/>
                    <a:pt x="5207" y="3141"/>
                    <a:pt x="5210" y="3141"/>
                  </a:cubicBezTo>
                  <a:cubicBezTo>
                    <a:pt x="5222" y="3141"/>
                    <a:pt x="5240" y="3167"/>
                    <a:pt x="5240" y="3167"/>
                  </a:cubicBezTo>
                  <a:cubicBezTo>
                    <a:pt x="5244" y="3168"/>
                    <a:pt x="5247" y="3169"/>
                    <a:pt x="5250" y="3169"/>
                  </a:cubicBezTo>
                  <a:cubicBezTo>
                    <a:pt x="5279" y="3169"/>
                    <a:pt x="5244" y="3120"/>
                    <a:pt x="5287" y="3120"/>
                  </a:cubicBezTo>
                  <a:cubicBezTo>
                    <a:pt x="5293" y="3126"/>
                    <a:pt x="5302" y="3129"/>
                    <a:pt x="5312" y="3129"/>
                  </a:cubicBezTo>
                  <a:cubicBezTo>
                    <a:pt x="5323" y="3129"/>
                    <a:pt x="5335" y="3126"/>
                    <a:pt x="5347" y="3120"/>
                  </a:cubicBezTo>
                  <a:cubicBezTo>
                    <a:pt x="5359" y="3108"/>
                    <a:pt x="5359" y="3096"/>
                    <a:pt x="5359" y="3084"/>
                  </a:cubicBezTo>
                  <a:cubicBezTo>
                    <a:pt x="5385" y="3084"/>
                    <a:pt x="5437" y="3129"/>
                    <a:pt x="5468" y="3129"/>
                  </a:cubicBezTo>
                  <a:cubicBezTo>
                    <a:pt x="5478" y="3129"/>
                    <a:pt x="5486" y="3123"/>
                    <a:pt x="5490" y="3108"/>
                  </a:cubicBezTo>
                  <a:cubicBezTo>
                    <a:pt x="5490" y="3084"/>
                    <a:pt x="5478" y="3072"/>
                    <a:pt x="5490" y="3072"/>
                  </a:cubicBezTo>
                  <a:cubicBezTo>
                    <a:pt x="5502" y="3072"/>
                    <a:pt x="5513" y="3084"/>
                    <a:pt x="5525" y="3084"/>
                  </a:cubicBezTo>
                  <a:lnTo>
                    <a:pt x="5525" y="3060"/>
                  </a:lnTo>
                  <a:cubicBezTo>
                    <a:pt x="5532" y="3048"/>
                    <a:pt x="5545" y="3044"/>
                    <a:pt x="5560" y="3044"/>
                  </a:cubicBezTo>
                  <a:cubicBezTo>
                    <a:pt x="5579" y="3044"/>
                    <a:pt x="5602" y="3049"/>
                    <a:pt x="5621" y="3049"/>
                  </a:cubicBezTo>
                  <a:cubicBezTo>
                    <a:pt x="5647" y="3049"/>
                    <a:pt x="5668" y="3040"/>
                    <a:pt x="5668" y="3001"/>
                  </a:cubicBezTo>
                  <a:cubicBezTo>
                    <a:pt x="5692" y="3007"/>
                    <a:pt x="5701" y="3019"/>
                    <a:pt x="5704" y="3026"/>
                  </a:cubicBezTo>
                  <a:lnTo>
                    <a:pt x="5704" y="3026"/>
                  </a:lnTo>
                  <a:cubicBezTo>
                    <a:pt x="5704" y="3025"/>
                    <a:pt x="5704" y="3025"/>
                    <a:pt x="5704" y="3024"/>
                  </a:cubicBezTo>
                  <a:lnTo>
                    <a:pt x="5704" y="3013"/>
                  </a:lnTo>
                  <a:cubicBezTo>
                    <a:pt x="5692" y="2929"/>
                    <a:pt x="5656" y="2846"/>
                    <a:pt x="5597" y="2786"/>
                  </a:cubicBezTo>
                  <a:close/>
                  <a:moveTo>
                    <a:pt x="1013" y="3763"/>
                  </a:moveTo>
                  <a:cubicBezTo>
                    <a:pt x="953" y="3798"/>
                    <a:pt x="894" y="3846"/>
                    <a:pt x="846" y="3906"/>
                  </a:cubicBezTo>
                  <a:cubicBezTo>
                    <a:pt x="846" y="3906"/>
                    <a:pt x="797" y="3955"/>
                    <a:pt x="815" y="3955"/>
                  </a:cubicBezTo>
                  <a:cubicBezTo>
                    <a:pt x="817" y="3955"/>
                    <a:pt x="819" y="3954"/>
                    <a:pt x="822" y="3953"/>
                  </a:cubicBezTo>
                  <a:cubicBezTo>
                    <a:pt x="829" y="3950"/>
                    <a:pt x="833" y="3948"/>
                    <a:pt x="837" y="3948"/>
                  </a:cubicBezTo>
                  <a:cubicBezTo>
                    <a:pt x="845" y="3948"/>
                    <a:pt x="843" y="3960"/>
                    <a:pt x="834" y="3977"/>
                  </a:cubicBezTo>
                  <a:cubicBezTo>
                    <a:pt x="834" y="3989"/>
                    <a:pt x="799" y="4025"/>
                    <a:pt x="834" y="4036"/>
                  </a:cubicBezTo>
                  <a:cubicBezTo>
                    <a:pt x="870" y="4036"/>
                    <a:pt x="894" y="4036"/>
                    <a:pt x="858" y="4060"/>
                  </a:cubicBezTo>
                  <a:cubicBezTo>
                    <a:pt x="870" y="4084"/>
                    <a:pt x="977" y="4084"/>
                    <a:pt x="870" y="4120"/>
                  </a:cubicBezTo>
                  <a:cubicBezTo>
                    <a:pt x="882" y="4116"/>
                    <a:pt x="891" y="4115"/>
                    <a:pt x="899" y="4115"/>
                  </a:cubicBezTo>
                  <a:cubicBezTo>
                    <a:pt x="944" y="4115"/>
                    <a:pt x="919" y="4167"/>
                    <a:pt x="930" y="4167"/>
                  </a:cubicBezTo>
                  <a:cubicBezTo>
                    <a:pt x="934" y="4170"/>
                    <a:pt x="939" y="4171"/>
                    <a:pt x="944" y="4171"/>
                  </a:cubicBezTo>
                  <a:cubicBezTo>
                    <a:pt x="963" y="4171"/>
                    <a:pt x="982" y="4156"/>
                    <a:pt x="1001" y="4156"/>
                  </a:cubicBezTo>
                  <a:cubicBezTo>
                    <a:pt x="1025" y="4167"/>
                    <a:pt x="977" y="4191"/>
                    <a:pt x="953" y="4203"/>
                  </a:cubicBezTo>
                  <a:cubicBezTo>
                    <a:pt x="870" y="4239"/>
                    <a:pt x="953" y="4239"/>
                    <a:pt x="965" y="4251"/>
                  </a:cubicBezTo>
                  <a:cubicBezTo>
                    <a:pt x="977" y="4275"/>
                    <a:pt x="977" y="4334"/>
                    <a:pt x="965" y="4334"/>
                  </a:cubicBezTo>
                  <a:cubicBezTo>
                    <a:pt x="977" y="4334"/>
                    <a:pt x="965" y="4322"/>
                    <a:pt x="989" y="4322"/>
                  </a:cubicBezTo>
                  <a:cubicBezTo>
                    <a:pt x="994" y="4320"/>
                    <a:pt x="998" y="4319"/>
                    <a:pt x="1001" y="4319"/>
                  </a:cubicBezTo>
                  <a:cubicBezTo>
                    <a:pt x="1013" y="4319"/>
                    <a:pt x="1013" y="4334"/>
                    <a:pt x="1013" y="4334"/>
                  </a:cubicBezTo>
                  <a:cubicBezTo>
                    <a:pt x="1013" y="4346"/>
                    <a:pt x="1025" y="4358"/>
                    <a:pt x="1013" y="4382"/>
                  </a:cubicBezTo>
                  <a:cubicBezTo>
                    <a:pt x="1001" y="4394"/>
                    <a:pt x="965" y="4406"/>
                    <a:pt x="1001" y="4406"/>
                  </a:cubicBezTo>
                  <a:cubicBezTo>
                    <a:pt x="1006" y="4408"/>
                    <a:pt x="1011" y="4409"/>
                    <a:pt x="1016" y="4409"/>
                  </a:cubicBezTo>
                  <a:cubicBezTo>
                    <a:pt x="1029" y="4409"/>
                    <a:pt x="1042" y="4402"/>
                    <a:pt x="1051" y="4402"/>
                  </a:cubicBezTo>
                  <a:cubicBezTo>
                    <a:pt x="1055" y="4402"/>
                    <a:pt x="1058" y="4403"/>
                    <a:pt x="1060" y="4406"/>
                  </a:cubicBezTo>
                  <a:cubicBezTo>
                    <a:pt x="1084" y="4417"/>
                    <a:pt x="1049" y="4465"/>
                    <a:pt x="1049" y="4477"/>
                  </a:cubicBezTo>
                  <a:cubicBezTo>
                    <a:pt x="1037" y="4501"/>
                    <a:pt x="1037" y="4513"/>
                    <a:pt x="1049" y="4537"/>
                  </a:cubicBezTo>
                  <a:cubicBezTo>
                    <a:pt x="1049" y="4548"/>
                    <a:pt x="1072" y="4560"/>
                    <a:pt x="1096" y="4572"/>
                  </a:cubicBezTo>
                  <a:cubicBezTo>
                    <a:pt x="1108" y="4572"/>
                    <a:pt x="1156" y="4572"/>
                    <a:pt x="1168" y="4584"/>
                  </a:cubicBezTo>
                  <a:cubicBezTo>
                    <a:pt x="1144" y="4584"/>
                    <a:pt x="1120" y="4596"/>
                    <a:pt x="1096" y="4608"/>
                  </a:cubicBezTo>
                  <a:cubicBezTo>
                    <a:pt x="1084" y="4620"/>
                    <a:pt x="1108" y="4668"/>
                    <a:pt x="1120" y="4679"/>
                  </a:cubicBezTo>
                  <a:cubicBezTo>
                    <a:pt x="1128" y="4679"/>
                    <a:pt x="1141" y="4669"/>
                    <a:pt x="1153" y="4669"/>
                  </a:cubicBezTo>
                  <a:cubicBezTo>
                    <a:pt x="1158" y="4669"/>
                    <a:pt x="1164" y="4671"/>
                    <a:pt x="1168" y="4679"/>
                  </a:cubicBezTo>
                  <a:cubicBezTo>
                    <a:pt x="1180" y="4691"/>
                    <a:pt x="1191" y="4715"/>
                    <a:pt x="1191" y="4739"/>
                  </a:cubicBezTo>
                  <a:cubicBezTo>
                    <a:pt x="1191" y="4810"/>
                    <a:pt x="1156" y="4870"/>
                    <a:pt x="1203" y="4882"/>
                  </a:cubicBezTo>
                  <a:cubicBezTo>
                    <a:pt x="1210" y="4880"/>
                    <a:pt x="1215" y="4879"/>
                    <a:pt x="1219" y="4879"/>
                  </a:cubicBezTo>
                  <a:cubicBezTo>
                    <a:pt x="1239" y="4879"/>
                    <a:pt x="1241" y="4900"/>
                    <a:pt x="1251" y="4929"/>
                  </a:cubicBezTo>
                  <a:cubicBezTo>
                    <a:pt x="1252" y="4932"/>
                    <a:pt x="1254" y="4934"/>
                    <a:pt x="1257" y="4934"/>
                  </a:cubicBezTo>
                  <a:cubicBezTo>
                    <a:pt x="1269" y="4934"/>
                    <a:pt x="1292" y="4889"/>
                    <a:pt x="1305" y="4889"/>
                  </a:cubicBezTo>
                  <a:cubicBezTo>
                    <a:pt x="1307" y="4889"/>
                    <a:pt x="1309" y="4891"/>
                    <a:pt x="1311" y="4894"/>
                  </a:cubicBezTo>
                  <a:cubicBezTo>
                    <a:pt x="1287" y="4929"/>
                    <a:pt x="1275" y="4965"/>
                    <a:pt x="1263" y="5001"/>
                  </a:cubicBezTo>
                  <a:lnTo>
                    <a:pt x="1275" y="4989"/>
                  </a:lnTo>
                  <a:cubicBezTo>
                    <a:pt x="1301" y="4963"/>
                    <a:pt x="1321" y="4937"/>
                    <a:pt x="1339" y="4906"/>
                  </a:cubicBezTo>
                  <a:lnTo>
                    <a:pt x="1339" y="4906"/>
                  </a:lnTo>
                  <a:cubicBezTo>
                    <a:pt x="1338" y="4912"/>
                    <a:pt x="1341" y="4914"/>
                    <a:pt x="1347" y="4914"/>
                  </a:cubicBezTo>
                  <a:cubicBezTo>
                    <a:pt x="1363" y="4914"/>
                    <a:pt x="1399" y="4894"/>
                    <a:pt x="1406" y="4894"/>
                  </a:cubicBezTo>
                  <a:cubicBezTo>
                    <a:pt x="1417" y="4894"/>
                    <a:pt x="1397" y="4955"/>
                    <a:pt x="1413" y="4955"/>
                  </a:cubicBezTo>
                  <a:cubicBezTo>
                    <a:pt x="1414" y="4955"/>
                    <a:pt x="1416" y="4954"/>
                    <a:pt x="1418" y="4953"/>
                  </a:cubicBezTo>
                  <a:cubicBezTo>
                    <a:pt x="1451" y="4931"/>
                    <a:pt x="1464" y="4773"/>
                    <a:pt x="1446" y="4763"/>
                  </a:cubicBezTo>
                  <a:lnTo>
                    <a:pt x="1465" y="4763"/>
                  </a:lnTo>
                  <a:cubicBezTo>
                    <a:pt x="1501" y="4751"/>
                    <a:pt x="1513" y="4668"/>
                    <a:pt x="1489" y="4668"/>
                  </a:cubicBezTo>
                  <a:lnTo>
                    <a:pt x="1489" y="4656"/>
                  </a:lnTo>
                  <a:cubicBezTo>
                    <a:pt x="1477" y="4656"/>
                    <a:pt x="1465" y="4668"/>
                    <a:pt x="1441" y="4691"/>
                  </a:cubicBezTo>
                  <a:cubicBezTo>
                    <a:pt x="1418" y="4715"/>
                    <a:pt x="1406" y="4739"/>
                    <a:pt x="1394" y="4763"/>
                  </a:cubicBezTo>
                  <a:cubicBezTo>
                    <a:pt x="1361" y="4829"/>
                    <a:pt x="1358" y="4772"/>
                    <a:pt x="1329" y="4850"/>
                  </a:cubicBezTo>
                  <a:lnTo>
                    <a:pt x="1329" y="4850"/>
                  </a:lnTo>
                  <a:cubicBezTo>
                    <a:pt x="1346" y="4795"/>
                    <a:pt x="1345" y="4732"/>
                    <a:pt x="1334" y="4679"/>
                  </a:cubicBezTo>
                  <a:cubicBezTo>
                    <a:pt x="1334" y="4668"/>
                    <a:pt x="1334" y="4644"/>
                    <a:pt x="1334" y="4620"/>
                  </a:cubicBezTo>
                  <a:cubicBezTo>
                    <a:pt x="1358" y="4608"/>
                    <a:pt x="1370" y="4572"/>
                    <a:pt x="1370" y="4548"/>
                  </a:cubicBezTo>
                  <a:lnTo>
                    <a:pt x="1370" y="4548"/>
                  </a:lnTo>
                  <a:lnTo>
                    <a:pt x="1322" y="4608"/>
                  </a:lnTo>
                  <a:cubicBezTo>
                    <a:pt x="1322" y="4584"/>
                    <a:pt x="1358" y="4548"/>
                    <a:pt x="1334" y="4537"/>
                  </a:cubicBezTo>
                  <a:cubicBezTo>
                    <a:pt x="1311" y="4537"/>
                    <a:pt x="1287" y="4537"/>
                    <a:pt x="1263" y="4548"/>
                  </a:cubicBezTo>
                  <a:cubicBezTo>
                    <a:pt x="1255" y="4548"/>
                    <a:pt x="1247" y="4554"/>
                    <a:pt x="1243" y="4554"/>
                  </a:cubicBezTo>
                  <a:cubicBezTo>
                    <a:pt x="1240" y="4554"/>
                    <a:pt x="1239" y="4552"/>
                    <a:pt x="1239" y="4548"/>
                  </a:cubicBezTo>
                  <a:cubicBezTo>
                    <a:pt x="1239" y="4537"/>
                    <a:pt x="1239" y="4525"/>
                    <a:pt x="1239" y="4513"/>
                  </a:cubicBezTo>
                  <a:cubicBezTo>
                    <a:pt x="1251" y="4489"/>
                    <a:pt x="1275" y="4453"/>
                    <a:pt x="1239" y="4453"/>
                  </a:cubicBezTo>
                  <a:cubicBezTo>
                    <a:pt x="1203" y="4441"/>
                    <a:pt x="1180" y="4429"/>
                    <a:pt x="1191" y="4406"/>
                  </a:cubicBezTo>
                  <a:cubicBezTo>
                    <a:pt x="1191" y="4382"/>
                    <a:pt x="1251" y="4358"/>
                    <a:pt x="1227" y="4358"/>
                  </a:cubicBezTo>
                  <a:cubicBezTo>
                    <a:pt x="1191" y="4358"/>
                    <a:pt x="1161" y="4393"/>
                    <a:pt x="1144" y="4393"/>
                  </a:cubicBezTo>
                  <a:cubicBezTo>
                    <a:pt x="1139" y="4393"/>
                    <a:pt x="1135" y="4390"/>
                    <a:pt x="1132" y="4382"/>
                  </a:cubicBezTo>
                  <a:cubicBezTo>
                    <a:pt x="1108" y="4346"/>
                    <a:pt x="1251" y="4346"/>
                    <a:pt x="1227" y="4310"/>
                  </a:cubicBezTo>
                  <a:cubicBezTo>
                    <a:pt x="1224" y="4300"/>
                    <a:pt x="1219" y="4297"/>
                    <a:pt x="1212" y="4297"/>
                  </a:cubicBezTo>
                  <a:cubicBezTo>
                    <a:pt x="1199" y="4297"/>
                    <a:pt x="1183" y="4312"/>
                    <a:pt x="1173" y="4312"/>
                  </a:cubicBezTo>
                  <a:cubicBezTo>
                    <a:pt x="1171" y="4312"/>
                    <a:pt x="1169" y="4312"/>
                    <a:pt x="1168" y="4310"/>
                  </a:cubicBezTo>
                  <a:cubicBezTo>
                    <a:pt x="1156" y="4310"/>
                    <a:pt x="1144" y="4275"/>
                    <a:pt x="1144" y="4251"/>
                  </a:cubicBezTo>
                  <a:cubicBezTo>
                    <a:pt x="1144" y="4191"/>
                    <a:pt x="1168" y="4120"/>
                    <a:pt x="1132" y="4084"/>
                  </a:cubicBezTo>
                  <a:cubicBezTo>
                    <a:pt x="1128" y="4080"/>
                    <a:pt x="1123" y="4079"/>
                    <a:pt x="1116" y="4079"/>
                  </a:cubicBezTo>
                  <a:cubicBezTo>
                    <a:pt x="1103" y="4079"/>
                    <a:pt x="1084" y="4084"/>
                    <a:pt x="1060" y="4084"/>
                  </a:cubicBezTo>
                  <a:cubicBezTo>
                    <a:pt x="1013" y="4084"/>
                    <a:pt x="1072" y="4072"/>
                    <a:pt x="1096" y="4060"/>
                  </a:cubicBezTo>
                  <a:cubicBezTo>
                    <a:pt x="1108" y="4048"/>
                    <a:pt x="1072" y="4025"/>
                    <a:pt x="1049" y="4025"/>
                  </a:cubicBezTo>
                  <a:cubicBezTo>
                    <a:pt x="1031" y="4028"/>
                    <a:pt x="1019" y="4029"/>
                    <a:pt x="1012" y="4029"/>
                  </a:cubicBezTo>
                  <a:cubicBezTo>
                    <a:pt x="991" y="4029"/>
                    <a:pt x="1013" y="4016"/>
                    <a:pt x="1049" y="3989"/>
                  </a:cubicBezTo>
                  <a:lnTo>
                    <a:pt x="1049" y="3989"/>
                  </a:lnTo>
                  <a:cubicBezTo>
                    <a:pt x="1001" y="4001"/>
                    <a:pt x="965" y="4013"/>
                    <a:pt x="930" y="4025"/>
                  </a:cubicBezTo>
                  <a:cubicBezTo>
                    <a:pt x="930" y="4013"/>
                    <a:pt x="989" y="3989"/>
                    <a:pt x="1001" y="3977"/>
                  </a:cubicBezTo>
                  <a:cubicBezTo>
                    <a:pt x="1013" y="3977"/>
                    <a:pt x="1001" y="3953"/>
                    <a:pt x="977" y="3953"/>
                  </a:cubicBezTo>
                  <a:cubicBezTo>
                    <a:pt x="965" y="3941"/>
                    <a:pt x="906" y="3906"/>
                    <a:pt x="977" y="3894"/>
                  </a:cubicBezTo>
                  <a:cubicBezTo>
                    <a:pt x="1049" y="3870"/>
                    <a:pt x="953" y="3858"/>
                    <a:pt x="941" y="3846"/>
                  </a:cubicBezTo>
                  <a:cubicBezTo>
                    <a:pt x="941" y="3846"/>
                    <a:pt x="1084" y="3763"/>
                    <a:pt x="1013" y="3763"/>
                  </a:cubicBezTo>
                  <a:close/>
                </a:path>
              </a:pathLst>
            </a:custGeom>
            <a:solidFill>
              <a:srgbClr val="B7B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43"/>
            <p:cNvSpPr/>
            <p:nvPr/>
          </p:nvSpPr>
          <p:spPr>
            <a:xfrm>
              <a:off x="3586799" y="4031964"/>
              <a:ext cx="318924" cy="265622"/>
            </a:xfrm>
            <a:custGeom>
              <a:avLst/>
              <a:gdLst/>
              <a:ahLst/>
              <a:cxnLst/>
              <a:rect l="l" t="t" r="r" b="b"/>
              <a:pathLst>
                <a:path w="6287" h="5236" extrusionOk="0">
                  <a:moveTo>
                    <a:pt x="4513" y="890"/>
                  </a:moveTo>
                  <a:lnTo>
                    <a:pt x="5346" y="2759"/>
                  </a:lnTo>
                  <a:lnTo>
                    <a:pt x="1774" y="4355"/>
                  </a:lnTo>
                  <a:lnTo>
                    <a:pt x="941" y="2474"/>
                  </a:lnTo>
                  <a:lnTo>
                    <a:pt x="4513" y="890"/>
                  </a:lnTo>
                  <a:close/>
                  <a:moveTo>
                    <a:pt x="4713" y="1"/>
                  </a:moveTo>
                  <a:cubicBezTo>
                    <a:pt x="4662" y="1"/>
                    <a:pt x="4610" y="11"/>
                    <a:pt x="4561" y="33"/>
                  </a:cubicBezTo>
                  <a:lnTo>
                    <a:pt x="274" y="1938"/>
                  </a:lnTo>
                  <a:cubicBezTo>
                    <a:pt x="84" y="2021"/>
                    <a:pt x="0" y="2247"/>
                    <a:pt x="84" y="2438"/>
                  </a:cubicBezTo>
                  <a:lnTo>
                    <a:pt x="1227" y="5010"/>
                  </a:lnTo>
                  <a:cubicBezTo>
                    <a:pt x="1286" y="5153"/>
                    <a:pt x="1429" y="5236"/>
                    <a:pt x="1572" y="5236"/>
                  </a:cubicBezTo>
                  <a:cubicBezTo>
                    <a:pt x="1632" y="5236"/>
                    <a:pt x="1679" y="5224"/>
                    <a:pt x="1727" y="5200"/>
                  </a:cubicBezTo>
                  <a:lnTo>
                    <a:pt x="6013" y="3307"/>
                  </a:lnTo>
                  <a:cubicBezTo>
                    <a:pt x="6204" y="3224"/>
                    <a:pt x="6287" y="2997"/>
                    <a:pt x="6204" y="2807"/>
                  </a:cubicBezTo>
                  <a:lnTo>
                    <a:pt x="5061" y="235"/>
                  </a:lnTo>
                  <a:cubicBezTo>
                    <a:pt x="4999" y="85"/>
                    <a:pt x="4859" y="1"/>
                    <a:pt x="47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43"/>
            <p:cNvSpPr/>
            <p:nvPr/>
          </p:nvSpPr>
          <p:spPr>
            <a:xfrm>
              <a:off x="3630882" y="4071583"/>
              <a:ext cx="229542" cy="186179"/>
            </a:xfrm>
            <a:custGeom>
              <a:avLst/>
              <a:gdLst/>
              <a:ahLst/>
              <a:cxnLst/>
              <a:rect l="l" t="t" r="r" b="b"/>
              <a:pathLst>
                <a:path w="4525" h="3670" extrusionOk="0">
                  <a:moveTo>
                    <a:pt x="3680" y="38"/>
                  </a:moveTo>
                  <a:cubicBezTo>
                    <a:pt x="3672" y="38"/>
                    <a:pt x="3669" y="43"/>
                    <a:pt x="3672" y="46"/>
                  </a:cubicBezTo>
                  <a:lnTo>
                    <a:pt x="3672" y="46"/>
                  </a:lnTo>
                  <a:cubicBezTo>
                    <a:pt x="3674" y="43"/>
                    <a:pt x="3677" y="41"/>
                    <a:pt x="3680" y="38"/>
                  </a:cubicBezTo>
                  <a:close/>
                  <a:moveTo>
                    <a:pt x="3608" y="264"/>
                  </a:moveTo>
                  <a:lnTo>
                    <a:pt x="3598" y="284"/>
                  </a:lnTo>
                  <a:lnTo>
                    <a:pt x="3598" y="284"/>
                  </a:lnTo>
                  <a:cubicBezTo>
                    <a:pt x="3601" y="271"/>
                    <a:pt x="3608" y="264"/>
                    <a:pt x="3608" y="264"/>
                  </a:cubicBezTo>
                  <a:close/>
                  <a:moveTo>
                    <a:pt x="3522" y="392"/>
                  </a:moveTo>
                  <a:cubicBezTo>
                    <a:pt x="3524" y="400"/>
                    <a:pt x="3529" y="412"/>
                    <a:pt x="3537" y="431"/>
                  </a:cubicBezTo>
                  <a:cubicBezTo>
                    <a:pt x="3537" y="413"/>
                    <a:pt x="3530" y="402"/>
                    <a:pt x="3522" y="392"/>
                  </a:cubicBezTo>
                  <a:close/>
                  <a:moveTo>
                    <a:pt x="2703" y="466"/>
                  </a:moveTo>
                  <a:cubicBezTo>
                    <a:pt x="2715" y="478"/>
                    <a:pt x="2727" y="502"/>
                    <a:pt x="2739" y="514"/>
                  </a:cubicBezTo>
                  <a:cubicBezTo>
                    <a:pt x="2736" y="517"/>
                    <a:pt x="2733" y="518"/>
                    <a:pt x="2730" y="518"/>
                  </a:cubicBezTo>
                  <a:cubicBezTo>
                    <a:pt x="2721" y="518"/>
                    <a:pt x="2710" y="503"/>
                    <a:pt x="2691" y="466"/>
                  </a:cubicBezTo>
                  <a:close/>
                  <a:moveTo>
                    <a:pt x="3044" y="535"/>
                  </a:moveTo>
                  <a:cubicBezTo>
                    <a:pt x="3035" y="535"/>
                    <a:pt x="3046" y="586"/>
                    <a:pt x="3068" y="586"/>
                  </a:cubicBezTo>
                  <a:cubicBezTo>
                    <a:pt x="3069" y="586"/>
                    <a:pt x="3071" y="586"/>
                    <a:pt x="3072" y="585"/>
                  </a:cubicBezTo>
                  <a:cubicBezTo>
                    <a:pt x="3057" y="548"/>
                    <a:pt x="3048" y="535"/>
                    <a:pt x="3044" y="535"/>
                  </a:cubicBezTo>
                  <a:close/>
                  <a:moveTo>
                    <a:pt x="3854" y="701"/>
                  </a:moveTo>
                  <a:cubicBezTo>
                    <a:pt x="3856" y="701"/>
                    <a:pt x="3858" y="702"/>
                    <a:pt x="3858" y="704"/>
                  </a:cubicBezTo>
                  <a:cubicBezTo>
                    <a:pt x="3868" y="714"/>
                    <a:pt x="3838" y="731"/>
                    <a:pt x="3814" y="731"/>
                  </a:cubicBezTo>
                  <a:cubicBezTo>
                    <a:pt x="3809" y="731"/>
                    <a:pt x="3803" y="730"/>
                    <a:pt x="3799" y="728"/>
                  </a:cubicBezTo>
                  <a:lnTo>
                    <a:pt x="3811" y="728"/>
                  </a:lnTo>
                  <a:cubicBezTo>
                    <a:pt x="3811" y="719"/>
                    <a:pt x="3842" y="701"/>
                    <a:pt x="3854" y="701"/>
                  </a:cubicBezTo>
                  <a:close/>
                  <a:moveTo>
                    <a:pt x="2025" y="740"/>
                  </a:moveTo>
                  <a:lnTo>
                    <a:pt x="2028" y="748"/>
                  </a:lnTo>
                  <a:lnTo>
                    <a:pt x="2028" y="748"/>
                  </a:lnTo>
                  <a:cubicBezTo>
                    <a:pt x="2027" y="745"/>
                    <a:pt x="2026" y="743"/>
                    <a:pt x="2025" y="740"/>
                  </a:cubicBezTo>
                  <a:close/>
                  <a:moveTo>
                    <a:pt x="2096" y="800"/>
                  </a:moveTo>
                  <a:lnTo>
                    <a:pt x="2120" y="823"/>
                  </a:lnTo>
                  <a:lnTo>
                    <a:pt x="2120" y="871"/>
                  </a:lnTo>
                  <a:cubicBezTo>
                    <a:pt x="2120" y="859"/>
                    <a:pt x="2096" y="812"/>
                    <a:pt x="2096" y="800"/>
                  </a:cubicBezTo>
                  <a:close/>
                  <a:moveTo>
                    <a:pt x="4037" y="907"/>
                  </a:moveTo>
                  <a:cubicBezTo>
                    <a:pt x="4033" y="909"/>
                    <a:pt x="4030" y="910"/>
                    <a:pt x="4028" y="912"/>
                  </a:cubicBezTo>
                  <a:lnTo>
                    <a:pt x="4028" y="912"/>
                  </a:lnTo>
                  <a:cubicBezTo>
                    <a:pt x="4031" y="911"/>
                    <a:pt x="4034" y="909"/>
                    <a:pt x="4037" y="907"/>
                  </a:cubicBezTo>
                  <a:close/>
                  <a:moveTo>
                    <a:pt x="4001" y="958"/>
                  </a:moveTo>
                  <a:cubicBezTo>
                    <a:pt x="3998" y="960"/>
                    <a:pt x="3997" y="962"/>
                    <a:pt x="4001" y="966"/>
                  </a:cubicBezTo>
                  <a:lnTo>
                    <a:pt x="4001" y="958"/>
                  </a:lnTo>
                  <a:close/>
                  <a:moveTo>
                    <a:pt x="3992" y="951"/>
                  </a:moveTo>
                  <a:cubicBezTo>
                    <a:pt x="3996" y="951"/>
                    <a:pt x="3999" y="952"/>
                    <a:pt x="4001" y="954"/>
                  </a:cubicBezTo>
                  <a:cubicBezTo>
                    <a:pt x="4011" y="954"/>
                    <a:pt x="4011" y="954"/>
                    <a:pt x="4008" y="955"/>
                  </a:cubicBezTo>
                  <a:lnTo>
                    <a:pt x="4008" y="955"/>
                  </a:lnTo>
                  <a:cubicBezTo>
                    <a:pt x="4006" y="955"/>
                    <a:pt x="4004" y="954"/>
                    <a:pt x="4001" y="954"/>
                  </a:cubicBezTo>
                  <a:lnTo>
                    <a:pt x="4001" y="958"/>
                  </a:lnTo>
                  <a:lnTo>
                    <a:pt x="4001" y="958"/>
                  </a:lnTo>
                  <a:cubicBezTo>
                    <a:pt x="4003" y="957"/>
                    <a:pt x="4006" y="956"/>
                    <a:pt x="4008" y="955"/>
                  </a:cubicBezTo>
                  <a:lnTo>
                    <a:pt x="4008" y="955"/>
                  </a:lnTo>
                  <a:cubicBezTo>
                    <a:pt x="4022" y="959"/>
                    <a:pt x="4010" y="978"/>
                    <a:pt x="3989" y="978"/>
                  </a:cubicBezTo>
                  <a:lnTo>
                    <a:pt x="3942" y="978"/>
                  </a:lnTo>
                  <a:cubicBezTo>
                    <a:pt x="3951" y="969"/>
                    <a:pt x="3976" y="951"/>
                    <a:pt x="3992" y="951"/>
                  </a:cubicBezTo>
                  <a:close/>
                  <a:moveTo>
                    <a:pt x="2096" y="1024"/>
                  </a:moveTo>
                  <a:cubicBezTo>
                    <a:pt x="2096" y="1024"/>
                    <a:pt x="2096" y="1025"/>
                    <a:pt x="2096" y="1026"/>
                  </a:cubicBezTo>
                  <a:cubicBezTo>
                    <a:pt x="2097" y="1027"/>
                    <a:pt x="2098" y="1028"/>
                    <a:pt x="2098" y="1028"/>
                  </a:cubicBezTo>
                  <a:cubicBezTo>
                    <a:pt x="2099" y="1028"/>
                    <a:pt x="2098" y="1026"/>
                    <a:pt x="2096" y="1024"/>
                  </a:cubicBezTo>
                  <a:close/>
                  <a:moveTo>
                    <a:pt x="3864" y="1035"/>
                  </a:moveTo>
                  <a:cubicBezTo>
                    <a:pt x="3862" y="1036"/>
                    <a:pt x="3860" y="1037"/>
                    <a:pt x="3858" y="1038"/>
                  </a:cubicBezTo>
                  <a:cubicBezTo>
                    <a:pt x="3860" y="1037"/>
                    <a:pt x="3862" y="1036"/>
                    <a:pt x="3864" y="1035"/>
                  </a:cubicBezTo>
                  <a:close/>
                  <a:moveTo>
                    <a:pt x="4190" y="1291"/>
                  </a:moveTo>
                  <a:cubicBezTo>
                    <a:pt x="4195" y="1291"/>
                    <a:pt x="4198" y="1294"/>
                    <a:pt x="4203" y="1300"/>
                  </a:cubicBezTo>
                  <a:cubicBezTo>
                    <a:pt x="4203" y="1312"/>
                    <a:pt x="4215" y="1324"/>
                    <a:pt x="4180" y="1335"/>
                  </a:cubicBezTo>
                  <a:lnTo>
                    <a:pt x="4168" y="1300"/>
                  </a:lnTo>
                  <a:cubicBezTo>
                    <a:pt x="4180" y="1294"/>
                    <a:pt x="4186" y="1291"/>
                    <a:pt x="4190" y="1291"/>
                  </a:cubicBezTo>
                  <a:close/>
                  <a:moveTo>
                    <a:pt x="4510" y="1404"/>
                  </a:moveTo>
                  <a:cubicBezTo>
                    <a:pt x="4501" y="1404"/>
                    <a:pt x="4480" y="1421"/>
                    <a:pt x="4489" y="1431"/>
                  </a:cubicBezTo>
                  <a:cubicBezTo>
                    <a:pt x="4489" y="1431"/>
                    <a:pt x="4501" y="1443"/>
                    <a:pt x="4501" y="1443"/>
                  </a:cubicBezTo>
                  <a:lnTo>
                    <a:pt x="4501" y="1431"/>
                  </a:lnTo>
                  <a:cubicBezTo>
                    <a:pt x="4525" y="1419"/>
                    <a:pt x="4513" y="1419"/>
                    <a:pt x="4513" y="1407"/>
                  </a:cubicBezTo>
                  <a:cubicBezTo>
                    <a:pt x="4513" y="1405"/>
                    <a:pt x="4512" y="1404"/>
                    <a:pt x="4510" y="1404"/>
                  </a:cubicBezTo>
                  <a:close/>
                  <a:moveTo>
                    <a:pt x="393" y="1574"/>
                  </a:moveTo>
                  <a:cubicBezTo>
                    <a:pt x="405" y="1574"/>
                    <a:pt x="417" y="1574"/>
                    <a:pt x="429" y="1609"/>
                  </a:cubicBezTo>
                  <a:cubicBezTo>
                    <a:pt x="429" y="1633"/>
                    <a:pt x="417" y="1633"/>
                    <a:pt x="405" y="1633"/>
                  </a:cubicBezTo>
                  <a:cubicBezTo>
                    <a:pt x="405" y="1609"/>
                    <a:pt x="382" y="1574"/>
                    <a:pt x="393" y="1574"/>
                  </a:cubicBezTo>
                  <a:close/>
                  <a:moveTo>
                    <a:pt x="647" y="1682"/>
                  </a:moveTo>
                  <a:cubicBezTo>
                    <a:pt x="649" y="1688"/>
                    <a:pt x="652" y="1695"/>
                    <a:pt x="655" y="1705"/>
                  </a:cubicBezTo>
                  <a:cubicBezTo>
                    <a:pt x="653" y="1695"/>
                    <a:pt x="650" y="1687"/>
                    <a:pt x="647" y="1682"/>
                  </a:cubicBezTo>
                  <a:close/>
                  <a:moveTo>
                    <a:pt x="591" y="1707"/>
                  </a:moveTo>
                  <a:cubicBezTo>
                    <a:pt x="592" y="1713"/>
                    <a:pt x="596" y="1716"/>
                    <a:pt x="596" y="1716"/>
                  </a:cubicBezTo>
                  <a:lnTo>
                    <a:pt x="591" y="1707"/>
                  </a:lnTo>
                  <a:close/>
                  <a:moveTo>
                    <a:pt x="4311" y="1776"/>
                  </a:moveTo>
                  <a:cubicBezTo>
                    <a:pt x="4305" y="1776"/>
                    <a:pt x="4281" y="1781"/>
                    <a:pt x="4259" y="1788"/>
                  </a:cubicBezTo>
                  <a:lnTo>
                    <a:pt x="4259" y="1788"/>
                  </a:lnTo>
                  <a:cubicBezTo>
                    <a:pt x="4229" y="1788"/>
                    <a:pt x="4252" y="1787"/>
                    <a:pt x="4275" y="1776"/>
                  </a:cubicBezTo>
                  <a:close/>
                  <a:moveTo>
                    <a:pt x="4215" y="1883"/>
                  </a:moveTo>
                  <a:cubicBezTo>
                    <a:pt x="4249" y="1906"/>
                    <a:pt x="4283" y="1931"/>
                    <a:pt x="4275" y="1931"/>
                  </a:cubicBezTo>
                  <a:lnTo>
                    <a:pt x="4239" y="1907"/>
                  </a:lnTo>
                  <a:cubicBezTo>
                    <a:pt x="4227" y="1895"/>
                    <a:pt x="4215" y="1895"/>
                    <a:pt x="4215" y="1883"/>
                  </a:cubicBezTo>
                  <a:close/>
                  <a:moveTo>
                    <a:pt x="191" y="2167"/>
                  </a:moveTo>
                  <a:cubicBezTo>
                    <a:pt x="191" y="2168"/>
                    <a:pt x="191" y="2168"/>
                    <a:pt x="191" y="2169"/>
                  </a:cubicBezTo>
                  <a:cubicBezTo>
                    <a:pt x="191" y="2168"/>
                    <a:pt x="191" y="2168"/>
                    <a:pt x="191" y="2167"/>
                  </a:cubicBezTo>
                  <a:close/>
                  <a:moveTo>
                    <a:pt x="3876" y="2175"/>
                  </a:moveTo>
                  <a:cubicBezTo>
                    <a:pt x="3882" y="2175"/>
                    <a:pt x="3888" y="2181"/>
                    <a:pt x="3894" y="2205"/>
                  </a:cubicBezTo>
                  <a:lnTo>
                    <a:pt x="3882" y="2205"/>
                  </a:lnTo>
                  <a:lnTo>
                    <a:pt x="3858" y="2181"/>
                  </a:lnTo>
                  <a:cubicBezTo>
                    <a:pt x="3864" y="2181"/>
                    <a:pt x="3870" y="2175"/>
                    <a:pt x="3876" y="2175"/>
                  </a:cubicBezTo>
                  <a:close/>
                  <a:moveTo>
                    <a:pt x="4066" y="2203"/>
                  </a:moveTo>
                  <a:cubicBezTo>
                    <a:pt x="4064" y="2203"/>
                    <a:pt x="4062" y="2204"/>
                    <a:pt x="4061" y="2205"/>
                  </a:cubicBezTo>
                  <a:cubicBezTo>
                    <a:pt x="4049" y="2205"/>
                    <a:pt x="4073" y="2264"/>
                    <a:pt x="4084" y="2264"/>
                  </a:cubicBezTo>
                  <a:cubicBezTo>
                    <a:pt x="4095" y="2264"/>
                    <a:pt x="4086" y="2203"/>
                    <a:pt x="4066" y="2203"/>
                  </a:cubicBezTo>
                  <a:close/>
                  <a:moveTo>
                    <a:pt x="4025" y="2252"/>
                  </a:moveTo>
                  <a:cubicBezTo>
                    <a:pt x="4013" y="2252"/>
                    <a:pt x="4013" y="2276"/>
                    <a:pt x="4049" y="2312"/>
                  </a:cubicBezTo>
                  <a:cubicBezTo>
                    <a:pt x="4049" y="2288"/>
                    <a:pt x="4037" y="2264"/>
                    <a:pt x="4025" y="2252"/>
                  </a:cubicBezTo>
                  <a:close/>
                  <a:moveTo>
                    <a:pt x="3242" y="2527"/>
                  </a:moveTo>
                  <a:cubicBezTo>
                    <a:pt x="3245" y="2534"/>
                    <a:pt x="3248" y="2539"/>
                    <a:pt x="3249" y="2544"/>
                  </a:cubicBezTo>
                  <a:lnTo>
                    <a:pt x="3249" y="2544"/>
                  </a:lnTo>
                  <a:cubicBezTo>
                    <a:pt x="3247" y="2535"/>
                    <a:pt x="3244" y="2530"/>
                    <a:pt x="3242" y="2527"/>
                  </a:cubicBezTo>
                  <a:close/>
                  <a:moveTo>
                    <a:pt x="3249" y="2544"/>
                  </a:moveTo>
                  <a:cubicBezTo>
                    <a:pt x="3250" y="2546"/>
                    <a:pt x="3250" y="2548"/>
                    <a:pt x="3251" y="2550"/>
                  </a:cubicBezTo>
                  <a:cubicBezTo>
                    <a:pt x="3251" y="2549"/>
                    <a:pt x="3250" y="2546"/>
                    <a:pt x="3249" y="2544"/>
                  </a:cubicBezTo>
                  <a:close/>
                  <a:moveTo>
                    <a:pt x="4454" y="1788"/>
                  </a:moveTo>
                  <a:cubicBezTo>
                    <a:pt x="4445" y="1788"/>
                    <a:pt x="4418" y="1800"/>
                    <a:pt x="4400" y="1807"/>
                  </a:cubicBezTo>
                  <a:lnTo>
                    <a:pt x="4400" y="1807"/>
                  </a:lnTo>
                  <a:cubicBezTo>
                    <a:pt x="4395" y="1804"/>
                    <a:pt x="4387" y="1801"/>
                    <a:pt x="4378" y="1800"/>
                  </a:cubicBezTo>
                  <a:lnTo>
                    <a:pt x="4378" y="1800"/>
                  </a:lnTo>
                  <a:cubicBezTo>
                    <a:pt x="4369" y="1807"/>
                    <a:pt x="4367" y="1812"/>
                    <a:pt x="4382" y="1812"/>
                  </a:cubicBezTo>
                  <a:cubicBezTo>
                    <a:pt x="4385" y="1812"/>
                    <a:pt x="4392" y="1810"/>
                    <a:pt x="4400" y="1807"/>
                  </a:cubicBezTo>
                  <a:lnTo>
                    <a:pt x="4400" y="1807"/>
                  </a:lnTo>
                  <a:cubicBezTo>
                    <a:pt x="4406" y="1811"/>
                    <a:pt x="4406" y="1817"/>
                    <a:pt x="4394" y="1824"/>
                  </a:cubicBezTo>
                  <a:lnTo>
                    <a:pt x="4227" y="1824"/>
                  </a:lnTo>
                  <a:cubicBezTo>
                    <a:pt x="4239" y="1835"/>
                    <a:pt x="4287" y="1824"/>
                    <a:pt x="4311" y="1847"/>
                  </a:cubicBezTo>
                  <a:cubicBezTo>
                    <a:pt x="4321" y="1850"/>
                    <a:pt x="4322" y="1851"/>
                    <a:pt x="4317" y="1851"/>
                  </a:cubicBezTo>
                  <a:cubicBezTo>
                    <a:pt x="4305" y="1851"/>
                    <a:pt x="4253" y="1844"/>
                    <a:pt x="4233" y="1844"/>
                  </a:cubicBezTo>
                  <a:cubicBezTo>
                    <a:pt x="4229" y="1844"/>
                    <a:pt x="4227" y="1844"/>
                    <a:pt x="4226" y="1845"/>
                  </a:cubicBezTo>
                  <a:lnTo>
                    <a:pt x="4226" y="1845"/>
                  </a:lnTo>
                  <a:cubicBezTo>
                    <a:pt x="4202" y="1840"/>
                    <a:pt x="4178" y="1832"/>
                    <a:pt x="4175" y="1832"/>
                  </a:cubicBezTo>
                  <a:lnTo>
                    <a:pt x="4175" y="1832"/>
                  </a:lnTo>
                  <a:cubicBezTo>
                    <a:pt x="4173" y="1832"/>
                    <a:pt x="4175" y="1833"/>
                    <a:pt x="4180" y="1835"/>
                  </a:cubicBezTo>
                  <a:cubicBezTo>
                    <a:pt x="4203" y="1847"/>
                    <a:pt x="4239" y="1859"/>
                    <a:pt x="4263" y="1871"/>
                  </a:cubicBezTo>
                  <a:cubicBezTo>
                    <a:pt x="4263" y="1871"/>
                    <a:pt x="4275" y="1871"/>
                    <a:pt x="4275" y="1883"/>
                  </a:cubicBezTo>
                  <a:lnTo>
                    <a:pt x="4263" y="1883"/>
                  </a:lnTo>
                  <a:lnTo>
                    <a:pt x="4203" y="1859"/>
                  </a:lnTo>
                  <a:lnTo>
                    <a:pt x="4203" y="1859"/>
                  </a:lnTo>
                  <a:cubicBezTo>
                    <a:pt x="4204" y="1859"/>
                    <a:pt x="4269" y="1897"/>
                    <a:pt x="4259" y="1897"/>
                  </a:cubicBezTo>
                  <a:cubicBezTo>
                    <a:pt x="4258" y="1897"/>
                    <a:pt x="4255" y="1896"/>
                    <a:pt x="4251" y="1895"/>
                  </a:cubicBezTo>
                  <a:cubicBezTo>
                    <a:pt x="4222" y="1885"/>
                    <a:pt x="4178" y="1853"/>
                    <a:pt x="4174" y="1853"/>
                  </a:cubicBezTo>
                  <a:lnTo>
                    <a:pt x="4174" y="1853"/>
                  </a:lnTo>
                  <a:cubicBezTo>
                    <a:pt x="4174" y="1853"/>
                    <a:pt x="4175" y="1855"/>
                    <a:pt x="4180" y="1859"/>
                  </a:cubicBezTo>
                  <a:cubicBezTo>
                    <a:pt x="4189" y="1865"/>
                    <a:pt x="4200" y="1873"/>
                    <a:pt x="4212" y="1881"/>
                  </a:cubicBezTo>
                  <a:lnTo>
                    <a:pt x="4212" y="1881"/>
                  </a:lnTo>
                  <a:cubicBezTo>
                    <a:pt x="4211" y="1884"/>
                    <a:pt x="4225" y="1907"/>
                    <a:pt x="4215" y="1907"/>
                  </a:cubicBezTo>
                  <a:cubicBezTo>
                    <a:pt x="4215" y="1907"/>
                    <a:pt x="4200" y="1892"/>
                    <a:pt x="4194" y="1892"/>
                  </a:cubicBezTo>
                  <a:cubicBezTo>
                    <a:pt x="4193" y="1892"/>
                    <a:pt x="4192" y="1893"/>
                    <a:pt x="4192" y="1895"/>
                  </a:cubicBezTo>
                  <a:cubicBezTo>
                    <a:pt x="4203" y="1907"/>
                    <a:pt x="4215" y="1919"/>
                    <a:pt x="4203" y="1919"/>
                  </a:cubicBezTo>
                  <a:cubicBezTo>
                    <a:pt x="4203" y="1919"/>
                    <a:pt x="4192" y="1919"/>
                    <a:pt x="4180" y="1907"/>
                  </a:cubicBezTo>
                  <a:cubicBezTo>
                    <a:pt x="4179" y="1906"/>
                    <a:pt x="4178" y="1905"/>
                    <a:pt x="4177" y="1905"/>
                  </a:cubicBezTo>
                  <a:lnTo>
                    <a:pt x="4177" y="1905"/>
                  </a:lnTo>
                  <a:cubicBezTo>
                    <a:pt x="4172" y="1905"/>
                    <a:pt x="4190" y="1955"/>
                    <a:pt x="4180" y="1955"/>
                  </a:cubicBezTo>
                  <a:cubicBezTo>
                    <a:pt x="4168" y="1955"/>
                    <a:pt x="4132" y="1895"/>
                    <a:pt x="4120" y="1895"/>
                  </a:cubicBezTo>
                  <a:cubicBezTo>
                    <a:pt x="4108" y="1907"/>
                    <a:pt x="4120" y="1955"/>
                    <a:pt x="4120" y="1966"/>
                  </a:cubicBezTo>
                  <a:cubicBezTo>
                    <a:pt x="4120" y="1969"/>
                    <a:pt x="4120" y="1970"/>
                    <a:pt x="4119" y="1970"/>
                  </a:cubicBezTo>
                  <a:cubicBezTo>
                    <a:pt x="4110" y="1970"/>
                    <a:pt x="4071" y="1892"/>
                    <a:pt x="4061" y="1871"/>
                  </a:cubicBezTo>
                  <a:lnTo>
                    <a:pt x="4061" y="1871"/>
                  </a:lnTo>
                  <a:cubicBezTo>
                    <a:pt x="4061" y="1907"/>
                    <a:pt x="4073" y="1931"/>
                    <a:pt x="4073" y="1966"/>
                  </a:cubicBezTo>
                  <a:cubicBezTo>
                    <a:pt x="4080" y="1990"/>
                    <a:pt x="4082" y="2000"/>
                    <a:pt x="4079" y="2000"/>
                  </a:cubicBezTo>
                  <a:cubicBezTo>
                    <a:pt x="4074" y="2000"/>
                    <a:pt x="4053" y="1963"/>
                    <a:pt x="4037" y="1931"/>
                  </a:cubicBezTo>
                  <a:lnTo>
                    <a:pt x="4037" y="1931"/>
                  </a:lnTo>
                  <a:cubicBezTo>
                    <a:pt x="4072" y="2002"/>
                    <a:pt x="4013" y="1966"/>
                    <a:pt x="4037" y="2014"/>
                  </a:cubicBezTo>
                  <a:cubicBezTo>
                    <a:pt x="4025" y="1990"/>
                    <a:pt x="4001" y="1966"/>
                    <a:pt x="3989" y="1966"/>
                  </a:cubicBezTo>
                  <a:cubicBezTo>
                    <a:pt x="3997" y="1998"/>
                    <a:pt x="3994" y="2003"/>
                    <a:pt x="3992" y="2003"/>
                  </a:cubicBezTo>
                  <a:cubicBezTo>
                    <a:pt x="3990" y="2003"/>
                    <a:pt x="3989" y="2002"/>
                    <a:pt x="3989" y="2002"/>
                  </a:cubicBezTo>
                  <a:cubicBezTo>
                    <a:pt x="3989" y="2014"/>
                    <a:pt x="3989" y="2062"/>
                    <a:pt x="3977" y="2074"/>
                  </a:cubicBezTo>
                  <a:cubicBezTo>
                    <a:pt x="3968" y="2074"/>
                    <a:pt x="3912" y="1997"/>
                    <a:pt x="3903" y="1997"/>
                  </a:cubicBezTo>
                  <a:lnTo>
                    <a:pt x="3903" y="1997"/>
                  </a:lnTo>
                  <a:cubicBezTo>
                    <a:pt x="3901" y="1997"/>
                    <a:pt x="3901" y="2002"/>
                    <a:pt x="3906" y="2014"/>
                  </a:cubicBezTo>
                  <a:cubicBezTo>
                    <a:pt x="3906" y="2025"/>
                    <a:pt x="3964" y="2113"/>
                    <a:pt x="3949" y="2113"/>
                  </a:cubicBezTo>
                  <a:cubicBezTo>
                    <a:pt x="3948" y="2113"/>
                    <a:pt x="3945" y="2112"/>
                    <a:pt x="3942" y="2109"/>
                  </a:cubicBezTo>
                  <a:cubicBezTo>
                    <a:pt x="3922" y="2090"/>
                    <a:pt x="3914" y="2078"/>
                    <a:pt x="3911" y="2078"/>
                  </a:cubicBezTo>
                  <a:lnTo>
                    <a:pt x="3911" y="2078"/>
                  </a:lnTo>
                  <a:cubicBezTo>
                    <a:pt x="3909" y="2078"/>
                    <a:pt x="3912" y="2087"/>
                    <a:pt x="3918" y="2109"/>
                  </a:cubicBezTo>
                  <a:cubicBezTo>
                    <a:pt x="3918" y="2121"/>
                    <a:pt x="3918" y="2133"/>
                    <a:pt x="3918" y="2145"/>
                  </a:cubicBezTo>
                  <a:cubicBezTo>
                    <a:pt x="3906" y="2121"/>
                    <a:pt x="3894" y="2050"/>
                    <a:pt x="3882" y="2038"/>
                  </a:cubicBezTo>
                  <a:cubicBezTo>
                    <a:pt x="3880" y="2036"/>
                    <a:pt x="3879" y="2035"/>
                    <a:pt x="3878" y="2035"/>
                  </a:cubicBezTo>
                  <a:lnTo>
                    <a:pt x="3878" y="2035"/>
                  </a:lnTo>
                  <a:cubicBezTo>
                    <a:pt x="3873" y="2035"/>
                    <a:pt x="3882" y="2062"/>
                    <a:pt x="3882" y="2062"/>
                  </a:cubicBezTo>
                  <a:cubicBezTo>
                    <a:pt x="3882" y="2062"/>
                    <a:pt x="3882" y="2086"/>
                    <a:pt x="3870" y="2086"/>
                  </a:cubicBezTo>
                  <a:cubicBezTo>
                    <a:pt x="3858" y="2086"/>
                    <a:pt x="3870" y="2062"/>
                    <a:pt x="3858" y="2050"/>
                  </a:cubicBezTo>
                  <a:lnTo>
                    <a:pt x="3858" y="2050"/>
                  </a:lnTo>
                  <a:cubicBezTo>
                    <a:pt x="3864" y="2062"/>
                    <a:pt x="3861" y="2065"/>
                    <a:pt x="3855" y="2065"/>
                  </a:cubicBezTo>
                  <a:cubicBezTo>
                    <a:pt x="3849" y="2065"/>
                    <a:pt x="3840" y="2062"/>
                    <a:pt x="3834" y="2062"/>
                  </a:cubicBezTo>
                  <a:cubicBezTo>
                    <a:pt x="3846" y="2074"/>
                    <a:pt x="3846" y="2086"/>
                    <a:pt x="3846" y="2097"/>
                  </a:cubicBezTo>
                  <a:cubicBezTo>
                    <a:pt x="3846" y="2104"/>
                    <a:pt x="3842" y="2111"/>
                    <a:pt x="3834" y="2111"/>
                  </a:cubicBezTo>
                  <a:cubicBezTo>
                    <a:pt x="3829" y="2111"/>
                    <a:pt x="3821" y="2107"/>
                    <a:pt x="3811" y="2097"/>
                  </a:cubicBezTo>
                  <a:cubicBezTo>
                    <a:pt x="3804" y="2078"/>
                    <a:pt x="3791" y="2066"/>
                    <a:pt x="3784" y="2066"/>
                  </a:cubicBezTo>
                  <a:cubicBezTo>
                    <a:pt x="3777" y="2066"/>
                    <a:pt x="3776" y="2075"/>
                    <a:pt x="3787" y="2097"/>
                  </a:cubicBezTo>
                  <a:cubicBezTo>
                    <a:pt x="3787" y="2097"/>
                    <a:pt x="3739" y="2097"/>
                    <a:pt x="3763" y="2133"/>
                  </a:cubicBezTo>
                  <a:cubicBezTo>
                    <a:pt x="3741" y="2118"/>
                    <a:pt x="3695" y="2080"/>
                    <a:pt x="3672" y="2080"/>
                  </a:cubicBezTo>
                  <a:cubicBezTo>
                    <a:pt x="3659" y="2080"/>
                    <a:pt x="3654" y="2093"/>
                    <a:pt x="3668" y="2133"/>
                  </a:cubicBezTo>
                  <a:cubicBezTo>
                    <a:pt x="3646" y="2083"/>
                    <a:pt x="3635" y="2065"/>
                    <a:pt x="3632" y="2065"/>
                  </a:cubicBezTo>
                  <a:lnTo>
                    <a:pt x="3632" y="2065"/>
                  </a:lnTo>
                  <a:cubicBezTo>
                    <a:pt x="3622" y="2065"/>
                    <a:pt x="3655" y="2184"/>
                    <a:pt x="3647" y="2184"/>
                  </a:cubicBezTo>
                  <a:cubicBezTo>
                    <a:pt x="3646" y="2184"/>
                    <a:pt x="3645" y="2183"/>
                    <a:pt x="3644" y="2181"/>
                  </a:cubicBezTo>
                  <a:cubicBezTo>
                    <a:pt x="3627" y="2163"/>
                    <a:pt x="3603" y="2127"/>
                    <a:pt x="3591" y="2127"/>
                  </a:cubicBezTo>
                  <a:cubicBezTo>
                    <a:pt x="3587" y="2127"/>
                    <a:pt x="3584" y="2132"/>
                    <a:pt x="3584" y="2145"/>
                  </a:cubicBezTo>
                  <a:cubicBezTo>
                    <a:pt x="3595" y="2189"/>
                    <a:pt x="3606" y="2222"/>
                    <a:pt x="3608" y="2264"/>
                  </a:cubicBezTo>
                  <a:lnTo>
                    <a:pt x="3608" y="2264"/>
                  </a:lnTo>
                  <a:cubicBezTo>
                    <a:pt x="3607" y="2264"/>
                    <a:pt x="3607" y="2265"/>
                    <a:pt x="3608" y="2267"/>
                  </a:cubicBezTo>
                  <a:lnTo>
                    <a:pt x="3608" y="2267"/>
                  </a:lnTo>
                  <a:cubicBezTo>
                    <a:pt x="3608" y="2270"/>
                    <a:pt x="3608" y="2273"/>
                    <a:pt x="3608" y="2276"/>
                  </a:cubicBezTo>
                  <a:cubicBezTo>
                    <a:pt x="3588" y="2246"/>
                    <a:pt x="3585" y="2199"/>
                    <a:pt x="3570" y="2199"/>
                  </a:cubicBezTo>
                  <a:cubicBezTo>
                    <a:pt x="3568" y="2199"/>
                    <a:pt x="3564" y="2201"/>
                    <a:pt x="3561" y="2205"/>
                  </a:cubicBezTo>
                  <a:cubicBezTo>
                    <a:pt x="3537" y="2228"/>
                    <a:pt x="3584" y="2264"/>
                    <a:pt x="3561" y="2276"/>
                  </a:cubicBezTo>
                  <a:cubicBezTo>
                    <a:pt x="3549" y="2240"/>
                    <a:pt x="3537" y="2193"/>
                    <a:pt x="3513" y="2157"/>
                  </a:cubicBezTo>
                  <a:cubicBezTo>
                    <a:pt x="3510" y="2154"/>
                    <a:pt x="3506" y="2152"/>
                    <a:pt x="3502" y="2152"/>
                  </a:cubicBezTo>
                  <a:cubicBezTo>
                    <a:pt x="3491" y="2152"/>
                    <a:pt x="3480" y="2166"/>
                    <a:pt x="3489" y="2193"/>
                  </a:cubicBezTo>
                  <a:cubicBezTo>
                    <a:pt x="3513" y="2228"/>
                    <a:pt x="3477" y="2240"/>
                    <a:pt x="3477" y="2240"/>
                  </a:cubicBezTo>
                  <a:cubicBezTo>
                    <a:pt x="3468" y="2249"/>
                    <a:pt x="3459" y="2253"/>
                    <a:pt x="3451" y="2253"/>
                  </a:cubicBezTo>
                  <a:cubicBezTo>
                    <a:pt x="3437" y="2253"/>
                    <a:pt x="3425" y="2243"/>
                    <a:pt x="3418" y="2228"/>
                  </a:cubicBezTo>
                  <a:cubicBezTo>
                    <a:pt x="3402" y="2205"/>
                    <a:pt x="3387" y="2187"/>
                    <a:pt x="3378" y="2187"/>
                  </a:cubicBezTo>
                  <a:cubicBezTo>
                    <a:pt x="3373" y="2187"/>
                    <a:pt x="3370" y="2192"/>
                    <a:pt x="3370" y="2205"/>
                  </a:cubicBezTo>
                  <a:cubicBezTo>
                    <a:pt x="3358" y="2240"/>
                    <a:pt x="3382" y="2252"/>
                    <a:pt x="3370" y="2264"/>
                  </a:cubicBezTo>
                  <a:cubicBezTo>
                    <a:pt x="3362" y="2268"/>
                    <a:pt x="3355" y="2269"/>
                    <a:pt x="3350" y="2269"/>
                  </a:cubicBezTo>
                  <a:cubicBezTo>
                    <a:pt x="3338" y="2269"/>
                    <a:pt x="3330" y="2264"/>
                    <a:pt x="3322" y="2264"/>
                  </a:cubicBezTo>
                  <a:cubicBezTo>
                    <a:pt x="3314" y="2264"/>
                    <a:pt x="3291" y="2259"/>
                    <a:pt x="3279" y="2259"/>
                  </a:cubicBezTo>
                  <a:cubicBezTo>
                    <a:pt x="3273" y="2259"/>
                    <a:pt x="3271" y="2260"/>
                    <a:pt x="3275" y="2264"/>
                  </a:cubicBezTo>
                  <a:cubicBezTo>
                    <a:pt x="3299" y="2300"/>
                    <a:pt x="3296" y="2309"/>
                    <a:pt x="3285" y="2309"/>
                  </a:cubicBezTo>
                  <a:cubicBezTo>
                    <a:pt x="3275" y="2309"/>
                    <a:pt x="3257" y="2300"/>
                    <a:pt x="3251" y="2300"/>
                  </a:cubicBezTo>
                  <a:cubicBezTo>
                    <a:pt x="3239" y="2300"/>
                    <a:pt x="3227" y="2312"/>
                    <a:pt x="3215" y="2324"/>
                  </a:cubicBezTo>
                  <a:cubicBezTo>
                    <a:pt x="3203" y="2324"/>
                    <a:pt x="3215" y="2336"/>
                    <a:pt x="3215" y="2347"/>
                  </a:cubicBezTo>
                  <a:cubicBezTo>
                    <a:pt x="3215" y="2351"/>
                    <a:pt x="3213" y="2353"/>
                    <a:pt x="3209" y="2353"/>
                  </a:cubicBezTo>
                  <a:cubicBezTo>
                    <a:pt x="3202" y="2353"/>
                    <a:pt x="3191" y="2347"/>
                    <a:pt x="3191" y="2347"/>
                  </a:cubicBezTo>
                  <a:cubicBezTo>
                    <a:pt x="3191" y="2347"/>
                    <a:pt x="3180" y="2347"/>
                    <a:pt x="3180" y="2359"/>
                  </a:cubicBezTo>
                  <a:cubicBezTo>
                    <a:pt x="3180" y="2367"/>
                    <a:pt x="3174" y="2392"/>
                    <a:pt x="3163" y="2392"/>
                  </a:cubicBezTo>
                  <a:cubicBezTo>
                    <a:pt x="3158" y="2392"/>
                    <a:pt x="3151" y="2387"/>
                    <a:pt x="3144" y="2371"/>
                  </a:cubicBezTo>
                  <a:cubicBezTo>
                    <a:pt x="3136" y="2349"/>
                    <a:pt x="3124" y="2340"/>
                    <a:pt x="3113" y="2340"/>
                  </a:cubicBezTo>
                  <a:cubicBezTo>
                    <a:pt x="3107" y="2340"/>
                    <a:pt x="3101" y="2343"/>
                    <a:pt x="3096" y="2347"/>
                  </a:cubicBezTo>
                  <a:cubicBezTo>
                    <a:pt x="3084" y="2371"/>
                    <a:pt x="3120" y="2407"/>
                    <a:pt x="3108" y="2407"/>
                  </a:cubicBezTo>
                  <a:cubicBezTo>
                    <a:pt x="3098" y="2386"/>
                    <a:pt x="3088" y="2357"/>
                    <a:pt x="3077" y="2357"/>
                  </a:cubicBezTo>
                  <a:cubicBezTo>
                    <a:pt x="3076" y="2357"/>
                    <a:pt x="3074" y="2358"/>
                    <a:pt x="3072" y="2359"/>
                  </a:cubicBezTo>
                  <a:cubicBezTo>
                    <a:pt x="3060" y="2359"/>
                    <a:pt x="3156" y="2502"/>
                    <a:pt x="3168" y="2514"/>
                  </a:cubicBezTo>
                  <a:cubicBezTo>
                    <a:pt x="3174" y="2514"/>
                    <a:pt x="3180" y="2508"/>
                    <a:pt x="3187" y="2508"/>
                  </a:cubicBezTo>
                  <a:cubicBezTo>
                    <a:pt x="3194" y="2508"/>
                    <a:pt x="3203" y="2514"/>
                    <a:pt x="3215" y="2538"/>
                  </a:cubicBezTo>
                  <a:cubicBezTo>
                    <a:pt x="3222" y="2538"/>
                    <a:pt x="3230" y="2525"/>
                    <a:pt x="3237" y="2525"/>
                  </a:cubicBezTo>
                  <a:cubicBezTo>
                    <a:pt x="3238" y="2525"/>
                    <a:pt x="3240" y="2526"/>
                    <a:pt x="3242" y="2527"/>
                  </a:cubicBezTo>
                  <a:lnTo>
                    <a:pt x="3242" y="2527"/>
                  </a:lnTo>
                  <a:cubicBezTo>
                    <a:pt x="3228" y="2502"/>
                    <a:pt x="3207" y="2463"/>
                    <a:pt x="3215" y="2455"/>
                  </a:cubicBezTo>
                  <a:cubicBezTo>
                    <a:pt x="3216" y="2454"/>
                    <a:pt x="3217" y="2453"/>
                    <a:pt x="3219" y="2453"/>
                  </a:cubicBezTo>
                  <a:cubicBezTo>
                    <a:pt x="3232" y="2453"/>
                    <a:pt x="3263" y="2495"/>
                    <a:pt x="3272" y="2495"/>
                  </a:cubicBezTo>
                  <a:cubicBezTo>
                    <a:pt x="3274" y="2495"/>
                    <a:pt x="3275" y="2494"/>
                    <a:pt x="3275" y="2490"/>
                  </a:cubicBezTo>
                  <a:cubicBezTo>
                    <a:pt x="3275" y="2478"/>
                    <a:pt x="3263" y="2467"/>
                    <a:pt x="3251" y="2455"/>
                  </a:cubicBezTo>
                  <a:cubicBezTo>
                    <a:pt x="3239" y="2419"/>
                    <a:pt x="3251" y="2419"/>
                    <a:pt x="3251" y="2419"/>
                  </a:cubicBezTo>
                  <a:cubicBezTo>
                    <a:pt x="3251" y="2416"/>
                    <a:pt x="3253" y="2415"/>
                    <a:pt x="3256" y="2415"/>
                  </a:cubicBezTo>
                  <a:cubicBezTo>
                    <a:pt x="3267" y="2415"/>
                    <a:pt x="3290" y="2430"/>
                    <a:pt x="3299" y="2467"/>
                  </a:cubicBezTo>
                  <a:cubicBezTo>
                    <a:pt x="3311" y="2514"/>
                    <a:pt x="3287" y="2514"/>
                    <a:pt x="3299" y="2550"/>
                  </a:cubicBezTo>
                  <a:cubicBezTo>
                    <a:pt x="3309" y="2571"/>
                    <a:pt x="3319" y="2580"/>
                    <a:pt x="3327" y="2580"/>
                  </a:cubicBezTo>
                  <a:cubicBezTo>
                    <a:pt x="3336" y="2580"/>
                    <a:pt x="3341" y="2565"/>
                    <a:pt x="3334" y="2538"/>
                  </a:cubicBezTo>
                  <a:cubicBezTo>
                    <a:pt x="3321" y="2518"/>
                    <a:pt x="3334" y="2502"/>
                    <a:pt x="3352" y="2502"/>
                  </a:cubicBezTo>
                  <a:cubicBezTo>
                    <a:pt x="3366" y="2502"/>
                    <a:pt x="3383" y="2512"/>
                    <a:pt x="3394" y="2538"/>
                  </a:cubicBezTo>
                  <a:cubicBezTo>
                    <a:pt x="3394" y="2526"/>
                    <a:pt x="3358" y="2478"/>
                    <a:pt x="3370" y="2467"/>
                  </a:cubicBezTo>
                  <a:cubicBezTo>
                    <a:pt x="3370" y="2467"/>
                    <a:pt x="3389" y="2457"/>
                    <a:pt x="3376" y="2429"/>
                  </a:cubicBezTo>
                  <a:lnTo>
                    <a:pt x="3376" y="2429"/>
                  </a:lnTo>
                  <a:cubicBezTo>
                    <a:pt x="3392" y="2454"/>
                    <a:pt x="3416" y="2467"/>
                    <a:pt x="3442" y="2467"/>
                  </a:cubicBezTo>
                  <a:cubicBezTo>
                    <a:pt x="3457" y="2467"/>
                    <a:pt x="3473" y="2463"/>
                    <a:pt x="3489" y="2455"/>
                  </a:cubicBezTo>
                  <a:cubicBezTo>
                    <a:pt x="3509" y="2435"/>
                    <a:pt x="3521" y="2398"/>
                    <a:pt x="3517" y="2338"/>
                  </a:cubicBezTo>
                  <a:lnTo>
                    <a:pt x="3517" y="2338"/>
                  </a:lnTo>
                  <a:cubicBezTo>
                    <a:pt x="3521" y="2361"/>
                    <a:pt x="3529" y="2384"/>
                    <a:pt x="3537" y="2407"/>
                  </a:cubicBezTo>
                  <a:lnTo>
                    <a:pt x="3549" y="2395"/>
                  </a:lnTo>
                  <a:lnTo>
                    <a:pt x="3561" y="2407"/>
                  </a:lnTo>
                  <a:cubicBezTo>
                    <a:pt x="3567" y="2421"/>
                    <a:pt x="3578" y="2434"/>
                    <a:pt x="3584" y="2434"/>
                  </a:cubicBezTo>
                  <a:cubicBezTo>
                    <a:pt x="3588" y="2434"/>
                    <a:pt x="3589" y="2427"/>
                    <a:pt x="3584" y="2407"/>
                  </a:cubicBezTo>
                  <a:cubicBezTo>
                    <a:pt x="3561" y="2371"/>
                    <a:pt x="3549" y="2359"/>
                    <a:pt x="3572" y="2359"/>
                  </a:cubicBezTo>
                  <a:cubicBezTo>
                    <a:pt x="3578" y="2353"/>
                    <a:pt x="3581" y="2350"/>
                    <a:pt x="3584" y="2350"/>
                  </a:cubicBezTo>
                  <a:cubicBezTo>
                    <a:pt x="3587" y="2350"/>
                    <a:pt x="3590" y="2353"/>
                    <a:pt x="3596" y="2359"/>
                  </a:cubicBezTo>
                  <a:cubicBezTo>
                    <a:pt x="3596" y="2359"/>
                    <a:pt x="3608" y="2383"/>
                    <a:pt x="3608" y="2383"/>
                  </a:cubicBezTo>
                  <a:lnTo>
                    <a:pt x="3644" y="2359"/>
                  </a:lnTo>
                  <a:cubicBezTo>
                    <a:pt x="3662" y="2359"/>
                    <a:pt x="3631" y="2302"/>
                    <a:pt x="3616" y="2276"/>
                  </a:cubicBezTo>
                  <a:lnTo>
                    <a:pt x="3616" y="2276"/>
                  </a:lnTo>
                  <a:cubicBezTo>
                    <a:pt x="3636" y="2297"/>
                    <a:pt x="3686" y="2339"/>
                    <a:pt x="3703" y="2347"/>
                  </a:cubicBezTo>
                  <a:cubicBezTo>
                    <a:pt x="3709" y="2358"/>
                    <a:pt x="3714" y="2364"/>
                    <a:pt x="3716" y="2364"/>
                  </a:cubicBezTo>
                  <a:cubicBezTo>
                    <a:pt x="3719" y="2364"/>
                    <a:pt x="3717" y="2355"/>
                    <a:pt x="3703" y="2336"/>
                  </a:cubicBezTo>
                  <a:cubicBezTo>
                    <a:pt x="3674" y="2307"/>
                    <a:pt x="3653" y="2270"/>
                    <a:pt x="3665" y="2270"/>
                  </a:cubicBezTo>
                  <a:cubicBezTo>
                    <a:pt x="3668" y="2270"/>
                    <a:pt x="3673" y="2272"/>
                    <a:pt x="3680" y="2276"/>
                  </a:cubicBezTo>
                  <a:cubicBezTo>
                    <a:pt x="3692" y="2288"/>
                    <a:pt x="3715" y="2300"/>
                    <a:pt x="3727" y="2324"/>
                  </a:cubicBezTo>
                  <a:cubicBezTo>
                    <a:pt x="3727" y="2324"/>
                    <a:pt x="3735" y="2339"/>
                    <a:pt x="3744" y="2339"/>
                  </a:cubicBezTo>
                  <a:cubicBezTo>
                    <a:pt x="3746" y="2339"/>
                    <a:pt x="3749" y="2338"/>
                    <a:pt x="3751" y="2336"/>
                  </a:cubicBezTo>
                  <a:cubicBezTo>
                    <a:pt x="3727" y="2312"/>
                    <a:pt x="3715" y="2288"/>
                    <a:pt x="3703" y="2264"/>
                  </a:cubicBezTo>
                  <a:cubicBezTo>
                    <a:pt x="3703" y="2261"/>
                    <a:pt x="3704" y="2260"/>
                    <a:pt x="3706" y="2260"/>
                  </a:cubicBezTo>
                  <a:cubicBezTo>
                    <a:pt x="3717" y="2260"/>
                    <a:pt x="3763" y="2324"/>
                    <a:pt x="3763" y="2324"/>
                  </a:cubicBezTo>
                  <a:cubicBezTo>
                    <a:pt x="3780" y="2341"/>
                    <a:pt x="3789" y="2348"/>
                    <a:pt x="3792" y="2348"/>
                  </a:cubicBezTo>
                  <a:cubicBezTo>
                    <a:pt x="3801" y="2348"/>
                    <a:pt x="3727" y="2250"/>
                    <a:pt x="3727" y="2240"/>
                  </a:cubicBezTo>
                  <a:lnTo>
                    <a:pt x="3727" y="2240"/>
                  </a:lnTo>
                  <a:cubicBezTo>
                    <a:pt x="3727" y="2240"/>
                    <a:pt x="3766" y="2286"/>
                    <a:pt x="3777" y="2286"/>
                  </a:cubicBezTo>
                  <a:cubicBezTo>
                    <a:pt x="3781" y="2286"/>
                    <a:pt x="3781" y="2280"/>
                    <a:pt x="3775" y="2264"/>
                  </a:cubicBezTo>
                  <a:lnTo>
                    <a:pt x="3775" y="2264"/>
                  </a:lnTo>
                  <a:cubicBezTo>
                    <a:pt x="3783" y="2284"/>
                    <a:pt x="3795" y="2291"/>
                    <a:pt x="3807" y="2291"/>
                  </a:cubicBezTo>
                  <a:cubicBezTo>
                    <a:pt x="3833" y="2291"/>
                    <a:pt x="3862" y="2264"/>
                    <a:pt x="3870" y="2264"/>
                  </a:cubicBezTo>
                  <a:cubicBezTo>
                    <a:pt x="3882" y="2264"/>
                    <a:pt x="3894" y="2228"/>
                    <a:pt x="3894" y="2216"/>
                  </a:cubicBezTo>
                  <a:cubicBezTo>
                    <a:pt x="3895" y="2215"/>
                    <a:pt x="3897" y="2215"/>
                    <a:pt x="3899" y="2215"/>
                  </a:cubicBezTo>
                  <a:cubicBezTo>
                    <a:pt x="3912" y="2215"/>
                    <a:pt x="3935" y="2242"/>
                    <a:pt x="3940" y="2242"/>
                  </a:cubicBezTo>
                  <a:cubicBezTo>
                    <a:pt x="3941" y="2242"/>
                    <a:pt x="3942" y="2242"/>
                    <a:pt x="3942" y="2240"/>
                  </a:cubicBezTo>
                  <a:cubicBezTo>
                    <a:pt x="3942" y="2216"/>
                    <a:pt x="3930" y="2169"/>
                    <a:pt x="3942" y="2169"/>
                  </a:cubicBezTo>
                  <a:cubicBezTo>
                    <a:pt x="3951" y="2169"/>
                    <a:pt x="3969" y="2267"/>
                    <a:pt x="3975" y="2267"/>
                  </a:cubicBezTo>
                  <a:cubicBezTo>
                    <a:pt x="3977" y="2267"/>
                    <a:pt x="3977" y="2262"/>
                    <a:pt x="3977" y="2252"/>
                  </a:cubicBezTo>
                  <a:cubicBezTo>
                    <a:pt x="3977" y="2228"/>
                    <a:pt x="3989" y="2228"/>
                    <a:pt x="3977" y="2181"/>
                  </a:cubicBezTo>
                  <a:cubicBezTo>
                    <a:pt x="3968" y="2167"/>
                    <a:pt x="3970" y="2164"/>
                    <a:pt x="3973" y="2164"/>
                  </a:cubicBezTo>
                  <a:cubicBezTo>
                    <a:pt x="3976" y="2164"/>
                    <a:pt x="3981" y="2166"/>
                    <a:pt x="3983" y="2166"/>
                  </a:cubicBezTo>
                  <a:lnTo>
                    <a:pt x="3983" y="2166"/>
                  </a:lnTo>
                  <a:cubicBezTo>
                    <a:pt x="4003" y="2198"/>
                    <a:pt x="4015" y="2228"/>
                    <a:pt x="4037" y="2228"/>
                  </a:cubicBezTo>
                  <a:cubicBezTo>
                    <a:pt x="4038" y="2229"/>
                    <a:pt x="4039" y="2229"/>
                    <a:pt x="4040" y="2229"/>
                  </a:cubicBezTo>
                  <a:cubicBezTo>
                    <a:pt x="4056" y="2229"/>
                    <a:pt x="4013" y="2120"/>
                    <a:pt x="4013" y="2097"/>
                  </a:cubicBezTo>
                  <a:cubicBezTo>
                    <a:pt x="4013" y="2086"/>
                    <a:pt x="4015" y="2081"/>
                    <a:pt x="4019" y="2081"/>
                  </a:cubicBezTo>
                  <a:cubicBezTo>
                    <a:pt x="4039" y="2081"/>
                    <a:pt x="4100" y="2210"/>
                    <a:pt x="4120" y="2240"/>
                  </a:cubicBezTo>
                  <a:cubicBezTo>
                    <a:pt x="4108" y="2193"/>
                    <a:pt x="4096" y="2133"/>
                    <a:pt x="4096" y="2086"/>
                  </a:cubicBezTo>
                  <a:lnTo>
                    <a:pt x="4096" y="2086"/>
                  </a:lnTo>
                  <a:cubicBezTo>
                    <a:pt x="4108" y="2109"/>
                    <a:pt x="4132" y="2133"/>
                    <a:pt x="4144" y="2157"/>
                  </a:cubicBezTo>
                  <a:cubicBezTo>
                    <a:pt x="4132" y="2121"/>
                    <a:pt x="4144" y="2133"/>
                    <a:pt x="4156" y="2121"/>
                  </a:cubicBezTo>
                  <a:cubicBezTo>
                    <a:pt x="4156" y="2097"/>
                    <a:pt x="4156" y="2062"/>
                    <a:pt x="4156" y="2038"/>
                  </a:cubicBezTo>
                  <a:cubicBezTo>
                    <a:pt x="4175" y="2066"/>
                    <a:pt x="4193" y="2124"/>
                    <a:pt x="4206" y="2124"/>
                  </a:cubicBezTo>
                  <a:cubicBezTo>
                    <a:pt x="4210" y="2124"/>
                    <a:pt x="4213" y="2119"/>
                    <a:pt x="4215" y="2109"/>
                  </a:cubicBezTo>
                  <a:cubicBezTo>
                    <a:pt x="4219" y="2093"/>
                    <a:pt x="4222" y="2087"/>
                    <a:pt x="4225" y="2087"/>
                  </a:cubicBezTo>
                  <a:cubicBezTo>
                    <a:pt x="4231" y="2087"/>
                    <a:pt x="4239" y="2113"/>
                    <a:pt x="4263" y="2145"/>
                  </a:cubicBezTo>
                  <a:cubicBezTo>
                    <a:pt x="4275" y="2145"/>
                    <a:pt x="4263" y="2121"/>
                    <a:pt x="4251" y="2097"/>
                  </a:cubicBezTo>
                  <a:cubicBezTo>
                    <a:pt x="4239" y="2086"/>
                    <a:pt x="4275" y="2086"/>
                    <a:pt x="4275" y="2062"/>
                  </a:cubicBezTo>
                  <a:cubicBezTo>
                    <a:pt x="4275" y="2050"/>
                    <a:pt x="4239" y="2026"/>
                    <a:pt x="4239" y="2002"/>
                  </a:cubicBezTo>
                  <a:cubicBezTo>
                    <a:pt x="4227" y="1990"/>
                    <a:pt x="4251" y="2002"/>
                    <a:pt x="4239" y="1978"/>
                  </a:cubicBezTo>
                  <a:lnTo>
                    <a:pt x="4239" y="1978"/>
                  </a:lnTo>
                  <a:cubicBezTo>
                    <a:pt x="4263" y="2014"/>
                    <a:pt x="4263" y="2014"/>
                    <a:pt x="4275" y="2014"/>
                  </a:cubicBezTo>
                  <a:lnTo>
                    <a:pt x="4299" y="2002"/>
                  </a:lnTo>
                  <a:cubicBezTo>
                    <a:pt x="4311" y="2014"/>
                    <a:pt x="4346" y="2050"/>
                    <a:pt x="4334" y="2050"/>
                  </a:cubicBezTo>
                  <a:cubicBezTo>
                    <a:pt x="4323" y="2062"/>
                    <a:pt x="4323" y="2050"/>
                    <a:pt x="4346" y="2086"/>
                  </a:cubicBezTo>
                  <a:cubicBezTo>
                    <a:pt x="4382" y="2062"/>
                    <a:pt x="4334" y="2014"/>
                    <a:pt x="4323" y="1990"/>
                  </a:cubicBezTo>
                  <a:cubicBezTo>
                    <a:pt x="4318" y="1983"/>
                    <a:pt x="4317" y="1980"/>
                    <a:pt x="4320" y="1980"/>
                  </a:cubicBezTo>
                  <a:cubicBezTo>
                    <a:pt x="4329" y="1980"/>
                    <a:pt x="4382" y="2026"/>
                    <a:pt x="4382" y="2026"/>
                  </a:cubicBezTo>
                  <a:lnTo>
                    <a:pt x="4382" y="2002"/>
                  </a:lnTo>
                  <a:cubicBezTo>
                    <a:pt x="4382" y="2002"/>
                    <a:pt x="4371" y="1997"/>
                    <a:pt x="4375" y="1997"/>
                  </a:cubicBezTo>
                  <a:cubicBezTo>
                    <a:pt x="4377" y="1997"/>
                    <a:pt x="4382" y="1998"/>
                    <a:pt x="4394" y="2002"/>
                  </a:cubicBezTo>
                  <a:cubicBezTo>
                    <a:pt x="4407" y="2011"/>
                    <a:pt x="4422" y="2015"/>
                    <a:pt x="4432" y="2015"/>
                  </a:cubicBezTo>
                  <a:cubicBezTo>
                    <a:pt x="4451" y="2015"/>
                    <a:pt x="4451" y="2001"/>
                    <a:pt x="4382" y="1978"/>
                  </a:cubicBezTo>
                  <a:cubicBezTo>
                    <a:pt x="4406" y="1978"/>
                    <a:pt x="4382" y="1966"/>
                    <a:pt x="4382" y="1966"/>
                  </a:cubicBezTo>
                  <a:lnTo>
                    <a:pt x="4382" y="1966"/>
                  </a:lnTo>
                  <a:cubicBezTo>
                    <a:pt x="4382" y="1967"/>
                    <a:pt x="4465" y="2002"/>
                    <a:pt x="4489" y="2014"/>
                  </a:cubicBezTo>
                  <a:lnTo>
                    <a:pt x="4501" y="2014"/>
                  </a:lnTo>
                  <a:cubicBezTo>
                    <a:pt x="4489" y="2002"/>
                    <a:pt x="4477" y="1990"/>
                    <a:pt x="4454" y="1978"/>
                  </a:cubicBezTo>
                  <a:cubicBezTo>
                    <a:pt x="4418" y="1966"/>
                    <a:pt x="4370" y="1943"/>
                    <a:pt x="4334" y="1919"/>
                  </a:cubicBezTo>
                  <a:lnTo>
                    <a:pt x="4334" y="1919"/>
                  </a:lnTo>
                  <a:cubicBezTo>
                    <a:pt x="4382" y="1931"/>
                    <a:pt x="4430" y="1955"/>
                    <a:pt x="4465" y="1955"/>
                  </a:cubicBezTo>
                  <a:cubicBezTo>
                    <a:pt x="4479" y="1957"/>
                    <a:pt x="4487" y="1958"/>
                    <a:pt x="4492" y="1958"/>
                  </a:cubicBezTo>
                  <a:cubicBezTo>
                    <a:pt x="4515" y="1958"/>
                    <a:pt x="4469" y="1938"/>
                    <a:pt x="4430" y="1919"/>
                  </a:cubicBezTo>
                  <a:lnTo>
                    <a:pt x="4430" y="1919"/>
                  </a:lnTo>
                  <a:cubicBezTo>
                    <a:pt x="4457" y="1926"/>
                    <a:pt x="4485" y="1933"/>
                    <a:pt x="4503" y="1933"/>
                  </a:cubicBezTo>
                  <a:cubicBezTo>
                    <a:pt x="4516" y="1933"/>
                    <a:pt x="4525" y="1929"/>
                    <a:pt x="4525" y="1919"/>
                  </a:cubicBezTo>
                  <a:cubicBezTo>
                    <a:pt x="4513" y="1907"/>
                    <a:pt x="4346" y="1895"/>
                    <a:pt x="4406" y="1895"/>
                  </a:cubicBezTo>
                  <a:cubicBezTo>
                    <a:pt x="4442" y="1895"/>
                    <a:pt x="4501" y="1895"/>
                    <a:pt x="4489" y="1883"/>
                  </a:cubicBezTo>
                  <a:cubicBezTo>
                    <a:pt x="4489" y="1871"/>
                    <a:pt x="4454" y="1871"/>
                    <a:pt x="4454" y="1859"/>
                  </a:cubicBezTo>
                  <a:cubicBezTo>
                    <a:pt x="4513" y="1859"/>
                    <a:pt x="4477" y="1800"/>
                    <a:pt x="4454" y="1788"/>
                  </a:cubicBezTo>
                  <a:close/>
                  <a:moveTo>
                    <a:pt x="2441" y="2621"/>
                  </a:moveTo>
                  <a:lnTo>
                    <a:pt x="2453" y="2657"/>
                  </a:lnTo>
                  <a:cubicBezTo>
                    <a:pt x="2467" y="2670"/>
                    <a:pt x="2475" y="2677"/>
                    <a:pt x="2478" y="2677"/>
                  </a:cubicBezTo>
                  <a:cubicBezTo>
                    <a:pt x="2484" y="2677"/>
                    <a:pt x="2476" y="2658"/>
                    <a:pt x="2453" y="2621"/>
                  </a:cubicBezTo>
                  <a:close/>
                  <a:moveTo>
                    <a:pt x="3040" y="2425"/>
                  </a:moveTo>
                  <a:cubicBezTo>
                    <a:pt x="3038" y="2425"/>
                    <a:pt x="3037" y="2427"/>
                    <a:pt x="3037" y="2431"/>
                  </a:cubicBezTo>
                  <a:cubicBezTo>
                    <a:pt x="3045" y="2448"/>
                    <a:pt x="3041" y="2459"/>
                    <a:pt x="3034" y="2459"/>
                  </a:cubicBezTo>
                  <a:cubicBezTo>
                    <a:pt x="3031" y="2459"/>
                    <a:pt x="3028" y="2458"/>
                    <a:pt x="3025" y="2455"/>
                  </a:cubicBezTo>
                  <a:cubicBezTo>
                    <a:pt x="3017" y="2446"/>
                    <a:pt x="2997" y="2433"/>
                    <a:pt x="2986" y="2433"/>
                  </a:cubicBezTo>
                  <a:cubicBezTo>
                    <a:pt x="2981" y="2433"/>
                    <a:pt x="2977" y="2435"/>
                    <a:pt x="2977" y="2443"/>
                  </a:cubicBezTo>
                  <a:cubicBezTo>
                    <a:pt x="2977" y="2466"/>
                    <a:pt x="2982" y="2484"/>
                    <a:pt x="2976" y="2484"/>
                  </a:cubicBezTo>
                  <a:cubicBezTo>
                    <a:pt x="2972" y="2484"/>
                    <a:pt x="2966" y="2479"/>
                    <a:pt x="2953" y="2467"/>
                  </a:cubicBezTo>
                  <a:cubicBezTo>
                    <a:pt x="2945" y="2467"/>
                    <a:pt x="2943" y="2514"/>
                    <a:pt x="2931" y="2514"/>
                  </a:cubicBezTo>
                  <a:cubicBezTo>
                    <a:pt x="2926" y="2514"/>
                    <a:pt x="2918" y="2502"/>
                    <a:pt x="2906" y="2467"/>
                  </a:cubicBezTo>
                  <a:lnTo>
                    <a:pt x="2906" y="2467"/>
                  </a:lnTo>
                  <a:cubicBezTo>
                    <a:pt x="2929" y="2538"/>
                    <a:pt x="2870" y="2502"/>
                    <a:pt x="2870" y="2526"/>
                  </a:cubicBezTo>
                  <a:cubicBezTo>
                    <a:pt x="2858" y="2538"/>
                    <a:pt x="2882" y="2562"/>
                    <a:pt x="2882" y="2586"/>
                  </a:cubicBezTo>
                  <a:cubicBezTo>
                    <a:pt x="2882" y="2590"/>
                    <a:pt x="2881" y="2592"/>
                    <a:pt x="2878" y="2592"/>
                  </a:cubicBezTo>
                  <a:cubicBezTo>
                    <a:pt x="2870" y="2592"/>
                    <a:pt x="2846" y="2557"/>
                    <a:pt x="2846" y="2538"/>
                  </a:cubicBezTo>
                  <a:cubicBezTo>
                    <a:pt x="2830" y="2510"/>
                    <a:pt x="2821" y="2501"/>
                    <a:pt x="2815" y="2501"/>
                  </a:cubicBezTo>
                  <a:cubicBezTo>
                    <a:pt x="2804" y="2501"/>
                    <a:pt x="2806" y="2538"/>
                    <a:pt x="2799" y="2538"/>
                  </a:cubicBezTo>
                  <a:cubicBezTo>
                    <a:pt x="2787" y="2538"/>
                    <a:pt x="2739" y="2538"/>
                    <a:pt x="2739" y="2526"/>
                  </a:cubicBezTo>
                  <a:lnTo>
                    <a:pt x="2739" y="2526"/>
                  </a:lnTo>
                  <a:cubicBezTo>
                    <a:pt x="2739" y="2550"/>
                    <a:pt x="2739" y="2526"/>
                    <a:pt x="2751" y="2562"/>
                  </a:cubicBezTo>
                  <a:cubicBezTo>
                    <a:pt x="2751" y="2574"/>
                    <a:pt x="2751" y="2577"/>
                    <a:pt x="2749" y="2577"/>
                  </a:cubicBezTo>
                  <a:cubicBezTo>
                    <a:pt x="2748" y="2577"/>
                    <a:pt x="2745" y="2574"/>
                    <a:pt x="2739" y="2574"/>
                  </a:cubicBezTo>
                  <a:cubicBezTo>
                    <a:pt x="2731" y="2574"/>
                    <a:pt x="2723" y="2579"/>
                    <a:pt x="2715" y="2579"/>
                  </a:cubicBezTo>
                  <a:cubicBezTo>
                    <a:pt x="2711" y="2579"/>
                    <a:pt x="2707" y="2578"/>
                    <a:pt x="2703" y="2574"/>
                  </a:cubicBezTo>
                  <a:cubicBezTo>
                    <a:pt x="2695" y="2565"/>
                    <a:pt x="2687" y="2552"/>
                    <a:pt x="2679" y="2552"/>
                  </a:cubicBezTo>
                  <a:cubicBezTo>
                    <a:pt x="2675" y="2552"/>
                    <a:pt x="2671" y="2554"/>
                    <a:pt x="2668" y="2562"/>
                  </a:cubicBezTo>
                  <a:cubicBezTo>
                    <a:pt x="2668" y="2586"/>
                    <a:pt x="2691" y="2609"/>
                    <a:pt x="2679" y="2621"/>
                  </a:cubicBezTo>
                  <a:cubicBezTo>
                    <a:pt x="2679" y="2627"/>
                    <a:pt x="2677" y="2629"/>
                    <a:pt x="2674" y="2629"/>
                  </a:cubicBezTo>
                  <a:cubicBezTo>
                    <a:pt x="2663" y="2629"/>
                    <a:pt x="2638" y="2607"/>
                    <a:pt x="2620" y="2597"/>
                  </a:cubicBezTo>
                  <a:lnTo>
                    <a:pt x="2572" y="2597"/>
                  </a:lnTo>
                  <a:cubicBezTo>
                    <a:pt x="2560" y="2609"/>
                    <a:pt x="2549" y="2633"/>
                    <a:pt x="2549" y="2645"/>
                  </a:cubicBezTo>
                  <a:cubicBezTo>
                    <a:pt x="2549" y="2657"/>
                    <a:pt x="2560" y="2705"/>
                    <a:pt x="2549" y="2705"/>
                  </a:cubicBezTo>
                  <a:cubicBezTo>
                    <a:pt x="2549" y="2693"/>
                    <a:pt x="2537" y="2669"/>
                    <a:pt x="2537" y="2645"/>
                  </a:cubicBezTo>
                  <a:cubicBezTo>
                    <a:pt x="2533" y="2638"/>
                    <a:pt x="2528" y="2635"/>
                    <a:pt x="2523" y="2635"/>
                  </a:cubicBezTo>
                  <a:cubicBezTo>
                    <a:pt x="2512" y="2635"/>
                    <a:pt x="2501" y="2649"/>
                    <a:pt x="2501" y="2657"/>
                  </a:cubicBezTo>
                  <a:cubicBezTo>
                    <a:pt x="2489" y="2657"/>
                    <a:pt x="2513" y="2693"/>
                    <a:pt x="2501" y="2705"/>
                  </a:cubicBezTo>
                  <a:lnTo>
                    <a:pt x="2465" y="2705"/>
                  </a:lnTo>
                  <a:cubicBezTo>
                    <a:pt x="2441" y="2688"/>
                    <a:pt x="2422" y="2660"/>
                    <a:pt x="2408" y="2660"/>
                  </a:cubicBezTo>
                  <a:cubicBezTo>
                    <a:pt x="2402" y="2660"/>
                    <a:pt x="2397" y="2666"/>
                    <a:pt x="2394" y="2681"/>
                  </a:cubicBezTo>
                  <a:cubicBezTo>
                    <a:pt x="2394" y="2728"/>
                    <a:pt x="2394" y="2717"/>
                    <a:pt x="2370" y="2728"/>
                  </a:cubicBezTo>
                  <a:cubicBezTo>
                    <a:pt x="2358" y="2728"/>
                    <a:pt x="2394" y="2788"/>
                    <a:pt x="2370" y="2788"/>
                  </a:cubicBezTo>
                  <a:cubicBezTo>
                    <a:pt x="2370" y="2778"/>
                    <a:pt x="2352" y="2724"/>
                    <a:pt x="2340" y="2724"/>
                  </a:cubicBezTo>
                  <a:cubicBezTo>
                    <a:pt x="2338" y="2724"/>
                    <a:pt x="2336" y="2725"/>
                    <a:pt x="2334" y="2728"/>
                  </a:cubicBezTo>
                  <a:cubicBezTo>
                    <a:pt x="2334" y="2742"/>
                    <a:pt x="2334" y="2756"/>
                    <a:pt x="2337" y="2770"/>
                  </a:cubicBezTo>
                  <a:lnTo>
                    <a:pt x="2337" y="2770"/>
                  </a:lnTo>
                  <a:cubicBezTo>
                    <a:pt x="2336" y="2770"/>
                    <a:pt x="2335" y="2770"/>
                    <a:pt x="2334" y="2770"/>
                  </a:cubicBezTo>
                  <a:cubicBezTo>
                    <a:pt x="2322" y="2770"/>
                    <a:pt x="2306" y="2788"/>
                    <a:pt x="2298" y="2788"/>
                  </a:cubicBezTo>
                  <a:cubicBezTo>
                    <a:pt x="2288" y="2777"/>
                    <a:pt x="2277" y="2738"/>
                    <a:pt x="2267" y="2738"/>
                  </a:cubicBezTo>
                  <a:cubicBezTo>
                    <a:pt x="2265" y="2738"/>
                    <a:pt x="2264" y="2739"/>
                    <a:pt x="2263" y="2740"/>
                  </a:cubicBezTo>
                  <a:cubicBezTo>
                    <a:pt x="2239" y="2740"/>
                    <a:pt x="2310" y="2883"/>
                    <a:pt x="2322" y="2883"/>
                  </a:cubicBezTo>
                  <a:lnTo>
                    <a:pt x="2310" y="2883"/>
                  </a:lnTo>
                  <a:cubicBezTo>
                    <a:pt x="2310" y="2895"/>
                    <a:pt x="2322" y="2955"/>
                    <a:pt x="2346" y="2955"/>
                  </a:cubicBezTo>
                  <a:cubicBezTo>
                    <a:pt x="2358" y="2955"/>
                    <a:pt x="2370" y="2955"/>
                    <a:pt x="2382" y="2931"/>
                  </a:cubicBezTo>
                  <a:cubicBezTo>
                    <a:pt x="2394" y="2919"/>
                    <a:pt x="2394" y="2907"/>
                    <a:pt x="2382" y="2871"/>
                  </a:cubicBezTo>
                  <a:cubicBezTo>
                    <a:pt x="2372" y="2842"/>
                    <a:pt x="2402" y="2861"/>
                    <a:pt x="2394" y="2829"/>
                  </a:cubicBezTo>
                  <a:lnTo>
                    <a:pt x="2394" y="2829"/>
                  </a:lnTo>
                  <a:cubicBezTo>
                    <a:pt x="2407" y="2850"/>
                    <a:pt x="2428" y="2862"/>
                    <a:pt x="2454" y="2862"/>
                  </a:cubicBezTo>
                  <a:cubicBezTo>
                    <a:pt x="2461" y="2862"/>
                    <a:pt x="2469" y="2861"/>
                    <a:pt x="2477" y="2859"/>
                  </a:cubicBezTo>
                  <a:cubicBezTo>
                    <a:pt x="2489" y="2871"/>
                    <a:pt x="2501" y="2871"/>
                    <a:pt x="2513" y="2883"/>
                  </a:cubicBezTo>
                  <a:cubicBezTo>
                    <a:pt x="2525" y="2907"/>
                    <a:pt x="2537" y="2931"/>
                    <a:pt x="2549" y="2931"/>
                  </a:cubicBezTo>
                  <a:lnTo>
                    <a:pt x="2525" y="2871"/>
                  </a:lnTo>
                  <a:lnTo>
                    <a:pt x="2525" y="2871"/>
                  </a:lnTo>
                  <a:cubicBezTo>
                    <a:pt x="2535" y="2871"/>
                    <a:pt x="2554" y="2898"/>
                    <a:pt x="2567" y="2898"/>
                  </a:cubicBezTo>
                  <a:cubicBezTo>
                    <a:pt x="2569" y="2898"/>
                    <a:pt x="2571" y="2897"/>
                    <a:pt x="2572" y="2895"/>
                  </a:cubicBezTo>
                  <a:cubicBezTo>
                    <a:pt x="2584" y="2871"/>
                    <a:pt x="2584" y="2836"/>
                    <a:pt x="2572" y="2812"/>
                  </a:cubicBezTo>
                  <a:cubicBezTo>
                    <a:pt x="2572" y="2800"/>
                    <a:pt x="2560" y="2788"/>
                    <a:pt x="2572" y="2788"/>
                  </a:cubicBezTo>
                  <a:cubicBezTo>
                    <a:pt x="2584" y="2788"/>
                    <a:pt x="2596" y="2788"/>
                    <a:pt x="2596" y="2800"/>
                  </a:cubicBezTo>
                  <a:cubicBezTo>
                    <a:pt x="2613" y="2808"/>
                    <a:pt x="2635" y="2822"/>
                    <a:pt x="2647" y="2822"/>
                  </a:cubicBezTo>
                  <a:cubicBezTo>
                    <a:pt x="2652" y="2822"/>
                    <a:pt x="2656" y="2819"/>
                    <a:pt x="2656" y="2812"/>
                  </a:cubicBezTo>
                  <a:cubicBezTo>
                    <a:pt x="2656" y="2776"/>
                    <a:pt x="2668" y="2752"/>
                    <a:pt x="2679" y="2752"/>
                  </a:cubicBezTo>
                  <a:cubicBezTo>
                    <a:pt x="2699" y="2762"/>
                    <a:pt x="2719" y="2805"/>
                    <a:pt x="2725" y="2805"/>
                  </a:cubicBezTo>
                  <a:cubicBezTo>
                    <a:pt x="2726" y="2805"/>
                    <a:pt x="2727" y="2804"/>
                    <a:pt x="2727" y="2800"/>
                  </a:cubicBezTo>
                  <a:cubicBezTo>
                    <a:pt x="2727" y="2764"/>
                    <a:pt x="2679" y="2717"/>
                    <a:pt x="2703" y="2705"/>
                  </a:cubicBezTo>
                  <a:cubicBezTo>
                    <a:pt x="2704" y="2704"/>
                    <a:pt x="2705" y="2704"/>
                    <a:pt x="2706" y="2704"/>
                  </a:cubicBezTo>
                  <a:cubicBezTo>
                    <a:pt x="2727" y="2704"/>
                    <a:pt x="2739" y="2813"/>
                    <a:pt x="2770" y="2813"/>
                  </a:cubicBezTo>
                  <a:cubicBezTo>
                    <a:pt x="2772" y="2813"/>
                    <a:pt x="2773" y="2812"/>
                    <a:pt x="2775" y="2812"/>
                  </a:cubicBezTo>
                  <a:cubicBezTo>
                    <a:pt x="2799" y="2800"/>
                    <a:pt x="2751" y="2764"/>
                    <a:pt x="2763" y="2752"/>
                  </a:cubicBezTo>
                  <a:cubicBezTo>
                    <a:pt x="2763" y="2728"/>
                    <a:pt x="2799" y="2728"/>
                    <a:pt x="2810" y="2728"/>
                  </a:cubicBezTo>
                  <a:cubicBezTo>
                    <a:pt x="2842" y="2728"/>
                    <a:pt x="2879" y="2744"/>
                    <a:pt x="2911" y="2744"/>
                  </a:cubicBezTo>
                  <a:cubicBezTo>
                    <a:pt x="2927" y="2744"/>
                    <a:pt x="2941" y="2740"/>
                    <a:pt x="2953" y="2728"/>
                  </a:cubicBezTo>
                  <a:cubicBezTo>
                    <a:pt x="2953" y="2717"/>
                    <a:pt x="2953" y="2693"/>
                    <a:pt x="2953" y="2669"/>
                  </a:cubicBezTo>
                  <a:cubicBezTo>
                    <a:pt x="2953" y="2656"/>
                    <a:pt x="2954" y="2651"/>
                    <a:pt x="2956" y="2651"/>
                  </a:cubicBezTo>
                  <a:cubicBezTo>
                    <a:pt x="2960" y="2651"/>
                    <a:pt x="2969" y="2684"/>
                    <a:pt x="2977" y="2693"/>
                  </a:cubicBezTo>
                  <a:cubicBezTo>
                    <a:pt x="2979" y="2695"/>
                    <a:pt x="2982" y="2696"/>
                    <a:pt x="2984" y="2696"/>
                  </a:cubicBezTo>
                  <a:cubicBezTo>
                    <a:pt x="2993" y="2696"/>
                    <a:pt x="3001" y="2676"/>
                    <a:pt x="3001" y="2657"/>
                  </a:cubicBezTo>
                  <a:cubicBezTo>
                    <a:pt x="2996" y="2627"/>
                    <a:pt x="2995" y="2616"/>
                    <a:pt x="2998" y="2616"/>
                  </a:cubicBezTo>
                  <a:lnTo>
                    <a:pt x="2998" y="2616"/>
                  </a:lnTo>
                  <a:cubicBezTo>
                    <a:pt x="3001" y="2616"/>
                    <a:pt x="3011" y="2636"/>
                    <a:pt x="3025" y="2657"/>
                  </a:cubicBezTo>
                  <a:cubicBezTo>
                    <a:pt x="3013" y="2621"/>
                    <a:pt x="3001" y="2574"/>
                    <a:pt x="2989" y="2538"/>
                  </a:cubicBezTo>
                  <a:lnTo>
                    <a:pt x="2989" y="2538"/>
                  </a:lnTo>
                  <a:cubicBezTo>
                    <a:pt x="3001" y="2538"/>
                    <a:pt x="3025" y="2597"/>
                    <a:pt x="3037" y="2609"/>
                  </a:cubicBezTo>
                  <a:cubicBezTo>
                    <a:pt x="3037" y="2613"/>
                    <a:pt x="3039" y="2614"/>
                    <a:pt x="3042" y="2614"/>
                  </a:cubicBezTo>
                  <a:cubicBezTo>
                    <a:pt x="3049" y="2614"/>
                    <a:pt x="3060" y="2606"/>
                    <a:pt x="3060" y="2597"/>
                  </a:cubicBezTo>
                  <a:cubicBezTo>
                    <a:pt x="3060" y="2590"/>
                    <a:pt x="3070" y="2563"/>
                    <a:pt x="3083" y="2563"/>
                  </a:cubicBezTo>
                  <a:cubicBezTo>
                    <a:pt x="3091" y="2563"/>
                    <a:pt x="3099" y="2572"/>
                    <a:pt x="3108" y="2597"/>
                  </a:cubicBezTo>
                  <a:cubicBezTo>
                    <a:pt x="3111" y="2617"/>
                    <a:pt x="3114" y="2624"/>
                    <a:pt x="3117" y="2624"/>
                  </a:cubicBezTo>
                  <a:cubicBezTo>
                    <a:pt x="3126" y="2624"/>
                    <a:pt x="3132" y="2570"/>
                    <a:pt x="3132" y="2562"/>
                  </a:cubicBezTo>
                  <a:cubicBezTo>
                    <a:pt x="3132" y="2561"/>
                    <a:pt x="3133" y="2561"/>
                    <a:pt x="3133" y="2561"/>
                  </a:cubicBezTo>
                  <a:cubicBezTo>
                    <a:pt x="3146" y="2561"/>
                    <a:pt x="3191" y="2652"/>
                    <a:pt x="3208" y="2652"/>
                  </a:cubicBezTo>
                  <a:cubicBezTo>
                    <a:pt x="3213" y="2652"/>
                    <a:pt x="3215" y="2647"/>
                    <a:pt x="3215" y="2633"/>
                  </a:cubicBezTo>
                  <a:cubicBezTo>
                    <a:pt x="3180" y="2574"/>
                    <a:pt x="3132" y="2514"/>
                    <a:pt x="3084" y="2467"/>
                  </a:cubicBezTo>
                  <a:cubicBezTo>
                    <a:pt x="3084" y="2467"/>
                    <a:pt x="3051" y="2425"/>
                    <a:pt x="3040" y="2425"/>
                  </a:cubicBezTo>
                  <a:close/>
                  <a:moveTo>
                    <a:pt x="2168" y="2919"/>
                  </a:moveTo>
                  <a:cubicBezTo>
                    <a:pt x="2179" y="2919"/>
                    <a:pt x="2203" y="2967"/>
                    <a:pt x="2191" y="2967"/>
                  </a:cubicBezTo>
                  <a:cubicBezTo>
                    <a:pt x="2190" y="2968"/>
                    <a:pt x="2189" y="2968"/>
                    <a:pt x="2187" y="2968"/>
                  </a:cubicBezTo>
                  <a:cubicBezTo>
                    <a:pt x="2175" y="2968"/>
                    <a:pt x="2157" y="2930"/>
                    <a:pt x="2168" y="2919"/>
                  </a:cubicBezTo>
                  <a:close/>
                  <a:moveTo>
                    <a:pt x="1001" y="3252"/>
                  </a:moveTo>
                  <a:lnTo>
                    <a:pt x="1001" y="3252"/>
                  </a:lnTo>
                  <a:cubicBezTo>
                    <a:pt x="996" y="3257"/>
                    <a:pt x="991" y="3263"/>
                    <a:pt x="986" y="3269"/>
                  </a:cubicBezTo>
                  <a:lnTo>
                    <a:pt x="986" y="3269"/>
                  </a:lnTo>
                  <a:cubicBezTo>
                    <a:pt x="990" y="3266"/>
                    <a:pt x="995" y="3260"/>
                    <a:pt x="1001" y="3252"/>
                  </a:cubicBezTo>
                  <a:close/>
                  <a:moveTo>
                    <a:pt x="1096" y="3276"/>
                  </a:moveTo>
                  <a:cubicBezTo>
                    <a:pt x="1097" y="3280"/>
                    <a:pt x="1098" y="3285"/>
                    <a:pt x="1099" y="3289"/>
                  </a:cubicBezTo>
                  <a:lnTo>
                    <a:pt x="1099" y="3289"/>
                  </a:lnTo>
                  <a:cubicBezTo>
                    <a:pt x="1099" y="3286"/>
                    <a:pt x="1098" y="3282"/>
                    <a:pt x="1096" y="3276"/>
                  </a:cubicBezTo>
                  <a:close/>
                  <a:moveTo>
                    <a:pt x="1572" y="3312"/>
                  </a:moveTo>
                  <a:lnTo>
                    <a:pt x="1584" y="3348"/>
                  </a:lnTo>
                  <a:cubicBezTo>
                    <a:pt x="1597" y="3361"/>
                    <a:pt x="1606" y="3368"/>
                    <a:pt x="1609" y="3368"/>
                  </a:cubicBezTo>
                  <a:cubicBezTo>
                    <a:pt x="1615" y="3368"/>
                    <a:pt x="1606" y="3349"/>
                    <a:pt x="1584" y="3312"/>
                  </a:cubicBezTo>
                  <a:close/>
                  <a:moveTo>
                    <a:pt x="760" y="3379"/>
                  </a:moveTo>
                  <a:cubicBezTo>
                    <a:pt x="761" y="3382"/>
                    <a:pt x="763" y="3383"/>
                    <a:pt x="763" y="3383"/>
                  </a:cubicBezTo>
                  <a:cubicBezTo>
                    <a:pt x="762" y="3382"/>
                    <a:pt x="761" y="3380"/>
                    <a:pt x="760" y="3379"/>
                  </a:cubicBezTo>
                  <a:close/>
                  <a:moveTo>
                    <a:pt x="936" y="3439"/>
                  </a:moveTo>
                  <a:cubicBezTo>
                    <a:pt x="938" y="3439"/>
                    <a:pt x="940" y="3440"/>
                    <a:pt x="941" y="3443"/>
                  </a:cubicBezTo>
                  <a:cubicBezTo>
                    <a:pt x="941" y="3447"/>
                    <a:pt x="936" y="3461"/>
                    <a:pt x="929" y="3475"/>
                  </a:cubicBezTo>
                  <a:lnTo>
                    <a:pt x="929" y="3475"/>
                  </a:lnTo>
                  <a:cubicBezTo>
                    <a:pt x="929" y="3470"/>
                    <a:pt x="927" y="3467"/>
                    <a:pt x="925" y="3467"/>
                  </a:cubicBezTo>
                  <a:cubicBezTo>
                    <a:pt x="920" y="3467"/>
                    <a:pt x="913" y="3476"/>
                    <a:pt x="907" y="3485"/>
                  </a:cubicBezTo>
                  <a:lnTo>
                    <a:pt x="907" y="3485"/>
                  </a:lnTo>
                  <a:cubicBezTo>
                    <a:pt x="913" y="3464"/>
                    <a:pt x="927" y="3439"/>
                    <a:pt x="936" y="3439"/>
                  </a:cubicBezTo>
                  <a:close/>
                  <a:moveTo>
                    <a:pt x="3738" y="0"/>
                  </a:moveTo>
                  <a:cubicBezTo>
                    <a:pt x="3732" y="0"/>
                    <a:pt x="3703" y="38"/>
                    <a:pt x="3703" y="38"/>
                  </a:cubicBezTo>
                  <a:cubicBezTo>
                    <a:pt x="3703" y="38"/>
                    <a:pt x="3688" y="53"/>
                    <a:pt x="3682" y="53"/>
                  </a:cubicBezTo>
                  <a:cubicBezTo>
                    <a:pt x="3681" y="53"/>
                    <a:pt x="3680" y="52"/>
                    <a:pt x="3680" y="50"/>
                  </a:cubicBezTo>
                  <a:cubicBezTo>
                    <a:pt x="3675" y="50"/>
                    <a:pt x="3673" y="48"/>
                    <a:pt x="3672" y="46"/>
                  </a:cubicBezTo>
                  <a:lnTo>
                    <a:pt x="3672" y="46"/>
                  </a:lnTo>
                  <a:cubicBezTo>
                    <a:pt x="3653" y="67"/>
                    <a:pt x="3642" y="90"/>
                    <a:pt x="3632" y="121"/>
                  </a:cubicBezTo>
                  <a:cubicBezTo>
                    <a:pt x="3630" y="126"/>
                    <a:pt x="3629" y="128"/>
                    <a:pt x="3629" y="128"/>
                  </a:cubicBezTo>
                  <a:cubicBezTo>
                    <a:pt x="3626" y="128"/>
                    <a:pt x="3637" y="74"/>
                    <a:pt x="3635" y="74"/>
                  </a:cubicBezTo>
                  <a:lnTo>
                    <a:pt x="3635" y="74"/>
                  </a:lnTo>
                  <a:cubicBezTo>
                    <a:pt x="3635" y="74"/>
                    <a:pt x="3634" y="77"/>
                    <a:pt x="3632" y="85"/>
                  </a:cubicBezTo>
                  <a:cubicBezTo>
                    <a:pt x="3608" y="121"/>
                    <a:pt x="3608" y="133"/>
                    <a:pt x="3596" y="145"/>
                  </a:cubicBezTo>
                  <a:cubicBezTo>
                    <a:pt x="3596" y="145"/>
                    <a:pt x="3596" y="145"/>
                    <a:pt x="3596" y="145"/>
                  </a:cubicBezTo>
                  <a:lnTo>
                    <a:pt x="3596" y="145"/>
                  </a:lnTo>
                  <a:cubicBezTo>
                    <a:pt x="3613" y="120"/>
                    <a:pt x="3636" y="61"/>
                    <a:pt x="3608" y="61"/>
                  </a:cubicBezTo>
                  <a:cubicBezTo>
                    <a:pt x="3587" y="82"/>
                    <a:pt x="3566" y="103"/>
                    <a:pt x="3562" y="132"/>
                  </a:cubicBezTo>
                  <a:lnTo>
                    <a:pt x="3562" y="132"/>
                  </a:lnTo>
                  <a:cubicBezTo>
                    <a:pt x="3562" y="105"/>
                    <a:pt x="3552" y="96"/>
                    <a:pt x="3536" y="96"/>
                  </a:cubicBezTo>
                  <a:cubicBezTo>
                    <a:pt x="3509" y="96"/>
                    <a:pt x="3468" y="126"/>
                    <a:pt x="3453" y="133"/>
                  </a:cubicBezTo>
                  <a:cubicBezTo>
                    <a:pt x="3441" y="145"/>
                    <a:pt x="3453" y="181"/>
                    <a:pt x="3465" y="228"/>
                  </a:cubicBezTo>
                  <a:cubicBezTo>
                    <a:pt x="3471" y="258"/>
                    <a:pt x="3474" y="273"/>
                    <a:pt x="3473" y="273"/>
                  </a:cubicBezTo>
                  <a:cubicBezTo>
                    <a:pt x="3471" y="273"/>
                    <a:pt x="3465" y="258"/>
                    <a:pt x="3453" y="228"/>
                  </a:cubicBezTo>
                  <a:cubicBezTo>
                    <a:pt x="3436" y="158"/>
                    <a:pt x="3392" y="139"/>
                    <a:pt x="3361" y="139"/>
                  </a:cubicBezTo>
                  <a:cubicBezTo>
                    <a:pt x="3350" y="139"/>
                    <a:pt x="3341" y="142"/>
                    <a:pt x="3334" y="145"/>
                  </a:cubicBezTo>
                  <a:cubicBezTo>
                    <a:pt x="3322" y="145"/>
                    <a:pt x="3311" y="145"/>
                    <a:pt x="3322" y="181"/>
                  </a:cubicBezTo>
                  <a:cubicBezTo>
                    <a:pt x="3322" y="216"/>
                    <a:pt x="3322" y="252"/>
                    <a:pt x="3311" y="252"/>
                  </a:cubicBezTo>
                  <a:cubicBezTo>
                    <a:pt x="3321" y="252"/>
                    <a:pt x="3312" y="191"/>
                    <a:pt x="3292" y="191"/>
                  </a:cubicBezTo>
                  <a:cubicBezTo>
                    <a:pt x="3290" y="191"/>
                    <a:pt x="3289" y="192"/>
                    <a:pt x="3287" y="192"/>
                  </a:cubicBezTo>
                  <a:cubicBezTo>
                    <a:pt x="3263" y="204"/>
                    <a:pt x="3239" y="216"/>
                    <a:pt x="3227" y="216"/>
                  </a:cubicBezTo>
                  <a:cubicBezTo>
                    <a:pt x="3203" y="228"/>
                    <a:pt x="3191" y="240"/>
                    <a:pt x="3215" y="311"/>
                  </a:cubicBezTo>
                  <a:cubicBezTo>
                    <a:pt x="3203" y="276"/>
                    <a:pt x="3191" y="252"/>
                    <a:pt x="3180" y="228"/>
                  </a:cubicBezTo>
                  <a:cubicBezTo>
                    <a:pt x="3174" y="216"/>
                    <a:pt x="3168" y="210"/>
                    <a:pt x="3163" y="210"/>
                  </a:cubicBezTo>
                  <a:cubicBezTo>
                    <a:pt x="3159" y="210"/>
                    <a:pt x="3156" y="216"/>
                    <a:pt x="3156" y="228"/>
                  </a:cubicBezTo>
                  <a:cubicBezTo>
                    <a:pt x="3168" y="252"/>
                    <a:pt x="3156" y="240"/>
                    <a:pt x="3144" y="252"/>
                  </a:cubicBezTo>
                  <a:cubicBezTo>
                    <a:pt x="3132" y="252"/>
                    <a:pt x="3156" y="288"/>
                    <a:pt x="3156" y="300"/>
                  </a:cubicBezTo>
                  <a:cubicBezTo>
                    <a:pt x="3156" y="302"/>
                    <a:pt x="3155" y="303"/>
                    <a:pt x="3153" y="303"/>
                  </a:cubicBezTo>
                  <a:cubicBezTo>
                    <a:pt x="3147" y="303"/>
                    <a:pt x="3130" y="285"/>
                    <a:pt x="3120" y="276"/>
                  </a:cubicBezTo>
                  <a:lnTo>
                    <a:pt x="3096" y="276"/>
                  </a:lnTo>
                  <a:cubicBezTo>
                    <a:pt x="3096" y="276"/>
                    <a:pt x="3084" y="300"/>
                    <a:pt x="3096" y="323"/>
                  </a:cubicBezTo>
                  <a:cubicBezTo>
                    <a:pt x="3102" y="335"/>
                    <a:pt x="3102" y="338"/>
                    <a:pt x="3099" y="338"/>
                  </a:cubicBezTo>
                  <a:cubicBezTo>
                    <a:pt x="3096" y="338"/>
                    <a:pt x="3090" y="335"/>
                    <a:pt x="3084" y="335"/>
                  </a:cubicBezTo>
                  <a:cubicBezTo>
                    <a:pt x="3069" y="312"/>
                    <a:pt x="3063" y="299"/>
                    <a:pt x="3058" y="299"/>
                  </a:cubicBezTo>
                  <a:cubicBezTo>
                    <a:pt x="3056" y="299"/>
                    <a:pt x="3053" y="303"/>
                    <a:pt x="3049" y="311"/>
                  </a:cubicBezTo>
                  <a:cubicBezTo>
                    <a:pt x="3049" y="323"/>
                    <a:pt x="3049" y="335"/>
                    <a:pt x="3037" y="359"/>
                  </a:cubicBezTo>
                  <a:cubicBezTo>
                    <a:pt x="3025" y="347"/>
                    <a:pt x="3025" y="347"/>
                    <a:pt x="3025" y="335"/>
                  </a:cubicBezTo>
                  <a:cubicBezTo>
                    <a:pt x="3001" y="335"/>
                    <a:pt x="3025" y="347"/>
                    <a:pt x="3025" y="371"/>
                  </a:cubicBezTo>
                  <a:cubicBezTo>
                    <a:pt x="3025" y="388"/>
                    <a:pt x="3025" y="405"/>
                    <a:pt x="3016" y="405"/>
                  </a:cubicBezTo>
                  <a:cubicBezTo>
                    <a:pt x="3013" y="405"/>
                    <a:pt x="3008" y="402"/>
                    <a:pt x="3001" y="395"/>
                  </a:cubicBezTo>
                  <a:cubicBezTo>
                    <a:pt x="2977" y="359"/>
                    <a:pt x="2977" y="335"/>
                    <a:pt x="2953" y="335"/>
                  </a:cubicBezTo>
                  <a:cubicBezTo>
                    <a:pt x="2936" y="327"/>
                    <a:pt x="2926" y="318"/>
                    <a:pt x="2916" y="318"/>
                  </a:cubicBezTo>
                  <a:cubicBezTo>
                    <a:pt x="2913" y="318"/>
                    <a:pt x="2909" y="320"/>
                    <a:pt x="2906" y="323"/>
                  </a:cubicBezTo>
                  <a:cubicBezTo>
                    <a:pt x="2894" y="323"/>
                    <a:pt x="2918" y="347"/>
                    <a:pt x="2918" y="371"/>
                  </a:cubicBezTo>
                  <a:cubicBezTo>
                    <a:pt x="2927" y="381"/>
                    <a:pt x="2921" y="398"/>
                    <a:pt x="2919" y="398"/>
                  </a:cubicBezTo>
                  <a:cubicBezTo>
                    <a:pt x="2918" y="398"/>
                    <a:pt x="2918" y="397"/>
                    <a:pt x="2918" y="395"/>
                  </a:cubicBezTo>
                  <a:cubicBezTo>
                    <a:pt x="2911" y="388"/>
                    <a:pt x="2896" y="381"/>
                    <a:pt x="2887" y="381"/>
                  </a:cubicBezTo>
                  <a:cubicBezTo>
                    <a:pt x="2881" y="381"/>
                    <a:pt x="2878" y="384"/>
                    <a:pt x="2880" y="392"/>
                  </a:cubicBezTo>
                  <a:lnTo>
                    <a:pt x="2880" y="392"/>
                  </a:lnTo>
                  <a:cubicBezTo>
                    <a:pt x="2870" y="367"/>
                    <a:pt x="2861" y="358"/>
                    <a:pt x="2854" y="358"/>
                  </a:cubicBezTo>
                  <a:cubicBezTo>
                    <a:pt x="2838" y="358"/>
                    <a:pt x="2830" y="399"/>
                    <a:pt x="2822" y="407"/>
                  </a:cubicBezTo>
                  <a:cubicBezTo>
                    <a:pt x="2820" y="409"/>
                    <a:pt x="2818" y="410"/>
                    <a:pt x="2816" y="410"/>
                  </a:cubicBezTo>
                  <a:cubicBezTo>
                    <a:pt x="2810" y="410"/>
                    <a:pt x="2808" y="395"/>
                    <a:pt x="2799" y="395"/>
                  </a:cubicBezTo>
                  <a:cubicBezTo>
                    <a:pt x="2793" y="389"/>
                    <a:pt x="2787" y="386"/>
                    <a:pt x="2781" y="386"/>
                  </a:cubicBezTo>
                  <a:cubicBezTo>
                    <a:pt x="2775" y="386"/>
                    <a:pt x="2769" y="389"/>
                    <a:pt x="2763" y="395"/>
                  </a:cubicBezTo>
                  <a:cubicBezTo>
                    <a:pt x="2755" y="395"/>
                    <a:pt x="2731" y="411"/>
                    <a:pt x="2709" y="411"/>
                  </a:cubicBezTo>
                  <a:cubicBezTo>
                    <a:pt x="2698" y="411"/>
                    <a:pt x="2687" y="407"/>
                    <a:pt x="2679" y="395"/>
                  </a:cubicBezTo>
                  <a:cubicBezTo>
                    <a:pt x="2668" y="395"/>
                    <a:pt x="2668" y="407"/>
                    <a:pt x="2679" y="454"/>
                  </a:cubicBezTo>
                  <a:cubicBezTo>
                    <a:pt x="2691" y="466"/>
                    <a:pt x="2691" y="514"/>
                    <a:pt x="2691" y="514"/>
                  </a:cubicBezTo>
                  <a:cubicBezTo>
                    <a:pt x="2679" y="514"/>
                    <a:pt x="2656" y="454"/>
                    <a:pt x="2644" y="442"/>
                  </a:cubicBezTo>
                  <a:cubicBezTo>
                    <a:pt x="2644" y="442"/>
                    <a:pt x="2633" y="437"/>
                    <a:pt x="2623" y="437"/>
                  </a:cubicBezTo>
                  <a:cubicBezTo>
                    <a:pt x="2617" y="437"/>
                    <a:pt x="2612" y="438"/>
                    <a:pt x="2608" y="442"/>
                  </a:cubicBezTo>
                  <a:cubicBezTo>
                    <a:pt x="2608" y="466"/>
                    <a:pt x="2608" y="478"/>
                    <a:pt x="2596" y="490"/>
                  </a:cubicBezTo>
                  <a:cubicBezTo>
                    <a:pt x="2596" y="478"/>
                    <a:pt x="2584" y="466"/>
                    <a:pt x="2572" y="454"/>
                  </a:cubicBezTo>
                  <a:cubicBezTo>
                    <a:pt x="2570" y="452"/>
                    <a:pt x="2569" y="451"/>
                    <a:pt x="2568" y="451"/>
                  </a:cubicBezTo>
                  <a:lnTo>
                    <a:pt x="2568" y="451"/>
                  </a:lnTo>
                  <a:cubicBezTo>
                    <a:pt x="2557" y="451"/>
                    <a:pt x="2595" y="551"/>
                    <a:pt x="2584" y="562"/>
                  </a:cubicBezTo>
                  <a:cubicBezTo>
                    <a:pt x="2572" y="562"/>
                    <a:pt x="2549" y="478"/>
                    <a:pt x="2525" y="466"/>
                  </a:cubicBezTo>
                  <a:cubicBezTo>
                    <a:pt x="2513" y="466"/>
                    <a:pt x="2513" y="550"/>
                    <a:pt x="2501" y="573"/>
                  </a:cubicBezTo>
                  <a:cubicBezTo>
                    <a:pt x="2494" y="587"/>
                    <a:pt x="2483" y="601"/>
                    <a:pt x="2475" y="601"/>
                  </a:cubicBezTo>
                  <a:cubicBezTo>
                    <a:pt x="2469" y="601"/>
                    <a:pt x="2465" y="594"/>
                    <a:pt x="2465" y="573"/>
                  </a:cubicBezTo>
                  <a:cubicBezTo>
                    <a:pt x="2489" y="562"/>
                    <a:pt x="2477" y="526"/>
                    <a:pt x="2453" y="526"/>
                  </a:cubicBezTo>
                  <a:cubicBezTo>
                    <a:pt x="2444" y="523"/>
                    <a:pt x="2438" y="521"/>
                    <a:pt x="2433" y="521"/>
                  </a:cubicBezTo>
                  <a:cubicBezTo>
                    <a:pt x="2419" y="521"/>
                    <a:pt x="2423" y="535"/>
                    <a:pt x="2441" y="562"/>
                  </a:cubicBezTo>
                  <a:cubicBezTo>
                    <a:pt x="2441" y="573"/>
                    <a:pt x="2465" y="609"/>
                    <a:pt x="2465" y="621"/>
                  </a:cubicBezTo>
                  <a:cubicBezTo>
                    <a:pt x="2465" y="622"/>
                    <a:pt x="2465" y="622"/>
                    <a:pt x="2464" y="622"/>
                  </a:cubicBezTo>
                  <a:cubicBezTo>
                    <a:pt x="2458" y="622"/>
                    <a:pt x="2403" y="554"/>
                    <a:pt x="2394" y="554"/>
                  </a:cubicBezTo>
                  <a:cubicBezTo>
                    <a:pt x="2392" y="554"/>
                    <a:pt x="2392" y="556"/>
                    <a:pt x="2394" y="562"/>
                  </a:cubicBezTo>
                  <a:cubicBezTo>
                    <a:pt x="2406" y="597"/>
                    <a:pt x="2418" y="609"/>
                    <a:pt x="2429" y="633"/>
                  </a:cubicBezTo>
                  <a:cubicBezTo>
                    <a:pt x="2429" y="657"/>
                    <a:pt x="2429" y="681"/>
                    <a:pt x="2429" y="692"/>
                  </a:cubicBezTo>
                  <a:cubicBezTo>
                    <a:pt x="2394" y="633"/>
                    <a:pt x="2394" y="609"/>
                    <a:pt x="2370" y="609"/>
                  </a:cubicBezTo>
                  <a:cubicBezTo>
                    <a:pt x="2346" y="633"/>
                    <a:pt x="2346" y="669"/>
                    <a:pt x="2370" y="681"/>
                  </a:cubicBezTo>
                  <a:lnTo>
                    <a:pt x="2346" y="692"/>
                  </a:lnTo>
                  <a:cubicBezTo>
                    <a:pt x="2334" y="669"/>
                    <a:pt x="2322" y="645"/>
                    <a:pt x="2310" y="621"/>
                  </a:cubicBezTo>
                  <a:cubicBezTo>
                    <a:pt x="2304" y="615"/>
                    <a:pt x="2298" y="612"/>
                    <a:pt x="2293" y="612"/>
                  </a:cubicBezTo>
                  <a:cubicBezTo>
                    <a:pt x="2287" y="612"/>
                    <a:pt x="2281" y="615"/>
                    <a:pt x="2275" y="621"/>
                  </a:cubicBezTo>
                  <a:cubicBezTo>
                    <a:pt x="2275" y="630"/>
                    <a:pt x="2293" y="688"/>
                    <a:pt x="2281" y="688"/>
                  </a:cubicBezTo>
                  <a:cubicBezTo>
                    <a:pt x="2276" y="688"/>
                    <a:pt x="2267" y="680"/>
                    <a:pt x="2251" y="657"/>
                  </a:cubicBezTo>
                  <a:cubicBezTo>
                    <a:pt x="2235" y="635"/>
                    <a:pt x="2228" y="627"/>
                    <a:pt x="2225" y="627"/>
                  </a:cubicBezTo>
                  <a:lnTo>
                    <a:pt x="2225" y="627"/>
                  </a:lnTo>
                  <a:cubicBezTo>
                    <a:pt x="2217" y="627"/>
                    <a:pt x="2245" y="692"/>
                    <a:pt x="2227" y="692"/>
                  </a:cubicBezTo>
                  <a:cubicBezTo>
                    <a:pt x="2226" y="694"/>
                    <a:pt x="2225" y="694"/>
                    <a:pt x="2223" y="694"/>
                  </a:cubicBezTo>
                  <a:cubicBezTo>
                    <a:pt x="2212" y="694"/>
                    <a:pt x="2190" y="663"/>
                    <a:pt x="2182" y="663"/>
                  </a:cubicBezTo>
                  <a:cubicBezTo>
                    <a:pt x="2180" y="663"/>
                    <a:pt x="2179" y="665"/>
                    <a:pt x="2179" y="669"/>
                  </a:cubicBezTo>
                  <a:lnTo>
                    <a:pt x="2191" y="728"/>
                  </a:lnTo>
                  <a:cubicBezTo>
                    <a:pt x="2168" y="704"/>
                    <a:pt x="2179" y="681"/>
                    <a:pt x="2156" y="669"/>
                  </a:cubicBezTo>
                  <a:cubicBezTo>
                    <a:pt x="2143" y="664"/>
                    <a:pt x="2134" y="662"/>
                    <a:pt x="2130" y="662"/>
                  </a:cubicBezTo>
                  <a:cubicBezTo>
                    <a:pt x="2121" y="662"/>
                    <a:pt x="2124" y="670"/>
                    <a:pt x="2132" y="692"/>
                  </a:cubicBezTo>
                  <a:cubicBezTo>
                    <a:pt x="2139" y="714"/>
                    <a:pt x="2133" y="718"/>
                    <a:pt x="2125" y="718"/>
                  </a:cubicBezTo>
                  <a:cubicBezTo>
                    <a:pt x="2119" y="718"/>
                    <a:pt x="2113" y="716"/>
                    <a:pt x="2108" y="716"/>
                  </a:cubicBezTo>
                  <a:cubicBezTo>
                    <a:pt x="2096" y="716"/>
                    <a:pt x="2120" y="776"/>
                    <a:pt x="2108" y="788"/>
                  </a:cubicBezTo>
                  <a:lnTo>
                    <a:pt x="2084" y="728"/>
                  </a:lnTo>
                  <a:cubicBezTo>
                    <a:pt x="2084" y="728"/>
                    <a:pt x="2060" y="728"/>
                    <a:pt x="2084" y="764"/>
                  </a:cubicBezTo>
                  <a:cubicBezTo>
                    <a:pt x="2096" y="782"/>
                    <a:pt x="2096" y="788"/>
                    <a:pt x="2090" y="788"/>
                  </a:cubicBezTo>
                  <a:cubicBezTo>
                    <a:pt x="2084" y="788"/>
                    <a:pt x="2072" y="782"/>
                    <a:pt x="2060" y="776"/>
                  </a:cubicBezTo>
                  <a:cubicBezTo>
                    <a:pt x="2060" y="776"/>
                    <a:pt x="2060" y="776"/>
                    <a:pt x="2060" y="800"/>
                  </a:cubicBezTo>
                  <a:cubicBezTo>
                    <a:pt x="2072" y="835"/>
                    <a:pt x="2060" y="835"/>
                    <a:pt x="2060" y="835"/>
                  </a:cubicBezTo>
                  <a:lnTo>
                    <a:pt x="2028" y="748"/>
                  </a:lnTo>
                  <a:lnTo>
                    <a:pt x="2028" y="748"/>
                  </a:lnTo>
                  <a:cubicBezTo>
                    <a:pt x="2034" y="771"/>
                    <a:pt x="2022" y="800"/>
                    <a:pt x="2001" y="800"/>
                  </a:cubicBezTo>
                  <a:cubicBezTo>
                    <a:pt x="1989" y="800"/>
                    <a:pt x="1977" y="776"/>
                    <a:pt x="1965" y="776"/>
                  </a:cubicBezTo>
                  <a:cubicBezTo>
                    <a:pt x="1952" y="773"/>
                    <a:pt x="1939" y="771"/>
                    <a:pt x="1925" y="771"/>
                  </a:cubicBezTo>
                  <a:cubicBezTo>
                    <a:pt x="1887" y="771"/>
                    <a:pt x="1848" y="782"/>
                    <a:pt x="1822" y="800"/>
                  </a:cubicBezTo>
                  <a:cubicBezTo>
                    <a:pt x="1822" y="800"/>
                    <a:pt x="1810" y="776"/>
                    <a:pt x="1798" y="776"/>
                  </a:cubicBezTo>
                  <a:cubicBezTo>
                    <a:pt x="1787" y="776"/>
                    <a:pt x="1787" y="788"/>
                    <a:pt x="1775" y="788"/>
                  </a:cubicBezTo>
                  <a:cubicBezTo>
                    <a:pt x="1763" y="800"/>
                    <a:pt x="1739" y="823"/>
                    <a:pt x="1715" y="835"/>
                  </a:cubicBezTo>
                  <a:cubicBezTo>
                    <a:pt x="1691" y="859"/>
                    <a:pt x="1667" y="883"/>
                    <a:pt x="1644" y="919"/>
                  </a:cubicBezTo>
                  <a:cubicBezTo>
                    <a:pt x="1632" y="931"/>
                    <a:pt x="1620" y="943"/>
                    <a:pt x="1632" y="966"/>
                  </a:cubicBezTo>
                  <a:cubicBezTo>
                    <a:pt x="1632" y="978"/>
                    <a:pt x="1620" y="978"/>
                    <a:pt x="1608" y="990"/>
                  </a:cubicBezTo>
                  <a:cubicBezTo>
                    <a:pt x="1608" y="990"/>
                    <a:pt x="1608" y="954"/>
                    <a:pt x="1608" y="954"/>
                  </a:cubicBezTo>
                  <a:cubicBezTo>
                    <a:pt x="1596" y="954"/>
                    <a:pt x="1560" y="966"/>
                    <a:pt x="1548" y="978"/>
                  </a:cubicBezTo>
                  <a:cubicBezTo>
                    <a:pt x="1525" y="978"/>
                    <a:pt x="1513" y="978"/>
                    <a:pt x="1525" y="1002"/>
                  </a:cubicBezTo>
                  <a:cubicBezTo>
                    <a:pt x="1536" y="1038"/>
                    <a:pt x="1548" y="1073"/>
                    <a:pt x="1572" y="1109"/>
                  </a:cubicBezTo>
                  <a:cubicBezTo>
                    <a:pt x="1548" y="1109"/>
                    <a:pt x="1525" y="1050"/>
                    <a:pt x="1513" y="1026"/>
                  </a:cubicBezTo>
                  <a:cubicBezTo>
                    <a:pt x="1498" y="1004"/>
                    <a:pt x="1488" y="1000"/>
                    <a:pt x="1480" y="1000"/>
                  </a:cubicBezTo>
                  <a:cubicBezTo>
                    <a:pt x="1475" y="1000"/>
                    <a:pt x="1470" y="1002"/>
                    <a:pt x="1465" y="1002"/>
                  </a:cubicBezTo>
                  <a:cubicBezTo>
                    <a:pt x="1453" y="1014"/>
                    <a:pt x="1429" y="1026"/>
                    <a:pt x="1406" y="1026"/>
                  </a:cubicBezTo>
                  <a:cubicBezTo>
                    <a:pt x="1382" y="1014"/>
                    <a:pt x="1382" y="1002"/>
                    <a:pt x="1382" y="1002"/>
                  </a:cubicBezTo>
                  <a:cubicBezTo>
                    <a:pt x="1382" y="1002"/>
                    <a:pt x="1382" y="1038"/>
                    <a:pt x="1382" y="1050"/>
                  </a:cubicBezTo>
                  <a:cubicBezTo>
                    <a:pt x="1382" y="1058"/>
                    <a:pt x="1376" y="1060"/>
                    <a:pt x="1369" y="1060"/>
                  </a:cubicBezTo>
                  <a:cubicBezTo>
                    <a:pt x="1354" y="1060"/>
                    <a:pt x="1330" y="1050"/>
                    <a:pt x="1322" y="1050"/>
                  </a:cubicBezTo>
                  <a:cubicBezTo>
                    <a:pt x="1320" y="1048"/>
                    <a:pt x="1318" y="1048"/>
                    <a:pt x="1316" y="1048"/>
                  </a:cubicBezTo>
                  <a:cubicBezTo>
                    <a:pt x="1301" y="1048"/>
                    <a:pt x="1312" y="1090"/>
                    <a:pt x="1322" y="1133"/>
                  </a:cubicBezTo>
                  <a:cubicBezTo>
                    <a:pt x="1325" y="1150"/>
                    <a:pt x="1324" y="1157"/>
                    <a:pt x="1322" y="1157"/>
                  </a:cubicBezTo>
                  <a:cubicBezTo>
                    <a:pt x="1314" y="1157"/>
                    <a:pt x="1286" y="1091"/>
                    <a:pt x="1286" y="1073"/>
                  </a:cubicBezTo>
                  <a:cubicBezTo>
                    <a:pt x="1282" y="1067"/>
                    <a:pt x="1280" y="1065"/>
                    <a:pt x="1278" y="1065"/>
                  </a:cubicBezTo>
                  <a:lnTo>
                    <a:pt x="1278" y="1065"/>
                  </a:lnTo>
                  <a:cubicBezTo>
                    <a:pt x="1270" y="1065"/>
                    <a:pt x="1286" y="1123"/>
                    <a:pt x="1286" y="1133"/>
                  </a:cubicBezTo>
                  <a:cubicBezTo>
                    <a:pt x="1286" y="1141"/>
                    <a:pt x="1285" y="1144"/>
                    <a:pt x="1282" y="1144"/>
                  </a:cubicBezTo>
                  <a:cubicBezTo>
                    <a:pt x="1271" y="1144"/>
                    <a:pt x="1245" y="1107"/>
                    <a:pt x="1227" y="1097"/>
                  </a:cubicBezTo>
                  <a:cubicBezTo>
                    <a:pt x="1223" y="1094"/>
                    <a:pt x="1219" y="1092"/>
                    <a:pt x="1214" y="1092"/>
                  </a:cubicBezTo>
                  <a:cubicBezTo>
                    <a:pt x="1202" y="1092"/>
                    <a:pt x="1188" y="1101"/>
                    <a:pt x="1179" y="1109"/>
                  </a:cubicBezTo>
                  <a:cubicBezTo>
                    <a:pt x="1172" y="1123"/>
                    <a:pt x="1161" y="1142"/>
                    <a:pt x="1148" y="1142"/>
                  </a:cubicBezTo>
                  <a:cubicBezTo>
                    <a:pt x="1139" y="1142"/>
                    <a:pt x="1129" y="1133"/>
                    <a:pt x="1120" y="1109"/>
                  </a:cubicBezTo>
                  <a:cubicBezTo>
                    <a:pt x="1108" y="1109"/>
                    <a:pt x="1096" y="1121"/>
                    <a:pt x="1096" y="1133"/>
                  </a:cubicBezTo>
                  <a:cubicBezTo>
                    <a:pt x="1060" y="1181"/>
                    <a:pt x="1025" y="1193"/>
                    <a:pt x="989" y="1228"/>
                  </a:cubicBezTo>
                  <a:cubicBezTo>
                    <a:pt x="979" y="1238"/>
                    <a:pt x="977" y="1257"/>
                    <a:pt x="984" y="1293"/>
                  </a:cubicBezTo>
                  <a:lnTo>
                    <a:pt x="984" y="1293"/>
                  </a:lnTo>
                  <a:cubicBezTo>
                    <a:pt x="977" y="1275"/>
                    <a:pt x="962" y="1258"/>
                    <a:pt x="953" y="1240"/>
                  </a:cubicBezTo>
                  <a:cubicBezTo>
                    <a:pt x="951" y="1238"/>
                    <a:pt x="949" y="1237"/>
                    <a:pt x="948" y="1237"/>
                  </a:cubicBezTo>
                  <a:cubicBezTo>
                    <a:pt x="944" y="1237"/>
                    <a:pt x="948" y="1252"/>
                    <a:pt x="929" y="1252"/>
                  </a:cubicBezTo>
                  <a:lnTo>
                    <a:pt x="917" y="1252"/>
                  </a:lnTo>
                  <a:cubicBezTo>
                    <a:pt x="905" y="1246"/>
                    <a:pt x="894" y="1243"/>
                    <a:pt x="882" y="1243"/>
                  </a:cubicBezTo>
                  <a:cubicBezTo>
                    <a:pt x="870" y="1243"/>
                    <a:pt x="858" y="1246"/>
                    <a:pt x="846" y="1252"/>
                  </a:cubicBezTo>
                  <a:cubicBezTo>
                    <a:pt x="846" y="1288"/>
                    <a:pt x="810" y="1300"/>
                    <a:pt x="810" y="1300"/>
                  </a:cubicBezTo>
                  <a:cubicBezTo>
                    <a:pt x="834" y="1359"/>
                    <a:pt x="858" y="1419"/>
                    <a:pt x="882" y="1478"/>
                  </a:cubicBezTo>
                  <a:cubicBezTo>
                    <a:pt x="882" y="1480"/>
                    <a:pt x="881" y="1480"/>
                    <a:pt x="880" y="1480"/>
                  </a:cubicBezTo>
                  <a:cubicBezTo>
                    <a:pt x="870" y="1480"/>
                    <a:pt x="822" y="1436"/>
                    <a:pt x="822" y="1383"/>
                  </a:cubicBezTo>
                  <a:cubicBezTo>
                    <a:pt x="812" y="1344"/>
                    <a:pt x="802" y="1320"/>
                    <a:pt x="786" y="1320"/>
                  </a:cubicBezTo>
                  <a:cubicBezTo>
                    <a:pt x="782" y="1320"/>
                    <a:pt x="779" y="1321"/>
                    <a:pt x="774" y="1324"/>
                  </a:cubicBezTo>
                  <a:cubicBezTo>
                    <a:pt x="751" y="1335"/>
                    <a:pt x="751" y="1324"/>
                    <a:pt x="751" y="1347"/>
                  </a:cubicBezTo>
                  <a:cubicBezTo>
                    <a:pt x="758" y="1370"/>
                    <a:pt x="761" y="1378"/>
                    <a:pt x="759" y="1378"/>
                  </a:cubicBezTo>
                  <a:cubicBezTo>
                    <a:pt x="758" y="1378"/>
                    <a:pt x="755" y="1375"/>
                    <a:pt x="751" y="1371"/>
                  </a:cubicBezTo>
                  <a:cubicBezTo>
                    <a:pt x="715" y="1347"/>
                    <a:pt x="691" y="1324"/>
                    <a:pt x="667" y="1288"/>
                  </a:cubicBezTo>
                  <a:lnTo>
                    <a:pt x="667" y="1288"/>
                  </a:lnTo>
                  <a:cubicBezTo>
                    <a:pt x="679" y="1324"/>
                    <a:pt x="667" y="1324"/>
                    <a:pt x="655" y="1335"/>
                  </a:cubicBezTo>
                  <a:cubicBezTo>
                    <a:pt x="644" y="1347"/>
                    <a:pt x="632" y="1359"/>
                    <a:pt x="632" y="1371"/>
                  </a:cubicBezTo>
                  <a:cubicBezTo>
                    <a:pt x="644" y="1371"/>
                    <a:pt x="667" y="1383"/>
                    <a:pt x="667" y="1419"/>
                  </a:cubicBezTo>
                  <a:cubicBezTo>
                    <a:pt x="667" y="1443"/>
                    <a:pt x="655" y="1431"/>
                    <a:pt x="655" y="1443"/>
                  </a:cubicBezTo>
                  <a:cubicBezTo>
                    <a:pt x="644" y="1419"/>
                    <a:pt x="632" y="1383"/>
                    <a:pt x="632" y="1371"/>
                  </a:cubicBezTo>
                  <a:lnTo>
                    <a:pt x="632" y="1407"/>
                  </a:lnTo>
                  <a:cubicBezTo>
                    <a:pt x="632" y="1407"/>
                    <a:pt x="596" y="1371"/>
                    <a:pt x="596" y="1371"/>
                  </a:cubicBezTo>
                  <a:cubicBezTo>
                    <a:pt x="584" y="1371"/>
                    <a:pt x="584" y="1395"/>
                    <a:pt x="572" y="1407"/>
                  </a:cubicBezTo>
                  <a:lnTo>
                    <a:pt x="536" y="1419"/>
                  </a:lnTo>
                  <a:cubicBezTo>
                    <a:pt x="529" y="1412"/>
                    <a:pt x="525" y="1409"/>
                    <a:pt x="523" y="1409"/>
                  </a:cubicBezTo>
                  <a:cubicBezTo>
                    <a:pt x="513" y="1409"/>
                    <a:pt x="536" y="1459"/>
                    <a:pt x="536" y="1478"/>
                  </a:cubicBezTo>
                  <a:lnTo>
                    <a:pt x="536" y="1514"/>
                  </a:lnTo>
                  <a:cubicBezTo>
                    <a:pt x="513" y="1454"/>
                    <a:pt x="501" y="1443"/>
                    <a:pt x="489" y="1443"/>
                  </a:cubicBezTo>
                  <a:cubicBezTo>
                    <a:pt x="441" y="1454"/>
                    <a:pt x="405" y="1466"/>
                    <a:pt x="370" y="1478"/>
                  </a:cubicBezTo>
                  <a:cubicBezTo>
                    <a:pt x="370" y="1478"/>
                    <a:pt x="322" y="1490"/>
                    <a:pt x="346" y="1514"/>
                  </a:cubicBezTo>
                  <a:cubicBezTo>
                    <a:pt x="358" y="1538"/>
                    <a:pt x="346" y="1562"/>
                    <a:pt x="346" y="1562"/>
                  </a:cubicBezTo>
                  <a:cubicBezTo>
                    <a:pt x="346" y="1550"/>
                    <a:pt x="322" y="1526"/>
                    <a:pt x="310" y="1514"/>
                  </a:cubicBezTo>
                  <a:lnTo>
                    <a:pt x="298" y="1514"/>
                  </a:lnTo>
                  <a:cubicBezTo>
                    <a:pt x="286" y="1514"/>
                    <a:pt x="251" y="1514"/>
                    <a:pt x="251" y="1550"/>
                  </a:cubicBezTo>
                  <a:cubicBezTo>
                    <a:pt x="263" y="1574"/>
                    <a:pt x="239" y="1562"/>
                    <a:pt x="239" y="1574"/>
                  </a:cubicBezTo>
                  <a:cubicBezTo>
                    <a:pt x="227" y="1597"/>
                    <a:pt x="239" y="1633"/>
                    <a:pt x="239" y="1633"/>
                  </a:cubicBezTo>
                  <a:cubicBezTo>
                    <a:pt x="239" y="1633"/>
                    <a:pt x="215" y="1609"/>
                    <a:pt x="203" y="1597"/>
                  </a:cubicBezTo>
                  <a:cubicBezTo>
                    <a:pt x="203" y="1597"/>
                    <a:pt x="167" y="1585"/>
                    <a:pt x="155" y="1585"/>
                  </a:cubicBezTo>
                  <a:cubicBezTo>
                    <a:pt x="143" y="1597"/>
                    <a:pt x="120" y="1609"/>
                    <a:pt x="108" y="1633"/>
                  </a:cubicBezTo>
                  <a:cubicBezTo>
                    <a:pt x="98" y="1633"/>
                    <a:pt x="104" y="1650"/>
                    <a:pt x="114" y="1676"/>
                  </a:cubicBezTo>
                  <a:lnTo>
                    <a:pt x="114" y="1676"/>
                  </a:lnTo>
                  <a:cubicBezTo>
                    <a:pt x="75" y="1694"/>
                    <a:pt x="38" y="1715"/>
                    <a:pt x="1" y="1740"/>
                  </a:cubicBezTo>
                  <a:cubicBezTo>
                    <a:pt x="1" y="1752"/>
                    <a:pt x="1" y="1776"/>
                    <a:pt x="24" y="1776"/>
                  </a:cubicBezTo>
                  <a:cubicBezTo>
                    <a:pt x="53" y="1769"/>
                    <a:pt x="78" y="1757"/>
                    <a:pt x="87" y="1757"/>
                  </a:cubicBezTo>
                  <a:cubicBezTo>
                    <a:pt x="93" y="1757"/>
                    <a:pt x="93" y="1762"/>
                    <a:pt x="84" y="1776"/>
                  </a:cubicBezTo>
                  <a:cubicBezTo>
                    <a:pt x="60" y="1812"/>
                    <a:pt x="72" y="1835"/>
                    <a:pt x="84" y="1847"/>
                  </a:cubicBezTo>
                  <a:cubicBezTo>
                    <a:pt x="87" y="1854"/>
                    <a:pt x="94" y="1856"/>
                    <a:pt x="103" y="1856"/>
                  </a:cubicBezTo>
                  <a:cubicBezTo>
                    <a:pt x="122" y="1856"/>
                    <a:pt x="150" y="1845"/>
                    <a:pt x="156" y="1845"/>
                  </a:cubicBezTo>
                  <a:cubicBezTo>
                    <a:pt x="157" y="1845"/>
                    <a:pt x="157" y="1846"/>
                    <a:pt x="155" y="1847"/>
                  </a:cubicBezTo>
                  <a:cubicBezTo>
                    <a:pt x="155" y="1859"/>
                    <a:pt x="60" y="1907"/>
                    <a:pt x="60" y="1931"/>
                  </a:cubicBezTo>
                  <a:cubicBezTo>
                    <a:pt x="60" y="1936"/>
                    <a:pt x="64" y="1939"/>
                    <a:pt x="69" y="1939"/>
                  </a:cubicBezTo>
                  <a:cubicBezTo>
                    <a:pt x="86" y="1939"/>
                    <a:pt x="122" y="1916"/>
                    <a:pt x="132" y="1907"/>
                  </a:cubicBezTo>
                  <a:lnTo>
                    <a:pt x="132" y="1907"/>
                  </a:lnTo>
                  <a:cubicBezTo>
                    <a:pt x="143" y="1907"/>
                    <a:pt x="60" y="1955"/>
                    <a:pt x="84" y="1955"/>
                  </a:cubicBezTo>
                  <a:cubicBezTo>
                    <a:pt x="111" y="1955"/>
                    <a:pt x="195" y="1919"/>
                    <a:pt x="211" y="1919"/>
                  </a:cubicBezTo>
                  <a:cubicBezTo>
                    <a:pt x="215" y="1919"/>
                    <a:pt x="214" y="1922"/>
                    <a:pt x="203" y="1931"/>
                  </a:cubicBezTo>
                  <a:cubicBezTo>
                    <a:pt x="179" y="1943"/>
                    <a:pt x="143" y="1955"/>
                    <a:pt x="132" y="1978"/>
                  </a:cubicBezTo>
                  <a:cubicBezTo>
                    <a:pt x="120" y="1990"/>
                    <a:pt x="120" y="2002"/>
                    <a:pt x="132" y="2002"/>
                  </a:cubicBezTo>
                  <a:cubicBezTo>
                    <a:pt x="134" y="2003"/>
                    <a:pt x="136" y="2004"/>
                    <a:pt x="139" y="2004"/>
                  </a:cubicBezTo>
                  <a:cubicBezTo>
                    <a:pt x="159" y="2004"/>
                    <a:pt x="192" y="1979"/>
                    <a:pt x="211" y="1979"/>
                  </a:cubicBezTo>
                  <a:cubicBezTo>
                    <a:pt x="218" y="1979"/>
                    <a:pt x="224" y="1982"/>
                    <a:pt x="227" y="1990"/>
                  </a:cubicBezTo>
                  <a:cubicBezTo>
                    <a:pt x="191" y="2002"/>
                    <a:pt x="167" y="2014"/>
                    <a:pt x="143" y="2038"/>
                  </a:cubicBezTo>
                  <a:cubicBezTo>
                    <a:pt x="134" y="2047"/>
                    <a:pt x="118" y="2070"/>
                    <a:pt x="137" y="2070"/>
                  </a:cubicBezTo>
                  <a:cubicBezTo>
                    <a:pt x="141" y="2070"/>
                    <a:pt x="146" y="2069"/>
                    <a:pt x="153" y="2067"/>
                  </a:cubicBezTo>
                  <a:lnTo>
                    <a:pt x="153" y="2067"/>
                  </a:lnTo>
                  <a:cubicBezTo>
                    <a:pt x="100" y="2087"/>
                    <a:pt x="123" y="2097"/>
                    <a:pt x="167" y="2097"/>
                  </a:cubicBezTo>
                  <a:cubicBezTo>
                    <a:pt x="111" y="2120"/>
                    <a:pt x="184" y="2154"/>
                    <a:pt x="191" y="2167"/>
                  </a:cubicBezTo>
                  <a:lnTo>
                    <a:pt x="191" y="2167"/>
                  </a:lnTo>
                  <a:cubicBezTo>
                    <a:pt x="185" y="2145"/>
                    <a:pt x="217" y="2127"/>
                    <a:pt x="236" y="2127"/>
                  </a:cubicBezTo>
                  <a:cubicBezTo>
                    <a:pt x="247" y="2127"/>
                    <a:pt x="255" y="2133"/>
                    <a:pt x="251" y="2145"/>
                  </a:cubicBezTo>
                  <a:cubicBezTo>
                    <a:pt x="239" y="2169"/>
                    <a:pt x="239" y="2193"/>
                    <a:pt x="251" y="2216"/>
                  </a:cubicBezTo>
                  <a:cubicBezTo>
                    <a:pt x="310" y="2193"/>
                    <a:pt x="298" y="2133"/>
                    <a:pt x="310" y="2109"/>
                  </a:cubicBezTo>
                  <a:cubicBezTo>
                    <a:pt x="310" y="2121"/>
                    <a:pt x="322" y="2145"/>
                    <a:pt x="322" y="2157"/>
                  </a:cubicBezTo>
                  <a:cubicBezTo>
                    <a:pt x="322" y="2169"/>
                    <a:pt x="322" y="2193"/>
                    <a:pt x="298" y="2205"/>
                  </a:cubicBezTo>
                  <a:cubicBezTo>
                    <a:pt x="263" y="2228"/>
                    <a:pt x="239" y="2228"/>
                    <a:pt x="227" y="2240"/>
                  </a:cubicBezTo>
                  <a:cubicBezTo>
                    <a:pt x="191" y="2288"/>
                    <a:pt x="274" y="2264"/>
                    <a:pt x="286" y="2288"/>
                  </a:cubicBezTo>
                  <a:cubicBezTo>
                    <a:pt x="298" y="2312"/>
                    <a:pt x="274" y="2336"/>
                    <a:pt x="239" y="2371"/>
                  </a:cubicBezTo>
                  <a:cubicBezTo>
                    <a:pt x="274" y="2359"/>
                    <a:pt x="310" y="2347"/>
                    <a:pt x="346" y="2347"/>
                  </a:cubicBezTo>
                  <a:cubicBezTo>
                    <a:pt x="381" y="2347"/>
                    <a:pt x="323" y="2371"/>
                    <a:pt x="322" y="2383"/>
                  </a:cubicBezTo>
                  <a:lnTo>
                    <a:pt x="322" y="2383"/>
                  </a:lnTo>
                  <a:cubicBezTo>
                    <a:pt x="310" y="2387"/>
                    <a:pt x="298" y="2391"/>
                    <a:pt x="286" y="2395"/>
                  </a:cubicBezTo>
                  <a:cubicBezTo>
                    <a:pt x="274" y="2419"/>
                    <a:pt x="286" y="2431"/>
                    <a:pt x="298" y="2443"/>
                  </a:cubicBezTo>
                  <a:cubicBezTo>
                    <a:pt x="315" y="2451"/>
                    <a:pt x="332" y="2460"/>
                    <a:pt x="345" y="2460"/>
                  </a:cubicBezTo>
                  <a:cubicBezTo>
                    <a:pt x="350" y="2460"/>
                    <a:pt x="354" y="2458"/>
                    <a:pt x="358" y="2455"/>
                  </a:cubicBezTo>
                  <a:cubicBezTo>
                    <a:pt x="374" y="2455"/>
                    <a:pt x="384" y="2449"/>
                    <a:pt x="390" y="2449"/>
                  </a:cubicBezTo>
                  <a:cubicBezTo>
                    <a:pt x="392" y="2449"/>
                    <a:pt x="393" y="2451"/>
                    <a:pt x="393" y="2455"/>
                  </a:cubicBezTo>
                  <a:cubicBezTo>
                    <a:pt x="393" y="2467"/>
                    <a:pt x="393" y="2478"/>
                    <a:pt x="370" y="2478"/>
                  </a:cubicBezTo>
                  <a:cubicBezTo>
                    <a:pt x="358" y="2490"/>
                    <a:pt x="358" y="2490"/>
                    <a:pt x="358" y="2502"/>
                  </a:cubicBezTo>
                  <a:cubicBezTo>
                    <a:pt x="358" y="2514"/>
                    <a:pt x="405" y="2514"/>
                    <a:pt x="417" y="2514"/>
                  </a:cubicBezTo>
                  <a:cubicBezTo>
                    <a:pt x="429" y="2526"/>
                    <a:pt x="429" y="2538"/>
                    <a:pt x="429" y="2550"/>
                  </a:cubicBezTo>
                  <a:cubicBezTo>
                    <a:pt x="429" y="2562"/>
                    <a:pt x="405" y="2586"/>
                    <a:pt x="405" y="2597"/>
                  </a:cubicBezTo>
                  <a:cubicBezTo>
                    <a:pt x="405" y="2597"/>
                    <a:pt x="429" y="2586"/>
                    <a:pt x="429" y="2586"/>
                  </a:cubicBezTo>
                  <a:lnTo>
                    <a:pt x="429" y="2597"/>
                  </a:lnTo>
                  <a:lnTo>
                    <a:pt x="441" y="2645"/>
                  </a:lnTo>
                  <a:cubicBezTo>
                    <a:pt x="441" y="2654"/>
                    <a:pt x="441" y="2682"/>
                    <a:pt x="470" y="2682"/>
                  </a:cubicBezTo>
                  <a:cubicBezTo>
                    <a:pt x="480" y="2682"/>
                    <a:pt x="494" y="2678"/>
                    <a:pt x="513" y="2669"/>
                  </a:cubicBezTo>
                  <a:lnTo>
                    <a:pt x="513" y="2669"/>
                  </a:lnTo>
                  <a:cubicBezTo>
                    <a:pt x="465" y="2693"/>
                    <a:pt x="465" y="2728"/>
                    <a:pt x="477" y="2740"/>
                  </a:cubicBezTo>
                  <a:cubicBezTo>
                    <a:pt x="477" y="2752"/>
                    <a:pt x="524" y="2740"/>
                    <a:pt x="524" y="2764"/>
                  </a:cubicBezTo>
                  <a:cubicBezTo>
                    <a:pt x="524" y="2788"/>
                    <a:pt x="489" y="2788"/>
                    <a:pt x="477" y="2800"/>
                  </a:cubicBezTo>
                  <a:cubicBezTo>
                    <a:pt x="465" y="2800"/>
                    <a:pt x="465" y="2812"/>
                    <a:pt x="477" y="2824"/>
                  </a:cubicBezTo>
                  <a:cubicBezTo>
                    <a:pt x="477" y="2836"/>
                    <a:pt x="501" y="2836"/>
                    <a:pt x="513" y="2836"/>
                  </a:cubicBezTo>
                  <a:cubicBezTo>
                    <a:pt x="524" y="2836"/>
                    <a:pt x="548" y="2824"/>
                    <a:pt x="560" y="2824"/>
                  </a:cubicBezTo>
                  <a:cubicBezTo>
                    <a:pt x="489" y="2848"/>
                    <a:pt x="560" y="2848"/>
                    <a:pt x="560" y="2859"/>
                  </a:cubicBezTo>
                  <a:cubicBezTo>
                    <a:pt x="560" y="2871"/>
                    <a:pt x="441" y="2907"/>
                    <a:pt x="477" y="2919"/>
                  </a:cubicBezTo>
                  <a:cubicBezTo>
                    <a:pt x="479" y="2920"/>
                    <a:pt x="483" y="2921"/>
                    <a:pt x="487" y="2921"/>
                  </a:cubicBezTo>
                  <a:cubicBezTo>
                    <a:pt x="519" y="2921"/>
                    <a:pt x="591" y="2882"/>
                    <a:pt x="644" y="2871"/>
                  </a:cubicBezTo>
                  <a:cubicBezTo>
                    <a:pt x="648" y="2870"/>
                    <a:pt x="651" y="2870"/>
                    <a:pt x="653" y="2870"/>
                  </a:cubicBezTo>
                  <a:cubicBezTo>
                    <a:pt x="673" y="2870"/>
                    <a:pt x="583" y="2920"/>
                    <a:pt x="572" y="2931"/>
                  </a:cubicBezTo>
                  <a:cubicBezTo>
                    <a:pt x="596" y="2931"/>
                    <a:pt x="609" y="2920"/>
                    <a:pt x="615" y="2920"/>
                  </a:cubicBezTo>
                  <a:cubicBezTo>
                    <a:pt x="618" y="2920"/>
                    <a:pt x="620" y="2923"/>
                    <a:pt x="620" y="2931"/>
                  </a:cubicBezTo>
                  <a:cubicBezTo>
                    <a:pt x="632" y="2943"/>
                    <a:pt x="620" y="2943"/>
                    <a:pt x="632" y="2943"/>
                  </a:cubicBezTo>
                  <a:cubicBezTo>
                    <a:pt x="644" y="2943"/>
                    <a:pt x="667" y="2931"/>
                    <a:pt x="679" y="2919"/>
                  </a:cubicBezTo>
                  <a:cubicBezTo>
                    <a:pt x="691" y="2919"/>
                    <a:pt x="691" y="2919"/>
                    <a:pt x="691" y="2943"/>
                  </a:cubicBezTo>
                  <a:cubicBezTo>
                    <a:pt x="655" y="2955"/>
                    <a:pt x="632" y="2967"/>
                    <a:pt x="655" y="2978"/>
                  </a:cubicBezTo>
                  <a:cubicBezTo>
                    <a:pt x="667" y="2978"/>
                    <a:pt x="691" y="2978"/>
                    <a:pt x="632" y="3014"/>
                  </a:cubicBezTo>
                  <a:cubicBezTo>
                    <a:pt x="620" y="3014"/>
                    <a:pt x="620" y="3038"/>
                    <a:pt x="632" y="3038"/>
                  </a:cubicBezTo>
                  <a:cubicBezTo>
                    <a:pt x="644" y="3038"/>
                    <a:pt x="667" y="3026"/>
                    <a:pt x="679" y="3026"/>
                  </a:cubicBezTo>
                  <a:cubicBezTo>
                    <a:pt x="691" y="3038"/>
                    <a:pt x="691" y="3050"/>
                    <a:pt x="691" y="3074"/>
                  </a:cubicBezTo>
                  <a:lnTo>
                    <a:pt x="667" y="3074"/>
                  </a:lnTo>
                  <a:cubicBezTo>
                    <a:pt x="645" y="3096"/>
                    <a:pt x="644" y="3103"/>
                    <a:pt x="651" y="3103"/>
                  </a:cubicBezTo>
                  <a:cubicBezTo>
                    <a:pt x="654" y="3103"/>
                    <a:pt x="658" y="3102"/>
                    <a:pt x="662" y="3100"/>
                  </a:cubicBezTo>
                  <a:lnTo>
                    <a:pt x="662" y="3100"/>
                  </a:lnTo>
                  <a:cubicBezTo>
                    <a:pt x="655" y="3106"/>
                    <a:pt x="648" y="3113"/>
                    <a:pt x="644" y="3121"/>
                  </a:cubicBezTo>
                  <a:cubicBezTo>
                    <a:pt x="634" y="3131"/>
                    <a:pt x="640" y="3148"/>
                    <a:pt x="655" y="3148"/>
                  </a:cubicBezTo>
                  <a:cubicBezTo>
                    <a:pt x="659" y="3148"/>
                    <a:pt x="663" y="3147"/>
                    <a:pt x="667" y="3145"/>
                  </a:cubicBezTo>
                  <a:cubicBezTo>
                    <a:pt x="691" y="3145"/>
                    <a:pt x="655" y="3205"/>
                    <a:pt x="655" y="3205"/>
                  </a:cubicBezTo>
                  <a:cubicBezTo>
                    <a:pt x="703" y="3205"/>
                    <a:pt x="739" y="3145"/>
                    <a:pt x="763" y="3133"/>
                  </a:cubicBezTo>
                  <a:cubicBezTo>
                    <a:pt x="767" y="3131"/>
                    <a:pt x="770" y="3130"/>
                    <a:pt x="773" y="3130"/>
                  </a:cubicBezTo>
                  <a:cubicBezTo>
                    <a:pt x="782" y="3130"/>
                    <a:pt x="772" y="3147"/>
                    <a:pt x="763" y="3157"/>
                  </a:cubicBezTo>
                  <a:cubicBezTo>
                    <a:pt x="751" y="3169"/>
                    <a:pt x="751" y="3181"/>
                    <a:pt x="763" y="3181"/>
                  </a:cubicBezTo>
                  <a:cubicBezTo>
                    <a:pt x="774" y="3193"/>
                    <a:pt x="739" y="3205"/>
                    <a:pt x="703" y="3229"/>
                  </a:cubicBezTo>
                  <a:cubicBezTo>
                    <a:pt x="695" y="3236"/>
                    <a:pt x="695" y="3239"/>
                    <a:pt x="699" y="3239"/>
                  </a:cubicBezTo>
                  <a:cubicBezTo>
                    <a:pt x="707" y="3239"/>
                    <a:pt x="731" y="3229"/>
                    <a:pt x="739" y="3229"/>
                  </a:cubicBezTo>
                  <a:cubicBezTo>
                    <a:pt x="746" y="3225"/>
                    <a:pt x="752" y="3224"/>
                    <a:pt x="757" y="3224"/>
                  </a:cubicBezTo>
                  <a:cubicBezTo>
                    <a:pt x="769" y="3224"/>
                    <a:pt x="774" y="3232"/>
                    <a:pt x="774" y="3240"/>
                  </a:cubicBezTo>
                  <a:cubicBezTo>
                    <a:pt x="774" y="3252"/>
                    <a:pt x="763" y="3264"/>
                    <a:pt x="822" y="3264"/>
                  </a:cubicBezTo>
                  <a:cubicBezTo>
                    <a:pt x="822" y="3264"/>
                    <a:pt x="846" y="3264"/>
                    <a:pt x="846" y="3276"/>
                  </a:cubicBezTo>
                  <a:cubicBezTo>
                    <a:pt x="834" y="3276"/>
                    <a:pt x="751" y="3288"/>
                    <a:pt x="739" y="3312"/>
                  </a:cubicBezTo>
                  <a:cubicBezTo>
                    <a:pt x="739" y="3345"/>
                    <a:pt x="749" y="3358"/>
                    <a:pt x="760" y="3379"/>
                  </a:cubicBezTo>
                  <a:lnTo>
                    <a:pt x="760" y="3379"/>
                  </a:lnTo>
                  <a:cubicBezTo>
                    <a:pt x="759" y="3373"/>
                    <a:pt x="759" y="3363"/>
                    <a:pt x="774" y="3348"/>
                  </a:cubicBezTo>
                  <a:cubicBezTo>
                    <a:pt x="777" y="3346"/>
                    <a:pt x="779" y="3346"/>
                    <a:pt x="781" y="3346"/>
                  </a:cubicBezTo>
                  <a:cubicBezTo>
                    <a:pt x="793" y="3346"/>
                    <a:pt x="792" y="3366"/>
                    <a:pt x="805" y="3366"/>
                  </a:cubicBezTo>
                  <a:cubicBezTo>
                    <a:pt x="809" y="3366"/>
                    <a:pt x="815" y="3364"/>
                    <a:pt x="822" y="3359"/>
                  </a:cubicBezTo>
                  <a:lnTo>
                    <a:pt x="822" y="3359"/>
                  </a:lnTo>
                  <a:cubicBezTo>
                    <a:pt x="819" y="3361"/>
                    <a:pt x="818" y="3361"/>
                    <a:pt x="816" y="3361"/>
                  </a:cubicBezTo>
                  <a:cubicBezTo>
                    <a:pt x="806" y="3361"/>
                    <a:pt x="835" y="3324"/>
                    <a:pt x="846" y="3324"/>
                  </a:cubicBezTo>
                  <a:cubicBezTo>
                    <a:pt x="846" y="3324"/>
                    <a:pt x="864" y="3318"/>
                    <a:pt x="874" y="3318"/>
                  </a:cubicBezTo>
                  <a:cubicBezTo>
                    <a:pt x="885" y="3318"/>
                    <a:pt x="888" y="3324"/>
                    <a:pt x="858" y="3348"/>
                  </a:cubicBezTo>
                  <a:cubicBezTo>
                    <a:pt x="834" y="3359"/>
                    <a:pt x="810" y="3383"/>
                    <a:pt x="810" y="3395"/>
                  </a:cubicBezTo>
                  <a:cubicBezTo>
                    <a:pt x="810" y="3407"/>
                    <a:pt x="810" y="3443"/>
                    <a:pt x="822" y="3455"/>
                  </a:cubicBezTo>
                  <a:cubicBezTo>
                    <a:pt x="846" y="3455"/>
                    <a:pt x="870" y="3395"/>
                    <a:pt x="894" y="3371"/>
                  </a:cubicBezTo>
                  <a:lnTo>
                    <a:pt x="894" y="3371"/>
                  </a:lnTo>
                  <a:cubicBezTo>
                    <a:pt x="882" y="3407"/>
                    <a:pt x="882" y="3431"/>
                    <a:pt x="870" y="3467"/>
                  </a:cubicBezTo>
                  <a:cubicBezTo>
                    <a:pt x="858" y="3479"/>
                    <a:pt x="849" y="3482"/>
                    <a:pt x="843" y="3482"/>
                  </a:cubicBezTo>
                  <a:cubicBezTo>
                    <a:pt x="837" y="3482"/>
                    <a:pt x="834" y="3479"/>
                    <a:pt x="834" y="3479"/>
                  </a:cubicBezTo>
                  <a:lnTo>
                    <a:pt x="834" y="3479"/>
                  </a:lnTo>
                  <a:cubicBezTo>
                    <a:pt x="846" y="3490"/>
                    <a:pt x="846" y="3514"/>
                    <a:pt x="846" y="3538"/>
                  </a:cubicBezTo>
                  <a:cubicBezTo>
                    <a:pt x="822" y="3586"/>
                    <a:pt x="798" y="3633"/>
                    <a:pt x="774" y="3669"/>
                  </a:cubicBezTo>
                  <a:cubicBezTo>
                    <a:pt x="810" y="3621"/>
                    <a:pt x="846" y="3574"/>
                    <a:pt x="870" y="3526"/>
                  </a:cubicBezTo>
                  <a:cubicBezTo>
                    <a:pt x="874" y="3522"/>
                    <a:pt x="876" y="3521"/>
                    <a:pt x="879" y="3521"/>
                  </a:cubicBezTo>
                  <a:cubicBezTo>
                    <a:pt x="883" y="3521"/>
                    <a:pt x="886" y="3526"/>
                    <a:pt x="894" y="3526"/>
                  </a:cubicBezTo>
                  <a:cubicBezTo>
                    <a:pt x="894" y="3526"/>
                    <a:pt x="894" y="3514"/>
                    <a:pt x="894" y="3514"/>
                  </a:cubicBezTo>
                  <a:cubicBezTo>
                    <a:pt x="894" y="3509"/>
                    <a:pt x="900" y="3496"/>
                    <a:pt x="907" y="3485"/>
                  </a:cubicBezTo>
                  <a:lnTo>
                    <a:pt x="907" y="3485"/>
                  </a:lnTo>
                  <a:cubicBezTo>
                    <a:pt x="903" y="3498"/>
                    <a:pt x="901" y="3510"/>
                    <a:pt x="905" y="3514"/>
                  </a:cubicBezTo>
                  <a:cubicBezTo>
                    <a:pt x="905" y="3515"/>
                    <a:pt x="906" y="3516"/>
                    <a:pt x="906" y="3516"/>
                  </a:cubicBezTo>
                  <a:cubicBezTo>
                    <a:pt x="909" y="3516"/>
                    <a:pt x="920" y="3495"/>
                    <a:pt x="929" y="3475"/>
                  </a:cubicBezTo>
                  <a:lnTo>
                    <a:pt x="929" y="3475"/>
                  </a:lnTo>
                  <a:cubicBezTo>
                    <a:pt x="929" y="3476"/>
                    <a:pt x="929" y="3477"/>
                    <a:pt x="929" y="3479"/>
                  </a:cubicBezTo>
                  <a:cubicBezTo>
                    <a:pt x="917" y="3514"/>
                    <a:pt x="882" y="3586"/>
                    <a:pt x="870" y="3645"/>
                  </a:cubicBezTo>
                  <a:cubicBezTo>
                    <a:pt x="866" y="3658"/>
                    <a:pt x="867" y="3663"/>
                    <a:pt x="869" y="3663"/>
                  </a:cubicBezTo>
                  <a:cubicBezTo>
                    <a:pt x="875" y="3663"/>
                    <a:pt x="897" y="3627"/>
                    <a:pt x="905" y="3610"/>
                  </a:cubicBezTo>
                  <a:cubicBezTo>
                    <a:pt x="905" y="3598"/>
                    <a:pt x="917" y="3574"/>
                    <a:pt x="929" y="3550"/>
                  </a:cubicBezTo>
                  <a:cubicBezTo>
                    <a:pt x="941" y="3550"/>
                    <a:pt x="953" y="3538"/>
                    <a:pt x="965" y="3538"/>
                  </a:cubicBezTo>
                  <a:cubicBezTo>
                    <a:pt x="974" y="3534"/>
                    <a:pt x="985" y="3532"/>
                    <a:pt x="996" y="3530"/>
                  </a:cubicBezTo>
                  <a:lnTo>
                    <a:pt x="996" y="3530"/>
                  </a:lnTo>
                  <a:cubicBezTo>
                    <a:pt x="997" y="3533"/>
                    <a:pt x="999" y="3536"/>
                    <a:pt x="1001" y="3538"/>
                  </a:cubicBezTo>
                  <a:cubicBezTo>
                    <a:pt x="1001" y="3538"/>
                    <a:pt x="1001" y="3534"/>
                    <a:pt x="1002" y="3528"/>
                  </a:cubicBezTo>
                  <a:lnTo>
                    <a:pt x="1002" y="3528"/>
                  </a:lnTo>
                  <a:cubicBezTo>
                    <a:pt x="1000" y="3528"/>
                    <a:pt x="998" y="3529"/>
                    <a:pt x="996" y="3530"/>
                  </a:cubicBezTo>
                  <a:lnTo>
                    <a:pt x="996" y="3530"/>
                  </a:lnTo>
                  <a:cubicBezTo>
                    <a:pt x="989" y="3511"/>
                    <a:pt x="991" y="3477"/>
                    <a:pt x="1001" y="3467"/>
                  </a:cubicBezTo>
                  <a:cubicBezTo>
                    <a:pt x="1010" y="3467"/>
                    <a:pt x="1005" y="3508"/>
                    <a:pt x="1002" y="3528"/>
                  </a:cubicBezTo>
                  <a:lnTo>
                    <a:pt x="1002" y="3528"/>
                  </a:lnTo>
                  <a:cubicBezTo>
                    <a:pt x="1019" y="3522"/>
                    <a:pt x="1035" y="3511"/>
                    <a:pt x="1048" y="3479"/>
                  </a:cubicBezTo>
                  <a:cubicBezTo>
                    <a:pt x="1048" y="3470"/>
                    <a:pt x="1048" y="3450"/>
                    <a:pt x="1048" y="3443"/>
                  </a:cubicBezTo>
                  <a:cubicBezTo>
                    <a:pt x="1060" y="3455"/>
                    <a:pt x="1072" y="3502"/>
                    <a:pt x="1084" y="3514"/>
                  </a:cubicBezTo>
                  <a:cubicBezTo>
                    <a:pt x="1089" y="3514"/>
                    <a:pt x="1103" y="3516"/>
                    <a:pt x="1119" y="3516"/>
                  </a:cubicBezTo>
                  <a:cubicBezTo>
                    <a:pt x="1142" y="3516"/>
                    <a:pt x="1167" y="3512"/>
                    <a:pt x="1167" y="3490"/>
                  </a:cubicBezTo>
                  <a:cubicBezTo>
                    <a:pt x="1167" y="3480"/>
                    <a:pt x="1158" y="3441"/>
                    <a:pt x="1164" y="3441"/>
                  </a:cubicBezTo>
                  <a:lnTo>
                    <a:pt x="1164" y="3441"/>
                  </a:lnTo>
                  <a:cubicBezTo>
                    <a:pt x="1165" y="3441"/>
                    <a:pt x="1166" y="3442"/>
                    <a:pt x="1167" y="3443"/>
                  </a:cubicBezTo>
                  <a:cubicBezTo>
                    <a:pt x="1179" y="3443"/>
                    <a:pt x="1191" y="3502"/>
                    <a:pt x="1203" y="3502"/>
                  </a:cubicBezTo>
                  <a:cubicBezTo>
                    <a:pt x="1215" y="3490"/>
                    <a:pt x="1191" y="3455"/>
                    <a:pt x="1203" y="3443"/>
                  </a:cubicBezTo>
                  <a:cubicBezTo>
                    <a:pt x="1203" y="3443"/>
                    <a:pt x="1215" y="3443"/>
                    <a:pt x="1203" y="3419"/>
                  </a:cubicBezTo>
                  <a:cubicBezTo>
                    <a:pt x="1179" y="3383"/>
                    <a:pt x="1179" y="3348"/>
                    <a:pt x="1179" y="3312"/>
                  </a:cubicBezTo>
                  <a:lnTo>
                    <a:pt x="1179" y="3312"/>
                  </a:lnTo>
                  <a:cubicBezTo>
                    <a:pt x="1203" y="3348"/>
                    <a:pt x="1215" y="3371"/>
                    <a:pt x="1227" y="3407"/>
                  </a:cubicBezTo>
                  <a:cubicBezTo>
                    <a:pt x="1227" y="3407"/>
                    <a:pt x="1219" y="3399"/>
                    <a:pt x="1215" y="3399"/>
                  </a:cubicBezTo>
                  <a:cubicBezTo>
                    <a:pt x="1211" y="3399"/>
                    <a:pt x="1210" y="3404"/>
                    <a:pt x="1215" y="3419"/>
                  </a:cubicBezTo>
                  <a:cubicBezTo>
                    <a:pt x="1215" y="3443"/>
                    <a:pt x="1227" y="3443"/>
                    <a:pt x="1227" y="3443"/>
                  </a:cubicBezTo>
                  <a:cubicBezTo>
                    <a:pt x="1235" y="3443"/>
                    <a:pt x="1244" y="3412"/>
                    <a:pt x="1257" y="3412"/>
                  </a:cubicBezTo>
                  <a:cubicBezTo>
                    <a:pt x="1262" y="3412"/>
                    <a:pt x="1268" y="3417"/>
                    <a:pt x="1275" y="3431"/>
                  </a:cubicBezTo>
                  <a:cubicBezTo>
                    <a:pt x="1279" y="3438"/>
                    <a:pt x="1284" y="3441"/>
                    <a:pt x="1289" y="3441"/>
                  </a:cubicBezTo>
                  <a:cubicBezTo>
                    <a:pt x="1292" y="3441"/>
                    <a:pt x="1296" y="3439"/>
                    <a:pt x="1300" y="3435"/>
                  </a:cubicBezTo>
                  <a:lnTo>
                    <a:pt x="1300" y="3435"/>
                  </a:lnTo>
                  <a:cubicBezTo>
                    <a:pt x="1304" y="3443"/>
                    <a:pt x="1308" y="3450"/>
                    <a:pt x="1310" y="3455"/>
                  </a:cubicBezTo>
                  <a:lnTo>
                    <a:pt x="1302" y="3433"/>
                  </a:lnTo>
                  <a:lnTo>
                    <a:pt x="1302" y="3433"/>
                  </a:lnTo>
                  <a:cubicBezTo>
                    <a:pt x="1301" y="3434"/>
                    <a:pt x="1301" y="3435"/>
                    <a:pt x="1300" y="3435"/>
                  </a:cubicBezTo>
                  <a:lnTo>
                    <a:pt x="1300" y="3435"/>
                  </a:lnTo>
                  <a:cubicBezTo>
                    <a:pt x="1285" y="3408"/>
                    <a:pt x="1265" y="3369"/>
                    <a:pt x="1275" y="3359"/>
                  </a:cubicBezTo>
                  <a:lnTo>
                    <a:pt x="1275" y="3359"/>
                  </a:lnTo>
                  <a:lnTo>
                    <a:pt x="1302" y="3433"/>
                  </a:lnTo>
                  <a:lnTo>
                    <a:pt x="1302" y="3433"/>
                  </a:lnTo>
                  <a:cubicBezTo>
                    <a:pt x="1315" y="3419"/>
                    <a:pt x="1327" y="3390"/>
                    <a:pt x="1334" y="3383"/>
                  </a:cubicBezTo>
                  <a:cubicBezTo>
                    <a:pt x="1310" y="3336"/>
                    <a:pt x="1310" y="3348"/>
                    <a:pt x="1286" y="3300"/>
                  </a:cubicBezTo>
                  <a:lnTo>
                    <a:pt x="1286" y="3300"/>
                  </a:lnTo>
                  <a:cubicBezTo>
                    <a:pt x="1297" y="3300"/>
                    <a:pt x="1326" y="3338"/>
                    <a:pt x="1333" y="3338"/>
                  </a:cubicBezTo>
                  <a:cubicBezTo>
                    <a:pt x="1334" y="3338"/>
                    <a:pt x="1334" y="3337"/>
                    <a:pt x="1334" y="3336"/>
                  </a:cubicBezTo>
                  <a:cubicBezTo>
                    <a:pt x="1334" y="3312"/>
                    <a:pt x="1334" y="3288"/>
                    <a:pt x="1322" y="3252"/>
                  </a:cubicBezTo>
                  <a:lnTo>
                    <a:pt x="1322" y="3252"/>
                  </a:lnTo>
                  <a:cubicBezTo>
                    <a:pt x="1341" y="3280"/>
                    <a:pt x="1423" y="3378"/>
                    <a:pt x="1437" y="3378"/>
                  </a:cubicBezTo>
                  <a:cubicBezTo>
                    <a:pt x="1442" y="3378"/>
                    <a:pt x="1440" y="3369"/>
                    <a:pt x="1429" y="3348"/>
                  </a:cubicBezTo>
                  <a:cubicBezTo>
                    <a:pt x="1417" y="3348"/>
                    <a:pt x="1429" y="3359"/>
                    <a:pt x="1429" y="3371"/>
                  </a:cubicBezTo>
                  <a:cubicBezTo>
                    <a:pt x="1429" y="3371"/>
                    <a:pt x="1406" y="3312"/>
                    <a:pt x="1406" y="3300"/>
                  </a:cubicBezTo>
                  <a:cubicBezTo>
                    <a:pt x="1406" y="3288"/>
                    <a:pt x="1406" y="3276"/>
                    <a:pt x="1417" y="3276"/>
                  </a:cubicBezTo>
                  <a:cubicBezTo>
                    <a:pt x="1429" y="3276"/>
                    <a:pt x="1453" y="3359"/>
                    <a:pt x="1477" y="3359"/>
                  </a:cubicBezTo>
                  <a:cubicBezTo>
                    <a:pt x="1480" y="3363"/>
                    <a:pt x="1484" y="3364"/>
                    <a:pt x="1487" y="3364"/>
                  </a:cubicBezTo>
                  <a:cubicBezTo>
                    <a:pt x="1496" y="3364"/>
                    <a:pt x="1504" y="3356"/>
                    <a:pt x="1513" y="3348"/>
                  </a:cubicBezTo>
                  <a:cubicBezTo>
                    <a:pt x="1513" y="3336"/>
                    <a:pt x="1489" y="3300"/>
                    <a:pt x="1513" y="3288"/>
                  </a:cubicBezTo>
                  <a:cubicBezTo>
                    <a:pt x="1521" y="3284"/>
                    <a:pt x="1525" y="3281"/>
                    <a:pt x="1527" y="3281"/>
                  </a:cubicBezTo>
                  <a:cubicBezTo>
                    <a:pt x="1531" y="3281"/>
                    <a:pt x="1529" y="3289"/>
                    <a:pt x="1536" y="3312"/>
                  </a:cubicBezTo>
                  <a:cubicBezTo>
                    <a:pt x="1548" y="3324"/>
                    <a:pt x="1548" y="3348"/>
                    <a:pt x="1548" y="3359"/>
                  </a:cubicBezTo>
                  <a:cubicBezTo>
                    <a:pt x="1549" y="3360"/>
                    <a:pt x="1549" y="3360"/>
                    <a:pt x="1550" y="3360"/>
                  </a:cubicBezTo>
                  <a:cubicBezTo>
                    <a:pt x="1558" y="3360"/>
                    <a:pt x="1552" y="3255"/>
                    <a:pt x="1564" y="3255"/>
                  </a:cubicBezTo>
                  <a:cubicBezTo>
                    <a:pt x="1566" y="3255"/>
                    <a:pt x="1569" y="3258"/>
                    <a:pt x="1572" y="3264"/>
                  </a:cubicBezTo>
                  <a:cubicBezTo>
                    <a:pt x="1593" y="3295"/>
                    <a:pt x="1605" y="3326"/>
                    <a:pt x="1615" y="3326"/>
                  </a:cubicBezTo>
                  <a:cubicBezTo>
                    <a:pt x="1617" y="3326"/>
                    <a:pt x="1618" y="3325"/>
                    <a:pt x="1620" y="3324"/>
                  </a:cubicBezTo>
                  <a:cubicBezTo>
                    <a:pt x="1632" y="3324"/>
                    <a:pt x="1644" y="3312"/>
                    <a:pt x="1644" y="3300"/>
                  </a:cubicBezTo>
                  <a:cubicBezTo>
                    <a:pt x="1644" y="3300"/>
                    <a:pt x="1572" y="3240"/>
                    <a:pt x="1584" y="3240"/>
                  </a:cubicBezTo>
                  <a:cubicBezTo>
                    <a:pt x="1600" y="3240"/>
                    <a:pt x="1611" y="3246"/>
                    <a:pt x="1619" y="3246"/>
                  </a:cubicBezTo>
                  <a:cubicBezTo>
                    <a:pt x="1624" y="3246"/>
                    <a:pt x="1628" y="3244"/>
                    <a:pt x="1632" y="3240"/>
                  </a:cubicBezTo>
                  <a:lnTo>
                    <a:pt x="1656" y="3229"/>
                  </a:lnTo>
                  <a:lnTo>
                    <a:pt x="1656" y="3217"/>
                  </a:lnTo>
                  <a:cubicBezTo>
                    <a:pt x="1656" y="3216"/>
                    <a:pt x="1656" y="3215"/>
                    <a:pt x="1656" y="3215"/>
                  </a:cubicBezTo>
                  <a:cubicBezTo>
                    <a:pt x="1659" y="3215"/>
                    <a:pt x="1679" y="3277"/>
                    <a:pt x="1679" y="3288"/>
                  </a:cubicBezTo>
                  <a:cubicBezTo>
                    <a:pt x="1682" y="3290"/>
                    <a:pt x="1684" y="3291"/>
                    <a:pt x="1686" y="3291"/>
                  </a:cubicBezTo>
                  <a:cubicBezTo>
                    <a:pt x="1695" y="3291"/>
                    <a:pt x="1701" y="3274"/>
                    <a:pt x="1691" y="3264"/>
                  </a:cubicBezTo>
                  <a:cubicBezTo>
                    <a:pt x="1691" y="3264"/>
                    <a:pt x="1682" y="3227"/>
                    <a:pt x="1688" y="3227"/>
                  </a:cubicBezTo>
                  <a:lnTo>
                    <a:pt x="1688" y="3227"/>
                  </a:lnTo>
                  <a:cubicBezTo>
                    <a:pt x="1689" y="3227"/>
                    <a:pt x="1690" y="3227"/>
                    <a:pt x="1691" y="3229"/>
                  </a:cubicBezTo>
                  <a:cubicBezTo>
                    <a:pt x="1703" y="3240"/>
                    <a:pt x="1715" y="3264"/>
                    <a:pt x="1727" y="3288"/>
                  </a:cubicBezTo>
                  <a:cubicBezTo>
                    <a:pt x="1715" y="3252"/>
                    <a:pt x="1715" y="3229"/>
                    <a:pt x="1727" y="3193"/>
                  </a:cubicBezTo>
                  <a:cubicBezTo>
                    <a:pt x="1727" y="3181"/>
                    <a:pt x="1739" y="3181"/>
                    <a:pt x="1751" y="3181"/>
                  </a:cubicBezTo>
                  <a:cubicBezTo>
                    <a:pt x="1763" y="3193"/>
                    <a:pt x="1763" y="3205"/>
                    <a:pt x="1775" y="3217"/>
                  </a:cubicBezTo>
                  <a:cubicBezTo>
                    <a:pt x="1787" y="3217"/>
                    <a:pt x="1810" y="3217"/>
                    <a:pt x="1798" y="3193"/>
                  </a:cubicBezTo>
                  <a:cubicBezTo>
                    <a:pt x="1787" y="3169"/>
                    <a:pt x="1787" y="3145"/>
                    <a:pt x="1798" y="3145"/>
                  </a:cubicBezTo>
                  <a:cubicBezTo>
                    <a:pt x="1810" y="3139"/>
                    <a:pt x="1813" y="3136"/>
                    <a:pt x="1815" y="3136"/>
                  </a:cubicBezTo>
                  <a:cubicBezTo>
                    <a:pt x="1816" y="3136"/>
                    <a:pt x="1816" y="3139"/>
                    <a:pt x="1822" y="3145"/>
                  </a:cubicBezTo>
                  <a:cubicBezTo>
                    <a:pt x="1822" y="3145"/>
                    <a:pt x="1822" y="3229"/>
                    <a:pt x="1846" y="3240"/>
                  </a:cubicBezTo>
                  <a:cubicBezTo>
                    <a:pt x="1868" y="3240"/>
                    <a:pt x="1850" y="3191"/>
                    <a:pt x="1864" y="3191"/>
                  </a:cubicBezTo>
                  <a:cubicBezTo>
                    <a:pt x="1866" y="3191"/>
                    <a:pt x="1868" y="3192"/>
                    <a:pt x="1870" y="3193"/>
                  </a:cubicBezTo>
                  <a:cubicBezTo>
                    <a:pt x="1858" y="3181"/>
                    <a:pt x="1858" y="3157"/>
                    <a:pt x="1846" y="3145"/>
                  </a:cubicBezTo>
                  <a:cubicBezTo>
                    <a:pt x="1837" y="3119"/>
                    <a:pt x="1835" y="3100"/>
                    <a:pt x="1839" y="3100"/>
                  </a:cubicBezTo>
                  <a:lnTo>
                    <a:pt x="1839" y="3100"/>
                  </a:lnTo>
                  <a:cubicBezTo>
                    <a:pt x="1840" y="3100"/>
                    <a:pt x="1843" y="3103"/>
                    <a:pt x="1846" y="3109"/>
                  </a:cubicBezTo>
                  <a:cubicBezTo>
                    <a:pt x="1857" y="3120"/>
                    <a:pt x="1905" y="3197"/>
                    <a:pt x="1882" y="3197"/>
                  </a:cubicBezTo>
                  <a:cubicBezTo>
                    <a:pt x="1879" y="3197"/>
                    <a:pt x="1875" y="3195"/>
                    <a:pt x="1870" y="3193"/>
                  </a:cubicBezTo>
                  <a:lnTo>
                    <a:pt x="1870" y="3193"/>
                  </a:lnTo>
                  <a:cubicBezTo>
                    <a:pt x="1875" y="3198"/>
                    <a:pt x="1880" y="3201"/>
                    <a:pt x="1885" y="3201"/>
                  </a:cubicBezTo>
                  <a:cubicBezTo>
                    <a:pt x="1899" y="3201"/>
                    <a:pt x="1906" y="3175"/>
                    <a:pt x="1906" y="3157"/>
                  </a:cubicBezTo>
                  <a:cubicBezTo>
                    <a:pt x="1906" y="3143"/>
                    <a:pt x="1906" y="3138"/>
                    <a:pt x="1906" y="3138"/>
                  </a:cubicBezTo>
                  <a:cubicBezTo>
                    <a:pt x="1907" y="3138"/>
                    <a:pt x="1910" y="3150"/>
                    <a:pt x="1917" y="3157"/>
                  </a:cubicBezTo>
                  <a:cubicBezTo>
                    <a:pt x="1919" y="3159"/>
                    <a:pt x="1921" y="3159"/>
                    <a:pt x="1922" y="3159"/>
                  </a:cubicBezTo>
                  <a:cubicBezTo>
                    <a:pt x="1929" y="3159"/>
                    <a:pt x="1929" y="3133"/>
                    <a:pt x="1929" y="3133"/>
                  </a:cubicBezTo>
                  <a:cubicBezTo>
                    <a:pt x="1921" y="3117"/>
                    <a:pt x="1919" y="3084"/>
                    <a:pt x="1929" y="3084"/>
                  </a:cubicBezTo>
                  <a:cubicBezTo>
                    <a:pt x="1934" y="3084"/>
                    <a:pt x="1942" y="3091"/>
                    <a:pt x="1953" y="3109"/>
                  </a:cubicBezTo>
                  <a:cubicBezTo>
                    <a:pt x="1953" y="3119"/>
                    <a:pt x="1988" y="3176"/>
                    <a:pt x="1994" y="3176"/>
                  </a:cubicBezTo>
                  <a:cubicBezTo>
                    <a:pt x="1996" y="3176"/>
                    <a:pt x="1995" y="3171"/>
                    <a:pt x="1989" y="3157"/>
                  </a:cubicBezTo>
                  <a:cubicBezTo>
                    <a:pt x="1989" y="3133"/>
                    <a:pt x="1977" y="3109"/>
                    <a:pt x="1989" y="3109"/>
                  </a:cubicBezTo>
                  <a:cubicBezTo>
                    <a:pt x="2013" y="3109"/>
                    <a:pt x="2013" y="3145"/>
                    <a:pt x="2025" y="3157"/>
                  </a:cubicBezTo>
                  <a:lnTo>
                    <a:pt x="2037" y="3157"/>
                  </a:lnTo>
                  <a:lnTo>
                    <a:pt x="2013" y="3098"/>
                  </a:lnTo>
                  <a:cubicBezTo>
                    <a:pt x="2001" y="3086"/>
                    <a:pt x="1989" y="3074"/>
                    <a:pt x="1989" y="3062"/>
                  </a:cubicBezTo>
                  <a:cubicBezTo>
                    <a:pt x="1965" y="3038"/>
                    <a:pt x="2001" y="3038"/>
                    <a:pt x="2001" y="3038"/>
                  </a:cubicBezTo>
                  <a:cubicBezTo>
                    <a:pt x="2001" y="3036"/>
                    <a:pt x="2001" y="3036"/>
                    <a:pt x="2002" y="3036"/>
                  </a:cubicBezTo>
                  <a:cubicBezTo>
                    <a:pt x="2007" y="3036"/>
                    <a:pt x="2028" y="3063"/>
                    <a:pt x="2048" y="3074"/>
                  </a:cubicBezTo>
                  <a:cubicBezTo>
                    <a:pt x="2072" y="3098"/>
                    <a:pt x="2084" y="3098"/>
                    <a:pt x="2084" y="3098"/>
                  </a:cubicBezTo>
                  <a:cubicBezTo>
                    <a:pt x="2084" y="3086"/>
                    <a:pt x="2060" y="3050"/>
                    <a:pt x="2072" y="3038"/>
                  </a:cubicBezTo>
                  <a:cubicBezTo>
                    <a:pt x="2078" y="3032"/>
                    <a:pt x="2084" y="3032"/>
                    <a:pt x="2087" y="3032"/>
                  </a:cubicBezTo>
                  <a:cubicBezTo>
                    <a:pt x="2090" y="3032"/>
                    <a:pt x="2090" y="3032"/>
                    <a:pt x="2084" y="3026"/>
                  </a:cubicBezTo>
                  <a:cubicBezTo>
                    <a:pt x="2072" y="2978"/>
                    <a:pt x="2132" y="2978"/>
                    <a:pt x="2144" y="2978"/>
                  </a:cubicBezTo>
                  <a:cubicBezTo>
                    <a:pt x="2156" y="2978"/>
                    <a:pt x="2156" y="2990"/>
                    <a:pt x="2179" y="3014"/>
                  </a:cubicBezTo>
                  <a:cubicBezTo>
                    <a:pt x="2184" y="3024"/>
                    <a:pt x="2189" y="3028"/>
                    <a:pt x="2195" y="3028"/>
                  </a:cubicBezTo>
                  <a:cubicBezTo>
                    <a:pt x="2201" y="3028"/>
                    <a:pt x="2208" y="3021"/>
                    <a:pt x="2215" y="3014"/>
                  </a:cubicBezTo>
                  <a:cubicBezTo>
                    <a:pt x="2215" y="3011"/>
                    <a:pt x="2217" y="3010"/>
                    <a:pt x="2219" y="3010"/>
                  </a:cubicBezTo>
                  <a:cubicBezTo>
                    <a:pt x="2221" y="3010"/>
                    <a:pt x="2223" y="3011"/>
                    <a:pt x="2226" y="3011"/>
                  </a:cubicBezTo>
                  <a:cubicBezTo>
                    <a:pt x="2230" y="3011"/>
                    <a:pt x="2233" y="3008"/>
                    <a:pt x="2227" y="2990"/>
                  </a:cubicBezTo>
                  <a:cubicBezTo>
                    <a:pt x="2227" y="2969"/>
                    <a:pt x="2227" y="2965"/>
                    <a:pt x="2230" y="2965"/>
                  </a:cubicBezTo>
                  <a:cubicBezTo>
                    <a:pt x="2231" y="2965"/>
                    <a:pt x="2234" y="2967"/>
                    <a:pt x="2239" y="2967"/>
                  </a:cubicBezTo>
                  <a:cubicBezTo>
                    <a:pt x="2251" y="2967"/>
                    <a:pt x="2239" y="2943"/>
                    <a:pt x="2239" y="2931"/>
                  </a:cubicBezTo>
                  <a:lnTo>
                    <a:pt x="2275" y="2931"/>
                  </a:lnTo>
                  <a:cubicBezTo>
                    <a:pt x="2287" y="2883"/>
                    <a:pt x="2275" y="2836"/>
                    <a:pt x="2251" y="2788"/>
                  </a:cubicBezTo>
                  <a:cubicBezTo>
                    <a:pt x="2251" y="2788"/>
                    <a:pt x="2239" y="2800"/>
                    <a:pt x="2239" y="2800"/>
                  </a:cubicBezTo>
                  <a:cubicBezTo>
                    <a:pt x="2227" y="2800"/>
                    <a:pt x="2215" y="2788"/>
                    <a:pt x="2203" y="2776"/>
                  </a:cubicBezTo>
                  <a:cubicBezTo>
                    <a:pt x="2191" y="2770"/>
                    <a:pt x="2179" y="2767"/>
                    <a:pt x="2169" y="2767"/>
                  </a:cubicBezTo>
                  <a:cubicBezTo>
                    <a:pt x="2159" y="2767"/>
                    <a:pt x="2150" y="2770"/>
                    <a:pt x="2144" y="2776"/>
                  </a:cubicBezTo>
                  <a:cubicBezTo>
                    <a:pt x="2132" y="2800"/>
                    <a:pt x="2168" y="2859"/>
                    <a:pt x="2156" y="2871"/>
                  </a:cubicBezTo>
                  <a:cubicBezTo>
                    <a:pt x="2152" y="2879"/>
                    <a:pt x="2149" y="2882"/>
                    <a:pt x="2147" y="2882"/>
                  </a:cubicBezTo>
                  <a:cubicBezTo>
                    <a:pt x="2141" y="2882"/>
                    <a:pt x="2136" y="2868"/>
                    <a:pt x="2120" y="2859"/>
                  </a:cubicBezTo>
                  <a:cubicBezTo>
                    <a:pt x="2111" y="2842"/>
                    <a:pt x="2109" y="2831"/>
                    <a:pt x="2104" y="2831"/>
                  </a:cubicBezTo>
                  <a:cubicBezTo>
                    <a:pt x="2102" y="2831"/>
                    <a:pt x="2099" y="2832"/>
                    <a:pt x="2096" y="2836"/>
                  </a:cubicBezTo>
                  <a:cubicBezTo>
                    <a:pt x="2096" y="2836"/>
                    <a:pt x="2096" y="2836"/>
                    <a:pt x="2096" y="2871"/>
                  </a:cubicBezTo>
                  <a:cubicBezTo>
                    <a:pt x="2096" y="2898"/>
                    <a:pt x="2096" y="2906"/>
                    <a:pt x="2094" y="2906"/>
                  </a:cubicBezTo>
                  <a:cubicBezTo>
                    <a:pt x="2092" y="2906"/>
                    <a:pt x="2089" y="2900"/>
                    <a:pt x="2084" y="2895"/>
                  </a:cubicBezTo>
                  <a:cubicBezTo>
                    <a:pt x="2084" y="2884"/>
                    <a:pt x="2064" y="2822"/>
                    <a:pt x="2042" y="2822"/>
                  </a:cubicBezTo>
                  <a:cubicBezTo>
                    <a:pt x="2040" y="2822"/>
                    <a:pt x="2038" y="2823"/>
                    <a:pt x="2037" y="2824"/>
                  </a:cubicBezTo>
                  <a:cubicBezTo>
                    <a:pt x="2013" y="2824"/>
                    <a:pt x="2025" y="2859"/>
                    <a:pt x="2037" y="2883"/>
                  </a:cubicBezTo>
                  <a:cubicBezTo>
                    <a:pt x="2037" y="2883"/>
                    <a:pt x="2025" y="2883"/>
                    <a:pt x="2025" y="2895"/>
                  </a:cubicBezTo>
                  <a:cubicBezTo>
                    <a:pt x="2025" y="2906"/>
                    <a:pt x="2005" y="2956"/>
                    <a:pt x="1992" y="2956"/>
                  </a:cubicBezTo>
                  <a:cubicBezTo>
                    <a:pt x="1991" y="2956"/>
                    <a:pt x="1990" y="2956"/>
                    <a:pt x="1989" y="2955"/>
                  </a:cubicBezTo>
                  <a:cubicBezTo>
                    <a:pt x="1989" y="2955"/>
                    <a:pt x="1977" y="2871"/>
                    <a:pt x="1977" y="2859"/>
                  </a:cubicBezTo>
                  <a:cubicBezTo>
                    <a:pt x="1977" y="2871"/>
                    <a:pt x="1941" y="2919"/>
                    <a:pt x="1941" y="2943"/>
                  </a:cubicBezTo>
                  <a:cubicBezTo>
                    <a:pt x="1941" y="2949"/>
                    <a:pt x="1938" y="2952"/>
                    <a:pt x="1934" y="2952"/>
                  </a:cubicBezTo>
                  <a:cubicBezTo>
                    <a:pt x="1929" y="2952"/>
                    <a:pt x="1923" y="2949"/>
                    <a:pt x="1917" y="2943"/>
                  </a:cubicBezTo>
                  <a:cubicBezTo>
                    <a:pt x="1910" y="2935"/>
                    <a:pt x="1904" y="2932"/>
                    <a:pt x="1901" y="2932"/>
                  </a:cubicBezTo>
                  <a:cubicBezTo>
                    <a:pt x="1894" y="2932"/>
                    <a:pt x="1894" y="2943"/>
                    <a:pt x="1894" y="2943"/>
                  </a:cubicBezTo>
                  <a:cubicBezTo>
                    <a:pt x="1888" y="2949"/>
                    <a:pt x="1885" y="2952"/>
                    <a:pt x="1880" y="2952"/>
                  </a:cubicBezTo>
                  <a:cubicBezTo>
                    <a:pt x="1876" y="2952"/>
                    <a:pt x="1870" y="2949"/>
                    <a:pt x="1858" y="2943"/>
                  </a:cubicBezTo>
                  <a:cubicBezTo>
                    <a:pt x="1854" y="2935"/>
                    <a:pt x="1851" y="2932"/>
                    <a:pt x="1850" y="2932"/>
                  </a:cubicBezTo>
                  <a:cubicBezTo>
                    <a:pt x="1846" y="2932"/>
                    <a:pt x="1846" y="2943"/>
                    <a:pt x="1846" y="2943"/>
                  </a:cubicBezTo>
                  <a:cubicBezTo>
                    <a:pt x="1846" y="2955"/>
                    <a:pt x="1858" y="2978"/>
                    <a:pt x="1870" y="2990"/>
                  </a:cubicBezTo>
                  <a:cubicBezTo>
                    <a:pt x="1880" y="3011"/>
                    <a:pt x="1890" y="3040"/>
                    <a:pt x="1885" y="3040"/>
                  </a:cubicBezTo>
                  <a:cubicBezTo>
                    <a:pt x="1885" y="3040"/>
                    <a:pt x="1883" y="3040"/>
                    <a:pt x="1882" y="3038"/>
                  </a:cubicBezTo>
                  <a:cubicBezTo>
                    <a:pt x="1858" y="3026"/>
                    <a:pt x="1846" y="2990"/>
                    <a:pt x="1834" y="2990"/>
                  </a:cubicBezTo>
                  <a:cubicBezTo>
                    <a:pt x="1830" y="2988"/>
                    <a:pt x="1826" y="2987"/>
                    <a:pt x="1823" y="2987"/>
                  </a:cubicBezTo>
                  <a:cubicBezTo>
                    <a:pt x="1810" y="2987"/>
                    <a:pt x="1810" y="3005"/>
                    <a:pt x="1810" y="3014"/>
                  </a:cubicBezTo>
                  <a:cubicBezTo>
                    <a:pt x="1804" y="3020"/>
                    <a:pt x="1798" y="3023"/>
                    <a:pt x="1794" y="3023"/>
                  </a:cubicBezTo>
                  <a:cubicBezTo>
                    <a:pt x="1789" y="3023"/>
                    <a:pt x="1787" y="3020"/>
                    <a:pt x="1787" y="3014"/>
                  </a:cubicBezTo>
                  <a:cubicBezTo>
                    <a:pt x="1775" y="3002"/>
                    <a:pt x="1775" y="3002"/>
                    <a:pt x="1763" y="3002"/>
                  </a:cubicBezTo>
                  <a:cubicBezTo>
                    <a:pt x="1751" y="3002"/>
                    <a:pt x="1763" y="3026"/>
                    <a:pt x="1763" y="3038"/>
                  </a:cubicBezTo>
                  <a:cubicBezTo>
                    <a:pt x="1759" y="3041"/>
                    <a:pt x="1756" y="3043"/>
                    <a:pt x="1752" y="3043"/>
                  </a:cubicBezTo>
                  <a:cubicBezTo>
                    <a:pt x="1744" y="3043"/>
                    <a:pt x="1735" y="3035"/>
                    <a:pt x="1727" y="3026"/>
                  </a:cubicBezTo>
                  <a:cubicBezTo>
                    <a:pt x="1715" y="3026"/>
                    <a:pt x="1691" y="3050"/>
                    <a:pt x="1691" y="3086"/>
                  </a:cubicBezTo>
                  <a:cubicBezTo>
                    <a:pt x="1691" y="3107"/>
                    <a:pt x="1691" y="3116"/>
                    <a:pt x="1689" y="3116"/>
                  </a:cubicBezTo>
                  <a:cubicBezTo>
                    <a:pt x="1687" y="3116"/>
                    <a:pt x="1681" y="3100"/>
                    <a:pt x="1667" y="3074"/>
                  </a:cubicBezTo>
                  <a:cubicBezTo>
                    <a:pt x="1656" y="3050"/>
                    <a:pt x="1650" y="3044"/>
                    <a:pt x="1647" y="3044"/>
                  </a:cubicBezTo>
                  <a:cubicBezTo>
                    <a:pt x="1644" y="3044"/>
                    <a:pt x="1644" y="3050"/>
                    <a:pt x="1644" y="3050"/>
                  </a:cubicBezTo>
                  <a:cubicBezTo>
                    <a:pt x="1632" y="3050"/>
                    <a:pt x="1620" y="3050"/>
                    <a:pt x="1608" y="3074"/>
                  </a:cubicBezTo>
                  <a:cubicBezTo>
                    <a:pt x="1608" y="3091"/>
                    <a:pt x="1608" y="3102"/>
                    <a:pt x="1603" y="3102"/>
                  </a:cubicBezTo>
                  <a:cubicBezTo>
                    <a:pt x="1602" y="3102"/>
                    <a:pt x="1599" y="3101"/>
                    <a:pt x="1596" y="3098"/>
                  </a:cubicBezTo>
                  <a:cubicBezTo>
                    <a:pt x="1585" y="3076"/>
                    <a:pt x="1574" y="3069"/>
                    <a:pt x="1566" y="3069"/>
                  </a:cubicBezTo>
                  <a:cubicBezTo>
                    <a:pt x="1556" y="3069"/>
                    <a:pt x="1548" y="3079"/>
                    <a:pt x="1548" y="3086"/>
                  </a:cubicBezTo>
                  <a:cubicBezTo>
                    <a:pt x="1538" y="3096"/>
                    <a:pt x="1555" y="3161"/>
                    <a:pt x="1551" y="3161"/>
                  </a:cubicBezTo>
                  <a:cubicBezTo>
                    <a:pt x="1551" y="3161"/>
                    <a:pt x="1550" y="3160"/>
                    <a:pt x="1548" y="3157"/>
                  </a:cubicBezTo>
                  <a:cubicBezTo>
                    <a:pt x="1536" y="3145"/>
                    <a:pt x="1513" y="3109"/>
                    <a:pt x="1489" y="3109"/>
                  </a:cubicBezTo>
                  <a:cubicBezTo>
                    <a:pt x="1465" y="3109"/>
                    <a:pt x="1429" y="3121"/>
                    <a:pt x="1417" y="3145"/>
                  </a:cubicBezTo>
                  <a:cubicBezTo>
                    <a:pt x="1406" y="3157"/>
                    <a:pt x="1394" y="3169"/>
                    <a:pt x="1394" y="3169"/>
                  </a:cubicBezTo>
                  <a:lnTo>
                    <a:pt x="1394" y="3205"/>
                  </a:lnTo>
                  <a:cubicBezTo>
                    <a:pt x="1394" y="3205"/>
                    <a:pt x="1358" y="3169"/>
                    <a:pt x="1346" y="3157"/>
                  </a:cubicBezTo>
                  <a:cubicBezTo>
                    <a:pt x="1334" y="3157"/>
                    <a:pt x="1322" y="3145"/>
                    <a:pt x="1310" y="3145"/>
                  </a:cubicBezTo>
                  <a:cubicBezTo>
                    <a:pt x="1299" y="3145"/>
                    <a:pt x="1287" y="3156"/>
                    <a:pt x="1307" y="3188"/>
                  </a:cubicBezTo>
                  <a:lnTo>
                    <a:pt x="1307" y="3188"/>
                  </a:lnTo>
                  <a:cubicBezTo>
                    <a:pt x="1307" y="3188"/>
                    <a:pt x="1306" y="3187"/>
                    <a:pt x="1305" y="3187"/>
                  </a:cubicBezTo>
                  <a:cubicBezTo>
                    <a:pt x="1298" y="3187"/>
                    <a:pt x="1296" y="3230"/>
                    <a:pt x="1286" y="3240"/>
                  </a:cubicBezTo>
                  <a:cubicBezTo>
                    <a:pt x="1286" y="3240"/>
                    <a:pt x="1251" y="3205"/>
                    <a:pt x="1239" y="3193"/>
                  </a:cubicBezTo>
                  <a:cubicBezTo>
                    <a:pt x="1239" y="3193"/>
                    <a:pt x="1215" y="3193"/>
                    <a:pt x="1215" y="3205"/>
                  </a:cubicBezTo>
                  <a:cubicBezTo>
                    <a:pt x="1203" y="3217"/>
                    <a:pt x="1227" y="3264"/>
                    <a:pt x="1239" y="3276"/>
                  </a:cubicBezTo>
                  <a:cubicBezTo>
                    <a:pt x="1245" y="3288"/>
                    <a:pt x="1242" y="3291"/>
                    <a:pt x="1236" y="3291"/>
                  </a:cubicBezTo>
                  <a:cubicBezTo>
                    <a:pt x="1230" y="3291"/>
                    <a:pt x="1221" y="3288"/>
                    <a:pt x="1215" y="3288"/>
                  </a:cubicBezTo>
                  <a:cubicBezTo>
                    <a:pt x="1215" y="3276"/>
                    <a:pt x="1215" y="3276"/>
                    <a:pt x="1203" y="3264"/>
                  </a:cubicBezTo>
                  <a:lnTo>
                    <a:pt x="1191" y="3264"/>
                  </a:lnTo>
                  <a:cubicBezTo>
                    <a:pt x="1179" y="3264"/>
                    <a:pt x="1167" y="3240"/>
                    <a:pt x="1167" y="3240"/>
                  </a:cubicBezTo>
                  <a:lnTo>
                    <a:pt x="1144" y="3240"/>
                  </a:lnTo>
                  <a:cubicBezTo>
                    <a:pt x="1132" y="3252"/>
                    <a:pt x="1132" y="3288"/>
                    <a:pt x="1132" y="3324"/>
                  </a:cubicBezTo>
                  <a:cubicBezTo>
                    <a:pt x="1128" y="3334"/>
                    <a:pt x="1125" y="3338"/>
                    <a:pt x="1122" y="3338"/>
                  </a:cubicBezTo>
                  <a:cubicBezTo>
                    <a:pt x="1114" y="3338"/>
                    <a:pt x="1107" y="3317"/>
                    <a:pt x="1099" y="3289"/>
                  </a:cubicBezTo>
                  <a:lnTo>
                    <a:pt x="1099" y="3289"/>
                  </a:lnTo>
                  <a:cubicBezTo>
                    <a:pt x="1102" y="3306"/>
                    <a:pt x="1086" y="3292"/>
                    <a:pt x="1096" y="3312"/>
                  </a:cubicBezTo>
                  <a:cubicBezTo>
                    <a:pt x="1108" y="3336"/>
                    <a:pt x="1108" y="3348"/>
                    <a:pt x="1108" y="3348"/>
                  </a:cubicBezTo>
                  <a:cubicBezTo>
                    <a:pt x="1108" y="3348"/>
                    <a:pt x="1084" y="3312"/>
                    <a:pt x="1072" y="3312"/>
                  </a:cubicBezTo>
                  <a:lnTo>
                    <a:pt x="1072" y="3312"/>
                  </a:lnTo>
                  <a:cubicBezTo>
                    <a:pt x="1060" y="3324"/>
                    <a:pt x="1084" y="3359"/>
                    <a:pt x="1072" y="3371"/>
                  </a:cubicBezTo>
                  <a:cubicBezTo>
                    <a:pt x="1070" y="3373"/>
                    <a:pt x="1069" y="3374"/>
                    <a:pt x="1068" y="3374"/>
                  </a:cubicBezTo>
                  <a:cubicBezTo>
                    <a:pt x="1060" y="3374"/>
                    <a:pt x="1060" y="3346"/>
                    <a:pt x="1060" y="3336"/>
                  </a:cubicBezTo>
                  <a:cubicBezTo>
                    <a:pt x="1060" y="3312"/>
                    <a:pt x="1048" y="3300"/>
                    <a:pt x="1036" y="3276"/>
                  </a:cubicBezTo>
                  <a:lnTo>
                    <a:pt x="1036" y="3276"/>
                  </a:lnTo>
                  <a:lnTo>
                    <a:pt x="1046" y="3349"/>
                  </a:lnTo>
                  <a:lnTo>
                    <a:pt x="1046" y="3349"/>
                  </a:lnTo>
                  <a:cubicBezTo>
                    <a:pt x="1042" y="3324"/>
                    <a:pt x="1037" y="3318"/>
                    <a:pt x="1032" y="3318"/>
                  </a:cubicBezTo>
                  <a:cubicBezTo>
                    <a:pt x="1027" y="3318"/>
                    <a:pt x="1022" y="3326"/>
                    <a:pt x="1019" y="3326"/>
                  </a:cubicBezTo>
                  <a:cubicBezTo>
                    <a:pt x="1015" y="3326"/>
                    <a:pt x="1013" y="3318"/>
                    <a:pt x="1013" y="3288"/>
                  </a:cubicBezTo>
                  <a:cubicBezTo>
                    <a:pt x="1013" y="3273"/>
                    <a:pt x="1013" y="3267"/>
                    <a:pt x="1012" y="3267"/>
                  </a:cubicBezTo>
                  <a:cubicBezTo>
                    <a:pt x="1012" y="3267"/>
                    <a:pt x="1010" y="3315"/>
                    <a:pt x="1001" y="3324"/>
                  </a:cubicBezTo>
                  <a:cubicBezTo>
                    <a:pt x="989" y="3336"/>
                    <a:pt x="989" y="3336"/>
                    <a:pt x="989" y="3336"/>
                  </a:cubicBezTo>
                  <a:cubicBezTo>
                    <a:pt x="989" y="3336"/>
                    <a:pt x="974" y="3351"/>
                    <a:pt x="967" y="3351"/>
                  </a:cubicBezTo>
                  <a:cubicBezTo>
                    <a:pt x="966" y="3351"/>
                    <a:pt x="965" y="3350"/>
                    <a:pt x="965" y="3348"/>
                  </a:cubicBezTo>
                  <a:cubicBezTo>
                    <a:pt x="965" y="3348"/>
                    <a:pt x="977" y="3312"/>
                    <a:pt x="977" y="3300"/>
                  </a:cubicBezTo>
                  <a:lnTo>
                    <a:pt x="977" y="3300"/>
                  </a:lnTo>
                  <a:cubicBezTo>
                    <a:pt x="977" y="3300"/>
                    <a:pt x="977" y="3300"/>
                    <a:pt x="965" y="3312"/>
                  </a:cubicBezTo>
                  <a:cubicBezTo>
                    <a:pt x="955" y="3321"/>
                    <a:pt x="946" y="3339"/>
                    <a:pt x="942" y="3339"/>
                  </a:cubicBezTo>
                  <a:cubicBezTo>
                    <a:pt x="942" y="3339"/>
                    <a:pt x="941" y="3338"/>
                    <a:pt x="941" y="3336"/>
                  </a:cubicBezTo>
                  <a:cubicBezTo>
                    <a:pt x="951" y="3317"/>
                    <a:pt x="967" y="3291"/>
                    <a:pt x="986" y="3269"/>
                  </a:cubicBezTo>
                  <a:lnTo>
                    <a:pt x="986" y="3269"/>
                  </a:lnTo>
                  <a:cubicBezTo>
                    <a:pt x="982" y="3272"/>
                    <a:pt x="979" y="3273"/>
                    <a:pt x="977" y="3273"/>
                  </a:cubicBezTo>
                  <a:cubicBezTo>
                    <a:pt x="966" y="3273"/>
                    <a:pt x="969" y="3249"/>
                    <a:pt x="977" y="3240"/>
                  </a:cubicBezTo>
                  <a:cubicBezTo>
                    <a:pt x="977" y="3229"/>
                    <a:pt x="989" y="3193"/>
                    <a:pt x="977" y="3181"/>
                  </a:cubicBezTo>
                  <a:cubicBezTo>
                    <a:pt x="953" y="3169"/>
                    <a:pt x="941" y="3157"/>
                    <a:pt x="917" y="3157"/>
                  </a:cubicBezTo>
                  <a:cubicBezTo>
                    <a:pt x="917" y="3157"/>
                    <a:pt x="887" y="3161"/>
                    <a:pt x="866" y="3165"/>
                  </a:cubicBezTo>
                  <a:lnTo>
                    <a:pt x="866" y="3165"/>
                  </a:lnTo>
                  <a:cubicBezTo>
                    <a:pt x="888" y="3153"/>
                    <a:pt x="918" y="3129"/>
                    <a:pt x="894" y="3121"/>
                  </a:cubicBezTo>
                  <a:lnTo>
                    <a:pt x="846" y="3121"/>
                  </a:lnTo>
                  <a:cubicBezTo>
                    <a:pt x="858" y="3109"/>
                    <a:pt x="929" y="3098"/>
                    <a:pt x="917" y="3086"/>
                  </a:cubicBezTo>
                  <a:cubicBezTo>
                    <a:pt x="905" y="3080"/>
                    <a:pt x="891" y="3077"/>
                    <a:pt x="874" y="3077"/>
                  </a:cubicBezTo>
                  <a:cubicBezTo>
                    <a:pt x="858" y="3077"/>
                    <a:pt x="840" y="3080"/>
                    <a:pt x="822" y="3086"/>
                  </a:cubicBezTo>
                  <a:cubicBezTo>
                    <a:pt x="822" y="3086"/>
                    <a:pt x="858" y="3050"/>
                    <a:pt x="870" y="3050"/>
                  </a:cubicBezTo>
                  <a:cubicBezTo>
                    <a:pt x="894" y="3038"/>
                    <a:pt x="905" y="3002"/>
                    <a:pt x="894" y="3002"/>
                  </a:cubicBezTo>
                  <a:cubicBezTo>
                    <a:pt x="884" y="3002"/>
                    <a:pt x="844" y="3018"/>
                    <a:pt x="828" y="3018"/>
                  </a:cubicBezTo>
                  <a:cubicBezTo>
                    <a:pt x="824" y="3018"/>
                    <a:pt x="822" y="3017"/>
                    <a:pt x="822" y="3014"/>
                  </a:cubicBezTo>
                  <a:cubicBezTo>
                    <a:pt x="810" y="3014"/>
                    <a:pt x="834" y="2990"/>
                    <a:pt x="822" y="2990"/>
                  </a:cubicBezTo>
                  <a:cubicBezTo>
                    <a:pt x="816" y="2984"/>
                    <a:pt x="807" y="2984"/>
                    <a:pt x="800" y="2984"/>
                  </a:cubicBezTo>
                  <a:cubicBezTo>
                    <a:pt x="792" y="2984"/>
                    <a:pt x="786" y="2984"/>
                    <a:pt x="786" y="2978"/>
                  </a:cubicBezTo>
                  <a:cubicBezTo>
                    <a:pt x="774" y="2955"/>
                    <a:pt x="810" y="2943"/>
                    <a:pt x="810" y="2919"/>
                  </a:cubicBezTo>
                  <a:cubicBezTo>
                    <a:pt x="810" y="2912"/>
                    <a:pt x="806" y="2905"/>
                    <a:pt x="796" y="2905"/>
                  </a:cubicBezTo>
                  <a:cubicBezTo>
                    <a:pt x="789" y="2905"/>
                    <a:pt x="778" y="2909"/>
                    <a:pt x="763" y="2919"/>
                  </a:cubicBezTo>
                  <a:cubicBezTo>
                    <a:pt x="763" y="2919"/>
                    <a:pt x="802" y="2870"/>
                    <a:pt x="800" y="2870"/>
                  </a:cubicBezTo>
                  <a:lnTo>
                    <a:pt x="800" y="2870"/>
                  </a:lnTo>
                  <a:cubicBezTo>
                    <a:pt x="800" y="2870"/>
                    <a:pt x="799" y="2870"/>
                    <a:pt x="798" y="2871"/>
                  </a:cubicBezTo>
                  <a:cubicBezTo>
                    <a:pt x="789" y="2880"/>
                    <a:pt x="760" y="2903"/>
                    <a:pt x="741" y="2903"/>
                  </a:cubicBezTo>
                  <a:cubicBezTo>
                    <a:pt x="735" y="2903"/>
                    <a:pt x="730" y="2901"/>
                    <a:pt x="727" y="2895"/>
                  </a:cubicBezTo>
                  <a:cubicBezTo>
                    <a:pt x="727" y="2883"/>
                    <a:pt x="751" y="2871"/>
                    <a:pt x="751" y="2859"/>
                  </a:cubicBezTo>
                  <a:cubicBezTo>
                    <a:pt x="761" y="2859"/>
                    <a:pt x="753" y="2822"/>
                    <a:pt x="726" y="2822"/>
                  </a:cubicBezTo>
                  <a:cubicBezTo>
                    <a:pt x="723" y="2822"/>
                    <a:pt x="719" y="2822"/>
                    <a:pt x="715" y="2824"/>
                  </a:cubicBezTo>
                  <a:cubicBezTo>
                    <a:pt x="739" y="2812"/>
                    <a:pt x="763" y="2788"/>
                    <a:pt x="774" y="2764"/>
                  </a:cubicBezTo>
                  <a:lnTo>
                    <a:pt x="774" y="2764"/>
                  </a:lnTo>
                  <a:cubicBezTo>
                    <a:pt x="759" y="2768"/>
                    <a:pt x="749" y="2769"/>
                    <a:pt x="744" y="2769"/>
                  </a:cubicBezTo>
                  <a:cubicBezTo>
                    <a:pt x="732" y="2769"/>
                    <a:pt x="735" y="2764"/>
                    <a:pt x="727" y="2764"/>
                  </a:cubicBezTo>
                  <a:cubicBezTo>
                    <a:pt x="727" y="2764"/>
                    <a:pt x="727" y="2759"/>
                    <a:pt x="720" y="2759"/>
                  </a:cubicBezTo>
                  <a:cubicBezTo>
                    <a:pt x="716" y="2759"/>
                    <a:pt x="711" y="2760"/>
                    <a:pt x="703" y="2764"/>
                  </a:cubicBezTo>
                  <a:cubicBezTo>
                    <a:pt x="700" y="2765"/>
                    <a:pt x="698" y="2766"/>
                    <a:pt x="697" y="2766"/>
                  </a:cubicBezTo>
                  <a:cubicBezTo>
                    <a:pt x="684" y="2766"/>
                    <a:pt x="703" y="2727"/>
                    <a:pt x="703" y="2717"/>
                  </a:cubicBezTo>
                  <a:cubicBezTo>
                    <a:pt x="703" y="2713"/>
                    <a:pt x="700" y="2711"/>
                    <a:pt x="697" y="2711"/>
                  </a:cubicBezTo>
                  <a:cubicBezTo>
                    <a:pt x="690" y="2711"/>
                    <a:pt x="679" y="2717"/>
                    <a:pt x="679" y="2717"/>
                  </a:cubicBezTo>
                  <a:cubicBezTo>
                    <a:pt x="667" y="2705"/>
                    <a:pt x="655" y="2693"/>
                    <a:pt x="655" y="2681"/>
                  </a:cubicBezTo>
                  <a:cubicBezTo>
                    <a:pt x="648" y="2666"/>
                    <a:pt x="641" y="2656"/>
                    <a:pt x="622" y="2656"/>
                  </a:cubicBezTo>
                  <a:cubicBezTo>
                    <a:pt x="611" y="2656"/>
                    <a:pt x="595" y="2660"/>
                    <a:pt x="572" y="2669"/>
                  </a:cubicBezTo>
                  <a:cubicBezTo>
                    <a:pt x="596" y="2657"/>
                    <a:pt x="620" y="2645"/>
                    <a:pt x="644" y="2645"/>
                  </a:cubicBezTo>
                  <a:cubicBezTo>
                    <a:pt x="664" y="2631"/>
                    <a:pt x="657" y="2625"/>
                    <a:pt x="647" y="2625"/>
                  </a:cubicBezTo>
                  <a:cubicBezTo>
                    <a:pt x="640" y="2625"/>
                    <a:pt x="632" y="2628"/>
                    <a:pt x="632" y="2633"/>
                  </a:cubicBezTo>
                  <a:cubicBezTo>
                    <a:pt x="560" y="2633"/>
                    <a:pt x="584" y="2621"/>
                    <a:pt x="632" y="2586"/>
                  </a:cubicBezTo>
                  <a:cubicBezTo>
                    <a:pt x="646" y="2577"/>
                    <a:pt x="646" y="2574"/>
                    <a:pt x="639" y="2574"/>
                  </a:cubicBezTo>
                  <a:cubicBezTo>
                    <a:pt x="625" y="2574"/>
                    <a:pt x="581" y="2586"/>
                    <a:pt x="570" y="2586"/>
                  </a:cubicBezTo>
                  <a:cubicBezTo>
                    <a:pt x="564" y="2586"/>
                    <a:pt x="566" y="2583"/>
                    <a:pt x="584" y="2574"/>
                  </a:cubicBezTo>
                  <a:cubicBezTo>
                    <a:pt x="617" y="2557"/>
                    <a:pt x="616" y="2535"/>
                    <a:pt x="592" y="2535"/>
                  </a:cubicBezTo>
                  <a:cubicBezTo>
                    <a:pt x="583" y="2535"/>
                    <a:pt x="572" y="2537"/>
                    <a:pt x="559" y="2544"/>
                  </a:cubicBezTo>
                  <a:lnTo>
                    <a:pt x="559" y="2544"/>
                  </a:lnTo>
                  <a:cubicBezTo>
                    <a:pt x="576" y="2534"/>
                    <a:pt x="586" y="2522"/>
                    <a:pt x="596" y="2502"/>
                  </a:cubicBezTo>
                  <a:cubicBezTo>
                    <a:pt x="596" y="2502"/>
                    <a:pt x="584" y="2502"/>
                    <a:pt x="584" y="2490"/>
                  </a:cubicBezTo>
                  <a:cubicBezTo>
                    <a:pt x="584" y="2478"/>
                    <a:pt x="596" y="2467"/>
                    <a:pt x="596" y="2455"/>
                  </a:cubicBezTo>
                  <a:cubicBezTo>
                    <a:pt x="596" y="2449"/>
                    <a:pt x="590" y="2449"/>
                    <a:pt x="582" y="2449"/>
                  </a:cubicBezTo>
                  <a:cubicBezTo>
                    <a:pt x="575" y="2449"/>
                    <a:pt x="566" y="2449"/>
                    <a:pt x="560" y="2443"/>
                  </a:cubicBezTo>
                  <a:cubicBezTo>
                    <a:pt x="560" y="2431"/>
                    <a:pt x="560" y="2419"/>
                    <a:pt x="560" y="2407"/>
                  </a:cubicBezTo>
                  <a:cubicBezTo>
                    <a:pt x="560" y="2383"/>
                    <a:pt x="584" y="2371"/>
                    <a:pt x="560" y="2359"/>
                  </a:cubicBezTo>
                  <a:cubicBezTo>
                    <a:pt x="556" y="2351"/>
                    <a:pt x="550" y="2349"/>
                    <a:pt x="543" y="2349"/>
                  </a:cubicBezTo>
                  <a:cubicBezTo>
                    <a:pt x="528" y="2349"/>
                    <a:pt x="513" y="2359"/>
                    <a:pt x="513" y="2359"/>
                  </a:cubicBezTo>
                  <a:cubicBezTo>
                    <a:pt x="513" y="2359"/>
                    <a:pt x="560" y="2324"/>
                    <a:pt x="560" y="2312"/>
                  </a:cubicBezTo>
                  <a:cubicBezTo>
                    <a:pt x="564" y="2308"/>
                    <a:pt x="563" y="2306"/>
                    <a:pt x="558" y="2306"/>
                  </a:cubicBezTo>
                  <a:cubicBezTo>
                    <a:pt x="550" y="2306"/>
                    <a:pt x="528" y="2312"/>
                    <a:pt x="513" y="2312"/>
                  </a:cubicBezTo>
                  <a:cubicBezTo>
                    <a:pt x="504" y="2312"/>
                    <a:pt x="454" y="2332"/>
                    <a:pt x="446" y="2332"/>
                  </a:cubicBezTo>
                  <a:cubicBezTo>
                    <a:pt x="443" y="2332"/>
                    <a:pt x="444" y="2330"/>
                    <a:pt x="453" y="2324"/>
                  </a:cubicBezTo>
                  <a:cubicBezTo>
                    <a:pt x="477" y="2300"/>
                    <a:pt x="501" y="2288"/>
                    <a:pt x="513" y="2264"/>
                  </a:cubicBezTo>
                  <a:cubicBezTo>
                    <a:pt x="514" y="2262"/>
                    <a:pt x="513" y="2262"/>
                    <a:pt x="510" y="2262"/>
                  </a:cubicBezTo>
                  <a:cubicBezTo>
                    <a:pt x="502" y="2262"/>
                    <a:pt x="482" y="2266"/>
                    <a:pt x="468" y="2266"/>
                  </a:cubicBezTo>
                  <a:cubicBezTo>
                    <a:pt x="453" y="2266"/>
                    <a:pt x="444" y="2261"/>
                    <a:pt x="465" y="2240"/>
                  </a:cubicBezTo>
                  <a:cubicBezTo>
                    <a:pt x="513" y="2205"/>
                    <a:pt x="465" y="2193"/>
                    <a:pt x="453" y="2181"/>
                  </a:cubicBezTo>
                  <a:cubicBezTo>
                    <a:pt x="441" y="2169"/>
                    <a:pt x="417" y="2169"/>
                    <a:pt x="429" y="2157"/>
                  </a:cubicBezTo>
                  <a:cubicBezTo>
                    <a:pt x="429" y="2136"/>
                    <a:pt x="456" y="2107"/>
                    <a:pt x="455" y="2107"/>
                  </a:cubicBezTo>
                  <a:lnTo>
                    <a:pt x="455" y="2107"/>
                  </a:lnTo>
                  <a:cubicBezTo>
                    <a:pt x="455" y="2107"/>
                    <a:pt x="455" y="2108"/>
                    <a:pt x="453" y="2109"/>
                  </a:cubicBezTo>
                  <a:cubicBezTo>
                    <a:pt x="453" y="2109"/>
                    <a:pt x="429" y="2133"/>
                    <a:pt x="405" y="2133"/>
                  </a:cubicBezTo>
                  <a:cubicBezTo>
                    <a:pt x="393" y="2133"/>
                    <a:pt x="393" y="2121"/>
                    <a:pt x="393" y="2121"/>
                  </a:cubicBezTo>
                  <a:cubicBezTo>
                    <a:pt x="393" y="2109"/>
                    <a:pt x="393" y="2086"/>
                    <a:pt x="429" y="2062"/>
                  </a:cubicBezTo>
                  <a:lnTo>
                    <a:pt x="429" y="2062"/>
                  </a:lnTo>
                  <a:cubicBezTo>
                    <a:pt x="398" y="2077"/>
                    <a:pt x="384" y="2083"/>
                    <a:pt x="380" y="2083"/>
                  </a:cubicBezTo>
                  <a:cubicBezTo>
                    <a:pt x="368" y="2083"/>
                    <a:pt x="438" y="2035"/>
                    <a:pt x="429" y="2026"/>
                  </a:cubicBezTo>
                  <a:cubicBezTo>
                    <a:pt x="429" y="2024"/>
                    <a:pt x="428" y="2023"/>
                    <a:pt x="425" y="2023"/>
                  </a:cubicBezTo>
                  <a:cubicBezTo>
                    <a:pt x="414" y="2023"/>
                    <a:pt x="385" y="2034"/>
                    <a:pt x="365" y="2034"/>
                  </a:cubicBezTo>
                  <a:cubicBezTo>
                    <a:pt x="356" y="2034"/>
                    <a:pt x="349" y="2032"/>
                    <a:pt x="346" y="2026"/>
                  </a:cubicBezTo>
                  <a:cubicBezTo>
                    <a:pt x="334" y="2014"/>
                    <a:pt x="370" y="2002"/>
                    <a:pt x="370" y="1990"/>
                  </a:cubicBezTo>
                  <a:cubicBezTo>
                    <a:pt x="374" y="1976"/>
                    <a:pt x="368" y="1973"/>
                    <a:pt x="360" y="1973"/>
                  </a:cubicBezTo>
                  <a:cubicBezTo>
                    <a:pt x="353" y="1973"/>
                    <a:pt x="344" y="1975"/>
                    <a:pt x="339" y="1975"/>
                  </a:cubicBezTo>
                  <a:cubicBezTo>
                    <a:pt x="333" y="1975"/>
                    <a:pt x="330" y="1974"/>
                    <a:pt x="334" y="1966"/>
                  </a:cubicBezTo>
                  <a:cubicBezTo>
                    <a:pt x="346" y="1931"/>
                    <a:pt x="346" y="1931"/>
                    <a:pt x="334" y="1907"/>
                  </a:cubicBezTo>
                  <a:lnTo>
                    <a:pt x="298" y="1907"/>
                  </a:lnTo>
                  <a:cubicBezTo>
                    <a:pt x="298" y="1871"/>
                    <a:pt x="382" y="1800"/>
                    <a:pt x="334" y="1800"/>
                  </a:cubicBezTo>
                  <a:cubicBezTo>
                    <a:pt x="318" y="1800"/>
                    <a:pt x="307" y="1805"/>
                    <a:pt x="299" y="1805"/>
                  </a:cubicBezTo>
                  <a:cubicBezTo>
                    <a:pt x="294" y="1805"/>
                    <a:pt x="290" y="1804"/>
                    <a:pt x="286" y="1800"/>
                  </a:cubicBezTo>
                  <a:cubicBezTo>
                    <a:pt x="298" y="1788"/>
                    <a:pt x="310" y="1776"/>
                    <a:pt x="310" y="1764"/>
                  </a:cubicBezTo>
                  <a:lnTo>
                    <a:pt x="286" y="1764"/>
                  </a:lnTo>
                  <a:cubicBezTo>
                    <a:pt x="277" y="1762"/>
                    <a:pt x="273" y="1755"/>
                    <a:pt x="271" y="1747"/>
                  </a:cubicBezTo>
                  <a:lnTo>
                    <a:pt x="271" y="1747"/>
                  </a:lnTo>
                  <a:cubicBezTo>
                    <a:pt x="272" y="1744"/>
                    <a:pt x="273" y="1742"/>
                    <a:pt x="274" y="1740"/>
                  </a:cubicBezTo>
                  <a:cubicBezTo>
                    <a:pt x="274" y="1728"/>
                    <a:pt x="286" y="1728"/>
                    <a:pt x="286" y="1716"/>
                  </a:cubicBezTo>
                  <a:cubicBezTo>
                    <a:pt x="322" y="1681"/>
                    <a:pt x="370" y="1657"/>
                    <a:pt x="417" y="1645"/>
                  </a:cubicBezTo>
                  <a:cubicBezTo>
                    <a:pt x="430" y="1645"/>
                    <a:pt x="450" y="1649"/>
                    <a:pt x="468" y="1649"/>
                  </a:cubicBezTo>
                  <a:cubicBezTo>
                    <a:pt x="501" y="1649"/>
                    <a:pt x="527" y="1634"/>
                    <a:pt x="489" y="1550"/>
                  </a:cubicBezTo>
                  <a:cubicBezTo>
                    <a:pt x="489" y="1550"/>
                    <a:pt x="474" y="1511"/>
                    <a:pt x="467" y="1492"/>
                  </a:cubicBezTo>
                  <a:lnTo>
                    <a:pt x="467" y="1492"/>
                  </a:lnTo>
                  <a:cubicBezTo>
                    <a:pt x="489" y="1515"/>
                    <a:pt x="501" y="1538"/>
                    <a:pt x="513" y="1562"/>
                  </a:cubicBezTo>
                  <a:lnTo>
                    <a:pt x="591" y="1707"/>
                  </a:lnTo>
                  <a:lnTo>
                    <a:pt x="591" y="1707"/>
                  </a:lnTo>
                  <a:cubicBezTo>
                    <a:pt x="590" y="1703"/>
                    <a:pt x="591" y="1698"/>
                    <a:pt x="596" y="1693"/>
                  </a:cubicBezTo>
                  <a:cubicBezTo>
                    <a:pt x="596" y="1681"/>
                    <a:pt x="608" y="1669"/>
                    <a:pt x="608" y="1669"/>
                  </a:cubicBezTo>
                  <a:cubicBezTo>
                    <a:pt x="612" y="1669"/>
                    <a:pt x="617" y="1667"/>
                    <a:pt x="623" y="1667"/>
                  </a:cubicBezTo>
                  <a:cubicBezTo>
                    <a:pt x="631" y="1667"/>
                    <a:pt x="639" y="1670"/>
                    <a:pt x="647" y="1682"/>
                  </a:cubicBezTo>
                  <a:lnTo>
                    <a:pt x="647" y="1682"/>
                  </a:lnTo>
                  <a:cubicBezTo>
                    <a:pt x="636" y="1650"/>
                    <a:pt x="646" y="1650"/>
                    <a:pt x="652" y="1643"/>
                  </a:cubicBezTo>
                  <a:lnTo>
                    <a:pt x="652" y="1643"/>
                  </a:lnTo>
                  <a:cubicBezTo>
                    <a:pt x="651" y="1644"/>
                    <a:pt x="652" y="1645"/>
                    <a:pt x="655" y="1645"/>
                  </a:cubicBezTo>
                  <a:cubicBezTo>
                    <a:pt x="655" y="1644"/>
                    <a:pt x="654" y="1642"/>
                    <a:pt x="654" y="1641"/>
                  </a:cubicBezTo>
                  <a:lnTo>
                    <a:pt x="654" y="1641"/>
                  </a:lnTo>
                  <a:cubicBezTo>
                    <a:pt x="654" y="1641"/>
                    <a:pt x="654" y="1641"/>
                    <a:pt x="653" y="1641"/>
                  </a:cubicBezTo>
                  <a:lnTo>
                    <a:pt x="653" y="1641"/>
                  </a:lnTo>
                  <a:cubicBezTo>
                    <a:pt x="654" y="1641"/>
                    <a:pt x="654" y="1641"/>
                    <a:pt x="654" y="1641"/>
                  </a:cubicBezTo>
                  <a:lnTo>
                    <a:pt x="654" y="1641"/>
                  </a:lnTo>
                  <a:cubicBezTo>
                    <a:pt x="654" y="1641"/>
                    <a:pt x="654" y="1641"/>
                    <a:pt x="654" y="1641"/>
                  </a:cubicBezTo>
                  <a:lnTo>
                    <a:pt x="654" y="1641"/>
                  </a:lnTo>
                  <a:cubicBezTo>
                    <a:pt x="654" y="1640"/>
                    <a:pt x="655" y="1640"/>
                    <a:pt x="655" y="1640"/>
                  </a:cubicBezTo>
                  <a:lnTo>
                    <a:pt x="655" y="1640"/>
                  </a:lnTo>
                  <a:cubicBezTo>
                    <a:pt x="654" y="1640"/>
                    <a:pt x="654" y="1640"/>
                    <a:pt x="654" y="1640"/>
                  </a:cubicBezTo>
                  <a:lnTo>
                    <a:pt x="654" y="1640"/>
                  </a:lnTo>
                  <a:cubicBezTo>
                    <a:pt x="654" y="1640"/>
                    <a:pt x="654" y="1641"/>
                    <a:pt x="654" y="1641"/>
                  </a:cubicBezTo>
                  <a:lnTo>
                    <a:pt x="654" y="1641"/>
                  </a:lnTo>
                  <a:cubicBezTo>
                    <a:pt x="653" y="1641"/>
                    <a:pt x="653" y="1640"/>
                    <a:pt x="653" y="1640"/>
                  </a:cubicBezTo>
                  <a:lnTo>
                    <a:pt x="653" y="1640"/>
                  </a:lnTo>
                  <a:cubicBezTo>
                    <a:pt x="654" y="1640"/>
                    <a:pt x="654" y="1640"/>
                    <a:pt x="654" y="1640"/>
                  </a:cubicBezTo>
                  <a:lnTo>
                    <a:pt x="654" y="1640"/>
                  </a:lnTo>
                  <a:cubicBezTo>
                    <a:pt x="657" y="1635"/>
                    <a:pt x="659" y="1626"/>
                    <a:pt x="655" y="1609"/>
                  </a:cubicBezTo>
                  <a:cubicBezTo>
                    <a:pt x="646" y="1582"/>
                    <a:pt x="630" y="1534"/>
                    <a:pt x="639" y="1534"/>
                  </a:cubicBezTo>
                  <a:cubicBezTo>
                    <a:pt x="642" y="1534"/>
                    <a:pt x="647" y="1538"/>
                    <a:pt x="655" y="1550"/>
                  </a:cubicBezTo>
                  <a:cubicBezTo>
                    <a:pt x="667" y="1585"/>
                    <a:pt x="679" y="1609"/>
                    <a:pt x="703" y="1633"/>
                  </a:cubicBezTo>
                  <a:cubicBezTo>
                    <a:pt x="706" y="1636"/>
                    <a:pt x="709" y="1638"/>
                    <a:pt x="712" y="1638"/>
                  </a:cubicBezTo>
                  <a:cubicBezTo>
                    <a:pt x="720" y="1638"/>
                    <a:pt x="724" y="1627"/>
                    <a:pt x="715" y="1609"/>
                  </a:cubicBezTo>
                  <a:cubicBezTo>
                    <a:pt x="703" y="1585"/>
                    <a:pt x="715" y="1585"/>
                    <a:pt x="727" y="1585"/>
                  </a:cubicBezTo>
                  <a:cubicBezTo>
                    <a:pt x="727" y="1585"/>
                    <a:pt x="727" y="1597"/>
                    <a:pt x="739" y="1621"/>
                  </a:cubicBezTo>
                  <a:cubicBezTo>
                    <a:pt x="745" y="1629"/>
                    <a:pt x="749" y="1633"/>
                    <a:pt x="753" y="1633"/>
                  </a:cubicBezTo>
                  <a:cubicBezTo>
                    <a:pt x="766" y="1633"/>
                    <a:pt x="761" y="1579"/>
                    <a:pt x="783" y="1579"/>
                  </a:cubicBezTo>
                  <a:cubicBezTo>
                    <a:pt x="787" y="1579"/>
                    <a:pt x="792" y="1581"/>
                    <a:pt x="798" y="1585"/>
                  </a:cubicBezTo>
                  <a:cubicBezTo>
                    <a:pt x="807" y="1585"/>
                    <a:pt x="803" y="1539"/>
                    <a:pt x="800" y="1520"/>
                  </a:cubicBezTo>
                  <a:lnTo>
                    <a:pt x="800" y="1520"/>
                  </a:lnTo>
                  <a:cubicBezTo>
                    <a:pt x="806" y="1535"/>
                    <a:pt x="828" y="1564"/>
                    <a:pt x="833" y="1564"/>
                  </a:cubicBezTo>
                  <a:cubicBezTo>
                    <a:pt x="834" y="1564"/>
                    <a:pt x="834" y="1563"/>
                    <a:pt x="834" y="1562"/>
                  </a:cubicBezTo>
                  <a:cubicBezTo>
                    <a:pt x="834" y="1550"/>
                    <a:pt x="810" y="1514"/>
                    <a:pt x="810" y="1490"/>
                  </a:cubicBezTo>
                  <a:lnTo>
                    <a:pt x="810" y="1490"/>
                  </a:lnTo>
                  <a:lnTo>
                    <a:pt x="870" y="1585"/>
                  </a:lnTo>
                  <a:cubicBezTo>
                    <a:pt x="860" y="1536"/>
                    <a:pt x="858" y="1511"/>
                    <a:pt x="872" y="1511"/>
                  </a:cubicBezTo>
                  <a:cubicBezTo>
                    <a:pt x="874" y="1511"/>
                    <a:pt x="878" y="1512"/>
                    <a:pt x="882" y="1514"/>
                  </a:cubicBezTo>
                  <a:cubicBezTo>
                    <a:pt x="903" y="1528"/>
                    <a:pt x="911" y="1534"/>
                    <a:pt x="915" y="1534"/>
                  </a:cubicBezTo>
                  <a:cubicBezTo>
                    <a:pt x="917" y="1534"/>
                    <a:pt x="917" y="1531"/>
                    <a:pt x="917" y="1526"/>
                  </a:cubicBezTo>
                  <a:cubicBezTo>
                    <a:pt x="929" y="1526"/>
                    <a:pt x="917" y="1502"/>
                    <a:pt x="917" y="1502"/>
                  </a:cubicBezTo>
                  <a:lnTo>
                    <a:pt x="941" y="1490"/>
                  </a:lnTo>
                  <a:cubicBezTo>
                    <a:pt x="965" y="1490"/>
                    <a:pt x="941" y="1490"/>
                    <a:pt x="941" y="1466"/>
                  </a:cubicBezTo>
                  <a:cubicBezTo>
                    <a:pt x="941" y="1455"/>
                    <a:pt x="946" y="1451"/>
                    <a:pt x="952" y="1451"/>
                  </a:cubicBezTo>
                  <a:cubicBezTo>
                    <a:pt x="967" y="1451"/>
                    <a:pt x="989" y="1470"/>
                    <a:pt x="989" y="1478"/>
                  </a:cubicBezTo>
                  <a:cubicBezTo>
                    <a:pt x="1001" y="1478"/>
                    <a:pt x="1036" y="1478"/>
                    <a:pt x="1025" y="1454"/>
                  </a:cubicBezTo>
                  <a:cubicBezTo>
                    <a:pt x="1025" y="1445"/>
                    <a:pt x="1011" y="1403"/>
                    <a:pt x="1020" y="1403"/>
                  </a:cubicBezTo>
                  <a:cubicBezTo>
                    <a:pt x="1022" y="1403"/>
                    <a:pt x="1028" y="1407"/>
                    <a:pt x="1036" y="1419"/>
                  </a:cubicBezTo>
                  <a:cubicBezTo>
                    <a:pt x="1062" y="1444"/>
                    <a:pt x="1077" y="1459"/>
                    <a:pt x="1080" y="1459"/>
                  </a:cubicBezTo>
                  <a:cubicBezTo>
                    <a:pt x="1083" y="1459"/>
                    <a:pt x="1077" y="1447"/>
                    <a:pt x="1060" y="1419"/>
                  </a:cubicBezTo>
                  <a:cubicBezTo>
                    <a:pt x="1036" y="1378"/>
                    <a:pt x="1039" y="1360"/>
                    <a:pt x="1051" y="1360"/>
                  </a:cubicBezTo>
                  <a:cubicBezTo>
                    <a:pt x="1057" y="1360"/>
                    <a:pt x="1065" y="1364"/>
                    <a:pt x="1072" y="1371"/>
                  </a:cubicBezTo>
                  <a:cubicBezTo>
                    <a:pt x="1089" y="1397"/>
                    <a:pt x="1100" y="1416"/>
                    <a:pt x="1110" y="1416"/>
                  </a:cubicBezTo>
                  <a:cubicBezTo>
                    <a:pt x="1113" y="1416"/>
                    <a:pt x="1116" y="1414"/>
                    <a:pt x="1120" y="1407"/>
                  </a:cubicBezTo>
                  <a:lnTo>
                    <a:pt x="1120" y="1335"/>
                  </a:lnTo>
                  <a:cubicBezTo>
                    <a:pt x="1120" y="1347"/>
                    <a:pt x="1120" y="1383"/>
                    <a:pt x="1132" y="1395"/>
                  </a:cubicBezTo>
                  <a:cubicBezTo>
                    <a:pt x="1136" y="1399"/>
                    <a:pt x="1139" y="1401"/>
                    <a:pt x="1141" y="1401"/>
                  </a:cubicBezTo>
                  <a:cubicBezTo>
                    <a:pt x="1152" y="1401"/>
                    <a:pt x="1146" y="1357"/>
                    <a:pt x="1155" y="1347"/>
                  </a:cubicBezTo>
                  <a:cubicBezTo>
                    <a:pt x="1161" y="1341"/>
                    <a:pt x="1167" y="1338"/>
                    <a:pt x="1173" y="1338"/>
                  </a:cubicBezTo>
                  <a:cubicBezTo>
                    <a:pt x="1179" y="1338"/>
                    <a:pt x="1185" y="1341"/>
                    <a:pt x="1191" y="1347"/>
                  </a:cubicBezTo>
                  <a:cubicBezTo>
                    <a:pt x="1215" y="1359"/>
                    <a:pt x="1227" y="1371"/>
                    <a:pt x="1239" y="1371"/>
                  </a:cubicBezTo>
                  <a:cubicBezTo>
                    <a:pt x="1251" y="1371"/>
                    <a:pt x="1263" y="1359"/>
                    <a:pt x="1263" y="1335"/>
                  </a:cubicBezTo>
                  <a:cubicBezTo>
                    <a:pt x="1263" y="1327"/>
                    <a:pt x="1263" y="1299"/>
                    <a:pt x="1272" y="1299"/>
                  </a:cubicBezTo>
                  <a:cubicBezTo>
                    <a:pt x="1276" y="1299"/>
                    <a:pt x="1280" y="1302"/>
                    <a:pt x="1286" y="1312"/>
                  </a:cubicBezTo>
                  <a:cubicBezTo>
                    <a:pt x="1295" y="1329"/>
                    <a:pt x="1317" y="1340"/>
                    <a:pt x="1332" y="1340"/>
                  </a:cubicBezTo>
                  <a:cubicBezTo>
                    <a:pt x="1338" y="1340"/>
                    <a:pt x="1343" y="1339"/>
                    <a:pt x="1346" y="1335"/>
                  </a:cubicBezTo>
                  <a:cubicBezTo>
                    <a:pt x="1346" y="1319"/>
                    <a:pt x="1340" y="1303"/>
                    <a:pt x="1333" y="1286"/>
                  </a:cubicBezTo>
                  <a:lnTo>
                    <a:pt x="1333" y="1286"/>
                  </a:lnTo>
                  <a:cubicBezTo>
                    <a:pt x="1344" y="1306"/>
                    <a:pt x="1353" y="1314"/>
                    <a:pt x="1361" y="1314"/>
                  </a:cubicBezTo>
                  <a:cubicBezTo>
                    <a:pt x="1374" y="1314"/>
                    <a:pt x="1382" y="1291"/>
                    <a:pt x="1382" y="1264"/>
                  </a:cubicBezTo>
                  <a:cubicBezTo>
                    <a:pt x="1382" y="1242"/>
                    <a:pt x="1384" y="1233"/>
                    <a:pt x="1388" y="1233"/>
                  </a:cubicBezTo>
                  <a:cubicBezTo>
                    <a:pt x="1393" y="1233"/>
                    <a:pt x="1399" y="1245"/>
                    <a:pt x="1406" y="1264"/>
                  </a:cubicBezTo>
                  <a:cubicBezTo>
                    <a:pt x="1429" y="1288"/>
                    <a:pt x="1406" y="1300"/>
                    <a:pt x="1429" y="1312"/>
                  </a:cubicBezTo>
                  <a:cubicBezTo>
                    <a:pt x="1432" y="1314"/>
                    <a:pt x="1433" y="1315"/>
                    <a:pt x="1434" y="1315"/>
                  </a:cubicBezTo>
                  <a:cubicBezTo>
                    <a:pt x="1438" y="1315"/>
                    <a:pt x="1432" y="1297"/>
                    <a:pt x="1441" y="1288"/>
                  </a:cubicBezTo>
                  <a:cubicBezTo>
                    <a:pt x="1441" y="1281"/>
                    <a:pt x="1445" y="1274"/>
                    <a:pt x="1453" y="1274"/>
                  </a:cubicBezTo>
                  <a:cubicBezTo>
                    <a:pt x="1459" y="1274"/>
                    <a:pt x="1467" y="1278"/>
                    <a:pt x="1477" y="1288"/>
                  </a:cubicBezTo>
                  <a:cubicBezTo>
                    <a:pt x="1483" y="1299"/>
                    <a:pt x="1486" y="1304"/>
                    <a:pt x="1489" y="1304"/>
                  </a:cubicBezTo>
                  <a:cubicBezTo>
                    <a:pt x="1496" y="1304"/>
                    <a:pt x="1489" y="1261"/>
                    <a:pt x="1489" y="1252"/>
                  </a:cubicBezTo>
                  <a:cubicBezTo>
                    <a:pt x="1489" y="1252"/>
                    <a:pt x="1525" y="1252"/>
                    <a:pt x="1525" y="1216"/>
                  </a:cubicBezTo>
                  <a:cubicBezTo>
                    <a:pt x="1532" y="1195"/>
                    <a:pt x="1539" y="1191"/>
                    <a:pt x="1549" y="1191"/>
                  </a:cubicBezTo>
                  <a:cubicBezTo>
                    <a:pt x="1555" y="1191"/>
                    <a:pt x="1563" y="1193"/>
                    <a:pt x="1572" y="1193"/>
                  </a:cubicBezTo>
                  <a:cubicBezTo>
                    <a:pt x="1577" y="1193"/>
                    <a:pt x="1586" y="1194"/>
                    <a:pt x="1594" y="1194"/>
                  </a:cubicBezTo>
                  <a:cubicBezTo>
                    <a:pt x="1607" y="1194"/>
                    <a:pt x="1620" y="1190"/>
                    <a:pt x="1620" y="1169"/>
                  </a:cubicBezTo>
                  <a:cubicBezTo>
                    <a:pt x="1620" y="1167"/>
                    <a:pt x="1621" y="1166"/>
                    <a:pt x="1622" y="1166"/>
                  </a:cubicBezTo>
                  <a:cubicBezTo>
                    <a:pt x="1629" y="1166"/>
                    <a:pt x="1656" y="1194"/>
                    <a:pt x="1656" y="1204"/>
                  </a:cubicBezTo>
                  <a:cubicBezTo>
                    <a:pt x="1667" y="1204"/>
                    <a:pt x="1656" y="1181"/>
                    <a:pt x="1679" y="1181"/>
                  </a:cubicBezTo>
                  <a:cubicBezTo>
                    <a:pt x="1691" y="1169"/>
                    <a:pt x="1703" y="1181"/>
                    <a:pt x="1715" y="1157"/>
                  </a:cubicBezTo>
                  <a:cubicBezTo>
                    <a:pt x="1715" y="1147"/>
                    <a:pt x="1707" y="1130"/>
                    <a:pt x="1717" y="1130"/>
                  </a:cubicBezTo>
                  <a:cubicBezTo>
                    <a:pt x="1719" y="1130"/>
                    <a:pt x="1722" y="1131"/>
                    <a:pt x="1727" y="1133"/>
                  </a:cubicBezTo>
                  <a:cubicBezTo>
                    <a:pt x="1738" y="1144"/>
                    <a:pt x="1755" y="1155"/>
                    <a:pt x="1765" y="1155"/>
                  </a:cubicBezTo>
                  <a:cubicBezTo>
                    <a:pt x="1777" y="1155"/>
                    <a:pt x="1782" y="1141"/>
                    <a:pt x="1763" y="1097"/>
                  </a:cubicBezTo>
                  <a:lnTo>
                    <a:pt x="1763" y="1097"/>
                  </a:lnTo>
                  <a:cubicBezTo>
                    <a:pt x="1780" y="1128"/>
                    <a:pt x="1800" y="1140"/>
                    <a:pt x="1817" y="1140"/>
                  </a:cubicBezTo>
                  <a:cubicBezTo>
                    <a:pt x="1846" y="1140"/>
                    <a:pt x="1870" y="1108"/>
                    <a:pt x="1870" y="1085"/>
                  </a:cubicBezTo>
                  <a:cubicBezTo>
                    <a:pt x="1870" y="1078"/>
                    <a:pt x="1872" y="1075"/>
                    <a:pt x="1875" y="1075"/>
                  </a:cubicBezTo>
                  <a:cubicBezTo>
                    <a:pt x="1887" y="1075"/>
                    <a:pt x="1918" y="1119"/>
                    <a:pt x="1929" y="1119"/>
                  </a:cubicBezTo>
                  <a:cubicBezTo>
                    <a:pt x="1935" y="1119"/>
                    <a:pt x="1936" y="1110"/>
                    <a:pt x="1929" y="1085"/>
                  </a:cubicBezTo>
                  <a:cubicBezTo>
                    <a:pt x="1920" y="1059"/>
                    <a:pt x="1912" y="1025"/>
                    <a:pt x="1918" y="1025"/>
                  </a:cubicBezTo>
                  <a:lnTo>
                    <a:pt x="1918" y="1025"/>
                  </a:lnTo>
                  <a:cubicBezTo>
                    <a:pt x="1920" y="1025"/>
                    <a:pt x="1923" y="1029"/>
                    <a:pt x="1929" y="1038"/>
                  </a:cubicBezTo>
                  <a:cubicBezTo>
                    <a:pt x="1929" y="1038"/>
                    <a:pt x="1948" y="1031"/>
                    <a:pt x="1954" y="1023"/>
                  </a:cubicBezTo>
                  <a:lnTo>
                    <a:pt x="1954" y="1023"/>
                  </a:lnTo>
                  <a:cubicBezTo>
                    <a:pt x="1955" y="1031"/>
                    <a:pt x="1958" y="1043"/>
                    <a:pt x="1965" y="1050"/>
                  </a:cubicBezTo>
                  <a:cubicBezTo>
                    <a:pt x="1973" y="1054"/>
                    <a:pt x="1978" y="1055"/>
                    <a:pt x="1982" y="1055"/>
                  </a:cubicBezTo>
                  <a:cubicBezTo>
                    <a:pt x="1989" y="1055"/>
                    <a:pt x="1989" y="1050"/>
                    <a:pt x="1989" y="1050"/>
                  </a:cubicBezTo>
                  <a:cubicBezTo>
                    <a:pt x="1998" y="1050"/>
                    <a:pt x="2031" y="1065"/>
                    <a:pt x="2049" y="1065"/>
                  </a:cubicBezTo>
                  <a:cubicBezTo>
                    <a:pt x="2054" y="1065"/>
                    <a:pt x="2058" y="1064"/>
                    <a:pt x="2060" y="1062"/>
                  </a:cubicBezTo>
                  <a:cubicBezTo>
                    <a:pt x="2025" y="1026"/>
                    <a:pt x="2001" y="966"/>
                    <a:pt x="1989" y="919"/>
                  </a:cubicBezTo>
                  <a:lnTo>
                    <a:pt x="1989" y="919"/>
                  </a:lnTo>
                  <a:cubicBezTo>
                    <a:pt x="2001" y="919"/>
                    <a:pt x="2025" y="978"/>
                    <a:pt x="2025" y="990"/>
                  </a:cubicBezTo>
                  <a:cubicBezTo>
                    <a:pt x="2029" y="998"/>
                    <a:pt x="2033" y="1001"/>
                    <a:pt x="2037" y="1001"/>
                  </a:cubicBezTo>
                  <a:cubicBezTo>
                    <a:pt x="2044" y="1001"/>
                    <a:pt x="2052" y="990"/>
                    <a:pt x="2060" y="990"/>
                  </a:cubicBezTo>
                  <a:cubicBezTo>
                    <a:pt x="2069" y="990"/>
                    <a:pt x="2089" y="1014"/>
                    <a:pt x="2096" y="1024"/>
                  </a:cubicBezTo>
                  <a:lnTo>
                    <a:pt x="2096" y="1024"/>
                  </a:lnTo>
                  <a:cubicBezTo>
                    <a:pt x="2095" y="1012"/>
                    <a:pt x="2088" y="988"/>
                    <a:pt x="2092" y="988"/>
                  </a:cubicBezTo>
                  <a:lnTo>
                    <a:pt x="2092" y="988"/>
                  </a:lnTo>
                  <a:cubicBezTo>
                    <a:pt x="2093" y="988"/>
                    <a:pt x="2094" y="988"/>
                    <a:pt x="2096" y="990"/>
                  </a:cubicBezTo>
                  <a:cubicBezTo>
                    <a:pt x="2106" y="990"/>
                    <a:pt x="2134" y="1016"/>
                    <a:pt x="2157" y="1016"/>
                  </a:cubicBezTo>
                  <a:cubicBezTo>
                    <a:pt x="2160" y="1016"/>
                    <a:pt x="2164" y="1016"/>
                    <a:pt x="2168" y="1014"/>
                  </a:cubicBezTo>
                  <a:cubicBezTo>
                    <a:pt x="2144" y="990"/>
                    <a:pt x="2215" y="966"/>
                    <a:pt x="2215" y="954"/>
                  </a:cubicBezTo>
                  <a:cubicBezTo>
                    <a:pt x="2215" y="943"/>
                    <a:pt x="2191" y="895"/>
                    <a:pt x="2191" y="883"/>
                  </a:cubicBezTo>
                  <a:cubicBezTo>
                    <a:pt x="2191" y="880"/>
                    <a:pt x="2192" y="878"/>
                    <a:pt x="2193" y="878"/>
                  </a:cubicBezTo>
                  <a:cubicBezTo>
                    <a:pt x="2201" y="878"/>
                    <a:pt x="2229" y="932"/>
                    <a:pt x="2239" y="942"/>
                  </a:cubicBezTo>
                  <a:lnTo>
                    <a:pt x="2239" y="942"/>
                  </a:lnTo>
                  <a:cubicBezTo>
                    <a:pt x="2229" y="933"/>
                    <a:pt x="2220" y="900"/>
                    <a:pt x="2229" y="900"/>
                  </a:cubicBezTo>
                  <a:cubicBezTo>
                    <a:pt x="2231" y="900"/>
                    <a:pt x="2234" y="902"/>
                    <a:pt x="2239" y="907"/>
                  </a:cubicBezTo>
                  <a:cubicBezTo>
                    <a:pt x="2251" y="919"/>
                    <a:pt x="2263" y="954"/>
                    <a:pt x="2275" y="966"/>
                  </a:cubicBezTo>
                  <a:cubicBezTo>
                    <a:pt x="2287" y="966"/>
                    <a:pt x="2251" y="883"/>
                    <a:pt x="2275" y="883"/>
                  </a:cubicBezTo>
                  <a:cubicBezTo>
                    <a:pt x="2293" y="892"/>
                    <a:pt x="2312" y="930"/>
                    <a:pt x="2313" y="930"/>
                  </a:cubicBezTo>
                  <a:cubicBezTo>
                    <a:pt x="2314" y="930"/>
                    <a:pt x="2313" y="927"/>
                    <a:pt x="2310" y="919"/>
                  </a:cubicBezTo>
                  <a:cubicBezTo>
                    <a:pt x="2298" y="883"/>
                    <a:pt x="2287" y="895"/>
                    <a:pt x="2298" y="871"/>
                  </a:cubicBezTo>
                  <a:lnTo>
                    <a:pt x="2298" y="871"/>
                  </a:lnTo>
                  <a:cubicBezTo>
                    <a:pt x="2310" y="883"/>
                    <a:pt x="2334" y="943"/>
                    <a:pt x="2346" y="943"/>
                  </a:cubicBezTo>
                  <a:cubicBezTo>
                    <a:pt x="2350" y="946"/>
                    <a:pt x="2353" y="947"/>
                    <a:pt x="2356" y="947"/>
                  </a:cubicBezTo>
                  <a:cubicBezTo>
                    <a:pt x="2364" y="947"/>
                    <a:pt x="2370" y="939"/>
                    <a:pt x="2370" y="931"/>
                  </a:cubicBezTo>
                  <a:cubicBezTo>
                    <a:pt x="2370" y="931"/>
                    <a:pt x="2370" y="919"/>
                    <a:pt x="2370" y="907"/>
                  </a:cubicBezTo>
                  <a:cubicBezTo>
                    <a:pt x="2394" y="907"/>
                    <a:pt x="2406" y="895"/>
                    <a:pt x="2418" y="883"/>
                  </a:cubicBezTo>
                  <a:cubicBezTo>
                    <a:pt x="2429" y="871"/>
                    <a:pt x="2418" y="835"/>
                    <a:pt x="2394" y="823"/>
                  </a:cubicBezTo>
                  <a:cubicBezTo>
                    <a:pt x="2398" y="823"/>
                    <a:pt x="2403" y="822"/>
                    <a:pt x="2409" y="822"/>
                  </a:cubicBezTo>
                  <a:cubicBezTo>
                    <a:pt x="2417" y="822"/>
                    <a:pt x="2427" y="826"/>
                    <a:pt x="2441" y="847"/>
                  </a:cubicBezTo>
                  <a:cubicBezTo>
                    <a:pt x="2467" y="864"/>
                    <a:pt x="2486" y="881"/>
                    <a:pt x="2495" y="881"/>
                  </a:cubicBezTo>
                  <a:cubicBezTo>
                    <a:pt x="2499" y="881"/>
                    <a:pt x="2501" y="878"/>
                    <a:pt x="2501" y="871"/>
                  </a:cubicBezTo>
                  <a:cubicBezTo>
                    <a:pt x="2501" y="835"/>
                    <a:pt x="2501" y="823"/>
                    <a:pt x="2501" y="823"/>
                  </a:cubicBezTo>
                  <a:cubicBezTo>
                    <a:pt x="2501" y="817"/>
                    <a:pt x="2504" y="817"/>
                    <a:pt x="2507" y="817"/>
                  </a:cubicBezTo>
                  <a:cubicBezTo>
                    <a:pt x="2510" y="817"/>
                    <a:pt x="2513" y="817"/>
                    <a:pt x="2513" y="812"/>
                  </a:cubicBezTo>
                  <a:cubicBezTo>
                    <a:pt x="2513" y="800"/>
                    <a:pt x="2513" y="800"/>
                    <a:pt x="2513" y="788"/>
                  </a:cubicBezTo>
                  <a:cubicBezTo>
                    <a:pt x="2513" y="764"/>
                    <a:pt x="2537" y="776"/>
                    <a:pt x="2549" y="752"/>
                  </a:cubicBezTo>
                  <a:cubicBezTo>
                    <a:pt x="2557" y="744"/>
                    <a:pt x="2554" y="725"/>
                    <a:pt x="2562" y="725"/>
                  </a:cubicBezTo>
                  <a:cubicBezTo>
                    <a:pt x="2566" y="725"/>
                    <a:pt x="2573" y="729"/>
                    <a:pt x="2584" y="740"/>
                  </a:cubicBezTo>
                  <a:cubicBezTo>
                    <a:pt x="2587" y="743"/>
                    <a:pt x="2591" y="745"/>
                    <a:pt x="2596" y="745"/>
                  </a:cubicBezTo>
                  <a:cubicBezTo>
                    <a:pt x="2607" y="745"/>
                    <a:pt x="2620" y="734"/>
                    <a:pt x="2620" y="716"/>
                  </a:cubicBezTo>
                  <a:cubicBezTo>
                    <a:pt x="2620" y="704"/>
                    <a:pt x="2596" y="692"/>
                    <a:pt x="2584" y="681"/>
                  </a:cubicBezTo>
                  <a:lnTo>
                    <a:pt x="2608" y="681"/>
                  </a:lnTo>
                  <a:cubicBezTo>
                    <a:pt x="2632" y="692"/>
                    <a:pt x="2644" y="716"/>
                    <a:pt x="2656" y="716"/>
                  </a:cubicBezTo>
                  <a:cubicBezTo>
                    <a:pt x="2657" y="718"/>
                    <a:pt x="2658" y="718"/>
                    <a:pt x="2659" y="718"/>
                  </a:cubicBezTo>
                  <a:cubicBezTo>
                    <a:pt x="2665" y="718"/>
                    <a:pt x="2660" y="691"/>
                    <a:pt x="2673" y="691"/>
                  </a:cubicBezTo>
                  <a:cubicBezTo>
                    <a:pt x="2675" y="691"/>
                    <a:pt x="2677" y="691"/>
                    <a:pt x="2679" y="692"/>
                  </a:cubicBezTo>
                  <a:cubicBezTo>
                    <a:pt x="2696" y="709"/>
                    <a:pt x="2723" y="742"/>
                    <a:pt x="2731" y="742"/>
                  </a:cubicBezTo>
                  <a:cubicBezTo>
                    <a:pt x="2735" y="742"/>
                    <a:pt x="2735" y="735"/>
                    <a:pt x="2727" y="716"/>
                  </a:cubicBezTo>
                  <a:cubicBezTo>
                    <a:pt x="2718" y="688"/>
                    <a:pt x="2701" y="646"/>
                    <a:pt x="2712" y="646"/>
                  </a:cubicBezTo>
                  <a:cubicBezTo>
                    <a:pt x="2714" y="646"/>
                    <a:pt x="2719" y="649"/>
                    <a:pt x="2727" y="657"/>
                  </a:cubicBezTo>
                  <a:cubicBezTo>
                    <a:pt x="2763" y="692"/>
                    <a:pt x="2751" y="692"/>
                    <a:pt x="2775" y="704"/>
                  </a:cubicBezTo>
                  <a:cubicBezTo>
                    <a:pt x="2787" y="704"/>
                    <a:pt x="2822" y="704"/>
                    <a:pt x="2810" y="681"/>
                  </a:cubicBezTo>
                  <a:cubicBezTo>
                    <a:pt x="2799" y="669"/>
                    <a:pt x="2763" y="609"/>
                    <a:pt x="2787" y="609"/>
                  </a:cubicBezTo>
                  <a:cubicBezTo>
                    <a:pt x="2810" y="609"/>
                    <a:pt x="2810" y="657"/>
                    <a:pt x="2822" y="669"/>
                  </a:cubicBezTo>
                  <a:lnTo>
                    <a:pt x="2810" y="609"/>
                  </a:lnTo>
                  <a:cubicBezTo>
                    <a:pt x="2810" y="595"/>
                    <a:pt x="2810" y="590"/>
                    <a:pt x="2812" y="590"/>
                  </a:cubicBezTo>
                  <a:cubicBezTo>
                    <a:pt x="2814" y="590"/>
                    <a:pt x="2820" y="602"/>
                    <a:pt x="2834" y="609"/>
                  </a:cubicBezTo>
                  <a:cubicBezTo>
                    <a:pt x="2854" y="619"/>
                    <a:pt x="2881" y="636"/>
                    <a:pt x="2897" y="636"/>
                  </a:cubicBezTo>
                  <a:cubicBezTo>
                    <a:pt x="2900" y="636"/>
                    <a:pt x="2903" y="635"/>
                    <a:pt x="2906" y="633"/>
                  </a:cubicBezTo>
                  <a:cubicBezTo>
                    <a:pt x="2906" y="609"/>
                    <a:pt x="2846" y="514"/>
                    <a:pt x="2858" y="514"/>
                  </a:cubicBezTo>
                  <a:lnTo>
                    <a:pt x="2858" y="514"/>
                  </a:lnTo>
                  <a:cubicBezTo>
                    <a:pt x="2858" y="514"/>
                    <a:pt x="2882" y="538"/>
                    <a:pt x="2894" y="550"/>
                  </a:cubicBezTo>
                  <a:cubicBezTo>
                    <a:pt x="2906" y="562"/>
                    <a:pt x="2918" y="573"/>
                    <a:pt x="2930" y="573"/>
                  </a:cubicBezTo>
                  <a:cubicBezTo>
                    <a:pt x="2939" y="573"/>
                    <a:pt x="2982" y="615"/>
                    <a:pt x="2996" y="615"/>
                  </a:cubicBezTo>
                  <a:cubicBezTo>
                    <a:pt x="2999" y="615"/>
                    <a:pt x="3001" y="613"/>
                    <a:pt x="3001" y="609"/>
                  </a:cubicBezTo>
                  <a:cubicBezTo>
                    <a:pt x="3001" y="599"/>
                    <a:pt x="2992" y="560"/>
                    <a:pt x="2998" y="560"/>
                  </a:cubicBezTo>
                  <a:lnTo>
                    <a:pt x="2998" y="560"/>
                  </a:lnTo>
                  <a:cubicBezTo>
                    <a:pt x="2999" y="560"/>
                    <a:pt x="3000" y="560"/>
                    <a:pt x="3001" y="562"/>
                  </a:cubicBezTo>
                  <a:cubicBezTo>
                    <a:pt x="3013" y="573"/>
                    <a:pt x="3025" y="597"/>
                    <a:pt x="3037" y="597"/>
                  </a:cubicBezTo>
                  <a:cubicBezTo>
                    <a:pt x="3037" y="585"/>
                    <a:pt x="3037" y="502"/>
                    <a:pt x="3037" y="490"/>
                  </a:cubicBezTo>
                  <a:cubicBezTo>
                    <a:pt x="3038" y="487"/>
                    <a:pt x="3040" y="486"/>
                    <a:pt x="3042" y="486"/>
                  </a:cubicBezTo>
                  <a:cubicBezTo>
                    <a:pt x="3061" y="486"/>
                    <a:pt x="3111" y="562"/>
                    <a:pt x="3132" y="562"/>
                  </a:cubicBezTo>
                  <a:cubicBezTo>
                    <a:pt x="3136" y="558"/>
                    <a:pt x="3135" y="552"/>
                    <a:pt x="3132" y="546"/>
                  </a:cubicBezTo>
                  <a:lnTo>
                    <a:pt x="3132" y="546"/>
                  </a:lnTo>
                  <a:cubicBezTo>
                    <a:pt x="3136" y="549"/>
                    <a:pt x="3140" y="552"/>
                    <a:pt x="3142" y="552"/>
                  </a:cubicBezTo>
                  <a:cubicBezTo>
                    <a:pt x="3143" y="552"/>
                    <a:pt x="3144" y="551"/>
                    <a:pt x="3144" y="550"/>
                  </a:cubicBezTo>
                  <a:cubicBezTo>
                    <a:pt x="3156" y="538"/>
                    <a:pt x="3168" y="514"/>
                    <a:pt x="3180" y="514"/>
                  </a:cubicBezTo>
                  <a:cubicBezTo>
                    <a:pt x="3191" y="502"/>
                    <a:pt x="3191" y="514"/>
                    <a:pt x="3180" y="490"/>
                  </a:cubicBezTo>
                  <a:cubicBezTo>
                    <a:pt x="3180" y="478"/>
                    <a:pt x="3183" y="475"/>
                    <a:pt x="3187" y="475"/>
                  </a:cubicBezTo>
                  <a:cubicBezTo>
                    <a:pt x="3191" y="475"/>
                    <a:pt x="3197" y="478"/>
                    <a:pt x="3203" y="478"/>
                  </a:cubicBezTo>
                  <a:cubicBezTo>
                    <a:pt x="3210" y="481"/>
                    <a:pt x="3216" y="483"/>
                    <a:pt x="3222" y="483"/>
                  </a:cubicBezTo>
                  <a:cubicBezTo>
                    <a:pt x="3238" y="483"/>
                    <a:pt x="3251" y="472"/>
                    <a:pt x="3251" y="454"/>
                  </a:cubicBezTo>
                  <a:lnTo>
                    <a:pt x="3251" y="407"/>
                  </a:lnTo>
                  <a:cubicBezTo>
                    <a:pt x="3268" y="440"/>
                    <a:pt x="3284" y="479"/>
                    <a:pt x="3293" y="479"/>
                  </a:cubicBezTo>
                  <a:cubicBezTo>
                    <a:pt x="3296" y="479"/>
                    <a:pt x="3299" y="472"/>
                    <a:pt x="3299" y="454"/>
                  </a:cubicBezTo>
                  <a:cubicBezTo>
                    <a:pt x="3299" y="426"/>
                    <a:pt x="3283" y="358"/>
                    <a:pt x="3296" y="358"/>
                  </a:cubicBezTo>
                  <a:cubicBezTo>
                    <a:pt x="3299" y="358"/>
                    <a:pt x="3304" y="362"/>
                    <a:pt x="3311" y="371"/>
                  </a:cubicBezTo>
                  <a:cubicBezTo>
                    <a:pt x="3346" y="407"/>
                    <a:pt x="3358" y="419"/>
                    <a:pt x="3382" y="431"/>
                  </a:cubicBezTo>
                  <a:cubicBezTo>
                    <a:pt x="3394" y="431"/>
                    <a:pt x="3382" y="407"/>
                    <a:pt x="3394" y="395"/>
                  </a:cubicBezTo>
                  <a:cubicBezTo>
                    <a:pt x="3404" y="395"/>
                    <a:pt x="3424" y="432"/>
                    <a:pt x="3437" y="432"/>
                  </a:cubicBezTo>
                  <a:cubicBezTo>
                    <a:pt x="3439" y="432"/>
                    <a:pt x="3440" y="432"/>
                    <a:pt x="3441" y="431"/>
                  </a:cubicBezTo>
                  <a:cubicBezTo>
                    <a:pt x="3453" y="431"/>
                    <a:pt x="3430" y="407"/>
                    <a:pt x="3430" y="395"/>
                  </a:cubicBezTo>
                  <a:cubicBezTo>
                    <a:pt x="3430" y="385"/>
                    <a:pt x="3432" y="381"/>
                    <a:pt x="3436" y="381"/>
                  </a:cubicBezTo>
                  <a:cubicBezTo>
                    <a:pt x="3451" y="381"/>
                    <a:pt x="3491" y="442"/>
                    <a:pt x="3501" y="442"/>
                  </a:cubicBezTo>
                  <a:cubicBezTo>
                    <a:pt x="3511" y="433"/>
                    <a:pt x="3455" y="348"/>
                    <a:pt x="3463" y="348"/>
                  </a:cubicBezTo>
                  <a:lnTo>
                    <a:pt x="3463" y="348"/>
                  </a:lnTo>
                  <a:cubicBezTo>
                    <a:pt x="3465" y="348"/>
                    <a:pt x="3469" y="351"/>
                    <a:pt x="3477" y="359"/>
                  </a:cubicBezTo>
                  <a:cubicBezTo>
                    <a:pt x="3506" y="381"/>
                    <a:pt x="3509" y="385"/>
                    <a:pt x="3509" y="385"/>
                  </a:cubicBezTo>
                  <a:cubicBezTo>
                    <a:pt x="3509" y="385"/>
                    <a:pt x="3508" y="383"/>
                    <a:pt x="3513" y="383"/>
                  </a:cubicBezTo>
                  <a:cubicBezTo>
                    <a:pt x="3516" y="386"/>
                    <a:pt x="3519" y="389"/>
                    <a:pt x="3522" y="392"/>
                  </a:cubicBezTo>
                  <a:lnTo>
                    <a:pt x="3522" y="392"/>
                  </a:lnTo>
                  <a:cubicBezTo>
                    <a:pt x="3515" y="367"/>
                    <a:pt x="3534" y="388"/>
                    <a:pt x="3525" y="323"/>
                  </a:cubicBezTo>
                  <a:lnTo>
                    <a:pt x="3525" y="323"/>
                  </a:lnTo>
                  <a:cubicBezTo>
                    <a:pt x="3532" y="359"/>
                    <a:pt x="3535" y="369"/>
                    <a:pt x="3536" y="369"/>
                  </a:cubicBezTo>
                  <a:cubicBezTo>
                    <a:pt x="3537" y="369"/>
                    <a:pt x="3537" y="364"/>
                    <a:pt x="3537" y="359"/>
                  </a:cubicBezTo>
                  <a:cubicBezTo>
                    <a:pt x="3549" y="347"/>
                    <a:pt x="3549" y="347"/>
                    <a:pt x="3549" y="335"/>
                  </a:cubicBezTo>
                  <a:cubicBezTo>
                    <a:pt x="3549" y="335"/>
                    <a:pt x="3561" y="276"/>
                    <a:pt x="3561" y="276"/>
                  </a:cubicBezTo>
                  <a:lnTo>
                    <a:pt x="3561" y="276"/>
                  </a:lnTo>
                  <a:lnTo>
                    <a:pt x="3549" y="407"/>
                  </a:lnTo>
                  <a:lnTo>
                    <a:pt x="3561" y="323"/>
                  </a:lnTo>
                  <a:cubicBezTo>
                    <a:pt x="3561" y="276"/>
                    <a:pt x="3572" y="216"/>
                    <a:pt x="3584" y="216"/>
                  </a:cubicBezTo>
                  <a:lnTo>
                    <a:pt x="3584" y="216"/>
                  </a:lnTo>
                  <a:lnTo>
                    <a:pt x="3561" y="347"/>
                  </a:lnTo>
                  <a:cubicBezTo>
                    <a:pt x="3561" y="351"/>
                    <a:pt x="3561" y="353"/>
                    <a:pt x="3561" y="353"/>
                  </a:cubicBezTo>
                  <a:cubicBezTo>
                    <a:pt x="3564" y="353"/>
                    <a:pt x="3574" y="308"/>
                    <a:pt x="3584" y="288"/>
                  </a:cubicBezTo>
                  <a:cubicBezTo>
                    <a:pt x="3584" y="292"/>
                    <a:pt x="3584" y="296"/>
                    <a:pt x="3584" y="300"/>
                  </a:cubicBezTo>
                  <a:lnTo>
                    <a:pt x="3572" y="359"/>
                  </a:lnTo>
                  <a:lnTo>
                    <a:pt x="3584" y="329"/>
                  </a:lnTo>
                  <a:lnTo>
                    <a:pt x="3584" y="329"/>
                  </a:lnTo>
                  <a:cubicBezTo>
                    <a:pt x="3584" y="333"/>
                    <a:pt x="3584" y="335"/>
                    <a:pt x="3584" y="335"/>
                  </a:cubicBezTo>
                  <a:cubicBezTo>
                    <a:pt x="3584" y="338"/>
                    <a:pt x="3585" y="339"/>
                    <a:pt x="3587" y="339"/>
                  </a:cubicBezTo>
                  <a:cubicBezTo>
                    <a:pt x="3593" y="339"/>
                    <a:pt x="3608" y="323"/>
                    <a:pt x="3608" y="323"/>
                  </a:cubicBezTo>
                  <a:lnTo>
                    <a:pt x="3608" y="323"/>
                  </a:lnTo>
                  <a:cubicBezTo>
                    <a:pt x="3608" y="334"/>
                    <a:pt x="3591" y="362"/>
                    <a:pt x="3593" y="362"/>
                  </a:cubicBezTo>
                  <a:cubicBezTo>
                    <a:pt x="3594" y="362"/>
                    <a:pt x="3595" y="361"/>
                    <a:pt x="3596" y="359"/>
                  </a:cubicBezTo>
                  <a:cubicBezTo>
                    <a:pt x="3602" y="354"/>
                    <a:pt x="3607" y="348"/>
                    <a:pt x="3612" y="342"/>
                  </a:cubicBezTo>
                  <a:lnTo>
                    <a:pt x="3612" y="342"/>
                  </a:lnTo>
                  <a:cubicBezTo>
                    <a:pt x="3600" y="362"/>
                    <a:pt x="3589" y="378"/>
                    <a:pt x="3572" y="395"/>
                  </a:cubicBezTo>
                  <a:lnTo>
                    <a:pt x="3596" y="371"/>
                  </a:lnTo>
                  <a:lnTo>
                    <a:pt x="3596" y="371"/>
                  </a:lnTo>
                  <a:cubicBezTo>
                    <a:pt x="3596" y="371"/>
                    <a:pt x="3590" y="391"/>
                    <a:pt x="3596" y="391"/>
                  </a:cubicBezTo>
                  <a:cubicBezTo>
                    <a:pt x="3598" y="391"/>
                    <a:pt x="3602" y="389"/>
                    <a:pt x="3608" y="383"/>
                  </a:cubicBezTo>
                  <a:cubicBezTo>
                    <a:pt x="3608" y="383"/>
                    <a:pt x="3655" y="345"/>
                    <a:pt x="3666" y="345"/>
                  </a:cubicBezTo>
                  <a:cubicBezTo>
                    <a:pt x="3667" y="345"/>
                    <a:pt x="3668" y="346"/>
                    <a:pt x="3668" y="347"/>
                  </a:cubicBezTo>
                  <a:cubicBezTo>
                    <a:pt x="3656" y="359"/>
                    <a:pt x="3644" y="383"/>
                    <a:pt x="3632" y="395"/>
                  </a:cubicBezTo>
                  <a:cubicBezTo>
                    <a:pt x="3620" y="407"/>
                    <a:pt x="3608" y="407"/>
                    <a:pt x="3608" y="419"/>
                  </a:cubicBezTo>
                  <a:cubicBezTo>
                    <a:pt x="3608" y="431"/>
                    <a:pt x="3608" y="442"/>
                    <a:pt x="3620" y="454"/>
                  </a:cubicBezTo>
                  <a:cubicBezTo>
                    <a:pt x="3626" y="460"/>
                    <a:pt x="3635" y="460"/>
                    <a:pt x="3644" y="460"/>
                  </a:cubicBezTo>
                  <a:cubicBezTo>
                    <a:pt x="3653" y="460"/>
                    <a:pt x="3662" y="460"/>
                    <a:pt x="3668" y="466"/>
                  </a:cubicBezTo>
                  <a:cubicBezTo>
                    <a:pt x="3673" y="476"/>
                    <a:pt x="3680" y="480"/>
                    <a:pt x="3690" y="480"/>
                  </a:cubicBezTo>
                  <a:cubicBezTo>
                    <a:pt x="3703" y="480"/>
                    <a:pt x="3720" y="474"/>
                    <a:pt x="3743" y="468"/>
                  </a:cubicBezTo>
                  <a:lnTo>
                    <a:pt x="3743" y="468"/>
                  </a:lnTo>
                  <a:cubicBezTo>
                    <a:pt x="3715" y="480"/>
                    <a:pt x="3658" y="539"/>
                    <a:pt x="3684" y="539"/>
                  </a:cubicBezTo>
                  <a:cubicBezTo>
                    <a:pt x="3686" y="539"/>
                    <a:pt x="3688" y="538"/>
                    <a:pt x="3692" y="538"/>
                  </a:cubicBezTo>
                  <a:cubicBezTo>
                    <a:pt x="3751" y="514"/>
                    <a:pt x="3775" y="466"/>
                    <a:pt x="3811" y="454"/>
                  </a:cubicBezTo>
                  <a:lnTo>
                    <a:pt x="3811" y="454"/>
                  </a:lnTo>
                  <a:lnTo>
                    <a:pt x="3751" y="502"/>
                  </a:lnTo>
                  <a:cubicBezTo>
                    <a:pt x="3727" y="538"/>
                    <a:pt x="3692" y="562"/>
                    <a:pt x="3656" y="585"/>
                  </a:cubicBezTo>
                  <a:cubicBezTo>
                    <a:pt x="3680" y="573"/>
                    <a:pt x="3693" y="569"/>
                    <a:pt x="3701" y="569"/>
                  </a:cubicBezTo>
                  <a:cubicBezTo>
                    <a:pt x="3718" y="569"/>
                    <a:pt x="3715" y="585"/>
                    <a:pt x="3739" y="585"/>
                  </a:cubicBezTo>
                  <a:cubicBezTo>
                    <a:pt x="3739" y="597"/>
                    <a:pt x="3739" y="597"/>
                    <a:pt x="3703" y="621"/>
                  </a:cubicBezTo>
                  <a:cubicBezTo>
                    <a:pt x="3656" y="633"/>
                    <a:pt x="3680" y="645"/>
                    <a:pt x="3656" y="657"/>
                  </a:cubicBezTo>
                  <a:lnTo>
                    <a:pt x="3787" y="597"/>
                  </a:lnTo>
                  <a:lnTo>
                    <a:pt x="3787" y="597"/>
                  </a:lnTo>
                  <a:cubicBezTo>
                    <a:pt x="3787" y="609"/>
                    <a:pt x="3692" y="669"/>
                    <a:pt x="3692" y="669"/>
                  </a:cubicBezTo>
                  <a:cubicBezTo>
                    <a:pt x="3698" y="669"/>
                    <a:pt x="3732" y="661"/>
                    <a:pt x="3754" y="661"/>
                  </a:cubicBezTo>
                  <a:cubicBezTo>
                    <a:pt x="3770" y="661"/>
                    <a:pt x="3778" y="665"/>
                    <a:pt x="3763" y="681"/>
                  </a:cubicBezTo>
                  <a:cubicBezTo>
                    <a:pt x="3733" y="711"/>
                    <a:pt x="3711" y="757"/>
                    <a:pt x="3741" y="757"/>
                  </a:cubicBezTo>
                  <a:cubicBezTo>
                    <a:pt x="3746" y="757"/>
                    <a:pt x="3753" y="756"/>
                    <a:pt x="3763" y="752"/>
                  </a:cubicBezTo>
                  <a:cubicBezTo>
                    <a:pt x="3767" y="751"/>
                    <a:pt x="3770" y="750"/>
                    <a:pt x="3773" y="750"/>
                  </a:cubicBezTo>
                  <a:cubicBezTo>
                    <a:pt x="3789" y="750"/>
                    <a:pt x="3773" y="778"/>
                    <a:pt x="3789" y="778"/>
                  </a:cubicBezTo>
                  <a:cubicBezTo>
                    <a:pt x="3792" y="778"/>
                    <a:pt x="3795" y="777"/>
                    <a:pt x="3799" y="776"/>
                  </a:cubicBezTo>
                  <a:cubicBezTo>
                    <a:pt x="3806" y="775"/>
                    <a:pt x="3812" y="774"/>
                    <a:pt x="3816" y="774"/>
                  </a:cubicBezTo>
                  <a:cubicBezTo>
                    <a:pt x="3850" y="774"/>
                    <a:pt x="3774" y="813"/>
                    <a:pt x="3763" y="823"/>
                  </a:cubicBezTo>
                  <a:cubicBezTo>
                    <a:pt x="3763" y="835"/>
                    <a:pt x="3811" y="823"/>
                    <a:pt x="3811" y="847"/>
                  </a:cubicBezTo>
                  <a:cubicBezTo>
                    <a:pt x="3811" y="859"/>
                    <a:pt x="3799" y="859"/>
                    <a:pt x="3763" y="871"/>
                  </a:cubicBezTo>
                  <a:cubicBezTo>
                    <a:pt x="3739" y="883"/>
                    <a:pt x="3775" y="883"/>
                    <a:pt x="3775" y="883"/>
                  </a:cubicBezTo>
                  <a:cubicBezTo>
                    <a:pt x="3787" y="883"/>
                    <a:pt x="3787" y="895"/>
                    <a:pt x="3775" y="907"/>
                  </a:cubicBezTo>
                  <a:cubicBezTo>
                    <a:pt x="3775" y="907"/>
                    <a:pt x="3844" y="875"/>
                    <a:pt x="3865" y="875"/>
                  </a:cubicBezTo>
                  <a:cubicBezTo>
                    <a:pt x="3875" y="875"/>
                    <a:pt x="3874" y="883"/>
                    <a:pt x="3846" y="907"/>
                  </a:cubicBezTo>
                  <a:cubicBezTo>
                    <a:pt x="3787" y="943"/>
                    <a:pt x="3799" y="954"/>
                    <a:pt x="3846" y="954"/>
                  </a:cubicBezTo>
                  <a:cubicBezTo>
                    <a:pt x="3855" y="951"/>
                    <a:pt x="3863" y="950"/>
                    <a:pt x="3870" y="950"/>
                  </a:cubicBezTo>
                  <a:cubicBezTo>
                    <a:pt x="3889" y="950"/>
                    <a:pt x="3891" y="963"/>
                    <a:pt x="3846" y="990"/>
                  </a:cubicBezTo>
                  <a:cubicBezTo>
                    <a:pt x="3801" y="1013"/>
                    <a:pt x="3896" y="1014"/>
                    <a:pt x="3864" y="1035"/>
                  </a:cubicBezTo>
                  <a:lnTo>
                    <a:pt x="3864" y="1035"/>
                  </a:lnTo>
                  <a:cubicBezTo>
                    <a:pt x="3878" y="1028"/>
                    <a:pt x="3900" y="1025"/>
                    <a:pt x="3918" y="1025"/>
                  </a:cubicBezTo>
                  <a:cubicBezTo>
                    <a:pt x="3952" y="1025"/>
                    <a:pt x="3972" y="1035"/>
                    <a:pt x="3906" y="1050"/>
                  </a:cubicBezTo>
                  <a:cubicBezTo>
                    <a:pt x="3811" y="1073"/>
                    <a:pt x="3906" y="1073"/>
                    <a:pt x="3906" y="1085"/>
                  </a:cubicBezTo>
                  <a:cubicBezTo>
                    <a:pt x="3918" y="1097"/>
                    <a:pt x="3918" y="1109"/>
                    <a:pt x="3906" y="1121"/>
                  </a:cubicBezTo>
                  <a:cubicBezTo>
                    <a:pt x="3906" y="1133"/>
                    <a:pt x="3894" y="1133"/>
                    <a:pt x="3894" y="1145"/>
                  </a:cubicBezTo>
                  <a:cubicBezTo>
                    <a:pt x="3901" y="1159"/>
                    <a:pt x="3912" y="1165"/>
                    <a:pt x="3925" y="1165"/>
                  </a:cubicBezTo>
                  <a:cubicBezTo>
                    <a:pt x="3934" y="1165"/>
                    <a:pt x="3944" y="1162"/>
                    <a:pt x="3953" y="1157"/>
                  </a:cubicBezTo>
                  <a:lnTo>
                    <a:pt x="3953" y="1157"/>
                  </a:lnTo>
                  <a:cubicBezTo>
                    <a:pt x="3930" y="1169"/>
                    <a:pt x="3894" y="1181"/>
                    <a:pt x="3894" y="1204"/>
                  </a:cubicBezTo>
                  <a:cubicBezTo>
                    <a:pt x="3894" y="1210"/>
                    <a:pt x="3909" y="1210"/>
                    <a:pt x="3919" y="1210"/>
                  </a:cubicBezTo>
                  <a:cubicBezTo>
                    <a:pt x="3930" y="1210"/>
                    <a:pt x="3936" y="1210"/>
                    <a:pt x="3918" y="1216"/>
                  </a:cubicBezTo>
                  <a:lnTo>
                    <a:pt x="3953" y="1216"/>
                  </a:lnTo>
                  <a:cubicBezTo>
                    <a:pt x="3965" y="1216"/>
                    <a:pt x="3953" y="1216"/>
                    <a:pt x="3953" y="1228"/>
                  </a:cubicBezTo>
                  <a:cubicBezTo>
                    <a:pt x="3953" y="1237"/>
                    <a:pt x="3928" y="1265"/>
                    <a:pt x="3952" y="1265"/>
                  </a:cubicBezTo>
                  <a:cubicBezTo>
                    <a:pt x="3958" y="1265"/>
                    <a:pt x="3966" y="1264"/>
                    <a:pt x="3979" y="1260"/>
                  </a:cubicBezTo>
                  <a:lnTo>
                    <a:pt x="3979" y="1260"/>
                  </a:lnTo>
                  <a:cubicBezTo>
                    <a:pt x="3956" y="1270"/>
                    <a:pt x="3928" y="1288"/>
                    <a:pt x="3953" y="1288"/>
                  </a:cubicBezTo>
                  <a:cubicBezTo>
                    <a:pt x="3977" y="1288"/>
                    <a:pt x="3985" y="1283"/>
                    <a:pt x="3988" y="1283"/>
                  </a:cubicBezTo>
                  <a:cubicBezTo>
                    <a:pt x="3989" y="1283"/>
                    <a:pt x="3989" y="1284"/>
                    <a:pt x="3989" y="1288"/>
                  </a:cubicBezTo>
                  <a:cubicBezTo>
                    <a:pt x="3989" y="1286"/>
                    <a:pt x="3988" y="1285"/>
                    <a:pt x="3986" y="1285"/>
                  </a:cubicBezTo>
                  <a:cubicBezTo>
                    <a:pt x="3974" y="1285"/>
                    <a:pt x="3930" y="1313"/>
                    <a:pt x="3930" y="1324"/>
                  </a:cubicBezTo>
                  <a:cubicBezTo>
                    <a:pt x="3930" y="1335"/>
                    <a:pt x="3942" y="1335"/>
                    <a:pt x="3953" y="1347"/>
                  </a:cubicBezTo>
                  <a:cubicBezTo>
                    <a:pt x="3965" y="1347"/>
                    <a:pt x="3989" y="1347"/>
                    <a:pt x="4049" y="1335"/>
                  </a:cubicBezTo>
                  <a:lnTo>
                    <a:pt x="4049" y="1335"/>
                  </a:lnTo>
                  <a:cubicBezTo>
                    <a:pt x="4049" y="1347"/>
                    <a:pt x="4049" y="1347"/>
                    <a:pt x="4001" y="1371"/>
                  </a:cubicBezTo>
                  <a:cubicBezTo>
                    <a:pt x="4001" y="1371"/>
                    <a:pt x="4032" y="1365"/>
                    <a:pt x="4054" y="1357"/>
                  </a:cubicBezTo>
                  <a:lnTo>
                    <a:pt x="4054" y="1357"/>
                  </a:lnTo>
                  <a:cubicBezTo>
                    <a:pt x="4015" y="1378"/>
                    <a:pt x="3983" y="1398"/>
                    <a:pt x="3942" y="1419"/>
                  </a:cubicBezTo>
                  <a:cubicBezTo>
                    <a:pt x="3977" y="1419"/>
                    <a:pt x="4001" y="1419"/>
                    <a:pt x="4037" y="1407"/>
                  </a:cubicBezTo>
                  <a:cubicBezTo>
                    <a:pt x="4045" y="1405"/>
                    <a:pt x="4052" y="1404"/>
                    <a:pt x="4057" y="1404"/>
                  </a:cubicBezTo>
                  <a:cubicBezTo>
                    <a:pt x="4090" y="1404"/>
                    <a:pt x="4073" y="1434"/>
                    <a:pt x="4073" y="1454"/>
                  </a:cubicBezTo>
                  <a:cubicBezTo>
                    <a:pt x="4063" y="1474"/>
                    <a:pt x="4053" y="1493"/>
                    <a:pt x="4076" y="1493"/>
                  </a:cubicBezTo>
                  <a:cubicBezTo>
                    <a:pt x="4081" y="1493"/>
                    <a:pt x="4088" y="1492"/>
                    <a:pt x="4096" y="1490"/>
                  </a:cubicBezTo>
                  <a:lnTo>
                    <a:pt x="4215" y="1431"/>
                  </a:lnTo>
                  <a:lnTo>
                    <a:pt x="4215" y="1431"/>
                  </a:lnTo>
                  <a:cubicBezTo>
                    <a:pt x="4215" y="1443"/>
                    <a:pt x="4156" y="1478"/>
                    <a:pt x="4120" y="1490"/>
                  </a:cubicBezTo>
                  <a:cubicBezTo>
                    <a:pt x="4125" y="1489"/>
                    <a:pt x="4128" y="1488"/>
                    <a:pt x="4131" y="1488"/>
                  </a:cubicBezTo>
                  <a:cubicBezTo>
                    <a:pt x="4143" y="1488"/>
                    <a:pt x="4105" y="1516"/>
                    <a:pt x="4084" y="1526"/>
                  </a:cubicBezTo>
                  <a:cubicBezTo>
                    <a:pt x="4061" y="1538"/>
                    <a:pt x="4025" y="1550"/>
                    <a:pt x="4037" y="1562"/>
                  </a:cubicBezTo>
                  <a:lnTo>
                    <a:pt x="4141" y="1509"/>
                  </a:lnTo>
                  <a:lnTo>
                    <a:pt x="4141" y="1509"/>
                  </a:lnTo>
                  <a:cubicBezTo>
                    <a:pt x="4114" y="1528"/>
                    <a:pt x="4100" y="1569"/>
                    <a:pt x="4120" y="1609"/>
                  </a:cubicBezTo>
                  <a:cubicBezTo>
                    <a:pt x="4120" y="1597"/>
                    <a:pt x="4156" y="1585"/>
                    <a:pt x="4168" y="1574"/>
                  </a:cubicBezTo>
                  <a:lnTo>
                    <a:pt x="4168" y="1574"/>
                  </a:lnTo>
                  <a:cubicBezTo>
                    <a:pt x="4168" y="1597"/>
                    <a:pt x="4061" y="1645"/>
                    <a:pt x="4132" y="1645"/>
                  </a:cubicBezTo>
                  <a:cubicBezTo>
                    <a:pt x="4138" y="1645"/>
                    <a:pt x="4159" y="1642"/>
                    <a:pt x="4174" y="1642"/>
                  </a:cubicBezTo>
                  <a:cubicBezTo>
                    <a:pt x="4189" y="1642"/>
                    <a:pt x="4198" y="1645"/>
                    <a:pt x="4180" y="1657"/>
                  </a:cubicBezTo>
                  <a:cubicBezTo>
                    <a:pt x="4132" y="1669"/>
                    <a:pt x="4084" y="1669"/>
                    <a:pt x="4096" y="1681"/>
                  </a:cubicBezTo>
                  <a:cubicBezTo>
                    <a:pt x="4108" y="1693"/>
                    <a:pt x="4156" y="1681"/>
                    <a:pt x="4144" y="1705"/>
                  </a:cubicBezTo>
                  <a:cubicBezTo>
                    <a:pt x="4144" y="1740"/>
                    <a:pt x="4120" y="1752"/>
                    <a:pt x="4132" y="1764"/>
                  </a:cubicBezTo>
                  <a:cubicBezTo>
                    <a:pt x="4135" y="1767"/>
                    <a:pt x="4143" y="1769"/>
                    <a:pt x="4152" y="1769"/>
                  </a:cubicBezTo>
                  <a:cubicBezTo>
                    <a:pt x="4173" y="1769"/>
                    <a:pt x="4202" y="1761"/>
                    <a:pt x="4205" y="1747"/>
                  </a:cubicBezTo>
                  <a:lnTo>
                    <a:pt x="4205" y="1747"/>
                  </a:lnTo>
                  <a:cubicBezTo>
                    <a:pt x="4208" y="1757"/>
                    <a:pt x="4215" y="1766"/>
                    <a:pt x="4215" y="1776"/>
                  </a:cubicBezTo>
                  <a:cubicBezTo>
                    <a:pt x="4203" y="1788"/>
                    <a:pt x="4192" y="1800"/>
                    <a:pt x="4180" y="1812"/>
                  </a:cubicBezTo>
                  <a:lnTo>
                    <a:pt x="4192" y="1812"/>
                  </a:lnTo>
                  <a:cubicBezTo>
                    <a:pt x="4203" y="1806"/>
                    <a:pt x="4214" y="1803"/>
                    <a:pt x="4225" y="1800"/>
                  </a:cubicBezTo>
                  <a:lnTo>
                    <a:pt x="4225" y="1800"/>
                  </a:lnTo>
                  <a:cubicBezTo>
                    <a:pt x="4217" y="1805"/>
                    <a:pt x="4212" y="1809"/>
                    <a:pt x="4215" y="1812"/>
                  </a:cubicBezTo>
                  <a:lnTo>
                    <a:pt x="4287" y="1812"/>
                  </a:lnTo>
                  <a:cubicBezTo>
                    <a:pt x="4311" y="1800"/>
                    <a:pt x="4346" y="1800"/>
                    <a:pt x="4370" y="1800"/>
                  </a:cubicBezTo>
                  <a:cubicBezTo>
                    <a:pt x="4373" y="1800"/>
                    <a:pt x="4376" y="1800"/>
                    <a:pt x="4378" y="1800"/>
                  </a:cubicBezTo>
                  <a:lnTo>
                    <a:pt x="4378" y="1800"/>
                  </a:lnTo>
                  <a:cubicBezTo>
                    <a:pt x="4399" y="1786"/>
                    <a:pt x="4457" y="1764"/>
                    <a:pt x="4465" y="1764"/>
                  </a:cubicBezTo>
                  <a:cubicBezTo>
                    <a:pt x="4477" y="1752"/>
                    <a:pt x="4465" y="1716"/>
                    <a:pt x="4465" y="1716"/>
                  </a:cubicBezTo>
                  <a:cubicBezTo>
                    <a:pt x="4454" y="1693"/>
                    <a:pt x="4430" y="1681"/>
                    <a:pt x="4406" y="1669"/>
                  </a:cubicBezTo>
                  <a:cubicBezTo>
                    <a:pt x="4406" y="1669"/>
                    <a:pt x="4334" y="1657"/>
                    <a:pt x="4346" y="1657"/>
                  </a:cubicBezTo>
                  <a:cubicBezTo>
                    <a:pt x="4358" y="1645"/>
                    <a:pt x="4477" y="1633"/>
                    <a:pt x="4454" y="1621"/>
                  </a:cubicBezTo>
                  <a:cubicBezTo>
                    <a:pt x="4428" y="1613"/>
                    <a:pt x="4397" y="1604"/>
                    <a:pt x="4368" y="1604"/>
                  </a:cubicBezTo>
                  <a:cubicBezTo>
                    <a:pt x="4356" y="1604"/>
                    <a:pt x="4345" y="1606"/>
                    <a:pt x="4334" y="1609"/>
                  </a:cubicBezTo>
                  <a:cubicBezTo>
                    <a:pt x="4370" y="1585"/>
                    <a:pt x="4382" y="1574"/>
                    <a:pt x="4382" y="1562"/>
                  </a:cubicBezTo>
                  <a:cubicBezTo>
                    <a:pt x="4382" y="1550"/>
                    <a:pt x="4370" y="1538"/>
                    <a:pt x="4358" y="1538"/>
                  </a:cubicBezTo>
                  <a:lnTo>
                    <a:pt x="4311" y="1538"/>
                  </a:lnTo>
                  <a:cubicBezTo>
                    <a:pt x="4275" y="1526"/>
                    <a:pt x="4334" y="1478"/>
                    <a:pt x="4346" y="1454"/>
                  </a:cubicBezTo>
                  <a:cubicBezTo>
                    <a:pt x="4350" y="1443"/>
                    <a:pt x="4352" y="1439"/>
                    <a:pt x="4351" y="1439"/>
                  </a:cubicBezTo>
                  <a:lnTo>
                    <a:pt x="4351" y="1439"/>
                  </a:lnTo>
                  <a:cubicBezTo>
                    <a:pt x="4349" y="1439"/>
                    <a:pt x="4338" y="1454"/>
                    <a:pt x="4323" y="1454"/>
                  </a:cubicBezTo>
                  <a:cubicBezTo>
                    <a:pt x="4323" y="1443"/>
                    <a:pt x="4311" y="1443"/>
                    <a:pt x="4311" y="1431"/>
                  </a:cubicBezTo>
                  <a:cubicBezTo>
                    <a:pt x="4311" y="1419"/>
                    <a:pt x="4275" y="1419"/>
                    <a:pt x="4275" y="1407"/>
                  </a:cubicBezTo>
                  <a:cubicBezTo>
                    <a:pt x="4263" y="1383"/>
                    <a:pt x="4275" y="1383"/>
                    <a:pt x="4275" y="1359"/>
                  </a:cubicBezTo>
                  <a:cubicBezTo>
                    <a:pt x="4275" y="1351"/>
                    <a:pt x="4275" y="1342"/>
                    <a:pt x="4266" y="1342"/>
                  </a:cubicBezTo>
                  <a:cubicBezTo>
                    <a:pt x="4263" y="1342"/>
                    <a:pt x="4258" y="1344"/>
                    <a:pt x="4251" y="1347"/>
                  </a:cubicBezTo>
                  <a:cubicBezTo>
                    <a:pt x="4239" y="1347"/>
                    <a:pt x="4227" y="1300"/>
                    <a:pt x="4215" y="1288"/>
                  </a:cubicBezTo>
                  <a:cubicBezTo>
                    <a:pt x="4215" y="1276"/>
                    <a:pt x="4156" y="1276"/>
                    <a:pt x="4156" y="1264"/>
                  </a:cubicBezTo>
                  <a:cubicBezTo>
                    <a:pt x="4168" y="1264"/>
                    <a:pt x="4192" y="1252"/>
                    <a:pt x="4203" y="1252"/>
                  </a:cubicBezTo>
                  <a:lnTo>
                    <a:pt x="4168" y="1252"/>
                  </a:lnTo>
                  <a:cubicBezTo>
                    <a:pt x="4144" y="1252"/>
                    <a:pt x="4120" y="1264"/>
                    <a:pt x="4096" y="1264"/>
                  </a:cubicBezTo>
                  <a:cubicBezTo>
                    <a:pt x="4096" y="1264"/>
                    <a:pt x="4144" y="1240"/>
                    <a:pt x="4156" y="1228"/>
                  </a:cubicBezTo>
                  <a:cubicBezTo>
                    <a:pt x="4156" y="1228"/>
                    <a:pt x="4156" y="1216"/>
                    <a:pt x="4156" y="1204"/>
                  </a:cubicBezTo>
                  <a:cubicBezTo>
                    <a:pt x="4156" y="1193"/>
                    <a:pt x="4096" y="1193"/>
                    <a:pt x="4156" y="1169"/>
                  </a:cubicBezTo>
                  <a:cubicBezTo>
                    <a:pt x="4132" y="1169"/>
                    <a:pt x="4108" y="1181"/>
                    <a:pt x="4096" y="1181"/>
                  </a:cubicBezTo>
                  <a:cubicBezTo>
                    <a:pt x="4132" y="1157"/>
                    <a:pt x="4132" y="1157"/>
                    <a:pt x="4120" y="1133"/>
                  </a:cubicBezTo>
                  <a:cubicBezTo>
                    <a:pt x="4120" y="1121"/>
                    <a:pt x="4120" y="1109"/>
                    <a:pt x="4108" y="1109"/>
                  </a:cubicBezTo>
                  <a:cubicBezTo>
                    <a:pt x="4092" y="1109"/>
                    <a:pt x="4087" y="1114"/>
                    <a:pt x="4085" y="1114"/>
                  </a:cubicBezTo>
                  <a:cubicBezTo>
                    <a:pt x="4084" y="1114"/>
                    <a:pt x="4084" y="1113"/>
                    <a:pt x="4084" y="1109"/>
                  </a:cubicBezTo>
                  <a:cubicBezTo>
                    <a:pt x="4084" y="1109"/>
                    <a:pt x="4096" y="1073"/>
                    <a:pt x="4096" y="1062"/>
                  </a:cubicBezTo>
                  <a:cubicBezTo>
                    <a:pt x="4084" y="1038"/>
                    <a:pt x="4061" y="1026"/>
                    <a:pt x="4108" y="1002"/>
                  </a:cubicBezTo>
                  <a:cubicBezTo>
                    <a:pt x="4108" y="1000"/>
                    <a:pt x="4107" y="1000"/>
                    <a:pt x="4105" y="1000"/>
                  </a:cubicBezTo>
                  <a:cubicBezTo>
                    <a:pt x="4092" y="1000"/>
                    <a:pt x="4045" y="1026"/>
                    <a:pt x="4025" y="1026"/>
                  </a:cubicBezTo>
                  <a:cubicBezTo>
                    <a:pt x="4013" y="1014"/>
                    <a:pt x="4061" y="990"/>
                    <a:pt x="4073" y="990"/>
                  </a:cubicBezTo>
                  <a:cubicBezTo>
                    <a:pt x="4073" y="978"/>
                    <a:pt x="4073" y="978"/>
                    <a:pt x="4084" y="966"/>
                  </a:cubicBezTo>
                  <a:cubicBezTo>
                    <a:pt x="4084" y="955"/>
                    <a:pt x="4003" y="934"/>
                    <a:pt x="4028" y="912"/>
                  </a:cubicBezTo>
                  <a:lnTo>
                    <a:pt x="4028" y="912"/>
                  </a:lnTo>
                  <a:cubicBezTo>
                    <a:pt x="3995" y="932"/>
                    <a:pt x="3963" y="943"/>
                    <a:pt x="3930" y="943"/>
                  </a:cubicBezTo>
                  <a:cubicBezTo>
                    <a:pt x="3930" y="943"/>
                    <a:pt x="3965" y="919"/>
                    <a:pt x="3965" y="919"/>
                  </a:cubicBezTo>
                  <a:cubicBezTo>
                    <a:pt x="3977" y="919"/>
                    <a:pt x="3977" y="907"/>
                    <a:pt x="3977" y="895"/>
                  </a:cubicBezTo>
                  <a:cubicBezTo>
                    <a:pt x="3989" y="883"/>
                    <a:pt x="3989" y="883"/>
                    <a:pt x="3977" y="871"/>
                  </a:cubicBezTo>
                  <a:cubicBezTo>
                    <a:pt x="3977" y="871"/>
                    <a:pt x="3977" y="871"/>
                    <a:pt x="3977" y="859"/>
                  </a:cubicBezTo>
                  <a:cubicBezTo>
                    <a:pt x="3989" y="847"/>
                    <a:pt x="4049" y="835"/>
                    <a:pt x="4061" y="823"/>
                  </a:cubicBezTo>
                  <a:cubicBezTo>
                    <a:pt x="4073" y="823"/>
                    <a:pt x="4013" y="823"/>
                    <a:pt x="4013" y="812"/>
                  </a:cubicBezTo>
                  <a:cubicBezTo>
                    <a:pt x="4001" y="800"/>
                    <a:pt x="4025" y="764"/>
                    <a:pt x="4025" y="740"/>
                  </a:cubicBezTo>
                  <a:cubicBezTo>
                    <a:pt x="4026" y="737"/>
                    <a:pt x="4025" y="736"/>
                    <a:pt x="4022" y="736"/>
                  </a:cubicBezTo>
                  <a:cubicBezTo>
                    <a:pt x="4009" y="736"/>
                    <a:pt x="3957" y="762"/>
                    <a:pt x="3938" y="762"/>
                  </a:cubicBezTo>
                  <a:cubicBezTo>
                    <a:pt x="3930" y="762"/>
                    <a:pt x="3928" y="756"/>
                    <a:pt x="3942" y="740"/>
                  </a:cubicBezTo>
                  <a:cubicBezTo>
                    <a:pt x="3965" y="716"/>
                    <a:pt x="4001" y="692"/>
                    <a:pt x="3977" y="681"/>
                  </a:cubicBezTo>
                  <a:cubicBezTo>
                    <a:pt x="3974" y="679"/>
                    <a:pt x="3968" y="678"/>
                    <a:pt x="3963" y="678"/>
                  </a:cubicBezTo>
                  <a:cubicBezTo>
                    <a:pt x="3945" y="678"/>
                    <a:pt x="3920" y="685"/>
                    <a:pt x="3914" y="685"/>
                  </a:cubicBezTo>
                  <a:cubicBezTo>
                    <a:pt x="3910" y="685"/>
                    <a:pt x="3916" y="681"/>
                    <a:pt x="3942" y="669"/>
                  </a:cubicBezTo>
                  <a:cubicBezTo>
                    <a:pt x="4001" y="633"/>
                    <a:pt x="3942" y="633"/>
                    <a:pt x="3906" y="633"/>
                  </a:cubicBezTo>
                  <a:cubicBezTo>
                    <a:pt x="3858" y="633"/>
                    <a:pt x="3918" y="597"/>
                    <a:pt x="3930" y="585"/>
                  </a:cubicBezTo>
                  <a:cubicBezTo>
                    <a:pt x="3930" y="581"/>
                    <a:pt x="3926" y="579"/>
                    <a:pt x="3921" y="579"/>
                  </a:cubicBezTo>
                  <a:cubicBezTo>
                    <a:pt x="3899" y="579"/>
                    <a:pt x="3839" y="611"/>
                    <a:pt x="3811" y="621"/>
                  </a:cubicBezTo>
                  <a:cubicBezTo>
                    <a:pt x="3787" y="621"/>
                    <a:pt x="3894" y="562"/>
                    <a:pt x="3858" y="562"/>
                  </a:cubicBezTo>
                  <a:cubicBezTo>
                    <a:pt x="3846" y="562"/>
                    <a:pt x="3834" y="585"/>
                    <a:pt x="3811" y="585"/>
                  </a:cubicBezTo>
                  <a:cubicBezTo>
                    <a:pt x="3811" y="585"/>
                    <a:pt x="3811" y="573"/>
                    <a:pt x="3811" y="562"/>
                  </a:cubicBezTo>
                  <a:cubicBezTo>
                    <a:pt x="3846" y="538"/>
                    <a:pt x="3894" y="538"/>
                    <a:pt x="3894" y="514"/>
                  </a:cubicBezTo>
                  <a:cubicBezTo>
                    <a:pt x="3906" y="478"/>
                    <a:pt x="3882" y="442"/>
                    <a:pt x="3846" y="431"/>
                  </a:cubicBezTo>
                  <a:cubicBezTo>
                    <a:pt x="3834" y="431"/>
                    <a:pt x="3822" y="431"/>
                    <a:pt x="3822" y="419"/>
                  </a:cubicBezTo>
                  <a:cubicBezTo>
                    <a:pt x="3763" y="419"/>
                    <a:pt x="3894" y="383"/>
                    <a:pt x="3894" y="371"/>
                  </a:cubicBezTo>
                  <a:lnTo>
                    <a:pt x="3894" y="371"/>
                  </a:lnTo>
                  <a:cubicBezTo>
                    <a:pt x="3894" y="371"/>
                    <a:pt x="3849" y="389"/>
                    <a:pt x="3828" y="389"/>
                  </a:cubicBezTo>
                  <a:cubicBezTo>
                    <a:pt x="3815" y="389"/>
                    <a:pt x="3811" y="382"/>
                    <a:pt x="3834" y="359"/>
                  </a:cubicBezTo>
                  <a:cubicBezTo>
                    <a:pt x="3834" y="359"/>
                    <a:pt x="3834" y="359"/>
                    <a:pt x="3822" y="347"/>
                  </a:cubicBezTo>
                  <a:cubicBezTo>
                    <a:pt x="3811" y="347"/>
                    <a:pt x="3715" y="311"/>
                    <a:pt x="3763" y="276"/>
                  </a:cubicBezTo>
                  <a:cubicBezTo>
                    <a:pt x="3727" y="276"/>
                    <a:pt x="3703" y="288"/>
                    <a:pt x="3680" y="311"/>
                  </a:cubicBezTo>
                  <a:cubicBezTo>
                    <a:pt x="3715" y="276"/>
                    <a:pt x="3715" y="252"/>
                    <a:pt x="3715" y="228"/>
                  </a:cubicBezTo>
                  <a:cubicBezTo>
                    <a:pt x="3715" y="216"/>
                    <a:pt x="3739" y="192"/>
                    <a:pt x="3751" y="157"/>
                  </a:cubicBezTo>
                  <a:cubicBezTo>
                    <a:pt x="3755" y="151"/>
                    <a:pt x="3756" y="149"/>
                    <a:pt x="3754" y="149"/>
                  </a:cubicBezTo>
                  <a:lnTo>
                    <a:pt x="3754" y="149"/>
                  </a:lnTo>
                  <a:cubicBezTo>
                    <a:pt x="3747" y="149"/>
                    <a:pt x="3678" y="216"/>
                    <a:pt x="3668" y="216"/>
                  </a:cubicBezTo>
                  <a:cubicBezTo>
                    <a:pt x="3703" y="181"/>
                    <a:pt x="3727" y="145"/>
                    <a:pt x="3751" y="97"/>
                  </a:cubicBezTo>
                  <a:cubicBezTo>
                    <a:pt x="3751" y="89"/>
                    <a:pt x="3747" y="85"/>
                    <a:pt x="3740" y="85"/>
                  </a:cubicBezTo>
                  <a:cubicBezTo>
                    <a:pt x="3727" y="85"/>
                    <a:pt x="3707" y="98"/>
                    <a:pt x="3692" y="121"/>
                  </a:cubicBezTo>
                  <a:cubicBezTo>
                    <a:pt x="3681" y="152"/>
                    <a:pt x="3671" y="183"/>
                    <a:pt x="3661" y="183"/>
                  </a:cubicBezTo>
                  <a:cubicBezTo>
                    <a:pt x="3659" y="183"/>
                    <a:pt x="3657" y="182"/>
                    <a:pt x="3656" y="181"/>
                  </a:cubicBezTo>
                  <a:cubicBezTo>
                    <a:pt x="3656" y="169"/>
                    <a:pt x="3656" y="169"/>
                    <a:pt x="3668" y="133"/>
                  </a:cubicBezTo>
                  <a:cubicBezTo>
                    <a:pt x="3680" y="109"/>
                    <a:pt x="3715" y="38"/>
                    <a:pt x="3739" y="2"/>
                  </a:cubicBezTo>
                  <a:cubicBezTo>
                    <a:pt x="3739" y="1"/>
                    <a:pt x="3739" y="0"/>
                    <a:pt x="37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43"/>
            <p:cNvSpPr/>
            <p:nvPr/>
          </p:nvSpPr>
          <p:spPr>
            <a:xfrm>
              <a:off x="3579291" y="4018825"/>
              <a:ext cx="336120" cy="288502"/>
            </a:xfrm>
            <a:custGeom>
              <a:avLst/>
              <a:gdLst/>
              <a:ahLst/>
              <a:cxnLst/>
              <a:rect l="l" t="t" r="r" b="b"/>
              <a:pathLst>
                <a:path w="6626" h="5687" extrusionOk="0">
                  <a:moveTo>
                    <a:pt x="4648" y="88"/>
                  </a:moveTo>
                  <a:cubicBezTo>
                    <a:pt x="4647" y="88"/>
                    <a:pt x="4646" y="89"/>
                    <a:pt x="4645" y="90"/>
                  </a:cubicBezTo>
                  <a:lnTo>
                    <a:pt x="4645" y="90"/>
                  </a:lnTo>
                  <a:cubicBezTo>
                    <a:pt x="4646" y="90"/>
                    <a:pt x="4647" y="89"/>
                    <a:pt x="4649" y="89"/>
                  </a:cubicBezTo>
                  <a:cubicBezTo>
                    <a:pt x="4649" y="88"/>
                    <a:pt x="4649" y="88"/>
                    <a:pt x="4648" y="88"/>
                  </a:cubicBezTo>
                  <a:close/>
                  <a:moveTo>
                    <a:pt x="4645" y="90"/>
                  </a:moveTo>
                  <a:lnTo>
                    <a:pt x="4645" y="90"/>
                  </a:lnTo>
                  <a:cubicBezTo>
                    <a:pt x="4642" y="91"/>
                    <a:pt x="4641" y="93"/>
                    <a:pt x="4640" y="96"/>
                  </a:cubicBezTo>
                  <a:lnTo>
                    <a:pt x="4640" y="96"/>
                  </a:lnTo>
                  <a:cubicBezTo>
                    <a:pt x="4642" y="93"/>
                    <a:pt x="4644" y="91"/>
                    <a:pt x="4645" y="90"/>
                  </a:cubicBezTo>
                  <a:close/>
                  <a:moveTo>
                    <a:pt x="3981" y="534"/>
                  </a:moveTo>
                  <a:cubicBezTo>
                    <a:pt x="3988" y="534"/>
                    <a:pt x="3996" y="538"/>
                    <a:pt x="4006" y="554"/>
                  </a:cubicBezTo>
                  <a:lnTo>
                    <a:pt x="3982" y="554"/>
                  </a:lnTo>
                  <a:lnTo>
                    <a:pt x="3958" y="542"/>
                  </a:lnTo>
                  <a:cubicBezTo>
                    <a:pt x="3965" y="542"/>
                    <a:pt x="3972" y="534"/>
                    <a:pt x="3981" y="534"/>
                  </a:cubicBezTo>
                  <a:close/>
                  <a:moveTo>
                    <a:pt x="4250" y="540"/>
                  </a:moveTo>
                  <a:cubicBezTo>
                    <a:pt x="4248" y="540"/>
                    <a:pt x="4246" y="541"/>
                    <a:pt x="4244" y="542"/>
                  </a:cubicBezTo>
                  <a:cubicBezTo>
                    <a:pt x="4212" y="542"/>
                    <a:pt x="4238" y="591"/>
                    <a:pt x="4261" y="591"/>
                  </a:cubicBezTo>
                  <a:cubicBezTo>
                    <a:pt x="4264" y="591"/>
                    <a:pt x="4266" y="591"/>
                    <a:pt x="4268" y="589"/>
                  </a:cubicBezTo>
                  <a:cubicBezTo>
                    <a:pt x="4279" y="589"/>
                    <a:pt x="4270" y="540"/>
                    <a:pt x="4250" y="540"/>
                  </a:cubicBezTo>
                  <a:close/>
                  <a:moveTo>
                    <a:pt x="4185" y="589"/>
                  </a:moveTo>
                  <a:lnTo>
                    <a:pt x="4185" y="589"/>
                  </a:lnTo>
                  <a:cubicBezTo>
                    <a:pt x="4149" y="601"/>
                    <a:pt x="4161" y="625"/>
                    <a:pt x="4197" y="661"/>
                  </a:cubicBezTo>
                  <a:cubicBezTo>
                    <a:pt x="4197" y="637"/>
                    <a:pt x="4197" y="613"/>
                    <a:pt x="4185" y="589"/>
                  </a:cubicBezTo>
                  <a:close/>
                  <a:moveTo>
                    <a:pt x="5109" y="835"/>
                  </a:moveTo>
                  <a:cubicBezTo>
                    <a:pt x="5107" y="835"/>
                    <a:pt x="5105" y="836"/>
                    <a:pt x="5101" y="840"/>
                  </a:cubicBezTo>
                  <a:cubicBezTo>
                    <a:pt x="5078" y="851"/>
                    <a:pt x="5090" y="863"/>
                    <a:pt x="5101" y="875"/>
                  </a:cubicBezTo>
                  <a:cubicBezTo>
                    <a:pt x="5125" y="875"/>
                    <a:pt x="5125" y="863"/>
                    <a:pt x="5125" y="851"/>
                  </a:cubicBezTo>
                  <a:cubicBezTo>
                    <a:pt x="5117" y="843"/>
                    <a:pt x="5114" y="835"/>
                    <a:pt x="5109" y="835"/>
                  </a:cubicBezTo>
                  <a:close/>
                  <a:moveTo>
                    <a:pt x="5459" y="1030"/>
                  </a:moveTo>
                  <a:lnTo>
                    <a:pt x="5471" y="1066"/>
                  </a:lnTo>
                  <a:cubicBezTo>
                    <a:pt x="5459" y="1072"/>
                    <a:pt x="5453" y="1075"/>
                    <a:pt x="5450" y="1075"/>
                  </a:cubicBezTo>
                  <a:cubicBezTo>
                    <a:pt x="5447" y="1075"/>
                    <a:pt x="5447" y="1072"/>
                    <a:pt x="5447" y="1066"/>
                  </a:cubicBezTo>
                  <a:cubicBezTo>
                    <a:pt x="5435" y="1054"/>
                    <a:pt x="5435" y="1042"/>
                    <a:pt x="5459" y="1030"/>
                  </a:cubicBezTo>
                  <a:close/>
                  <a:moveTo>
                    <a:pt x="1946" y="1268"/>
                  </a:moveTo>
                  <a:lnTo>
                    <a:pt x="1946" y="1316"/>
                  </a:lnTo>
                  <a:cubicBezTo>
                    <a:pt x="1954" y="1323"/>
                    <a:pt x="1960" y="1327"/>
                    <a:pt x="1965" y="1327"/>
                  </a:cubicBezTo>
                  <a:cubicBezTo>
                    <a:pt x="1974" y="1327"/>
                    <a:pt x="1974" y="1309"/>
                    <a:pt x="1958" y="1268"/>
                  </a:cubicBezTo>
                  <a:close/>
                  <a:moveTo>
                    <a:pt x="5780" y="1554"/>
                  </a:moveTo>
                  <a:cubicBezTo>
                    <a:pt x="5763" y="1562"/>
                    <a:pt x="5740" y="1571"/>
                    <a:pt x="5729" y="1571"/>
                  </a:cubicBezTo>
                  <a:cubicBezTo>
                    <a:pt x="5724" y="1571"/>
                    <a:pt x="5721" y="1569"/>
                    <a:pt x="5721" y="1566"/>
                  </a:cubicBezTo>
                  <a:cubicBezTo>
                    <a:pt x="5710" y="1569"/>
                    <a:pt x="5706" y="1573"/>
                    <a:pt x="5705" y="1575"/>
                  </a:cubicBezTo>
                  <a:lnTo>
                    <a:pt x="5705" y="1575"/>
                  </a:lnTo>
                  <a:cubicBezTo>
                    <a:pt x="5690" y="1569"/>
                    <a:pt x="5704" y="1554"/>
                    <a:pt x="5732" y="1554"/>
                  </a:cubicBezTo>
                  <a:close/>
                  <a:moveTo>
                    <a:pt x="2791" y="941"/>
                  </a:moveTo>
                  <a:cubicBezTo>
                    <a:pt x="2790" y="941"/>
                    <a:pt x="2790" y="943"/>
                    <a:pt x="2792" y="947"/>
                  </a:cubicBezTo>
                  <a:cubicBezTo>
                    <a:pt x="2799" y="969"/>
                    <a:pt x="2797" y="978"/>
                    <a:pt x="2789" y="978"/>
                  </a:cubicBezTo>
                  <a:cubicBezTo>
                    <a:pt x="2784" y="978"/>
                    <a:pt x="2777" y="975"/>
                    <a:pt x="2768" y="970"/>
                  </a:cubicBezTo>
                  <a:cubicBezTo>
                    <a:pt x="2744" y="970"/>
                    <a:pt x="2720" y="955"/>
                    <a:pt x="2707" y="955"/>
                  </a:cubicBezTo>
                  <a:cubicBezTo>
                    <a:pt x="2700" y="955"/>
                    <a:pt x="2696" y="959"/>
                    <a:pt x="2696" y="970"/>
                  </a:cubicBezTo>
                  <a:cubicBezTo>
                    <a:pt x="2688" y="996"/>
                    <a:pt x="2692" y="1016"/>
                    <a:pt x="2681" y="1016"/>
                  </a:cubicBezTo>
                  <a:cubicBezTo>
                    <a:pt x="2677" y="1016"/>
                    <a:pt x="2671" y="1013"/>
                    <a:pt x="2661" y="1006"/>
                  </a:cubicBezTo>
                  <a:cubicBezTo>
                    <a:pt x="2644" y="1006"/>
                    <a:pt x="2633" y="1058"/>
                    <a:pt x="2616" y="1058"/>
                  </a:cubicBezTo>
                  <a:cubicBezTo>
                    <a:pt x="2609" y="1058"/>
                    <a:pt x="2600" y="1047"/>
                    <a:pt x="2589" y="1018"/>
                  </a:cubicBezTo>
                  <a:lnTo>
                    <a:pt x="2589" y="1018"/>
                  </a:lnTo>
                  <a:cubicBezTo>
                    <a:pt x="2613" y="1090"/>
                    <a:pt x="2542" y="1066"/>
                    <a:pt x="2530" y="1078"/>
                  </a:cubicBezTo>
                  <a:cubicBezTo>
                    <a:pt x="2518" y="1101"/>
                    <a:pt x="2542" y="1113"/>
                    <a:pt x="2542" y="1149"/>
                  </a:cubicBezTo>
                  <a:cubicBezTo>
                    <a:pt x="2539" y="1154"/>
                    <a:pt x="2536" y="1156"/>
                    <a:pt x="2533" y="1156"/>
                  </a:cubicBezTo>
                  <a:cubicBezTo>
                    <a:pt x="2517" y="1156"/>
                    <a:pt x="2494" y="1121"/>
                    <a:pt x="2494" y="1101"/>
                  </a:cubicBezTo>
                  <a:cubicBezTo>
                    <a:pt x="2482" y="1074"/>
                    <a:pt x="2474" y="1065"/>
                    <a:pt x="2468" y="1065"/>
                  </a:cubicBezTo>
                  <a:cubicBezTo>
                    <a:pt x="2456" y="1065"/>
                    <a:pt x="2450" y="1105"/>
                    <a:pt x="2434" y="1113"/>
                  </a:cubicBezTo>
                  <a:cubicBezTo>
                    <a:pt x="2423" y="1119"/>
                    <a:pt x="2399" y="1122"/>
                    <a:pt x="2378" y="1122"/>
                  </a:cubicBezTo>
                  <a:cubicBezTo>
                    <a:pt x="2357" y="1122"/>
                    <a:pt x="2339" y="1119"/>
                    <a:pt x="2339" y="1113"/>
                  </a:cubicBezTo>
                  <a:lnTo>
                    <a:pt x="2339" y="1113"/>
                  </a:lnTo>
                  <a:cubicBezTo>
                    <a:pt x="2339" y="1125"/>
                    <a:pt x="2351" y="1113"/>
                    <a:pt x="2363" y="1137"/>
                  </a:cubicBezTo>
                  <a:cubicBezTo>
                    <a:pt x="2363" y="1159"/>
                    <a:pt x="2354" y="1163"/>
                    <a:pt x="2348" y="1163"/>
                  </a:cubicBezTo>
                  <a:cubicBezTo>
                    <a:pt x="2343" y="1163"/>
                    <a:pt x="2339" y="1161"/>
                    <a:pt x="2339" y="1161"/>
                  </a:cubicBezTo>
                  <a:cubicBezTo>
                    <a:pt x="2332" y="1168"/>
                    <a:pt x="2321" y="1175"/>
                    <a:pt x="2311" y="1175"/>
                  </a:cubicBezTo>
                  <a:cubicBezTo>
                    <a:pt x="2304" y="1175"/>
                    <a:pt x="2297" y="1171"/>
                    <a:pt x="2292" y="1161"/>
                  </a:cubicBezTo>
                  <a:cubicBezTo>
                    <a:pt x="2275" y="1153"/>
                    <a:pt x="2270" y="1139"/>
                    <a:pt x="2265" y="1139"/>
                  </a:cubicBezTo>
                  <a:cubicBezTo>
                    <a:pt x="2262" y="1139"/>
                    <a:pt x="2260" y="1142"/>
                    <a:pt x="2256" y="1149"/>
                  </a:cubicBezTo>
                  <a:cubicBezTo>
                    <a:pt x="2244" y="1173"/>
                    <a:pt x="2256" y="1209"/>
                    <a:pt x="2256" y="1221"/>
                  </a:cubicBezTo>
                  <a:cubicBezTo>
                    <a:pt x="2253" y="1223"/>
                    <a:pt x="2250" y="1224"/>
                    <a:pt x="2245" y="1224"/>
                  </a:cubicBezTo>
                  <a:cubicBezTo>
                    <a:pt x="2226" y="1224"/>
                    <a:pt x="2192" y="1209"/>
                    <a:pt x="2172" y="1209"/>
                  </a:cubicBezTo>
                  <a:cubicBezTo>
                    <a:pt x="2167" y="1203"/>
                    <a:pt x="2158" y="1200"/>
                    <a:pt x="2147" y="1200"/>
                  </a:cubicBezTo>
                  <a:cubicBezTo>
                    <a:pt x="2137" y="1200"/>
                    <a:pt x="2125" y="1203"/>
                    <a:pt x="2113" y="1209"/>
                  </a:cubicBezTo>
                  <a:cubicBezTo>
                    <a:pt x="2089" y="1221"/>
                    <a:pt x="2077" y="1232"/>
                    <a:pt x="2077" y="1256"/>
                  </a:cubicBezTo>
                  <a:cubicBezTo>
                    <a:pt x="2077" y="1268"/>
                    <a:pt x="2077" y="1328"/>
                    <a:pt x="2065" y="1328"/>
                  </a:cubicBezTo>
                  <a:cubicBezTo>
                    <a:pt x="2065" y="1304"/>
                    <a:pt x="2053" y="1280"/>
                    <a:pt x="2042" y="1256"/>
                  </a:cubicBezTo>
                  <a:cubicBezTo>
                    <a:pt x="2038" y="1253"/>
                    <a:pt x="2034" y="1251"/>
                    <a:pt x="2029" y="1251"/>
                  </a:cubicBezTo>
                  <a:cubicBezTo>
                    <a:pt x="2017" y="1251"/>
                    <a:pt x="2002" y="1260"/>
                    <a:pt x="1994" y="1268"/>
                  </a:cubicBezTo>
                  <a:cubicBezTo>
                    <a:pt x="1994" y="1292"/>
                    <a:pt x="2006" y="1316"/>
                    <a:pt x="1994" y="1328"/>
                  </a:cubicBezTo>
                  <a:lnTo>
                    <a:pt x="1958" y="1328"/>
                  </a:lnTo>
                  <a:cubicBezTo>
                    <a:pt x="1926" y="1320"/>
                    <a:pt x="1904" y="1295"/>
                    <a:pt x="1887" y="1295"/>
                  </a:cubicBezTo>
                  <a:cubicBezTo>
                    <a:pt x="1878" y="1295"/>
                    <a:pt x="1871" y="1300"/>
                    <a:pt x="1863" y="1316"/>
                  </a:cubicBezTo>
                  <a:cubicBezTo>
                    <a:pt x="1846" y="1358"/>
                    <a:pt x="1841" y="1364"/>
                    <a:pt x="1835" y="1364"/>
                  </a:cubicBezTo>
                  <a:cubicBezTo>
                    <a:pt x="1833" y="1364"/>
                    <a:pt x="1831" y="1363"/>
                    <a:pt x="1827" y="1363"/>
                  </a:cubicBezTo>
                  <a:cubicBezTo>
                    <a:pt x="1803" y="1375"/>
                    <a:pt x="1839" y="1435"/>
                    <a:pt x="1827" y="1435"/>
                  </a:cubicBezTo>
                  <a:cubicBezTo>
                    <a:pt x="1817" y="1425"/>
                    <a:pt x="1807" y="1370"/>
                    <a:pt x="1789" y="1370"/>
                  </a:cubicBezTo>
                  <a:cubicBezTo>
                    <a:pt x="1786" y="1370"/>
                    <a:pt x="1783" y="1372"/>
                    <a:pt x="1780" y="1375"/>
                  </a:cubicBezTo>
                  <a:cubicBezTo>
                    <a:pt x="1780" y="1399"/>
                    <a:pt x="1780" y="1435"/>
                    <a:pt x="1780" y="1459"/>
                  </a:cubicBezTo>
                  <a:cubicBezTo>
                    <a:pt x="1780" y="1436"/>
                    <a:pt x="1774" y="1429"/>
                    <a:pt x="1766" y="1429"/>
                  </a:cubicBezTo>
                  <a:cubicBezTo>
                    <a:pt x="1754" y="1429"/>
                    <a:pt x="1735" y="1447"/>
                    <a:pt x="1720" y="1447"/>
                  </a:cubicBezTo>
                  <a:cubicBezTo>
                    <a:pt x="1709" y="1447"/>
                    <a:pt x="1698" y="1398"/>
                    <a:pt x="1679" y="1398"/>
                  </a:cubicBezTo>
                  <a:cubicBezTo>
                    <a:pt x="1677" y="1398"/>
                    <a:pt x="1675" y="1398"/>
                    <a:pt x="1672" y="1399"/>
                  </a:cubicBezTo>
                  <a:cubicBezTo>
                    <a:pt x="1661" y="1411"/>
                    <a:pt x="1720" y="1554"/>
                    <a:pt x="1744" y="1554"/>
                  </a:cubicBezTo>
                  <a:lnTo>
                    <a:pt x="1732" y="1554"/>
                  </a:lnTo>
                  <a:cubicBezTo>
                    <a:pt x="1696" y="1578"/>
                    <a:pt x="1696" y="1637"/>
                    <a:pt x="1732" y="1637"/>
                  </a:cubicBezTo>
                  <a:lnTo>
                    <a:pt x="1744" y="1649"/>
                  </a:lnTo>
                  <a:cubicBezTo>
                    <a:pt x="1756" y="1637"/>
                    <a:pt x="1780" y="1625"/>
                    <a:pt x="1791" y="1613"/>
                  </a:cubicBezTo>
                  <a:cubicBezTo>
                    <a:pt x="1815" y="1590"/>
                    <a:pt x="1815" y="1590"/>
                    <a:pt x="1815" y="1542"/>
                  </a:cubicBezTo>
                  <a:cubicBezTo>
                    <a:pt x="1815" y="1506"/>
                    <a:pt x="1863" y="1542"/>
                    <a:pt x="1827" y="1471"/>
                  </a:cubicBezTo>
                  <a:lnTo>
                    <a:pt x="1827" y="1471"/>
                  </a:lnTo>
                  <a:cubicBezTo>
                    <a:pt x="1849" y="1513"/>
                    <a:pt x="1879" y="1522"/>
                    <a:pt x="1904" y="1522"/>
                  </a:cubicBezTo>
                  <a:cubicBezTo>
                    <a:pt x="1921" y="1522"/>
                    <a:pt x="1937" y="1518"/>
                    <a:pt x="1946" y="1518"/>
                  </a:cubicBezTo>
                  <a:cubicBezTo>
                    <a:pt x="1958" y="1518"/>
                    <a:pt x="1970" y="1518"/>
                    <a:pt x="1994" y="1530"/>
                  </a:cubicBezTo>
                  <a:cubicBezTo>
                    <a:pt x="2006" y="1566"/>
                    <a:pt x="2030" y="1578"/>
                    <a:pt x="2042" y="1578"/>
                  </a:cubicBezTo>
                  <a:lnTo>
                    <a:pt x="2018" y="1518"/>
                  </a:lnTo>
                  <a:cubicBezTo>
                    <a:pt x="2020" y="1517"/>
                    <a:pt x="2023" y="1516"/>
                    <a:pt x="2026" y="1516"/>
                  </a:cubicBezTo>
                  <a:cubicBezTo>
                    <a:pt x="2042" y="1516"/>
                    <a:pt x="2057" y="1537"/>
                    <a:pt x="2068" y="1537"/>
                  </a:cubicBezTo>
                  <a:cubicBezTo>
                    <a:pt x="2072" y="1537"/>
                    <a:pt x="2075" y="1535"/>
                    <a:pt x="2077" y="1530"/>
                  </a:cubicBezTo>
                  <a:cubicBezTo>
                    <a:pt x="2089" y="1506"/>
                    <a:pt x="2101" y="1471"/>
                    <a:pt x="2101" y="1447"/>
                  </a:cubicBezTo>
                  <a:cubicBezTo>
                    <a:pt x="2101" y="1423"/>
                    <a:pt x="2089" y="1423"/>
                    <a:pt x="2101" y="1423"/>
                  </a:cubicBezTo>
                  <a:cubicBezTo>
                    <a:pt x="2107" y="1417"/>
                    <a:pt x="2113" y="1414"/>
                    <a:pt x="2119" y="1414"/>
                  </a:cubicBezTo>
                  <a:cubicBezTo>
                    <a:pt x="2125" y="1414"/>
                    <a:pt x="2131" y="1417"/>
                    <a:pt x="2137" y="1423"/>
                  </a:cubicBezTo>
                  <a:cubicBezTo>
                    <a:pt x="2151" y="1430"/>
                    <a:pt x="2170" y="1442"/>
                    <a:pt x="2183" y="1442"/>
                  </a:cubicBezTo>
                  <a:cubicBezTo>
                    <a:pt x="2191" y="1442"/>
                    <a:pt x="2196" y="1437"/>
                    <a:pt x="2196" y="1423"/>
                  </a:cubicBezTo>
                  <a:cubicBezTo>
                    <a:pt x="2206" y="1383"/>
                    <a:pt x="2224" y="1360"/>
                    <a:pt x="2244" y="1360"/>
                  </a:cubicBezTo>
                  <a:cubicBezTo>
                    <a:pt x="2248" y="1360"/>
                    <a:pt x="2252" y="1361"/>
                    <a:pt x="2256" y="1363"/>
                  </a:cubicBezTo>
                  <a:cubicBezTo>
                    <a:pt x="2276" y="1363"/>
                    <a:pt x="2296" y="1405"/>
                    <a:pt x="2302" y="1405"/>
                  </a:cubicBezTo>
                  <a:cubicBezTo>
                    <a:pt x="2303" y="1405"/>
                    <a:pt x="2303" y="1403"/>
                    <a:pt x="2303" y="1399"/>
                  </a:cubicBezTo>
                  <a:cubicBezTo>
                    <a:pt x="2303" y="1351"/>
                    <a:pt x="2244" y="1316"/>
                    <a:pt x="2292" y="1292"/>
                  </a:cubicBezTo>
                  <a:cubicBezTo>
                    <a:pt x="2293" y="1291"/>
                    <a:pt x="2295" y="1291"/>
                    <a:pt x="2296" y="1291"/>
                  </a:cubicBezTo>
                  <a:cubicBezTo>
                    <a:pt x="2326" y="1291"/>
                    <a:pt x="2329" y="1400"/>
                    <a:pt x="2359" y="1400"/>
                  </a:cubicBezTo>
                  <a:cubicBezTo>
                    <a:pt x="2360" y="1400"/>
                    <a:pt x="2361" y="1400"/>
                    <a:pt x="2363" y="1399"/>
                  </a:cubicBezTo>
                  <a:cubicBezTo>
                    <a:pt x="2411" y="1387"/>
                    <a:pt x="2351" y="1351"/>
                    <a:pt x="2363" y="1340"/>
                  </a:cubicBezTo>
                  <a:cubicBezTo>
                    <a:pt x="2375" y="1316"/>
                    <a:pt x="2423" y="1316"/>
                    <a:pt x="2446" y="1304"/>
                  </a:cubicBezTo>
                  <a:cubicBezTo>
                    <a:pt x="2476" y="1304"/>
                    <a:pt x="2512" y="1310"/>
                    <a:pt x="2545" y="1310"/>
                  </a:cubicBezTo>
                  <a:cubicBezTo>
                    <a:pt x="2577" y="1310"/>
                    <a:pt x="2607" y="1304"/>
                    <a:pt x="2625" y="1280"/>
                  </a:cubicBezTo>
                  <a:cubicBezTo>
                    <a:pt x="2637" y="1268"/>
                    <a:pt x="2625" y="1244"/>
                    <a:pt x="2625" y="1221"/>
                  </a:cubicBezTo>
                  <a:cubicBezTo>
                    <a:pt x="2625" y="1203"/>
                    <a:pt x="2627" y="1197"/>
                    <a:pt x="2630" y="1197"/>
                  </a:cubicBezTo>
                  <a:cubicBezTo>
                    <a:pt x="2638" y="1197"/>
                    <a:pt x="2652" y="1236"/>
                    <a:pt x="2661" y="1244"/>
                  </a:cubicBezTo>
                  <a:cubicBezTo>
                    <a:pt x="2662" y="1246"/>
                    <a:pt x="2664" y="1247"/>
                    <a:pt x="2667" y="1247"/>
                  </a:cubicBezTo>
                  <a:cubicBezTo>
                    <a:pt x="2682" y="1247"/>
                    <a:pt x="2708" y="1217"/>
                    <a:pt x="2708" y="1197"/>
                  </a:cubicBezTo>
                  <a:cubicBezTo>
                    <a:pt x="2703" y="1164"/>
                    <a:pt x="2702" y="1152"/>
                    <a:pt x="2706" y="1152"/>
                  </a:cubicBezTo>
                  <a:lnTo>
                    <a:pt x="2706" y="1152"/>
                  </a:lnTo>
                  <a:cubicBezTo>
                    <a:pt x="2710" y="1152"/>
                    <a:pt x="2719" y="1171"/>
                    <a:pt x="2732" y="1197"/>
                  </a:cubicBezTo>
                  <a:cubicBezTo>
                    <a:pt x="2732" y="1149"/>
                    <a:pt x="2720" y="1113"/>
                    <a:pt x="2708" y="1078"/>
                  </a:cubicBezTo>
                  <a:lnTo>
                    <a:pt x="2708" y="1078"/>
                  </a:lnTo>
                  <a:cubicBezTo>
                    <a:pt x="2708" y="1078"/>
                    <a:pt x="2744" y="1137"/>
                    <a:pt x="2744" y="1149"/>
                  </a:cubicBezTo>
                  <a:cubicBezTo>
                    <a:pt x="2747" y="1152"/>
                    <a:pt x="2751" y="1154"/>
                    <a:pt x="2756" y="1154"/>
                  </a:cubicBezTo>
                  <a:cubicBezTo>
                    <a:pt x="2768" y="1154"/>
                    <a:pt x="2783" y="1143"/>
                    <a:pt x="2792" y="1125"/>
                  </a:cubicBezTo>
                  <a:cubicBezTo>
                    <a:pt x="2792" y="1110"/>
                    <a:pt x="2812" y="1079"/>
                    <a:pt x="2829" y="1079"/>
                  </a:cubicBezTo>
                  <a:cubicBezTo>
                    <a:pt x="2838" y="1079"/>
                    <a:pt x="2847" y="1088"/>
                    <a:pt x="2851" y="1113"/>
                  </a:cubicBezTo>
                  <a:cubicBezTo>
                    <a:pt x="2858" y="1133"/>
                    <a:pt x="2863" y="1140"/>
                    <a:pt x="2868" y="1140"/>
                  </a:cubicBezTo>
                  <a:cubicBezTo>
                    <a:pt x="2881" y="1140"/>
                    <a:pt x="2890" y="1086"/>
                    <a:pt x="2899" y="1078"/>
                  </a:cubicBezTo>
                  <a:cubicBezTo>
                    <a:pt x="2899" y="1077"/>
                    <a:pt x="2900" y="1077"/>
                    <a:pt x="2901" y="1077"/>
                  </a:cubicBezTo>
                  <a:cubicBezTo>
                    <a:pt x="2914" y="1077"/>
                    <a:pt x="2964" y="1157"/>
                    <a:pt x="2985" y="1157"/>
                  </a:cubicBezTo>
                  <a:cubicBezTo>
                    <a:pt x="2991" y="1157"/>
                    <a:pt x="2994" y="1152"/>
                    <a:pt x="2994" y="1137"/>
                  </a:cubicBezTo>
                  <a:cubicBezTo>
                    <a:pt x="2958" y="1078"/>
                    <a:pt x="2899" y="1018"/>
                    <a:pt x="2839" y="982"/>
                  </a:cubicBezTo>
                  <a:cubicBezTo>
                    <a:pt x="2839" y="982"/>
                    <a:pt x="2798" y="941"/>
                    <a:pt x="2791" y="941"/>
                  </a:cubicBezTo>
                  <a:close/>
                  <a:moveTo>
                    <a:pt x="1512" y="1624"/>
                  </a:moveTo>
                  <a:cubicBezTo>
                    <a:pt x="1531" y="1624"/>
                    <a:pt x="1540" y="1674"/>
                    <a:pt x="1530" y="1685"/>
                  </a:cubicBezTo>
                  <a:cubicBezTo>
                    <a:pt x="1506" y="1661"/>
                    <a:pt x="1482" y="1637"/>
                    <a:pt x="1494" y="1625"/>
                  </a:cubicBezTo>
                  <a:lnTo>
                    <a:pt x="1506" y="1625"/>
                  </a:lnTo>
                  <a:cubicBezTo>
                    <a:pt x="1508" y="1624"/>
                    <a:pt x="1510" y="1624"/>
                    <a:pt x="1512" y="1624"/>
                  </a:cubicBezTo>
                  <a:close/>
                  <a:moveTo>
                    <a:pt x="5954" y="1927"/>
                  </a:moveTo>
                  <a:cubicBezTo>
                    <a:pt x="5956" y="1927"/>
                    <a:pt x="5958" y="1927"/>
                    <a:pt x="5960" y="1928"/>
                  </a:cubicBezTo>
                  <a:lnTo>
                    <a:pt x="5960" y="1928"/>
                  </a:lnTo>
                  <a:cubicBezTo>
                    <a:pt x="5962" y="1946"/>
                    <a:pt x="5929" y="1962"/>
                    <a:pt x="5916" y="1962"/>
                  </a:cubicBezTo>
                  <a:cubicBezTo>
                    <a:pt x="5913" y="1962"/>
                    <a:pt x="5911" y="1961"/>
                    <a:pt x="5911" y="1959"/>
                  </a:cubicBezTo>
                  <a:cubicBezTo>
                    <a:pt x="5920" y="1950"/>
                    <a:pt x="5936" y="1927"/>
                    <a:pt x="5954" y="1927"/>
                  </a:cubicBezTo>
                  <a:close/>
                  <a:moveTo>
                    <a:pt x="1025" y="1878"/>
                  </a:moveTo>
                  <a:cubicBezTo>
                    <a:pt x="1029" y="1878"/>
                    <a:pt x="1035" y="1881"/>
                    <a:pt x="1041" y="1887"/>
                  </a:cubicBezTo>
                  <a:cubicBezTo>
                    <a:pt x="1063" y="1898"/>
                    <a:pt x="1103" y="1974"/>
                    <a:pt x="1078" y="1974"/>
                  </a:cubicBezTo>
                  <a:cubicBezTo>
                    <a:pt x="1075" y="1974"/>
                    <a:pt x="1070" y="1973"/>
                    <a:pt x="1065" y="1971"/>
                  </a:cubicBezTo>
                  <a:cubicBezTo>
                    <a:pt x="1041" y="1959"/>
                    <a:pt x="1029" y="1947"/>
                    <a:pt x="1018" y="1923"/>
                  </a:cubicBezTo>
                  <a:lnTo>
                    <a:pt x="1029" y="1923"/>
                  </a:lnTo>
                  <a:cubicBezTo>
                    <a:pt x="1012" y="1897"/>
                    <a:pt x="1014" y="1878"/>
                    <a:pt x="1025" y="1878"/>
                  </a:cubicBezTo>
                  <a:close/>
                  <a:moveTo>
                    <a:pt x="780" y="2029"/>
                  </a:moveTo>
                  <a:cubicBezTo>
                    <a:pt x="780" y="2029"/>
                    <a:pt x="781" y="2030"/>
                    <a:pt x="782" y="2033"/>
                  </a:cubicBezTo>
                  <a:lnTo>
                    <a:pt x="782" y="2033"/>
                  </a:lnTo>
                  <a:cubicBezTo>
                    <a:pt x="781" y="2032"/>
                    <a:pt x="780" y="2031"/>
                    <a:pt x="779" y="2030"/>
                  </a:cubicBezTo>
                  <a:cubicBezTo>
                    <a:pt x="779" y="2029"/>
                    <a:pt x="780" y="2029"/>
                    <a:pt x="780" y="2029"/>
                  </a:cubicBezTo>
                  <a:close/>
                  <a:moveTo>
                    <a:pt x="866" y="2084"/>
                  </a:moveTo>
                  <a:cubicBezTo>
                    <a:pt x="868" y="2091"/>
                    <a:pt x="870" y="2097"/>
                    <a:pt x="875" y="2102"/>
                  </a:cubicBezTo>
                  <a:cubicBezTo>
                    <a:pt x="872" y="2096"/>
                    <a:pt x="869" y="2090"/>
                    <a:pt x="866" y="2084"/>
                  </a:cubicBezTo>
                  <a:close/>
                  <a:moveTo>
                    <a:pt x="625" y="2149"/>
                  </a:moveTo>
                  <a:lnTo>
                    <a:pt x="625" y="2185"/>
                  </a:lnTo>
                  <a:cubicBezTo>
                    <a:pt x="638" y="2198"/>
                    <a:pt x="648" y="2205"/>
                    <a:pt x="654" y="2205"/>
                  </a:cubicBezTo>
                  <a:cubicBezTo>
                    <a:pt x="663" y="2205"/>
                    <a:pt x="659" y="2186"/>
                    <a:pt x="637" y="2149"/>
                  </a:cubicBezTo>
                  <a:close/>
                  <a:moveTo>
                    <a:pt x="281" y="2787"/>
                  </a:moveTo>
                  <a:cubicBezTo>
                    <a:pt x="287" y="2787"/>
                    <a:pt x="291" y="2789"/>
                    <a:pt x="291" y="2792"/>
                  </a:cubicBezTo>
                  <a:cubicBezTo>
                    <a:pt x="282" y="2801"/>
                    <a:pt x="259" y="2824"/>
                    <a:pt x="244" y="2824"/>
                  </a:cubicBezTo>
                  <a:cubicBezTo>
                    <a:pt x="239" y="2824"/>
                    <a:pt x="235" y="2822"/>
                    <a:pt x="232" y="2816"/>
                  </a:cubicBezTo>
                  <a:lnTo>
                    <a:pt x="244" y="2816"/>
                  </a:lnTo>
                  <a:cubicBezTo>
                    <a:pt x="235" y="2799"/>
                    <a:pt x="265" y="2787"/>
                    <a:pt x="281" y="2787"/>
                  </a:cubicBezTo>
                  <a:close/>
                  <a:moveTo>
                    <a:pt x="334" y="2979"/>
                  </a:moveTo>
                  <a:cubicBezTo>
                    <a:pt x="337" y="2979"/>
                    <a:pt x="339" y="2980"/>
                    <a:pt x="339" y="2983"/>
                  </a:cubicBezTo>
                  <a:cubicBezTo>
                    <a:pt x="347" y="2999"/>
                    <a:pt x="321" y="3022"/>
                    <a:pt x="300" y="3022"/>
                  </a:cubicBezTo>
                  <a:cubicBezTo>
                    <a:pt x="292" y="3022"/>
                    <a:pt x="285" y="3018"/>
                    <a:pt x="281" y="3011"/>
                  </a:cubicBezTo>
                  <a:lnTo>
                    <a:pt x="281" y="3011"/>
                  </a:lnTo>
                  <a:cubicBezTo>
                    <a:pt x="289" y="2994"/>
                    <a:pt x="321" y="2979"/>
                    <a:pt x="334" y="2979"/>
                  </a:cubicBezTo>
                  <a:close/>
                  <a:moveTo>
                    <a:pt x="408" y="3042"/>
                  </a:moveTo>
                  <a:cubicBezTo>
                    <a:pt x="414" y="3055"/>
                    <a:pt x="422" y="3066"/>
                    <a:pt x="422" y="3066"/>
                  </a:cubicBezTo>
                  <a:cubicBezTo>
                    <a:pt x="422" y="3060"/>
                    <a:pt x="417" y="3049"/>
                    <a:pt x="408" y="3042"/>
                  </a:cubicBezTo>
                  <a:close/>
                  <a:moveTo>
                    <a:pt x="688" y="3629"/>
                  </a:moveTo>
                  <a:cubicBezTo>
                    <a:pt x="672" y="3629"/>
                    <a:pt x="641" y="3647"/>
                    <a:pt x="648" y="3661"/>
                  </a:cubicBezTo>
                  <a:lnTo>
                    <a:pt x="684" y="3661"/>
                  </a:lnTo>
                  <a:cubicBezTo>
                    <a:pt x="703" y="3637"/>
                    <a:pt x="699" y="3629"/>
                    <a:pt x="688" y="3629"/>
                  </a:cubicBezTo>
                  <a:close/>
                  <a:moveTo>
                    <a:pt x="5578" y="3757"/>
                  </a:moveTo>
                  <a:cubicBezTo>
                    <a:pt x="5601" y="3768"/>
                    <a:pt x="5613" y="3792"/>
                    <a:pt x="5625" y="3804"/>
                  </a:cubicBezTo>
                  <a:cubicBezTo>
                    <a:pt x="5620" y="3807"/>
                    <a:pt x="5615" y="3808"/>
                    <a:pt x="5610" y="3808"/>
                  </a:cubicBezTo>
                  <a:cubicBezTo>
                    <a:pt x="5595" y="3808"/>
                    <a:pt x="5584" y="3793"/>
                    <a:pt x="5566" y="3757"/>
                  </a:cubicBezTo>
                  <a:close/>
                  <a:moveTo>
                    <a:pt x="6042" y="3780"/>
                  </a:moveTo>
                  <a:cubicBezTo>
                    <a:pt x="6029" y="3780"/>
                    <a:pt x="6038" y="3831"/>
                    <a:pt x="6058" y="3831"/>
                  </a:cubicBezTo>
                  <a:cubicBezTo>
                    <a:pt x="6060" y="3831"/>
                    <a:pt x="6063" y="3830"/>
                    <a:pt x="6066" y="3828"/>
                  </a:cubicBezTo>
                  <a:cubicBezTo>
                    <a:pt x="6066" y="3832"/>
                    <a:pt x="6067" y="3833"/>
                    <a:pt x="6069" y="3833"/>
                  </a:cubicBezTo>
                  <a:cubicBezTo>
                    <a:pt x="6072" y="3833"/>
                    <a:pt x="6078" y="3828"/>
                    <a:pt x="6078" y="3828"/>
                  </a:cubicBezTo>
                  <a:cubicBezTo>
                    <a:pt x="6060" y="3792"/>
                    <a:pt x="6048" y="3780"/>
                    <a:pt x="6042" y="3780"/>
                  </a:cubicBezTo>
                  <a:close/>
                  <a:moveTo>
                    <a:pt x="4554" y="4185"/>
                  </a:moveTo>
                  <a:lnTo>
                    <a:pt x="4559" y="4195"/>
                  </a:lnTo>
                  <a:lnTo>
                    <a:pt x="4559" y="4195"/>
                  </a:lnTo>
                  <a:cubicBezTo>
                    <a:pt x="4558" y="4192"/>
                    <a:pt x="4556" y="4189"/>
                    <a:pt x="4554" y="4185"/>
                  </a:cubicBezTo>
                  <a:close/>
                  <a:moveTo>
                    <a:pt x="4685" y="4233"/>
                  </a:moveTo>
                  <a:lnTo>
                    <a:pt x="4709" y="4257"/>
                  </a:lnTo>
                  <a:cubicBezTo>
                    <a:pt x="4709" y="4269"/>
                    <a:pt x="4709" y="4292"/>
                    <a:pt x="4697" y="4292"/>
                  </a:cubicBezTo>
                  <a:cubicBezTo>
                    <a:pt x="4673" y="4292"/>
                    <a:pt x="4661" y="4233"/>
                    <a:pt x="4685" y="4233"/>
                  </a:cubicBezTo>
                  <a:close/>
                  <a:moveTo>
                    <a:pt x="1106" y="5095"/>
                  </a:moveTo>
                  <a:lnTo>
                    <a:pt x="1106" y="5095"/>
                  </a:lnTo>
                  <a:cubicBezTo>
                    <a:pt x="1101" y="5097"/>
                    <a:pt x="1095" y="5099"/>
                    <a:pt x="1089" y="5102"/>
                  </a:cubicBezTo>
                  <a:cubicBezTo>
                    <a:pt x="1095" y="5100"/>
                    <a:pt x="1101" y="5097"/>
                    <a:pt x="1106" y="5095"/>
                  </a:cubicBezTo>
                  <a:close/>
                  <a:moveTo>
                    <a:pt x="2565" y="5090"/>
                  </a:moveTo>
                  <a:cubicBezTo>
                    <a:pt x="2577" y="5090"/>
                    <a:pt x="2601" y="5090"/>
                    <a:pt x="2613" y="5126"/>
                  </a:cubicBezTo>
                  <a:lnTo>
                    <a:pt x="2601" y="5126"/>
                  </a:lnTo>
                  <a:cubicBezTo>
                    <a:pt x="2601" y="5150"/>
                    <a:pt x="2589" y="5150"/>
                    <a:pt x="2577" y="5150"/>
                  </a:cubicBezTo>
                  <a:cubicBezTo>
                    <a:pt x="2565" y="5138"/>
                    <a:pt x="2553" y="5102"/>
                    <a:pt x="2565" y="5090"/>
                  </a:cubicBezTo>
                  <a:close/>
                  <a:moveTo>
                    <a:pt x="2196" y="5340"/>
                  </a:moveTo>
                  <a:cubicBezTo>
                    <a:pt x="2220" y="5340"/>
                    <a:pt x="2244" y="5340"/>
                    <a:pt x="2244" y="5376"/>
                  </a:cubicBezTo>
                  <a:cubicBezTo>
                    <a:pt x="2244" y="5412"/>
                    <a:pt x="2220" y="5400"/>
                    <a:pt x="2208" y="5412"/>
                  </a:cubicBezTo>
                  <a:cubicBezTo>
                    <a:pt x="2208" y="5388"/>
                    <a:pt x="2184" y="5352"/>
                    <a:pt x="2196" y="5340"/>
                  </a:cubicBezTo>
                  <a:close/>
                  <a:moveTo>
                    <a:pt x="2496" y="5409"/>
                  </a:moveTo>
                  <a:cubicBezTo>
                    <a:pt x="2498" y="5416"/>
                    <a:pt x="2501" y="5424"/>
                    <a:pt x="2506" y="5435"/>
                  </a:cubicBezTo>
                  <a:cubicBezTo>
                    <a:pt x="2506" y="5424"/>
                    <a:pt x="2502" y="5415"/>
                    <a:pt x="2496" y="5409"/>
                  </a:cubicBezTo>
                  <a:close/>
                  <a:moveTo>
                    <a:pt x="4928" y="1"/>
                  </a:moveTo>
                  <a:cubicBezTo>
                    <a:pt x="4922" y="1"/>
                    <a:pt x="4917" y="2"/>
                    <a:pt x="4911" y="6"/>
                  </a:cubicBezTo>
                  <a:cubicBezTo>
                    <a:pt x="4899" y="6"/>
                    <a:pt x="4923" y="54"/>
                    <a:pt x="4911" y="66"/>
                  </a:cubicBezTo>
                  <a:cubicBezTo>
                    <a:pt x="4899" y="72"/>
                    <a:pt x="4887" y="75"/>
                    <a:pt x="4877" y="75"/>
                  </a:cubicBezTo>
                  <a:cubicBezTo>
                    <a:pt x="4866" y="75"/>
                    <a:pt x="4857" y="72"/>
                    <a:pt x="4851" y="66"/>
                  </a:cubicBezTo>
                  <a:cubicBezTo>
                    <a:pt x="4831" y="55"/>
                    <a:pt x="4810" y="27"/>
                    <a:pt x="4798" y="27"/>
                  </a:cubicBezTo>
                  <a:cubicBezTo>
                    <a:pt x="4795" y="27"/>
                    <a:pt x="4794" y="28"/>
                    <a:pt x="4792" y="30"/>
                  </a:cubicBezTo>
                  <a:cubicBezTo>
                    <a:pt x="4770" y="30"/>
                    <a:pt x="4768" y="91"/>
                    <a:pt x="4740" y="91"/>
                  </a:cubicBezTo>
                  <a:cubicBezTo>
                    <a:pt x="4738" y="91"/>
                    <a:pt x="4735" y="90"/>
                    <a:pt x="4732" y="89"/>
                  </a:cubicBezTo>
                  <a:cubicBezTo>
                    <a:pt x="4714" y="71"/>
                    <a:pt x="4702" y="31"/>
                    <a:pt x="4693" y="31"/>
                  </a:cubicBezTo>
                  <a:cubicBezTo>
                    <a:pt x="4690" y="31"/>
                    <a:pt x="4687" y="34"/>
                    <a:pt x="4685" y="42"/>
                  </a:cubicBezTo>
                  <a:cubicBezTo>
                    <a:pt x="4661" y="78"/>
                    <a:pt x="4697" y="149"/>
                    <a:pt x="4661" y="161"/>
                  </a:cubicBezTo>
                  <a:lnTo>
                    <a:pt x="4649" y="125"/>
                  </a:lnTo>
                  <a:cubicBezTo>
                    <a:pt x="4642" y="111"/>
                    <a:pt x="4639" y="102"/>
                    <a:pt x="4640" y="96"/>
                  </a:cubicBezTo>
                  <a:lnTo>
                    <a:pt x="4640" y="96"/>
                  </a:lnTo>
                  <a:cubicBezTo>
                    <a:pt x="4630" y="110"/>
                    <a:pt x="4613" y="137"/>
                    <a:pt x="4613" y="137"/>
                  </a:cubicBezTo>
                  <a:cubicBezTo>
                    <a:pt x="4605" y="137"/>
                    <a:pt x="4592" y="132"/>
                    <a:pt x="4581" y="132"/>
                  </a:cubicBezTo>
                  <a:cubicBezTo>
                    <a:pt x="4575" y="132"/>
                    <a:pt x="4570" y="133"/>
                    <a:pt x="4566" y="137"/>
                  </a:cubicBezTo>
                  <a:cubicBezTo>
                    <a:pt x="4554" y="161"/>
                    <a:pt x="4566" y="173"/>
                    <a:pt x="4542" y="173"/>
                  </a:cubicBezTo>
                  <a:cubicBezTo>
                    <a:pt x="4536" y="179"/>
                    <a:pt x="4530" y="182"/>
                    <a:pt x="4522" y="182"/>
                  </a:cubicBezTo>
                  <a:cubicBezTo>
                    <a:pt x="4515" y="182"/>
                    <a:pt x="4506" y="179"/>
                    <a:pt x="4494" y="173"/>
                  </a:cubicBezTo>
                  <a:cubicBezTo>
                    <a:pt x="4492" y="172"/>
                    <a:pt x="4491" y="171"/>
                    <a:pt x="4489" y="171"/>
                  </a:cubicBezTo>
                  <a:cubicBezTo>
                    <a:pt x="4472" y="171"/>
                    <a:pt x="4480" y="232"/>
                    <a:pt x="4458" y="232"/>
                  </a:cubicBezTo>
                  <a:cubicBezTo>
                    <a:pt x="4457" y="233"/>
                    <a:pt x="4456" y="234"/>
                    <a:pt x="4454" y="234"/>
                  </a:cubicBezTo>
                  <a:cubicBezTo>
                    <a:pt x="4440" y="234"/>
                    <a:pt x="4406" y="195"/>
                    <a:pt x="4391" y="195"/>
                  </a:cubicBezTo>
                  <a:cubicBezTo>
                    <a:pt x="4390" y="195"/>
                    <a:pt x="4388" y="195"/>
                    <a:pt x="4387" y="197"/>
                  </a:cubicBezTo>
                  <a:cubicBezTo>
                    <a:pt x="4363" y="197"/>
                    <a:pt x="4387" y="256"/>
                    <a:pt x="4375" y="268"/>
                  </a:cubicBezTo>
                  <a:cubicBezTo>
                    <a:pt x="4374" y="271"/>
                    <a:pt x="4372" y="272"/>
                    <a:pt x="4370" y="272"/>
                  </a:cubicBezTo>
                  <a:cubicBezTo>
                    <a:pt x="4353" y="272"/>
                    <a:pt x="4314" y="194"/>
                    <a:pt x="4304" y="173"/>
                  </a:cubicBezTo>
                  <a:cubicBezTo>
                    <a:pt x="4304" y="208"/>
                    <a:pt x="4304" y="232"/>
                    <a:pt x="4304" y="268"/>
                  </a:cubicBezTo>
                  <a:cubicBezTo>
                    <a:pt x="4308" y="296"/>
                    <a:pt x="4308" y="306"/>
                    <a:pt x="4305" y="306"/>
                  </a:cubicBezTo>
                  <a:cubicBezTo>
                    <a:pt x="4300" y="306"/>
                    <a:pt x="4284" y="264"/>
                    <a:pt x="4268" y="232"/>
                  </a:cubicBezTo>
                  <a:lnTo>
                    <a:pt x="4268" y="232"/>
                  </a:lnTo>
                  <a:cubicBezTo>
                    <a:pt x="4304" y="304"/>
                    <a:pt x="4220" y="280"/>
                    <a:pt x="4244" y="339"/>
                  </a:cubicBezTo>
                  <a:cubicBezTo>
                    <a:pt x="4220" y="316"/>
                    <a:pt x="4197" y="292"/>
                    <a:pt x="4185" y="292"/>
                  </a:cubicBezTo>
                  <a:cubicBezTo>
                    <a:pt x="4197" y="328"/>
                    <a:pt x="4185" y="328"/>
                    <a:pt x="4173" y="339"/>
                  </a:cubicBezTo>
                  <a:cubicBezTo>
                    <a:pt x="4161" y="339"/>
                    <a:pt x="4161" y="399"/>
                    <a:pt x="4137" y="411"/>
                  </a:cubicBezTo>
                  <a:cubicBezTo>
                    <a:pt x="4127" y="411"/>
                    <a:pt x="4072" y="335"/>
                    <a:pt x="4057" y="335"/>
                  </a:cubicBezTo>
                  <a:cubicBezTo>
                    <a:pt x="4053" y="335"/>
                    <a:pt x="4051" y="339"/>
                    <a:pt x="4054" y="351"/>
                  </a:cubicBezTo>
                  <a:cubicBezTo>
                    <a:pt x="4054" y="373"/>
                    <a:pt x="4110" y="450"/>
                    <a:pt x="4098" y="450"/>
                  </a:cubicBezTo>
                  <a:cubicBezTo>
                    <a:pt x="4096" y="450"/>
                    <a:pt x="4093" y="449"/>
                    <a:pt x="4089" y="447"/>
                  </a:cubicBezTo>
                  <a:cubicBezTo>
                    <a:pt x="4063" y="434"/>
                    <a:pt x="4055" y="424"/>
                    <a:pt x="4053" y="424"/>
                  </a:cubicBezTo>
                  <a:lnTo>
                    <a:pt x="4053" y="424"/>
                  </a:lnTo>
                  <a:cubicBezTo>
                    <a:pt x="4051" y="424"/>
                    <a:pt x="4054" y="430"/>
                    <a:pt x="4054" y="447"/>
                  </a:cubicBezTo>
                  <a:cubicBezTo>
                    <a:pt x="4054" y="447"/>
                    <a:pt x="4066" y="494"/>
                    <a:pt x="4054" y="494"/>
                  </a:cubicBezTo>
                  <a:cubicBezTo>
                    <a:pt x="4042" y="494"/>
                    <a:pt x="4030" y="399"/>
                    <a:pt x="4006" y="375"/>
                  </a:cubicBezTo>
                  <a:cubicBezTo>
                    <a:pt x="4005" y="374"/>
                    <a:pt x="4004" y="373"/>
                    <a:pt x="4003" y="373"/>
                  </a:cubicBezTo>
                  <a:lnTo>
                    <a:pt x="4003" y="373"/>
                  </a:lnTo>
                  <a:cubicBezTo>
                    <a:pt x="3997" y="373"/>
                    <a:pt x="4006" y="411"/>
                    <a:pt x="4006" y="411"/>
                  </a:cubicBezTo>
                  <a:cubicBezTo>
                    <a:pt x="4006" y="435"/>
                    <a:pt x="4006" y="435"/>
                    <a:pt x="3982" y="435"/>
                  </a:cubicBezTo>
                  <a:cubicBezTo>
                    <a:pt x="3994" y="435"/>
                    <a:pt x="3982" y="411"/>
                    <a:pt x="3970" y="399"/>
                  </a:cubicBezTo>
                  <a:lnTo>
                    <a:pt x="3970" y="399"/>
                  </a:lnTo>
                  <a:cubicBezTo>
                    <a:pt x="3982" y="423"/>
                    <a:pt x="3958" y="411"/>
                    <a:pt x="3958" y="423"/>
                  </a:cubicBezTo>
                  <a:cubicBezTo>
                    <a:pt x="3947" y="423"/>
                    <a:pt x="3958" y="435"/>
                    <a:pt x="3958" y="447"/>
                  </a:cubicBezTo>
                  <a:cubicBezTo>
                    <a:pt x="3958" y="447"/>
                    <a:pt x="3948" y="457"/>
                    <a:pt x="3934" y="457"/>
                  </a:cubicBezTo>
                  <a:cubicBezTo>
                    <a:pt x="3927" y="457"/>
                    <a:pt x="3919" y="455"/>
                    <a:pt x="3911" y="447"/>
                  </a:cubicBezTo>
                  <a:cubicBezTo>
                    <a:pt x="3905" y="430"/>
                    <a:pt x="3892" y="421"/>
                    <a:pt x="3882" y="421"/>
                  </a:cubicBezTo>
                  <a:cubicBezTo>
                    <a:pt x="3870" y="421"/>
                    <a:pt x="3862" y="433"/>
                    <a:pt x="3875" y="459"/>
                  </a:cubicBezTo>
                  <a:cubicBezTo>
                    <a:pt x="3863" y="470"/>
                    <a:pt x="3816" y="459"/>
                    <a:pt x="3839" y="494"/>
                  </a:cubicBezTo>
                  <a:cubicBezTo>
                    <a:pt x="3811" y="487"/>
                    <a:pt x="3763" y="460"/>
                    <a:pt x="3730" y="460"/>
                  </a:cubicBezTo>
                  <a:cubicBezTo>
                    <a:pt x="3707" y="460"/>
                    <a:pt x="3692" y="474"/>
                    <a:pt x="3696" y="518"/>
                  </a:cubicBezTo>
                  <a:cubicBezTo>
                    <a:pt x="3678" y="470"/>
                    <a:pt x="3669" y="452"/>
                    <a:pt x="3664" y="452"/>
                  </a:cubicBezTo>
                  <a:lnTo>
                    <a:pt x="3664" y="452"/>
                  </a:lnTo>
                  <a:cubicBezTo>
                    <a:pt x="3651" y="452"/>
                    <a:pt x="3674" y="581"/>
                    <a:pt x="3664" y="581"/>
                  </a:cubicBezTo>
                  <a:cubicBezTo>
                    <a:pt x="3663" y="581"/>
                    <a:pt x="3662" y="580"/>
                    <a:pt x="3661" y="578"/>
                  </a:cubicBezTo>
                  <a:cubicBezTo>
                    <a:pt x="3636" y="561"/>
                    <a:pt x="3617" y="528"/>
                    <a:pt x="3604" y="528"/>
                  </a:cubicBezTo>
                  <a:cubicBezTo>
                    <a:pt x="3598" y="528"/>
                    <a:pt x="3593" y="535"/>
                    <a:pt x="3589" y="554"/>
                  </a:cubicBezTo>
                  <a:cubicBezTo>
                    <a:pt x="3589" y="589"/>
                    <a:pt x="3601" y="637"/>
                    <a:pt x="3601" y="685"/>
                  </a:cubicBezTo>
                  <a:cubicBezTo>
                    <a:pt x="3583" y="657"/>
                    <a:pt x="3579" y="614"/>
                    <a:pt x="3561" y="614"/>
                  </a:cubicBezTo>
                  <a:cubicBezTo>
                    <a:pt x="3556" y="614"/>
                    <a:pt x="3549" y="617"/>
                    <a:pt x="3542" y="625"/>
                  </a:cubicBezTo>
                  <a:cubicBezTo>
                    <a:pt x="3518" y="649"/>
                    <a:pt x="3566" y="685"/>
                    <a:pt x="3542" y="685"/>
                  </a:cubicBezTo>
                  <a:cubicBezTo>
                    <a:pt x="3530" y="649"/>
                    <a:pt x="3518" y="613"/>
                    <a:pt x="3494" y="578"/>
                  </a:cubicBezTo>
                  <a:cubicBezTo>
                    <a:pt x="3490" y="575"/>
                    <a:pt x="3486" y="574"/>
                    <a:pt x="3482" y="574"/>
                  </a:cubicBezTo>
                  <a:cubicBezTo>
                    <a:pt x="3463" y="574"/>
                    <a:pt x="3449" y="596"/>
                    <a:pt x="3458" y="625"/>
                  </a:cubicBezTo>
                  <a:cubicBezTo>
                    <a:pt x="3482" y="649"/>
                    <a:pt x="3435" y="673"/>
                    <a:pt x="3423" y="673"/>
                  </a:cubicBezTo>
                  <a:cubicBezTo>
                    <a:pt x="3423" y="673"/>
                    <a:pt x="3401" y="689"/>
                    <a:pt x="3380" y="689"/>
                  </a:cubicBezTo>
                  <a:cubicBezTo>
                    <a:pt x="3370" y="689"/>
                    <a:pt x="3359" y="685"/>
                    <a:pt x="3351" y="673"/>
                  </a:cubicBezTo>
                  <a:cubicBezTo>
                    <a:pt x="3336" y="650"/>
                    <a:pt x="3315" y="631"/>
                    <a:pt x="3299" y="631"/>
                  </a:cubicBezTo>
                  <a:cubicBezTo>
                    <a:pt x="3291" y="631"/>
                    <a:pt x="3284" y="637"/>
                    <a:pt x="3280" y="649"/>
                  </a:cubicBezTo>
                  <a:cubicBezTo>
                    <a:pt x="3268" y="697"/>
                    <a:pt x="3292" y="709"/>
                    <a:pt x="3280" y="720"/>
                  </a:cubicBezTo>
                  <a:cubicBezTo>
                    <a:pt x="3280" y="724"/>
                    <a:pt x="3276" y="726"/>
                    <a:pt x="3270" y="726"/>
                  </a:cubicBezTo>
                  <a:cubicBezTo>
                    <a:pt x="3259" y="726"/>
                    <a:pt x="3240" y="720"/>
                    <a:pt x="3232" y="720"/>
                  </a:cubicBezTo>
                  <a:cubicBezTo>
                    <a:pt x="3208" y="720"/>
                    <a:pt x="3149" y="720"/>
                    <a:pt x="3161" y="732"/>
                  </a:cubicBezTo>
                  <a:cubicBezTo>
                    <a:pt x="3187" y="772"/>
                    <a:pt x="3177" y="779"/>
                    <a:pt x="3158" y="779"/>
                  </a:cubicBezTo>
                  <a:cubicBezTo>
                    <a:pt x="3149" y="779"/>
                    <a:pt x="3138" y="777"/>
                    <a:pt x="3129" y="777"/>
                  </a:cubicBezTo>
                  <a:cubicBezTo>
                    <a:pt x="3123" y="777"/>
                    <a:pt x="3117" y="778"/>
                    <a:pt x="3113" y="780"/>
                  </a:cubicBezTo>
                  <a:cubicBezTo>
                    <a:pt x="3101" y="780"/>
                    <a:pt x="3077" y="792"/>
                    <a:pt x="3065" y="804"/>
                  </a:cubicBezTo>
                  <a:cubicBezTo>
                    <a:pt x="3054" y="816"/>
                    <a:pt x="3065" y="816"/>
                    <a:pt x="3065" y="828"/>
                  </a:cubicBezTo>
                  <a:cubicBezTo>
                    <a:pt x="3069" y="832"/>
                    <a:pt x="3068" y="833"/>
                    <a:pt x="3065" y="833"/>
                  </a:cubicBezTo>
                  <a:cubicBezTo>
                    <a:pt x="3058" y="833"/>
                    <a:pt x="3042" y="828"/>
                    <a:pt x="3042" y="828"/>
                  </a:cubicBezTo>
                  <a:cubicBezTo>
                    <a:pt x="3030" y="828"/>
                    <a:pt x="3018" y="840"/>
                    <a:pt x="3006" y="840"/>
                  </a:cubicBezTo>
                  <a:cubicBezTo>
                    <a:pt x="3006" y="849"/>
                    <a:pt x="2992" y="887"/>
                    <a:pt x="2980" y="887"/>
                  </a:cubicBezTo>
                  <a:cubicBezTo>
                    <a:pt x="2976" y="887"/>
                    <a:pt x="2973" y="883"/>
                    <a:pt x="2970" y="875"/>
                  </a:cubicBezTo>
                  <a:cubicBezTo>
                    <a:pt x="2956" y="847"/>
                    <a:pt x="2938" y="836"/>
                    <a:pt x="2923" y="836"/>
                  </a:cubicBezTo>
                  <a:cubicBezTo>
                    <a:pt x="2913" y="836"/>
                    <a:pt x="2904" y="842"/>
                    <a:pt x="2899" y="851"/>
                  </a:cubicBezTo>
                  <a:cubicBezTo>
                    <a:pt x="2887" y="863"/>
                    <a:pt x="2934" y="899"/>
                    <a:pt x="2899" y="911"/>
                  </a:cubicBezTo>
                  <a:cubicBezTo>
                    <a:pt x="2888" y="890"/>
                    <a:pt x="2887" y="861"/>
                    <a:pt x="2872" y="861"/>
                  </a:cubicBezTo>
                  <a:cubicBezTo>
                    <a:pt x="2869" y="861"/>
                    <a:pt x="2866" y="862"/>
                    <a:pt x="2863" y="863"/>
                  </a:cubicBezTo>
                  <a:cubicBezTo>
                    <a:pt x="2851" y="863"/>
                    <a:pt x="2923" y="1018"/>
                    <a:pt x="2946" y="1018"/>
                  </a:cubicBezTo>
                  <a:cubicBezTo>
                    <a:pt x="2961" y="1018"/>
                    <a:pt x="2971" y="1005"/>
                    <a:pt x="2982" y="1005"/>
                  </a:cubicBezTo>
                  <a:cubicBezTo>
                    <a:pt x="2989" y="1005"/>
                    <a:pt x="2996" y="1011"/>
                    <a:pt x="3006" y="1030"/>
                  </a:cubicBezTo>
                  <a:cubicBezTo>
                    <a:pt x="3013" y="1030"/>
                    <a:pt x="3024" y="1017"/>
                    <a:pt x="3038" y="1017"/>
                  </a:cubicBezTo>
                  <a:cubicBezTo>
                    <a:pt x="3046" y="1017"/>
                    <a:pt x="3056" y="1023"/>
                    <a:pt x="3065" y="1042"/>
                  </a:cubicBezTo>
                  <a:cubicBezTo>
                    <a:pt x="3065" y="1030"/>
                    <a:pt x="3006" y="959"/>
                    <a:pt x="3018" y="947"/>
                  </a:cubicBezTo>
                  <a:cubicBezTo>
                    <a:pt x="3020" y="946"/>
                    <a:pt x="3022" y="945"/>
                    <a:pt x="3024" y="945"/>
                  </a:cubicBezTo>
                  <a:cubicBezTo>
                    <a:pt x="3043" y="945"/>
                    <a:pt x="3073" y="981"/>
                    <a:pt x="3090" y="981"/>
                  </a:cubicBezTo>
                  <a:cubicBezTo>
                    <a:pt x="3095" y="981"/>
                    <a:pt x="3099" y="978"/>
                    <a:pt x="3101" y="970"/>
                  </a:cubicBezTo>
                  <a:cubicBezTo>
                    <a:pt x="3113" y="947"/>
                    <a:pt x="3089" y="935"/>
                    <a:pt x="3077" y="935"/>
                  </a:cubicBezTo>
                  <a:cubicBezTo>
                    <a:pt x="3065" y="899"/>
                    <a:pt x="3077" y="899"/>
                    <a:pt x="3089" y="899"/>
                  </a:cubicBezTo>
                  <a:cubicBezTo>
                    <a:pt x="3092" y="896"/>
                    <a:pt x="3097" y="895"/>
                    <a:pt x="3102" y="895"/>
                  </a:cubicBezTo>
                  <a:cubicBezTo>
                    <a:pt x="3118" y="895"/>
                    <a:pt x="3140" y="908"/>
                    <a:pt x="3149" y="935"/>
                  </a:cubicBezTo>
                  <a:cubicBezTo>
                    <a:pt x="3149" y="982"/>
                    <a:pt x="3113" y="994"/>
                    <a:pt x="3149" y="1042"/>
                  </a:cubicBezTo>
                  <a:cubicBezTo>
                    <a:pt x="3163" y="1056"/>
                    <a:pt x="3173" y="1063"/>
                    <a:pt x="3180" y="1063"/>
                  </a:cubicBezTo>
                  <a:cubicBezTo>
                    <a:pt x="3190" y="1063"/>
                    <a:pt x="3192" y="1047"/>
                    <a:pt x="3185" y="1018"/>
                  </a:cubicBezTo>
                  <a:cubicBezTo>
                    <a:pt x="3178" y="990"/>
                    <a:pt x="3203" y="971"/>
                    <a:pt x="3230" y="971"/>
                  </a:cubicBezTo>
                  <a:cubicBezTo>
                    <a:pt x="3249" y="971"/>
                    <a:pt x="3270" y="981"/>
                    <a:pt x="3280" y="1006"/>
                  </a:cubicBezTo>
                  <a:cubicBezTo>
                    <a:pt x="3280" y="994"/>
                    <a:pt x="3244" y="935"/>
                    <a:pt x="3256" y="935"/>
                  </a:cubicBezTo>
                  <a:cubicBezTo>
                    <a:pt x="3278" y="924"/>
                    <a:pt x="3280" y="902"/>
                    <a:pt x="3270" y="880"/>
                  </a:cubicBezTo>
                  <a:lnTo>
                    <a:pt x="3270" y="880"/>
                  </a:lnTo>
                  <a:cubicBezTo>
                    <a:pt x="3287" y="913"/>
                    <a:pt x="3315" y="923"/>
                    <a:pt x="3344" y="923"/>
                  </a:cubicBezTo>
                  <a:cubicBezTo>
                    <a:pt x="3382" y="923"/>
                    <a:pt x="3421" y="906"/>
                    <a:pt x="3435" y="899"/>
                  </a:cubicBezTo>
                  <a:cubicBezTo>
                    <a:pt x="3470" y="875"/>
                    <a:pt x="3482" y="816"/>
                    <a:pt x="3494" y="732"/>
                  </a:cubicBezTo>
                  <a:cubicBezTo>
                    <a:pt x="3494" y="744"/>
                    <a:pt x="3494" y="828"/>
                    <a:pt x="3506" y="840"/>
                  </a:cubicBezTo>
                  <a:lnTo>
                    <a:pt x="3518" y="828"/>
                  </a:lnTo>
                  <a:cubicBezTo>
                    <a:pt x="3530" y="828"/>
                    <a:pt x="3518" y="828"/>
                    <a:pt x="3542" y="840"/>
                  </a:cubicBezTo>
                  <a:cubicBezTo>
                    <a:pt x="3548" y="852"/>
                    <a:pt x="3561" y="865"/>
                    <a:pt x="3568" y="865"/>
                  </a:cubicBezTo>
                  <a:cubicBezTo>
                    <a:pt x="3575" y="865"/>
                    <a:pt x="3577" y="855"/>
                    <a:pt x="3566" y="828"/>
                  </a:cubicBezTo>
                  <a:cubicBezTo>
                    <a:pt x="3542" y="780"/>
                    <a:pt x="3542" y="780"/>
                    <a:pt x="3566" y="780"/>
                  </a:cubicBezTo>
                  <a:cubicBezTo>
                    <a:pt x="3577" y="768"/>
                    <a:pt x="3589" y="768"/>
                    <a:pt x="3601" y="768"/>
                  </a:cubicBezTo>
                  <a:cubicBezTo>
                    <a:pt x="3613" y="768"/>
                    <a:pt x="3613" y="792"/>
                    <a:pt x="3625" y="792"/>
                  </a:cubicBezTo>
                  <a:lnTo>
                    <a:pt x="3673" y="768"/>
                  </a:lnTo>
                  <a:cubicBezTo>
                    <a:pt x="3696" y="756"/>
                    <a:pt x="3637" y="661"/>
                    <a:pt x="3637" y="661"/>
                  </a:cubicBezTo>
                  <a:lnTo>
                    <a:pt x="3637" y="661"/>
                  </a:lnTo>
                  <a:cubicBezTo>
                    <a:pt x="3649" y="661"/>
                    <a:pt x="3720" y="732"/>
                    <a:pt x="3744" y="744"/>
                  </a:cubicBezTo>
                  <a:cubicBezTo>
                    <a:pt x="3753" y="749"/>
                    <a:pt x="3760" y="751"/>
                    <a:pt x="3764" y="751"/>
                  </a:cubicBezTo>
                  <a:cubicBezTo>
                    <a:pt x="3770" y="751"/>
                    <a:pt x="3767" y="743"/>
                    <a:pt x="3744" y="720"/>
                  </a:cubicBezTo>
                  <a:cubicBezTo>
                    <a:pt x="3712" y="699"/>
                    <a:pt x="3690" y="659"/>
                    <a:pt x="3711" y="659"/>
                  </a:cubicBezTo>
                  <a:cubicBezTo>
                    <a:pt x="3713" y="659"/>
                    <a:pt x="3716" y="660"/>
                    <a:pt x="3720" y="661"/>
                  </a:cubicBezTo>
                  <a:cubicBezTo>
                    <a:pt x="3744" y="673"/>
                    <a:pt x="3768" y="685"/>
                    <a:pt x="3792" y="709"/>
                  </a:cubicBezTo>
                  <a:cubicBezTo>
                    <a:pt x="3792" y="709"/>
                    <a:pt x="3799" y="724"/>
                    <a:pt x="3808" y="724"/>
                  </a:cubicBezTo>
                  <a:cubicBezTo>
                    <a:pt x="3811" y="724"/>
                    <a:pt x="3813" y="723"/>
                    <a:pt x="3816" y="720"/>
                  </a:cubicBezTo>
                  <a:cubicBezTo>
                    <a:pt x="3792" y="697"/>
                    <a:pt x="3780" y="673"/>
                    <a:pt x="3768" y="649"/>
                  </a:cubicBezTo>
                  <a:cubicBezTo>
                    <a:pt x="3768" y="646"/>
                    <a:pt x="3769" y="644"/>
                    <a:pt x="3771" y="644"/>
                  </a:cubicBezTo>
                  <a:cubicBezTo>
                    <a:pt x="3784" y="644"/>
                    <a:pt x="3829" y="698"/>
                    <a:pt x="3839" y="709"/>
                  </a:cubicBezTo>
                  <a:cubicBezTo>
                    <a:pt x="3858" y="725"/>
                    <a:pt x="3868" y="732"/>
                    <a:pt x="3871" y="732"/>
                  </a:cubicBezTo>
                  <a:cubicBezTo>
                    <a:pt x="3883" y="732"/>
                    <a:pt x="3792" y="625"/>
                    <a:pt x="3792" y="625"/>
                  </a:cubicBezTo>
                  <a:lnTo>
                    <a:pt x="3792" y="625"/>
                  </a:lnTo>
                  <a:cubicBezTo>
                    <a:pt x="3792" y="625"/>
                    <a:pt x="3839" y="661"/>
                    <a:pt x="3859" y="661"/>
                  </a:cubicBezTo>
                  <a:cubicBezTo>
                    <a:pt x="3867" y="661"/>
                    <a:pt x="3870" y="655"/>
                    <a:pt x="3863" y="637"/>
                  </a:cubicBezTo>
                  <a:lnTo>
                    <a:pt x="3863" y="637"/>
                  </a:lnTo>
                  <a:cubicBezTo>
                    <a:pt x="3871" y="656"/>
                    <a:pt x="3885" y="663"/>
                    <a:pt x="3901" y="663"/>
                  </a:cubicBezTo>
                  <a:cubicBezTo>
                    <a:pt x="3935" y="663"/>
                    <a:pt x="3978" y="633"/>
                    <a:pt x="3994" y="625"/>
                  </a:cubicBezTo>
                  <a:cubicBezTo>
                    <a:pt x="4006" y="601"/>
                    <a:pt x="4018" y="589"/>
                    <a:pt x="4042" y="566"/>
                  </a:cubicBezTo>
                  <a:cubicBezTo>
                    <a:pt x="4043" y="564"/>
                    <a:pt x="4045" y="564"/>
                    <a:pt x="4047" y="564"/>
                  </a:cubicBezTo>
                  <a:cubicBezTo>
                    <a:pt x="4058" y="564"/>
                    <a:pt x="4077" y="584"/>
                    <a:pt x="4085" y="584"/>
                  </a:cubicBezTo>
                  <a:cubicBezTo>
                    <a:pt x="4088" y="584"/>
                    <a:pt x="4089" y="582"/>
                    <a:pt x="4089" y="578"/>
                  </a:cubicBezTo>
                  <a:cubicBezTo>
                    <a:pt x="4089" y="554"/>
                    <a:pt x="4089" y="506"/>
                    <a:pt x="4089" y="506"/>
                  </a:cubicBezTo>
                  <a:cubicBezTo>
                    <a:pt x="4089" y="506"/>
                    <a:pt x="4106" y="615"/>
                    <a:pt x="4119" y="615"/>
                  </a:cubicBezTo>
                  <a:cubicBezTo>
                    <a:pt x="4121" y="615"/>
                    <a:pt x="4123" y="611"/>
                    <a:pt x="4125" y="601"/>
                  </a:cubicBezTo>
                  <a:cubicBezTo>
                    <a:pt x="4125" y="566"/>
                    <a:pt x="4149" y="566"/>
                    <a:pt x="4137" y="518"/>
                  </a:cubicBezTo>
                  <a:cubicBezTo>
                    <a:pt x="4125" y="500"/>
                    <a:pt x="4134" y="500"/>
                    <a:pt x="4143" y="500"/>
                  </a:cubicBezTo>
                  <a:cubicBezTo>
                    <a:pt x="4149" y="500"/>
                    <a:pt x="4156" y="500"/>
                    <a:pt x="4154" y="493"/>
                  </a:cubicBezTo>
                  <a:lnTo>
                    <a:pt x="4154" y="493"/>
                  </a:lnTo>
                  <a:cubicBezTo>
                    <a:pt x="4175" y="534"/>
                    <a:pt x="4187" y="555"/>
                    <a:pt x="4220" y="566"/>
                  </a:cubicBezTo>
                  <a:cubicBezTo>
                    <a:pt x="4244" y="566"/>
                    <a:pt x="4197" y="447"/>
                    <a:pt x="4197" y="411"/>
                  </a:cubicBezTo>
                  <a:cubicBezTo>
                    <a:pt x="4200" y="399"/>
                    <a:pt x="4206" y="394"/>
                    <a:pt x="4212" y="394"/>
                  </a:cubicBezTo>
                  <a:cubicBezTo>
                    <a:pt x="4246" y="394"/>
                    <a:pt x="4306" y="526"/>
                    <a:pt x="4316" y="566"/>
                  </a:cubicBezTo>
                  <a:cubicBezTo>
                    <a:pt x="4316" y="506"/>
                    <a:pt x="4316" y="447"/>
                    <a:pt x="4316" y="399"/>
                  </a:cubicBezTo>
                  <a:cubicBezTo>
                    <a:pt x="4328" y="423"/>
                    <a:pt x="4351" y="447"/>
                    <a:pt x="4375" y="470"/>
                  </a:cubicBezTo>
                  <a:cubicBezTo>
                    <a:pt x="4363" y="435"/>
                    <a:pt x="4399" y="435"/>
                    <a:pt x="4399" y="423"/>
                  </a:cubicBezTo>
                  <a:cubicBezTo>
                    <a:pt x="4411" y="399"/>
                    <a:pt x="4411" y="363"/>
                    <a:pt x="4399" y="339"/>
                  </a:cubicBezTo>
                  <a:lnTo>
                    <a:pt x="4399" y="339"/>
                  </a:lnTo>
                  <a:cubicBezTo>
                    <a:pt x="4427" y="368"/>
                    <a:pt x="4440" y="425"/>
                    <a:pt x="4456" y="425"/>
                  </a:cubicBezTo>
                  <a:cubicBezTo>
                    <a:pt x="4461" y="425"/>
                    <a:pt x="4465" y="421"/>
                    <a:pt x="4470" y="411"/>
                  </a:cubicBezTo>
                  <a:cubicBezTo>
                    <a:pt x="4479" y="389"/>
                    <a:pt x="4487" y="380"/>
                    <a:pt x="4493" y="380"/>
                  </a:cubicBezTo>
                  <a:cubicBezTo>
                    <a:pt x="4505" y="380"/>
                    <a:pt x="4515" y="405"/>
                    <a:pt x="4530" y="435"/>
                  </a:cubicBezTo>
                  <a:cubicBezTo>
                    <a:pt x="4542" y="435"/>
                    <a:pt x="4530" y="411"/>
                    <a:pt x="4530" y="387"/>
                  </a:cubicBezTo>
                  <a:cubicBezTo>
                    <a:pt x="4530" y="363"/>
                    <a:pt x="4566" y="375"/>
                    <a:pt x="4566" y="351"/>
                  </a:cubicBezTo>
                  <a:cubicBezTo>
                    <a:pt x="4566" y="328"/>
                    <a:pt x="4554" y="304"/>
                    <a:pt x="4554" y="280"/>
                  </a:cubicBezTo>
                  <a:cubicBezTo>
                    <a:pt x="4544" y="260"/>
                    <a:pt x="4567" y="265"/>
                    <a:pt x="4568" y="254"/>
                  </a:cubicBezTo>
                  <a:lnTo>
                    <a:pt x="4568" y="254"/>
                  </a:lnTo>
                  <a:cubicBezTo>
                    <a:pt x="4574" y="278"/>
                    <a:pt x="4577" y="287"/>
                    <a:pt x="4584" y="287"/>
                  </a:cubicBezTo>
                  <a:cubicBezTo>
                    <a:pt x="4588" y="287"/>
                    <a:pt x="4593" y="284"/>
                    <a:pt x="4601" y="280"/>
                  </a:cubicBezTo>
                  <a:lnTo>
                    <a:pt x="4637" y="268"/>
                  </a:lnTo>
                  <a:cubicBezTo>
                    <a:pt x="4649" y="280"/>
                    <a:pt x="4661" y="316"/>
                    <a:pt x="4649" y="328"/>
                  </a:cubicBezTo>
                  <a:cubicBezTo>
                    <a:pt x="4637" y="328"/>
                    <a:pt x="4637" y="328"/>
                    <a:pt x="4649" y="363"/>
                  </a:cubicBezTo>
                  <a:cubicBezTo>
                    <a:pt x="4685" y="339"/>
                    <a:pt x="4661" y="280"/>
                    <a:pt x="4685" y="232"/>
                  </a:cubicBezTo>
                  <a:cubicBezTo>
                    <a:pt x="4687" y="227"/>
                    <a:pt x="4688" y="224"/>
                    <a:pt x="4690" y="224"/>
                  </a:cubicBezTo>
                  <a:cubicBezTo>
                    <a:pt x="4700" y="224"/>
                    <a:pt x="4709" y="292"/>
                    <a:pt x="4709" y="292"/>
                  </a:cubicBezTo>
                  <a:cubicBezTo>
                    <a:pt x="4709" y="292"/>
                    <a:pt x="4720" y="268"/>
                    <a:pt x="4720" y="268"/>
                  </a:cubicBezTo>
                  <a:cubicBezTo>
                    <a:pt x="4720" y="248"/>
                    <a:pt x="4724" y="240"/>
                    <a:pt x="4731" y="240"/>
                  </a:cubicBezTo>
                  <a:cubicBezTo>
                    <a:pt x="4737" y="240"/>
                    <a:pt x="4745" y="245"/>
                    <a:pt x="4756" y="256"/>
                  </a:cubicBezTo>
                  <a:cubicBezTo>
                    <a:pt x="4761" y="266"/>
                    <a:pt x="4774" y="274"/>
                    <a:pt x="4785" y="274"/>
                  </a:cubicBezTo>
                  <a:cubicBezTo>
                    <a:pt x="4801" y="274"/>
                    <a:pt x="4813" y="258"/>
                    <a:pt x="4792" y="208"/>
                  </a:cubicBezTo>
                  <a:cubicBezTo>
                    <a:pt x="4804" y="208"/>
                    <a:pt x="4804" y="208"/>
                    <a:pt x="4816" y="197"/>
                  </a:cubicBezTo>
                  <a:cubicBezTo>
                    <a:pt x="4816" y="197"/>
                    <a:pt x="4816" y="268"/>
                    <a:pt x="4816" y="280"/>
                  </a:cubicBezTo>
                  <a:cubicBezTo>
                    <a:pt x="4822" y="286"/>
                    <a:pt x="4825" y="289"/>
                    <a:pt x="4828" y="289"/>
                  </a:cubicBezTo>
                  <a:cubicBezTo>
                    <a:pt x="4831" y="289"/>
                    <a:pt x="4834" y="286"/>
                    <a:pt x="4839" y="280"/>
                  </a:cubicBezTo>
                  <a:cubicBezTo>
                    <a:pt x="4862" y="246"/>
                    <a:pt x="4863" y="148"/>
                    <a:pt x="4914" y="148"/>
                  </a:cubicBezTo>
                  <a:cubicBezTo>
                    <a:pt x="4917" y="148"/>
                    <a:pt x="4920" y="148"/>
                    <a:pt x="4923" y="149"/>
                  </a:cubicBezTo>
                  <a:cubicBezTo>
                    <a:pt x="4911" y="185"/>
                    <a:pt x="4911" y="220"/>
                    <a:pt x="4923" y="244"/>
                  </a:cubicBezTo>
                  <a:cubicBezTo>
                    <a:pt x="4923" y="269"/>
                    <a:pt x="4927" y="280"/>
                    <a:pt x="4933" y="280"/>
                  </a:cubicBezTo>
                  <a:cubicBezTo>
                    <a:pt x="4941" y="280"/>
                    <a:pt x="4952" y="260"/>
                    <a:pt x="4959" y="232"/>
                  </a:cubicBezTo>
                  <a:lnTo>
                    <a:pt x="4959" y="232"/>
                  </a:lnTo>
                  <a:cubicBezTo>
                    <a:pt x="4959" y="268"/>
                    <a:pt x="4947" y="316"/>
                    <a:pt x="4959" y="316"/>
                  </a:cubicBezTo>
                  <a:cubicBezTo>
                    <a:pt x="4959" y="306"/>
                    <a:pt x="4982" y="217"/>
                    <a:pt x="4998" y="217"/>
                  </a:cubicBezTo>
                  <a:cubicBezTo>
                    <a:pt x="5001" y="217"/>
                    <a:pt x="5004" y="221"/>
                    <a:pt x="5006" y="232"/>
                  </a:cubicBezTo>
                  <a:cubicBezTo>
                    <a:pt x="5006" y="268"/>
                    <a:pt x="4994" y="316"/>
                    <a:pt x="5006" y="328"/>
                  </a:cubicBezTo>
                  <a:cubicBezTo>
                    <a:pt x="5011" y="330"/>
                    <a:pt x="5016" y="331"/>
                    <a:pt x="5020" y="331"/>
                  </a:cubicBezTo>
                  <a:cubicBezTo>
                    <a:pt x="5031" y="331"/>
                    <a:pt x="5037" y="324"/>
                    <a:pt x="5040" y="324"/>
                  </a:cubicBezTo>
                  <a:cubicBezTo>
                    <a:pt x="5041" y="324"/>
                    <a:pt x="5042" y="325"/>
                    <a:pt x="5042" y="328"/>
                  </a:cubicBezTo>
                  <a:cubicBezTo>
                    <a:pt x="5018" y="375"/>
                    <a:pt x="5078" y="399"/>
                    <a:pt x="5090" y="399"/>
                  </a:cubicBezTo>
                  <a:cubicBezTo>
                    <a:pt x="5091" y="400"/>
                    <a:pt x="5092" y="401"/>
                    <a:pt x="5093" y="401"/>
                  </a:cubicBezTo>
                  <a:cubicBezTo>
                    <a:pt x="5106" y="401"/>
                    <a:pt x="5126" y="350"/>
                    <a:pt x="5137" y="339"/>
                  </a:cubicBezTo>
                  <a:cubicBezTo>
                    <a:pt x="5140" y="339"/>
                    <a:pt x="5142" y="338"/>
                    <a:pt x="5144" y="338"/>
                  </a:cubicBezTo>
                  <a:cubicBezTo>
                    <a:pt x="5175" y="338"/>
                    <a:pt x="5101" y="423"/>
                    <a:pt x="5090" y="435"/>
                  </a:cubicBezTo>
                  <a:cubicBezTo>
                    <a:pt x="5078" y="447"/>
                    <a:pt x="5090" y="470"/>
                    <a:pt x="5090" y="482"/>
                  </a:cubicBezTo>
                  <a:cubicBezTo>
                    <a:pt x="5113" y="494"/>
                    <a:pt x="5137" y="506"/>
                    <a:pt x="5149" y="530"/>
                  </a:cubicBezTo>
                  <a:cubicBezTo>
                    <a:pt x="5161" y="530"/>
                    <a:pt x="5232" y="554"/>
                    <a:pt x="5220" y="554"/>
                  </a:cubicBezTo>
                  <a:cubicBezTo>
                    <a:pt x="5220" y="566"/>
                    <a:pt x="5090" y="566"/>
                    <a:pt x="5113" y="589"/>
                  </a:cubicBezTo>
                  <a:cubicBezTo>
                    <a:pt x="5124" y="600"/>
                    <a:pt x="5187" y="628"/>
                    <a:pt x="5227" y="628"/>
                  </a:cubicBezTo>
                  <a:cubicBezTo>
                    <a:pt x="5233" y="628"/>
                    <a:pt x="5239" y="627"/>
                    <a:pt x="5244" y="625"/>
                  </a:cubicBezTo>
                  <a:lnTo>
                    <a:pt x="5244" y="625"/>
                  </a:lnTo>
                  <a:cubicBezTo>
                    <a:pt x="5209" y="637"/>
                    <a:pt x="5197" y="661"/>
                    <a:pt x="5197" y="685"/>
                  </a:cubicBezTo>
                  <a:cubicBezTo>
                    <a:pt x="5197" y="697"/>
                    <a:pt x="5209" y="709"/>
                    <a:pt x="5232" y="720"/>
                  </a:cubicBezTo>
                  <a:cubicBezTo>
                    <a:pt x="5238" y="726"/>
                    <a:pt x="5247" y="726"/>
                    <a:pt x="5256" y="726"/>
                  </a:cubicBezTo>
                  <a:cubicBezTo>
                    <a:pt x="5265" y="726"/>
                    <a:pt x="5274" y="726"/>
                    <a:pt x="5280" y="732"/>
                  </a:cubicBezTo>
                  <a:cubicBezTo>
                    <a:pt x="5328" y="744"/>
                    <a:pt x="5268" y="804"/>
                    <a:pt x="5256" y="840"/>
                  </a:cubicBezTo>
                  <a:cubicBezTo>
                    <a:pt x="5256" y="843"/>
                    <a:pt x="5258" y="845"/>
                    <a:pt x="5260" y="845"/>
                  </a:cubicBezTo>
                  <a:cubicBezTo>
                    <a:pt x="5264" y="845"/>
                    <a:pt x="5272" y="840"/>
                    <a:pt x="5280" y="840"/>
                  </a:cubicBezTo>
                  <a:cubicBezTo>
                    <a:pt x="5292" y="851"/>
                    <a:pt x="5292" y="851"/>
                    <a:pt x="5292" y="863"/>
                  </a:cubicBezTo>
                  <a:cubicBezTo>
                    <a:pt x="5304" y="887"/>
                    <a:pt x="5340" y="887"/>
                    <a:pt x="5351" y="911"/>
                  </a:cubicBezTo>
                  <a:cubicBezTo>
                    <a:pt x="5351" y="935"/>
                    <a:pt x="5351" y="947"/>
                    <a:pt x="5351" y="970"/>
                  </a:cubicBezTo>
                  <a:cubicBezTo>
                    <a:pt x="5351" y="982"/>
                    <a:pt x="5351" y="994"/>
                    <a:pt x="5363" y="994"/>
                  </a:cubicBezTo>
                  <a:cubicBezTo>
                    <a:pt x="5387" y="994"/>
                    <a:pt x="5399" y="1054"/>
                    <a:pt x="5411" y="1078"/>
                  </a:cubicBezTo>
                  <a:cubicBezTo>
                    <a:pt x="5423" y="1090"/>
                    <a:pt x="5494" y="1113"/>
                    <a:pt x="5482" y="1125"/>
                  </a:cubicBezTo>
                  <a:cubicBezTo>
                    <a:pt x="5471" y="1125"/>
                    <a:pt x="5459" y="1125"/>
                    <a:pt x="5435" y="1137"/>
                  </a:cubicBezTo>
                  <a:lnTo>
                    <a:pt x="5471" y="1149"/>
                  </a:lnTo>
                  <a:lnTo>
                    <a:pt x="5542" y="1149"/>
                  </a:lnTo>
                  <a:cubicBezTo>
                    <a:pt x="5542" y="1149"/>
                    <a:pt x="5506" y="1161"/>
                    <a:pt x="5494" y="1173"/>
                  </a:cubicBezTo>
                  <a:cubicBezTo>
                    <a:pt x="5494" y="1185"/>
                    <a:pt x="5494" y="1209"/>
                    <a:pt x="5494" y="1221"/>
                  </a:cubicBezTo>
                  <a:cubicBezTo>
                    <a:pt x="5494" y="1232"/>
                    <a:pt x="5554" y="1244"/>
                    <a:pt x="5494" y="1268"/>
                  </a:cubicBezTo>
                  <a:cubicBezTo>
                    <a:pt x="5510" y="1268"/>
                    <a:pt x="5530" y="1268"/>
                    <a:pt x="5542" y="1265"/>
                  </a:cubicBezTo>
                  <a:lnTo>
                    <a:pt x="5542" y="1265"/>
                  </a:lnTo>
                  <a:cubicBezTo>
                    <a:pt x="5521" y="1283"/>
                    <a:pt x="5530" y="1295"/>
                    <a:pt x="5530" y="1316"/>
                  </a:cubicBezTo>
                  <a:cubicBezTo>
                    <a:pt x="5542" y="1340"/>
                    <a:pt x="5530" y="1340"/>
                    <a:pt x="5554" y="1351"/>
                  </a:cubicBezTo>
                  <a:cubicBezTo>
                    <a:pt x="5570" y="1351"/>
                    <a:pt x="5575" y="1346"/>
                    <a:pt x="5577" y="1346"/>
                  </a:cubicBezTo>
                  <a:cubicBezTo>
                    <a:pt x="5578" y="1346"/>
                    <a:pt x="5578" y="1348"/>
                    <a:pt x="5578" y="1351"/>
                  </a:cubicBezTo>
                  <a:cubicBezTo>
                    <a:pt x="5590" y="1363"/>
                    <a:pt x="5566" y="1399"/>
                    <a:pt x="5578" y="1423"/>
                  </a:cubicBezTo>
                  <a:cubicBezTo>
                    <a:pt x="5601" y="1447"/>
                    <a:pt x="5625" y="1482"/>
                    <a:pt x="5578" y="1494"/>
                  </a:cubicBezTo>
                  <a:cubicBezTo>
                    <a:pt x="5580" y="1499"/>
                    <a:pt x="5584" y="1501"/>
                    <a:pt x="5589" y="1501"/>
                  </a:cubicBezTo>
                  <a:cubicBezTo>
                    <a:pt x="5605" y="1501"/>
                    <a:pt x="5633" y="1481"/>
                    <a:pt x="5652" y="1481"/>
                  </a:cubicBezTo>
                  <a:cubicBezTo>
                    <a:pt x="5655" y="1481"/>
                    <a:pt x="5658" y="1481"/>
                    <a:pt x="5661" y="1482"/>
                  </a:cubicBezTo>
                  <a:cubicBezTo>
                    <a:pt x="5685" y="1494"/>
                    <a:pt x="5637" y="1518"/>
                    <a:pt x="5625" y="1530"/>
                  </a:cubicBezTo>
                  <a:cubicBezTo>
                    <a:pt x="5625" y="1530"/>
                    <a:pt x="5613" y="1542"/>
                    <a:pt x="5613" y="1554"/>
                  </a:cubicBezTo>
                  <a:cubicBezTo>
                    <a:pt x="5613" y="1578"/>
                    <a:pt x="5721" y="1613"/>
                    <a:pt x="5673" y="1637"/>
                  </a:cubicBezTo>
                  <a:cubicBezTo>
                    <a:pt x="5683" y="1637"/>
                    <a:pt x="5755" y="1611"/>
                    <a:pt x="5775" y="1611"/>
                  </a:cubicBezTo>
                  <a:cubicBezTo>
                    <a:pt x="5778" y="1611"/>
                    <a:pt x="5780" y="1612"/>
                    <a:pt x="5780" y="1613"/>
                  </a:cubicBezTo>
                  <a:cubicBezTo>
                    <a:pt x="5780" y="1613"/>
                    <a:pt x="5744" y="1637"/>
                    <a:pt x="5744" y="1637"/>
                  </a:cubicBezTo>
                  <a:cubicBezTo>
                    <a:pt x="5732" y="1649"/>
                    <a:pt x="5732" y="1649"/>
                    <a:pt x="5732" y="1661"/>
                  </a:cubicBezTo>
                  <a:cubicBezTo>
                    <a:pt x="5732" y="1685"/>
                    <a:pt x="5732" y="1685"/>
                    <a:pt x="5744" y="1697"/>
                  </a:cubicBezTo>
                  <a:cubicBezTo>
                    <a:pt x="5756" y="1709"/>
                    <a:pt x="5756" y="1709"/>
                    <a:pt x="5744" y="1721"/>
                  </a:cubicBezTo>
                  <a:cubicBezTo>
                    <a:pt x="5732" y="1721"/>
                    <a:pt x="5673" y="1732"/>
                    <a:pt x="5661" y="1744"/>
                  </a:cubicBezTo>
                  <a:cubicBezTo>
                    <a:pt x="5649" y="1756"/>
                    <a:pt x="5709" y="1768"/>
                    <a:pt x="5721" y="1768"/>
                  </a:cubicBezTo>
                  <a:cubicBezTo>
                    <a:pt x="5721" y="1780"/>
                    <a:pt x="5721" y="1840"/>
                    <a:pt x="5721" y="1863"/>
                  </a:cubicBezTo>
                  <a:cubicBezTo>
                    <a:pt x="5721" y="1869"/>
                    <a:pt x="5725" y="1872"/>
                    <a:pt x="5731" y="1872"/>
                  </a:cubicBezTo>
                  <a:cubicBezTo>
                    <a:pt x="5752" y="1872"/>
                    <a:pt x="5799" y="1848"/>
                    <a:pt x="5817" y="1848"/>
                  </a:cubicBezTo>
                  <a:cubicBezTo>
                    <a:pt x="5827" y="1848"/>
                    <a:pt x="5830" y="1855"/>
                    <a:pt x="5816" y="1875"/>
                  </a:cubicBezTo>
                  <a:cubicBezTo>
                    <a:pt x="5792" y="1911"/>
                    <a:pt x="5756" y="1935"/>
                    <a:pt x="5780" y="1959"/>
                  </a:cubicBezTo>
                  <a:cubicBezTo>
                    <a:pt x="5798" y="1971"/>
                    <a:pt x="5828" y="1971"/>
                    <a:pt x="5844" y="1971"/>
                  </a:cubicBezTo>
                  <a:cubicBezTo>
                    <a:pt x="5860" y="1971"/>
                    <a:pt x="5863" y="1971"/>
                    <a:pt x="5828" y="1983"/>
                  </a:cubicBezTo>
                  <a:cubicBezTo>
                    <a:pt x="5756" y="2006"/>
                    <a:pt x="5828" y="2030"/>
                    <a:pt x="5863" y="2030"/>
                  </a:cubicBezTo>
                  <a:cubicBezTo>
                    <a:pt x="5923" y="2030"/>
                    <a:pt x="5852" y="2078"/>
                    <a:pt x="5863" y="2102"/>
                  </a:cubicBezTo>
                  <a:cubicBezTo>
                    <a:pt x="5866" y="2110"/>
                    <a:pt x="5872" y="2113"/>
                    <a:pt x="5880" y="2113"/>
                  </a:cubicBezTo>
                  <a:cubicBezTo>
                    <a:pt x="5906" y="2113"/>
                    <a:pt x="5952" y="2078"/>
                    <a:pt x="5971" y="2078"/>
                  </a:cubicBezTo>
                  <a:cubicBezTo>
                    <a:pt x="5972" y="2077"/>
                    <a:pt x="5973" y="2077"/>
                    <a:pt x="5974" y="2077"/>
                  </a:cubicBezTo>
                  <a:lnTo>
                    <a:pt x="5974" y="2077"/>
                  </a:lnTo>
                  <a:cubicBezTo>
                    <a:pt x="5982" y="2077"/>
                    <a:pt x="5913" y="2138"/>
                    <a:pt x="5929" y="2138"/>
                  </a:cubicBezTo>
                  <a:cubicBezTo>
                    <a:pt x="5931" y="2138"/>
                    <a:pt x="5932" y="2138"/>
                    <a:pt x="5935" y="2137"/>
                  </a:cubicBezTo>
                  <a:cubicBezTo>
                    <a:pt x="5944" y="2137"/>
                    <a:pt x="5954" y="2122"/>
                    <a:pt x="5970" y="2122"/>
                  </a:cubicBezTo>
                  <a:cubicBezTo>
                    <a:pt x="5973" y="2122"/>
                    <a:pt x="5978" y="2123"/>
                    <a:pt x="5982" y="2125"/>
                  </a:cubicBezTo>
                  <a:cubicBezTo>
                    <a:pt x="5994" y="2125"/>
                    <a:pt x="5994" y="2137"/>
                    <a:pt x="5982" y="2149"/>
                  </a:cubicBezTo>
                  <a:cubicBezTo>
                    <a:pt x="5982" y="2149"/>
                    <a:pt x="5911" y="2161"/>
                    <a:pt x="5911" y="2209"/>
                  </a:cubicBezTo>
                  <a:cubicBezTo>
                    <a:pt x="5911" y="2256"/>
                    <a:pt x="5935" y="2304"/>
                    <a:pt x="5971" y="2328"/>
                  </a:cubicBezTo>
                  <a:cubicBezTo>
                    <a:pt x="5994" y="2340"/>
                    <a:pt x="5994" y="2328"/>
                    <a:pt x="6006" y="2352"/>
                  </a:cubicBezTo>
                  <a:cubicBezTo>
                    <a:pt x="6066" y="2352"/>
                    <a:pt x="5935" y="2387"/>
                    <a:pt x="5935" y="2387"/>
                  </a:cubicBezTo>
                  <a:cubicBezTo>
                    <a:pt x="5935" y="2389"/>
                    <a:pt x="5937" y="2389"/>
                    <a:pt x="5940" y="2389"/>
                  </a:cubicBezTo>
                  <a:cubicBezTo>
                    <a:pt x="5950" y="2389"/>
                    <a:pt x="5976" y="2383"/>
                    <a:pt x="5995" y="2383"/>
                  </a:cubicBezTo>
                  <a:cubicBezTo>
                    <a:pt x="6015" y="2383"/>
                    <a:pt x="6028" y="2390"/>
                    <a:pt x="6006" y="2423"/>
                  </a:cubicBezTo>
                  <a:lnTo>
                    <a:pt x="6018" y="2435"/>
                  </a:lnTo>
                  <a:cubicBezTo>
                    <a:pt x="6018" y="2447"/>
                    <a:pt x="6137" y="2518"/>
                    <a:pt x="6090" y="2542"/>
                  </a:cubicBezTo>
                  <a:lnTo>
                    <a:pt x="6197" y="2542"/>
                  </a:lnTo>
                  <a:cubicBezTo>
                    <a:pt x="6149" y="2566"/>
                    <a:pt x="6149" y="2590"/>
                    <a:pt x="6149" y="2614"/>
                  </a:cubicBezTo>
                  <a:cubicBezTo>
                    <a:pt x="6149" y="2625"/>
                    <a:pt x="6113" y="2649"/>
                    <a:pt x="6090" y="2661"/>
                  </a:cubicBezTo>
                  <a:cubicBezTo>
                    <a:pt x="6083" y="2667"/>
                    <a:pt x="6088" y="2670"/>
                    <a:pt x="6098" y="2670"/>
                  </a:cubicBezTo>
                  <a:cubicBezTo>
                    <a:pt x="6120" y="2670"/>
                    <a:pt x="6172" y="2659"/>
                    <a:pt x="6196" y="2659"/>
                  </a:cubicBezTo>
                  <a:cubicBezTo>
                    <a:pt x="6202" y="2659"/>
                    <a:pt x="6207" y="2659"/>
                    <a:pt x="6209" y="2661"/>
                  </a:cubicBezTo>
                  <a:cubicBezTo>
                    <a:pt x="6173" y="2673"/>
                    <a:pt x="6137" y="2697"/>
                    <a:pt x="6102" y="2709"/>
                  </a:cubicBezTo>
                  <a:cubicBezTo>
                    <a:pt x="6102" y="2726"/>
                    <a:pt x="6121" y="2737"/>
                    <a:pt x="6145" y="2737"/>
                  </a:cubicBezTo>
                  <a:cubicBezTo>
                    <a:pt x="6154" y="2737"/>
                    <a:pt x="6163" y="2736"/>
                    <a:pt x="6173" y="2733"/>
                  </a:cubicBezTo>
                  <a:cubicBezTo>
                    <a:pt x="6202" y="2723"/>
                    <a:pt x="6215" y="2706"/>
                    <a:pt x="6226" y="2706"/>
                  </a:cubicBezTo>
                  <a:cubicBezTo>
                    <a:pt x="6228" y="2706"/>
                    <a:pt x="6230" y="2707"/>
                    <a:pt x="6233" y="2709"/>
                  </a:cubicBezTo>
                  <a:cubicBezTo>
                    <a:pt x="6233" y="2733"/>
                    <a:pt x="6233" y="2733"/>
                    <a:pt x="6209" y="2745"/>
                  </a:cubicBezTo>
                  <a:cubicBezTo>
                    <a:pt x="6197" y="2756"/>
                    <a:pt x="6137" y="2768"/>
                    <a:pt x="6113" y="2792"/>
                  </a:cubicBezTo>
                  <a:cubicBezTo>
                    <a:pt x="6102" y="2800"/>
                    <a:pt x="6103" y="2803"/>
                    <a:pt x="6110" y="2803"/>
                  </a:cubicBezTo>
                  <a:cubicBezTo>
                    <a:pt x="6124" y="2803"/>
                    <a:pt x="6161" y="2792"/>
                    <a:pt x="6161" y="2792"/>
                  </a:cubicBezTo>
                  <a:cubicBezTo>
                    <a:pt x="6173" y="2792"/>
                    <a:pt x="6185" y="2804"/>
                    <a:pt x="6197" y="2816"/>
                  </a:cubicBezTo>
                  <a:cubicBezTo>
                    <a:pt x="6197" y="2828"/>
                    <a:pt x="6185" y="2828"/>
                    <a:pt x="6197" y="2840"/>
                  </a:cubicBezTo>
                  <a:lnTo>
                    <a:pt x="6256" y="2840"/>
                  </a:lnTo>
                  <a:cubicBezTo>
                    <a:pt x="6292" y="2840"/>
                    <a:pt x="6209" y="2875"/>
                    <a:pt x="6244" y="2887"/>
                  </a:cubicBezTo>
                  <a:lnTo>
                    <a:pt x="6292" y="2887"/>
                  </a:lnTo>
                  <a:cubicBezTo>
                    <a:pt x="6304" y="2887"/>
                    <a:pt x="6304" y="2899"/>
                    <a:pt x="6304" y="2911"/>
                  </a:cubicBezTo>
                  <a:cubicBezTo>
                    <a:pt x="6297" y="2898"/>
                    <a:pt x="6273" y="2889"/>
                    <a:pt x="6254" y="2889"/>
                  </a:cubicBezTo>
                  <a:cubicBezTo>
                    <a:pt x="6239" y="2889"/>
                    <a:pt x="6227" y="2895"/>
                    <a:pt x="6233" y="2911"/>
                  </a:cubicBezTo>
                  <a:cubicBezTo>
                    <a:pt x="6241" y="2938"/>
                    <a:pt x="6264" y="2951"/>
                    <a:pt x="6284" y="2951"/>
                  </a:cubicBezTo>
                  <a:cubicBezTo>
                    <a:pt x="6290" y="2951"/>
                    <a:pt x="6296" y="2950"/>
                    <a:pt x="6301" y="2948"/>
                  </a:cubicBezTo>
                  <a:lnTo>
                    <a:pt x="6301" y="2948"/>
                  </a:lnTo>
                  <a:cubicBezTo>
                    <a:pt x="6223" y="2985"/>
                    <a:pt x="6304" y="3078"/>
                    <a:pt x="6304" y="3090"/>
                  </a:cubicBezTo>
                  <a:cubicBezTo>
                    <a:pt x="6304" y="3097"/>
                    <a:pt x="6309" y="3100"/>
                    <a:pt x="6316" y="3100"/>
                  </a:cubicBezTo>
                  <a:cubicBezTo>
                    <a:pt x="6333" y="3100"/>
                    <a:pt x="6366" y="3086"/>
                    <a:pt x="6399" y="3078"/>
                  </a:cubicBezTo>
                  <a:cubicBezTo>
                    <a:pt x="6411" y="3075"/>
                    <a:pt x="6421" y="3073"/>
                    <a:pt x="6428" y="3073"/>
                  </a:cubicBezTo>
                  <a:cubicBezTo>
                    <a:pt x="6448" y="3073"/>
                    <a:pt x="6444" y="3087"/>
                    <a:pt x="6399" y="3114"/>
                  </a:cubicBezTo>
                  <a:cubicBezTo>
                    <a:pt x="6304" y="3137"/>
                    <a:pt x="6280" y="3197"/>
                    <a:pt x="6280" y="3221"/>
                  </a:cubicBezTo>
                  <a:cubicBezTo>
                    <a:pt x="6280" y="3245"/>
                    <a:pt x="6280" y="3245"/>
                    <a:pt x="6304" y="3268"/>
                  </a:cubicBezTo>
                  <a:cubicBezTo>
                    <a:pt x="6321" y="3277"/>
                    <a:pt x="6338" y="3292"/>
                    <a:pt x="6346" y="3312"/>
                  </a:cubicBezTo>
                  <a:lnTo>
                    <a:pt x="6346" y="3312"/>
                  </a:lnTo>
                  <a:cubicBezTo>
                    <a:pt x="6339" y="3304"/>
                    <a:pt x="6328" y="3298"/>
                    <a:pt x="6317" y="3298"/>
                  </a:cubicBezTo>
                  <a:cubicBezTo>
                    <a:pt x="6306" y="3298"/>
                    <a:pt x="6296" y="3304"/>
                    <a:pt x="6292" y="3316"/>
                  </a:cubicBezTo>
                  <a:cubicBezTo>
                    <a:pt x="6280" y="3328"/>
                    <a:pt x="6268" y="3352"/>
                    <a:pt x="6256" y="3376"/>
                  </a:cubicBezTo>
                  <a:cubicBezTo>
                    <a:pt x="6237" y="3405"/>
                    <a:pt x="6233" y="3410"/>
                    <a:pt x="6252" y="3450"/>
                  </a:cubicBezTo>
                  <a:lnTo>
                    <a:pt x="6252" y="3450"/>
                  </a:lnTo>
                  <a:cubicBezTo>
                    <a:pt x="6240" y="3432"/>
                    <a:pt x="6224" y="3419"/>
                    <a:pt x="6209" y="3411"/>
                  </a:cubicBezTo>
                  <a:cubicBezTo>
                    <a:pt x="6204" y="3406"/>
                    <a:pt x="6197" y="3403"/>
                    <a:pt x="6191" y="3403"/>
                  </a:cubicBezTo>
                  <a:cubicBezTo>
                    <a:pt x="6183" y="3403"/>
                    <a:pt x="6178" y="3409"/>
                    <a:pt x="6185" y="3423"/>
                  </a:cubicBezTo>
                  <a:cubicBezTo>
                    <a:pt x="6209" y="3435"/>
                    <a:pt x="6185" y="3447"/>
                    <a:pt x="6173" y="3459"/>
                  </a:cubicBezTo>
                  <a:cubicBezTo>
                    <a:pt x="6161" y="3459"/>
                    <a:pt x="6197" y="3483"/>
                    <a:pt x="6197" y="3507"/>
                  </a:cubicBezTo>
                  <a:cubicBezTo>
                    <a:pt x="6197" y="3509"/>
                    <a:pt x="6195" y="3510"/>
                    <a:pt x="6193" y="3510"/>
                  </a:cubicBezTo>
                  <a:cubicBezTo>
                    <a:pt x="6183" y="3510"/>
                    <a:pt x="6159" y="3495"/>
                    <a:pt x="6149" y="3495"/>
                  </a:cubicBezTo>
                  <a:cubicBezTo>
                    <a:pt x="6143" y="3489"/>
                    <a:pt x="6137" y="3486"/>
                    <a:pt x="6133" y="3486"/>
                  </a:cubicBezTo>
                  <a:cubicBezTo>
                    <a:pt x="6128" y="3486"/>
                    <a:pt x="6125" y="3489"/>
                    <a:pt x="6125" y="3495"/>
                  </a:cubicBezTo>
                  <a:cubicBezTo>
                    <a:pt x="6113" y="3495"/>
                    <a:pt x="6102" y="3518"/>
                    <a:pt x="6113" y="3530"/>
                  </a:cubicBezTo>
                  <a:cubicBezTo>
                    <a:pt x="6113" y="3554"/>
                    <a:pt x="6102" y="3554"/>
                    <a:pt x="6090" y="3554"/>
                  </a:cubicBezTo>
                  <a:cubicBezTo>
                    <a:pt x="6074" y="3531"/>
                    <a:pt x="6069" y="3518"/>
                    <a:pt x="6064" y="3518"/>
                  </a:cubicBezTo>
                  <a:cubicBezTo>
                    <a:pt x="6061" y="3518"/>
                    <a:pt x="6058" y="3522"/>
                    <a:pt x="6054" y="3530"/>
                  </a:cubicBezTo>
                  <a:cubicBezTo>
                    <a:pt x="6042" y="3554"/>
                    <a:pt x="6030" y="3566"/>
                    <a:pt x="6030" y="3578"/>
                  </a:cubicBezTo>
                  <a:cubicBezTo>
                    <a:pt x="6030" y="3578"/>
                    <a:pt x="6024" y="3603"/>
                    <a:pt x="6016" y="3603"/>
                  </a:cubicBezTo>
                  <a:cubicBezTo>
                    <a:pt x="6013" y="3603"/>
                    <a:pt x="6010" y="3600"/>
                    <a:pt x="6006" y="3590"/>
                  </a:cubicBezTo>
                  <a:cubicBezTo>
                    <a:pt x="6006" y="3578"/>
                    <a:pt x="6006" y="3566"/>
                    <a:pt x="6006" y="3554"/>
                  </a:cubicBezTo>
                  <a:cubicBezTo>
                    <a:pt x="5982" y="3566"/>
                    <a:pt x="5994" y="3578"/>
                    <a:pt x="5982" y="3602"/>
                  </a:cubicBezTo>
                  <a:cubicBezTo>
                    <a:pt x="5982" y="3625"/>
                    <a:pt x="5977" y="3643"/>
                    <a:pt x="5971" y="3643"/>
                  </a:cubicBezTo>
                  <a:cubicBezTo>
                    <a:pt x="5967" y="3643"/>
                    <a:pt x="5963" y="3638"/>
                    <a:pt x="5959" y="3626"/>
                  </a:cubicBezTo>
                  <a:cubicBezTo>
                    <a:pt x="5935" y="3602"/>
                    <a:pt x="5935" y="3578"/>
                    <a:pt x="5899" y="3578"/>
                  </a:cubicBezTo>
                  <a:cubicBezTo>
                    <a:pt x="5887" y="3572"/>
                    <a:pt x="5878" y="3569"/>
                    <a:pt x="5869" y="3569"/>
                  </a:cubicBezTo>
                  <a:cubicBezTo>
                    <a:pt x="5860" y="3569"/>
                    <a:pt x="5852" y="3572"/>
                    <a:pt x="5840" y="3578"/>
                  </a:cubicBezTo>
                  <a:cubicBezTo>
                    <a:pt x="5816" y="3578"/>
                    <a:pt x="5840" y="3602"/>
                    <a:pt x="5852" y="3626"/>
                  </a:cubicBezTo>
                  <a:cubicBezTo>
                    <a:pt x="5852" y="3635"/>
                    <a:pt x="5852" y="3653"/>
                    <a:pt x="5845" y="3653"/>
                  </a:cubicBezTo>
                  <a:cubicBezTo>
                    <a:pt x="5844" y="3653"/>
                    <a:pt x="5842" y="3652"/>
                    <a:pt x="5840" y="3649"/>
                  </a:cubicBezTo>
                  <a:cubicBezTo>
                    <a:pt x="5828" y="3643"/>
                    <a:pt x="5813" y="3637"/>
                    <a:pt x="5804" y="3637"/>
                  </a:cubicBezTo>
                  <a:cubicBezTo>
                    <a:pt x="5798" y="3637"/>
                    <a:pt x="5795" y="3640"/>
                    <a:pt x="5796" y="3647"/>
                  </a:cubicBezTo>
                  <a:lnTo>
                    <a:pt x="5796" y="3647"/>
                  </a:lnTo>
                  <a:cubicBezTo>
                    <a:pt x="5788" y="3633"/>
                    <a:pt x="5779" y="3627"/>
                    <a:pt x="5770" y="3627"/>
                  </a:cubicBezTo>
                  <a:cubicBezTo>
                    <a:pt x="5743" y="3627"/>
                    <a:pt x="5717" y="3677"/>
                    <a:pt x="5709" y="3685"/>
                  </a:cubicBezTo>
                  <a:cubicBezTo>
                    <a:pt x="5705" y="3689"/>
                    <a:pt x="5703" y="3690"/>
                    <a:pt x="5700" y="3690"/>
                  </a:cubicBezTo>
                  <a:cubicBezTo>
                    <a:pt x="5695" y="3690"/>
                    <a:pt x="5690" y="3682"/>
                    <a:pt x="5673" y="3673"/>
                  </a:cubicBezTo>
                  <a:cubicBezTo>
                    <a:pt x="5661" y="3673"/>
                    <a:pt x="5637" y="3673"/>
                    <a:pt x="5625" y="3685"/>
                  </a:cubicBezTo>
                  <a:cubicBezTo>
                    <a:pt x="5617" y="3685"/>
                    <a:pt x="5570" y="3710"/>
                    <a:pt x="5541" y="3710"/>
                  </a:cubicBezTo>
                  <a:cubicBezTo>
                    <a:pt x="5530" y="3710"/>
                    <a:pt x="5521" y="3707"/>
                    <a:pt x="5518" y="3697"/>
                  </a:cubicBezTo>
                  <a:cubicBezTo>
                    <a:pt x="5494" y="3709"/>
                    <a:pt x="5494" y="3709"/>
                    <a:pt x="5518" y="3757"/>
                  </a:cubicBezTo>
                  <a:cubicBezTo>
                    <a:pt x="5530" y="3780"/>
                    <a:pt x="5530" y="3828"/>
                    <a:pt x="5518" y="3828"/>
                  </a:cubicBezTo>
                  <a:cubicBezTo>
                    <a:pt x="5506" y="3804"/>
                    <a:pt x="5494" y="3780"/>
                    <a:pt x="5471" y="3757"/>
                  </a:cubicBezTo>
                  <a:cubicBezTo>
                    <a:pt x="5466" y="3752"/>
                    <a:pt x="5457" y="3749"/>
                    <a:pt x="5448" y="3749"/>
                  </a:cubicBezTo>
                  <a:cubicBezTo>
                    <a:pt x="5435" y="3749"/>
                    <a:pt x="5423" y="3754"/>
                    <a:pt x="5423" y="3768"/>
                  </a:cubicBezTo>
                  <a:cubicBezTo>
                    <a:pt x="5423" y="3780"/>
                    <a:pt x="5411" y="3804"/>
                    <a:pt x="5399" y="3816"/>
                  </a:cubicBezTo>
                  <a:cubicBezTo>
                    <a:pt x="5399" y="3816"/>
                    <a:pt x="5375" y="3780"/>
                    <a:pt x="5363" y="3780"/>
                  </a:cubicBezTo>
                  <a:cubicBezTo>
                    <a:pt x="5362" y="3780"/>
                    <a:pt x="5360" y="3780"/>
                    <a:pt x="5359" y="3780"/>
                  </a:cubicBezTo>
                  <a:cubicBezTo>
                    <a:pt x="5333" y="3780"/>
                    <a:pt x="5386" y="3888"/>
                    <a:pt x="5363" y="3899"/>
                  </a:cubicBezTo>
                  <a:cubicBezTo>
                    <a:pt x="5340" y="3899"/>
                    <a:pt x="5328" y="3816"/>
                    <a:pt x="5304" y="3804"/>
                  </a:cubicBezTo>
                  <a:cubicBezTo>
                    <a:pt x="5280" y="3804"/>
                    <a:pt x="5268" y="3888"/>
                    <a:pt x="5244" y="3923"/>
                  </a:cubicBezTo>
                  <a:cubicBezTo>
                    <a:pt x="5244" y="3923"/>
                    <a:pt x="5218" y="3950"/>
                    <a:pt x="5204" y="3950"/>
                  </a:cubicBezTo>
                  <a:cubicBezTo>
                    <a:pt x="5197" y="3950"/>
                    <a:pt x="5193" y="3943"/>
                    <a:pt x="5197" y="3923"/>
                  </a:cubicBezTo>
                  <a:cubicBezTo>
                    <a:pt x="5220" y="3911"/>
                    <a:pt x="5220" y="3876"/>
                    <a:pt x="5185" y="3864"/>
                  </a:cubicBezTo>
                  <a:cubicBezTo>
                    <a:pt x="5149" y="3876"/>
                    <a:pt x="5137" y="3899"/>
                    <a:pt x="5161" y="3923"/>
                  </a:cubicBezTo>
                  <a:cubicBezTo>
                    <a:pt x="5161" y="3935"/>
                    <a:pt x="5197" y="3959"/>
                    <a:pt x="5197" y="3971"/>
                  </a:cubicBezTo>
                  <a:cubicBezTo>
                    <a:pt x="5197" y="3973"/>
                    <a:pt x="5196" y="3974"/>
                    <a:pt x="5194" y="3974"/>
                  </a:cubicBezTo>
                  <a:cubicBezTo>
                    <a:pt x="5181" y="3974"/>
                    <a:pt x="5121" y="3912"/>
                    <a:pt x="5105" y="3912"/>
                  </a:cubicBezTo>
                  <a:cubicBezTo>
                    <a:pt x="5101" y="3912"/>
                    <a:pt x="5099" y="3915"/>
                    <a:pt x="5101" y="3923"/>
                  </a:cubicBezTo>
                  <a:cubicBezTo>
                    <a:pt x="5113" y="3959"/>
                    <a:pt x="5125" y="3971"/>
                    <a:pt x="5125" y="3995"/>
                  </a:cubicBezTo>
                  <a:cubicBezTo>
                    <a:pt x="5125" y="4018"/>
                    <a:pt x="5125" y="4042"/>
                    <a:pt x="5125" y="4054"/>
                  </a:cubicBezTo>
                  <a:cubicBezTo>
                    <a:pt x="5105" y="4005"/>
                    <a:pt x="5094" y="3980"/>
                    <a:pt x="5077" y="3980"/>
                  </a:cubicBezTo>
                  <a:cubicBezTo>
                    <a:pt x="5073" y="3980"/>
                    <a:pt x="5070" y="3981"/>
                    <a:pt x="5066" y="3983"/>
                  </a:cubicBezTo>
                  <a:cubicBezTo>
                    <a:pt x="5054" y="3983"/>
                    <a:pt x="5018" y="4030"/>
                    <a:pt x="5042" y="4054"/>
                  </a:cubicBezTo>
                  <a:lnTo>
                    <a:pt x="5018" y="4066"/>
                  </a:lnTo>
                  <a:cubicBezTo>
                    <a:pt x="5006" y="4042"/>
                    <a:pt x="4994" y="4018"/>
                    <a:pt x="4982" y="4007"/>
                  </a:cubicBezTo>
                  <a:cubicBezTo>
                    <a:pt x="4976" y="3995"/>
                    <a:pt x="4967" y="3989"/>
                    <a:pt x="4959" y="3989"/>
                  </a:cubicBezTo>
                  <a:cubicBezTo>
                    <a:pt x="4950" y="3989"/>
                    <a:pt x="4941" y="3995"/>
                    <a:pt x="4935" y="4007"/>
                  </a:cubicBezTo>
                  <a:cubicBezTo>
                    <a:pt x="4935" y="4015"/>
                    <a:pt x="4948" y="4084"/>
                    <a:pt x="4930" y="4084"/>
                  </a:cubicBezTo>
                  <a:cubicBezTo>
                    <a:pt x="4924" y="4084"/>
                    <a:pt x="4914" y="4076"/>
                    <a:pt x="4899" y="4054"/>
                  </a:cubicBezTo>
                  <a:cubicBezTo>
                    <a:pt x="4880" y="4033"/>
                    <a:pt x="4870" y="4025"/>
                    <a:pt x="4864" y="4025"/>
                  </a:cubicBezTo>
                  <a:cubicBezTo>
                    <a:pt x="4848" y="4025"/>
                    <a:pt x="4872" y="4090"/>
                    <a:pt x="4863" y="4090"/>
                  </a:cubicBezTo>
                  <a:cubicBezTo>
                    <a:pt x="4861" y="4091"/>
                    <a:pt x="4858" y="4092"/>
                    <a:pt x="4855" y="4092"/>
                  </a:cubicBezTo>
                  <a:cubicBezTo>
                    <a:pt x="4837" y="4092"/>
                    <a:pt x="4816" y="4071"/>
                    <a:pt x="4802" y="4071"/>
                  </a:cubicBezTo>
                  <a:cubicBezTo>
                    <a:pt x="4798" y="4071"/>
                    <a:pt x="4794" y="4073"/>
                    <a:pt x="4792" y="4078"/>
                  </a:cubicBezTo>
                  <a:cubicBezTo>
                    <a:pt x="4792" y="4102"/>
                    <a:pt x="4792" y="4126"/>
                    <a:pt x="4792" y="4138"/>
                  </a:cubicBezTo>
                  <a:cubicBezTo>
                    <a:pt x="4768" y="4114"/>
                    <a:pt x="4780" y="4090"/>
                    <a:pt x="4744" y="4090"/>
                  </a:cubicBezTo>
                  <a:cubicBezTo>
                    <a:pt x="4736" y="4086"/>
                    <a:pt x="4728" y="4083"/>
                    <a:pt x="4723" y="4083"/>
                  </a:cubicBezTo>
                  <a:cubicBezTo>
                    <a:pt x="4715" y="4083"/>
                    <a:pt x="4713" y="4091"/>
                    <a:pt x="4720" y="4114"/>
                  </a:cubicBezTo>
                  <a:cubicBezTo>
                    <a:pt x="4720" y="4138"/>
                    <a:pt x="4697" y="4138"/>
                    <a:pt x="4685" y="4138"/>
                  </a:cubicBezTo>
                  <a:cubicBezTo>
                    <a:pt x="4673" y="4149"/>
                    <a:pt x="4697" y="4197"/>
                    <a:pt x="4685" y="4209"/>
                  </a:cubicBezTo>
                  <a:lnTo>
                    <a:pt x="4661" y="4149"/>
                  </a:lnTo>
                  <a:cubicBezTo>
                    <a:pt x="4649" y="4149"/>
                    <a:pt x="4625" y="4161"/>
                    <a:pt x="4649" y="4197"/>
                  </a:cubicBezTo>
                  <a:cubicBezTo>
                    <a:pt x="4656" y="4211"/>
                    <a:pt x="4655" y="4217"/>
                    <a:pt x="4645" y="4217"/>
                  </a:cubicBezTo>
                  <a:cubicBezTo>
                    <a:pt x="4639" y="4217"/>
                    <a:pt x="4628" y="4214"/>
                    <a:pt x="4613" y="4209"/>
                  </a:cubicBezTo>
                  <a:cubicBezTo>
                    <a:pt x="4601" y="4209"/>
                    <a:pt x="4601" y="4209"/>
                    <a:pt x="4613" y="4245"/>
                  </a:cubicBezTo>
                  <a:cubicBezTo>
                    <a:pt x="4625" y="4269"/>
                    <a:pt x="4613" y="4280"/>
                    <a:pt x="4601" y="4280"/>
                  </a:cubicBezTo>
                  <a:lnTo>
                    <a:pt x="4559" y="4195"/>
                  </a:lnTo>
                  <a:lnTo>
                    <a:pt x="4559" y="4195"/>
                  </a:lnTo>
                  <a:cubicBezTo>
                    <a:pt x="4569" y="4225"/>
                    <a:pt x="4529" y="4246"/>
                    <a:pt x="4518" y="4257"/>
                  </a:cubicBezTo>
                  <a:cubicBezTo>
                    <a:pt x="4506" y="4257"/>
                    <a:pt x="4482" y="4233"/>
                    <a:pt x="4470" y="4233"/>
                  </a:cubicBezTo>
                  <a:cubicBezTo>
                    <a:pt x="4458" y="4231"/>
                    <a:pt x="4445" y="4230"/>
                    <a:pt x="4432" y="4230"/>
                  </a:cubicBezTo>
                  <a:cubicBezTo>
                    <a:pt x="4374" y="4230"/>
                    <a:pt x="4317" y="4251"/>
                    <a:pt x="4268" y="4280"/>
                  </a:cubicBezTo>
                  <a:cubicBezTo>
                    <a:pt x="4268" y="4280"/>
                    <a:pt x="4256" y="4257"/>
                    <a:pt x="4244" y="4257"/>
                  </a:cubicBezTo>
                  <a:cubicBezTo>
                    <a:pt x="4232" y="4257"/>
                    <a:pt x="4220" y="4269"/>
                    <a:pt x="4208" y="4269"/>
                  </a:cubicBezTo>
                  <a:lnTo>
                    <a:pt x="4125" y="4340"/>
                  </a:lnTo>
                  <a:cubicBezTo>
                    <a:pt x="4077" y="4364"/>
                    <a:pt x="4042" y="4399"/>
                    <a:pt x="4006" y="4435"/>
                  </a:cubicBezTo>
                  <a:cubicBezTo>
                    <a:pt x="3994" y="4447"/>
                    <a:pt x="3970" y="4459"/>
                    <a:pt x="3982" y="4483"/>
                  </a:cubicBezTo>
                  <a:cubicBezTo>
                    <a:pt x="3982" y="4504"/>
                    <a:pt x="3974" y="4509"/>
                    <a:pt x="3964" y="4509"/>
                  </a:cubicBezTo>
                  <a:cubicBezTo>
                    <a:pt x="3958" y="4509"/>
                    <a:pt x="3951" y="4507"/>
                    <a:pt x="3947" y="4507"/>
                  </a:cubicBezTo>
                  <a:cubicBezTo>
                    <a:pt x="3945" y="4508"/>
                    <a:pt x="3944" y="4509"/>
                    <a:pt x="3943" y="4509"/>
                  </a:cubicBezTo>
                  <a:cubicBezTo>
                    <a:pt x="3938" y="4509"/>
                    <a:pt x="3947" y="4483"/>
                    <a:pt x="3947" y="4483"/>
                  </a:cubicBezTo>
                  <a:cubicBezTo>
                    <a:pt x="3923" y="4483"/>
                    <a:pt x="3899" y="4495"/>
                    <a:pt x="3875" y="4519"/>
                  </a:cubicBezTo>
                  <a:cubicBezTo>
                    <a:pt x="3863" y="4519"/>
                    <a:pt x="3827" y="4519"/>
                    <a:pt x="3827" y="4554"/>
                  </a:cubicBezTo>
                  <a:cubicBezTo>
                    <a:pt x="3839" y="4578"/>
                    <a:pt x="3851" y="4614"/>
                    <a:pt x="3875" y="4650"/>
                  </a:cubicBezTo>
                  <a:cubicBezTo>
                    <a:pt x="3873" y="4651"/>
                    <a:pt x="3871" y="4651"/>
                    <a:pt x="3869" y="4651"/>
                  </a:cubicBezTo>
                  <a:cubicBezTo>
                    <a:pt x="3847" y="4651"/>
                    <a:pt x="3825" y="4599"/>
                    <a:pt x="3804" y="4566"/>
                  </a:cubicBezTo>
                  <a:cubicBezTo>
                    <a:pt x="3799" y="4556"/>
                    <a:pt x="3791" y="4552"/>
                    <a:pt x="3784" y="4552"/>
                  </a:cubicBezTo>
                  <a:cubicBezTo>
                    <a:pt x="3774" y="4552"/>
                    <a:pt x="3763" y="4559"/>
                    <a:pt x="3756" y="4566"/>
                  </a:cubicBezTo>
                  <a:cubicBezTo>
                    <a:pt x="3720" y="4578"/>
                    <a:pt x="3696" y="4590"/>
                    <a:pt x="3661" y="4590"/>
                  </a:cubicBezTo>
                  <a:cubicBezTo>
                    <a:pt x="3661" y="4590"/>
                    <a:pt x="3646" y="4575"/>
                    <a:pt x="3639" y="4575"/>
                  </a:cubicBezTo>
                  <a:cubicBezTo>
                    <a:pt x="3638" y="4575"/>
                    <a:pt x="3637" y="4576"/>
                    <a:pt x="3637" y="4578"/>
                  </a:cubicBezTo>
                  <a:cubicBezTo>
                    <a:pt x="3637" y="4578"/>
                    <a:pt x="3625" y="4602"/>
                    <a:pt x="3625" y="4626"/>
                  </a:cubicBezTo>
                  <a:cubicBezTo>
                    <a:pt x="3625" y="4634"/>
                    <a:pt x="3618" y="4636"/>
                    <a:pt x="3608" y="4636"/>
                  </a:cubicBezTo>
                  <a:cubicBezTo>
                    <a:pt x="3588" y="4636"/>
                    <a:pt x="3554" y="4626"/>
                    <a:pt x="3530" y="4626"/>
                  </a:cubicBezTo>
                  <a:cubicBezTo>
                    <a:pt x="3506" y="4626"/>
                    <a:pt x="3518" y="4673"/>
                    <a:pt x="3518" y="4709"/>
                  </a:cubicBezTo>
                  <a:cubicBezTo>
                    <a:pt x="3518" y="4732"/>
                    <a:pt x="3515" y="4740"/>
                    <a:pt x="3511" y="4740"/>
                  </a:cubicBezTo>
                  <a:cubicBezTo>
                    <a:pt x="3501" y="4740"/>
                    <a:pt x="3482" y="4679"/>
                    <a:pt x="3482" y="4661"/>
                  </a:cubicBezTo>
                  <a:cubicBezTo>
                    <a:pt x="3478" y="4656"/>
                    <a:pt x="3475" y="4653"/>
                    <a:pt x="3473" y="4653"/>
                  </a:cubicBezTo>
                  <a:cubicBezTo>
                    <a:pt x="3458" y="4653"/>
                    <a:pt x="3458" y="4721"/>
                    <a:pt x="3458" y="4721"/>
                  </a:cubicBezTo>
                  <a:cubicBezTo>
                    <a:pt x="3455" y="4733"/>
                    <a:pt x="3451" y="4737"/>
                    <a:pt x="3446" y="4737"/>
                  </a:cubicBezTo>
                  <a:cubicBezTo>
                    <a:pt x="3430" y="4737"/>
                    <a:pt x="3405" y="4694"/>
                    <a:pt x="3387" y="4685"/>
                  </a:cubicBezTo>
                  <a:cubicBezTo>
                    <a:pt x="3363" y="4685"/>
                    <a:pt x="3339" y="4697"/>
                    <a:pt x="3327" y="4721"/>
                  </a:cubicBezTo>
                  <a:cubicBezTo>
                    <a:pt x="3319" y="4729"/>
                    <a:pt x="3289" y="4759"/>
                    <a:pt x="3264" y="4759"/>
                  </a:cubicBezTo>
                  <a:cubicBezTo>
                    <a:pt x="3251" y="4759"/>
                    <a:pt x="3240" y="4752"/>
                    <a:pt x="3232" y="4733"/>
                  </a:cubicBezTo>
                  <a:cubicBezTo>
                    <a:pt x="3220" y="4733"/>
                    <a:pt x="3208" y="4757"/>
                    <a:pt x="3196" y="4769"/>
                  </a:cubicBezTo>
                  <a:cubicBezTo>
                    <a:pt x="3149" y="4816"/>
                    <a:pt x="3089" y="4840"/>
                    <a:pt x="3042" y="4888"/>
                  </a:cubicBezTo>
                  <a:cubicBezTo>
                    <a:pt x="3018" y="4911"/>
                    <a:pt x="3018" y="4947"/>
                    <a:pt x="3030" y="4983"/>
                  </a:cubicBezTo>
                  <a:cubicBezTo>
                    <a:pt x="3018" y="4947"/>
                    <a:pt x="3006" y="4911"/>
                    <a:pt x="2994" y="4900"/>
                  </a:cubicBezTo>
                  <a:cubicBezTo>
                    <a:pt x="2989" y="4897"/>
                    <a:pt x="2986" y="4896"/>
                    <a:pt x="2984" y="4896"/>
                  </a:cubicBezTo>
                  <a:cubicBezTo>
                    <a:pt x="2974" y="4896"/>
                    <a:pt x="2980" y="4911"/>
                    <a:pt x="2970" y="4911"/>
                  </a:cubicBezTo>
                  <a:lnTo>
                    <a:pt x="2934" y="4911"/>
                  </a:lnTo>
                  <a:cubicBezTo>
                    <a:pt x="2911" y="4911"/>
                    <a:pt x="2875" y="4911"/>
                    <a:pt x="2851" y="4935"/>
                  </a:cubicBezTo>
                  <a:cubicBezTo>
                    <a:pt x="2851" y="4959"/>
                    <a:pt x="2792" y="4983"/>
                    <a:pt x="2792" y="4983"/>
                  </a:cubicBezTo>
                  <a:cubicBezTo>
                    <a:pt x="2804" y="5042"/>
                    <a:pt x="2839" y="5102"/>
                    <a:pt x="2851" y="5161"/>
                  </a:cubicBezTo>
                  <a:cubicBezTo>
                    <a:pt x="2851" y="5163"/>
                    <a:pt x="2850" y="5163"/>
                    <a:pt x="2849" y="5163"/>
                  </a:cubicBezTo>
                  <a:cubicBezTo>
                    <a:pt x="2839" y="5163"/>
                    <a:pt x="2792" y="5121"/>
                    <a:pt x="2792" y="5078"/>
                  </a:cubicBezTo>
                  <a:cubicBezTo>
                    <a:pt x="2792" y="5032"/>
                    <a:pt x="2777" y="5014"/>
                    <a:pt x="2754" y="5014"/>
                  </a:cubicBezTo>
                  <a:cubicBezTo>
                    <a:pt x="2748" y="5014"/>
                    <a:pt x="2740" y="5016"/>
                    <a:pt x="2732" y="5019"/>
                  </a:cubicBezTo>
                  <a:cubicBezTo>
                    <a:pt x="2708" y="5031"/>
                    <a:pt x="2708" y="5019"/>
                    <a:pt x="2708" y="5042"/>
                  </a:cubicBezTo>
                  <a:cubicBezTo>
                    <a:pt x="2708" y="5066"/>
                    <a:pt x="2708" y="5078"/>
                    <a:pt x="2696" y="5078"/>
                  </a:cubicBezTo>
                  <a:cubicBezTo>
                    <a:pt x="2673" y="5078"/>
                    <a:pt x="2601" y="5019"/>
                    <a:pt x="2589" y="4995"/>
                  </a:cubicBezTo>
                  <a:lnTo>
                    <a:pt x="2589" y="4995"/>
                  </a:lnTo>
                  <a:cubicBezTo>
                    <a:pt x="2601" y="5031"/>
                    <a:pt x="2589" y="5042"/>
                    <a:pt x="2565" y="5042"/>
                  </a:cubicBezTo>
                  <a:cubicBezTo>
                    <a:pt x="2542" y="5054"/>
                    <a:pt x="2530" y="5078"/>
                    <a:pt x="2518" y="5090"/>
                  </a:cubicBezTo>
                  <a:cubicBezTo>
                    <a:pt x="2518" y="5090"/>
                    <a:pt x="2518" y="5138"/>
                    <a:pt x="2506" y="5138"/>
                  </a:cubicBezTo>
                  <a:cubicBezTo>
                    <a:pt x="2494" y="5126"/>
                    <a:pt x="2470" y="5102"/>
                    <a:pt x="2470" y="5102"/>
                  </a:cubicBezTo>
                  <a:cubicBezTo>
                    <a:pt x="2458" y="5102"/>
                    <a:pt x="2446" y="5126"/>
                    <a:pt x="2434" y="5138"/>
                  </a:cubicBezTo>
                  <a:lnTo>
                    <a:pt x="2387" y="5161"/>
                  </a:lnTo>
                  <a:cubicBezTo>
                    <a:pt x="2378" y="5155"/>
                    <a:pt x="2371" y="5152"/>
                    <a:pt x="2367" y="5152"/>
                  </a:cubicBezTo>
                  <a:cubicBezTo>
                    <a:pt x="2348" y="5152"/>
                    <a:pt x="2368" y="5202"/>
                    <a:pt x="2387" y="5221"/>
                  </a:cubicBezTo>
                  <a:cubicBezTo>
                    <a:pt x="2399" y="5245"/>
                    <a:pt x="2387" y="5257"/>
                    <a:pt x="2375" y="5269"/>
                  </a:cubicBezTo>
                  <a:cubicBezTo>
                    <a:pt x="2345" y="5219"/>
                    <a:pt x="2340" y="5194"/>
                    <a:pt x="2319" y="5194"/>
                  </a:cubicBezTo>
                  <a:cubicBezTo>
                    <a:pt x="2314" y="5194"/>
                    <a:pt x="2309" y="5195"/>
                    <a:pt x="2303" y="5197"/>
                  </a:cubicBezTo>
                  <a:cubicBezTo>
                    <a:pt x="2256" y="5209"/>
                    <a:pt x="2196" y="5233"/>
                    <a:pt x="2149" y="5257"/>
                  </a:cubicBezTo>
                  <a:cubicBezTo>
                    <a:pt x="2149" y="5257"/>
                    <a:pt x="2089" y="5281"/>
                    <a:pt x="2101" y="5304"/>
                  </a:cubicBezTo>
                  <a:cubicBezTo>
                    <a:pt x="2122" y="5315"/>
                    <a:pt x="2107" y="5342"/>
                    <a:pt x="2095" y="5342"/>
                  </a:cubicBezTo>
                  <a:cubicBezTo>
                    <a:pt x="2093" y="5342"/>
                    <a:pt x="2091" y="5342"/>
                    <a:pt x="2089" y="5340"/>
                  </a:cubicBezTo>
                  <a:cubicBezTo>
                    <a:pt x="2065" y="5340"/>
                    <a:pt x="2065" y="5316"/>
                    <a:pt x="2053" y="5304"/>
                  </a:cubicBezTo>
                  <a:cubicBezTo>
                    <a:pt x="2047" y="5298"/>
                    <a:pt x="2042" y="5295"/>
                    <a:pt x="2037" y="5295"/>
                  </a:cubicBezTo>
                  <a:cubicBezTo>
                    <a:pt x="2033" y="5295"/>
                    <a:pt x="2030" y="5298"/>
                    <a:pt x="2030" y="5304"/>
                  </a:cubicBezTo>
                  <a:cubicBezTo>
                    <a:pt x="2006" y="5304"/>
                    <a:pt x="1958" y="5316"/>
                    <a:pt x="1970" y="5340"/>
                  </a:cubicBezTo>
                  <a:cubicBezTo>
                    <a:pt x="1970" y="5376"/>
                    <a:pt x="1946" y="5364"/>
                    <a:pt x="1934" y="5376"/>
                  </a:cubicBezTo>
                  <a:cubicBezTo>
                    <a:pt x="1922" y="5400"/>
                    <a:pt x="1934" y="5435"/>
                    <a:pt x="1934" y="5435"/>
                  </a:cubicBezTo>
                  <a:cubicBezTo>
                    <a:pt x="1934" y="5435"/>
                    <a:pt x="1911" y="5412"/>
                    <a:pt x="1899" y="5412"/>
                  </a:cubicBezTo>
                  <a:cubicBezTo>
                    <a:pt x="1892" y="5398"/>
                    <a:pt x="1881" y="5392"/>
                    <a:pt x="1868" y="5392"/>
                  </a:cubicBezTo>
                  <a:cubicBezTo>
                    <a:pt x="1859" y="5392"/>
                    <a:pt x="1849" y="5395"/>
                    <a:pt x="1839" y="5400"/>
                  </a:cubicBezTo>
                  <a:cubicBezTo>
                    <a:pt x="1815" y="5412"/>
                    <a:pt x="1791" y="5412"/>
                    <a:pt x="1768" y="5423"/>
                  </a:cubicBezTo>
                  <a:cubicBezTo>
                    <a:pt x="1744" y="5435"/>
                    <a:pt x="1756" y="5459"/>
                    <a:pt x="1756" y="5483"/>
                  </a:cubicBezTo>
                  <a:cubicBezTo>
                    <a:pt x="1725" y="5529"/>
                    <a:pt x="1778" y="5594"/>
                    <a:pt x="1807" y="5594"/>
                  </a:cubicBezTo>
                  <a:cubicBezTo>
                    <a:pt x="1823" y="5594"/>
                    <a:pt x="1831" y="5576"/>
                    <a:pt x="1818" y="5528"/>
                  </a:cubicBezTo>
                  <a:lnTo>
                    <a:pt x="1818" y="5528"/>
                  </a:lnTo>
                  <a:cubicBezTo>
                    <a:pt x="1833" y="5550"/>
                    <a:pt x="1914" y="5534"/>
                    <a:pt x="1946" y="5566"/>
                  </a:cubicBezTo>
                  <a:cubicBezTo>
                    <a:pt x="1957" y="5573"/>
                    <a:pt x="1962" y="5576"/>
                    <a:pt x="1965" y="5576"/>
                  </a:cubicBezTo>
                  <a:cubicBezTo>
                    <a:pt x="1971" y="5576"/>
                    <a:pt x="1962" y="5559"/>
                    <a:pt x="1970" y="5542"/>
                  </a:cubicBezTo>
                  <a:cubicBezTo>
                    <a:pt x="1970" y="5531"/>
                    <a:pt x="1994" y="5531"/>
                    <a:pt x="2006" y="5519"/>
                  </a:cubicBezTo>
                  <a:cubicBezTo>
                    <a:pt x="2053" y="5471"/>
                    <a:pt x="2125" y="5435"/>
                    <a:pt x="2196" y="5423"/>
                  </a:cubicBezTo>
                  <a:cubicBezTo>
                    <a:pt x="2232" y="5412"/>
                    <a:pt x="2351" y="5435"/>
                    <a:pt x="2303" y="5304"/>
                  </a:cubicBezTo>
                  <a:cubicBezTo>
                    <a:pt x="2303" y="5304"/>
                    <a:pt x="2275" y="5229"/>
                    <a:pt x="2286" y="5229"/>
                  </a:cubicBezTo>
                  <a:cubicBezTo>
                    <a:pt x="2287" y="5229"/>
                    <a:pt x="2289" y="5230"/>
                    <a:pt x="2292" y="5233"/>
                  </a:cubicBezTo>
                  <a:cubicBezTo>
                    <a:pt x="2303" y="5257"/>
                    <a:pt x="2315" y="5281"/>
                    <a:pt x="2339" y="5316"/>
                  </a:cubicBezTo>
                  <a:cubicBezTo>
                    <a:pt x="2339" y="5328"/>
                    <a:pt x="2416" y="5460"/>
                    <a:pt x="2422" y="5460"/>
                  </a:cubicBezTo>
                  <a:cubicBezTo>
                    <a:pt x="2422" y="5460"/>
                    <a:pt x="2423" y="5460"/>
                    <a:pt x="2423" y="5459"/>
                  </a:cubicBezTo>
                  <a:cubicBezTo>
                    <a:pt x="2423" y="5447"/>
                    <a:pt x="2411" y="5447"/>
                    <a:pt x="2423" y="5435"/>
                  </a:cubicBezTo>
                  <a:cubicBezTo>
                    <a:pt x="2423" y="5423"/>
                    <a:pt x="2434" y="5412"/>
                    <a:pt x="2446" y="5412"/>
                  </a:cubicBezTo>
                  <a:cubicBezTo>
                    <a:pt x="2455" y="5403"/>
                    <a:pt x="2465" y="5399"/>
                    <a:pt x="2474" y="5399"/>
                  </a:cubicBezTo>
                  <a:cubicBezTo>
                    <a:pt x="2482" y="5399"/>
                    <a:pt x="2490" y="5402"/>
                    <a:pt x="2496" y="5409"/>
                  </a:cubicBezTo>
                  <a:lnTo>
                    <a:pt x="2496" y="5409"/>
                  </a:lnTo>
                  <a:cubicBezTo>
                    <a:pt x="2489" y="5378"/>
                    <a:pt x="2504" y="5380"/>
                    <a:pt x="2510" y="5367"/>
                  </a:cubicBezTo>
                  <a:lnTo>
                    <a:pt x="2510" y="5367"/>
                  </a:lnTo>
                  <a:cubicBezTo>
                    <a:pt x="2513" y="5374"/>
                    <a:pt x="2517" y="5378"/>
                    <a:pt x="2522" y="5378"/>
                  </a:cubicBezTo>
                  <a:cubicBezTo>
                    <a:pt x="2525" y="5378"/>
                    <a:pt x="2527" y="5378"/>
                    <a:pt x="2530" y="5376"/>
                  </a:cubicBezTo>
                  <a:lnTo>
                    <a:pt x="2542" y="5376"/>
                  </a:lnTo>
                  <a:cubicBezTo>
                    <a:pt x="2527" y="5336"/>
                    <a:pt x="2517" y="5323"/>
                    <a:pt x="2511" y="5323"/>
                  </a:cubicBezTo>
                  <a:cubicBezTo>
                    <a:pt x="2509" y="5323"/>
                    <a:pt x="2507" y="5325"/>
                    <a:pt x="2506" y="5328"/>
                  </a:cubicBezTo>
                  <a:lnTo>
                    <a:pt x="2506" y="5328"/>
                  </a:lnTo>
                  <a:cubicBezTo>
                    <a:pt x="2497" y="5301"/>
                    <a:pt x="2488" y="5253"/>
                    <a:pt x="2500" y="5253"/>
                  </a:cubicBezTo>
                  <a:cubicBezTo>
                    <a:pt x="2504" y="5253"/>
                    <a:pt x="2509" y="5257"/>
                    <a:pt x="2518" y="5269"/>
                  </a:cubicBezTo>
                  <a:cubicBezTo>
                    <a:pt x="2542" y="5292"/>
                    <a:pt x="2553" y="5328"/>
                    <a:pt x="2577" y="5352"/>
                  </a:cubicBezTo>
                  <a:cubicBezTo>
                    <a:pt x="2584" y="5355"/>
                    <a:pt x="2589" y="5357"/>
                    <a:pt x="2594" y="5357"/>
                  </a:cubicBezTo>
                  <a:cubicBezTo>
                    <a:pt x="2606" y="5357"/>
                    <a:pt x="2610" y="5346"/>
                    <a:pt x="2601" y="5328"/>
                  </a:cubicBezTo>
                  <a:cubicBezTo>
                    <a:pt x="2589" y="5292"/>
                    <a:pt x="2601" y="5304"/>
                    <a:pt x="2613" y="5292"/>
                  </a:cubicBezTo>
                  <a:cubicBezTo>
                    <a:pt x="2616" y="5291"/>
                    <a:pt x="2619" y="5290"/>
                    <a:pt x="2621" y="5290"/>
                  </a:cubicBezTo>
                  <a:cubicBezTo>
                    <a:pt x="2634" y="5290"/>
                    <a:pt x="2627" y="5318"/>
                    <a:pt x="2637" y="5328"/>
                  </a:cubicBezTo>
                  <a:cubicBezTo>
                    <a:pt x="2642" y="5336"/>
                    <a:pt x="2647" y="5339"/>
                    <a:pt x="2651" y="5339"/>
                  </a:cubicBezTo>
                  <a:cubicBezTo>
                    <a:pt x="2670" y="5339"/>
                    <a:pt x="2678" y="5274"/>
                    <a:pt x="2705" y="5274"/>
                  </a:cubicBezTo>
                  <a:cubicBezTo>
                    <a:pt x="2709" y="5274"/>
                    <a:pt x="2714" y="5276"/>
                    <a:pt x="2720" y="5281"/>
                  </a:cubicBezTo>
                  <a:cubicBezTo>
                    <a:pt x="2731" y="5281"/>
                    <a:pt x="2721" y="5196"/>
                    <a:pt x="2730" y="5196"/>
                  </a:cubicBezTo>
                  <a:lnTo>
                    <a:pt x="2730" y="5196"/>
                  </a:lnTo>
                  <a:cubicBezTo>
                    <a:pt x="2731" y="5196"/>
                    <a:pt x="2731" y="5196"/>
                    <a:pt x="2732" y="5197"/>
                  </a:cubicBezTo>
                  <a:cubicBezTo>
                    <a:pt x="2753" y="5218"/>
                    <a:pt x="2764" y="5247"/>
                    <a:pt x="2775" y="5247"/>
                  </a:cubicBezTo>
                  <a:cubicBezTo>
                    <a:pt x="2776" y="5247"/>
                    <a:pt x="2778" y="5246"/>
                    <a:pt x="2780" y="5245"/>
                  </a:cubicBezTo>
                  <a:cubicBezTo>
                    <a:pt x="2780" y="5245"/>
                    <a:pt x="2756" y="5197"/>
                    <a:pt x="2768" y="5173"/>
                  </a:cubicBezTo>
                  <a:lnTo>
                    <a:pt x="2768" y="5173"/>
                  </a:lnTo>
                  <a:lnTo>
                    <a:pt x="2827" y="5269"/>
                  </a:lnTo>
                  <a:cubicBezTo>
                    <a:pt x="2818" y="5222"/>
                    <a:pt x="2823" y="5190"/>
                    <a:pt x="2843" y="5190"/>
                  </a:cubicBezTo>
                  <a:cubicBezTo>
                    <a:pt x="2849" y="5190"/>
                    <a:pt x="2855" y="5192"/>
                    <a:pt x="2863" y="5197"/>
                  </a:cubicBezTo>
                  <a:lnTo>
                    <a:pt x="2911" y="5197"/>
                  </a:lnTo>
                  <a:cubicBezTo>
                    <a:pt x="2911" y="5197"/>
                    <a:pt x="2918" y="5176"/>
                    <a:pt x="2916" y="5172"/>
                  </a:cubicBezTo>
                  <a:lnTo>
                    <a:pt x="2916" y="5172"/>
                  </a:lnTo>
                  <a:lnTo>
                    <a:pt x="2946" y="5161"/>
                  </a:lnTo>
                  <a:cubicBezTo>
                    <a:pt x="2970" y="5150"/>
                    <a:pt x="2946" y="5161"/>
                    <a:pt x="2946" y="5126"/>
                  </a:cubicBezTo>
                  <a:cubicBezTo>
                    <a:pt x="2946" y="5114"/>
                    <a:pt x="2952" y="5110"/>
                    <a:pt x="2959" y="5110"/>
                  </a:cubicBezTo>
                  <a:cubicBezTo>
                    <a:pt x="2974" y="5110"/>
                    <a:pt x="2998" y="5126"/>
                    <a:pt x="3006" y="5126"/>
                  </a:cubicBezTo>
                  <a:cubicBezTo>
                    <a:pt x="3018" y="5126"/>
                    <a:pt x="3054" y="5126"/>
                    <a:pt x="3065" y="5102"/>
                  </a:cubicBezTo>
                  <a:cubicBezTo>
                    <a:pt x="3065" y="5085"/>
                    <a:pt x="3046" y="5048"/>
                    <a:pt x="3055" y="5048"/>
                  </a:cubicBezTo>
                  <a:cubicBezTo>
                    <a:pt x="3058" y="5048"/>
                    <a:pt x="3064" y="5053"/>
                    <a:pt x="3077" y="5066"/>
                  </a:cubicBezTo>
                  <a:cubicBezTo>
                    <a:pt x="3095" y="5084"/>
                    <a:pt x="3113" y="5096"/>
                    <a:pt x="3122" y="5096"/>
                  </a:cubicBezTo>
                  <a:cubicBezTo>
                    <a:pt x="3131" y="5096"/>
                    <a:pt x="3131" y="5084"/>
                    <a:pt x="3113" y="5054"/>
                  </a:cubicBezTo>
                  <a:cubicBezTo>
                    <a:pt x="3081" y="5014"/>
                    <a:pt x="3087" y="4990"/>
                    <a:pt x="3105" y="4990"/>
                  </a:cubicBezTo>
                  <a:cubicBezTo>
                    <a:pt x="3114" y="4990"/>
                    <a:pt x="3125" y="4995"/>
                    <a:pt x="3137" y="5007"/>
                  </a:cubicBezTo>
                  <a:cubicBezTo>
                    <a:pt x="3162" y="5023"/>
                    <a:pt x="3169" y="5046"/>
                    <a:pt x="3180" y="5046"/>
                  </a:cubicBezTo>
                  <a:cubicBezTo>
                    <a:pt x="3184" y="5046"/>
                    <a:pt x="3189" y="5041"/>
                    <a:pt x="3196" y="5031"/>
                  </a:cubicBezTo>
                  <a:cubicBezTo>
                    <a:pt x="3196" y="5031"/>
                    <a:pt x="3196" y="4958"/>
                    <a:pt x="3206" y="4958"/>
                  </a:cubicBezTo>
                  <a:cubicBezTo>
                    <a:pt x="3207" y="4958"/>
                    <a:pt x="3208" y="4958"/>
                    <a:pt x="3208" y="4959"/>
                  </a:cubicBezTo>
                  <a:cubicBezTo>
                    <a:pt x="3220" y="4971"/>
                    <a:pt x="3208" y="5007"/>
                    <a:pt x="3220" y="5019"/>
                  </a:cubicBezTo>
                  <a:cubicBezTo>
                    <a:pt x="3222" y="5020"/>
                    <a:pt x="3224" y="5020"/>
                    <a:pt x="3226" y="5020"/>
                  </a:cubicBezTo>
                  <a:cubicBezTo>
                    <a:pt x="3244" y="5020"/>
                    <a:pt x="3245" y="4970"/>
                    <a:pt x="3256" y="4959"/>
                  </a:cubicBezTo>
                  <a:cubicBezTo>
                    <a:pt x="3262" y="4953"/>
                    <a:pt x="3271" y="4950"/>
                    <a:pt x="3280" y="4950"/>
                  </a:cubicBezTo>
                  <a:cubicBezTo>
                    <a:pt x="3289" y="4950"/>
                    <a:pt x="3298" y="4953"/>
                    <a:pt x="3304" y="4959"/>
                  </a:cubicBezTo>
                  <a:cubicBezTo>
                    <a:pt x="3327" y="4971"/>
                    <a:pt x="3339" y="4983"/>
                    <a:pt x="3363" y="4983"/>
                  </a:cubicBezTo>
                  <a:cubicBezTo>
                    <a:pt x="3387" y="4971"/>
                    <a:pt x="3399" y="4959"/>
                    <a:pt x="3411" y="4935"/>
                  </a:cubicBezTo>
                  <a:cubicBezTo>
                    <a:pt x="3419" y="4926"/>
                    <a:pt x="3415" y="4898"/>
                    <a:pt x="3427" y="4898"/>
                  </a:cubicBezTo>
                  <a:cubicBezTo>
                    <a:pt x="3431" y="4898"/>
                    <a:pt x="3437" y="4902"/>
                    <a:pt x="3446" y="4911"/>
                  </a:cubicBezTo>
                  <a:cubicBezTo>
                    <a:pt x="3460" y="4925"/>
                    <a:pt x="3474" y="4931"/>
                    <a:pt x="3488" y="4931"/>
                  </a:cubicBezTo>
                  <a:cubicBezTo>
                    <a:pt x="3498" y="4931"/>
                    <a:pt x="3508" y="4928"/>
                    <a:pt x="3518" y="4923"/>
                  </a:cubicBezTo>
                  <a:cubicBezTo>
                    <a:pt x="3525" y="4910"/>
                    <a:pt x="3520" y="4897"/>
                    <a:pt x="3513" y="4883"/>
                  </a:cubicBezTo>
                  <a:lnTo>
                    <a:pt x="3513" y="4883"/>
                  </a:lnTo>
                  <a:cubicBezTo>
                    <a:pt x="3521" y="4893"/>
                    <a:pt x="3530" y="4897"/>
                    <a:pt x="3539" y="4897"/>
                  </a:cubicBezTo>
                  <a:cubicBezTo>
                    <a:pt x="3560" y="4897"/>
                    <a:pt x="3577" y="4869"/>
                    <a:pt x="3577" y="4840"/>
                  </a:cubicBezTo>
                  <a:cubicBezTo>
                    <a:pt x="3583" y="4818"/>
                    <a:pt x="3588" y="4809"/>
                    <a:pt x="3595" y="4809"/>
                  </a:cubicBezTo>
                  <a:cubicBezTo>
                    <a:pt x="3603" y="4809"/>
                    <a:pt x="3612" y="4821"/>
                    <a:pt x="3625" y="4840"/>
                  </a:cubicBezTo>
                  <a:cubicBezTo>
                    <a:pt x="3637" y="4876"/>
                    <a:pt x="3625" y="4876"/>
                    <a:pt x="3637" y="4888"/>
                  </a:cubicBezTo>
                  <a:cubicBezTo>
                    <a:pt x="3641" y="4890"/>
                    <a:pt x="3645" y="4891"/>
                    <a:pt x="3647" y="4891"/>
                  </a:cubicBezTo>
                  <a:cubicBezTo>
                    <a:pt x="3657" y="4891"/>
                    <a:pt x="3651" y="4873"/>
                    <a:pt x="3661" y="4864"/>
                  </a:cubicBezTo>
                  <a:cubicBezTo>
                    <a:pt x="3661" y="4856"/>
                    <a:pt x="3672" y="4842"/>
                    <a:pt x="3687" y="4842"/>
                  </a:cubicBezTo>
                  <a:cubicBezTo>
                    <a:pt x="3694" y="4842"/>
                    <a:pt x="3701" y="4845"/>
                    <a:pt x="3708" y="4852"/>
                  </a:cubicBezTo>
                  <a:cubicBezTo>
                    <a:pt x="3714" y="4862"/>
                    <a:pt x="3717" y="4867"/>
                    <a:pt x="3720" y="4867"/>
                  </a:cubicBezTo>
                  <a:cubicBezTo>
                    <a:pt x="3728" y="4867"/>
                    <a:pt x="3723" y="4816"/>
                    <a:pt x="3732" y="4816"/>
                  </a:cubicBezTo>
                  <a:cubicBezTo>
                    <a:pt x="3744" y="4804"/>
                    <a:pt x="3792" y="4804"/>
                    <a:pt x="3792" y="4769"/>
                  </a:cubicBezTo>
                  <a:cubicBezTo>
                    <a:pt x="3804" y="4733"/>
                    <a:pt x="3827" y="4733"/>
                    <a:pt x="3851" y="4733"/>
                  </a:cubicBezTo>
                  <a:cubicBezTo>
                    <a:pt x="3859" y="4733"/>
                    <a:pt x="3871" y="4734"/>
                    <a:pt x="3883" y="4734"/>
                  </a:cubicBezTo>
                  <a:cubicBezTo>
                    <a:pt x="3908" y="4734"/>
                    <a:pt x="3935" y="4729"/>
                    <a:pt x="3935" y="4697"/>
                  </a:cubicBezTo>
                  <a:cubicBezTo>
                    <a:pt x="3935" y="4695"/>
                    <a:pt x="3935" y="4695"/>
                    <a:pt x="3937" y="4695"/>
                  </a:cubicBezTo>
                  <a:cubicBezTo>
                    <a:pt x="3944" y="4695"/>
                    <a:pt x="3972" y="4721"/>
                    <a:pt x="3982" y="4721"/>
                  </a:cubicBezTo>
                  <a:cubicBezTo>
                    <a:pt x="3984" y="4723"/>
                    <a:pt x="3985" y="4723"/>
                    <a:pt x="3987" y="4723"/>
                  </a:cubicBezTo>
                  <a:cubicBezTo>
                    <a:pt x="3994" y="4723"/>
                    <a:pt x="3996" y="4697"/>
                    <a:pt x="4006" y="4697"/>
                  </a:cubicBezTo>
                  <a:cubicBezTo>
                    <a:pt x="4018" y="4685"/>
                    <a:pt x="4042" y="4685"/>
                    <a:pt x="4054" y="4673"/>
                  </a:cubicBezTo>
                  <a:cubicBezTo>
                    <a:pt x="4063" y="4664"/>
                    <a:pt x="4058" y="4641"/>
                    <a:pt x="4071" y="4641"/>
                  </a:cubicBezTo>
                  <a:cubicBezTo>
                    <a:pt x="4075" y="4641"/>
                    <a:pt x="4081" y="4644"/>
                    <a:pt x="4089" y="4650"/>
                  </a:cubicBezTo>
                  <a:cubicBezTo>
                    <a:pt x="4099" y="4654"/>
                    <a:pt x="4117" y="4661"/>
                    <a:pt x="4131" y="4661"/>
                  </a:cubicBezTo>
                  <a:cubicBezTo>
                    <a:pt x="4152" y="4661"/>
                    <a:pt x="4165" y="4647"/>
                    <a:pt x="4137" y="4590"/>
                  </a:cubicBezTo>
                  <a:lnTo>
                    <a:pt x="4137" y="4590"/>
                  </a:lnTo>
                  <a:cubicBezTo>
                    <a:pt x="4154" y="4624"/>
                    <a:pt x="4177" y="4637"/>
                    <a:pt x="4201" y="4637"/>
                  </a:cubicBezTo>
                  <a:cubicBezTo>
                    <a:pt x="4242" y="4637"/>
                    <a:pt x="4284" y="4597"/>
                    <a:pt x="4292" y="4566"/>
                  </a:cubicBezTo>
                  <a:cubicBezTo>
                    <a:pt x="4294" y="4559"/>
                    <a:pt x="4297" y="4556"/>
                    <a:pt x="4301" y="4556"/>
                  </a:cubicBezTo>
                  <a:cubicBezTo>
                    <a:pt x="4319" y="4556"/>
                    <a:pt x="4351" y="4600"/>
                    <a:pt x="4363" y="4600"/>
                  </a:cubicBezTo>
                  <a:cubicBezTo>
                    <a:pt x="4368" y="4600"/>
                    <a:pt x="4369" y="4591"/>
                    <a:pt x="4363" y="4566"/>
                  </a:cubicBezTo>
                  <a:cubicBezTo>
                    <a:pt x="4363" y="4530"/>
                    <a:pt x="4356" y="4494"/>
                    <a:pt x="4369" y="4494"/>
                  </a:cubicBezTo>
                  <a:cubicBezTo>
                    <a:pt x="4372" y="4494"/>
                    <a:pt x="4378" y="4498"/>
                    <a:pt x="4387" y="4507"/>
                  </a:cubicBezTo>
                  <a:cubicBezTo>
                    <a:pt x="4387" y="4507"/>
                    <a:pt x="4418" y="4491"/>
                    <a:pt x="4430" y="4479"/>
                  </a:cubicBezTo>
                  <a:lnTo>
                    <a:pt x="4430" y="4479"/>
                  </a:lnTo>
                  <a:cubicBezTo>
                    <a:pt x="4430" y="4490"/>
                    <a:pt x="4438" y="4510"/>
                    <a:pt x="4447" y="4519"/>
                  </a:cubicBezTo>
                  <a:cubicBezTo>
                    <a:pt x="4458" y="4519"/>
                    <a:pt x="4470" y="4519"/>
                    <a:pt x="4470" y="4507"/>
                  </a:cubicBezTo>
                  <a:cubicBezTo>
                    <a:pt x="4473" y="4504"/>
                    <a:pt x="4478" y="4503"/>
                    <a:pt x="4484" y="4503"/>
                  </a:cubicBezTo>
                  <a:cubicBezTo>
                    <a:pt x="4500" y="4503"/>
                    <a:pt x="4526" y="4510"/>
                    <a:pt x="4547" y="4510"/>
                  </a:cubicBezTo>
                  <a:cubicBezTo>
                    <a:pt x="4554" y="4510"/>
                    <a:pt x="4561" y="4509"/>
                    <a:pt x="4566" y="4507"/>
                  </a:cubicBezTo>
                  <a:cubicBezTo>
                    <a:pt x="4518" y="4471"/>
                    <a:pt x="4494" y="4423"/>
                    <a:pt x="4482" y="4364"/>
                  </a:cubicBezTo>
                  <a:cubicBezTo>
                    <a:pt x="4484" y="4363"/>
                    <a:pt x="4486" y="4362"/>
                    <a:pt x="4488" y="4362"/>
                  </a:cubicBezTo>
                  <a:cubicBezTo>
                    <a:pt x="4508" y="4362"/>
                    <a:pt x="4519" y="4424"/>
                    <a:pt x="4530" y="4435"/>
                  </a:cubicBezTo>
                  <a:cubicBezTo>
                    <a:pt x="4534" y="4443"/>
                    <a:pt x="4539" y="4446"/>
                    <a:pt x="4545" y="4446"/>
                  </a:cubicBezTo>
                  <a:cubicBezTo>
                    <a:pt x="4556" y="4446"/>
                    <a:pt x="4570" y="4435"/>
                    <a:pt x="4578" y="4435"/>
                  </a:cubicBezTo>
                  <a:cubicBezTo>
                    <a:pt x="4588" y="4435"/>
                    <a:pt x="4618" y="4473"/>
                    <a:pt x="4624" y="4473"/>
                  </a:cubicBezTo>
                  <a:cubicBezTo>
                    <a:pt x="4625" y="4473"/>
                    <a:pt x="4625" y="4472"/>
                    <a:pt x="4625" y="4471"/>
                  </a:cubicBezTo>
                  <a:cubicBezTo>
                    <a:pt x="4625" y="4447"/>
                    <a:pt x="4613" y="4423"/>
                    <a:pt x="4637" y="4423"/>
                  </a:cubicBezTo>
                  <a:cubicBezTo>
                    <a:pt x="4657" y="4423"/>
                    <a:pt x="4687" y="4450"/>
                    <a:pt x="4710" y="4450"/>
                  </a:cubicBezTo>
                  <a:cubicBezTo>
                    <a:pt x="4713" y="4450"/>
                    <a:pt x="4717" y="4449"/>
                    <a:pt x="4720" y="4447"/>
                  </a:cubicBezTo>
                  <a:cubicBezTo>
                    <a:pt x="4685" y="4423"/>
                    <a:pt x="4804" y="4388"/>
                    <a:pt x="4804" y="4376"/>
                  </a:cubicBezTo>
                  <a:cubicBezTo>
                    <a:pt x="4816" y="4352"/>
                    <a:pt x="4768" y="4316"/>
                    <a:pt x="4780" y="4292"/>
                  </a:cubicBezTo>
                  <a:cubicBezTo>
                    <a:pt x="4780" y="4289"/>
                    <a:pt x="4781" y="4287"/>
                    <a:pt x="4782" y="4287"/>
                  </a:cubicBezTo>
                  <a:cubicBezTo>
                    <a:pt x="4790" y="4287"/>
                    <a:pt x="4817" y="4342"/>
                    <a:pt x="4828" y="4352"/>
                  </a:cubicBezTo>
                  <a:cubicBezTo>
                    <a:pt x="4818" y="4342"/>
                    <a:pt x="4816" y="4310"/>
                    <a:pt x="4822" y="4310"/>
                  </a:cubicBezTo>
                  <a:lnTo>
                    <a:pt x="4822" y="4310"/>
                  </a:lnTo>
                  <a:cubicBezTo>
                    <a:pt x="4823" y="4310"/>
                    <a:pt x="4825" y="4311"/>
                    <a:pt x="4828" y="4316"/>
                  </a:cubicBezTo>
                  <a:cubicBezTo>
                    <a:pt x="4839" y="4328"/>
                    <a:pt x="4851" y="4364"/>
                    <a:pt x="4875" y="4364"/>
                  </a:cubicBezTo>
                  <a:cubicBezTo>
                    <a:pt x="4876" y="4365"/>
                    <a:pt x="4877" y="4365"/>
                    <a:pt x="4877" y="4365"/>
                  </a:cubicBezTo>
                  <a:cubicBezTo>
                    <a:pt x="4883" y="4365"/>
                    <a:pt x="4853" y="4292"/>
                    <a:pt x="4875" y="4292"/>
                  </a:cubicBezTo>
                  <a:cubicBezTo>
                    <a:pt x="4884" y="4292"/>
                    <a:pt x="4915" y="4328"/>
                    <a:pt x="4923" y="4328"/>
                  </a:cubicBezTo>
                  <a:cubicBezTo>
                    <a:pt x="4925" y="4328"/>
                    <a:pt x="4926" y="4324"/>
                    <a:pt x="4923" y="4316"/>
                  </a:cubicBezTo>
                  <a:cubicBezTo>
                    <a:pt x="4911" y="4280"/>
                    <a:pt x="4899" y="4292"/>
                    <a:pt x="4899" y="4269"/>
                  </a:cubicBezTo>
                  <a:cubicBezTo>
                    <a:pt x="4905" y="4263"/>
                    <a:pt x="4908" y="4260"/>
                    <a:pt x="4911" y="4260"/>
                  </a:cubicBezTo>
                  <a:cubicBezTo>
                    <a:pt x="4914" y="4260"/>
                    <a:pt x="4917" y="4263"/>
                    <a:pt x="4923" y="4269"/>
                  </a:cubicBezTo>
                  <a:cubicBezTo>
                    <a:pt x="4935" y="4280"/>
                    <a:pt x="4947" y="4340"/>
                    <a:pt x="4970" y="4340"/>
                  </a:cubicBezTo>
                  <a:cubicBezTo>
                    <a:pt x="4982" y="4340"/>
                    <a:pt x="4994" y="4340"/>
                    <a:pt x="5006" y="4328"/>
                  </a:cubicBezTo>
                  <a:cubicBezTo>
                    <a:pt x="5006" y="4316"/>
                    <a:pt x="5006" y="4304"/>
                    <a:pt x="5006" y="4292"/>
                  </a:cubicBezTo>
                  <a:cubicBezTo>
                    <a:pt x="5030" y="4292"/>
                    <a:pt x="5054" y="4280"/>
                    <a:pt x="5066" y="4269"/>
                  </a:cubicBezTo>
                  <a:cubicBezTo>
                    <a:pt x="5090" y="4245"/>
                    <a:pt x="5078" y="4221"/>
                    <a:pt x="5054" y="4209"/>
                  </a:cubicBezTo>
                  <a:cubicBezTo>
                    <a:pt x="5060" y="4197"/>
                    <a:pt x="5072" y="4191"/>
                    <a:pt x="5084" y="4191"/>
                  </a:cubicBezTo>
                  <a:cubicBezTo>
                    <a:pt x="5095" y="4191"/>
                    <a:pt x="5107" y="4197"/>
                    <a:pt x="5113" y="4209"/>
                  </a:cubicBezTo>
                  <a:cubicBezTo>
                    <a:pt x="5128" y="4224"/>
                    <a:pt x="5148" y="4239"/>
                    <a:pt x="5164" y="4239"/>
                  </a:cubicBezTo>
                  <a:cubicBezTo>
                    <a:pt x="5173" y="4239"/>
                    <a:pt x="5180" y="4234"/>
                    <a:pt x="5185" y="4221"/>
                  </a:cubicBezTo>
                  <a:cubicBezTo>
                    <a:pt x="5185" y="4197"/>
                    <a:pt x="5185" y="4185"/>
                    <a:pt x="5197" y="4173"/>
                  </a:cubicBezTo>
                  <a:cubicBezTo>
                    <a:pt x="5209" y="4167"/>
                    <a:pt x="5215" y="4167"/>
                    <a:pt x="5219" y="4167"/>
                  </a:cubicBezTo>
                  <a:cubicBezTo>
                    <a:pt x="5223" y="4167"/>
                    <a:pt x="5226" y="4167"/>
                    <a:pt x="5232" y="4161"/>
                  </a:cubicBezTo>
                  <a:cubicBezTo>
                    <a:pt x="5232" y="4149"/>
                    <a:pt x="5220" y="4138"/>
                    <a:pt x="5220" y="4138"/>
                  </a:cubicBezTo>
                  <a:cubicBezTo>
                    <a:pt x="5220" y="4126"/>
                    <a:pt x="5268" y="4114"/>
                    <a:pt x="5280" y="4102"/>
                  </a:cubicBezTo>
                  <a:cubicBezTo>
                    <a:pt x="5288" y="4085"/>
                    <a:pt x="5291" y="4063"/>
                    <a:pt x="5304" y="4063"/>
                  </a:cubicBezTo>
                  <a:cubicBezTo>
                    <a:pt x="5309" y="4063"/>
                    <a:pt x="5317" y="4067"/>
                    <a:pt x="5328" y="4078"/>
                  </a:cubicBezTo>
                  <a:cubicBezTo>
                    <a:pt x="5334" y="4081"/>
                    <a:pt x="5340" y="4082"/>
                    <a:pt x="5345" y="4082"/>
                  </a:cubicBezTo>
                  <a:cubicBezTo>
                    <a:pt x="5363" y="4082"/>
                    <a:pt x="5378" y="4069"/>
                    <a:pt x="5387" y="4042"/>
                  </a:cubicBezTo>
                  <a:cubicBezTo>
                    <a:pt x="5387" y="4018"/>
                    <a:pt x="5340" y="4018"/>
                    <a:pt x="5340" y="4018"/>
                  </a:cubicBezTo>
                  <a:cubicBezTo>
                    <a:pt x="5345" y="4013"/>
                    <a:pt x="5351" y="4010"/>
                    <a:pt x="5359" y="4010"/>
                  </a:cubicBezTo>
                  <a:cubicBezTo>
                    <a:pt x="5366" y="4010"/>
                    <a:pt x="5375" y="4013"/>
                    <a:pt x="5387" y="4018"/>
                  </a:cubicBezTo>
                  <a:cubicBezTo>
                    <a:pt x="5399" y="4018"/>
                    <a:pt x="5411" y="4042"/>
                    <a:pt x="5435" y="4042"/>
                  </a:cubicBezTo>
                  <a:cubicBezTo>
                    <a:pt x="5445" y="4042"/>
                    <a:pt x="5446" y="4016"/>
                    <a:pt x="5469" y="4016"/>
                  </a:cubicBezTo>
                  <a:cubicBezTo>
                    <a:pt x="5473" y="4016"/>
                    <a:pt x="5477" y="4017"/>
                    <a:pt x="5482" y="4018"/>
                  </a:cubicBezTo>
                  <a:cubicBezTo>
                    <a:pt x="5499" y="4027"/>
                    <a:pt x="5526" y="4056"/>
                    <a:pt x="5534" y="4056"/>
                  </a:cubicBezTo>
                  <a:cubicBezTo>
                    <a:pt x="5538" y="4056"/>
                    <a:pt x="5538" y="4050"/>
                    <a:pt x="5530" y="4030"/>
                  </a:cubicBezTo>
                  <a:cubicBezTo>
                    <a:pt x="5521" y="4002"/>
                    <a:pt x="5504" y="3960"/>
                    <a:pt x="5514" y="3960"/>
                  </a:cubicBezTo>
                  <a:cubicBezTo>
                    <a:pt x="5517" y="3960"/>
                    <a:pt x="5522" y="3963"/>
                    <a:pt x="5530" y="3971"/>
                  </a:cubicBezTo>
                  <a:cubicBezTo>
                    <a:pt x="5566" y="3995"/>
                    <a:pt x="5566" y="4007"/>
                    <a:pt x="5590" y="4007"/>
                  </a:cubicBezTo>
                  <a:cubicBezTo>
                    <a:pt x="5613" y="4007"/>
                    <a:pt x="5649" y="4007"/>
                    <a:pt x="5637" y="3983"/>
                  </a:cubicBezTo>
                  <a:cubicBezTo>
                    <a:pt x="5637" y="3959"/>
                    <a:pt x="5590" y="3899"/>
                    <a:pt x="5625" y="3899"/>
                  </a:cubicBezTo>
                  <a:cubicBezTo>
                    <a:pt x="5649" y="3899"/>
                    <a:pt x="5649" y="3947"/>
                    <a:pt x="5661" y="3971"/>
                  </a:cubicBezTo>
                  <a:cubicBezTo>
                    <a:pt x="5663" y="3972"/>
                    <a:pt x="5664" y="3972"/>
                    <a:pt x="5665" y="3972"/>
                  </a:cubicBezTo>
                  <a:cubicBezTo>
                    <a:pt x="5682" y="3972"/>
                    <a:pt x="5661" y="3899"/>
                    <a:pt x="5661" y="3899"/>
                  </a:cubicBezTo>
                  <a:cubicBezTo>
                    <a:pt x="5661" y="3883"/>
                    <a:pt x="5663" y="3877"/>
                    <a:pt x="5668" y="3877"/>
                  </a:cubicBezTo>
                  <a:cubicBezTo>
                    <a:pt x="5674" y="3877"/>
                    <a:pt x="5684" y="3886"/>
                    <a:pt x="5697" y="3899"/>
                  </a:cubicBezTo>
                  <a:cubicBezTo>
                    <a:pt x="5705" y="3908"/>
                    <a:pt x="5736" y="3922"/>
                    <a:pt x="5758" y="3922"/>
                  </a:cubicBezTo>
                  <a:cubicBezTo>
                    <a:pt x="5768" y="3922"/>
                    <a:pt x="5776" y="3919"/>
                    <a:pt x="5780" y="3911"/>
                  </a:cubicBezTo>
                  <a:cubicBezTo>
                    <a:pt x="5792" y="3888"/>
                    <a:pt x="5732" y="3792"/>
                    <a:pt x="5744" y="3792"/>
                  </a:cubicBezTo>
                  <a:lnTo>
                    <a:pt x="5744" y="3792"/>
                  </a:lnTo>
                  <a:cubicBezTo>
                    <a:pt x="5744" y="3792"/>
                    <a:pt x="5768" y="3816"/>
                    <a:pt x="5780" y="3828"/>
                  </a:cubicBezTo>
                  <a:cubicBezTo>
                    <a:pt x="5792" y="3840"/>
                    <a:pt x="5816" y="3840"/>
                    <a:pt x="5828" y="3840"/>
                  </a:cubicBezTo>
                  <a:cubicBezTo>
                    <a:pt x="5849" y="3840"/>
                    <a:pt x="5898" y="3878"/>
                    <a:pt x="5917" y="3878"/>
                  </a:cubicBezTo>
                  <a:cubicBezTo>
                    <a:pt x="5920" y="3878"/>
                    <a:pt x="5922" y="3877"/>
                    <a:pt x="5923" y="3876"/>
                  </a:cubicBezTo>
                  <a:cubicBezTo>
                    <a:pt x="5934" y="3854"/>
                    <a:pt x="5925" y="3814"/>
                    <a:pt x="5932" y="3814"/>
                  </a:cubicBezTo>
                  <a:lnTo>
                    <a:pt x="5932" y="3814"/>
                  </a:lnTo>
                  <a:cubicBezTo>
                    <a:pt x="5933" y="3814"/>
                    <a:pt x="5934" y="3815"/>
                    <a:pt x="5935" y="3816"/>
                  </a:cubicBezTo>
                  <a:cubicBezTo>
                    <a:pt x="5935" y="3840"/>
                    <a:pt x="5947" y="3852"/>
                    <a:pt x="5971" y="3852"/>
                  </a:cubicBezTo>
                  <a:cubicBezTo>
                    <a:pt x="5982" y="3852"/>
                    <a:pt x="5971" y="3745"/>
                    <a:pt x="5994" y="3733"/>
                  </a:cubicBezTo>
                  <a:cubicBezTo>
                    <a:pt x="5998" y="3730"/>
                    <a:pt x="6003" y="3729"/>
                    <a:pt x="6007" y="3729"/>
                  </a:cubicBezTo>
                  <a:cubicBezTo>
                    <a:pt x="6038" y="3729"/>
                    <a:pt x="6075" y="3793"/>
                    <a:pt x="6097" y="3793"/>
                  </a:cubicBezTo>
                  <a:cubicBezTo>
                    <a:pt x="6099" y="3793"/>
                    <a:pt x="6100" y="3793"/>
                    <a:pt x="6102" y="3792"/>
                  </a:cubicBezTo>
                  <a:cubicBezTo>
                    <a:pt x="6110" y="3788"/>
                    <a:pt x="6109" y="3782"/>
                    <a:pt x="6105" y="3777"/>
                  </a:cubicBezTo>
                  <a:lnTo>
                    <a:pt x="6105" y="3777"/>
                  </a:lnTo>
                  <a:cubicBezTo>
                    <a:pt x="6112" y="3780"/>
                    <a:pt x="6119" y="3783"/>
                    <a:pt x="6126" y="3783"/>
                  </a:cubicBezTo>
                  <a:cubicBezTo>
                    <a:pt x="6130" y="3783"/>
                    <a:pt x="6134" y="3782"/>
                    <a:pt x="6137" y="3780"/>
                  </a:cubicBezTo>
                  <a:cubicBezTo>
                    <a:pt x="6149" y="3768"/>
                    <a:pt x="6161" y="3745"/>
                    <a:pt x="6185" y="3733"/>
                  </a:cubicBezTo>
                  <a:cubicBezTo>
                    <a:pt x="6173" y="3733"/>
                    <a:pt x="6197" y="3733"/>
                    <a:pt x="6197" y="3709"/>
                  </a:cubicBezTo>
                  <a:cubicBezTo>
                    <a:pt x="6197" y="3697"/>
                    <a:pt x="6209" y="3697"/>
                    <a:pt x="6221" y="3697"/>
                  </a:cubicBezTo>
                  <a:cubicBezTo>
                    <a:pt x="6256" y="3697"/>
                    <a:pt x="6292" y="3673"/>
                    <a:pt x="6316" y="3649"/>
                  </a:cubicBezTo>
                  <a:cubicBezTo>
                    <a:pt x="6316" y="3639"/>
                    <a:pt x="6316" y="3574"/>
                    <a:pt x="6324" y="3574"/>
                  </a:cubicBezTo>
                  <a:cubicBezTo>
                    <a:pt x="6325" y="3574"/>
                    <a:pt x="6326" y="3575"/>
                    <a:pt x="6328" y="3578"/>
                  </a:cubicBezTo>
                  <a:cubicBezTo>
                    <a:pt x="6336" y="3593"/>
                    <a:pt x="6369" y="3629"/>
                    <a:pt x="6387" y="3629"/>
                  </a:cubicBezTo>
                  <a:cubicBezTo>
                    <a:pt x="6397" y="3629"/>
                    <a:pt x="6403" y="3619"/>
                    <a:pt x="6399" y="3590"/>
                  </a:cubicBezTo>
                  <a:cubicBezTo>
                    <a:pt x="6399" y="3580"/>
                    <a:pt x="6397" y="3568"/>
                    <a:pt x="6394" y="3556"/>
                  </a:cubicBezTo>
                  <a:lnTo>
                    <a:pt x="6394" y="3556"/>
                  </a:lnTo>
                  <a:cubicBezTo>
                    <a:pt x="6401" y="3562"/>
                    <a:pt x="6407" y="3566"/>
                    <a:pt x="6411" y="3566"/>
                  </a:cubicBezTo>
                  <a:cubicBezTo>
                    <a:pt x="6413" y="3568"/>
                    <a:pt x="6414" y="3568"/>
                    <a:pt x="6416" y="3568"/>
                  </a:cubicBezTo>
                  <a:cubicBezTo>
                    <a:pt x="6426" y="3568"/>
                    <a:pt x="6432" y="3539"/>
                    <a:pt x="6411" y="3518"/>
                  </a:cubicBezTo>
                  <a:lnTo>
                    <a:pt x="6384" y="3518"/>
                  </a:lnTo>
                  <a:cubicBezTo>
                    <a:pt x="6378" y="3492"/>
                    <a:pt x="6379" y="3471"/>
                    <a:pt x="6411" y="3471"/>
                  </a:cubicBezTo>
                  <a:cubicBezTo>
                    <a:pt x="6447" y="3471"/>
                    <a:pt x="6494" y="3471"/>
                    <a:pt x="6518" y="3447"/>
                  </a:cubicBezTo>
                  <a:cubicBezTo>
                    <a:pt x="6542" y="3435"/>
                    <a:pt x="6518" y="3411"/>
                    <a:pt x="6518" y="3387"/>
                  </a:cubicBezTo>
                  <a:cubicBezTo>
                    <a:pt x="6518" y="3376"/>
                    <a:pt x="6578" y="3376"/>
                    <a:pt x="6578" y="3340"/>
                  </a:cubicBezTo>
                  <a:cubicBezTo>
                    <a:pt x="6590" y="3316"/>
                    <a:pt x="6554" y="3328"/>
                    <a:pt x="6542" y="3316"/>
                  </a:cubicBezTo>
                  <a:cubicBezTo>
                    <a:pt x="6506" y="3280"/>
                    <a:pt x="6625" y="3268"/>
                    <a:pt x="6625" y="3233"/>
                  </a:cubicBezTo>
                  <a:lnTo>
                    <a:pt x="6625" y="3233"/>
                  </a:lnTo>
                  <a:cubicBezTo>
                    <a:pt x="6625" y="3237"/>
                    <a:pt x="6608" y="3239"/>
                    <a:pt x="6588" y="3239"/>
                  </a:cubicBezTo>
                  <a:cubicBezTo>
                    <a:pt x="6547" y="3239"/>
                    <a:pt x="6494" y="3229"/>
                    <a:pt x="6542" y="3197"/>
                  </a:cubicBezTo>
                  <a:cubicBezTo>
                    <a:pt x="6578" y="3161"/>
                    <a:pt x="6578" y="3173"/>
                    <a:pt x="6578" y="3126"/>
                  </a:cubicBezTo>
                  <a:cubicBezTo>
                    <a:pt x="6578" y="3115"/>
                    <a:pt x="6587" y="3105"/>
                    <a:pt x="6612" y="3102"/>
                  </a:cubicBezTo>
                  <a:lnTo>
                    <a:pt x="6612" y="3102"/>
                  </a:lnTo>
                  <a:cubicBezTo>
                    <a:pt x="6613" y="3102"/>
                    <a:pt x="6614" y="3102"/>
                    <a:pt x="6615" y="3102"/>
                  </a:cubicBezTo>
                  <a:cubicBezTo>
                    <a:pt x="6618" y="3102"/>
                    <a:pt x="6622" y="3102"/>
                    <a:pt x="6625" y="3102"/>
                  </a:cubicBezTo>
                  <a:cubicBezTo>
                    <a:pt x="6620" y="3102"/>
                    <a:pt x="6616" y="3102"/>
                    <a:pt x="6612" y="3102"/>
                  </a:cubicBezTo>
                  <a:lnTo>
                    <a:pt x="6612" y="3102"/>
                  </a:lnTo>
                  <a:cubicBezTo>
                    <a:pt x="6552" y="3099"/>
                    <a:pt x="6569" y="3004"/>
                    <a:pt x="6513" y="3004"/>
                  </a:cubicBezTo>
                  <a:cubicBezTo>
                    <a:pt x="6508" y="3004"/>
                    <a:pt x="6503" y="3004"/>
                    <a:pt x="6497" y="3006"/>
                  </a:cubicBezTo>
                  <a:lnTo>
                    <a:pt x="6497" y="3006"/>
                  </a:lnTo>
                  <a:cubicBezTo>
                    <a:pt x="6541" y="2993"/>
                    <a:pt x="6506" y="2935"/>
                    <a:pt x="6494" y="2923"/>
                  </a:cubicBezTo>
                  <a:cubicBezTo>
                    <a:pt x="6494" y="2911"/>
                    <a:pt x="6483" y="2899"/>
                    <a:pt x="6471" y="2899"/>
                  </a:cubicBezTo>
                  <a:cubicBezTo>
                    <a:pt x="6471" y="2899"/>
                    <a:pt x="6444" y="2905"/>
                    <a:pt x="6430" y="2905"/>
                  </a:cubicBezTo>
                  <a:cubicBezTo>
                    <a:pt x="6423" y="2905"/>
                    <a:pt x="6419" y="2903"/>
                    <a:pt x="6423" y="2899"/>
                  </a:cubicBezTo>
                  <a:cubicBezTo>
                    <a:pt x="6447" y="2875"/>
                    <a:pt x="6483" y="2864"/>
                    <a:pt x="6518" y="2852"/>
                  </a:cubicBezTo>
                  <a:lnTo>
                    <a:pt x="6447" y="2852"/>
                  </a:lnTo>
                  <a:cubicBezTo>
                    <a:pt x="6425" y="2859"/>
                    <a:pt x="6399" y="2871"/>
                    <a:pt x="6379" y="2871"/>
                  </a:cubicBezTo>
                  <a:cubicBezTo>
                    <a:pt x="6366" y="2871"/>
                    <a:pt x="6356" y="2866"/>
                    <a:pt x="6352" y="2852"/>
                  </a:cubicBezTo>
                  <a:cubicBezTo>
                    <a:pt x="6387" y="2840"/>
                    <a:pt x="6423" y="2828"/>
                    <a:pt x="6447" y="2816"/>
                  </a:cubicBezTo>
                  <a:cubicBezTo>
                    <a:pt x="6453" y="2804"/>
                    <a:pt x="6444" y="2801"/>
                    <a:pt x="6432" y="2801"/>
                  </a:cubicBezTo>
                  <a:cubicBezTo>
                    <a:pt x="6420" y="2801"/>
                    <a:pt x="6405" y="2804"/>
                    <a:pt x="6399" y="2804"/>
                  </a:cubicBezTo>
                  <a:cubicBezTo>
                    <a:pt x="6387" y="2792"/>
                    <a:pt x="6387" y="2780"/>
                    <a:pt x="6399" y="2768"/>
                  </a:cubicBezTo>
                  <a:cubicBezTo>
                    <a:pt x="6399" y="2756"/>
                    <a:pt x="6435" y="2733"/>
                    <a:pt x="6423" y="2721"/>
                  </a:cubicBezTo>
                  <a:cubicBezTo>
                    <a:pt x="6423" y="2718"/>
                    <a:pt x="6420" y="2717"/>
                    <a:pt x="6415" y="2717"/>
                  </a:cubicBezTo>
                  <a:cubicBezTo>
                    <a:pt x="6401" y="2717"/>
                    <a:pt x="6374" y="2724"/>
                    <a:pt x="6360" y="2724"/>
                  </a:cubicBezTo>
                  <a:cubicBezTo>
                    <a:pt x="6355" y="2724"/>
                    <a:pt x="6352" y="2723"/>
                    <a:pt x="6352" y="2721"/>
                  </a:cubicBezTo>
                  <a:cubicBezTo>
                    <a:pt x="6352" y="2709"/>
                    <a:pt x="6375" y="2697"/>
                    <a:pt x="6375" y="2697"/>
                  </a:cubicBezTo>
                  <a:cubicBezTo>
                    <a:pt x="6387" y="2685"/>
                    <a:pt x="6387" y="2673"/>
                    <a:pt x="6375" y="2673"/>
                  </a:cubicBezTo>
                  <a:cubicBezTo>
                    <a:pt x="6375" y="2649"/>
                    <a:pt x="6352" y="2637"/>
                    <a:pt x="6340" y="2625"/>
                  </a:cubicBezTo>
                  <a:cubicBezTo>
                    <a:pt x="6328" y="2602"/>
                    <a:pt x="6363" y="2590"/>
                    <a:pt x="6340" y="2578"/>
                  </a:cubicBezTo>
                  <a:cubicBezTo>
                    <a:pt x="6328" y="2572"/>
                    <a:pt x="6319" y="2569"/>
                    <a:pt x="6310" y="2569"/>
                  </a:cubicBezTo>
                  <a:cubicBezTo>
                    <a:pt x="6306" y="2569"/>
                    <a:pt x="6302" y="2569"/>
                    <a:pt x="6298" y="2571"/>
                  </a:cubicBezTo>
                  <a:lnTo>
                    <a:pt x="6298" y="2571"/>
                  </a:lnTo>
                  <a:cubicBezTo>
                    <a:pt x="6344" y="2551"/>
                    <a:pt x="6362" y="2540"/>
                    <a:pt x="6352" y="2518"/>
                  </a:cubicBezTo>
                  <a:lnTo>
                    <a:pt x="6352" y="2518"/>
                  </a:lnTo>
                  <a:lnTo>
                    <a:pt x="6316" y="2530"/>
                  </a:lnTo>
                  <a:cubicBezTo>
                    <a:pt x="6316" y="2518"/>
                    <a:pt x="6316" y="2447"/>
                    <a:pt x="6280" y="2447"/>
                  </a:cubicBezTo>
                  <a:cubicBezTo>
                    <a:pt x="6280" y="2447"/>
                    <a:pt x="6228" y="2473"/>
                    <a:pt x="6220" y="2473"/>
                  </a:cubicBezTo>
                  <a:cubicBezTo>
                    <a:pt x="6219" y="2473"/>
                    <a:pt x="6219" y="2472"/>
                    <a:pt x="6221" y="2471"/>
                  </a:cubicBezTo>
                  <a:cubicBezTo>
                    <a:pt x="6221" y="2459"/>
                    <a:pt x="6244" y="2423"/>
                    <a:pt x="6244" y="2411"/>
                  </a:cubicBezTo>
                  <a:cubicBezTo>
                    <a:pt x="6268" y="2364"/>
                    <a:pt x="6256" y="2328"/>
                    <a:pt x="6233" y="2292"/>
                  </a:cubicBezTo>
                  <a:cubicBezTo>
                    <a:pt x="6221" y="2280"/>
                    <a:pt x="6185" y="2280"/>
                    <a:pt x="6173" y="2256"/>
                  </a:cubicBezTo>
                  <a:cubicBezTo>
                    <a:pt x="6167" y="2250"/>
                    <a:pt x="6158" y="2247"/>
                    <a:pt x="6145" y="2247"/>
                  </a:cubicBezTo>
                  <a:cubicBezTo>
                    <a:pt x="6132" y="2247"/>
                    <a:pt x="6116" y="2250"/>
                    <a:pt x="6096" y="2255"/>
                  </a:cubicBezTo>
                  <a:lnTo>
                    <a:pt x="6096" y="2255"/>
                  </a:lnTo>
                  <a:cubicBezTo>
                    <a:pt x="6121" y="2244"/>
                    <a:pt x="6174" y="2172"/>
                    <a:pt x="6144" y="2172"/>
                  </a:cubicBezTo>
                  <a:cubicBezTo>
                    <a:pt x="6142" y="2172"/>
                    <a:pt x="6140" y="2172"/>
                    <a:pt x="6137" y="2173"/>
                  </a:cubicBezTo>
                  <a:cubicBezTo>
                    <a:pt x="6078" y="2197"/>
                    <a:pt x="6066" y="2256"/>
                    <a:pt x="6030" y="2268"/>
                  </a:cubicBezTo>
                  <a:lnTo>
                    <a:pt x="6078" y="2197"/>
                  </a:lnTo>
                  <a:cubicBezTo>
                    <a:pt x="6102" y="2161"/>
                    <a:pt x="6137" y="2137"/>
                    <a:pt x="6173" y="2113"/>
                  </a:cubicBezTo>
                  <a:lnTo>
                    <a:pt x="6173" y="2113"/>
                  </a:lnTo>
                  <a:cubicBezTo>
                    <a:pt x="6156" y="2122"/>
                    <a:pt x="6145" y="2125"/>
                    <a:pt x="6137" y="2125"/>
                  </a:cubicBezTo>
                  <a:cubicBezTo>
                    <a:pt x="6109" y="2125"/>
                    <a:pt x="6114" y="2090"/>
                    <a:pt x="6078" y="2090"/>
                  </a:cubicBezTo>
                  <a:cubicBezTo>
                    <a:pt x="6066" y="2066"/>
                    <a:pt x="6078" y="2066"/>
                    <a:pt x="6113" y="2054"/>
                  </a:cubicBezTo>
                  <a:cubicBezTo>
                    <a:pt x="6161" y="2030"/>
                    <a:pt x="6137" y="2018"/>
                    <a:pt x="6161" y="2006"/>
                  </a:cubicBezTo>
                  <a:lnTo>
                    <a:pt x="6161" y="2006"/>
                  </a:lnTo>
                  <a:lnTo>
                    <a:pt x="6030" y="2066"/>
                  </a:lnTo>
                  <a:cubicBezTo>
                    <a:pt x="6018" y="2042"/>
                    <a:pt x="6125" y="1983"/>
                    <a:pt x="6113" y="1983"/>
                  </a:cubicBezTo>
                  <a:cubicBezTo>
                    <a:pt x="6113" y="1983"/>
                    <a:pt x="6006" y="1983"/>
                    <a:pt x="6042" y="1947"/>
                  </a:cubicBezTo>
                  <a:cubicBezTo>
                    <a:pt x="6064" y="1914"/>
                    <a:pt x="6086" y="1850"/>
                    <a:pt x="6042" y="1850"/>
                  </a:cubicBezTo>
                  <a:cubicBezTo>
                    <a:pt x="6039" y="1850"/>
                    <a:pt x="6035" y="1851"/>
                    <a:pt x="6030" y="1852"/>
                  </a:cubicBezTo>
                  <a:cubicBezTo>
                    <a:pt x="5998" y="1852"/>
                    <a:pt x="6014" y="1814"/>
                    <a:pt x="5984" y="1814"/>
                  </a:cubicBezTo>
                  <a:cubicBezTo>
                    <a:pt x="5980" y="1814"/>
                    <a:pt x="5976" y="1815"/>
                    <a:pt x="5971" y="1816"/>
                  </a:cubicBezTo>
                  <a:cubicBezTo>
                    <a:pt x="5911" y="1816"/>
                    <a:pt x="6006" y="1768"/>
                    <a:pt x="6006" y="1744"/>
                  </a:cubicBezTo>
                  <a:cubicBezTo>
                    <a:pt x="6006" y="1732"/>
                    <a:pt x="5959" y="1732"/>
                    <a:pt x="5959" y="1721"/>
                  </a:cubicBezTo>
                  <a:cubicBezTo>
                    <a:pt x="5959" y="1697"/>
                    <a:pt x="5971" y="1697"/>
                    <a:pt x="5994" y="1685"/>
                  </a:cubicBezTo>
                  <a:cubicBezTo>
                    <a:pt x="6030" y="1685"/>
                    <a:pt x="5982" y="1661"/>
                    <a:pt x="5982" y="1661"/>
                  </a:cubicBezTo>
                  <a:cubicBezTo>
                    <a:pt x="5982" y="1661"/>
                    <a:pt x="5971" y="1649"/>
                    <a:pt x="5971" y="1637"/>
                  </a:cubicBezTo>
                  <a:cubicBezTo>
                    <a:pt x="5971" y="1636"/>
                    <a:pt x="5971" y="1636"/>
                    <a:pt x="5971" y="1636"/>
                  </a:cubicBezTo>
                  <a:lnTo>
                    <a:pt x="5971" y="1636"/>
                  </a:lnTo>
                  <a:cubicBezTo>
                    <a:pt x="5965" y="1636"/>
                    <a:pt x="5905" y="1666"/>
                    <a:pt x="5890" y="1666"/>
                  </a:cubicBezTo>
                  <a:cubicBezTo>
                    <a:pt x="5882" y="1666"/>
                    <a:pt x="5885" y="1659"/>
                    <a:pt x="5911" y="1637"/>
                  </a:cubicBezTo>
                  <a:cubicBezTo>
                    <a:pt x="5959" y="1602"/>
                    <a:pt x="5935" y="1578"/>
                    <a:pt x="5887" y="1578"/>
                  </a:cubicBezTo>
                  <a:cubicBezTo>
                    <a:pt x="5840" y="1578"/>
                    <a:pt x="5816" y="1566"/>
                    <a:pt x="5887" y="1518"/>
                  </a:cubicBezTo>
                  <a:cubicBezTo>
                    <a:pt x="5935" y="1494"/>
                    <a:pt x="5828" y="1482"/>
                    <a:pt x="5863" y="1447"/>
                  </a:cubicBezTo>
                  <a:lnTo>
                    <a:pt x="5863" y="1447"/>
                  </a:lnTo>
                  <a:cubicBezTo>
                    <a:pt x="5853" y="1454"/>
                    <a:pt x="5835" y="1457"/>
                    <a:pt x="5818" y="1457"/>
                  </a:cubicBezTo>
                  <a:cubicBezTo>
                    <a:pt x="5776" y="1457"/>
                    <a:pt x="5737" y="1440"/>
                    <a:pt x="5804" y="1423"/>
                  </a:cubicBezTo>
                  <a:cubicBezTo>
                    <a:pt x="5911" y="1399"/>
                    <a:pt x="5804" y="1387"/>
                    <a:pt x="5792" y="1363"/>
                  </a:cubicBezTo>
                  <a:cubicBezTo>
                    <a:pt x="5780" y="1351"/>
                    <a:pt x="5780" y="1340"/>
                    <a:pt x="5792" y="1328"/>
                  </a:cubicBezTo>
                  <a:cubicBezTo>
                    <a:pt x="5792" y="1316"/>
                    <a:pt x="5804" y="1316"/>
                    <a:pt x="5804" y="1304"/>
                  </a:cubicBezTo>
                  <a:cubicBezTo>
                    <a:pt x="5792" y="1268"/>
                    <a:pt x="5756" y="1256"/>
                    <a:pt x="5732" y="1256"/>
                  </a:cubicBezTo>
                  <a:cubicBezTo>
                    <a:pt x="5756" y="1244"/>
                    <a:pt x="5792" y="1232"/>
                    <a:pt x="5792" y="1209"/>
                  </a:cubicBezTo>
                  <a:cubicBezTo>
                    <a:pt x="5780" y="1197"/>
                    <a:pt x="5721" y="1209"/>
                    <a:pt x="5756" y="1185"/>
                  </a:cubicBezTo>
                  <a:cubicBezTo>
                    <a:pt x="5756" y="1185"/>
                    <a:pt x="5751" y="1180"/>
                    <a:pt x="5744" y="1180"/>
                  </a:cubicBezTo>
                  <a:cubicBezTo>
                    <a:pt x="5740" y="1180"/>
                    <a:pt x="5736" y="1181"/>
                    <a:pt x="5732" y="1185"/>
                  </a:cubicBezTo>
                  <a:cubicBezTo>
                    <a:pt x="5728" y="1187"/>
                    <a:pt x="5725" y="1188"/>
                    <a:pt x="5722" y="1188"/>
                  </a:cubicBezTo>
                  <a:cubicBezTo>
                    <a:pt x="5713" y="1188"/>
                    <a:pt x="5723" y="1171"/>
                    <a:pt x="5732" y="1161"/>
                  </a:cubicBezTo>
                  <a:cubicBezTo>
                    <a:pt x="5741" y="1143"/>
                    <a:pt x="5750" y="1112"/>
                    <a:pt x="5720" y="1112"/>
                  </a:cubicBezTo>
                  <a:cubicBezTo>
                    <a:pt x="5714" y="1112"/>
                    <a:pt x="5707" y="1113"/>
                    <a:pt x="5699" y="1116"/>
                  </a:cubicBezTo>
                  <a:lnTo>
                    <a:pt x="5699" y="1116"/>
                  </a:lnTo>
                  <a:cubicBezTo>
                    <a:pt x="5721" y="1105"/>
                    <a:pt x="5744" y="1090"/>
                    <a:pt x="5721" y="1090"/>
                  </a:cubicBezTo>
                  <a:cubicBezTo>
                    <a:pt x="5673" y="1090"/>
                    <a:pt x="5673" y="1090"/>
                    <a:pt x="5673" y="1066"/>
                  </a:cubicBezTo>
                  <a:lnTo>
                    <a:pt x="5673" y="1066"/>
                  </a:lnTo>
                  <a:cubicBezTo>
                    <a:pt x="5673" y="1068"/>
                    <a:pt x="5675" y="1069"/>
                    <a:pt x="5678" y="1069"/>
                  </a:cubicBezTo>
                  <a:cubicBezTo>
                    <a:pt x="5693" y="1069"/>
                    <a:pt x="5732" y="1049"/>
                    <a:pt x="5732" y="1030"/>
                  </a:cubicBezTo>
                  <a:cubicBezTo>
                    <a:pt x="5732" y="1018"/>
                    <a:pt x="5721" y="1006"/>
                    <a:pt x="5709" y="994"/>
                  </a:cubicBezTo>
                  <a:cubicBezTo>
                    <a:pt x="5691" y="988"/>
                    <a:pt x="5679" y="985"/>
                    <a:pt x="5665" y="985"/>
                  </a:cubicBezTo>
                  <a:cubicBezTo>
                    <a:pt x="5652" y="985"/>
                    <a:pt x="5637" y="988"/>
                    <a:pt x="5613" y="994"/>
                  </a:cubicBezTo>
                  <a:cubicBezTo>
                    <a:pt x="5601" y="970"/>
                    <a:pt x="5613" y="970"/>
                    <a:pt x="5649" y="947"/>
                  </a:cubicBezTo>
                  <a:lnTo>
                    <a:pt x="5649" y="947"/>
                  </a:lnTo>
                  <a:cubicBezTo>
                    <a:pt x="5625" y="959"/>
                    <a:pt x="5601" y="959"/>
                    <a:pt x="5578" y="970"/>
                  </a:cubicBezTo>
                  <a:cubicBezTo>
                    <a:pt x="5613" y="947"/>
                    <a:pt x="5661" y="923"/>
                    <a:pt x="5697" y="887"/>
                  </a:cubicBezTo>
                  <a:lnTo>
                    <a:pt x="5601" y="887"/>
                  </a:lnTo>
                  <a:cubicBezTo>
                    <a:pt x="5542" y="887"/>
                    <a:pt x="5554" y="863"/>
                    <a:pt x="5554" y="828"/>
                  </a:cubicBezTo>
                  <a:cubicBezTo>
                    <a:pt x="5564" y="806"/>
                    <a:pt x="5566" y="766"/>
                    <a:pt x="5532" y="766"/>
                  </a:cubicBezTo>
                  <a:cubicBezTo>
                    <a:pt x="5528" y="766"/>
                    <a:pt x="5523" y="767"/>
                    <a:pt x="5518" y="768"/>
                  </a:cubicBezTo>
                  <a:lnTo>
                    <a:pt x="5399" y="828"/>
                  </a:lnTo>
                  <a:cubicBezTo>
                    <a:pt x="5387" y="804"/>
                    <a:pt x="5471" y="780"/>
                    <a:pt x="5494" y="768"/>
                  </a:cubicBezTo>
                  <a:lnTo>
                    <a:pt x="5494" y="768"/>
                  </a:lnTo>
                  <a:cubicBezTo>
                    <a:pt x="5490" y="769"/>
                    <a:pt x="5487" y="770"/>
                    <a:pt x="5485" y="770"/>
                  </a:cubicBezTo>
                  <a:cubicBezTo>
                    <a:pt x="5469" y="770"/>
                    <a:pt x="5509" y="731"/>
                    <a:pt x="5530" y="720"/>
                  </a:cubicBezTo>
                  <a:cubicBezTo>
                    <a:pt x="5554" y="709"/>
                    <a:pt x="5590" y="697"/>
                    <a:pt x="5578" y="685"/>
                  </a:cubicBezTo>
                  <a:lnTo>
                    <a:pt x="5578" y="685"/>
                  </a:lnTo>
                  <a:lnTo>
                    <a:pt x="5452" y="731"/>
                  </a:lnTo>
                  <a:lnTo>
                    <a:pt x="5452" y="731"/>
                  </a:lnTo>
                  <a:cubicBezTo>
                    <a:pt x="5517" y="705"/>
                    <a:pt x="5494" y="625"/>
                    <a:pt x="5482" y="613"/>
                  </a:cubicBezTo>
                  <a:lnTo>
                    <a:pt x="5482" y="613"/>
                  </a:lnTo>
                  <a:cubicBezTo>
                    <a:pt x="5482" y="625"/>
                    <a:pt x="5447" y="637"/>
                    <a:pt x="5435" y="649"/>
                  </a:cubicBezTo>
                  <a:cubicBezTo>
                    <a:pt x="5435" y="613"/>
                    <a:pt x="5530" y="554"/>
                    <a:pt x="5459" y="554"/>
                  </a:cubicBezTo>
                  <a:cubicBezTo>
                    <a:pt x="5447" y="554"/>
                    <a:pt x="5375" y="554"/>
                    <a:pt x="5411" y="530"/>
                  </a:cubicBezTo>
                  <a:cubicBezTo>
                    <a:pt x="5447" y="518"/>
                    <a:pt x="5506" y="518"/>
                    <a:pt x="5482" y="506"/>
                  </a:cubicBezTo>
                  <a:cubicBezTo>
                    <a:pt x="5471" y="482"/>
                    <a:pt x="5435" y="494"/>
                    <a:pt x="5435" y="459"/>
                  </a:cubicBezTo>
                  <a:cubicBezTo>
                    <a:pt x="5435" y="423"/>
                    <a:pt x="5447" y="411"/>
                    <a:pt x="5435" y="387"/>
                  </a:cubicBezTo>
                  <a:cubicBezTo>
                    <a:pt x="5431" y="379"/>
                    <a:pt x="5419" y="375"/>
                    <a:pt x="5406" y="375"/>
                  </a:cubicBezTo>
                  <a:cubicBezTo>
                    <a:pt x="5383" y="375"/>
                    <a:pt x="5356" y="388"/>
                    <a:pt x="5363" y="411"/>
                  </a:cubicBezTo>
                  <a:cubicBezTo>
                    <a:pt x="5351" y="387"/>
                    <a:pt x="5340" y="363"/>
                    <a:pt x="5340" y="351"/>
                  </a:cubicBezTo>
                  <a:cubicBezTo>
                    <a:pt x="5340" y="328"/>
                    <a:pt x="5351" y="304"/>
                    <a:pt x="5351" y="280"/>
                  </a:cubicBezTo>
                  <a:cubicBezTo>
                    <a:pt x="5363" y="256"/>
                    <a:pt x="5340" y="268"/>
                    <a:pt x="5328" y="256"/>
                  </a:cubicBezTo>
                  <a:cubicBezTo>
                    <a:pt x="5316" y="256"/>
                    <a:pt x="5292" y="268"/>
                    <a:pt x="5256" y="292"/>
                  </a:cubicBezTo>
                  <a:cubicBezTo>
                    <a:pt x="5292" y="292"/>
                    <a:pt x="5280" y="304"/>
                    <a:pt x="5256" y="316"/>
                  </a:cubicBezTo>
                  <a:cubicBezTo>
                    <a:pt x="5244" y="316"/>
                    <a:pt x="5209" y="316"/>
                    <a:pt x="5209" y="292"/>
                  </a:cubicBezTo>
                  <a:cubicBezTo>
                    <a:pt x="5209" y="280"/>
                    <a:pt x="5304" y="244"/>
                    <a:pt x="5280" y="220"/>
                  </a:cubicBezTo>
                  <a:cubicBezTo>
                    <a:pt x="5260" y="200"/>
                    <a:pt x="5229" y="184"/>
                    <a:pt x="5203" y="184"/>
                  </a:cubicBezTo>
                  <a:cubicBezTo>
                    <a:pt x="5183" y="184"/>
                    <a:pt x="5166" y="194"/>
                    <a:pt x="5161" y="220"/>
                  </a:cubicBezTo>
                  <a:cubicBezTo>
                    <a:pt x="5161" y="268"/>
                    <a:pt x="5161" y="268"/>
                    <a:pt x="5125" y="280"/>
                  </a:cubicBezTo>
                  <a:cubicBezTo>
                    <a:pt x="5105" y="285"/>
                    <a:pt x="5094" y="288"/>
                    <a:pt x="5087" y="288"/>
                  </a:cubicBezTo>
                  <a:cubicBezTo>
                    <a:pt x="5078" y="288"/>
                    <a:pt x="5078" y="282"/>
                    <a:pt x="5078" y="268"/>
                  </a:cubicBezTo>
                  <a:cubicBezTo>
                    <a:pt x="5090" y="232"/>
                    <a:pt x="5173" y="137"/>
                    <a:pt x="5173" y="125"/>
                  </a:cubicBezTo>
                  <a:cubicBezTo>
                    <a:pt x="5161" y="101"/>
                    <a:pt x="5137" y="101"/>
                    <a:pt x="5113" y="101"/>
                  </a:cubicBezTo>
                  <a:cubicBezTo>
                    <a:pt x="5090" y="113"/>
                    <a:pt x="5090" y="149"/>
                    <a:pt x="5066" y="161"/>
                  </a:cubicBezTo>
                  <a:cubicBezTo>
                    <a:pt x="5064" y="161"/>
                    <a:pt x="5063" y="162"/>
                    <a:pt x="5062" y="162"/>
                  </a:cubicBezTo>
                  <a:cubicBezTo>
                    <a:pt x="5046" y="162"/>
                    <a:pt x="5072" y="77"/>
                    <a:pt x="5047" y="77"/>
                  </a:cubicBezTo>
                  <a:cubicBezTo>
                    <a:pt x="5045" y="77"/>
                    <a:pt x="5044" y="77"/>
                    <a:pt x="5042" y="78"/>
                  </a:cubicBezTo>
                  <a:cubicBezTo>
                    <a:pt x="5017" y="90"/>
                    <a:pt x="4998" y="106"/>
                    <a:pt x="4986" y="126"/>
                  </a:cubicBezTo>
                  <a:lnTo>
                    <a:pt x="4986" y="126"/>
                  </a:lnTo>
                  <a:cubicBezTo>
                    <a:pt x="4988" y="110"/>
                    <a:pt x="4988" y="94"/>
                    <a:pt x="4982" y="78"/>
                  </a:cubicBezTo>
                  <a:cubicBezTo>
                    <a:pt x="4982" y="47"/>
                    <a:pt x="4957" y="1"/>
                    <a:pt x="4928" y="1"/>
                  </a:cubicBezTo>
                  <a:close/>
                  <a:moveTo>
                    <a:pt x="1703" y="5670"/>
                  </a:moveTo>
                  <a:lnTo>
                    <a:pt x="1703" y="5670"/>
                  </a:lnTo>
                  <a:cubicBezTo>
                    <a:pt x="1701" y="5672"/>
                    <a:pt x="1699" y="5673"/>
                    <a:pt x="1696" y="5673"/>
                  </a:cubicBezTo>
                  <a:cubicBezTo>
                    <a:pt x="1689" y="5681"/>
                    <a:pt x="1688" y="5684"/>
                    <a:pt x="1690" y="5684"/>
                  </a:cubicBezTo>
                  <a:cubicBezTo>
                    <a:pt x="1694" y="5684"/>
                    <a:pt x="1703" y="5677"/>
                    <a:pt x="1703" y="5670"/>
                  </a:cubicBezTo>
                  <a:close/>
                  <a:moveTo>
                    <a:pt x="1559" y="1465"/>
                  </a:moveTo>
                  <a:cubicBezTo>
                    <a:pt x="1544" y="1465"/>
                    <a:pt x="1530" y="1471"/>
                    <a:pt x="1518" y="1482"/>
                  </a:cubicBezTo>
                  <a:cubicBezTo>
                    <a:pt x="1494" y="1494"/>
                    <a:pt x="1541" y="1554"/>
                    <a:pt x="1530" y="1566"/>
                  </a:cubicBezTo>
                  <a:cubicBezTo>
                    <a:pt x="1522" y="1574"/>
                    <a:pt x="1515" y="1576"/>
                    <a:pt x="1509" y="1576"/>
                  </a:cubicBezTo>
                  <a:cubicBezTo>
                    <a:pt x="1496" y="1576"/>
                    <a:pt x="1486" y="1566"/>
                    <a:pt x="1470" y="1566"/>
                  </a:cubicBezTo>
                  <a:cubicBezTo>
                    <a:pt x="1451" y="1556"/>
                    <a:pt x="1455" y="1539"/>
                    <a:pt x="1451" y="1539"/>
                  </a:cubicBezTo>
                  <a:lnTo>
                    <a:pt x="1451" y="1539"/>
                  </a:lnTo>
                  <a:cubicBezTo>
                    <a:pt x="1450" y="1539"/>
                    <a:pt x="1448" y="1540"/>
                    <a:pt x="1446" y="1542"/>
                  </a:cubicBezTo>
                  <a:cubicBezTo>
                    <a:pt x="1434" y="1542"/>
                    <a:pt x="1434" y="1542"/>
                    <a:pt x="1446" y="1578"/>
                  </a:cubicBezTo>
                  <a:cubicBezTo>
                    <a:pt x="1446" y="1595"/>
                    <a:pt x="1446" y="1606"/>
                    <a:pt x="1437" y="1606"/>
                  </a:cubicBezTo>
                  <a:cubicBezTo>
                    <a:pt x="1433" y="1606"/>
                    <a:pt x="1429" y="1605"/>
                    <a:pt x="1422" y="1602"/>
                  </a:cubicBezTo>
                  <a:cubicBezTo>
                    <a:pt x="1411" y="1591"/>
                    <a:pt x="1400" y="1529"/>
                    <a:pt x="1380" y="1529"/>
                  </a:cubicBezTo>
                  <a:cubicBezTo>
                    <a:pt x="1378" y="1529"/>
                    <a:pt x="1377" y="1529"/>
                    <a:pt x="1375" y="1530"/>
                  </a:cubicBezTo>
                  <a:cubicBezTo>
                    <a:pt x="1351" y="1554"/>
                    <a:pt x="1351" y="1578"/>
                    <a:pt x="1363" y="1602"/>
                  </a:cubicBezTo>
                  <a:cubicBezTo>
                    <a:pt x="1363" y="1607"/>
                    <a:pt x="1357" y="1607"/>
                    <a:pt x="1351" y="1607"/>
                  </a:cubicBezTo>
                  <a:cubicBezTo>
                    <a:pt x="1345" y="1607"/>
                    <a:pt x="1339" y="1607"/>
                    <a:pt x="1339" y="1613"/>
                  </a:cubicBezTo>
                  <a:cubicBezTo>
                    <a:pt x="1339" y="1624"/>
                    <a:pt x="1298" y="1686"/>
                    <a:pt x="1292" y="1686"/>
                  </a:cubicBezTo>
                  <a:cubicBezTo>
                    <a:pt x="1292" y="1686"/>
                    <a:pt x="1291" y="1686"/>
                    <a:pt x="1291" y="1685"/>
                  </a:cubicBezTo>
                  <a:cubicBezTo>
                    <a:pt x="1280" y="1685"/>
                    <a:pt x="1291" y="1602"/>
                    <a:pt x="1280" y="1578"/>
                  </a:cubicBezTo>
                  <a:cubicBezTo>
                    <a:pt x="1280" y="1602"/>
                    <a:pt x="1220" y="1661"/>
                    <a:pt x="1220" y="1673"/>
                  </a:cubicBezTo>
                  <a:cubicBezTo>
                    <a:pt x="1220" y="1685"/>
                    <a:pt x="1217" y="1691"/>
                    <a:pt x="1210" y="1691"/>
                  </a:cubicBezTo>
                  <a:cubicBezTo>
                    <a:pt x="1202" y="1691"/>
                    <a:pt x="1190" y="1685"/>
                    <a:pt x="1172" y="1673"/>
                  </a:cubicBezTo>
                  <a:cubicBezTo>
                    <a:pt x="1166" y="1667"/>
                    <a:pt x="1163" y="1665"/>
                    <a:pt x="1160" y="1665"/>
                  </a:cubicBezTo>
                  <a:cubicBezTo>
                    <a:pt x="1153" y="1665"/>
                    <a:pt x="1157" y="1685"/>
                    <a:pt x="1149" y="1685"/>
                  </a:cubicBezTo>
                  <a:cubicBezTo>
                    <a:pt x="1143" y="1691"/>
                    <a:pt x="1137" y="1694"/>
                    <a:pt x="1131" y="1694"/>
                  </a:cubicBezTo>
                  <a:cubicBezTo>
                    <a:pt x="1125" y="1694"/>
                    <a:pt x="1119" y="1691"/>
                    <a:pt x="1113" y="1685"/>
                  </a:cubicBezTo>
                  <a:cubicBezTo>
                    <a:pt x="1105" y="1681"/>
                    <a:pt x="1101" y="1680"/>
                    <a:pt x="1099" y="1680"/>
                  </a:cubicBezTo>
                  <a:cubicBezTo>
                    <a:pt x="1094" y="1680"/>
                    <a:pt x="1097" y="1685"/>
                    <a:pt x="1089" y="1685"/>
                  </a:cubicBezTo>
                  <a:cubicBezTo>
                    <a:pt x="1089" y="1709"/>
                    <a:pt x="1089" y="1732"/>
                    <a:pt x="1101" y="1744"/>
                  </a:cubicBezTo>
                  <a:cubicBezTo>
                    <a:pt x="1111" y="1765"/>
                    <a:pt x="1130" y="1794"/>
                    <a:pt x="1120" y="1794"/>
                  </a:cubicBezTo>
                  <a:cubicBezTo>
                    <a:pt x="1118" y="1794"/>
                    <a:pt x="1116" y="1794"/>
                    <a:pt x="1113" y="1792"/>
                  </a:cubicBezTo>
                  <a:cubicBezTo>
                    <a:pt x="1089" y="1780"/>
                    <a:pt x="1077" y="1756"/>
                    <a:pt x="1053" y="1744"/>
                  </a:cubicBezTo>
                  <a:cubicBezTo>
                    <a:pt x="1041" y="1744"/>
                    <a:pt x="1029" y="1768"/>
                    <a:pt x="1018" y="1780"/>
                  </a:cubicBezTo>
                  <a:cubicBezTo>
                    <a:pt x="1012" y="1786"/>
                    <a:pt x="1006" y="1789"/>
                    <a:pt x="1000" y="1789"/>
                  </a:cubicBezTo>
                  <a:cubicBezTo>
                    <a:pt x="994" y="1789"/>
                    <a:pt x="988" y="1786"/>
                    <a:pt x="982" y="1780"/>
                  </a:cubicBezTo>
                  <a:cubicBezTo>
                    <a:pt x="970" y="1768"/>
                    <a:pt x="970" y="1768"/>
                    <a:pt x="970" y="1768"/>
                  </a:cubicBezTo>
                  <a:cubicBezTo>
                    <a:pt x="946" y="1768"/>
                    <a:pt x="970" y="1804"/>
                    <a:pt x="946" y="1816"/>
                  </a:cubicBezTo>
                  <a:lnTo>
                    <a:pt x="910" y="1816"/>
                  </a:lnTo>
                  <a:cubicBezTo>
                    <a:pt x="875" y="1816"/>
                    <a:pt x="839" y="1840"/>
                    <a:pt x="839" y="1875"/>
                  </a:cubicBezTo>
                  <a:cubicBezTo>
                    <a:pt x="839" y="1892"/>
                    <a:pt x="836" y="1901"/>
                    <a:pt x="832" y="1901"/>
                  </a:cubicBezTo>
                  <a:cubicBezTo>
                    <a:pt x="828" y="1901"/>
                    <a:pt x="822" y="1889"/>
                    <a:pt x="815" y="1863"/>
                  </a:cubicBezTo>
                  <a:cubicBezTo>
                    <a:pt x="804" y="1842"/>
                    <a:pt x="798" y="1835"/>
                    <a:pt x="794" y="1835"/>
                  </a:cubicBezTo>
                  <a:cubicBezTo>
                    <a:pt x="789" y="1835"/>
                    <a:pt x="786" y="1845"/>
                    <a:pt x="779" y="1852"/>
                  </a:cubicBezTo>
                  <a:cubicBezTo>
                    <a:pt x="768" y="1852"/>
                    <a:pt x="744" y="1852"/>
                    <a:pt x="744" y="1875"/>
                  </a:cubicBezTo>
                  <a:cubicBezTo>
                    <a:pt x="734" y="1895"/>
                    <a:pt x="740" y="1914"/>
                    <a:pt x="723" y="1914"/>
                  </a:cubicBezTo>
                  <a:cubicBezTo>
                    <a:pt x="720" y="1914"/>
                    <a:pt x="715" y="1913"/>
                    <a:pt x="708" y="1911"/>
                  </a:cubicBezTo>
                  <a:cubicBezTo>
                    <a:pt x="703" y="1891"/>
                    <a:pt x="694" y="1884"/>
                    <a:pt x="684" y="1884"/>
                  </a:cubicBezTo>
                  <a:cubicBezTo>
                    <a:pt x="670" y="1884"/>
                    <a:pt x="655" y="1897"/>
                    <a:pt x="648" y="1911"/>
                  </a:cubicBezTo>
                  <a:cubicBezTo>
                    <a:pt x="638" y="1922"/>
                    <a:pt x="646" y="1987"/>
                    <a:pt x="640" y="1987"/>
                  </a:cubicBezTo>
                  <a:cubicBezTo>
                    <a:pt x="639" y="1987"/>
                    <a:pt x="638" y="1985"/>
                    <a:pt x="637" y="1983"/>
                  </a:cubicBezTo>
                  <a:cubicBezTo>
                    <a:pt x="626" y="1972"/>
                    <a:pt x="607" y="1944"/>
                    <a:pt x="579" y="1944"/>
                  </a:cubicBezTo>
                  <a:cubicBezTo>
                    <a:pt x="575" y="1944"/>
                    <a:pt x="570" y="1945"/>
                    <a:pt x="565" y="1947"/>
                  </a:cubicBezTo>
                  <a:cubicBezTo>
                    <a:pt x="529" y="1947"/>
                    <a:pt x="482" y="1971"/>
                    <a:pt x="458" y="1994"/>
                  </a:cubicBezTo>
                  <a:cubicBezTo>
                    <a:pt x="446" y="2006"/>
                    <a:pt x="434" y="2018"/>
                    <a:pt x="422" y="2030"/>
                  </a:cubicBezTo>
                  <a:cubicBezTo>
                    <a:pt x="422" y="2030"/>
                    <a:pt x="422" y="2054"/>
                    <a:pt x="410" y="2066"/>
                  </a:cubicBezTo>
                  <a:cubicBezTo>
                    <a:pt x="398" y="2066"/>
                    <a:pt x="375" y="2030"/>
                    <a:pt x="363" y="2018"/>
                  </a:cubicBezTo>
                  <a:lnTo>
                    <a:pt x="291" y="2018"/>
                  </a:lnTo>
                  <a:cubicBezTo>
                    <a:pt x="269" y="2029"/>
                    <a:pt x="247" y="2050"/>
                    <a:pt x="263" y="2082"/>
                  </a:cubicBezTo>
                  <a:lnTo>
                    <a:pt x="263" y="2082"/>
                  </a:lnTo>
                  <a:cubicBezTo>
                    <a:pt x="262" y="2081"/>
                    <a:pt x="261" y="2081"/>
                    <a:pt x="260" y="2081"/>
                  </a:cubicBezTo>
                  <a:cubicBezTo>
                    <a:pt x="248" y="2081"/>
                    <a:pt x="232" y="2141"/>
                    <a:pt x="232" y="2161"/>
                  </a:cubicBezTo>
                  <a:cubicBezTo>
                    <a:pt x="232" y="2164"/>
                    <a:pt x="229" y="2165"/>
                    <a:pt x="225" y="2165"/>
                  </a:cubicBezTo>
                  <a:cubicBezTo>
                    <a:pt x="213" y="2165"/>
                    <a:pt x="187" y="2158"/>
                    <a:pt x="167" y="2158"/>
                  </a:cubicBezTo>
                  <a:cubicBezTo>
                    <a:pt x="160" y="2158"/>
                    <a:pt x="153" y="2159"/>
                    <a:pt x="148" y="2161"/>
                  </a:cubicBezTo>
                  <a:cubicBezTo>
                    <a:pt x="125" y="2173"/>
                    <a:pt x="101" y="2185"/>
                    <a:pt x="101" y="2221"/>
                  </a:cubicBezTo>
                  <a:cubicBezTo>
                    <a:pt x="101" y="2244"/>
                    <a:pt x="137" y="2256"/>
                    <a:pt x="160" y="2268"/>
                  </a:cubicBezTo>
                  <a:cubicBezTo>
                    <a:pt x="160" y="2280"/>
                    <a:pt x="148" y="2292"/>
                    <a:pt x="137" y="2304"/>
                  </a:cubicBezTo>
                  <a:cubicBezTo>
                    <a:pt x="125" y="2304"/>
                    <a:pt x="125" y="2292"/>
                    <a:pt x="113" y="2292"/>
                  </a:cubicBezTo>
                  <a:cubicBezTo>
                    <a:pt x="101" y="2292"/>
                    <a:pt x="101" y="2316"/>
                    <a:pt x="89" y="2328"/>
                  </a:cubicBezTo>
                  <a:lnTo>
                    <a:pt x="53" y="2328"/>
                  </a:lnTo>
                  <a:cubicBezTo>
                    <a:pt x="41" y="2340"/>
                    <a:pt x="29" y="2364"/>
                    <a:pt x="29" y="2375"/>
                  </a:cubicBezTo>
                  <a:cubicBezTo>
                    <a:pt x="29" y="2423"/>
                    <a:pt x="53" y="2447"/>
                    <a:pt x="77" y="2483"/>
                  </a:cubicBezTo>
                  <a:cubicBezTo>
                    <a:pt x="113" y="2518"/>
                    <a:pt x="77" y="2518"/>
                    <a:pt x="29" y="2518"/>
                  </a:cubicBezTo>
                  <a:cubicBezTo>
                    <a:pt x="53" y="2518"/>
                    <a:pt x="29" y="2542"/>
                    <a:pt x="53" y="2554"/>
                  </a:cubicBezTo>
                  <a:cubicBezTo>
                    <a:pt x="61" y="2558"/>
                    <a:pt x="69" y="2559"/>
                    <a:pt x="76" y="2559"/>
                  </a:cubicBezTo>
                  <a:cubicBezTo>
                    <a:pt x="81" y="2559"/>
                    <a:pt x="85" y="2559"/>
                    <a:pt x="88" y="2558"/>
                  </a:cubicBezTo>
                  <a:lnTo>
                    <a:pt x="88" y="2558"/>
                  </a:lnTo>
                  <a:cubicBezTo>
                    <a:pt x="74" y="2563"/>
                    <a:pt x="53" y="2574"/>
                    <a:pt x="53" y="2590"/>
                  </a:cubicBezTo>
                  <a:cubicBezTo>
                    <a:pt x="53" y="2602"/>
                    <a:pt x="101" y="2614"/>
                    <a:pt x="113" y="2637"/>
                  </a:cubicBezTo>
                  <a:cubicBezTo>
                    <a:pt x="119" y="2643"/>
                    <a:pt x="113" y="2646"/>
                    <a:pt x="104" y="2646"/>
                  </a:cubicBezTo>
                  <a:cubicBezTo>
                    <a:pt x="95" y="2646"/>
                    <a:pt x="83" y="2643"/>
                    <a:pt x="77" y="2637"/>
                  </a:cubicBezTo>
                  <a:cubicBezTo>
                    <a:pt x="70" y="2630"/>
                    <a:pt x="60" y="2627"/>
                    <a:pt x="50" y="2627"/>
                  </a:cubicBezTo>
                  <a:cubicBezTo>
                    <a:pt x="25" y="2627"/>
                    <a:pt x="1" y="2644"/>
                    <a:pt x="17" y="2661"/>
                  </a:cubicBezTo>
                  <a:cubicBezTo>
                    <a:pt x="35" y="2688"/>
                    <a:pt x="60" y="2701"/>
                    <a:pt x="91" y="2701"/>
                  </a:cubicBezTo>
                  <a:cubicBezTo>
                    <a:pt x="102" y="2701"/>
                    <a:pt x="113" y="2700"/>
                    <a:pt x="125" y="2697"/>
                  </a:cubicBezTo>
                  <a:lnTo>
                    <a:pt x="125" y="2697"/>
                  </a:lnTo>
                  <a:cubicBezTo>
                    <a:pt x="17" y="2756"/>
                    <a:pt x="172" y="2828"/>
                    <a:pt x="101" y="2864"/>
                  </a:cubicBezTo>
                  <a:cubicBezTo>
                    <a:pt x="53" y="2911"/>
                    <a:pt x="137" y="2911"/>
                    <a:pt x="148" y="2935"/>
                  </a:cubicBezTo>
                  <a:cubicBezTo>
                    <a:pt x="160" y="2947"/>
                    <a:pt x="172" y="2971"/>
                    <a:pt x="184" y="2983"/>
                  </a:cubicBezTo>
                  <a:cubicBezTo>
                    <a:pt x="196" y="3018"/>
                    <a:pt x="232" y="3030"/>
                    <a:pt x="244" y="3054"/>
                  </a:cubicBezTo>
                  <a:cubicBezTo>
                    <a:pt x="244" y="3078"/>
                    <a:pt x="220" y="3090"/>
                    <a:pt x="232" y="3114"/>
                  </a:cubicBezTo>
                  <a:cubicBezTo>
                    <a:pt x="244" y="3137"/>
                    <a:pt x="244" y="3137"/>
                    <a:pt x="256" y="3137"/>
                  </a:cubicBezTo>
                  <a:cubicBezTo>
                    <a:pt x="271" y="3137"/>
                    <a:pt x="282" y="3132"/>
                    <a:pt x="287" y="3132"/>
                  </a:cubicBezTo>
                  <a:cubicBezTo>
                    <a:pt x="290" y="3132"/>
                    <a:pt x="291" y="3133"/>
                    <a:pt x="291" y="3137"/>
                  </a:cubicBezTo>
                  <a:cubicBezTo>
                    <a:pt x="291" y="3149"/>
                    <a:pt x="244" y="3185"/>
                    <a:pt x="220" y="3197"/>
                  </a:cubicBezTo>
                  <a:cubicBezTo>
                    <a:pt x="223" y="3195"/>
                    <a:pt x="226" y="3195"/>
                    <a:pt x="229" y="3195"/>
                  </a:cubicBezTo>
                  <a:cubicBezTo>
                    <a:pt x="273" y="3195"/>
                    <a:pt x="315" y="3353"/>
                    <a:pt x="315" y="3376"/>
                  </a:cubicBezTo>
                  <a:cubicBezTo>
                    <a:pt x="327" y="3399"/>
                    <a:pt x="315" y="3435"/>
                    <a:pt x="315" y="3459"/>
                  </a:cubicBezTo>
                  <a:cubicBezTo>
                    <a:pt x="339" y="3471"/>
                    <a:pt x="351" y="3495"/>
                    <a:pt x="375" y="3495"/>
                  </a:cubicBezTo>
                  <a:cubicBezTo>
                    <a:pt x="385" y="3495"/>
                    <a:pt x="444" y="3495"/>
                    <a:pt x="457" y="3488"/>
                  </a:cubicBezTo>
                  <a:lnTo>
                    <a:pt x="457" y="3488"/>
                  </a:lnTo>
                  <a:cubicBezTo>
                    <a:pt x="447" y="3510"/>
                    <a:pt x="377" y="3531"/>
                    <a:pt x="410" y="3542"/>
                  </a:cubicBezTo>
                  <a:cubicBezTo>
                    <a:pt x="410" y="3542"/>
                    <a:pt x="470" y="3542"/>
                    <a:pt x="458" y="3566"/>
                  </a:cubicBezTo>
                  <a:cubicBezTo>
                    <a:pt x="458" y="3578"/>
                    <a:pt x="375" y="3578"/>
                    <a:pt x="387" y="3590"/>
                  </a:cubicBezTo>
                  <a:cubicBezTo>
                    <a:pt x="409" y="3605"/>
                    <a:pt x="431" y="3615"/>
                    <a:pt x="453" y="3615"/>
                  </a:cubicBezTo>
                  <a:cubicBezTo>
                    <a:pt x="466" y="3615"/>
                    <a:pt x="480" y="3611"/>
                    <a:pt x="494" y="3602"/>
                  </a:cubicBezTo>
                  <a:lnTo>
                    <a:pt x="494" y="3602"/>
                  </a:lnTo>
                  <a:cubicBezTo>
                    <a:pt x="506" y="3614"/>
                    <a:pt x="458" y="3649"/>
                    <a:pt x="446" y="3661"/>
                  </a:cubicBezTo>
                  <a:cubicBezTo>
                    <a:pt x="434" y="3673"/>
                    <a:pt x="422" y="3709"/>
                    <a:pt x="434" y="3709"/>
                  </a:cubicBezTo>
                  <a:cubicBezTo>
                    <a:pt x="434" y="3709"/>
                    <a:pt x="461" y="3698"/>
                    <a:pt x="485" y="3698"/>
                  </a:cubicBezTo>
                  <a:cubicBezTo>
                    <a:pt x="498" y="3698"/>
                    <a:pt x="510" y="3701"/>
                    <a:pt x="518" y="3709"/>
                  </a:cubicBezTo>
                  <a:cubicBezTo>
                    <a:pt x="529" y="3721"/>
                    <a:pt x="518" y="3733"/>
                    <a:pt x="518" y="3745"/>
                  </a:cubicBezTo>
                  <a:cubicBezTo>
                    <a:pt x="529" y="3757"/>
                    <a:pt x="553" y="3745"/>
                    <a:pt x="565" y="3768"/>
                  </a:cubicBezTo>
                  <a:cubicBezTo>
                    <a:pt x="565" y="3792"/>
                    <a:pt x="541" y="3816"/>
                    <a:pt x="541" y="3840"/>
                  </a:cubicBezTo>
                  <a:cubicBezTo>
                    <a:pt x="541" y="3857"/>
                    <a:pt x="548" y="3868"/>
                    <a:pt x="570" y="3868"/>
                  </a:cubicBezTo>
                  <a:cubicBezTo>
                    <a:pt x="578" y="3868"/>
                    <a:pt x="588" y="3867"/>
                    <a:pt x="601" y="3864"/>
                  </a:cubicBezTo>
                  <a:lnTo>
                    <a:pt x="601" y="3864"/>
                  </a:lnTo>
                  <a:cubicBezTo>
                    <a:pt x="601" y="3864"/>
                    <a:pt x="561" y="3913"/>
                    <a:pt x="563" y="3913"/>
                  </a:cubicBezTo>
                  <a:cubicBezTo>
                    <a:pt x="563" y="3913"/>
                    <a:pt x="564" y="3912"/>
                    <a:pt x="565" y="3911"/>
                  </a:cubicBezTo>
                  <a:cubicBezTo>
                    <a:pt x="574" y="3902"/>
                    <a:pt x="604" y="3879"/>
                    <a:pt x="618" y="3879"/>
                  </a:cubicBezTo>
                  <a:cubicBezTo>
                    <a:pt x="622" y="3879"/>
                    <a:pt x="625" y="3882"/>
                    <a:pt x="625" y="3888"/>
                  </a:cubicBezTo>
                  <a:cubicBezTo>
                    <a:pt x="637" y="3911"/>
                    <a:pt x="613" y="3911"/>
                    <a:pt x="613" y="3935"/>
                  </a:cubicBezTo>
                  <a:cubicBezTo>
                    <a:pt x="602" y="3946"/>
                    <a:pt x="611" y="3996"/>
                    <a:pt x="648" y="3996"/>
                  </a:cubicBezTo>
                  <a:cubicBezTo>
                    <a:pt x="650" y="3996"/>
                    <a:pt x="652" y="3996"/>
                    <a:pt x="655" y="3996"/>
                  </a:cubicBezTo>
                  <a:lnTo>
                    <a:pt x="655" y="3996"/>
                  </a:lnTo>
                  <a:cubicBezTo>
                    <a:pt x="633" y="4004"/>
                    <a:pt x="613" y="4055"/>
                    <a:pt x="613" y="4066"/>
                  </a:cubicBezTo>
                  <a:cubicBezTo>
                    <a:pt x="623" y="4063"/>
                    <a:pt x="631" y="4061"/>
                    <a:pt x="636" y="4061"/>
                  </a:cubicBezTo>
                  <a:cubicBezTo>
                    <a:pt x="648" y="4061"/>
                    <a:pt x="648" y="4070"/>
                    <a:pt x="648" y="4078"/>
                  </a:cubicBezTo>
                  <a:cubicBezTo>
                    <a:pt x="654" y="4084"/>
                    <a:pt x="654" y="4087"/>
                    <a:pt x="657" y="4087"/>
                  </a:cubicBezTo>
                  <a:cubicBezTo>
                    <a:pt x="660" y="4087"/>
                    <a:pt x="666" y="4084"/>
                    <a:pt x="684" y="4078"/>
                  </a:cubicBezTo>
                  <a:cubicBezTo>
                    <a:pt x="686" y="4077"/>
                    <a:pt x="688" y="4077"/>
                    <a:pt x="689" y="4077"/>
                  </a:cubicBezTo>
                  <a:cubicBezTo>
                    <a:pt x="705" y="4077"/>
                    <a:pt x="684" y="4138"/>
                    <a:pt x="684" y="4149"/>
                  </a:cubicBezTo>
                  <a:cubicBezTo>
                    <a:pt x="684" y="4155"/>
                    <a:pt x="690" y="4155"/>
                    <a:pt x="696" y="4155"/>
                  </a:cubicBezTo>
                  <a:cubicBezTo>
                    <a:pt x="702" y="4155"/>
                    <a:pt x="708" y="4155"/>
                    <a:pt x="708" y="4161"/>
                  </a:cubicBezTo>
                  <a:cubicBezTo>
                    <a:pt x="720" y="4185"/>
                    <a:pt x="732" y="4197"/>
                    <a:pt x="744" y="4209"/>
                  </a:cubicBezTo>
                  <a:cubicBezTo>
                    <a:pt x="753" y="4236"/>
                    <a:pt x="762" y="4249"/>
                    <a:pt x="796" y="4249"/>
                  </a:cubicBezTo>
                  <a:cubicBezTo>
                    <a:pt x="807" y="4249"/>
                    <a:pt x="821" y="4248"/>
                    <a:pt x="839" y="4245"/>
                  </a:cubicBezTo>
                  <a:lnTo>
                    <a:pt x="839" y="4245"/>
                  </a:lnTo>
                  <a:cubicBezTo>
                    <a:pt x="815" y="4257"/>
                    <a:pt x="779" y="4257"/>
                    <a:pt x="756" y="4269"/>
                  </a:cubicBezTo>
                  <a:cubicBezTo>
                    <a:pt x="732" y="4280"/>
                    <a:pt x="768" y="4292"/>
                    <a:pt x="779" y="4292"/>
                  </a:cubicBezTo>
                  <a:cubicBezTo>
                    <a:pt x="851" y="4292"/>
                    <a:pt x="827" y="4304"/>
                    <a:pt x="779" y="4352"/>
                  </a:cubicBezTo>
                  <a:cubicBezTo>
                    <a:pt x="765" y="4362"/>
                    <a:pt x="771" y="4366"/>
                    <a:pt x="784" y="4366"/>
                  </a:cubicBezTo>
                  <a:cubicBezTo>
                    <a:pt x="806" y="4366"/>
                    <a:pt x="848" y="4357"/>
                    <a:pt x="855" y="4357"/>
                  </a:cubicBezTo>
                  <a:cubicBezTo>
                    <a:pt x="858" y="4357"/>
                    <a:pt x="855" y="4359"/>
                    <a:pt x="839" y="4364"/>
                  </a:cubicBezTo>
                  <a:cubicBezTo>
                    <a:pt x="802" y="4382"/>
                    <a:pt x="808" y="4423"/>
                    <a:pt x="841" y="4423"/>
                  </a:cubicBezTo>
                  <a:cubicBezTo>
                    <a:pt x="850" y="4423"/>
                    <a:pt x="862" y="4419"/>
                    <a:pt x="875" y="4411"/>
                  </a:cubicBezTo>
                  <a:lnTo>
                    <a:pt x="875" y="4411"/>
                  </a:lnTo>
                  <a:cubicBezTo>
                    <a:pt x="863" y="4423"/>
                    <a:pt x="839" y="4435"/>
                    <a:pt x="827" y="4459"/>
                  </a:cubicBezTo>
                  <a:cubicBezTo>
                    <a:pt x="827" y="4471"/>
                    <a:pt x="839" y="4471"/>
                    <a:pt x="851" y="4483"/>
                  </a:cubicBezTo>
                  <a:cubicBezTo>
                    <a:pt x="851" y="4483"/>
                    <a:pt x="839" y="4507"/>
                    <a:pt x="851" y="4530"/>
                  </a:cubicBezTo>
                  <a:cubicBezTo>
                    <a:pt x="863" y="4542"/>
                    <a:pt x="875" y="4542"/>
                    <a:pt x="887" y="4554"/>
                  </a:cubicBezTo>
                  <a:cubicBezTo>
                    <a:pt x="887" y="4566"/>
                    <a:pt x="899" y="4590"/>
                    <a:pt x="899" y="4602"/>
                  </a:cubicBezTo>
                  <a:cubicBezTo>
                    <a:pt x="899" y="4638"/>
                    <a:pt x="887" y="4661"/>
                    <a:pt x="910" y="4673"/>
                  </a:cubicBezTo>
                  <a:cubicBezTo>
                    <a:pt x="915" y="4682"/>
                    <a:pt x="922" y="4684"/>
                    <a:pt x="931" y="4684"/>
                  </a:cubicBezTo>
                  <a:cubicBezTo>
                    <a:pt x="940" y="4684"/>
                    <a:pt x="951" y="4682"/>
                    <a:pt x="959" y="4682"/>
                  </a:cubicBezTo>
                  <a:cubicBezTo>
                    <a:pt x="963" y="4682"/>
                    <a:pt x="967" y="4683"/>
                    <a:pt x="970" y="4685"/>
                  </a:cubicBezTo>
                  <a:cubicBezTo>
                    <a:pt x="970" y="4697"/>
                    <a:pt x="922" y="4721"/>
                    <a:pt x="910" y="4733"/>
                  </a:cubicBezTo>
                  <a:cubicBezTo>
                    <a:pt x="910" y="4739"/>
                    <a:pt x="919" y="4742"/>
                    <a:pt x="931" y="4742"/>
                  </a:cubicBezTo>
                  <a:cubicBezTo>
                    <a:pt x="943" y="4742"/>
                    <a:pt x="958" y="4739"/>
                    <a:pt x="970" y="4733"/>
                  </a:cubicBezTo>
                  <a:cubicBezTo>
                    <a:pt x="977" y="4726"/>
                    <a:pt x="1011" y="4714"/>
                    <a:pt x="1028" y="4714"/>
                  </a:cubicBezTo>
                  <a:cubicBezTo>
                    <a:pt x="1039" y="4714"/>
                    <a:pt x="1043" y="4719"/>
                    <a:pt x="1029" y="4733"/>
                  </a:cubicBezTo>
                  <a:cubicBezTo>
                    <a:pt x="1006" y="4769"/>
                    <a:pt x="982" y="4780"/>
                    <a:pt x="970" y="4804"/>
                  </a:cubicBezTo>
                  <a:cubicBezTo>
                    <a:pt x="970" y="4828"/>
                    <a:pt x="1077" y="4804"/>
                    <a:pt x="1029" y="4852"/>
                  </a:cubicBezTo>
                  <a:cubicBezTo>
                    <a:pt x="982" y="4888"/>
                    <a:pt x="1041" y="4911"/>
                    <a:pt x="1053" y="4935"/>
                  </a:cubicBezTo>
                  <a:cubicBezTo>
                    <a:pt x="1065" y="4947"/>
                    <a:pt x="1089" y="4959"/>
                    <a:pt x="1089" y="4983"/>
                  </a:cubicBezTo>
                  <a:cubicBezTo>
                    <a:pt x="1089" y="4995"/>
                    <a:pt x="1053" y="5042"/>
                    <a:pt x="1065" y="5042"/>
                  </a:cubicBezTo>
                  <a:cubicBezTo>
                    <a:pt x="1075" y="5033"/>
                    <a:pt x="1084" y="5015"/>
                    <a:pt x="1100" y="5015"/>
                  </a:cubicBezTo>
                  <a:cubicBezTo>
                    <a:pt x="1104" y="5015"/>
                    <a:pt x="1108" y="5016"/>
                    <a:pt x="1113" y="5019"/>
                  </a:cubicBezTo>
                  <a:cubicBezTo>
                    <a:pt x="1125" y="5019"/>
                    <a:pt x="1125" y="5019"/>
                    <a:pt x="1137" y="5031"/>
                  </a:cubicBezTo>
                  <a:cubicBezTo>
                    <a:pt x="1137" y="5060"/>
                    <a:pt x="1129" y="5081"/>
                    <a:pt x="1106" y="5095"/>
                  </a:cubicBezTo>
                  <a:lnTo>
                    <a:pt x="1106" y="5095"/>
                  </a:lnTo>
                  <a:cubicBezTo>
                    <a:pt x="1126" y="5086"/>
                    <a:pt x="1137" y="5083"/>
                    <a:pt x="1143" y="5083"/>
                  </a:cubicBezTo>
                  <a:cubicBezTo>
                    <a:pt x="1166" y="5083"/>
                    <a:pt x="1092" y="5140"/>
                    <a:pt x="1101" y="5150"/>
                  </a:cubicBezTo>
                  <a:cubicBezTo>
                    <a:pt x="1107" y="5156"/>
                    <a:pt x="1117" y="5158"/>
                    <a:pt x="1127" y="5158"/>
                  </a:cubicBezTo>
                  <a:cubicBezTo>
                    <a:pt x="1144" y="5158"/>
                    <a:pt x="1163" y="5153"/>
                    <a:pt x="1177" y="5153"/>
                  </a:cubicBezTo>
                  <a:cubicBezTo>
                    <a:pt x="1186" y="5153"/>
                    <a:pt x="1193" y="5155"/>
                    <a:pt x="1196" y="5161"/>
                  </a:cubicBezTo>
                  <a:cubicBezTo>
                    <a:pt x="1220" y="5185"/>
                    <a:pt x="1184" y="5197"/>
                    <a:pt x="1184" y="5209"/>
                  </a:cubicBezTo>
                  <a:cubicBezTo>
                    <a:pt x="1178" y="5233"/>
                    <a:pt x="1190" y="5233"/>
                    <a:pt x="1204" y="5233"/>
                  </a:cubicBezTo>
                  <a:cubicBezTo>
                    <a:pt x="1217" y="5233"/>
                    <a:pt x="1232" y="5233"/>
                    <a:pt x="1232" y="5257"/>
                  </a:cubicBezTo>
                  <a:cubicBezTo>
                    <a:pt x="1220" y="5281"/>
                    <a:pt x="1232" y="5316"/>
                    <a:pt x="1244" y="5328"/>
                  </a:cubicBezTo>
                  <a:cubicBezTo>
                    <a:pt x="1244" y="5340"/>
                    <a:pt x="1291" y="5364"/>
                    <a:pt x="1291" y="5364"/>
                  </a:cubicBezTo>
                  <a:cubicBezTo>
                    <a:pt x="1303" y="5400"/>
                    <a:pt x="1268" y="5531"/>
                    <a:pt x="1339" y="5542"/>
                  </a:cubicBezTo>
                  <a:cubicBezTo>
                    <a:pt x="1371" y="5542"/>
                    <a:pt x="1376" y="5532"/>
                    <a:pt x="1383" y="5532"/>
                  </a:cubicBezTo>
                  <a:cubicBezTo>
                    <a:pt x="1387" y="5532"/>
                    <a:pt x="1391" y="5535"/>
                    <a:pt x="1399" y="5542"/>
                  </a:cubicBezTo>
                  <a:cubicBezTo>
                    <a:pt x="1399" y="5566"/>
                    <a:pt x="1399" y="5578"/>
                    <a:pt x="1410" y="5590"/>
                  </a:cubicBezTo>
                  <a:cubicBezTo>
                    <a:pt x="1410" y="5590"/>
                    <a:pt x="1434" y="5578"/>
                    <a:pt x="1446" y="5578"/>
                  </a:cubicBezTo>
                  <a:cubicBezTo>
                    <a:pt x="1493" y="5588"/>
                    <a:pt x="1577" y="5686"/>
                    <a:pt x="1646" y="5686"/>
                  </a:cubicBezTo>
                  <a:cubicBezTo>
                    <a:pt x="1664" y="5686"/>
                    <a:pt x="1681" y="5679"/>
                    <a:pt x="1696" y="5662"/>
                  </a:cubicBezTo>
                  <a:lnTo>
                    <a:pt x="1696" y="5662"/>
                  </a:lnTo>
                  <a:cubicBezTo>
                    <a:pt x="1701" y="5664"/>
                    <a:pt x="1703" y="5667"/>
                    <a:pt x="1703" y="5670"/>
                  </a:cubicBezTo>
                  <a:lnTo>
                    <a:pt x="1703" y="5670"/>
                  </a:lnTo>
                  <a:cubicBezTo>
                    <a:pt x="1732" y="5642"/>
                    <a:pt x="1731" y="5434"/>
                    <a:pt x="1720" y="5423"/>
                  </a:cubicBezTo>
                  <a:cubicBezTo>
                    <a:pt x="1706" y="5417"/>
                    <a:pt x="1693" y="5410"/>
                    <a:pt x="1683" y="5410"/>
                  </a:cubicBezTo>
                  <a:cubicBezTo>
                    <a:pt x="1677" y="5410"/>
                    <a:pt x="1672" y="5413"/>
                    <a:pt x="1672" y="5423"/>
                  </a:cubicBezTo>
                  <a:cubicBezTo>
                    <a:pt x="1656" y="5448"/>
                    <a:pt x="1645" y="5479"/>
                    <a:pt x="1632" y="5479"/>
                  </a:cubicBezTo>
                  <a:cubicBezTo>
                    <a:pt x="1626" y="5479"/>
                    <a:pt x="1620" y="5473"/>
                    <a:pt x="1613" y="5459"/>
                  </a:cubicBezTo>
                  <a:cubicBezTo>
                    <a:pt x="1589" y="5412"/>
                    <a:pt x="1577" y="5412"/>
                    <a:pt x="1541" y="5400"/>
                  </a:cubicBezTo>
                  <a:cubicBezTo>
                    <a:pt x="1522" y="5400"/>
                    <a:pt x="1488" y="5430"/>
                    <a:pt x="1475" y="5430"/>
                  </a:cubicBezTo>
                  <a:cubicBezTo>
                    <a:pt x="1472" y="5430"/>
                    <a:pt x="1470" y="5428"/>
                    <a:pt x="1470" y="5423"/>
                  </a:cubicBezTo>
                  <a:cubicBezTo>
                    <a:pt x="1458" y="5412"/>
                    <a:pt x="1518" y="5328"/>
                    <a:pt x="1518" y="5304"/>
                  </a:cubicBezTo>
                  <a:cubicBezTo>
                    <a:pt x="1518" y="5300"/>
                    <a:pt x="1516" y="5299"/>
                    <a:pt x="1514" y="5299"/>
                  </a:cubicBezTo>
                  <a:cubicBezTo>
                    <a:pt x="1503" y="5299"/>
                    <a:pt x="1468" y="5342"/>
                    <a:pt x="1458" y="5352"/>
                  </a:cubicBezTo>
                  <a:cubicBezTo>
                    <a:pt x="1446" y="5340"/>
                    <a:pt x="1518" y="5281"/>
                    <a:pt x="1482" y="5281"/>
                  </a:cubicBezTo>
                  <a:cubicBezTo>
                    <a:pt x="1464" y="5289"/>
                    <a:pt x="1394" y="5337"/>
                    <a:pt x="1374" y="5337"/>
                  </a:cubicBezTo>
                  <a:cubicBezTo>
                    <a:pt x="1367" y="5337"/>
                    <a:pt x="1366" y="5332"/>
                    <a:pt x="1375" y="5316"/>
                  </a:cubicBezTo>
                  <a:cubicBezTo>
                    <a:pt x="1387" y="5292"/>
                    <a:pt x="1422" y="5292"/>
                    <a:pt x="1434" y="5257"/>
                  </a:cubicBezTo>
                  <a:cubicBezTo>
                    <a:pt x="1446" y="5257"/>
                    <a:pt x="1434" y="5233"/>
                    <a:pt x="1422" y="5233"/>
                  </a:cubicBezTo>
                  <a:cubicBezTo>
                    <a:pt x="1420" y="5232"/>
                    <a:pt x="1417" y="5231"/>
                    <a:pt x="1413" y="5231"/>
                  </a:cubicBezTo>
                  <a:cubicBezTo>
                    <a:pt x="1396" y="5231"/>
                    <a:pt x="1372" y="5246"/>
                    <a:pt x="1352" y="5246"/>
                  </a:cubicBezTo>
                  <a:cubicBezTo>
                    <a:pt x="1343" y="5246"/>
                    <a:pt x="1334" y="5243"/>
                    <a:pt x="1327" y="5233"/>
                  </a:cubicBezTo>
                  <a:cubicBezTo>
                    <a:pt x="1363" y="5221"/>
                    <a:pt x="1387" y="5209"/>
                    <a:pt x="1410" y="5173"/>
                  </a:cubicBezTo>
                  <a:cubicBezTo>
                    <a:pt x="1419" y="5165"/>
                    <a:pt x="1428" y="5137"/>
                    <a:pt x="1408" y="5137"/>
                  </a:cubicBezTo>
                  <a:cubicBezTo>
                    <a:pt x="1404" y="5137"/>
                    <a:pt x="1397" y="5138"/>
                    <a:pt x="1389" y="5142"/>
                  </a:cubicBezTo>
                  <a:lnTo>
                    <a:pt x="1389" y="5142"/>
                  </a:lnTo>
                  <a:cubicBezTo>
                    <a:pt x="1443" y="5111"/>
                    <a:pt x="1419" y="5090"/>
                    <a:pt x="1375" y="5090"/>
                  </a:cubicBezTo>
                  <a:cubicBezTo>
                    <a:pt x="1434" y="5066"/>
                    <a:pt x="1339" y="5007"/>
                    <a:pt x="1327" y="4995"/>
                  </a:cubicBezTo>
                  <a:lnTo>
                    <a:pt x="1327" y="4995"/>
                  </a:lnTo>
                  <a:cubicBezTo>
                    <a:pt x="1341" y="5016"/>
                    <a:pt x="1317" y="5033"/>
                    <a:pt x="1298" y="5033"/>
                  </a:cubicBezTo>
                  <a:cubicBezTo>
                    <a:pt x="1285" y="5033"/>
                    <a:pt x="1275" y="5026"/>
                    <a:pt x="1280" y="5007"/>
                  </a:cubicBezTo>
                  <a:cubicBezTo>
                    <a:pt x="1280" y="4971"/>
                    <a:pt x="1280" y="4947"/>
                    <a:pt x="1268" y="4911"/>
                  </a:cubicBezTo>
                  <a:cubicBezTo>
                    <a:pt x="1196" y="4935"/>
                    <a:pt x="1220" y="5019"/>
                    <a:pt x="1220" y="5042"/>
                  </a:cubicBezTo>
                  <a:cubicBezTo>
                    <a:pt x="1208" y="5031"/>
                    <a:pt x="1196" y="5007"/>
                    <a:pt x="1184" y="4983"/>
                  </a:cubicBezTo>
                  <a:cubicBezTo>
                    <a:pt x="1184" y="4959"/>
                    <a:pt x="1196" y="4923"/>
                    <a:pt x="1208" y="4911"/>
                  </a:cubicBezTo>
                  <a:cubicBezTo>
                    <a:pt x="1244" y="4888"/>
                    <a:pt x="1268" y="4900"/>
                    <a:pt x="1280" y="4876"/>
                  </a:cubicBezTo>
                  <a:cubicBezTo>
                    <a:pt x="1303" y="4816"/>
                    <a:pt x="1220" y="4840"/>
                    <a:pt x="1208" y="4804"/>
                  </a:cubicBezTo>
                  <a:cubicBezTo>
                    <a:pt x="1184" y="4780"/>
                    <a:pt x="1208" y="4745"/>
                    <a:pt x="1244" y="4709"/>
                  </a:cubicBezTo>
                  <a:lnTo>
                    <a:pt x="1244" y="4709"/>
                  </a:lnTo>
                  <a:cubicBezTo>
                    <a:pt x="1226" y="4715"/>
                    <a:pt x="1208" y="4718"/>
                    <a:pt x="1189" y="4718"/>
                  </a:cubicBezTo>
                  <a:cubicBezTo>
                    <a:pt x="1169" y="4718"/>
                    <a:pt x="1149" y="4715"/>
                    <a:pt x="1125" y="4709"/>
                  </a:cubicBezTo>
                  <a:cubicBezTo>
                    <a:pt x="1089" y="4697"/>
                    <a:pt x="1160" y="4673"/>
                    <a:pt x="1160" y="4673"/>
                  </a:cubicBezTo>
                  <a:cubicBezTo>
                    <a:pt x="1160" y="4670"/>
                    <a:pt x="1155" y="4668"/>
                    <a:pt x="1148" y="4668"/>
                  </a:cubicBezTo>
                  <a:cubicBezTo>
                    <a:pt x="1144" y="4668"/>
                    <a:pt x="1139" y="4669"/>
                    <a:pt x="1134" y="4670"/>
                  </a:cubicBezTo>
                  <a:lnTo>
                    <a:pt x="1134" y="4670"/>
                  </a:lnTo>
                  <a:cubicBezTo>
                    <a:pt x="1156" y="4663"/>
                    <a:pt x="1178" y="4656"/>
                    <a:pt x="1184" y="4650"/>
                  </a:cubicBezTo>
                  <a:cubicBezTo>
                    <a:pt x="1196" y="4638"/>
                    <a:pt x="1172" y="4602"/>
                    <a:pt x="1160" y="4590"/>
                  </a:cubicBezTo>
                  <a:cubicBezTo>
                    <a:pt x="1149" y="4566"/>
                    <a:pt x="1125" y="4554"/>
                    <a:pt x="1101" y="4554"/>
                  </a:cubicBezTo>
                  <a:cubicBezTo>
                    <a:pt x="1077" y="4554"/>
                    <a:pt x="1065" y="4554"/>
                    <a:pt x="1053" y="4542"/>
                  </a:cubicBezTo>
                  <a:cubicBezTo>
                    <a:pt x="1053" y="4530"/>
                    <a:pt x="1065" y="4519"/>
                    <a:pt x="1077" y="4507"/>
                  </a:cubicBezTo>
                  <a:cubicBezTo>
                    <a:pt x="1101" y="4495"/>
                    <a:pt x="1101" y="4495"/>
                    <a:pt x="1089" y="4483"/>
                  </a:cubicBezTo>
                  <a:cubicBezTo>
                    <a:pt x="1089" y="4471"/>
                    <a:pt x="1041" y="4459"/>
                    <a:pt x="1029" y="4447"/>
                  </a:cubicBezTo>
                  <a:cubicBezTo>
                    <a:pt x="1018" y="4435"/>
                    <a:pt x="1006" y="4423"/>
                    <a:pt x="1006" y="4399"/>
                  </a:cubicBezTo>
                  <a:cubicBezTo>
                    <a:pt x="1006" y="4388"/>
                    <a:pt x="1029" y="4364"/>
                    <a:pt x="1029" y="4352"/>
                  </a:cubicBezTo>
                  <a:cubicBezTo>
                    <a:pt x="1029" y="4349"/>
                    <a:pt x="1028" y="4348"/>
                    <a:pt x="1027" y="4348"/>
                  </a:cubicBezTo>
                  <a:cubicBezTo>
                    <a:pt x="1022" y="4348"/>
                    <a:pt x="1013" y="4355"/>
                    <a:pt x="1008" y="4355"/>
                  </a:cubicBezTo>
                  <a:cubicBezTo>
                    <a:pt x="1007" y="4355"/>
                    <a:pt x="1006" y="4354"/>
                    <a:pt x="1006" y="4352"/>
                  </a:cubicBezTo>
                  <a:lnTo>
                    <a:pt x="1006" y="4340"/>
                  </a:lnTo>
                  <a:lnTo>
                    <a:pt x="982" y="4269"/>
                  </a:lnTo>
                  <a:cubicBezTo>
                    <a:pt x="973" y="4250"/>
                    <a:pt x="971" y="4210"/>
                    <a:pt x="936" y="4210"/>
                  </a:cubicBezTo>
                  <a:cubicBezTo>
                    <a:pt x="927" y="4210"/>
                    <a:pt x="914" y="4213"/>
                    <a:pt x="899" y="4221"/>
                  </a:cubicBezTo>
                  <a:cubicBezTo>
                    <a:pt x="934" y="4197"/>
                    <a:pt x="946" y="4161"/>
                    <a:pt x="922" y="4126"/>
                  </a:cubicBezTo>
                  <a:cubicBezTo>
                    <a:pt x="910" y="4102"/>
                    <a:pt x="875" y="4114"/>
                    <a:pt x="875" y="4090"/>
                  </a:cubicBezTo>
                  <a:cubicBezTo>
                    <a:pt x="863" y="4066"/>
                    <a:pt x="910" y="4066"/>
                    <a:pt x="922" y="4054"/>
                  </a:cubicBezTo>
                  <a:cubicBezTo>
                    <a:pt x="922" y="4042"/>
                    <a:pt x="922" y="4030"/>
                    <a:pt x="922" y="4018"/>
                  </a:cubicBezTo>
                  <a:cubicBezTo>
                    <a:pt x="910" y="4007"/>
                    <a:pt x="887" y="3995"/>
                    <a:pt x="875" y="3983"/>
                  </a:cubicBezTo>
                  <a:cubicBezTo>
                    <a:pt x="867" y="3983"/>
                    <a:pt x="853" y="3988"/>
                    <a:pt x="838" y="3995"/>
                  </a:cubicBezTo>
                  <a:lnTo>
                    <a:pt x="838" y="3995"/>
                  </a:lnTo>
                  <a:cubicBezTo>
                    <a:pt x="880" y="3971"/>
                    <a:pt x="815" y="3968"/>
                    <a:pt x="815" y="3947"/>
                  </a:cubicBezTo>
                  <a:cubicBezTo>
                    <a:pt x="815" y="3935"/>
                    <a:pt x="934" y="3899"/>
                    <a:pt x="910" y="3888"/>
                  </a:cubicBezTo>
                  <a:cubicBezTo>
                    <a:pt x="903" y="3883"/>
                    <a:pt x="895" y="3881"/>
                    <a:pt x="885" y="3881"/>
                  </a:cubicBezTo>
                  <a:cubicBezTo>
                    <a:pt x="844" y="3881"/>
                    <a:pt x="782" y="3914"/>
                    <a:pt x="744" y="3923"/>
                  </a:cubicBezTo>
                  <a:cubicBezTo>
                    <a:pt x="740" y="3924"/>
                    <a:pt x="737" y="3924"/>
                    <a:pt x="734" y="3924"/>
                  </a:cubicBezTo>
                  <a:cubicBezTo>
                    <a:pt x="698" y="3924"/>
                    <a:pt x="791" y="3852"/>
                    <a:pt x="791" y="3852"/>
                  </a:cubicBezTo>
                  <a:cubicBezTo>
                    <a:pt x="775" y="3852"/>
                    <a:pt x="765" y="3862"/>
                    <a:pt x="756" y="3862"/>
                  </a:cubicBezTo>
                  <a:cubicBezTo>
                    <a:pt x="752" y="3862"/>
                    <a:pt x="748" y="3860"/>
                    <a:pt x="744" y="3852"/>
                  </a:cubicBezTo>
                  <a:cubicBezTo>
                    <a:pt x="732" y="3840"/>
                    <a:pt x="744" y="3828"/>
                    <a:pt x="732" y="3828"/>
                  </a:cubicBezTo>
                  <a:cubicBezTo>
                    <a:pt x="720" y="3828"/>
                    <a:pt x="708" y="3852"/>
                    <a:pt x="684" y="3852"/>
                  </a:cubicBezTo>
                  <a:cubicBezTo>
                    <a:pt x="672" y="3852"/>
                    <a:pt x="672" y="3840"/>
                    <a:pt x="672" y="3828"/>
                  </a:cubicBezTo>
                  <a:cubicBezTo>
                    <a:pt x="708" y="3816"/>
                    <a:pt x="720" y="3804"/>
                    <a:pt x="708" y="3780"/>
                  </a:cubicBezTo>
                  <a:cubicBezTo>
                    <a:pt x="684" y="3768"/>
                    <a:pt x="660" y="3768"/>
                    <a:pt x="720" y="3733"/>
                  </a:cubicBezTo>
                  <a:cubicBezTo>
                    <a:pt x="744" y="3733"/>
                    <a:pt x="720" y="3697"/>
                    <a:pt x="708" y="3697"/>
                  </a:cubicBezTo>
                  <a:cubicBezTo>
                    <a:pt x="700" y="3697"/>
                    <a:pt x="687" y="3708"/>
                    <a:pt x="675" y="3708"/>
                  </a:cubicBezTo>
                  <a:cubicBezTo>
                    <a:pt x="670" y="3708"/>
                    <a:pt x="664" y="3705"/>
                    <a:pt x="660" y="3697"/>
                  </a:cubicBezTo>
                  <a:cubicBezTo>
                    <a:pt x="648" y="3685"/>
                    <a:pt x="637" y="3661"/>
                    <a:pt x="637" y="3637"/>
                  </a:cubicBezTo>
                  <a:cubicBezTo>
                    <a:pt x="637" y="3614"/>
                    <a:pt x="672" y="3602"/>
                    <a:pt x="684" y="3578"/>
                  </a:cubicBezTo>
                  <a:cubicBezTo>
                    <a:pt x="696" y="3554"/>
                    <a:pt x="672" y="3530"/>
                    <a:pt x="648" y="3530"/>
                  </a:cubicBezTo>
                  <a:cubicBezTo>
                    <a:pt x="613" y="3530"/>
                    <a:pt x="648" y="3459"/>
                    <a:pt x="660" y="3459"/>
                  </a:cubicBezTo>
                  <a:cubicBezTo>
                    <a:pt x="613" y="3459"/>
                    <a:pt x="577" y="3530"/>
                    <a:pt x="553" y="3530"/>
                  </a:cubicBezTo>
                  <a:cubicBezTo>
                    <a:pt x="549" y="3533"/>
                    <a:pt x="545" y="3534"/>
                    <a:pt x="542" y="3534"/>
                  </a:cubicBezTo>
                  <a:cubicBezTo>
                    <a:pt x="530" y="3534"/>
                    <a:pt x="534" y="3516"/>
                    <a:pt x="553" y="3507"/>
                  </a:cubicBezTo>
                  <a:cubicBezTo>
                    <a:pt x="577" y="3495"/>
                    <a:pt x="565" y="3471"/>
                    <a:pt x="541" y="3471"/>
                  </a:cubicBezTo>
                  <a:cubicBezTo>
                    <a:pt x="529" y="3459"/>
                    <a:pt x="565" y="3435"/>
                    <a:pt x="601" y="3411"/>
                  </a:cubicBezTo>
                  <a:cubicBezTo>
                    <a:pt x="609" y="3399"/>
                    <a:pt x="609" y="3395"/>
                    <a:pt x="605" y="3395"/>
                  </a:cubicBezTo>
                  <a:cubicBezTo>
                    <a:pt x="597" y="3395"/>
                    <a:pt x="573" y="3411"/>
                    <a:pt x="565" y="3411"/>
                  </a:cubicBezTo>
                  <a:cubicBezTo>
                    <a:pt x="556" y="3414"/>
                    <a:pt x="549" y="3416"/>
                    <a:pt x="543" y="3416"/>
                  </a:cubicBezTo>
                  <a:cubicBezTo>
                    <a:pt x="529" y="3416"/>
                    <a:pt x="529" y="3405"/>
                    <a:pt x="529" y="3387"/>
                  </a:cubicBezTo>
                  <a:cubicBezTo>
                    <a:pt x="518" y="3376"/>
                    <a:pt x="529" y="3352"/>
                    <a:pt x="470" y="3352"/>
                  </a:cubicBezTo>
                  <a:cubicBezTo>
                    <a:pt x="470" y="3352"/>
                    <a:pt x="434" y="3340"/>
                    <a:pt x="446" y="3340"/>
                  </a:cubicBezTo>
                  <a:cubicBezTo>
                    <a:pt x="446" y="3328"/>
                    <a:pt x="541" y="3328"/>
                    <a:pt x="541" y="3292"/>
                  </a:cubicBezTo>
                  <a:cubicBezTo>
                    <a:pt x="553" y="3256"/>
                    <a:pt x="529" y="3233"/>
                    <a:pt x="518" y="3197"/>
                  </a:cubicBezTo>
                  <a:cubicBezTo>
                    <a:pt x="518" y="3221"/>
                    <a:pt x="518" y="3233"/>
                    <a:pt x="494" y="3233"/>
                  </a:cubicBezTo>
                  <a:cubicBezTo>
                    <a:pt x="484" y="3233"/>
                    <a:pt x="482" y="3202"/>
                    <a:pt x="464" y="3202"/>
                  </a:cubicBezTo>
                  <a:cubicBezTo>
                    <a:pt x="459" y="3202"/>
                    <a:pt x="453" y="3204"/>
                    <a:pt x="446" y="3209"/>
                  </a:cubicBezTo>
                  <a:cubicBezTo>
                    <a:pt x="470" y="3209"/>
                    <a:pt x="434" y="3245"/>
                    <a:pt x="434" y="3245"/>
                  </a:cubicBezTo>
                  <a:cubicBezTo>
                    <a:pt x="422" y="3233"/>
                    <a:pt x="339" y="3233"/>
                    <a:pt x="410" y="3197"/>
                  </a:cubicBezTo>
                  <a:cubicBezTo>
                    <a:pt x="434" y="3197"/>
                    <a:pt x="458" y="3197"/>
                    <a:pt x="458" y="3173"/>
                  </a:cubicBezTo>
                  <a:cubicBezTo>
                    <a:pt x="458" y="3137"/>
                    <a:pt x="446" y="3114"/>
                    <a:pt x="434" y="3090"/>
                  </a:cubicBezTo>
                  <a:cubicBezTo>
                    <a:pt x="431" y="3088"/>
                    <a:pt x="427" y="3087"/>
                    <a:pt x="424" y="3087"/>
                  </a:cubicBezTo>
                  <a:cubicBezTo>
                    <a:pt x="401" y="3087"/>
                    <a:pt x="371" y="3115"/>
                    <a:pt x="351" y="3126"/>
                  </a:cubicBezTo>
                  <a:cubicBezTo>
                    <a:pt x="339" y="3090"/>
                    <a:pt x="351" y="3066"/>
                    <a:pt x="375" y="3042"/>
                  </a:cubicBezTo>
                  <a:cubicBezTo>
                    <a:pt x="380" y="3036"/>
                    <a:pt x="386" y="3034"/>
                    <a:pt x="391" y="3034"/>
                  </a:cubicBezTo>
                  <a:cubicBezTo>
                    <a:pt x="398" y="3034"/>
                    <a:pt x="403" y="3037"/>
                    <a:pt x="408" y="3042"/>
                  </a:cubicBezTo>
                  <a:lnTo>
                    <a:pt x="408" y="3042"/>
                  </a:lnTo>
                  <a:cubicBezTo>
                    <a:pt x="402" y="3026"/>
                    <a:pt x="398" y="3007"/>
                    <a:pt x="410" y="2995"/>
                  </a:cubicBezTo>
                  <a:cubicBezTo>
                    <a:pt x="446" y="2971"/>
                    <a:pt x="470" y="2947"/>
                    <a:pt x="506" y="2935"/>
                  </a:cubicBezTo>
                  <a:lnTo>
                    <a:pt x="506" y="2935"/>
                  </a:lnTo>
                  <a:cubicBezTo>
                    <a:pt x="458" y="2947"/>
                    <a:pt x="410" y="2959"/>
                    <a:pt x="363" y="2959"/>
                  </a:cubicBezTo>
                  <a:cubicBezTo>
                    <a:pt x="339" y="2959"/>
                    <a:pt x="339" y="2935"/>
                    <a:pt x="327" y="2923"/>
                  </a:cubicBezTo>
                  <a:cubicBezTo>
                    <a:pt x="315" y="2923"/>
                    <a:pt x="267" y="2923"/>
                    <a:pt x="291" y="2911"/>
                  </a:cubicBezTo>
                  <a:cubicBezTo>
                    <a:pt x="315" y="2899"/>
                    <a:pt x="375" y="2887"/>
                    <a:pt x="410" y="2864"/>
                  </a:cubicBezTo>
                  <a:cubicBezTo>
                    <a:pt x="446" y="2840"/>
                    <a:pt x="398" y="2840"/>
                    <a:pt x="387" y="2840"/>
                  </a:cubicBezTo>
                  <a:lnTo>
                    <a:pt x="339" y="2840"/>
                  </a:lnTo>
                  <a:cubicBezTo>
                    <a:pt x="327" y="2828"/>
                    <a:pt x="315" y="2816"/>
                    <a:pt x="315" y="2792"/>
                  </a:cubicBezTo>
                  <a:cubicBezTo>
                    <a:pt x="303" y="2756"/>
                    <a:pt x="303" y="2709"/>
                    <a:pt x="256" y="2685"/>
                  </a:cubicBezTo>
                  <a:cubicBezTo>
                    <a:pt x="244" y="2685"/>
                    <a:pt x="208" y="2685"/>
                    <a:pt x="220" y="2673"/>
                  </a:cubicBezTo>
                  <a:cubicBezTo>
                    <a:pt x="220" y="2673"/>
                    <a:pt x="256" y="2649"/>
                    <a:pt x="267" y="2625"/>
                  </a:cubicBezTo>
                  <a:cubicBezTo>
                    <a:pt x="279" y="2614"/>
                    <a:pt x="303" y="2554"/>
                    <a:pt x="267" y="2530"/>
                  </a:cubicBezTo>
                  <a:cubicBezTo>
                    <a:pt x="267" y="2530"/>
                    <a:pt x="220" y="2506"/>
                    <a:pt x="232" y="2506"/>
                  </a:cubicBezTo>
                  <a:cubicBezTo>
                    <a:pt x="232" y="2506"/>
                    <a:pt x="303" y="2506"/>
                    <a:pt x="303" y="2494"/>
                  </a:cubicBezTo>
                  <a:cubicBezTo>
                    <a:pt x="303" y="2483"/>
                    <a:pt x="256" y="2483"/>
                    <a:pt x="256" y="2471"/>
                  </a:cubicBezTo>
                  <a:cubicBezTo>
                    <a:pt x="256" y="2459"/>
                    <a:pt x="256" y="2447"/>
                    <a:pt x="232" y="2447"/>
                  </a:cubicBezTo>
                  <a:cubicBezTo>
                    <a:pt x="196" y="2435"/>
                    <a:pt x="160" y="2411"/>
                    <a:pt x="148" y="2375"/>
                  </a:cubicBezTo>
                  <a:cubicBezTo>
                    <a:pt x="184" y="2375"/>
                    <a:pt x="220" y="2387"/>
                    <a:pt x="256" y="2399"/>
                  </a:cubicBezTo>
                  <a:cubicBezTo>
                    <a:pt x="256" y="2399"/>
                    <a:pt x="220" y="2411"/>
                    <a:pt x="244" y="2423"/>
                  </a:cubicBezTo>
                  <a:cubicBezTo>
                    <a:pt x="250" y="2429"/>
                    <a:pt x="256" y="2432"/>
                    <a:pt x="262" y="2432"/>
                  </a:cubicBezTo>
                  <a:cubicBezTo>
                    <a:pt x="267" y="2432"/>
                    <a:pt x="273" y="2429"/>
                    <a:pt x="279" y="2423"/>
                  </a:cubicBezTo>
                  <a:cubicBezTo>
                    <a:pt x="288" y="2423"/>
                    <a:pt x="270" y="2389"/>
                    <a:pt x="281" y="2378"/>
                  </a:cubicBezTo>
                  <a:lnTo>
                    <a:pt x="281" y="2378"/>
                  </a:lnTo>
                  <a:cubicBezTo>
                    <a:pt x="290" y="2381"/>
                    <a:pt x="298" y="2385"/>
                    <a:pt x="303" y="2387"/>
                  </a:cubicBezTo>
                  <a:lnTo>
                    <a:pt x="285" y="2375"/>
                  </a:lnTo>
                  <a:lnTo>
                    <a:pt x="285" y="2375"/>
                  </a:lnTo>
                  <a:cubicBezTo>
                    <a:pt x="283" y="2376"/>
                    <a:pt x="282" y="2377"/>
                    <a:pt x="281" y="2378"/>
                  </a:cubicBezTo>
                  <a:lnTo>
                    <a:pt x="281" y="2378"/>
                  </a:lnTo>
                  <a:cubicBezTo>
                    <a:pt x="251" y="2365"/>
                    <a:pt x="211" y="2346"/>
                    <a:pt x="220" y="2328"/>
                  </a:cubicBezTo>
                  <a:lnTo>
                    <a:pt x="220" y="2328"/>
                  </a:lnTo>
                  <a:lnTo>
                    <a:pt x="232" y="2340"/>
                  </a:lnTo>
                  <a:lnTo>
                    <a:pt x="285" y="2375"/>
                  </a:lnTo>
                  <a:lnTo>
                    <a:pt x="285" y="2375"/>
                  </a:lnTo>
                  <a:cubicBezTo>
                    <a:pt x="287" y="2374"/>
                    <a:pt x="289" y="2374"/>
                    <a:pt x="292" y="2374"/>
                  </a:cubicBezTo>
                  <a:cubicBezTo>
                    <a:pt x="295" y="2374"/>
                    <a:pt x="299" y="2374"/>
                    <a:pt x="303" y="2375"/>
                  </a:cubicBezTo>
                  <a:cubicBezTo>
                    <a:pt x="306" y="2376"/>
                    <a:pt x="309" y="2377"/>
                    <a:pt x="312" y="2377"/>
                  </a:cubicBezTo>
                  <a:cubicBezTo>
                    <a:pt x="348" y="2377"/>
                    <a:pt x="329" y="2303"/>
                    <a:pt x="351" y="2292"/>
                  </a:cubicBezTo>
                  <a:cubicBezTo>
                    <a:pt x="315" y="2256"/>
                    <a:pt x="303" y="2268"/>
                    <a:pt x="267" y="2233"/>
                  </a:cubicBezTo>
                  <a:cubicBezTo>
                    <a:pt x="269" y="2231"/>
                    <a:pt x="272" y="2230"/>
                    <a:pt x="276" y="2230"/>
                  </a:cubicBezTo>
                  <a:cubicBezTo>
                    <a:pt x="290" y="2230"/>
                    <a:pt x="315" y="2241"/>
                    <a:pt x="329" y="2241"/>
                  </a:cubicBezTo>
                  <a:cubicBezTo>
                    <a:pt x="335" y="2241"/>
                    <a:pt x="339" y="2239"/>
                    <a:pt x="339" y="2233"/>
                  </a:cubicBezTo>
                  <a:cubicBezTo>
                    <a:pt x="339" y="2221"/>
                    <a:pt x="315" y="2173"/>
                    <a:pt x="315" y="2149"/>
                  </a:cubicBezTo>
                  <a:lnTo>
                    <a:pt x="315" y="2149"/>
                  </a:lnTo>
                  <a:cubicBezTo>
                    <a:pt x="351" y="2158"/>
                    <a:pt x="450" y="2236"/>
                    <a:pt x="474" y="2236"/>
                  </a:cubicBezTo>
                  <a:cubicBezTo>
                    <a:pt x="481" y="2236"/>
                    <a:pt x="481" y="2229"/>
                    <a:pt x="470" y="2209"/>
                  </a:cubicBezTo>
                  <a:cubicBezTo>
                    <a:pt x="458" y="2209"/>
                    <a:pt x="470" y="2221"/>
                    <a:pt x="458" y="2221"/>
                  </a:cubicBezTo>
                  <a:cubicBezTo>
                    <a:pt x="457" y="2222"/>
                    <a:pt x="456" y="2222"/>
                    <a:pt x="455" y="2222"/>
                  </a:cubicBezTo>
                  <a:cubicBezTo>
                    <a:pt x="444" y="2222"/>
                    <a:pt x="434" y="2172"/>
                    <a:pt x="434" y="2161"/>
                  </a:cubicBezTo>
                  <a:cubicBezTo>
                    <a:pt x="434" y="2149"/>
                    <a:pt x="446" y="2125"/>
                    <a:pt x="458" y="2125"/>
                  </a:cubicBezTo>
                  <a:cubicBezTo>
                    <a:pt x="470" y="2125"/>
                    <a:pt x="482" y="2209"/>
                    <a:pt x="518" y="2221"/>
                  </a:cubicBezTo>
                  <a:cubicBezTo>
                    <a:pt x="541" y="2221"/>
                    <a:pt x="553" y="2209"/>
                    <a:pt x="565" y="2197"/>
                  </a:cubicBezTo>
                  <a:cubicBezTo>
                    <a:pt x="577" y="2173"/>
                    <a:pt x="553" y="2149"/>
                    <a:pt x="565" y="2125"/>
                  </a:cubicBezTo>
                  <a:cubicBezTo>
                    <a:pt x="574" y="2121"/>
                    <a:pt x="579" y="2118"/>
                    <a:pt x="583" y="2118"/>
                  </a:cubicBezTo>
                  <a:cubicBezTo>
                    <a:pt x="591" y="2118"/>
                    <a:pt x="593" y="2127"/>
                    <a:pt x="601" y="2149"/>
                  </a:cubicBezTo>
                  <a:cubicBezTo>
                    <a:pt x="601" y="2161"/>
                    <a:pt x="613" y="2185"/>
                    <a:pt x="613" y="2197"/>
                  </a:cubicBezTo>
                  <a:cubicBezTo>
                    <a:pt x="613" y="2197"/>
                    <a:pt x="614" y="2197"/>
                    <a:pt x="614" y="2197"/>
                  </a:cubicBezTo>
                  <a:cubicBezTo>
                    <a:pt x="623" y="2197"/>
                    <a:pt x="625" y="2081"/>
                    <a:pt x="649" y="2081"/>
                  </a:cubicBezTo>
                  <a:cubicBezTo>
                    <a:pt x="652" y="2081"/>
                    <a:pt x="656" y="2084"/>
                    <a:pt x="660" y="2090"/>
                  </a:cubicBezTo>
                  <a:cubicBezTo>
                    <a:pt x="680" y="2129"/>
                    <a:pt x="683" y="2152"/>
                    <a:pt x="704" y="2152"/>
                  </a:cubicBezTo>
                  <a:cubicBezTo>
                    <a:pt x="709" y="2152"/>
                    <a:pt x="714" y="2151"/>
                    <a:pt x="720" y="2149"/>
                  </a:cubicBezTo>
                  <a:cubicBezTo>
                    <a:pt x="732" y="2149"/>
                    <a:pt x="744" y="2137"/>
                    <a:pt x="744" y="2125"/>
                  </a:cubicBezTo>
                  <a:cubicBezTo>
                    <a:pt x="744" y="2125"/>
                    <a:pt x="660" y="2066"/>
                    <a:pt x="684" y="2066"/>
                  </a:cubicBezTo>
                  <a:lnTo>
                    <a:pt x="744" y="2066"/>
                  </a:lnTo>
                  <a:lnTo>
                    <a:pt x="779" y="2054"/>
                  </a:lnTo>
                  <a:cubicBezTo>
                    <a:pt x="784" y="2054"/>
                    <a:pt x="786" y="2052"/>
                    <a:pt x="788" y="2050"/>
                  </a:cubicBezTo>
                  <a:lnTo>
                    <a:pt x="788" y="2050"/>
                  </a:lnTo>
                  <a:cubicBezTo>
                    <a:pt x="794" y="2073"/>
                    <a:pt x="803" y="2106"/>
                    <a:pt x="803" y="2113"/>
                  </a:cubicBezTo>
                  <a:cubicBezTo>
                    <a:pt x="815" y="2113"/>
                    <a:pt x="827" y="2090"/>
                    <a:pt x="827" y="2090"/>
                  </a:cubicBezTo>
                  <a:cubicBezTo>
                    <a:pt x="827" y="2079"/>
                    <a:pt x="827" y="2040"/>
                    <a:pt x="835" y="2040"/>
                  </a:cubicBezTo>
                  <a:cubicBezTo>
                    <a:pt x="837" y="2040"/>
                    <a:pt x="838" y="2041"/>
                    <a:pt x="839" y="2042"/>
                  </a:cubicBezTo>
                  <a:cubicBezTo>
                    <a:pt x="848" y="2051"/>
                    <a:pt x="857" y="2067"/>
                    <a:pt x="866" y="2084"/>
                  </a:cubicBezTo>
                  <a:lnTo>
                    <a:pt x="866" y="2084"/>
                  </a:lnTo>
                  <a:cubicBezTo>
                    <a:pt x="859" y="2054"/>
                    <a:pt x="875" y="2006"/>
                    <a:pt x="875" y="2006"/>
                  </a:cubicBezTo>
                  <a:cubicBezTo>
                    <a:pt x="887" y="1994"/>
                    <a:pt x="899" y="1983"/>
                    <a:pt x="910" y="1983"/>
                  </a:cubicBezTo>
                  <a:cubicBezTo>
                    <a:pt x="922" y="1994"/>
                    <a:pt x="922" y="2006"/>
                    <a:pt x="946" y="2006"/>
                  </a:cubicBezTo>
                  <a:cubicBezTo>
                    <a:pt x="949" y="2010"/>
                    <a:pt x="954" y="2011"/>
                    <a:pt x="959" y="2011"/>
                  </a:cubicBezTo>
                  <a:cubicBezTo>
                    <a:pt x="974" y="2011"/>
                    <a:pt x="991" y="2000"/>
                    <a:pt x="982" y="1983"/>
                  </a:cubicBezTo>
                  <a:cubicBezTo>
                    <a:pt x="970" y="1947"/>
                    <a:pt x="970" y="1935"/>
                    <a:pt x="982" y="1935"/>
                  </a:cubicBezTo>
                  <a:cubicBezTo>
                    <a:pt x="988" y="1929"/>
                    <a:pt x="994" y="1926"/>
                    <a:pt x="998" y="1926"/>
                  </a:cubicBezTo>
                  <a:cubicBezTo>
                    <a:pt x="1003" y="1926"/>
                    <a:pt x="1006" y="1929"/>
                    <a:pt x="1006" y="1935"/>
                  </a:cubicBezTo>
                  <a:cubicBezTo>
                    <a:pt x="1006" y="1947"/>
                    <a:pt x="1006" y="2030"/>
                    <a:pt x="1029" y="2030"/>
                  </a:cubicBezTo>
                  <a:cubicBezTo>
                    <a:pt x="1050" y="2030"/>
                    <a:pt x="1035" y="1978"/>
                    <a:pt x="1061" y="1978"/>
                  </a:cubicBezTo>
                  <a:cubicBezTo>
                    <a:pt x="1065" y="1978"/>
                    <a:pt x="1070" y="1979"/>
                    <a:pt x="1077" y="1983"/>
                  </a:cubicBezTo>
                  <a:cubicBezTo>
                    <a:pt x="1082" y="1984"/>
                    <a:pt x="1086" y="1985"/>
                    <a:pt x="1090" y="1985"/>
                  </a:cubicBezTo>
                  <a:cubicBezTo>
                    <a:pt x="1113" y="1985"/>
                    <a:pt x="1114" y="1954"/>
                    <a:pt x="1125" y="1923"/>
                  </a:cubicBezTo>
                  <a:cubicBezTo>
                    <a:pt x="1125" y="1913"/>
                    <a:pt x="1125" y="1909"/>
                    <a:pt x="1126" y="1909"/>
                  </a:cubicBezTo>
                  <a:cubicBezTo>
                    <a:pt x="1127" y="1909"/>
                    <a:pt x="1130" y="1916"/>
                    <a:pt x="1137" y="1923"/>
                  </a:cubicBezTo>
                  <a:cubicBezTo>
                    <a:pt x="1149" y="1923"/>
                    <a:pt x="1149" y="1899"/>
                    <a:pt x="1160" y="1899"/>
                  </a:cubicBezTo>
                  <a:cubicBezTo>
                    <a:pt x="1160" y="1874"/>
                    <a:pt x="1160" y="1843"/>
                    <a:pt x="1173" y="1843"/>
                  </a:cubicBezTo>
                  <a:cubicBezTo>
                    <a:pt x="1178" y="1843"/>
                    <a:pt x="1185" y="1849"/>
                    <a:pt x="1196" y="1863"/>
                  </a:cubicBezTo>
                  <a:cubicBezTo>
                    <a:pt x="1196" y="1873"/>
                    <a:pt x="1231" y="1930"/>
                    <a:pt x="1242" y="1930"/>
                  </a:cubicBezTo>
                  <a:cubicBezTo>
                    <a:pt x="1245" y="1930"/>
                    <a:pt x="1247" y="1925"/>
                    <a:pt x="1244" y="1911"/>
                  </a:cubicBezTo>
                  <a:cubicBezTo>
                    <a:pt x="1244" y="1887"/>
                    <a:pt x="1232" y="1863"/>
                    <a:pt x="1244" y="1863"/>
                  </a:cubicBezTo>
                  <a:cubicBezTo>
                    <a:pt x="1268" y="1863"/>
                    <a:pt x="1268" y="1887"/>
                    <a:pt x="1280" y="1899"/>
                  </a:cubicBezTo>
                  <a:cubicBezTo>
                    <a:pt x="1283" y="1903"/>
                    <a:pt x="1287" y="1904"/>
                    <a:pt x="1291" y="1904"/>
                  </a:cubicBezTo>
                  <a:cubicBezTo>
                    <a:pt x="1298" y="1904"/>
                    <a:pt x="1303" y="1899"/>
                    <a:pt x="1303" y="1899"/>
                  </a:cubicBezTo>
                  <a:lnTo>
                    <a:pt x="1280" y="1840"/>
                  </a:lnTo>
                  <a:cubicBezTo>
                    <a:pt x="1268" y="1840"/>
                    <a:pt x="1256" y="1828"/>
                    <a:pt x="1244" y="1816"/>
                  </a:cubicBezTo>
                  <a:cubicBezTo>
                    <a:pt x="1232" y="1792"/>
                    <a:pt x="1268" y="1780"/>
                    <a:pt x="1268" y="1780"/>
                  </a:cubicBezTo>
                  <a:cubicBezTo>
                    <a:pt x="1280" y="1780"/>
                    <a:pt x="1291" y="1804"/>
                    <a:pt x="1327" y="1816"/>
                  </a:cubicBezTo>
                  <a:cubicBezTo>
                    <a:pt x="1327" y="1816"/>
                    <a:pt x="1358" y="1831"/>
                    <a:pt x="1370" y="1831"/>
                  </a:cubicBezTo>
                  <a:cubicBezTo>
                    <a:pt x="1373" y="1831"/>
                    <a:pt x="1375" y="1830"/>
                    <a:pt x="1375" y="1828"/>
                  </a:cubicBezTo>
                  <a:cubicBezTo>
                    <a:pt x="1375" y="1816"/>
                    <a:pt x="1351" y="1780"/>
                    <a:pt x="1375" y="1780"/>
                  </a:cubicBezTo>
                  <a:cubicBezTo>
                    <a:pt x="1399" y="1768"/>
                    <a:pt x="1399" y="1780"/>
                    <a:pt x="1399" y="1756"/>
                  </a:cubicBezTo>
                  <a:cubicBezTo>
                    <a:pt x="1399" y="1709"/>
                    <a:pt x="1458" y="1697"/>
                    <a:pt x="1482" y="1697"/>
                  </a:cubicBezTo>
                  <a:cubicBezTo>
                    <a:pt x="1494" y="1697"/>
                    <a:pt x="1494" y="1709"/>
                    <a:pt x="1518" y="1732"/>
                  </a:cubicBezTo>
                  <a:cubicBezTo>
                    <a:pt x="1522" y="1740"/>
                    <a:pt x="1527" y="1743"/>
                    <a:pt x="1533" y="1743"/>
                  </a:cubicBezTo>
                  <a:cubicBezTo>
                    <a:pt x="1544" y="1743"/>
                    <a:pt x="1557" y="1732"/>
                    <a:pt x="1565" y="1732"/>
                  </a:cubicBezTo>
                  <a:cubicBezTo>
                    <a:pt x="1569" y="1732"/>
                    <a:pt x="1576" y="1734"/>
                    <a:pt x="1582" y="1734"/>
                  </a:cubicBezTo>
                  <a:cubicBezTo>
                    <a:pt x="1596" y="1734"/>
                    <a:pt x="1609" y="1729"/>
                    <a:pt x="1601" y="1697"/>
                  </a:cubicBezTo>
                  <a:cubicBezTo>
                    <a:pt x="1595" y="1679"/>
                    <a:pt x="1595" y="1676"/>
                    <a:pt x="1598" y="1676"/>
                  </a:cubicBezTo>
                  <a:cubicBezTo>
                    <a:pt x="1599" y="1676"/>
                    <a:pt x="1602" y="1677"/>
                    <a:pt x="1604" y="1677"/>
                  </a:cubicBezTo>
                  <a:cubicBezTo>
                    <a:pt x="1607" y="1677"/>
                    <a:pt x="1610" y="1676"/>
                    <a:pt x="1613" y="1673"/>
                  </a:cubicBezTo>
                  <a:cubicBezTo>
                    <a:pt x="1637" y="1673"/>
                    <a:pt x="1613" y="1649"/>
                    <a:pt x="1625" y="1637"/>
                  </a:cubicBezTo>
                  <a:lnTo>
                    <a:pt x="1672" y="1637"/>
                  </a:lnTo>
                  <a:cubicBezTo>
                    <a:pt x="1684" y="1625"/>
                    <a:pt x="1684" y="1482"/>
                    <a:pt x="1661" y="1471"/>
                  </a:cubicBezTo>
                  <a:cubicBezTo>
                    <a:pt x="1661" y="1471"/>
                    <a:pt x="1649" y="1494"/>
                    <a:pt x="1637" y="1494"/>
                  </a:cubicBezTo>
                  <a:cubicBezTo>
                    <a:pt x="1625" y="1494"/>
                    <a:pt x="1613" y="1494"/>
                    <a:pt x="1601" y="1482"/>
                  </a:cubicBezTo>
                  <a:cubicBezTo>
                    <a:pt x="1589" y="1471"/>
                    <a:pt x="1574" y="1465"/>
                    <a:pt x="1559" y="14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43"/>
            <p:cNvSpPr/>
            <p:nvPr/>
          </p:nvSpPr>
          <p:spPr>
            <a:xfrm>
              <a:off x="3621802" y="4095628"/>
              <a:ext cx="259776" cy="130072"/>
            </a:xfrm>
            <a:custGeom>
              <a:avLst/>
              <a:gdLst/>
              <a:ahLst/>
              <a:cxnLst/>
              <a:rect l="l" t="t" r="r" b="b"/>
              <a:pathLst>
                <a:path w="5121" h="2564" extrusionOk="0">
                  <a:moveTo>
                    <a:pt x="4576" y="1"/>
                  </a:moveTo>
                  <a:cubicBezTo>
                    <a:pt x="4530" y="1"/>
                    <a:pt x="4481" y="9"/>
                    <a:pt x="4430" y="28"/>
                  </a:cubicBezTo>
                  <a:lnTo>
                    <a:pt x="370" y="1838"/>
                  </a:lnTo>
                  <a:cubicBezTo>
                    <a:pt x="1" y="2004"/>
                    <a:pt x="108" y="2552"/>
                    <a:pt x="513" y="2564"/>
                  </a:cubicBezTo>
                  <a:cubicBezTo>
                    <a:pt x="572" y="2564"/>
                    <a:pt x="632" y="2552"/>
                    <a:pt x="680" y="2528"/>
                  </a:cubicBezTo>
                  <a:lnTo>
                    <a:pt x="4740" y="730"/>
                  </a:lnTo>
                  <a:cubicBezTo>
                    <a:pt x="5120" y="530"/>
                    <a:pt x="4938" y="1"/>
                    <a:pt x="4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43"/>
            <p:cNvSpPr/>
            <p:nvPr/>
          </p:nvSpPr>
          <p:spPr>
            <a:xfrm>
              <a:off x="3624846" y="4094614"/>
              <a:ext cx="248260" cy="132913"/>
            </a:xfrm>
            <a:custGeom>
              <a:avLst/>
              <a:gdLst/>
              <a:ahLst/>
              <a:cxnLst/>
              <a:rect l="l" t="t" r="r" b="b"/>
              <a:pathLst>
                <a:path w="4894" h="2620" extrusionOk="0">
                  <a:moveTo>
                    <a:pt x="4606" y="54"/>
                  </a:moveTo>
                  <a:lnTo>
                    <a:pt x="4606" y="54"/>
                  </a:lnTo>
                  <a:cubicBezTo>
                    <a:pt x="4604" y="57"/>
                    <a:pt x="4604" y="60"/>
                    <a:pt x="4608" y="60"/>
                  </a:cubicBezTo>
                  <a:cubicBezTo>
                    <a:pt x="4608" y="58"/>
                    <a:pt x="4608" y="56"/>
                    <a:pt x="4606" y="54"/>
                  </a:cubicBezTo>
                  <a:close/>
                  <a:moveTo>
                    <a:pt x="4608" y="60"/>
                  </a:moveTo>
                  <a:cubicBezTo>
                    <a:pt x="4608" y="61"/>
                    <a:pt x="4608" y="61"/>
                    <a:pt x="4608" y="62"/>
                  </a:cubicBezTo>
                  <a:lnTo>
                    <a:pt x="4608" y="62"/>
                  </a:lnTo>
                  <a:cubicBezTo>
                    <a:pt x="4608" y="61"/>
                    <a:pt x="4608" y="61"/>
                    <a:pt x="4608" y="60"/>
                  </a:cubicBezTo>
                  <a:close/>
                  <a:moveTo>
                    <a:pt x="4549" y="12"/>
                  </a:moveTo>
                  <a:cubicBezTo>
                    <a:pt x="4540" y="12"/>
                    <a:pt x="4531" y="19"/>
                    <a:pt x="4527" y="28"/>
                  </a:cubicBezTo>
                  <a:lnTo>
                    <a:pt x="4527" y="28"/>
                  </a:lnTo>
                  <a:cubicBezTo>
                    <a:pt x="4533" y="26"/>
                    <a:pt x="4540" y="24"/>
                    <a:pt x="4549" y="24"/>
                  </a:cubicBezTo>
                  <a:cubicBezTo>
                    <a:pt x="4537" y="24"/>
                    <a:pt x="4537" y="36"/>
                    <a:pt x="4549" y="48"/>
                  </a:cubicBezTo>
                  <a:lnTo>
                    <a:pt x="4573" y="48"/>
                  </a:lnTo>
                  <a:cubicBezTo>
                    <a:pt x="4573" y="48"/>
                    <a:pt x="4573" y="60"/>
                    <a:pt x="4584" y="60"/>
                  </a:cubicBezTo>
                  <a:cubicBezTo>
                    <a:pt x="4588" y="62"/>
                    <a:pt x="4590" y="62"/>
                    <a:pt x="4592" y="62"/>
                  </a:cubicBezTo>
                  <a:cubicBezTo>
                    <a:pt x="4600" y="62"/>
                    <a:pt x="4591" y="46"/>
                    <a:pt x="4593" y="46"/>
                  </a:cubicBezTo>
                  <a:lnTo>
                    <a:pt x="4593" y="46"/>
                  </a:lnTo>
                  <a:cubicBezTo>
                    <a:pt x="4594" y="46"/>
                    <a:pt x="4595" y="46"/>
                    <a:pt x="4596" y="48"/>
                  </a:cubicBezTo>
                  <a:cubicBezTo>
                    <a:pt x="4601" y="50"/>
                    <a:pt x="4604" y="52"/>
                    <a:pt x="4606" y="54"/>
                  </a:cubicBezTo>
                  <a:lnTo>
                    <a:pt x="4606" y="54"/>
                  </a:lnTo>
                  <a:cubicBezTo>
                    <a:pt x="4609" y="47"/>
                    <a:pt x="4620" y="36"/>
                    <a:pt x="4620" y="36"/>
                  </a:cubicBezTo>
                  <a:cubicBezTo>
                    <a:pt x="4608" y="24"/>
                    <a:pt x="4596" y="24"/>
                    <a:pt x="4584" y="24"/>
                  </a:cubicBezTo>
                  <a:cubicBezTo>
                    <a:pt x="4573" y="24"/>
                    <a:pt x="4584" y="36"/>
                    <a:pt x="4573" y="36"/>
                  </a:cubicBezTo>
                  <a:cubicBezTo>
                    <a:pt x="4561" y="36"/>
                    <a:pt x="4573" y="12"/>
                    <a:pt x="4549" y="12"/>
                  </a:cubicBezTo>
                  <a:close/>
                  <a:moveTo>
                    <a:pt x="4608" y="62"/>
                  </a:moveTo>
                  <a:cubicBezTo>
                    <a:pt x="4609" y="68"/>
                    <a:pt x="4613" y="70"/>
                    <a:pt x="4619" y="71"/>
                  </a:cubicBezTo>
                  <a:lnTo>
                    <a:pt x="4619" y="71"/>
                  </a:lnTo>
                  <a:cubicBezTo>
                    <a:pt x="4611" y="67"/>
                    <a:pt x="4609" y="64"/>
                    <a:pt x="4608" y="62"/>
                  </a:cubicBezTo>
                  <a:close/>
                  <a:moveTo>
                    <a:pt x="4619" y="71"/>
                  </a:moveTo>
                  <a:cubicBezTo>
                    <a:pt x="4619" y="71"/>
                    <a:pt x="4620" y="72"/>
                    <a:pt x="4620" y="72"/>
                  </a:cubicBezTo>
                  <a:lnTo>
                    <a:pt x="4632" y="72"/>
                  </a:lnTo>
                  <a:cubicBezTo>
                    <a:pt x="4627" y="72"/>
                    <a:pt x="4623" y="72"/>
                    <a:pt x="4619" y="71"/>
                  </a:cubicBezTo>
                  <a:close/>
                  <a:moveTo>
                    <a:pt x="4632" y="72"/>
                  </a:moveTo>
                  <a:cubicBezTo>
                    <a:pt x="4633" y="72"/>
                    <a:pt x="4633" y="72"/>
                    <a:pt x="4634" y="72"/>
                  </a:cubicBezTo>
                  <a:lnTo>
                    <a:pt x="4634" y="72"/>
                  </a:lnTo>
                  <a:cubicBezTo>
                    <a:pt x="4634" y="72"/>
                    <a:pt x="4634" y="72"/>
                    <a:pt x="4634" y="72"/>
                  </a:cubicBezTo>
                  <a:close/>
                  <a:moveTo>
                    <a:pt x="4634" y="72"/>
                  </a:moveTo>
                  <a:cubicBezTo>
                    <a:pt x="4635" y="74"/>
                    <a:pt x="4636" y="75"/>
                    <a:pt x="4637" y="75"/>
                  </a:cubicBezTo>
                  <a:cubicBezTo>
                    <a:pt x="4638" y="75"/>
                    <a:pt x="4638" y="72"/>
                    <a:pt x="4634" y="72"/>
                  </a:cubicBezTo>
                  <a:close/>
                  <a:moveTo>
                    <a:pt x="4637" y="46"/>
                  </a:moveTo>
                  <a:cubicBezTo>
                    <a:pt x="4630" y="46"/>
                    <a:pt x="4627" y="50"/>
                    <a:pt x="4632" y="60"/>
                  </a:cubicBezTo>
                  <a:cubicBezTo>
                    <a:pt x="4632" y="66"/>
                    <a:pt x="4633" y="70"/>
                    <a:pt x="4634" y="72"/>
                  </a:cubicBezTo>
                  <a:lnTo>
                    <a:pt x="4644" y="72"/>
                  </a:lnTo>
                  <a:cubicBezTo>
                    <a:pt x="4650" y="72"/>
                    <a:pt x="4659" y="78"/>
                    <a:pt x="4668" y="84"/>
                  </a:cubicBezTo>
                  <a:cubicBezTo>
                    <a:pt x="4656" y="72"/>
                    <a:pt x="4692" y="72"/>
                    <a:pt x="4668" y="60"/>
                  </a:cubicBezTo>
                  <a:cubicBezTo>
                    <a:pt x="4661" y="53"/>
                    <a:pt x="4646" y="46"/>
                    <a:pt x="4637" y="46"/>
                  </a:cubicBezTo>
                  <a:close/>
                  <a:moveTo>
                    <a:pt x="4668" y="84"/>
                  </a:moveTo>
                  <a:cubicBezTo>
                    <a:pt x="4677" y="90"/>
                    <a:pt x="4686" y="96"/>
                    <a:pt x="4692" y="96"/>
                  </a:cubicBezTo>
                  <a:cubicBezTo>
                    <a:pt x="4692" y="91"/>
                    <a:pt x="4692" y="84"/>
                    <a:pt x="4692" y="84"/>
                  </a:cubicBezTo>
                  <a:close/>
                  <a:moveTo>
                    <a:pt x="4692" y="84"/>
                  </a:moveTo>
                  <a:cubicBezTo>
                    <a:pt x="4692" y="84"/>
                    <a:pt x="4692" y="84"/>
                    <a:pt x="4692" y="84"/>
                  </a:cubicBezTo>
                  <a:lnTo>
                    <a:pt x="4692" y="84"/>
                  </a:lnTo>
                  <a:cubicBezTo>
                    <a:pt x="4692" y="88"/>
                    <a:pt x="4693" y="89"/>
                    <a:pt x="4694" y="89"/>
                  </a:cubicBezTo>
                  <a:lnTo>
                    <a:pt x="4694" y="89"/>
                  </a:lnTo>
                  <a:cubicBezTo>
                    <a:pt x="4698" y="96"/>
                    <a:pt x="4703" y="108"/>
                    <a:pt x="4703" y="108"/>
                  </a:cubicBezTo>
                  <a:cubicBezTo>
                    <a:pt x="4703" y="119"/>
                    <a:pt x="4715" y="131"/>
                    <a:pt x="4727" y="131"/>
                  </a:cubicBezTo>
                  <a:lnTo>
                    <a:pt x="4763" y="167"/>
                  </a:lnTo>
                  <a:cubicBezTo>
                    <a:pt x="4763" y="167"/>
                    <a:pt x="4799" y="179"/>
                    <a:pt x="4799" y="179"/>
                  </a:cubicBezTo>
                  <a:cubicBezTo>
                    <a:pt x="4799" y="167"/>
                    <a:pt x="4787" y="143"/>
                    <a:pt x="4775" y="131"/>
                  </a:cubicBezTo>
                  <a:cubicBezTo>
                    <a:pt x="4769" y="125"/>
                    <a:pt x="4760" y="122"/>
                    <a:pt x="4756" y="122"/>
                  </a:cubicBezTo>
                  <a:cubicBezTo>
                    <a:pt x="4755" y="122"/>
                    <a:pt x="4755" y="122"/>
                    <a:pt x="4754" y="123"/>
                  </a:cubicBezTo>
                  <a:lnTo>
                    <a:pt x="4754" y="123"/>
                  </a:lnTo>
                  <a:lnTo>
                    <a:pt x="4739" y="108"/>
                  </a:lnTo>
                  <a:cubicBezTo>
                    <a:pt x="4739" y="108"/>
                    <a:pt x="4739" y="96"/>
                    <a:pt x="4727" y="96"/>
                  </a:cubicBezTo>
                  <a:cubicBezTo>
                    <a:pt x="4715" y="84"/>
                    <a:pt x="4715" y="84"/>
                    <a:pt x="4715" y="84"/>
                  </a:cubicBezTo>
                  <a:close/>
                  <a:moveTo>
                    <a:pt x="4775" y="179"/>
                  </a:moveTo>
                  <a:cubicBezTo>
                    <a:pt x="4768" y="179"/>
                    <a:pt x="4778" y="183"/>
                    <a:pt x="4787" y="184"/>
                  </a:cubicBezTo>
                  <a:lnTo>
                    <a:pt x="4787" y="184"/>
                  </a:lnTo>
                  <a:cubicBezTo>
                    <a:pt x="4782" y="181"/>
                    <a:pt x="4778" y="179"/>
                    <a:pt x="4775" y="179"/>
                  </a:cubicBezTo>
                  <a:close/>
                  <a:moveTo>
                    <a:pt x="4799" y="179"/>
                  </a:moveTo>
                  <a:cubicBezTo>
                    <a:pt x="4799" y="183"/>
                    <a:pt x="4795" y="184"/>
                    <a:pt x="4790" y="184"/>
                  </a:cubicBezTo>
                  <a:cubicBezTo>
                    <a:pt x="4789" y="184"/>
                    <a:pt x="4788" y="184"/>
                    <a:pt x="4787" y="184"/>
                  </a:cubicBezTo>
                  <a:lnTo>
                    <a:pt x="4787" y="184"/>
                  </a:lnTo>
                  <a:cubicBezTo>
                    <a:pt x="4802" y="194"/>
                    <a:pt x="4823" y="215"/>
                    <a:pt x="4823" y="215"/>
                  </a:cubicBezTo>
                  <a:cubicBezTo>
                    <a:pt x="4823" y="215"/>
                    <a:pt x="4846" y="215"/>
                    <a:pt x="4834" y="203"/>
                  </a:cubicBezTo>
                  <a:cubicBezTo>
                    <a:pt x="4823" y="203"/>
                    <a:pt x="4811" y="191"/>
                    <a:pt x="4799" y="179"/>
                  </a:cubicBezTo>
                  <a:close/>
                  <a:moveTo>
                    <a:pt x="4823" y="215"/>
                  </a:moveTo>
                  <a:lnTo>
                    <a:pt x="4823" y="215"/>
                  </a:lnTo>
                  <a:cubicBezTo>
                    <a:pt x="4813" y="225"/>
                    <a:pt x="4811" y="218"/>
                    <a:pt x="4824" y="229"/>
                  </a:cubicBezTo>
                  <a:lnTo>
                    <a:pt x="4824" y="229"/>
                  </a:lnTo>
                  <a:cubicBezTo>
                    <a:pt x="4827" y="221"/>
                    <a:pt x="4831" y="215"/>
                    <a:pt x="4823" y="215"/>
                  </a:cubicBezTo>
                  <a:close/>
                  <a:moveTo>
                    <a:pt x="4824" y="229"/>
                  </a:moveTo>
                  <a:cubicBezTo>
                    <a:pt x="4823" y="232"/>
                    <a:pt x="4823" y="235"/>
                    <a:pt x="4823" y="238"/>
                  </a:cubicBezTo>
                  <a:cubicBezTo>
                    <a:pt x="4823" y="250"/>
                    <a:pt x="4834" y="262"/>
                    <a:pt x="4834" y="262"/>
                  </a:cubicBezTo>
                  <a:cubicBezTo>
                    <a:pt x="4834" y="262"/>
                    <a:pt x="4839" y="262"/>
                    <a:pt x="4845" y="265"/>
                  </a:cubicBezTo>
                  <a:lnTo>
                    <a:pt x="4845" y="265"/>
                  </a:lnTo>
                  <a:cubicBezTo>
                    <a:pt x="4846" y="255"/>
                    <a:pt x="4846" y="244"/>
                    <a:pt x="4834" y="238"/>
                  </a:cubicBezTo>
                  <a:cubicBezTo>
                    <a:pt x="4830" y="234"/>
                    <a:pt x="4827" y="231"/>
                    <a:pt x="4824" y="229"/>
                  </a:cubicBezTo>
                  <a:close/>
                  <a:moveTo>
                    <a:pt x="4845" y="265"/>
                  </a:moveTo>
                  <a:cubicBezTo>
                    <a:pt x="4844" y="276"/>
                    <a:pt x="4840" y="286"/>
                    <a:pt x="4846" y="286"/>
                  </a:cubicBezTo>
                  <a:cubicBezTo>
                    <a:pt x="4858" y="286"/>
                    <a:pt x="4858" y="286"/>
                    <a:pt x="4858" y="274"/>
                  </a:cubicBezTo>
                  <a:cubicBezTo>
                    <a:pt x="4854" y="270"/>
                    <a:pt x="4849" y="267"/>
                    <a:pt x="4845" y="265"/>
                  </a:cubicBezTo>
                  <a:close/>
                  <a:moveTo>
                    <a:pt x="4823" y="286"/>
                  </a:moveTo>
                  <a:lnTo>
                    <a:pt x="4823" y="298"/>
                  </a:lnTo>
                  <a:cubicBezTo>
                    <a:pt x="4823" y="286"/>
                    <a:pt x="4834" y="286"/>
                    <a:pt x="4823" y="286"/>
                  </a:cubicBezTo>
                  <a:close/>
                  <a:moveTo>
                    <a:pt x="4858" y="274"/>
                  </a:moveTo>
                  <a:cubicBezTo>
                    <a:pt x="4858" y="298"/>
                    <a:pt x="4858" y="322"/>
                    <a:pt x="4858" y="334"/>
                  </a:cubicBezTo>
                  <a:lnTo>
                    <a:pt x="4858" y="346"/>
                  </a:lnTo>
                  <a:cubicBezTo>
                    <a:pt x="4870" y="346"/>
                    <a:pt x="4858" y="286"/>
                    <a:pt x="4858" y="274"/>
                  </a:cubicBezTo>
                  <a:close/>
                  <a:moveTo>
                    <a:pt x="4858" y="346"/>
                  </a:moveTo>
                  <a:lnTo>
                    <a:pt x="4858" y="358"/>
                  </a:lnTo>
                  <a:cubicBezTo>
                    <a:pt x="4858" y="366"/>
                    <a:pt x="4858" y="374"/>
                    <a:pt x="4862" y="382"/>
                  </a:cubicBezTo>
                  <a:lnTo>
                    <a:pt x="4862" y="382"/>
                  </a:lnTo>
                  <a:cubicBezTo>
                    <a:pt x="4867" y="381"/>
                    <a:pt x="4870" y="381"/>
                    <a:pt x="4870" y="381"/>
                  </a:cubicBezTo>
                  <a:cubicBezTo>
                    <a:pt x="4870" y="381"/>
                    <a:pt x="4870" y="358"/>
                    <a:pt x="4870" y="358"/>
                  </a:cubicBezTo>
                  <a:cubicBezTo>
                    <a:pt x="4870" y="358"/>
                    <a:pt x="4882" y="358"/>
                    <a:pt x="4882" y="346"/>
                  </a:cubicBezTo>
                  <a:close/>
                  <a:moveTo>
                    <a:pt x="4862" y="382"/>
                  </a:moveTo>
                  <a:cubicBezTo>
                    <a:pt x="4855" y="383"/>
                    <a:pt x="4846" y="386"/>
                    <a:pt x="4846" y="393"/>
                  </a:cubicBezTo>
                  <a:lnTo>
                    <a:pt x="4870" y="393"/>
                  </a:lnTo>
                  <a:cubicBezTo>
                    <a:pt x="4866" y="390"/>
                    <a:pt x="4864" y="386"/>
                    <a:pt x="4862" y="382"/>
                  </a:cubicBezTo>
                  <a:close/>
                  <a:moveTo>
                    <a:pt x="4894" y="477"/>
                  </a:moveTo>
                  <a:cubicBezTo>
                    <a:pt x="4882" y="477"/>
                    <a:pt x="4894" y="477"/>
                    <a:pt x="4894" y="489"/>
                  </a:cubicBezTo>
                  <a:lnTo>
                    <a:pt x="4894" y="477"/>
                  </a:lnTo>
                  <a:close/>
                  <a:moveTo>
                    <a:pt x="4489" y="0"/>
                  </a:moveTo>
                  <a:cubicBezTo>
                    <a:pt x="4489" y="0"/>
                    <a:pt x="4489" y="0"/>
                    <a:pt x="4489" y="12"/>
                  </a:cubicBezTo>
                  <a:lnTo>
                    <a:pt x="4453" y="12"/>
                  </a:lnTo>
                  <a:cubicBezTo>
                    <a:pt x="4446" y="12"/>
                    <a:pt x="4438" y="7"/>
                    <a:pt x="4433" y="7"/>
                  </a:cubicBezTo>
                  <a:cubicBezTo>
                    <a:pt x="4431" y="7"/>
                    <a:pt x="4430" y="8"/>
                    <a:pt x="4430" y="12"/>
                  </a:cubicBezTo>
                  <a:cubicBezTo>
                    <a:pt x="4418" y="12"/>
                    <a:pt x="4418" y="24"/>
                    <a:pt x="4394" y="24"/>
                  </a:cubicBezTo>
                  <a:cubicBezTo>
                    <a:pt x="4382" y="24"/>
                    <a:pt x="4382" y="12"/>
                    <a:pt x="4382" y="12"/>
                  </a:cubicBezTo>
                  <a:cubicBezTo>
                    <a:pt x="4370" y="24"/>
                    <a:pt x="4382" y="36"/>
                    <a:pt x="4358" y="48"/>
                  </a:cubicBezTo>
                  <a:lnTo>
                    <a:pt x="4358" y="36"/>
                  </a:lnTo>
                  <a:cubicBezTo>
                    <a:pt x="4358" y="36"/>
                    <a:pt x="4322" y="48"/>
                    <a:pt x="4322" y="48"/>
                  </a:cubicBezTo>
                  <a:cubicBezTo>
                    <a:pt x="4319" y="52"/>
                    <a:pt x="4315" y="53"/>
                    <a:pt x="4311" y="53"/>
                  </a:cubicBezTo>
                  <a:cubicBezTo>
                    <a:pt x="4303" y="53"/>
                    <a:pt x="4295" y="48"/>
                    <a:pt x="4287" y="48"/>
                  </a:cubicBezTo>
                  <a:cubicBezTo>
                    <a:pt x="4287" y="48"/>
                    <a:pt x="4287" y="60"/>
                    <a:pt x="4275" y="72"/>
                  </a:cubicBezTo>
                  <a:lnTo>
                    <a:pt x="4251" y="72"/>
                  </a:lnTo>
                  <a:cubicBezTo>
                    <a:pt x="4227" y="72"/>
                    <a:pt x="4227" y="84"/>
                    <a:pt x="4215" y="96"/>
                  </a:cubicBezTo>
                  <a:lnTo>
                    <a:pt x="4180" y="96"/>
                  </a:lnTo>
                  <a:cubicBezTo>
                    <a:pt x="4168" y="96"/>
                    <a:pt x="4168" y="108"/>
                    <a:pt x="4156" y="119"/>
                  </a:cubicBezTo>
                  <a:cubicBezTo>
                    <a:pt x="4144" y="119"/>
                    <a:pt x="4144" y="108"/>
                    <a:pt x="4132" y="96"/>
                  </a:cubicBezTo>
                  <a:cubicBezTo>
                    <a:pt x="4132" y="108"/>
                    <a:pt x="4120" y="108"/>
                    <a:pt x="4120" y="119"/>
                  </a:cubicBezTo>
                  <a:cubicBezTo>
                    <a:pt x="4120" y="129"/>
                    <a:pt x="4118" y="133"/>
                    <a:pt x="4115" y="133"/>
                  </a:cubicBezTo>
                  <a:cubicBezTo>
                    <a:pt x="4112" y="133"/>
                    <a:pt x="4108" y="126"/>
                    <a:pt x="4108" y="119"/>
                  </a:cubicBezTo>
                  <a:cubicBezTo>
                    <a:pt x="4108" y="143"/>
                    <a:pt x="4072" y="143"/>
                    <a:pt x="4072" y="155"/>
                  </a:cubicBezTo>
                  <a:lnTo>
                    <a:pt x="4049" y="155"/>
                  </a:lnTo>
                  <a:cubicBezTo>
                    <a:pt x="4049" y="167"/>
                    <a:pt x="4049" y="167"/>
                    <a:pt x="4025" y="167"/>
                  </a:cubicBezTo>
                  <a:cubicBezTo>
                    <a:pt x="4013" y="179"/>
                    <a:pt x="4013" y="191"/>
                    <a:pt x="4001" y="191"/>
                  </a:cubicBezTo>
                  <a:cubicBezTo>
                    <a:pt x="3993" y="191"/>
                    <a:pt x="3980" y="186"/>
                    <a:pt x="3972" y="186"/>
                  </a:cubicBezTo>
                  <a:cubicBezTo>
                    <a:pt x="3968" y="186"/>
                    <a:pt x="3965" y="187"/>
                    <a:pt x="3965" y="191"/>
                  </a:cubicBezTo>
                  <a:cubicBezTo>
                    <a:pt x="3953" y="203"/>
                    <a:pt x="3989" y="215"/>
                    <a:pt x="3965" y="215"/>
                  </a:cubicBezTo>
                  <a:cubicBezTo>
                    <a:pt x="3961" y="211"/>
                    <a:pt x="3959" y="209"/>
                    <a:pt x="3956" y="209"/>
                  </a:cubicBezTo>
                  <a:cubicBezTo>
                    <a:pt x="3952" y="209"/>
                    <a:pt x="3949" y="215"/>
                    <a:pt x="3941" y="215"/>
                  </a:cubicBezTo>
                  <a:lnTo>
                    <a:pt x="3941" y="227"/>
                  </a:lnTo>
                  <a:cubicBezTo>
                    <a:pt x="3930" y="227"/>
                    <a:pt x="3941" y="203"/>
                    <a:pt x="3941" y="203"/>
                  </a:cubicBezTo>
                  <a:lnTo>
                    <a:pt x="3930" y="203"/>
                  </a:lnTo>
                  <a:cubicBezTo>
                    <a:pt x="3930" y="203"/>
                    <a:pt x="3930" y="203"/>
                    <a:pt x="3918" y="215"/>
                  </a:cubicBezTo>
                  <a:cubicBezTo>
                    <a:pt x="3914" y="218"/>
                    <a:pt x="3913" y="220"/>
                    <a:pt x="3912" y="220"/>
                  </a:cubicBezTo>
                  <a:cubicBezTo>
                    <a:pt x="3912" y="220"/>
                    <a:pt x="3918" y="211"/>
                    <a:pt x="3918" y="203"/>
                  </a:cubicBezTo>
                  <a:lnTo>
                    <a:pt x="3918" y="203"/>
                  </a:lnTo>
                  <a:cubicBezTo>
                    <a:pt x="3918" y="203"/>
                    <a:pt x="3906" y="203"/>
                    <a:pt x="3894" y="215"/>
                  </a:cubicBezTo>
                  <a:cubicBezTo>
                    <a:pt x="3894" y="215"/>
                    <a:pt x="3889" y="220"/>
                    <a:pt x="3882" y="220"/>
                  </a:cubicBezTo>
                  <a:cubicBezTo>
                    <a:pt x="3878" y="220"/>
                    <a:pt x="3874" y="219"/>
                    <a:pt x="3870" y="215"/>
                  </a:cubicBezTo>
                  <a:cubicBezTo>
                    <a:pt x="3870" y="211"/>
                    <a:pt x="3868" y="210"/>
                    <a:pt x="3865" y="210"/>
                  </a:cubicBezTo>
                  <a:cubicBezTo>
                    <a:pt x="3858" y="210"/>
                    <a:pt x="3846" y="218"/>
                    <a:pt x="3846" y="227"/>
                  </a:cubicBezTo>
                  <a:cubicBezTo>
                    <a:pt x="3846" y="238"/>
                    <a:pt x="3822" y="238"/>
                    <a:pt x="3822" y="250"/>
                  </a:cubicBezTo>
                  <a:cubicBezTo>
                    <a:pt x="3799" y="250"/>
                    <a:pt x="3751" y="250"/>
                    <a:pt x="3739" y="274"/>
                  </a:cubicBezTo>
                  <a:cubicBezTo>
                    <a:pt x="3736" y="266"/>
                    <a:pt x="3734" y="263"/>
                    <a:pt x="3731" y="263"/>
                  </a:cubicBezTo>
                  <a:cubicBezTo>
                    <a:pt x="3722" y="263"/>
                    <a:pt x="3713" y="298"/>
                    <a:pt x="3703" y="298"/>
                  </a:cubicBezTo>
                  <a:cubicBezTo>
                    <a:pt x="3695" y="298"/>
                    <a:pt x="3687" y="293"/>
                    <a:pt x="3680" y="293"/>
                  </a:cubicBezTo>
                  <a:cubicBezTo>
                    <a:pt x="3676" y="293"/>
                    <a:pt x="3672" y="294"/>
                    <a:pt x="3668" y="298"/>
                  </a:cubicBezTo>
                  <a:cubicBezTo>
                    <a:pt x="3668" y="310"/>
                    <a:pt x="3656" y="322"/>
                    <a:pt x="3656" y="334"/>
                  </a:cubicBezTo>
                  <a:cubicBezTo>
                    <a:pt x="3648" y="334"/>
                    <a:pt x="3650" y="323"/>
                    <a:pt x="3646" y="323"/>
                  </a:cubicBezTo>
                  <a:cubicBezTo>
                    <a:pt x="3644" y="323"/>
                    <a:pt x="3640" y="326"/>
                    <a:pt x="3632" y="334"/>
                  </a:cubicBezTo>
                  <a:cubicBezTo>
                    <a:pt x="3608" y="346"/>
                    <a:pt x="3632" y="346"/>
                    <a:pt x="3620" y="358"/>
                  </a:cubicBezTo>
                  <a:cubicBezTo>
                    <a:pt x="3608" y="358"/>
                    <a:pt x="3620" y="334"/>
                    <a:pt x="3608" y="334"/>
                  </a:cubicBezTo>
                  <a:cubicBezTo>
                    <a:pt x="3596" y="334"/>
                    <a:pt x="3584" y="346"/>
                    <a:pt x="3584" y="346"/>
                  </a:cubicBezTo>
                  <a:cubicBezTo>
                    <a:pt x="3584" y="358"/>
                    <a:pt x="3560" y="369"/>
                    <a:pt x="3549" y="369"/>
                  </a:cubicBezTo>
                  <a:cubicBezTo>
                    <a:pt x="3549" y="369"/>
                    <a:pt x="3525" y="381"/>
                    <a:pt x="3513" y="381"/>
                  </a:cubicBezTo>
                  <a:cubicBezTo>
                    <a:pt x="3507" y="375"/>
                    <a:pt x="3501" y="372"/>
                    <a:pt x="3495" y="372"/>
                  </a:cubicBezTo>
                  <a:cubicBezTo>
                    <a:pt x="3489" y="372"/>
                    <a:pt x="3483" y="375"/>
                    <a:pt x="3477" y="381"/>
                  </a:cubicBezTo>
                  <a:cubicBezTo>
                    <a:pt x="3477" y="381"/>
                    <a:pt x="3477" y="393"/>
                    <a:pt x="3465" y="393"/>
                  </a:cubicBezTo>
                  <a:cubicBezTo>
                    <a:pt x="3453" y="405"/>
                    <a:pt x="3441" y="405"/>
                    <a:pt x="3430" y="405"/>
                  </a:cubicBezTo>
                  <a:cubicBezTo>
                    <a:pt x="3430" y="405"/>
                    <a:pt x="3382" y="417"/>
                    <a:pt x="3394" y="417"/>
                  </a:cubicBezTo>
                  <a:cubicBezTo>
                    <a:pt x="3394" y="429"/>
                    <a:pt x="3370" y="441"/>
                    <a:pt x="3358" y="441"/>
                  </a:cubicBezTo>
                  <a:lnTo>
                    <a:pt x="3322" y="453"/>
                  </a:lnTo>
                  <a:lnTo>
                    <a:pt x="3310" y="453"/>
                  </a:lnTo>
                  <a:lnTo>
                    <a:pt x="3287" y="465"/>
                  </a:lnTo>
                  <a:cubicBezTo>
                    <a:pt x="3287" y="465"/>
                    <a:pt x="3271" y="480"/>
                    <a:pt x="3265" y="480"/>
                  </a:cubicBezTo>
                  <a:cubicBezTo>
                    <a:pt x="3264" y="480"/>
                    <a:pt x="3263" y="479"/>
                    <a:pt x="3263" y="477"/>
                  </a:cubicBezTo>
                  <a:lnTo>
                    <a:pt x="3227" y="477"/>
                  </a:lnTo>
                  <a:cubicBezTo>
                    <a:pt x="3215" y="477"/>
                    <a:pt x="3227" y="489"/>
                    <a:pt x="3215" y="500"/>
                  </a:cubicBezTo>
                  <a:cubicBezTo>
                    <a:pt x="3203" y="500"/>
                    <a:pt x="3215" y="489"/>
                    <a:pt x="3203" y="489"/>
                  </a:cubicBezTo>
                  <a:cubicBezTo>
                    <a:pt x="3191" y="500"/>
                    <a:pt x="3275" y="524"/>
                    <a:pt x="3275" y="524"/>
                  </a:cubicBezTo>
                  <a:lnTo>
                    <a:pt x="3275" y="512"/>
                  </a:lnTo>
                  <a:cubicBezTo>
                    <a:pt x="3283" y="512"/>
                    <a:pt x="3296" y="507"/>
                    <a:pt x="3304" y="507"/>
                  </a:cubicBezTo>
                  <a:cubicBezTo>
                    <a:pt x="3308" y="507"/>
                    <a:pt x="3310" y="508"/>
                    <a:pt x="3310" y="512"/>
                  </a:cubicBezTo>
                  <a:cubicBezTo>
                    <a:pt x="3310" y="515"/>
                    <a:pt x="3312" y="516"/>
                    <a:pt x="3313" y="516"/>
                  </a:cubicBezTo>
                  <a:cubicBezTo>
                    <a:pt x="3318" y="516"/>
                    <a:pt x="3327" y="509"/>
                    <a:pt x="3332" y="509"/>
                  </a:cubicBezTo>
                  <a:cubicBezTo>
                    <a:pt x="3333" y="509"/>
                    <a:pt x="3334" y="510"/>
                    <a:pt x="3334" y="512"/>
                  </a:cubicBezTo>
                  <a:cubicBezTo>
                    <a:pt x="3337" y="515"/>
                    <a:pt x="3338" y="516"/>
                    <a:pt x="3338" y="516"/>
                  </a:cubicBezTo>
                  <a:cubicBezTo>
                    <a:pt x="3338" y="516"/>
                    <a:pt x="3325" y="498"/>
                    <a:pt x="3334" y="489"/>
                  </a:cubicBezTo>
                  <a:lnTo>
                    <a:pt x="3382" y="489"/>
                  </a:lnTo>
                  <a:cubicBezTo>
                    <a:pt x="3382" y="477"/>
                    <a:pt x="3394" y="477"/>
                    <a:pt x="3394" y="465"/>
                  </a:cubicBezTo>
                  <a:lnTo>
                    <a:pt x="3418" y="465"/>
                  </a:lnTo>
                  <a:cubicBezTo>
                    <a:pt x="3418" y="477"/>
                    <a:pt x="3394" y="489"/>
                    <a:pt x="3394" y="500"/>
                  </a:cubicBezTo>
                  <a:cubicBezTo>
                    <a:pt x="3406" y="500"/>
                    <a:pt x="3418" y="500"/>
                    <a:pt x="3430" y="489"/>
                  </a:cubicBezTo>
                  <a:cubicBezTo>
                    <a:pt x="3430" y="479"/>
                    <a:pt x="3461" y="461"/>
                    <a:pt x="3473" y="461"/>
                  </a:cubicBezTo>
                  <a:cubicBezTo>
                    <a:pt x="3475" y="461"/>
                    <a:pt x="3477" y="462"/>
                    <a:pt x="3477" y="465"/>
                  </a:cubicBezTo>
                  <a:cubicBezTo>
                    <a:pt x="3480" y="467"/>
                    <a:pt x="3480" y="468"/>
                    <a:pt x="3481" y="468"/>
                  </a:cubicBezTo>
                  <a:cubicBezTo>
                    <a:pt x="3481" y="468"/>
                    <a:pt x="3468" y="453"/>
                    <a:pt x="3477" y="453"/>
                  </a:cubicBezTo>
                  <a:cubicBezTo>
                    <a:pt x="3489" y="453"/>
                    <a:pt x="3501" y="441"/>
                    <a:pt x="3501" y="441"/>
                  </a:cubicBezTo>
                  <a:cubicBezTo>
                    <a:pt x="3501" y="429"/>
                    <a:pt x="3572" y="417"/>
                    <a:pt x="3584" y="417"/>
                  </a:cubicBezTo>
                  <a:cubicBezTo>
                    <a:pt x="3608" y="405"/>
                    <a:pt x="3632" y="381"/>
                    <a:pt x="3644" y="358"/>
                  </a:cubicBezTo>
                  <a:lnTo>
                    <a:pt x="3644" y="358"/>
                  </a:lnTo>
                  <a:cubicBezTo>
                    <a:pt x="3644" y="358"/>
                    <a:pt x="3632" y="381"/>
                    <a:pt x="3644" y="381"/>
                  </a:cubicBezTo>
                  <a:lnTo>
                    <a:pt x="3680" y="381"/>
                  </a:lnTo>
                  <a:cubicBezTo>
                    <a:pt x="3668" y="381"/>
                    <a:pt x="3680" y="381"/>
                    <a:pt x="3680" y="369"/>
                  </a:cubicBezTo>
                  <a:lnTo>
                    <a:pt x="3691" y="358"/>
                  </a:lnTo>
                  <a:lnTo>
                    <a:pt x="3703" y="358"/>
                  </a:lnTo>
                  <a:lnTo>
                    <a:pt x="3739" y="346"/>
                  </a:lnTo>
                  <a:cubicBezTo>
                    <a:pt x="3751" y="346"/>
                    <a:pt x="3751" y="322"/>
                    <a:pt x="3739" y="322"/>
                  </a:cubicBezTo>
                  <a:lnTo>
                    <a:pt x="3787" y="322"/>
                  </a:lnTo>
                  <a:cubicBezTo>
                    <a:pt x="3763" y="322"/>
                    <a:pt x="3763" y="322"/>
                    <a:pt x="3787" y="310"/>
                  </a:cubicBezTo>
                  <a:lnTo>
                    <a:pt x="3822" y="310"/>
                  </a:lnTo>
                  <a:cubicBezTo>
                    <a:pt x="3822" y="310"/>
                    <a:pt x="3811" y="298"/>
                    <a:pt x="3811" y="298"/>
                  </a:cubicBezTo>
                  <a:lnTo>
                    <a:pt x="3846" y="298"/>
                  </a:lnTo>
                  <a:cubicBezTo>
                    <a:pt x="3853" y="300"/>
                    <a:pt x="3857" y="301"/>
                    <a:pt x="3859" y="301"/>
                  </a:cubicBezTo>
                  <a:cubicBezTo>
                    <a:pt x="3865" y="301"/>
                    <a:pt x="3834" y="286"/>
                    <a:pt x="3834" y="286"/>
                  </a:cubicBezTo>
                  <a:lnTo>
                    <a:pt x="3870" y="286"/>
                  </a:lnTo>
                  <a:cubicBezTo>
                    <a:pt x="3870" y="286"/>
                    <a:pt x="3941" y="262"/>
                    <a:pt x="3953" y="250"/>
                  </a:cubicBezTo>
                  <a:cubicBezTo>
                    <a:pt x="3965" y="250"/>
                    <a:pt x="3977" y="238"/>
                    <a:pt x="3989" y="238"/>
                  </a:cubicBezTo>
                  <a:lnTo>
                    <a:pt x="4013" y="238"/>
                  </a:lnTo>
                  <a:cubicBezTo>
                    <a:pt x="4013" y="238"/>
                    <a:pt x="4025" y="215"/>
                    <a:pt x="4025" y="215"/>
                  </a:cubicBezTo>
                  <a:lnTo>
                    <a:pt x="4025" y="215"/>
                  </a:lnTo>
                  <a:cubicBezTo>
                    <a:pt x="4035" y="215"/>
                    <a:pt x="4019" y="241"/>
                    <a:pt x="4022" y="241"/>
                  </a:cubicBezTo>
                  <a:cubicBezTo>
                    <a:pt x="4022" y="241"/>
                    <a:pt x="4023" y="240"/>
                    <a:pt x="4025" y="238"/>
                  </a:cubicBezTo>
                  <a:cubicBezTo>
                    <a:pt x="4037" y="215"/>
                    <a:pt x="4049" y="215"/>
                    <a:pt x="4049" y="215"/>
                  </a:cubicBezTo>
                  <a:cubicBezTo>
                    <a:pt x="4043" y="209"/>
                    <a:pt x="4046" y="209"/>
                    <a:pt x="4050" y="209"/>
                  </a:cubicBezTo>
                  <a:cubicBezTo>
                    <a:pt x="4051" y="209"/>
                    <a:pt x="4052" y="209"/>
                    <a:pt x="4052" y="209"/>
                  </a:cubicBezTo>
                  <a:lnTo>
                    <a:pt x="4052" y="209"/>
                  </a:lnTo>
                  <a:cubicBezTo>
                    <a:pt x="4054" y="212"/>
                    <a:pt x="4056" y="215"/>
                    <a:pt x="4061" y="215"/>
                  </a:cubicBezTo>
                  <a:cubicBezTo>
                    <a:pt x="4061" y="215"/>
                    <a:pt x="4072" y="203"/>
                    <a:pt x="4061" y="203"/>
                  </a:cubicBezTo>
                  <a:cubicBezTo>
                    <a:pt x="4061" y="197"/>
                    <a:pt x="4061" y="194"/>
                    <a:pt x="4063" y="194"/>
                  </a:cubicBezTo>
                  <a:cubicBezTo>
                    <a:pt x="4066" y="194"/>
                    <a:pt x="4072" y="205"/>
                    <a:pt x="4079" y="205"/>
                  </a:cubicBezTo>
                  <a:cubicBezTo>
                    <a:pt x="4081" y="205"/>
                    <a:pt x="4083" y="205"/>
                    <a:pt x="4084" y="203"/>
                  </a:cubicBezTo>
                  <a:cubicBezTo>
                    <a:pt x="4108" y="203"/>
                    <a:pt x="4084" y="179"/>
                    <a:pt x="4096" y="167"/>
                  </a:cubicBezTo>
                  <a:cubicBezTo>
                    <a:pt x="4099" y="167"/>
                    <a:pt x="4103" y="168"/>
                    <a:pt x="4107" y="169"/>
                  </a:cubicBezTo>
                  <a:lnTo>
                    <a:pt x="4107" y="169"/>
                  </a:lnTo>
                  <a:cubicBezTo>
                    <a:pt x="4096" y="180"/>
                    <a:pt x="4097" y="191"/>
                    <a:pt x="4108" y="191"/>
                  </a:cubicBezTo>
                  <a:lnTo>
                    <a:pt x="4108" y="179"/>
                  </a:lnTo>
                  <a:cubicBezTo>
                    <a:pt x="4115" y="179"/>
                    <a:pt x="4118" y="175"/>
                    <a:pt x="4117" y="172"/>
                  </a:cubicBezTo>
                  <a:lnTo>
                    <a:pt x="4117" y="172"/>
                  </a:lnTo>
                  <a:cubicBezTo>
                    <a:pt x="4130" y="176"/>
                    <a:pt x="4144" y="183"/>
                    <a:pt x="4144" y="191"/>
                  </a:cubicBezTo>
                  <a:cubicBezTo>
                    <a:pt x="4156" y="179"/>
                    <a:pt x="4156" y="167"/>
                    <a:pt x="4168" y="143"/>
                  </a:cubicBezTo>
                  <a:cubicBezTo>
                    <a:pt x="4180" y="155"/>
                    <a:pt x="4180" y="155"/>
                    <a:pt x="4192" y="155"/>
                  </a:cubicBezTo>
                  <a:cubicBezTo>
                    <a:pt x="4192" y="155"/>
                    <a:pt x="4203" y="143"/>
                    <a:pt x="4215" y="143"/>
                  </a:cubicBezTo>
                  <a:cubicBezTo>
                    <a:pt x="4227" y="143"/>
                    <a:pt x="4227" y="119"/>
                    <a:pt x="4227" y="119"/>
                  </a:cubicBezTo>
                  <a:cubicBezTo>
                    <a:pt x="4227" y="119"/>
                    <a:pt x="4227" y="130"/>
                    <a:pt x="4238" y="130"/>
                  </a:cubicBezTo>
                  <a:cubicBezTo>
                    <a:pt x="4243" y="130"/>
                    <a:pt x="4251" y="127"/>
                    <a:pt x="4263" y="119"/>
                  </a:cubicBezTo>
                  <a:cubicBezTo>
                    <a:pt x="4273" y="109"/>
                    <a:pt x="4279" y="106"/>
                    <a:pt x="4282" y="106"/>
                  </a:cubicBezTo>
                  <a:cubicBezTo>
                    <a:pt x="4287" y="106"/>
                    <a:pt x="4287" y="113"/>
                    <a:pt x="4287" y="119"/>
                  </a:cubicBezTo>
                  <a:cubicBezTo>
                    <a:pt x="4287" y="115"/>
                    <a:pt x="4287" y="108"/>
                    <a:pt x="4287" y="108"/>
                  </a:cubicBezTo>
                  <a:cubicBezTo>
                    <a:pt x="4287" y="108"/>
                    <a:pt x="4311" y="96"/>
                    <a:pt x="4311" y="96"/>
                  </a:cubicBezTo>
                  <a:cubicBezTo>
                    <a:pt x="4322" y="84"/>
                    <a:pt x="4311" y="84"/>
                    <a:pt x="4311" y="72"/>
                  </a:cubicBezTo>
                  <a:cubicBezTo>
                    <a:pt x="4311" y="72"/>
                    <a:pt x="4334" y="72"/>
                    <a:pt x="4322" y="60"/>
                  </a:cubicBezTo>
                  <a:cubicBezTo>
                    <a:pt x="4322" y="57"/>
                    <a:pt x="4322" y="56"/>
                    <a:pt x="4323" y="56"/>
                  </a:cubicBezTo>
                  <a:cubicBezTo>
                    <a:pt x="4323" y="56"/>
                    <a:pt x="4326" y="63"/>
                    <a:pt x="4334" y="63"/>
                  </a:cubicBezTo>
                  <a:cubicBezTo>
                    <a:pt x="4337" y="63"/>
                    <a:pt x="4341" y="62"/>
                    <a:pt x="4346" y="60"/>
                  </a:cubicBezTo>
                  <a:lnTo>
                    <a:pt x="4370" y="48"/>
                  </a:lnTo>
                  <a:lnTo>
                    <a:pt x="4370" y="72"/>
                  </a:lnTo>
                  <a:cubicBezTo>
                    <a:pt x="4372" y="73"/>
                    <a:pt x="4373" y="74"/>
                    <a:pt x="4375" y="74"/>
                  </a:cubicBezTo>
                  <a:cubicBezTo>
                    <a:pt x="4385" y="74"/>
                    <a:pt x="4396" y="46"/>
                    <a:pt x="4406" y="36"/>
                  </a:cubicBezTo>
                  <a:cubicBezTo>
                    <a:pt x="4411" y="34"/>
                    <a:pt x="4413" y="33"/>
                    <a:pt x="4415" y="33"/>
                  </a:cubicBezTo>
                  <a:cubicBezTo>
                    <a:pt x="4421" y="33"/>
                    <a:pt x="4406" y="48"/>
                    <a:pt x="4406" y="48"/>
                  </a:cubicBezTo>
                  <a:lnTo>
                    <a:pt x="4430" y="48"/>
                  </a:lnTo>
                  <a:cubicBezTo>
                    <a:pt x="4430" y="42"/>
                    <a:pt x="4430" y="39"/>
                    <a:pt x="4431" y="39"/>
                  </a:cubicBezTo>
                  <a:cubicBezTo>
                    <a:pt x="4433" y="39"/>
                    <a:pt x="4436" y="42"/>
                    <a:pt x="4442" y="48"/>
                  </a:cubicBezTo>
                  <a:cubicBezTo>
                    <a:pt x="4453" y="48"/>
                    <a:pt x="4489" y="48"/>
                    <a:pt x="4477" y="36"/>
                  </a:cubicBezTo>
                  <a:cubicBezTo>
                    <a:pt x="4469" y="32"/>
                    <a:pt x="4467" y="31"/>
                    <a:pt x="4467" y="31"/>
                  </a:cubicBezTo>
                  <a:lnTo>
                    <a:pt x="4467" y="31"/>
                  </a:lnTo>
                  <a:cubicBezTo>
                    <a:pt x="4468" y="31"/>
                    <a:pt x="4481" y="36"/>
                    <a:pt x="4489" y="36"/>
                  </a:cubicBezTo>
                  <a:cubicBezTo>
                    <a:pt x="4489" y="36"/>
                    <a:pt x="4489" y="48"/>
                    <a:pt x="4489" y="48"/>
                  </a:cubicBezTo>
                  <a:lnTo>
                    <a:pt x="4501" y="48"/>
                  </a:lnTo>
                  <a:cubicBezTo>
                    <a:pt x="4501" y="48"/>
                    <a:pt x="4507" y="35"/>
                    <a:pt x="4525" y="28"/>
                  </a:cubicBezTo>
                  <a:lnTo>
                    <a:pt x="4525" y="28"/>
                  </a:lnTo>
                  <a:lnTo>
                    <a:pt x="4525" y="36"/>
                  </a:lnTo>
                  <a:cubicBezTo>
                    <a:pt x="4525" y="33"/>
                    <a:pt x="4526" y="30"/>
                    <a:pt x="4527" y="28"/>
                  </a:cubicBezTo>
                  <a:lnTo>
                    <a:pt x="4527" y="28"/>
                  </a:lnTo>
                  <a:cubicBezTo>
                    <a:pt x="4526" y="28"/>
                    <a:pt x="4525" y="28"/>
                    <a:pt x="4525" y="28"/>
                  </a:cubicBezTo>
                  <a:lnTo>
                    <a:pt x="4525" y="28"/>
                  </a:lnTo>
                  <a:lnTo>
                    <a:pt x="4525" y="12"/>
                  </a:lnTo>
                  <a:cubicBezTo>
                    <a:pt x="4513" y="0"/>
                    <a:pt x="4501" y="0"/>
                    <a:pt x="4489" y="0"/>
                  </a:cubicBezTo>
                  <a:close/>
                  <a:moveTo>
                    <a:pt x="4870" y="393"/>
                  </a:moveTo>
                  <a:cubicBezTo>
                    <a:pt x="4870" y="405"/>
                    <a:pt x="4870" y="417"/>
                    <a:pt x="4870" y="429"/>
                  </a:cubicBezTo>
                  <a:cubicBezTo>
                    <a:pt x="4858" y="429"/>
                    <a:pt x="4858" y="441"/>
                    <a:pt x="4870" y="453"/>
                  </a:cubicBezTo>
                  <a:cubicBezTo>
                    <a:pt x="4870" y="453"/>
                    <a:pt x="4870" y="489"/>
                    <a:pt x="4858" y="512"/>
                  </a:cubicBezTo>
                  <a:cubicBezTo>
                    <a:pt x="4848" y="522"/>
                    <a:pt x="4855" y="540"/>
                    <a:pt x="4857" y="546"/>
                  </a:cubicBezTo>
                  <a:lnTo>
                    <a:pt x="4857" y="546"/>
                  </a:lnTo>
                  <a:cubicBezTo>
                    <a:pt x="4861" y="544"/>
                    <a:pt x="4865" y="541"/>
                    <a:pt x="4870" y="536"/>
                  </a:cubicBezTo>
                  <a:cubicBezTo>
                    <a:pt x="4878" y="536"/>
                    <a:pt x="4879" y="535"/>
                    <a:pt x="4878" y="533"/>
                  </a:cubicBezTo>
                  <a:lnTo>
                    <a:pt x="4878" y="533"/>
                  </a:lnTo>
                  <a:cubicBezTo>
                    <a:pt x="4883" y="533"/>
                    <a:pt x="4889" y="530"/>
                    <a:pt x="4894" y="524"/>
                  </a:cubicBezTo>
                  <a:cubicBezTo>
                    <a:pt x="4882" y="512"/>
                    <a:pt x="4882" y="512"/>
                    <a:pt x="4882" y="500"/>
                  </a:cubicBezTo>
                  <a:cubicBezTo>
                    <a:pt x="4870" y="477"/>
                    <a:pt x="4870" y="465"/>
                    <a:pt x="4882" y="441"/>
                  </a:cubicBezTo>
                  <a:lnTo>
                    <a:pt x="4882" y="393"/>
                  </a:lnTo>
                  <a:close/>
                  <a:moveTo>
                    <a:pt x="4857" y="546"/>
                  </a:moveTo>
                  <a:cubicBezTo>
                    <a:pt x="4857" y="547"/>
                    <a:pt x="4856" y="547"/>
                    <a:pt x="4855" y="548"/>
                  </a:cubicBezTo>
                  <a:lnTo>
                    <a:pt x="4858" y="548"/>
                  </a:lnTo>
                  <a:cubicBezTo>
                    <a:pt x="4858" y="548"/>
                    <a:pt x="4858" y="547"/>
                    <a:pt x="4857" y="546"/>
                  </a:cubicBezTo>
                  <a:close/>
                  <a:moveTo>
                    <a:pt x="2656" y="739"/>
                  </a:moveTo>
                  <a:lnTo>
                    <a:pt x="2644" y="762"/>
                  </a:lnTo>
                  <a:cubicBezTo>
                    <a:pt x="2668" y="762"/>
                    <a:pt x="2668" y="762"/>
                    <a:pt x="2668" y="739"/>
                  </a:cubicBezTo>
                  <a:close/>
                  <a:moveTo>
                    <a:pt x="4653" y="757"/>
                  </a:moveTo>
                  <a:cubicBezTo>
                    <a:pt x="4655" y="757"/>
                    <a:pt x="4656" y="758"/>
                    <a:pt x="4656" y="762"/>
                  </a:cubicBezTo>
                  <a:lnTo>
                    <a:pt x="4644" y="774"/>
                  </a:lnTo>
                  <a:lnTo>
                    <a:pt x="4644" y="762"/>
                  </a:lnTo>
                  <a:cubicBezTo>
                    <a:pt x="4644" y="762"/>
                    <a:pt x="4649" y="757"/>
                    <a:pt x="4653" y="757"/>
                  </a:cubicBezTo>
                  <a:close/>
                  <a:moveTo>
                    <a:pt x="3191" y="536"/>
                  </a:moveTo>
                  <a:cubicBezTo>
                    <a:pt x="3191" y="548"/>
                    <a:pt x="3179" y="548"/>
                    <a:pt x="3168" y="548"/>
                  </a:cubicBezTo>
                  <a:cubicBezTo>
                    <a:pt x="3156" y="548"/>
                    <a:pt x="3144" y="548"/>
                    <a:pt x="3132" y="560"/>
                  </a:cubicBezTo>
                  <a:cubicBezTo>
                    <a:pt x="3120" y="572"/>
                    <a:pt x="3132" y="572"/>
                    <a:pt x="3108" y="572"/>
                  </a:cubicBezTo>
                  <a:cubicBezTo>
                    <a:pt x="3090" y="572"/>
                    <a:pt x="3079" y="592"/>
                    <a:pt x="3070" y="592"/>
                  </a:cubicBezTo>
                  <a:cubicBezTo>
                    <a:pt x="3066" y="592"/>
                    <a:pt x="3063" y="590"/>
                    <a:pt x="3060" y="584"/>
                  </a:cubicBezTo>
                  <a:cubicBezTo>
                    <a:pt x="3060" y="608"/>
                    <a:pt x="3037" y="608"/>
                    <a:pt x="3025" y="619"/>
                  </a:cubicBezTo>
                  <a:cubicBezTo>
                    <a:pt x="3013" y="619"/>
                    <a:pt x="3025" y="619"/>
                    <a:pt x="3025" y="631"/>
                  </a:cubicBezTo>
                  <a:cubicBezTo>
                    <a:pt x="3025" y="635"/>
                    <a:pt x="3022" y="637"/>
                    <a:pt x="3019" y="637"/>
                  </a:cubicBezTo>
                  <a:cubicBezTo>
                    <a:pt x="3011" y="637"/>
                    <a:pt x="3001" y="631"/>
                    <a:pt x="3001" y="631"/>
                  </a:cubicBezTo>
                  <a:cubicBezTo>
                    <a:pt x="3001" y="631"/>
                    <a:pt x="2977" y="631"/>
                    <a:pt x="2965" y="643"/>
                  </a:cubicBezTo>
                  <a:cubicBezTo>
                    <a:pt x="2953" y="655"/>
                    <a:pt x="2929" y="655"/>
                    <a:pt x="2918" y="667"/>
                  </a:cubicBezTo>
                  <a:lnTo>
                    <a:pt x="2894" y="667"/>
                  </a:lnTo>
                  <a:cubicBezTo>
                    <a:pt x="2894" y="679"/>
                    <a:pt x="2882" y="679"/>
                    <a:pt x="2870" y="679"/>
                  </a:cubicBezTo>
                  <a:lnTo>
                    <a:pt x="2858" y="679"/>
                  </a:lnTo>
                  <a:cubicBezTo>
                    <a:pt x="2846" y="679"/>
                    <a:pt x="2858" y="691"/>
                    <a:pt x="2846" y="703"/>
                  </a:cubicBezTo>
                  <a:lnTo>
                    <a:pt x="2798" y="703"/>
                  </a:lnTo>
                  <a:cubicBezTo>
                    <a:pt x="2787" y="703"/>
                    <a:pt x="2775" y="715"/>
                    <a:pt x="2763" y="715"/>
                  </a:cubicBezTo>
                  <a:cubicBezTo>
                    <a:pt x="2751" y="727"/>
                    <a:pt x="2739" y="727"/>
                    <a:pt x="2739" y="739"/>
                  </a:cubicBezTo>
                  <a:cubicBezTo>
                    <a:pt x="2739" y="739"/>
                    <a:pt x="2727" y="750"/>
                    <a:pt x="2715" y="762"/>
                  </a:cubicBezTo>
                  <a:cubicBezTo>
                    <a:pt x="2715" y="762"/>
                    <a:pt x="2715" y="750"/>
                    <a:pt x="2715" y="739"/>
                  </a:cubicBezTo>
                  <a:cubicBezTo>
                    <a:pt x="2715" y="739"/>
                    <a:pt x="2691" y="750"/>
                    <a:pt x="2691" y="750"/>
                  </a:cubicBezTo>
                  <a:cubicBezTo>
                    <a:pt x="2679" y="762"/>
                    <a:pt x="2691" y="762"/>
                    <a:pt x="2679" y="774"/>
                  </a:cubicBezTo>
                  <a:lnTo>
                    <a:pt x="2656" y="774"/>
                  </a:lnTo>
                  <a:cubicBezTo>
                    <a:pt x="2632" y="774"/>
                    <a:pt x="2620" y="774"/>
                    <a:pt x="2596" y="798"/>
                  </a:cubicBezTo>
                  <a:cubicBezTo>
                    <a:pt x="2596" y="798"/>
                    <a:pt x="2584" y="810"/>
                    <a:pt x="2572" y="810"/>
                  </a:cubicBezTo>
                  <a:cubicBezTo>
                    <a:pt x="2572" y="810"/>
                    <a:pt x="2572" y="820"/>
                    <a:pt x="2566" y="827"/>
                  </a:cubicBezTo>
                  <a:lnTo>
                    <a:pt x="2566" y="827"/>
                  </a:lnTo>
                  <a:cubicBezTo>
                    <a:pt x="2562" y="826"/>
                    <a:pt x="2560" y="825"/>
                    <a:pt x="2560" y="822"/>
                  </a:cubicBezTo>
                  <a:cubicBezTo>
                    <a:pt x="2560" y="828"/>
                    <a:pt x="2554" y="831"/>
                    <a:pt x="2548" y="834"/>
                  </a:cubicBezTo>
                  <a:cubicBezTo>
                    <a:pt x="2557" y="834"/>
                    <a:pt x="2562" y="831"/>
                    <a:pt x="2566" y="827"/>
                  </a:cubicBezTo>
                  <a:lnTo>
                    <a:pt x="2566" y="827"/>
                  </a:lnTo>
                  <a:cubicBezTo>
                    <a:pt x="2567" y="827"/>
                    <a:pt x="2569" y="827"/>
                    <a:pt x="2570" y="827"/>
                  </a:cubicBezTo>
                  <a:cubicBezTo>
                    <a:pt x="2583" y="827"/>
                    <a:pt x="2604" y="822"/>
                    <a:pt x="2620" y="822"/>
                  </a:cubicBezTo>
                  <a:lnTo>
                    <a:pt x="2656" y="822"/>
                  </a:lnTo>
                  <a:lnTo>
                    <a:pt x="2656" y="810"/>
                  </a:lnTo>
                  <a:lnTo>
                    <a:pt x="2691" y="810"/>
                  </a:lnTo>
                  <a:cubicBezTo>
                    <a:pt x="2703" y="798"/>
                    <a:pt x="2715" y="786"/>
                    <a:pt x="2715" y="786"/>
                  </a:cubicBezTo>
                  <a:lnTo>
                    <a:pt x="2739" y="786"/>
                  </a:lnTo>
                  <a:cubicBezTo>
                    <a:pt x="2751" y="786"/>
                    <a:pt x="2763" y="774"/>
                    <a:pt x="2775" y="774"/>
                  </a:cubicBezTo>
                  <a:cubicBezTo>
                    <a:pt x="2787" y="762"/>
                    <a:pt x="2798" y="750"/>
                    <a:pt x="2822" y="750"/>
                  </a:cubicBezTo>
                  <a:lnTo>
                    <a:pt x="2846" y="750"/>
                  </a:lnTo>
                  <a:cubicBezTo>
                    <a:pt x="2846" y="739"/>
                    <a:pt x="2822" y="727"/>
                    <a:pt x="2846" y="715"/>
                  </a:cubicBezTo>
                  <a:cubicBezTo>
                    <a:pt x="2856" y="715"/>
                    <a:pt x="2849" y="741"/>
                    <a:pt x="2862" y="741"/>
                  </a:cubicBezTo>
                  <a:cubicBezTo>
                    <a:pt x="2864" y="741"/>
                    <a:pt x="2867" y="740"/>
                    <a:pt x="2870" y="739"/>
                  </a:cubicBezTo>
                  <a:cubicBezTo>
                    <a:pt x="2894" y="727"/>
                    <a:pt x="2870" y="727"/>
                    <a:pt x="2882" y="715"/>
                  </a:cubicBezTo>
                  <a:cubicBezTo>
                    <a:pt x="2894" y="703"/>
                    <a:pt x="2906" y="703"/>
                    <a:pt x="2929" y="703"/>
                  </a:cubicBezTo>
                  <a:cubicBezTo>
                    <a:pt x="2965" y="691"/>
                    <a:pt x="3001" y="679"/>
                    <a:pt x="3037" y="655"/>
                  </a:cubicBezTo>
                  <a:cubicBezTo>
                    <a:pt x="3049" y="655"/>
                    <a:pt x="3049" y="643"/>
                    <a:pt x="3049" y="643"/>
                  </a:cubicBezTo>
                  <a:cubicBezTo>
                    <a:pt x="3052" y="639"/>
                    <a:pt x="3055" y="638"/>
                    <a:pt x="3057" y="638"/>
                  </a:cubicBezTo>
                  <a:cubicBezTo>
                    <a:pt x="3062" y="638"/>
                    <a:pt x="3064" y="643"/>
                    <a:pt x="3072" y="643"/>
                  </a:cubicBezTo>
                  <a:cubicBezTo>
                    <a:pt x="3072" y="643"/>
                    <a:pt x="3096" y="631"/>
                    <a:pt x="3096" y="619"/>
                  </a:cubicBezTo>
                  <a:cubicBezTo>
                    <a:pt x="3102" y="614"/>
                    <a:pt x="3105" y="611"/>
                    <a:pt x="3108" y="611"/>
                  </a:cubicBezTo>
                  <a:cubicBezTo>
                    <a:pt x="3111" y="611"/>
                    <a:pt x="3114" y="614"/>
                    <a:pt x="3120" y="619"/>
                  </a:cubicBezTo>
                  <a:cubicBezTo>
                    <a:pt x="3122" y="621"/>
                    <a:pt x="3123" y="622"/>
                    <a:pt x="3124" y="622"/>
                  </a:cubicBezTo>
                  <a:cubicBezTo>
                    <a:pt x="3129" y="622"/>
                    <a:pt x="3120" y="596"/>
                    <a:pt x="3120" y="596"/>
                  </a:cubicBezTo>
                  <a:lnTo>
                    <a:pt x="3120" y="596"/>
                  </a:lnTo>
                  <a:cubicBezTo>
                    <a:pt x="3120" y="596"/>
                    <a:pt x="3132" y="608"/>
                    <a:pt x="3132" y="608"/>
                  </a:cubicBezTo>
                  <a:cubicBezTo>
                    <a:pt x="3132" y="608"/>
                    <a:pt x="3156" y="608"/>
                    <a:pt x="3156" y="596"/>
                  </a:cubicBezTo>
                  <a:cubicBezTo>
                    <a:pt x="3164" y="587"/>
                    <a:pt x="3183" y="574"/>
                    <a:pt x="3195" y="574"/>
                  </a:cubicBezTo>
                  <a:cubicBezTo>
                    <a:pt x="3200" y="574"/>
                    <a:pt x="3203" y="576"/>
                    <a:pt x="3203" y="584"/>
                  </a:cubicBezTo>
                  <a:cubicBezTo>
                    <a:pt x="3210" y="577"/>
                    <a:pt x="3227" y="560"/>
                    <a:pt x="3227" y="560"/>
                  </a:cubicBezTo>
                  <a:cubicBezTo>
                    <a:pt x="3235" y="560"/>
                    <a:pt x="3248" y="571"/>
                    <a:pt x="3260" y="571"/>
                  </a:cubicBezTo>
                  <a:cubicBezTo>
                    <a:pt x="3265" y="571"/>
                    <a:pt x="3271" y="568"/>
                    <a:pt x="3275" y="560"/>
                  </a:cubicBezTo>
                  <a:cubicBezTo>
                    <a:pt x="3287" y="536"/>
                    <a:pt x="3239" y="536"/>
                    <a:pt x="3215" y="536"/>
                  </a:cubicBezTo>
                  <a:close/>
                  <a:moveTo>
                    <a:pt x="2540" y="819"/>
                  </a:moveTo>
                  <a:cubicBezTo>
                    <a:pt x="2540" y="819"/>
                    <a:pt x="2538" y="820"/>
                    <a:pt x="2537" y="822"/>
                  </a:cubicBezTo>
                  <a:cubicBezTo>
                    <a:pt x="2537" y="832"/>
                    <a:pt x="2528" y="833"/>
                    <a:pt x="2526" y="841"/>
                  </a:cubicBezTo>
                  <a:lnTo>
                    <a:pt x="2526" y="841"/>
                  </a:lnTo>
                  <a:cubicBezTo>
                    <a:pt x="2525" y="840"/>
                    <a:pt x="2524" y="840"/>
                    <a:pt x="2523" y="840"/>
                  </a:cubicBezTo>
                  <a:cubicBezTo>
                    <a:pt x="2515" y="840"/>
                    <a:pt x="2497" y="846"/>
                    <a:pt x="2489" y="846"/>
                  </a:cubicBezTo>
                  <a:cubicBezTo>
                    <a:pt x="2489" y="846"/>
                    <a:pt x="2489" y="840"/>
                    <a:pt x="2485" y="840"/>
                  </a:cubicBezTo>
                  <a:cubicBezTo>
                    <a:pt x="2484" y="840"/>
                    <a:pt x="2481" y="842"/>
                    <a:pt x="2477" y="846"/>
                  </a:cubicBezTo>
                  <a:cubicBezTo>
                    <a:pt x="2460" y="854"/>
                    <a:pt x="2467" y="868"/>
                    <a:pt x="2477" y="872"/>
                  </a:cubicBezTo>
                  <a:lnTo>
                    <a:pt x="2477" y="872"/>
                  </a:lnTo>
                  <a:cubicBezTo>
                    <a:pt x="2475" y="883"/>
                    <a:pt x="2466" y="893"/>
                    <a:pt x="2477" y="893"/>
                  </a:cubicBezTo>
                  <a:lnTo>
                    <a:pt x="2477" y="881"/>
                  </a:lnTo>
                  <a:cubicBezTo>
                    <a:pt x="2489" y="881"/>
                    <a:pt x="2501" y="870"/>
                    <a:pt x="2513" y="870"/>
                  </a:cubicBezTo>
                  <a:cubicBezTo>
                    <a:pt x="2525" y="858"/>
                    <a:pt x="2537" y="858"/>
                    <a:pt x="2537" y="846"/>
                  </a:cubicBezTo>
                  <a:cubicBezTo>
                    <a:pt x="2537" y="841"/>
                    <a:pt x="2540" y="838"/>
                    <a:pt x="2544" y="836"/>
                  </a:cubicBezTo>
                  <a:lnTo>
                    <a:pt x="2544" y="836"/>
                  </a:lnTo>
                  <a:cubicBezTo>
                    <a:pt x="2544" y="836"/>
                    <a:pt x="2544" y="836"/>
                    <a:pt x="2545" y="836"/>
                  </a:cubicBezTo>
                  <a:cubicBezTo>
                    <a:pt x="2545" y="836"/>
                    <a:pt x="2547" y="836"/>
                    <a:pt x="2548" y="834"/>
                  </a:cubicBezTo>
                  <a:lnTo>
                    <a:pt x="2548" y="834"/>
                  </a:lnTo>
                  <a:cubicBezTo>
                    <a:pt x="2547" y="835"/>
                    <a:pt x="2545" y="835"/>
                    <a:pt x="2544" y="836"/>
                  </a:cubicBezTo>
                  <a:lnTo>
                    <a:pt x="2544" y="836"/>
                  </a:lnTo>
                  <a:cubicBezTo>
                    <a:pt x="2541" y="835"/>
                    <a:pt x="2544" y="819"/>
                    <a:pt x="2540" y="819"/>
                  </a:cubicBezTo>
                  <a:close/>
                  <a:moveTo>
                    <a:pt x="4411" y="866"/>
                  </a:moveTo>
                  <a:cubicBezTo>
                    <a:pt x="4417" y="866"/>
                    <a:pt x="4415" y="884"/>
                    <a:pt x="4406" y="893"/>
                  </a:cubicBezTo>
                  <a:lnTo>
                    <a:pt x="4406" y="881"/>
                  </a:lnTo>
                  <a:cubicBezTo>
                    <a:pt x="4382" y="881"/>
                    <a:pt x="4382" y="881"/>
                    <a:pt x="4406" y="870"/>
                  </a:cubicBezTo>
                  <a:cubicBezTo>
                    <a:pt x="4408" y="867"/>
                    <a:pt x="4410" y="866"/>
                    <a:pt x="4411" y="866"/>
                  </a:cubicBezTo>
                  <a:close/>
                  <a:moveTo>
                    <a:pt x="2346" y="917"/>
                  </a:moveTo>
                  <a:lnTo>
                    <a:pt x="2346" y="929"/>
                  </a:lnTo>
                  <a:cubicBezTo>
                    <a:pt x="2358" y="917"/>
                    <a:pt x="2358" y="917"/>
                    <a:pt x="2346" y="917"/>
                  </a:cubicBezTo>
                  <a:close/>
                  <a:moveTo>
                    <a:pt x="2346" y="929"/>
                  </a:moveTo>
                  <a:cubicBezTo>
                    <a:pt x="2334" y="935"/>
                    <a:pt x="2331" y="938"/>
                    <a:pt x="2333" y="938"/>
                  </a:cubicBezTo>
                  <a:cubicBezTo>
                    <a:pt x="2334" y="938"/>
                    <a:pt x="2340" y="935"/>
                    <a:pt x="2346" y="929"/>
                  </a:cubicBezTo>
                  <a:close/>
                  <a:moveTo>
                    <a:pt x="2036" y="1060"/>
                  </a:moveTo>
                  <a:cubicBezTo>
                    <a:pt x="2013" y="1060"/>
                    <a:pt x="2013" y="1084"/>
                    <a:pt x="2013" y="1084"/>
                  </a:cubicBezTo>
                  <a:lnTo>
                    <a:pt x="2025" y="1084"/>
                  </a:lnTo>
                  <a:cubicBezTo>
                    <a:pt x="2025" y="1084"/>
                    <a:pt x="2025" y="1085"/>
                    <a:pt x="2024" y="1086"/>
                  </a:cubicBezTo>
                  <a:lnTo>
                    <a:pt x="2024" y="1086"/>
                  </a:lnTo>
                  <a:cubicBezTo>
                    <a:pt x="2027" y="1085"/>
                    <a:pt x="2030" y="1084"/>
                    <a:pt x="2036" y="1084"/>
                  </a:cubicBezTo>
                  <a:cubicBezTo>
                    <a:pt x="2060" y="1084"/>
                    <a:pt x="2048" y="1072"/>
                    <a:pt x="2036" y="1060"/>
                  </a:cubicBezTo>
                  <a:close/>
                  <a:moveTo>
                    <a:pt x="2024" y="1086"/>
                  </a:moveTo>
                  <a:cubicBezTo>
                    <a:pt x="2021" y="1087"/>
                    <a:pt x="2021" y="1089"/>
                    <a:pt x="2022" y="1089"/>
                  </a:cubicBezTo>
                  <a:cubicBezTo>
                    <a:pt x="2023" y="1089"/>
                    <a:pt x="2024" y="1088"/>
                    <a:pt x="2024" y="1086"/>
                  </a:cubicBezTo>
                  <a:close/>
                  <a:moveTo>
                    <a:pt x="1696" y="1209"/>
                  </a:moveTo>
                  <a:cubicBezTo>
                    <a:pt x="1693" y="1212"/>
                    <a:pt x="1691" y="1215"/>
                    <a:pt x="1691" y="1215"/>
                  </a:cubicBezTo>
                  <a:cubicBezTo>
                    <a:pt x="1691" y="1215"/>
                    <a:pt x="1699" y="1215"/>
                    <a:pt x="1696" y="1209"/>
                  </a:cubicBezTo>
                  <a:close/>
                  <a:moveTo>
                    <a:pt x="1751" y="1203"/>
                  </a:moveTo>
                  <a:lnTo>
                    <a:pt x="1751" y="1215"/>
                  </a:lnTo>
                  <a:cubicBezTo>
                    <a:pt x="1763" y="1215"/>
                    <a:pt x="1763" y="1215"/>
                    <a:pt x="1763" y="1203"/>
                  </a:cubicBezTo>
                  <a:close/>
                  <a:moveTo>
                    <a:pt x="1489" y="1322"/>
                  </a:moveTo>
                  <a:cubicBezTo>
                    <a:pt x="1481" y="1322"/>
                    <a:pt x="1483" y="1327"/>
                    <a:pt x="1486" y="1327"/>
                  </a:cubicBezTo>
                  <a:cubicBezTo>
                    <a:pt x="1487" y="1327"/>
                    <a:pt x="1489" y="1326"/>
                    <a:pt x="1489" y="1322"/>
                  </a:cubicBezTo>
                  <a:close/>
                  <a:moveTo>
                    <a:pt x="1211" y="1437"/>
                  </a:moveTo>
                  <a:cubicBezTo>
                    <a:pt x="1209" y="1438"/>
                    <a:pt x="1206" y="1439"/>
                    <a:pt x="1203" y="1441"/>
                  </a:cubicBezTo>
                  <a:cubicBezTo>
                    <a:pt x="1197" y="1447"/>
                    <a:pt x="1194" y="1450"/>
                    <a:pt x="1196" y="1450"/>
                  </a:cubicBezTo>
                  <a:cubicBezTo>
                    <a:pt x="1197" y="1450"/>
                    <a:pt x="1203" y="1447"/>
                    <a:pt x="1215" y="1441"/>
                  </a:cubicBezTo>
                  <a:lnTo>
                    <a:pt x="1211" y="1437"/>
                  </a:lnTo>
                  <a:close/>
                  <a:moveTo>
                    <a:pt x="1082" y="1490"/>
                  </a:moveTo>
                  <a:cubicBezTo>
                    <a:pt x="1079" y="1493"/>
                    <a:pt x="1077" y="1494"/>
                    <a:pt x="1076" y="1494"/>
                  </a:cubicBezTo>
                  <a:cubicBezTo>
                    <a:pt x="1075" y="1494"/>
                    <a:pt x="1077" y="1492"/>
                    <a:pt x="1082" y="1490"/>
                  </a:cubicBezTo>
                  <a:close/>
                  <a:moveTo>
                    <a:pt x="727" y="1572"/>
                  </a:moveTo>
                  <a:lnTo>
                    <a:pt x="727" y="1572"/>
                  </a:lnTo>
                  <a:cubicBezTo>
                    <a:pt x="727" y="1572"/>
                    <a:pt x="721" y="1577"/>
                    <a:pt x="721" y="1581"/>
                  </a:cubicBezTo>
                  <a:lnTo>
                    <a:pt x="721" y="1581"/>
                  </a:lnTo>
                  <a:cubicBezTo>
                    <a:pt x="725" y="1578"/>
                    <a:pt x="727" y="1575"/>
                    <a:pt x="727" y="1572"/>
                  </a:cubicBezTo>
                  <a:close/>
                  <a:moveTo>
                    <a:pt x="643" y="1679"/>
                  </a:moveTo>
                  <a:lnTo>
                    <a:pt x="643" y="1691"/>
                  </a:lnTo>
                  <a:cubicBezTo>
                    <a:pt x="679" y="1691"/>
                    <a:pt x="667" y="1679"/>
                    <a:pt x="643" y="1679"/>
                  </a:cubicBezTo>
                  <a:close/>
                  <a:moveTo>
                    <a:pt x="2382" y="1762"/>
                  </a:moveTo>
                  <a:cubicBezTo>
                    <a:pt x="2373" y="1762"/>
                    <a:pt x="2383" y="1769"/>
                    <a:pt x="2385" y="1772"/>
                  </a:cubicBezTo>
                  <a:lnTo>
                    <a:pt x="2385" y="1772"/>
                  </a:lnTo>
                  <a:cubicBezTo>
                    <a:pt x="2394" y="1769"/>
                    <a:pt x="2394" y="1762"/>
                    <a:pt x="2394" y="1762"/>
                  </a:cubicBezTo>
                  <a:close/>
                  <a:moveTo>
                    <a:pt x="2401" y="1762"/>
                  </a:moveTo>
                  <a:cubicBezTo>
                    <a:pt x="2400" y="1766"/>
                    <a:pt x="2401" y="1770"/>
                    <a:pt x="2406" y="1774"/>
                  </a:cubicBezTo>
                  <a:cubicBezTo>
                    <a:pt x="2406" y="1770"/>
                    <a:pt x="2404" y="1765"/>
                    <a:pt x="2401" y="1762"/>
                  </a:cubicBezTo>
                  <a:close/>
                  <a:moveTo>
                    <a:pt x="40" y="2320"/>
                  </a:moveTo>
                  <a:cubicBezTo>
                    <a:pt x="39" y="2321"/>
                    <a:pt x="38" y="2321"/>
                    <a:pt x="36" y="2322"/>
                  </a:cubicBezTo>
                  <a:cubicBezTo>
                    <a:pt x="38" y="2322"/>
                    <a:pt x="39" y="2321"/>
                    <a:pt x="40" y="2320"/>
                  </a:cubicBezTo>
                  <a:close/>
                  <a:moveTo>
                    <a:pt x="1039" y="2352"/>
                  </a:moveTo>
                  <a:cubicBezTo>
                    <a:pt x="1044" y="2352"/>
                    <a:pt x="1048" y="2354"/>
                    <a:pt x="1048" y="2358"/>
                  </a:cubicBezTo>
                  <a:lnTo>
                    <a:pt x="1036" y="2358"/>
                  </a:lnTo>
                  <a:cubicBezTo>
                    <a:pt x="1036" y="2358"/>
                    <a:pt x="1024" y="2370"/>
                    <a:pt x="1013" y="2370"/>
                  </a:cubicBezTo>
                  <a:cubicBezTo>
                    <a:pt x="1013" y="2370"/>
                    <a:pt x="1013" y="2358"/>
                    <a:pt x="1013" y="2358"/>
                  </a:cubicBezTo>
                  <a:cubicBezTo>
                    <a:pt x="1013" y="2358"/>
                    <a:pt x="1028" y="2352"/>
                    <a:pt x="1039" y="2352"/>
                  </a:cubicBezTo>
                  <a:close/>
                  <a:moveTo>
                    <a:pt x="954" y="2433"/>
                  </a:moveTo>
                  <a:cubicBezTo>
                    <a:pt x="946" y="2433"/>
                    <a:pt x="939" y="2444"/>
                    <a:pt x="945" y="2444"/>
                  </a:cubicBezTo>
                  <a:cubicBezTo>
                    <a:pt x="947" y="2444"/>
                    <a:pt x="949" y="2443"/>
                    <a:pt x="953" y="2441"/>
                  </a:cubicBezTo>
                  <a:lnTo>
                    <a:pt x="965" y="2441"/>
                  </a:lnTo>
                  <a:cubicBezTo>
                    <a:pt x="962" y="2435"/>
                    <a:pt x="958" y="2433"/>
                    <a:pt x="954" y="2433"/>
                  </a:cubicBezTo>
                  <a:close/>
                  <a:moveTo>
                    <a:pt x="774" y="2486"/>
                  </a:moveTo>
                  <a:cubicBezTo>
                    <a:pt x="768" y="2486"/>
                    <a:pt x="763" y="2489"/>
                    <a:pt x="763" y="2489"/>
                  </a:cubicBezTo>
                  <a:cubicBezTo>
                    <a:pt x="763" y="2489"/>
                    <a:pt x="751" y="2501"/>
                    <a:pt x="763" y="2501"/>
                  </a:cubicBezTo>
                  <a:cubicBezTo>
                    <a:pt x="771" y="2501"/>
                    <a:pt x="780" y="2494"/>
                    <a:pt x="784" y="2491"/>
                  </a:cubicBezTo>
                  <a:lnTo>
                    <a:pt x="784" y="2491"/>
                  </a:lnTo>
                  <a:cubicBezTo>
                    <a:pt x="785" y="2493"/>
                    <a:pt x="786" y="2496"/>
                    <a:pt x="786" y="2501"/>
                  </a:cubicBezTo>
                  <a:lnTo>
                    <a:pt x="786" y="2489"/>
                  </a:lnTo>
                  <a:cubicBezTo>
                    <a:pt x="786" y="2489"/>
                    <a:pt x="786" y="2490"/>
                    <a:pt x="784" y="2491"/>
                  </a:cubicBezTo>
                  <a:lnTo>
                    <a:pt x="784" y="2491"/>
                  </a:lnTo>
                  <a:cubicBezTo>
                    <a:pt x="782" y="2487"/>
                    <a:pt x="778" y="2486"/>
                    <a:pt x="774" y="2486"/>
                  </a:cubicBezTo>
                  <a:close/>
                  <a:moveTo>
                    <a:pt x="786" y="2501"/>
                  </a:moveTo>
                  <a:cubicBezTo>
                    <a:pt x="786" y="2501"/>
                    <a:pt x="786" y="2501"/>
                    <a:pt x="786" y="2501"/>
                  </a:cubicBezTo>
                  <a:lnTo>
                    <a:pt x="786" y="2501"/>
                  </a:lnTo>
                  <a:close/>
                  <a:moveTo>
                    <a:pt x="4846" y="548"/>
                  </a:moveTo>
                  <a:lnTo>
                    <a:pt x="4846" y="560"/>
                  </a:lnTo>
                  <a:cubicBezTo>
                    <a:pt x="4846" y="572"/>
                    <a:pt x="4846" y="584"/>
                    <a:pt x="4846" y="584"/>
                  </a:cubicBezTo>
                  <a:lnTo>
                    <a:pt x="4834" y="584"/>
                  </a:lnTo>
                  <a:cubicBezTo>
                    <a:pt x="4834" y="596"/>
                    <a:pt x="4823" y="596"/>
                    <a:pt x="4823" y="608"/>
                  </a:cubicBezTo>
                  <a:cubicBezTo>
                    <a:pt x="4823" y="617"/>
                    <a:pt x="4815" y="635"/>
                    <a:pt x="4812" y="635"/>
                  </a:cubicBezTo>
                  <a:cubicBezTo>
                    <a:pt x="4811" y="635"/>
                    <a:pt x="4811" y="634"/>
                    <a:pt x="4811" y="631"/>
                  </a:cubicBezTo>
                  <a:cubicBezTo>
                    <a:pt x="4808" y="629"/>
                    <a:pt x="4807" y="628"/>
                    <a:pt x="4806" y="628"/>
                  </a:cubicBezTo>
                  <a:lnTo>
                    <a:pt x="4806" y="628"/>
                  </a:lnTo>
                  <a:cubicBezTo>
                    <a:pt x="4803" y="628"/>
                    <a:pt x="4811" y="643"/>
                    <a:pt x="4811" y="643"/>
                  </a:cubicBezTo>
                  <a:cubicBezTo>
                    <a:pt x="4811" y="643"/>
                    <a:pt x="4787" y="643"/>
                    <a:pt x="4775" y="667"/>
                  </a:cubicBezTo>
                  <a:cubicBezTo>
                    <a:pt x="4775" y="667"/>
                    <a:pt x="4763" y="679"/>
                    <a:pt x="4763" y="679"/>
                  </a:cubicBezTo>
                  <a:lnTo>
                    <a:pt x="4763" y="691"/>
                  </a:lnTo>
                  <a:cubicBezTo>
                    <a:pt x="4763" y="703"/>
                    <a:pt x="4739" y="703"/>
                    <a:pt x="4727" y="715"/>
                  </a:cubicBezTo>
                  <a:cubicBezTo>
                    <a:pt x="4718" y="715"/>
                    <a:pt x="4701" y="730"/>
                    <a:pt x="4694" y="730"/>
                  </a:cubicBezTo>
                  <a:cubicBezTo>
                    <a:pt x="4693" y="730"/>
                    <a:pt x="4692" y="729"/>
                    <a:pt x="4692" y="727"/>
                  </a:cubicBezTo>
                  <a:cubicBezTo>
                    <a:pt x="4680" y="727"/>
                    <a:pt x="4692" y="739"/>
                    <a:pt x="4692" y="750"/>
                  </a:cubicBezTo>
                  <a:cubicBezTo>
                    <a:pt x="4692" y="754"/>
                    <a:pt x="4690" y="756"/>
                    <a:pt x="4688" y="756"/>
                  </a:cubicBezTo>
                  <a:cubicBezTo>
                    <a:pt x="4684" y="756"/>
                    <a:pt x="4676" y="750"/>
                    <a:pt x="4668" y="750"/>
                  </a:cubicBezTo>
                  <a:lnTo>
                    <a:pt x="4656" y="750"/>
                  </a:lnTo>
                  <a:cubicBezTo>
                    <a:pt x="4644" y="750"/>
                    <a:pt x="4608" y="786"/>
                    <a:pt x="4596" y="786"/>
                  </a:cubicBezTo>
                  <a:cubicBezTo>
                    <a:pt x="4596" y="792"/>
                    <a:pt x="4596" y="803"/>
                    <a:pt x="4596" y="810"/>
                  </a:cubicBezTo>
                  <a:lnTo>
                    <a:pt x="4537" y="810"/>
                  </a:lnTo>
                  <a:cubicBezTo>
                    <a:pt x="4537" y="810"/>
                    <a:pt x="4537" y="798"/>
                    <a:pt x="4537" y="798"/>
                  </a:cubicBezTo>
                  <a:cubicBezTo>
                    <a:pt x="4537" y="798"/>
                    <a:pt x="4525" y="810"/>
                    <a:pt x="4513" y="822"/>
                  </a:cubicBezTo>
                  <a:cubicBezTo>
                    <a:pt x="4501" y="822"/>
                    <a:pt x="4477" y="834"/>
                    <a:pt x="4465" y="834"/>
                  </a:cubicBezTo>
                  <a:cubicBezTo>
                    <a:pt x="4442" y="834"/>
                    <a:pt x="4477" y="858"/>
                    <a:pt x="4442" y="858"/>
                  </a:cubicBezTo>
                  <a:lnTo>
                    <a:pt x="4406" y="858"/>
                  </a:lnTo>
                  <a:cubicBezTo>
                    <a:pt x="4388" y="858"/>
                    <a:pt x="4383" y="878"/>
                    <a:pt x="4382" y="878"/>
                  </a:cubicBezTo>
                  <a:cubicBezTo>
                    <a:pt x="4382" y="878"/>
                    <a:pt x="4382" y="875"/>
                    <a:pt x="4382" y="870"/>
                  </a:cubicBezTo>
                  <a:cubicBezTo>
                    <a:pt x="4380" y="867"/>
                    <a:pt x="4377" y="866"/>
                    <a:pt x="4375" y="866"/>
                  </a:cubicBezTo>
                  <a:cubicBezTo>
                    <a:pt x="4366" y="866"/>
                    <a:pt x="4356" y="884"/>
                    <a:pt x="4346" y="893"/>
                  </a:cubicBezTo>
                  <a:cubicBezTo>
                    <a:pt x="4340" y="899"/>
                    <a:pt x="4334" y="899"/>
                    <a:pt x="4327" y="899"/>
                  </a:cubicBezTo>
                  <a:cubicBezTo>
                    <a:pt x="4320" y="899"/>
                    <a:pt x="4311" y="899"/>
                    <a:pt x="4299" y="905"/>
                  </a:cubicBezTo>
                  <a:cubicBezTo>
                    <a:pt x="4287" y="917"/>
                    <a:pt x="4299" y="917"/>
                    <a:pt x="4299" y="929"/>
                  </a:cubicBezTo>
                  <a:cubicBezTo>
                    <a:pt x="4299" y="929"/>
                    <a:pt x="4288" y="924"/>
                    <a:pt x="4281" y="924"/>
                  </a:cubicBezTo>
                  <a:cubicBezTo>
                    <a:pt x="4277" y="924"/>
                    <a:pt x="4275" y="925"/>
                    <a:pt x="4275" y="929"/>
                  </a:cubicBezTo>
                  <a:cubicBezTo>
                    <a:pt x="4269" y="935"/>
                    <a:pt x="4266" y="938"/>
                    <a:pt x="4263" y="938"/>
                  </a:cubicBezTo>
                  <a:cubicBezTo>
                    <a:pt x="4260" y="938"/>
                    <a:pt x="4257" y="935"/>
                    <a:pt x="4251" y="929"/>
                  </a:cubicBezTo>
                  <a:cubicBezTo>
                    <a:pt x="4239" y="929"/>
                    <a:pt x="4251" y="917"/>
                    <a:pt x="4227" y="917"/>
                  </a:cubicBezTo>
                  <a:cubicBezTo>
                    <a:pt x="4203" y="929"/>
                    <a:pt x="4168" y="941"/>
                    <a:pt x="4144" y="965"/>
                  </a:cubicBezTo>
                  <a:cubicBezTo>
                    <a:pt x="4144" y="965"/>
                    <a:pt x="4132" y="977"/>
                    <a:pt x="4132" y="977"/>
                  </a:cubicBezTo>
                  <a:cubicBezTo>
                    <a:pt x="4130" y="979"/>
                    <a:pt x="4128" y="980"/>
                    <a:pt x="4126" y="980"/>
                  </a:cubicBezTo>
                  <a:cubicBezTo>
                    <a:pt x="4120" y="980"/>
                    <a:pt x="4120" y="965"/>
                    <a:pt x="4120" y="965"/>
                  </a:cubicBezTo>
                  <a:cubicBezTo>
                    <a:pt x="4108" y="965"/>
                    <a:pt x="4120" y="989"/>
                    <a:pt x="4096" y="989"/>
                  </a:cubicBezTo>
                  <a:lnTo>
                    <a:pt x="4084" y="989"/>
                  </a:lnTo>
                  <a:cubicBezTo>
                    <a:pt x="4074" y="989"/>
                    <a:pt x="4026" y="1026"/>
                    <a:pt x="4007" y="1026"/>
                  </a:cubicBezTo>
                  <a:cubicBezTo>
                    <a:pt x="4004" y="1026"/>
                    <a:pt x="4002" y="1026"/>
                    <a:pt x="4001" y="1024"/>
                  </a:cubicBezTo>
                  <a:lnTo>
                    <a:pt x="3989" y="1048"/>
                  </a:lnTo>
                  <a:lnTo>
                    <a:pt x="3930" y="1048"/>
                  </a:lnTo>
                  <a:cubicBezTo>
                    <a:pt x="3930" y="1048"/>
                    <a:pt x="3918" y="1084"/>
                    <a:pt x="3906" y="1084"/>
                  </a:cubicBezTo>
                  <a:cubicBezTo>
                    <a:pt x="3894" y="1084"/>
                    <a:pt x="3906" y="1060"/>
                    <a:pt x="3906" y="1060"/>
                  </a:cubicBezTo>
                  <a:cubicBezTo>
                    <a:pt x="3894" y="1060"/>
                    <a:pt x="3882" y="1072"/>
                    <a:pt x="3882" y="1084"/>
                  </a:cubicBezTo>
                  <a:cubicBezTo>
                    <a:pt x="3882" y="1090"/>
                    <a:pt x="3885" y="1090"/>
                    <a:pt x="3886" y="1090"/>
                  </a:cubicBezTo>
                  <a:cubicBezTo>
                    <a:pt x="3888" y="1090"/>
                    <a:pt x="3888" y="1090"/>
                    <a:pt x="3882" y="1096"/>
                  </a:cubicBezTo>
                  <a:lnTo>
                    <a:pt x="3858" y="1096"/>
                  </a:lnTo>
                  <a:cubicBezTo>
                    <a:pt x="3858" y="1096"/>
                    <a:pt x="3858" y="1084"/>
                    <a:pt x="3846" y="1072"/>
                  </a:cubicBezTo>
                  <a:lnTo>
                    <a:pt x="3846" y="1084"/>
                  </a:lnTo>
                  <a:cubicBezTo>
                    <a:pt x="3846" y="1096"/>
                    <a:pt x="3834" y="1096"/>
                    <a:pt x="3834" y="1108"/>
                  </a:cubicBezTo>
                  <a:lnTo>
                    <a:pt x="3822" y="1108"/>
                  </a:lnTo>
                  <a:cubicBezTo>
                    <a:pt x="3811" y="1108"/>
                    <a:pt x="3811" y="1120"/>
                    <a:pt x="3811" y="1120"/>
                  </a:cubicBezTo>
                  <a:cubicBezTo>
                    <a:pt x="3811" y="1124"/>
                    <a:pt x="3809" y="1125"/>
                    <a:pt x="3807" y="1125"/>
                  </a:cubicBezTo>
                  <a:cubicBezTo>
                    <a:pt x="3803" y="1125"/>
                    <a:pt x="3795" y="1120"/>
                    <a:pt x="3787" y="1120"/>
                  </a:cubicBezTo>
                  <a:cubicBezTo>
                    <a:pt x="3787" y="1120"/>
                    <a:pt x="3787" y="1131"/>
                    <a:pt x="3787" y="1131"/>
                  </a:cubicBezTo>
                  <a:lnTo>
                    <a:pt x="3777" y="1136"/>
                  </a:lnTo>
                  <a:lnTo>
                    <a:pt x="3777" y="1136"/>
                  </a:lnTo>
                  <a:cubicBezTo>
                    <a:pt x="3784" y="1129"/>
                    <a:pt x="3786" y="1120"/>
                    <a:pt x="3763" y="1120"/>
                  </a:cubicBezTo>
                  <a:cubicBezTo>
                    <a:pt x="3737" y="1128"/>
                    <a:pt x="3730" y="1137"/>
                    <a:pt x="3733" y="1141"/>
                  </a:cubicBezTo>
                  <a:lnTo>
                    <a:pt x="3733" y="1141"/>
                  </a:lnTo>
                  <a:cubicBezTo>
                    <a:pt x="3713" y="1143"/>
                    <a:pt x="3654" y="1169"/>
                    <a:pt x="3644" y="1179"/>
                  </a:cubicBezTo>
                  <a:cubicBezTo>
                    <a:pt x="3620" y="1191"/>
                    <a:pt x="3644" y="1191"/>
                    <a:pt x="3644" y="1203"/>
                  </a:cubicBezTo>
                  <a:cubicBezTo>
                    <a:pt x="3644" y="1209"/>
                    <a:pt x="3644" y="1212"/>
                    <a:pt x="3641" y="1212"/>
                  </a:cubicBezTo>
                  <a:cubicBezTo>
                    <a:pt x="3638" y="1212"/>
                    <a:pt x="3632" y="1209"/>
                    <a:pt x="3620" y="1203"/>
                  </a:cubicBezTo>
                  <a:lnTo>
                    <a:pt x="3549" y="1203"/>
                  </a:lnTo>
                  <a:cubicBezTo>
                    <a:pt x="3537" y="1215"/>
                    <a:pt x="3525" y="1215"/>
                    <a:pt x="3525" y="1227"/>
                  </a:cubicBezTo>
                  <a:cubicBezTo>
                    <a:pt x="3513" y="1239"/>
                    <a:pt x="3501" y="1251"/>
                    <a:pt x="3489" y="1251"/>
                  </a:cubicBezTo>
                  <a:cubicBezTo>
                    <a:pt x="3506" y="1242"/>
                    <a:pt x="3511" y="1234"/>
                    <a:pt x="3504" y="1234"/>
                  </a:cubicBezTo>
                  <a:cubicBezTo>
                    <a:pt x="3501" y="1234"/>
                    <a:pt x="3496" y="1235"/>
                    <a:pt x="3489" y="1239"/>
                  </a:cubicBezTo>
                  <a:lnTo>
                    <a:pt x="3441" y="1262"/>
                  </a:lnTo>
                  <a:cubicBezTo>
                    <a:pt x="3418" y="1274"/>
                    <a:pt x="3406" y="1274"/>
                    <a:pt x="3406" y="1298"/>
                  </a:cubicBezTo>
                  <a:lnTo>
                    <a:pt x="3406" y="1274"/>
                  </a:lnTo>
                  <a:lnTo>
                    <a:pt x="3382" y="1274"/>
                  </a:lnTo>
                  <a:cubicBezTo>
                    <a:pt x="3382" y="1274"/>
                    <a:pt x="3370" y="1286"/>
                    <a:pt x="3358" y="1286"/>
                  </a:cubicBezTo>
                  <a:cubicBezTo>
                    <a:pt x="3346" y="1298"/>
                    <a:pt x="3358" y="1298"/>
                    <a:pt x="3358" y="1298"/>
                  </a:cubicBezTo>
                  <a:cubicBezTo>
                    <a:pt x="3358" y="1302"/>
                    <a:pt x="3357" y="1303"/>
                    <a:pt x="3355" y="1303"/>
                  </a:cubicBezTo>
                  <a:cubicBezTo>
                    <a:pt x="3350" y="1303"/>
                    <a:pt x="3342" y="1298"/>
                    <a:pt x="3334" y="1298"/>
                  </a:cubicBezTo>
                  <a:lnTo>
                    <a:pt x="3322" y="1298"/>
                  </a:lnTo>
                  <a:cubicBezTo>
                    <a:pt x="3322" y="1298"/>
                    <a:pt x="3310" y="1310"/>
                    <a:pt x="3310" y="1322"/>
                  </a:cubicBezTo>
                  <a:cubicBezTo>
                    <a:pt x="3310" y="1322"/>
                    <a:pt x="3299" y="1322"/>
                    <a:pt x="3287" y="1334"/>
                  </a:cubicBezTo>
                  <a:cubicBezTo>
                    <a:pt x="3279" y="1334"/>
                    <a:pt x="3281" y="1329"/>
                    <a:pt x="3280" y="1329"/>
                  </a:cubicBezTo>
                  <a:lnTo>
                    <a:pt x="3280" y="1329"/>
                  </a:lnTo>
                  <a:cubicBezTo>
                    <a:pt x="3280" y="1329"/>
                    <a:pt x="3279" y="1330"/>
                    <a:pt x="3275" y="1334"/>
                  </a:cubicBezTo>
                  <a:lnTo>
                    <a:pt x="3251" y="1346"/>
                  </a:lnTo>
                  <a:cubicBezTo>
                    <a:pt x="3251" y="1346"/>
                    <a:pt x="3246" y="1351"/>
                    <a:pt x="3242" y="1351"/>
                  </a:cubicBezTo>
                  <a:cubicBezTo>
                    <a:pt x="3240" y="1351"/>
                    <a:pt x="3239" y="1350"/>
                    <a:pt x="3239" y="1346"/>
                  </a:cubicBezTo>
                  <a:cubicBezTo>
                    <a:pt x="3239" y="1340"/>
                    <a:pt x="3239" y="1340"/>
                    <a:pt x="3239" y="1340"/>
                  </a:cubicBezTo>
                  <a:cubicBezTo>
                    <a:pt x="3239" y="1340"/>
                    <a:pt x="3239" y="1340"/>
                    <a:pt x="3239" y="1334"/>
                  </a:cubicBezTo>
                  <a:cubicBezTo>
                    <a:pt x="3239" y="1334"/>
                    <a:pt x="3227" y="1334"/>
                    <a:pt x="3227" y="1358"/>
                  </a:cubicBezTo>
                  <a:cubicBezTo>
                    <a:pt x="3215" y="1370"/>
                    <a:pt x="3203" y="1370"/>
                    <a:pt x="3203" y="1370"/>
                  </a:cubicBezTo>
                  <a:cubicBezTo>
                    <a:pt x="3197" y="1364"/>
                    <a:pt x="3197" y="1361"/>
                    <a:pt x="3196" y="1361"/>
                  </a:cubicBezTo>
                  <a:cubicBezTo>
                    <a:pt x="3194" y="1361"/>
                    <a:pt x="3191" y="1364"/>
                    <a:pt x="3179" y="1370"/>
                  </a:cubicBezTo>
                  <a:lnTo>
                    <a:pt x="3144" y="1370"/>
                  </a:lnTo>
                  <a:cubicBezTo>
                    <a:pt x="3132" y="1370"/>
                    <a:pt x="3144" y="1381"/>
                    <a:pt x="3144" y="1381"/>
                  </a:cubicBezTo>
                  <a:cubicBezTo>
                    <a:pt x="3144" y="1393"/>
                    <a:pt x="3144" y="1393"/>
                    <a:pt x="3132" y="1393"/>
                  </a:cubicBezTo>
                  <a:cubicBezTo>
                    <a:pt x="3108" y="1393"/>
                    <a:pt x="3108" y="1393"/>
                    <a:pt x="3108" y="1405"/>
                  </a:cubicBezTo>
                  <a:cubicBezTo>
                    <a:pt x="3108" y="1403"/>
                    <a:pt x="3106" y="1402"/>
                    <a:pt x="3103" y="1402"/>
                  </a:cubicBezTo>
                  <a:cubicBezTo>
                    <a:pt x="3091" y="1402"/>
                    <a:pt x="3058" y="1419"/>
                    <a:pt x="3049" y="1429"/>
                  </a:cubicBezTo>
                  <a:lnTo>
                    <a:pt x="3037" y="1429"/>
                  </a:lnTo>
                  <a:lnTo>
                    <a:pt x="3001" y="1441"/>
                  </a:lnTo>
                  <a:cubicBezTo>
                    <a:pt x="2989" y="1441"/>
                    <a:pt x="2941" y="1465"/>
                    <a:pt x="2941" y="1465"/>
                  </a:cubicBezTo>
                  <a:cubicBezTo>
                    <a:pt x="2938" y="1461"/>
                    <a:pt x="2934" y="1460"/>
                    <a:pt x="2931" y="1460"/>
                  </a:cubicBezTo>
                  <a:cubicBezTo>
                    <a:pt x="2925" y="1460"/>
                    <a:pt x="2921" y="1468"/>
                    <a:pt x="2929" y="1477"/>
                  </a:cubicBezTo>
                  <a:cubicBezTo>
                    <a:pt x="2918" y="1489"/>
                    <a:pt x="2918" y="1489"/>
                    <a:pt x="2918" y="1501"/>
                  </a:cubicBezTo>
                  <a:cubicBezTo>
                    <a:pt x="2918" y="1501"/>
                    <a:pt x="2906" y="1489"/>
                    <a:pt x="2894" y="1489"/>
                  </a:cubicBezTo>
                  <a:cubicBezTo>
                    <a:pt x="2882" y="1489"/>
                    <a:pt x="2882" y="1489"/>
                    <a:pt x="2870" y="1501"/>
                  </a:cubicBezTo>
                  <a:cubicBezTo>
                    <a:pt x="2858" y="1501"/>
                    <a:pt x="2858" y="1512"/>
                    <a:pt x="2846" y="1512"/>
                  </a:cubicBezTo>
                  <a:lnTo>
                    <a:pt x="2834" y="1512"/>
                  </a:lnTo>
                  <a:cubicBezTo>
                    <a:pt x="2810" y="1512"/>
                    <a:pt x="2834" y="1536"/>
                    <a:pt x="2810" y="1548"/>
                  </a:cubicBezTo>
                  <a:cubicBezTo>
                    <a:pt x="2801" y="1548"/>
                    <a:pt x="2807" y="1533"/>
                    <a:pt x="2803" y="1533"/>
                  </a:cubicBezTo>
                  <a:lnTo>
                    <a:pt x="2803" y="1533"/>
                  </a:lnTo>
                  <a:cubicBezTo>
                    <a:pt x="2802" y="1533"/>
                    <a:pt x="2801" y="1534"/>
                    <a:pt x="2798" y="1536"/>
                  </a:cubicBezTo>
                  <a:cubicBezTo>
                    <a:pt x="2775" y="1536"/>
                    <a:pt x="2751" y="1560"/>
                    <a:pt x="2739" y="1572"/>
                  </a:cubicBezTo>
                  <a:cubicBezTo>
                    <a:pt x="2731" y="1580"/>
                    <a:pt x="2716" y="1589"/>
                    <a:pt x="2713" y="1589"/>
                  </a:cubicBezTo>
                  <a:cubicBezTo>
                    <a:pt x="2711" y="1589"/>
                    <a:pt x="2712" y="1587"/>
                    <a:pt x="2715" y="1584"/>
                  </a:cubicBezTo>
                  <a:cubicBezTo>
                    <a:pt x="2722" y="1570"/>
                    <a:pt x="2725" y="1564"/>
                    <a:pt x="2724" y="1564"/>
                  </a:cubicBezTo>
                  <a:lnTo>
                    <a:pt x="2724" y="1564"/>
                  </a:lnTo>
                  <a:cubicBezTo>
                    <a:pt x="2723" y="1564"/>
                    <a:pt x="2720" y="1567"/>
                    <a:pt x="2715" y="1572"/>
                  </a:cubicBezTo>
                  <a:cubicBezTo>
                    <a:pt x="2691" y="1572"/>
                    <a:pt x="2679" y="1584"/>
                    <a:pt x="2691" y="1584"/>
                  </a:cubicBezTo>
                  <a:cubicBezTo>
                    <a:pt x="2691" y="1590"/>
                    <a:pt x="2694" y="1590"/>
                    <a:pt x="2697" y="1590"/>
                  </a:cubicBezTo>
                  <a:cubicBezTo>
                    <a:pt x="2700" y="1590"/>
                    <a:pt x="2703" y="1590"/>
                    <a:pt x="2703" y="1596"/>
                  </a:cubicBezTo>
                  <a:cubicBezTo>
                    <a:pt x="2703" y="1598"/>
                    <a:pt x="2701" y="1599"/>
                    <a:pt x="2698" y="1599"/>
                  </a:cubicBezTo>
                  <a:cubicBezTo>
                    <a:pt x="2689" y="1599"/>
                    <a:pt x="2670" y="1592"/>
                    <a:pt x="2661" y="1592"/>
                  </a:cubicBezTo>
                  <a:cubicBezTo>
                    <a:pt x="2658" y="1592"/>
                    <a:pt x="2656" y="1593"/>
                    <a:pt x="2656" y="1596"/>
                  </a:cubicBezTo>
                  <a:lnTo>
                    <a:pt x="2656" y="1608"/>
                  </a:lnTo>
                  <a:cubicBezTo>
                    <a:pt x="2656" y="1620"/>
                    <a:pt x="2644" y="1620"/>
                    <a:pt x="2644" y="1632"/>
                  </a:cubicBezTo>
                  <a:cubicBezTo>
                    <a:pt x="2644" y="1632"/>
                    <a:pt x="2644" y="1616"/>
                    <a:pt x="2632" y="1616"/>
                  </a:cubicBezTo>
                  <a:cubicBezTo>
                    <a:pt x="2628" y="1616"/>
                    <a:pt x="2625" y="1617"/>
                    <a:pt x="2620" y="1620"/>
                  </a:cubicBezTo>
                  <a:cubicBezTo>
                    <a:pt x="2596" y="1632"/>
                    <a:pt x="2584" y="1643"/>
                    <a:pt x="2596" y="1643"/>
                  </a:cubicBezTo>
                  <a:lnTo>
                    <a:pt x="2584" y="1655"/>
                  </a:lnTo>
                  <a:lnTo>
                    <a:pt x="2584" y="1632"/>
                  </a:lnTo>
                  <a:lnTo>
                    <a:pt x="2548" y="1632"/>
                  </a:lnTo>
                  <a:cubicBezTo>
                    <a:pt x="2539" y="1641"/>
                    <a:pt x="2537" y="1659"/>
                    <a:pt x="2524" y="1659"/>
                  </a:cubicBezTo>
                  <a:cubicBezTo>
                    <a:pt x="2521" y="1659"/>
                    <a:pt x="2517" y="1658"/>
                    <a:pt x="2513" y="1655"/>
                  </a:cubicBezTo>
                  <a:cubicBezTo>
                    <a:pt x="2508" y="1653"/>
                    <a:pt x="2505" y="1652"/>
                    <a:pt x="2503" y="1652"/>
                  </a:cubicBezTo>
                  <a:cubicBezTo>
                    <a:pt x="2493" y="1652"/>
                    <a:pt x="2499" y="1670"/>
                    <a:pt x="2489" y="1679"/>
                  </a:cubicBezTo>
                  <a:lnTo>
                    <a:pt x="2453" y="1679"/>
                  </a:lnTo>
                  <a:lnTo>
                    <a:pt x="2453" y="1691"/>
                  </a:lnTo>
                  <a:cubicBezTo>
                    <a:pt x="2445" y="1691"/>
                    <a:pt x="2448" y="1686"/>
                    <a:pt x="2443" y="1686"/>
                  </a:cubicBezTo>
                  <a:cubicBezTo>
                    <a:pt x="2441" y="1686"/>
                    <a:pt x="2437" y="1687"/>
                    <a:pt x="2429" y="1691"/>
                  </a:cubicBezTo>
                  <a:cubicBezTo>
                    <a:pt x="2417" y="1691"/>
                    <a:pt x="2406" y="1691"/>
                    <a:pt x="2406" y="1703"/>
                  </a:cubicBezTo>
                  <a:cubicBezTo>
                    <a:pt x="2406" y="1709"/>
                    <a:pt x="2403" y="1709"/>
                    <a:pt x="2398" y="1709"/>
                  </a:cubicBezTo>
                  <a:cubicBezTo>
                    <a:pt x="2394" y="1709"/>
                    <a:pt x="2388" y="1709"/>
                    <a:pt x="2382" y="1715"/>
                  </a:cubicBezTo>
                  <a:cubicBezTo>
                    <a:pt x="2370" y="1715"/>
                    <a:pt x="2382" y="1727"/>
                    <a:pt x="2370" y="1727"/>
                  </a:cubicBezTo>
                  <a:lnTo>
                    <a:pt x="2370" y="1715"/>
                  </a:lnTo>
                  <a:cubicBezTo>
                    <a:pt x="2370" y="1715"/>
                    <a:pt x="2346" y="1715"/>
                    <a:pt x="2358" y="1739"/>
                  </a:cubicBezTo>
                  <a:cubicBezTo>
                    <a:pt x="2358" y="1743"/>
                    <a:pt x="2357" y="1744"/>
                    <a:pt x="2354" y="1744"/>
                  </a:cubicBezTo>
                  <a:cubicBezTo>
                    <a:pt x="2350" y="1744"/>
                    <a:pt x="2342" y="1739"/>
                    <a:pt x="2334" y="1739"/>
                  </a:cubicBezTo>
                  <a:cubicBezTo>
                    <a:pt x="2322" y="1739"/>
                    <a:pt x="2322" y="1739"/>
                    <a:pt x="2334" y="1751"/>
                  </a:cubicBezTo>
                  <a:cubicBezTo>
                    <a:pt x="2346" y="1762"/>
                    <a:pt x="2322" y="1762"/>
                    <a:pt x="2322" y="1762"/>
                  </a:cubicBezTo>
                  <a:lnTo>
                    <a:pt x="2310" y="1751"/>
                  </a:lnTo>
                  <a:cubicBezTo>
                    <a:pt x="2310" y="1751"/>
                    <a:pt x="2287" y="1762"/>
                    <a:pt x="2275" y="1774"/>
                  </a:cubicBezTo>
                  <a:lnTo>
                    <a:pt x="2251" y="1774"/>
                  </a:lnTo>
                  <a:cubicBezTo>
                    <a:pt x="2215" y="1786"/>
                    <a:pt x="2167" y="1798"/>
                    <a:pt x="2132" y="1822"/>
                  </a:cubicBezTo>
                  <a:lnTo>
                    <a:pt x="2096" y="1822"/>
                  </a:lnTo>
                  <a:lnTo>
                    <a:pt x="2036" y="1858"/>
                  </a:lnTo>
                  <a:cubicBezTo>
                    <a:pt x="2013" y="1870"/>
                    <a:pt x="1977" y="1893"/>
                    <a:pt x="1953" y="1905"/>
                  </a:cubicBezTo>
                  <a:cubicBezTo>
                    <a:pt x="1941" y="1905"/>
                    <a:pt x="1929" y="1917"/>
                    <a:pt x="1929" y="1929"/>
                  </a:cubicBezTo>
                  <a:cubicBezTo>
                    <a:pt x="1929" y="1929"/>
                    <a:pt x="1917" y="1929"/>
                    <a:pt x="1906" y="1941"/>
                  </a:cubicBezTo>
                  <a:cubicBezTo>
                    <a:pt x="1894" y="1941"/>
                    <a:pt x="1870" y="1953"/>
                    <a:pt x="1858" y="1953"/>
                  </a:cubicBezTo>
                  <a:cubicBezTo>
                    <a:pt x="1858" y="1953"/>
                    <a:pt x="1834" y="1965"/>
                    <a:pt x="1834" y="1977"/>
                  </a:cubicBezTo>
                  <a:cubicBezTo>
                    <a:pt x="1822" y="1977"/>
                    <a:pt x="1834" y="1989"/>
                    <a:pt x="1834" y="1989"/>
                  </a:cubicBezTo>
                  <a:cubicBezTo>
                    <a:pt x="1834" y="1993"/>
                    <a:pt x="1833" y="1994"/>
                    <a:pt x="1831" y="1994"/>
                  </a:cubicBezTo>
                  <a:cubicBezTo>
                    <a:pt x="1826" y="1994"/>
                    <a:pt x="1818" y="1989"/>
                    <a:pt x="1810" y="1989"/>
                  </a:cubicBezTo>
                  <a:cubicBezTo>
                    <a:pt x="1810" y="1985"/>
                    <a:pt x="1809" y="1983"/>
                    <a:pt x="1807" y="1983"/>
                  </a:cubicBezTo>
                  <a:cubicBezTo>
                    <a:pt x="1802" y="1983"/>
                    <a:pt x="1794" y="1989"/>
                    <a:pt x="1786" y="1989"/>
                  </a:cubicBezTo>
                  <a:cubicBezTo>
                    <a:pt x="1763" y="1989"/>
                    <a:pt x="1751" y="2001"/>
                    <a:pt x="1727" y="2001"/>
                  </a:cubicBezTo>
                  <a:lnTo>
                    <a:pt x="1715" y="2001"/>
                  </a:lnTo>
                  <a:cubicBezTo>
                    <a:pt x="1703" y="2001"/>
                    <a:pt x="1703" y="2013"/>
                    <a:pt x="1703" y="2024"/>
                  </a:cubicBezTo>
                  <a:cubicBezTo>
                    <a:pt x="1691" y="2024"/>
                    <a:pt x="1667" y="2036"/>
                    <a:pt x="1644" y="2036"/>
                  </a:cubicBezTo>
                  <a:cubicBezTo>
                    <a:pt x="1632" y="2048"/>
                    <a:pt x="1632" y="2048"/>
                    <a:pt x="1620" y="2060"/>
                  </a:cubicBezTo>
                  <a:cubicBezTo>
                    <a:pt x="1620" y="2064"/>
                    <a:pt x="1618" y="2065"/>
                    <a:pt x="1617" y="2065"/>
                  </a:cubicBezTo>
                  <a:cubicBezTo>
                    <a:pt x="1613" y="2065"/>
                    <a:pt x="1608" y="2060"/>
                    <a:pt x="1608" y="2060"/>
                  </a:cubicBezTo>
                  <a:cubicBezTo>
                    <a:pt x="1608" y="2060"/>
                    <a:pt x="1584" y="2084"/>
                    <a:pt x="1584" y="2084"/>
                  </a:cubicBezTo>
                  <a:lnTo>
                    <a:pt x="1548" y="2084"/>
                  </a:lnTo>
                  <a:cubicBezTo>
                    <a:pt x="1536" y="2084"/>
                    <a:pt x="1525" y="2096"/>
                    <a:pt x="1513" y="2108"/>
                  </a:cubicBezTo>
                  <a:cubicBezTo>
                    <a:pt x="1513" y="2108"/>
                    <a:pt x="1482" y="2123"/>
                    <a:pt x="1464" y="2123"/>
                  </a:cubicBezTo>
                  <a:cubicBezTo>
                    <a:pt x="1459" y="2123"/>
                    <a:pt x="1455" y="2122"/>
                    <a:pt x="1453" y="2120"/>
                  </a:cubicBezTo>
                  <a:cubicBezTo>
                    <a:pt x="1441" y="2132"/>
                    <a:pt x="1429" y="2132"/>
                    <a:pt x="1429" y="2143"/>
                  </a:cubicBezTo>
                  <a:lnTo>
                    <a:pt x="1322" y="2191"/>
                  </a:lnTo>
                  <a:cubicBezTo>
                    <a:pt x="1310" y="2191"/>
                    <a:pt x="1298" y="2215"/>
                    <a:pt x="1298" y="2227"/>
                  </a:cubicBezTo>
                  <a:cubicBezTo>
                    <a:pt x="1298" y="2227"/>
                    <a:pt x="1298" y="2203"/>
                    <a:pt x="1286" y="2203"/>
                  </a:cubicBezTo>
                  <a:cubicBezTo>
                    <a:pt x="1274" y="2203"/>
                    <a:pt x="1274" y="2203"/>
                    <a:pt x="1263" y="2215"/>
                  </a:cubicBezTo>
                  <a:lnTo>
                    <a:pt x="1251" y="2215"/>
                  </a:lnTo>
                  <a:cubicBezTo>
                    <a:pt x="1239" y="2227"/>
                    <a:pt x="1215" y="2227"/>
                    <a:pt x="1203" y="2239"/>
                  </a:cubicBezTo>
                  <a:cubicBezTo>
                    <a:pt x="1191" y="2251"/>
                    <a:pt x="1167" y="2263"/>
                    <a:pt x="1155" y="2263"/>
                  </a:cubicBezTo>
                  <a:cubicBezTo>
                    <a:pt x="1155" y="2274"/>
                    <a:pt x="1167" y="2286"/>
                    <a:pt x="1155" y="2298"/>
                  </a:cubicBezTo>
                  <a:cubicBezTo>
                    <a:pt x="1152" y="2302"/>
                    <a:pt x="1148" y="2303"/>
                    <a:pt x="1145" y="2303"/>
                  </a:cubicBezTo>
                  <a:cubicBezTo>
                    <a:pt x="1138" y="2303"/>
                    <a:pt x="1132" y="2295"/>
                    <a:pt x="1132" y="2286"/>
                  </a:cubicBezTo>
                  <a:cubicBezTo>
                    <a:pt x="1144" y="2274"/>
                    <a:pt x="1132" y="2274"/>
                    <a:pt x="1120" y="2274"/>
                  </a:cubicBezTo>
                  <a:cubicBezTo>
                    <a:pt x="1096" y="2286"/>
                    <a:pt x="1096" y="2286"/>
                    <a:pt x="1096" y="2298"/>
                  </a:cubicBezTo>
                  <a:lnTo>
                    <a:pt x="1084" y="2298"/>
                  </a:lnTo>
                  <a:cubicBezTo>
                    <a:pt x="1080" y="2302"/>
                    <a:pt x="1073" y="2304"/>
                    <a:pt x="1066" y="2304"/>
                  </a:cubicBezTo>
                  <a:cubicBezTo>
                    <a:pt x="1052" y="2304"/>
                    <a:pt x="1036" y="2298"/>
                    <a:pt x="1036" y="2298"/>
                  </a:cubicBezTo>
                  <a:cubicBezTo>
                    <a:pt x="1036" y="2298"/>
                    <a:pt x="1024" y="2310"/>
                    <a:pt x="1013" y="2322"/>
                  </a:cubicBezTo>
                  <a:cubicBezTo>
                    <a:pt x="1001" y="2322"/>
                    <a:pt x="989" y="2334"/>
                    <a:pt x="977" y="2346"/>
                  </a:cubicBezTo>
                  <a:cubicBezTo>
                    <a:pt x="977" y="2346"/>
                    <a:pt x="965" y="2358"/>
                    <a:pt x="965" y="2358"/>
                  </a:cubicBezTo>
                  <a:lnTo>
                    <a:pt x="953" y="2358"/>
                  </a:lnTo>
                  <a:cubicBezTo>
                    <a:pt x="941" y="2358"/>
                    <a:pt x="929" y="2370"/>
                    <a:pt x="917" y="2370"/>
                  </a:cubicBezTo>
                  <a:lnTo>
                    <a:pt x="893" y="2382"/>
                  </a:lnTo>
                  <a:cubicBezTo>
                    <a:pt x="870" y="2382"/>
                    <a:pt x="882" y="2394"/>
                    <a:pt x="882" y="2405"/>
                  </a:cubicBezTo>
                  <a:cubicBezTo>
                    <a:pt x="882" y="2405"/>
                    <a:pt x="882" y="2417"/>
                    <a:pt x="858" y="2417"/>
                  </a:cubicBezTo>
                  <a:cubicBezTo>
                    <a:pt x="855" y="2420"/>
                    <a:pt x="854" y="2421"/>
                    <a:pt x="853" y="2421"/>
                  </a:cubicBezTo>
                  <a:cubicBezTo>
                    <a:pt x="849" y="2421"/>
                    <a:pt x="853" y="2405"/>
                    <a:pt x="834" y="2405"/>
                  </a:cubicBezTo>
                  <a:lnTo>
                    <a:pt x="739" y="2453"/>
                  </a:lnTo>
                  <a:cubicBezTo>
                    <a:pt x="739" y="2453"/>
                    <a:pt x="691" y="2465"/>
                    <a:pt x="703" y="2477"/>
                  </a:cubicBezTo>
                  <a:cubicBezTo>
                    <a:pt x="703" y="2477"/>
                    <a:pt x="691" y="2489"/>
                    <a:pt x="679" y="2489"/>
                  </a:cubicBezTo>
                  <a:lnTo>
                    <a:pt x="655" y="2489"/>
                  </a:lnTo>
                  <a:cubicBezTo>
                    <a:pt x="643" y="2489"/>
                    <a:pt x="620" y="2501"/>
                    <a:pt x="620" y="2513"/>
                  </a:cubicBezTo>
                  <a:cubicBezTo>
                    <a:pt x="608" y="2513"/>
                    <a:pt x="596" y="2513"/>
                    <a:pt x="596" y="2524"/>
                  </a:cubicBezTo>
                  <a:cubicBezTo>
                    <a:pt x="584" y="2536"/>
                    <a:pt x="584" y="2536"/>
                    <a:pt x="572" y="2536"/>
                  </a:cubicBezTo>
                  <a:lnTo>
                    <a:pt x="524" y="2536"/>
                  </a:lnTo>
                  <a:lnTo>
                    <a:pt x="477" y="2548"/>
                  </a:lnTo>
                  <a:cubicBezTo>
                    <a:pt x="465" y="2548"/>
                    <a:pt x="453" y="2548"/>
                    <a:pt x="453" y="2560"/>
                  </a:cubicBezTo>
                  <a:cubicBezTo>
                    <a:pt x="451" y="2561"/>
                    <a:pt x="450" y="2562"/>
                    <a:pt x="449" y="2563"/>
                  </a:cubicBezTo>
                  <a:lnTo>
                    <a:pt x="449" y="2563"/>
                  </a:lnTo>
                  <a:cubicBezTo>
                    <a:pt x="447" y="2561"/>
                    <a:pt x="445" y="2560"/>
                    <a:pt x="441" y="2560"/>
                  </a:cubicBezTo>
                  <a:cubicBezTo>
                    <a:pt x="433" y="2556"/>
                    <a:pt x="426" y="2555"/>
                    <a:pt x="421" y="2555"/>
                  </a:cubicBezTo>
                  <a:cubicBezTo>
                    <a:pt x="411" y="2555"/>
                    <a:pt x="405" y="2560"/>
                    <a:pt x="405" y="2560"/>
                  </a:cubicBezTo>
                  <a:cubicBezTo>
                    <a:pt x="405" y="2560"/>
                    <a:pt x="400" y="2565"/>
                    <a:pt x="389" y="2565"/>
                  </a:cubicBezTo>
                  <a:cubicBezTo>
                    <a:pt x="384" y="2565"/>
                    <a:pt x="378" y="2564"/>
                    <a:pt x="370" y="2560"/>
                  </a:cubicBezTo>
                  <a:cubicBezTo>
                    <a:pt x="358" y="2548"/>
                    <a:pt x="334" y="2536"/>
                    <a:pt x="310" y="2536"/>
                  </a:cubicBezTo>
                  <a:lnTo>
                    <a:pt x="274" y="2536"/>
                  </a:lnTo>
                  <a:cubicBezTo>
                    <a:pt x="274" y="2536"/>
                    <a:pt x="274" y="2501"/>
                    <a:pt x="262" y="2501"/>
                  </a:cubicBezTo>
                  <a:cubicBezTo>
                    <a:pt x="255" y="2497"/>
                    <a:pt x="252" y="2496"/>
                    <a:pt x="250" y="2496"/>
                  </a:cubicBezTo>
                  <a:cubicBezTo>
                    <a:pt x="245" y="2496"/>
                    <a:pt x="251" y="2504"/>
                    <a:pt x="251" y="2513"/>
                  </a:cubicBezTo>
                  <a:cubicBezTo>
                    <a:pt x="239" y="2513"/>
                    <a:pt x="251" y="2489"/>
                    <a:pt x="239" y="2489"/>
                  </a:cubicBezTo>
                  <a:cubicBezTo>
                    <a:pt x="235" y="2487"/>
                    <a:pt x="232" y="2486"/>
                    <a:pt x="229" y="2486"/>
                  </a:cubicBezTo>
                  <a:cubicBezTo>
                    <a:pt x="217" y="2486"/>
                    <a:pt x="209" y="2497"/>
                    <a:pt x="205" y="2497"/>
                  </a:cubicBezTo>
                  <a:cubicBezTo>
                    <a:pt x="204" y="2497"/>
                    <a:pt x="203" y="2495"/>
                    <a:pt x="203" y="2489"/>
                  </a:cubicBezTo>
                  <a:cubicBezTo>
                    <a:pt x="191" y="2465"/>
                    <a:pt x="215" y="2477"/>
                    <a:pt x="203" y="2465"/>
                  </a:cubicBezTo>
                  <a:cubicBezTo>
                    <a:pt x="191" y="2453"/>
                    <a:pt x="191" y="2453"/>
                    <a:pt x="191" y="2441"/>
                  </a:cubicBezTo>
                  <a:cubicBezTo>
                    <a:pt x="175" y="2441"/>
                    <a:pt x="175" y="2452"/>
                    <a:pt x="170" y="2452"/>
                  </a:cubicBezTo>
                  <a:cubicBezTo>
                    <a:pt x="167" y="2452"/>
                    <a:pt x="163" y="2449"/>
                    <a:pt x="155" y="2441"/>
                  </a:cubicBezTo>
                  <a:cubicBezTo>
                    <a:pt x="167" y="2441"/>
                    <a:pt x="167" y="2429"/>
                    <a:pt x="167" y="2429"/>
                  </a:cubicBezTo>
                  <a:cubicBezTo>
                    <a:pt x="167" y="2417"/>
                    <a:pt x="155" y="2405"/>
                    <a:pt x="143" y="2405"/>
                  </a:cubicBezTo>
                  <a:cubicBezTo>
                    <a:pt x="155" y="2394"/>
                    <a:pt x="143" y="2382"/>
                    <a:pt x="131" y="2382"/>
                  </a:cubicBezTo>
                  <a:cubicBezTo>
                    <a:pt x="143" y="2382"/>
                    <a:pt x="108" y="2322"/>
                    <a:pt x="108" y="2310"/>
                  </a:cubicBezTo>
                  <a:cubicBezTo>
                    <a:pt x="108" y="2328"/>
                    <a:pt x="108" y="2337"/>
                    <a:pt x="106" y="2337"/>
                  </a:cubicBezTo>
                  <a:cubicBezTo>
                    <a:pt x="105" y="2337"/>
                    <a:pt x="102" y="2328"/>
                    <a:pt x="96" y="2310"/>
                  </a:cubicBezTo>
                  <a:lnTo>
                    <a:pt x="84" y="2251"/>
                  </a:lnTo>
                  <a:cubicBezTo>
                    <a:pt x="60" y="2251"/>
                    <a:pt x="84" y="2310"/>
                    <a:pt x="84" y="2322"/>
                  </a:cubicBezTo>
                  <a:cubicBezTo>
                    <a:pt x="72" y="2310"/>
                    <a:pt x="72" y="2298"/>
                    <a:pt x="72" y="2274"/>
                  </a:cubicBezTo>
                  <a:lnTo>
                    <a:pt x="72" y="2251"/>
                  </a:lnTo>
                  <a:cubicBezTo>
                    <a:pt x="72" y="2245"/>
                    <a:pt x="75" y="2245"/>
                    <a:pt x="78" y="2245"/>
                  </a:cubicBezTo>
                  <a:cubicBezTo>
                    <a:pt x="81" y="2245"/>
                    <a:pt x="84" y="2245"/>
                    <a:pt x="84" y="2239"/>
                  </a:cubicBezTo>
                  <a:cubicBezTo>
                    <a:pt x="84" y="2227"/>
                    <a:pt x="72" y="2203"/>
                    <a:pt x="72" y="2179"/>
                  </a:cubicBezTo>
                  <a:cubicBezTo>
                    <a:pt x="72" y="2155"/>
                    <a:pt x="72" y="2143"/>
                    <a:pt x="96" y="2132"/>
                  </a:cubicBezTo>
                  <a:cubicBezTo>
                    <a:pt x="84" y="2132"/>
                    <a:pt x="72" y="2108"/>
                    <a:pt x="72" y="2108"/>
                  </a:cubicBezTo>
                  <a:cubicBezTo>
                    <a:pt x="72" y="2102"/>
                    <a:pt x="75" y="2102"/>
                    <a:pt x="78" y="2102"/>
                  </a:cubicBezTo>
                  <a:cubicBezTo>
                    <a:pt x="81" y="2102"/>
                    <a:pt x="84" y="2102"/>
                    <a:pt x="84" y="2096"/>
                  </a:cubicBezTo>
                  <a:cubicBezTo>
                    <a:pt x="84" y="2093"/>
                    <a:pt x="84" y="2091"/>
                    <a:pt x="84" y="2089"/>
                  </a:cubicBezTo>
                  <a:lnTo>
                    <a:pt x="84" y="2089"/>
                  </a:lnTo>
                  <a:cubicBezTo>
                    <a:pt x="88" y="2089"/>
                    <a:pt x="92" y="2087"/>
                    <a:pt x="96" y="2084"/>
                  </a:cubicBezTo>
                  <a:cubicBezTo>
                    <a:pt x="96" y="2072"/>
                    <a:pt x="108" y="2060"/>
                    <a:pt x="108" y="2048"/>
                  </a:cubicBezTo>
                  <a:cubicBezTo>
                    <a:pt x="108" y="2036"/>
                    <a:pt x="108" y="2013"/>
                    <a:pt x="108" y="2001"/>
                  </a:cubicBezTo>
                  <a:cubicBezTo>
                    <a:pt x="96" y="2001"/>
                    <a:pt x="96" y="1989"/>
                    <a:pt x="108" y="1989"/>
                  </a:cubicBezTo>
                  <a:cubicBezTo>
                    <a:pt x="108" y="1989"/>
                    <a:pt x="120" y="1977"/>
                    <a:pt x="120" y="1977"/>
                  </a:cubicBezTo>
                  <a:lnTo>
                    <a:pt x="131" y="1977"/>
                  </a:lnTo>
                  <a:cubicBezTo>
                    <a:pt x="143" y="1965"/>
                    <a:pt x="131" y="1953"/>
                    <a:pt x="143" y="1941"/>
                  </a:cubicBezTo>
                  <a:cubicBezTo>
                    <a:pt x="143" y="1929"/>
                    <a:pt x="155" y="1917"/>
                    <a:pt x="167" y="1905"/>
                  </a:cubicBezTo>
                  <a:cubicBezTo>
                    <a:pt x="167" y="1905"/>
                    <a:pt x="191" y="1905"/>
                    <a:pt x="191" y="1893"/>
                  </a:cubicBezTo>
                  <a:cubicBezTo>
                    <a:pt x="203" y="1893"/>
                    <a:pt x="215" y="1882"/>
                    <a:pt x="239" y="1870"/>
                  </a:cubicBezTo>
                  <a:cubicBezTo>
                    <a:pt x="251" y="1870"/>
                    <a:pt x="274" y="1858"/>
                    <a:pt x="274" y="1834"/>
                  </a:cubicBezTo>
                  <a:cubicBezTo>
                    <a:pt x="274" y="1838"/>
                    <a:pt x="278" y="1839"/>
                    <a:pt x="284" y="1839"/>
                  </a:cubicBezTo>
                  <a:cubicBezTo>
                    <a:pt x="296" y="1839"/>
                    <a:pt x="314" y="1834"/>
                    <a:pt x="322" y="1834"/>
                  </a:cubicBezTo>
                  <a:cubicBezTo>
                    <a:pt x="334" y="1822"/>
                    <a:pt x="334" y="1822"/>
                    <a:pt x="346" y="1810"/>
                  </a:cubicBezTo>
                  <a:cubicBezTo>
                    <a:pt x="362" y="1810"/>
                    <a:pt x="356" y="1815"/>
                    <a:pt x="358" y="1815"/>
                  </a:cubicBezTo>
                  <a:cubicBezTo>
                    <a:pt x="359" y="1815"/>
                    <a:pt x="362" y="1814"/>
                    <a:pt x="370" y="1810"/>
                  </a:cubicBezTo>
                  <a:cubicBezTo>
                    <a:pt x="370" y="1810"/>
                    <a:pt x="382" y="1810"/>
                    <a:pt x="382" y="1798"/>
                  </a:cubicBezTo>
                  <a:cubicBezTo>
                    <a:pt x="393" y="1798"/>
                    <a:pt x="405" y="1798"/>
                    <a:pt x="405" y="1786"/>
                  </a:cubicBezTo>
                  <a:lnTo>
                    <a:pt x="405" y="1774"/>
                  </a:lnTo>
                  <a:cubicBezTo>
                    <a:pt x="405" y="1774"/>
                    <a:pt x="429" y="1774"/>
                    <a:pt x="441" y="1762"/>
                  </a:cubicBezTo>
                  <a:cubicBezTo>
                    <a:pt x="451" y="1762"/>
                    <a:pt x="452" y="1778"/>
                    <a:pt x="459" y="1778"/>
                  </a:cubicBezTo>
                  <a:cubicBezTo>
                    <a:pt x="461" y="1778"/>
                    <a:pt x="462" y="1777"/>
                    <a:pt x="465" y="1774"/>
                  </a:cubicBezTo>
                  <a:cubicBezTo>
                    <a:pt x="489" y="1762"/>
                    <a:pt x="465" y="1751"/>
                    <a:pt x="465" y="1739"/>
                  </a:cubicBezTo>
                  <a:cubicBezTo>
                    <a:pt x="465" y="1735"/>
                    <a:pt x="469" y="1733"/>
                    <a:pt x="474" y="1733"/>
                  </a:cubicBezTo>
                  <a:cubicBezTo>
                    <a:pt x="485" y="1733"/>
                    <a:pt x="501" y="1739"/>
                    <a:pt x="501" y="1739"/>
                  </a:cubicBezTo>
                  <a:cubicBezTo>
                    <a:pt x="501" y="1739"/>
                    <a:pt x="501" y="1727"/>
                    <a:pt x="501" y="1727"/>
                  </a:cubicBezTo>
                  <a:cubicBezTo>
                    <a:pt x="505" y="1723"/>
                    <a:pt x="507" y="1721"/>
                    <a:pt x="509" y="1721"/>
                  </a:cubicBezTo>
                  <a:cubicBezTo>
                    <a:pt x="512" y="1721"/>
                    <a:pt x="512" y="1727"/>
                    <a:pt x="512" y="1727"/>
                  </a:cubicBezTo>
                  <a:cubicBezTo>
                    <a:pt x="524" y="1727"/>
                    <a:pt x="512" y="1727"/>
                    <a:pt x="512" y="1715"/>
                  </a:cubicBezTo>
                  <a:cubicBezTo>
                    <a:pt x="512" y="1709"/>
                    <a:pt x="515" y="1709"/>
                    <a:pt x="520" y="1709"/>
                  </a:cubicBezTo>
                  <a:cubicBezTo>
                    <a:pt x="524" y="1709"/>
                    <a:pt x="530" y="1709"/>
                    <a:pt x="536" y="1703"/>
                  </a:cubicBezTo>
                  <a:cubicBezTo>
                    <a:pt x="536" y="1703"/>
                    <a:pt x="536" y="1708"/>
                    <a:pt x="540" y="1708"/>
                  </a:cubicBezTo>
                  <a:cubicBezTo>
                    <a:pt x="542" y="1708"/>
                    <a:pt x="544" y="1707"/>
                    <a:pt x="548" y="1703"/>
                  </a:cubicBezTo>
                  <a:cubicBezTo>
                    <a:pt x="560" y="1697"/>
                    <a:pt x="566" y="1694"/>
                    <a:pt x="569" y="1694"/>
                  </a:cubicBezTo>
                  <a:cubicBezTo>
                    <a:pt x="572" y="1694"/>
                    <a:pt x="572" y="1697"/>
                    <a:pt x="572" y="1703"/>
                  </a:cubicBezTo>
                  <a:cubicBezTo>
                    <a:pt x="576" y="1711"/>
                    <a:pt x="580" y="1714"/>
                    <a:pt x="584" y="1714"/>
                  </a:cubicBezTo>
                  <a:cubicBezTo>
                    <a:pt x="592" y="1714"/>
                    <a:pt x="600" y="1703"/>
                    <a:pt x="608" y="1703"/>
                  </a:cubicBezTo>
                  <a:cubicBezTo>
                    <a:pt x="608" y="1697"/>
                    <a:pt x="608" y="1697"/>
                    <a:pt x="608" y="1697"/>
                  </a:cubicBezTo>
                  <a:cubicBezTo>
                    <a:pt x="608" y="1697"/>
                    <a:pt x="608" y="1697"/>
                    <a:pt x="608" y="1691"/>
                  </a:cubicBezTo>
                  <a:cubicBezTo>
                    <a:pt x="608" y="1679"/>
                    <a:pt x="620" y="1679"/>
                    <a:pt x="643" y="1667"/>
                  </a:cubicBezTo>
                  <a:lnTo>
                    <a:pt x="667" y="1667"/>
                  </a:lnTo>
                  <a:cubicBezTo>
                    <a:pt x="679" y="1667"/>
                    <a:pt x="691" y="1667"/>
                    <a:pt x="703" y="1655"/>
                  </a:cubicBezTo>
                  <a:cubicBezTo>
                    <a:pt x="703" y="1643"/>
                    <a:pt x="739" y="1643"/>
                    <a:pt x="739" y="1643"/>
                  </a:cubicBezTo>
                  <a:cubicBezTo>
                    <a:pt x="739" y="1643"/>
                    <a:pt x="715" y="1632"/>
                    <a:pt x="715" y="1632"/>
                  </a:cubicBezTo>
                  <a:cubicBezTo>
                    <a:pt x="715" y="1632"/>
                    <a:pt x="720" y="1626"/>
                    <a:pt x="724" y="1626"/>
                  </a:cubicBezTo>
                  <a:cubicBezTo>
                    <a:pt x="725" y="1626"/>
                    <a:pt x="727" y="1628"/>
                    <a:pt x="727" y="1632"/>
                  </a:cubicBezTo>
                  <a:cubicBezTo>
                    <a:pt x="727" y="1635"/>
                    <a:pt x="729" y="1636"/>
                    <a:pt x="732" y="1636"/>
                  </a:cubicBezTo>
                  <a:cubicBezTo>
                    <a:pt x="739" y="1636"/>
                    <a:pt x="751" y="1628"/>
                    <a:pt x="751" y="1620"/>
                  </a:cubicBezTo>
                  <a:cubicBezTo>
                    <a:pt x="755" y="1616"/>
                    <a:pt x="757" y="1614"/>
                    <a:pt x="759" y="1614"/>
                  </a:cubicBezTo>
                  <a:cubicBezTo>
                    <a:pt x="764" y="1614"/>
                    <a:pt x="766" y="1620"/>
                    <a:pt x="774" y="1620"/>
                  </a:cubicBezTo>
                  <a:cubicBezTo>
                    <a:pt x="786" y="1620"/>
                    <a:pt x="774" y="1620"/>
                    <a:pt x="786" y="1608"/>
                  </a:cubicBezTo>
                  <a:cubicBezTo>
                    <a:pt x="798" y="1608"/>
                    <a:pt x="798" y="1608"/>
                    <a:pt x="798" y="1596"/>
                  </a:cubicBezTo>
                  <a:cubicBezTo>
                    <a:pt x="810" y="1596"/>
                    <a:pt x="822" y="1596"/>
                    <a:pt x="834" y="1584"/>
                  </a:cubicBezTo>
                  <a:cubicBezTo>
                    <a:pt x="840" y="1572"/>
                    <a:pt x="843" y="1569"/>
                    <a:pt x="844" y="1569"/>
                  </a:cubicBezTo>
                  <a:cubicBezTo>
                    <a:pt x="846" y="1569"/>
                    <a:pt x="846" y="1572"/>
                    <a:pt x="846" y="1572"/>
                  </a:cubicBezTo>
                  <a:cubicBezTo>
                    <a:pt x="855" y="1572"/>
                    <a:pt x="850" y="1587"/>
                    <a:pt x="853" y="1587"/>
                  </a:cubicBezTo>
                  <a:cubicBezTo>
                    <a:pt x="854" y="1587"/>
                    <a:pt x="855" y="1586"/>
                    <a:pt x="858" y="1584"/>
                  </a:cubicBezTo>
                  <a:cubicBezTo>
                    <a:pt x="882" y="1584"/>
                    <a:pt x="893" y="1572"/>
                    <a:pt x="917" y="1560"/>
                  </a:cubicBezTo>
                  <a:lnTo>
                    <a:pt x="905" y="1560"/>
                  </a:lnTo>
                  <a:cubicBezTo>
                    <a:pt x="893" y="1560"/>
                    <a:pt x="929" y="1548"/>
                    <a:pt x="929" y="1548"/>
                  </a:cubicBezTo>
                  <a:cubicBezTo>
                    <a:pt x="925" y="1544"/>
                    <a:pt x="921" y="1543"/>
                    <a:pt x="918" y="1543"/>
                  </a:cubicBezTo>
                  <a:cubicBezTo>
                    <a:pt x="916" y="1543"/>
                    <a:pt x="915" y="1543"/>
                    <a:pt x="914" y="1543"/>
                  </a:cubicBezTo>
                  <a:lnTo>
                    <a:pt x="914" y="1543"/>
                  </a:lnTo>
                  <a:cubicBezTo>
                    <a:pt x="920" y="1537"/>
                    <a:pt x="926" y="1528"/>
                    <a:pt x="932" y="1528"/>
                  </a:cubicBezTo>
                  <a:cubicBezTo>
                    <a:pt x="935" y="1528"/>
                    <a:pt x="938" y="1530"/>
                    <a:pt x="941" y="1536"/>
                  </a:cubicBezTo>
                  <a:cubicBezTo>
                    <a:pt x="941" y="1548"/>
                    <a:pt x="941" y="1548"/>
                    <a:pt x="941" y="1548"/>
                  </a:cubicBezTo>
                  <a:cubicBezTo>
                    <a:pt x="953" y="1536"/>
                    <a:pt x="977" y="1524"/>
                    <a:pt x="989" y="1524"/>
                  </a:cubicBezTo>
                  <a:cubicBezTo>
                    <a:pt x="1001" y="1524"/>
                    <a:pt x="989" y="1512"/>
                    <a:pt x="989" y="1501"/>
                  </a:cubicBezTo>
                  <a:lnTo>
                    <a:pt x="1036" y="1501"/>
                  </a:lnTo>
                  <a:cubicBezTo>
                    <a:pt x="1036" y="1501"/>
                    <a:pt x="1013" y="1512"/>
                    <a:pt x="1013" y="1524"/>
                  </a:cubicBezTo>
                  <a:cubicBezTo>
                    <a:pt x="1013" y="1524"/>
                    <a:pt x="1048" y="1501"/>
                    <a:pt x="1060" y="1501"/>
                  </a:cubicBezTo>
                  <a:cubicBezTo>
                    <a:pt x="1060" y="1512"/>
                    <a:pt x="1060" y="1512"/>
                    <a:pt x="1072" y="1524"/>
                  </a:cubicBezTo>
                  <a:cubicBezTo>
                    <a:pt x="1072" y="1513"/>
                    <a:pt x="1072" y="1502"/>
                    <a:pt x="1082" y="1490"/>
                  </a:cubicBezTo>
                  <a:lnTo>
                    <a:pt x="1082" y="1490"/>
                  </a:lnTo>
                  <a:cubicBezTo>
                    <a:pt x="1086" y="1489"/>
                    <a:pt x="1090" y="1489"/>
                    <a:pt x="1096" y="1489"/>
                  </a:cubicBezTo>
                  <a:lnTo>
                    <a:pt x="1092" y="1485"/>
                  </a:lnTo>
                  <a:lnTo>
                    <a:pt x="1092" y="1485"/>
                  </a:lnTo>
                  <a:cubicBezTo>
                    <a:pt x="1090" y="1486"/>
                    <a:pt x="1087" y="1487"/>
                    <a:pt x="1084" y="1489"/>
                  </a:cubicBezTo>
                  <a:cubicBezTo>
                    <a:pt x="1084" y="1489"/>
                    <a:pt x="1087" y="1486"/>
                    <a:pt x="1091" y="1483"/>
                  </a:cubicBezTo>
                  <a:lnTo>
                    <a:pt x="1091" y="1483"/>
                  </a:lnTo>
                  <a:lnTo>
                    <a:pt x="1092" y="1485"/>
                  </a:lnTo>
                  <a:lnTo>
                    <a:pt x="1092" y="1485"/>
                  </a:lnTo>
                  <a:cubicBezTo>
                    <a:pt x="1100" y="1481"/>
                    <a:pt x="1103" y="1479"/>
                    <a:pt x="1102" y="1478"/>
                  </a:cubicBezTo>
                  <a:lnTo>
                    <a:pt x="1102" y="1478"/>
                  </a:lnTo>
                  <a:cubicBezTo>
                    <a:pt x="1097" y="1479"/>
                    <a:pt x="1094" y="1481"/>
                    <a:pt x="1091" y="1483"/>
                  </a:cubicBezTo>
                  <a:lnTo>
                    <a:pt x="1091" y="1483"/>
                  </a:lnTo>
                  <a:lnTo>
                    <a:pt x="1084" y="1477"/>
                  </a:lnTo>
                  <a:cubicBezTo>
                    <a:pt x="1094" y="1477"/>
                    <a:pt x="1100" y="1477"/>
                    <a:pt x="1102" y="1478"/>
                  </a:cubicBezTo>
                  <a:lnTo>
                    <a:pt x="1102" y="1478"/>
                  </a:lnTo>
                  <a:cubicBezTo>
                    <a:pt x="1104" y="1477"/>
                    <a:pt x="1106" y="1477"/>
                    <a:pt x="1108" y="1477"/>
                  </a:cubicBezTo>
                  <a:cubicBezTo>
                    <a:pt x="1108" y="1468"/>
                    <a:pt x="1108" y="1460"/>
                    <a:pt x="1112" y="1460"/>
                  </a:cubicBezTo>
                  <a:cubicBezTo>
                    <a:pt x="1114" y="1460"/>
                    <a:pt x="1116" y="1461"/>
                    <a:pt x="1120" y="1465"/>
                  </a:cubicBezTo>
                  <a:cubicBezTo>
                    <a:pt x="1132" y="1465"/>
                    <a:pt x="1120" y="1477"/>
                    <a:pt x="1120" y="1489"/>
                  </a:cubicBezTo>
                  <a:cubicBezTo>
                    <a:pt x="1120" y="1489"/>
                    <a:pt x="1132" y="1477"/>
                    <a:pt x="1144" y="1477"/>
                  </a:cubicBezTo>
                  <a:cubicBezTo>
                    <a:pt x="1144" y="1465"/>
                    <a:pt x="1144" y="1465"/>
                    <a:pt x="1155" y="1453"/>
                  </a:cubicBezTo>
                  <a:lnTo>
                    <a:pt x="1179" y="1441"/>
                  </a:lnTo>
                  <a:cubicBezTo>
                    <a:pt x="1189" y="1441"/>
                    <a:pt x="1199" y="1439"/>
                    <a:pt x="1209" y="1435"/>
                  </a:cubicBezTo>
                  <a:lnTo>
                    <a:pt x="1209" y="1435"/>
                  </a:lnTo>
                  <a:lnTo>
                    <a:pt x="1211" y="1437"/>
                  </a:lnTo>
                  <a:lnTo>
                    <a:pt x="1211" y="1437"/>
                  </a:lnTo>
                  <a:cubicBezTo>
                    <a:pt x="1220" y="1432"/>
                    <a:pt x="1223" y="1430"/>
                    <a:pt x="1219" y="1430"/>
                  </a:cubicBezTo>
                  <a:lnTo>
                    <a:pt x="1219" y="1430"/>
                  </a:lnTo>
                  <a:cubicBezTo>
                    <a:pt x="1216" y="1432"/>
                    <a:pt x="1212" y="1433"/>
                    <a:pt x="1209" y="1435"/>
                  </a:cubicBezTo>
                  <a:lnTo>
                    <a:pt x="1209" y="1435"/>
                  </a:lnTo>
                  <a:lnTo>
                    <a:pt x="1203" y="1429"/>
                  </a:lnTo>
                  <a:cubicBezTo>
                    <a:pt x="1212" y="1429"/>
                    <a:pt x="1217" y="1429"/>
                    <a:pt x="1219" y="1430"/>
                  </a:cubicBezTo>
                  <a:lnTo>
                    <a:pt x="1219" y="1430"/>
                  </a:lnTo>
                  <a:cubicBezTo>
                    <a:pt x="1230" y="1424"/>
                    <a:pt x="1240" y="1416"/>
                    <a:pt x="1251" y="1405"/>
                  </a:cubicBezTo>
                  <a:cubicBezTo>
                    <a:pt x="1251" y="1405"/>
                    <a:pt x="1251" y="1393"/>
                    <a:pt x="1263" y="1393"/>
                  </a:cubicBezTo>
                  <a:lnTo>
                    <a:pt x="1286" y="1393"/>
                  </a:lnTo>
                  <a:cubicBezTo>
                    <a:pt x="1310" y="1393"/>
                    <a:pt x="1334" y="1381"/>
                    <a:pt x="1358" y="1370"/>
                  </a:cubicBezTo>
                  <a:cubicBezTo>
                    <a:pt x="1358" y="1370"/>
                    <a:pt x="1358" y="1358"/>
                    <a:pt x="1358" y="1358"/>
                  </a:cubicBezTo>
                  <a:cubicBezTo>
                    <a:pt x="1370" y="1358"/>
                    <a:pt x="1358" y="1370"/>
                    <a:pt x="1382" y="1370"/>
                  </a:cubicBezTo>
                  <a:cubicBezTo>
                    <a:pt x="1382" y="1358"/>
                    <a:pt x="1382" y="1358"/>
                    <a:pt x="1394" y="1346"/>
                  </a:cubicBezTo>
                  <a:cubicBezTo>
                    <a:pt x="1394" y="1346"/>
                    <a:pt x="1405" y="1346"/>
                    <a:pt x="1405" y="1334"/>
                  </a:cubicBezTo>
                  <a:cubicBezTo>
                    <a:pt x="1405" y="1322"/>
                    <a:pt x="1405" y="1322"/>
                    <a:pt x="1417" y="1310"/>
                  </a:cubicBezTo>
                  <a:cubicBezTo>
                    <a:pt x="1420" y="1308"/>
                    <a:pt x="1422" y="1307"/>
                    <a:pt x="1424" y="1307"/>
                  </a:cubicBezTo>
                  <a:cubicBezTo>
                    <a:pt x="1433" y="1307"/>
                    <a:pt x="1439" y="1322"/>
                    <a:pt x="1429" y="1322"/>
                  </a:cubicBezTo>
                  <a:cubicBezTo>
                    <a:pt x="1429" y="1322"/>
                    <a:pt x="1417" y="1322"/>
                    <a:pt x="1417" y="1334"/>
                  </a:cubicBezTo>
                  <a:cubicBezTo>
                    <a:pt x="1417" y="1334"/>
                    <a:pt x="1433" y="1319"/>
                    <a:pt x="1445" y="1319"/>
                  </a:cubicBezTo>
                  <a:cubicBezTo>
                    <a:pt x="1448" y="1319"/>
                    <a:pt x="1451" y="1320"/>
                    <a:pt x="1453" y="1322"/>
                  </a:cubicBezTo>
                  <a:cubicBezTo>
                    <a:pt x="1465" y="1322"/>
                    <a:pt x="1501" y="1298"/>
                    <a:pt x="1513" y="1286"/>
                  </a:cubicBezTo>
                  <a:cubicBezTo>
                    <a:pt x="1525" y="1286"/>
                    <a:pt x="1501" y="1286"/>
                    <a:pt x="1501" y="1274"/>
                  </a:cubicBezTo>
                  <a:cubicBezTo>
                    <a:pt x="1501" y="1270"/>
                    <a:pt x="1503" y="1269"/>
                    <a:pt x="1507" y="1269"/>
                  </a:cubicBezTo>
                  <a:cubicBezTo>
                    <a:pt x="1514" y="1269"/>
                    <a:pt x="1525" y="1274"/>
                    <a:pt x="1525" y="1274"/>
                  </a:cubicBezTo>
                  <a:cubicBezTo>
                    <a:pt x="1536" y="1274"/>
                    <a:pt x="1536" y="1251"/>
                    <a:pt x="1536" y="1251"/>
                  </a:cubicBezTo>
                  <a:cubicBezTo>
                    <a:pt x="1539" y="1248"/>
                    <a:pt x="1544" y="1247"/>
                    <a:pt x="1549" y="1247"/>
                  </a:cubicBezTo>
                  <a:cubicBezTo>
                    <a:pt x="1565" y="1247"/>
                    <a:pt x="1589" y="1254"/>
                    <a:pt x="1601" y="1254"/>
                  </a:cubicBezTo>
                  <a:cubicBezTo>
                    <a:pt x="1605" y="1254"/>
                    <a:pt x="1608" y="1253"/>
                    <a:pt x="1608" y="1251"/>
                  </a:cubicBezTo>
                  <a:cubicBezTo>
                    <a:pt x="1604" y="1243"/>
                    <a:pt x="1603" y="1240"/>
                    <a:pt x="1602" y="1240"/>
                  </a:cubicBezTo>
                  <a:lnTo>
                    <a:pt x="1602" y="1240"/>
                  </a:lnTo>
                  <a:cubicBezTo>
                    <a:pt x="1601" y="1240"/>
                    <a:pt x="1604" y="1251"/>
                    <a:pt x="1596" y="1251"/>
                  </a:cubicBezTo>
                  <a:cubicBezTo>
                    <a:pt x="1584" y="1251"/>
                    <a:pt x="1596" y="1239"/>
                    <a:pt x="1596" y="1239"/>
                  </a:cubicBezTo>
                  <a:cubicBezTo>
                    <a:pt x="1596" y="1227"/>
                    <a:pt x="1608" y="1227"/>
                    <a:pt x="1608" y="1227"/>
                  </a:cubicBezTo>
                  <a:cubicBezTo>
                    <a:pt x="1632" y="1227"/>
                    <a:pt x="1608" y="1239"/>
                    <a:pt x="1644" y="1239"/>
                  </a:cubicBezTo>
                  <a:cubicBezTo>
                    <a:pt x="1644" y="1227"/>
                    <a:pt x="1655" y="1227"/>
                    <a:pt x="1667" y="1227"/>
                  </a:cubicBezTo>
                  <a:cubicBezTo>
                    <a:pt x="1679" y="1227"/>
                    <a:pt x="1667" y="1215"/>
                    <a:pt x="1679" y="1203"/>
                  </a:cubicBezTo>
                  <a:cubicBezTo>
                    <a:pt x="1687" y="1203"/>
                    <a:pt x="1690" y="1198"/>
                    <a:pt x="1691" y="1198"/>
                  </a:cubicBezTo>
                  <a:cubicBezTo>
                    <a:pt x="1691" y="1198"/>
                    <a:pt x="1691" y="1199"/>
                    <a:pt x="1691" y="1203"/>
                  </a:cubicBezTo>
                  <a:cubicBezTo>
                    <a:pt x="1694" y="1205"/>
                    <a:pt x="1695" y="1207"/>
                    <a:pt x="1696" y="1209"/>
                  </a:cubicBezTo>
                  <a:lnTo>
                    <a:pt x="1696" y="1209"/>
                  </a:lnTo>
                  <a:cubicBezTo>
                    <a:pt x="1704" y="1198"/>
                    <a:pt x="1723" y="1177"/>
                    <a:pt x="1734" y="1177"/>
                  </a:cubicBezTo>
                  <a:cubicBezTo>
                    <a:pt x="1736" y="1177"/>
                    <a:pt x="1737" y="1178"/>
                    <a:pt x="1739" y="1179"/>
                  </a:cubicBezTo>
                  <a:cubicBezTo>
                    <a:pt x="1747" y="1179"/>
                    <a:pt x="1744" y="1184"/>
                    <a:pt x="1749" y="1184"/>
                  </a:cubicBezTo>
                  <a:cubicBezTo>
                    <a:pt x="1751" y="1184"/>
                    <a:pt x="1755" y="1183"/>
                    <a:pt x="1763" y="1179"/>
                  </a:cubicBezTo>
                  <a:lnTo>
                    <a:pt x="1786" y="1167"/>
                  </a:lnTo>
                  <a:lnTo>
                    <a:pt x="1763" y="1167"/>
                  </a:lnTo>
                  <a:lnTo>
                    <a:pt x="1798" y="1155"/>
                  </a:lnTo>
                  <a:lnTo>
                    <a:pt x="1810" y="1143"/>
                  </a:lnTo>
                  <a:lnTo>
                    <a:pt x="1810" y="1155"/>
                  </a:lnTo>
                  <a:lnTo>
                    <a:pt x="1834" y="1155"/>
                  </a:lnTo>
                  <a:cubicBezTo>
                    <a:pt x="1834" y="1143"/>
                    <a:pt x="1834" y="1131"/>
                    <a:pt x="1846" y="1131"/>
                  </a:cubicBezTo>
                  <a:cubicBezTo>
                    <a:pt x="1858" y="1131"/>
                    <a:pt x="1846" y="1143"/>
                    <a:pt x="1858" y="1143"/>
                  </a:cubicBezTo>
                  <a:cubicBezTo>
                    <a:pt x="1870" y="1143"/>
                    <a:pt x="1870" y="1120"/>
                    <a:pt x="1870" y="1120"/>
                  </a:cubicBezTo>
                  <a:cubicBezTo>
                    <a:pt x="1882" y="1108"/>
                    <a:pt x="1894" y="1108"/>
                    <a:pt x="1894" y="1108"/>
                  </a:cubicBezTo>
                  <a:lnTo>
                    <a:pt x="1906" y="1108"/>
                  </a:lnTo>
                  <a:cubicBezTo>
                    <a:pt x="1917" y="1108"/>
                    <a:pt x="1941" y="1096"/>
                    <a:pt x="1941" y="1096"/>
                  </a:cubicBezTo>
                  <a:cubicBezTo>
                    <a:pt x="1941" y="1084"/>
                    <a:pt x="1941" y="1084"/>
                    <a:pt x="1941" y="1072"/>
                  </a:cubicBezTo>
                  <a:lnTo>
                    <a:pt x="1965" y="1072"/>
                  </a:lnTo>
                  <a:cubicBezTo>
                    <a:pt x="1965" y="1072"/>
                    <a:pt x="1948" y="1098"/>
                    <a:pt x="1958" y="1098"/>
                  </a:cubicBezTo>
                  <a:cubicBezTo>
                    <a:pt x="1959" y="1098"/>
                    <a:pt x="1962" y="1097"/>
                    <a:pt x="1965" y="1096"/>
                  </a:cubicBezTo>
                  <a:cubicBezTo>
                    <a:pt x="1977" y="1096"/>
                    <a:pt x="1977" y="1084"/>
                    <a:pt x="1989" y="1084"/>
                  </a:cubicBezTo>
                  <a:cubicBezTo>
                    <a:pt x="2001" y="1084"/>
                    <a:pt x="2013" y="1072"/>
                    <a:pt x="2025" y="1060"/>
                  </a:cubicBezTo>
                  <a:cubicBezTo>
                    <a:pt x="2029" y="1056"/>
                    <a:pt x="2030" y="1055"/>
                    <a:pt x="2030" y="1055"/>
                  </a:cubicBezTo>
                  <a:lnTo>
                    <a:pt x="2030" y="1055"/>
                  </a:lnTo>
                  <a:cubicBezTo>
                    <a:pt x="2031" y="1055"/>
                    <a:pt x="2029" y="1060"/>
                    <a:pt x="2036" y="1060"/>
                  </a:cubicBezTo>
                  <a:cubicBezTo>
                    <a:pt x="2048" y="1060"/>
                    <a:pt x="2048" y="1048"/>
                    <a:pt x="2048" y="1048"/>
                  </a:cubicBezTo>
                  <a:cubicBezTo>
                    <a:pt x="2058" y="1048"/>
                    <a:pt x="2067" y="1033"/>
                    <a:pt x="2077" y="1033"/>
                  </a:cubicBezTo>
                  <a:cubicBezTo>
                    <a:pt x="2079" y="1033"/>
                    <a:pt x="2082" y="1034"/>
                    <a:pt x="2084" y="1036"/>
                  </a:cubicBezTo>
                  <a:cubicBezTo>
                    <a:pt x="2084" y="1043"/>
                    <a:pt x="2088" y="1050"/>
                    <a:pt x="2091" y="1050"/>
                  </a:cubicBezTo>
                  <a:cubicBezTo>
                    <a:pt x="2094" y="1050"/>
                    <a:pt x="2096" y="1046"/>
                    <a:pt x="2096" y="1036"/>
                  </a:cubicBezTo>
                  <a:cubicBezTo>
                    <a:pt x="2102" y="1024"/>
                    <a:pt x="2102" y="1021"/>
                    <a:pt x="2102" y="1021"/>
                  </a:cubicBezTo>
                  <a:cubicBezTo>
                    <a:pt x="2102" y="1021"/>
                    <a:pt x="2102" y="1024"/>
                    <a:pt x="2108" y="1024"/>
                  </a:cubicBezTo>
                  <a:cubicBezTo>
                    <a:pt x="2112" y="1020"/>
                    <a:pt x="2113" y="1019"/>
                    <a:pt x="2114" y="1019"/>
                  </a:cubicBezTo>
                  <a:lnTo>
                    <a:pt x="2114" y="1019"/>
                  </a:lnTo>
                  <a:cubicBezTo>
                    <a:pt x="2115" y="1019"/>
                    <a:pt x="2112" y="1024"/>
                    <a:pt x="2120" y="1024"/>
                  </a:cubicBezTo>
                  <a:lnTo>
                    <a:pt x="2144" y="1024"/>
                  </a:lnTo>
                  <a:lnTo>
                    <a:pt x="2144" y="1012"/>
                  </a:lnTo>
                  <a:lnTo>
                    <a:pt x="2120" y="1012"/>
                  </a:lnTo>
                  <a:cubicBezTo>
                    <a:pt x="2120" y="1012"/>
                    <a:pt x="2144" y="989"/>
                    <a:pt x="2144" y="989"/>
                  </a:cubicBezTo>
                  <a:lnTo>
                    <a:pt x="2191" y="989"/>
                  </a:lnTo>
                  <a:cubicBezTo>
                    <a:pt x="2191" y="989"/>
                    <a:pt x="2191" y="989"/>
                    <a:pt x="2203" y="977"/>
                  </a:cubicBezTo>
                  <a:cubicBezTo>
                    <a:pt x="2203" y="977"/>
                    <a:pt x="2215" y="977"/>
                    <a:pt x="2215" y="965"/>
                  </a:cubicBezTo>
                  <a:cubicBezTo>
                    <a:pt x="2215" y="965"/>
                    <a:pt x="2263" y="941"/>
                    <a:pt x="2275" y="941"/>
                  </a:cubicBezTo>
                  <a:lnTo>
                    <a:pt x="2287" y="941"/>
                  </a:lnTo>
                  <a:cubicBezTo>
                    <a:pt x="2298" y="941"/>
                    <a:pt x="2310" y="941"/>
                    <a:pt x="2322" y="929"/>
                  </a:cubicBezTo>
                  <a:cubicBezTo>
                    <a:pt x="2322" y="929"/>
                    <a:pt x="2346" y="929"/>
                    <a:pt x="2346" y="917"/>
                  </a:cubicBezTo>
                  <a:cubicBezTo>
                    <a:pt x="2346" y="911"/>
                    <a:pt x="2346" y="911"/>
                    <a:pt x="2348" y="911"/>
                  </a:cubicBezTo>
                  <a:cubicBezTo>
                    <a:pt x="2349" y="911"/>
                    <a:pt x="2352" y="911"/>
                    <a:pt x="2358" y="905"/>
                  </a:cubicBezTo>
                  <a:cubicBezTo>
                    <a:pt x="2364" y="899"/>
                    <a:pt x="2364" y="899"/>
                    <a:pt x="2364" y="899"/>
                  </a:cubicBezTo>
                  <a:cubicBezTo>
                    <a:pt x="2364" y="899"/>
                    <a:pt x="2364" y="899"/>
                    <a:pt x="2370" y="893"/>
                  </a:cubicBezTo>
                  <a:cubicBezTo>
                    <a:pt x="2382" y="893"/>
                    <a:pt x="2394" y="893"/>
                    <a:pt x="2394" y="881"/>
                  </a:cubicBezTo>
                  <a:cubicBezTo>
                    <a:pt x="2406" y="881"/>
                    <a:pt x="2429" y="846"/>
                    <a:pt x="2417" y="846"/>
                  </a:cubicBezTo>
                  <a:lnTo>
                    <a:pt x="2417" y="846"/>
                  </a:lnTo>
                  <a:lnTo>
                    <a:pt x="2406" y="858"/>
                  </a:lnTo>
                  <a:lnTo>
                    <a:pt x="2382" y="858"/>
                  </a:lnTo>
                  <a:cubicBezTo>
                    <a:pt x="2370" y="858"/>
                    <a:pt x="2346" y="858"/>
                    <a:pt x="2334" y="870"/>
                  </a:cubicBezTo>
                  <a:cubicBezTo>
                    <a:pt x="2322" y="870"/>
                    <a:pt x="2334" y="881"/>
                    <a:pt x="2322" y="893"/>
                  </a:cubicBezTo>
                  <a:lnTo>
                    <a:pt x="2287" y="893"/>
                  </a:lnTo>
                  <a:cubicBezTo>
                    <a:pt x="2275" y="893"/>
                    <a:pt x="2287" y="893"/>
                    <a:pt x="2287" y="905"/>
                  </a:cubicBezTo>
                  <a:cubicBezTo>
                    <a:pt x="2275" y="917"/>
                    <a:pt x="2275" y="917"/>
                    <a:pt x="2263" y="917"/>
                  </a:cubicBezTo>
                  <a:cubicBezTo>
                    <a:pt x="2253" y="917"/>
                    <a:pt x="2259" y="902"/>
                    <a:pt x="2255" y="902"/>
                  </a:cubicBezTo>
                  <a:lnTo>
                    <a:pt x="2255" y="902"/>
                  </a:lnTo>
                  <a:cubicBezTo>
                    <a:pt x="2255" y="902"/>
                    <a:pt x="2253" y="903"/>
                    <a:pt x="2251" y="905"/>
                  </a:cubicBezTo>
                  <a:cubicBezTo>
                    <a:pt x="2227" y="917"/>
                    <a:pt x="2227" y="917"/>
                    <a:pt x="2227" y="929"/>
                  </a:cubicBezTo>
                  <a:lnTo>
                    <a:pt x="2215" y="929"/>
                  </a:lnTo>
                  <a:cubicBezTo>
                    <a:pt x="2203" y="941"/>
                    <a:pt x="2191" y="953"/>
                    <a:pt x="2167" y="953"/>
                  </a:cubicBezTo>
                  <a:cubicBezTo>
                    <a:pt x="2167" y="953"/>
                    <a:pt x="2179" y="929"/>
                    <a:pt x="2179" y="929"/>
                  </a:cubicBezTo>
                  <a:lnTo>
                    <a:pt x="2179" y="929"/>
                  </a:lnTo>
                  <a:cubicBezTo>
                    <a:pt x="2179" y="929"/>
                    <a:pt x="2144" y="953"/>
                    <a:pt x="2132" y="965"/>
                  </a:cubicBezTo>
                  <a:cubicBezTo>
                    <a:pt x="2132" y="971"/>
                    <a:pt x="2129" y="974"/>
                    <a:pt x="2124" y="974"/>
                  </a:cubicBezTo>
                  <a:cubicBezTo>
                    <a:pt x="2120" y="974"/>
                    <a:pt x="2114" y="971"/>
                    <a:pt x="2108" y="965"/>
                  </a:cubicBezTo>
                  <a:cubicBezTo>
                    <a:pt x="2096" y="965"/>
                    <a:pt x="2096" y="965"/>
                    <a:pt x="2096" y="977"/>
                  </a:cubicBezTo>
                  <a:cubicBezTo>
                    <a:pt x="2092" y="981"/>
                    <a:pt x="2089" y="982"/>
                    <a:pt x="2087" y="982"/>
                  </a:cubicBezTo>
                  <a:cubicBezTo>
                    <a:pt x="2083" y="982"/>
                    <a:pt x="2080" y="977"/>
                    <a:pt x="2072" y="977"/>
                  </a:cubicBezTo>
                  <a:lnTo>
                    <a:pt x="2060" y="977"/>
                  </a:lnTo>
                  <a:cubicBezTo>
                    <a:pt x="2060" y="977"/>
                    <a:pt x="2048" y="989"/>
                    <a:pt x="2060" y="989"/>
                  </a:cubicBezTo>
                  <a:cubicBezTo>
                    <a:pt x="2072" y="989"/>
                    <a:pt x="2072" y="1000"/>
                    <a:pt x="2060" y="1000"/>
                  </a:cubicBezTo>
                  <a:lnTo>
                    <a:pt x="2036" y="1000"/>
                  </a:lnTo>
                  <a:cubicBezTo>
                    <a:pt x="2025" y="1000"/>
                    <a:pt x="2013" y="1012"/>
                    <a:pt x="2013" y="1024"/>
                  </a:cubicBezTo>
                  <a:lnTo>
                    <a:pt x="1977" y="1024"/>
                  </a:lnTo>
                  <a:cubicBezTo>
                    <a:pt x="1965" y="1024"/>
                    <a:pt x="1977" y="1024"/>
                    <a:pt x="1965" y="1036"/>
                  </a:cubicBezTo>
                  <a:lnTo>
                    <a:pt x="1941" y="1036"/>
                  </a:lnTo>
                  <a:cubicBezTo>
                    <a:pt x="1917" y="1036"/>
                    <a:pt x="1906" y="1048"/>
                    <a:pt x="1894" y="1060"/>
                  </a:cubicBezTo>
                  <a:cubicBezTo>
                    <a:pt x="1888" y="1066"/>
                    <a:pt x="1885" y="1069"/>
                    <a:pt x="1882" y="1069"/>
                  </a:cubicBezTo>
                  <a:cubicBezTo>
                    <a:pt x="1879" y="1069"/>
                    <a:pt x="1876" y="1066"/>
                    <a:pt x="1870" y="1060"/>
                  </a:cubicBezTo>
                  <a:cubicBezTo>
                    <a:pt x="1870" y="1056"/>
                    <a:pt x="1870" y="1055"/>
                    <a:pt x="1869" y="1055"/>
                  </a:cubicBezTo>
                  <a:cubicBezTo>
                    <a:pt x="1868" y="1055"/>
                    <a:pt x="1866" y="1060"/>
                    <a:pt x="1858" y="1060"/>
                  </a:cubicBezTo>
                  <a:cubicBezTo>
                    <a:pt x="1846" y="1072"/>
                    <a:pt x="1846" y="1072"/>
                    <a:pt x="1834" y="1084"/>
                  </a:cubicBezTo>
                  <a:cubicBezTo>
                    <a:pt x="1834" y="1084"/>
                    <a:pt x="1822" y="1096"/>
                    <a:pt x="1810" y="1096"/>
                  </a:cubicBezTo>
                  <a:lnTo>
                    <a:pt x="1775" y="1096"/>
                  </a:lnTo>
                  <a:cubicBezTo>
                    <a:pt x="1763" y="1108"/>
                    <a:pt x="1763" y="1120"/>
                    <a:pt x="1763" y="1120"/>
                  </a:cubicBezTo>
                  <a:lnTo>
                    <a:pt x="1727" y="1120"/>
                  </a:lnTo>
                  <a:cubicBezTo>
                    <a:pt x="1703" y="1131"/>
                    <a:pt x="1679" y="1143"/>
                    <a:pt x="1655" y="1155"/>
                  </a:cubicBezTo>
                  <a:lnTo>
                    <a:pt x="1632" y="1167"/>
                  </a:lnTo>
                  <a:cubicBezTo>
                    <a:pt x="1632" y="1167"/>
                    <a:pt x="1632" y="1179"/>
                    <a:pt x="1620" y="1179"/>
                  </a:cubicBezTo>
                  <a:cubicBezTo>
                    <a:pt x="1616" y="1183"/>
                    <a:pt x="1612" y="1184"/>
                    <a:pt x="1608" y="1184"/>
                  </a:cubicBezTo>
                  <a:cubicBezTo>
                    <a:pt x="1601" y="1184"/>
                    <a:pt x="1596" y="1179"/>
                    <a:pt x="1596" y="1179"/>
                  </a:cubicBezTo>
                  <a:lnTo>
                    <a:pt x="1572" y="1179"/>
                  </a:lnTo>
                  <a:cubicBezTo>
                    <a:pt x="1560" y="1179"/>
                    <a:pt x="1548" y="1191"/>
                    <a:pt x="1548" y="1203"/>
                  </a:cubicBezTo>
                  <a:cubicBezTo>
                    <a:pt x="1548" y="1215"/>
                    <a:pt x="1525" y="1215"/>
                    <a:pt x="1525" y="1215"/>
                  </a:cubicBezTo>
                  <a:cubicBezTo>
                    <a:pt x="1521" y="1219"/>
                    <a:pt x="1517" y="1220"/>
                    <a:pt x="1513" y="1220"/>
                  </a:cubicBezTo>
                  <a:cubicBezTo>
                    <a:pt x="1505" y="1220"/>
                    <a:pt x="1497" y="1215"/>
                    <a:pt x="1489" y="1215"/>
                  </a:cubicBezTo>
                  <a:cubicBezTo>
                    <a:pt x="1477" y="1227"/>
                    <a:pt x="1465" y="1227"/>
                    <a:pt x="1465" y="1239"/>
                  </a:cubicBezTo>
                  <a:cubicBezTo>
                    <a:pt x="1453" y="1239"/>
                    <a:pt x="1465" y="1251"/>
                    <a:pt x="1465" y="1251"/>
                  </a:cubicBezTo>
                  <a:lnTo>
                    <a:pt x="1441" y="1262"/>
                  </a:lnTo>
                  <a:lnTo>
                    <a:pt x="1394" y="1262"/>
                  </a:lnTo>
                  <a:cubicBezTo>
                    <a:pt x="1382" y="1262"/>
                    <a:pt x="1370" y="1274"/>
                    <a:pt x="1358" y="1286"/>
                  </a:cubicBezTo>
                  <a:cubicBezTo>
                    <a:pt x="1354" y="1290"/>
                    <a:pt x="1351" y="1292"/>
                    <a:pt x="1349" y="1292"/>
                  </a:cubicBezTo>
                  <a:cubicBezTo>
                    <a:pt x="1346" y="1292"/>
                    <a:pt x="1346" y="1286"/>
                    <a:pt x="1346" y="1286"/>
                  </a:cubicBezTo>
                  <a:cubicBezTo>
                    <a:pt x="1334" y="1286"/>
                    <a:pt x="1334" y="1286"/>
                    <a:pt x="1334" y="1298"/>
                  </a:cubicBezTo>
                  <a:lnTo>
                    <a:pt x="1334" y="1310"/>
                  </a:lnTo>
                  <a:lnTo>
                    <a:pt x="1310" y="1310"/>
                  </a:lnTo>
                  <a:cubicBezTo>
                    <a:pt x="1298" y="1310"/>
                    <a:pt x="1298" y="1322"/>
                    <a:pt x="1286" y="1334"/>
                  </a:cubicBezTo>
                  <a:cubicBezTo>
                    <a:pt x="1286" y="1334"/>
                    <a:pt x="1286" y="1319"/>
                    <a:pt x="1280" y="1319"/>
                  </a:cubicBezTo>
                  <a:cubicBezTo>
                    <a:pt x="1279" y="1319"/>
                    <a:pt x="1277" y="1320"/>
                    <a:pt x="1274" y="1322"/>
                  </a:cubicBezTo>
                  <a:cubicBezTo>
                    <a:pt x="1264" y="1322"/>
                    <a:pt x="1253" y="1332"/>
                    <a:pt x="1260" y="1342"/>
                  </a:cubicBezTo>
                  <a:lnTo>
                    <a:pt x="1260" y="1342"/>
                  </a:lnTo>
                  <a:cubicBezTo>
                    <a:pt x="1258" y="1341"/>
                    <a:pt x="1255" y="1340"/>
                    <a:pt x="1252" y="1340"/>
                  </a:cubicBezTo>
                  <a:cubicBezTo>
                    <a:pt x="1231" y="1340"/>
                    <a:pt x="1188" y="1371"/>
                    <a:pt x="1172" y="1371"/>
                  </a:cubicBezTo>
                  <a:cubicBezTo>
                    <a:pt x="1170" y="1371"/>
                    <a:pt x="1168" y="1371"/>
                    <a:pt x="1167" y="1370"/>
                  </a:cubicBezTo>
                  <a:cubicBezTo>
                    <a:pt x="1167" y="1367"/>
                    <a:pt x="1166" y="1366"/>
                    <a:pt x="1165" y="1366"/>
                  </a:cubicBezTo>
                  <a:cubicBezTo>
                    <a:pt x="1159" y="1366"/>
                    <a:pt x="1141" y="1384"/>
                    <a:pt x="1132" y="1393"/>
                  </a:cubicBezTo>
                  <a:lnTo>
                    <a:pt x="1084" y="1405"/>
                  </a:lnTo>
                  <a:lnTo>
                    <a:pt x="1036" y="1441"/>
                  </a:lnTo>
                  <a:lnTo>
                    <a:pt x="1001" y="1441"/>
                  </a:lnTo>
                  <a:cubicBezTo>
                    <a:pt x="1001" y="1453"/>
                    <a:pt x="989" y="1453"/>
                    <a:pt x="989" y="1453"/>
                  </a:cubicBezTo>
                  <a:lnTo>
                    <a:pt x="989" y="1465"/>
                  </a:lnTo>
                  <a:cubicBezTo>
                    <a:pt x="989" y="1468"/>
                    <a:pt x="987" y="1470"/>
                    <a:pt x="984" y="1470"/>
                  </a:cubicBezTo>
                  <a:cubicBezTo>
                    <a:pt x="977" y="1470"/>
                    <a:pt x="965" y="1461"/>
                    <a:pt x="965" y="1453"/>
                  </a:cubicBezTo>
                  <a:cubicBezTo>
                    <a:pt x="965" y="1452"/>
                    <a:pt x="964" y="1452"/>
                    <a:pt x="963" y="1452"/>
                  </a:cubicBezTo>
                  <a:cubicBezTo>
                    <a:pt x="949" y="1452"/>
                    <a:pt x="857" y="1512"/>
                    <a:pt x="846" y="1512"/>
                  </a:cubicBezTo>
                  <a:cubicBezTo>
                    <a:pt x="834" y="1524"/>
                    <a:pt x="810" y="1524"/>
                    <a:pt x="798" y="1524"/>
                  </a:cubicBezTo>
                  <a:cubicBezTo>
                    <a:pt x="786" y="1536"/>
                    <a:pt x="774" y="1548"/>
                    <a:pt x="763" y="1548"/>
                  </a:cubicBezTo>
                  <a:cubicBezTo>
                    <a:pt x="763" y="1548"/>
                    <a:pt x="757" y="1560"/>
                    <a:pt x="757" y="1567"/>
                  </a:cubicBezTo>
                  <a:lnTo>
                    <a:pt x="757" y="1567"/>
                  </a:lnTo>
                  <a:cubicBezTo>
                    <a:pt x="756" y="1567"/>
                    <a:pt x="754" y="1567"/>
                    <a:pt x="753" y="1567"/>
                  </a:cubicBezTo>
                  <a:cubicBezTo>
                    <a:pt x="748" y="1567"/>
                    <a:pt x="743" y="1568"/>
                    <a:pt x="739" y="1572"/>
                  </a:cubicBezTo>
                  <a:cubicBezTo>
                    <a:pt x="727" y="1584"/>
                    <a:pt x="727" y="1584"/>
                    <a:pt x="727" y="1584"/>
                  </a:cubicBezTo>
                  <a:cubicBezTo>
                    <a:pt x="723" y="1584"/>
                    <a:pt x="722" y="1583"/>
                    <a:pt x="721" y="1581"/>
                  </a:cubicBezTo>
                  <a:lnTo>
                    <a:pt x="721" y="1581"/>
                  </a:lnTo>
                  <a:cubicBezTo>
                    <a:pt x="712" y="1590"/>
                    <a:pt x="694" y="1599"/>
                    <a:pt x="703" y="1608"/>
                  </a:cubicBezTo>
                  <a:lnTo>
                    <a:pt x="643" y="1608"/>
                  </a:lnTo>
                  <a:cubicBezTo>
                    <a:pt x="643" y="1608"/>
                    <a:pt x="643" y="1620"/>
                    <a:pt x="643" y="1620"/>
                  </a:cubicBezTo>
                  <a:cubicBezTo>
                    <a:pt x="637" y="1626"/>
                    <a:pt x="632" y="1626"/>
                    <a:pt x="626" y="1626"/>
                  </a:cubicBezTo>
                  <a:cubicBezTo>
                    <a:pt x="620" y="1626"/>
                    <a:pt x="614" y="1626"/>
                    <a:pt x="608" y="1632"/>
                  </a:cubicBezTo>
                  <a:cubicBezTo>
                    <a:pt x="608" y="1643"/>
                    <a:pt x="608" y="1643"/>
                    <a:pt x="596" y="1655"/>
                  </a:cubicBezTo>
                  <a:lnTo>
                    <a:pt x="560" y="1655"/>
                  </a:lnTo>
                  <a:cubicBezTo>
                    <a:pt x="548" y="1655"/>
                    <a:pt x="536" y="1667"/>
                    <a:pt x="536" y="1667"/>
                  </a:cubicBezTo>
                  <a:cubicBezTo>
                    <a:pt x="536" y="1671"/>
                    <a:pt x="534" y="1673"/>
                    <a:pt x="530" y="1673"/>
                  </a:cubicBezTo>
                  <a:cubicBezTo>
                    <a:pt x="523" y="1673"/>
                    <a:pt x="513" y="1667"/>
                    <a:pt x="512" y="1667"/>
                  </a:cubicBezTo>
                  <a:lnTo>
                    <a:pt x="512" y="1667"/>
                  </a:lnTo>
                  <a:cubicBezTo>
                    <a:pt x="513" y="1667"/>
                    <a:pt x="536" y="1679"/>
                    <a:pt x="512" y="1679"/>
                  </a:cubicBezTo>
                  <a:lnTo>
                    <a:pt x="489" y="1679"/>
                  </a:lnTo>
                  <a:cubicBezTo>
                    <a:pt x="477" y="1679"/>
                    <a:pt x="453" y="1691"/>
                    <a:pt x="441" y="1703"/>
                  </a:cubicBezTo>
                  <a:cubicBezTo>
                    <a:pt x="441" y="1707"/>
                    <a:pt x="438" y="1708"/>
                    <a:pt x="435" y="1708"/>
                  </a:cubicBezTo>
                  <a:cubicBezTo>
                    <a:pt x="428" y="1708"/>
                    <a:pt x="417" y="1703"/>
                    <a:pt x="417" y="1703"/>
                  </a:cubicBezTo>
                  <a:cubicBezTo>
                    <a:pt x="405" y="1703"/>
                    <a:pt x="417" y="1715"/>
                    <a:pt x="393" y="1727"/>
                  </a:cubicBezTo>
                  <a:cubicBezTo>
                    <a:pt x="382" y="1739"/>
                    <a:pt x="358" y="1739"/>
                    <a:pt x="346" y="1739"/>
                  </a:cubicBezTo>
                  <a:cubicBezTo>
                    <a:pt x="340" y="1745"/>
                    <a:pt x="340" y="1745"/>
                    <a:pt x="340" y="1745"/>
                  </a:cubicBezTo>
                  <a:cubicBezTo>
                    <a:pt x="340" y="1745"/>
                    <a:pt x="340" y="1745"/>
                    <a:pt x="334" y="1751"/>
                  </a:cubicBezTo>
                  <a:lnTo>
                    <a:pt x="298" y="1774"/>
                  </a:lnTo>
                  <a:cubicBezTo>
                    <a:pt x="274" y="1774"/>
                    <a:pt x="262" y="1786"/>
                    <a:pt x="262" y="1810"/>
                  </a:cubicBezTo>
                  <a:lnTo>
                    <a:pt x="262" y="1786"/>
                  </a:lnTo>
                  <a:cubicBezTo>
                    <a:pt x="262" y="1786"/>
                    <a:pt x="251" y="1798"/>
                    <a:pt x="251" y="1798"/>
                  </a:cubicBezTo>
                  <a:cubicBezTo>
                    <a:pt x="242" y="1807"/>
                    <a:pt x="234" y="1815"/>
                    <a:pt x="225" y="1815"/>
                  </a:cubicBezTo>
                  <a:cubicBezTo>
                    <a:pt x="222" y="1815"/>
                    <a:pt x="218" y="1814"/>
                    <a:pt x="215" y="1810"/>
                  </a:cubicBezTo>
                  <a:cubicBezTo>
                    <a:pt x="205" y="1810"/>
                    <a:pt x="203" y="1836"/>
                    <a:pt x="195" y="1836"/>
                  </a:cubicBezTo>
                  <a:cubicBezTo>
                    <a:pt x="194" y="1836"/>
                    <a:pt x="193" y="1836"/>
                    <a:pt x="191" y="1834"/>
                  </a:cubicBezTo>
                  <a:cubicBezTo>
                    <a:pt x="189" y="1832"/>
                    <a:pt x="187" y="1832"/>
                    <a:pt x="185" y="1832"/>
                  </a:cubicBezTo>
                  <a:cubicBezTo>
                    <a:pt x="173" y="1832"/>
                    <a:pt x="157" y="1859"/>
                    <a:pt x="167" y="1870"/>
                  </a:cubicBezTo>
                  <a:cubicBezTo>
                    <a:pt x="167" y="1874"/>
                    <a:pt x="166" y="1875"/>
                    <a:pt x="164" y="1875"/>
                  </a:cubicBezTo>
                  <a:cubicBezTo>
                    <a:pt x="159" y="1875"/>
                    <a:pt x="151" y="1870"/>
                    <a:pt x="143" y="1870"/>
                  </a:cubicBezTo>
                  <a:cubicBezTo>
                    <a:pt x="131" y="1870"/>
                    <a:pt x="143" y="1870"/>
                    <a:pt x="131" y="1882"/>
                  </a:cubicBezTo>
                  <a:cubicBezTo>
                    <a:pt x="120" y="1882"/>
                    <a:pt x="120" y="1893"/>
                    <a:pt x="108" y="1893"/>
                  </a:cubicBezTo>
                  <a:cubicBezTo>
                    <a:pt x="96" y="1905"/>
                    <a:pt x="108" y="1917"/>
                    <a:pt x="96" y="1929"/>
                  </a:cubicBezTo>
                  <a:lnTo>
                    <a:pt x="72" y="1953"/>
                  </a:lnTo>
                  <a:cubicBezTo>
                    <a:pt x="60" y="1965"/>
                    <a:pt x="60" y="1977"/>
                    <a:pt x="48" y="2001"/>
                  </a:cubicBezTo>
                  <a:lnTo>
                    <a:pt x="48" y="2024"/>
                  </a:lnTo>
                  <a:cubicBezTo>
                    <a:pt x="48" y="2024"/>
                    <a:pt x="36" y="2024"/>
                    <a:pt x="36" y="2036"/>
                  </a:cubicBezTo>
                  <a:cubicBezTo>
                    <a:pt x="24" y="2036"/>
                    <a:pt x="24" y="2048"/>
                    <a:pt x="36" y="2048"/>
                  </a:cubicBezTo>
                  <a:cubicBezTo>
                    <a:pt x="36" y="2048"/>
                    <a:pt x="48" y="2060"/>
                    <a:pt x="36" y="2072"/>
                  </a:cubicBezTo>
                  <a:cubicBezTo>
                    <a:pt x="24" y="2084"/>
                    <a:pt x="24" y="2084"/>
                    <a:pt x="24" y="2096"/>
                  </a:cubicBezTo>
                  <a:cubicBezTo>
                    <a:pt x="12" y="2108"/>
                    <a:pt x="36" y="2120"/>
                    <a:pt x="24" y="2143"/>
                  </a:cubicBezTo>
                  <a:cubicBezTo>
                    <a:pt x="1" y="2155"/>
                    <a:pt x="24" y="2191"/>
                    <a:pt x="24" y="2203"/>
                  </a:cubicBezTo>
                  <a:cubicBezTo>
                    <a:pt x="24" y="2215"/>
                    <a:pt x="24" y="2227"/>
                    <a:pt x="24" y="2239"/>
                  </a:cubicBezTo>
                  <a:cubicBezTo>
                    <a:pt x="24" y="2251"/>
                    <a:pt x="24" y="2263"/>
                    <a:pt x="24" y="2274"/>
                  </a:cubicBezTo>
                  <a:cubicBezTo>
                    <a:pt x="24" y="2274"/>
                    <a:pt x="24" y="2269"/>
                    <a:pt x="28" y="2269"/>
                  </a:cubicBezTo>
                  <a:cubicBezTo>
                    <a:pt x="30" y="2269"/>
                    <a:pt x="32" y="2270"/>
                    <a:pt x="36" y="2274"/>
                  </a:cubicBezTo>
                  <a:cubicBezTo>
                    <a:pt x="36" y="2274"/>
                    <a:pt x="36" y="2286"/>
                    <a:pt x="36" y="2286"/>
                  </a:cubicBezTo>
                  <a:cubicBezTo>
                    <a:pt x="36" y="2296"/>
                    <a:pt x="45" y="2315"/>
                    <a:pt x="40" y="2320"/>
                  </a:cubicBezTo>
                  <a:lnTo>
                    <a:pt x="40" y="2320"/>
                  </a:lnTo>
                  <a:cubicBezTo>
                    <a:pt x="42" y="2320"/>
                    <a:pt x="43" y="2320"/>
                    <a:pt x="44" y="2320"/>
                  </a:cubicBezTo>
                  <a:cubicBezTo>
                    <a:pt x="54" y="2320"/>
                    <a:pt x="38" y="2348"/>
                    <a:pt x="48" y="2358"/>
                  </a:cubicBezTo>
                  <a:cubicBezTo>
                    <a:pt x="60" y="2370"/>
                    <a:pt x="72" y="2370"/>
                    <a:pt x="84" y="2382"/>
                  </a:cubicBezTo>
                  <a:cubicBezTo>
                    <a:pt x="96" y="2394"/>
                    <a:pt x="84" y="2405"/>
                    <a:pt x="84" y="2405"/>
                  </a:cubicBezTo>
                  <a:cubicBezTo>
                    <a:pt x="96" y="2417"/>
                    <a:pt x="108" y="2417"/>
                    <a:pt x="120" y="2441"/>
                  </a:cubicBezTo>
                  <a:cubicBezTo>
                    <a:pt x="131" y="2453"/>
                    <a:pt x="131" y="2465"/>
                    <a:pt x="143" y="2477"/>
                  </a:cubicBezTo>
                  <a:cubicBezTo>
                    <a:pt x="155" y="2477"/>
                    <a:pt x="167" y="2489"/>
                    <a:pt x="167" y="2489"/>
                  </a:cubicBezTo>
                  <a:cubicBezTo>
                    <a:pt x="191" y="2501"/>
                    <a:pt x="203" y="2536"/>
                    <a:pt x="239" y="2548"/>
                  </a:cubicBezTo>
                  <a:lnTo>
                    <a:pt x="262" y="2548"/>
                  </a:lnTo>
                  <a:cubicBezTo>
                    <a:pt x="262" y="2548"/>
                    <a:pt x="262" y="2560"/>
                    <a:pt x="274" y="2560"/>
                  </a:cubicBezTo>
                  <a:lnTo>
                    <a:pt x="286" y="2560"/>
                  </a:lnTo>
                  <a:cubicBezTo>
                    <a:pt x="305" y="2560"/>
                    <a:pt x="355" y="2591"/>
                    <a:pt x="386" y="2591"/>
                  </a:cubicBezTo>
                  <a:cubicBezTo>
                    <a:pt x="394" y="2591"/>
                    <a:pt x="401" y="2589"/>
                    <a:pt x="405" y="2584"/>
                  </a:cubicBezTo>
                  <a:cubicBezTo>
                    <a:pt x="409" y="2583"/>
                    <a:pt x="413" y="2582"/>
                    <a:pt x="416" y="2582"/>
                  </a:cubicBezTo>
                  <a:cubicBezTo>
                    <a:pt x="439" y="2582"/>
                    <a:pt x="432" y="2620"/>
                    <a:pt x="453" y="2620"/>
                  </a:cubicBezTo>
                  <a:lnTo>
                    <a:pt x="441" y="2608"/>
                  </a:lnTo>
                  <a:cubicBezTo>
                    <a:pt x="449" y="2608"/>
                    <a:pt x="457" y="2586"/>
                    <a:pt x="454" y="2572"/>
                  </a:cubicBezTo>
                  <a:lnTo>
                    <a:pt x="454" y="2572"/>
                  </a:lnTo>
                  <a:cubicBezTo>
                    <a:pt x="461" y="2576"/>
                    <a:pt x="473" y="2579"/>
                    <a:pt x="483" y="2579"/>
                  </a:cubicBezTo>
                  <a:cubicBezTo>
                    <a:pt x="495" y="2579"/>
                    <a:pt x="504" y="2575"/>
                    <a:pt x="501" y="2562"/>
                  </a:cubicBezTo>
                  <a:lnTo>
                    <a:pt x="501" y="2562"/>
                  </a:lnTo>
                  <a:cubicBezTo>
                    <a:pt x="503" y="2565"/>
                    <a:pt x="507" y="2565"/>
                    <a:pt x="513" y="2565"/>
                  </a:cubicBezTo>
                  <a:cubicBezTo>
                    <a:pt x="528" y="2565"/>
                    <a:pt x="552" y="2560"/>
                    <a:pt x="560" y="2560"/>
                  </a:cubicBezTo>
                  <a:lnTo>
                    <a:pt x="572" y="2560"/>
                  </a:lnTo>
                  <a:cubicBezTo>
                    <a:pt x="584" y="2560"/>
                    <a:pt x="596" y="2560"/>
                    <a:pt x="608" y="2548"/>
                  </a:cubicBezTo>
                  <a:cubicBezTo>
                    <a:pt x="643" y="2524"/>
                    <a:pt x="679" y="2513"/>
                    <a:pt x="727" y="2489"/>
                  </a:cubicBezTo>
                  <a:cubicBezTo>
                    <a:pt x="751" y="2477"/>
                    <a:pt x="822" y="2465"/>
                    <a:pt x="810" y="2441"/>
                  </a:cubicBezTo>
                  <a:lnTo>
                    <a:pt x="810" y="2429"/>
                  </a:lnTo>
                  <a:cubicBezTo>
                    <a:pt x="810" y="2429"/>
                    <a:pt x="822" y="2441"/>
                    <a:pt x="822" y="2441"/>
                  </a:cubicBezTo>
                  <a:lnTo>
                    <a:pt x="846" y="2465"/>
                  </a:lnTo>
                  <a:lnTo>
                    <a:pt x="870" y="2453"/>
                  </a:lnTo>
                  <a:cubicBezTo>
                    <a:pt x="878" y="2453"/>
                    <a:pt x="886" y="2448"/>
                    <a:pt x="890" y="2448"/>
                  </a:cubicBezTo>
                  <a:cubicBezTo>
                    <a:pt x="892" y="2448"/>
                    <a:pt x="893" y="2449"/>
                    <a:pt x="893" y="2453"/>
                  </a:cubicBezTo>
                  <a:cubicBezTo>
                    <a:pt x="893" y="2429"/>
                    <a:pt x="917" y="2441"/>
                    <a:pt x="917" y="2417"/>
                  </a:cubicBezTo>
                  <a:cubicBezTo>
                    <a:pt x="917" y="2409"/>
                    <a:pt x="917" y="2400"/>
                    <a:pt x="921" y="2400"/>
                  </a:cubicBezTo>
                  <a:cubicBezTo>
                    <a:pt x="923" y="2400"/>
                    <a:pt x="926" y="2402"/>
                    <a:pt x="929" y="2405"/>
                  </a:cubicBezTo>
                  <a:cubicBezTo>
                    <a:pt x="953" y="2405"/>
                    <a:pt x="941" y="2417"/>
                    <a:pt x="953" y="2417"/>
                  </a:cubicBezTo>
                  <a:cubicBezTo>
                    <a:pt x="965" y="2417"/>
                    <a:pt x="965" y="2417"/>
                    <a:pt x="965" y="2405"/>
                  </a:cubicBezTo>
                  <a:cubicBezTo>
                    <a:pt x="965" y="2399"/>
                    <a:pt x="965" y="2399"/>
                    <a:pt x="968" y="2399"/>
                  </a:cubicBezTo>
                  <a:cubicBezTo>
                    <a:pt x="971" y="2399"/>
                    <a:pt x="977" y="2399"/>
                    <a:pt x="989" y="2394"/>
                  </a:cubicBezTo>
                  <a:cubicBezTo>
                    <a:pt x="989" y="2394"/>
                    <a:pt x="1013" y="2370"/>
                    <a:pt x="1036" y="2370"/>
                  </a:cubicBezTo>
                  <a:cubicBezTo>
                    <a:pt x="1060" y="2370"/>
                    <a:pt x="1060" y="2346"/>
                    <a:pt x="1060" y="2346"/>
                  </a:cubicBezTo>
                  <a:cubicBezTo>
                    <a:pt x="1068" y="2346"/>
                    <a:pt x="1071" y="2351"/>
                    <a:pt x="1072" y="2351"/>
                  </a:cubicBezTo>
                  <a:cubicBezTo>
                    <a:pt x="1072" y="2351"/>
                    <a:pt x="1072" y="2350"/>
                    <a:pt x="1072" y="2346"/>
                  </a:cubicBezTo>
                  <a:cubicBezTo>
                    <a:pt x="1084" y="2334"/>
                    <a:pt x="1072" y="2334"/>
                    <a:pt x="1072" y="2322"/>
                  </a:cubicBezTo>
                  <a:lnTo>
                    <a:pt x="1072" y="2322"/>
                  </a:lnTo>
                  <a:lnTo>
                    <a:pt x="1096" y="2334"/>
                  </a:lnTo>
                  <a:cubicBezTo>
                    <a:pt x="1096" y="2322"/>
                    <a:pt x="1108" y="2310"/>
                    <a:pt x="1132" y="2310"/>
                  </a:cubicBezTo>
                  <a:lnTo>
                    <a:pt x="1155" y="2310"/>
                  </a:lnTo>
                  <a:lnTo>
                    <a:pt x="1179" y="2298"/>
                  </a:lnTo>
                  <a:cubicBezTo>
                    <a:pt x="1191" y="2298"/>
                    <a:pt x="1179" y="2298"/>
                    <a:pt x="1191" y="2286"/>
                  </a:cubicBezTo>
                  <a:cubicBezTo>
                    <a:pt x="1203" y="2286"/>
                    <a:pt x="1215" y="2286"/>
                    <a:pt x="1227" y="2274"/>
                  </a:cubicBezTo>
                  <a:cubicBezTo>
                    <a:pt x="1239" y="2274"/>
                    <a:pt x="1251" y="2274"/>
                    <a:pt x="1263" y="2263"/>
                  </a:cubicBezTo>
                  <a:cubicBezTo>
                    <a:pt x="1263" y="2263"/>
                    <a:pt x="1263" y="2251"/>
                    <a:pt x="1274" y="2251"/>
                  </a:cubicBezTo>
                  <a:cubicBezTo>
                    <a:pt x="1298" y="2251"/>
                    <a:pt x="1310" y="2251"/>
                    <a:pt x="1298" y="2239"/>
                  </a:cubicBezTo>
                  <a:cubicBezTo>
                    <a:pt x="1286" y="2239"/>
                    <a:pt x="1298" y="2227"/>
                    <a:pt x="1322" y="2227"/>
                  </a:cubicBezTo>
                  <a:cubicBezTo>
                    <a:pt x="1338" y="2227"/>
                    <a:pt x="1338" y="2232"/>
                    <a:pt x="1340" y="2232"/>
                  </a:cubicBezTo>
                  <a:cubicBezTo>
                    <a:pt x="1341" y="2232"/>
                    <a:pt x="1342" y="2231"/>
                    <a:pt x="1346" y="2227"/>
                  </a:cubicBezTo>
                  <a:cubicBezTo>
                    <a:pt x="1356" y="2222"/>
                    <a:pt x="1361" y="2217"/>
                    <a:pt x="1365" y="2213"/>
                  </a:cubicBezTo>
                  <a:lnTo>
                    <a:pt x="1365" y="2213"/>
                  </a:lnTo>
                  <a:cubicBezTo>
                    <a:pt x="1365" y="2214"/>
                    <a:pt x="1367" y="2215"/>
                    <a:pt x="1370" y="2215"/>
                  </a:cubicBezTo>
                  <a:cubicBezTo>
                    <a:pt x="1382" y="2215"/>
                    <a:pt x="1394" y="2203"/>
                    <a:pt x="1394" y="2191"/>
                  </a:cubicBezTo>
                  <a:lnTo>
                    <a:pt x="1453" y="2191"/>
                  </a:lnTo>
                  <a:cubicBezTo>
                    <a:pt x="1465" y="2179"/>
                    <a:pt x="1477" y="2179"/>
                    <a:pt x="1489" y="2167"/>
                  </a:cubicBezTo>
                  <a:cubicBezTo>
                    <a:pt x="1501" y="2155"/>
                    <a:pt x="1501" y="2155"/>
                    <a:pt x="1513" y="2155"/>
                  </a:cubicBezTo>
                  <a:cubicBezTo>
                    <a:pt x="1525" y="2155"/>
                    <a:pt x="1548" y="2155"/>
                    <a:pt x="1560" y="2143"/>
                  </a:cubicBezTo>
                  <a:cubicBezTo>
                    <a:pt x="1560" y="2143"/>
                    <a:pt x="1560" y="2132"/>
                    <a:pt x="1560" y="2132"/>
                  </a:cubicBezTo>
                  <a:cubicBezTo>
                    <a:pt x="1560" y="2120"/>
                    <a:pt x="1596" y="2132"/>
                    <a:pt x="1608" y="2108"/>
                  </a:cubicBezTo>
                  <a:cubicBezTo>
                    <a:pt x="1608" y="2108"/>
                    <a:pt x="1613" y="2102"/>
                    <a:pt x="1620" y="2102"/>
                  </a:cubicBezTo>
                  <a:cubicBezTo>
                    <a:pt x="1624" y="2102"/>
                    <a:pt x="1628" y="2104"/>
                    <a:pt x="1632" y="2108"/>
                  </a:cubicBezTo>
                  <a:lnTo>
                    <a:pt x="1632" y="2120"/>
                  </a:lnTo>
                  <a:cubicBezTo>
                    <a:pt x="1632" y="2120"/>
                    <a:pt x="1644" y="2120"/>
                    <a:pt x="1644" y="2108"/>
                  </a:cubicBezTo>
                  <a:cubicBezTo>
                    <a:pt x="1644" y="2096"/>
                    <a:pt x="1655" y="2096"/>
                    <a:pt x="1679" y="2096"/>
                  </a:cubicBezTo>
                  <a:cubicBezTo>
                    <a:pt x="1679" y="2096"/>
                    <a:pt x="1691" y="2084"/>
                    <a:pt x="1691" y="2072"/>
                  </a:cubicBezTo>
                  <a:cubicBezTo>
                    <a:pt x="1703" y="2072"/>
                    <a:pt x="1727" y="2060"/>
                    <a:pt x="1739" y="2048"/>
                  </a:cubicBezTo>
                  <a:cubicBezTo>
                    <a:pt x="1751" y="2048"/>
                    <a:pt x="1763" y="2036"/>
                    <a:pt x="1775" y="2036"/>
                  </a:cubicBezTo>
                  <a:cubicBezTo>
                    <a:pt x="1798" y="2036"/>
                    <a:pt x="1810" y="2024"/>
                    <a:pt x="1834" y="2013"/>
                  </a:cubicBezTo>
                  <a:lnTo>
                    <a:pt x="1846" y="2013"/>
                  </a:lnTo>
                  <a:cubicBezTo>
                    <a:pt x="1858" y="2013"/>
                    <a:pt x="1858" y="2001"/>
                    <a:pt x="1870" y="2001"/>
                  </a:cubicBezTo>
                  <a:lnTo>
                    <a:pt x="1906" y="1989"/>
                  </a:lnTo>
                  <a:cubicBezTo>
                    <a:pt x="1917" y="1989"/>
                    <a:pt x="1906" y="1977"/>
                    <a:pt x="1929" y="1977"/>
                  </a:cubicBezTo>
                  <a:cubicBezTo>
                    <a:pt x="1941" y="1977"/>
                    <a:pt x="1977" y="1977"/>
                    <a:pt x="1965" y="1953"/>
                  </a:cubicBezTo>
                  <a:lnTo>
                    <a:pt x="1965" y="1953"/>
                  </a:lnTo>
                  <a:cubicBezTo>
                    <a:pt x="1967" y="1955"/>
                    <a:pt x="1970" y="1955"/>
                    <a:pt x="1973" y="1955"/>
                  </a:cubicBezTo>
                  <a:cubicBezTo>
                    <a:pt x="1996" y="1955"/>
                    <a:pt x="2048" y="1928"/>
                    <a:pt x="2048" y="1917"/>
                  </a:cubicBezTo>
                  <a:cubicBezTo>
                    <a:pt x="2051" y="1915"/>
                    <a:pt x="2055" y="1914"/>
                    <a:pt x="2059" y="1914"/>
                  </a:cubicBezTo>
                  <a:cubicBezTo>
                    <a:pt x="2067" y="1914"/>
                    <a:pt x="2077" y="1916"/>
                    <a:pt x="2084" y="1916"/>
                  </a:cubicBezTo>
                  <a:cubicBezTo>
                    <a:pt x="2091" y="1916"/>
                    <a:pt x="2096" y="1914"/>
                    <a:pt x="2096" y="1905"/>
                  </a:cubicBezTo>
                  <a:cubicBezTo>
                    <a:pt x="2108" y="1882"/>
                    <a:pt x="2096" y="1882"/>
                    <a:pt x="2120" y="1882"/>
                  </a:cubicBezTo>
                  <a:cubicBezTo>
                    <a:pt x="2132" y="1882"/>
                    <a:pt x="2144" y="1870"/>
                    <a:pt x="2144" y="1870"/>
                  </a:cubicBezTo>
                  <a:lnTo>
                    <a:pt x="2144" y="1882"/>
                  </a:lnTo>
                  <a:cubicBezTo>
                    <a:pt x="2156" y="1870"/>
                    <a:pt x="2167" y="1870"/>
                    <a:pt x="2167" y="1870"/>
                  </a:cubicBezTo>
                  <a:cubicBezTo>
                    <a:pt x="2191" y="1870"/>
                    <a:pt x="2203" y="1858"/>
                    <a:pt x="2227" y="1858"/>
                  </a:cubicBezTo>
                  <a:cubicBezTo>
                    <a:pt x="2203" y="1858"/>
                    <a:pt x="2191" y="1846"/>
                    <a:pt x="2203" y="1822"/>
                  </a:cubicBezTo>
                  <a:cubicBezTo>
                    <a:pt x="2205" y="1820"/>
                    <a:pt x="2207" y="1819"/>
                    <a:pt x="2209" y="1819"/>
                  </a:cubicBezTo>
                  <a:cubicBezTo>
                    <a:pt x="2215" y="1819"/>
                    <a:pt x="2215" y="1836"/>
                    <a:pt x="2215" y="1846"/>
                  </a:cubicBezTo>
                  <a:cubicBezTo>
                    <a:pt x="2215" y="1846"/>
                    <a:pt x="2239" y="1846"/>
                    <a:pt x="2239" y="1834"/>
                  </a:cubicBezTo>
                  <a:cubicBezTo>
                    <a:pt x="2243" y="1830"/>
                    <a:pt x="2247" y="1829"/>
                    <a:pt x="2250" y="1829"/>
                  </a:cubicBezTo>
                  <a:cubicBezTo>
                    <a:pt x="2257" y="1829"/>
                    <a:pt x="2263" y="1834"/>
                    <a:pt x="2263" y="1834"/>
                  </a:cubicBezTo>
                  <a:cubicBezTo>
                    <a:pt x="2263" y="1834"/>
                    <a:pt x="2263" y="1822"/>
                    <a:pt x="2275" y="1822"/>
                  </a:cubicBezTo>
                  <a:cubicBezTo>
                    <a:pt x="2287" y="1822"/>
                    <a:pt x="2310" y="1810"/>
                    <a:pt x="2322" y="1810"/>
                  </a:cubicBezTo>
                  <a:cubicBezTo>
                    <a:pt x="2310" y="1810"/>
                    <a:pt x="2382" y="1786"/>
                    <a:pt x="2382" y="1774"/>
                  </a:cubicBezTo>
                  <a:cubicBezTo>
                    <a:pt x="2385" y="1774"/>
                    <a:pt x="2386" y="1773"/>
                    <a:pt x="2385" y="1772"/>
                  </a:cubicBezTo>
                  <a:lnTo>
                    <a:pt x="2385" y="1772"/>
                  </a:lnTo>
                  <a:cubicBezTo>
                    <a:pt x="2381" y="1773"/>
                    <a:pt x="2377" y="1774"/>
                    <a:pt x="2370" y="1774"/>
                  </a:cubicBezTo>
                  <a:cubicBezTo>
                    <a:pt x="2358" y="1774"/>
                    <a:pt x="2370" y="1762"/>
                    <a:pt x="2370" y="1762"/>
                  </a:cubicBezTo>
                  <a:lnTo>
                    <a:pt x="2382" y="1762"/>
                  </a:lnTo>
                  <a:cubicBezTo>
                    <a:pt x="2385" y="1759"/>
                    <a:pt x="2389" y="1758"/>
                    <a:pt x="2392" y="1758"/>
                  </a:cubicBezTo>
                  <a:cubicBezTo>
                    <a:pt x="2395" y="1758"/>
                    <a:pt x="2399" y="1759"/>
                    <a:pt x="2401" y="1762"/>
                  </a:cubicBezTo>
                  <a:lnTo>
                    <a:pt x="2401" y="1762"/>
                  </a:lnTo>
                  <a:cubicBezTo>
                    <a:pt x="2402" y="1755"/>
                    <a:pt x="2410" y="1751"/>
                    <a:pt x="2417" y="1751"/>
                  </a:cubicBezTo>
                  <a:cubicBezTo>
                    <a:pt x="2417" y="1751"/>
                    <a:pt x="2417" y="1762"/>
                    <a:pt x="2429" y="1762"/>
                  </a:cubicBezTo>
                  <a:cubicBezTo>
                    <a:pt x="2429" y="1762"/>
                    <a:pt x="2429" y="1751"/>
                    <a:pt x="2441" y="1739"/>
                  </a:cubicBezTo>
                  <a:lnTo>
                    <a:pt x="2465" y="1739"/>
                  </a:lnTo>
                  <a:cubicBezTo>
                    <a:pt x="2465" y="1739"/>
                    <a:pt x="2453" y="1739"/>
                    <a:pt x="2465" y="1727"/>
                  </a:cubicBezTo>
                  <a:lnTo>
                    <a:pt x="2477" y="1727"/>
                  </a:lnTo>
                  <a:cubicBezTo>
                    <a:pt x="2487" y="1727"/>
                    <a:pt x="2481" y="1742"/>
                    <a:pt x="2490" y="1742"/>
                  </a:cubicBezTo>
                  <a:cubicBezTo>
                    <a:pt x="2493" y="1742"/>
                    <a:pt x="2496" y="1741"/>
                    <a:pt x="2501" y="1739"/>
                  </a:cubicBezTo>
                  <a:cubicBezTo>
                    <a:pt x="2501" y="1739"/>
                    <a:pt x="2513" y="1739"/>
                    <a:pt x="2525" y="1727"/>
                  </a:cubicBezTo>
                  <a:lnTo>
                    <a:pt x="2560" y="1703"/>
                  </a:lnTo>
                  <a:cubicBezTo>
                    <a:pt x="2584" y="1691"/>
                    <a:pt x="2584" y="1691"/>
                    <a:pt x="2560" y="1691"/>
                  </a:cubicBezTo>
                  <a:cubicBezTo>
                    <a:pt x="2572" y="1691"/>
                    <a:pt x="2584" y="1679"/>
                    <a:pt x="2596" y="1679"/>
                  </a:cubicBezTo>
                  <a:cubicBezTo>
                    <a:pt x="2602" y="1685"/>
                    <a:pt x="2608" y="1688"/>
                    <a:pt x="2614" y="1688"/>
                  </a:cubicBezTo>
                  <a:cubicBezTo>
                    <a:pt x="2620" y="1688"/>
                    <a:pt x="2626" y="1685"/>
                    <a:pt x="2632" y="1679"/>
                  </a:cubicBezTo>
                  <a:cubicBezTo>
                    <a:pt x="2632" y="1679"/>
                    <a:pt x="2632" y="1667"/>
                    <a:pt x="2656" y="1667"/>
                  </a:cubicBezTo>
                  <a:lnTo>
                    <a:pt x="2668" y="1655"/>
                  </a:lnTo>
                  <a:cubicBezTo>
                    <a:pt x="2668" y="1655"/>
                    <a:pt x="2703" y="1643"/>
                    <a:pt x="2715" y="1643"/>
                  </a:cubicBezTo>
                  <a:cubicBezTo>
                    <a:pt x="2724" y="1635"/>
                    <a:pt x="2726" y="1627"/>
                    <a:pt x="2731" y="1627"/>
                  </a:cubicBezTo>
                  <a:cubicBezTo>
                    <a:pt x="2733" y="1627"/>
                    <a:pt x="2735" y="1628"/>
                    <a:pt x="2739" y="1632"/>
                  </a:cubicBezTo>
                  <a:cubicBezTo>
                    <a:pt x="2751" y="1632"/>
                    <a:pt x="2775" y="1620"/>
                    <a:pt x="2775" y="1608"/>
                  </a:cubicBezTo>
                  <a:lnTo>
                    <a:pt x="2763" y="1608"/>
                  </a:lnTo>
                  <a:cubicBezTo>
                    <a:pt x="2763" y="1608"/>
                    <a:pt x="2775" y="1608"/>
                    <a:pt x="2787" y="1596"/>
                  </a:cubicBezTo>
                  <a:cubicBezTo>
                    <a:pt x="2793" y="1602"/>
                    <a:pt x="2796" y="1605"/>
                    <a:pt x="2798" y="1605"/>
                  </a:cubicBezTo>
                  <a:cubicBezTo>
                    <a:pt x="2801" y="1605"/>
                    <a:pt x="2804" y="1602"/>
                    <a:pt x="2810" y="1596"/>
                  </a:cubicBezTo>
                  <a:cubicBezTo>
                    <a:pt x="2822" y="1596"/>
                    <a:pt x="2822" y="1584"/>
                    <a:pt x="2846" y="1584"/>
                  </a:cubicBezTo>
                  <a:cubicBezTo>
                    <a:pt x="2854" y="1584"/>
                    <a:pt x="2862" y="1589"/>
                    <a:pt x="2866" y="1589"/>
                  </a:cubicBezTo>
                  <a:cubicBezTo>
                    <a:pt x="2869" y="1589"/>
                    <a:pt x="2870" y="1588"/>
                    <a:pt x="2870" y="1584"/>
                  </a:cubicBezTo>
                  <a:cubicBezTo>
                    <a:pt x="2870" y="1572"/>
                    <a:pt x="2870" y="1560"/>
                    <a:pt x="2882" y="1560"/>
                  </a:cubicBezTo>
                  <a:cubicBezTo>
                    <a:pt x="2890" y="1564"/>
                    <a:pt x="2894" y="1565"/>
                    <a:pt x="2896" y="1565"/>
                  </a:cubicBezTo>
                  <a:cubicBezTo>
                    <a:pt x="2902" y="1565"/>
                    <a:pt x="2902" y="1560"/>
                    <a:pt x="2918" y="1560"/>
                  </a:cubicBezTo>
                  <a:cubicBezTo>
                    <a:pt x="2929" y="1560"/>
                    <a:pt x="2953" y="1560"/>
                    <a:pt x="2941" y="1548"/>
                  </a:cubicBezTo>
                  <a:cubicBezTo>
                    <a:pt x="2941" y="1548"/>
                    <a:pt x="2929" y="1536"/>
                    <a:pt x="2941" y="1536"/>
                  </a:cubicBezTo>
                  <a:cubicBezTo>
                    <a:pt x="2949" y="1532"/>
                    <a:pt x="2953" y="1531"/>
                    <a:pt x="2955" y="1531"/>
                  </a:cubicBezTo>
                  <a:cubicBezTo>
                    <a:pt x="2960" y="1531"/>
                    <a:pt x="2957" y="1536"/>
                    <a:pt x="2965" y="1536"/>
                  </a:cubicBezTo>
                  <a:lnTo>
                    <a:pt x="2965" y="1524"/>
                  </a:lnTo>
                  <a:cubicBezTo>
                    <a:pt x="2965" y="1520"/>
                    <a:pt x="2966" y="1519"/>
                    <a:pt x="2969" y="1519"/>
                  </a:cubicBezTo>
                  <a:cubicBezTo>
                    <a:pt x="2973" y="1519"/>
                    <a:pt x="2981" y="1524"/>
                    <a:pt x="2989" y="1524"/>
                  </a:cubicBezTo>
                  <a:cubicBezTo>
                    <a:pt x="3001" y="1524"/>
                    <a:pt x="3025" y="1524"/>
                    <a:pt x="3037" y="1512"/>
                  </a:cubicBezTo>
                  <a:cubicBezTo>
                    <a:pt x="3049" y="1501"/>
                    <a:pt x="3025" y="1489"/>
                    <a:pt x="3037" y="1489"/>
                  </a:cubicBezTo>
                  <a:lnTo>
                    <a:pt x="3084" y="1489"/>
                  </a:lnTo>
                  <a:cubicBezTo>
                    <a:pt x="3096" y="1489"/>
                    <a:pt x="3120" y="1489"/>
                    <a:pt x="3132" y="1477"/>
                  </a:cubicBezTo>
                  <a:cubicBezTo>
                    <a:pt x="3132" y="1477"/>
                    <a:pt x="3132" y="1465"/>
                    <a:pt x="3144" y="1465"/>
                  </a:cubicBezTo>
                  <a:lnTo>
                    <a:pt x="3156" y="1465"/>
                  </a:lnTo>
                  <a:cubicBezTo>
                    <a:pt x="3168" y="1465"/>
                    <a:pt x="3179" y="1441"/>
                    <a:pt x="3191" y="1429"/>
                  </a:cubicBezTo>
                  <a:cubicBezTo>
                    <a:pt x="3199" y="1425"/>
                    <a:pt x="3206" y="1424"/>
                    <a:pt x="3212" y="1424"/>
                  </a:cubicBezTo>
                  <a:cubicBezTo>
                    <a:pt x="3219" y="1424"/>
                    <a:pt x="3224" y="1426"/>
                    <a:pt x="3230" y="1427"/>
                  </a:cubicBezTo>
                  <a:lnTo>
                    <a:pt x="3230" y="1427"/>
                  </a:lnTo>
                  <a:cubicBezTo>
                    <a:pt x="3228" y="1430"/>
                    <a:pt x="3229" y="1432"/>
                    <a:pt x="3231" y="1432"/>
                  </a:cubicBezTo>
                  <a:cubicBezTo>
                    <a:pt x="3233" y="1432"/>
                    <a:pt x="3235" y="1431"/>
                    <a:pt x="3239" y="1429"/>
                  </a:cubicBezTo>
                  <a:lnTo>
                    <a:pt x="3263" y="1429"/>
                  </a:lnTo>
                  <a:cubicBezTo>
                    <a:pt x="3275" y="1429"/>
                    <a:pt x="3287" y="1417"/>
                    <a:pt x="3299" y="1405"/>
                  </a:cubicBezTo>
                  <a:cubicBezTo>
                    <a:pt x="3310" y="1405"/>
                    <a:pt x="3310" y="1405"/>
                    <a:pt x="3310" y="1393"/>
                  </a:cubicBezTo>
                  <a:lnTo>
                    <a:pt x="3322" y="1393"/>
                  </a:lnTo>
                  <a:cubicBezTo>
                    <a:pt x="3346" y="1381"/>
                    <a:pt x="3358" y="1381"/>
                    <a:pt x="3370" y="1370"/>
                  </a:cubicBezTo>
                  <a:cubicBezTo>
                    <a:pt x="3370" y="1370"/>
                    <a:pt x="3378" y="1354"/>
                    <a:pt x="3387" y="1354"/>
                  </a:cubicBezTo>
                  <a:cubicBezTo>
                    <a:pt x="3389" y="1354"/>
                    <a:pt x="3391" y="1355"/>
                    <a:pt x="3394" y="1358"/>
                  </a:cubicBezTo>
                  <a:cubicBezTo>
                    <a:pt x="3394" y="1358"/>
                    <a:pt x="3399" y="1363"/>
                    <a:pt x="3406" y="1363"/>
                  </a:cubicBezTo>
                  <a:cubicBezTo>
                    <a:pt x="3410" y="1363"/>
                    <a:pt x="3414" y="1362"/>
                    <a:pt x="3418" y="1358"/>
                  </a:cubicBezTo>
                  <a:cubicBezTo>
                    <a:pt x="3430" y="1334"/>
                    <a:pt x="3430" y="1322"/>
                    <a:pt x="3453" y="1322"/>
                  </a:cubicBezTo>
                  <a:cubicBezTo>
                    <a:pt x="3453" y="1325"/>
                    <a:pt x="3453" y="1328"/>
                    <a:pt x="3453" y="1334"/>
                  </a:cubicBezTo>
                  <a:cubicBezTo>
                    <a:pt x="3453" y="1334"/>
                    <a:pt x="3458" y="1329"/>
                    <a:pt x="3462" y="1322"/>
                  </a:cubicBezTo>
                  <a:lnTo>
                    <a:pt x="3489" y="1322"/>
                  </a:lnTo>
                  <a:cubicBezTo>
                    <a:pt x="3501" y="1322"/>
                    <a:pt x="3501" y="1310"/>
                    <a:pt x="3513" y="1310"/>
                  </a:cubicBezTo>
                  <a:cubicBezTo>
                    <a:pt x="3517" y="1306"/>
                    <a:pt x="3519" y="1305"/>
                    <a:pt x="3522" y="1305"/>
                  </a:cubicBezTo>
                  <a:cubicBezTo>
                    <a:pt x="3526" y="1305"/>
                    <a:pt x="3529" y="1310"/>
                    <a:pt x="3537" y="1310"/>
                  </a:cubicBezTo>
                  <a:cubicBezTo>
                    <a:pt x="3549" y="1310"/>
                    <a:pt x="3537" y="1298"/>
                    <a:pt x="3537" y="1298"/>
                  </a:cubicBezTo>
                  <a:lnTo>
                    <a:pt x="3584" y="1298"/>
                  </a:lnTo>
                  <a:cubicBezTo>
                    <a:pt x="3596" y="1298"/>
                    <a:pt x="3560" y="1274"/>
                    <a:pt x="3584" y="1274"/>
                  </a:cubicBezTo>
                  <a:cubicBezTo>
                    <a:pt x="3584" y="1280"/>
                    <a:pt x="3587" y="1283"/>
                    <a:pt x="3592" y="1283"/>
                  </a:cubicBezTo>
                  <a:cubicBezTo>
                    <a:pt x="3596" y="1283"/>
                    <a:pt x="3602" y="1280"/>
                    <a:pt x="3608" y="1274"/>
                  </a:cubicBezTo>
                  <a:lnTo>
                    <a:pt x="3620" y="1274"/>
                  </a:lnTo>
                  <a:cubicBezTo>
                    <a:pt x="3620" y="1274"/>
                    <a:pt x="3659" y="1255"/>
                    <a:pt x="3658" y="1242"/>
                  </a:cubicBezTo>
                  <a:lnTo>
                    <a:pt x="3658" y="1242"/>
                  </a:lnTo>
                  <a:cubicBezTo>
                    <a:pt x="3659" y="1243"/>
                    <a:pt x="3661" y="1244"/>
                    <a:pt x="3663" y="1244"/>
                  </a:cubicBezTo>
                  <a:cubicBezTo>
                    <a:pt x="3675" y="1244"/>
                    <a:pt x="3695" y="1235"/>
                    <a:pt x="3703" y="1227"/>
                  </a:cubicBezTo>
                  <a:lnTo>
                    <a:pt x="3727" y="1215"/>
                  </a:lnTo>
                  <a:cubicBezTo>
                    <a:pt x="3727" y="1218"/>
                    <a:pt x="3727" y="1223"/>
                    <a:pt x="3727" y="1227"/>
                  </a:cubicBezTo>
                  <a:cubicBezTo>
                    <a:pt x="3739" y="1227"/>
                    <a:pt x="3751" y="1203"/>
                    <a:pt x="3739" y="1203"/>
                  </a:cubicBezTo>
                  <a:cubicBezTo>
                    <a:pt x="3739" y="1191"/>
                    <a:pt x="3751" y="1179"/>
                    <a:pt x="3751" y="1179"/>
                  </a:cubicBezTo>
                  <a:cubicBezTo>
                    <a:pt x="3751" y="1179"/>
                    <a:pt x="3751" y="1191"/>
                    <a:pt x="3763" y="1203"/>
                  </a:cubicBezTo>
                  <a:cubicBezTo>
                    <a:pt x="3775" y="1203"/>
                    <a:pt x="3775" y="1191"/>
                    <a:pt x="3775" y="1179"/>
                  </a:cubicBezTo>
                  <a:lnTo>
                    <a:pt x="3822" y="1179"/>
                  </a:lnTo>
                  <a:cubicBezTo>
                    <a:pt x="3822" y="1179"/>
                    <a:pt x="3822" y="1167"/>
                    <a:pt x="3834" y="1167"/>
                  </a:cubicBezTo>
                  <a:lnTo>
                    <a:pt x="3858" y="1167"/>
                  </a:lnTo>
                  <a:cubicBezTo>
                    <a:pt x="3870" y="1155"/>
                    <a:pt x="3882" y="1155"/>
                    <a:pt x="3894" y="1143"/>
                  </a:cubicBezTo>
                  <a:lnTo>
                    <a:pt x="3918" y="1143"/>
                  </a:lnTo>
                  <a:cubicBezTo>
                    <a:pt x="3930" y="1143"/>
                    <a:pt x="3918" y="1131"/>
                    <a:pt x="3918" y="1131"/>
                  </a:cubicBezTo>
                  <a:cubicBezTo>
                    <a:pt x="3918" y="1129"/>
                    <a:pt x="3918" y="1128"/>
                    <a:pt x="3918" y="1128"/>
                  </a:cubicBezTo>
                  <a:cubicBezTo>
                    <a:pt x="3919" y="1128"/>
                    <a:pt x="3921" y="1135"/>
                    <a:pt x="3929" y="1135"/>
                  </a:cubicBezTo>
                  <a:cubicBezTo>
                    <a:pt x="3932" y="1135"/>
                    <a:pt x="3936" y="1134"/>
                    <a:pt x="3941" y="1131"/>
                  </a:cubicBezTo>
                  <a:cubicBezTo>
                    <a:pt x="3953" y="1131"/>
                    <a:pt x="3989" y="1120"/>
                    <a:pt x="4001" y="1108"/>
                  </a:cubicBezTo>
                  <a:cubicBezTo>
                    <a:pt x="4001" y="1096"/>
                    <a:pt x="3977" y="1096"/>
                    <a:pt x="4001" y="1096"/>
                  </a:cubicBezTo>
                  <a:lnTo>
                    <a:pt x="4025" y="1096"/>
                  </a:lnTo>
                  <a:cubicBezTo>
                    <a:pt x="4049" y="1096"/>
                    <a:pt x="4072" y="1084"/>
                    <a:pt x="4096" y="1072"/>
                  </a:cubicBezTo>
                  <a:cubicBezTo>
                    <a:pt x="4108" y="1072"/>
                    <a:pt x="4108" y="1060"/>
                    <a:pt x="4120" y="1048"/>
                  </a:cubicBezTo>
                  <a:cubicBezTo>
                    <a:pt x="4132" y="1048"/>
                    <a:pt x="4144" y="1036"/>
                    <a:pt x="4144" y="1024"/>
                  </a:cubicBezTo>
                  <a:cubicBezTo>
                    <a:pt x="4144" y="1022"/>
                    <a:pt x="4145" y="1021"/>
                    <a:pt x="4148" y="1021"/>
                  </a:cubicBezTo>
                  <a:cubicBezTo>
                    <a:pt x="4155" y="1021"/>
                    <a:pt x="4169" y="1028"/>
                    <a:pt x="4175" y="1028"/>
                  </a:cubicBezTo>
                  <a:cubicBezTo>
                    <a:pt x="4178" y="1028"/>
                    <a:pt x="4180" y="1027"/>
                    <a:pt x="4180" y="1024"/>
                  </a:cubicBezTo>
                  <a:cubicBezTo>
                    <a:pt x="4180" y="1018"/>
                    <a:pt x="4171" y="1018"/>
                    <a:pt x="4162" y="1018"/>
                  </a:cubicBezTo>
                  <a:cubicBezTo>
                    <a:pt x="4153" y="1018"/>
                    <a:pt x="4144" y="1018"/>
                    <a:pt x="4144" y="1012"/>
                  </a:cubicBezTo>
                  <a:lnTo>
                    <a:pt x="4180" y="1012"/>
                  </a:lnTo>
                  <a:cubicBezTo>
                    <a:pt x="4192" y="1012"/>
                    <a:pt x="4203" y="1012"/>
                    <a:pt x="4203" y="1024"/>
                  </a:cubicBezTo>
                  <a:cubicBezTo>
                    <a:pt x="4203" y="1012"/>
                    <a:pt x="4227" y="1012"/>
                    <a:pt x="4239" y="1000"/>
                  </a:cubicBezTo>
                  <a:cubicBezTo>
                    <a:pt x="4243" y="993"/>
                    <a:pt x="4246" y="990"/>
                    <a:pt x="4248" y="990"/>
                  </a:cubicBezTo>
                  <a:cubicBezTo>
                    <a:pt x="4251" y="990"/>
                    <a:pt x="4251" y="1000"/>
                    <a:pt x="4251" y="1000"/>
                  </a:cubicBezTo>
                  <a:lnTo>
                    <a:pt x="4275" y="1000"/>
                  </a:lnTo>
                  <a:lnTo>
                    <a:pt x="4263" y="965"/>
                  </a:lnTo>
                  <a:cubicBezTo>
                    <a:pt x="4275" y="965"/>
                    <a:pt x="4287" y="977"/>
                    <a:pt x="4287" y="977"/>
                  </a:cubicBezTo>
                  <a:cubicBezTo>
                    <a:pt x="4299" y="977"/>
                    <a:pt x="4311" y="953"/>
                    <a:pt x="4322" y="953"/>
                  </a:cubicBezTo>
                  <a:cubicBezTo>
                    <a:pt x="4346" y="953"/>
                    <a:pt x="4382" y="953"/>
                    <a:pt x="4382" y="929"/>
                  </a:cubicBezTo>
                  <a:cubicBezTo>
                    <a:pt x="4382" y="917"/>
                    <a:pt x="4406" y="917"/>
                    <a:pt x="4418" y="917"/>
                  </a:cubicBezTo>
                  <a:cubicBezTo>
                    <a:pt x="4418" y="913"/>
                    <a:pt x="4419" y="912"/>
                    <a:pt x="4421" y="912"/>
                  </a:cubicBezTo>
                  <a:cubicBezTo>
                    <a:pt x="4426" y="912"/>
                    <a:pt x="4434" y="917"/>
                    <a:pt x="4442" y="917"/>
                  </a:cubicBezTo>
                  <a:cubicBezTo>
                    <a:pt x="4453" y="917"/>
                    <a:pt x="4453" y="893"/>
                    <a:pt x="4465" y="893"/>
                  </a:cubicBezTo>
                  <a:lnTo>
                    <a:pt x="4477" y="893"/>
                  </a:lnTo>
                  <a:cubicBezTo>
                    <a:pt x="4477" y="893"/>
                    <a:pt x="4501" y="881"/>
                    <a:pt x="4501" y="881"/>
                  </a:cubicBezTo>
                  <a:lnTo>
                    <a:pt x="4513" y="881"/>
                  </a:lnTo>
                  <a:cubicBezTo>
                    <a:pt x="4513" y="881"/>
                    <a:pt x="4505" y="866"/>
                    <a:pt x="4515" y="866"/>
                  </a:cubicBezTo>
                  <a:cubicBezTo>
                    <a:pt x="4517" y="866"/>
                    <a:pt x="4520" y="867"/>
                    <a:pt x="4525" y="870"/>
                  </a:cubicBezTo>
                  <a:cubicBezTo>
                    <a:pt x="4537" y="870"/>
                    <a:pt x="4561" y="870"/>
                    <a:pt x="4561" y="846"/>
                  </a:cubicBezTo>
                  <a:cubicBezTo>
                    <a:pt x="4567" y="840"/>
                    <a:pt x="4573" y="837"/>
                    <a:pt x="4578" y="837"/>
                  </a:cubicBezTo>
                  <a:cubicBezTo>
                    <a:pt x="4584" y="837"/>
                    <a:pt x="4590" y="840"/>
                    <a:pt x="4596" y="846"/>
                  </a:cubicBezTo>
                  <a:cubicBezTo>
                    <a:pt x="4617" y="846"/>
                    <a:pt x="4628" y="819"/>
                    <a:pt x="4639" y="819"/>
                  </a:cubicBezTo>
                  <a:cubicBezTo>
                    <a:pt x="4641" y="819"/>
                    <a:pt x="4642" y="820"/>
                    <a:pt x="4644" y="822"/>
                  </a:cubicBezTo>
                  <a:cubicBezTo>
                    <a:pt x="4653" y="822"/>
                    <a:pt x="4671" y="791"/>
                    <a:pt x="4671" y="791"/>
                  </a:cubicBezTo>
                  <a:lnTo>
                    <a:pt x="4671" y="791"/>
                  </a:lnTo>
                  <a:cubicBezTo>
                    <a:pt x="4671" y="791"/>
                    <a:pt x="4670" y="793"/>
                    <a:pt x="4668" y="798"/>
                  </a:cubicBezTo>
                  <a:cubicBezTo>
                    <a:pt x="4664" y="809"/>
                    <a:pt x="4665" y="814"/>
                    <a:pt x="4669" y="814"/>
                  </a:cubicBezTo>
                  <a:cubicBezTo>
                    <a:pt x="4676" y="814"/>
                    <a:pt x="4695" y="794"/>
                    <a:pt x="4703" y="786"/>
                  </a:cubicBezTo>
                  <a:cubicBezTo>
                    <a:pt x="4715" y="774"/>
                    <a:pt x="4715" y="774"/>
                    <a:pt x="4727" y="762"/>
                  </a:cubicBezTo>
                  <a:lnTo>
                    <a:pt x="4739" y="762"/>
                  </a:lnTo>
                  <a:cubicBezTo>
                    <a:pt x="4751" y="762"/>
                    <a:pt x="4775" y="739"/>
                    <a:pt x="4763" y="727"/>
                  </a:cubicBezTo>
                  <a:lnTo>
                    <a:pt x="4763" y="727"/>
                  </a:lnTo>
                  <a:cubicBezTo>
                    <a:pt x="4763" y="727"/>
                    <a:pt x="4768" y="732"/>
                    <a:pt x="4775" y="732"/>
                  </a:cubicBezTo>
                  <a:cubicBezTo>
                    <a:pt x="4779" y="732"/>
                    <a:pt x="4783" y="731"/>
                    <a:pt x="4787" y="727"/>
                  </a:cubicBezTo>
                  <a:cubicBezTo>
                    <a:pt x="4799" y="715"/>
                    <a:pt x="4799" y="703"/>
                    <a:pt x="4811" y="703"/>
                  </a:cubicBezTo>
                  <a:cubicBezTo>
                    <a:pt x="4811" y="703"/>
                    <a:pt x="4811" y="691"/>
                    <a:pt x="4811" y="691"/>
                  </a:cubicBezTo>
                  <a:lnTo>
                    <a:pt x="4811" y="679"/>
                  </a:lnTo>
                  <a:cubicBezTo>
                    <a:pt x="4811" y="679"/>
                    <a:pt x="4834" y="655"/>
                    <a:pt x="4823" y="643"/>
                  </a:cubicBezTo>
                  <a:cubicBezTo>
                    <a:pt x="4820" y="641"/>
                    <a:pt x="4819" y="640"/>
                    <a:pt x="4819" y="640"/>
                  </a:cubicBezTo>
                  <a:lnTo>
                    <a:pt x="4819" y="640"/>
                  </a:lnTo>
                  <a:cubicBezTo>
                    <a:pt x="4820" y="640"/>
                    <a:pt x="4828" y="647"/>
                    <a:pt x="4832" y="647"/>
                  </a:cubicBezTo>
                  <a:cubicBezTo>
                    <a:pt x="4833" y="647"/>
                    <a:pt x="4834" y="646"/>
                    <a:pt x="4834" y="643"/>
                  </a:cubicBezTo>
                  <a:cubicBezTo>
                    <a:pt x="4834" y="631"/>
                    <a:pt x="4834" y="619"/>
                    <a:pt x="4834" y="619"/>
                  </a:cubicBezTo>
                  <a:cubicBezTo>
                    <a:pt x="4834" y="619"/>
                    <a:pt x="4840" y="625"/>
                    <a:pt x="4847" y="625"/>
                  </a:cubicBezTo>
                  <a:cubicBezTo>
                    <a:pt x="4850" y="625"/>
                    <a:pt x="4854" y="623"/>
                    <a:pt x="4858" y="619"/>
                  </a:cubicBezTo>
                  <a:cubicBezTo>
                    <a:pt x="4858" y="608"/>
                    <a:pt x="4858" y="596"/>
                    <a:pt x="4870" y="584"/>
                  </a:cubicBezTo>
                  <a:cubicBezTo>
                    <a:pt x="4870" y="560"/>
                    <a:pt x="4870" y="560"/>
                    <a:pt x="4858" y="560"/>
                  </a:cubicBezTo>
                  <a:cubicBezTo>
                    <a:pt x="4852" y="554"/>
                    <a:pt x="4852" y="551"/>
                    <a:pt x="4855" y="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3" name="Google Shape;5203;p43"/>
          <p:cNvGrpSpPr/>
          <p:nvPr/>
        </p:nvGrpSpPr>
        <p:grpSpPr>
          <a:xfrm>
            <a:off x="1256616" y="2482463"/>
            <a:ext cx="537503" cy="421879"/>
            <a:chOff x="6316813" y="3598739"/>
            <a:chExt cx="631465" cy="495570"/>
          </a:xfrm>
        </p:grpSpPr>
        <p:sp>
          <p:nvSpPr>
            <p:cNvPr id="5204" name="Google Shape;5204;p43"/>
            <p:cNvSpPr/>
            <p:nvPr/>
          </p:nvSpPr>
          <p:spPr>
            <a:xfrm>
              <a:off x="6754094" y="3700197"/>
              <a:ext cx="1268" cy="1268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lnTo>
                    <a:pt x="1" y="24"/>
                  </a:lnTo>
                  <a:cubicBezTo>
                    <a:pt x="25" y="24"/>
                    <a:pt x="25" y="24"/>
                    <a:pt x="25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3"/>
            <p:cNvSpPr/>
            <p:nvPr/>
          </p:nvSpPr>
          <p:spPr>
            <a:xfrm>
              <a:off x="6846319" y="3741541"/>
              <a:ext cx="1471" cy="710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15" y="0"/>
                  </a:moveTo>
                  <a:cubicBezTo>
                    <a:pt x="5" y="0"/>
                    <a:pt x="0" y="14"/>
                    <a:pt x="6" y="14"/>
                  </a:cubicBezTo>
                  <a:cubicBezTo>
                    <a:pt x="8" y="14"/>
                    <a:pt x="11" y="12"/>
                    <a:pt x="16" y="7"/>
                  </a:cubicBezTo>
                  <a:lnTo>
                    <a:pt x="28" y="7"/>
                  </a:lnTo>
                  <a:cubicBezTo>
                    <a:pt x="23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3"/>
            <p:cNvSpPr/>
            <p:nvPr/>
          </p:nvSpPr>
          <p:spPr>
            <a:xfrm>
              <a:off x="6472398" y="4091164"/>
              <a:ext cx="3297" cy="3145"/>
            </a:xfrm>
            <a:custGeom>
              <a:avLst/>
              <a:gdLst/>
              <a:ahLst/>
              <a:cxnLst/>
              <a:rect l="l" t="t" r="r" b="b"/>
              <a:pathLst>
                <a:path w="65" h="62" extrusionOk="0">
                  <a:moveTo>
                    <a:pt x="22" y="1"/>
                  </a:moveTo>
                  <a:cubicBezTo>
                    <a:pt x="1" y="1"/>
                    <a:pt x="5" y="62"/>
                    <a:pt x="28" y="62"/>
                  </a:cubicBezTo>
                  <a:cubicBezTo>
                    <a:pt x="32" y="62"/>
                    <a:pt x="36" y="60"/>
                    <a:pt x="41" y="56"/>
                  </a:cubicBezTo>
                  <a:cubicBezTo>
                    <a:pt x="53" y="45"/>
                    <a:pt x="53" y="45"/>
                    <a:pt x="65" y="45"/>
                  </a:cubicBezTo>
                  <a:cubicBezTo>
                    <a:pt x="46" y="12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43"/>
            <p:cNvSpPr/>
            <p:nvPr/>
          </p:nvSpPr>
          <p:spPr>
            <a:xfrm>
              <a:off x="6763580" y="3996352"/>
              <a:ext cx="3855" cy="3145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26" y="1"/>
                  </a:moveTo>
                  <a:cubicBezTo>
                    <a:pt x="1" y="1"/>
                    <a:pt x="6" y="61"/>
                    <a:pt x="36" y="61"/>
                  </a:cubicBezTo>
                  <a:cubicBezTo>
                    <a:pt x="41" y="61"/>
                    <a:pt x="46" y="60"/>
                    <a:pt x="52" y="56"/>
                  </a:cubicBezTo>
                  <a:cubicBezTo>
                    <a:pt x="64" y="56"/>
                    <a:pt x="64" y="44"/>
                    <a:pt x="76" y="44"/>
                  </a:cubicBezTo>
                  <a:cubicBezTo>
                    <a:pt x="53" y="12"/>
                    <a:pt x="37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43"/>
            <p:cNvSpPr/>
            <p:nvPr/>
          </p:nvSpPr>
          <p:spPr>
            <a:xfrm>
              <a:off x="6714221" y="3620299"/>
              <a:ext cx="227766" cy="174156"/>
            </a:xfrm>
            <a:custGeom>
              <a:avLst/>
              <a:gdLst/>
              <a:ahLst/>
              <a:cxnLst/>
              <a:rect l="l" t="t" r="r" b="b"/>
              <a:pathLst>
                <a:path w="4490" h="3433" extrusionOk="0">
                  <a:moveTo>
                    <a:pt x="4092" y="0"/>
                  </a:moveTo>
                  <a:cubicBezTo>
                    <a:pt x="3491" y="0"/>
                    <a:pt x="1" y="2338"/>
                    <a:pt x="1" y="2338"/>
                  </a:cubicBezTo>
                  <a:lnTo>
                    <a:pt x="584" y="3433"/>
                  </a:lnTo>
                  <a:lnTo>
                    <a:pt x="715" y="3433"/>
                  </a:lnTo>
                  <a:cubicBezTo>
                    <a:pt x="715" y="3433"/>
                    <a:pt x="4490" y="254"/>
                    <a:pt x="4156" y="16"/>
                  </a:cubicBezTo>
                  <a:cubicBezTo>
                    <a:pt x="4141" y="5"/>
                    <a:pt x="4120" y="0"/>
                    <a:pt x="4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3"/>
            <p:cNvSpPr/>
            <p:nvPr/>
          </p:nvSpPr>
          <p:spPr>
            <a:xfrm>
              <a:off x="6710620" y="3619285"/>
              <a:ext cx="219295" cy="176033"/>
            </a:xfrm>
            <a:custGeom>
              <a:avLst/>
              <a:gdLst/>
              <a:ahLst/>
              <a:cxnLst/>
              <a:rect l="l" t="t" r="r" b="b"/>
              <a:pathLst>
                <a:path w="4323" h="3470" extrusionOk="0">
                  <a:moveTo>
                    <a:pt x="3870" y="119"/>
                  </a:moveTo>
                  <a:cubicBezTo>
                    <a:pt x="3863" y="119"/>
                    <a:pt x="3864" y="124"/>
                    <a:pt x="3867" y="127"/>
                  </a:cubicBezTo>
                  <a:lnTo>
                    <a:pt x="3867" y="127"/>
                  </a:lnTo>
                  <a:cubicBezTo>
                    <a:pt x="3869" y="126"/>
                    <a:pt x="3870" y="123"/>
                    <a:pt x="3870" y="119"/>
                  </a:cubicBezTo>
                  <a:close/>
                  <a:moveTo>
                    <a:pt x="4251" y="119"/>
                  </a:moveTo>
                  <a:lnTo>
                    <a:pt x="4239" y="143"/>
                  </a:lnTo>
                  <a:lnTo>
                    <a:pt x="4239" y="131"/>
                  </a:lnTo>
                  <a:cubicBezTo>
                    <a:pt x="4239" y="131"/>
                    <a:pt x="4239" y="119"/>
                    <a:pt x="4251" y="119"/>
                  </a:cubicBezTo>
                  <a:close/>
                  <a:moveTo>
                    <a:pt x="3715" y="164"/>
                  </a:moveTo>
                  <a:lnTo>
                    <a:pt x="3715" y="164"/>
                  </a:lnTo>
                  <a:cubicBezTo>
                    <a:pt x="3712" y="164"/>
                    <a:pt x="3709" y="165"/>
                    <a:pt x="3703" y="167"/>
                  </a:cubicBezTo>
                  <a:cubicBezTo>
                    <a:pt x="3703" y="167"/>
                    <a:pt x="3708" y="167"/>
                    <a:pt x="3715" y="164"/>
                  </a:cubicBezTo>
                  <a:close/>
                  <a:moveTo>
                    <a:pt x="3834" y="107"/>
                  </a:moveTo>
                  <a:cubicBezTo>
                    <a:pt x="3822" y="107"/>
                    <a:pt x="3822" y="107"/>
                    <a:pt x="3811" y="119"/>
                  </a:cubicBezTo>
                  <a:lnTo>
                    <a:pt x="3811" y="131"/>
                  </a:lnTo>
                  <a:cubicBezTo>
                    <a:pt x="3811" y="134"/>
                    <a:pt x="3810" y="135"/>
                    <a:pt x="3809" y="135"/>
                  </a:cubicBezTo>
                  <a:cubicBezTo>
                    <a:pt x="3806" y="135"/>
                    <a:pt x="3801" y="128"/>
                    <a:pt x="3794" y="128"/>
                  </a:cubicBezTo>
                  <a:cubicBezTo>
                    <a:pt x="3792" y="128"/>
                    <a:pt x="3789" y="129"/>
                    <a:pt x="3787" y="131"/>
                  </a:cubicBezTo>
                  <a:cubicBezTo>
                    <a:pt x="3777" y="141"/>
                    <a:pt x="3775" y="151"/>
                    <a:pt x="3775" y="161"/>
                  </a:cubicBezTo>
                  <a:lnTo>
                    <a:pt x="3775" y="161"/>
                  </a:lnTo>
                  <a:cubicBezTo>
                    <a:pt x="3775" y="161"/>
                    <a:pt x="3775" y="161"/>
                    <a:pt x="3774" y="161"/>
                  </a:cubicBezTo>
                  <a:lnTo>
                    <a:pt x="3774" y="161"/>
                  </a:lnTo>
                  <a:cubicBezTo>
                    <a:pt x="3775" y="164"/>
                    <a:pt x="3775" y="167"/>
                    <a:pt x="3775" y="167"/>
                  </a:cubicBezTo>
                  <a:cubicBezTo>
                    <a:pt x="3775" y="165"/>
                    <a:pt x="3775" y="163"/>
                    <a:pt x="3775" y="161"/>
                  </a:cubicBezTo>
                  <a:lnTo>
                    <a:pt x="3775" y="161"/>
                  </a:lnTo>
                  <a:cubicBezTo>
                    <a:pt x="3778" y="163"/>
                    <a:pt x="3779" y="164"/>
                    <a:pt x="3781" y="164"/>
                  </a:cubicBezTo>
                  <a:cubicBezTo>
                    <a:pt x="3784" y="164"/>
                    <a:pt x="3787" y="161"/>
                    <a:pt x="3799" y="155"/>
                  </a:cubicBezTo>
                  <a:cubicBezTo>
                    <a:pt x="3805" y="149"/>
                    <a:pt x="3805" y="149"/>
                    <a:pt x="3805" y="149"/>
                  </a:cubicBezTo>
                  <a:cubicBezTo>
                    <a:pt x="3805" y="149"/>
                    <a:pt x="3805" y="149"/>
                    <a:pt x="3811" y="143"/>
                  </a:cubicBezTo>
                  <a:cubicBezTo>
                    <a:pt x="3822" y="143"/>
                    <a:pt x="3858" y="131"/>
                    <a:pt x="3870" y="131"/>
                  </a:cubicBezTo>
                  <a:cubicBezTo>
                    <a:pt x="3870" y="131"/>
                    <a:pt x="3868" y="129"/>
                    <a:pt x="3867" y="127"/>
                  </a:cubicBezTo>
                  <a:lnTo>
                    <a:pt x="3867" y="127"/>
                  </a:lnTo>
                  <a:cubicBezTo>
                    <a:pt x="3863" y="131"/>
                    <a:pt x="3854" y="131"/>
                    <a:pt x="3846" y="131"/>
                  </a:cubicBezTo>
                  <a:cubicBezTo>
                    <a:pt x="3834" y="131"/>
                    <a:pt x="3846" y="107"/>
                    <a:pt x="3834" y="107"/>
                  </a:cubicBezTo>
                  <a:close/>
                  <a:moveTo>
                    <a:pt x="3745" y="134"/>
                  </a:moveTo>
                  <a:cubicBezTo>
                    <a:pt x="3739" y="134"/>
                    <a:pt x="3733" y="137"/>
                    <a:pt x="3727" y="143"/>
                  </a:cubicBezTo>
                  <a:cubicBezTo>
                    <a:pt x="3727" y="143"/>
                    <a:pt x="3739" y="143"/>
                    <a:pt x="3727" y="155"/>
                  </a:cubicBezTo>
                  <a:cubicBezTo>
                    <a:pt x="3723" y="159"/>
                    <a:pt x="3719" y="162"/>
                    <a:pt x="3715" y="164"/>
                  </a:cubicBezTo>
                  <a:lnTo>
                    <a:pt x="3715" y="164"/>
                  </a:lnTo>
                  <a:cubicBezTo>
                    <a:pt x="3716" y="164"/>
                    <a:pt x="3716" y="164"/>
                    <a:pt x="3717" y="164"/>
                  </a:cubicBezTo>
                  <a:cubicBezTo>
                    <a:pt x="3727" y="164"/>
                    <a:pt x="3706" y="181"/>
                    <a:pt x="3715" y="191"/>
                  </a:cubicBezTo>
                  <a:cubicBezTo>
                    <a:pt x="3727" y="191"/>
                    <a:pt x="3739" y="191"/>
                    <a:pt x="3739" y="167"/>
                  </a:cubicBezTo>
                  <a:cubicBezTo>
                    <a:pt x="3748" y="175"/>
                    <a:pt x="3750" y="184"/>
                    <a:pt x="3755" y="184"/>
                  </a:cubicBezTo>
                  <a:cubicBezTo>
                    <a:pt x="3757" y="184"/>
                    <a:pt x="3759" y="182"/>
                    <a:pt x="3763" y="179"/>
                  </a:cubicBezTo>
                  <a:cubicBezTo>
                    <a:pt x="3763" y="179"/>
                    <a:pt x="3751" y="155"/>
                    <a:pt x="3763" y="155"/>
                  </a:cubicBezTo>
                  <a:cubicBezTo>
                    <a:pt x="3768" y="158"/>
                    <a:pt x="3772" y="160"/>
                    <a:pt x="3774" y="161"/>
                  </a:cubicBezTo>
                  <a:lnTo>
                    <a:pt x="3774" y="161"/>
                  </a:lnTo>
                  <a:cubicBezTo>
                    <a:pt x="3774" y="154"/>
                    <a:pt x="3771" y="143"/>
                    <a:pt x="3763" y="143"/>
                  </a:cubicBezTo>
                  <a:cubicBezTo>
                    <a:pt x="3757" y="137"/>
                    <a:pt x="3751" y="134"/>
                    <a:pt x="3745" y="134"/>
                  </a:cubicBezTo>
                  <a:close/>
                  <a:moveTo>
                    <a:pt x="4215" y="191"/>
                  </a:moveTo>
                  <a:cubicBezTo>
                    <a:pt x="4215" y="191"/>
                    <a:pt x="4203" y="203"/>
                    <a:pt x="4215" y="203"/>
                  </a:cubicBezTo>
                  <a:lnTo>
                    <a:pt x="4215" y="191"/>
                  </a:lnTo>
                  <a:close/>
                  <a:moveTo>
                    <a:pt x="3680" y="167"/>
                  </a:moveTo>
                  <a:cubicBezTo>
                    <a:pt x="3668" y="167"/>
                    <a:pt x="3680" y="191"/>
                    <a:pt x="3656" y="191"/>
                  </a:cubicBezTo>
                  <a:cubicBezTo>
                    <a:pt x="3640" y="191"/>
                    <a:pt x="3640" y="185"/>
                    <a:pt x="3638" y="185"/>
                  </a:cubicBezTo>
                  <a:cubicBezTo>
                    <a:pt x="3637" y="185"/>
                    <a:pt x="3636" y="187"/>
                    <a:pt x="3632" y="191"/>
                  </a:cubicBezTo>
                  <a:cubicBezTo>
                    <a:pt x="3632" y="203"/>
                    <a:pt x="3632" y="214"/>
                    <a:pt x="3620" y="214"/>
                  </a:cubicBezTo>
                  <a:cubicBezTo>
                    <a:pt x="3620" y="214"/>
                    <a:pt x="3617" y="218"/>
                    <a:pt x="3613" y="221"/>
                  </a:cubicBezTo>
                  <a:lnTo>
                    <a:pt x="3613" y="221"/>
                  </a:lnTo>
                  <a:cubicBezTo>
                    <a:pt x="3613" y="220"/>
                    <a:pt x="3614" y="218"/>
                    <a:pt x="3613" y="218"/>
                  </a:cubicBezTo>
                  <a:lnTo>
                    <a:pt x="3613" y="218"/>
                  </a:lnTo>
                  <a:cubicBezTo>
                    <a:pt x="3613" y="218"/>
                    <a:pt x="3611" y="220"/>
                    <a:pt x="3608" y="226"/>
                  </a:cubicBezTo>
                  <a:cubicBezTo>
                    <a:pt x="3610" y="225"/>
                    <a:pt x="3612" y="223"/>
                    <a:pt x="3613" y="221"/>
                  </a:cubicBezTo>
                  <a:lnTo>
                    <a:pt x="3613" y="221"/>
                  </a:lnTo>
                  <a:cubicBezTo>
                    <a:pt x="3612" y="227"/>
                    <a:pt x="3608" y="238"/>
                    <a:pt x="3608" y="238"/>
                  </a:cubicBezTo>
                  <a:lnTo>
                    <a:pt x="3620" y="226"/>
                  </a:lnTo>
                  <a:cubicBezTo>
                    <a:pt x="3620" y="214"/>
                    <a:pt x="3620" y="214"/>
                    <a:pt x="3632" y="214"/>
                  </a:cubicBezTo>
                  <a:cubicBezTo>
                    <a:pt x="3656" y="214"/>
                    <a:pt x="3680" y="203"/>
                    <a:pt x="3656" y="203"/>
                  </a:cubicBezTo>
                  <a:lnTo>
                    <a:pt x="3668" y="203"/>
                  </a:lnTo>
                  <a:cubicBezTo>
                    <a:pt x="3680" y="203"/>
                    <a:pt x="3668" y="214"/>
                    <a:pt x="3668" y="214"/>
                  </a:cubicBezTo>
                  <a:lnTo>
                    <a:pt x="3680" y="214"/>
                  </a:lnTo>
                  <a:cubicBezTo>
                    <a:pt x="3680" y="214"/>
                    <a:pt x="3680" y="179"/>
                    <a:pt x="3703" y="167"/>
                  </a:cubicBezTo>
                  <a:close/>
                  <a:moveTo>
                    <a:pt x="3572" y="238"/>
                  </a:moveTo>
                  <a:cubicBezTo>
                    <a:pt x="3566" y="238"/>
                    <a:pt x="3563" y="241"/>
                    <a:pt x="3561" y="244"/>
                  </a:cubicBezTo>
                  <a:lnTo>
                    <a:pt x="3561" y="244"/>
                  </a:lnTo>
                  <a:lnTo>
                    <a:pt x="3572" y="238"/>
                  </a:lnTo>
                  <a:close/>
                  <a:moveTo>
                    <a:pt x="3561" y="244"/>
                  </a:moveTo>
                  <a:lnTo>
                    <a:pt x="3549" y="250"/>
                  </a:lnTo>
                  <a:cubicBezTo>
                    <a:pt x="3555" y="250"/>
                    <a:pt x="3558" y="247"/>
                    <a:pt x="3561" y="244"/>
                  </a:cubicBezTo>
                  <a:close/>
                  <a:moveTo>
                    <a:pt x="3532" y="247"/>
                  </a:moveTo>
                  <a:cubicBezTo>
                    <a:pt x="3531" y="247"/>
                    <a:pt x="3533" y="250"/>
                    <a:pt x="3537" y="252"/>
                  </a:cubicBezTo>
                  <a:lnTo>
                    <a:pt x="3537" y="252"/>
                  </a:lnTo>
                  <a:cubicBezTo>
                    <a:pt x="3537" y="252"/>
                    <a:pt x="3537" y="251"/>
                    <a:pt x="3537" y="250"/>
                  </a:cubicBezTo>
                  <a:cubicBezTo>
                    <a:pt x="3534" y="248"/>
                    <a:pt x="3533" y="247"/>
                    <a:pt x="3532" y="247"/>
                  </a:cubicBezTo>
                  <a:close/>
                  <a:moveTo>
                    <a:pt x="3549" y="250"/>
                  </a:moveTo>
                  <a:cubicBezTo>
                    <a:pt x="3545" y="250"/>
                    <a:pt x="3542" y="252"/>
                    <a:pt x="3540" y="253"/>
                  </a:cubicBezTo>
                  <a:lnTo>
                    <a:pt x="3540" y="253"/>
                  </a:lnTo>
                  <a:cubicBezTo>
                    <a:pt x="3538" y="253"/>
                    <a:pt x="3537" y="253"/>
                    <a:pt x="3537" y="252"/>
                  </a:cubicBezTo>
                  <a:lnTo>
                    <a:pt x="3537" y="252"/>
                  </a:lnTo>
                  <a:cubicBezTo>
                    <a:pt x="3536" y="256"/>
                    <a:pt x="3533" y="256"/>
                    <a:pt x="3531" y="256"/>
                  </a:cubicBezTo>
                  <a:cubicBezTo>
                    <a:pt x="3528" y="256"/>
                    <a:pt x="3525" y="256"/>
                    <a:pt x="3525" y="262"/>
                  </a:cubicBezTo>
                  <a:cubicBezTo>
                    <a:pt x="3533" y="262"/>
                    <a:pt x="3535" y="257"/>
                    <a:pt x="3540" y="253"/>
                  </a:cubicBezTo>
                  <a:lnTo>
                    <a:pt x="3540" y="253"/>
                  </a:lnTo>
                  <a:cubicBezTo>
                    <a:pt x="3540" y="254"/>
                    <a:pt x="3541" y="254"/>
                    <a:pt x="3541" y="254"/>
                  </a:cubicBezTo>
                  <a:cubicBezTo>
                    <a:pt x="3544" y="254"/>
                    <a:pt x="3546" y="253"/>
                    <a:pt x="3549" y="250"/>
                  </a:cubicBezTo>
                  <a:close/>
                  <a:moveTo>
                    <a:pt x="3608" y="226"/>
                  </a:moveTo>
                  <a:lnTo>
                    <a:pt x="3608" y="226"/>
                  </a:lnTo>
                  <a:cubicBezTo>
                    <a:pt x="3602" y="232"/>
                    <a:pt x="3596" y="238"/>
                    <a:pt x="3596" y="238"/>
                  </a:cubicBezTo>
                  <a:lnTo>
                    <a:pt x="3572" y="238"/>
                  </a:lnTo>
                  <a:lnTo>
                    <a:pt x="3572" y="250"/>
                  </a:lnTo>
                  <a:cubicBezTo>
                    <a:pt x="3572" y="256"/>
                    <a:pt x="3569" y="256"/>
                    <a:pt x="3568" y="256"/>
                  </a:cubicBezTo>
                  <a:cubicBezTo>
                    <a:pt x="3566" y="256"/>
                    <a:pt x="3566" y="256"/>
                    <a:pt x="3572" y="262"/>
                  </a:cubicBezTo>
                  <a:cubicBezTo>
                    <a:pt x="3572" y="264"/>
                    <a:pt x="3573" y="264"/>
                    <a:pt x="3574" y="264"/>
                  </a:cubicBezTo>
                  <a:cubicBezTo>
                    <a:pt x="3579" y="264"/>
                    <a:pt x="3598" y="237"/>
                    <a:pt x="3608" y="226"/>
                  </a:cubicBezTo>
                  <a:close/>
                  <a:moveTo>
                    <a:pt x="3322" y="369"/>
                  </a:moveTo>
                  <a:cubicBezTo>
                    <a:pt x="3322" y="374"/>
                    <a:pt x="3322" y="378"/>
                    <a:pt x="3322" y="381"/>
                  </a:cubicBezTo>
                  <a:cubicBezTo>
                    <a:pt x="3334" y="381"/>
                    <a:pt x="3322" y="369"/>
                    <a:pt x="3322" y="369"/>
                  </a:cubicBezTo>
                  <a:close/>
                  <a:moveTo>
                    <a:pt x="3525" y="262"/>
                  </a:moveTo>
                  <a:cubicBezTo>
                    <a:pt x="3513" y="262"/>
                    <a:pt x="3513" y="274"/>
                    <a:pt x="3501" y="286"/>
                  </a:cubicBezTo>
                  <a:lnTo>
                    <a:pt x="3465" y="286"/>
                  </a:lnTo>
                  <a:cubicBezTo>
                    <a:pt x="3453" y="286"/>
                    <a:pt x="3453" y="298"/>
                    <a:pt x="3441" y="310"/>
                  </a:cubicBezTo>
                  <a:cubicBezTo>
                    <a:pt x="3430" y="310"/>
                    <a:pt x="3430" y="298"/>
                    <a:pt x="3418" y="298"/>
                  </a:cubicBezTo>
                  <a:cubicBezTo>
                    <a:pt x="3418" y="298"/>
                    <a:pt x="3418" y="310"/>
                    <a:pt x="3406" y="322"/>
                  </a:cubicBezTo>
                  <a:cubicBezTo>
                    <a:pt x="3406" y="326"/>
                    <a:pt x="3404" y="327"/>
                    <a:pt x="3403" y="327"/>
                  </a:cubicBezTo>
                  <a:cubicBezTo>
                    <a:pt x="3399" y="327"/>
                    <a:pt x="3394" y="322"/>
                    <a:pt x="3394" y="322"/>
                  </a:cubicBezTo>
                  <a:cubicBezTo>
                    <a:pt x="3394" y="334"/>
                    <a:pt x="3358" y="334"/>
                    <a:pt x="3370" y="357"/>
                  </a:cubicBezTo>
                  <a:cubicBezTo>
                    <a:pt x="3364" y="351"/>
                    <a:pt x="3358" y="348"/>
                    <a:pt x="3352" y="348"/>
                  </a:cubicBezTo>
                  <a:cubicBezTo>
                    <a:pt x="3346" y="348"/>
                    <a:pt x="3340" y="351"/>
                    <a:pt x="3334" y="357"/>
                  </a:cubicBezTo>
                  <a:cubicBezTo>
                    <a:pt x="3334" y="357"/>
                    <a:pt x="3334" y="357"/>
                    <a:pt x="3325" y="366"/>
                  </a:cubicBezTo>
                  <a:lnTo>
                    <a:pt x="3325" y="366"/>
                  </a:lnTo>
                  <a:cubicBezTo>
                    <a:pt x="3323" y="366"/>
                    <a:pt x="3322" y="366"/>
                    <a:pt x="3320" y="366"/>
                  </a:cubicBezTo>
                  <a:cubicBezTo>
                    <a:pt x="3316" y="366"/>
                    <a:pt x="3313" y="367"/>
                    <a:pt x="3310" y="369"/>
                  </a:cubicBezTo>
                  <a:cubicBezTo>
                    <a:pt x="3307" y="373"/>
                    <a:pt x="3307" y="377"/>
                    <a:pt x="3307" y="382"/>
                  </a:cubicBezTo>
                  <a:lnTo>
                    <a:pt x="3307" y="382"/>
                  </a:lnTo>
                  <a:cubicBezTo>
                    <a:pt x="3312" y="375"/>
                    <a:pt x="3314" y="369"/>
                    <a:pt x="3322" y="369"/>
                  </a:cubicBezTo>
                  <a:cubicBezTo>
                    <a:pt x="3323" y="368"/>
                    <a:pt x="3324" y="367"/>
                    <a:pt x="3325" y="366"/>
                  </a:cubicBezTo>
                  <a:lnTo>
                    <a:pt x="3325" y="366"/>
                  </a:lnTo>
                  <a:cubicBezTo>
                    <a:pt x="3340" y="369"/>
                    <a:pt x="3358" y="381"/>
                    <a:pt x="3358" y="381"/>
                  </a:cubicBezTo>
                  <a:cubicBezTo>
                    <a:pt x="3370" y="369"/>
                    <a:pt x="3370" y="357"/>
                    <a:pt x="3382" y="345"/>
                  </a:cubicBezTo>
                  <a:lnTo>
                    <a:pt x="3406" y="345"/>
                  </a:lnTo>
                  <a:cubicBezTo>
                    <a:pt x="3406" y="345"/>
                    <a:pt x="3418" y="334"/>
                    <a:pt x="3418" y="334"/>
                  </a:cubicBezTo>
                  <a:cubicBezTo>
                    <a:pt x="3425" y="326"/>
                    <a:pt x="3432" y="319"/>
                    <a:pt x="3437" y="314"/>
                  </a:cubicBezTo>
                  <a:lnTo>
                    <a:pt x="3437" y="314"/>
                  </a:lnTo>
                  <a:cubicBezTo>
                    <a:pt x="3437" y="317"/>
                    <a:pt x="3441" y="320"/>
                    <a:pt x="3446" y="320"/>
                  </a:cubicBezTo>
                  <a:cubicBezTo>
                    <a:pt x="3451" y="320"/>
                    <a:pt x="3457" y="318"/>
                    <a:pt x="3465" y="310"/>
                  </a:cubicBezTo>
                  <a:cubicBezTo>
                    <a:pt x="3475" y="300"/>
                    <a:pt x="3481" y="296"/>
                    <a:pt x="3484" y="296"/>
                  </a:cubicBezTo>
                  <a:cubicBezTo>
                    <a:pt x="3489" y="296"/>
                    <a:pt x="3489" y="303"/>
                    <a:pt x="3489" y="310"/>
                  </a:cubicBezTo>
                  <a:cubicBezTo>
                    <a:pt x="3491" y="312"/>
                    <a:pt x="3493" y="313"/>
                    <a:pt x="3494" y="313"/>
                  </a:cubicBezTo>
                  <a:cubicBezTo>
                    <a:pt x="3497" y="313"/>
                    <a:pt x="3489" y="298"/>
                    <a:pt x="3489" y="298"/>
                  </a:cubicBezTo>
                  <a:cubicBezTo>
                    <a:pt x="3489" y="286"/>
                    <a:pt x="3513" y="286"/>
                    <a:pt x="3525" y="274"/>
                  </a:cubicBezTo>
                  <a:cubicBezTo>
                    <a:pt x="3525" y="274"/>
                    <a:pt x="3525" y="262"/>
                    <a:pt x="3525" y="262"/>
                  </a:cubicBezTo>
                  <a:close/>
                  <a:moveTo>
                    <a:pt x="3266" y="406"/>
                  </a:moveTo>
                  <a:cubicBezTo>
                    <a:pt x="3267" y="407"/>
                    <a:pt x="3267" y="408"/>
                    <a:pt x="3266" y="410"/>
                  </a:cubicBezTo>
                  <a:lnTo>
                    <a:pt x="3266" y="410"/>
                  </a:lnTo>
                  <a:cubicBezTo>
                    <a:pt x="3266" y="408"/>
                    <a:pt x="3266" y="407"/>
                    <a:pt x="3266" y="406"/>
                  </a:cubicBezTo>
                  <a:close/>
                  <a:moveTo>
                    <a:pt x="3307" y="382"/>
                  </a:moveTo>
                  <a:lnTo>
                    <a:pt x="3307" y="382"/>
                  </a:lnTo>
                  <a:cubicBezTo>
                    <a:pt x="3305" y="385"/>
                    <a:pt x="3302" y="389"/>
                    <a:pt x="3299" y="393"/>
                  </a:cubicBezTo>
                  <a:cubicBezTo>
                    <a:pt x="3291" y="393"/>
                    <a:pt x="3277" y="388"/>
                    <a:pt x="3266" y="388"/>
                  </a:cubicBezTo>
                  <a:cubicBezTo>
                    <a:pt x="3260" y="388"/>
                    <a:pt x="3255" y="389"/>
                    <a:pt x="3251" y="393"/>
                  </a:cubicBezTo>
                  <a:cubicBezTo>
                    <a:pt x="3251" y="399"/>
                    <a:pt x="3260" y="402"/>
                    <a:pt x="3264" y="405"/>
                  </a:cubicBezTo>
                  <a:lnTo>
                    <a:pt x="3264" y="405"/>
                  </a:lnTo>
                  <a:cubicBezTo>
                    <a:pt x="3265" y="405"/>
                    <a:pt x="3265" y="405"/>
                    <a:pt x="3266" y="405"/>
                  </a:cubicBezTo>
                  <a:lnTo>
                    <a:pt x="3266" y="405"/>
                  </a:lnTo>
                  <a:cubicBezTo>
                    <a:pt x="3266" y="405"/>
                    <a:pt x="3266" y="406"/>
                    <a:pt x="3266" y="406"/>
                  </a:cubicBezTo>
                  <a:lnTo>
                    <a:pt x="3266" y="406"/>
                  </a:lnTo>
                  <a:cubicBezTo>
                    <a:pt x="3265" y="406"/>
                    <a:pt x="3265" y="405"/>
                    <a:pt x="3264" y="405"/>
                  </a:cubicBezTo>
                  <a:lnTo>
                    <a:pt x="3264" y="405"/>
                  </a:lnTo>
                  <a:cubicBezTo>
                    <a:pt x="3263" y="405"/>
                    <a:pt x="3263" y="405"/>
                    <a:pt x="3263" y="405"/>
                  </a:cubicBezTo>
                  <a:cubicBezTo>
                    <a:pt x="3263" y="409"/>
                    <a:pt x="3262" y="411"/>
                    <a:pt x="3260" y="413"/>
                  </a:cubicBezTo>
                  <a:lnTo>
                    <a:pt x="3260" y="413"/>
                  </a:lnTo>
                  <a:cubicBezTo>
                    <a:pt x="3263" y="412"/>
                    <a:pt x="3265" y="411"/>
                    <a:pt x="3266" y="410"/>
                  </a:cubicBezTo>
                  <a:lnTo>
                    <a:pt x="3266" y="410"/>
                  </a:lnTo>
                  <a:cubicBezTo>
                    <a:pt x="3267" y="413"/>
                    <a:pt x="3270" y="417"/>
                    <a:pt x="3275" y="417"/>
                  </a:cubicBezTo>
                  <a:cubicBezTo>
                    <a:pt x="3275" y="417"/>
                    <a:pt x="3287" y="405"/>
                    <a:pt x="3275" y="405"/>
                  </a:cubicBezTo>
                  <a:cubicBezTo>
                    <a:pt x="3274" y="404"/>
                    <a:pt x="3274" y="404"/>
                    <a:pt x="3273" y="404"/>
                  </a:cubicBezTo>
                  <a:lnTo>
                    <a:pt x="3273" y="404"/>
                  </a:lnTo>
                  <a:cubicBezTo>
                    <a:pt x="3278" y="402"/>
                    <a:pt x="3281" y="399"/>
                    <a:pt x="3275" y="393"/>
                  </a:cubicBezTo>
                  <a:cubicBezTo>
                    <a:pt x="3275" y="391"/>
                    <a:pt x="3275" y="390"/>
                    <a:pt x="3276" y="390"/>
                  </a:cubicBezTo>
                  <a:cubicBezTo>
                    <a:pt x="3280" y="390"/>
                    <a:pt x="3289" y="405"/>
                    <a:pt x="3299" y="405"/>
                  </a:cubicBezTo>
                  <a:cubicBezTo>
                    <a:pt x="3315" y="405"/>
                    <a:pt x="3308" y="393"/>
                    <a:pt x="3307" y="382"/>
                  </a:cubicBezTo>
                  <a:close/>
                  <a:moveTo>
                    <a:pt x="3260" y="413"/>
                  </a:moveTo>
                  <a:cubicBezTo>
                    <a:pt x="3258" y="414"/>
                    <a:pt x="3255" y="416"/>
                    <a:pt x="3251" y="417"/>
                  </a:cubicBezTo>
                  <a:cubicBezTo>
                    <a:pt x="3253" y="417"/>
                    <a:pt x="3254" y="418"/>
                    <a:pt x="3255" y="419"/>
                  </a:cubicBezTo>
                  <a:lnTo>
                    <a:pt x="3255" y="419"/>
                  </a:lnTo>
                  <a:cubicBezTo>
                    <a:pt x="3257" y="417"/>
                    <a:pt x="3258" y="415"/>
                    <a:pt x="3260" y="413"/>
                  </a:cubicBezTo>
                  <a:close/>
                  <a:moveTo>
                    <a:pt x="3239" y="405"/>
                  </a:moveTo>
                  <a:cubicBezTo>
                    <a:pt x="3239" y="405"/>
                    <a:pt x="3233" y="418"/>
                    <a:pt x="3234" y="425"/>
                  </a:cubicBezTo>
                  <a:lnTo>
                    <a:pt x="3234" y="425"/>
                  </a:lnTo>
                  <a:cubicBezTo>
                    <a:pt x="3239" y="421"/>
                    <a:pt x="3239" y="417"/>
                    <a:pt x="3239" y="417"/>
                  </a:cubicBezTo>
                  <a:lnTo>
                    <a:pt x="3239" y="405"/>
                  </a:lnTo>
                  <a:close/>
                  <a:moveTo>
                    <a:pt x="3183" y="423"/>
                  </a:moveTo>
                  <a:cubicBezTo>
                    <a:pt x="3178" y="423"/>
                    <a:pt x="3176" y="429"/>
                    <a:pt x="3168" y="429"/>
                  </a:cubicBezTo>
                  <a:lnTo>
                    <a:pt x="3191" y="429"/>
                  </a:lnTo>
                  <a:cubicBezTo>
                    <a:pt x="3187" y="425"/>
                    <a:pt x="3185" y="423"/>
                    <a:pt x="3183" y="423"/>
                  </a:cubicBezTo>
                  <a:close/>
                  <a:moveTo>
                    <a:pt x="3215" y="412"/>
                  </a:moveTo>
                  <a:cubicBezTo>
                    <a:pt x="3214" y="412"/>
                    <a:pt x="3212" y="420"/>
                    <a:pt x="3203" y="429"/>
                  </a:cubicBezTo>
                  <a:lnTo>
                    <a:pt x="3215" y="429"/>
                  </a:lnTo>
                  <a:cubicBezTo>
                    <a:pt x="3203" y="429"/>
                    <a:pt x="3215" y="429"/>
                    <a:pt x="3215" y="417"/>
                  </a:cubicBezTo>
                  <a:cubicBezTo>
                    <a:pt x="3215" y="413"/>
                    <a:pt x="3215" y="412"/>
                    <a:pt x="3215" y="412"/>
                  </a:cubicBezTo>
                  <a:close/>
                  <a:moveTo>
                    <a:pt x="3234" y="425"/>
                  </a:moveTo>
                  <a:cubicBezTo>
                    <a:pt x="3230" y="427"/>
                    <a:pt x="3225" y="429"/>
                    <a:pt x="3215" y="429"/>
                  </a:cubicBezTo>
                  <a:lnTo>
                    <a:pt x="3239" y="429"/>
                  </a:lnTo>
                  <a:cubicBezTo>
                    <a:pt x="3236" y="429"/>
                    <a:pt x="3234" y="427"/>
                    <a:pt x="3234" y="425"/>
                  </a:cubicBezTo>
                  <a:close/>
                  <a:moveTo>
                    <a:pt x="3239" y="417"/>
                  </a:moveTo>
                  <a:lnTo>
                    <a:pt x="3239" y="429"/>
                  </a:lnTo>
                  <a:cubicBezTo>
                    <a:pt x="3239" y="429"/>
                    <a:pt x="3239" y="417"/>
                    <a:pt x="3251" y="417"/>
                  </a:cubicBezTo>
                  <a:close/>
                  <a:moveTo>
                    <a:pt x="3255" y="419"/>
                  </a:moveTo>
                  <a:cubicBezTo>
                    <a:pt x="3253" y="421"/>
                    <a:pt x="3251" y="424"/>
                    <a:pt x="3251" y="429"/>
                  </a:cubicBezTo>
                  <a:cubicBezTo>
                    <a:pt x="3251" y="435"/>
                    <a:pt x="3252" y="437"/>
                    <a:pt x="3253" y="437"/>
                  </a:cubicBezTo>
                  <a:cubicBezTo>
                    <a:pt x="3255" y="437"/>
                    <a:pt x="3258" y="424"/>
                    <a:pt x="3255" y="419"/>
                  </a:cubicBezTo>
                  <a:close/>
                  <a:moveTo>
                    <a:pt x="4053" y="432"/>
                  </a:moveTo>
                  <a:cubicBezTo>
                    <a:pt x="4055" y="432"/>
                    <a:pt x="4055" y="435"/>
                    <a:pt x="4049" y="441"/>
                  </a:cubicBezTo>
                  <a:lnTo>
                    <a:pt x="4049" y="441"/>
                  </a:lnTo>
                  <a:lnTo>
                    <a:pt x="4049" y="441"/>
                  </a:lnTo>
                  <a:cubicBezTo>
                    <a:pt x="4055" y="441"/>
                    <a:pt x="4052" y="444"/>
                    <a:pt x="4049" y="445"/>
                  </a:cubicBezTo>
                  <a:lnTo>
                    <a:pt x="4049" y="445"/>
                  </a:lnTo>
                  <a:lnTo>
                    <a:pt x="4049" y="441"/>
                  </a:lnTo>
                  <a:cubicBezTo>
                    <a:pt x="4049" y="441"/>
                    <a:pt x="4049" y="441"/>
                    <a:pt x="4049" y="441"/>
                  </a:cubicBezTo>
                  <a:cubicBezTo>
                    <a:pt x="4049" y="435"/>
                    <a:pt x="4052" y="432"/>
                    <a:pt x="4053" y="432"/>
                  </a:cubicBezTo>
                  <a:close/>
                  <a:moveTo>
                    <a:pt x="4048" y="441"/>
                  </a:moveTo>
                  <a:cubicBezTo>
                    <a:pt x="4045" y="445"/>
                    <a:pt x="4045" y="446"/>
                    <a:pt x="4046" y="446"/>
                  </a:cubicBezTo>
                  <a:cubicBezTo>
                    <a:pt x="4047" y="446"/>
                    <a:pt x="4048" y="446"/>
                    <a:pt x="4049" y="445"/>
                  </a:cubicBezTo>
                  <a:lnTo>
                    <a:pt x="4049" y="445"/>
                  </a:lnTo>
                  <a:lnTo>
                    <a:pt x="4049" y="453"/>
                  </a:lnTo>
                  <a:cubicBezTo>
                    <a:pt x="4049" y="453"/>
                    <a:pt x="4037" y="453"/>
                    <a:pt x="4048" y="441"/>
                  </a:cubicBezTo>
                  <a:close/>
                  <a:moveTo>
                    <a:pt x="3203" y="429"/>
                  </a:moveTo>
                  <a:cubicBezTo>
                    <a:pt x="3203" y="429"/>
                    <a:pt x="3180" y="441"/>
                    <a:pt x="3180" y="441"/>
                  </a:cubicBezTo>
                  <a:cubicBezTo>
                    <a:pt x="3180" y="437"/>
                    <a:pt x="3176" y="436"/>
                    <a:pt x="3172" y="436"/>
                  </a:cubicBezTo>
                  <a:cubicBezTo>
                    <a:pt x="3163" y="436"/>
                    <a:pt x="3147" y="444"/>
                    <a:pt x="3156" y="453"/>
                  </a:cubicBezTo>
                  <a:cubicBezTo>
                    <a:pt x="3156" y="464"/>
                    <a:pt x="3132" y="464"/>
                    <a:pt x="3132" y="464"/>
                  </a:cubicBezTo>
                  <a:cubicBezTo>
                    <a:pt x="3108" y="464"/>
                    <a:pt x="3060" y="464"/>
                    <a:pt x="3049" y="500"/>
                  </a:cubicBezTo>
                  <a:cubicBezTo>
                    <a:pt x="3046" y="493"/>
                    <a:pt x="3044" y="490"/>
                    <a:pt x="3043" y="490"/>
                  </a:cubicBezTo>
                  <a:cubicBezTo>
                    <a:pt x="3038" y="490"/>
                    <a:pt x="3036" y="510"/>
                    <a:pt x="3032" y="524"/>
                  </a:cubicBezTo>
                  <a:lnTo>
                    <a:pt x="3060" y="524"/>
                  </a:lnTo>
                  <a:cubicBezTo>
                    <a:pt x="3060" y="524"/>
                    <a:pt x="3049" y="512"/>
                    <a:pt x="3049" y="512"/>
                  </a:cubicBezTo>
                  <a:lnTo>
                    <a:pt x="3084" y="512"/>
                  </a:lnTo>
                  <a:cubicBezTo>
                    <a:pt x="3120" y="512"/>
                    <a:pt x="3072" y="500"/>
                    <a:pt x="3072" y="500"/>
                  </a:cubicBezTo>
                  <a:cubicBezTo>
                    <a:pt x="3072" y="500"/>
                    <a:pt x="3108" y="500"/>
                    <a:pt x="3096" y="488"/>
                  </a:cubicBezTo>
                  <a:cubicBezTo>
                    <a:pt x="3096" y="476"/>
                    <a:pt x="3168" y="464"/>
                    <a:pt x="3180" y="464"/>
                  </a:cubicBezTo>
                  <a:cubicBezTo>
                    <a:pt x="3191" y="453"/>
                    <a:pt x="3203" y="441"/>
                    <a:pt x="3203" y="429"/>
                  </a:cubicBezTo>
                  <a:close/>
                  <a:moveTo>
                    <a:pt x="3025" y="524"/>
                  </a:moveTo>
                  <a:cubicBezTo>
                    <a:pt x="3015" y="529"/>
                    <a:pt x="3010" y="532"/>
                    <a:pt x="3008" y="533"/>
                  </a:cubicBezTo>
                  <a:lnTo>
                    <a:pt x="3008" y="533"/>
                  </a:lnTo>
                  <a:cubicBezTo>
                    <a:pt x="3004" y="532"/>
                    <a:pt x="3001" y="531"/>
                    <a:pt x="2998" y="531"/>
                  </a:cubicBezTo>
                  <a:cubicBezTo>
                    <a:pt x="2996" y="531"/>
                    <a:pt x="2993" y="532"/>
                    <a:pt x="2989" y="536"/>
                  </a:cubicBezTo>
                  <a:lnTo>
                    <a:pt x="3025" y="536"/>
                  </a:lnTo>
                  <a:cubicBezTo>
                    <a:pt x="3010" y="536"/>
                    <a:pt x="3005" y="536"/>
                    <a:pt x="3008" y="533"/>
                  </a:cubicBezTo>
                  <a:lnTo>
                    <a:pt x="3008" y="533"/>
                  </a:lnTo>
                  <a:cubicBezTo>
                    <a:pt x="3012" y="535"/>
                    <a:pt x="3017" y="536"/>
                    <a:pt x="3025" y="536"/>
                  </a:cubicBezTo>
                  <a:cubicBezTo>
                    <a:pt x="3028" y="536"/>
                    <a:pt x="3030" y="531"/>
                    <a:pt x="3032" y="524"/>
                  </a:cubicBezTo>
                  <a:close/>
                  <a:moveTo>
                    <a:pt x="2977" y="536"/>
                  </a:moveTo>
                  <a:cubicBezTo>
                    <a:pt x="2982" y="540"/>
                    <a:pt x="2984" y="545"/>
                    <a:pt x="2986" y="549"/>
                  </a:cubicBezTo>
                  <a:lnTo>
                    <a:pt x="2986" y="549"/>
                  </a:lnTo>
                  <a:cubicBezTo>
                    <a:pt x="2987" y="544"/>
                    <a:pt x="2989" y="540"/>
                    <a:pt x="2989" y="536"/>
                  </a:cubicBezTo>
                  <a:close/>
                  <a:moveTo>
                    <a:pt x="2986" y="549"/>
                  </a:moveTo>
                  <a:cubicBezTo>
                    <a:pt x="2984" y="552"/>
                    <a:pt x="2982" y="556"/>
                    <a:pt x="2980" y="559"/>
                  </a:cubicBezTo>
                  <a:lnTo>
                    <a:pt x="2980" y="559"/>
                  </a:lnTo>
                  <a:cubicBezTo>
                    <a:pt x="2985" y="558"/>
                    <a:pt x="2987" y="554"/>
                    <a:pt x="2986" y="549"/>
                  </a:cubicBezTo>
                  <a:close/>
                  <a:moveTo>
                    <a:pt x="2980" y="559"/>
                  </a:moveTo>
                  <a:lnTo>
                    <a:pt x="2980" y="559"/>
                  </a:lnTo>
                  <a:cubicBezTo>
                    <a:pt x="2979" y="560"/>
                    <a:pt x="2978" y="560"/>
                    <a:pt x="2977" y="560"/>
                  </a:cubicBezTo>
                  <a:lnTo>
                    <a:pt x="2970" y="564"/>
                  </a:lnTo>
                  <a:lnTo>
                    <a:pt x="2970" y="564"/>
                  </a:lnTo>
                  <a:cubicBezTo>
                    <a:pt x="2970" y="562"/>
                    <a:pt x="2969" y="561"/>
                    <a:pt x="2967" y="561"/>
                  </a:cubicBezTo>
                  <a:cubicBezTo>
                    <a:pt x="2965" y="561"/>
                    <a:pt x="2961" y="564"/>
                    <a:pt x="2953" y="572"/>
                  </a:cubicBezTo>
                  <a:cubicBezTo>
                    <a:pt x="2941" y="578"/>
                    <a:pt x="2941" y="581"/>
                    <a:pt x="2943" y="582"/>
                  </a:cubicBezTo>
                  <a:lnTo>
                    <a:pt x="2943" y="582"/>
                  </a:lnTo>
                  <a:lnTo>
                    <a:pt x="2970" y="564"/>
                  </a:lnTo>
                  <a:lnTo>
                    <a:pt x="2970" y="564"/>
                  </a:lnTo>
                  <a:cubicBezTo>
                    <a:pt x="2971" y="567"/>
                    <a:pt x="2972" y="572"/>
                    <a:pt x="2977" y="572"/>
                  </a:cubicBezTo>
                  <a:cubicBezTo>
                    <a:pt x="2977" y="568"/>
                    <a:pt x="2979" y="563"/>
                    <a:pt x="2980" y="559"/>
                  </a:cubicBezTo>
                  <a:close/>
                  <a:moveTo>
                    <a:pt x="2943" y="582"/>
                  </a:moveTo>
                  <a:lnTo>
                    <a:pt x="2941" y="584"/>
                  </a:lnTo>
                  <a:cubicBezTo>
                    <a:pt x="2947" y="584"/>
                    <a:pt x="2945" y="584"/>
                    <a:pt x="2943" y="582"/>
                  </a:cubicBezTo>
                  <a:close/>
                  <a:moveTo>
                    <a:pt x="2940" y="584"/>
                  </a:moveTo>
                  <a:cubicBezTo>
                    <a:pt x="2941" y="586"/>
                    <a:pt x="2941" y="587"/>
                    <a:pt x="2941" y="587"/>
                  </a:cubicBezTo>
                  <a:cubicBezTo>
                    <a:pt x="2941" y="587"/>
                    <a:pt x="2941" y="586"/>
                    <a:pt x="2941" y="584"/>
                  </a:cubicBezTo>
                  <a:close/>
                  <a:moveTo>
                    <a:pt x="2929" y="572"/>
                  </a:moveTo>
                  <a:cubicBezTo>
                    <a:pt x="2918" y="572"/>
                    <a:pt x="2906" y="584"/>
                    <a:pt x="2906" y="584"/>
                  </a:cubicBezTo>
                  <a:cubicBezTo>
                    <a:pt x="2914" y="584"/>
                    <a:pt x="2898" y="596"/>
                    <a:pt x="2889" y="603"/>
                  </a:cubicBezTo>
                  <a:lnTo>
                    <a:pt x="2889" y="603"/>
                  </a:lnTo>
                  <a:cubicBezTo>
                    <a:pt x="2888" y="596"/>
                    <a:pt x="2894" y="584"/>
                    <a:pt x="2894" y="584"/>
                  </a:cubicBezTo>
                  <a:lnTo>
                    <a:pt x="2894" y="584"/>
                  </a:lnTo>
                  <a:cubicBezTo>
                    <a:pt x="2888" y="595"/>
                    <a:pt x="2879" y="607"/>
                    <a:pt x="2868" y="618"/>
                  </a:cubicBezTo>
                  <a:lnTo>
                    <a:pt x="2868" y="618"/>
                  </a:lnTo>
                  <a:cubicBezTo>
                    <a:pt x="2876" y="613"/>
                    <a:pt x="2882" y="607"/>
                    <a:pt x="2882" y="607"/>
                  </a:cubicBezTo>
                  <a:cubicBezTo>
                    <a:pt x="2882" y="607"/>
                    <a:pt x="2885" y="605"/>
                    <a:pt x="2889" y="603"/>
                  </a:cubicBezTo>
                  <a:lnTo>
                    <a:pt x="2889" y="603"/>
                  </a:lnTo>
                  <a:cubicBezTo>
                    <a:pt x="2889" y="605"/>
                    <a:pt x="2890" y="607"/>
                    <a:pt x="2894" y="607"/>
                  </a:cubicBezTo>
                  <a:lnTo>
                    <a:pt x="2918" y="607"/>
                  </a:lnTo>
                  <a:cubicBezTo>
                    <a:pt x="2918" y="595"/>
                    <a:pt x="2918" y="595"/>
                    <a:pt x="2918" y="584"/>
                  </a:cubicBezTo>
                  <a:lnTo>
                    <a:pt x="2940" y="584"/>
                  </a:lnTo>
                  <a:cubicBezTo>
                    <a:pt x="2939" y="579"/>
                    <a:pt x="2936" y="572"/>
                    <a:pt x="2929" y="572"/>
                  </a:cubicBezTo>
                  <a:close/>
                  <a:moveTo>
                    <a:pt x="3880" y="638"/>
                  </a:moveTo>
                  <a:cubicBezTo>
                    <a:pt x="3887" y="638"/>
                    <a:pt x="3890" y="647"/>
                    <a:pt x="3882" y="655"/>
                  </a:cubicBezTo>
                  <a:cubicBezTo>
                    <a:pt x="3878" y="658"/>
                    <a:pt x="3876" y="660"/>
                    <a:pt x="3874" y="660"/>
                  </a:cubicBezTo>
                  <a:cubicBezTo>
                    <a:pt x="3870" y="660"/>
                    <a:pt x="3870" y="652"/>
                    <a:pt x="3870" y="643"/>
                  </a:cubicBezTo>
                  <a:cubicBezTo>
                    <a:pt x="3874" y="640"/>
                    <a:pt x="3877" y="638"/>
                    <a:pt x="3880" y="638"/>
                  </a:cubicBezTo>
                  <a:close/>
                  <a:moveTo>
                    <a:pt x="2868" y="618"/>
                  </a:moveTo>
                  <a:cubicBezTo>
                    <a:pt x="2864" y="620"/>
                    <a:pt x="2859" y="623"/>
                    <a:pt x="2854" y="623"/>
                  </a:cubicBezTo>
                  <a:cubicBezTo>
                    <a:pt x="2851" y="623"/>
                    <a:pt x="2849" y="622"/>
                    <a:pt x="2846" y="619"/>
                  </a:cubicBezTo>
                  <a:cubicBezTo>
                    <a:pt x="2834" y="619"/>
                    <a:pt x="2810" y="619"/>
                    <a:pt x="2810" y="631"/>
                  </a:cubicBezTo>
                  <a:cubicBezTo>
                    <a:pt x="2810" y="631"/>
                    <a:pt x="2810" y="643"/>
                    <a:pt x="2799" y="655"/>
                  </a:cubicBezTo>
                  <a:cubicBezTo>
                    <a:pt x="2790" y="655"/>
                    <a:pt x="2782" y="661"/>
                    <a:pt x="2778" y="664"/>
                  </a:cubicBezTo>
                  <a:lnTo>
                    <a:pt x="2778" y="664"/>
                  </a:lnTo>
                  <a:cubicBezTo>
                    <a:pt x="2799" y="657"/>
                    <a:pt x="2827" y="650"/>
                    <a:pt x="2834" y="643"/>
                  </a:cubicBezTo>
                  <a:cubicBezTo>
                    <a:pt x="2846" y="637"/>
                    <a:pt x="2858" y="628"/>
                    <a:pt x="2868" y="618"/>
                  </a:cubicBezTo>
                  <a:close/>
                  <a:moveTo>
                    <a:pt x="2778" y="664"/>
                  </a:moveTo>
                  <a:cubicBezTo>
                    <a:pt x="2772" y="666"/>
                    <a:pt x="2766" y="668"/>
                    <a:pt x="2761" y="670"/>
                  </a:cubicBezTo>
                  <a:lnTo>
                    <a:pt x="2761" y="670"/>
                  </a:lnTo>
                  <a:cubicBezTo>
                    <a:pt x="2769" y="668"/>
                    <a:pt x="2775" y="667"/>
                    <a:pt x="2775" y="667"/>
                  </a:cubicBezTo>
                  <a:cubicBezTo>
                    <a:pt x="2775" y="667"/>
                    <a:pt x="2776" y="666"/>
                    <a:pt x="2778" y="664"/>
                  </a:cubicBezTo>
                  <a:close/>
                  <a:moveTo>
                    <a:pt x="2761" y="670"/>
                  </a:moveTo>
                  <a:cubicBezTo>
                    <a:pt x="2747" y="674"/>
                    <a:pt x="2727" y="679"/>
                    <a:pt x="2727" y="679"/>
                  </a:cubicBezTo>
                  <a:cubicBezTo>
                    <a:pt x="2739" y="679"/>
                    <a:pt x="2715" y="703"/>
                    <a:pt x="2703" y="703"/>
                  </a:cubicBezTo>
                  <a:lnTo>
                    <a:pt x="2678" y="719"/>
                  </a:lnTo>
                  <a:lnTo>
                    <a:pt x="2678" y="719"/>
                  </a:lnTo>
                  <a:cubicBezTo>
                    <a:pt x="2679" y="718"/>
                    <a:pt x="2679" y="716"/>
                    <a:pt x="2679" y="715"/>
                  </a:cubicBezTo>
                  <a:cubicBezTo>
                    <a:pt x="2679" y="711"/>
                    <a:pt x="2678" y="709"/>
                    <a:pt x="2676" y="709"/>
                  </a:cubicBezTo>
                  <a:cubicBezTo>
                    <a:pt x="2672" y="709"/>
                    <a:pt x="2664" y="715"/>
                    <a:pt x="2656" y="715"/>
                  </a:cubicBezTo>
                  <a:cubicBezTo>
                    <a:pt x="2644" y="715"/>
                    <a:pt x="2644" y="726"/>
                    <a:pt x="2644" y="726"/>
                  </a:cubicBezTo>
                  <a:cubicBezTo>
                    <a:pt x="2632" y="738"/>
                    <a:pt x="2620" y="738"/>
                    <a:pt x="2608" y="738"/>
                  </a:cubicBezTo>
                  <a:cubicBezTo>
                    <a:pt x="2601" y="745"/>
                    <a:pt x="2606" y="756"/>
                    <a:pt x="2610" y="762"/>
                  </a:cubicBezTo>
                  <a:lnTo>
                    <a:pt x="2610" y="762"/>
                  </a:lnTo>
                  <a:cubicBezTo>
                    <a:pt x="2622" y="760"/>
                    <a:pt x="2644" y="738"/>
                    <a:pt x="2644" y="738"/>
                  </a:cubicBezTo>
                  <a:lnTo>
                    <a:pt x="2656" y="726"/>
                  </a:lnTo>
                  <a:lnTo>
                    <a:pt x="2668" y="726"/>
                  </a:lnTo>
                  <a:lnTo>
                    <a:pt x="2678" y="719"/>
                  </a:lnTo>
                  <a:lnTo>
                    <a:pt x="2678" y="719"/>
                  </a:lnTo>
                  <a:cubicBezTo>
                    <a:pt x="2674" y="730"/>
                    <a:pt x="2657" y="740"/>
                    <a:pt x="2668" y="750"/>
                  </a:cubicBezTo>
                  <a:cubicBezTo>
                    <a:pt x="2679" y="750"/>
                    <a:pt x="2691" y="738"/>
                    <a:pt x="2691" y="726"/>
                  </a:cubicBezTo>
                  <a:cubicBezTo>
                    <a:pt x="2691" y="717"/>
                    <a:pt x="2723" y="699"/>
                    <a:pt x="2734" y="699"/>
                  </a:cubicBezTo>
                  <a:cubicBezTo>
                    <a:pt x="2737" y="699"/>
                    <a:pt x="2739" y="700"/>
                    <a:pt x="2739" y="703"/>
                  </a:cubicBezTo>
                  <a:cubicBezTo>
                    <a:pt x="2741" y="705"/>
                    <a:pt x="2742" y="706"/>
                    <a:pt x="2742" y="706"/>
                  </a:cubicBezTo>
                  <a:cubicBezTo>
                    <a:pt x="2743" y="706"/>
                    <a:pt x="2729" y="691"/>
                    <a:pt x="2739" y="691"/>
                  </a:cubicBezTo>
                  <a:cubicBezTo>
                    <a:pt x="2751" y="691"/>
                    <a:pt x="2763" y="679"/>
                    <a:pt x="2751" y="679"/>
                  </a:cubicBezTo>
                  <a:cubicBezTo>
                    <a:pt x="2751" y="676"/>
                    <a:pt x="2755" y="673"/>
                    <a:pt x="2761" y="670"/>
                  </a:cubicBezTo>
                  <a:close/>
                  <a:moveTo>
                    <a:pt x="2610" y="762"/>
                  </a:moveTo>
                  <a:cubicBezTo>
                    <a:pt x="2609" y="762"/>
                    <a:pt x="2609" y="762"/>
                    <a:pt x="2608" y="762"/>
                  </a:cubicBezTo>
                  <a:cubicBezTo>
                    <a:pt x="2610" y="764"/>
                    <a:pt x="2611" y="765"/>
                    <a:pt x="2611" y="765"/>
                  </a:cubicBezTo>
                  <a:cubicBezTo>
                    <a:pt x="2612" y="765"/>
                    <a:pt x="2611" y="764"/>
                    <a:pt x="2610" y="762"/>
                  </a:cubicBezTo>
                  <a:close/>
                  <a:moveTo>
                    <a:pt x="2602" y="757"/>
                  </a:moveTo>
                  <a:cubicBezTo>
                    <a:pt x="2595" y="757"/>
                    <a:pt x="2584" y="762"/>
                    <a:pt x="2584" y="762"/>
                  </a:cubicBezTo>
                  <a:cubicBezTo>
                    <a:pt x="2581" y="765"/>
                    <a:pt x="2580" y="767"/>
                    <a:pt x="2579" y="769"/>
                  </a:cubicBezTo>
                  <a:lnTo>
                    <a:pt x="2579" y="769"/>
                  </a:lnTo>
                  <a:cubicBezTo>
                    <a:pt x="2580" y="769"/>
                    <a:pt x="2580" y="769"/>
                    <a:pt x="2581" y="769"/>
                  </a:cubicBezTo>
                  <a:cubicBezTo>
                    <a:pt x="2583" y="769"/>
                    <a:pt x="2584" y="770"/>
                    <a:pt x="2584" y="774"/>
                  </a:cubicBezTo>
                  <a:cubicBezTo>
                    <a:pt x="2584" y="774"/>
                    <a:pt x="2599" y="759"/>
                    <a:pt x="2606" y="759"/>
                  </a:cubicBezTo>
                  <a:cubicBezTo>
                    <a:pt x="2607" y="759"/>
                    <a:pt x="2608" y="760"/>
                    <a:pt x="2608" y="762"/>
                  </a:cubicBezTo>
                  <a:lnTo>
                    <a:pt x="2608" y="762"/>
                  </a:lnTo>
                  <a:cubicBezTo>
                    <a:pt x="2608" y="758"/>
                    <a:pt x="2605" y="757"/>
                    <a:pt x="2602" y="757"/>
                  </a:cubicBezTo>
                  <a:close/>
                  <a:moveTo>
                    <a:pt x="2579" y="769"/>
                  </a:moveTo>
                  <a:lnTo>
                    <a:pt x="2579" y="769"/>
                  </a:lnTo>
                  <a:cubicBezTo>
                    <a:pt x="2575" y="770"/>
                    <a:pt x="2567" y="774"/>
                    <a:pt x="2560" y="774"/>
                  </a:cubicBezTo>
                  <a:lnTo>
                    <a:pt x="2548" y="786"/>
                  </a:lnTo>
                  <a:cubicBezTo>
                    <a:pt x="2541" y="786"/>
                    <a:pt x="2543" y="791"/>
                    <a:pt x="2549" y="791"/>
                  </a:cubicBezTo>
                  <a:cubicBezTo>
                    <a:pt x="2552" y="791"/>
                    <a:pt x="2556" y="790"/>
                    <a:pt x="2560" y="786"/>
                  </a:cubicBezTo>
                  <a:cubicBezTo>
                    <a:pt x="2563" y="783"/>
                    <a:pt x="2564" y="783"/>
                    <a:pt x="2565" y="783"/>
                  </a:cubicBezTo>
                  <a:cubicBezTo>
                    <a:pt x="2567" y="783"/>
                    <a:pt x="2565" y="789"/>
                    <a:pt x="2567" y="789"/>
                  </a:cubicBezTo>
                  <a:cubicBezTo>
                    <a:pt x="2568" y="789"/>
                    <a:pt x="2570" y="788"/>
                    <a:pt x="2572" y="786"/>
                  </a:cubicBezTo>
                  <a:cubicBezTo>
                    <a:pt x="2581" y="777"/>
                    <a:pt x="2577" y="775"/>
                    <a:pt x="2579" y="769"/>
                  </a:cubicBezTo>
                  <a:close/>
                  <a:moveTo>
                    <a:pt x="1989" y="1072"/>
                  </a:moveTo>
                  <a:lnTo>
                    <a:pt x="1977" y="1084"/>
                  </a:lnTo>
                  <a:cubicBezTo>
                    <a:pt x="1989" y="1084"/>
                    <a:pt x="2001" y="1084"/>
                    <a:pt x="1989" y="1072"/>
                  </a:cubicBezTo>
                  <a:close/>
                  <a:moveTo>
                    <a:pt x="2477" y="822"/>
                  </a:moveTo>
                  <a:cubicBezTo>
                    <a:pt x="2477" y="834"/>
                    <a:pt x="2465" y="834"/>
                    <a:pt x="2453" y="834"/>
                  </a:cubicBezTo>
                  <a:cubicBezTo>
                    <a:pt x="2441" y="834"/>
                    <a:pt x="2429" y="834"/>
                    <a:pt x="2418" y="845"/>
                  </a:cubicBezTo>
                  <a:cubicBezTo>
                    <a:pt x="2406" y="869"/>
                    <a:pt x="2418" y="869"/>
                    <a:pt x="2394" y="869"/>
                  </a:cubicBezTo>
                  <a:cubicBezTo>
                    <a:pt x="2383" y="869"/>
                    <a:pt x="2373" y="896"/>
                    <a:pt x="2363" y="896"/>
                  </a:cubicBezTo>
                  <a:cubicBezTo>
                    <a:pt x="2361" y="896"/>
                    <a:pt x="2360" y="895"/>
                    <a:pt x="2358" y="893"/>
                  </a:cubicBezTo>
                  <a:lnTo>
                    <a:pt x="2358" y="893"/>
                  </a:lnTo>
                  <a:cubicBezTo>
                    <a:pt x="2370" y="905"/>
                    <a:pt x="2334" y="905"/>
                    <a:pt x="2322" y="917"/>
                  </a:cubicBezTo>
                  <a:cubicBezTo>
                    <a:pt x="2310" y="929"/>
                    <a:pt x="2322" y="929"/>
                    <a:pt x="2322" y="941"/>
                  </a:cubicBezTo>
                  <a:lnTo>
                    <a:pt x="2298" y="941"/>
                  </a:lnTo>
                  <a:cubicBezTo>
                    <a:pt x="2298" y="941"/>
                    <a:pt x="2275" y="941"/>
                    <a:pt x="2263" y="953"/>
                  </a:cubicBezTo>
                  <a:cubicBezTo>
                    <a:pt x="2251" y="965"/>
                    <a:pt x="2239" y="965"/>
                    <a:pt x="2215" y="976"/>
                  </a:cubicBezTo>
                  <a:cubicBezTo>
                    <a:pt x="2215" y="976"/>
                    <a:pt x="2203" y="988"/>
                    <a:pt x="2203" y="988"/>
                  </a:cubicBezTo>
                  <a:cubicBezTo>
                    <a:pt x="2203" y="988"/>
                    <a:pt x="2191" y="1000"/>
                    <a:pt x="2179" y="1000"/>
                  </a:cubicBezTo>
                  <a:cubicBezTo>
                    <a:pt x="2175" y="996"/>
                    <a:pt x="2173" y="995"/>
                    <a:pt x="2171" y="995"/>
                  </a:cubicBezTo>
                  <a:cubicBezTo>
                    <a:pt x="2166" y="995"/>
                    <a:pt x="2164" y="1000"/>
                    <a:pt x="2156" y="1000"/>
                  </a:cubicBezTo>
                  <a:cubicBezTo>
                    <a:pt x="2156" y="1000"/>
                    <a:pt x="2156" y="1012"/>
                    <a:pt x="2156" y="1012"/>
                  </a:cubicBezTo>
                  <a:cubicBezTo>
                    <a:pt x="2156" y="1024"/>
                    <a:pt x="2132" y="1024"/>
                    <a:pt x="2120" y="1024"/>
                  </a:cubicBezTo>
                  <a:cubicBezTo>
                    <a:pt x="2108" y="1024"/>
                    <a:pt x="2096" y="1036"/>
                    <a:pt x="2084" y="1036"/>
                  </a:cubicBezTo>
                  <a:cubicBezTo>
                    <a:pt x="2072" y="1048"/>
                    <a:pt x="2072" y="1060"/>
                    <a:pt x="2060" y="1072"/>
                  </a:cubicBezTo>
                  <a:cubicBezTo>
                    <a:pt x="2060" y="1072"/>
                    <a:pt x="2048" y="1084"/>
                    <a:pt x="2048" y="1084"/>
                  </a:cubicBezTo>
                  <a:cubicBezTo>
                    <a:pt x="2046" y="1086"/>
                    <a:pt x="2045" y="1087"/>
                    <a:pt x="2044" y="1087"/>
                  </a:cubicBezTo>
                  <a:cubicBezTo>
                    <a:pt x="2041" y="1087"/>
                    <a:pt x="2048" y="1072"/>
                    <a:pt x="2048" y="1072"/>
                  </a:cubicBezTo>
                  <a:lnTo>
                    <a:pt x="2048" y="1072"/>
                  </a:lnTo>
                  <a:cubicBezTo>
                    <a:pt x="2048" y="1072"/>
                    <a:pt x="2025" y="1084"/>
                    <a:pt x="2025" y="1084"/>
                  </a:cubicBezTo>
                  <a:cubicBezTo>
                    <a:pt x="2013" y="1096"/>
                    <a:pt x="2025" y="1096"/>
                    <a:pt x="2013" y="1107"/>
                  </a:cubicBezTo>
                  <a:cubicBezTo>
                    <a:pt x="2001" y="1107"/>
                    <a:pt x="2001" y="1119"/>
                    <a:pt x="1989" y="1119"/>
                  </a:cubicBezTo>
                  <a:cubicBezTo>
                    <a:pt x="1965" y="1119"/>
                    <a:pt x="1953" y="1119"/>
                    <a:pt x="1941" y="1131"/>
                  </a:cubicBezTo>
                  <a:cubicBezTo>
                    <a:pt x="1929" y="1143"/>
                    <a:pt x="1929" y="1155"/>
                    <a:pt x="1917" y="1155"/>
                  </a:cubicBezTo>
                  <a:cubicBezTo>
                    <a:pt x="1917" y="1155"/>
                    <a:pt x="1917" y="1165"/>
                    <a:pt x="1914" y="1172"/>
                  </a:cubicBezTo>
                  <a:lnTo>
                    <a:pt x="1914" y="1172"/>
                  </a:lnTo>
                  <a:cubicBezTo>
                    <a:pt x="1929" y="1170"/>
                    <a:pt x="1946" y="1163"/>
                    <a:pt x="1953" y="1155"/>
                  </a:cubicBezTo>
                  <a:lnTo>
                    <a:pt x="2001" y="1155"/>
                  </a:lnTo>
                  <a:lnTo>
                    <a:pt x="2001" y="1143"/>
                  </a:lnTo>
                  <a:cubicBezTo>
                    <a:pt x="2007" y="1137"/>
                    <a:pt x="2010" y="1137"/>
                    <a:pt x="2013" y="1137"/>
                  </a:cubicBezTo>
                  <a:cubicBezTo>
                    <a:pt x="2016" y="1137"/>
                    <a:pt x="2019" y="1137"/>
                    <a:pt x="2025" y="1131"/>
                  </a:cubicBezTo>
                  <a:cubicBezTo>
                    <a:pt x="2037" y="1119"/>
                    <a:pt x="2048" y="1119"/>
                    <a:pt x="2048" y="1107"/>
                  </a:cubicBezTo>
                  <a:lnTo>
                    <a:pt x="2072" y="1107"/>
                  </a:lnTo>
                  <a:cubicBezTo>
                    <a:pt x="2084" y="1107"/>
                    <a:pt x="2096" y="1107"/>
                    <a:pt x="2108" y="1084"/>
                  </a:cubicBezTo>
                  <a:cubicBezTo>
                    <a:pt x="2108" y="1072"/>
                    <a:pt x="2120" y="1060"/>
                    <a:pt x="2144" y="1060"/>
                  </a:cubicBezTo>
                  <a:lnTo>
                    <a:pt x="2167" y="1060"/>
                  </a:lnTo>
                  <a:cubicBezTo>
                    <a:pt x="2167" y="1060"/>
                    <a:pt x="2144" y="1048"/>
                    <a:pt x="2167" y="1036"/>
                  </a:cubicBezTo>
                  <a:cubicBezTo>
                    <a:pt x="2169" y="1034"/>
                    <a:pt x="2170" y="1034"/>
                    <a:pt x="2171" y="1034"/>
                  </a:cubicBezTo>
                  <a:cubicBezTo>
                    <a:pt x="2176" y="1034"/>
                    <a:pt x="2173" y="1050"/>
                    <a:pt x="2183" y="1050"/>
                  </a:cubicBezTo>
                  <a:cubicBezTo>
                    <a:pt x="2185" y="1050"/>
                    <a:pt x="2188" y="1050"/>
                    <a:pt x="2191" y="1048"/>
                  </a:cubicBezTo>
                  <a:cubicBezTo>
                    <a:pt x="2215" y="1036"/>
                    <a:pt x="2191" y="1036"/>
                    <a:pt x="2191" y="1024"/>
                  </a:cubicBezTo>
                  <a:cubicBezTo>
                    <a:pt x="2203" y="1012"/>
                    <a:pt x="2215" y="1012"/>
                    <a:pt x="2239" y="1000"/>
                  </a:cubicBezTo>
                  <a:cubicBezTo>
                    <a:pt x="2275" y="988"/>
                    <a:pt x="2310" y="976"/>
                    <a:pt x="2334" y="953"/>
                  </a:cubicBezTo>
                  <a:cubicBezTo>
                    <a:pt x="2346" y="953"/>
                    <a:pt x="2334" y="941"/>
                    <a:pt x="2346" y="929"/>
                  </a:cubicBezTo>
                  <a:lnTo>
                    <a:pt x="2370" y="929"/>
                  </a:lnTo>
                  <a:cubicBezTo>
                    <a:pt x="2370" y="929"/>
                    <a:pt x="2394" y="917"/>
                    <a:pt x="2394" y="905"/>
                  </a:cubicBezTo>
                  <a:cubicBezTo>
                    <a:pt x="2394" y="905"/>
                    <a:pt x="2394" y="900"/>
                    <a:pt x="2397" y="900"/>
                  </a:cubicBezTo>
                  <a:cubicBezTo>
                    <a:pt x="2399" y="900"/>
                    <a:pt x="2402" y="901"/>
                    <a:pt x="2406" y="905"/>
                  </a:cubicBezTo>
                  <a:cubicBezTo>
                    <a:pt x="2409" y="907"/>
                    <a:pt x="2411" y="907"/>
                    <a:pt x="2413" y="907"/>
                  </a:cubicBezTo>
                  <a:cubicBezTo>
                    <a:pt x="2423" y="907"/>
                    <a:pt x="2406" y="881"/>
                    <a:pt x="2406" y="881"/>
                  </a:cubicBezTo>
                  <a:lnTo>
                    <a:pt x="2406" y="881"/>
                  </a:lnTo>
                  <a:cubicBezTo>
                    <a:pt x="2406" y="881"/>
                    <a:pt x="2418" y="893"/>
                    <a:pt x="2429" y="893"/>
                  </a:cubicBezTo>
                  <a:cubicBezTo>
                    <a:pt x="2429" y="893"/>
                    <a:pt x="2441" y="881"/>
                    <a:pt x="2453" y="881"/>
                  </a:cubicBezTo>
                  <a:cubicBezTo>
                    <a:pt x="2453" y="872"/>
                    <a:pt x="2477" y="854"/>
                    <a:pt x="2486" y="854"/>
                  </a:cubicBezTo>
                  <a:cubicBezTo>
                    <a:pt x="2488" y="854"/>
                    <a:pt x="2489" y="855"/>
                    <a:pt x="2489" y="857"/>
                  </a:cubicBezTo>
                  <a:cubicBezTo>
                    <a:pt x="2489" y="863"/>
                    <a:pt x="2490" y="865"/>
                    <a:pt x="2492" y="865"/>
                  </a:cubicBezTo>
                  <a:cubicBezTo>
                    <a:pt x="2499" y="865"/>
                    <a:pt x="2513" y="843"/>
                    <a:pt x="2513" y="834"/>
                  </a:cubicBezTo>
                  <a:cubicBezTo>
                    <a:pt x="2521" y="834"/>
                    <a:pt x="2534" y="844"/>
                    <a:pt x="2545" y="844"/>
                  </a:cubicBezTo>
                  <a:cubicBezTo>
                    <a:pt x="2551" y="844"/>
                    <a:pt x="2556" y="842"/>
                    <a:pt x="2560" y="834"/>
                  </a:cubicBezTo>
                  <a:cubicBezTo>
                    <a:pt x="2560" y="822"/>
                    <a:pt x="2513" y="822"/>
                    <a:pt x="2501" y="822"/>
                  </a:cubicBezTo>
                  <a:close/>
                  <a:moveTo>
                    <a:pt x="1900" y="1171"/>
                  </a:moveTo>
                  <a:cubicBezTo>
                    <a:pt x="1900" y="1175"/>
                    <a:pt x="1899" y="1181"/>
                    <a:pt x="1902" y="1181"/>
                  </a:cubicBezTo>
                  <a:cubicBezTo>
                    <a:pt x="1903" y="1181"/>
                    <a:pt x="1904" y="1181"/>
                    <a:pt x="1906" y="1179"/>
                  </a:cubicBezTo>
                  <a:cubicBezTo>
                    <a:pt x="1910" y="1179"/>
                    <a:pt x="1913" y="1176"/>
                    <a:pt x="1914" y="1172"/>
                  </a:cubicBezTo>
                  <a:lnTo>
                    <a:pt x="1914" y="1172"/>
                  </a:lnTo>
                  <a:cubicBezTo>
                    <a:pt x="1913" y="1172"/>
                    <a:pt x="1911" y="1172"/>
                    <a:pt x="1909" y="1172"/>
                  </a:cubicBezTo>
                  <a:cubicBezTo>
                    <a:pt x="1906" y="1172"/>
                    <a:pt x="1902" y="1171"/>
                    <a:pt x="1900" y="1171"/>
                  </a:cubicBezTo>
                  <a:close/>
                  <a:moveTo>
                    <a:pt x="1897" y="1164"/>
                  </a:moveTo>
                  <a:cubicBezTo>
                    <a:pt x="1897" y="1164"/>
                    <a:pt x="1895" y="1165"/>
                    <a:pt x="1894" y="1167"/>
                  </a:cubicBezTo>
                  <a:cubicBezTo>
                    <a:pt x="1894" y="1167"/>
                    <a:pt x="1894" y="1167"/>
                    <a:pt x="1894" y="1167"/>
                  </a:cubicBezTo>
                  <a:lnTo>
                    <a:pt x="1894" y="1167"/>
                  </a:lnTo>
                  <a:cubicBezTo>
                    <a:pt x="1884" y="1177"/>
                    <a:pt x="1882" y="1186"/>
                    <a:pt x="1882" y="1190"/>
                  </a:cubicBezTo>
                  <a:lnTo>
                    <a:pt x="1882" y="1190"/>
                  </a:lnTo>
                  <a:cubicBezTo>
                    <a:pt x="1883" y="1179"/>
                    <a:pt x="1905" y="1178"/>
                    <a:pt x="1894" y="1167"/>
                  </a:cubicBezTo>
                  <a:lnTo>
                    <a:pt x="1894" y="1167"/>
                  </a:lnTo>
                  <a:cubicBezTo>
                    <a:pt x="1895" y="1169"/>
                    <a:pt x="1897" y="1170"/>
                    <a:pt x="1900" y="1171"/>
                  </a:cubicBezTo>
                  <a:lnTo>
                    <a:pt x="1900" y="1171"/>
                  </a:lnTo>
                  <a:cubicBezTo>
                    <a:pt x="1900" y="1167"/>
                    <a:pt x="1899" y="1164"/>
                    <a:pt x="1897" y="1164"/>
                  </a:cubicBezTo>
                  <a:close/>
                  <a:moveTo>
                    <a:pt x="1882" y="1190"/>
                  </a:moveTo>
                  <a:cubicBezTo>
                    <a:pt x="1882" y="1190"/>
                    <a:pt x="1882" y="1190"/>
                    <a:pt x="1882" y="1191"/>
                  </a:cubicBezTo>
                  <a:lnTo>
                    <a:pt x="1882" y="1191"/>
                  </a:lnTo>
                  <a:cubicBezTo>
                    <a:pt x="1882" y="1191"/>
                    <a:pt x="1882" y="1190"/>
                    <a:pt x="1882" y="1190"/>
                  </a:cubicBezTo>
                  <a:close/>
                  <a:moveTo>
                    <a:pt x="1877" y="1186"/>
                  </a:moveTo>
                  <a:cubicBezTo>
                    <a:pt x="1869" y="1186"/>
                    <a:pt x="1854" y="1194"/>
                    <a:pt x="1846" y="1203"/>
                  </a:cubicBezTo>
                  <a:cubicBezTo>
                    <a:pt x="1846" y="1205"/>
                    <a:pt x="1846" y="1206"/>
                    <a:pt x="1846" y="1206"/>
                  </a:cubicBezTo>
                  <a:cubicBezTo>
                    <a:pt x="1845" y="1206"/>
                    <a:pt x="1843" y="1199"/>
                    <a:pt x="1834" y="1199"/>
                  </a:cubicBezTo>
                  <a:cubicBezTo>
                    <a:pt x="1831" y="1199"/>
                    <a:pt x="1827" y="1200"/>
                    <a:pt x="1822" y="1203"/>
                  </a:cubicBezTo>
                  <a:cubicBezTo>
                    <a:pt x="1814" y="1211"/>
                    <a:pt x="1817" y="1225"/>
                    <a:pt x="1828" y="1229"/>
                  </a:cubicBezTo>
                  <a:lnTo>
                    <a:pt x="1828" y="1229"/>
                  </a:lnTo>
                  <a:cubicBezTo>
                    <a:pt x="1821" y="1233"/>
                    <a:pt x="1817" y="1242"/>
                    <a:pt x="1824" y="1242"/>
                  </a:cubicBezTo>
                  <a:cubicBezTo>
                    <a:pt x="1826" y="1242"/>
                    <a:pt x="1829" y="1241"/>
                    <a:pt x="1834" y="1238"/>
                  </a:cubicBezTo>
                  <a:cubicBezTo>
                    <a:pt x="1846" y="1226"/>
                    <a:pt x="1858" y="1226"/>
                    <a:pt x="1870" y="1215"/>
                  </a:cubicBezTo>
                  <a:cubicBezTo>
                    <a:pt x="1882" y="1203"/>
                    <a:pt x="1882" y="1203"/>
                    <a:pt x="1882" y="1191"/>
                  </a:cubicBezTo>
                  <a:cubicBezTo>
                    <a:pt x="1882" y="1187"/>
                    <a:pt x="1880" y="1186"/>
                    <a:pt x="1877" y="1186"/>
                  </a:cubicBezTo>
                  <a:close/>
                  <a:moveTo>
                    <a:pt x="1703" y="1286"/>
                  </a:moveTo>
                  <a:cubicBezTo>
                    <a:pt x="1715" y="1286"/>
                    <a:pt x="1715" y="1286"/>
                    <a:pt x="1703" y="1298"/>
                  </a:cubicBezTo>
                  <a:cubicBezTo>
                    <a:pt x="1696" y="1301"/>
                    <a:pt x="1692" y="1303"/>
                    <a:pt x="1691" y="1303"/>
                  </a:cubicBezTo>
                  <a:cubicBezTo>
                    <a:pt x="1686" y="1303"/>
                    <a:pt x="1695" y="1294"/>
                    <a:pt x="1703" y="1286"/>
                  </a:cubicBezTo>
                  <a:close/>
                  <a:moveTo>
                    <a:pt x="1411" y="1483"/>
                  </a:moveTo>
                  <a:cubicBezTo>
                    <a:pt x="1411" y="1483"/>
                    <a:pt x="1409" y="1484"/>
                    <a:pt x="1405" y="1488"/>
                  </a:cubicBezTo>
                  <a:lnTo>
                    <a:pt x="1417" y="1488"/>
                  </a:lnTo>
                  <a:cubicBezTo>
                    <a:pt x="1409" y="1488"/>
                    <a:pt x="1412" y="1483"/>
                    <a:pt x="1411" y="1483"/>
                  </a:cubicBezTo>
                  <a:close/>
                  <a:moveTo>
                    <a:pt x="1429" y="1477"/>
                  </a:moveTo>
                  <a:cubicBezTo>
                    <a:pt x="1429" y="1488"/>
                    <a:pt x="1429" y="1488"/>
                    <a:pt x="1417" y="1488"/>
                  </a:cubicBezTo>
                  <a:lnTo>
                    <a:pt x="1429" y="1488"/>
                  </a:lnTo>
                  <a:cubicBezTo>
                    <a:pt x="1453" y="1488"/>
                    <a:pt x="1441" y="1477"/>
                    <a:pt x="1429" y="1477"/>
                  </a:cubicBezTo>
                  <a:close/>
                  <a:moveTo>
                    <a:pt x="1179" y="1643"/>
                  </a:moveTo>
                  <a:lnTo>
                    <a:pt x="1179" y="1655"/>
                  </a:lnTo>
                  <a:cubicBezTo>
                    <a:pt x="1191" y="1655"/>
                    <a:pt x="1191" y="1655"/>
                    <a:pt x="1191" y="1643"/>
                  </a:cubicBezTo>
                  <a:close/>
                  <a:moveTo>
                    <a:pt x="1124" y="1683"/>
                  </a:moveTo>
                  <a:lnTo>
                    <a:pt x="1124" y="1683"/>
                  </a:lnTo>
                  <a:cubicBezTo>
                    <a:pt x="1123" y="1684"/>
                    <a:pt x="1123" y="1684"/>
                    <a:pt x="1123" y="1685"/>
                  </a:cubicBezTo>
                  <a:lnTo>
                    <a:pt x="1123" y="1685"/>
                  </a:lnTo>
                  <a:cubicBezTo>
                    <a:pt x="1123" y="1685"/>
                    <a:pt x="1124" y="1685"/>
                    <a:pt x="1124" y="1685"/>
                  </a:cubicBezTo>
                  <a:cubicBezTo>
                    <a:pt x="1125" y="1685"/>
                    <a:pt x="1126" y="1685"/>
                    <a:pt x="1124" y="1683"/>
                  </a:cubicBezTo>
                  <a:close/>
                  <a:moveTo>
                    <a:pt x="1123" y="1685"/>
                  </a:moveTo>
                  <a:cubicBezTo>
                    <a:pt x="1121" y="1685"/>
                    <a:pt x="1120" y="1686"/>
                    <a:pt x="1120" y="1691"/>
                  </a:cubicBezTo>
                  <a:cubicBezTo>
                    <a:pt x="1120" y="1691"/>
                    <a:pt x="1121" y="1689"/>
                    <a:pt x="1123" y="1685"/>
                  </a:cubicBezTo>
                  <a:close/>
                  <a:moveTo>
                    <a:pt x="934" y="1790"/>
                  </a:moveTo>
                  <a:lnTo>
                    <a:pt x="934" y="1790"/>
                  </a:lnTo>
                  <a:cubicBezTo>
                    <a:pt x="924" y="1798"/>
                    <a:pt x="941" y="1798"/>
                    <a:pt x="941" y="1798"/>
                  </a:cubicBezTo>
                  <a:lnTo>
                    <a:pt x="934" y="1790"/>
                  </a:lnTo>
                  <a:close/>
                  <a:moveTo>
                    <a:pt x="880" y="1820"/>
                  </a:moveTo>
                  <a:cubicBezTo>
                    <a:pt x="880" y="1821"/>
                    <a:pt x="879" y="1822"/>
                    <a:pt x="879" y="1822"/>
                  </a:cubicBezTo>
                  <a:lnTo>
                    <a:pt x="879" y="1822"/>
                  </a:lnTo>
                  <a:cubicBezTo>
                    <a:pt x="880" y="1822"/>
                    <a:pt x="882" y="1822"/>
                    <a:pt x="882" y="1822"/>
                  </a:cubicBezTo>
                  <a:cubicBezTo>
                    <a:pt x="882" y="1822"/>
                    <a:pt x="881" y="1821"/>
                    <a:pt x="880" y="1820"/>
                  </a:cubicBezTo>
                  <a:close/>
                  <a:moveTo>
                    <a:pt x="879" y="1822"/>
                  </a:moveTo>
                  <a:lnTo>
                    <a:pt x="879" y="1822"/>
                  </a:lnTo>
                  <a:cubicBezTo>
                    <a:pt x="875" y="1823"/>
                    <a:pt x="870" y="1826"/>
                    <a:pt x="870" y="1834"/>
                  </a:cubicBezTo>
                  <a:cubicBezTo>
                    <a:pt x="870" y="1834"/>
                    <a:pt x="873" y="1828"/>
                    <a:pt x="879" y="1822"/>
                  </a:cubicBezTo>
                  <a:close/>
                  <a:moveTo>
                    <a:pt x="691" y="1941"/>
                  </a:moveTo>
                  <a:cubicBezTo>
                    <a:pt x="703" y="1941"/>
                    <a:pt x="703" y="1941"/>
                    <a:pt x="691" y="1953"/>
                  </a:cubicBezTo>
                  <a:cubicBezTo>
                    <a:pt x="684" y="1956"/>
                    <a:pt x="680" y="1958"/>
                    <a:pt x="678" y="1958"/>
                  </a:cubicBezTo>
                  <a:cubicBezTo>
                    <a:pt x="674" y="1958"/>
                    <a:pt x="683" y="1949"/>
                    <a:pt x="691" y="1941"/>
                  </a:cubicBezTo>
                  <a:close/>
                  <a:moveTo>
                    <a:pt x="584" y="2000"/>
                  </a:moveTo>
                  <a:cubicBezTo>
                    <a:pt x="584" y="2000"/>
                    <a:pt x="596" y="2000"/>
                    <a:pt x="584" y="2012"/>
                  </a:cubicBezTo>
                  <a:cubicBezTo>
                    <a:pt x="577" y="2016"/>
                    <a:pt x="572" y="2017"/>
                    <a:pt x="569" y="2017"/>
                  </a:cubicBezTo>
                  <a:cubicBezTo>
                    <a:pt x="562" y="2017"/>
                    <a:pt x="567" y="2009"/>
                    <a:pt x="584" y="2000"/>
                  </a:cubicBezTo>
                  <a:close/>
                  <a:moveTo>
                    <a:pt x="537" y="2066"/>
                  </a:moveTo>
                  <a:cubicBezTo>
                    <a:pt x="534" y="2069"/>
                    <a:pt x="533" y="2072"/>
                    <a:pt x="536" y="2072"/>
                  </a:cubicBezTo>
                  <a:cubicBezTo>
                    <a:pt x="536" y="2070"/>
                    <a:pt x="537" y="2068"/>
                    <a:pt x="537" y="2066"/>
                  </a:cubicBezTo>
                  <a:close/>
                  <a:moveTo>
                    <a:pt x="470" y="2105"/>
                  </a:moveTo>
                  <a:cubicBezTo>
                    <a:pt x="468" y="2106"/>
                    <a:pt x="467" y="2107"/>
                    <a:pt x="465" y="2108"/>
                  </a:cubicBezTo>
                  <a:cubicBezTo>
                    <a:pt x="465" y="2108"/>
                    <a:pt x="469" y="2108"/>
                    <a:pt x="470" y="2105"/>
                  </a:cubicBezTo>
                  <a:close/>
                  <a:moveTo>
                    <a:pt x="2322" y="2119"/>
                  </a:moveTo>
                  <a:cubicBezTo>
                    <a:pt x="2322" y="2119"/>
                    <a:pt x="2322" y="2127"/>
                    <a:pt x="2322" y="2131"/>
                  </a:cubicBezTo>
                  <a:cubicBezTo>
                    <a:pt x="2334" y="2131"/>
                    <a:pt x="2334" y="2119"/>
                    <a:pt x="2334" y="2119"/>
                  </a:cubicBezTo>
                  <a:close/>
                  <a:moveTo>
                    <a:pt x="2254" y="2240"/>
                  </a:moveTo>
                  <a:cubicBezTo>
                    <a:pt x="2257" y="2240"/>
                    <a:pt x="2262" y="2253"/>
                    <a:pt x="2263" y="2261"/>
                  </a:cubicBezTo>
                  <a:lnTo>
                    <a:pt x="2263" y="2261"/>
                  </a:lnTo>
                  <a:cubicBezTo>
                    <a:pt x="2255" y="2260"/>
                    <a:pt x="2251" y="2257"/>
                    <a:pt x="2251" y="2250"/>
                  </a:cubicBezTo>
                  <a:cubicBezTo>
                    <a:pt x="2251" y="2243"/>
                    <a:pt x="2252" y="2240"/>
                    <a:pt x="2254" y="2240"/>
                  </a:cubicBezTo>
                  <a:close/>
                  <a:moveTo>
                    <a:pt x="84" y="2358"/>
                  </a:moveTo>
                  <a:lnTo>
                    <a:pt x="84" y="2358"/>
                  </a:lnTo>
                  <a:cubicBezTo>
                    <a:pt x="84" y="2358"/>
                    <a:pt x="83" y="2360"/>
                    <a:pt x="82" y="2363"/>
                  </a:cubicBezTo>
                  <a:lnTo>
                    <a:pt x="82" y="2363"/>
                  </a:lnTo>
                  <a:cubicBezTo>
                    <a:pt x="83" y="2363"/>
                    <a:pt x="84" y="2361"/>
                    <a:pt x="84" y="2358"/>
                  </a:cubicBezTo>
                  <a:close/>
                  <a:moveTo>
                    <a:pt x="1815" y="2674"/>
                  </a:moveTo>
                  <a:cubicBezTo>
                    <a:pt x="1813" y="2677"/>
                    <a:pt x="1810" y="2679"/>
                    <a:pt x="1810" y="2679"/>
                  </a:cubicBezTo>
                  <a:cubicBezTo>
                    <a:pt x="1810" y="2679"/>
                    <a:pt x="1817" y="2679"/>
                    <a:pt x="1815" y="2674"/>
                  </a:cubicBezTo>
                  <a:close/>
                  <a:moveTo>
                    <a:pt x="1239" y="3048"/>
                  </a:moveTo>
                  <a:cubicBezTo>
                    <a:pt x="1227" y="3060"/>
                    <a:pt x="1239" y="3072"/>
                    <a:pt x="1239" y="3072"/>
                  </a:cubicBezTo>
                  <a:cubicBezTo>
                    <a:pt x="1247" y="3064"/>
                    <a:pt x="1249" y="3056"/>
                    <a:pt x="1250" y="3052"/>
                  </a:cubicBezTo>
                  <a:lnTo>
                    <a:pt x="1250" y="3052"/>
                  </a:lnTo>
                  <a:cubicBezTo>
                    <a:pt x="1251" y="3053"/>
                    <a:pt x="1251" y="3056"/>
                    <a:pt x="1251" y="3060"/>
                  </a:cubicBezTo>
                  <a:lnTo>
                    <a:pt x="1251" y="3048"/>
                  </a:lnTo>
                  <a:cubicBezTo>
                    <a:pt x="1251" y="3048"/>
                    <a:pt x="1251" y="3049"/>
                    <a:pt x="1250" y="3052"/>
                  </a:cubicBezTo>
                  <a:lnTo>
                    <a:pt x="1250" y="3052"/>
                  </a:lnTo>
                  <a:cubicBezTo>
                    <a:pt x="1249" y="3048"/>
                    <a:pt x="1247" y="3048"/>
                    <a:pt x="1239" y="3048"/>
                  </a:cubicBezTo>
                  <a:close/>
                  <a:moveTo>
                    <a:pt x="1051" y="3242"/>
                  </a:moveTo>
                  <a:lnTo>
                    <a:pt x="1051" y="3242"/>
                  </a:lnTo>
                  <a:cubicBezTo>
                    <a:pt x="1048" y="3242"/>
                    <a:pt x="1042" y="3245"/>
                    <a:pt x="1036" y="3251"/>
                  </a:cubicBezTo>
                  <a:cubicBezTo>
                    <a:pt x="1036" y="3251"/>
                    <a:pt x="1036" y="3262"/>
                    <a:pt x="1036" y="3262"/>
                  </a:cubicBezTo>
                  <a:cubicBezTo>
                    <a:pt x="1041" y="3258"/>
                    <a:pt x="1045" y="3254"/>
                    <a:pt x="1048" y="3251"/>
                  </a:cubicBezTo>
                  <a:lnTo>
                    <a:pt x="1048" y="3251"/>
                  </a:lnTo>
                  <a:cubicBezTo>
                    <a:pt x="1054" y="3245"/>
                    <a:pt x="1054" y="3242"/>
                    <a:pt x="1051" y="3242"/>
                  </a:cubicBezTo>
                  <a:close/>
                  <a:moveTo>
                    <a:pt x="4203" y="0"/>
                  </a:moveTo>
                  <a:lnTo>
                    <a:pt x="4203" y="24"/>
                  </a:lnTo>
                  <a:cubicBezTo>
                    <a:pt x="4203" y="12"/>
                    <a:pt x="4144" y="12"/>
                    <a:pt x="4132" y="12"/>
                  </a:cubicBezTo>
                  <a:cubicBezTo>
                    <a:pt x="4132" y="12"/>
                    <a:pt x="4132" y="12"/>
                    <a:pt x="4144" y="24"/>
                  </a:cubicBezTo>
                  <a:cubicBezTo>
                    <a:pt x="4144" y="26"/>
                    <a:pt x="4142" y="27"/>
                    <a:pt x="4140" y="27"/>
                  </a:cubicBezTo>
                  <a:cubicBezTo>
                    <a:pt x="4132" y="27"/>
                    <a:pt x="4116" y="21"/>
                    <a:pt x="4101" y="21"/>
                  </a:cubicBezTo>
                  <a:cubicBezTo>
                    <a:pt x="4095" y="21"/>
                    <a:pt x="4089" y="21"/>
                    <a:pt x="4084" y="24"/>
                  </a:cubicBezTo>
                  <a:cubicBezTo>
                    <a:pt x="4077" y="38"/>
                    <a:pt x="4075" y="44"/>
                    <a:pt x="4073" y="44"/>
                  </a:cubicBezTo>
                  <a:cubicBezTo>
                    <a:pt x="4072" y="44"/>
                    <a:pt x="4072" y="41"/>
                    <a:pt x="4072" y="36"/>
                  </a:cubicBezTo>
                  <a:cubicBezTo>
                    <a:pt x="4061" y="36"/>
                    <a:pt x="4072" y="24"/>
                    <a:pt x="4072" y="24"/>
                  </a:cubicBezTo>
                  <a:lnTo>
                    <a:pt x="4072" y="24"/>
                  </a:lnTo>
                  <a:cubicBezTo>
                    <a:pt x="4061" y="36"/>
                    <a:pt x="4049" y="36"/>
                    <a:pt x="4037" y="48"/>
                  </a:cubicBezTo>
                  <a:lnTo>
                    <a:pt x="3989" y="48"/>
                  </a:lnTo>
                  <a:cubicBezTo>
                    <a:pt x="3977" y="48"/>
                    <a:pt x="3965" y="60"/>
                    <a:pt x="3989" y="60"/>
                  </a:cubicBezTo>
                  <a:lnTo>
                    <a:pt x="3965" y="72"/>
                  </a:lnTo>
                  <a:lnTo>
                    <a:pt x="3930" y="72"/>
                  </a:lnTo>
                  <a:cubicBezTo>
                    <a:pt x="3918" y="72"/>
                    <a:pt x="3930" y="83"/>
                    <a:pt x="3930" y="83"/>
                  </a:cubicBezTo>
                  <a:cubicBezTo>
                    <a:pt x="3918" y="95"/>
                    <a:pt x="3918" y="95"/>
                    <a:pt x="3906" y="95"/>
                  </a:cubicBezTo>
                  <a:cubicBezTo>
                    <a:pt x="3896" y="95"/>
                    <a:pt x="3902" y="80"/>
                    <a:pt x="3899" y="80"/>
                  </a:cubicBezTo>
                  <a:lnTo>
                    <a:pt x="3899" y="80"/>
                  </a:lnTo>
                  <a:cubicBezTo>
                    <a:pt x="3898" y="80"/>
                    <a:pt x="3896" y="81"/>
                    <a:pt x="3894" y="83"/>
                  </a:cubicBezTo>
                  <a:cubicBezTo>
                    <a:pt x="3882" y="83"/>
                    <a:pt x="3846" y="107"/>
                    <a:pt x="3858" y="107"/>
                  </a:cubicBezTo>
                  <a:cubicBezTo>
                    <a:pt x="3870" y="107"/>
                    <a:pt x="3882" y="107"/>
                    <a:pt x="3870" y="119"/>
                  </a:cubicBezTo>
                  <a:cubicBezTo>
                    <a:pt x="3870" y="119"/>
                    <a:pt x="3894" y="119"/>
                    <a:pt x="3894" y="131"/>
                  </a:cubicBezTo>
                  <a:cubicBezTo>
                    <a:pt x="3894" y="135"/>
                    <a:pt x="3897" y="136"/>
                    <a:pt x="3901" y="136"/>
                  </a:cubicBezTo>
                  <a:cubicBezTo>
                    <a:pt x="3908" y="136"/>
                    <a:pt x="3922" y="131"/>
                    <a:pt x="3930" y="131"/>
                  </a:cubicBezTo>
                  <a:cubicBezTo>
                    <a:pt x="3942" y="119"/>
                    <a:pt x="3953" y="107"/>
                    <a:pt x="3977" y="107"/>
                  </a:cubicBezTo>
                  <a:cubicBezTo>
                    <a:pt x="3977" y="95"/>
                    <a:pt x="3989" y="95"/>
                    <a:pt x="4001" y="83"/>
                  </a:cubicBezTo>
                  <a:lnTo>
                    <a:pt x="4001" y="83"/>
                  </a:lnTo>
                  <a:cubicBezTo>
                    <a:pt x="4001" y="84"/>
                    <a:pt x="3992" y="110"/>
                    <a:pt x="3997" y="110"/>
                  </a:cubicBezTo>
                  <a:cubicBezTo>
                    <a:pt x="3998" y="110"/>
                    <a:pt x="3999" y="109"/>
                    <a:pt x="4001" y="107"/>
                  </a:cubicBezTo>
                  <a:cubicBezTo>
                    <a:pt x="4013" y="107"/>
                    <a:pt x="4049" y="83"/>
                    <a:pt x="4049" y="72"/>
                  </a:cubicBezTo>
                  <a:cubicBezTo>
                    <a:pt x="4049" y="72"/>
                    <a:pt x="4061" y="83"/>
                    <a:pt x="4072" y="83"/>
                  </a:cubicBezTo>
                  <a:cubicBezTo>
                    <a:pt x="4072" y="83"/>
                    <a:pt x="4084" y="72"/>
                    <a:pt x="4096" y="72"/>
                  </a:cubicBezTo>
                  <a:cubicBezTo>
                    <a:pt x="4096" y="72"/>
                    <a:pt x="4108" y="60"/>
                    <a:pt x="4108" y="60"/>
                  </a:cubicBezTo>
                  <a:cubicBezTo>
                    <a:pt x="4120" y="60"/>
                    <a:pt x="4156" y="60"/>
                    <a:pt x="4168" y="72"/>
                  </a:cubicBezTo>
                  <a:lnTo>
                    <a:pt x="4215" y="72"/>
                  </a:lnTo>
                  <a:cubicBezTo>
                    <a:pt x="4227" y="72"/>
                    <a:pt x="4227" y="83"/>
                    <a:pt x="4227" y="95"/>
                  </a:cubicBezTo>
                  <a:lnTo>
                    <a:pt x="4227" y="107"/>
                  </a:lnTo>
                  <a:cubicBezTo>
                    <a:pt x="4227" y="107"/>
                    <a:pt x="4227" y="143"/>
                    <a:pt x="4227" y="155"/>
                  </a:cubicBezTo>
                  <a:cubicBezTo>
                    <a:pt x="4215" y="167"/>
                    <a:pt x="4227" y="203"/>
                    <a:pt x="4215" y="203"/>
                  </a:cubicBezTo>
                  <a:lnTo>
                    <a:pt x="4215" y="214"/>
                  </a:lnTo>
                  <a:lnTo>
                    <a:pt x="4215" y="238"/>
                  </a:lnTo>
                  <a:lnTo>
                    <a:pt x="4203" y="238"/>
                  </a:lnTo>
                  <a:cubicBezTo>
                    <a:pt x="4192" y="238"/>
                    <a:pt x="4192" y="250"/>
                    <a:pt x="4192" y="262"/>
                  </a:cubicBezTo>
                  <a:cubicBezTo>
                    <a:pt x="4192" y="262"/>
                    <a:pt x="4192" y="277"/>
                    <a:pt x="4179" y="277"/>
                  </a:cubicBezTo>
                  <a:cubicBezTo>
                    <a:pt x="4176" y="277"/>
                    <a:pt x="4172" y="276"/>
                    <a:pt x="4168" y="274"/>
                  </a:cubicBezTo>
                  <a:cubicBezTo>
                    <a:pt x="4156" y="274"/>
                    <a:pt x="4168" y="298"/>
                    <a:pt x="4168" y="298"/>
                  </a:cubicBezTo>
                  <a:cubicBezTo>
                    <a:pt x="4168" y="298"/>
                    <a:pt x="4156" y="298"/>
                    <a:pt x="4144" y="310"/>
                  </a:cubicBezTo>
                  <a:cubicBezTo>
                    <a:pt x="4144" y="322"/>
                    <a:pt x="4144" y="322"/>
                    <a:pt x="4132" y="334"/>
                  </a:cubicBezTo>
                  <a:lnTo>
                    <a:pt x="4132" y="345"/>
                  </a:lnTo>
                  <a:cubicBezTo>
                    <a:pt x="4132" y="345"/>
                    <a:pt x="4120" y="357"/>
                    <a:pt x="4108" y="369"/>
                  </a:cubicBezTo>
                  <a:cubicBezTo>
                    <a:pt x="4098" y="379"/>
                    <a:pt x="4088" y="398"/>
                    <a:pt x="4078" y="404"/>
                  </a:cubicBezTo>
                  <a:lnTo>
                    <a:pt x="4078" y="404"/>
                  </a:lnTo>
                  <a:cubicBezTo>
                    <a:pt x="4077" y="401"/>
                    <a:pt x="4076" y="400"/>
                    <a:pt x="4075" y="400"/>
                  </a:cubicBezTo>
                  <a:lnTo>
                    <a:pt x="4075" y="400"/>
                  </a:lnTo>
                  <a:cubicBezTo>
                    <a:pt x="4074" y="400"/>
                    <a:pt x="4072" y="401"/>
                    <a:pt x="4072" y="405"/>
                  </a:cubicBezTo>
                  <a:cubicBezTo>
                    <a:pt x="4074" y="405"/>
                    <a:pt x="4076" y="404"/>
                    <a:pt x="4078" y="404"/>
                  </a:cubicBezTo>
                  <a:lnTo>
                    <a:pt x="4078" y="404"/>
                  </a:lnTo>
                  <a:cubicBezTo>
                    <a:pt x="4078" y="407"/>
                    <a:pt x="4077" y="412"/>
                    <a:pt x="4072" y="417"/>
                  </a:cubicBezTo>
                  <a:cubicBezTo>
                    <a:pt x="4069" y="421"/>
                    <a:pt x="4066" y="422"/>
                    <a:pt x="4064" y="422"/>
                  </a:cubicBezTo>
                  <a:cubicBezTo>
                    <a:pt x="4061" y="422"/>
                    <a:pt x="4061" y="417"/>
                    <a:pt x="4061" y="417"/>
                  </a:cubicBezTo>
                  <a:lnTo>
                    <a:pt x="4049" y="429"/>
                  </a:lnTo>
                  <a:cubicBezTo>
                    <a:pt x="4038" y="439"/>
                    <a:pt x="4027" y="478"/>
                    <a:pt x="4017" y="478"/>
                  </a:cubicBezTo>
                  <a:cubicBezTo>
                    <a:pt x="4016" y="478"/>
                    <a:pt x="4014" y="478"/>
                    <a:pt x="4013" y="476"/>
                  </a:cubicBezTo>
                  <a:lnTo>
                    <a:pt x="4013" y="476"/>
                  </a:lnTo>
                  <a:cubicBezTo>
                    <a:pt x="4001" y="476"/>
                    <a:pt x="4025" y="500"/>
                    <a:pt x="4025" y="500"/>
                  </a:cubicBezTo>
                  <a:cubicBezTo>
                    <a:pt x="4021" y="504"/>
                    <a:pt x="4018" y="506"/>
                    <a:pt x="4016" y="506"/>
                  </a:cubicBezTo>
                  <a:cubicBezTo>
                    <a:pt x="4013" y="506"/>
                    <a:pt x="4013" y="500"/>
                    <a:pt x="4013" y="500"/>
                  </a:cubicBezTo>
                  <a:lnTo>
                    <a:pt x="4001" y="500"/>
                  </a:lnTo>
                  <a:cubicBezTo>
                    <a:pt x="3989" y="500"/>
                    <a:pt x="3989" y="512"/>
                    <a:pt x="3977" y="524"/>
                  </a:cubicBezTo>
                  <a:cubicBezTo>
                    <a:pt x="3965" y="524"/>
                    <a:pt x="3977" y="500"/>
                    <a:pt x="3965" y="500"/>
                  </a:cubicBezTo>
                  <a:cubicBezTo>
                    <a:pt x="3953" y="512"/>
                    <a:pt x="3953" y="524"/>
                    <a:pt x="3953" y="536"/>
                  </a:cubicBezTo>
                  <a:cubicBezTo>
                    <a:pt x="3942" y="548"/>
                    <a:pt x="3918" y="560"/>
                    <a:pt x="3906" y="572"/>
                  </a:cubicBezTo>
                  <a:cubicBezTo>
                    <a:pt x="3894" y="584"/>
                    <a:pt x="3930" y="595"/>
                    <a:pt x="3906" y="595"/>
                  </a:cubicBezTo>
                  <a:cubicBezTo>
                    <a:pt x="3882" y="607"/>
                    <a:pt x="3882" y="595"/>
                    <a:pt x="3870" y="619"/>
                  </a:cubicBezTo>
                  <a:cubicBezTo>
                    <a:pt x="3861" y="637"/>
                    <a:pt x="3865" y="648"/>
                    <a:pt x="3864" y="648"/>
                  </a:cubicBezTo>
                  <a:cubicBezTo>
                    <a:pt x="3863" y="648"/>
                    <a:pt x="3861" y="646"/>
                    <a:pt x="3858" y="643"/>
                  </a:cubicBezTo>
                  <a:cubicBezTo>
                    <a:pt x="3857" y="641"/>
                    <a:pt x="3855" y="641"/>
                    <a:pt x="3854" y="641"/>
                  </a:cubicBezTo>
                  <a:cubicBezTo>
                    <a:pt x="3846" y="641"/>
                    <a:pt x="3845" y="669"/>
                    <a:pt x="3834" y="679"/>
                  </a:cubicBezTo>
                  <a:cubicBezTo>
                    <a:pt x="3834" y="691"/>
                    <a:pt x="3822" y="691"/>
                    <a:pt x="3799" y="703"/>
                  </a:cubicBezTo>
                  <a:cubicBezTo>
                    <a:pt x="3787" y="715"/>
                    <a:pt x="3811" y="715"/>
                    <a:pt x="3811" y="726"/>
                  </a:cubicBezTo>
                  <a:cubicBezTo>
                    <a:pt x="3811" y="726"/>
                    <a:pt x="3787" y="726"/>
                    <a:pt x="3787" y="738"/>
                  </a:cubicBezTo>
                  <a:cubicBezTo>
                    <a:pt x="3787" y="738"/>
                    <a:pt x="3775" y="738"/>
                    <a:pt x="3775" y="750"/>
                  </a:cubicBezTo>
                  <a:cubicBezTo>
                    <a:pt x="3767" y="750"/>
                    <a:pt x="3770" y="740"/>
                    <a:pt x="3765" y="740"/>
                  </a:cubicBezTo>
                  <a:cubicBezTo>
                    <a:pt x="3763" y="740"/>
                    <a:pt x="3759" y="742"/>
                    <a:pt x="3751" y="750"/>
                  </a:cubicBezTo>
                  <a:cubicBezTo>
                    <a:pt x="3727" y="762"/>
                    <a:pt x="3703" y="786"/>
                    <a:pt x="3691" y="810"/>
                  </a:cubicBezTo>
                  <a:cubicBezTo>
                    <a:pt x="3691" y="822"/>
                    <a:pt x="3680" y="822"/>
                    <a:pt x="3680" y="834"/>
                  </a:cubicBezTo>
                  <a:cubicBezTo>
                    <a:pt x="3680" y="838"/>
                    <a:pt x="3678" y="839"/>
                    <a:pt x="3676" y="839"/>
                  </a:cubicBezTo>
                  <a:cubicBezTo>
                    <a:pt x="3673" y="839"/>
                    <a:pt x="3668" y="834"/>
                    <a:pt x="3668" y="834"/>
                  </a:cubicBezTo>
                  <a:cubicBezTo>
                    <a:pt x="3668" y="834"/>
                    <a:pt x="3668" y="857"/>
                    <a:pt x="3644" y="857"/>
                  </a:cubicBezTo>
                  <a:lnTo>
                    <a:pt x="3644" y="869"/>
                  </a:lnTo>
                  <a:cubicBezTo>
                    <a:pt x="3644" y="880"/>
                    <a:pt x="3604" y="930"/>
                    <a:pt x="3588" y="930"/>
                  </a:cubicBezTo>
                  <a:cubicBezTo>
                    <a:pt x="3587" y="930"/>
                    <a:pt x="3585" y="930"/>
                    <a:pt x="3584" y="929"/>
                  </a:cubicBezTo>
                  <a:lnTo>
                    <a:pt x="3584" y="965"/>
                  </a:lnTo>
                  <a:cubicBezTo>
                    <a:pt x="3584" y="965"/>
                    <a:pt x="3561" y="965"/>
                    <a:pt x="3561" y="976"/>
                  </a:cubicBezTo>
                  <a:lnTo>
                    <a:pt x="3537" y="976"/>
                  </a:lnTo>
                  <a:cubicBezTo>
                    <a:pt x="3525" y="976"/>
                    <a:pt x="3537" y="1000"/>
                    <a:pt x="3525" y="1012"/>
                  </a:cubicBezTo>
                  <a:cubicBezTo>
                    <a:pt x="3523" y="1014"/>
                    <a:pt x="3522" y="1015"/>
                    <a:pt x="3520" y="1015"/>
                  </a:cubicBezTo>
                  <a:cubicBezTo>
                    <a:pt x="3513" y="1015"/>
                    <a:pt x="3513" y="988"/>
                    <a:pt x="3513" y="988"/>
                  </a:cubicBezTo>
                  <a:cubicBezTo>
                    <a:pt x="3513" y="988"/>
                    <a:pt x="3489" y="1012"/>
                    <a:pt x="3501" y="1024"/>
                  </a:cubicBezTo>
                  <a:cubicBezTo>
                    <a:pt x="3501" y="1024"/>
                    <a:pt x="3513" y="1024"/>
                    <a:pt x="3501" y="1036"/>
                  </a:cubicBezTo>
                  <a:lnTo>
                    <a:pt x="3489" y="1036"/>
                  </a:lnTo>
                  <a:cubicBezTo>
                    <a:pt x="3477" y="1036"/>
                    <a:pt x="3477" y="1024"/>
                    <a:pt x="3465" y="1012"/>
                  </a:cubicBezTo>
                  <a:lnTo>
                    <a:pt x="3465" y="1036"/>
                  </a:lnTo>
                  <a:cubicBezTo>
                    <a:pt x="3465" y="1036"/>
                    <a:pt x="3465" y="1048"/>
                    <a:pt x="3453" y="1048"/>
                  </a:cubicBezTo>
                  <a:cubicBezTo>
                    <a:pt x="3453" y="1048"/>
                    <a:pt x="3441" y="1048"/>
                    <a:pt x="3441" y="1060"/>
                  </a:cubicBezTo>
                  <a:cubicBezTo>
                    <a:pt x="3441" y="1060"/>
                    <a:pt x="3441" y="1072"/>
                    <a:pt x="3441" y="1072"/>
                  </a:cubicBezTo>
                  <a:cubicBezTo>
                    <a:pt x="3441" y="1078"/>
                    <a:pt x="3438" y="1078"/>
                    <a:pt x="3436" y="1078"/>
                  </a:cubicBezTo>
                  <a:cubicBezTo>
                    <a:pt x="3433" y="1078"/>
                    <a:pt x="3430" y="1078"/>
                    <a:pt x="3430" y="1084"/>
                  </a:cubicBezTo>
                  <a:cubicBezTo>
                    <a:pt x="3418" y="1096"/>
                    <a:pt x="3430" y="1096"/>
                    <a:pt x="3430" y="1096"/>
                  </a:cubicBezTo>
                  <a:cubicBezTo>
                    <a:pt x="3418" y="1107"/>
                    <a:pt x="3418" y="1107"/>
                    <a:pt x="3406" y="1119"/>
                  </a:cubicBezTo>
                  <a:cubicBezTo>
                    <a:pt x="3415" y="1110"/>
                    <a:pt x="3425" y="1092"/>
                    <a:pt x="3416" y="1092"/>
                  </a:cubicBezTo>
                  <a:cubicBezTo>
                    <a:pt x="3414" y="1092"/>
                    <a:pt x="3410" y="1093"/>
                    <a:pt x="3406" y="1096"/>
                  </a:cubicBezTo>
                  <a:cubicBezTo>
                    <a:pt x="3394" y="1119"/>
                    <a:pt x="3382" y="1119"/>
                    <a:pt x="3394" y="1131"/>
                  </a:cubicBezTo>
                  <a:cubicBezTo>
                    <a:pt x="3406" y="1131"/>
                    <a:pt x="3334" y="1179"/>
                    <a:pt x="3322" y="1191"/>
                  </a:cubicBezTo>
                  <a:cubicBezTo>
                    <a:pt x="3299" y="1203"/>
                    <a:pt x="3322" y="1203"/>
                    <a:pt x="3322" y="1203"/>
                  </a:cubicBezTo>
                  <a:cubicBezTo>
                    <a:pt x="3322" y="1215"/>
                    <a:pt x="3322" y="1226"/>
                    <a:pt x="3310" y="1226"/>
                  </a:cubicBezTo>
                  <a:cubicBezTo>
                    <a:pt x="3306" y="1224"/>
                    <a:pt x="3301" y="1223"/>
                    <a:pt x="3296" y="1223"/>
                  </a:cubicBezTo>
                  <a:cubicBezTo>
                    <a:pt x="3274" y="1223"/>
                    <a:pt x="3249" y="1241"/>
                    <a:pt x="3239" y="1250"/>
                  </a:cubicBezTo>
                  <a:cubicBezTo>
                    <a:pt x="3227" y="1250"/>
                    <a:pt x="3227" y="1262"/>
                    <a:pt x="3215" y="1274"/>
                  </a:cubicBezTo>
                  <a:cubicBezTo>
                    <a:pt x="3215" y="1283"/>
                    <a:pt x="3215" y="1291"/>
                    <a:pt x="3211" y="1300"/>
                  </a:cubicBezTo>
                  <a:lnTo>
                    <a:pt x="3211" y="1300"/>
                  </a:lnTo>
                  <a:cubicBezTo>
                    <a:pt x="3213" y="1296"/>
                    <a:pt x="3213" y="1293"/>
                    <a:pt x="3211" y="1293"/>
                  </a:cubicBezTo>
                  <a:lnTo>
                    <a:pt x="3211" y="1293"/>
                  </a:lnTo>
                  <a:cubicBezTo>
                    <a:pt x="3209" y="1293"/>
                    <a:pt x="3207" y="1294"/>
                    <a:pt x="3203" y="1298"/>
                  </a:cubicBezTo>
                  <a:lnTo>
                    <a:pt x="3156" y="1346"/>
                  </a:lnTo>
                  <a:cubicBezTo>
                    <a:pt x="3148" y="1354"/>
                    <a:pt x="3140" y="1362"/>
                    <a:pt x="3139" y="1370"/>
                  </a:cubicBezTo>
                  <a:lnTo>
                    <a:pt x="3139" y="1370"/>
                  </a:lnTo>
                  <a:cubicBezTo>
                    <a:pt x="3137" y="1369"/>
                    <a:pt x="3135" y="1369"/>
                    <a:pt x="3132" y="1369"/>
                  </a:cubicBezTo>
                  <a:cubicBezTo>
                    <a:pt x="3128" y="1365"/>
                    <a:pt x="3125" y="1364"/>
                    <a:pt x="3124" y="1364"/>
                  </a:cubicBezTo>
                  <a:cubicBezTo>
                    <a:pt x="3120" y="1364"/>
                    <a:pt x="3120" y="1369"/>
                    <a:pt x="3120" y="1369"/>
                  </a:cubicBezTo>
                  <a:cubicBezTo>
                    <a:pt x="3120" y="1381"/>
                    <a:pt x="3108" y="1381"/>
                    <a:pt x="3108" y="1393"/>
                  </a:cubicBezTo>
                  <a:cubicBezTo>
                    <a:pt x="3096" y="1405"/>
                    <a:pt x="3108" y="1405"/>
                    <a:pt x="3108" y="1405"/>
                  </a:cubicBezTo>
                  <a:cubicBezTo>
                    <a:pt x="3108" y="1411"/>
                    <a:pt x="3102" y="1411"/>
                    <a:pt x="3096" y="1411"/>
                  </a:cubicBezTo>
                  <a:cubicBezTo>
                    <a:pt x="3090" y="1411"/>
                    <a:pt x="3084" y="1411"/>
                    <a:pt x="3084" y="1417"/>
                  </a:cubicBezTo>
                  <a:lnTo>
                    <a:pt x="3072" y="1429"/>
                  </a:lnTo>
                  <a:cubicBezTo>
                    <a:pt x="3072" y="1429"/>
                    <a:pt x="3060" y="1441"/>
                    <a:pt x="3060" y="1453"/>
                  </a:cubicBezTo>
                  <a:cubicBezTo>
                    <a:pt x="3060" y="1453"/>
                    <a:pt x="3060" y="1465"/>
                    <a:pt x="3049" y="1465"/>
                  </a:cubicBezTo>
                  <a:cubicBezTo>
                    <a:pt x="3041" y="1465"/>
                    <a:pt x="3043" y="1459"/>
                    <a:pt x="3042" y="1459"/>
                  </a:cubicBezTo>
                  <a:lnTo>
                    <a:pt x="3042" y="1459"/>
                  </a:lnTo>
                  <a:cubicBezTo>
                    <a:pt x="3042" y="1459"/>
                    <a:pt x="3041" y="1461"/>
                    <a:pt x="3037" y="1465"/>
                  </a:cubicBezTo>
                  <a:lnTo>
                    <a:pt x="3013" y="1488"/>
                  </a:lnTo>
                  <a:cubicBezTo>
                    <a:pt x="3013" y="1488"/>
                    <a:pt x="3013" y="1500"/>
                    <a:pt x="3001" y="1512"/>
                  </a:cubicBezTo>
                  <a:cubicBezTo>
                    <a:pt x="2993" y="1521"/>
                    <a:pt x="2990" y="1529"/>
                    <a:pt x="2985" y="1529"/>
                  </a:cubicBezTo>
                  <a:cubicBezTo>
                    <a:pt x="2983" y="1529"/>
                    <a:pt x="2981" y="1528"/>
                    <a:pt x="2977" y="1524"/>
                  </a:cubicBezTo>
                  <a:lnTo>
                    <a:pt x="2965" y="1524"/>
                  </a:lnTo>
                  <a:cubicBezTo>
                    <a:pt x="2953" y="1536"/>
                    <a:pt x="2941" y="1536"/>
                    <a:pt x="2929" y="1548"/>
                  </a:cubicBezTo>
                  <a:cubicBezTo>
                    <a:pt x="2924" y="1554"/>
                    <a:pt x="2924" y="1554"/>
                    <a:pt x="2925" y="1554"/>
                  </a:cubicBezTo>
                  <a:cubicBezTo>
                    <a:pt x="2927" y="1554"/>
                    <a:pt x="2929" y="1554"/>
                    <a:pt x="2929" y="1560"/>
                  </a:cubicBezTo>
                  <a:cubicBezTo>
                    <a:pt x="2929" y="1560"/>
                    <a:pt x="2929" y="1572"/>
                    <a:pt x="2918" y="1572"/>
                  </a:cubicBezTo>
                  <a:cubicBezTo>
                    <a:pt x="2918" y="1572"/>
                    <a:pt x="2894" y="1584"/>
                    <a:pt x="2906" y="1584"/>
                  </a:cubicBezTo>
                  <a:cubicBezTo>
                    <a:pt x="2906" y="1596"/>
                    <a:pt x="2870" y="1619"/>
                    <a:pt x="2858" y="1619"/>
                  </a:cubicBezTo>
                  <a:cubicBezTo>
                    <a:pt x="2852" y="1625"/>
                    <a:pt x="2849" y="1625"/>
                    <a:pt x="2848" y="1625"/>
                  </a:cubicBezTo>
                  <a:cubicBezTo>
                    <a:pt x="2846" y="1625"/>
                    <a:pt x="2846" y="1625"/>
                    <a:pt x="2846" y="1631"/>
                  </a:cubicBezTo>
                  <a:cubicBezTo>
                    <a:pt x="2834" y="1643"/>
                    <a:pt x="2822" y="1643"/>
                    <a:pt x="2822" y="1655"/>
                  </a:cubicBezTo>
                  <a:cubicBezTo>
                    <a:pt x="2822" y="1655"/>
                    <a:pt x="2808" y="1670"/>
                    <a:pt x="2793" y="1681"/>
                  </a:cubicBezTo>
                  <a:lnTo>
                    <a:pt x="2793" y="1681"/>
                  </a:lnTo>
                  <a:cubicBezTo>
                    <a:pt x="2790" y="1679"/>
                    <a:pt x="2787" y="1679"/>
                    <a:pt x="2787" y="1679"/>
                  </a:cubicBezTo>
                  <a:lnTo>
                    <a:pt x="2787" y="1679"/>
                  </a:lnTo>
                  <a:cubicBezTo>
                    <a:pt x="2787" y="1681"/>
                    <a:pt x="2787" y="1683"/>
                    <a:pt x="2788" y="1684"/>
                  </a:cubicBezTo>
                  <a:lnTo>
                    <a:pt x="2788" y="1684"/>
                  </a:lnTo>
                  <a:cubicBezTo>
                    <a:pt x="2789" y="1683"/>
                    <a:pt x="2791" y="1682"/>
                    <a:pt x="2793" y="1681"/>
                  </a:cubicBezTo>
                  <a:lnTo>
                    <a:pt x="2793" y="1681"/>
                  </a:lnTo>
                  <a:cubicBezTo>
                    <a:pt x="2795" y="1681"/>
                    <a:pt x="2796" y="1683"/>
                    <a:pt x="2797" y="1685"/>
                  </a:cubicBezTo>
                  <a:lnTo>
                    <a:pt x="2797" y="1685"/>
                  </a:lnTo>
                  <a:cubicBezTo>
                    <a:pt x="2796" y="1687"/>
                    <a:pt x="2794" y="1688"/>
                    <a:pt x="2793" y="1688"/>
                  </a:cubicBezTo>
                  <a:cubicBezTo>
                    <a:pt x="2791" y="1688"/>
                    <a:pt x="2789" y="1687"/>
                    <a:pt x="2788" y="1684"/>
                  </a:cubicBezTo>
                  <a:lnTo>
                    <a:pt x="2788" y="1684"/>
                  </a:lnTo>
                  <a:cubicBezTo>
                    <a:pt x="2780" y="1689"/>
                    <a:pt x="2773" y="1693"/>
                    <a:pt x="2768" y="1693"/>
                  </a:cubicBezTo>
                  <a:cubicBezTo>
                    <a:pt x="2766" y="1693"/>
                    <a:pt x="2764" y="1692"/>
                    <a:pt x="2763" y="1691"/>
                  </a:cubicBezTo>
                  <a:cubicBezTo>
                    <a:pt x="2763" y="1691"/>
                    <a:pt x="2751" y="1703"/>
                    <a:pt x="2763" y="1715"/>
                  </a:cubicBezTo>
                  <a:cubicBezTo>
                    <a:pt x="2775" y="1715"/>
                    <a:pt x="2775" y="1727"/>
                    <a:pt x="2763" y="1738"/>
                  </a:cubicBezTo>
                  <a:lnTo>
                    <a:pt x="2751" y="1738"/>
                  </a:lnTo>
                  <a:cubicBezTo>
                    <a:pt x="2739" y="1738"/>
                    <a:pt x="2727" y="1738"/>
                    <a:pt x="2727" y="1750"/>
                  </a:cubicBezTo>
                  <a:cubicBezTo>
                    <a:pt x="2727" y="1762"/>
                    <a:pt x="2715" y="1774"/>
                    <a:pt x="2715" y="1774"/>
                  </a:cubicBezTo>
                  <a:lnTo>
                    <a:pt x="2691" y="1774"/>
                  </a:lnTo>
                  <a:cubicBezTo>
                    <a:pt x="2679" y="1774"/>
                    <a:pt x="2691" y="1798"/>
                    <a:pt x="2691" y="1810"/>
                  </a:cubicBezTo>
                  <a:cubicBezTo>
                    <a:pt x="2691" y="1812"/>
                    <a:pt x="2691" y="1813"/>
                    <a:pt x="2690" y="1813"/>
                  </a:cubicBezTo>
                  <a:cubicBezTo>
                    <a:pt x="2687" y="1813"/>
                    <a:pt x="2682" y="1806"/>
                    <a:pt x="2675" y="1806"/>
                  </a:cubicBezTo>
                  <a:cubicBezTo>
                    <a:pt x="2673" y="1806"/>
                    <a:pt x="2670" y="1807"/>
                    <a:pt x="2668" y="1810"/>
                  </a:cubicBezTo>
                  <a:cubicBezTo>
                    <a:pt x="2656" y="1810"/>
                    <a:pt x="2644" y="1846"/>
                    <a:pt x="2632" y="1858"/>
                  </a:cubicBezTo>
                  <a:cubicBezTo>
                    <a:pt x="2632" y="1867"/>
                    <a:pt x="2616" y="1885"/>
                    <a:pt x="2610" y="1885"/>
                  </a:cubicBezTo>
                  <a:cubicBezTo>
                    <a:pt x="2609" y="1885"/>
                    <a:pt x="2608" y="1884"/>
                    <a:pt x="2608" y="1881"/>
                  </a:cubicBezTo>
                  <a:cubicBezTo>
                    <a:pt x="2615" y="1867"/>
                    <a:pt x="2622" y="1862"/>
                    <a:pt x="2622" y="1862"/>
                  </a:cubicBezTo>
                  <a:lnTo>
                    <a:pt x="2622" y="1862"/>
                  </a:lnTo>
                  <a:cubicBezTo>
                    <a:pt x="2622" y="1862"/>
                    <a:pt x="2618" y="1865"/>
                    <a:pt x="2608" y="1869"/>
                  </a:cubicBezTo>
                  <a:cubicBezTo>
                    <a:pt x="2596" y="1869"/>
                    <a:pt x="2596" y="1881"/>
                    <a:pt x="2596" y="1893"/>
                  </a:cubicBezTo>
                  <a:lnTo>
                    <a:pt x="2608" y="1893"/>
                  </a:lnTo>
                  <a:cubicBezTo>
                    <a:pt x="2608" y="1893"/>
                    <a:pt x="2572" y="1893"/>
                    <a:pt x="2572" y="1905"/>
                  </a:cubicBezTo>
                  <a:cubicBezTo>
                    <a:pt x="2572" y="1911"/>
                    <a:pt x="2572" y="1911"/>
                    <a:pt x="2574" y="1911"/>
                  </a:cubicBezTo>
                  <a:cubicBezTo>
                    <a:pt x="2575" y="1911"/>
                    <a:pt x="2578" y="1911"/>
                    <a:pt x="2584" y="1917"/>
                  </a:cubicBezTo>
                  <a:cubicBezTo>
                    <a:pt x="2584" y="1917"/>
                    <a:pt x="2584" y="1929"/>
                    <a:pt x="2584" y="1929"/>
                  </a:cubicBezTo>
                  <a:cubicBezTo>
                    <a:pt x="2584" y="1931"/>
                    <a:pt x="2584" y="1932"/>
                    <a:pt x="2583" y="1932"/>
                  </a:cubicBezTo>
                  <a:cubicBezTo>
                    <a:pt x="2580" y="1932"/>
                    <a:pt x="2573" y="1926"/>
                    <a:pt x="2562" y="1926"/>
                  </a:cubicBezTo>
                  <a:cubicBezTo>
                    <a:pt x="2558" y="1926"/>
                    <a:pt x="2554" y="1926"/>
                    <a:pt x="2548" y="1929"/>
                  </a:cubicBezTo>
                  <a:cubicBezTo>
                    <a:pt x="2537" y="1953"/>
                    <a:pt x="2525" y="1965"/>
                    <a:pt x="2537" y="1965"/>
                  </a:cubicBezTo>
                  <a:lnTo>
                    <a:pt x="2525" y="1977"/>
                  </a:lnTo>
                  <a:cubicBezTo>
                    <a:pt x="2525" y="1977"/>
                    <a:pt x="2525" y="1965"/>
                    <a:pt x="2513" y="1965"/>
                  </a:cubicBezTo>
                  <a:cubicBezTo>
                    <a:pt x="2501" y="1965"/>
                    <a:pt x="2501" y="1977"/>
                    <a:pt x="2489" y="1977"/>
                  </a:cubicBezTo>
                  <a:cubicBezTo>
                    <a:pt x="2477" y="2000"/>
                    <a:pt x="2489" y="2012"/>
                    <a:pt x="2465" y="2012"/>
                  </a:cubicBezTo>
                  <a:cubicBezTo>
                    <a:pt x="2461" y="2010"/>
                    <a:pt x="2457" y="2009"/>
                    <a:pt x="2455" y="2009"/>
                  </a:cubicBezTo>
                  <a:cubicBezTo>
                    <a:pt x="2445" y="2009"/>
                    <a:pt x="2453" y="2026"/>
                    <a:pt x="2453" y="2036"/>
                  </a:cubicBezTo>
                  <a:cubicBezTo>
                    <a:pt x="2447" y="2042"/>
                    <a:pt x="2438" y="2042"/>
                    <a:pt x="2431" y="2042"/>
                  </a:cubicBezTo>
                  <a:cubicBezTo>
                    <a:pt x="2423" y="2042"/>
                    <a:pt x="2418" y="2042"/>
                    <a:pt x="2418" y="2048"/>
                  </a:cubicBezTo>
                  <a:lnTo>
                    <a:pt x="2418" y="2072"/>
                  </a:lnTo>
                  <a:cubicBezTo>
                    <a:pt x="2410" y="2072"/>
                    <a:pt x="2412" y="2067"/>
                    <a:pt x="2411" y="2067"/>
                  </a:cubicBezTo>
                  <a:lnTo>
                    <a:pt x="2411" y="2067"/>
                  </a:lnTo>
                  <a:cubicBezTo>
                    <a:pt x="2411" y="2067"/>
                    <a:pt x="2410" y="2068"/>
                    <a:pt x="2406" y="2072"/>
                  </a:cubicBezTo>
                  <a:cubicBezTo>
                    <a:pt x="2382" y="2072"/>
                    <a:pt x="2382" y="2084"/>
                    <a:pt x="2382" y="2084"/>
                  </a:cubicBezTo>
                  <a:cubicBezTo>
                    <a:pt x="2382" y="2096"/>
                    <a:pt x="2370" y="2096"/>
                    <a:pt x="2370" y="2108"/>
                  </a:cubicBezTo>
                  <a:cubicBezTo>
                    <a:pt x="2358" y="2108"/>
                    <a:pt x="2370" y="2119"/>
                    <a:pt x="2358" y="2131"/>
                  </a:cubicBezTo>
                  <a:lnTo>
                    <a:pt x="2346" y="2119"/>
                  </a:lnTo>
                  <a:cubicBezTo>
                    <a:pt x="2346" y="2119"/>
                    <a:pt x="2334" y="2131"/>
                    <a:pt x="2334" y="2143"/>
                  </a:cubicBezTo>
                  <a:cubicBezTo>
                    <a:pt x="2346" y="2143"/>
                    <a:pt x="2334" y="2155"/>
                    <a:pt x="2322" y="2155"/>
                  </a:cubicBezTo>
                  <a:cubicBezTo>
                    <a:pt x="2322" y="2167"/>
                    <a:pt x="2322" y="2179"/>
                    <a:pt x="2310" y="2179"/>
                  </a:cubicBezTo>
                  <a:lnTo>
                    <a:pt x="2298" y="2167"/>
                  </a:lnTo>
                  <a:cubicBezTo>
                    <a:pt x="2298" y="2167"/>
                    <a:pt x="2287" y="2191"/>
                    <a:pt x="2275" y="2191"/>
                  </a:cubicBezTo>
                  <a:cubicBezTo>
                    <a:pt x="2269" y="2197"/>
                    <a:pt x="2266" y="2197"/>
                    <a:pt x="2263" y="2197"/>
                  </a:cubicBezTo>
                  <a:cubicBezTo>
                    <a:pt x="2260" y="2197"/>
                    <a:pt x="2257" y="2197"/>
                    <a:pt x="2251" y="2203"/>
                  </a:cubicBezTo>
                  <a:cubicBezTo>
                    <a:pt x="2215" y="2227"/>
                    <a:pt x="2179" y="2250"/>
                    <a:pt x="2156" y="2286"/>
                  </a:cubicBezTo>
                  <a:lnTo>
                    <a:pt x="2144" y="2286"/>
                  </a:lnTo>
                  <a:lnTo>
                    <a:pt x="2132" y="2298"/>
                  </a:lnTo>
                  <a:lnTo>
                    <a:pt x="2084" y="2346"/>
                  </a:lnTo>
                  <a:cubicBezTo>
                    <a:pt x="2060" y="2369"/>
                    <a:pt x="2037" y="2393"/>
                    <a:pt x="2013" y="2417"/>
                  </a:cubicBezTo>
                  <a:cubicBezTo>
                    <a:pt x="2001" y="2417"/>
                    <a:pt x="2001" y="2429"/>
                    <a:pt x="2001" y="2441"/>
                  </a:cubicBezTo>
                  <a:cubicBezTo>
                    <a:pt x="2001" y="2441"/>
                    <a:pt x="1989" y="2453"/>
                    <a:pt x="1977" y="2453"/>
                  </a:cubicBezTo>
                  <a:cubicBezTo>
                    <a:pt x="1965" y="2465"/>
                    <a:pt x="1953" y="2477"/>
                    <a:pt x="1941" y="2489"/>
                  </a:cubicBezTo>
                  <a:cubicBezTo>
                    <a:pt x="1941" y="2489"/>
                    <a:pt x="1917" y="2512"/>
                    <a:pt x="1917" y="2512"/>
                  </a:cubicBezTo>
                  <a:cubicBezTo>
                    <a:pt x="1917" y="2524"/>
                    <a:pt x="1929" y="2524"/>
                    <a:pt x="1929" y="2536"/>
                  </a:cubicBezTo>
                  <a:lnTo>
                    <a:pt x="1906" y="2536"/>
                  </a:lnTo>
                  <a:cubicBezTo>
                    <a:pt x="1906" y="2536"/>
                    <a:pt x="1894" y="2536"/>
                    <a:pt x="1882" y="2548"/>
                  </a:cubicBezTo>
                  <a:cubicBezTo>
                    <a:pt x="1870" y="2560"/>
                    <a:pt x="1846" y="2572"/>
                    <a:pt x="1834" y="2584"/>
                  </a:cubicBezTo>
                  <a:lnTo>
                    <a:pt x="1822" y="2584"/>
                  </a:lnTo>
                  <a:cubicBezTo>
                    <a:pt x="1822" y="2584"/>
                    <a:pt x="1822" y="2596"/>
                    <a:pt x="1810" y="2608"/>
                  </a:cubicBezTo>
                  <a:cubicBezTo>
                    <a:pt x="1810" y="2620"/>
                    <a:pt x="1786" y="2620"/>
                    <a:pt x="1775" y="2631"/>
                  </a:cubicBezTo>
                  <a:cubicBezTo>
                    <a:pt x="1763" y="2643"/>
                    <a:pt x="1763" y="2655"/>
                    <a:pt x="1763" y="2667"/>
                  </a:cubicBezTo>
                  <a:cubicBezTo>
                    <a:pt x="1759" y="2671"/>
                    <a:pt x="1755" y="2672"/>
                    <a:pt x="1751" y="2672"/>
                  </a:cubicBezTo>
                  <a:cubicBezTo>
                    <a:pt x="1744" y="2672"/>
                    <a:pt x="1739" y="2667"/>
                    <a:pt x="1739" y="2667"/>
                  </a:cubicBezTo>
                  <a:cubicBezTo>
                    <a:pt x="1739" y="2667"/>
                    <a:pt x="1727" y="2679"/>
                    <a:pt x="1727" y="2691"/>
                  </a:cubicBezTo>
                  <a:cubicBezTo>
                    <a:pt x="1727" y="2691"/>
                    <a:pt x="1703" y="2691"/>
                    <a:pt x="1703" y="2703"/>
                  </a:cubicBezTo>
                  <a:cubicBezTo>
                    <a:pt x="1679" y="2703"/>
                    <a:pt x="1667" y="2715"/>
                    <a:pt x="1667" y="2727"/>
                  </a:cubicBezTo>
                  <a:cubicBezTo>
                    <a:pt x="1667" y="2727"/>
                    <a:pt x="1632" y="2762"/>
                    <a:pt x="1620" y="2762"/>
                  </a:cubicBezTo>
                  <a:cubicBezTo>
                    <a:pt x="1608" y="2762"/>
                    <a:pt x="1608" y="2774"/>
                    <a:pt x="1596" y="2786"/>
                  </a:cubicBezTo>
                  <a:lnTo>
                    <a:pt x="1513" y="2870"/>
                  </a:lnTo>
                  <a:cubicBezTo>
                    <a:pt x="1505" y="2878"/>
                    <a:pt x="1497" y="2886"/>
                    <a:pt x="1496" y="2890"/>
                  </a:cubicBezTo>
                  <a:lnTo>
                    <a:pt x="1496" y="2890"/>
                  </a:lnTo>
                  <a:cubicBezTo>
                    <a:pt x="1494" y="2890"/>
                    <a:pt x="1491" y="2891"/>
                    <a:pt x="1489" y="2893"/>
                  </a:cubicBezTo>
                  <a:cubicBezTo>
                    <a:pt x="1465" y="2893"/>
                    <a:pt x="1489" y="2893"/>
                    <a:pt x="1477" y="2905"/>
                  </a:cubicBezTo>
                  <a:lnTo>
                    <a:pt x="1465" y="2905"/>
                  </a:lnTo>
                  <a:cubicBezTo>
                    <a:pt x="1441" y="2905"/>
                    <a:pt x="1429" y="2917"/>
                    <a:pt x="1417" y="2941"/>
                  </a:cubicBezTo>
                  <a:cubicBezTo>
                    <a:pt x="1417" y="2941"/>
                    <a:pt x="1382" y="2965"/>
                    <a:pt x="1382" y="2965"/>
                  </a:cubicBezTo>
                  <a:cubicBezTo>
                    <a:pt x="1382" y="2965"/>
                    <a:pt x="1394" y="2989"/>
                    <a:pt x="1394" y="3001"/>
                  </a:cubicBezTo>
                  <a:cubicBezTo>
                    <a:pt x="1399" y="3011"/>
                    <a:pt x="1395" y="3014"/>
                    <a:pt x="1389" y="3014"/>
                  </a:cubicBezTo>
                  <a:cubicBezTo>
                    <a:pt x="1382" y="3014"/>
                    <a:pt x="1370" y="3007"/>
                    <a:pt x="1370" y="3001"/>
                  </a:cubicBezTo>
                  <a:cubicBezTo>
                    <a:pt x="1378" y="3001"/>
                    <a:pt x="1375" y="2995"/>
                    <a:pt x="1369" y="2995"/>
                  </a:cubicBezTo>
                  <a:cubicBezTo>
                    <a:pt x="1366" y="2995"/>
                    <a:pt x="1362" y="2997"/>
                    <a:pt x="1358" y="3001"/>
                  </a:cubicBezTo>
                  <a:cubicBezTo>
                    <a:pt x="1334" y="3024"/>
                    <a:pt x="1334" y="3024"/>
                    <a:pt x="1334" y="3024"/>
                  </a:cubicBezTo>
                  <a:cubicBezTo>
                    <a:pt x="1334" y="3030"/>
                    <a:pt x="1334" y="3030"/>
                    <a:pt x="1334" y="3030"/>
                  </a:cubicBezTo>
                  <a:cubicBezTo>
                    <a:pt x="1334" y="3030"/>
                    <a:pt x="1334" y="3030"/>
                    <a:pt x="1334" y="3036"/>
                  </a:cubicBezTo>
                  <a:cubicBezTo>
                    <a:pt x="1334" y="3042"/>
                    <a:pt x="1325" y="3045"/>
                    <a:pt x="1316" y="3045"/>
                  </a:cubicBezTo>
                  <a:cubicBezTo>
                    <a:pt x="1307" y="3045"/>
                    <a:pt x="1298" y="3042"/>
                    <a:pt x="1298" y="3036"/>
                  </a:cubicBezTo>
                  <a:cubicBezTo>
                    <a:pt x="1298" y="3034"/>
                    <a:pt x="1298" y="3033"/>
                    <a:pt x="1298" y="3033"/>
                  </a:cubicBezTo>
                  <a:cubicBezTo>
                    <a:pt x="1297" y="3033"/>
                    <a:pt x="1294" y="3050"/>
                    <a:pt x="1275" y="3060"/>
                  </a:cubicBezTo>
                  <a:cubicBezTo>
                    <a:pt x="1263" y="3072"/>
                    <a:pt x="1251" y="3084"/>
                    <a:pt x="1251" y="3096"/>
                  </a:cubicBezTo>
                  <a:cubicBezTo>
                    <a:pt x="1251" y="3096"/>
                    <a:pt x="1251" y="3108"/>
                    <a:pt x="1239" y="3108"/>
                  </a:cubicBezTo>
                  <a:lnTo>
                    <a:pt x="1227" y="3108"/>
                  </a:lnTo>
                  <a:cubicBezTo>
                    <a:pt x="1227" y="3108"/>
                    <a:pt x="1215" y="3120"/>
                    <a:pt x="1203" y="3131"/>
                  </a:cubicBezTo>
                  <a:lnTo>
                    <a:pt x="1179" y="3155"/>
                  </a:lnTo>
                  <a:cubicBezTo>
                    <a:pt x="1167" y="3155"/>
                    <a:pt x="1167" y="3167"/>
                    <a:pt x="1179" y="3179"/>
                  </a:cubicBezTo>
                  <a:cubicBezTo>
                    <a:pt x="1179" y="3179"/>
                    <a:pt x="1179" y="3191"/>
                    <a:pt x="1167" y="3191"/>
                  </a:cubicBezTo>
                  <a:cubicBezTo>
                    <a:pt x="1165" y="3194"/>
                    <a:pt x="1163" y="3194"/>
                    <a:pt x="1161" y="3194"/>
                  </a:cubicBezTo>
                  <a:cubicBezTo>
                    <a:pt x="1157" y="3194"/>
                    <a:pt x="1154" y="3188"/>
                    <a:pt x="1150" y="3188"/>
                  </a:cubicBezTo>
                  <a:cubicBezTo>
                    <a:pt x="1148" y="3188"/>
                    <a:pt x="1146" y="3189"/>
                    <a:pt x="1144" y="3191"/>
                  </a:cubicBezTo>
                  <a:lnTo>
                    <a:pt x="1060" y="3262"/>
                  </a:lnTo>
                  <a:cubicBezTo>
                    <a:pt x="1060" y="3262"/>
                    <a:pt x="1024" y="3286"/>
                    <a:pt x="1024" y="3286"/>
                  </a:cubicBezTo>
                  <a:cubicBezTo>
                    <a:pt x="1036" y="3286"/>
                    <a:pt x="1024" y="3310"/>
                    <a:pt x="1013" y="3310"/>
                  </a:cubicBezTo>
                  <a:lnTo>
                    <a:pt x="1001" y="3310"/>
                  </a:lnTo>
                  <a:cubicBezTo>
                    <a:pt x="1001" y="3310"/>
                    <a:pt x="989" y="3310"/>
                    <a:pt x="989" y="3322"/>
                  </a:cubicBezTo>
                  <a:cubicBezTo>
                    <a:pt x="989" y="3322"/>
                    <a:pt x="965" y="3346"/>
                    <a:pt x="953" y="3346"/>
                  </a:cubicBezTo>
                  <a:cubicBezTo>
                    <a:pt x="953" y="3358"/>
                    <a:pt x="953" y="3358"/>
                    <a:pt x="941" y="3370"/>
                  </a:cubicBezTo>
                  <a:cubicBezTo>
                    <a:pt x="929" y="3382"/>
                    <a:pt x="941" y="3382"/>
                    <a:pt x="941" y="3393"/>
                  </a:cubicBezTo>
                  <a:lnTo>
                    <a:pt x="929" y="3393"/>
                  </a:lnTo>
                  <a:cubicBezTo>
                    <a:pt x="917" y="3393"/>
                    <a:pt x="905" y="3393"/>
                    <a:pt x="894" y="3405"/>
                  </a:cubicBezTo>
                  <a:lnTo>
                    <a:pt x="858" y="3453"/>
                  </a:lnTo>
                  <a:lnTo>
                    <a:pt x="858" y="3465"/>
                  </a:lnTo>
                  <a:cubicBezTo>
                    <a:pt x="858" y="3465"/>
                    <a:pt x="917" y="3465"/>
                    <a:pt x="882" y="3441"/>
                  </a:cubicBezTo>
                  <a:cubicBezTo>
                    <a:pt x="882" y="3441"/>
                    <a:pt x="929" y="3417"/>
                    <a:pt x="941" y="3417"/>
                  </a:cubicBezTo>
                  <a:cubicBezTo>
                    <a:pt x="945" y="3421"/>
                    <a:pt x="946" y="3422"/>
                    <a:pt x="947" y="3422"/>
                  </a:cubicBezTo>
                  <a:cubicBezTo>
                    <a:pt x="948" y="3422"/>
                    <a:pt x="945" y="3414"/>
                    <a:pt x="953" y="3405"/>
                  </a:cubicBezTo>
                  <a:cubicBezTo>
                    <a:pt x="953" y="3405"/>
                    <a:pt x="965" y="3393"/>
                    <a:pt x="965" y="3393"/>
                  </a:cubicBezTo>
                  <a:cubicBezTo>
                    <a:pt x="1001" y="3358"/>
                    <a:pt x="1036" y="3322"/>
                    <a:pt x="1072" y="3298"/>
                  </a:cubicBezTo>
                  <a:cubicBezTo>
                    <a:pt x="1096" y="3286"/>
                    <a:pt x="1144" y="3262"/>
                    <a:pt x="1132" y="3239"/>
                  </a:cubicBezTo>
                  <a:cubicBezTo>
                    <a:pt x="1120" y="3215"/>
                    <a:pt x="1120" y="3215"/>
                    <a:pt x="1132" y="3215"/>
                  </a:cubicBezTo>
                  <a:cubicBezTo>
                    <a:pt x="1132" y="3215"/>
                    <a:pt x="1144" y="3215"/>
                    <a:pt x="1144" y="3227"/>
                  </a:cubicBezTo>
                  <a:lnTo>
                    <a:pt x="1179" y="3251"/>
                  </a:lnTo>
                  <a:lnTo>
                    <a:pt x="1179" y="3239"/>
                  </a:lnTo>
                  <a:lnTo>
                    <a:pt x="1191" y="3227"/>
                  </a:lnTo>
                  <a:cubicBezTo>
                    <a:pt x="1201" y="3227"/>
                    <a:pt x="1210" y="3212"/>
                    <a:pt x="1214" y="3212"/>
                  </a:cubicBezTo>
                  <a:cubicBezTo>
                    <a:pt x="1215" y="3212"/>
                    <a:pt x="1215" y="3212"/>
                    <a:pt x="1215" y="3215"/>
                  </a:cubicBezTo>
                  <a:cubicBezTo>
                    <a:pt x="1227" y="3215"/>
                    <a:pt x="1239" y="3191"/>
                    <a:pt x="1227" y="3179"/>
                  </a:cubicBezTo>
                  <a:cubicBezTo>
                    <a:pt x="1227" y="3167"/>
                    <a:pt x="1227" y="3155"/>
                    <a:pt x="1239" y="3155"/>
                  </a:cubicBezTo>
                  <a:cubicBezTo>
                    <a:pt x="1255" y="3155"/>
                    <a:pt x="1255" y="3161"/>
                    <a:pt x="1256" y="3161"/>
                  </a:cubicBezTo>
                  <a:cubicBezTo>
                    <a:pt x="1257" y="3161"/>
                    <a:pt x="1259" y="3159"/>
                    <a:pt x="1263" y="3155"/>
                  </a:cubicBezTo>
                  <a:cubicBezTo>
                    <a:pt x="1275" y="3143"/>
                    <a:pt x="1275" y="3143"/>
                    <a:pt x="1275" y="3143"/>
                  </a:cubicBezTo>
                  <a:cubicBezTo>
                    <a:pt x="1275" y="3137"/>
                    <a:pt x="1275" y="3137"/>
                    <a:pt x="1276" y="3137"/>
                  </a:cubicBezTo>
                  <a:cubicBezTo>
                    <a:pt x="1277" y="3137"/>
                    <a:pt x="1280" y="3137"/>
                    <a:pt x="1286" y="3131"/>
                  </a:cubicBezTo>
                  <a:cubicBezTo>
                    <a:pt x="1290" y="3124"/>
                    <a:pt x="1292" y="3121"/>
                    <a:pt x="1292" y="3121"/>
                  </a:cubicBezTo>
                  <a:lnTo>
                    <a:pt x="1292" y="3121"/>
                  </a:lnTo>
                  <a:cubicBezTo>
                    <a:pt x="1293" y="3121"/>
                    <a:pt x="1290" y="3131"/>
                    <a:pt x="1298" y="3131"/>
                  </a:cubicBezTo>
                  <a:cubicBezTo>
                    <a:pt x="1298" y="3131"/>
                    <a:pt x="1322" y="3096"/>
                    <a:pt x="1334" y="3096"/>
                  </a:cubicBezTo>
                  <a:cubicBezTo>
                    <a:pt x="1358" y="3084"/>
                    <a:pt x="1346" y="3060"/>
                    <a:pt x="1358" y="3060"/>
                  </a:cubicBezTo>
                  <a:lnTo>
                    <a:pt x="1370" y="3060"/>
                  </a:lnTo>
                  <a:cubicBezTo>
                    <a:pt x="1370" y="3060"/>
                    <a:pt x="1370" y="3048"/>
                    <a:pt x="1370" y="3036"/>
                  </a:cubicBezTo>
                  <a:lnTo>
                    <a:pt x="1394" y="3048"/>
                  </a:lnTo>
                  <a:cubicBezTo>
                    <a:pt x="1394" y="3036"/>
                    <a:pt x="1394" y="3024"/>
                    <a:pt x="1417" y="3012"/>
                  </a:cubicBezTo>
                  <a:cubicBezTo>
                    <a:pt x="1417" y="3012"/>
                    <a:pt x="1429" y="3012"/>
                    <a:pt x="1441" y="3001"/>
                  </a:cubicBezTo>
                  <a:lnTo>
                    <a:pt x="1453" y="2989"/>
                  </a:lnTo>
                  <a:cubicBezTo>
                    <a:pt x="1459" y="2983"/>
                    <a:pt x="1459" y="2983"/>
                    <a:pt x="1458" y="2983"/>
                  </a:cubicBezTo>
                  <a:cubicBezTo>
                    <a:pt x="1456" y="2983"/>
                    <a:pt x="1453" y="2983"/>
                    <a:pt x="1453" y="2977"/>
                  </a:cubicBezTo>
                  <a:cubicBezTo>
                    <a:pt x="1453" y="2965"/>
                    <a:pt x="1489" y="2953"/>
                    <a:pt x="1489" y="2953"/>
                  </a:cubicBezTo>
                  <a:cubicBezTo>
                    <a:pt x="1501" y="2953"/>
                    <a:pt x="1513" y="2941"/>
                    <a:pt x="1513" y="2929"/>
                  </a:cubicBezTo>
                  <a:cubicBezTo>
                    <a:pt x="1525" y="2917"/>
                    <a:pt x="1501" y="2917"/>
                    <a:pt x="1525" y="2917"/>
                  </a:cubicBezTo>
                  <a:cubicBezTo>
                    <a:pt x="1548" y="2917"/>
                    <a:pt x="1560" y="2905"/>
                    <a:pt x="1548" y="2905"/>
                  </a:cubicBezTo>
                  <a:cubicBezTo>
                    <a:pt x="1525" y="2893"/>
                    <a:pt x="1548" y="2881"/>
                    <a:pt x="1560" y="2881"/>
                  </a:cubicBezTo>
                  <a:cubicBezTo>
                    <a:pt x="1572" y="2881"/>
                    <a:pt x="1572" y="2881"/>
                    <a:pt x="1584" y="2870"/>
                  </a:cubicBezTo>
                  <a:cubicBezTo>
                    <a:pt x="1594" y="2860"/>
                    <a:pt x="1596" y="2842"/>
                    <a:pt x="1596" y="2842"/>
                  </a:cubicBezTo>
                  <a:cubicBezTo>
                    <a:pt x="1596" y="2842"/>
                    <a:pt x="1596" y="2843"/>
                    <a:pt x="1596" y="2846"/>
                  </a:cubicBezTo>
                  <a:cubicBezTo>
                    <a:pt x="1608" y="2846"/>
                    <a:pt x="1596" y="2858"/>
                    <a:pt x="1596" y="2858"/>
                  </a:cubicBezTo>
                  <a:cubicBezTo>
                    <a:pt x="1596" y="2858"/>
                    <a:pt x="1620" y="2834"/>
                    <a:pt x="1620" y="2834"/>
                  </a:cubicBezTo>
                  <a:cubicBezTo>
                    <a:pt x="1620" y="2822"/>
                    <a:pt x="1632" y="2810"/>
                    <a:pt x="1644" y="2810"/>
                  </a:cubicBezTo>
                  <a:cubicBezTo>
                    <a:pt x="1656" y="2810"/>
                    <a:pt x="1667" y="2798"/>
                    <a:pt x="1667" y="2798"/>
                  </a:cubicBezTo>
                  <a:cubicBezTo>
                    <a:pt x="1679" y="2786"/>
                    <a:pt x="1691" y="2786"/>
                    <a:pt x="1703" y="2774"/>
                  </a:cubicBezTo>
                  <a:cubicBezTo>
                    <a:pt x="1703" y="2762"/>
                    <a:pt x="1703" y="2750"/>
                    <a:pt x="1715" y="2750"/>
                  </a:cubicBezTo>
                  <a:cubicBezTo>
                    <a:pt x="1727" y="2750"/>
                    <a:pt x="1739" y="2739"/>
                    <a:pt x="1751" y="2739"/>
                  </a:cubicBezTo>
                  <a:lnTo>
                    <a:pt x="1751" y="2715"/>
                  </a:lnTo>
                  <a:cubicBezTo>
                    <a:pt x="1751" y="2715"/>
                    <a:pt x="1786" y="2703"/>
                    <a:pt x="1786" y="2691"/>
                  </a:cubicBezTo>
                  <a:cubicBezTo>
                    <a:pt x="1798" y="2679"/>
                    <a:pt x="1798" y="2667"/>
                    <a:pt x="1810" y="2667"/>
                  </a:cubicBezTo>
                  <a:cubicBezTo>
                    <a:pt x="1813" y="2670"/>
                    <a:pt x="1815" y="2672"/>
                    <a:pt x="1815" y="2674"/>
                  </a:cubicBezTo>
                  <a:lnTo>
                    <a:pt x="1815" y="2674"/>
                  </a:lnTo>
                  <a:cubicBezTo>
                    <a:pt x="1819" y="2671"/>
                    <a:pt x="1822" y="2667"/>
                    <a:pt x="1822" y="2667"/>
                  </a:cubicBezTo>
                  <a:cubicBezTo>
                    <a:pt x="1822" y="2655"/>
                    <a:pt x="1834" y="2655"/>
                    <a:pt x="1846" y="2643"/>
                  </a:cubicBezTo>
                  <a:cubicBezTo>
                    <a:pt x="1846" y="2646"/>
                    <a:pt x="1846" y="2647"/>
                    <a:pt x="1847" y="2647"/>
                  </a:cubicBezTo>
                  <a:cubicBezTo>
                    <a:pt x="1850" y="2647"/>
                    <a:pt x="1858" y="2631"/>
                    <a:pt x="1858" y="2631"/>
                  </a:cubicBezTo>
                  <a:cubicBezTo>
                    <a:pt x="1870" y="2620"/>
                    <a:pt x="1894" y="2608"/>
                    <a:pt x="1894" y="2596"/>
                  </a:cubicBezTo>
                  <a:cubicBezTo>
                    <a:pt x="1906" y="2584"/>
                    <a:pt x="1917" y="2572"/>
                    <a:pt x="1929" y="2560"/>
                  </a:cubicBezTo>
                  <a:cubicBezTo>
                    <a:pt x="1941" y="2560"/>
                    <a:pt x="1965" y="2548"/>
                    <a:pt x="1965" y="2524"/>
                  </a:cubicBezTo>
                  <a:cubicBezTo>
                    <a:pt x="1969" y="2520"/>
                    <a:pt x="1973" y="2519"/>
                    <a:pt x="1977" y="2519"/>
                  </a:cubicBezTo>
                  <a:cubicBezTo>
                    <a:pt x="1984" y="2519"/>
                    <a:pt x="1989" y="2524"/>
                    <a:pt x="1989" y="2524"/>
                  </a:cubicBezTo>
                  <a:cubicBezTo>
                    <a:pt x="1989" y="2524"/>
                    <a:pt x="1989" y="2524"/>
                    <a:pt x="2001" y="2512"/>
                  </a:cubicBezTo>
                  <a:cubicBezTo>
                    <a:pt x="2013" y="2500"/>
                    <a:pt x="2025" y="2500"/>
                    <a:pt x="2025" y="2489"/>
                  </a:cubicBezTo>
                  <a:cubicBezTo>
                    <a:pt x="2037" y="2477"/>
                    <a:pt x="2025" y="2477"/>
                    <a:pt x="2048" y="2477"/>
                  </a:cubicBezTo>
                  <a:cubicBezTo>
                    <a:pt x="2060" y="2465"/>
                    <a:pt x="2084" y="2453"/>
                    <a:pt x="2072" y="2441"/>
                  </a:cubicBezTo>
                  <a:lnTo>
                    <a:pt x="2072" y="2441"/>
                  </a:lnTo>
                  <a:cubicBezTo>
                    <a:pt x="2073" y="2442"/>
                    <a:pt x="2075" y="2442"/>
                    <a:pt x="2077" y="2442"/>
                  </a:cubicBezTo>
                  <a:cubicBezTo>
                    <a:pt x="2094" y="2442"/>
                    <a:pt x="2144" y="2392"/>
                    <a:pt x="2144" y="2381"/>
                  </a:cubicBezTo>
                  <a:cubicBezTo>
                    <a:pt x="2156" y="2369"/>
                    <a:pt x="2191" y="2381"/>
                    <a:pt x="2191" y="2358"/>
                  </a:cubicBezTo>
                  <a:cubicBezTo>
                    <a:pt x="2191" y="2334"/>
                    <a:pt x="2191" y="2334"/>
                    <a:pt x="2203" y="2334"/>
                  </a:cubicBezTo>
                  <a:cubicBezTo>
                    <a:pt x="2203" y="2322"/>
                    <a:pt x="2215" y="2322"/>
                    <a:pt x="2227" y="2310"/>
                  </a:cubicBezTo>
                  <a:cubicBezTo>
                    <a:pt x="2227" y="2310"/>
                    <a:pt x="2227" y="2298"/>
                    <a:pt x="2239" y="2298"/>
                  </a:cubicBezTo>
                  <a:cubicBezTo>
                    <a:pt x="2251" y="2286"/>
                    <a:pt x="2275" y="2274"/>
                    <a:pt x="2287" y="2262"/>
                  </a:cubicBezTo>
                  <a:cubicBezTo>
                    <a:pt x="2279" y="2262"/>
                    <a:pt x="2272" y="2262"/>
                    <a:pt x="2267" y="2262"/>
                  </a:cubicBezTo>
                  <a:lnTo>
                    <a:pt x="2267" y="2262"/>
                  </a:lnTo>
                  <a:cubicBezTo>
                    <a:pt x="2277" y="2260"/>
                    <a:pt x="2287" y="2249"/>
                    <a:pt x="2287" y="2239"/>
                  </a:cubicBezTo>
                  <a:lnTo>
                    <a:pt x="2310" y="2239"/>
                  </a:lnTo>
                  <a:lnTo>
                    <a:pt x="2310" y="2215"/>
                  </a:lnTo>
                  <a:cubicBezTo>
                    <a:pt x="2322" y="2215"/>
                    <a:pt x="2334" y="2203"/>
                    <a:pt x="2346" y="2203"/>
                  </a:cubicBezTo>
                  <a:cubicBezTo>
                    <a:pt x="2334" y="2203"/>
                    <a:pt x="2394" y="2155"/>
                    <a:pt x="2394" y="2143"/>
                  </a:cubicBezTo>
                  <a:cubicBezTo>
                    <a:pt x="2406" y="2143"/>
                    <a:pt x="2382" y="2143"/>
                    <a:pt x="2394" y="2131"/>
                  </a:cubicBezTo>
                  <a:cubicBezTo>
                    <a:pt x="2394" y="2127"/>
                    <a:pt x="2395" y="2126"/>
                    <a:pt x="2397" y="2126"/>
                  </a:cubicBezTo>
                  <a:cubicBezTo>
                    <a:pt x="2400" y="2126"/>
                    <a:pt x="2406" y="2131"/>
                    <a:pt x="2406" y="2131"/>
                  </a:cubicBezTo>
                  <a:cubicBezTo>
                    <a:pt x="2406" y="2131"/>
                    <a:pt x="2406" y="2119"/>
                    <a:pt x="2406" y="2119"/>
                  </a:cubicBezTo>
                  <a:lnTo>
                    <a:pt x="2429" y="2119"/>
                  </a:lnTo>
                  <a:cubicBezTo>
                    <a:pt x="2429" y="2119"/>
                    <a:pt x="2429" y="2096"/>
                    <a:pt x="2429" y="2096"/>
                  </a:cubicBezTo>
                  <a:cubicBezTo>
                    <a:pt x="2435" y="2090"/>
                    <a:pt x="2444" y="2090"/>
                    <a:pt x="2450" y="2090"/>
                  </a:cubicBezTo>
                  <a:cubicBezTo>
                    <a:pt x="2456" y="2090"/>
                    <a:pt x="2459" y="2090"/>
                    <a:pt x="2453" y="2084"/>
                  </a:cubicBezTo>
                  <a:cubicBezTo>
                    <a:pt x="2453" y="2078"/>
                    <a:pt x="2450" y="2078"/>
                    <a:pt x="2449" y="2078"/>
                  </a:cubicBezTo>
                  <a:cubicBezTo>
                    <a:pt x="2447" y="2078"/>
                    <a:pt x="2447" y="2078"/>
                    <a:pt x="2453" y="2072"/>
                  </a:cubicBezTo>
                  <a:lnTo>
                    <a:pt x="2465" y="2072"/>
                  </a:lnTo>
                  <a:cubicBezTo>
                    <a:pt x="2473" y="2072"/>
                    <a:pt x="2476" y="2077"/>
                    <a:pt x="2480" y="2077"/>
                  </a:cubicBezTo>
                  <a:cubicBezTo>
                    <a:pt x="2482" y="2077"/>
                    <a:pt x="2485" y="2076"/>
                    <a:pt x="2489" y="2072"/>
                  </a:cubicBezTo>
                  <a:cubicBezTo>
                    <a:pt x="2489" y="2072"/>
                    <a:pt x="2501" y="2060"/>
                    <a:pt x="2501" y="2060"/>
                  </a:cubicBezTo>
                  <a:cubicBezTo>
                    <a:pt x="2501" y="2048"/>
                    <a:pt x="2501" y="2048"/>
                    <a:pt x="2501" y="2048"/>
                  </a:cubicBezTo>
                  <a:cubicBezTo>
                    <a:pt x="2513" y="2036"/>
                    <a:pt x="2525" y="2024"/>
                    <a:pt x="2537" y="2012"/>
                  </a:cubicBezTo>
                  <a:cubicBezTo>
                    <a:pt x="2548" y="2000"/>
                    <a:pt x="2560" y="1988"/>
                    <a:pt x="2572" y="1988"/>
                  </a:cubicBezTo>
                  <a:cubicBezTo>
                    <a:pt x="2584" y="1988"/>
                    <a:pt x="2596" y="1988"/>
                    <a:pt x="2596" y="1965"/>
                  </a:cubicBezTo>
                  <a:cubicBezTo>
                    <a:pt x="2608" y="1953"/>
                    <a:pt x="2596" y="1953"/>
                    <a:pt x="2608" y="1953"/>
                  </a:cubicBezTo>
                  <a:lnTo>
                    <a:pt x="2632" y="1941"/>
                  </a:lnTo>
                  <a:cubicBezTo>
                    <a:pt x="2632" y="1941"/>
                    <a:pt x="2644" y="1917"/>
                    <a:pt x="2656" y="1905"/>
                  </a:cubicBezTo>
                  <a:cubicBezTo>
                    <a:pt x="2668" y="1893"/>
                    <a:pt x="2668" y="1881"/>
                    <a:pt x="2679" y="1881"/>
                  </a:cubicBezTo>
                  <a:cubicBezTo>
                    <a:pt x="2691" y="1881"/>
                    <a:pt x="2703" y="1869"/>
                    <a:pt x="2703" y="1858"/>
                  </a:cubicBezTo>
                  <a:cubicBezTo>
                    <a:pt x="2703" y="1854"/>
                    <a:pt x="2702" y="1852"/>
                    <a:pt x="2700" y="1852"/>
                  </a:cubicBezTo>
                  <a:cubicBezTo>
                    <a:pt x="2697" y="1852"/>
                    <a:pt x="2691" y="1858"/>
                    <a:pt x="2691" y="1858"/>
                  </a:cubicBezTo>
                  <a:cubicBezTo>
                    <a:pt x="2691" y="1846"/>
                    <a:pt x="2703" y="1846"/>
                    <a:pt x="2715" y="1846"/>
                  </a:cubicBezTo>
                  <a:lnTo>
                    <a:pt x="2727" y="1846"/>
                  </a:lnTo>
                  <a:cubicBezTo>
                    <a:pt x="2751" y="1834"/>
                    <a:pt x="2739" y="1822"/>
                    <a:pt x="2763" y="1810"/>
                  </a:cubicBezTo>
                  <a:cubicBezTo>
                    <a:pt x="2775" y="1810"/>
                    <a:pt x="2787" y="1810"/>
                    <a:pt x="2787" y="1798"/>
                  </a:cubicBezTo>
                  <a:cubicBezTo>
                    <a:pt x="2775" y="1786"/>
                    <a:pt x="2775" y="1786"/>
                    <a:pt x="2787" y="1786"/>
                  </a:cubicBezTo>
                  <a:cubicBezTo>
                    <a:pt x="2795" y="1782"/>
                    <a:pt x="2799" y="1781"/>
                    <a:pt x="2801" y="1781"/>
                  </a:cubicBezTo>
                  <a:cubicBezTo>
                    <a:pt x="2805" y="1781"/>
                    <a:pt x="2802" y="1786"/>
                    <a:pt x="2810" y="1786"/>
                  </a:cubicBezTo>
                  <a:cubicBezTo>
                    <a:pt x="2822" y="1786"/>
                    <a:pt x="2846" y="1762"/>
                    <a:pt x="2846" y="1750"/>
                  </a:cubicBezTo>
                  <a:cubicBezTo>
                    <a:pt x="2834" y="1750"/>
                    <a:pt x="2822" y="1750"/>
                    <a:pt x="2846" y="1738"/>
                  </a:cubicBezTo>
                  <a:cubicBezTo>
                    <a:pt x="2850" y="1731"/>
                    <a:pt x="2851" y="1728"/>
                    <a:pt x="2852" y="1728"/>
                  </a:cubicBezTo>
                  <a:lnTo>
                    <a:pt x="2852" y="1728"/>
                  </a:lnTo>
                  <a:cubicBezTo>
                    <a:pt x="2853" y="1728"/>
                    <a:pt x="2850" y="1738"/>
                    <a:pt x="2858" y="1738"/>
                  </a:cubicBezTo>
                  <a:lnTo>
                    <a:pt x="2858" y="1715"/>
                  </a:lnTo>
                  <a:cubicBezTo>
                    <a:pt x="2858" y="1711"/>
                    <a:pt x="2858" y="1709"/>
                    <a:pt x="2858" y="1709"/>
                  </a:cubicBezTo>
                  <a:cubicBezTo>
                    <a:pt x="2859" y="1709"/>
                    <a:pt x="2862" y="1715"/>
                    <a:pt x="2870" y="1715"/>
                  </a:cubicBezTo>
                  <a:cubicBezTo>
                    <a:pt x="2882" y="1703"/>
                    <a:pt x="2906" y="1691"/>
                    <a:pt x="2918" y="1679"/>
                  </a:cubicBezTo>
                  <a:cubicBezTo>
                    <a:pt x="2918" y="1667"/>
                    <a:pt x="2894" y="1667"/>
                    <a:pt x="2894" y="1667"/>
                  </a:cubicBezTo>
                  <a:cubicBezTo>
                    <a:pt x="2898" y="1663"/>
                    <a:pt x="2900" y="1662"/>
                    <a:pt x="2903" y="1662"/>
                  </a:cubicBezTo>
                  <a:cubicBezTo>
                    <a:pt x="2907" y="1662"/>
                    <a:pt x="2910" y="1667"/>
                    <a:pt x="2918" y="1667"/>
                  </a:cubicBezTo>
                  <a:cubicBezTo>
                    <a:pt x="2929" y="1655"/>
                    <a:pt x="2929" y="1655"/>
                    <a:pt x="2941" y="1655"/>
                  </a:cubicBezTo>
                  <a:cubicBezTo>
                    <a:pt x="2953" y="1643"/>
                    <a:pt x="2977" y="1631"/>
                    <a:pt x="2977" y="1631"/>
                  </a:cubicBezTo>
                  <a:cubicBezTo>
                    <a:pt x="2989" y="1619"/>
                    <a:pt x="2977" y="1607"/>
                    <a:pt x="2977" y="1607"/>
                  </a:cubicBezTo>
                  <a:lnTo>
                    <a:pt x="3001" y="1607"/>
                  </a:lnTo>
                  <a:cubicBezTo>
                    <a:pt x="3001" y="1607"/>
                    <a:pt x="3001" y="1572"/>
                    <a:pt x="3025" y="1560"/>
                  </a:cubicBezTo>
                  <a:cubicBezTo>
                    <a:pt x="3031" y="1554"/>
                    <a:pt x="3037" y="1554"/>
                    <a:pt x="3043" y="1554"/>
                  </a:cubicBezTo>
                  <a:cubicBezTo>
                    <a:pt x="3049" y="1554"/>
                    <a:pt x="3055" y="1554"/>
                    <a:pt x="3060" y="1548"/>
                  </a:cubicBezTo>
                  <a:cubicBezTo>
                    <a:pt x="3060" y="1548"/>
                    <a:pt x="3072" y="1548"/>
                    <a:pt x="3084" y="1536"/>
                  </a:cubicBezTo>
                  <a:cubicBezTo>
                    <a:pt x="3084" y="1524"/>
                    <a:pt x="3096" y="1512"/>
                    <a:pt x="3108" y="1512"/>
                  </a:cubicBezTo>
                  <a:cubicBezTo>
                    <a:pt x="3120" y="1500"/>
                    <a:pt x="3108" y="1512"/>
                    <a:pt x="3108" y="1488"/>
                  </a:cubicBezTo>
                  <a:cubicBezTo>
                    <a:pt x="3114" y="1482"/>
                    <a:pt x="3114" y="1482"/>
                    <a:pt x="3116" y="1482"/>
                  </a:cubicBezTo>
                  <a:cubicBezTo>
                    <a:pt x="3117" y="1482"/>
                    <a:pt x="3120" y="1482"/>
                    <a:pt x="3132" y="1477"/>
                  </a:cubicBezTo>
                  <a:cubicBezTo>
                    <a:pt x="3144" y="1477"/>
                    <a:pt x="3156" y="1465"/>
                    <a:pt x="3156" y="1453"/>
                  </a:cubicBezTo>
                  <a:cubicBezTo>
                    <a:pt x="3156" y="1453"/>
                    <a:pt x="3156" y="1426"/>
                    <a:pt x="3163" y="1426"/>
                  </a:cubicBezTo>
                  <a:cubicBezTo>
                    <a:pt x="3164" y="1426"/>
                    <a:pt x="3166" y="1427"/>
                    <a:pt x="3168" y="1429"/>
                  </a:cubicBezTo>
                  <a:cubicBezTo>
                    <a:pt x="3176" y="1429"/>
                    <a:pt x="3183" y="1434"/>
                    <a:pt x="3188" y="1434"/>
                  </a:cubicBezTo>
                  <a:cubicBezTo>
                    <a:pt x="3190" y="1434"/>
                    <a:pt x="3191" y="1433"/>
                    <a:pt x="3191" y="1429"/>
                  </a:cubicBezTo>
                  <a:cubicBezTo>
                    <a:pt x="3203" y="1405"/>
                    <a:pt x="3191" y="1393"/>
                    <a:pt x="3215" y="1381"/>
                  </a:cubicBezTo>
                  <a:cubicBezTo>
                    <a:pt x="3227" y="1381"/>
                    <a:pt x="3239" y="1381"/>
                    <a:pt x="3251" y="1369"/>
                  </a:cubicBezTo>
                  <a:cubicBezTo>
                    <a:pt x="3263" y="1369"/>
                    <a:pt x="3263" y="1357"/>
                    <a:pt x="3275" y="1357"/>
                  </a:cubicBezTo>
                  <a:cubicBezTo>
                    <a:pt x="3275" y="1352"/>
                    <a:pt x="3278" y="1352"/>
                    <a:pt x="3282" y="1352"/>
                  </a:cubicBezTo>
                  <a:cubicBezTo>
                    <a:pt x="3287" y="1352"/>
                    <a:pt x="3293" y="1352"/>
                    <a:pt x="3299" y="1346"/>
                  </a:cubicBezTo>
                  <a:cubicBezTo>
                    <a:pt x="3299" y="1334"/>
                    <a:pt x="3299" y="1334"/>
                    <a:pt x="3299" y="1334"/>
                  </a:cubicBezTo>
                  <a:cubicBezTo>
                    <a:pt x="3299" y="1334"/>
                    <a:pt x="3322" y="1322"/>
                    <a:pt x="3334" y="1310"/>
                  </a:cubicBezTo>
                  <a:cubicBezTo>
                    <a:pt x="3346" y="1310"/>
                    <a:pt x="3310" y="1298"/>
                    <a:pt x="3334" y="1298"/>
                  </a:cubicBezTo>
                  <a:cubicBezTo>
                    <a:pt x="3358" y="1286"/>
                    <a:pt x="3346" y="1298"/>
                    <a:pt x="3358" y="1274"/>
                  </a:cubicBezTo>
                  <a:cubicBezTo>
                    <a:pt x="3362" y="1270"/>
                    <a:pt x="3365" y="1269"/>
                    <a:pt x="3366" y="1269"/>
                  </a:cubicBezTo>
                  <a:cubicBezTo>
                    <a:pt x="3370" y="1269"/>
                    <a:pt x="3370" y="1274"/>
                    <a:pt x="3370" y="1274"/>
                  </a:cubicBezTo>
                  <a:cubicBezTo>
                    <a:pt x="3370" y="1274"/>
                    <a:pt x="3406" y="1238"/>
                    <a:pt x="3394" y="1226"/>
                  </a:cubicBezTo>
                  <a:cubicBezTo>
                    <a:pt x="3382" y="1215"/>
                    <a:pt x="3418" y="1215"/>
                    <a:pt x="3430" y="1203"/>
                  </a:cubicBezTo>
                  <a:cubicBezTo>
                    <a:pt x="3430" y="1203"/>
                    <a:pt x="3441" y="1191"/>
                    <a:pt x="3441" y="1191"/>
                  </a:cubicBezTo>
                  <a:lnTo>
                    <a:pt x="3441" y="1155"/>
                  </a:lnTo>
                  <a:lnTo>
                    <a:pt x="3453" y="1167"/>
                  </a:lnTo>
                  <a:cubicBezTo>
                    <a:pt x="3465" y="1167"/>
                    <a:pt x="3453" y="1143"/>
                    <a:pt x="3453" y="1143"/>
                  </a:cubicBezTo>
                  <a:cubicBezTo>
                    <a:pt x="3453" y="1131"/>
                    <a:pt x="3453" y="1119"/>
                    <a:pt x="3453" y="1119"/>
                  </a:cubicBezTo>
                  <a:cubicBezTo>
                    <a:pt x="3453" y="1119"/>
                    <a:pt x="3465" y="1131"/>
                    <a:pt x="3477" y="1131"/>
                  </a:cubicBezTo>
                  <a:cubicBezTo>
                    <a:pt x="3477" y="1131"/>
                    <a:pt x="3477" y="1119"/>
                    <a:pt x="3477" y="1107"/>
                  </a:cubicBezTo>
                  <a:cubicBezTo>
                    <a:pt x="3489" y="1107"/>
                    <a:pt x="3489" y="1096"/>
                    <a:pt x="3501" y="1096"/>
                  </a:cubicBezTo>
                  <a:lnTo>
                    <a:pt x="3513" y="1096"/>
                  </a:lnTo>
                  <a:cubicBezTo>
                    <a:pt x="3525" y="1096"/>
                    <a:pt x="3513" y="1084"/>
                    <a:pt x="3513" y="1072"/>
                  </a:cubicBezTo>
                  <a:lnTo>
                    <a:pt x="3525" y="1072"/>
                  </a:lnTo>
                  <a:lnTo>
                    <a:pt x="3537" y="1060"/>
                  </a:lnTo>
                  <a:cubicBezTo>
                    <a:pt x="3549" y="1060"/>
                    <a:pt x="3561" y="1048"/>
                    <a:pt x="3561" y="1036"/>
                  </a:cubicBezTo>
                  <a:cubicBezTo>
                    <a:pt x="3566" y="1030"/>
                    <a:pt x="3569" y="1030"/>
                    <a:pt x="3572" y="1030"/>
                  </a:cubicBezTo>
                  <a:cubicBezTo>
                    <a:pt x="3575" y="1030"/>
                    <a:pt x="3578" y="1030"/>
                    <a:pt x="3584" y="1024"/>
                  </a:cubicBezTo>
                  <a:cubicBezTo>
                    <a:pt x="3584" y="1018"/>
                    <a:pt x="3584" y="1014"/>
                    <a:pt x="3584" y="1012"/>
                  </a:cubicBezTo>
                  <a:cubicBezTo>
                    <a:pt x="3584" y="1010"/>
                    <a:pt x="3585" y="1009"/>
                    <a:pt x="3586" y="1009"/>
                  </a:cubicBezTo>
                  <a:cubicBezTo>
                    <a:pt x="3588" y="1009"/>
                    <a:pt x="3594" y="1016"/>
                    <a:pt x="3601" y="1016"/>
                  </a:cubicBezTo>
                  <a:cubicBezTo>
                    <a:pt x="3603" y="1016"/>
                    <a:pt x="3606" y="1015"/>
                    <a:pt x="3608" y="1012"/>
                  </a:cubicBezTo>
                  <a:cubicBezTo>
                    <a:pt x="3620" y="1000"/>
                    <a:pt x="3656" y="976"/>
                    <a:pt x="3656" y="965"/>
                  </a:cubicBezTo>
                  <a:cubicBezTo>
                    <a:pt x="3656" y="959"/>
                    <a:pt x="3650" y="959"/>
                    <a:pt x="3645" y="959"/>
                  </a:cubicBezTo>
                  <a:cubicBezTo>
                    <a:pt x="3641" y="959"/>
                    <a:pt x="3638" y="959"/>
                    <a:pt x="3644" y="953"/>
                  </a:cubicBezTo>
                  <a:cubicBezTo>
                    <a:pt x="3644" y="947"/>
                    <a:pt x="3647" y="947"/>
                    <a:pt x="3651" y="947"/>
                  </a:cubicBezTo>
                  <a:cubicBezTo>
                    <a:pt x="3656" y="947"/>
                    <a:pt x="3662" y="947"/>
                    <a:pt x="3668" y="941"/>
                  </a:cubicBezTo>
                  <a:cubicBezTo>
                    <a:pt x="3691" y="929"/>
                    <a:pt x="3703" y="917"/>
                    <a:pt x="3727" y="893"/>
                  </a:cubicBezTo>
                  <a:cubicBezTo>
                    <a:pt x="3727" y="881"/>
                    <a:pt x="3727" y="881"/>
                    <a:pt x="3739" y="869"/>
                  </a:cubicBezTo>
                  <a:cubicBezTo>
                    <a:pt x="3751" y="857"/>
                    <a:pt x="3751" y="845"/>
                    <a:pt x="3751" y="834"/>
                  </a:cubicBezTo>
                  <a:cubicBezTo>
                    <a:pt x="3751" y="828"/>
                    <a:pt x="3760" y="828"/>
                    <a:pt x="3769" y="828"/>
                  </a:cubicBezTo>
                  <a:cubicBezTo>
                    <a:pt x="3778" y="828"/>
                    <a:pt x="3787" y="828"/>
                    <a:pt x="3787" y="822"/>
                  </a:cubicBezTo>
                  <a:cubicBezTo>
                    <a:pt x="3784" y="819"/>
                    <a:pt x="3781" y="818"/>
                    <a:pt x="3778" y="818"/>
                  </a:cubicBezTo>
                  <a:cubicBezTo>
                    <a:pt x="3769" y="818"/>
                    <a:pt x="3757" y="825"/>
                    <a:pt x="3748" y="825"/>
                  </a:cubicBezTo>
                  <a:cubicBezTo>
                    <a:pt x="3745" y="825"/>
                    <a:pt x="3742" y="824"/>
                    <a:pt x="3739" y="822"/>
                  </a:cubicBezTo>
                  <a:lnTo>
                    <a:pt x="3775" y="810"/>
                  </a:lnTo>
                  <a:lnTo>
                    <a:pt x="3811" y="810"/>
                  </a:lnTo>
                  <a:cubicBezTo>
                    <a:pt x="3811" y="810"/>
                    <a:pt x="3822" y="786"/>
                    <a:pt x="3822" y="774"/>
                  </a:cubicBezTo>
                  <a:cubicBezTo>
                    <a:pt x="3822" y="768"/>
                    <a:pt x="3825" y="765"/>
                    <a:pt x="3828" y="765"/>
                  </a:cubicBezTo>
                  <a:cubicBezTo>
                    <a:pt x="3831" y="765"/>
                    <a:pt x="3834" y="768"/>
                    <a:pt x="3834" y="774"/>
                  </a:cubicBezTo>
                  <a:cubicBezTo>
                    <a:pt x="3838" y="778"/>
                    <a:pt x="3842" y="779"/>
                    <a:pt x="3846" y="779"/>
                  </a:cubicBezTo>
                  <a:cubicBezTo>
                    <a:pt x="3853" y="779"/>
                    <a:pt x="3858" y="774"/>
                    <a:pt x="3858" y="774"/>
                  </a:cubicBezTo>
                  <a:lnTo>
                    <a:pt x="3834" y="750"/>
                  </a:lnTo>
                  <a:cubicBezTo>
                    <a:pt x="3838" y="746"/>
                    <a:pt x="3844" y="745"/>
                    <a:pt x="3849" y="745"/>
                  </a:cubicBezTo>
                  <a:cubicBezTo>
                    <a:pt x="3859" y="745"/>
                    <a:pt x="3870" y="750"/>
                    <a:pt x="3870" y="750"/>
                  </a:cubicBezTo>
                  <a:cubicBezTo>
                    <a:pt x="3870" y="750"/>
                    <a:pt x="3870" y="715"/>
                    <a:pt x="3882" y="715"/>
                  </a:cubicBezTo>
                  <a:cubicBezTo>
                    <a:pt x="3906" y="715"/>
                    <a:pt x="3942" y="691"/>
                    <a:pt x="3930" y="679"/>
                  </a:cubicBezTo>
                  <a:cubicBezTo>
                    <a:pt x="3930" y="655"/>
                    <a:pt x="3953" y="655"/>
                    <a:pt x="3953" y="643"/>
                  </a:cubicBezTo>
                  <a:cubicBezTo>
                    <a:pt x="3953" y="637"/>
                    <a:pt x="3956" y="637"/>
                    <a:pt x="3961" y="637"/>
                  </a:cubicBezTo>
                  <a:cubicBezTo>
                    <a:pt x="3965" y="637"/>
                    <a:pt x="3971" y="637"/>
                    <a:pt x="3977" y="631"/>
                  </a:cubicBezTo>
                  <a:cubicBezTo>
                    <a:pt x="3989" y="619"/>
                    <a:pt x="3977" y="607"/>
                    <a:pt x="3989" y="607"/>
                  </a:cubicBezTo>
                  <a:cubicBezTo>
                    <a:pt x="3997" y="603"/>
                    <a:pt x="4001" y="602"/>
                    <a:pt x="4003" y="602"/>
                  </a:cubicBezTo>
                  <a:cubicBezTo>
                    <a:pt x="4008" y="602"/>
                    <a:pt x="4005" y="607"/>
                    <a:pt x="4013" y="607"/>
                  </a:cubicBezTo>
                  <a:cubicBezTo>
                    <a:pt x="4013" y="607"/>
                    <a:pt x="4025" y="595"/>
                    <a:pt x="4025" y="595"/>
                  </a:cubicBezTo>
                  <a:cubicBezTo>
                    <a:pt x="4025" y="595"/>
                    <a:pt x="4025" y="584"/>
                    <a:pt x="4025" y="584"/>
                  </a:cubicBezTo>
                  <a:cubicBezTo>
                    <a:pt x="4037" y="572"/>
                    <a:pt x="4001" y="560"/>
                    <a:pt x="4025" y="560"/>
                  </a:cubicBezTo>
                  <a:cubicBezTo>
                    <a:pt x="4049" y="560"/>
                    <a:pt x="4061" y="548"/>
                    <a:pt x="4061" y="524"/>
                  </a:cubicBezTo>
                  <a:cubicBezTo>
                    <a:pt x="4061" y="512"/>
                    <a:pt x="4061" y="500"/>
                    <a:pt x="4084" y="500"/>
                  </a:cubicBezTo>
                  <a:cubicBezTo>
                    <a:pt x="4108" y="500"/>
                    <a:pt x="4096" y="464"/>
                    <a:pt x="4120" y="464"/>
                  </a:cubicBezTo>
                  <a:cubicBezTo>
                    <a:pt x="4111" y="464"/>
                    <a:pt x="4116" y="434"/>
                    <a:pt x="4125" y="434"/>
                  </a:cubicBezTo>
                  <a:cubicBezTo>
                    <a:pt x="4127" y="434"/>
                    <a:pt x="4130" y="436"/>
                    <a:pt x="4132" y="441"/>
                  </a:cubicBezTo>
                  <a:cubicBezTo>
                    <a:pt x="4135" y="446"/>
                    <a:pt x="4137" y="449"/>
                    <a:pt x="4139" y="449"/>
                  </a:cubicBezTo>
                  <a:cubicBezTo>
                    <a:pt x="4145" y="449"/>
                    <a:pt x="4147" y="426"/>
                    <a:pt x="4156" y="417"/>
                  </a:cubicBezTo>
                  <a:cubicBezTo>
                    <a:pt x="4156" y="405"/>
                    <a:pt x="4156" y="393"/>
                    <a:pt x="4168" y="393"/>
                  </a:cubicBezTo>
                  <a:lnTo>
                    <a:pt x="4180" y="393"/>
                  </a:lnTo>
                  <a:cubicBezTo>
                    <a:pt x="4192" y="393"/>
                    <a:pt x="4203" y="357"/>
                    <a:pt x="4192" y="345"/>
                  </a:cubicBezTo>
                  <a:lnTo>
                    <a:pt x="4192" y="345"/>
                  </a:lnTo>
                  <a:cubicBezTo>
                    <a:pt x="4192" y="346"/>
                    <a:pt x="4197" y="351"/>
                    <a:pt x="4204" y="351"/>
                  </a:cubicBezTo>
                  <a:cubicBezTo>
                    <a:pt x="4207" y="351"/>
                    <a:pt x="4211" y="349"/>
                    <a:pt x="4215" y="345"/>
                  </a:cubicBezTo>
                  <a:cubicBezTo>
                    <a:pt x="4227" y="334"/>
                    <a:pt x="4215" y="322"/>
                    <a:pt x="4227" y="322"/>
                  </a:cubicBezTo>
                  <a:cubicBezTo>
                    <a:pt x="4239" y="322"/>
                    <a:pt x="4227" y="322"/>
                    <a:pt x="4227" y="310"/>
                  </a:cubicBezTo>
                  <a:cubicBezTo>
                    <a:pt x="4227" y="298"/>
                    <a:pt x="4263" y="286"/>
                    <a:pt x="4239" y="274"/>
                  </a:cubicBezTo>
                  <a:cubicBezTo>
                    <a:pt x="4237" y="271"/>
                    <a:pt x="4236" y="271"/>
                    <a:pt x="4237" y="271"/>
                  </a:cubicBezTo>
                  <a:lnTo>
                    <a:pt x="4237" y="271"/>
                  </a:lnTo>
                  <a:cubicBezTo>
                    <a:pt x="4240" y="271"/>
                    <a:pt x="4252" y="277"/>
                    <a:pt x="4259" y="277"/>
                  </a:cubicBezTo>
                  <a:cubicBezTo>
                    <a:pt x="4261" y="277"/>
                    <a:pt x="4263" y="277"/>
                    <a:pt x="4263" y="274"/>
                  </a:cubicBezTo>
                  <a:lnTo>
                    <a:pt x="4263" y="250"/>
                  </a:lnTo>
                  <a:cubicBezTo>
                    <a:pt x="4263" y="248"/>
                    <a:pt x="4263" y="247"/>
                    <a:pt x="4263" y="247"/>
                  </a:cubicBezTo>
                  <a:cubicBezTo>
                    <a:pt x="4263" y="247"/>
                    <a:pt x="4265" y="254"/>
                    <a:pt x="4269" y="254"/>
                  </a:cubicBezTo>
                  <a:cubicBezTo>
                    <a:pt x="4270" y="254"/>
                    <a:pt x="4272" y="253"/>
                    <a:pt x="4275" y="250"/>
                  </a:cubicBezTo>
                  <a:cubicBezTo>
                    <a:pt x="4275" y="238"/>
                    <a:pt x="4287" y="226"/>
                    <a:pt x="4287" y="226"/>
                  </a:cubicBezTo>
                  <a:cubicBezTo>
                    <a:pt x="4287" y="203"/>
                    <a:pt x="4287" y="203"/>
                    <a:pt x="4275" y="191"/>
                  </a:cubicBezTo>
                  <a:cubicBezTo>
                    <a:pt x="4275" y="191"/>
                    <a:pt x="4287" y="179"/>
                    <a:pt x="4299" y="179"/>
                  </a:cubicBezTo>
                  <a:cubicBezTo>
                    <a:pt x="4311" y="167"/>
                    <a:pt x="4299" y="167"/>
                    <a:pt x="4287" y="167"/>
                  </a:cubicBezTo>
                  <a:lnTo>
                    <a:pt x="4323" y="167"/>
                  </a:lnTo>
                  <a:cubicBezTo>
                    <a:pt x="4311" y="155"/>
                    <a:pt x="4311" y="143"/>
                    <a:pt x="4311" y="131"/>
                  </a:cubicBezTo>
                  <a:cubicBezTo>
                    <a:pt x="4299" y="107"/>
                    <a:pt x="4311" y="83"/>
                    <a:pt x="4287" y="60"/>
                  </a:cubicBezTo>
                  <a:cubicBezTo>
                    <a:pt x="4277" y="40"/>
                    <a:pt x="4259" y="21"/>
                    <a:pt x="4247" y="21"/>
                  </a:cubicBezTo>
                  <a:cubicBezTo>
                    <a:pt x="4244" y="21"/>
                    <a:pt x="4241" y="22"/>
                    <a:pt x="4239" y="24"/>
                  </a:cubicBezTo>
                  <a:cubicBezTo>
                    <a:pt x="4239" y="36"/>
                    <a:pt x="4227" y="48"/>
                    <a:pt x="4227" y="48"/>
                  </a:cubicBezTo>
                  <a:cubicBezTo>
                    <a:pt x="4215" y="48"/>
                    <a:pt x="4227" y="36"/>
                    <a:pt x="4227" y="24"/>
                  </a:cubicBezTo>
                  <a:cubicBezTo>
                    <a:pt x="4227" y="24"/>
                    <a:pt x="4203" y="12"/>
                    <a:pt x="4215" y="12"/>
                  </a:cubicBezTo>
                  <a:cubicBezTo>
                    <a:pt x="4215" y="12"/>
                    <a:pt x="4215" y="0"/>
                    <a:pt x="4203" y="0"/>
                  </a:cubicBezTo>
                  <a:close/>
                  <a:moveTo>
                    <a:pt x="1751" y="1238"/>
                  </a:moveTo>
                  <a:lnTo>
                    <a:pt x="1739" y="1250"/>
                  </a:lnTo>
                  <a:lnTo>
                    <a:pt x="1715" y="1250"/>
                  </a:lnTo>
                  <a:cubicBezTo>
                    <a:pt x="1703" y="1250"/>
                    <a:pt x="1679" y="1262"/>
                    <a:pt x="1667" y="1262"/>
                  </a:cubicBezTo>
                  <a:cubicBezTo>
                    <a:pt x="1656" y="1262"/>
                    <a:pt x="1679" y="1274"/>
                    <a:pt x="1667" y="1286"/>
                  </a:cubicBezTo>
                  <a:cubicBezTo>
                    <a:pt x="1667" y="1298"/>
                    <a:pt x="1656" y="1298"/>
                    <a:pt x="1644" y="1298"/>
                  </a:cubicBezTo>
                  <a:lnTo>
                    <a:pt x="1632" y="1298"/>
                  </a:lnTo>
                  <a:cubicBezTo>
                    <a:pt x="1620" y="1298"/>
                    <a:pt x="1632" y="1298"/>
                    <a:pt x="1632" y="1310"/>
                  </a:cubicBezTo>
                  <a:cubicBezTo>
                    <a:pt x="1632" y="1322"/>
                    <a:pt x="1632" y="1322"/>
                    <a:pt x="1620" y="1322"/>
                  </a:cubicBezTo>
                  <a:cubicBezTo>
                    <a:pt x="1608" y="1322"/>
                    <a:pt x="1620" y="1310"/>
                    <a:pt x="1596" y="1310"/>
                  </a:cubicBezTo>
                  <a:cubicBezTo>
                    <a:pt x="1584" y="1322"/>
                    <a:pt x="1584" y="1334"/>
                    <a:pt x="1584" y="1334"/>
                  </a:cubicBezTo>
                  <a:lnTo>
                    <a:pt x="1572" y="1346"/>
                  </a:lnTo>
                  <a:cubicBezTo>
                    <a:pt x="1560" y="1357"/>
                    <a:pt x="1548" y="1369"/>
                    <a:pt x="1536" y="1381"/>
                  </a:cubicBezTo>
                  <a:cubicBezTo>
                    <a:pt x="1525" y="1381"/>
                    <a:pt x="1548" y="1357"/>
                    <a:pt x="1536" y="1357"/>
                  </a:cubicBezTo>
                  <a:cubicBezTo>
                    <a:pt x="1535" y="1356"/>
                    <a:pt x="1534" y="1356"/>
                    <a:pt x="1532" y="1356"/>
                  </a:cubicBezTo>
                  <a:cubicBezTo>
                    <a:pt x="1520" y="1356"/>
                    <a:pt x="1501" y="1393"/>
                    <a:pt x="1501" y="1393"/>
                  </a:cubicBezTo>
                  <a:cubicBezTo>
                    <a:pt x="1489" y="1405"/>
                    <a:pt x="1477" y="1405"/>
                    <a:pt x="1477" y="1405"/>
                  </a:cubicBezTo>
                  <a:cubicBezTo>
                    <a:pt x="1453" y="1405"/>
                    <a:pt x="1465" y="1405"/>
                    <a:pt x="1453" y="1417"/>
                  </a:cubicBezTo>
                  <a:cubicBezTo>
                    <a:pt x="1449" y="1421"/>
                    <a:pt x="1446" y="1422"/>
                    <a:pt x="1444" y="1422"/>
                  </a:cubicBezTo>
                  <a:cubicBezTo>
                    <a:pt x="1440" y="1422"/>
                    <a:pt x="1437" y="1417"/>
                    <a:pt x="1429" y="1417"/>
                  </a:cubicBezTo>
                  <a:lnTo>
                    <a:pt x="1429" y="1429"/>
                  </a:lnTo>
                  <a:cubicBezTo>
                    <a:pt x="1429" y="1429"/>
                    <a:pt x="1429" y="1441"/>
                    <a:pt x="1429" y="1441"/>
                  </a:cubicBezTo>
                  <a:lnTo>
                    <a:pt x="1405" y="1441"/>
                  </a:lnTo>
                  <a:cubicBezTo>
                    <a:pt x="1394" y="1441"/>
                    <a:pt x="1382" y="1453"/>
                    <a:pt x="1382" y="1465"/>
                  </a:cubicBezTo>
                  <a:lnTo>
                    <a:pt x="1346" y="1465"/>
                  </a:lnTo>
                  <a:cubicBezTo>
                    <a:pt x="1334" y="1465"/>
                    <a:pt x="1346" y="1477"/>
                    <a:pt x="1334" y="1488"/>
                  </a:cubicBezTo>
                  <a:lnTo>
                    <a:pt x="1310" y="1488"/>
                  </a:lnTo>
                  <a:cubicBezTo>
                    <a:pt x="1298" y="1500"/>
                    <a:pt x="1286" y="1512"/>
                    <a:pt x="1275" y="1536"/>
                  </a:cubicBezTo>
                  <a:cubicBezTo>
                    <a:pt x="1275" y="1536"/>
                    <a:pt x="1269" y="1541"/>
                    <a:pt x="1266" y="1541"/>
                  </a:cubicBezTo>
                  <a:cubicBezTo>
                    <a:pt x="1264" y="1541"/>
                    <a:pt x="1263" y="1540"/>
                    <a:pt x="1263" y="1536"/>
                  </a:cubicBezTo>
                  <a:cubicBezTo>
                    <a:pt x="1259" y="1532"/>
                    <a:pt x="1257" y="1531"/>
                    <a:pt x="1257" y="1531"/>
                  </a:cubicBezTo>
                  <a:lnTo>
                    <a:pt x="1257" y="1531"/>
                  </a:lnTo>
                  <a:cubicBezTo>
                    <a:pt x="1256" y="1531"/>
                    <a:pt x="1259" y="1536"/>
                    <a:pt x="1251" y="1536"/>
                  </a:cubicBezTo>
                  <a:cubicBezTo>
                    <a:pt x="1239" y="1536"/>
                    <a:pt x="1227" y="1548"/>
                    <a:pt x="1215" y="1548"/>
                  </a:cubicBezTo>
                  <a:cubicBezTo>
                    <a:pt x="1215" y="1548"/>
                    <a:pt x="1215" y="1560"/>
                    <a:pt x="1203" y="1560"/>
                  </a:cubicBezTo>
                  <a:cubicBezTo>
                    <a:pt x="1179" y="1572"/>
                    <a:pt x="1179" y="1572"/>
                    <a:pt x="1167" y="1584"/>
                  </a:cubicBezTo>
                  <a:cubicBezTo>
                    <a:pt x="1167" y="1584"/>
                    <a:pt x="1155" y="1607"/>
                    <a:pt x="1155" y="1607"/>
                  </a:cubicBezTo>
                  <a:cubicBezTo>
                    <a:pt x="1150" y="1602"/>
                    <a:pt x="1144" y="1599"/>
                    <a:pt x="1138" y="1599"/>
                  </a:cubicBezTo>
                  <a:cubicBezTo>
                    <a:pt x="1132" y="1599"/>
                    <a:pt x="1126" y="1602"/>
                    <a:pt x="1120" y="1607"/>
                  </a:cubicBezTo>
                  <a:cubicBezTo>
                    <a:pt x="1096" y="1619"/>
                    <a:pt x="1072" y="1631"/>
                    <a:pt x="1060" y="1643"/>
                  </a:cubicBezTo>
                  <a:lnTo>
                    <a:pt x="1036" y="1667"/>
                  </a:lnTo>
                  <a:cubicBezTo>
                    <a:pt x="1036" y="1667"/>
                    <a:pt x="1036" y="1679"/>
                    <a:pt x="1024" y="1679"/>
                  </a:cubicBezTo>
                  <a:lnTo>
                    <a:pt x="977" y="1679"/>
                  </a:lnTo>
                  <a:cubicBezTo>
                    <a:pt x="965" y="1679"/>
                    <a:pt x="965" y="1691"/>
                    <a:pt x="965" y="1703"/>
                  </a:cubicBezTo>
                  <a:cubicBezTo>
                    <a:pt x="977" y="1715"/>
                    <a:pt x="941" y="1715"/>
                    <a:pt x="941" y="1727"/>
                  </a:cubicBezTo>
                  <a:lnTo>
                    <a:pt x="917" y="1727"/>
                  </a:lnTo>
                  <a:cubicBezTo>
                    <a:pt x="905" y="1727"/>
                    <a:pt x="894" y="1738"/>
                    <a:pt x="882" y="1738"/>
                  </a:cubicBezTo>
                  <a:lnTo>
                    <a:pt x="882" y="1762"/>
                  </a:lnTo>
                  <a:lnTo>
                    <a:pt x="870" y="1762"/>
                  </a:lnTo>
                  <a:cubicBezTo>
                    <a:pt x="870" y="1762"/>
                    <a:pt x="858" y="1762"/>
                    <a:pt x="858" y="1774"/>
                  </a:cubicBezTo>
                  <a:cubicBezTo>
                    <a:pt x="858" y="1778"/>
                    <a:pt x="858" y="1779"/>
                    <a:pt x="857" y="1779"/>
                  </a:cubicBezTo>
                  <a:cubicBezTo>
                    <a:pt x="856" y="1779"/>
                    <a:pt x="854" y="1774"/>
                    <a:pt x="846" y="1774"/>
                  </a:cubicBezTo>
                  <a:lnTo>
                    <a:pt x="822" y="1786"/>
                  </a:lnTo>
                  <a:cubicBezTo>
                    <a:pt x="810" y="1798"/>
                    <a:pt x="810" y="1810"/>
                    <a:pt x="798" y="1822"/>
                  </a:cubicBezTo>
                  <a:cubicBezTo>
                    <a:pt x="792" y="1828"/>
                    <a:pt x="789" y="1831"/>
                    <a:pt x="786" y="1831"/>
                  </a:cubicBezTo>
                  <a:cubicBezTo>
                    <a:pt x="783" y="1831"/>
                    <a:pt x="780" y="1828"/>
                    <a:pt x="774" y="1822"/>
                  </a:cubicBezTo>
                  <a:cubicBezTo>
                    <a:pt x="774" y="1818"/>
                    <a:pt x="774" y="1817"/>
                    <a:pt x="774" y="1817"/>
                  </a:cubicBezTo>
                  <a:cubicBezTo>
                    <a:pt x="773" y="1817"/>
                    <a:pt x="771" y="1825"/>
                    <a:pt x="763" y="1834"/>
                  </a:cubicBezTo>
                  <a:lnTo>
                    <a:pt x="763" y="1846"/>
                  </a:lnTo>
                  <a:lnTo>
                    <a:pt x="751" y="1846"/>
                  </a:lnTo>
                  <a:cubicBezTo>
                    <a:pt x="751" y="1846"/>
                    <a:pt x="739" y="1858"/>
                    <a:pt x="739" y="1869"/>
                  </a:cubicBezTo>
                  <a:cubicBezTo>
                    <a:pt x="739" y="1869"/>
                    <a:pt x="739" y="1854"/>
                    <a:pt x="733" y="1854"/>
                  </a:cubicBezTo>
                  <a:cubicBezTo>
                    <a:pt x="731" y="1854"/>
                    <a:pt x="729" y="1855"/>
                    <a:pt x="727" y="1858"/>
                  </a:cubicBezTo>
                  <a:cubicBezTo>
                    <a:pt x="703" y="1869"/>
                    <a:pt x="703" y="1881"/>
                    <a:pt x="703" y="1893"/>
                  </a:cubicBezTo>
                  <a:cubicBezTo>
                    <a:pt x="701" y="1890"/>
                    <a:pt x="699" y="1888"/>
                    <a:pt x="695" y="1888"/>
                  </a:cubicBezTo>
                  <a:cubicBezTo>
                    <a:pt x="678" y="1888"/>
                    <a:pt x="646" y="1922"/>
                    <a:pt x="635" y="1922"/>
                  </a:cubicBezTo>
                  <a:cubicBezTo>
                    <a:pt x="633" y="1922"/>
                    <a:pt x="632" y="1921"/>
                    <a:pt x="632" y="1917"/>
                  </a:cubicBezTo>
                  <a:cubicBezTo>
                    <a:pt x="630" y="1915"/>
                    <a:pt x="628" y="1915"/>
                    <a:pt x="626" y="1915"/>
                  </a:cubicBezTo>
                  <a:cubicBezTo>
                    <a:pt x="613" y="1915"/>
                    <a:pt x="594" y="1943"/>
                    <a:pt x="584" y="1953"/>
                  </a:cubicBezTo>
                  <a:lnTo>
                    <a:pt x="548" y="1977"/>
                  </a:lnTo>
                  <a:lnTo>
                    <a:pt x="513" y="2012"/>
                  </a:lnTo>
                  <a:cubicBezTo>
                    <a:pt x="501" y="2012"/>
                    <a:pt x="501" y="2012"/>
                    <a:pt x="477" y="2024"/>
                  </a:cubicBezTo>
                  <a:cubicBezTo>
                    <a:pt x="471" y="2030"/>
                    <a:pt x="468" y="2030"/>
                    <a:pt x="466" y="2030"/>
                  </a:cubicBezTo>
                  <a:cubicBezTo>
                    <a:pt x="465" y="2030"/>
                    <a:pt x="465" y="2030"/>
                    <a:pt x="465" y="2036"/>
                  </a:cubicBezTo>
                  <a:cubicBezTo>
                    <a:pt x="465" y="2036"/>
                    <a:pt x="465" y="2036"/>
                    <a:pt x="465" y="2048"/>
                  </a:cubicBezTo>
                  <a:cubicBezTo>
                    <a:pt x="465" y="2048"/>
                    <a:pt x="441" y="2048"/>
                    <a:pt x="441" y="2036"/>
                  </a:cubicBezTo>
                  <a:cubicBezTo>
                    <a:pt x="441" y="2035"/>
                    <a:pt x="441" y="2035"/>
                    <a:pt x="439" y="2035"/>
                  </a:cubicBezTo>
                  <a:cubicBezTo>
                    <a:pt x="427" y="2035"/>
                    <a:pt x="345" y="2097"/>
                    <a:pt x="334" y="2108"/>
                  </a:cubicBezTo>
                  <a:cubicBezTo>
                    <a:pt x="322" y="2119"/>
                    <a:pt x="310" y="2119"/>
                    <a:pt x="298" y="2131"/>
                  </a:cubicBezTo>
                  <a:cubicBezTo>
                    <a:pt x="286" y="2143"/>
                    <a:pt x="274" y="2143"/>
                    <a:pt x="262" y="2155"/>
                  </a:cubicBezTo>
                  <a:cubicBezTo>
                    <a:pt x="262" y="2155"/>
                    <a:pt x="257" y="2167"/>
                    <a:pt x="257" y="2174"/>
                  </a:cubicBezTo>
                  <a:lnTo>
                    <a:pt x="257" y="2174"/>
                  </a:lnTo>
                  <a:cubicBezTo>
                    <a:pt x="256" y="2174"/>
                    <a:pt x="254" y="2174"/>
                    <a:pt x="253" y="2174"/>
                  </a:cubicBezTo>
                  <a:cubicBezTo>
                    <a:pt x="248" y="2174"/>
                    <a:pt x="243" y="2175"/>
                    <a:pt x="239" y="2179"/>
                  </a:cubicBezTo>
                  <a:cubicBezTo>
                    <a:pt x="227" y="2191"/>
                    <a:pt x="227" y="2203"/>
                    <a:pt x="227" y="2203"/>
                  </a:cubicBezTo>
                  <a:cubicBezTo>
                    <a:pt x="227" y="2191"/>
                    <a:pt x="227" y="2179"/>
                    <a:pt x="227" y="2179"/>
                  </a:cubicBezTo>
                  <a:cubicBezTo>
                    <a:pt x="227" y="2191"/>
                    <a:pt x="203" y="2215"/>
                    <a:pt x="203" y="2215"/>
                  </a:cubicBezTo>
                  <a:cubicBezTo>
                    <a:pt x="207" y="2219"/>
                    <a:pt x="207" y="2220"/>
                    <a:pt x="205" y="2220"/>
                  </a:cubicBezTo>
                  <a:cubicBezTo>
                    <a:pt x="200" y="2220"/>
                    <a:pt x="187" y="2215"/>
                    <a:pt x="179" y="2215"/>
                  </a:cubicBezTo>
                  <a:cubicBezTo>
                    <a:pt x="179" y="2215"/>
                    <a:pt x="167" y="2227"/>
                    <a:pt x="155" y="2227"/>
                  </a:cubicBezTo>
                  <a:lnTo>
                    <a:pt x="155" y="2250"/>
                  </a:lnTo>
                  <a:cubicBezTo>
                    <a:pt x="155" y="2256"/>
                    <a:pt x="152" y="2256"/>
                    <a:pt x="148" y="2256"/>
                  </a:cubicBezTo>
                  <a:cubicBezTo>
                    <a:pt x="143" y="2256"/>
                    <a:pt x="137" y="2256"/>
                    <a:pt x="132" y="2262"/>
                  </a:cubicBezTo>
                  <a:cubicBezTo>
                    <a:pt x="132" y="2274"/>
                    <a:pt x="132" y="2274"/>
                    <a:pt x="120" y="2274"/>
                  </a:cubicBezTo>
                  <a:cubicBezTo>
                    <a:pt x="108" y="2280"/>
                    <a:pt x="102" y="2280"/>
                    <a:pt x="97" y="2280"/>
                  </a:cubicBezTo>
                  <a:cubicBezTo>
                    <a:pt x="93" y="2280"/>
                    <a:pt x="90" y="2280"/>
                    <a:pt x="84" y="2286"/>
                  </a:cubicBezTo>
                  <a:cubicBezTo>
                    <a:pt x="72" y="2298"/>
                    <a:pt x="60" y="2298"/>
                    <a:pt x="72" y="2310"/>
                  </a:cubicBezTo>
                  <a:cubicBezTo>
                    <a:pt x="48" y="2310"/>
                    <a:pt x="36" y="2322"/>
                    <a:pt x="24" y="2322"/>
                  </a:cubicBezTo>
                  <a:cubicBezTo>
                    <a:pt x="24" y="2322"/>
                    <a:pt x="60" y="2322"/>
                    <a:pt x="36" y="2334"/>
                  </a:cubicBezTo>
                  <a:cubicBezTo>
                    <a:pt x="24" y="2346"/>
                    <a:pt x="24" y="2346"/>
                    <a:pt x="12" y="2346"/>
                  </a:cubicBezTo>
                  <a:cubicBezTo>
                    <a:pt x="1" y="2358"/>
                    <a:pt x="36" y="2417"/>
                    <a:pt x="48" y="2417"/>
                  </a:cubicBezTo>
                  <a:cubicBezTo>
                    <a:pt x="60" y="2417"/>
                    <a:pt x="48" y="2441"/>
                    <a:pt x="48" y="2453"/>
                  </a:cubicBezTo>
                  <a:cubicBezTo>
                    <a:pt x="48" y="2453"/>
                    <a:pt x="60" y="2453"/>
                    <a:pt x="60" y="2465"/>
                  </a:cubicBezTo>
                  <a:cubicBezTo>
                    <a:pt x="64" y="2469"/>
                    <a:pt x="65" y="2470"/>
                    <a:pt x="66" y="2470"/>
                  </a:cubicBezTo>
                  <a:cubicBezTo>
                    <a:pt x="67" y="2470"/>
                    <a:pt x="64" y="2465"/>
                    <a:pt x="72" y="2465"/>
                  </a:cubicBezTo>
                  <a:cubicBezTo>
                    <a:pt x="84" y="2465"/>
                    <a:pt x="84" y="2500"/>
                    <a:pt x="84" y="2500"/>
                  </a:cubicBezTo>
                  <a:cubicBezTo>
                    <a:pt x="90" y="2506"/>
                    <a:pt x="93" y="2506"/>
                    <a:pt x="94" y="2506"/>
                  </a:cubicBezTo>
                  <a:cubicBezTo>
                    <a:pt x="96" y="2506"/>
                    <a:pt x="96" y="2506"/>
                    <a:pt x="96" y="2512"/>
                  </a:cubicBezTo>
                  <a:lnTo>
                    <a:pt x="120" y="2548"/>
                  </a:lnTo>
                  <a:cubicBezTo>
                    <a:pt x="120" y="2572"/>
                    <a:pt x="132" y="2572"/>
                    <a:pt x="143" y="2584"/>
                  </a:cubicBezTo>
                  <a:lnTo>
                    <a:pt x="132" y="2584"/>
                  </a:lnTo>
                  <a:cubicBezTo>
                    <a:pt x="120" y="2584"/>
                    <a:pt x="132" y="2596"/>
                    <a:pt x="143" y="2596"/>
                  </a:cubicBezTo>
                  <a:cubicBezTo>
                    <a:pt x="143" y="2596"/>
                    <a:pt x="155" y="2608"/>
                    <a:pt x="155" y="2631"/>
                  </a:cubicBezTo>
                  <a:cubicBezTo>
                    <a:pt x="143" y="2643"/>
                    <a:pt x="179" y="2643"/>
                    <a:pt x="167" y="2643"/>
                  </a:cubicBezTo>
                  <a:cubicBezTo>
                    <a:pt x="157" y="2654"/>
                    <a:pt x="173" y="2681"/>
                    <a:pt x="185" y="2681"/>
                  </a:cubicBezTo>
                  <a:cubicBezTo>
                    <a:pt x="187" y="2681"/>
                    <a:pt x="189" y="2681"/>
                    <a:pt x="191" y="2679"/>
                  </a:cubicBezTo>
                  <a:cubicBezTo>
                    <a:pt x="193" y="2677"/>
                    <a:pt x="195" y="2676"/>
                    <a:pt x="196" y="2676"/>
                  </a:cubicBezTo>
                  <a:lnTo>
                    <a:pt x="196" y="2676"/>
                  </a:lnTo>
                  <a:cubicBezTo>
                    <a:pt x="199" y="2676"/>
                    <a:pt x="191" y="2691"/>
                    <a:pt x="191" y="2691"/>
                  </a:cubicBezTo>
                  <a:cubicBezTo>
                    <a:pt x="191" y="2697"/>
                    <a:pt x="191" y="2697"/>
                    <a:pt x="193" y="2697"/>
                  </a:cubicBezTo>
                  <a:cubicBezTo>
                    <a:pt x="194" y="2697"/>
                    <a:pt x="197" y="2697"/>
                    <a:pt x="203" y="2703"/>
                  </a:cubicBezTo>
                  <a:cubicBezTo>
                    <a:pt x="215" y="2727"/>
                    <a:pt x="203" y="2727"/>
                    <a:pt x="203" y="2739"/>
                  </a:cubicBezTo>
                  <a:cubicBezTo>
                    <a:pt x="215" y="2739"/>
                    <a:pt x="215" y="2750"/>
                    <a:pt x="227" y="2750"/>
                  </a:cubicBezTo>
                  <a:lnTo>
                    <a:pt x="239" y="2786"/>
                  </a:lnTo>
                  <a:cubicBezTo>
                    <a:pt x="239" y="2798"/>
                    <a:pt x="251" y="2810"/>
                    <a:pt x="251" y="2822"/>
                  </a:cubicBezTo>
                  <a:cubicBezTo>
                    <a:pt x="251" y="2822"/>
                    <a:pt x="274" y="2834"/>
                    <a:pt x="274" y="2834"/>
                  </a:cubicBezTo>
                  <a:cubicBezTo>
                    <a:pt x="274" y="2846"/>
                    <a:pt x="274" y="2846"/>
                    <a:pt x="274" y="2858"/>
                  </a:cubicBezTo>
                  <a:cubicBezTo>
                    <a:pt x="274" y="2858"/>
                    <a:pt x="286" y="2870"/>
                    <a:pt x="286" y="2870"/>
                  </a:cubicBezTo>
                  <a:lnTo>
                    <a:pt x="310" y="2870"/>
                  </a:lnTo>
                  <a:cubicBezTo>
                    <a:pt x="298" y="2870"/>
                    <a:pt x="310" y="2881"/>
                    <a:pt x="310" y="2893"/>
                  </a:cubicBezTo>
                  <a:cubicBezTo>
                    <a:pt x="310" y="2905"/>
                    <a:pt x="334" y="2905"/>
                    <a:pt x="334" y="2929"/>
                  </a:cubicBezTo>
                  <a:cubicBezTo>
                    <a:pt x="322" y="2953"/>
                    <a:pt x="346" y="2965"/>
                    <a:pt x="358" y="2977"/>
                  </a:cubicBezTo>
                  <a:cubicBezTo>
                    <a:pt x="358" y="2989"/>
                    <a:pt x="370" y="3001"/>
                    <a:pt x="370" y="3012"/>
                  </a:cubicBezTo>
                  <a:cubicBezTo>
                    <a:pt x="370" y="3012"/>
                    <a:pt x="370" y="3024"/>
                    <a:pt x="370" y="3036"/>
                  </a:cubicBezTo>
                  <a:cubicBezTo>
                    <a:pt x="370" y="3036"/>
                    <a:pt x="370" y="3031"/>
                    <a:pt x="373" y="3031"/>
                  </a:cubicBezTo>
                  <a:cubicBezTo>
                    <a:pt x="375" y="3031"/>
                    <a:pt x="378" y="3032"/>
                    <a:pt x="382" y="3036"/>
                  </a:cubicBezTo>
                  <a:cubicBezTo>
                    <a:pt x="382" y="3036"/>
                    <a:pt x="393" y="3048"/>
                    <a:pt x="393" y="3048"/>
                  </a:cubicBezTo>
                  <a:cubicBezTo>
                    <a:pt x="393" y="3060"/>
                    <a:pt x="405" y="3072"/>
                    <a:pt x="393" y="3084"/>
                  </a:cubicBezTo>
                  <a:cubicBezTo>
                    <a:pt x="398" y="3082"/>
                    <a:pt x="401" y="3081"/>
                    <a:pt x="402" y="3081"/>
                  </a:cubicBezTo>
                  <a:lnTo>
                    <a:pt x="402" y="3081"/>
                  </a:lnTo>
                  <a:cubicBezTo>
                    <a:pt x="409" y="3081"/>
                    <a:pt x="396" y="3098"/>
                    <a:pt x="405" y="3108"/>
                  </a:cubicBezTo>
                  <a:cubicBezTo>
                    <a:pt x="417" y="3120"/>
                    <a:pt x="429" y="3108"/>
                    <a:pt x="429" y="3131"/>
                  </a:cubicBezTo>
                  <a:cubicBezTo>
                    <a:pt x="429" y="3143"/>
                    <a:pt x="429" y="3143"/>
                    <a:pt x="429" y="3155"/>
                  </a:cubicBezTo>
                  <a:cubicBezTo>
                    <a:pt x="429" y="3179"/>
                    <a:pt x="441" y="3167"/>
                    <a:pt x="453" y="3191"/>
                  </a:cubicBezTo>
                  <a:cubicBezTo>
                    <a:pt x="465" y="3203"/>
                    <a:pt x="465" y="3215"/>
                    <a:pt x="477" y="3227"/>
                  </a:cubicBezTo>
                  <a:lnTo>
                    <a:pt x="489" y="3251"/>
                  </a:lnTo>
                  <a:cubicBezTo>
                    <a:pt x="501" y="3262"/>
                    <a:pt x="489" y="3298"/>
                    <a:pt x="513" y="3322"/>
                  </a:cubicBezTo>
                  <a:cubicBezTo>
                    <a:pt x="521" y="3331"/>
                    <a:pt x="524" y="3333"/>
                    <a:pt x="524" y="3333"/>
                  </a:cubicBezTo>
                  <a:cubicBezTo>
                    <a:pt x="524" y="3333"/>
                    <a:pt x="524" y="3334"/>
                    <a:pt x="524" y="3334"/>
                  </a:cubicBezTo>
                  <a:cubicBezTo>
                    <a:pt x="524" y="3334"/>
                    <a:pt x="524" y="3346"/>
                    <a:pt x="524" y="3346"/>
                  </a:cubicBezTo>
                  <a:lnTo>
                    <a:pt x="536" y="3346"/>
                  </a:lnTo>
                  <a:cubicBezTo>
                    <a:pt x="536" y="3346"/>
                    <a:pt x="560" y="3441"/>
                    <a:pt x="584" y="3453"/>
                  </a:cubicBezTo>
                  <a:cubicBezTo>
                    <a:pt x="596" y="3457"/>
                    <a:pt x="602" y="3458"/>
                    <a:pt x="606" y="3458"/>
                  </a:cubicBezTo>
                  <a:cubicBezTo>
                    <a:pt x="614" y="3458"/>
                    <a:pt x="612" y="3453"/>
                    <a:pt x="620" y="3453"/>
                  </a:cubicBezTo>
                  <a:lnTo>
                    <a:pt x="620" y="3453"/>
                  </a:lnTo>
                  <a:lnTo>
                    <a:pt x="608" y="3465"/>
                  </a:lnTo>
                  <a:cubicBezTo>
                    <a:pt x="608" y="3468"/>
                    <a:pt x="612" y="3470"/>
                    <a:pt x="618" y="3470"/>
                  </a:cubicBezTo>
                  <a:cubicBezTo>
                    <a:pt x="635" y="3470"/>
                    <a:pt x="664" y="3458"/>
                    <a:pt x="655" y="3441"/>
                  </a:cubicBezTo>
                  <a:cubicBezTo>
                    <a:pt x="655" y="3417"/>
                    <a:pt x="643" y="3405"/>
                    <a:pt x="643" y="3405"/>
                  </a:cubicBezTo>
                  <a:cubicBezTo>
                    <a:pt x="632" y="3405"/>
                    <a:pt x="620" y="3405"/>
                    <a:pt x="620" y="3382"/>
                  </a:cubicBezTo>
                  <a:cubicBezTo>
                    <a:pt x="608" y="3370"/>
                    <a:pt x="608" y="3346"/>
                    <a:pt x="596" y="3334"/>
                  </a:cubicBezTo>
                  <a:cubicBezTo>
                    <a:pt x="596" y="3322"/>
                    <a:pt x="572" y="3310"/>
                    <a:pt x="560" y="3310"/>
                  </a:cubicBezTo>
                  <a:cubicBezTo>
                    <a:pt x="560" y="3298"/>
                    <a:pt x="572" y="3286"/>
                    <a:pt x="560" y="3262"/>
                  </a:cubicBezTo>
                  <a:cubicBezTo>
                    <a:pt x="557" y="3255"/>
                    <a:pt x="554" y="3252"/>
                    <a:pt x="552" y="3252"/>
                  </a:cubicBezTo>
                  <a:lnTo>
                    <a:pt x="552" y="3252"/>
                  </a:lnTo>
                  <a:cubicBezTo>
                    <a:pt x="554" y="3246"/>
                    <a:pt x="555" y="3239"/>
                    <a:pt x="548" y="3239"/>
                  </a:cubicBezTo>
                  <a:cubicBezTo>
                    <a:pt x="548" y="3236"/>
                    <a:pt x="546" y="3235"/>
                    <a:pt x="544" y="3235"/>
                  </a:cubicBezTo>
                  <a:cubicBezTo>
                    <a:pt x="539" y="3235"/>
                    <a:pt x="531" y="3238"/>
                    <a:pt x="527" y="3238"/>
                  </a:cubicBezTo>
                  <a:cubicBezTo>
                    <a:pt x="522" y="3238"/>
                    <a:pt x="520" y="3236"/>
                    <a:pt x="524" y="3227"/>
                  </a:cubicBezTo>
                  <a:cubicBezTo>
                    <a:pt x="524" y="3215"/>
                    <a:pt x="527" y="3215"/>
                    <a:pt x="529" y="3215"/>
                  </a:cubicBezTo>
                  <a:cubicBezTo>
                    <a:pt x="530" y="3215"/>
                    <a:pt x="530" y="3215"/>
                    <a:pt x="524" y="3203"/>
                  </a:cubicBezTo>
                  <a:cubicBezTo>
                    <a:pt x="524" y="3203"/>
                    <a:pt x="524" y="3191"/>
                    <a:pt x="524" y="3191"/>
                  </a:cubicBezTo>
                  <a:cubicBezTo>
                    <a:pt x="522" y="3188"/>
                    <a:pt x="519" y="3187"/>
                    <a:pt x="516" y="3187"/>
                  </a:cubicBezTo>
                  <a:cubicBezTo>
                    <a:pt x="512" y="3187"/>
                    <a:pt x="507" y="3190"/>
                    <a:pt x="502" y="3190"/>
                  </a:cubicBezTo>
                  <a:cubicBezTo>
                    <a:pt x="497" y="3190"/>
                    <a:pt x="493" y="3188"/>
                    <a:pt x="489" y="3179"/>
                  </a:cubicBezTo>
                  <a:cubicBezTo>
                    <a:pt x="501" y="3167"/>
                    <a:pt x="501" y="3167"/>
                    <a:pt x="501" y="3155"/>
                  </a:cubicBezTo>
                  <a:cubicBezTo>
                    <a:pt x="501" y="3143"/>
                    <a:pt x="501" y="3131"/>
                    <a:pt x="489" y="3131"/>
                  </a:cubicBezTo>
                  <a:cubicBezTo>
                    <a:pt x="501" y="3131"/>
                    <a:pt x="489" y="3120"/>
                    <a:pt x="477" y="3108"/>
                  </a:cubicBezTo>
                  <a:cubicBezTo>
                    <a:pt x="489" y="3108"/>
                    <a:pt x="453" y="3048"/>
                    <a:pt x="453" y="3048"/>
                  </a:cubicBezTo>
                  <a:lnTo>
                    <a:pt x="453" y="3048"/>
                  </a:lnTo>
                  <a:cubicBezTo>
                    <a:pt x="459" y="3060"/>
                    <a:pt x="459" y="3066"/>
                    <a:pt x="456" y="3066"/>
                  </a:cubicBezTo>
                  <a:cubicBezTo>
                    <a:pt x="453" y="3066"/>
                    <a:pt x="447" y="3060"/>
                    <a:pt x="441" y="3048"/>
                  </a:cubicBezTo>
                  <a:cubicBezTo>
                    <a:pt x="429" y="3024"/>
                    <a:pt x="429" y="3001"/>
                    <a:pt x="417" y="2989"/>
                  </a:cubicBezTo>
                  <a:lnTo>
                    <a:pt x="417" y="2989"/>
                  </a:lnTo>
                  <a:cubicBezTo>
                    <a:pt x="405" y="2989"/>
                    <a:pt x="417" y="3036"/>
                    <a:pt x="429" y="3060"/>
                  </a:cubicBezTo>
                  <a:lnTo>
                    <a:pt x="405" y="3012"/>
                  </a:lnTo>
                  <a:cubicBezTo>
                    <a:pt x="405" y="3001"/>
                    <a:pt x="393" y="2989"/>
                    <a:pt x="405" y="2989"/>
                  </a:cubicBezTo>
                  <a:cubicBezTo>
                    <a:pt x="411" y="2983"/>
                    <a:pt x="414" y="2983"/>
                    <a:pt x="416" y="2983"/>
                  </a:cubicBezTo>
                  <a:cubicBezTo>
                    <a:pt x="417" y="2983"/>
                    <a:pt x="417" y="2983"/>
                    <a:pt x="417" y="2977"/>
                  </a:cubicBezTo>
                  <a:cubicBezTo>
                    <a:pt x="417" y="2965"/>
                    <a:pt x="393" y="2941"/>
                    <a:pt x="382" y="2929"/>
                  </a:cubicBezTo>
                  <a:cubicBezTo>
                    <a:pt x="370" y="2905"/>
                    <a:pt x="370" y="2893"/>
                    <a:pt x="370" y="2870"/>
                  </a:cubicBezTo>
                  <a:cubicBezTo>
                    <a:pt x="370" y="2870"/>
                    <a:pt x="346" y="2870"/>
                    <a:pt x="346" y="2858"/>
                  </a:cubicBezTo>
                  <a:cubicBezTo>
                    <a:pt x="334" y="2846"/>
                    <a:pt x="346" y="2846"/>
                    <a:pt x="346" y="2846"/>
                  </a:cubicBezTo>
                  <a:lnTo>
                    <a:pt x="322" y="2846"/>
                  </a:lnTo>
                  <a:cubicBezTo>
                    <a:pt x="322" y="2846"/>
                    <a:pt x="346" y="2846"/>
                    <a:pt x="346" y="2834"/>
                  </a:cubicBezTo>
                  <a:cubicBezTo>
                    <a:pt x="346" y="2822"/>
                    <a:pt x="334" y="2810"/>
                    <a:pt x="322" y="2810"/>
                  </a:cubicBezTo>
                  <a:cubicBezTo>
                    <a:pt x="322" y="2798"/>
                    <a:pt x="310" y="2774"/>
                    <a:pt x="298" y="2774"/>
                  </a:cubicBezTo>
                  <a:cubicBezTo>
                    <a:pt x="298" y="2774"/>
                    <a:pt x="298" y="2774"/>
                    <a:pt x="286" y="2762"/>
                  </a:cubicBezTo>
                  <a:cubicBezTo>
                    <a:pt x="286" y="2762"/>
                    <a:pt x="286" y="2750"/>
                    <a:pt x="286" y="2750"/>
                  </a:cubicBezTo>
                  <a:lnTo>
                    <a:pt x="286" y="2739"/>
                  </a:lnTo>
                  <a:cubicBezTo>
                    <a:pt x="286" y="2727"/>
                    <a:pt x="274" y="2727"/>
                    <a:pt x="262" y="2715"/>
                  </a:cubicBezTo>
                  <a:cubicBezTo>
                    <a:pt x="262" y="2703"/>
                    <a:pt x="251" y="2691"/>
                    <a:pt x="251" y="2679"/>
                  </a:cubicBezTo>
                  <a:lnTo>
                    <a:pt x="251" y="2655"/>
                  </a:lnTo>
                  <a:lnTo>
                    <a:pt x="251" y="2643"/>
                  </a:lnTo>
                  <a:lnTo>
                    <a:pt x="227" y="2608"/>
                  </a:lnTo>
                  <a:cubicBezTo>
                    <a:pt x="227" y="2597"/>
                    <a:pt x="218" y="2570"/>
                    <a:pt x="208" y="2570"/>
                  </a:cubicBezTo>
                  <a:cubicBezTo>
                    <a:pt x="206" y="2570"/>
                    <a:pt x="205" y="2570"/>
                    <a:pt x="203" y="2572"/>
                  </a:cubicBezTo>
                  <a:cubicBezTo>
                    <a:pt x="203" y="2572"/>
                    <a:pt x="203" y="2536"/>
                    <a:pt x="191" y="2524"/>
                  </a:cubicBezTo>
                  <a:cubicBezTo>
                    <a:pt x="179" y="2512"/>
                    <a:pt x="167" y="2512"/>
                    <a:pt x="167" y="2500"/>
                  </a:cubicBezTo>
                  <a:cubicBezTo>
                    <a:pt x="161" y="2489"/>
                    <a:pt x="161" y="2489"/>
                    <a:pt x="163" y="2489"/>
                  </a:cubicBezTo>
                  <a:cubicBezTo>
                    <a:pt x="164" y="2489"/>
                    <a:pt x="167" y="2489"/>
                    <a:pt x="167" y="2477"/>
                  </a:cubicBezTo>
                  <a:cubicBezTo>
                    <a:pt x="167" y="2477"/>
                    <a:pt x="155" y="2465"/>
                    <a:pt x="155" y="2465"/>
                  </a:cubicBezTo>
                  <a:cubicBezTo>
                    <a:pt x="155" y="2453"/>
                    <a:pt x="143" y="2441"/>
                    <a:pt x="143" y="2441"/>
                  </a:cubicBezTo>
                  <a:lnTo>
                    <a:pt x="132" y="2441"/>
                  </a:lnTo>
                  <a:cubicBezTo>
                    <a:pt x="120" y="2441"/>
                    <a:pt x="132" y="2417"/>
                    <a:pt x="120" y="2405"/>
                  </a:cubicBezTo>
                  <a:cubicBezTo>
                    <a:pt x="108" y="2393"/>
                    <a:pt x="143" y="2405"/>
                    <a:pt x="132" y="2381"/>
                  </a:cubicBezTo>
                  <a:cubicBezTo>
                    <a:pt x="124" y="2377"/>
                    <a:pt x="117" y="2376"/>
                    <a:pt x="111" y="2376"/>
                  </a:cubicBezTo>
                  <a:cubicBezTo>
                    <a:pt x="100" y="2376"/>
                    <a:pt x="92" y="2381"/>
                    <a:pt x="84" y="2381"/>
                  </a:cubicBezTo>
                  <a:cubicBezTo>
                    <a:pt x="76" y="2381"/>
                    <a:pt x="79" y="2370"/>
                    <a:pt x="82" y="2363"/>
                  </a:cubicBezTo>
                  <a:lnTo>
                    <a:pt x="82" y="2363"/>
                  </a:lnTo>
                  <a:cubicBezTo>
                    <a:pt x="81" y="2363"/>
                    <a:pt x="81" y="2363"/>
                    <a:pt x="81" y="2363"/>
                  </a:cubicBezTo>
                  <a:cubicBezTo>
                    <a:pt x="79" y="2363"/>
                    <a:pt x="76" y="2358"/>
                    <a:pt x="84" y="2358"/>
                  </a:cubicBezTo>
                  <a:lnTo>
                    <a:pt x="84" y="2358"/>
                  </a:lnTo>
                  <a:cubicBezTo>
                    <a:pt x="84" y="2358"/>
                    <a:pt x="84" y="2358"/>
                    <a:pt x="84" y="2358"/>
                  </a:cubicBezTo>
                  <a:cubicBezTo>
                    <a:pt x="90" y="2352"/>
                    <a:pt x="93" y="2352"/>
                    <a:pt x="94" y="2352"/>
                  </a:cubicBezTo>
                  <a:cubicBezTo>
                    <a:pt x="96" y="2352"/>
                    <a:pt x="96" y="2352"/>
                    <a:pt x="96" y="2346"/>
                  </a:cubicBezTo>
                  <a:cubicBezTo>
                    <a:pt x="96" y="2346"/>
                    <a:pt x="108" y="2334"/>
                    <a:pt x="108" y="2334"/>
                  </a:cubicBezTo>
                  <a:cubicBezTo>
                    <a:pt x="112" y="2330"/>
                    <a:pt x="114" y="2328"/>
                    <a:pt x="117" y="2328"/>
                  </a:cubicBezTo>
                  <a:cubicBezTo>
                    <a:pt x="121" y="2328"/>
                    <a:pt x="124" y="2334"/>
                    <a:pt x="132" y="2334"/>
                  </a:cubicBezTo>
                  <a:cubicBezTo>
                    <a:pt x="140" y="2325"/>
                    <a:pt x="142" y="2317"/>
                    <a:pt x="147" y="2317"/>
                  </a:cubicBezTo>
                  <a:cubicBezTo>
                    <a:pt x="149" y="2317"/>
                    <a:pt x="152" y="2318"/>
                    <a:pt x="155" y="2322"/>
                  </a:cubicBezTo>
                  <a:cubicBezTo>
                    <a:pt x="158" y="2324"/>
                    <a:pt x="160" y="2325"/>
                    <a:pt x="162" y="2325"/>
                  </a:cubicBezTo>
                  <a:cubicBezTo>
                    <a:pt x="172" y="2325"/>
                    <a:pt x="179" y="2310"/>
                    <a:pt x="179" y="2310"/>
                  </a:cubicBezTo>
                  <a:lnTo>
                    <a:pt x="179" y="2298"/>
                  </a:lnTo>
                  <a:cubicBezTo>
                    <a:pt x="186" y="2291"/>
                    <a:pt x="192" y="2288"/>
                    <a:pt x="199" y="2285"/>
                  </a:cubicBezTo>
                  <a:lnTo>
                    <a:pt x="199" y="2285"/>
                  </a:lnTo>
                  <a:cubicBezTo>
                    <a:pt x="202" y="2284"/>
                    <a:pt x="205" y="2283"/>
                    <a:pt x="206" y="2281"/>
                  </a:cubicBezTo>
                  <a:lnTo>
                    <a:pt x="206" y="2281"/>
                  </a:lnTo>
                  <a:cubicBezTo>
                    <a:pt x="209" y="2279"/>
                    <a:pt x="212" y="2277"/>
                    <a:pt x="215" y="2274"/>
                  </a:cubicBezTo>
                  <a:lnTo>
                    <a:pt x="239" y="2274"/>
                  </a:lnTo>
                  <a:cubicBezTo>
                    <a:pt x="251" y="2274"/>
                    <a:pt x="262" y="2262"/>
                    <a:pt x="274" y="2250"/>
                  </a:cubicBezTo>
                  <a:cubicBezTo>
                    <a:pt x="274" y="2245"/>
                    <a:pt x="282" y="2242"/>
                    <a:pt x="290" y="2240"/>
                  </a:cubicBezTo>
                  <a:lnTo>
                    <a:pt x="290" y="2240"/>
                  </a:lnTo>
                  <a:cubicBezTo>
                    <a:pt x="293" y="2242"/>
                    <a:pt x="297" y="2243"/>
                    <a:pt x="300" y="2243"/>
                  </a:cubicBezTo>
                  <a:cubicBezTo>
                    <a:pt x="303" y="2243"/>
                    <a:pt x="307" y="2242"/>
                    <a:pt x="310" y="2239"/>
                  </a:cubicBezTo>
                  <a:lnTo>
                    <a:pt x="310" y="2239"/>
                  </a:lnTo>
                  <a:cubicBezTo>
                    <a:pt x="310" y="2239"/>
                    <a:pt x="300" y="2239"/>
                    <a:pt x="290" y="2240"/>
                  </a:cubicBezTo>
                  <a:lnTo>
                    <a:pt x="290" y="2240"/>
                  </a:lnTo>
                  <a:cubicBezTo>
                    <a:pt x="285" y="2237"/>
                    <a:pt x="280" y="2232"/>
                    <a:pt x="274" y="2227"/>
                  </a:cubicBezTo>
                  <a:cubicBezTo>
                    <a:pt x="274" y="2227"/>
                    <a:pt x="280" y="2221"/>
                    <a:pt x="287" y="2221"/>
                  </a:cubicBezTo>
                  <a:cubicBezTo>
                    <a:pt x="290" y="2221"/>
                    <a:pt x="294" y="2223"/>
                    <a:pt x="298" y="2227"/>
                  </a:cubicBezTo>
                  <a:cubicBezTo>
                    <a:pt x="298" y="2230"/>
                    <a:pt x="299" y="2232"/>
                    <a:pt x="301" y="2232"/>
                  </a:cubicBezTo>
                  <a:cubicBezTo>
                    <a:pt x="304" y="2232"/>
                    <a:pt x="310" y="2223"/>
                    <a:pt x="310" y="2215"/>
                  </a:cubicBezTo>
                  <a:cubicBezTo>
                    <a:pt x="314" y="2211"/>
                    <a:pt x="317" y="2209"/>
                    <a:pt x="319" y="2209"/>
                  </a:cubicBezTo>
                  <a:cubicBezTo>
                    <a:pt x="323" y="2209"/>
                    <a:pt x="326" y="2215"/>
                    <a:pt x="334" y="2215"/>
                  </a:cubicBezTo>
                  <a:cubicBezTo>
                    <a:pt x="346" y="2215"/>
                    <a:pt x="334" y="2203"/>
                    <a:pt x="334" y="2203"/>
                  </a:cubicBezTo>
                  <a:cubicBezTo>
                    <a:pt x="334" y="2203"/>
                    <a:pt x="346" y="2191"/>
                    <a:pt x="358" y="2191"/>
                  </a:cubicBezTo>
                  <a:cubicBezTo>
                    <a:pt x="358" y="2179"/>
                    <a:pt x="370" y="2179"/>
                    <a:pt x="382" y="2167"/>
                  </a:cubicBezTo>
                  <a:cubicBezTo>
                    <a:pt x="388" y="2155"/>
                    <a:pt x="390" y="2152"/>
                    <a:pt x="392" y="2152"/>
                  </a:cubicBezTo>
                  <a:cubicBezTo>
                    <a:pt x="393" y="2152"/>
                    <a:pt x="393" y="2155"/>
                    <a:pt x="393" y="2155"/>
                  </a:cubicBezTo>
                  <a:cubicBezTo>
                    <a:pt x="393" y="2155"/>
                    <a:pt x="393" y="2170"/>
                    <a:pt x="400" y="2170"/>
                  </a:cubicBezTo>
                  <a:cubicBezTo>
                    <a:pt x="401" y="2170"/>
                    <a:pt x="403" y="2169"/>
                    <a:pt x="405" y="2167"/>
                  </a:cubicBezTo>
                  <a:cubicBezTo>
                    <a:pt x="417" y="2155"/>
                    <a:pt x="441" y="2143"/>
                    <a:pt x="453" y="2143"/>
                  </a:cubicBezTo>
                  <a:lnTo>
                    <a:pt x="441" y="2143"/>
                  </a:lnTo>
                  <a:cubicBezTo>
                    <a:pt x="441" y="2131"/>
                    <a:pt x="465" y="2119"/>
                    <a:pt x="465" y="2119"/>
                  </a:cubicBezTo>
                  <a:cubicBezTo>
                    <a:pt x="461" y="2115"/>
                    <a:pt x="457" y="2114"/>
                    <a:pt x="453" y="2114"/>
                  </a:cubicBezTo>
                  <a:cubicBezTo>
                    <a:pt x="446" y="2114"/>
                    <a:pt x="441" y="2119"/>
                    <a:pt x="441" y="2119"/>
                  </a:cubicBezTo>
                  <a:cubicBezTo>
                    <a:pt x="441" y="2110"/>
                    <a:pt x="457" y="2092"/>
                    <a:pt x="463" y="2092"/>
                  </a:cubicBezTo>
                  <a:cubicBezTo>
                    <a:pt x="464" y="2092"/>
                    <a:pt x="465" y="2093"/>
                    <a:pt x="465" y="2096"/>
                  </a:cubicBezTo>
                  <a:cubicBezTo>
                    <a:pt x="470" y="2100"/>
                    <a:pt x="471" y="2103"/>
                    <a:pt x="470" y="2105"/>
                  </a:cubicBezTo>
                  <a:lnTo>
                    <a:pt x="470" y="2105"/>
                  </a:lnTo>
                  <a:cubicBezTo>
                    <a:pt x="490" y="2094"/>
                    <a:pt x="502" y="2083"/>
                    <a:pt x="513" y="2072"/>
                  </a:cubicBezTo>
                  <a:cubicBezTo>
                    <a:pt x="524" y="2072"/>
                    <a:pt x="513" y="2060"/>
                    <a:pt x="501" y="2060"/>
                  </a:cubicBezTo>
                  <a:cubicBezTo>
                    <a:pt x="513" y="2060"/>
                    <a:pt x="536" y="2048"/>
                    <a:pt x="548" y="2048"/>
                  </a:cubicBezTo>
                  <a:lnTo>
                    <a:pt x="548" y="2048"/>
                  </a:lnTo>
                  <a:cubicBezTo>
                    <a:pt x="548" y="2048"/>
                    <a:pt x="540" y="2056"/>
                    <a:pt x="537" y="2066"/>
                  </a:cubicBezTo>
                  <a:lnTo>
                    <a:pt x="537" y="2066"/>
                  </a:lnTo>
                  <a:cubicBezTo>
                    <a:pt x="545" y="2059"/>
                    <a:pt x="564" y="2048"/>
                    <a:pt x="572" y="2048"/>
                  </a:cubicBezTo>
                  <a:cubicBezTo>
                    <a:pt x="584" y="2048"/>
                    <a:pt x="584" y="2060"/>
                    <a:pt x="584" y="2060"/>
                  </a:cubicBezTo>
                  <a:cubicBezTo>
                    <a:pt x="584" y="2048"/>
                    <a:pt x="584" y="2036"/>
                    <a:pt x="584" y="2024"/>
                  </a:cubicBezTo>
                  <a:cubicBezTo>
                    <a:pt x="584" y="2024"/>
                    <a:pt x="596" y="2012"/>
                    <a:pt x="608" y="2000"/>
                  </a:cubicBezTo>
                  <a:cubicBezTo>
                    <a:pt x="608" y="2000"/>
                    <a:pt x="608" y="1988"/>
                    <a:pt x="620" y="1988"/>
                  </a:cubicBezTo>
                  <a:cubicBezTo>
                    <a:pt x="632" y="2000"/>
                    <a:pt x="620" y="2012"/>
                    <a:pt x="632" y="2012"/>
                  </a:cubicBezTo>
                  <a:cubicBezTo>
                    <a:pt x="632" y="2015"/>
                    <a:pt x="632" y="2016"/>
                    <a:pt x="633" y="2016"/>
                  </a:cubicBezTo>
                  <a:cubicBezTo>
                    <a:pt x="636" y="2016"/>
                    <a:pt x="643" y="2000"/>
                    <a:pt x="643" y="2000"/>
                  </a:cubicBezTo>
                  <a:cubicBezTo>
                    <a:pt x="643" y="2000"/>
                    <a:pt x="643" y="1988"/>
                    <a:pt x="655" y="1988"/>
                  </a:cubicBezTo>
                  <a:lnTo>
                    <a:pt x="679" y="1965"/>
                  </a:lnTo>
                  <a:cubicBezTo>
                    <a:pt x="703" y="1965"/>
                    <a:pt x="727" y="1941"/>
                    <a:pt x="739" y="1929"/>
                  </a:cubicBezTo>
                  <a:cubicBezTo>
                    <a:pt x="739" y="1929"/>
                    <a:pt x="739" y="1917"/>
                    <a:pt x="751" y="1917"/>
                  </a:cubicBezTo>
                  <a:lnTo>
                    <a:pt x="774" y="1917"/>
                  </a:lnTo>
                  <a:cubicBezTo>
                    <a:pt x="798" y="1905"/>
                    <a:pt x="810" y="1893"/>
                    <a:pt x="834" y="1881"/>
                  </a:cubicBezTo>
                  <a:lnTo>
                    <a:pt x="834" y="1858"/>
                  </a:lnTo>
                  <a:cubicBezTo>
                    <a:pt x="834" y="1858"/>
                    <a:pt x="839" y="1863"/>
                    <a:pt x="843" y="1863"/>
                  </a:cubicBezTo>
                  <a:cubicBezTo>
                    <a:pt x="845" y="1863"/>
                    <a:pt x="846" y="1861"/>
                    <a:pt x="846" y="1858"/>
                  </a:cubicBezTo>
                  <a:cubicBezTo>
                    <a:pt x="846" y="1858"/>
                    <a:pt x="846" y="1858"/>
                    <a:pt x="846" y="1846"/>
                  </a:cubicBezTo>
                  <a:cubicBezTo>
                    <a:pt x="846" y="1846"/>
                    <a:pt x="870" y="1834"/>
                    <a:pt x="858" y="1834"/>
                  </a:cubicBezTo>
                  <a:cubicBezTo>
                    <a:pt x="858" y="1822"/>
                    <a:pt x="858" y="1822"/>
                    <a:pt x="858" y="1810"/>
                  </a:cubicBezTo>
                  <a:cubicBezTo>
                    <a:pt x="858" y="1808"/>
                    <a:pt x="859" y="1807"/>
                    <a:pt x="860" y="1807"/>
                  </a:cubicBezTo>
                  <a:cubicBezTo>
                    <a:pt x="865" y="1807"/>
                    <a:pt x="876" y="1817"/>
                    <a:pt x="880" y="1820"/>
                  </a:cubicBezTo>
                  <a:lnTo>
                    <a:pt x="880" y="1820"/>
                  </a:lnTo>
                  <a:cubicBezTo>
                    <a:pt x="886" y="1814"/>
                    <a:pt x="894" y="1807"/>
                    <a:pt x="900" y="1807"/>
                  </a:cubicBezTo>
                  <a:cubicBezTo>
                    <a:pt x="902" y="1807"/>
                    <a:pt x="904" y="1808"/>
                    <a:pt x="905" y="1810"/>
                  </a:cubicBezTo>
                  <a:cubicBezTo>
                    <a:pt x="912" y="1810"/>
                    <a:pt x="922" y="1799"/>
                    <a:pt x="932" y="1789"/>
                  </a:cubicBezTo>
                  <a:lnTo>
                    <a:pt x="932" y="1789"/>
                  </a:lnTo>
                  <a:lnTo>
                    <a:pt x="934" y="1790"/>
                  </a:lnTo>
                  <a:lnTo>
                    <a:pt x="934" y="1790"/>
                  </a:lnTo>
                  <a:cubicBezTo>
                    <a:pt x="935" y="1789"/>
                    <a:pt x="938" y="1788"/>
                    <a:pt x="941" y="1786"/>
                  </a:cubicBezTo>
                  <a:lnTo>
                    <a:pt x="935" y="1786"/>
                  </a:lnTo>
                  <a:cubicBezTo>
                    <a:pt x="942" y="1780"/>
                    <a:pt x="948" y="1774"/>
                    <a:pt x="953" y="1774"/>
                  </a:cubicBezTo>
                  <a:cubicBezTo>
                    <a:pt x="959" y="1768"/>
                    <a:pt x="956" y="1768"/>
                    <a:pt x="952" y="1768"/>
                  </a:cubicBezTo>
                  <a:cubicBezTo>
                    <a:pt x="947" y="1768"/>
                    <a:pt x="941" y="1768"/>
                    <a:pt x="941" y="1762"/>
                  </a:cubicBezTo>
                  <a:cubicBezTo>
                    <a:pt x="937" y="1758"/>
                    <a:pt x="938" y="1757"/>
                    <a:pt x="942" y="1757"/>
                  </a:cubicBezTo>
                  <a:cubicBezTo>
                    <a:pt x="949" y="1757"/>
                    <a:pt x="965" y="1762"/>
                    <a:pt x="965" y="1762"/>
                  </a:cubicBezTo>
                  <a:cubicBezTo>
                    <a:pt x="965" y="1762"/>
                    <a:pt x="965" y="1738"/>
                    <a:pt x="977" y="1727"/>
                  </a:cubicBezTo>
                  <a:cubicBezTo>
                    <a:pt x="985" y="1727"/>
                    <a:pt x="1014" y="1732"/>
                    <a:pt x="1029" y="1732"/>
                  </a:cubicBezTo>
                  <a:cubicBezTo>
                    <a:pt x="1036" y="1732"/>
                    <a:pt x="1040" y="1731"/>
                    <a:pt x="1036" y="1727"/>
                  </a:cubicBezTo>
                  <a:cubicBezTo>
                    <a:pt x="1032" y="1719"/>
                    <a:pt x="1031" y="1716"/>
                    <a:pt x="1031" y="1716"/>
                  </a:cubicBezTo>
                  <a:lnTo>
                    <a:pt x="1031" y="1716"/>
                  </a:lnTo>
                  <a:cubicBezTo>
                    <a:pt x="1030" y="1716"/>
                    <a:pt x="1032" y="1727"/>
                    <a:pt x="1024" y="1727"/>
                  </a:cubicBezTo>
                  <a:cubicBezTo>
                    <a:pt x="1024" y="1722"/>
                    <a:pt x="1024" y="1715"/>
                    <a:pt x="1024" y="1715"/>
                  </a:cubicBezTo>
                  <a:cubicBezTo>
                    <a:pt x="1036" y="1715"/>
                    <a:pt x="1036" y="1703"/>
                    <a:pt x="1048" y="1703"/>
                  </a:cubicBezTo>
                  <a:cubicBezTo>
                    <a:pt x="1060" y="1703"/>
                    <a:pt x="1048" y="1715"/>
                    <a:pt x="1072" y="1715"/>
                  </a:cubicBezTo>
                  <a:cubicBezTo>
                    <a:pt x="1084" y="1703"/>
                    <a:pt x="1084" y="1703"/>
                    <a:pt x="1096" y="1691"/>
                  </a:cubicBezTo>
                  <a:cubicBezTo>
                    <a:pt x="1108" y="1691"/>
                    <a:pt x="1096" y="1679"/>
                    <a:pt x="1108" y="1679"/>
                  </a:cubicBezTo>
                  <a:cubicBezTo>
                    <a:pt x="1108" y="1673"/>
                    <a:pt x="1111" y="1670"/>
                    <a:pt x="1114" y="1670"/>
                  </a:cubicBezTo>
                  <a:cubicBezTo>
                    <a:pt x="1117" y="1670"/>
                    <a:pt x="1120" y="1673"/>
                    <a:pt x="1120" y="1679"/>
                  </a:cubicBezTo>
                  <a:cubicBezTo>
                    <a:pt x="1122" y="1681"/>
                    <a:pt x="1123" y="1682"/>
                    <a:pt x="1124" y="1683"/>
                  </a:cubicBezTo>
                  <a:lnTo>
                    <a:pt x="1124" y="1683"/>
                  </a:lnTo>
                  <a:cubicBezTo>
                    <a:pt x="1131" y="1670"/>
                    <a:pt x="1147" y="1643"/>
                    <a:pt x="1155" y="1643"/>
                  </a:cubicBezTo>
                  <a:cubicBezTo>
                    <a:pt x="1163" y="1643"/>
                    <a:pt x="1166" y="1649"/>
                    <a:pt x="1170" y="1649"/>
                  </a:cubicBezTo>
                  <a:cubicBezTo>
                    <a:pt x="1173" y="1649"/>
                    <a:pt x="1175" y="1647"/>
                    <a:pt x="1179" y="1643"/>
                  </a:cubicBezTo>
                  <a:lnTo>
                    <a:pt x="1203" y="1631"/>
                  </a:lnTo>
                  <a:lnTo>
                    <a:pt x="1179" y="1631"/>
                  </a:lnTo>
                  <a:cubicBezTo>
                    <a:pt x="1191" y="1631"/>
                    <a:pt x="1203" y="1619"/>
                    <a:pt x="1215" y="1607"/>
                  </a:cubicBezTo>
                  <a:lnTo>
                    <a:pt x="1227" y="1596"/>
                  </a:lnTo>
                  <a:lnTo>
                    <a:pt x="1227" y="1619"/>
                  </a:lnTo>
                  <a:cubicBezTo>
                    <a:pt x="1227" y="1619"/>
                    <a:pt x="1239" y="1607"/>
                    <a:pt x="1239" y="1607"/>
                  </a:cubicBezTo>
                  <a:cubicBezTo>
                    <a:pt x="1239" y="1607"/>
                    <a:pt x="1239" y="1596"/>
                    <a:pt x="1251" y="1584"/>
                  </a:cubicBezTo>
                  <a:cubicBezTo>
                    <a:pt x="1263" y="1584"/>
                    <a:pt x="1251" y="1584"/>
                    <a:pt x="1263" y="1596"/>
                  </a:cubicBezTo>
                  <a:cubicBezTo>
                    <a:pt x="1264" y="1597"/>
                    <a:pt x="1266" y="1598"/>
                    <a:pt x="1267" y="1598"/>
                  </a:cubicBezTo>
                  <a:cubicBezTo>
                    <a:pt x="1275" y="1598"/>
                    <a:pt x="1276" y="1572"/>
                    <a:pt x="1286" y="1572"/>
                  </a:cubicBezTo>
                  <a:cubicBezTo>
                    <a:pt x="1286" y="1560"/>
                    <a:pt x="1298" y="1560"/>
                    <a:pt x="1298" y="1548"/>
                  </a:cubicBezTo>
                  <a:lnTo>
                    <a:pt x="1310" y="1548"/>
                  </a:lnTo>
                  <a:cubicBezTo>
                    <a:pt x="1322" y="1548"/>
                    <a:pt x="1346" y="1536"/>
                    <a:pt x="1334" y="1536"/>
                  </a:cubicBezTo>
                  <a:cubicBezTo>
                    <a:pt x="1334" y="1524"/>
                    <a:pt x="1334" y="1524"/>
                    <a:pt x="1334" y="1524"/>
                  </a:cubicBezTo>
                  <a:lnTo>
                    <a:pt x="1346" y="1524"/>
                  </a:lnTo>
                  <a:cubicBezTo>
                    <a:pt x="1346" y="1524"/>
                    <a:pt x="1338" y="1539"/>
                    <a:pt x="1341" y="1539"/>
                  </a:cubicBezTo>
                  <a:cubicBezTo>
                    <a:pt x="1342" y="1539"/>
                    <a:pt x="1344" y="1538"/>
                    <a:pt x="1346" y="1536"/>
                  </a:cubicBezTo>
                  <a:cubicBezTo>
                    <a:pt x="1358" y="1536"/>
                    <a:pt x="1358" y="1524"/>
                    <a:pt x="1382" y="1524"/>
                  </a:cubicBezTo>
                  <a:cubicBezTo>
                    <a:pt x="1394" y="1512"/>
                    <a:pt x="1394" y="1500"/>
                    <a:pt x="1405" y="1488"/>
                  </a:cubicBezTo>
                  <a:cubicBezTo>
                    <a:pt x="1405" y="1488"/>
                    <a:pt x="1405" y="1477"/>
                    <a:pt x="1429" y="1477"/>
                  </a:cubicBezTo>
                  <a:cubicBezTo>
                    <a:pt x="1439" y="1477"/>
                    <a:pt x="1441" y="1461"/>
                    <a:pt x="1447" y="1461"/>
                  </a:cubicBezTo>
                  <a:cubicBezTo>
                    <a:pt x="1449" y="1461"/>
                    <a:pt x="1451" y="1462"/>
                    <a:pt x="1453" y="1465"/>
                  </a:cubicBezTo>
                  <a:cubicBezTo>
                    <a:pt x="1461" y="1465"/>
                    <a:pt x="1469" y="1470"/>
                    <a:pt x="1473" y="1470"/>
                  </a:cubicBezTo>
                  <a:cubicBezTo>
                    <a:pt x="1476" y="1470"/>
                    <a:pt x="1477" y="1469"/>
                    <a:pt x="1477" y="1465"/>
                  </a:cubicBezTo>
                  <a:cubicBezTo>
                    <a:pt x="1477" y="1441"/>
                    <a:pt x="1477" y="1453"/>
                    <a:pt x="1489" y="1441"/>
                  </a:cubicBezTo>
                  <a:lnTo>
                    <a:pt x="1501" y="1441"/>
                  </a:lnTo>
                  <a:cubicBezTo>
                    <a:pt x="1489" y="1441"/>
                    <a:pt x="1513" y="1417"/>
                    <a:pt x="1513" y="1417"/>
                  </a:cubicBezTo>
                  <a:lnTo>
                    <a:pt x="1536" y="1417"/>
                  </a:lnTo>
                  <a:cubicBezTo>
                    <a:pt x="1548" y="1417"/>
                    <a:pt x="1560" y="1417"/>
                    <a:pt x="1560" y="1405"/>
                  </a:cubicBezTo>
                  <a:lnTo>
                    <a:pt x="1560" y="1393"/>
                  </a:lnTo>
                  <a:cubicBezTo>
                    <a:pt x="1560" y="1387"/>
                    <a:pt x="1563" y="1387"/>
                    <a:pt x="1566" y="1387"/>
                  </a:cubicBezTo>
                  <a:cubicBezTo>
                    <a:pt x="1569" y="1387"/>
                    <a:pt x="1572" y="1387"/>
                    <a:pt x="1572" y="1381"/>
                  </a:cubicBezTo>
                  <a:cubicBezTo>
                    <a:pt x="1572" y="1369"/>
                    <a:pt x="1620" y="1357"/>
                    <a:pt x="1632" y="1346"/>
                  </a:cubicBezTo>
                  <a:lnTo>
                    <a:pt x="1644" y="1346"/>
                  </a:lnTo>
                  <a:cubicBezTo>
                    <a:pt x="1656" y="1346"/>
                    <a:pt x="1667" y="1346"/>
                    <a:pt x="1667" y="1334"/>
                  </a:cubicBezTo>
                  <a:cubicBezTo>
                    <a:pt x="1679" y="1334"/>
                    <a:pt x="1691" y="1334"/>
                    <a:pt x="1691" y="1322"/>
                  </a:cubicBezTo>
                  <a:cubicBezTo>
                    <a:pt x="1691" y="1316"/>
                    <a:pt x="1691" y="1316"/>
                    <a:pt x="1693" y="1316"/>
                  </a:cubicBezTo>
                  <a:cubicBezTo>
                    <a:pt x="1694" y="1316"/>
                    <a:pt x="1697" y="1316"/>
                    <a:pt x="1703" y="1310"/>
                  </a:cubicBezTo>
                  <a:cubicBezTo>
                    <a:pt x="1709" y="1304"/>
                    <a:pt x="1709" y="1304"/>
                    <a:pt x="1709" y="1304"/>
                  </a:cubicBezTo>
                  <a:cubicBezTo>
                    <a:pt x="1709" y="1304"/>
                    <a:pt x="1709" y="1304"/>
                    <a:pt x="1715" y="1298"/>
                  </a:cubicBezTo>
                  <a:cubicBezTo>
                    <a:pt x="1715" y="1286"/>
                    <a:pt x="1727" y="1286"/>
                    <a:pt x="1739" y="1274"/>
                  </a:cubicBezTo>
                  <a:cubicBezTo>
                    <a:pt x="1751" y="1274"/>
                    <a:pt x="1763" y="1238"/>
                    <a:pt x="1751" y="12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3"/>
            <p:cNvSpPr/>
            <p:nvPr/>
          </p:nvSpPr>
          <p:spPr>
            <a:xfrm>
              <a:off x="6692510" y="3601073"/>
              <a:ext cx="254297" cy="212711"/>
            </a:xfrm>
            <a:custGeom>
              <a:avLst/>
              <a:gdLst/>
              <a:ahLst/>
              <a:cxnLst/>
              <a:rect l="l" t="t" r="r" b="b"/>
              <a:pathLst>
                <a:path w="5013" h="4193" extrusionOk="0">
                  <a:moveTo>
                    <a:pt x="3346" y="1324"/>
                  </a:moveTo>
                  <a:lnTo>
                    <a:pt x="3346" y="1324"/>
                  </a:lnTo>
                  <a:cubicBezTo>
                    <a:pt x="2763" y="1895"/>
                    <a:pt x="1953" y="2621"/>
                    <a:pt x="1167" y="3276"/>
                  </a:cubicBezTo>
                  <a:lnTo>
                    <a:pt x="934" y="2844"/>
                  </a:lnTo>
                  <a:lnTo>
                    <a:pt x="934" y="2844"/>
                  </a:lnTo>
                  <a:cubicBezTo>
                    <a:pt x="1766" y="2298"/>
                    <a:pt x="2657" y="1739"/>
                    <a:pt x="3346" y="1324"/>
                  </a:cubicBezTo>
                  <a:close/>
                  <a:moveTo>
                    <a:pt x="4563" y="1"/>
                  </a:moveTo>
                  <a:cubicBezTo>
                    <a:pt x="4184" y="1"/>
                    <a:pt x="3232" y="383"/>
                    <a:pt x="227" y="2395"/>
                  </a:cubicBezTo>
                  <a:cubicBezTo>
                    <a:pt x="60" y="2502"/>
                    <a:pt x="0" y="2717"/>
                    <a:pt x="96" y="2883"/>
                  </a:cubicBezTo>
                  <a:lnTo>
                    <a:pt x="667" y="3979"/>
                  </a:lnTo>
                  <a:cubicBezTo>
                    <a:pt x="739" y="4110"/>
                    <a:pt x="870" y="4193"/>
                    <a:pt x="1012" y="4193"/>
                  </a:cubicBezTo>
                  <a:cubicBezTo>
                    <a:pt x="1143" y="4181"/>
                    <a:pt x="1274" y="4145"/>
                    <a:pt x="1393" y="4098"/>
                  </a:cubicBezTo>
                  <a:cubicBezTo>
                    <a:pt x="5013" y="1050"/>
                    <a:pt x="5001" y="609"/>
                    <a:pt x="4989" y="419"/>
                  </a:cubicBezTo>
                  <a:cubicBezTo>
                    <a:pt x="4989" y="288"/>
                    <a:pt x="4918" y="157"/>
                    <a:pt x="4810" y="85"/>
                  </a:cubicBezTo>
                  <a:cubicBezTo>
                    <a:pt x="4756" y="46"/>
                    <a:pt x="4693" y="1"/>
                    <a:pt x="4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3"/>
            <p:cNvSpPr/>
            <p:nvPr/>
          </p:nvSpPr>
          <p:spPr>
            <a:xfrm>
              <a:off x="6739637" y="3670622"/>
              <a:ext cx="126869" cy="98467"/>
            </a:xfrm>
            <a:custGeom>
              <a:avLst/>
              <a:gdLst/>
              <a:ahLst/>
              <a:cxnLst/>
              <a:rect l="l" t="t" r="r" b="b"/>
              <a:pathLst>
                <a:path w="2501" h="1941" extrusionOk="0">
                  <a:moveTo>
                    <a:pt x="2357" y="0"/>
                  </a:moveTo>
                  <a:lnTo>
                    <a:pt x="2322" y="24"/>
                  </a:lnTo>
                  <a:lnTo>
                    <a:pt x="2334" y="24"/>
                  </a:lnTo>
                  <a:cubicBezTo>
                    <a:pt x="2348" y="10"/>
                    <a:pt x="2355" y="3"/>
                    <a:pt x="2357" y="0"/>
                  </a:cubicBezTo>
                  <a:close/>
                  <a:moveTo>
                    <a:pt x="2291" y="94"/>
                  </a:moveTo>
                  <a:cubicBezTo>
                    <a:pt x="2290" y="94"/>
                    <a:pt x="2286" y="95"/>
                    <a:pt x="2286" y="95"/>
                  </a:cubicBezTo>
                  <a:cubicBezTo>
                    <a:pt x="2286" y="95"/>
                    <a:pt x="2286" y="99"/>
                    <a:pt x="2284" y="102"/>
                  </a:cubicBezTo>
                  <a:lnTo>
                    <a:pt x="2284" y="102"/>
                  </a:lnTo>
                  <a:cubicBezTo>
                    <a:pt x="2292" y="95"/>
                    <a:pt x="2293" y="94"/>
                    <a:pt x="2291" y="94"/>
                  </a:cubicBezTo>
                  <a:close/>
                  <a:moveTo>
                    <a:pt x="2283" y="104"/>
                  </a:moveTo>
                  <a:cubicBezTo>
                    <a:pt x="2282" y="105"/>
                    <a:pt x="2281" y="106"/>
                    <a:pt x="2279" y="106"/>
                  </a:cubicBezTo>
                  <a:lnTo>
                    <a:pt x="2279" y="106"/>
                  </a:lnTo>
                  <a:lnTo>
                    <a:pt x="2283" y="104"/>
                  </a:lnTo>
                  <a:close/>
                  <a:moveTo>
                    <a:pt x="2372" y="125"/>
                  </a:moveTo>
                  <a:cubicBezTo>
                    <a:pt x="2369" y="125"/>
                    <a:pt x="2357" y="131"/>
                    <a:pt x="2346" y="143"/>
                  </a:cubicBezTo>
                  <a:cubicBezTo>
                    <a:pt x="2369" y="131"/>
                    <a:pt x="2375" y="125"/>
                    <a:pt x="2372" y="125"/>
                  </a:cubicBezTo>
                  <a:close/>
                  <a:moveTo>
                    <a:pt x="2346" y="143"/>
                  </a:moveTo>
                  <a:lnTo>
                    <a:pt x="2282" y="183"/>
                  </a:lnTo>
                  <a:lnTo>
                    <a:pt x="2278" y="187"/>
                  </a:lnTo>
                  <a:lnTo>
                    <a:pt x="2346" y="143"/>
                  </a:lnTo>
                  <a:close/>
                  <a:moveTo>
                    <a:pt x="2167" y="130"/>
                  </a:moveTo>
                  <a:lnTo>
                    <a:pt x="2167" y="130"/>
                  </a:lnTo>
                  <a:cubicBezTo>
                    <a:pt x="2167" y="130"/>
                    <a:pt x="2164" y="132"/>
                    <a:pt x="2159" y="135"/>
                  </a:cubicBezTo>
                  <a:lnTo>
                    <a:pt x="2159" y="135"/>
                  </a:lnTo>
                  <a:cubicBezTo>
                    <a:pt x="2159" y="135"/>
                    <a:pt x="2159" y="135"/>
                    <a:pt x="2159" y="135"/>
                  </a:cubicBezTo>
                  <a:lnTo>
                    <a:pt x="2159" y="135"/>
                  </a:lnTo>
                  <a:cubicBezTo>
                    <a:pt x="2158" y="135"/>
                    <a:pt x="2155" y="138"/>
                    <a:pt x="2153" y="140"/>
                  </a:cubicBezTo>
                  <a:lnTo>
                    <a:pt x="2153" y="140"/>
                  </a:lnTo>
                  <a:cubicBezTo>
                    <a:pt x="2148" y="144"/>
                    <a:pt x="2140" y="149"/>
                    <a:pt x="2131" y="155"/>
                  </a:cubicBezTo>
                  <a:lnTo>
                    <a:pt x="2107" y="179"/>
                  </a:lnTo>
                  <a:lnTo>
                    <a:pt x="2096" y="191"/>
                  </a:lnTo>
                  <a:lnTo>
                    <a:pt x="2143" y="155"/>
                  </a:lnTo>
                  <a:cubicBezTo>
                    <a:pt x="2148" y="150"/>
                    <a:pt x="2152" y="146"/>
                    <a:pt x="2154" y="143"/>
                  </a:cubicBezTo>
                  <a:lnTo>
                    <a:pt x="2154" y="143"/>
                  </a:lnTo>
                  <a:cubicBezTo>
                    <a:pt x="2155" y="143"/>
                    <a:pt x="2155" y="143"/>
                    <a:pt x="2155" y="143"/>
                  </a:cubicBezTo>
                  <a:cubicBezTo>
                    <a:pt x="2164" y="134"/>
                    <a:pt x="2168" y="130"/>
                    <a:pt x="2167" y="130"/>
                  </a:cubicBezTo>
                  <a:close/>
                  <a:moveTo>
                    <a:pt x="2238" y="179"/>
                  </a:moveTo>
                  <a:lnTo>
                    <a:pt x="2224" y="190"/>
                  </a:lnTo>
                  <a:lnTo>
                    <a:pt x="2224" y="190"/>
                  </a:lnTo>
                  <a:cubicBezTo>
                    <a:pt x="2224" y="191"/>
                    <a:pt x="2224" y="191"/>
                    <a:pt x="2223" y="191"/>
                  </a:cubicBezTo>
                  <a:lnTo>
                    <a:pt x="2223" y="191"/>
                  </a:lnTo>
                  <a:lnTo>
                    <a:pt x="2238" y="179"/>
                  </a:lnTo>
                  <a:close/>
                  <a:moveTo>
                    <a:pt x="2143" y="191"/>
                  </a:moveTo>
                  <a:lnTo>
                    <a:pt x="2143" y="191"/>
                  </a:lnTo>
                  <a:lnTo>
                    <a:pt x="2143" y="191"/>
                  </a:lnTo>
                  <a:cubicBezTo>
                    <a:pt x="2143" y="195"/>
                    <a:pt x="2142" y="196"/>
                    <a:pt x="2141" y="196"/>
                  </a:cubicBezTo>
                  <a:cubicBezTo>
                    <a:pt x="2138" y="196"/>
                    <a:pt x="2135" y="191"/>
                    <a:pt x="2143" y="191"/>
                  </a:cubicBezTo>
                  <a:close/>
                  <a:moveTo>
                    <a:pt x="2286" y="203"/>
                  </a:moveTo>
                  <a:lnTo>
                    <a:pt x="2286" y="203"/>
                  </a:lnTo>
                  <a:lnTo>
                    <a:pt x="2286" y="203"/>
                  </a:lnTo>
                  <a:close/>
                  <a:moveTo>
                    <a:pt x="2286" y="203"/>
                  </a:moveTo>
                  <a:lnTo>
                    <a:pt x="2286" y="203"/>
                  </a:lnTo>
                  <a:lnTo>
                    <a:pt x="2286" y="203"/>
                  </a:lnTo>
                  <a:close/>
                  <a:moveTo>
                    <a:pt x="2224" y="191"/>
                  </a:moveTo>
                  <a:lnTo>
                    <a:pt x="2212" y="200"/>
                  </a:lnTo>
                  <a:lnTo>
                    <a:pt x="2212" y="200"/>
                  </a:lnTo>
                  <a:lnTo>
                    <a:pt x="2208" y="204"/>
                  </a:lnTo>
                  <a:lnTo>
                    <a:pt x="2222" y="192"/>
                  </a:lnTo>
                  <a:lnTo>
                    <a:pt x="2224" y="191"/>
                  </a:lnTo>
                  <a:close/>
                  <a:moveTo>
                    <a:pt x="2298" y="167"/>
                  </a:moveTo>
                  <a:lnTo>
                    <a:pt x="2242" y="208"/>
                  </a:lnTo>
                  <a:lnTo>
                    <a:pt x="2242" y="208"/>
                  </a:lnTo>
                  <a:lnTo>
                    <a:pt x="2250" y="203"/>
                  </a:lnTo>
                  <a:lnTo>
                    <a:pt x="2250" y="203"/>
                  </a:lnTo>
                  <a:lnTo>
                    <a:pt x="2250" y="203"/>
                  </a:lnTo>
                  <a:lnTo>
                    <a:pt x="2282" y="183"/>
                  </a:lnTo>
                  <a:lnTo>
                    <a:pt x="2298" y="167"/>
                  </a:lnTo>
                  <a:close/>
                  <a:moveTo>
                    <a:pt x="2250" y="203"/>
                  </a:moveTo>
                  <a:lnTo>
                    <a:pt x="2219" y="225"/>
                  </a:lnTo>
                  <a:lnTo>
                    <a:pt x="2219" y="225"/>
                  </a:lnTo>
                  <a:lnTo>
                    <a:pt x="2224" y="222"/>
                  </a:lnTo>
                  <a:lnTo>
                    <a:pt x="2224" y="222"/>
                  </a:lnTo>
                  <a:lnTo>
                    <a:pt x="2250" y="203"/>
                  </a:lnTo>
                  <a:close/>
                  <a:moveTo>
                    <a:pt x="2185" y="223"/>
                  </a:moveTo>
                  <a:lnTo>
                    <a:pt x="2182" y="225"/>
                  </a:lnTo>
                  <a:lnTo>
                    <a:pt x="2178" y="228"/>
                  </a:lnTo>
                  <a:lnTo>
                    <a:pt x="2181" y="226"/>
                  </a:lnTo>
                  <a:lnTo>
                    <a:pt x="2181" y="226"/>
                  </a:lnTo>
                  <a:lnTo>
                    <a:pt x="2185" y="223"/>
                  </a:lnTo>
                  <a:close/>
                  <a:moveTo>
                    <a:pt x="2167" y="234"/>
                  </a:moveTo>
                  <a:lnTo>
                    <a:pt x="2167" y="234"/>
                  </a:lnTo>
                  <a:lnTo>
                    <a:pt x="2167" y="234"/>
                  </a:lnTo>
                  <a:lnTo>
                    <a:pt x="2167" y="234"/>
                  </a:lnTo>
                  <a:close/>
                  <a:moveTo>
                    <a:pt x="2182" y="222"/>
                  </a:moveTo>
                  <a:lnTo>
                    <a:pt x="2181" y="223"/>
                  </a:lnTo>
                  <a:lnTo>
                    <a:pt x="2173" y="229"/>
                  </a:lnTo>
                  <a:lnTo>
                    <a:pt x="2171" y="230"/>
                  </a:lnTo>
                  <a:lnTo>
                    <a:pt x="2171" y="230"/>
                  </a:lnTo>
                  <a:lnTo>
                    <a:pt x="2164" y="236"/>
                  </a:lnTo>
                  <a:lnTo>
                    <a:pt x="2164" y="236"/>
                  </a:lnTo>
                  <a:lnTo>
                    <a:pt x="2165" y="236"/>
                  </a:lnTo>
                  <a:lnTo>
                    <a:pt x="2165" y="236"/>
                  </a:lnTo>
                  <a:lnTo>
                    <a:pt x="2171" y="231"/>
                  </a:lnTo>
                  <a:lnTo>
                    <a:pt x="2167" y="234"/>
                  </a:lnTo>
                  <a:lnTo>
                    <a:pt x="2170" y="233"/>
                  </a:lnTo>
                  <a:lnTo>
                    <a:pt x="2175" y="228"/>
                  </a:lnTo>
                  <a:lnTo>
                    <a:pt x="2174" y="229"/>
                  </a:lnTo>
                  <a:lnTo>
                    <a:pt x="2174" y="229"/>
                  </a:lnTo>
                  <a:lnTo>
                    <a:pt x="2177" y="226"/>
                  </a:lnTo>
                  <a:lnTo>
                    <a:pt x="2177" y="226"/>
                  </a:lnTo>
                  <a:lnTo>
                    <a:pt x="2182" y="222"/>
                  </a:lnTo>
                  <a:close/>
                  <a:moveTo>
                    <a:pt x="2167" y="238"/>
                  </a:moveTo>
                  <a:lnTo>
                    <a:pt x="2167" y="238"/>
                  </a:lnTo>
                  <a:lnTo>
                    <a:pt x="2167" y="238"/>
                  </a:lnTo>
                  <a:close/>
                  <a:moveTo>
                    <a:pt x="2185" y="235"/>
                  </a:moveTo>
                  <a:cubicBezTo>
                    <a:pt x="2186" y="237"/>
                    <a:pt x="2177" y="244"/>
                    <a:pt x="2167" y="248"/>
                  </a:cubicBezTo>
                  <a:lnTo>
                    <a:pt x="2167" y="248"/>
                  </a:lnTo>
                  <a:lnTo>
                    <a:pt x="2185" y="235"/>
                  </a:lnTo>
                  <a:close/>
                  <a:moveTo>
                    <a:pt x="2024" y="226"/>
                  </a:moveTo>
                  <a:cubicBezTo>
                    <a:pt x="2012" y="238"/>
                    <a:pt x="2012" y="250"/>
                    <a:pt x="2000" y="250"/>
                  </a:cubicBezTo>
                  <a:lnTo>
                    <a:pt x="2000" y="250"/>
                  </a:lnTo>
                  <a:cubicBezTo>
                    <a:pt x="2012" y="250"/>
                    <a:pt x="2024" y="238"/>
                    <a:pt x="2024" y="226"/>
                  </a:cubicBezTo>
                  <a:close/>
                  <a:moveTo>
                    <a:pt x="2000" y="250"/>
                  </a:moveTo>
                  <a:cubicBezTo>
                    <a:pt x="2000" y="250"/>
                    <a:pt x="2000" y="250"/>
                    <a:pt x="2000" y="250"/>
                  </a:cubicBezTo>
                  <a:cubicBezTo>
                    <a:pt x="2000" y="250"/>
                    <a:pt x="2000" y="250"/>
                    <a:pt x="2000" y="250"/>
                  </a:cubicBezTo>
                  <a:close/>
                  <a:moveTo>
                    <a:pt x="2215" y="203"/>
                  </a:moveTo>
                  <a:cubicBezTo>
                    <a:pt x="2215" y="203"/>
                    <a:pt x="2215" y="203"/>
                    <a:pt x="2215" y="203"/>
                  </a:cubicBezTo>
                  <a:lnTo>
                    <a:pt x="2215" y="203"/>
                  </a:lnTo>
                  <a:lnTo>
                    <a:pt x="2203" y="214"/>
                  </a:lnTo>
                  <a:cubicBezTo>
                    <a:pt x="2205" y="213"/>
                    <a:pt x="2206" y="212"/>
                    <a:pt x="2208" y="211"/>
                  </a:cubicBezTo>
                  <a:lnTo>
                    <a:pt x="2208" y="211"/>
                  </a:lnTo>
                  <a:cubicBezTo>
                    <a:pt x="2208" y="211"/>
                    <a:pt x="2207" y="211"/>
                    <a:pt x="2207" y="212"/>
                  </a:cubicBezTo>
                  <a:lnTo>
                    <a:pt x="2207" y="212"/>
                  </a:lnTo>
                  <a:cubicBezTo>
                    <a:pt x="2206" y="213"/>
                    <a:pt x="2204" y="214"/>
                    <a:pt x="2203" y="214"/>
                  </a:cubicBezTo>
                  <a:lnTo>
                    <a:pt x="2188" y="222"/>
                  </a:lnTo>
                  <a:lnTo>
                    <a:pt x="2185" y="224"/>
                  </a:lnTo>
                  <a:lnTo>
                    <a:pt x="2185" y="224"/>
                  </a:lnTo>
                  <a:lnTo>
                    <a:pt x="2203" y="214"/>
                  </a:lnTo>
                  <a:lnTo>
                    <a:pt x="2167" y="239"/>
                  </a:lnTo>
                  <a:lnTo>
                    <a:pt x="2167" y="239"/>
                  </a:lnTo>
                  <a:cubicBezTo>
                    <a:pt x="2175" y="236"/>
                    <a:pt x="2180" y="234"/>
                    <a:pt x="2183" y="234"/>
                  </a:cubicBezTo>
                  <a:lnTo>
                    <a:pt x="2183" y="234"/>
                  </a:lnTo>
                  <a:lnTo>
                    <a:pt x="2162" y="249"/>
                  </a:lnTo>
                  <a:lnTo>
                    <a:pt x="2162" y="249"/>
                  </a:lnTo>
                  <a:cubicBezTo>
                    <a:pt x="2160" y="250"/>
                    <a:pt x="2157" y="250"/>
                    <a:pt x="2155" y="250"/>
                  </a:cubicBezTo>
                  <a:lnTo>
                    <a:pt x="2151" y="250"/>
                  </a:lnTo>
                  <a:lnTo>
                    <a:pt x="2151" y="250"/>
                  </a:lnTo>
                  <a:lnTo>
                    <a:pt x="2151" y="250"/>
                  </a:lnTo>
                  <a:lnTo>
                    <a:pt x="2167" y="239"/>
                  </a:lnTo>
                  <a:lnTo>
                    <a:pt x="2167" y="239"/>
                  </a:lnTo>
                  <a:cubicBezTo>
                    <a:pt x="2165" y="240"/>
                    <a:pt x="2164" y="241"/>
                    <a:pt x="2162" y="241"/>
                  </a:cubicBezTo>
                  <a:lnTo>
                    <a:pt x="2162" y="241"/>
                  </a:lnTo>
                  <a:lnTo>
                    <a:pt x="2168" y="236"/>
                  </a:lnTo>
                  <a:lnTo>
                    <a:pt x="2168" y="236"/>
                  </a:lnTo>
                  <a:cubicBezTo>
                    <a:pt x="2171" y="234"/>
                    <a:pt x="2174" y="232"/>
                    <a:pt x="2178" y="229"/>
                  </a:cubicBezTo>
                  <a:lnTo>
                    <a:pt x="2178" y="229"/>
                  </a:lnTo>
                  <a:lnTo>
                    <a:pt x="2167" y="238"/>
                  </a:lnTo>
                  <a:lnTo>
                    <a:pt x="2185" y="224"/>
                  </a:lnTo>
                  <a:lnTo>
                    <a:pt x="2185" y="224"/>
                  </a:lnTo>
                  <a:lnTo>
                    <a:pt x="2184" y="225"/>
                  </a:lnTo>
                  <a:lnTo>
                    <a:pt x="2184" y="225"/>
                  </a:lnTo>
                  <a:cubicBezTo>
                    <a:pt x="2185" y="224"/>
                    <a:pt x="2187" y="223"/>
                    <a:pt x="2188" y="222"/>
                  </a:cubicBezTo>
                  <a:lnTo>
                    <a:pt x="2188" y="222"/>
                  </a:lnTo>
                  <a:lnTo>
                    <a:pt x="2188" y="222"/>
                  </a:lnTo>
                  <a:lnTo>
                    <a:pt x="2189" y="221"/>
                  </a:lnTo>
                  <a:lnTo>
                    <a:pt x="2189" y="221"/>
                  </a:lnTo>
                  <a:cubicBezTo>
                    <a:pt x="2197" y="216"/>
                    <a:pt x="2205" y="210"/>
                    <a:pt x="2215" y="203"/>
                  </a:cubicBezTo>
                  <a:lnTo>
                    <a:pt x="2215" y="203"/>
                  </a:lnTo>
                  <a:lnTo>
                    <a:pt x="2194" y="217"/>
                  </a:lnTo>
                  <a:lnTo>
                    <a:pt x="2207" y="207"/>
                  </a:lnTo>
                  <a:lnTo>
                    <a:pt x="2215" y="203"/>
                  </a:lnTo>
                  <a:close/>
                  <a:moveTo>
                    <a:pt x="2137" y="247"/>
                  </a:moveTo>
                  <a:lnTo>
                    <a:pt x="2137" y="247"/>
                  </a:lnTo>
                  <a:cubicBezTo>
                    <a:pt x="2136" y="248"/>
                    <a:pt x="2135" y="249"/>
                    <a:pt x="2133" y="250"/>
                  </a:cubicBezTo>
                  <a:lnTo>
                    <a:pt x="2135" y="250"/>
                  </a:lnTo>
                  <a:cubicBezTo>
                    <a:pt x="2135" y="250"/>
                    <a:pt x="2135" y="250"/>
                    <a:pt x="2135" y="251"/>
                  </a:cubicBezTo>
                  <a:lnTo>
                    <a:pt x="2135" y="251"/>
                  </a:lnTo>
                  <a:lnTo>
                    <a:pt x="2129" y="254"/>
                  </a:lnTo>
                  <a:lnTo>
                    <a:pt x="2129" y="254"/>
                  </a:lnTo>
                  <a:cubicBezTo>
                    <a:pt x="2130" y="253"/>
                    <a:pt x="2132" y="251"/>
                    <a:pt x="2133" y="250"/>
                  </a:cubicBezTo>
                  <a:lnTo>
                    <a:pt x="2131" y="250"/>
                  </a:lnTo>
                  <a:lnTo>
                    <a:pt x="2137" y="247"/>
                  </a:lnTo>
                  <a:close/>
                  <a:moveTo>
                    <a:pt x="2219" y="225"/>
                  </a:moveTo>
                  <a:lnTo>
                    <a:pt x="2211" y="230"/>
                  </a:lnTo>
                  <a:lnTo>
                    <a:pt x="2211" y="230"/>
                  </a:lnTo>
                  <a:lnTo>
                    <a:pt x="2167" y="262"/>
                  </a:lnTo>
                  <a:lnTo>
                    <a:pt x="2167" y="262"/>
                  </a:lnTo>
                  <a:lnTo>
                    <a:pt x="2219" y="225"/>
                  </a:lnTo>
                  <a:close/>
                  <a:moveTo>
                    <a:pt x="2121" y="261"/>
                  </a:moveTo>
                  <a:cubicBezTo>
                    <a:pt x="2117" y="265"/>
                    <a:pt x="2112" y="269"/>
                    <a:pt x="2107" y="274"/>
                  </a:cubicBezTo>
                  <a:lnTo>
                    <a:pt x="2107" y="274"/>
                  </a:lnTo>
                  <a:cubicBezTo>
                    <a:pt x="2112" y="270"/>
                    <a:pt x="2116" y="266"/>
                    <a:pt x="2119" y="262"/>
                  </a:cubicBezTo>
                  <a:lnTo>
                    <a:pt x="2121" y="261"/>
                  </a:lnTo>
                  <a:close/>
                  <a:moveTo>
                    <a:pt x="2096" y="274"/>
                  </a:moveTo>
                  <a:lnTo>
                    <a:pt x="2096" y="274"/>
                  </a:lnTo>
                  <a:lnTo>
                    <a:pt x="2096" y="274"/>
                  </a:lnTo>
                  <a:cubicBezTo>
                    <a:pt x="2096" y="274"/>
                    <a:pt x="2096" y="274"/>
                    <a:pt x="2096" y="274"/>
                  </a:cubicBezTo>
                  <a:close/>
                  <a:moveTo>
                    <a:pt x="2278" y="187"/>
                  </a:moveTo>
                  <a:lnTo>
                    <a:pt x="2224" y="222"/>
                  </a:lnTo>
                  <a:lnTo>
                    <a:pt x="2224" y="222"/>
                  </a:lnTo>
                  <a:lnTo>
                    <a:pt x="2152" y="274"/>
                  </a:lnTo>
                  <a:lnTo>
                    <a:pt x="2152" y="274"/>
                  </a:lnTo>
                  <a:cubicBezTo>
                    <a:pt x="2153" y="274"/>
                    <a:pt x="2154" y="274"/>
                    <a:pt x="2155" y="274"/>
                  </a:cubicBezTo>
                  <a:lnTo>
                    <a:pt x="2155" y="274"/>
                  </a:lnTo>
                  <a:lnTo>
                    <a:pt x="2155" y="274"/>
                  </a:lnTo>
                  <a:lnTo>
                    <a:pt x="2197" y="250"/>
                  </a:lnTo>
                  <a:lnTo>
                    <a:pt x="2197" y="250"/>
                  </a:lnTo>
                  <a:lnTo>
                    <a:pt x="2250" y="214"/>
                  </a:lnTo>
                  <a:lnTo>
                    <a:pt x="2274" y="191"/>
                  </a:lnTo>
                  <a:lnTo>
                    <a:pt x="2278" y="187"/>
                  </a:lnTo>
                  <a:close/>
                  <a:moveTo>
                    <a:pt x="2286" y="203"/>
                  </a:moveTo>
                  <a:lnTo>
                    <a:pt x="2197" y="256"/>
                  </a:lnTo>
                  <a:lnTo>
                    <a:pt x="2161" y="281"/>
                  </a:lnTo>
                  <a:lnTo>
                    <a:pt x="2161" y="281"/>
                  </a:lnTo>
                  <a:cubicBezTo>
                    <a:pt x="2165" y="279"/>
                    <a:pt x="2169" y="277"/>
                    <a:pt x="2171" y="276"/>
                  </a:cubicBezTo>
                  <a:lnTo>
                    <a:pt x="2171" y="276"/>
                  </a:lnTo>
                  <a:lnTo>
                    <a:pt x="2155" y="286"/>
                  </a:lnTo>
                  <a:lnTo>
                    <a:pt x="2161" y="281"/>
                  </a:lnTo>
                  <a:lnTo>
                    <a:pt x="2161" y="281"/>
                  </a:lnTo>
                  <a:cubicBezTo>
                    <a:pt x="2158" y="283"/>
                    <a:pt x="2155" y="285"/>
                    <a:pt x="2151" y="288"/>
                  </a:cubicBezTo>
                  <a:lnTo>
                    <a:pt x="2151" y="288"/>
                  </a:lnTo>
                  <a:lnTo>
                    <a:pt x="2155" y="286"/>
                  </a:lnTo>
                  <a:lnTo>
                    <a:pt x="2179" y="274"/>
                  </a:lnTo>
                  <a:cubicBezTo>
                    <a:pt x="2181" y="272"/>
                    <a:pt x="2181" y="272"/>
                    <a:pt x="2180" y="272"/>
                  </a:cubicBezTo>
                  <a:lnTo>
                    <a:pt x="2180" y="272"/>
                  </a:lnTo>
                  <a:cubicBezTo>
                    <a:pt x="2179" y="272"/>
                    <a:pt x="2176" y="273"/>
                    <a:pt x="2171" y="276"/>
                  </a:cubicBezTo>
                  <a:lnTo>
                    <a:pt x="2171" y="276"/>
                  </a:lnTo>
                  <a:lnTo>
                    <a:pt x="2286" y="203"/>
                  </a:lnTo>
                  <a:close/>
                  <a:moveTo>
                    <a:pt x="2139" y="253"/>
                  </a:moveTo>
                  <a:cubicBezTo>
                    <a:pt x="2139" y="253"/>
                    <a:pt x="2139" y="254"/>
                    <a:pt x="2138" y="254"/>
                  </a:cubicBezTo>
                  <a:lnTo>
                    <a:pt x="2138" y="254"/>
                  </a:lnTo>
                  <a:cubicBezTo>
                    <a:pt x="2129" y="261"/>
                    <a:pt x="2121" y="268"/>
                    <a:pt x="2115" y="272"/>
                  </a:cubicBezTo>
                  <a:lnTo>
                    <a:pt x="2115" y="272"/>
                  </a:lnTo>
                  <a:lnTo>
                    <a:pt x="2093" y="288"/>
                  </a:lnTo>
                  <a:lnTo>
                    <a:pt x="2093" y="288"/>
                  </a:lnTo>
                  <a:cubicBezTo>
                    <a:pt x="2094" y="288"/>
                    <a:pt x="2095" y="287"/>
                    <a:pt x="2096" y="286"/>
                  </a:cubicBezTo>
                  <a:lnTo>
                    <a:pt x="2139" y="253"/>
                  </a:lnTo>
                  <a:close/>
                  <a:moveTo>
                    <a:pt x="2129" y="254"/>
                  </a:moveTo>
                  <a:cubicBezTo>
                    <a:pt x="2127" y="255"/>
                    <a:pt x="2126" y="257"/>
                    <a:pt x="2124" y="258"/>
                  </a:cubicBezTo>
                  <a:lnTo>
                    <a:pt x="2124" y="258"/>
                  </a:lnTo>
                  <a:lnTo>
                    <a:pt x="2129" y="255"/>
                  </a:lnTo>
                  <a:lnTo>
                    <a:pt x="2129" y="255"/>
                  </a:lnTo>
                  <a:cubicBezTo>
                    <a:pt x="2129" y="256"/>
                    <a:pt x="2128" y="256"/>
                    <a:pt x="2128" y="257"/>
                  </a:cubicBezTo>
                  <a:lnTo>
                    <a:pt x="2128" y="257"/>
                  </a:lnTo>
                  <a:lnTo>
                    <a:pt x="2121" y="261"/>
                  </a:lnTo>
                  <a:lnTo>
                    <a:pt x="2121" y="261"/>
                  </a:lnTo>
                  <a:cubicBezTo>
                    <a:pt x="2122" y="260"/>
                    <a:pt x="2123" y="259"/>
                    <a:pt x="2124" y="258"/>
                  </a:cubicBezTo>
                  <a:lnTo>
                    <a:pt x="2124" y="258"/>
                  </a:lnTo>
                  <a:lnTo>
                    <a:pt x="2096" y="274"/>
                  </a:lnTo>
                  <a:lnTo>
                    <a:pt x="2096" y="274"/>
                  </a:lnTo>
                  <a:cubicBezTo>
                    <a:pt x="2099" y="272"/>
                    <a:pt x="2101" y="272"/>
                    <a:pt x="2102" y="272"/>
                  </a:cubicBezTo>
                  <a:lnTo>
                    <a:pt x="2102" y="272"/>
                  </a:lnTo>
                  <a:cubicBezTo>
                    <a:pt x="2107" y="272"/>
                    <a:pt x="2100" y="281"/>
                    <a:pt x="2091" y="290"/>
                  </a:cubicBezTo>
                  <a:lnTo>
                    <a:pt x="2091" y="290"/>
                  </a:lnTo>
                  <a:lnTo>
                    <a:pt x="2087" y="293"/>
                  </a:lnTo>
                  <a:lnTo>
                    <a:pt x="2087" y="293"/>
                  </a:lnTo>
                  <a:cubicBezTo>
                    <a:pt x="2093" y="283"/>
                    <a:pt x="2095" y="281"/>
                    <a:pt x="2095" y="281"/>
                  </a:cubicBezTo>
                  <a:lnTo>
                    <a:pt x="2095" y="281"/>
                  </a:lnTo>
                  <a:cubicBezTo>
                    <a:pt x="2095" y="281"/>
                    <a:pt x="2093" y="283"/>
                    <a:pt x="2092" y="283"/>
                  </a:cubicBezTo>
                  <a:cubicBezTo>
                    <a:pt x="2092" y="283"/>
                    <a:pt x="2092" y="281"/>
                    <a:pt x="2096" y="274"/>
                  </a:cubicBezTo>
                  <a:lnTo>
                    <a:pt x="2129" y="254"/>
                  </a:lnTo>
                  <a:close/>
                  <a:moveTo>
                    <a:pt x="2140" y="286"/>
                  </a:moveTo>
                  <a:lnTo>
                    <a:pt x="2135" y="290"/>
                  </a:lnTo>
                  <a:lnTo>
                    <a:pt x="2135" y="290"/>
                  </a:lnTo>
                  <a:cubicBezTo>
                    <a:pt x="2130" y="292"/>
                    <a:pt x="2125" y="295"/>
                    <a:pt x="2121" y="297"/>
                  </a:cubicBezTo>
                  <a:lnTo>
                    <a:pt x="2121" y="297"/>
                  </a:lnTo>
                  <a:lnTo>
                    <a:pt x="2135" y="287"/>
                  </a:lnTo>
                  <a:lnTo>
                    <a:pt x="2135" y="287"/>
                  </a:lnTo>
                  <a:cubicBezTo>
                    <a:pt x="2137" y="286"/>
                    <a:pt x="2139" y="286"/>
                    <a:pt x="2140" y="286"/>
                  </a:cubicBezTo>
                  <a:close/>
                  <a:moveTo>
                    <a:pt x="2086" y="295"/>
                  </a:moveTo>
                  <a:lnTo>
                    <a:pt x="2086" y="295"/>
                  </a:lnTo>
                  <a:cubicBezTo>
                    <a:pt x="2085" y="296"/>
                    <a:pt x="2085" y="297"/>
                    <a:pt x="2084" y="297"/>
                  </a:cubicBezTo>
                  <a:lnTo>
                    <a:pt x="2084" y="297"/>
                  </a:lnTo>
                  <a:cubicBezTo>
                    <a:pt x="2084" y="297"/>
                    <a:pt x="2085" y="297"/>
                    <a:pt x="2085" y="296"/>
                  </a:cubicBezTo>
                  <a:lnTo>
                    <a:pt x="2085" y="296"/>
                  </a:lnTo>
                  <a:lnTo>
                    <a:pt x="2086" y="295"/>
                  </a:lnTo>
                  <a:close/>
                  <a:moveTo>
                    <a:pt x="2134" y="287"/>
                  </a:moveTo>
                  <a:lnTo>
                    <a:pt x="2121" y="297"/>
                  </a:lnTo>
                  <a:lnTo>
                    <a:pt x="2121" y="297"/>
                  </a:lnTo>
                  <a:cubicBezTo>
                    <a:pt x="2120" y="297"/>
                    <a:pt x="2120" y="297"/>
                    <a:pt x="2119" y="297"/>
                  </a:cubicBezTo>
                  <a:lnTo>
                    <a:pt x="2119" y="297"/>
                  </a:lnTo>
                  <a:cubicBezTo>
                    <a:pt x="2120" y="291"/>
                    <a:pt x="2127" y="288"/>
                    <a:pt x="2134" y="287"/>
                  </a:cubicBezTo>
                  <a:close/>
                  <a:moveTo>
                    <a:pt x="2096" y="298"/>
                  </a:moveTo>
                  <a:lnTo>
                    <a:pt x="2096" y="298"/>
                  </a:lnTo>
                  <a:lnTo>
                    <a:pt x="2096" y="298"/>
                  </a:lnTo>
                  <a:close/>
                  <a:moveTo>
                    <a:pt x="2096" y="298"/>
                  </a:moveTo>
                  <a:lnTo>
                    <a:pt x="2096" y="298"/>
                  </a:lnTo>
                  <a:lnTo>
                    <a:pt x="2096" y="298"/>
                  </a:lnTo>
                  <a:close/>
                  <a:moveTo>
                    <a:pt x="2000" y="298"/>
                  </a:moveTo>
                  <a:cubicBezTo>
                    <a:pt x="2000" y="298"/>
                    <a:pt x="2000" y="298"/>
                    <a:pt x="2000" y="298"/>
                  </a:cubicBezTo>
                  <a:cubicBezTo>
                    <a:pt x="2000" y="298"/>
                    <a:pt x="2000" y="298"/>
                    <a:pt x="2000" y="298"/>
                  </a:cubicBezTo>
                  <a:close/>
                  <a:moveTo>
                    <a:pt x="2084" y="286"/>
                  </a:moveTo>
                  <a:lnTo>
                    <a:pt x="2071" y="304"/>
                  </a:lnTo>
                  <a:lnTo>
                    <a:pt x="2068" y="307"/>
                  </a:lnTo>
                  <a:lnTo>
                    <a:pt x="2068" y="307"/>
                  </a:lnTo>
                  <a:lnTo>
                    <a:pt x="2084" y="286"/>
                  </a:lnTo>
                  <a:close/>
                  <a:moveTo>
                    <a:pt x="2155" y="250"/>
                  </a:moveTo>
                  <a:lnTo>
                    <a:pt x="2155" y="250"/>
                  </a:lnTo>
                  <a:cubicBezTo>
                    <a:pt x="2147" y="258"/>
                    <a:pt x="2135" y="265"/>
                    <a:pt x="2124" y="273"/>
                  </a:cubicBezTo>
                  <a:lnTo>
                    <a:pt x="2124" y="273"/>
                  </a:lnTo>
                  <a:lnTo>
                    <a:pt x="2134" y="265"/>
                  </a:lnTo>
                  <a:lnTo>
                    <a:pt x="2134" y="265"/>
                  </a:lnTo>
                  <a:lnTo>
                    <a:pt x="2119" y="276"/>
                  </a:lnTo>
                  <a:lnTo>
                    <a:pt x="2119" y="276"/>
                  </a:lnTo>
                  <a:cubicBezTo>
                    <a:pt x="2115" y="279"/>
                    <a:pt x="2111" y="283"/>
                    <a:pt x="2107" y="286"/>
                  </a:cubicBezTo>
                  <a:lnTo>
                    <a:pt x="2096" y="298"/>
                  </a:lnTo>
                  <a:lnTo>
                    <a:pt x="2111" y="284"/>
                  </a:lnTo>
                  <a:lnTo>
                    <a:pt x="2111" y="284"/>
                  </a:lnTo>
                  <a:cubicBezTo>
                    <a:pt x="2115" y="282"/>
                    <a:pt x="2118" y="281"/>
                    <a:pt x="2122" y="279"/>
                  </a:cubicBezTo>
                  <a:lnTo>
                    <a:pt x="2122" y="279"/>
                  </a:lnTo>
                  <a:lnTo>
                    <a:pt x="2096" y="298"/>
                  </a:lnTo>
                  <a:lnTo>
                    <a:pt x="2125" y="277"/>
                  </a:lnTo>
                  <a:lnTo>
                    <a:pt x="2125" y="277"/>
                  </a:lnTo>
                  <a:cubicBezTo>
                    <a:pt x="2133" y="273"/>
                    <a:pt x="2141" y="269"/>
                    <a:pt x="2148" y="266"/>
                  </a:cubicBezTo>
                  <a:lnTo>
                    <a:pt x="2148" y="266"/>
                  </a:lnTo>
                  <a:lnTo>
                    <a:pt x="2137" y="275"/>
                  </a:lnTo>
                  <a:lnTo>
                    <a:pt x="2137" y="275"/>
                  </a:lnTo>
                  <a:cubicBezTo>
                    <a:pt x="2127" y="278"/>
                    <a:pt x="2115" y="288"/>
                    <a:pt x="2096" y="298"/>
                  </a:cubicBezTo>
                  <a:lnTo>
                    <a:pt x="2096" y="298"/>
                  </a:lnTo>
                  <a:cubicBezTo>
                    <a:pt x="2086" y="308"/>
                    <a:pt x="2084" y="309"/>
                    <a:pt x="2070" y="316"/>
                  </a:cubicBezTo>
                  <a:lnTo>
                    <a:pt x="2070" y="316"/>
                  </a:lnTo>
                  <a:cubicBezTo>
                    <a:pt x="2072" y="315"/>
                    <a:pt x="2076" y="310"/>
                    <a:pt x="2084" y="298"/>
                  </a:cubicBezTo>
                  <a:lnTo>
                    <a:pt x="2084" y="298"/>
                  </a:lnTo>
                  <a:cubicBezTo>
                    <a:pt x="2085" y="297"/>
                    <a:pt x="2086" y="296"/>
                    <a:pt x="2087" y="295"/>
                  </a:cubicBezTo>
                  <a:lnTo>
                    <a:pt x="2087" y="295"/>
                  </a:lnTo>
                  <a:lnTo>
                    <a:pt x="2125" y="268"/>
                  </a:lnTo>
                  <a:lnTo>
                    <a:pt x="2119" y="274"/>
                  </a:lnTo>
                  <a:lnTo>
                    <a:pt x="2119" y="274"/>
                  </a:lnTo>
                  <a:lnTo>
                    <a:pt x="2132" y="263"/>
                  </a:lnTo>
                  <a:lnTo>
                    <a:pt x="2141" y="257"/>
                  </a:lnTo>
                  <a:lnTo>
                    <a:pt x="2141" y="257"/>
                  </a:lnTo>
                  <a:cubicBezTo>
                    <a:pt x="2142" y="257"/>
                    <a:pt x="2143" y="256"/>
                    <a:pt x="2143" y="256"/>
                  </a:cubicBezTo>
                  <a:lnTo>
                    <a:pt x="2143" y="256"/>
                  </a:lnTo>
                  <a:lnTo>
                    <a:pt x="2134" y="265"/>
                  </a:lnTo>
                  <a:lnTo>
                    <a:pt x="2134" y="265"/>
                  </a:lnTo>
                  <a:lnTo>
                    <a:pt x="2145" y="255"/>
                  </a:lnTo>
                  <a:lnTo>
                    <a:pt x="2145" y="255"/>
                  </a:lnTo>
                  <a:cubicBezTo>
                    <a:pt x="2148" y="254"/>
                    <a:pt x="2151" y="252"/>
                    <a:pt x="2155" y="250"/>
                  </a:cubicBezTo>
                  <a:close/>
                  <a:moveTo>
                    <a:pt x="2065" y="293"/>
                  </a:moveTo>
                  <a:cubicBezTo>
                    <a:pt x="2066" y="293"/>
                    <a:pt x="2062" y="300"/>
                    <a:pt x="2060" y="312"/>
                  </a:cubicBezTo>
                  <a:lnTo>
                    <a:pt x="2060" y="312"/>
                  </a:lnTo>
                  <a:lnTo>
                    <a:pt x="2048" y="322"/>
                  </a:lnTo>
                  <a:lnTo>
                    <a:pt x="2048" y="322"/>
                  </a:lnTo>
                  <a:cubicBezTo>
                    <a:pt x="2048" y="309"/>
                    <a:pt x="2050" y="307"/>
                    <a:pt x="2060" y="298"/>
                  </a:cubicBezTo>
                  <a:cubicBezTo>
                    <a:pt x="2063" y="295"/>
                    <a:pt x="2064" y="293"/>
                    <a:pt x="2065" y="293"/>
                  </a:cubicBezTo>
                  <a:close/>
                  <a:moveTo>
                    <a:pt x="2060" y="318"/>
                  </a:moveTo>
                  <a:lnTo>
                    <a:pt x="2048" y="334"/>
                  </a:lnTo>
                  <a:lnTo>
                    <a:pt x="2060" y="322"/>
                  </a:lnTo>
                  <a:cubicBezTo>
                    <a:pt x="2060" y="320"/>
                    <a:pt x="2060" y="319"/>
                    <a:pt x="2060" y="318"/>
                  </a:cubicBezTo>
                  <a:close/>
                  <a:moveTo>
                    <a:pt x="2048" y="334"/>
                  </a:moveTo>
                  <a:cubicBezTo>
                    <a:pt x="2048" y="334"/>
                    <a:pt x="2048" y="334"/>
                    <a:pt x="2048" y="334"/>
                  </a:cubicBezTo>
                  <a:cubicBezTo>
                    <a:pt x="2048" y="334"/>
                    <a:pt x="2048" y="334"/>
                    <a:pt x="2048" y="334"/>
                  </a:cubicBezTo>
                  <a:close/>
                  <a:moveTo>
                    <a:pt x="2012" y="357"/>
                  </a:moveTo>
                  <a:lnTo>
                    <a:pt x="2012" y="357"/>
                  </a:lnTo>
                  <a:cubicBezTo>
                    <a:pt x="2004" y="357"/>
                    <a:pt x="2002" y="363"/>
                    <a:pt x="2004" y="363"/>
                  </a:cubicBezTo>
                  <a:cubicBezTo>
                    <a:pt x="2006" y="363"/>
                    <a:pt x="2008" y="361"/>
                    <a:pt x="2012" y="357"/>
                  </a:cubicBezTo>
                  <a:close/>
                  <a:moveTo>
                    <a:pt x="2031" y="362"/>
                  </a:moveTo>
                  <a:cubicBezTo>
                    <a:pt x="2026" y="363"/>
                    <a:pt x="2020" y="366"/>
                    <a:pt x="2012" y="369"/>
                  </a:cubicBezTo>
                  <a:lnTo>
                    <a:pt x="2031" y="362"/>
                  </a:lnTo>
                  <a:close/>
                  <a:moveTo>
                    <a:pt x="1944" y="376"/>
                  </a:moveTo>
                  <a:cubicBezTo>
                    <a:pt x="1946" y="376"/>
                    <a:pt x="1949" y="377"/>
                    <a:pt x="1953" y="381"/>
                  </a:cubicBezTo>
                  <a:lnTo>
                    <a:pt x="1941" y="381"/>
                  </a:lnTo>
                  <a:cubicBezTo>
                    <a:pt x="1941" y="381"/>
                    <a:pt x="1941" y="376"/>
                    <a:pt x="1944" y="376"/>
                  </a:cubicBezTo>
                  <a:close/>
                  <a:moveTo>
                    <a:pt x="2048" y="369"/>
                  </a:moveTo>
                  <a:lnTo>
                    <a:pt x="2048" y="370"/>
                  </a:lnTo>
                  <a:lnTo>
                    <a:pt x="2048" y="370"/>
                  </a:lnTo>
                  <a:cubicBezTo>
                    <a:pt x="2049" y="370"/>
                    <a:pt x="2050" y="370"/>
                    <a:pt x="2051" y="370"/>
                  </a:cubicBezTo>
                  <a:lnTo>
                    <a:pt x="2051" y="370"/>
                  </a:lnTo>
                  <a:cubicBezTo>
                    <a:pt x="2060" y="373"/>
                    <a:pt x="2060" y="393"/>
                    <a:pt x="2060" y="393"/>
                  </a:cubicBezTo>
                  <a:lnTo>
                    <a:pt x="2060" y="381"/>
                  </a:lnTo>
                  <a:lnTo>
                    <a:pt x="2072" y="381"/>
                  </a:lnTo>
                  <a:cubicBezTo>
                    <a:pt x="2084" y="381"/>
                    <a:pt x="2060" y="369"/>
                    <a:pt x="2060" y="369"/>
                  </a:cubicBezTo>
                  <a:cubicBezTo>
                    <a:pt x="2057" y="369"/>
                    <a:pt x="2054" y="369"/>
                    <a:pt x="2051" y="370"/>
                  </a:cubicBezTo>
                  <a:lnTo>
                    <a:pt x="2051" y="370"/>
                  </a:lnTo>
                  <a:cubicBezTo>
                    <a:pt x="2050" y="369"/>
                    <a:pt x="2049" y="369"/>
                    <a:pt x="2048" y="369"/>
                  </a:cubicBezTo>
                  <a:close/>
                  <a:moveTo>
                    <a:pt x="1560" y="524"/>
                  </a:moveTo>
                  <a:lnTo>
                    <a:pt x="1560" y="548"/>
                  </a:lnTo>
                  <a:cubicBezTo>
                    <a:pt x="1560" y="548"/>
                    <a:pt x="1572" y="536"/>
                    <a:pt x="1560" y="524"/>
                  </a:cubicBezTo>
                  <a:close/>
                  <a:moveTo>
                    <a:pt x="1834" y="560"/>
                  </a:moveTo>
                  <a:cubicBezTo>
                    <a:pt x="1834" y="560"/>
                    <a:pt x="1819" y="567"/>
                    <a:pt x="1813" y="570"/>
                  </a:cubicBezTo>
                  <a:lnTo>
                    <a:pt x="1813" y="570"/>
                  </a:lnTo>
                  <a:cubicBezTo>
                    <a:pt x="1806" y="569"/>
                    <a:pt x="1799" y="566"/>
                    <a:pt x="1796" y="566"/>
                  </a:cubicBezTo>
                  <a:lnTo>
                    <a:pt x="1796" y="566"/>
                  </a:lnTo>
                  <a:cubicBezTo>
                    <a:pt x="1794" y="566"/>
                    <a:pt x="1794" y="568"/>
                    <a:pt x="1798" y="572"/>
                  </a:cubicBezTo>
                  <a:cubicBezTo>
                    <a:pt x="1798" y="580"/>
                    <a:pt x="1796" y="587"/>
                    <a:pt x="1795" y="592"/>
                  </a:cubicBezTo>
                  <a:lnTo>
                    <a:pt x="1795" y="592"/>
                  </a:lnTo>
                  <a:cubicBezTo>
                    <a:pt x="1796" y="590"/>
                    <a:pt x="1798" y="588"/>
                    <a:pt x="1798" y="584"/>
                  </a:cubicBezTo>
                  <a:cubicBezTo>
                    <a:pt x="1810" y="584"/>
                    <a:pt x="1822" y="572"/>
                    <a:pt x="1810" y="572"/>
                  </a:cubicBezTo>
                  <a:cubicBezTo>
                    <a:pt x="1810" y="572"/>
                    <a:pt x="1811" y="571"/>
                    <a:pt x="1813" y="570"/>
                  </a:cubicBezTo>
                  <a:lnTo>
                    <a:pt x="1813" y="570"/>
                  </a:lnTo>
                  <a:cubicBezTo>
                    <a:pt x="1816" y="571"/>
                    <a:pt x="1819" y="572"/>
                    <a:pt x="1822" y="572"/>
                  </a:cubicBezTo>
                  <a:cubicBezTo>
                    <a:pt x="1822" y="572"/>
                    <a:pt x="1822" y="572"/>
                    <a:pt x="1834" y="560"/>
                  </a:cubicBezTo>
                  <a:close/>
                  <a:moveTo>
                    <a:pt x="1795" y="592"/>
                  </a:moveTo>
                  <a:cubicBezTo>
                    <a:pt x="1791" y="595"/>
                    <a:pt x="1786" y="595"/>
                    <a:pt x="1786" y="595"/>
                  </a:cubicBezTo>
                  <a:lnTo>
                    <a:pt x="1774" y="595"/>
                  </a:lnTo>
                  <a:lnTo>
                    <a:pt x="1774" y="607"/>
                  </a:lnTo>
                  <a:lnTo>
                    <a:pt x="1786" y="607"/>
                  </a:lnTo>
                  <a:cubicBezTo>
                    <a:pt x="1786" y="607"/>
                    <a:pt x="1791" y="602"/>
                    <a:pt x="1795" y="592"/>
                  </a:cubicBezTo>
                  <a:close/>
                  <a:moveTo>
                    <a:pt x="1742" y="616"/>
                  </a:moveTo>
                  <a:cubicBezTo>
                    <a:pt x="1742" y="616"/>
                    <a:pt x="1742" y="616"/>
                    <a:pt x="1742" y="616"/>
                  </a:cubicBezTo>
                  <a:lnTo>
                    <a:pt x="1742" y="616"/>
                  </a:lnTo>
                  <a:cubicBezTo>
                    <a:pt x="1743" y="617"/>
                    <a:pt x="1744" y="618"/>
                    <a:pt x="1745" y="619"/>
                  </a:cubicBezTo>
                  <a:lnTo>
                    <a:pt x="1750" y="619"/>
                  </a:lnTo>
                  <a:cubicBezTo>
                    <a:pt x="1748" y="617"/>
                    <a:pt x="1745" y="616"/>
                    <a:pt x="1742" y="616"/>
                  </a:cubicBezTo>
                  <a:close/>
                  <a:moveTo>
                    <a:pt x="1456" y="611"/>
                  </a:moveTo>
                  <a:lnTo>
                    <a:pt x="1456" y="611"/>
                  </a:lnTo>
                  <a:cubicBezTo>
                    <a:pt x="1450" y="611"/>
                    <a:pt x="1448" y="622"/>
                    <a:pt x="1456" y="622"/>
                  </a:cubicBezTo>
                  <a:cubicBezTo>
                    <a:pt x="1458" y="622"/>
                    <a:pt x="1461" y="621"/>
                    <a:pt x="1465" y="619"/>
                  </a:cubicBezTo>
                  <a:cubicBezTo>
                    <a:pt x="1461" y="613"/>
                    <a:pt x="1458" y="611"/>
                    <a:pt x="1456" y="611"/>
                  </a:cubicBezTo>
                  <a:close/>
                  <a:moveTo>
                    <a:pt x="1750" y="607"/>
                  </a:moveTo>
                  <a:cubicBezTo>
                    <a:pt x="1744" y="607"/>
                    <a:pt x="1747" y="613"/>
                    <a:pt x="1750" y="619"/>
                  </a:cubicBezTo>
                  <a:lnTo>
                    <a:pt x="1762" y="619"/>
                  </a:lnTo>
                  <a:cubicBezTo>
                    <a:pt x="1765" y="622"/>
                    <a:pt x="1766" y="623"/>
                    <a:pt x="1768" y="623"/>
                  </a:cubicBezTo>
                  <a:cubicBezTo>
                    <a:pt x="1774" y="623"/>
                    <a:pt x="1774" y="607"/>
                    <a:pt x="1774" y="607"/>
                  </a:cubicBezTo>
                  <a:close/>
                  <a:moveTo>
                    <a:pt x="1738" y="619"/>
                  </a:moveTo>
                  <a:cubicBezTo>
                    <a:pt x="1738" y="619"/>
                    <a:pt x="1741" y="622"/>
                    <a:pt x="1743" y="625"/>
                  </a:cubicBezTo>
                  <a:lnTo>
                    <a:pt x="1743" y="625"/>
                  </a:lnTo>
                  <a:cubicBezTo>
                    <a:pt x="1739" y="623"/>
                    <a:pt x="1736" y="621"/>
                    <a:pt x="1733" y="621"/>
                  </a:cubicBezTo>
                  <a:cubicBezTo>
                    <a:pt x="1729" y="621"/>
                    <a:pt x="1726" y="623"/>
                    <a:pt x="1726" y="631"/>
                  </a:cubicBezTo>
                  <a:cubicBezTo>
                    <a:pt x="1734" y="631"/>
                    <a:pt x="1732" y="637"/>
                    <a:pt x="1733" y="637"/>
                  </a:cubicBezTo>
                  <a:cubicBezTo>
                    <a:pt x="1733" y="637"/>
                    <a:pt x="1734" y="635"/>
                    <a:pt x="1738" y="631"/>
                  </a:cubicBezTo>
                  <a:cubicBezTo>
                    <a:pt x="1745" y="631"/>
                    <a:pt x="1744" y="628"/>
                    <a:pt x="1743" y="625"/>
                  </a:cubicBezTo>
                  <a:lnTo>
                    <a:pt x="1743" y="625"/>
                  </a:lnTo>
                  <a:cubicBezTo>
                    <a:pt x="1747" y="628"/>
                    <a:pt x="1750" y="631"/>
                    <a:pt x="1750" y="631"/>
                  </a:cubicBezTo>
                  <a:cubicBezTo>
                    <a:pt x="1755" y="631"/>
                    <a:pt x="1754" y="628"/>
                    <a:pt x="1753" y="624"/>
                  </a:cubicBezTo>
                  <a:lnTo>
                    <a:pt x="1753" y="624"/>
                  </a:lnTo>
                  <a:cubicBezTo>
                    <a:pt x="1753" y="624"/>
                    <a:pt x="1753" y="624"/>
                    <a:pt x="1753" y="624"/>
                  </a:cubicBezTo>
                  <a:cubicBezTo>
                    <a:pt x="1754" y="624"/>
                    <a:pt x="1754" y="623"/>
                    <a:pt x="1750" y="619"/>
                  </a:cubicBezTo>
                  <a:lnTo>
                    <a:pt x="1750" y="619"/>
                  </a:lnTo>
                  <a:cubicBezTo>
                    <a:pt x="1751" y="621"/>
                    <a:pt x="1752" y="623"/>
                    <a:pt x="1753" y="624"/>
                  </a:cubicBezTo>
                  <a:lnTo>
                    <a:pt x="1753" y="624"/>
                  </a:lnTo>
                  <a:cubicBezTo>
                    <a:pt x="1751" y="624"/>
                    <a:pt x="1748" y="622"/>
                    <a:pt x="1745" y="619"/>
                  </a:cubicBezTo>
                  <a:close/>
                  <a:moveTo>
                    <a:pt x="1719" y="631"/>
                  </a:moveTo>
                  <a:lnTo>
                    <a:pt x="1719" y="631"/>
                  </a:lnTo>
                  <a:cubicBezTo>
                    <a:pt x="1718" y="633"/>
                    <a:pt x="1717" y="635"/>
                    <a:pt x="1716" y="637"/>
                  </a:cubicBezTo>
                  <a:lnTo>
                    <a:pt x="1716" y="637"/>
                  </a:lnTo>
                  <a:cubicBezTo>
                    <a:pt x="1721" y="635"/>
                    <a:pt x="1725" y="633"/>
                    <a:pt x="1726" y="631"/>
                  </a:cubicBezTo>
                  <a:close/>
                  <a:moveTo>
                    <a:pt x="1705" y="640"/>
                  </a:moveTo>
                  <a:cubicBezTo>
                    <a:pt x="1702" y="641"/>
                    <a:pt x="1699" y="642"/>
                    <a:pt x="1695" y="643"/>
                  </a:cubicBezTo>
                  <a:lnTo>
                    <a:pt x="1703" y="643"/>
                  </a:lnTo>
                  <a:cubicBezTo>
                    <a:pt x="1703" y="643"/>
                    <a:pt x="1703" y="643"/>
                    <a:pt x="1705" y="640"/>
                  </a:cubicBezTo>
                  <a:close/>
                  <a:moveTo>
                    <a:pt x="1655" y="650"/>
                  </a:moveTo>
                  <a:cubicBezTo>
                    <a:pt x="1657" y="650"/>
                    <a:pt x="1659" y="650"/>
                    <a:pt x="1661" y="651"/>
                  </a:cubicBezTo>
                  <a:lnTo>
                    <a:pt x="1661" y="651"/>
                  </a:lnTo>
                  <a:cubicBezTo>
                    <a:pt x="1653" y="652"/>
                    <a:pt x="1647" y="653"/>
                    <a:pt x="1644" y="654"/>
                  </a:cubicBezTo>
                  <a:lnTo>
                    <a:pt x="1644" y="654"/>
                  </a:lnTo>
                  <a:cubicBezTo>
                    <a:pt x="1646" y="653"/>
                    <a:pt x="1650" y="650"/>
                    <a:pt x="1655" y="650"/>
                  </a:cubicBezTo>
                  <a:close/>
                  <a:moveTo>
                    <a:pt x="1716" y="637"/>
                  </a:moveTo>
                  <a:cubicBezTo>
                    <a:pt x="1713" y="638"/>
                    <a:pt x="1710" y="639"/>
                    <a:pt x="1707" y="640"/>
                  </a:cubicBezTo>
                  <a:lnTo>
                    <a:pt x="1707" y="640"/>
                  </a:lnTo>
                  <a:cubicBezTo>
                    <a:pt x="1707" y="640"/>
                    <a:pt x="1707" y="639"/>
                    <a:pt x="1707" y="639"/>
                  </a:cubicBezTo>
                  <a:lnTo>
                    <a:pt x="1707" y="639"/>
                  </a:lnTo>
                  <a:cubicBezTo>
                    <a:pt x="1706" y="639"/>
                    <a:pt x="1706" y="640"/>
                    <a:pt x="1705" y="640"/>
                  </a:cubicBezTo>
                  <a:lnTo>
                    <a:pt x="1705" y="640"/>
                  </a:lnTo>
                  <a:cubicBezTo>
                    <a:pt x="1706" y="640"/>
                    <a:pt x="1706" y="640"/>
                    <a:pt x="1707" y="640"/>
                  </a:cubicBezTo>
                  <a:lnTo>
                    <a:pt x="1707" y="640"/>
                  </a:lnTo>
                  <a:cubicBezTo>
                    <a:pt x="1705" y="644"/>
                    <a:pt x="1703" y="650"/>
                    <a:pt x="1703" y="655"/>
                  </a:cubicBezTo>
                  <a:cubicBezTo>
                    <a:pt x="1715" y="655"/>
                    <a:pt x="1726" y="655"/>
                    <a:pt x="1715" y="643"/>
                  </a:cubicBezTo>
                  <a:cubicBezTo>
                    <a:pt x="1715" y="641"/>
                    <a:pt x="1715" y="639"/>
                    <a:pt x="1716" y="637"/>
                  </a:cubicBezTo>
                  <a:close/>
                  <a:moveTo>
                    <a:pt x="1322" y="738"/>
                  </a:moveTo>
                  <a:lnTo>
                    <a:pt x="1322" y="738"/>
                  </a:lnTo>
                  <a:cubicBezTo>
                    <a:pt x="1322" y="738"/>
                    <a:pt x="1322" y="738"/>
                    <a:pt x="1322" y="738"/>
                  </a:cubicBezTo>
                  <a:lnTo>
                    <a:pt x="1322" y="738"/>
                  </a:lnTo>
                  <a:cubicBezTo>
                    <a:pt x="1322" y="738"/>
                    <a:pt x="1322" y="738"/>
                    <a:pt x="1322" y="738"/>
                  </a:cubicBezTo>
                  <a:close/>
                  <a:moveTo>
                    <a:pt x="1560" y="721"/>
                  </a:moveTo>
                  <a:cubicBezTo>
                    <a:pt x="1560" y="726"/>
                    <a:pt x="1560" y="726"/>
                    <a:pt x="1560" y="726"/>
                  </a:cubicBezTo>
                  <a:cubicBezTo>
                    <a:pt x="1551" y="726"/>
                    <a:pt x="1549" y="747"/>
                    <a:pt x="1543" y="747"/>
                  </a:cubicBezTo>
                  <a:cubicBezTo>
                    <a:pt x="1542" y="747"/>
                    <a:pt x="1542" y="746"/>
                    <a:pt x="1541" y="746"/>
                  </a:cubicBezTo>
                  <a:lnTo>
                    <a:pt x="1541" y="746"/>
                  </a:lnTo>
                  <a:cubicBezTo>
                    <a:pt x="1543" y="739"/>
                    <a:pt x="1539" y="726"/>
                    <a:pt x="1548" y="726"/>
                  </a:cubicBezTo>
                  <a:cubicBezTo>
                    <a:pt x="1552" y="722"/>
                    <a:pt x="1556" y="721"/>
                    <a:pt x="1560" y="721"/>
                  </a:cubicBezTo>
                  <a:close/>
                  <a:moveTo>
                    <a:pt x="1539" y="749"/>
                  </a:moveTo>
                  <a:cubicBezTo>
                    <a:pt x="1539" y="758"/>
                    <a:pt x="1532" y="761"/>
                    <a:pt x="1524" y="762"/>
                  </a:cubicBezTo>
                  <a:lnTo>
                    <a:pt x="1524" y="762"/>
                  </a:lnTo>
                  <a:cubicBezTo>
                    <a:pt x="1524" y="756"/>
                    <a:pt x="1524" y="750"/>
                    <a:pt x="1524" y="750"/>
                  </a:cubicBezTo>
                  <a:cubicBezTo>
                    <a:pt x="1524" y="754"/>
                    <a:pt x="1524" y="756"/>
                    <a:pt x="1524" y="756"/>
                  </a:cubicBezTo>
                  <a:cubicBezTo>
                    <a:pt x="1525" y="756"/>
                    <a:pt x="1528" y="750"/>
                    <a:pt x="1536" y="750"/>
                  </a:cubicBezTo>
                  <a:cubicBezTo>
                    <a:pt x="1537" y="750"/>
                    <a:pt x="1538" y="750"/>
                    <a:pt x="1539" y="749"/>
                  </a:cubicBezTo>
                  <a:close/>
                  <a:moveTo>
                    <a:pt x="1274" y="738"/>
                  </a:moveTo>
                  <a:cubicBezTo>
                    <a:pt x="1262" y="750"/>
                    <a:pt x="1262" y="750"/>
                    <a:pt x="1262" y="762"/>
                  </a:cubicBezTo>
                  <a:lnTo>
                    <a:pt x="1269" y="762"/>
                  </a:lnTo>
                  <a:cubicBezTo>
                    <a:pt x="1269" y="760"/>
                    <a:pt x="1271" y="756"/>
                    <a:pt x="1274" y="750"/>
                  </a:cubicBezTo>
                  <a:cubicBezTo>
                    <a:pt x="1274" y="738"/>
                    <a:pt x="1274" y="738"/>
                    <a:pt x="1274" y="738"/>
                  </a:cubicBezTo>
                  <a:close/>
                  <a:moveTo>
                    <a:pt x="1269" y="762"/>
                  </a:moveTo>
                  <a:cubicBezTo>
                    <a:pt x="1269" y="763"/>
                    <a:pt x="1269" y="764"/>
                    <a:pt x="1270" y="764"/>
                  </a:cubicBezTo>
                  <a:cubicBezTo>
                    <a:pt x="1271" y="764"/>
                    <a:pt x="1272" y="763"/>
                    <a:pt x="1273" y="762"/>
                  </a:cubicBezTo>
                  <a:close/>
                  <a:moveTo>
                    <a:pt x="1335" y="849"/>
                  </a:moveTo>
                  <a:cubicBezTo>
                    <a:pt x="1336" y="849"/>
                    <a:pt x="1338" y="850"/>
                    <a:pt x="1340" y="853"/>
                  </a:cubicBezTo>
                  <a:lnTo>
                    <a:pt x="1340" y="853"/>
                  </a:lnTo>
                  <a:cubicBezTo>
                    <a:pt x="1337" y="854"/>
                    <a:pt x="1334" y="857"/>
                    <a:pt x="1334" y="857"/>
                  </a:cubicBezTo>
                  <a:cubicBezTo>
                    <a:pt x="1334" y="851"/>
                    <a:pt x="1334" y="849"/>
                    <a:pt x="1335" y="849"/>
                  </a:cubicBezTo>
                  <a:close/>
                  <a:moveTo>
                    <a:pt x="1345" y="869"/>
                  </a:moveTo>
                  <a:lnTo>
                    <a:pt x="1345" y="881"/>
                  </a:lnTo>
                  <a:cubicBezTo>
                    <a:pt x="1357" y="881"/>
                    <a:pt x="1357" y="881"/>
                    <a:pt x="1345" y="869"/>
                  </a:cubicBezTo>
                  <a:close/>
                  <a:moveTo>
                    <a:pt x="1315" y="948"/>
                  </a:moveTo>
                  <a:cubicBezTo>
                    <a:pt x="1313" y="949"/>
                    <a:pt x="1312" y="951"/>
                    <a:pt x="1310" y="953"/>
                  </a:cubicBezTo>
                  <a:cubicBezTo>
                    <a:pt x="1307" y="953"/>
                    <a:pt x="1305" y="953"/>
                    <a:pt x="1305" y="955"/>
                  </a:cubicBezTo>
                  <a:lnTo>
                    <a:pt x="1305" y="955"/>
                  </a:lnTo>
                  <a:cubicBezTo>
                    <a:pt x="1303" y="953"/>
                    <a:pt x="1301" y="953"/>
                    <a:pt x="1298" y="953"/>
                  </a:cubicBezTo>
                  <a:cubicBezTo>
                    <a:pt x="1298" y="965"/>
                    <a:pt x="1298" y="976"/>
                    <a:pt x="1298" y="976"/>
                  </a:cubicBezTo>
                  <a:lnTo>
                    <a:pt x="1286" y="976"/>
                  </a:lnTo>
                  <a:cubicBezTo>
                    <a:pt x="1278" y="976"/>
                    <a:pt x="1275" y="971"/>
                    <a:pt x="1271" y="971"/>
                  </a:cubicBezTo>
                  <a:cubicBezTo>
                    <a:pt x="1269" y="971"/>
                    <a:pt x="1266" y="973"/>
                    <a:pt x="1262" y="976"/>
                  </a:cubicBezTo>
                  <a:cubicBezTo>
                    <a:pt x="1262" y="986"/>
                    <a:pt x="1278" y="1004"/>
                    <a:pt x="1284" y="1004"/>
                  </a:cubicBezTo>
                  <a:cubicBezTo>
                    <a:pt x="1285" y="1004"/>
                    <a:pt x="1286" y="1003"/>
                    <a:pt x="1286" y="1000"/>
                  </a:cubicBezTo>
                  <a:cubicBezTo>
                    <a:pt x="1298" y="988"/>
                    <a:pt x="1298" y="988"/>
                    <a:pt x="1310" y="976"/>
                  </a:cubicBezTo>
                  <a:cubicBezTo>
                    <a:pt x="1310" y="976"/>
                    <a:pt x="1310" y="965"/>
                    <a:pt x="1310" y="965"/>
                  </a:cubicBezTo>
                  <a:cubicBezTo>
                    <a:pt x="1310" y="956"/>
                    <a:pt x="1317" y="953"/>
                    <a:pt x="1315" y="948"/>
                  </a:cubicBezTo>
                  <a:close/>
                  <a:moveTo>
                    <a:pt x="1214" y="1036"/>
                  </a:moveTo>
                  <a:cubicBezTo>
                    <a:pt x="1207" y="1036"/>
                    <a:pt x="1214" y="1041"/>
                    <a:pt x="1221" y="1041"/>
                  </a:cubicBezTo>
                  <a:cubicBezTo>
                    <a:pt x="1224" y="1041"/>
                    <a:pt x="1226" y="1040"/>
                    <a:pt x="1226" y="1036"/>
                  </a:cubicBezTo>
                  <a:close/>
                  <a:moveTo>
                    <a:pt x="1084" y="1167"/>
                  </a:moveTo>
                  <a:lnTo>
                    <a:pt x="1084" y="1179"/>
                  </a:lnTo>
                  <a:lnTo>
                    <a:pt x="1072" y="1179"/>
                  </a:lnTo>
                  <a:cubicBezTo>
                    <a:pt x="1072" y="1179"/>
                    <a:pt x="1084" y="1191"/>
                    <a:pt x="1084" y="1191"/>
                  </a:cubicBezTo>
                  <a:cubicBezTo>
                    <a:pt x="1107" y="1179"/>
                    <a:pt x="1084" y="1167"/>
                    <a:pt x="1084" y="1167"/>
                  </a:cubicBezTo>
                  <a:close/>
                  <a:moveTo>
                    <a:pt x="1024" y="1191"/>
                  </a:moveTo>
                  <a:cubicBezTo>
                    <a:pt x="1024" y="1191"/>
                    <a:pt x="1024" y="1199"/>
                    <a:pt x="1026" y="1205"/>
                  </a:cubicBezTo>
                  <a:lnTo>
                    <a:pt x="1026" y="1205"/>
                  </a:lnTo>
                  <a:cubicBezTo>
                    <a:pt x="1026" y="1204"/>
                    <a:pt x="1025" y="1204"/>
                    <a:pt x="1024" y="1203"/>
                  </a:cubicBezTo>
                  <a:cubicBezTo>
                    <a:pt x="1024" y="1203"/>
                    <a:pt x="1024" y="1203"/>
                    <a:pt x="1024" y="1191"/>
                  </a:cubicBezTo>
                  <a:close/>
                  <a:moveTo>
                    <a:pt x="298" y="1274"/>
                  </a:moveTo>
                  <a:cubicBezTo>
                    <a:pt x="298" y="1286"/>
                    <a:pt x="286" y="1298"/>
                    <a:pt x="298" y="1298"/>
                  </a:cubicBezTo>
                  <a:lnTo>
                    <a:pt x="298" y="1286"/>
                  </a:lnTo>
                  <a:cubicBezTo>
                    <a:pt x="298" y="1274"/>
                    <a:pt x="298" y="1274"/>
                    <a:pt x="298" y="1274"/>
                  </a:cubicBezTo>
                  <a:close/>
                  <a:moveTo>
                    <a:pt x="964" y="1286"/>
                  </a:moveTo>
                  <a:lnTo>
                    <a:pt x="964" y="1298"/>
                  </a:lnTo>
                  <a:cubicBezTo>
                    <a:pt x="976" y="1298"/>
                    <a:pt x="976" y="1298"/>
                    <a:pt x="964" y="1286"/>
                  </a:cubicBezTo>
                  <a:close/>
                  <a:moveTo>
                    <a:pt x="929" y="1310"/>
                  </a:moveTo>
                  <a:cubicBezTo>
                    <a:pt x="929" y="1316"/>
                    <a:pt x="929" y="1321"/>
                    <a:pt x="929" y="1322"/>
                  </a:cubicBezTo>
                  <a:lnTo>
                    <a:pt x="929" y="1322"/>
                  </a:lnTo>
                  <a:cubicBezTo>
                    <a:pt x="929" y="1310"/>
                    <a:pt x="940" y="1310"/>
                    <a:pt x="929" y="1310"/>
                  </a:cubicBezTo>
                  <a:close/>
                  <a:moveTo>
                    <a:pt x="929" y="1322"/>
                  </a:moveTo>
                  <a:cubicBezTo>
                    <a:pt x="929" y="1322"/>
                    <a:pt x="929" y="1322"/>
                    <a:pt x="929" y="1322"/>
                  </a:cubicBezTo>
                  <a:lnTo>
                    <a:pt x="929" y="1322"/>
                  </a:lnTo>
                  <a:cubicBezTo>
                    <a:pt x="929" y="1322"/>
                    <a:pt x="929" y="1322"/>
                    <a:pt x="929" y="1322"/>
                  </a:cubicBezTo>
                  <a:close/>
                  <a:moveTo>
                    <a:pt x="260" y="1337"/>
                  </a:moveTo>
                  <a:cubicBezTo>
                    <a:pt x="253" y="1337"/>
                    <a:pt x="255" y="1348"/>
                    <a:pt x="265" y="1348"/>
                  </a:cubicBezTo>
                  <a:cubicBezTo>
                    <a:pt x="267" y="1348"/>
                    <a:pt x="270" y="1347"/>
                    <a:pt x="274" y="1346"/>
                  </a:cubicBezTo>
                  <a:cubicBezTo>
                    <a:pt x="268" y="1339"/>
                    <a:pt x="263" y="1337"/>
                    <a:pt x="260" y="1337"/>
                  </a:cubicBezTo>
                  <a:close/>
                  <a:moveTo>
                    <a:pt x="167" y="1381"/>
                  </a:moveTo>
                  <a:cubicBezTo>
                    <a:pt x="167" y="1381"/>
                    <a:pt x="155" y="1393"/>
                    <a:pt x="167" y="1393"/>
                  </a:cubicBezTo>
                  <a:lnTo>
                    <a:pt x="179" y="1381"/>
                  </a:lnTo>
                  <a:close/>
                  <a:moveTo>
                    <a:pt x="802" y="1422"/>
                  </a:moveTo>
                  <a:cubicBezTo>
                    <a:pt x="799" y="1426"/>
                    <a:pt x="798" y="1429"/>
                    <a:pt x="798" y="1429"/>
                  </a:cubicBezTo>
                  <a:lnTo>
                    <a:pt x="810" y="1429"/>
                  </a:lnTo>
                  <a:cubicBezTo>
                    <a:pt x="810" y="1429"/>
                    <a:pt x="806" y="1425"/>
                    <a:pt x="802" y="1422"/>
                  </a:cubicBezTo>
                  <a:close/>
                  <a:moveTo>
                    <a:pt x="2500" y="0"/>
                  </a:moveTo>
                  <a:lnTo>
                    <a:pt x="2262" y="167"/>
                  </a:lnTo>
                  <a:cubicBezTo>
                    <a:pt x="2240" y="183"/>
                    <a:pt x="2226" y="195"/>
                    <a:pt x="2217" y="202"/>
                  </a:cubicBezTo>
                  <a:lnTo>
                    <a:pt x="2217" y="202"/>
                  </a:lnTo>
                  <a:cubicBezTo>
                    <a:pt x="2218" y="202"/>
                    <a:pt x="2219" y="202"/>
                    <a:pt x="2219" y="202"/>
                  </a:cubicBezTo>
                  <a:lnTo>
                    <a:pt x="2219" y="202"/>
                  </a:lnTo>
                  <a:cubicBezTo>
                    <a:pt x="2216" y="205"/>
                    <a:pt x="2212" y="207"/>
                    <a:pt x="2208" y="211"/>
                  </a:cubicBezTo>
                  <a:lnTo>
                    <a:pt x="2208" y="211"/>
                  </a:lnTo>
                  <a:cubicBezTo>
                    <a:pt x="2210" y="209"/>
                    <a:pt x="2213" y="206"/>
                    <a:pt x="2217" y="202"/>
                  </a:cubicBezTo>
                  <a:lnTo>
                    <a:pt x="2217" y="202"/>
                  </a:lnTo>
                  <a:cubicBezTo>
                    <a:pt x="2216" y="203"/>
                    <a:pt x="2215" y="203"/>
                    <a:pt x="2215" y="203"/>
                  </a:cubicBezTo>
                  <a:cubicBezTo>
                    <a:pt x="2233" y="189"/>
                    <a:pt x="2241" y="182"/>
                    <a:pt x="2241" y="181"/>
                  </a:cubicBezTo>
                  <a:lnTo>
                    <a:pt x="2241" y="181"/>
                  </a:lnTo>
                  <a:lnTo>
                    <a:pt x="2274" y="155"/>
                  </a:lnTo>
                  <a:lnTo>
                    <a:pt x="2274" y="155"/>
                  </a:lnTo>
                  <a:lnTo>
                    <a:pt x="2236" y="183"/>
                  </a:lnTo>
                  <a:lnTo>
                    <a:pt x="2236" y="183"/>
                  </a:lnTo>
                  <a:cubicBezTo>
                    <a:pt x="2233" y="185"/>
                    <a:pt x="2230" y="187"/>
                    <a:pt x="2225" y="190"/>
                  </a:cubicBezTo>
                  <a:lnTo>
                    <a:pt x="2225" y="190"/>
                  </a:lnTo>
                  <a:lnTo>
                    <a:pt x="2274" y="155"/>
                  </a:lnTo>
                  <a:lnTo>
                    <a:pt x="2274" y="155"/>
                  </a:lnTo>
                  <a:cubicBezTo>
                    <a:pt x="2274" y="155"/>
                    <a:pt x="2208" y="199"/>
                    <a:pt x="2184" y="212"/>
                  </a:cubicBezTo>
                  <a:lnTo>
                    <a:pt x="2184" y="212"/>
                  </a:lnTo>
                  <a:cubicBezTo>
                    <a:pt x="2187" y="210"/>
                    <a:pt x="2187" y="209"/>
                    <a:pt x="2187" y="209"/>
                  </a:cubicBezTo>
                  <a:lnTo>
                    <a:pt x="2187" y="209"/>
                  </a:lnTo>
                  <a:cubicBezTo>
                    <a:pt x="2186" y="209"/>
                    <a:pt x="2182" y="212"/>
                    <a:pt x="2177" y="216"/>
                  </a:cubicBezTo>
                  <a:lnTo>
                    <a:pt x="2177" y="216"/>
                  </a:lnTo>
                  <a:cubicBezTo>
                    <a:pt x="2178" y="216"/>
                    <a:pt x="2181" y="214"/>
                    <a:pt x="2184" y="212"/>
                  </a:cubicBezTo>
                  <a:lnTo>
                    <a:pt x="2184" y="212"/>
                  </a:lnTo>
                  <a:cubicBezTo>
                    <a:pt x="2181" y="216"/>
                    <a:pt x="2173" y="224"/>
                    <a:pt x="2159" y="236"/>
                  </a:cubicBezTo>
                  <a:lnTo>
                    <a:pt x="2159" y="236"/>
                  </a:lnTo>
                  <a:lnTo>
                    <a:pt x="2175" y="226"/>
                  </a:lnTo>
                  <a:lnTo>
                    <a:pt x="2167" y="232"/>
                  </a:lnTo>
                  <a:lnTo>
                    <a:pt x="2171" y="230"/>
                  </a:lnTo>
                  <a:lnTo>
                    <a:pt x="2171" y="230"/>
                  </a:lnTo>
                  <a:lnTo>
                    <a:pt x="2179" y="224"/>
                  </a:lnTo>
                  <a:lnTo>
                    <a:pt x="2181" y="223"/>
                  </a:lnTo>
                  <a:lnTo>
                    <a:pt x="2191" y="214"/>
                  </a:lnTo>
                  <a:lnTo>
                    <a:pt x="2182" y="222"/>
                  </a:lnTo>
                  <a:lnTo>
                    <a:pt x="2187" y="219"/>
                  </a:lnTo>
                  <a:lnTo>
                    <a:pt x="2177" y="226"/>
                  </a:lnTo>
                  <a:lnTo>
                    <a:pt x="2177" y="226"/>
                  </a:lnTo>
                  <a:lnTo>
                    <a:pt x="2175" y="228"/>
                  </a:lnTo>
                  <a:lnTo>
                    <a:pt x="2182" y="225"/>
                  </a:lnTo>
                  <a:lnTo>
                    <a:pt x="2195" y="214"/>
                  </a:lnTo>
                  <a:lnTo>
                    <a:pt x="2198" y="213"/>
                  </a:lnTo>
                  <a:lnTo>
                    <a:pt x="2185" y="223"/>
                  </a:lnTo>
                  <a:lnTo>
                    <a:pt x="2187" y="222"/>
                  </a:lnTo>
                  <a:lnTo>
                    <a:pt x="2187" y="222"/>
                  </a:lnTo>
                  <a:lnTo>
                    <a:pt x="2181" y="226"/>
                  </a:lnTo>
                  <a:lnTo>
                    <a:pt x="2181" y="226"/>
                  </a:lnTo>
                  <a:lnTo>
                    <a:pt x="2181" y="226"/>
                  </a:lnTo>
                  <a:lnTo>
                    <a:pt x="2173" y="232"/>
                  </a:lnTo>
                  <a:lnTo>
                    <a:pt x="2173" y="232"/>
                  </a:lnTo>
                  <a:lnTo>
                    <a:pt x="2178" y="228"/>
                  </a:lnTo>
                  <a:lnTo>
                    <a:pt x="2170" y="233"/>
                  </a:lnTo>
                  <a:lnTo>
                    <a:pt x="2159" y="242"/>
                  </a:lnTo>
                  <a:lnTo>
                    <a:pt x="2158" y="243"/>
                  </a:lnTo>
                  <a:lnTo>
                    <a:pt x="2158" y="243"/>
                  </a:lnTo>
                  <a:cubicBezTo>
                    <a:pt x="2157" y="244"/>
                    <a:pt x="2156" y="244"/>
                    <a:pt x="2155" y="245"/>
                  </a:cubicBezTo>
                  <a:lnTo>
                    <a:pt x="2155" y="245"/>
                  </a:lnTo>
                  <a:lnTo>
                    <a:pt x="2167" y="234"/>
                  </a:lnTo>
                  <a:lnTo>
                    <a:pt x="2167" y="234"/>
                  </a:lnTo>
                  <a:lnTo>
                    <a:pt x="2165" y="236"/>
                  </a:lnTo>
                  <a:lnTo>
                    <a:pt x="2165" y="236"/>
                  </a:lnTo>
                  <a:lnTo>
                    <a:pt x="2161" y="238"/>
                  </a:lnTo>
                  <a:lnTo>
                    <a:pt x="2164" y="236"/>
                  </a:lnTo>
                  <a:lnTo>
                    <a:pt x="2164" y="236"/>
                  </a:lnTo>
                  <a:lnTo>
                    <a:pt x="2157" y="240"/>
                  </a:lnTo>
                  <a:lnTo>
                    <a:pt x="2139" y="253"/>
                  </a:lnTo>
                  <a:lnTo>
                    <a:pt x="2139" y="253"/>
                  </a:lnTo>
                  <a:cubicBezTo>
                    <a:pt x="2140" y="252"/>
                    <a:pt x="2141" y="251"/>
                    <a:pt x="2142" y="250"/>
                  </a:cubicBezTo>
                  <a:lnTo>
                    <a:pt x="2143" y="250"/>
                  </a:lnTo>
                  <a:cubicBezTo>
                    <a:pt x="2146" y="248"/>
                    <a:pt x="2149" y="245"/>
                    <a:pt x="2151" y="243"/>
                  </a:cubicBezTo>
                  <a:lnTo>
                    <a:pt x="2151" y="243"/>
                  </a:lnTo>
                  <a:lnTo>
                    <a:pt x="2157" y="240"/>
                  </a:lnTo>
                  <a:lnTo>
                    <a:pt x="2167" y="232"/>
                  </a:lnTo>
                  <a:lnTo>
                    <a:pt x="2158" y="237"/>
                  </a:lnTo>
                  <a:lnTo>
                    <a:pt x="2158" y="237"/>
                  </a:lnTo>
                  <a:cubicBezTo>
                    <a:pt x="2159" y="236"/>
                    <a:pt x="2159" y="236"/>
                    <a:pt x="2159" y="236"/>
                  </a:cubicBezTo>
                  <a:lnTo>
                    <a:pt x="2159" y="236"/>
                  </a:lnTo>
                  <a:lnTo>
                    <a:pt x="2155" y="238"/>
                  </a:lnTo>
                  <a:lnTo>
                    <a:pt x="2155" y="238"/>
                  </a:lnTo>
                  <a:cubicBezTo>
                    <a:pt x="2155" y="238"/>
                    <a:pt x="2155" y="238"/>
                    <a:pt x="2155" y="238"/>
                  </a:cubicBezTo>
                  <a:lnTo>
                    <a:pt x="2155" y="238"/>
                  </a:lnTo>
                  <a:lnTo>
                    <a:pt x="2141" y="245"/>
                  </a:lnTo>
                  <a:lnTo>
                    <a:pt x="2141" y="245"/>
                  </a:lnTo>
                  <a:cubicBezTo>
                    <a:pt x="2142" y="245"/>
                    <a:pt x="2142" y="245"/>
                    <a:pt x="2142" y="245"/>
                  </a:cubicBezTo>
                  <a:lnTo>
                    <a:pt x="2142" y="245"/>
                  </a:lnTo>
                  <a:cubicBezTo>
                    <a:pt x="2141" y="245"/>
                    <a:pt x="2141" y="245"/>
                    <a:pt x="2140" y="246"/>
                  </a:cubicBezTo>
                  <a:lnTo>
                    <a:pt x="2140" y="246"/>
                  </a:lnTo>
                  <a:lnTo>
                    <a:pt x="2137" y="247"/>
                  </a:lnTo>
                  <a:lnTo>
                    <a:pt x="2137" y="247"/>
                  </a:lnTo>
                  <a:cubicBezTo>
                    <a:pt x="2140" y="245"/>
                    <a:pt x="2141" y="244"/>
                    <a:pt x="2142" y="244"/>
                  </a:cubicBezTo>
                  <a:lnTo>
                    <a:pt x="2142" y="244"/>
                  </a:lnTo>
                  <a:cubicBezTo>
                    <a:pt x="2142" y="244"/>
                    <a:pt x="2142" y="244"/>
                    <a:pt x="2142" y="245"/>
                  </a:cubicBezTo>
                  <a:lnTo>
                    <a:pt x="2142" y="245"/>
                  </a:lnTo>
                  <a:cubicBezTo>
                    <a:pt x="2155" y="233"/>
                    <a:pt x="2168" y="222"/>
                    <a:pt x="2177" y="216"/>
                  </a:cubicBezTo>
                  <a:lnTo>
                    <a:pt x="2177" y="216"/>
                  </a:lnTo>
                  <a:cubicBezTo>
                    <a:pt x="2177" y="216"/>
                    <a:pt x="2177" y="216"/>
                    <a:pt x="2177" y="216"/>
                  </a:cubicBezTo>
                  <a:cubicBezTo>
                    <a:pt x="2175" y="216"/>
                    <a:pt x="2179" y="212"/>
                    <a:pt x="2191" y="203"/>
                  </a:cubicBezTo>
                  <a:lnTo>
                    <a:pt x="2286" y="143"/>
                  </a:lnTo>
                  <a:lnTo>
                    <a:pt x="2286" y="143"/>
                  </a:lnTo>
                  <a:cubicBezTo>
                    <a:pt x="2286" y="143"/>
                    <a:pt x="2275" y="148"/>
                    <a:pt x="2272" y="148"/>
                  </a:cubicBezTo>
                  <a:cubicBezTo>
                    <a:pt x="2270" y="148"/>
                    <a:pt x="2270" y="147"/>
                    <a:pt x="2274" y="143"/>
                  </a:cubicBezTo>
                  <a:cubicBezTo>
                    <a:pt x="2309" y="120"/>
                    <a:pt x="2310" y="119"/>
                    <a:pt x="2310" y="119"/>
                  </a:cubicBezTo>
                  <a:lnTo>
                    <a:pt x="2310" y="119"/>
                  </a:lnTo>
                  <a:lnTo>
                    <a:pt x="2250" y="155"/>
                  </a:lnTo>
                  <a:lnTo>
                    <a:pt x="2286" y="131"/>
                  </a:lnTo>
                  <a:lnTo>
                    <a:pt x="2334" y="107"/>
                  </a:lnTo>
                  <a:cubicBezTo>
                    <a:pt x="2346" y="95"/>
                    <a:pt x="2346" y="84"/>
                    <a:pt x="2357" y="84"/>
                  </a:cubicBezTo>
                  <a:lnTo>
                    <a:pt x="2393" y="60"/>
                  </a:lnTo>
                  <a:lnTo>
                    <a:pt x="2369" y="60"/>
                  </a:lnTo>
                  <a:lnTo>
                    <a:pt x="2393" y="48"/>
                  </a:lnTo>
                  <a:lnTo>
                    <a:pt x="2405" y="36"/>
                  </a:lnTo>
                  <a:lnTo>
                    <a:pt x="2381" y="36"/>
                  </a:lnTo>
                  <a:cubicBezTo>
                    <a:pt x="2381" y="36"/>
                    <a:pt x="2369" y="48"/>
                    <a:pt x="2357" y="48"/>
                  </a:cubicBezTo>
                  <a:lnTo>
                    <a:pt x="2322" y="72"/>
                  </a:lnTo>
                  <a:lnTo>
                    <a:pt x="2286" y="101"/>
                  </a:lnTo>
                  <a:lnTo>
                    <a:pt x="2283" y="104"/>
                  </a:lnTo>
                  <a:lnTo>
                    <a:pt x="2283" y="104"/>
                  </a:lnTo>
                  <a:cubicBezTo>
                    <a:pt x="2284" y="103"/>
                    <a:pt x="2284" y="103"/>
                    <a:pt x="2284" y="102"/>
                  </a:cubicBezTo>
                  <a:lnTo>
                    <a:pt x="2284" y="102"/>
                  </a:lnTo>
                  <a:cubicBezTo>
                    <a:pt x="2283" y="103"/>
                    <a:pt x="2281" y="105"/>
                    <a:pt x="2279" y="107"/>
                  </a:cubicBezTo>
                  <a:lnTo>
                    <a:pt x="2279" y="107"/>
                  </a:lnTo>
                  <a:cubicBezTo>
                    <a:pt x="2279" y="107"/>
                    <a:pt x="2279" y="106"/>
                    <a:pt x="2279" y="106"/>
                  </a:cubicBezTo>
                  <a:lnTo>
                    <a:pt x="2279" y="106"/>
                  </a:lnTo>
                  <a:lnTo>
                    <a:pt x="2262" y="119"/>
                  </a:lnTo>
                  <a:cubicBezTo>
                    <a:pt x="2269" y="114"/>
                    <a:pt x="2274" y="110"/>
                    <a:pt x="2279" y="107"/>
                  </a:cubicBezTo>
                  <a:lnTo>
                    <a:pt x="2279" y="107"/>
                  </a:lnTo>
                  <a:cubicBezTo>
                    <a:pt x="2277" y="107"/>
                    <a:pt x="2276" y="107"/>
                    <a:pt x="2274" y="107"/>
                  </a:cubicBezTo>
                  <a:lnTo>
                    <a:pt x="2262" y="119"/>
                  </a:lnTo>
                  <a:cubicBezTo>
                    <a:pt x="2262" y="119"/>
                    <a:pt x="2262" y="107"/>
                    <a:pt x="2262" y="107"/>
                  </a:cubicBezTo>
                  <a:cubicBezTo>
                    <a:pt x="2256" y="113"/>
                    <a:pt x="2247" y="119"/>
                    <a:pt x="2244" y="119"/>
                  </a:cubicBezTo>
                  <a:cubicBezTo>
                    <a:pt x="2241" y="119"/>
                    <a:pt x="2244" y="113"/>
                    <a:pt x="2262" y="95"/>
                  </a:cubicBezTo>
                  <a:lnTo>
                    <a:pt x="2262" y="95"/>
                  </a:lnTo>
                  <a:lnTo>
                    <a:pt x="2227" y="125"/>
                  </a:lnTo>
                  <a:lnTo>
                    <a:pt x="2191" y="143"/>
                  </a:lnTo>
                  <a:lnTo>
                    <a:pt x="2203" y="131"/>
                  </a:lnTo>
                  <a:lnTo>
                    <a:pt x="2203" y="131"/>
                  </a:lnTo>
                  <a:cubicBezTo>
                    <a:pt x="2202" y="132"/>
                    <a:pt x="2167" y="167"/>
                    <a:pt x="2155" y="167"/>
                  </a:cubicBezTo>
                  <a:cubicBezTo>
                    <a:pt x="2155" y="167"/>
                    <a:pt x="2110" y="212"/>
                    <a:pt x="2096" y="226"/>
                  </a:cubicBezTo>
                  <a:cubicBezTo>
                    <a:pt x="2111" y="204"/>
                    <a:pt x="2116" y="195"/>
                    <a:pt x="2112" y="195"/>
                  </a:cubicBezTo>
                  <a:lnTo>
                    <a:pt x="2112" y="195"/>
                  </a:lnTo>
                  <a:cubicBezTo>
                    <a:pt x="2110" y="195"/>
                    <a:pt x="2104" y="198"/>
                    <a:pt x="2096" y="203"/>
                  </a:cubicBezTo>
                  <a:cubicBezTo>
                    <a:pt x="2088" y="210"/>
                    <a:pt x="2079" y="219"/>
                    <a:pt x="2072" y="226"/>
                  </a:cubicBezTo>
                  <a:cubicBezTo>
                    <a:pt x="2079" y="216"/>
                    <a:pt x="2081" y="211"/>
                    <a:pt x="2079" y="211"/>
                  </a:cubicBezTo>
                  <a:lnTo>
                    <a:pt x="2079" y="211"/>
                  </a:lnTo>
                  <a:cubicBezTo>
                    <a:pt x="2076" y="211"/>
                    <a:pt x="2056" y="234"/>
                    <a:pt x="2048" y="250"/>
                  </a:cubicBezTo>
                  <a:cubicBezTo>
                    <a:pt x="2044" y="254"/>
                    <a:pt x="2043" y="256"/>
                    <a:pt x="2042" y="256"/>
                  </a:cubicBezTo>
                  <a:cubicBezTo>
                    <a:pt x="2041" y="256"/>
                    <a:pt x="2044" y="250"/>
                    <a:pt x="2036" y="250"/>
                  </a:cubicBezTo>
                  <a:cubicBezTo>
                    <a:pt x="2024" y="250"/>
                    <a:pt x="2012" y="286"/>
                    <a:pt x="2000" y="298"/>
                  </a:cubicBezTo>
                  <a:cubicBezTo>
                    <a:pt x="1999" y="299"/>
                    <a:pt x="1998" y="300"/>
                    <a:pt x="1998" y="300"/>
                  </a:cubicBezTo>
                  <a:cubicBezTo>
                    <a:pt x="1996" y="300"/>
                    <a:pt x="1998" y="293"/>
                    <a:pt x="2000" y="287"/>
                  </a:cubicBezTo>
                  <a:lnTo>
                    <a:pt x="2000" y="287"/>
                  </a:lnTo>
                  <a:cubicBezTo>
                    <a:pt x="2000" y="291"/>
                    <a:pt x="2000" y="298"/>
                    <a:pt x="2000" y="298"/>
                  </a:cubicBezTo>
                  <a:cubicBezTo>
                    <a:pt x="2000" y="298"/>
                    <a:pt x="2012" y="274"/>
                    <a:pt x="2000" y="274"/>
                  </a:cubicBezTo>
                  <a:cubicBezTo>
                    <a:pt x="1976" y="286"/>
                    <a:pt x="1965" y="298"/>
                    <a:pt x="1953" y="310"/>
                  </a:cubicBezTo>
                  <a:lnTo>
                    <a:pt x="1941" y="322"/>
                  </a:lnTo>
                  <a:cubicBezTo>
                    <a:pt x="1938" y="324"/>
                    <a:pt x="1936" y="325"/>
                    <a:pt x="1935" y="325"/>
                  </a:cubicBezTo>
                  <a:cubicBezTo>
                    <a:pt x="1929" y="325"/>
                    <a:pt x="1929" y="310"/>
                    <a:pt x="1929" y="310"/>
                  </a:cubicBezTo>
                  <a:cubicBezTo>
                    <a:pt x="1929" y="310"/>
                    <a:pt x="1929" y="325"/>
                    <a:pt x="1923" y="325"/>
                  </a:cubicBezTo>
                  <a:cubicBezTo>
                    <a:pt x="1921" y="325"/>
                    <a:pt x="1919" y="324"/>
                    <a:pt x="1917" y="322"/>
                  </a:cubicBezTo>
                  <a:cubicBezTo>
                    <a:pt x="1917" y="322"/>
                    <a:pt x="1881" y="357"/>
                    <a:pt x="1881" y="357"/>
                  </a:cubicBezTo>
                  <a:lnTo>
                    <a:pt x="1881" y="381"/>
                  </a:lnTo>
                  <a:cubicBezTo>
                    <a:pt x="1881" y="377"/>
                    <a:pt x="1880" y="376"/>
                    <a:pt x="1878" y="376"/>
                  </a:cubicBezTo>
                  <a:cubicBezTo>
                    <a:pt x="1873" y="376"/>
                    <a:pt x="1865" y="381"/>
                    <a:pt x="1857" y="381"/>
                  </a:cubicBezTo>
                  <a:lnTo>
                    <a:pt x="1846" y="381"/>
                  </a:lnTo>
                  <a:cubicBezTo>
                    <a:pt x="1834" y="381"/>
                    <a:pt x="1846" y="405"/>
                    <a:pt x="1846" y="405"/>
                  </a:cubicBezTo>
                  <a:cubicBezTo>
                    <a:pt x="1846" y="405"/>
                    <a:pt x="1834" y="381"/>
                    <a:pt x="1834" y="381"/>
                  </a:cubicBezTo>
                  <a:cubicBezTo>
                    <a:pt x="1822" y="381"/>
                    <a:pt x="1822" y="393"/>
                    <a:pt x="1822" y="405"/>
                  </a:cubicBezTo>
                  <a:cubicBezTo>
                    <a:pt x="1822" y="405"/>
                    <a:pt x="1834" y="405"/>
                    <a:pt x="1822" y="417"/>
                  </a:cubicBezTo>
                  <a:cubicBezTo>
                    <a:pt x="1818" y="421"/>
                    <a:pt x="1816" y="422"/>
                    <a:pt x="1816" y="422"/>
                  </a:cubicBezTo>
                  <a:cubicBezTo>
                    <a:pt x="1815" y="422"/>
                    <a:pt x="1818" y="417"/>
                    <a:pt x="1810" y="417"/>
                  </a:cubicBezTo>
                  <a:cubicBezTo>
                    <a:pt x="1810" y="417"/>
                    <a:pt x="1810" y="393"/>
                    <a:pt x="1798" y="393"/>
                  </a:cubicBezTo>
                  <a:lnTo>
                    <a:pt x="1798" y="405"/>
                  </a:lnTo>
                  <a:cubicBezTo>
                    <a:pt x="1798" y="405"/>
                    <a:pt x="1798" y="417"/>
                    <a:pt x="1798" y="417"/>
                  </a:cubicBezTo>
                  <a:cubicBezTo>
                    <a:pt x="1798" y="417"/>
                    <a:pt x="1798" y="429"/>
                    <a:pt x="1798" y="429"/>
                  </a:cubicBezTo>
                  <a:lnTo>
                    <a:pt x="1786" y="429"/>
                  </a:lnTo>
                  <a:cubicBezTo>
                    <a:pt x="1786" y="441"/>
                    <a:pt x="1786" y="441"/>
                    <a:pt x="1786" y="441"/>
                  </a:cubicBezTo>
                  <a:lnTo>
                    <a:pt x="1774" y="441"/>
                  </a:lnTo>
                  <a:cubicBezTo>
                    <a:pt x="1784" y="441"/>
                    <a:pt x="1786" y="425"/>
                    <a:pt x="1780" y="425"/>
                  </a:cubicBezTo>
                  <a:lnTo>
                    <a:pt x="1780" y="425"/>
                  </a:lnTo>
                  <a:cubicBezTo>
                    <a:pt x="1778" y="425"/>
                    <a:pt x="1776" y="426"/>
                    <a:pt x="1774" y="429"/>
                  </a:cubicBezTo>
                  <a:cubicBezTo>
                    <a:pt x="1762" y="441"/>
                    <a:pt x="1762" y="441"/>
                    <a:pt x="1762" y="453"/>
                  </a:cubicBezTo>
                  <a:cubicBezTo>
                    <a:pt x="1762" y="447"/>
                    <a:pt x="1760" y="444"/>
                    <a:pt x="1756" y="444"/>
                  </a:cubicBezTo>
                  <a:cubicBezTo>
                    <a:pt x="1746" y="444"/>
                    <a:pt x="1723" y="465"/>
                    <a:pt x="1715" y="465"/>
                  </a:cubicBezTo>
                  <a:cubicBezTo>
                    <a:pt x="1703" y="476"/>
                    <a:pt x="1715" y="476"/>
                    <a:pt x="1715" y="488"/>
                  </a:cubicBezTo>
                  <a:cubicBezTo>
                    <a:pt x="1715" y="494"/>
                    <a:pt x="1715" y="497"/>
                    <a:pt x="1713" y="497"/>
                  </a:cubicBezTo>
                  <a:cubicBezTo>
                    <a:pt x="1712" y="497"/>
                    <a:pt x="1709" y="494"/>
                    <a:pt x="1703" y="488"/>
                  </a:cubicBezTo>
                  <a:cubicBezTo>
                    <a:pt x="1703" y="482"/>
                    <a:pt x="1694" y="479"/>
                    <a:pt x="1685" y="479"/>
                  </a:cubicBezTo>
                  <a:cubicBezTo>
                    <a:pt x="1676" y="479"/>
                    <a:pt x="1667" y="482"/>
                    <a:pt x="1667" y="488"/>
                  </a:cubicBezTo>
                  <a:cubicBezTo>
                    <a:pt x="1661" y="494"/>
                    <a:pt x="1658" y="494"/>
                    <a:pt x="1655" y="494"/>
                  </a:cubicBezTo>
                  <a:cubicBezTo>
                    <a:pt x="1652" y="494"/>
                    <a:pt x="1649" y="494"/>
                    <a:pt x="1643" y="500"/>
                  </a:cubicBezTo>
                  <a:cubicBezTo>
                    <a:pt x="1643" y="512"/>
                    <a:pt x="1643" y="524"/>
                    <a:pt x="1631" y="524"/>
                  </a:cubicBezTo>
                  <a:cubicBezTo>
                    <a:pt x="1641" y="524"/>
                    <a:pt x="1643" y="509"/>
                    <a:pt x="1637" y="509"/>
                  </a:cubicBezTo>
                  <a:lnTo>
                    <a:pt x="1637" y="509"/>
                  </a:lnTo>
                  <a:cubicBezTo>
                    <a:pt x="1635" y="509"/>
                    <a:pt x="1634" y="510"/>
                    <a:pt x="1631" y="512"/>
                  </a:cubicBezTo>
                  <a:lnTo>
                    <a:pt x="1607" y="536"/>
                  </a:lnTo>
                  <a:cubicBezTo>
                    <a:pt x="1595" y="536"/>
                    <a:pt x="1595" y="536"/>
                    <a:pt x="1595" y="560"/>
                  </a:cubicBezTo>
                  <a:cubicBezTo>
                    <a:pt x="1595" y="548"/>
                    <a:pt x="1595" y="548"/>
                    <a:pt x="1595" y="536"/>
                  </a:cubicBezTo>
                  <a:lnTo>
                    <a:pt x="1584" y="536"/>
                  </a:lnTo>
                  <a:cubicBezTo>
                    <a:pt x="1584" y="536"/>
                    <a:pt x="1584" y="536"/>
                    <a:pt x="1572" y="548"/>
                  </a:cubicBezTo>
                  <a:cubicBezTo>
                    <a:pt x="1560" y="560"/>
                    <a:pt x="1572" y="560"/>
                    <a:pt x="1572" y="560"/>
                  </a:cubicBezTo>
                  <a:cubicBezTo>
                    <a:pt x="1572" y="564"/>
                    <a:pt x="1572" y="565"/>
                    <a:pt x="1571" y="565"/>
                  </a:cubicBezTo>
                  <a:cubicBezTo>
                    <a:pt x="1570" y="565"/>
                    <a:pt x="1568" y="560"/>
                    <a:pt x="1560" y="560"/>
                  </a:cubicBezTo>
                  <a:lnTo>
                    <a:pt x="1548" y="560"/>
                  </a:lnTo>
                  <a:cubicBezTo>
                    <a:pt x="1548" y="572"/>
                    <a:pt x="1548" y="572"/>
                    <a:pt x="1548" y="572"/>
                  </a:cubicBezTo>
                  <a:lnTo>
                    <a:pt x="1548" y="584"/>
                  </a:lnTo>
                  <a:cubicBezTo>
                    <a:pt x="1545" y="586"/>
                    <a:pt x="1544" y="587"/>
                    <a:pt x="1543" y="587"/>
                  </a:cubicBezTo>
                  <a:cubicBezTo>
                    <a:pt x="1541" y="587"/>
                    <a:pt x="1543" y="580"/>
                    <a:pt x="1541" y="580"/>
                  </a:cubicBezTo>
                  <a:cubicBezTo>
                    <a:pt x="1540" y="580"/>
                    <a:pt x="1538" y="581"/>
                    <a:pt x="1536" y="584"/>
                  </a:cubicBezTo>
                  <a:lnTo>
                    <a:pt x="1524" y="595"/>
                  </a:lnTo>
                  <a:lnTo>
                    <a:pt x="1524" y="607"/>
                  </a:lnTo>
                  <a:cubicBezTo>
                    <a:pt x="1524" y="619"/>
                    <a:pt x="1524" y="619"/>
                    <a:pt x="1512" y="619"/>
                  </a:cubicBezTo>
                  <a:cubicBezTo>
                    <a:pt x="1500" y="619"/>
                    <a:pt x="1512" y="607"/>
                    <a:pt x="1500" y="607"/>
                  </a:cubicBezTo>
                  <a:lnTo>
                    <a:pt x="1476" y="607"/>
                  </a:lnTo>
                  <a:lnTo>
                    <a:pt x="1476" y="619"/>
                  </a:lnTo>
                  <a:lnTo>
                    <a:pt x="1476" y="631"/>
                  </a:lnTo>
                  <a:lnTo>
                    <a:pt x="1465" y="631"/>
                  </a:lnTo>
                  <a:cubicBezTo>
                    <a:pt x="1465" y="631"/>
                    <a:pt x="1441" y="643"/>
                    <a:pt x="1441" y="643"/>
                  </a:cubicBezTo>
                  <a:cubicBezTo>
                    <a:pt x="1437" y="647"/>
                    <a:pt x="1435" y="648"/>
                    <a:pt x="1435" y="648"/>
                  </a:cubicBezTo>
                  <a:cubicBezTo>
                    <a:pt x="1434" y="648"/>
                    <a:pt x="1437" y="643"/>
                    <a:pt x="1429" y="643"/>
                  </a:cubicBezTo>
                  <a:cubicBezTo>
                    <a:pt x="1417" y="643"/>
                    <a:pt x="1417" y="655"/>
                    <a:pt x="1405" y="655"/>
                  </a:cubicBezTo>
                  <a:cubicBezTo>
                    <a:pt x="1405" y="655"/>
                    <a:pt x="1390" y="670"/>
                    <a:pt x="1378" y="670"/>
                  </a:cubicBezTo>
                  <a:cubicBezTo>
                    <a:pt x="1375" y="670"/>
                    <a:pt x="1372" y="669"/>
                    <a:pt x="1369" y="667"/>
                  </a:cubicBezTo>
                  <a:cubicBezTo>
                    <a:pt x="1369" y="670"/>
                    <a:pt x="1369" y="674"/>
                    <a:pt x="1369" y="679"/>
                  </a:cubicBezTo>
                  <a:cubicBezTo>
                    <a:pt x="1381" y="703"/>
                    <a:pt x="1369" y="691"/>
                    <a:pt x="1369" y="703"/>
                  </a:cubicBezTo>
                  <a:lnTo>
                    <a:pt x="1357" y="691"/>
                  </a:lnTo>
                  <a:lnTo>
                    <a:pt x="1345" y="691"/>
                  </a:lnTo>
                  <a:cubicBezTo>
                    <a:pt x="1345" y="703"/>
                    <a:pt x="1334" y="703"/>
                    <a:pt x="1334" y="703"/>
                  </a:cubicBezTo>
                  <a:lnTo>
                    <a:pt x="1322" y="703"/>
                  </a:lnTo>
                  <a:cubicBezTo>
                    <a:pt x="1314" y="703"/>
                    <a:pt x="1316" y="712"/>
                    <a:pt x="1318" y="721"/>
                  </a:cubicBezTo>
                  <a:lnTo>
                    <a:pt x="1318" y="721"/>
                  </a:lnTo>
                  <a:cubicBezTo>
                    <a:pt x="1317" y="717"/>
                    <a:pt x="1314" y="715"/>
                    <a:pt x="1310" y="715"/>
                  </a:cubicBezTo>
                  <a:cubicBezTo>
                    <a:pt x="1298" y="715"/>
                    <a:pt x="1298" y="738"/>
                    <a:pt x="1286" y="750"/>
                  </a:cubicBezTo>
                  <a:cubicBezTo>
                    <a:pt x="1281" y="755"/>
                    <a:pt x="1277" y="760"/>
                    <a:pt x="1273" y="762"/>
                  </a:cubicBezTo>
                  <a:lnTo>
                    <a:pt x="1274" y="762"/>
                  </a:lnTo>
                  <a:cubicBezTo>
                    <a:pt x="1274" y="765"/>
                    <a:pt x="1272" y="766"/>
                    <a:pt x="1270" y="766"/>
                  </a:cubicBezTo>
                  <a:cubicBezTo>
                    <a:pt x="1263" y="766"/>
                    <a:pt x="1251" y="759"/>
                    <a:pt x="1248" y="759"/>
                  </a:cubicBezTo>
                  <a:lnTo>
                    <a:pt x="1248" y="759"/>
                  </a:lnTo>
                  <a:cubicBezTo>
                    <a:pt x="1247" y="759"/>
                    <a:pt x="1248" y="760"/>
                    <a:pt x="1250" y="762"/>
                  </a:cubicBezTo>
                  <a:cubicBezTo>
                    <a:pt x="1250" y="774"/>
                    <a:pt x="1250" y="774"/>
                    <a:pt x="1250" y="786"/>
                  </a:cubicBezTo>
                  <a:lnTo>
                    <a:pt x="1250" y="798"/>
                  </a:lnTo>
                  <a:cubicBezTo>
                    <a:pt x="1250" y="798"/>
                    <a:pt x="1243" y="783"/>
                    <a:pt x="1233" y="783"/>
                  </a:cubicBezTo>
                  <a:cubicBezTo>
                    <a:pt x="1231" y="783"/>
                    <a:pt x="1229" y="784"/>
                    <a:pt x="1226" y="786"/>
                  </a:cubicBezTo>
                  <a:cubicBezTo>
                    <a:pt x="1214" y="786"/>
                    <a:pt x="1214" y="798"/>
                    <a:pt x="1226" y="810"/>
                  </a:cubicBezTo>
                  <a:lnTo>
                    <a:pt x="1214" y="810"/>
                  </a:lnTo>
                  <a:cubicBezTo>
                    <a:pt x="1214" y="810"/>
                    <a:pt x="1214" y="798"/>
                    <a:pt x="1214" y="798"/>
                  </a:cubicBezTo>
                  <a:cubicBezTo>
                    <a:pt x="1209" y="792"/>
                    <a:pt x="1206" y="789"/>
                    <a:pt x="1203" y="789"/>
                  </a:cubicBezTo>
                  <a:cubicBezTo>
                    <a:pt x="1200" y="789"/>
                    <a:pt x="1197" y="792"/>
                    <a:pt x="1191" y="798"/>
                  </a:cubicBezTo>
                  <a:cubicBezTo>
                    <a:pt x="1191" y="798"/>
                    <a:pt x="1191" y="813"/>
                    <a:pt x="1185" y="813"/>
                  </a:cubicBezTo>
                  <a:cubicBezTo>
                    <a:pt x="1183" y="813"/>
                    <a:pt x="1181" y="812"/>
                    <a:pt x="1179" y="810"/>
                  </a:cubicBezTo>
                  <a:cubicBezTo>
                    <a:pt x="1176" y="807"/>
                    <a:pt x="1175" y="806"/>
                    <a:pt x="1174" y="806"/>
                  </a:cubicBezTo>
                  <a:lnTo>
                    <a:pt x="1174" y="806"/>
                  </a:lnTo>
                  <a:cubicBezTo>
                    <a:pt x="1171" y="806"/>
                    <a:pt x="1176" y="822"/>
                    <a:pt x="1167" y="822"/>
                  </a:cubicBezTo>
                  <a:lnTo>
                    <a:pt x="1143" y="822"/>
                  </a:lnTo>
                  <a:lnTo>
                    <a:pt x="1143" y="834"/>
                  </a:lnTo>
                  <a:lnTo>
                    <a:pt x="1119" y="834"/>
                  </a:lnTo>
                  <a:cubicBezTo>
                    <a:pt x="1119" y="846"/>
                    <a:pt x="1119" y="846"/>
                    <a:pt x="1107" y="846"/>
                  </a:cubicBezTo>
                  <a:cubicBezTo>
                    <a:pt x="1099" y="846"/>
                    <a:pt x="1102" y="851"/>
                    <a:pt x="1105" y="858"/>
                  </a:cubicBezTo>
                  <a:lnTo>
                    <a:pt x="1105" y="858"/>
                  </a:lnTo>
                  <a:cubicBezTo>
                    <a:pt x="1102" y="859"/>
                    <a:pt x="1099" y="861"/>
                    <a:pt x="1107" y="869"/>
                  </a:cubicBezTo>
                  <a:cubicBezTo>
                    <a:pt x="1111" y="873"/>
                    <a:pt x="1113" y="875"/>
                    <a:pt x="1112" y="875"/>
                  </a:cubicBezTo>
                  <a:cubicBezTo>
                    <a:pt x="1111" y="875"/>
                    <a:pt x="1103" y="869"/>
                    <a:pt x="1095" y="869"/>
                  </a:cubicBezTo>
                  <a:lnTo>
                    <a:pt x="1095" y="881"/>
                  </a:lnTo>
                  <a:lnTo>
                    <a:pt x="1084" y="869"/>
                  </a:lnTo>
                  <a:cubicBezTo>
                    <a:pt x="1084" y="869"/>
                    <a:pt x="1084" y="881"/>
                    <a:pt x="1072" y="893"/>
                  </a:cubicBezTo>
                  <a:lnTo>
                    <a:pt x="1060" y="893"/>
                  </a:lnTo>
                  <a:cubicBezTo>
                    <a:pt x="1036" y="893"/>
                    <a:pt x="1012" y="905"/>
                    <a:pt x="988" y="917"/>
                  </a:cubicBezTo>
                  <a:lnTo>
                    <a:pt x="976" y="917"/>
                  </a:lnTo>
                  <a:lnTo>
                    <a:pt x="941" y="941"/>
                  </a:lnTo>
                  <a:cubicBezTo>
                    <a:pt x="929" y="953"/>
                    <a:pt x="917" y="965"/>
                    <a:pt x="905" y="976"/>
                  </a:cubicBezTo>
                  <a:cubicBezTo>
                    <a:pt x="905" y="976"/>
                    <a:pt x="893" y="988"/>
                    <a:pt x="893" y="1000"/>
                  </a:cubicBezTo>
                  <a:lnTo>
                    <a:pt x="881" y="1000"/>
                  </a:lnTo>
                  <a:cubicBezTo>
                    <a:pt x="869" y="1012"/>
                    <a:pt x="857" y="1012"/>
                    <a:pt x="857" y="1024"/>
                  </a:cubicBezTo>
                  <a:cubicBezTo>
                    <a:pt x="857" y="1024"/>
                    <a:pt x="845" y="1024"/>
                    <a:pt x="845" y="1036"/>
                  </a:cubicBezTo>
                  <a:cubicBezTo>
                    <a:pt x="845" y="1048"/>
                    <a:pt x="845" y="1048"/>
                    <a:pt x="857" y="1048"/>
                  </a:cubicBezTo>
                  <a:cubicBezTo>
                    <a:pt x="857" y="1051"/>
                    <a:pt x="855" y="1053"/>
                    <a:pt x="852" y="1053"/>
                  </a:cubicBezTo>
                  <a:cubicBezTo>
                    <a:pt x="845" y="1053"/>
                    <a:pt x="833" y="1044"/>
                    <a:pt x="833" y="1036"/>
                  </a:cubicBezTo>
                  <a:cubicBezTo>
                    <a:pt x="833" y="1032"/>
                    <a:pt x="832" y="1031"/>
                    <a:pt x="830" y="1031"/>
                  </a:cubicBezTo>
                  <a:cubicBezTo>
                    <a:pt x="826" y="1031"/>
                    <a:pt x="818" y="1036"/>
                    <a:pt x="810" y="1036"/>
                  </a:cubicBezTo>
                  <a:cubicBezTo>
                    <a:pt x="810" y="1048"/>
                    <a:pt x="798" y="1048"/>
                    <a:pt x="786" y="1060"/>
                  </a:cubicBezTo>
                  <a:lnTo>
                    <a:pt x="786" y="1072"/>
                  </a:lnTo>
                  <a:cubicBezTo>
                    <a:pt x="786" y="1072"/>
                    <a:pt x="762" y="1072"/>
                    <a:pt x="750" y="1084"/>
                  </a:cubicBezTo>
                  <a:cubicBezTo>
                    <a:pt x="750" y="1096"/>
                    <a:pt x="750" y="1096"/>
                    <a:pt x="750" y="1096"/>
                  </a:cubicBezTo>
                  <a:cubicBezTo>
                    <a:pt x="750" y="1100"/>
                    <a:pt x="750" y="1101"/>
                    <a:pt x="750" y="1101"/>
                  </a:cubicBezTo>
                  <a:cubicBezTo>
                    <a:pt x="749" y="1101"/>
                    <a:pt x="746" y="1096"/>
                    <a:pt x="738" y="1096"/>
                  </a:cubicBezTo>
                  <a:cubicBezTo>
                    <a:pt x="738" y="1096"/>
                    <a:pt x="738" y="1119"/>
                    <a:pt x="738" y="1119"/>
                  </a:cubicBezTo>
                  <a:lnTo>
                    <a:pt x="714" y="1119"/>
                  </a:lnTo>
                  <a:cubicBezTo>
                    <a:pt x="703" y="1119"/>
                    <a:pt x="703" y="1119"/>
                    <a:pt x="691" y="1131"/>
                  </a:cubicBezTo>
                  <a:cubicBezTo>
                    <a:pt x="691" y="1131"/>
                    <a:pt x="675" y="1147"/>
                    <a:pt x="669" y="1147"/>
                  </a:cubicBezTo>
                  <a:cubicBezTo>
                    <a:pt x="668" y="1147"/>
                    <a:pt x="667" y="1146"/>
                    <a:pt x="667" y="1143"/>
                  </a:cubicBezTo>
                  <a:cubicBezTo>
                    <a:pt x="664" y="1141"/>
                    <a:pt x="663" y="1140"/>
                    <a:pt x="661" y="1140"/>
                  </a:cubicBezTo>
                  <a:cubicBezTo>
                    <a:pt x="655" y="1140"/>
                    <a:pt x="655" y="1155"/>
                    <a:pt x="655" y="1155"/>
                  </a:cubicBezTo>
                  <a:cubicBezTo>
                    <a:pt x="643" y="1155"/>
                    <a:pt x="619" y="1179"/>
                    <a:pt x="595" y="1203"/>
                  </a:cubicBezTo>
                  <a:cubicBezTo>
                    <a:pt x="594" y="1204"/>
                    <a:pt x="593" y="1205"/>
                    <a:pt x="592" y="1206"/>
                  </a:cubicBezTo>
                  <a:lnTo>
                    <a:pt x="592" y="1206"/>
                  </a:lnTo>
                  <a:cubicBezTo>
                    <a:pt x="589" y="1204"/>
                    <a:pt x="586" y="1203"/>
                    <a:pt x="583" y="1203"/>
                  </a:cubicBezTo>
                  <a:lnTo>
                    <a:pt x="572" y="1203"/>
                  </a:lnTo>
                  <a:cubicBezTo>
                    <a:pt x="560" y="1215"/>
                    <a:pt x="548" y="1215"/>
                    <a:pt x="536" y="1227"/>
                  </a:cubicBezTo>
                  <a:lnTo>
                    <a:pt x="524" y="1238"/>
                  </a:lnTo>
                  <a:cubicBezTo>
                    <a:pt x="524" y="1238"/>
                    <a:pt x="536" y="1262"/>
                    <a:pt x="536" y="1274"/>
                  </a:cubicBezTo>
                  <a:cubicBezTo>
                    <a:pt x="536" y="1278"/>
                    <a:pt x="534" y="1279"/>
                    <a:pt x="531" y="1279"/>
                  </a:cubicBezTo>
                  <a:cubicBezTo>
                    <a:pt x="524" y="1279"/>
                    <a:pt x="512" y="1271"/>
                    <a:pt x="512" y="1262"/>
                  </a:cubicBezTo>
                  <a:cubicBezTo>
                    <a:pt x="524" y="1250"/>
                    <a:pt x="512" y="1250"/>
                    <a:pt x="500" y="1250"/>
                  </a:cubicBezTo>
                  <a:cubicBezTo>
                    <a:pt x="494" y="1256"/>
                    <a:pt x="491" y="1256"/>
                    <a:pt x="490" y="1256"/>
                  </a:cubicBezTo>
                  <a:cubicBezTo>
                    <a:pt x="488" y="1256"/>
                    <a:pt x="488" y="1256"/>
                    <a:pt x="488" y="1262"/>
                  </a:cubicBezTo>
                  <a:cubicBezTo>
                    <a:pt x="488" y="1268"/>
                    <a:pt x="488" y="1268"/>
                    <a:pt x="488" y="1268"/>
                  </a:cubicBezTo>
                  <a:cubicBezTo>
                    <a:pt x="488" y="1268"/>
                    <a:pt x="488" y="1268"/>
                    <a:pt x="488" y="1274"/>
                  </a:cubicBezTo>
                  <a:cubicBezTo>
                    <a:pt x="488" y="1274"/>
                    <a:pt x="464" y="1274"/>
                    <a:pt x="464" y="1262"/>
                  </a:cubicBezTo>
                  <a:cubicBezTo>
                    <a:pt x="462" y="1260"/>
                    <a:pt x="461" y="1259"/>
                    <a:pt x="460" y="1259"/>
                  </a:cubicBezTo>
                  <a:lnTo>
                    <a:pt x="460" y="1259"/>
                  </a:lnTo>
                  <a:cubicBezTo>
                    <a:pt x="456" y="1259"/>
                    <a:pt x="462" y="1274"/>
                    <a:pt x="452" y="1274"/>
                  </a:cubicBezTo>
                  <a:cubicBezTo>
                    <a:pt x="441" y="1286"/>
                    <a:pt x="441" y="1286"/>
                    <a:pt x="429" y="1298"/>
                  </a:cubicBezTo>
                  <a:lnTo>
                    <a:pt x="429" y="1310"/>
                  </a:lnTo>
                  <a:lnTo>
                    <a:pt x="417" y="1310"/>
                  </a:lnTo>
                  <a:cubicBezTo>
                    <a:pt x="417" y="1310"/>
                    <a:pt x="417" y="1310"/>
                    <a:pt x="405" y="1322"/>
                  </a:cubicBezTo>
                  <a:lnTo>
                    <a:pt x="393" y="1322"/>
                  </a:lnTo>
                  <a:cubicBezTo>
                    <a:pt x="381" y="1322"/>
                    <a:pt x="393" y="1334"/>
                    <a:pt x="393" y="1346"/>
                  </a:cubicBezTo>
                  <a:lnTo>
                    <a:pt x="393" y="1357"/>
                  </a:lnTo>
                  <a:cubicBezTo>
                    <a:pt x="393" y="1357"/>
                    <a:pt x="381" y="1346"/>
                    <a:pt x="369" y="1346"/>
                  </a:cubicBezTo>
                  <a:cubicBezTo>
                    <a:pt x="357" y="1346"/>
                    <a:pt x="333" y="1369"/>
                    <a:pt x="322" y="1381"/>
                  </a:cubicBezTo>
                  <a:cubicBezTo>
                    <a:pt x="298" y="1393"/>
                    <a:pt x="298" y="1393"/>
                    <a:pt x="298" y="1393"/>
                  </a:cubicBezTo>
                  <a:cubicBezTo>
                    <a:pt x="310" y="1393"/>
                    <a:pt x="298" y="1405"/>
                    <a:pt x="298" y="1405"/>
                  </a:cubicBezTo>
                  <a:lnTo>
                    <a:pt x="286" y="1405"/>
                  </a:lnTo>
                  <a:cubicBezTo>
                    <a:pt x="286" y="1405"/>
                    <a:pt x="262" y="1417"/>
                    <a:pt x="262" y="1417"/>
                  </a:cubicBezTo>
                  <a:cubicBezTo>
                    <a:pt x="262" y="1423"/>
                    <a:pt x="262" y="1423"/>
                    <a:pt x="260" y="1423"/>
                  </a:cubicBezTo>
                  <a:cubicBezTo>
                    <a:pt x="259" y="1423"/>
                    <a:pt x="256" y="1423"/>
                    <a:pt x="250" y="1429"/>
                  </a:cubicBezTo>
                  <a:cubicBezTo>
                    <a:pt x="238" y="1441"/>
                    <a:pt x="250" y="1441"/>
                    <a:pt x="250" y="1441"/>
                  </a:cubicBezTo>
                  <a:lnTo>
                    <a:pt x="226" y="1441"/>
                  </a:lnTo>
                  <a:cubicBezTo>
                    <a:pt x="214" y="1453"/>
                    <a:pt x="202" y="1453"/>
                    <a:pt x="191" y="1465"/>
                  </a:cubicBezTo>
                  <a:lnTo>
                    <a:pt x="191" y="1477"/>
                  </a:lnTo>
                  <a:cubicBezTo>
                    <a:pt x="191" y="1483"/>
                    <a:pt x="206" y="1490"/>
                    <a:pt x="215" y="1490"/>
                  </a:cubicBezTo>
                  <a:cubicBezTo>
                    <a:pt x="222" y="1490"/>
                    <a:pt x="224" y="1487"/>
                    <a:pt x="214" y="1477"/>
                  </a:cubicBezTo>
                  <a:lnTo>
                    <a:pt x="250" y="1477"/>
                  </a:lnTo>
                  <a:cubicBezTo>
                    <a:pt x="250" y="1477"/>
                    <a:pt x="262" y="1477"/>
                    <a:pt x="262" y="1465"/>
                  </a:cubicBezTo>
                  <a:cubicBezTo>
                    <a:pt x="286" y="1453"/>
                    <a:pt x="310" y="1441"/>
                    <a:pt x="333" y="1429"/>
                  </a:cubicBezTo>
                  <a:cubicBezTo>
                    <a:pt x="345" y="1429"/>
                    <a:pt x="381" y="1417"/>
                    <a:pt x="369" y="1393"/>
                  </a:cubicBezTo>
                  <a:cubicBezTo>
                    <a:pt x="369" y="1393"/>
                    <a:pt x="362" y="1378"/>
                    <a:pt x="365" y="1378"/>
                  </a:cubicBezTo>
                  <a:lnTo>
                    <a:pt x="365" y="1378"/>
                  </a:lnTo>
                  <a:cubicBezTo>
                    <a:pt x="365" y="1378"/>
                    <a:pt x="367" y="1379"/>
                    <a:pt x="369" y="1381"/>
                  </a:cubicBezTo>
                  <a:cubicBezTo>
                    <a:pt x="369" y="1381"/>
                    <a:pt x="381" y="1381"/>
                    <a:pt x="381" y="1393"/>
                  </a:cubicBezTo>
                  <a:lnTo>
                    <a:pt x="405" y="1417"/>
                  </a:lnTo>
                  <a:lnTo>
                    <a:pt x="417" y="1405"/>
                  </a:lnTo>
                  <a:cubicBezTo>
                    <a:pt x="417" y="1405"/>
                    <a:pt x="422" y="1400"/>
                    <a:pt x="426" y="1400"/>
                  </a:cubicBezTo>
                  <a:cubicBezTo>
                    <a:pt x="427" y="1400"/>
                    <a:pt x="429" y="1401"/>
                    <a:pt x="429" y="1405"/>
                  </a:cubicBezTo>
                  <a:cubicBezTo>
                    <a:pt x="431" y="1407"/>
                    <a:pt x="433" y="1408"/>
                    <a:pt x="434" y="1408"/>
                  </a:cubicBezTo>
                  <a:cubicBezTo>
                    <a:pt x="440" y="1408"/>
                    <a:pt x="438" y="1391"/>
                    <a:pt x="429" y="1381"/>
                  </a:cubicBezTo>
                  <a:cubicBezTo>
                    <a:pt x="429" y="1377"/>
                    <a:pt x="429" y="1373"/>
                    <a:pt x="429" y="1369"/>
                  </a:cubicBezTo>
                  <a:cubicBezTo>
                    <a:pt x="429" y="1381"/>
                    <a:pt x="441" y="1381"/>
                    <a:pt x="452" y="1381"/>
                  </a:cubicBezTo>
                  <a:cubicBezTo>
                    <a:pt x="452" y="1381"/>
                    <a:pt x="464" y="1381"/>
                    <a:pt x="452" y="1369"/>
                  </a:cubicBezTo>
                  <a:cubicBezTo>
                    <a:pt x="452" y="1369"/>
                    <a:pt x="464" y="1346"/>
                    <a:pt x="488" y="1346"/>
                  </a:cubicBezTo>
                  <a:cubicBezTo>
                    <a:pt x="490" y="1347"/>
                    <a:pt x="491" y="1348"/>
                    <a:pt x="492" y="1348"/>
                  </a:cubicBezTo>
                  <a:cubicBezTo>
                    <a:pt x="497" y="1348"/>
                    <a:pt x="488" y="1322"/>
                    <a:pt x="488" y="1322"/>
                  </a:cubicBezTo>
                  <a:lnTo>
                    <a:pt x="488" y="1322"/>
                  </a:lnTo>
                  <a:cubicBezTo>
                    <a:pt x="494" y="1328"/>
                    <a:pt x="497" y="1331"/>
                    <a:pt x="499" y="1331"/>
                  </a:cubicBezTo>
                  <a:cubicBezTo>
                    <a:pt x="500" y="1331"/>
                    <a:pt x="500" y="1328"/>
                    <a:pt x="500" y="1322"/>
                  </a:cubicBezTo>
                  <a:cubicBezTo>
                    <a:pt x="500" y="1322"/>
                    <a:pt x="500" y="1322"/>
                    <a:pt x="500" y="1310"/>
                  </a:cubicBezTo>
                  <a:lnTo>
                    <a:pt x="524" y="1322"/>
                  </a:lnTo>
                  <a:cubicBezTo>
                    <a:pt x="524" y="1310"/>
                    <a:pt x="524" y="1310"/>
                    <a:pt x="536" y="1310"/>
                  </a:cubicBezTo>
                  <a:lnTo>
                    <a:pt x="560" y="1310"/>
                  </a:lnTo>
                  <a:cubicBezTo>
                    <a:pt x="572" y="1310"/>
                    <a:pt x="560" y="1310"/>
                    <a:pt x="560" y="1298"/>
                  </a:cubicBezTo>
                  <a:cubicBezTo>
                    <a:pt x="560" y="1294"/>
                    <a:pt x="561" y="1293"/>
                    <a:pt x="563" y="1293"/>
                  </a:cubicBezTo>
                  <a:cubicBezTo>
                    <a:pt x="568" y="1293"/>
                    <a:pt x="576" y="1298"/>
                    <a:pt x="583" y="1298"/>
                  </a:cubicBezTo>
                  <a:cubicBezTo>
                    <a:pt x="583" y="1298"/>
                    <a:pt x="595" y="1298"/>
                    <a:pt x="595" y="1286"/>
                  </a:cubicBezTo>
                  <a:cubicBezTo>
                    <a:pt x="595" y="1274"/>
                    <a:pt x="583" y="1274"/>
                    <a:pt x="595" y="1274"/>
                  </a:cubicBezTo>
                  <a:cubicBezTo>
                    <a:pt x="599" y="1278"/>
                    <a:pt x="603" y="1279"/>
                    <a:pt x="606" y="1279"/>
                  </a:cubicBezTo>
                  <a:cubicBezTo>
                    <a:pt x="613" y="1279"/>
                    <a:pt x="615" y="1274"/>
                    <a:pt x="607" y="1274"/>
                  </a:cubicBezTo>
                  <a:cubicBezTo>
                    <a:pt x="595" y="1274"/>
                    <a:pt x="607" y="1262"/>
                    <a:pt x="619" y="1262"/>
                  </a:cubicBezTo>
                  <a:cubicBezTo>
                    <a:pt x="619" y="1262"/>
                    <a:pt x="624" y="1268"/>
                    <a:pt x="628" y="1268"/>
                  </a:cubicBezTo>
                  <a:cubicBezTo>
                    <a:pt x="630" y="1268"/>
                    <a:pt x="631" y="1266"/>
                    <a:pt x="631" y="1262"/>
                  </a:cubicBezTo>
                  <a:cubicBezTo>
                    <a:pt x="635" y="1259"/>
                    <a:pt x="636" y="1255"/>
                    <a:pt x="636" y="1252"/>
                  </a:cubicBezTo>
                  <a:lnTo>
                    <a:pt x="636" y="1252"/>
                  </a:lnTo>
                  <a:cubicBezTo>
                    <a:pt x="640" y="1245"/>
                    <a:pt x="643" y="1238"/>
                    <a:pt x="643" y="1238"/>
                  </a:cubicBezTo>
                  <a:lnTo>
                    <a:pt x="679" y="1238"/>
                  </a:lnTo>
                  <a:cubicBezTo>
                    <a:pt x="691" y="1238"/>
                    <a:pt x="691" y="1227"/>
                    <a:pt x="703" y="1227"/>
                  </a:cubicBezTo>
                  <a:cubicBezTo>
                    <a:pt x="703" y="1227"/>
                    <a:pt x="703" y="1215"/>
                    <a:pt x="703" y="1215"/>
                  </a:cubicBezTo>
                  <a:cubicBezTo>
                    <a:pt x="708" y="1221"/>
                    <a:pt x="714" y="1224"/>
                    <a:pt x="719" y="1224"/>
                  </a:cubicBezTo>
                  <a:cubicBezTo>
                    <a:pt x="723" y="1224"/>
                    <a:pt x="726" y="1221"/>
                    <a:pt x="726" y="1215"/>
                  </a:cubicBezTo>
                  <a:lnTo>
                    <a:pt x="726" y="1203"/>
                  </a:lnTo>
                  <a:cubicBezTo>
                    <a:pt x="726" y="1203"/>
                    <a:pt x="762" y="1203"/>
                    <a:pt x="762" y="1191"/>
                  </a:cubicBezTo>
                  <a:lnTo>
                    <a:pt x="774" y="1191"/>
                  </a:lnTo>
                  <a:cubicBezTo>
                    <a:pt x="774" y="1179"/>
                    <a:pt x="786" y="1179"/>
                    <a:pt x="786" y="1179"/>
                  </a:cubicBezTo>
                  <a:cubicBezTo>
                    <a:pt x="786" y="1182"/>
                    <a:pt x="786" y="1184"/>
                    <a:pt x="786" y="1184"/>
                  </a:cubicBezTo>
                  <a:cubicBezTo>
                    <a:pt x="787" y="1184"/>
                    <a:pt x="789" y="1175"/>
                    <a:pt x="798" y="1167"/>
                  </a:cubicBezTo>
                  <a:cubicBezTo>
                    <a:pt x="810" y="1167"/>
                    <a:pt x="822" y="1167"/>
                    <a:pt x="822" y="1155"/>
                  </a:cubicBezTo>
                  <a:cubicBezTo>
                    <a:pt x="822" y="1143"/>
                    <a:pt x="833" y="1143"/>
                    <a:pt x="845" y="1143"/>
                  </a:cubicBezTo>
                  <a:cubicBezTo>
                    <a:pt x="845" y="1143"/>
                    <a:pt x="869" y="1143"/>
                    <a:pt x="869" y="1119"/>
                  </a:cubicBezTo>
                  <a:cubicBezTo>
                    <a:pt x="869" y="1115"/>
                    <a:pt x="871" y="1114"/>
                    <a:pt x="872" y="1114"/>
                  </a:cubicBezTo>
                  <a:cubicBezTo>
                    <a:pt x="876" y="1114"/>
                    <a:pt x="881" y="1119"/>
                    <a:pt x="881" y="1119"/>
                  </a:cubicBezTo>
                  <a:lnTo>
                    <a:pt x="893" y="1119"/>
                  </a:lnTo>
                  <a:cubicBezTo>
                    <a:pt x="893" y="1107"/>
                    <a:pt x="905" y="1107"/>
                    <a:pt x="905" y="1107"/>
                  </a:cubicBezTo>
                  <a:cubicBezTo>
                    <a:pt x="905" y="1107"/>
                    <a:pt x="905" y="1096"/>
                    <a:pt x="917" y="1096"/>
                  </a:cubicBezTo>
                  <a:cubicBezTo>
                    <a:pt x="929" y="1096"/>
                    <a:pt x="953" y="1096"/>
                    <a:pt x="941" y="1072"/>
                  </a:cubicBezTo>
                  <a:lnTo>
                    <a:pt x="941" y="1072"/>
                  </a:lnTo>
                  <a:cubicBezTo>
                    <a:pt x="944" y="1077"/>
                    <a:pt x="947" y="1080"/>
                    <a:pt x="951" y="1080"/>
                  </a:cubicBezTo>
                  <a:cubicBezTo>
                    <a:pt x="963" y="1080"/>
                    <a:pt x="979" y="1057"/>
                    <a:pt x="988" y="1048"/>
                  </a:cubicBezTo>
                  <a:cubicBezTo>
                    <a:pt x="988" y="1045"/>
                    <a:pt x="989" y="1044"/>
                    <a:pt x="991" y="1044"/>
                  </a:cubicBezTo>
                  <a:cubicBezTo>
                    <a:pt x="996" y="1044"/>
                    <a:pt x="1005" y="1051"/>
                    <a:pt x="1009" y="1051"/>
                  </a:cubicBezTo>
                  <a:cubicBezTo>
                    <a:pt x="1011" y="1051"/>
                    <a:pt x="1012" y="1050"/>
                    <a:pt x="1012" y="1048"/>
                  </a:cubicBezTo>
                  <a:cubicBezTo>
                    <a:pt x="1012" y="1043"/>
                    <a:pt x="1012" y="1039"/>
                    <a:pt x="1012" y="1036"/>
                  </a:cubicBezTo>
                  <a:lnTo>
                    <a:pt x="1024" y="1024"/>
                  </a:lnTo>
                  <a:lnTo>
                    <a:pt x="1036" y="1024"/>
                  </a:lnTo>
                  <a:cubicBezTo>
                    <a:pt x="1036" y="1024"/>
                    <a:pt x="1060" y="1024"/>
                    <a:pt x="1060" y="1012"/>
                  </a:cubicBezTo>
                  <a:cubicBezTo>
                    <a:pt x="1048" y="1000"/>
                    <a:pt x="1048" y="1000"/>
                    <a:pt x="1048" y="988"/>
                  </a:cubicBezTo>
                  <a:lnTo>
                    <a:pt x="1048" y="988"/>
                  </a:lnTo>
                  <a:cubicBezTo>
                    <a:pt x="1048" y="988"/>
                    <a:pt x="1060" y="988"/>
                    <a:pt x="1060" y="1000"/>
                  </a:cubicBezTo>
                  <a:lnTo>
                    <a:pt x="1084" y="1000"/>
                  </a:lnTo>
                  <a:cubicBezTo>
                    <a:pt x="1084" y="1000"/>
                    <a:pt x="1084" y="988"/>
                    <a:pt x="1084" y="988"/>
                  </a:cubicBezTo>
                  <a:lnTo>
                    <a:pt x="1119" y="988"/>
                  </a:lnTo>
                  <a:cubicBezTo>
                    <a:pt x="1119" y="988"/>
                    <a:pt x="1143" y="965"/>
                    <a:pt x="1143" y="965"/>
                  </a:cubicBezTo>
                  <a:cubicBezTo>
                    <a:pt x="1143" y="953"/>
                    <a:pt x="1131" y="953"/>
                    <a:pt x="1143" y="941"/>
                  </a:cubicBezTo>
                  <a:cubicBezTo>
                    <a:pt x="1155" y="941"/>
                    <a:pt x="1155" y="941"/>
                    <a:pt x="1155" y="953"/>
                  </a:cubicBezTo>
                  <a:cubicBezTo>
                    <a:pt x="1155" y="948"/>
                    <a:pt x="1155" y="941"/>
                    <a:pt x="1155" y="941"/>
                  </a:cubicBezTo>
                  <a:cubicBezTo>
                    <a:pt x="1155" y="941"/>
                    <a:pt x="1167" y="953"/>
                    <a:pt x="1167" y="953"/>
                  </a:cubicBezTo>
                  <a:cubicBezTo>
                    <a:pt x="1179" y="953"/>
                    <a:pt x="1167" y="941"/>
                    <a:pt x="1167" y="929"/>
                  </a:cubicBezTo>
                  <a:lnTo>
                    <a:pt x="1191" y="929"/>
                  </a:lnTo>
                  <a:cubicBezTo>
                    <a:pt x="1191" y="926"/>
                    <a:pt x="1191" y="926"/>
                    <a:pt x="1191" y="926"/>
                  </a:cubicBezTo>
                  <a:cubicBezTo>
                    <a:pt x="1191" y="926"/>
                    <a:pt x="1193" y="941"/>
                    <a:pt x="1203" y="941"/>
                  </a:cubicBezTo>
                  <a:cubicBezTo>
                    <a:pt x="1203" y="929"/>
                    <a:pt x="1214" y="929"/>
                    <a:pt x="1214" y="929"/>
                  </a:cubicBezTo>
                  <a:cubicBezTo>
                    <a:pt x="1226" y="917"/>
                    <a:pt x="1226" y="917"/>
                    <a:pt x="1238" y="917"/>
                  </a:cubicBezTo>
                  <a:cubicBezTo>
                    <a:pt x="1238" y="917"/>
                    <a:pt x="1238" y="905"/>
                    <a:pt x="1238" y="905"/>
                  </a:cubicBezTo>
                  <a:cubicBezTo>
                    <a:pt x="1238" y="899"/>
                    <a:pt x="1241" y="896"/>
                    <a:pt x="1246" y="896"/>
                  </a:cubicBezTo>
                  <a:cubicBezTo>
                    <a:pt x="1250" y="896"/>
                    <a:pt x="1256" y="899"/>
                    <a:pt x="1262" y="905"/>
                  </a:cubicBezTo>
                  <a:lnTo>
                    <a:pt x="1274" y="905"/>
                  </a:lnTo>
                  <a:cubicBezTo>
                    <a:pt x="1286" y="905"/>
                    <a:pt x="1274" y="893"/>
                    <a:pt x="1274" y="893"/>
                  </a:cubicBezTo>
                  <a:lnTo>
                    <a:pt x="1286" y="893"/>
                  </a:lnTo>
                  <a:cubicBezTo>
                    <a:pt x="1286" y="893"/>
                    <a:pt x="1298" y="881"/>
                    <a:pt x="1310" y="869"/>
                  </a:cubicBezTo>
                  <a:cubicBezTo>
                    <a:pt x="1310" y="869"/>
                    <a:pt x="1310" y="864"/>
                    <a:pt x="1313" y="864"/>
                  </a:cubicBezTo>
                  <a:cubicBezTo>
                    <a:pt x="1315" y="864"/>
                    <a:pt x="1318" y="865"/>
                    <a:pt x="1322" y="869"/>
                  </a:cubicBezTo>
                  <a:cubicBezTo>
                    <a:pt x="1345" y="869"/>
                    <a:pt x="1345" y="869"/>
                    <a:pt x="1345" y="857"/>
                  </a:cubicBezTo>
                  <a:lnTo>
                    <a:pt x="1357" y="857"/>
                  </a:lnTo>
                  <a:cubicBezTo>
                    <a:pt x="1369" y="857"/>
                    <a:pt x="1357" y="846"/>
                    <a:pt x="1381" y="846"/>
                  </a:cubicBezTo>
                  <a:lnTo>
                    <a:pt x="1393" y="846"/>
                  </a:lnTo>
                  <a:cubicBezTo>
                    <a:pt x="1393" y="834"/>
                    <a:pt x="1381" y="822"/>
                    <a:pt x="1393" y="822"/>
                  </a:cubicBezTo>
                  <a:lnTo>
                    <a:pt x="1405" y="822"/>
                  </a:lnTo>
                  <a:cubicBezTo>
                    <a:pt x="1417" y="822"/>
                    <a:pt x="1429" y="822"/>
                    <a:pt x="1429" y="810"/>
                  </a:cubicBezTo>
                  <a:cubicBezTo>
                    <a:pt x="1429" y="798"/>
                    <a:pt x="1417" y="798"/>
                    <a:pt x="1429" y="798"/>
                  </a:cubicBezTo>
                  <a:cubicBezTo>
                    <a:pt x="1441" y="798"/>
                    <a:pt x="1441" y="798"/>
                    <a:pt x="1441" y="810"/>
                  </a:cubicBezTo>
                  <a:lnTo>
                    <a:pt x="1441" y="786"/>
                  </a:lnTo>
                  <a:lnTo>
                    <a:pt x="1453" y="786"/>
                  </a:lnTo>
                  <a:cubicBezTo>
                    <a:pt x="1453" y="792"/>
                    <a:pt x="1456" y="795"/>
                    <a:pt x="1460" y="795"/>
                  </a:cubicBezTo>
                  <a:cubicBezTo>
                    <a:pt x="1465" y="795"/>
                    <a:pt x="1470" y="792"/>
                    <a:pt x="1476" y="786"/>
                  </a:cubicBezTo>
                  <a:cubicBezTo>
                    <a:pt x="1476" y="786"/>
                    <a:pt x="1465" y="774"/>
                    <a:pt x="1465" y="774"/>
                  </a:cubicBezTo>
                  <a:cubicBezTo>
                    <a:pt x="1465" y="770"/>
                    <a:pt x="1466" y="769"/>
                    <a:pt x="1468" y="769"/>
                  </a:cubicBezTo>
                  <a:cubicBezTo>
                    <a:pt x="1471" y="769"/>
                    <a:pt x="1476" y="774"/>
                    <a:pt x="1476" y="774"/>
                  </a:cubicBezTo>
                  <a:lnTo>
                    <a:pt x="1512" y="774"/>
                  </a:lnTo>
                  <a:cubicBezTo>
                    <a:pt x="1512" y="777"/>
                    <a:pt x="1512" y="780"/>
                    <a:pt x="1512" y="786"/>
                  </a:cubicBezTo>
                  <a:cubicBezTo>
                    <a:pt x="1512" y="790"/>
                    <a:pt x="1511" y="791"/>
                    <a:pt x="1509" y="791"/>
                  </a:cubicBezTo>
                  <a:cubicBezTo>
                    <a:pt x="1506" y="791"/>
                    <a:pt x="1500" y="786"/>
                    <a:pt x="1500" y="786"/>
                  </a:cubicBezTo>
                  <a:cubicBezTo>
                    <a:pt x="1500" y="786"/>
                    <a:pt x="1488" y="786"/>
                    <a:pt x="1488" y="798"/>
                  </a:cubicBezTo>
                  <a:cubicBezTo>
                    <a:pt x="1476" y="810"/>
                    <a:pt x="1453" y="810"/>
                    <a:pt x="1453" y="810"/>
                  </a:cubicBezTo>
                  <a:lnTo>
                    <a:pt x="1453" y="822"/>
                  </a:lnTo>
                  <a:lnTo>
                    <a:pt x="1429" y="822"/>
                  </a:lnTo>
                  <a:cubicBezTo>
                    <a:pt x="1429" y="822"/>
                    <a:pt x="1429" y="834"/>
                    <a:pt x="1429" y="846"/>
                  </a:cubicBezTo>
                  <a:lnTo>
                    <a:pt x="1405" y="846"/>
                  </a:lnTo>
                  <a:cubicBezTo>
                    <a:pt x="1393" y="857"/>
                    <a:pt x="1381" y="869"/>
                    <a:pt x="1381" y="881"/>
                  </a:cubicBezTo>
                  <a:cubicBezTo>
                    <a:pt x="1381" y="881"/>
                    <a:pt x="1369" y="893"/>
                    <a:pt x="1369" y="893"/>
                  </a:cubicBezTo>
                  <a:cubicBezTo>
                    <a:pt x="1357" y="905"/>
                    <a:pt x="1369" y="905"/>
                    <a:pt x="1369" y="905"/>
                  </a:cubicBezTo>
                  <a:cubicBezTo>
                    <a:pt x="1357" y="917"/>
                    <a:pt x="1357" y="917"/>
                    <a:pt x="1345" y="917"/>
                  </a:cubicBezTo>
                  <a:cubicBezTo>
                    <a:pt x="1334" y="917"/>
                    <a:pt x="1334" y="917"/>
                    <a:pt x="1322" y="929"/>
                  </a:cubicBezTo>
                  <a:cubicBezTo>
                    <a:pt x="1322" y="938"/>
                    <a:pt x="1322" y="940"/>
                    <a:pt x="1317" y="945"/>
                  </a:cubicBezTo>
                  <a:lnTo>
                    <a:pt x="1317" y="945"/>
                  </a:lnTo>
                  <a:cubicBezTo>
                    <a:pt x="1314" y="945"/>
                    <a:pt x="1312" y="943"/>
                    <a:pt x="1310" y="941"/>
                  </a:cubicBezTo>
                  <a:lnTo>
                    <a:pt x="1310" y="941"/>
                  </a:lnTo>
                  <a:cubicBezTo>
                    <a:pt x="1313" y="944"/>
                    <a:pt x="1314" y="946"/>
                    <a:pt x="1315" y="948"/>
                  </a:cubicBezTo>
                  <a:lnTo>
                    <a:pt x="1315" y="948"/>
                  </a:lnTo>
                  <a:cubicBezTo>
                    <a:pt x="1316" y="947"/>
                    <a:pt x="1316" y="946"/>
                    <a:pt x="1317" y="945"/>
                  </a:cubicBezTo>
                  <a:lnTo>
                    <a:pt x="1317" y="945"/>
                  </a:lnTo>
                  <a:cubicBezTo>
                    <a:pt x="1318" y="946"/>
                    <a:pt x="1320" y="946"/>
                    <a:pt x="1322" y="946"/>
                  </a:cubicBezTo>
                  <a:cubicBezTo>
                    <a:pt x="1330" y="946"/>
                    <a:pt x="1338" y="941"/>
                    <a:pt x="1345" y="941"/>
                  </a:cubicBezTo>
                  <a:lnTo>
                    <a:pt x="1369" y="941"/>
                  </a:lnTo>
                  <a:lnTo>
                    <a:pt x="1369" y="929"/>
                  </a:lnTo>
                  <a:lnTo>
                    <a:pt x="1381" y="929"/>
                  </a:lnTo>
                  <a:cubicBezTo>
                    <a:pt x="1381" y="929"/>
                    <a:pt x="1381" y="917"/>
                    <a:pt x="1381" y="905"/>
                  </a:cubicBezTo>
                  <a:lnTo>
                    <a:pt x="1393" y="905"/>
                  </a:lnTo>
                  <a:cubicBezTo>
                    <a:pt x="1405" y="905"/>
                    <a:pt x="1417" y="905"/>
                    <a:pt x="1417" y="893"/>
                  </a:cubicBezTo>
                  <a:cubicBezTo>
                    <a:pt x="1417" y="893"/>
                    <a:pt x="1417" y="881"/>
                    <a:pt x="1429" y="881"/>
                  </a:cubicBezTo>
                  <a:lnTo>
                    <a:pt x="1441" y="881"/>
                  </a:lnTo>
                  <a:cubicBezTo>
                    <a:pt x="1441" y="881"/>
                    <a:pt x="1429" y="869"/>
                    <a:pt x="1441" y="857"/>
                  </a:cubicBezTo>
                  <a:cubicBezTo>
                    <a:pt x="1442" y="856"/>
                    <a:pt x="1444" y="855"/>
                    <a:pt x="1445" y="855"/>
                  </a:cubicBezTo>
                  <a:cubicBezTo>
                    <a:pt x="1452" y="855"/>
                    <a:pt x="1454" y="872"/>
                    <a:pt x="1460" y="872"/>
                  </a:cubicBezTo>
                  <a:cubicBezTo>
                    <a:pt x="1461" y="872"/>
                    <a:pt x="1463" y="871"/>
                    <a:pt x="1465" y="869"/>
                  </a:cubicBezTo>
                  <a:cubicBezTo>
                    <a:pt x="1476" y="857"/>
                    <a:pt x="1465" y="857"/>
                    <a:pt x="1465" y="857"/>
                  </a:cubicBezTo>
                  <a:cubicBezTo>
                    <a:pt x="1465" y="846"/>
                    <a:pt x="1476" y="834"/>
                    <a:pt x="1488" y="834"/>
                  </a:cubicBezTo>
                  <a:cubicBezTo>
                    <a:pt x="1512" y="822"/>
                    <a:pt x="1524" y="810"/>
                    <a:pt x="1548" y="798"/>
                  </a:cubicBezTo>
                  <a:lnTo>
                    <a:pt x="1548" y="786"/>
                  </a:lnTo>
                  <a:cubicBezTo>
                    <a:pt x="1560" y="786"/>
                    <a:pt x="1560" y="774"/>
                    <a:pt x="1560" y="762"/>
                  </a:cubicBezTo>
                  <a:cubicBezTo>
                    <a:pt x="1560" y="762"/>
                    <a:pt x="1560" y="757"/>
                    <a:pt x="1563" y="757"/>
                  </a:cubicBezTo>
                  <a:cubicBezTo>
                    <a:pt x="1565" y="757"/>
                    <a:pt x="1568" y="758"/>
                    <a:pt x="1572" y="762"/>
                  </a:cubicBezTo>
                  <a:cubicBezTo>
                    <a:pt x="1573" y="764"/>
                    <a:pt x="1574" y="765"/>
                    <a:pt x="1575" y="765"/>
                  </a:cubicBezTo>
                  <a:cubicBezTo>
                    <a:pt x="1577" y="765"/>
                    <a:pt x="1560" y="738"/>
                    <a:pt x="1560" y="738"/>
                  </a:cubicBezTo>
                  <a:lnTo>
                    <a:pt x="1560" y="738"/>
                  </a:lnTo>
                  <a:cubicBezTo>
                    <a:pt x="1560" y="738"/>
                    <a:pt x="1572" y="738"/>
                    <a:pt x="1572" y="750"/>
                  </a:cubicBezTo>
                  <a:cubicBezTo>
                    <a:pt x="1575" y="754"/>
                    <a:pt x="1578" y="755"/>
                    <a:pt x="1579" y="755"/>
                  </a:cubicBezTo>
                  <a:cubicBezTo>
                    <a:pt x="1584" y="755"/>
                    <a:pt x="1584" y="747"/>
                    <a:pt x="1584" y="738"/>
                  </a:cubicBezTo>
                  <a:cubicBezTo>
                    <a:pt x="1584" y="734"/>
                    <a:pt x="1585" y="730"/>
                    <a:pt x="1588" y="726"/>
                  </a:cubicBezTo>
                  <a:lnTo>
                    <a:pt x="1595" y="726"/>
                  </a:lnTo>
                  <a:cubicBezTo>
                    <a:pt x="1595" y="725"/>
                    <a:pt x="1596" y="723"/>
                    <a:pt x="1596" y="722"/>
                  </a:cubicBezTo>
                  <a:lnTo>
                    <a:pt x="1596" y="722"/>
                  </a:lnTo>
                  <a:cubicBezTo>
                    <a:pt x="1597" y="722"/>
                    <a:pt x="1597" y="722"/>
                    <a:pt x="1597" y="722"/>
                  </a:cubicBezTo>
                  <a:cubicBezTo>
                    <a:pt x="1600" y="722"/>
                    <a:pt x="1604" y="723"/>
                    <a:pt x="1607" y="726"/>
                  </a:cubicBezTo>
                  <a:cubicBezTo>
                    <a:pt x="1607" y="729"/>
                    <a:pt x="1608" y="730"/>
                    <a:pt x="1609" y="730"/>
                  </a:cubicBezTo>
                  <a:cubicBezTo>
                    <a:pt x="1612" y="730"/>
                    <a:pt x="1619" y="715"/>
                    <a:pt x="1619" y="715"/>
                  </a:cubicBezTo>
                  <a:cubicBezTo>
                    <a:pt x="1619" y="712"/>
                    <a:pt x="1620" y="711"/>
                    <a:pt x="1622" y="711"/>
                  </a:cubicBezTo>
                  <a:cubicBezTo>
                    <a:pt x="1627" y="711"/>
                    <a:pt x="1636" y="718"/>
                    <a:pt x="1640" y="718"/>
                  </a:cubicBezTo>
                  <a:cubicBezTo>
                    <a:pt x="1642" y="718"/>
                    <a:pt x="1643" y="717"/>
                    <a:pt x="1643" y="715"/>
                  </a:cubicBezTo>
                  <a:cubicBezTo>
                    <a:pt x="1637" y="708"/>
                    <a:pt x="1630" y="705"/>
                    <a:pt x="1624" y="702"/>
                  </a:cubicBezTo>
                  <a:lnTo>
                    <a:pt x="1624" y="702"/>
                  </a:lnTo>
                  <a:cubicBezTo>
                    <a:pt x="1634" y="700"/>
                    <a:pt x="1643" y="691"/>
                    <a:pt x="1643" y="691"/>
                  </a:cubicBezTo>
                  <a:lnTo>
                    <a:pt x="1643" y="667"/>
                  </a:lnTo>
                  <a:cubicBezTo>
                    <a:pt x="1643" y="674"/>
                    <a:pt x="1647" y="681"/>
                    <a:pt x="1650" y="681"/>
                  </a:cubicBezTo>
                  <a:cubicBezTo>
                    <a:pt x="1653" y="681"/>
                    <a:pt x="1655" y="677"/>
                    <a:pt x="1655" y="667"/>
                  </a:cubicBezTo>
                  <a:cubicBezTo>
                    <a:pt x="1661" y="661"/>
                    <a:pt x="1661" y="656"/>
                    <a:pt x="1662" y="651"/>
                  </a:cubicBezTo>
                  <a:lnTo>
                    <a:pt x="1662" y="651"/>
                  </a:lnTo>
                  <a:cubicBezTo>
                    <a:pt x="1664" y="652"/>
                    <a:pt x="1665" y="653"/>
                    <a:pt x="1667" y="655"/>
                  </a:cubicBezTo>
                  <a:cubicBezTo>
                    <a:pt x="1667" y="658"/>
                    <a:pt x="1667" y="658"/>
                    <a:pt x="1668" y="658"/>
                  </a:cubicBezTo>
                  <a:cubicBezTo>
                    <a:pt x="1670" y="658"/>
                    <a:pt x="1674" y="654"/>
                    <a:pt x="1676" y="652"/>
                  </a:cubicBezTo>
                  <a:lnTo>
                    <a:pt x="1676" y="652"/>
                  </a:lnTo>
                  <a:cubicBezTo>
                    <a:pt x="1677" y="653"/>
                    <a:pt x="1678" y="654"/>
                    <a:pt x="1679" y="655"/>
                  </a:cubicBezTo>
                  <a:cubicBezTo>
                    <a:pt x="1679" y="653"/>
                    <a:pt x="1678" y="652"/>
                    <a:pt x="1677" y="652"/>
                  </a:cubicBezTo>
                  <a:cubicBezTo>
                    <a:pt x="1677" y="652"/>
                    <a:pt x="1677" y="652"/>
                    <a:pt x="1676" y="652"/>
                  </a:cubicBezTo>
                  <a:lnTo>
                    <a:pt x="1676" y="652"/>
                  </a:lnTo>
                  <a:cubicBezTo>
                    <a:pt x="1675" y="651"/>
                    <a:pt x="1673" y="650"/>
                    <a:pt x="1672" y="648"/>
                  </a:cubicBezTo>
                  <a:lnTo>
                    <a:pt x="1672" y="648"/>
                  </a:lnTo>
                  <a:cubicBezTo>
                    <a:pt x="1669" y="649"/>
                    <a:pt x="1666" y="650"/>
                    <a:pt x="1663" y="650"/>
                  </a:cubicBezTo>
                  <a:lnTo>
                    <a:pt x="1663" y="650"/>
                  </a:lnTo>
                  <a:cubicBezTo>
                    <a:pt x="1663" y="648"/>
                    <a:pt x="1665" y="646"/>
                    <a:pt x="1668" y="644"/>
                  </a:cubicBezTo>
                  <a:lnTo>
                    <a:pt x="1668" y="644"/>
                  </a:lnTo>
                  <a:cubicBezTo>
                    <a:pt x="1669" y="645"/>
                    <a:pt x="1671" y="647"/>
                    <a:pt x="1672" y="648"/>
                  </a:cubicBezTo>
                  <a:lnTo>
                    <a:pt x="1672" y="648"/>
                  </a:lnTo>
                  <a:cubicBezTo>
                    <a:pt x="1680" y="647"/>
                    <a:pt x="1688" y="645"/>
                    <a:pt x="1695" y="643"/>
                  </a:cubicBezTo>
                  <a:lnTo>
                    <a:pt x="1679" y="643"/>
                  </a:lnTo>
                  <a:cubicBezTo>
                    <a:pt x="1674" y="643"/>
                    <a:pt x="1671" y="644"/>
                    <a:pt x="1668" y="644"/>
                  </a:cubicBezTo>
                  <a:lnTo>
                    <a:pt x="1668" y="644"/>
                  </a:lnTo>
                  <a:cubicBezTo>
                    <a:pt x="1667" y="644"/>
                    <a:pt x="1667" y="643"/>
                    <a:pt x="1667" y="643"/>
                  </a:cubicBezTo>
                  <a:cubicBezTo>
                    <a:pt x="1667" y="639"/>
                    <a:pt x="1670" y="638"/>
                    <a:pt x="1673" y="638"/>
                  </a:cubicBezTo>
                  <a:cubicBezTo>
                    <a:pt x="1680" y="638"/>
                    <a:pt x="1691" y="643"/>
                    <a:pt x="1691" y="643"/>
                  </a:cubicBezTo>
                  <a:lnTo>
                    <a:pt x="1691" y="631"/>
                  </a:lnTo>
                  <a:cubicBezTo>
                    <a:pt x="1691" y="625"/>
                    <a:pt x="1694" y="622"/>
                    <a:pt x="1697" y="622"/>
                  </a:cubicBezTo>
                  <a:cubicBezTo>
                    <a:pt x="1700" y="622"/>
                    <a:pt x="1703" y="625"/>
                    <a:pt x="1703" y="631"/>
                  </a:cubicBezTo>
                  <a:cubicBezTo>
                    <a:pt x="1709" y="631"/>
                    <a:pt x="1709" y="634"/>
                    <a:pt x="1707" y="639"/>
                  </a:cubicBezTo>
                  <a:lnTo>
                    <a:pt x="1707" y="639"/>
                  </a:lnTo>
                  <a:cubicBezTo>
                    <a:pt x="1709" y="637"/>
                    <a:pt x="1711" y="635"/>
                    <a:pt x="1715" y="631"/>
                  </a:cubicBezTo>
                  <a:lnTo>
                    <a:pt x="1719" y="631"/>
                  </a:lnTo>
                  <a:cubicBezTo>
                    <a:pt x="1725" y="624"/>
                    <a:pt x="1734" y="616"/>
                    <a:pt x="1742" y="616"/>
                  </a:cubicBezTo>
                  <a:lnTo>
                    <a:pt x="1742" y="616"/>
                  </a:lnTo>
                  <a:cubicBezTo>
                    <a:pt x="1740" y="613"/>
                    <a:pt x="1738" y="610"/>
                    <a:pt x="1738" y="607"/>
                  </a:cubicBezTo>
                  <a:cubicBezTo>
                    <a:pt x="1738" y="607"/>
                    <a:pt x="1750" y="595"/>
                    <a:pt x="1738" y="595"/>
                  </a:cubicBezTo>
                  <a:cubicBezTo>
                    <a:pt x="1726" y="584"/>
                    <a:pt x="1786" y="572"/>
                    <a:pt x="1786" y="572"/>
                  </a:cubicBezTo>
                  <a:cubicBezTo>
                    <a:pt x="1793" y="565"/>
                    <a:pt x="1800" y="557"/>
                    <a:pt x="1802" y="548"/>
                  </a:cubicBezTo>
                  <a:lnTo>
                    <a:pt x="1810" y="548"/>
                  </a:lnTo>
                  <a:cubicBezTo>
                    <a:pt x="1806" y="548"/>
                    <a:pt x="1804" y="548"/>
                    <a:pt x="1802" y="548"/>
                  </a:cubicBezTo>
                  <a:lnTo>
                    <a:pt x="1802" y="548"/>
                  </a:lnTo>
                  <a:cubicBezTo>
                    <a:pt x="1803" y="546"/>
                    <a:pt x="1803" y="545"/>
                    <a:pt x="1803" y="543"/>
                  </a:cubicBezTo>
                  <a:lnTo>
                    <a:pt x="1803" y="543"/>
                  </a:lnTo>
                  <a:cubicBezTo>
                    <a:pt x="1804" y="541"/>
                    <a:pt x="1807" y="539"/>
                    <a:pt x="1810" y="536"/>
                  </a:cubicBezTo>
                  <a:lnTo>
                    <a:pt x="1822" y="536"/>
                  </a:lnTo>
                  <a:lnTo>
                    <a:pt x="1834" y="524"/>
                  </a:lnTo>
                  <a:lnTo>
                    <a:pt x="1834" y="509"/>
                  </a:lnTo>
                  <a:lnTo>
                    <a:pt x="1834" y="509"/>
                  </a:lnTo>
                  <a:cubicBezTo>
                    <a:pt x="1837" y="514"/>
                    <a:pt x="1839" y="519"/>
                    <a:pt x="1834" y="524"/>
                  </a:cubicBezTo>
                  <a:lnTo>
                    <a:pt x="1834" y="560"/>
                  </a:lnTo>
                  <a:cubicBezTo>
                    <a:pt x="1834" y="548"/>
                    <a:pt x="1846" y="548"/>
                    <a:pt x="1846" y="548"/>
                  </a:cubicBezTo>
                  <a:cubicBezTo>
                    <a:pt x="1846" y="536"/>
                    <a:pt x="1846" y="524"/>
                    <a:pt x="1846" y="524"/>
                  </a:cubicBezTo>
                  <a:lnTo>
                    <a:pt x="1869" y="524"/>
                  </a:lnTo>
                  <a:cubicBezTo>
                    <a:pt x="1873" y="528"/>
                    <a:pt x="1877" y="529"/>
                    <a:pt x="1881" y="529"/>
                  </a:cubicBezTo>
                  <a:cubicBezTo>
                    <a:pt x="1888" y="529"/>
                    <a:pt x="1893" y="524"/>
                    <a:pt x="1893" y="524"/>
                  </a:cubicBezTo>
                  <a:cubicBezTo>
                    <a:pt x="1893" y="512"/>
                    <a:pt x="1917" y="512"/>
                    <a:pt x="1905" y="500"/>
                  </a:cubicBezTo>
                  <a:cubicBezTo>
                    <a:pt x="1893" y="500"/>
                    <a:pt x="1893" y="488"/>
                    <a:pt x="1905" y="488"/>
                  </a:cubicBezTo>
                  <a:cubicBezTo>
                    <a:pt x="1905" y="488"/>
                    <a:pt x="1913" y="504"/>
                    <a:pt x="1916" y="504"/>
                  </a:cubicBezTo>
                  <a:cubicBezTo>
                    <a:pt x="1916" y="504"/>
                    <a:pt x="1917" y="503"/>
                    <a:pt x="1917" y="500"/>
                  </a:cubicBezTo>
                  <a:cubicBezTo>
                    <a:pt x="1929" y="500"/>
                    <a:pt x="1917" y="500"/>
                    <a:pt x="1917" y="488"/>
                  </a:cubicBezTo>
                  <a:cubicBezTo>
                    <a:pt x="1921" y="484"/>
                    <a:pt x="1924" y="483"/>
                    <a:pt x="1926" y="483"/>
                  </a:cubicBezTo>
                  <a:cubicBezTo>
                    <a:pt x="1930" y="483"/>
                    <a:pt x="1933" y="488"/>
                    <a:pt x="1941" y="488"/>
                  </a:cubicBezTo>
                  <a:cubicBezTo>
                    <a:pt x="1941" y="476"/>
                    <a:pt x="1941" y="465"/>
                    <a:pt x="1941" y="465"/>
                  </a:cubicBezTo>
                  <a:cubicBezTo>
                    <a:pt x="1941" y="459"/>
                    <a:pt x="1944" y="456"/>
                    <a:pt x="1948" y="456"/>
                  </a:cubicBezTo>
                  <a:cubicBezTo>
                    <a:pt x="1953" y="456"/>
                    <a:pt x="1959" y="459"/>
                    <a:pt x="1965" y="465"/>
                  </a:cubicBezTo>
                  <a:cubicBezTo>
                    <a:pt x="1974" y="465"/>
                    <a:pt x="1955" y="429"/>
                    <a:pt x="1962" y="429"/>
                  </a:cubicBezTo>
                  <a:lnTo>
                    <a:pt x="1962" y="429"/>
                  </a:lnTo>
                  <a:cubicBezTo>
                    <a:pt x="1964" y="429"/>
                    <a:pt x="1968" y="432"/>
                    <a:pt x="1976" y="441"/>
                  </a:cubicBezTo>
                  <a:cubicBezTo>
                    <a:pt x="1965" y="405"/>
                    <a:pt x="2024" y="417"/>
                    <a:pt x="2012" y="405"/>
                  </a:cubicBezTo>
                  <a:cubicBezTo>
                    <a:pt x="2012" y="405"/>
                    <a:pt x="2024" y="405"/>
                    <a:pt x="2024" y="393"/>
                  </a:cubicBezTo>
                  <a:cubicBezTo>
                    <a:pt x="2016" y="385"/>
                    <a:pt x="2025" y="376"/>
                    <a:pt x="2031" y="376"/>
                  </a:cubicBezTo>
                  <a:cubicBezTo>
                    <a:pt x="2034" y="376"/>
                    <a:pt x="2036" y="378"/>
                    <a:pt x="2036" y="381"/>
                  </a:cubicBezTo>
                  <a:cubicBezTo>
                    <a:pt x="2036" y="385"/>
                    <a:pt x="2037" y="386"/>
                    <a:pt x="2039" y="386"/>
                  </a:cubicBezTo>
                  <a:cubicBezTo>
                    <a:pt x="2043" y="386"/>
                    <a:pt x="2048" y="381"/>
                    <a:pt x="2048" y="381"/>
                  </a:cubicBezTo>
                  <a:lnTo>
                    <a:pt x="2048" y="370"/>
                  </a:lnTo>
                  <a:lnTo>
                    <a:pt x="2048" y="370"/>
                  </a:lnTo>
                  <a:cubicBezTo>
                    <a:pt x="2021" y="372"/>
                    <a:pt x="1978" y="381"/>
                    <a:pt x="1988" y="381"/>
                  </a:cubicBezTo>
                  <a:cubicBezTo>
                    <a:pt x="1988" y="381"/>
                    <a:pt x="2024" y="393"/>
                    <a:pt x="2012" y="393"/>
                  </a:cubicBezTo>
                  <a:cubicBezTo>
                    <a:pt x="2006" y="399"/>
                    <a:pt x="2000" y="402"/>
                    <a:pt x="1994" y="402"/>
                  </a:cubicBezTo>
                  <a:cubicBezTo>
                    <a:pt x="1988" y="402"/>
                    <a:pt x="1982" y="399"/>
                    <a:pt x="1977" y="393"/>
                  </a:cubicBezTo>
                  <a:lnTo>
                    <a:pt x="1977" y="393"/>
                  </a:lnTo>
                  <a:cubicBezTo>
                    <a:pt x="1982" y="399"/>
                    <a:pt x="1982" y="399"/>
                    <a:pt x="1981" y="399"/>
                  </a:cubicBezTo>
                  <a:cubicBezTo>
                    <a:pt x="1979" y="399"/>
                    <a:pt x="1976" y="399"/>
                    <a:pt x="1976" y="405"/>
                  </a:cubicBezTo>
                  <a:cubicBezTo>
                    <a:pt x="1988" y="405"/>
                    <a:pt x="1988" y="405"/>
                    <a:pt x="1976" y="417"/>
                  </a:cubicBezTo>
                  <a:cubicBezTo>
                    <a:pt x="1976" y="423"/>
                    <a:pt x="1976" y="425"/>
                    <a:pt x="1975" y="425"/>
                  </a:cubicBezTo>
                  <a:cubicBezTo>
                    <a:pt x="1971" y="425"/>
                    <a:pt x="1965" y="405"/>
                    <a:pt x="1965" y="405"/>
                  </a:cubicBezTo>
                  <a:lnTo>
                    <a:pt x="1965" y="417"/>
                  </a:lnTo>
                  <a:lnTo>
                    <a:pt x="1953" y="417"/>
                  </a:lnTo>
                  <a:cubicBezTo>
                    <a:pt x="1953" y="429"/>
                    <a:pt x="1941" y="441"/>
                    <a:pt x="1941" y="441"/>
                  </a:cubicBezTo>
                  <a:cubicBezTo>
                    <a:pt x="1929" y="453"/>
                    <a:pt x="1893" y="465"/>
                    <a:pt x="1893" y="465"/>
                  </a:cubicBezTo>
                  <a:lnTo>
                    <a:pt x="1881" y="465"/>
                  </a:lnTo>
                  <a:cubicBezTo>
                    <a:pt x="1881" y="465"/>
                    <a:pt x="1917" y="476"/>
                    <a:pt x="1893" y="476"/>
                  </a:cubicBezTo>
                  <a:lnTo>
                    <a:pt x="1869" y="476"/>
                  </a:lnTo>
                  <a:cubicBezTo>
                    <a:pt x="1869" y="488"/>
                    <a:pt x="1881" y="488"/>
                    <a:pt x="1881" y="488"/>
                  </a:cubicBezTo>
                  <a:lnTo>
                    <a:pt x="1857" y="488"/>
                  </a:lnTo>
                  <a:cubicBezTo>
                    <a:pt x="1834" y="500"/>
                    <a:pt x="1846" y="500"/>
                    <a:pt x="1857" y="500"/>
                  </a:cubicBezTo>
                  <a:lnTo>
                    <a:pt x="1834" y="500"/>
                  </a:lnTo>
                  <a:lnTo>
                    <a:pt x="1834" y="509"/>
                  </a:lnTo>
                  <a:lnTo>
                    <a:pt x="1834" y="509"/>
                  </a:lnTo>
                  <a:cubicBezTo>
                    <a:pt x="1829" y="504"/>
                    <a:pt x="1822" y="500"/>
                    <a:pt x="1822" y="500"/>
                  </a:cubicBezTo>
                  <a:lnTo>
                    <a:pt x="1834" y="500"/>
                  </a:lnTo>
                  <a:lnTo>
                    <a:pt x="1834" y="441"/>
                  </a:lnTo>
                  <a:cubicBezTo>
                    <a:pt x="1834" y="441"/>
                    <a:pt x="1834" y="453"/>
                    <a:pt x="1846" y="453"/>
                  </a:cubicBezTo>
                  <a:cubicBezTo>
                    <a:pt x="1846" y="448"/>
                    <a:pt x="1846" y="441"/>
                    <a:pt x="1846" y="441"/>
                  </a:cubicBezTo>
                  <a:cubicBezTo>
                    <a:pt x="1857" y="441"/>
                    <a:pt x="1846" y="429"/>
                    <a:pt x="1846" y="417"/>
                  </a:cubicBezTo>
                  <a:lnTo>
                    <a:pt x="1869" y="417"/>
                  </a:lnTo>
                  <a:cubicBezTo>
                    <a:pt x="1881" y="417"/>
                    <a:pt x="1869" y="405"/>
                    <a:pt x="1869" y="405"/>
                  </a:cubicBezTo>
                  <a:lnTo>
                    <a:pt x="1893" y="405"/>
                  </a:lnTo>
                  <a:cubicBezTo>
                    <a:pt x="1893" y="405"/>
                    <a:pt x="1905" y="393"/>
                    <a:pt x="1905" y="393"/>
                  </a:cubicBezTo>
                  <a:cubicBezTo>
                    <a:pt x="1909" y="389"/>
                    <a:pt x="1912" y="388"/>
                    <a:pt x="1913" y="388"/>
                  </a:cubicBezTo>
                  <a:cubicBezTo>
                    <a:pt x="1917" y="388"/>
                    <a:pt x="1917" y="393"/>
                    <a:pt x="1917" y="393"/>
                  </a:cubicBezTo>
                  <a:cubicBezTo>
                    <a:pt x="1917" y="381"/>
                    <a:pt x="1917" y="381"/>
                    <a:pt x="1917" y="381"/>
                  </a:cubicBezTo>
                  <a:cubicBezTo>
                    <a:pt x="1917" y="393"/>
                    <a:pt x="1929" y="393"/>
                    <a:pt x="1941" y="393"/>
                  </a:cubicBezTo>
                  <a:cubicBezTo>
                    <a:pt x="1941" y="393"/>
                    <a:pt x="1965" y="381"/>
                    <a:pt x="1965" y="369"/>
                  </a:cubicBezTo>
                  <a:cubicBezTo>
                    <a:pt x="1965" y="357"/>
                    <a:pt x="1953" y="357"/>
                    <a:pt x="1965" y="357"/>
                  </a:cubicBezTo>
                  <a:lnTo>
                    <a:pt x="1988" y="357"/>
                  </a:lnTo>
                  <a:cubicBezTo>
                    <a:pt x="2000" y="357"/>
                    <a:pt x="2012" y="345"/>
                    <a:pt x="2024" y="345"/>
                  </a:cubicBezTo>
                  <a:cubicBezTo>
                    <a:pt x="2024" y="345"/>
                    <a:pt x="2024" y="334"/>
                    <a:pt x="2036" y="322"/>
                  </a:cubicBezTo>
                  <a:cubicBezTo>
                    <a:pt x="2048" y="322"/>
                    <a:pt x="2036" y="322"/>
                    <a:pt x="2036" y="310"/>
                  </a:cubicBezTo>
                  <a:cubicBezTo>
                    <a:pt x="2036" y="305"/>
                    <a:pt x="2037" y="303"/>
                    <a:pt x="2037" y="303"/>
                  </a:cubicBezTo>
                  <a:cubicBezTo>
                    <a:pt x="2040" y="303"/>
                    <a:pt x="2046" y="324"/>
                    <a:pt x="2047" y="324"/>
                  </a:cubicBezTo>
                  <a:cubicBezTo>
                    <a:pt x="2048" y="324"/>
                    <a:pt x="2048" y="323"/>
                    <a:pt x="2048" y="322"/>
                  </a:cubicBezTo>
                  <a:cubicBezTo>
                    <a:pt x="2048" y="298"/>
                    <a:pt x="2036" y="298"/>
                    <a:pt x="2036" y="286"/>
                  </a:cubicBezTo>
                  <a:lnTo>
                    <a:pt x="2036" y="286"/>
                  </a:lnTo>
                  <a:lnTo>
                    <a:pt x="2048" y="298"/>
                  </a:lnTo>
                  <a:cubicBezTo>
                    <a:pt x="2048" y="310"/>
                    <a:pt x="2048" y="322"/>
                    <a:pt x="2048" y="334"/>
                  </a:cubicBezTo>
                  <a:cubicBezTo>
                    <a:pt x="2048" y="329"/>
                    <a:pt x="2048" y="325"/>
                    <a:pt x="2048" y="322"/>
                  </a:cubicBezTo>
                  <a:lnTo>
                    <a:pt x="2048" y="322"/>
                  </a:lnTo>
                  <a:lnTo>
                    <a:pt x="2060" y="313"/>
                  </a:lnTo>
                  <a:lnTo>
                    <a:pt x="2060" y="313"/>
                  </a:lnTo>
                  <a:cubicBezTo>
                    <a:pt x="2060" y="314"/>
                    <a:pt x="2060" y="316"/>
                    <a:pt x="2060" y="318"/>
                  </a:cubicBezTo>
                  <a:lnTo>
                    <a:pt x="2060" y="318"/>
                  </a:lnTo>
                  <a:lnTo>
                    <a:pt x="2066" y="309"/>
                  </a:lnTo>
                  <a:lnTo>
                    <a:pt x="2070" y="306"/>
                  </a:lnTo>
                  <a:lnTo>
                    <a:pt x="2070" y="306"/>
                  </a:lnTo>
                  <a:lnTo>
                    <a:pt x="2060" y="322"/>
                  </a:lnTo>
                  <a:cubicBezTo>
                    <a:pt x="2060" y="322"/>
                    <a:pt x="2077" y="304"/>
                    <a:pt x="2084" y="298"/>
                  </a:cubicBezTo>
                  <a:lnTo>
                    <a:pt x="2084" y="298"/>
                  </a:lnTo>
                  <a:cubicBezTo>
                    <a:pt x="2077" y="305"/>
                    <a:pt x="2070" y="315"/>
                    <a:pt x="2070" y="317"/>
                  </a:cubicBezTo>
                  <a:lnTo>
                    <a:pt x="2070" y="317"/>
                  </a:lnTo>
                  <a:cubicBezTo>
                    <a:pt x="2070" y="316"/>
                    <a:pt x="2070" y="316"/>
                    <a:pt x="2070" y="316"/>
                  </a:cubicBezTo>
                  <a:lnTo>
                    <a:pt x="2070" y="316"/>
                  </a:lnTo>
                  <a:cubicBezTo>
                    <a:pt x="2070" y="317"/>
                    <a:pt x="2070" y="317"/>
                    <a:pt x="2070" y="317"/>
                  </a:cubicBezTo>
                  <a:cubicBezTo>
                    <a:pt x="2070" y="317"/>
                    <a:pt x="2070" y="317"/>
                    <a:pt x="2070" y="317"/>
                  </a:cubicBezTo>
                  <a:lnTo>
                    <a:pt x="2070" y="317"/>
                  </a:lnTo>
                  <a:cubicBezTo>
                    <a:pt x="2067" y="318"/>
                    <a:pt x="2064" y="320"/>
                    <a:pt x="2060" y="322"/>
                  </a:cubicBezTo>
                  <a:lnTo>
                    <a:pt x="2072" y="322"/>
                  </a:lnTo>
                  <a:lnTo>
                    <a:pt x="2093" y="311"/>
                  </a:lnTo>
                  <a:lnTo>
                    <a:pt x="2093" y="311"/>
                  </a:lnTo>
                  <a:cubicBezTo>
                    <a:pt x="2090" y="314"/>
                    <a:pt x="2091" y="317"/>
                    <a:pt x="2096" y="322"/>
                  </a:cubicBezTo>
                  <a:cubicBezTo>
                    <a:pt x="2107" y="322"/>
                    <a:pt x="2060" y="334"/>
                    <a:pt x="2036" y="345"/>
                  </a:cubicBezTo>
                  <a:lnTo>
                    <a:pt x="2072" y="345"/>
                  </a:lnTo>
                  <a:lnTo>
                    <a:pt x="2031" y="362"/>
                  </a:lnTo>
                  <a:lnTo>
                    <a:pt x="2031" y="362"/>
                  </a:lnTo>
                  <a:cubicBezTo>
                    <a:pt x="2035" y="361"/>
                    <a:pt x="2038" y="360"/>
                    <a:pt x="2040" y="360"/>
                  </a:cubicBezTo>
                  <a:cubicBezTo>
                    <a:pt x="2048" y="360"/>
                    <a:pt x="2054" y="363"/>
                    <a:pt x="2060" y="369"/>
                  </a:cubicBezTo>
                  <a:lnTo>
                    <a:pt x="2084" y="369"/>
                  </a:lnTo>
                  <a:cubicBezTo>
                    <a:pt x="2096" y="357"/>
                    <a:pt x="2072" y="357"/>
                    <a:pt x="2084" y="357"/>
                  </a:cubicBezTo>
                  <a:lnTo>
                    <a:pt x="2107" y="357"/>
                  </a:lnTo>
                  <a:cubicBezTo>
                    <a:pt x="2094" y="357"/>
                    <a:pt x="2096" y="353"/>
                    <a:pt x="2095" y="352"/>
                  </a:cubicBezTo>
                  <a:lnTo>
                    <a:pt x="2095" y="352"/>
                  </a:lnTo>
                  <a:cubicBezTo>
                    <a:pt x="2114" y="345"/>
                    <a:pt x="2127" y="345"/>
                    <a:pt x="2107" y="345"/>
                  </a:cubicBezTo>
                  <a:lnTo>
                    <a:pt x="2099" y="348"/>
                  </a:lnTo>
                  <a:lnTo>
                    <a:pt x="2099" y="348"/>
                  </a:lnTo>
                  <a:cubicBezTo>
                    <a:pt x="2107" y="343"/>
                    <a:pt x="2114" y="338"/>
                    <a:pt x="2119" y="334"/>
                  </a:cubicBezTo>
                  <a:lnTo>
                    <a:pt x="2119" y="334"/>
                  </a:lnTo>
                  <a:lnTo>
                    <a:pt x="2143" y="322"/>
                  </a:lnTo>
                  <a:cubicBezTo>
                    <a:pt x="2143" y="319"/>
                    <a:pt x="2142" y="318"/>
                    <a:pt x="2139" y="318"/>
                  </a:cubicBezTo>
                  <a:cubicBezTo>
                    <a:pt x="2133" y="318"/>
                    <a:pt x="2120" y="325"/>
                    <a:pt x="2117" y="325"/>
                  </a:cubicBezTo>
                  <a:cubicBezTo>
                    <a:pt x="2116" y="325"/>
                    <a:pt x="2117" y="324"/>
                    <a:pt x="2119" y="322"/>
                  </a:cubicBezTo>
                  <a:lnTo>
                    <a:pt x="2143" y="310"/>
                  </a:lnTo>
                  <a:lnTo>
                    <a:pt x="2123" y="310"/>
                  </a:lnTo>
                  <a:lnTo>
                    <a:pt x="2131" y="304"/>
                  </a:lnTo>
                  <a:lnTo>
                    <a:pt x="2143" y="298"/>
                  </a:lnTo>
                  <a:lnTo>
                    <a:pt x="2139" y="298"/>
                  </a:lnTo>
                  <a:lnTo>
                    <a:pt x="2155" y="286"/>
                  </a:lnTo>
                  <a:lnTo>
                    <a:pt x="2137" y="298"/>
                  </a:lnTo>
                  <a:lnTo>
                    <a:pt x="2137" y="298"/>
                  </a:lnTo>
                  <a:cubicBezTo>
                    <a:pt x="2135" y="299"/>
                    <a:pt x="2133" y="301"/>
                    <a:pt x="2131" y="302"/>
                  </a:cubicBezTo>
                  <a:lnTo>
                    <a:pt x="2131" y="302"/>
                  </a:lnTo>
                  <a:lnTo>
                    <a:pt x="2119" y="310"/>
                  </a:lnTo>
                  <a:lnTo>
                    <a:pt x="2119" y="310"/>
                  </a:lnTo>
                  <a:lnTo>
                    <a:pt x="2124" y="308"/>
                  </a:lnTo>
                  <a:lnTo>
                    <a:pt x="2124" y="308"/>
                  </a:lnTo>
                  <a:cubicBezTo>
                    <a:pt x="2123" y="308"/>
                    <a:pt x="2122" y="309"/>
                    <a:pt x="2121" y="310"/>
                  </a:cubicBezTo>
                  <a:lnTo>
                    <a:pt x="2119" y="310"/>
                  </a:lnTo>
                  <a:lnTo>
                    <a:pt x="2131" y="298"/>
                  </a:lnTo>
                  <a:lnTo>
                    <a:pt x="2131" y="298"/>
                  </a:lnTo>
                  <a:lnTo>
                    <a:pt x="2131" y="298"/>
                  </a:lnTo>
                  <a:lnTo>
                    <a:pt x="2137" y="298"/>
                  </a:lnTo>
                  <a:cubicBezTo>
                    <a:pt x="2142" y="294"/>
                    <a:pt x="2147" y="291"/>
                    <a:pt x="2151" y="288"/>
                  </a:cubicBezTo>
                  <a:lnTo>
                    <a:pt x="2151" y="288"/>
                  </a:lnTo>
                  <a:lnTo>
                    <a:pt x="2131" y="298"/>
                  </a:lnTo>
                  <a:lnTo>
                    <a:pt x="2131" y="298"/>
                  </a:lnTo>
                  <a:lnTo>
                    <a:pt x="2167" y="274"/>
                  </a:lnTo>
                  <a:lnTo>
                    <a:pt x="2197" y="256"/>
                  </a:lnTo>
                  <a:lnTo>
                    <a:pt x="2238" y="226"/>
                  </a:lnTo>
                  <a:lnTo>
                    <a:pt x="2197" y="250"/>
                  </a:lnTo>
                  <a:lnTo>
                    <a:pt x="2197" y="250"/>
                  </a:lnTo>
                  <a:lnTo>
                    <a:pt x="2143" y="286"/>
                  </a:lnTo>
                  <a:lnTo>
                    <a:pt x="2155" y="274"/>
                  </a:lnTo>
                  <a:lnTo>
                    <a:pt x="2140" y="286"/>
                  </a:lnTo>
                  <a:lnTo>
                    <a:pt x="2136" y="286"/>
                  </a:lnTo>
                  <a:lnTo>
                    <a:pt x="2152" y="274"/>
                  </a:lnTo>
                  <a:lnTo>
                    <a:pt x="2152" y="274"/>
                  </a:lnTo>
                  <a:cubicBezTo>
                    <a:pt x="2151" y="274"/>
                    <a:pt x="2151" y="274"/>
                    <a:pt x="2150" y="275"/>
                  </a:cubicBezTo>
                  <a:lnTo>
                    <a:pt x="2150" y="275"/>
                  </a:lnTo>
                  <a:lnTo>
                    <a:pt x="2167" y="262"/>
                  </a:lnTo>
                  <a:lnTo>
                    <a:pt x="2167" y="262"/>
                  </a:lnTo>
                  <a:lnTo>
                    <a:pt x="2141" y="277"/>
                  </a:lnTo>
                  <a:lnTo>
                    <a:pt x="2140" y="278"/>
                  </a:lnTo>
                  <a:lnTo>
                    <a:pt x="2140" y="278"/>
                  </a:lnTo>
                  <a:cubicBezTo>
                    <a:pt x="2142" y="277"/>
                    <a:pt x="2146" y="276"/>
                    <a:pt x="2150" y="275"/>
                  </a:cubicBezTo>
                  <a:lnTo>
                    <a:pt x="2150" y="275"/>
                  </a:lnTo>
                  <a:lnTo>
                    <a:pt x="2135" y="286"/>
                  </a:lnTo>
                  <a:lnTo>
                    <a:pt x="2131" y="286"/>
                  </a:lnTo>
                  <a:lnTo>
                    <a:pt x="2140" y="278"/>
                  </a:lnTo>
                  <a:lnTo>
                    <a:pt x="2140" y="278"/>
                  </a:lnTo>
                  <a:cubicBezTo>
                    <a:pt x="2139" y="279"/>
                    <a:pt x="2139" y="279"/>
                    <a:pt x="2138" y="279"/>
                  </a:cubicBezTo>
                  <a:lnTo>
                    <a:pt x="2141" y="277"/>
                  </a:lnTo>
                  <a:lnTo>
                    <a:pt x="2154" y="267"/>
                  </a:lnTo>
                  <a:lnTo>
                    <a:pt x="2161" y="262"/>
                  </a:lnTo>
                  <a:lnTo>
                    <a:pt x="2161" y="262"/>
                  </a:lnTo>
                  <a:cubicBezTo>
                    <a:pt x="2161" y="262"/>
                    <a:pt x="2160" y="262"/>
                    <a:pt x="2160" y="262"/>
                  </a:cubicBezTo>
                  <a:lnTo>
                    <a:pt x="2160" y="262"/>
                  </a:lnTo>
                  <a:lnTo>
                    <a:pt x="2162" y="260"/>
                  </a:lnTo>
                  <a:lnTo>
                    <a:pt x="2162" y="260"/>
                  </a:lnTo>
                  <a:cubicBezTo>
                    <a:pt x="2164" y="260"/>
                    <a:pt x="2165" y="259"/>
                    <a:pt x="2166" y="259"/>
                  </a:cubicBezTo>
                  <a:lnTo>
                    <a:pt x="2166" y="259"/>
                  </a:lnTo>
                  <a:lnTo>
                    <a:pt x="2161" y="262"/>
                  </a:lnTo>
                  <a:lnTo>
                    <a:pt x="2161" y="262"/>
                  </a:lnTo>
                  <a:cubicBezTo>
                    <a:pt x="2163" y="262"/>
                    <a:pt x="2165" y="262"/>
                    <a:pt x="2167" y="262"/>
                  </a:cubicBezTo>
                  <a:cubicBezTo>
                    <a:pt x="2169" y="260"/>
                    <a:pt x="2169" y="259"/>
                    <a:pt x="2168" y="259"/>
                  </a:cubicBezTo>
                  <a:lnTo>
                    <a:pt x="2168" y="259"/>
                  </a:lnTo>
                  <a:cubicBezTo>
                    <a:pt x="2167" y="259"/>
                    <a:pt x="2167" y="259"/>
                    <a:pt x="2166" y="259"/>
                  </a:cubicBezTo>
                  <a:lnTo>
                    <a:pt x="2166" y="259"/>
                  </a:lnTo>
                  <a:lnTo>
                    <a:pt x="2211" y="230"/>
                  </a:lnTo>
                  <a:lnTo>
                    <a:pt x="2211" y="230"/>
                  </a:lnTo>
                  <a:lnTo>
                    <a:pt x="2242" y="208"/>
                  </a:lnTo>
                  <a:lnTo>
                    <a:pt x="2242" y="208"/>
                  </a:lnTo>
                  <a:lnTo>
                    <a:pt x="2191" y="238"/>
                  </a:lnTo>
                  <a:cubicBezTo>
                    <a:pt x="2179" y="247"/>
                    <a:pt x="2172" y="252"/>
                    <a:pt x="2168" y="255"/>
                  </a:cubicBezTo>
                  <a:lnTo>
                    <a:pt x="2168" y="255"/>
                  </a:lnTo>
                  <a:lnTo>
                    <a:pt x="2178" y="247"/>
                  </a:lnTo>
                  <a:lnTo>
                    <a:pt x="2178" y="247"/>
                  </a:lnTo>
                  <a:cubicBezTo>
                    <a:pt x="2205" y="226"/>
                    <a:pt x="2268" y="177"/>
                    <a:pt x="2296" y="154"/>
                  </a:cubicBezTo>
                  <a:lnTo>
                    <a:pt x="2296" y="154"/>
                  </a:lnTo>
                  <a:lnTo>
                    <a:pt x="2357" y="107"/>
                  </a:lnTo>
                  <a:lnTo>
                    <a:pt x="2500" y="0"/>
                  </a:lnTo>
                  <a:close/>
                  <a:moveTo>
                    <a:pt x="703" y="1500"/>
                  </a:moveTo>
                  <a:lnTo>
                    <a:pt x="703" y="1500"/>
                  </a:lnTo>
                  <a:cubicBezTo>
                    <a:pt x="703" y="1500"/>
                    <a:pt x="714" y="1500"/>
                    <a:pt x="714" y="1512"/>
                  </a:cubicBezTo>
                  <a:cubicBezTo>
                    <a:pt x="714" y="1515"/>
                    <a:pt x="713" y="1516"/>
                    <a:pt x="712" y="1516"/>
                  </a:cubicBezTo>
                  <a:cubicBezTo>
                    <a:pt x="706" y="1516"/>
                    <a:pt x="693" y="1500"/>
                    <a:pt x="703" y="1500"/>
                  </a:cubicBezTo>
                  <a:close/>
                  <a:moveTo>
                    <a:pt x="643" y="1536"/>
                  </a:moveTo>
                  <a:lnTo>
                    <a:pt x="643" y="1548"/>
                  </a:lnTo>
                  <a:lnTo>
                    <a:pt x="655" y="1548"/>
                  </a:lnTo>
                  <a:cubicBezTo>
                    <a:pt x="655" y="1551"/>
                    <a:pt x="653" y="1553"/>
                    <a:pt x="650" y="1553"/>
                  </a:cubicBezTo>
                  <a:cubicBezTo>
                    <a:pt x="644" y="1553"/>
                    <a:pt x="635" y="1545"/>
                    <a:pt x="643" y="1536"/>
                  </a:cubicBezTo>
                  <a:close/>
                  <a:moveTo>
                    <a:pt x="381" y="1691"/>
                  </a:moveTo>
                  <a:cubicBezTo>
                    <a:pt x="381" y="1691"/>
                    <a:pt x="386" y="1693"/>
                    <a:pt x="390" y="1695"/>
                  </a:cubicBezTo>
                  <a:lnTo>
                    <a:pt x="390" y="1695"/>
                  </a:lnTo>
                  <a:cubicBezTo>
                    <a:pt x="387" y="1691"/>
                    <a:pt x="381" y="1691"/>
                    <a:pt x="381" y="1691"/>
                  </a:cubicBezTo>
                  <a:close/>
                  <a:moveTo>
                    <a:pt x="1179" y="988"/>
                  </a:moveTo>
                  <a:cubicBezTo>
                    <a:pt x="1167" y="988"/>
                    <a:pt x="1155" y="1000"/>
                    <a:pt x="1155" y="1000"/>
                  </a:cubicBezTo>
                  <a:cubicBezTo>
                    <a:pt x="1155" y="1000"/>
                    <a:pt x="1167" y="1012"/>
                    <a:pt x="1155" y="1024"/>
                  </a:cubicBezTo>
                  <a:lnTo>
                    <a:pt x="1131" y="1024"/>
                  </a:lnTo>
                  <a:cubicBezTo>
                    <a:pt x="1119" y="1024"/>
                    <a:pt x="1131" y="1024"/>
                    <a:pt x="1131" y="1036"/>
                  </a:cubicBezTo>
                  <a:lnTo>
                    <a:pt x="1131" y="1048"/>
                  </a:lnTo>
                  <a:cubicBezTo>
                    <a:pt x="1131" y="1048"/>
                    <a:pt x="1124" y="1033"/>
                    <a:pt x="1114" y="1033"/>
                  </a:cubicBezTo>
                  <a:cubicBezTo>
                    <a:pt x="1112" y="1033"/>
                    <a:pt x="1110" y="1034"/>
                    <a:pt x="1107" y="1036"/>
                  </a:cubicBezTo>
                  <a:cubicBezTo>
                    <a:pt x="1107" y="1036"/>
                    <a:pt x="1107" y="1048"/>
                    <a:pt x="1107" y="1048"/>
                  </a:cubicBezTo>
                  <a:cubicBezTo>
                    <a:pt x="1107" y="1048"/>
                    <a:pt x="1095" y="1084"/>
                    <a:pt x="1095" y="1084"/>
                  </a:cubicBezTo>
                  <a:cubicBezTo>
                    <a:pt x="1095" y="1084"/>
                    <a:pt x="1095" y="1060"/>
                    <a:pt x="1095" y="1060"/>
                  </a:cubicBezTo>
                  <a:cubicBezTo>
                    <a:pt x="1095" y="1058"/>
                    <a:pt x="1095" y="1057"/>
                    <a:pt x="1095" y="1057"/>
                  </a:cubicBezTo>
                  <a:cubicBezTo>
                    <a:pt x="1092" y="1057"/>
                    <a:pt x="1084" y="1084"/>
                    <a:pt x="1084" y="1084"/>
                  </a:cubicBezTo>
                  <a:cubicBezTo>
                    <a:pt x="1084" y="1090"/>
                    <a:pt x="1084" y="1093"/>
                    <a:pt x="1082" y="1093"/>
                  </a:cubicBezTo>
                  <a:cubicBezTo>
                    <a:pt x="1081" y="1093"/>
                    <a:pt x="1078" y="1090"/>
                    <a:pt x="1072" y="1084"/>
                  </a:cubicBezTo>
                  <a:cubicBezTo>
                    <a:pt x="1068" y="1080"/>
                    <a:pt x="1067" y="1079"/>
                    <a:pt x="1066" y="1079"/>
                  </a:cubicBezTo>
                  <a:lnTo>
                    <a:pt x="1066" y="1079"/>
                  </a:lnTo>
                  <a:cubicBezTo>
                    <a:pt x="1065" y="1079"/>
                    <a:pt x="1068" y="1087"/>
                    <a:pt x="1060" y="1096"/>
                  </a:cubicBezTo>
                  <a:cubicBezTo>
                    <a:pt x="1056" y="1100"/>
                    <a:pt x="1054" y="1101"/>
                    <a:pt x="1054" y="1101"/>
                  </a:cubicBezTo>
                  <a:cubicBezTo>
                    <a:pt x="1053" y="1101"/>
                    <a:pt x="1056" y="1096"/>
                    <a:pt x="1048" y="1096"/>
                  </a:cubicBezTo>
                  <a:cubicBezTo>
                    <a:pt x="1048" y="1096"/>
                    <a:pt x="1048" y="1107"/>
                    <a:pt x="1048" y="1107"/>
                  </a:cubicBezTo>
                  <a:cubicBezTo>
                    <a:pt x="1048" y="1107"/>
                    <a:pt x="1060" y="1107"/>
                    <a:pt x="1048" y="1119"/>
                  </a:cubicBezTo>
                  <a:lnTo>
                    <a:pt x="1036" y="1119"/>
                  </a:lnTo>
                  <a:cubicBezTo>
                    <a:pt x="1024" y="1119"/>
                    <a:pt x="1024" y="1119"/>
                    <a:pt x="1024" y="1131"/>
                  </a:cubicBezTo>
                  <a:lnTo>
                    <a:pt x="1012" y="1131"/>
                  </a:lnTo>
                  <a:lnTo>
                    <a:pt x="1012" y="1143"/>
                  </a:lnTo>
                  <a:lnTo>
                    <a:pt x="1000" y="1143"/>
                  </a:lnTo>
                  <a:cubicBezTo>
                    <a:pt x="988" y="1143"/>
                    <a:pt x="976" y="1155"/>
                    <a:pt x="976" y="1167"/>
                  </a:cubicBezTo>
                  <a:cubicBezTo>
                    <a:pt x="976" y="1173"/>
                    <a:pt x="976" y="1176"/>
                    <a:pt x="975" y="1176"/>
                  </a:cubicBezTo>
                  <a:cubicBezTo>
                    <a:pt x="973" y="1176"/>
                    <a:pt x="970" y="1173"/>
                    <a:pt x="964" y="1167"/>
                  </a:cubicBezTo>
                  <a:cubicBezTo>
                    <a:pt x="953" y="1167"/>
                    <a:pt x="953" y="1179"/>
                    <a:pt x="953" y="1179"/>
                  </a:cubicBezTo>
                  <a:cubicBezTo>
                    <a:pt x="953" y="1179"/>
                    <a:pt x="953" y="1191"/>
                    <a:pt x="941" y="1191"/>
                  </a:cubicBezTo>
                  <a:cubicBezTo>
                    <a:pt x="929" y="1191"/>
                    <a:pt x="929" y="1191"/>
                    <a:pt x="917" y="1203"/>
                  </a:cubicBezTo>
                  <a:cubicBezTo>
                    <a:pt x="917" y="1215"/>
                    <a:pt x="917" y="1227"/>
                    <a:pt x="917" y="1227"/>
                  </a:cubicBezTo>
                  <a:cubicBezTo>
                    <a:pt x="917" y="1223"/>
                    <a:pt x="916" y="1221"/>
                    <a:pt x="914" y="1221"/>
                  </a:cubicBezTo>
                  <a:cubicBezTo>
                    <a:pt x="910" y="1221"/>
                    <a:pt x="905" y="1227"/>
                    <a:pt x="905" y="1227"/>
                  </a:cubicBezTo>
                  <a:cubicBezTo>
                    <a:pt x="893" y="1227"/>
                    <a:pt x="881" y="1238"/>
                    <a:pt x="869" y="1250"/>
                  </a:cubicBezTo>
                  <a:lnTo>
                    <a:pt x="857" y="1262"/>
                  </a:lnTo>
                  <a:lnTo>
                    <a:pt x="857" y="1274"/>
                  </a:lnTo>
                  <a:lnTo>
                    <a:pt x="822" y="1274"/>
                  </a:lnTo>
                  <a:cubicBezTo>
                    <a:pt x="822" y="1274"/>
                    <a:pt x="822" y="1286"/>
                    <a:pt x="822" y="1286"/>
                  </a:cubicBezTo>
                  <a:cubicBezTo>
                    <a:pt x="833" y="1298"/>
                    <a:pt x="822" y="1298"/>
                    <a:pt x="822" y="1310"/>
                  </a:cubicBezTo>
                  <a:lnTo>
                    <a:pt x="798" y="1310"/>
                  </a:lnTo>
                  <a:cubicBezTo>
                    <a:pt x="798" y="1310"/>
                    <a:pt x="786" y="1310"/>
                    <a:pt x="786" y="1322"/>
                  </a:cubicBezTo>
                  <a:cubicBezTo>
                    <a:pt x="786" y="1322"/>
                    <a:pt x="786" y="1334"/>
                    <a:pt x="786" y="1334"/>
                  </a:cubicBezTo>
                  <a:lnTo>
                    <a:pt x="762" y="1334"/>
                  </a:lnTo>
                  <a:cubicBezTo>
                    <a:pt x="762" y="1346"/>
                    <a:pt x="762" y="1346"/>
                    <a:pt x="750" y="1357"/>
                  </a:cubicBezTo>
                  <a:cubicBezTo>
                    <a:pt x="750" y="1361"/>
                    <a:pt x="750" y="1363"/>
                    <a:pt x="750" y="1363"/>
                  </a:cubicBezTo>
                  <a:cubicBezTo>
                    <a:pt x="749" y="1363"/>
                    <a:pt x="746" y="1357"/>
                    <a:pt x="738" y="1357"/>
                  </a:cubicBezTo>
                  <a:cubicBezTo>
                    <a:pt x="726" y="1357"/>
                    <a:pt x="738" y="1357"/>
                    <a:pt x="738" y="1369"/>
                  </a:cubicBezTo>
                  <a:lnTo>
                    <a:pt x="738" y="1381"/>
                  </a:lnTo>
                  <a:lnTo>
                    <a:pt x="726" y="1381"/>
                  </a:lnTo>
                  <a:cubicBezTo>
                    <a:pt x="726" y="1381"/>
                    <a:pt x="726" y="1393"/>
                    <a:pt x="726" y="1393"/>
                  </a:cubicBezTo>
                  <a:cubicBezTo>
                    <a:pt x="726" y="1393"/>
                    <a:pt x="726" y="1381"/>
                    <a:pt x="714" y="1381"/>
                  </a:cubicBezTo>
                  <a:cubicBezTo>
                    <a:pt x="714" y="1393"/>
                    <a:pt x="714" y="1405"/>
                    <a:pt x="714" y="1417"/>
                  </a:cubicBezTo>
                  <a:cubicBezTo>
                    <a:pt x="712" y="1412"/>
                    <a:pt x="709" y="1410"/>
                    <a:pt x="706" y="1410"/>
                  </a:cubicBezTo>
                  <a:cubicBezTo>
                    <a:pt x="695" y="1410"/>
                    <a:pt x="681" y="1431"/>
                    <a:pt x="671" y="1431"/>
                  </a:cubicBezTo>
                  <a:cubicBezTo>
                    <a:pt x="670" y="1431"/>
                    <a:pt x="668" y="1430"/>
                    <a:pt x="667" y="1429"/>
                  </a:cubicBezTo>
                  <a:cubicBezTo>
                    <a:pt x="665" y="1427"/>
                    <a:pt x="663" y="1426"/>
                    <a:pt x="661" y="1426"/>
                  </a:cubicBezTo>
                  <a:cubicBezTo>
                    <a:pt x="655" y="1426"/>
                    <a:pt x="655" y="1443"/>
                    <a:pt x="655" y="1453"/>
                  </a:cubicBezTo>
                  <a:lnTo>
                    <a:pt x="631" y="1465"/>
                  </a:lnTo>
                  <a:cubicBezTo>
                    <a:pt x="631" y="1465"/>
                    <a:pt x="619" y="1488"/>
                    <a:pt x="619" y="1488"/>
                  </a:cubicBezTo>
                  <a:cubicBezTo>
                    <a:pt x="613" y="1494"/>
                    <a:pt x="610" y="1494"/>
                    <a:pt x="607" y="1494"/>
                  </a:cubicBezTo>
                  <a:cubicBezTo>
                    <a:pt x="604" y="1494"/>
                    <a:pt x="601" y="1494"/>
                    <a:pt x="595" y="1500"/>
                  </a:cubicBezTo>
                  <a:cubicBezTo>
                    <a:pt x="595" y="1506"/>
                    <a:pt x="595" y="1506"/>
                    <a:pt x="595" y="1506"/>
                  </a:cubicBezTo>
                  <a:cubicBezTo>
                    <a:pt x="595" y="1506"/>
                    <a:pt x="595" y="1506"/>
                    <a:pt x="595" y="1512"/>
                  </a:cubicBezTo>
                  <a:cubicBezTo>
                    <a:pt x="595" y="1512"/>
                    <a:pt x="583" y="1512"/>
                    <a:pt x="583" y="1500"/>
                  </a:cubicBezTo>
                  <a:cubicBezTo>
                    <a:pt x="582" y="1499"/>
                    <a:pt x="581" y="1499"/>
                    <a:pt x="580" y="1499"/>
                  </a:cubicBezTo>
                  <a:cubicBezTo>
                    <a:pt x="565" y="1499"/>
                    <a:pt x="535" y="1549"/>
                    <a:pt x="524" y="1560"/>
                  </a:cubicBezTo>
                  <a:cubicBezTo>
                    <a:pt x="524" y="1560"/>
                    <a:pt x="512" y="1560"/>
                    <a:pt x="500" y="1572"/>
                  </a:cubicBezTo>
                  <a:cubicBezTo>
                    <a:pt x="500" y="1572"/>
                    <a:pt x="500" y="1584"/>
                    <a:pt x="488" y="1584"/>
                  </a:cubicBezTo>
                  <a:lnTo>
                    <a:pt x="488" y="1608"/>
                  </a:lnTo>
                  <a:cubicBezTo>
                    <a:pt x="488" y="1608"/>
                    <a:pt x="483" y="1602"/>
                    <a:pt x="479" y="1602"/>
                  </a:cubicBezTo>
                  <a:cubicBezTo>
                    <a:pt x="478" y="1602"/>
                    <a:pt x="476" y="1604"/>
                    <a:pt x="476" y="1608"/>
                  </a:cubicBezTo>
                  <a:cubicBezTo>
                    <a:pt x="475" y="1609"/>
                    <a:pt x="474" y="1610"/>
                    <a:pt x="473" y="1611"/>
                  </a:cubicBezTo>
                  <a:lnTo>
                    <a:pt x="473" y="1611"/>
                  </a:lnTo>
                  <a:cubicBezTo>
                    <a:pt x="471" y="1609"/>
                    <a:pt x="469" y="1608"/>
                    <a:pt x="464" y="1608"/>
                  </a:cubicBezTo>
                  <a:cubicBezTo>
                    <a:pt x="452" y="1619"/>
                    <a:pt x="452" y="1631"/>
                    <a:pt x="464" y="1631"/>
                  </a:cubicBezTo>
                  <a:cubicBezTo>
                    <a:pt x="468" y="1635"/>
                    <a:pt x="468" y="1637"/>
                    <a:pt x="467" y="1637"/>
                  </a:cubicBezTo>
                  <a:cubicBezTo>
                    <a:pt x="463" y="1637"/>
                    <a:pt x="452" y="1631"/>
                    <a:pt x="452" y="1631"/>
                  </a:cubicBezTo>
                  <a:lnTo>
                    <a:pt x="429" y="1631"/>
                  </a:lnTo>
                  <a:cubicBezTo>
                    <a:pt x="429" y="1631"/>
                    <a:pt x="441" y="1643"/>
                    <a:pt x="429" y="1655"/>
                  </a:cubicBezTo>
                  <a:cubicBezTo>
                    <a:pt x="417" y="1655"/>
                    <a:pt x="417" y="1655"/>
                    <a:pt x="417" y="1667"/>
                  </a:cubicBezTo>
                  <a:cubicBezTo>
                    <a:pt x="417" y="1667"/>
                    <a:pt x="417" y="1667"/>
                    <a:pt x="417" y="1679"/>
                  </a:cubicBezTo>
                  <a:lnTo>
                    <a:pt x="393" y="1679"/>
                  </a:lnTo>
                  <a:cubicBezTo>
                    <a:pt x="393" y="1679"/>
                    <a:pt x="393" y="1691"/>
                    <a:pt x="393" y="1691"/>
                  </a:cubicBezTo>
                  <a:cubicBezTo>
                    <a:pt x="397" y="1695"/>
                    <a:pt x="397" y="1696"/>
                    <a:pt x="395" y="1696"/>
                  </a:cubicBezTo>
                  <a:cubicBezTo>
                    <a:pt x="394" y="1696"/>
                    <a:pt x="392" y="1696"/>
                    <a:pt x="390" y="1695"/>
                  </a:cubicBezTo>
                  <a:lnTo>
                    <a:pt x="390" y="1695"/>
                  </a:lnTo>
                  <a:cubicBezTo>
                    <a:pt x="392" y="1697"/>
                    <a:pt x="393" y="1699"/>
                    <a:pt x="393" y="1703"/>
                  </a:cubicBezTo>
                  <a:cubicBezTo>
                    <a:pt x="389" y="1707"/>
                    <a:pt x="386" y="1708"/>
                    <a:pt x="385" y="1708"/>
                  </a:cubicBezTo>
                  <a:cubicBezTo>
                    <a:pt x="381" y="1708"/>
                    <a:pt x="381" y="1703"/>
                    <a:pt x="381" y="1703"/>
                  </a:cubicBezTo>
                  <a:cubicBezTo>
                    <a:pt x="369" y="1703"/>
                    <a:pt x="357" y="1715"/>
                    <a:pt x="357" y="1727"/>
                  </a:cubicBezTo>
                  <a:cubicBezTo>
                    <a:pt x="357" y="1731"/>
                    <a:pt x="355" y="1732"/>
                    <a:pt x="351" y="1732"/>
                  </a:cubicBezTo>
                  <a:cubicBezTo>
                    <a:pt x="344" y="1732"/>
                    <a:pt x="333" y="1727"/>
                    <a:pt x="333" y="1727"/>
                  </a:cubicBezTo>
                  <a:cubicBezTo>
                    <a:pt x="333" y="1727"/>
                    <a:pt x="333" y="1738"/>
                    <a:pt x="333" y="1738"/>
                  </a:cubicBezTo>
                  <a:cubicBezTo>
                    <a:pt x="333" y="1738"/>
                    <a:pt x="322" y="1750"/>
                    <a:pt x="310" y="1750"/>
                  </a:cubicBezTo>
                  <a:cubicBezTo>
                    <a:pt x="310" y="1750"/>
                    <a:pt x="310" y="1750"/>
                    <a:pt x="310" y="1762"/>
                  </a:cubicBezTo>
                  <a:lnTo>
                    <a:pt x="298" y="1774"/>
                  </a:lnTo>
                  <a:cubicBezTo>
                    <a:pt x="289" y="1783"/>
                    <a:pt x="287" y="1785"/>
                    <a:pt x="290" y="1790"/>
                  </a:cubicBezTo>
                  <a:lnTo>
                    <a:pt x="290" y="1790"/>
                  </a:lnTo>
                  <a:cubicBezTo>
                    <a:pt x="289" y="1789"/>
                    <a:pt x="287" y="1788"/>
                    <a:pt x="286" y="1786"/>
                  </a:cubicBezTo>
                  <a:cubicBezTo>
                    <a:pt x="284" y="1785"/>
                    <a:pt x="283" y="1784"/>
                    <a:pt x="283" y="1784"/>
                  </a:cubicBezTo>
                  <a:lnTo>
                    <a:pt x="283" y="1784"/>
                  </a:lnTo>
                  <a:cubicBezTo>
                    <a:pt x="279" y="1784"/>
                    <a:pt x="280" y="1793"/>
                    <a:pt x="282" y="1799"/>
                  </a:cubicBezTo>
                  <a:lnTo>
                    <a:pt x="282" y="1799"/>
                  </a:lnTo>
                  <a:cubicBezTo>
                    <a:pt x="280" y="1802"/>
                    <a:pt x="278" y="1806"/>
                    <a:pt x="274" y="1810"/>
                  </a:cubicBezTo>
                  <a:lnTo>
                    <a:pt x="274" y="1798"/>
                  </a:lnTo>
                  <a:lnTo>
                    <a:pt x="274" y="1786"/>
                  </a:lnTo>
                  <a:cubicBezTo>
                    <a:pt x="274" y="1774"/>
                    <a:pt x="274" y="1762"/>
                    <a:pt x="274" y="1762"/>
                  </a:cubicBezTo>
                  <a:lnTo>
                    <a:pt x="250" y="1762"/>
                  </a:lnTo>
                  <a:cubicBezTo>
                    <a:pt x="250" y="1762"/>
                    <a:pt x="262" y="1750"/>
                    <a:pt x="262" y="1750"/>
                  </a:cubicBezTo>
                  <a:cubicBezTo>
                    <a:pt x="262" y="1746"/>
                    <a:pt x="261" y="1745"/>
                    <a:pt x="259" y="1745"/>
                  </a:cubicBezTo>
                  <a:cubicBezTo>
                    <a:pt x="255" y="1745"/>
                    <a:pt x="250" y="1750"/>
                    <a:pt x="250" y="1750"/>
                  </a:cubicBezTo>
                  <a:lnTo>
                    <a:pt x="238" y="1750"/>
                  </a:lnTo>
                  <a:cubicBezTo>
                    <a:pt x="238" y="1738"/>
                    <a:pt x="238" y="1738"/>
                    <a:pt x="238" y="1727"/>
                  </a:cubicBezTo>
                  <a:cubicBezTo>
                    <a:pt x="238" y="1721"/>
                    <a:pt x="232" y="1721"/>
                    <a:pt x="228" y="1721"/>
                  </a:cubicBezTo>
                  <a:cubicBezTo>
                    <a:pt x="223" y="1721"/>
                    <a:pt x="220" y="1721"/>
                    <a:pt x="226" y="1715"/>
                  </a:cubicBezTo>
                  <a:cubicBezTo>
                    <a:pt x="226" y="1691"/>
                    <a:pt x="214" y="1691"/>
                    <a:pt x="214" y="1679"/>
                  </a:cubicBezTo>
                  <a:cubicBezTo>
                    <a:pt x="214" y="1679"/>
                    <a:pt x="202" y="1667"/>
                    <a:pt x="202" y="1667"/>
                  </a:cubicBezTo>
                  <a:lnTo>
                    <a:pt x="202" y="1643"/>
                  </a:lnTo>
                  <a:cubicBezTo>
                    <a:pt x="202" y="1643"/>
                    <a:pt x="202" y="1649"/>
                    <a:pt x="199" y="1649"/>
                  </a:cubicBezTo>
                  <a:cubicBezTo>
                    <a:pt x="197" y="1649"/>
                    <a:pt x="195" y="1647"/>
                    <a:pt x="191" y="1643"/>
                  </a:cubicBezTo>
                  <a:cubicBezTo>
                    <a:pt x="179" y="1631"/>
                    <a:pt x="191" y="1631"/>
                    <a:pt x="191" y="1619"/>
                  </a:cubicBezTo>
                  <a:lnTo>
                    <a:pt x="191" y="1619"/>
                  </a:lnTo>
                  <a:cubicBezTo>
                    <a:pt x="184" y="1623"/>
                    <a:pt x="181" y="1624"/>
                    <a:pt x="180" y="1624"/>
                  </a:cubicBezTo>
                  <a:cubicBezTo>
                    <a:pt x="179" y="1624"/>
                    <a:pt x="191" y="1616"/>
                    <a:pt x="191" y="1608"/>
                  </a:cubicBezTo>
                  <a:cubicBezTo>
                    <a:pt x="185" y="1602"/>
                    <a:pt x="179" y="1602"/>
                    <a:pt x="174" y="1602"/>
                  </a:cubicBezTo>
                  <a:cubicBezTo>
                    <a:pt x="170" y="1602"/>
                    <a:pt x="167" y="1602"/>
                    <a:pt x="167" y="1596"/>
                  </a:cubicBezTo>
                  <a:cubicBezTo>
                    <a:pt x="155" y="1584"/>
                    <a:pt x="167" y="1584"/>
                    <a:pt x="167" y="1584"/>
                  </a:cubicBezTo>
                  <a:cubicBezTo>
                    <a:pt x="167" y="1584"/>
                    <a:pt x="155" y="1584"/>
                    <a:pt x="155" y="1560"/>
                  </a:cubicBezTo>
                  <a:cubicBezTo>
                    <a:pt x="155" y="1560"/>
                    <a:pt x="143" y="1548"/>
                    <a:pt x="143" y="1536"/>
                  </a:cubicBezTo>
                  <a:lnTo>
                    <a:pt x="131" y="1536"/>
                  </a:lnTo>
                  <a:lnTo>
                    <a:pt x="131" y="1488"/>
                  </a:lnTo>
                  <a:cubicBezTo>
                    <a:pt x="131" y="1484"/>
                    <a:pt x="131" y="1483"/>
                    <a:pt x="131" y="1483"/>
                  </a:cubicBezTo>
                  <a:cubicBezTo>
                    <a:pt x="130" y="1483"/>
                    <a:pt x="127" y="1488"/>
                    <a:pt x="119" y="1488"/>
                  </a:cubicBezTo>
                  <a:cubicBezTo>
                    <a:pt x="119" y="1488"/>
                    <a:pt x="119" y="1477"/>
                    <a:pt x="119" y="1477"/>
                  </a:cubicBezTo>
                  <a:cubicBezTo>
                    <a:pt x="119" y="1477"/>
                    <a:pt x="107" y="1417"/>
                    <a:pt x="83" y="1417"/>
                  </a:cubicBezTo>
                  <a:cubicBezTo>
                    <a:pt x="60" y="1417"/>
                    <a:pt x="48" y="1465"/>
                    <a:pt x="36" y="1465"/>
                  </a:cubicBezTo>
                  <a:lnTo>
                    <a:pt x="48" y="1465"/>
                  </a:lnTo>
                  <a:cubicBezTo>
                    <a:pt x="48" y="1465"/>
                    <a:pt x="0" y="1477"/>
                    <a:pt x="0" y="1488"/>
                  </a:cubicBezTo>
                  <a:cubicBezTo>
                    <a:pt x="0" y="1500"/>
                    <a:pt x="0" y="1500"/>
                    <a:pt x="12" y="1500"/>
                  </a:cubicBezTo>
                  <a:cubicBezTo>
                    <a:pt x="24" y="1500"/>
                    <a:pt x="24" y="1500"/>
                    <a:pt x="24" y="1512"/>
                  </a:cubicBezTo>
                  <a:cubicBezTo>
                    <a:pt x="24" y="1524"/>
                    <a:pt x="36" y="1536"/>
                    <a:pt x="36" y="1548"/>
                  </a:cubicBezTo>
                  <a:cubicBezTo>
                    <a:pt x="36" y="1548"/>
                    <a:pt x="60" y="1548"/>
                    <a:pt x="60" y="1560"/>
                  </a:cubicBezTo>
                  <a:cubicBezTo>
                    <a:pt x="60" y="1572"/>
                    <a:pt x="48" y="1584"/>
                    <a:pt x="48" y="1596"/>
                  </a:cubicBezTo>
                  <a:lnTo>
                    <a:pt x="60" y="1596"/>
                  </a:lnTo>
                  <a:cubicBezTo>
                    <a:pt x="71" y="1596"/>
                    <a:pt x="48" y="1608"/>
                    <a:pt x="60" y="1608"/>
                  </a:cubicBezTo>
                  <a:cubicBezTo>
                    <a:pt x="68" y="1608"/>
                    <a:pt x="81" y="1602"/>
                    <a:pt x="85" y="1602"/>
                  </a:cubicBezTo>
                  <a:lnTo>
                    <a:pt x="85" y="1602"/>
                  </a:lnTo>
                  <a:cubicBezTo>
                    <a:pt x="87" y="1602"/>
                    <a:pt x="87" y="1604"/>
                    <a:pt x="83" y="1608"/>
                  </a:cubicBezTo>
                  <a:cubicBezTo>
                    <a:pt x="83" y="1613"/>
                    <a:pt x="80" y="1613"/>
                    <a:pt x="77" y="1613"/>
                  </a:cubicBezTo>
                  <a:cubicBezTo>
                    <a:pt x="74" y="1613"/>
                    <a:pt x="71" y="1613"/>
                    <a:pt x="71" y="1619"/>
                  </a:cubicBezTo>
                  <a:cubicBezTo>
                    <a:pt x="71" y="1631"/>
                    <a:pt x="71" y="1631"/>
                    <a:pt x="71" y="1631"/>
                  </a:cubicBezTo>
                  <a:cubicBezTo>
                    <a:pt x="71" y="1631"/>
                    <a:pt x="82" y="1626"/>
                    <a:pt x="89" y="1626"/>
                  </a:cubicBezTo>
                  <a:cubicBezTo>
                    <a:pt x="93" y="1626"/>
                    <a:pt x="95" y="1627"/>
                    <a:pt x="95" y="1631"/>
                  </a:cubicBezTo>
                  <a:cubicBezTo>
                    <a:pt x="95" y="1631"/>
                    <a:pt x="83" y="1643"/>
                    <a:pt x="83" y="1643"/>
                  </a:cubicBezTo>
                  <a:cubicBezTo>
                    <a:pt x="83" y="1643"/>
                    <a:pt x="83" y="1658"/>
                    <a:pt x="89" y="1658"/>
                  </a:cubicBezTo>
                  <a:cubicBezTo>
                    <a:pt x="91" y="1658"/>
                    <a:pt x="93" y="1658"/>
                    <a:pt x="95" y="1655"/>
                  </a:cubicBezTo>
                  <a:lnTo>
                    <a:pt x="95" y="1655"/>
                  </a:lnTo>
                  <a:cubicBezTo>
                    <a:pt x="83" y="1667"/>
                    <a:pt x="83" y="1679"/>
                    <a:pt x="95" y="1679"/>
                  </a:cubicBezTo>
                  <a:cubicBezTo>
                    <a:pt x="107" y="1679"/>
                    <a:pt x="107" y="1715"/>
                    <a:pt x="107" y="1715"/>
                  </a:cubicBezTo>
                  <a:cubicBezTo>
                    <a:pt x="115" y="1715"/>
                    <a:pt x="118" y="1704"/>
                    <a:pt x="119" y="1704"/>
                  </a:cubicBezTo>
                  <a:cubicBezTo>
                    <a:pt x="119" y="1704"/>
                    <a:pt x="119" y="1707"/>
                    <a:pt x="119" y="1715"/>
                  </a:cubicBezTo>
                  <a:cubicBezTo>
                    <a:pt x="131" y="1727"/>
                    <a:pt x="131" y="1738"/>
                    <a:pt x="131" y="1750"/>
                  </a:cubicBezTo>
                  <a:cubicBezTo>
                    <a:pt x="143" y="1750"/>
                    <a:pt x="131" y="1715"/>
                    <a:pt x="131" y="1703"/>
                  </a:cubicBezTo>
                  <a:lnTo>
                    <a:pt x="131" y="1703"/>
                  </a:lnTo>
                  <a:lnTo>
                    <a:pt x="143" y="1727"/>
                  </a:lnTo>
                  <a:lnTo>
                    <a:pt x="143" y="1750"/>
                  </a:lnTo>
                  <a:cubicBezTo>
                    <a:pt x="143" y="1750"/>
                    <a:pt x="131" y="1750"/>
                    <a:pt x="131" y="1762"/>
                  </a:cubicBezTo>
                  <a:cubicBezTo>
                    <a:pt x="131" y="1762"/>
                    <a:pt x="155" y="1774"/>
                    <a:pt x="155" y="1786"/>
                  </a:cubicBezTo>
                  <a:cubicBezTo>
                    <a:pt x="143" y="1798"/>
                    <a:pt x="155" y="1822"/>
                    <a:pt x="179" y="1822"/>
                  </a:cubicBezTo>
                  <a:cubicBezTo>
                    <a:pt x="191" y="1822"/>
                    <a:pt x="179" y="1822"/>
                    <a:pt x="179" y="1834"/>
                  </a:cubicBezTo>
                  <a:cubicBezTo>
                    <a:pt x="179" y="1846"/>
                    <a:pt x="179" y="1858"/>
                    <a:pt x="191" y="1858"/>
                  </a:cubicBezTo>
                  <a:cubicBezTo>
                    <a:pt x="191" y="1858"/>
                    <a:pt x="191" y="1869"/>
                    <a:pt x="202" y="1869"/>
                  </a:cubicBezTo>
                  <a:lnTo>
                    <a:pt x="214" y="1869"/>
                  </a:lnTo>
                  <a:cubicBezTo>
                    <a:pt x="214" y="1881"/>
                    <a:pt x="214" y="1881"/>
                    <a:pt x="214" y="1881"/>
                  </a:cubicBezTo>
                  <a:lnTo>
                    <a:pt x="214" y="1893"/>
                  </a:lnTo>
                  <a:cubicBezTo>
                    <a:pt x="214" y="1899"/>
                    <a:pt x="217" y="1899"/>
                    <a:pt x="220" y="1899"/>
                  </a:cubicBezTo>
                  <a:cubicBezTo>
                    <a:pt x="223" y="1899"/>
                    <a:pt x="226" y="1899"/>
                    <a:pt x="226" y="1905"/>
                  </a:cubicBezTo>
                  <a:cubicBezTo>
                    <a:pt x="238" y="1917"/>
                    <a:pt x="238" y="1917"/>
                    <a:pt x="238" y="1929"/>
                  </a:cubicBezTo>
                  <a:lnTo>
                    <a:pt x="238" y="1941"/>
                  </a:lnTo>
                  <a:lnTo>
                    <a:pt x="262" y="1917"/>
                  </a:lnTo>
                  <a:cubicBezTo>
                    <a:pt x="262" y="1917"/>
                    <a:pt x="286" y="1905"/>
                    <a:pt x="274" y="1893"/>
                  </a:cubicBezTo>
                  <a:cubicBezTo>
                    <a:pt x="268" y="1887"/>
                    <a:pt x="274" y="1887"/>
                    <a:pt x="281" y="1887"/>
                  </a:cubicBezTo>
                  <a:cubicBezTo>
                    <a:pt x="289" y="1887"/>
                    <a:pt x="298" y="1887"/>
                    <a:pt x="298" y="1881"/>
                  </a:cubicBezTo>
                  <a:cubicBezTo>
                    <a:pt x="310" y="1881"/>
                    <a:pt x="298" y="1869"/>
                    <a:pt x="310" y="1869"/>
                  </a:cubicBezTo>
                  <a:cubicBezTo>
                    <a:pt x="314" y="1865"/>
                    <a:pt x="315" y="1864"/>
                    <a:pt x="315" y="1864"/>
                  </a:cubicBezTo>
                  <a:lnTo>
                    <a:pt x="315" y="1864"/>
                  </a:lnTo>
                  <a:cubicBezTo>
                    <a:pt x="316" y="1864"/>
                    <a:pt x="314" y="1869"/>
                    <a:pt x="322" y="1869"/>
                  </a:cubicBezTo>
                  <a:lnTo>
                    <a:pt x="333" y="1869"/>
                  </a:lnTo>
                  <a:cubicBezTo>
                    <a:pt x="345" y="1858"/>
                    <a:pt x="345" y="1858"/>
                    <a:pt x="345" y="1846"/>
                  </a:cubicBezTo>
                  <a:lnTo>
                    <a:pt x="345" y="1834"/>
                  </a:lnTo>
                  <a:lnTo>
                    <a:pt x="357" y="1834"/>
                  </a:lnTo>
                  <a:cubicBezTo>
                    <a:pt x="360" y="1831"/>
                    <a:pt x="362" y="1830"/>
                    <a:pt x="364" y="1830"/>
                  </a:cubicBezTo>
                  <a:cubicBezTo>
                    <a:pt x="373" y="1830"/>
                    <a:pt x="381" y="1846"/>
                    <a:pt x="381" y="1846"/>
                  </a:cubicBezTo>
                  <a:cubicBezTo>
                    <a:pt x="393" y="1834"/>
                    <a:pt x="369" y="1822"/>
                    <a:pt x="369" y="1810"/>
                  </a:cubicBezTo>
                  <a:cubicBezTo>
                    <a:pt x="369" y="1806"/>
                    <a:pt x="372" y="1805"/>
                    <a:pt x="375" y="1805"/>
                  </a:cubicBezTo>
                  <a:cubicBezTo>
                    <a:pt x="382" y="1805"/>
                    <a:pt x="393" y="1810"/>
                    <a:pt x="393" y="1810"/>
                  </a:cubicBezTo>
                  <a:lnTo>
                    <a:pt x="393" y="1798"/>
                  </a:lnTo>
                  <a:lnTo>
                    <a:pt x="393" y="1786"/>
                  </a:lnTo>
                  <a:lnTo>
                    <a:pt x="393" y="1774"/>
                  </a:lnTo>
                  <a:cubicBezTo>
                    <a:pt x="393" y="1774"/>
                    <a:pt x="393" y="1780"/>
                    <a:pt x="396" y="1780"/>
                  </a:cubicBezTo>
                  <a:cubicBezTo>
                    <a:pt x="398" y="1780"/>
                    <a:pt x="401" y="1778"/>
                    <a:pt x="405" y="1774"/>
                  </a:cubicBezTo>
                  <a:cubicBezTo>
                    <a:pt x="405" y="1774"/>
                    <a:pt x="405" y="1769"/>
                    <a:pt x="408" y="1769"/>
                  </a:cubicBezTo>
                  <a:cubicBezTo>
                    <a:pt x="410" y="1769"/>
                    <a:pt x="413" y="1770"/>
                    <a:pt x="417" y="1774"/>
                  </a:cubicBezTo>
                  <a:cubicBezTo>
                    <a:pt x="420" y="1778"/>
                    <a:pt x="423" y="1779"/>
                    <a:pt x="424" y="1779"/>
                  </a:cubicBezTo>
                  <a:cubicBezTo>
                    <a:pt x="429" y="1779"/>
                    <a:pt x="429" y="1771"/>
                    <a:pt x="429" y="1762"/>
                  </a:cubicBezTo>
                  <a:cubicBezTo>
                    <a:pt x="429" y="1750"/>
                    <a:pt x="441" y="1750"/>
                    <a:pt x="441" y="1750"/>
                  </a:cubicBezTo>
                  <a:lnTo>
                    <a:pt x="464" y="1750"/>
                  </a:lnTo>
                  <a:cubicBezTo>
                    <a:pt x="476" y="1738"/>
                    <a:pt x="476" y="1738"/>
                    <a:pt x="476" y="1727"/>
                  </a:cubicBezTo>
                  <a:cubicBezTo>
                    <a:pt x="476" y="1723"/>
                    <a:pt x="479" y="1721"/>
                    <a:pt x="482" y="1721"/>
                  </a:cubicBezTo>
                  <a:cubicBezTo>
                    <a:pt x="490" y="1721"/>
                    <a:pt x="500" y="1727"/>
                    <a:pt x="500" y="1727"/>
                  </a:cubicBezTo>
                  <a:cubicBezTo>
                    <a:pt x="500" y="1727"/>
                    <a:pt x="476" y="1715"/>
                    <a:pt x="476" y="1703"/>
                  </a:cubicBezTo>
                  <a:lnTo>
                    <a:pt x="488" y="1703"/>
                  </a:lnTo>
                  <a:cubicBezTo>
                    <a:pt x="492" y="1707"/>
                    <a:pt x="495" y="1708"/>
                    <a:pt x="497" y="1708"/>
                  </a:cubicBezTo>
                  <a:cubicBezTo>
                    <a:pt x="500" y="1708"/>
                    <a:pt x="500" y="1703"/>
                    <a:pt x="500" y="1703"/>
                  </a:cubicBezTo>
                  <a:cubicBezTo>
                    <a:pt x="500" y="1699"/>
                    <a:pt x="501" y="1697"/>
                    <a:pt x="503" y="1697"/>
                  </a:cubicBezTo>
                  <a:cubicBezTo>
                    <a:pt x="507" y="1697"/>
                    <a:pt x="512" y="1703"/>
                    <a:pt x="512" y="1703"/>
                  </a:cubicBezTo>
                  <a:cubicBezTo>
                    <a:pt x="524" y="1703"/>
                    <a:pt x="512" y="1691"/>
                    <a:pt x="512" y="1691"/>
                  </a:cubicBezTo>
                  <a:lnTo>
                    <a:pt x="512" y="1679"/>
                  </a:lnTo>
                  <a:cubicBezTo>
                    <a:pt x="512" y="1679"/>
                    <a:pt x="524" y="1679"/>
                    <a:pt x="524" y="1655"/>
                  </a:cubicBezTo>
                  <a:cubicBezTo>
                    <a:pt x="524" y="1655"/>
                    <a:pt x="524" y="1667"/>
                    <a:pt x="548" y="1667"/>
                  </a:cubicBezTo>
                  <a:cubicBezTo>
                    <a:pt x="548" y="1667"/>
                    <a:pt x="560" y="1655"/>
                    <a:pt x="572" y="1643"/>
                  </a:cubicBezTo>
                  <a:lnTo>
                    <a:pt x="560" y="1643"/>
                  </a:lnTo>
                  <a:cubicBezTo>
                    <a:pt x="548" y="1643"/>
                    <a:pt x="572" y="1631"/>
                    <a:pt x="572" y="1631"/>
                  </a:cubicBezTo>
                  <a:lnTo>
                    <a:pt x="560" y="1631"/>
                  </a:lnTo>
                  <a:cubicBezTo>
                    <a:pt x="560" y="1631"/>
                    <a:pt x="560" y="1616"/>
                    <a:pt x="566" y="1616"/>
                  </a:cubicBezTo>
                  <a:cubicBezTo>
                    <a:pt x="567" y="1616"/>
                    <a:pt x="569" y="1617"/>
                    <a:pt x="572" y="1619"/>
                  </a:cubicBezTo>
                  <a:cubicBezTo>
                    <a:pt x="583" y="1631"/>
                    <a:pt x="572" y="1631"/>
                    <a:pt x="583" y="1631"/>
                  </a:cubicBezTo>
                  <a:cubicBezTo>
                    <a:pt x="583" y="1619"/>
                    <a:pt x="595" y="1619"/>
                    <a:pt x="607" y="1608"/>
                  </a:cubicBezTo>
                  <a:cubicBezTo>
                    <a:pt x="607" y="1608"/>
                    <a:pt x="595" y="1596"/>
                    <a:pt x="595" y="1596"/>
                  </a:cubicBezTo>
                  <a:lnTo>
                    <a:pt x="619" y="1596"/>
                  </a:lnTo>
                  <a:lnTo>
                    <a:pt x="619" y="1608"/>
                  </a:lnTo>
                  <a:cubicBezTo>
                    <a:pt x="619" y="1608"/>
                    <a:pt x="631" y="1596"/>
                    <a:pt x="643" y="1596"/>
                  </a:cubicBezTo>
                  <a:cubicBezTo>
                    <a:pt x="643" y="1596"/>
                    <a:pt x="655" y="1608"/>
                    <a:pt x="655" y="1608"/>
                  </a:cubicBezTo>
                  <a:cubicBezTo>
                    <a:pt x="655" y="1596"/>
                    <a:pt x="655" y="1584"/>
                    <a:pt x="643" y="1572"/>
                  </a:cubicBezTo>
                  <a:cubicBezTo>
                    <a:pt x="643" y="1572"/>
                    <a:pt x="643" y="1572"/>
                    <a:pt x="655" y="1560"/>
                  </a:cubicBezTo>
                  <a:cubicBezTo>
                    <a:pt x="655" y="1560"/>
                    <a:pt x="655" y="1560"/>
                    <a:pt x="655" y="1560"/>
                  </a:cubicBezTo>
                  <a:lnTo>
                    <a:pt x="655" y="1560"/>
                  </a:lnTo>
                  <a:cubicBezTo>
                    <a:pt x="656" y="1567"/>
                    <a:pt x="659" y="1572"/>
                    <a:pt x="667" y="1572"/>
                  </a:cubicBezTo>
                  <a:cubicBezTo>
                    <a:pt x="691" y="1572"/>
                    <a:pt x="679" y="1572"/>
                    <a:pt x="679" y="1560"/>
                  </a:cubicBezTo>
                  <a:lnTo>
                    <a:pt x="679" y="1548"/>
                  </a:lnTo>
                  <a:lnTo>
                    <a:pt x="691" y="1536"/>
                  </a:lnTo>
                  <a:cubicBezTo>
                    <a:pt x="703" y="1524"/>
                    <a:pt x="714" y="1524"/>
                    <a:pt x="726" y="1500"/>
                  </a:cubicBezTo>
                  <a:lnTo>
                    <a:pt x="738" y="1500"/>
                  </a:lnTo>
                  <a:cubicBezTo>
                    <a:pt x="762" y="1488"/>
                    <a:pt x="774" y="1488"/>
                    <a:pt x="774" y="1477"/>
                  </a:cubicBezTo>
                  <a:cubicBezTo>
                    <a:pt x="774" y="1465"/>
                    <a:pt x="774" y="1465"/>
                    <a:pt x="774" y="1465"/>
                  </a:cubicBezTo>
                  <a:cubicBezTo>
                    <a:pt x="774" y="1465"/>
                    <a:pt x="779" y="1470"/>
                    <a:pt x="783" y="1470"/>
                  </a:cubicBezTo>
                  <a:cubicBezTo>
                    <a:pt x="785" y="1470"/>
                    <a:pt x="786" y="1469"/>
                    <a:pt x="786" y="1465"/>
                  </a:cubicBezTo>
                  <a:cubicBezTo>
                    <a:pt x="798" y="1453"/>
                    <a:pt x="786" y="1453"/>
                    <a:pt x="786" y="1441"/>
                  </a:cubicBezTo>
                  <a:lnTo>
                    <a:pt x="786" y="1417"/>
                  </a:lnTo>
                  <a:cubicBezTo>
                    <a:pt x="786" y="1415"/>
                    <a:pt x="787" y="1414"/>
                    <a:pt x="788" y="1414"/>
                  </a:cubicBezTo>
                  <a:cubicBezTo>
                    <a:pt x="792" y="1414"/>
                    <a:pt x="797" y="1418"/>
                    <a:pt x="802" y="1422"/>
                  </a:cubicBezTo>
                  <a:lnTo>
                    <a:pt x="802" y="1422"/>
                  </a:lnTo>
                  <a:cubicBezTo>
                    <a:pt x="806" y="1415"/>
                    <a:pt x="814" y="1405"/>
                    <a:pt x="822" y="1405"/>
                  </a:cubicBezTo>
                  <a:cubicBezTo>
                    <a:pt x="822" y="1407"/>
                    <a:pt x="822" y="1408"/>
                    <a:pt x="823" y="1408"/>
                  </a:cubicBezTo>
                  <a:cubicBezTo>
                    <a:pt x="825" y="1408"/>
                    <a:pt x="829" y="1403"/>
                    <a:pt x="833" y="1396"/>
                  </a:cubicBezTo>
                  <a:lnTo>
                    <a:pt x="833" y="1396"/>
                  </a:lnTo>
                  <a:cubicBezTo>
                    <a:pt x="838" y="1401"/>
                    <a:pt x="845" y="1405"/>
                    <a:pt x="845" y="1405"/>
                  </a:cubicBezTo>
                  <a:lnTo>
                    <a:pt x="835" y="1394"/>
                  </a:lnTo>
                  <a:lnTo>
                    <a:pt x="835" y="1394"/>
                  </a:lnTo>
                  <a:cubicBezTo>
                    <a:pt x="834" y="1395"/>
                    <a:pt x="834" y="1395"/>
                    <a:pt x="833" y="1396"/>
                  </a:cubicBezTo>
                  <a:lnTo>
                    <a:pt x="833" y="1396"/>
                  </a:lnTo>
                  <a:cubicBezTo>
                    <a:pt x="830" y="1392"/>
                    <a:pt x="828" y="1387"/>
                    <a:pt x="833" y="1381"/>
                  </a:cubicBezTo>
                  <a:lnTo>
                    <a:pt x="833" y="1381"/>
                  </a:lnTo>
                  <a:lnTo>
                    <a:pt x="833" y="1393"/>
                  </a:lnTo>
                  <a:lnTo>
                    <a:pt x="835" y="1394"/>
                  </a:lnTo>
                  <a:lnTo>
                    <a:pt x="835" y="1394"/>
                  </a:lnTo>
                  <a:cubicBezTo>
                    <a:pt x="838" y="1390"/>
                    <a:pt x="842" y="1385"/>
                    <a:pt x="845" y="1381"/>
                  </a:cubicBezTo>
                  <a:cubicBezTo>
                    <a:pt x="845" y="1381"/>
                    <a:pt x="833" y="1381"/>
                    <a:pt x="833" y="1369"/>
                  </a:cubicBezTo>
                  <a:cubicBezTo>
                    <a:pt x="830" y="1365"/>
                    <a:pt x="830" y="1364"/>
                    <a:pt x="831" y="1364"/>
                  </a:cubicBezTo>
                  <a:lnTo>
                    <a:pt x="831" y="1364"/>
                  </a:lnTo>
                  <a:cubicBezTo>
                    <a:pt x="835" y="1364"/>
                    <a:pt x="845" y="1369"/>
                    <a:pt x="845" y="1369"/>
                  </a:cubicBezTo>
                  <a:cubicBezTo>
                    <a:pt x="845" y="1369"/>
                    <a:pt x="845" y="1357"/>
                    <a:pt x="845" y="1346"/>
                  </a:cubicBezTo>
                  <a:cubicBezTo>
                    <a:pt x="845" y="1346"/>
                    <a:pt x="872" y="1356"/>
                    <a:pt x="886" y="1356"/>
                  </a:cubicBezTo>
                  <a:cubicBezTo>
                    <a:pt x="893" y="1356"/>
                    <a:pt x="897" y="1354"/>
                    <a:pt x="893" y="1346"/>
                  </a:cubicBezTo>
                  <a:cubicBezTo>
                    <a:pt x="893" y="1346"/>
                    <a:pt x="893" y="1346"/>
                    <a:pt x="881" y="1334"/>
                  </a:cubicBezTo>
                  <a:lnTo>
                    <a:pt x="881" y="1334"/>
                  </a:lnTo>
                  <a:cubicBezTo>
                    <a:pt x="889" y="1334"/>
                    <a:pt x="892" y="1339"/>
                    <a:pt x="896" y="1339"/>
                  </a:cubicBezTo>
                  <a:cubicBezTo>
                    <a:pt x="898" y="1339"/>
                    <a:pt x="901" y="1338"/>
                    <a:pt x="905" y="1334"/>
                  </a:cubicBezTo>
                  <a:cubicBezTo>
                    <a:pt x="905" y="1334"/>
                    <a:pt x="917" y="1334"/>
                    <a:pt x="917" y="1322"/>
                  </a:cubicBezTo>
                  <a:lnTo>
                    <a:pt x="917" y="1310"/>
                  </a:lnTo>
                  <a:cubicBezTo>
                    <a:pt x="917" y="1306"/>
                    <a:pt x="917" y="1305"/>
                    <a:pt x="917" y="1305"/>
                  </a:cubicBezTo>
                  <a:cubicBezTo>
                    <a:pt x="918" y="1305"/>
                    <a:pt x="921" y="1310"/>
                    <a:pt x="929" y="1310"/>
                  </a:cubicBezTo>
                  <a:cubicBezTo>
                    <a:pt x="929" y="1310"/>
                    <a:pt x="929" y="1310"/>
                    <a:pt x="929" y="1310"/>
                  </a:cubicBezTo>
                  <a:lnTo>
                    <a:pt x="929" y="1310"/>
                  </a:lnTo>
                  <a:cubicBezTo>
                    <a:pt x="931" y="1299"/>
                    <a:pt x="933" y="1286"/>
                    <a:pt x="941" y="1286"/>
                  </a:cubicBezTo>
                  <a:cubicBezTo>
                    <a:pt x="949" y="1286"/>
                    <a:pt x="951" y="1291"/>
                    <a:pt x="956" y="1291"/>
                  </a:cubicBezTo>
                  <a:cubicBezTo>
                    <a:pt x="958" y="1291"/>
                    <a:pt x="960" y="1290"/>
                    <a:pt x="964" y="1286"/>
                  </a:cubicBezTo>
                  <a:cubicBezTo>
                    <a:pt x="964" y="1286"/>
                    <a:pt x="964" y="1274"/>
                    <a:pt x="964" y="1274"/>
                  </a:cubicBezTo>
                  <a:lnTo>
                    <a:pt x="953" y="1274"/>
                  </a:lnTo>
                  <a:cubicBezTo>
                    <a:pt x="953" y="1274"/>
                    <a:pt x="964" y="1262"/>
                    <a:pt x="964" y="1262"/>
                  </a:cubicBezTo>
                  <a:lnTo>
                    <a:pt x="976" y="1250"/>
                  </a:lnTo>
                  <a:lnTo>
                    <a:pt x="988" y="1262"/>
                  </a:lnTo>
                  <a:lnTo>
                    <a:pt x="988" y="1250"/>
                  </a:lnTo>
                  <a:cubicBezTo>
                    <a:pt x="988" y="1246"/>
                    <a:pt x="988" y="1245"/>
                    <a:pt x="989" y="1245"/>
                  </a:cubicBezTo>
                  <a:cubicBezTo>
                    <a:pt x="990" y="1245"/>
                    <a:pt x="992" y="1250"/>
                    <a:pt x="1000" y="1250"/>
                  </a:cubicBezTo>
                  <a:cubicBezTo>
                    <a:pt x="1002" y="1253"/>
                    <a:pt x="1004" y="1254"/>
                    <a:pt x="1005" y="1254"/>
                  </a:cubicBezTo>
                  <a:cubicBezTo>
                    <a:pt x="1008" y="1254"/>
                    <a:pt x="1000" y="1236"/>
                    <a:pt x="1000" y="1227"/>
                  </a:cubicBezTo>
                  <a:lnTo>
                    <a:pt x="1012" y="1227"/>
                  </a:lnTo>
                  <a:cubicBezTo>
                    <a:pt x="1021" y="1227"/>
                    <a:pt x="1031" y="1219"/>
                    <a:pt x="1029" y="1210"/>
                  </a:cubicBezTo>
                  <a:lnTo>
                    <a:pt x="1029" y="1210"/>
                  </a:lnTo>
                  <a:cubicBezTo>
                    <a:pt x="1030" y="1213"/>
                    <a:pt x="1033" y="1215"/>
                    <a:pt x="1036" y="1215"/>
                  </a:cubicBezTo>
                  <a:cubicBezTo>
                    <a:pt x="1048" y="1203"/>
                    <a:pt x="1036" y="1191"/>
                    <a:pt x="1048" y="1191"/>
                  </a:cubicBezTo>
                  <a:cubicBezTo>
                    <a:pt x="1060" y="1191"/>
                    <a:pt x="1060" y="1179"/>
                    <a:pt x="1060" y="1179"/>
                  </a:cubicBezTo>
                  <a:lnTo>
                    <a:pt x="1060" y="1167"/>
                  </a:lnTo>
                  <a:cubicBezTo>
                    <a:pt x="1060" y="1159"/>
                    <a:pt x="1060" y="1150"/>
                    <a:pt x="1064" y="1150"/>
                  </a:cubicBezTo>
                  <a:cubicBezTo>
                    <a:pt x="1066" y="1150"/>
                    <a:pt x="1068" y="1152"/>
                    <a:pt x="1072" y="1155"/>
                  </a:cubicBezTo>
                  <a:cubicBezTo>
                    <a:pt x="1080" y="1155"/>
                    <a:pt x="1087" y="1160"/>
                    <a:pt x="1088" y="1160"/>
                  </a:cubicBezTo>
                  <a:cubicBezTo>
                    <a:pt x="1089" y="1160"/>
                    <a:pt x="1087" y="1159"/>
                    <a:pt x="1084" y="1155"/>
                  </a:cubicBezTo>
                  <a:cubicBezTo>
                    <a:pt x="1084" y="1149"/>
                    <a:pt x="1084" y="1145"/>
                    <a:pt x="1084" y="1143"/>
                  </a:cubicBezTo>
                  <a:cubicBezTo>
                    <a:pt x="1084" y="1139"/>
                    <a:pt x="1084" y="1138"/>
                    <a:pt x="1084" y="1138"/>
                  </a:cubicBezTo>
                  <a:cubicBezTo>
                    <a:pt x="1085" y="1138"/>
                    <a:pt x="1087" y="1143"/>
                    <a:pt x="1095" y="1143"/>
                  </a:cubicBezTo>
                  <a:lnTo>
                    <a:pt x="1107" y="1143"/>
                  </a:lnTo>
                  <a:lnTo>
                    <a:pt x="1095" y="1131"/>
                  </a:lnTo>
                  <a:lnTo>
                    <a:pt x="1084" y="1131"/>
                  </a:lnTo>
                  <a:lnTo>
                    <a:pt x="1084" y="1119"/>
                  </a:lnTo>
                  <a:lnTo>
                    <a:pt x="1119" y="1119"/>
                  </a:lnTo>
                  <a:lnTo>
                    <a:pt x="1119" y="1107"/>
                  </a:lnTo>
                  <a:lnTo>
                    <a:pt x="1119" y="1096"/>
                  </a:lnTo>
                  <a:cubicBezTo>
                    <a:pt x="1119" y="1096"/>
                    <a:pt x="1131" y="1072"/>
                    <a:pt x="1143" y="1072"/>
                  </a:cubicBezTo>
                  <a:lnTo>
                    <a:pt x="1155" y="1072"/>
                  </a:lnTo>
                  <a:cubicBezTo>
                    <a:pt x="1167" y="1072"/>
                    <a:pt x="1167" y="1072"/>
                    <a:pt x="1167" y="1060"/>
                  </a:cubicBezTo>
                  <a:cubicBezTo>
                    <a:pt x="1167" y="1060"/>
                    <a:pt x="1179" y="1060"/>
                    <a:pt x="1179" y="1048"/>
                  </a:cubicBezTo>
                  <a:lnTo>
                    <a:pt x="1179" y="1036"/>
                  </a:lnTo>
                  <a:cubicBezTo>
                    <a:pt x="1179" y="1030"/>
                    <a:pt x="1182" y="1030"/>
                    <a:pt x="1185" y="1030"/>
                  </a:cubicBezTo>
                  <a:cubicBezTo>
                    <a:pt x="1188" y="1030"/>
                    <a:pt x="1191" y="1030"/>
                    <a:pt x="1191" y="1024"/>
                  </a:cubicBezTo>
                  <a:cubicBezTo>
                    <a:pt x="1203" y="1012"/>
                    <a:pt x="1191" y="988"/>
                    <a:pt x="1191" y="988"/>
                  </a:cubicBezTo>
                  <a:close/>
                </a:path>
              </a:pathLst>
            </a:custGeom>
            <a:solidFill>
              <a:srgbClr val="4A3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3"/>
            <p:cNvSpPr/>
            <p:nvPr/>
          </p:nvSpPr>
          <p:spPr>
            <a:xfrm>
              <a:off x="6694894" y="3598739"/>
              <a:ext cx="253384" cy="218190"/>
            </a:xfrm>
            <a:custGeom>
              <a:avLst/>
              <a:gdLst/>
              <a:ahLst/>
              <a:cxnLst/>
              <a:rect l="l" t="t" r="r" b="b"/>
              <a:pathLst>
                <a:path w="4995" h="4301" extrusionOk="0">
                  <a:moveTo>
                    <a:pt x="4597" y="24"/>
                  </a:moveTo>
                  <a:cubicBezTo>
                    <a:pt x="4600" y="24"/>
                    <a:pt x="4603" y="24"/>
                    <a:pt x="4606" y="25"/>
                  </a:cubicBezTo>
                  <a:lnTo>
                    <a:pt x="4606" y="25"/>
                  </a:lnTo>
                  <a:cubicBezTo>
                    <a:pt x="4605" y="24"/>
                    <a:pt x="4602" y="24"/>
                    <a:pt x="4597" y="24"/>
                  </a:cubicBezTo>
                  <a:close/>
                  <a:moveTo>
                    <a:pt x="4598" y="99"/>
                  </a:moveTo>
                  <a:cubicBezTo>
                    <a:pt x="4594" y="99"/>
                    <a:pt x="4591" y="102"/>
                    <a:pt x="4597" y="107"/>
                  </a:cubicBezTo>
                  <a:cubicBezTo>
                    <a:pt x="4597" y="107"/>
                    <a:pt x="4609" y="107"/>
                    <a:pt x="4621" y="119"/>
                  </a:cubicBezTo>
                  <a:cubicBezTo>
                    <a:pt x="4633" y="119"/>
                    <a:pt x="4621" y="119"/>
                    <a:pt x="4609" y="107"/>
                  </a:cubicBezTo>
                  <a:cubicBezTo>
                    <a:pt x="4609" y="102"/>
                    <a:pt x="4603" y="99"/>
                    <a:pt x="4598" y="99"/>
                  </a:cubicBezTo>
                  <a:close/>
                  <a:moveTo>
                    <a:pt x="4835" y="179"/>
                  </a:moveTo>
                  <a:lnTo>
                    <a:pt x="4859" y="203"/>
                  </a:lnTo>
                  <a:lnTo>
                    <a:pt x="4847" y="203"/>
                  </a:lnTo>
                  <a:cubicBezTo>
                    <a:pt x="4835" y="203"/>
                    <a:pt x="4823" y="179"/>
                    <a:pt x="4823" y="179"/>
                  </a:cubicBezTo>
                  <a:close/>
                  <a:moveTo>
                    <a:pt x="3918" y="222"/>
                  </a:moveTo>
                  <a:lnTo>
                    <a:pt x="3918" y="222"/>
                  </a:lnTo>
                  <a:cubicBezTo>
                    <a:pt x="3915" y="223"/>
                    <a:pt x="3911" y="225"/>
                    <a:pt x="3906" y="227"/>
                  </a:cubicBezTo>
                  <a:lnTo>
                    <a:pt x="3918" y="227"/>
                  </a:lnTo>
                  <a:lnTo>
                    <a:pt x="3918" y="222"/>
                  </a:lnTo>
                  <a:close/>
                  <a:moveTo>
                    <a:pt x="3598" y="366"/>
                  </a:moveTo>
                  <a:cubicBezTo>
                    <a:pt x="3597" y="366"/>
                    <a:pt x="3597" y="367"/>
                    <a:pt x="3597" y="369"/>
                  </a:cubicBezTo>
                  <a:cubicBezTo>
                    <a:pt x="3585" y="381"/>
                    <a:pt x="3573" y="381"/>
                    <a:pt x="3585" y="381"/>
                  </a:cubicBezTo>
                  <a:lnTo>
                    <a:pt x="3597" y="381"/>
                  </a:lnTo>
                  <a:cubicBezTo>
                    <a:pt x="3606" y="381"/>
                    <a:pt x="3600" y="366"/>
                    <a:pt x="3598" y="366"/>
                  </a:cubicBezTo>
                  <a:close/>
                  <a:moveTo>
                    <a:pt x="3426" y="436"/>
                  </a:moveTo>
                  <a:cubicBezTo>
                    <a:pt x="3429" y="436"/>
                    <a:pt x="3430" y="437"/>
                    <a:pt x="3430" y="441"/>
                  </a:cubicBezTo>
                  <a:lnTo>
                    <a:pt x="3406" y="441"/>
                  </a:lnTo>
                  <a:cubicBezTo>
                    <a:pt x="3414" y="441"/>
                    <a:pt x="3422" y="436"/>
                    <a:pt x="3426" y="436"/>
                  </a:cubicBezTo>
                  <a:close/>
                  <a:moveTo>
                    <a:pt x="4942" y="619"/>
                  </a:moveTo>
                  <a:lnTo>
                    <a:pt x="4942" y="643"/>
                  </a:lnTo>
                  <a:cubicBezTo>
                    <a:pt x="4942" y="643"/>
                    <a:pt x="4930" y="643"/>
                    <a:pt x="4930" y="631"/>
                  </a:cubicBezTo>
                  <a:cubicBezTo>
                    <a:pt x="4935" y="623"/>
                    <a:pt x="4936" y="620"/>
                    <a:pt x="4935" y="620"/>
                  </a:cubicBezTo>
                  <a:lnTo>
                    <a:pt x="4935" y="620"/>
                  </a:lnTo>
                  <a:cubicBezTo>
                    <a:pt x="4935" y="620"/>
                    <a:pt x="4933" y="623"/>
                    <a:pt x="4932" y="623"/>
                  </a:cubicBezTo>
                  <a:cubicBezTo>
                    <a:pt x="4931" y="623"/>
                    <a:pt x="4930" y="622"/>
                    <a:pt x="4930" y="619"/>
                  </a:cubicBezTo>
                  <a:close/>
                  <a:moveTo>
                    <a:pt x="4792" y="902"/>
                  </a:moveTo>
                  <a:cubicBezTo>
                    <a:pt x="4793" y="902"/>
                    <a:pt x="4793" y="905"/>
                    <a:pt x="4787" y="917"/>
                  </a:cubicBezTo>
                  <a:lnTo>
                    <a:pt x="4799" y="917"/>
                  </a:lnTo>
                  <a:cubicBezTo>
                    <a:pt x="4796" y="921"/>
                    <a:pt x="4792" y="922"/>
                    <a:pt x="4789" y="922"/>
                  </a:cubicBezTo>
                  <a:cubicBezTo>
                    <a:pt x="4782" y="922"/>
                    <a:pt x="4779" y="914"/>
                    <a:pt x="4787" y="905"/>
                  </a:cubicBezTo>
                  <a:cubicBezTo>
                    <a:pt x="4787" y="905"/>
                    <a:pt x="4790" y="902"/>
                    <a:pt x="4792" y="902"/>
                  </a:cubicBezTo>
                  <a:close/>
                  <a:moveTo>
                    <a:pt x="2561" y="893"/>
                  </a:moveTo>
                  <a:cubicBezTo>
                    <a:pt x="2549" y="905"/>
                    <a:pt x="2549" y="905"/>
                    <a:pt x="2537" y="905"/>
                  </a:cubicBezTo>
                  <a:cubicBezTo>
                    <a:pt x="2513" y="917"/>
                    <a:pt x="2501" y="917"/>
                    <a:pt x="2489" y="929"/>
                  </a:cubicBezTo>
                  <a:cubicBezTo>
                    <a:pt x="2477" y="941"/>
                    <a:pt x="2477" y="953"/>
                    <a:pt x="2466" y="953"/>
                  </a:cubicBezTo>
                  <a:cubicBezTo>
                    <a:pt x="2456" y="953"/>
                    <a:pt x="2439" y="983"/>
                    <a:pt x="2426" y="983"/>
                  </a:cubicBezTo>
                  <a:cubicBezTo>
                    <a:pt x="2423" y="983"/>
                    <a:pt x="2420" y="981"/>
                    <a:pt x="2418" y="977"/>
                  </a:cubicBezTo>
                  <a:cubicBezTo>
                    <a:pt x="2418" y="989"/>
                    <a:pt x="2382" y="1000"/>
                    <a:pt x="2370" y="1012"/>
                  </a:cubicBezTo>
                  <a:cubicBezTo>
                    <a:pt x="2358" y="1024"/>
                    <a:pt x="2370" y="1024"/>
                    <a:pt x="2370" y="1036"/>
                  </a:cubicBezTo>
                  <a:lnTo>
                    <a:pt x="2347" y="1036"/>
                  </a:lnTo>
                  <a:cubicBezTo>
                    <a:pt x="2344" y="1030"/>
                    <a:pt x="2341" y="1028"/>
                    <a:pt x="2338" y="1028"/>
                  </a:cubicBezTo>
                  <a:cubicBezTo>
                    <a:pt x="2328" y="1028"/>
                    <a:pt x="2317" y="1051"/>
                    <a:pt x="2299" y="1060"/>
                  </a:cubicBezTo>
                  <a:cubicBezTo>
                    <a:pt x="2287" y="1072"/>
                    <a:pt x="2263" y="1072"/>
                    <a:pt x="2239" y="1084"/>
                  </a:cubicBezTo>
                  <a:cubicBezTo>
                    <a:pt x="2239" y="1084"/>
                    <a:pt x="2227" y="1096"/>
                    <a:pt x="2227" y="1096"/>
                  </a:cubicBezTo>
                  <a:cubicBezTo>
                    <a:pt x="2216" y="1108"/>
                    <a:pt x="2204" y="1108"/>
                    <a:pt x="2192" y="1108"/>
                  </a:cubicBezTo>
                  <a:lnTo>
                    <a:pt x="2180" y="1108"/>
                  </a:lnTo>
                  <a:cubicBezTo>
                    <a:pt x="2168" y="1108"/>
                    <a:pt x="2180" y="1120"/>
                    <a:pt x="2168" y="1131"/>
                  </a:cubicBezTo>
                  <a:cubicBezTo>
                    <a:pt x="2156" y="1131"/>
                    <a:pt x="2132" y="1143"/>
                    <a:pt x="2120" y="1143"/>
                  </a:cubicBezTo>
                  <a:cubicBezTo>
                    <a:pt x="2108" y="1155"/>
                    <a:pt x="2085" y="1155"/>
                    <a:pt x="2073" y="1167"/>
                  </a:cubicBezTo>
                  <a:cubicBezTo>
                    <a:pt x="2061" y="1179"/>
                    <a:pt x="2049" y="1191"/>
                    <a:pt x="2037" y="1191"/>
                  </a:cubicBezTo>
                  <a:cubicBezTo>
                    <a:pt x="2037" y="1191"/>
                    <a:pt x="2037" y="1215"/>
                    <a:pt x="2025" y="1227"/>
                  </a:cubicBezTo>
                  <a:cubicBezTo>
                    <a:pt x="2013" y="1227"/>
                    <a:pt x="2025" y="1203"/>
                    <a:pt x="2025" y="1203"/>
                  </a:cubicBezTo>
                  <a:lnTo>
                    <a:pt x="2025" y="1203"/>
                  </a:lnTo>
                  <a:cubicBezTo>
                    <a:pt x="2025" y="1203"/>
                    <a:pt x="2001" y="1227"/>
                    <a:pt x="1989" y="1227"/>
                  </a:cubicBezTo>
                  <a:cubicBezTo>
                    <a:pt x="1989" y="1227"/>
                    <a:pt x="1989" y="1239"/>
                    <a:pt x="1977" y="1239"/>
                  </a:cubicBezTo>
                  <a:cubicBezTo>
                    <a:pt x="1977" y="1247"/>
                    <a:pt x="1972" y="1249"/>
                    <a:pt x="1965" y="1254"/>
                  </a:cubicBezTo>
                  <a:lnTo>
                    <a:pt x="1965" y="1254"/>
                  </a:lnTo>
                  <a:cubicBezTo>
                    <a:pt x="1966" y="1250"/>
                    <a:pt x="1966" y="1245"/>
                    <a:pt x="1966" y="1239"/>
                  </a:cubicBezTo>
                  <a:lnTo>
                    <a:pt x="1954" y="1239"/>
                  </a:lnTo>
                  <a:lnTo>
                    <a:pt x="1942" y="1262"/>
                  </a:lnTo>
                  <a:cubicBezTo>
                    <a:pt x="1947" y="1262"/>
                    <a:pt x="1951" y="1262"/>
                    <a:pt x="1954" y="1262"/>
                  </a:cubicBezTo>
                  <a:lnTo>
                    <a:pt x="1954" y="1262"/>
                  </a:lnTo>
                  <a:cubicBezTo>
                    <a:pt x="1954" y="1262"/>
                    <a:pt x="1954" y="1262"/>
                    <a:pt x="1954" y="1262"/>
                  </a:cubicBezTo>
                  <a:cubicBezTo>
                    <a:pt x="1930" y="1274"/>
                    <a:pt x="1918" y="1262"/>
                    <a:pt x="1894" y="1286"/>
                  </a:cubicBezTo>
                  <a:cubicBezTo>
                    <a:pt x="1882" y="1298"/>
                    <a:pt x="1870" y="1310"/>
                    <a:pt x="1858" y="1310"/>
                  </a:cubicBezTo>
                  <a:cubicBezTo>
                    <a:pt x="1858" y="1310"/>
                    <a:pt x="1858" y="1334"/>
                    <a:pt x="1846" y="1334"/>
                  </a:cubicBezTo>
                  <a:cubicBezTo>
                    <a:pt x="1845" y="1336"/>
                    <a:pt x="1843" y="1336"/>
                    <a:pt x="1843" y="1336"/>
                  </a:cubicBezTo>
                  <a:cubicBezTo>
                    <a:pt x="1839" y="1336"/>
                    <a:pt x="1841" y="1325"/>
                    <a:pt x="1840" y="1325"/>
                  </a:cubicBezTo>
                  <a:lnTo>
                    <a:pt x="1840" y="1325"/>
                  </a:lnTo>
                  <a:cubicBezTo>
                    <a:pt x="1839" y="1325"/>
                    <a:pt x="1838" y="1328"/>
                    <a:pt x="1835" y="1334"/>
                  </a:cubicBezTo>
                  <a:cubicBezTo>
                    <a:pt x="1823" y="1334"/>
                    <a:pt x="1823" y="1346"/>
                    <a:pt x="1811" y="1358"/>
                  </a:cubicBezTo>
                  <a:cubicBezTo>
                    <a:pt x="1814" y="1352"/>
                    <a:pt x="1814" y="1349"/>
                    <a:pt x="1812" y="1349"/>
                  </a:cubicBezTo>
                  <a:lnTo>
                    <a:pt x="1812" y="1349"/>
                  </a:lnTo>
                  <a:cubicBezTo>
                    <a:pt x="1806" y="1349"/>
                    <a:pt x="1784" y="1370"/>
                    <a:pt x="1775" y="1370"/>
                  </a:cubicBezTo>
                  <a:cubicBezTo>
                    <a:pt x="1775" y="1370"/>
                    <a:pt x="1775" y="1364"/>
                    <a:pt x="1768" y="1364"/>
                  </a:cubicBezTo>
                  <a:cubicBezTo>
                    <a:pt x="1764" y="1364"/>
                    <a:pt x="1759" y="1366"/>
                    <a:pt x="1751" y="1370"/>
                  </a:cubicBezTo>
                  <a:cubicBezTo>
                    <a:pt x="1732" y="1379"/>
                    <a:pt x="1744" y="1397"/>
                    <a:pt x="1762" y="1397"/>
                  </a:cubicBezTo>
                  <a:cubicBezTo>
                    <a:pt x="1766" y="1397"/>
                    <a:pt x="1770" y="1396"/>
                    <a:pt x="1775" y="1393"/>
                  </a:cubicBezTo>
                  <a:lnTo>
                    <a:pt x="1775" y="1393"/>
                  </a:lnTo>
                  <a:lnTo>
                    <a:pt x="1763" y="1405"/>
                  </a:lnTo>
                  <a:cubicBezTo>
                    <a:pt x="1754" y="1410"/>
                    <a:pt x="1747" y="1416"/>
                    <a:pt x="1743" y="1421"/>
                  </a:cubicBezTo>
                  <a:lnTo>
                    <a:pt x="1743" y="1421"/>
                  </a:lnTo>
                  <a:cubicBezTo>
                    <a:pt x="1742" y="1419"/>
                    <a:pt x="1741" y="1417"/>
                    <a:pt x="1739" y="1417"/>
                  </a:cubicBezTo>
                  <a:lnTo>
                    <a:pt x="1739" y="1417"/>
                  </a:lnTo>
                  <a:lnTo>
                    <a:pt x="1715" y="1429"/>
                  </a:lnTo>
                  <a:cubicBezTo>
                    <a:pt x="1715" y="1441"/>
                    <a:pt x="1704" y="1441"/>
                    <a:pt x="1692" y="1441"/>
                  </a:cubicBezTo>
                  <a:cubicBezTo>
                    <a:pt x="1680" y="1453"/>
                    <a:pt x="1656" y="1453"/>
                    <a:pt x="1644" y="1465"/>
                  </a:cubicBezTo>
                  <a:cubicBezTo>
                    <a:pt x="1632" y="1477"/>
                    <a:pt x="1644" y="1477"/>
                    <a:pt x="1632" y="1501"/>
                  </a:cubicBezTo>
                  <a:cubicBezTo>
                    <a:pt x="1628" y="1501"/>
                    <a:pt x="1624" y="1502"/>
                    <a:pt x="1620" y="1504"/>
                  </a:cubicBezTo>
                  <a:lnTo>
                    <a:pt x="1620" y="1504"/>
                  </a:lnTo>
                  <a:cubicBezTo>
                    <a:pt x="1624" y="1499"/>
                    <a:pt x="1622" y="1496"/>
                    <a:pt x="1618" y="1496"/>
                  </a:cubicBezTo>
                  <a:cubicBezTo>
                    <a:pt x="1615" y="1496"/>
                    <a:pt x="1612" y="1497"/>
                    <a:pt x="1608" y="1501"/>
                  </a:cubicBezTo>
                  <a:lnTo>
                    <a:pt x="1596" y="1489"/>
                  </a:lnTo>
                  <a:lnTo>
                    <a:pt x="1596" y="1489"/>
                  </a:lnTo>
                  <a:cubicBezTo>
                    <a:pt x="1586" y="1499"/>
                    <a:pt x="1593" y="1508"/>
                    <a:pt x="1603" y="1512"/>
                  </a:cubicBezTo>
                  <a:lnTo>
                    <a:pt x="1603" y="1512"/>
                  </a:lnTo>
                  <a:cubicBezTo>
                    <a:pt x="1608" y="1510"/>
                    <a:pt x="1614" y="1506"/>
                    <a:pt x="1620" y="1504"/>
                  </a:cubicBezTo>
                  <a:lnTo>
                    <a:pt x="1620" y="1504"/>
                  </a:lnTo>
                  <a:cubicBezTo>
                    <a:pt x="1618" y="1506"/>
                    <a:pt x="1614" y="1509"/>
                    <a:pt x="1608" y="1512"/>
                  </a:cubicBezTo>
                  <a:cubicBezTo>
                    <a:pt x="1606" y="1512"/>
                    <a:pt x="1604" y="1512"/>
                    <a:pt x="1603" y="1512"/>
                  </a:cubicBezTo>
                  <a:lnTo>
                    <a:pt x="1603" y="1512"/>
                  </a:lnTo>
                  <a:cubicBezTo>
                    <a:pt x="1600" y="1512"/>
                    <a:pt x="1598" y="1512"/>
                    <a:pt x="1596" y="1512"/>
                  </a:cubicBezTo>
                  <a:lnTo>
                    <a:pt x="1585" y="1512"/>
                  </a:lnTo>
                  <a:cubicBezTo>
                    <a:pt x="1573" y="1512"/>
                    <a:pt x="1585" y="1512"/>
                    <a:pt x="1585" y="1524"/>
                  </a:cubicBezTo>
                  <a:cubicBezTo>
                    <a:pt x="1585" y="1536"/>
                    <a:pt x="1573" y="1536"/>
                    <a:pt x="1573" y="1536"/>
                  </a:cubicBezTo>
                  <a:cubicBezTo>
                    <a:pt x="1565" y="1536"/>
                    <a:pt x="1567" y="1526"/>
                    <a:pt x="1563" y="1526"/>
                  </a:cubicBezTo>
                  <a:cubicBezTo>
                    <a:pt x="1561" y="1526"/>
                    <a:pt x="1557" y="1528"/>
                    <a:pt x="1549" y="1536"/>
                  </a:cubicBezTo>
                  <a:cubicBezTo>
                    <a:pt x="1525" y="1560"/>
                    <a:pt x="1525" y="1560"/>
                    <a:pt x="1525" y="1560"/>
                  </a:cubicBezTo>
                  <a:lnTo>
                    <a:pt x="1513" y="1572"/>
                  </a:lnTo>
                  <a:cubicBezTo>
                    <a:pt x="1513" y="1572"/>
                    <a:pt x="1465" y="1608"/>
                    <a:pt x="1465" y="1608"/>
                  </a:cubicBezTo>
                  <a:cubicBezTo>
                    <a:pt x="1465" y="1608"/>
                    <a:pt x="1477" y="1584"/>
                    <a:pt x="1477" y="1584"/>
                  </a:cubicBezTo>
                  <a:lnTo>
                    <a:pt x="1477" y="1584"/>
                  </a:lnTo>
                  <a:cubicBezTo>
                    <a:pt x="1477" y="1584"/>
                    <a:pt x="1430" y="1620"/>
                    <a:pt x="1430" y="1631"/>
                  </a:cubicBezTo>
                  <a:lnTo>
                    <a:pt x="1465" y="1631"/>
                  </a:lnTo>
                  <a:cubicBezTo>
                    <a:pt x="1465" y="1631"/>
                    <a:pt x="1477" y="1631"/>
                    <a:pt x="1489" y="1620"/>
                  </a:cubicBezTo>
                  <a:cubicBezTo>
                    <a:pt x="1489" y="1620"/>
                    <a:pt x="1489" y="1620"/>
                    <a:pt x="1501" y="1608"/>
                  </a:cubicBezTo>
                  <a:cubicBezTo>
                    <a:pt x="1501" y="1596"/>
                    <a:pt x="1513" y="1596"/>
                    <a:pt x="1513" y="1596"/>
                  </a:cubicBezTo>
                  <a:cubicBezTo>
                    <a:pt x="1513" y="1584"/>
                    <a:pt x="1561" y="1560"/>
                    <a:pt x="1573" y="1548"/>
                  </a:cubicBezTo>
                  <a:cubicBezTo>
                    <a:pt x="1581" y="1544"/>
                    <a:pt x="1585" y="1543"/>
                    <a:pt x="1587" y="1543"/>
                  </a:cubicBezTo>
                  <a:cubicBezTo>
                    <a:pt x="1591" y="1543"/>
                    <a:pt x="1588" y="1548"/>
                    <a:pt x="1596" y="1548"/>
                  </a:cubicBezTo>
                  <a:cubicBezTo>
                    <a:pt x="1608" y="1548"/>
                    <a:pt x="1620" y="1536"/>
                    <a:pt x="1632" y="1536"/>
                  </a:cubicBezTo>
                  <a:cubicBezTo>
                    <a:pt x="1632" y="1524"/>
                    <a:pt x="1656" y="1524"/>
                    <a:pt x="1656" y="1512"/>
                  </a:cubicBezTo>
                  <a:cubicBezTo>
                    <a:pt x="1656" y="1501"/>
                    <a:pt x="1668" y="1501"/>
                    <a:pt x="1668" y="1501"/>
                  </a:cubicBezTo>
                  <a:cubicBezTo>
                    <a:pt x="1680" y="1501"/>
                    <a:pt x="1668" y="1489"/>
                    <a:pt x="1680" y="1489"/>
                  </a:cubicBezTo>
                  <a:cubicBezTo>
                    <a:pt x="1692" y="1477"/>
                    <a:pt x="1704" y="1477"/>
                    <a:pt x="1715" y="1465"/>
                  </a:cubicBezTo>
                  <a:cubicBezTo>
                    <a:pt x="1723" y="1465"/>
                    <a:pt x="1735" y="1446"/>
                    <a:pt x="1740" y="1432"/>
                  </a:cubicBezTo>
                  <a:lnTo>
                    <a:pt x="1740" y="1432"/>
                  </a:lnTo>
                  <a:cubicBezTo>
                    <a:pt x="1740" y="1432"/>
                    <a:pt x="1741" y="1432"/>
                    <a:pt x="1741" y="1432"/>
                  </a:cubicBezTo>
                  <a:cubicBezTo>
                    <a:pt x="1743" y="1432"/>
                    <a:pt x="1747" y="1431"/>
                    <a:pt x="1751" y="1429"/>
                  </a:cubicBezTo>
                  <a:lnTo>
                    <a:pt x="1763" y="1429"/>
                  </a:lnTo>
                  <a:cubicBezTo>
                    <a:pt x="1775" y="1417"/>
                    <a:pt x="1787" y="1417"/>
                    <a:pt x="1799" y="1405"/>
                  </a:cubicBezTo>
                  <a:cubicBezTo>
                    <a:pt x="1823" y="1393"/>
                    <a:pt x="1823" y="1381"/>
                    <a:pt x="1823" y="1370"/>
                  </a:cubicBezTo>
                  <a:cubicBezTo>
                    <a:pt x="1835" y="1370"/>
                    <a:pt x="1858" y="1358"/>
                    <a:pt x="1846" y="1346"/>
                  </a:cubicBezTo>
                  <a:lnTo>
                    <a:pt x="1846" y="1346"/>
                  </a:lnTo>
                  <a:cubicBezTo>
                    <a:pt x="1849" y="1348"/>
                    <a:pt x="1852" y="1349"/>
                    <a:pt x="1856" y="1349"/>
                  </a:cubicBezTo>
                  <a:cubicBezTo>
                    <a:pt x="1872" y="1349"/>
                    <a:pt x="1899" y="1332"/>
                    <a:pt x="1918" y="1322"/>
                  </a:cubicBezTo>
                  <a:cubicBezTo>
                    <a:pt x="1918" y="1322"/>
                    <a:pt x="1930" y="1322"/>
                    <a:pt x="1942" y="1310"/>
                  </a:cubicBezTo>
                  <a:lnTo>
                    <a:pt x="1966" y="1310"/>
                  </a:lnTo>
                  <a:cubicBezTo>
                    <a:pt x="1977" y="1298"/>
                    <a:pt x="1989" y="1310"/>
                    <a:pt x="2001" y="1286"/>
                  </a:cubicBezTo>
                  <a:cubicBezTo>
                    <a:pt x="2013" y="1286"/>
                    <a:pt x="2025" y="1274"/>
                    <a:pt x="2025" y="1262"/>
                  </a:cubicBezTo>
                  <a:lnTo>
                    <a:pt x="2025" y="1250"/>
                  </a:lnTo>
                  <a:lnTo>
                    <a:pt x="2049" y="1239"/>
                  </a:lnTo>
                  <a:cubicBezTo>
                    <a:pt x="2061" y="1239"/>
                    <a:pt x="2085" y="1227"/>
                    <a:pt x="2096" y="1215"/>
                  </a:cubicBezTo>
                  <a:cubicBezTo>
                    <a:pt x="2108" y="1203"/>
                    <a:pt x="2120" y="1191"/>
                    <a:pt x="2144" y="1191"/>
                  </a:cubicBezTo>
                  <a:lnTo>
                    <a:pt x="2168" y="1191"/>
                  </a:lnTo>
                  <a:cubicBezTo>
                    <a:pt x="2168" y="1191"/>
                    <a:pt x="2144" y="1179"/>
                    <a:pt x="2168" y="1155"/>
                  </a:cubicBezTo>
                  <a:cubicBezTo>
                    <a:pt x="2171" y="1154"/>
                    <a:pt x="2173" y="1153"/>
                    <a:pt x="2174" y="1153"/>
                  </a:cubicBezTo>
                  <a:cubicBezTo>
                    <a:pt x="2184" y="1153"/>
                    <a:pt x="2177" y="1174"/>
                    <a:pt x="2188" y="1174"/>
                  </a:cubicBezTo>
                  <a:cubicBezTo>
                    <a:pt x="2191" y="1174"/>
                    <a:pt x="2196" y="1172"/>
                    <a:pt x="2204" y="1167"/>
                  </a:cubicBezTo>
                  <a:cubicBezTo>
                    <a:pt x="2227" y="1155"/>
                    <a:pt x="2204" y="1155"/>
                    <a:pt x="2204" y="1155"/>
                  </a:cubicBezTo>
                  <a:cubicBezTo>
                    <a:pt x="2227" y="1143"/>
                    <a:pt x="2239" y="1131"/>
                    <a:pt x="2263" y="1120"/>
                  </a:cubicBezTo>
                  <a:cubicBezTo>
                    <a:pt x="2311" y="1096"/>
                    <a:pt x="2347" y="1084"/>
                    <a:pt x="2382" y="1060"/>
                  </a:cubicBezTo>
                  <a:cubicBezTo>
                    <a:pt x="2394" y="1048"/>
                    <a:pt x="2394" y="1036"/>
                    <a:pt x="2406" y="1036"/>
                  </a:cubicBezTo>
                  <a:cubicBezTo>
                    <a:pt x="2406" y="1032"/>
                    <a:pt x="2407" y="1031"/>
                    <a:pt x="2409" y="1031"/>
                  </a:cubicBezTo>
                  <a:cubicBezTo>
                    <a:pt x="2413" y="1031"/>
                    <a:pt x="2418" y="1036"/>
                    <a:pt x="2418" y="1036"/>
                  </a:cubicBezTo>
                  <a:cubicBezTo>
                    <a:pt x="2430" y="1036"/>
                    <a:pt x="2454" y="1012"/>
                    <a:pt x="2454" y="1000"/>
                  </a:cubicBezTo>
                  <a:cubicBezTo>
                    <a:pt x="2466" y="1000"/>
                    <a:pt x="2466" y="989"/>
                    <a:pt x="2477" y="989"/>
                  </a:cubicBezTo>
                  <a:cubicBezTo>
                    <a:pt x="2479" y="990"/>
                    <a:pt x="2480" y="991"/>
                    <a:pt x="2481" y="991"/>
                  </a:cubicBezTo>
                  <a:cubicBezTo>
                    <a:pt x="2486" y="991"/>
                    <a:pt x="2477" y="965"/>
                    <a:pt x="2477" y="965"/>
                  </a:cubicBezTo>
                  <a:lnTo>
                    <a:pt x="2477" y="965"/>
                  </a:lnTo>
                  <a:cubicBezTo>
                    <a:pt x="2478" y="965"/>
                    <a:pt x="2489" y="965"/>
                    <a:pt x="2489" y="977"/>
                  </a:cubicBezTo>
                  <a:cubicBezTo>
                    <a:pt x="2501" y="977"/>
                    <a:pt x="2513" y="965"/>
                    <a:pt x="2525" y="953"/>
                  </a:cubicBezTo>
                  <a:cubicBezTo>
                    <a:pt x="2525" y="953"/>
                    <a:pt x="2560" y="927"/>
                    <a:pt x="2570" y="927"/>
                  </a:cubicBezTo>
                  <a:cubicBezTo>
                    <a:pt x="2572" y="927"/>
                    <a:pt x="2573" y="927"/>
                    <a:pt x="2573" y="929"/>
                  </a:cubicBezTo>
                  <a:cubicBezTo>
                    <a:pt x="2570" y="935"/>
                    <a:pt x="2570" y="937"/>
                    <a:pt x="2571" y="937"/>
                  </a:cubicBezTo>
                  <a:cubicBezTo>
                    <a:pt x="2577" y="937"/>
                    <a:pt x="2599" y="914"/>
                    <a:pt x="2608" y="905"/>
                  </a:cubicBezTo>
                  <a:cubicBezTo>
                    <a:pt x="2616" y="905"/>
                    <a:pt x="2630" y="916"/>
                    <a:pt x="2641" y="916"/>
                  </a:cubicBezTo>
                  <a:cubicBezTo>
                    <a:pt x="2647" y="916"/>
                    <a:pt x="2652" y="913"/>
                    <a:pt x="2656" y="905"/>
                  </a:cubicBezTo>
                  <a:cubicBezTo>
                    <a:pt x="2668" y="893"/>
                    <a:pt x="2608" y="893"/>
                    <a:pt x="2585" y="893"/>
                  </a:cubicBezTo>
                  <a:close/>
                  <a:moveTo>
                    <a:pt x="1275" y="1727"/>
                  </a:moveTo>
                  <a:cubicBezTo>
                    <a:pt x="1287" y="1727"/>
                    <a:pt x="1299" y="1739"/>
                    <a:pt x="1275" y="1751"/>
                  </a:cubicBezTo>
                  <a:cubicBezTo>
                    <a:pt x="1239" y="1751"/>
                    <a:pt x="1251" y="1751"/>
                    <a:pt x="1251" y="1739"/>
                  </a:cubicBezTo>
                  <a:cubicBezTo>
                    <a:pt x="1251" y="1739"/>
                    <a:pt x="1251" y="1727"/>
                    <a:pt x="1275" y="1727"/>
                  </a:cubicBezTo>
                  <a:close/>
                  <a:moveTo>
                    <a:pt x="946" y="1981"/>
                  </a:moveTo>
                  <a:cubicBezTo>
                    <a:pt x="946" y="1982"/>
                    <a:pt x="946" y="1982"/>
                    <a:pt x="945" y="1983"/>
                  </a:cubicBezTo>
                  <a:lnTo>
                    <a:pt x="945" y="1983"/>
                  </a:lnTo>
                  <a:cubicBezTo>
                    <a:pt x="946" y="1983"/>
                    <a:pt x="946" y="1983"/>
                    <a:pt x="946" y="1983"/>
                  </a:cubicBezTo>
                  <a:cubicBezTo>
                    <a:pt x="947" y="1983"/>
                    <a:pt x="947" y="1983"/>
                    <a:pt x="946" y="1981"/>
                  </a:cubicBezTo>
                  <a:close/>
                  <a:moveTo>
                    <a:pt x="945" y="1983"/>
                  </a:moveTo>
                  <a:cubicBezTo>
                    <a:pt x="944" y="1983"/>
                    <a:pt x="942" y="1984"/>
                    <a:pt x="942" y="1989"/>
                  </a:cubicBezTo>
                  <a:cubicBezTo>
                    <a:pt x="942" y="1989"/>
                    <a:pt x="943" y="1986"/>
                    <a:pt x="945" y="1983"/>
                  </a:cubicBezTo>
                  <a:close/>
                  <a:moveTo>
                    <a:pt x="839" y="2031"/>
                  </a:moveTo>
                  <a:cubicBezTo>
                    <a:pt x="835" y="2031"/>
                    <a:pt x="835" y="2037"/>
                    <a:pt x="834" y="2044"/>
                  </a:cubicBezTo>
                  <a:lnTo>
                    <a:pt x="834" y="2044"/>
                  </a:lnTo>
                  <a:cubicBezTo>
                    <a:pt x="844" y="2043"/>
                    <a:pt x="850" y="2040"/>
                    <a:pt x="846" y="2036"/>
                  </a:cubicBezTo>
                  <a:cubicBezTo>
                    <a:pt x="843" y="2033"/>
                    <a:pt x="840" y="2031"/>
                    <a:pt x="839" y="2031"/>
                  </a:cubicBezTo>
                  <a:close/>
                  <a:moveTo>
                    <a:pt x="3767" y="2053"/>
                  </a:moveTo>
                  <a:cubicBezTo>
                    <a:pt x="3758" y="2053"/>
                    <a:pt x="3750" y="2067"/>
                    <a:pt x="3754" y="2067"/>
                  </a:cubicBezTo>
                  <a:cubicBezTo>
                    <a:pt x="3755" y="2067"/>
                    <a:pt x="3758" y="2065"/>
                    <a:pt x="3763" y="2060"/>
                  </a:cubicBezTo>
                  <a:lnTo>
                    <a:pt x="3775" y="2060"/>
                  </a:lnTo>
                  <a:cubicBezTo>
                    <a:pt x="3773" y="2055"/>
                    <a:pt x="3770" y="2053"/>
                    <a:pt x="3767" y="2053"/>
                  </a:cubicBezTo>
                  <a:close/>
                  <a:moveTo>
                    <a:pt x="656" y="2108"/>
                  </a:moveTo>
                  <a:lnTo>
                    <a:pt x="668" y="2120"/>
                  </a:lnTo>
                  <a:lnTo>
                    <a:pt x="680" y="2132"/>
                  </a:lnTo>
                  <a:cubicBezTo>
                    <a:pt x="656" y="2132"/>
                    <a:pt x="644" y="2120"/>
                    <a:pt x="656" y="2108"/>
                  </a:cubicBezTo>
                  <a:close/>
                  <a:moveTo>
                    <a:pt x="501" y="2215"/>
                  </a:moveTo>
                  <a:cubicBezTo>
                    <a:pt x="497" y="2219"/>
                    <a:pt x="494" y="2220"/>
                    <a:pt x="493" y="2220"/>
                  </a:cubicBezTo>
                  <a:cubicBezTo>
                    <a:pt x="490" y="2220"/>
                    <a:pt x="493" y="2215"/>
                    <a:pt x="501" y="2215"/>
                  </a:cubicBezTo>
                  <a:close/>
                  <a:moveTo>
                    <a:pt x="370" y="2310"/>
                  </a:moveTo>
                  <a:cubicBezTo>
                    <a:pt x="382" y="2310"/>
                    <a:pt x="394" y="2310"/>
                    <a:pt x="370" y="2322"/>
                  </a:cubicBezTo>
                  <a:cubicBezTo>
                    <a:pt x="367" y="2326"/>
                    <a:pt x="362" y="2327"/>
                    <a:pt x="358" y="2327"/>
                  </a:cubicBezTo>
                  <a:cubicBezTo>
                    <a:pt x="348" y="2327"/>
                    <a:pt x="341" y="2319"/>
                    <a:pt x="358" y="2310"/>
                  </a:cubicBezTo>
                  <a:close/>
                  <a:moveTo>
                    <a:pt x="227" y="2393"/>
                  </a:moveTo>
                  <a:cubicBezTo>
                    <a:pt x="223" y="2395"/>
                    <a:pt x="221" y="2397"/>
                    <a:pt x="219" y="2399"/>
                  </a:cubicBezTo>
                  <a:lnTo>
                    <a:pt x="219" y="2399"/>
                  </a:lnTo>
                  <a:cubicBezTo>
                    <a:pt x="221" y="2398"/>
                    <a:pt x="224" y="2397"/>
                    <a:pt x="227" y="2393"/>
                  </a:cubicBezTo>
                  <a:close/>
                  <a:moveTo>
                    <a:pt x="3304" y="2445"/>
                  </a:moveTo>
                  <a:lnTo>
                    <a:pt x="3304" y="2445"/>
                  </a:lnTo>
                  <a:cubicBezTo>
                    <a:pt x="3304" y="2445"/>
                    <a:pt x="3302" y="2447"/>
                    <a:pt x="3301" y="2451"/>
                  </a:cubicBezTo>
                  <a:lnTo>
                    <a:pt x="3301" y="2451"/>
                  </a:lnTo>
                  <a:cubicBezTo>
                    <a:pt x="3304" y="2447"/>
                    <a:pt x="3305" y="2445"/>
                    <a:pt x="3304" y="2445"/>
                  </a:cubicBezTo>
                  <a:close/>
                  <a:moveTo>
                    <a:pt x="4418" y="0"/>
                  </a:moveTo>
                  <a:cubicBezTo>
                    <a:pt x="4394" y="0"/>
                    <a:pt x="4382" y="24"/>
                    <a:pt x="4406" y="24"/>
                  </a:cubicBezTo>
                  <a:lnTo>
                    <a:pt x="4323" y="24"/>
                  </a:lnTo>
                  <a:cubicBezTo>
                    <a:pt x="4311" y="24"/>
                    <a:pt x="4323" y="36"/>
                    <a:pt x="4323" y="36"/>
                  </a:cubicBezTo>
                  <a:cubicBezTo>
                    <a:pt x="4323" y="40"/>
                    <a:pt x="4324" y="41"/>
                    <a:pt x="4326" y="41"/>
                  </a:cubicBezTo>
                  <a:cubicBezTo>
                    <a:pt x="4329" y="41"/>
                    <a:pt x="4335" y="36"/>
                    <a:pt x="4335" y="36"/>
                  </a:cubicBezTo>
                  <a:lnTo>
                    <a:pt x="4335" y="36"/>
                  </a:lnTo>
                  <a:cubicBezTo>
                    <a:pt x="4323" y="48"/>
                    <a:pt x="4323" y="48"/>
                    <a:pt x="4311" y="48"/>
                  </a:cubicBezTo>
                  <a:cubicBezTo>
                    <a:pt x="4292" y="48"/>
                    <a:pt x="4311" y="33"/>
                    <a:pt x="4307" y="33"/>
                  </a:cubicBezTo>
                  <a:lnTo>
                    <a:pt x="4307" y="33"/>
                  </a:lnTo>
                  <a:cubicBezTo>
                    <a:pt x="4306" y="33"/>
                    <a:pt x="4304" y="34"/>
                    <a:pt x="4299" y="36"/>
                  </a:cubicBezTo>
                  <a:cubicBezTo>
                    <a:pt x="4275" y="36"/>
                    <a:pt x="4240" y="48"/>
                    <a:pt x="4252" y="60"/>
                  </a:cubicBezTo>
                  <a:cubicBezTo>
                    <a:pt x="4263" y="60"/>
                    <a:pt x="4275" y="60"/>
                    <a:pt x="4263" y="72"/>
                  </a:cubicBezTo>
                  <a:cubicBezTo>
                    <a:pt x="4252" y="84"/>
                    <a:pt x="4240" y="84"/>
                    <a:pt x="4228" y="84"/>
                  </a:cubicBezTo>
                  <a:cubicBezTo>
                    <a:pt x="4216" y="84"/>
                    <a:pt x="4228" y="48"/>
                    <a:pt x="4228" y="48"/>
                  </a:cubicBezTo>
                  <a:lnTo>
                    <a:pt x="4228" y="48"/>
                  </a:lnTo>
                  <a:cubicBezTo>
                    <a:pt x="4216" y="48"/>
                    <a:pt x="4216" y="60"/>
                    <a:pt x="4204" y="60"/>
                  </a:cubicBezTo>
                  <a:cubicBezTo>
                    <a:pt x="4192" y="60"/>
                    <a:pt x="4204" y="72"/>
                    <a:pt x="4192" y="84"/>
                  </a:cubicBezTo>
                  <a:cubicBezTo>
                    <a:pt x="4192" y="84"/>
                    <a:pt x="4187" y="73"/>
                    <a:pt x="4176" y="73"/>
                  </a:cubicBezTo>
                  <a:cubicBezTo>
                    <a:pt x="4171" y="73"/>
                    <a:pt x="4164" y="76"/>
                    <a:pt x="4156" y="84"/>
                  </a:cubicBezTo>
                  <a:cubicBezTo>
                    <a:pt x="4144" y="96"/>
                    <a:pt x="4144" y="96"/>
                    <a:pt x="4144" y="107"/>
                  </a:cubicBezTo>
                  <a:cubicBezTo>
                    <a:pt x="4144" y="110"/>
                    <a:pt x="4144" y="111"/>
                    <a:pt x="4144" y="111"/>
                  </a:cubicBezTo>
                  <a:cubicBezTo>
                    <a:pt x="4144" y="111"/>
                    <a:pt x="4142" y="93"/>
                    <a:pt x="4132" y="84"/>
                  </a:cubicBezTo>
                  <a:lnTo>
                    <a:pt x="4085" y="84"/>
                  </a:lnTo>
                  <a:cubicBezTo>
                    <a:pt x="4085" y="84"/>
                    <a:pt x="4097" y="84"/>
                    <a:pt x="4085" y="96"/>
                  </a:cubicBezTo>
                  <a:cubicBezTo>
                    <a:pt x="4073" y="107"/>
                    <a:pt x="4073" y="107"/>
                    <a:pt x="4061" y="107"/>
                  </a:cubicBezTo>
                  <a:lnTo>
                    <a:pt x="4025" y="107"/>
                  </a:lnTo>
                  <a:cubicBezTo>
                    <a:pt x="4013" y="107"/>
                    <a:pt x="4013" y="131"/>
                    <a:pt x="4001" y="131"/>
                  </a:cubicBezTo>
                  <a:cubicBezTo>
                    <a:pt x="3986" y="131"/>
                    <a:pt x="3986" y="126"/>
                    <a:pt x="3984" y="126"/>
                  </a:cubicBezTo>
                  <a:cubicBezTo>
                    <a:pt x="3983" y="126"/>
                    <a:pt x="3982" y="127"/>
                    <a:pt x="3978" y="131"/>
                  </a:cubicBezTo>
                  <a:cubicBezTo>
                    <a:pt x="3966" y="143"/>
                    <a:pt x="3978" y="155"/>
                    <a:pt x="3954" y="167"/>
                  </a:cubicBezTo>
                  <a:lnTo>
                    <a:pt x="3954" y="155"/>
                  </a:lnTo>
                  <a:cubicBezTo>
                    <a:pt x="3954" y="155"/>
                    <a:pt x="3918" y="179"/>
                    <a:pt x="3918" y="179"/>
                  </a:cubicBezTo>
                  <a:lnTo>
                    <a:pt x="3882" y="179"/>
                  </a:lnTo>
                  <a:cubicBezTo>
                    <a:pt x="3871" y="191"/>
                    <a:pt x="3871" y="191"/>
                    <a:pt x="3859" y="203"/>
                  </a:cubicBezTo>
                  <a:cubicBezTo>
                    <a:pt x="3847" y="203"/>
                    <a:pt x="3835" y="215"/>
                    <a:pt x="3835" y="215"/>
                  </a:cubicBezTo>
                  <a:cubicBezTo>
                    <a:pt x="3811" y="215"/>
                    <a:pt x="3811" y="227"/>
                    <a:pt x="3787" y="238"/>
                  </a:cubicBezTo>
                  <a:lnTo>
                    <a:pt x="3751" y="238"/>
                  </a:lnTo>
                  <a:cubicBezTo>
                    <a:pt x="3740" y="238"/>
                    <a:pt x="3740" y="250"/>
                    <a:pt x="3728" y="262"/>
                  </a:cubicBezTo>
                  <a:cubicBezTo>
                    <a:pt x="3725" y="265"/>
                    <a:pt x="3723" y="266"/>
                    <a:pt x="3721" y="266"/>
                  </a:cubicBezTo>
                  <a:cubicBezTo>
                    <a:pt x="3711" y="266"/>
                    <a:pt x="3704" y="250"/>
                    <a:pt x="3704" y="250"/>
                  </a:cubicBezTo>
                  <a:cubicBezTo>
                    <a:pt x="3692" y="250"/>
                    <a:pt x="3692" y="262"/>
                    <a:pt x="3680" y="274"/>
                  </a:cubicBezTo>
                  <a:cubicBezTo>
                    <a:pt x="3680" y="284"/>
                    <a:pt x="3678" y="288"/>
                    <a:pt x="3675" y="288"/>
                  </a:cubicBezTo>
                  <a:cubicBezTo>
                    <a:pt x="3672" y="288"/>
                    <a:pt x="3668" y="281"/>
                    <a:pt x="3668" y="274"/>
                  </a:cubicBezTo>
                  <a:cubicBezTo>
                    <a:pt x="3668" y="286"/>
                    <a:pt x="3620" y="298"/>
                    <a:pt x="3632" y="310"/>
                  </a:cubicBezTo>
                  <a:lnTo>
                    <a:pt x="3585" y="310"/>
                  </a:lnTo>
                  <a:cubicBezTo>
                    <a:pt x="3585" y="310"/>
                    <a:pt x="3585" y="322"/>
                    <a:pt x="3573" y="322"/>
                  </a:cubicBezTo>
                  <a:cubicBezTo>
                    <a:pt x="3561" y="334"/>
                    <a:pt x="3549" y="346"/>
                    <a:pt x="3537" y="358"/>
                  </a:cubicBezTo>
                  <a:cubicBezTo>
                    <a:pt x="3529" y="358"/>
                    <a:pt x="3516" y="352"/>
                    <a:pt x="3505" y="352"/>
                  </a:cubicBezTo>
                  <a:cubicBezTo>
                    <a:pt x="3499" y="352"/>
                    <a:pt x="3493" y="354"/>
                    <a:pt x="3490" y="358"/>
                  </a:cubicBezTo>
                  <a:cubicBezTo>
                    <a:pt x="3490" y="369"/>
                    <a:pt x="3513" y="369"/>
                    <a:pt x="3490" y="369"/>
                  </a:cubicBezTo>
                  <a:cubicBezTo>
                    <a:pt x="3478" y="375"/>
                    <a:pt x="3475" y="375"/>
                    <a:pt x="3473" y="375"/>
                  </a:cubicBezTo>
                  <a:cubicBezTo>
                    <a:pt x="3472" y="375"/>
                    <a:pt x="3472" y="375"/>
                    <a:pt x="3466" y="381"/>
                  </a:cubicBezTo>
                  <a:lnTo>
                    <a:pt x="3466" y="405"/>
                  </a:lnTo>
                  <a:cubicBezTo>
                    <a:pt x="3454" y="405"/>
                    <a:pt x="3466" y="381"/>
                    <a:pt x="3466" y="369"/>
                  </a:cubicBezTo>
                  <a:lnTo>
                    <a:pt x="3466" y="369"/>
                  </a:lnTo>
                  <a:cubicBezTo>
                    <a:pt x="3466" y="369"/>
                    <a:pt x="3454" y="381"/>
                    <a:pt x="3454" y="381"/>
                  </a:cubicBezTo>
                  <a:cubicBezTo>
                    <a:pt x="3454" y="381"/>
                    <a:pt x="3442" y="393"/>
                    <a:pt x="3442" y="393"/>
                  </a:cubicBezTo>
                  <a:cubicBezTo>
                    <a:pt x="3442" y="390"/>
                    <a:pt x="3440" y="388"/>
                    <a:pt x="3437" y="388"/>
                  </a:cubicBezTo>
                  <a:cubicBezTo>
                    <a:pt x="3430" y="388"/>
                    <a:pt x="3418" y="397"/>
                    <a:pt x="3418" y="405"/>
                  </a:cubicBezTo>
                  <a:cubicBezTo>
                    <a:pt x="3418" y="405"/>
                    <a:pt x="3394" y="417"/>
                    <a:pt x="3382" y="417"/>
                  </a:cubicBezTo>
                  <a:cubicBezTo>
                    <a:pt x="3382" y="414"/>
                    <a:pt x="3379" y="412"/>
                    <a:pt x="3375" y="412"/>
                  </a:cubicBezTo>
                  <a:cubicBezTo>
                    <a:pt x="3366" y="412"/>
                    <a:pt x="3350" y="421"/>
                    <a:pt x="3359" y="429"/>
                  </a:cubicBezTo>
                  <a:cubicBezTo>
                    <a:pt x="3359" y="441"/>
                    <a:pt x="3323" y="441"/>
                    <a:pt x="3323" y="453"/>
                  </a:cubicBezTo>
                  <a:cubicBezTo>
                    <a:pt x="3299" y="453"/>
                    <a:pt x="3239" y="465"/>
                    <a:pt x="3228" y="488"/>
                  </a:cubicBezTo>
                  <a:cubicBezTo>
                    <a:pt x="3225" y="481"/>
                    <a:pt x="3223" y="478"/>
                    <a:pt x="3220" y="478"/>
                  </a:cubicBezTo>
                  <a:cubicBezTo>
                    <a:pt x="3211" y="478"/>
                    <a:pt x="3201" y="524"/>
                    <a:pt x="3192" y="524"/>
                  </a:cubicBezTo>
                  <a:cubicBezTo>
                    <a:pt x="3184" y="524"/>
                    <a:pt x="3176" y="519"/>
                    <a:pt x="3168" y="519"/>
                  </a:cubicBezTo>
                  <a:cubicBezTo>
                    <a:pt x="3164" y="519"/>
                    <a:pt x="3160" y="520"/>
                    <a:pt x="3156" y="524"/>
                  </a:cubicBezTo>
                  <a:cubicBezTo>
                    <a:pt x="3144" y="536"/>
                    <a:pt x="3144" y="548"/>
                    <a:pt x="3132" y="560"/>
                  </a:cubicBezTo>
                  <a:cubicBezTo>
                    <a:pt x="3124" y="560"/>
                    <a:pt x="3127" y="555"/>
                    <a:pt x="3123" y="555"/>
                  </a:cubicBezTo>
                  <a:cubicBezTo>
                    <a:pt x="3120" y="555"/>
                    <a:pt x="3116" y="556"/>
                    <a:pt x="3109" y="560"/>
                  </a:cubicBezTo>
                  <a:cubicBezTo>
                    <a:pt x="3073" y="584"/>
                    <a:pt x="3109" y="572"/>
                    <a:pt x="3097" y="584"/>
                  </a:cubicBezTo>
                  <a:cubicBezTo>
                    <a:pt x="3095" y="585"/>
                    <a:pt x="3094" y="586"/>
                    <a:pt x="3093" y="586"/>
                  </a:cubicBezTo>
                  <a:cubicBezTo>
                    <a:pt x="3088" y="586"/>
                    <a:pt x="3095" y="560"/>
                    <a:pt x="3085" y="560"/>
                  </a:cubicBezTo>
                  <a:cubicBezTo>
                    <a:pt x="3061" y="560"/>
                    <a:pt x="3049" y="572"/>
                    <a:pt x="3061" y="584"/>
                  </a:cubicBezTo>
                  <a:cubicBezTo>
                    <a:pt x="3061" y="584"/>
                    <a:pt x="3025" y="608"/>
                    <a:pt x="3025" y="608"/>
                  </a:cubicBezTo>
                  <a:cubicBezTo>
                    <a:pt x="3013" y="608"/>
                    <a:pt x="2978" y="631"/>
                    <a:pt x="2978" y="631"/>
                  </a:cubicBezTo>
                  <a:cubicBezTo>
                    <a:pt x="2971" y="628"/>
                    <a:pt x="2965" y="626"/>
                    <a:pt x="2959" y="626"/>
                  </a:cubicBezTo>
                  <a:cubicBezTo>
                    <a:pt x="2947" y="626"/>
                    <a:pt x="2938" y="635"/>
                    <a:pt x="2930" y="643"/>
                  </a:cubicBezTo>
                  <a:cubicBezTo>
                    <a:pt x="2930" y="643"/>
                    <a:pt x="2930" y="655"/>
                    <a:pt x="2918" y="667"/>
                  </a:cubicBezTo>
                  <a:cubicBezTo>
                    <a:pt x="2906" y="667"/>
                    <a:pt x="2894" y="679"/>
                    <a:pt x="2882" y="679"/>
                  </a:cubicBezTo>
                  <a:cubicBezTo>
                    <a:pt x="2882" y="679"/>
                    <a:pt x="2835" y="703"/>
                    <a:pt x="2835" y="703"/>
                  </a:cubicBezTo>
                  <a:cubicBezTo>
                    <a:pt x="2835" y="703"/>
                    <a:pt x="2811" y="727"/>
                    <a:pt x="2787" y="727"/>
                  </a:cubicBezTo>
                  <a:lnTo>
                    <a:pt x="2763" y="750"/>
                  </a:lnTo>
                  <a:cubicBezTo>
                    <a:pt x="2757" y="756"/>
                    <a:pt x="2754" y="756"/>
                    <a:pt x="2754" y="756"/>
                  </a:cubicBezTo>
                  <a:cubicBezTo>
                    <a:pt x="2754" y="756"/>
                    <a:pt x="2757" y="756"/>
                    <a:pt x="2763" y="762"/>
                  </a:cubicBezTo>
                  <a:lnTo>
                    <a:pt x="2739" y="762"/>
                  </a:lnTo>
                  <a:lnTo>
                    <a:pt x="2716" y="786"/>
                  </a:lnTo>
                  <a:cubicBezTo>
                    <a:pt x="2716" y="786"/>
                    <a:pt x="2700" y="801"/>
                    <a:pt x="2688" y="801"/>
                  </a:cubicBezTo>
                  <a:cubicBezTo>
                    <a:pt x="2685" y="801"/>
                    <a:pt x="2682" y="800"/>
                    <a:pt x="2680" y="798"/>
                  </a:cubicBezTo>
                  <a:cubicBezTo>
                    <a:pt x="2680" y="798"/>
                    <a:pt x="2656" y="798"/>
                    <a:pt x="2644" y="810"/>
                  </a:cubicBezTo>
                  <a:cubicBezTo>
                    <a:pt x="2632" y="822"/>
                    <a:pt x="2644" y="822"/>
                    <a:pt x="2632" y="834"/>
                  </a:cubicBezTo>
                  <a:cubicBezTo>
                    <a:pt x="2630" y="836"/>
                    <a:pt x="2628" y="837"/>
                    <a:pt x="2627" y="837"/>
                  </a:cubicBezTo>
                  <a:cubicBezTo>
                    <a:pt x="2625" y="837"/>
                    <a:pt x="2627" y="830"/>
                    <a:pt x="2625" y="830"/>
                  </a:cubicBezTo>
                  <a:cubicBezTo>
                    <a:pt x="2624" y="830"/>
                    <a:pt x="2623" y="831"/>
                    <a:pt x="2620" y="834"/>
                  </a:cubicBezTo>
                  <a:cubicBezTo>
                    <a:pt x="2608" y="846"/>
                    <a:pt x="2620" y="869"/>
                    <a:pt x="2632" y="869"/>
                  </a:cubicBezTo>
                  <a:lnTo>
                    <a:pt x="2656" y="869"/>
                  </a:lnTo>
                  <a:cubicBezTo>
                    <a:pt x="2666" y="869"/>
                    <a:pt x="2675" y="854"/>
                    <a:pt x="2685" y="854"/>
                  </a:cubicBezTo>
                  <a:cubicBezTo>
                    <a:pt x="2687" y="854"/>
                    <a:pt x="2689" y="855"/>
                    <a:pt x="2692" y="858"/>
                  </a:cubicBezTo>
                  <a:cubicBezTo>
                    <a:pt x="2692" y="859"/>
                    <a:pt x="2692" y="860"/>
                    <a:pt x="2693" y="860"/>
                  </a:cubicBezTo>
                  <a:cubicBezTo>
                    <a:pt x="2697" y="860"/>
                    <a:pt x="2708" y="847"/>
                    <a:pt x="2718" y="844"/>
                  </a:cubicBezTo>
                  <a:lnTo>
                    <a:pt x="2718" y="844"/>
                  </a:lnTo>
                  <a:cubicBezTo>
                    <a:pt x="2721" y="847"/>
                    <a:pt x="2723" y="849"/>
                    <a:pt x="2725" y="849"/>
                  </a:cubicBezTo>
                  <a:cubicBezTo>
                    <a:pt x="2727" y="849"/>
                    <a:pt x="2728" y="848"/>
                    <a:pt x="2728" y="846"/>
                  </a:cubicBezTo>
                  <a:cubicBezTo>
                    <a:pt x="2726" y="844"/>
                    <a:pt x="2724" y="843"/>
                    <a:pt x="2722" y="843"/>
                  </a:cubicBezTo>
                  <a:cubicBezTo>
                    <a:pt x="2720" y="843"/>
                    <a:pt x="2719" y="843"/>
                    <a:pt x="2718" y="844"/>
                  </a:cubicBezTo>
                  <a:lnTo>
                    <a:pt x="2718" y="844"/>
                  </a:lnTo>
                  <a:cubicBezTo>
                    <a:pt x="2713" y="838"/>
                    <a:pt x="2709" y="828"/>
                    <a:pt x="2716" y="822"/>
                  </a:cubicBezTo>
                  <a:cubicBezTo>
                    <a:pt x="2728" y="822"/>
                    <a:pt x="2751" y="822"/>
                    <a:pt x="2763" y="810"/>
                  </a:cubicBezTo>
                  <a:cubicBezTo>
                    <a:pt x="2763" y="810"/>
                    <a:pt x="2775" y="798"/>
                    <a:pt x="2775" y="798"/>
                  </a:cubicBezTo>
                  <a:cubicBezTo>
                    <a:pt x="2782" y="791"/>
                    <a:pt x="2793" y="784"/>
                    <a:pt x="2801" y="784"/>
                  </a:cubicBezTo>
                  <a:cubicBezTo>
                    <a:pt x="2807" y="784"/>
                    <a:pt x="2811" y="788"/>
                    <a:pt x="2811" y="798"/>
                  </a:cubicBezTo>
                  <a:cubicBezTo>
                    <a:pt x="2799" y="810"/>
                    <a:pt x="2775" y="822"/>
                    <a:pt x="2787" y="822"/>
                  </a:cubicBezTo>
                  <a:cubicBezTo>
                    <a:pt x="2791" y="825"/>
                    <a:pt x="2794" y="827"/>
                    <a:pt x="2797" y="827"/>
                  </a:cubicBezTo>
                  <a:cubicBezTo>
                    <a:pt x="2805" y="827"/>
                    <a:pt x="2811" y="818"/>
                    <a:pt x="2811" y="810"/>
                  </a:cubicBezTo>
                  <a:cubicBezTo>
                    <a:pt x="2811" y="800"/>
                    <a:pt x="2855" y="772"/>
                    <a:pt x="2867" y="772"/>
                  </a:cubicBezTo>
                  <a:cubicBezTo>
                    <a:pt x="2869" y="772"/>
                    <a:pt x="2870" y="773"/>
                    <a:pt x="2870" y="774"/>
                  </a:cubicBezTo>
                  <a:cubicBezTo>
                    <a:pt x="2874" y="778"/>
                    <a:pt x="2875" y="779"/>
                    <a:pt x="2876" y="779"/>
                  </a:cubicBezTo>
                  <a:cubicBezTo>
                    <a:pt x="2876" y="779"/>
                    <a:pt x="2870" y="771"/>
                    <a:pt x="2870" y="762"/>
                  </a:cubicBezTo>
                  <a:cubicBezTo>
                    <a:pt x="2882" y="762"/>
                    <a:pt x="2906" y="750"/>
                    <a:pt x="2894" y="739"/>
                  </a:cubicBezTo>
                  <a:cubicBezTo>
                    <a:pt x="2894" y="739"/>
                    <a:pt x="2978" y="715"/>
                    <a:pt x="3001" y="703"/>
                  </a:cubicBezTo>
                  <a:cubicBezTo>
                    <a:pt x="3025" y="691"/>
                    <a:pt x="3049" y="667"/>
                    <a:pt x="3073" y="631"/>
                  </a:cubicBezTo>
                  <a:lnTo>
                    <a:pt x="3073" y="631"/>
                  </a:lnTo>
                  <a:cubicBezTo>
                    <a:pt x="3072" y="632"/>
                    <a:pt x="3049" y="667"/>
                    <a:pt x="3073" y="667"/>
                  </a:cubicBezTo>
                  <a:lnTo>
                    <a:pt x="3085" y="655"/>
                  </a:lnTo>
                  <a:cubicBezTo>
                    <a:pt x="3085" y="655"/>
                    <a:pt x="3097" y="655"/>
                    <a:pt x="3097" y="643"/>
                  </a:cubicBezTo>
                  <a:cubicBezTo>
                    <a:pt x="3097" y="631"/>
                    <a:pt x="3097" y="631"/>
                    <a:pt x="3097" y="631"/>
                  </a:cubicBezTo>
                  <a:lnTo>
                    <a:pt x="3120" y="619"/>
                  </a:lnTo>
                  <a:lnTo>
                    <a:pt x="3132" y="619"/>
                  </a:lnTo>
                  <a:lnTo>
                    <a:pt x="3168" y="596"/>
                  </a:lnTo>
                  <a:cubicBezTo>
                    <a:pt x="3192" y="584"/>
                    <a:pt x="3168" y="572"/>
                    <a:pt x="3168" y="572"/>
                  </a:cubicBezTo>
                  <a:lnTo>
                    <a:pt x="3228" y="572"/>
                  </a:lnTo>
                  <a:cubicBezTo>
                    <a:pt x="3239" y="572"/>
                    <a:pt x="3251" y="572"/>
                    <a:pt x="3228" y="560"/>
                  </a:cubicBezTo>
                  <a:cubicBezTo>
                    <a:pt x="3204" y="560"/>
                    <a:pt x="3204" y="560"/>
                    <a:pt x="3228" y="548"/>
                  </a:cubicBezTo>
                  <a:lnTo>
                    <a:pt x="3275" y="548"/>
                  </a:lnTo>
                  <a:cubicBezTo>
                    <a:pt x="3275" y="548"/>
                    <a:pt x="3251" y="548"/>
                    <a:pt x="3263" y="536"/>
                  </a:cubicBezTo>
                  <a:lnTo>
                    <a:pt x="3299" y="536"/>
                  </a:lnTo>
                  <a:cubicBezTo>
                    <a:pt x="3335" y="536"/>
                    <a:pt x="3275" y="524"/>
                    <a:pt x="3275" y="524"/>
                  </a:cubicBezTo>
                  <a:cubicBezTo>
                    <a:pt x="3275" y="524"/>
                    <a:pt x="3323" y="524"/>
                    <a:pt x="3323" y="512"/>
                  </a:cubicBezTo>
                  <a:cubicBezTo>
                    <a:pt x="3311" y="500"/>
                    <a:pt x="3394" y="477"/>
                    <a:pt x="3406" y="477"/>
                  </a:cubicBezTo>
                  <a:cubicBezTo>
                    <a:pt x="3430" y="465"/>
                    <a:pt x="3442" y="453"/>
                    <a:pt x="3454" y="441"/>
                  </a:cubicBezTo>
                  <a:lnTo>
                    <a:pt x="3490" y="441"/>
                  </a:lnTo>
                  <a:cubicBezTo>
                    <a:pt x="3490" y="429"/>
                    <a:pt x="3490" y="417"/>
                    <a:pt x="3501" y="417"/>
                  </a:cubicBezTo>
                  <a:cubicBezTo>
                    <a:pt x="3503" y="416"/>
                    <a:pt x="3504" y="415"/>
                    <a:pt x="3504" y="415"/>
                  </a:cubicBezTo>
                  <a:lnTo>
                    <a:pt x="3504" y="415"/>
                  </a:lnTo>
                  <a:cubicBezTo>
                    <a:pt x="3507" y="415"/>
                    <a:pt x="3498" y="436"/>
                    <a:pt x="3498" y="436"/>
                  </a:cubicBezTo>
                  <a:cubicBezTo>
                    <a:pt x="3498" y="436"/>
                    <a:pt x="3499" y="434"/>
                    <a:pt x="3501" y="429"/>
                  </a:cubicBezTo>
                  <a:cubicBezTo>
                    <a:pt x="3509" y="415"/>
                    <a:pt x="3516" y="413"/>
                    <a:pt x="3520" y="412"/>
                  </a:cubicBezTo>
                  <a:lnTo>
                    <a:pt x="3520" y="412"/>
                  </a:lnTo>
                  <a:cubicBezTo>
                    <a:pt x="3520" y="415"/>
                    <a:pt x="3521" y="417"/>
                    <a:pt x="3525" y="417"/>
                  </a:cubicBezTo>
                  <a:lnTo>
                    <a:pt x="3537" y="417"/>
                  </a:lnTo>
                  <a:cubicBezTo>
                    <a:pt x="3537" y="417"/>
                    <a:pt x="3537" y="405"/>
                    <a:pt x="3537" y="405"/>
                  </a:cubicBezTo>
                  <a:cubicBezTo>
                    <a:pt x="3535" y="403"/>
                    <a:pt x="3532" y="402"/>
                    <a:pt x="3530" y="402"/>
                  </a:cubicBezTo>
                  <a:cubicBezTo>
                    <a:pt x="3528" y="402"/>
                    <a:pt x="3527" y="402"/>
                    <a:pt x="3525" y="403"/>
                  </a:cubicBezTo>
                  <a:lnTo>
                    <a:pt x="3525" y="403"/>
                  </a:lnTo>
                  <a:cubicBezTo>
                    <a:pt x="3527" y="395"/>
                    <a:pt x="3543" y="393"/>
                    <a:pt x="3548" y="393"/>
                  </a:cubicBezTo>
                  <a:lnTo>
                    <a:pt x="3548" y="393"/>
                  </a:lnTo>
                  <a:cubicBezTo>
                    <a:pt x="3550" y="395"/>
                    <a:pt x="3554" y="397"/>
                    <a:pt x="3559" y="397"/>
                  </a:cubicBezTo>
                  <a:cubicBezTo>
                    <a:pt x="3563" y="397"/>
                    <a:pt x="3568" y="396"/>
                    <a:pt x="3573" y="393"/>
                  </a:cubicBezTo>
                  <a:cubicBezTo>
                    <a:pt x="3585" y="381"/>
                    <a:pt x="3573" y="358"/>
                    <a:pt x="3585" y="346"/>
                  </a:cubicBezTo>
                  <a:cubicBezTo>
                    <a:pt x="3609" y="346"/>
                    <a:pt x="3632" y="346"/>
                    <a:pt x="3644" y="369"/>
                  </a:cubicBezTo>
                  <a:cubicBezTo>
                    <a:pt x="3644" y="346"/>
                    <a:pt x="3656" y="334"/>
                    <a:pt x="3668" y="322"/>
                  </a:cubicBezTo>
                  <a:lnTo>
                    <a:pt x="3704" y="322"/>
                  </a:lnTo>
                  <a:cubicBezTo>
                    <a:pt x="3704" y="322"/>
                    <a:pt x="3716" y="310"/>
                    <a:pt x="3728" y="310"/>
                  </a:cubicBezTo>
                  <a:cubicBezTo>
                    <a:pt x="3728" y="303"/>
                    <a:pt x="3736" y="295"/>
                    <a:pt x="3741" y="291"/>
                  </a:cubicBezTo>
                  <a:lnTo>
                    <a:pt x="3741" y="291"/>
                  </a:lnTo>
                  <a:cubicBezTo>
                    <a:pt x="3742" y="294"/>
                    <a:pt x="3745" y="297"/>
                    <a:pt x="3750" y="297"/>
                  </a:cubicBezTo>
                  <a:cubicBezTo>
                    <a:pt x="3755" y="297"/>
                    <a:pt x="3763" y="294"/>
                    <a:pt x="3775" y="286"/>
                  </a:cubicBezTo>
                  <a:cubicBezTo>
                    <a:pt x="3791" y="270"/>
                    <a:pt x="3798" y="264"/>
                    <a:pt x="3801" y="264"/>
                  </a:cubicBezTo>
                  <a:cubicBezTo>
                    <a:pt x="3805" y="264"/>
                    <a:pt x="3804" y="273"/>
                    <a:pt x="3811" y="286"/>
                  </a:cubicBezTo>
                  <a:cubicBezTo>
                    <a:pt x="3811" y="288"/>
                    <a:pt x="3811" y="289"/>
                    <a:pt x="3811" y="289"/>
                  </a:cubicBezTo>
                  <a:cubicBezTo>
                    <a:pt x="3811" y="289"/>
                    <a:pt x="3813" y="272"/>
                    <a:pt x="3823" y="262"/>
                  </a:cubicBezTo>
                  <a:cubicBezTo>
                    <a:pt x="3823" y="262"/>
                    <a:pt x="3847" y="250"/>
                    <a:pt x="3847" y="250"/>
                  </a:cubicBezTo>
                  <a:cubicBezTo>
                    <a:pt x="3859" y="238"/>
                    <a:pt x="3847" y="238"/>
                    <a:pt x="3847" y="227"/>
                  </a:cubicBezTo>
                  <a:cubicBezTo>
                    <a:pt x="3847" y="227"/>
                    <a:pt x="3871" y="227"/>
                    <a:pt x="3871" y="215"/>
                  </a:cubicBezTo>
                  <a:cubicBezTo>
                    <a:pt x="3871" y="215"/>
                    <a:pt x="3871" y="220"/>
                    <a:pt x="3874" y="220"/>
                  </a:cubicBezTo>
                  <a:cubicBezTo>
                    <a:pt x="3876" y="220"/>
                    <a:pt x="3878" y="219"/>
                    <a:pt x="3882" y="215"/>
                  </a:cubicBezTo>
                  <a:lnTo>
                    <a:pt x="3918" y="203"/>
                  </a:lnTo>
                  <a:lnTo>
                    <a:pt x="3918" y="222"/>
                  </a:lnTo>
                  <a:lnTo>
                    <a:pt x="3918" y="222"/>
                  </a:lnTo>
                  <a:cubicBezTo>
                    <a:pt x="3939" y="211"/>
                    <a:pt x="3933" y="201"/>
                    <a:pt x="3954" y="191"/>
                  </a:cubicBezTo>
                  <a:cubicBezTo>
                    <a:pt x="3959" y="188"/>
                    <a:pt x="3961" y="188"/>
                    <a:pt x="3963" y="188"/>
                  </a:cubicBezTo>
                  <a:lnTo>
                    <a:pt x="3963" y="188"/>
                  </a:lnTo>
                  <a:cubicBezTo>
                    <a:pt x="3969" y="188"/>
                    <a:pt x="3954" y="203"/>
                    <a:pt x="3954" y="203"/>
                  </a:cubicBezTo>
                  <a:lnTo>
                    <a:pt x="3978" y="191"/>
                  </a:lnTo>
                  <a:cubicBezTo>
                    <a:pt x="3978" y="179"/>
                    <a:pt x="3990" y="179"/>
                    <a:pt x="3990" y="179"/>
                  </a:cubicBezTo>
                  <a:cubicBezTo>
                    <a:pt x="4013" y="179"/>
                    <a:pt x="4049" y="167"/>
                    <a:pt x="4025" y="167"/>
                  </a:cubicBezTo>
                  <a:lnTo>
                    <a:pt x="4037" y="167"/>
                  </a:lnTo>
                  <a:cubicBezTo>
                    <a:pt x="4037" y="167"/>
                    <a:pt x="4037" y="179"/>
                    <a:pt x="4037" y="179"/>
                  </a:cubicBezTo>
                  <a:lnTo>
                    <a:pt x="4049" y="179"/>
                  </a:lnTo>
                  <a:cubicBezTo>
                    <a:pt x="4061" y="179"/>
                    <a:pt x="4061" y="143"/>
                    <a:pt x="4097" y="131"/>
                  </a:cubicBezTo>
                  <a:cubicBezTo>
                    <a:pt x="4097" y="131"/>
                    <a:pt x="4097" y="143"/>
                    <a:pt x="4109" y="155"/>
                  </a:cubicBezTo>
                  <a:cubicBezTo>
                    <a:pt x="4121" y="155"/>
                    <a:pt x="4132" y="155"/>
                    <a:pt x="4132" y="131"/>
                  </a:cubicBezTo>
                  <a:cubicBezTo>
                    <a:pt x="4132" y="130"/>
                    <a:pt x="4133" y="129"/>
                    <a:pt x="4133" y="129"/>
                  </a:cubicBezTo>
                  <a:cubicBezTo>
                    <a:pt x="4135" y="129"/>
                    <a:pt x="4143" y="146"/>
                    <a:pt x="4151" y="146"/>
                  </a:cubicBezTo>
                  <a:cubicBezTo>
                    <a:pt x="4153" y="146"/>
                    <a:pt x="4155" y="145"/>
                    <a:pt x="4156" y="143"/>
                  </a:cubicBezTo>
                  <a:cubicBezTo>
                    <a:pt x="4180" y="143"/>
                    <a:pt x="4144" y="119"/>
                    <a:pt x="4156" y="119"/>
                  </a:cubicBezTo>
                  <a:lnTo>
                    <a:pt x="4156" y="119"/>
                  </a:lnTo>
                  <a:cubicBezTo>
                    <a:pt x="4180" y="131"/>
                    <a:pt x="4180" y="131"/>
                    <a:pt x="4192" y="131"/>
                  </a:cubicBezTo>
                  <a:cubicBezTo>
                    <a:pt x="4216" y="119"/>
                    <a:pt x="4204" y="119"/>
                    <a:pt x="4216" y="119"/>
                  </a:cubicBezTo>
                  <a:cubicBezTo>
                    <a:pt x="4228" y="119"/>
                    <a:pt x="4275" y="107"/>
                    <a:pt x="4287" y="107"/>
                  </a:cubicBezTo>
                  <a:cubicBezTo>
                    <a:pt x="4287" y="96"/>
                    <a:pt x="4275" y="96"/>
                    <a:pt x="4287" y="84"/>
                  </a:cubicBezTo>
                  <a:cubicBezTo>
                    <a:pt x="4287" y="84"/>
                    <a:pt x="4311" y="96"/>
                    <a:pt x="4311" y="107"/>
                  </a:cubicBezTo>
                  <a:lnTo>
                    <a:pt x="4347" y="107"/>
                  </a:lnTo>
                  <a:cubicBezTo>
                    <a:pt x="4371" y="96"/>
                    <a:pt x="4394" y="96"/>
                    <a:pt x="4418" y="84"/>
                  </a:cubicBezTo>
                  <a:cubicBezTo>
                    <a:pt x="4430" y="84"/>
                    <a:pt x="4442" y="72"/>
                    <a:pt x="4454" y="72"/>
                  </a:cubicBezTo>
                  <a:lnTo>
                    <a:pt x="4454" y="72"/>
                  </a:lnTo>
                  <a:cubicBezTo>
                    <a:pt x="4454" y="72"/>
                    <a:pt x="4430" y="96"/>
                    <a:pt x="4442" y="96"/>
                  </a:cubicBezTo>
                  <a:cubicBezTo>
                    <a:pt x="4454" y="84"/>
                    <a:pt x="4513" y="72"/>
                    <a:pt x="4513" y="72"/>
                  </a:cubicBezTo>
                  <a:cubicBezTo>
                    <a:pt x="4513" y="69"/>
                    <a:pt x="4513" y="68"/>
                    <a:pt x="4514" y="68"/>
                  </a:cubicBezTo>
                  <a:cubicBezTo>
                    <a:pt x="4514" y="68"/>
                    <a:pt x="4518" y="84"/>
                    <a:pt x="4537" y="84"/>
                  </a:cubicBezTo>
                  <a:lnTo>
                    <a:pt x="4597" y="84"/>
                  </a:lnTo>
                  <a:cubicBezTo>
                    <a:pt x="4609" y="84"/>
                    <a:pt x="4633" y="96"/>
                    <a:pt x="4656" y="107"/>
                  </a:cubicBezTo>
                  <a:cubicBezTo>
                    <a:pt x="4664" y="111"/>
                    <a:pt x="4667" y="113"/>
                    <a:pt x="4667" y="113"/>
                  </a:cubicBezTo>
                  <a:cubicBezTo>
                    <a:pt x="4668" y="113"/>
                    <a:pt x="4660" y="107"/>
                    <a:pt x="4668" y="107"/>
                  </a:cubicBezTo>
                  <a:cubicBezTo>
                    <a:pt x="4668" y="119"/>
                    <a:pt x="4680" y="119"/>
                    <a:pt x="4680" y="119"/>
                  </a:cubicBezTo>
                  <a:cubicBezTo>
                    <a:pt x="4704" y="131"/>
                    <a:pt x="4716" y="119"/>
                    <a:pt x="4728" y="143"/>
                  </a:cubicBezTo>
                  <a:cubicBezTo>
                    <a:pt x="4740" y="155"/>
                    <a:pt x="4752" y="155"/>
                    <a:pt x="4763" y="167"/>
                  </a:cubicBezTo>
                  <a:cubicBezTo>
                    <a:pt x="4763" y="167"/>
                    <a:pt x="4775" y="179"/>
                    <a:pt x="4775" y="179"/>
                  </a:cubicBezTo>
                  <a:cubicBezTo>
                    <a:pt x="4787" y="179"/>
                    <a:pt x="4823" y="215"/>
                    <a:pt x="4835" y="227"/>
                  </a:cubicBezTo>
                  <a:cubicBezTo>
                    <a:pt x="4847" y="238"/>
                    <a:pt x="4859" y="250"/>
                    <a:pt x="4871" y="262"/>
                  </a:cubicBezTo>
                  <a:lnTo>
                    <a:pt x="4859" y="262"/>
                  </a:lnTo>
                  <a:lnTo>
                    <a:pt x="4871" y="286"/>
                  </a:lnTo>
                  <a:cubicBezTo>
                    <a:pt x="4883" y="286"/>
                    <a:pt x="4894" y="286"/>
                    <a:pt x="4894" y="298"/>
                  </a:cubicBezTo>
                  <a:cubicBezTo>
                    <a:pt x="4894" y="298"/>
                    <a:pt x="4894" y="298"/>
                    <a:pt x="4894" y="310"/>
                  </a:cubicBezTo>
                  <a:cubicBezTo>
                    <a:pt x="4894" y="310"/>
                    <a:pt x="4894" y="322"/>
                    <a:pt x="4906" y="334"/>
                  </a:cubicBezTo>
                  <a:cubicBezTo>
                    <a:pt x="4906" y="346"/>
                    <a:pt x="4930" y="358"/>
                    <a:pt x="4918" y="369"/>
                  </a:cubicBezTo>
                  <a:cubicBezTo>
                    <a:pt x="4910" y="369"/>
                    <a:pt x="4918" y="375"/>
                    <a:pt x="4924" y="375"/>
                  </a:cubicBezTo>
                  <a:cubicBezTo>
                    <a:pt x="4928" y="375"/>
                    <a:pt x="4930" y="373"/>
                    <a:pt x="4930" y="369"/>
                  </a:cubicBezTo>
                  <a:cubicBezTo>
                    <a:pt x="4930" y="376"/>
                    <a:pt x="4930" y="390"/>
                    <a:pt x="4930" y="405"/>
                  </a:cubicBezTo>
                  <a:cubicBezTo>
                    <a:pt x="4930" y="417"/>
                    <a:pt x="4930" y="417"/>
                    <a:pt x="4930" y="429"/>
                  </a:cubicBezTo>
                  <a:cubicBezTo>
                    <a:pt x="4930" y="453"/>
                    <a:pt x="4930" y="465"/>
                    <a:pt x="4930" y="477"/>
                  </a:cubicBezTo>
                  <a:lnTo>
                    <a:pt x="4930" y="536"/>
                  </a:lnTo>
                  <a:cubicBezTo>
                    <a:pt x="4930" y="545"/>
                    <a:pt x="4932" y="547"/>
                    <a:pt x="4934" y="547"/>
                  </a:cubicBezTo>
                  <a:cubicBezTo>
                    <a:pt x="4937" y="547"/>
                    <a:pt x="4941" y="544"/>
                    <a:pt x="4946" y="544"/>
                  </a:cubicBezTo>
                  <a:cubicBezTo>
                    <a:pt x="4949" y="544"/>
                    <a:pt x="4951" y="545"/>
                    <a:pt x="4954" y="548"/>
                  </a:cubicBezTo>
                  <a:cubicBezTo>
                    <a:pt x="4954" y="572"/>
                    <a:pt x="4942" y="572"/>
                    <a:pt x="4942" y="572"/>
                  </a:cubicBezTo>
                  <a:lnTo>
                    <a:pt x="4930" y="584"/>
                  </a:lnTo>
                  <a:cubicBezTo>
                    <a:pt x="4930" y="595"/>
                    <a:pt x="4930" y="657"/>
                    <a:pt x="4911" y="657"/>
                  </a:cubicBezTo>
                  <a:cubicBezTo>
                    <a:pt x="4910" y="657"/>
                    <a:pt x="4908" y="656"/>
                    <a:pt x="4906" y="655"/>
                  </a:cubicBezTo>
                  <a:lnTo>
                    <a:pt x="4906" y="655"/>
                  </a:lnTo>
                  <a:cubicBezTo>
                    <a:pt x="4894" y="655"/>
                    <a:pt x="4930" y="667"/>
                    <a:pt x="4930" y="679"/>
                  </a:cubicBezTo>
                  <a:lnTo>
                    <a:pt x="4918" y="679"/>
                  </a:lnTo>
                  <a:lnTo>
                    <a:pt x="4906" y="691"/>
                  </a:lnTo>
                  <a:cubicBezTo>
                    <a:pt x="4906" y="691"/>
                    <a:pt x="4894" y="703"/>
                    <a:pt x="4894" y="715"/>
                  </a:cubicBezTo>
                  <a:lnTo>
                    <a:pt x="4894" y="727"/>
                  </a:lnTo>
                  <a:cubicBezTo>
                    <a:pt x="4894" y="727"/>
                    <a:pt x="4887" y="711"/>
                    <a:pt x="4884" y="711"/>
                  </a:cubicBezTo>
                  <a:cubicBezTo>
                    <a:pt x="4883" y="711"/>
                    <a:pt x="4883" y="712"/>
                    <a:pt x="4883" y="715"/>
                  </a:cubicBezTo>
                  <a:cubicBezTo>
                    <a:pt x="4871" y="715"/>
                    <a:pt x="4883" y="739"/>
                    <a:pt x="4871" y="750"/>
                  </a:cubicBezTo>
                  <a:cubicBezTo>
                    <a:pt x="4859" y="762"/>
                    <a:pt x="4847" y="786"/>
                    <a:pt x="4835" y="798"/>
                  </a:cubicBezTo>
                  <a:cubicBezTo>
                    <a:pt x="4811" y="810"/>
                    <a:pt x="4859" y="810"/>
                    <a:pt x="4835" y="834"/>
                  </a:cubicBezTo>
                  <a:cubicBezTo>
                    <a:pt x="4811" y="858"/>
                    <a:pt x="4811" y="846"/>
                    <a:pt x="4799" y="869"/>
                  </a:cubicBezTo>
                  <a:cubicBezTo>
                    <a:pt x="4790" y="887"/>
                    <a:pt x="4795" y="898"/>
                    <a:pt x="4793" y="898"/>
                  </a:cubicBezTo>
                  <a:cubicBezTo>
                    <a:pt x="4792" y="898"/>
                    <a:pt x="4790" y="896"/>
                    <a:pt x="4787" y="893"/>
                  </a:cubicBezTo>
                  <a:cubicBezTo>
                    <a:pt x="4763" y="893"/>
                    <a:pt x="4763" y="917"/>
                    <a:pt x="4763" y="941"/>
                  </a:cubicBezTo>
                  <a:cubicBezTo>
                    <a:pt x="4752" y="953"/>
                    <a:pt x="4740" y="953"/>
                    <a:pt x="4716" y="977"/>
                  </a:cubicBezTo>
                  <a:cubicBezTo>
                    <a:pt x="4704" y="989"/>
                    <a:pt x="4728" y="989"/>
                    <a:pt x="4728" y="1000"/>
                  </a:cubicBezTo>
                  <a:cubicBezTo>
                    <a:pt x="4740" y="1000"/>
                    <a:pt x="4704" y="1012"/>
                    <a:pt x="4704" y="1012"/>
                  </a:cubicBezTo>
                  <a:cubicBezTo>
                    <a:pt x="4704" y="1024"/>
                    <a:pt x="4704" y="1024"/>
                    <a:pt x="4692" y="1036"/>
                  </a:cubicBezTo>
                  <a:cubicBezTo>
                    <a:pt x="4684" y="1036"/>
                    <a:pt x="4687" y="1026"/>
                    <a:pt x="4682" y="1026"/>
                  </a:cubicBezTo>
                  <a:cubicBezTo>
                    <a:pt x="4680" y="1026"/>
                    <a:pt x="4676" y="1028"/>
                    <a:pt x="4668" y="1036"/>
                  </a:cubicBezTo>
                  <a:cubicBezTo>
                    <a:pt x="4644" y="1060"/>
                    <a:pt x="4621" y="1084"/>
                    <a:pt x="4609" y="1120"/>
                  </a:cubicBezTo>
                  <a:cubicBezTo>
                    <a:pt x="4597" y="1131"/>
                    <a:pt x="4597" y="1131"/>
                    <a:pt x="4597" y="1143"/>
                  </a:cubicBezTo>
                  <a:cubicBezTo>
                    <a:pt x="4597" y="1151"/>
                    <a:pt x="4594" y="1154"/>
                    <a:pt x="4591" y="1154"/>
                  </a:cubicBezTo>
                  <a:cubicBezTo>
                    <a:pt x="4584" y="1154"/>
                    <a:pt x="4573" y="1143"/>
                    <a:pt x="4573" y="1143"/>
                  </a:cubicBezTo>
                  <a:lnTo>
                    <a:pt x="4573" y="1143"/>
                  </a:lnTo>
                  <a:cubicBezTo>
                    <a:pt x="4573" y="1143"/>
                    <a:pt x="4585" y="1167"/>
                    <a:pt x="4561" y="1179"/>
                  </a:cubicBezTo>
                  <a:lnTo>
                    <a:pt x="4549" y="1191"/>
                  </a:lnTo>
                  <a:cubicBezTo>
                    <a:pt x="4549" y="1203"/>
                    <a:pt x="4490" y="1274"/>
                    <a:pt x="4478" y="1274"/>
                  </a:cubicBezTo>
                  <a:lnTo>
                    <a:pt x="4478" y="1310"/>
                  </a:lnTo>
                  <a:cubicBezTo>
                    <a:pt x="4478" y="1310"/>
                    <a:pt x="4454" y="1310"/>
                    <a:pt x="4442" y="1322"/>
                  </a:cubicBezTo>
                  <a:cubicBezTo>
                    <a:pt x="4438" y="1326"/>
                    <a:pt x="4435" y="1327"/>
                    <a:pt x="4433" y="1327"/>
                  </a:cubicBezTo>
                  <a:cubicBezTo>
                    <a:pt x="4429" y="1327"/>
                    <a:pt x="4426" y="1322"/>
                    <a:pt x="4418" y="1322"/>
                  </a:cubicBezTo>
                  <a:cubicBezTo>
                    <a:pt x="4406" y="1322"/>
                    <a:pt x="4418" y="1358"/>
                    <a:pt x="4406" y="1370"/>
                  </a:cubicBezTo>
                  <a:cubicBezTo>
                    <a:pt x="4405" y="1371"/>
                    <a:pt x="4403" y="1372"/>
                    <a:pt x="4402" y="1372"/>
                  </a:cubicBezTo>
                  <a:cubicBezTo>
                    <a:pt x="4394" y="1372"/>
                    <a:pt x="4394" y="1346"/>
                    <a:pt x="4394" y="1346"/>
                  </a:cubicBezTo>
                  <a:cubicBezTo>
                    <a:pt x="4382" y="1358"/>
                    <a:pt x="4371" y="1381"/>
                    <a:pt x="4371" y="1381"/>
                  </a:cubicBezTo>
                  <a:cubicBezTo>
                    <a:pt x="4377" y="1387"/>
                    <a:pt x="4380" y="1387"/>
                    <a:pt x="4380" y="1387"/>
                  </a:cubicBezTo>
                  <a:cubicBezTo>
                    <a:pt x="4380" y="1387"/>
                    <a:pt x="4377" y="1387"/>
                    <a:pt x="4371" y="1393"/>
                  </a:cubicBezTo>
                  <a:cubicBezTo>
                    <a:pt x="4371" y="1405"/>
                    <a:pt x="4359" y="1405"/>
                    <a:pt x="4359" y="1405"/>
                  </a:cubicBezTo>
                  <a:cubicBezTo>
                    <a:pt x="4347" y="1405"/>
                    <a:pt x="4347" y="1393"/>
                    <a:pt x="4335" y="1393"/>
                  </a:cubicBezTo>
                  <a:lnTo>
                    <a:pt x="4335" y="1405"/>
                  </a:lnTo>
                  <a:cubicBezTo>
                    <a:pt x="4335" y="1417"/>
                    <a:pt x="4335" y="1417"/>
                    <a:pt x="4323" y="1429"/>
                  </a:cubicBezTo>
                  <a:cubicBezTo>
                    <a:pt x="4323" y="1429"/>
                    <a:pt x="4311" y="1429"/>
                    <a:pt x="4311" y="1441"/>
                  </a:cubicBezTo>
                  <a:cubicBezTo>
                    <a:pt x="4311" y="1441"/>
                    <a:pt x="4311" y="1453"/>
                    <a:pt x="4311" y="1465"/>
                  </a:cubicBezTo>
                  <a:cubicBezTo>
                    <a:pt x="4311" y="1465"/>
                    <a:pt x="4299" y="1465"/>
                    <a:pt x="4287" y="1477"/>
                  </a:cubicBezTo>
                  <a:cubicBezTo>
                    <a:pt x="4287" y="1478"/>
                    <a:pt x="4287" y="1480"/>
                    <a:pt x="4287" y="1481"/>
                  </a:cubicBezTo>
                  <a:lnTo>
                    <a:pt x="4287" y="1481"/>
                  </a:lnTo>
                  <a:cubicBezTo>
                    <a:pt x="4287" y="1481"/>
                    <a:pt x="4287" y="1481"/>
                    <a:pt x="4287" y="1481"/>
                  </a:cubicBezTo>
                  <a:lnTo>
                    <a:pt x="4287" y="1481"/>
                  </a:lnTo>
                  <a:cubicBezTo>
                    <a:pt x="4285" y="1481"/>
                    <a:pt x="4281" y="1483"/>
                    <a:pt x="4275" y="1489"/>
                  </a:cubicBezTo>
                  <a:cubicBezTo>
                    <a:pt x="4252" y="1512"/>
                    <a:pt x="4240" y="1524"/>
                    <a:pt x="4252" y="1524"/>
                  </a:cubicBezTo>
                  <a:cubicBezTo>
                    <a:pt x="4263" y="1536"/>
                    <a:pt x="4180" y="1584"/>
                    <a:pt x="4168" y="1608"/>
                  </a:cubicBezTo>
                  <a:cubicBezTo>
                    <a:pt x="4144" y="1620"/>
                    <a:pt x="4168" y="1620"/>
                    <a:pt x="4168" y="1620"/>
                  </a:cubicBezTo>
                  <a:cubicBezTo>
                    <a:pt x="4168" y="1631"/>
                    <a:pt x="4168" y="1643"/>
                    <a:pt x="4144" y="1643"/>
                  </a:cubicBezTo>
                  <a:cubicBezTo>
                    <a:pt x="4132" y="1643"/>
                    <a:pt x="4097" y="1667"/>
                    <a:pt x="4073" y="1679"/>
                  </a:cubicBezTo>
                  <a:cubicBezTo>
                    <a:pt x="4061" y="1691"/>
                    <a:pt x="4049" y="1703"/>
                    <a:pt x="4049" y="1715"/>
                  </a:cubicBezTo>
                  <a:cubicBezTo>
                    <a:pt x="4049" y="1727"/>
                    <a:pt x="4037" y="1751"/>
                    <a:pt x="4025" y="1751"/>
                  </a:cubicBezTo>
                  <a:cubicBezTo>
                    <a:pt x="4034" y="1742"/>
                    <a:pt x="4036" y="1734"/>
                    <a:pt x="4033" y="1734"/>
                  </a:cubicBezTo>
                  <a:lnTo>
                    <a:pt x="4033" y="1734"/>
                  </a:lnTo>
                  <a:cubicBezTo>
                    <a:pt x="4031" y="1734"/>
                    <a:pt x="4029" y="1735"/>
                    <a:pt x="4025" y="1739"/>
                  </a:cubicBezTo>
                  <a:lnTo>
                    <a:pt x="3978" y="1798"/>
                  </a:lnTo>
                  <a:cubicBezTo>
                    <a:pt x="3954" y="1810"/>
                    <a:pt x="3942" y="1822"/>
                    <a:pt x="3942" y="1846"/>
                  </a:cubicBezTo>
                  <a:lnTo>
                    <a:pt x="3942" y="1822"/>
                  </a:lnTo>
                  <a:cubicBezTo>
                    <a:pt x="3942" y="1822"/>
                    <a:pt x="3930" y="1834"/>
                    <a:pt x="3930" y="1846"/>
                  </a:cubicBezTo>
                  <a:cubicBezTo>
                    <a:pt x="3930" y="1846"/>
                    <a:pt x="3918" y="1858"/>
                    <a:pt x="3906" y="1870"/>
                  </a:cubicBezTo>
                  <a:cubicBezTo>
                    <a:pt x="3894" y="1870"/>
                    <a:pt x="3906" y="1870"/>
                    <a:pt x="3906" y="1882"/>
                  </a:cubicBezTo>
                  <a:cubicBezTo>
                    <a:pt x="3906" y="1882"/>
                    <a:pt x="3894" y="1893"/>
                    <a:pt x="3882" y="1893"/>
                  </a:cubicBezTo>
                  <a:lnTo>
                    <a:pt x="3871" y="1905"/>
                  </a:lnTo>
                  <a:cubicBezTo>
                    <a:pt x="3871" y="1905"/>
                    <a:pt x="3859" y="1929"/>
                    <a:pt x="3859" y="1929"/>
                  </a:cubicBezTo>
                  <a:cubicBezTo>
                    <a:pt x="3859" y="1941"/>
                    <a:pt x="3847" y="1941"/>
                    <a:pt x="3835" y="1953"/>
                  </a:cubicBezTo>
                  <a:cubicBezTo>
                    <a:pt x="3835" y="1953"/>
                    <a:pt x="3835" y="1948"/>
                    <a:pt x="3831" y="1948"/>
                  </a:cubicBezTo>
                  <a:cubicBezTo>
                    <a:pt x="3830" y="1948"/>
                    <a:pt x="3827" y="1949"/>
                    <a:pt x="3823" y="1953"/>
                  </a:cubicBezTo>
                  <a:lnTo>
                    <a:pt x="3811" y="1977"/>
                  </a:lnTo>
                  <a:cubicBezTo>
                    <a:pt x="3811" y="1977"/>
                    <a:pt x="3803" y="1992"/>
                    <a:pt x="3800" y="1992"/>
                  </a:cubicBezTo>
                  <a:cubicBezTo>
                    <a:pt x="3800" y="1992"/>
                    <a:pt x="3799" y="1991"/>
                    <a:pt x="3799" y="1989"/>
                  </a:cubicBezTo>
                  <a:cubicBezTo>
                    <a:pt x="3787" y="1989"/>
                    <a:pt x="3799" y="1989"/>
                    <a:pt x="3799" y="1977"/>
                  </a:cubicBezTo>
                  <a:lnTo>
                    <a:pt x="3799" y="1977"/>
                  </a:lnTo>
                  <a:cubicBezTo>
                    <a:pt x="3799" y="1977"/>
                    <a:pt x="3787" y="1989"/>
                    <a:pt x="3775" y="2001"/>
                  </a:cubicBezTo>
                  <a:cubicBezTo>
                    <a:pt x="3775" y="2012"/>
                    <a:pt x="3763" y="2024"/>
                    <a:pt x="3763" y="2024"/>
                  </a:cubicBezTo>
                  <a:cubicBezTo>
                    <a:pt x="3755" y="2024"/>
                    <a:pt x="3758" y="2019"/>
                    <a:pt x="3754" y="2019"/>
                  </a:cubicBezTo>
                  <a:cubicBezTo>
                    <a:pt x="3751" y="2019"/>
                    <a:pt x="3747" y="2020"/>
                    <a:pt x="3740" y="2024"/>
                  </a:cubicBezTo>
                  <a:cubicBezTo>
                    <a:pt x="3716" y="2036"/>
                    <a:pt x="3704" y="2048"/>
                    <a:pt x="3704" y="2048"/>
                  </a:cubicBezTo>
                  <a:cubicBezTo>
                    <a:pt x="3692" y="2060"/>
                    <a:pt x="3704" y="2060"/>
                    <a:pt x="3704" y="2060"/>
                  </a:cubicBezTo>
                  <a:cubicBezTo>
                    <a:pt x="3704" y="2072"/>
                    <a:pt x="3704" y="2084"/>
                    <a:pt x="3680" y="2084"/>
                  </a:cubicBezTo>
                  <a:cubicBezTo>
                    <a:pt x="3668" y="2084"/>
                    <a:pt x="3656" y="2096"/>
                    <a:pt x="3668" y="2096"/>
                  </a:cubicBezTo>
                  <a:cubicBezTo>
                    <a:pt x="3668" y="2108"/>
                    <a:pt x="3620" y="2132"/>
                    <a:pt x="3609" y="2143"/>
                  </a:cubicBezTo>
                  <a:cubicBezTo>
                    <a:pt x="3603" y="2149"/>
                    <a:pt x="3600" y="2149"/>
                    <a:pt x="3598" y="2149"/>
                  </a:cubicBezTo>
                  <a:cubicBezTo>
                    <a:pt x="3597" y="2149"/>
                    <a:pt x="3597" y="2149"/>
                    <a:pt x="3597" y="2155"/>
                  </a:cubicBezTo>
                  <a:cubicBezTo>
                    <a:pt x="3585" y="2167"/>
                    <a:pt x="3573" y="2179"/>
                    <a:pt x="3561" y="2191"/>
                  </a:cubicBezTo>
                  <a:cubicBezTo>
                    <a:pt x="3561" y="2191"/>
                    <a:pt x="3501" y="2239"/>
                    <a:pt x="3501" y="2239"/>
                  </a:cubicBezTo>
                  <a:lnTo>
                    <a:pt x="3513" y="2239"/>
                  </a:lnTo>
                  <a:lnTo>
                    <a:pt x="3525" y="2251"/>
                  </a:lnTo>
                  <a:cubicBezTo>
                    <a:pt x="3519" y="2257"/>
                    <a:pt x="3513" y="2260"/>
                    <a:pt x="3509" y="2260"/>
                  </a:cubicBezTo>
                  <a:cubicBezTo>
                    <a:pt x="3504" y="2260"/>
                    <a:pt x="3501" y="2257"/>
                    <a:pt x="3501" y="2251"/>
                  </a:cubicBezTo>
                  <a:lnTo>
                    <a:pt x="3501" y="2239"/>
                  </a:lnTo>
                  <a:cubicBezTo>
                    <a:pt x="3499" y="2236"/>
                    <a:pt x="3497" y="2235"/>
                    <a:pt x="3496" y="2235"/>
                  </a:cubicBezTo>
                  <a:cubicBezTo>
                    <a:pt x="3490" y="2235"/>
                    <a:pt x="3490" y="2253"/>
                    <a:pt x="3490" y="2263"/>
                  </a:cubicBezTo>
                  <a:cubicBezTo>
                    <a:pt x="3490" y="2263"/>
                    <a:pt x="3490" y="2274"/>
                    <a:pt x="3490" y="2286"/>
                  </a:cubicBezTo>
                  <a:lnTo>
                    <a:pt x="3466" y="2286"/>
                  </a:lnTo>
                  <a:cubicBezTo>
                    <a:pt x="3454" y="2286"/>
                    <a:pt x="3442" y="2298"/>
                    <a:pt x="3442" y="2310"/>
                  </a:cubicBezTo>
                  <a:cubicBezTo>
                    <a:pt x="3430" y="2322"/>
                    <a:pt x="3430" y="2322"/>
                    <a:pt x="3418" y="2334"/>
                  </a:cubicBezTo>
                  <a:lnTo>
                    <a:pt x="3406" y="2334"/>
                  </a:lnTo>
                  <a:cubicBezTo>
                    <a:pt x="3382" y="2346"/>
                    <a:pt x="3406" y="2370"/>
                    <a:pt x="3394" y="2370"/>
                  </a:cubicBezTo>
                  <a:cubicBezTo>
                    <a:pt x="3392" y="2372"/>
                    <a:pt x="3390" y="2373"/>
                    <a:pt x="3388" y="2373"/>
                  </a:cubicBezTo>
                  <a:cubicBezTo>
                    <a:pt x="3384" y="2373"/>
                    <a:pt x="3381" y="2366"/>
                    <a:pt x="3377" y="2366"/>
                  </a:cubicBezTo>
                  <a:cubicBezTo>
                    <a:pt x="3375" y="2366"/>
                    <a:pt x="3373" y="2367"/>
                    <a:pt x="3370" y="2370"/>
                  </a:cubicBezTo>
                  <a:cubicBezTo>
                    <a:pt x="3359" y="2393"/>
                    <a:pt x="3335" y="2417"/>
                    <a:pt x="3323" y="2441"/>
                  </a:cubicBezTo>
                  <a:cubicBezTo>
                    <a:pt x="3314" y="2458"/>
                    <a:pt x="3300" y="2475"/>
                    <a:pt x="3297" y="2475"/>
                  </a:cubicBezTo>
                  <a:cubicBezTo>
                    <a:pt x="3295" y="2475"/>
                    <a:pt x="3296" y="2472"/>
                    <a:pt x="3299" y="2465"/>
                  </a:cubicBezTo>
                  <a:cubicBezTo>
                    <a:pt x="3299" y="2459"/>
                    <a:pt x="3300" y="2454"/>
                    <a:pt x="3301" y="2451"/>
                  </a:cubicBezTo>
                  <a:lnTo>
                    <a:pt x="3301" y="2451"/>
                  </a:lnTo>
                  <a:cubicBezTo>
                    <a:pt x="3300" y="2452"/>
                    <a:pt x="3300" y="2452"/>
                    <a:pt x="3299" y="2453"/>
                  </a:cubicBezTo>
                  <a:cubicBezTo>
                    <a:pt x="3275" y="2465"/>
                    <a:pt x="3263" y="2477"/>
                    <a:pt x="3275" y="2477"/>
                  </a:cubicBezTo>
                  <a:cubicBezTo>
                    <a:pt x="3276" y="2478"/>
                    <a:pt x="3277" y="2479"/>
                    <a:pt x="3278" y="2479"/>
                  </a:cubicBezTo>
                  <a:lnTo>
                    <a:pt x="3278" y="2479"/>
                  </a:lnTo>
                  <a:cubicBezTo>
                    <a:pt x="3264" y="2484"/>
                    <a:pt x="3239" y="2492"/>
                    <a:pt x="3239" y="2501"/>
                  </a:cubicBezTo>
                  <a:cubicBezTo>
                    <a:pt x="3239" y="2513"/>
                    <a:pt x="3251" y="2513"/>
                    <a:pt x="3251" y="2513"/>
                  </a:cubicBezTo>
                  <a:lnTo>
                    <a:pt x="3275" y="2501"/>
                  </a:lnTo>
                  <a:cubicBezTo>
                    <a:pt x="3275" y="2501"/>
                    <a:pt x="3299" y="2477"/>
                    <a:pt x="3311" y="2465"/>
                  </a:cubicBezTo>
                  <a:cubicBezTo>
                    <a:pt x="3323" y="2453"/>
                    <a:pt x="3323" y="2429"/>
                    <a:pt x="3347" y="2429"/>
                  </a:cubicBezTo>
                  <a:cubicBezTo>
                    <a:pt x="3359" y="2429"/>
                    <a:pt x="3370" y="2417"/>
                    <a:pt x="3382" y="2393"/>
                  </a:cubicBezTo>
                  <a:lnTo>
                    <a:pt x="3382" y="2393"/>
                  </a:lnTo>
                  <a:cubicBezTo>
                    <a:pt x="3382" y="2393"/>
                    <a:pt x="3359" y="2394"/>
                    <a:pt x="3359" y="2405"/>
                  </a:cubicBezTo>
                  <a:cubicBezTo>
                    <a:pt x="3359" y="2393"/>
                    <a:pt x="3370" y="2393"/>
                    <a:pt x="3382" y="2382"/>
                  </a:cubicBezTo>
                  <a:lnTo>
                    <a:pt x="3406" y="2382"/>
                  </a:lnTo>
                  <a:cubicBezTo>
                    <a:pt x="3418" y="2370"/>
                    <a:pt x="3418" y="2358"/>
                    <a:pt x="3442" y="2346"/>
                  </a:cubicBezTo>
                  <a:cubicBezTo>
                    <a:pt x="3448" y="2340"/>
                    <a:pt x="3454" y="2340"/>
                    <a:pt x="3458" y="2340"/>
                  </a:cubicBezTo>
                  <a:cubicBezTo>
                    <a:pt x="3463" y="2340"/>
                    <a:pt x="3466" y="2340"/>
                    <a:pt x="3466" y="2334"/>
                  </a:cubicBezTo>
                  <a:cubicBezTo>
                    <a:pt x="3466" y="2310"/>
                    <a:pt x="3454" y="2310"/>
                    <a:pt x="3478" y="2310"/>
                  </a:cubicBezTo>
                  <a:cubicBezTo>
                    <a:pt x="3490" y="2304"/>
                    <a:pt x="3492" y="2304"/>
                    <a:pt x="3494" y="2304"/>
                  </a:cubicBezTo>
                  <a:cubicBezTo>
                    <a:pt x="3495" y="2304"/>
                    <a:pt x="3495" y="2304"/>
                    <a:pt x="3501" y="2298"/>
                  </a:cubicBezTo>
                  <a:cubicBezTo>
                    <a:pt x="3513" y="2286"/>
                    <a:pt x="3537" y="2263"/>
                    <a:pt x="3537" y="2263"/>
                  </a:cubicBezTo>
                  <a:cubicBezTo>
                    <a:pt x="3537" y="2263"/>
                    <a:pt x="3513" y="2263"/>
                    <a:pt x="3537" y="2251"/>
                  </a:cubicBezTo>
                  <a:cubicBezTo>
                    <a:pt x="3545" y="2243"/>
                    <a:pt x="3549" y="2240"/>
                    <a:pt x="3551" y="2240"/>
                  </a:cubicBezTo>
                  <a:cubicBezTo>
                    <a:pt x="3556" y="2240"/>
                    <a:pt x="3553" y="2251"/>
                    <a:pt x="3561" y="2251"/>
                  </a:cubicBezTo>
                  <a:lnTo>
                    <a:pt x="3561" y="2227"/>
                  </a:lnTo>
                  <a:cubicBezTo>
                    <a:pt x="3561" y="2215"/>
                    <a:pt x="3561" y="2215"/>
                    <a:pt x="3573" y="2215"/>
                  </a:cubicBezTo>
                  <a:cubicBezTo>
                    <a:pt x="3597" y="2203"/>
                    <a:pt x="3609" y="2191"/>
                    <a:pt x="3620" y="2179"/>
                  </a:cubicBezTo>
                  <a:cubicBezTo>
                    <a:pt x="3632" y="2167"/>
                    <a:pt x="3609" y="2155"/>
                    <a:pt x="3609" y="2155"/>
                  </a:cubicBezTo>
                  <a:lnTo>
                    <a:pt x="3632" y="2155"/>
                  </a:lnTo>
                  <a:cubicBezTo>
                    <a:pt x="3644" y="2155"/>
                    <a:pt x="3644" y="2143"/>
                    <a:pt x="3656" y="2132"/>
                  </a:cubicBezTo>
                  <a:cubicBezTo>
                    <a:pt x="3668" y="2132"/>
                    <a:pt x="3704" y="2120"/>
                    <a:pt x="3704" y="2108"/>
                  </a:cubicBezTo>
                  <a:cubicBezTo>
                    <a:pt x="3716" y="2096"/>
                    <a:pt x="3704" y="2084"/>
                    <a:pt x="3716" y="2084"/>
                  </a:cubicBezTo>
                  <a:lnTo>
                    <a:pt x="3740" y="2084"/>
                  </a:lnTo>
                  <a:cubicBezTo>
                    <a:pt x="3740" y="2084"/>
                    <a:pt x="3751" y="2048"/>
                    <a:pt x="3763" y="2036"/>
                  </a:cubicBezTo>
                  <a:cubicBezTo>
                    <a:pt x="3775" y="2012"/>
                    <a:pt x="3799" y="2024"/>
                    <a:pt x="3823" y="2012"/>
                  </a:cubicBezTo>
                  <a:cubicBezTo>
                    <a:pt x="3826" y="2010"/>
                    <a:pt x="3827" y="2008"/>
                    <a:pt x="3826" y="2007"/>
                  </a:cubicBezTo>
                  <a:lnTo>
                    <a:pt x="3826" y="2007"/>
                  </a:lnTo>
                  <a:cubicBezTo>
                    <a:pt x="3829" y="2006"/>
                    <a:pt x="3832" y="2004"/>
                    <a:pt x="3835" y="2001"/>
                  </a:cubicBezTo>
                  <a:cubicBezTo>
                    <a:pt x="3847" y="1977"/>
                    <a:pt x="3859" y="1977"/>
                    <a:pt x="3871" y="1965"/>
                  </a:cubicBezTo>
                  <a:cubicBezTo>
                    <a:pt x="3882" y="1953"/>
                    <a:pt x="3871" y="1953"/>
                    <a:pt x="3882" y="1941"/>
                  </a:cubicBezTo>
                  <a:cubicBezTo>
                    <a:pt x="3882" y="1941"/>
                    <a:pt x="3882" y="1929"/>
                    <a:pt x="3894" y="1929"/>
                  </a:cubicBezTo>
                  <a:cubicBezTo>
                    <a:pt x="3906" y="1917"/>
                    <a:pt x="3918" y="1905"/>
                    <a:pt x="3930" y="1882"/>
                  </a:cubicBezTo>
                  <a:cubicBezTo>
                    <a:pt x="3930" y="1882"/>
                    <a:pt x="3942" y="1858"/>
                    <a:pt x="3954" y="1858"/>
                  </a:cubicBezTo>
                  <a:cubicBezTo>
                    <a:pt x="3954" y="1864"/>
                    <a:pt x="3957" y="1870"/>
                    <a:pt x="3961" y="1870"/>
                  </a:cubicBezTo>
                  <a:cubicBezTo>
                    <a:pt x="3966" y="1870"/>
                    <a:pt x="3972" y="1864"/>
                    <a:pt x="3978" y="1846"/>
                  </a:cubicBezTo>
                  <a:cubicBezTo>
                    <a:pt x="3990" y="1822"/>
                    <a:pt x="3990" y="1810"/>
                    <a:pt x="4013" y="1798"/>
                  </a:cubicBezTo>
                  <a:cubicBezTo>
                    <a:pt x="4025" y="1798"/>
                    <a:pt x="4037" y="1786"/>
                    <a:pt x="4049" y="1786"/>
                  </a:cubicBezTo>
                  <a:cubicBezTo>
                    <a:pt x="4061" y="1774"/>
                    <a:pt x="4061" y="1774"/>
                    <a:pt x="4061" y="1762"/>
                  </a:cubicBezTo>
                  <a:cubicBezTo>
                    <a:pt x="4073" y="1751"/>
                    <a:pt x="4085" y="1762"/>
                    <a:pt x="4097" y="1739"/>
                  </a:cubicBezTo>
                  <a:cubicBezTo>
                    <a:pt x="4097" y="1727"/>
                    <a:pt x="4132" y="1715"/>
                    <a:pt x="4132" y="1703"/>
                  </a:cubicBezTo>
                  <a:cubicBezTo>
                    <a:pt x="4144" y="1703"/>
                    <a:pt x="4109" y="1691"/>
                    <a:pt x="4132" y="1679"/>
                  </a:cubicBezTo>
                  <a:cubicBezTo>
                    <a:pt x="4144" y="1679"/>
                    <a:pt x="4156" y="1679"/>
                    <a:pt x="4168" y="1667"/>
                  </a:cubicBezTo>
                  <a:lnTo>
                    <a:pt x="4180" y="1667"/>
                  </a:lnTo>
                  <a:cubicBezTo>
                    <a:pt x="4180" y="1667"/>
                    <a:pt x="4216" y="1620"/>
                    <a:pt x="4204" y="1608"/>
                  </a:cubicBezTo>
                  <a:cubicBezTo>
                    <a:pt x="4192" y="1596"/>
                    <a:pt x="4240" y="1584"/>
                    <a:pt x="4252" y="1572"/>
                  </a:cubicBezTo>
                  <a:cubicBezTo>
                    <a:pt x="4252" y="1572"/>
                    <a:pt x="4263" y="1560"/>
                    <a:pt x="4263" y="1548"/>
                  </a:cubicBezTo>
                  <a:lnTo>
                    <a:pt x="4263" y="1536"/>
                  </a:lnTo>
                  <a:cubicBezTo>
                    <a:pt x="4263" y="1536"/>
                    <a:pt x="4275" y="1548"/>
                    <a:pt x="4287" y="1548"/>
                  </a:cubicBezTo>
                  <a:cubicBezTo>
                    <a:pt x="4287" y="1543"/>
                    <a:pt x="4287" y="1531"/>
                    <a:pt x="4287" y="1524"/>
                  </a:cubicBezTo>
                  <a:cubicBezTo>
                    <a:pt x="4282" y="1519"/>
                    <a:pt x="4279" y="1513"/>
                    <a:pt x="4278" y="1509"/>
                  </a:cubicBezTo>
                  <a:lnTo>
                    <a:pt x="4278" y="1509"/>
                  </a:lnTo>
                  <a:cubicBezTo>
                    <a:pt x="4280" y="1507"/>
                    <a:pt x="4282" y="1504"/>
                    <a:pt x="4283" y="1501"/>
                  </a:cubicBezTo>
                  <a:lnTo>
                    <a:pt x="4283" y="1501"/>
                  </a:lnTo>
                  <a:cubicBezTo>
                    <a:pt x="4284" y="1501"/>
                    <a:pt x="4286" y="1501"/>
                    <a:pt x="4287" y="1501"/>
                  </a:cubicBezTo>
                  <a:cubicBezTo>
                    <a:pt x="4287" y="1501"/>
                    <a:pt x="4287" y="1512"/>
                    <a:pt x="4299" y="1512"/>
                  </a:cubicBezTo>
                  <a:cubicBezTo>
                    <a:pt x="4299" y="1512"/>
                    <a:pt x="4311" y="1489"/>
                    <a:pt x="4311" y="1489"/>
                  </a:cubicBezTo>
                  <a:cubicBezTo>
                    <a:pt x="4311" y="1477"/>
                    <a:pt x="4323" y="1477"/>
                    <a:pt x="4335" y="1477"/>
                  </a:cubicBezTo>
                  <a:cubicBezTo>
                    <a:pt x="4335" y="1477"/>
                    <a:pt x="4347" y="1477"/>
                    <a:pt x="4347" y="1465"/>
                  </a:cubicBezTo>
                  <a:cubicBezTo>
                    <a:pt x="4359" y="1453"/>
                    <a:pt x="4347" y="1441"/>
                    <a:pt x="4347" y="1441"/>
                  </a:cubicBezTo>
                  <a:lnTo>
                    <a:pt x="4359" y="1441"/>
                  </a:lnTo>
                  <a:lnTo>
                    <a:pt x="4382" y="1429"/>
                  </a:lnTo>
                  <a:cubicBezTo>
                    <a:pt x="4394" y="1417"/>
                    <a:pt x="4394" y="1405"/>
                    <a:pt x="4406" y="1393"/>
                  </a:cubicBezTo>
                  <a:cubicBezTo>
                    <a:pt x="4418" y="1370"/>
                    <a:pt x="4430" y="1381"/>
                    <a:pt x="4430" y="1370"/>
                  </a:cubicBezTo>
                  <a:cubicBezTo>
                    <a:pt x="4434" y="1366"/>
                    <a:pt x="4435" y="1363"/>
                    <a:pt x="4435" y="1361"/>
                  </a:cubicBezTo>
                  <a:lnTo>
                    <a:pt x="4435" y="1361"/>
                  </a:lnTo>
                  <a:cubicBezTo>
                    <a:pt x="4437" y="1362"/>
                    <a:pt x="4440" y="1363"/>
                    <a:pt x="4442" y="1363"/>
                  </a:cubicBezTo>
                  <a:cubicBezTo>
                    <a:pt x="4446" y="1363"/>
                    <a:pt x="4450" y="1362"/>
                    <a:pt x="4454" y="1358"/>
                  </a:cubicBezTo>
                  <a:cubicBezTo>
                    <a:pt x="4466" y="1346"/>
                    <a:pt x="4502" y="1310"/>
                    <a:pt x="4513" y="1298"/>
                  </a:cubicBezTo>
                  <a:cubicBezTo>
                    <a:pt x="4513" y="1292"/>
                    <a:pt x="4508" y="1292"/>
                    <a:pt x="4503" y="1292"/>
                  </a:cubicBezTo>
                  <a:cubicBezTo>
                    <a:pt x="4499" y="1292"/>
                    <a:pt x="4496" y="1292"/>
                    <a:pt x="4502" y="1286"/>
                  </a:cubicBezTo>
                  <a:cubicBezTo>
                    <a:pt x="4513" y="1274"/>
                    <a:pt x="4525" y="1274"/>
                    <a:pt x="4525" y="1274"/>
                  </a:cubicBezTo>
                  <a:cubicBezTo>
                    <a:pt x="4549" y="1250"/>
                    <a:pt x="4573" y="1227"/>
                    <a:pt x="4597" y="1203"/>
                  </a:cubicBezTo>
                  <a:cubicBezTo>
                    <a:pt x="4597" y="1191"/>
                    <a:pt x="4609" y="1179"/>
                    <a:pt x="4609" y="1167"/>
                  </a:cubicBezTo>
                  <a:cubicBezTo>
                    <a:pt x="4621" y="1155"/>
                    <a:pt x="4621" y="1155"/>
                    <a:pt x="4621" y="1131"/>
                  </a:cubicBezTo>
                  <a:cubicBezTo>
                    <a:pt x="4621" y="1125"/>
                    <a:pt x="4633" y="1125"/>
                    <a:pt x="4643" y="1125"/>
                  </a:cubicBezTo>
                  <a:cubicBezTo>
                    <a:pt x="4653" y="1125"/>
                    <a:pt x="4662" y="1125"/>
                    <a:pt x="4656" y="1120"/>
                  </a:cubicBezTo>
                  <a:cubicBezTo>
                    <a:pt x="4656" y="1117"/>
                    <a:pt x="4655" y="1116"/>
                    <a:pt x="4652" y="1116"/>
                  </a:cubicBezTo>
                  <a:cubicBezTo>
                    <a:pt x="4645" y="1116"/>
                    <a:pt x="4632" y="1123"/>
                    <a:pt x="4625" y="1123"/>
                  </a:cubicBezTo>
                  <a:cubicBezTo>
                    <a:pt x="4622" y="1123"/>
                    <a:pt x="4621" y="1122"/>
                    <a:pt x="4621" y="1120"/>
                  </a:cubicBezTo>
                  <a:lnTo>
                    <a:pt x="4656" y="1108"/>
                  </a:lnTo>
                  <a:cubicBezTo>
                    <a:pt x="4664" y="1108"/>
                    <a:pt x="4672" y="1102"/>
                    <a:pt x="4680" y="1102"/>
                  </a:cubicBezTo>
                  <a:cubicBezTo>
                    <a:pt x="4684" y="1102"/>
                    <a:pt x="4688" y="1104"/>
                    <a:pt x="4692" y="1108"/>
                  </a:cubicBezTo>
                  <a:cubicBezTo>
                    <a:pt x="4692" y="1109"/>
                    <a:pt x="4692" y="1110"/>
                    <a:pt x="4692" y="1110"/>
                  </a:cubicBezTo>
                  <a:cubicBezTo>
                    <a:pt x="4695" y="1110"/>
                    <a:pt x="4704" y="1071"/>
                    <a:pt x="4704" y="1060"/>
                  </a:cubicBezTo>
                  <a:cubicBezTo>
                    <a:pt x="4704" y="1046"/>
                    <a:pt x="4708" y="1040"/>
                    <a:pt x="4714" y="1040"/>
                  </a:cubicBezTo>
                  <a:cubicBezTo>
                    <a:pt x="4718" y="1040"/>
                    <a:pt x="4723" y="1043"/>
                    <a:pt x="4728" y="1048"/>
                  </a:cubicBezTo>
                  <a:cubicBezTo>
                    <a:pt x="4728" y="1051"/>
                    <a:pt x="4728" y="1052"/>
                    <a:pt x="4729" y="1052"/>
                  </a:cubicBezTo>
                  <a:cubicBezTo>
                    <a:pt x="4731" y="1052"/>
                    <a:pt x="4733" y="1048"/>
                    <a:pt x="4736" y="1046"/>
                  </a:cubicBezTo>
                  <a:lnTo>
                    <a:pt x="4736" y="1046"/>
                  </a:lnTo>
                  <a:lnTo>
                    <a:pt x="4740" y="1048"/>
                  </a:lnTo>
                  <a:cubicBezTo>
                    <a:pt x="4740" y="1046"/>
                    <a:pt x="4739" y="1045"/>
                    <a:pt x="4738" y="1045"/>
                  </a:cubicBezTo>
                  <a:cubicBezTo>
                    <a:pt x="4738" y="1045"/>
                    <a:pt x="4737" y="1045"/>
                    <a:pt x="4736" y="1046"/>
                  </a:cubicBezTo>
                  <a:lnTo>
                    <a:pt x="4736" y="1046"/>
                  </a:lnTo>
                  <a:lnTo>
                    <a:pt x="4716" y="1036"/>
                  </a:lnTo>
                  <a:cubicBezTo>
                    <a:pt x="4722" y="1024"/>
                    <a:pt x="4731" y="1021"/>
                    <a:pt x="4738" y="1021"/>
                  </a:cubicBezTo>
                  <a:cubicBezTo>
                    <a:pt x="4746" y="1021"/>
                    <a:pt x="4752" y="1024"/>
                    <a:pt x="4752" y="1024"/>
                  </a:cubicBezTo>
                  <a:cubicBezTo>
                    <a:pt x="4752" y="1012"/>
                    <a:pt x="4752" y="989"/>
                    <a:pt x="4775" y="977"/>
                  </a:cubicBezTo>
                  <a:cubicBezTo>
                    <a:pt x="4799" y="965"/>
                    <a:pt x="4823" y="929"/>
                    <a:pt x="4823" y="917"/>
                  </a:cubicBezTo>
                  <a:cubicBezTo>
                    <a:pt x="4811" y="893"/>
                    <a:pt x="4847" y="881"/>
                    <a:pt x="4847" y="869"/>
                  </a:cubicBezTo>
                  <a:cubicBezTo>
                    <a:pt x="4847" y="869"/>
                    <a:pt x="4859" y="858"/>
                    <a:pt x="4871" y="858"/>
                  </a:cubicBezTo>
                  <a:cubicBezTo>
                    <a:pt x="4883" y="846"/>
                    <a:pt x="4871" y="834"/>
                    <a:pt x="4883" y="822"/>
                  </a:cubicBezTo>
                  <a:cubicBezTo>
                    <a:pt x="4889" y="816"/>
                    <a:pt x="4891" y="813"/>
                    <a:pt x="4893" y="813"/>
                  </a:cubicBezTo>
                  <a:cubicBezTo>
                    <a:pt x="4894" y="813"/>
                    <a:pt x="4894" y="816"/>
                    <a:pt x="4894" y="822"/>
                  </a:cubicBezTo>
                  <a:cubicBezTo>
                    <a:pt x="4906" y="822"/>
                    <a:pt x="4906" y="798"/>
                    <a:pt x="4906" y="798"/>
                  </a:cubicBezTo>
                  <a:cubicBezTo>
                    <a:pt x="4906" y="798"/>
                    <a:pt x="4906" y="786"/>
                    <a:pt x="4918" y="774"/>
                  </a:cubicBezTo>
                  <a:cubicBezTo>
                    <a:pt x="4930" y="774"/>
                    <a:pt x="4883" y="762"/>
                    <a:pt x="4918" y="750"/>
                  </a:cubicBezTo>
                  <a:cubicBezTo>
                    <a:pt x="4930" y="750"/>
                    <a:pt x="4942" y="727"/>
                    <a:pt x="4942" y="703"/>
                  </a:cubicBezTo>
                  <a:cubicBezTo>
                    <a:pt x="4942" y="691"/>
                    <a:pt x="4942" y="667"/>
                    <a:pt x="4966" y="667"/>
                  </a:cubicBezTo>
                  <a:cubicBezTo>
                    <a:pt x="4978" y="667"/>
                    <a:pt x="4978" y="619"/>
                    <a:pt x="4978" y="608"/>
                  </a:cubicBezTo>
                  <a:cubicBezTo>
                    <a:pt x="4987" y="598"/>
                    <a:pt x="4974" y="565"/>
                    <a:pt x="4974" y="565"/>
                  </a:cubicBezTo>
                  <a:lnTo>
                    <a:pt x="4974" y="565"/>
                  </a:lnTo>
                  <a:cubicBezTo>
                    <a:pt x="4975" y="565"/>
                    <a:pt x="4975" y="567"/>
                    <a:pt x="4978" y="572"/>
                  </a:cubicBezTo>
                  <a:cubicBezTo>
                    <a:pt x="4982" y="576"/>
                    <a:pt x="4984" y="577"/>
                    <a:pt x="4986" y="577"/>
                  </a:cubicBezTo>
                  <a:cubicBezTo>
                    <a:pt x="4994" y="577"/>
                    <a:pt x="4978" y="534"/>
                    <a:pt x="4978" y="524"/>
                  </a:cubicBezTo>
                  <a:cubicBezTo>
                    <a:pt x="4978" y="512"/>
                    <a:pt x="4978" y="500"/>
                    <a:pt x="4978" y="488"/>
                  </a:cubicBezTo>
                  <a:lnTo>
                    <a:pt x="4978" y="477"/>
                  </a:lnTo>
                  <a:cubicBezTo>
                    <a:pt x="4978" y="465"/>
                    <a:pt x="4978" y="417"/>
                    <a:pt x="4966" y="417"/>
                  </a:cubicBezTo>
                  <a:cubicBezTo>
                    <a:pt x="4954" y="417"/>
                    <a:pt x="4978" y="417"/>
                    <a:pt x="4978" y="405"/>
                  </a:cubicBezTo>
                  <a:cubicBezTo>
                    <a:pt x="4978" y="381"/>
                    <a:pt x="4966" y="369"/>
                    <a:pt x="4966" y="369"/>
                  </a:cubicBezTo>
                  <a:cubicBezTo>
                    <a:pt x="4978" y="358"/>
                    <a:pt x="4966" y="358"/>
                    <a:pt x="4954" y="358"/>
                  </a:cubicBezTo>
                  <a:cubicBezTo>
                    <a:pt x="4954" y="358"/>
                    <a:pt x="4954" y="346"/>
                    <a:pt x="4954" y="346"/>
                  </a:cubicBezTo>
                  <a:cubicBezTo>
                    <a:pt x="4954" y="335"/>
                    <a:pt x="4954" y="296"/>
                    <a:pt x="4937" y="296"/>
                  </a:cubicBezTo>
                  <a:cubicBezTo>
                    <a:pt x="4937" y="296"/>
                    <a:pt x="4937" y="296"/>
                    <a:pt x="4936" y="296"/>
                  </a:cubicBezTo>
                  <a:lnTo>
                    <a:pt x="4936" y="296"/>
                  </a:lnTo>
                  <a:cubicBezTo>
                    <a:pt x="4938" y="293"/>
                    <a:pt x="4937" y="290"/>
                    <a:pt x="4930" y="286"/>
                  </a:cubicBezTo>
                  <a:cubicBezTo>
                    <a:pt x="4924" y="274"/>
                    <a:pt x="4921" y="274"/>
                    <a:pt x="4920" y="274"/>
                  </a:cubicBezTo>
                  <a:cubicBezTo>
                    <a:pt x="4918" y="274"/>
                    <a:pt x="4918" y="274"/>
                    <a:pt x="4918" y="262"/>
                  </a:cubicBezTo>
                  <a:lnTo>
                    <a:pt x="4918" y="262"/>
                  </a:lnTo>
                  <a:cubicBezTo>
                    <a:pt x="4918" y="266"/>
                    <a:pt x="4919" y="267"/>
                    <a:pt x="4920" y="267"/>
                  </a:cubicBezTo>
                  <a:cubicBezTo>
                    <a:pt x="4923" y="267"/>
                    <a:pt x="4927" y="259"/>
                    <a:pt x="4918" y="250"/>
                  </a:cubicBezTo>
                  <a:cubicBezTo>
                    <a:pt x="4918" y="238"/>
                    <a:pt x="4906" y="227"/>
                    <a:pt x="4906" y="215"/>
                  </a:cubicBezTo>
                  <a:cubicBezTo>
                    <a:pt x="4892" y="201"/>
                    <a:pt x="4887" y="195"/>
                    <a:pt x="4882" y="195"/>
                  </a:cubicBezTo>
                  <a:cubicBezTo>
                    <a:pt x="4878" y="195"/>
                    <a:pt x="4876" y="198"/>
                    <a:pt x="4871" y="203"/>
                  </a:cubicBezTo>
                  <a:cubicBezTo>
                    <a:pt x="4859" y="179"/>
                    <a:pt x="4859" y="191"/>
                    <a:pt x="4859" y="179"/>
                  </a:cubicBezTo>
                  <a:cubicBezTo>
                    <a:pt x="4859" y="175"/>
                    <a:pt x="4857" y="174"/>
                    <a:pt x="4856" y="174"/>
                  </a:cubicBezTo>
                  <a:cubicBezTo>
                    <a:pt x="4852" y="174"/>
                    <a:pt x="4847" y="179"/>
                    <a:pt x="4847" y="179"/>
                  </a:cubicBezTo>
                  <a:cubicBezTo>
                    <a:pt x="4847" y="167"/>
                    <a:pt x="4859" y="155"/>
                    <a:pt x="4859" y="143"/>
                  </a:cubicBezTo>
                  <a:cubicBezTo>
                    <a:pt x="4847" y="143"/>
                    <a:pt x="4835" y="143"/>
                    <a:pt x="4823" y="131"/>
                  </a:cubicBezTo>
                  <a:cubicBezTo>
                    <a:pt x="4799" y="131"/>
                    <a:pt x="4787" y="119"/>
                    <a:pt x="4763" y="96"/>
                  </a:cubicBezTo>
                  <a:cubicBezTo>
                    <a:pt x="4754" y="86"/>
                    <a:pt x="4736" y="69"/>
                    <a:pt x="4724" y="69"/>
                  </a:cubicBezTo>
                  <a:cubicBezTo>
                    <a:pt x="4721" y="69"/>
                    <a:pt x="4718" y="70"/>
                    <a:pt x="4716" y="72"/>
                  </a:cubicBezTo>
                  <a:cubicBezTo>
                    <a:pt x="4716" y="84"/>
                    <a:pt x="4704" y="84"/>
                    <a:pt x="4704" y="96"/>
                  </a:cubicBezTo>
                  <a:cubicBezTo>
                    <a:pt x="4692" y="84"/>
                    <a:pt x="4704" y="72"/>
                    <a:pt x="4704" y="72"/>
                  </a:cubicBezTo>
                  <a:cubicBezTo>
                    <a:pt x="4704" y="72"/>
                    <a:pt x="4692" y="60"/>
                    <a:pt x="4692" y="48"/>
                  </a:cubicBezTo>
                  <a:cubicBezTo>
                    <a:pt x="4692" y="48"/>
                    <a:pt x="4692" y="36"/>
                    <a:pt x="4692" y="36"/>
                  </a:cubicBezTo>
                  <a:lnTo>
                    <a:pt x="4680" y="60"/>
                  </a:lnTo>
                  <a:cubicBezTo>
                    <a:pt x="4680" y="49"/>
                    <a:pt x="4634" y="30"/>
                    <a:pt x="4606" y="25"/>
                  </a:cubicBezTo>
                  <a:lnTo>
                    <a:pt x="4606" y="25"/>
                  </a:lnTo>
                  <a:cubicBezTo>
                    <a:pt x="4609" y="26"/>
                    <a:pt x="4609" y="29"/>
                    <a:pt x="4609" y="36"/>
                  </a:cubicBezTo>
                  <a:cubicBezTo>
                    <a:pt x="4588" y="36"/>
                    <a:pt x="4577" y="10"/>
                    <a:pt x="4559" y="10"/>
                  </a:cubicBezTo>
                  <a:cubicBezTo>
                    <a:pt x="4556" y="10"/>
                    <a:pt x="4553" y="11"/>
                    <a:pt x="4549" y="12"/>
                  </a:cubicBezTo>
                  <a:cubicBezTo>
                    <a:pt x="4549" y="12"/>
                    <a:pt x="4539" y="18"/>
                    <a:pt x="4528" y="18"/>
                  </a:cubicBezTo>
                  <a:cubicBezTo>
                    <a:pt x="4523" y="18"/>
                    <a:pt x="4517" y="16"/>
                    <a:pt x="4513" y="12"/>
                  </a:cubicBezTo>
                  <a:cubicBezTo>
                    <a:pt x="4513" y="0"/>
                    <a:pt x="4537" y="0"/>
                    <a:pt x="4513" y="0"/>
                  </a:cubicBezTo>
                  <a:cubicBezTo>
                    <a:pt x="4506" y="0"/>
                    <a:pt x="4498" y="6"/>
                    <a:pt x="4486" y="6"/>
                  </a:cubicBezTo>
                  <a:cubicBezTo>
                    <a:pt x="4480" y="6"/>
                    <a:pt x="4474" y="4"/>
                    <a:pt x="4466" y="0"/>
                  </a:cubicBezTo>
                  <a:close/>
                  <a:moveTo>
                    <a:pt x="3226" y="2527"/>
                  </a:moveTo>
                  <a:cubicBezTo>
                    <a:pt x="3222" y="2527"/>
                    <a:pt x="3216" y="2530"/>
                    <a:pt x="3204" y="2536"/>
                  </a:cubicBezTo>
                  <a:cubicBezTo>
                    <a:pt x="3195" y="2545"/>
                    <a:pt x="3187" y="2559"/>
                    <a:pt x="3187" y="2567"/>
                  </a:cubicBezTo>
                  <a:lnTo>
                    <a:pt x="3187" y="2567"/>
                  </a:lnTo>
                  <a:cubicBezTo>
                    <a:pt x="3193" y="2563"/>
                    <a:pt x="3198" y="2560"/>
                    <a:pt x="3204" y="2560"/>
                  </a:cubicBezTo>
                  <a:cubicBezTo>
                    <a:pt x="3216" y="2560"/>
                    <a:pt x="3228" y="2548"/>
                    <a:pt x="3239" y="2536"/>
                  </a:cubicBezTo>
                  <a:cubicBezTo>
                    <a:pt x="3234" y="2530"/>
                    <a:pt x="3231" y="2527"/>
                    <a:pt x="3226" y="2527"/>
                  </a:cubicBezTo>
                  <a:close/>
                  <a:moveTo>
                    <a:pt x="3187" y="2567"/>
                  </a:moveTo>
                  <a:lnTo>
                    <a:pt x="3187" y="2567"/>
                  </a:lnTo>
                  <a:cubicBezTo>
                    <a:pt x="3184" y="2569"/>
                    <a:pt x="3180" y="2572"/>
                    <a:pt x="3177" y="2575"/>
                  </a:cubicBezTo>
                  <a:lnTo>
                    <a:pt x="3177" y="2575"/>
                  </a:lnTo>
                  <a:cubicBezTo>
                    <a:pt x="3175" y="2574"/>
                    <a:pt x="3172" y="2572"/>
                    <a:pt x="3168" y="2572"/>
                  </a:cubicBezTo>
                  <a:cubicBezTo>
                    <a:pt x="3156" y="2572"/>
                    <a:pt x="3144" y="2584"/>
                    <a:pt x="3132" y="2596"/>
                  </a:cubicBezTo>
                  <a:cubicBezTo>
                    <a:pt x="3120" y="2608"/>
                    <a:pt x="3132" y="2632"/>
                    <a:pt x="3109" y="2632"/>
                  </a:cubicBezTo>
                  <a:cubicBezTo>
                    <a:pt x="3073" y="2632"/>
                    <a:pt x="3097" y="2644"/>
                    <a:pt x="3085" y="2655"/>
                  </a:cubicBezTo>
                  <a:cubicBezTo>
                    <a:pt x="3073" y="2667"/>
                    <a:pt x="3049" y="2667"/>
                    <a:pt x="3049" y="2679"/>
                  </a:cubicBezTo>
                  <a:lnTo>
                    <a:pt x="3049" y="2703"/>
                  </a:lnTo>
                  <a:cubicBezTo>
                    <a:pt x="3055" y="2697"/>
                    <a:pt x="3061" y="2697"/>
                    <a:pt x="3065" y="2697"/>
                  </a:cubicBezTo>
                  <a:cubicBezTo>
                    <a:pt x="3070" y="2697"/>
                    <a:pt x="3073" y="2697"/>
                    <a:pt x="3073" y="2691"/>
                  </a:cubicBezTo>
                  <a:cubicBezTo>
                    <a:pt x="3073" y="2685"/>
                    <a:pt x="3070" y="2685"/>
                    <a:pt x="3068" y="2685"/>
                  </a:cubicBezTo>
                  <a:cubicBezTo>
                    <a:pt x="3067" y="2685"/>
                    <a:pt x="3067" y="2685"/>
                    <a:pt x="3073" y="2679"/>
                  </a:cubicBezTo>
                  <a:cubicBezTo>
                    <a:pt x="3073" y="2667"/>
                    <a:pt x="3073" y="2667"/>
                    <a:pt x="3085" y="2667"/>
                  </a:cubicBezTo>
                  <a:cubicBezTo>
                    <a:pt x="3093" y="2667"/>
                    <a:pt x="3090" y="2673"/>
                    <a:pt x="3091" y="2673"/>
                  </a:cubicBezTo>
                  <a:cubicBezTo>
                    <a:pt x="3091" y="2673"/>
                    <a:pt x="3093" y="2671"/>
                    <a:pt x="3097" y="2667"/>
                  </a:cubicBezTo>
                  <a:cubicBezTo>
                    <a:pt x="3109" y="2655"/>
                    <a:pt x="3120" y="2655"/>
                    <a:pt x="3120" y="2644"/>
                  </a:cubicBezTo>
                  <a:cubicBezTo>
                    <a:pt x="3120" y="2644"/>
                    <a:pt x="3120" y="2644"/>
                    <a:pt x="3120" y="2632"/>
                  </a:cubicBezTo>
                  <a:lnTo>
                    <a:pt x="3168" y="2596"/>
                  </a:lnTo>
                  <a:cubicBezTo>
                    <a:pt x="3176" y="2587"/>
                    <a:pt x="3179" y="2579"/>
                    <a:pt x="3175" y="2579"/>
                  </a:cubicBezTo>
                  <a:lnTo>
                    <a:pt x="3175" y="2579"/>
                  </a:lnTo>
                  <a:cubicBezTo>
                    <a:pt x="3174" y="2579"/>
                    <a:pt x="3172" y="2581"/>
                    <a:pt x="3168" y="2584"/>
                  </a:cubicBezTo>
                  <a:cubicBezTo>
                    <a:pt x="3171" y="2581"/>
                    <a:pt x="3174" y="2578"/>
                    <a:pt x="3177" y="2575"/>
                  </a:cubicBezTo>
                  <a:lnTo>
                    <a:pt x="3177" y="2575"/>
                  </a:lnTo>
                  <a:cubicBezTo>
                    <a:pt x="3180" y="2579"/>
                    <a:pt x="3180" y="2584"/>
                    <a:pt x="3180" y="2584"/>
                  </a:cubicBezTo>
                  <a:lnTo>
                    <a:pt x="3192" y="2572"/>
                  </a:lnTo>
                  <a:cubicBezTo>
                    <a:pt x="3188" y="2572"/>
                    <a:pt x="3187" y="2570"/>
                    <a:pt x="3187" y="2567"/>
                  </a:cubicBezTo>
                  <a:close/>
                  <a:moveTo>
                    <a:pt x="2995" y="2734"/>
                  </a:moveTo>
                  <a:cubicBezTo>
                    <a:pt x="2992" y="2734"/>
                    <a:pt x="2989" y="2735"/>
                    <a:pt x="2989" y="2739"/>
                  </a:cubicBezTo>
                  <a:lnTo>
                    <a:pt x="2989" y="2739"/>
                  </a:lnTo>
                  <a:cubicBezTo>
                    <a:pt x="2991" y="2737"/>
                    <a:pt x="2993" y="2735"/>
                    <a:pt x="2995" y="2734"/>
                  </a:cubicBezTo>
                  <a:close/>
                  <a:moveTo>
                    <a:pt x="3039" y="2698"/>
                  </a:moveTo>
                  <a:cubicBezTo>
                    <a:pt x="3037" y="2698"/>
                    <a:pt x="3033" y="2699"/>
                    <a:pt x="3025" y="2703"/>
                  </a:cubicBezTo>
                  <a:cubicBezTo>
                    <a:pt x="3001" y="2703"/>
                    <a:pt x="3001" y="2715"/>
                    <a:pt x="3001" y="2727"/>
                  </a:cubicBezTo>
                  <a:cubicBezTo>
                    <a:pt x="3001" y="2727"/>
                    <a:pt x="2999" y="2729"/>
                    <a:pt x="2995" y="2734"/>
                  </a:cubicBezTo>
                  <a:lnTo>
                    <a:pt x="2995" y="2734"/>
                  </a:lnTo>
                  <a:cubicBezTo>
                    <a:pt x="2995" y="2733"/>
                    <a:pt x="2995" y="2733"/>
                    <a:pt x="2996" y="2733"/>
                  </a:cubicBezTo>
                  <a:cubicBezTo>
                    <a:pt x="3003" y="2733"/>
                    <a:pt x="3013" y="2739"/>
                    <a:pt x="3013" y="2739"/>
                  </a:cubicBezTo>
                  <a:cubicBezTo>
                    <a:pt x="3013" y="2739"/>
                    <a:pt x="3013" y="2727"/>
                    <a:pt x="3013" y="2727"/>
                  </a:cubicBezTo>
                  <a:lnTo>
                    <a:pt x="3037" y="2727"/>
                  </a:lnTo>
                  <a:cubicBezTo>
                    <a:pt x="3037" y="2727"/>
                    <a:pt x="3037" y="2703"/>
                    <a:pt x="3049" y="2703"/>
                  </a:cubicBezTo>
                  <a:cubicBezTo>
                    <a:pt x="3041" y="2703"/>
                    <a:pt x="3044" y="2698"/>
                    <a:pt x="3039" y="2698"/>
                  </a:cubicBezTo>
                  <a:close/>
                  <a:moveTo>
                    <a:pt x="1430" y="1631"/>
                  </a:moveTo>
                  <a:lnTo>
                    <a:pt x="1430" y="1631"/>
                  </a:lnTo>
                  <a:cubicBezTo>
                    <a:pt x="1418" y="1643"/>
                    <a:pt x="1406" y="1643"/>
                    <a:pt x="1394" y="1643"/>
                  </a:cubicBezTo>
                  <a:cubicBezTo>
                    <a:pt x="1382" y="1643"/>
                    <a:pt x="1382" y="1655"/>
                    <a:pt x="1382" y="1655"/>
                  </a:cubicBezTo>
                  <a:cubicBezTo>
                    <a:pt x="1370" y="1667"/>
                    <a:pt x="1358" y="1667"/>
                    <a:pt x="1358" y="1667"/>
                  </a:cubicBezTo>
                  <a:lnTo>
                    <a:pt x="1346" y="1667"/>
                  </a:lnTo>
                  <a:cubicBezTo>
                    <a:pt x="1346" y="1667"/>
                    <a:pt x="1334" y="1679"/>
                    <a:pt x="1346" y="1679"/>
                  </a:cubicBezTo>
                  <a:cubicBezTo>
                    <a:pt x="1358" y="1679"/>
                    <a:pt x="1358" y="1679"/>
                    <a:pt x="1346" y="1691"/>
                  </a:cubicBezTo>
                  <a:cubicBezTo>
                    <a:pt x="1342" y="1695"/>
                    <a:pt x="1338" y="1696"/>
                    <a:pt x="1334" y="1696"/>
                  </a:cubicBezTo>
                  <a:cubicBezTo>
                    <a:pt x="1327" y="1696"/>
                    <a:pt x="1319" y="1691"/>
                    <a:pt x="1311" y="1691"/>
                  </a:cubicBezTo>
                  <a:cubicBezTo>
                    <a:pt x="1311" y="1703"/>
                    <a:pt x="1299" y="1703"/>
                    <a:pt x="1287" y="1715"/>
                  </a:cubicBezTo>
                  <a:cubicBezTo>
                    <a:pt x="1287" y="1727"/>
                    <a:pt x="1275" y="1727"/>
                    <a:pt x="1263" y="1727"/>
                  </a:cubicBezTo>
                  <a:lnTo>
                    <a:pt x="1251" y="1727"/>
                  </a:lnTo>
                  <a:cubicBezTo>
                    <a:pt x="1239" y="1739"/>
                    <a:pt x="1251" y="1739"/>
                    <a:pt x="1239" y="1751"/>
                  </a:cubicBezTo>
                  <a:cubicBezTo>
                    <a:pt x="1227" y="1751"/>
                    <a:pt x="1215" y="1751"/>
                    <a:pt x="1215" y="1762"/>
                  </a:cubicBezTo>
                  <a:cubicBezTo>
                    <a:pt x="1192" y="1774"/>
                    <a:pt x="1168" y="1786"/>
                    <a:pt x="1156" y="1798"/>
                  </a:cubicBezTo>
                  <a:cubicBezTo>
                    <a:pt x="1149" y="1805"/>
                    <a:pt x="1146" y="1812"/>
                    <a:pt x="1143" y="1812"/>
                  </a:cubicBezTo>
                  <a:cubicBezTo>
                    <a:pt x="1140" y="1812"/>
                    <a:pt x="1137" y="1808"/>
                    <a:pt x="1132" y="1798"/>
                  </a:cubicBezTo>
                  <a:cubicBezTo>
                    <a:pt x="1132" y="1794"/>
                    <a:pt x="1132" y="1793"/>
                    <a:pt x="1132" y="1793"/>
                  </a:cubicBezTo>
                  <a:cubicBezTo>
                    <a:pt x="1131" y="1793"/>
                    <a:pt x="1128" y="1798"/>
                    <a:pt x="1120" y="1798"/>
                  </a:cubicBezTo>
                  <a:cubicBezTo>
                    <a:pt x="1108" y="1810"/>
                    <a:pt x="1096" y="1822"/>
                    <a:pt x="1096" y="1822"/>
                  </a:cubicBezTo>
                  <a:cubicBezTo>
                    <a:pt x="1096" y="1822"/>
                    <a:pt x="1084" y="1834"/>
                    <a:pt x="1073" y="1846"/>
                  </a:cubicBezTo>
                  <a:cubicBezTo>
                    <a:pt x="1061" y="1846"/>
                    <a:pt x="1037" y="1858"/>
                    <a:pt x="1025" y="1858"/>
                  </a:cubicBezTo>
                  <a:cubicBezTo>
                    <a:pt x="1025" y="1870"/>
                    <a:pt x="1013" y="1893"/>
                    <a:pt x="1013" y="1893"/>
                  </a:cubicBezTo>
                  <a:cubicBezTo>
                    <a:pt x="1009" y="1889"/>
                    <a:pt x="1004" y="1888"/>
                    <a:pt x="998" y="1888"/>
                  </a:cubicBezTo>
                  <a:cubicBezTo>
                    <a:pt x="987" y="1888"/>
                    <a:pt x="973" y="1893"/>
                    <a:pt x="965" y="1893"/>
                  </a:cubicBezTo>
                  <a:cubicBezTo>
                    <a:pt x="942" y="1917"/>
                    <a:pt x="918" y="1929"/>
                    <a:pt x="894" y="1953"/>
                  </a:cubicBezTo>
                  <a:lnTo>
                    <a:pt x="858" y="1965"/>
                  </a:lnTo>
                  <a:cubicBezTo>
                    <a:pt x="858" y="1965"/>
                    <a:pt x="858" y="1977"/>
                    <a:pt x="846" y="1989"/>
                  </a:cubicBezTo>
                  <a:lnTo>
                    <a:pt x="823" y="1989"/>
                  </a:lnTo>
                  <a:cubicBezTo>
                    <a:pt x="811" y="1989"/>
                    <a:pt x="811" y="1989"/>
                    <a:pt x="799" y="2001"/>
                  </a:cubicBezTo>
                  <a:cubicBezTo>
                    <a:pt x="787" y="2001"/>
                    <a:pt x="775" y="2012"/>
                    <a:pt x="775" y="2024"/>
                  </a:cubicBezTo>
                  <a:cubicBezTo>
                    <a:pt x="787" y="2024"/>
                    <a:pt x="751" y="2036"/>
                    <a:pt x="751" y="2048"/>
                  </a:cubicBezTo>
                  <a:lnTo>
                    <a:pt x="715" y="2048"/>
                  </a:lnTo>
                  <a:cubicBezTo>
                    <a:pt x="703" y="2048"/>
                    <a:pt x="692" y="2060"/>
                    <a:pt x="680" y="2072"/>
                  </a:cubicBezTo>
                  <a:cubicBezTo>
                    <a:pt x="680" y="2072"/>
                    <a:pt x="680" y="2084"/>
                    <a:pt x="680" y="2084"/>
                  </a:cubicBezTo>
                  <a:lnTo>
                    <a:pt x="668" y="2096"/>
                  </a:lnTo>
                  <a:cubicBezTo>
                    <a:pt x="656" y="2096"/>
                    <a:pt x="656" y="2108"/>
                    <a:pt x="644" y="2108"/>
                  </a:cubicBezTo>
                  <a:lnTo>
                    <a:pt x="632" y="2108"/>
                  </a:lnTo>
                  <a:lnTo>
                    <a:pt x="608" y="2120"/>
                  </a:lnTo>
                  <a:cubicBezTo>
                    <a:pt x="596" y="2132"/>
                    <a:pt x="584" y="2143"/>
                    <a:pt x="572" y="2155"/>
                  </a:cubicBezTo>
                  <a:cubicBezTo>
                    <a:pt x="567" y="2165"/>
                    <a:pt x="565" y="2169"/>
                    <a:pt x="563" y="2169"/>
                  </a:cubicBezTo>
                  <a:cubicBezTo>
                    <a:pt x="561" y="2169"/>
                    <a:pt x="561" y="2162"/>
                    <a:pt x="561" y="2155"/>
                  </a:cubicBezTo>
                  <a:cubicBezTo>
                    <a:pt x="549" y="2155"/>
                    <a:pt x="549" y="2167"/>
                    <a:pt x="537" y="2179"/>
                  </a:cubicBezTo>
                  <a:lnTo>
                    <a:pt x="537" y="2191"/>
                  </a:lnTo>
                  <a:lnTo>
                    <a:pt x="525" y="2191"/>
                  </a:lnTo>
                  <a:cubicBezTo>
                    <a:pt x="515" y="2191"/>
                    <a:pt x="513" y="2200"/>
                    <a:pt x="506" y="2209"/>
                  </a:cubicBezTo>
                  <a:lnTo>
                    <a:pt x="506" y="2209"/>
                  </a:lnTo>
                  <a:cubicBezTo>
                    <a:pt x="505" y="2207"/>
                    <a:pt x="503" y="2204"/>
                    <a:pt x="500" y="2204"/>
                  </a:cubicBezTo>
                  <a:cubicBezTo>
                    <a:pt x="497" y="2204"/>
                    <a:pt x="493" y="2207"/>
                    <a:pt x="489" y="2215"/>
                  </a:cubicBezTo>
                  <a:cubicBezTo>
                    <a:pt x="477" y="2227"/>
                    <a:pt x="465" y="2239"/>
                    <a:pt x="465" y="2251"/>
                  </a:cubicBezTo>
                  <a:cubicBezTo>
                    <a:pt x="464" y="2248"/>
                    <a:pt x="461" y="2246"/>
                    <a:pt x="458" y="2246"/>
                  </a:cubicBezTo>
                  <a:cubicBezTo>
                    <a:pt x="439" y="2246"/>
                    <a:pt x="396" y="2291"/>
                    <a:pt x="377" y="2291"/>
                  </a:cubicBezTo>
                  <a:cubicBezTo>
                    <a:pt x="374" y="2291"/>
                    <a:pt x="372" y="2289"/>
                    <a:pt x="370" y="2286"/>
                  </a:cubicBezTo>
                  <a:cubicBezTo>
                    <a:pt x="368" y="2285"/>
                    <a:pt x="367" y="2284"/>
                    <a:pt x="365" y="2284"/>
                  </a:cubicBezTo>
                  <a:cubicBezTo>
                    <a:pt x="355" y="2284"/>
                    <a:pt x="343" y="2312"/>
                    <a:pt x="322" y="2322"/>
                  </a:cubicBezTo>
                  <a:lnTo>
                    <a:pt x="287" y="2358"/>
                  </a:lnTo>
                  <a:lnTo>
                    <a:pt x="227" y="2393"/>
                  </a:lnTo>
                  <a:lnTo>
                    <a:pt x="239" y="2393"/>
                  </a:lnTo>
                  <a:cubicBezTo>
                    <a:pt x="243" y="2390"/>
                    <a:pt x="246" y="2389"/>
                    <a:pt x="249" y="2389"/>
                  </a:cubicBezTo>
                  <a:cubicBezTo>
                    <a:pt x="255" y="2389"/>
                    <a:pt x="256" y="2397"/>
                    <a:pt x="239" y="2405"/>
                  </a:cubicBezTo>
                  <a:cubicBezTo>
                    <a:pt x="236" y="2409"/>
                    <a:pt x="231" y="2410"/>
                    <a:pt x="227" y="2410"/>
                  </a:cubicBezTo>
                  <a:cubicBezTo>
                    <a:pt x="220" y="2410"/>
                    <a:pt x="214" y="2405"/>
                    <a:pt x="219" y="2399"/>
                  </a:cubicBezTo>
                  <a:lnTo>
                    <a:pt x="219" y="2399"/>
                  </a:lnTo>
                  <a:cubicBezTo>
                    <a:pt x="213" y="2402"/>
                    <a:pt x="208" y="2400"/>
                    <a:pt x="191" y="2417"/>
                  </a:cubicBezTo>
                  <a:cubicBezTo>
                    <a:pt x="191" y="2417"/>
                    <a:pt x="180" y="2429"/>
                    <a:pt x="168" y="2429"/>
                  </a:cubicBezTo>
                  <a:lnTo>
                    <a:pt x="168" y="2441"/>
                  </a:lnTo>
                  <a:cubicBezTo>
                    <a:pt x="168" y="2447"/>
                    <a:pt x="165" y="2450"/>
                    <a:pt x="160" y="2450"/>
                  </a:cubicBezTo>
                  <a:cubicBezTo>
                    <a:pt x="156" y="2450"/>
                    <a:pt x="150" y="2447"/>
                    <a:pt x="144" y="2441"/>
                  </a:cubicBezTo>
                  <a:cubicBezTo>
                    <a:pt x="108" y="2489"/>
                    <a:pt x="72" y="2536"/>
                    <a:pt x="49" y="2584"/>
                  </a:cubicBezTo>
                  <a:cubicBezTo>
                    <a:pt x="37" y="2608"/>
                    <a:pt x="25" y="2620"/>
                    <a:pt x="13" y="2644"/>
                  </a:cubicBezTo>
                  <a:cubicBezTo>
                    <a:pt x="13" y="2667"/>
                    <a:pt x="13" y="2679"/>
                    <a:pt x="13" y="2703"/>
                  </a:cubicBezTo>
                  <a:cubicBezTo>
                    <a:pt x="13" y="2703"/>
                    <a:pt x="21" y="2718"/>
                    <a:pt x="24" y="2718"/>
                  </a:cubicBezTo>
                  <a:cubicBezTo>
                    <a:pt x="24" y="2718"/>
                    <a:pt x="25" y="2717"/>
                    <a:pt x="25" y="2715"/>
                  </a:cubicBezTo>
                  <a:lnTo>
                    <a:pt x="25" y="2715"/>
                  </a:lnTo>
                  <a:cubicBezTo>
                    <a:pt x="25" y="2739"/>
                    <a:pt x="13" y="2715"/>
                    <a:pt x="13" y="2751"/>
                  </a:cubicBezTo>
                  <a:cubicBezTo>
                    <a:pt x="13" y="2739"/>
                    <a:pt x="25" y="2739"/>
                    <a:pt x="37" y="2727"/>
                  </a:cubicBezTo>
                  <a:cubicBezTo>
                    <a:pt x="37" y="2715"/>
                    <a:pt x="37" y="2715"/>
                    <a:pt x="37" y="2715"/>
                  </a:cubicBezTo>
                  <a:lnTo>
                    <a:pt x="37" y="2691"/>
                  </a:lnTo>
                  <a:cubicBezTo>
                    <a:pt x="37" y="2679"/>
                    <a:pt x="37" y="2655"/>
                    <a:pt x="37" y="2644"/>
                  </a:cubicBezTo>
                  <a:cubicBezTo>
                    <a:pt x="37" y="2632"/>
                    <a:pt x="37" y="2632"/>
                    <a:pt x="37" y="2620"/>
                  </a:cubicBezTo>
                  <a:cubicBezTo>
                    <a:pt x="37" y="2620"/>
                    <a:pt x="43" y="2640"/>
                    <a:pt x="52" y="2640"/>
                  </a:cubicBezTo>
                  <a:cubicBezTo>
                    <a:pt x="55" y="2640"/>
                    <a:pt x="58" y="2638"/>
                    <a:pt x="61" y="2632"/>
                  </a:cubicBezTo>
                  <a:lnTo>
                    <a:pt x="96" y="2572"/>
                  </a:lnTo>
                  <a:lnTo>
                    <a:pt x="96" y="2572"/>
                  </a:lnTo>
                  <a:cubicBezTo>
                    <a:pt x="96" y="2572"/>
                    <a:pt x="84" y="2584"/>
                    <a:pt x="84" y="2584"/>
                  </a:cubicBezTo>
                  <a:cubicBezTo>
                    <a:pt x="84" y="2584"/>
                    <a:pt x="108" y="2548"/>
                    <a:pt x="96" y="2548"/>
                  </a:cubicBezTo>
                  <a:lnTo>
                    <a:pt x="96" y="2548"/>
                  </a:lnTo>
                  <a:cubicBezTo>
                    <a:pt x="96" y="2548"/>
                    <a:pt x="89" y="2564"/>
                    <a:pt x="86" y="2564"/>
                  </a:cubicBezTo>
                  <a:cubicBezTo>
                    <a:pt x="85" y="2564"/>
                    <a:pt x="84" y="2563"/>
                    <a:pt x="84" y="2560"/>
                  </a:cubicBezTo>
                  <a:cubicBezTo>
                    <a:pt x="84" y="2560"/>
                    <a:pt x="96" y="2524"/>
                    <a:pt x="108" y="2524"/>
                  </a:cubicBezTo>
                  <a:cubicBezTo>
                    <a:pt x="115" y="2531"/>
                    <a:pt x="114" y="2538"/>
                    <a:pt x="114" y="2538"/>
                  </a:cubicBezTo>
                  <a:cubicBezTo>
                    <a:pt x="114" y="2538"/>
                    <a:pt x="115" y="2535"/>
                    <a:pt x="120" y="2524"/>
                  </a:cubicBezTo>
                  <a:cubicBezTo>
                    <a:pt x="132" y="2513"/>
                    <a:pt x="156" y="2501"/>
                    <a:pt x="168" y="2489"/>
                  </a:cubicBezTo>
                  <a:cubicBezTo>
                    <a:pt x="180" y="2465"/>
                    <a:pt x="168" y="2477"/>
                    <a:pt x="156" y="2465"/>
                  </a:cubicBezTo>
                  <a:cubicBezTo>
                    <a:pt x="168" y="2453"/>
                    <a:pt x="191" y="2453"/>
                    <a:pt x="203" y="2441"/>
                  </a:cubicBezTo>
                  <a:lnTo>
                    <a:pt x="203" y="2441"/>
                  </a:lnTo>
                  <a:cubicBezTo>
                    <a:pt x="203" y="2441"/>
                    <a:pt x="191" y="2465"/>
                    <a:pt x="191" y="2465"/>
                  </a:cubicBezTo>
                  <a:cubicBezTo>
                    <a:pt x="203" y="2453"/>
                    <a:pt x="215" y="2453"/>
                    <a:pt x="239" y="2441"/>
                  </a:cubicBezTo>
                  <a:cubicBezTo>
                    <a:pt x="239" y="2441"/>
                    <a:pt x="251" y="2453"/>
                    <a:pt x="251" y="2453"/>
                  </a:cubicBezTo>
                  <a:cubicBezTo>
                    <a:pt x="251" y="2441"/>
                    <a:pt x="251" y="2429"/>
                    <a:pt x="263" y="2417"/>
                  </a:cubicBezTo>
                  <a:cubicBezTo>
                    <a:pt x="263" y="2405"/>
                    <a:pt x="275" y="2405"/>
                    <a:pt x="287" y="2393"/>
                  </a:cubicBezTo>
                  <a:cubicBezTo>
                    <a:pt x="299" y="2382"/>
                    <a:pt x="287" y="2382"/>
                    <a:pt x="299" y="2382"/>
                  </a:cubicBezTo>
                  <a:cubicBezTo>
                    <a:pt x="311" y="2382"/>
                    <a:pt x="299" y="2393"/>
                    <a:pt x="311" y="2405"/>
                  </a:cubicBezTo>
                  <a:cubicBezTo>
                    <a:pt x="322" y="2405"/>
                    <a:pt x="334" y="2393"/>
                    <a:pt x="334" y="2382"/>
                  </a:cubicBezTo>
                  <a:cubicBezTo>
                    <a:pt x="334" y="2382"/>
                    <a:pt x="334" y="2370"/>
                    <a:pt x="346" y="2370"/>
                  </a:cubicBezTo>
                  <a:lnTo>
                    <a:pt x="370" y="2346"/>
                  </a:lnTo>
                  <a:cubicBezTo>
                    <a:pt x="406" y="2334"/>
                    <a:pt x="430" y="2310"/>
                    <a:pt x="453" y="2286"/>
                  </a:cubicBezTo>
                  <a:cubicBezTo>
                    <a:pt x="453" y="2286"/>
                    <a:pt x="453" y="2274"/>
                    <a:pt x="465" y="2274"/>
                  </a:cubicBezTo>
                  <a:lnTo>
                    <a:pt x="489" y="2274"/>
                  </a:lnTo>
                  <a:cubicBezTo>
                    <a:pt x="525" y="2274"/>
                    <a:pt x="549" y="2251"/>
                    <a:pt x="561" y="2227"/>
                  </a:cubicBezTo>
                  <a:cubicBezTo>
                    <a:pt x="561" y="2227"/>
                    <a:pt x="561" y="2215"/>
                    <a:pt x="572" y="2215"/>
                  </a:cubicBezTo>
                  <a:cubicBezTo>
                    <a:pt x="580" y="2215"/>
                    <a:pt x="583" y="2220"/>
                    <a:pt x="587" y="2220"/>
                  </a:cubicBezTo>
                  <a:cubicBezTo>
                    <a:pt x="590" y="2220"/>
                    <a:pt x="592" y="2219"/>
                    <a:pt x="596" y="2215"/>
                  </a:cubicBezTo>
                  <a:cubicBezTo>
                    <a:pt x="596" y="2203"/>
                    <a:pt x="596" y="2203"/>
                    <a:pt x="596" y="2191"/>
                  </a:cubicBezTo>
                  <a:cubicBezTo>
                    <a:pt x="596" y="2191"/>
                    <a:pt x="620" y="2191"/>
                    <a:pt x="608" y="2179"/>
                  </a:cubicBezTo>
                  <a:cubicBezTo>
                    <a:pt x="608" y="2179"/>
                    <a:pt x="608" y="2167"/>
                    <a:pt x="620" y="2155"/>
                  </a:cubicBezTo>
                  <a:cubicBezTo>
                    <a:pt x="624" y="2148"/>
                    <a:pt x="629" y="2145"/>
                    <a:pt x="633" y="2145"/>
                  </a:cubicBezTo>
                  <a:cubicBezTo>
                    <a:pt x="643" y="2145"/>
                    <a:pt x="652" y="2159"/>
                    <a:pt x="644" y="2167"/>
                  </a:cubicBezTo>
                  <a:cubicBezTo>
                    <a:pt x="644" y="2167"/>
                    <a:pt x="632" y="2167"/>
                    <a:pt x="620" y="2179"/>
                  </a:cubicBezTo>
                  <a:cubicBezTo>
                    <a:pt x="620" y="2183"/>
                    <a:pt x="620" y="2184"/>
                    <a:pt x="621" y="2184"/>
                  </a:cubicBezTo>
                  <a:cubicBezTo>
                    <a:pt x="621" y="2184"/>
                    <a:pt x="624" y="2179"/>
                    <a:pt x="632" y="2179"/>
                  </a:cubicBezTo>
                  <a:cubicBezTo>
                    <a:pt x="644" y="2179"/>
                    <a:pt x="668" y="2143"/>
                    <a:pt x="680" y="2143"/>
                  </a:cubicBezTo>
                  <a:cubicBezTo>
                    <a:pt x="681" y="2145"/>
                    <a:pt x="683" y="2145"/>
                    <a:pt x="684" y="2145"/>
                  </a:cubicBezTo>
                  <a:cubicBezTo>
                    <a:pt x="699" y="2145"/>
                    <a:pt x="729" y="2106"/>
                    <a:pt x="739" y="2096"/>
                  </a:cubicBezTo>
                  <a:lnTo>
                    <a:pt x="727" y="2096"/>
                  </a:lnTo>
                  <a:cubicBezTo>
                    <a:pt x="721" y="2090"/>
                    <a:pt x="727" y="2090"/>
                    <a:pt x="735" y="2090"/>
                  </a:cubicBezTo>
                  <a:cubicBezTo>
                    <a:pt x="742" y="2090"/>
                    <a:pt x="751" y="2090"/>
                    <a:pt x="751" y="2084"/>
                  </a:cubicBezTo>
                  <a:cubicBezTo>
                    <a:pt x="763" y="2072"/>
                    <a:pt x="763" y="2060"/>
                    <a:pt x="775" y="2048"/>
                  </a:cubicBezTo>
                  <a:cubicBezTo>
                    <a:pt x="775" y="2048"/>
                    <a:pt x="814" y="2048"/>
                    <a:pt x="834" y="2044"/>
                  </a:cubicBezTo>
                  <a:lnTo>
                    <a:pt x="834" y="2044"/>
                  </a:lnTo>
                  <a:cubicBezTo>
                    <a:pt x="834" y="2046"/>
                    <a:pt x="834" y="2047"/>
                    <a:pt x="834" y="2048"/>
                  </a:cubicBezTo>
                  <a:cubicBezTo>
                    <a:pt x="834" y="2047"/>
                    <a:pt x="834" y="2046"/>
                    <a:pt x="834" y="2044"/>
                  </a:cubicBezTo>
                  <a:lnTo>
                    <a:pt x="834" y="2044"/>
                  </a:lnTo>
                  <a:cubicBezTo>
                    <a:pt x="834" y="2044"/>
                    <a:pt x="834" y="2044"/>
                    <a:pt x="834" y="2044"/>
                  </a:cubicBezTo>
                  <a:lnTo>
                    <a:pt x="834" y="2044"/>
                  </a:lnTo>
                  <a:cubicBezTo>
                    <a:pt x="834" y="2040"/>
                    <a:pt x="834" y="2036"/>
                    <a:pt x="834" y="2036"/>
                  </a:cubicBezTo>
                  <a:cubicBezTo>
                    <a:pt x="834" y="2024"/>
                    <a:pt x="846" y="2024"/>
                    <a:pt x="846" y="2012"/>
                  </a:cubicBezTo>
                  <a:cubicBezTo>
                    <a:pt x="850" y="2011"/>
                    <a:pt x="853" y="2010"/>
                    <a:pt x="855" y="2010"/>
                  </a:cubicBezTo>
                  <a:cubicBezTo>
                    <a:pt x="864" y="2010"/>
                    <a:pt x="864" y="2021"/>
                    <a:pt x="869" y="2021"/>
                  </a:cubicBezTo>
                  <a:cubicBezTo>
                    <a:pt x="872" y="2021"/>
                    <a:pt x="876" y="2019"/>
                    <a:pt x="882" y="2012"/>
                  </a:cubicBezTo>
                  <a:cubicBezTo>
                    <a:pt x="894" y="2012"/>
                    <a:pt x="906" y="2001"/>
                    <a:pt x="906" y="1989"/>
                  </a:cubicBezTo>
                  <a:cubicBezTo>
                    <a:pt x="918" y="1989"/>
                    <a:pt x="906" y="1977"/>
                    <a:pt x="918" y="1977"/>
                  </a:cubicBezTo>
                  <a:cubicBezTo>
                    <a:pt x="924" y="1971"/>
                    <a:pt x="930" y="1968"/>
                    <a:pt x="934" y="1968"/>
                  </a:cubicBezTo>
                  <a:cubicBezTo>
                    <a:pt x="939" y="1968"/>
                    <a:pt x="942" y="1971"/>
                    <a:pt x="942" y="1977"/>
                  </a:cubicBezTo>
                  <a:cubicBezTo>
                    <a:pt x="944" y="1979"/>
                    <a:pt x="945" y="1981"/>
                    <a:pt x="946" y="1981"/>
                  </a:cubicBezTo>
                  <a:lnTo>
                    <a:pt x="946" y="1981"/>
                  </a:lnTo>
                  <a:cubicBezTo>
                    <a:pt x="951" y="1974"/>
                    <a:pt x="959" y="1962"/>
                    <a:pt x="967" y="1953"/>
                  </a:cubicBezTo>
                  <a:lnTo>
                    <a:pt x="967" y="1953"/>
                  </a:lnTo>
                  <a:cubicBezTo>
                    <a:pt x="976" y="1952"/>
                    <a:pt x="977" y="1950"/>
                    <a:pt x="977" y="1943"/>
                  </a:cubicBezTo>
                  <a:lnTo>
                    <a:pt x="977" y="1943"/>
                  </a:lnTo>
                  <a:cubicBezTo>
                    <a:pt x="980" y="1941"/>
                    <a:pt x="983" y="1939"/>
                    <a:pt x="985" y="1939"/>
                  </a:cubicBezTo>
                  <a:cubicBezTo>
                    <a:pt x="987" y="1939"/>
                    <a:pt x="988" y="1940"/>
                    <a:pt x="989" y="1941"/>
                  </a:cubicBezTo>
                  <a:cubicBezTo>
                    <a:pt x="997" y="1941"/>
                    <a:pt x="1000" y="1946"/>
                    <a:pt x="1004" y="1946"/>
                  </a:cubicBezTo>
                  <a:cubicBezTo>
                    <a:pt x="1006" y="1946"/>
                    <a:pt x="1009" y="1945"/>
                    <a:pt x="1013" y="1941"/>
                  </a:cubicBezTo>
                  <a:lnTo>
                    <a:pt x="1037" y="1917"/>
                  </a:lnTo>
                  <a:lnTo>
                    <a:pt x="1037" y="1917"/>
                  </a:lnTo>
                  <a:cubicBezTo>
                    <a:pt x="1037" y="1917"/>
                    <a:pt x="1016" y="1923"/>
                    <a:pt x="1009" y="1923"/>
                  </a:cubicBezTo>
                  <a:cubicBezTo>
                    <a:pt x="1005" y="1923"/>
                    <a:pt x="1005" y="1921"/>
                    <a:pt x="1013" y="1917"/>
                  </a:cubicBezTo>
                  <a:lnTo>
                    <a:pt x="1049" y="1893"/>
                  </a:lnTo>
                  <a:lnTo>
                    <a:pt x="1073" y="1882"/>
                  </a:lnTo>
                  <a:lnTo>
                    <a:pt x="1073" y="1893"/>
                  </a:lnTo>
                  <a:cubicBezTo>
                    <a:pt x="1073" y="1893"/>
                    <a:pt x="1084" y="1882"/>
                    <a:pt x="1096" y="1882"/>
                  </a:cubicBezTo>
                  <a:cubicBezTo>
                    <a:pt x="1096" y="1882"/>
                    <a:pt x="1096" y="1870"/>
                    <a:pt x="1108" y="1870"/>
                  </a:cubicBezTo>
                  <a:cubicBezTo>
                    <a:pt x="1112" y="1866"/>
                    <a:pt x="1114" y="1864"/>
                    <a:pt x="1114" y="1864"/>
                  </a:cubicBezTo>
                  <a:lnTo>
                    <a:pt x="1114" y="1864"/>
                  </a:lnTo>
                  <a:cubicBezTo>
                    <a:pt x="1115" y="1864"/>
                    <a:pt x="1112" y="1870"/>
                    <a:pt x="1120" y="1870"/>
                  </a:cubicBezTo>
                  <a:cubicBezTo>
                    <a:pt x="1122" y="1871"/>
                    <a:pt x="1123" y="1872"/>
                    <a:pt x="1125" y="1872"/>
                  </a:cubicBezTo>
                  <a:cubicBezTo>
                    <a:pt x="1132" y="1872"/>
                    <a:pt x="1134" y="1844"/>
                    <a:pt x="1144" y="1834"/>
                  </a:cubicBezTo>
                  <a:cubicBezTo>
                    <a:pt x="1144" y="1834"/>
                    <a:pt x="1156" y="1822"/>
                    <a:pt x="1168" y="1822"/>
                  </a:cubicBezTo>
                  <a:lnTo>
                    <a:pt x="1180" y="1822"/>
                  </a:lnTo>
                  <a:cubicBezTo>
                    <a:pt x="1192" y="1822"/>
                    <a:pt x="1215" y="1810"/>
                    <a:pt x="1204" y="1798"/>
                  </a:cubicBezTo>
                  <a:cubicBezTo>
                    <a:pt x="1204" y="1798"/>
                    <a:pt x="1204" y="1786"/>
                    <a:pt x="1215" y="1786"/>
                  </a:cubicBezTo>
                  <a:lnTo>
                    <a:pt x="1227" y="1774"/>
                  </a:lnTo>
                  <a:lnTo>
                    <a:pt x="1227" y="1774"/>
                  </a:lnTo>
                  <a:cubicBezTo>
                    <a:pt x="1227" y="1774"/>
                    <a:pt x="1219" y="1801"/>
                    <a:pt x="1224" y="1801"/>
                  </a:cubicBezTo>
                  <a:cubicBezTo>
                    <a:pt x="1224" y="1801"/>
                    <a:pt x="1226" y="1800"/>
                    <a:pt x="1227" y="1798"/>
                  </a:cubicBezTo>
                  <a:cubicBezTo>
                    <a:pt x="1251" y="1786"/>
                    <a:pt x="1251" y="1774"/>
                    <a:pt x="1263" y="1774"/>
                  </a:cubicBezTo>
                  <a:cubicBezTo>
                    <a:pt x="1275" y="1762"/>
                    <a:pt x="1299" y="1751"/>
                    <a:pt x="1299" y="1739"/>
                  </a:cubicBezTo>
                  <a:cubicBezTo>
                    <a:pt x="1305" y="1733"/>
                    <a:pt x="1305" y="1733"/>
                    <a:pt x="1306" y="1733"/>
                  </a:cubicBezTo>
                  <a:cubicBezTo>
                    <a:pt x="1308" y="1733"/>
                    <a:pt x="1311" y="1733"/>
                    <a:pt x="1323" y="1727"/>
                  </a:cubicBezTo>
                  <a:cubicBezTo>
                    <a:pt x="1334" y="1727"/>
                    <a:pt x="1334" y="1715"/>
                    <a:pt x="1334" y="1715"/>
                  </a:cubicBezTo>
                  <a:cubicBezTo>
                    <a:pt x="1334" y="1715"/>
                    <a:pt x="1346" y="1691"/>
                    <a:pt x="1358" y="1691"/>
                  </a:cubicBezTo>
                  <a:cubicBezTo>
                    <a:pt x="1365" y="1698"/>
                    <a:pt x="1372" y="1705"/>
                    <a:pt x="1377" y="1705"/>
                  </a:cubicBezTo>
                  <a:cubicBezTo>
                    <a:pt x="1380" y="1705"/>
                    <a:pt x="1382" y="1701"/>
                    <a:pt x="1382" y="1691"/>
                  </a:cubicBezTo>
                  <a:cubicBezTo>
                    <a:pt x="1394" y="1679"/>
                    <a:pt x="1382" y="1679"/>
                    <a:pt x="1394" y="1679"/>
                  </a:cubicBezTo>
                  <a:cubicBezTo>
                    <a:pt x="1398" y="1675"/>
                    <a:pt x="1399" y="1674"/>
                    <a:pt x="1400" y="1674"/>
                  </a:cubicBezTo>
                  <a:lnTo>
                    <a:pt x="1400" y="1674"/>
                  </a:lnTo>
                  <a:cubicBezTo>
                    <a:pt x="1401" y="1674"/>
                    <a:pt x="1398" y="1679"/>
                    <a:pt x="1406" y="1679"/>
                  </a:cubicBezTo>
                  <a:cubicBezTo>
                    <a:pt x="1418" y="1679"/>
                    <a:pt x="1430" y="1667"/>
                    <a:pt x="1430" y="1667"/>
                  </a:cubicBezTo>
                  <a:lnTo>
                    <a:pt x="1430" y="1655"/>
                  </a:lnTo>
                  <a:lnTo>
                    <a:pt x="1406" y="1655"/>
                  </a:lnTo>
                  <a:cubicBezTo>
                    <a:pt x="1406" y="1655"/>
                    <a:pt x="1430" y="1643"/>
                    <a:pt x="1430" y="1631"/>
                  </a:cubicBezTo>
                  <a:close/>
                  <a:moveTo>
                    <a:pt x="13" y="2751"/>
                  </a:moveTo>
                  <a:lnTo>
                    <a:pt x="13" y="2774"/>
                  </a:lnTo>
                  <a:cubicBezTo>
                    <a:pt x="25" y="2774"/>
                    <a:pt x="13" y="2774"/>
                    <a:pt x="13" y="2751"/>
                  </a:cubicBezTo>
                  <a:close/>
                  <a:moveTo>
                    <a:pt x="2989" y="2739"/>
                  </a:moveTo>
                  <a:cubicBezTo>
                    <a:pt x="2986" y="2742"/>
                    <a:pt x="2982" y="2747"/>
                    <a:pt x="2978" y="2751"/>
                  </a:cubicBezTo>
                  <a:cubicBezTo>
                    <a:pt x="2966" y="2751"/>
                    <a:pt x="2978" y="2763"/>
                    <a:pt x="2966" y="2774"/>
                  </a:cubicBezTo>
                  <a:lnTo>
                    <a:pt x="2954" y="2763"/>
                  </a:lnTo>
                  <a:cubicBezTo>
                    <a:pt x="2954" y="2763"/>
                    <a:pt x="2942" y="2774"/>
                    <a:pt x="2942" y="2786"/>
                  </a:cubicBezTo>
                  <a:lnTo>
                    <a:pt x="2954" y="2786"/>
                  </a:lnTo>
                  <a:cubicBezTo>
                    <a:pt x="2951" y="2786"/>
                    <a:pt x="2949" y="2787"/>
                    <a:pt x="2947" y="2788"/>
                  </a:cubicBezTo>
                  <a:lnTo>
                    <a:pt x="2947" y="2788"/>
                  </a:lnTo>
                  <a:cubicBezTo>
                    <a:pt x="2946" y="2787"/>
                    <a:pt x="2945" y="2786"/>
                    <a:pt x="2942" y="2786"/>
                  </a:cubicBezTo>
                  <a:lnTo>
                    <a:pt x="2930" y="2786"/>
                  </a:lnTo>
                  <a:cubicBezTo>
                    <a:pt x="2930" y="2798"/>
                    <a:pt x="2930" y="2798"/>
                    <a:pt x="2930" y="2798"/>
                  </a:cubicBezTo>
                  <a:cubicBezTo>
                    <a:pt x="2939" y="2798"/>
                    <a:pt x="2941" y="2792"/>
                    <a:pt x="2947" y="2788"/>
                  </a:cubicBezTo>
                  <a:lnTo>
                    <a:pt x="2947" y="2788"/>
                  </a:lnTo>
                  <a:cubicBezTo>
                    <a:pt x="2948" y="2792"/>
                    <a:pt x="2939" y="2798"/>
                    <a:pt x="2930" y="2798"/>
                  </a:cubicBezTo>
                  <a:cubicBezTo>
                    <a:pt x="2906" y="2798"/>
                    <a:pt x="2918" y="2810"/>
                    <a:pt x="2930" y="2810"/>
                  </a:cubicBezTo>
                  <a:cubicBezTo>
                    <a:pt x="2942" y="2810"/>
                    <a:pt x="2930" y="2822"/>
                    <a:pt x="2918" y="2834"/>
                  </a:cubicBezTo>
                  <a:cubicBezTo>
                    <a:pt x="2927" y="2831"/>
                    <a:pt x="2936" y="2828"/>
                    <a:pt x="2942" y="2822"/>
                  </a:cubicBezTo>
                  <a:cubicBezTo>
                    <a:pt x="2930" y="2822"/>
                    <a:pt x="2989" y="2763"/>
                    <a:pt x="3001" y="2763"/>
                  </a:cubicBezTo>
                  <a:cubicBezTo>
                    <a:pt x="3001" y="2751"/>
                    <a:pt x="2989" y="2763"/>
                    <a:pt x="2989" y="2739"/>
                  </a:cubicBezTo>
                  <a:close/>
                  <a:moveTo>
                    <a:pt x="2906" y="2810"/>
                  </a:moveTo>
                  <a:cubicBezTo>
                    <a:pt x="2906" y="2810"/>
                    <a:pt x="2882" y="2846"/>
                    <a:pt x="2870" y="2858"/>
                  </a:cubicBezTo>
                  <a:cubicBezTo>
                    <a:pt x="2858" y="2858"/>
                    <a:pt x="2858" y="2858"/>
                    <a:pt x="2847" y="2870"/>
                  </a:cubicBezTo>
                  <a:cubicBezTo>
                    <a:pt x="2838" y="2874"/>
                    <a:pt x="2830" y="2879"/>
                    <a:pt x="2822" y="2884"/>
                  </a:cubicBezTo>
                  <a:lnTo>
                    <a:pt x="2822" y="2884"/>
                  </a:lnTo>
                  <a:cubicBezTo>
                    <a:pt x="2821" y="2883"/>
                    <a:pt x="2820" y="2883"/>
                    <a:pt x="2820" y="2883"/>
                  </a:cubicBezTo>
                  <a:cubicBezTo>
                    <a:pt x="2818" y="2883"/>
                    <a:pt x="2816" y="2885"/>
                    <a:pt x="2813" y="2890"/>
                  </a:cubicBezTo>
                  <a:lnTo>
                    <a:pt x="2813" y="2890"/>
                  </a:lnTo>
                  <a:cubicBezTo>
                    <a:pt x="2816" y="2888"/>
                    <a:pt x="2819" y="2886"/>
                    <a:pt x="2822" y="2884"/>
                  </a:cubicBezTo>
                  <a:lnTo>
                    <a:pt x="2822" y="2884"/>
                  </a:lnTo>
                  <a:cubicBezTo>
                    <a:pt x="2825" y="2886"/>
                    <a:pt x="2828" y="2894"/>
                    <a:pt x="2835" y="2894"/>
                  </a:cubicBezTo>
                  <a:cubicBezTo>
                    <a:pt x="2835" y="2896"/>
                    <a:pt x="2835" y="2897"/>
                    <a:pt x="2836" y="2897"/>
                  </a:cubicBezTo>
                  <a:cubicBezTo>
                    <a:pt x="2839" y="2897"/>
                    <a:pt x="2849" y="2882"/>
                    <a:pt x="2858" y="2882"/>
                  </a:cubicBezTo>
                  <a:cubicBezTo>
                    <a:pt x="2858" y="2876"/>
                    <a:pt x="2864" y="2876"/>
                    <a:pt x="2870" y="2876"/>
                  </a:cubicBezTo>
                  <a:cubicBezTo>
                    <a:pt x="2876" y="2876"/>
                    <a:pt x="2882" y="2876"/>
                    <a:pt x="2882" y="2870"/>
                  </a:cubicBezTo>
                  <a:cubicBezTo>
                    <a:pt x="2882" y="2858"/>
                    <a:pt x="2882" y="2858"/>
                    <a:pt x="2894" y="2846"/>
                  </a:cubicBezTo>
                  <a:cubicBezTo>
                    <a:pt x="2900" y="2840"/>
                    <a:pt x="2909" y="2837"/>
                    <a:pt x="2918" y="2834"/>
                  </a:cubicBezTo>
                  <a:lnTo>
                    <a:pt x="2906" y="2810"/>
                  </a:lnTo>
                  <a:close/>
                  <a:moveTo>
                    <a:pt x="88" y="3047"/>
                  </a:moveTo>
                  <a:lnTo>
                    <a:pt x="88" y="3047"/>
                  </a:lnTo>
                  <a:cubicBezTo>
                    <a:pt x="84" y="3047"/>
                    <a:pt x="84" y="3054"/>
                    <a:pt x="84" y="3060"/>
                  </a:cubicBezTo>
                  <a:cubicBezTo>
                    <a:pt x="84" y="3060"/>
                    <a:pt x="86" y="3054"/>
                    <a:pt x="88" y="3047"/>
                  </a:cubicBezTo>
                  <a:close/>
                  <a:moveTo>
                    <a:pt x="2511" y="3174"/>
                  </a:moveTo>
                  <a:lnTo>
                    <a:pt x="2511" y="3174"/>
                  </a:lnTo>
                  <a:cubicBezTo>
                    <a:pt x="2508" y="3174"/>
                    <a:pt x="2505" y="3179"/>
                    <a:pt x="2513" y="3179"/>
                  </a:cubicBezTo>
                  <a:cubicBezTo>
                    <a:pt x="2513" y="3175"/>
                    <a:pt x="2512" y="3174"/>
                    <a:pt x="2511" y="3174"/>
                  </a:cubicBezTo>
                  <a:close/>
                  <a:moveTo>
                    <a:pt x="2813" y="2890"/>
                  </a:moveTo>
                  <a:lnTo>
                    <a:pt x="2813" y="2890"/>
                  </a:lnTo>
                  <a:cubicBezTo>
                    <a:pt x="2781" y="2911"/>
                    <a:pt x="2754" y="2938"/>
                    <a:pt x="2728" y="2965"/>
                  </a:cubicBezTo>
                  <a:lnTo>
                    <a:pt x="2704" y="2965"/>
                  </a:lnTo>
                  <a:lnTo>
                    <a:pt x="2692" y="2989"/>
                  </a:lnTo>
                  <a:lnTo>
                    <a:pt x="2632" y="3048"/>
                  </a:lnTo>
                  <a:lnTo>
                    <a:pt x="2549" y="3120"/>
                  </a:lnTo>
                  <a:cubicBezTo>
                    <a:pt x="2537" y="3132"/>
                    <a:pt x="2525" y="3144"/>
                    <a:pt x="2525" y="3155"/>
                  </a:cubicBezTo>
                  <a:cubicBezTo>
                    <a:pt x="2525" y="3155"/>
                    <a:pt x="2513" y="3167"/>
                    <a:pt x="2513" y="3179"/>
                  </a:cubicBezTo>
                  <a:cubicBezTo>
                    <a:pt x="2489" y="3191"/>
                    <a:pt x="2477" y="3203"/>
                    <a:pt x="2454" y="3215"/>
                  </a:cubicBezTo>
                  <a:cubicBezTo>
                    <a:pt x="2454" y="3215"/>
                    <a:pt x="2430" y="3239"/>
                    <a:pt x="2430" y="3251"/>
                  </a:cubicBezTo>
                  <a:cubicBezTo>
                    <a:pt x="2430" y="3251"/>
                    <a:pt x="2435" y="3256"/>
                    <a:pt x="2438" y="3259"/>
                  </a:cubicBezTo>
                  <a:lnTo>
                    <a:pt x="2438" y="3259"/>
                  </a:lnTo>
                  <a:cubicBezTo>
                    <a:pt x="2447" y="3251"/>
                    <a:pt x="2454" y="3244"/>
                    <a:pt x="2454" y="3239"/>
                  </a:cubicBezTo>
                  <a:cubicBezTo>
                    <a:pt x="2458" y="3230"/>
                    <a:pt x="2462" y="3228"/>
                    <a:pt x="2466" y="3228"/>
                  </a:cubicBezTo>
                  <a:cubicBezTo>
                    <a:pt x="2470" y="3228"/>
                    <a:pt x="2474" y="3230"/>
                    <a:pt x="2476" y="3230"/>
                  </a:cubicBezTo>
                  <a:cubicBezTo>
                    <a:pt x="2477" y="3230"/>
                    <a:pt x="2477" y="3230"/>
                    <a:pt x="2477" y="3227"/>
                  </a:cubicBezTo>
                  <a:cubicBezTo>
                    <a:pt x="2489" y="3215"/>
                    <a:pt x="2489" y="3215"/>
                    <a:pt x="2501" y="3203"/>
                  </a:cubicBezTo>
                  <a:cubicBezTo>
                    <a:pt x="2513" y="3191"/>
                    <a:pt x="2525" y="3191"/>
                    <a:pt x="2537" y="3179"/>
                  </a:cubicBezTo>
                  <a:cubicBezTo>
                    <a:pt x="2549" y="3167"/>
                    <a:pt x="2537" y="3167"/>
                    <a:pt x="2549" y="3155"/>
                  </a:cubicBezTo>
                  <a:cubicBezTo>
                    <a:pt x="2573" y="3144"/>
                    <a:pt x="2608" y="3132"/>
                    <a:pt x="2597" y="3120"/>
                  </a:cubicBezTo>
                  <a:lnTo>
                    <a:pt x="2597" y="3120"/>
                  </a:lnTo>
                  <a:cubicBezTo>
                    <a:pt x="2597" y="3121"/>
                    <a:pt x="2599" y="3121"/>
                    <a:pt x="2600" y="3121"/>
                  </a:cubicBezTo>
                  <a:cubicBezTo>
                    <a:pt x="2617" y="3121"/>
                    <a:pt x="2669" y="3059"/>
                    <a:pt x="2680" y="3048"/>
                  </a:cubicBezTo>
                  <a:cubicBezTo>
                    <a:pt x="2692" y="3025"/>
                    <a:pt x="2728" y="3048"/>
                    <a:pt x="2728" y="3013"/>
                  </a:cubicBezTo>
                  <a:cubicBezTo>
                    <a:pt x="2728" y="2991"/>
                    <a:pt x="2728" y="2987"/>
                    <a:pt x="2730" y="2987"/>
                  </a:cubicBezTo>
                  <a:cubicBezTo>
                    <a:pt x="2732" y="2987"/>
                    <a:pt x="2735" y="2989"/>
                    <a:pt x="2739" y="2989"/>
                  </a:cubicBezTo>
                  <a:cubicBezTo>
                    <a:pt x="2751" y="2977"/>
                    <a:pt x="2763" y="2965"/>
                    <a:pt x="2775" y="2953"/>
                  </a:cubicBezTo>
                  <a:cubicBezTo>
                    <a:pt x="2775" y="2953"/>
                    <a:pt x="2787" y="2953"/>
                    <a:pt x="2787" y="2941"/>
                  </a:cubicBezTo>
                  <a:cubicBezTo>
                    <a:pt x="2811" y="2929"/>
                    <a:pt x="2835" y="2917"/>
                    <a:pt x="2847" y="2905"/>
                  </a:cubicBezTo>
                  <a:lnTo>
                    <a:pt x="2847" y="2905"/>
                  </a:lnTo>
                  <a:cubicBezTo>
                    <a:pt x="2840" y="2909"/>
                    <a:pt x="2834" y="2910"/>
                    <a:pt x="2829" y="2910"/>
                  </a:cubicBezTo>
                  <a:cubicBezTo>
                    <a:pt x="2817" y="2910"/>
                    <a:pt x="2811" y="2902"/>
                    <a:pt x="2811" y="2894"/>
                  </a:cubicBezTo>
                  <a:cubicBezTo>
                    <a:pt x="2812" y="2892"/>
                    <a:pt x="2812" y="2891"/>
                    <a:pt x="2813" y="2890"/>
                  </a:cubicBezTo>
                  <a:close/>
                  <a:moveTo>
                    <a:pt x="2263" y="3417"/>
                  </a:moveTo>
                  <a:cubicBezTo>
                    <a:pt x="2263" y="3421"/>
                    <a:pt x="2264" y="3423"/>
                    <a:pt x="2266" y="3423"/>
                  </a:cubicBezTo>
                  <a:cubicBezTo>
                    <a:pt x="2268" y="3423"/>
                    <a:pt x="2271" y="3417"/>
                    <a:pt x="2263" y="3417"/>
                  </a:cubicBezTo>
                  <a:close/>
                  <a:moveTo>
                    <a:pt x="2438" y="3259"/>
                  </a:moveTo>
                  <a:lnTo>
                    <a:pt x="2438" y="3259"/>
                  </a:lnTo>
                  <a:cubicBezTo>
                    <a:pt x="2434" y="3263"/>
                    <a:pt x="2429" y="3267"/>
                    <a:pt x="2425" y="3271"/>
                  </a:cubicBezTo>
                  <a:lnTo>
                    <a:pt x="2425" y="3271"/>
                  </a:lnTo>
                  <a:cubicBezTo>
                    <a:pt x="2421" y="3269"/>
                    <a:pt x="2418" y="3267"/>
                    <a:pt x="2418" y="3263"/>
                  </a:cubicBezTo>
                  <a:cubicBezTo>
                    <a:pt x="2406" y="3263"/>
                    <a:pt x="2394" y="3275"/>
                    <a:pt x="2382" y="3286"/>
                  </a:cubicBezTo>
                  <a:cubicBezTo>
                    <a:pt x="2370" y="3298"/>
                    <a:pt x="2347" y="3310"/>
                    <a:pt x="2323" y="3322"/>
                  </a:cubicBezTo>
                  <a:lnTo>
                    <a:pt x="2311" y="3322"/>
                  </a:lnTo>
                  <a:cubicBezTo>
                    <a:pt x="2311" y="3334"/>
                    <a:pt x="2299" y="3346"/>
                    <a:pt x="2299" y="3346"/>
                  </a:cubicBezTo>
                  <a:cubicBezTo>
                    <a:pt x="2287" y="3370"/>
                    <a:pt x="2263" y="3382"/>
                    <a:pt x="2251" y="3394"/>
                  </a:cubicBezTo>
                  <a:cubicBezTo>
                    <a:pt x="2227" y="3394"/>
                    <a:pt x="2227" y="3406"/>
                    <a:pt x="2227" y="3429"/>
                  </a:cubicBezTo>
                  <a:cubicBezTo>
                    <a:pt x="2227" y="3437"/>
                    <a:pt x="2226" y="3440"/>
                    <a:pt x="2224" y="3440"/>
                  </a:cubicBezTo>
                  <a:cubicBezTo>
                    <a:pt x="2220" y="3440"/>
                    <a:pt x="2212" y="3429"/>
                    <a:pt x="2204" y="3429"/>
                  </a:cubicBezTo>
                  <a:cubicBezTo>
                    <a:pt x="2204" y="3429"/>
                    <a:pt x="2192" y="3453"/>
                    <a:pt x="2192" y="3453"/>
                  </a:cubicBezTo>
                  <a:cubicBezTo>
                    <a:pt x="2192" y="3453"/>
                    <a:pt x="2168" y="3465"/>
                    <a:pt x="2156" y="3465"/>
                  </a:cubicBezTo>
                  <a:cubicBezTo>
                    <a:pt x="2132" y="3477"/>
                    <a:pt x="2120" y="3489"/>
                    <a:pt x="2108" y="3501"/>
                  </a:cubicBezTo>
                  <a:cubicBezTo>
                    <a:pt x="2108" y="3501"/>
                    <a:pt x="2061" y="3548"/>
                    <a:pt x="2061" y="3548"/>
                  </a:cubicBezTo>
                  <a:cubicBezTo>
                    <a:pt x="2049" y="3548"/>
                    <a:pt x="2037" y="3560"/>
                    <a:pt x="2025" y="3572"/>
                  </a:cubicBezTo>
                  <a:lnTo>
                    <a:pt x="1937" y="3671"/>
                  </a:lnTo>
                  <a:lnTo>
                    <a:pt x="1937" y="3671"/>
                  </a:lnTo>
                  <a:cubicBezTo>
                    <a:pt x="1942" y="3669"/>
                    <a:pt x="1948" y="3667"/>
                    <a:pt x="1954" y="3667"/>
                  </a:cubicBezTo>
                  <a:cubicBezTo>
                    <a:pt x="1966" y="3667"/>
                    <a:pt x="1966" y="3667"/>
                    <a:pt x="1977" y="3656"/>
                  </a:cubicBezTo>
                  <a:cubicBezTo>
                    <a:pt x="1989" y="3644"/>
                    <a:pt x="2001" y="3620"/>
                    <a:pt x="2001" y="3620"/>
                  </a:cubicBezTo>
                  <a:lnTo>
                    <a:pt x="2001" y="3620"/>
                  </a:lnTo>
                  <a:cubicBezTo>
                    <a:pt x="2001" y="3620"/>
                    <a:pt x="1989" y="3644"/>
                    <a:pt x="2001" y="3644"/>
                  </a:cubicBezTo>
                  <a:cubicBezTo>
                    <a:pt x="2013" y="3632"/>
                    <a:pt x="2025" y="3608"/>
                    <a:pt x="2025" y="3608"/>
                  </a:cubicBezTo>
                  <a:cubicBezTo>
                    <a:pt x="2037" y="3596"/>
                    <a:pt x="2049" y="3584"/>
                    <a:pt x="2061" y="3584"/>
                  </a:cubicBezTo>
                  <a:cubicBezTo>
                    <a:pt x="2073" y="3584"/>
                    <a:pt x="2073" y="3572"/>
                    <a:pt x="2085" y="3572"/>
                  </a:cubicBezTo>
                  <a:cubicBezTo>
                    <a:pt x="2096" y="3560"/>
                    <a:pt x="2108" y="3548"/>
                    <a:pt x="2120" y="3536"/>
                  </a:cubicBezTo>
                  <a:cubicBezTo>
                    <a:pt x="2132" y="3525"/>
                    <a:pt x="2132" y="3513"/>
                    <a:pt x="2144" y="3513"/>
                  </a:cubicBezTo>
                  <a:cubicBezTo>
                    <a:pt x="2156" y="3501"/>
                    <a:pt x="2180" y="3501"/>
                    <a:pt x="2180" y="3489"/>
                  </a:cubicBezTo>
                  <a:cubicBezTo>
                    <a:pt x="2192" y="3477"/>
                    <a:pt x="2180" y="3477"/>
                    <a:pt x="2180" y="3465"/>
                  </a:cubicBezTo>
                  <a:cubicBezTo>
                    <a:pt x="2180" y="3465"/>
                    <a:pt x="2227" y="3441"/>
                    <a:pt x="2239" y="3429"/>
                  </a:cubicBezTo>
                  <a:cubicBezTo>
                    <a:pt x="2239" y="3417"/>
                    <a:pt x="2251" y="3417"/>
                    <a:pt x="2263" y="3417"/>
                  </a:cubicBezTo>
                  <a:cubicBezTo>
                    <a:pt x="2263" y="3417"/>
                    <a:pt x="2275" y="3406"/>
                    <a:pt x="2275" y="3406"/>
                  </a:cubicBezTo>
                  <a:cubicBezTo>
                    <a:pt x="2287" y="3394"/>
                    <a:pt x="2287" y="3382"/>
                    <a:pt x="2311" y="3382"/>
                  </a:cubicBezTo>
                  <a:cubicBezTo>
                    <a:pt x="2311" y="3383"/>
                    <a:pt x="2311" y="3384"/>
                    <a:pt x="2311" y="3384"/>
                  </a:cubicBezTo>
                  <a:cubicBezTo>
                    <a:pt x="2314" y="3384"/>
                    <a:pt x="2323" y="3358"/>
                    <a:pt x="2323" y="3358"/>
                  </a:cubicBezTo>
                  <a:cubicBezTo>
                    <a:pt x="2335" y="3346"/>
                    <a:pt x="2358" y="3334"/>
                    <a:pt x="2370" y="3322"/>
                  </a:cubicBezTo>
                  <a:cubicBezTo>
                    <a:pt x="2382" y="3298"/>
                    <a:pt x="2394" y="3286"/>
                    <a:pt x="2406" y="3286"/>
                  </a:cubicBezTo>
                  <a:cubicBezTo>
                    <a:pt x="2410" y="3282"/>
                    <a:pt x="2417" y="3277"/>
                    <a:pt x="2425" y="3271"/>
                  </a:cubicBezTo>
                  <a:lnTo>
                    <a:pt x="2425" y="3271"/>
                  </a:lnTo>
                  <a:cubicBezTo>
                    <a:pt x="2426" y="3271"/>
                    <a:pt x="2428" y="3272"/>
                    <a:pt x="2430" y="3272"/>
                  </a:cubicBezTo>
                  <a:cubicBezTo>
                    <a:pt x="2436" y="3272"/>
                    <a:pt x="2442" y="3269"/>
                    <a:pt x="2442" y="3263"/>
                  </a:cubicBezTo>
                  <a:cubicBezTo>
                    <a:pt x="2442" y="3263"/>
                    <a:pt x="2440" y="3261"/>
                    <a:pt x="2438" y="3259"/>
                  </a:cubicBezTo>
                  <a:close/>
                  <a:moveTo>
                    <a:pt x="1937" y="3671"/>
                  </a:moveTo>
                  <a:cubicBezTo>
                    <a:pt x="1926" y="3676"/>
                    <a:pt x="1917" y="3684"/>
                    <a:pt x="1921" y="3689"/>
                  </a:cubicBezTo>
                  <a:lnTo>
                    <a:pt x="1921" y="3689"/>
                  </a:lnTo>
                  <a:cubicBezTo>
                    <a:pt x="1924" y="3686"/>
                    <a:pt x="1927" y="3682"/>
                    <a:pt x="1930" y="3679"/>
                  </a:cubicBezTo>
                  <a:lnTo>
                    <a:pt x="1937" y="3671"/>
                  </a:lnTo>
                  <a:close/>
                  <a:moveTo>
                    <a:pt x="1921" y="3689"/>
                  </a:moveTo>
                  <a:lnTo>
                    <a:pt x="1921" y="3689"/>
                  </a:lnTo>
                  <a:cubicBezTo>
                    <a:pt x="1916" y="3694"/>
                    <a:pt x="1911" y="3699"/>
                    <a:pt x="1909" y="3704"/>
                  </a:cubicBezTo>
                  <a:lnTo>
                    <a:pt x="1909" y="3704"/>
                  </a:lnTo>
                  <a:cubicBezTo>
                    <a:pt x="1907" y="3702"/>
                    <a:pt x="1904" y="3700"/>
                    <a:pt x="1901" y="3700"/>
                  </a:cubicBezTo>
                  <a:cubicBezTo>
                    <a:pt x="1899" y="3700"/>
                    <a:pt x="1896" y="3701"/>
                    <a:pt x="1894" y="3703"/>
                  </a:cubicBezTo>
                  <a:cubicBezTo>
                    <a:pt x="1870" y="3703"/>
                    <a:pt x="1882" y="3715"/>
                    <a:pt x="1870" y="3715"/>
                  </a:cubicBezTo>
                  <a:lnTo>
                    <a:pt x="1858" y="3727"/>
                  </a:lnTo>
                  <a:cubicBezTo>
                    <a:pt x="1835" y="3739"/>
                    <a:pt x="1823" y="3751"/>
                    <a:pt x="1799" y="3763"/>
                  </a:cubicBezTo>
                  <a:cubicBezTo>
                    <a:pt x="1787" y="3787"/>
                    <a:pt x="1775" y="3798"/>
                    <a:pt x="1763" y="3810"/>
                  </a:cubicBezTo>
                  <a:cubicBezTo>
                    <a:pt x="1763" y="3822"/>
                    <a:pt x="1775" y="3834"/>
                    <a:pt x="1775" y="3846"/>
                  </a:cubicBezTo>
                  <a:cubicBezTo>
                    <a:pt x="1787" y="3834"/>
                    <a:pt x="1787" y="3834"/>
                    <a:pt x="1799" y="3822"/>
                  </a:cubicBezTo>
                  <a:lnTo>
                    <a:pt x="1823" y="3798"/>
                  </a:lnTo>
                  <a:cubicBezTo>
                    <a:pt x="1829" y="3792"/>
                    <a:pt x="1829" y="3792"/>
                    <a:pt x="1827" y="3792"/>
                  </a:cubicBezTo>
                  <a:cubicBezTo>
                    <a:pt x="1826" y="3792"/>
                    <a:pt x="1823" y="3792"/>
                    <a:pt x="1823" y="3787"/>
                  </a:cubicBezTo>
                  <a:cubicBezTo>
                    <a:pt x="1823" y="3775"/>
                    <a:pt x="1858" y="3763"/>
                    <a:pt x="1858" y="3763"/>
                  </a:cubicBezTo>
                  <a:cubicBezTo>
                    <a:pt x="1870" y="3751"/>
                    <a:pt x="1882" y="3739"/>
                    <a:pt x="1894" y="3727"/>
                  </a:cubicBezTo>
                  <a:cubicBezTo>
                    <a:pt x="1894" y="3715"/>
                    <a:pt x="1882" y="3715"/>
                    <a:pt x="1906" y="3715"/>
                  </a:cubicBezTo>
                  <a:cubicBezTo>
                    <a:pt x="1908" y="3715"/>
                    <a:pt x="1910" y="3714"/>
                    <a:pt x="1910" y="3713"/>
                  </a:cubicBezTo>
                  <a:lnTo>
                    <a:pt x="1910" y="3713"/>
                  </a:lnTo>
                  <a:cubicBezTo>
                    <a:pt x="1931" y="3703"/>
                    <a:pt x="1941" y="3702"/>
                    <a:pt x="1930" y="3691"/>
                  </a:cubicBezTo>
                  <a:cubicBezTo>
                    <a:pt x="1925" y="3691"/>
                    <a:pt x="1922" y="3690"/>
                    <a:pt x="1921" y="3689"/>
                  </a:cubicBezTo>
                  <a:close/>
                  <a:moveTo>
                    <a:pt x="553" y="3963"/>
                  </a:moveTo>
                  <a:cubicBezTo>
                    <a:pt x="552" y="3964"/>
                    <a:pt x="550" y="3964"/>
                    <a:pt x="549" y="3965"/>
                  </a:cubicBezTo>
                  <a:cubicBezTo>
                    <a:pt x="551" y="3965"/>
                    <a:pt x="552" y="3964"/>
                    <a:pt x="553" y="3963"/>
                  </a:cubicBezTo>
                  <a:close/>
                  <a:moveTo>
                    <a:pt x="1422" y="4100"/>
                  </a:moveTo>
                  <a:lnTo>
                    <a:pt x="1422" y="4100"/>
                  </a:lnTo>
                  <a:cubicBezTo>
                    <a:pt x="1421" y="4100"/>
                    <a:pt x="1420" y="4101"/>
                    <a:pt x="1419" y="4102"/>
                  </a:cubicBezTo>
                  <a:lnTo>
                    <a:pt x="1419" y="4102"/>
                  </a:lnTo>
                  <a:cubicBezTo>
                    <a:pt x="1420" y="4102"/>
                    <a:pt x="1421" y="4101"/>
                    <a:pt x="1422" y="4100"/>
                  </a:cubicBezTo>
                  <a:close/>
                  <a:moveTo>
                    <a:pt x="1753" y="3837"/>
                  </a:moveTo>
                  <a:cubicBezTo>
                    <a:pt x="1748" y="3837"/>
                    <a:pt x="1739" y="3840"/>
                    <a:pt x="1727" y="3846"/>
                  </a:cubicBezTo>
                  <a:cubicBezTo>
                    <a:pt x="1704" y="3858"/>
                    <a:pt x="1704" y="3858"/>
                    <a:pt x="1704" y="3870"/>
                  </a:cubicBezTo>
                  <a:cubicBezTo>
                    <a:pt x="1704" y="3876"/>
                    <a:pt x="1704" y="3876"/>
                    <a:pt x="1702" y="3876"/>
                  </a:cubicBezTo>
                  <a:cubicBezTo>
                    <a:pt x="1701" y="3876"/>
                    <a:pt x="1698" y="3876"/>
                    <a:pt x="1692" y="3882"/>
                  </a:cubicBezTo>
                  <a:cubicBezTo>
                    <a:pt x="1683" y="3890"/>
                    <a:pt x="1663" y="3899"/>
                    <a:pt x="1652" y="3899"/>
                  </a:cubicBezTo>
                  <a:cubicBezTo>
                    <a:pt x="1647" y="3899"/>
                    <a:pt x="1644" y="3897"/>
                    <a:pt x="1644" y="3894"/>
                  </a:cubicBezTo>
                  <a:cubicBezTo>
                    <a:pt x="1644" y="3891"/>
                    <a:pt x="1644" y="3890"/>
                    <a:pt x="1644" y="3890"/>
                  </a:cubicBezTo>
                  <a:cubicBezTo>
                    <a:pt x="1643" y="3890"/>
                    <a:pt x="1639" y="3908"/>
                    <a:pt x="1620" y="3917"/>
                  </a:cubicBezTo>
                  <a:cubicBezTo>
                    <a:pt x="1616" y="3921"/>
                    <a:pt x="1612" y="3925"/>
                    <a:pt x="1608" y="3929"/>
                  </a:cubicBezTo>
                  <a:cubicBezTo>
                    <a:pt x="1608" y="3923"/>
                    <a:pt x="1605" y="3920"/>
                    <a:pt x="1601" y="3920"/>
                  </a:cubicBezTo>
                  <a:cubicBezTo>
                    <a:pt x="1596" y="3920"/>
                    <a:pt x="1590" y="3923"/>
                    <a:pt x="1585" y="3929"/>
                  </a:cubicBezTo>
                  <a:cubicBezTo>
                    <a:pt x="1585" y="3941"/>
                    <a:pt x="1585" y="3953"/>
                    <a:pt x="1585" y="3953"/>
                  </a:cubicBezTo>
                  <a:cubicBezTo>
                    <a:pt x="1592" y="3945"/>
                    <a:pt x="1600" y="3937"/>
                    <a:pt x="1608" y="3929"/>
                  </a:cubicBezTo>
                  <a:lnTo>
                    <a:pt x="1608" y="3929"/>
                  </a:lnTo>
                  <a:cubicBezTo>
                    <a:pt x="1608" y="3941"/>
                    <a:pt x="1596" y="3941"/>
                    <a:pt x="1585" y="3953"/>
                  </a:cubicBezTo>
                  <a:cubicBezTo>
                    <a:pt x="1585" y="3953"/>
                    <a:pt x="1585" y="3977"/>
                    <a:pt x="1573" y="3977"/>
                  </a:cubicBezTo>
                  <a:lnTo>
                    <a:pt x="1561" y="3977"/>
                  </a:lnTo>
                  <a:cubicBezTo>
                    <a:pt x="1549" y="3977"/>
                    <a:pt x="1549" y="4001"/>
                    <a:pt x="1537" y="4001"/>
                  </a:cubicBezTo>
                  <a:lnTo>
                    <a:pt x="1501" y="4025"/>
                  </a:lnTo>
                  <a:cubicBezTo>
                    <a:pt x="1489" y="4025"/>
                    <a:pt x="1489" y="4048"/>
                    <a:pt x="1489" y="4060"/>
                  </a:cubicBezTo>
                  <a:cubicBezTo>
                    <a:pt x="1489" y="4060"/>
                    <a:pt x="1489" y="4072"/>
                    <a:pt x="1477" y="4072"/>
                  </a:cubicBezTo>
                  <a:cubicBezTo>
                    <a:pt x="1475" y="4075"/>
                    <a:pt x="1473" y="4076"/>
                    <a:pt x="1471" y="4076"/>
                  </a:cubicBezTo>
                  <a:cubicBezTo>
                    <a:pt x="1467" y="4076"/>
                    <a:pt x="1464" y="4069"/>
                    <a:pt x="1460" y="4069"/>
                  </a:cubicBezTo>
                  <a:cubicBezTo>
                    <a:pt x="1458" y="4069"/>
                    <a:pt x="1456" y="4070"/>
                    <a:pt x="1454" y="4072"/>
                  </a:cubicBezTo>
                  <a:cubicBezTo>
                    <a:pt x="1445" y="4080"/>
                    <a:pt x="1434" y="4090"/>
                    <a:pt x="1422" y="4100"/>
                  </a:cubicBezTo>
                  <a:lnTo>
                    <a:pt x="1422" y="4100"/>
                  </a:lnTo>
                  <a:cubicBezTo>
                    <a:pt x="1422" y="4100"/>
                    <a:pt x="1422" y="4100"/>
                    <a:pt x="1423" y="4100"/>
                  </a:cubicBezTo>
                  <a:lnTo>
                    <a:pt x="1423" y="4100"/>
                  </a:lnTo>
                  <a:cubicBezTo>
                    <a:pt x="1426" y="4100"/>
                    <a:pt x="1430" y="4103"/>
                    <a:pt x="1430" y="4108"/>
                  </a:cubicBezTo>
                  <a:cubicBezTo>
                    <a:pt x="1430" y="4102"/>
                    <a:pt x="1433" y="4099"/>
                    <a:pt x="1437" y="4099"/>
                  </a:cubicBezTo>
                  <a:cubicBezTo>
                    <a:pt x="1442" y="4099"/>
                    <a:pt x="1448" y="4102"/>
                    <a:pt x="1454" y="4108"/>
                  </a:cubicBezTo>
                  <a:cubicBezTo>
                    <a:pt x="1454" y="4108"/>
                    <a:pt x="1465" y="4120"/>
                    <a:pt x="1477" y="4120"/>
                  </a:cubicBezTo>
                  <a:lnTo>
                    <a:pt x="1477" y="4108"/>
                  </a:lnTo>
                  <a:lnTo>
                    <a:pt x="1501" y="4096"/>
                  </a:lnTo>
                  <a:cubicBezTo>
                    <a:pt x="1510" y="4088"/>
                    <a:pt x="1518" y="4079"/>
                    <a:pt x="1522" y="4079"/>
                  </a:cubicBezTo>
                  <a:cubicBezTo>
                    <a:pt x="1524" y="4079"/>
                    <a:pt x="1525" y="4081"/>
                    <a:pt x="1525" y="4084"/>
                  </a:cubicBezTo>
                  <a:cubicBezTo>
                    <a:pt x="1537" y="4084"/>
                    <a:pt x="1549" y="4060"/>
                    <a:pt x="1549" y="4048"/>
                  </a:cubicBezTo>
                  <a:cubicBezTo>
                    <a:pt x="1547" y="4045"/>
                    <a:pt x="1546" y="4043"/>
                    <a:pt x="1545" y="4040"/>
                  </a:cubicBezTo>
                  <a:lnTo>
                    <a:pt x="1545" y="4040"/>
                  </a:lnTo>
                  <a:lnTo>
                    <a:pt x="1549" y="4037"/>
                  </a:lnTo>
                  <a:cubicBezTo>
                    <a:pt x="1547" y="4035"/>
                    <a:pt x="1545" y="4034"/>
                    <a:pt x="1544" y="4033"/>
                  </a:cubicBezTo>
                  <a:lnTo>
                    <a:pt x="1544" y="4033"/>
                  </a:lnTo>
                  <a:cubicBezTo>
                    <a:pt x="1543" y="4019"/>
                    <a:pt x="1552" y="4013"/>
                    <a:pt x="1561" y="4013"/>
                  </a:cubicBezTo>
                  <a:cubicBezTo>
                    <a:pt x="1577" y="4013"/>
                    <a:pt x="1577" y="4018"/>
                    <a:pt x="1578" y="4018"/>
                  </a:cubicBezTo>
                  <a:cubicBezTo>
                    <a:pt x="1579" y="4018"/>
                    <a:pt x="1581" y="4017"/>
                    <a:pt x="1585" y="4013"/>
                  </a:cubicBezTo>
                  <a:cubicBezTo>
                    <a:pt x="1596" y="4013"/>
                    <a:pt x="1608" y="4001"/>
                    <a:pt x="1608" y="4001"/>
                  </a:cubicBezTo>
                  <a:cubicBezTo>
                    <a:pt x="1596" y="3989"/>
                    <a:pt x="1608" y="3989"/>
                    <a:pt x="1620" y="3977"/>
                  </a:cubicBezTo>
                  <a:cubicBezTo>
                    <a:pt x="1632" y="3977"/>
                    <a:pt x="1656" y="3941"/>
                    <a:pt x="1680" y="3941"/>
                  </a:cubicBezTo>
                  <a:cubicBezTo>
                    <a:pt x="1704" y="3929"/>
                    <a:pt x="1692" y="3906"/>
                    <a:pt x="1704" y="3906"/>
                  </a:cubicBezTo>
                  <a:lnTo>
                    <a:pt x="1715" y="3906"/>
                  </a:lnTo>
                  <a:cubicBezTo>
                    <a:pt x="1715" y="3906"/>
                    <a:pt x="1715" y="3894"/>
                    <a:pt x="1715" y="3882"/>
                  </a:cubicBezTo>
                  <a:lnTo>
                    <a:pt x="1739" y="3882"/>
                  </a:lnTo>
                  <a:cubicBezTo>
                    <a:pt x="1739" y="3874"/>
                    <a:pt x="1744" y="3862"/>
                    <a:pt x="1753" y="3854"/>
                  </a:cubicBezTo>
                  <a:lnTo>
                    <a:pt x="1753" y="3854"/>
                  </a:lnTo>
                  <a:cubicBezTo>
                    <a:pt x="1755" y="3855"/>
                    <a:pt x="1757" y="3855"/>
                    <a:pt x="1759" y="3855"/>
                  </a:cubicBezTo>
                  <a:cubicBezTo>
                    <a:pt x="1766" y="3855"/>
                    <a:pt x="1775" y="3852"/>
                    <a:pt x="1775" y="3846"/>
                  </a:cubicBezTo>
                  <a:lnTo>
                    <a:pt x="1775" y="3846"/>
                  </a:lnTo>
                  <a:cubicBezTo>
                    <a:pt x="1766" y="3846"/>
                    <a:pt x="1759" y="3849"/>
                    <a:pt x="1753" y="3854"/>
                  </a:cubicBezTo>
                  <a:lnTo>
                    <a:pt x="1753" y="3854"/>
                  </a:lnTo>
                  <a:cubicBezTo>
                    <a:pt x="1749" y="3853"/>
                    <a:pt x="1747" y="3850"/>
                    <a:pt x="1751" y="3846"/>
                  </a:cubicBezTo>
                  <a:cubicBezTo>
                    <a:pt x="1757" y="3840"/>
                    <a:pt x="1757" y="3837"/>
                    <a:pt x="1753" y="3837"/>
                  </a:cubicBezTo>
                  <a:close/>
                  <a:moveTo>
                    <a:pt x="739" y="4155"/>
                  </a:moveTo>
                  <a:cubicBezTo>
                    <a:pt x="739" y="4155"/>
                    <a:pt x="739" y="4156"/>
                    <a:pt x="739" y="4156"/>
                  </a:cubicBezTo>
                  <a:cubicBezTo>
                    <a:pt x="739" y="4157"/>
                    <a:pt x="739" y="4158"/>
                    <a:pt x="739" y="4158"/>
                  </a:cubicBezTo>
                  <a:cubicBezTo>
                    <a:pt x="739" y="4158"/>
                    <a:pt x="739" y="4157"/>
                    <a:pt x="739" y="4155"/>
                  </a:cubicBezTo>
                  <a:close/>
                  <a:moveTo>
                    <a:pt x="1358" y="4156"/>
                  </a:moveTo>
                  <a:lnTo>
                    <a:pt x="1358" y="4168"/>
                  </a:lnTo>
                  <a:cubicBezTo>
                    <a:pt x="1358" y="4168"/>
                    <a:pt x="1346" y="4179"/>
                    <a:pt x="1334" y="4179"/>
                  </a:cubicBezTo>
                  <a:cubicBezTo>
                    <a:pt x="1334" y="4175"/>
                    <a:pt x="1334" y="4168"/>
                    <a:pt x="1334" y="4168"/>
                  </a:cubicBezTo>
                  <a:cubicBezTo>
                    <a:pt x="1346" y="4156"/>
                    <a:pt x="1358" y="4156"/>
                    <a:pt x="1358" y="4156"/>
                  </a:cubicBezTo>
                  <a:close/>
                  <a:moveTo>
                    <a:pt x="1419" y="4102"/>
                  </a:moveTo>
                  <a:cubicBezTo>
                    <a:pt x="1396" y="4121"/>
                    <a:pt x="1369" y="4141"/>
                    <a:pt x="1346" y="4156"/>
                  </a:cubicBezTo>
                  <a:cubicBezTo>
                    <a:pt x="1346" y="4156"/>
                    <a:pt x="1299" y="4179"/>
                    <a:pt x="1311" y="4179"/>
                  </a:cubicBezTo>
                  <a:cubicBezTo>
                    <a:pt x="1323" y="4191"/>
                    <a:pt x="1299" y="4203"/>
                    <a:pt x="1287" y="4203"/>
                  </a:cubicBezTo>
                  <a:lnTo>
                    <a:pt x="1263" y="4203"/>
                  </a:lnTo>
                  <a:cubicBezTo>
                    <a:pt x="1239" y="4203"/>
                    <a:pt x="1227" y="4203"/>
                    <a:pt x="1204" y="4215"/>
                  </a:cubicBezTo>
                  <a:cubicBezTo>
                    <a:pt x="1204" y="4215"/>
                    <a:pt x="1192" y="4215"/>
                    <a:pt x="1180" y="4227"/>
                  </a:cubicBezTo>
                  <a:cubicBezTo>
                    <a:pt x="1168" y="4227"/>
                    <a:pt x="1156" y="4239"/>
                    <a:pt x="1156" y="4239"/>
                  </a:cubicBezTo>
                  <a:cubicBezTo>
                    <a:pt x="1156" y="4239"/>
                    <a:pt x="1144" y="4239"/>
                    <a:pt x="1144" y="4227"/>
                  </a:cubicBezTo>
                  <a:cubicBezTo>
                    <a:pt x="1132" y="4227"/>
                    <a:pt x="1120" y="4215"/>
                    <a:pt x="1096" y="4215"/>
                  </a:cubicBezTo>
                  <a:lnTo>
                    <a:pt x="1025" y="4215"/>
                  </a:lnTo>
                  <a:cubicBezTo>
                    <a:pt x="1013" y="4215"/>
                    <a:pt x="1013" y="4215"/>
                    <a:pt x="1013" y="4227"/>
                  </a:cubicBezTo>
                  <a:cubicBezTo>
                    <a:pt x="993" y="4240"/>
                    <a:pt x="1013" y="4250"/>
                    <a:pt x="1033" y="4250"/>
                  </a:cubicBezTo>
                  <a:cubicBezTo>
                    <a:pt x="1050" y="4250"/>
                    <a:pt x="1066" y="4243"/>
                    <a:pt x="1061" y="4227"/>
                  </a:cubicBezTo>
                  <a:lnTo>
                    <a:pt x="1061" y="4227"/>
                  </a:lnTo>
                  <a:cubicBezTo>
                    <a:pt x="1061" y="4227"/>
                    <a:pt x="1108" y="4239"/>
                    <a:pt x="1120" y="4251"/>
                  </a:cubicBezTo>
                  <a:cubicBezTo>
                    <a:pt x="1128" y="4255"/>
                    <a:pt x="1132" y="4256"/>
                    <a:pt x="1134" y="4256"/>
                  </a:cubicBezTo>
                  <a:cubicBezTo>
                    <a:pt x="1139" y="4256"/>
                    <a:pt x="1136" y="4251"/>
                    <a:pt x="1144" y="4251"/>
                  </a:cubicBezTo>
                  <a:lnTo>
                    <a:pt x="1180" y="4251"/>
                  </a:lnTo>
                  <a:cubicBezTo>
                    <a:pt x="1239" y="4239"/>
                    <a:pt x="1299" y="4227"/>
                    <a:pt x="1346" y="4203"/>
                  </a:cubicBezTo>
                  <a:cubicBezTo>
                    <a:pt x="1382" y="4179"/>
                    <a:pt x="1442" y="4144"/>
                    <a:pt x="1430" y="4120"/>
                  </a:cubicBezTo>
                  <a:cubicBezTo>
                    <a:pt x="1420" y="4111"/>
                    <a:pt x="1418" y="4105"/>
                    <a:pt x="1419" y="4102"/>
                  </a:cubicBezTo>
                  <a:close/>
                  <a:moveTo>
                    <a:pt x="1" y="2769"/>
                  </a:moveTo>
                  <a:cubicBezTo>
                    <a:pt x="1" y="2769"/>
                    <a:pt x="1" y="2771"/>
                    <a:pt x="1" y="2774"/>
                  </a:cubicBezTo>
                  <a:cubicBezTo>
                    <a:pt x="1" y="2798"/>
                    <a:pt x="1" y="2822"/>
                    <a:pt x="13" y="2822"/>
                  </a:cubicBezTo>
                  <a:cubicBezTo>
                    <a:pt x="25" y="2822"/>
                    <a:pt x="13" y="2846"/>
                    <a:pt x="13" y="2846"/>
                  </a:cubicBezTo>
                  <a:cubicBezTo>
                    <a:pt x="1" y="2858"/>
                    <a:pt x="1" y="2870"/>
                    <a:pt x="13" y="2882"/>
                  </a:cubicBezTo>
                  <a:cubicBezTo>
                    <a:pt x="13" y="2882"/>
                    <a:pt x="25" y="2882"/>
                    <a:pt x="25" y="2905"/>
                  </a:cubicBezTo>
                  <a:cubicBezTo>
                    <a:pt x="37" y="2917"/>
                    <a:pt x="25" y="2929"/>
                    <a:pt x="37" y="2941"/>
                  </a:cubicBezTo>
                  <a:cubicBezTo>
                    <a:pt x="49" y="2953"/>
                    <a:pt x="49" y="2953"/>
                    <a:pt x="61" y="2965"/>
                  </a:cubicBezTo>
                  <a:cubicBezTo>
                    <a:pt x="61" y="2977"/>
                    <a:pt x="61" y="2989"/>
                    <a:pt x="72" y="3001"/>
                  </a:cubicBezTo>
                  <a:cubicBezTo>
                    <a:pt x="72" y="3018"/>
                    <a:pt x="79" y="3029"/>
                    <a:pt x="82" y="3029"/>
                  </a:cubicBezTo>
                  <a:cubicBezTo>
                    <a:pt x="83" y="3029"/>
                    <a:pt x="84" y="3028"/>
                    <a:pt x="84" y="3025"/>
                  </a:cubicBezTo>
                  <a:cubicBezTo>
                    <a:pt x="91" y="3025"/>
                    <a:pt x="90" y="3037"/>
                    <a:pt x="88" y="3047"/>
                  </a:cubicBezTo>
                  <a:lnTo>
                    <a:pt x="88" y="3047"/>
                  </a:lnTo>
                  <a:cubicBezTo>
                    <a:pt x="88" y="3047"/>
                    <a:pt x="89" y="3046"/>
                    <a:pt x="89" y="3046"/>
                  </a:cubicBezTo>
                  <a:cubicBezTo>
                    <a:pt x="92" y="3046"/>
                    <a:pt x="98" y="3050"/>
                    <a:pt x="108" y="3060"/>
                  </a:cubicBezTo>
                  <a:cubicBezTo>
                    <a:pt x="108" y="3060"/>
                    <a:pt x="108" y="3072"/>
                    <a:pt x="108" y="3084"/>
                  </a:cubicBezTo>
                  <a:cubicBezTo>
                    <a:pt x="108" y="3096"/>
                    <a:pt x="120" y="3132"/>
                    <a:pt x="132" y="3132"/>
                  </a:cubicBezTo>
                  <a:cubicBezTo>
                    <a:pt x="144" y="3132"/>
                    <a:pt x="132" y="3167"/>
                    <a:pt x="132" y="3167"/>
                  </a:cubicBezTo>
                  <a:cubicBezTo>
                    <a:pt x="132" y="3179"/>
                    <a:pt x="144" y="3167"/>
                    <a:pt x="156" y="3191"/>
                  </a:cubicBezTo>
                  <a:cubicBezTo>
                    <a:pt x="156" y="3195"/>
                    <a:pt x="156" y="3197"/>
                    <a:pt x="156" y="3197"/>
                  </a:cubicBezTo>
                  <a:cubicBezTo>
                    <a:pt x="157" y="3197"/>
                    <a:pt x="160" y="3191"/>
                    <a:pt x="168" y="3191"/>
                  </a:cubicBezTo>
                  <a:cubicBezTo>
                    <a:pt x="168" y="3203"/>
                    <a:pt x="180" y="3239"/>
                    <a:pt x="180" y="3251"/>
                  </a:cubicBezTo>
                  <a:cubicBezTo>
                    <a:pt x="191" y="3251"/>
                    <a:pt x="191" y="3251"/>
                    <a:pt x="191" y="3263"/>
                  </a:cubicBezTo>
                  <a:lnTo>
                    <a:pt x="215" y="3298"/>
                  </a:lnTo>
                  <a:cubicBezTo>
                    <a:pt x="227" y="3322"/>
                    <a:pt x="239" y="3334"/>
                    <a:pt x="263" y="3346"/>
                  </a:cubicBezTo>
                  <a:cubicBezTo>
                    <a:pt x="263" y="3346"/>
                    <a:pt x="252" y="3341"/>
                    <a:pt x="245" y="3341"/>
                  </a:cubicBezTo>
                  <a:cubicBezTo>
                    <a:pt x="242" y="3341"/>
                    <a:pt x="239" y="3342"/>
                    <a:pt x="239" y="3346"/>
                  </a:cubicBezTo>
                  <a:cubicBezTo>
                    <a:pt x="227" y="3346"/>
                    <a:pt x="251" y="3358"/>
                    <a:pt x="251" y="3358"/>
                  </a:cubicBezTo>
                  <a:cubicBezTo>
                    <a:pt x="263" y="3370"/>
                    <a:pt x="275" y="3382"/>
                    <a:pt x="263" y="3394"/>
                  </a:cubicBezTo>
                  <a:cubicBezTo>
                    <a:pt x="263" y="3406"/>
                    <a:pt x="299" y="3417"/>
                    <a:pt x="287" y="3429"/>
                  </a:cubicBezTo>
                  <a:cubicBezTo>
                    <a:pt x="276" y="3429"/>
                    <a:pt x="294" y="3467"/>
                    <a:pt x="306" y="3467"/>
                  </a:cubicBezTo>
                  <a:cubicBezTo>
                    <a:pt x="308" y="3467"/>
                    <a:pt x="309" y="3466"/>
                    <a:pt x="311" y="3465"/>
                  </a:cubicBezTo>
                  <a:cubicBezTo>
                    <a:pt x="322" y="3465"/>
                    <a:pt x="311" y="3477"/>
                    <a:pt x="311" y="3489"/>
                  </a:cubicBezTo>
                  <a:cubicBezTo>
                    <a:pt x="311" y="3489"/>
                    <a:pt x="311" y="3489"/>
                    <a:pt x="322" y="3501"/>
                  </a:cubicBezTo>
                  <a:cubicBezTo>
                    <a:pt x="334" y="3513"/>
                    <a:pt x="322" y="3525"/>
                    <a:pt x="334" y="3536"/>
                  </a:cubicBezTo>
                  <a:cubicBezTo>
                    <a:pt x="346" y="3536"/>
                    <a:pt x="346" y="3548"/>
                    <a:pt x="358" y="3560"/>
                  </a:cubicBezTo>
                  <a:lnTo>
                    <a:pt x="370" y="3596"/>
                  </a:lnTo>
                  <a:cubicBezTo>
                    <a:pt x="370" y="3608"/>
                    <a:pt x="382" y="3632"/>
                    <a:pt x="394" y="3644"/>
                  </a:cubicBezTo>
                  <a:cubicBezTo>
                    <a:pt x="394" y="3656"/>
                    <a:pt x="406" y="3656"/>
                    <a:pt x="406" y="3656"/>
                  </a:cubicBezTo>
                  <a:cubicBezTo>
                    <a:pt x="418" y="3667"/>
                    <a:pt x="406" y="3679"/>
                    <a:pt x="406" y="3679"/>
                  </a:cubicBezTo>
                  <a:cubicBezTo>
                    <a:pt x="406" y="3691"/>
                    <a:pt x="418" y="3691"/>
                    <a:pt x="430" y="3691"/>
                  </a:cubicBezTo>
                  <a:cubicBezTo>
                    <a:pt x="430" y="3691"/>
                    <a:pt x="442" y="3691"/>
                    <a:pt x="442" y="3703"/>
                  </a:cubicBezTo>
                  <a:cubicBezTo>
                    <a:pt x="442" y="3715"/>
                    <a:pt x="442" y="3727"/>
                    <a:pt x="442" y="3739"/>
                  </a:cubicBezTo>
                  <a:cubicBezTo>
                    <a:pt x="442" y="3763"/>
                    <a:pt x="477" y="3763"/>
                    <a:pt x="477" y="3787"/>
                  </a:cubicBezTo>
                  <a:cubicBezTo>
                    <a:pt x="477" y="3798"/>
                    <a:pt x="501" y="3834"/>
                    <a:pt x="501" y="3846"/>
                  </a:cubicBezTo>
                  <a:cubicBezTo>
                    <a:pt x="513" y="3858"/>
                    <a:pt x="525" y="3870"/>
                    <a:pt x="525" y="3882"/>
                  </a:cubicBezTo>
                  <a:cubicBezTo>
                    <a:pt x="525" y="3894"/>
                    <a:pt x="525" y="3906"/>
                    <a:pt x="525" y="3917"/>
                  </a:cubicBezTo>
                  <a:cubicBezTo>
                    <a:pt x="525" y="3917"/>
                    <a:pt x="525" y="3912"/>
                    <a:pt x="528" y="3912"/>
                  </a:cubicBezTo>
                  <a:cubicBezTo>
                    <a:pt x="530" y="3912"/>
                    <a:pt x="533" y="3914"/>
                    <a:pt x="537" y="3917"/>
                  </a:cubicBezTo>
                  <a:cubicBezTo>
                    <a:pt x="537" y="3917"/>
                    <a:pt x="549" y="3929"/>
                    <a:pt x="549" y="3929"/>
                  </a:cubicBezTo>
                  <a:cubicBezTo>
                    <a:pt x="549" y="3939"/>
                    <a:pt x="557" y="3958"/>
                    <a:pt x="553" y="3963"/>
                  </a:cubicBezTo>
                  <a:lnTo>
                    <a:pt x="553" y="3963"/>
                  </a:lnTo>
                  <a:cubicBezTo>
                    <a:pt x="554" y="3963"/>
                    <a:pt x="555" y="3963"/>
                    <a:pt x="556" y="3963"/>
                  </a:cubicBezTo>
                  <a:lnTo>
                    <a:pt x="556" y="3963"/>
                  </a:lnTo>
                  <a:cubicBezTo>
                    <a:pt x="567" y="3963"/>
                    <a:pt x="550" y="3991"/>
                    <a:pt x="561" y="4001"/>
                  </a:cubicBezTo>
                  <a:cubicBezTo>
                    <a:pt x="584" y="4025"/>
                    <a:pt x="584" y="4013"/>
                    <a:pt x="596" y="4037"/>
                  </a:cubicBezTo>
                  <a:cubicBezTo>
                    <a:pt x="596" y="4037"/>
                    <a:pt x="596" y="4048"/>
                    <a:pt x="596" y="4060"/>
                  </a:cubicBezTo>
                  <a:cubicBezTo>
                    <a:pt x="608" y="4084"/>
                    <a:pt x="620" y="4072"/>
                    <a:pt x="632" y="4096"/>
                  </a:cubicBezTo>
                  <a:cubicBezTo>
                    <a:pt x="632" y="4120"/>
                    <a:pt x="644" y="4132"/>
                    <a:pt x="656" y="4156"/>
                  </a:cubicBezTo>
                  <a:lnTo>
                    <a:pt x="680" y="4168"/>
                  </a:lnTo>
                  <a:cubicBezTo>
                    <a:pt x="703" y="4191"/>
                    <a:pt x="715" y="4227"/>
                    <a:pt x="751" y="4239"/>
                  </a:cubicBezTo>
                  <a:cubicBezTo>
                    <a:pt x="763" y="4243"/>
                    <a:pt x="767" y="4244"/>
                    <a:pt x="768" y="4244"/>
                  </a:cubicBezTo>
                  <a:cubicBezTo>
                    <a:pt x="770" y="4244"/>
                    <a:pt x="759" y="4239"/>
                    <a:pt x="775" y="4239"/>
                  </a:cubicBezTo>
                  <a:cubicBezTo>
                    <a:pt x="787" y="4251"/>
                    <a:pt x="787" y="4251"/>
                    <a:pt x="799" y="4263"/>
                  </a:cubicBezTo>
                  <a:lnTo>
                    <a:pt x="811" y="4263"/>
                  </a:lnTo>
                  <a:cubicBezTo>
                    <a:pt x="841" y="4273"/>
                    <a:pt x="899" y="4301"/>
                    <a:pt x="937" y="4301"/>
                  </a:cubicBezTo>
                  <a:cubicBezTo>
                    <a:pt x="943" y="4301"/>
                    <a:pt x="948" y="4300"/>
                    <a:pt x="953" y="4298"/>
                  </a:cubicBezTo>
                  <a:cubicBezTo>
                    <a:pt x="953" y="4275"/>
                    <a:pt x="930" y="4275"/>
                    <a:pt x="953" y="4275"/>
                  </a:cubicBezTo>
                  <a:lnTo>
                    <a:pt x="965" y="4275"/>
                  </a:lnTo>
                  <a:cubicBezTo>
                    <a:pt x="977" y="4275"/>
                    <a:pt x="989" y="4227"/>
                    <a:pt x="965" y="4227"/>
                  </a:cubicBezTo>
                  <a:lnTo>
                    <a:pt x="918" y="4227"/>
                  </a:lnTo>
                  <a:cubicBezTo>
                    <a:pt x="910" y="4227"/>
                    <a:pt x="907" y="4232"/>
                    <a:pt x="899" y="4232"/>
                  </a:cubicBezTo>
                  <a:cubicBezTo>
                    <a:pt x="895" y="4232"/>
                    <a:pt x="890" y="4231"/>
                    <a:pt x="882" y="4227"/>
                  </a:cubicBezTo>
                  <a:lnTo>
                    <a:pt x="811" y="4191"/>
                  </a:lnTo>
                  <a:lnTo>
                    <a:pt x="775" y="4191"/>
                  </a:lnTo>
                  <a:cubicBezTo>
                    <a:pt x="763" y="4191"/>
                    <a:pt x="775" y="4168"/>
                    <a:pt x="751" y="4156"/>
                  </a:cubicBezTo>
                  <a:cubicBezTo>
                    <a:pt x="743" y="4148"/>
                    <a:pt x="739" y="4145"/>
                    <a:pt x="737" y="4145"/>
                  </a:cubicBezTo>
                  <a:lnTo>
                    <a:pt x="737" y="4145"/>
                  </a:lnTo>
                  <a:cubicBezTo>
                    <a:pt x="737" y="4145"/>
                    <a:pt x="737" y="4145"/>
                    <a:pt x="737" y="4145"/>
                  </a:cubicBezTo>
                  <a:lnTo>
                    <a:pt x="737" y="4145"/>
                  </a:lnTo>
                  <a:cubicBezTo>
                    <a:pt x="735" y="4138"/>
                    <a:pt x="732" y="4132"/>
                    <a:pt x="727" y="4132"/>
                  </a:cubicBezTo>
                  <a:cubicBezTo>
                    <a:pt x="719" y="4132"/>
                    <a:pt x="706" y="4142"/>
                    <a:pt x="698" y="4142"/>
                  </a:cubicBezTo>
                  <a:cubicBezTo>
                    <a:pt x="694" y="4142"/>
                    <a:pt x="692" y="4140"/>
                    <a:pt x="692" y="4132"/>
                  </a:cubicBezTo>
                  <a:cubicBezTo>
                    <a:pt x="680" y="4108"/>
                    <a:pt x="703" y="4120"/>
                    <a:pt x="692" y="4108"/>
                  </a:cubicBezTo>
                  <a:cubicBezTo>
                    <a:pt x="692" y="4096"/>
                    <a:pt x="680" y="4096"/>
                    <a:pt x="680" y="4084"/>
                  </a:cubicBezTo>
                  <a:cubicBezTo>
                    <a:pt x="677" y="4081"/>
                    <a:pt x="675" y="4081"/>
                    <a:pt x="673" y="4081"/>
                  </a:cubicBezTo>
                  <a:cubicBezTo>
                    <a:pt x="670" y="4081"/>
                    <a:pt x="667" y="4083"/>
                    <a:pt x="662" y="4083"/>
                  </a:cubicBezTo>
                  <a:cubicBezTo>
                    <a:pt x="658" y="4083"/>
                    <a:pt x="653" y="4081"/>
                    <a:pt x="644" y="4072"/>
                  </a:cubicBezTo>
                  <a:cubicBezTo>
                    <a:pt x="644" y="4072"/>
                    <a:pt x="656" y="4060"/>
                    <a:pt x="656" y="4048"/>
                  </a:cubicBezTo>
                  <a:cubicBezTo>
                    <a:pt x="656" y="4039"/>
                    <a:pt x="648" y="4021"/>
                    <a:pt x="639" y="4021"/>
                  </a:cubicBezTo>
                  <a:cubicBezTo>
                    <a:pt x="638" y="4021"/>
                    <a:pt x="637" y="4022"/>
                    <a:pt x="637" y="4022"/>
                  </a:cubicBezTo>
                  <a:lnTo>
                    <a:pt x="637" y="4022"/>
                  </a:lnTo>
                  <a:cubicBezTo>
                    <a:pt x="639" y="4015"/>
                    <a:pt x="629" y="3998"/>
                    <a:pt x="620" y="3989"/>
                  </a:cubicBezTo>
                  <a:cubicBezTo>
                    <a:pt x="632" y="3989"/>
                    <a:pt x="584" y="3918"/>
                    <a:pt x="584" y="3917"/>
                  </a:cubicBezTo>
                  <a:lnTo>
                    <a:pt x="584" y="3917"/>
                  </a:lnTo>
                  <a:cubicBezTo>
                    <a:pt x="591" y="3931"/>
                    <a:pt x="590" y="3940"/>
                    <a:pt x="586" y="3940"/>
                  </a:cubicBezTo>
                  <a:cubicBezTo>
                    <a:pt x="583" y="3940"/>
                    <a:pt x="578" y="3934"/>
                    <a:pt x="572" y="3917"/>
                  </a:cubicBezTo>
                  <a:cubicBezTo>
                    <a:pt x="561" y="3894"/>
                    <a:pt x="549" y="3870"/>
                    <a:pt x="537" y="3846"/>
                  </a:cubicBezTo>
                  <a:lnTo>
                    <a:pt x="537" y="3846"/>
                  </a:lnTo>
                  <a:cubicBezTo>
                    <a:pt x="525" y="3846"/>
                    <a:pt x="561" y="3906"/>
                    <a:pt x="561" y="3929"/>
                  </a:cubicBezTo>
                  <a:lnTo>
                    <a:pt x="537" y="3882"/>
                  </a:lnTo>
                  <a:cubicBezTo>
                    <a:pt x="537" y="3870"/>
                    <a:pt x="525" y="3846"/>
                    <a:pt x="525" y="3834"/>
                  </a:cubicBezTo>
                  <a:cubicBezTo>
                    <a:pt x="537" y="3834"/>
                    <a:pt x="537" y="3834"/>
                    <a:pt x="537" y="3822"/>
                  </a:cubicBezTo>
                  <a:cubicBezTo>
                    <a:pt x="537" y="3810"/>
                    <a:pt x="513" y="3798"/>
                    <a:pt x="501" y="3763"/>
                  </a:cubicBezTo>
                  <a:cubicBezTo>
                    <a:pt x="489" y="3751"/>
                    <a:pt x="489" y="3727"/>
                    <a:pt x="489" y="3703"/>
                  </a:cubicBezTo>
                  <a:cubicBezTo>
                    <a:pt x="489" y="3703"/>
                    <a:pt x="465" y="3703"/>
                    <a:pt x="453" y="3691"/>
                  </a:cubicBezTo>
                  <a:cubicBezTo>
                    <a:pt x="442" y="3679"/>
                    <a:pt x="453" y="3679"/>
                    <a:pt x="453" y="3667"/>
                  </a:cubicBezTo>
                  <a:cubicBezTo>
                    <a:pt x="453" y="3644"/>
                    <a:pt x="442" y="3632"/>
                    <a:pt x="430" y="3620"/>
                  </a:cubicBezTo>
                  <a:cubicBezTo>
                    <a:pt x="430" y="3608"/>
                    <a:pt x="418" y="3584"/>
                    <a:pt x="406" y="3584"/>
                  </a:cubicBezTo>
                  <a:cubicBezTo>
                    <a:pt x="394" y="3584"/>
                    <a:pt x="394" y="3584"/>
                    <a:pt x="394" y="3572"/>
                  </a:cubicBezTo>
                  <a:cubicBezTo>
                    <a:pt x="382" y="3560"/>
                    <a:pt x="382" y="3560"/>
                    <a:pt x="394" y="3548"/>
                  </a:cubicBezTo>
                  <a:lnTo>
                    <a:pt x="394" y="3536"/>
                  </a:lnTo>
                  <a:cubicBezTo>
                    <a:pt x="382" y="3525"/>
                    <a:pt x="370" y="3513"/>
                    <a:pt x="358" y="3501"/>
                  </a:cubicBezTo>
                  <a:cubicBezTo>
                    <a:pt x="358" y="3489"/>
                    <a:pt x="346" y="3477"/>
                    <a:pt x="346" y="3465"/>
                  </a:cubicBezTo>
                  <a:lnTo>
                    <a:pt x="346" y="3441"/>
                  </a:lnTo>
                  <a:lnTo>
                    <a:pt x="346" y="3429"/>
                  </a:lnTo>
                  <a:lnTo>
                    <a:pt x="311" y="3382"/>
                  </a:lnTo>
                  <a:cubicBezTo>
                    <a:pt x="311" y="3361"/>
                    <a:pt x="293" y="3332"/>
                    <a:pt x="280" y="3332"/>
                  </a:cubicBezTo>
                  <a:cubicBezTo>
                    <a:pt x="280" y="3332"/>
                    <a:pt x="279" y="3332"/>
                    <a:pt x="278" y="3332"/>
                  </a:cubicBezTo>
                  <a:lnTo>
                    <a:pt x="278" y="3332"/>
                  </a:lnTo>
                  <a:cubicBezTo>
                    <a:pt x="284" y="3323"/>
                    <a:pt x="273" y="3285"/>
                    <a:pt x="263" y="3275"/>
                  </a:cubicBezTo>
                  <a:cubicBezTo>
                    <a:pt x="263" y="3263"/>
                    <a:pt x="239" y="3263"/>
                    <a:pt x="239" y="3239"/>
                  </a:cubicBezTo>
                  <a:cubicBezTo>
                    <a:pt x="235" y="3230"/>
                    <a:pt x="234" y="3228"/>
                    <a:pt x="234" y="3228"/>
                  </a:cubicBezTo>
                  <a:lnTo>
                    <a:pt x="234" y="3228"/>
                  </a:lnTo>
                  <a:cubicBezTo>
                    <a:pt x="234" y="3228"/>
                    <a:pt x="236" y="3230"/>
                    <a:pt x="238" y="3230"/>
                  </a:cubicBezTo>
                  <a:cubicBezTo>
                    <a:pt x="238" y="3230"/>
                    <a:pt x="239" y="3230"/>
                    <a:pt x="239" y="3227"/>
                  </a:cubicBezTo>
                  <a:cubicBezTo>
                    <a:pt x="239" y="3215"/>
                    <a:pt x="227" y="3203"/>
                    <a:pt x="227" y="3203"/>
                  </a:cubicBezTo>
                  <a:cubicBezTo>
                    <a:pt x="215" y="3191"/>
                    <a:pt x="215" y="3179"/>
                    <a:pt x="203" y="3167"/>
                  </a:cubicBezTo>
                  <a:lnTo>
                    <a:pt x="191" y="3167"/>
                  </a:lnTo>
                  <a:cubicBezTo>
                    <a:pt x="191" y="3167"/>
                    <a:pt x="180" y="3144"/>
                    <a:pt x="180" y="3132"/>
                  </a:cubicBezTo>
                  <a:cubicBezTo>
                    <a:pt x="168" y="3120"/>
                    <a:pt x="203" y="3120"/>
                    <a:pt x="191" y="3108"/>
                  </a:cubicBezTo>
                  <a:cubicBezTo>
                    <a:pt x="188" y="3100"/>
                    <a:pt x="182" y="3097"/>
                    <a:pt x="176" y="3097"/>
                  </a:cubicBezTo>
                  <a:cubicBezTo>
                    <a:pt x="165" y="3097"/>
                    <a:pt x="152" y="3108"/>
                    <a:pt x="144" y="3108"/>
                  </a:cubicBezTo>
                  <a:cubicBezTo>
                    <a:pt x="132" y="3108"/>
                    <a:pt x="144" y="3072"/>
                    <a:pt x="144" y="3072"/>
                  </a:cubicBezTo>
                  <a:cubicBezTo>
                    <a:pt x="144" y="3072"/>
                    <a:pt x="144" y="3072"/>
                    <a:pt x="132" y="3060"/>
                  </a:cubicBezTo>
                  <a:cubicBezTo>
                    <a:pt x="132" y="3060"/>
                    <a:pt x="120" y="3048"/>
                    <a:pt x="120" y="3048"/>
                  </a:cubicBezTo>
                  <a:lnTo>
                    <a:pt x="108" y="3048"/>
                  </a:lnTo>
                  <a:cubicBezTo>
                    <a:pt x="96" y="3048"/>
                    <a:pt x="108" y="3036"/>
                    <a:pt x="96" y="3025"/>
                  </a:cubicBezTo>
                  <a:cubicBezTo>
                    <a:pt x="96" y="3025"/>
                    <a:pt x="108" y="3025"/>
                    <a:pt x="96" y="3013"/>
                  </a:cubicBezTo>
                  <a:cubicBezTo>
                    <a:pt x="84" y="2989"/>
                    <a:pt x="84" y="2989"/>
                    <a:pt x="96" y="2977"/>
                  </a:cubicBezTo>
                  <a:cubicBezTo>
                    <a:pt x="108" y="2977"/>
                    <a:pt x="84" y="2953"/>
                    <a:pt x="72" y="2953"/>
                  </a:cubicBezTo>
                  <a:cubicBezTo>
                    <a:pt x="61" y="2941"/>
                    <a:pt x="49" y="2917"/>
                    <a:pt x="49" y="2905"/>
                  </a:cubicBezTo>
                  <a:lnTo>
                    <a:pt x="49" y="2870"/>
                  </a:lnTo>
                  <a:cubicBezTo>
                    <a:pt x="49" y="2858"/>
                    <a:pt x="49" y="2846"/>
                    <a:pt x="37" y="2834"/>
                  </a:cubicBezTo>
                  <a:cubicBezTo>
                    <a:pt x="37" y="2822"/>
                    <a:pt x="37" y="2798"/>
                    <a:pt x="37" y="2786"/>
                  </a:cubicBezTo>
                  <a:cubicBezTo>
                    <a:pt x="37" y="2781"/>
                    <a:pt x="36" y="2778"/>
                    <a:pt x="35" y="2778"/>
                  </a:cubicBezTo>
                  <a:cubicBezTo>
                    <a:pt x="31" y="2778"/>
                    <a:pt x="22" y="2801"/>
                    <a:pt x="13" y="2810"/>
                  </a:cubicBezTo>
                  <a:cubicBezTo>
                    <a:pt x="13" y="2810"/>
                    <a:pt x="13" y="2786"/>
                    <a:pt x="13" y="2786"/>
                  </a:cubicBezTo>
                  <a:lnTo>
                    <a:pt x="13" y="2774"/>
                  </a:lnTo>
                  <a:cubicBezTo>
                    <a:pt x="5" y="2774"/>
                    <a:pt x="2" y="2769"/>
                    <a:pt x="1" y="27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13" name="Google Shape;5213;p43"/>
            <p:cNvGrpSpPr/>
            <p:nvPr/>
          </p:nvGrpSpPr>
          <p:grpSpPr>
            <a:xfrm>
              <a:off x="6316813" y="3615835"/>
              <a:ext cx="530356" cy="471738"/>
              <a:chOff x="6316813" y="3615835"/>
              <a:chExt cx="530356" cy="471738"/>
            </a:xfrm>
          </p:grpSpPr>
          <p:sp>
            <p:nvSpPr>
              <p:cNvPr id="5214" name="Google Shape;5214;p43"/>
              <p:cNvSpPr/>
              <p:nvPr/>
            </p:nvSpPr>
            <p:spPr>
              <a:xfrm>
                <a:off x="6344612" y="3643432"/>
                <a:ext cx="471766" cy="415174"/>
              </a:xfrm>
              <a:custGeom>
                <a:avLst/>
                <a:gdLst/>
                <a:ahLst/>
                <a:cxnLst/>
                <a:rect l="l" t="t" r="r" b="b"/>
                <a:pathLst>
                  <a:path w="9300" h="8184" extrusionOk="0">
                    <a:moveTo>
                      <a:pt x="5727" y="0"/>
                    </a:moveTo>
                    <a:cubicBezTo>
                      <a:pt x="3572" y="572"/>
                      <a:pt x="3667" y="3048"/>
                      <a:pt x="3667" y="3048"/>
                    </a:cubicBezTo>
                    <a:cubicBezTo>
                      <a:pt x="3667" y="3048"/>
                      <a:pt x="286" y="5203"/>
                      <a:pt x="143" y="5394"/>
                    </a:cubicBezTo>
                    <a:cubicBezTo>
                      <a:pt x="0" y="5584"/>
                      <a:pt x="429" y="6585"/>
                      <a:pt x="762" y="7013"/>
                    </a:cubicBezTo>
                    <a:cubicBezTo>
                      <a:pt x="1014" y="7471"/>
                      <a:pt x="1807" y="8183"/>
                      <a:pt x="2078" y="8183"/>
                    </a:cubicBezTo>
                    <a:cubicBezTo>
                      <a:pt x="2089" y="8183"/>
                      <a:pt x="2099" y="8182"/>
                      <a:pt x="2108" y="8180"/>
                    </a:cubicBezTo>
                    <a:cubicBezTo>
                      <a:pt x="2346" y="8132"/>
                      <a:pt x="5680" y="5894"/>
                      <a:pt x="5680" y="5894"/>
                    </a:cubicBezTo>
                    <a:cubicBezTo>
                      <a:pt x="5680" y="5894"/>
                      <a:pt x="6372" y="6235"/>
                      <a:pt x="7226" y="6235"/>
                    </a:cubicBezTo>
                    <a:cubicBezTo>
                      <a:pt x="7903" y="6235"/>
                      <a:pt x="8683" y="6020"/>
                      <a:pt x="9299" y="5251"/>
                    </a:cubicBezTo>
                    <a:lnTo>
                      <a:pt x="57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3"/>
              <p:cNvSpPr/>
              <p:nvPr/>
            </p:nvSpPr>
            <p:spPr>
              <a:xfrm>
                <a:off x="6345221" y="3639830"/>
                <a:ext cx="478969" cy="422226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8323" extrusionOk="0">
                    <a:moveTo>
                      <a:pt x="5705" y="150"/>
                    </a:moveTo>
                    <a:cubicBezTo>
                      <a:pt x="5709" y="150"/>
                      <a:pt x="5712" y="151"/>
                      <a:pt x="5715" y="155"/>
                    </a:cubicBezTo>
                    <a:cubicBezTo>
                      <a:pt x="5726" y="176"/>
                      <a:pt x="5697" y="228"/>
                      <a:pt x="5683" y="228"/>
                    </a:cubicBezTo>
                    <a:cubicBezTo>
                      <a:pt x="5682" y="228"/>
                      <a:pt x="5681" y="227"/>
                      <a:pt x="5680" y="226"/>
                    </a:cubicBezTo>
                    <a:lnTo>
                      <a:pt x="5680" y="214"/>
                    </a:lnTo>
                    <a:cubicBezTo>
                      <a:pt x="5669" y="204"/>
                      <a:pt x="5685" y="150"/>
                      <a:pt x="5705" y="150"/>
                    </a:cubicBezTo>
                    <a:close/>
                    <a:moveTo>
                      <a:pt x="5583" y="378"/>
                    </a:moveTo>
                    <a:lnTo>
                      <a:pt x="5584" y="381"/>
                    </a:lnTo>
                    <a:cubicBezTo>
                      <a:pt x="5584" y="380"/>
                      <a:pt x="5584" y="379"/>
                      <a:pt x="5583" y="378"/>
                    </a:cubicBezTo>
                    <a:close/>
                    <a:moveTo>
                      <a:pt x="6084" y="560"/>
                    </a:moveTo>
                    <a:cubicBezTo>
                      <a:pt x="6083" y="561"/>
                      <a:pt x="6082" y="562"/>
                      <a:pt x="6081" y="563"/>
                    </a:cubicBezTo>
                    <a:lnTo>
                      <a:pt x="6081" y="563"/>
                    </a:lnTo>
                    <a:cubicBezTo>
                      <a:pt x="6082" y="561"/>
                      <a:pt x="6084" y="560"/>
                      <a:pt x="6084" y="560"/>
                    </a:cubicBezTo>
                    <a:close/>
                    <a:moveTo>
                      <a:pt x="6071" y="652"/>
                    </a:moveTo>
                    <a:cubicBezTo>
                      <a:pt x="6071" y="653"/>
                      <a:pt x="6071" y="654"/>
                      <a:pt x="6072" y="655"/>
                    </a:cubicBezTo>
                    <a:cubicBezTo>
                      <a:pt x="6108" y="655"/>
                      <a:pt x="6096" y="679"/>
                      <a:pt x="6072" y="679"/>
                    </a:cubicBezTo>
                    <a:lnTo>
                      <a:pt x="6013" y="679"/>
                    </a:lnTo>
                    <a:cubicBezTo>
                      <a:pt x="6030" y="670"/>
                      <a:pt x="6054" y="655"/>
                      <a:pt x="6071" y="652"/>
                    </a:cubicBezTo>
                    <a:close/>
                    <a:moveTo>
                      <a:pt x="6430" y="1072"/>
                    </a:moveTo>
                    <a:lnTo>
                      <a:pt x="6430" y="1072"/>
                    </a:lnTo>
                    <a:cubicBezTo>
                      <a:pt x="6429" y="1072"/>
                      <a:pt x="6428" y="1073"/>
                      <a:pt x="6427" y="1074"/>
                    </a:cubicBezTo>
                    <a:lnTo>
                      <a:pt x="6427" y="1074"/>
                    </a:lnTo>
                    <a:cubicBezTo>
                      <a:pt x="6428" y="1073"/>
                      <a:pt x="6429" y="1072"/>
                      <a:pt x="6430" y="1072"/>
                    </a:cubicBezTo>
                    <a:close/>
                    <a:moveTo>
                      <a:pt x="6589" y="1325"/>
                    </a:moveTo>
                    <a:cubicBezTo>
                      <a:pt x="6596" y="1325"/>
                      <a:pt x="6602" y="1328"/>
                      <a:pt x="6608" y="1333"/>
                    </a:cubicBezTo>
                    <a:cubicBezTo>
                      <a:pt x="6608" y="1357"/>
                      <a:pt x="6632" y="1393"/>
                      <a:pt x="6596" y="1405"/>
                    </a:cubicBezTo>
                    <a:lnTo>
                      <a:pt x="6596" y="1393"/>
                    </a:lnTo>
                    <a:lnTo>
                      <a:pt x="6561" y="1333"/>
                    </a:lnTo>
                    <a:cubicBezTo>
                      <a:pt x="6573" y="1328"/>
                      <a:pt x="6581" y="1325"/>
                      <a:pt x="6589" y="1325"/>
                    </a:cubicBezTo>
                    <a:close/>
                    <a:moveTo>
                      <a:pt x="7073" y="1619"/>
                    </a:moveTo>
                    <a:cubicBezTo>
                      <a:pt x="7049" y="1631"/>
                      <a:pt x="7049" y="1631"/>
                      <a:pt x="7061" y="1655"/>
                    </a:cubicBezTo>
                    <a:cubicBezTo>
                      <a:pt x="7070" y="1665"/>
                      <a:pt x="7080" y="1682"/>
                      <a:pt x="7090" y="1682"/>
                    </a:cubicBezTo>
                    <a:cubicBezTo>
                      <a:pt x="7092" y="1682"/>
                      <a:pt x="7094" y="1681"/>
                      <a:pt x="7096" y="1679"/>
                    </a:cubicBezTo>
                    <a:cubicBezTo>
                      <a:pt x="7108" y="1643"/>
                      <a:pt x="7096" y="1631"/>
                      <a:pt x="7073" y="1619"/>
                    </a:cubicBezTo>
                    <a:close/>
                    <a:moveTo>
                      <a:pt x="3679" y="2691"/>
                    </a:moveTo>
                    <a:cubicBezTo>
                      <a:pt x="3679" y="2718"/>
                      <a:pt x="3666" y="2731"/>
                      <a:pt x="3639" y="2731"/>
                    </a:cubicBezTo>
                    <a:cubicBezTo>
                      <a:pt x="3630" y="2731"/>
                      <a:pt x="3620" y="2729"/>
                      <a:pt x="3608" y="2726"/>
                    </a:cubicBezTo>
                    <a:lnTo>
                      <a:pt x="3608" y="2703"/>
                    </a:lnTo>
                    <a:cubicBezTo>
                      <a:pt x="3632" y="2691"/>
                      <a:pt x="3655" y="2691"/>
                      <a:pt x="3679" y="2691"/>
                    </a:cubicBezTo>
                    <a:close/>
                    <a:moveTo>
                      <a:pt x="7501" y="3000"/>
                    </a:moveTo>
                    <a:cubicBezTo>
                      <a:pt x="7499" y="3000"/>
                      <a:pt x="7500" y="3002"/>
                      <a:pt x="7502" y="3004"/>
                    </a:cubicBezTo>
                    <a:lnTo>
                      <a:pt x="7502" y="3004"/>
                    </a:lnTo>
                    <a:cubicBezTo>
                      <a:pt x="7501" y="3003"/>
                      <a:pt x="7501" y="3002"/>
                      <a:pt x="7501" y="3000"/>
                    </a:cubicBezTo>
                    <a:close/>
                    <a:moveTo>
                      <a:pt x="7502" y="3004"/>
                    </a:moveTo>
                    <a:cubicBezTo>
                      <a:pt x="7503" y="3007"/>
                      <a:pt x="7504" y="3009"/>
                      <a:pt x="7507" y="3009"/>
                    </a:cubicBezTo>
                    <a:lnTo>
                      <a:pt x="7507" y="3009"/>
                    </a:lnTo>
                    <a:cubicBezTo>
                      <a:pt x="7505" y="3007"/>
                      <a:pt x="7503" y="3005"/>
                      <a:pt x="7502" y="3004"/>
                    </a:cubicBezTo>
                    <a:close/>
                    <a:moveTo>
                      <a:pt x="8138" y="3503"/>
                    </a:moveTo>
                    <a:cubicBezTo>
                      <a:pt x="8117" y="3503"/>
                      <a:pt x="8091" y="3522"/>
                      <a:pt x="8108" y="3548"/>
                    </a:cubicBezTo>
                    <a:cubicBezTo>
                      <a:pt x="8115" y="3557"/>
                      <a:pt x="8121" y="3561"/>
                      <a:pt x="8128" y="3561"/>
                    </a:cubicBezTo>
                    <a:cubicBezTo>
                      <a:pt x="8147" y="3561"/>
                      <a:pt x="8165" y="3530"/>
                      <a:pt x="8156" y="3512"/>
                    </a:cubicBezTo>
                    <a:cubicBezTo>
                      <a:pt x="8153" y="3506"/>
                      <a:pt x="8146" y="3503"/>
                      <a:pt x="8138" y="3503"/>
                    </a:cubicBezTo>
                    <a:close/>
                    <a:moveTo>
                      <a:pt x="8263" y="3608"/>
                    </a:moveTo>
                    <a:cubicBezTo>
                      <a:pt x="8239" y="3608"/>
                      <a:pt x="8216" y="3608"/>
                      <a:pt x="8192" y="3619"/>
                    </a:cubicBezTo>
                    <a:cubicBezTo>
                      <a:pt x="8207" y="3640"/>
                      <a:pt x="8219" y="3650"/>
                      <a:pt x="8228" y="3650"/>
                    </a:cubicBezTo>
                    <a:cubicBezTo>
                      <a:pt x="8240" y="3650"/>
                      <a:pt x="8250" y="3634"/>
                      <a:pt x="8263" y="3608"/>
                    </a:cubicBezTo>
                    <a:close/>
                    <a:moveTo>
                      <a:pt x="2703" y="3727"/>
                    </a:moveTo>
                    <a:lnTo>
                      <a:pt x="2739" y="3750"/>
                    </a:lnTo>
                    <a:cubicBezTo>
                      <a:pt x="2739" y="3774"/>
                      <a:pt x="2739" y="3798"/>
                      <a:pt x="2715" y="3798"/>
                    </a:cubicBezTo>
                    <a:cubicBezTo>
                      <a:pt x="2703" y="3774"/>
                      <a:pt x="2679" y="3750"/>
                      <a:pt x="2703" y="3727"/>
                    </a:cubicBezTo>
                    <a:close/>
                    <a:moveTo>
                      <a:pt x="8128" y="3913"/>
                    </a:moveTo>
                    <a:cubicBezTo>
                      <a:pt x="8126" y="3914"/>
                      <a:pt x="8123" y="3915"/>
                      <a:pt x="8120" y="3917"/>
                    </a:cubicBezTo>
                    <a:cubicBezTo>
                      <a:pt x="8123" y="3916"/>
                      <a:pt x="8125" y="3914"/>
                      <a:pt x="8128" y="3913"/>
                    </a:cubicBezTo>
                    <a:close/>
                    <a:moveTo>
                      <a:pt x="8239" y="3858"/>
                    </a:moveTo>
                    <a:lnTo>
                      <a:pt x="8251" y="3869"/>
                    </a:lnTo>
                    <a:lnTo>
                      <a:pt x="8239" y="3917"/>
                    </a:lnTo>
                    <a:cubicBezTo>
                      <a:pt x="8227" y="3893"/>
                      <a:pt x="8204" y="3881"/>
                      <a:pt x="8239" y="3858"/>
                    </a:cubicBezTo>
                    <a:close/>
                    <a:moveTo>
                      <a:pt x="107" y="5774"/>
                    </a:moveTo>
                    <a:cubicBezTo>
                      <a:pt x="131" y="5774"/>
                      <a:pt x="131" y="5810"/>
                      <a:pt x="131" y="5822"/>
                    </a:cubicBezTo>
                    <a:cubicBezTo>
                      <a:pt x="115" y="5822"/>
                      <a:pt x="94" y="5833"/>
                      <a:pt x="82" y="5833"/>
                    </a:cubicBezTo>
                    <a:cubicBezTo>
                      <a:pt x="76" y="5833"/>
                      <a:pt x="72" y="5830"/>
                      <a:pt x="72" y="5822"/>
                    </a:cubicBezTo>
                    <a:cubicBezTo>
                      <a:pt x="60" y="5810"/>
                      <a:pt x="72" y="5774"/>
                      <a:pt x="107" y="5774"/>
                    </a:cubicBezTo>
                    <a:close/>
                    <a:moveTo>
                      <a:pt x="7977" y="5941"/>
                    </a:moveTo>
                    <a:lnTo>
                      <a:pt x="7966" y="5977"/>
                    </a:lnTo>
                    <a:cubicBezTo>
                      <a:pt x="7979" y="5990"/>
                      <a:pt x="7989" y="5997"/>
                      <a:pt x="7996" y="5997"/>
                    </a:cubicBezTo>
                    <a:cubicBezTo>
                      <a:pt x="8007" y="5997"/>
                      <a:pt x="8009" y="5978"/>
                      <a:pt x="8001" y="5941"/>
                    </a:cubicBezTo>
                    <a:close/>
                    <a:moveTo>
                      <a:pt x="477" y="6060"/>
                    </a:moveTo>
                    <a:cubicBezTo>
                      <a:pt x="475" y="6061"/>
                      <a:pt x="474" y="6061"/>
                      <a:pt x="473" y="6061"/>
                    </a:cubicBezTo>
                    <a:lnTo>
                      <a:pt x="473" y="6061"/>
                    </a:lnTo>
                    <a:cubicBezTo>
                      <a:pt x="474" y="6061"/>
                      <a:pt x="475" y="6061"/>
                      <a:pt x="477" y="6060"/>
                    </a:cubicBezTo>
                    <a:close/>
                    <a:moveTo>
                      <a:pt x="6942" y="6120"/>
                    </a:moveTo>
                    <a:cubicBezTo>
                      <a:pt x="6942" y="6121"/>
                      <a:pt x="6941" y="6122"/>
                      <a:pt x="6941" y="6123"/>
                    </a:cubicBezTo>
                    <a:lnTo>
                      <a:pt x="6941" y="6123"/>
                    </a:lnTo>
                    <a:cubicBezTo>
                      <a:pt x="6941" y="6122"/>
                      <a:pt x="6942" y="6121"/>
                      <a:pt x="6942" y="6120"/>
                    </a:cubicBezTo>
                    <a:close/>
                    <a:moveTo>
                      <a:pt x="7235" y="6217"/>
                    </a:moveTo>
                    <a:lnTo>
                      <a:pt x="7235" y="6217"/>
                    </a:lnTo>
                    <a:cubicBezTo>
                      <a:pt x="7240" y="6219"/>
                      <a:pt x="7245" y="6220"/>
                      <a:pt x="7251" y="6220"/>
                    </a:cubicBezTo>
                    <a:cubicBezTo>
                      <a:pt x="7252" y="6220"/>
                      <a:pt x="7254" y="6220"/>
                      <a:pt x="7255" y="6219"/>
                    </a:cubicBezTo>
                    <a:lnTo>
                      <a:pt x="7255" y="6219"/>
                    </a:lnTo>
                    <a:cubicBezTo>
                      <a:pt x="7260" y="6238"/>
                      <a:pt x="7255" y="6267"/>
                      <a:pt x="7239" y="6275"/>
                    </a:cubicBezTo>
                    <a:cubicBezTo>
                      <a:pt x="7205" y="6275"/>
                      <a:pt x="7204" y="6231"/>
                      <a:pt x="7235" y="6217"/>
                    </a:cubicBezTo>
                    <a:close/>
                    <a:moveTo>
                      <a:pt x="6425" y="6155"/>
                    </a:moveTo>
                    <a:cubicBezTo>
                      <a:pt x="6432" y="6155"/>
                      <a:pt x="6437" y="6159"/>
                      <a:pt x="6442" y="6167"/>
                    </a:cubicBezTo>
                    <a:cubicBezTo>
                      <a:pt x="6451" y="6197"/>
                      <a:pt x="6445" y="6275"/>
                      <a:pt x="6423" y="6275"/>
                    </a:cubicBezTo>
                    <a:cubicBezTo>
                      <a:pt x="6418" y="6275"/>
                      <a:pt x="6412" y="6271"/>
                      <a:pt x="6406" y="6263"/>
                    </a:cubicBezTo>
                    <a:cubicBezTo>
                      <a:pt x="6394" y="6239"/>
                      <a:pt x="6394" y="6227"/>
                      <a:pt x="6394" y="6203"/>
                    </a:cubicBezTo>
                    <a:lnTo>
                      <a:pt x="6394" y="6191"/>
                    </a:lnTo>
                    <a:cubicBezTo>
                      <a:pt x="6402" y="6168"/>
                      <a:pt x="6414" y="6155"/>
                      <a:pt x="6425" y="6155"/>
                    </a:cubicBezTo>
                    <a:close/>
                    <a:moveTo>
                      <a:pt x="9370" y="5298"/>
                    </a:moveTo>
                    <a:lnTo>
                      <a:pt x="9370" y="5298"/>
                    </a:lnTo>
                    <a:cubicBezTo>
                      <a:pt x="9287" y="5310"/>
                      <a:pt x="9192" y="5322"/>
                      <a:pt x="9097" y="5334"/>
                    </a:cubicBezTo>
                    <a:cubicBezTo>
                      <a:pt x="9089" y="5334"/>
                      <a:pt x="9049" y="5323"/>
                      <a:pt x="9030" y="5323"/>
                    </a:cubicBezTo>
                    <a:cubicBezTo>
                      <a:pt x="9021" y="5323"/>
                      <a:pt x="9017" y="5326"/>
                      <a:pt x="9025" y="5334"/>
                    </a:cubicBezTo>
                    <a:cubicBezTo>
                      <a:pt x="9050" y="5342"/>
                      <a:pt x="9052" y="5351"/>
                      <a:pt x="9042" y="5351"/>
                    </a:cubicBezTo>
                    <a:cubicBezTo>
                      <a:pt x="9038" y="5351"/>
                      <a:pt x="9032" y="5349"/>
                      <a:pt x="9025" y="5346"/>
                    </a:cubicBezTo>
                    <a:cubicBezTo>
                      <a:pt x="9013" y="5346"/>
                      <a:pt x="8954" y="5346"/>
                      <a:pt x="8954" y="5393"/>
                    </a:cubicBezTo>
                    <a:cubicBezTo>
                      <a:pt x="8954" y="5423"/>
                      <a:pt x="8962" y="5444"/>
                      <a:pt x="8938" y="5444"/>
                    </a:cubicBezTo>
                    <a:cubicBezTo>
                      <a:pt x="8933" y="5444"/>
                      <a:pt x="8926" y="5443"/>
                      <a:pt x="8918" y="5441"/>
                    </a:cubicBezTo>
                    <a:cubicBezTo>
                      <a:pt x="8900" y="5459"/>
                      <a:pt x="8902" y="5530"/>
                      <a:pt x="8875" y="5530"/>
                    </a:cubicBezTo>
                    <a:cubicBezTo>
                      <a:pt x="8866" y="5530"/>
                      <a:pt x="8853" y="5522"/>
                      <a:pt x="8835" y="5501"/>
                    </a:cubicBezTo>
                    <a:lnTo>
                      <a:pt x="8835" y="5501"/>
                    </a:lnTo>
                    <a:cubicBezTo>
                      <a:pt x="8882" y="5560"/>
                      <a:pt x="8787" y="5572"/>
                      <a:pt x="8775" y="5596"/>
                    </a:cubicBezTo>
                    <a:cubicBezTo>
                      <a:pt x="8751" y="5620"/>
                      <a:pt x="8787" y="5632"/>
                      <a:pt x="8787" y="5667"/>
                    </a:cubicBezTo>
                    <a:cubicBezTo>
                      <a:pt x="8787" y="5673"/>
                      <a:pt x="8784" y="5675"/>
                      <a:pt x="8780" y="5675"/>
                    </a:cubicBezTo>
                    <a:cubicBezTo>
                      <a:pt x="8766" y="5675"/>
                      <a:pt x="8737" y="5653"/>
                      <a:pt x="8728" y="5644"/>
                    </a:cubicBezTo>
                    <a:cubicBezTo>
                      <a:pt x="8710" y="5619"/>
                      <a:pt x="8699" y="5610"/>
                      <a:pt x="8691" y="5610"/>
                    </a:cubicBezTo>
                    <a:cubicBezTo>
                      <a:pt x="8672" y="5610"/>
                      <a:pt x="8673" y="5662"/>
                      <a:pt x="8656" y="5679"/>
                    </a:cubicBezTo>
                    <a:cubicBezTo>
                      <a:pt x="8637" y="5698"/>
                      <a:pt x="8571" y="5718"/>
                      <a:pt x="8546" y="5718"/>
                    </a:cubicBezTo>
                    <a:lnTo>
                      <a:pt x="8546" y="5718"/>
                    </a:lnTo>
                    <a:cubicBezTo>
                      <a:pt x="8546" y="5718"/>
                      <a:pt x="8545" y="5718"/>
                      <a:pt x="8544" y="5718"/>
                    </a:cubicBezTo>
                    <a:cubicBezTo>
                      <a:pt x="8544" y="5718"/>
                      <a:pt x="8543" y="5718"/>
                      <a:pt x="8543" y="5718"/>
                    </a:cubicBezTo>
                    <a:lnTo>
                      <a:pt x="8543" y="5718"/>
                    </a:lnTo>
                    <a:cubicBezTo>
                      <a:pt x="8539" y="5718"/>
                      <a:pt x="8537" y="5717"/>
                      <a:pt x="8537" y="5715"/>
                    </a:cubicBezTo>
                    <a:lnTo>
                      <a:pt x="8537" y="5715"/>
                    </a:lnTo>
                    <a:cubicBezTo>
                      <a:pt x="8537" y="5718"/>
                      <a:pt x="8538" y="5719"/>
                      <a:pt x="8539" y="5719"/>
                    </a:cubicBezTo>
                    <a:cubicBezTo>
                      <a:pt x="8540" y="5719"/>
                      <a:pt x="8541" y="5718"/>
                      <a:pt x="8543" y="5718"/>
                    </a:cubicBezTo>
                    <a:lnTo>
                      <a:pt x="8543" y="5718"/>
                    </a:lnTo>
                    <a:cubicBezTo>
                      <a:pt x="8544" y="5718"/>
                      <a:pt x="8545" y="5718"/>
                      <a:pt x="8546" y="5718"/>
                    </a:cubicBezTo>
                    <a:cubicBezTo>
                      <a:pt x="8546" y="5718"/>
                      <a:pt x="8546" y="5718"/>
                      <a:pt x="8546" y="5718"/>
                    </a:cubicBezTo>
                    <a:lnTo>
                      <a:pt x="8546" y="5718"/>
                    </a:lnTo>
                    <a:cubicBezTo>
                      <a:pt x="8551" y="5719"/>
                      <a:pt x="8556" y="5723"/>
                      <a:pt x="8561" y="5739"/>
                    </a:cubicBezTo>
                    <a:cubicBezTo>
                      <a:pt x="8561" y="5774"/>
                      <a:pt x="8537" y="5763"/>
                      <a:pt x="8525" y="5774"/>
                    </a:cubicBezTo>
                    <a:cubicBezTo>
                      <a:pt x="8516" y="5774"/>
                      <a:pt x="8498" y="5790"/>
                      <a:pt x="8480" y="5790"/>
                    </a:cubicBezTo>
                    <a:cubicBezTo>
                      <a:pt x="8475" y="5790"/>
                      <a:pt x="8470" y="5789"/>
                      <a:pt x="8466" y="5786"/>
                    </a:cubicBezTo>
                    <a:cubicBezTo>
                      <a:pt x="8451" y="5779"/>
                      <a:pt x="8441" y="5768"/>
                      <a:pt x="8433" y="5768"/>
                    </a:cubicBezTo>
                    <a:cubicBezTo>
                      <a:pt x="8427" y="5768"/>
                      <a:pt x="8423" y="5772"/>
                      <a:pt x="8418" y="5786"/>
                    </a:cubicBezTo>
                    <a:cubicBezTo>
                      <a:pt x="8406" y="5822"/>
                      <a:pt x="8430" y="5846"/>
                      <a:pt x="8418" y="5858"/>
                    </a:cubicBezTo>
                    <a:cubicBezTo>
                      <a:pt x="8418" y="5866"/>
                      <a:pt x="8410" y="5868"/>
                      <a:pt x="8399" y="5868"/>
                    </a:cubicBezTo>
                    <a:cubicBezTo>
                      <a:pt x="8376" y="5868"/>
                      <a:pt x="8339" y="5858"/>
                      <a:pt x="8323" y="5858"/>
                    </a:cubicBezTo>
                    <a:cubicBezTo>
                      <a:pt x="8287" y="5858"/>
                      <a:pt x="8263" y="5858"/>
                      <a:pt x="8239" y="5870"/>
                    </a:cubicBezTo>
                    <a:cubicBezTo>
                      <a:pt x="8204" y="5882"/>
                      <a:pt x="8180" y="5905"/>
                      <a:pt x="8168" y="5929"/>
                    </a:cubicBezTo>
                    <a:cubicBezTo>
                      <a:pt x="8168" y="5953"/>
                      <a:pt x="8156" y="6001"/>
                      <a:pt x="8144" y="6013"/>
                    </a:cubicBezTo>
                    <a:cubicBezTo>
                      <a:pt x="8144" y="5989"/>
                      <a:pt x="8144" y="5965"/>
                      <a:pt x="8132" y="5941"/>
                    </a:cubicBezTo>
                    <a:cubicBezTo>
                      <a:pt x="8130" y="5939"/>
                      <a:pt x="8126" y="5938"/>
                      <a:pt x="8122" y="5938"/>
                    </a:cubicBezTo>
                    <a:cubicBezTo>
                      <a:pt x="8103" y="5938"/>
                      <a:pt x="8070" y="5955"/>
                      <a:pt x="8061" y="5965"/>
                    </a:cubicBezTo>
                    <a:cubicBezTo>
                      <a:pt x="8061" y="5965"/>
                      <a:pt x="8061" y="6001"/>
                      <a:pt x="8049" y="6013"/>
                    </a:cubicBezTo>
                    <a:cubicBezTo>
                      <a:pt x="8037" y="6019"/>
                      <a:pt x="8025" y="6022"/>
                      <a:pt x="8015" y="6022"/>
                    </a:cubicBezTo>
                    <a:cubicBezTo>
                      <a:pt x="8004" y="6022"/>
                      <a:pt x="7995" y="6019"/>
                      <a:pt x="7989" y="6013"/>
                    </a:cubicBezTo>
                    <a:cubicBezTo>
                      <a:pt x="7949" y="6005"/>
                      <a:pt x="7930" y="5980"/>
                      <a:pt x="7908" y="5980"/>
                    </a:cubicBezTo>
                    <a:cubicBezTo>
                      <a:pt x="7897" y="5980"/>
                      <a:pt x="7886" y="5985"/>
                      <a:pt x="7870" y="6001"/>
                    </a:cubicBezTo>
                    <a:cubicBezTo>
                      <a:pt x="7858" y="6048"/>
                      <a:pt x="7835" y="6048"/>
                      <a:pt x="7799" y="6048"/>
                    </a:cubicBezTo>
                    <a:cubicBezTo>
                      <a:pt x="7775" y="6060"/>
                      <a:pt x="7799" y="6120"/>
                      <a:pt x="7763" y="6120"/>
                    </a:cubicBezTo>
                    <a:cubicBezTo>
                      <a:pt x="7763" y="6109"/>
                      <a:pt x="7763" y="6044"/>
                      <a:pt x="7747" y="6044"/>
                    </a:cubicBezTo>
                    <a:cubicBezTo>
                      <a:pt x="7745" y="6044"/>
                      <a:pt x="7742" y="6045"/>
                      <a:pt x="7739" y="6048"/>
                    </a:cubicBezTo>
                    <a:cubicBezTo>
                      <a:pt x="7714" y="6065"/>
                      <a:pt x="7707" y="6088"/>
                      <a:pt x="7700" y="6108"/>
                    </a:cubicBezTo>
                    <a:lnTo>
                      <a:pt x="7700" y="6108"/>
                    </a:lnTo>
                    <a:cubicBezTo>
                      <a:pt x="7700" y="6100"/>
                      <a:pt x="7693" y="6097"/>
                      <a:pt x="7683" y="6097"/>
                    </a:cubicBezTo>
                    <a:cubicBezTo>
                      <a:pt x="7664" y="6097"/>
                      <a:pt x="7633" y="6108"/>
                      <a:pt x="7620" y="6108"/>
                    </a:cubicBezTo>
                    <a:cubicBezTo>
                      <a:pt x="7608" y="6108"/>
                      <a:pt x="7608" y="6048"/>
                      <a:pt x="7573" y="6048"/>
                    </a:cubicBezTo>
                    <a:cubicBezTo>
                      <a:pt x="7540" y="6059"/>
                      <a:pt x="7558" y="6193"/>
                      <a:pt x="7598" y="6203"/>
                    </a:cubicBezTo>
                    <a:lnTo>
                      <a:pt x="7573" y="6203"/>
                    </a:lnTo>
                    <a:cubicBezTo>
                      <a:pt x="7549" y="6239"/>
                      <a:pt x="7513" y="6298"/>
                      <a:pt x="7561" y="6310"/>
                    </a:cubicBezTo>
                    <a:lnTo>
                      <a:pt x="7549" y="6298"/>
                    </a:lnTo>
                    <a:cubicBezTo>
                      <a:pt x="7585" y="6298"/>
                      <a:pt x="7620" y="6286"/>
                      <a:pt x="7656" y="6275"/>
                    </a:cubicBezTo>
                    <a:cubicBezTo>
                      <a:pt x="7680" y="6263"/>
                      <a:pt x="7704" y="6239"/>
                      <a:pt x="7716" y="6215"/>
                    </a:cubicBezTo>
                    <a:cubicBezTo>
                      <a:pt x="7727" y="6167"/>
                      <a:pt x="7775" y="6215"/>
                      <a:pt x="7763" y="6144"/>
                    </a:cubicBezTo>
                    <a:lnTo>
                      <a:pt x="7763" y="6144"/>
                    </a:lnTo>
                    <a:cubicBezTo>
                      <a:pt x="7772" y="6197"/>
                      <a:pt x="7828" y="6204"/>
                      <a:pt x="7875" y="6204"/>
                    </a:cubicBezTo>
                    <a:cubicBezTo>
                      <a:pt x="7891" y="6204"/>
                      <a:pt x="7906" y="6203"/>
                      <a:pt x="7918" y="6203"/>
                    </a:cubicBezTo>
                    <a:cubicBezTo>
                      <a:pt x="7921" y="6200"/>
                      <a:pt x="7926" y="6198"/>
                      <a:pt x="7931" y="6198"/>
                    </a:cubicBezTo>
                    <a:cubicBezTo>
                      <a:pt x="7943" y="6198"/>
                      <a:pt x="7957" y="6207"/>
                      <a:pt x="7966" y="6215"/>
                    </a:cubicBezTo>
                    <a:cubicBezTo>
                      <a:pt x="7977" y="6239"/>
                      <a:pt x="8013" y="6263"/>
                      <a:pt x="8037" y="6263"/>
                    </a:cubicBezTo>
                    <a:lnTo>
                      <a:pt x="8013" y="6203"/>
                    </a:lnTo>
                    <a:cubicBezTo>
                      <a:pt x="8017" y="6202"/>
                      <a:pt x="8021" y="6201"/>
                      <a:pt x="8025" y="6201"/>
                    </a:cubicBezTo>
                    <a:cubicBezTo>
                      <a:pt x="8048" y="6201"/>
                      <a:pt x="8065" y="6222"/>
                      <a:pt x="8082" y="6222"/>
                    </a:cubicBezTo>
                    <a:cubicBezTo>
                      <a:pt x="8087" y="6222"/>
                      <a:pt x="8092" y="6220"/>
                      <a:pt x="8097" y="6215"/>
                    </a:cubicBezTo>
                    <a:cubicBezTo>
                      <a:pt x="8132" y="6191"/>
                      <a:pt x="8156" y="6155"/>
                      <a:pt x="8156" y="6120"/>
                    </a:cubicBezTo>
                    <a:cubicBezTo>
                      <a:pt x="8156" y="6096"/>
                      <a:pt x="8144" y="6096"/>
                      <a:pt x="8156" y="6096"/>
                    </a:cubicBezTo>
                    <a:cubicBezTo>
                      <a:pt x="8162" y="6090"/>
                      <a:pt x="8171" y="6087"/>
                      <a:pt x="8180" y="6087"/>
                    </a:cubicBezTo>
                    <a:cubicBezTo>
                      <a:pt x="8189" y="6087"/>
                      <a:pt x="8198" y="6090"/>
                      <a:pt x="8204" y="6096"/>
                    </a:cubicBezTo>
                    <a:cubicBezTo>
                      <a:pt x="8222" y="6102"/>
                      <a:pt x="8242" y="6108"/>
                      <a:pt x="8260" y="6108"/>
                    </a:cubicBezTo>
                    <a:cubicBezTo>
                      <a:pt x="8278" y="6108"/>
                      <a:pt x="8293" y="6102"/>
                      <a:pt x="8299" y="6084"/>
                    </a:cubicBezTo>
                    <a:cubicBezTo>
                      <a:pt x="8311" y="6048"/>
                      <a:pt x="8347" y="6013"/>
                      <a:pt x="8394" y="6013"/>
                    </a:cubicBezTo>
                    <a:cubicBezTo>
                      <a:pt x="8404" y="6013"/>
                      <a:pt x="8439" y="6054"/>
                      <a:pt x="8457" y="6054"/>
                    </a:cubicBezTo>
                    <a:cubicBezTo>
                      <a:pt x="8461" y="6054"/>
                      <a:pt x="8464" y="6052"/>
                      <a:pt x="8466" y="6048"/>
                    </a:cubicBezTo>
                    <a:cubicBezTo>
                      <a:pt x="8478" y="5989"/>
                      <a:pt x="8382" y="5965"/>
                      <a:pt x="8442" y="5929"/>
                    </a:cubicBezTo>
                    <a:cubicBezTo>
                      <a:pt x="8446" y="5928"/>
                      <a:pt x="8450" y="5927"/>
                      <a:pt x="8454" y="5927"/>
                    </a:cubicBezTo>
                    <a:cubicBezTo>
                      <a:pt x="8495" y="5927"/>
                      <a:pt x="8494" y="6030"/>
                      <a:pt x="8524" y="6030"/>
                    </a:cubicBezTo>
                    <a:cubicBezTo>
                      <a:pt x="8528" y="6030"/>
                      <a:pt x="8532" y="6028"/>
                      <a:pt x="8537" y="6025"/>
                    </a:cubicBezTo>
                    <a:cubicBezTo>
                      <a:pt x="8573" y="6001"/>
                      <a:pt x="8525" y="5977"/>
                      <a:pt x="8537" y="5953"/>
                    </a:cubicBezTo>
                    <a:cubicBezTo>
                      <a:pt x="8561" y="5929"/>
                      <a:pt x="8620" y="5905"/>
                      <a:pt x="8656" y="5894"/>
                    </a:cubicBezTo>
                    <a:cubicBezTo>
                      <a:pt x="8751" y="5882"/>
                      <a:pt x="8835" y="5834"/>
                      <a:pt x="8906" y="5774"/>
                    </a:cubicBezTo>
                    <a:cubicBezTo>
                      <a:pt x="8930" y="5751"/>
                      <a:pt x="8906" y="5727"/>
                      <a:pt x="8906" y="5691"/>
                    </a:cubicBezTo>
                    <a:cubicBezTo>
                      <a:pt x="8906" y="5671"/>
                      <a:pt x="8909" y="5665"/>
                      <a:pt x="8913" y="5665"/>
                    </a:cubicBezTo>
                    <a:cubicBezTo>
                      <a:pt x="8922" y="5665"/>
                      <a:pt x="8938" y="5691"/>
                      <a:pt x="8954" y="5691"/>
                    </a:cubicBezTo>
                    <a:cubicBezTo>
                      <a:pt x="8966" y="5691"/>
                      <a:pt x="9001" y="5644"/>
                      <a:pt x="9001" y="5620"/>
                    </a:cubicBezTo>
                    <a:cubicBezTo>
                      <a:pt x="8989" y="5584"/>
                      <a:pt x="8989" y="5572"/>
                      <a:pt x="8998" y="5572"/>
                    </a:cubicBezTo>
                    <a:cubicBezTo>
                      <a:pt x="9007" y="5572"/>
                      <a:pt x="9025" y="5584"/>
                      <a:pt x="9049" y="5596"/>
                    </a:cubicBezTo>
                    <a:cubicBezTo>
                      <a:pt x="9049" y="5596"/>
                      <a:pt x="9017" y="5539"/>
                      <a:pt x="8996" y="5508"/>
                    </a:cubicBezTo>
                    <a:lnTo>
                      <a:pt x="8996" y="5508"/>
                    </a:lnTo>
                    <a:cubicBezTo>
                      <a:pt x="9015" y="5518"/>
                      <a:pt x="9042" y="5529"/>
                      <a:pt x="9049" y="5536"/>
                    </a:cubicBezTo>
                    <a:cubicBezTo>
                      <a:pt x="9061" y="5536"/>
                      <a:pt x="9085" y="5501"/>
                      <a:pt x="9097" y="5489"/>
                    </a:cubicBezTo>
                    <a:cubicBezTo>
                      <a:pt x="9097" y="5470"/>
                      <a:pt x="9111" y="5410"/>
                      <a:pt x="9139" y="5410"/>
                    </a:cubicBezTo>
                    <a:cubicBezTo>
                      <a:pt x="9147" y="5410"/>
                      <a:pt x="9157" y="5415"/>
                      <a:pt x="9168" y="5429"/>
                    </a:cubicBezTo>
                    <a:cubicBezTo>
                      <a:pt x="9176" y="5437"/>
                      <a:pt x="9183" y="5440"/>
                      <a:pt x="9188" y="5440"/>
                    </a:cubicBezTo>
                    <a:cubicBezTo>
                      <a:pt x="9216" y="5440"/>
                      <a:pt x="9216" y="5358"/>
                      <a:pt x="9216" y="5358"/>
                    </a:cubicBezTo>
                    <a:cubicBezTo>
                      <a:pt x="9216" y="5346"/>
                      <a:pt x="9275" y="5334"/>
                      <a:pt x="9323" y="5334"/>
                    </a:cubicBezTo>
                    <a:cubicBezTo>
                      <a:pt x="9382" y="5334"/>
                      <a:pt x="9442" y="5322"/>
                      <a:pt x="9370" y="5298"/>
                    </a:cubicBezTo>
                    <a:close/>
                    <a:moveTo>
                      <a:pt x="4846" y="6310"/>
                    </a:moveTo>
                    <a:lnTo>
                      <a:pt x="4846" y="6310"/>
                    </a:lnTo>
                    <a:cubicBezTo>
                      <a:pt x="4848" y="6315"/>
                      <a:pt x="4851" y="6319"/>
                      <a:pt x="4853" y="6323"/>
                    </a:cubicBezTo>
                    <a:lnTo>
                      <a:pt x="4853" y="6323"/>
                    </a:lnTo>
                    <a:cubicBezTo>
                      <a:pt x="4853" y="6319"/>
                      <a:pt x="4851" y="6315"/>
                      <a:pt x="4846" y="6310"/>
                    </a:cubicBezTo>
                    <a:close/>
                    <a:moveTo>
                      <a:pt x="5168" y="6251"/>
                    </a:moveTo>
                    <a:lnTo>
                      <a:pt x="5215" y="6334"/>
                    </a:lnTo>
                    <a:cubicBezTo>
                      <a:pt x="5179" y="6322"/>
                      <a:pt x="5120" y="6275"/>
                      <a:pt x="5168" y="6251"/>
                    </a:cubicBezTo>
                    <a:close/>
                    <a:moveTo>
                      <a:pt x="417" y="6370"/>
                    </a:moveTo>
                    <a:cubicBezTo>
                      <a:pt x="441" y="6370"/>
                      <a:pt x="441" y="6394"/>
                      <a:pt x="453" y="6417"/>
                    </a:cubicBezTo>
                    <a:cubicBezTo>
                      <a:pt x="439" y="6424"/>
                      <a:pt x="421" y="6431"/>
                      <a:pt x="406" y="6431"/>
                    </a:cubicBezTo>
                    <a:cubicBezTo>
                      <a:pt x="396" y="6431"/>
                      <a:pt x="386" y="6427"/>
                      <a:pt x="381" y="6417"/>
                    </a:cubicBezTo>
                    <a:cubicBezTo>
                      <a:pt x="369" y="6382"/>
                      <a:pt x="369" y="6370"/>
                      <a:pt x="417" y="6370"/>
                    </a:cubicBezTo>
                    <a:close/>
                    <a:moveTo>
                      <a:pt x="4585" y="6626"/>
                    </a:moveTo>
                    <a:cubicBezTo>
                      <a:pt x="4606" y="6626"/>
                      <a:pt x="4626" y="6669"/>
                      <a:pt x="4596" y="6679"/>
                    </a:cubicBezTo>
                    <a:cubicBezTo>
                      <a:pt x="4572" y="6679"/>
                      <a:pt x="4537" y="6667"/>
                      <a:pt x="4572" y="6632"/>
                    </a:cubicBezTo>
                    <a:cubicBezTo>
                      <a:pt x="4576" y="6628"/>
                      <a:pt x="4580" y="6626"/>
                      <a:pt x="4585" y="6626"/>
                    </a:cubicBezTo>
                    <a:close/>
                    <a:moveTo>
                      <a:pt x="4306" y="6761"/>
                    </a:moveTo>
                    <a:cubicBezTo>
                      <a:pt x="4329" y="6761"/>
                      <a:pt x="4355" y="6801"/>
                      <a:pt x="4334" y="6822"/>
                    </a:cubicBezTo>
                    <a:cubicBezTo>
                      <a:pt x="4331" y="6824"/>
                      <a:pt x="4327" y="6825"/>
                      <a:pt x="4322" y="6825"/>
                    </a:cubicBezTo>
                    <a:cubicBezTo>
                      <a:pt x="4293" y="6825"/>
                      <a:pt x="4245" y="6794"/>
                      <a:pt x="4287" y="6763"/>
                    </a:cubicBezTo>
                    <a:lnTo>
                      <a:pt x="4298" y="6763"/>
                    </a:lnTo>
                    <a:cubicBezTo>
                      <a:pt x="4301" y="6761"/>
                      <a:pt x="4304" y="6761"/>
                      <a:pt x="4306" y="6761"/>
                    </a:cubicBezTo>
                    <a:close/>
                    <a:moveTo>
                      <a:pt x="5736" y="1"/>
                    </a:moveTo>
                    <a:cubicBezTo>
                      <a:pt x="5718" y="1"/>
                      <a:pt x="5695" y="16"/>
                      <a:pt x="5680" y="48"/>
                    </a:cubicBezTo>
                    <a:cubicBezTo>
                      <a:pt x="5669" y="70"/>
                      <a:pt x="5659" y="77"/>
                      <a:pt x="5649" y="77"/>
                    </a:cubicBezTo>
                    <a:cubicBezTo>
                      <a:pt x="5629" y="77"/>
                      <a:pt x="5610" y="46"/>
                      <a:pt x="5582" y="46"/>
                    </a:cubicBezTo>
                    <a:cubicBezTo>
                      <a:pt x="5579" y="46"/>
                      <a:pt x="5576" y="47"/>
                      <a:pt x="5572" y="48"/>
                    </a:cubicBezTo>
                    <a:cubicBezTo>
                      <a:pt x="5513" y="48"/>
                      <a:pt x="5572" y="131"/>
                      <a:pt x="5560" y="167"/>
                    </a:cubicBezTo>
                    <a:cubicBezTo>
                      <a:pt x="5559" y="172"/>
                      <a:pt x="5556" y="174"/>
                      <a:pt x="5552" y="174"/>
                    </a:cubicBezTo>
                    <a:cubicBezTo>
                      <a:pt x="5536" y="174"/>
                      <a:pt x="5502" y="124"/>
                      <a:pt x="5485" y="124"/>
                    </a:cubicBezTo>
                    <a:cubicBezTo>
                      <a:pt x="5482" y="124"/>
                      <a:pt x="5479" y="126"/>
                      <a:pt x="5477" y="131"/>
                    </a:cubicBezTo>
                    <a:cubicBezTo>
                      <a:pt x="5477" y="143"/>
                      <a:pt x="5501" y="155"/>
                      <a:pt x="5501" y="179"/>
                    </a:cubicBezTo>
                    <a:cubicBezTo>
                      <a:pt x="5489" y="190"/>
                      <a:pt x="5477" y="190"/>
                      <a:pt x="5465" y="190"/>
                    </a:cubicBezTo>
                    <a:cubicBezTo>
                      <a:pt x="5430" y="155"/>
                      <a:pt x="5453" y="107"/>
                      <a:pt x="5394" y="107"/>
                    </a:cubicBezTo>
                    <a:cubicBezTo>
                      <a:pt x="5322" y="107"/>
                      <a:pt x="5239" y="143"/>
                      <a:pt x="5191" y="202"/>
                    </a:cubicBezTo>
                    <a:cubicBezTo>
                      <a:pt x="5179" y="226"/>
                      <a:pt x="5179" y="226"/>
                      <a:pt x="5156" y="238"/>
                    </a:cubicBezTo>
                    <a:cubicBezTo>
                      <a:pt x="5153" y="253"/>
                      <a:pt x="5150" y="259"/>
                      <a:pt x="5147" y="259"/>
                    </a:cubicBezTo>
                    <a:cubicBezTo>
                      <a:pt x="5134" y="259"/>
                      <a:pt x="5117" y="179"/>
                      <a:pt x="5108" y="179"/>
                    </a:cubicBezTo>
                    <a:lnTo>
                      <a:pt x="5108" y="179"/>
                    </a:lnTo>
                    <a:cubicBezTo>
                      <a:pt x="5079" y="198"/>
                      <a:pt x="5120" y="263"/>
                      <a:pt x="5093" y="263"/>
                    </a:cubicBezTo>
                    <a:cubicBezTo>
                      <a:pt x="5087" y="263"/>
                      <a:pt x="5077" y="259"/>
                      <a:pt x="5060" y="250"/>
                    </a:cubicBezTo>
                    <a:cubicBezTo>
                      <a:pt x="5049" y="250"/>
                      <a:pt x="5049" y="274"/>
                      <a:pt x="5037" y="274"/>
                    </a:cubicBezTo>
                    <a:cubicBezTo>
                      <a:pt x="5026" y="284"/>
                      <a:pt x="4934" y="413"/>
                      <a:pt x="4895" y="413"/>
                    </a:cubicBezTo>
                    <a:cubicBezTo>
                      <a:pt x="4889" y="413"/>
                      <a:pt x="4885" y="411"/>
                      <a:pt x="4882" y="405"/>
                    </a:cubicBezTo>
                    <a:lnTo>
                      <a:pt x="4882" y="512"/>
                    </a:lnTo>
                    <a:cubicBezTo>
                      <a:pt x="4867" y="497"/>
                      <a:pt x="4848" y="487"/>
                      <a:pt x="4827" y="487"/>
                    </a:cubicBezTo>
                    <a:cubicBezTo>
                      <a:pt x="4814" y="487"/>
                      <a:pt x="4800" y="491"/>
                      <a:pt x="4787" y="500"/>
                    </a:cubicBezTo>
                    <a:cubicBezTo>
                      <a:pt x="4782" y="502"/>
                      <a:pt x="4778" y="503"/>
                      <a:pt x="4773" y="503"/>
                    </a:cubicBezTo>
                    <a:cubicBezTo>
                      <a:pt x="4754" y="503"/>
                      <a:pt x="4732" y="484"/>
                      <a:pt x="4703" y="464"/>
                    </a:cubicBezTo>
                    <a:cubicBezTo>
                      <a:pt x="4702" y="464"/>
                      <a:pt x="4701" y="463"/>
                      <a:pt x="4700" y="463"/>
                    </a:cubicBezTo>
                    <a:lnTo>
                      <a:pt x="4700" y="463"/>
                    </a:lnTo>
                    <a:cubicBezTo>
                      <a:pt x="4684" y="463"/>
                      <a:pt x="4726" y="573"/>
                      <a:pt x="4703" y="595"/>
                    </a:cubicBezTo>
                    <a:cubicBezTo>
                      <a:pt x="4691" y="583"/>
                      <a:pt x="4656" y="500"/>
                      <a:pt x="4644" y="500"/>
                    </a:cubicBezTo>
                    <a:cubicBezTo>
                      <a:pt x="4632" y="512"/>
                      <a:pt x="4596" y="571"/>
                      <a:pt x="4620" y="595"/>
                    </a:cubicBezTo>
                    <a:cubicBezTo>
                      <a:pt x="4644" y="631"/>
                      <a:pt x="4668" y="631"/>
                      <a:pt x="4656" y="643"/>
                    </a:cubicBezTo>
                    <a:cubicBezTo>
                      <a:pt x="4646" y="653"/>
                      <a:pt x="4640" y="657"/>
                      <a:pt x="4635" y="657"/>
                    </a:cubicBezTo>
                    <a:cubicBezTo>
                      <a:pt x="4628" y="657"/>
                      <a:pt x="4622" y="650"/>
                      <a:pt x="4608" y="643"/>
                    </a:cubicBezTo>
                    <a:cubicBezTo>
                      <a:pt x="4596" y="631"/>
                      <a:pt x="4560" y="583"/>
                      <a:pt x="4525" y="560"/>
                    </a:cubicBezTo>
                    <a:lnTo>
                      <a:pt x="4525" y="560"/>
                    </a:lnTo>
                    <a:lnTo>
                      <a:pt x="4548" y="619"/>
                    </a:lnTo>
                    <a:cubicBezTo>
                      <a:pt x="4548" y="631"/>
                      <a:pt x="4537" y="655"/>
                      <a:pt x="4525" y="667"/>
                    </a:cubicBezTo>
                    <a:cubicBezTo>
                      <a:pt x="4519" y="679"/>
                      <a:pt x="4513" y="679"/>
                      <a:pt x="4508" y="679"/>
                    </a:cubicBezTo>
                    <a:cubicBezTo>
                      <a:pt x="4504" y="679"/>
                      <a:pt x="4501" y="679"/>
                      <a:pt x="4501" y="691"/>
                    </a:cubicBezTo>
                    <a:cubicBezTo>
                      <a:pt x="4501" y="714"/>
                      <a:pt x="4501" y="738"/>
                      <a:pt x="4513" y="750"/>
                    </a:cubicBezTo>
                    <a:cubicBezTo>
                      <a:pt x="4513" y="759"/>
                      <a:pt x="4508" y="762"/>
                      <a:pt x="4502" y="762"/>
                    </a:cubicBezTo>
                    <a:cubicBezTo>
                      <a:pt x="4488" y="762"/>
                      <a:pt x="4466" y="750"/>
                      <a:pt x="4452" y="750"/>
                    </a:cubicBezTo>
                    <a:cubicBezTo>
                      <a:pt x="4446" y="750"/>
                      <a:pt x="4441" y="753"/>
                      <a:pt x="4441" y="762"/>
                    </a:cubicBezTo>
                    <a:cubicBezTo>
                      <a:pt x="4441" y="798"/>
                      <a:pt x="4465" y="798"/>
                      <a:pt x="4465" y="810"/>
                    </a:cubicBezTo>
                    <a:cubicBezTo>
                      <a:pt x="4453" y="833"/>
                      <a:pt x="4441" y="845"/>
                      <a:pt x="4429" y="857"/>
                    </a:cubicBezTo>
                    <a:cubicBezTo>
                      <a:pt x="4448" y="829"/>
                      <a:pt x="4452" y="771"/>
                      <a:pt x="4430" y="771"/>
                    </a:cubicBezTo>
                    <a:cubicBezTo>
                      <a:pt x="4424" y="771"/>
                      <a:pt x="4416" y="776"/>
                      <a:pt x="4406" y="786"/>
                    </a:cubicBezTo>
                    <a:cubicBezTo>
                      <a:pt x="4382" y="810"/>
                      <a:pt x="4358" y="857"/>
                      <a:pt x="4394" y="881"/>
                    </a:cubicBezTo>
                    <a:cubicBezTo>
                      <a:pt x="4384" y="875"/>
                      <a:pt x="4375" y="872"/>
                      <a:pt x="4365" y="872"/>
                    </a:cubicBezTo>
                    <a:cubicBezTo>
                      <a:pt x="4299" y="872"/>
                      <a:pt x="4224" y="994"/>
                      <a:pt x="4203" y="1036"/>
                    </a:cubicBezTo>
                    <a:cubicBezTo>
                      <a:pt x="4179" y="1083"/>
                      <a:pt x="4227" y="1083"/>
                      <a:pt x="4263" y="1107"/>
                    </a:cubicBezTo>
                    <a:cubicBezTo>
                      <a:pt x="4297" y="1133"/>
                      <a:pt x="4300" y="1153"/>
                      <a:pt x="4277" y="1153"/>
                    </a:cubicBezTo>
                    <a:cubicBezTo>
                      <a:pt x="4268" y="1153"/>
                      <a:pt x="4256" y="1150"/>
                      <a:pt x="4239" y="1143"/>
                    </a:cubicBezTo>
                    <a:cubicBezTo>
                      <a:pt x="4222" y="1132"/>
                      <a:pt x="4204" y="1127"/>
                      <a:pt x="4186" y="1127"/>
                    </a:cubicBezTo>
                    <a:cubicBezTo>
                      <a:pt x="4127" y="1127"/>
                      <a:pt x="4067" y="1178"/>
                      <a:pt x="4048" y="1214"/>
                    </a:cubicBezTo>
                    <a:cubicBezTo>
                      <a:pt x="4025" y="1238"/>
                      <a:pt x="4025" y="1274"/>
                      <a:pt x="4036" y="1298"/>
                    </a:cubicBezTo>
                    <a:cubicBezTo>
                      <a:pt x="4060" y="1345"/>
                      <a:pt x="4060" y="1369"/>
                      <a:pt x="4048" y="1405"/>
                    </a:cubicBezTo>
                    <a:cubicBezTo>
                      <a:pt x="4057" y="1380"/>
                      <a:pt x="4042" y="1349"/>
                      <a:pt x="4020" y="1349"/>
                    </a:cubicBezTo>
                    <a:cubicBezTo>
                      <a:pt x="4010" y="1349"/>
                      <a:pt x="4000" y="1355"/>
                      <a:pt x="3989" y="1369"/>
                    </a:cubicBezTo>
                    <a:lnTo>
                      <a:pt x="3929" y="1500"/>
                    </a:lnTo>
                    <a:cubicBezTo>
                      <a:pt x="3904" y="1534"/>
                      <a:pt x="3903" y="1573"/>
                      <a:pt x="3920" y="1601"/>
                    </a:cubicBezTo>
                    <a:lnTo>
                      <a:pt x="3920" y="1601"/>
                    </a:lnTo>
                    <a:cubicBezTo>
                      <a:pt x="3906" y="1591"/>
                      <a:pt x="3890" y="1583"/>
                      <a:pt x="3870" y="1583"/>
                    </a:cubicBezTo>
                    <a:cubicBezTo>
                      <a:pt x="3858" y="1583"/>
                      <a:pt x="3822" y="1607"/>
                      <a:pt x="3858" y="1619"/>
                    </a:cubicBezTo>
                    <a:cubicBezTo>
                      <a:pt x="3882" y="1631"/>
                      <a:pt x="3858" y="1655"/>
                      <a:pt x="3858" y="1679"/>
                    </a:cubicBezTo>
                    <a:cubicBezTo>
                      <a:pt x="3858" y="1703"/>
                      <a:pt x="3882" y="1703"/>
                      <a:pt x="3894" y="1714"/>
                    </a:cubicBezTo>
                    <a:cubicBezTo>
                      <a:pt x="3894" y="1738"/>
                      <a:pt x="3858" y="1738"/>
                      <a:pt x="3846" y="1750"/>
                    </a:cubicBezTo>
                    <a:cubicBezTo>
                      <a:pt x="3834" y="1762"/>
                      <a:pt x="3822" y="1786"/>
                      <a:pt x="3810" y="1798"/>
                    </a:cubicBezTo>
                    <a:cubicBezTo>
                      <a:pt x="3810" y="1822"/>
                      <a:pt x="3822" y="1845"/>
                      <a:pt x="3834" y="1857"/>
                    </a:cubicBezTo>
                    <a:cubicBezTo>
                      <a:pt x="3858" y="1869"/>
                      <a:pt x="3834" y="1881"/>
                      <a:pt x="3834" y="1905"/>
                    </a:cubicBezTo>
                    <a:cubicBezTo>
                      <a:pt x="3816" y="1899"/>
                      <a:pt x="3804" y="1893"/>
                      <a:pt x="3797" y="1893"/>
                    </a:cubicBezTo>
                    <a:cubicBezTo>
                      <a:pt x="3789" y="1893"/>
                      <a:pt x="3786" y="1899"/>
                      <a:pt x="3786" y="1917"/>
                    </a:cubicBezTo>
                    <a:cubicBezTo>
                      <a:pt x="3798" y="1953"/>
                      <a:pt x="3798" y="1976"/>
                      <a:pt x="3810" y="2000"/>
                    </a:cubicBezTo>
                    <a:cubicBezTo>
                      <a:pt x="3810" y="2000"/>
                      <a:pt x="3819" y="2026"/>
                      <a:pt x="3814" y="2026"/>
                    </a:cubicBezTo>
                    <a:cubicBezTo>
                      <a:pt x="3813" y="2026"/>
                      <a:pt x="3812" y="2026"/>
                      <a:pt x="3810" y="2024"/>
                    </a:cubicBezTo>
                    <a:cubicBezTo>
                      <a:pt x="3786" y="2012"/>
                      <a:pt x="3798" y="2012"/>
                      <a:pt x="3775" y="2012"/>
                    </a:cubicBezTo>
                    <a:cubicBezTo>
                      <a:pt x="3763" y="2036"/>
                      <a:pt x="3775" y="2036"/>
                      <a:pt x="3798" y="2060"/>
                    </a:cubicBezTo>
                    <a:cubicBezTo>
                      <a:pt x="3810" y="2095"/>
                      <a:pt x="3822" y="2119"/>
                      <a:pt x="3798" y="2131"/>
                    </a:cubicBezTo>
                    <a:cubicBezTo>
                      <a:pt x="3778" y="2131"/>
                      <a:pt x="3761" y="2123"/>
                      <a:pt x="3747" y="2123"/>
                    </a:cubicBezTo>
                    <a:cubicBezTo>
                      <a:pt x="3735" y="2123"/>
                      <a:pt x="3725" y="2128"/>
                      <a:pt x="3715" y="2143"/>
                    </a:cubicBezTo>
                    <a:cubicBezTo>
                      <a:pt x="3691" y="2167"/>
                      <a:pt x="3679" y="2191"/>
                      <a:pt x="3667" y="2226"/>
                    </a:cubicBezTo>
                    <a:cubicBezTo>
                      <a:pt x="3667" y="2250"/>
                      <a:pt x="3691" y="2238"/>
                      <a:pt x="3715" y="2250"/>
                    </a:cubicBezTo>
                    <a:cubicBezTo>
                      <a:pt x="3727" y="2250"/>
                      <a:pt x="3739" y="2286"/>
                      <a:pt x="3727" y="2286"/>
                    </a:cubicBezTo>
                    <a:cubicBezTo>
                      <a:pt x="3703" y="2298"/>
                      <a:pt x="3667" y="2334"/>
                      <a:pt x="3703" y="2345"/>
                    </a:cubicBezTo>
                    <a:cubicBezTo>
                      <a:pt x="3696" y="2344"/>
                      <a:pt x="3690" y="2343"/>
                      <a:pt x="3685" y="2343"/>
                    </a:cubicBezTo>
                    <a:cubicBezTo>
                      <a:pt x="3627" y="2343"/>
                      <a:pt x="3667" y="2455"/>
                      <a:pt x="3667" y="2476"/>
                    </a:cubicBezTo>
                    <a:cubicBezTo>
                      <a:pt x="3667" y="2500"/>
                      <a:pt x="3644" y="2500"/>
                      <a:pt x="3632" y="2512"/>
                    </a:cubicBezTo>
                    <a:cubicBezTo>
                      <a:pt x="3620" y="2548"/>
                      <a:pt x="3620" y="2572"/>
                      <a:pt x="3608" y="2596"/>
                    </a:cubicBezTo>
                    <a:cubicBezTo>
                      <a:pt x="3608" y="2619"/>
                      <a:pt x="3608" y="2750"/>
                      <a:pt x="3560" y="2750"/>
                    </a:cubicBezTo>
                    <a:cubicBezTo>
                      <a:pt x="3560" y="2786"/>
                      <a:pt x="3560" y="2786"/>
                      <a:pt x="3608" y="2798"/>
                    </a:cubicBezTo>
                    <a:cubicBezTo>
                      <a:pt x="3632" y="2798"/>
                      <a:pt x="3667" y="2834"/>
                      <a:pt x="3667" y="2846"/>
                    </a:cubicBezTo>
                    <a:cubicBezTo>
                      <a:pt x="3644" y="2846"/>
                      <a:pt x="3620" y="2846"/>
                      <a:pt x="3584" y="2857"/>
                    </a:cubicBezTo>
                    <a:cubicBezTo>
                      <a:pt x="3560" y="2881"/>
                      <a:pt x="3560" y="2905"/>
                      <a:pt x="3572" y="2929"/>
                    </a:cubicBezTo>
                    <a:cubicBezTo>
                      <a:pt x="3596" y="2953"/>
                      <a:pt x="3596" y="2977"/>
                      <a:pt x="3608" y="3000"/>
                    </a:cubicBezTo>
                    <a:lnTo>
                      <a:pt x="3560" y="3000"/>
                    </a:lnTo>
                    <a:cubicBezTo>
                      <a:pt x="3536" y="3012"/>
                      <a:pt x="3667" y="3060"/>
                      <a:pt x="3667" y="3096"/>
                    </a:cubicBezTo>
                    <a:lnTo>
                      <a:pt x="3667" y="3107"/>
                    </a:lnTo>
                    <a:cubicBezTo>
                      <a:pt x="3632" y="3107"/>
                      <a:pt x="3584" y="3060"/>
                      <a:pt x="3560" y="3060"/>
                    </a:cubicBezTo>
                    <a:cubicBezTo>
                      <a:pt x="3536" y="3060"/>
                      <a:pt x="3548" y="3143"/>
                      <a:pt x="3525" y="3191"/>
                    </a:cubicBezTo>
                    <a:cubicBezTo>
                      <a:pt x="3525" y="3191"/>
                      <a:pt x="3479" y="3236"/>
                      <a:pt x="3460" y="3236"/>
                    </a:cubicBezTo>
                    <a:cubicBezTo>
                      <a:pt x="3453" y="3236"/>
                      <a:pt x="3450" y="3230"/>
                      <a:pt x="3453" y="3215"/>
                    </a:cubicBezTo>
                    <a:cubicBezTo>
                      <a:pt x="3485" y="3193"/>
                      <a:pt x="3488" y="3153"/>
                      <a:pt x="3447" y="3153"/>
                    </a:cubicBezTo>
                    <a:cubicBezTo>
                      <a:pt x="3441" y="3153"/>
                      <a:pt x="3436" y="3154"/>
                      <a:pt x="3429" y="3155"/>
                    </a:cubicBezTo>
                    <a:cubicBezTo>
                      <a:pt x="3417" y="3155"/>
                      <a:pt x="3370" y="3191"/>
                      <a:pt x="3394" y="3227"/>
                    </a:cubicBezTo>
                    <a:cubicBezTo>
                      <a:pt x="3429" y="3250"/>
                      <a:pt x="3453" y="3250"/>
                      <a:pt x="3441" y="3274"/>
                    </a:cubicBezTo>
                    <a:cubicBezTo>
                      <a:pt x="3441" y="3275"/>
                      <a:pt x="3441" y="3275"/>
                      <a:pt x="3439" y="3275"/>
                    </a:cubicBezTo>
                    <a:cubicBezTo>
                      <a:pt x="3427" y="3275"/>
                      <a:pt x="3353" y="3236"/>
                      <a:pt x="3328" y="3236"/>
                    </a:cubicBezTo>
                    <a:cubicBezTo>
                      <a:pt x="3320" y="3236"/>
                      <a:pt x="3317" y="3240"/>
                      <a:pt x="3322" y="3250"/>
                    </a:cubicBezTo>
                    <a:cubicBezTo>
                      <a:pt x="3334" y="3286"/>
                      <a:pt x="3346" y="3298"/>
                      <a:pt x="3358" y="3322"/>
                    </a:cubicBezTo>
                    <a:cubicBezTo>
                      <a:pt x="3358" y="3346"/>
                      <a:pt x="3358" y="3369"/>
                      <a:pt x="3358" y="3381"/>
                    </a:cubicBezTo>
                    <a:cubicBezTo>
                      <a:pt x="3332" y="3346"/>
                      <a:pt x="3318" y="3324"/>
                      <a:pt x="3294" y="3324"/>
                    </a:cubicBezTo>
                    <a:cubicBezTo>
                      <a:pt x="3286" y="3324"/>
                      <a:pt x="3275" y="3327"/>
                      <a:pt x="3263" y="3334"/>
                    </a:cubicBezTo>
                    <a:cubicBezTo>
                      <a:pt x="3251" y="3334"/>
                      <a:pt x="3203" y="3405"/>
                      <a:pt x="3239" y="3417"/>
                    </a:cubicBezTo>
                    <a:lnTo>
                      <a:pt x="3203" y="3441"/>
                    </a:lnTo>
                    <a:cubicBezTo>
                      <a:pt x="3191" y="3429"/>
                      <a:pt x="3179" y="3393"/>
                      <a:pt x="3155" y="3381"/>
                    </a:cubicBezTo>
                    <a:cubicBezTo>
                      <a:pt x="3152" y="3378"/>
                      <a:pt x="3146" y="3376"/>
                      <a:pt x="3140" y="3376"/>
                    </a:cubicBezTo>
                    <a:cubicBezTo>
                      <a:pt x="3125" y="3376"/>
                      <a:pt x="3104" y="3385"/>
                      <a:pt x="3096" y="3393"/>
                    </a:cubicBezTo>
                    <a:cubicBezTo>
                      <a:pt x="3069" y="3430"/>
                      <a:pt x="3090" y="3500"/>
                      <a:pt x="3065" y="3500"/>
                    </a:cubicBezTo>
                    <a:cubicBezTo>
                      <a:pt x="3057" y="3500"/>
                      <a:pt x="3044" y="3494"/>
                      <a:pt x="3024" y="3477"/>
                    </a:cubicBezTo>
                    <a:cubicBezTo>
                      <a:pt x="3012" y="3452"/>
                      <a:pt x="3005" y="3442"/>
                      <a:pt x="3001" y="3442"/>
                    </a:cubicBezTo>
                    <a:lnTo>
                      <a:pt x="3001" y="3442"/>
                    </a:lnTo>
                    <a:cubicBezTo>
                      <a:pt x="2991" y="3442"/>
                      <a:pt x="3003" y="3519"/>
                      <a:pt x="2977" y="3536"/>
                    </a:cubicBezTo>
                    <a:cubicBezTo>
                      <a:pt x="2973" y="3538"/>
                      <a:pt x="2969" y="3539"/>
                      <a:pt x="2964" y="3539"/>
                    </a:cubicBezTo>
                    <a:cubicBezTo>
                      <a:pt x="2945" y="3539"/>
                      <a:pt x="2918" y="3528"/>
                      <a:pt x="2904" y="3528"/>
                    </a:cubicBezTo>
                    <a:cubicBezTo>
                      <a:pt x="2898" y="3528"/>
                      <a:pt x="2893" y="3530"/>
                      <a:pt x="2893" y="3536"/>
                    </a:cubicBezTo>
                    <a:cubicBezTo>
                      <a:pt x="2893" y="3560"/>
                      <a:pt x="2893" y="3584"/>
                      <a:pt x="2893" y="3608"/>
                    </a:cubicBezTo>
                    <a:cubicBezTo>
                      <a:pt x="2858" y="3584"/>
                      <a:pt x="2870" y="3560"/>
                      <a:pt x="2834" y="3560"/>
                    </a:cubicBezTo>
                    <a:cubicBezTo>
                      <a:pt x="2810" y="3560"/>
                      <a:pt x="2774" y="3560"/>
                      <a:pt x="2786" y="3596"/>
                    </a:cubicBezTo>
                    <a:cubicBezTo>
                      <a:pt x="2786" y="3643"/>
                      <a:pt x="2763" y="3631"/>
                      <a:pt x="2739" y="3643"/>
                    </a:cubicBezTo>
                    <a:cubicBezTo>
                      <a:pt x="2715" y="3655"/>
                      <a:pt x="2751" y="3715"/>
                      <a:pt x="2727" y="3727"/>
                    </a:cubicBezTo>
                    <a:lnTo>
                      <a:pt x="2691" y="3679"/>
                    </a:lnTo>
                    <a:cubicBezTo>
                      <a:pt x="2679" y="3679"/>
                      <a:pt x="2655" y="3703"/>
                      <a:pt x="2667" y="3727"/>
                    </a:cubicBezTo>
                    <a:cubicBezTo>
                      <a:pt x="2685" y="3744"/>
                      <a:pt x="2677" y="3755"/>
                      <a:pt x="2657" y="3755"/>
                    </a:cubicBezTo>
                    <a:cubicBezTo>
                      <a:pt x="2650" y="3755"/>
                      <a:pt x="2641" y="3754"/>
                      <a:pt x="2632" y="3750"/>
                    </a:cubicBezTo>
                    <a:cubicBezTo>
                      <a:pt x="2608" y="3762"/>
                      <a:pt x="2608" y="3762"/>
                      <a:pt x="2632" y="3786"/>
                    </a:cubicBezTo>
                    <a:cubicBezTo>
                      <a:pt x="2643" y="3810"/>
                      <a:pt x="2620" y="3834"/>
                      <a:pt x="2608" y="3834"/>
                    </a:cubicBezTo>
                    <a:lnTo>
                      <a:pt x="2548" y="3750"/>
                    </a:lnTo>
                    <a:lnTo>
                      <a:pt x="2548" y="3750"/>
                    </a:lnTo>
                    <a:cubicBezTo>
                      <a:pt x="2572" y="3786"/>
                      <a:pt x="2512" y="3834"/>
                      <a:pt x="2489" y="3846"/>
                    </a:cubicBezTo>
                    <a:cubicBezTo>
                      <a:pt x="2486" y="3848"/>
                      <a:pt x="2483" y="3849"/>
                      <a:pt x="2480" y="3849"/>
                    </a:cubicBezTo>
                    <a:cubicBezTo>
                      <a:pt x="2470" y="3849"/>
                      <a:pt x="2458" y="3842"/>
                      <a:pt x="2444" y="3842"/>
                    </a:cubicBezTo>
                    <a:cubicBezTo>
                      <a:pt x="2439" y="3842"/>
                      <a:pt x="2434" y="3843"/>
                      <a:pt x="2429" y="3846"/>
                    </a:cubicBezTo>
                    <a:cubicBezTo>
                      <a:pt x="2322" y="3869"/>
                      <a:pt x="2239" y="3917"/>
                      <a:pt x="2155" y="3977"/>
                    </a:cubicBezTo>
                    <a:cubicBezTo>
                      <a:pt x="2155" y="3977"/>
                      <a:pt x="2140" y="3961"/>
                      <a:pt x="2122" y="3961"/>
                    </a:cubicBezTo>
                    <a:cubicBezTo>
                      <a:pt x="2117" y="3961"/>
                      <a:pt x="2112" y="3962"/>
                      <a:pt x="2108" y="3965"/>
                    </a:cubicBezTo>
                    <a:cubicBezTo>
                      <a:pt x="2096" y="3977"/>
                      <a:pt x="2084" y="3989"/>
                      <a:pt x="2072" y="4000"/>
                    </a:cubicBezTo>
                    <a:lnTo>
                      <a:pt x="1953" y="4108"/>
                    </a:lnTo>
                    <a:cubicBezTo>
                      <a:pt x="1893" y="4155"/>
                      <a:pt x="1834" y="4203"/>
                      <a:pt x="1786" y="4250"/>
                    </a:cubicBezTo>
                    <a:cubicBezTo>
                      <a:pt x="1762" y="4274"/>
                      <a:pt x="1739" y="4298"/>
                      <a:pt x="1739" y="4322"/>
                    </a:cubicBezTo>
                    <a:cubicBezTo>
                      <a:pt x="1739" y="4358"/>
                      <a:pt x="1715" y="4358"/>
                      <a:pt x="1703" y="4370"/>
                    </a:cubicBezTo>
                    <a:cubicBezTo>
                      <a:pt x="1715" y="4358"/>
                      <a:pt x="1715" y="4334"/>
                      <a:pt x="1691" y="4334"/>
                    </a:cubicBezTo>
                    <a:cubicBezTo>
                      <a:pt x="1655" y="4358"/>
                      <a:pt x="1620" y="4381"/>
                      <a:pt x="1584" y="4405"/>
                    </a:cubicBezTo>
                    <a:cubicBezTo>
                      <a:pt x="1572" y="4417"/>
                      <a:pt x="1524" y="4429"/>
                      <a:pt x="1524" y="4465"/>
                    </a:cubicBezTo>
                    <a:cubicBezTo>
                      <a:pt x="1524" y="4489"/>
                      <a:pt x="1572" y="4536"/>
                      <a:pt x="1584" y="4548"/>
                    </a:cubicBezTo>
                    <a:cubicBezTo>
                      <a:pt x="1579" y="4553"/>
                      <a:pt x="1574" y="4555"/>
                      <a:pt x="1569" y="4555"/>
                    </a:cubicBezTo>
                    <a:cubicBezTo>
                      <a:pt x="1547" y="4555"/>
                      <a:pt x="1520" y="4518"/>
                      <a:pt x="1500" y="4489"/>
                    </a:cubicBezTo>
                    <a:cubicBezTo>
                      <a:pt x="1493" y="4482"/>
                      <a:pt x="1487" y="4479"/>
                      <a:pt x="1479" y="4479"/>
                    </a:cubicBezTo>
                    <a:cubicBezTo>
                      <a:pt x="1462" y="4479"/>
                      <a:pt x="1442" y="4496"/>
                      <a:pt x="1417" y="4512"/>
                    </a:cubicBezTo>
                    <a:cubicBezTo>
                      <a:pt x="1381" y="4536"/>
                      <a:pt x="1346" y="4560"/>
                      <a:pt x="1298" y="4572"/>
                    </a:cubicBezTo>
                    <a:cubicBezTo>
                      <a:pt x="1290" y="4572"/>
                      <a:pt x="1282" y="4567"/>
                      <a:pt x="1274" y="4567"/>
                    </a:cubicBezTo>
                    <a:cubicBezTo>
                      <a:pt x="1270" y="4567"/>
                      <a:pt x="1266" y="4568"/>
                      <a:pt x="1262" y="4572"/>
                    </a:cubicBezTo>
                    <a:cubicBezTo>
                      <a:pt x="1262" y="4584"/>
                      <a:pt x="1250" y="4620"/>
                      <a:pt x="1250" y="4643"/>
                    </a:cubicBezTo>
                    <a:cubicBezTo>
                      <a:pt x="1242" y="4675"/>
                      <a:pt x="1203" y="4675"/>
                      <a:pt x="1167" y="4675"/>
                    </a:cubicBezTo>
                    <a:lnTo>
                      <a:pt x="1167" y="4675"/>
                    </a:lnTo>
                    <a:cubicBezTo>
                      <a:pt x="1149" y="4675"/>
                      <a:pt x="1131" y="4675"/>
                      <a:pt x="1119" y="4679"/>
                    </a:cubicBezTo>
                    <a:cubicBezTo>
                      <a:pt x="1084" y="4691"/>
                      <a:pt x="1096" y="4739"/>
                      <a:pt x="1096" y="4786"/>
                    </a:cubicBezTo>
                    <a:cubicBezTo>
                      <a:pt x="1099" y="4809"/>
                      <a:pt x="1097" y="4818"/>
                      <a:pt x="1092" y="4818"/>
                    </a:cubicBezTo>
                    <a:cubicBezTo>
                      <a:pt x="1078" y="4818"/>
                      <a:pt x="1045" y="4759"/>
                      <a:pt x="1036" y="4751"/>
                    </a:cubicBezTo>
                    <a:cubicBezTo>
                      <a:pt x="1035" y="4750"/>
                      <a:pt x="1034" y="4749"/>
                      <a:pt x="1033" y="4749"/>
                    </a:cubicBezTo>
                    <a:cubicBezTo>
                      <a:pt x="1022" y="4749"/>
                      <a:pt x="1012" y="4811"/>
                      <a:pt x="1012" y="4822"/>
                    </a:cubicBezTo>
                    <a:cubicBezTo>
                      <a:pt x="1009" y="4836"/>
                      <a:pt x="1003" y="4840"/>
                      <a:pt x="994" y="4840"/>
                    </a:cubicBezTo>
                    <a:cubicBezTo>
                      <a:pt x="974" y="4840"/>
                      <a:pt x="943" y="4810"/>
                      <a:pt x="917" y="4810"/>
                    </a:cubicBezTo>
                    <a:cubicBezTo>
                      <a:pt x="893" y="4810"/>
                      <a:pt x="858" y="4846"/>
                      <a:pt x="834" y="4870"/>
                    </a:cubicBezTo>
                    <a:cubicBezTo>
                      <a:pt x="815" y="4888"/>
                      <a:pt x="767" y="4944"/>
                      <a:pt x="730" y="4944"/>
                    </a:cubicBezTo>
                    <a:cubicBezTo>
                      <a:pt x="720" y="4944"/>
                      <a:pt x="710" y="4939"/>
                      <a:pt x="703" y="4929"/>
                    </a:cubicBezTo>
                    <a:cubicBezTo>
                      <a:pt x="679" y="4929"/>
                      <a:pt x="667" y="4965"/>
                      <a:pt x="643" y="4989"/>
                    </a:cubicBezTo>
                    <a:cubicBezTo>
                      <a:pt x="584" y="5060"/>
                      <a:pt x="500" y="5108"/>
                      <a:pt x="441" y="5179"/>
                    </a:cubicBezTo>
                    <a:cubicBezTo>
                      <a:pt x="405" y="5215"/>
                      <a:pt x="405" y="5263"/>
                      <a:pt x="429" y="5286"/>
                    </a:cubicBezTo>
                    <a:cubicBezTo>
                      <a:pt x="405" y="5263"/>
                      <a:pt x="393" y="5227"/>
                      <a:pt x="357" y="5227"/>
                    </a:cubicBezTo>
                    <a:cubicBezTo>
                      <a:pt x="354" y="5225"/>
                      <a:pt x="351" y="5224"/>
                      <a:pt x="349" y="5224"/>
                    </a:cubicBezTo>
                    <a:cubicBezTo>
                      <a:pt x="336" y="5224"/>
                      <a:pt x="342" y="5251"/>
                      <a:pt x="322" y="5251"/>
                    </a:cubicBezTo>
                    <a:lnTo>
                      <a:pt x="298" y="5263"/>
                    </a:lnTo>
                    <a:cubicBezTo>
                      <a:pt x="250" y="5274"/>
                      <a:pt x="203" y="5298"/>
                      <a:pt x="167" y="5334"/>
                    </a:cubicBezTo>
                    <a:cubicBezTo>
                      <a:pt x="167" y="5370"/>
                      <a:pt x="84" y="5441"/>
                      <a:pt x="84" y="5441"/>
                    </a:cubicBezTo>
                    <a:cubicBezTo>
                      <a:pt x="143" y="5477"/>
                      <a:pt x="191" y="5513"/>
                      <a:pt x="250" y="5548"/>
                    </a:cubicBezTo>
                    <a:cubicBezTo>
                      <a:pt x="257" y="5548"/>
                      <a:pt x="237" y="5556"/>
                      <a:pt x="209" y="5556"/>
                    </a:cubicBezTo>
                    <a:cubicBezTo>
                      <a:pt x="188" y="5556"/>
                      <a:pt x="164" y="5552"/>
                      <a:pt x="143" y="5536"/>
                    </a:cubicBezTo>
                    <a:cubicBezTo>
                      <a:pt x="121" y="5520"/>
                      <a:pt x="104" y="5511"/>
                      <a:pt x="91" y="5511"/>
                    </a:cubicBezTo>
                    <a:cubicBezTo>
                      <a:pt x="76" y="5511"/>
                      <a:pt x="66" y="5523"/>
                      <a:pt x="60" y="5548"/>
                    </a:cubicBezTo>
                    <a:cubicBezTo>
                      <a:pt x="60" y="5572"/>
                      <a:pt x="60" y="5620"/>
                      <a:pt x="72" y="5632"/>
                    </a:cubicBezTo>
                    <a:cubicBezTo>
                      <a:pt x="96" y="5644"/>
                      <a:pt x="107" y="5632"/>
                      <a:pt x="107" y="5655"/>
                    </a:cubicBezTo>
                    <a:cubicBezTo>
                      <a:pt x="96" y="5691"/>
                      <a:pt x="36" y="5774"/>
                      <a:pt x="0" y="5774"/>
                    </a:cubicBezTo>
                    <a:cubicBezTo>
                      <a:pt x="48" y="5774"/>
                      <a:pt x="48" y="5786"/>
                      <a:pt x="60" y="5834"/>
                    </a:cubicBezTo>
                    <a:cubicBezTo>
                      <a:pt x="72" y="5870"/>
                      <a:pt x="84" y="5905"/>
                      <a:pt x="107" y="5917"/>
                    </a:cubicBezTo>
                    <a:cubicBezTo>
                      <a:pt x="107" y="5917"/>
                      <a:pt x="167" y="5953"/>
                      <a:pt x="155" y="5953"/>
                    </a:cubicBezTo>
                    <a:cubicBezTo>
                      <a:pt x="155" y="5965"/>
                      <a:pt x="119" y="5989"/>
                      <a:pt x="119" y="6001"/>
                    </a:cubicBezTo>
                    <a:cubicBezTo>
                      <a:pt x="119" y="6013"/>
                      <a:pt x="155" y="6036"/>
                      <a:pt x="155" y="6060"/>
                    </a:cubicBezTo>
                    <a:lnTo>
                      <a:pt x="191" y="6144"/>
                    </a:lnTo>
                    <a:cubicBezTo>
                      <a:pt x="173" y="6167"/>
                      <a:pt x="182" y="6173"/>
                      <a:pt x="200" y="6173"/>
                    </a:cubicBezTo>
                    <a:cubicBezTo>
                      <a:pt x="218" y="6173"/>
                      <a:pt x="244" y="6167"/>
                      <a:pt x="262" y="6167"/>
                    </a:cubicBezTo>
                    <a:cubicBezTo>
                      <a:pt x="265" y="6164"/>
                      <a:pt x="269" y="6163"/>
                      <a:pt x="274" y="6163"/>
                    </a:cubicBezTo>
                    <a:cubicBezTo>
                      <a:pt x="286" y="6163"/>
                      <a:pt x="301" y="6174"/>
                      <a:pt x="310" y="6191"/>
                    </a:cubicBezTo>
                    <a:cubicBezTo>
                      <a:pt x="250" y="6215"/>
                      <a:pt x="226" y="6215"/>
                      <a:pt x="238" y="6263"/>
                    </a:cubicBezTo>
                    <a:cubicBezTo>
                      <a:pt x="262" y="6346"/>
                      <a:pt x="298" y="6429"/>
                      <a:pt x="346" y="6513"/>
                    </a:cubicBezTo>
                    <a:cubicBezTo>
                      <a:pt x="346" y="6513"/>
                      <a:pt x="374" y="6588"/>
                      <a:pt x="397" y="6588"/>
                    </a:cubicBezTo>
                    <a:cubicBezTo>
                      <a:pt x="400" y="6588"/>
                      <a:pt x="402" y="6587"/>
                      <a:pt x="405" y="6584"/>
                    </a:cubicBezTo>
                    <a:cubicBezTo>
                      <a:pt x="409" y="6577"/>
                      <a:pt x="414" y="6574"/>
                      <a:pt x="420" y="6574"/>
                    </a:cubicBezTo>
                    <a:cubicBezTo>
                      <a:pt x="435" y="6574"/>
                      <a:pt x="453" y="6591"/>
                      <a:pt x="453" y="6608"/>
                    </a:cubicBezTo>
                    <a:cubicBezTo>
                      <a:pt x="453" y="6644"/>
                      <a:pt x="429" y="6632"/>
                      <a:pt x="417" y="6656"/>
                    </a:cubicBezTo>
                    <a:cubicBezTo>
                      <a:pt x="417" y="6667"/>
                      <a:pt x="417" y="6679"/>
                      <a:pt x="429" y="6691"/>
                    </a:cubicBezTo>
                    <a:cubicBezTo>
                      <a:pt x="441" y="6715"/>
                      <a:pt x="465" y="6787"/>
                      <a:pt x="500" y="6787"/>
                    </a:cubicBezTo>
                    <a:cubicBezTo>
                      <a:pt x="536" y="6787"/>
                      <a:pt x="524" y="6810"/>
                      <a:pt x="548" y="6834"/>
                    </a:cubicBezTo>
                    <a:cubicBezTo>
                      <a:pt x="560" y="6840"/>
                      <a:pt x="575" y="6840"/>
                      <a:pt x="587" y="6840"/>
                    </a:cubicBezTo>
                    <a:cubicBezTo>
                      <a:pt x="599" y="6840"/>
                      <a:pt x="607" y="6840"/>
                      <a:pt x="607" y="6846"/>
                    </a:cubicBezTo>
                    <a:cubicBezTo>
                      <a:pt x="619" y="6858"/>
                      <a:pt x="596" y="6870"/>
                      <a:pt x="584" y="6882"/>
                    </a:cubicBezTo>
                    <a:cubicBezTo>
                      <a:pt x="584" y="6917"/>
                      <a:pt x="596" y="6953"/>
                      <a:pt x="607" y="6977"/>
                    </a:cubicBezTo>
                    <a:cubicBezTo>
                      <a:pt x="643" y="7013"/>
                      <a:pt x="667" y="7048"/>
                      <a:pt x="703" y="7084"/>
                    </a:cubicBezTo>
                    <a:cubicBezTo>
                      <a:pt x="713" y="7094"/>
                      <a:pt x="723" y="7098"/>
                      <a:pt x="733" y="7098"/>
                    </a:cubicBezTo>
                    <a:cubicBezTo>
                      <a:pt x="734" y="7098"/>
                      <a:pt x="735" y="7098"/>
                      <a:pt x="737" y="7098"/>
                    </a:cubicBezTo>
                    <a:lnTo>
                      <a:pt x="737" y="7098"/>
                    </a:lnTo>
                    <a:cubicBezTo>
                      <a:pt x="714" y="7114"/>
                      <a:pt x="700" y="7131"/>
                      <a:pt x="703" y="7144"/>
                    </a:cubicBezTo>
                    <a:cubicBezTo>
                      <a:pt x="703" y="7168"/>
                      <a:pt x="738" y="7227"/>
                      <a:pt x="762" y="7227"/>
                    </a:cubicBezTo>
                    <a:cubicBezTo>
                      <a:pt x="786" y="7221"/>
                      <a:pt x="807" y="7212"/>
                      <a:pt x="822" y="7212"/>
                    </a:cubicBezTo>
                    <a:cubicBezTo>
                      <a:pt x="837" y="7212"/>
                      <a:pt x="846" y="7221"/>
                      <a:pt x="846" y="7251"/>
                    </a:cubicBezTo>
                    <a:cubicBezTo>
                      <a:pt x="858" y="7298"/>
                      <a:pt x="881" y="7346"/>
                      <a:pt x="917" y="7382"/>
                    </a:cubicBezTo>
                    <a:cubicBezTo>
                      <a:pt x="929" y="7394"/>
                      <a:pt x="953" y="7394"/>
                      <a:pt x="974" y="7394"/>
                    </a:cubicBezTo>
                    <a:cubicBezTo>
                      <a:pt x="994" y="7394"/>
                      <a:pt x="1012" y="7394"/>
                      <a:pt x="1012" y="7406"/>
                    </a:cubicBezTo>
                    <a:cubicBezTo>
                      <a:pt x="1024" y="7418"/>
                      <a:pt x="953" y="7513"/>
                      <a:pt x="977" y="7549"/>
                    </a:cubicBezTo>
                    <a:cubicBezTo>
                      <a:pt x="982" y="7560"/>
                      <a:pt x="988" y="7565"/>
                      <a:pt x="994" y="7565"/>
                    </a:cubicBezTo>
                    <a:cubicBezTo>
                      <a:pt x="1011" y="7565"/>
                      <a:pt x="1027" y="7522"/>
                      <a:pt x="1036" y="7513"/>
                    </a:cubicBezTo>
                    <a:lnTo>
                      <a:pt x="1036" y="7513"/>
                    </a:lnTo>
                    <a:cubicBezTo>
                      <a:pt x="1060" y="7525"/>
                      <a:pt x="1000" y="7596"/>
                      <a:pt x="1036" y="7596"/>
                    </a:cubicBezTo>
                    <a:cubicBezTo>
                      <a:pt x="1045" y="7596"/>
                      <a:pt x="1121" y="7536"/>
                      <a:pt x="1153" y="7536"/>
                    </a:cubicBezTo>
                    <a:cubicBezTo>
                      <a:pt x="1164" y="7536"/>
                      <a:pt x="1170" y="7543"/>
                      <a:pt x="1167" y="7560"/>
                    </a:cubicBezTo>
                    <a:cubicBezTo>
                      <a:pt x="1167" y="7584"/>
                      <a:pt x="1119" y="7596"/>
                      <a:pt x="1119" y="7632"/>
                    </a:cubicBezTo>
                    <a:cubicBezTo>
                      <a:pt x="1131" y="7656"/>
                      <a:pt x="1143" y="7668"/>
                      <a:pt x="1155" y="7679"/>
                    </a:cubicBezTo>
                    <a:cubicBezTo>
                      <a:pt x="1158" y="7680"/>
                      <a:pt x="1160" y="7681"/>
                      <a:pt x="1162" y="7681"/>
                    </a:cubicBezTo>
                    <a:cubicBezTo>
                      <a:pt x="1186" y="7681"/>
                      <a:pt x="1206" y="7641"/>
                      <a:pt x="1233" y="7641"/>
                    </a:cubicBezTo>
                    <a:cubicBezTo>
                      <a:pt x="1242" y="7641"/>
                      <a:pt x="1252" y="7645"/>
                      <a:pt x="1262" y="7656"/>
                    </a:cubicBezTo>
                    <a:cubicBezTo>
                      <a:pt x="1227" y="7679"/>
                      <a:pt x="1215" y="7703"/>
                      <a:pt x="1203" y="7739"/>
                    </a:cubicBezTo>
                    <a:cubicBezTo>
                      <a:pt x="1203" y="7764"/>
                      <a:pt x="1214" y="7795"/>
                      <a:pt x="1238" y="7795"/>
                    </a:cubicBezTo>
                    <a:cubicBezTo>
                      <a:pt x="1248" y="7795"/>
                      <a:pt x="1260" y="7789"/>
                      <a:pt x="1274" y="7775"/>
                    </a:cubicBezTo>
                    <a:lnTo>
                      <a:pt x="1274" y="7775"/>
                    </a:lnTo>
                    <a:cubicBezTo>
                      <a:pt x="1228" y="7821"/>
                      <a:pt x="1239" y="7838"/>
                      <a:pt x="1274" y="7838"/>
                    </a:cubicBezTo>
                    <a:cubicBezTo>
                      <a:pt x="1284" y="7838"/>
                      <a:pt x="1297" y="7837"/>
                      <a:pt x="1310" y="7834"/>
                    </a:cubicBezTo>
                    <a:lnTo>
                      <a:pt x="1310" y="7834"/>
                    </a:lnTo>
                    <a:cubicBezTo>
                      <a:pt x="1262" y="7882"/>
                      <a:pt x="1417" y="7941"/>
                      <a:pt x="1429" y="7953"/>
                    </a:cubicBezTo>
                    <a:cubicBezTo>
                      <a:pt x="1397" y="7922"/>
                      <a:pt x="1413" y="7885"/>
                      <a:pt x="1438" y="7885"/>
                    </a:cubicBezTo>
                    <a:cubicBezTo>
                      <a:pt x="1450" y="7885"/>
                      <a:pt x="1465" y="7894"/>
                      <a:pt x="1477" y="7918"/>
                    </a:cubicBezTo>
                    <a:cubicBezTo>
                      <a:pt x="1500" y="7953"/>
                      <a:pt x="1536" y="8001"/>
                      <a:pt x="1572" y="8025"/>
                    </a:cubicBezTo>
                    <a:cubicBezTo>
                      <a:pt x="1608" y="7977"/>
                      <a:pt x="1524" y="7882"/>
                      <a:pt x="1512" y="7846"/>
                    </a:cubicBezTo>
                    <a:lnTo>
                      <a:pt x="1512" y="7846"/>
                    </a:lnTo>
                    <a:cubicBezTo>
                      <a:pt x="1536" y="7870"/>
                      <a:pt x="1560" y="7894"/>
                      <a:pt x="1596" y="7918"/>
                    </a:cubicBezTo>
                    <a:cubicBezTo>
                      <a:pt x="1620" y="7941"/>
                      <a:pt x="1631" y="7977"/>
                      <a:pt x="1620" y="8001"/>
                    </a:cubicBezTo>
                    <a:cubicBezTo>
                      <a:pt x="1608" y="8037"/>
                      <a:pt x="1572" y="8037"/>
                      <a:pt x="1584" y="8072"/>
                    </a:cubicBezTo>
                    <a:cubicBezTo>
                      <a:pt x="1596" y="8114"/>
                      <a:pt x="1617" y="8120"/>
                      <a:pt x="1642" y="8120"/>
                    </a:cubicBezTo>
                    <a:cubicBezTo>
                      <a:pt x="1652" y="8120"/>
                      <a:pt x="1663" y="8119"/>
                      <a:pt x="1674" y="8119"/>
                    </a:cubicBezTo>
                    <a:cubicBezTo>
                      <a:pt x="1691" y="8119"/>
                      <a:pt x="1709" y="8121"/>
                      <a:pt x="1727" y="8132"/>
                    </a:cubicBezTo>
                    <a:cubicBezTo>
                      <a:pt x="1774" y="8156"/>
                      <a:pt x="1774" y="8203"/>
                      <a:pt x="1786" y="8263"/>
                    </a:cubicBezTo>
                    <a:cubicBezTo>
                      <a:pt x="1810" y="8227"/>
                      <a:pt x="1846" y="8203"/>
                      <a:pt x="1893" y="8191"/>
                    </a:cubicBezTo>
                    <a:cubicBezTo>
                      <a:pt x="1941" y="8191"/>
                      <a:pt x="1893" y="8239"/>
                      <a:pt x="1905" y="8251"/>
                    </a:cubicBezTo>
                    <a:cubicBezTo>
                      <a:pt x="1908" y="8251"/>
                      <a:pt x="1912" y="8249"/>
                      <a:pt x="1917" y="8244"/>
                    </a:cubicBezTo>
                    <a:lnTo>
                      <a:pt x="1917" y="8244"/>
                    </a:lnTo>
                    <a:cubicBezTo>
                      <a:pt x="1907" y="8260"/>
                      <a:pt x="1900" y="8276"/>
                      <a:pt x="1905" y="8287"/>
                    </a:cubicBezTo>
                    <a:cubicBezTo>
                      <a:pt x="1917" y="8299"/>
                      <a:pt x="1989" y="8322"/>
                      <a:pt x="2012" y="8322"/>
                    </a:cubicBezTo>
                    <a:cubicBezTo>
                      <a:pt x="2048" y="8322"/>
                      <a:pt x="2108" y="8322"/>
                      <a:pt x="2120" y="8275"/>
                    </a:cubicBezTo>
                    <a:cubicBezTo>
                      <a:pt x="2120" y="8227"/>
                      <a:pt x="2120" y="8239"/>
                      <a:pt x="2143" y="8227"/>
                    </a:cubicBezTo>
                    <a:cubicBezTo>
                      <a:pt x="2167" y="8227"/>
                      <a:pt x="2179" y="8239"/>
                      <a:pt x="2191" y="8251"/>
                    </a:cubicBezTo>
                    <a:cubicBezTo>
                      <a:pt x="2203" y="8257"/>
                      <a:pt x="2209" y="8260"/>
                      <a:pt x="2213" y="8260"/>
                    </a:cubicBezTo>
                    <a:cubicBezTo>
                      <a:pt x="2218" y="8260"/>
                      <a:pt x="2221" y="8257"/>
                      <a:pt x="2227" y="8251"/>
                    </a:cubicBezTo>
                    <a:cubicBezTo>
                      <a:pt x="2251" y="8239"/>
                      <a:pt x="2262" y="8191"/>
                      <a:pt x="2274" y="8168"/>
                    </a:cubicBezTo>
                    <a:cubicBezTo>
                      <a:pt x="2298" y="8156"/>
                      <a:pt x="2322" y="8132"/>
                      <a:pt x="2346" y="8120"/>
                    </a:cubicBezTo>
                    <a:cubicBezTo>
                      <a:pt x="2365" y="8120"/>
                      <a:pt x="2392" y="8135"/>
                      <a:pt x="2408" y="8135"/>
                    </a:cubicBezTo>
                    <a:cubicBezTo>
                      <a:pt x="2412" y="8135"/>
                      <a:pt x="2415" y="8134"/>
                      <a:pt x="2417" y="8132"/>
                    </a:cubicBezTo>
                    <a:cubicBezTo>
                      <a:pt x="2429" y="8132"/>
                      <a:pt x="2405" y="8108"/>
                      <a:pt x="2405" y="8108"/>
                    </a:cubicBezTo>
                    <a:lnTo>
                      <a:pt x="2429" y="8096"/>
                    </a:lnTo>
                    <a:lnTo>
                      <a:pt x="2524" y="8049"/>
                    </a:lnTo>
                    <a:cubicBezTo>
                      <a:pt x="2560" y="8025"/>
                      <a:pt x="2641" y="8002"/>
                      <a:pt x="2598" y="7944"/>
                    </a:cubicBezTo>
                    <a:lnTo>
                      <a:pt x="2598" y="7944"/>
                    </a:lnTo>
                    <a:cubicBezTo>
                      <a:pt x="2611" y="7960"/>
                      <a:pt x="2627" y="7965"/>
                      <a:pt x="2644" y="7965"/>
                    </a:cubicBezTo>
                    <a:cubicBezTo>
                      <a:pt x="2673" y="7965"/>
                      <a:pt x="2705" y="7949"/>
                      <a:pt x="2727" y="7941"/>
                    </a:cubicBezTo>
                    <a:cubicBezTo>
                      <a:pt x="2751" y="7930"/>
                      <a:pt x="2739" y="7882"/>
                      <a:pt x="2774" y="7858"/>
                    </a:cubicBezTo>
                    <a:cubicBezTo>
                      <a:pt x="2780" y="7857"/>
                      <a:pt x="2784" y="7856"/>
                      <a:pt x="2788" y="7856"/>
                    </a:cubicBezTo>
                    <a:cubicBezTo>
                      <a:pt x="2820" y="7856"/>
                      <a:pt x="2813" y="7895"/>
                      <a:pt x="2834" y="7906"/>
                    </a:cubicBezTo>
                    <a:cubicBezTo>
                      <a:pt x="2846" y="7906"/>
                      <a:pt x="2870" y="7894"/>
                      <a:pt x="2882" y="7882"/>
                    </a:cubicBezTo>
                    <a:cubicBezTo>
                      <a:pt x="2893" y="7870"/>
                      <a:pt x="2917" y="7846"/>
                      <a:pt x="2917" y="7822"/>
                    </a:cubicBezTo>
                    <a:cubicBezTo>
                      <a:pt x="2917" y="7812"/>
                      <a:pt x="2909" y="7794"/>
                      <a:pt x="2899" y="7782"/>
                    </a:cubicBezTo>
                    <a:lnTo>
                      <a:pt x="2899" y="7782"/>
                    </a:lnTo>
                    <a:cubicBezTo>
                      <a:pt x="2909" y="7792"/>
                      <a:pt x="2917" y="7796"/>
                      <a:pt x="2925" y="7796"/>
                    </a:cubicBezTo>
                    <a:cubicBezTo>
                      <a:pt x="2948" y="7796"/>
                      <a:pt x="2959" y="7751"/>
                      <a:pt x="2977" y="7751"/>
                    </a:cubicBezTo>
                    <a:cubicBezTo>
                      <a:pt x="2978" y="7750"/>
                      <a:pt x="2979" y="7750"/>
                      <a:pt x="2980" y="7750"/>
                    </a:cubicBezTo>
                    <a:cubicBezTo>
                      <a:pt x="3001" y="7750"/>
                      <a:pt x="3028" y="7829"/>
                      <a:pt x="3050" y="7829"/>
                    </a:cubicBezTo>
                    <a:cubicBezTo>
                      <a:pt x="3054" y="7829"/>
                      <a:pt x="3057" y="7827"/>
                      <a:pt x="3060" y="7822"/>
                    </a:cubicBezTo>
                    <a:cubicBezTo>
                      <a:pt x="3096" y="7775"/>
                      <a:pt x="3024" y="7703"/>
                      <a:pt x="3013" y="7644"/>
                    </a:cubicBezTo>
                    <a:cubicBezTo>
                      <a:pt x="3010" y="7632"/>
                      <a:pt x="3014" y="7628"/>
                      <a:pt x="3022" y="7628"/>
                    </a:cubicBezTo>
                    <a:cubicBezTo>
                      <a:pt x="3047" y="7628"/>
                      <a:pt x="3108" y="7670"/>
                      <a:pt x="3108" y="7679"/>
                    </a:cubicBezTo>
                    <a:cubicBezTo>
                      <a:pt x="3108" y="7656"/>
                      <a:pt x="3084" y="7644"/>
                      <a:pt x="3108" y="7620"/>
                    </a:cubicBezTo>
                    <a:cubicBezTo>
                      <a:pt x="3132" y="7608"/>
                      <a:pt x="3132" y="7608"/>
                      <a:pt x="3144" y="7596"/>
                    </a:cubicBezTo>
                    <a:cubicBezTo>
                      <a:pt x="3144" y="7584"/>
                      <a:pt x="3120" y="7572"/>
                      <a:pt x="3120" y="7560"/>
                    </a:cubicBezTo>
                    <a:cubicBezTo>
                      <a:pt x="3120" y="7537"/>
                      <a:pt x="3132" y="7537"/>
                      <a:pt x="3144" y="7525"/>
                    </a:cubicBezTo>
                    <a:cubicBezTo>
                      <a:pt x="3159" y="7548"/>
                      <a:pt x="3169" y="7566"/>
                      <a:pt x="3181" y="7566"/>
                    </a:cubicBezTo>
                    <a:cubicBezTo>
                      <a:pt x="3188" y="7566"/>
                      <a:pt x="3195" y="7561"/>
                      <a:pt x="3203" y="7549"/>
                    </a:cubicBezTo>
                    <a:cubicBezTo>
                      <a:pt x="3217" y="7534"/>
                      <a:pt x="3223" y="7516"/>
                      <a:pt x="3235" y="7516"/>
                    </a:cubicBezTo>
                    <a:cubicBezTo>
                      <a:pt x="3244" y="7516"/>
                      <a:pt x="3255" y="7524"/>
                      <a:pt x="3274" y="7549"/>
                    </a:cubicBezTo>
                    <a:cubicBezTo>
                      <a:pt x="3277" y="7554"/>
                      <a:pt x="3282" y="7557"/>
                      <a:pt x="3288" y="7557"/>
                    </a:cubicBezTo>
                    <a:cubicBezTo>
                      <a:pt x="3307" y="7557"/>
                      <a:pt x="3334" y="7534"/>
                      <a:pt x="3334" y="7525"/>
                    </a:cubicBezTo>
                    <a:cubicBezTo>
                      <a:pt x="3322" y="7501"/>
                      <a:pt x="3298" y="7501"/>
                      <a:pt x="3322" y="7477"/>
                    </a:cubicBezTo>
                    <a:cubicBezTo>
                      <a:pt x="3342" y="7457"/>
                      <a:pt x="3362" y="7446"/>
                      <a:pt x="3382" y="7435"/>
                    </a:cubicBezTo>
                    <a:lnTo>
                      <a:pt x="3382" y="7435"/>
                    </a:lnTo>
                    <a:lnTo>
                      <a:pt x="3382" y="7477"/>
                    </a:lnTo>
                    <a:cubicBezTo>
                      <a:pt x="3392" y="7480"/>
                      <a:pt x="3401" y="7481"/>
                      <a:pt x="3407" y="7481"/>
                    </a:cubicBezTo>
                    <a:cubicBezTo>
                      <a:pt x="3447" y="7481"/>
                      <a:pt x="3422" y="7435"/>
                      <a:pt x="3395" y="7429"/>
                    </a:cubicBezTo>
                    <a:lnTo>
                      <a:pt x="3395" y="7429"/>
                    </a:lnTo>
                    <a:cubicBezTo>
                      <a:pt x="3402" y="7427"/>
                      <a:pt x="3408" y="7426"/>
                      <a:pt x="3414" y="7426"/>
                    </a:cubicBezTo>
                    <a:cubicBezTo>
                      <a:pt x="3439" y="7426"/>
                      <a:pt x="3458" y="7441"/>
                      <a:pt x="3477" y="7441"/>
                    </a:cubicBezTo>
                    <a:cubicBezTo>
                      <a:pt x="3483" y="7443"/>
                      <a:pt x="3490" y="7444"/>
                      <a:pt x="3496" y="7444"/>
                    </a:cubicBezTo>
                    <a:cubicBezTo>
                      <a:pt x="3524" y="7444"/>
                      <a:pt x="3548" y="7423"/>
                      <a:pt x="3548" y="7394"/>
                    </a:cubicBezTo>
                    <a:cubicBezTo>
                      <a:pt x="3548" y="7372"/>
                      <a:pt x="3568" y="7365"/>
                      <a:pt x="3589" y="7365"/>
                    </a:cubicBezTo>
                    <a:cubicBezTo>
                      <a:pt x="3615" y="7365"/>
                      <a:pt x="3644" y="7375"/>
                      <a:pt x="3644" y="7382"/>
                    </a:cubicBezTo>
                    <a:cubicBezTo>
                      <a:pt x="3644" y="7322"/>
                      <a:pt x="3560" y="7310"/>
                      <a:pt x="3548" y="7287"/>
                    </a:cubicBezTo>
                    <a:cubicBezTo>
                      <a:pt x="3541" y="7273"/>
                      <a:pt x="3551" y="7267"/>
                      <a:pt x="3562" y="7267"/>
                    </a:cubicBezTo>
                    <a:cubicBezTo>
                      <a:pt x="3570" y="7267"/>
                      <a:pt x="3579" y="7270"/>
                      <a:pt x="3584" y="7275"/>
                    </a:cubicBezTo>
                    <a:cubicBezTo>
                      <a:pt x="3587" y="7278"/>
                      <a:pt x="3592" y="7279"/>
                      <a:pt x="3598" y="7279"/>
                    </a:cubicBezTo>
                    <a:cubicBezTo>
                      <a:pt x="3613" y="7279"/>
                      <a:pt x="3635" y="7268"/>
                      <a:pt x="3644" y="7251"/>
                    </a:cubicBezTo>
                    <a:cubicBezTo>
                      <a:pt x="3647" y="7238"/>
                      <a:pt x="3651" y="7233"/>
                      <a:pt x="3656" y="7233"/>
                    </a:cubicBezTo>
                    <a:cubicBezTo>
                      <a:pt x="3670" y="7233"/>
                      <a:pt x="3689" y="7266"/>
                      <a:pt x="3715" y="7275"/>
                    </a:cubicBezTo>
                    <a:cubicBezTo>
                      <a:pt x="3724" y="7279"/>
                      <a:pt x="3730" y="7281"/>
                      <a:pt x="3733" y="7281"/>
                    </a:cubicBezTo>
                    <a:cubicBezTo>
                      <a:pt x="3746" y="7281"/>
                      <a:pt x="3717" y="7249"/>
                      <a:pt x="3727" y="7239"/>
                    </a:cubicBezTo>
                    <a:cubicBezTo>
                      <a:pt x="3739" y="7239"/>
                      <a:pt x="3739" y="7203"/>
                      <a:pt x="3751" y="7191"/>
                    </a:cubicBezTo>
                    <a:cubicBezTo>
                      <a:pt x="3786" y="7168"/>
                      <a:pt x="3810" y="7179"/>
                      <a:pt x="3810" y="7120"/>
                    </a:cubicBezTo>
                    <a:cubicBezTo>
                      <a:pt x="3810" y="7120"/>
                      <a:pt x="3820" y="7082"/>
                      <a:pt x="3830" y="7082"/>
                    </a:cubicBezTo>
                    <a:cubicBezTo>
                      <a:pt x="3831" y="7082"/>
                      <a:pt x="3833" y="7083"/>
                      <a:pt x="3834" y="7084"/>
                    </a:cubicBezTo>
                    <a:cubicBezTo>
                      <a:pt x="3845" y="7084"/>
                      <a:pt x="3846" y="7169"/>
                      <a:pt x="3886" y="7169"/>
                    </a:cubicBezTo>
                    <a:cubicBezTo>
                      <a:pt x="3888" y="7169"/>
                      <a:pt x="3891" y="7168"/>
                      <a:pt x="3894" y="7168"/>
                    </a:cubicBezTo>
                    <a:cubicBezTo>
                      <a:pt x="3941" y="7156"/>
                      <a:pt x="3977" y="7132"/>
                      <a:pt x="4013" y="7096"/>
                    </a:cubicBezTo>
                    <a:lnTo>
                      <a:pt x="4013" y="7096"/>
                    </a:lnTo>
                    <a:cubicBezTo>
                      <a:pt x="4012" y="7096"/>
                      <a:pt x="4002" y="7107"/>
                      <a:pt x="3988" y="7107"/>
                    </a:cubicBezTo>
                    <a:cubicBezTo>
                      <a:pt x="3981" y="7107"/>
                      <a:pt x="3973" y="7104"/>
                      <a:pt x="3965" y="7096"/>
                    </a:cubicBezTo>
                    <a:cubicBezTo>
                      <a:pt x="3953" y="7084"/>
                      <a:pt x="4036" y="7060"/>
                      <a:pt x="4013" y="7037"/>
                    </a:cubicBezTo>
                    <a:lnTo>
                      <a:pt x="4013" y="7037"/>
                    </a:lnTo>
                    <a:cubicBezTo>
                      <a:pt x="4017" y="7041"/>
                      <a:pt x="4011" y="7042"/>
                      <a:pt x="4003" y="7042"/>
                    </a:cubicBezTo>
                    <a:cubicBezTo>
                      <a:pt x="3985" y="7042"/>
                      <a:pt x="3953" y="7037"/>
                      <a:pt x="3953" y="7037"/>
                    </a:cubicBezTo>
                    <a:cubicBezTo>
                      <a:pt x="3962" y="7037"/>
                      <a:pt x="3972" y="6971"/>
                      <a:pt x="3998" y="6971"/>
                    </a:cubicBezTo>
                    <a:cubicBezTo>
                      <a:pt x="4006" y="6971"/>
                      <a:pt x="4014" y="6976"/>
                      <a:pt x="4025" y="6989"/>
                    </a:cubicBezTo>
                    <a:cubicBezTo>
                      <a:pt x="4025" y="7009"/>
                      <a:pt x="4033" y="7039"/>
                      <a:pt x="4051" y="7039"/>
                    </a:cubicBezTo>
                    <a:cubicBezTo>
                      <a:pt x="4054" y="7039"/>
                      <a:pt x="4057" y="7038"/>
                      <a:pt x="4060" y="7037"/>
                    </a:cubicBezTo>
                    <a:cubicBezTo>
                      <a:pt x="4096" y="7025"/>
                      <a:pt x="4132" y="7001"/>
                      <a:pt x="4167" y="6977"/>
                    </a:cubicBezTo>
                    <a:cubicBezTo>
                      <a:pt x="4191" y="6953"/>
                      <a:pt x="4132" y="6917"/>
                      <a:pt x="4120" y="6894"/>
                    </a:cubicBezTo>
                    <a:cubicBezTo>
                      <a:pt x="4138" y="6888"/>
                      <a:pt x="4159" y="6885"/>
                      <a:pt x="4179" y="6885"/>
                    </a:cubicBezTo>
                    <a:cubicBezTo>
                      <a:pt x="4200" y="6885"/>
                      <a:pt x="4221" y="6888"/>
                      <a:pt x="4239" y="6894"/>
                    </a:cubicBezTo>
                    <a:cubicBezTo>
                      <a:pt x="4263" y="6906"/>
                      <a:pt x="4215" y="6953"/>
                      <a:pt x="4215" y="6953"/>
                    </a:cubicBezTo>
                    <a:cubicBezTo>
                      <a:pt x="4236" y="6943"/>
                      <a:pt x="4267" y="6904"/>
                      <a:pt x="4299" y="6904"/>
                    </a:cubicBezTo>
                    <a:cubicBezTo>
                      <a:pt x="4302" y="6904"/>
                      <a:pt x="4306" y="6904"/>
                      <a:pt x="4310" y="6906"/>
                    </a:cubicBezTo>
                    <a:cubicBezTo>
                      <a:pt x="4346" y="6929"/>
                      <a:pt x="4358" y="6977"/>
                      <a:pt x="4382" y="7001"/>
                    </a:cubicBezTo>
                    <a:cubicBezTo>
                      <a:pt x="4358" y="6941"/>
                      <a:pt x="4358" y="6894"/>
                      <a:pt x="4346" y="6834"/>
                    </a:cubicBezTo>
                    <a:cubicBezTo>
                      <a:pt x="4346" y="6810"/>
                      <a:pt x="4382" y="6810"/>
                      <a:pt x="4394" y="6787"/>
                    </a:cubicBezTo>
                    <a:cubicBezTo>
                      <a:pt x="4404" y="6766"/>
                      <a:pt x="4388" y="6737"/>
                      <a:pt x="4406" y="6737"/>
                    </a:cubicBezTo>
                    <a:cubicBezTo>
                      <a:pt x="4409" y="6737"/>
                      <a:pt x="4413" y="6737"/>
                      <a:pt x="4417" y="6739"/>
                    </a:cubicBezTo>
                    <a:cubicBezTo>
                      <a:pt x="4441" y="6763"/>
                      <a:pt x="4441" y="6822"/>
                      <a:pt x="4477" y="6858"/>
                    </a:cubicBezTo>
                    <a:cubicBezTo>
                      <a:pt x="4484" y="6863"/>
                      <a:pt x="4489" y="6864"/>
                      <a:pt x="4494" y="6864"/>
                    </a:cubicBezTo>
                    <a:cubicBezTo>
                      <a:pt x="4513" y="6864"/>
                      <a:pt x="4513" y="6830"/>
                      <a:pt x="4513" y="6810"/>
                    </a:cubicBezTo>
                    <a:cubicBezTo>
                      <a:pt x="4525" y="6798"/>
                      <a:pt x="4513" y="6775"/>
                      <a:pt x="4525" y="6763"/>
                    </a:cubicBezTo>
                    <a:cubicBezTo>
                      <a:pt x="4548" y="6739"/>
                      <a:pt x="4560" y="6727"/>
                      <a:pt x="4584" y="6715"/>
                    </a:cubicBezTo>
                    <a:cubicBezTo>
                      <a:pt x="4632" y="6691"/>
                      <a:pt x="4703" y="6656"/>
                      <a:pt x="4727" y="6596"/>
                    </a:cubicBezTo>
                    <a:cubicBezTo>
                      <a:pt x="4727" y="6584"/>
                      <a:pt x="4727" y="6560"/>
                      <a:pt x="4739" y="6560"/>
                    </a:cubicBezTo>
                    <a:cubicBezTo>
                      <a:pt x="4763" y="6560"/>
                      <a:pt x="4787" y="6584"/>
                      <a:pt x="4822" y="6596"/>
                    </a:cubicBezTo>
                    <a:cubicBezTo>
                      <a:pt x="4882" y="6596"/>
                      <a:pt x="4941" y="6560"/>
                      <a:pt x="4965" y="6513"/>
                    </a:cubicBezTo>
                    <a:lnTo>
                      <a:pt x="4965" y="6453"/>
                    </a:lnTo>
                    <a:cubicBezTo>
                      <a:pt x="4965" y="6453"/>
                      <a:pt x="5005" y="6502"/>
                      <a:pt x="5030" y="6502"/>
                    </a:cubicBezTo>
                    <a:cubicBezTo>
                      <a:pt x="5032" y="6502"/>
                      <a:pt x="5034" y="6502"/>
                      <a:pt x="5037" y="6501"/>
                    </a:cubicBezTo>
                    <a:cubicBezTo>
                      <a:pt x="5037" y="6501"/>
                      <a:pt x="5013" y="6453"/>
                      <a:pt x="5037" y="6429"/>
                    </a:cubicBezTo>
                    <a:cubicBezTo>
                      <a:pt x="5060" y="6417"/>
                      <a:pt x="5072" y="6417"/>
                      <a:pt x="5049" y="6394"/>
                    </a:cubicBezTo>
                    <a:cubicBezTo>
                      <a:pt x="5037" y="6358"/>
                      <a:pt x="5025" y="6322"/>
                      <a:pt x="5037" y="6286"/>
                    </a:cubicBezTo>
                    <a:lnTo>
                      <a:pt x="5037" y="6286"/>
                    </a:lnTo>
                    <a:cubicBezTo>
                      <a:pt x="5049" y="6286"/>
                      <a:pt x="5132" y="6358"/>
                      <a:pt x="5120" y="6358"/>
                    </a:cubicBezTo>
                    <a:cubicBezTo>
                      <a:pt x="5108" y="6358"/>
                      <a:pt x="5084" y="6358"/>
                      <a:pt x="5084" y="6382"/>
                    </a:cubicBezTo>
                    <a:cubicBezTo>
                      <a:pt x="5084" y="6406"/>
                      <a:pt x="5096" y="6406"/>
                      <a:pt x="5108" y="6406"/>
                    </a:cubicBezTo>
                    <a:cubicBezTo>
                      <a:pt x="5118" y="6406"/>
                      <a:pt x="5144" y="6349"/>
                      <a:pt x="5173" y="6349"/>
                    </a:cubicBezTo>
                    <a:cubicBezTo>
                      <a:pt x="5179" y="6349"/>
                      <a:pt x="5185" y="6352"/>
                      <a:pt x="5191" y="6358"/>
                    </a:cubicBezTo>
                    <a:cubicBezTo>
                      <a:pt x="5196" y="6360"/>
                      <a:pt x="5201" y="6361"/>
                      <a:pt x="5206" y="6361"/>
                    </a:cubicBezTo>
                    <a:cubicBezTo>
                      <a:pt x="5248" y="6361"/>
                      <a:pt x="5290" y="6272"/>
                      <a:pt x="5322" y="6251"/>
                    </a:cubicBezTo>
                    <a:cubicBezTo>
                      <a:pt x="5287" y="6203"/>
                      <a:pt x="5275" y="6227"/>
                      <a:pt x="5251" y="6179"/>
                    </a:cubicBezTo>
                    <a:cubicBezTo>
                      <a:pt x="5254" y="6178"/>
                      <a:pt x="5258" y="6177"/>
                      <a:pt x="5263" y="6177"/>
                    </a:cubicBezTo>
                    <a:cubicBezTo>
                      <a:pt x="5283" y="6177"/>
                      <a:pt x="5311" y="6194"/>
                      <a:pt x="5320" y="6194"/>
                    </a:cubicBezTo>
                    <a:cubicBezTo>
                      <a:pt x="5321" y="6194"/>
                      <a:pt x="5322" y="6193"/>
                      <a:pt x="5322" y="6191"/>
                    </a:cubicBezTo>
                    <a:cubicBezTo>
                      <a:pt x="5334" y="6179"/>
                      <a:pt x="5322" y="6120"/>
                      <a:pt x="5322" y="6096"/>
                    </a:cubicBezTo>
                    <a:lnTo>
                      <a:pt x="5322" y="6096"/>
                    </a:lnTo>
                    <a:cubicBezTo>
                      <a:pt x="5348" y="6113"/>
                      <a:pt x="5462" y="6165"/>
                      <a:pt x="5506" y="6165"/>
                    </a:cubicBezTo>
                    <a:cubicBezTo>
                      <a:pt x="5524" y="6165"/>
                      <a:pt x="5530" y="6156"/>
                      <a:pt x="5513" y="6132"/>
                    </a:cubicBezTo>
                    <a:lnTo>
                      <a:pt x="5513" y="6132"/>
                    </a:lnTo>
                    <a:cubicBezTo>
                      <a:pt x="5501" y="6132"/>
                      <a:pt x="5501" y="6144"/>
                      <a:pt x="5501" y="6155"/>
                    </a:cubicBezTo>
                    <a:cubicBezTo>
                      <a:pt x="5489" y="6155"/>
                      <a:pt x="5465" y="6096"/>
                      <a:pt x="5465" y="6084"/>
                    </a:cubicBezTo>
                    <a:cubicBezTo>
                      <a:pt x="5465" y="6072"/>
                      <a:pt x="5477" y="6048"/>
                      <a:pt x="5501" y="6048"/>
                    </a:cubicBezTo>
                    <a:cubicBezTo>
                      <a:pt x="5503" y="6048"/>
                      <a:pt x="5505" y="6047"/>
                      <a:pt x="5507" y="6047"/>
                    </a:cubicBezTo>
                    <a:cubicBezTo>
                      <a:pt x="5536" y="6047"/>
                      <a:pt x="5549" y="6121"/>
                      <a:pt x="5578" y="6121"/>
                    </a:cubicBezTo>
                    <a:cubicBezTo>
                      <a:pt x="5580" y="6121"/>
                      <a:pt x="5582" y="6120"/>
                      <a:pt x="5584" y="6120"/>
                    </a:cubicBezTo>
                    <a:cubicBezTo>
                      <a:pt x="5608" y="6120"/>
                      <a:pt x="5620" y="6108"/>
                      <a:pt x="5632" y="6084"/>
                    </a:cubicBezTo>
                    <a:cubicBezTo>
                      <a:pt x="5644" y="6060"/>
                      <a:pt x="5620" y="6025"/>
                      <a:pt x="5656" y="6001"/>
                    </a:cubicBezTo>
                    <a:cubicBezTo>
                      <a:pt x="5656" y="6001"/>
                      <a:pt x="5656" y="5995"/>
                      <a:pt x="5659" y="5995"/>
                    </a:cubicBezTo>
                    <a:cubicBezTo>
                      <a:pt x="5661" y="5995"/>
                      <a:pt x="5664" y="5997"/>
                      <a:pt x="5668" y="6001"/>
                    </a:cubicBezTo>
                    <a:cubicBezTo>
                      <a:pt x="5668" y="6001"/>
                      <a:pt x="5691" y="6013"/>
                      <a:pt x="5691" y="6036"/>
                    </a:cubicBezTo>
                    <a:cubicBezTo>
                      <a:pt x="5680" y="6060"/>
                      <a:pt x="5680" y="6072"/>
                      <a:pt x="5680" y="6084"/>
                    </a:cubicBezTo>
                    <a:cubicBezTo>
                      <a:pt x="5680" y="6086"/>
                      <a:pt x="5680" y="6087"/>
                      <a:pt x="5681" y="6087"/>
                    </a:cubicBezTo>
                    <a:cubicBezTo>
                      <a:pt x="5684" y="6087"/>
                      <a:pt x="5691" y="6075"/>
                      <a:pt x="5704" y="6061"/>
                    </a:cubicBezTo>
                    <a:lnTo>
                      <a:pt x="5704" y="6061"/>
                    </a:lnTo>
                    <a:cubicBezTo>
                      <a:pt x="5708" y="6080"/>
                      <a:pt x="5713" y="6090"/>
                      <a:pt x="5719" y="6090"/>
                    </a:cubicBezTo>
                    <a:cubicBezTo>
                      <a:pt x="5727" y="6090"/>
                      <a:pt x="5737" y="6071"/>
                      <a:pt x="5751" y="6038"/>
                    </a:cubicBezTo>
                    <a:lnTo>
                      <a:pt x="5751" y="6038"/>
                    </a:lnTo>
                    <a:cubicBezTo>
                      <a:pt x="5758" y="6036"/>
                      <a:pt x="5765" y="6035"/>
                      <a:pt x="5770" y="6035"/>
                    </a:cubicBezTo>
                    <a:cubicBezTo>
                      <a:pt x="5780" y="6035"/>
                      <a:pt x="5787" y="6038"/>
                      <a:pt x="5787" y="6048"/>
                    </a:cubicBezTo>
                    <a:cubicBezTo>
                      <a:pt x="5787" y="6084"/>
                      <a:pt x="5763" y="6120"/>
                      <a:pt x="5799" y="6144"/>
                    </a:cubicBezTo>
                    <a:cubicBezTo>
                      <a:pt x="5811" y="6155"/>
                      <a:pt x="5834" y="6155"/>
                      <a:pt x="5858" y="6155"/>
                    </a:cubicBezTo>
                    <a:cubicBezTo>
                      <a:pt x="5847" y="6155"/>
                      <a:pt x="5817" y="6057"/>
                      <a:pt x="5838" y="6057"/>
                    </a:cubicBezTo>
                    <a:cubicBezTo>
                      <a:pt x="5840" y="6057"/>
                      <a:pt x="5843" y="6058"/>
                      <a:pt x="5846" y="6060"/>
                    </a:cubicBezTo>
                    <a:cubicBezTo>
                      <a:pt x="5870" y="6072"/>
                      <a:pt x="5894" y="6096"/>
                      <a:pt x="5918" y="6108"/>
                    </a:cubicBezTo>
                    <a:lnTo>
                      <a:pt x="5965" y="6132"/>
                    </a:lnTo>
                    <a:lnTo>
                      <a:pt x="5989" y="6132"/>
                    </a:lnTo>
                    <a:cubicBezTo>
                      <a:pt x="6001" y="6132"/>
                      <a:pt x="5953" y="6191"/>
                      <a:pt x="5953" y="6203"/>
                    </a:cubicBezTo>
                    <a:cubicBezTo>
                      <a:pt x="5953" y="6211"/>
                      <a:pt x="5957" y="6214"/>
                      <a:pt x="5963" y="6214"/>
                    </a:cubicBezTo>
                    <a:cubicBezTo>
                      <a:pt x="5975" y="6214"/>
                      <a:pt x="5993" y="6203"/>
                      <a:pt x="6001" y="6203"/>
                    </a:cubicBezTo>
                    <a:cubicBezTo>
                      <a:pt x="6001" y="6194"/>
                      <a:pt x="6022" y="6171"/>
                      <a:pt x="6037" y="6171"/>
                    </a:cubicBezTo>
                    <a:cubicBezTo>
                      <a:pt x="6042" y="6171"/>
                      <a:pt x="6046" y="6174"/>
                      <a:pt x="6049" y="6179"/>
                    </a:cubicBezTo>
                    <a:cubicBezTo>
                      <a:pt x="6061" y="6203"/>
                      <a:pt x="6037" y="6227"/>
                      <a:pt x="6037" y="6251"/>
                    </a:cubicBezTo>
                    <a:cubicBezTo>
                      <a:pt x="6037" y="6215"/>
                      <a:pt x="6120" y="6179"/>
                      <a:pt x="6132" y="6179"/>
                    </a:cubicBezTo>
                    <a:cubicBezTo>
                      <a:pt x="6156" y="6179"/>
                      <a:pt x="6168" y="6179"/>
                      <a:pt x="6192" y="6203"/>
                    </a:cubicBezTo>
                    <a:cubicBezTo>
                      <a:pt x="6203" y="6215"/>
                      <a:pt x="6192" y="6227"/>
                      <a:pt x="6203" y="6239"/>
                    </a:cubicBezTo>
                    <a:cubicBezTo>
                      <a:pt x="6211" y="6246"/>
                      <a:pt x="6235" y="6258"/>
                      <a:pt x="6254" y="6258"/>
                    </a:cubicBezTo>
                    <a:cubicBezTo>
                      <a:pt x="6266" y="6258"/>
                      <a:pt x="6275" y="6253"/>
                      <a:pt x="6275" y="6239"/>
                    </a:cubicBezTo>
                    <a:cubicBezTo>
                      <a:pt x="6287" y="6203"/>
                      <a:pt x="6299" y="6203"/>
                      <a:pt x="6322" y="6203"/>
                    </a:cubicBezTo>
                    <a:cubicBezTo>
                      <a:pt x="6322" y="6203"/>
                      <a:pt x="6358" y="6203"/>
                      <a:pt x="6346" y="6215"/>
                    </a:cubicBezTo>
                    <a:cubicBezTo>
                      <a:pt x="6346" y="6227"/>
                      <a:pt x="6275" y="6286"/>
                      <a:pt x="6311" y="6310"/>
                    </a:cubicBezTo>
                    <a:cubicBezTo>
                      <a:pt x="6316" y="6314"/>
                      <a:pt x="6321" y="6315"/>
                      <a:pt x="6326" y="6315"/>
                    </a:cubicBezTo>
                    <a:cubicBezTo>
                      <a:pt x="6345" y="6315"/>
                      <a:pt x="6361" y="6293"/>
                      <a:pt x="6375" y="6293"/>
                    </a:cubicBezTo>
                    <a:cubicBezTo>
                      <a:pt x="6381" y="6293"/>
                      <a:pt x="6388" y="6298"/>
                      <a:pt x="6394" y="6310"/>
                    </a:cubicBezTo>
                    <a:cubicBezTo>
                      <a:pt x="6403" y="6323"/>
                      <a:pt x="6415" y="6328"/>
                      <a:pt x="6428" y="6328"/>
                    </a:cubicBezTo>
                    <a:cubicBezTo>
                      <a:pt x="6451" y="6328"/>
                      <a:pt x="6478" y="6313"/>
                      <a:pt x="6501" y="6298"/>
                    </a:cubicBezTo>
                    <a:cubicBezTo>
                      <a:pt x="6513" y="6294"/>
                      <a:pt x="6518" y="6293"/>
                      <a:pt x="6520" y="6293"/>
                    </a:cubicBezTo>
                    <a:lnTo>
                      <a:pt x="6520" y="6293"/>
                    </a:lnTo>
                    <a:cubicBezTo>
                      <a:pt x="6525" y="6293"/>
                      <a:pt x="6517" y="6298"/>
                      <a:pt x="6525" y="6298"/>
                    </a:cubicBezTo>
                    <a:lnTo>
                      <a:pt x="6573" y="6298"/>
                    </a:lnTo>
                    <a:cubicBezTo>
                      <a:pt x="6587" y="6284"/>
                      <a:pt x="6609" y="6266"/>
                      <a:pt x="6625" y="6266"/>
                    </a:cubicBezTo>
                    <a:cubicBezTo>
                      <a:pt x="6636" y="6266"/>
                      <a:pt x="6644" y="6274"/>
                      <a:pt x="6644" y="6298"/>
                    </a:cubicBezTo>
                    <a:cubicBezTo>
                      <a:pt x="6644" y="6308"/>
                      <a:pt x="6644" y="6386"/>
                      <a:pt x="6662" y="6386"/>
                    </a:cubicBezTo>
                    <a:cubicBezTo>
                      <a:pt x="6667" y="6386"/>
                      <a:pt x="6673" y="6382"/>
                      <a:pt x="6680" y="6370"/>
                    </a:cubicBezTo>
                    <a:cubicBezTo>
                      <a:pt x="6689" y="6350"/>
                      <a:pt x="6691" y="6331"/>
                      <a:pt x="6711" y="6331"/>
                    </a:cubicBezTo>
                    <a:cubicBezTo>
                      <a:pt x="6715" y="6331"/>
                      <a:pt x="6721" y="6332"/>
                      <a:pt x="6727" y="6334"/>
                    </a:cubicBezTo>
                    <a:cubicBezTo>
                      <a:pt x="6751" y="6346"/>
                      <a:pt x="6727" y="6370"/>
                      <a:pt x="6727" y="6382"/>
                    </a:cubicBezTo>
                    <a:cubicBezTo>
                      <a:pt x="6727" y="6394"/>
                      <a:pt x="6751" y="6406"/>
                      <a:pt x="6763" y="6406"/>
                    </a:cubicBezTo>
                    <a:lnTo>
                      <a:pt x="6775" y="6346"/>
                    </a:lnTo>
                    <a:cubicBezTo>
                      <a:pt x="6763" y="6334"/>
                      <a:pt x="6751" y="6310"/>
                      <a:pt x="6751" y="6298"/>
                    </a:cubicBezTo>
                    <a:cubicBezTo>
                      <a:pt x="6751" y="6280"/>
                      <a:pt x="6763" y="6275"/>
                      <a:pt x="6775" y="6275"/>
                    </a:cubicBezTo>
                    <a:cubicBezTo>
                      <a:pt x="6787" y="6275"/>
                      <a:pt x="6799" y="6280"/>
                      <a:pt x="6799" y="6286"/>
                    </a:cubicBezTo>
                    <a:cubicBezTo>
                      <a:pt x="6846" y="6286"/>
                      <a:pt x="6823" y="6322"/>
                      <a:pt x="6846" y="6346"/>
                    </a:cubicBezTo>
                    <a:cubicBezTo>
                      <a:pt x="6846" y="6346"/>
                      <a:pt x="6893" y="6384"/>
                      <a:pt x="6904" y="6384"/>
                    </a:cubicBezTo>
                    <a:cubicBezTo>
                      <a:pt x="6905" y="6384"/>
                      <a:pt x="6906" y="6383"/>
                      <a:pt x="6906" y="6382"/>
                    </a:cubicBezTo>
                    <a:cubicBezTo>
                      <a:pt x="6918" y="6370"/>
                      <a:pt x="6906" y="6334"/>
                      <a:pt x="6942" y="6334"/>
                    </a:cubicBezTo>
                    <a:cubicBezTo>
                      <a:pt x="6959" y="6334"/>
                      <a:pt x="6968" y="6337"/>
                      <a:pt x="6974" y="6337"/>
                    </a:cubicBezTo>
                    <a:cubicBezTo>
                      <a:pt x="6980" y="6337"/>
                      <a:pt x="6983" y="6334"/>
                      <a:pt x="6989" y="6322"/>
                    </a:cubicBezTo>
                    <a:cubicBezTo>
                      <a:pt x="6994" y="6307"/>
                      <a:pt x="7017" y="6302"/>
                      <a:pt x="7043" y="6302"/>
                    </a:cubicBezTo>
                    <a:cubicBezTo>
                      <a:pt x="7078" y="6302"/>
                      <a:pt x="7119" y="6310"/>
                      <a:pt x="7132" y="6310"/>
                    </a:cubicBezTo>
                    <a:cubicBezTo>
                      <a:pt x="7156" y="6310"/>
                      <a:pt x="7156" y="6322"/>
                      <a:pt x="7168" y="6358"/>
                    </a:cubicBezTo>
                    <a:cubicBezTo>
                      <a:pt x="7180" y="6382"/>
                      <a:pt x="7215" y="6382"/>
                      <a:pt x="7227" y="6382"/>
                    </a:cubicBezTo>
                    <a:cubicBezTo>
                      <a:pt x="7239" y="6382"/>
                      <a:pt x="7254" y="6388"/>
                      <a:pt x="7268" y="6388"/>
                    </a:cubicBezTo>
                    <a:cubicBezTo>
                      <a:pt x="7281" y="6388"/>
                      <a:pt x="7293" y="6382"/>
                      <a:pt x="7299" y="6358"/>
                    </a:cubicBezTo>
                    <a:cubicBezTo>
                      <a:pt x="7304" y="6343"/>
                      <a:pt x="7309" y="6338"/>
                      <a:pt x="7314" y="6338"/>
                    </a:cubicBezTo>
                    <a:cubicBezTo>
                      <a:pt x="7321" y="6338"/>
                      <a:pt x="7328" y="6346"/>
                      <a:pt x="7335" y="6346"/>
                    </a:cubicBezTo>
                    <a:cubicBezTo>
                      <a:pt x="7358" y="6346"/>
                      <a:pt x="7358" y="6322"/>
                      <a:pt x="7370" y="6310"/>
                    </a:cubicBezTo>
                    <a:lnTo>
                      <a:pt x="7442" y="6310"/>
                    </a:lnTo>
                    <a:cubicBezTo>
                      <a:pt x="7465" y="6310"/>
                      <a:pt x="7537" y="6179"/>
                      <a:pt x="7501" y="6167"/>
                    </a:cubicBezTo>
                    <a:lnTo>
                      <a:pt x="7501" y="6167"/>
                    </a:lnTo>
                    <a:cubicBezTo>
                      <a:pt x="7501" y="6167"/>
                      <a:pt x="7477" y="6179"/>
                      <a:pt x="7477" y="6179"/>
                    </a:cubicBezTo>
                    <a:cubicBezTo>
                      <a:pt x="7454" y="6179"/>
                      <a:pt x="7430" y="6167"/>
                      <a:pt x="7418" y="6144"/>
                    </a:cubicBezTo>
                    <a:cubicBezTo>
                      <a:pt x="7382" y="6132"/>
                      <a:pt x="7346" y="6120"/>
                      <a:pt x="7311" y="6120"/>
                    </a:cubicBezTo>
                    <a:cubicBezTo>
                      <a:pt x="7275" y="6120"/>
                      <a:pt x="7311" y="6203"/>
                      <a:pt x="7275" y="6215"/>
                    </a:cubicBezTo>
                    <a:cubicBezTo>
                      <a:pt x="7267" y="6218"/>
                      <a:pt x="7261" y="6219"/>
                      <a:pt x="7255" y="6219"/>
                    </a:cubicBezTo>
                    <a:lnTo>
                      <a:pt x="7255" y="6219"/>
                    </a:lnTo>
                    <a:cubicBezTo>
                      <a:pt x="7253" y="6210"/>
                      <a:pt x="7247" y="6203"/>
                      <a:pt x="7239" y="6203"/>
                    </a:cubicBezTo>
                    <a:lnTo>
                      <a:pt x="7239" y="6215"/>
                    </a:lnTo>
                    <a:cubicBezTo>
                      <a:pt x="7238" y="6215"/>
                      <a:pt x="7236" y="6216"/>
                      <a:pt x="7235" y="6217"/>
                    </a:cubicBezTo>
                    <a:lnTo>
                      <a:pt x="7235" y="6217"/>
                    </a:lnTo>
                    <a:cubicBezTo>
                      <a:pt x="7225" y="6212"/>
                      <a:pt x="7216" y="6203"/>
                      <a:pt x="7204" y="6191"/>
                    </a:cubicBezTo>
                    <a:cubicBezTo>
                      <a:pt x="7192" y="6155"/>
                      <a:pt x="7204" y="6155"/>
                      <a:pt x="7192" y="6155"/>
                    </a:cubicBezTo>
                    <a:cubicBezTo>
                      <a:pt x="7168" y="6155"/>
                      <a:pt x="7168" y="6155"/>
                      <a:pt x="7156" y="6191"/>
                    </a:cubicBezTo>
                    <a:cubicBezTo>
                      <a:pt x="7156" y="6206"/>
                      <a:pt x="7147" y="6216"/>
                      <a:pt x="7137" y="6216"/>
                    </a:cubicBezTo>
                    <a:cubicBezTo>
                      <a:pt x="7131" y="6216"/>
                      <a:pt x="7125" y="6212"/>
                      <a:pt x="7120" y="6203"/>
                    </a:cubicBezTo>
                    <a:cubicBezTo>
                      <a:pt x="7108" y="6191"/>
                      <a:pt x="7144" y="6120"/>
                      <a:pt x="7096" y="6120"/>
                    </a:cubicBezTo>
                    <a:cubicBezTo>
                      <a:pt x="7061" y="6120"/>
                      <a:pt x="7037" y="6144"/>
                      <a:pt x="7037" y="6179"/>
                    </a:cubicBezTo>
                    <a:lnTo>
                      <a:pt x="7001" y="6179"/>
                    </a:lnTo>
                    <a:cubicBezTo>
                      <a:pt x="6991" y="6179"/>
                      <a:pt x="6914" y="6217"/>
                      <a:pt x="6889" y="6217"/>
                    </a:cubicBezTo>
                    <a:cubicBezTo>
                      <a:pt x="6886" y="6217"/>
                      <a:pt x="6883" y="6216"/>
                      <a:pt x="6882" y="6215"/>
                    </a:cubicBezTo>
                    <a:cubicBezTo>
                      <a:pt x="6882" y="6204"/>
                      <a:pt x="6934" y="6141"/>
                      <a:pt x="6941" y="6123"/>
                    </a:cubicBezTo>
                    <a:lnTo>
                      <a:pt x="6941" y="6123"/>
                    </a:lnTo>
                    <a:cubicBezTo>
                      <a:pt x="6930" y="6144"/>
                      <a:pt x="6822" y="6145"/>
                      <a:pt x="6811" y="6167"/>
                    </a:cubicBezTo>
                    <a:cubicBezTo>
                      <a:pt x="6802" y="6172"/>
                      <a:pt x="6793" y="6175"/>
                      <a:pt x="6785" y="6175"/>
                    </a:cubicBezTo>
                    <a:cubicBezTo>
                      <a:pt x="6771" y="6175"/>
                      <a:pt x="6759" y="6166"/>
                      <a:pt x="6751" y="6144"/>
                    </a:cubicBezTo>
                    <a:cubicBezTo>
                      <a:pt x="6747" y="6132"/>
                      <a:pt x="6742" y="6128"/>
                      <a:pt x="6736" y="6128"/>
                    </a:cubicBezTo>
                    <a:cubicBezTo>
                      <a:pt x="6725" y="6128"/>
                      <a:pt x="6711" y="6144"/>
                      <a:pt x="6703" y="6144"/>
                    </a:cubicBezTo>
                    <a:cubicBezTo>
                      <a:pt x="6680" y="6144"/>
                      <a:pt x="6668" y="6144"/>
                      <a:pt x="6656" y="6120"/>
                    </a:cubicBezTo>
                    <a:cubicBezTo>
                      <a:pt x="6656" y="6108"/>
                      <a:pt x="6644" y="6108"/>
                      <a:pt x="6644" y="6108"/>
                    </a:cubicBezTo>
                    <a:cubicBezTo>
                      <a:pt x="6620" y="6120"/>
                      <a:pt x="6608" y="6144"/>
                      <a:pt x="6620" y="6155"/>
                    </a:cubicBezTo>
                    <a:cubicBezTo>
                      <a:pt x="6620" y="6176"/>
                      <a:pt x="6620" y="6205"/>
                      <a:pt x="6605" y="6205"/>
                    </a:cubicBezTo>
                    <a:cubicBezTo>
                      <a:pt x="6602" y="6205"/>
                      <a:pt x="6600" y="6205"/>
                      <a:pt x="6596" y="6203"/>
                    </a:cubicBezTo>
                    <a:cubicBezTo>
                      <a:pt x="6573" y="6179"/>
                      <a:pt x="6573" y="6144"/>
                      <a:pt x="6561" y="6132"/>
                    </a:cubicBezTo>
                    <a:cubicBezTo>
                      <a:pt x="6553" y="6124"/>
                      <a:pt x="6545" y="6121"/>
                      <a:pt x="6537" y="6121"/>
                    </a:cubicBezTo>
                    <a:cubicBezTo>
                      <a:pt x="6521" y="6121"/>
                      <a:pt x="6505" y="6132"/>
                      <a:pt x="6489" y="6132"/>
                    </a:cubicBezTo>
                    <a:cubicBezTo>
                      <a:pt x="6465" y="6132"/>
                      <a:pt x="6453" y="6120"/>
                      <a:pt x="6442" y="6108"/>
                    </a:cubicBezTo>
                    <a:cubicBezTo>
                      <a:pt x="6442" y="6096"/>
                      <a:pt x="6430" y="6084"/>
                      <a:pt x="6430" y="6084"/>
                    </a:cubicBezTo>
                    <a:cubicBezTo>
                      <a:pt x="6411" y="6084"/>
                      <a:pt x="6407" y="6099"/>
                      <a:pt x="6388" y="6099"/>
                    </a:cubicBezTo>
                    <a:cubicBezTo>
                      <a:pt x="6383" y="6099"/>
                      <a:pt x="6377" y="6098"/>
                      <a:pt x="6370" y="6096"/>
                    </a:cubicBezTo>
                    <a:cubicBezTo>
                      <a:pt x="6346" y="6096"/>
                      <a:pt x="6346" y="6084"/>
                      <a:pt x="6334" y="6072"/>
                    </a:cubicBezTo>
                    <a:cubicBezTo>
                      <a:pt x="6311" y="6060"/>
                      <a:pt x="6287" y="6054"/>
                      <a:pt x="6263" y="6054"/>
                    </a:cubicBezTo>
                    <a:cubicBezTo>
                      <a:pt x="6239" y="6054"/>
                      <a:pt x="6215" y="6060"/>
                      <a:pt x="6192" y="6072"/>
                    </a:cubicBezTo>
                    <a:cubicBezTo>
                      <a:pt x="6180" y="6076"/>
                      <a:pt x="6172" y="6079"/>
                      <a:pt x="6167" y="6079"/>
                    </a:cubicBezTo>
                    <a:cubicBezTo>
                      <a:pt x="6157" y="6079"/>
                      <a:pt x="6160" y="6068"/>
                      <a:pt x="6168" y="6036"/>
                    </a:cubicBezTo>
                    <a:cubicBezTo>
                      <a:pt x="6192" y="6013"/>
                      <a:pt x="6168" y="6013"/>
                      <a:pt x="6156" y="6001"/>
                    </a:cubicBezTo>
                    <a:cubicBezTo>
                      <a:pt x="6132" y="5989"/>
                      <a:pt x="6108" y="5989"/>
                      <a:pt x="6084" y="5989"/>
                    </a:cubicBezTo>
                    <a:cubicBezTo>
                      <a:pt x="6068" y="5989"/>
                      <a:pt x="6053" y="5999"/>
                      <a:pt x="6040" y="5999"/>
                    </a:cubicBezTo>
                    <a:cubicBezTo>
                      <a:pt x="6034" y="5999"/>
                      <a:pt x="6029" y="5997"/>
                      <a:pt x="6025" y="5989"/>
                    </a:cubicBezTo>
                    <a:cubicBezTo>
                      <a:pt x="6037" y="5941"/>
                      <a:pt x="5977" y="5929"/>
                      <a:pt x="5953" y="5929"/>
                    </a:cubicBezTo>
                    <a:cubicBezTo>
                      <a:pt x="5933" y="5939"/>
                      <a:pt x="5897" y="5982"/>
                      <a:pt x="5879" y="5982"/>
                    </a:cubicBezTo>
                    <a:cubicBezTo>
                      <a:pt x="5875" y="5982"/>
                      <a:pt x="5872" y="5981"/>
                      <a:pt x="5870" y="5977"/>
                    </a:cubicBezTo>
                    <a:cubicBezTo>
                      <a:pt x="5870" y="5929"/>
                      <a:pt x="5870" y="5905"/>
                      <a:pt x="5834" y="5882"/>
                    </a:cubicBezTo>
                    <a:cubicBezTo>
                      <a:pt x="5763" y="5858"/>
                      <a:pt x="5703" y="5822"/>
                      <a:pt x="5632" y="5786"/>
                    </a:cubicBezTo>
                    <a:cubicBezTo>
                      <a:pt x="5608" y="5810"/>
                      <a:pt x="5584" y="5834"/>
                      <a:pt x="5560" y="5846"/>
                    </a:cubicBezTo>
                    <a:cubicBezTo>
                      <a:pt x="5525" y="5870"/>
                      <a:pt x="5501" y="5894"/>
                      <a:pt x="5477" y="5917"/>
                    </a:cubicBezTo>
                    <a:cubicBezTo>
                      <a:pt x="5465" y="5941"/>
                      <a:pt x="5465" y="5965"/>
                      <a:pt x="5453" y="5977"/>
                    </a:cubicBezTo>
                    <a:cubicBezTo>
                      <a:pt x="5452" y="5979"/>
                      <a:pt x="5449" y="5979"/>
                      <a:pt x="5446" y="5979"/>
                    </a:cubicBezTo>
                    <a:cubicBezTo>
                      <a:pt x="5429" y="5979"/>
                      <a:pt x="5392" y="5953"/>
                      <a:pt x="5382" y="5953"/>
                    </a:cubicBezTo>
                    <a:lnTo>
                      <a:pt x="5310" y="5953"/>
                    </a:lnTo>
                    <a:cubicBezTo>
                      <a:pt x="5287" y="5965"/>
                      <a:pt x="5264" y="5988"/>
                      <a:pt x="5285" y="6022"/>
                    </a:cubicBezTo>
                    <a:lnTo>
                      <a:pt x="5285" y="6022"/>
                    </a:lnTo>
                    <a:cubicBezTo>
                      <a:pt x="5284" y="6020"/>
                      <a:pt x="5282" y="6020"/>
                      <a:pt x="5281" y="6020"/>
                    </a:cubicBezTo>
                    <a:cubicBezTo>
                      <a:pt x="5268" y="6020"/>
                      <a:pt x="5249" y="6075"/>
                      <a:pt x="5239" y="6096"/>
                    </a:cubicBezTo>
                    <a:cubicBezTo>
                      <a:pt x="5237" y="6098"/>
                      <a:pt x="5235" y="6098"/>
                      <a:pt x="5232" y="6098"/>
                    </a:cubicBezTo>
                    <a:cubicBezTo>
                      <a:pt x="5214" y="6098"/>
                      <a:pt x="5176" y="6072"/>
                      <a:pt x="5156" y="6072"/>
                    </a:cubicBezTo>
                    <a:cubicBezTo>
                      <a:pt x="5132" y="6084"/>
                      <a:pt x="5108" y="6096"/>
                      <a:pt x="5096" y="6120"/>
                    </a:cubicBezTo>
                    <a:cubicBezTo>
                      <a:pt x="5072" y="6144"/>
                      <a:pt x="5108" y="6167"/>
                      <a:pt x="5120" y="6191"/>
                    </a:cubicBezTo>
                    <a:cubicBezTo>
                      <a:pt x="5120" y="6191"/>
                      <a:pt x="5096" y="6215"/>
                      <a:pt x="5084" y="6215"/>
                    </a:cubicBezTo>
                    <a:cubicBezTo>
                      <a:pt x="5084" y="6203"/>
                      <a:pt x="5072" y="6203"/>
                      <a:pt x="5072" y="6191"/>
                    </a:cubicBezTo>
                    <a:cubicBezTo>
                      <a:pt x="5060" y="6191"/>
                      <a:pt x="5037" y="6203"/>
                      <a:pt x="5037" y="6203"/>
                    </a:cubicBezTo>
                    <a:cubicBezTo>
                      <a:pt x="5034" y="6205"/>
                      <a:pt x="5032" y="6206"/>
                      <a:pt x="5029" y="6206"/>
                    </a:cubicBezTo>
                    <a:cubicBezTo>
                      <a:pt x="5019" y="6206"/>
                      <a:pt x="5008" y="6191"/>
                      <a:pt x="4989" y="6191"/>
                    </a:cubicBezTo>
                    <a:cubicBezTo>
                      <a:pt x="4977" y="6203"/>
                      <a:pt x="4965" y="6203"/>
                      <a:pt x="4953" y="6215"/>
                    </a:cubicBezTo>
                    <a:cubicBezTo>
                      <a:pt x="4918" y="6251"/>
                      <a:pt x="4918" y="6286"/>
                      <a:pt x="4906" y="6334"/>
                    </a:cubicBezTo>
                    <a:cubicBezTo>
                      <a:pt x="4901" y="6352"/>
                      <a:pt x="4895" y="6360"/>
                      <a:pt x="4887" y="6360"/>
                    </a:cubicBezTo>
                    <a:cubicBezTo>
                      <a:pt x="4877" y="6360"/>
                      <a:pt x="4865" y="6345"/>
                      <a:pt x="4853" y="6323"/>
                    </a:cubicBezTo>
                    <a:lnTo>
                      <a:pt x="4853" y="6323"/>
                    </a:lnTo>
                    <a:cubicBezTo>
                      <a:pt x="4852" y="6335"/>
                      <a:pt x="4822" y="6339"/>
                      <a:pt x="4822" y="6358"/>
                    </a:cubicBezTo>
                    <a:cubicBezTo>
                      <a:pt x="4834" y="6382"/>
                      <a:pt x="4846" y="6394"/>
                      <a:pt x="4846" y="6394"/>
                    </a:cubicBezTo>
                    <a:cubicBezTo>
                      <a:pt x="4846" y="6394"/>
                      <a:pt x="4820" y="6367"/>
                      <a:pt x="4797" y="6367"/>
                    </a:cubicBezTo>
                    <a:cubicBezTo>
                      <a:pt x="4794" y="6367"/>
                      <a:pt x="4790" y="6368"/>
                      <a:pt x="4787" y="6370"/>
                    </a:cubicBezTo>
                    <a:cubicBezTo>
                      <a:pt x="4775" y="6382"/>
                      <a:pt x="4775" y="6429"/>
                      <a:pt x="4763" y="6453"/>
                    </a:cubicBezTo>
                    <a:cubicBezTo>
                      <a:pt x="4759" y="6460"/>
                      <a:pt x="4756" y="6463"/>
                      <a:pt x="4753" y="6463"/>
                    </a:cubicBezTo>
                    <a:cubicBezTo>
                      <a:pt x="4746" y="6463"/>
                      <a:pt x="4742" y="6446"/>
                      <a:pt x="4751" y="6429"/>
                    </a:cubicBezTo>
                    <a:cubicBezTo>
                      <a:pt x="4751" y="6403"/>
                      <a:pt x="4731" y="6369"/>
                      <a:pt x="4711" y="6369"/>
                    </a:cubicBezTo>
                    <a:cubicBezTo>
                      <a:pt x="4704" y="6369"/>
                      <a:pt x="4697" y="6373"/>
                      <a:pt x="4691" y="6382"/>
                    </a:cubicBezTo>
                    <a:cubicBezTo>
                      <a:pt x="4668" y="6417"/>
                      <a:pt x="4668" y="6451"/>
                      <a:pt x="4690" y="6486"/>
                    </a:cubicBezTo>
                    <a:lnTo>
                      <a:pt x="4690" y="6486"/>
                    </a:lnTo>
                    <a:cubicBezTo>
                      <a:pt x="4678" y="6469"/>
                      <a:pt x="4665" y="6463"/>
                      <a:pt x="4652" y="6463"/>
                    </a:cubicBezTo>
                    <a:cubicBezTo>
                      <a:pt x="4602" y="6463"/>
                      <a:pt x="4540" y="6548"/>
                      <a:pt x="4499" y="6548"/>
                    </a:cubicBezTo>
                    <a:cubicBezTo>
                      <a:pt x="4491" y="6548"/>
                      <a:pt x="4483" y="6544"/>
                      <a:pt x="4477" y="6536"/>
                    </a:cubicBezTo>
                    <a:cubicBezTo>
                      <a:pt x="4467" y="6530"/>
                      <a:pt x="4458" y="6528"/>
                      <a:pt x="4451" y="6528"/>
                    </a:cubicBezTo>
                    <a:cubicBezTo>
                      <a:pt x="4417" y="6528"/>
                      <a:pt x="4413" y="6590"/>
                      <a:pt x="4394" y="6620"/>
                    </a:cubicBezTo>
                    <a:cubicBezTo>
                      <a:pt x="4358" y="6644"/>
                      <a:pt x="4334" y="6656"/>
                      <a:pt x="4310" y="6667"/>
                    </a:cubicBezTo>
                    <a:cubicBezTo>
                      <a:pt x="4275" y="6703"/>
                      <a:pt x="4251" y="6739"/>
                      <a:pt x="4215" y="6763"/>
                    </a:cubicBezTo>
                    <a:cubicBezTo>
                      <a:pt x="4197" y="6775"/>
                      <a:pt x="4185" y="6775"/>
                      <a:pt x="4173" y="6775"/>
                    </a:cubicBezTo>
                    <a:cubicBezTo>
                      <a:pt x="4162" y="6775"/>
                      <a:pt x="4150" y="6775"/>
                      <a:pt x="4132" y="6787"/>
                    </a:cubicBezTo>
                    <a:cubicBezTo>
                      <a:pt x="4096" y="6798"/>
                      <a:pt x="4096" y="6810"/>
                      <a:pt x="4096" y="6822"/>
                    </a:cubicBezTo>
                    <a:cubicBezTo>
                      <a:pt x="4096" y="6846"/>
                      <a:pt x="4120" y="6858"/>
                      <a:pt x="4096" y="6858"/>
                    </a:cubicBezTo>
                    <a:cubicBezTo>
                      <a:pt x="4095" y="6859"/>
                      <a:pt x="4093" y="6860"/>
                      <a:pt x="4091" y="6860"/>
                    </a:cubicBezTo>
                    <a:cubicBezTo>
                      <a:pt x="4074" y="6860"/>
                      <a:pt x="4034" y="6820"/>
                      <a:pt x="4013" y="6798"/>
                    </a:cubicBezTo>
                    <a:lnTo>
                      <a:pt x="4013" y="6798"/>
                    </a:lnTo>
                    <a:cubicBezTo>
                      <a:pt x="4048" y="6858"/>
                      <a:pt x="3810" y="6977"/>
                      <a:pt x="3775" y="6989"/>
                    </a:cubicBezTo>
                    <a:cubicBezTo>
                      <a:pt x="3739" y="7001"/>
                      <a:pt x="3691" y="7001"/>
                      <a:pt x="3667" y="7025"/>
                    </a:cubicBezTo>
                    <a:cubicBezTo>
                      <a:pt x="3632" y="7048"/>
                      <a:pt x="3608" y="7084"/>
                      <a:pt x="3596" y="7108"/>
                    </a:cubicBezTo>
                    <a:cubicBezTo>
                      <a:pt x="3596" y="7120"/>
                      <a:pt x="3596" y="7203"/>
                      <a:pt x="3620" y="7203"/>
                    </a:cubicBezTo>
                    <a:cubicBezTo>
                      <a:pt x="3618" y="7204"/>
                      <a:pt x="3617" y="7204"/>
                      <a:pt x="3615" y="7204"/>
                    </a:cubicBezTo>
                    <a:cubicBezTo>
                      <a:pt x="3597" y="7204"/>
                      <a:pt x="3573" y="7154"/>
                      <a:pt x="3552" y="7154"/>
                    </a:cubicBezTo>
                    <a:cubicBezTo>
                      <a:pt x="3547" y="7154"/>
                      <a:pt x="3541" y="7158"/>
                      <a:pt x="3536" y="7168"/>
                    </a:cubicBezTo>
                    <a:cubicBezTo>
                      <a:pt x="3536" y="7168"/>
                      <a:pt x="3526" y="7228"/>
                      <a:pt x="3515" y="7228"/>
                    </a:cubicBezTo>
                    <a:cubicBezTo>
                      <a:pt x="3514" y="7228"/>
                      <a:pt x="3514" y="7228"/>
                      <a:pt x="3513" y="7227"/>
                    </a:cubicBezTo>
                    <a:cubicBezTo>
                      <a:pt x="3502" y="7227"/>
                      <a:pt x="3501" y="7163"/>
                      <a:pt x="3485" y="7163"/>
                    </a:cubicBezTo>
                    <a:cubicBezTo>
                      <a:pt x="3482" y="7163"/>
                      <a:pt x="3480" y="7165"/>
                      <a:pt x="3477" y="7168"/>
                    </a:cubicBezTo>
                    <a:cubicBezTo>
                      <a:pt x="3441" y="7191"/>
                      <a:pt x="3429" y="7239"/>
                      <a:pt x="3453" y="7275"/>
                    </a:cubicBezTo>
                    <a:cubicBezTo>
                      <a:pt x="3450" y="7280"/>
                      <a:pt x="3445" y="7283"/>
                      <a:pt x="3439" y="7283"/>
                    </a:cubicBezTo>
                    <a:cubicBezTo>
                      <a:pt x="3420" y="7283"/>
                      <a:pt x="3391" y="7260"/>
                      <a:pt x="3382" y="7251"/>
                    </a:cubicBezTo>
                    <a:cubicBezTo>
                      <a:pt x="3378" y="7247"/>
                      <a:pt x="3368" y="7246"/>
                      <a:pt x="3358" y="7246"/>
                    </a:cubicBezTo>
                    <a:cubicBezTo>
                      <a:pt x="3337" y="7246"/>
                      <a:pt x="3310" y="7251"/>
                      <a:pt x="3310" y="7251"/>
                    </a:cubicBezTo>
                    <a:cubicBezTo>
                      <a:pt x="3310" y="7251"/>
                      <a:pt x="3346" y="7310"/>
                      <a:pt x="3322" y="7334"/>
                    </a:cubicBezTo>
                    <a:cubicBezTo>
                      <a:pt x="3298" y="7358"/>
                      <a:pt x="3274" y="7334"/>
                      <a:pt x="3251" y="7370"/>
                    </a:cubicBezTo>
                    <a:cubicBezTo>
                      <a:pt x="3239" y="7394"/>
                      <a:pt x="3239" y="7406"/>
                      <a:pt x="3227" y="7418"/>
                    </a:cubicBezTo>
                    <a:cubicBezTo>
                      <a:pt x="3222" y="7420"/>
                      <a:pt x="3216" y="7421"/>
                      <a:pt x="3210" y="7421"/>
                    </a:cubicBezTo>
                    <a:cubicBezTo>
                      <a:pt x="3194" y="7421"/>
                      <a:pt x="3174" y="7414"/>
                      <a:pt x="3154" y="7414"/>
                    </a:cubicBezTo>
                    <a:cubicBezTo>
                      <a:pt x="3147" y="7414"/>
                      <a:pt x="3139" y="7415"/>
                      <a:pt x="3132" y="7418"/>
                    </a:cubicBezTo>
                    <a:cubicBezTo>
                      <a:pt x="3096" y="7429"/>
                      <a:pt x="3084" y="7465"/>
                      <a:pt x="3108" y="7489"/>
                    </a:cubicBezTo>
                    <a:cubicBezTo>
                      <a:pt x="3098" y="7489"/>
                      <a:pt x="3051" y="7474"/>
                      <a:pt x="3038" y="7474"/>
                    </a:cubicBezTo>
                    <a:cubicBezTo>
                      <a:pt x="3035" y="7474"/>
                      <a:pt x="3034" y="7475"/>
                      <a:pt x="3036" y="7477"/>
                    </a:cubicBezTo>
                    <a:cubicBezTo>
                      <a:pt x="3036" y="7489"/>
                      <a:pt x="3096" y="7525"/>
                      <a:pt x="3060" y="7537"/>
                    </a:cubicBezTo>
                    <a:cubicBezTo>
                      <a:pt x="3048" y="7545"/>
                      <a:pt x="3040" y="7547"/>
                      <a:pt x="3034" y="7547"/>
                    </a:cubicBezTo>
                    <a:cubicBezTo>
                      <a:pt x="3022" y="7547"/>
                      <a:pt x="3017" y="7537"/>
                      <a:pt x="3001" y="7537"/>
                    </a:cubicBezTo>
                    <a:cubicBezTo>
                      <a:pt x="2989" y="7537"/>
                      <a:pt x="2910" y="7570"/>
                      <a:pt x="2917" y="7616"/>
                    </a:cubicBezTo>
                    <a:lnTo>
                      <a:pt x="2917" y="7616"/>
                    </a:lnTo>
                    <a:cubicBezTo>
                      <a:pt x="2910" y="7601"/>
                      <a:pt x="2870" y="7591"/>
                      <a:pt x="2844" y="7591"/>
                    </a:cubicBezTo>
                    <a:cubicBezTo>
                      <a:pt x="2834" y="7591"/>
                      <a:pt x="2825" y="7593"/>
                      <a:pt x="2822" y="7596"/>
                    </a:cubicBezTo>
                    <a:cubicBezTo>
                      <a:pt x="2846" y="7632"/>
                      <a:pt x="2822" y="7632"/>
                      <a:pt x="2798" y="7644"/>
                    </a:cubicBezTo>
                    <a:cubicBezTo>
                      <a:pt x="2774" y="7656"/>
                      <a:pt x="2774" y="7644"/>
                      <a:pt x="2786" y="7679"/>
                    </a:cubicBezTo>
                    <a:cubicBezTo>
                      <a:pt x="2786" y="7715"/>
                      <a:pt x="2703" y="7703"/>
                      <a:pt x="2691" y="7715"/>
                    </a:cubicBezTo>
                    <a:cubicBezTo>
                      <a:pt x="2667" y="7727"/>
                      <a:pt x="2691" y="7739"/>
                      <a:pt x="2667" y="7751"/>
                    </a:cubicBezTo>
                    <a:cubicBezTo>
                      <a:pt x="2643" y="7775"/>
                      <a:pt x="2620" y="7787"/>
                      <a:pt x="2596" y="7799"/>
                    </a:cubicBezTo>
                    <a:cubicBezTo>
                      <a:pt x="2564" y="7814"/>
                      <a:pt x="2543" y="7846"/>
                      <a:pt x="2539" y="7879"/>
                    </a:cubicBezTo>
                    <a:lnTo>
                      <a:pt x="2539" y="7879"/>
                    </a:lnTo>
                    <a:cubicBezTo>
                      <a:pt x="2535" y="7868"/>
                      <a:pt x="2530" y="7857"/>
                      <a:pt x="2524" y="7846"/>
                    </a:cubicBezTo>
                    <a:cubicBezTo>
                      <a:pt x="2520" y="7842"/>
                      <a:pt x="2516" y="7840"/>
                      <a:pt x="2512" y="7840"/>
                    </a:cubicBezTo>
                    <a:cubicBezTo>
                      <a:pt x="2496" y="7840"/>
                      <a:pt x="2489" y="7872"/>
                      <a:pt x="2489" y="7882"/>
                    </a:cubicBezTo>
                    <a:cubicBezTo>
                      <a:pt x="2489" y="7920"/>
                      <a:pt x="2482" y="7934"/>
                      <a:pt x="2469" y="7934"/>
                    </a:cubicBezTo>
                    <a:cubicBezTo>
                      <a:pt x="2457" y="7934"/>
                      <a:pt x="2440" y="7923"/>
                      <a:pt x="2417" y="7906"/>
                    </a:cubicBezTo>
                    <a:cubicBezTo>
                      <a:pt x="2410" y="7900"/>
                      <a:pt x="2405" y="7898"/>
                      <a:pt x="2401" y="7898"/>
                    </a:cubicBezTo>
                    <a:cubicBezTo>
                      <a:pt x="2376" y="7898"/>
                      <a:pt x="2401" y="7989"/>
                      <a:pt x="2392" y="7989"/>
                    </a:cubicBezTo>
                    <a:cubicBezTo>
                      <a:pt x="2390" y="7989"/>
                      <a:pt x="2387" y="7986"/>
                      <a:pt x="2382" y="7977"/>
                    </a:cubicBezTo>
                    <a:cubicBezTo>
                      <a:pt x="2371" y="7964"/>
                      <a:pt x="2358" y="7958"/>
                      <a:pt x="2345" y="7958"/>
                    </a:cubicBezTo>
                    <a:cubicBezTo>
                      <a:pt x="2315" y="7958"/>
                      <a:pt x="2287" y="7991"/>
                      <a:pt x="2307" y="8032"/>
                    </a:cubicBezTo>
                    <a:lnTo>
                      <a:pt x="2307" y="8032"/>
                    </a:lnTo>
                    <a:cubicBezTo>
                      <a:pt x="2295" y="8011"/>
                      <a:pt x="2273" y="8001"/>
                      <a:pt x="2251" y="8001"/>
                    </a:cubicBezTo>
                    <a:cubicBezTo>
                      <a:pt x="2239" y="8001"/>
                      <a:pt x="2239" y="8013"/>
                      <a:pt x="2227" y="8025"/>
                    </a:cubicBezTo>
                    <a:lnTo>
                      <a:pt x="2155" y="8025"/>
                    </a:lnTo>
                    <a:cubicBezTo>
                      <a:pt x="2143" y="8037"/>
                      <a:pt x="2143" y="8072"/>
                      <a:pt x="2120" y="8072"/>
                    </a:cubicBezTo>
                    <a:cubicBezTo>
                      <a:pt x="2096" y="8084"/>
                      <a:pt x="2072" y="8096"/>
                      <a:pt x="2072" y="8096"/>
                    </a:cubicBezTo>
                    <a:cubicBezTo>
                      <a:pt x="2060" y="8084"/>
                      <a:pt x="2048" y="8072"/>
                      <a:pt x="2036" y="8072"/>
                    </a:cubicBezTo>
                    <a:cubicBezTo>
                      <a:pt x="2024" y="8084"/>
                      <a:pt x="2024" y="8120"/>
                      <a:pt x="2012" y="8120"/>
                    </a:cubicBezTo>
                    <a:cubicBezTo>
                      <a:pt x="2012" y="8120"/>
                      <a:pt x="2012" y="8072"/>
                      <a:pt x="2012" y="8060"/>
                    </a:cubicBezTo>
                    <a:cubicBezTo>
                      <a:pt x="2012" y="8058"/>
                      <a:pt x="2012" y="8057"/>
                      <a:pt x="2010" y="8057"/>
                    </a:cubicBezTo>
                    <a:cubicBezTo>
                      <a:pt x="2004" y="8057"/>
                      <a:pt x="1986" y="8075"/>
                      <a:pt x="1977" y="8084"/>
                    </a:cubicBezTo>
                    <a:cubicBezTo>
                      <a:pt x="1968" y="8102"/>
                      <a:pt x="1945" y="8148"/>
                      <a:pt x="1929" y="8148"/>
                    </a:cubicBezTo>
                    <a:cubicBezTo>
                      <a:pt x="1924" y="8148"/>
                      <a:pt x="1920" y="8143"/>
                      <a:pt x="1917" y="8132"/>
                    </a:cubicBezTo>
                    <a:cubicBezTo>
                      <a:pt x="1917" y="8096"/>
                      <a:pt x="1929" y="8060"/>
                      <a:pt x="1917" y="8037"/>
                    </a:cubicBezTo>
                    <a:cubicBezTo>
                      <a:pt x="1917" y="8034"/>
                      <a:pt x="1915" y="8032"/>
                      <a:pt x="1913" y="8032"/>
                    </a:cubicBezTo>
                    <a:cubicBezTo>
                      <a:pt x="1901" y="8032"/>
                      <a:pt x="1868" y="8054"/>
                      <a:pt x="1848" y="8054"/>
                    </a:cubicBezTo>
                    <a:cubicBezTo>
                      <a:pt x="1837" y="8054"/>
                      <a:pt x="1830" y="8047"/>
                      <a:pt x="1834" y="8025"/>
                    </a:cubicBezTo>
                    <a:cubicBezTo>
                      <a:pt x="1834" y="7977"/>
                      <a:pt x="1762" y="7953"/>
                      <a:pt x="1739" y="7941"/>
                    </a:cubicBezTo>
                    <a:cubicBezTo>
                      <a:pt x="1715" y="7930"/>
                      <a:pt x="1679" y="7930"/>
                      <a:pt x="1667" y="7906"/>
                    </a:cubicBezTo>
                    <a:cubicBezTo>
                      <a:pt x="1656" y="7873"/>
                      <a:pt x="1655" y="7821"/>
                      <a:pt x="1646" y="7821"/>
                    </a:cubicBezTo>
                    <a:cubicBezTo>
                      <a:pt x="1645" y="7821"/>
                      <a:pt x="1644" y="7821"/>
                      <a:pt x="1643" y="7822"/>
                    </a:cubicBezTo>
                    <a:cubicBezTo>
                      <a:pt x="1643" y="7834"/>
                      <a:pt x="1643" y="7870"/>
                      <a:pt x="1620" y="7870"/>
                    </a:cubicBezTo>
                    <a:cubicBezTo>
                      <a:pt x="1596" y="7870"/>
                      <a:pt x="1584" y="7858"/>
                      <a:pt x="1584" y="7846"/>
                    </a:cubicBezTo>
                    <a:cubicBezTo>
                      <a:pt x="1548" y="7822"/>
                      <a:pt x="1548" y="7787"/>
                      <a:pt x="1572" y="7763"/>
                    </a:cubicBezTo>
                    <a:lnTo>
                      <a:pt x="1572" y="7763"/>
                    </a:lnTo>
                    <a:cubicBezTo>
                      <a:pt x="1548" y="7786"/>
                      <a:pt x="1535" y="7795"/>
                      <a:pt x="1528" y="7795"/>
                    </a:cubicBezTo>
                    <a:cubicBezTo>
                      <a:pt x="1506" y="7795"/>
                      <a:pt x="1542" y="7712"/>
                      <a:pt x="1524" y="7703"/>
                    </a:cubicBezTo>
                    <a:cubicBezTo>
                      <a:pt x="1520" y="7702"/>
                      <a:pt x="1516" y="7701"/>
                      <a:pt x="1512" y="7701"/>
                    </a:cubicBezTo>
                    <a:cubicBezTo>
                      <a:pt x="1486" y="7701"/>
                      <a:pt x="1455" y="7722"/>
                      <a:pt x="1429" y="7722"/>
                    </a:cubicBezTo>
                    <a:cubicBezTo>
                      <a:pt x="1420" y="7722"/>
                      <a:pt x="1413" y="7720"/>
                      <a:pt x="1405" y="7715"/>
                    </a:cubicBezTo>
                    <a:cubicBezTo>
                      <a:pt x="1405" y="7715"/>
                      <a:pt x="1405" y="7668"/>
                      <a:pt x="1393" y="7656"/>
                    </a:cubicBezTo>
                    <a:cubicBezTo>
                      <a:pt x="1384" y="7631"/>
                      <a:pt x="1374" y="7627"/>
                      <a:pt x="1363" y="7627"/>
                    </a:cubicBezTo>
                    <a:cubicBezTo>
                      <a:pt x="1357" y="7627"/>
                      <a:pt x="1351" y="7628"/>
                      <a:pt x="1344" y="7628"/>
                    </a:cubicBezTo>
                    <a:cubicBezTo>
                      <a:pt x="1334" y="7628"/>
                      <a:pt x="1323" y="7625"/>
                      <a:pt x="1310" y="7608"/>
                    </a:cubicBezTo>
                    <a:cubicBezTo>
                      <a:pt x="1298" y="7572"/>
                      <a:pt x="1286" y="7537"/>
                      <a:pt x="1262" y="7513"/>
                    </a:cubicBezTo>
                    <a:cubicBezTo>
                      <a:pt x="1239" y="7513"/>
                      <a:pt x="1227" y="7501"/>
                      <a:pt x="1203" y="7501"/>
                    </a:cubicBezTo>
                    <a:cubicBezTo>
                      <a:pt x="1167" y="7453"/>
                      <a:pt x="1203" y="7334"/>
                      <a:pt x="1143" y="7322"/>
                    </a:cubicBezTo>
                    <a:cubicBezTo>
                      <a:pt x="1138" y="7321"/>
                      <a:pt x="1133" y="7320"/>
                      <a:pt x="1129" y="7320"/>
                    </a:cubicBezTo>
                    <a:cubicBezTo>
                      <a:pt x="1114" y="7320"/>
                      <a:pt x="1108" y="7331"/>
                      <a:pt x="1099" y="7331"/>
                    </a:cubicBezTo>
                    <a:cubicBezTo>
                      <a:pt x="1095" y="7331"/>
                      <a:pt x="1090" y="7329"/>
                      <a:pt x="1084" y="7322"/>
                    </a:cubicBezTo>
                    <a:cubicBezTo>
                      <a:pt x="1096" y="7298"/>
                      <a:pt x="1096" y="7287"/>
                      <a:pt x="1084" y="7263"/>
                    </a:cubicBezTo>
                    <a:cubicBezTo>
                      <a:pt x="1084" y="7263"/>
                      <a:pt x="1078" y="7268"/>
                      <a:pt x="1071" y="7268"/>
                    </a:cubicBezTo>
                    <a:cubicBezTo>
                      <a:pt x="1068" y="7268"/>
                      <a:pt x="1064" y="7267"/>
                      <a:pt x="1060" y="7263"/>
                    </a:cubicBezTo>
                    <a:cubicBezTo>
                      <a:pt x="988" y="7227"/>
                      <a:pt x="1012" y="7060"/>
                      <a:pt x="905" y="7048"/>
                    </a:cubicBezTo>
                    <a:cubicBezTo>
                      <a:pt x="905" y="7034"/>
                      <a:pt x="913" y="7028"/>
                      <a:pt x="920" y="7025"/>
                    </a:cubicBezTo>
                    <a:lnTo>
                      <a:pt x="929" y="7025"/>
                    </a:lnTo>
                    <a:cubicBezTo>
                      <a:pt x="929" y="7024"/>
                      <a:pt x="929" y="7024"/>
                      <a:pt x="929" y="7024"/>
                    </a:cubicBezTo>
                    <a:lnTo>
                      <a:pt x="929" y="7024"/>
                    </a:lnTo>
                    <a:cubicBezTo>
                      <a:pt x="927" y="7024"/>
                      <a:pt x="924" y="7025"/>
                      <a:pt x="920" y="7025"/>
                    </a:cubicBezTo>
                    <a:lnTo>
                      <a:pt x="920" y="7025"/>
                    </a:lnTo>
                    <a:cubicBezTo>
                      <a:pt x="923" y="7023"/>
                      <a:pt x="925" y="7023"/>
                      <a:pt x="927" y="7023"/>
                    </a:cubicBezTo>
                    <a:lnTo>
                      <a:pt x="927" y="7023"/>
                    </a:lnTo>
                    <a:cubicBezTo>
                      <a:pt x="928" y="7023"/>
                      <a:pt x="928" y="7024"/>
                      <a:pt x="929" y="7024"/>
                    </a:cubicBezTo>
                    <a:lnTo>
                      <a:pt x="929" y="7024"/>
                    </a:lnTo>
                    <a:cubicBezTo>
                      <a:pt x="931" y="7023"/>
                      <a:pt x="931" y="7023"/>
                      <a:pt x="928" y="7023"/>
                    </a:cubicBezTo>
                    <a:cubicBezTo>
                      <a:pt x="928" y="7023"/>
                      <a:pt x="928" y="7023"/>
                      <a:pt x="927" y="7023"/>
                    </a:cubicBezTo>
                    <a:lnTo>
                      <a:pt x="927" y="7023"/>
                    </a:lnTo>
                    <a:cubicBezTo>
                      <a:pt x="925" y="7021"/>
                      <a:pt x="922" y="7021"/>
                      <a:pt x="918" y="7021"/>
                    </a:cubicBezTo>
                    <a:cubicBezTo>
                      <a:pt x="900" y="7021"/>
                      <a:pt x="864" y="7032"/>
                      <a:pt x="825" y="7049"/>
                    </a:cubicBezTo>
                    <a:lnTo>
                      <a:pt x="825" y="7049"/>
                    </a:lnTo>
                    <a:cubicBezTo>
                      <a:pt x="846" y="7012"/>
                      <a:pt x="843" y="6958"/>
                      <a:pt x="808" y="6958"/>
                    </a:cubicBezTo>
                    <a:cubicBezTo>
                      <a:pt x="794" y="6958"/>
                      <a:pt x="775" y="6966"/>
                      <a:pt x="750" y="6989"/>
                    </a:cubicBezTo>
                    <a:cubicBezTo>
                      <a:pt x="774" y="6965"/>
                      <a:pt x="715" y="6870"/>
                      <a:pt x="750" y="6834"/>
                    </a:cubicBezTo>
                    <a:cubicBezTo>
                      <a:pt x="762" y="6816"/>
                      <a:pt x="762" y="6813"/>
                      <a:pt x="755" y="6813"/>
                    </a:cubicBezTo>
                    <a:cubicBezTo>
                      <a:pt x="751" y="6813"/>
                      <a:pt x="746" y="6814"/>
                      <a:pt x="739" y="6814"/>
                    </a:cubicBezTo>
                    <a:cubicBezTo>
                      <a:pt x="732" y="6814"/>
                      <a:pt x="724" y="6813"/>
                      <a:pt x="715" y="6810"/>
                    </a:cubicBezTo>
                    <a:cubicBezTo>
                      <a:pt x="691" y="6798"/>
                      <a:pt x="691" y="6775"/>
                      <a:pt x="679" y="6763"/>
                    </a:cubicBezTo>
                    <a:cubicBezTo>
                      <a:pt x="607" y="6679"/>
                      <a:pt x="548" y="6584"/>
                      <a:pt x="512" y="6489"/>
                    </a:cubicBezTo>
                    <a:cubicBezTo>
                      <a:pt x="492" y="6429"/>
                      <a:pt x="497" y="6309"/>
                      <a:pt x="421" y="6309"/>
                    </a:cubicBezTo>
                    <a:cubicBezTo>
                      <a:pt x="407" y="6309"/>
                      <a:pt x="390" y="6313"/>
                      <a:pt x="369" y="6322"/>
                    </a:cubicBezTo>
                    <a:cubicBezTo>
                      <a:pt x="369" y="6322"/>
                      <a:pt x="327" y="6333"/>
                      <a:pt x="306" y="6333"/>
                    </a:cubicBezTo>
                    <a:cubicBezTo>
                      <a:pt x="295" y="6333"/>
                      <a:pt x="290" y="6330"/>
                      <a:pt x="298" y="6322"/>
                    </a:cubicBezTo>
                    <a:cubicBezTo>
                      <a:pt x="310" y="6298"/>
                      <a:pt x="334" y="6275"/>
                      <a:pt x="369" y="6263"/>
                    </a:cubicBezTo>
                    <a:cubicBezTo>
                      <a:pt x="381" y="6263"/>
                      <a:pt x="524" y="6179"/>
                      <a:pt x="512" y="6179"/>
                    </a:cubicBezTo>
                    <a:cubicBezTo>
                      <a:pt x="512" y="6175"/>
                      <a:pt x="511" y="6174"/>
                      <a:pt x="508" y="6174"/>
                    </a:cubicBezTo>
                    <a:cubicBezTo>
                      <a:pt x="503" y="6174"/>
                      <a:pt x="492" y="6179"/>
                      <a:pt x="477" y="6179"/>
                    </a:cubicBezTo>
                    <a:cubicBezTo>
                      <a:pt x="465" y="6167"/>
                      <a:pt x="453" y="6144"/>
                      <a:pt x="453" y="6132"/>
                    </a:cubicBezTo>
                    <a:cubicBezTo>
                      <a:pt x="441" y="6109"/>
                      <a:pt x="430" y="6074"/>
                      <a:pt x="473" y="6061"/>
                    </a:cubicBezTo>
                    <a:lnTo>
                      <a:pt x="473" y="6061"/>
                    </a:lnTo>
                    <a:cubicBezTo>
                      <a:pt x="462" y="6064"/>
                      <a:pt x="454" y="6065"/>
                      <a:pt x="447" y="6065"/>
                    </a:cubicBezTo>
                    <a:cubicBezTo>
                      <a:pt x="406" y="6065"/>
                      <a:pt x="417" y="6023"/>
                      <a:pt x="382" y="6023"/>
                    </a:cubicBezTo>
                    <a:cubicBezTo>
                      <a:pt x="378" y="6023"/>
                      <a:pt x="374" y="6024"/>
                      <a:pt x="369" y="6025"/>
                    </a:cubicBezTo>
                    <a:cubicBezTo>
                      <a:pt x="357" y="6028"/>
                      <a:pt x="340" y="6031"/>
                      <a:pt x="324" y="6031"/>
                    </a:cubicBezTo>
                    <a:cubicBezTo>
                      <a:pt x="293" y="6031"/>
                      <a:pt x="266" y="6021"/>
                      <a:pt x="298" y="5989"/>
                    </a:cubicBezTo>
                    <a:cubicBezTo>
                      <a:pt x="303" y="5983"/>
                      <a:pt x="310" y="5979"/>
                      <a:pt x="316" y="5975"/>
                    </a:cubicBezTo>
                    <a:lnTo>
                      <a:pt x="316" y="5975"/>
                    </a:lnTo>
                    <a:cubicBezTo>
                      <a:pt x="315" y="5985"/>
                      <a:pt x="330" y="5991"/>
                      <a:pt x="344" y="5991"/>
                    </a:cubicBezTo>
                    <a:cubicBezTo>
                      <a:pt x="361" y="5991"/>
                      <a:pt x="378" y="5983"/>
                      <a:pt x="369" y="5965"/>
                    </a:cubicBezTo>
                    <a:cubicBezTo>
                      <a:pt x="369" y="5954"/>
                      <a:pt x="369" y="5953"/>
                      <a:pt x="369" y="5944"/>
                    </a:cubicBezTo>
                    <a:lnTo>
                      <a:pt x="369" y="5944"/>
                    </a:lnTo>
                    <a:cubicBezTo>
                      <a:pt x="374" y="5940"/>
                      <a:pt x="378" y="5935"/>
                      <a:pt x="381" y="5929"/>
                    </a:cubicBezTo>
                    <a:cubicBezTo>
                      <a:pt x="393" y="5905"/>
                      <a:pt x="381" y="5894"/>
                      <a:pt x="346" y="5894"/>
                    </a:cubicBezTo>
                    <a:cubicBezTo>
                      <a:pt x="322" y="5894"/>
                      <a:pt x="322" y="5894"/>
                      <a:pt x="322" y="5858"/>
                    </a:cubicBezTo>
                    <a:cubicBezTo>
                      <a:pt x="317" y="5849"/>
                      <a:pt x="318" y="5847"/>
                      <a:pt x="321" y="5847"/>
                    </a:cubicBezTo>
                    <a:lnTo>
                      <a:pt x="321" y="5847"/>
                    </a:lnTo>
                    <a:cubicBezTo>
                      <a:pt x="324" y="5847"/>
                      <a:pt x="330" y="5849"/>
                      <a:pt x="336" y="5849"/>
                    </a:cubicBezTo>
                    <a:cubicBezTo>
                      <a:pt x="340" y="5849"/>
                      <a:pt x="343" y="5849"/>
                      <a:pt x="346" y="5846"/>
                    </a:cubicBezTo>
                    <a:cubicBezTo>
                      <a:pt x="405" y="5810"/>
                      <a:pt x="274" y="5774"/>
                      <a:pt x="322" y="5727"/>
                    </a:cubicBezTo>
                    <a:cubicBezTo>
                      <a:pt x="322" y="5703"/>
                      <a:pt x="226" y="5691"/>
                      <a:pt x="238" y="5679"/>
                    </a:cubicBezTo>
                    <a:cubicBezTo>
                      <a:pt x="250" y="5667"/>
                      <a:pt x="298" y="5655"/>
                      <a:pt x="298" y="5644"/>
                    </a:cubicBezTo>
                    <a:cubicBezTo>
                      <a:pt x="286" y="5644"/>
                      <a:pt x="238" y="5644"/>
                      <a:pt x="226" y="5632"/>
                    </a:cubicBezTo>
                    <a:cubicBezTo>
                      <a:pt x="250" y="5620"/>
                      <a:pt x="286" y="5620"/>
                      <a:pt x="322" y="5608"/>
                    </a:cubicBezTo>
                    <a:cubicBezTo>
                      <a:pt x="274" y="5608"/>
                      <a:pt x="238" y="5584"/>
                      <a:pt x="274" y="5584"/>
                    </a:cubicBezTo>
                    <a:cubicBezTo>
                      <a:pt x="292" y="5578"/>
                      <a:pt x="301" y="5578"/>
                      <a:pt x="305" y="5578"/>
                    </a:cubicBezTo>
                    <a:cubicBezTo>
                      <a:pt x="310" y="5578"/>
                      <a:pt x="310" y="5578"/>
                      <a:pt x="310" y="5572"/>
                    </a:cubicBezTo>
                    <a:cubicBezTo>
                      <a:pt x="310" y="5560"/>
                      <a:pt x="298" y="5548"/>
                      <a:pt x="298" y="5548"/>
                    </a:cubicBezTo>
                    <a:lnTo>
                      <a:pt x="310" y="5536"/>
                    </a:lnTo>
                    <a:cubicBezTo>
                      <a:pt x="322" y="5536"/>
                      <a:pt x="310" y="5536"/>
                      <a:pt x="310" y="5513"/>
                    </a:cubicBezTo>
                    <a:cubicBezTo>
                      <a:pt x="310" y="5477"/>
                      <a:pt x="381" y="5489"/>
                      <a:pt x="393" y="5477"/>
                    </a:cubicBezTo>
                    <a:cubicBezTo>
                      <a:pt x="405" y="5477"/>
                      <a:pt x="453" y="5465"/>
                      <a:pt x="465" y="5429"/>
                    </a:cubicBezTo>
                    <a:cubicBezTo>
                      <a:pt x="465" y="5402"/>
                      <a:pt x="436" y="5374"/>
                      <a:pt x="456" y="5374"/>
                    </a:cubicBezTo>
                    <a:cubicBezTo>
                      <a:pt x="462" y="5374"/>
                      <a:pt x="472" y="5376"/>
                      <a:pt x="488" y="5382"/>
                    </a:cubicBezTo>
                    <a:cubicBezTo>
                      <a:pt x="503" y="5391"/>
                      <a:pt x="522" y="5397"/>
                      <a:pt x="535" y="5397"/>
                    </a:cubicBezTo>
                    <a:cubicBezTo>
                      <a:pt x="553" y="5397"/>
                      <a:pt x="559" y="5386"/>
                      <a:pt x="524" y="5358"/>
                    </a:cubicBezTo>
                    <a:cubicBezTo>
                      <a:pt x="493" y="5316"/>
                      <a:pt x="498" y="5284"/>
                      <a:pt x="539" y="5284"/>
                    </a:cubicBezTo>
                    <a:cubicBezTo>
                      <a:pt x="545" y="5284"/>
                      <a:pt x="552" y="5285"/>
                      <a:pt x="560" y="5286"/>
                    </a:cubicBezTo>
                    <a:cubicBezTo>
                      <a:pt x="588" y="5301"/>
                      <a:pt x="600" y="5319"/>
                      <a:pt x="609" y="5319"/>
                    </a:cubicBezTo>
                    <a:cubicBezTo>
                      <a:pt x="616" y="5319"/>
                      <a:pt x="622" y="5310"/>
                      <a:pt x="631" y="5286"/>
                    </a:cubicBezTo>
                    <a:cubicBezTo>
                      <a:pt x="631" y="5286"/>
                      <a:pt x="642" y="5202"/>
                      <a:pt x="653" y="5202"/>
                    </a:cubicBezTo>
                    <a:cubicBezTo>
                      <a:pt x="654" y="5202"/>
                      <a:pt x="654" y="5202"/>
                      <a:pt x="655" y="5203"/>
                    </a:cubicBezTo>
                    <a:cubicBezTo>
                      <a:pt x="667" y="5215"/>
                      <a:pt x="655" y="5263"/>
                      <a:pt x="679" y="5274"/>
                    </a:cubicBezTo>
                    <a:cubicBezTo>
                      <a:pt x="691" y="5274"/>
                      <a:pt x="703" y="5203"/>
                      <a:pt x="715" y="5191"/>
                    </a:cubicBezTo>
                    <a:cubicBezTo>
                      <a:pt x="727" y="5167"/>
                      <a:pt x="762" y="5167"/>
                      <a:pt x="786" y="5167"/>
                    </a:cubicBezTo>
                    <a:cubicBezTo>
                      <a:pt x="798" y="5173"/>
                      <a:pt x="810" y="5176"/>
                      <a:pt x="823" y="5176"/>
                    </a:cubicBezTo>
                    <a:cubicBezTo>
                      <a:pt x="837" y="5176"/>
                      <a:pt x="852" y="5173"/>
                      <a:pt x="869" y="5167"/>
                    </a:cubicBezTo>
                    <a:cubicBezTo>
                      <a:pt x="893" y="5155"/>
                      <a:pt x="917" y="5132"/>
                      <a:pt x="929" y="5096"/>
                    </a:cubicBezTo>
                    <a:cubicBezTo>
                      <a:pt x="948" y="5077"/>
                      <a:pt x="936" y="5042"/>
                      <a:pt x="956" y="5042"/>
                    </a:cubicBezTo>
                    <a:cubicBezTo>
                      <a:pt x="961" y="5042"/>
                      <a:pt x="967" y="5044"/>
                      <a:pt x="977" y="5048"/>
                    </a:cubicBezTo>
                    <a:cubicBezTo>
                      <a:pt x="987" y="5059"/>
                      <a:pt x="1003" y="5065"/>
                      <a:pt x="1019" y="5065"/>
                    </a:cubicBezTo>
                    <a:cubicBezTo>
                      <a:pt x="1038" y="5065"/>
                      <a:pt x="1059" y="5056"/>
                      <a:pt x="1072" y="5036"/>
                    </a:cubicBezTo>
                    <a:cubicBezTo>
                      <a:pt x="1096" y="5012"/>
                      <a:pt x="1060" y="4989"/>
                      <a:pt x="1048" y="4965"/>
                    </a:cubicBezTo>
                    <a:lnTo>
                      <a:pt x="1048" y="4965"/>
                    </a:lnTo>
                    <a:cubicBezTo>
                      <a:pt x="1062" y="4987"/>
                      <a:pt x="1079" y="4995"/>
                      <a:pt x="1095" y="4995"/>
                    </a:cubicBezTo>
                    <a:cubicBezTo>
                      <a:pt x="1132" y="4995"/>
                      <a:pt x="1167" y="4950"/>
                      <a:pt x="1167" y="4917"/>
                    </a:cubicBezTo>
                    <a:cubicBezTo>
                      <a:pt x="1167" y="4900"/>
                      <a:pt x="1186" y="4889"/>
                      <a:pt x="1201" y="4889"/>
                    </a:cubicBezTo>
                    <a:cubicBezTo>
                      <a:pt x="1207" y="4889"/>
                      <a:pt x="1212" y="4890"/>
                      <a:pt x="1215" y="4893"/>
                    </a:cubicBezTo>
                    <a:cubicBezTo>
                      <a:pt x="1239" y="4905"/>
                      <a:pt x="1215" y="4929"/>
                      <a:pt x="1250" y="4941"/>
                    </a:cubicBezTo>
                    <a:cubicBezTo>
                      <a:pt x="1254" y="4943"/>
                      <a:pt x="1256" y="4943"/>
                      <a:pt x="1258" y="4943"/>
                    </a:cubicBezTo>
                    <a:cubicBezTo>
                      <a:pt x="1271" y="4943"/>
                      <a:pt x="1262" y="4916"/>
                      <a:pt x="1262" y="4905"/>
                    </a:cubicBezTo>
                    <a:cubicBezTo>
                      <a:pt x="1271" y="4879"/>
                      <a:pt x="1294" y="4865"/>
                      <a:pt x="1319" y="4865"/>
                    </a:cubicBezTo>
                    <a:cubicBezTo>
                      <a:pt x="1328" y="4865"/>
                      <a:pt x="1337" y="4867"/>
                      <a:pt x="1346" y="4870"/>
                    </a:cubicBezTo>
                    <a:cubicBezTo>
                      <a:pt x="1350" y="4879"/>
                      <a:pt x="1354" y="4883"/>
                      <a:pt x="1357" y="4883"/>
                    </a:cubicBezTo>
                    <a:cubicBezTo>
                      <a:pt x="1369" y="4883"/>
                      <a:pt x="1369" y="4820"/>
                      <a:pt x="1369" y="4810"/>
                    </a:cubicBezTo>
                    <a:cubicBezTo>
                      <a:pt x="1381" y="4798"/>
                      <a:pt x="1453" y="4786"/>
                      <a:pt x="1465" y="4739"/>
                    </a:cubicBezTo>
                    <a:cubicBezTo>
                      <a:pt x="1477" y="4703"/>
                      <a:pt x="1500" y="4679"/>
                      <a:pt x="1548" y="4679"/>
                    </a:cubicBezTo>
                    <a:cubicBezTo>
                      <a:pt x="1584" y="4667"/>
                      <a:pt x="1643" y="4655"/>
                      <a:pt x="1655" y="4608"/>
                    </a:cubicBezTo>
                    <a:cubicBezTo>
                      <a:pt x="1655" y="4602"/>
                      <a:pt x="1658" y="4599"/>
                      <a:pt x="1663" y="4599"/>
                    </a:cubicBezTo>
                    <a:cubicBezTo>
                      <a:pt x="1677" y="4599"/>
                      <a:pt x="1706" y="4620"/>
                      <a:pt x="1715" y="4620"/>
                    </a:cubicBezTo>
                    <a:cubicBezTo>
                      <a:pt x="1727" y="4620"/>
                      <a:pt x="1727" y="4584"/>
                      <a:pt x="1750" y="4572"/>
                    </a:cubicBezTo>
                    <a:cubicBezTo>
                      <a:pt x="1774" y="4560"/>
                      <a:pt x="1798" y="4548"/>
                      <a:pt x="1822" y="4524"/>
                    </a:cubicBezTo>
                    <a:cubicBezTo>
                      <a:pt x="1846" y="4501"/>
                      <a:pt x="1822" y="4477"/>
                      <a:pt x="1858" y="4477"/>
                    </a:cubicBezTo>
                    <a:cubicBezTo>
                      <a:pt x="1868" y="4479"/>
                      <a:pt x="1880" y="4481"/>
                      <a:pt x="1892" y="4481"/>
                    </a:cubicBezTo>
                    <a:cubicBezTo>
                      <a:pt x="1935" y="4481"/>
                      <a:pt x="1978" y="4461"/>
                      <a:pt x="1941" y="4405"/>
                    </a:cubicBezTo>
                    <a:lnTo>
                      <a:pt x="1941" y="4405"/>
                    </a:lnTo>
                    <a:cubicBezTo>
                      <a:pt x="1955" y="4425"/>
                      <a:pt x="1972" y="4432"/>
                      <a:pt x="1992" y="4432"/>
                    </a:cubicBezTo>
                    <a:cubicBezTo>
                      <a:pt x="2055" y="4432"/>
                      <a:pt x="2134" y="4347"/>
                      <a:pt x="2143" y="4310"/>
                    </a:cubicBezTo>
                    <a:cubicBezTo>
                      <a:pt x="2146" y="4301"/>
                      <a:pt x="2151" y="4298"/>
                      <a:pt x="2159" y="4298"/>
                    </a:cubicBezTo>
                    <a:cubicBezTo>
                      <a:pt x="2180" y="4298"/>
                      <a:pt x="2215" y="4321"/>
                      <a:pt x="2236" y="4321"/>
                    </a:cubicBezTo>
                    <a:cubicBezTo>
                      <a:pt x="2251" y="4321"/>
                      <a:pt x="2258" y="4310"/>
                      <a:pt x="2251" y="4274"/>
                    </a:cubicBezTo>
                    <a:cubicBezTo>
                      <a:pt x="2240" y="4242"/>
                      <a:pt x="2229" y="4201"/>
                      <a:pt x="2261" y="4201"/>
                    </a:cubicBezTo>
                    <a:cubicBezTo>
                      <a:pt x="2265" y="4201"/>
                      <a:pt x="2269" y="4202"/>
                      <a:pt x="2274" y="4203"/>
                    </a:cubicBezTo>
                    <a:cubicBezTo>
                      <a:pt x="2284" y="4203"/>
                      <a:pt x="2326" y="4171"/>
                      <a:pt x="2334" y="4159"/>
                    </a:cubicBezTo>
                    <a:lnTo>
                      <a:pt x="2334" y="4159"/>
                    </a:lnTo>
                    <a:cubicBezTo>
                      <a:pt x="2335" y="4169"/>
                      <a:pt x="2339" y="4191"/>
                      <a:pt x="2358" y="4191"/>
                    </a:cubicBezTo>
                    <a:cubicBezTo>
                      <a:pt x="2382" y="4191"/>
                      <a:pt x="2393" y="4179"/>
                      <a:pt x="2405" y="4167"/>
                    </a:cubicBezTo>
                    <a:cubicBezTo>
                      <a:pt x="2441" y="4143"/>
                      <a:pt x="2501" y="4155"/>
                      <a:pt x="2524" y="4131"/>
                    </a:cubicBezTo>
                    <a:cubicBezTo>
                      <a:pt x="2465" y="4120"/>
                      <a:pt x="2429" y="4072"/>
                      <a:pt x="2429" y="4012"/>
                    </a:cubicBezTo>
                    <a:cubicBezTo>
                      <a:pt x="2433" y="4009"/>
                      <a:pt x="2437" y="4007"/>
                      <a:pt x="2441" y="4007"/>
                    </a:cubicBezTo>
                    <a:cubicBezTo>
                      <a:pt x="2460" y="4007"/>
                      <a:pt x="2477" y="4052"/>
                      <a:pt x="2477" y="4072"/>
                    </a:cubicBezTo>
                    <a:cubicBezTo>
                      <a:pt x="2479" y="4077"/>
                      <a:pt x="2482" y="4079"/>
                      <a:pt x="2486" y="4079"/>
                    </a:cubicBezTo>
                    <a:cubicBezTo>
                      <a:pt x="2502" y="4079"/>
                      <a:pt x="2529" y="4048"/>
                      <a:pt x="2548" y="4048"/>
                    </a:cubicBezTo>
                    <a:cubicBezTo>
                      <a:pt x="2558" y="4048"/>
                      <a:pt x="2598" y="4063"/>
                      <a:pt x="2613" y="4063"/>
                    </a:cubicBezTo>
                    <a:cubicBezTo>
                      <a:pt x="2617" y="4063"/>
                      <a:pt x="2620" y="4062"/>
                      <a:pt x="2620" y="4060"/>
                    </a:cubicBezTo>
                    <a:cubicBezTo>
                      <a:pt x="2620" y="4036"/>
                      <a:pt x="2608" y="4012"/>
                      <a:pt x="2632" y="4000"/>
                    </a:cubicBezTo>
                    <a:cubicBezTo>
                      <a:pt x="2647" y="4000"/>
                      <a:pt x="2674" y="4006"/>
                      <a:pt x="2700" y="4006"/>
                    </a:cubicBezTo>
                    <a:cubicBezTo>
                      <a:pt x="2714" y="4006"/>
                      <a:pt x="2727" y="4004"/>
                      <a:pt x="2739" y="4000"/>
                    </a:cubicBezTo>
                    <a:cubicBezTo>
                      <a:pt x="2703" y="3977"/>
                      <a:pt x="2858" y="3893"/>
                      <a:pt x="2870" y="3881"/>
                    </a:cubicBezTo>
                    <a:cubicBezTo>
                      <a:pt x="2870" y="3858"/>
                      <a:pt x="2822" y="3834"/>
                      <a:pt x="2822" y="3810"/>
                    </a:cubicBezTo>
                    <a:cubicBezTo>
                      <a:pt x="2825" y="3802"/>
                      <a:pt x="2830" y="3799"/>
                      <a:pt x="2836" y="3799"/>
                    </a:cubicBezTo>
                    <a:cubicBezTo>
                      <a:pt x="2857" y="3799"/>
                      <a:pt x="2893" y="3839"/>
                      <a:pt x="2893" y="3858"/>
                    </a:cubicBezTo>
                    <a:cubicBezTo>
                      <a:pt x="2893" y="3834"/>
                      <a:pt x="2882" y="3798"/>
                      <a:pt x="2893" y="3798"/>
                    </a:cubicBezTo>
                    <a:cubicBezTo>
                      <a:pt x="2917" y="3810"/>
                      <a:pt x="2941" y="3846"/>
                      <a:pt x="2953" y="3846"/>
                    </a:cubicBezTo>
                    <a:cubicBezTo>
                      <a:pt x="2977" y="3846"/>
                      <a:pt x="2941" y="3762"/>
                      <a:pt x="2965" y="3762"/>
                    </a:cubicBezTo>
                    <a:cubicBezTo>
                      <a:pt x="2973" y="3762"/>
                      <a:pt x="3013" y="3778"/>
                      <a:pt x="3031" y="3778"/>
                    </a:cubicBezTo>
                    <a:cubicBezTo>
                      <a:pt x="3040" y="3778"/>
                      <a:pt x="3044" y="3774"/>
                      <a:pt x="3036" y="3762"/>
                    </a:cubicBezTo>
                    <a:cubicBezTo>
                      <a:pt x="3024" y="3739"/>
                      <a:pt x="3001" y="3750"/>
                      <a:pt x="3013" y="3727"/>
                    </a:cubicBezTo>
                    <a:cubicBezTo>
                      <a:pt x="3013" y="3718"/>
                      <a:pt x="3019" y="3710"/>
                      <a:pt x="3026" y="3710"/>
                    </a:cubicBezTo>
                    <a:cubicBezTo>
                      <a:pt x="3029" y="3710"/>
                      <a:pt x="3033" y="3711"/>
                      <a:pt x="3036" y="3715"/>
                    </a:cubicBezTo>
                    <a:cubicBezTo>
                      <a:pt x="3058" y="3715"/>
                      <a:pt x="3070" y="3776"/>
                      <a:pt x="3091" y="3776"/>
                    </a:cubicBezTo>
                    <a:cubicBezTo>
                      <a:pt x="3092" y="3776"/>
                      <a:pt x="3094" y="3775"/>
                      <a:pt x="3096" y="3774"/>
                    </a:cubicBezTo>
                    <a:cubicBezTo>
                      <a:pt x="3120" y="3762"/>
                      <a:pt x="3144" y="3750"/>
                      <a:pt x="3155" y="3739"/>
                    </a:cubicBezTo>
                    <a:lnTo>
                      <a:pt x="3155" y="3703"/>
                    </a:lnTo>
                    <a:cubicBezTo>
                      <a:pt x="3191" y="3691"/>
                      <a:pt x="3215" y="3667"/>
                      <a:pt x="3239" y="3643"/>
                    </a:cubicBezTo>
                    <a:cubicBezTo>
                      <a:pt x="3270" y="3623"/>
                      <a:pt x="3265" y="3593"/>
                      <a:pt x="3232" y="3593"/>
                    </a:cubicBezTo>
                    <a:cubicBezTo>
                      <a:pt x="3227" y="3593"/>
                      <a:pt x="3221" y="3594"/>
                      <a:pt x="3215" y="3596"/>
                    </a:cubicBezTo>
                    <a:cubicBezTo>
                      <a:pt x="3232" y="3578"/>
                      <a:pt x="3256" y="3567"/>
                      <a:pt x="3282" y="3567"/>
                    </a:cubicBezTo>
                    <a:cubicBezTo>
                      <a:pt x="3291" y="3567"/>
                      <a:pt x="3301" y="3569"/>
                      <a:pt x="3310" y="3572"/>
                    </a:cubicBezTo>
                    <a:cubicBezTo>
                      <a:pt x="3330" y="3578"/>
                      <a:pt x="3353" y="3588"/>
                      <a:pt x="3372" y="3588"/>
                    </a:cubicBezTo>
                    <a:cubicBezTo>
                      <a:pt x="3387" y="3588"/>
                      <a:pt x="3400" y="3582"/>
                      <a:pt x="3405" y="3560"/>
                    </a:cubicBezTo>
                    <a:cubicBezTo>
                      <a:pt x="3417" y="3524"/>
                      <a:pt x="3405" y="3524"/>
                      <a:pt x="3429" y="3500"/>
                    </a:cubicBezTo>
                    <a:cubicBezTo>
                      <a:pt x="3453" y="3477"/>
                      <a:pt x="3465" y="3488"/>
                      <a:pt x="3465" y="3477"/>
                    </a:cubicBezTo>
                    <a:cubicBezTo>
                      <a:pt x="3477" y="3465"/>
                      <a:pt x="3453" y="3453"/>
                      <a:pt x="3453" y="3453"/>
                    </a:cubicBezTo>
                    <a:cubicBezTo>
                      <a:pt x="3477" y="3417"/>
                      <a:pt x="3525" y="3417"/>
                      <a:pt x="3536" y="3381"/>
                    </a:cubicBezTo>
                    <a:cubicBezTo>
                      <a:pt x="3557" y="3361"/>
                      <a:pt x="3560" y="3331"/>
                      <a:pt x="3591" y="3331"/>
                    </a:cubicBezTo>
                    <a:cubicBezTo>
                      <a:pt x="3596" y="3331"/>
                      <a:pt x="3601" y="3332"/>
                      <a:pt x="3608" y="3334"/>
                    </a:cubicBezTo>
                    <a:cubicBezTo>
                      <a:pt x="3615" y="3337"/>
                      <a:pt x="3624" y="3339"/>
                      <a:pt x="3632" y="3339"/>
                    </a:cubicBezTo>
                    <a:cubicBezTo>
                      <a:pt x="3676" y="3339"/>
                      <a:pt x="3725" y="3292"/>
                      <a:pt x="3715" y="3262"/>
                    </a:cubicBezTo>
                    <a:cubicBezTo>
                      <a:pt x="3715" y="3254"/>
                      <a:pt x="3707" y="3252"/>
                      <a:pt x="3696" y="3252"/>
                    </a:cubicBezTo>
                    <a:cubicBezTo>
                      <a:pt x="3674" y="3252"/>
                      <a:pt x="3640" y="3262"/>
                      <a:pt x="3632" y="3262"/>
                    </a:cubicBezTo>
                    <a:cubicBezTo>
                      <a:pt x="3655" y="3250"/>
                      <a:pt x="3679" y="3238"/>
                      <a:pt x="3715" y="3227"/>
                    </a:cubicBezTo>
                    <a:cubicBezTo>
                      <a:pt x="3725" y="3230"/>
                      <a:pt x="3736" y="3231"/>
                      <a:pt x="3746" y="3231"/>
                    </a:cubicBezTo>
                    <a:cubicBezTo>
                      <a:pt x="3772" y="3231"/>
                      <a:pt x="3797" y="3223"/>
                      <a:pt x="3822" y="3215"/>
                    </a:cubicBezTo>
                    <a:cubicBezTo>
                      <a:pt x="3834" y="3167"/>
                      <a:pt x="3786" y="3131"/>
                      <a:pt x="3810" y="3084"/>
                    </a:cubicBezTo>
                    <a:cubicBezTo>
                      <a:pt x="3822" y="3072"/>
                      <a:pt x="3917" y="3000"/>
                      <a:pt x="3846" y="3000"/>
                    </a:cubicBezTo>
                    <a:cubicBezTo>
                      <a:pt x="3810" y="3000"/>
                      <a:pt x="3751" y="2977"/>
                      <a:pt x="3798" y="2941"/>
                    </a:cubicBezTo>
                    <a:cubicBezTo>
                      <a:pt x="3834" y="2905"/>
                      <a:pt x="3846" y="2929"/>
                      <a:pt x="3858" y="2893"/>
                    </a:cubicBezTo>
                    <a:cubicBezTo>
                      <a:pt x="3882" y="2869"/>
                      <a:pt x="3894" y="2810"/>
                      <a:pt x="3858" y="2810"/>
                    </a:cubicBezTo>
                    <a:cubicBezTo>
                      <a:pt x="3848" y="2810"/>
                      <a:pt x="3831" y="2812"/>
                      <a:pt x="3815" y="2812"/>
                    </a:cubicBezTo>
                    <a:cubicBezTo>
                      <a:pt x="3790" y="2812"/>
                      <a:pt x="3767" y="2807"/>
                      <a:pt x="3775" y="2786"/>
                    </a:cubicBezTo>
                    <a:cubicBezTo>
                      <a:pt x="3783" y="2769"/>
                      <a:pt x="3793" y="2764"/>
                      <a:pt x="3803" y="2764"/>
                    </a:cubicBezTo>
                    <a:cubicBezTo>
                      <a:pt x="3818" y="2764"/>
                      <a:pt x="3835" y="2776"/>
                      <a:pt x="3849" y="2776"/>
                    </a:cubicBezTo>
                    <a:cubicBezTo>
                      <a:pt x="3852" y="2776"/>
                      <a:pt x="3855" y="2776"/>
                      <a:pt x="3858" y="2774"/>
                    </a:cubicBezTo>
                    <a:cubicBezTo>
                      <a:pt x="3834" y="2762"/>
                      <a:pt x="3822" y="2750"/>
                      <a:pt x="3798" y="2738"/>
                    </a:cubicBezTo>
                    <a:cubicBezTo>
                      <a:pt x="3775" y="2715"/>
                      <a:pt x="3798" y="2703"/>
                      <a:pt x="3822" y="2703"/>
                    </a:cubicBezTo>
                    <a:cubicBezTo>
                      <a:pt x="3858" y="2679"/>
                      <a:pt x="3882" y="2643"/>
                      <a:pt x="3882" y="2596"/>
                    </a:cubicBezTo>
                    <a:cubicBezTo>
                      <a:pt x="3870" y="2560"/>
                      <a:pt x="3751" y="2572"/>
                      <a:pt x="3763" y="2560"/>
                    </a:cubicBezTo>
                    <a:cubicBezTo>
                      <a:pt x="3763" y="2548"/>
                      <a:pt x="3798" y="2548"/>
                      <a:pt x="3810" y="2536"/>
                    </a:cubicBezTo>
                    <a:cubicBezTo>
                      <a:pt x="3834" y="2524"/>
                      <a:pt x="3846" y="2500"/>
                      <a:pt x="3858" y="2476"/>
                    </a:cubicBezTo>
                    <a:cubicBezTo>
                      <a:pt x="3870" y="2453"/>
                      <a:pt x="3953" y="2417"/>
                      <a:pt x="3941" y="2393"/>
                    </a:cubicBezTo>
                    <a:cubicBezTo>
                      <a:pt x="3929" y="2369"/>
                      <a:pt x="3882" y="2345"/>
                      <a:pt x="3906" y="2345"/>
                    </a:cubicBezTo>
                    <a:cubicBezTo>
                      <a:pt x="3929" y="2334"/>
                      <a:pt x="3941" y="2345"/>
                      <a:pt x="3941" y="2322"/>
                    </a:cubicBezTo>
                    <a:cubicBezTo>
                      <a:pt x="3965" y="2274"/>
                      <a:pt x="3870" y="2238"/>
                      <a:pt x="3882" y="2191"/>
                    </a:cubicBezTo>
                    <a:cubicBezTo>
                      <a:pt x="3882" y="2170"/>
                      <a:pt x="3902" y="2160"/>
                      <a:pt x="3927" y="2153"/>
                    </a:cubicBezTo>
                    <a:lnTo>
                      <a:pt x="3927" y="2153"/>
                    </a:lnTo>
                    <a:cubicBezTo>
                      <a:pt x="3933" y="2165"/>
                      <a:pt x="3952" y="2179"/>
                      <a:pt x="3969" y="2179"/>
                    </a:cubicBezTo>
                    <a:cubicBezTo>
                      <a:pt x="3977" y="2179"/>
                      <a:pt x="3984" y="2176"/>
                      <a:pt x="3989" y="2167"/>
                    </a:cubicBezTo>
                    <a:cubicBezTo>
                      <a:pt x="3989" y="2155"/>
                      <a:pt x="3989" y="2143"/>
                      <a:pt x="3989" y="2143"/>
                    </a:cubicBezTo>
                    <a:cubicBezTo>
                      <a:pt x="3984" y="2142"/>
                      <a:pt x="3979" y="2141"/>
                      <a:pt x="3975" y="2140"/>
                    </a:cubicBezTo>
                    <a:lnTo>
                      <a:pt x="3975" y="2140"/>
                    </a:lnTo>
                    <a:cubicBezTo>
                      <a:pt x="3988" y="2135"/>
                      <a:pt x="3998" y="2129"/>
                      <a:pt x="4001" y="2119"/>
                    </a:cubicBezTo>
                    <a:cubicBezTo>
                      <a:pt x="4005" y="2107"/>
                      <a:pt x="4001" y="2103"/>
                      <a:pt x="3994" y="2103"/>
                    </a:cubicBezTo>
                    <a:cubicBezTo>
                      <a:pt x="3980" y="2103"/>
                      <a:pt x="3953" y="2119"/>
                      <a:pt x="3953" y="2119"/>
                    </a:cubicBezTo>
                    <a:cubicBezTo>
                      <a:pt x="3965" y="2095"/>
                      <a:pt x="4013" y="2107"/>
                      <a:pt x="4013" y="2084"/>
                    </a:cubicBezTo>
                    <a:cubicBezTo>
                      <a:pt x="4013" y="2048"/>
                      <a:pt x="4013" y="2024"/>
                      <a:pt x="4013" y="1988"/>
                    </a:cubicBezTo>
                    <a:lnTo>
                      <a:pt x="4013" y="1953"/>
                    </a:lnTo>
                    <a:cubicBezTo>
                      <a:pt x="4013" y="1929"/>
                      <a:pt x="4013" y="1917"/>
                      <a:pt x="4025" y="1905"/>
                    </a:cubicBezTo>
                    <a:cubicBezTo>
                      <a:pt x="4060" y="1881"/>
                      <a:pt x="4072" y="1845"/>
                      <a:pt x="4060" y="1810"/>
                    </a:cubicBezTo>
                    <a:cubicBezTo>
                      <a:pt x="4060" y="1799"/>
                      <a:pt x="4020" y="1737"/>
                      <a:pt x="4042" y="1737"/>
                    </a:cubicBezTo>
                    <a:cubicBezTo>
                      <a:pt x="4043" y="1737"/>
                      <a:pt x="4046" y="1737"/>
                      <a:pt x="4048" y="1738"/>
                    </a:cubicBezTo>
                    <a:cubicBezTo>
                      <a:pt x="4072" y="1750"/>
                      <a:pt x="4099" y="1762"/>
                      <a:pt x="4115" y="1762"/>
                    </a:cubicBezTo>
                    <a:cubicBezTo>
                      <a:pt x="4132" y="1762"/>
                      <a:pt x="4138" y="1750"/>
                      <a:pt x="4120" y="1714"/>
                    </a:cubicBezTo>
                    <a:cubicBezTo>
                      <a:pt x="4106" y="1693"/>
                      <a:pt x="4079" y="1659"/>
                      <a:pt x="4072" y="1630"/>
                    </a:cubicBezTo>
                    <a:lnTo>
                      <a:pt x="4072" y="1630"/>
                    </a:lnTo>
                    <a:cubicBezTo>
                      <a:pt x="4083" y="1638"/>
                      <a:pt x="4097" y="1643"/>
                      <a:pt x="4108" y="1643"/>
                    </a:cubicBezTo>
                    <a:cubicBezTo>
                      <a:pt x="4120" y="1643"/>
                      <a:pt x="4120" y="1619"/>
                      <a:pt x="4096" y="1595"/>
                    </a:cubicBezTo>
                    <a:lnTo>
                      <a:pt x="4078" y="1595"/>
                    </a:lnTo>
                    <a:cubicBezTo>
                      <a:pt x="4082" y="1591"/>
                      <a:pt x="4088" y="1587"/>
                      <a:pt x="4096" y="1583"/>
                    </a:cubicBezTo>
                    <a:cubicBezTo>
                      <a:pt x="4132" y="1583"/>
                      <a:pt x="4179" y="1583"/>
                      <a:pt x="4203" y="1560"/>
                    </a:cubicBezTo>
                    <a:cubicBezTo>
                      <a:pt x="4227" y="1536"/>
                      <a:pt x="4203" y="1524"/>
                      <a:pt x="4215" y="1500"/>
                    </a:cubicBezTo>
                    <a:cubicBezTo>
                      <a:pt x="4215" y="1488"/>
                      <a:pt x="4275" y="1488"/>
                      <a:pt x="4287" y="1476"/>
                    </a:cubicBezTo>
                    <a:cubicBezTo>
                      <a:pt x="4287" y="1453"/>
                      <a:pt x="4263" y="1453"/>
                      <a:pt x="4251" y="1441"/>
                    </a:cubicBezTo>
                    <a:cubicBezTo>
                      <a:pt x="4227" y="1381"/>
                      <a:pt x="4334" y="1417"/>
                      <a:pt x="4358" y="1393"/>
                    </a:cubicBezTo>
                    <a:lnTo>
                      <a:pt x="4358" y="1393"/>
                    </a:lnTo>
                    <a:cubicBezTo>
                      <a:pt x="4357" y="1394"/>
                      <a:pt x="4355" y="1394"/>
                      <a:pt x="4353" y="1394"/>
                    </a:cubicBezTo>
                    <a:cubicBezTo>
                      <a:pt x="4327" y="1394"/>
                      <a:pt x="4221" y="1333"/>
                      <a:pt x="4298" y="1322"/>
                    </a:cubicBezTo>
                    <a:cubicBezTo>
                      <a:pt x="4346" y="1322"/>
                      <a:pt x="4346" y="1322"/>
                      <a:pt x="4370" y="1298"/>
                    </a:cubicBezTo>
                    <a:cubicBezTo>
                      <a:pt x="4373" y="1294"/>
                      <a:pt x="4377" y="1293"/>
                      <a:pt x="4381" y="1293"/>
                    </a:cubicBezTo>
                    <a:cubicBezTo>
                      <a:pt x="4390" y="1293"/>
                      <a:pt x="4401" y="1301"/>
                      <a:pt x="4417" y="1310"/>
                    </a:cubicBezTo>
                    <a:cubicBezTo>
                      <a:pt x="4346" y="1262"/>
                      <a:pt x="4465" y="1202"/>
                      <a:pt x="4406" y="1155"/>
                    </a:cubicBezTo>
                    <a:lnTo>
                      <a:pt x="4406" y="1155"/>
                    </a:lnTo>
                    <a:cubicBezTo>
                      <a:pt x="4411" y="1159"/>
                      <a:pt x="4417" y="1160"/>
                      <a:pt x="4423" y="1160"/>
                    </a:cubicBezTo>
                    <a:cubicBezTo>
                      <a:pt x="4452" y="1160"/>
                      <a:pt x="4479" y="1117"/>
                      <a:pt x="4489" y="1107"/>
                    </a:cubicBezTo>
                    <a:cubicBezTo>
                      <a:pt x="4501" y="1083"/>
                      <a:pt x="4501" y="1072"/>
                      <a:pt x="4513" y="1048"/>
                    </a:cubicBezTo>
                    <a:cubicBezTo>
                      <a:pt x="4513" y="1048"/>
                      <a:pt x="4477" y="1000"/>
                      <a:pt x="4489" y="1000"/>
                    </a:cubicBezTo>
                    <a:lnTo>
                      <a:pt x="4489" y="1000"/>
                    </a:lnTo>
                    <a:cubicBezTo>
                      <a:pt x="4489" y="1000"/>
                      <a:pt x="4548" y="1060"/>
                      <a:pt x="4572" y="1072"/>
                    </a:cubicBezTo>
                    <a:cubicBezTo>
                      <a:pt x="4560" y="1048"/>
                      <a:pt x="4572" y="1024"/>
                      <a:pt x="4537" y="1000"/>
                    </a:cubicBezTo>
                    <a:cubicBezTo>
                      <a:pt x="4513" y="964"/>
                      <a:pt x="4477" y="929"/>
                      <a:pt x="4501" y="905"/>
                    </a:cubicBezTo>
                    <a:lnTo>
                      <a:pt x="4501" y="905"/>
                    </a:lnTo>
                    <a:cubicBezTo>
                      <a:pt x="4525" y="917"/>
                      <a:pt x="4572" y="976"/>
                      <a:pt x="4584" y="976"/>
                    </a:cubicBezTo>
                    <a:cubicBezTo>
                      <a:pt x="4596" y="976"/>
                      <a:pt x="4584" y="929"/>
                      <a:pt x="4584" y="917"/>
                    </a:cubicBezTo>
                    <a:cubicBezTo>
                      <a:pt x="4596" y="893"/>
                      <a:pt x="4608" y="893"/>
                      <a:pt x="4632" y="893"/>
                    </a:cubicBezTo>
                    <a:cubicBezTo>
                      <a:pt x="4640" y="893"/>
                      <a:pt x="4658" y="898"/>
                      <a:pt x="4673" y="898"/>
                    </a:cubicBezTo>
                    <a:cubicBezTo>
                      <a:pt x="4681" y="898"/>
                      <a:pt x="4687" y="897"/>
                      <a:pt x="4691" y="893"/>
                    </a:cubicBezTo>
                    <a:cubicBezTo>
                      <a:pt x="4703" y="869"/>
                      <a:pt x="4656" y="821"/>
                      <a:pt x="4668" y="810"/>
                    </a:cubicBezTo>
                    <a:cubicBezTo>
                      <a:pt x="4691" y="810"/>
                      <a:pt x="4703" y="821"/>
                      <a:pt x="4703" y="821"/>
                    </a:cubicBezTo>
                    <a:cubicBezTo>
                      <a:pt x="4727" y="821"/>
                      <a:pt x="4727" y="810"/>
                      <a:pt x="4739" y="810"/>
                    </a:cubicBezTo>
                    <a:cubicBezTo>
                      <a:pt x="4763" y="786"/>
                      <a:pt x="4775" y="762"/>
                      <a:pt x="4787" y="738"/>
                    </a:cubicBezTo>
                    <a:cubicBezTo>
                      <a:pt x="4798" y="726"/>
                      <a:pt x="4810" y="726"/>
                      <a:pt x="4821" y="726"/>
                    </a:cubicBezTo>
                    <a:cubicBezTo>
                      <a:pt x="4831" y="726"/>
                      <a:pt x="4840" y="726"/>
                      <a:pt x="4846" y="714"/>
                    </a:cubicBezTo>
                    <a:cubicBezTo>
                      <a:pt x="4846" y="691"/>
                      <a:pt x="4846" y="679"/>
                      <a:pt x="4834" y="667"/>
                    </a:cubicBezTo>
                    <a:lnTo>
                      <a:pt x="4834" y="667"/>
                    </a:lnTo>
                    <a:cubicBezTo>
                      <a:pt x="4860" y="692"/>
                      <a:pt x="4873" y="712"/>
                      <a:pt x="4892" y="712"/>
                    </a:cubicBezTo>
                    <a:cubicBezTo>
                      <a:pt x="4899" y="712"/>
                      <a:pt x="4908" y="709"/>
                      <a:pt x="4918" y="702"/>
                    </a:cubicBezTo>
                    <a:lnTo>
                      <a:pt x="4894" y="679"/>
                    </a:lnTo>
                    <a:cubicBezTo>
                      <a:pt x="4918" y="667"/>
                      <a:pt x="5013" y="631"/>
                      <a:pt x="5001" y="595"/>
                    </a:cubicBezTo>
                    <a:cubicBezTo>
                      <a:pt x="5001" y="595"/>
                      <a:pt x="4941" y="548"/>
                      <a:pt x="4965" y="536"/>
                    </a:cubicBezTo>
                    <a:cubicBezTo>
                      <a:pt x="4989" y="536"/>
                      <a:pt x="5025" y="548"/>
                      <a:pt x="5049" y="548"/>
                    </a:cubicBezTo>
                    <a:cubicBezTo>
                      <a:pt x="5096" y="548"/>
                      <a:pt x="5156" y="524"/>
                      <a:pt x="5191" y="500"/>
                    </a:cubicBezTo>
                    <a:cubicBezTo>
                      <a:pt x="5215" y="488"/>
                      <a:pt x="5215" y="440"/>
                      <a:pt x="5239" y="429"/>
                    </a:cubicBezTo>
                    <a:cubicBezTo>
                      <a:pt x="5274" y="417"/>
                      <a:pt x="5275" y="394"/>
                      <a:pt x="5264" y="337"/>
                    </a:cubicBezTo>
                    <a:lnTo>
                      <a:pt x="5264" y="337"/>
                    </a:lnTo>
                    <a:cubicBezTo>
                      <a:pt x="5270" y="356"/>
                      <a:pt x="5320" y="392"/>
                      <a:pt x="5345" y="392"/>
                    </a:cubicBezTo>
                    <a:cubicBezTo>
                      <a:pt x="5355" y="392"/>
                      <a:pt x="5361" y="386"/>
                      <a:pt x="5358" y="369"/>
                    </a:cubicBezTo>
                    <a:cubicBezTo>
                      <a:pt x="5346" y="310"/>
                      <a:pt x="5263" y="310"/>
                      <a:pt x="5251" y="274"/>
                    </a:cubicBezTo>
                    <a:lnTo>
                      <a:pt x="5251" y="274"/>
                    </a:lnTo>
                    <a:lnTo>
                      <a:pt x="5334" y="310"/>
                    </a:lnTo>
                    <a:cubicBezTo>
                      <a:pt x="5382" y="321"/>
                      <a:pt x="5418" y="357"/>
                      <a:pt x="5430" y="393"/>
                    </a:cubicBezTo>
                    <a:cubicBezTo>
                      <a:pt x="5406" y="321"/>
                      <a:pt x="5477" y="345"/>
                      <a:pt x="5489" y="298"/>
                    </a:cubicBezTo>
                    <a:cubicBezTo>
                      <a:pt x="5498" y="295"/>
                      <a:pt x="5505" y="293"/>
                      <a:pt x="5510" y="293"/>
                    </a:cubicBezTo>
                    <a:cubicBezTo>
                      <a:pt x="5526" y="293"/>
                      <a:pt x="5528" y="307"/>
                      <a:pt x="5537" y="333"/>
                    </a:cubicBezTo>
                    <a:cubicBezTo>
                      <a:pt x="5548" y="380"/>
                      <a:pt x="5571" y="347"/>
                      <a:pt x="5583" y="378"/>
                    </a:cubicBezTo>
                    <a:lnTo>
                      <a:pt x="5583" y="378"/>
                    </a:lnTo>
                    <a:lnTo>
                      <a:pt x="5537" y="250"/>
                    </a:lnTo>
                    <a:cubicBezTo>
                      <a:pt x="5541" y="248"/>
                      <a:pt x="5545" y="247"/>
                      <a:pt x="5549" y="247"/>
                    </a:cubicBezTo>
                    <a:cubicBezTo>
                      <a:pt x="5584" y="247"/>
                      <a:pt x="5595" y="334"/>
                      <a:pt x="5596" y="334"/>
                    </a:cubicBezTo>
                    <a:cubicBezTo>
                      <a:pt x="5596" y="334"/>
                      <a:pt x="5596" y="334"/>
                      <a:pt x="5596" y="333"/>
                    </a:cubicBezTo>
                    <a:cubicBezTo>
                      <a:pt x="5596" y="333"/>
                      <a:pt x="5604" y="262"/>
                      <a:pt x="5614" y="262"/>
                    </a:cubicBezTo>
                    <a:cubicBezTo>
                      <a:pt x="5616" y="262"/>
                      <a:pt x="5618" y="265"/>
                      <a:pt x="5620" y="274"/>
                    </a:cubicBezTo>
                    <a:cubicBezTo>
                      <a:pt x="5628" y="299"/>
                      <a:pt x="5625" y="335"/>
                      <a:pt x="5634" y="335"/>
                    </a:cubicBezTo>
                    <a:cubicBezTo>
                      <a:pt x="5638" y="335"/>
                      <a:pt x="5645" y="328"/>
                      <a:pt x="5656" y="310"/>
                    </a:cubicBezTo>
                    <a:cubicBezTo>
                      <a:pt x="5661" y="304"/>
                      <a:pt x="5664" y="303"/>
                      <a:pt x="5665" y="303"/>
                    </a:cubicBezTo>
                    <a:cubicBezTo>
                      <a:pt x="5670" y="303"/>
                      <a:pt x="5667" y="316"/>
                      <a:pt x="5676" y="316"/>
                    </a:cubicBezTo>
                    <a:cubicBezTo>
                      <a:pt x="5679" y="316"/>
                      <a:pt x="5684" y="315"/>
                      <a:pt x="5691" y="310"/>
                    </a:cubicBezTo>
                    <a:cubicBezTo>
                      <a:pt x="5700" y="306"/>
                      <a:pt x="5705" y="305"/>
                      <a:pt x="5709" y="305"/>
                    </a:cubicBezTo>
                    <a:cubicBezTo>
                      <a:pt x="5729" y="305"/>
                      <a:pt x="5668" y="360"/>
                      <a:pt x="5668" y="381"/>
                    </a:cubicBezTo>
                    <a:cubicBezTo>
                      <a:pt x="5680" y="405"/>
                      <a:pt x="5727" y="393"/>
                      <a:pt x="5739" y="417"/>
                    </a:cubicBezTo>
                    <a:cubicBezTo>
                      <a:pt x="5751" y="440"/>
                      <a:pt x="5739" y="440"/>
                      <a:pt x="5703" y="464"/>
                    </a:cubicBezTo>
                    <a:cubicBezTo>
                      <a:pt x="5680" y="476"/>
                      <a:pt x="5727" y="500"/>
                      <a:pt x="5739" y="500"/>
                    </a:cubicBezTo>
                    <a:cubicBezTo>
                      <a:pt x="5763" y="500"/>
                      <a:pt x="5751" y="512"/>
                      <a:pt x="5751" y="524"/>
                    </a:cubicBezTo>
                    <a:cubicBezTo>
                      <a:pt x="5751" y="528"/>
                      <a:pt x="5753" y="530"/>
                      <a:pt x="5757" y="530"/>
                    </a:cubicBezTo>
                    <a:cubicBezTo>
                      <a:pt x="5775" y="530"/>
                      <a:pt x="5829" y="488"/>
                      <a:pt x="5845" y="488"/>
                    </a:cubicBezTo>
                    <a:cubicBezTo>
                      <a:pt x="5852" y="488"/>
                      <a:pt x="5851" y="497"/>
                      <a:pt x="5834" y="524"/>
                    </a:cubicBezTo>
                    <a:cubicBezTo>
                      <a:pt x="5799" y="583"/>
                      <a:pt x="5834" y="619"/>
                      <a:pt x="5882" y="619"/>
                    </a:cubicBezTo>
                    <a:cubicBezTo>
                      <a:pt x="5918" y="619"/>
                      <a:pt x="5965" y="631"/>
                      <a:pt x="5906" y="691"/>
                    </a:cubicBezTo>
                    <a:cubicBezTo>
                      <a:pt x="5870" y="726"/>
                      <a:pt x="6001" y="738"/>
                      <a:pt x="5965" y="786"/>
                    </a:cubicBezTo>
                    <a:cubicBezTo>
                      <a:pt x="5976" y="775"/>
                      <a:pt x="5995" y="771"/>
                      <a:pt x="6015" y="771"/>
                    </a:cubicBezTo>
                    <a:cubicBezTo>
                      <a:pt x="6063" y="771"/>
                      <a:pt x="6113" y="796"/>
                      <a:pt x="6037" y="821"/>
                    </a:cubicBezTo>
                    <a:cubicBezTo>
                      <a:pt x="5965" y="869"/>
                      <a:pt x="6061" y="869"/>
                      <a:pt x="6084" y="893"/>
                    </a:cubicBezTo>
                    <a:cubicBezTo>
                      <a:pt x="6096" y="917"/>
                      <a:pt x="6108" y="941"/>
                      <a:pt x="6108" y="952"/>
                    </a:cubicBezTo>
                    <a:cubicBezTo>
                      <a:pt x="6108" y="976"/>
                      <a:pt x="6096" y="976"/>
                      <a:pt x="6096" y="988"/>
                    </a:cubicBezTo>
                    <a:cubicBezTo>
                      <a:pt x="6106" y="998"/>
                      <a:pt x="6152" y="1053"/>
                      <a:pt x="6187" y="1053"/>
                    </a:cubicBezTo>
                    <a:cubicBezTo>
                      <a:pt x="6189" y="1053"/>
                      <a:pt x="6190" y="1052"/>
                      <a:pt x="6192" y="1052"/>
                    </a:cubicBezTo>
                    <a:lnTo>
                      <a:pt x="6192" y="1052"/>
                    </a:lnTo>
                    <a:cubicBezTo>
                      <a:pt x="6163" y="1065"/>
                      <a:pt x="6145" y="1086"/>
                      <a:pt x="6156" y="1107"/>
                    </a:cubicBezTo>
                    <a:cubicBezTo>
                      <a:pt x="6168" y="1143"/>
                      <a:pt x="6227" y="1119"/>
                      <a:pt x="6203" y="1155"/>
                    </a:cubicBezTo>
                    <a:cubicBezTo>
                      <a:pt x="6203" y="1155"/>
                      <a:pt x="6214" y="1160"/>
                      <a:pt x="6225" y="1160"/>
                    </a:cubicBezTo>
                    <a:cubicBezTo>
                      <a:pt x="6230" y="1160"/>
                      <a:pt x="6235" y="1159"/>
                      <a:pt x="6239" y="1155"/>
                    </a:cubicBezTo>
                    <a:cubicBezTo>
                      <a:pt x="6241" y="1153"/>
                      <a:pt x="6243" y="1152"/>
                      <a:pt x="6245" y="1152"/>
                    </a:cubicBezTo>
                    <a:cubicBezTo>
                      <a:pt x="6251" y="1152"/>
                      <a:pt x="6251" y="1169"/>
                      <a:pt x="6251" y="1179"/>
                    </a:cubicBezTo>
                    <a:cubicBezTo>
                      <a:pt x="6251" y="1205"/>
                      <a:pt x="6251" y="1249"/>
                      <a:pt x="6283" y="1249"/>
                    </a:cubicBezTo>
                    <a:cubicBezTo>
                      <a:pt x="6295" y="1249"/>
                      <a:pt x="6311" y="1243"/>
                      <a:pt x="6334" y="1226"/>
                    </a:cubicBezTo>
                    <a:lnTo>
                      <a:pt x="6334" y="1226"/>
                    </a:lnTo>
                    <a:cubicBezTo>
                      <a:pt x="6322" y="1238"/>
                      <a:pt x="6251" y="1274"/>
                      <a:pt x="6299" y="1286"/>
                    </a:cubicBezTo>
                    <a:cubicBezTo>
                      <a:pt x="6343" y="1286"/>
                      <a:pt x="6336" y="1286"/>
                      <a:pt x="6354" y="1296"/>
                    </a:cubicBezTo>
                    <a:lnTo>
                      <a:pt x="6354" y="1296"/>
                    </a:lnTo>
                    <a:cubicBezTo>
                      <a:pt x="6353" y="1295"/>
                      <a:pt x="6353" y="1295"/>
                      <a:pt x="6352" y="1295"/>
                    </a:cubicBezTo>
                    <a:cubicBezTo>
                      <a:pt x="6335" y="1295"/>
                      <a:pt x="6300" y="1326"/>
                      <a:pt x="6311" y="1357"/>
                    </a:cubicBezTo>
                    <a:cubicBezTo>
                      <a:pt x="6322" y="1369"/>
                      <a:pt x="6334" y="1393"/>
                      <a:pt x="6358" y="1405"/>
                    </a:cubicBezTo>
                    <a:cubicBezTo>
                      <a:pt x="6372" y="1414"/>
                      <a:pt x="6382" y="1418"/>
                      <a:pt x="6392" y="1418"/>
                    </a:cubicBezTo>
                    <a:cubicBezTo>
                      <a:pt x="6408" y="1418"/>
                      <a:pt x="6424" y="1408"/>
                      <a:pt x="6453" y="1393"/>
                    </a:cubicBezTo>
                    <a:lnTo>
                      <a:pt x="6453" y="1393"/>
                    </a:lnTo>
                    <a:cubicBezTo>
                      <a:pt x="6477" y="1429"/>
                      <a:pt x="6465" y="1429"/>
                      <a:pt x="6442" y="1464"/>
                    </a:cubicBezTo>
                    <a:cubicBezTo>
                      <a:pt x="6465" y="1453"/>
                      <a:pt x="6489" y="1453"/>
                      <a:pt x="6513" y="1441"/>
                    </a:cubicBezTo>
                    <a:lnTo>
                      <a:pt x="6513" y="1441"/>
                    </a:lnTo>
                    <a:cubicBezTo>
                      <a:pt x="6465" y="1464"/>
                      <a:pt x="6430" y="1500"/>
                      <a:pt x="6406" y="1536"/>
                    </a:cubicBezTo>
                    <a:lnTo>
                      <a:pt x="6513" y="1536"/>
                    </a:lnTo>
                    <a:cubicBezTo>
                      <a:pt x="6573" y="1536"/>
                      <a:pt x="6573" y="1583"/>
                      <a:pt x="6584" y="1619"/>
                    </a:cubicBezTo>
                    <a:cubicBezTo>
                      <a:pt x="6594" y="1659"/>
                      <a:pt x="6604" y="1708"/>
                      <a:pt x="6636" y="1708"/>
                    </a:cubicBezTo>
                    <a:cubicBezTo>
                      <a:pt x="6642" y="1708"/>
                      <a:pt x="6648" y="1706"/>
                      <a:pt x="6656" y="1703"/>
                    </a:cubicBezTo>
                    <a:cubicBezTo>
                      <a:pt x="6703" y="1679"/>
                      <a:pt x="6727" y="1655"/>
                      <a:pt x="6763" y="1631"/>
                    </a:cubicBezTo>
                    <a:lnTo>
                      <a:pt x="6763" y="1631"/>
                    </a:lnTo>
                    <a:cubicBezTo>
                      <a:pt x="6787" y="1655"/>
                      <a:pt x="6715" y="1691"/>
                      <a:pt x="6692" y="1703"/>
                    </a:cubicBezTo>
                    <a:cubicBezTo>
                      <a:pt x="6693" y="1702"/>
                      <a:pt x="6695" y="1701"/>
                      <a:pt x="6696" y="1701"/>
                    </a:cubicBezTo>
                    <a:lnTo>
                      <a:pt x="6696" y="1701"/>
                    </a:lnTo>
                    <a:cubicBezTo>
                      <a:pt x="6712" y="1701"/>
                      <a:pt x="6690" y="1763"/>
                      <a:pt x="6668" y="1774"/>
                    </a:cubicBezTo>
                    <a:cubicBezTo>
                      <a:pt x="6656" y="1786"/>
                      <a:pt x="6620" y="1810"/>
                      <a:pt x="6632" y="1834"/>
                    </a:cubicBezTo>
                    <a:lnTo>
                      <a:pt x="6748" y="1752"/>
                    </a:lnTo>
                    <a:lnTo>
                      <a:pt x="6748" y="1752"/>
                    </a:lnTo>
                    <a:cubicBezTo>
                      <a:pt x="6682" y="1801"/>
                      <a:pt x="6751" y="1905"/>
                      <a:pt x="6775" y="1929"/>
                    </a:cubicBezTo>
                    <a:cubicBezTo>
                      <a:pt x="6751" y="1905"/>
                      <a:pt x="6787" y="1881"/>
                      <a:pt x="6811" y="1869"/>
                    </a:cubicBezTo>
                    <a:lnTo>
                      <a:pt x="6811" y="1869"/>
                    </a:lnTo>
                    <a:cubicBezTo>
                      <a:pt x="6834" y="1917"/>
                      <a:pt x="6739" y="2000"/>
                      <a:pt x="6823" y="2000"/>
                    </a:cubicBezTo>
                    <a:cubicBezTo>
                      <a:pt x="6834" y="2000"/>
                      <a:pt x="6906" y="2000"/>
                      <a:pt x="6882" y="2024"/>
                    </a:cubicBezTo>
                    <a:cubicBezTo>
                      <a:pt x="6846" y="2048"/>
                      <a:pt x="6787" y="2048"/>
                      <a:pt x="6811" y="2072"/>
                    </a:cubicBezTo>
                    <a:cubicBezTo>
                      <a:pt x="6834" y="2095"/>
                      <a:pt x="6870" y="2084"/>
                      <a:pt x="6894" y="2131"/>
                    </a:cubicBezTo>
                    <a:cubicBezTo>
                      <a:pt x="6906" y="2179"/>
                      <a:pt x="6894" y="2203"/>
                      <a:pt x="6918" y="2238"/>
                    </a:cubicBezTo>
                    <a:cubicBezTo>
                      <a:pt x="6926" y="2246"/>
                      <a:pt x="6939" y="2250"/>
                      <a:pt x="6952" y="2250"/>
                    </a:cubicBezTo>
                    <a:cubicBezTo>
                      <a:pt x="6979" y="2250"/>
                      <a:pt x="7005" y="2234"/>
                      <a:pt x="6989" y="2203"/>
                    </a:cubicBezTo>
                    <a:lnTo>
                      <a:pt x="6989" y="2203"/>
                    </a:lnTo>
                    <a:cubicBezTo>
                      <a:pt x="7001" y="2226"/>
                      <a:pt x="7013" y="2250"/>
                      <a:pt x="7025" y="2274"/>
                    </a:cubicBezTo>
                    <a:cubicBezTo>
                      <a:pt x="7025" y="2286"/>
                      <a:pt x="7013" y="2310"/>
                      <a:pt x="7013" y="2334"/>
                    </a:cubicBezTo>
                    <a:cubicBezTo>
                      <a:pt x="7013" y="2357"/>
                      <a:pt x="7025" y="2357"/>
                      <a:pt x="7037" y="2357"/>
                    </a:cubicBezTo>
                    <a:cubicBezTo>
                      <a:pt x="7040" y="2361"/>
                      <a:pt x="7045" y="2362"/>
                      <a:pt x="7051" y="2362"/>
                    </a:cubicBezTo>
                    <a:cubicBezTo>
                      <a:pt x="7067" y="2362"/>
                      <a:pt x="7091" y="2351"/>
                      <a:pt x="7108" y="2334"/>
                    </a:cubicBezTo>
                    <a:cubicBezTo>
                      <a:pt x="7084" y="2334"/>
                      <a:pt x="7084" y="2310"/>
                      <a:pt x="7108" y="2310"/>
                    </a:cubicBezTo>
                    <a:cubicBezTo>
                      <a:pt x="7132" y="2310"/>
                      <a:pt x="7156" y="2322"/>
                      <a:pt x="7168" y="2345"/>
                    </a:cubicBezTo>
                    <a:cubicBezTo>
                      <a:pt x="7168" y="2357"/>
                      <a:pt x="7061" y="2369"/>
                      <a:pt x="7084" y="2405"/>
                    </a:cubicBezTo>
                    <a:cubicBezTo>
                      <a:pt x="7109" y="2430"/>
                      <a:pt x="7146" y="2461"/>
                      <a:pt x="7174" y="2461"/>
                    </a:cubicBezTo>
                    <a:cubicBezTo>
                      <a:pt x="7186" y="2461"/>
                      <a:pt x="7196" y="2455"/>
                      <a:pt x="7204" y="2441"/>
                    </a:cubicBezTo>
                    <a:cubicBezTo>
                      <a:pt x="7215" y="2405"/>
                      <a:pt x="7215" y="2393"/>
                      <a:pt x="7263" y="2393"/>
                    </a:cubicBezTo>
                    <a:cubicBezTo>
                      <a:pt x="7299" y="2393"/>
                      <a:pt x="7311" y="2405"/>
                      <a:pt x="7299" y="2441"/>
                    </a:cubicBezTo>
                    <a:cubicBezTo>
                      <a:pt x="7287" y="2465"/>
                      <a:pt x="7156" y="2524"/>
                      <a:pt x="7156" y="2536"/>
                    </a:cubicBezTo>
                    <a:cubicBezTo>
                      <a:pt x="7168" y="2560"/>
                      <a:pt x="7180" y="2572"/>
                      <a:pt x="7204" y="2584"/>
                    </a:cubicBezTo>
                    <a:cubicBezTo>
                      <a:pt x="7234" y="2584"/>
                      <a:pt x="7247" y="2557"/>
                      <a:pt x="7273" y="2557"/>
                    </a:cubicBezTo>
                    <a:cubicBezTo>
                      <a:pt x="7277" y="2557"/>
                      <a:pt x="7282" y="2558"/>
                      <a:pt x="7287" y="2560"/>
                    </a:cubicBezTo>
                    <a:cubicBezTo>
                      <a:pt x="7335" y="2572"/>
                      <a:pt x="7215" y="2631"/>
                      <a:pt x="7263" y="2643"/>
                    </a:cubicBezTo>
                    <a:cubicBezTo>
                      <a:pt x="7273" y="2646"/>
                      <a:pt x="7283" y="2648"/>
                      <a:pt x="7294" y="2648"/>
                    </a:cubicBezTo>
                    <a:cubicBezTo>
                      <a:pt x="7310" y="2648"/>
                      <a:pt x="7328" y="2644"/>
                      <a:pt x="7345" y="2638"/>
                    </a:cubicBezTo>
                    <a:lnTo>
                      <a:pt x="7345" y="2638"/>
                    </a:lnTo>
                    <a:cubicBezTo>
                      <a:pt x="7328" y="2650"/>
                      <a:pt x="7313" y="2664"/>
                      <a:pt x="7299" y="2679"/>
                    </a:cubicBezTo>
                    <a:cubicBezTo>
                      <a:pt x="7275" y="2715"/>
                      <a:pt x="7263" y="2774"/>
                      <a:pt x="7299" y="2798"/>
                    </a:cubicBezTo>
                    <a:cubicBezTo>
                      <a:pt x="7309" y="2798"/>
                      <a:pt x="7320" y="2760"/>
                      <a:pt x="7339" y="2760"/>
                    </a:cubicBezTo>
                    <a:cubicBezTo>
                      <a:pt x="7341" y="2760"/>
                      <a:pt x="7344" y="2761"/>
                      <a:pt x="7346" y="2762"/>
                    </a:cubicBezTo>
                    <a:cubicBezTo>
                      <a:pt x="7370" y="2762"/>
                      <a:pt x="7382" y="2786"/>
                      <a:pt x="7394" y="2810"/>
                    </a:cubicBezTo>
                    <a:cubicBezTo>
                      <a:pt x="7394" y="2834"/>
                      <a:pt x="7370" y="2869"/>
                      <a:pt x="7394" y="2881"/>
                    </a:cubicBezTo>
                    <a:cubicBezTo>
                      <a:pt x="7397" y="2884"/>
                      <a:pt x="7403" y="2885"/>
                      <a:pt x="7410" y="2885"/>
                    </a:cubicBezTo>
                    <a:cubicBezTo>
                      <a:pt x="7417" y="2885"/>
                      <a:pt x="7426" y="2884"/>
                      <a:pt x="7434" y="2884"/>
                    </a:cubicBezTo>
                    <a:cubicBezTo>
                      <a:pt x="7451" y="2884"/>
                      <a:pt x="7465" y="2887"/>
                      <a:pt x="7465" y="2905"/>
                    </a:cubicBezTo>
                    <a:cubicBezTo>
                      <a:pt x="7465" y="2941"/>
                      <a:pt x="7406" y="2965"/>
                      <a:pt x="7442" y="2977"/>
                    </a:cubicBezTo>
                    <a:cubicBezTo>
                      <a:pt x="7465" y="2977"/>
                      <a:pt x="7500" y="2955"/>
                      <a:pt x="7527" y="2955"/>
                    </a:cubicBezTo>
                    <a:cubicBezTo>
                      <a:pt x="7541" y="2955"/>
                      <a:pt x="7553" y="2961"/>
                      <a:pt x="7561" y="2977"/>
                    </a:cubicBezTo>
                    <a:lnTo>
                      <a:pt x="7525" y="3000"/>
                    </a:lnTo>
                    <a:cubicBezTo>
                      <a:pt x="7519" y="3006"/>
                      <a:pt x="7513" y="3009"/>
                      <a:pt x="7509" y="3009"/>
                    </a:cubicBezTo>
                    <a:cubicBezTo>
                      <a:pt x="7508" y="3009"/>
                      <a:pt x="7508" y="3009"/>
                      <a:pt x="7507" y="3009"/>
                    </a:cubicBezTo>
                    <a:lnTo>
                      <a:pt x="7507" y="3009"/>
                    </a:lnTo>
                    <a:cubicBezTo>
                      <a:pt x="7524" y="3023"/>
                      <a:pt x="7564" y="3051"/>
                      <a:pt x="7573" y="3060"/>
                    </a:cubicBezTo>
                    <a:cubicBezTo>
                      <a:pt x="7573" y="3060"/>
                      <a:pt x="7573" y="3096"/>
                      <a:pt x="7585" y="3119"/>
                    </a:cubicBezTo>
                    <a:cubicBezTo>
                      <a:pt x="7596" y="3131"/>
                      <a:pt x="7620" y="3119"/>
                      <a:pt x="7632" y="3143"/>
                    </a:cubicBezTo>
                    <a:cubicBezTo>
                      <a:pt x="7644" y="3167"/>
                      <a:pt x="7656" y="3179"/>
                      <a:pt x="7656" y="3203"/>
                    </a:cubicBezTo>
                    <a:cubicBezTo>
                      <a:pt x="7656" y="3250"/>
                      <a:pt x="7716" y="3227"/>
                      <a:pt x="7739" y="3250"/>
                    </a:cubicBezTo>
                    <a:cubicBezTo>
                      <a:pt x="7751" y="3286"/>
                      <a:pt x="7704" y="3334"/>
                      <a:pt x="7716" y="3358"/>
                    </a:cubicBezTo>
                    <a:cubicBezTo>
                      <a:pt x="7725" y="3371"/>
                      <a:pt x="7738" y="3374"/>
                      <a:pt x="7751" y="3374"/>
                    </a:cubicBezTo>
                    <a:cubicBezTo>
                      <a:pt x="7762" y="3374"/>
                      <a:pt x="7774" y="3372"/>
                      <a:pt x="7784" y="3372"/>
                    </a:cubicBezTo>
                    <a:cubicBezTo>
                      <a:pt x="7795" y="3372"/>
                      <a:pt x="7804" y="3374"/>
                      <a:pt x="7811" y="3381"/>
                    </a:cubicBezTo>
                    <a:cubicBezTo>
                      <a:pt x="7835" y="3393"/>
                      <a:pt x="7751" y="3453"/>
                      <a:pt x="7727" y="3465"/>
                    </a:cubicBezTo>
                    <a:lnTo>
                      <a:pt x="7835" y="3465"/>
                    </a:lnTo>
                    <a:cubicBezTo>
                      <a:pt x="7846" y="3463"/>
                      <a:pt x="7854" y="3462"/>
                      <a:pt x="7861" y="3462"/>
                    </a:cubicBezTo>
                    <a:cubicBezTo>
                      <a:pt x="7902" y="3462"/>
                      <a:pt x="7854" y="3493"/>
                      <a:pt x="7823" y="3524"/>
                    </a:cubicBezTo>
                    <a:cubicBezTo>
                      <a:pt x="7834" y="3515"/>
                      <a:pt x="7843" y="3512"/>
                      <a:pt x="7851" y="3512"/>
                    </a:cubicBezTo>
                    <a:cubicBezTo>
                      <a:pt x="7878" y="3512"/>
                      <a:pt x="7889" y="3555"/>
                      <a:pt x="7919" y="3555"/>
                    </a:cubicBezTo>
                    <a:cubicBezTo>
                      <a:pt x="7925" y="3555"/>
                      <a:pt x="7933" y="3553"/>
                      <a:pt x="7942" y="3548"/>
                    </a:cubicBezTo>
                    <a:lnTo>
                      <a:pt x="7942" y="3548"/>
                    </a:lnTo>
                    <a:cubicBezTo>
                      <a:pt x="7930" y="3584"/>
                      <a:pt x="7906" y="3619"/>
                      <a:pt x="7918" y="3643"/>
                    </a:cubicBezTo>
                    <a:cubicBezTo>
                      <a:pt x="7929" y="3636"/>
                      <a:pt x="7937" y="3633"/>
                      <a:pt x="7942" y="3633"/>
                    </a:cubicBezTo>
                    <a:cubicBezTo>
                      <a:pt x="7955" y="3633"/>
                      <a:pt x="7957" y="3647"/>
                      <a:pt x="7966" y="3655"/>
                    </a:cubicBezTo>
                    <a:cubicBezTo>
                      <a:pt x="7989" y="3679"/>
                      <a:pt x="8049" y="3679"/>
                      <a:pt x="8061" y="3703"/>
                    </a:cubicBezTo>
                    <a:cubicBezTo>
                      <a:pt x="8072" y="3725"/>
                      <a:pt x="7987" y="3823"/>
                      <a:pt x="8029" y="3823"/>
                    </a:cubicBezTo>
                    <a:cubicBezTo>
                      <a:pt x="8031" y="3823"/>
                      <a:pt x="8034" y="3822"/>
                      <a:pt x="8037" y="3822"/>
                    </a:cubicBezTo>
                    <a:cubicBezTo>
                      <a:pt x="8056" y="3822"/>
                      <a:pt x="8111" y="3756"/>
                      <a:pt x="8128" y="3756"/>
                    </a:cubicBezTo>
                    <a:cubicBezTo>
                      <a:pt x="8133" y="3756"/>
                      <a:pt x="8135" y="3761"/>
                      <a:pt x="8132" y="3774"/>
                    </a:cubicBezTo>
                    <a:cubicBezTo>
                      <a:pt x="8120" y="3822"/>
                      <a:pt x="8108" y="3822"/>
                      <a:pt x="8156" y="3822"/>
                    </a:cubicBezTo>
                    <a:cubicBezTo>
                      <a:pt x="8156" y="3822"/>
                      <a:pt x="8204" y="3810"/>
                      <a:pt x="8204" y="3810"/>
                    </a:cubicBezTo>
                    <a:lnTo>
                      <a:pt x="8204" y="3810"/>
                    </a:lnTo>
                    <a:cubicBezTo>
                      <a:pt x="8180" y="3846"/>
                      <a:pt x="8097" y="3846"/>
                      <a:pt x="8097" y="3869"/>
                    </a:cubicBezTo>
                    <a:cubicBezTo>
                      <a:pt x="8093" y="3877"/>
                      <a:pt x="8095" y="3880"/>
                      <a:pt x="8100" y="3880"/>
                    </a:cubicBezTo>
                    <a:cubicBezTo>
                      <a:pt x="8111" y="3880"/>
                      <a:pt x="8132" y="3869"/>
                      <a:pt x="8132" y="3869"/>
                    </a:cubicBezTo>
                    <a:cubicBezTo>
                      <a:pt x="8156" y="3869"/>
                      <a:pt x="8156" y="3881"/>
                      <a:pt x="8168" y="3905"/>
                    </a:cubicBezTo>
                    <a:cubicBezTo>
                      <a:pt x="8164" y="3898"/>
                      <a:pt x="8161" y="3895"/>
                      <a:pt x="8157" y="3895"/>
                    </a:cubicBezTo>
                    <a:cubicBezTo>
                      <a:pt x="8149" y="3895"/>
                      <a:pt x="8140" y="3905"/>
                      <a:pt x="8128" y="3913"/>
                    </a:cubicBezTo>
                    <a:lnTo>
                      <a:pt x="8128" y="3913"/>
                    </a:lnTo>
                    <a:cubicBezTo>
                      <a:pt x="8131" y="3911"/>
                      <a:pt x="8134" y="3911"/>
                      <a:pt x="8136" y="3911"/>
                    </a:cubicBezTo>
                    <a:cubicBezTo>
                      <a:pt x="8152" y="3911"/>
                      <a:pt x="8146" y="3943"/>
                      <a:pt x="8156" y="3953"/>
                    </a:cubicBezTo>
                    <a:cubicBezTo>
                      <a:pt x="8175" y="3953"/>
                      <a:pt x="8179" y="3938"/>
                      <a:pt x="8186" y="3938"/>
                    </a:cubicBezTo>
                    <a:cubicBezTo>
                      <a:pt x="8187" y="3938"/>
                      <a:pt x="8189" y="3939"/>
                      <a:pt x="8192" y="3941"/>
                    </a:cubicBezTo>
                    <a:cubicBezTo>
                      <a:pt x="8192" y="3941"/>
                      <a:pt x="8239" y="3977"/>
                      <a:pt x="8204" y="4000"/>
                    </a:cubicBezTo>
                    <a:cubicBezTo>
                      <a:pt x="8184" y="4020"/>
                      <a:pt x="8188" y="4070"/>
                      <a:pt x="8216" y="4070"/>
                    </a:cubicBezTo>
                    <a:cubicBezTo>
                      <a:pt x="8222" y="4070"/>
                      <a:pt x="8230" y="4067"/>
                      <a:pt x="8239" y="4060"/>
                    </a:cubicBezTo>
                    <a:cubicBezTo>
                      <a:pt x="8249" y="4070"/>
                      <a:pt x="8251" y="4113"/>
                      <a:pt x="8279" y="4113"/>
                    </a:cubicBezTo>
                    <a:cubicBezTo>
                      <a:pt x="8285" y="4113"/>
                      <a:pt x="8291" y="4112"/>
                      <a:pt x="8299" y="4108"/>
                    </a:cubicBezTo>
                    <a:lnTo>
                      <a:pt x="8299" y="4108"/>
                    </a:lnTo>
                    <a:cubicBezTo>
                      <a:pt x="8299" y="4163"/>
                      <a:pt x="8278" y="4301"/>
                      <a:pt x="8362" y="4301"/>
                    </a:cubicBezTo>
                    <a:cubicBezTo>
                      <a:pt x="8368" y="4301"/>
                      <a:pt x="8375" y="4300"/>
                      <a:pt x="8382" y="4298"/>
                    </a:cubicBezTo>
                    <a:lnTo>
                      <a:pt x="8382" y="4298"/>
                    </a:lnTo>
                    <a:cubicBezTo>
                      <a:pt x="8315" y="4341"/>
                      <a:pt x="8319" y="4352"/>
                      <a:pt x="8347" y="4352"/>
                    </a:cubicBezTo>
                    <a:cubicBezTo>
                      <a:pt x="8372" y="4352"/>
                      <a:pt x="8416" y="4343"/>
                      <a:pt x="8443" y="4343"/>
                    </a:cubicBezTo>
                    <a:cubicBezTo>
                      <a:pt x="8461" y="4343"/>
                      <a:pt x="8471" y="4347"/>
                      <a:pt x="8466" y="4358"/>
                    </a:cubicBezTo>
                    <a:cubicBezTo>
                      <a:pt x="8454" y="4393"/>
                      <a:pt x="8406" y="4441"/>
                      <a:pt x="8466" y="4453"/>
                    </a:cubicBezTo>
                    <a:cubicBezTo>
                      <a:pt x="8513" y="4441"/>
                      <a:pt x="8561" y="4441"/>
                      <a:pt x="8597" y="4429"/>
                    </a:cubicBezTo>
                    <a:lnTo>
                      <a:pt x="8597" y="4429"/>
                    </a:lnTo>
                    <a:cubicBezTo>
                      <a:pt x="8573" y="4465"/>
                      <a:pt x="8525" y="4465"/>
                      <a:pt x="8561" y="4512"/>
                    </a:cubicBezTo>
                    <a:cubicBezTo>
                      <a:pt x="8571" y="4520"/>
                      <a:pt x="8579" y="4523"/>
                      <a:pt x="8587" y="4523"/>
                    </a:cubicBezTo>
                    <a:cubicBezTo>
                      <a:pt x="8607" y="4523"/>
                      <a:pt x="8618" y="4502"/>
                      <a:pt x="8630" y="4502"/>
                    </a:cubicBezTo>
                    <a:cubicBezTo>
                      <a:pt x="8635" y="4502"/>
                      <a:pt x="8639" y="4505"/>
                      <a:pt x="8644" y="4512"/>
                    </a:cubicBezTo>
                    <a:cubicBezTo>
                      <a:pt x="8620" y="4524"/>
                      <a:pt x="8549" y="4560"/>
                      <a:pt x="8549" y="4584"/>
                    </a:cubicBezTo>
                    <a:cubicBezTo>
                      <a:pt x="8540" y="4610"/>
                      <a:pt x="8557" y="4629"/>
                      <a:pt x="8575" y="4629"/>
                    </a:cubicBezTo>
                    <a:cubicBezTo>
                      <a:pt x="8582" y="4629"/>
                      <a:pt x="8590" y="4626"/>
                      <a:pt x="8597" y="4620"/>
                    </a:cubicBezTo>
                    <a:cubicBezTo>
                      <a:pt x="8599" y="4619"/>
                      <a:pt x="8601" y="4618"/>
                      <a:pt x="8604" y="4618"/>
                    </a:cubicBezTo>
                    <a:cubicBezTo>
                      <a:pt x="8629" y="4618"/>
                      <a:pt x="8668" y="4668"/>
                      <a:pt x="8668" y="4679"/>
                    </a:cubicBezTo>
                    <a:cubicBezTo>
                      <a:pt x="8680" y="4679"/>
                      <a:pt x="8728" y="4739"/>
                      <a:pt x="8704" y="4774"/>
                    </a:cubicBezTo>
                    <a:cubicBezTo>
                      <a:pt x="8680" y="4798"/>
                      <a:pt x="8656" y="4846"/>
                      <a:pt x="8704" y="4870"/>
                    </a:cubicBezTo>
                    <a:cubicBezTo>
                      <a:pt x="8720" y="4870"/>
                      <a:pt x="8741" y="4864"/>
                      <a:pt x="8757" y="4864"/>
                    </a:cubicBezTo>
                    <a:cubicBezTo>
                      <a:pt x="8765" y="4864"/>
                      <a:pt x="8771" y="4866"/>
                      <a:pt x="8775" y="4870"/>
                    </a:cubicBezTo>
                    <a:cubicBezTo>
                      <a:pt x="8799" y="4893"/>
                      <a:pt x="8799" y="4917"/>
                      <a:pt x="8799" y="4941"/>
                    </a:cubicBezTo>
                    <a:cubicBezTo>
                      <a:pt x="8799" y="4941"/>
                      <a:pt x="8831" y="5037"/>
                      <a:pt x="8845" y="5037"/>
                    </a:cubicBezTo>
                    <a:cubicBezTo>
                      <a:pt x="8845" y="5037"/>
                      <a:pt x="8846" y="5037"/>
                      <a:pt x="8847" y="5036"/>
                    </a:cubicBezTo>
                    <a:cubicBezTo>
                      <a:pt x="8858" y="5019"/>
                      <a:pt x="8868" y="5012"/>
                      <a:pt x="8876" y="5012"/>
                    </a:cubicBezTo>
                    <a:cubicBezTo>
                      <a:pt x="8900" y="5012"/>
                      <a:pt x="8909" y="5078"/>
                      <a:pt x="8918" y="5096"/>
                    </a:cubicBezTo>
                    <a:cubicBezTo>
                      <a:pt x="8930" y="5120"/>
                      <a:pt x="8942" y="5143"/>
                      <a:pt x="8966" y="5167"/>
                    </a:cubicBezTo>
                    <a:cubicBezTo>
                      <a:pt x="8970" y="5171"/>
                      <a:pt x="8972" y="5173"/>
                      <a:pt x="8974" y="5173"/>
                    </a:cubicBezTo>
                    <a:cubicBezTo>
                      <a:pt x="8979" y="5173"/>
                      <a:pt x="8982" y="5167"/>
                      <a:pt x="8989" y="5167"/>
                    </a:cubicBezTo>
                    <a:cubicBezTo>
                      <a:pt x="8991" y="5166"/>
                      <a:pt x="8992" y="5165"/>
                      <a:pt x="8993" y="5165"/>
                    </a:cubicBezTo>
                    <a:cubicBezTo>
                      <a:pt x="9004" y="5165"/>
                      <a:pt x="9013" y="5203"/>
                      <a:pt x="9013" y="5203"/>
                    </a:cubicBezTo>
                    <a:cubicBezTo>
                      <a:pt x="9013" y="5203"/>
                      <a:pt x="9037" y="5227"/>
                      <a:pt x="9037" y="5227"/>
                    </a:cubicBezTo>
                    <a:cubicBezTo>
                      <a:pt x="9049" y="5227"/>
                      <a:pt x="9109" y="5239"/>
                      <a:pt x="9061" y="5251"/>
                    </a:cubicBezTo>
                    <a:cubicBezTo>
                      <a:pt x="9013" y="5263"/>
                      <a:pt x="9001" y="5274"/>
                      <a:pt x="9025" y="5274"/>
                    </a:cubicBezTo>
                    <a:cubicBezTo>
                      <a:pt x="9049" y="5286"/>
                      <a:pt x="9097" y="5274"/>
                      <a:pt x="9109" y="5298"/>
                    </a:cubicBezTo>
                    <a:cubicBezTo>
                      <a:pt x="9091" y="5292"/>
                      <a:pt x="9076" y="5289"/>
                      <a:pt x="9062" y="5289"/>
                    </a:cubicBezTo>
                    <a:cubicBezTo>
                      <a:pt x="9049" y="5289"/>
                      <a:pt x="9037" y="5292"/>
                      <a:pt x="9025" y="5298"/>
                    </a:cubicBezTo>
                    <a:cubicBezTo>
                      <a:pt x="9049" y="5310"/>
                      <a:pt x="9073" y="5310"/>
                      <a:pt x="9109" y="5310"/>
                    </a:cubicBezTo>
                    <a:cubicBezTo>
                      <a:pt x="9120" y="5312"/>
                      <a:pt x="9130" y="5313"/>
                      <a:pt x="9140" y="5313"/>
                    </a:cubicBezTo>
                    <a:cubicBezTo>
                      <a:pt x="9180" y="5313"/>
                      <a:pt x="9204" y="5296"/>
                      <a:pt x="9204" y="5286"/>
                    </a:cubicBezTo>
                    <a:lnTo>
                      <a:pt x="9192" y="5274"/>
                    </a:lnTo>
                    <a:cubicBezTo>
                      <a:pt x="9192" y="5263"/>
                      <a:pt x="9156" y="5227"/>
                      <a:pt x="9204" y="5215"/>
                    </a:cubicBezTo>
                    <a:cubicBezTo>
                      <a:pt x="9204" y="5203"/>
                      <a:pt x="9156" y="5167"/>
                      <a:pt x="9204" y="5155"/>
                    </a:cubicBezTo>
                    <a:lnTo>
                      <a:pt x="9204" y="5155"/>
                    </a:lnTo>
                    <a:cubicBezTo>
                      <a:pt x="9184" y="5155"/>
                      <a:pt x="9139" y="5197"/>
                      <a:pt x="9111" y="5197"/>
                    </a:cubicBezTo>
                    <a:cubicBezTo>
                      <a:pt x="9106" y="5197"/>
                      <a:pt x="9101" y="5195"/>
                      <a:pt x="9097" y="5191"/>
                    </a:cubicBezTo>
                    <a:cubicBezTo>
                      <a:pt x="9085" y="5179"/>
                      <a:pt x="9132" y="5096"/>
                      <a:pt x="9097" y="5096"/>
                    </a:cubicBezTo>
                    <a:cubicBezTo>
                      <a:pt x="9092" y="5094"/>
                      <a:pt x="9087" y="5093"/>
                      <a:pt x="9084" y="5093"/>
                    </a:cubicBezTo>
                    <a:cubicBezTo>
                      <a:pt x="9064" y="5093"/>
                      <a:pt x="9071" y="5120"/>
                      <a:pt x="9061" y="5120"/>
                    </a:cubicBezTo>
                    <a:cubicBezTo>
                      <a:pt x="9054" y="5127"/>
                      <a:pt x="9047" y="5130"/>
                      <a:pt x="9042" y="5130"/>
                    </a:cubicBezTo>
                    <a:cubicBezTo>
                      <a:pt x="9030" y="5130"/>
                      <a:pt x="9022" y="5116"/>
                      <a:pt x="9013" y="5108"/>
                    </a:cubicBezTo>
                    <a:cubicBezTo>
                      <a:pt x="9001" y="5084"/>
                      <a:pt x="8989" y="5036"/>
                      <a:pt x="9037" y="5024"/>
                    </a:cubicBezTo>
                    <a:cubicBezTo>
                      <a:pt x="9042" y="5023"/>
                      <a:pt x="9046" y="5023"/>
                      <a:pt x="9050" y="5023"/>
                    </a:cubicBezTo>
                    <a:cubicBezTo>
                      <a:pt x="9081" y="5023"/>
                      <a:pt x="9106" y="5048"/>
                      <a:pt x="9125" y="5048"/>
                    </a:cubicBezTo>
                    <a:cubicBezTo>
                      <a:pt x="9132" y="5048"/>
                      <a:pt x="9139" y="5045"/>
                      <a:pt x="9144" y="5036"/>
                    </a:cubicBezTo>
                    <a:cubicBezTo>
                      <a:pt x="9174" y="4997"/>
                      <a:pt x="9154" y="4974"/>
                      <a:pt x="9127" y="4974"/>
                    </a:cubicBezTo>
                    <a:cubicBezTo>
                      <a:pt x="9121" y="4974"/>
                      <a:pt x="9115" y="4975"/>
                      <a:pt x="9109" y="4977"/>
                    </a:cubicBezTo>
                    <a:cubicBezTo>
                      <a:pt x="9105" y="4979"/>
                      <a:pt x="9101" y="4980"/>
                      <a:pt x="9097" y="4980"/>
                    </a:cubicBezTo>
                    <a:cubicBezTo>
                      <a:pt x="9060" y="4980"/>
                      <a:pt x="9007" y="4890"/>
                      <a:pt x="9061" y="4858"/>
                    </a:cubicBezTo>
                    <a:lnTo>
                      <a:pt x="9061" y="4858"/>
                    </a:lnTo>
                    <a:cubicBezTo>
                      <a:pt x="9050" y="4858"/>
                      <a:pt x="9012" y="4895"/>
                      <a:pt x="8995" y="4895"/>
                    </a:cubicBezTo>
                    <a:cubicBezTo>
                      <a:pt x="8993" y="4895"/>
                      <a:pt x="8991" y="4895"/>
                      <a:pt x="8989" y="4893"/>
                    </a:cubicBezTo>
                    <a:cubicBezTo>
                      <a:pt x="8981" y="4877"/>
                      <a:pt x="8967" y="4860"/>
                      <a:pt x="8946" y="4860"/>
                    </a:cubicBezTo>
                    <a:cubicBezTo>
                      <a:pt x="8938" y="4860"/>
                      <a:pt x="8929" y="4863"/>
                      <a:pt x="8918" y="4870"/>
                    </a:cubicBezTo>
                    <a:cubicBezTo>
                      <a:pt x="8989" y="4822"/>
                      <a:pt x="8894" y="4679"/>
                      <a:pt x="8870" y="4643"/>
                    </a:cubicBezTo>
                    <a:cubicBezTo>
                      <a:pt x="8811" y="4584"/>
                      <a:pt x="8739" y="4560"/>
                      <a:pt x="8668" y="4560"/>
                    </a:cubicBezTo>
                    <a:cubicBezTo>
                      <a:pt x="8680" y="4560"/>
                      <a:pt x="8763" y="4560"/>
                      <a:pt x="8763" y="4536"/>
                    </a:cubicBezTo>
                    <a:lnTo>
                      <a:pt x="8751" y="4524"/>
                    </a:lnTo>
                    <a:cubicBezTo>
                      <a:pt x="8751" y="4512"/>
                      <a:pt x="8751" y="4524"/>
                      <a:pt x="8763" y="4501"/>
                    </a:cubicBezTo>
                    <a:cubicBezTo>
                      <a:pt x="8772" y="4483"/>
                      <a:pt x="8781" y="4452"/>
                      <a:pt x="8765" y="4452"/>
                    </a:cubicBezTo>
                    <a:cubicBezTo>
                      <a:pt x="8760" y="4452"/>
                      <a:pt x="8752" y="4456"/>
                      <a:pt x="8739" y="4465"/>
                    </a:cubicBezTo>
                    <a:cubicBezTo>
                      <a:pt x="8713" y="4478"/>
                      <a:pt x="8702" y="4487"/>
                      <a:pt x="8694" y="4487"/>
                    </a:cubicBezTo>
                    <a:cubicBezTo>
                      <a:pt x="8688" y="4487"/>
                      <a:pt x="8685" y="4481"/>
                      <a:pt x="8680" y="4465"/>
                    </a:cubicBezTo>
                    <a:cubicBezTo>
                      <a:pt x="8668" y="4453"/>
                      <a:pt x="8656" y="4441"/>
                      <a:pt x="8656" y="4429"/>
                    </a:cubicBezTo>
                    <a:cubicBezTo>
                      <a:pt x="8656" y="4417"/>
                      <a:pt x="8668" y="4405"/>
                      <a:pt x="8668" y="4393"/>
                    </a:cubicBezTo>
                    <a:lnTo>
                      <a:pt x="8620" y="4334"/>
                    </a:lnTo>
                    <a:cubicBezTo>
                      <a:pt x="8615" y="4323"/>
                      <a:pt x="8607" y="4319"/>
                      <a:pt x="8598" y="4319"/>
                    </a:cubicBezTo>
                    <a:cubicBezTo>
                      <a:pt x="8564" y="4319"/>
                      <a:pt x="8513" y="4372"/>
                      <a:pt x="8513" y="4381"/>
                    </a:cubicBezTo>
                    <a:cubicBezTo>
                      <a:pt x="8501" y="4358"/>
                      <a:pt x="8561" y="4250"/>
                      <a:pt x="8561" y="4227"/>
                    </a:cubicBezTo>
                    <a:cubicBezTo>
                      <a:pt x="8568" y="4213"/>
                      <a:pt x="8567" y="4199"/>
                      <a:pt x="8560" y="4199"/>
                    </a:cubicBezTo>
                    <a:cubicBezTo>
                      <a:pt x="8555" y="4199"/>
                      <a:pt x="8547" y="4207"/>
                      <a:pt x="8537" y="4227"/>
                    </a:cubicBezTo>
                    <a:cubicBezTo>
                      <a:pt x="8521" y="4258"/>
                      <a:pt x="8505" y="4285"/>
                      <a:pt x="8493" y="4285"/>
                    </a:cubicBezTo>
                    <a:cubicBezTo>
                      <a:pt x="8487" y="4285"/>
                      <a:pt x="8481" y="4278"/>
                      <a:pt x="8478" y="4262"/>
                    </a:cubicBezTo>
                    <a:cubicBezTo>
                      <a:pt x="8478" y="4227"/>
                      <a:pt x="8489" y="4203"/>
                      <a:pt x="8501" y="4167"/>
                    </a:cubicBezTo>
                    <a:cubicBezTo>
                      <a:pt x="8501" y="4167"/>
                      <a:pt x="8513" y="4143"/>
                      <a:pt x="8513" y="4131"/>
                    </a:cubicBezTo>
                    <a:lnTo>
                      <a:pt x="8513" y="4131"/>
                    </a:lnTo>
                    <a:cubicBezTo>
                      <a:pt x="8501" y="4131"/>
                      <a:pt x="8454" y="4191"/>
                      <a:pt x="8442" y="4203"/>
                    </a:cubicBezTo>
                    <a:cubicBezTo>
                      <a:pt x="8418" y="4203"/>
                      <a:pt x="8466" y="4108"/>
                      <a:pt x="8478" y="4096"/>
                    </a:cubicBezTo>
                    <a:cubicBezTo>
                      <a:pt x="8489" y="4066"/>
                      <a:pt x="8491" y="4055"/>
                      <a:pt x="8486" y="4055"/>
                    </a:cubicBezTo>
                    <a:lnTo>
                      <a:pt x="8486" y="4055"/>
                    </a:lnTo>
                    <a:cubicBezTo>
                      <a:pt x="8473" y="4055"/>
                      <a:pt x="8406" y="4155"/>
                      <a:pt x="8406" y="4155"/>
                    </a:cubicBezTo>
                    <a:cubicBezTo>
                      <a:pt x="8396" y="4155"/>
                      <a:pt x="8430" y="4065"/>
                      <a:pt x="8408" y="4065"/>
                    </a:cubicBezTo>
                    <a:cubicBezTo>
                      <a:pt x="8405" y="4065"/>
                      <a:pt x="8400" y="4067"/>
                      <a:pt x="8394" y="4072"/>
                    </a:cubicBezTo>
                    <a:cubicBezTo>
                      <a:pt x="8442" y="4036"/>
                      <a:pt x="8335" y="3905"/>
                      <a:pt x="8311" y="3881"/>
                    </a:cubicBezTo>
                    <a:cubicBezTo>
                      <a:pt x="8299" y="3858"/>
                      <a:pt x="8251" y="3846"/>
                      <a:pt x="8227" y="3822"/>
                    </a:cubicBezTo>
                    <a:cubicBezTo>
                      <a:pt x="8204" y="3798"/>
                      <a:pt x="8251" y="3762"/>
                      <a:pt x="8227" y="3750"/>
                    </a:cubicBezTo>
                    <a:lnTo>
                      <a:pt x="8144" y="3750"/>
                    </a:lnTo>
                    <a:cubicBezTo>
                      <a:pt x="8132" y="3750"/>
                      <a:pt x="8299" y="3715"/>
                      <a:pt x="8227" y="3703"/>
                    </a:cubicBezTo>
                    <a:cubicBezTo>
                      <a:pt x="8201" y="3703"/>
                      <a:pt x="8187" y="3683"/>
                      <a:pt x="8167" y="3683"/>
                    </a:cubicBezTo>
                    <a:cubicBezTo>
                      <a:pt x="8161" y="3683"/>
                      <a:pt x="8153" y="3685"/>
                      <a:pt x="8144" y="3691"/>
                    </a:cubicBezTo>
                    <a:cubicBezTo>
                      <a:pt x="8137" y="3694"/>
                      <a:pt x="8132" y="3696"/>
                      <a:pt x="8127" y="3696"/>
                    </a:cubicBezTo>
                    <a:cubicBezTo>
                      <a:pt x="8107" y="3696"/>
                      <a:pt x="8112" y="3662"/>
                      <a:pt x="8097" y="3662"/>
                    </a:cubicBezTo>
                    <a:cubicBezTo>
                      <a:pt x="8096" y="3662"/>
                      <a:pt x="8094" y="3662"/>
                      <a:pt x="8093" y="3663"/>
                    </a:cubicBezTo>
                    <a:lnTo>
                      <a:pt x="8093" y="3663"/>
                    </a:lnTo>
                    <a:cubicBezTo>
                      <a:pt x="8135" y="3640"/>
                      <a:pt x="8155" y="3617"/>
                      <a:pt x="8144" y="3584"/>
                    </a:cubicBezTo>
                    <a:cubicBezTo>
                      <a:pt x="8141" y="3573"/>
                      <a:pt x="8135" y="3569"/>
                      <a:pt x="8125" y="3569"/>
                    </a:cubicBezTo>
                    <a:cubicBezTo>
                      <a:pt x="8095" y="3569"/>
                      <a:pt x="8040" y="3609"/>
                      <a:pt x="8009" y="3609"/>
                    </a:cubicBezTo>
                    <a:cubicBezTo>
                      <a:pt x="8006" y="3609"/>
                      <a:pt x="8004" y="3608"/>
                      <a:pt x="8001" y="3608"/>
                    </a:cubicBezTo>
                    <a:cubicBezTo>
                      <a:pt x="7906" y="3572"/>
                      <a:pt x="8061" y="3465"/>
                      <a:pt x="8108" y="3441"/>
                    </a:cubicBezTo>
                    <a:lnTo>
                      <a:pt x="8108" y="3441"/>
                    </a:lnTo>
                    <a:cubicBezTo>
                      <a:pt x="8049" y="3453"/>
                      <a:pt x="7989" y="3453"/>
                      <a:pt x="7930" y="3453"/>
                    </a:cubicBezTo>
                    <a:cubicBezTo>
                      <a:pt x="7942" y="3417"/>
                      <a:pt x="7966" y="3393"/>
                      <a:pt x="7977" y="3358"/>
                    </a:cubicBezTo>
                    <a:lnTo>
                      <a:pt x="7977" y="3358"/>
                    </a:lnTo>
                    <a:cubicBezTo>
                      <a:pt x="7970" y="3362"/>
                      <a:pt x="7964" y="3364"/>
                      <a:pt x="7959" y="3364"/>
                    </a:cubicBezTo>
                    <a:cubicBezTo>
                      <a:pt x="7937" y="3364"/>
                      <a:pt x="7928" y="3331"/>
                      <a:pt x="7918" y="3322"/>
                    </a:cubicBezTo>
                    <a:cubicBezTo>
                      <a:pt x="7906" y="3316"/>
                      <a:pt x="7885" y="3313"/>
                      <a:pt x="7866" y="3313"/>
                    </a:cubicBezTo>
                    <a:cubicBezTo>
                      <a:pt x="7846" y="3313"/>
                      <a:pt x="7829" y="3316"/>
                      <a:pt x="7823" y="3322"/>
                    </a:cubicBezTo>
                    <a:cubicBezTo>
                      <a:pt x="7846" y="3286"/>
                      <a:pt x="7942" y="3262"/>
                      <a:pt x="7870" y="3227"/>
                    </a:cubicBezTo>
                    <a:cubicBezTo>
                      <a:pt x="7799" y="3191"/>
                      <a:pt x="7835" y="3179"/>
                      <a:pt x="7882" y="3155"/>
                    </a:cubicBezTo>
                    <a:cubicBezTo>
                      <a:pt x="7878" y="3147"/>
                      <a:pt x="7873" y="3145"/>
                      <a:pt x="7867" y="3145"/>
                    </a:cubicBezTo>
                    <a:cubicBezTo>
                      <a:pt x="7854" y="3145"/>
                      <a:pt x="7839" y="3155"/>
                      <a:pt x="7823" y="3155"/>
                    </a:cubicBezTo>
                    <a:cubicBezTo>
                      <a:pt x="7799" y="3155"/>
                      <a:pt x="7787" y="3107"/>
                      <a:pt x="7763" y="3096"/>
                    </a:cubicBezTo>
                    <a:cubicBezTo>
                      <a:pt x="7739" y="3096"/>
                      <a:pt x="7716" y="3119"/>
                      <a:pt x="7692" y="3131"/>
                    </a:cubicBezTo>
                    <a:cubicBezTo>
                      <a:pt x="7673" y="3131"/>
                      <a:pt x="7676" y="3101"/>
                      <a:pt x="7667" y="3101"/>
                    </a:cubicBezTo>
                    <a:cubicBezTo>
                      <a:pt x="7666" y="3101"/>
                      <a:pt x="7666" y="3101"/>
                      <a:pt x="7666" y="3101"/>
                    </a:cubicBezTo>
                    <a:lnTo>
                      <a:pt x="7666" y="3101"/>
                    </a:lnTo>
                    <a:cubicBezTo>
                      <a:pt x="7691" y="3083"/>
                      <a:pt x="7689" y="3081"/>
                      <a:pt x="7668" y="3060"/>
                    </a:cubicBezTo>
                    <a:lnTo>
                      <a:pt x="7632" y="3000"/>
                    </a:lnTo>
                    <a:cubicBezTo>
                      <a:pt x="7649" y="2992"/>
                      <a:pt x="7671" y="2978"/>
                      <a:pt x="7687" y="2978"/>
                    </a:cubicBezTo>
                    <a:cubicBezTo>
                      <a:pt x="7694" y="2978"/>
                      <a:pt x="7700" y="2981"/>
                      <a:pt x="7704" y="2988"/>
                    </a:cubicBezTo>
                    <a:cubicBezTo>
                      <a:pt x="7710" y="2994"/>
                      <a:pt x="7713" y="2997"/>
                      <a:pt x="7717" y="2997"/>
                    </a:cubicBezTo>
                    <a:cubicBezTo>
                      <a:pt x="7721" y="2997"/>
                      <a:pt x="7727" y="2994"/>
                      <a:pt x="7739" y="2988"/>
                    </a:cubicBezTo>
                    <a:cubicBezTo>
                      <a:pt x="7704" y="2929"/>
                      <a:pt x="7644" y="2965"/>
                      <a:pt x="7596" y="2941"/>
                    </a:cubicBezTo>
                    <a:cubicBezTo>
                      <a:pt x="7537" y="2917"/>
                      <a:pt x="7644" y="2905"/>
                      <a:pt x="7644" y="2905"/>
                    </a:cubicBezTo>
                    <a:cubicBezTo>
                      <a:pt x="7632" y="2893"/>
                      <a:pt x="7620" y="2893"/>
                      <a:pt x="7608" y="2881"/>
                    </a:cubicBezTo>
                    <a:cubicBezTo>
                      <a:pt x="7573" y="2881"/>
                      <a:pt x="7561" y="2881"/>
                      <a:pt x="7573" y="2846"/>
                    </a:cubicBezTo>
                    <a:cubicBezTo>
                      <a:pt x="7581" y="2821"/>
                      <a:pt x="7572" y="2779"/>
                      <a:pt x="7550" y="2779"/>
                    </a:cubicBezTo>
                    <a:cubicBezTo>
                      <a:pt x="7540" y="2779"/>
                      <a:pt x="7528" y="2788"/>
                      <a:pt x="7513" y="2810"/>
                    </a:cubicBezTo>
                    <a:cubicBezTo>
                      <a:pt x="7513" y="2798"/>
                      <a:pt x="7507" y="2795"/>
                      <a:pt x="7501" y="2795"/>
                    </a:cubicBezTo>
                    <a:cubicBezTo>
                      <a:pt x="7495" y="2795"/>
                      <a:pt x="7489" y="2798"/>
                      <a:pt x="7489" y="2798"/>
                    </a:cubicBezTo>
                    <a:cubicBezTo>
                      <a:pt x="7477" y="2786"/>
                      <a:pt x="7549" y="2762"/>
                      <a:pt x="7561" y="2750"/>
                    </a:cubicBezTo>
                    <a:cubicBezTo>
                      <a:pt x="7561" y="2738"/>
                      <a:pt x="7561" y="2726"/>
                      <a:pt x="7549" y="2726"/>
                    </a:cubicBezTo>
                    <a:cubicBezTo>
                      <a:pt x="7536" y="2719"/>
                      <a:pt x="7521" y="2716"/>
                      <a:pt x="7507" y="2716"/>
                    </a:cubicBezTo>
                    <a:cubicBezTo>
                      <a:pt x="7476" y="2716"/>
                      <a:pt x="7444" y="2727"/>
                      <a:pt x="7417" y="2727"/>
                    </a:cubicBezTo>
                    <a:cubicBezTo>
                      <a:pt x="7398" y="2727"/>
                      <a:pt x="7382" y="2722"/>
                      <a:pt x="7370" y="2703"/>
                    </a:cubicBezTo>
                    <a:cubicBezTo>
                      <a:pt x="7406" y="2691"/>
                      <a:pt x="7430" y="2667"/>
                      <a:pt x="7454" y="2643"/>
                    </a:cubicBezTo>
                    <a:cubicBezTo>
                      <a:pt x="7477" y="2611"/>
                      <a:pt x="7464" y="2596"/>
                      <a:pt x="7439" y="2596"/>
                    </a:cubicBezTo>
                    <a:cubicBezTo>
                      <a:pt x="7426" y="2596"/>
                      <a:pt x="7410" y="2599"/>
                      <a:pt x="7394" y="2607"/>
                    </a:cubicBezTo>
                    <a:cubicBezTo>
                      <a:pt x="7430" y="2584"/>
                      <a:pt x="7454" y="2548"/>
                      <a:pt x="7442" y="2524"/>
                    </a:cubicBezTo>
                    <a:lnTo>
                      <a:pt x="7442" y="2524"/>
                    </a:lnTo>
                    <a:cubicBezTo>
                      <a:pt x="7424" y="2533"/>
                      <a:pt x="7367" y="2581"/>
                      <a:pt x="7349" y="2581"/>
                    </a:cubicBezTo>
                    <a:cubicBezTo>
                      <a:pt x="7342" y="2581"/>
                      <a:pt x="7340" y="2575"/>
                      <a:pt x="7346" y="2560"/>
                    </a:cubicBezTo>
                    <a:cubicBezTo>
                      <a:pt x="7358" y="2524"/>
                      <a:pt x="7406" y="2488"/>
                      <a:pt x="7394" y="2465"/>
                    </a:cubicBezTo>
                    <a:cubicBezTo>
                      <a:pt x="7370" y="2429"/>
                      <a:pt x="7346" y="2453"/>
                      <a:pt x="7335" y="2429"/>
                    </a:cubicBezTo>
                    <a:cubicBezTo>
                      <a:pt x="7382" y="2405"/>
                      <a:pt x="7311" y="2322"/>
                      <a:pt x="7299" y="2310"/>
                    </a:cubicBezTo>
                    <a:cubicBezTo>
                      <a:pt x="7295" y="2306"/>
                      <a:pt x="7292" y="2305"/>
                      <a:pt x="7288" y="2305"/>
                    </a:cubicBezTo>
                    <a:cubicBezTo>
                      <a:pt x="7270" y="2305"/>
                      <a:pt x="7251" y="2347"/>
                      <a:pt x="7233" y="2347"/>
                    </a:cubicBezTo>
                    <a:cubicBezTo>
                      <a:pt x="7231" y="2347"/>
                      <a:pt x="7229" y="2346"/>
                      <a:pt x="7227" y="2345"/>
                    </a:cubicBezTo>
                    <a:cubicBezTo>
                      <a:pt x="7180" y="2345"/>
                      <a:pt x="7263" y="2262"/>
                      <a:pt x="7275" y="2250"/>
                    </a:cubicBezTo>
                    <a:cubicBezTo>
                      <a:pt x="7287" y="2238"/>
                      <a:pt x="7263" y="2191"/>
                      <a:pt x="7251" y="2179"/>
                    </a:cubicBezTo>
                    <a:cubicBezTo>
                      <a:pt x="7227" y="2143"/>
                      <a:pt x="7192" y="2107"/>
                      <a:pt x="7156" y="2084"/>
                    </a:cubicBezTo>
                    <a:cubicBezTo>
                      <a:pt x="7144" y="2084"/>
                      <a:pt x="7061" y="2048"/>
                      <a:pt x="7061" y="2036"/>
                    </a:cubicBezTo>
                    <a:cubicBezTo>
                      <a:pt x="7061" y="2024"/>
                      <a:pt x="7215" y="2024"/>
                      <a:pt x="7180" y="2000"/>
                    </a:cubicBezTo>
                    <a:cubicBezTo>
                      <a:pt x="7150" y="1990"/>
                      <a:pt x="7070" y="1947"/>
                      <a:pt x="7031" y="1947"/>
                    </a:cubicBezTo>
                    <a:cubicBezTo>
                      <a:pt x="7029" y="1947"/>
                      <a:pt x="7027" y="1947"/>
                      <a:pt x="7025" y="1947"/>
                    </a:cubicBezTo>
                    <a:lnTo>
                      <a:pt x="7025" y="1947"/>
                    </a:lnTo>
                    <a:cubicBezTo>
                      <a:pt x="7051" y="1932"/>
                      <a:pt x="7058" y="1901"/>
                      <a:pt x="7037" y="1869"/>
                    </a:cubicBezTo>
                    <a:cubicBezTo>
                      <a:pt x="7025" y="1845"/>
                      <a:pt x="7013" y="1834"/>
                      <a:pt x="6989" y="1822"/>
                    </a:cubicBezTo>
                    <a:cubicBezTo>
                      <a:pt x="6983" y="1816"/>
                      <a:pt x="6971" y="1816"/>
                      <a:pt x="6959" y="1816"/>
                    </a:cubicBezTo>
                    <a:cubicBezTo>
                      <a:pt x="6948" y="1816"/>
                      <a:pt x="6936" y="1816"/>
                      <a:pt x="6930" y="1810"/>
                    </a:cubicBezTo>
                    <a:cubicBezTo>
                      <a:pt x="6870" y="1774"/>
                      <a:pt x="6906" y="1714"/>
                      <a:pt x="6906" y="1655"/>
                    </a:cubicBezTo>
                    <a:cubicBezTo>
                      <a:pt x="6906" y="1651"/>
                      <a:pt x="6905" y="1650"/>
                      <a:pt x="6902" y="1650"/>
                    </a:cubicBezTo>
                    <a:cubicBezTo>
                      <a:pt x="6897" y="1650"/>
                      <a:pt x="6886" y="1655"/>
                      <a:pt x="6870" y="1655"/>
                    </a:cubicBezTo>
                    <a:cubicBezTo>
                      <a:pt x="6870" y="1643"/>
                      <a:pt x="6858" y="1631"/>
                      <a:pt x="6846" y="1619"/>
                    </a:cubicBezTo>
                    <a:cubicBezTo>
                      <a:pt x="6834" y="1595"/>
                      <a:pt x="6787" y="1583"/>
                      <a:pt x="6775" y="1560"/>
                    </a:cubicBezTo>
                    <a:cubicBezTo>
                      <a:pt x="6763" y="1536"/>
                      <a:pt x="6751" y="1512"/>
                      <a:pt x="6739" y="1476"/>
                    </a:cubicBezTo>
                    <a:cubicBezTo>
                      <a:pt x="6739" y="1464"/>
                      <a:pt x="6727" y="1441"/>
                      <a:pt x="6715" y="1441"/>
                    </a:cubicBezTo>
                    <a:cubicBezTo>
                      <a:pt x="6692" y="1441"/>
                      <a:pt x="6644" y="1357"/>
                      <a:pt x="6620" y="1333"/>
                    </a:cubicBezTo>
                    <a:cubicBezTo>
                      <a:pt x="6608" y="1310"/>
                      <a:pt x="6525" y="1274"/>
                      <a:pt x="6525" y="1274"/>
                    </a:cubicBezTo>
                    <a:cubicBezTo>
                      <a:pt x="6525" y="1262"/>
                      <a:pt x="6573" y="1250"/>
                      <a:pt x="6573" y="1250"/>
                    </a:cubicBezTo>
                    <a:lnTo>
                      <a:pt x="6525" y="1238"/>
                    </a:lnTo>
                    <a:lnTo>
                      <a:pt x="6442" y="1238"/>
                    </a:lnTo>
                    <a:cubicBezTo>
                      <a:pt x="6442" y="1226"/>
                      <a:pt x="6489" y="1202"/>
                      <a:pt x="6489" y="1191"/>
                    </a:cubicBezTo>
                    <a:cubicBezTo>
                      <a:pt x="6489" y="1179"/>
                      <a:pt x="6465" y="1155"/>
                      <a:pt x="6465" y="1131"/>
                    </a:cubicBezTo>
                    <a:cubicBezTo>
                      <a:pt x="6454" y="1119"/>
                      <a:pt x="6385" y="1108"/>
                      <a:pt x="6427" y="1074"/>
                    </a:cubicBezTo>
                    <a:lnTo>
                      <a:pt x="6427" y="1074"/>
                    </a:lnTo>
                    <a:cubicBezTo>
                      <a:pt x="6421" y="1077"/>
                      <a:pt x="6410" y="1077"/>
                      <a:pt x="6400" y="1077"/>
                    </a:cubicBezTo>
                    <a:cubicBezTo>
                      <a:pt x="6388" y="1077"/>
                      <a:pt x="6376" y="1077"/>
                      <a:pt x="6370" y="1083"/>
                    </a:cubicBezTo>
                    <a:cubicBezTo>
                      <a:pt x="6394" y="1048"/>
                      <a:pt x="6394" y="1036"/>
                      <a:pt x="6370" y="1000"/>
                    </a:cubicBezTo>
                    <a:cubicBezTo>
                      <a:pt x="6346" y="976"/>
                      <a:pt x="6346" y="964"/>
                      <a:pt x="6334" y="952"/>
                    </a:cubicBezTo>
                    <a:cubicBezTo>
                      <a:pt x="6319" y="952"/>
                      <a:pt x="6313" y="958"/>
                      <a:pt x="6308" y="958"/>
                    </a:cubicBezTo>
                    <a:cubicBezTo>
                      <a:pt x="6305" y="958"/>
                      <a:pt x="6303" y="956"/>
                      <a:pt x="6299" y="952"/>
                    </a:cubicBezTo>
                    <a:cubicBezTo>
                      <a:pt x="6299" y="941"/>
                      <a:pt x="6299" y="893"/>
                      <a:pt x="6275" y="857"/>
                    </a:cubicBezTo>
                    <a:cubicBezTo>
                      <a:pt x="6251" y="821"/>
                      <a:pt x="6215" y="774"/>
                      <a:pt x="6251" y="750"/>
                    </a:cubicBezTo>
                    <a:cubicBezTo>
                      <a:pt x="6246" y="743"/>
                      <a:pt x="6241" y="740"/>
                      <a:pt x="6235" y="740"/>
                    </a:cubicBezTo>
                    <a:cubicBezTo>
                      <a:pt x="6215" y="740"/>
                      <a:pt x="6192" y="775"/>
                      <a:pt x="6174" y="775"/>
                    </a:cubicBezTo>
                    <a:cubicBezTo>
                      <a:pt x="6172" y="775"/>
                      <a:pt x="6170" y="775"/>
                      <a:pt x="6168" y="774"/>
                    </a:cubicBezTo>
                    <a:cubicBezTo>
                      <a:pt x="6132" y="750"/>
                      <a:pt x="6180" y="726"/>
                      <a:pt x="6180" y="714"/>
                    </a:cubicBezTo>
                    <a:cubicBezTo>
                      <a:pt x="6192" y="702"/>
                      <a:pt x="6192" y="691"/>
                      <a:pt x="6180" y="679"/>
                    </a:cubicBezTo>
                    <a:cubicBezTo>
                      <a:pt x="6180" y="644"/>
                      <a:pt x="6045" y="598"/>
                      <a:pt x="6081" y="563"/>
                    </a:cubicBezTo>
                    <a:lnTo>
                      <a:pt x="6081" y="563"/>
                    </a:lnTo>
                    <a:cubicBezTo>
                      <a:pt x="6065" y="575"/>
                      <a:pt x="6016" y="602"/>
                      <a:pt x="5991" y="602"/>
                    </a:cubicBezTo>
                    <a:cubicBezTo>
                      <a:pt x="5985" y="602"/>
                      <a:pt x="5980" y="600"/>
                      <a:pt x="5977" y="595"/>
                    </a:cubicBezTo>
                    <a:cubicBezTo>
                      <a:pt x="5977" y="583"/>
                      <a:pt x="6001" y="560"/>
                      <a:pt x="6013" y="560"/>
                    </a:cubicBezTo>
                    <a:cubicBezTo>
                      <a:pt x="6013" y="548"/>
                      <a:pt x="6013" y="536"/>
                      <a:pt x="6013" y="524"/>
                    </a:cubicBezTo>
                    <a:cubicBezTo>
                      <a:pt x="6013" y="512"/>
                      <a:pt x="6001" y="488"/>
                      <a:pt x="5977" y="476"/>
                    </a:cubicBezTo>
                    <a:cubicBezTo>
                      <a:pt x="5977" y="476"/>
                      <a:pt x="5965" y="464"/>
                      <a:pt x="5965" y="452"/>
                    </a:cubicBezTo>
                    <a:cubicBezTo>
                      <a:pt x="5977" y="440"/>
                      <a:pt x="6049" y="429"/>
                      <a:pt x="6049" y="417"/>
                    </a:cubicBezTo>
                    <a:cubicBezTo>
                      <a:pt x="6061" y="405"/>
                      <a:pt x="5989" y="381"/>
                      <a:pt x="5977" y="381"/>
                    </a:cubicBezTo>
                    <a:cubicBezTo>
                      <a:pt x="5965" y="369"/>
                      <a:pt x="5953" y="286"/>
                      <a:pt x="5941" y="250"/>
                    </a:cubicBezTo>
                    <a:cubicBezTo>
                      <a:pt x="5939" y="242"/>
                      <a:pt x="5934" y="238"/>
                      <a:pt x="5926" y="238"/>
                    </a:cubicBezTo>
                    <a:cubicBezTo>
                      <a:pt x="5903" y="238"/>
                      <a:pt x="5861" y="269"/>
                      <a:pt x="5842" y="269"/>
                    </a:cubicBezTo>
                    <a:cubicBezTo>
                      <a:pt x="5832" y="269"/>
                      <a:pt x="5828" y="261"/>
                      <a:pt x="5834" y="238"/>
                    </a:cubicBezTo>
                    <a:cubicBezTo>
                      <a:pt x="5846" y="190"/>
                      <a:pt x="5858" y="143"/>
                      <a:pt x="5811" y="107"/>
                    </a:cubicBezTo>
                    <a:cubicBezTo>
                      <a:pt x="5808" y="103"/>
                      <a:pt x="5803" y="101"/>
                      <a:pt x="5797" y="101"/>
                    </a:cubicBezTo>
                    <a:cubicBezTo>
                      <a:pt x="5785" y="101"/>
                      <a:pt x="5766" y="108"/>
                      <a:pt x="5754" y="108"/>
                    </a:cubicBezTo>
                    <a:cubicBezTo>
                      <a:pt x="5742" y="108"/>
                      <a:pt x="5736" y="101"/>
                      <a:pt x="5751" y="71"/>
                    </a:cubicBezTo>
                    <a:cubicBezTo>
                      <a:pt x="5771" y="25"/>
                      <a:pt x="5758" y="1"/>
                      <a:pt x="57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3"/>
              <p:cNvSpPr/>
              <p:nvPr/>
            </p:nvSpPr>
            <p:spPr>
              <a:xfrm>
                <a:off x="6316813" y="3623597"/>
                <a:ext cx="520058" cy="454135"/>
              </a:xfrm>
              <a:custGeom>
                <a:avLst/>
                <a:gdLst/>
                <a:ahLst/>
                <a:cxnLst/>
                <a:rect l="l" t="t" r="r" b="b"/>
                <a:pathLst>
                  <a:path w="10252" h="8952" extrusionOk="0">
                    <a:moveTo>
                      <a:pt x="6109" y="820"/>
                    </a:moveTo>
                    <a:lnTo>
                      <a:pt x="9359" y="5594"/>
                    </a:lnTo>
                    <a:cubicBezTo>
                      <a:pt x="8861" y="6083"/>
                      <a:pt x="8271" y="6227"/>
                      <a:pt x="7748" y="6227"/>
                    </a:cubicBezTo>
                    <a:cubicBezTo>
                      <a:pt x="7021" y="6227"/>
                      <a:pt x="6424" y="5949"/>
                      <a:pt x="6382" y="5928"/>
                    </a:cubicBezTo>
                    <a:cubicBezTo>
                      <a:pt x="6328" y="5901"/>
                      <a:pt x="6266" y="5886"/>
                      <a:pt x="6204" y="5886"/>
                    </a:cubicBezTo>
                    <a:cubicBezTo>
                      <a:pt x="6132" y="5886"/>
                      <a:pt x="6059" y="5906"/>
                      <a:pt x="6001" y="5952"/>
                    </a:cubicBezTo>
                    <a:cubicBezTo>
                      <a:pt x="4608" y="6892"/>
                      <a:pt x="3025" y="7928"/>
                      <a:pt x="2596" y="8154"/>
                    </a:cubicBezTo>
                    <a:cubicBezTo>
                      <a:pt x="2215" y="7904"/>
                      <a:pt x="1894" y="7583"/>
                      <a:pt x="1644" y="7202"/>
                    </a:cubicBezTo>
                    <a:cubicBezTo>
                      <a:pt x="1632" y="7190"/>
                      <a:pt x="1620" y="7166"/>
                      <a:pt x="1608" y="7154"/>
                    </a:cubicBezTo>
                    <a:cubicBezTo>
                      <a:pt x="1360" y="6800"/>
                      <a:pt x="1159" y="6398"/>
                      <a:pt x="1039" y="5973"/>
                    </a:cubicBezTo>
                    <a:lnTo>
                      <a:pt x="1039" y="5973"/>
                    </a:lnTo>
                    <a:cubicBezTo>
                      <a:pt x="1448" y="5673"/>
                      <a:pt x="3016" y="4652"/>
                      <a:pt x="4418" y="3749"/>
                    </a:cubicBezTo>
                    <a:cubicBezTo>
                      <a:pt x="4525" y="3678"/>
                      <a:pt x="4596" y="3547"/>
                      <a:pt x="4596" y="3416"/>
                    </a:cubicBezTo>
                    <a:cubicBezTo>
                      <a:pt x="4596" y="3320"/>
                      <a:pt x="4549" y="1427"/>
                      <a:pt x="6109" y="820"/>
                    </a:cubicBezTo>
                    <a:close/>
                    <a:moveTo>
                      <a:pt x="6258" y="0"/>
                    </a:moveTo>
                    <a:cubicBezTo>
                      <a:pt x="6228" y="0"/>
                      <a:pt x="6198" y="4"/>
                      <a:pt x="6168" y="10"/>
                    </a:cubicBezTo>
                    <a:cubicBezTo>
                      <a:pt x="4382" y="499"/>
                      <a:pt x="3870" y="2213"/>
                      <a:pt x="3834" y="3225"/>
                    </a:cubicBezTo>
                    <a:cubicBezTo>
                      <a:pt x="560" y="5309"/>
                      <a:pt x="417" y="5487"/>
                      <a:pt x="370" y="5547"/>
                    </a:cubicBezTo>
                    <a:cubicBezTo>
                      <a:pt x="1" y="6047"/>
                      <a:pt x="810" y="7357"/>
                      <a:pt x="1001" y="7618"/>
                    </a:cubicBezTo>
                    <a:cubicBezTo>
                      <a:pt x="1215" y="7988"/>
                      <a:pt x="2060" y="8952"/>
                      <a:pt x="2632" y="8952"/>
                    </a:cubicBezTo>
                    <a:cubicBezTo>
                      <a:pt x="2668" y="8952"/>
                      <a:pt x="2703" y="8952"/>
                      <a:pt x="2739" y="8940"/>
                    </a:cubicBezTo>
                    <a:cubicBezTo>
                      <a:pt x="2811" y="8928"/>
                      <a:pt x="3025" y="8869"/>
                      <a:pt x="6251" y="6714"/>
                    </a:cubicBezTo>
                    <a:cubicBezTo>
                      <a:pt x="6636" y="6869"/>
                      <a:pt x="7161" y="6999"/>
                      <a:pt x="7727" y="6999"/>
                    </a:cubicBezTo>
                    <a:cubicBezTo>
                      <a:pt x="8546" y="6999"/>
                      <a:pt x="9450" y="6727"/>
                      <a:pt x="10133" y="5868"/>
                    </a:cubicBezTo>
                    <a:cubicBezTo>
                      <a:pt x="10240" y="5737"/>
                      <a:pt x="10252" y="5559"/>
                      <a:pt x="10157" y="5416"/>
                    </a:cubicBezTo>
                    <a:lnTo>
                      <a:pt x="6585" y="165"/>
                    </a:lnTo>
                    <a:cubicBezTo>
                      <a:pt x="6508" y="59"/>
                      <a:pt x="6384" y="0"/>
                      <a:pt x="62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3"/>
              <p:cNvSpPr/>
              <p:nvPr/>
            </p:nvSpPr>
            <p:spPr>
              <a:xfrm>
                <a:off x="6365766" y="3663977"/>
                <a:ext cx="430321" cy="375301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7398" extrusionOk="0">
                    <a:moveTo>
                      <a:pt x="5062" y="327"/>
                    </a:moveTo>
                    <a:cubicBezTo>
                      <a:pt x="5054" y="348"/>
                      <a:pt x="5048" y="365"/>
                      <a:pt x="5048" y="381"/>
                    </a:cubicBezTo>
                    <a:cubicBezTo>
                      <a:pt x="5053" y="367"/>
                      <a:pt x="5058" y="347"/>
                      <a:pt x="5062" y="327"/>
                    </a:cubicBezTo>
                    <a:close/>
                    <a:moveTo>
                      <a:pt x="4958" y="410"/>
                    </a:moveTo>
                    <a:lnTo>
                      <a:pt x="4958" y="410"/>
                    </a:lnTo>
                    <a:cubicBezTo>
                      <a:pt x="4958" y="418"/>
                      <a:pt x="4960" y="428"/>
                      <a:pt x="4965" y="441"/>
                    </a:cubicBezTo>
                    <a:cubicBezTo>
                      <a:pt x="4961" y="429"/>
                      <a:pt x="4960" y="418"/>
                      <a:pt x="4958" y="410"/>
                    </a:cubicBezTo>
                    <a:close/>
                    <a:moveTo>
                      <a:pt x="4334" y="917"/>
                    </a:moveTo>
                    <a:lnTo>
                      <a:pt x="4334" y="929"/>
                    </a:lnTo>
                    <a:cubicBezTo>
                      <a:pt x="4334" y="929"/>
                      <a:pt x="4333" y="928"/>
                      <a:pt x="4333" y="928"/>
                    </a:cubicBezTo>
                    <a:lnTo>
                      <a:pt x="4333" y="928"/>
                    </a:lnTo>
                    <a:cubicBezTo>
                      <a:pt x="4334" y="925"/>
                      <a:pt x="4334" y="922"/>
                      <a:pt x="4334" y="917"/>
                    </a:cubicBezTo>
                    <a:close/>
                    <a:moveTo>
                      <a:pt x="5599" y="1189"/>
                    </a:moveTo>
                    <a:lnTo>
                      <a:pt x="5596" y="1191"/>
                    </a:lnTo>
                    <a:cubicBezTo>
                      <a:pt x="5597" y="1190"/>
                      <a:pt x="5598" y="1190"/>
                      <a:pt x="5599" y="1189"/>
                    </a:cubicBezTo>
                    <a:close/>
                    <a:moveTo>
                      <a:pt x="5903" y="1254"/>
                    </a:moveTo>
                    <a:cubicBezTo>
                      <a:pt x="5909" y="1254"/>
                      <a:pt x="5915" y="1257"/>
                      <a:pt x="5917" y="1262"/>
                    </a:cubicBezTo>
                    <a:cubicBezTo>
                      <a:pt x="5908" y="1271"/>
                      <a:pt x="5893" y="1294"/>
                      <a:pt x="5875" y="1294"/>
                    </a:cubicBezTo>
                    <a:cubicBezTo>
                      <a:pt x="5869" y="1294"/>
                      <a:pt x="5864" y="1292"/>
                      <a:pt x="5858" y="1286"/>
                    </a:cubicBezTo>
                    <a:lnTo>
                      <a:pt x="5858" y="1298"/>
                    </a:lnTo>
                    <a:cubicBezTo>
                      <a:pt x="5849" y="1280"/>
                      <a:pt x="5882" y="1254"/>
                      <a:pt x="5903" y="1254"/>
                    </a:cubicBezTo>
                    <a:close/>
                    <a:moveTo>
                      <a:pt x="3870" y="1277"/>
                    </a:moveTo>
                    <a:cubicBezTo>
                      <a:pt x="3882" y="1277"/>
                      <a:pt x="3893" y="1280"/>
                      <a:pt x="3905" y="1286"/>
                    </a:cubicBezTo>
                    <a:lnTo>
                      <a:pt x="3905" y="1298"/>
                    </a:lnTo>
                    <a:cubicBezTo>
                      <a:pt x="3898" y="1312"/>
                      <a:pt x="3887" y="1318"/>
                      <a:pt x="3870" y="1318"/>
                    </a:cubicBezTo>
                    <a:cubicBezTo>
                      <a:pt x="3857" y="1318"/>
                      <a:pt x="3842" y="1315"/>
                      <a:pt x="3822" y="1310"/>
                    </a:cubicBezTo>
                    <a:lnTo>
                      <a:pt x="3834" y="1286"/>
                    </a:lnTo>
                    <a:cubicBezTo>
                      <a:pt x="3846" y="1280"/>
                      <a:pt x="3858" y="1277"/>
                      <a:pt x="3870" y="1277"/>
                    </a:cubicBezTo>
                    <a:close/>
                    <a:moveTo>
                      <a:pt x="6243" y="1723"/>
                    </a:moveTo>
                    <a:cubicBezTo>
                      <a:pt x="6246" y="1723"/>
                      <a:pt x="6249" y="1724"/>
                      <a:pt x="6251" y="1727"/>
                    </a:cubicBezTo>
                    <a:cubicBezTo>
                      <a:pt x="6287" y="1727"/>
                      <a:pt x="6275" y="1750"/>
                      <a:pt x="6251" y="1750"/>
                    </a:cubicBezTo>
                    <a:lnTo>
                      <a:pt x="6191" y="1750"/>
                    </a:lnTo>
                    <a:cubicBezTo>
                      <a:pt x="6211" y="1741"/>
                      <a:pt x="6230" y="1723"/>
                      <a:pt x="6243" y="1723"/>
                    </a:cubicBezTo>
                    <a:close/>
                    <a:moveTo>
                      <a:pt x="6584" y="2108"/>
                    </a:moveTo>
                    <a:cubicBezTo>
                      <a:pt x="6581" y="2109"/>
                      <a:pt x="6579" y="2110"/>
                      <a:pt x="6577" y="2112"/>
                    </a:cubicBezTo>
                    <a:lnTo>
                      <a:pt x="6577" y="2112"/>
                    </a:lnTo>
                    <a:cubicBezTo>
                      <a:pt x="6580" y="2111"/>
                      <a:pt x="6582" y="2109"/>
                      <a:pt x="6584" y="2108"/>
                    </a:cubicBezTo>
                    <a:close/>
                    <a:moveTo>
                      <a:pt x="6714" y="2340"/>
                    </a:moveTo>
                    <a:cubicBezTo>
                      <a:pt x="6718" y="2340"/>
                      <a:pt x="6721" y="2346"/>
                      <a:pt x="6727" y="2358"/>
                    </a:cubicBezTo>
                    <a:cubicBezTo>
                      <a:pt x="6739" y="2370"/>
                      <a:pt x="6763" y="2381"/>
                      <a:pt x="6727" y="2393"/>
                    </a:cubicBezTo>
                    <a:lnTo>
                      <a:pt x="6727" y="2405"/>
                    </a:lnTo>
                    <a:lnTo>
                      <a:pt x="6691" y="2358"/>
                    </a:lnTo>
                    <a:cubicBezTo>
                      <a:pt x="6703" y="2346"/>
                      <a:pt x="6709" y="2340"/>
                      <a:pt x="6714" y="2340"/>
                    </a:cubicBezTo>
                    <a:close/>
                    <a:moveTo>
                      <a:pt x="7180" y="2572"/>
                    </a:moveTo>
                    <a:cubicBezTo>
                      <a:pt x="7156" y="2584"/>
                      <a:pt x="7156" y="2596"/>
                      <a:pt x="7168" y="2608"/>
                    </a:cubicBezTo>
                    <a:cubicBezTo>
                      <a:pt x="7177" y="2617"/>
                      <a:pt x="7179" y="2635"/>
                      <a:pt x="7186" y="2635"/>
                    </a:cubicBezTo>
                    <a:cubicBezTo>
                      <a:pt x="7187" y="2635"/>
                      <a:pt x="7189" y="2634"/>
                      <a:pt x="7191" y="2631"/>
                    </a:cubicBezTo>
                    <a:cubicBezTo>
                      <a:pt x="7215" y="2608"/>
                      <a:pt x="7191" y="2596"/>
                      <a:pt x="7180" y="2572"/>
                    </a:cubicBezTo>
                    <a:close/>
                    <a:moveTo>
                      <a:pt x="3667" y="2631"/>
                    </a:moveTo>
                    <a:cubicBezTo>
                      <a:pt x="3691" y="2643"/>
                      <a:pt x="3703" y="2655"/>
                      <a:pt x="3691" y="2679"/>
                    </a:cubicBezTo>
                    <a:cubicBezTo>
                      <a:pt x="3667" y="2679"/>
                      <a:pt x="3631" y="2679"/>
                      <a:pt x="3631" y="2655"/>
                    </a:cubicBezTo>
                    <a:lnTo>
                      <a:pt x="3667" y="2631"/>
                    </a:lnTo>
                    <a:close/>
                    <a:moveTo>
                      <a:pt x="3524" y="2798"/>
                    </a:moveTo>
                    <a:lnTo>
                      <a:pt x="3532" y="2801"/>
                    </a:lnTo>
                    <a:lnTo>
                      <a:pt x="3532" y="2801"/>
                    </a:lnTo>
                    <a:cubicBezTo>
                      <a:pt x="3530" y="2800"/>
                      <a:pt x="3527" y="2799"/>
                      <a:pt x="3524" y="2798"/>
                    </a:cubicBezTo>
                    <a:close/>
                    <a:moveTo>
                      <a:pt x="6844" y="2913"/>
                    </a:moveTo>
                    <a:cubicBezTo>
                      <a:pt x="6844" y="2914"/>
                      <a:pt x="6845" y="2916"/>
                      <a:pt x="6846" y="2917"/>
                    </a:cubicBezTo>
                    <a:cubicBezTo>
                      <a:pt x="6846" y="2916"/>
                      <a:pt x="6845" y="2914"/>
                      <a:pt x="6844" y="2913"/>
                    </a:cubicBezTo>
                    <a:close/>
                    <a:moveTo>
                      <a:pt x="8133" y="4283"/>
                    </a:moveTo>
                    <a:cubicBezTo>
                      <a:pt x="8113" y="4283"/>
                      <a:pt x="8077" y="4303"/>
                      <a:pt x="8096" y="4322"/>
                    </a:cubicBezTo>
                    <a:cubicBezTo>
                      <a:pt x="8099" y="4331"/>
                      <a:pt x="8105" y="4335"/>
                      <a:pt x="8111" y="4335"/>
                    </a:cubicBezTo>
                    <a:cubicBezTo>
                      <a:pt x="8129" y="4335"/>
                      <a:pt x="8153" y="4304"/>
                      <a:pt x="8144" y="4286"/>
                    </a:cubicBezTo>
                    <a:cubicBezTo>
                      <a:pt x="8142" y="4284"/>
                      <a:pt x="8138" y="4283"/>
                      <a:pt x="8133" y="4283"/>
                    </a:cubicBezTo>
                    <a:close/>
                    <a:moveTo>
                      <a:pt x="8239" y="4370"/>
                    </a:moveTo>
                    <a:cubicBezTo>
                      <a:pt x="8237" y="4373"/>
                      <a:pt x="8236" y="4376"/>
                      <a:pt x="8234" y="4380"/>
                    </a:cubicBezTo>
                    <a:lnTo>
                      <a:pt x="8234" y="4380"/>
                    </a:lnTo>
                    <a:cubicBezTo>
                      <a:pt x="8229" y="4378"/>
                      <a:pt x="8224" y="4377"/>
                      <a:pt x="8219" y="4377"/>
                    </a:cubicBezTo>
                    <a:cubicBezTo>
                      <a:pt x="8202" y="4377"/>
                      <a:pt x="8188" y="4385"/>
                      <a:pt x="8180" y="4394"/>
                    </a:cubicBezTo>
                    <a:cubicBezTo>
                      <a:pt x="8189" y="4408"/>
                      <a:pt x="8197" y="4414"/>
                      <a:pt x="8204" y="4414"/>
                    </a:cubicBezTo>
                    <a:cubicBezTo>
                      <a:pt x="8213" y="4414"/>
                      <a:pt x="8222" y="4402"/>
                      <a:pt x="8234" y="4380"/>
                    </a:cubicBezTo>
                    <a:lnTo>
                      <a:pt x="8234" y="4380"/>
                    </a:lnTo>
                    <a:cubicBezTo>
                      <a:pt x="8236" y="4380"/>
                      <a:pt x="8238" y="4381"/>
                      <a:pt x="8239" y="4382"/>
                    </a:cubicBezTo>
                    <a:lnTo>
                      <a:pt x="8239" y="4370"/>
                    </a:lnTo>
                    <a:close/>
                    <a:moveTo>
                      <a:pt x="1146" y="4416"/>
                    </a:moveTo>
                    <a:cubicBezTo>
                      <a:pt x="1160" y="4416"/>
                      <a:pt x="1171" y="4427"/>
                      <a:pt x="1179" y="4441"/>
                    </a:cubicBezTo>
                    <a:lnTo>
                      <a:pt x="1167" y="4453"/>
                    </a:lnTo>
                    <a:cubicBezTo>
                      <a:pt x="1167" y="4477"/>
                      <a:pt x="1155" y="4477"/>
                      <a:pt x="1143" y="4489"/>
                    </a:cubicBezTo>
                    <a:cubicBezTo>
                      <a:pt x="1131" y="4465"/>
                      <a:pt x="1107" y="4441"/>
                      <a:pt x="1119" y="4429"/>
                    </a:cubicBezTo>
                    <a:cubicBezTo>
                      <a:pt x="1128" y="4420"/>
                      <a:pt x="1137" y="4416"/>
                      <a:pt x="1146" y="4416"/>
                    </a:cubicBezTo>
                    <a:close/>
                    <a:moveTo>
                      <a:pt x="8203" y="4620"/>
                    </a:moveTo>
                    <a:lnTo>
                      <a:pt x="8215" y="4644"/>
                    </a:lnTo>
                    <a:cubicBezTo>
                      <a:pt x="8215" y="4644"/>
                      <a:pt x="8203" y="4656"/>
                      <a:pt x="8203" y="4667"/>
                    </a:cubicBezTo>
                    <a:cubicBezTo>
                      <a:pt x="8192" y="4656"/>
                      <a:pt x="8180" y="4644"/>
                      <a:pt x="8203" y="4620"/>
                    </a:cubicBezTo>
                    <a:close/>
                    <a:moveTo>
                      <a:pt x="691" y="4810"/>
                    </a:moveTo>
                    <a:cubicBezTo>
                      <a:pt x="705" y="4810"/>
                      <a:pt x="714" y="4823"/>
                      <a:pt x="714" y="4846"/>
                    </a:cubicBezTo>
                    <a:cubicBezTo>
                      <a:pt x="714" y="4870"/>
                      <a:pt x="703" y="4870"/>
                      <a:pt x="691" y="4882"/>
                    </a:cubicBezTo>
                    <a:cubicBezTo>
                      <a:pt x="667" y="4870"/>
                      <a:pt x="643" y="4834"/>
                      <a:pt x="667" y="4822"/>
                    </a:cubicBezTo>
                    <a:cubicBezTo>
                      <a:pt x="675" y="4814"/>
                      <a:pt x="684" y="4810"/>
                      <a:pt x="691" y="4810"/>
                    </a:cubicBezTo>
                    <a:close/>
                    <a:moveTo>
                      <a:pt x="5132" y="5037"/>
                    </a:moveTo>
                    <a:cubicBezTo>
                      <a:pt x="5167" y="5037"/>
                      <a:pt x="5167" y="5096"/>
                      <a:pt x="5144" y="5108"/>
                    </a:cubicBezTo>
                    <a:cubicBezTo>
                      <a:pt x="5120" y="5084"/>
                      <a:pt x="5084" y="5060"/>
                      <a:pt x="5120" y="5037"/>
                    </a:cubicBezTo>
                    <a:close/>
                    <a:moveTo>
                      <a:pt x="5917" y="5096"/>
                    </a:moveTo>
                    <a:lnTo>
                      <a:pt x="5894" y="5120"/>
                    </a:lnTo>
                    <a:cubicBezTo>
                      <a:pt x="5899" y="5140"/>
                      <a:pt x="5904" y="5149"/>
                      <a:pt x="5909" y="5149"/>
                    </a:cubicBezTo>
                    <a:cubicBezTo>
                      <a:pt x="5918" y="5149"/>
                      <a:pt x="5927" y="5131"/>
                      <a:pt x="5941" y="5096"/>
                    </a:cubicBezTo>
                    <a:close/>
                    <a:moveTo>
                      <a:pt x="256" y="5163"/>
                    </a:moveTo>
                    <a:cubicBezTo>
                      <a:pt x="264" y="5163"/>
                      <a:pt x="270" y="5170"/>
                      <a:pt x="262" y="5170"/>
                    </a:cubicBezTo>
                    <a:cubicBezTo>
                      <a:pt x="259" y="5170"/>
                      <a:pt x="256" y="5169"/>
                      <a:pt x="250" y="5168"/>
                    </a:cubicBezTo>
                    <a:cubicBezTo>
                      <a:pt x="250" y="5167"/>
                      <a:pt x="249" y="5166"/>
                      <a:pt x="247" y="5166"/>
                    </a:cubicBezTo>
                    <a:lnTo>
                      <a:pt x="247" y="5166"/>
                    </a:lnTo>
                    <a:cubicBezTo>
                      <a:pt x="250" y="5164"/>
                      <a:pt x="253" y="5163"/>
                      <a:pt x="256" y="5163"/>
                    </a:cubicBezTo>
                    <a:close/>
                    <a:moveTo>
                      <a:pt x="7152" y="5249"/>
                    </a:moveTo>
                    <a:cubicBezTo>
                      <a:pt x="7150" y="5249"/>
                      <a:pt x="7147" y="5249"/>
                      <a:pt x="7144" y="5251"/>
                    </a:cubicBezTo>
                    <a:cubicBezTo>
                      <a:pt x="7125" y="5251"/>
                      <a:pt x="7143" y="5281"/>
                      <a:pt x="7168" y="5310"/>
                    </a:cubicBezTo>
                    <a:lnTo>
                      <a:pt x="7168" y="5310"/>
                    </a:lnTo>
                    <a:cubicBezTo>
                      <a:pt x="7168" y="5279"/>
                      <a:pt x="7168" y="5249"/>
                      <a:pt x="7152" y="5249"/>
                    </a:cubicBezTo>
                    <a:close/>
                    <a:moveTo>
                      <a:pt x="5557" y="4988"/>
                    </a:moveTo>
                    <a:cubicBezTo>
                      <a:pt x="5532" y="4988"/>
                      <a:pt x="5465" y="5104"/>
                      <a:pt x="5493" y="5128"/>
                    </a:cubicBezTo>
                    <a:lnTo>
                      <a:pt x="5493" y="5128"/>
                    </a:lnTo>
                    <a:lnTo>
                      <a:pt x="5477" y="5120"/>
                    </a:lnTo>
                    <a:cubicBezTo>
                      <a:pt x="5472" y="5118"/>
                      <a:pt x="5467" y="5118"/>
                      <a:pt x="5462" y="5118"/>
                    </a:cubicBezTo>
                    <a:cubicBezTo>
                      <a:pt x="5427" y="5118"/>
                      <a:pt x="5386" y="5148"/>
                      <a:pt x="5417" y="5179"/>
                    </a:cubicBezTo>
                    <a:cubicBezTo>
                      <a:pt x="5441" y="5191"/>
                      <a:pt x="5465" y="5203"/>
                      <a:pt x="5501" y="5215"/>
                    </a:cubicBezTo>
                    <a:cubicBezTo>
                      <a:pt x="5525" y="5215"/>
                      <a:pt x="5560" y="5203"/>
                      <a:pt x="5572" y="5179"/>
                    </a:cubicBezTo>
                    <a:cubicBezTo>
                      <a:pt x="5579" y="5175"/>
                      <a:pt x="5585" y="5173"/>
                      <a:pt x="5590" y="5173"/>
                    </a:cubicBezTo>
                    <a:cubicBezTo>
                      <a:pt x="5602" y="5173"/>
                      <a:pt x="5611" y="5180"/>
                      <a:pt x="5620" y="5180"/>
                    </a:cubicBezTo>
                    <a:cubicBezTo>
                      <a:pt x="5630" y="5180"/>
                      <a:pt x="5641" y="5173"/>
                      <a:pt x="5656" y="5144"/>
                    </a:cubicBezTo>
                    <a:lnTo>
                      <a:pt x="5656" y="5144"/>
                    </a:lnTo>
                    <a:cubicBezTo>
                      <a:pt x="5632" y="5215"/>
                      <a:pt x="5703" y="5251"/>
                      <a:pt x="5727" y="5275"/>
                    </a:cubicBezTo>
                    <a:cubicBezTo>
                      <a:pt x="5763" y="5287"/>
                      <a:pt x="5763" y="5287"/>
                      <a:pt x="5763" y="5310"/>
                    </a:cubicBezTo>
                    <a:cubicBezTo>
                      <a:pt x="5775" y="5322"/>
                      <a:pt x="5763" y="5382"/>
                      <a:pt x="5787" y="5382"/>
                    </a:cubicBezTo>
                    <a:lnTo>
                      <a:pt x="5810" y="5322"/>
                    </a:lnTo>
                    <a:cubicBezTo>
                      <a:pt x="5834" y="5334"/>
                      <a:pt x="5822" y="5382"/>
                      <a:pt x="5858" y="5382"/>
                    </a:cubicBezTo>
                    <a:cubicBezTo>
                      <a:pt x="5894" y="5370"/>
                      <a:pt x="5929" y="5358"/>
                      <a:pt x="5953" y="5322"/>
                    </a:cubicBezTo>
                    <a:cubicBezTo>
                      <a:pt x="5962" y="5314"/>
                      <a:pt x="5958" y="5305"/>
                      <a:pt x="5964" y="5305"/>
                    </a:cubicBezTo>
                    <a:cubicBezTo>
                      <a:pt x="5966" y="5305"/>
                      <a:pt x="5970" y="5307"/>
                      <a:pt x="5977" y="5310"/>
                    </a:cubicBezTo>
                    <a:cubicBezTo>
                      <a:pt x="5989" y="5310"/>
                      <a:pt x="6001" y="5322"/>
                      <a:pt x="6013" y="5334"/>
                    </a:cubicBezTo>
                    <a:cubicBezTo>
                      <a:pt x="6022" y="5362"/>
                      <a:pt x="6038" y="5390"/>
                      <a:pt x="6062" y="5390"/>
                    </a:cubicBezTo>
                    <a:cubicBezTo>
                      <a:pt x="6069" y="5390"/>
                      <a:pt x="6076" y="5387"/>
                      <a:pt x="6084" y="5382"/>
                    </a:cubicBezTo>
                    <a:cubicBezTo>
                      <a:pt x="6098" y="5368"/>
                      <a:pt x="6120" y="5362"/>
                      <a:pt x="6143" y="5362"/>
                    </a:cubicBezTo>
                    <a:cubicBezTo>
                      <a:pt x="6160" y="5362"/>
                      <a:pt x="6177" y="5365"/>
                      <a:pt x="6191" y="5370"/>
                    </a:cubicBezTo>
                    <a:cubicBezTo>
                      <a:pt x="6202" y="5381"/>
                      <a:pt x="6203" y="5443"/>
                      <a:pt x="6213" y="5443"/>
                    </a:cubicBezTo>
                    <a:cubicBezTo>
                      <a:pt x="6213" y="5443"/>
                      <a:pt x="6214" y="5442"/>
                      <a:pt x="6215" y="5441"/>
                    </a:cubicBezTo>
                    <a:cubicBezTo>
                      <a:pt x="6259" y="5408"/>
                      <a:pt x="6222" y="5345"/>
                      <a:pt x="6254" y="5345"/>
                    </a:cubicBezTo>
                    <a:cubicBezTo>
                      <a:pt x="6256" y="5345"/>
                      <a:pt x="6259" y="5345"/>
                      <a:pt x="6263" y="5346"/>
                    </a:cubicBezTo>
                    <a:cubicBezTo>
                      <a:pt x="6322" y="5358"/>
                      <a:pt x="6227" y="5465"/>
                      <a:pt x="6287" y="5477"/>
                    </a:cubicBezTo>
                    <a:cubicBezTo>
                      <a:pt x="6322" y="5477"/>
                      <a:pt x="6298" y="5429"/>
                      <a:pt x="6322" y="5418"/>
                    </a:cubicBezTo>
                    <a:cubicBezTo>
                      <a:pt x="6327" y="5415"/>
                      <a:pt x="6333" y="5414"/>
                      <a:pt x="6339" y="5414"/>
                    </a:cubicBezTo>
                    <a:cubicBezTo>
                      <a:pt x="6368" y="5414"/>
                      <a:pt x="6412" y="5432"/>
                      <a:pt x="6441" y="5441"/>
                    </a:cubicBezTo>
                    <a:cubicBezTo>
                      <a:pt x="6513" y="5489"/>
                      <a:pt x="6596" y="5513"/>
                      <a:pt x="6679" y="5513"/>
                    </a:cubicBezTo>
                    <a:cubicBezTo>
                      <a:pt x="6703" y="5513"/>
                      <a:pt x="6715" y="5477"/>
                      <a:pt x="6727" y="5453"/>
                    </a:cubicBezTo>
                    <a:cubicBezTo>
                      <a:pt x="6736" y="5442"/>
                      <a:pt x="6741" y="5437"/>
                      <a:pt x="6744" y="5437"/>
                    </a:cubicBezTo>
                    <a:lnTo>
                      <a:pt x="6744" y="5437"/>
                    </a:lnTo>
                    <a:cubicBezTo>
                      <a:pt x="6753" y="5437"/>
                      <a:pt x="6742" y="5480"/>
                      <a:pt x="6751" y="5489"/>
                    </a:cubicBezTo>
                    <a:cubicBezTo>
                      <a:pt x="6754" y="5496"/>
                      <a:pt x="6762" y="5499"/>
                      <a:pt x="6771" y="5499"/>
                    </a:cubicBezTo>
                    <a:cubicBezTo>
                      <a:pt x="6794" y="5499"/>
                      <a:pt x="6826" y="5482"/>
                      <a:pt x="6834" y="5465"/>
                    </a:cubicBezTo>
                    <a:cubicBezTo>
                      <a:pt x="6844" y="5436"/>
                      <a:pt x="6850" y="5425"/>
                      <a:pt x="6854" y="5425"/>
                    </a:cubicBezTo>
                    <a:cubicBezTo>
                      <a:pt x="6860" y="5425"/>
                      <a:pt x="6863" y="5449"/>
                      <a:pt x="6870" y="5477"/>
                    </a:cubicBezTo>
                    <a:cubicBezTo>
                      <a:pt x="6894" y="5441"/>
                      <a:pt x="6894" y="5394"/>
                      <a:pt x="6894" y="5358"/>
                    </a:cubicBezTo>
                    <a:cubicBezTo>
                      <a:pt x="6906" y="5358"/>
                      <a:pt x="6918" y="5429"/>
                      <a:pt x="6918" y="5441"/>
                    </a:cubicBezTo>
                    <a:cubicBezTo>
                      <a:pt x="6922" y="5445"/>
                      <a:pt x="6928" y="5447"/>
                      <a:pt x="6936" y="5447"/>
                    </a:cubicBezTo>
                    <a:cubicBezTo>
                      <a:pt x="6951" y="5447"/>
                      <a:pt x="6969" y="5441"/>
                      <a:pt x="6977" y="5441"/>
                    </a:cubicBezTo>
                    <a:cubicBezTo>
                      <a:pt x="6985" y="5441"/>
                      <a:pt x="7025" y="5410"/>
                      <a:pt x="7047" y="5410"/>
                    </a:cubicBezTo>
                    <a:cubicBezTo>
                      <a:pt x="7058" y="5410"/>
                      <a:pt x="7064" y="5418"/>
                      <a:pt x="7060" y="5441"/>
                    </a:cubicBezTo>
                    <a:cubicBezTo>
                      <a:pt x="7060" y="5462"/>
                      <a:pt x="7067" y="5470"/>
                      <a:pt x="7076" y="5470"/>
                    </a:cubicBezTo>
                    <a:cubicBezTo>
                      <a:pt x="7097" y="5470"/>
                      <a:pt x="7135" y="5426"/>
                      <a:pt x="7144" y="5418"/>
                    </a:cubicBezTo>
                    <a:cubicBezTo>
                      <a:pt x="7145" y="5417"/>
                      <a:pt x="7147" y="5417"/>
                      <a:pt x="7149" y="5417"/>
                    </a:cubicBezTo>
                    <a:cubicBezTo>
                      <a:pt x="7184" y="5417"/>
                      <a:pt x="7199" y="5519"/>
                      <a:pt x="7222" y="5519"/>
                    </a:cubicBezTo>
                    <a:cubicBezTo>
                      <a:pt x="7227" y="5519"/>
                      <a:pt x="7233" y="5514"/>
                      <a:pt x="7239" y="5501"/>
                    </a:cubicBezTo>
                    <a:cubicBezTo>
                      <a:pt x="7215" y="5429"/>
                      <a:pt x="7168" y="5370"/>
                      <a:pt x="7120" y="5310"/>
                    </a:cubicBezTo>
                    <a:cubicBezTo>
                      <a:pt x="7120" y="5310"/>
                      <a:pt x="7082" y="5265"/>
                      <a:pt x="7067" y="5265"/>
                    </a:cubicBezTo>
                    <a:cubicBezTo>
                      <a:pt x="7063" y="5265"/>
                      <a:pt x="7060" y="5268"/>
                      <a:pt x="7060" y="5275"/>
                    </a:cubicBezTo>
                    <a:cubicBezTo>
                      <a:pt x="7067" y="5289"/>
                      <a:pt x="7062" y="5294"/>
                      <a:pt x="7052" y="5294"/>
                    </a:cubicBezTo>
                    <a:cubicBezTo>
                      <a:pt x="7044" y="5294"/>
                      <a:pt x="7035" y="5292"/>
                      <a:pt x="7025" y="5287"/>
                    </a:cubicBezTo>
                    <a:cubicBezTo>
                      <a:pt x="7007" y="5278"/>
                      <a:pt x="6982" y="5255"/>
                      <a:pt x="6960" y="5255"/>
                    </a:cubicBezTo>
                    <a:cubicBezTo>
                      <a:pt x="6954" y="5255"/>
                      <a:pt x="6947" y="5257"/>
                      <a:pt x="6941" y="5263"/>
                    </a:cubicBezTo>
                    <a:cubicBezTo>
                      <a:pt x="6926" y="5286"/>
                      <a:pt x="6921" y="5304"/>
                      <a:pt x="6912" y="5304"/>
                    </a:cubicBezTo>
                    <a:cubicBezTo>
                      <a:pt x="6908" y="5304"/>
                      <a:pt x="6902" y="5299"/>
                      <a:pt x="6894" y="5287"/>
                    </a:cubicBezTo>
                    <a:cubicBezTo>
                      <a:pt x="6872" y="5287"/>
                      <a:pt x="6841" y="5317"/>
                      <a:pt x="6821" y="5317"/>
                    </a:cubicBezTo>
                    <a:cubicBezTo>
                      <a:pt x="6808" y="5317"/>
                      <a:pt x="6799" y="5305"/>
                      <a:pt x="6799" y="5263"/>
                    </a:cubicBezTo>
                    <a:cubicBezTo>
                      <a:pt x="6799" y="5302"/>
                      <a:pt x="6780" y="5312"/>
                      <a:pt x="6759" y="5312"/>
                    </a:cubicBezTo>
                    <a:cubicBezTo>
                      <a:pt x="6734" y="5312"/>
                      <a:pt x="6704" y="5298"/>
                      <a:pt x="6691" y="5298"/>
                    </a:cubicBezTo>
                    <a:cubicBezTo>
                      <a:pt x="6668" y="5310"/>
                      <a:pt x="6691" y="5346"/>
                      <a:pt x="6668" y="5370"/>
                    </a:cubicBezTo>
                    <a:cubicBezTo>
                      <a:pt x="6664" y="5373"/>
                      <a:pt x="6661" y="5375"/>
                      <a:pt x="6658" y="5375"/>
                    </a:cubicBezTo>
                    <a:cubicBezTo>
                      <a:pt x="6641" y="5375"/>
                      <a:pt x="6634" y="5321"/>
                      <a:pt x="6644" y="5310"/>
                    </a:cubicBezTo>
                    <a:cubicBezTo>
                      <a:pt x="6644" y="5268"/>
                      <a:pt x="6636" y="5256"/>
                      <a:pt x="6625" y="5256"/>
                    </a:cubicBezTo>
                    <a:cubicBezTo>
                      <a:pt x="6608" y="5256"/>
                      <a:pt x="6582" y="5287"/>
                      <a:pt x="6560" y="5287"/>
                    </a:cubicBezTo>
                    <a:cubicBezTo>
                      <a:pt x="6558" y="5288"/>
                      <a:pt x="6554" y="5288"/>
                      <a:pt x="6551" y="5288"/>
                    </a:cubicBezTo>
                    <a:cubicBezTo>
                      <a:pt x="6519" y="5288"/>
                      <a:pt x="6455" y="5250"/>
                      <a:pt x="6465" y="5239"/>
                    </a:cubicBezTo>
                    <a:lnTo>
                      <a:pt x="6465" y="5239"/>
                    </a:lnTo>
                    <a:cubicBezTo>
                      <a:pt x="6453" y="5251"/>
                      <a:pt x="6477" y="5239"/>
                      <a:pt x="6465" y="5275"/>
                    </a:cubicBezTo>
                    <a:cubicBezTo>
                      <a:pt x="6455" y="5290"/>
                      <a:pt x="6447" y="5294"/>
                      <a:pt x="6440" y="5294"/>
                    </a:cubicBezTo>
                    <a:cubicBezTo>
                      <a:pt x="6431" y="5294"/>
                      <a:pt x="6424" y="5287"/>
                      <a:pt x="6418" y="5287"/>
                    </a:cubicBezTo>
                    <a:cubicBezTo>
                      <a:pt x="6418" y="5275"/>
                      <a:pt x="6382" y="5287"/>
                      <a:pt x="6370" y="5251"/>
                    </a:cubicBezTo>
                    <a:cubicBezTo>
                      <a:pt x="6362" y="5234"/>
                      <a:pt x="6365" y="5217"/>
                      <a:pt x="6359" y="5217"/>
                    </a:cubicBezTo>
                    <a:cubicBezTo>
                      <a:pt x="6357" y="5217"/>
                      <a:pt x="6353" y="5220"/>
                      <a:pt x="6346" y="5227"/>
                    </a:cubicBezTo>
                    <a:cubicBezTo>
                      <a:pt x="6310" y="5239"/>
                      <a:pt x="6310" y="5275"/>
                      <a:pt x="6298" y="5287"/>
                    </a:cubicBezTo>
                    <a:cubicBezTo>
                      <a:pt x="6287" y="5287"/>
                      <a:pt x="6239" y="5239"/>
                      <a:pt x="6227" y="5215"/>
                    </a:cubicBezTo>
                    <a:cubicBezTo>
                      <a:pt x="6203" y="5203"/>
                      <a:pt x="6179" y="5179"/>
                      <a:pt x="6156" y="5179"/>
                    </a:cubicBezTo>
                    <a:cubicBezTo>
                      <a:pt x="6120" y="5179"/>
                      <a:pt x="6096" y="5179"/>
                      <a:pt x="6072" y="5191"/>
                    </a:cubicBezTo>
                    <a:cubicBezTo>
                      <a:pt x="6061" y="5191"/>
                      <a:pt x="6031" y="5241"/>
                      <a:pt x="6017" y="5241"/>
                    </a:cubicBezTo>
                    <a:cubicBezTo>
                      <a:pt x="6015" y="5241"/>
                      <a:pt x="6014" y="5240"/>
                      <a:pt x="6013" y="5239"/>
                    </a:cubicBezTo>
                    <a:cubicBezTo>
                      <a:pt x="6025" y="5215"/>
                      <a:pt x="6037" y="5203"/>
                      <a:pt x="6037" y="5179"/>
                    </a:cubicBezTo>
                    <a:cubicBezTo>
                      <a:pt x="6037" y="5156"/>
                      <a:pt x="5989" y="5156"/>
                      <a:pt x="5977" y="5156"/>
                    </a:cubicBezTo>
                    <a:cubicBezTo>
                      <a:pt x="5965" y="5156"/>
                      <a:pt x="5965" y="5191"/>
                      <a:pt x="5941" y="5191"/>
                    </a:cubicBezTo>
                    <a:cubicBezTo>
                      <a:pt x="5917" y="5191"/>
                      <a:pt x="5894" y="5179"/>
                      <a:pt x="5882" y="5168"/>
                    </a:cubicBezTo>
                    <a:cubicBezTo>
                      <a:pt x="5853" y="5129"/>
                      <a:pt x="5855" y="5090"/>
                      <a:pt x="5825" y="5090"/>
                    </a:cubicBezTo>
                    <a:cubicBezTo>
                      <a:pt x="5818" y="5090"/>
                      <a:pt x="5809" y="5092"/>
                      <a:pt x="5798" y="5096"/>
                    </a:cubicBezTo>
                    <a:cubicBezTo>
                      <a:pt x="5788" y="5106"/>
                      <a:pt x="5778" y="5110"/>
                      <a:pt x="5768" y="5110"/>
                    </a:cubicBezTo>
                    <a:cubicBezTo>
                      <a:pt x="5754" y="5110"/>
                      <a:pt x="5741" y="5103"/>
                      <a:pt x="5727" y="5096"/>
                    </a:cubicBezTo>
                    <a:cubicBezTo>
                      <a:pt x="5724" y="5095"/>
                      <a:pt x="5721" y="5094"/>
                      <a:pt x="5718" y="5094"/>
                    </a:cubicBezTo>
                    <a:cubicBezTo>
                      <a:pt x="5692" y="5094"/>
                      <a:pt x="5680" y="5133"/>
                      <a:pt x="5662" y="5133"/>
                    </a:cubicBezTo>
                    <a:cubicBezTo>
                      <a:pt x="5660" y="5133"/>
                      <a:pt x="5658" y="5133"/>
                      <a:pt x="5656" y="5132"/>
                    </a:cubicBezTo>
                    <a:cubicBezTo>
                      <a:pt x="5656" y="5121"/>
                      <a:pt x="5696" y="5059"/>
                      <a:pt x="5674" y="5059"/>
                    </a:cubicBezTo>
                    <a:cubicBezTo>
                      <a:pt x="5672" y="5059"/>
                      <a:pt x="5670" y="5059"/>
                      <a:pt x="5667" y="5060"/>
                    </a:cubicBezTo>
                    <a:cubicBezTo>
                      <a:pt x="5643" y="5069"/>
                      <a:pt x="5629" y="5083"/>
                      <a:pt x="5616" y="5098"/>
                    </a:cubicBezTo>
                    <a:lnTo>
                      <a:pt x="5616" y="5098"/>
                    </a:lnTo>
                    <a:cubicBezTo>
                      <a:pt x="5628" y="5072"/>
                      <a:pt x="5570" y="5070"/>
                      <a:pt x="5560" y="5060"/>
                    </a:cubicBezTo>
                    <a:cubicBezTo>
                      <a:pt x="5548" y="5048"/>
                      <a:pt x="5572" y="5001"/>
                      <a:pt x="5560" y="4989"/>
                    </a:cubicBezTo>
                    <a:cubicBezTo>
                      <a:pt x="5559" y="4988"/>
                      <a:pt x="5558" y="4988"/>
                      <a:pt x="5557" y="4988"/>
                    </a:cubicBezTo>
                    <a:close/>
                    <a:moveTo>
                      <a:pt x="4573" y="5542"/>
                    </a:moveTo>
                    <a:cubicBezTo>
                      <a:pt x="4570" y="5549"/>
                      <a:pt x="4567" y="5556"/>
                      <a:pt x="4564" y="5561"/>
                    </a:cubicBezTo>
                    <a:lnTo>
                      <a:pt x="4564" y="5561"/>
                    </a:lnTo>
                    <a:cubicBezTo>
                      <a:pt x="4573" y="5559"/>
                      <a:pt x="4575" y="5552"/>
                      <a:pt x="4573" y="5542"/>
                    </a:cubicBezTo>
                    <a:close/>
                    <a:moveTo>
                      <a:pt x="4156" y="5738"/>
                    </a:moveTo>
                    <a:cubicBezTo>
                      <a:pt x="4156" y="5738"/>
                      <a:pt x="4158" y="5740"/>
                      <a:pt x="4159" y="5743"/>
                    </a:cubicBezTo>
                    <a:lnTo>
                      <a:pt x="4159" y="5743"/>
                    </a:lnTo>
                    <a:cubicBezTo>
                      <a:pt x="4158" y="5742"/>
                      <a:pt x="4157" y="5740"/>
                      <a:pt x="4155" y="5739"/>
                    </a:cubicBezTo>
                    <a:cubicBezTo>
                      <a:pt x="4155" y="5738"/>
                      <a:pt x="4155" y="5738"/>
                      <a:pt x="4156" y="5738"/>
                    </a:cubicBezTo>
                    <a:close/>
                    <a:moveTo>
                      <a:pt x="4120" y="5846"/>
                    </a:moveTo>
                    <a:lnTo>
                      <a:pt x="4120" y="5846"/>
                    </a:lnTo>
                    <a:cubicBezTo>
                      <a:pt x="4119" y="5847"/>
                      <a:pt x="4119" y="5847"/>
                      <a:pt x="4119" y="5847"/>
                    </a:cubicBezTo>
                    <a:lnTo>
                      <a:pt x="4119" y="5847"/>
                    </a:lnTo>
                    <a:cubicBezTo>
                      <a:pt x="4119" y="5847"/>
                      <a:pt x="4120" y="5847"/>
                      <a:pt x="4120" y="5846"/>
                    </a:cubicBezTo>
                    <a:close/>
                    <a:moveTo>
                      <a:pt x="4012" y="5882"/>
                    </a:moveTo>
                    <a:lnTo>
                      <a:pt x="4001" y="5894"/>
                    </a:lnTo>
                    <a:lnTo>
                      <a:pt x="4001" y="5941"/>
                    </a:lnTo>
                    <a:cubicBezTo>
                      <a:pt x="4009" y="5944"/>
                      <a:pt x="4015" y="5946"/>
                      <a:pt x="4021" y="5946"/>
                    </a:cubicBezTo>
                    <a:cubicBezTo>
                      <a:pt x="4039" y="5946"/>
                      <a:pt x="4040" y="5928"/>
                      <a:pt x="4012" y="5882"/>
                    </a:cubicBezTo>
                    <a:close/>
                    <a:moveTo>
                      <a:pt x="655" y="6047"/>
                    </a:moveTo>
                    <a:cubicBezTo>
                      <a:pt x="654" y="6047"/>
                      <a:pt x="654" y="6048"/>
                      <a:pt x="654" y="6049"/>
                    </a:cubicBezTo>
                    <a:lnTo>
                      <a:pt x="654" y="6049"/>
                    </a:lnTo>
                    <a:cubicBezTo>
                      <a:pt x="654" y="6049"/>
                      <a:pt x="655" y="6049"/>
                      <a:pt x="655" y="6049"/>
                    </a:cubicBezTo>
                    <a:cubicBezTo>
                      <a:pt x="655" y="6048"/>
                      <a:pt x="655" y="6047"/>
                      <a:pt x="655" y="6047"/>
                    </a:cubicBezTo>
                    <a:close/>
                    <a:moveTo>
                      <a:pt x="2405" y="6596"/>
                    </a:moveTo>
                    <a:cubicBezTo>
                      <a:pt x="2406" y="6597"/>
                      <a:pt x="2406" y="6598"/>
                      <a:pt x="2407" y="6599"/>
                    </a:cubicBezTo>
                    <a:lnTo>
                      <a:pt x="2407" y="6599"/>
                    </a:lnTo>
                    <a:cubicBezTo>
                      <a:pt x="2406" y="6598"/>
                      <a:pt x="2406" y="6597"/>
                      <a:pt x="2405" y="6596"/>
                    </a:cubicBezTo>
                    <a:close/>
                    <a:moveTo>
                      <a:pt x="2673" y="6607"/>
                    </a:moveTo>
                    <a:cubicBezTo>
                      <a:pt x="2695" y="6607"/>
                      <a:pt x="2713" y="6657"/>
                      <a:pt x="2691" y="6668"/>
                    </a:cubicBezTo>
                    <a:cubicBezTo>
                      <a:pt x="2690" y="6669"/>
                      <a:pt x="2688" y="6670"/>
                      <a:pt x="2686" y="6670"/>
                    </a:cubicBezTo>
                    <a:cubicBezTo>
                      <a:pt x="2670" y="6670"/>
                      <a:pt x="2637" y="6629"/>
                      <a:pt x="2679" y="6608"/>
                    </a:cubicBezTo>
                    <a:lnTo>
                      <a:pt x="2667" y="6608"/>
                    </a:lnTo>
                    <a:cubicBezTo>
                      <a:pt x="2669" y="6607"/>
                      <a:pt x="2671" y="6607"/>
                      <a:pt x="2673" y="6607"/>
                    </a:cubicBezTo>
                    <a:close/>
                    <a:moveTo>
                      <a:pt x="2405" y="6846"/>
                    </a:moveTo>
                    <a:cubicBezTo>
                      <a:pt x="2406" y="6848"/>
                      <a:pt x="2406" y="6850"/>
                      <a:pt x="2406" y="6852"/>
                    </a:cubicBezTo>
                    <a:lnTo>
                      <a:pt x="2406" y="6852"/>
                    </a:lnTo>
                    <a:cubicBezTo>
                      <a:pt x="2407" y="6850"/>
                      <a:pt x="2406" y="6848"/>
                      <a:pt x="2405" y="6846"/>
                    </a:cubicBezTo>
                    <a:close/>
                    <a:moveTo>
                      <a:pt x="1866" y="7223"/>
                    </a:moveTo>
                    <a:cubicBezTo>
                      <a:pt x="1863" y="7223"/>
                      <a:pt x="1860" y="7225"/>
                      <a:pt x="1857" y="7227"/>
                    </a:cubicBezTo>
                    <a:lnTo>
                      <a:pt x="1857" y="7263"/>
                    </a:lnTo>
                    <a:cubicBezTo>
                      <a:pt x="1869" y="7269"/>
                      <a:pt x="1877" y="7271"/>
                      <a:pt x="1883" y="7271"/>
                    </a:cubicBezTo>
                    <a:cubicBezTo>
                      <a:pt x="1910" y="7271"/>
                      <a:pt x="1886" y="7223"/>
                      <a:pt x="1866" y="7223"/>
                    </a:cubicBezTo>
                    <a:close/>
                    <a:moveTo>
                      <a:pt x="5155" y="0"/>
                    </a:moveTo>
                    <a:cubicBezTo>
                      <a:pt x="5132" y="24"/>
                      <a:pt x="5120" y="48"/>
                      <a:pt x="5108" y="72"/>
                    </a:cubicBezTo>
                    <a:cubicBezTo>
                      <a:pt x="5119" y="39"/>
                      <a:pt x="5108" y="28"/>
                      <a:pt x="5086" y="28"/>
                    </a:cubicBezTo>
                    <a:cubicBezTo>
                      <a:pt x="5037" y="28"/>
                      <a:pt x="4930" y="91"/>
                      <a:pt x="4905" y="107"/>
                    </a:cubicBezTo>
                    <a:cubicBezTo>
                      <a:pt x="4870" y="119"/>
                      <a:pt x="4905" y="155"/>
                      <a:pt x="4929" y="203"/>
                    </a:cubicBezTo>
                    <a:cubicBezTo>
                      <a:pt x="4943" y="229"/>
                      <a:pt x="4941" y="245"/>
                      <a:pt x="4931" y="245"/>
                    </a:cubicBezTo>
                    <a:cubicBezTo>
                      <a:pt x="4923" y="245"/>
                      <a:pt x="4909" y="235"/>
                      <a:pt x="4894" y="215"/>
                    </a:cubicBezTo>
                    <a:cubicBezTo>
                      <a:pt x="4863" y="177"/>
                      <a:pt x="4819" y="153"/>
                      <a:pt x="4775" y="153"/>
                    </a:cubicBezTo>
                    <a:cubicBezTo>
                      <a:pt x="4750" y="153"/>
                      <a:pt x="4725" y="161"/>
                      <a:pt x="4703" y="179"/>
                    </a:cubicBezTo>
                    <a:cubicBezTo>
                      <a:pt x="4679" y="191"/>
                      <a:pt x="4655" y="215"/>
                      <a:pt x="4655" y="250"/>
                    </a:cubicBezTo>
                    <a:cubicBezTo>
                      <a:pt x="4655" y="286"/>
                      <a:pt x="4655" y="322"/>
                      <a:pt x="4620" y="345"/>
                    </a:cubicBezTo>
                    <a:cubicBezTo>
                      <a:pt x="4650" y="326"/>
                      <a:pt x="4638" y="280"/>
                      <a:pt x="4605" y="280"/>
                    </a:cubicBezTo>
                    <a:cubicBezTo>
                      <a:pt x="4599" y="280"/>
                      <a:pt x="4592" y="282"/>
                      <a:pt x="4584" y="286"/>
                    </a:cubicBezTo>
                    <a:cubicBezTo>
                      <a:pt x="4536" y="322"/>
                      <a:pt x="4524" y="345"/>
                      <a:pt x="4489" y="369"/>
                    </a:cubicBezTo>
                    <a:cubicBezTo>
                      <a:pt x="4458" y="400"/>
                      <a:pt x="4435" y="423"/>
                      <a:pt x="4454" y="467"/>
                    </a:cubicBezTo>
                    <a:lnTo>
                      <a:pt x="4454" y="467"/>
                    </a:lnTo>
                    <a:cubicBezTo>
                      <a:pt x="4445" y="451"/>
                      <a:pt x="4434" y="434"/>
                      <a:pt x="4417" y="417"/>
                    </a:cubicBezTo>
                    <a:cubicBezTo>
                      <a:pt x="4411" y="414"/>
                      <a:pt x="4404" y="412"/>
                      <a:pt x="4397" y="412"/>
                    </a:cubicBezTo>
                    <a:cubicBezTo>
                      <a:pt x="4379" y="412"/>
                      <a:pt x="4364" y="423"/>
                      <a:pt x="4382" y="441"/>
                    </a:cubicBezTo>
                    <a:cubicBezTo>
                      <a:pt x="4393" y="453"/>
                      <a:pt x="4358" y="465"/>
                      <a:pt x="4346" y="488"/>
                    </a:cubicBezTo>
                    <a:cubicBezTo>
                      <a:pt x="4334" y="512"/>
                      <a:pt x="4370" y="524"/>
                      <a:pt x="4370" y="536"/>
                    </a:cubicBezTo>
                    <a:cubicBezTo>
                      <a:pt x="4370" y="545"/>
                      <a:pt x="4365" y="547"/>
                      <a:pt x="4358" y="547"/>
                    </a:cubicBezTo>
                    <a:cubicBezTo>
                      <a:pt x="4351" y="547"/>
                      <a:pt x="4341" y="544"/>
                      <a:pt x="4333" y="544"/>
                    </a:cubicBezTo>
                    <a:cubicBezTo>
                      <a:pt x="4329" y="544"/>
                      <a:pt x="4325" y="545"/>
                      <a:pt x="4322" y="548"/>
                    </a:cubicBezTo>
                    <a:cubicBezTo>
                      <a:pt x="4298" y="560"/>
                      <a:pt x="4286" y="560"/>
                      <a:pt x="4274" y="584"/>
                    </a:cubicBezTo>
                    <a:cubicBezTo>
                      <a:pt x="4263" y="596"/>
                      <a:pt x="4263" y="619"/>
                      <a:pt x="4274" y="631"/>
                    </a:cubicBezTo>
                    <a:cubicBezTo>
                      <a:pt x="4298" y="655"/>
                      <a:pt x="4274" y="667"/>
                      <a:pt x="4263" y="679"/>
                    </a:cubicBezTo>
                    <a:cubicBezTo>
                      <a:pt x="4243" y="660"/>
                      <a:pt x="4235" y="647"/>
                      <a:pt x="4229" y="647"/>
                    </a:cubicBezTo>
                    <a:cubicBezTo>
                      <a:pt x="4223" y="647"/>
                      <a:pt x="4220" y="657"/>
                      <a:pt x="4215" y="679"/>
                    </a:cubicBezTo>
                    <a:cubicBezTo>
                      <a:pt x="4215" y="703"/>
                      <a:pt x="4203" y="726"/>
                      <a:pt x="4203" y="750"/>
                    </a:cubicBezTo>
                    <a:cubicBezTo>
                      <a:pt x="4203" y="750"/>
                      <a:pt x="4203" y="777"/>
                      <a:pt x="4195" y="777"/>
                    </a:cubicBezTo>
                    <a:cubicBezTo>
                      <a:pt x="4194" y="777"/>
                      <a:pt x="4193" y="776"/>
                      <a:pt x="4191" y="774"/>
                    </a:cubicBezTo>
                    <a:cubicBezTo>
                      <a:pt x="4179" y="750"/>
                      <a:pt x="4191" y="750"/>
                      <a:pt x="4167" y="738"/>
                    </a:cubicBezTo>
                    <a:cubicBezTo>
                      <a:pt x="4155" y="762"/>
                      <a:pt x="4167" y="774"/>
                      <a:pt x="4167" y="798"/>
                    </a:cubicBezTo>
                    <a:cubicBezTo>
                      <a:pt x="4167" y="827"/>
                      <a:pt x="4175" y="849"/>
                      <a:pt x="4158" y="849"/>
                    </a:cubicBezTo>
                    <a:cubicBezTo>
                      <a:pt x="4155" y="849"/>
                      <a:pt x="4150" y="848"/>
                      <a:pt x="4143" y="846"/>
                    </a:cubicBezTo>
                    <a:cubicBezTo>
                      <a:pt x="4119" y="837"/>
                      <a:pt x="4111" y="823"/>
                      <a:pt x="4093" y="823"/>
                    </a:cubicBezTo>
                    <a:cubicBezTo>
                      <a:pt x="4085" y="823"/>
                      <a:pt x="4075" y="826"/>
                      <a:pt x="4060" y="834"/>
                    </a:cubicBezTo>
                    <a:cubicBezTo>
                      <a:pt x="4024" y="857"/>
                      <a:pt x="4001" y="857"/>
                      <a:pt x="3989" y="881"/>
                    </a:cubicBezTo>
                    <a:cubicBezTo>
                      <a:pt x="3989" y="905"/>
                      <a:pt x="4012" y="905"/>
                      <a:pt x="4036" y="917"/>
                    </a:cubicBezTo>
                    <a:cubicBezTo>
                      <a:pt x="4048" y="941"/>
                      <a:pt x="4048" y="965"/>
                      <a:pt x="4036" y="965"/>
                    </a:cubicBezTo>
                    <a:cubicBezTo>
                      <a:pt x="4012" y="965"/>
                      <a:pt x="3977" y="988"/>
                      <a:pt x="4001" y="1000"/>
                    </a:cubicBezTo>
                    <a:cubicBezTo>
                      <a:pt x="3991" y="996"/>
                      <a:pt x="3983" y="994"/>
                      <a:pt x="3976" y="994"/>
                    </a:cubicBezTo>
                    <a:cubicBezTo>
                      <a:pt x="3929" y="994"/>
                      <a:pt x="3929" y="1087"/>
                      <a:pt x="3929" y="1107"/>
                    </a:cubicBezTo>
                    <a:cubicBezTo>
                      <a:pt x="3917" y="1131"/>
                      <a:pt x="3905" y="1119"/>
                      <a:pt x="3893" y="1131"/>
                    </a:cubicBezTo>
                    <a:cubicBezTo>
                      <a:pt x="3870" y="1155"/>
                      <a:pt x="3858" y="1179"/>
                      <a:pt x="3846" y="1191"/>
                    </a:cubicBezTo>
                    <a:cubicBezTo>
                      <a:pt x="3846" y="1213"/>
                      <a:pt x="3806" y="1313"/>
                      <a:pt x="3772" y="1313"/>
                    </a:cubicBezTo>
                    <a:cubicBezTo>
                      <a:pt x="3769" y="1313"/>
                      <a:pt x="3766" y="1312"/>
                      <a:pt x="3762" y="1310"/>
                    </a:cubicBezTo>
                    <a:lnTo>
                      <a:pt x="3762" y="1310"/>
                    </a:lnTo>
                    <a:cubicBezTo>
                      <a:pt x="3751" y="1346"/>
                      <a:pt x="3751" y="1358"/>
                      <a:pt x="3798" y="1369"/>
                    </a:cubicBezTo>
                    <a:cubicBezTo>
                      <a:pt x="3810" y="1381"/>
                      <a:pt x="3846" y="1417"/>
                      <a:pt x="3834" y="1429"/>
                    </a:cubicBezTo>
                    <a:cubicBezTo>
                      <a:pt x="3810" y="1429"/>
                      <a:pt x="3786" y="1429"/>
                      <a:pt x="3751" y="1417"/>
                    </a:cubicBezTo>
                    <a:cubicBezTo>
                      <a:pt x="3727" y="1429"/>
                      <a:pt x="3715" y="1465"/>
                      <a:pt x="3727" y="1488"/>
                    </a:cubicBezTo>
                    <a:cubicBezTo>
                      <a:pt x="3727" y="1512"/>
                      <a:pt x="3739" y="1536"/>
                      <a:pt x="3727" y="1548"/>
                    </a:cubicBezTo>
                    <a:cubicBezTo>
                      <a:pt x="3727" y="1548"/>
                      <a:pt x="3691" y="1548"/>
                      <a:pt x="3691" y="1560"/>
                    </a:cubicBezTo>
                    <a:cubicBezTo>
                      <a:pt x="3643" y="1584"/>
                      <a:pt x="3774" y="1631"/>
                      <a:pt x="3762" y="1655"/>
                    </a:cubicBezTo>
                    <a:cubicBezTo>
                      <a:pt x="3762" y="1660"/>
                      <a:pt x="3759" y="1662"/>
                      <a:pt x="3753" y="1662"/>
                    </a:cubicBezTo>
                    <a:cubicBezTo>
                      <a:pt x="3736" y="1662"/>
                      <a:pt x="3702" y="1648"/>
                      <a:pt x="3677" y="1648"/>
                    </a:cubicBezTo>
                    <a:cubicBezTo>
                      <a:pt x="3668" y="1648"/>
                      <a:pt x="3660" y="1650"/>
                      <a:pt x="3655" y="1655"/>
                    </a:cubicBezTo>
                    <a:cubicBezTo>
                      <a:pt x="3631" y="1679"/>
                      <a:pt x="3691" y="1762"/>
                      <a:pt x="3703" y="1810"/>
                    </a:cubicBezTo>
                    <a:cubicBezTo>
                      <a:pt x="3703" y="1820"/>
                      <a:pt x="3703" y="1883"/>
                      <a:pt x="3684" y="1883"/>
                    </a:cubicBezTo>
                    <a:cubicBezTo>
                      <a:pt x="3680" y="1883"/>
                      <a:pt x="3674" y="1879"/>
                      <a:pt x="3667" y="1869"/>
                    </a:cubicBezTo>
                    <a:cubicBezTo>
                      <a:pt x="3674" y="1841"/>
                      <a:pt x="3664" y="1825"/>
                      <a:pt x="3650" y="1825"/>
                    </a:cubicBezTo>
                    <a:cubicBezTo>
                      <a:pt x="3640" y="1825"/>
                      <a:pt x="3629" y="1832"/>
                      <a:pt x="3620" y="1846"/>
                    </a:cubicBezTo>
                    <a:cubicBezTo>
                      <a:pt x="3608" y="1858"/>
                      <a:pt x="3596" y="1905"/>
                      <a:pt x="3643" y="1917"/>
                    </a:cubicBezTo>
                    <a:cubicBezTo>
                      <a:pt x="3651" y="1917"/>
                      <a:pt x="3675" y="1907"/>
                      <a:pt x="3690" y="1907"/>
                    </a:cubicBezTo>
                    <a:cubicBezTo>
                      <a:pt x="3698" y="1907"/>
                      <a:pt x="3703" y="1909"/>
                      <a:pt x="3703" y="1917"/>
                    </a:cubicBezTo>
                    <a:cubicBezTo>
                      <a:pt x="3715" y="1929"/>
                      <a:pt x="3560" y="1965"/>
                      <a:pt x="3608" y="1977"/>
                    </a:cubicBezTo>
                    <a:cubicBezTo>
                      <a:pt x="3643" y="2000"/>
                      <a:pt x="3655" y="1989"/>
                      <a:pt x="3679" y="2000"/>
                    </a:cubicBezTo>
                    <a:cubicBezTo>
                      <a:pt x="3703" y="2012"/>
                      <a:pt x="3715" y="2036"/>
                      <a:pt x="3727" y="2048"/>
                    </a:cubicBezTo>
                    <a:cubicBezTo>
                      <a:pt x="3700" y="2043"/>
                      <a:pt x="3681" y="2037"/>
                      <a:pt x="3666" y="2037"/>
                    </a:cubicBezTo>
                    <a:cubicBezTo>
                      <a:pt x="3648" y="2037"/>
                      <a:pt x="3638" y="2046"/>
                      <a:pt x="3631" y="2072"/>
                    </a:cubicBezTo>
                    <a:cubicBezTo>
                      <a:pt x="3631" y="2082"/>
                      <a:pt x="3641" y="2148"/>
                      <a:pt x="3667" y="2148"/>
                    </a:cubicBezTo>
                    <a:cubicBezTo>
                      <a:pt x="3671" y="2148"/>
                      <a:pt x="3675" y="2146"/>
                      <a:pt x="3679" y="2143"/>
                    </a:cubicBezTo>
                    <a:lnTo>
                      <a:pt x="3679" y="2191"/>
                    </a:lnTo>
                    <a:cubicBezTo>
                      <a:pt x="3660" y="2191"/>
                      <a:pt x="3641" y="2176"/>
                      <a:pt x="3622" y="2176"/>
                    </a:cubicBezTo>
                    <a:cubicBezTo>
                      <a:pt x="3617" y="2176"/>
                      <a:pt x="3612" y="2177"/>
                      <a:pt x="3608" y="2179"/>
                    </a:cubicBezTo>
                    <a:cubicBezTo>
                      <a:pt x="3584" y="2179"/>
                      <a:pt x="3572" y="2215"/>
                      <a:pt x="3572" y="2227"/>
                    </a:cubicBezTo>
                    <a:cubicBezTo>
                      <a:pt x="3596" y="2274"/>
                      <a:pt x="3703" y="2298"/>
                      <a:pt x="3596" y="2322"/>
                    </a:cubicBezTo>
                    <a:cubicBezTo>
                      <a:pt x="3584" y="2321"/>
                      <a:pt x="3576" y="2320"/>
                      <a:pt x="3569" y="2320"/>
                    </a:cubicBezTo>
                    <a:cubicBezTo>
                      <a:pt x="3515" y="2320"/>
                      <a:pt x="3618" y="2361"/>
                      <a:pt x="3608" y="2393"/>
                    </a:cubicBezTo>
                    <a:cubicBezTo>
                      <a:pt x="3608" y="2417"/>
                      <a:pt x="3548" y="2441"/>
                      <a:pt x="3560" y="2453"/>
                    </a:cubicBezTo>
                    <a:cubicBezTo>
                      <a:pt x="3584" y="2465"/>
                      <a:pt x="3608" y="2477"/>
                      <a:pt x="3631" y="2489"/>
                    </a:cubicBezTo>
                    <a:cubicBezTo>
                      <a:pt x="3596" y="2501"/>
                      <a:pt x="3572" y="2489"/>
                      <a:pt x="3548" y="2512"/>
                    </a:cubicBezTo>
                    <a:cubicBezTo>
                      <a:pt x="3524" y="2536"/>
                      <a:pt x="3524" y="2560"/>
                      <a:pt x="3548" y="2572"/>
                    </a:cubicBezTo>
                    <a:cubicBezTo>
                      <a:pt x="3584" y="2584"/>
                      <a:pt x="3572" y="2608"/>
                      <a:pt x="3572" y="2631"/>
                    </a:cubicBezTo>
                    <a:cubicBezTo>
                      <a:pt x="3572" y="2655"/>
                      <a:pt x="3631" y="2643"/>
                      <a:pt x="3631" y="2679"/>
                    </a:cubicBezTo>
                    <a:lnTo>
                      <a:pt x="3572" y="2679"/>
                    </a:lnTo>
                    <a:cubicBezTo>
                      <a:pt x="3572" y="2691"/>
                      <a:pt x="3572" y="2715"/>
                      <a:pt x="3596" y="2715"/>
                    </a:cubicBezTo>
                    <a:cubicBezTo>
                      <a:pt x="3620" y="2727"/>
                      <a:pt x="3620" y="2751"/>
                      <a:pt x="3584" y="2751"/>
                    </a:cubicBezTo>
                    <a:cubicBezTo>
                      <a:pt x="3584" y="2774"/>
                      <a:pt x="3584" y="2774"/>
                      <a:pt x="3608" y="2786"/>
                    </a:cubicBezTo>
                    <a:cubicBezTo>
                      <a:pt x="3643" y="2786"/>
                      <a:pt x="3631" y="2822"/>
                      <a:pt x="3631" y="2834"/>
                    </a:cubicBezTo>
                    <a:lnTo>
                      <a:pt x="3532" y="2801"/>
                    </a:lnTo>
                    <a:lnTo>
                      <a:pt x="3532" y="2801"/>
                    </a:lnTo>
                    <a:cubicBezTo>
                      <a:pt x="3569" y="2817"/>
                      <a:pt x="3547" y="2870"/>
                      <a:pt x="3524" y="2882"/>
                    </a:cubicBezTo>
                    <a:cubicBezTo>
                      <a:pt x="3520" y="2885"/>
                      <a:pt x="3515" y="2887"/>
                      <a:pt x="3509" y="2887"/>
                    </a:cubicBezTo>
                    <a:cubicBezTo>
                      <a:pt x="3497" y="2887"/>
                      <a:pt x="3481" y="2882"/>
                      <a:pt x="3465" y="2882"/>
                    </a:cubicBezTo>
                    <a:cubicBezTo>
                      <a:pt x="3381" y="2917"/>
                      <a:pt x="3310" y="2953"/>
                      <a:pt x="3239" y="3001"/>
                    </a:cubicBezTo>
                    <a:cubicBezTo>
                      <a:pt x="3239" y="3001"/>
                      <a:pt x="3223" y="2985"/>
                      <a:pt x="3211" y="2985"/>
                    </a:cubicBezTo>
                    <a:cubicBezTo>
                      <a:pt x="3208" y="2985"/>
                      <a:pt x="3205" y="2986"/>
                      <a:pt x="3203" y="2989"/>
                    </a:cubicBezTo>
                    <a:cubicBezTo>
                      <a:pt x="3191" y="3001"/>
                      <a:pt x="3179" y="3012"/>
                      <a:pt x="3167" y="3012"/>
                    </a:cubicBezTo>
                    <a:lnTo>
                      <a:pt x="3060" y="3120"/>
                    </a:lnTo>
                    <a:cubicBezTo>
                      <a:pt x="3000" y="3167"/>
                      <a:pt x="2953" y="3203"/>
                      <a:pt x="2905" y="3263"/>
                    </a:cubicBezTo>
                    <a:cubicBezTo>
                      <a:pt x="2893" y="3286"/>
                      <a:pt x="2869" y="3298"/>
                      <a:pt x="2869" y="3334"/>
                    </a:cubicBezTo>
                    <a:cubicBezTo>
                      <a:pt x="2881" y="3358"/>
                      <a:pt x="2846" y="3358"/>
                      <a:pt x="2846" y="3370"/>
                    </a:cubicBezTo>
                    <a:cubicBezTo>
                      <a:pt x="2834" y="3370"/>
                      <a:pt x="2846" y="3334"/>
                      <a:pt x="2834" y="3334"/>
                    </a:cubicBezTo>
                    <a:cubicBezTo>
                      <a:pt x="2798" y="3358"/>
                      <a:pt x="2762" y="3370"/>
                      <a:pt x="2727" y="3393"/>
                    </a:cubicBezTo>
                    <a:cubicBezTo>
                      <a:pt x="2715" y="3405"/>
                      <a:pt x="2667" y="3417"/>
                      <a:pt x="2679" y="3453"/>
                    </a:cubicBezTo>
                    <a:cubicBezTo>
                      <a:pt x="2679" y="3477"/>
                      <a:pt x="2727" y="3524"/>
                      <a:pt x="2739" y="3536"/>
                    </a:cubicBezTo>
                    <a:cubicBezTo>
                      <a:pt x="2734" y="3541"/>
                      <a:pt x="2729" y="3543"/>
                      <a:pt x="2724" y="3543"/>
                    </a:cubicBezTo>
                    <a:cubicBezTo>
                      <a:pt x="2702" y="3543"/>
                      <a:pt x="2675" y="3506"/>
                      <a:pt x="2655" y="3477"/>
                    </a:cubicBezTo>
                    <a:cubicBezTo>
                      <a:pt x="2648" y="3469"/>
                      <a:pt x="2640" y="3467"/>
                      <a:pt x="2633" y="3467"/>
                    </a:cubicBezTo>
                    <a:cubicBezTo>
                      <a:pt x="2617" y="3467"/>
                      <a:pt x="2600" y="3481"/>
                      <a:pt x="2584" y="3489"/>
                    </a:cubicBezTo>
                    <a:cubicBezTo>
                      <a:pt x="2548" y="3513"/>
                      <a:pt x="2512" y="3536"/>
                      <a:pt x="2477" y="3548"/>
                    </a:cubicBezTo>
                    <a:cubicBezTo>
                      <a:pt x="2469" y="3548"/>
                      <a:pt x="2455" y="3543"/>
                      <a:pt x="2447" y="3543"/>
                    </a:cubicBezTo>
                    <a:cubicBezTo>
                      <a:pt x="2444" y="3543"/>
                      <a:pt x="2441" y="3544"/>
                      <a:pt x="2441" y="3548"/>
                    </a:cubicBezTo>
                    <a:cubicBezTo>
                      <a:pt x="2441" y="3560"/>
                      <a:pt x="2429" y="3584"/>
                      <a:pt x="2429" y="3608"/>
                    </a:cubicBezTo>
                    <a:cubicBezTo>
                      <a:pt x="2421" y="3640"/>
                      <a:pt x="2387" y="3640"/>
                      <a:pt x="2354" y="3640"/>
                    </a:cubicBezTo>
                    <a:cubicBezTo>
                      <a:pt x="2338" y="3640"/>
                      <a:pt x="2322" y="3640"/>
                      <a:pt x="2310" y="3644"/>
                    </a:cubicBezTo>
                    <a:cubicBezTo>
                      <a:pt x="2274" y="3655"/>
                      <a:pt x="2286" y="3703"/>
                      <a:pt x="2286" y="3739"/>
                    </a:cubicBezTo>
                    <a:cubicBezTo>
                      <a:pt x="2293" y="3764"/>
                      <a:pt x="2293" y="3773"/>
                      <a:pt x="2289" y="3773"/>
                    </a:cubicBezTo>
                    <a:cubicBezTo>
                      <a:pt x="2279" y="3773"/>
                      <a:pt x="2247" y="3723"/>
                      <a:pt x="2238" y="3715"/>
                    </a:cubicBezTo>
                    <a:cubicBezTo>
                      <a:pt x="2237" y="3712"/>
                      <a:pt x="2235" y="3711"/>
                      <a:pt x="2234" y="3711"/>
                    </a:cubicBezTo>
                    <a:cubicBezTo>
                      <a:pt x="2224" y="3711"/>
                      <a:pt x="2215" y="3774"/>
                      <a:pt x="2215" y="3774"/>
                    </a:cubicBezTo>
                    <a:cubicBezTo>
                      <a:pt x="2211" y="3788"/>
                      <a:pt x="2205" y="3793"/>
                      <a:pt x="2197" y="3793"/>
                    </a:cubicBezTo>
                    <a:cubicBezTo>
                      <a:pt x="2177" y="3793"/>
                      <a:pt x="2148" y="3763"/>
                      <a:pt x="2131" y="3763"/>
                    </a:cubicBezTo>
                    <a:cubicBezTo>
                      <a:pt x="2096" y="3763"/>
                      <a:pt x="2072" y="3786"/>
                      <a:pt x="2048" y="3822"/>
                    </a:cubicBezTo>
                    <a:cubicBezTo>
                      <a:pt x="2030" y="3840"/>
                      <a:pt x="1991" y="3886"/>
                      <a:pt x="1963" y="3886"/>
                    </a:cubicBezTo>
                    <a:cubicBezTo>
                      <a:pt x="1954" y="3886"/>
                      <a:pt x="1947" y="3881"/>
                      <a:pt x="1941" y="3870"/>
                    </a:cubicBezTo>
                    <a:cubicBezTo>
                      <a:pt x="1905" y="3870"/>
                      <a:pt x="1893" y="3894"/>
                      <a:pt x="1881" y="3917"/>
                    </a:cubicBezTo>
                    <a:cubicBezTo>
                      <a:pt x="1822" y="3989"/>
                      <a:pt x="1750" y="4025"/>
                      <a:pt x="1691" y="4096"/>
                    </a:cubicBezTo>
                    <a:cubicBezTo>
                      <a:pt x="1672" y="4114"/>
                      <a:pt x="1661" y="4147"/>
                      <a:pt x="1668" y="4172"/>
                    </a:cubicBezTo>
                    <a:lnTo>
                      <a:pt x="1668" y="4172"/>
                    </a:lnTo>
                    <a:cubicBezTo>
                      <a:pt x="1655" y="4152"/>
                      <a:pt x="1637" y="4132"/>
                      <a:pt x="1619" y="4132"/>
                    </a:cubicBezTo>
                    <a:cubicBezTo>
                      <a:pt x="1616" y="4130"/>
                      <a:pt x="1613" y="4129"/>
                      <a:pt x="1611" y="4129"/>
                    </a:cubicBezTo>
                    <a:cubicBezTo>
                      <a:pt x="1598" y="4129"/>
                      <a:pt x="1604" y="4155"/>
                      <a:pt x="1584" y="4155"/>
                    </a:cubicBezTo>
                    <a:lnTo>
                      <a:pt x="1560" y="4155"/>
                    </a:lnTo>
                    <a:cubicBezTo>
                      <a:pt x="1512" y="4155"/>
                      <a:pt x="1476" y="4179"/>
                      <a:pt x="1441" y="4203"/>
                    </a:cubicBezTo>
                    <a:cubicBezTo>
                      <a:pt x="1441" y="4239"/>
                      <a:pt x="1369" y="4275"/>
                      <a:pt x="1369" y="4286"/>
                    </a:cubicBezTo>
                    <a:cubicBezTo>
                      <a:pt x="1393" y="4334"/>
                      <a:pt x="1441" y="4382"/>
                      <a:pt x="1453" y="4441"/>
                    </a:cubicBezTo>
                    <a:cubicBezTo>
                      <a:pt x="1453" y="4447"/>
                      <a:pt x="1448" y="4450"/>
                      <a:pt x="1441" y="4450"/>
                    </a:cubicBezTo>
                    <a:cubicBezTo>
                      <a:pt x="1420" y="4450"/>
                      <a:pt x="1378" y="4426"/>
                      <a:pt x="1369" y="4382"/>
                    </a:cubicBezTo>
                    <a:cubicBezTo>
                      <a:pt x="1369" y="4341"/>
                      <a:pt x="1353" y="4323"/>
                      <a:pt x="1331" y="4323"/>
                    </a:cubicBezTo>
                    <a:cubicBezTo>
                      <a:pt x="1320" y="4323"/>
                      <a:pt x="1309" y="4327"/>
                      <a:pt x="1298" y="4334"/>
                    </a:cubicBezTo>
                    <a:cubicBezTo>
                      <a:pt x="1262" y="4358"/>
                      <a:pt x="1262" y="4358"/>
                      <a:pt x="1262" y="4382"/>
                    </a:cubicBezTo>
                    <a:cubicBezTo>
                      <a:pt x="1262" y="4406"/>
                      <a:pt x="1274" y="4406"/>
                      <a:pt x="1250" y="4406"/>
                    </a:cubicBezTo>
                    <a:cubicBezTo>
                      <a:pt x="1246" y="4408"/>
                      <a:pt x="1240" y="4409"/>
                      <a:pt x="1232" y="4409"/>
                    </a:cubicBezTo>
                    <a:cubicBezTo>
                      <a:pt x="1195" y="4409"/>
                      <a:pt x="1129" y="4387"/>
                      <a:pt x="1119" y="4358"/>
                    </a:cubicBezTo>
                    <a:lnTo>
                      <a:pt x="1119" y="4358"/>
                    </a:lnTo>
                    <a:cubicBezTo>
                      <a:pt x="1131" y="4406"/>
                      <a:pt x="1119" y="4406"/>
                      <a:pt x="1084" y="4429"/>
                    </a:cubicBezTo>
                    <a:cubicBezTo>
                      <a:pt x="1060" y="4441"/>
                      <a:pt x="1036" y="4465"/>
                      <a:pt x="1024" y="4489"/>
                    </a:cubicBezTo>
                    <a:cubicBezTo>
                      <a:pt x="1024" y="4501"/>
                      <a:pt x="1024" y="4548"/>
                      <a:pt x="1012" y="4548"/>
                    </a:cubicBezTo>
                    <a:cubicBezTo>
                      <a:pt x="1000" y="4536"/>
                      <a:pt x="976" y="4513"/>
                      <a:pt x="964" y="4513"/>
                    </a:cubicBezTo>
                    <a:cubicBezTo>
                      <a:pt x="953" y="4525"/>
                      <a:pt x="941" y="4560"/>
                      <a:pt x="929" y="4572"/>
                    </a:cubicBezTo>
                    <a:lnTo>
                      <a:pt x="857" y="4608"/>
                    </a:lnTo>
                    <a:cubicBezTo>
                      <a:pt x="851" y="4605"/>
                      <a:pt x="846" y="4603"/>
                      <a:pt x="842" y="4603"/>
                    </a:cubicBezTo>
                    <a:cubicBezTo>
                      <a:pt x="819" y="4603"/>
                      <a:pt x="847" y="4659"/>
                      <a:pt x="857" y="4679"/>
                    </a:cubicBezTo>
                    <a:cubicBezTo>
                      <a:pt x="881" y="4703"/>
                      <a:pt x="857" y="4715"/>
                      <a:pt x="845" y="4727"/>
                    </a:cubicBezTo>
                    <a:cubicBezTo>
                      <a:pt x="816" y="4688"/>
                      <a:pt x="811" y="4664"/>
                      <a:pt x="783" y="4664"/>
                    </a:cubicBezTo>
                    <a:cubicBezTo>
                      <a:pt x="777" y="4664"/>
                      <a:pt x="770" y="4665"/>
                      <a:pt x="762" y="4667"/>
                    </a:cubicBezTo>
                    <a:cubicBezTo>
                      <a:pt x="691" y="4715"/>
                      <a:pt x="619" y="4751"/>
                      <a:pt x="560" y="4798"/>
                    </a:cubicBezTo>
                    <a:cubicBezTo>
                      <a:pt x="560" y="4798"/>
                      <a:pt x="476" y="4846"/>
                      <a:pt x="500" y="4858"/>
                    </a:cubicBezTo>
                    <a:cubicBezTo>
                      <a:pt x="536" y="4870"/>
                      <a:pt x="500" y="4906"/>
                      <a:pt x="488" y="4906"/>
                    </a:cubicBezTo>
                    <a:cubicBezTo>
                      <a:pt x="485" y="4907"/>
                      <a:pt x="482" y="4908"/>
                      <a:pt x="479" y="4908"/>
                    </a:cubicBezTo>
                    <a:cubicBezTo>
                      <a:pt x="464" y="4908"/>
                      <a:pt x="461" y="4882"/>
                      <a:pt x="441" y="4882"/>
                    </a:cubicBezTo>
                    <a:cubicBezTo>
                      <a:pt x="429" y="4882"/>
                      <a:pt x="417" y="4882"/>
                      <a:pt x="405" y="4894"/>
                    </a:cubicBezTo>
                    <a:cubicBezTo>
                      <a:pt x="393" y="4906"/>
                      <a:pt x="322" y="4929"/>
                      <a:pt x="333" y="4953"/>
                    </a:cubicBezTo>
                    <a:cubicBezTo>
                      <a:pt x="333" y="4989"/>
                      <a:pt x="310" y="4977"/>
                      <a:pt x="298" y="5001"/>
                    </a:cubicBezTo>
                    <a:cubicBezTo>
                      <a:pt x="286" y="5025"/>
                      <a:pt x="298" y="5060"/>
                      <a:pt x="298" y="5072"/>
                    </a:cubicBezTo>
                    <a:cubicBezTo>
                      <a:pt x="298" y="5072"/>
                      <a:pt x="262" y="5048"/>
                      <a:pt x="250" y="5048"/>
                    </a:cubicBezTo>
                    <a:cubicBezTo>
                      <a:pt x="243" y="5045"/>
                      <a:pt x="235" y="5044"/>
                      <a:pt x="227" y="5044"/>
                    </a:cubicBezTo>
                    <a:cubicBezTo>
                      <a:pt x="206" y="5044"/>
                      <a:pt x="184" y="5052"/>
                      <a:pt x="167" y="5060"/>
                    </a:cubicBezTo>
                    <a:cubicBezTo>
                      <a:pt x="131" y="5084"/>
                      <a:pt x="95" y="5120"/>
                      <a:pt x="72" y="5144"/>
                    </a:cubicBezTo>
                    <a:cubicBezTo>
                      <a:pt x="63" y="5160"/>
                      <a:pt x="61" y="5171"/>
                      <a:pt x="68" y="5188"/>
                    </a:cubicBezTo>
                    <a:lnTo>
                      <a:pt x="68" y="5188"/>
                    </a:lnTo>
                    <a:cubicBezTo>
                      <a:pt x="32" y="5198"/>
                      <a:pt x="4" y="5211"/>
                      <a:pt x="0" y="5227"/>
                    </a:cubicBezTo>
                    <a:cubicBezTo>
                      <a:pt x="0" y="5239"/>
                      <a:pt x="0" y="5298"/>
                      <a:pt x="24" y="5310"/>
                    </a:cubicBezTo>
                    <a:cubicBezTo>
                      <a:pt x="40" y="5310"/>
                      <a:pt x="56" y="5309"/>
                      <a:pt x="69" y="5309"/>
                    </a:cubicBezTo>
                    <a:cubicBezTo>
                      <a:pt x="95" y="5309"/>
                      <a:pt x="111" y="5314"/>
                      <a:pt x="95" y="5346"/>
                    </a:cubicBezTo>
                    <a:cubicBezTo>
                      <a:pt x="95" y="5394"/>
                      <a:pt x="95" y="5441"/>
                      <a:pt x="119" y="5489"/>
                    </a:cubicBezTo>
                    <a:cubicBezTo>
                      <a:pt x="131" y="5501"/>
                      <a:pt x="202" y="5501"/>
                      <a:pt x="202" y="5525"/>
                    </a:cubicBezTo>
                    <a:cubicBezTo>
                      <a:pt x="202" y="5549"/>
                      <a:pt x="119" y="5596"/>
                      <a:pt x="119" y="5644"/>
                    </a:cubicBezTo>
                    <a:cubicBezTo>
                      <a:pt x="123" y="5657"/>
                      <a:pt x="129" y="5662"/>
                      <a:pt x="136" y="5662"/>
                    </a:cubicBezTo>
                    <a:cubicBezTo>
                      <a:pt x="155" y="5662"/>
                      <a:pt x="182" y="5632"/>
                      <a:pt x="191" y="5632"/>
                    </a:cubicBezTo>
                    <a:lnTo>
                      <a:pt x="191" y="5632"/>
                    </a:lnTo>
                    <a:cubicBezTo>
                      <a:pt x="202" y="5644"/>
                      <a:pt x="131" y="5691"/>
                      <a:pt x="167" y="5703"/>
                    </a:cubicBezTo>
                    <a:cubicBezTo>
                      <a:pt x="167" y="5703"/>
                      <a:pt x="236" y="5677"/>
                      <a:pt x="271" y="5677"/>
                    </a:cubicBezTo>
                    <a:cubicBezTo>
                      <a:pt x="288" y="5677"/>
                      <a:pt x="298" y="5683"/>
                      <a:pt x="286" y="5703"/>
                    </a:cubicBezTo>
                    <a:cubicBezTo>
                      <a:pt x="274" y="5727"/>
                      <a:pt x="226" y="5727"/>
                      <a:pt x="226" y="5763"/>
                    </a:cubicBezTo>
                    <a:cubicBezTo>
                      <a:pt x="214" y="5775"/>
                      <a:pt x="226" y="5787"/>
                      <a:pt x="238" y="5799"/>
                    </a:cubicBezTo>
                    <a:cubicBezTo>
                      <a:pt x="242" y="5802"/>
                      <a:pt x="246" y="5804"/>
                      <a:pt x="251" y="5804"/>
                    </a:cubicBezTo>
                    <a:cubicBezTo>
                      <a:pt x="269" y="5804"/>
                      <a:pt x="294" y="5786"/>
                      <a:pt x="315" y="5786"/>
                    </a:cubicBezTo>
                    <a:cubicBezTo>
                      <a:pt x="327" y="5786"/>
                      <a:pt x="338" y="5792"/>
                      <a:pt x="345" y="5810"/>
                    </a:cubicBezTo>
                    <a:cubicBezTo>
                      <a:pt x="310" y="5822"/>
                      <a:pt x="286" y="5846"/>
                      <a:pt x="262" y="5870"/>
                    </a:cubicBezTo>
                    <a:cubicBezTo>
                      <a:pt x="262" y="5889"/>
                      <a:pt x="254" y="5924"/>
                      <a:pt x="283" y="5924"/>
                    </a:cubicBezTo>
                    <a:cubicBezTo>
                      <a:pt x="290" y="5924"/>
                      <a:pt x="298" y="5922"/>
                      <a:pt x="310" y="5918"/>
                    </a:cubicBezTo>
                    <a:lnTo>
                      <a:pt x="310" y="5918"/>
                    </a:lnTo>
                    <a:cubicBezTo>
                      <a:pt x="238" y="5953"/>
                      <a:pt x="262" y="5977"/>
                      <a:pt x="322" y="5989"/>
                    </a:cubicBezTo>
                    <a:cubicBezTo>
                      <a:pt x="262" y="6013"/>
                      <a:pt x="381" y="6108"/>
                      <a:pt x="393" y="6120"/>
                    </a:cubicBezTo>
                    <a:cubicBezTo>
                      <a:pt x="372" y="6085"/>
                      <a:pt x="393" y="6062"/>
                      <a:pt x="413" y="6062"/>
                    </a:cubicBezTo>
                    <a:cubicBezTo>
                      <a:pt x="427" y="6062"/>
                      <a:pt x="441" y="6072"/>
                      <a:pt x="441" y="6096"/>
                    </a:cubicBezTo>
                    <a:cubicBezTo>
                      <a:pt x="453" y="6144"/>
                      <a:pt x="464" y="6191"/>
                      <a:pt x="488" y="6227"/>
                    </a:cubicBezTo>
                    <a:cubicBezTo>
                      <a:pt x="548" y="6191"/>
                      <a:pt x="500" y="6096"/>
                      <a:pt x="500" y="6049"/>
                    </a:cubicBezTo>
                    <a:lnTo>
                      <a:pt x="500" y="6049"/>
                    </a:lnTo>
                    <a:cubicBezTo>
                      <a:pt x="512" y="6084"/>
                      <a:pt x="536" y="6108"/>
                      <a:pt x="548" y="6144"/>
                    </a:cubicBezTo>
                    <a:cubicBezTo>
                      <a:pt x="560" y="6168"/>
                      <a:pt x="560" y="6191"/>
                      <a:pt x="548" y="6227"/>
                    </a:cubicBezTo>
                    <a:cubicBezTo>
                      <a:pt x="524" y="6251"/>
                      <a:pt x="488" y="6239"/>
                      <a:pt x="488" y="6275"/>
                    </a:cubicBezTo>
                    <a:cubicBezTo>
                      <a:pt x="488" y="6346"/>
                      <a:pt x="560" y="6311"/>
                      <a:pt x="595" y="6358"/>
                    </a:cubicBezTo>
                    <a:cubicBezTo>
                      <a:pt x="619" y="6394"/>
                      <a:pt x="619" y="6441"/>
                      <a:pt x="583" y="6477"/>
                    </a:cubicBezTo>
                    <a:cubicBezTo>
                      <a:pt x="601" y="6471"/>
                      <a:pt x="622" y="6468"/>
                      <a:pt x="643" y="6468"/>
                    </a:cubicBezTo>
                    <a:cubicBezTo>
                      <a:pt x="664" y="6468"/>
                      <a:pt x="685" y="6471"/>
                      <a:pt x="703" y="6477"/>
                    </a:cubicBezTo>
                    <a:cubicBezTo>
                      <a:pt x="750" y="6501"/>
                      <a:pt x="679" y="6513"/>
                      <a:pt x="691" y="6525"/>
                    </a:cubicBezTo>
                    <a:cubicBezTo>
                      <a:pt x="691" y="6527"/>
                      <a:pt x="692" y="6528"/>
                      <a:pt x="695" y="6528"/>
                    </a:cubicBezTo>
                    <a:cubicBezTo>
                      <a:pt x="698" y="6528"/>
                      <a:pt x="702" y="6527"/>
                      <a:pt x="707" y="6526"/>
                    </a:cubicBezTo>
                    <a:lnTo>
                      <a:pt x="707" y="6526"/>
                    </a:lnTo>
                    <a:cubicBezTo>
                      <a:pt x="685" y="6536"/>
                      <a:pt x="667" y="6548"/>
                      <a:pt x="667" y="6561"/>
                    </a:cubicBezTo>
                    <a:cubicBezTo>
                      <a:pt x="667" y="6584"/>
                      <a:pt x="703" y="6620"/>
                      <a:pt x="714" y="6632"/>
                    </a:cubicBezTo>
                    <a:cubicBezTo>
                      <a:pt x="726" y="6656"/>
                      <a:pt x="762" y="6680"/>
                      <a:pt x="798" y="6680"/>
                    </a:cubicBezTo>
                    <a:cubicBezTo>
                      <a:pt x="825" y="6673"/>
                      <a:pt x="833" y="6666"/>
                      <a:pt x="837" y="6666"/>
                    </a:cubicBezTo>
                    <a:cubicBezTo>
                      <a:pt x="840" y="6666"/>
                      <a:pt x="840" y="6670"/>
                      <a:pt x="845" y="6680"/>
                    </a:cubicBezTo>
                    <a:cubicBezTo>
                      <a:pt x="857" y="6692"/>
                      <a:pt x="845" y="6715"/>
                      <a:pt x="834" y="6727"/>
                    </a:cubicBezTo>
                    <a:cubicBezTo>
                      <a:pt x="822" y="6751"/>
                      <a:pt x="834" y="6751"/>
                      <a:pt x="834" y="6763"/>
                    </a:cubicBezTo>
                    <a:cubicBezTo>
                      <a:pt x="834" y="6775"/>
                      <a:pt x="893" y="6775"/>
                      <a:pt x="917" y="6787"/>
                    </a:cubicBezTo>
                    <a:cubicBezTo>
                      <a:pt x="941" y="6799"/>
                      <a:pt x="964" y="6822"/>
                      <a:pt x="976" y="6846"/>
                    </a:cubicBezTo>
                    <a:cubicBezTo>
                      <a:pt x="976" y="6858"/>
                      <a:pt x="976" y="6894"/>
                      <a:pt x="976" y="6906"/>
                    </a:cubicBezTo>
                    <a:cubicBezTo>
                      <a:pt x="976" y="6908"/>
                      <a:pt x="977" y="6909"/>
                      <a:pt x="978" y="6909"/>
                    </a:cubicBezTo>
                    <a:cubicBezTo>
                      <a:pt x="981" y="6909"/>
                      <a:pt x="991" y="6894"/>
                      <a:pt x="1000" y="6894"/>
                    </a:cubicBezTo>
                    <a:lnTo>
                      <a:pt x="1012" y="6906"/>
                    </a:lnTo>
                    <a:lnTo>
                      <a:pt x="1084" y="6977"/>
                    </a:lnTo>
                    <a:cubicBezTo>
                      <a:pt x="1101" y="6994"/>
                      <a:pt x="1124" y="7036"/>
                      <a:pt x="1153" y="7036"/>
                    </a:cubicBezTo>
                    <a:cubicBezTo>
                      <a:pt x="1165" y="7036"/>
                      <a:pt x="1177" y="7030"/>
                      <a:pt x="1191" y="7013"/>
                    </a:cubicBezTo>
                    <a:lnTo>
                      <a:pt x="1191" y="7013"/>
                    </a:lnTo>
                    <a:cubicBezTo>
                      <a:pt x="1155" y="7061"/>
                      <a:pt x="1203" y="7108"/>
                      <a:pt x="1226" y="7132"/>
                    </a:cubicBezTo>
                    <a:cubicBezTo>
                      <a:pt x="1238" y="7144"/>
                      <a:pt x="1286" y="7132"/>
                      <a:pt x="1310" y="7156"/>
                    </a:cubicBezTo>
                    <a:cubicBezTo>
                      <a:pt x="1334" y="7180"/>
                      <a:pt x="1274" y="7192"/>
                      <a:pt x="1286" y="7215"/>
                    </a:cubicBezTo>
                    <a:cubicBezTo>
                      <a:pt x="1286" y="7227"/>
                      <a:pt x="1298" y="7239"/>
                      <a:pt x="1310" y="7251"/>
                    </a:cubicBezTo>
                    <a:cubicBezTo>
                      <a:pt x="1334" y="7263"/>
                      <a:pt x="1357" y="7263"/>
                      <a:pt x="1381" y="7263"/>
                    </a:cubicBezTo>
                    <a:cubicBezTo>
                      <a:pt x="1393" y="7263"/>
                      <a:pt x="1405" y="7239"/>
                      <a:pt x="1417" y="7227"/>
                    </a:cubicBezTo>
                    <a:lnTo>
                      <a:pt x="1417" y="7227"/>
                    </a:lnTo>
                    <a:cubicBezTo>
                      <a:pt x="1369" y="7287"/>
                      <a:pt x="1441" y="7275"/>
                      <a:pt x="1465" y="7287"/>
                    </a:cubicBezTo>
                    <a:cubicBezTo>
                      <a:pt x="1476" y="7299"/>
                      <a:pt x="1369" y="7382"/>
                      <a:pt x="1429" y="7394"/>
                    </a:cubicBezTo>
                    <a:cubicBezTo>
                      <a:pt x="1435" y="7396"/>
                      <a:pt x="1440" y="7397"/>
                      <a:pt x="1445" y="7397"/>
                    </a:cubicBezTo>
                    <a:cubicBezTo>
                      <a:pt x="1493" y="7397"/>
                      <a:pt x="1516" y="7307"/>
                      <a:pt x="1548" y="7275"/>
                    </a:cubicBezTo>
                    <a:cubicBezTo>
                      <a:pt x="1552" y="7271"/>
                      <a:pt x="1556" y="7269"/>
                      <a:pt x="1559" y="7269"/>
                    </a:cubicBezTo>
                    <a:cubicBezTo>
                      <a:pt x="1581" y="7269"/>
                      <a:pt x="1572" y="7372"/>
                      <a:pt x="1572" y="7382"/>
                    </a:cubicBezTo>
                    <a:cubicBezTo>
                      <a:pt x="1581" y="7363"/>
                      <a:pt x="1583" y="7343"/>
                      <a:pt x="1590" y="7343"/>
                    </a:cubicBezTo>
                    <a:cubicBezTo>
                      <a:pt x="1592" y="7343"/>
                      <a:pt x="1593" y="7344"/>
                      <a:pt x="1596" y="7346"/>
                    </a:cubicBezTo>
                    <a:cubicBezTo>
                      <a:pt x="1612" y="7355"/>
                      <a:pt x="1617" y="7363"/>
                      <a:pt x="1623" y="7363"/>
                    </a:cubicBezTo>
                    <a:cubicBezTo>
                      <a:pt x="1625" y="7363"/>
                      <a:pt x="1628" y="7362"/>
                      <a:pt x="1631" y="7358"/>
                    </a:cubicBezTo>
                    <a:cubicBezTo>
                      <a:pt x="1631" y="7346"/>
                      <a:pt x="1631" y="7323"/>
                      <a:pt x="1631" y="7311"/>
                    </a:cubicBezTo>
                    <a:cubicBezTo>
                      <a:pt x="1631" y="7287"/>
                      <a:pt x="1643" y="7275"/>
                      <a:pt x="1655" y="7275"/>
                    </a:cubicBezTo>
                    <a:cubicBezTo>
                      <a:pt x="1655" y="7310"/>
                      <a:pt x="1655" y="7332"/>
                      <a:pt x="1664" y="7332"/>
                    </a:cubicBezTo>
                    <a:cubicBezTo>
                      <a:pt x="1668" y="7332"/>
                      <a:pt x="1672" y="7329"/>
                      <a:pt x="1679" y="7323"/>
                    </a:cubicBezTo>
                    <a:cubicBezTo>
                      <a:pt x="1692" y="7303"/>
                      <a:pt x="1698" y="7286"/>
                      <a:pt x="1705" y="7286"/>
                    </a:cubicBezTo>
                    <a:cubicBezTo>
                      <a:pt x="1710" y="7286"/>
                      <a:pt x="1716" y="7296"/>
                      <a:pt x="1726" y="7323"/>
                    </a:cubicBezTo>
                    <a:cubicBezTo>
                      <a:pt x="1729" y="7325"/>
                      <a:pt x="1732" y="7326"/>
                      <a:pt x="1736" y="7326"/>
                    </a:cubicBezTo>
                    <a:cubicBezTo>
                      <a:pt x="1754" y="7326"/>
                      <a:pt x="1786" y="7306"/>
                      <a:pt x="1786" y="7287"/>
                    </a:cubicBezTo>
                    <a:cubicBezTo>
                      <a:pt x="1774" y="7275"/>
                      <a:pt x="1762" y="7263"/>
                      <a:pt x="1774" y="7239"/>
                    </a:cubicBezTo>
                    <a:cubicBezTo>
                      <a:pt x="1798" y="7227"/>
                      <a:pt x="1822" y="7203"/>
                      <a:pt x="1846" y="7203"/>
                    </a:cubicBezTo>
                    <a:cubicBezTo>
                      <a:pt x="1881" y="7203"/>
                      <a:pt x="1893" y="7215"/>
                      <a:pt x="1929" y="7227"/>
                    </a:cubicBezTo>
                    <a:cubicBezTo>
                      <a:pt x="1953" y="7227"/>
                      <a:pt x="1977" y="7203"/>
                      <a:pt x="1988" y="7180"/>
                    </a:cubicBezTo>
                    <a:cubicBezTo>
                      <a:pt x="1988" y="7158"/>
                      <a:pt x="2006" y="7151"/>
                      <a:pt x="2024" y="7151"/>
                    </a:cubicBezTo>
                    <a:cubicBezTo>
                      <a:pt x="2047" y="7151"/>
                      <a:pt x="2072" y="7161"/>
                      <a:pt x="2072" y="7168"/>
                    </a:cubicBezTo>
                    <a:cubicBezTo>
                      <a:pt x="2072" y="7108"/>
                      <a:pt x="1988" y="7096"/>
                      <a:pt x="1977" y="7073"/>
                    </a:cubicBezTo>
                    <a:cubicBezTo>
                      <a:pt x="1969" y="7058"/>
                      <a:pt x="1980" y="7048"/>
                      <a:pt x="1992" y="7048"/>
                    </a:cubicBezTo>
                    <a:cubicBezTo>
                      <a:pt x="2000" y="7048"/>
                      <a:pt x="2008" y="7052"/>
                      <a:pt x="2012" y="7061"/>
                    </a:cubicBezTo>
                    <a:cubicBezTo>
                      <a:pt x="2015" y="7064"/>
                      <a:pt x="2020" y="7065"/>
                      <a:pt x="2026" y="7065"/>
                    </a:cubicBezTo>
                    <a:cubicBezTo>
                      <a:pt x="2041" y="7065"/>
                      <a:pt x="2060" y="7054"/>
                      <a:pt x="2060" y="7037"/>
                    </a:cubicBezTo>
                    <a:cubicBezTo>
                      <a:pt x="2066" y="7024"/>
                      <a:pt x="2072" y="7019"/>
                      <a:pt x="2077" y="7019"/>
                    </a:cubicBezTo>
                    <a:cubicBezTo>
                      <a:pt x="2092" y="7019"/>
                      <a:pt x="2105" y="7055"/>
                      <a:pt x="2131" y="7073"/>
                    </a:cubicBezTo>
                    <a:cubicBezTo>
                      <a:pt x="2141" y="7077"/>
                      <a:pt x="2146" y="7079"/>
                      <a:pt x="2149" y="7079"/>
                    </a:cubicBezTo>
                    <a:cubicBezTo>
                      <a:pt x="2163" y="7079"/>
                      <a:pt x="2134" y="7046"/>
                      <a:pt x="2143" y="7037"/>
                    </a:cubicBezTo>
                    <a:cubicBezTo>
                      <a:pt x="2155" y="7037"/>
                      <a:pt x="2155" y="7001"/>
                      <a:pt x="2167" y="6989"/>
                    </a:cubicBezTo>
                    <a:cubicBezTo>
                      <a:pt x="2179" y="6977"/>
                      <a:pt x="2215" y="6989"/>
                      <a:pt x="2215" y="6918"/>
                    </a:cubicBezTo>
                    <a:cubicBezTo>
                      <a:pt x="2215" y="6918"/>
                      <a:pt x="2227" y="6882"/>
                      <a:pt x="2238" y="6882"/>
                    </a:cubicBezTo>
                    <a:cubicBezTo>
                      <a:pt x="2250" y="6882"/>
                      <a:pt x="2250" y="6978"/>
                      <a:pt x="2291" y="6978"/>
                    </a:cubicBezTo>
                    <a:cubicBezTo>
                      <a:pt x="2293" y="6978"/>
                      <a:pt x="2295" y="6978"/>
                      <a:pt x="2298" y="6977"/>
                    </a:cubicBezTo>
                    <a:cubicBezTo>
                      <a:pt x="2334" y="6965"/>
                      <a:pt x="2369" y="6942"/>
                      <a:pt x="2405" y="6918"/>
                    </a:cubicBezTo>
                    <a:lnTo>
                      <a:pt x="2405" y="6918"/>
                    </a:lnTo>
                    <a:cubicBezTo>
                      <a:pt x="2405" y="6918"/>
                      <a:pt x="2395" y="6923"/>
                      <a:pt x="2384" y="6923"/>
                    </a:cubicBezTo>
                    <a:cubicBezTo>
                      <a:pt x="2379" y="6923"/>
                      <a:pt x="2373" y="6922"/>
                      <a:pt x="2369" y="6918"/>
                    </a:cubicBezTo>
                    <a:cubicBezTo>
                      <a:pt x="2358" y="6895"/>
                      <a:pt x="2411" y="6883"/>
                      <a:pt x="2406" y="6852"/>
                    </a:cubicBezTo>
                    <a:lnTo>
                      <a:pt x="2406" y="6852"/>
                    </a:lnTo>
                    <a:cubicBezTo>
                      <a:pt x="2406" y="6855"/>
                      <a:pt x="2402" y="6856"/>
                      <a:pt x="2397" y="6856"/>
                    </a:cubicBezTo>
                    <a:cubicBezTo>
                      <a:pt x="2381" y="6856"/>
                      <a:pt x="2349" y="6843"/>
                      <a:pt x="2358" y="6834"/>
                    </a:cubicBezTo>
                    <a:cubicBezTo>
                      <a:pt x="2358" y="6834"/>
                      <a:pt x="2364" y="6774"/>
                      <a:pt x="2388" y="6774"/>
                    </a:cubicBezTo>
                    <a:cubicBezTo>
                      <a:pt x="2395" y="6774"/>
                      <a:pt x="2405" y="6781"/>
                      <a:pt x="2417" y="6799"/>
                    </a:cubicBezTo>
                    <a:cubicBezTo>
                      <a:pt x="2417" y="6822"/>
                      <a:pt x="2417" y="6858"/>
                      <a:pt x="2441" y="6858"/>
                    </a:cubicBezTo>
                    <a:cubicBezTo>
                      <a:pt x="2477" y="6846"/>
                      <a:pt x="2512" y="6822"/>
                      <a:pt x="2548" y="6787"/>
                    </a:cubicBezTo>
                    <a:cubicBezTo>
                      <a:pt x="2560" y="6775"/>
                      <a:pt x="2512" y="6739"/>
                      <a:pt x="2500" y="6715"/>
                    </a:cubicBezTo>
                    <a:cubicBezTo>
                      <a:pt x="2518" y="6703"/>
                      <a:pt x="2536" y="6697"/>
                      <a:pt x="2554" y="6697"/>
                    </a:cubicBezTo>
                    <a:cubicBezTo>
                      <a:pt x="2572" y="6697"/>
                      <a:pt x="2590" y="6703"/>
                      <a:pt x="2608" y="6715"/>
                    </a:cubicBezTo>
                    <a:cubicBezTo>
                      <a:pt x="2631" y="6727"/>
                      <a:pt x="2584" y="6763"/>
                      <a:pt x="2584" y="6775"/>
                    </a:cubicBezTo>
                    <a:cubicBezTo>
                      <a:pt x="2604" y="6754"/>
                      <a:pt x="2634" y="6725"/>
                      <a:pt x="2657" y="6725"/>
                    </a:cubicBezTo>
                    <a:cubicBezTo>
                      <a:pt x="2660" y="6725"/>
                      <a:pt x="2664" y="6726"/>
                      <a:pt x="2667" y="6727"/>
                    </a:cubicBezTo>
                    <a:cubicBezTo>
                      <a:pt x="2703" y="6751"/>
                      <a:pt x="2715" y="6799"/>
                      <a:pt x="2739" y="6822"/>
                    </a:cubicBezTo>
                    <a:cubicBezTo>
                      <a:pt x="2727" y="6775"/>
                      <a:pt x="2715" y="6715"/>
                      <a:pt x="2703" y="6668"/>
                    </a:cubicBezTo>
                    <a:cubicBezTo>
                      <a:pt x="2703" y="6644"/>
                      <a:pt x="2739" y="6644"/>
                      <a:pt x="2750" y="6620"/>
                    </a:cubicBezTo>
                    <a:cubicBezTo>
                      <a:pt x="2750" y="6600"/>
                      <a:pt x="2742" y="6570"/>
                      <a:pt x="2754" y="6570"/>
                    </a:cubicBezTo>
                    <a:cubicBezTo>
                      <a:pt x="2756" y="6570"/>
                      <a:pt x="2759" y="6571"/>
                      <a:pt x="2762" y="6572"/>
                    </a:cubicBezTo>
                    <a:cubicBezTo>
                      <a:pt x="2786" y="6596"/>
                      <a:pt x="2786" y="6668"/>
                      <a:pt x="2822" y="6692"/>
                    </a:cubicBezTo>
                    <a:cubicBezTo>
                      <a:pt x="2827" y="6696"/>
                      <a:pt x="2831" y="6698"/>
                      <a:pt x="2834" y="6698"/>
                    </a:cubicBezTo>
                    <a:cubicBezTo>
                      <a:pt x="2850" y="6698"/>
                      <a:pt x="2858" y="6665"/>
                      <a:pt x="2858" y="6656"/>
                    </a:cubicBezTo>
                    <a:cubicBezTo>
                      <a:pt x="2858" y="6632"/>
                      <a:pt x="2858" y="6620"/>
                      <a:pt x="2858" y="6596"/>
                    </a:cubicBezTo>
                    <a:cubicBezTo>
                      <a:pt x="2881" y="6584"/>
                      <a:pt x="2893" y="6572"/>
                      <a:pt x="2917" y="6561"/>
                    </a:cubicBezTo>
                    <a:cubicBezTo>
                      <a:pt x="2923" y="6556"/>
                      <a:pt x="2931" y="6552"/>
                      <a:pt x="2939" y="6548"/>
                    </a:cubicBezTo>
                    <a:lnTo>
                      <a:pt x="2939" y="6548"/>
                    </a:lnTo>
                    <a:cubicBezTo>
                      <a:pt x="2940" y="6548"/>
                      <a:pt x="2940" y="6548"/>
                      <a:pt x="2941" y="6549"/>
                    </a:cubicBezTo>
                    <a:cubicBezTo>
                      <a:pt x="2943" y="6547"/>
                      <a:pt x="2945" y="6546"/>
                      <a:pt x="2946" y="6544"/>
                    </a:cubicBezTo>
                    <a:lnTo>
                      <a:pt x="2946" y="6544"/>
                    </a:lnTo>
                    <a:cubicBezTo>
                      <a:pt x="2944" y="6545"/>
                      <a:pt x="2941" y="6546"/>
                      <a:pt x="2939" y="6548"/>
                    </a:cubicBezTo>
                    <a:lnTo>
                      <a:pt x="2939" y="6548"/>
                    </a:lnTo>
                    <a:cubicBezTo>
                      <a:pt x="2917" y="6537"/>
                      <a:pt x="2888" y="6526"/>
                      <a:pt x="2910" y="6498"/>
                    </a:cubicBezTo>
                    <a:lnTo>
                      <a:pt x="2910" y="6498"/>
                    </a:lnTo>
                    <a:cubicBezTo>
                      <a:pt x="2912" y="6496"/>
                      <a:pt x="2915" y="6495"/>
                      <a:pt x="2918" y="6495"/>
                    </a:cubicBezTo>
                    <a:cubicBezTo>
                      <a:pt x="2937" y="6495"/>
                      <a:pt x="2956" y="6529"/>
                      <a:pt x="2946" y="6544"/>
                    </a:cubicBezTo>
                    <a:lnTo>
                      <a:pt x="2946" y="6544"/>
                    </a:lnTo>
                    <a:cubicBezTo>
                      <a:pt x="2983" y="6524"/>
                      <a:pt x="3030" y="6499"/>
                      <a:pt x="3048" y="6453"/>
                    </a:cubicBezTo>
                    <a:cubicBezTo>
                      <a:pt x="3048" y="6443"/>
                      <a:pt x="3039" y="6415"/>
                      <a:pt x="3052" y="6415"/>
                    </a:cubicBezTo>
                    <a:cubicBezTo>
                      <a:pt x="3054" y="6415"/>
                      <a:pt x="3057" y="6416"/>
                      <a:pt x="3060" y="6418"/>
                    </a:cubicBezTo>
                    <a:cubicBezTo>
                      <a:pt x="3072" y="6418"/>
                      <a:pt x="3108" y="6441"/>
                      <a:pt x="3131" y="6453"/>
                    </a:cubicBezTo>
                    <a:cubicBezTo>
                      <a:pt x="3179" y="6453"/>
                      <a:pt x="3239" y="6430"/>
                      <a:pt x="3262" y="6382"/>
                    </a:cubicBezTo>
                    <a:lnTo>
                      <a:pt x="3262" y="6322"/>
                    </a:lnTo>
                    <a:cubicBezTo>
                      <a:pt x="3262" y="6322"/>
                      <a:pt x="3292" y="6372"/>
                      <a:pt x="3315" y="6372"/>
                    </a:cubicBezTo>
                    <a:cubicBezTo>
                      <a:pt x="3317" y="6372"/>
                      <a:pt x="3320" y="6371"/>
                      <a:pt x="3322" y="6370"/>
                    </a:cubicBezTo>
                    <a:cubicBezTo>
                      <a:pt x="3322" y="6370"/>
                      <a:pt x="3298" y="6322"/>
                      <a:pt x="3322" y="6311"/>
                    </a:cubicBezTo>
                    <a:cubicBezTo>
                      <a:pt x="3346" y="6299"/>
                      <a:pt x="3346" y="6299"/>
                      <a:pt x="3334" y="6263"/>
                    </a:cubicBezTo>
                    <a:cubicBezTo>
                      <a:pt x="3322" y="6239"/>
                      <a:pt x="3310" y="6191"/>
                      <a:pt x="3322" y="6156"/>
                    </a:cubicBezTo>
                    <a:lnTo>
                      <a:pt x="3322" y="6156"/>
                    </a:lnTo>
                    <a:cubicBezTo>
                      <a:pt x="3334" y="6156"/>
                      <a:pt x="3405" y="6239"/>
                      <a:pt x="3393" y="6239"/>
                    </a:cubicBezTo>
                    <a:cubicBezTo>
                      <a:pt x="3389" y="6239"/>
                      <a:pt x="3382" y="6237"/>
                      <a:pt x="3376" y="6237"/>
                    </a:cubicBezTo>
                    <a:cubicBezTo>
                      <a:pt x="3366" y="6237"/>
                      <a:pt x="3358" y="6241"/>
                      <a:pt x="3358" y="6263"/>
                    </a:cubicBezTo>
                    <a:cubicBezTo>
                      <a:pt x="3370" y="6287"/>
                      <a:pt x="3370" y="6287"/>
                      <a:pt x="3381" y="6287"/>
                    </a:cubicBezTo>
                    <a:cubicBezTo>
                      <a:pt x="3401" y="6287"/>
                      <a:pt x="3421" y="6230"/>
                      <a:pt x="3447" y="6230"/>
                    </a:cubicBezTo>
                    <a:cubicBezTo>
                      <a:pt x="3453" y="6230"/>
                      <a:pt x="3458" y="6233"/>
                      <a:pt x="3465" y="6239"/>
                    </a:cubicBezTo>
                    <a:cubicBezTo>
                      <a:pt x="3470" y="6244"/>
                      <a:pt x="3475" y="6246"/>
                      <a:pt x="3481" y="6246"/>
                    </a:cubicBezTo>
                    <a:cubicBezTo>
                      <a:pt x="3487" y="6246"/>
                      <a:pt x="3493" y="6243"/>
                      <a:pt x="3500" y="6239"/>
                    </a:cubicBezTo>
                    <a:lnTo>
                      <a:pt x="3500" y="6239"/>
                    </a:lnTo>
                    <a:cubicBezTo>
                      <a:pt x="3500" y="6239"/>
                      <a:pt x="3500" y="6239"/>
                      <a:pt x="3501" y="6239"/>
                    </a:cubicBezTo>
                    <a:lnTo>
                      <a:pt x="3500" y="6238"/>
                    </a:lnTo>
                    <a:lnTo>
                      <a:pt x="3500" y="6238"/>
                    </a:lnTo>
                    <a:cubicBezTo>
                      <a:pt x="3500" y="6238"/>
                      <a:pt x="3500" y="6239"/>
                      <a:pt x="3500" y="6239"/>
                    </a:cubicBezTo>
                    <a:lnTo>
                      <a:pt x="3500" y="6239"/>
                    </a:lnTo>
                    <a:cubicBezTo>
                      <a:pt x="3475" y="6226"/>
                      <a:pt x="3418" y="6179"/>
                      <a:pt x="3453" y="6156"/>
                    </a:cubicBezTo>
                    <a:lnTo>
                      <a:pt x="3453" y="6156"/>
                    </a:lnTo>
                    <a:lnTo>
                      <a:pt x="3500" y="6238"/>
                    </a:lnTo>
                    <a:lnTo>
                      <a:pt x="3500" y="6238"/>
                    </a:lnTo>
                    <a:cubicBezTo>
                      <a:pt x="3528" y="6217"/>
                      <a:pt x="3559" y="6160"/>
                      <a:pt x="3584" y="6144"/>
                    </a:cubicBezTo>
                    <a:cubicBezTo>
                      <a:pt x="3548" y="6108"/>
                      <a:pt x="3536" y="6120"/>
                      <a:pt x="3512" y="6084"/>
                    </a:cubicBezTo>
                    <a:cubicBezTo>
                      <a:pt x="3517" y="6079"/>
                      <a:pt x="3523" y="6078"/>
                      <a:pt x="3529" y="6078"/>
                    </a:cubicBezTo>
                    <a:cubicBezTo>
                      <a:pt x="3550" y="6078"/>
                      <a:pt x="3575" y="6098"/>
                      <a:pt x="3582" y="6098"/>
                    </a:cubicBezTo>
                    <a:cubicBezTo>
                      <a:pt x="3583" y="6098"/>
                      <a:pt x="3584" y="6098"/>
                      <a:pt x="3584" y="6096"/>
                    </a:cubicBezTo>
                    <a:cubicBezTo>
                      <a:pt x="3596" y="6084"/>
                      <a:pt x="3584" y="6025"/>
                      <a:pt x="3584" y="6001"/>
                    </a:cubicBezTo>
                    <a:lnTo>
                      <a:pt x="3584" y="6001"/>
                    </a:lnTo>
                    <a:cubicBezTo>
                      <a:pt x="3601" y="6018"/>
                      <a:pt x="3705" y="6075"/>
                      <a:pt x="3750" y="6075"/>
                    </a:cubicBezTo>
                    <a:cubicBezTo>
                      <a:pt x="3769" y="6075"/>
                      <a:pt x="3777" y="6065"/>
                      <a:pt x="3762" y="6037"/>
                    </a:cubicBezTo>
                    <a:cubicBezTo>
                      <a:pt x="3739" y="6037"/>
                      <a:pt x="3751" y="6060"/>
                      <a:pt x="3739" y="6060"/>
                    </a:cubicBezTo>
                    <a:cubicBezTo>
                      <a:pt x="3739" y="6061"/>
                      <a:pt x="3738" y="6062"/>
                      <a:pt x="3738" y="6062"/>
                    </a:cubicBezTo>
                    <a:cubicBezTo>
                      <a:pt x="3735" y="6062"/>
                      <a:pt x="3715" y="6001"/>
                      <a:pt x="3715" y="6001"/>
                    </a:cubicBezTo>
                    <a:cubicBezTo>
                      <a:pt x="3715" y="5977"/>
                      <a:pt x="3727" y="5965"/>
                      <a:pt x="3739" y="5953"/>
                    </a:cubicBezTo>
                    <a:cubicBezTo>
                      <a:pt x="3772" y="5953"/>
                      <a:pt x="3785" y="6026"/>
                      <a:pt x="3825" y="6026"/>
                    </a:cubicBezTo>
                    <a:cubicBezTo>
                      <a:pt x="3828" y="6026"/>
                      <a:pt x="3831" y="6026"/>
                      <a:pt x="3834" y="6025"/>
                    </a:cubicBezTo>
                    <a:cubicBezTo>
                      <a:pt x="3858" y="6025"/>
                      <a:pt x="3870" y="6013"/>
                      <a:pt x="3882" y="5989"/>
                    </a:cubicBezTo>
                    <a:cubicBezTo>
                      <a:pt x="3893" y="5965"/>
                      <a:pt x="3858" y="5941"/>
                      <a:pt x="3882" y="5918"/>
                    </a:cubicBezTo>
                    <a:cubicBezTo>
                      <a:pt x="3893" y="5912"/>
                      <a:pt x="3902" y="5906"/>
                      <a:pt x="3910" y="5906"/>
                    </a:cubicBezTo>
                    <a:cubicBezTo>
                      <a:pt x="3917" y="5906"/>
                      <a:pt x="3923" y="5912"/>
                      <a:pt x="3929" y="5930"/>
                    </a:cubicBezTo>
                    <a:cubicBezTo>
                      <a:pt x="3941" y="5941"/>
                      <a:pt x="3941" y="5965"/>
                      <a:pt x="3941" y="5977"/>
                    </a:cubicBezTo>
                    <a:cubicBezTo>
                      <a:pt x="3941" y="5978"/>
                      <a:pt x="3942" y="5978"/>
                      <a:pt x="3942" y="5978"/>
                    </a:cubicBezTo>
                    <a:cubicBezTo>
                      <a:pt x="3953" y="5978"/>
                      <a:pt x="3964" y="5841"/>
                      <a:pt x="3991" y="5841"/>
                    </a:cubicBezTo>
                    <a:cubicBezTo>
                      <a:pt x="3994" y="5841"/>
                      <a:pt x="3997" y="5843"/>
                      <a:pt x="4001" y="5846"/>
                    </a:cubicBezTo>
                    <a:cubicBezTo>
                      <a:pt x="4030" y="5876"/>
                      <a:pt x="4035" y="5897"/>
                      <a:pt x="4056" y="5897"/>
                    </a:cubicBezTo>
                    <a:cubicBezTo>
                      <a:pt x="4060" y="5897"/>
                      <a:pt x="4066" y="5896"/>
                      <a:pt x="4072" y="5894"/>
                    </a:cubicBezTo>
                    <a:cubicBezTo>
                      <a:pt x="4095" y="5882"/>
                      <a:pt x="4107" y="5870"/>
                      <a:pt x="4119" y="5847"/>
                    </a:cubicBezTo>
                    <a:lnTo>
                      <a:pt x="4119" y="5847"/>
                    </a:lnTo>
                    <a:cubicBezTo>
                      <a:pt x="4118" y="5848"/>
                      <a:pt x="4116" y="5849"/>
                      <a:pt x="4113" y="5849"/>
                    </a:cubicBezTo>
                    <a:cubicBezTo>
                      <a:pt x="4089" y="5849"/>
                      <a:pt x="4006" y="5821"/>
                      <a:pt x="4036" y="5810"/>
                    </a:cubicBezTo>
                    <a:cubicBezTo>
                      <a:pt x="4060" y="5799"/>
                      <a:pt x="4084" y="5787"/>
                      <a:pt x="4108" y="5775"/>
                    </a:cubicBezTo>
                    <a:lnTo>
                      <a:pt x="4155" y="5751"/>
                    </a:lnTo>
                    <a:cubicBezTo>
                      <a:pt x="4159" y="5754"/>
                      <a:pt x="4161" y="5756"/>
                      <a:pt x="4163" y="5756"/>
                    </a:cubicBezTo>
                    <a:cubicBezTo>
                      <a:pt x="4163" y="5756"/>
                      <a:pt x="4164" y="5755"/>
                      <a:pt x="4164" y="5755"/>
                    </a:cubicBezTo>
                    <a:lnTo>
                      <a:pt x="4164" y="5755"/>
                    </a:lnTo>
                    <a:cubicBezTo>
                      <a:pt x="4172" y="5774"/>
                      <a:pt x="4184" y="5803"/>
                      <a:pt x="4191" y="5810"/>
                    </a:cubicBezTo>
                    <a:cubicBezTo>
                      <a:pt x="4191" y="5810"/>
                      <a:pt x="4215" y="5787"/>
                      <a:pt x="4215" y="5775"/>
                    </a:cubicBezTo>
                    <a:cubicBezTo>
                      <a:pt x="4215" y="5764"/>
                      <a:pt x="4205" y="5725"/>
                      <a:pt x="4220" y="5725"/>
                    </a:cubicBezTo>
                    <a:cubicBezTo>
                      <a:pt x="4222" y="5725"/>
                      <a:pt x="4224" y="5726"/>
                      <a:pt x="4227" y="5727"/>
                    </a:cubicBezTo>
                    <a:cubicBezTo>
                      <a:pt x="4251" y="5727"/>
                      <a:pt x="4251" y="5763"/>
                      <a:pt x="4274" y="5775"/>
                    </a:cubicBezTo>
                    <a:cubicBezTo>
                      <a:pt x="4251" y="5751"/>
                      <a:pt x="4274" y="5679"/>
                      <a:pt x="4274" y="5668"/>
                    </a:cubicBezTo>
                    <a:cubicBezTo>
                      <a:pt x="4286" y="5644"/>
                      <a:pt x="4298" y="5644"/>
                      <a:pt x="4322" y="5632"/>
                    </a:cubicBezTo>
                    <a:cubicBezTo>
                      <a:pt x="4334" y="5632"/>
                      <a:pt x="4346" y="5656"/>
                      <a:pt x="4358" y="5656"/>
                    </a:cubicBezTo>
                    <a:cubicBezTo>
                      <a:pt x="4370" y="5656"/>
                      <a:pt x="4429" y="5632"/>
                      <a:pt x="4405" y="5608"/>
                    </a:cubicBezTo>
                    <a:cubicBezTo>
                      <a:pt x="4393" y="5572"/>
                      <a:pt x="4393" y="5572"/>
                      <a:pt x="4405" y="5549"/>
                    </a:cubicBezTo>
                    <a:cubicBezTo>
                      <a:pt x="4429" y="5537"/>
                      <a:pt x="4429" y="5537"/>
                      <a:pt x="4441" y="5537"/>
                    </a:cubicBezTo>
                    <a:cubicBezTo>
                      <a:pt x="4441" y="5548"/>
                      <a:pt x="4441" y="5633"/>
                      <a:pt x="4471" y="5633"/>
                    </a:cubicBezTo>
                    <a:cubicBezTo>
                      <a:pt x="4473" y="5633"/>
                      <a:pt x="4475" y="5633"/>
                      <a:pt x="4477" y="5632"/>
                    </a:cubicBezTo>
                    <a:cubicBezTo>
                      <a:pt x="4510" y="5632"/>
                      <a:pt x="4482" y="5571"/>
                      <a:pt x="4515" y="5571"/>
                    </a:cubicBezTo>
                    <a:cubicBezTo>
                      <a:pt x="4518" y="5571"/>
                      <a:pt x="4521" y="5571"/>
                      <a:pt x="4524" y="5572"/>
                    </a:cubicBezTo>
                    <a:cubicBezTo>
                      <a:pt x="4530" y="5574"/>
                      <a:pt x="4534" y="5574"/>
                      <a:pt x="4538" y="5574"/>
                    </a:cubicBezTo>
                    <a:cubicBezTo>
                      <a:pt x="4550" y="5574"/>
                      <a:pt x="4558" y="5569"/>
                      <a:pt x="4564" y="5561"/>
                    </a:cubicBezTo>
                    <a:lnTo>
                      <a:pt x="4564" y="5561"/>
                    </a:lnTo>
                    <a:cubicBezTo>
                      <a:pt x="4562" y="5561"/>
                      <a:pt x="4560" y="5562"/>
                      <a:pt x="4559" y="5562"/>
                    </a:cubicBezTo>
                    <a:cubicBezTo>
                      <a:pt x="4556" y="5562"/>
                      <a:pt x="4552" y="5561"/>
                      <a:pt x="4548" y="5560"/>
                    </a:cubicBezTo>
                    <a:cubicBezTo>
                      <a:pt x="4524" y="5549"/>
                      <a:pt x="4501" y="5537"/>
                      <a:pt x="4489" y="5513"/>
                    </a:cubicBezTo>
                    <a:lnTo>
                      <a:pt x="4489" y="5513"/>
                    </a:lnTo>
                    <a:lnTo>
                      <a:pt x="4501" y="5525"/>
                    </a:lnTo>
                    <a:cubicBezTo>
                      <a:pt x="4480" y="5494"/>
                      <a:pt x="4477" y="5463"/>
                      <a:pt x="4500" y="5463"/>
                    </a:cubicBezTo>
                    <a:cubicBezTo>
                      <a:pt x="4504" y="5463"/>
                      <a:pt x="4508" y="5464"/>
                      <a:pt x="4513" y="5465"/>
                    </a:cubicBezTo>
                    <a:cubicBezTo>
                      <a:pt x="4535" y="5480"/>
                      <a:pt x="4567" y="5518"/>
                      <a:pt x="4573" y="5542"/>
                    </a:cubicBezTo>
                    <a:lnTo>
                      <a:pt x="4573" y="5542"/>
                    </a:lnTo>
                    <a:cubicBezTo>
                      <a:pt x="4577" y="5529"/>
                      <a:pt x="4580" y="5514"/>
                      <a:pt x="4584" y="5501"/>
                    </a:cubicBezTo>
                    <a:cubicBezTo>
                      <a:pt x="4589" y="5486"/>
                      <a:pt x="4592" y="5481"/>
                      <a:pt x="4595" y="5481"/>
                    </a:cubicBezTo>
                    <a:cubicBezTo>
                      <a:pt x="4598" y="5481"/>
                      <a:pt x="4601" y="5489"/>
                      <a:pt x="4608" y="5489"/>
                    </a:cubicBezTo>
                    <a:cubicBezTo>
                      <a:pt x="4620" y="5489"/>
                      <a:pt x="4620" y="5453"/>
                      <a:pt x="4632" y="5453"/>
                    </a:cubicBezTo>
                    <a:cubicBezTo>
                      <a:pt x="4623" y="5427"/>
                      <a:pt x="4627" y="5388"/>
                      <a:pt x="4644" y="5388"/>
                    </a:cubicBezTo>
                    <a:cubicBezTo>
                      <a:pt x="4650" y="5388"/>
                      <a:pt x="4658" y="5393"/>
                      <a:pt x="4667" y="5406"/>
                    </a:cubicBezTo>
                    <a:cubicBezTo>
                      <a:pt x="4676" y="5414"/>
                      <a:pt x="4724" y="5463"/>
                      <a:pt x="4739" y="5463"/>
                    </a:cubicBezTo>
                    <a:cubicBezTo>
                      <a:pt x="4744" y="5463"/>
                      <a:pt x="4745" y="5457"/>
                      <a:pt x="4739" y="5441"/>
                    </a:cubicBezTo>
                    <a:cubicBezTo>
                      <a:pt x="4739" y="5406"/>
                      <a:pt x="4727" y="5394"/>
                      <a:pt x="4739" y="5382"/>
                    </a:cubicBezTo>
                    <a:cubicBezTo>
                      <a:pt x="4742" y="5380"/>
                      <a:pt x="4745" y="5379"/>
                      <a:pt x="4747" y="5379"/>
                    </a:cubicBezTo>
                    <a:cubicBezTo>
                      <a:pt x="4763" y="5379"/>
                      <a:pt x="4766" y="5407"/>
                      <a:pt x="4786" y="5418"/>
                    </a:cubicBezTo>
                    <a:cubicBezTo>
                      <a:pt x="4790" y="5421"/>
                      <a:pt x="4793" y="5422"/>
                      <a:pt x="4797" y="5422"/>
                    </a:cubicBezTo>
                    <a:cubicBezTo>
                      <a:pt x="4805" y="5422"/>
                      <a:pt x="4814" y="5414"/>
                      <a:pt x="4822" y="5406"/>
                    </a:cubicBezTo>
                    <a:lnTo>
                      <a:pt x="4786" y="5358"/>
                    </a:lnTo>
                    <a:cubicBezTo>
                      <a:pt x="4774" y="5358"/>
                      <a:pt x="4751" y="5346"/>
                      <a:pt x="4739" y="5334"/>
                    </a:cubicBezTo>
                    <a:cubicBezTo>
                      <a:pt x="4715" y="5310"/>
                      <a:pt x="4763" y="5298"/>
                      <a:pt x="4774" y="5287"/>
                    </a:cubicBezTo>
                    <a:cubicBezTo>
                      <a:pt x="4778" y="5285"/>
                      <a:pt x="4781" y="5284"/>
                      <a:pt x="4784" y="5284"/>
                    </a:cubicBezTo>
                    <a:cubicBezTo>
                      <a:pt x="4802" y="5284"/>
                      <a:pt x="4815" y="5310"/>
                      <a:pt x="4846" y="5310"/>
                    </a:cubicBezTo>
                    <a:lnTo>
                      <a:pt x="4905" y="5310"/>
                    </a:lnTo>
                    <a:cubicBezTo>
                      <a:pt x="4905" y="5310"/>
                      <a:pt x="4870" y="5275"/>
                      <a:pt x="4905" y="5251"/>
                    </a:cubicBezTo>
                    <a:cubicBezTo>
                      <a:pt x="4929" y="5239"/>
                      <a:pt x="4929" y="5251"/>
                      <a:pt x="4929" y="5227"/>
                    </a:cubicBezTo>
                    <a:cubicBezTo>
                      <a:pt x="4917" y="5179"/>
                      <a:pt x="5013" y="5144"/>
                      <a:pt x="5036" y="5144"/>
                    </a:cubicBezTo>
                    <a:cubicBezTo>
                      <a:pt x="5043" y="5141"/>
                      <a:pt x="5047" y="5139"/>
                      <a:pt x="5051" y="5139"/>
                    </a:cubicBezTo>
                    <a:cubicBezTo>
                      <a:pt x="5062" y="5139"/>
                      <a:pt x="5067" y="5150"/>
                      <a:pt x="5084" y="5168"/>
                    </a:cubicBezTo>
                    <a:cubicBezTo>
                      <a:pt x="5092" y="5175"/>
                      <a:pt x="5100" y="5178"/>
                      <a:pt x="5107" y="5178"/>
                    </a:cubicBezTo>
                    <a:cubicBezTo>
                      <a:pt x="5122" y="5178"/>
                      <a:pt x="5136" y="5168"/>
                      <a:pt x="5144" y="5168"/>
                    </a:cubicBezTo>
                    <a:cubicBezTo>
                      <a:pt x="5148" y="5168"/>
                      <a:pt x="5157" y="5169"/>
                      <a:pt x="5165" y="5169"/>
                    </a:cubicBezTo>
                    <a:cubicBezTo>
                      <a:pt x="5178" y="5169"/>
                      <a:pt x="5191" y="5165"/>
                      <a:pt x="5191" y="5144"/>
                    </a:cubicBezTo>
                    <a:cubicBezTo>
                      <a:pt x="5197" y="5120"/>
                      <a:pt x="5203" y="5114"/>
                      <a:pt x="5209" y="5114"/>
                    </a:cubicBezTo>
                    <a:cubicBezTo>
                      <a:pt x="5215" y="5114"/>
                      <a:pt x="5221" y="5120"/>
                      <a:pt x="5227" y="5120"/>
                    </a:cubicBezTo>
                    <a:cubicBezTo>
                      <a:pt x="5251" y="5120"/>
                      <a:pt x="5239" y="5096"/>
                      <a:pt x="5263" y="5096"/>
                    </a:cubicBezTo>
                    <a:cubicBezTo>
                      <a:pt x="5275" y="5096"/>
                      <a:pt x="5298" y="5108"/>
                      <a:pt x="5322" y="5120"/>
                    </a:cubicBezTo>
                    <a:cubicBezTo>
                      <a:pt x="5324" y="5121"/>
                      <a:pt x="5325" y="5121"/>
                      <a:pt x="5327" y="5121"/>
                    </a:cubicBezTo>
                    <a:cubicBezTo>
                      <a:pt x="5361" y="5121"/>
                      <a:pt x="5476" y="5034"/>
                      <a:pt x="5453" y="5001"/>
                    </a:cubicBezTo>
                    <a:lnTo>
                      <a:pt x="5406" y="5001"/>
                    </a:lnTo>
                    <a:cubicBezTo>
                      <a:pt x="5394" y="4989"/>
                      <a:pt x="5370" y="4965"/>
                      <a:pt x="5358" y="4953"/>
                    </a:cubicBezTo>
                    <a:cubicBezTo>
                      <a:pt x="5319" y="4924"/>
                      <a:pt x="5271" y="4902"/>
                      <a:pt x="5223" y="4902"/>
                    </a:cubicBezTo>
                    <a:cubicBezTo>
                      <a:pt x="5212" y="4902"/>
                      <a:pt x="5202" y="4903"/>
                      <a:pt x="5191" y="4906"/>
                    </a:cubicBezTo>
                    <a:cubicBezTo>
                      <a:pt x="5155" y="4917"/>
                      <a:pt x="5191" y="4977"/>
                      <a:pt x="5155" y="5001"/>
                    </a:cubicBezTo>
                    <a:cubicBezTo>
                      <a:pt x="5141" y="5006"/>
                      <a:pt x="5128" y="5009"/>
                      <a:pt x="5116" y="5009"/>
                    </a:cubicBezTo>
                    <a:cubicBezTo>
                      <a:pt x="5100" y="5009"/>
                      <a:pt x="5086" y="5003"/>
                      <a:pt x="5072" y="4989"/>
                    </a:cubicBezTo>
                    <a:cubicBezTo>
                      <a:pt x="5060" y="4965"/>
                      <a:pt x="5048" y="4965"/>
                      <a:pt x="5025" y="4965"/>
                    </a:cubicBezTo>
                    <a:cubicBezTo>
                      <a:pt x="5001" y="4977"/>
                      <a:pt x="5013" y="4977"/>
                      <a:pt x="5013" y="5025"/>
                    </a:cubicBezTo>
                    <a:cubicBezTo>
                      <a:pt x="5013" y="5037"/>
                      <a:pt x="5001" y="5060"/>
                      <a:pt x="4977" y="5060"/>
                    </a:cubicBezTo>
                    <a:cubicBezTo>
                      <a:pt x="4947" y="5051"/>
                      <a:pt x="4950" y="4992"/>
                      <a:pt x="4919" y="4992"/>
                    </a:cubicBezTo>
                    <a:cubicBezTo>
                      <a:pt x="4912" y="4992"/>
                      <a:pt x="4904" y="4995"/>
                      <a:pt x="4894" y="5001"/>
                    </a:cubicBezTo>
                    <a:cubicBezTo>
                      <a:pt x="4870" y="5025"/>
                      <a:pt x="4870" y="5060"/>
                      <a:pt x="4882" y="5084"/>
                    </a:cubicBezTo>
                    <a:cubicBezTo>
                      <a:pt x="4882" y="5096"/>
                      <a:pt x="4870" y="5096"/>
                      <a:pt x="4858" y="5096"/>
                    </a:cubicBezTo>
                    <a:cubicBezTo>
                      <a:pt x="4847" y="5107"/>
                      <a:pt x="4814" y="5192"/>
                      <a:pt x="4801" y="5192"/>
                    </a:cubicBezTo>
                    <a:cubicBezTo>
                      <a:pt x="4800" y="5192"/>
                      <a:pt x="4799" y="5192"/>
                      <a:pt x="4798" y="5191"/>
                    </a:cubicBezTo>
                    <a:cubicBezTo>
                      <a:pt x="4786" y="5191"/>
                      <a:pt x="4786" y="5108"/>
                      <a:pt x="4774" y="5084"/>
                    </a:cubicBezTo>
                    <a:lnTo>
                      <a:pt x="4774" y="5084"/>
                    </a:lnTo>
                    <a:cubicBezTo>
                      <a:pt x="4786" y="5108"/>
                      <a:pt x="4715" y="5179"/>
                      <a:pt x="4715" y="5203"/>
                    </a:cubicBezTo>
                    <a:cubicBezTo>
                      <a:pt x="4706" y="5221"/>
                      <a:pt x="4698" y="5232"/>
                      <a:pt x="4679" y="5232"/>
                    </a:cubicBezTo>
                    <a:cubicBezTo>
                      <a:pt x="4673" y="5232"/>
                      <a:pt x="4665" y="5230"/>
                      <a:pt x="4655" y="5227"/>
                    </a:cubicBezTo>
                    <a:cubicBezTo>
                      <a:pt x="4647" y="5221"/>
                      <a:pt x="4641" y="5219"/>
                      <a:pt x="4637" y="5219"/>
                    </a:cubicBezTo>
                    <a:cubicBezTo>
                      <a:pt x="4624" y="5219"/>
                      <a:pt x="4629" y="5242"/>
                      <a:pt x="4620" y="5251"/>
                    </a:cubicBezTo>
                    <a:cubicBezTo>
                      <a:pt x="4608" y="5257"/>
                      <a:pt x="4602" y="5260"/>
                      <a:pt x="4596" y="5260"/>
                    </a:cubicBezTo>
                    <a:cubicBezTo>
                      <a:pt x="4590" y="5260"/>
                      <a:pt x="4584" y="5257"/>
                      <a:pt x="4572" y="5251"/>
                    </a:cubicBezTo>
                    <a:lnTo>
                      <a:pt x="4548" y="5251"/>
                    </a:lnTo>
                    <a:cubicBezTo>
                      <a:pt x="4536" y="5275"/>
                      <a:pt x="4548" y="5298"/>
                      <a:pt x="4572" y="5310"/>
                    </a:cubicBezTo>
                    <a:cubicBezTo>
                      <a:pt x="4584" y="5322"/>
                      <a:pt x="4608" y="5358"/>
                      <a:pt x="4584" y="5358"/>
                    </a:cubicBezTo>
                    <a:cubicBezTo>
                      <a:pt x="4548" y="5358"/>
                      <a:pt x="4536" y="5322"/>
                      <a:pt x="4513" y="5322"/>
                    </a:cubicBezTo>
                    <a:cubicBezTo>
                      <a:pt x="4489" y="5322"/>
                      <a:pt x="4477" y="5358"/>
                      <a:pt x="4465" y="5370"/>
                    </a:cubicBezTo>
                    <a:cubicBezTo>
                      <a:pt x="4453" y="5382"/>
                      <a:pt x="4429" y="5394"/>
                      <a:pt x="4417" y="5394"/>
                    </a:cubicBezTo>
                    <a:cubicBezTo>
                      <a:pt x="4411" y="5388"/>
                      <a:pt x="4405" y="5385"/>
                      <a:pt x="4401" y="5385"/>
                    </a:cubicBezTo>
                    <a:cubicBezTo>
                      <a:pt x="4396" y="5385"/>
                      <a:pt x="4393" y="5388"/>
                      <a:pt x="4393" y="5394"/>
                    </a:cubicBezTo>
                    <a:cubicBezTo>
                      <a:pt x="4370" y="5406"/>
                      <a:pt x="4393" y="5418"/>
                      <a:pt x="4370" y="5441"/>
                    </a:cubicBezTo>
                    <a:cubicBezTo>
                      <a:pt x="4358" y="5447"/>
                      <a:pt x="4349" y="5447"/>
                      <a:pt x="4341" y="5447"/>
                    </a:cubicBezTo>
                    <a:cubicBezTo>
                      <a:pt x="4334" y="5447"/>
                      <a:pt x="4328" y="5447"/>
                      <a:pt x="4322" y="5453"/>
                    </a:cubicBezTo>
                    <a:cubicBezTo>
                      <a:pt x="4274" y="5465"/>
                      <a:pt x="4239" y="5501"/>
                      <a:pt x="4239" y="5549"/>
                    </a:cubicBezTo>
                    <a:cubicBezTo>
                      <a:pt x="4239" y="5566"/>
                      <a:pt x="4236" y="5575"/>
                      <a:pt x="4230" y="5575"/>
                    </a:cubicBezTo>
                    <a:cubicBezTo>
                      <a:pt x="4224" y="5575"/>
                      <a:pt x="4215" y="5566"/>
                      <a:pt x="4203" y="5549"/>
                    </a:cubicBezTo>
                    <a:cubicBezTo>
                      <a:pt x="4203" y="5531"/>
                      <a:pt x="4197" y="5525"/>
                      <a:pt x="4190" y="5525"/>
                    </a:cubicBezTo>
                    <a:cubicBezTo>
                      <a:pt x="4182" y="5525"/>
                      <a:pt x="4173" y="5531"/>
                      <a:pt x="4167" y="5537"/>
                    </a:cubicBezTo>
                    <a:cubicBezTo>
                      <a:pt x="4155" y="5537"/>
                      <a:pt x="4120" y="5549"/>
                      <a:pt x="4108" y="5572"/>
                    </a:cubicBezTo>
                    <a:cubicBezTo>
                      <a:pt x="4096" y="5596"/>
                      <a:pt x="4108" y="5620"/>
                      <a:pt x="4072" y="5620"/>
                    </a:cubicBezTo>
                    <a:cubicBezTo>
                      <a:pt x="4065" y="5609"/>
                      <a:pt x="4056" y="5605"/>
                      <a:pt x="4048" y="5605"/>
                    </a:cubicBezTo>
                    <a:cubicBezTo>
                      <a:pt x="4029" y="5605"/>
                      <a:pt x="4009" y="5627"/>
                      <a:pt x="4001" y="5644"/>
                    </a:cubicBezTo>
                    <a:cubicBezTo>
                      <a:pt x="3989" y="5655"/>
                      <a:pt x="3999" y="5728"/>
                      <a:pt x="3991" y="5728"/>
                    </a:cubicBezTo>
                    <a:cubicBezTo>
                      <a:pt x="3990" y="5728"/>
                      <a:pt x="3989" y="5728"/>
                      <a:pt x="3989" y="5727"/>
                    </a:cubicBezTo>
                    <a:cubicBezTo>
                      <a:pt x="3958" y="5704"/>
                      <a:pt x="3942" y="5691"/>
                      <a:pt x="3925" y="5691"/>
                    </a:cubicBezTo>
                    <a:cubicBezTo>
                      <a:pt x="3916" y="5691"/>
                      <a:pt x="3906" y="5695"/>
                      <a:pt x="3893" y="5703"/>
                    </a:cubicBezTo>
                    <a:cubicBezTo>
                      <a:pt x="3846" y="5727"/>
                      <a:pt x="3798" y="5751"/>
                      <a:pt x="3751" y="5787"/>
                    </a:cubicBezTo>
                    <a:cubicBezTo>
                      <a:pt x="3739" y="5810"/>
                      <a:pt x="3727" y="5822"/>
                      <a:pt x="3715" y="5834"/>
                    </a:cubicBezTo>
                    <a:cubicBezTo>
                      <a:pt x="3703" y="5846"/>
                      <a:pt x="3715" y="5870"/>
                      <a:pt x="3703" y="5882"/>
                    </a:cubicBezTo>
                    <a:cubicBezTo>
                      <a:pt x="3691" y="5882"/>
                      <a:pt x="3655" y="5858"/>
                      <a:pt x="3643" y="5858"/>
                    </a:cubicBezTo>
                    <a:cubicBezTo>
                      <a:pt x="3631" y="5852"/>
                      <a:pt x="3620" y="5849"/>
                      <a:pt x="3608" y="5849"/>
                    </a:cubicBezTo>
                    <a:cubicBezTo>
                      <a:pt x="3596" y="5849"/>
                      <a:pt x="3584" y="5852"/>
                      <a:pt x="3572" y="5858"/>
                    </a:cubicBezTo>
                    <a:cubicBezTo>
                      <a:pt x="3548" y="5858"/>
                      <a:pt x="3536" y="5882"/>
                      <a:pt x="3560" y="5918"/>
                    </a:cubicBezTo>
                    <a:cubicBezTo>
                      <a:pt x="3557" y="5914"/>
                      <a:pt x="3554" y="5913"/>
                      <a:pt x="3551" y="5913"/>
                    </a:cubicBezTo>
                    <a:cubicBezTo>
                      <a:pt x="3533" y="5913"/>
                      <a:pt x="3523" y="5967"/>
                      <a:pt x="3512" y="5977"/>
                    </a:cubicBezTo>
                    <a:cubicBezTo>
                      <a:pt x="3512" y="5980"/>
                      <a:pt x="3510" y="5980"/>
                      <a:pt x="3506" y="5980"/>
                    </a:cubicBezTo>
                    <a:cubicBezTo>
                      <a:pt x="3491" y="5980"/>
                      <a:pt x="3451" y="5965"/>
                      <a:pt x="3441" y="5965"/>
                    </a:cubicBezTo>
                    <a:cubicBezTo>
                      <a:pt x="3417" y="5965"/>
                      <a:pt x="3393" y="5977"/>
                      <a:pt x="3381" y="6001"/>
                    </a:cubicBezTo>
                    <a:cubicBezTo>
                      <a:pt x="3370" y="6013"/>
                      <a:pt x="3393" y="6049"/>
                      <a:pt x="3405" y="6072"/>
                    </a:cubicBezTo>
                    <a:cubicBezTo>
                      <a:pt x="3429" y="6096"/>
                      <a:pt x="3381" y="6096"/>
                      <a:pt x="3370" y="6096"/>
                    </a:cubicBezTo>
                    <a:cubicBezTo>
                      <a:pt x="3370" y="6084"/>
                      <a:pt x="3370" y="6072"/>
                      <a:pt x="3358" y="6072"/>
                    </a:cubicBezTo>
                    <a:cubicBezTo>
                      <a:pt x="3346" y="6072"/>
                      <a:pt x="3334" y="6084"/>
                      <a:pt x="3334" y="6084"/>
                    </a:cubicBezTo>
                    <a:cubicBezTo>
                      <a:pt x="3322" y="6084"/>
                      <a:pt x="3310" y="6072"/>
                      <a:pt x="3286" y="6072"/>
                    </a:cubicBezTo>
                    <a:cubicBezTo>
                      <a:pt x="3274" y="6072"/>
                      <a:pt x="3262" y="6084"/>
                      <a:pt x="3250" y="6084"/>
                    </a:cubicBezTo>
                    <a:cubicBezTo>
                      <a:pt x="3227" y="6120"/>
                      <a:pt x="3227" y="6156"/>
                      <a:pt x="3215" y="6203"/>
                    </a:cubicBezTo>
                    <a:cubicBezTo>
                      <a:pt x="3211" y="6215"/>
                      <a:pt x="3207" y="6221"/>
                      <a:pt x="3202" y="6221"/>
                    </a:cubicBezTo>
                    <a:cubicBezTo>
                      <a:pt x="3192" y="6221"/>
                      <a:pt x="3179" y="6199"/>
                      <a:pt x="3155" y="6168"/>
                    </a:cubicBezTo>
                    <a:lnTo>
                      <a:pt x="3155" y="6168"/>
                    </a:lnTo>
                    <a:cubicBezTo>
                      <a:pt x="3179" y="6203"/>
                      <a:pt x="3143" y="6191"/>
                      <a:pt x="3143" y="6215"/>
                    </a:cubicBezTo>
                    <a:cubicBezTo>
                      <a:pt x="3143" y="6239"/>
                      <a:pt x="3167" y="6251"/>
                      <a:pt x="3155" y="6251"/>
                    </a:cubicBezTo>
                    <a:cubicBezTo>
                      <a:pt x="3155" y="6251"/>
                      <a:pt x="3129" y="6225"/>
                      <a:pt x="3114" y="6225"/>
                    </a:cubicBezTo>
                    <a:cubicBezTo>
                      <a:pt x="3111" y="6225"/>
                      <a:pt x="3109" y="6225"/>
                      <a:pt x="3108" y="6227"/>
                    </a:cubicBezTo>
                    <a:cubicBezTo>
                      <a:pt x="3096" y="6239"/>
                      <a:pt x="3096" y="6287"/>
                      <a:pt x="3084" y="6299"/>
                    </a:cubicBezTo>
                    <a:cubicBezTo>
                      <a:pt x="3080" y="6306"/>
                      <a:pt x="3077" y="6308"/>
                      <a:pt x="3074" y="6308"/>
                    </a:cubicBezTo>
                    <a:cubicBezTo>
                      <a:pt x="3067" y="6308"/>
                      <a:pt x="3063" y="6292"/>
                      <a:pt x="3072" y="6275"/>
                    </a:cubicBezTo>
                    <a:cubicBezTo>
                      <a:pt x="3072" y="6256"/>
                      <a:pt x="3049" y="6221"/>
                      <a:pt x="3033" y="6221"/>
                    </a:cubicBezTo>
                    <a:cubicBezTo>
                      <a:pt x="3030" y="6221"/>
                      <a:pt x="3027" y="6223"/>
                      <a:pt x="3024" y="6227"/>
                    </a:cubicBezTo>
                    <a:cubicBezTo>
                      <a:pt x="3001" y="6262"/>
                      <a:pt x="3000" y="6297"/>
                      <a:pt x="3022" y="6331"/>
                    </a:cubicBezTo>
                    <a:lnTo>
                      <a:pt x="3022" y="6331"/>
                    </a:lnTo>
                    <a:cubicBezTo>
                      <a:pt x="3010" y="6314"/>
                      <a:pt x="2997" y="6307"/>
                      <a:pt x="2983" y="6307"/>
                    </a:cubicBezTo>
                    <a:cubicBezTo>
                      <a:pt x="2939" y="6307"/>
                      <a:pt x="2887" y="6375"/>
                      <a:pt x="2849" y="6375"/>
                    </a:cubicBezTo>
                    <a:cubicBezTo>
                      <a:pt x="2839" y="6375"/>
                      <a:pt x="2830" y="6370"/>
                      <a:pt x="2822" y="6358"/>
                    </a:cubicBezTo>
                    <a:cubicBezTo>
                      <a:pt x="2814" y="6355"/>
                      <a:pt x="2807" y="6353"/>
                      <a:pt x="2801" y="6353"/>
                    </a:cubicBezTo>
                    <a:cubicBezTo>
                      <a:pt x="2765" y="6353"/>
                      <a:pt x="2769" y="6411"/>
                      <a:pt x="2739" y="6441"/>
                    </a:cubicBezTo>
                    <a:cubicBezTo>
                      <a:pt x="2727" y="6453"/>
                      <a:pt x="2703" y="6477"/>
                      <a:pt x="2667" y="6489"/>
                    </a:cubicBezTo>
                    <a:cubicBezTo>
                      <a:pt x="2643" y="6513"/>
                      <a:pt x="2619" y="6561"/>
                      <a:pt x="2596" y="6572"/>
                    </a:cubicBezTo>
                    <a:cubicBezTo>
                      <a:pt x="2582" y="6581"/>
                      <a:pt x="2573" y="6584"/>
                      <a:pt x="2563" y="6584"/>
                    </a:cubicBezTo>
                    <a:cubicBezTo>
                      <a:pt x="2553" y="6584"/>
                      <a:pt x="2545" y="6581"/>
                      <a:pt x="2533" y="6581"/>
                    </a:cubicBezTo>
                    <a:cubicBezTo>
                      <a:pt x="2527" y="6581"/>
                      <a:pt x="2520" y="6582"/>
                      <a:pt x="2512" y="6584"/>
                    </a:cubicBezTo>
                    <a:cubicBezTo>
                      <a:pt x="2477" y="6608"/>
                      <a:pt x="2477" y="6608"/>
                      <a:pt x="2477" y="6632"/>
                    </a:cubicBezTo>
                    <a:cubicBezTo>
                      <a:pt x="2477" y="6644"/>
                      <a:pt x="2500" y="6656"/>
                      <a:pt x="2477" y="6668"/>
                    </a:cubicBezTo>
                    <a:cubicBezTo>
                      <a:pt x="2465" y="6668"/>
                      <a:pt x="2420" y="6623"/>
                      <a:pt x="2407" y="6599"/>
                    </a:cubicBezTo>
                    <a:lnTo>
                      <a:pt x="2407" y="6599"/>
                    </a:lnTo>
                    <a:cubicBezTo>
                      <a:pt x="2434" y="6659"/>
                      <a:pt x="2214" y="6751"/>
                      <a:pt x="2191" y="6775"/>
                    </a:cubicBezTo>
                    <a:cubicBezTo>
                      <a:pt x="2155" y="6787"/>
                      <a:pt x="2107" y="6787"/>
                      <a:pt x="2084" y="6799"/>
                    </a:cubicBezTo>
                    <a:cubicBezTo>
                      <a:pt x="2060" y="6822"/>
                      <a:pt x="2048" y="6846"/>
                      <a:pt x="2036" y="6882"/>
                    </a:cubicBezTo>
                    <a:cubicBezTo>
                      <a:pt x="2036" y="6893"/>
                      <a:pt x="2036" y="6962"/>
                      <a:pt x="2045" y="6966"/>
                    </a:cubicBezTo>
                    <a:lnTo>
                      <a:pt x="2045" y="6966"/>
                    </a:lnTo>
                    <a:cubicBezTo>
                      <a:pt x="2044" y="6966"/>
                      <a:pt x="2044" y="6966"/>
                      <a:pt x="2044" y="6966"/>
                    </a:cubicBezTo>
                    <a:cubicBezTo>
                      <a:pt x="2026" y="6966"/>
                      <a:pt x="2009" y="6916"/>
                      <a:pt x="1991" y="6916"/>
                    </a:cubicBezTo>
                    <a:cubicBezTo>
                      <a:pt x="1986" y="6916"/>
                      <a:pt x="1981" y="6920"/>
                      <a:pt x="1977" y="6930"/>
                    </a:cubicBezTo>
                    <a:cubicBezTo>
                      <a:pt x="1977" y="6930"/>
                      <a:pt x="1966" y="6991"/>
                      <a:pt x="1955" y="6991"/>
                    </a:cubicBezTo>
                    <a:cubicBezTo>
                      <a:pt x="1955" y="6991"/>
                      <a:pt x="1954" y="6990"/>
                      <a:pt x="1953" y="6989"/>
                    </a:cubicBezTo>
                    <a:cubicBezTo>
                      <a:pt x="1942" y="6978"/>
                      <a:pt x="1941" y="6916"/>
                      <a:pt x="1931" y="6916"/>
                    </a:cubicBezTo>
                    <a:cubicBezTo>
                      <a:pt x="1931" y="6916"/>
                      <a:pt x="1930" y="6917"/>
                      <a:pt x="1929" y="6918"/>
                    </a:cubicBezTo>
                    <a:cubicBezTo>
                      <a:pt x="1893" y="6953"/>
                      <a:pt x="1881" y="7001"/>
                      <a:pt x="1905" y="7037"/>
                    </a:cubicBezTo>
                    <a:cubicBezTo>
                      <a:pt x="1903" y="7038"/>
                      <a:pt x="1901" y="7039"/>
                      <a:pt x="1898" y="7039"/>
                    </a:cubicBezTo>
                    <a:cubicBezTo>
                      <a:pt x="1881" y="7039"/>
                      <a:pt x="1844" y="7011"/>
                      <a:pt x="1834" y="7001"/>
                    </a:cubicBezTo>
                    <a:cubicBezTo>
                      <a:pt x="1828" y="6995"/>
                      <a:pt x="1813" y="6992"/>
                      <a:pt x="1799" y="6992"/>
                    </a:cubicBezTo>
                    <a:cubicBezTo>
                      <a:pt x="1786" y="6992"/>
                      <a:pt x="1774" y="6995"/>
                      <a:pt x="1774" y="7001"/>
                    </a:cubicBezTo>
                    <a:cubicBezTo>
                      <a:pt x="1774" y="7013"/>
                      <a:pt x="1798" y="7073"/>
                      <a:pt x="1774" y="7084"/>
                    </a:cubicBezTo>
                    <a:cubicBezTo>
                      <a:pt x="1768" y="7096"/>
                      <a:pt x="1759" y="7096"/>
                      <a:pt x="1750" y="7096"/>
                    </a:cubicBezTo>
                    <a:cubicBezTo>
                      <a:pt x="1741" y="7096"/>
                      <a:pt x="1732" y="7096"/>
                      <a:pt x="1726" y="7108"/>
                    </a:cubicBezTo>
                    <a:cubicBezTo>
                      <a:pt x="1703" y="7132"/>
                      <a:pt x="1715" y="7156"/>
                      <a:pt x="1691" y="7156"/>
                    </a:cubicBezTo>
                    <a:cubicBezTo>
                      <a:pt x="1689" y="7158"/>
                      <a:pt x="1687" y="7158"/>
                      <a:pt x="1686" y="7158"/>
                    </a:cubicBezTo>
                    <a:cubicBezTo>
                      <a:pt x="1675" y="7158"/>
                      <a:pt x="1665" y="7132"/>
                      <a:pt x="1655" y="7132"/>
                    </a:cubicBezTo>
                    <a:cubicBezTo>
                      <a:pt x="1643" y="7132"/>
                      <a:pt x="1631" y="7144"/>
                      <a:pt x="1643" y="7192"/>
                    </a:cubicBezTo>
                    <a:cubicBezTo>
                      <a:pt x="1643" y="7192"/>
                      <a:pt x="1623" y="7142"/>
                      <a:pt x="1620" y="7142"/>
                    </a:cubicBezTo>
                    <a:cubicBezTo>
                      <a:pt x="1620" y="7142"/>
                      <a:pt x="1619" y="7143"/>
                      <a:pt x="1619" y="7144"/>
                    </a:cubicBezTo>
                    <a:cubicBezTo>
                      <a:pt x="1619" y="7155"/>
                      <a:pt x="1630" y="7228"/>
                      <a:pt x="1621" y="7228"/>
                    </a:cubicBezTo>
                    <a:cubicBezTo>
                      <a:pt x="1621" y="7228"/>
                      <a:pt x="1620" y="7228"/>
                      <a:pt x="1619" y="7227"/>
                    </a:cubicBezTo>
                    <a:cubicBezTo>
                      <a:pt x="1607" y="7215"/>
                      <a:pt x="1607" y="7192"/>
                      <a:pt x="1607" y="7180"/>
                    </a:cubicBezTo>
                    <a:cubicBezTo>
                      <a:pt x="1607" y="7166"/>
                      <a:pt x="1603" y="7152"/>
                      <a:pt x="1593" y="7152"/>
                    </a:cubicBezTo>
                    <a:cubicBezTo>
                      <a:pt x="1586" y="7152"/>
                      <a:pt x="1575" y="7160"/>
                      <a:pt x="1560" y="7180"/>
                    </a:cubicBezTo>
                    <a:cubicBezTo>
                      <a:pt x="1572" y="7156"/>
                      <a:pt x="1572" y="7144"/>
                      <a:pt x="1584" y="7132"/>
                    </a:cubicBezTo>
                    <a:cubicBezTo>
                      <a:pt x="1584" y="7120"/>
                      <a:pt x="1584" y="7096"/>
                      <a:pt x="1572" y="7084"/>
                    </a:cubicBezTo>
                    <a:cubicBezTo>
                      <a:pt x="1562" y="7098"/>
                      <a:pt x="1555" y="7103"/>
                      <a:pt x="1548" y="7103"/>
                    </a:cubicBezTo>
                    <a:cubicBezTo>
                      <a:pt x="1539" y="7103"/>
                      <a:pt x="1531" y="7092"/>
                      <a:pt x="1524" y="7084"/>
                    </a:cubicBezTo>
                    <a:cubicBezTo>
                      <a:pt x="1518" y="7078"/>
                      <a:pt x="1515" y="7075"/>
                      <a:pt x="1511" y="7075"/>
                    </a:cubicBezTo>
                    <a:cubicBezTo>
                      <a:pt x="1506" y="7075"/>
                      <a:pt x="1500" y="7078"/>
                      <a:pt x="1488" y="7084"/>
                    </a:cubicBezTo>
                    <a:cubicBezTo>
                      <a:pt x="1487" y="7085"/>
                      <a:pt x="1485" y="7086"/>
                      <a:pt x="1483" y="7086"/>
                    </a:cubicBezTo>
                    <a:cubicBezTo>
                      <a:pt x="1463" y="7086"/>
                      <a:pt x="1452" y="7024"/>
                      <a:pt x="1441" y="7013"/>
                    </a:cubicBezTo>
                    <a:cubicBezTo>
                      <a:pt x="1437" y="7009"/>
                      <a:pt x="1433" y="7008"/>
                      <a:pt x="1428" y="7008"/>
                    </a:cubicBezTo>
                    <a:cubicBezTo>
                      <a:pt x="1420" y="7008"/>
                      <a:pt x="1409" y="7013"/>
                      <a:pt x="1393" y="7013"/>
                    </a:cubicBezTo>
                    <a:cubicBezTo>
                      <a:pt x="1369" y="7001"/>
                      <a:pt x="1357" y="6977"/>
                      <a:pt x="1334" y="6965"/>
                    </a:cubicBezTo>
                    <a:cubicBezTo>
                      <a:pt x="1313" y="6945"/>
                      <a:pt x="1296" y="6932"/>
                      <a:pt x="1274" y="6932"/>
                    </a:cubicBezTo>
                    <a:cubicBezTo>
                      <a:pt x="1264" y="6932"/>
                      <a:pt x="1253" y="6934"/>
                      <a:pt x="1241" y="6940"/>
                    </a:cubicBezTo>
                    <a:lnTo>
                      <a:pt x="1241" y="6940"/>
                    </a:lnTo>
                    <a:cubicBezTo>
                      <a:pt x="1256" y="6931"/>
                      <a:pt x="1271" y="6921"/>
                      <a:pt x="1286" y="6906"/>
                    </a:cubicBezTo>
                    <a:cubicBezTo>
                      <a:pt x="1298" y="6894"/>
                      <a:pt x="1292" y="6891"/>
                      <a:pt x="1281" y="6891"/>
                    </a:cubicBezTo>
                    <a:cubicBezTo>
                      <a:pt x="1271" y="6891"/>
                      <a:pt x="1256" y="6894"/>
                      <a:pt x="1250" y="6894"/>
                    </a:cubicBezTo>
                    <a:cubicBezTo>
                      <a:pt x="1235" y="6900"/>
                      <a:pt x="1224" y="6903"/>
                      <a:pt x="1216" y="6903"/>
                    </a:cubicBezTo>
                    <a:cubicBezTo>
                      <a:pt x="1192" y="6903"/>
                      <a:pt x="1197" y="6876"/>
                      <a:pt x="1215" y="6822"/>
                    </a:cubicBezTo>
                    <a:cubicBezTo>
                      <a:pt x="1223" y="6809"/>
                      <a:pt x="1220" y="6804"/>
                      <a:pt x="1212" y="6804"/>
                    </a:cubicBezTo>
                    <a:cubicBezTo>
                      <a:pt x="1193" y="6804"/>
                      <a:pt x="1145" y="6829"/>
                      <a:pt x="1133" y="6829"/>
                    </a:cubicBezTo>
                    <a:cubicBezTo>
                      <a:pt x="1128" y="6829"/>
                      <a:pt x="1129" y="6824"/>
                      <a:pt x="1143" y="6811"/>
                    </a:cubicBezTo>
                    <a:cubicBezTo>
                      <a:pt x="1183" y="6779"/>
                      <a:pt x="1164" y="6752"/>
                      <a:pt x="1130" y="6752"/>
                    </a:cubicBezTo>
                    <a:cubicBezTo>
                      <a:pt x="1113" y="6752"/>
                      <a:pt x="1091" y="6759"/>
                      <a:pt x="1072" y="6775"/>
                    </a:cubicBezTo>
                    <a:cubicBezTo>
                      <a:pt x="1095" y="6751"/>
                      <a:pt x="1107" y="6739"/>
                      <a:pt x="1107" y="6715"/>
                    </a:cubicBezTo>
                    <a:cubicBezTo>
                      <a:pt x="1107" y="6703"/>
                      <a:pt x="1084" y="6703"/>
                      <a:pt x="1072" y="6692"/>
                    </a:cubicBezTo>
                    <a:cubicBezTo>
                      <a:pt x="1072" y="6680"/>
                      <a:pt x="1072" y="6656"/>
                      <a:pt x="1060" y="6632"/>
                    </a:cubicBezTo>
                    <a:cubicBezTo>
                      <a:pt x="1036" y="6620"/>
                      <a:pt x="1024" y="6620"/>
                      <a:pt x="1012" y="6608"/>
                    </a:cubicBezTo>
                    <a:cubicBezTo>
                      <a:pt x="988" y="6596"/>
                      <a:pt x="976" y="6572"/>
                      <a:pt x="976" y="6561"/>
                    </a:cubicBezTo>
                    <a:cubicBezTo>
                      <a:pt x="964" y="6525"/>
                      <a:pt x="964" y="6489"/>
                      <a:pt x="941" y="6477"/>
                    </a:cubicBezTo>
                    <a:cubicBezTo>
                      <a:pt x="929" y="6469"/>
                      <a:pt x="918" y="6467"/>
                      <a:pt x="909" y="6467"/>
                    </a:cubicBezTo>
                    <a:cubicBezTo>
                      <a:pt x="890" y="6467"/>
                      <a:pt x="877" y="6477"/>
                      <a:pt x="869" y="6477"/>
                    </a:cubicBezTo>
                    <a:cubicBezTo>
                      <a:pt x="869" y="6477"/>
                      <a:pt x="905" y="6430"/>
                      <a:pt x="917" y="6418"/>
                    </a:cubicBezTo>
                    <a:cubicBezTo>
                      <a:pt x="917" y="6414"/>
                      <a:pt x="913" y="6412"/>
                      <a:pt x="907" y="6412"/>
                    </a:cubicBezTo>
                    <a:cubicBezTo>
                      <a:pt x="894" y="6412"/>
                      <a:pt x="873" y="6418"/>
                      <a:pt x="857" y="6418"/>
                    </a:cubicBezTo>
                    <a:cubicBezTo>
                      <a:pt x="849" y="6418"/>
                      <a:pt x="809" y="6443"/>
                      <a:pt x="792" y="6443"/>
                    </a:cubicBezTo>
                    <a:cubicBezTo>
                      <a:pt x="786" y="6443"/>
                      <a:pt x="783" y="6439"/>
                      <a:pt x="786" y="6430"/>
                    </a:cubicBezTo>
                    <a:cubicBezTo>
                      <a:pt x="810" y="6394"/>
                      <a:pt x="834" y="6370"/>
                      <a:pt x="834" y="6334"/>
                    </a:cubicBezTo>
                    <a:cubicBezTo>
                      <a:pt x="822" y="6275"/>
                      <a:pt x="703" y="6322"/>
                      <a:pt x="738" y="6263"/>
                    </a:cubicBezTo>
                    <a:cubicBezTo>
                      <a:pt x="774" y="6215"/>
                      <a:pt x="703" y="6191"/>
                      <a:pt x="691" y="6168"/>
                    </a:cubicBezTo>
                    <a:cubicBezTo>
                      <a:pt x="667" y="6156"/>
                      <a:pt x="643" y="6144"/>
                      <a:pt x="643" y="6120"/>
                    </a:cubicBezTo>
                    <a:cubicBezTo>
                      <a:pt x="643" y="6101"/>
                      <a:pt x="651" y="6058"/>
                      <a:pt x="654" y="6049"/>
                    </a:cubicBezTo>
                    <a:lnTo>
                      <a:pt x="654" y="6049"/>
                    </a:lnTo>
                    <a:cubicBezTo>
                      <a:pt x="644" y="6050"/>
                      <a:pt x="634" y="6075"/>
                      <a:pt x="617" y="6075"/>
                    </a:cubicBezTo>
                    <a:cubicBezTo>
                      <a:pt x="614" y="6075"/>
                      <a:pt x="611" y="6074"/>
                      <a:pt x="607" y="6072"/>
                    </a:cubicBezTo>
                    <a:cubicBezTo>
                      <a:pt x="595" y="6072"/>
                      <a:pt x="583" y="6060"/>
                      <a:pt x="583" y="6049"/>
                    </a:cubicBezTo>
                    <a:cubicBezTo>
                      <a:pt x="560" y="6025"/>
                      <a:pt x="572" y="5989"/>
                      <a:pt x="607" y="5965"/>
                    </a:cubicBezTo>
                    <a:lnTo>
                      <a:pt x="607" y="5965"/>
                    </a:lnTo>
                    <a:cubicBezTo>
                      <a:pt x="578" y="5983"/>
                      <a:pt x="563" y="5989"/>
                      <a:pt x="557" y="5989"/>
                    </a:cubicBezTo>
                    <a:cubicBezTo>
                      <a:pt x="538" y="5989"/>
                      <a:pt x="601" y="5924"/>
                      <a:pt x="583" y="5906"/>
                    </a:cubicBezTo>
                    <a:cubicBezTo>
                      <a:pt x="566" y="5894"/>
                      <a:pt x="545" y="5894"/>
                      <a:pt x="525" y="5894"/>
                    </a:cubicBezTo>
                    <a:cubicBezTo>
                      <a:pt x="506" y="5894"/>
                      <a:pt x="488" y="5894"/>
                      <a:pt x="476" y="5882"/>
                    </a:cubicBezTo>
                    <a:cubicBezTo>
                      <a:pt x="453" y="5858"/>
                      <a:pt x="488" y="5834"/>
                      <a:pt x="488" y="5822"/>
                    </a:cubicBezTo>
                    <a:cubicBezTo>
                      <a:pt x="488" y="5775"/>
                      <a:pt x="441" y="5822"/>
                      <a:pt x="429" y="5763"/>
                    </a:cubicBezTo>
                    <a:cubicBezTo>
                      <a:pt x="429" y="5727"/>
                      <a:pt x="429" y="5703"/>
                      <a:pt x="405" y="5668"/>
                    </a:cubicBezTo>
                    <a:cubicBezTo>
                      <a:pt x="405" y="5668"/>
                      <a:pt x="369" y="5644"/>
                      <a:pt x="369" y="5644"/>
                    </a:cubicBezTo>
                    <a:cubicBezTo>
                      <a:pt x="345" y="5584"/>
                      <a:pt x="429" y="5489"/>
                      <a:pt x="369" y="5465"/>
                    </a:cubicBezTo>
                    <a:cubicBezTo>
                      <a:pt x="359" y="5458"/>
                      <a:pt x="351" y="5456"/>
                      <a:pt x="346" y="5456"/>
                    </a:cubicBezTo>
                    <a:cubicBezTo>
                      <a:pt x="340" y="5456"/>
                      <a:pt x="336" y="5458"/>
                      <a:pt x="333" y="5458"/>
                    </a:cubicBezTo>
                    <a:cubicBezTo>
                      <a:pt x="329" y="5458"/>
                      <a:pt x="326" y="5455"/>
                      <a:pt x="322" y="5441"/>
                    </a:cubicBezTo>
                    <a:cubicBezTo>
                      <a:pt x="322" y="5429"/>
                      <a:pt x="333" y="5418"/>
                      <a:pt x="333" y="5406"/>
                    </a:cubicBezTo>
                    <a:lnTo>
                      <a:pt x="298" y="5406"/>
                    </a:lnTo>
                    <a:cubicBezTo>
                      <a:pt x="255" y="5352"/>
                      <a:pt x="308" y="5231"/>
                      <a:pt x="259" y="5190"/>
                    </a:cubicBezTo>
                    <a:lnTo>
                      <a:pt x="259" y="5190"/>
                    </a:lnTo>
                    <a:cubicBezTo>
                      <a:pt x="271" y="5187"/>
                      <a:pt x="283" y="5186"/>
                      <a:pt x="294" y="5186"/>
                    </a:cubicBezTo>
                    <a:cubicBezTo>
                      <a:pt x="304" y="5186"/>
                      <a:pt x="313" y="5187"/>
                      <a:pt x="322" y="5191"/>
                    </a:cubicBezTo>
                    <a:cubicBezTo>
                      <a:pt x="332" y="5198"/>
                      <a:pt x="337" y="5201"/>
                      <a:pt x="340" y="5201"/>
                    </a:cubicBezTo>
                    <a:cubicBezTo>
                      <a:pt x="346" y="5201"/>
                      <a:pt x="337" y="5184"/>
                      <a:pt x="345" y="5168"/>
                    </a:cubicBezTo>
                    <a:cubicBezTo>
                      <a:pt x="345" y="5144"/>
                      <a:pt x="369" y="5144"/>
                      <a:pt x="381" y="5132"/>
                    </a:cubicBezTo>
                    <a:cubicBezTo>
                      <a:pt x="453" y="5048"/>
                      <a:pt x="536" y="5001"/>
                      <a:pt x="631" y="4965"/>
                    </a:cubicBezTo>
                    <a:cubicBezTo>
                      <a:pt x="679" y="4929"/>
                      <a:pt x="834" y="4917"/>
                      <a:pt x="750" y="4810"/>
                    </a:cubicBezTo>
                    <a:cubicBezTo>
                      <a:pt x="750" y="4810"/>
                      <a:pt x="713" y="4735"/>
                      <a:pt x="729" y="4735"/>
                    </a:cubicBezTo>
                    <a:lnTo>
                      <a:pt x="729" y="4735"/>
                    </a:lnTo>
                    <a:cubicBezTo>
                      <a:pt x="731" y="4735"/>
                      <a:pt x="734" y="4736"/>
                      <a:pt x="738" y="4739"/>
                    </a:cubicBezTo>
                    <a:cubicBezTo>
                      <a:pt x="762" y="4763"/>
                      <a:pt x="786" y="4775"/>
                      <a:pt x="798" y="4810"/>
                    </a:cubicBezTo>
                    <a:cubicBezTo>
                      <a:pt x="810" y="4822"/>
                      <a:pt x="917" y="4941"/>
                      <a:pt x="917" y="4941"/>
                    </a:cubicBezTo>
                    <a:cubicBezTo>
                      <a:pt x="917" y="4929"/>
                      <a:pt x="905" y="4917"/>
                      <a:pt x="917" y="4906"/>
                    </a:cubicBezTo>
                    <a:cubicBezTo>
                      <a:pt x="929" y="4894"/>
                      <a:pt x="941" y="4882"/>
                      <a:pt x="953" y="4870"/>
                    </a:cubicBezTo>
                    <a:cubicBezTo>
                      <a:pt x="967" y="4863"/>
                      <a:pt x="982" y="4851"/>
                      <a:pt x="999" y="4851"/>
                    </a:cubicBezTo>
                    <a:cubicBezTo>
                      <a:pt x="1010" y="4851"/>
                      <a:pt x="1022" y="4856"/>
                      <a:pt x="1036" y="4870"/>
                    </a:cubicBezTo>
                    <a:cubicBezTo>
                      <a:pt x="988" y="4798"/>
                      <a:pt x="1060" y="4822"/>
                      <a:pt x="1036" y="4763"/>
                    </a:cubicBezTo>
                    <a:cubicBezTo>
                      <a:pt x="1017" y="4744"/>
                      <a:pt x="999" y="4689"/>
                      <a:pt x="1020" y="4689"/>
                    </a:cubicBezTo>
                    <a:cubicBezTo>
                      <a:pt x="1026" y="4689"/>
                      <a:pt x="1035" y="4693"/>
                      <a:pt x="1048" y="4703"/>
                    </a:cubicBezTo>
                    <a:cubicBezTo>
                      <a:pt x="1049" y="4704"/>
                      <a:pt x="1051" y="4704"/>
                      <a:pt x="1052" y="4705"/>
                    </a:cubicBezTo>
                    <a:lnTo>
                      <a:pt x="1052" y="4705"/>
                    </a:lnTo>
                    <a:cubicBezTo>
                      <a:pt x="1052" y="4720"/>
                      <a:pt x="1064" y="4744"/>
                      <a:pt x="1081" y="4744"/>
                    </a:cubicBezTo>
                    <a:cubicBezTo>
                      <a:pt x="1085" y="4744"/>
                      <a:pt x="1090" y="4743"/>
                      <a:pt x="1095" y="4739"/>
                    </a:cubicBezTo>
                    <a:lnTo>
                      <a:pt x="1099" y="4739"/>
                    </a:lnTo>
                    <a:cubicBezTo>
                      <a:pt x="1108" y="4746"/>
                      <a:pt x="1118" y="4751"/>
                      <a:pt x="1131" y="4751"/>
                    </a:cubicBezTo>
                    <a:cubicBezTo>
                      <a:pt x="1137" y="4754"/>
                      <a:pt x="1142" y="4755"/>
                      <a:pt x="1147" y="4755"/>
                    </a:cubicBezTo>
                    <a:cubicBezTo>
                      <a:pt x="1159" y="4755"/>
                      <a:pt x="1164" y="4742"/>
                      <a:pt x="1155" y="4715"/>
                    </a:cubicBezTo>
                    <a:cubicBezTo>
                      <a:pt x="1143" y="4691"/>
                      <a:pt x="1155" y="4703"/>
                      <a:pt x="1167" y="4679"/>
                    </a:cubicBezTo>
                    <a:cubicBezTo>
                      <a:pt x="1170" y="4678"/>
                      <a:pt x="1173" y="4677"/>
                      <a:pt x="1176" y="4677"/>
                    </a:cubicBezTo>
                    <a:cubicBezTo>
                      <a:pt x="1191" y="4677"/>
                      <a:pt x="1192" y="4703"/>
                      <a:pt x="1203" y="4703"/>
                    </a:cubicBezTo>
                    <a:cubicBezTo>
                      <a:pt x="1210" y="4710"/>
                      <a:pt x="1215" y="4713"/>
                      <a:pt x="1220" y="4713"/>
                    </a:cubicBezTo>
                    <a:cubicBezTo>
                      <a:pt x="1245" y="4713"/>
                      <a:pt x="1247" y="4638"/>
                      <a:pt x="1280" y="4638"/>
                    </a:cubicBezTo>
                    <a:cubicBezTo>
                      <a:pt x="1285" y="4638"/>
                      <a:pt x="1291" y="4640"/>
                      <a:pt x="1298" y="4644"/>
                    </a:cubicBezTo>
                    <a:cubicBezTo>
                      <a:pt x="1320" y="4632"/>
                      <a:pt x="1300" y="4547"/>
                      <a:pt x="1318" y="4547"/>
                    </a:cubicBezTo>
                    <a:lnTo>
                      <a:pt x="1318" y="4547"/>
                    </a:lnTo>
                    <a:cubicBezTo>
                      <a:pt x="1319" y="4547"/>
                      <a:pt x="1320" y="4548"/>
                      <a:pt x="1322" y="4548"/>
                    </a:cubicBezTo>
                    <a:cubicBezTo>
                      <a:pt x="1332" y="4559"/>
                      <a:pt x="1360" y="4587"/>
                      <a:pt x="1367" y="4587"/>
                    </a:cubicBezTo>
                    <a:cubicBezTo>
                      <a:pt x="1369" y="4587"/>
                      <a:pt x="1369" y="4586"/>
                      <a:pt x="1369" y="4584"/>
                    </a:cubicBezTo>
                    <a:cubicBezTo>
                      <a:pt x="1381" y="4572"/>
                      <a:pt x="1345" y="4536"/>
                      <a:pt x="1357" y="4513"/>
                    </a:cubicBezTo>
                    <a:lnTo>
                      <a:pt x="1357" y="4513"/>
                    </a:lnTo>
                    <a:lnTo>
                      <a:pt x="1441" y="4584"/>
                    </a:lnTo>
                    <a:cubicBezTo>
                      <a:pt x="1419" y="4542"/>
                      <a:pt x="1427" y="4499"/>
                      <a:pt x="1463" y="4499"/>
                    </a:cubicBezTo>
                    <a:cubicBezTo>
                      <a:pt x="1467" y="4499"/>
                      <a:pt x="1471" y="4500"/>
                      <a:pt x="1476" y="4501"/>
                    </a:cubicBezTo>
                    <a:cubicBezTo>
                      <a:pt x="1500" y="4501"/>
                      <a:pt x="1524" y="4489"/>
                      <a:pt x="1548" y="4477"/>
                    </a:cubicBezTo>
                    <a:cubicBezTo>
                      <a:pt x="1548" y="4477"/>
                      <a:pt x="1557" y="4451"/>
                      <a:pt x="1552" y="4451"/>
                    </a:cubicBezTo>
                    <a:lnTo>
                      <a:pt x="1552" y="4451"/>
                    </a:lnTo>
                    <a:cubicBezTo>
                      <a:pt x="1552" y="4451"/>
                      <a:pt x="1552" y="4451"/>
                      <a:pt x="1552" y="4451"/>
                    </a:cubicBezTo>
                    <a:lnTo>
                      <a:pt x="1552" y="4451"/>
                    </a:lnTo>
                    <a:lnTo>
                      <a:pt x="1584" y="4429"/>
                    </a:lnTo>
                    <a:cubicBezTo>
                      <a:pt x="1619" y="4417"/>
                      <a:pt x="1584" y="4429"/>
                      <a:pt x="1584" y="4394"/>
                    </a:cubicBezTo>
                    <a:cubicBezTo>
                      <a:pt x="1584" y="4376"/>
                      <a:pt x="1601" y="4373"/>
                      <a:pt x="1621" y="4373"/>
                    </a:cubicBezTo>
                    <a:cubicBezTo>
                      <a:pt x="1630" y="4373"/>
                      <a:pt x="1641" y="4374"/>
                      <a:pt x="1649" y="4374"/>
                    </a:cubicBezTo>
                    <a:cubicBezTo>
                      <a:pt x="1657" y="4374"/>
                      <a:pt x="1664" y="4373"/>
                      <a:pt x="1667" y="4370"/>
                    </a:cubicBezTo>
                    <a:cubicBezTo>
                      <a:pt x="1691" y="4370"/>
                      <a:pt x="1738" y="4358"/>
                      <a:pt x="1738" y="4334"/>
                    </a:cubicBezTo>
                    <a:cubicBezTo>
                      <a:pt x="1738" y="4307"/>
                      <a:pt x="1712" y="4274"/>
                      <a:pt x="1728" y="4274"/>
                    </a:cubicBezTo>
                    <a:cubicBezTo>
                      <a:pt x="1734" y="4274"/>
                      <a:pt x="1744" y="4278"/>
                      <a:pt x="1762" y="4286"/>
                    </a:cubicBezTo>
                    <a:cubicBezTo>
                      <a:pt x="1777" y="4296"/>
                      <a:pt x="1794" y="4302"/>
                      <a:pt x="1805" y="4302"/>
                    </a:cubicBezTo>
                    <a:cubicBezTo>
                      <a:pt x="1821" y="4302"/>
                      <a:pt x="1826" y="4291"/>
                      <a:pt x="1798" y="4263"/>
                    </a:cubicBezTo>
                    <a:cubicBezTo>
                      <a:pt x="1768" y="4223"/>
                      <a:pt x="1771" y="4200"/>
                      <a:pt x="1800" y="4200"/>
                    </a:cubicBezTo>
                    <a:cubicBezTo>
                      <a:pt x="1806" y="4200"/>
                      <a:pt x="1814" y="4201"/>
                      <a:pt x="1822" y="4203"/>
                    </a:cubicBezTo>
                    <a:cubicBezTo>
                      <a:pt x="1851" y="4211"/>
                      <a:pt x="1867" y="4227"/>
                      <a:pt x="1878" y="4227"/>
                    </a:cubicBezTo>
                    <a:cubicBezTo>
                      <a:pt x="1884" y="4227"/>
                      <a:pt x="1889" y="4221"/>
                      <a:pt x="1893" y="4203"/>
                    </a:cubicBezTo>
                    <a:cubicBezTo>
                      <a:pt x="1893" y="4203"/>
                      <a:pt x="1904" y="4119"/>
                      <a:pt x="1915" y="4119"/>
                    </a:cubicBezTo>
                    <a:cubicBezTo>
                      <a:pt x="1916" y="4119"/>
                      <a:pt x="1916" y="4119"/>
                      <a:pt x="1917" y="4120"/>
                    </a:cubicBezTo>
                    <a:cubicBezTo>
                      <a:pt x="1917" y="4120"/>
                      <a:pt x="1917" y="4179"/>
                      <a:pt x="1941" y="4179"/>
                    </a:cubicBezTo>
                    <a:cubicBezTo>
                      <a:pt x="1942" y="4180"/>
                      <a:pt x="1943" y="4181"/>
                      <a:pt x="1944" y="4181"/>
                    </a:cubicBezTo>
                    <a:cubicBezTo>
                      <a:pt x="1955" y="4181"/>
                      <a:pt x="1965" y="4130"/>
                      <a:pt x="1965" y="4108"/>
                    </a:cubicBezTo>
                    <a:cubicBezTo>
                      <a:pt x="1988" y="4096"/>
                      <a:pt x="2012" y="4084"/>
                      <a:pt x="2036" y="4084"/>
                    </a:cubicBezTo>
                    <a:cubicBezTo>
                      <a:pt x="2048" y="4090"/>
                      <a:pt x="2060" y="4093"/>
                      <a:pt x="2072" y="4093"/>
                    </a:cubicBezTo>
                    <a:cubicBezTo>
                      <a:pt x="2084" y="4093"/>
                      <a:pt x="2096" y="4090"/>
                      <a:pt x="2107" y="4084"/>
                    </a:cubicBezTo>
                    <a:cubicBezTo>
                      <a:pt x="2131" y="4072"/>
                      <a:pt x="2155" y="4060"/>
                      <a:pt x="2167" y="4036"/>
                    </a:cubicBezTo>
                    <a:cubicBezTo>
                      <a:pt x="2185" y="4009"/>
                      <a:pt x="2175" y="3981"/>
                      <a:pt x="2186" y="3981"/>
                    </a:cubicBezTo>
                    <a:cubicBezTo>
                      <a:pt x="2190" y="3981"/>
                      <a:pt x="2195" y="3983"/>
                      <a:pt x="2203" y="3989"/>
                    </a:cubicBezTo>
                    <a:cubicBezTo>
                      <a:pt x="2216" y="3998"/>
                      <a:pt x="2230" y="4002"/>
                      <a:pt x="2243" y="4002"/>
                    </a:cubicBezTo>
                    <a:cubicBezTo>
                      <a:pt x="2264" y="4002"/>
                      <a:pt x="2283" y="3992"/>
                      <a:pt x="2298" y="3977"/>
                    </a:cubicBezTo>
                    <a:cubicBezTo>
                      <a:pt x="2310" y="3953"/>
                      <a:pt x="2286" y="3929"/>
                      <a:pt x="2274" y="3905"/>
                    </a:cubicBezTo>
                    <a:lnTo>
                      <a:pt x="2274" y="3905"/>
                    </a:lnTo>
                    <a:cubicBezTo>
                      <a:pt x="2290" y="3933"/>
                      <a:pt x="2307" y="3944"/>
                      <a:pt x="2323" y="3944"/>
                    </a:cubicBezTo>
                    <a:cubicBezTo>
                      <a:pt x="2355" y="3944"/>
                      <a:pt x="2381" y="3901"/>
                      <a:pt x="2381" y="3870"/>
                    </a:cubicBezTo>
                    <a:cubicBezTo>
                      <a:pt x="2381" y="3842"/>
                      <a:pt x="2389" y="3830"/>
                      <a:pt x="2401" y="3830"/>
                    </a:cubicBezTo>
                    <a:cubicBezTo>
                      <a:pt x="2409" y="3830"/>
                      <a:pt x="2419" y="3836"/>
                      <a:pt x="2429" y="3846"/>
                    </a:cubicBezTo>
                    <a:cubicBezTo>
                      <a:pt x="2453" y="3870"/>
                      <a:pt x="2429" y="3882"/>
                      <a:pt x="2453" y="3894"/>
                    </a:cubicBezTo>
                    <a:cubicBezTo>
                      <a:pt x="2456" y="3895"/>
                      <a:pt x="2459" y="3896"/>
                      <a:pt x="2461" y="3896"/>
                    </a:cubicBezTo>
                    <a:cubicBezTo>
                      <a:pt x="2477" y="3896"/>
                      <a:pt x="2477" y="3868"/>
                      <a:pt x="2477" y="3858"/>
                    </a:cubicBezTo>
                    <a:cubicBezTo>
                      <a:pt x="2477" y="3831"/>
                      <a:pt x="2497" y="3818"/>
                      <a:pt x="2522" y="3818"/>
                    </a:cubicBezTo>
                    <a:cubicBezTo>
                      <a:pt x="2530" y="3818"/>
                      <a:pt x="2539" y="3819"/>
                      <a:pt x="2548" y="3822"/>
                    </a:cubicBezTo>
                    <a:cubicBezTo>
                      <a:pt x="2553" y="3833"/>
                      <a:pt x="2557" y="3837"/>
                      <a:pt x="2559" y="3837"/>
                    </a:cubicBezTo>
                    <a:cubicBezTo>
                      <a:pt x="2568" y="3837"/>
                      <a:pt x="2563" y="3784"/>
                      <a:pt x="2572" y="3774"/>
                    </a:cubicBezTo>
                    <a:cubicBezTo>
                      <a:pt x="2584" y="3763"/>
                      <a:pt x="2643" y="3751"/>
                      <a:pt x="2643" y="3703"/>
                    </a:cubicBezTo>
                    <a:cubicBezTo>
                      <a:pt x="2655" y="3667"/>
                      <a:pt x="2691" y="3655"/>
                      <a:pt x="2727" y="3644"/>
                    </a:cubicBezTo>
                    <a:cubicBezTo>
                      <a:pt x="2750" y="3644"/>
                      <a:pt x="2822" y="3632"/>
                      <a:pt x="2822" y="3584"/>
                    </a:cubicBezTo>
                    <a:cubicBezTo>
                      <a:pt x="2822" y="3582"/>
                      <a:pt x="2824" y="3581"/>
                      <a:pt x="2826" y="3581"/>
                    </a:cubicBezTo>
                    <a:cubicBezTo>
                      <a:pt x="2839" y="3581"/>
                      <a:pt x="2872" y="3598"/>
                      <a:pt x="2881" y="3608"/>
                    </a:cubicBezTo>
                    <a:cubicBezTo>
                      <a:pt x="2893" y="3608"/>
                      <a:pt x="2893" y="3572"/>
                      <a:pt x="2917" y="3560"/>
                    </a:cubicBezTo>
                    <a:cubicBezTo>
                      <a:pt x="2941" y="3548"/>
                      <a:pt x="2953" y="3536"/>
                      <a:pt x="2977" y="3513"/>
                    </a:cubicBezTo>
                    <a:cubicBezTo>
                      <a:pt x="2997" y="3502"/>
                      <a:pt x="2982" y="3474"/>
                      <a:pt x="3001" y="3474"/>
                    </a:cubicBezTo>
                    <a:cubicBezTo>
                      <a:pt x="3004" y="3474"/>
                      <a:pt x="3007" y="3475"/>
                      <a:pt x="3012" y="3477"/>
                    </a:cubicBezTo>
                    <a:cubicBezTo>
                      <a:pt x="3022" y="3480"/>
                      <a:pt x="3036" y="3482"/>
                      <a:pt x="3049" y="3482"/>
                    </a:cubicBezTo>
                    <a:cubicBezTo>
                      <a:pt x="3084" y="3482"/>
                      <a:pt x="3118" y="3466"/>
                      <a:pt x="3084" y="3405"/>
                    </a:cubicBezTo>
                    <a:lnTo>
                      <a:pt x="3084" y="3405"/>
                    </a:lnTo>
                    <a:cubicBezTo>
                      <a:pt x="3096" y="3426"/>
                      <a:pt x="3112" y="3434"/>
                      <a:pt x="3130" y="3434"/>
                    </a:cubicBezTo>
                    <a:cubicBezTo>
                      <a:pt x="3184" y="3434"/>
                      <a:pt x="3253" y="3358"/>
                      <a:pt x="3262" y="3322"/>
                    </a:cubicBezTo>
                    <a:cubicBezTo>
                      <a:pt x="3262" y="3313"/>
                      <a:pt x="3266" y="3310"/>
                      <a:pt x="3272" y="3310"/>
                    </a:cubicBezTo>
                    <a:cubicBezTo>
                      <a:pt x="3290" y="3310"/>
                      <a:pt x="3327" y="3336"/>
                      <a:pt x="3347" y="3336"/>
                    </a:cubicBezTo>
                    <a:cubicBezTo>
                      <a:pt x="3359" y="3336"/>
                      <a:pt x="3365" y="3327"/>
                      <a:pt x="3358" y="3298"/>
                    </a:cubicBezTo>
                    <a:cubicBezTo>
                      <a:pt x="3358" y="3259"/>
                      <a:pt x="3342" y="3220"/>
                      <a:pt x="3362" y="3220"/>
                    </a:cubicBezTo>
                    <a:cubicBezTo>
                      <a:pt x="3366" y="3220"/>
                      <a:pt x="3373" y="3222"/>
                      <a:pt x="3381" y="3227"/>
                    </a:cubicBezTo>
                    <a:cubicBezTo>
                      <a:pt x="3391" y="3227"/>
                      <a:pt x="3424" y="3204"/>
                      <a:pt x="3436" y="3188"/>
                    </a:cubicBezTo>
                    <a:lnTo>
                      <a:pt x="3436" y="3188"/>
                    </a:lnTo>
                    <a:cubicBezTo>
                      <a:pt x="3437" y="3199"/>
                      <a:pt x="3445" y="3215"/>
                      <a:pt x="3453" y="3215"/>
                    </a:cubicBezTo>
                    <a:cubicBezTo>
                      <a:pt x="3477" y="3215"/>
                      <a:pt x="3489" y="3203"/>
                      <a:pt x="3501" y="3191"/>
                    </a:cubicBezTo>
                    <a:cubicBezTo>
                      <a:pt x="3512" y="3191"/>
                      <a:pt x="3584" y="3191"/>
                      <a:pt x="3631" y="3143"/>
                    </a:cubicBezTo>
                    <a:lnTo>
                      <a:pt x="3631" y="3143"/>
                    </a:lnTo>
                    <a:cubicBezTo>
                      <a:pt x="3627" y="3144"/>
                      <a:pt x="3623" y="3145"/>
                      <a:pt x="3618" y="3145"/>
                    </a:cubicBezTo>
                    <a:cubicBezTo>
                      <a:pt x="3563" y="3145"/>
                      <a:pt x="3512" y="3080"/>
                      <a:pt x="3512" y="3036"/>
                    </a:cubicBezTo>
                    <a:cubicBezTo>
                      <a:pt x="3518" y="3032"/>
                      <a:pt x="3524" y="3031"/>
                      <a:pt x="3529" y="3031"/>
                    </a:cubicBezTo>
                    <a:cubicBezTo>
                      <a:pt x="3555" y="3031"/>
                      <a:pt x="3572" y="3076"/>
                      <a:pt x="3572" y="3096"/>
                    </a:cubicBezTo>
                    <a:cubicBezTo>
                      <a:pt x="3574" y="3100"/>
                      <a:pt x="3577" y="3101"/>
                      <a:pt x="3580" y="3101"/>
                    </a:cubicBezTo>
                    <a:cubicBezTo>
                      <a:pt x="3599" y="3101"/>
                      <a:pt x="3633" y="3058"/>
                      <a:pt x="3643" y="3048"/>
                    </a:cubicBezTo>
                    <a:cubicBezTo>
                      <a:pt x="3667" y="3036"/>
                      <a:pt x="3739" y="3048"/>
                      <a:pt x="3727" y="3024"/>
                    </a:cubicBezTo>
                    <a:cubicBezTo>
                      <a:pt x="3727" y="2989"/>
                      <a:pt x="3703" y="2977"/>
                      <a:pt x="3727" y="2953"/>
                    </a:cubicBezTo>
                    <a:cubicBezTo>
                      <a:pt x="3762" y="2929"/>
                      <a:pt x="3810" y="2905"/>
                      <a:pt x="3834" y="2846"/>
                    </a:cubicBezTo>
                    <a:lnTo>
                      <a:pt x="3834" y="2846"/>
                    </a:lnTo>
                    <a:cubicBezTo>
                      <a:pt x="3831" y="2847"/>
                      <a:pt x="3829" y="2848"/>
                      <a:pt x="3828" y="2848"/>
                    </a:cubicBezTo>
                    <a:cubicBezTo>
                      <a:pt x="3813" y="2848"/>
                      <a:pt x="3823" y="2804"/>
                      <a:pt x="3834" y="2751"/>
                    </a:cubicBezTo>
                    <a:cubicBezTo>
                      <a:pt x="3846" y="2715"/>
                      <a:pt x="3846" y="2679"/>
                      <a:pt x="3834" y="2631"/>
                    </a:cubicBezTo>
                    <a:cubicBezTo>
                      <a:pt x="3834" y="2631"/>
                      <a:pt x="3807" y="2637"/>
                      <a:pt x="3783" y="2637"/>
                    </a:cubicBezTo>
                    <a:cubicBezTo>
                      <a:pt x="3770" y="2637"/>
                      <a:pt x="3758" y="2635"/>
                      <a:pt x="3751" y="2631"/>
                    </a:cubicBezTo>
                    <a:cubicBezTo>
                      <a:pt x="3727" y="2620"/>
                      <a:pt x="3810" y="2608"/>
                      <a:pt x="3834" y="2608"/>
                    </a:cubicBezTo>
                    <a:cubicBezTo>
                      <a:pt x="3810" y="2608"/>
                      <a:pt x="3774" y="2596"/>
                      <a:pt x="3798" y="2572"/>
                    </a:cubicBezTo>
                    <a:cubicBezTo>
                      <a:pt x="3804" y="2566"/>
                      <a:pt x="3819" y="2566"/>
                      <a:pt x="3834" y="2566"/>
                    </a:cubicBezTo>
                    <a:cubicBezTo>
                      <a:pt x="3849" y="2566"/>
                      <a:pt x="3864" y="2566"/>
                      <a:pt x="3870" y="2560"/>
                    </a:cubicBezTo>
                    <a:cubicBezTo>
                      <a:pt x="3882" y="2536"/>
                      <a:pt x="3786" y="2536"/>
                      <a:pt x="3798" y="2501"/>
                    </a:cubicBezTo>
                    <a:cubicBezTo>
                      <a:pt x="3810" y="2477"/>
                      <a:pt x="3882" y="2465"/>
                      <a:pt x="3846" y="2465"/>
                    </a:cubicBezTo>
                    <a:cubicBezTo>
                      <a:pt x="3838" y="2462"/>
                      <a:pt x="3832" y="2461"/>
                      <a:pt x="3827" y="2461"/>
                    </a:cubicBezTo>
                    <a:cubicBezTo>
                      <a:pt x="3814" y="2461"/>
                      <a:pt x="3808" y="2468"/>
                      <a:pt x="3799" y="2468"/>
                    </a:cubicBezTo>
                    <a:cubicBezTo>
                      <a:pt x="3795" y="2468"/>
                      <a:pt x="3791" y="2467"/>
                      <a:pt x="3786" y="2465"/>
                    </a:cubicBezTo>
                    <a:cubicBezTo>
                      <a:pt x="3786" y="2453"/>
                      <a:pt x="3786" y="2441"/>
                      <a:pt x="3786" y="2441"/>
                    </a:cubicBezTo>
                    <a:cubicBezTo>
                      <a:pt x="3792" y="2438"/>
                      <a:pt x="3799" y="2437"/>
                      <a:pt x="3807" y="2437"/>
                    </a:cubicBezTo>
                    <a:cubicBezTo>
                      <a:pt x="3821" y="2437"/>
                      <a:pt x="3839" y="2440"/>
                      <a:pt x="3853" y="2440"/>
                    </a:cubicBezTo>
                    <a:cubicBezTo>
                      <a:pt x="3866" y="2440"/>
                      <a:pt x="3877" y="2438"/>
                      <a:pt x="3882" y="2429"/>
                    </a:cubicBezTo>
                    <a:cubicBezTo>
                      <a:pt x="3882" y="2405"/>
                      <a:pt x="3882" y="2393"/>
                      <a:pt x="3882" y="2370"/>
                    </a:cubicBezTo>
                    <a:lnTo>
                      <a:pt x="3858" y="2358"/>
                    </a:lnTo>
                    <a:cubicBezTo>
                      <a:pt x="3858" y="2322"/>
                      <a:pt x="3858" y="2298"/>
                      <a:pt x="3858" y="2262"/>
                    </a:cubicBezTo>
                    <a:cubicBezTo>
                      <a:pt x="3858" y="2242"/>
                      <a:pt x="3850" y="2229"/>
                      <a:pt x="3838" y="2229"/>
                    </a:cubicBezTo>
                    <a:cubicBezTo>
                      <a:pt x="3830" y="2229"/>
                      <a:pt x="3820" y="2236"/>
                      <a:pt x="3810" y="2250"/>
                    </a:cubicBezTo>
                    <a:cubicBezTo>
                      <a:pt x="3810" y="2227"/>
                      <a:pt x="3810" y="2191"/>
                      <a:pt x="3846" y="2179"/>
                    </a:cubicBezTo>
                    <a:cubicBezTo>
                      <a:pt x="3893" y="2155"/>
                      <a:pt x="3929" y="2143"/>
                      <a:pt x="3905" y="2120"/>
                    </a:cubicBezTo>
                    <a:cubicBezTo>
                      <a:pt x="3882" y="2084"/>
                      <a:pt x="3870" y="2084"/>
                      <a:pt x="3870" y="2060"/>
                    </a:cubicBezTo>
                    <a:cubicBezTo>
                      <a:pt x="3870" y="2036"/>
                      <a:pt x="3882" y="2036"/>
                      <a:pt x="3870" y="2024"/>
                    </a:cubicBezTo>
                    <a:cubicBezTo>
                      <a:pt x="3864" y="2018"/>
                      <a:pt x="3858" y="2018"/>
                      <a:pt x="3853" y="2018"/>
                    </a:cubicBezTo>
                    <a:cubicBezTo>
                      <a:pt x="3849" y="2018"/>
                      <a:pt x="3846" y="2018"/>
                      <a:pt x="3846" y="2012"/>
                    </a:cubicBezTo>
                    <a:cubicBezTo>
                      <a:pt x="3834" y="2000"/>
                      <a:pt x="3858" y="1953"/>
                      <a:pt x="3846" y="1917"/>
                    </a:cubicBezTo>
                    <a:cubicBezTo>
                      <a:pt x="3846" y="1893"/>
                      <a:pt x="3822" y="1869"/>
                      <a:pt x="3858" y="1858"/>
                    </a:cubicBezTo>
                    <a:cubicBezTo>
                      <a:pt x="3905" y="1846"/>
                      <a:pt x="3905" y="1798"/>
                      <a:pt x="3882" y="1774"/>
                    </a:cubicBezTo>
                    <a:cubicBezTo>
                      <a:pt x="3877" y="1772"/>
                      <a:pt x="3872" y="1771"/>
                      <a:pt x="3867" y="1771"/>
                    </a:cubicBezTo>
                    <a:cubicBezTo>
                      <a:pt x="3845" y="1771"/>
                      <a:pt x="3822" y="1788"/>
                      <a:pt x="3822" y="1798"/>
                    </a:cubicBezTo>
                    <a:cubicBezTo>
                      <a:pt x="3822" y="1786"/>
                      <a:pt x="3834" y="1762"/>
                      <a:pt x="3858" y="1750"/>
                    </a:cubicBezTo>
                    <a:cubicBezTo>
                      <a:pt x="3870" y="1739"/>
                      <a:pt x="3905" y="1739"/>
                      <a:pt x="3917" y="1715"/>
                    </a:cubicBezTo>
                    <a:cubicBezTo>
                      <a:pt x="3929" y="1703"/>
                      <a:pt x="3893" y="1667"/>
                      <a:pt x="3929" y="1643"/>
                    </a:cubicBezTo>
                    <a:cubicBezTo>
                      <a:pt x="3953" y="1619"/>
                      <a:pt x="4036" y="1631"/>
                      <a:pt x="3977" y="1608"/>
                    </a:cubicBezTo>
                    <a:cubicBezTo>
                      <a:pt x="3929" y="1584"/>
                      <a:pt x="3893" y="1560"/>
                      <a:pt x="3941" y="1548"/>
                    </a:cubicBezTo>
                    <a:cubicBezTo>
                      <a:pt x="3965" y="1536"/>
                      <a:pt x="3977" y="1536"/>
                      <a:pt x="3986" y="1536"/>
                    </a:cubicBezTo>
                    <a:cubicBezTo>
                      <a:pt x="3995" y="1536"/>
                      <a:pt x="4001" y="1536"/>
                      <a:pt x="4012" y="1524"/>
                    </a:cubicBezTo>
                    <a:cubicBezTo>
                      <a:pt x="4036" y="1500"/>
                      <a:pt x="4060" y="1465"/>
                      <a:pt x="4036" y="1453"/>
                    </a:cubicBezTo>
                    <a:cubicBezTo>
                      <a:pt x="4012" y="1441"/>
                      <a:pt x="3941" y="1441"/>
                      <a:pt x="3965" y="1405"/>
                    </a:cubicBezTo>
                    <a:cubicBezTo>
                      <a:pt x="3971" y="1399"/>
                      <a:pt x="3977" y="1397"/>
                      <a:pt x="3983" y="1397"/>
                    </a:cubicBezTo>
                    <a:cubicBezTo>
                      <a:pt x="4001" y="1397"/>
                      <a:pt x="4021" y="1417"/>
                      <a:pt x="4048" y="1417"/>
                    </a:cubicBezTo>
                    <a:cubicBezTo>
                      <a:pt x="4024" y="1405"/>
                      <a:pt x="4012" y="1393"/>
                      <a:pt x="4001" y="1369"/>
                    </a:cubicBezTo>
                    <a:cubicBezTo>
                      <a:pt x="3977" y="1346"/>
                      <a:pt x="4001" y="1346"/>
                      <a:pt x="4024" y="1346"/>
                    </a:cubicBezTo>
                    <a:cubicBezTo>
                      <a:pt x="4048" y="1346"/>
                      <a:pt x="4108" y="1298"/>
                      <a:pt x="4108" y="1274"/>
                    </a:cubicBezTo>
                    <a:cubicBezTo>
                      <a:pt x="4108" y="1250"/>
                      <a:pt x="4001" y="1227"/>
                      <a:pt x="4001" y="1215"/>
                    </a:cubicBezTo>
                    <a:cubicBezTo>
                      <a:pt x="4005" y="1211"/>
                      <a:pt x="4010" y="1209"/>
                      <a:pt x="4016" y="1209"/>
                    </a:cubicBezTo>
                    <a:cubicBezTo>
                      <a:pt x="4028" y="1209"/>
                      <a:pt x="4044" y="1215"/>
                      <a:pt x="4060" y="1215"/>
                    </a:cubicBezTo>
                    <a:cubicBezTo>
                      <a:pt x="4084" y="1203"/>
                      <a:pt x="4096" y="1191"/>
                      <a:pt x="4120" y="1179"/>
                    </a:cubicBezTo>
                    <a:cubicBezTo>
                      <a:pt x="4132" y="1155"/>
                      <a:pt x="4227" y="1155"/>
                      <a:pt x="4215" y="1131"/>
                    </a:cubicBezTo>
                    <a:cubicBezTo>
                      <a:pt x="4215" y="1107"/>
                      <a:pt x="4179" y="1072"/>
                      <a:pt x="4203" y="1072"/>
                    </a:cubicBezTo>
                    <a:lnTo>
                      <a:pt x="4203" y="1072"/>
                    </a:lnTo>
                    <a:cubicBezTo>
                      <a:pt x="4209" y="1078"/>
                      <a:pt x="4215" y="1081"/>
                      <a:pt x="4221" y="1081"/>
                    </a:cubicBezTo>
                    <a:cubicBezTo>
                      <a:pt x="4227" y="1081"/>
                      <a:pt x="4233" y="1078"/>
                      <a:pt x="4239" y="1072"/>
                    </a:cubicBezTo>
                    <a:cubicBezTo>
                      <a:pt x="4251" y="1060"/>
                      <a:pt x="4203" y="977"/>
                      <a:pt x="4215" y="941"/>
                    </a:cubicBezTo>
                    <a:cubicBezTo>
                      <a:pt x="4222" y="930"/>
                      <a:pt x="4235" y="927"/>
                      <a:pt x="4251" y="927"/>
                    </a:cubicBezTo>
                    <a:cubicBezTo>
                      <a:pt x="4262" y="927"/>
                      <a:pt x="4274" y="929"/>
                      <a:pt x="4287" y="930"/>
                    </a:cubicBezTo>
                    <a:lnTo>
                      <a:pt x="4287" y="930"/>
                    </a:lnTo>
                    <a:cubicBezTo>
                      <a:pt x="4294" y="940"/>
                      <a:pt x="4303" y="947"/>
                      <a:pt x="4311" y="947"/>
                    </a:cubicBezTo>
                    <a:cubicBezTo>
                      <a:pt x="4315" y="947"/>
                      <a:pt x="4319" y="945"/>
                      <a:pt x="4322" y="941"/>
                    </a:cubicBezTo>
                    <a:cubicBezTo>
                      <a:pt x="4324" y="939"/>
                      <a:pt x="4326" y="937"/>
                      <a:pt x="4327" y="936"/>
                    </a:cubicBezTo>
                    <a:lnTo>
                      <a:pt x="4327" y="936"/>
                    </a:lnTo>
                    <a:cubicBezTo>
                      <a:pt x="4329" y="936"/>
                      <a:pt x="4331" y="936"/>
                      <a:pt x="4333" y="936"/>
                    </a:cubicBezTo>
                    <a:cubicBezTo>
                      <a:pt x="4344" y="936"/>
                      <a:pt x="4353" y="934"/>
                      <a:pt x="4358" y="929"/>
                    </a:cubicBezTo>
                    <a:cubicBezTo>
                      <a:pt x="4370" y="905"/>
                      <a:pt x="4310" y="905"/>
                      <a:pt x="4310" y="905"/>
                    </a:cubicBezTo>
                    <a:cubicBezTo>
                      <a:pt x="4313" y="903"/>
                      <a:pt x="4317" y="902"/>
                      <a:pt x="4322" y="902"/>
                    </a:cubicBezTo>
                    <a:cubicBezTo>
                      <a:pt x="4336" y="902"/>
                      <a:pt x="4356" y="909"/>
                      <a:pt x="4370" y="909"/>
                    </a:cubicBezTo>
                    <a:cubicBezTo>
                      <a:pt x="4375" y="909"/>
                      <a:pt x="4379" y="908"/>
                      <a:pt x="4382" y="905"/>
                    </a:cubicBezTo>
                    <a:cubicBezTo>
                      <a:pt x="4393" y="881"/>
                      <a:pt x="4393" y="846"/>
                      <a:pt x="4405" y="822"/>
                    </a:cubicBezTo>
                    <a:cubicBezTo>
                      <a:pt x="4405" y="824"/>
                      <a:pt x="4406" y="825"/>
                      <a:pt x="4406" y="825"/>
                    </a:cubicBezTo>
                    <a:cubicBezTo>
                      <a:pt x="4409" y="825"/>
                      <a:pt x="4415" y="808"/>
                      <a:pt x="4405" y="798"/>
                    </a:cubicBezTo>
                    <a:cubicBezTo>
                      <a:pt x="4393" y="774"/>
                      <a:pt x="4417" y="762"/>
                      <a:pt x="4441" y="762"/>
                    </a:cubicBezTo>
                    <a:cubicBezTo>
                      <a:pt x="4465" y="750"/>
                      <a:pt x="4489" y="726"/>
                      <a:pt x="4501" y="691"/>
                    </a:cubicBezTo>
                    <a:cubicBezTo>
                      <a:pt x="4501" y="680"/>
                      <a:pt x="4480" y="618"/>
                      <a:pt x="4496" y="618"/>
                    </a:cubicBezTo>
                    <a:lnTo>
                      <a:pt x="4496" y="618"/>
                    </a:lnTo>
                    <a:cubicBezTo>
                      <a:pt x="4497" y="618"/>
                      <a:pt x="4499" y="618"/>
                      <a:pt x="4501" y="619"/>
                    </a:cubicBezTo>
                    <a:cubicBezTo>
                      <a:pt x="4509" y="636"/>
                      <a:pt x="4545" y="674"/>
                      <a:pt x="4563" y="674"/>
                    </a:cubicBezTo>
                    <a:cubicBezTo>
                      <a:pt x="4571" y="674"/>
                      <a:pt x="4576" y="666"/>
                      <a:pt x="4572" y="643"/>
                    </a:cubicBezTo>
                    <a:cubicBezTo>
                      <a:pt x="4572" y="610"/>
                      <a:pt x="4555" y="560"/>
                      <a:pt x="4564" y="537"/>
                    </a:cubicBezTo>
                    <a:lnTo>
                      <a:pt x="4564" y="537"/>
                    </a:lnTo>
                    <a:cubicBezTo>
                      <a:pt x="4570" y="549"/>
                      <a:pt x="4578" y="560"/>
                      <a:pt x="4584" y="560"/>
                    </a:cubicBezTo>
                    <a:cubicBezTo>
                      <a:pt x="4586" y="561"/>
                      <a:pt x="4587" y="562"/>
                      <a:pt x="4589" y="562"/>
                    </a:cubicBezTo>
                    <a:cubicBezTo>
                      <a:pt x="4599" y="562"/>
                      <a:pt x="4610" y="545"/>
                      <a:pt x="4605" y="527"/>
                    </a:cubicBezTo>
                    <a:lnTo>
                      <a:pt x="4605" y="527"/>
                    </a:lnTo>
                    <a:cubicBezTo>
                      <a:pt x="4631" y="537"/>
                      <a:pt x="4657" y="551"/>
                      <a:pt x="4683" y="551"/>
                    </a:cubicBezTo>
                    <a:cubicBezTo>
                      <a:pt x="4689" y="551"/>
                      <a:pt x="4696" y="550"/>
                      <a:pt x="4703" y="548"/>
                    </a:cubicBezTo>
                    <a:cubicBezTo>
                      <a:pt x="4727" y="536"/>
                      <a:pt x="4703" y="512"/>
                      <a:pt x="4727" y="500"/>
                    </a:cubicBezTo>
                    <a:cubicBezTo>
                      <a:pt x="4729" y="499"/>
                      <a:pt x="4731" y="498"/>
                      <a:pt x="4734" y="498"/>
                    </a:cubicBezTo>
                    <a:cubicBezTo>
                      <a:pt x="4746" y="498"/>
                      <a:pt x="4768" y="515"/>
                      <a:pt x="4787" y="515"/>
                    </a:cubicBezTo>
                    <a:cubicBezTo>
                      <a:pt x="4791" y="515"/>
                      <a:pt x="4795" y="514"/>
                      <a:pt x="4798" y="512"/>
                    </a:cubicBezTo>
                    <a:cubicBezTo>
                      <a:pt x="4810" y="500"/>
                      <a:pt x="4786" y="488"/>
                      <a:pt x="4786" y="476"/>
                    </a:cubicBezTo>
                    <a:cubicBezTo>
                      <a:pt x="4786" y="460"/>
                      <a:pt x="4792" y="455"/>
                      <a:pt x="4801" y="455"/>
                    </a:cubicBezTo>
                    <a:cubicBezTo>
                      <a:pt x="4824" y="455"/>
                      <a:pt x="4864" y="490"/>
                      <a:pt x="4878" y="490"/>
                    </a:cubicBezTo>
                    <a:cubicBezTo>
                      <a:pt x="4880" y="490"/>
                      <a:pt x="4881" y="489"/>
                      <a:pt x="4882" y="488"/>
                    </a:cubicBezTo>
                    <a:cubicBezTo>
                      <a:pt x="4871" y="488"/>
                      <a:pt x="4812" y="402"/>
                      <a:pt x="4852" y="402"/>
                    </a:cubicBezTo>
                    <a:cubicBezTo>
                      <a:pt x="4857" y="402"/>
                      <a:pt x="4863" y="403"/>
                      <a:pt x="4870" y="405"/>
                    </a:cubicBezTo>
                    <a:cubicBezTo>
                      <a:pt x="4890" y="412"/>
                      <a:pt x="4895" y="419"/>
                      <a:pt x="4902" y="419"/>
                    </a:cubicBezTo>
                    <a:cubicBezTo>
                      <a:pt x="4908" y="419"/>
                      <a:pt x="4914" y="415"/>
                      <a:pt x="4929" y="405"/>
                    </a:cubicBezTo>
                    <a:cubicBezTo>
                      <a:pt x="4939" y="398"/>
                      <a:pt x="4946" y="395"/>
                      <a:pt x="4950" y="395"/>
                    </a:cubicBezTo>
                    <a:cubicBezTo>
                      <a:pt x="4955" y="395"/>
                      <a:pt x="4957" y="401"/>
                      <a:pt x="4958" y="410"/>
                    </a:cubicBezTo>
                    <a:lnTo>
                      <a:pt x="4958" y="410"/>
                    </a:lnTo>
                    <a:cubicBezTo>
                      <a:pt x="4961" y="369"/>
                      <a:pt x="5023" y="369"/>
                      <a:pt x="5019" y="331"/>
                    </a:cubicBezTo>
                    <a:lnTo>
                      <a:pt x="5019" y="331"/>
                    </a:lnTo>
                    <a:cubicBezTo>
                      <a:pt x="5023" y="341"/>
                      <a:pt x="5027" y="344"/>
                      <a:pt x="5030" y="344"/>
                    </a:cubicBezTo>
                    <a:cubicBezTo>
                      <a:pt x="5034" y="344"/>
                      <a:pt x="5036" y="339"/>
                      <a:pt x="5036" y="334"/>
                    </a:cubicBezTo>
                    <a:cubicBezTo>
                      <a:pt x="5048" y="334"/>
                      <a:pt x="5048" y="322"/>
                      <a:pt x="5060" y="310"/>
                    </a:cubicBezTo>
                    <a:cubicBezTo>
                      <a:pt x="5060" y="286"/>
                      <a:pt x="5060" y="274"/>
                      <a:pt x="5072" y="250"/>
                    </a:cubicBezTo>
                    <a:lnTo>
                      <a:pt x="5072" y="250"/>
                    </a:lnTo>
                    <a:cubicBezTo>
                      <a:pt x="5072" y="265"/>
                      <a:pt x="5068" y="296"/>
                      <a:pt x="5062" y="327"/>
                    </a:cubicBezTo>
                    <a:lnTo>
                      <a:pt x="5062" y="327"/>
                    </a:lnTo>
                    <a:cubicBezTo>
                      <a:pt x="5065" y="318"/>
                      <a:pt x="5069" y="309"/>
                      <a:pt x="5072" y="298"/>
                    </a:cubicBezTo>
                    <a:cubicBezTo>
                      <a:pt x="5082" y="257"/>
                      <a:pt x="5102" y="198"/>
                      <a:pt x="5114" y="198"/>
                    </a:cubicBezTo>
                    <a:cubicBezTo>
                      <a:pt x="5116" y="198"/>
                      <a:pt x="5118" y="199"/>
                      <a:pt x="5120" y="203"/>
                    </a:cubicBezTo>
                    <a:cubicBezTo>
                      <a:pt x="5132" y="226"/>
                      <a:pt x="5084" y="310"/>
                      <a:pt x="5072" y="322"/>
                    </a:cubicBezTo>
                    <a:cubicBezTo>
                      <a:pt x="5072" y="323"/>
                      <a:pt x="5073" y="324"/>
                      <a:pt x="5073" y="324"/>
                    </a:cubicBezTo>
                    <a:cubicBezTo>
                      <a:pt x="5079" y="324"/>
                      <a:pt x="5098" y="296"/>
                      <a:pt x="5108" y="286"/>
                    </a:cubicBezTo>
                    <a:cubicBezTo>
                      <a:pt x="5108" y="298"/>
                      <a:pt x="5108" y="310"/>
                      <a:pt x="5108" y="322"/>
                    </a:cubicBezTo>
                    <a:cubicBezTo>
                      <a:pt x="5108" y="334"/>
                      <a:pt x="5084" y="369"/>
                      <a:pt x="5084" y="369"/>
                    </a:cubicBezTo>
                    <a:cubicBezTo>
                      <a:pt x="5084" y="369"/>
                      <a:pt x="5131" y="332"/>
                      <a:pt x="5142" y="332"/>
                    </a:cubicBezTo>
                    <a:cubicBezTo>
                      <a:pt x="5143" y="332"/>
                      <a:pt x="5144" y="332"/>
                      <a:pt x="5144" y="334"/>
                    </a:cubicBezTo>
                    <a:cubicBezTo>
                      <a:pt x="5144" y="345"/>
                      <a:pt x="5120" y="357"/>
                      <a:pt x="5120" y="357"/>
                    </a:cubicBezTo>
                    <a:cubicBezTo>
                      <a:pt x="5120" y="357"/>
                      <a:pt x="5120" y="369"/>
                      <a:pt x="5120" y="381"/>
                    </a:cubicBezTo>
                    <a:cubicBezTo>
                      <a:pt x="5120" y="393"/>
                      <a:pt x="5167" y="417"/>
                      <a:pt x="5179" y="441"/>
                    </a:cubicBezTo>
                    <a:cubicBezTo>
                      <a:pt x="5203" y="465"/>
                      <a:pt x="5167" y="488"/>
                      <a:pt x="5203" y="500"/>
                    </a:cubicBezTo>
                    <a:cubicBezTo>
                      <a:pt x="5213" y="500"/>
                      <a:pt x="5232" y="500"/>
                      <a:pt x="5244" y="493"/>
                    </a:cubicBezTo>
                    <a:lnTo>
                      <a:pt x="5244" y="493"/>
                    </a:lnTo>
                    <a:cubicBezTo>
                      <a:pt x="5201" y="525"/>
                      <a:pt x="5180" y="538"/>
                      <a:pt x="5203" y="572"/>
                    </a:cubicBezTo>
                    <a:lnTo>
                      <a:pt x="5227" y="548"/>
                    </a:lnTo>
                    <a:cubicBezTo>
                      <a:pt x="5239" y="572"/>
                      <a:pt x="5275" y="655"/>
                      <a:pt x="5310" y="655"/>
                    </a:cubicBezTo>
                    <a:cubicBezTo>
                      <a:pt x="5310" y="655"/>
                      <a:pt x="5343" y="614"/>
                      <a:pt x="5361" y="614"/>
                    </a:cubicBezTo>
                    <a:cubicBezTo>
                      <a:pt x="5365" y="614"/>
                      <a:pt x="5368" y="615"/>
                      <a:pt x="5370" y="619"/>
                    </a:cubicBezTo>
                    <a:cubicBezTo>
                      <a:pt x="5370" y="643"/>
                      <a:pt x="5346" y="679"/>
                      <a:pt x="5346" y="703"/>
                    </a:cubicBezTo>
                    <a:cubicBezTo>
                      <a:pt x="5346" y="750"/>
                      <a:pt x="5370" y="810"/>
                      <a:pt x="5406" y="846"/>
                    </a:cubicBezTo>
                    <a:cubicBezTo>
                      <a:pt x="5429" y="869"/>
                      <a:pt x="5465" y="857"/>
                      <a:pt x="5477" y="881"/>
                    </a:cubicBezTo>
                    <a:cubicBezTo>
                      <a:pt x="5489" y="893"/>
                      <a:pt x="5501" y="899"/>
                      <a:pt x="5516" y="899"/>
                    </a:cubicBezTo>
                    <a:cubicBezTo>
                      <a:pt x="5530" y="899"/>
                      <a:pt x="5547" y="894"/>
                      <a:pt x="5569" y="883"/>
                    </a:cubicBezTo>
                    <a:lnTo>
                      <a:pt x="5569" y="883"/>
                    </a:lnTo>
                    <a:cubicBezTo>
                      <a:pt x="5555" y="895"/>
                      <a:pt x="5514" y="980"/>
                      <a:pt x="5547" y="980"/>
                    </a:cubicBezTo>
                    <a:cubicBezTo>
                      <a:pt x="5550" y="980"/>
                      <a:pt x="5555" y="979"/>
                      <a:pt x="5560" y="977"/>
                    </a:cubicBezTo>
                    <a:cubicBezTo>
                      <a:pt x="5608" y="965"/>
                      <a:pt x="5596" y="869"/>
                      <a:pt x="5632" y="857"/>
                    </a:cubicBezTo>
                    <a:lnTo>
                      <a:pt x="5632" y="857"/>
                    </a:lnTo>
                    <a:lnTo>
                      <a:pt x="5608" y="941"/>
                    </a:lnTo>
                    <a:cubicBezTo>
                      <a:pt x="5596" y="988"/>
                      <a:pt x="5572" y="1024"/>
                      <a:pt x="5536" y="1060"/>
                    </a:cubicBezTo>
                    <a:cubicBezTo>
                      <a:pt x="5554" y="1048"/>
                      <a:pt x="5568" y="1043"/>
                      <a:pt x="5579" y="1043"/>
                    </a:cubicBezTo>
                    <a:cubicBezTo>
                      <a:pt x="5611" y="1043"/>
                      <a:pt x="5620" y="1084"/>
                      <a:pt x="5656" y="1084"/>
                    </a:cubicBezTo>
                    <a:cubicBezTo>
                      <a:pt x="5667" y="1107"/>
                      <a:pt x="5667" y="1119"/>
                      <a:pt x="5620" y="1143"/>
                    </a:cubicBezTo>
                    <a:cubicBezTo>
                      <a:pt x="5586" y="1155"/>
                      <a:pt x="5616" y="1176"/>
                      <a:pt x="5599" y="1189"/>
                    </a:cubicBezTo>
                    <a:lnTo>
                      <a:pt x="5599" y="1189"/>
                    </a:lnTo>
                    <a:lnTo>
                      <a:pt x="5715" y="1119"/>
                    </a:lnTo>
                    <a:lnTo>
                      <a:pt x="5715" y="1119"/>
                    </a:lnTo>
                    <a:cubicBezTo>
                      <a:pt x="5727" y="1143"/>
                      <a:pt x="5644" y="1215"/>
                      <a:pt x="5656" y="1215"/>
                    </a:cubicBezTo>
                    <a:cubicBezTo>
                      <a:pt x="5679" y="1215"/>
                      <a:pt x="5763" y="1215"/>
                      <a:pt x="5739" y="1262"/>
                    </a:cubicBezTo>
                    <a:cubicBezTo>
                      <a:pt x="5728" y="1294"/>
                      <a:pt x="5727" y="1385"/>
                      <a:pt x="5779" y="1385"/>
                    </a:cubicBezTo>
                    <a:cubicBezTo>
                      <a:pt x="5785" y="1385"/>
                      <a:pt x="5791" y="1384"/>
                      <a:pt x="5798" y="1381"/>
                    </a:cubicBezTo>
                    <a:cubicBezTo>
                      <a:pt x="5802" y="1380"/>
                      <a:pt x="5805" y="1380"/>
                      <a:pt x="5807" y="1380"/>
                    </a:cubicBezTo>
                    <a:cubicBezTo>
                      <a:pt x="5832" y="1380"/>
                      <a:pt x="5827" y="1429"/>
                      <a:pt x="5870" y="1429"/>
                    </a:cubicBezTo>
                    <a:cubicBezTo>
                      <a:pt x="5929" y="1429"/>
                      <a:pt x="5846" y="1488"/>
                      <a:pt x="5858" y="1512"/>
                    </a:cubicBezTo>
                    <a:cubicBezTo>
                      <a:pt x="5858" y="1536"/>
                      <a:pt x="5906" y="1524"/>
                      <a:pt x="5917" y="1548"/>
                    </a:cubicBezTo>
                    <a:cubicBezTo>
                      <a:pt x="5929" y="1572"/>
                      <a:pt x="5917" y="1572"/>
                      <a:pt x="5882" y="1584"/>
                    </a:cubicBezTo>
                    <a:cubicBezTo>
                      <a:pt x="5858" y="1596"/>
                      <a:pt x="5906" y="1619"/>
                      <a:pt x="5906" y="1619"/>
                    </a:cubicBezTo>
                    <a:cubicBezTo>
                      <a:pt x="5941" y="1619"/>
                      <a:pt x="5929" y="1631"/>
                      <a:pt x="5929" y="1643"/>
                    </a:cubicBezTo>
                    <a:cubicBezTo>
                      <a:pt x="5929" y="1648"/>
                      <a:pt x="5932" y="1650"/>
                      <a:pt x="5935" y="1650"/>
                    </a:cubicBezTo>
                    <a:cubicBezTo>
                      <a:pt x="5954" y="1650"/>
                      <a:pt x="6007" y="1608"/>
                      <a:pt x="6018" y="1608"/>
                    </a:cubicBezTo>
                    <a:lnTo>
                      <a:pt x="6018" y="1608"/>
                    </a:lnTo>
                    <a:cubicBezTo>
                      <a:pt x="6024" y="1608"/>
                      <a:pt x="6021" y="1617"/>
                      <a:pt x="6001" y="1643"/>
                    </a:cubicBezTo>
                    <a:cubicBezTo>
                      <a:pt x="5965" y="1691"/>
                      <a:pt x="5989" y="1727"/>
                      <a:pt x="6048" y="1727"/>
                    </a:cubicBezTo>
                    <a:cubicBezTo>
                      <a:pt x="6096" y="1727"/>
                      <a:pt x="6120" y="1727"/>
                      <a:pt x="6072" y="1798"/>
                    </a:cubicBezTo>
                    <a:cubicBezTo>
                      <a:pt x="6037" y="1834"/>
                      <a:pt x="6156" y="1846"/>
                      <a:pt x="6120" y="1881"/>
                    </a:cubicBezTo>
                    <a:cubicBezTo>
                      <a:pt x="6131" y="1871"/>
                      <a:pt x="6151" y="1866"/>
                      <a:pt x="6172" y="1866"/>
                    </a:cubicBezTo>
                    <a:cubicBezTo>
                      <a:pt x="6219" y="1866"/>
                      <a:pt x="6266" y="1889"/>
                      <a:pt x="6191" y="1905"/>
                    </a:cubicBezTo>
                    <a:cubicBezTo>
                      <a:pt x="6108" y="1965"/>
                      <a:pt x="6203" y="1953"/>
                      <a:pt x="6227" y="1977"/>
                    </a:cubicBezTo>
                    <a:cubicBezTo>
                      <a:pt x="6239" y="2000"/>
                      <a:pt x="6251" y="2012"/>
                      <a:pt x="6251" y="2036"/>
                    </a:cubicBezTo>
                    <a:cubicBezTo>
                      <a:pt x="6251" y="2048"/>
                      <a:pt x="6239" y="2060"/>
                      <a:pt x="6239" y="2072"/>
                    </a:cubicBezTo>
                    <a:cubicBezTo>
                      <a:pt x="6249" y="2081"/>
                      <a:pt x="6281" y="2114"/>
                      <a:pt x="6312" y="2114"/>
                    </a:cubicBezTo>
                    <a:cubicBezTo>
                      <a:pt x="6320" y="2114"/>
                      <a:pt x="6327" y="2112"/>
                      <a:pt x="6334" y="2108"/>
                    </a:cubicBezTo>
                    <a:lnTo>
                      <a:pt x="6334" y="2108"/>
                    </a:lnTo>
                    <a:cubicBezTo>
                      <a:pt x="6310" y="2131"/>
                      <a:pt x="6275" y="2143"/>
                      <a:pt x="6287" y="2179"/>
                    </a:cubicBezTo>
                    <a:cubicBezTo>
                      <a:pt x="6298" y="2203"/>
                      <a:pt x="6358" y="2179"/>
                      <a:pt x="6334" y="2215"/>
                    </a:cubicBezTo>
                    <a:cubicBezTo>
                      <a:pt x="6334" y="2215"/>
                      <a:pt x="6345" y="2220"/>
                      <a:pt x="6355" y="2220"/>
                    </a:cubicBezTo>
                    <a:cubicBezTo>
                      <a:pt x="6361" y="2220"/>
                      <a:pt x="6366" y="2219"/>
                      <a:pt x="6370" y="2215"/>
                    </a:cubicBezTo>
                    <a:cubicBezTo>
                      <a:pt x="6372" y="2212"/>
                      <a:pt x="6374" y="2211"/>
                      <a:pt x="6376" y="2211"/>
                    </a:cubicBezTo>
                    <a:cubicBezTo>
                      <a:pt x="6382" y="2211"/>
                      <a:pt x="6382" y="2227"/>
                      <a:pt x="6382" y="2227"/>
                    </a:cubicBezTo>
                    <a:cubicBezTo>
                      <a:pt x="6382" y="2260"/>
                      <a:pt x="6382" y="2299"/>
                      <a:pt x="6406" y="2299"/>
                    </a:cubicBezTo>
                    <a:cubicBezTo>
                      <a:pt x="6417" y="2299"/>
                      <a:pt x="6432" y="2292"/>
                      <a:pt x="6453" y="2274"/>
                    </a:cubicBezTo>
                    <a:lnTo>
                      <a:pt x="6453" y="2274"/>
                    </a:lnTo>
                    <a:cubicBezTo>
                      <a:pt x="6441" y="2286"/>
                      <a:pt x="6382" y="2334"/>
                      <a:pt x="6418" y="2334"/>
                    </a:cubicBezTo>
                    <a:cubicBezTo>
                      <a:pt x="6441" y="2334"/>
                      <a:pt x="6453" y="2331"/>
                      <a:pt x="6461" y="2331"/>
                    </a:cubicBezTo>
                    <a:cubicBezTo>
                      <a:pt x="6468" y="2331"/>
                      <a:pt x="6471" y="2334"/>
                      <a:pt x="6477" y="2346"/>
                    </a:cubicBezTo>
                    <a:cubicBezTo>
                      <a:pt x="6475" y="2344"/>
                      <a:pt x="6473" y="2343"/>
                      <a:pt x="6470" y="2343"/>
                    </a:cubicBezTo>
                    <a:cubicBezTo>
                      <a:pt x="6453" y="2343"/>
                      <a:pt x="6419" y="2373"/>
                      <a:pt x="6429" y="2393"/>
                    </a:cubicBezTo>
                    <a:cubicBezTo>
                      <a:pt x="6429" y="2417"/>
                      <a:pt x="6453" y="2429"/>
                      <a:pt x="6465" y="2441"/>
                    </a:cubicBezTo>
                    <a:cubicBezTo>
                      <a:pt x="6483" y="2450"/>
                      <a:pt x="6496" y="2454"/>
                      <a:pt x="6508" y="2454"/>
                    </a:cubicBezTo>
                    <a:cubicBezTo>
                      <a:pt x="6527" y="2454"/>
                      <a:pt x="6543" y="2444"/>
                      <a:pt x="6572" y="2429"/>
                    </a:cubicBezTo>
                    <a:lnTo>
                      <a:pt x="6572" y="2429"/>
                    </a:lnTo>
                    <a:cubicBezTo>
                      <a:pt x="6584" y="2465"/>
                      <a:pt x="6572" y="2465"/>
                      <a:pt x="6549" y="2489"/>
                    </a:cubicBezTo>
                    <a:cubicBezTo>
                      <a:pt x="6572" y="2489"/>
                      <a:pt x="6596" y="2477"/>
                      <a:pt x="6620" y="2465"/>
                    </a:cubicBezTo>
                    <a:lnTo>
                      <a:pt x="6620" y="2465"/>
                    </a:lnTo>
                    <a:cubicBezTo>
                      <a:pt x="6572" y="2501"/>
                      <a:pt x="6537" y="2536"/>
                      <a:pt x="6513" y="2572"/>
                    </a:cubicBezTo>
                    <a:lnTo>
                      <a:pt x="6608" y="2572"/>
                    </a:lnTo>
                    <a:cubicBezTo>
                      <a:pt x="6616" y="2571"/>
                      <a:pt x="6622" y="2570"/>
                      <a:pt x="6629" y="2570"/>
                    </a:cubicBezTo>
                    <a:cubicBezTo>
                      <a:pt x="6679" y="2570"/>
                      <a:pt x="6679" y="2611"/>
                      <a:pt x="6679" y="2643"/>
                    </a:cubicBezTo>
                    <a:cubicBezTo>
                      <a:pt x="6689" y="2673"/>
                      <a:pt x="6700" y="2720"/>
                      <a:pt x="6731" y="2720"/>
                    </a:cubicBezTo>
                    <a:cubicBezTo>
                      <a:pt x="6737" y="2720"/>
                      <a:pt x="6743" y="2719"/>
                      <a:pt x="6751" y="2715"/>
                    </a:cubicBezTo>
                    <a:cubicBezTo>
                      <a:pt x="6787" y="2691"/>
                      <a:pt x="6822" y="2667"/>
                      <a:pt x="6858" y="2643"/>
                    </a:cubicBezTo>
                    <a:lnTo>
                      <a:pt x="6858" y="2643"/>
                    </a:lnTo>
                    <a:cubicBezTo>
                      <a:pt x="6870" y="2667"/>
                      <a:pt x="6799" y="2703"/>
                      <a:pt x="6775" y="2715"/>
                    </a:cubicBezTo>
                    <a:cubicBezTo>
                      <a:pt x="6778" y="2714"/>
                      <a:pt x="6781" y="2713"/>
                      <a:pt x="6783" y="2713"/>
                    </a:cubicBezTo>
                    <a:cubicBezTo>
                      <a:pt x="6804" y="2713"/>
                      <a:pt x="6774" y="2765"/>
                      <a:pt x="6763" y="2786"/>
                    </a:cubicBezTo>
                    <a:cubicBezTo>
                      <a:pt x="6739" y="2798"/>
                      <a:pt x="6703" y="2822"/>
                      <a:pt x="6715" y="2834"/>
                    </a:cubicBezTo>
                    <a:lnTo>
                      <a:pt x="6834" y="2762"/>
                    </a:lnTo>
                    <a:lnTo>
                      <a:pt x="6834" y="2762"/>
                    </a:lnTo>
                    <a:cubicBezTo>
                      <a:pt x="6778" y="2796"/>
                      <a:pt x="6828" y="2883"/>
                      <a:pt x="6844" y="2913"/>
                    </a:cubicBezTo>
                    <a:lnTo>
                      <a:pt x="6844" y="2913"/>
                    </a:lnTo>
                    <a:cubicBezTo>
                      <a:pt x="6842" y="2900"/>
                      <a:pt x="6873" y="2880"/>
                      <a:pt x="6894" y="2870"/>
                    </a:cubicBezTo>
                    <a:lnTo>
                      <a:pt x="6894" y="2870"/>
                    </a:lnTo>
                    <a:cubicBezTo>
                      <a:pt x="6906" y="2905"/>
                      <a:pt x="6810" y="2989"/>
                      <a:pt x="6894" y="2989"/>
                    </a:cubicBezTo>
                    <a:cubicBezTo>
                      <a:pt x="6899" y="2989"/>
                      <a:pt x="6913" y="2987"/>
                      <a:pt x="6926" y="2987"/>
                    </a:cubicBezTo>
                    <a:cubicBezTo>
                      <a:pt x="6946" y="2987"/>
                      <a:pt x="6963" y="2991"/>
                      <a:pt x="6941" y="3012"/>
                    </a:cubicBezTo>
                    <a:cubicBezTo>
                      <a:pt x="6918" y="3036"/>
                      <a:pt x="6858" y="3036"/>
                      <a:pt x="6882" y="3060"/>
                    </a:cubicBezTo>
                    <a:cubicBezTo>
                      <a:pt x="6894" y="3072"/>
                      <a:pt x="6941" y="3060"/>
                      <a:pt x="6953" y="3108"/>
                    </a:cubicBezTo>
                    <a:cubicBezTo>
                      <a:pt x="6953" y="3143"/>
                      <a:pt x="6953" y="3167"/>
                      <a:pt x="6965" y="3203"/>
                    </a:cubicBezTo>
                    <a:cubicBezTo>
                      <a:pt x="6972" y="3210"/>
                      <a:pt x="6983" y="3213"/>
                      <a:pt x="6995" y="3213"/>
                    </a:cubicBezTo>
                    <a:cubicBezTo>
                      <a:pt x="7026" y="3213"/>
                      <a:pt x="7062" y="3193"/>
                      <a:pt x="7037" y="3167"/>
                    </a:cubicBezTo>
                    <a:lnTo>
                      <a:pt x="7037" y="3167"/>
                    </a:lnTo>
                    <a:cubicBezTo>
                      <a:pt x="7060" y="3191"/>
                      <a:pt x="7060" y="3203"/>
                      <a:pt x="7072" y="3227"/>
                    </a:cubicBezTo>
                    <a:cubicBezTo>
                      <a:pt x="7072" y="3251"/>
                      <a:pt x="7060" y="3263"/>
                      <a:pt x="7060" y="3286"/>
                    </a:cubicBezTo>
                    <a:cubicBezTo>
                      <a:pt x="7049" y="3310"/>
                      <a:pt x="7072" y="3310"/>
                      <a:pt x="7084" y="3310"/>
                    </a:cubicBezTo>
                    <a:cubicBezTo>
                      <a:pt x="7096" y="3310"/>
                      <a:pt x="7120" y="3298"/>
                      <a:pt x="7156" y="3286"/>
                    </a:cubicBezTo>
                    <a:cubicBezTo>
                      <a:pt x="7120" y="3286"/>
                      <a:pt x="7132" y="3263"/>
                      <a:pt x="7156" y="3263"/>
                    </a:cubicBezTo>
                    <a:cubicBezTo>
                      <a:pt x="7180" y="3263"/>
                      <a:pt x="7203" y="3263"/>
                      <a:pt x="7203" y="3286"/>
                    </a:cubicBezTo>
                    <a:cubicBezTo>
                      <a:pt x="7203" y="3310"/>
                      <a:pt x="7108" y="3322"/>
                      <a:pt x="7132" y="3358"/>
                    </a:cubicBezTo>
                    <a:cubicBezTo>
                      <a:pt x="7148" y="3374"/>
                      <a:pt x="7182" y="3402"/>
                      <a:pt x="7209" y="3402"/>
                    </a:cubicBezTo>
                    <a:cubicBezTo>
                      <a:pt x="7221" y="3402"/>
                      <a:pt x="7232" y="3396"/>
                      <a:pt x="7239" y="3382"/>
                    </a:cubicBezTo>
                    <a:cubicBezTo>
                      <a:pt x="7251" y="3346"/>
                      <a:pt x="7251" y="3334"/>
                      <a:pt x="7287" y="3334"/>
                    </a:cubicBezTo>
                    <a:cubicBezTo>
                      <a:pt x="7334" y="3334"/>
                      <a:pt x="7346" y="3346"/>
                      <a:pt x="7334" y="3370"/>
                    </a:cubicBezTo>
                    <a:cubicBezTo>
                      <a:pt x="7322" y="3405"/>
                      <a:pt x="7191" y="3453"/>
                      <a:pt x="7191" y="3465"/>
                    </a:cubicBezTo>
                    <a:cubicBezTo>
                      <a:pt x="7191" y="3477"/>
                      <a:pt x="7215" y="3501"/>
                      <a:pt x="7227" y="3513"/>
                    </a:cubicBezTo>
                    <a:cubicBezTo>
                      <a:pt x="7248" y="3513"/>
                      <a:pt x="7268" y="3486"/>
                      <a:pt x="7296" y="3486"/>
                    </a:cubicBezTo>
                    <a:cubicBezTo>
                      <a:pt x="7301" y="3486"/>
                      <a:pt x="7305" y="3487"/>
                      <a:pt x="7311" y="3489"/>
                    </a:cubicBezTo>
                    <a:cubicBezTo>
                      <a:pt x="7358" y="3489"/>
                      <a:pt x="7239" y="3560"/>
                      <a:pt x="7275" y="3572"/>
                    </a:cubicBezTo>
                    <a:cubicBezTo>
                      <a:pt x="7311" y="3572"/>
                      <a:pt x="7341" y="3565"/>
                      <a:pt x="7369" y="3551"/>
                    </a:cubicBezTo>
                    <a:lnTo>
                      <a:pt x="7369" y="3551"/>
                    </a:lnTo>
                    <a:cubicBezTo>
                      <a:pt x="7349" y="3564"/>
                      <a:pt x="7327" y="3583"/>
                      <a:pt x="7311" y="3608"/>
                    </a:cubicBezTo>
                    <a:cubicBezTo>
                      <a:pt x="7287" y="3632"/>
                      <a:pt x="7275" y="3691"/>
                      <a:pt x="7311" y="3703"/>
                    </a:cubicBezTo>
                    <a:cubicBezTo>
                      <a:pt x="7314" y="3704"/>
                      <a:pt x="7318" y="3705"/>
                      <a:pt x="7321" y="3705"/>
                    </a:cubicBezTo>
                    <a:cubicBezTo>
                      <a:pt x="7344" y="3705"/>
                      <a:pt x="7338" y="3667"/>
                      <a:pt x="7370" y="3667"/>
                    </a:cubicBezTo>
                    <a:cubicBezTo>
                      <a:pt x="7382" y="3679"/>
                      <a:pt x="7394" y="3691"/>
                      <a:pt x="7406" y="3715"/>
                    </a:cubicBezTo>
                    <a:cubicBezTo>
                      <a:pt x="7406" y="3739"/>
                      <a:pt x="7382" y="3763"/>
                      <a:pt x="7406" y="3774"/>
                    </a:cubicBezTo>
                    <a:cubicBezTo>
                      <a:pt x="7409" y="3777"/>
                      <a:pt x="7415" y="3778"/>
                      <a:pt x="7422" y="3778"/>
                    </a:cubicBezTo>
                    <a:cubicBezTo>
                      <a:pt x="7429" y="3778"/>
                      <a:pt x="7438" y="3777"/>
                      <a:pt x="7446" y="3777"/>
                    </a:cubicBezTo>
                    <a:cubicBezTo>
                      <a:pt x="7462" y="3777"/>
                      <a:pt x="7477" y="3780"/>
                      <a:pt x="7477" y="3798"/>
                    </a:cubicBezTo>
                    <a:cubicBezTo>
                      <a:pt x="7465" y="3834"/>
                      <a:pt x="7406" y="3858"/>
                      <a:pt x="7453" y="3858"/>
                    </a:cubicBezTo>
                    <a:cubicBezTo>
                      <a:pt x="7477" y="3858"/>
                      <a:pt x="7512" y="3842"/>
                      <a:pt x="7535" y="3842"/>
                    </a:cubicBezTo>
                    <a:cubicBezTo>
                      <a:pt x="7547" y="3842"/>
                      <a:pt x="7557" y="3846"/>
                      <a:pt x="7561" y="3858"/>
                    </a:cubicBezTo>
                    <a:lnTo>
                      <a:pt x="7537" y="3882"/>
                    </a:lnTo>
                    <a:cubicBezTo>
                      <a:pt x="7531" y="3888"/>
                      <a:pt x="7525" y="3891"/>
                      <a:pt x="7519" y="3891"/>
                    </a:cubicBezTo>
                    <a:cubicBezTo>
                      <a:pt x="7513" y="3891"/>
                      <a:pt x="7507" y="3888"/>
                      <a:pt x="7501" y="3882"/>
                    </a:cubicBezTo>
                    <a:lnTo>
                      <a:pt x="7501" y="3882"/>
                    </a:lnTo>
                    <a:cubicBezTo>
                      <a:pt x="7489" y="3882"/>
                      <a:pt x="7561" y="3929"/>
                      <a:pt x="7572" y="3929"/>
                    </a:cubicBezTo>
                    <a:cubicBezTo>
                      <a:pt x="7572" y="3941"/>
                      <a:pt x="7572" y="3977"/>
                      <a:pt x="7584" y="3989"/>
                    </a:cubicBezTo>
                    <a:cubicBezTo>
                      <a:pt x="7596" y="4001"/>
                      <a:pt x="7620" y="3989"/>
                      <a:pt x="7632" y="4013"/>
                    </a:cubicBezTo>
                    <a:cubicBezTo>
                      <a:pt x="7644" y="4025"/>
                      <a:pt x="7644" y="4048"/>
                      <a:pt x="7644" y="4072"/>
                    </a:cubicBezTo>
                    <a:cubicBezTo>
                      <a:pt x="7644" y="4096"/>
                      <a:pt x="7659" y="4099"/>
                      <a:pt x="7677" y="4099"/>
                    </a:cubicBezTo>
                    <a:cubicBezTo>
                      <a:pt x="7683" y="4099"/>
                      <a:pt x="7689" y="4099"/>
                      <a:pt x="7695" y="4099"/>
                    </a:cubicBezTo>
                    <a:cubicBezTo>
                      <a:pt x="7707" y="4099"/>
                      <a:pt x="7719" y="4100"/>
                      <a:pt x="7727" y="4108"/>
                    </a:cubicBezTo>
                    <a:cubicBezTo>
                      <a:pt x="7739" y="4144"/>
                      <a:pt x="7692" y="4191"/>
                      <a:pt x="7703" y="4215"/>
                    </a:cubicBezTo>
                    <a:cubicBezTo>
                      <a:pt x="7708" y="4224"/>
                      <a:pt x="7717" y="4226"/>
                      <a:pt x="7728" y="4226"/>
                    </a:cubicBezTo>
                    <a:cubicBezTo>
                      <a:pt x="7740" y="4226"/>
                      <a:pt x="7755" y="4223"/>
                      <a:pt x="7768" y="4223"/>
                    </a:cubicBezTo>
                    <a:cubicBezTo>
                      <a:pt x="7775" y="4223"/>
                      <a:pt x="7781" y="4224"/>
                      <a:pt x="7787" y="4227"/>
                    </a:cubicBezTo>
                    <a:cubicBezTo>
                      <a:pt x="7811" y="4239"/>
                      <a:pt x="7727" y="4298"/>
                      <a:pt x="7703" y="4310"/>
                    </a:cubicBezTo>
                    <a:lnTo>
                      <a:pt x="7811" y="4310"/>
                    </a:lnTo>
                    <a:cubicBezTo>
                      <a:pt x="7826" y="4306"/>
                      <a:pt x="7837" y="4304"/>
                      <a:pt x="7844" y="4304"/>
                    </a:cubicBezTo>
                    <a:cubicBezTo>
                      <a:pt x="7872" y="4304"/>
                      <a:pt x="7825" y="4339"/>
                      <a:pt x="7787" y="4358"/>
                    </a:cubicBezTo>
                    <a:cubicBezTo>
                      <a:pt x="7798" y="4352"/>
                      <a:pt x="7808" y="4350"/>
                      <a:pt x="7817" y="4350"/>
                    </a:cubicBezTo>
                    <a:cubicBezTo>
                      <a:pt x="7851" y="4350"/>
                      <a:pt x="7862" y="4390"/>
                      <a:pt x="7886" y="4390"/>
                    </a:cubicBezTo>
                    <a:cubicBezTo>
                      <a:pt x="7892" y="4390"/>
                      <a:pt x="7898" y="4388"/>
                      <a:pt x="7906" y="4382"/>
                    </a:cubicBezTo>
                    <a:lnTo>
                      <a:pt x="7906" y="4382"/>
                    </a:lnTo>
                    <a:cubicBezTo>
                      <a:pt x="7894" y="4417"/>
                      <a:pt x="7870" y="4441"/>
                      <a:pt x="7882" y="4477"/>
                    </a:cubicBezTo>
                    <a:cubicBezTo>
                      <a:pt x="7893" y="4470"/>
                      <a:pt x="7901" y="4467"/>
                      <a:pt x="7906" y="4467"/>
                    </a:cubicBezTo>
                    <a:cubicBezTo>
                      <a:pt x="7919" y="4467"/>
                      <a:pt x="7921" y="4481"/>
                      <a:pt x="7930" y="4489"/>
                    </a:cubicBezTo>
                    <a:cubicBezTo>
                      <a:pt x="7942" y="4501"/>
                      <a:pt x="8001" y="4489"/>
                      <a:pt x="8013" y="4513"/>
                    </a:cubicBezTo>
                    <a:cubicBezTo>
                      <a:pt x="8036" y="4535"/>
                      <a:pt x="7940" y="4633"/>
                      <a:pt x="7981" y="4633"/>
                    </a:cubicBezTo>
                    <a:cubicBezTo>
                      <a:pt x="7983" y="4633"/>
                      <a:pt x="7986" y="4632"/>
                      <a:pt x="7989" y="4632"/>
                    </a:cubicBezTo>
                    <a:cubicBezTo>
                      <a:pt x="8009" y="4632"/>
                      <a:pt x="8068" y="4560"/>
                      <a:pt x="8082" y="4560"/>
                    </a:cubicBezTo>
                    <a:cubicBezTo>
                      <a:pt x="8086" y="4560"/>
                      <a:pt x="8087" y="4564"/>
                      <a:pt x="8084" y="4572"/>
                    </a:cubicBezTo>
                    <a:cubicBezTo>
                      <a:pt x="8073" y="4632"/>
                      <a:pt x="8049" y="4632"/>
                      <a:pt x="8096" y="4632"/>
                    </a:cubicBezTo>
                    <a:cubicBezTo>
                      <a:pt x="8096" y="4632"/>
                      <a:pt x="8134" y="4616"/>
                      <a:pt x="8144" y="4616"/>
                    </a:cubicBezTo>
                    <a:cubicBezTo>
                      <a:pt x="8146" y="4616"/>
                      <a:pt x="8146" y="4617"/>
                      <a:pt x="8144" y="4620"/>
                    </a:cubicBezTo>
                    <a:cubicBezTo>
                      <a:pt x="8132" y="4644"/>
                      <a:pt x="8049" y="4656"/>
                      <a:pt x="8037" y="4679"/>
                    </a:cubicBezTo>
                    <a:cubicBezTo>
                      <a:pt x="8037" y="4683"/>
                      <a:pt x="8041" y="4685"/>
                      <a:pt x="8046" y="4685"/>
                    </a:cubicBezTo>
                    <a:cubicBezTo>
                      <a:pt x="8057" y="4685"/>
                      <a:pt x="8073" y="4679"/>
                      <a:pt x="8073" y="4679"/>
                    </a:cubicBezTo>
                    <a:cubicBezTo>
                      <a:pt x="8096" y="4679"/>
                      <a:pt x="8096" y="4679"/>
                      <a:pt x="8108" y="4703"/>
                    </a:cubicBezTo>
                    <a:cubicBezTo>
                      <a:pt x="8105" y="4696"/>
                      <a:pt x="8101" y="4693"/>
                      <a:pt x="8097" y="4693"/>
                    </a:cubicBezTo>
                    <a:cubicBezTo>
                      <a:pt x="8089" y="4693"/>
                      <a:pt x="8081" y="4707"/>
                      <a:pt x="8073" y="4715"/>
                    </a:cubicBezTo>
                    <a:cubicBezTo>
                      <a:pt x="8076" y="4713"/>
                      <a:pt x="8079" y="4713"/>
                      <a:pt x="8081" y="4713"/>
                    </a:cubicBezTo>
                    <a:cubicBezTo>
                      <a:pt x="8093" y="4713"/>
                      <a:pt x="8086" y="4739"/>
                      <a:pt x="8096" y="4739"/>
                    </a:cubicBezTo>
                    <a:cubicBezTo>
                      <a:pt x="8101" y="4741"/>
                      <a:pt x="8105" y="4742"/>
                      <a:pt x="8109" y="4742"/>
                    </a:cubicBezTo>
                    <a:cubicBezTo>
                      <a:pt x="8117" y="4742"/>
                      <a:pt x="8121" y="4735"/>
                      <a:pt x="8126" y="4735"/>
                    </a:cubicBezTo>
                    <a:cubicBezTo>
                      <a:pt x="8128" y="4735"/>
                      <a:pt x="8130" y="4736"/>
                      <a:pt x="8132" y="4739"/>
                    </a:cubicBezTo>
                    <a:cubicBezTo>
                      <a:pt x="8132" y="4739"/>
                      <a:pt x="8156" y="4751"/>
                      <a:pt x="8132" y="4763"/>
                    </a:cubicBezTo>
                    <a:cubicBezTo>
                      <a:pt x="8103" y="4772"/>
                      <a:pt x="8082" y="4790"/>
                      <a:pt x="8107" y="4790"/>
                    </a:cubicBezTo>
                    <a:cubicBezTo>
                      <a:pt x="8112" y="4790"/>
                      <a:pt x="8121" y="4789"/>
                      <a:pt x="8132" y="4787"/>
                    </a:cubicBezTo>
                    <a:lnTo>
                      <a:pt x="8132" y="4787"/>
                    </a:lnTo>
                    <a:cubicBezTo>
                      <a:pt x="8144" y="4787"/>
                      <a:pt x="8108" y="4810"/>
                      <a:pt x="8180" y="4810"/>
                    </a:cubicBezTo>
                    <a:cubicBezTo>
                      <a:pt x="8144" y="4822"/>
                      <a:pt x="8120" y="4822"/>
                      <a:pt x="8084" y="4822"/>
                    </a:cubicBezTo>
                    <a:cubicBezTo>
                      <a:pt x="8049" y="4822"/>
                      <a:pt x="8049" y="4822"/>
                      <a:pt x="8096" y="4858"/>
                    </a:cubicBezTo>
                    <a:cubicBezTo>
                      <a:pt x="8043" y="4834"/>
                      <a:pt x="8022" y="4825"/>
                      <a:pt x="8019" y="4825"/>
                    </a:cubicBezTo>
                    <a:lnTo>
                      <a:pt x="8019" y="4825"/>
                    </a:lnTo>
                    <a:cubicBezTo>
                      <a:pt x="8016" y="4825"/>
                      <a:pt x="8031" y="4834"/>
                      <a:pt x="8049" y="4846"/>
                    </a:cubicBezTo>
                    <a:cubicBezTo>
                      <a:pt x="8070" y="4867"/>
                      <a:pt x="8110" y="4907"/>
                      <a:pt x="8102" y="4907"/>
                    </a:cubicBezTo>
                    <a:cubicBezTo>
                      <a:pt x="8101" y="4907"/>
                      <a:pt x="8099" y="4907"/>
                      <a:pt x="8096" y="4906"/>
                    </a:cubicBezTo>
                    <a:cubicBezTo>
                      <a:pt x="8088" y="4906"/>
                      <a:pt x="8049" y="4875"/>
                      <a:pt x="8036" y="4875"/>
                    </a:cubicBezTo>
                    <a:cubicBezTo>
                      <a:pt x="8031" y="4875"/>
                      <a:pt x="8030" y="4880"/>
                      <a:pt x="8037" y="4894"/>
                    </a:cubicBezTo>
                    <a:cubicBezTo>
                      <a:pt x="8049" y="4929"/>
                      <a:pt x="8061" y="4965"/>
                      <a:pt x="8073" y="5013"/>
                    </a:cubicBezTo>
                    <a:cubicBezTo>
                      <a:pt x="8046" y="4995"/>
                      <a:pt x="8033" y="4959"/>
                      <a:pt x="8014" y="4959"/>
                    </a:cubicBezTo>
                    <a:cubicBezTo>
                      <a:pt x="8007" y="4959"/>
                      <a:pt x="7999" y="4964"/>
                      <a:pt x="7989" y="4977"/>
                    </a:cubicBezTo>
                    <a:cubicBezTo>
                      <a:pt x="7965" y="5013"/>
                      <a:pt x="8025" y="5025"/>
                      <a:pt x="7989" y="5048"/>
                    </a:cubicBezTo>
                    <a:cubicBezTo>
                      <a:pt x="7977" y="5025"/>
                      <a:pt x="7942" y="4953"/>
                      <a:pt x="7918" y="4941"/>
                    </a:cubicBezTo>
                    <a:cubicBezTo>
                      <a:pt x="7894" y="4941"/>
                      <a:pt x="7882" y="4965"/>
                      <a:pt x="7894" y="4989"/>
                    </a:cubicBezTo>
                    <a:cubicBezTo>
                      <a:pt x="7918" y="5025"/>
                      <a:pt x="7858" y="5060"/>
                      <a:pt x="7846" y="5060"/>
                    </a:cubicBezTo>
                    <a:cubicBezTo>
                      <a:pt x="7846" y="5068"/>
                      <a:pt x="7819" y="5088"/>
                      <a:pt x="7793" y="5088"/>
                    </a:cubicBezTo>
                    <a:cubicBezTo>
                      <a:pt x="7782" y="5088"/>
                      <a:pt x="7771" y="5084"/>
                      <a:pt x="7763" y="5072"/>
                    </a:cubicBezTo>
                    <a:cubicBezTo>
                      <a:pt x="7748" y="5057"/>
                      <a:pt x="7728" y="5037"/>
                      <a:pt x="7709" y="5037"/>
                    </a:cubicBezTo>
                    <a:cubicBezTo>
                      <a:pt x="7698" y="5037"/>
                      <a:pt x="7688" y="5043"/>
                      <a:pt x="7680" y="5060"/>
                    </a:cubicBezTo>
                    <a:cubicBezTo>
                      <a:pt x="7680" y="5084"/>
                      <a:pt x="7680" y="5120"/>
                      <a:pt x="7668" y="5132"/>
                    </a:cubicBezTo>
                    <a:cubicBezTo>
                      <a:pt x="7662" y="5138"/>
                      <a:pt x="7653" y="5141"/>
                      <a:pt x="7642" y="5141"/>
                    </a:cubicBezTo>
                    <a:cubicBezTo>
                      <a:pt x="7632" y="5141"/>
                      <a:pt x="7620" y="5138"/>
                      <a:pt x="7608" y="5132"/>
                    </a:cubicBezTo>
                    <a:cubicBezTo>
                      <a:pt x="7608" y="5132"/>
                      <a:pt x="7513" y="5132"/>
                      <a:pt x="7525" y="5144"/>
                    </a:cubicBezTo>
                    <a:cubicBezTo>
                      <a:pt x="7553" y="5187"/>
                      <a:pt x="7531" y="5195"/>
                      <a:pt x="7503" y="5195"/>
                    </a:cubicBezTo>
                    <a:cubicBezTo>
                      <a:pt x="7484" y="5195"/>
                      <a:pt x="7463" y="5191"/>
                      <a:pt x="7453" y="5191"/>
                    </a:cubicBezTo>
                    <a:cubicBezTo>
                      <a:pt x="7441" y="5191"/>
                      <a:pt x="7418" y="5203"/>
                      <a:pt x="7394" y="5215"/>
                    </a:cubicBezTo>
                    <a:cubicBezTo>
                      <a:pt x="7382" y="5227"/>
                      <a:pt x="7382" y="5227"/>
                      <a:pt x="7394" y="5239"/>
                    </a:cubicBezTo>
                    <a:cubicBezTo>
                      <a:pt x="7398" y="5243"/>
                      <a:pt x="7397" y="5244"/>
                      <a:pt x="7393" y="5244"/>
                    </a:cubicBezTo>
                    <a:cubicBezTo>
                      <a:pt x="7385" y="5244"/>
                      <a:pt x="7366" y="5239"/>
                      <a:pt x="7358" y="5239"/>
                    </a:cubicBezTo>
                    <a:cubicBezTo>
                      <a:pt x="7346" y="5239"/>
                      <a:pt x="7334" y="5251"/>
                      <a:pt x="7322" y="5251"/>
                    </a:cubicBezTo>
                    <a:cubicBezTo>
                      <a:pt x="7314" y="5259"/>
                      <a:pt x="7293" y="5293"/>
                      <a:pt x="7277" y="5293"/>
                    </a:cubicBezTo>
                    <a:cubicBezTo>
                      <a:pt x="7271" y="5293"/>
                      <a:pt x="7266" y="5288"/>
                      <a:pt x="7263" y="5275"/>
                    </a:cubicBezTo>
                    <a:cubicBezTo>
                      <a:pt x="7255" y="5243"/>
                      <a:pt x="7236" y="5232"/>
                      <a:pt x="7218" y="5232"/>
                    </a:cubicBezTo>
                    <a:cubicBezTo>
                      <a:pt x="7209" y="5232"/>
                      <a:pt x="7199" y="5235"/>
                      <a:pt x="7191" y="5239"/>
                    </a:cubicBezTo>
                    <a:cubicBezTo>
                      <a:pt x="7168" y="5263"/>
                      <a:pt x="7203" y="5298"/>
                      <a:pt x="7168" y="5310"/>
                    </a:cubicBezTo>
                    <a:lnTo>
                      <a:pt x="7168" y="5310"/>
                    </a:lnTo>
                    <a:cubicBezTo>
                      <a:pt x="7168" y="5310"/>
                      <a:pt x="7168" y="5310"/>
                      <a:pt x="7168" y="5310"/>
                    </a:cubicBezTo>
                    <a:lnTo>
                      <a:pt x="7168" y="5310"/>
                    </a:lnTo>
                    <a:cubicBezTo>
                      <a:pt x="7168" y="5310"/>
                      <a:pt x="7168" y="5310"/>
                      <a:pt x="7168" y="5310"/>
                    </a:cubicBezTo>
                    <a:cubicBezTo>
                      <a:pt x="7168" y="5310"/>
                      <a:pt x="7168" y="5310"/>
                      <a:pt x="7168" y="5310"/>
                    </a:cubicBezTo>
                    <a:lnTo>
                      <a:pt x="7168" y="5310"/>
                    </a:lnTo>
                    <a:cubicBezTo>
                      <a:pt x="7190" y="5335"/>
                      <a:pt x="7216" y="5358"/>
                      <a:pt x="7227" y="5358"/>
                    </a:cubicBezTo>
                    <a:cubicBezTo>
                      <a:pt x="7243" y="5358"/>
                      <a:pt x="7259" y="5353"/>
                      <a:pt x="7272" y="5353"/>
                    </a:cubicBezTo>
                    <a:cubicBezTo>
                      <a:pt x="7288" y="5353"/>
                      <a:pt x="7299" y="5361"/>
                      <a:pt x="7299" y="5394"/>
                    </a:cubicBezTo>
                    <a:cubicBezTo>
                      <a:pt x="7313" y="5394"/>
                      <a:pt x="7331" y="5381"/>
                      <a:pt x="7347" y="5381"/>
                    </a:cubicBezTo>
                    <a:cubicBezTo>
                      <a:pt x="7357" y="5381"/>
                      <a:pt x="7365" y="5387"/>
                      <a:pt x="7370" y="5406"/>
                    </a:cubicBezTo>
                    <a:cubicBezTo>
                      <a:pt x="7370" y="5382"/>
                      <a:pt x="7322" y="5310"/>
                      <a:pt x="7346" y="5298"/>
                    </a:cubicBezTo>
                    <a:lnTo>
                      <a:pt x="7346" y="5298"/>
                    </a:lnTo>
                    <a:cubicBezTo>
                      <a:pt x="7367" y="5298"/>
                      <a:pt x="7413" y="5351"/>
                      <a:pt x="7434" y="5351"/>
                    </a:cubicBezTo>
                    <a:cubicBezTo>
                      <a:pt x="7437" y="5351"/>
                      <a:pt x="7440" y="5350"/>
                      <a:pt x="7441" y="5346"/>
                    </a:cubicBezTo>
                    <a:cubicBezTo>
                      <a:pt x="7465" y="5310"/>
                      <a:pt x="7430" y="5310"/>
                      <a:pt x="7430" y="5298"/>
                    </a:cubicBezTo>
                    <a:cubicBezTo>
                      <a:pt x="7418" y="5263"/>
                      <a:pt x="7441" y="5263"/>
                      <a:pt x="7453" y="5251"/>
                    </a:cubicBezTo>
                    <a:cubicBezTo>
                      <a:pt x="7458" y="5249"/>
                      <a:pt x="7463" y="5248"/>
                      <a:pt x="7468" y="5248"/>
                    </a:cubicBezTo>
                    <a:cubicBezTo>
                      <a:pt x="7498" y="5248"/>
                      <a:pt x="7523" y="5278"/>
                      <a:pt x="7513" y="5298"/>
                    </a:cubicBezTo>
                    <a:cubicBezTo>
                      <a:pt x="7513" y="5346"/>
                      <a:pt x="7453" y="5358"/>
                      <a:pt x="7477" y="5406"/>
                    </a:cubicBezTo>
                    <a:cubicBezTo>
                      <a:pt x="7491" y="5424"/>
                      <a:pt x="7504" y="5432"/>
                      <a:pt x="7515" y="5432"/>
                    </a:cubicBezTo>
                    <a:cubicBezTo>
                      <a:pt x="7533" y="5432"/>
                      <a:pt x="7544" y="5411"/>
                      <a:pt x="7537" y="5382"/>
                    </a:cubicBezTo>
                    <a:cubicBezTo>
                      <a:pt x="7537" y="5354"/>
                      <a:pt x="7573" y="5335"/>
                      <a:pt x="7608" y="5335"/>
                    </a:cubicBezTo>
                    <a:cubicBezTo>
                      <a:pt x="7633" y="5335"/>
                      <a:pt x="7658" y="5345"/>
                      <a:pt x="7668" y="5370"/>
                    </a:cubicBezTo>
                    <a:cubicBezTo>
                      <a:pt x="7668" y="5358"/>
                      <a:pt x="7632" y="5298"/>
                      <a:pt x="7656" y="5298"/>
                    </a:cubicBezTo>
                    <a:cubicBezTo>
                      <a:pt x="7667" y="5287"/>
                      <a:pt x="7699" y="5276"/>
                      <a:pt x="7684" y="5246"/>
                    </a:cubicBezTo>
                    <a:lnTo>
                      <a:pt x="7684" y="5246"/>
                    </a:lnTo>
                    <a:cubicBezTo>
                      <a:pt x="7696" y="5264"/>
                      <a:pt x="7717" y="5270"/>
                      <a:pt x="7741" y="5270"/>
                    </a:cubicBezTo>
                    <a:cubicBezTo>
                      <a:pt x="7797" y="5270"/>
                      <a:pt x="7870" y="5235"/>
                      <a:pt x="7894" y="5227"/>
                    </a:cubicBezTo>
                    <a:cubicBezTo>
                      <a:pt x="7953" y="5191"/>
                      <a:pt x="7965" y="5120"/>
                      <a:pt x="7965" y="5037"/>
                    </a:cubicBezTo>
                    <a:cubicBezTo>
                      <a:pt x="7965" y="5048"/>
                      <a:pt x="7965" y="5132"/>
                      <a:pt x="7989" y="5144"/>
                    </a:cubicBezTo>
                    <a:lnTo>
                      <a:pt x="8013" y="5120"/>
                    </a:lnTo>
                    <a:cubicBezTo>
                      <a:pt x="8025" y="5120"/>
                      <a:pt x="8013" y="5120"/>
                      <a:pt x="8025" y="5132"/>
                    </a:cubicBezTo>
                    <a:cubicBezTo>
                      <a:pt x="8037" y="5144"/>
                      <a:pt x="8055" y="5153"/>
                      <a:pt x="8065" y="5153"/>
                    </a:cubicBezTo>
                    <a:cubicBezTo>
                      <a:pt x="8075" y="5153"/>
                      <a:pt x="8078" y="5144"/>
                      <a:pt x="8061" y="5120"/>
                    </a:cubicBezTo>
                    <a:cubicBezTo>
                      <a:pt x="8037" y="5072"/>
                      <a:pt x="8025" y="5072"/>
                      <a:pt x="8049" y="5060"/>
                    </a:cubicBezTo>
                    <a:cubicBezTo>
                      <a:pt x="8061" y="5048"/>
                      <a:pt x="8073" y="5037"/>
                      <a:pt x="8096" y="5037"/>
                    </a:cubicBezTo>
                    <a:cubicBezTo>
                      <a:pt x="8106" y="5037"/>
                      <a:pt x="8115" y="5052"/>
                      <a:pt x="8119" y="5052"/>
                    </a:cubicBezTo>
                    <a:cubicBezTo>
                      <a:pt x="8120" y="5052"/>
                      <a:pt x="8120" y="5051"/>
                      <a:pt x="8120" y="5048"/>
                    </a:cubicBezTo>
                    <a:cubicBezTo>
                      <a:pt x="8144" y="5037"/>
                      <a:pt x="8168" y="5025"/>
                      <a:pt x="8180" y="5013"/>
                    </a:cubicBezTo>
                    <a:cubicBezTo>
                      <a:pt x="8213" y="4980"/>
                      <a:pt x="8144" y="4926"/>
                      <a:pt x="8124" y="4918"/>
                    </a:cubicBezTo>
                    <a:lnTo>
                      <a:pt x="8124" y="4918"/>
                    </a:lnTo>
                    <a:cubicBezTo>
                      <a:pt x="8170" y="4930"/>
                      <a:pt x="8217" y="4941"/>
                      <a:pt x="8275" y="4941"/>
                    </a:cubicBezTo>
                    <a:cubicBezTo>
                      <a:pt x="8311" y="4941"/>
                      <a:pt x="8323" y="4929"/>
                      <a:pt x="8275" y="4917"/>
                    </a:cubicBezTo>
                    <a:cubicBezTo>
                      <a:pt x="8239" y="4917"/>
                      <a:pt x="8168" y="4894"/>
                      <a:pt x="8215" y="4894"/>
                    </a:cubicBezTo>
                    <a:cubicBezTo>
                      <a:pt x="8251" y="4882"/>
                      <a:pt x="8287" y="4882"/>
                      <a:pt x="8323" y="4882"/>
                    </a:cubicBezTo>
                    <a:lnTo>
                      <a:pt x="8370" y="4882"/>
                    </a:lnTo>
                    <a:cubicBezTo>
                      <a:pt x="8323" y="4882"/>
                      <a:pt x="8287" y="4870"/>
                      <a:pt x="8251" y="4858"/>
                    </a:cubicBezTo>
                    <a:cubicBezTo>
                      <a:pt x="8299" y="4846"/>
                      <a:pt x="8358" y="4846"/>
                      <a:pt x="8406" y="4846"/>
                    </a:cubicBezTo>
                    <a:cubicBezTo>
                      <a:pt x="8481" y="4837"/>
                      <a:pt x="8482" y="4835"/>
                      <a:pt x="8455" y="4835"/>
                    </a:cubicBezTo>
                    <a:cubicBezTo>
                      <a:pt x="8426" y="4835"/>
                      <a:pt x="8362" y="4838"/>
                      <a:pt x="8322" y="4838"/>
                    </a:cubicBezTo>
                    <a:cubicBezTo>
                      <a:pt x="8299" y="4838"/>
                      <a:pt x="8284" y="4837"/>
                      <a:pt x="8287" y="4834"/>
                    </a:cubicBezTo>
                    <a:cubicBezTo>
                      <a:pt x="8287" y="4810"/>
                      <a:pt x="8323" y="4822"/>
                      <a:pt x="8358" y="4810"/>
                    </a:cubicBezTo>
                    <a:cubicBezTo>
                      <a:pt x="8394" y="4810"/>
                      <a:pt x="8382" y="4798"/>
                      <a:pt x="8346" y="4787"/>
                    </a:cubicBezTo>
                    <a:cubicBezTo>
                      <a:pt x="8418" y="4787"/>
                      <a:pt x="8299" y="4656"/>
                      <a:pt x="8287" y="4644"/>
                    </a:cubicBezTo>
                    <a:cubicBezTo>
                      <a:pt x="8275" y="4620"/>
                      <a:pt x="8227" y="4608"/>
                      <a:pt x="8203" y="4584"/>
                    </a:cubicBezTo>
                    <a:cubicBezTo>
                      <a:pt x="8180" y="4560"/>
                      <a:pt x="8227" y="4525"/>
                      <a:pt x="8203" y="4525"/>
                    </a:cubicBezTo>
                    <a:cubicBezTo>
                      <a:pt x="8196" y="4525"/>
                      <a:pt x="8166" y="4530"/>
                      <a:pt x="8148" y="4530"/>
                    </a:cubicBezTo>
                    <a:cubicBezTo>
                      <a:pt x="8139" y="4530"/>
                      <a:pt x="8132" y="4529"/>
                      <a:pt x="8132" y="4525"/>
                    </a:cubicBezTo>
                    <a:cubicBezTo>
                      <a:pt x="8120" y="4513"/>
                      <a:pt x="8287" y="4477"/>
                      <a:pt x="8215" y="4477"/>
                    </a:cubicBezTo>
                    <a:cubicBezTo>
                      <a:pt x="8189" y="4477"/>
                      <a:pt x="8175" y="4457"/>
                      <a:pt x="8155" y="4457"/>
                    </a:cubicBezTo>
                    <a:cubicBezTo>
                      <a:pt x="8148" y="4457"/>
                      <a:pt x="8141" y="4459"/>
                      <a:pt x="8132" y="4465"/>
                    </a:cubicBezTo>
                    <a:cubicBezTo>
                      <a:pt x="8125" y="4469"/>
                      <a:pt x="8120" y="4470"/>
                      <a:pt x="8116" y="4470"/>
                    </a:cubicBezTo>
                    <a:cubicBezTo>
                      <a:pt x="8097" y="4470"/>
                      <a:pt x="8109" y="4436"/>
                      <a:pt x="8096" y="4436"/>
                    </a:cubicBezTo>
                    <a:cubicBezTo>
                      <a:pt x="8093" y="4436"/>
                      <a:pt x="8090" y="4438"/>
                      <a:pt x="8084" y="4441"/>
                    </a:cubicBezTo>
                    <a:cubicBezTo>
                      <a:pt x="8120" y="4417"/>
                      <a:pt x="8144" y="4394"/>
                      <a:pt x="8144" y="4358"/>
                    </a:cubicBezTo>
                    <a:cubicBezTo>
                      <a:pt x="8142" y="4351"/>
                      <a:pt x="8135" y="4348"/>
                      <a:pt x="8126" y="4348"/>
                    </a:cubicBezTo>
                    <a:cubicBezTo>
                      <a:pt x="8095" y="4348"/>
                      <a:pt x="8032" y="4383"/>
                      <a:pt x="7999" y="4383"/>
                    </a:cubicBezTo>
                    <a:cubicBezTo>
                      <a:pt x="7995" y="4383"/>
                      <a:pt x="7992" y="4383"/>
                      <a:pt x="7989" y="4382"/>
                    </a:cubicBezTo>
                    <a:cubicBezTo>
                      <a:pt x="7906" y="4370"/>
                      <a:pt x="8061" y="4251"/>
                      <a:pt x="8108" y="4227"/>
                    </a:cubicBezTo>
                    <a:lnTo>
                      <a:pt x="8108" y="4227"/>
                    </a:lnTo>
                    <a:cubicBezTo>
                      <a:pt x="8049" y="4239"/>
                      <a:pt x="7989" y="4239"/>
                      <a:pt x="7930" y="4251"/>
                    </a:cubicBezTo>
                    <a:cubicBezTo>
                      <a:pt x="7953" y="4215"/>
                      <a:pt x="7965" y="4191"/>
                      <a:pt x="7989" y="4155"/>
                    </a:cubicBezTo>
                    <a:lnTo>
                      <a:pt x="7989" y="4155"/>
                    </a:lnTo>
                    <a:cubicBezTo>
                      <a:pt x="7981" y="4161"/>
                      <a:pt x="7973" y="4163"/>
                      <a:pt x="7967" y="4163"/>
                    </a:cubicBezTo>
                    <a:cubicBezTo>
                      <a:pt x="7948" y="4163"/>
                      <a:pt x="7939" y="4141"/>
                      <a:pt x="7930" y="4132"/>
                    </a:cubicBezTo>
                    <a:cubicBezTo>
                      <a:pt x="7918" y="4126"/>
                      <a:pt x="7897" y="4123"/>
                      <a:pt x="7878" y="4123"/>
                    </a:cubicBezTo>
                    <a:cubicBezTo>
                      <a:pt x="7858" y="4123"/>
                      <a:pt x="7840" y="4126"/>
                      <a:pt x="7834" y="4132"/>
                    </a:cubicBezTo>
                    <a:cubicBezTo>
                      <a:pt x="7870" y="4096"/>
                      <a:pt x="7953" y="4072"/>
                      <a:pt x="7882" y="4036"/>
                    </a:cubicBezTo>
                    <a:cubicBezTo>
                      <a:pt x="7822" y="4013"/>
                      <a:pt x="7846" y="4001"/>
                      <a:pt x="7894" y="3965"/>
                    </a:cubicBezTo>
                    <a:cubicBezTo>
                      <a:pt x="7890" y="3957"/>
                      <a:pt x="7886" y="3954"/>
                      <a:pt x="7882" y="3954"/>
                    </a:cubicBezTo>
                    <a:cubicBezTo>
                      <a:pt x="7873" y="3954"/>
                      <a:pt x="7862" y="3965"/>
                      <a:pt x="7846" y="3965"/>
                    </a:cubicBezTo>
                    <a:cubicBezTo>
                      <a:pt x="7822" y="3965"/>
                      <a:pt x="7811" y="3929"/>
                      <a:pt x="7787" y="3917"/>
                    </a:cubicBezTo>
                    <a:cubicBezTo>
                      <a:pt x="7763" y="3917"/>
                      <a:pt x="7739" y="3941"/>
                      <a:pt x="7715" y="3953"/>
                    </a:cubicBezTo>
                    <a:cubicBezTo>
                      <a:pt x="7695" y="3953"/>
                      <a:pt x="7701" y="3927"/>
                      <a:pt x="7688" y="3927"/>
                    </a:cubicBezTo>
                    <a:cubicBezTo>
                      <a:pt x="7686" y="3927"/>
                      <a:pt x="7683" y="3928"/>
                      <a:pt x="7680" y="3929"/>
                    </a:cubicBezTo>
                    <a:cubicBezTo>
                      <a:pt x="7715" y="3905"/>
                      <a:pt x="7715" y="3905"/>
                      <a:pt x="7703" y="3882"/>
                    </a:cubicBezTo>
                    <a:lnTo>
                      <a:pt x="7668" y="3834"/>
                    </a:lnTo>
                    <a:cubicBezTo>
                      <a:pt x="7684" y="3826"/>
                      <a:pt x="7706" y="3812"/>
                      <a:pt x="7722" y="3812"/>
                    </a:cubicBezTo>
                    <a:cubicBezTo>
                      <a:pt x="7729" y="3812"/>
                      <a:pt x="7735" y="3815"/>
                      <a:pt x="7739" y="3822"/>
                    </a:cubicBezTo>
                    <a:cubicBezTo>
                      <a:pt x="7745" y="3828"/>
                      <a:pt x="7748" y="3831"/>
                      <a:pt x="7753" y="3831"/>
                    </a:cubicBezTo>
                    <a:cubicBezTo>
                      <a:pt x="7757" y="3831"/>
                      <a:pt x="7763" y="3828"/>
                      <a:pt x="7775" y="3822"/>
                    </a:cubicBezTo>
                    <a:cubicBezTo>
                      <a:pt x="7757" y="3798"/>
                      <a:pt x="7733" y="3795"/>
                      <a:pt x="7706" y="3795"/>
                    </a:cubicBezTo>
                    <a:cubicBezTo>
                      <a:pt x="7697" y="3795"/>
                      <a:pt x="7688" y="3796"/>
                      <a:pt x="7679" y="3796"/>
                    </a:cubicBezTo>
                    <a:cubicBezTo>
                      <a:pt x="7660" y="3796"/>
                      <a:pt x="7640" y="3794"/>
                      <a:pt x="7620" y="3786"/>
                    </a:cubicBezTo>
                    <a:cubicBezTo>
                      <a:pt x="7572" y="3763"/>
                      <a:pt x="7680" y="3751"/>
                      <a:pt x="7680" y="3751"/>
                    </a:cubicBezTo>
                    <a:lnTo>
                      <a:pt x="7632" y="3727"/>
                    </a:lnTo>
                    <a:cubicBezTo>
                      <a:pt x="7608" y="3727"/>
                      <a:pt x="7596" y="3727"/>
                      <a:pt x="7608" y="3703"/>
                    </a:cubicBezTo>
                    <a:cubicBezTo>
                      <a:pt x="7625" y="3678"/>
                      <a:pt x="7618" y="3637"/>
                      <a:pt x="7593" y="3637"/>
                    </a:cubicBezTo>
                    <a:cubicBezTo>
                      <a:pt x="7582" y="3637"/>
                      <a:pt x="7567" y="3645"/>
                      <a:pt x="7549" y="3667"/>
                    </a:cubicBezTo>
                    <a:cubicBezTo>
                      <a:pt x="7549" y="3655"/>
                      <a:pt x="7546" y="3652"/>
                      <a:pt x="7541" y="3652"/>
                    </a:cubicBezTo>
                    <a:cubicBezTo>
                      <a:pt x="7537" y="3652"/>
                      <a:pt x="7531" y="3655"/>
                      <a:pt x="7525" y="3655"/>
                    </a:cubicBezTo>
                    <a:cubicBezTo>
                      <a:pt x="7525" y="3644"/>
                      <a:pt x="7584" y="3620"/>
                      <a:pt x="7596" y="3608"/>
                    </a:cubicBezTo>
                    <a:cubicBezTo>
                      <a:pt x="7608" y="3596"/>
                      <a:pt x="7596" y="3584"/>
                      <a:pt x="7584" y="3584"/>
                    </a:cubicBezTo>
                    <a:cubicBezTo>
                      <a:pt x="7574" y="3580"/>
                      <a:pt x="7563" y="3578"/>
                      <a:pt x="7552" y="3578"/>
                    </a:cubicBezTo>
                    <a:cubicBezTo>
                      <a:pt x="7516" y="3578"/>
                      <a:pt x="7479" y="3596"/>
                      <a:pt x="7449" y="3596"/>
                    </a:cubicBezTo>
                    <a:cubicBezTo>
                      <a:pt x="7437" y="3596"/>
                      <a:pt x="7426" y="3593"/>
                      <a:pt x="7418" y="3584"/>
                    </a:cubicBezTo>
                    <a:cubicBezTo>
                      <a:pt x="7453" y="3560"/>
                      <a:pt x="7477" y="3548"/>
                      <a:pt x="7501" y="3524"/>
                    </a:cubicBezTo>
                    <a:cubicBezTo>
                      <a:pt x="7525" y="3493"/>
                      <a:pt x="7512" y="3477"/>
                      <a:pt x="7490" y="3477"/>
                    </a:cubicBezTo>
                    <a:cubicBezTo>
                      <a:pt x="7479" y="3477"/>
                      <a:pt x="7465" y="3481"/>
                      <a:pt x="7453" y="3489"/>
                    </a:cubicBezTo>
                    <a:cubicBezTo>
                      <a:pt x="7477" y="3465"/>
                      <a:pt x="7513" y="3441"/>
                      <a:pt x="7501" y="3405"/>
                    </a:cubicBezTo>
                    <a:lnTo>
                      <a:pt x="7501" y="3405"/>
                    </a:lnTo>
                    <a:cubicBezTo>
                      <a:pt x="7483" y="3414"/>
                      <a:pt x="7426" y="3462"/>
                      <a:pt x="7408" y="3462"/>
                    </a:cubicBezTo>
                    <a:cubicBezTo>
                      <a:pt x="7401" y="3462"/>
                      <a:pt x="7400" y="3456"/>
                      <a:pt x="7406" y="3441"/>
                    </a:cubicBezTo>
                    <a:cubicBezTo>
                      <a:pt x="7418" y="3417"/>
                      <a:pt x="7465" y="3382"/>
                      <a:pt x="7453" y="3358"/>
                    </a:cubicBezTo>
                    <a:cubicBezTo>
                      <a:pt x="7441" y="3340"/>
                      <a:pt x="7430" y="3340"/>
                      <a:pt x="7421" y="3340"/>
                    </a:cubicBezTo>
                    <a:cubicBezTo>
                      <a:pt x="7412" y="3340"/>
                      <a:pt x="7406" y="3340"/>
                      <a:pt x="7406" y="3322"/>
                    </a:cubicBezTo>
                    <a:cubicBezTo>
                      <a:pt x="7441" y="3298"/>
                      <a:pt x="7382" y="3227"/>
                      <a:pt x="7370" y="3215"/>
                    </a:cubicBezTo>
                    <a:cubicBezTo>
                      <a:pt x="7368" y="3214"/>
                      <a:pt x="7366" y="3213"/>
                      <a:pt x="7364" y="3213"/>
                    </a:cubicBezTo>
                    <a:cubicBezTo>
                      <a:pt x="7342" y="3213"/>
                      <a:pt x="7320" y="3263"/>
                      <a:pt x="7299" y="3263"/>
                    </a:cubicBezTo>
                    <a:cubicBezTo>
                      <a:pt x="7251" y="3263"/>
                      <a:pt x="7334" y="3167"/>
                      <a:pt x="7346" y="3155"/>
                    </a:cubicBezTo>
                    <a:cubicBezTo>
                      <a:pt x="7358" y="3143"/>
                      <a:pt x="7346" y="3108"/>
                      <a:pt x="7334" y="3096"/>
                    </a:cubicBezTo>
                    <a:cubicBezTo>
                      <a:pt x="7311" y="3060"/>
                      <a:pt x="7275" y="3036"/>
                      <a:pt x="7239" y="3012"/>
                    </a:cubicBezTo>
                    <a:cubicBezTo>
                      <a:pt x="7239" y="3012"/>
                      <a:pt x="7156" y="2989"/>
                      <a:pt x="7156" y="2977"/>
                    </a:cubicBezTo>
                    <a:cubicBezTo>
                      <a:pt x="7156" y="2965"/>
                      <a:pt x="7299" y="2953"/>
                      <a:pt x="7275" y="2941"/>
                    </a:cubicBezTo>
                    <a:cubicBezTo>
                      <a:pt x="7254" y="2920"/>
                      <a:pt x="7172" y="2891"/>
                      <a:pt x="7126" y="2891"/>
                    </a:cubicBezTo>
                    <a:cubicBezTo>
                      <a:pt x="7119" y="2891"/>
                      <a:pt x="7113" y="2892"/>
                      <a:pt x="7108" y="2893"/>
                    </a:cubicBezTo>
                    <a:cubicBezTo>
                      <a:pt x="7144" y="2870"/>
                      <a:pt x="7156" y="2846"/>
                      <a:pt x="7144" y="2822"/>
                    </a:cubicBezTo>
                    <a:cubicBezTo>
                      <a:pt x="7132" y="2798"/>
                      <a:pt x="7108" y="2786"/>
                      <a:pt x="7096" y="2774"/>
                    </a:cubicBezTo>
                    <a:cubicBezTo>
                      <a:pt x="7088" y="2770"/>
                      <a:pt x="7080" y="2769"/>
                      <a:pt x="7073" y="2769"/>
                    </a:cubicBezTo>
                    <a:cubicBezTo>
                      <a:pt x="7058" y="2769"/>
                      <a:pt x="7045" y="2774"/>
                      <a:pt x="7037" y="2774"/>
                    </a:cubicBezTo>
                    <a:cubicBezTo>
                      <a:pt x="6977" y="2751"/>
                      <a:pt x="7013" y="2679"/>
                      <a:pt x="7013" y="2631"/>
                    </a:cubicBezTo>
                    <a:cubicBezTo>
                      <a:pt x="7013" y="2628"/>
                      <a:pt x="7012" y="2626"/>
                      <a:pt x="7009" y="2626"/>
                    </a:cubicBezTo>
                    <a:cubicBezTo>
                      <a:pt x="7005" y="2626"/>
                      <a:pt x="6997" y="2631"/>
                      <a:pt x="6989" y="2631"/>
                    </a:cubicBezTo>
                    <a:cubicBezTo>
                      <a:pt x="6977" y="2620"/>
                      <a:pt x="6977" y="2608"/>
                      <a:pt x="6965" y="2596"/>
                    </a:cubicBezTo>
                    <a:cubicBezTo>
                      <a:pt x="6953" y="2572"/>
                      <a:pt x="6918" y="2572"/>
                      <a:pt x="6894" y="2548"/>
                    </a:cubicBezTo>
                    <a:cubicBezTo>
                      <a:pt x="6882" y="2524"/>
                      <a:pt x="6870" y="2501"/>
                      <a:pt x="6870" y="2477"/>
                    </a:cubicBezTo>
                    <a:cubicBezTo>
                      <a:pt x="6870" y="2465"/>
                      <a:pt x="6858" y="2441"/>
                      <a:pt x="6846" y="2441"/>
                    </a:cubicBezTo>
                    <a:cubicBezTo>
                      <a:pt x="6822" y="2441"/>
                      <a:pt x="6775" y="2358"/>
                      <a:pt x="6763" y="2346"/>
                    </a:cubicBezTo>
                    <a:cubicBezTo>
                      <a:pt x="6739" y="2322"/>
                      <a:pt x="6668" y="2298"/>
                      <a:pt x="6668" y="2286"/>
                    </a:cubicBezTo>
                    <a:cubicBezTo>
                      <a:pt x="6668" y="2286"/>
                      <a:pt x="6715" y="2274"/>
                      <a:pt x="6715" y="2274"/>
                    </a:cubicBezTo>
                    <a:lnTo>
                      <a:pt x="6668" y="2250"/>
                    </a:lnTo>
                    <a:cubicBezTo>
                      <a:pt x="6660" y="2250"/>
                      <a:pt x="6631" y="2256"/>
                      <a:pt x="6612" y="2256"/>
                    </a:cubicBezTo>
                    <a:cubicBezTo>
                      <a:pt x="6603" y="2256"/>
                      <a:pt x="6596" y="2254"/>
                      <a:pt x="6596" y="2250"/>
                    </a:cubicBezTo>
                    <a:cubicBezTo>
                      <a:pt x="6584" y="2239"/>
                      <a:pt x="6632" y="2227"/>
                      <a:pt x="6632" y="2215"/>
                    </a:cubicBezTo>
                    <a:cubicBezTo>
                      <a:pt x="6632" y="2203"/>
                      <a:pt x="6620" y="2179"/>
                      <a:pt x="6608" y="2167"/>
                    </a:cubicBezTo>
                    <a:cubicBezTo>
                      <a:pt x="6608" y="2145"/>
                      <a:pt x="6545" y="2133"/>
                      <a:pt x="6577" y="2112"/>
                    </a:cubicBezTo>
                    <a:lnTo>
                      <a:pt x="6577" y="2112"/>
                    </a:lnTo>
                    <a:cubicBezTo>
                      <a:pt x="6571" y="2114"/>
                      <a:pt x="6563" y="2114"/>
                      <a:pt x="6554" y="2114"/>
                    </a:cubicBezTo>
                    <a:cubicBezTo>
                      <a:pt x="6543" y="2114"/>
                      <a:pt x="6531" y="2114"/>
                      <a:pt x="6525" y="2120"/>
                    </a:cubicBezTo>
                    <a:cubicBezTo>
                      <a:pt x="6560" y="2084"/>
                      <a:pt x="6549" y="2072"/>
                      <a:pt x="6525" y="2036"/>
                    </a:cubicBezTo>
                    <a:cubicBezTo>
                      <a:pt x="6513" y="2012"/>
                      <a:pt x="6513" y="2000"/>
                      <a:pt x="6489" y="2000"/>
                    </a:cubicBezTo>
                    <a:cubicBezTo>
                      <a:pt x="6481" y="2000"/>
                      <a:pt x="6478" y="2006"/>
                      <a:pt x="6474" y="2006"/>
                    </a:cubicBezTo>
                    <a:cubicBezTo>
                      <a:pt x="6472" y="2006"/>
                      <a:pt x="6469" y="2004"/>
                      <a:pt x="6465" y="2000"/>
                    </a:cubicBezTo>
                    <a:cubicBezTo>
                      <a:pt x="6465" y="1989"/>
                      <a:pt x="6465" y="1941"/>
                      <a:pt x="6441" y="1905"/>
                    </a:cubicBezTo>
                    <a:cubicBezTo>
                      <a:pt x="6429" y="1881"/>
                      <a:pt x="6382" y="1834"/>
                      <a:pt x="6418" y="1810"/>
                    </a:cubicBezTo>
                    <a:cubicBezTo>
                      <a:pt x="6414" y="1806"/>
                      <a:pt x="6409" y="1804"/>
                      <a:pt x="6405" y="1804"/>
                    </a:cubicBezTo>
                    <a:cubicBezTo>
                      <a:pt x="6388" y="1804"/>
                      <a:pt x="6369" y="1835"/>
                      <a:pt x="6344" y="1835"/>
                    </a:cubicBezTo>
                    <a:cubicBezTo>
                      <a:pt x="6341" y="1835"/>
                      <a:pt x="6338" y="1835"/>
                      <a:pt x="6334" y="1834"/>
                    </a:cubicBezTo>
                    <a:cubicBezTo>
                      <a:pt x="6310" y="1822"/>
                      <a:pt x="6358" y="1786"/>
                      <a:pt x="6358" y="1774"/>
                    </a:cubicBezTo>
                    <a:cubicBezTo>
                      <a:pt x="6358" y="1762"/>
                      <a:pt x="6358" y="1750"/>
                      <a:pt x="6358" y="1739"/>
                    </a:cubicBezTo>
                    <a:cubicBezTo>
                      <a:pt x="6358" y="1715"/>
                      <a:pt x="6227" y="1667"/>
                      <a:pt x="6275" y="1643"/>
                    </a:cubicBezTo>
                    <a:lnTo>
                      <a:pt x="6275" y="1643"/>
                    </a:lnTo>
                    <a:cubicBezTo>
                      <a:pt x="6264" y="1643"/>
                      <a:pt x="6197" y="1681"/>
                      <a:pt x="6174" y="1681"/>
                    </a:cubicBezTo>
                    <a:cubicBezTo>
                      <a:pt x="6171" y="1681"/>
                      <a:pt x="6169" y="1680"/>
                      <a:pt x="6168" y="1679"/>
                    </a:cubicBezTo>
                    <a:cubicBezTo>
                      <a:pt x="6156" y="1667"/>
                      <a:pt x="6191" y="1643"/>
                      <a:pt x="6191" y="1643"/>
                    </a:cubicBezTo>
                    <a:cubicBezTo>
                      <a:pt x="6191" y="1631"/>
                      <a:pt x="6191" y="1619"/>
                      <a:pt x="6191" y="1608"/>
                    </a:cubicBezTo>
                    <a:cubicBezTo>
                      <a:pt x="6191" y="1584"/>
                      <a:pt x="6191" y="1572"/>
                      <a:pt x="6168" y="1560"/>
                    </a:cubicBezTo>
                    <a:cubicBezTo>
                      <a:pt x="6144" y="1548"/>
                      <a:pt x="6156" y="1548"/>
                      <a:pt x="6168" y="1536"/>
                    </a:cubicBezTo>
                    <a:cubicBezTo>
                      <a:pt x="6168" y="1524"/>
                      <a:pt x="6239" y="1512"/>
                      <a:pt x="6239" y="1500"/>
                    </a:cubicBezTo>
                    <a:cubicBezTo>
                      <a:pt x="6251" y="1488"/>
                      <a:pt x="6179" y="1477"/>
                      <a:pt x="6168" y="1465"/>
                    </a:cubicBezTo>
                    <a:cubicBezTo>
                      <a:pt x="6156" y="1465"/>
                      <a:pt x="6144" y="1393"/>
                      <a:pt x="6144" y="1346"/>
                    </a:cubicBezTo>
                    <a:cubicBezTo>
                      <a:pt x="6142" y="1341"/>
                      <a:pt x="6138" y="1339"/>
                      <a:pt x="6133" y="1339"/>
                    </a:cubicBezTo>
                    <a:cubicBezTo>
                      <a:pt x="6112" y="1339"/>
                      <a:pt x="6064" y="1376"/>
                      <a:pt x="6044" y="1376"/>
                    </a:cubicBezTo>
                    <a:cubicBezTo>
                      <a:pt x="6034" y="1376"/>
                      <a:pt x="6030" y="1368"/>
                      <a:pt x="6037" y="1346"/>
                    </a:cubicBezTo>
                    <a:cubicBezTo>
                      <a:pt x="6048" y="1310"/>
                      <a:pt x="6072" y="1274"/>
                      <a:pt x="6037" y="1250"/>
                    </a:cubicBezTo>
                    <a:cubicBezTo>
                      <a:pt x="6025" y="1238"/>
                      <a:pt x="5917" y="1262"/>
                      <a:pt x="5977" y="1215"/>
                    </a:cubicBezTo>
                    <a:cubicBezTo>
                      <a:pt x="6037" y="1167"/>
                      <a:pt x="5965" y="1155"/>
                      <a:pt x="5929" y="1155"/>
                    </a:cubicBezTo>
                    <a:cubicBezTo>
                      <a:pt x="5858" y="1155"/>
                      <a:pt x="5917" y="1096"/>
                      <a:pt x="5906" y="1060"/>
                    </a:cubicBezTo>
                    <a:cubicBezTo>
                      <a:pt x="5903" y="1053"/>
                      <a:pt x="5899" y="1050"/>
                      <a:pt x="5892" y="1050"/>
                    </a:cubicBezTo>
                    <a:cubicBezTo>
                      <a:pt x="5867" y="1050"/>
                      <a:pt x="5818" y="1098"/>
                      <a:pt x="5798" y="1107"/>
                    </a:cubicBezTo>
                    <a:cubicBezTo>
                      <a:pt x="5797" y="1108"/>
                      <a:pt x="5796" y="1108"/>
                      <a:pt x="5795" y="1108"/>
                    </a:cubicBezTo>
                    <a:cubicBezTo>
                      <a:pt x="5783" y="1108"/>
                      <a:pt x="5837" y="1023"/>
                      <a:pt x="5815" y="1023"/>
                    </a:cubicBezTo>
                    <a:cubicBezTo>
                      <a:pt x="5814" y="1023"/>
                      <a:pt x="5812" y="1024"/>
                      <a:pt x="5810" y="1024"/>
                    </a:cubicBezTo>
                    <a:cubicBezTo>
                      <a:pt x="5798" y="1024"/>
                      <a:pt x="5798" y="1048"/>
                      <a:pt x="5775" y="1048"/>
                    </a:cubicBezTo>
                    <a:cubicBezTo>
                      <a:pt x="5763" y="1048"/>
                      <a:pt x="5751" y="1024"/>
                      <a:pt x="5751" y="1012"/>
                    </a:cubicBezTo>
                    <a:cubicBezTo>
                      <a:pt x="5775" y="977"/>
                      <a:pt x="5834" y="988"/>
                      <a:pt x="5822" y="941"/>
                    </a:cubicBezTo>
                    <a:cubicBezTo>
                      <a:pt x="5798" y="881"/>
                      <a:pt x="5751" y="822"/>
                      <a:pt x="5703" y="786"/>
                    </a:cubicBezTo>
                    <a:cubicBezTo>
                      <a:pt x="5679" y="774"/>
                      <a:pt x="5667" y="786"/>
                      <a:pt x="5656" y="762"/>
                    </a:cubicBezTo>
                    <a:cubicBezTo>
                      <a:pt x="5596" y="762"/>
                      <a:pt x="5715" y="715"/>
                      <a:pt x="5715" y="703"/>
                    </a:cubicBezTo>
                    <a:cubicBezTo>
                      <a:pt x="5712" y="699"/>
                      <a:pt x="5708" y="698"/>
                      <a:pt x="5703" y="698"/>
                    </a:cubicBezTo>
                    <a:cubicBezTo>
                      <a:pt x="5684" y="698"/>
                      <a:pt x="5656" y="717"/>
                      <a:pt x="5642" y="717"/>
                    </a:cubicBezTo>
                    <a:cubicBezTo>
                      <a:pt x="5633" y="717"/>
                      <a:pt x="5631" y="708"/>
                      <a:pt x="5644" y="679"/>
                    </a:cubicBezTo>
                    <a:cubicBezTo>
                      <a:pt x="5644" y="667"/>
                      <a:pt x="5620" y="667"/>
                      <a:pt x="5620" y="655"/>
                    </a:cubicBezTo>
                    <a:cubicBezTo>
                      <a:pt x="5608" y="655"/>
                      <a:pt x="5453" y="560"/>
                      <a:pt x="5501" y="524"/>
                    </a:cubicBezTo>
                    <a:lnTo>
                      <a:pt x="5394" y="524"/>
                    </a:lnTo>
                    <a:cubicBezTo>
                      <a:pt x="5417" y="500"/>
                      <a:pt x="5429" y="465"/>
                      <a:pt x="5406" y="441"/>
                    </a:cubicBezTo>
                    <a:cubicBezTo>
                      <a:pt x="5394" y="417"/>
                      <a:pt x="5429" y="393"/>
                      <a:pt x="5453" y="369"/>
                    </a:cubicBezTo>
                    <a:cubicBezTo>
                      <a:pt x="5456" y="361"/>
                      <a:pt x="5451" y="358"/>
                      <a:pt x="5442" y="358"/>
                    </a:cubicBezTo>
                    <a:cubicBezTo>
                      <a:pt x="5420" y="358"/>
                      <a:pt x="5372" y="375"/>
                      <a:pt x="5342" y="375"/>
                    </a:cubicBezTo>
                    <a:cubicBezTo>
                      <a:pt x="5334" y="375"/>
                      <a:pt x="5326" y="374"/>
                      <a:pt x="5322" y="369"/>
                    </a:cubicBezTo>
                    <a:cubicBezTo>
                      <a:pt x="5346" y="357"/>
                      <a:pt x="5429" y="310"/>
                      <a:pt x="5417" y="310"/>
                    </a:cubicBezTo>
                    <a:cubicBezTo>
                      <a:pt x="5417" y="301"/>
                      <a:pt x="5390" y="278"/>
                      <a:pt x="5361" y="278"/>
                    </a:cubicBezTo>
                    <a:cubicBezTo>
                      <a:pt x="5352" y="278"/>
                      <a:pt x="5343" y="280"/>
                      <a:pt x="5334" y="286"/>
                    </a:cubicBezTo>
                    <a:cubicBezTo>
                      <a:pt x="5316" y="295"/>
                      <a:pt x="5312" y="318"/>
                      <a:pt x="5300" y="318"/>
                    </a:cubicBezTo>
                    <a:cubicBezTo>
                      <a:pt x="5297" y="318"/>
                      <a:pt x="5292" y="316"/>
                      <a:pt x="5286" y="310"/>
                    </a:cubicBezTo>
                    <a:cubicBezTo>
                      <a:pt x="5275" y="286"/>
                      <a:pt x="5286" y="286"/>
                      <a:pt x="5286" y="274"/>
                    </a:cubicBezTo>
                    <a:cubicBezTo>
                      <a:pt x="5298" y="250"/>
                      <a:pt x="5358" y="226"/>
                      <a:pt x="5382" y="203"/>
                    </a:cubicBezTo>
                    <a:lnTo>
                      <a:pt x="5382" y="203"/>
                    </a:lnTo>
                    <a:lnTo>
                      <a:pt x="5334" y="215"/>
                    </a:lnTo>
                    <a:cubicBezTo>
                      <a:pt x="5310" y="215"/>
                      <a:pt x="5286" y="203"/>
                      <a:pt x="5275" y="179"/>
                    </a:cubicBezTo>
                    <a:cubicBezTo>
                      <a:pt x="5263" y="167"/>
                      <a:pt x="5275" y="155"/>
                      <a:pt x="5263" y="155"/>
                    </a:cubicBezTo>
                    <a:cubicBezTo>
                      <a:pt x="5256" y="152"/>
                      <a:pt x="5250" y="150"/>
                      <a:pt x="5244" y="150"/>
                    </a:cubicBezTo>
                    <a:cubicBezTo>
                      <a:pt x="5231" y="150"/>
                      <a:pt x="5220" y="158"/>
                      <a:pt x="5203" y="167"/>
                    </a:cubicBezTo>
                    <a:cubicBezTo>
                      <a:pt x="5202" y="168"/>
                      <a:pt x="5201" y="168"/>
                      <a:pt x="5200" y="168"/>
                    </a:cubicBezTo>
                    <a:cubicBezTo>
                      <a:pt x="5187" y="168"/>
                      <a:pt x="5231" y="94"/>
                      <a:pt x="5208" y="94"/>
                    </a:cubicBezTo>
                    <a:cubicBezTo>
                      <a:pt x="5207" y="94"/>
                      <a:pt x="5205" y="95"/>
                      <a:pt x="5203" y="95"/>
                    </a:cubicBezTo>
                    <a:cubicBezTo>
                      <a:pt x="5179" y="95"/>
                      <a:pt x="5179" y="119"/>
                      <a:pt x="5167" y="119"/>
                    </a:cubicBezTo>
                    <a:cubicBezTo>
                      <a:pt x="5155" y="107"/>
                      <a:pt x="5155" y="95"/>
                      <a:pt x="5144" y="84"/>
                    </a:cubicBezTo>
                    <a:lnTo>
                      <a:pt x="5144" y="84"/>
                    </a:lnTo>
                    <a:cubicBezTo>
                      <a:pt x="5151" y="91"/>
                      <a:pt x="5162" y="95"/>
                      <a:pt x="5173" y="95"/>
                    </a:cubicBezTo>
                    <a:cubicBezTo>
                      <a:pt x="5196" y="95"/>
                      <a:pt x="5216" y="77"/>
                      <a:pt x="5191" y="36"/>
                    </a:cubicBezTo>
                    <a:cubicBezTo>
                      <a:pt x="5179" y="24"/>
                      <a:pt x="5167" y="0"/>
                      <a:pt x="5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3"/>
              <p:cNvSpPr/>
              <p:nvPr/>
            </p:nvSpPr>
            <p:spPr>
              <a:xfrm>
                <a:off x="6318031" y="3615835"/>
                <a:ext cx="529139" cy="471738"/>
              </a:xfrm>
              <a:custGeom>
                <a:avLst/>
                <a:gdLst/>
                <a:ahLst/>
                <a:cxnLst/>
                <a:rect l="l" t="t" r="r" b="b"/>
                <a:pathLst>
                  <a:path w="10431" h="9299" extrusionOk="0">
                    <a:moveTo>
                      <a:pt x="6107" y="116"/>
                    </a:moveTo>
                    <a:cubicBezTo>
                      <a:pt x="6117" y="116"/>
                      <a:pt x="6126" y="122"/>
                      <a:pt x="6132" y="140"/>
                    </a:cubicBezTo>
                    <a:lnTo>
                      <a:pt x="6108" y="140"/>
                    </a:lnTo>
                    <a:lnTo>
                      <a:pt x="6073" y="128"/>
                    </a:lnTo>
                    <a:cubicBezTo>
                      <a:pt x="6085" y="122"/>
                      <a:pt x="6096" y="116"/>
                      <a:pt x="6107" y="116"/>
                    </a:cubicBezTo>
                    <a:close/>
                    <a:moveTo>
                      <a:pt x="6192" y="140"/>
                    </a:moveTo>
                    <a:lnTo>
                      <a:pt x="6192" y="140"/>
                    </a:lnTo>
                    <a:cubicBezTo>
                      <a:pt x="6192" y="140"/>
                      <a:pt x="6192" y="140"/>
                      <a:pt x="6192" y="140"/>
                    </a:cubicBezTo>
                    <a:cubicBezTo>
                      <a:pt x="6192" y="140"/>
                      <a:pt x="6192" y="140"/>
                      <a:pt x="6192" y="140"/>
                    </a:cubicBezTo>
                    <a:lnTo>
                      <a:pt x="6192" y="140"/>
                    </a:lnTo>
                    <a:cubicBezTo>
                      <a:pt x="6192" y="140"/>
                      <a:pt x="6192" y="140"/>
                      <a:pt x="6192" y="140"/>
                    </a:cubicBezTo>
                    <a:close/>
                    <a:moveTo>
                      <a:pt x="6249" y="67"/>
                    </a:moveTo>
                    <a:cubicBezTo>
                      <a:pt x="6241" y="67"/>
                      <a:pt x="6232" y="75"/>
                      <a:pt x="6216" y="92"/>
                    </a:cubicBezTo>
                    <a:cubicBezTo>
                      <a:pt x="6216" y="92"/>
                      <a:pt x="6192" y="138"/>
                      <a:pt x="6192" y="140"/>
                    </a:cubicBezTo>
                    <a:lnTo>
                      <a:pt x="6192" y="140"/>
                    </a:lnTo>
                    <a:cubicBezTo>
                      <a:pt x="6214" y="146"/>
                      <a:pt x="6225" y="169"/>
                      <a:pt x="6233" y="169"/>
                    </a:cubicBezTo>
                    <a:cubicBezTo>
                      <a:pt x="6235" y="169"/>
                      <a:pt x="6237" y="167"/>
                      <a:pt x="6239" y="163"/>
                    </a:cubicBezTo>
                    <a:cubicBezTo>
                      <a:pt x="6257" y="154"/>
                      <a:pt x="6275" y="125"/>
                      <a:pt x="6293" y="111"/>
                    </a:cubicBezTo>
                    <a:lnTo>
                      <a:pt x="6293" y="111"/>
                    </a:lnTo>
                    <a:cubicBezTo>
                      <a:pt x="6296" y="114"/>
                      <a:pt x="6298" y="115"/>
                      <a:pt x="6300" y="117"/>
                    </a:cubicBezTo>
                    <a:lnTo>
                      <a:pt x="6300" y="117"/>
                    </a:lnTo>
                    <a:cubicBezTo>
                      <a:pt x="6305" y="109"/>
                      <a:pt x="6309" y="104"/>
                      <a:pt x="6311" y="104"/>
                    </a:cubicBezTo>
                    <a:lnTo>
                      <a:pt x="6311" y="104"/>
                    </a:lnTo>
                    <a:cubicBezTo>
                      <a:pt x="6305" y="104"/>
                      <a:pt x="6299" y="107"/>
                      <a:pt x="6293" y="111"/>
                    </a:cubicBezTo>
                    <a:lnTo>
                      <a:pt x="6293" y="111"/>
                    </a:lnTo>
                    <a:cubicBezTo>
                      <a:pt x="6291" y="109"/>
                      <a:pt x="6289" y="107"/>
                      <a:pt x="6287" y="104"/>
                    </a:cubicBezTo>
                    <a:cubicBezTo>
                      <a:pt x="6268" y="78"/>
                      <a:pt x="6259" y="67"/>
                      <a:pt x="6249" y="67"/>
                    </a:cubicBezTo>
                    <a:close/>
                    <a:moveTo>
                      <a:pt x="6335" y="237"/>
                    </a:moveTo>
                    <a:cubicBezTo>
                      <a:pt x="6318" y="237"/>
                      <a:pt x="6314" y="260"/>
                      <a:pt x="6323" y="294"/>
                    </a:cubicBezTo>
                    <a:cubicBezTo>
                      <a:pt x="6335" y="282"/>
                      <a:pt x="6347" y="282"/>
                      <a:pt x="6358" y="247"/>
                    </a:cubicBezTo>
                    <a:cubicBezTo>
                      <a:pt x="6349" y="240"/>
                      <a:pt x="6341" y="237"/>
                      <a:pt x="6335" y="237"/>
                    </a:cubicBezTo>
                    <a:close/>
                    <a:moveTo>
                      <a:pt x="6763" y="318"/>
                    </a:moveTo>
                    <a:lnTo>
                      <a:pt x="6763" y="318"/>
                    </a:lnTo>
                    <a:cubicBezTo>
                      <a:pt x="6762" y="319"/>
                      <a:pt x="6760" y="321"/>
                      <a:pt x="6758" y="322"/>
                    </a:cubicBezTo>
                    <a:lnTo>
                      <a:pt x="6758" y="322"/>
                    </a:lnTo>
                    <a:cubicBezTo>
                      <a:pt x="6760" y="321"/>
                      <a:pt x="6762" y="320"/>
                      <a:pt x="6763" y="318"/>
                    </a:cubicBezTo>
                    <a:close/>
                    <a:moveTo>
                      <a:pt x="6454" y="265"/>
                    </a:moveTo>
                    <a:cubicBezTo>
                      <a:pt x="6435" y="265"/>
                      <a:pt x="6420" y="310"/>
                      <a:pt x="6430" y="330"/>
                    </a:cubicBezTo>
                    <a:cubicBezTo>
                      <a:pt x="6431" y="332"/>
                      <a:pt x="6434" y="332"/>
                      <a:pt x="6436" y="332"/>
                    </a:cubicBezTo>
                    <a:cubicBezTo>
                      <a:pt x="6453" y="332"/>
                      <a:pt x="6486" y="301"/>
                      <a:pt x="6466" y="271"/>
                    </a:cubicBezTo>
                    <a:cubicBezTo>
                      <a:pt x="6462" y="267"/>
                      <a:pt x="6458" y="265"/>
                      <a:pt x="6454" y="265"/>
                    </a:cubicBezTo>
                    <a:close/>
                    <a:moveTo>
                      <a:pt x="7102" y="869"/>
                    </a:moveTo>
                    <a:lnTo>
                      <a:pt x="7102" y="869"/>
                    </a:lnTo>
                    <a:cubicBezTo>
                      <a:pt x="7105" y="871"/>
                      <a:pt x="7107" y="873"/>
                      <a:pt x="7108" y="874"/>
                    </a:cubicBezTo>
                    <a:lnTo>
                      <a:pt x="7108" y="874"/>
                    </a:lnTo>
                    <a:cubicBezTo>
                      <a:pt x="7107" y="871"/>
                      <a:pt x="7105" y="869"/>
                      <a:pt x="7102" y="869"/>
                    </a:cubicBezTo>
                    <a:close/>
                    <a:moveTo>
                      <a:pt x="7108" y="874"/>
                    </a:moveTo>
                    <a:cubicBezTo>
                      <a:pt x="7108" y="875"/>
                      <a:pt x="7109" y="876"/>
                      <a:pt x="7109" y="878"/>
                    </a:cubicBezTo>
                    <a:cubicBezTo>
                      <a:pt x="7111" y="878"/>
                      <a:pt x="7110" y="876"/>
                      <a:pt x="7108" y="874"/>
                    </a:cubicBezTo>
                    <a:close/>
                    <a:moveTo>
                      <a:pt x="4953" y="878"/>
                    </a:moveTo>
                    <a:cubicBezTo>
                      <a:pt x="4958" y="883"/>
                      <a:pt x="4963" y="887"/>
                      <a:pt x="4965" y="890"/>
                    </a:cubicBezTo>
                    <a:cubicBezTo>
                      <a:pt x="4961" y="885"/>
                      <a:pt x="4957" y="881"/>
                      <a:pt x="4953" y="878"/>
                    </a:cubicBezTo>
                    <a:close/>
                    <a:moveTo>
                      <a:pt x="4676" y="1082"/>
                    </a:moveTo>
                    <a:cubicBezTo>
                      <a:pt x="4683" y="1086"/>
                      <a:pt x="4689" y="1090"/>
                      <a:pt x="4692" y="1092"/>
                    </a:cubicBezTo>
                    <a:cubicBezTo>
                      <a:pt x="4686" y="1086"/>
                      <a:pt x="4681" y="1083"/>
                      <a:pt x="4676" y="1082"/>
                    </a:cubicBezTo>
                    <a:close/>
                    <a:moveTo>
                      <a:pt x="6195" y="14"/>
                    </a:moveTo>
                    <a:cubicBezTo>
                      <a:pt x="6183" y="14"/>
                      <a:pt x="6168" y="44"/>
                      <a:pt x="6168" y="44"/>
                    </a:cubicBezTo>
                    <a:cubicBezTo>
                      <a:pt x="6144" y="68"/>
                      <a:pt x="6132" y="68"/>
                      <a:pt x="6108" y="68"/>
                    </a:cubicBezTo>
                    <a:cubicBezTo>
                      <a:pt x="6132" y="68"/>
                      <a:pt x="6108" y="44"/>
                      <a:pt x="6108" y="21"/>
                    </a:cubicBezTo>
                    <a:cubicBezTo>
                      <a:pt x="6108" y="56"/>
                      <a:pt x="6061" y="44"/>
                      <a:pt x="6049" y="56"/>
                    </a:cubicBezTo>
                    <a:cubicBezTo>
                      <a:pt x="6037" y="68"/>
                      <a:pt x="6049" y="80"/>
                      <a:pt x="6049" y="80"/>
                    </a:cubicBezTo>
                    <a:cubicBezTo>
                      <a:pt x="6049" y="87"/>
                      <a:pt x="6027" y="99"/>
                      <a:pt x="6007" y="99"/>
                    </a:cubicBezTo>
                    <a:cubicBezTo>
                      <a:pt x="5994" y="99"/>
                      <a:pt x="5982" y="94"/>
                      <a:pt x="5977" y="80"/>
                    </a:cubicBezTo>
                    <a:cubicBezTo>
                      <a:pt x="5972" y="65"/>
                      <a:pt x="5955" y="58"/>
                      <a:pt x="5937" y="58"/>
                    </a:cubicBezTo>
                    <a:cubicBezTo>
                      <a:pt x="5912" y="58"/>
                      <a:pt x="5887" y="71"/>
                      <a:pt x="5894" y="92"/>
                    </a:cubicBezTo>
                    <a:cubicBezTo>
                      <a:pt x="5882" y="116"/>
                      <a:pt x="5811" y="92"/>
                      <a:pt x="5835" y="151"/>
                    </a:cubicBezTo>
                    <a:cubicBezTo>
                      <a:pt x="5799" y="140"/>
                      <a:pt x="5739" y="122"/>
                      <a:pt x="5689" y="122"/>
                    </a:cubicBezTo>
                    <a:cubicBezTo>
                      <a:pt x="5638" y="122"/>
                      <a:pt x="5596" y="140"/>
                      <a:pt x="5596" y="199"/>
                    </a:cubicBezTo>
                    <a:cubicBezTo>
                      <a:pt x="5579" y="152"/>
                      <a:pt x="5567" y="135"/>
                      <a:pt x="5559" y="135"/>
                    </a:cubicBezTo>
                    <a:cubicBezTo>
                      <a:pt x="5534" y="135"/>
                      <a:pt x="5539" y="284"/>
                      <a:pt x="5517" y="284"/>
                    </a:cubicBezTo>
                    <a:cubicBezTo>
                      <a:pt x="5516" y="284"/>
                      <a:pt x="5514" y="283"/>
                      <a:pt x="5513" y="282"/>
                    </a:cubicBezTo>
                    <a:cubicBezTo>
                      <a:pt x="5490" y="267"/>
                      <a:pt x="5462" y="237"/>
                      <a:pt x="5438" y="237"/>
                    </a:cubicBezTo>
                    <a:cubicBezTo>
                      <a:pt x="5426" y="237"/>
                      <a:pt x="5414" y="245"/>
                      <a:pt x="5406" y="271"/>
                    </a:cubicBezTo>
                    <a:cubicBezTo>
                      <a:pt x="5406" y="318"/>
                      <a:pt x="5406" y="366"/>
                      <a:pt x="5406" y="413"/>
                    </a:cubicBezTo>
                    <a:cubicBezTo>
                      <a:pt x="5380" y="396"/>
                      <a:pt x="5373" y="360"/>
                      <a:pt x="5352" y="360"/>
                    </a:cubicBezTo>
                    <a:cubicBezTo>
                      <a:pt x="5345" y="360"/>
                      <a:pt x="5335" y="365"/>
                      <a:pt x="5323" y="378"/>
                    </a:cubicBezTo>
                    <a:cubicBezTo>
                      <a:pt x="5287" y="402"/>
                      <a:pt x="5346" y="437"/>
                      <a:pt x="5311" y="449"/>
                    </a:cubicBezTo>
                    <a:cubicBezTo>
                      <a:pt x="5299" y="425"/>
                      <a:pt x="5275" y="366"/>
                      <a:pt x="5239" y="354"/>
                    </a:cubicBezTo>
                    <a:cubicBezTo>
                      <a:pt x="5236" y="352"/>
                      <a:pt x="5233" y="352"/>
                      <a:pt x="5229" y="352"/>
                    </a:cubicBezTo>
                    <a:cubicBezTo>
                      <a:pt x="5207" y="352"/>
                      <a:pt x="5181" y="383"/>
                      <a:pt x="5192" y="413"/>
                    </a:cubicBezTo>
                    <a:cubicBezTo>
                      <a:pt x="5215" y="437"/>
                      <a:pt x="5144" y="485"/>
                      <a:pt x="5132" y="485"/>
                    </a:cubicBezTo>
                    <a:cubicBezTo>
                      <a:pt x="5122" y="495"/>
                      <a:pt x="5079" y="538"/>
                      <a:pt x="5044" y="538"/>
                    </a:cubicBezTo>
                    <a:cubicBezTo>
                      <a:pt x="5037" y="538"/>
                      <a:pt x="5031" y="536"/>
                      <a:pt x="5025" y="532"/>
                    </a:cubicBezTo>
                    <a:cubicBezTo>
                      <a:pt x="5007" y="521"/>
                      <a:pt x="4986" y="512"/>
                      <a:pt x="4967" y="512"/>
                    </a:cubicBezTo>
                    <a:cubicBezTo>
                      <a:pt x="4948" y="512"/>
                      <a:pt x="4930" y="521"/>
                      <a:pt x="4918" y="544"/>
                    </a:cubicBezTo>
                    <a:cubicBezTo>
                      <a:pt x="4906" y="580"/>
                      <a:pt x="4930" y="604"/>
                      <a:pt x="4906" y="628"/>
                    </a:cubicBezTo>
                    <a:cubicBezTo>
                      <a:pt x="4882" y="652"/>
                      <a:pt x="4858" y="663"/>
                      <a:pt x="4823" y="675"/>
                    </a:cubicBezTo>
                    <a:cubicBezTo>
                      <a:pt x="4823" y="675"/>
                      <a:pt x="4715" y="723"/>
                      <a:pt x="4727" y="735"/>
                    </a:cubicBezTo>
                    <a:cubicBezTo>
                      <a:pt x="4811" y="771"/>
                      <a:pt x="4692" y="806"/>
                      <a:pt x="4656" y="830"/>
                    </a:cubicBezTo>
                    <a:cubicBezTo>
                      <a:pt x="4632" y="842"/>
                      <a:pt x="4620" y="866"/>
                      <a:pt x="4608" y="890"/>
                    </a:cubicBezTo>
                    <a:cubicBezTo>
                      <a:pt x="4584" y="913"/>
                      <a:pt x="4596" y="913"/>
                      <a:pt x="4608" y="925"/>
                    </a:cubicBezTo>
                    <a:cubicBezTo>
                      <a:pt x="4608" y="925"/>
                      <a:pt x="4572" y="949"/>
                      <a:pt x="4561" y="961"/>
                    </a:cubicBezTo>
                    <a:cubicBezTo>
                      <a:pt x="4549" y="973"/>
                      <a:pt x="4537" y="985"/>
                      <a:pt x="4537" y="1009"/>
                    </a:cubicBezTo>
                    <a:cubicBezTo>
                      <a:pt x="4527" y="1019"/>
                      <a:pt x="4516" y="1073"/>
                      <a:pt x="4491" y="1073"/>
                    </a:cubicBezTo>
                    <a:cubicBezTo>
                      <a:pt x="4487" y="1073"/>
                      <a:pt x="4482" y="1072"/>
                      <a:pt x="4477" y="1068"/>
                    </a:cubicBezTo>
                    <a:cubicBezTo>
                      <a:pt x="4468" y="1062"/>
                      <a:pt x="4458" y="1059"/>
                      <a:pt x="4449" y="1059"/>
                    </a:cubicBezTo>
                    <a:cubicBezTo>
                      <a:pt x="4424" y="1059"/>
                      <a:pt x="4403" y="1081"/>
                      <a:pt x="4394" y="1116"/>
                    </a:cubicBezTo>
                    <a:cubicBezTo>
                      <a:pt x="4383" y="1148"/>
                      <a:pt x="4430" y="1151"/>
                      <a:pt x="4414" y="1177"/>
                    </a:cubicBezTo>
                    <a:lnTo>
                      <a:pt x="4414" y="1177"/>
                    </a:lnTo>
                    <a:cubicBezTo>
                      <a:pt x="4464" y="1176"/>
                      <a:pt x="4524" y="1170"/>
                      <a:pt x="4537" y="1164"/>
                    </a:cubicBezTo>
                    <a:cubicBezTo>
                      <a:pt x="4555" y="1154"/>
                      <a:pt x="4567" y="1117"/>
                      <a:pt x="4593" y="1117"/>
                    </a:cubicBezTo>
                    <a:cubicBezTo>
                      <a:pt x="4600" y="1117"/>
                      <a:pt x="4609" y="1120"/>
                      <a:pt x="4620" y="1128"/>
                    </a:cubicBezTo>
                    <a:cubicBezTo>
                      <a:pt x="4639" y="1119"/>
                      <a:pt x="4650" y="1081"/>
                      <a:pt x="4671" y="1081"/>
                    </a:cubicBezTo>
                    <a:cubicBezTo>
                      <a:pt x="4672" y="1081"/>
                      <a:pt x="4674" y="1081"/>
                      <a:pt x="4676" y="1082"/>
                    </a:cubicBezTo>
                    <a:lnTo>
                      <a:pt x="4676" y="1082"/>
                    </a:lnTo>
                    <a:cubicBezTo>
                      <a:pt x="4649" y="1066"/>
                      <a:pt x="4599" y="1039"/>
                      <a:pt x="4608" y="1021"/>
                    </a:cubicBezTo>
                    <a:cubicBezTo>
                      <a:pt x="4632" y="997"/>
                      <a:pt x="4727" y="1021"/>
                      <a:pt x="4727" y="985"/>
                    </a:cubicBezTo>
                    <a:cubicBezTo>
                      <a:pt x="4727" y="973"/>
                      <a:pt x="4692" y="961"/>
                      <a:pt x="4692" y="961"/>
                    </a:cubicBezTo>
                    <a:cubicBezTo>
                      <a:pt x="4680" y="961"/>
                      <a:pt x="4692" y="913"/>
                      <a:pt x="4703" y="902"/>
                    </a:cubicBezTo>
                    <a:cubicBezTo>
                      <a:pt x="4711" y="894"/>
                      <a:pt x="4732" y="878"/>
                      <a:pt x="4753" y="878"/>
                    </a:cubicBezTo>
                    <a:cubicBezTo>
                      <a:pt x="4765" y="878"/>
                      <a:pt x="4778" y="884"/>
                      <a:pt x="4787" y="902"/>
                    </a:cubicBezTo>
                    <a:cubicBezTo>
                      <a:pt x="4799" y="949"/>
                      <a:pt x="4751" y="997"/>
                      <a:pt x="4787" y="1021"/>
                    </a:cubicBezTo>
                    <a:cubicBezTo>
                      <a:pt x="4797" y="1026"/>
                      <a:pt x="4807" y="1028"/>
                      <a:pt x="4814" y="1028"/>
                    </a:cubicBezTo>
                    <a:cubicBezTo>
                      <a:pt x="4843" y="1028"/>
                      <a:pt x="4853" y="998"/>
                      <a:pt x="4834" y="961"/>
                    </a:cubicBezTo>
                    <a:cubicBezTo>
                      <a:pt x="4816" y="934"/>
                      <a:pt x="4876" y="871"/>
                      <a:pt x="4926" y="871"/>
                    </a:cubicBezTo>
                    <a:cubicBezTo>
                      <a:pt x="4935" y="871"/>
                      <a:pt x="4944" y="873"/>
                      <a:pt x="4953" y="878"/>
                    </a:cubicBezTo>
                    <a:lnTo>
                      <a:pt x="4953" y="878"/>
                    </a:lnTo>
                    <a:cubicBezTo>
                      <a:pt x="4935" y="862"/>
                      <a:pt x="4909" y="837"/>
                      <a:pt x="4918" y="818"/>
                    </a:cubicBezTo>
                    <a:cubicBezTo>
                      <a:pt x="4940" y="807"/>
                      <a:pt x="4963" y="774"/>
                      <a:pt x="4945" y="750"/>
                    </a:cubicBezTo>
                    <a:lnTo>
                      <a:pt x="4945" y="750"/>
                    </a:lnTo>
                    <a:cubicBezTo>
                      <a:pt x="4954" y="759"/>
                      <a:pt x="4966" y="763"/>
                      <a:pt x="4980" y="763"/>
                    </a:cubicBezTo>
                    <a:cubicBezTo>
                      <a:pt x="5045" y="763"/>
                      <a:pt x="5149" y="683"/>
                      <a:pt x="5168" y="663"/>
                    </a:cubicBezTo>
                    <a:cubicBezTo>
                      <a:pt x="5227" y="616"/>
                      <a:pt x="5263" y="532"/>
                      <a:pt x="5263" y="461"/>
                    </a:cubicBezTo>
                    <a:cubicBezTo>
                      <a:pt x="5263" y="473"/>
                      <a:pt x="5263" y="556"/>
                      <a:pt x="5287" y="556"/>
                    </a:cubicBezTo>
                    <a:lnTo>
                      <a:pt x="5311" y="544"/>
                    </a:lnTo>
                    <a:cubicBezTo>
                      <a:pt x="5323" y="544"/>
                      <a:pt x="5311" y="544"/>
                      <a:pt x="5334" y="556"/>
                    </a:cubicBezTo>
                    <a:cubicBezTo>
                      <a:pt x="5345" y="562"/>
                      <a:pt x="5358" y="567"/>
                      <a:pt x="5367" y="567"/>
                    </a:cubicBezTo>
                    <a:cubicBezTo>
                      <a:pt x="5378" y="567"/>
                      <a:pt x="5383" y="559"/>
                      <a:pt x="5370" y="532"/>
                    </a:cubicBezTo>
                    <a:cubicBezTo>
                      <a:pt x="5346" y="485"/>
                      <a:pt x="5346" y="485"/>
                      <a:pt x="5370" y="473"/>
                    </a:cubicBezTo>
                    <a:cubicBezTo>
                      <a:pt x="5382" y="461"/>
                      <a:pt x="5406" y="449"/>
                      <a:pt x="5418" y="449"/>
                    </a:cubicBezTo>
                    <a:cubicBezTo>
                      <a:pt x="5437" y="449"/>
                      <a:pt x="5441" y="464"/>
                      <a:pt x="5448" y="464"/>
                    </a:cubicBezTo>
                    <a:cubicBezTo>
                      <a:pt x="5449" y="464"/>
                      <a:pt x="5451" y="463"/>
                      <a:pt x="5454" y="461"/>
                    </a:cubicBezTo>
                    <a:lnTo>
                      <a:pt x="5525" y="425"/>
                    </a:lnTo>
                    <a:cubicBezTo>
                      <a:pt x="5570" y="403"/>
                      <a:pt x="5520" y="318"/>
                      <a:pt x="5504" y="317"/>
                    </a:cubicBezTo>
                    <a:lnTo>
                      <a:pt x="5504" y="317"/>
                    </a:lnTo>
                    <a:cubicBezTo>
                      <a:pt x="5506" y="317"/>
                      <a:pt x="5507" y="317"/>
                      <a:pt x="5509" y="317"/>
                    </a:cubicBezTo>
                    <a:cubicBezTo>
                      <a:pt x="5542" y="317"/>
                      <a:pt x="5622" y="367"/>
                      <a:pt x="5644" y="378"/>
                    </a:cubicBezTo>
                    <a:cubicBezTo>
                      <a:pt x="5650" y="381"/>
                      <a:pt x="5658" y="382"/>
                      <a:pt x="5664" y="382"/>
                    </a:cubicBezTo>
                    <a:cubicBezTo>
                      <a:pt x="5681" y="382"/>
                      <a:pt x="5691" y="371"/>
                      <a:pt x="5656" y="354"/>
                    </a:cubicBezTo>
                    <a:cubicBezTo>
                      <a:pt x="5608" y="330"/>
                      <a:pt x="5585" y="294"/>
                      <a:pt x="5632" y="294"/>
                    </a:cubicBezTo>
                    <a:cubicBezTo>
                      <a:pt x="5668" y="294"/>
                      <a:pt x="5704" y="306"/>
                      <a:pt x="5727" y="318"/>
                    </a:cubicBezTo>
                    <a:cubicBezTo>
                      <a:pt x="5727" y="318"/>
                      <a:pt x="5751" y="342"/>
                      <a:pt x="5763" y="342"/>
                    </a:cubicBezTo>
                    <a:cubicBezTo>
                      <a:pt x="5763" y="330"/>
                      <a:pt x="5715" y="271"/>
                      <a:pt x="5715" y="259"/>
                    </a:cubicBezTo>
                    <a:cubicBezTo>
                      <a:pt x="5715" y="258"/>
                      <a:pt x="5716" y="257"/>
                      <a:pt x="5717" y="257"/>
                    </a:cubicBezTo>
                    <a:cubicBezTo>
                      <a:pt x="5730" y="257"/>
                      <a:pt x="5800" y="306"/>
                      <a:pt x="5811" y="306"/>
                    </a:cubicBezTo>
                    <a:cubicBezTo>
                      <a:pt x="5832" y="321"/>
                      <a:pt x="5843" y="326"/>
                      <a:pt x="5847" y="326"/>
                    </a:cubicBezTo>
                    <a:cubicBezTo>
                      <a:pt x="5862" y="326"/>
                      <a:pt x="5763" y="235"/>
                      <a:pt x="5763" y="235"/>
                    </a:cubicBezTo>
                    <a:cubicBezTo>
                      <a:pt x="5763" y="234"/>
                      <a:pt x="5764" y="233"/>
                      <a:pt x="5765" y="233"/>
                    </a:cubicBezTo>
                    <a:cubicBezTo>
                      <a:pt x="5776" y="233"/>
                      <a:pt x="5824" y="259"/>
                      <a:pt x="5848" y="259"/>
                    </a:cubicBezTo>
                    <a:cubicBezTo>
                      <a:pt x="5860" y="259"/>
                      <a:pt x="5866" y="253"/>
                      <a:pt x="5858" y="235"/>
                    </a:cubicBezTo>
                    <a:lnTo>
                      <a:pt x="5858" y="235"/>
                    </a:lnTo>
                    <a:cubicBezTo>
                      <a:pt x="5864" y="247"/>
                      <a:pt x="5879" y="251"/>
                      <a:pt x="5897" y="251"/>
                    </a:cubicBezTo>
                    <a:cubicBezTo>
                      <a:pt x="5955" y="251"/>
                      <a:pt x="6055" y="208"/>
                      <a:pt x="6073" y="199"/>
                    </a:cubicBezTo>
                    <a:cubicBezTo>
                      <a:pt x="6108" y="187"/>
                      <a:pt x="6132" y="151"/>
                      <a:pt x="6168" y="140"/>
                    </a:cubicBezTo>
                    <a:cubicBezTo>
                      <a:pt x="6172" y="138"/>
                      <a:pt x="6176" y="138"/>
                      <a:pt x="6180" y="138"/>
                    </a:cubicBezTo>
                    <a:cubicBezTo>
                      <a:pt x="6184" y="138"/>
                      <a:pt x="6188" y="139"/>
                      <a:pt x="6192" y="140"/>
                    </a:cubicBezTo>
                    <a:lnTo>
                      <a:pt x="6192" y="140"/>
                    </a:lnTo>
                    <a:cubicBezTo>
                      <a:pt x="6168" y="104"/>
                      <a:pt x="6227" y="32"/>
                      <a:pt x="6204" y="21"/>
                    </a:cubicBezTo>
                    <a:cubicBezTo>
                      <a:pt x="6201" y="16"/>
                      <a:pt x="6198" y="14"/>
                      <a:pt x="6195" y="14"/>
                    </a:cubicBezTo>
                    <a:close/>
                    <a:moveTo>
                      <a:pt x="4365" y="1154"/>
                    </a:moveTo>
                    <a:cubicBezTo>
                      <a:pt x="4359" y="1154"/>
                      <a:pt x="4353" y="1157"/>
                      <a:pt x="4346" y="1164"/>
                    </a:cubicBezTo>
                    <a:cubicBezTo>
                      <a:pt x="4337" y="1173"/>
                      <a:pt x="4362" y="1177"/>
                      <a:pt x="4396" y="1177"/>
                    </a:cubicBezTo>
                    <a:lnTo>
                      <a:pt x="4396" y="1177"/>
                    </a:lnTo>
                    <a:cubicBezTo>
                      <a:pt x="4384" y="1164"/>
                      <a:pt x="4375" y="1154"/>
                      <a:pt x="4365" y="1154"/>
                    </a:cubicBezTo>
                    <a:close/>
                    <a:moveTo>
                      <a:pt x="4414" y="1177"/>
                    </a:moveTo>
                    <a:cubicBezTo>
                      <a:pt x="4410" y="1177"/>
                      <a:pt x="4406" y="1177"/>
                      <a:pt x="4402" y="1177"/>
                    </a:cubicBezTo>
                    <a:cubicBezTo>
                      <a:pt x="4400" y="1177"/>
                      <a:pt x="4398" y="1177"/>
                      <a:pt x="4396" y="1177"/>
                    </a:cubicBezTo>
                    <a:lnTo>
                      <a:pt x="4396" y="1177"/>
                    </a:lnTo>
                    <a:cubicBezTo>
                      <a:pt x="4399" y="1181"/>
                      <a:pt x="4402" y="1184"/>
                      <a:pt x="4406" y="1187"/>
                    </a:cubicBezTo>
                    <a:cubicBezTo>
                      <a:pt x="4410" y="1184"/>
                      <a:pt x="4412" y="1180"/>
                      <a:pt x="4414" y="1177"/>
                    </a:cubicBezTo>
                    <a:close/>
                    <a:moveTo>
                      <a:pt x="3910" y="1966"/>
                    </a:moveTo>
                    <a:cubicBezTo>
                      <a:pt x="3909" y="1967"/>
                      <a:pt x="3908" y="1968"/>
                      <a:pt x="3907" y="1969"/>
                    </a:cubicBezTo>
                    <a:lnTo>
                      <a:pt x="3907" y="1969"/>
                    </a:lnTo>
                    <a:cubicBezTo>
                      <a:pt x="3908" y="1968"/>
                      <a:pt x="3909" y="1967"/>
                      <a:pt x="3910" y="1966"/>
                    </a:cubicBezTo>
                    <a:close/>
                    <a:moveTo>
                      <a:pt x="3907" y="1969"/>
                    </a:moveTo>
                    <a:cubicBezTo>
                      <a:pt x="3903" y="1972"/>
                      <a:pt x="3899" y="1974"/>
                      <a:pt x="3896" y="1974"/>
                    </a:cubicBezTo>
                    <a:cubicBezTo>
                      <a:pt x="3895" y="1974"/>
                      <a:pt x="3895" y="1974"/>
                      <a:pt x="3894" y="1973"/>
                    </a:cubicBezTo>
                    <a:lnTo>
                      <a:pt x="3894" y="1973"/>
                    </a:lnTo>
                    <a:cubicBezTo>
                      <a:pt x="3896" y="1975"/>
                      <a:pt x="3897" y="1976"/>
                      <a:pt x="3899" y="1976"/>
                    </a:cubicBezTo>
                    <a:cubicBezTo>
                      <a:pt x="3902" y="1976"/>
                      <a:pt x="3904" y="1972"/>
                      <a:pt x="3907" y="1969"/>
                    </a:cubicBezTo>
                    <a:close/>
                    <a:moveTo>
                      <a:pt x="7894" y="2033"/>
                    </a:moveTo>
                    <a:cubicBezTo>
                      <a:pt x="7896" y="2036"/>
                      <a:pt x="7899" y="2039"/>
                      <a:pt x="7901" y="2043"/>
                    </a:cubicBezTo>
                    <a:lnTo>
                      <a:pt x="7901" y="2043"/>
                    </a:lnTo>
                    <a:cubicBezTo>
                      <a:pt x="7900" y="2040"/>
                      <a:pt x="7898" y="2036"/>
                      <a:pt x="7894" y="2033"/>
                    </a:cubicBezTo>
                    <a:close/>
                    <a:moveTo>
                      <a:pt x="7599" y="2275"/>
                    </a:moveTo>
                    <a:cubicBezTo>
                      <a:pt x="7597" y="2275"/>
                      <a:pt x="7597" y="2277"/>
                      <a:pt x="7597" y="2283"/>
                    </a:cubicBezTo>
                    <a:lnTo>
                      <a:pt x="7585" y="2283"/>
                    </a:lnTo>
                    <a:cubicBezTo>
                      <a:pt x="7573" y="2307"/>
                      <a:pt x="7585" y="2330"/>
                      <a:pt x="7609" y="2342"/>
                    </a:cubicBezTo>
                    <a:cubicBezTo>
                      <a:pt x="7632" y="2330"/>
                      <a:pt x="7632" y="2330"/>
                      <a:pt x="7620" y="2307"/>
                    </a:cubicBezTo>
                    <a:cubicBezTo>
                      <a:pt x="7611" y="2297"/>
                      <a:pt x="7602" y="2275"/>
                      <a:pt x="7599" y="2275"/>
                    </a:cubicBezTo>
                    <a:close/>
                    <a:moveTo>
                      <a:pt x="8109" y="2580"/>
                    </a:moveTo>
                    <a:lnTo>
                      <a:pt x="8109" y="2592"/>
                    </a:lnTo>
                    <a:lnTo>
                      <a:pt x="8144" y="2652"/>
                    </a:lnTo>
                    <a:cubicBezTo>
                      <a:pt x="8132" y="2658"/>
                      <a:pt x="8127" y="2661"/>
                      <a:pt x="8122" y="2661"/>
                    </a:cubicBezTo>
                    <a:cubicBezTo>
                      <a:pt x="8118" y="2661"/>
                      <a:pt x="8115" y="2658"/>
                      <a:pt x="8109" y="2652"/>
                    </a:cubicBezTo>
                    <a:cubicBezTo>
                      <a:pt x="8097" y="2640"/>
                      <a:pt x="8085" y="2604"/>
                      <a:pt x="8109" y="2580"/>
                    </a:cubicBezTo>
                    <a:close/>
                    <a:moveTo>
                      <a:pt x="3668" y="2652"/>
                    </a:moveTo>
                    <a:lnTo>
                      <a:pt x="3668" y="2676"/>
                    </a:lnTo>
                    <a:lnTo>
                      <a:pt x="3691" y="2711"/>
                    </a:lnTo>
                    <a:cubicBezTo>
                      <a:pt x="3739" y="2688"/>
                      <a:pt x="3727" y="2664"/>
                      <a:pt x="3668" y="2652"/>
                    </a:cubicBezTo>
                    <a:close/>
                    <a:moveTo>
                      <a:pt x="8289" y="2948"/>
                    </a:moveTo>
                    <a:cubicBezTo>
                      <a:pt x="8289" y="2948"/>
                      <a:pt x="8288" y="2949"/>
                      <a:pt x="8287" y="2949"/>
                    </a:cubicBezTo>
                    <a:cubicBezTo>
                      <a:pt x="8288" y="2949"/>
                      <a:pt x="8289" y="2948"/>
                      <a:pt x="8289" y="2948"/>
                    </a:cubicBezTo>
                    <a:close/>
                    <a:moveTo>
                      <a:pt x="4449" y="1230"/>
                    </a:moveTo>
                    <a:cubicBezTo>
                      <a:pt x="4430" y="1230"/>
                      <a:pt x="4412" y="1232"/>
                      <a:pt x="4394" y="1235"/>
                    </a:cubicBezTo>
                    <a:cubicBezTo>
                      <a:pt x="4394" y="1235"/>
                      <a:pt x="4287" y="1235"/>
                      <a:pt x="4311" y="1259"/>
                    </a:cubicBezTo>
                    <a:cubicBezTo>
                      <a:pt x="4334" y="1283"/>
                      <a:pt x="4311" y="1294"/>
                      <a:pt x="4287" y="1306"/>
                    </a:cubicBezTo>
                    <a:cubicBezTo>
                      <a:pt x="4263" y="1318"/>
                      <a:pt x="4203" y="1342"/>
                      <a:pt x="4203" y="1390"/>
                    </a:cubicBezTo>
                    <a:cubicBezTo>
                      <a:pt x="4203" y="1437"/>
                      <a:pt x="4227" y="1449"/>
                      <a:pt x="4180" y="1449"/>
                    </a:cubicBezTo>
                    <a:cubicBezTo>
                      <a:pt x="4151" y="1488"/>
                      <a:pt x="4176" y="1573"/>
                      <a:pt x="4137" y="1573"/>
                    </a:cubicBezTo>
                    <a:cubicBezTo>
                      <a:pt x="4128" y="1573"/>
                      <a:pt x="4115" y="1568"/>
                      <a:pt x="4096" y="1556"/>
                    </a:cubicBezTo>
                    <a:lnTo>
                      <a:pt x="4096" y="1556"/>
                    </a:lnTo>
                    <a:cubicBezTo>
                      <a:pt x="4168" y="1604"/>
                      <a:pt x="4072" y="1664"/>
                      <a:pt x="4061" y="1699"/>
                    </a:cubicBezTo>
                    <a:cubicBezTo>
                      <a:pt x="4061" y="1735"/>
                      <a:pt x="4096" y="1723"/>
                      <a:pt x="4108" y="1759"/>
                    </a:cubicBezTo>
                    <a:cubicBezTo>
                      <a:pt x="4113" y="1769"/>
                      <a:pt x="4105" y="1773"/>
                      <a:pt x="4093" y="1773"/>
                    </a:cubicBezTo>
                    <a:cubicBezTo>
                      <a:pt x="4076" y="1773"/>
                      <a:pt x="4050" y="1766"/>
                      <a:pt x="4037" y="1759"/>
                    </a:cubicBezTo>
                    <a:cubicBezTo>
                      <a:pt x="4023" y="1753"/>
                      <a:pt x="4012" y="1750"/>
                      <a:pt x="4005" y="1750"/>
                    </a:cubicBezTo>
                    <a:cubicBezTo>
                      <a:pt x="3968" y="1750"/>
                      <a:pt x="3999" y="1814"/>
                      <a:pt x="3989" y="1854"/>
                    </a:cubicBezTo>
                    <a:cubicBezTo>
                      <a:pt x="3980" y="1882"/>
                      <a:pt x="3936" y="1944"/>
                      <a:pt x="3910" y="1966"/>
                    </a:cubicBezTo>
                    <a:lnTo>
                      <a:pt x="3910" y="1966"/>
                    </a:lnTo>
                    <a:cubicBezTo>
                      <a:pt x="3912" y="1965"/>
                      <a:pt x="3913" y="1965"/>
                      <a:pt x="3915" y="1965"/>
                    </a:cubicBezTo>
                    <a:cubicBezTo>
                      <a:pt x="3919" y="1965"/>
                      <a:pt x="3923" y="1967"/>
                      <a:pt x="3930" y="1973"/>
                    </a:cubicBezTo>
                    <a:cubicBezTo>
                      <a:pt x="3953" y="1985"/>
                      <a:pt x="3930" y="2009"/>
                      <a:pt x="3930" y="2021"/>
                    </a:cubicBezTo>
                    <a:cubicBezTo>
                      <a:pt x="3930" y="2033"/>
                      <a:pt x="3918" y="2068"/>
                      <a:pt x="3882" y="2080"/>
                    </a:cubicBezTo>
                    <a:cubicBezTo>
                      <a:pt x="3858" y="2080"/>
                      <a:pt x="3834" y="2080"/>
                      <a:pt x="3846" y="2116"/>
                    </a:cubicBezTo>
                    <a:cubicBezTo>
                      <a:pt x="3846" y="2140"/>
                      <a:pt x="3882" y="2152"/>
                      <a:pt x="3894" y="2176"/>
                    </a:cubicBezTo>
                    <a:cubicBezTo>
                      <a:pt x="3894" y="2199"/>
                      <a:pt x="3834" y="2247"/>
                      <a:pt x="3810" y="2259"/>
                    </a:cubicBezTo>
                    <a:cubicBezTo>
                      <a:pt x="3763" y="2318"/>
                      <a:pt x="3739" y="2390"/>
                      <a:pt x="3763" y="2461"/>
                    </a:cubicBezTo>
                    <a:cubicBezTo>
                      <a:pt x="3763" y="2473"/>
                      <a:pt x="3810" y="2521"/>
                      <a:pt x="3810" y="2533"/>
                    </a:cubicBezTo>
                    <a:cubicBezTo>
                      <a:pt x="3787" y="2521"/>
                      <a:pt x="3763" y="2509"/>
                      <a:pt x="3739" y="2509"/>
                    </a:cubicBezTo>
                    <a:cubicBezTo>
                      <a:pt x="3715" y="2509"/>
                      <a:pt x="3715" y="2568"/>
                      <a:pt x="3715" y="2592"/>
                    </a:cubicBezTo>
                    <a:cubicBezTo>
                      <a:pt x="3715" y="2604"/>
                      <a:pt x="3751" y="2604"/>
                      <a:pt x="3751" y="2640"/>
                    </a:cubicBezTo>
                    <a:cubicBezTo>
                      <a:pt x="3751" y="2664"/>
                      <a:pt x="3739" y="2688"/>
                      <a:pt x="3727" y="2711"/>
                    </a:cubicBezTo>
                    <a:cubicBezTo>
                      <a:pt x="3691" y="2759"/>
                      <a:pt x="3632" y="2759"/>
                      <a:pt x="3656" y="2830"/>
                    </a:cubicBezTo>
                    <a:cubicBezTo>
                      <a:pt x="3691" y="2866"/>
                      <a:pt x="3680" y="2890"/>
                      <a:pt x="3668" y="2926"/>
                    </a:cubicBezTo>
                    <a:cubicBezTo>
                      <a:pt x="3668" y="2973"/>
                      <a:pt x="3727" y="2961"/>
                      <a:pt x="3727" y="2997"/>
                    </a:cubicBezTo>
                    <a:cubicBezTo>
                      <a:pt x="3711" y="2997"/>
                      <a:pt x="3674" y="2981"/>
                      <a:pt x="3655" y="2981"/>
                    </a:cubicBezTo>
                    <a:cubicBezTo>
                      <a:pt x="3645" y="2981"/>
                      <a:pt x="3640" y="2985"/>
                      <a:pt x="3644" y="2997"/>
                    </a:cubicBezTo>
                    <a:cubicBezTo>
                      <a:pt x="3662" y="3024"/>
                      <a:pt x="3680" y="3038"/>
                      <a:pt x="3698" y="3053"/>
                    </a:cubicBezTo>
                    <a:lnTo>
                      <a:pt x="3698" y="3053"/>
                    </a:lnTo>
                    <a:cubicBezTo>
                      <a:pt x="3697" y="3052"/>
                      <a:pt x="3695" y="3052"/>
                      <a:pt x="3693" y="3052"/>
                    </a:cubicBezTo>
                    <a:cubicBezTo>
                      <a:pt x="3671" y="3052"/>
                      <a:pt x="3677" y="3133"/>
                      <a:pt x="3668" y="3152"/>
                    </a:cubicBezTo>
                    <a:cubicBezTo>
                      <a:pt x="3656" y="3164"/>
                      <a:pt x="3608" y="3152"/>
                      <a:pt x="3608" y="3188"/>
                    </a:cubicBezTo>
                    <a:cubicBezTo>
                      <a:pt x="3601" y="3208"/>
                      <a:pt x="3647" y="3224"/>
                      <a:pt x="3690" y="3224"/>
                    </a:cubicBezTo>
                    <a:cubicBezTo>
                      <a:pt x="3725" y="3224"/>
                      <a:pt x="3758" y="3214"/>
                      <a:pt x="3763" y="3188"/>
                    </a:cubicBezTo>
                    <a:lnTo>
                      <a:pt x="3763" y="3223"/>
                    </a:lnTo>
                    <a:cubicBezTo>
                      <a:pt x="3763" y="3257"/>
                      <a:pt x="3793" y="3291"/>
                      <a:pt x="3814" y="3291"/>
                    </a:cubicBezTo>
                    <a:cubicBezTo>
                      <a:pt x="3823" y="3291"/>
                      <a:pt x="3831" y="3285"/>
                      <a:pt x="3834" y="3271"/>
                    </a:cubicBezTo>
                    <a:cubicBezTo>
                      <a:pt x="3846" y="3235"/>
                      <a:pt x="3846" y="3199"/>
                      <a:pt x="3834" y="3164"/>
                    </a:cubicBezTo>
                    <a:cubicBezTo>
                      <a:pt x="3834" y="3128"/>
                      <a:pt x="3822" y="3104"/>
                      <a:pt x="3799" y="3080"/>
                    </a:cubicBezTo>
                    <a:cubicBezTo>
                      <a:pt x="3751" y="3057"/>
                      <a:pt x="3821" y="3022"/>
                      <a:pt x="3742" y="3009"/>
                    </a:cubicBezTo>
                    <a:lnTo>
                      <a:pt x="3742" y="3009"/>
                    </a:lnTo>
                    <a:cubicBezTo>
                      <a:pt x="3744" y="3010"/>
                      <a:pt x="3747" y="3010"/>
                      <a:pt x="3750" y="3010"/>
                    </a:cubicBezTo>
                    <a:cubicBezTo>
                      <a:pt x="3813" y="3010"/>
                      <a:pt x="3835" y="2912"/>
                      <a:pt x="3846" y="2878"/>
                    </a:cubicBezTo>
                    <a:cubicBezTo>
                      <a:pt x="3846" y="2866"/>
                      <a:pt x="3870" y="2842"/>
                      <a:pt x="3882" y="2830"/>
                    </a:cubicBezTo>
                    <a:cubicBezTo>
                      <a:pt x="3918" y="2830"/>
                      <a:pt x="3941" y="2818"/>
                      <a:pt x="3953" y="2795"/>
                    </a:cubicBezTo>
                    <a:lnTo>
                      <a:pt x="3894" y="2783"/>
                    </a:lnTo>
                    <a:cubicBezTo>
                      <a:pt x="3894" y="2735"/>
                      <a:pt x="3953" y="2747"/>
                      <a:pt x="3953" y="2711"/>
                    </a:cubicBezTo>
                    <a:cubicBezTo>
                      <a:pt x="3941" y="2664"/>
                      <a:pt x="3930" y="2628"/>
                      <a:pt x="3894" y="2604"/>
                    </a:cubicBezTo>
                    <a:cubicBezTo>
                      <a:pt x="3882" y="2592"/>
                      <a:pt x="3870" y="2604"/>
                      <a:pt x="3882" y="2580"/>
                    </a:cubicBezTo>
                    <a:cubicBezTo>
                      <a:pt x="3882" y="2568"/>
                      <a:pt x="3894" y="2557"/>
                      <a:pt x="3906" y="2545"/>
                    </a:cubicBezTo>
                    <a:cubicBezTo>
                      <a:pt x="3941" y="2521"/>
                      <a:pt x="3989" y="2485"/>
                      <a:pt x="3965" y="2449"/>
                    </a:cubicBezTo>
                    <a:cubicBezTo>
                      <a:pt x="3941" y="2414"/>
                      <a:pt x="3941" y="2366"/>
                      <a:pt x="3965" y="2330"/>
                    </a:cubicBezTo>
                    <a:cubicBezTo>
                      <a:pt x="3977" y="2307"/>
                      <a:pt x="4049" y="2318"/>
                      <a:pt x="4037" y="2295"/>
                    </a:cubicBezTo>
                    <a:cubicBezTo>
                      <a:pt x="4013" y="2235"/>
                      <a:pt x="3930" y="2295"/>
                      <a:pt x="3953" y="2223"/>
                    </a:cubicBezTo>
                    <a:cubicBezTo>
                      <a:pt x="3959" y="2207"/>
                      <a:pt x="3967" y="2201"/>
                      <a:pt x="3977" y="2201"/>
                    </a:cubicBezTo>
                    <a:cubicBezTo>
                      <a:pt x="4003" y="2201"/>
                      <a:pt x="4040" y="2239"/>
                      <a:pt x="4064" y="2239"/>
                    </a:cubicBezTo>
                    <a:cubicBezTo>
                      <a:pt x="4073" y="2239"/>
                      <a:pt x="4080" y="2235"/>
                      <a:pt x="4084" y="2223"/>
                    </a:cubicBezTo>
                    <a:cubicBezTo>
                      <a:pt x="4108" y="2187"/>
                      <a:pt x="4049" y="2199"/>
                      <a:pt x="4049" y="2164"/>
                    </a:cubicBezTo>
                    <a:cubicBezTo>
                      <a:pt x="4049" y="2128"/>
                      <a:pt x="4061" y="2080"/>
                      <a:pt x="4096" y="2045"/>
                    </a:cubicBezTo>
                    <a:cubicBezTo>
                      <a:pt x="4168" y="1973"/>
                      <a:pt x="4227" y="1890"/>
                      <a:pt x="4263" y="1795"/>
                    </a:cubicBezTo>
                    <a:cubicBezTo>
                      <a:pt x="4275" y="1771"/>
                      <a:pt x="4251" y="1759"/>
                      <a:pt x="4239" y="1723"/>
                    </a:cubicBezTo>
                    <a:cubicBezTo>
                      <a:pt x="4230" y="1700"/>
                      <a:pt x="4231" y="1693"/>
                      <a:pt x="4238" y="1693"/>
                    </a:cubicBezTo>
                    <a:cubicBezTo>
                      <a:pt x="4248" y="1693"/>
                      <a:pt x="4272" y="1711"/>
                      <a:pt x="4287" y="1711"/>
                    </a:cubicBezTo>
                    <a:cubicBezTo>
                      <a:pt x="4299" y="1711"/>
                      <a:pt x="4311" y="1640"/>
                      <a:pt x="4311" y="1616"/>
                    </a:cubicBezTo>
                    <a:cubicBezTo>
                      <a:pt x="4282" y="1581"/>
                      <a:pt x="4279" y="1571"/>
                      <a:pt x="4294" y="1571"/>
                    </a:cubicBezTo>
                    <a:cubicBezTo>
                      <a:pt x="4304" y="1571"/>
                      <a:pt x="4322" y="1575"/>
                      <a:pt x="4346" y="1580"/>
                    </a:cubicBezTo>
                    <a:cubicBezTo>
                      <a:pt x="4346" y="1580"/>
                      <a:pt x="4272" y="1496"/>
                      <a:pt x="4254" y="1496"/>
                    </a:cubicBezTo>
                    <a:cubicBezTo>
                      <a:pt x="4253" y="1496"/>
                      <a:pt x="4252" y="1496"/>
                      <a:pt x="4251" y="1497"/>
                    </a:cubicBezTo>
                    <a:cubicBezTo>
                      <a:pt x="4254" y="1491"/>
                      <a:pt x="4260" y="1489"/>
                      <a:pt x="4267" y="1489"/>
                    </a:cubicBezTo>
                    <a:cubicBezTo>
                      <a:pt x="4290" y="1489"/>
                      <a:pt x="4325" y="1509"/>
                      <a:pt x="4334" y="1509"/>
                    </a:cubicBezTo>
                    <a:cubicBezTo>
                      <a:pt x="4336" y="1510"/>
                      <a:pt x="4337" y="1511"/>
                      <a:pt x="4339" y="1511"/>
                    </a:cubicBezTo>
                    <a:cubicBezTo>
                      <a:pt x="4351" y="1511"/>
                      <a:pt x="4370" y="1471"/>
                      <a:pt x="4370" y="1449"/>
                    </a:cubicBezTo>
                    <a:cubicBezTo>
                      <a:pt x="4370" y="1431"/>
                      <a:pt x="4385" y="1360"/>
                      <a:pt x="4414" y="1360"/>
                    </a:cubicBezTo>
                    <a:cubicBezTo>
                      <a:pt x="4422" y="1360"/>
                      <a:pt x="4431" y="1365"/>
                      <a:pt x="4442" y="1378"/>
                    </a:cubicBezTo>
                    <a:cubicBezTo>
                      <a:pt x="4449" y="1386"/>
                      <a:pt x="4456" y="1389"/>
                      <a:pt x="4461" y="1389"/>
                    </a:cubicBezTo>
                    <a:cubicBezTo>
                      <a:pt x="4486" y="1389"/>
                      <a:pt x="4479" y="1302"/>
                      <a:pt x="4489" y="1283"/>
                    </a:cubicBezTo>
                    <a:cubicBezTo>
                      <a:pt x="4494" y="1270"/>
                      <a:pt x="4504" y="1265"/>
                      <a:pt x="4515" y="1265"/>
                    </a:cubicBezTo>
                    <a:cubicBezTo>
                      <a:pt x="4545" y="1265"/>
                      <a:pt x="4587" y="1294"/>
                      <a:pt x="4608" y="1294"/>
                    </a:cubicBezTo>
                    <a:cubicBezTo>
                      <a:pt x="4618" y="1294"/>
                      <a:pt x="4623" y="1288"/>
                      <a:pt x="4620" y="1271"/>
                    </a:cubicBezTo>
                    <a:cubicBezTo>
                      <a:pt x="4567" y="1244"/>
                      <a:pt x="4506" y="1230"/>
                      <a:pt x="4449" y="1230"/>
                    </a:cubicBezTo>
                    <a:close/>
                    <a:moveTo>
                      <a:pt x="8680" y="3378"/>
                    </a:moveTo>
                    <a:cubicBezTo>
                      <a:pt x="8704" y="3390"/>
                      <a:pt x="8716" y="3390"/>
                      <a:pt x="8740" y="3390"/>
                    </a:cubicBezTo>
                    <a:cubicBezTo>
                      <a:pt x="8730" y="3400"/>
                      <a:pt x="8705" y="3417"/>
                      <a:pt x="8689" y="3417"/>
                    </a:cubicBezTo>
                    <a:cubicBezTo>
                      <a:pt x="8686" y="3417"/>
                      <a:pt x="8682" y="3416"/>
                      <a:pt x="8680" y="3414"/>
                    </a:cubicBezTo>
                    <a:cubicBezTo>
                      <a:pt x="8679" y="3413"/>
                      <a:pt x="8678" y="3413"/>
                      <a:pt x="8677" y="3413"/>
                    </a:cubicBezTo>
                    <a:lnTo>
                      <a:pt x="8677" y="3413"/>
                    </a:lnTo>
                    <a:cubicBezTo>
                      <a:pt x="8681" y="3412"/>
                      <a:pt x="8684" y="3410"/>
                      <a:pt x="8680" y="3402"/>
                    </a:cubicBezTo>
                    <a:cubicBezTo>
                      <a:pt x="8656" y="3402"/>
                      <a:pt x="8656" y="3378"/>
                      <a:pt x="8680" y="3378"/>
                    </a:cubicBezTo>
                    <a:close/>
                    <a:moveTo>
                      <a:pt x="3577" y="3432"/>
                    </a:moveTo>
                    <a:cubicBezTo>
                      <a:pt x="3603" y="3432"/>
                      <a:pt x="3616" y="3475"/>
                      <a:pt x="3596" y="3485"/>
                    </a:cubicBezTo>
                    <a:cubicBezTo>
                      <a:pt x="3572" y="3485"/>
                      <a:pt x="3537" y="3461"/>
                      <a:pt x="3560" y="3438"/>
                    </a:cubicBezTo>
                    <a:cubicBezTo>
                      <a:pt x="3566" y="3434"/>
                      <a:pt x="3572" y="3432"/>
                      <a:pt x="3577" y="3432"/>
                    </a:cubicBezTo>
                    <a:close/>
                    <a:moveTo>
                      <a:pt x="8660" y="3506"/>
                    </a:moveTo>
                    <a:cubicBezTo>
                      <a:pt x="8658" y="3507"/>
                      <a:pt x="8657" y="3508"/>
                      <a:pt x="8656" y="3509"/>
                    </a:cubicBezTo>
                    <a:cubicBezTo>
                      <a:pt x="8658" y="3508"/>
                      <a:pt x="8659" y="3507"/>
                      <a:pt x="8660" y="3506"/>
                    </a:cubicBezTo>
                    <a:close/>
                    <a:moveTo>
                      <a:pt x="9121" y="3925"/>
                    </a:moveTo>
                    <a:cubicBezTo>
                      <a:pt x="9128" y="3925"/>
                      <a:pt x="9135" y="3929"/>
                      <a:pt x="9144" y="3938"/>
                    </a:cubicBezTo>
                    <a:cubicBezTo>
                      <a:pt x="9162" y="3963"/>
                      <a:pt x="9136" y="3983"/>
                      <a:pt x="9111" y="3983"/>
                    </a:cubicBezTo>
                    <a:cubicBezTo>
                      <a:pt x="9101" y="3983"/>
                      <a:pt x="9092" y="3980"/>
                      <a:pt x="9085" y="3973"/>
                    </a:cubicBezTo>
                    <a:cubicBezTo>
                      <a:pt x="9094" y="3956"/>
                      <a:pt x="9103" y="3925"/>
                      <a:pt x="9121" y="3925"/>
                    </a:cubicBezTo>
                    <a:close/>
                    <a:moveTo>
                      <a:pt x="2845" y="3947"/>
                    </a:moveTo>
                    <a:cubicBezTo>
                      <a:pt x="2849" y="3947"/>
                      <a:pt x="2853" y="3948"/>
                      <a:pt x="2858" y="3950"/>
                    </a:cubicBezTo>
                    <a:cubicBezTo>
                      <a:pt x="2882" y="3961"/>
                      <a:pt x="2953" y="4033"/>
                      <a:pt x="2882" y="4033"/>
                    </a:cubicBezTo>
                    <a:cubicBezTo>
                      <a:pt x="2858" y="4033"/>
                      <a:pt x="2846" y="4021"/>
                      <a:pt x="2822" y="3997"/>
                    </a:cubicBezTo>
                    <a:cubicBezTo>
                      <a:pt x="2812" y="3977"/>
                      <a:pt x="2819" y="3947"/>
                      <a:pt x="2845" y="3947"/>
                    </a:cubicBezTo>
                    <a:close/>
                    <a:moveTo>
                      <a:pt x="9395" y="4128"/>
                    </a:moveTo>
                    <a:cubicBezTo>
                      <a:pt x="9392" y="4129"/>
                      <a:pt x="9390" y="4131"/>
                      <a:pt x="9389" y="4132"/>
                    </a:cubicBezTo>
                    <a:lnTo>
                      <a:pt x="9389" y="4132"/>
                    </a:lnTo>
                    <a:lnTo>
                      <a:pt x="9395" y="4128"/>
                    </a:lnTo>
                    <a:close/>
                    <a:moveTo>
                      <a:pt x="2370" y="4402"/>
                    </a:moveTo>
                    <a:lnTo>
                      <a:pt x="2370" y="4402"/>
                    </a:lnTo>
                    <a:cubicBezTo>
                      <a:pt x="2370" y="4402"/>
                      <a:pt x="2369" y="4403"/>
                      <a:pt x="2369" y="4403"/>
                    </a:cubicBezTo>
                    <a:lnTo>
                      <a:pt x="2369" y="4403"/>
                    </a:lnTo>
                    <a:cubicBezTo>
                      <a:pt x="2370" y="4403"/>
                      <a:pt x="2370" y="4403"/>
                      <a:pt x="2370" y="4402"/>
                    </a:cubicBezTo>
                    <a:close/>
                    <a:moveTo>
                      <a:pt x="2251" y="4438"/>
                    </a:moveTo>
                    <a:lnTo>
                      <a:pt x="2227" y="4450"/>
                    </a:lnTo>
                    <a:lnTo>
                      <a:pt x="2227" y="4497"/>
                    </a:lnTo>
                    <a:cubicBezTo>
                      <a:pt x="2238" y="4500"/>
                      <a:pt x="2247" y="4501"/>
                      <a:pt x="2254" y="4501"/>
                    </a:cubicBezTo>
                    <a:cubicBezTo>
                      <a:pt x="2278" y="4501"/>
                      <a:pt x="2278" y="4484"/>
                      <a:pt x="2251" y="4438"/>
                    </a:cubicBezTo>
                    <a:close/>
                    <a:moveTo>
                      <a:pt x="1584" y="4783"/>
                    </a:moveTo>
                    <a:lnTo>
                      <a:pt x="1632" y="4854"/>
                    </a:lnTo>
                    <a:cubicBezTo>
                      <a:pt x="1596" y="4843"/>
                      <a:pt x="1536" y="4807"/>
                      <a:pt x="1584" y="4783"/>
                    </a:cubicBezTo>
                    <a:close/>
                    <a:moveTo>
                      <a:pt x="946" y="5194"/>
                    </a:moveTo>
                    <a:cubicBezTo>
                      <a:pt x="971" y="5194"/>
                      <a:pt x="985" y="5237"/>
                      <a:pt x="965" y="5247"/>
                    </a:cubicBezTo>
                    <a:cubicBezTo>
                      <a:pt x="941" y="5247"/>
                      <a:pt x="893" y="5224"/>
                      <a:pt x="941" y="5200"/>
                    </a:cubicBezTo>
                    <a:lnTo>
                      <a:pt x="929" y="5200"/>
                    </a:lnTo>
                    <a:cubicBezTo>
                      <a:pt x="935" y="5196"/>
                      <a:pt x="941" y="5194"/>
                      <a:pt x="946" y="5194"/>
                    </a:cubicBezTo>
                    <a:close/>
                    <a:moveTo>
                      <a:pt x="658" y="5348"/>
                    </a:moveTo>
                    <a:cubicBezTo>
                      <a:pt x="679" y="5348"/>
                      <a:pt x="698" y="5383"/>
                      <a:pt x="679" y="5402"/>
                    </a:cubicBezTo>
                    <a:cubicBezTo>
                      <a:pt x="675" y="5404"/>
                      <a:pt x="670" y="5405"/>
                      <a:pt x="664" y="5405"/>
                    </a:cubicBezTo>
                    <a:cubicBezTo>
                      <a:pt x="638" y="5405"/>
                      <a:pt x="604" y="5384"/>
                      <a:pt x="643" y="5355"/>
                    </a:cubicBezTo>
                    <a:cubicBezTo>
                      <a:pt x="648" y="5350"/>
                      <a:pt x="653" y="5348"/>
                      <a:pt x="658" y="5348"/>
                    </a:cubicBezTo>
                    <a:close/>
                    <a:moveTo>
                      <a:pt x="381" y="5747"/>
                    </a:moveTo>
                    <a:lnTo>
                      <a:pt x="373" y="5764"/>
                    </a:lnTo>
                    <a:lnTo>
                      <a:pt x="373" y="5764"/>
                    </a:lnTo>
                    <a:cubicBezTo>
                      <a:pt x="378" y="5756"/>
                      <a:pt x="381" y="5747"/>
                      <a:pt x="381" y="5747"/>
                    </a:cubicBezTo>
                    <a:close/>
                    <a:moveTo>
                      <a:pt x="8871" y="6890"/>
                    </a:moveTo>
                    <a:cubicBezTo>
                      <a:pt x="8894" y="6902"/>
                      <a:pt x="8906" y="6914"/>
                      <a:pt x="8918" y="6938"/>
                    </a:cubicBezTo>
                    <a:cubicBezTo>
                      <a:pt x="8908" y="6945"/>
                      <a:pt x="8900" y="6948"/>
                      <a:pt x="8893" y="6948"/>
                    </a:cubicBezTo>
                    <a:cubicBezTo>
                      <a:pt x="8875" y="6948"/>
                      <a:pt x="8864" y="6928"/>
                      <a:pt x="8847" y="6902"/>
                    </a:cubicBezTo>
                    <a:lnTo>
                      <a:pt x="8871" y="6890"/>
                    </a:lnTo>
                    <a:close/>
                    <a:moveTo>
                      <a:pt x="7085" y="7057"/>
                    </a:moveTo>
                    <a:lnTo>
                      <a:pt x="7084" y="7065"/>
                    </a:lnTo>
                    <a:lnTo>
                      <a:pt x="7084" y="7065"/>
                    </a:lnTo>
                    <a:cubicBezTo>
                      <a:pt x="7084" y="7063"/>
                      <a:pt x="7085" y="7060"/>
                      <a:pt x="7085" y="7057"/>
                    </a:cubicBezTo>
                    <a:close/>
                    <a:moveTo>
                      <a:pt x="6608" y="7187"/>
                    </a:moveTo>
                    <a:cubicBezTo>
                      <a:pt x="6610" y="7188"/>
                      <a:pt x="6610" y="7188"/>
                      <a:pt x="6608" y="7188"/>
                    </a:cubicBezTo>
                    <a:cubicBezTo>
                      <a:pt x="6608" y="7188"/>
                      <a:pt x="6608" y="7188"/>
                      <a:pt x="6608" y="7187"/>
                    </a:cubicBezTo>
                    <a:close/>
                    <a:moveTo>
                      <a:pt x="7315" y="7340"/>
                    </a:moveTo>
                    <a:cubicBezTo>
                      <a:pt x="7313" y="7346"/>
                      <a:pt x="7311" y="7352"/>
                      <a:pt x="7311" y="7355"/>
                    </a:cubicBezTo>
                    <a:cubicBezTo>
                      <a:pt x="7313" y="7352"/>
                      <a:pt x="7315" y="7347"/>
                      <a:pt x="7315" y="7340"/>
                    </a:cubicBezTo>
                    <a:close/>
                    <a:moveTo>
                      <a:pt x="3968" y="8307"/>
                    </a:moveTo>
                    <a:cubicBezTo>
                      <a:pt x="3980" y="8307"/>
                      <a:pt x="3989" y="8313"/>
                      <a:pt x="3989" y="8331"/>
                    </a:cubicBezTo>
                    <a:lnTo>
                      <a:pt x="3989" y="8343"/>
                    </a:lnTo>
                    <a:cubicBezTo>
                      <a:pt x="3989" y="8367"/>
                      <a:pt x="3965" y="8379"/>
                      <a:pt x="3941" y="8391"/>
                    </a:cubicBezTo>
                    <a:cubicBezTo>
                      <a:pt x="3930" y="8367"/>
                      <a:pt x="3906" y="8331"/>
                      <a:pt x="3930" y="8319"/>
                    </a:cubicBezTo>
                    <a:cubicBezTo>
                      <a:pt x="3941" y="8313"/>
                      <a:pt x="3956" y="8307"/>
                      <a:pt x="3968" y="8307"/>
                    </a:cubicBezTo>
                    <a:close/>
                    <a:moveTo>
                      <a:pt x="3756" y="8796"/>
                    </a:moveTo>
                    <a:cubicBezTo>
                      <a:pt x="3758" y="8799"/>
                      <a:pt x="3760" y="8803"/>
                      <a:pt x="3763" y="8807"/>
                    </a:cubicBezTo>
                    <a:cubicBezTo>
                      <a:pt x="3761" y="8803"/>
                      <a:pt x="3758" y="8799"/>
                      <a:pt x="3756" y="8796"/>
                    </a:cubicBezTo>
                    <a:close/>
                    <a:moveTo>
                      <a:pt x="3393" y="8761"/>
                    </a:moveTo>
                    <a:cubicBezTo>
                      <a:pt x="3407" y="8761"/>
                      <a:pt x="3418" y="8769"/>
                      <a:pt x="3418" y="8795"/>
                    </a:cubicBezTo>
                    <a:cubicBezTo>
                      <a:pt x="3418" y="8831"/>
                      <a:pt x="3394" y="8831"/>
                      <a:pt x="3370" y="8843"/>
                    </a:cubicBezTo>
                    <a:cubicBezTo>
                      <a:pt x="3358" y="8819"/>
                      <a:pt x="3334" y="8784"/>
                      <a:pt x="3358" y="8772"/>
                    </a:cubicBezTo>
                    <a:cubicBezTo>
                      <a:pt x="3369" y="8766"/>
                      <a:pt x="3382" y="8761"/>
                      <a:pt x="3393" y="8761"/>
                    </a:cubicBezTo>
                    <a:close/>
                    <a:moveTo>
                      <a:pt x="2564" y="9289"/>
                    </a:moveTo>
                    <a:cubicBezTo>
                      <a:pt x="2560" y="9292"/>
                      <a:pt x="2560" y="9294"/>
                      <a:pt x="2560" y="9294"/>
                    </a:cubicBezTo>
                    <a:cubicBezTo>
                      <a:pt x="2561" y="9294"/>
                      <a:pt x="2563" y="9292"/>
                      <a:pt x="2564" y="9289"/>
                    </a:cubicBezTo>
                    <a:close/>
                    <a:moveTo>
                      <a:pt x="6340" y="0"/>
                    </a:moveTo>
                    <a:cubicBezTo>
                      <a:pt x="6335" y="0"/>
                      <a:pt x="6329" y="3"/>
                      <a:pt x="6323" y="9"/>
                    </a:cubicBezTo>
                    <a:cubicBezTo>
                      <a:pt x="6313" y="28"/>
                      <a:pt x="6327" y="119"/>
                      <a:pt x="6307" y="119"/>
                    </a:cubicBezTo>
                    <a:cubicBezTo>
                      <a:pt x="6305" y="119"/>
                      <a:pt x="6302" y="118"/>
                      <a:pt x="6300" y="117"/>
                    </a:cubicBezTo>
                    <a:lnTo>
                      <a:pt x="6300" y="117"/>
                    </a:lnTo>
                    <a:cubicBezTo>
                      <a:pt x="6282" y="145"/>
                      <a:pt x="6253" y="213"/>
                      <a:pt x="6268" y="213"/>
                    </a:cubicBezTo>
                    <a:cubicBezTo>
                      <a:pt x="6271" y="213"/>
                      <a:pt x="6277" y="209"/>
                      <a:pt x="6287" y="199"/>
                    </a:cubicBezTo>
                    <a:cubicBezTo>
                      <a:pt x="6311" y="187"/>
                      <a:pt x="6347" y="199"/>
                      <a:pt x="6358" y="151"/>
                    </a:cubicBezTo>
                    <a:cubicBezTo>
                      <a:pt x="6364" y="140"/>
                      <a:pt x="6370" y="136"/>
                      <a:pt x="6375" y="136"/>
                    </a:cubicBezTo>
                    <a:cubicBezTo>
                      <a:pt x="6388" y="136"/>
                      <a:pt x="6401" y="161"/>
                      <a:pt x="6410" y="161"/>
                    </a:cubicBezTo>
                    <a:cubicBezTo>
                      <a:pt x="6412" y="161"/>
                      <a:pt x="6413" y="160"/>
                      <a:pt x="6415" y="158"/>
                    </a:cubicBezTo>
                    <a:lnTo>
                      <a:pt x="6415" y="158"/>
                    </a:lnTo>
                    <a:cubicBezTo>
                      <a:pt x="6394" y="202"/>
                      <a:pt x="6395" y="236"/>
                      <a:pt x="6418" y="259"/>
                    </a:cubicBezTo>
                    <a:cubicBezTo>
                      <a:pt x="6423" y="264"/>
                      <a:pt x="6429" y="266"/>
                      <a:pt x="6435" y="266"/>
                    </a:cubicBezTo>
                    <a:cubicBezTo>
                      <a:pt x="6468" y="266"/>
                      <a:pt x="6514" y="198"/>
                      <a:pt x="6553" y="198"/>
                    </a:cubicBezTo>
                    <a:cubicBezTo>
                      <a:pt x="6556" y="198"/>
                      <a:pt x="6558" y="198"/>
                      <a:pt x="6561" y="199"/>
                    </a:cubicBezTo>
                    <a:cubicBezTo>
                      <a:pt x="6680" y="235"/>
                      <a:pt x="6525" y="354"/>
                      <a:pt x="6477" y="378"/>
                    </a:cubicBezTo>
                    <a:lnTo>
                      <a:pt x="6668" y="378"/>
                    </a:lnTo>
                    <a:cubicBezTo>
                      <a:pt x="6644" y="413"/>
                      <a:pt x="6620" y="437"/>
                      <a:pt x="6608" y="473"/>
                    </a:cubicBezTo>
                    <a:cubicBezTo>
                      <a:pt x="6615" y="468"/>
                      <a:pt x="6621" y="466"/>
                      <a:pt x="6627" y="466"/>
                    </a:cubicBezTo>
                    <a:cubicBezTo>
                      <a:pt x="6649" y="466"/>
                      <a:pt x="6661" y="499"/>
                      <a:pt x="6680" y="509"/>
                    </a:cubicBezTo>
                    <a:cubicBezTo>
                      <a:pt x="6687" y="516"/>
                      <a:pt x="6713" y="522"/>
                      <a:pt x="6737" y="522"/>
                    </a:cubicBezTo>
                    <a:cubicBezTo>
                      <a:pt x="6754" y="522"/>
                      <a:pt x="6770" y="519"/>
                      <a:pt x="6775" y="509"/>
                    </a:cubicBezTo>
                    <a:lnTo>
                      <a:pt x="6775" y="509"/>
                    </a:lnTo>
                    <a:cubicBezTo>
                      <a:pt x="6751" y="556"/>
                      <a:pt x="6656" y="568"/>
                      <a:pt x="6728" y="604"/>
                    </a:cubicBezTo>
                    <a:cubicBezTo>
                      <a:pt x="6799" y="652"/>
                      <a:pt x="6775" y="663"/>
                      <a:pt x="6728" y="699"/>
                    </a:cubicBezTo>
                    <a:cubicBezTo>
                      <a:pt x="6731" y="707"/>
                      <a:pt x="6737" y="710"/>
                      <a:pt x="6743" y="710"/>
                    </a:cubicBezTo>
                    <a:cubicBezTo>
                      <a:pt x="6755" y="710"/>
                      <a:pt x="6771" y="699"/>
                      <a:pt x="6787" y="699"/>
                    </a:cubicBezTo>
                    <a:cubicBezTo>
                      <a:pt x="6811" y="699"/>
                      <a:pt x="6823" y="735"/>
                      <a:pt x="6847" y="747"/>
                    </a:cubicBezTo>
                    <a:cubicBezTo>
                      <a:pt x="6850" y="749"/>
                      <a:pt x="6853" y="749"/>
                      <a:pt x="6857" y="749"/>
                    </a:cubicBezTo>
                    <a:cubicBezTo>
                      <a:pt x="6877" y="749"/>
                      <a:pt x="6898" y="723"/>
                      <a:pt x="6918" y="723"/>
                    </a:cubicBezTo>
                    <a:cubicBezTo>
                      <a:pt x="6937" y="723"/>
                      <a:pt x="6941" y="753"/>
                      <a:pt x="6954" y="753"/>
                    </a:cubicBezTo>
                    <a:cubicBezTo>
                      <a:pt x="6955" y="753"/>
                      <a:pt x="6955" y="753"/>
                      <a:pt x="6956" y="753"/>
                    </a:cubicBezTo>
                    <a:lnTo>
                      <a:pt x="6956" y="753"/>
                    </a:lnTo>
                    <a:cubicBezTo>
                      <a:pt x="6930" y="771"/>
                      <a:pt x="6931" y="773"/>
                      <a:pt x="6942" y="794"/>
                    </a:cubicBezTo>
                    <a:lnTo>
                      <a:pt x="6978" y="854"/>
                    </a:lnTo>
                    <a:cubicBezTo>
                      <a:pt x="6968" y="864"/>
                      <a:pt x="6943" y="881"/>
                      <a:pt x="6927" y="881"/>
                    </a:cubicBezTo>
                    <a:cubicBezTo>
                      <a:pt x="6923" y="881"/>
                      <a:pt x="6920" y="880"/>
                      <a:pt x="6918" y="878"/>
                    </a:cubicBezTo>
                    <a:cubicBezTo>
                      <a:pt x="6912" y="866"/>
                      <a:pt x="6909" y="860"/>
                      <a:pt x="6903" y="860"/>
                    </a:cubicBezTo>
                    <a:cubicBezTo>
                      <a:pt x="6897" y="860"/>
                      <a:pt x="6888" y="866"/>
                      <a:pt x="6870" y="878"/>
                    </a:cubicBezTo>
                    <a:cubicBezTo>
                      <a:pt x="6918" y="925"/>
                      <a:pt x="6978" y="902"/>
                      <a:pt x="7025" y="925"/>
                    </a:cubicBezTo>
                    <a:cubicBezTo>
                      <a:pt x="7073" y="949"/>
                      <a:pt x="6978" y="961"/>
                      <a:pt x="6978" y="961"/>
                    </a:cubicBezTo>
                    <a:cubicBezTo>
                      <a:pt x="6989" y="973"/>
                      <a:pt x="7001" y="973"/>
                      <a:pt x="7013" y="985"/>
                    </a:cubicBezTo>
                    <a:cubicBezTo>
                      <a:pt x="7049" y="985"/>
                      <a:pt x="7061" y="997"/>
                      <a:pt x="7049" y="1021"/>
                    </a:cubicBezTo>
                    <a:cubicBezTo>
                      <a:pt x="7040" y="1046"/>
                      <a:pt x="7050" y="1096"/>
                      <a:pt x="7074" y="1096"/>
                    </a:cubicBezTo>
                    <a:cubicBezTo>
                      <a:pt x="7083" y="1096"/>
                      <a:pt x="7095" y="1089"/>
                      <a:pt x="7109" y="1068"/>
                    </a:cubicBezTo>
                    <a:cubicBezTo>
                      <a:pt x="7109" y="1092"/>
                      <a:pt x="7132" y="1080"/>
                      <a:pt x="7132" y="1092"/>
                    </a:cubicBezTo>
                    <a:cubicBezTo>
                      <a:pt x="7144" y="1092"/>
                      <a:pt x="7073" y="1116"/>
                      <a:pt x="7073" y="1128"/>
                    </a:cubicBezTo>
                    <a:cubicBezTo>
                      <a:pt x="7061" y="1140"/>
                      <a:pt x="7073" y="1152"/>
                      <a:pt x="7085" y="1164"/>
                    </a:cubicBezTo>
                    <a:cubicBezTo>
                      <a:pt x="7095" y="1168"/>
                      <a:pt x="7107" y="1169"/>
                      <a:pt x="7119" y="1169"/>
                    </a:cubicBezTo>
                    <a:cubicBezTo>
                      <a:pt x="7153" y="1169"/>
                      <a:pt x="7189" y="1156"/>
                      <a:pt x="7219" y="1156"/>
                    </a:cubicBezTo>
                    <a:cubicBezTo>
                      <a:pt x="7237" y="1156"/>
                      <a:pt x="7252" y="1161"/>
                      <a:pt x="7263" y="1175"/>
                    </a:cubicBezTo>
                    <a:cubicBezTo>
                      <a:pt x="7228" y="1199"/>
                      <a:pt x="7204" y="1223"/>
                      <a:pt x="7180" y="1247"/>
                    </a:cubicBezTo>
                    <a:cubicBezTo>
                      <a:pt x="7156" y="1279"/>
                      <a:pt x="7175" y="1294"/>
                      <a:pt x="7200" y="1294"/>
                    </a:cubicBezTo>
                    <a:cubicBezTo>
                      <a:pt x="7213" y="1294"/>
                      <a:pt x="7228" y="1291"/>
                      <a:pt x="7239" y="1283"/>
                    </a:cubicBezTo>
                    <a:lnTo>
                      <a:pt x="7239" y="1283"/>
                    </a:lnTo>
                    <a:cubicBezTo>
                      <a:pt x="7204" y="1306"/>
                      <a:pt x="7180" y="1342"/>
                      <a:pt x="7192" y="1366"/>
                    </a:cubicBezTo>
                    <a:cubicBezTo>
                      <a:pt x="7209" y="1358"/>
                      <a:pt x="7261" y="1314"/>
                      <a:pt x="7282" y="1314"/>
                    </a:cubicBezTo>
                    <a:cubicBezTo>
                      <a:pt x="7291" y="1314"/>
                      <a:pt x="7294" y="1321"/>
                      <a:pt x="7287" y="1342"/>
                    </a:cubicBezTo>
                    <a:cubicBezTo>
                      <a:pt x="7275" y="1378"/>
                      <a:pt x="7228" y="1402"/>
                      <a:pt x="7251" y="1437"/>
                    </a:cubicBezTo>
                    <a:cubicBezTo>
                      <a:pt x="7275" y="1473"/>
                      <a:pt x="7299" y="1449"/>
                      <a:pt x="7299" y="1473"/>
                    </a:cubicBezTo>
                    <a:cubicBezTo>
                      <a:pt x="7263" y="1509"/>
                      <a:pt x="7335" y="1592"/>
                      <a:pt x="7359" y="1604"/>
                    </a:cubicBezTo>
                    <a:cubicBezTo>
                      <a:pt x="7360" y="1608"/>
                      <a:pt x="7362" y="1609"/>
                      <a:pt x="7364" y="1609"/>
                    </a:cubicBezTo>
                    <a:cubicBezTo>
                      <a:pt x="7376" y="1609"/>
                      <a:pt x="7394" y="1567"/>
                      <a:pt x="7413" y="1567"/>
                    </a:cubicBezTo>
                    <a:cubicBezTo>
                      <a:pt x="7414" y="1567"/>
                      <a:pt x="7416" y="1567"/>
                      <a:pt x="7418" y="1568"/>
                    </a:cubicBezTo>
                    <a:cubicBezTo>
                      <a:pt x="7466" y="1568"/>
                      <a:pt x="7382" y="1664"/>
                      <a:pt x="7370" y="1675"/>
                    </a:cubicBezTo>
                    <a:cubicBezTo>
                      <a:pt x="7359" y="1687"/>
                      <a:pt x="7394" y="1735"/>
                      <a:pt x="7406" y="1747"/>
                    </a:cubicBezTo>
                    <a:cubicBezTo>
                      <a:pt x="7430" y="1783"/>
                      <a:pt x="7466" y="1818"/>
                      <a:pt x="7501" y="1842"/>
                    </a:cubicBezTo>
                    <a:cubicBezTo>
                      <a:pt x="7513" y="1854"/>
                      <a:pt x="7609" y="1890"/>
                      <a:pt x="7597" y="1902"/>
                    </a:cubicBezTo>
                    <a:cubicBezTo>
                      <a:pt x="7597" y="1914"/>
                      <a:pt x="7454" y="1914"/>
                      <a:pt x="7490" y="1926"/>
                    </a:cubicBezTo>
                    <a:cubicBezTo>
                      <a:pt x="7511" y="1947"/>
                      <a:pt x="7612" y="1999"/>
                      <a:pt x="7648" y="1999"/>
                    </a:cubicBezTo>
                    <a:cubicBezTo>
                      <a:pt x="7650" y="1999"/>
                      <a:pt x="7652" y="1998"/>
                      <a:pt x="7654" y="1998"/>
                    </a:cubicBezTo>
                    <a:lnTo>
                      <a:pt x="7654" y="1998"/>
                    </a:lnTo>
                    <a:cubicBezTo>
                      <a:pt x="7620" y="2011"/>
                      <a:pt x="7609" y="2045"/>
                      <a:pt x="7632" y="2080"/>
                    </a:cubicBezTo>
                    <a:cubicBezTo>
                      <a:pt x="7644" y="2104"/>
                      <a:pt x="7668" y="2116"/>
                      <a:pt x="7692" y="2140"/>
                    </a:cubicBezTo>
                    <a:cubicBezTo>
                      <a:pt x="7698" y="2146"/>
                      <a:pt x="7707" y="2146"/>
                      <a:pt x="7717" y="2146"/>
                    </a:cubicBezTo>
                    <a:cubicBezTo>
                      <a:pt x="7728" y="2146"/>
                      <a:pt x="7740" y="2146"/>
                      <a:pt x="7751" y="2152"/>
                    </a:cubicBezTo>
                    <a:cubicBezTo>
                      <a:pt x="7811" y="2187"/>
                      <a:pt x="7775" y="2259"/>
                      <a:pt x="7787" y="2307"/>
                    </a:cubicBezTo>
                    <a:cubicBezTo>
                      <a:pt x="7787" y="2317"/>
                      <a:pt x="7789" y="2320"/>
                      <a:pt x="7793" y="2320"/>
                    </a:cubicBezTo>
                    <a:cubicBezTo>
                      <a:pt x="7797" y="2320"/>
                      <a:pt x="7804" y="2313"/>
                      <a:pt x="7811" y="2307"/>
                    </a:cubicBezTo>
                    <a:cubicBezTo>
                      <a:pt x="7823" y="2318"/>
                      <a:pt x="7835" y="2342"/>
                      <a:pt x="7847" y="2354"/>
                    </a:cubicBezTo>
                    <a:cubicBezTo>
                      <a:pt x="7859" y="2390"/>
                      <a:pt x="7906" y="2390"/>
                      <a:pt x="7918" y="2426"/>
                    </a:cubicBezTo>
                    <a:cubicBezTo>
                      <a:pt x="7930" y="2449"/>
                      <a:pt x="7942" y="2473"/>
                      <a:pt x="7954" y="2509"/>
                    </a:cubicBezTo>
                    <a:cubicBezTo>
                      <a:pt x="7954" y="2521"/>
                      <a:pt x="7966" y="2545"/>
                      <a:pt x="7990" y="2545"/>
                    </a:cubicBezTo>
                    <a:cubicBezTo>
                      <a:pt x="8013" y="2545"/>
                      <a:pt x="8061" y="2640"/>
                      <a:pt x="8085" y="2664"/>
                    </a:cubicBezTo>
                    <a:cubicBezTo>
                      <a:pt x="8109" y="2699"/>
                      <a:pt x="8192" y="2735"/>
                      <a:pt x="8192" y="2735"/>
                    </a:cubicBezTo>
                    <a:cubicBezTo>
                      <a:pt x="8192" y="2747"/>
                      <a:pt x="8144" y="2747"/>
                      <a:pt x="8132" y="2747"/>
                    </a:cubicBezTo>
                    <a:lnTo>
                      <a:pt x="8192" y="2771"/>
                    </a:lnTo>
                    <a:lnTo>
                      <a:pt x="8275" y="2771"/>
                    </a:lnTo>
                    <a:cubicBezTo>
                      <a:pt x="8275" y="2771"/>
                      <a:pt x="8228" y="2807"/>
                      <a:pt x="8228" y="2818"/>
                    </a:cubicBezTo>
                    <a:cubicBezTo>
                      <a:pt x="8228" y="2830"/>
                      <a:pt x="8252" y="2866"/>
                      <a:pt x="8252" y="2878"/>
                    </a:cubicBezTo>
                    <a:cubicBezTo>
                      <a:pt x="8263" y="2890"/>
                      <a:pt x="8333" y="2913"/>
                      <a:pt x="8289" y="2948"/>
                    </a:cubicBezTo>
                    <a:lnTo>
                      <a:pt x="8289" y="2948"/>
                    </a:lnTo>
                    <a:cubicBezTo>
                      <a:pt x="8296" y="2944"/>
                      <a:pt x="8310" y="2944"/>
                      <a:pt x="8321" y="2944"/>
                    </a:cubicBezTo>
                    <a:cubicBezTo>
                      <a:pt x="8331" y="2944"/>
                      <a:pt x="8340" y="2944"/>
                      <a:pt x="8344" y="2941"/>
                    </a:cubicBezTo>
                    <a:lnTo>
                      <a:pt x="8344" y="2941"/>
                    </a:lnTo>
                    <a:cubicBezTo>
                      <a:pt x="8323" y="2974"/>
                      <a:pt x="8324" y="2986"/>
                      <a:pt x="8347" y="3021"/>
                    </a:cubicBezTo>
                    <a:cubicBezTo>
                      <a:pt x="8371" y="3057"/>
                      <a:pt x="8371" y="3069"/>
                      <a:pt x="8394" y="3069"/>
                    </a:cubicBezTo>
                    <a:cubicBezTo>
                      <a:pt x="8399" y="3071"/>
                      <a:pt x="8403" y="3072"/>
                      <a:pt x="8405" y="3072"/>
                    </a:cubicBezTo>
                    <a:cubicBezTo>
                      <a:pt x="8412" y="3072"/>
                      <a:pt x="8411" y="3065"/>
                      <a:pt x="8413" y="3065"/>
                    </a:cubicBezTo>
                    <a:cubicBezTo>
                      <a:pt x="8414" y="3065"/>
                      <a:pt x="8416" y="3066"/>
                      <a:pt x="8418" y="3069"/>
                    </a:cubicBezTo>
                    <a:cubicBezTo>
                      <a:pt x="8442" y="3104"/>
                      <a:pt x="8418" y="3140"/>
                      <a:pt x="8454" y="3176"/>
                    </a:cubicBezTo>
                    <a:cubicBezTo>
                      <a:pt x="8478" y="3211"/>
                      <a:pt x="8525" y="3271"/>
                      <a:pt x="8490" y="3295"/>
                    </a:cubicBezTo>
                    <a:cubicBezTo>
                      <a:pt x="8495" y="3302"/>
                      <a:pt x="8500" y="3305"/>
                      <a:pt x="8505" y="3305"/>
                    </a:cubicBezTo>
                    <a:cubicBezTo>
                      <a:pt x="8520" y="3305"/>
                      <a:pt x="8537" y="3278"/>
                      <a:pt x="8558" y="3278"/>
                    </a:cubicBezTo>
                    <a:cubicBezTo>
                      <a:pt x="8563" y="3278"/>
                      <a:pt x="8568" y="3279"/>
                      <a:pt x="8573" y="3283"/>
                    </a:cubicBezTo>
                    <a:cubicBezTo>
                      <a:pt x="8597" y="3295"/>
                      <a:pt x="8561" y="3330"/>
                      <a:pt x="8549" y="3342"/>
                    </a:cubicBezTo>
                    <a:cubicBezTo>
                      <a:pt x="8549" y="3354"/>
                      <a:pt x="8549" y="3366"/>
                      <a:pt x="8549" y="3378"/>
                    </a:cubicBezTo>
                    <a:cubicBezTo>
                      <a:pt x="8561" y="3413"/>
                      <a:pt x="8696" y="3470"/>
                      <a:pt x="8660" y="3506"/>
                    </a:cubicBezTo>
                    <a:lnTo>
                      <a:pt x="8660" y="3506"/>
                    </a:lnTo>
                    <a:cubicBezTo>
                      <a:pt x="8677" y="3493"/>
                      <a:pt x="8736" y="3460"/>
                      <a:pt x="8757" y="3460"/>
                    </a:cubicBezTo>
                    <a:cubicBezTo>
                      <a:pt x="8760" y="3460"/>
                      <a:pt x="8762" y="3460"/>
                      <a:pt x="8763" y="3461"/>
                    </a:cubicBezTo>
                    <a:cubicBezTo>
                      <a:pt x="8775" y="3485"/>
                      <a:pt x="8740" y="3509"/>
                      <a:pt x="8740" y="3509"/>
                    </a:cubicBezTo>
                    <a:cubicBezTo>
                      <a:pt x="8740" y="3521"/>
                      <a:pt x="8740" y="3533"/>
                      <a:pt x="8740" y="3545"/>
                    </a:cubicBezTo>
                    <a:cubicBezTo>
                      <a:pt x="8740" y="3569"/>
                      <a:pt x="8752" y="3592"/>
                      <a:pt x="8763" y="3604"/>
                    </a:cubicBezTo>
                    <a:cubicBezTo>
                      <a:pt x="8775" y="3604"/>
                      <a:pt x="8787" y="3616"/>
                      <a:pt x="8775" y="3628"/>
                    </a:cubicBezTo>
                    <a:cubicBezTo>
                      <a:pt x="8775" y="3640"/>
                      <a:pt x="8704" y="3652"/>
                      <a:pt x="8704" y="3664"/>
                    </a:cubicBezTo>
                    <a:cubicBezTo>
                      <a:pt x="8692" y="3676"/>
                      <a:pt x="8763" y="3700"/>
                      <a:pt x="8775" y="3711"/>
                    </a:cubicBezTo>
                    <a:cubicBezTo>
                      <a:pt x="8799" y="3747"/>
                      <a:pt x="8811" y="3795"/>
                      <a:pt x="8823" y="3842"/>
                    </a:cubicBezTo>
                    <a:cubicBezTo>
                      <a:pt x="8825" y="3854"/>
                      <a:pt x="8832" y="3859"/>
                      <a:pt x="8841" y="3859"/>
                    </a:cubicBezTo>
                    <a:cubicBezTo>
                      <a:pt x="8864" y="3859"/>
                      <a:pt x="8902" y="3830"/>
                      <a:pt x="8921" y="3830"/>
                    </a:cubicBezTo>
                    <a:cubicBezTo>
                      <a:pt x="8932" y="3830"/>
                      <a:pt x="8937" y="3839"/>
                      <a:pt x="8930" y="3866"/>
                    </a:cubicBezTo>
                    <a:cubicBezTo>
                      <a:pt x="8918" y="3914"/>
                      <a:pt x="8894" y="3938"/>
                      <a:pt x="8942" y="3973"/>
                    </a:cubicBezTo>
                    <a:cubicBezTo>
                      <a:pt x="8954" y="3985"/>
                      <a:pt x="9061" y="3973"/>
                      <a:pt x="9002" y="4021"/>
                    </a:cubicBezTo>
                    <a:cubicBezTo>
                      <a:pt x="8942" y="4069"/>
                      <a:pt x="9025" y="4081"/>
                      <a:pt x="9061" y="4092"/>
                    </a:cubicBezTo>
                    <a:cubicBezTo>
                      <a:pt x="9133" y="4104"/>
                      <a:pt x="9085" y="4164"/>
                      <a:pt x="9097" y="4200"/>
                    </a:cubicBezTo>
                    <a:cubicBezTo>
                      <a:pt x="9102" y="4210"/>
                      <a:pt x="9109" y="4214"/>
                      <a:pt x="9117" y="4214"/>
                    </a:cubicBezTo>
                    <a:cubicBezTo>
                      <a:pt x="9145" y="4214"/>
                      <a:pt x="9185" y="4164"/>
                      <a:pt x="9204" y="4164"/>
                    </a:cubicBezTo>
                    <a:cubicBezTo>
                      <a:pt x="9206" y="4163"/>
                      <a:pt x="9207" y="4163"/>
                      <a:pt x="9209" y="4163"/>
                    </a:cubicBezTo>
                    <a:cubicBezTo>
                      <a:pt x="9233" y="4163"/>
                      <a:pt x="9170" y="4259"/>
                      <a:pt x="9204" y="4259"/>
                    </a:cubicBezTo>
                    <a:cubicBezTo>
                      <a:pt x="9216" y="4259"/>
                      <a:pt x="9228" y="4223"/>
                      <a:pt x="9240" y="4223"/>
                    </a:cubicBezTo>
                    <a:cubicBezTo>
                      <a:pt x="9252" y="4235"/>
                      <a:pt x="9264" y="4247"/>
                      <a:pt x="9264" y="4271"/>
                    </a:cubicBezTo>
                    <a:cubicBezTo>
                      <a:pt x="9252" y="4307"/>
                      <a:pt x="9192" y="4295"/>
                      <a:pt x="9204" y="4354"/>
                    </a:cubicBezTo>
                    <a:cubicBezTo>
                      <a:pt x="9240" y="4426"/>
                      <a:pt x="9287" y="4497"/>
                      <a:pt x="9359" y="4545"/>
                    </a:cubicBezTo>
                    <a:cubicBezTo>
                      <a:pt x="9383" y="4557"/>
                      <a:pt x="9395" y="4557"/>
                      <a:pt x="9406" y="4569"/>
                    </a:cubicBezTo>
                    <a:cubicBezTo>
                      <a:pt x="9478" y="4569"/>
                      <a:pt x="9347" y="4628"/>
                      <a:pt x="9347" y="4628"/>
                    </a:cubicBezTo>
                    <a:cubicBezTo>
                      <a:pt x="9352" y="4635"/>
                      <a:pt x="9359" y="4638"/>
                      <a:pt x="9368" y="4638"/>
                    </a:cubicBezTo>
                    <a:cubicBezTo>
                      <a:pt x="9386" y="4638"/>
                      <a:pt x="9409" y="4628"/>
                      <a:pt x="9423" y="4628"/>
                    </a:cubicBezTo>
                    <a:cubicBezTo>
                      <a:pt x="9438" y="4628"/>
                      <a:pt x="9445" y="4638"/>
                      <a:pt x="9430" y="4676"/>
                    </a:cubicBezTo>
                    <a:cubicBezTo>
                      <a:pt x="9430" y="4688"/>
                      <a:pt x="9454" y="4688"/>
                      <a:pt x="9454" y="4700"/>
                    </a:cubicBezTo>
                    <a:cubicBezTo>
                      <a:pt x="9466" y="4712"/>
                      <a:pt x="9645" y="4831"/>
                      <a:pt x="9597" y="4866"/>
                    </a:cubicBezTo>
                    <a:lnTo>
                      <a:pt x="9716" y="4878"/>
                    </a:lnTo>
                    <a:cubicBezTo>
                      <a:pt x="9680" y="4890"/>
                      <a:pt x="9680" y="4938"/>
                      <a:pt x="9704" y="4974"/>
                    </a:cubicBezTo>
                    <a:cubicBezTo>
                      <a:pt x="9716" y="4997"/>
                      <a:pt x="9680" y="5021"/>
                      <a:pt x="9668" y="5045"/>
                    </a:cubicBezTo>
                    <a:cubicBezTo>
                      <a:pt x="9665" y="5056"/>
                      <a:pt x="9673" y="5059"/>
                      <a:pt x="9686" y="5059"/>
                    </a:cubicBezTo>
                    <a:cubicBezTo>
                      <a:pt x="9708" y="5059"/>
                      <a:pt x="9746" y="5050"/>
                      <a:pt x="9772" y="5050"/>
                    </a:cubicBezTo>
                    <a:cubicBezTo>
                      <a:pt x="9784" y="5050"/>
                      <a:pt x="9794" y="5052"/>
                      <a:pt x="9799" y="5057"/>
                    </a:cubicBezTo>
                    <a:cubicBezTo>
                      <a:pt x="9787" y="5069"/>
                      <a:pt x="9704" y="5104"/>
                      <a:pt x="9704" y="5116"/>
                    </a:cubicBezTo>
                    <a:cubicBezTo>
                      <a:pt x="9704" y="5135"/>
                      <a:pt x="9739" y="5160"/>
                      <a:pt x="9772" y="5160"/>
                    </a:cubicBezTo>
                    <a:cubicBezTo>
                      <a:pt x="9781" y="5160"/>
                      <a:pt x="9791" y="5158"/>
                      <a:pt x="9799" y="5152"/>
                    </a:cubicBezTo>
                    <a:cubicBezTo>
                      <a:pt x="9817" y="5143"/>
                      <a:pt x="9822" y="5120"/>
                      <a:pt x="9833" y="5120"/>
                    </a:cubicBezTo>
                    <a:cubicBezTo>
                      <a:pt x="9837" y="5120"/>
                      <a:pt x="9841" y="5123"/>
                      <a:pt x="9847" y="5128"/>
                    </a:cubicBezTo>
                    <a:cubicBezTo>
                      <a:pt x="9859" y="5152"/>
                      <a:pt x="9859" y="5152"/>
                      <a:pt x="9847" y="5176"/>
                    </a:cubicBezTo>
                    <a:cubicBezTo>
                      <a:pt x="9835" y="5188"/>
                      <a:pt x="9776" y="5212"/>
                      <a:pt x="9752" y="5247"/>
                    </a:cubicBezTo>
                    <a:lnTo>
                      <a:pt x="9799" y="5247"/>
                    </a:lnTo>
                    <a:cubicBezTo>
                      <a:pt x="9823" y="5247"/>
                      <a:pt x="9847" y="5259"/>
                      <a:pt x="9859" y="5271"/>
                    </a:cubicBezTo>
                    <a:cubicBezTo>
                      <a:pt x="9871" y="5295"/>
                      <a:pt x="9859" y="5307"/>
                      <a:pt x="9871" y="5307"/>
                    </a:cubicBezTo>
                    <a:lnTo>
                      <a:pt x="9942" y="5307"/>
                    </a:lnTo>
                    <a:cubicBezTo>
                      <a:pt x="9978" y="5307"/>
                      <a:pt x="9906" y="5366"/>
                      <a:pt x="9942" y="5378"/>
                    </a:cubicBezTo>
                    <a:cubicBezTo>
                      <a:pt x="9966" y="5378"/>
                      <a:pt x="9974" y="5373"/>
                      <a:pt x="9984" y="5373"/>
                    </a:cubicBezTo>
                    <a:cubicBezTo>
                      <a:pt x="9989" y="5373"/>
                      <a:pt x="9994" y="5374"/>
                      <a:pt x="10002" y="5378"/>
                    </a:cubicBezTo>
                    <a:cubicBezTo>
                      <a:pt x="10011" y="5388"/>
                      <a:pt x="10013" y="5397"/>
                      <a:pt x="10019" y="5407"/>
                    </a:cubicBezTo>
                    <a:lnTo>
                      <a:pt x="10019" y="5407"/>
                    </a:lnTo>
                    <a:cubicBezTo>
                      <a:pt x="10006" y="5393"/>
                      <a:pt x="9984" y="5384"/>
                      <a:pt x="9968" y="5384"/>
                    </a:cubicBezTo>
                    <a:cubicBezTo>
                      <a:pt x="9948" y="5384"/>
                      <a:pt x="9936" y="5396"/>
                      <a:pt x="9954" y="5426"/>
                    </a:cubicBezTo>
                    <a:cubicBezTo>
                      <a:pt x="9964" y="5445"/>
                      <a:pt x="9997" y="5480"/>
                      <a:pt x="10028" y="5480"/>
                    </a:cubicBezTo>
                    <a:cubicBezTo>
                      <a:pt x="10035" y="5480"/>
                      <a:pt x="10043" y="5478"/>
                      <a:pt x="10049" y="5474"/>
                    </a:cubicBezTo>
                    <a:lnTo>
                      <a:pt x="10049" y="5474"/>
                    </a:lnTo>
                    <a:cubicBezTo>
                      <a:pt x="9978" y="5521"/>
                      <a:pt x="10121" y="5664"/>
                      <a:pt x="10121" y="5700"/>
                    </a:cubicBezTo>
                    <a:cubicBezTo>
                      <a:pt x="10121" y="5714"/>
                      <a:pt x="10128" y="5719"/>
                      <a:pt x="10140" y="5719"/>
                    </a:cubicBezTo>
                    <a:cubicBezTo>
                      <a:pt x="10158" y="5719"/>
                      <a:pt x="10187" y="5707"/>
                      <a:pt x="10216" y="5700"/>
                    </a:cubicBezTo>
                    <a:cubicBezTo>
                      <a:pt x="10276" y="5712"/>
                      <a:pt x="10287" y="5724"/>
                      <a:pt x="10228" y="5747"/>
                    </a:cubicBezTo>
                    <a:cubicBezTo>
                      <a:pt x="10145" y="5771"/>
                      <a:pt x="10109" y="5855"/>
                      <a:pt x="10085" y="5902"/>
                    </a:cubicBezTo>
                    <a:cubicBezTo>
                      <a:pt x="10073" y="5926"/>
                      <a:pt x="10073" y="5950"/>
                      <a:pt x="10085" y="5974"/>
                    </a:cubicBezTo>
                    <a:cubicBezTo>
                      <a:pt x="10115" y="6004"/>
                      <a:pt x="10111" y="6043"/>
                      <a:pt x="10095" y="6076"/>
                    </a:cubicBezTo>
                    <a:lnTo>
                      <a:pt x="10095" y="6076"/>
                    </a:lnTo>
                    <a:cubicBezTo>
                      <a:pt x="10106" y="6049"/>
                      <a:pt x="10096" y="6025"/>
                      <a:pt x="10075" y="6025"/>
                    </a:cubicBezTo>
                    <a:cubicBezTo>
                      <a:pt x="10064" y="6025"/>
                      <a:pt x="10051" y="6031"/>
                      <a:pt x="10037" y="6045"/>
                    </a:cubicBezTo>
                    <a:lnTo>
                      <a:pt x="9942" y="6152"/>
                    </a:lnTo>
                    <a:cubicBezTo>
                      <a:pt x="9904" y="6181"/>
                      <a:pt x="9889" y="6224"/>
                      <a:pt x="9902" y="6259"/>
                    </a:cubicBezTo>
                    <a:lnTo>
                      <a:pt x="9902" y="6259"/>
                    </a:lnTo>
                    <a:cubicBezTo>
                      <a:pt x="9890" y="6243"/>
                      <a:pt x="9874" y="6227"/>
                      <a:pt x="9859" y="6212"/>
                    </a:cubicBezTo>
                    <a:cubicBezTo>
                      <a:pt x="9857" y="6209"/>
                      <a:pt x="9853" y="6209"/>
                      <a:pt x="9850" y="6209"/>
                    </a:cubicBezTo>
                    <a:cubicBezTo>
                      <a:pt x="9835" y="6209"/>
                      <a:pt x="9814" y="6226"/>
                      <a:pt x="9823" y="6236"/>
                    </a:cubicBezTo>
                    <a:cubicBezTo>
                      <a:pt x="9847" y="6259"/>
                      <a:pt x="9811" y="6271"/>
                      <a:pt x="9787" y="6295"/>
                    </a:cubicBezTo>
                    <a:cubicBezTo>
                      <a:pt x="9776" y="6319"/>
                      <a:pt x="9811" y="6331"/>
                      <a:pt x="9811" y="6343"/>
                    </a:cubicBezTo>
                    <a:cubicBezTo>
                      <a:pt x="9811" y="6352"/>
                      <a:pt x="9805" y="6354"/>
                      <a:pt x="9796" y="6354"/>
                    </a:cubicBezTo>
                    <a:cubicBezTo>
                      <a:pt x="9786" y="6354"/>
                      <a:pt x="9774" y="6351"/>
                      <a:pt x="9764" y="6351"/>
                    </a:cubicBezTo>
                    <a:cubicBezTo>
                      <a:pt x="9759" y="6351"/>
                      <a:pt x="9754" y="6352"/>
                      <a:pt x="9752" y="6355"/>
                    </a:cubicBezTo>
                    <a:cubicBezTo>
                      <a:pt x="9728" y="6367"/>
                      <a:pt x="9716" y="6378"/>
                      <a:pt x="9704" y="6390"/>
                    </a:cubicBezTo>
                    <a:cubicBezTo>
                      <a:pt x="9680" y="6402"/>
                      <a:pt x="9680" y="6426"/>
                      <a:pt x="9692" y="6450"/>
                    </a:cubicBezTo>
                    <a:cubicBezTo>
                      <a:pt x="9704" y="6474"/>
                      <a:pt x="9680" y="6486"/>
                      <a:pt x="9656" y="6498"/>
                    </a:cubicBezTo>
                    <a:cubicBezTo>
                      <a:pt x="9643" y="6477"/>
                      <a:pt x="9637" y="6464"/>
                      <a:pt x="9630" y="6464"/>
                    </a:cubicBezTo>
                    <a:cubicBezTo>
                      <a:pt x="9625" y="6464"/>
                      <a:pt x="9619" y="6471"/>
                      <a:pt x="9609" y="6486"/>
                    </a:cubicBezTo>
                    <a:cubicBezTo>
                      <a:pt x="9597" y="6509"/>
                      <a:pt x="9585" y="6533"/>
                      <a:pt x="9573" y="6557"/>
                    </a:cubicBezTo>
                    <a:cubicBezTo>
                      <a:pt x="9573" y="6557"/>
                      <a:pt x="9565" y="6588"/>
                      <a:pt x="9556" y="6588"/>
                    </a:cubicBezTo>
                    <a:cubicBezTo>
                      <a:pt x="9554" y="6588"/>
                      <a:pt x="9552" y="6586"/>
                      <a:pt x="9549" y="6581"/>
                    </a:cubicBezTo>
                    <a:cubicBezTo>
                      <a:pt x="9549" y="6557"/>
                      <a:pt x="9549" y="6557"/>
                      <a:pt x="9537" y="6545"/>
                    </a:cubicBezTo>
                    <a:cubicBezTo>
                      <a:pt x="9514" y="6569"/>
                      <a:pt x="9525" y="6569"/>
                      <a:pt x="9514" y="6605"/>
                    </a:cubicBezTo>
                    <a:cubicBezTo>
                      <a:pt x="9514" y="6632"/>
                      <a:pt x="9506" y="6660"/>
                      <a:pt x="9487" y="6660"/>
                    </a:cubicBezTo>
                    <a:cubicBezTo>
                      <a:pt x="9481" y="6660"/>
                      <a:pt x="9474" y="6658"/>
                      <a:pt x="9466" y="6652"/>
                    </a:cubicBezTo>
                    <a:cubicBezTo>
                      <a:pt x="9447" y="6633"/>
                      <a:pt x="9443" y="6613"/>
                      <a:pt x="9416" y="6613"/>
                    </a:cubicBezTo>
                    <a:cubicBezTo>
                      <a:pt x="9410" y="6613"/>
                      <a:pt x="9403" y="6614"/>
                      <a:pt x="9395" y="6617"/>
                    </a:cubicBezTo>
                    <a:cubicBezTo>
                      <a:pt x="9359" y="6617"/>
                      <a:pt x="9335" y="6628"/>
                      <a:pt x="9299" y="6640"/>
                    </a:cubicBezTo>
                    <a:cubicBezTo>
                      <a:pt x="9275" y="6652"/>
                      <a:pt x="9311" y="6664"/>
                      <a:pt x="9323" y="6688"/>
                    </a:cubicBezTo>
                    <a:cubicBezTo>
                      <a:pt x="9323" y="6698"/>
                      <a:pt x="9323" y="6726"/>
                      <a:pt x="9300" y="6726"/>
                    </a:cubicBezTo>
                    <a:cubicBezTo>
                      <a:pt x="9297" y="6726"/>
                      <a:pt x="9292" y="6725"/>
                      <a:pt x="9287" y="6724"/>
                    </a:cubicBezTo>
                    <a:cubicBezTo>
                      <a:pt x="9281" y="6721"/>
                      <a:pt x="9273" y="6719"/>
                      <a:pt x="9265" y="6719"/>
                    </a:cubicBezTo>
                    <a:cubicBezTo>
                      <a:pt x="9246" y="6719"/>
                      <a:pt x="9228" y="6727"/>
                      <a:pt x="9235" y="6741"/>
                    </a:cubicBezTo>
                    <a:lnTo>
                      <a:pt x="9235" y="6741"/>
                    </a:lnTo>
                    <a:cubicBezTo>
                      <a:pt x="9225" y="6729"/>
                      <a:pt x="9216" y="6725"/>
                      <a:pt x="9206" y="6725"/>
                    </a:cubicBezTo>
                    <a:cubicBezTo>
                      <a:pt x="9166" y="6725"/>
                      <a:pt x="9124" y="6798"/>
                      <a:pt x="9097" y="6807"/>
                    </a:cubicBezTo>
                    <a:cubicBezTo>
                      <a:pt x="9089" y="6811"/>
                      <a:pt x="9084" y="6812"/>
                      <a:pt x="9079" y="6812"/>
                    </a:cubicBezTo>
                    <a:cubicBezTo>
                      <a:pt x="9070" y="6812"/>
                      <a:pt x="9065" y="6807"/>
                      <a:pt x="9049" y="6807"/>
                    </a:cubicBezTo>
                    <a:cubicBezTo>
                      <a:pt x="9025" y="6807"/>
                      <a:pt x="8990" y="6819"/>
                      <a:pt x="8966" y="6831"/>
                    </a:cubicBezTo>
                    <a:cubicBezTo>
                      <a:pt x="8957" y="6839"/>
                      <a:pt x="8888" y="6878"/>
                      <a:pt x="8845" y="6878"/>
                    </a:cubicBezTo>
                    <a:cubicBezTo>
                      <a:pt x="8828" y="6878"/>
                      <a:pt x="8815" y="6872"/>
                      <a:pt x="8811" y="6855"/>
                    </a:cubicBezTo>
                    <a:cubicBezTo>
                      <a:pt x="8775" y="6867"/>
                      <a:pt x="8763" y="6879"/>
                      <a:pt x="8775" y="6926"/>
                    </a:cubicBezTo>
                    <a:cubicBezTo>
                      <a:pt x="8775" y="6950"/>
                      <a:pt x="8775" y="6998"/>
                      <a:pt x="8752" y="6998"/>
                    </a:cubicBezTo>
                    <a:cubicBezTo>
                      <a:pt x="8740" y="6974"/>
                      <a:pt x="8728" y="6950"/>
                      <a:pt x="8716" y="6926"/>
                    </a:cubicBezTo>
                    <a:cubicBezTo>
                      <a:pt x="8706" y="6923"/>
                      <a:pt x="8697" y="6921"/>
                      <a:pt x="8688" y="6921"/>
                    </a:cubicBezTo>
                    <a:cubicBezTo>
                      <a:pt x="8663" y="6921"/>
                      <a:pt x="8641" y="6933"/>
                      <a:pt x="8633" y="6950"/>
                    </a:cubicBezTo>
                    <a:cubicBezTo>
                      <a:pt x="8621" y="6974"/>
                      <a:pt x="8597" y="6986"/>
                      <a:pt x="8573" y="6998"/>
                    </a:cubicBezTo>
                    <a:cubicBezTo>
                      <a:pt x="8573" y="6998"/>
                      <a:pt x="8549" y="6962"/>
                      <a:pt x="8537" y="6962"/>
                    </a:cubicBezTo>
                    <a:cubicBezTo>
                      <a:pt x="8533" y="6960"/>
                      <a:pt x="8530" y="6959"/>
                      <a:pt x="8527" y="6959"/>
                    </a:cubicBezTo>
                    <a:cubicBezTo>
                      <a:pt x="8495" y="6959"/>
                      <a:pt x="8522" y="7070"/>
                      <a:pt x="8490" y="7081"/>
                    </a:cubicBezTo>
                    <a:cubicBezTo>
                      <a:pt x="8488" y="7082"/>
                      <a:pt x="8486" y="7082"/>
                      <a:pt x="8484" y="7082"/>
                    </a:cubicBezTo>
                    <a:cubicBezTo>
                      <a:pt x="8455" y="7082"/>
                      <a:pt x="8464" y="6986"/>
                      <a:pt x="8430" y="6986"/>
                    </a:cubicBezTo>
                    <a:cubicBezTo>
                      <a:pt x="8427" y="6985"/>
                      <a:pt x="8425" y="6985"/>
                      <a:pt x="8422" y="6985"/>
                    </a:cubicBezTo>
                    <a:cubicBezTo>
                      <a:pt x="8377" y="6985"/>
                      <a:pt x="8332" y="7070"/>
                      <a:pt x="8287" y="7093"/>
                    </a:cubicBezTo>
                    <a:cubicBezTo>
                      <a:pt x="8279" y="7093"/>
                      <a:pt x="8229" y="7119"/>
                      <a:pt x="8211" y="7119"/>
                    </a:cubicBezTo>
                    <a:cubicBezTo>
                      <a:pt x="8201" y="7119"/>
                      <a:pt x="8200" y="7113"/>
                      <a:pt x="8216" y="7093"/>
                    </a:cubicBezTo>
                    <a:cubicBezTo>
                      <a:pt x="8263" y="7093"/>
                      <a:pt x="8263" y="7057"/>
                      <a:pt x="8216" y="7045"/>
                    </a:cubicBezTo>
                    <a:cubicBezTo>
                      <a:pt x="8192" y="7045"/>
                      <a:pt x="8132" y="7045"/>
                      <a:pt x="8144" y="7093"/>
                    </a:cubicBezTo>
                    <a:cubicBezTo>
                      <a:pt x="8144" y="7093"/>
                      <a:pt x="8180" y="7129"/>
                      <a:pt x="8168" y="7152"/>
                    </a:cubicBezTo>
                    <a:cubicBezTo>
                      <a:pt x="8168" y="7153"/>
                      <a:pt x="8168" y="7153"/>
                      <a:pt x="8168" y="7153"/>
                    </a:cubicBezTo>
                    <a:cubicBezTo>
                      <a:pt x="8160" y="7153"/>
                      <a:pt x="8090" y="7070"/>
                      <a:pt x="8068" y="7070"/>
                    </a:cubicBezTo>
                    <a:cubicBezTo>
                      <a:pt x="8064" y="7070"/>
                      <a:pt x="8061" y="7074"/>
                      <a:pt x="8061" y="7081"/>
                    </a:cubicBezTo>
                    <a:cubicBezTo>
                      <a:pt x="8049" y="7117"/>
                      <a:pt x="8061" y="7129"/>
                      <a:pt x="8061" y="7152"/>
                    </a:cubicBezTo>
                    <a:cubicBezTo>
                      <a:pt x="8061" y="7188"/>
                      <a:pt x="8037" y="7200"/>
                      <a:pt x="8025" y="7212"/>
                    </a:cubicBezTo>
                    <a:cubicBezTo>
                      <a:pt x="8025" y="7152"/>
                      <a:pt x="8025" y="7117"/>
                      <a:pt x="7966" y="7117"/>
                    </a:cubicBezTo>
                    <a:cubicBezTo>
                      <a:pt x="7954" y="7117"/>
                      <a:pt x="7871" y="7152"/>
                      <a:pt x="7894" y="7188"/>
                    </a:cubicBezTo>
                    <a:lnTo>
                      <a:pt x="7847" y="7188"/>
                    </a:lnTo>
                    <a:cubicBezTo>
                      <a:pt x="7847" y="7164"/>
                      <a:pt x="7847" y="7140"/>
                      <a:pt x="7847" y="7117"/>
                    </a:cubicBezTo>
                    <a:cubicBezTo>
                      <a:pt x="7829" y="7099"/>
                      <a:pt x="7812" y="7088"/>
                      <a:pt x="7794" y="7088"/>
                    </a:cubicBezTo>
                    <a:cubicBezTo>
                      <a:pt x="7788" y="7088"/>
                      <a:pt x="7782" y="7090"/>
                      <a:pt x="7775" y="7093"/>
                    </a:cubicBezTo>
                    <a:cubicBezTo>
                      <a:pt x="7742" y="7110"/>
                      <a:pt x="7720" y="7167"/>
                      <a:pt x="7698" y="7167"/>
                    </a:cubicBezTo>
                    <a:cubicBezTo>
                      <a:pt x="7688" y="7167"/>
                      <a:pt x="7679" y="7157"/>
                      <a:pt x="7668" y="7129"/>
                    </a:cubicBezTo>
                    <a:cubicBezTo>
                      <a:pt x="7668" y="7091"/>
                      <a:pt x="7665" y="7079"/>
                      <a:pt x="7659" y="7079"/>
                    </a:cubicBezTo>
                    <a:cubicBezTo>
                      <a:pt x="7646" y="7079"/>
                      <a:pt x="7621" y="7140"/>
                      <a:pt x="7597" y="7140"/>
                    </a:cubicBezTo>
                    <a:cubicBezTo>
                      <a:pt x="7567" y="7140"/>
                      <a:pt x="7545" y="7099"/>
                      <a:pt x="7525" y="7099"/>
                    </a:cubicBezTo>
                    <a:cubicBezTo>
                      <a:pt x="7521" y="7099"/>
                      <a:pt x="7517" y="7101"/>
                      <a:pt x="7513" y="7105"/>
                    </a:cubicBezTo>
                    <a:cubicBezTo>
                      <a:pt x="7501" y="7117"/>
                      <a:pt x="7490" y="7140"/>
                      <a:pt x="7478" y="7164"/>
                    </a:cubicBezTo>
                    <a:cubicBezTo>
                      <a:pt x="7454" y="7129"/>
                      <a:pt x="7478" y="7105"/>
                      <a:pt x="7442" y="7081"/>
                    </a:cubicBezTo>
                    <a:cubicBezTo>
                      <a:pt x="7424" y="7069"/>
                      <a:pt x="7412" y="7063"/>
                      <a:pt x="7403" y="7063"/>
                    </a:cubicBezTo>
                    <a:cubicBezTo>
                      <a:pt x="7394" y="7063"/>
                      <a:pt x="7388" y="7069"/>
                      <a:pt x="7382" y="7081"/>
                    </a:cubicBezTo>
                    <a:cubicBezTo>
                      <a:pt x="7377" y="7096"/>
                      <a:pt x="7368" y="7101"/>
                      <a:pt x="7357" y="7101"/>
                    </a:cubicBezTo>
                    <a:cubicBezTo>
                      <a:pt x="7342" y="7101"/>
                      <a:pt x="7325" y="7093"/>
                      <a:pt x="7311" y="7093"/>
                    </a:cubicBezTo>
                    <a:cubicBezTo>
                      <a:pt x="7288" y="7093"/>
                      <a:pt x="7287" y="7148"/>
                      <a:pt x="7255" y="7152"/>
                    </a:cubicBezTo>
                    <a:lnTo>
                      <a:pt x="7255" y="7152"/>
                    </a:lnTo>
                    <a:lnTo>
                      <a:pt x="7251" y="7140"/>
                    </a:lnTo>
                    <a:lnTo>
                      <a:pt x="7251" y="7152"/>
                    </a:lnTo>
                    <a:cubicBezTo>
                      <a:pt x="7253" y="7152"/>
                      <a:pt x="7254" y="7152"/>
                      <a:pt x="7255" y="7152"/>
                    </a:cubicBezTo>
                    <a:lnTo>
                      <a:pt x="7255" y="7152"/>
                    </a:lnTo>
                    <a:lnTo>
                      <a:pt x="7263" y="7176"/>
                    </a:lnTo>
                    <a:cubicBezTo>
                      <a:pt x="7255" y="7194"/>
                      <a:pt x="7246" y="7205"/>
                      <a:pt x="7232" y="7205"/>
                    </a:cubicBezTo>
                    <a:cubicBezTo>
                      <a:pt x="7228" y="7205"/>
                      <a:pt x="7222" y="7203"/>
                      <a:pt x="7216" y="7200"/>
                    </a:cubicBezTo>
                    <a:cubicBezTo>
                      <a:pt x="7216" y="7176"/>
                      <a:pt x="7216" y="7140"/>
                      <a:pt x="7251" y="7140"/>
                    </a:cubicBezTo>
                    <a:lnTo>
                      <a:pt x="7251" y="7081"/>
                    </a:lnTo>
                    <a:cubicBezTo>
                      <a:pt x="7239" y="7081"/>
                      <a:pt x="7204" y="7081"/>
                      <a:pt x="7204" y="7105"/>
                    </a:cubicBezTo>
                    <a:cubicBezTo>
                      <a:pt x="7198" y="7121"/>
                      <a:pt x="7191" y="7127"/>
                      <a:pt x="7183" y="7127"/>
                    </a:cubicBezTo>
                    <a:cubicBezTo>
                      <a:pt x="7173" y="7127"/>
                      <a:pt x="7163" y="7118"/>
                      <a:pt x="7156" y="7105"/>
                    </a:cubicBezTo>
                    <a:cubicBezTo>
                      <a:pt x="7132" y="7105"/>
                      <a:pt x="7132" y="7105"/>
                      <a:pt x="7120" y="7140"/>
                    </a:cubicBezTo>
                    <a:cubicBezTo>
                      <a:pt x="7120" y="7164"/>
                      <a:pt x="7085" y="7164"/>
                      <a:pt x="7073" y="7164"/>
                    </a:cubicBezTo>
                    <a:lnTo>
                      <a:pt x="7084" y="7065"/>
                    </a:lnTo>
                    <a:lnTo>
                      <a:pt x="7084" y="7065"/>
                    </a:lnTo>
                    <a:cubicBezTo>
                      <a:pt x="7079" y="7085"/>
                      <a:pt x="7056" y="7092"/>
                      <a:pt x="7032" y="7092"/>
                    </a:cubicBezTo>
                    <a:cubicBezTo>
                      <a:pt x="7011" y="7092"/>
                      <a:pt x="6988" y="7086"/>
                      <a:pt x="6978" y="7081"/>
                    </a:cubicBezTo>
                    <a:cubicBezTo>
                      <a:pt x="6954" y="7081"/>
                      <a:pt x="6954" y="7045"/>
                      <a:pt x="6930" y="7033"/>
                    </a:cubicBezTo>
                    <a:cubicBezTo>
                      <a:pt x="6823" y="6986"/>
                      <a:pt x="6728" y="6950"/>
                      <a:pt x="6620" y="6926"/>
                    </a:cubicBezTo>
                    <a:cubicBezTo>
                      <a:pt x="6620" y="6926"/>
                      <a:pt x="6620" y="6890"/>
                      <a:pt x="6597" y="6879"/>
                    </a:cubicBezTo>
                    <a:cubicBezTo>
                      <a:pt x="6585" y="6879"/>
                      <a:pt x="6561" y="6879"/>
                      <a:pt x="6549" y="6867"/>
                    </a:cubicBezTo>
                    <a:cubicBezTo>
                      <a:pt x="6489" y="6855"/>
                      <a:pt x="6442" y="6855"/>
                      <a:pt x="6370" y="6843"/>
                    </a:cubicBezTo>
                    <a:lnTo>
                      <a:pt x="6216" y="6795"/>
                    </a:lnTo>
                    <a:cubicBezTo>
                      <a:pt x="6168" y="6819"/>
                      <a:pt x="6132" y="6855"/>
                      <a:pt x="6096" y="6902"/>
                    </a:cubicBezTo>
                    <a:cubicBezTo>
                      <a:pt x="6061" y="6926"/>
                      <a:pt x="6049" y="6950"/>
                      <a:pt x="6049" y="6986"/>
                    </a:cubicBezTo>
                    <a:cubicBezTo>
                      <a:pt x="6049" y="7009"/>
                      <a:pt x="6025" y="7009"/>
                      <a:pt x="6001" y="7021"/>
                    </a:cubicBezTo>
                    <a:cubicBezTo>
                      <a:pt x="6020" y="7012"/>
                      <a:pt x="6016" y="6994"/>
                      <a:pt x="6008" y="6994"/>
                    </a:cubicBezTo>
                    <a:cubicBezTo>
                      <a:pt x="6006" y="6994"/>
                      <a:pt x="6004" y="6995"/>
                      <a:pt x="6001" y="6998"/>
                    </a:cubicBezTo>
                    <a:cubicBezTo>
                      <a:pt x="5954" y="7009"/>
                      <a:pt x="5918" y="7033"/>
                      <a:pt x="5882" y="7069"/>
                    </a:cubicBezTo>
                    <a:cubicBezTo>
                      <a:pt x="5858" y="7081"/>
                      <a:pt x="5811" y="7105"/>
                      <a:pt x="5811" y="7129"/>
                    </a:cubicBezTo>
                    <a:cubicBezTo>
                      <a:pt x="5823" y="7164"/>
                      <a:pt x="5870" y="7200"/>
                      <a:pt x="5882" y="7212"/>
                    </a:cubicBezTo>
                    <a:cubicBezTo>
                      <a:pt x="5875" y="7216"/>
                      <a:pt x="5869" y="7218"/>
                      <a:pt x="5862" y="7218"/>
                    </a:cubicBezTo>
                    <a:cubicBezTo>
                      <a:pt x="5833" y="7218"/>
                      <a:pt x="5806" y="7184"/>
                      <a:pt x="5787" y="7164"/>
                    </a:cubicBezTo>
                    <a:cubicBezTo>
                      <a:pt x="5779" y="7153"/>
                      <a:pt x="5771" y="7149"/>
                      <a:pt x="5761" y="7149"/>
                    </a:cubicBezTo>
                    <a:cubicBezTo>
                      <a:pt x="5742" y="7149"/>
                      <a:pt x="5720" y="7168"/>
                      <a:pt x="5704" y="7176"/>
                    </a:cubicBezTo>
                    <a:cubicBezTo>
                      <a:pt x="5656" y="7212"/>
                      <a:pt x="5620" y="7236"/>
                      <a:pt x="5573" y="7248"/>
                    </a:cubicBezTo>
                    <a:lnTo>
                      <a:pt x="5537" y="7248"/>
                    </a:lnTo>
                    <a:cubicBezTo>
                      <a:pt x="5537" y="7260"/>
                      <a:pt x="5525" y="7295"/>
                      <a:pt x="5513" y="7319"/>
                    </a:cubicBezTo>
                    <a:cubicBezTo>
                      <a:pt x="5501" y="7367"/>
                      <a:pt x="5418" y="7355"/>
                      <a:pt x="5370" y="7367"/>
                    </a:cubicBezTo>
                    <a:cubicBezTo>
                      <a:pt x="5334" y="7390"/>
                      <a:pt x="5346" y="7426"/>
                      <a:pt x="5346" y="7474"/>
                    </a:cubicBezTo>
                    <a:cubicBezTo>
                      <a:pt x="5346" y="7499"/>
                      <a:pt x="5342" y="7508"/>
                      <a:pt x="5336" y="7508"/>
                    </a:cubicBezTo>
                    <a:cubicBezTo>
                      <a:pt x="5321" y="7508"/>
                      <a:pt x="5295" y="7458"/>
                      <a:pt x="5287" y="7450"/>
                    </a:cubicBezTo>
                    <a:cubicBezTo>
                      <a:pt x="5285" y="7447"/>
                      <a:pt x="5284" y="7446"/>
                      <a:pt x="5282" y="7446"/>
                    </a:cubicBezTo>
                    <a:cubicBezTo>
                      <a:pt x="5272" y="7446"/>
                      <a:pt x="5263" y="7511"/>
                      <a:pt x="5263" y="7521"/>
                    </a:cubicBezTo>
                    <a:cubicBezTo>
                      <a:pt x="5255" y="7537"/>
                      <a:pt x="5245" y="7543"/>
                      <a:pt x="5233" y="7543"/>
                    </a:cubicBezTo>
                    <a:cubicBezTo>
                      <a:pt x="5209" y="7543"/>
                      <a:pt x="5180" y="7521"/>
                      <a:pt x="5156" y="7521"/>
                    </a:cubicBezTo>
                    <a:cubicBezTo>
                      <a:pt x="5120" y="7521"/>
                      <a:pt x="5084" y="7545"/>
                      <a:pt x="5061" y="7581"/>
                    </a:cubicBezTo>
                    <a:cubicBezTo>
                      <a:pt x="5051" y="7591"/>
                      <a:pt x="4996" y="7654"/>
                      <a:pt x="4956" y="7654"/>
                    </a:cubicBezTo>
                    <a:cubicBezTo>
                      <a:pt x="4946" y="7654"/>
                      <a:pt x="4937" y="7650"/>
                      <a:pt x="4930" y="7641"/>
                    </a:cubicBezTo>
                    <a:cubicBezTo>
                      <a:pt x="4906" y="7641"/>
                      <a:pt x="4882" y="7676"/>
                      <a:pt x="4870" y="7700"/>
                    </a:cubicBezTo>
                    <a:cubicBezTo>
                      <a:pt x="4799" y="7783"/>
                      <a:pt x="4703" y="7831"/>
                      <a:pt x="4632" y="7914"/>
                    </a:cubicBezTo>
                    <a:cubicBezTo>
                      <a:pt x="4600" y="7936"/>
                      <a:pt x="4587" y="7976"/>
                      <a:pt x="4602" y="8009"/>
                    </a:cubicBezTo>
                    <a:lnTo>
                      <a:pt x="4602" y="8009"/>
                    </a:lnTo>
                    <a:cubicBezTo>
                      <a:pt x="4589" y="7987"/>
                      <a:pt x="4569" y="7960"/>
                      <a:pt x="4549" y="7950"/>
                    </a:cubicBezTo>
                    <a:cubicBezTo>
                      <a:pt x="4513" y="7950"/>
                      <a:pt x="4525" y="7974"/>
                      <a:pt x="4513" y="7986"/>
                    </a:cubicBezTo>
                    <a:lnTo>
                      <a:pt x="4465" y="7986"/>
                    </a:lnTo>
                    <a:cubicBezTo>
                      <a:pt x="4418" y="7998"/>
                      <a:pt x="4370" y="8022"/>
                      <a:pt x="4334" y="8057"/>
                    </a:cubicBezTo>
                    <a:cubicBezTo>
                      <a:pt x="4334" y="8093"/>
                      <a:pt x="4251" y="8141"/>
                      <a:pt x="4251" y="8141"/>
                    </a:cubicBezTo>
                    <a:cubicBezTo>
                      <a:pt x="4263" y="8200"/>
                      <a:pt x="4311" y="8248"/>
                      <a:pt x="4322" y="8319"/>
                    </a:cubicBezTo>
                    <a:cubicBezTo>
                      <a:pt x="4322" y="8322"/>
                      <a:pt x="4318" y="8323"/>
                      <a:pt x="4311" y="8323"/>
                    </a:cubicBezTo>
                    <a:cubicBezTo>
                      <a:pt x="4286" y="8323"/>
                      <a:pt x="4230" y="8304"/>
                      <a:pt x="4239" y="8248"/>
                    </a:cubicBezTo>
                    <a:cubicBezTo>
                      <a:pt x="4239" y="8202"/>
                      <a:pt x="4225" y="8186"/>
                      <a:pt x="4202" y="8186"/>
                    </a:cubicBezTo>
                    <a:cubicBezTo>
                      <a:pt x="4189" y="8186"/>
                      <a:pt x="4173" y="8191"/>
                      <a:pt x="4156" y="8200"/>
                    </a:cubicBezTo>
                    <a:cubicBezTo>
                      <a:pt x="4144" y="8212"/>
                      <a:pt x="4108" y="8224"/>
                      <a:pt x="4108" y="8260"/>
                    </a:cubicBezTo>
                    <a:cubicBezTo>
                      <a:pt x="4108" y="8283"/>
                      <a:pt x="4120" y="8283"/>
                      <a:pt x="4096" y="8295"/>
                    </a:cubicBezTo>
                    <a:cubicBezTo>
                      <a:pt x="4072" y="8295"/>
                      <a:pt x="3953" y="8272"/>
                      <a:pt x="3941" y="8236"/>
                    </a:cubicBezTo>
                    <a:lnTo>
                      <a:pt x="3941" y="8236"/>
                    </a:lnTo>
                    <a:cubicBezTo>
                      <a:pt x="3953" y="8283"/>
                      <a:pt x="3941" y="8295"/>
                      <a:pt x="3906" y="8319"/>
                    </a:cubicBezTo>
                    <a:cubicBezTo>
                      <a:pt x="3870" y="8331"/>
                      <a:pt x="3846" y="8367"/>
                      <a:pt x="3834" y="8391"/>
                    </a:cubicBezTo>
                    <a:cubicBezTo>
                      <a:pt x="3834" y="8403"/>
                      <a:pt x="3822" y="8450"/>
                      <a:pt x="3810" y="8450"/>
                    </a:cubicBezTo>
                    <a:cubicBezTo>
                      <a:pt x="3800" y="8450"/>
                      <a:pt x="3773" y="8424"/>
                      <a:pt x="3757" y="8424"/>
                    </a:cubicBezTo>
                    <a:cubicBezTo>
                      <a:pt x="3755" y="8424"/>
                      <a:pt x="3753" y="8425"/>
                      <a:pt x="3751" y="8426"/>
                    </a:cubicBezTo>
                    <a:cubicBezTo>
                      <a:pt x="3739" y="8426"/>
                      <a:pt x="3727" y="8462"/>
                      <a:pt x="3703" y="8486"/>
                    </a:cubicBezTo>
                    <a:lnTo>
                      <a:pt x="3632" y="8522"/>
                    </a:lnTo>
                    <a:cubicBezTo>
                      <a:pt x="3625" y="8519"/>
                      <a:pt x="3619" y="8517"/>
                      <a:pt x="3614" y="8517"/>
                    </a:cubicBezTo>
                    <a:cubicBezTo>
                      <a:pt x="3581" y="8517"/>
                      <a:pt x="3608" y="8584"/>
                      <a:pt x="3608" y="8605"/>
                    </a:cubicBezTo>
                    <a:cubicBezTo>
                      <a:pt x="3620" y="8617"/>
                      <a:pt x="3608" y="8653"/>
                      <a:pt x="3596" y="8653"/>
                    </a:cubicBezTo>
                    <a:cubicBezTo>
                      <a:pt x="3570" y="8618"/>
                      <a:pt x="3557" y="8596"/>
                      <a:pt x="3533" y="8596"/>
                    </a:cubicBezTo>
                    <a:cubicBezTo>
                      <a:pt x="3524" y="8596"/>
                      <a:pt x="3514" y="8599"/>
                      <a:pt x="3501" y="8605"/>
                    </a:cubicBezTo>
                    <a:cubicBezTo>
                      <a:pt x="3418" y="8641"/>
                      <a:pt x="3334" y="8700"/>
                      <a:pt x="3251" y="8748"/>
                    </a:cubicBezTo>
                    <a:cubicBezTo>
                      <a:pt x="3251" y="8748"/>
                      <a:pt x="3156" y="8807"/>
                      <a:pt x="3179" y="8819"/>
                    </a:cubicBezTo>
                    <a:cubicBezTo>
                      <a:pt x="3215" y="8831"/>
                      <a:pt x="3179" y="8879"/>
                      <a:pt x="3156" y="8879"/>
                    </a:cubicBezTo>
                    <a:cubicBezTo>
                      <a:pt x="3132" y="8879"/>
                      <a:pt x="3132" y="8843"/>
                      <a:pt x="3108" y="8843"/>
                    </a:cubicBezTo>
                    <a:cubicBezTo>
                      <a:pt x="3096" y="8843"/>
                      <a:pt x="3084" y="8855"/>
                      <a:pt x="3072" y="8855"/>
                    </a:cubicBezTo>
                    <a:cubicBezTo>
                      <a:pt x="3048" y="8867"/>
                      <a:pt x="2977" y="8891"/>
                      <a:pt x="2977" y="8926"/>
                    </a:cubicBezTo>
                    <a:cubicBezTo>
                      <a:pt x="2977" y="8962"/>
                      <a:pt x="2941" y="8950"/>
                      <a:pt x="2918" y="8974"/>
                    </a:cubicBezTo>
                    <a:cubicBezTo>
                      <a:pt x="2906" y="9010"/>
                      <a:pt x="2918" y="9045"/>
                      <a:pt x="2906" y="9045"/>
                    </a:cubicBezTo>
                    <a:cubicBezTo>
                      <a:pt x="2894" y="9045"/>
                      <a:pt x="2882" y="9022"/>
                      <a:pt x="2870" y="9022"/>
                    </a:cubicBezTo>
                    <a:cubicBezTo>
                      <a:pt x="2859" y="9018"/>
                      <a:pt x="2849" y="9017"/>
                      <a:pt x="2839" y="9017"/>
                    </a:cubicBezTo>
                    <a:cubicBezTo>
                      <a:pt x="2814" y="9017"/>
                      <a:pt x="2791" y="9025"/>
                      <a:pt x="2775" y="9034"/>
                    </a:cubicBezTo>
                    <a:cubicBezTo>
                      <a:pt x="2727" y="9057"/>
                      <a:pt x="2691" y="9081"/>
                      <a:pt x="2644" y="9093"/>
                    </a:cubicBezTo>
                    <a:cubicBezTo>
                      <a:pt x="2629" y="9093"/>
                      <a:pt x="2619" y="9102"/>
                      <a:pt x="2614" y="9116"/>
                    </a:cubicBezTo>
                    <a:lnTo>
                      <a:pt x="2614" y="9116"/>
                    </a:lnTo>
                    <a:cubicBezTo>
                      <a:pt x="2611" y="9073"/>
                      <a:pt x="2602" y="9038"/>
                      <a:pt x="2584" y="9034"/>
                    </a:cubicBezTo>
                    <a:cubicBezTo>
                      <a:pt x="2577" y="9027"/>
                      <a:pt x="2555" y="9020"/>
                      <a:pt x="2534" y="9020"/>
                    </a:cubicBezTo>
                    <a:cubicBezTo>
                      <a:pt x="2519" y="9020"/>
                      <a:pt x="2506" y="9023"/>
                      <a:pt x="2501" y="9034"/>
                    </a:cubicBezTo>
                    <a:cubicBezTo>
                      <a:pt x="2485" y="9057"/>
                      <a:pt x="2475" y="9086"/>
                      <a:pt x="2456" y="9086"/>
                    </a:cubicBezTo>
                    <a:cubicBezTo>
                      <a:pt x="2446" y="9086"/>
                      <a:pt x="2434" y="9078"/>
                      <a:pt x="2417" y="9057"/>
                    </a:cubicBezTo>
                    <a:cubicBezTo>
                      <a:pt x="2382" y="9022"/>
                      <a:pt x="2334" y="8998"/>
                      <a:pt x="2286" y="8986"/>
                    </a:cubicBezTo>
                    <a:cubicBezTo>
                      <a:pt x="2282" y="8985"/>
                      <a:pt x="2278" y="8984"/>
                      <a:pt x="2274" y="8984"/>
                    </a:cubicBezTo>
                    <a:cubicBezTo>
                      <a:pt x="2248" y="8984"/>
                      <a:pt x="2219" y="9005"/>
                      <a:pt x="2197" y="9005"/>
                    </a:cubicBezTo>
                    <a:cubicBezTo>
                      <a:pt x="2190" y="9005"/>
                      <a:pt x="2184" y="9003"/>
                      <a:pt x="2179" y="8998"/>
                    </a:cubicBezTo>
                    <a:cubicBezTo>
                      <a:pt x="2156" y="8986"/>
                      <a:pt x="2191" y="8891"/>
                      <a:pt x="2156" y="8855"/>
                    </a:cubicBezTo>
                    <a:cubicBezTo>
                      <a:pt x="2151" y="8849"/>
                      <a:pt x="2148" y="8846"/>
                      <a:pt x="2144" y="8846"/>
                    </a:cubicBezTo>
                    <a:cubicBezTo>
                      <a:pt x="2128" y="8846"/>
                      <a:pt x="2118" y="8905"/>
                      <a:pt x="2108" y="8914"/>
                    </a:cubicBezTo>
                    <a:cubicBezTo>
                      <a:pt x="2097" y="8903"/>
                      <a:pt x="2127" y="8830"/>
                      <a:pt x="2102" y="8830"/>
                    </a:cubicBezTo>
                    <a:cubicBezTo>
                      <a:pt x="2100" y="8830"/>
                      <a:pt x="2098" y="8830"/>
                      <a:pt x="2096" y="8831"/>
                    </a:cubicBezTo>
                    <a:cubicBezTo>
                      <a:pt x="2087" y="8831"/>
                      <a:pt x="2026" y="8912"/>
                      <a:pt x="1994" y="8912"/>
                    </a:cubicBezTo>
                    <a:cubicBezTo>
                      <a:pt x="1986" y="8912"/>
                      <a:pt x="1979" y="8906"/>
                      <a:pt x="1977" y="8891"/>
                    </a:cubicBezTo>
                    <a:cubicBezTo>
                      <a:pt x="1977" y="8855"/>
                      <a:pt x="2025" y="8843"/>
                      <a:pt x="2001" y="8807"/>
                    </a:cubicBezTo>
                    <a:cubicBezTo>
                      <a:pt x="2001" y="8784"/>
                      <a:pt x="1977" y="8772"/>
                      <a:pt x="1965" y="8772"/>
                    </a:cubicBezTo>
                    <a:cubicBezTo>
                      <a:pt x="1962" y="8771"/>
                      <a:pt x="1959" y="8770"/>
                      <a:pt x="1956" y="8770"/>
                    </a:cubicBezTo>
                    <a:cubicBezTo>
                      <a:pt x="1927" y="8770"/>
                      <a:pt x="1917" y="8810"/>
                      <a:pt x="1890" y="8810"/>
                    </a:cubicBezTo>
                    <a:cubicBezTo>
                      <a:pt x="1882" y="8810"/>
                      <a:pt x="1871" y="8806"/>
                      <a:pt x="1858" y="8795"/>
                    </a:cubicBezTo>
                    <a:cubicBezTo>
                      <a:pt x="1882" y="8772"/>
                      <a:pt x="1894" y="8748"/>
                      <a:pt x="1894" y="8712"/>
                    </a:cubicBezTo>
                    <a:cubicBezTo>
                      <a:pt x="1894" y="8687"/>
                      <a:pt x="1882" y="8656"/>
                      <a:pt x="1863" y="8656"/>
                    </a:cubicBezTo>
                    <a:cubicBezTo>
                      <a:pt x="1855" y="8656"/>
                      <a:pt x="1846" y="8661"/>
                      <a:pt x="1837" y="8673"/>
                    </a:cubicBezTo>
                    <a:lnTo>
                      <a:pt x="1837" y="8673"/>
                    </a:lnTo>
                    <a:cubicBezTo>
                      <a:pt x="1870" y="8629"/>
                      <a:pt x="1857" y="8613"/>
                      <a:pt x="1822" y="8613"/>
                    </a:cubicBezTo>
                    <a:cubicBezTo>
                      <a:pt x="1812" y="8613"/>
                      <a:pt x="1800" y="8614"/>
                      <a:pt x="1786" y="8617"/>
                    </a:cubicBezTo>
                    <a:cubicBezTo>
                      <a:pt x="1834" y="8569"/>
                      <a:pt x="1667" y="8498"/>
                      <a:pt x="1655" y="8486"/>
                    </a:cubicBezTo>
                    <a:lnTo>
                      <a:pt x="1655" y="8486"/>
                    </a:lnTo>
                    <a:cubicBezTo>
                      <a:pt x="1694" y="8524"/>
                      <a:pt x="1678" y="8557"/>
                      <a:pt x="1652" y="8557"/>
                    </a:cubicBezTo>
                    <a:cubicBezTo>
                      <a:pt x="1638" y="8557"/>
                      <a:pt x="1621" y="8547"/>
                      <a:pt x="1608" y="8522"/>
                    </a:cubicBezTo>
                    <a:cubicBezTo>
                      <a:pt x="1584" y="8474"/>
                      <a:pt x="1560" y="8438"/>
                      <a:pt x="1524" y="8391"/>
                    </a:cubicBezTo>
                    <a:lnTo>
                      <a:pt x="1524" y="8391"/>
                    </a:lnTo>
                    <a:cubicBezTo>
                      <a:pt x="1465" y="8450"/>
                      <a:pt x="1560" y="8545"/>
                      <a:pt x="1572" y="8581"/>
                    </a:cubicBezTo>
                    <a:cubicBezTo>
                      <a:pt x="1548" y="8557"/>
                      <a:pt x="1513" y="8533"/>
                      <a:pt x="1489" y="8498"/>
                    </a:cubicBezTo>
                    <a:cubicBezTo>
                      <a:pt x="1477" y="8474"/>
                      <a:pt x="1441" y="8438"/>
                      <a:pt x="1465" y="8403"/>
                    </a:cubicBezTo>
                    <a:cubicBezTo>
                      <a:pt x="1477" y="8379"/>
                      <a:pt x="1513" y="8379"/>
                      <a:pt x="1513" y="8343"/>
                    </a:cubicBezTo>
                    <a:cubicBezTo>
                      <a:pt x="1501" y="8260"/>
                      <a:pt x="1429" y="8307"/>
                      <a:pt x="1382" y="8260"/>
                    </a:cubicBezTo>
                    <a:cubicBezTo>
                      <a:pt x="1346" y="8224"/>
                      <a:pt x="1334" y="8164"/>
                      <a:pt x="1358" y="8117"/>
                    </a:cubicBezTo>
                    <a:lnTo>
                      <a:pt x="1358" y="8117"/>
                    </a:lnTo>
                    <a:cubicBezTo>
                      <a:pt x="1337" y="8131"/>
                      <a:pt x="1312" y="8136"/>
                      <a:pt x="1285" y="8136"/>
                    </a:cubicBezTo>
                    <a:cubicBezTo>
                      <a:pt x="1266" y="8136"/>
                      <a:pt x="1247" y="8134"/>
                      <a:pt x="1227" y="8129"/>
                    </a:cubicBezTo>
                    <a:cubicBezTo>
                      <a:pt x="1179" y="8117"/>
                      <a:pt x="1251" y="8093"/>
                      <a:pt x="1239" y="8081"/>
                    </a:cubicBezTo>
                    <a:cubicBezTo>
                      <a:pt x="1236" y="8079"/>
                      <a:pt x="1233" y="8078"/>
                      <a:pt x="1229" y="8078"/>
                    </a:cubicBezTo>
                    <a:cubicBezTo>
                      <a:pt x="1226" y="8078"/>
                      <a:pt x="1222" y="8078"/>
                      <a:pt x="1219" y="8079"/>
                    </a:cubicBezTo>
                    <a:lnTo>
                      <a:pt x="1219" y="8079"/>
                    </a:lnTo>
                    <a:cubicBezTo>
                      <a:pt x="1236" y="8069"/>
                      <a:pt x="1251" y="8057"/>
                      <a:pt x="1251" y="8045"/>
                    </a:cubicBezTo>
                    <a:cubicBezTo>
                      <a:pt x="1251" y="8022"/>
                      <a:pt x="1215" y="7986"/>
                      <a:pt x="1191" y="7962"/>
                    </a:cubicBezTo>
                    <a:cubicBezTo>
                      <a:pt x="1181" y="7951"/>
                      <a:pt x="1142" y="7912"/>
                      <a:pt x="1108" y="7912"/>
                    </a:cubicBezTo>
                    <a:cubicBezTo>
                      <a:pt x="1104" y="7912"/>
                      <a:pt x="1100" y="7913"/>
                      <a:pt x="1096" y="7914"/>
                    </a:cubicBezTo>
                    <a:cubicBezTo>
                      <a:pt x="1082" y="7914"/>
                      <a:pt x="1073" y="7916"/>
                      <a:pt x="1067" y="7916"/>
                    </a:cubicBezTo>
                    <a:cubicBezTo>
                      <a:pt x="1058" y="7916"/>
                      <a:pt x="1055" y="7912"/>
                      <a:pt x="1048" y="7891"/>
                    </a:cubicBezTo>
                    <a:cubicBezTo>
                      <a:pt x="1048" y="7879"/>
                      <a:pt x="1048" y="7867"/>
                      <a:pt x="1060" y="7843"/>
                    </a:cubicBezTo>
                    <a:cubicBezTo>
                      <a:pt x="1072" y="7831"/>
                      <a:pt x="1060" y="7831"/>
                      <a:pt x="1060" y="7807"/>
                    </a:cubicBezTo>
                    <a:cubicBezTo>
                      <a:pt x="1060" y="7795"/>
                      <a:pt x="1001" y="7783"/>
                      <a:pt x="977" y="7760"/>
                    </a:cubicBezTo>
                    <a:cubicBezTo>
                      <a:pt x="953" y="7736"/>
                      <a:pt x="929" y="7712"/>
                      <a:pt x="917" y="7688"/>
                    </a:cubicBezTo>
                    <a:cubicBezTo>
                      <a:pt x="917" y="7664"/>
                      <a:pt x="929" y="7617"/>
                      <a:pt x="917" y="7617"/>
                    </a:cubicBezTo>
                    <a:cubicBezTo>
                      <a:pt x="915" y="7614"/>
                      <a:pt x="913" y="7613"/>
                      <a:pt x="911" y="7613"/>
                    </a:cubicBezTo>
                    <a:cubicBezTo>
                      <a:pt x="907" y="7613"/>
                      <a:pt x="904" y="7620"/>
                      <a:pt x="900" y="7620"/>
                    </a:cubicBezTo>
                    <a:cubicBezTo>
                      <a:pt x="898" y="7620"/>
                      <a:pt x="896" y="7619"/>
                      <a:pt x="893" y="7617"/>
                    </a:cubicBezTo>
                    <a:lnTo>
                      <a:pt x="882" y="7593"/>
                    </a:lnTo>
                    <a:lnTo>
                      <a:pt x="822" y="7498"/>
                    </a:lnTo>
                    <a:cubicBezTo>
                      <a:pt x="812" y="7468"/>
                      <a:pt x="786" y="7406"/>
                      <a:pt x="743" y="7406"/>
                    </a:cubicBezTo>
                    <a:cubicBezTo>
                      <a:pt x="734" y="7406"/>
                      <a:pt x="725" y="7408"/>
                      <a:pt x="715" y="7414"/>
                    </a:cubicBezTo>
                    <a:cubicBezTo>
                      <a:pt x="762" y="7379"/>
                      <a:pt x="727" y="7307"/>
                      <a:pt x="715" y="7283"/>
                    </a:cubicBezTo>
                    <a:cubicBezTo>
                      <a:pt x="703" y="7248"/>
                      <a:pt x="655" y="7248"/>
                      <a:pt x="643" y="7212"/>
                    </a:cubicBezTo>
                    <a:cubicBezTo>
                      <a:pt x="643" y="7188"/>
                      <a:pt x="679" y="7188"/>
                      <a:pt x="679" y="7164"/>
                    </a:cubicBezTo>
                    <a:cubicBezTo>
                      <a:pt x="679" y="7140"/>
                      <a:pt x="679" y="7129"/>
                      <a:pt x="667" y="7105"/>
                    </a:cubicBezTo>
                    <a:cubicBezTo>
                      <a:pt x="655" y="7093"/>
                      <a:pt x="632" y="7069"/>
                      <a:pt x="608" y="7057"/>
                    </a:cubicBezTo>
                    <a:cubicBezTo>
                      <a:pt x="596" y="7057"/>
                      <a:pt x="572" y="7069"/>
                      <a:pt x="548" y="7081"/>
                    </a:cubicBezTo>
                    <a:cubicBezTo>
                      <a:pt x="620" y="7045"/>
                      <a:pt x="548" y="7021"/>
                      <a:pt x="536" y="6986"/>
                    </a:cubicBezTo>
                    <a:cubicBezTo>
                      <a:pt x="524" y="6962"/>
                      <a:pt x="655" y="6938"/>
                      <a:pt x="620" y="6902"/>
                    </a:cubicBezTo>
                    <a:cubicBezTo>
                      <a:pt x="611" y="6894"/>
                      <a:pt x="600" y="6891"/>
                      <a:pt x="587" y="6891"/>
                    </a:cubicBezTo>
                    <a:cubicBezTo>
                      <a:pt x="542" y="6891"/>
                      <a:pt x="478" y="6926"/>
                      <a:pt x="441" y="6926"/>
                    </a:cubicBezTo>
                    <a:cubicBezTo>
                      <a:pt x="381" y="6926"/>
                      <a:pt x="477" y="6831"/>
                      <a:pt x="477" y="6831"/>
                    </a:cubicBezTo>
                    <a:cubicBezTo>
                      <a:pt x="463" y="6831"/>
                      <a:pt x="453" y="6839"/>
                      <a:pt x="445" y="6839"/>
                    </a:cubicBezTo>
                    <a:cubicBezTo>
                      <a:pt x="439" y="6839"/>
                      <a:pt x="434" y="6834"/>
                      <a:pt x="429" y="6819"/>
                    </a:cubicBezTo>
                    <a:cubicBezTo>
                      <a:pt x="417" y="6795"/>
                      <a:pt x="429" y="6783"/>
                      <a:pt x="417" y="6783"/>
                    </a:cubicBezTo>
                    <a:cubicBezTo>
                      <a:pt x="393" y="6783"/>
                      <a:pt x="381" y="6795"/>
                      <a:pt x="370" y="6795"/>
                    </a:cubicBezTo>
                    <a:cubicBezTo>
                      <a:pt x="346" y="6795"/>
                      <a:pt x="346" y="6771"/>
                      <a:pt x="334" y="6759"/>
                    </a:cubicBezTo>
                    <a:cubicBezTo>
                      <a:pt x="381" y="6748"/>
                      <a:pt x="393" y="6736"/>
                      <a:pt x="370" y="6700"/>
                    </a:cubicBezTo>
                    <a:cubicBezTo>
                      <a:pt x="346" y="6676"/>
                      <a:pt x="322" y="6664"/>
                      <a:pt x="381" y="6640"/>
                    </a:cubicBezTo>
                    <a:cubicBezTo>
                      <a:pt x="405" y="6628"/>
                      <a:pt x="381" y="6569"/>
                      <a:pt x="358" y="6569"/>
                    </a:cubicBezTo>
                    <a:cubicBezTo>
                      <a:pt x="350" y="6569"/>
                      <a:pt x="342" y="6574"/>
                      <a:pt x="334" y="6574"/>
                    </a:cubicBezTo>
                    <a:cubicBezTo>
                      <a:pt x="330" y="6574"/>
                      <a:pt x="326" y="6573"/>
                      <a:pt x="322" y="6569"/>
                    </a:cubicBezTo>
                    <a:cubicBezTo>
                      <a:pt x="298" y="6533"/>
                      <a:pt x="298" y="6498"/>
                      <a:pt x="298" y="6462"/>
                    </a:cubicBezTo>
                    <a:lnTo>
                      <a:pt x="298" y="6462"/>
                    </a:lnTo>
                    <a:lnTo>
                      <a:pt x="346" y="6474"/>
                    </a:lnTo>
                    <a:cubicBezTo>
                      <a:pt x="368" y="6440"/>
                      <a:pt x="359" y="6427"/>
                      <a:pt x="343" y="6427"/>
                    </a:cubicBezTo>
                    <a:cubicBezTo>
                      <a:pt x="325" y="6427"/>
                      <a:pt x="298" y="6443"/>
                      <a:pt x="298" y="6462"/>
                    </a:cubicBezTo>
                    <a:cubicBezTo>
                      <a:pt x="298" y="6426"/>
                      <a:pt x="322" y="6414"/>
                      <a:pt x="334" y="6390"/>
                    </a:cubicBezTo>
                    <a:cubicBezTo>
                      <a:pt x="346" y="6355"/>
                      <a:pt x="334" y="6319"/>
                      <a:pt x="310" y="6307"/>
                    </a:cubicBezTo>
                    <a:cubicBezTo>
                      <a:pt x="262" y="6283"/>
                      <a:pt x="322" y="6200"/>
                      <a:pt x="334" y="6200"/>
                    </a:cubicBezTo>
                    <a:cubicBezTo>
                      <a:pt x="326" y="6197"/>
                      <a:pt x="319" y="6196"/>
                      <a:pt x="312" y="6196"/>
                    </a:cubicBezTo>
                    <a:cubicBezTo>
                      <a:pt x="263" y="6196"/>
                      <a:pt x="225" y="6259"/>
                      <a:pt x="215" y="6259"/>
                    </a:cubicBezTo>
                    <a:cubicBezTo>
                      <a:pt x="191" y="6259"/>
                      <a:pt x="191" y="6224"/>
                      <a:pt x="215" y="6212"/>
                    </a:cubicBezTo>
                    <a:cubicBezTo>
                      <a:pt x="227" y="6212"/>
                      <a:pt x="227" y="6164"/>
                      <a:pt x="215" y="6140"/>
                    </a:cubicBezTo>
                    <a:cubicBezTo>
                      <a:pt x="179" y="6093"/>
                      <a:pt x="239" y="6117"/>
                      <a:pt x="274" y="6081"/>
                    </a:cubicBezTo>
                    <a:cubicBezTo>
                      <a:pt x="310" y="6057"/>
                      <a:pt x="262" y="6069"/>
                      <a:pt x="251" y="6057"/>
                    </a:cubicBezTo>
                    <a:cubicBezTo>
                      <a:pt x="215" y="6057"/>
                      <a:pt x="227" y="6021"/>
                      <a:pt x="227" y="5997"/>
                    </a:cubicBezTo>
                    <a:cubicBezTo>
                      <a:pt x="227" y="5950"/>
                      <a:pt x="251" y="5950"/>
                      <a:pt x="215" y="5890"/>
                    </a:cubicBezTo>
                    <a:cubicBezTo>
                      <a:pt x="215" y="5890"/>
                      <a:pt x="191" y="5855"/>
                      <a:pt x="215" y="5843"/>
                    </a:cubicBezTo>
                    <a:cubicBezTo>
                      <a:pt x="224" y="5843"/>
                      <a:pt x="264" y="5888"/>
                      <a:pt x="292" y="5888"/>
                    </a:cubicBezTo>
                    <a:cubicBezTo>
                      <a:pt x="299" y="5888"/>
                      <a:pt x="305" y="5886"/>
                      <a:pt x="310" y="5878"/>
                    </a:cubicBezTo>
                    <a:lnTo>
                      <a:pt x="373" y="5764"/>
                    </a:lnTo>
                    <a:lnTo>
                      <a:pt x="373" y="5764"/>
                    </a:lnTo>
                    <a:cubicBezTo>
                      <a:pt x="368" y="5769"/>
                      <a:pt x="363" y="5774"/>
                      <a:pt x="355" y="5774"/>
                    </a:cubicBezTo>
                    <a:cubicBezTo>
                      <a:pt x="352" y="5774"/>
                      <a:pt x="349" y="5773"/>
                      <a:pt x="346" y="5771"/>
                    </a:cubicBezTo>
                    <a:cubicBezTo>
                      <a:pt x="322" y="5747"/>
                      <a:pt x="381" y="5700"/>
                      <a:pt x="358" y="5676"/>
                    </a:cubicBezTo>
                    <a:lnTo>
                      <a:pt x="358" y="5676"/>
                    </a:lnTo>
                    <a:cubicBezTo>
                      <a:pt x="367" y="5686"/>
                      <a:pt x="322" y="5703"/>
                      <a:pt x="305" y="5703"/>
                    </a:cubicBezTo>
                    <a:cubicBezTo>
                      <a:pt x="301" y="5703"/>
                      <a:pt x="298" y="5702"/>
                      <a:pt x="298" y="5700"/>
                    </a:cubicBezTo>
                    <a:cubicBezTo>
                      <a:pt x="298" y="5672"/>
                      <a:pt x="305" y="5609"/>
                      <a:pt x="336" y="5609"/>
                    </a:cubicBezTo>
                    <a:cubicBezTo>
                      <a:pt x="345" y="5609"/>
                      <a:pt x="356" y="5615"/>
                      <a:pt x="370" y="5628"/>
                    </a:cubicBezTo>
                    <a:cubicBezTo>
                      <a:pt x="370" y="5647"/>
                      <a:pt x="377" y="5672"/>
                      <a:pt x="391" y="5672"/>
                    </a:cubicBezTo>
                    <a:cubicBezTo>
                      <a:pt x="395" y="5672"/>
                      <a:pt x="400" y="5670"/>
                      <a:pt x="405" y="5664"/>
                    </a:cubicBezTo>
                    <a:cubicBezTo>
                      <a:pt x="453" y="5652"/>
                      <a:pt x="489" y="5616"/>
                      <a:pt x="524" y="5581"/>
                    </a:cubicBezTo>
                    <a:cubicBezTo>
                      <a:pt x="536" y="5557"/>
                      <a:pt x="477" y="5533"/>
                      <a:pt x="465" y="5509"/>
                    </a:cubicBezTo>
                    <a:cubicBezTo>
                      <a:pt x="512" y="5485"/>
                      <a:pt x="548" y="5485"/>
                      <a:pt x="596" y="5485"/>
                    </a:cubicBezTo>
                    <a:cubicBezTo>
                      <a:pt x="620" y="5497"/>
                      <a:pt x="572" y="5545"/>
                      <a:pt x="560" y="5557"/>
                    </a:cubicBezTo>
                    <a:cubicBezTo>
                      <a:pt x="581" y="5536"/>
                      <a:pt x="621" y="5496"/>
                      <a:pt x="655" y="5496"/>
                    </a:cubicBezTo>
                    <a:cubicBezTo>
                      <a:pt x="659" y="5496"/>
                      <a:pt x="663" y="5496"/>
                      <a:pt x="667" y="5497"/>
                    </a:cubicBezTo>
                    <a:cubicBezTo>
                      <a:pt x="703" y="5509"/>
                      <a:pt x="727" y="5557"/>
                      <a:pt x="739" y="5581"/>
                    </a:cubicBezTo>
                    <a:cubicBezTo>
                      <a:pt x="727" y="5533"/>
                      <a:pt x="715" y="5485"/>
                      <a:pt x="703" y="5426"/>
                    </a:cubicBezTo>
                    <a:cubicBezTo>
                      <a:pt x="703" y="5402"/>
                      <a:pt x="739" y="5390"/>
                      <a:pt x="751" y="5366"/>
                    </a:cubicBezTo>
                    <a:cubicBezTo>
                      <a:pt x="761" y="5346"/>
                      <a:pt x="753" y="5316"/>
                      <a:pt x="766" y="5316"/>
                    </a:cubicBezTo>
                    <a:cubicBezTo>
                      <a:pt x="769" y="5316"/>
                      <a:pt x="771" y="5317"/>
                      <a:pt x="774" y="5319"/>
                    </a:cubicBezTo>
                    <a:cubicBezTo>
                      <a:pt x="810" y="5343"/>
                      <a:pt x="810" y="5402"/>
                      <a:pt x="846" y="5438"/>
                    </a:cubicBezTo>
                    <a:cubicBezTo>
                      <a:pt x="852" y="5442"/>
                      <a:pt x="857" y="5443"/>
                      <a:pt x="861" y="5443"/>
                    </a:cubicBezTo>
                    <a:cubicBezTo>
                      <a:pt x="882" y="5443"/>
                      <a:pt x="882" y="5400"/>
                      <a:pt x="882" y="5390"/>
                    </a:cubicBezTo>
                    <a:cubicBezTo>
                      <a:pt x="893" y="5366"/>
                      <a:pt x="882" y="5343"/>
                      <a:pt x="893" y="5331"/>
                    </a:cubicBezTo>
                    <a:cubicBezTo>
                      <a:pt x="917" y="5307"/>
                      <a:pt x="941" y="5295"/>
                      <a:pt x="953" y="5283"/>
                    </a:cubicBezTo>
                    <a:cubicBezTo>
                      <a:pt x="1013" y="5247"/>
                      <a:pt x="1096" y="5212"/>
                      <a:pt x="1120" y="5152"/>
                    </a:cubicBezTo>
                    <a:cubicBezTo>
                      <a:pt x="1120" y="5140"/>
                      <a:pt x="1108" y="5104"/>
                      <a:pt x="1132" y="5104"/>
                    </a:cubicBezTo>
                    <a:cubicBezTo>
                      <a:pt x="1155" y="5116"/>
                      <a:pt x="1179" y="5140"/>
                      <a:pt x="1215" y="5140"/>
                    </a:cubicBezTo>
                    <a:cubicBezTo>
                      <a:pt x="1274" y="5140"/>
                      <a:pt x="1334" y="5104"/>
                      <a:pt x="1358" y="5045"/>
                    </a:cubicBezTo>
                    <a:lnTo>
                      <a:pt x="1358" y="4985"/>
                    </a:lnTo>
                    <a:cubicBezTo>
                      <a:pt x="1358" y="4985"/>
                      <a:pt x="1393" y="5038"/>
                      <a:pt x="1418" y="5038"/>
                    </a:cubicBezTo>
                    <a:cubicBezTo>
                      <a:pt x="1422" y="5038"/>
                      <a:pt x="1426" y="5036"/>
                      <a:pt x="1429" y="5033"/>
                    </a:cubicBezTo>
                    <a:cubicBezTo>
                      <a:pt x="1429" y="5033"/>
                      <a:pt x="1405" y="4985"/>
                      <a:pt x="1429" y="4974"/>
                    </a:cubicBezTo>
                    <a:cubicBezTo>
                      <a:pt x="1453" y="4950"/>
                      <a:pt x="1465" y="4950"/>
                      <a:pt x="1453" y="4926"/>
                    </a:cubicBezTo>
                    <a:cubicBezTo>
                      <a:pt x="1429" y="4866"/>
                      <a:pt x="1441" y="4866"/>
                      <a:pt x="1441" y="4807"/>
                    </a:cubicBezTo>
                    <a:lnTo>
                      <a:pt x="1441" y="4807"/>
                    </a:lnTo>
                    <a:cubicBezTo>
                      <a:pt x="1453" y="4807"/>
                      <a:pt x="1536" y="4890"/>
                      <a:pt x="1524" y="4890"/>
                    </a:cubicBezTo>
                    <a:cubicBezTo>
                      <a:pt x="1513" y="4890"/>
                      <a:pt x="1477" y="4890"/>
                      <a:pt x="1477" y="4914"/>
                    </a:cubicBezTo>
                    <a:cubicBezTo>
                      <a:pt x="1477" y="4938"/>
                      <a:pt x="1501" y="4938"/>
                      <a:pt x="1513" y="4938"/>
                    </a:cubicBezTo>
                    <a:cubicBezTo>
                      <a:pt x="1523" y="4938"/>
                      <a:pt x="1552" y="4874"/>
                      <a:pt x="1583" y="4874"/>
                    </a:cubicBezTo>
                    <a:cubicBezTo>
                      <a:pt x="1587" y="4874"/>
                      <a:pt x="1591" y="4875"/>
                      <a:pt x="1596" y="4878"/>
                    </a:cubicBezTo>
                    <a:cubicBezTo>
                      <a:pt x="1602" y="4883"/>
                      <a:pt x="1608" y="4885"/>
                      <a:pt x="1615" y="4885"/>
                    </a:cubicBezTo>
                    <a:cubicBezTo>
                      <a:pt x="1658" y="4885"/>
                      <a:pt x="1708" y="4792"/>
                      <a:pt x="1739" y="4771"/>
                    </a:cubicBezTo>
                    <a:cubicBezTo>
                      <a:pt x="1715" y="4723"/>
                      <a:pt x="1691" y="4747"/>
                      <a:pt x="1667" y="4700"/>
                    </a:cubicBezTo>
                    <a:cubicBezTo>
                      <a:pt x="1671" y="4698"/>
                      <a:pt x="1675" y="4697"/>
                      <a:pt x="1679" y="4697"/>
                    </a:cubicBezTo>
                    <a:cubicBezTo>
                      <a:pt x="1700" y="4697"/>
                      <a:pt x="1728" y="4714"/>
                      <a:pt x="1743" y="4714"/>
                    </a:cubicBezTo>
                    <a:cubicBezTo>
                      <a:pt x="1746" y="4714"/>
                      <a:pt x="1749" y="4713"/>
                      <a:pt x="1751" y="4712"/>
                    </a:cubicBezTo>
                    <a:cubicBezTo>
                      <a:pt x="1763" y="4700"/>
                      <a:pt x="1751" y="4640"/>
                      <a:pt x="1751" y="4616"/>
                    </a:cubicBezTo>
                    <a:lnTo>
                      <a:pt x="1751" y="4616"/>
                    </a:lnTo>
                    <a:cubicBezTo>
                      <a:pt x="1775" y="4633"/>
                      <a:pt x="1882" y="4676"/>
                      <a:pt x="1929" y="4676"/>
                    </a:cubicBezTo>
                    <a:cubicBezTo>
                      <a:pt x="1951" y="4676"/>
                      <a:pt x="1960" y="4667"/>
                      <a:pt x="1941" y="4640"/>
                    </a:cubicBezTo>
                    <a:lnTo>
                      <a:pt x="1941" y="4640"/>
                    </a:lnTo>
                    <a:cubicBezTo>
                      <a:pt x="1929" y="4640"/>
                      <a:pt x="1929" y="4664"/>
                      <a:pt x="1929" y="4664"/>
                    </a:cubicBezTo>
                    <a:cubicBezTo>
                      <a:pt x="1929" y="4665"/>
                      <a:pt x="1929" y="4665"/>
                      <a:pt x="1929" y="4665"/>
                    </a:cubicBezTo>
                    <a:cubicBezTo>
                      <a:pt x="1924" y="4665"/>
                      <a:pt x="1894" y="4604"/>
                      <a:pt x="1905" y="4604"/>
                    </a:cubicBezTo>
                    <a:cubicBezTo>
                      <a:pt x="1905" y="4581"/>
                      <a:pt x="1917" y="4569"/>
                      <a:pt x="1929" y="4557"/>
                    </a:cubicBezTo>
                    <a:cubicBezTo>
                      <a:pt x="1932" y="4556"/>
                      <a:pt x="1935" y="4556"/>
                      <a:pt x="1937" y="4556"/>
                    </a:cubicBezTo>
                    <a:cubicBezTo>
                      <a:pt x="1972" y="4556"/>
                      <a:pt x="1979" y="4620"/>
                      <a:pt x="2010" y="4620"/>
                    </a:cubicBezTo>
                    <a:cubicBezTo>
                      <a:pt x="2014" y="4620"/>
                      <a:pt x="2019" y="4619"/>
                      <a:pt x="2025" y="4616"/>
                    </a:cubicBezTo>
                    <a:cubicBezTo>
                      <a:pt x="2060" y="4616"/>
                      <a:pt x="2084" y="4593"/>
                      <a:pt x="2096" y="4581"/>
                    </a:cubicBezTo>
                    <a:cubicBezTo>
                      <a:pt x="2108" y="4557"/>
                      <a:pt x="2072" y="4521"/>
                      <a:pt x="2108" y="4497"/>
                    </a:cubicBezTo>
                    <a:cubicBezTo>
                      <a:pt x="2120" y="4485"/>
                      <a:pt x="2129" y="4479"/>
                      <a:pt x="2136" y="4479"/>
                    </a:cubicBezTo>
                    <a:cubicBezTo>
                      <a:pt x="2144" y="4479"/>
                      <a:pt x="2150" y="4485"/>
                      <a:pt x="2156" y="4497"/>
                    </a:cubicBezTo>
                    <a:cubicBezTo>
                      <a:pt x="2156" y="4509"/>
                      <a:pt x="2156" y="4545"/>
                      <a:pt x="2167" y="4545"/>
                    </a:cubicBezTo>
                    <a:cubicBezTo>
                      <a:pt x="2168" y="4545"/>
                      <a:pt x="2168" y="4545"/>
                      <a:pt x="2169" y="4545"/>
                    </a:cubicBezTo>
                    <a:cubicBezTo>
                      <a:pt x="2180" y="4545"/>
                      <a:pt x="2200" y="4409"/>
                      <a:pt x="2229" y="4409"/>
                    </a:cubicBezTo>
                    <a:cubicBezTo>
                      <a:pt x="2232" y="4409"/>
                      <a:pt x="2236" y="4411"/>
                      <a:pt x="2239" y="4414"/>
                    </a:cubicBezTo>
                    <a:cubicBezTo>
                      <a:pt x="2275" y="4432"/>
                      <a:pt x="2284" y="4457"/>
                      <a:pt x="2302" y="4457"/>
                    </a:cubicBezTo>
                    <a:cubicBezTo>
                      <a:pt x="2308" y="4457"/>
                      <a:pt x="2314" y="4455"/>
                      <a:pt x="2322" y="4450"/>
                    </a:cubicBezTo>
                    <a:cubicBezTo>
                      <a:pt x="2346" y="4438"/>
                      <a:pt x="2357" y="4426"/>
                      <a:pt x="2369" y="4403"/>
                    </a:cubicBezTo>
                    <a:lnTo>
                      <a:pt x="2369" y="4403"/>
                    </a:lnTo>
                    <a:cubicBezTo>
                      <a:pt x="2368" y="4404"/>
                      <a:pt x="2366" y="4404"/>
                      <a:pt x="2364" y="4404"/>
                    </a:cubicBezTo>
                    <a:cubicBezTo>
                      <a:pt x="2340" y="4404"/>
                      <a:pt x="2256" y="4377"/>
                      <a:pt x="2286" y="4366"/>
                    </a:cubicBezTo>
                    <a:cubicBezTo>
                      <a:pt x="2322" y="4354"/>
                      <a:pt x="2346" y="4342"/>
                      <a:pt x="2382" y="4331"/>
                    </a:cubicBezTo>
                    <a:lnTo>
                      <a:pt x="2429" y="4295"/>
                    </a:lnTo>
                    <a:cubicBezTo>
                      <a:pt x="2441" y="4295"/>
                      <a:pt x="2441" y="4295"/>
                      <a:pt x="2441" y="4283"/>
                    </a:cubicBezTo>
                    <a:cubicBezTo>
                      <a:pt x="2441" y="4280"/>
                      <a:pt x="2442" y="4279"/>
                      <a:pt x="2442" y="4279"/>
                    </a:cubicBezTo>
                    <a:cubicBezTo>
                      <a:pt x="2447" y="4279"/>
                      <a:pt x="2465" y="4344"/>
                      <a:pt x="2465" y="4354"/>
                    </a:cubicBezTo>
                    <a:cubicBezTo>
                      <a:pt x="2477" y="4354"/>
                      <a:pt x="2501" y="4331"/>
                      <a:pt x="2501" y="4319"/>
                    </a:cubicBezTo>
                    <a:cubicBezTo>
                      <a:pt x="2501" y="4297"/>
                      <a:pt x="2501" y="4257"/>
                      <a:pt x="2518" y="4257"/>
                    </a:cubicBezTo>
                    <a:cubicBezTo>
                      <a:pt x="2520" y="4257"/>
                      <a:pt x="2522" y="4258"/>
                      <a:pt x="2525" y="4259"/>
                    </a:cubicBezTo>
                    <a:cubicBezTo>
                      <a:pt x="2548" y="4259"/>
                      <a:pt x="2548" y="4295"/>
                      <a:pt x="2572" y="4307"/>
                    </a:cubicBezTo>
                    <a:cubicBezTo>
                      <a:pt x="2548" y="4283"/>
                      <a:pt x="2572" y="4212"/>
                      <a:pt x="2596" y="4188"/>
                    </a:cubicBezTo>
                    <a:cubicBezTo>
                      <a:pt x="2596" y="4176"/>
                      <a:pt x="2620" y="4164"/>
                      <a:pt x="2644" y="4152"/>
                    </a:cubicBezTo>
                    <a:cubicBezTo>
                      <a:pt x="2656" y="4152"/>
                      <a:pt x="2656" y="4176"/>
                      <a:pt x="2679" y="4176"/>
                    </a:cubicBezTo>
                    <a:cubicBezTo>
                      <a:pt x="2703" y="4176"/>
                      <a:pt x="2763" y="4140"/>
                      <a:pt x="2739" y="4116"/>
                    </a:cubicBezTo>
                    <a:cubicBezTo>
                      <a:pt x="2727" y="4092"/>
                      <a:pt x="2727" y="4081"/>
                      <a:pt x="2739" y="4057"/>
                    </a:cubicBezTo>
                    <a:cubicBezTo>
                      <a:pt x="2756" y="4048"/>
                      <a:pt x="2767" y="4040"/>
                      <a:pt x="2772" y="4040"/>
                    </a:cubicBezTo>
                    <a:cubicBezTo>
                      <a:pt x="2774" y="4040"/>
                      <a:pt x="2775" y="4041"/>
                      <a:pt x="2775" y="4045"/>
                    </a:cubicBezTo>
                    <a:cubicBezTo>
                      <a:pt x="2775" y="4056"/>
                      <a:pt x="2764" y="4141"/>
                      <a:pt x="2803" y="4141"/>
                    </a:cubicBezTo>
                    <a:cubicBezTo>
                      <a:pt x="2805" y="4141"/>
                      <a:pt x="2808" y="4141"/>
                      <a:pt x="2810" y="4140"/>
                    </a:cubicBezTo>
                    <a:cubicBezTo>
                      <a:pt x="2858" y="4128"/>
                      <a:pt x="2822" y="4069"/>
                      <a:pt x="2870" y="4069"/>
                    </a:cubicBezTo>
                    <a:cubicBezTo>
                      <a:pt x="2918" y="4069"/>
                      <a:pt x="2929" y="4033"/>
                      <a:pt x="2953" y="3985"/>
                    </a:cubicBezTo>
                    <a:cubicBezTo>
                      <a:pt x="2958" y="3970"/>
                      <a:pt x="2961" y="3966"/>
                      <a:pt x="2964" y="3966"/>
                    </a:cubicBezTo>
                    <a:cubicBezTo>
                      <a:pt x="2967" y="3966"/>
                      <a:pt x="2970" y="3973"/>
                      <a:pt x="2977" y="3973"/>
                    </a:cubicBezTo>
                    <a:cubicBezTo>
                      <a:pt x="3001" y="3973"/>
                      <a:pt x="3001" y="3938"/>
                      <a:pt x="3013" y="3938"/>
                    </a:cubicBezTo>
                    <a:cubicBezTo>
                      <a:pt x="3013" y="3910"/>
                      <a:pt x="3020" y="3867"/>
                      <a:pt x="3040" y="3867"/>
                    </a:cubicBezTo>
                    <a:cubicBezTo>
                      <a:pt x="3046" y="3867"/>
                      <a:pt x="3053" y="3870"/>
                      <a:pt x="3060" y="3878"/>
                    </a:cubicBezTo>
                    <a:cubicBezTo>
                      <a:pt x="3069" y="3887"/>
                      <a:pt x="3117" y="3935"/>
                      <a:pt x="3137" y="3935"/>
                    </a:cubicBezTo>
                    <a:cubicBezTo>
                      <a:pt x="3144" y="3935"/>
                      <a:pt x="3147" y="3929"/>
                      <a:pt x="3144" y="3914"/>
                    </a:cubicBezTo>
                    <a:cubicBezTo>
                      <a:pt x="3144" y="3878"/>
                      <a:pt x="3120" y="3866"/>
                      <a:pt x="3156" y="3854"/>
                    </a:cubicBezTo>
                    <a:cubicBezTo>
                      <a:pt x="3160" y="3850"/>
                      <a:pt x="3164" y="3848"/>
                      <a:pt x="3167" y="3848"/>
                    </a:cubicBezTo>
                    <a:cubicBezTo>
                      <a:pt x="3180" y="3848"/>
                      <a:pt x="3182" y="3878"/>
                      <a:pt x="3191" y="3878"/>
                    </a:cubicBezTo>
                    <a:cubicBezTo>
                      <a:pt x="3195" y="3882"/>
                      <a:pt x="3199" y="3883"/>
                      <a:pt x="3204" y="3883"/>
                    </a:cubicBezTo>
                    <a:cubicBezTo>
                      <a:pt x="3216" y="3883"/>
                      <a:pt x="3231" y="3875"/>
                      <a:pt x="3239" y="3866"/>
                    </a:cubicBezTo>
                    <a:lnTo>
                      <a:pt x="3203" y="3819"/>
                    </a:lnTo>
                    <a:cubicBezTo>
                      <a:pt x="3179" y="3819"/>
                      <a:pt x="3168" y="3819"/>
                      <a:pt x="3144" y="3807"/>
                    </a:cubicBezTo>
                    <a:cubicBezTo>
                      <a:pt x="3120" y="3783"/>
                      <a:pt x="3179" y="3759"/>
                      <a:pt x="3191" y="3747"/>
                    </a:cubicBezTo>
                    <a:cubicBezTo>
                      <a:pt x="3199" y="3742"/>
                      <a:pt x="3204" y="3741"/>
                      <a:pt x="3209" y="3741"/>
                    </a:cubicBezTo>
                    <a:cubicBezTo>
                      <a:pt x="3229" y="3741"/>
                      <a:pt x="3234" y="3771"/>
                      <a:pt x="3263" y="3771"/>
                    </a:cubicBezTo>
                    <a:cubicBezTo>
                      <a:pt x="3275" y="3771"/>
                      <a:pt x="3334" y="3771"/>
                      <a:pt x="3334" y="3759"/>
                    </a:cubicBezTo>
                    <a:cubicBezTo>
                      <a:pt x="3334" y="3747"/>
                      <a:pt x="3310" y="3723"/>
                      <a:pt x="3334" y="3700"/>
                    </a:cubicBezTo>
                    <a:cubicBezTo>
                      <a:pt x="3370" y="3676"/>
                      <a:pt x="3370" y="3688"/>
                      <a:pt x="3370" y="3664"/>
                    </a:cubicBezTo>
                    <a:cubicBezTo>
                      <a:pt x="3370" y="3616"/>
                      <a:pt x="3477" y="3569"/>
                      <a:pt x="3501" y="3557"/>
                    </a:cubicBezTo>
                    <a:cubicBezTo>
                      <a:pt x="3507" y="3553"/>
                      <a:pt x="3512" y="3552"/>
                      <a:pt x="3516" y="3552"/>
                    </a:cubicBezTo>
                    <a:cubicBezTo>
                      <a:pt x="3526" y="3552"/>
                      <a:pt x="3531" y="3563"/>
                      <a:pt x="3549" y="3580"/>
                    </a:cubicBezTo>
                    <a:cubicBezTo>
                      <a:pt x="3554" y="3586"/>
                      <a:pt x="3561" y="3589"/>
                      <a:pt x="3567" y="3589"/>
                    </a:cubicBezTo>
                    <a:cubicBezTo>
                      <a:pt x="3588" y="3589"/>
                      <a:pt x="3611" y="3566"/>
                      <a:pt x="3620" y="3557"/>
                    </a:cubicBezTo>
                    <a:cubicBezTo>
                      <a:pt x="3632" y="3545"/>
                      <a:pt x="3691" y="3545"/>
                      <a:pt x="3680" y="3509"/>
                    </a:cubicBezTo>
                    <a:cubicBezTo>
                      <a:pt x="3672" y="3477"/>
                      <a:pt x="3680" y="3477"/>
                      <a:pt x="3689" y="3477"/>
                    </a:cubicBezTo>
                    <a:lnTo>
                      <a:pt x="3689" y="3477"/>
                    </a:lnTo>
                    <a:cubicBezTo>
                      <a:pt x="3694" y="3477"/>
                      <a:pt x="3699" y="3477"/>
                      <a:pt x="3703" y="3473"/>
                    </a:cubicBezTo>
                    <a:cubicBezTo>
                      <a:pt x="3727" y="3461"/>
                      <a:pt x="3703" y="3438"/>
                      <a:pt x="3715" y="3426"/>
                    </a:cubicBezTo>
                    <a:cubicBezTo>
                      <a:pt x="3727" y="3414"/>
                      <a:pt x="3763" y="3414"/>
                      <a:pt x="3787" y="3390"/>
                    </a:cubicBezTo>
                    <a:cubicBezTo>
                      <a:pt x="3787" y="3345"/>
                      <a:pt x="3683" y="3270"/>
                      <a:pt x="3650" y="3270"/>
                    </a:cubicBezTo>
                    <a:cubicBezTo>
                      <a:pt x="3647" y="3270"/>
                      <a:pt x="3645" y="3270"/>
                      <a:pt x="3644" y="3271"/>
                    </a:cubicBezTo>
                    <a:cubicBezTo>
                      <a:pt x="3644" y="3271"/>
                      <a:pt x="3644" y="3295"/>
                      <a:pt x="3644" y="3295"/>
                    </a:cubicBezTo>
                    <a:cubicBezTo>
                      <a:pt x="3636" y="3295"/>
                      <a:pt x="3633" y="3300"/>
                      <a:pt x="3625" y="3300"/>
                    </a:cubicBezTo>
                    <a:cubicBezTo>
                      <a:pt x="3621" y="3300"/>
                      <a:pt x="3616" y="3299"/>
                      <a:pt x="3608" y="3295"/>
                    </a:cubicBezTo>
                    <a:cubicBezTo>
                      <a:pt x="3594" y="3288"/>
                      <a:pt x="3581" y="3281"/>
                      <a:pt x="3569" y="3281"/>
                    </a:cubicBezTo>
                    <a:cubicBezTo>
                      <a:pt x="3561" y="3281"/>
                      <a:pt x="3554" y="3285"/>
                      <a:pt x="3549" y="3295"/>
                    </a:cubicBezTo>
                    <a:cubicBezTo>
                      <a:pt x="3549" y="3307"/>
                      <a:pt x="3596" y="3354"/>
                      <a:pt x="3560" y="3390"/>
                    </a:cubicBezTo>
                    <a:cubicBezTo>
                      <a:pt x="3553" y="3404"/>
                      <a:pt x="3538" y="3410"/>
                      <a:pt x="3522" y="3410"/>
                    </a:cubicBezTo>
                    <a:cubicBezTo>
                      <a:pt x="3511" y="3410"/>
                      <a:pt x="3499" y="3407"/>
                      <a:pt x="3489" y="3402"/>
                    </a:cubicBezTo>
                    <a:cubicBezTo>
                      <a:pt x="3482" y="3388"/>
                      <a:pt x="3475" y="3382"/>
                      <a:pt x="3468" y="3382"/>
                    </a:cubicBezTo>
                    <a:cubicBezTo>
                      <a:pt x="3463" y="3382"/>
                      <a:pt x="3458" y="3385"/>
                      <a:pt x="3453" y="3390"/>
                    </a:cubicBezTo>
                    <a:cubicBezTo>
                      <a:pt x="3429" y="3402"/>
                      <a:pt x="3429" y="3402"/>
                      <a:pt x="3453" y="3438"/>
                    </a:cubicBezTo>
                    <a:cubicBezTo>
                      <a:pt x="3453" y="3457"/>
                      <a:pt x="3445" y="3477"/>
                      <a:pt x="3429" y="3477"/>
                    </a:cubicBezTo>
                    <a:cubicBezTo>
                      <a:pt x="3426" y="3477"/>
                      <a:pt x="3422" y="3476"/>
                      <a:pt x="3418" y="3473"/>
                    </a:cubicBezTo>
                    <a:cubicBezTo>
                      <a:pt x="3408" y="3473"/>
                      <a:pt x="3398" y="3417"/>
                      <a:pt x="3368" y="3417"/>
                    </a:cubicBezTo>
                    <a:cubicBezTo>
                      <a:pt x="3362" y="3417"/>
                      <a:pt x="3355" y="3419"/>
                      <a:pt x="3346" y="3426"/>
                    </a:cubicBezTo>
                    <a:cubicBezTo>
                      <a:pt x="3310" y="3438"/>
                      <a:pt x="3310" y="3473"/>
                      <a:pt x="3322" y="3509"/>
                    </a:cubicBezTo>
                    <a:cubicBezTo>
                      <a:pt x="3322" y="3521"/>
                      <a:pt x="3299" y="3521"/>
                      <a:pt x="3287" y="3533"/>
                    </a:cubicBezTo>
                    <a:cubicBezTo>
                      <a:pt x="3275" y="3545"/>
                      <a:pt x="3215" y="3640"/>
                      <a:pt x="3203" y="3640"/>
                    </a:cubicBezTo>
                    <a:cubicBezTo>
                      <a:pt x="3191" y="3628"/>
                      <a:pt x="3203" y="3533"/>
                      <a:pt x="3191" y="3521"/>
                    </a:cubicBezTo>
                    <a:lnTo>
                      <a:pt x="3191" y="3521"/>
                    </a:lnTo>
                    <a:cubicBezTo>
                      <a:pt x="3203" y="3545"/>
                      <a:pt x="3108" y="3628"/>
                      <a:pt x="3108" y="3652"/>
                    </a:cubicBezTo>
                    <a:cubicBezTo>
                      <a:pt x="3099" y="3669"/>
                      <a:pt x="3084" y="3680"/>
                      <a:pt x="3063" y="3680"/>
                    </a:cubicBezTo>
                    <a:cubicBezTo>
                      <a:pt x="3055" y="3680"/>
                      <a:pt x="3046" y="3679"/>
                      <a:pt x="3037" y="3676"/>
                    </a:cubicBezTo>
                    <a:cubicBezTo>
                      <a:pt x="3032" y="3674"/>
                      <a:pt x="3028" y="3673"/>
                      <a:pt x="3024" y="3673"/>
                    </a:cubicBezTo>
                    <a:cubicBezTo>
                      <a:pt x="3003" y="3673"/>
                      <a:pt x="3009" y="3701"/>
                      <a:pt x="2989" y="3711"/>
                    </a:cubicBezTo>
                    <a:cubicBezTo>
                      <a:pt x="2965" y="3723"/>
                      <a:pt x="2965" y="3723"/>
                      <a:pt x="2941" y="3723"/>
                    </a:cubicBezTo>
                    <a:cubicBezTo>
                      <a:pt x="2935" y="3717"/>
                      <a:pt x="2929" y="3714"/>
                      <a:pt x="2925" y="3714"/>
                    </a:cubicBezTo>
                    <a:cubicBezTo>
                      <a:pt x="2920" y="3714"/>
                      <a:pt x="2918" y="3717"/>
                      <a:pt x="2918" y="3723"/>
                    </a:cubicBezTo>
                    <a:cubicBezTo>
                      <a:pt x="2906" y="3735"/>
                      <a:pt x="2906" y="3771"/>
                      <a:pt x="2929" y="3783"/>
                    </a:cubicBezTo>
                    <a:cubicBezTo>
                      <a:pt x="2941" y="3795"/>
                      <a:pt x="2965" y="3819"/>
                      <a:pt x="2941" y="3819"/>
                    </a:cubicBezTo>
                    <a:cubicBezTo>
                      <a:pt x="2936" y="3820"/>
                      <a:pt x="2931" y="3821"/>
                      <a:pt x="2927" y="3821"/>
                    </a:cubicBezTo>
                    <a:cubicBezTo>
                      <a:pt x="2899" y="3821"/>
                      <a:pt x="2878" y="3795"/>
                      <a:pt x="2858" y="3795"/>
                    </a:cubicBezTo>
                    <a:cubicBezTo>
                      <a:pt x="2834" y="3807"/>
                      <a:pt x="2810" y="3831"/>
                      <a:pt x="2798" y="3854"/>
                    </a:cubicBezTo>
                    <a:cubicBezTo>
                      <a:pt x="2787" y="3866"/>
                      <a:pt x="2763" y="3878"/>
                      <a:pt x="2751" y="3878"/>
                    </a:cubicBezTo>
                    <a:cubicBezTo>
                      <a:pt x="2745" y="3872"/>
                      <a:pt x="2739" y="3869"/>
                      <a:pt x="2733" y="3869"/>
                    </a:cubicBezTo>
                    <a:cubicBezTo>
                      <a:pt x="2727" y="3869"/>
                      <a:pt x="2721" y="3872"/>
                      <a:pt x="2715" y="3878"/>
                    </a:cubicBezTo>
                    <a:cubicBezTo>
                      <a:pt x="2691" y="3890"/>
                      <a:pt x="2715" y="3914"/>
                      <a:pt x="2691" y="3926"/>
                    </a:cubicBezTo>
                    <a:cubicBezTo>
                      <a:pt x="2678" y="3935"/>
                      <a:pt x="2670" y="3937"/>
                      <a:pt x="2663" y="3937"/>
                    </a:cubicBezTo>
                    <a:cubicBezTo>
                      <a:pt x="2656" y="3937"/>
                      <a:pt x="2651" y="3934"/>
                      <a:pt x="2645" y="3934"/>
                    </a:cubicBezTo>
                    <a:cubicBezTo>
                      <a:pt x="2641" y="3934"/>
                      <a:pt x="2637" y="3935"/>
                      <a:pt x="2632" y="3938"/>
                    </a:cubicBezTo>
                    <a:cubicBezTo>
                      <a:pt x="2584" y="3961"/>
                      <a:pt x="2537" y="3997"/>
                      <a:pt x="2525" y="4057"/>
                    </a:cubicBezTo>
                    <a:cubicBezTo>
                      <a:pt x="2518" y="4076"/>
                      <a:pt x="2515" y="4088"/>
                      <a:pt x="2508" y="4088"/>
                    </a:cubicBezTo>
                    <a:cubicBezTo>
                      <a:pt x="2502" y="4088"/>
                      <a:pt x="2494" y="4079"/>
                      <a:pt x="2477" y="4057"/>
                    </a:cubicBezTo>
                    <a:cubicBezTo>
                      <a:pt x="2477" y="4039"/>
                      <a:pt x="2471" y="4033"/>
                      <a:pt x="2464" y="4033"/>
                    </a:cubicBezTo>
                    <a:cubicBezTo>
                      <a:pt x="2456" y="4033"/>
                      <a:pt x="2447" y="4039"/>
                      <a:pt x="2441" y="4045"/>
                    </a:cubicBezTo>
                    <a:cubicBezTo>
                      <a:pt x="2417" y="4057"/>
                      <a:pt x="2394" y="4069"/>
                      <a:pt x="2370" y="4092"/>
                    </a:cubicBezTo>
                    <a:cubicBezTo>
                      <a:pt x="2358" y="4116"/>
                      <a:pt x="2370" y="4152"/>
                      <a:pt x="2334" y="4152"/>
                    </a:cubicBezTo>
                    <a:cubicBezTo>
                      <a:pt x="2327" y="4137"/>
                      <a:pt x="2316" y="4132"/>
                      <a:pt x="2304" y="4132"/>
                    </a:cubicBezTo>
                    <a:cubicBezTo>
                      <a:pt x="2278" y="4132"/>
                      <a:pt x="2247" y="4159"/>
                      <a:pt x="2239" y="4176"/>
                    </a:cubicBezTo>
                    <a:cubicBezTo>
                      <a:pt x="2228" y="4198"/>
                      <a:pt x="2237" y="4260"/>
                      <a:pt x="2220" y="4260"/>
                    </a:cubicBezTo>
                    <a:cubicBezTo>
                      <a:pt x="2218" y="4260"/>
                      <a:pt x="2217" y="4260"/>
                      <a:pt x="2215" y="4259"/>
                    </a:cubicBezTo>
                    <a:cubicBezTo>
                      <a:pt x="2186" y="4244"/>
                      <a:pt x="2170" y="4234"/>
                      <a:pt x="2154" y="4234"/>
                    </a:cubicBezTo>
                    <a:cubicBezTo>
                      <a:pt x="2144" y="4234"/>
                      <a:pt x="2133" y="4238"/>
                      <a:pt x="2120" y="4247"/>
                    </a:cubicBezTo>
                    <a:cubicBezTo>
                      <a:pt x="2048" y="4271"/>
                      <a:pt x="2001" y="4319"/>
                      <a:pt x="1941" y="4354"/>
                    </a:cubicBezTo>
                    <a:cubicBezTo>
                      <a:pt x="1929" y="4378"/>
                      <a:pt x="1905" y="4390"/>
                      <a:pt x="1894" y="4414"/>
                    </a:cubicBezTo>
                    <a:cubicBezTo>
                      <a:pt x="1882" y="4426"/>
                      <a:pt x="1894" y="4450"/>
                      <a:pt x="1882" y="4462"/>
                    </a:cubicBezTo>
                    <a:cubicBezTo>
                      <a:pt x="1858" y="4462"/>
                      <a:pt x="1822" y="4438"/>
                      <a:pt x="1810" y="4438"/>
                    </a:cubicBezTo>
                    <a:cubicBezTo>
                      <a:pt x="1786" y="4438"/>
                      <a:pt x="1751" y="4438"/>
                      <a:pt x="1727" y="4450"/>
                    </a:cubicBezTo>
                    <a:cubicBezTo>
                      <a:pt x="1704" y="4461"/>
                      <a:pt x="1680" y="4473"/>
                      <a:pt x="1702" y="4507"/>
                    </a:cubicBezTo>
                    <a:lnTo>
                      <a:pt x="1702" y="4507"/>
                    </a:lnTo>
                    <a:cubicBezTo>
                      <a:pt x="1700" y="4506"/>
                      <a:pt x="1699" y="4505"/>
                      <a:pt x="1698" y="4505"/>
                    </a:cubicBezTo>
                    <a:cubicBezTo>
                      <a:pt x="1683" y="4505"/>
                      <a:pt x="1655" y="4570"/>
                      <a:pt x="1655" y="4581"/>
                    </a:cubicBezTo>
                    <a:cubicBezTo>
                      <a:pt x="1653" y="4583"/>
                      <a:pt x="1649" y="4584"/>
                      <a:pt x="1643" y="4584"/>
                    </a:cubicBezTo>
                    <a:cubicBezTo>
                      <a:pt x="1622" y="4584"/>
                      <a:pt x="1582" y="4569"/>
                      <a:pt x="1572" y="4569"/>
                    </a:cubicBezTo>
                    <a:cubicBezTo>
                      <a:pt x="1536" y="4581"/>
                      <a:pt x="1513" y="4593"/>
                      <a:pt x="1489" y="4616"/>
                    </a:cubicBezTo>
                    <a:cubicBezTo>
                      <a:pt x="1477" y="4640"/>
                      <a:pt x="1513" y="4664"/>
                      <a:pt x="1524" y="4688"/>
                    </a:cubicBezTo>
                    <a:cubicBezTo>
                      <a:pt x="1513" y="4688"/>
                      <a:pt x="1489" y="4712"/>
                      <a:pt x="1477" y="4712"/>
                    </a:cubicBezTo>
                    <a:cubicBezTo>
                      <a:pt x="1477" y="4712"/>
                      <a:pt x="1477" y="4700"/>
                      <a:pt x="1465" y="4688"/>
                    </a:cubicBezTo>
                    <a:cubicBezTo>
                      <a:pt x="1453" y="4688"/>
                      <a:pt x="1441" y="4712"/>
                      <a:pt x="1429" y="4712"/>
                    </a:cubicBezTo>
                    <a:cubicBezTo>
                      <a:pt x="1417" y="4712"/>
                      <a:pt x="1405" y="4700"/>
                      <a:pt x="1382" y="4700"/>
                    </a:cubicBezTo>
                    <a:cubicBezTo>
                      <a:pt x="1370" y="4700"/>
                      <a:pt x="1358" y="4712"/>
                      <a:pt x="1346" y="4723"/>
                    </a:cubicBezTo>
                    <a:cubicBezTo>
                      <a:pt x="1310" y="4759"/>
                      <a:pt x="1310" y="4795"/>
                      <a:pt x="1286" y="4843"/>
                    </a:cubicBezTo>
                    <a:cubicBezTo>
                      <a:pt x="1277" y="4861"/>
                      <a:pt x="1270" y="4869"/>
                      <a:pt x="1263" y="4869"/>
                    </a:cubicBezTo>
                    <a:cubicBezTo>
                      <a:pt x="1252" y="4869"/>
                      <a:pt x="1242" y="4848"/>
                      <a:pt x="1227" y="4819"/>
                    </a:cubicBezTo>
                    <a:lnTo>
                      <a:pt x="1227" y="4819"/>
                    </a:lnTo>
                    <a:cubicBezTo>
                      <a:pt x="1239" y="4843"/>
                      <a:pt x="1203" y="4843"/>
                      <a:pt x="1203" y="4866"/>
                    </a:cubicBezTo>
                    <a:cubicBezTo>
                      <a:pt x="1203" y="4902"/>
                      <a:pt x="1227" y="4902"/>
                      <a:pt x="1215" y="4914"/>
                    </a:cubicBezTo>
                    <a:cubicBezTo>
                      <a:pt x="1215" y="4914"/>
                      <a:pt x="1189" y="4888"/>
                      <a:pt x="1166" y="4888"/>
                    </a:cubicBezTo>
                    <a:cubicBezTo>
                      <a:pt x="1162" y="4888"/>
                      <a:pt x="1159" y="4888"/>
                      <a:pt x="1155" y="4890"/>
                    </a:cubicBezTo>
                    <a:cubicBezTo>
                      <a:pt x="1143" y="4902"/>
                      <a:pt x="1143" y="4950"/>
                      <a:pt x="1132" y="4974"/>
                    </a:cubicBezTo>
                    <a:cubicBezTo>
                      <a:pt x="1128" y="4980"/>
                      <a:pt x="1125" y="4983"/>
                      <a:pt x="1122" y="4983"/>
                    </a:cubicBezTo>
                    <a:cubicBezTo>
                      <a:pt x="1114" y="4983"/>
                      <a:pt x="1108" y="4964"/>
                      <a:pt x="1108" y="4938"/>
                    </a:cubicBezTo>
                    <a:cubicBezTo>
                      <a:pt x="1117" y="4920"/>
                      <a:pt x="1099" y="4889"/>
                      <a:pt x="1080" y="4889"/>
                    </a:cubicBezTo>
                    <a:cubicBezTo>
                      <a:pt x="1073" y="4889"/>
                      <a:pt x="1066" y="4893"/>
                      <a:pt x="1060" y="4902"/>
                    </a:cubicBezTo>
                    <a:cubicBezTo>
                      <a:pt x="1037" y="4925"/>
                      <a:pt x="1025" y="4972"/>
                      <a:pt x="1047" y="5007"/>
                    </a:cubicBezTo>
                    <a:lnTo>
                      <a:pt x="1047" y="5007"/>
                    </a:lnTo>
                    <a:cubicBezTo>
                      <a:pt x="1037" y="4992"/>
                      <a:pt x="1024" y="4985"/>
                      <a:pt x="1010" y="4985"/>
                    </a:cubicBezTo>
                    <a:cubicBezTo>
                      <a:pt x="956" y="4985"/>
                      <a:pt x="881" y="5083"/>
                      <a:pt x="835" y="5083"/>
                    </a:cubicBezTo>
                    <a:cubicBezTo>
                      <a:pt x="825" y="5083"/>
                      <a:pt x="817" y="5079"/>
                      <a:pt x="810" y="5069"/>
                    </a:cubicBezTo>
                    <a:cubicBezTo>
                      <a:pt x="803" y="5066"/>
                      <a:pt x="796" y="5065"/>
                      <a:pt x="791" y="5065"/>
                    </a:cubicBezTo>
                    <a:cubicBezTo>
                      <a:pt x="750" y="5065"/>
                      <a:pt x="748" y="5133"/>
                      <a:pt x="727" y="5164"/>
                    </a:cubicBezTo>
                    <a:cubicBezTo>
                      <a:pt x="691" y="5188"/>
                      <a:pt x="667" y="5212"/>
                      <a:pt x="632" y="5224"/>
                    </a:cubicBezTo>
                    <a:cubicBezTo>
                      <a:pt x="596" y="5259"/>
                      <a:pt x="572" y="5307"/>
                      <a:pt x="536" y="5331"/>
                    </a:cubicBezTo>
                    <a:cubicBezTo>
                      <a:pt x="518" y="5343"/>
                      <a:pt x="504" y="5343"/>
                      <a:pt x="489" y="5343"/>
                    </a:cubicBezTo>
                    <a:cubicBezTo>
                      <a:pt x="474" y="5343"/>
                      <a:pt x="459" y="5343"/>
                      <a:pt x="441" y="5355"/>
                    </a:cubicBezTo>
                    <a:cubicBezTo>
                      <a:pt x="429" y="5366"/>
                      <a:pt x="405" y="5390"/>
                      <a:pt x="405" y="5414"/>
                    </a:cubicBezTo>
                    <a:cubicBezTo>
                      <a:pt x="405" y="5426"/>
                      <a:pt x="429" y="5438"/>
                      <a:pt x="417" y="5450"/>
                    </a:cubicBezTo>
                    <a:cubicBezTo>
                      <a:pt x="405" y="5450"/>
                      <a:pt x="346" y="5414"/>
                      <a:pt x="322" y="5390"/>
                    </a:cubicBezTo>
                    <a:lnTo>
                      <a:pt x="322" y="5390"/>
                    </a:lnTo>
                    <a:cubicBezTo>
                      <a:pt x="346" y="5414"/>
                      <a:pt x="286" y="5462"/>
                      <a:pt x="215" y="5545"/>
                    </a:cubicBezTo>
                    <a:cubicBezTo>
                      <a:pt x="155" y="5605"/>
                      <a:pt x="108" y="5688"/>
                      <a:pt x="60" y="5759"/>
                    </a:cubicBezTo>
                    <a:cubicBezTo>
                      <a:pt x="48" y="5807"/>
                      <a:pt x="0" y="5878"/>
                      <a:pt x="0" y="5926"/>
                    </a:cubicBezTo>
                    <a:cubicBezTo>
                      <a:pt x="0" y="5974"/>
                      <a:pt x="12" y="6021"/>
                      <a:pt x="24" y="6069"/>
                    </a:cubicBezTo>
                    <a:cubicBezTo>
                      <a:pt x="24" y="6078"/>
                      <a:pt x="78" y="6111"/>
                      <a:pt x="99" y="6111"/>
                    </a:cubicBezTo>
                    <a:cubicBezTo>
                      <a:pt x="103" y="6111"/>
                      <a:pt x="106" y="6110"/>
                      <a:pt x="107" y="6107"/>
                    </a:cubicBezTo>
                    <a:lnTo>
                      <a:pt x="107" y="6107"/>
                    </a:lnTo>
                    <a:cubicBezTo>
                      <a:pt x="101" y="6128"/>
                      <a:pt x="14" y="6118"/>
                      <a:pt x="48" y="6164"/>
                    </a:cubicBezTo>
                    <a:cubicBezTo>
                      <a:pt x="48" y="6164"/>
                      <a:pt x="96" y="6224"/>
                      <a:pt x="84" y="6236"/>
                    </a:cubicBezTo>
                    <a:cubicBezTo>
                      <a:pt x="82" y="6237"/>
                      <a:pt x="80" y="6238"/>
                      <a:pt x="77" y="6238"/>
                    </a:cubicBezTo>
                    <a:cubicBezTo>
                      <a:pt x="63" y="6238"/>
                      <a:pt x="33" y="6222"/>
                      <a:pt x="19" y="6222"/>
                    </a:cubicBezTo>
                    <a:cubicBezTo>
                      <a:pt x="12" y="6222"/>
                      <a:pt x="9" y="6225"/>
                      <a:pt x="12" y="6236"/>
                    </a:cubicBezTo>
                    <a:cubicBezTo>
                      <a:pt x="23" y="6258"/>
                      <a:pt x="55" y="6320"/>
                      <a:pt x="97" y="6320"/>
                    </a:cubicBezTo>
                    <a:cubicBezTo>
                      <a:pt x="100" y="6320"/>
                      <a:pt x="104" y="6320"/>
                      <a:pt x="108" y="6319"/>
                    </a:cubicBezTo>
                    <a:lnTo>
                      <a:pt x="108" y="6319"/>
                    </a:lnTo>
                    <a:cubicBezTo>
                      <a:pt x="120" y="6343"/>
                      <a:pt x="72" y="6378"/>
                      <a:pt x="60" y="6378"/>
                    </a:cubicBezTo>
                    <a:cubicBezTo>
                      <a:pt x="48" y="6390"/>
                      <a:pt x="36" y="6462"/>
                      <a:pt x="48" y="6474"/>
                    </a:cubicBezTo>
                    <a:cubicBezTo>
                      <a:pt x="53" y="6474"/>
                      <a:pt x="65" y="6472"/>
                      <a:pt x="79" y="6472"/>
                    </a:cubicBezTo>
                    <a:cubicBezTo>
                      <a:pt x="100" y="6472"/>
                      <a:pt x="124" y="6476"/>
                      <a:pt x="131" y="6498"/>
                    </a:cubicBezTo>
                    <a:cubicBezTo>
                      <a:pt x="143" y="6521"/>
                      <a:pt x="131" y="6545"/>
                      <a:pt x="143" y="6569"/>
                    </a:cubicBezTo>
                    <a:cubicBezTo>
                      <a:pt x="155" y="6593"/>
                      <a:pt x="179" y="6593"/>
                      <a:pt x="191" y="6628"/>
                    </a:cubicBezTo>
                    <a:cubicBezTo>
                      <a:pt x="203" y="6652"/>
                      <a:pt x="167" y="6688"/>
                      <a:pt x="167" y="6724"/>
                    </a:cubicBezTo>
                    <a:cubicBezTo>
                      <a:pt x="177" y="6753"/>
                      <a:pt x="195" y="6774"/>
                      <a:pt x="221" y="6774"/>
                    </a:cubicBezTo>
                    <a:cubicBezTo>
                      <a:pt x="226" y="6774"/>
                      <a:pt x="232" y="6773"/>
                      <a:pt x="239" y="6771"/>
                    </a:cubicBezTo>
                    <a:lnTo>
                      <a:pt x="239" y="6771"/>
                    </a:lnTo>
                    <a:cubicBezTo>
                      <a:pt x="239" y="6783"/>
                      <a:pt x="203" y="6855"/>
                      <a:pt x="215" y="6855"/>
                    </a:cubicBezTo>
                    <a:cubicBezTo>
                      <a:pt x="223" y="6846"/>
                      <a:pt x="251" y="6813"/>
                      <a:pt x="270" y="6813"/>
                    </a:cubicBezTo>
                    <a:cubicBezTo>
                      <a:pt x="277" y="6813"/>
                      <a:pt x="283" y="6818"/>
                      <a:pt x="286" y="6831"/>
                    </a:cubicBezTo>
                    <a:cubicBezTo>
                      <a:pt x="298" y="6879"/>
                      <a:pt x="274" y="6867"/>
                      <a:pt x="274" y="6890"/>
                    </a:cubicBezTo>
                    <a:cubicBezTo>
                      <a:pt x="274" y="6914"/>
                      <a:pt x="298" y="7009"/>
                      <a:pt x="346" y="7009"/>
                    </a:cubicBezTo>
                    <a:cubicBezTo>
                      <a:pt x="322" y="7009"/>
                      <a:pt x="298" y="7093"/>
                      <a:pt x="310" y="7105"/>
                    </a:cubicBezTo>
                    <a:cubicBezTo>
                      <a:pt x="319" y="7102"/>
                      <a:pt x="326" y="7100"/>
                      <a:pt x="331" y="7100"/>
                    </a:cubicBezTo>
                    <a:cubicBezTo>
                      <a:pt x="347" y="7100"/>
                      <a:pt x="349" y="7114"/>
                      <a:pt x="358" y="7140"/>
                    </a:cubicBezTo>
                    <a:cubicBezTo>
                      <a:pt x="364" y="7158"/>
                      <a:pt x="364" y="7164"/>
                      <a:pt x="367" y="7164"/>
                    </a:cubicBezTo>
                    <a:cubicBezTo>
                      <a:pt x="370" y="7164"/>
                      <a:pt x="376" y="7158"/>
                      <a:pt x="393" y="7152"/>
                    </a:cubicBezTo>
                    <a:cubicBezTo>
                      <a:pt x="429" y="7152"/>
                      <a:pt x="417" y="7248"/>
                      <a:pt x="429" y="7271"/>
                    </a:cubicBezTo>
                    <a:cubicBezTo>
                      <a:pt x="429" y="7295"/>
                      <a:pt x="453" y="7283"/>
                      <a:pt x="465" y="7295"/>
                    </a:cubicBezTo>
                    <a:cubicBezTo>
                      <a:pt x="489" y="7319"/>
                      <a:pt x="501" y="7355"/>
                      <a:pt x="512" y="7379"/>
                    </a:cubicBezTo>
                    <a:cubicBezTo>
                      <a:pt x="530" y="7422"/>
                      <a:pt x="560" y="7447"/>
                      <a:pt x="598" y="7452"/>
                    </a:cubicBezTo>
                    <a:lnTo>
                      <a:pt x="598" y="7452"/>
                    </a:lnTo>
                    <a:cubicBezTo>
                      <a:pt x="585" y="7453"/>
                      <a:pt x="571" y="7456"/>
                      <a:pt x="560" y="7462"/>
                    </a:cubicBezTo>
                    <a:cubicBezTo>
                      <a:pt x="536" y="7486"/>
                      <a:pt x="584" y="7498"/>
                      <a:pt x="596" y="7498"/>
                    </a:cubicBezTo>
                    <a:cubicBezTo>
                      <a:pt x="667" y="7498"/>
                      <a:pt x="655" y="7533"/>
                      <a:pt x="620" y="7593"/>
                    </a:cubicBezTo>
                    <a:cubicBezTo>
                      <a:pt x="601" y="7612"/>
                      <a:pt x="620" y="7616"/>
                      <a:pt x="645" y="7616"/>
                    </a:cubicBezTo>
                    <a:cubicBezTo>
                      <a:pt x="662" y="7616"/>
                      <a:pt x="681" y="7614"/>
                      <a:pt x="694" y="7614"/>
                    </a:cubicBezTo>
                    <a:cubicBezTo>
                      <a:pt x="710" y="7614"/>
                      <a:pt x="715" y="7617"/>
                      <a:pt x="691" y="7629"/>
                    </a:cubicBezTo>
                    <a:cubicBezTo>
                      <a:pt x="651" y="7649"/>
                      <a:pt x="687" y="7720"/>
                      <a:pt x="735" y="7720"/>
                    </a:cubicBezTo>
                    <a:cubicBezTo>
                      <a:pt x="743" y="7720"/>
                      <a:pt x="750" y="7718"/>
                      <a:pt x="758" y="7714"/>
                    </a:cubicBezTo>
                    <a:lnTo>
                      <a:pt x="758" y="7714"/>
                    </a:lnTo>
                    <a:cubicBezTo>
                      <a:pt x="737" y="7727"/>
                      <a:pt x="727" y="7749"/>
                      <a:pt x="727" y="7771"/>
                    </a:cubicBezTo>
                    <a:cubicBezTo>
                      <a:pt x="727" y="7783"/>
                      <a:pt x="751" y="7783"/>
                      <a:pt x="762" y="7795"/>
                    </a:cubicBezTo>
                    <a:cubicBezTo>
                      <a:pt x="774" y="7819"/>
                      <a:pt x="762" y="7843"/>
                      <a:pt x="786" y="7879"/>
                    </a:cubicBezTo>
                    <a:cubicBezTo>
                      <a:pt x="798" y="7891"/>
                      <a:pt x="822" y="7902"/>
                      <a:pt x="834" y="7914"/>
                    </a:cubicBezTo>
                    <a:cubicBezTo>
                      <a:pt x="846" y="7938"/>
                      <a:pt x="858" y="7962"/>
                      <a:pt x="870" y="7998"/>
                    </a:cubicBezTo>
                    <a:cubicBezTo>
                      <a:pt x="893" y="8033"/>
                      <a:pt x="893" y="8069"/>
                      <a:pt x="929" y="8105"/>
                    </a:cubicBezTo>
                    <a:cubicBezTo>
                      <a:pt x="942" y="8114"/>
                      <a:pt x="956" y="8116"/>
                      <a:pt x="967" y="8116"/>
                    </a:cubicBezTo>
                    <a:cubicBezTo>
                      <a:pt x="979" y="8116"/>
                      <a:pt x="990" y="8113"/>
                      <a:pt x="996" y="8113"/>
                    </a:cubicBezTo>
                    <a:cubicBezTo>
                      <a:pt x="999" y="8113"/>
                      <a:pt x="1001" y="8114"/>
                      <a:pt x="1001" y="8117"/>
                    </a:cubicBezTo>
                    <a:cubicBezTo>
                      <a:pt x="1013" y="8129"/>
                      <a:pt x="977" y="8164"/>
                      <a:pt x="977" y="8188"/>
                    </a:cubicBezTo>
                    <a:cubicBezTo>
                      <a:pt x="977" y="8198"/>
                      <a:pt x="983" y="8202"/>
                      <a:pt x="992" y="8202"/>
                    </a:cubicBezTo>
                    <a:cubicBezTo>
                      <a:pt x="1005" y="8202"/>
                      <a:pt x="1023" y="8195"/>
                      <a:pt x="1036" y="8188"/>
                    </a:cubicBezTo>
                    <a:cubicBezTo>
                      <a:pt x="1044" y="8180"/>
                      <a:pt x="1080" y="8156"/>
                      <a:pt x="1098" y="8156"/>
                    </a:cubicBezTo>
                    <a:cubicBezTo>
                      <a:pt x="1107" y="8156"/>
                      <a:pt x="1112" y="8161"/>
                      <a:pt x="1108" y="8176"/>
                    </a:cubicBezTo>
                    <a:cubicBezTo>
                      <a:pt x="1108" y="8224"/>
                      <a:pt x="1084" y="8248"/>
                      <a:pt x="1096" y="8283"/>
                    </a:cubicBezTo>
                    <a:cubicBezTo>
                      <a:pt x="1096" y="8319"/>
                      <a:pt x="1215" y="8272"/>
                      <a:pt x="1191" y="8343"/>
                    </a:cubicBezTo>
                    <a:cubicBezTo>
                      <a:pt x="1179" y="8391"/>
                      <a:pt x="1251" y="8438"/>
                      <a:pt x="1274" y="8462"/>
                    </a:cubicBezTo>
                    <a:cubicBezTo>
                      <a:pt x="1310" y="8474"/>
                      <a:pt x="1334" y="8486"/>
                      <a:pt x="1358" y="8522"/>
                    </a:cubicBezTo>
                    <a:cubicBezTo>
                      <a:pt x="1358" y="8522"/>
                      <a:pt x="1368" y="8606"/>
                      <a:pt x="1370" y="8606"/>
                    </a:cubicBezTo>
                    <a:cubicBezTo>
                      <a:pt x="1370" y="8606"/>
                      <a:pt x="1370" y="8606"/>
                      <a:pt x="1370" y="8605"/>
                    </a:cubicBezTo>
                    <a:cubicBezTo>
                      <a:pt x="1380" y="8595"/>
                      <a:pt x="1381" y="8567"/>
                      <a:pt x="1397" y="8567"/>
                    </a:cubicBezTo>
                    <a:cubicBezTo>
                      <a:pt x="1399" y="8567"/>
                      <a:pt x="1402" y="8568"/>
                      <a:pt x="1405" y="8569"/>
                    </a:cubicBezTo>
                    <a:cubicBezTo>
                      <a:pt x="1429" y="8569"/>
                      <a:pt x="1441" y="8581"/>
                      <a:pt x="1453" y="8593"/>
                    </a:cubicBezTo>
                    <a:cubicBezTo>
                      <a:pt x="1465" y="8605"/>
                      <a:pt x="1489" y="8653"/>
                      <a:pt x="1465" y="8688"/>
                    </a:cubicBezTo>
                    <a:cubicBezTo>
                      <a:pt x="1485" y="8665"/>
                      <a:pt x="1497" y="8656"/>
                      <a:pt x="1502" y="8656"/>
                    </a:cubicBezTo>
                    <a:cubicBezTo>
                      <a:pt x="1520" y="8656"/>
                      <a:pt x="1489" y="8742"/>
                      <a:pt x="1524" y="8760"/>
                    </a:cubicBezTo>
                    <a:cubicBezTo>
                      <a:pt x="1529" y="8761"/>
                      <a:pt x="1533" y="8762"/>
                      <a:pt x="1537" y="8762"/>
                    </a:cubicBezTo>
                    <a:cubicBezTo>
                      <a:pt x="1559" y="8762"/>
                      <a:pt x="1581" y="8746"/>
                      <a:pt x="1606" y="8746"/>
                    </a:cubicBezTo>
                    <a:cubicBezTo>
                      <a:pt x="1618" y="8746"/>
                      <a:pt x="1630" y="8750"/>
                      <a:pt x="1644" y="8760"/>
                    </a:cubicBezTo>
                    <a:cubicBezTo>
                      <a:pt x="1655" y="8760"/>
                      <a:pt x="1655" y="8807"/>
                      <a:pt x="1667" y="8819"/>
                    </a:cubicBezTo>
                    <a:cubicBezTo>
                      <a:pt x="1685" y="8849"/>
                      <a:pt x="1697" y="8849"/>
                      <a:pt x="1711" y="8849"/>
                    </a:cubicBezTo>
                    <a:cubicBezTo>
                      <a:pt x="1724" y="8849"/>
                      <a:pt x="1739" y="8849"/>
                      <a:pt x="1763" y="8879"/>
                    </a:cubicBezTo>
                    <a:cubicBezTo>
                      <a:pt x="1786" y="8914"/>
                      <a:pt x="1810" y="8938"/>
                      <a:pt x="1846" y="8962"/>
                    </a:cubicBezTo>
                    <a:cubicBezTo>
                      <a:pt x="1870" y="8962"/>
                      <a:pt x="1882" y="8974"/>
                      <a:pt x="1905" y="8974"/>
                    </a:cubicBezTo>
                    <a:cubicBezTo>
                      <a:pt x="1965" y="9022"/>
                      <a:pt x="1965" y="9153"/>
                      <a:pt x="2060" y="9153"/>
                    </a:cubicBezTo>
                    <a:cubicBezTo>
                      <a:pt x="2087" y="9153"/>
                      <a:pt x="2080" y="9133"/>
                      <a:pt x="2095" y="9133"/>
                    </a:cubicBezTo>
                    <a:cubicBezTo>
                      <a:pt x="2100" y="9133"/>
                      <a:pt x="2108" y="9135"/>
                      <a:pt x="2120" y="9141"/>
                    </a:cubicBezTo>
                    <a:cubicBezTo>
                      <a:pt x="2120" y="9165"/>
                      <a:pt x="2132" y="9176"/>
                      <a:pt x="2144" y="9188"/>
                    </a:cubicBezTo>
                    <a:cubicBezTo>
                      <a:pt x="2156" y="9188"/>
                      <a:pt x="2167" y="9176"/>
                      <a:pt x="2179" y="9176"/>
                    </a:cubicBezTo>
                    <a:cubicBezTo>
                      <a:pt x="2246" y="9176"/>
                      <a:pt x="2358" y="9298"/>
                      <a:pt x="2462" y="9298"/>
                    </a:cubicBezTo>
                    <a:cubicBezTo>
                      <a:pt x="2487" y="9298"/>
                      <a:pt x="2513" y="9291"/>
                      <a:pt x="2537" y="9272"/>
                    </a:cubicBezTo>
                    <a:cubicBezTo>
                      <a:pt x="2563" y="9277"/>
                      <a:pt x="2566" y="9285"/>
                      <a:pt x="2564" y="9289"/>
                    </a:cubicBezTo>
                    <a:lnTo>
                      <a:pt x="2564" y="9289"/>
                    </a:lnTo>
                    <a:cubicBezTo>
                      <a:pt x="2566" y="9288"/>
                      <a:pt x="2569" y="9286"/>
                      <a:pt x="2572" y="9284"/>
                    </a:cubicBezTo>
                    <a:cubicBezTo>
                      <a:pt x="2589" y="9284"/>
                      <a:pt x="2602" y="9253"/>
                      <a:pt x="2609" y="9213"/>
                    </a:cubicBezTo>
                    <a:lnTo>
                      <a:pt x="2609" y="9213"/>
                    </a:lnTo>
                    <a:cubicBezTo>
                      <a:pt x="2628" y="9236"/>
                      <a:pt x="2664" y="9253"/>
                      <a:pt x="2693" y="9253"/>
                    </a:cubicBezTo>
                    <a:cubicBezTo>
                      <a:pt x="2726" y="9253"/>
                      <a:pt x="2749" y="9231"/>
                      <a:pt x="2728" y="9169"/>
                    </a:cubicBezTo>
                    <a:lnTo>
                      <a:pt x="2728" y="9169"/>
                    </a:lnTo>
                    <a:cubicBezTo>
                      <a:pt x="2734" y="9180"/>
                      <a:pt x="2747" y="9184"/>
                      <a:pt x="2765" y="9184"/>
                    </a:cubicBezTo>
                    <a:cubicBezTo>
                      <a:pt x="2791" y="9184"/>
                      <a:pt x="2827" y="9176"/>
                      <a:pt x="2857" y="9176"/>
                    </a:cubicBezTo>
                    <a:cubicBezTo>
                      <a:pt x="2876" y="9176"/>
                      <a:pt x="2893" y="9179"/>
                      <a:pt x="2906" y="9188"/>
                    </a:cubicBezTo>
                    <a:cubicBezTo>
                      <a:pt x="2916" y="9195"/>
                      <a:pt x="2921" y="9198"/>
                      <a:pt x="2924" y="9198"/>
                    </a:cubicBezTo>
                    <a:cubicBezTo>
                      <a:pt x="2932" y="9198"/>
                      <a:pt x="2924" y="9178"/>
                      <a:pt x="2941" y="9153"/>
                    </a:cubicBezTo>
                    <a:cubicBezTo>
                      <a:pt x="2953" y="9129"/>
                      <a:pt x="2977" y="9129"/>
                      <a:pt x="3001" y="9117"/>
                    </a:cubicBezTo>
                    <a:cubicBezTo>
                      <a:pt x="3084" y="9034"/>
                      <a:pt x="3191" y="8974"/>
                      <a:pt x="3299" y="8926"/>
                    </a:cubicBezTo>
                    <a:cubicBezTo>
                      <a:pt x="3358" y="8891"/>
                      <a:pt x="3537" y="8867"/>
                      <a:pt x="3465" y="8748"/>
                    </a:cubicBezTo>
                    <a:cubicBezTo>
                      <a:pt x="3465" y="8748"/>
                      <a:pt x="3437" y="8673"/>
                      <a:pt x="3447" y="8673"/>
                    </a:cubicBezTo>
                    <a:lnTo>
                      <a:pt x="3447" y="8673"/>
                    </a:lnTo>
                    <a:cubicBezTo>
                      <a:pt x="3449" y="8673"/>
                      <a:pt x="3451" y="8674"/>
                      <a:pt x="3453" y="8676"/>
                    </a:cubicBezTo>
                    <a:cubicBezTo>
                      <a:pt x="3477" y="8688"/>
                      <a:pt x="3501" y="8712"/>
                      <a:pt x="3513" y="8736"/>
                    </a:cubicBezTo>
                    <a:cubicBezTo>
                      <a:pt x="3549" y="8784"/>
                      <a:pt x="3584" y="8831"/>
                      <a:pt x="3632" y="8879"/>
                    </a:cubicBezTo>
                    <a:cubicBezTo>
                      <a:pt x="3632" y="8867"/>
                      <a:pt x="3620" y="8855"/>
                      <a:pt x="3632" y="8843"/>
                    </a:cubicBezTo>
                    <a:cubicBezTo>
                      <a:pt x="3644" y="8831"/>
                      <a:pt x="3656" y="8807"/>
                      <a:pt x="3668" y="8807"/>
                    </a:cubicBezTo>
                    <a:cubicBezTo>
                      <a:pt x="3688" y="8794"/>
                      <a:pt x="3709" y="8780"/>
                      <a:pt x="3727" y="8780"/>
                    </a:cubicBezTo>
                    <a:cubicBezTo>
                      <a:pt x="3738" y="8780"/>
                      <a:pt x="3747" y="8784"/>
                      <a:pt x="3756" y="8796"/>
                    </a:cubicBezTo>
                    <a:lnTo>
                      <a:pt x="3756" y="8796"/>
                    </a:lnTo>
                    <a:cubicBezTo>
                      <a:pt x="3724" y="8737"/>
                      <a:pt x="3797" y="8744"/>
                      <a:pt x="3775" y="8688"/>
                    </a:cubicBezTo>
                    <a:cubicBezTo>
                      <a:pt x="3765" y="8659"/>
                      <a:pt x="3748" y="8607"/>
                      <a:pt x="3779" y="8607"/>
                    </a:cubicBezTo>
                    <a:cubicBezTo>
                      <a:pt x="3787" y="8607"/>
                      <a:pt x="3797" y="8610"/>
                      <a:pt x="3810" y="8617"/>
                    </a:cubicBezTo>
                    <a:cubicBezTo>
                      <a:pt x="3812" y="8618"/>
                      <a:pt x="3814" y="8619"/>
                      <a:pt x="3815" y="8620"/>
                    </a:cubicBezTo>
                    <a:lnTo>
                      <a:pt x="3815" y="8620"/>
                    </a:lnTo>
                    <a:cubicBezTo>
                      <a:pt x="3812" y="8637"/>
                      <a:pt x="3823" y="8667"/>
                      <a:pt x="3846" y="8667"/>
                    </a:cubicBezTo>
                    <a:cubicBezTo>
                      <a:pt x="3850" y="8667"/>
                      <a:pt x="3854" y="8666"/>
                      <a:pt x="3858" y="8664"/>
                    </a:cubicBezTo>
                    <a:cubicBezTo>
                      <a:pt x="3858" y="8664"/>
                      <a:pt x="3858" y="8663"/>
                      <a:pt x="3858" y="8663"/>
                    </a:cubicBezTo>
                    <a:lnTo>
                      <a:pt x="3858" y="8663"/>
                    </a:lnTo>
                    <a:cubicBezTo>
                      <a:pt x="3865" y="8669"/>
                      <a:pt x="3873" y="8673"/>
                      <a:pt x="3882" y="8676"/>
                    </a:cubicBezTo>
                    <a:cubicBezTo>
                      <a:pt x="3918" y="8676"/>
                      <a:pt x="3930" y="8664"/>
                      <a:pt x="3918" y="8629"/>
                    </a:cubicBezTo>
                    <a:cubicBezTo>
                      <a:pt x="3906" y="8605"/>
                      <a:pt x="3918" y="8605"/>
                      <a:pt x="3941" y="8593"/>
                    </a:cubicBezTo>
                    <a:cubicBezTo>
                      <a:pt x="3950" y="8587"/>
                      <a:pt x="3956" y="8585"/>
                      <a:pt x="3960" y="8585"/>
                    </a:cubicBezTo>
                    <a:cubicBezTo>
                      <a:pt x="3973" y="8585"/>
                      <a:pt x="3968" y="8608"/>
                      <a:pt x="3977" y="8617"/>
                    </a:cubicBezTo>
                    <a:cubicBezTo>
                      <a:pt x="3983" y="8621"/>
                      <a:pt x="3987" y="8623"/>
                      <a:pt x="3992" y="8623"/>
                    </a:cubicBezTo>
                    <a:cubicBezTo>
                      <a:pt x="4023" y="8623"/>
                      <a:pt x="4031" y="8531"/>
                      <a:pt x="4081" y="8531"/>
                    </a:cubicBezTo>
                    <a:cubicBezTo>
                      <a:pt x="4086" y="8531"/>
                      <a:pt x="4091" y="8532"/>
                      <a:pt x="4096" y="8533"/>
                    </a:cubicBezTo>
                    <a:cubicBezTo>
                      <a:pt x="4120" y="8522"/>
                      <a:pt x="4108" y="8426"/>
                      <a:pt x="4132" y="8426"/>
                    </a:cubicBezTo>
                    <a:cubicBezTo>
                      <a:pt x="4142" y="8437"/>
                      <a:pt x="4170" y="8464"/>
                      <a:pt x="4185" y="8464"/>
                    </a:cubicBezTo>
                    <a:cubicBezTo>
                      <a:pt x="4188" y="8464"/>
                      <a:pt x="4190" y="8464"/>
                      <a:pt x="4191" y="8462"/>
                    </a:cubicBezTo>
                    <a:cubicBezTo>
                      <a:pt x="4191" y="8450"/>
                      <a:pt x="4168" y="8414"/>
                      <a:pt x="4168" y="8391"/>
                    </a:cubicBezTo>
                    <a:lnTo>
                      <a:pt x="4168" y="8391"/>
                    </a:lnTo>
                    <a:lnTo>
                      <a:pt x="4251" y="8462"/>
                    </a:lnTo>
                    <a:cubicBezTo>
                      <a:pt x="4239" y="8403"/>
                      <a:pt x="4251" y="8367"/>
                      <a:pt x="4311" y="8367"/>
                    </a:cubicBezTo>
                    <a:cubicBezTo>
                      <a:pt x="4334" y="8367"/>
                      <a:pt x="4370" y="8355"/>
                      <a:pt x="4394" y="8343"/>
                    </a:cubicBezTo>
                    <a:cubicBezTo>
                      <a:pt x="4394" y="8343"/>
                      <a:pt x="4399" y="8323"/>
                      <a:pt x="4399" y="8315"/>
                    </a:cubicBezTo>
                    <a:lnTo>
                      <a:pt x="4399" y="8315"/>
                    </a:lnTo>
                    <a:lnTo>
                      <a:pt x="4442" y="8283"/>
                    </a:lnTo>
                    <a:cubicBezTo>
                      <a:pt x="4477" y="8260"/>
                      <a:pt x="4442" y="8283"/>
                      <a:pt x="4453" y="8248"/>
                    </a:cubicBezTo>
                    <a:cubicBezTo>
                      <a:pt x="4461" y="8216"/>
                      <a:pt x="4496" y="8216"/>
                      <a:pt x="4521" y="8216"/>
                    </a:cubicBezTo>
                    <a:lnTo>
                      <a:pt x="4521" y="8216"/>
                    </a:lnTo>
                    <a:cubicBezTo>
                      <a:pt x="4534" y="8216"/>
                      <a:pt x="4545" y="8216"/>
                      <a:pt x="4549" y="8212"/>
                    </a:cubicBezTo>
                    <a:cubicBezTo>
                      <a:pt x="4572" y="8212"/>
                      <a:pt x="4620" y="8188"/>
                      <a:pt x="4632" y="8164"/>
                    </a:cubicBezTo>
                    <a:cubicBezTo>
                      <a:pt x="4632" y="8135"/>
                      <a:pt x="4601" y="8098"/>
                      <a:pt x="4627" y="8098"/>
                    </a:cubicBezTo>
                    <a:cubicBezTo>
                      <a:pt x="4633" y="8098"/>
                      <a:pt x="4642" y="8100"/>
                      <a:pt x="4656" y="8105"/>
                    </a:cubicBezTo>
                    <a:cubicBezTo>
                      <a:pt x="4670" y="8119"/>
                      <a:pt x="4690" y="8126"/>
                      <a:pt x="4705" y="8126"/>
                    </a:cubicBezTo>
                    <a:cubicBezTo>
                      <a:pt x="4728" y="8126"/>
                      <a:pt x="4740" y="8110"/>
                      <a:pt x="4703" y="8081"/>
                    </a:cubicBezTo>
                    <a:cubicBezTo>
                      <a:pt x="4672" y="8040"/>
                      <a:pt x="4686" y="8007"/>
                      <a:pt x="4722" y="8007"/>
                    </a:cubicBezTo>
                    <a:cubicBezTo>
                      <a:pt x="4727" y="8007"/>
                      <a:pt x="4733" y="8008"/>
                      <a:pt x="4739" y="8010"/>
                    </a:cubicBezTo>
                    <a:cubicBezTo>
                      <a:pt x="4768" y="8024"/>
                      <a:pt x="4783" y="8042"/>
                      <a:pt x="4796" y="8042"/>
                    </a:cubicBezTo>
                    <a:cubicBezTo>
                      <a:pt x="4805" y="8042"/>
                      <a:pt x="4813" y="8034"/>
                      <a:pt x="4823" y="8010"/>
                    </a:cubicBezTo>
                    <a:cubicBezTo>
                      <a:pt x="4823" y="8010"/>
                      <a:pt x="4844" y="7925"/>
                      <a:pt x="4856" y="7925"/>
                    </a:cubicBezTo>
                    <a:cubicBezTo>
                      <a:pt x="4857" y="7925"/>
                      <a:pt x="4858" y="7926"/>
                      <a:pt x="4858" y="7926"/>
                    </a:cubicBezTo>
                    <a:cubicBezTo>
                      <a:pt x="4858" y="7926"/>
                      <a:pt x="4846" y="7986"/>
                      <a:pt x="4870" y="7998"/>
                    </a:cubicBezTo>
                    <a:cubicBezTo>
                      <a:pt x="4894" y="7998"/>
                      <a:pt x="4906" y="7926"/>
                      <a:pt x="4918" y="7914"/>
                    </a:cubicBezTo>
                    <a:cubicBezTo>
                      <a:pt x="4942" y="7891"/>
                      <a:pt x="4965" y="7879"/>
                      <a:pt x="5001" y="7879"/>
                    </a:cubicBezTo>
                    <a:cubicBezTo>
                      <a:pt x="5008" y="7882"/>
                      <a:pt x="5016" y="7884"/>
                      <a:pt x="5024" y="7884"/>
                    </a:cubicBezTo>
                    <a:cubicBezTo>
                      <a:pt x="5045" y="7884"/>
                      <a:pt x="5068" y="7875"/>
                      <a:pt x="5084" y="7867"/>
                    </a:cubicBezTo>
                    <a:cubicBezTo>
                      <a:pt x="5108" y="7855"/>
                      <a:pt x="5132" y="7831"/>
                      <a:pt x="5156" y="7807"/>
                    </a:cubicBezTo>
                    <a:cubicBezTo>
                      <a:pt x="5177" y="7776"/>
                      <a:pt x="5170" y="7745"/>
                      <a:pt x="5192" y="7745"/>
                    </a:cubicBezTo>
                    <a:cubicBezTo>
                      <a:pt x="5195" y="7745"/>
                      <a:pt x="5199" y="7746"/>
                      <a:pt x="5204" y="7748"/>
                    </a:cubicBezTo>
                    <a:cubicBezTo>
                      <a:pt x="5216" y="7756"/>
                      <a:pt x="5230" y="7760"/>
                      <a:pt x="5244" y="7760"/>
                    </a:cubicBezTo>
                    <a:cubicBezTo>
                      <a:pt x="5270" y="7760"/>
                      <a:pt x="5295" y="7747"/>
                      <a:pt x="5311" y="7724"/>
                    </a:cubicBezTo>
                    <a:cubicBezTo>
                      <a:pt x="5323" y="7712"/>
                      <a:pt x="5299" y="7676"/>
                      <a:pt x="5287" y="7652"/>
                    </a:cubicBezTo>
                    <a:lnTo>
                      <a:pt x="5287" y="7652"/>
                    </a:lnTo>
                    <a:cubicBezTo>
                      <a:pt x="5301" y="7678"/>
                      <a:pt x="5318" y="7688"/>
                      <a:pt x="5335" y="7688"/>
                    </a:cubicBezTo>
                    <a:cubicBezTo>
                      <a:pt x="5373" y="7688"/>
                      <a:pt x="5410" y="7638"/>
                      <a:pt x="5418" y="7605"/>
                    </a:cubicBezTo>
                    <a:cubicBezTo>
                      <a:pt x="5418" y="7588"/>
                      <a:pt x="5430" y="7571"/>
                      <a:pt x="5445" y="7571"/>
                    </a:cubicBezTo>
                    <a:cubicBezTo>
                      <a:pt x="5452" y="7571"/>
                      <a:pt x="5458" y="7574"/>
                      <a:pt x="5465" y="7581"/>
                    </a:cubicBezTo>
                    <a:cubicBezTo>
                      <a:pt x="5489" y="7593"/>
                      <a:pt x="5465" y="7617"/>
                      <a:pt x="5489" y="7629"/>
                    </a:cubicBezTo>
                    <a:cubicBezTo>
                      <a:pt x="5513" y="7629"/>
                      <a:pt x="5513" y="7593"/>
                      <a:pt x="5525" y="7581"/>
                    </a:cubicBezTo>
                    <a:cubicBezTo>
                      <a:pt x="5534" y="7554"/>
                      <a:pt x="5556" y="7541"/>
                      <a:pt x="5577" y="7541"/>
                    </a:cubicBezTo>
                    <a:cubicBezTo>
                      <a:pt x="5584" y="7541"/>
                      <a:pt x="5590" y="7542"/>
                      <a:pt x="5596" y="7545"/>
                    </a:cubicBezTo>
                    <a:cubicBezTo>
                      <a:pt x="5603" y="7555"/>
                      <a:pt x="5609" y="7559"/>
                      <a:pt x="5614" y="7559"/>
                    </a:cubicBezTo>
                    <a:cubicBezTo>
                      <a:pt x="5632" y="7559"/>
                      <a:pt x="5632" y="7495"/>
                      <a:pt x="5632" y="7486"/>
                    </a:cubicBezTo>
                    <a:cubicBezTo>
                      <a:pt x="5644" y="7474"/>
                      <a:pt x="5715" y="7450"/>
                      <a:pt x="5727" y="7402"/>
                    </a:cubicBezTo>
                    <a:cubicBezTo>
                      <a:pt x="5751" y="7367"/>
                      <a:pt x="5775" y="7343"/>
                      <a:pt x="5823" y="7331"/>
                    </a:cubicBezTo>
                    <a:cubicBezTo>
                      <a:pt x="5858" y="7319"/>
                      <a:pt x="5930" y="7307"/>
                      <a:pt x="5942" y="7260"/>
                    </a:cubicBezTo>
                    <a:cubicBezTo>
                      <a:pt x="5942" y="7254"/>
                      <a:pt x="5945" y="7251"/>
                      <a:pt x="5949" y="7251"/>
                    </a:cubicBezTo>
                    <a:cubicBezTo>
                      <a:pt x="5963" y="7251"/>
                      <a:pt x="5992" y="7271"/>
                      <a:pt x="6001" y="7271"/>
                    </a:cubicBezTo>
                    <a:cubicBezTo>
                      <a:pt x="6025" y="7271"/>
                      <a:pt x="6025" y="7236"/>
                      <a:pt x="6049" y="7224"/>
                    </a:cubicBezTo>
                    <a:cubicBezTo>
                      <a:pt x="6073" y="7212"/>
                      <a:pt x="6096" y="7188"/>
                      <a:pt x="6120" y="7164"/>
                    </a:cubicBezTo>
                    <a:cubicBezTo>
                      <a:pt x="6140" y="7145"/>
                      <a:pt x="6127" y="7125"/>
                      <a:pt x="6148" y="7125"/>
                    </a:cubicBezTo>
                    <a:cubicBezTo>
                      <a:pt x="6153" y="7125"/>
                      <a:pt x="6159" y="7126"/>
                      <a:pt x="6168" y="7129"/>
                    </a:cubicBezTo>
                    <a:cubicBezTo>
                      <a:pt x="6184" y="7129"/>
                      <a:pt x="6197" y="7138"/>
                      <a:pt x="6205" y="7138"/>
                    </a:cubicBezTo>
                    <a:cubicBezTo>
                      <a:pt x="6215" y="7138"/>
                      <a:pt x="6217" y="7123"/>
                      <a:pt x="6204" y="7057"/>
                    </a:cubicBezTo>
                    <a:lnTo>
                      <a:pt x="6204" y="7057"/>
                    </a:lnTo>
                    <a:cubicBezTo>
                      <a:pt x="6235" y="7121"/>
                      <a:pt x="6235" y="7131"/>
                      <a:pt x="6264" y="7131"/>
                    </a:cubicBezTo>
                    <a:cubicBezTo>
                      <a:pt x="6278" y="7131"/>
                      <a:pt x="6299" y="7129"/>
                      <a:pt x="6335" y="7129"/>
                    </a:cubicBezTo>
                    <a:cubicBezTo>
                      <a:pt x="6338" y="7127"/>
                      <a:pt x="6341" y="7126"/>
                      <a:pt x="6344" y="7126"/>
                    </a:cubicBezTo>
                    <a:cubicBezTo>
                      <a:pt x="6375" y="7126"/>
                      <a:pt x="6384" y="7218"/>
                      <a:pt x="6422" y="7218"/>
                    </a:cubicBezTo>
                    <a:cubicBezTo>
                      <a:pt x="6430" y="7218"/>
                      <a:pt x="6441" y="7213"/>
                      <a:pt x="6454" y="7200"/>
                    </a:cubicBezTo>
                    <a:cubicBezTo>
                      <a:pt x="6469" y="7177"/>
                      <a:pt x="6485" y="7148"/>
                      <a:pt x="6501" y="7148"/>
                    </a:cubicBezTo>
                    <a:cubicBezTo>
                      <a:pt x="6509" y="7148"/>
                      <a:pt x="6517" y="7156"/>
                      <a:pt x="6525" y="7176"/>
                    </a:cubicBezTo>
                    <a:cubicBezTo>
                      <a:pt x="6535" y="7176"/>
                      <a:pt x="6589" y="7184"/>
                      <a:pt x="6605" y="7187"/>
                    </a:cubicBezTo>
                    <a:lnTo>
                      <a:pt x="6605" y="7187"/>
                    </a:lnTo>
                    <a:cubicBezTo>
                      <a:pt x="6599" y="7192"/>
                      <a:pt x="6588" y="7215"/>
                      <a:pt x="6597" y="7224"/>
                    </a:cubicBezTo>
                    <a:cubicBezTo>
                      <a:pt x="6620" y="7236"/>
                      <a:pt x="6644" y="7236"/>
                      <a:pt x="6656" y="7248"/>
                    </a:cubicBezTo>
                    <a:cubicBezTo>
                      <a:pt x="6704" y="7260"/>
                      <a:pt x="6739" y="7307"/>
                      <a:pt x="6787" y="7307"/>
                    </a:cubicBezTo>
                    <a:cubicBezTo>
                      <a:pt x="6751" y="7260"/>
                      <a:pt x="6751" y="7188"/>
                      <a:pt x="6799" y="7152"/>
                    </a:cubicBezTo>
                    <a:cubicBezTo>
                      <a:pt x="6835" y="7164"/>
                      <a:pt x="6799" y="7212"/>
                      <a:pt x="6799" y="7236"/>
                    </a:cubicBezTo>
                    <a:cubicBezTo>
                      <a:pt x="6799" y="7260"/>
                      <a:pt x="6847" y="7260"/>
                      <a:pt x="6870" y="7271"/>
                    </a:cubicBezTo>
                    <a:cubicBezTo>
                      <a:pt x="6881" y="7271"/>
                      <a:pt x="6902" y="7321"/>
                      <a:pt x="6914" y="7321"/>
                    </a:cubicBezTo>
                    <a:cubicBezTo>
                      <a:pt x="6916" y="7321"/>
                      <a:pt x="6917" y="7320"/>
                      <a:pt x="6918" y="7319"/>
                    </a:cubicBezTo>
                    <a:cubicBezTo>
                      <a:pt x="6927" y="7310"/>
                      <a:pt x="6936" y="7287"/>
                      <a:pt x="6950" y="7287"/>
                    </a:cubicBezTo>
                    <a:cubicBezTo>
                      <a:pt x="6955" y="7287"/>
                      <a:pt x="6960" y="7290"/>
                      <a:pt x="6966" y="7295"/>
                    </a:cubicBezTo>
                    <a:cubicBezTo>
                      <a:pt x="6989" y="7307"/>
                      <a:pt x="7025" y="7355"/>
                      <a:pt x="7073" y="7367"/>
                    </a:cubicBezTo>
                    <a:cubicBezTo>
                      <a:pt x="7064" y="7354"/>
                      <a:pt x="7084" y="7350"/>
                      <a:pt x="7114" y="7350"/>
                    </a:cubicBezTo>
                    <a:cubicBezTo>
                      <a:pt x="7156" y="7350"/>
                      <a:pt x="7216" y="7357"/>
                      <a:pt x="7246" y="7357"/>
                    </a:cubicBezTo>
                    <a:cubicBezTo>
                      <a:pt x="7255" y="7357"/>
                      <a:pt x="7261" y="7357"/>
                      <a:pt x="7263" y="7355"/>
                    </a:cubicBezTo>
                    <a:cubicBezTo>
                      <a:pt x="7287" y="7355"/>
                      <a:pt x="7263" y="7295"/>
                      <a:pt x="7287" y="7271"/>
                    </a:cubicBezTo>
                    <a:cubicBezTo>
                      <a:pt x="7289" y="7271"/>
                      <a:pt x="7290" y="7270"/>
                      <a:pt x="7292" y="7270"/>
                    </a:cubicBezTo>
                    <a:cubicBezTo>
                      <a:pt x="7308" y="7270"/>
                      <a:pt x="7317" y="7315"/>
                      <a:pt x="7315" y="7340"/>
                    </a:cubicBezTo>
                    <a:lnTo>
                      <a:pt x="7315" y="7340"/>
                    </a:lnTo>
                    <a:cubicBezTo>
                      <a:pt x="7321" y="7327"/>
                      <a:pt x="7332" y="7312"/>
                      <a:pt x="7345" y="7312"/>
                    </a:cubicBezTo>
                    <a:cubicBezTo>
                      <a:pt x="7349" y="7312"/>
                      <a:pt x="7354" y="7314"/>
                      <a:pt x="7359" y="7319"/>
                    </a:cubicBezTo>
                    <a:cubicBezTo>
                      <a:pt x="7370" y="7343"/>
                      <a:pt x="7359" y="7379"/>
                      <a:pt x="7382" y="7390"/>
                    </a:cubicBezTo>
                    <a:cubicBezTo>
                      <a:pt x="7383" y="7391"/>
                      <a:pt x="7384" y="7392"/>
                      <a:pt x="7385" y="7392"/>
                    </a:cubicBezTo>
                    <a:cubicBezTo>
                      <a:pt x="7397" y="7392"/>
                      <a:pt x="7417" y="7330"/>
                      <a:pt x="7447" y="7330"/>
                    </a:cubicBezTo>
                    <a:cubicBezTo>
                      <a:pt x="7449" y="7330"/>
                      <a:pt x="7451" y="7330"/>
                      <a:pt x="7454" y="7331"/>
                    </a:cubicBezTo>
                    <a:cubicBezTo>
                      <a:pt x="7454" y="7331"/>
                      <a:pt x="7486" y="7387"/>
                      <a:pt x="7504" y="7387"/>
                    </a:cubicBezTo>
                    <a:cubicBezTo>
                      <a:pt x="7508" y="7387"/>
                      <a:pt x="7511" y="7385"/>
                      <a:pt x="7513" y="7379"/>
                    </a:cubicBezTo>
                    <a:cubicBezTo>
                      <a:pt x="7513" y="7343"/>
                      <a:pt x="7490" y="7343"/>
                      <a:pt x="7513" y="7331"/>
                    </a:cubicBezTo>
                    <a:cubicBezTo>
                      <a:pt x="7513" y="7325"/>
                      <a:pt x="7516" y="7322"/>
                      <a:pt x="7521" y="7322"/>
                    </a:cubicBezTo>
                    <a:cubicBezTo>
                      <a:pt x="7525" y="7322"/>
                      <a:pt x="7531" y="7325"/>
                      <a:pt x="7537" y="7331"/>
                    </a:cubicBezTo>
                    <a:cubicBezTo>
                      <a:pt x="7561" y="7355"/>
                      <a:pt x="7525" y="7414"/>
                      <a:pt x="7561" y="7414"/>
                    </a:cubicBezTo>
                    <a:cubicBezTo>
                      <a:pt x="7573" y="7420"/>
                      <a:pt x="7585" y="7423"/>
                      <a:pt x="7597" y="7423"/>
                    </a:cubicBezTo>
                    <a:cubicBezTo>
                      <a:pt x="7609" y="7423"/>
                      <a:pt x="7620" y="7420"/>
                      <a:pt x="7632" y="7414"/>
                    </a:cubicBezTo>
                    <a:cubicBezTo>
                      <a:pt x="7644" y="7414"/>
                      <a:pt x="7656" y="7390"/>
                      <a:pt x="7656" y="7390"/>
                    </a:cubicBezTo>
                    <a:lnTo>
                      <a:pt x="7775" y="7390"/>
                    </a:lnTo>
                    <a:cubicBezTo>
                      <a:pt x="7823" y="7379"/>
                      <a:pt x="7835" y="7355"/>
                      <a:pt x="7775" y="7331"/>
                    </a:cubicBezTo>
                    <a:cubicBezTo>
                      <a:pt x="7811" y="7331"/>
                      <a:pt x="7847" y="7331"/>
                      <a:pt x="7882" y="7355"/>
                    </a:cubicBezTo>
                    <a:cubicBezTo>
                      <a:pt x="7908" y="7380"/>
                      <a:pt x="7933" y="7405"/>
                      <a:pt x="7954" y="7405"/>
                    </a:cubicBezTo>
                    <a:cubicBezTo>
                      <a:pt x="7963" y="7405"/>
                      <a:pt x="7971" y="7401"/>
                      <a:pt x="7978" y="7390"/>
                    </a:cubicBezTo>
                    <a:cubicBezTo>
                      <a:pt x="8013" y="7367"/>
                      <a:pt x="8001" y="7355"/>
                      <a:pt x="8037" y="7355"/>
                    </a:cubicBezTo>
                    <a:lnTo>
                      <a:pt x="8097" y="7355"/>
                    </a:lnTo>
                    <a:lnTo>
                      <a:pt x="8097" y="7319"/>
                    </a:lnTo>
                    <a:cubicBezTo>
                      <a:pt x="8097" y="7319"/>
                      <a:pt x="8168" y="7307"/>
                      <a:pt x="8204" y="7295"/>
                    </a:cubicBezTo>
                    <a:cubicBezTo>
                      <a:pt x="8226" y="7280"/>
                      <a:pt x="8244" y="7265"/>
                      <a:pt x="8263" y="7265"/>
                    </a:cubicBezTo>
                    <a:cubicBezTo>
                      <a:pt x="8274" y="7265"/>
                      <a:pt x="8286" y="7270"/>
                      <a:pt x="8299" y="7283"/>
                    </a:cubicBezTo>
                    <a:cubicBezTo>
                      <a:pt x="8309" y="7287"/>
                      <a:pt x="8318" y="7288"/>
                      <a:pt x="8328" y="7288"/>
                    </a:cubicBezTo>
                    <a:cubicBezTo>
                      <a:pt x="8354" y="7288"/>
                      <a:pt x="8380" y="7277"/>
                      <a:pt x="8406" y="7260"/>
                    </a:cubicBezTo>
                    <a:cubicBezTo>
                      <a:pt x="8418" y="7224"/>
                      <a:pt x="8359" y="7224"/>
                      <a:pt x="8347" y="7224"/>
                    </a:cubicBezTo>
                    <a:cubicBezTo>
                      <a:pt x="8359" y="7218"/>
                      <a:pt x="8371" y="7215"/>
                      <a:pt x="8382" y="7215"/>
                    </a:cubicBezTo>
                    <a:cubicBezTo>
                      <a:pt x="8394" y="7215"/>
                      <a:pt x="8406" y="7218"/>
                      <a:pt x="8418" y="7224"/>
                    </a:cubicBezTo>
                    <a:cubicBezTo>
                      <a:pt x="8442" y="7236"/>
                      <a:pt x="8454" y="7248"/>
                      <a:pt x="8490" y="7260"/>
                    </a:cubicBezTo>
                    <a:cubicBezTo>
                      <a:pt x="8511" y="7260"/>
                      <a:pt x="8532" y="7222"/>
                      <a:pt x="8562" y="7222"/>
                    </a:cubicBezTo>
                    <a:cubicBezTo>
                      <a:pt x="8565" y="7222"/>
                      <a:pt x="8569" y="7222"/>
                      <a:pt x="8573" y="7224"/>
                    </a:cubicBezTo>
                    <a:cubicBezTo>
                      <a:pt x="8591" y="7224"/>
                      <a:pt x="8634" y="7269"/>
                      <a:pt x="8651" y="7269"/>
                    </a:cubicBezTo>
                    <a:cubicBezTo>
                      <a:pt x="8657" y="7269"/>
                      <a:pt x="8659" y="7263"/>
                      <a:pt x="8656" y="7248"/>
                    </a:cubicBezTo>
                    <a:cubicBezTo>
                      <a:pt x="8656" y="7217"/>
                      <a:pt x="8647" y="7160"/>
                      <a:pt x="8676" y="7160"/>
                    </a:cubicBezTo>
                    <a:cubicBezTo>
                      <a:pt x="8680" y="7160"/>
                      <a:pt x="8685" y="7161"/>
                      <a:pt x="8692" y="7164"/>
                    </a:cubicBezTo>
                    <a:cubicBezTo>
                      <a:pt x="8752" y="7200"/>
                      <a:pt x="8740" y="7212"/>
                      <a:pt x="8775" y="7212"/>
                    </a:cubicBezTo>
                    <a:cubicBezTo>
                      <a:pt x="8787" y="7212"/>
                      <a:pt x="8871" y="7200"/>
                      <a:pt x="8871" y="7176"/>
                    </a:cubicBezTo>
                    <a:cubicBezTo>
                      <a:pt x="8859" y="7152"/>
                      <a:pt x="8811" y="7093"/>
                      <a:pt x="8859" y="7093"/>
                    </a:cubicBezTo>
                    <a:cubicBezTo>
                      <a:pt x="8864" y="7092"/>
                      <a:pt x="8868" y="7091"/>
                      <a:pt x="8872" y="7091"/>
                    </a:cubicBezTo>
                    <a:cubicBezTo>
                      <a:pt x="8904" y="7091"/>
                      <a:pt x="8896" y="7131"/>
                      <a:pt x="8906" y="7152"/>
                    </a:cubicBezTo>
                    <a:cubicBezTo>
                      <a:pt x="8909" y="7155"/>
                      <a:pt x="8911" y="7156"/>
                      <a:pt x="8913" y="7156"/>
                    </a:cubicBezTo>
                    <a:cubicBezTo>
                      <a:pt x="8928" y="7156"/>
                      <a:pt x="8920" y="7081"/>
                      <a:pt x="8930" y="7081"/>
                    </a:cubicBezTo>
                    <a:cubicBezTo>
                      <a:pt x="8936" y="7065"/>
                      <a:pt x="8941" y="7058"/>
                      <a:pt x="8946" y="7058"/>
                    </a:cubicBezTo>
                    <a:cubicBezTo>
                      <a:pt x="8953" y="7058"/>
                      <a:pt x="8959" y="7068"/>
                      <a:pt x="8966" y="7081"/>
                    </a:cubicBezTo>
                    <a:cubicBezTo>
                      <a:pt x="8987" y="7092"/>
                      <a:pt x="9011" y="7098"/>
                      <a:pt x="9035" y="7098"/>
                    </a:cubicBezTo>
                    <a:cubicBezTo>
                      <a:pt x="9065" y="7098"/>
                      <a:pt x="9094" y="7089"/>
                      <a:pt x="9121" y="7069"/>
                    </a:cubicBezTo>
                    <a:cubicBezTo>
                      <a:pt x="9144" y="7033"/>
                      <a:pt x="9061" y="6962"/>
                      <a:pt x="9073" y="6950"/>
                    </a:cubicBezTo>
                    <a:cubicBezTo>
                      <a:pt x="9078" y="6948"/>
                      <a:pt x="9082" y="6947"/>
                      <a:pt x="9087" y="6947"/>
                    </a:cubicBezTo>
                    <a:cubicBezTo>
                      <a:pt x="9106" y="6947"/>
                      <a:pt x="9123" y="6964"/>
                      <a:pt x="9133" y="6974"/>
                    </a:cubicBezTo>
                    <a:cubicBezTo>
                      <a:pt x="9144" y="6980"/>
                      <a:pt x="9159" y="6983"/>
                      <a:pt x="9174" y="6983"/>
                    </a:cubicBezTo>
                    <a:cubicBezTo>
                      <a:pt x="9189" y="6983"/>
                      <a:pt x="9204" y="6980"/>
                      <a:pt x="9216" y="6974"/>
                    </a:cubicBezTo>
                    <a:cubicBezTo>
                      <a:pt x="9221" y="6972"/>
                      <a:pt x="9228" y="6971"/>
                      <a:pt x="9235" y="6971"/>
                    </a:cubicBezTo>
                    <a:cubicBezTo>
                      <a:pt x="9263" y="6971"/>
                      <a:pt x="9302" y="6982"/>
                      <a:pt x="9330" y="6982"/>
                    </a:cubicBezTo>
                    <a:cubicBezTo>
                      <a:pt x="9342" y="6982"/>
                      <a:pt x="9353" y="6980"/>
                      <a:pt x="9359" y="6974"/>
                    </a:cubicBezTo>
                    <a:cubicBezTo>
                      <a:pt x="9369" y="6942"/>
                      <a:pt x="9361" y="6900"/>
                      <a:pt x="9368" y="6900"/>
                    </a:cubicBezTo>
                    <a:lnTo>
                      <a:pt x="9368" y="6900"/>
                    </a:lnTo>
                    <a:cubicBezTo>
                      <a:pt x="9368" y="6900"/>
                      <a:pt x="9369" y="6901"/>
                      <a:pt x="9371" y="6902"/>
                    </a:cubicBezTo>
                    <a:cubicBezTo>
                      <a:pt x="9395" y="6914"/>
                      <a:pt x="9406" y="6926"/>
                      <a:pt x="9430" y="6926"/>
                    </a:cubicBezTo>
                    <a:cubicBezTo>
                      <a:pt x="9478" y="6902"/>
                      <a:pt x="9454" y="6807"/>
                      <a:pt x="9490" y="6771"/>
                    </a:cubicBezTo>
                    <a:cubicBezTo>
                      <a:pt x="9497" y="6764"/>
                      <a:pt x="9507" y="6761"/>
                      <a:pt x="9517" y="6761"/>
                    </a:cubicBezTo>
                    <a:cubicBezTo>
                      <a:pt x="9531" y="6761"/>
                      <a:pt x="9548" y="6766"/>
                      <a:pt x="9564" y="6772"/>
                    </a:cubicBezTo>
                    <a:lnTo>
                      <a:pt x="9564" y="6772"/>
                    </a:lnTo>
                    <a:cubicBezTo>
                      <a:pt x="9566" y="6786"/>
                      <a:pt x="9573" y="6800"/>
                      <a:pt x="9584" y="6800"/>
                    </a:cubicBezTo>
                    <a:cubicBezTo>
                      <a:pt x="9588" y="6800"/>
                      <a:pt x="9592" y="6799"/>
                      <a:pt x="9597" y="6795"/>
                    </a:cubicBezTo>
                    <a:cubicBezTo>
                      <a:pt x="9605" y="6795"/>
                      <a:pt x="9607" y="6790"/>
                      <a:pt x="9612" y="6787"/>
                    </a:cubicBezTo>
                    <a:lnTo>
                      <a:pt x="9612" y="6787"/>
                    </a:lnTo>
                    <a:cubicBezTo>
                      <a:pt x="9617" y="6788"/>
                      <a:pt x="9621" y="6788"/>
                      <a:pt x="9626" y="6788"/>
                    </a:cubicBezTo>
                    <a:cubicBezTo>
                      <a:pt x="9633" y="6788"/>
                      <a:pt x="9639" y="6787"/>
                      <a:pt x="9645" y="6783"/>
                    </a:cubicBezTo>
                    <a:cubicBezTo>
                      <a:pt x="9656" y="6771"/>
                      <a:pt x="9609" y="6748"/>
                      <a:pt x="9609" y="6748"/>
                    </a:cubicBezTo>
                    <a:cubicBezTo>
                      <a:pt x="9612" y="6746"/>
                      <a:pt x="9616" y="6745"/>
                      <a:pt x="9620" y="6745"/>
                    </a:cubicBezTo>
                    <a:cubicBezTo>
                      <a:pt x="9636" y="6745"/>
                      <a:pt x="9655" y="6756"/>
                      <a:pt x="9671" y="6756"/>
                    </a:cubicBezTo>
                    <a:cubicBezTo>
                      <a:pt x="9679" y="6756"/>
                      <a:pt x="9686" y="6754"/>
                      <a:pt x="9692" y="6748"/>
                    </a:cubicBezTo>
                    <a:cubicBezTo>
                      <a:pt x="9715" y="6736"/>
                      <a:pt x="9727" y="6702"/>
                      <a:pt x="9760" y="6678"/>
                    </a:cubicBezTo>
                    <a:lnTo>
                      <a:pt x="9760" y="6678"/>
                    </a:lnTo>
                    <a:cubicBezTo>
                      <a:pt x="9760" y="6678"/>
                      <a:pt x="9760" y="6678"/>
                      <a:pt x="9761" y="6678"/>
                    </a:cubicBezTo>
                    <a:cubicBezTo>
                      <a:pt x="9761" y="6678"/>
                      <a:pt x="9762" y="6678"/>
                      <a:pt x="9764" y="6676"/>
                    </a:cubicBezTo>
                    <a:lnTo>
                      <a:pt x="9764" y="6676"/>
                    </a:lnTo>
                    <a:cubicBezTo>
                      <a:pt x="9763" y="6677"/>
                      <a:pt x="9761" y="6678"/>
                      <a:pt x="9760" y="6678"/>
                    </a:cubicBezTo>
                    <a:lnTo>
                      <a:pt x="9760" y="6678"/>
                    </a:lnTo>
                    <a:cubicBezTo>
                      <a:pt x="9759" y="6676"/>
                      <a:pt x="9776" y="6648"/>
                      <a:pt x="9776" y="6628"/>
                    </a:cubicBezTo>
                    <a:cubicBezTo>
                      <a:pt x="9776" y="6605"/>
                      <a:pt x="9799" y="6605"/>
                      <a:pt x="9823" y="6593"/>
                    </a:cubicBezTo>
                    <a:cubicBezTo>
                      <a:pt x="9859" y="6581"/>
                      <a:pt x="9895" y="6545"/>
                      <a:pt x="9918" y="6498"/>
                    </a:cubicBezTo>
                    <a:cubicBezTo>
                      <a:pt x="9918" y="6487"/>
                      <a:pt x="9918" y="6422"/>
                      <a:pt x="9926" y="6422"/>
                    </a:cubicBezTo>
                    <a:cubicBezTo>
                      <a:pt x="9928" y="6422"/>
                      <a:pt x="9929" y="6423"/>
                      <a:pt x="9930" y="6426"/>
                    </a:cubicBezTo>
                    <a:cubicBezTo>
                      <a:pt x="9945" y="6441"/>
                      <a:pt x="9973" y="6469"/>
                      <a:pt x="9993" y="6469"/>
                    </a:cubicBezTo>
                    <a:cubicBezTo>
                      <a:pt x="10005" y="6469"/>
                      <a:pt x="10014" y="6458"/>
                      <a:pt x="10014" y="6426"/>
                    </a:cubicBezTo>
                    <a:cubicBezTo>
                      <a:pt x="10014" y="6390"/>
                      <a:pt x="9994" y="6328"/>
                      <a:pt x="10014" y="6299"/>
                    </a:cubicBezTo>
                    <a:lnTo>
                      <a:pt x="10014" y="6299"/>
                    </a:lnTo>
                    <a:cubicBezTo>
                      <a:pt x="10021" y="6314"/>
                      <a:pt x="10041" y="6334"/>
                      <a:pt x="10049" y="6343"/>
                    </a:cubicBezTo>
                    <a:cubicBezTo>
                      <a:pt x="10051" y="6344"/>
                      <a:pt x="10052" y="6345"/>
                      <a:pt x="10054" y="6345"/>
                    </a:cubicBezTo>
                    <a:cubicBezTo>
                      <a:pt x="10066" y="6345"/>
                      <a:pt x="10083" y="6304"/>
                      <a:pt x="10061" y="6283"/>
                    </a:cubicBezTo>
                    <a:lnTo>
                      <a:pt x="10049" y="6283"/>
                    </a:lnTo>
                    <a:cubicBezTo>
                      <a:pt x="10085" y="6283"/>
                      <a:pt x="10133" y="6283"/>
                      <a:pt x="10168" y="6271"/>
                    </a:cubicBezTo>
                    <a:cubicBezTo>
                      <a:pt x="10204" y="6247"/>
                      <a:pt x="10180" y="6224"/>
                      <a:pt x="10192" y="6212"/>
                    </a:cubicBezTo>
                    <a:cubicBezTo>
                      <a:pt x="10216" y="6188"/>
                      <a:pt x="10264" y="6212"/>
                      <a:pt x="10287" y="6176"/>
                    </a:cubicBezTo>
                    <a:cubicBezTo>
                      <a:pt x="10287" y="6176"/>
                      <a:pt x="10276" y="6140"/>
                      <a:pt x="10276" y="6128"/>
                    </a:cubicBezTo>
                    <a:cubicBezTo>
                      <a:pt x="10264" y="6057"/>
                      <a:pt x="10383" y="6069"/>
                      <a:pt x="10395" y="6009"/>
                    </a:cubicBezTo>
                    <a:lnTo>
                      <a:pt x="10395" y="6009"/>
                    </a:lnTo>
                    <a:cubicBezTo>
                      <a:pt x="10392" y="6014"/>
                      <a:pt x="10384" y="6017"/>
                      <a:pt x="10374" y="6017"/>
                    </a:cubicBezTo>
                    <a:cubicBezTo>
                      <a:pt x="10337" y="6017"/>
                      <a:pt x="10270" y="5985"/>
                      <a:pt x="10335" y="5938"/>
                    </a:cubicBezTo>
                    <a:cubicBezTo>
                      <a:pt x="10371" y="5890"/>
                      <a:pt x="10371" y="5914"/>
                      <a:pt x="10383" y="5831"/>
                    </a:cubicBezTo>
                    <a:cubicBezTo>
                      <a:pt x="10395" y="5795"/>
                      <a:pt x="10395" y="5795"/>
                      <a:pt x="10430" y="5795"/>
                    </a:cubicBezTo>
                    <a:cubicBezTo>
                      <a:pt x="10352" y="5795"/>
                      <a:pt x="10379" y="5626"/>
                      <a:pt x="10313" y="5626"/>
                    </a:cubicBezTo>
                    <a:cubicBezTo>
                      <a:pt x="10309" y="5626"/>
                      <a:pt x="10305" y="5627"/>
                      <a:pt x="10300" y="5628"/>
                    </a:cubicBezTo>
                    <a:lnTo>
                      <a:pt x="10300" y="5628"/>
                    </a:lnTo>
                    <a:cubicBezTo>
                      <a:pt x="10346" y="5614"/>
                      <a:pt x="10264" y="5474"/>
                      <a:pt x="10252" y="5474"/>
                    </a:cubicBezTo>
                    <a:cubicBezTo>
                      <a:pt x="10240" y="5462"/>
                      <a:pt x="10228" y="5450"/>
                      <a:pt x="10204" y="5438"/>
                    </a:cubicBezTo>
                    <a:cubicBezTo>
                      <a:pt x="10204" y="5438"/>
                      <a:pt x="10178" y="5443"/>
                      <a:pt x="10164" y="5443"/>
                    </a:cubicBezTo>
                    <a:cubicBezTo>
                      <a:pt x="10157" y="5443"/>
                      <a:pt x="10153" y="5442"/>
                      <a:pt x="10157" y="5438"/>
                    </a:cubicBezTo>
                    <a:cubicBezTo>
                      <a:pt x="10157" y="5426"/>
                      <a:pt x="10216" y="5390"/>
                      <a:pt x="10240" y="5378"/>
                    </a:cubicBezTo>
                    <a:cubicBezTo>
                      <a:pt x="10224" y="5378"/>
                      <a:pt x="10208" y="5368"/>
                      <a:pt x="10189" y="5368"/>
                    </a:cubicBezTo>
                    <a:cubicBezTo>
                      <a:pt x="10179" y="5368"/>
                      <a:pt x="10168" y="5370"/>
                      <a:pt x="10157" y="5378"/>
                    </a:cubicBezTo>
                    <a:cubicBezTo>
                      <a:pt x="10135" y="5386"/>
                      <a:pt x="10113" y="5397"/>
                      <a:pt x="10094" y="5397"/>
                    </a:cubicBezTo>
                    <a:cubicBezTo>
                      <a:pt x="10082" y="5397"/>
                      <a:pt x="10071" y="5392"/>
                      <a:pt x="10061" y="5378"/>
                    </a:cubicBezTo>
                    <a:cubicBezTo>
                      <a:pt x="10073" y="5366"/>
                      <a:pt x="10145" y="5331"/>
                      <a:pt x="10145" y="5319"/>
                    </a:cubicBezTo>
                    <a:cubicBezTo>
                      <a:pt x="10145" y="5307"/>
                      <a:pt x="10097" y="5295"/>
                      <a:pt x="10085" y="5295"/>
                    </a:cubicBezTo>
                    <a:cubicBezTo>
                      <a:pt x="10073" y="5283"/>
                      <a:pt x="10061" y="5259"/>
                      <a:pt x="10061" y="5247"/>
                    </a:cubicBezTo>
                    <a:cubicBezTo>
                      <a:pt x="10061" y="5235"/>
                      <a:pt x="10085" y="5200"/>
                      <a:pt x="10073" y="5188"/>
                    </a:cubicBezTo>
                    <a:cubicBezTo>
                      <a:pt x="10071" y="5185"/>
                      <a:pt x="10065" y="5184"/>
                      <a:pt x="10059" y="5184"/>
                    </a:cubicBezTo>
                    <a:cubicBezTo>
                      <a:pt x="10041" y="5184"/>
                      <a:pt x="10012" y="5191"/>
                      <a:pt x="9998" y="5191"/>
                    </a:cubicBezTo>
                    <a:cubicBezTo>
                      <a:pt x="9993" y="5191"/>
                      <a:pt x="9990" y="5190"/>
                      <a:pt x="9990" y="5188"/>
                    </a:cubicBezTo>
                    <a:cubicBezTo>
                      <a:pt x="9990" y="5164"/>
                      <a:pt x="10002" y="5152"/>
                      <a:pt x="10002" y="5140"/>
                    </a:cubicBezTo>
                    <a:cubicBezTo>
                      <a:pt x="10002" y="5128"/>
                      <a:pt x="10002" y="5116"/>
                      <a:pt x="9990" y="5104"/>
                    </a:cubicBezTo>
                    <a:cubicBezTo>
                      <a:pt x="9978" y="5069"/>
                      <a:pt x="9942" y="5069"/>
                      <a:pt x="9918" y="5033"/>
                    </a:cubicBezTo>
                    <a:cubicBezTo>
                      <a:pt x="9895" y="5009"/>
                      <a:pt x="9930" y="4985"/>
                      <a:pt x="9895" y="4974"/>
                    </a:cubicBezTo>
                    <a:cubicBezTo>
                      <a:pt x="9889" y="4968"/>
                      <a:pt x="9880" y="4965"/>
                      <a:pt x="9871" y="4965"/>
                    </a:cubicBezTo>
                    <a:cubicBezTo>
                      <a:pt x="9865" y="4965"/>
                      <a:pt x="9858" y="4966"/>
                      <a:pt x="9853" y="4969"/>
                    </a:cubicBezTo>
                    <a:lnTo>
                      <a:pt x="9853" y="4969"/>
                    </a:lnTo>
                    <a:cubicBezTo>
                      <a:pt x="9897" y="4937"/>
                      <a:pt x="9917" y="4924"/>
                      <a:pt x="9883" y="4890"/>
                    </a:cubicBezTo>
                    <a:lnTo>
                      <a:pt x="9883" y="4890"/>
                    </a:lnTo>
                    <a:lnTo>
                      <a:pt x="9859" y="4902"/>
                    </a:lnTo>
                    <a:cubicBezTo>
                      <a:pt x="9847" y="4878"/>
                      <a:pt x="9799" y="4771"/>
                      <a:pt x="9764" y="4771"/>
                    </a:cubicBezTo>
                    <a:cubicBezTo>
                      <a:pt x="9764" y="4771"/>
                      <a:pt x="9731" y="4812"/>
                      <a:pt x="9720" y="4812"/>
                    </a:cubicBezTo>
                    <a:cubicBezTo>
                      <a:pt x="9717" y="4812"/>
                      <a:pt x="9716" y="4811"/>
                      <a:pt x="9716" y="4807"/>
                    </a:cubicBezTo>
                    <a:cubicBezTo>
                      <a:pt x="9704" y="4783"/>
                      <a:pt x="9716" y="4747"/>
                      <a:pt x="9716" y="4723"/>
                    </a:cubicBezTo>
                    <a:cubicBezTo>
                      <a:pt x="9704" y="4652"/>
                      <a:pt x="9680" y="4593"/>
                      <a:pt x="9633" y="4545"/>
                    </a:cubicBezTo>
                    <a:cubicBezTo>
                      <a:pt x="9609" y="4521"/>
                      <a:pt x="9573" y="4521"/>
                      <a:pt x="9549" y="4497"/>
                    </a:cubicBezTo>
                    <a:cubicBezTo>
                      <a:pt x="9542" y="4483"/>
                      <a:pt x="9527" y="4478"/>
                      <a:pt x="9506" y="4478"/>
                    </a:cubicBezTo>
                    <a:cubicBezTo>
                      <a:pt x="9492" y="4478"/>
                      <a:pt x="9474" y="4480"/>
                      <a:pt x="9455" y="4485"/>
                    </a:cubicBezTo>
                    <a:lnTo>
                      <a:pt x="9455" y="4485"/>
                    </a:lnTo>
                    <a:cubicBezTo>
                      <a:pt x="9467" y="4480"/>
                      <a:pt x="9505" y="4375"/>
                      <a:pt x="9476" y="4375"/>
                    </a:cubicBezTo>
                    <a:cubicBezTo>
                      <a:pt x="9473" y="4375"/>
                      <a:pt x="9470" y="4376"/>
                      <a:pt x="9466" y="4378"/>
                    </a:cubicBezTo>
                    <a:cubicBezTo>
                      <a:pt x="9406" y="4390"/>
                      <a:pt x="9430" y="4497"/>
                      <a:pt x="9395" y="4509"/>
                    </a:cubicBezTo>
                    <a:lnTo>
                      <a:pt x="9406" y="4414"/>
                    </a:lnTo>
                    <a:cubicBezTo>
                      <a:pt x="9418" y="4366"/>
                      <a:pt x="9442" y="4319"/>
                      <a:pt x="9478" y="4283"/>
                    </a:cubicBezTo>
                    <a:lnTo>
                      <a:pt x="9478" y="4283"/>
                    </a:lnTo>
                    <a:cubicBezTo>
                      <a:pt x="9460" y="4295"/>
                      <a:pt x="9447" y="4299"/>
                      <a:pt x="9436" y="4299"/>
                    </a:cubicBezTo>
                    <a:cubicBezTo>
                      <a:pt x="9403" y="4299"/>
                      <a:pt x="9392" y="4256"/>
                      <a:pt x="9347" y="4247"/>
                    </a:cubicBezTo>
                    <a:cubicBezTo>
                      <a:pt x="9323" y="4212"/>
                      <a:pt x="9335" y="4212"/>
                      <a:pt x="9371" y="4188"/>
                    </a:cubicBezTo>
                    <a:cubicBezTo>
                      <a:pt x="9413" y="4166"/>
                      <a:pt x="9380" y="4145"/>
                      <a:pt x="9389" y="4132"/>
                    </a:cubicBezTo>
                    <a:lnTo>
                      <a:pt x="9389" y="4132"/>
                    </a:lnTo>
                    <a:lnTo>
                      <a:pt x="9287" y="4212"/>
                    </a:lnTo>
                    <a:cubicBezTo>
                      <a:pt x="9264" y="4176"/>
                      <a:pt x="9347" y="4092"/>
                      <a:pt x="9335" y="4092"/>
                    </a:cubicBezTo>
                    <a:cubicBezTo>
                      <a:pt x="9311" y="4081"/>
                      <a:pt x="9228" y="4092"/>
                      <a:pt x="9240" y="4045"/>
                    </a:cubicBezTo>
                    <a:cubicBezTo>
                      <a:pt x="9251" y="3988"/>
                      <a:pt x="9241" y="3889"/>
                      <a:pt x="9179" y="3889"/>
                    </a:cubicBezTo>
                    <a:cubicBezTo>
                      <a:pt x="9176" y="3889"/>
                      <a:pt x="9172" y="3889"/>
                      <a:pt x="9168" y="3890"/>
                    </a:cubicBezTo>
                    <a:cubicBezTo>
                      <a:pt x="9166" y="3891"/>
                      <a:pt x="9163" y="3891"/>
                      <a:pt x="9161" y="3891"/>
                    </a:cubicBezTo>
                    <a:cubicBezTo>
                      <a:pt x="9132" y="3891"/>
                      <a:pt x="9130" y="3831"/>
                      <a:pt x="9097" y="3831"/>
                    </a:cubicBezTo>
                    <a:cubicBezTo>
                      <a:pt x="9014" y="3831"/>
                      <a:pt x="9109" y="3759"/>
                      <a:pt x="9097" y="3735"/>
                    </a:cubicBezTo>
                    <a:cubicBezTo>
                      <a:pt x="9073" y="3711"/>
                      <a:pt x="9037" y="3723"/>
                      <a:pt x="9025" y="3688"/>
                    </a:cubicBezTo>
                    <a:cubicBezTo>
                      <a:pt x="9014" y="3664"/>
                      <a:pt x="9025" y="3652"/>
                      <a:pt x="9049" y="3652"/>
                    </a:cubicBezTo>
                    <a:cubicBezTo>
                      <a:pt x="9085" y="3640"/>
                      <a:pt x="9025" y="3604"/>
                      <a:pt x="9025" y="3604"/>
                    </a:cubicBezTo>
                    <a:cubicBezTo>
                      <a:pt x="8990" y="3604"/>
                      <a:pt x="9002" y="3592"/>
                      <a:pt x="9002" y="3580"/>
                    </a:cubicBezTo>
                    <a:cubicBezTo>
                      <a:pt x="9000" y="3573"/>
                      <a:pt x="8995" y="3570"/>
                      <a:pt x="8989" y="3570"/>
                    </a:cubicBezTo>
                    <a:cubicBezTo>
                      <a:pt x="8966" y="3570"/>
                      <a:pt x="8920" y="3609"/>
                      <a:pt x="8907" y="3609"/>
                    </a:cubicBezTo>
                    <a:cubicBezTo>
                      <a:pt x="8900" y="3609"/>
                      <a:pt x="8901" y="3599"/>
                      <a:pt x="8918" y="3569"/>
                    </a:cubicBezTo>
                    <a:cubicBezTo>
                      <a:pt x="8954" y="3509"/>
                      <a:pt x="8918" y="3473"/>
                      <a:pt x="8871" y="3473"/>
                    </a:cubicBezTo>
                    <a:cubicBezTo>
                      <a:pt x="8811" y="3461"/>
                      <a:pt x="8787" y="3450"/>
                      <a:pt x="8835" y="3390"/>
                    </a:cubicBezTo>
                    <a:cubicBezTo>
                      <a:pt x="8871" y="3342"/>
                      <a:pt x="8740" y="3330"/>
                      <a:pt x="8763" y="3283"/>
                    </a:cubicBezTo>
                    <a:lnTo>
                      <a:pt x="8763" y="3283"/>
                    </a:lnTo>
                    <a:cubicBezTo>
                      <a:pt x="8757" y="3292"/>
                      <a:pt x="8743" y="3296"/>
                      <a:pt x="8726" y="3296"/>
                    </a:cubicBezTo>
                    <a:cubicBezTo>
                      <a:pt x="8677" y="3296"/>
                      <a:pt x="8612" y="3265"/>
                      <a:pt x="8692" y="3247"/>
                    </a:cubicBezTo>
                    <a:cubicBezTo>
                      <a:pt x="8775" y="3188"/>
                      <a:pt x="8680" y="3188"/>
                      <a:pt x="8644" y="3164"/>
                    </a:cubicBezTo>
                    <a:cubicBezTo>
                      <a:pt x="8633" y="3140"/>
                      <a:pt x="8621" y="3116"/>
                      <a:pt x="8621" y="3092"/>
                    </a:cubicBezTo>
                    <a:cubicBezTo>
                      <a:pt x="8621" y="3080"/>
                      <a:pt x="8633" y="3080"/>
                      <a:pt x="8621" y="3057"/>
                    </a:cubicBezTo>
                    <a:cubicBezTo>
                      <a:pt x="8621" y="3046"/>
                      <a:pt x="8561" y="2996"/>
                      <a:pt x="8524" y="2996"/>
                    </a:cubicBezTo>
                    <a:cubicBezTo>
                      <a:pt x="8520" y="2996"/>
                      <a:pt x="8517" y="2996"/>
                      <a:pt x="8513" y="2997"/>
                    </a:cubicBezTo>
                    <a:cubicBezTo>
                      <a:pt x="8549" y="2985"/>
                      <a:pt x="8585" y="2961"/>
                      <a:pt x="8561" y="2938"/>
                    </a:cubicBezTo>
                    <a:cubicBezTo>
                      <a:pt x="8549" y="2902"/>
                      <a:pt x="8490" y="2914"/>
                      <a:pt x="8513" y="2890"/>
                    </a:cubicBezTo>
                    <a:cubicBezTo>
                      <a:pt x="8513" y="2890"/>
                      <a:pt x="8503" y="2885"/>
                      <a:pt x="8492" y="2885"/>
                    </a:cubicBezTo>
                    <a:cubicBezTo>
                      <a:pt x="8487" y="2885"/>
                      <a:pt x="8482" y="2886"/>
                      <a:pt x="8478" y="2890"/>
                    </a:cubicBezTo>
                    <a:cubicBezTo>
                      <a:pt x="8476" y="2892"/>
                      <a:pt x="8475" y="2892"/>
                      <a:pt x="8473" y="2892"/>
                    </a:cubicBezTo>
                    <a:cubicBezTo>
                      <a:pt x="8466" y="2892"/>
                      <a:pt x="8464" y="2866"/>
                      <a:pt x="8454" y="2866"/>
                    </a:cubicBezTo>
                    <a:cubicBezTo>
                      <a:pt x="8454" y="2831"/>
                      <a:pt x="8454" y="2784"/>
                      <a:pt x="8422" y="2784"/>
                    </a:cubicBezTo>
                    <a:cubicBezTo>
                      <a:pt x="8414" y="2784"/>
                      <a:pt x="8404" y="2787"/>
                      <a:pt x="8391" y="2794"/>
                    </a:cubicBezTo>
                    <a:lnTo>
                      <a:pt x="8391" y="2794"/>
                    </a:lnTo>
                    <a:cubicBezTo>
                      <a:pt x="8416" y="2775"/>
                      <a:pt x="8443" y="2747"/>
                      <a:pt x="8406" y="2747"/>
                    </a:cubicBezTo>
                    <a:cubicBezTo>
                      <a:pt x="8359" y="2735"/>
                      <a:pt x="8371" y="2747"/>
                      <a:pt x="8347" y="2723"/>
                    </a:cubicBezTo>
                    <a:lnTo>
                      <a:pt x="8347" y="2723"/>
                    </a:lnTo>
                    <a:cubicBezTo>
                      <a:pt x="8348" y="2725"/>
                      <a:pt x="8351" y="2726"/>
                      <a:pt x="8353" y="2726"/>
                    </a:cubicBezTo>
                    <a:cubicBezTo>
                      <a:pt x="8371" y="2726"/>
                      <a:pt x="8405" y="2696"/>
                      <a:pt x="8394" y="2676"/>
                    </a:cubicBezTo>
                    <a:cubicBezTo>
                      <a:pt x="8382" y="2652"/>
                      <a:pt x="8371" y="2628"/>
                      <a:pt x="8347" y="2616"/>
                    </a:cubicBezTo>
                    <a:cubicBezTo>
                      <a:pt x="8323" y="2604"/>
                      <a:pt x="8308" y="2598"/>
                      <a:pt x="8293" y="2598"/>
                    </a:cubicBezTo>
                    <a:cubicBezTo>
                      <a:pt x="8278" y="2598"/>
                      <a:pt x="8263" y="2604"/>
                      <a:pt x="8240" y="2616"/>
                    </a:cubicBezTo>
                    <a:cubicBezTo>
                      <a:pt x="8216" y="2580"/>
                      <a:pt x="8240" y="2580"/>
                      <a:pt x="8263" y="2545"/>
                    </a:cubicBezTo>
                    <a:cubicBezTo>
                      <a:pt x="8228" y="2545"/>
                      <a:pt x="8204" y="2557"/>
                      <a:pt x="8180" y="2568"/>
                    </a:cubicBezTo>
                    <a:cubicBezTo>
                      <a:pt x="8228" y="2533"/>
                      <a:pt x="8263" y="2497"/>
                      <a:pt x="8299" y="2461"/>
                    </a:cubicBezTo>
                    <a:lnTo>
                      <a:pt x="8180" y="2461"/>
                    </a:lnTo>
                    <a:cubicBezTo>
                      <a:pt x="8121" y="2461"/>
                      <a:pt x="8109" y="2414"/>
                      <a:pt x="8097" y="2366"/>
                    </a:cubicBezTo>
                    <a:cubicBezTo>
                      <a:pt x="8087" y="2326"/>
                      <a:pt x="8077" y="2277"/>
                      <a:pt x="8045" y="2277"/>
                    </a:cubicBezTo>
                    <a:cubicBezTo>
                      <a:pt x="8039" y="2277"/>
                      <a:pt x="8033" y="2279"/>
                      <a:pt x="8025" y="2283"/>
                    </a:cubicBezTo>
                    <a:cubicBezTo>
                      <a:pt x="7978" y="2307"/>
                      <a:pt x="7954" y="2330"/>
                      <a:pt x="7918" y="2354"/>
                    </a:cubicBezTo>
                    <a:cubicBezTo>
                      <a:pt x="7894" y="2330"/>
                      <a:pt x="7966" y="2295"/>
                      <a:pt x="7990" y="2271"/>
                    </a:cubicBezTo>
                    <a:lnTo>
                      <a:pt x="7990" y="2271"/>
                    </a:lnTo>
                    <a:cubicBezTo>
                      <a:pt x="7986" y="2274"/>
                      <a:pt x="7984" y="2276"/>
                      <a:pt x="7982" y="2276"/>
                    </a:cubicBezTo>
                    <a:cubicBezTo>
                      <a:pt x="7972" y="2276"/>
                      <a:pt x="7993" y="2220"/>
                      <a:pt x="8013" y="2199"/>
                    </a:cubicBezTo>
                    <a:cubicBezTo>
                      <a:pt x="8037" y="2187"/>
                      <a:pt x="8061" y="2176"/>
                      <a:pt x="8049" y="2152"/>
                    </a:cubicBezTo>
                    <a:lnTo>
                      <a:pt x="8049" y="2152"/>
                    </a:lnTo>
                    <a:lnTo>
                      <a:pt x="7930" y="2223"/>
                    </a:lnTo>
                    <a:cubicBezTo>
                      <a:pt x="7985" y="2190"/>
                      <a:pt x="7929" y="2088"/>
                      <a:pt x="7901" y="2043"/>
                    </a:cubicBezTo>
                    <a:lnTo>
                      <a:pt x="7901" y="2043"/>
                    </a:lnTo>
                    <a:cubicBezTo>
                      <a:pt x="7908" y="2063"/>
                      <a:pt x="7879" y="2082"/>
                      <a:pt x="7859" y="2092"/>
                    </a:cubicBezTo>
                    <a:cubicBezTo>
                      <a:pt x="7835" y="2045"/>
                      <a:pt x="7930" y="1961"/>
                      <a:pt x="7847" y="1949"/>
                    </a:cubicBezTo>
                    <a:cubicBezTo>
                      <a:pt x="7835" y="1949"/>
                      <a:pt x="7751" y="1949"/>
                      <a:pt x="7787" y="1926"/>
                    </a:cubicBezTo>
                    <a:cubicBezTo>
                      <a:pt x="7811" y="1902"/>
                      <a:pt x="7882" y="1914"/>
                      <a:pt x="7847" y="1878"/>
                    </a:cubicBezTo>
                    <a:cubicBezTo>
                      <a:pt x="7823" y="1854"/>
                      <a:pt x="7787" y="1866"/>
                      <a:pt x="7775" y="1818"/>
                    </a:cubicBezTo>
                    <a:cubicBezTo>
                      <a:pt x="7763" y="1783"/>
                      <a:pt x="7751" y="1747"/>
                      <a:pt x="7740" y="1711"/>
                    </a:cubicBezTo>
                    <a:cubicBezTo>
                      <a:pt x="7730" y="1697"/>
                      <a:pt x="7711" y="1690"/>
                      <a:pt x="7695" y="1690"/>
                    </a:cubicBezTo>
                    <a:cubicBezTo>
                      <a:pt x="7669" y="1690"/>
                      <a:pt x="7646" y="1706"/>
                      <a:pt x="7668" y="1735"/>
                    </a:cubicBezTo>
                    <a:cubicBezTo>
                      <a:pt x="7644" y="1711"/>
                      <a:pt x="7632" y="1687"/>
                      <a:pt x="7620" y="1664"/>
                    </a:cubicBezTo>
                    <a:cubicBezTo>
                      <a:pt x="7620" y="1640"/>
                      <a:pt x="7620" y="1628"/>
                      <a:pt x="7632" y="1592"/>
                    </a:cubicBezTo>
                    <a:cubicBezTo>
                      <a:pt x="7644" y="1568"/>
                      <a:pt x="7620" y="1580"/>
                      <a:pt x="7609" y="1568"/>
                    </a:cubicBezTo>
                    <a:cubicBezTo>
                      <a:pt x="7597" y="1568"/>
                      <a:pt x="7561" y="1568"/>
                      <a:pt x="7537" y="1592"/>
                    </a:cubicBezTo>
                    <a:cubicBezTo>
                      <a:pt x="7561" y="1592"/>
                      <a:pt x="7561" y="1616"/>
                      <a:pt x="7537" y="1616"/>
                    </a:cubicBezTo>
                    <a:cubicBezTo>
                      <a:pt x="7513" y="1616"/>
                      <a:pt x="7478" y="1604"/>
                      <a:pt x="7478" y="1580"/>
                    </a:cubicBezTo>
                    <a:cubicBezTo>
                      <a:pt x="7478" y="1556"/>
                      <a:pt x="7573" y="1556"/>
                      <a:pt x="7549" y="1521"/>
                    </a:cubicBezTo>
                    <a:cubicBezTo>
                      <a:pt x="7532" y="1487"/>
                      <a:pt x="7492" y="1453"/>
                      <a:pt x="7461" y="1453"/>
                    </a:cubicBezTo>
                    <a:cubicBezTo>
                      <a:pt x="7448" y="1453"/>
                      <a:pt x="7437" y="1459"/>
                      <a:pt x="7430" y="1473"/>
                    </a:cubicBezTo>
                    <a:cubicBezTo>
                      <a:pt x="7418" y="1521"/>
                      <a:pt x="7418" y="1521"/>
                      <a:pt x="7382" y="1521"/>
                    </a:cubicBezTo>
                    <a:cubicBezTo>
                      <a:pt x="7335" y="1521"/>
                      <a:pt x="7323" y="1509"/>
                      <a:pt x="7335" y="1473"/>
                    </a:cubicBezTo>
                    <a:cubicBezTo>
                      <a:pt x="7347" y="1449"/>
                      <a:pt x="7478" y="1402"/>
                      <a:pt x="7466" y="1378"/>
                    </a:cubicBezTo>
                    <a:cubicBezTo>
                      <a:pt x="7466" y="1354"/>
                      <a:pt x="7442" y="1342"/>
                      <a:pt x="7418" y="1330"/>
                    </a:cubicBezTo>
                    <a:cubicBezTo>
                      <a:pt x="7415" y="1329"/>
                      <a:pt x="7411" y="1328"/>
                      <a:pt x="7408" y="1328"/>
                    </a:cubicBezTo>
                    <a:cubicBezTo>
                      <a:pt x="7387" y="1328"/>
                      <a:pt x="7367" y="1354"/>
                      <a:pt x="7347" y="1354"/>
                    </a:cubicBezTo>
                    <a:cubicBezTo>
                      <a:pt x="7287" y="1342"/>
                      <a:pt x="7406" y="1271"/>
                      <a:pt x="7370" y="1259"/>
                    </a:cubicBezTo>
                    <a:cubicBezTo>
                      <a:pt x="7358" y="1256"/>
                      <a:pt x="7345" y="1254"/>
                      <a:pt x="7332" y="1254"/>
                    </a:cubicBezTo>
                    <a:cubicBezTo>
                      <a:pt x="7298" y="1254"/>
                      <a:pt x="7266" y="1265"/>
                      <a:pt x="7239" y="1283"/>
                    </a:cubicBezTo>
                    <a:cubicBezTo>
                      <a:pt x="7275" y="1259"/>
                      <a:pt x="7311" y="1247"/>
                      <a:pt x="7323" y="1211"/>
                    </a:cubicBezTo>
                    <a:cubicBezTo>
                      <a:pt x="7347" y="1187"/>
                      <a:pt x="7359" y="1116"/>
                      <a:pt x="7323" y="1104"/>
                    </a:cubicBezTo>
                    <a:cubicBezTo>
                      <a:pt x="7311" y="1104"/>
                      <a:pt x="7299" y="1140"/>
                      <a:pt x="7275" y="1140"/>
                    </a:cubicBezTo>
                    <a:cubicBezTo>
                      <a:pt x="7251" y="1128"/>
                      <a:pt x="7228" y="1104"/>
                      <a:pt x="7228" y="1080"/>
                    </a:cubicBezTo>
                    <a:cubicBezTo>
                      <a:pt x="7228" y="1056"/>
                      <a:pt x="7239" y="1021"/>
                      <a:pt x="7228" y="1009"/>
                    </a:cubicBezTo>
                    <a:cubicBezTo>
                      <a:pt x="7224" y="1001"/>
                      <a:pt x="7214" y="999"/>
                      <a:pt x="7204" y="999"/>
                    </a:cubicBezTo>
                    <a:cubicBezTo>
                      <a:pt x="7198" y="999"/>
                      <a:pt x="7193" y="1000"/>
                      <a:pt x="7187" y="1000"/>
                    </a:cubicBezTo>
                    <a:cubicBezTo>
                      <a:pt x="7171" y="1000"/>
                      <a:pt x="7156" y="997"/>
                      <a:pt x="7156" y="973"/>
                    </a:cubicBezTo>
                    <a:cubicBezTo>
                      <a:pt x="7156" y="937"/>
                      <a:pt x="7216" y="913"/>
                      <a:pt x="7168" y="902"/>
                    </a:cubicBezTo>
                    <a:cubicBezTo>
                      <a:pt x="7144" y="902"/>
                      <a:pt x="7110" y="917"/>
                      <a:pt x="7082" y="917"/>
                    </a:cubicBezTo>
                    <a:cubicBezTo>
                      <a:pt x="7069" y="917"/>
                      <a:pt x="7057" y="913"/>
                      <a:pt x="7049" y="902"/>
                    </a:cubicBezTo>
                    <a:lnTo>
                      <a:pt x="7085" y="878"/>
                    </a:lnTo>
                    <a:cubicBezTo>
                      <a:pt x="7091" y="872"/>
                      <a:pt x="7097" y="869"/>
                      <a:pt x="7101" y="869"/>
                    </a:cubicBezTo>
                    <a:cubicBezTo>
                      <a:pt x="7102" y="869"/>
                      <a:pt x="7102" y="869"/>
                      <a:pt x="7102" y="869"/>
                    </a:cubicBezTo>
                    <a:lnTo>
                      <a:pt x="7102" y="869"/>
                    </a:lnTo>
                    <a:cubicBezTo>
                      <a:pt x="7086" y="855"/>
                      <a:pt x="7046" y="830"/>
                      <a:pt x="7037" y="830"/>
                    </a:cubicBezTo>
                    <a:cubicBezTo>
                      <a:pt x="7037" y="818"/>
                      <a:pt x="7037" y="771"/>
                      <a:pt x="7025" y="759"/>
                    </a:cubicBezTo>
                    <a:cubicBezTo>
                      <a:pt x="7001" y="747"/>
                      <a:pt x="6978" y="747"/>
                      <a:pt x="6966" y="723"/>
                    </a:cubicBezTo>
                    <a:cubicBezTo>
                      <a:pt x="6954" y="711"/>
                      <a:pt x="6942" y="687"/>
                      <a:pt x="6942" y="663"/>
                    </a:cubicBezTo>
                    <a:cubicBezTo>
                      <a:pt x="6942" y="616"/>
                      <a:pt x="6882" y="640"/>
                      <a:pt x="6858" y="604"/>
                    </a:cubicBezTo>
                    <a:cubicBezTo>
                      <a:pt x="6835" y="568"/>
                      <a:pt x="6894" y="521"/>
                      <a:pt x="6870" y="497"/>
                    </a:cubicBezTo>
                    <a:cubicBezTo>
                      <a:pt x="6858" y="479"/>
                      <a:pt x="6841" y="476"/>
                      <a:pt x="6823" y="476"/>
                    </a:cubicBezTo>
                    <a:cubicBezTo>
                      <a:pt x="6814" y="476"/>
                      <a:pt x="6805" y="477"/>
                      <a:pt x="6797" y="477"/>
                    </a:cubicBezTo>
                    <a:cubicBezTo>
                      <a:pt x="6789" y="477"/>
                      <a:pt x="6781" y="476"/>
                      <a:pt x="6775" y="473"/>
                    </a:cubicBezTo>
                    <a:cubicBezTo>
                      <a:pt x="6751" y="449"/>
                      <a:pt x="6835" y="402"/>
                      <a:pt x="6858" y="378"/>
                    </a:cubicBezTo>
                    <a:lnTo>
                      <a:pt x="6751" y="378"/>
                    </a:lnTo>
                    <a:cubicBezTo>
                      <a:pt x="6739" y="379"/>
                      <a:pt x="6729" y="380"/>
                      <a:pt x="6721" y="380"/>
                    </a:cubicBezTo>
                    <a:cubicBezTo>
                      <a:pt x="6674" y="380"/>
                      <a:pt x="6718" y="352"/>
                      <a:pt x="6758" y="322"/>
                    </a:cubicBezTo>
                    <a:lnTo>
                      <a:pt x="6758" y="322"/>
                    </a:lnTo>
                    <a:cubicBezTo>
                      <a:pt x="6749" y="328"/>
                      <a:pt x="6742" y="331"/>
                      <a:pt x="6734" y="331"/>
                    </a:cubicBezTo>
                    <a:cubicBezTo>
                      <a:pt x="6703" y="331"/>
                      <a:pt x="6687" y="279"/>
                      <a:pt x="6658" y="279"/>
                    </a:cubicBezTo>
                    <a:cubicBezTo>
                      <a:pt x="6654" y="279"/>
                      <a:pt x="6649" y="280"/>
                      <a:pt x="6644" y="282"/>
                    </a:cubicBezTo>
                    <a:cubicBezTo>
                      <a:pt x="6656" y="247"/>
                      <a:pt x="6644" y="199"/>
                      <a:pt x="6620" y="163"/>
                    </a:cubicBezTo>
                    <a:cubicBezTo>
                      <a:pt x="6613" y="175"/>
                      <a:pt x="6606" y="179"/>
                      <a:pt x="6600" y="179"/>
                    </a:cubicBezTo>
                    <a:cubicBezTo>
                      <a:pt x="6587" y="179"/>
                      <a:pt x="6573" y="160"/>
                      <a:pt x="6549" y="151"/>
                    </a:cubicBezTo>
                    <a:cubicBezTo>
                      <a:pt x="6537" y="140"/>
                      <a:pt x="6513" y="140"/>
                      <a:pt x="6488" y="140"/>
                    </a:cubicBezTo>
                    <a:cubicBezTo>
                      <a:pt x="6463" y="140"/>
                      <a:pt x="6436" y="140"/>
                      <a:pt x="6418" y="128"/>
                    </a:cubicBezTo>
                    <a:cubicBezTo>
                      <a:pt x="6418" y="128"/>
                      <a:pt x="6381" y="0"/>
                      <a:pt x="6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9" name="Google Shape;5219;p43"/>
            <p:cNvGrpSpPr/>
            <p:nvPr/>
          </p:nvGrpSpPr>
          <p:grpSpPr>
            <a:xfrm>
              <a:off x="6380833" y="3788973"/>
              <a:ext cx="202403" cy="159647"/>
              <a:chOff x="6380833" y="3788973"/>
              <a:chExt cx="202403" cy="159647"/>
            </a:xfrm>
          </p:grpSpPr>
          <p:sp>
            <p:nvSpPr>
              <p:cNvPr id="5220" name="Google Shape;5220;p43"/>
              <p:cNvSpPr/>
              <p:nvPr/>
            </p:nvSpPr>
            <p:spPr>
              <a:xfrm>
                <a:off x="6465397" y="3788973"/>
                <a:ext cx="3094" cy="3095"/>
              </a:xfrm>
              <a:custGeom>
                <a:avLst/>
                <a:gdLst/>
                <a:ahLst/>
                <a:cxnLst/>
                <a:rect l="l" t="t" r="r" b="b"/>
                <a:pathLst>
                  <a:path w="61" h="61" extrusionOk="0">
                    <a:moveTo>
                      <a:pt x="1" y="1"/>
                    </a:moveTo>
                    <a:lnTo>
                      <a:pt x="1" y="25"/>
                    </a:lnTo>
                    <a:lnTo>
                      <a:pt x="13" y="60"/>
                    </a:lnTo>
                    <a:cubicBezTo>
                      <a:pt x="60" y="37"/>
                      <a:pt x="60" y="13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3"/>
              <p:cNvSpPr/>
              <p:nvPr/>
            </p:nvSpPr>
            <p:spPr>
              <a:xfrm>
                <a:off x="6380833" y="3812257"/>
                <a:ext cx="202403" cy="127789"/>
              </a:xfrm>
              <a:custGeom>
                <a:avLst/>
                <a:gdLst/>
                <a:ahLst/>
                <a:cxnLst/>
                <a:rect l="l" t="t" r="r" b="b"/>
                <a:pathLst>
                  <a:path w="3990" h="2519" extrusionOk="0">
                    <a:moveTo>
                      <a:pt x="3429" y="0"/>
                    </a:moveTo>
                    <a:cubicBezTo>
                      <a:pt x="3357" y="0"/>
                      <a:pt x="3281" y="23"/>
                      <a:pt x="3204" y="78"/>
                    </a:cubicBezTo>
                    <a:lnTo>
                      <a:pt x="334" y="1804"/>
                    </a:lnTo>
                    <a:cubicBezTo>
                      <a:pt x="1" y="2006"/>
                      <a:pt x="144" y="2518"/>
                      <a:pt x="537" y="2518"/>
                    </a:cubicBezTo>
                    <a:cubicBezTo>
                      <a:pt x="596" y="2518"/>
                      <a:pt x="667" y="2495"/>
                      <a:pt x="727" y="2459"/>
                    </a:cubicBezTo>
                    <a:lnTo>
                      <a:pt x="3596" y="721"/>
                    </a:lnTo>
                    <a:cubicBezTo>
                      <a:pt x="3989" y="514"/>
                      <a:pt x="3766" y="0"/>
                      <a:pt x="3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3"/>
              <p:cNvSpPr/>
              <p:nvPr/>
            </p:nvSpPr>
            <p:spPr>
              <a:xfrm>
                <a:off x="6383876" y="3807590"/>
                <a:ext cx="197533" cy="141029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2780" extrusionOk="0">
                    <a:moveTo>
                      <a:pt x="3275" y="8"/>
                    </a:moveTo>
                    <a:cubicBezTo>
                      <a:pt x="3274" y="8"/>
                      <a:pt x="3274" y="10"/>
                      <a:pt x="3274" y="15"/>
                    </a:cubicBezTo>
                    <a:cubicBezTo>
                      <a:pt x="3263" y="39"/>
                      <a:pt x="3274" y="74"/>
                      <a:pt x="3251" y="86"/>
                    </a:cubicBezTo>
                    <a:lnTo>
                      <a:pt x="3251" y="62"/>
                    </a:lnTo>
                    <a:lnTo>
                      <a:pt x="3251" y="39"/>
                    </a:lnTo>
                    <a:cubicBezTo>
                      <a:pt x="3251" y="39"/>
                      <a:pt x="3227" y="62"/>
                      <a:pt x="3227" y="62"/>
                    </a:cubicBezTo>
                    <a:cubicBezTo>
                      <a:pt x="3219" y="62"/>
                      <a:pt x="3211" y="57"/>
                      <a:pt x="3203" y="57"/>
                    </a:cubicBezTo>
                    <a:cubicBezTo>
                      <a:pt x="3199" y="57"/>
                      <a:pt x="3195" y="58"/>
                      <a:pt x="3191" y="62"/>
                    </a:cubicBezTo>
                    <a:cubicBezTo>
                      <a:pt x="3191" y="74"/>
                      <a:pt x="3191" y="86"/>
                      <a:pt x="3179" y="86"/>
                    </a:cubicBezTo>
                    <a:lnTo>
                      <a:pt x="3203" y="86"/>
                    </a:lnTo>
                    <a:cubicBezTo>
                      <a:pt x="3203" y="98"/>
                      <a:pt x="3215" y="122"/>
                      <a:pt x="3203" y="122"/>
                    </a:cubicBezTo>
                    <a:cubicBezTo>
                      <a:pt x="3191" y="122"/>
                      <a:pt x="3203" y="122"/>
                      <a:pt x="3203" y="146"/>
                    </a:cubicBezTo>
                    <a:cubicBezTo>
                      <a:pt x="3227" y="146"/>
                      <a:pt x="3215" y="98"/>
                      <a:pt x="3227" y="74"/>
                    </a:cubicBezTo>
                    <a:cubicBezTo>
                      <a:pt x="3231" y="70"/>
                      <a:pt x="3234" y="69"/>
                      <a:pt x="3236" y="69"/>
                    </a:cubicBezTo>
                    <a:cubicBezTo>
                      <a:pt x="3247" y="69"/>
                      <a:pt x="3239" y="110"/>
                      <a:pt x="3239" y="110"/>
                    </a:cubicBezTo>
                    <a:lnTo>
                      <a:pt x="3251" y="98"/>
                    </a:lnTo>
                    <a:cubicBezTo>
                      <a:pt x="3251" y="98"/>
                      <a:pt x="3251" y="88"/>
                      <a:pt x="3254" y="88"/>
                    </a:cubicBezTo>
                    <a:cubicBezTo>
                      <a:pt x="3256" y="88"/>
                      <a:pt x="3259" y="90"/>
                      <a:pt x="3263" y="98"/>
                    </a:cubicBezTo>
                    <a:cubicBezTo>
                      <a:pt x="3273" y="103"/>
                      <a:pt x="3281" y="109"/>
                      <a:pt x="3286" y="109"/>
                    </a:cubicBezTo>
                    <a:cubicBezTo>
                      <a:pt x="3292" y="109"/>
                      <a:pt x="3293" y="101"/>
                      <a:pt x="3286" y="74"/>
                    </a:cubicBezTo>
                    <a:lnTo>
                      <a:pt x="3298" y="62"/>
                    </a:lnTo>
                    <a:cubicBezTo>
                      <a:pt x="3298" y="86"/>
                      <a:pt x="3298" y="98"/>
                      <a:pt x="3298" y="110"/>
                    </a:cubicBezTo>
                    <a:cubicBezTo>
                      <a:pt x="3298" y="116"/>
                      <a:pt x="3298" y="119"/>
                      <a:pt x="3300" y="119"/>
                    </a:cubicBezTo>
                    <a:cubicBezTo>
                      <a:pt x="3301" y="119"/>
                      <a:pt x="3304" y="116"/>
                      <a:pt x="3310" y="110"/>
                    </a:cubicBezTo>
                    <a:cubicBezTo>
                      <a:pt x="3320" y="110"/>
                      <a:pt x="3322" y="53"/>
                      <a:pt x="3335" y="33"/>
                    </a:cubicBezTo>
                    <a:lnTo>
                      <a:pt x="3335" y="33"/>
                    </a:lnTo>
                    <a:cubicBezTo>
                      <a:pt x="3339" y="36"/>
                      <a:pt x="3342" y="39"/>
                      <a:pt x="3346" y="39"/>
                    </a:cubicBezTo>
                    <a:cubicBezTo>
                      <a:pt x="3346" y="35"/>
                      <a:pt x="3346" y="31"/>
                      <a:pt x="3346" y="27"/>
                    </a:cubicBezTo>
                    <a:cubicBezTo>
                      <a:pt x="3342" y="27"/>
                      <a:pt x="3338" y="29"/>
                      <a:pt x="3335" y="33"/>
                    </a:cubicBezTo>
                    <a:lnTo>
                      <a:pt x="3335" y="33"/>
                    </a:lnTo>
                    <a:cubicBezTo>
                      <a:pt x="3328" y="26"/>
                      <a:pt x="3322" y="15"/>
                      <a:pt x="3322" y="15"/>
                    </a:cubicBezTo>
                    <a:cubicBezTo>
                      <a:pt x="3312" y="15"/>
                      <a:pt x="3310" y="52"/>
                      <a:pt x="3302" y="52"/>
                    </a:cubicBezTo>
                    <a:cubicBezTo>
                      <a:pt x="3301" y="52"/>
                      <a:pt x="3300" y="52"/>
                      <a:pt x="3298" y="51"/>
                    </a:cubicBezTo>
                    <a:cubicBezTo>
                      <a:pt x="3279" y="41"/>
                      <a:pt x="3275" y="8"/>
                      <a:pt x="3275" y="8"/>
                    </a:cubicBezTo>
                    <a:close/>
                    <a:moveTo>
                      <a:pt x="3375" y="1"/>
                    </a:moveTo>
                    <a:cubicBezTo>
                      <a:pt x="3373" y="1"/>
                      <a:pt x="3371" y="1"/>
                      <a:pt x="3370" y="3"/>
                    </a:cubicBezTo>
                    <a:cubicBezTo>
                      <a:pt x="3358" y="15"/>
                      <a:pt x="3382" y="27"/>
                      <a:pt x="3370" y="39"/>
                    </a:cubicBezTo>
                    <a:cubicBezTo>
                      <a:pt x="3364" y="45"/>
                      <a:pt x="3358" y="48"/>
                      <a:pt x="3353" y="48"/>
                    </a:cubicBezTo>
                    <a:cubicBezTo>
                      <a:pt x="3349" y="48"/>
                      <a:pt x="3346" y="45"/>
                      <a:pt x="3346" y="39"/>
                    </a:cubicBezTo>
                    <a:cubicBezTo>
                      <a:pt x="3346" y="58"/>
                      <a:pt x="3346" y="78"/>
                      <a:pt x="3346" y="98"/>
                    </a:cubicBezTo>
                    <a:cubicBezTo>
                      <a:pt x="3346" y="107"/>
                      <a:pt x="3349" y="111"/>
                      <a:pt x="3353" y="111"/>
                    </a:cubicBezTo>
                    <a:cubicBezTo>
                      <a:pt x="3360" y="111"/>
                      <a:pt x="3370" y="97"/>
                      <a:pt x="3370" y="74"/>
                    </a:cubicBezTo>
                    <a:cubicBezTo>
                      <a:pt x="3370" y="98"/>
                      <a:pt x="3370" y="134"/>
                      <a:pt x="3382" y="134"/>
                    </a:cubicBezTo>
                    <a:cubicBezTo>
                      <a:pt x="3382" y="134"/>
                      <a:pt x="3382" y="66"/>
                      <a:pt x="3389" y="66"/>
                    </a:cubicBezTo>
                    <a:cubicBezTo>
                      <a:pt x="3390" y="66"/>
                      <a:pt x="3392" y="69"/>
                      <a:pt x="3394" y="74"/>
                    </a:cubicBezTo>
                    <a:cubicBezTo>
                      <a:pt x="3405" y="110"/>
                      <a:pt x="3394" y="134"/>
                      <a:pt x="3405" y="134"/>
                    </a:cubicBezTo>
                    <a:cubicBezTo>
                      <a:pt x="3417" y="134"/>
                      <a:pt x="3417" y="122"/>
                      <a:pt x="3429" y="122"/>
                    </a:cubicBezTo>
                    <a:cubicBezTo>
                      <a:pt x="3429" y="134"/>
                      <a:pt x="3453" y="158"/>
                      <a:pt x="3453" y="158"/>
                    </a:cubicBezTo>
                    <a:cubicBezTo>
                      <a:pt x="3465" y="158"/>
                      <a:pt x="3465" y="122"/>
                      <a:pt x="3477" y="110"/>
                    </a:cubicBezTo>
                    <a:cubicBezTo>
                      <a:pt x="3477" y="110"/>
                      <a:pt x="3477" y="121"/>
                      <a:pt x="3477" y="134"/>
                    </a:cubicBezTo>
                    <a:cubicBezTo>
                      <a:pt x="3477" y="122"/>
                      <a:pt x="3513" y="51"/>
                      <a:pt x="3501" y="39"/>
                    </a:cubicBezTo>
                    <a:lnTo>
                      <a:pt x="3477" y="39"/>
                    </a:lnTo>
                    <a:cubicBezTo>
                      <a:pt x="3465" y="51"/>
                      <a:pt x="3465" y="74"/>
                      <a:pt x="3453" y="86"/>
                    </a:cubicBezTo>
                    <a:cubicBezTo>
                      <a:pt x="3452" y="87"/>
                      <a:pt x="3451" y="88"/>
                      <a:pt x="3451" y="88"/>
                    </a:cubicBezTo>
                    <a:cubicBezTo>
                      <a:pt x="3444" y="88"/>
                      <a:pt x="3451" y="37"/>
                      <a:pt x="3444" y="37"/>
                    </a:cubicBezTo>
                    <a:cubicBezTo>
                      <a:pt x="3443" y="37"/>
                      <a:pt x="3442" y="38"/>
                      <a:pt x="3441" y="39"/>
                    </a:cubicBezTo>
                    <a:cubicBezTo>
                      <a:pt x="3417" y="51"/>
                      <a:pt x="3405" y="74"/>
                      <a:pt x="3405" y="110"/>
                    </a:cubicBezTo>
                    <a:cubicBezTo>
                      <a:pt x="3405" y="86"/>
                      <a:pt x="3405" y="62"/>
                      <a:pt x="3405" y="39"/>
                    </a:cubicBezTo>
                    <a:cubicBezTo>
                      <a:pt x="3405" y="28"/>
                      <a:pt x="3388" y="1"/>
                      <a:pt x="3375" y="1"/>
                    </a:cubicBezTo>
                    <a:close/>
                    <a:moveTo>
                      <a:pt x="2983" y="168"/>
                    </a:moveTo>
                    <a:cubicBezTo>
                      <a:pt x="2982" y="168"/>
                      <a:pt x="2980" y="169"/>
                      <a:pt x="2980" y="170"/>
                    </a:cubicBezTo>
                    <a:lnTo>
                      <a:pt x="2980" y="170"/>
                    </a:lnTo>
                    <a:cubicBezTo>
                      <a:pt x="2979" y="170"/>
                      <a:pt x="2978" y="170"/>
                      <a:pt x="2977" y="170"/>
                    </a:cubicBezTo>
                    <a:lnTo>
                      <a:pt x="2977" y="170"/>
                    </a:lnTo>
                    <a:cubicBezTo>
                      <a:pt x="2977" y="170"/>
                      <a:pt x="2978" y="171"/>
                      <a:pt x="2978" y="172"/>
                    </a:cubicBezTo>
                    <a:lnTo>
                      <a:pt x="2978" y="172"/>
                    </a:lnTo>
                    <a:cubicBezTo>
                      <a:pt x="2978" y="171"/>
                      <a:pt x="2979" y="170"/>
                      <a:pt x="2980" y="170"/>
                    </a:cubicBezTo>
                    <a:lnTo>
                      <a:pt x="2980" y="170"/>
                    </a:lnTo>
                    <a:cubicBezTo>
                      <a:pt x="2983" y="170"/>
                      <a:pt x="2988" y="171"/>
                      <a:pt x="2992" y="173"/>
                    </a:cubicBezTo>
                    <a:lnTo>
                      <a:pt x="2992" y="173"/>
                    </a:lnTo>
                    <a:cubicBezTo>
                      <a:pt x="2989" y="170"/>
                      <a:pt x="2985" y="168"/>
                      <a:pt x="2983" y="168"/>
                    </a:cubicBezTo>
                    <a:close/>
                    <a:moveTo>
                      <a:pt x="2978" y="172"/>
                    </a:moveTo>
                    <a:cubicBezTo>
                      <a:pt x="2977" y="174"/>
                      <a:pt x="2977" y="177"/>
                      <a:pt x="2977" y="181"/>
                    </a:cubicBezTo>
                    <a:cubicBezTo>
                      <a:pt x="2977" y="184"/>
                      <a:pt x="2978" y="187"/>
                      <a:pt x="2980" y="192"/>
                    </a:cubicBezTo>
                    <a:lnTo>
                      <a:pt x="2980" y="192"/>
                    </a:lnTo>
                    <a:cubicBezTo>
                      <a:pt x="2982" y="190"/>
                      <a:pt x="2984" y="185"/>
                      <a:pt x="2978" y="172"/>
                    </a:cubicBezTo>
                    <a:close/>
                    <a:moveTo>
                      <a:pt x="3167" y="62"/>
                    </a:moveTo>
                    <a:cubicBezTo>
                      <a:pt x="3167" y="86"/>
                      <a:pt x="3155" y="74"/>
                      <a:pt x="3155" y="86"/>
                    </a:cubicBezTo>
                    <a:cubicBezTo>
                      <a:pt x="3155" y="89"/>
                      <a:pt x="3156" y="92"/>
                      <a:pt x="3157" y="95"/>
                    </a:cubicBezTo>
                    <a:lnTo>
                      <a:pt x="3157" y="95"/>
                    </a:lnTo>
                    <a:cubicBezTo>
                      <a:pt x="3153" y="94"/>
                      <a:pt x="3148" y="91"/>
                      <a:pt x="3144" y="86"/>
                    </a:cubicBezTo>
                    <a:cubicBezTo>
                      <a:pt x="3132" y="86"/>
                      <a:pt x="3144" y="122"/>
                      <a:pt x="3132" y="134"/>
                    </a:cubicBezTo>
                    <a:cubicBezTo>
                      <a:pt x="3121" y="134"/>
                      <a:pt x="3102" y="108"/>
                      <a:pt x="3090" y="108"/>
                    </a:cubicBezTo>
                    <a:cubicBezTo>
                      <a:pt x="3088" y="108"/>
                      <a:pt x="3086" y="108"/>
                      <a:pt x="3084" y="110"/>
                    </a:cubicBezTo>
                    <a:cubicBezTo>
                      <a:pt x="3077" y="110"/>
                      <a:pt x="3078" y="121"/>
                      <a:pt x="3080" y="131"/>
                    </a:cubicBezTo>
                    <a:lnTo>
                      <a:pt x="3080" y="131"/>
                    </a:lnTo>
                    <a:cubicBezTo>
                      <a:pt x="3078" y="128"/>
                      <a:pt x="3075" y="125"/>
                      <a:pt x="3072" y="122"/>
                    </a:cubicBezTo>
                    <a:cubicBezTo>
                      <a:pt x="3072" y="128"/>
                      <a:pt x="3072" y="134"/>
                      <a:pt x="3072" y="139"/>
                    </a:cubicBezTo>
                    <a:lnTo>
                      <a:pt x="3072" y="139"/>
                    </a:lnTo>
                    <a:cubicBezTo>
                      <a:pt x="3061" y="127"/>
                      <a:pt x="3044" y="106"/>
                      <a:pt x="3036" y="98"/>
                    </a:cubicBezTo>
                    <a:lnTo>
                      <a:pt x="3036" y="98"/>
                    </a:lnTo>
                    <a:cubicBezTo>
                      <a:pt x="3036" y="110"/>
                      <a:pt x="3036" y="134"/>
                      <a:pt x="3048" y="158"/>
                    </a:cubicBezTo>
                    <a:cubicBezTo>
                      <a:pt x="3052" y="172"/>
                      <a:pt x="3052" y="178"/>
                      <a:pt x="3050" y="178"/>
                    </a:cubicBezTo>
                    <a:cubicBezTo>
                      <a:pt x="3047" y="178"/>
                      <a:pt x="3033" y="150"/>
                      <a:pt x="3024" y="134"/>
                    </a:cubicBezTo>
                    <a:lnTo>
                      <a:pt x="3024" y="134"/>
                    </a:lnTo>
                    <a:cubicBezTo>
                      <a:pt x="3033" y="150"/>
                      <a:pt x="3032" y="158"/>
                      <a:pt x="3030" y="163"/>
                    </a:cubicBezTo>
                    <a:lnTo>
                      <a:pt x="3030" y="163"/>
                    </a:lnTo>
                    <a:cubicBezTo>
                      <a:pt x="3028" y="161"/>
                      <a:pt x="3026" y="159"/>
                      <a:pt x="3024" y="158"/>
                    </a:cubicBezTo>
                    <a:lnTo>
                      <a:pt x="3024" y="158"/>
                    </a:lnTo>
                    <a:cubicBezTo>
                      <a:pt x="3025" y="160"/>
                      <a:pt x="3026" y="163"/>
                      <a:pt x="3027" y="166"/>
                    </a:cubicBezTo>
                    <a:lnTo>
                      <a:pt x="3027" y="166"/>
                    </a:lnTo>
                    <a:cubicBezTo>
                      <a:pt x="3028" y="165"/>
                      <a:pt x="3029" y="164"/>
                      <a:pt x="3030" y="163"/>
                    </a:cubicBezTo>
                    <a:lnTo>
                      <a:pt x="3030" y="163"/>
                    </a:lnTo>
                    <a:cubicBezTo>
                      <a:pt x="3050" y="183"/>
                      <a:pt x="3061" y="194"/>
                      <a:pt x="3072" y="205"/>
                    </a:cubicBezTo>
                    <a:cubicBezTo>
                      <a:pt x="3060" y="181"/>
                      <a:pt x="3072" y="181"/>
                      <a:pt x="3072" y="170"/>
                    </a:cubicBezTo>
                    <a:cubicBezTo>
                      <a:pt x="3072" y="161"/>
                      <a:pt x="3072" y="152"/>
                      <a:pt x="3072" y="139"/>
                    </a:cubicBezTo>
                    <a:lnTo>
                      <a:pt x="3072" y="139"/>
                    </a:lnTo>
                    <a:cubicBezTo>
                      <a:pt x="3077" y="144"/>
                      <a:pt x="3081" y="148"/>
                      <a:pt x="3083" y="148"/>
                    </a:cubicBezTo>
                    <a:cubicBezTo>
                      <a:pt x="3084" y="148"/>
                      <a:pt x="3084" y="147"/>
                      <a:pt x="3084" y="146"/>
                    </a:cubicBezTo>
                    <a:cubicBezTo>
                      <a:pt x="3084" y="146"/>
                      <a:pt x="3082" y="139"/>
                      <a:pt x="3080" y="131"/>
                    </a:cubicBezTo>
                    <a:lnTo>
                      <a:pt x="3080" y="131"/>
                    </a:lnTo>
                    <a:cubicBezTo>
                      <a:pt x="3093" y="149"/>
                      <a:pt x="3102" y="171"/>
                      <a:pt x="3110" y="171"/>
                    </a:cubicBezTo>
                    <a:cubicBezTo>
                      <a:pt x="3114" y="171"/>
                      <a:pt x="3117" y="167"/>
                      <a:pt x="3120" y="158"/>
                    </a:cubicBezTo>
                    <a:cubicBezTo>
                      <a:pt x="3120" y="149"/>
                      <a:pt x="3121" y="145"/>
                      <a:pt x="3124" y="145"/>
                    </a:cubicBezTo>
                    <a:cubicBezTo>
                      <a:pt x="3130" y="145"/>
                      <a:pt x="3140" y="158"/>
                      <a:pt x="3155" y="181"/>
                    </a:cubicBezTo>
                    <a:cubicBezTo>
                      <a:pt x="3155" y="181"/>
                      <a:pt x="3155" y="158"/>
                      <a:pt x="3155" y="146"/>
                    </a:cubicBezTo>
                    <a:cubicBezTo>
                      <a:pt x="3155" y="134"/>
                      <a:pt x="3167" y="134"/>
                      <a:pt x="3167" y="122"/>
                    </a:cubicBezTo>
                    <a:cubicBezTo>
                      <a:pt x="3167" y="113"/>
                      <a:pt x="3160" y="104"/>
                      <a:pt x="3157" y="95"/>
                    </a:cubicBezTo>
                    <a:lnTo>
                      <a:pt x="3157" y="95"/>
                    </a:lnTo>
                    <a:cubicBezTo>
                      <a:pt x="3159" y="95"/>
                      <a:pt x="3160" y="95"/>
                      <a:pt x="3161" y="95"/>
                    </a:cubicBezTo>
                    <a:cubicBezTo>
                      <a:pt x="3167" y="95"/>
                      <a:pt x="3173" y="92"/>
                      <a:pt x="3179" y="86"/>
                    </a:cubicBezTo>
                    <a:cubicBezTo>
                      <a:pt x="3167" y="86"/>
                      <a:pt x="3179" y="86"/>
                      <a:pt x="3167" y="62"/>
                    </a:cubicBezTo>
                    <a:close/>
                    <a:moveTo>
                      <a:pt x="2953" y="217"/>
                    </a:moveTo>
                    <a:lnTo>
                      <a:pt x="2953" y="217"/>
                    </a:lnTo>
                    <a:cubicBezTo>
                      <a:pt x="2955" y="222"/>
                      <a:pt x="2957" y="226"/>
                      <a:pt x="2960" y="229"/>
                    </a:cubicBezTo>
                    <a:lnTo>
                      <a:pt x="2960" y="229"/>
                    </a:lnTo>
                    <a:cubicBezTo>
                      <a:pt x="2963" y="229"/>
                      <a:pt x="2963" y="227"/>
                      <a:pt x="2953" y="217"/>
                    </a:cubicBezTo>
                    <a:close/>
                    <a:moveTo>
                      <a:pt x="2960" y="229"/>
                    </a:moveTo>
                    <a:lnTo>
                      <a:pt x="2960" y="229"/>
                    </a:lnTo>
                    <a:cubicBezTo>
                      <a:pt x="2959" y="229"/>
                      <a:pt x="2958" y="229"/>
                      <a:pt x="2957" y="229"/>
                    </a:cubicBezTo>
                    <a:cubicBezTo>
                      <a:pt x="2957" y="229"/>
                      <a:pt x="2957" y="229"/>
                      <a:pt x="2957" y="229"/>
                    </a:cubicBezTo>
                    <a:lnTo>
                      <a:pt x="2957" y="229"/>
                    </a:lnTo>
                    <a:cubicBezTo>
                      <a:pt x="2959" y="231"/>
                      <a:pt x="2961" y="232"/>
                      <a:pt x="2962" y="233"/>
                    </a:cubicBezTo>
                    <a:lnTo>
                      <a:pt x="2962" y="233"/>
                    </a:lnTo>
                    <a:cubicBezTo>
                      <a:pt x="2961" y="232"/>
                      <a:pt x="2961" y="231"/>
                      <a:pt x="2960" y="229"/>
                    </a:cubicBezTo>
                    <a:close/>
                    <a:moveTo>
                      <a:pt x="2882" y="241"/>
                    </a:moveTo>
                    <a:lnTo>
                      <a:pt x="2882" y="241"/>
                    </a:lnTo>
                    <a:cubicBezTo>
                      <a:pt x="2884" y="243"/>
                      <a:pt x="2885" y="245"/>
                      <a:pt x="2886" y="247"/>
                    </a:cubicBezTo>
                    <a:lnTo>
                      <a:pt x="2886" y="247"/>
                    </a:lnTo>
                    <a:cubicBezTo>
                      <a:pt x="2887" y="247"/>
                      <a:pt x="2887" y="246"/>
                      <a:pt x="2882" y="241"/>
                    </a:cubicBezTo>
                    <a:close/>
                    <a:moveTo>
                      <a:pt x="2980" y="192"/>
                    </a:moveTo>
                    <a:cubicBezTo>
                      <a:pt x="2978" y="193"/>
                      <a:pt x="2977" y="193"/>
                      <a:pt x="2977" y="193"/>
                    </a:cubicBezTo>
                    <a:cubicBezTo>
                      <a:pt x="2977" y="205"/>
                      <a:pt x="2977" y="229"/>
                      <a:pt x="2977" y="241"/>
                    </a:cubicBezTo>
                    <a:cubicBezTo>
                      <a:pt x="2974" y="241"/>
                      <a:pt x="2969" y="238"/>
                      <a:pt x="2962" y="233"/>
                    </a:cubicBezTo>
                    <a:lnTo>
                      <a:pt x="2962" y="233"/>
                    </a:lnTo>
                    <a:cubicBezTo>
                      <a:pt x="2972" y="246"/>
                      <a:pt x="2983" y="253"/>
                      <a:pt x="3001" y="253"/>
                    </a:cubicBezTo>
                    <a:cubicBezTo>
                      <a:pt x="3010" y="253"/>
                      <a:pt x="2988" y="213"/>
                      <a:pt x="2980" y="192"/>
                    </a:cubicBezTo>
                    <a:close/>
                    <a:moveTo>
                      <a:pt x="3027" y="166"/>
                    </a:moveTo>
                    <a:cubicBezTo>
                      <a:pt x="3021" y="172"/>
                      <a:pt x="3011" y="173"/>
                      <a:pt x="3024" y="193"/>
                    </a:cubicBezTo>
                    <a:cubicBezTo>
                      <a:pt x="3017" y="186"/>
                      <a:pt x="3004" y="178"/>
                      <a:pt x="2992" y="173"/>
                    </a:cubicBezTo>
                    <a:lnTo>
                      <a:pt x="2992" y="173"/>
                    </a:lnTo>
                    <a:cubicBezTo>
                      <a:pt x="3011" y="189"/>
                      <a:pt x="3040" y="237"/>
                      <a:pt x="3048" y="253"/>
                    </a:cubicBezTo>
                    <a:cubicBezTo>
                      <a:pt x="3037" y="231"/>
                      <a:pt x="3036" y="199"/>
                      <a:pt x="3027" y="166"/>
                    </a:cubicBezTo>
                    <a:close/>
                    <a:moveTo>
                      <a:pt x="2917" y="200"/>
                    </a:moveTo>
                    <a:cubicBezTo>
                      <a:pt x="2915" y="200"/>
                      <a:pt x="2915" y="201"/>
                      <a:pt x="2917" y="205"/>
                    </a:cubicBezTo>
                    <a:cubicBezTo>
                      <a:pt x="2926" y="230"/>
                      <a:pt x="2951" y="255"/>
                      <a:pt x="2958" y="264"/>
                    </a:cubicBezTo>
                    <a:lnTo>
                      <a:pt x="2958" y="264"/>
                    </a:lnTo>
                    <a:cubicBezTo>
                      <a:pt x="2959" y="258"/>
                      <a:pt x="2959" y="252"/>
                      <a:pt x="2953" y="241"/>
                    </a:cubicBezTo>
                    <a:cubicBezTo>
                      <a:pt x="2947" y="230"/>
                      <a:pt x="2953" y="229"/>
                      <a:pt x="2957" y="229"/>
                    </a:cubicBezTo>
                    <a:lnTo>
                      <a:pt x="2957" y="229"/>
                    </a:lnTo>
                    <a:cubicBezTo>
                      <a:pt x="2941" y="217"/>
                      <a:pt x="2921" y="200"/>
                      <a:pt x="2917" y="200"/>
                    </a:cubicBezTo>
                    <a:close/>
                    <a:moveTo>
                      <a:pt x="2888" y="257"/>
                    </a:moveTo>
                    <a:cubicBezTo>
                      <a:pt x="2888" y="262"/>
                      <a:pt x="2887" y="265"/>
                      <a:pt x="2893" y="265"/>
                    </a:cubicBezTo>
                    <a:lnTo>
                      <a:pt x="2882" y="265"/>
                    </a:lnTo>
                    <a:cubicBezTo>
                      <a:pt x="2882" y="265"/>
                      <a:pt x="2884" y="260"/>
                      <a:pt x="2888" y="257"/>
                    </a:cubicBezTo>
                    <a:close/>
                    <a:moveTo>
                      <a:pt x="2902" y="259"/>
                    </a:moveTo>
                    <a:cubicBezTo>
                      <a:pt x="2903" y="260"/>
                      <a:pt x="2904" y="262"/>
                      <a:pt x="2905" y="265"/>
                    </a:cubicBezTo>
                    <a:lnTo>
                      <a:pt x="2893" y="265"/>
                    </a:lnTo>
                    <a:cubicBezTo>
                      <a:pt x="2897" y="265"/>
                      <a:pt x="2900" y="262"/>
                      <a:pt x="2902" y="259"/>
                    </a:cubicBezTo>
                    <a:close/>
                    <a:moveTo>
                      <a:pt x="2929" y="271"/>
                    </a:moveTo>
                    <a:cubicBezTo>
                      <a:pt x="2930" y="280"/>
                      <a:pt x="2931" y="289"/>
                      <a:pt x="2941" y="289"/>
                    </a:cubicBezTo>
                    <a:cubicBezTo>
                      <a:pt x="2937" y="285"/>
                      <a:pt x="2933" y="278"/>
                      <a:pt x="2929" y="271"/>
                    </a:cubicBezTo>
                    <a:close/>
                    <a:moveTo>
                      <a:pt x="3030" y="250"/>
                    </a:moveTo>
                    <a:cubicBezTo>
                      <a:pt x="3028" y="250"/>
                      <a:pt x="3026" y="251"/>
                      <a:pt x="3024" y="253"/>
                    </a:cubicBezTo>
                    <a:cubicBezTo>
                      <a:pt x="3013" y="253"/>
                      <a:pt x="3036" y="289"/>
                      <a:pt x="3036" y="289"/>
                    </a:cubicBezTo>
                    <a:lnTo>
                      <a:pt x="3048" y="277"/>
                    </a:lnTo>
                    <a:cubicBezTo>
                      <a:pt x="3048" y="277"/>
                      <a:pt x="3040" y="250"/>
                      <a:pt x="3030" y="250"/>
                    </a:cubicBezTo>
                    <a:close/>
                    <a:moveTo>
                      <a:pt x="2936" y="254"/>
                    </a:moveTo>
                    <a:lnTo>
                      <a:pt x="2936" y="254"/>
                    </a:lnTo>
                    <a:cubicBezTo>
                      <a:pt x="2941" y="273"/>
                      <a:pt x="2948" y="297"/>
                      <a:pt x="2951" y="297"/>
                    </a:cubicBezTo>
                    <a:cubicBezTo>
                      <a:pt x="2952" y="297"/>
                      <a:pt x="2953" y="294"/>
                      <a:pt x="2953" y="289"/>
                    </a:cubicBezTo>
                    <a:cubicBezTo>
                      <a:pt x="2953" y="278"/>
                      <a:pt x="2955" y="272"/>
                      <a:pt x="2957" y="267"/>
                    </a:cubicBezTo>
                    <a:lnTo>
                      <a:pt x="2957" y="267"/>
                    </a:lnTo>
                    <a:cubicBezTo>
                      <a:pt x="2958" y="267"/>
                      <a:pt x="2959" y="267"/>
                      <a:pt x="2959" y="267"/>
                    </a:cubicBezTo>
                    <a:cubicBezTo>
                      <a:pt x="2960" y="267"/>
                      <a:pt x="2960" y="266"/>
                      <a:pt x="2958" y="264"/>
                    </a:cubicBezTo>
                    <a:lnTo>
                      <a:pt x="2958" y="264"/>
                    </a:lnTo>
                    <a:cubicBezTo>
                      <a:pt x="2958" y="265"/>
                      <a:pt x="2957" y="266"/>
                      <a:pt x="2957" y="267"/>
                    </a:cubicBezTo>
                    <a:lnTo>
                      <a:pt x="2957" y="267"/>
                    </a:lnTo>
                    <a:cubicBezTo>
                      <a:pt x="2956" y="266"/>
                      <a:pt x="2955" y="266"/>
                      <a:pt x="2953" y="265"/>
                    </a:cubicBezTo>
                    <a:cubicBezTo>
                      <a:pt x="2945" y="261"/>
                      <a:pt x="2939" y="257"/>
                      <a:pt x="2936" y="254"/>
                    </a:cubicBezTo>
                    <a:close/>
                    <a:moveTo>
                      <a:pt x="3001" y="289"/>
                    </a:moveTo>
                    <a:lnTo>
                      <a:pt x="3001" y="289"/>
                    </a:lnTo>
                    <a:cubicBezTo>
                      <a:pt x="2989" y="301"/>
                      <a:pt x="2989" y="312"/>
                      <a:pt x="3013" y="336"/>
                    </a:cubicBezTo>
                    <a:lnTo>
                      <a:pt x="3013" y="324"/>
                    </a:lnTo>
                    <a:cubicBezTo>
                      <a:pt x="3013" y="312"/>
                      <a:pt x="3013" y="301"/>
                      <a:pt x="3001" y="289"/>
                    </a:cubicBezTo>
                    <a:close/>
                    <a:moveTo>
                      <a:pt x="3536" y="348"/>
                    </a:moveTo>
                    <a:cubicBezTo>
                      <a:pt x="3525" y="360"/>
                      <a:pt x="3536" y="360"/>
                      <a:pt x="3536" y="360"/>
                    </a:cubicBezTo>
                    <a:lnTo>
                      <a:pt x="3536" y="348"/>
                    </a:lnTo>
                    <a:close/>
                    <a:moveTo>
                      <a:pt x="3548" y="348"/>
                    </a:moveTo>
                    <a:cubicBezTo>
                      <a:pt x="3548" y="348"/>
                      <a:pt x="3536" y="348"/>
                      <a:pt x="3536" y="360"/>
                    </a:cubicBezTo>
                    <a:cubicBezTo>
                      <a:pt x="3536" y="364"/>
                      <a:pt x="3537" y="365"/>
                      <a:pt x="3539" y="365"/>
                    </a:cubicBezTo>
                    <a:cubicBezTo>
                      <a:pt x="3542" y="365"/>
                      <a:pt x="3548" y="357"/>
                      <a:pt x="3548" y="348"/>
                    </a:cubicBezTo>
                    <a:close/>
                    <a:moveTo>
                      <a:pt x="2901" y="226"/>
                    </a:moveTo>
                    <a:cubicBezTo>
                      <a:pt x="2898" y="226"/>
                      <a:pt x="2905" y="241"/>
                      <a:pt x="2905" y="241"/>
                    </a:cubicBezTo>
                    <a:cubicBezTo>
                      <a:pt x="2905" y="241"/>
                      <a:pt x="2905" y="252"/>
                      <a:pt x="2902" y="259"/>
                    </a:cubicBezTo>
                    <a:lnTo>
                      <a:pt x="2902" y="259"/>
                    </a:lnTo>
                    <a:cubicBezTo>
                      <a:pt x="2899" y="256"/>
                      <a:pt x="2896" y="254"/>
                      <a:pt x="2894" y="254"/>
                    </a:cubicBezTo>
                    <a:cubicBezTo>
                      <a:pt x="2892" y="254"/>
                      <a:pt x="2889" y="255"/>
                      <a:pt x="2888" y="257"/>
                    </a:cubicBezTo>
                    <a:lnTo>
                      <a:pt x="2888" y="257"/>
                    </a:lnTo>
                    <a:cubicBezTo>
                      <a:pt x="2888" y="254"/>
                      <a:pt x="2887" y="251"/>
                      <a:pt x="2886" y="247"/>
                    </a:cubicBezTo>
                    <a:lnTo>
                      <a:pt x="2886" y="247"/>
                    </a:lnTo>
                    <a:cubicBezTo>
                      <a:pt x="2885" y="247"/>
                      <a:pt x="2885" y="247"/>
                      <a:pt x="2885" y="247"/>
                    </a:cubicBezTo>
                    <a:cubicBezTo>
                      <a:pt x="2882" y="247"/>
                      <a:pt x="2876" y="247"/>
                      <a:pt x="2870" y="253"/>
                    </a:cubicBezTo>
                    <a:cubicBezTo>
                      <a:pt x="2858" y="265"/>
                      <a:pt x="2870" y="265"/>
                      <a:pt x="2870" y="265"/>
                    </a:cubicBezTo>
                    <a:cubicBezTo>
                      <a:pt x="2870" y="272"/>
                      <a:pt x="2866" y="279"/>
                      <a:pt x="2860" y="279"/>
                    </a:cubicBezTo>
                    <a:cubicBezTo>
                      <a:pt x="2856" y="279"/>
                      <a:pt x="2851" y="275"/>
                      <a:pt x="2846" y="265"/>
                    </a:cubicBezTo>
                    <a:cubicBezTo>
                      <a:pt x="2840" y="259"/>
                      <a:pt x="2831" y="256"/>
                      <a:pt x="2825" y="256"/>
                    </a:cubicBezTo>
                    <a:cubicBezTo>
                      <a:pt x="2819" y="256"/>
                      <a:pt x="2816" y="259"/>
                      <a:pt x="2822" y="265"/>
                    </a:cubicBezTo>
                    <a:cubicBezTo>
                      <a:pt x="2834" y="289"/>
                      <a:pt x="2798" y="265"/>
                      <a:pt x="2810" y="301"/>
                    </a:cubicBezTo>
                    <a:cubicBezTo>
                      <a:pt x="2796" y="294"/>
                      <a:pt x="2767" y="279"/>
                      <a:pt x="2749" y="279"/>
                    </a:cubicBezTo>
                    <a:cubicBezTo>
                      <a:pt x="2736" y="279"/>
                      <a:pt x="2729" y="287"/>
                      <a:pt x="2739" y="312"/>
                    </a:cubicBezTo>
                    <a:cubicBezTo>
                      <a:pt x="2723" y="285"/>
                      <a:pt x="2716" y="274"/>
                      <a:pt x="2713" y="274"/>
                    </a:cubicBezTo>
                    <a:lnTo>
                      <a:pt x="2713" y="274"/>
                    </a:lnTo>
                    <a:cubicBezTo>
                      <a:pt x="2706" y="274"/>
                      <a:pt x="2733" y="349"/>
                      <a:pt x="2728" y="349"/>
                    </a:cubicBezTo>
                    <a:cubicBezTo>
                      <a:pt x="2728" y="349"/>
                      <a:pt x="2727" y="349"/>
                      <a:pt x="2727" y="348"/>
                    </a:cubicBezTo>
                    <a:cubicBezTo>
                      <a:pt x="2711" y="340"/>
                      <a:pt x="2694" y="321"/>
                      <a:pt x="2689" y="321"/>
                    </a:cubicBezTo>
                    <a:lnTo>
                      <a:pt x="2689" y="321"/>
                    </a:lnTo>
                    <a:cubicBezTo>
                      <a:pt x="2687" y="321"/>
                      <a:pt x="2687" y="325"/>
                      <a:pt x="2691" y="336"/>
                    </a:cubicBezTo>
                    <a:cubicBezTo>
                      <a:pt x="2691" y="341"/>
                      <a:pt x="2691" y="345"/>
                      <a:pt x="2692" y="350"/>
                    </a:cubicBezTo>
                    <a:lnTo>
                      <a:pt x="2692" y="350"/>
                    </a:lnTo>
                    <a:cubicBezTo>
                      <a:pt x="2691" y="349"/>
                      <a:pt x="2691" y="348"/>
                      <a:pt x="2691" y="348"/>
                    </a:cubicBezTo>
                    <a:lnTo>
                      <a:pt x="2691" y="348"/>
                    </a:lnTo>
                    <a:cubicBezTo>
                      <a:pt x="2688" y="348"/>
                      <a:pt x="2689" y="350"/>
                      <a:pt x="2693" y="353"/>
                    </a:cubicBezTo>
                    <a:lnTo>
                      <a:pt x="2693" y="353"/>
                    </a:lnTo>
                    <a:cubicBezTo>
                      <a:pt x="2696" y="371"/>
                      <a:pt x="2703" y="390"/>
                      <a:pt x="2703" y="408"/>
                    </a:cubicBezTo>
                    <a:cubicBezTo>
                      <a:pt x="2694" y="399"/>
                      <a:pt x="2685" y="376"/>
                      <a:pt x="2676" y="376"/>
                    </a:cubicBezTo>
                    <a:cubicBezTo>
                      <a:pt x="2673" y="376"/>
                      <a:pt x="2670" y="378"/>
                      <a:pt x="2667" y="384"/>
                    </a:cubicBezTo>
                    <a:cubicBezTo>
                      <a:pt x="2659" y="392"/>
                      <a:pt x="2673" y="400"/>
                      <a:pt x="2675" y="408"/>
                    </a:cubicBezTo>
                    <a:lnTo>
                      <a:pt x="2679" y="408"/>
                    </a:lnTo>
                    <a:cubicBezTo>
                      <a:pt x="2691" y="420"/>
                      <a:pt x="2691" y="420"/>
                      <a:pt x="2691" y="420"/>
                    </a:cubicBezTo>
                    <a:lnTo>
                      <a:pt x="2715" y="408"/>
                    </a:lnTo>
                    <a:cubicBezTo>
                      <a:pt x="2724" y="399"/>
                      <a:pt x="2707" y="371"/>
                      <a:pt x="2697" y="357"/>
                    </a:cubicBezTo>
                    <a:lnTo>
                      <a:pt x="2697" y="357"/>
                    </a:lnTo>
                    <a:cubicBezTo>
                      <a:pt x="2712" y="368"/>
                      <a:pt x="2742" y="388"/>
                      <a:pt x="2751" y="396"/>
                    </a:cubicBezTo>
                    <a:cubicBezTo>
                      <a:pt x="2763" y="396"/>
                      <a:pt x="2774" y="396"/>
                      <a:pt x="2751" y="384"/>
                    </a:cubicBezTo>
                    <a:cubicBezTo>
                      <a:pt x="2727" y="372"/>
                      <a:pt x="2715" y="348"/>
                      <a:pt x="2739" y="348"/>
                    </a:cubicBezTo>
                    <a:lnTo>
                      <a:pt x="2739" y="348"/>
                    </a:lnTo>
                    <a:cubicBezTo>
                      <a:pt x="2751" y="360"/>
                      <a:pt x="2763" y="360"/>
                      <a:pt x="2774" y="372"/>
                    </a:cubicBezTo>
                    <a:cubicBezTo>
                      <a:pt x="2774" y="372"/>
                      <a:pt x="2786" y="384"/>
                      <a:pt x="2786" y="384"/>
                    </a:cubicBezTo>
                    <a:cubicBezTo>
                      <a:pt x="2774" y="372"/>
                      <a:pt x="2763" y="348"/>
                      <a:pt x="2763" y="336"/>
                    </a:cubicBezTo>
                    <a:cubicBezTo>
                      <a:pt x="2763" y="335"/>
                      <a:pt x="2763" y="334"/>
                      <a:pt x="2764" y="334"/>
                    </a:cubicBezTo>
                    <a:cubicBezTo>
                      <a:pt x="2772" y="334"/>
                      <a:pt x="2798" y="362"/>
                      <a:pt x="2798" y="372"/>
                    </a:cubicBezTo>
                    <a:cubicBezTo>
                      <a:pt x="2809" y="378"/>
                      <a:pt x="2815" y="381"/>
                      <a:pt x="2818" y="381"/>
                    </a:cubicBezTo>
                    <a:cubicBezTo>
                      <a:pt x="2831" y="381"/>
                      <a:pt x="2775" y="324"/>
                      <a:pt x="2774" y="324"/>
                    </a:cubicBezTo>
                    <a:lnTo>
                      <a:pt x="2774" y="324"/>
                    </a:lnTo>
                    <a:cubicBezTo>
                      <a:pt x="2774" y="324"/>
                      <a:pt x="2796" y="340"/>
                      <a:pt x="2806" y="340"/>
                    </a:cubicBezTo>
                    <a:cubicBezTo>
                      <a:pt x="2811" y="340"/>
                      <a:pt x="2814" y="336"/>
                      <a:pt x="2810" y="324"/>
                    </a:cubicBezTo>
                    <a:lnTo>
                      <a:pt x="2810" y="324"/>
                    </a:lnTo>
                    <a:cubicBezTo>
                      <a:pt x="2813" y="330"/>
                      <a:pt x="2818" y="333"/>
                      <a:pt x="2825" y="333"/>
                    </a:cubicBezTo>
                    <a:cubicBezTo>
                      <a:pt x="2844" y="333"/>
                      <a:pt x="2873" y="312"/>
                      <a:pt x="2882" y="312"/>
                    </a:cubicBezTo>
                    <a:cubicBezTo>
                      <a:pt x="2882" y="301"/>
                      <a:pt x="2893" y="289"/>
                      <a:pt x="2893" y="277"/>
                    </a:cubicBezTo>
                    <a:cubicBezTo>
                      <a:pt x="2896" y="274"/>
                      <a:pt x="2899" y="273"/>
                      <a:pt x="2902" y="273"/>
                    </a:cubicBezTo>
                    <a:cubicBezTo>
                      <a:pt x="2911" y="273"/>
                      <a:pt x="2921" y="280"/>
                      <a:pt x="2926" y="280"/>
                    </a:cubicBezTo>
                    <a:cubicBezTo>
                      <a:pt x="2928" y="280"/>
                      <a:pt x="2929" y="279"/>
                      <a:pt x="2929" y="277"/>
                    </a:cubicBezTo>
                    <a:cubicBezTo>
                      <a:pt x="2929" y="274"/>
                      <a:pt x="2929" y="272"/>
                      <a:pt x="2929" y="270"/>
                    </a:cubicBezTo>
                    <a:lnTo>
                      <a:pt x="2929" y="270"/>
                    </a:lnTo>
                    <a:cubicBezTo>
                      <a:pt x="2929" y="270"/>
                      <a:pt x="2929" y="270"/>
                      <a:pt x="2929" y="271"/>
                    </a:cubicBezTo>
                    <a:lnTo>
                      <a:pt x="2929" y="271"/>
                    </a:lnTo>
                    <a:cubicBezTo>
                      <a:pt x="2929" y="269"/>
                      <a:pt x="2929" y="267"/>
                      <a:pt x="2929" y="265"/>
                    </a:cubicBezTo>
                    <a:cubicBezTo>
                      <a:pt x="2929" y="255"/>
                      <a:pt x="2929" y="251"/>
                      <a:pt x="2931" y="251"/>
                    </a:cubicBezTo>
                    <a:cubicBezTo>
                      <a:pt x="2932" y="251"/>
                      <a:pt x="2933" y="252"/>
                      <a:pt x="2936" y="254"/>
                    </a:cubicBezTo>
                    <a:lnTo>
                      <a:pt x="2936" y="254"/>
                    </a:lnTo>
                    <a:cubicBezTo>
                      <a:pt x="2932" y="240"/>
                      <a:pt x="2929" y="229"/>
                      <a:pt x="2929" y="229"/>
                    </a:cubicBezTo>
                    <a:cubicBezTo>
                      <a:pt x="2918" y="229"/>
                      <a:pt x="2927" y="249"/>
                      <a:pt x="2929" y="270"/>
                    </a:cubicBezTo>
                    <a:lnTo>
                      <a:pt x="2929" y="270"/>
                    </a:lnTo>
                    <a:cubicBezTo>
                      <a:pt x="2921" y="255"/>
                      <a:pt x="2913" y="237"/>
                      <a:pt x="2905" y="229"/>
                    </a:cubicBezTo>
                    <a:cubicBezTo>
                      <a:pt x="2903" y="227"/>
                      <a:pt x="2902" y="226"/>
                      <a:pt x="2901" y="226"/>
                    </a:cubicBezTo>
                    <a:close/>
                    <a:moveTo>
                      <a:pt x="3727" y="432"/>
                    </a:moveTo>
                    <a:lnTo>
                      <a:pt x="3727" y="443"/>
                    </a:lnTo>
                    <a:lnTo>
                      <a:pt x="3703" y="443"/>
                    </a:lnTo>
                    <a:cubicBezTo>
                      <a:pt x="3703" y="443"/>
                      <a:pt x="3703" y="443"/>
                      <a:pt x="3727" y="432"/>
                    </a:cubicBezTo>
                    <a:close/>
                    <a:moveTo>
                      <a:pt x="3679" y="551"/>
                    </a:moveTo>
                    <a:lnTo>
                      <a:pt x="3679" y="551"/>
                    </a:lnTo>
                    <a:cubicBezTo>
                      <a:pt x="3684" y="552"/>
                      <a:pt x="3688" y="553"/>
                      <a:pt x="3690" y="554"/>
                    </a:cubicBezTo>
                    <a:lnTo>
                      <a:pt x="3690" y="554"/>
                    </a:lnTo>
                    <a:cubicBezTo>
                      <a:pt x="3687" y="552"/>
                      <a:pt x="3683" y="551"/>
                      <a:pt x="3679" y="551"/>
                    </a:cubicBezTo>
                    <a:close/>
                    <a:moveTo>
                      <a:pt x="2072" y="641"/>
                    </a:moveTo>
                    <a:cubicBezTo>
                      <a:pt x="2072" y="641"/>
                      <a:pt x="2072" y="642"/>
                      <a:pt x="2072" y="646"/>
                    </a:cubicBezTo>
                    <a:cubicBezTo>
                      <a:pt x="2072" y="648"/>
                      <a:pt x="2074" y="650"/>
                      <a:pt x="2078" y="651"/>
                    </a:cubicBezTo>
                    <a:lnTo>
                      <a:pt x="2078" y="651"/>
                    </a:lnTo>
                    <a:cubicBezTo>
                      <a:pt x="2074" y="645"/>
                      <a:pt x="2073" y="641"/>
                      <a:pt x="2072" y="641"/>
                    </a:cubicBezTo>
                    <a:close/>
                    <a:moveTo>
                      <a:pt x="3644" y="717"/>
                    </a:moveTo>
                    <a:cubicBezTo>
                      <a:pt x="3646" y="717"/>
                      <a:pt x="3648" y="719"/>
                      <a:pt x="3649" y="722"/>
                    </a:cubicBezTo>
                    <a:lnTo>
                      <a:pt x="3649" y="722"/>
                    </a:lnTo>
                    <a:cubicBezTo>
                      <a:pt x="3647" y="721"/>
                      <a:pt x="3646" y="720"/>
                      <a:pt x="3645" y="720"/>
                    </a:cubicBezTo>
                    <a:cubicBezTo>
                      <a:pt x="3645" y="720"/>
                      <a:pt x="3644" y="721"/>
                      <a:pt x="3644" y="721"/>
                    </a:cubicBezTo>
                    <a:lnTo>
                      <a:pt x="3644" y="721"/>
                    </a:lnTo>
                    <a:cubicBezTo>
                      <a:pt x="3644" y="720"/>
                      <a:pt x="3644" y="719"/>
                      <a:pt x="3644" y="717"/>
                    </a:cubicBezTo>
                    <a:close/>
                    <a:moveTo>
                      <a:pt x="3596" y="729"/>
                    </a:moveTo>
                    <a:lnTo>
                      <a:pt x="3596" y="729"/>
                    </a:lnTo>
                    <a:cubicBezTo>
                      <a:pt x="3597" y="732"/>
                      <a:pt x="3599" y="734"/>
                      <a:pt x="3600" y="735"/>
                    </a:cubicBezTo>
                    <a:lnTo>
                      <a:pt x="3600" y="735"/>
                    </a:lnTo>
                    <a:cubicBezTo>
                      <a:pt x="3598" y="731"/>
                      <a:pt x="3596" y="729"/>
                      <a:pt x="3596" y="729"/>
                    </a:cubicBezTo>
                    <a:close/>
                    <a:moveTo>
                      <a:pt x="3644" y="721"/>
                    </a:moveTo>
                    <a:cubicBezTo>
                      <a:pt x="3645" y="725"/>
                      <a:pt x="3646" y="728"/>
                      <a:pt x="3648" y="731"/>
                    </a:cubicBezTo>
                    <a:lnTo>
                      <a:pt x="3648" y="731"/>
                    </a:lnTo>
                    <a:cubicBezTo>
                      <a:pt x="3649" y="728"/>
                      <a:pt x="3649" y="725"/>
                      <a:pt x="3649" y="722"/>
                    </a:cubicBezTo>
                    <a:lnTo>
                      <a:pt x="3649" y="722"/>
                    </a:lnTo>
                    <a:cubicBezTo>
                      <a:pt x="3650" y="724"/>
                      <a:pt x="3652" y="726"/>
                      <a:pt x="3655" y="729"/>
                    </a:cubicBezTo>
                    <a:lnTo>
                      <a:pt x="3667" y="753"/>
                    </a:lnTo>
                    <a:cubicBezTo>
                      <a:pt x="3660" y="746"/>
                      <a:pt x="3653" y="739"/>
                      <a:pt x="3648" y="731"/>
                    </a:cubicBezTo>
                    <a:lnTo>
                      <a:pt x="3648" y="731"/>
                    </a:lnTo>
                    <a:cubicBezTo>
                      <a:pt x="3647" y="738"/>
                      <a:pt x="3645" y="744"/>
                      <a:pt x="3644" y="744"/>
                    </a:cubicBezTo>
                    <a:cubicBezTo>
                      <a:pt x="3644" y="744"/>
                      <a:pt x="3644" y="743"/>
                      <a:pt x="3644" y="741"/>
                    </a:cubicBezTo>
                    <a:lnTo>
                      <a:pt x="3644" y="729"/>
                    </a:lnTo>
                    <a:cubicBezTo>
                      <a:pt x="3644" y="725"/>
                      <a:pt x="3644" y="723"/>
                      <a:pt x="3644" y="721"/>
                    </a:cubicBezTo>
                    <a:close/>
                    <a:moveTo>
                      <a:pt x="3477" y="872"/>
                    </a:moveTo>
                    <a:lnTo>
                      <a:pt x="3477" y="872"/>
                    </a:lnTo>
                    <a:cubicBezTo>
                      <a:pt x="3486" y="872"/>
                      <a:pt x="3502" y="892"/>
                      <a:pt x="3499" y="907"/>
                    </a:cubicBezTo>
                    <a:lnTo>
                      <a:pt x="3499" y="907"/>
                    </a:lnTo>
                    <a:cubicBezTo>
                      <a:pt x="3486" y="904"/>
                      <a:pt x="3466" y="872"/>
                      <a:pt x="3477" y="872"/>
                    </a:cubicBezTo>
                    <a:close/>
                    <a:moveTo>
                      <a:pt x="3498" y="911"/>
                    </a:moveTo>
                    <a:cubicBezTo>
                      <a:pt x="3496" y="914"/>
                      <a:pt x="3493" y="917"/>
                      <a:pt x="3489" y="920"/>
                    </a:cubicBezTo>
                    <a:lnTo>
                      <a:pt x="3498" y="911"/>
                    </a:lnTo>
                    <a:close/>
                    <a:moveTo>
                      <a:pt x="2632" y="360"/>
                    </a:moveTo>
                    <a:cubicBezTo>
                      <a:pt x="2620" y="360"/>
                      <a:pt x="2608" y="360"/>
                      <a:pt x="2620" y="384"/>
                    </a:cubicBezTo>
                    <a:cubicBezTo>
                      <a:pt x="2632" y="408"/>
                      <a:pt x="2608" y="408"/>
                      <a:pt x="2608" y="420"/>
                    </a:cubicBezTo>
                    <a:cubicBezTo>
                      <a:pt x="2600" y="420"/>
                      <a:pt x="2592" y="425"/>
                      <a:pt x="2584" y="425"/>
                    </a:cubicBezTo>
                    <a:cubicBezTo>
                      <a:pt x="2580" y="425"/>
                      <a:pt x="2576" y="424"/>
                      <a:pt x="2572" y="420"/>
                    </a:cubicBezTo>
                    <a:cubicBezTo>
                      <a:pt x="2557" y="405"/>
                      <a:pt x="2543" y="395"/>
                      <a:pt x="2533" y="395"/>
                    </a:cubicBezTo>
                    <a:cubicBezTo>
                      <a:pt x="2528" y="395"/>
                      <a:pt x="2524" y="399"/>
                      <a:pt x="2524" y="408"/>
                    </a:cubicBezTo>
                    <a:cubicBezTo>
                      <a:pt x="2524" y="432"/>
                      <a:pt x="2536" y="432"/>
                      <a:pt x="2524" y="443"/>
                    </a:cubicBezTo>
                    <a:cubicBezTo>
                      <a:pt x="2520" y="447"/>
                      <a:pt x="2518" y="449"/>
                      <a:pt x="2516" y="449"/>
                    </a:cubicBezTo>
                    <a:cubicBezTo>
                      <a:pt x="2511" y="449"/>
                      <a:pt x="2509" y="443"/>
                      <a:pt x="2501" y="443"/>
                    </a:cubicBezTo>
                    <a:cubicBezTo>
                      <a:pt x="2489" y="443"/>
                      <a:pt x="2453" y="443"/>
                      <a:pt x="2465" y="455"/>
                    </a:cubicBezTo>
                    <a:cubicBezTo>
                      <a:pt x="2486" y="477"/>
                      <a:pt x="2478" y="481"/>
                      <a:pt x="2465" y="481"/>
                    </a:cubicBezTo>
                    <a:cubicBezTo>
                      <a:pt x="2456" y="481"/>
                      <a:pt x="2446" y="479"/>
                      <a:pt x="2441" y="479"/>
                    </a:cubicBezTo>
                    <a:cubicBezTo>
                      <a:pt x="2429" y="479"/>
                      <a:pt x="2429" y="491"/>
                      <a:pt x="2417" y="491"/>
                    </a:cubicBezTo>
                    <a:lnTo>
                      <a:pt x="2417" y="515"/>
                    </a:lnTo>
                    <a:lnTo>
                      <a:pt x="2405" y="515"/>
                    </a:lnTo>
                    <a:cubicBezTo>
                      <a:pt x="2393" y="515"/>
                      <a:pt x="2393" y="515"/>
                      <a:pt x="2393" y="527"/>
                    </a:cubicBezTo>
                    <a:cubicBezTo>
                      <a:pt x="2393" y="527"/>
                      <a:pt x="2393" y="547"/>
                      <a:pt x="2383" y="547"/>
                    </a:cubicBezTo>
                    <a:cubicBezTo>
                      <a:pt x="2380" y="547"/>
                      <a:pt x="2376" y="545"/>
                      <a:pt x="2370" y="539"/>
                    </a:cubicBezTo>
                    <a:cubicBezTo>
                      <a:pt x="2356" y="525"/>
                      <a:pt x="2346" y="519"/>
                      <a:pt x="2340" y="519"/>
                    </a:cubicBezTo>
                    <a:cubicBezTo>
                      <a:pt x="2336" y="519"/>
                      <a:pt x="2334" y="522"/>
                      <a:pt x="2334" y="527"/>
                    </a:cubicBezTo>
                    <a:cubicBezTo>
                      <a:pt x="2334" y="535"/>
                      <a:pt x="2347" y="551"/>
                      <a:pt x="2344" y="558"/>
                    </a:cubicBezTo>
                    <a:lnTo>
                      <a:pt x="2344" y="558"/>
                    </a:lnTo>
                    <a:cubicBezTo>
                      <a:pt x="2341" y="555"/>
                      <a:pt x="2337" y="553"/>
                      <a:pt x="2334" y="551"/>
                    </a:cubicBezTo>
                    <a:cubicBezTo>
                      <a:pt x="2334" y="551"/>
                      <a:pt x="2328" y="548"/>
                      <a:pt x="2321" y="544"/>
                    </a:cubicBezTo>
                    <a:lnTo>
                      <a:pt x="2321" y="544"/>
                    </a:lnTo>
                    <a:cubicBezTo>
                      <a:pt x="2318" y="541"/>
                      <a:pt x="2315" y="539"/>
                      <a:pt x="2310" y="539"/>
                    </a:cubicBezTo>
                    <a:lnTo>
                      <a:pt x="2310" y="539"/>
                    </a:lnTo>
                    <a:cubicBezTo>
                      <a:pt x="2310" y="539"/>
                      <a:pt x="2310" y="539"/>
                      <a:pt x="2310" y="539"/>
                    </a:cubicBezTo>
                    <a:lnTo>
                      <a:pt x="2310" y="539"/>
                    </a:lnTo>
                    <a:cubicBezTo>
                      <a:pt x="2304" y="537"/>
                      <a:pt x="2299" y="535"/>
                      <a:pt x="2297" y="535"/>
                    </a:cubicBezTo>
                    <a:lnTo>
                      <a:pt x="2297" y="535"/>
                    </a:lnTo>
                    <a:cubicBezTo>
                      <a:pt x="2296" y="535"/>
                      <a:pt x="2296" y="536"/>
                      <a:pt x="2298" y="539"/>
                    </a:cubicBezTo>
                    <a:cubicBezTo>
                      <a:pt x="2298" y="551"/>
                      <a:pt x="2298" y="551"/>
                      <a:pt x="2286" y="551"/>
                    </a:cubicBezTo>
                    <a:cubicBezTo>
                      <a:pt x="2278" y="551"/>
                      <a:pt x="2265" y="545"/>
                      <a:pt x="2257" y="545"/>
                    </a:cubicBezTo>
                    <a:cubicBezTo>
                      <a:pt x="2253" y="545"/>
                      <a:pt x="2251" y="547"/>
                      <a:pt x="2251" y="551"/>
                    </a:cubicBezTo>
                    <a:cubicBezTo>
                      <a:pt x="2251" y="559"/>
                      <a:pt x="2251" y="573"/>
                      <a:pt x="2247" y="573"/>
                    </a:cubicBezTo>
                    <a:cubicBezTo>
                      <a:pt x="2245" y="573"/>
                      <a:pt x="2242" y="570"/>
                      <a:pt x="2239" y="562"/>
                    </a:cubicBezTo>
                    <a:cubicBezTo>
                      <a:pt x="2230" y="562"/>
                      <a:pt x="2234" y="598"/>
                      <a:pt x="2220" y="598"/>
                    </a:cubicBezTo>
                    <a:cubicBezTo>
                      <a:pt x="2214" y="598"/>
                      <a:pt x="2205" y="592"/>
                      <a:pt x="2191" y="574"/>
                    </a:cubicBezTo>
                    <a:lnTo>
                      <a:pt x="2191" y="574"/>
                    </a:lnTo>
                    <a:cubicBezTo>
                      <a:pt x="2215" y="622"/>
                      <a:pt x="2179" y="610"/>
                      <a:pt x="2167" y="622"/>
                    </a:cubicBezTo>
                    <a:cubicBezTo>
                      <a:pt x="2167" y="622"/>
                      <a:pt x="2179" y="634"/>
                      <a:pt x="2179" y="658"/>
                    </a:cubicBezTo>
                    <a:cubicBezTo>
                      <a:pt x="2179" y="660"/>
                      <a:pt x="2178" y="661"/>
                      <a:pt x="2177" y="661"/>
                    </a:cubicBezTo>
                    <a:cubicBezTo>
                      <a:pt x="2171" y="661"/>
                      <a:pt x="2155" y="644"/>
                      <a:pt x="2155" y="634"/>
                    </a:cubicBezTo>
                    <a:cubicBezTo>
                      <a:pt x="2144" y="619"/>
                      <a:pt x="2137" y="613"/>
                      <a:pt x="2133" y="613"/>
                    </a:cubicBezTo>
                    <a:cubicBezTo>
                      <a:pt x="2125" y="613"/>
                      <a:pt x="2128" y="638"/>
                      <a:pt x="2120" y="646"/>
                    </a:cubicBezTo>
                    <a:cubicBezTo>
                      <a:pt x="2120" y="646"/>
                      <a:pt x="2098" y="651"/>
                      <a:pt x="2084" y="651"/>
                    </a:cubicBezTo>
                    <a:cubicBezTo>
                      <a:pt x="2082" y="651"/>
                      <a:pt x="2080" y="651"/>
                      <a:pt x="2078" y="651"/>
                    </a:cubicBezTo>
                    <a:lnTo>
                      <a:pt x="2078" y="651"/>
                    </a:lnTo>
                    <a:cubicBezTo>
                      <a:pt x="2079" y="653"/>
                      <a:pt x="2081" y="655"/>
                      <a:pt x="2084" y="658"/>
                    </a:cubicBezTo>
                    <a:cubicBezTo>
                      <a:pt x="2096" y="670"/>
                      <a:pt x="2084" y="670"/>
                      <a:pt x="2072" y="670"/>
                    </a:cubicBezTo>
                    <a:cubicBezTo>
                      <a:pt x="2072" y="670"/>
                      <a:pt x="2067" y="675"/>
                      <a:pt x="2060" y="675"/>
                    </a:cubicBezTo>
                    <a:cubicBezTo>
                      <a:pt x="2056" y="675"/>
                      <a:pt x="2052" y="674"/>
                      <a:pt x="2048" y="670"/>
                    </a:cubicBezTo>
                    <a:cubicBezTo>
                      <a:pt x="2040" y="661"/>
                      <a:pt x="2037" y="653"/>
                      <a:pt x="2032" y="653"/>
                    </a:cubicBezTo>
                    <a:cubicBezTo>
                      <a:pt x="2030" y="653"/>
                      <a:pt x="2028" y="654"/>
                      <a:pt x="2024" y="658"/>
                    </a:cubicBezTo>
                    <a:cubicBezTo>
                      <a:pt x="2024" y="682"/>
                      <a:pt x="2036" y="693"/>
                      <a:pt x="2036" y="705"/>
                    </a:cubicBezTo>
                    <a:cubicBezTo>
                      <a:pt x="2036" y="709"/>
                      <a:pt x="2033" y="710"/>
                      <a:pt x="2029" y="710"/>
                    </a:cubicBezTo>
                    <a:cubicBezTo>
                      <a:pt x="2017" y="710"/>
                      <a:pt x="1997" y="702"/>
                      <a:pt x="1989" y="693"/>
                    </a:cubicBezTo>
                    <a:lnTo>
                      <a:pt x="1965" y="693"/>
                    </a:lnTo>
                    <a:cubicBezTo>
                      <a:pt x="1953" y="705"/>
                      <a:pt x="1941" y="717"/>
                      <a:pt x="1941" y="729"/>
                    </a:cubicBezTo>
                    <a:lnTo>
                      <a:pt x="1941" y="765"/>
                    </a:lnTo>
                    <a:cubicBezTo>
                      <a:pt x="1941" y="753"/>
                      <a:pt x="1929" y="741"/>
                      <a:pt x="1929" y="729"/>
                    </a:cubicBezTo>
                    <a:cubicBezTo>
                      <a:pt x="1926" y="726"/>
                      <a:pt x="1922" y="724"/>
                      <a:pt x="1919" y="724"/>
                    </a:cubicBezTo>
                    <a:cubicBezTo>
                      <a:pt x="1911" y="724"/>
                      <a:pt x="1905" y="733"/>
                      <a:pt x="1905" y="741"/>
                    </a:cubicBezTo>
                    <a:cubicBezTo>
                      <a:pt x="1905" y="753"/>
                      <a:pt x="1917" y="765"/>
                      <a:pt x="1905" y="777"/>
                    </a:cubicBezTo>
                    <a:lnTo>
                      <a:pt x="1884" y="777"/>
                    </a:lnTo>
                    <a:cubicBezTo>
                      <a:pt x="1881" y="771"/>
                      <a:pt x="1876" y="763"/>
                      <a:pt x="1870" y="753"/>
                    </a:cubicBezTo>
                    <a:lnTo>
                      <a:pt x="1870" y="774"/>
                    </a:lnTo>
                    <a:lnTo>
                      <a:pt x="1870" y="774"/>
                    </a:lnTo>
                    <a:cubicBezTo>
                      <a:pt x="1858" y="770"/>
                      <a:pt x="1847" y="761"/>
                      <a:pt x="1841" y="761"/>
                    </a:cubicBezTo>
                    <a:cubicBezTo>
                      <a:pt x="1836" y="761"/>
                      <a:pt x="1834" y="765"/>
                      <a:pt x="1834" y="777"/>
                    </a:cubicBezTo>
                    <a:cubicBezTo>
                      <a:pt x="1822" y="801"/>
                      <a:pt x="1834" y="801"/>
                      <a:pt x="1810" y="801"/>
                    </a:cubicBezTo>
                    <a:cubicBezTo>
                      <a:pt x="1798" y="813"/>
                      <a:pt x="1822" y="836"/>
                      <a:pt x="1810" y="848"/>
                    </a:cubicBezTo>
                    <a:cubicBezTo>
                      <a:pt x="1800" y="848"/>
                      <a:pt x="1790" y="807"/>
                      <a:pt x="1787" y="807"/>
                    </a:cubicBezTo>
                    <a:cubicBezTo>
                      <a:pt x="1787" y="807"/>
                      <a:pt x="1786" y="809"/>
                      <a:pt x="1786" y="813"/>
                    </a:cubicBezTo>
                    <a:cubicBezTo>
                      <a:pt x="1786" y="824"/>
                      <a:pt x="1786" y="836"/>
                      <a:pt x="1786" y="860"/>
                    </a:cubicBezTo>
                    <a:cubicBezTo>
                      <a:pt x="1786" y="848"/>
                      <a:pt x="1784" y="844"/>
                      <a:pt x="1780" y="844"/>
                    </a:cubicBezTo>
                    <a:cubicBezTo>
                      <a:pt x="1772" y="844"/>
                      <a:pt x="1758" y="860"/>
                      <a:pt x="1750" y="860"/>
                    </a:cubicBezTo>
                    <a:cubicBezTo>
                      <a:pt x="1750" y="860"/>
                      <a:pt x="1742" y="834"/>
                      <a:pt x="1732" y="834"/>
                    </a:cubicBezTo>
                    <a:cubicBezTo>
                      <a:pt x="1730" y="834"/>
                      <a:pt x="1728" y="835"/>
                      <a:pt x="1727" y="836"/>
                    </a:cubicBezTo>
                    <a:cubicBezTo>
                      <a:pt x="1716" y="836"/>
                      <a:pt x="1750" y="898"/>
                      <a:pt x="1768" y="908"/>
                    </a:cubicBezTo>
                    <a:lnTo>
                      <a:pt x="1762" y="908"/>
                    </a:lnTo>
                    <a:cubicBezTo>
                      <a:pt x="1773" y="950"/>
                      <a:pt x="1774" y="993"/>
                      <a:pt x="1791" y="993"/>
                    </a:cubicBezTo>
                    <a:cubicBezTo>
                      <a:pt x="1793" y="993"/>
                      <a:pt x="1796" y="992"/>
                      <a:pt x="1798" y="991"/>
                    </a:cubicBezTo>
                    <a:lnTo>
                      <a:pt x="1798" y="979"/>
                    </a:lnTo>
                    <a:cubicBezTo>
                      <a:pt x="1810" y="979"/>
                      <a:pt x="1822" y="967"/>
                      <a:pt x="1822" y="955"/>
                    </a:cubicBezTo>
                    <a:cubicBezTo>
                      <a:pt x="1834" y="955"/>
                      <a:pt x="1834" y="943"/>
                      <a:pt x="1822" y="920"/>
                    </a:cubicBezTo>
                    <a:cubicBezTo>
                      <a:pt x="1810" y="896"/>
                      <a:pt x="1846" y="920"/>
                      <a:pt x="1822" y="872"/>
                    </a:cubicBezTo>
                    <a:lnTo>
                      <a:pt x="1822" y="872"/>
                    </a:lnTo>
                    <a:cubicBezTo>
                      <a:pt x="1838" y="904"/>
                      <a:pt x="1859" y="909"/>
                      <a:pt x="1875" y="909"/>
                    </a:cubicBezTo>
                    <a:cubicBezTo>
                      <a:pt x="1883" y="909"/>
                      <a:pt x="1889" y="908"/>
                      <a:pt x="1893" y="908"/>
                    </a:cubicBezTo>
                    <a:cubicBezTo>
                      <a:pt x="1899" y="902"/>
                      <a:pt x="1902" y="899"/>
                      <a:pt x="1905" y="899"/>
                    </a:cubicBezTo>
                    <a:cubicBezTo>
                      <a:pt x="1908" y="899"/>
                      <a:pt x="1911" y="902"/>
                      <a:pt x="1917" y="908"/>
                    </a:cubicBezTo>
                    <a:cubicBezTo>
                      <a:pt x="1929" y="920"/>
                      <a:pt x="1941" y="932"/>
                      <a:pt x="1953" y="932"/>
                    </a:cubicBezTo>
                    <a:lnTo>
                      <a:pt x="1929" y="896"/>
                    </a:lnTo>
                    <a:lnTo>
                      <a:pt x="1929" y="896"/>
                    </a:lnTo>
                    <a:cubicBezTo>
                      <a:pt x="1937" y="896"/>
                      <a:pt x="1945" y="906"/>
                      <a:pt x="1953" y="906"/>
                    </a:cubicBezTo>
                    <a:cubicBezTo>
                      <a:pt x="1957" y="906"/>
                      <a:pt x="1961" y="904"/>
                      <a:pt x="1965" y="896"/>
                    </a:cubicBezTo>
                    <a:cubicBezTo>
                      <a:pt x="1965" y="884"/>
                      <a:pt x="1965" y="860"/>
                      <a:pt x="1965" y="848"/>
                    </a:cubicBezTo>
                    <a:cubicBezTo>
                      <a:pt x="1965" y="836"/>
                      <a:pt x="1953" y="836"/>
                      <a:pt x="1965" y="824"/>
                    </a:cubicBezTo>
                    <a:lnTo>
                      <a:pt x="1989" y="824"/>
                    </a:lnTo>
                    <a:cubicBezTo>
                      <a:pt x="1997" y="824"/>
                      <a:pt x="2010" y="835"/>
                      <a:pt x="2018" y="835"/>
                    </a:cubicBezTo>
                    <a:cubicBezTo>
                      <a:pt x="2022" y="835"/>
                      <a:pt x="2024" y="832"/>
                      <a:pt x="2024" y="824"/>
                    </a:cubicBezTo>
                    <a:cubicBezTo>
                      <a:pt x="2024" y="813"/>
                      <a:pt x="2024" y="789"/>
                      <a:pt x="2048" y="789"/>
                    </a:cubicBezTo>
                    <a:cubicBezTo>
                      <a:pt x="2058" y="798"/>
                      <a:pt x="2067" y="816"/>
                      <a:pt x="2071" y="816"/>
                    </a:cubicBezTo>
                    <a:cubicBezTo>
                      <a:pt x="2072" y="816"/>
                      <a:pt x="2072" y="815"/>
                      <a:pt x="2072" y="813"/>
                    </a:cubicBezTo>
                    <a:cubicBezTo>
                      <a:pt x="2072" y="801"/>
                      <a:pt x="2036" y="765"/>
                      <a:pt x="2060" y="753"/>
                    </a:cubicBezTo>
                    <a:cubicBezTo>
                      <a:pt x="2061" y="752"/>
                      <a:pt x="2062" y="752"/>
                      <a:pt x="2062" y="752"/>
                    </a:cubicBezTo>
                    <a:cubicBezTo>
                      <a:pt x="2073" y="752"/>
                      <a:pt x="2084" y="814"/>
                      <a:pt x="2103" y="814"/>
                    </a:cubicBezTo>
                    <a:cubicBezTo>
                      <a:pt x="2105" y="814"/>
                      <a:pt x="2106" y="813"/>
                      <a:pt x="2108" y="813"/>
                    </a:cubicBezTo>
                    <a:cubicBezTo>
                      <a:pt x="2131" y="801"/>
                      <a:pt x="2096" y="789"/>
                      <a:pt x="2096" y="777"/>
                    </a:cubicBezTo>
                    <a:cubicBezTo>
                      <a:pt x="2096" y="765"/>
                      <a:pt x="2120" y="765"/>
                      <a:pt x="2143" y="753"/>
                    </a:cubicBezTo>
                    <a:cubicBezTo>
                      <a:pt x="2155" y="753"/>
                      <a:pt x="2215" y="753"/>
                      <a:pt x="2239" y="741"/>
                    </a:cubicBezTo>
                    <a:cubicBezTo>
                      <a:pt x="2251" y="717"/>
                      <a:pt x="2239" y="717"/>
                      <a:pt x="2239" y="693"/>
                    </a:cubicBezTo>
                    <a:cubicBezTo>
                      <a:pt x="2239" y="690"/>
                      <a:pt x="2240" y="689"/>
                      <a:pt x="2241" y="689"/>
                    </a:cubicBezTo>
                    <a:cubicBezTo>
                      <a:pt x="2245" y="689"/>
                      <a:pt x="2251" y="697"/>
                      <a:pt x="2251" y="705"/>
                    </a:cubicBezTo>
                    <a:cubicBezTo>
                      <a:pt x="2253" y="708"/>
                      <a:pt x="2255" y="709"/>
                      <a:pt x="2257" y="709"/>
                    </a:cubicBezTo>
                    <a:cubicBezTo>
                      <a:pt x="2267" y="709"/>
                      <a:pt x="2274" y="691"/>
                      <a:pt x="2274" y="682"/>
                    </a:cubicBezTo>
                    <a:cubicBezTo>
                      <a:pt x="2269" y="665"/>
                      <a:pt x="2268" y="659"/>
                      <a:pt x="2271" y="659"/>
                    </a:cubicBezTo>
                    <a:lnTo>
                      <a:pt x="2271" y="659"/>
                    </a:lnTo>
                    <a:cubicBezTo>
                      <a:pt x="2273" y="659"/>
                      <a:pt x="2280" y="668"/>
                      <a:pt x="2286" y="682"/>
                    </a:cubicBezTo>
                    <a:cubicBezTo>
                      <a:pt x="2286" y="658"/>
                      <a:pt x="2274" y="634"/>
                      <a:pt x="2262" y="610"/>
                    </a:cubicBezTo>
                    <a:lnTo>
                      <a:pt x="2262" y="610"/>
                    </a:lnTo>
                    <a:cubicBezTo>
                      <a:pt x="2263" y="610"/>
                      <a:pt x="2286" y="646"/>
                      <a:pt x="2286" y="646"/>
                    </a:cubicBezTo>
                    <a:cubicBezTo>
                      <a:pt x="2290" y="649"/>
                      <a:pt x="2293" y="651"/>
                      <a:pt x="2296" y="651"/>
                    </a:cubicBezTo>
                    <a:cubicBezTo>
                      <a:pt x="2304" y="651"/>
                      <a:pt x="2310" y="642"/>
                      <a:pt x="2310" y="634"/>
                    </a:cubicBezTo>
                    <a:cubicBezTo>
                      <a:pt x="2310" y="627"/>
                      <a:pt x="2319" y="610"/>
                      <a:pt x="2329" y="610"/>
                    </a:cubicBezTo>
                    <a:cubicBezTo>
                      <a:pt x="2335" y="610"/>
                      <a:pt x="2341" y="616"/>
                      <a:pt x="2346" y="634"/>
                    </a:cubicBezTo>
                    <a:cubicBezTo>
                      <a:pt x="2349" y="642"/>
                      <a:pt x="2351" y="645"/>
                      <a:pt x="2352" y="645"/>
                    </a:cubicBezTo>
                    <a:cubicBezTo>
                      <a:pt x="2358" y="645"/>
                      <a:pt x="2360" y="610"/>
                      <a:pt x="2370" y="610"/>
                    </a:cubicBezTo>
                    <a:cubicBezTo>
                      <a:pt x="2370" y="609"/>
                      <a:pt x="2370" y="609"/>
                      <a:pt x="2370" y="609"/>
                    </a:cubicBezTo>
                    <a:cubicBezTo>
                      <a:pt x="2376" y="609"/>
                      <a:pt x="2406" y="649"/>
                      <a:pt x="2416" y="649"/>
                    </a:cubicBezTo>
                    <a:cubicBezTo>
                      <a:pt x="2419" y="649"/>
                      <a:pt x="2420" y="645"/>
                      <a:pt x="2417" y="634"/>
                    </a:cubicBezTo>
                    <a:cubicBezTo>
                      <a:pt x="2403" y="620"/>
                      <a:pt x="2389" y="602"/>
                      <a:pt x="2372" y="584"/>
                    </a:cubicBezTo>
                    <a:lnTo>
                      <a:pt x="2372" y="584"/>
                    </a:lnTo>
                    <a:cubicBezTo>
                      <a:pt x="2377" y="585"/>
                      <a:pt x="2380" y="586"/>
                      <a:pt x="2382" y="586"/>
                    </a:cubicBezTo>
                    <a:lnTo>
                      <a:pt x="2382" y="574"/>
                    </a:lnTo>
                    <a:cubicBezTo>
                      <a:pt x="2387" y="574"/>
                      <a:pt x="2393" y="571"/>
                      <a:pt x="2399" y="571"/>
                    </a:cubicBezTo>
                    <a:cubicBezTo>
                      <a:pt x="2405" y="571"/>
                      <a:pt x="2411" y="574"/>
                      <a:pt x="2417" y="586"/>
                    </a:cubicBezTo>
                    <a:cubicBezTo>
                      <a:pt x="2425" y="586"/>
                      <a:pt x="2428" y="576"/>
                      <a:pt x="2432" y="576"/>
                    </a:cubicBezTo>
                    <a:cubicBezTo>
                      <a:pt x="2434" y="576"/>
                      <a:pt x="2437" y="578"/>
                      <a:pt x="2441" y="586"/>
                    </a:cubicBezTo>
                    <a:cubicBezTo>
                      <a:pt x="2441" y="574"/>
                      <a:pt x="2405" y="539"/>
                      <a:pt x="2417" y="527"/>
                    </a:cubicBezTo>
                    <a:cubicBezTo>
                      <a:pt x="2419" y="525"/>
                      <a:pt x="2420" y="525"/>
                      <a:pt x="2422" y="525"/>
                    </a:cubicBezTo>
                    <a:cubicBezTo>
                      <a:pt x="2433" y="525"/>
                      <a:pt x="2453" y="545"/>
                      <a:pt x="2461" y="545"/>
                    </a:cubicBezTo>
                    <a:cubicBezTo>
                      <a:pt x="2463" y="545"/>
                      <a:pt x="2465" y="544"/>
                      <a:pt x="2465" y="539"/>
                    </a:cubicBezTo>
                    <a:cubicBezTo>
                      <a:pt x="2465" y="527"/>
                      <a:pt x="2453" y="527"/>
                      <a:pt x="2441" y="515"/>
                    </a:cubicBezTo>
                    <a:cubicBezTo>
                      <a:pt x="2441" y="515"/>
                      <a:pt x="2441" y="503"/>
                      <a:pt x="2441" y="491"/>
                    </a:cubicBezTo>
                    <a:cubicBezTo>
                      <a:pt x="2441" y="491"/>
                      <a:pt x="2465" y="491"/>
                      <a:pt x="2477" y="515"/>
                    </a:cubicBezTo>
                    <a:cubicBezTo>
                      <a:pt x="2489" y="539"/>
                      <a:pt x="2465" y="551"/>
                      <a:pt x="2477" y="574"/>
                    </a:cubicBezTo>
                    <a:cubicBezTo>
                      <a:pt x="2481" y="583"/>
                      <a:pt x="2488" y="587"/>
                      <a:pt x="2493" y="587"/>
                    </a:cubicBezTo>
                    <a:cubicBezTo>
                      <a:pt x="2502" y="587"/>
                      <a:pt x="2508" y="577"/>
                      <a:pt x="2501" y="562"/>
                    </a:cubicBezTo>
                    <a:cubicBezTo>
                      <a:pt x="2493" y="547"/>
                      <a:pt x="2505" y="532"/>
                      <a:pt x="2520" y="532"/>
                    </a:cubicBezTo>
                    <a:cubicBezTo>
                      <a:pt x="2529" y="532"/>
                      <a:pt x="2539" y="537"/>
                      <a:pt x="2548" y="551"/>
                    </a:cubicBezTo>
                    <a:cubicBezTo>
                      <a:pt x="2548" y="539"/>
                      <a:pt x="2524" y="515"/>
                      <a:pt x="2524" y="515"/>
                    </a:cubicBezTo>
                    <a:cubicBezTo>
                      <a:pt x="2532" y="507"/>
                      <a:pt x="2535" y="499"/>
                      <a:pt x="2532" y="491"/>
                    </a:cubicBezTo>
                    <a:lnTo>
                      <a:pt x="2532" y="491"/>
                    </a:lnTo>
                    <a:cubicBezTo>
                      <a:pt x="2541" y="500"/>
                      <a:pt x="2551" y="503"/>
                      <a:pt x="2562" y="503"/>
                    </a:cubicBezTo>
                    <a:cubicBezTo>
                      <a:pt x="2586" y="503"/>
                      <a:pt x="2612" y="487"/>
                      <a:pt x="2620" y="479"/>
                    </a:cubicBezTo>
                    <a:cubicBezTo>
                      <a:pt x="2632" y="467"/>
                      <a:pt x="2632" y="432"/>
                      <a:pt x="2632" y="384"/>
                    </a:cubicBezTo>
                    <a:cubicBezTo>
                      <a:pt x="2632" y="384"/>
                      <a:pt x="2643" y="432"/>
                      <a:pt x="2655" y="443"/>
                    </a:cubicBezTo>
                    <a:cubicBezTo>
                      <a:pt x="2662" y="450"/>
                      <a:pt x="2673" y="457"/>
                      <a:pt x="2676" y="457"/>
                    </a:cubicBezTo>
                    <a:cubicBezTo>
                      <a:pt x="2679" y="457"/>
                      <a:pt x="2677" y="453"/>
                      <a:pt x="2667" y="443"/>
                    </a:cubicBezTo>
                    <a:cubicBezTo>
                      <a:pt x="2657" y="423"/>
                      <a:pt x="2656" y="420"/>
                      <a:pt x="2663" y="412"/>
                    </a:cubicBezTo>
                    <a:lnTo>
                      <a:pt x="2663" y="412"/>
                    </a:lnTo>
                    <a:cubicBezTo>
                      <a:pt x="2665" y="414"/>
                      <a:pt x="2666" y="417"/>
                      <a:pt x="2667" y="420"/>
                    </a:cubicBezTo>
                    <a:cubicBezTo>
                      <a:pt x="2675" y="416"/>
                      <a:pt x="2677" y="412"/>
                      <a:pt x="2675" y="408"/>
                    </a:cubicBezTo>
                    <a:lnTo>
                      <a:pt x="2667" y="408"/>
                    </a:lnTo>
                    <a:cubicBezTo>
                      <a:pt x="2666" y="409"/>
                      <a:pt x="2664" y="411"/>
                      <a:pt x="2663" y="412"/>
                    </a:cubicBezTo>
                    <a:lnTo>
                      <a:pt x="2663" y="412"/>
                    </a:lnTo>
                    <a:cubicBezTo>
                      <a:pt x="2653" y="391"/>
                      <a:pt x="2642" y="371"/>
                      <a:pt x="2632" y="360"/>
                    </a:cubicBezTo>
                    <a:close/>
                    <a:moveTo>
                      <a:pt x="3458" y="1040"/>
                    </a:moveTo>
                    <a:lnTo>
                      <a:pt x="3465" y="1051"/>
                    </a:lnTo>
                    <a:cubicBezTo>
                      <a:pt x="3462" y="1045"/>
                      <a:pt x="3460" y="1042"/>
                      <a:pt x="3458" y="1040"/>
                    </a:cubicBezTo>
                    <a:close/>
                    <a:moveTo>
                      <a:pt x="3398" y="1049"/>
                    </a:moveTo>
                    <a:lnTo>
                      <a:pt x="3398" y="1049"/>
                    </a:lnTo>
                    <a:cubicBezTo>
                      <a:pt x="3400" y="1053"/>
                      <a:pt x="3402" y="1057"/>
                      <a:pt x="3405" y="1063"/>
                    </a:cubicBezTo>
                    <a:cubicBezTo>
                      <a:pt x="3403" y="1058"/>
                      <a:pt x="3400" y="1053"/>
                      <a:pt x="3398" y="1049"/>
                    </a:cubicBezTo>
                    <a:close/>
                    <a:moveTo>
                      <a:pt x="1262" y="1324"/>
                    </a:moveTo>
                    <a:lnTo>
                      <a:pt x="1262" y="1327"/>
                    </a:lnTo>
                    <a:lnTo>
                      <a:pt x="1262" y="1327"/>
                    </a:lnTo>
                    <a:cubicBezTo>
                      <a:pt x="1260" y="1325"/>
                      <a:pt x="1260" y="1324"/>
                      <a:pt x="1262" y="1324"/>
                    </a:cubicBezTo>
                    <a:close/>
                    <a:moveTo>
                      <a:pt x="1036" y="1420"/>
                    </a:moveTo>
                    <a:cubicBezTo>
                      <a:pt x="1032" y="1420"/>
                      <a:pt x="1032" y="1425"/>
                      <a:pt x="1035" y="1430"/>
                    </a:cubicBezTo>
                    <a:lnTo>
                      <a:pt x="1035" y="1430"/>
                    </a:lnTo>
                    <a:cubicBezTo>
                      <a:pt x="1039" y="1428"/>
                      <a:pt x="1042" y="1425"/>
                      <a:pt x="1036" y="1420"/>
                    </a:cubicBezTo>
                    <a:close/>
                    <a:moveTo>
                      <a:pt x="1746" y="952"/>
                    </a:moveTo>
                    <a:cubicBezTo>
                      <a:pt x="1742" y="952"/>
                      <a:pt x="1748" y="967"/>
                      <a:pt x="1739" y="967"/>
                    </a:cubicBezTo>
                    <a:lnTo>
                      <a:pt x="1715" y="967"/>
                    </a:lnTo>
                    <a:cubicBezTo>
                      <a:pt x="1709" y="961"/>
                      <a:pt x="1703" y="958"/>
                      <a:pt x="1695" y="958"/>
                    </a:cubicBezTo>
                    <a:cubicBezTo>
                      <a:pt x="1688" y="958"/>
                      <a:pt x="1679" y="961"/>
                      <a:pt x="1667" y="967"/>
                    </a:cubicBezTo>
                    <a:cubicBezTo>
                      <a:pt x="1667" y="967"/>
                      <a:pt x="1672" y="974"/>
                      <a:pt x="1677" y="983"/>
                    </a:cubicBezTo>
                    <a:lnTo>
                      <a:pt x="1677" y="983"/>
                    </a:lnTo>
                    <a:cubicBezTo>
                      <a:pt x="1673" y="980"/>
                      <a:pt x="1670" y="979"/>
                      <a:pt x="1667" y="979"/>
                    </a:cubicBezTo>
                    <a:lnTo>
                      <a:pt x="1667" y="991"/>
                    </a:lnTo>
                    <a:cubicBezTo>
                      <a:pt x="1655" y="1015"/>
                      <a:pt x="1679" y="1015"/>
                      <a:pt x="1691" y="1015"/>
                    </a:cubicBezTo>
                    <a:cubicBezTo>
                      <a:pt x="1691" y="1008"/>
                      <a:pt x="1683" y="994"/>
                      <a:pt x="1677" y="983"/>
                    </a:cubicBezTo>
                    <a:lnTo>
                      <a:pt x="1677" y="983"/>
                    </a:lnTo>
                    <a:cubicBezTo>
                      <a:pt x="1688" y="990"/>
                      <a:pt x="1700" y="1006"/>
                      <a:pt x="1691" y="1015"/>
                    </a:cubicBezTo>
                    <a:cubicBezTo>
                      <a:pt x="1687" y="1019"/>
                      <a:pt x="1683" y="1020"/>
                      <a:pt x="1679" y="1020"/>
                    </a:cubicBezTo>
                    <a:cubicBezTo>
                      <a:pt x="1671" y="1020"/>
                      <a:pt x="1663" y="1015"/>
                      <a:pt x="1655" y="1015"/>
                    </a:cubicBezTo>
                    <a:cubicBezTo>
                      <a:pt x="1643" y="1015"/>
                      <a:pt x="1655" y="1003"/>
                      <a:pt x="1643" y="1003"/>
                    </a:cubicBezTo>
                    <a:cubicBezTo>
                      <a:pt x="1643" y="1015"/>
                      <a:pt x="1643" y="1003"/>
                      <a:pt x="1643" y="1027"/>
                    </a:cubicBezTo>
                    <a:lnTo>
                      <a:pt x="1643" y="1051"/>
                    </a:lnTo>
                    <a:cubicBezTo>
                      <a:pt x="1643" y="1039"/>
                      <a:pt x="1620" y="1003"/>
                      <a:pt x="1608" y="1003"/>
                    </a:cubicBezTo>
                    <a:cubicBezTo>
                      <a:pt x="1584" y="1015"/>
                      <a:pt x="1596" y="1027"/>
                      <a:pt x="1608" y="1051"/>
                    </a:cubicBezTo>
                    <a:cubicBezTo>
                      <a:pt x="1612" y="1055"/>
                      <a:pt x="1612" y="1056"/>
                      <a:pt x="1610" y="1056"/>
                    </a:cubicBezTo>
                    <a:cubicBezTo>
                      <a:pt x="1606" y="1056"/>
                      <a:pt x="1596" y="1051"/>
                      <a:pt x="1596" y="1051"/>
                    </a:cubicBezTo>
                    <a:cubicBezTo>
                      <a:pt x="1596" y="1051"/>
                      <a:pt x="1584" y="1098"/>
                      <a:pt x="1572" y="1098"/>
                    </a:cubicBezTo>
                    <a:cubicBezTo>
                      <a:pt x="1572" y="1086"/>
                      <a:pt x="1560" y="1039"/>
                      <a:pt x="1560" y="1027"/>
                    </a:cubicBezTo>
                    <a:cubicBezTo>
                      <a:pt x="1560" y="1027"/>
                      <a:pt x="1536" y="1074"/>
                      <a:pt x="1536" y="1086"/>
                    </a:cubicBezTo>
                    <a:cubicBezTo>
                      <a:pt x="1536" y="1092"/>
                      <a:pt x="1536" y="1095"/>
                      <a:pt x="1533" y="1095"/>
                    </a:cubicBezTo>
                    <a:cubicBezTo>
                      <a:pt x="1530" y="1095"/>
                      <a:pt x="1524" y="1092"/>
                      <a:pt x="1512" y="1086"/>
                    </a:cubicBezTo>
                    <a:cubicBezTo>
                      <a:pt x="1505" y="1083"/>
                      <a:pt x="1502" y="1081"/>
                      <a:pt x="1502" y="1081"/>
                    </a:cubicBezTo>
                    <a:lnTo>
                      <a:pt x="1502" y="1081"/>
                    </a:lnTo>
                    <a:cubicBezTo>
                      <a:pt x="1499" y="1081"/>
                      <a:pt x="1509" y="1090"/>
                      <a:pt x="1500" y="1098"/>
                    </a:cubicBezTo>
                    <a:cubicBezTo>
                      <a:pt x="1496" y="1102"/>
                      <a:pt x="1494" y="1104"/>
                      <a:pt x="1492" y="1104"/>
                    </a:cubicBezTo>
                    <a:cubicBezTo>
                      <a:pt x="1487" y="1104"/>
                      <a:pt x="1485" y="1098"/>
                      <a:pt x="1477" y="1098"/>
                    </a:cubicBezTo>
                    <a:lnTo>
                      <a:pt x="1465" y="1098"/>
                    </a:lnTo>
                    <a:cubicBezTo>
                      <a:pt x="1465" y="1110"/>
                      <a:pt x="1477" y="1122"/>
                      <a:pt x="1489" y="1134"/>
                    </a:cubicBezTo>
                    <a:cubicBezTo>
                      <a:pt x="1489" y="1134"/>
                      <a:pt x="1500" y="1158"/>
                      <a:pt x="1489" y="1158"/>
                    </a:cubicBezTo>
                    <a:cubicBezTo>
                      <a:pt x="1477" y="1158"/>
                      <a:pt x="1465" y="1134"/>
                      <a:pt x="1453" y="1134"/>
                    </a:cubicBezTo>
                    <a:cubicBezTo>
                      <a:pt x="1453" y="1134"/>
                      <a:pt x="1447" y="1140"/>
                      <a:pt x="1443" y="1148"/>
                    </a:cubicBezTo>
                    <a:lnTo>
                      <a:pt x="1443" y="1148"/>
                    </a:lnTo>
                    <a:cubicBezTo>
                      <a:pt x="1442" y="1147"/>
                      <a:pt x="1442" y="1147"/>
                      <a:pt x="1441" y="1146"/>
                    </a:cubicBezTo>
                    <a:cubicBezTo>
                      <a:pt x="1439" y="1144"/>
                      <a:pt x="1437" y="1143"/>
                      <a:pt x="1435" y="1143"/>
                    </a:cubicBezTo>
                    <a:lnTo>
                      <a:pt x="1435" y="1143"/>
                    </a:lnTo>
                    <a:cubicBezTo>
                      <a:pt x="1432" y="1143"/>
                      <a:pt x="1431" y="1150"/>
                      <a:pt x="1434" y="1158"/>
                    </a:cubicBezTo>
                    <a:lnTo>
                      <a:pt x="1441" y="1158"/>
                    </a:lnTo>
                    <a:cubicBezTo>
                      <a:pt x="1441" y="1155"/>
                      <a:pt x="1442" y="1151"/>
                      <a:pt x="1443" y="1148"/>
                    </a:cubicBezTo>
                    <a:lnTo>
                      <a:pt x="1443" y="1148"/>
                    </a:lnTo>
                    <a:cubicBezTo>
                      <a:pt x="1456" y="1162"/>
                      <a:pt x="1491" y="1207"/>
                      <a:pt x="1472" y="1207"/>
                    </a:cubicBezTo>
                    <a:cubicBezTo>
                      <a:pt x="1470" y="1207"/>
                      <a:pt x="1468" y="1206"/>
                      <a:pt x="1465" y="1205"/>
                    </a:cubicBezTo>
                    <a:cubicBezTo>
                      <a:pt x="1453" y="1194"/>
                      <a:pt x="1453" y="1194"/>
                      <a:pt x="1441" y="1194"/>
                    </a:cubicBezTo>
                    <a:lnTo>
                      <a:pt x="1441" y="1170"/>
                    </a:lnTo>
                    <a:cubicBezTo>
                      <a:pt x="1438" y="1166"/>
                      <a:pt x="1435" y="1162"/>
                      <a:pt x="1434" y="1158"/>
                    </a:cubicBezTo>
                    <a:lnTo>
                      <a:pt x="1429" y="1158"/>
                    </a:lnTo>
                    <a:cubicBezTo>
                      <a:pt x="1429" y="1158"/>
                      <a:pt x="1424" y="1153"/>
                      <a:pt x="1420" y="1153"/>
                    </a:cubicBezTo>
                    <a:cubicBezTo>
                      <a:pt x="1418" y="1153"/>
                      <a:pt x="1417" y="1154"/>
                      <a:pt x="1417" y="1158"/>
                    </a:cubicBezTo>
                    <a:cubicBezTo>
                      <a:pt x="1417" y="1158"/>
                      <a:pt x="1417" y="1170"/>
                      <a:pt x="1417" y="1182"/>
                    </a:cubicBezTo>
                    <a:lnTo>
                      <a:pt x="1393" y="1182"/>
                    </a:lnTo>
                    <a:cubicBezTo>
                      <a:pt x="1369" y="1182"/>
                      <a:pt x="1358" y="1205"/>
                      <a:pt x="1358" y="1217"/>
                    </a:cubicBezTo>
                    <a:cubicBezTo>
                      <a:pt x="1358" y="1229"/>
                      <a:pt x="1358" y="1235"/>
                      <a:pt x="1356" y="1235"/>
                    </a:cubicBezTo>
                    <a:cubicBezTo>
                      <a:pt x="1355" y="1235"/>
                      <a:pt x="1352" y="1229"/>
                      <a:pt x="1346" y="1217"/>
                    </a:cubicBezTo>
                    <a:cubicBezTo>
                      <a:pt x="1334" y="1205"/>
                      <a:pt x="1334" y="1205"/>
                      <a:pt x="1334" y="1205"/>
                    </a:cubicBezTo>
                    <a:cubicBezTo>
                      <a:pt x="1322" y="1217"/>
                      <a:pt x="1310" y="1205"/>
                      <a:pt x="1310" y="1229"/>
                    </a:cubicBezTo>
                    <a:cubicBezTo>
                      <a:pt x="1310" y="1241"/>
                      <a:pt x="1310" y="1253"/>
                      <a:pt x="1298" y="1253"/>
                    </a:cubicBezTo>
                    <a:cubicBezTo>
                      <a:pt x="1292" y="1247"/>
                      <a:pt x="1283" y="1244"/>
                      <a:pt x="1276" y="1244"/>
                    </a:cubicBezTo>
                    <a:cubicBezTo>
                      <a:pt x="1268" y="1244"/>
                      <a:pt x="1262" y="1247"/>
                      <a:pt x="1262" y="1253"/>
                    </a:cubicBezTo>
                    <a:cubicBezTo>
                      <a:pt x="1262" y="1253"/>
                      <a:pt x="1272" y="1291"/>
                      <a:pt x="1265" y="1291"/>
                    </a:cubicBezTo>
                    <a:cubicBezTo>
                      <a:pt x="1265" y="1291"/>
                      <a:pt x="1264" y="1290"/>
                      <a:pt x="1262" y="1289"/>
                    </a:cubicBezTo>
                    <a:cubicBezTo>
                      <a:pt x="1253" y="1289"/>
                      <a:pt x="1243" y="1274"/>
                      <a:pt x="1228" y="1274"/>
                    </a:cubicBezTo>
                    <a:cubicBezTo>
                      <a:pt x="1224" y="1274"/>
                      <a:pt x="1219" y="1274"/>
                      <a:pt x="1215" y="1277"/>
                    </a:cubicBezTo>
                    <a:cubicBezTo>
                      <a:pt x="1203" y="1277"/>
                      <a:pt x="1179" y="1289"/>
                      <a:pt x="1167" y="1301"/>
                    </a:cubicBezTo>
                    <a:cubicBezTo>
                      <a:pt x="1155" y="1313"/>
                      <a:pt x="1155" y="1324"/>
                      <a:pt x="1155" y="1324"/>
                    </a:cubicBezTo>
                    <a:lnTo>
                      <a:pt x="1155" y="1348"/>
                    </a:lnTo>
                    <a:cubicBezTo>
                      <a:pt x="1155" y="1348"/>
                      <a:pt x="1131" y="1324"/>
                      <a:pt x="1119" y="1324"/>
                    </a:cubicBezTo>
                    <a:lnTo>
                      <a:pt x="1096" y="1324"/>
                    </a:lnTo>
                    <a:cubicBezTo>
                      <a:pt x="1085" y="1324"/>
                      <a:pt x="1074" y="1334"/>
                      <a:pt x="1090" y="1354"/>
                    </a:cubicBezTo>
                    <a:lnTo>
                      <a:pt x="1090" y="1354"/>
                    </a:lnTo>
                    <a:cubicBezTo>
                      <a:pt x="1085" y="1354"/>
                      <a:pt x="1083" y="1369"/>
                      <a:pt x="1078" y="1378"/>
                    </a:cubicBezTo>
                    <a:lnTo>
                      <a:pt x="1078" y="1378"/>
                    </a:lnTo>
                    <a:cubicBezTo>
                      <a:pt x="1076" y="1376"/>
                      <a:pt x="1074" y="1374"/>
                      <a:pt x="1072" y="1372"/>
                    </a:cubicBezTo>
                    <a:lnTo>
                      <a:pt x="1072" y="1372"/>
                    </a:lnTo>
                    <a:cubicBezTo>
                      <a:pt x="1074" y="1374"/>
                      <a:pt x="1076" y="1377"/>
                      <a:pt x="1077" y="1380"/>
                    </a:cubicBezTo>
                    <a:lnTo>
                      <a:pt x="1077" y="1380"/>
                    </a:lnTo>
                    <a:cubicBezTo>
                      <a:pt x="1078" y="1380"/>
                      <a:pt x="1078" y="1379"/>
                      <a:pt x="1078" y="1378"/>
                    </a:cubicBezTo>
                    <a:lnTo>
                      <a:pt x="1078" y="1378"/>
                    </a:lnTo>
                    <a:cubicBezTo>
                      <a:pt x="1101" y="1399"/>
                      <a:pt x="1150" y="1436"/>
                      <a:pt x="1161" y="1436"/>
                    </a:cubicBezTo>
                    <a:cubicBezTo>
                      <a:pt x="1165" y="1436"/>
                      <a:pt x="1164" y="1431"/>
                      <a:pt x="1155" y="1420"/>
                    </a:cubicBezTo>
                    <a:cubicBezTo>
                      <a:pt x="1155" y="1421"/>
                      <a:pt x="1155" y="1422"/>
                      <a:pt x="1155" y="1422"/>
                    </a:cubicBezTo>
                    <a:cubicBezTo>
                      <a:pt x="1152" y="1422"/>
                      <a:pt x="1142" y="1394"/>
                      <a:pt x="1131" y="1384"/>
                    </a:cubicBezTo>
                    <a:cubicBezTo>
                      <a:pt x="1131" y="1384"/>
                      <a:pt x="1131" y="1372"/>
                      <a:pt x="1143" y="1372"/>
                    </a:cubicBezTo>
                    <a:cubicBezTo>
                      <a:pt x="1155" y="1372"/>
                      <a:pt x="1167" y="1420"/>
                      <a:pt x="1191" y="1420"/>
                    </a:cubicBezTo>
                    <a:cubicBezTo>
                      <a:pt x="1203" y="1420"/>
                      <a:pt x="1215" y="1408"/>
                      <a:pt x="1215" y="1408"/>
                    </a:cubicBezTo>
                    <a:cubicBezTo>
                      <a:pt x="1215" y="1396"/>
                      <a:pt x="1203" y="1372"/>
                      <a:pt x="1215" y="1360"/>
                    </a:cubicBezTo>
                    <a:cubicBezTo>
                      <a:pt x="1227" y="1360"/>
                      <a:pt x="1227" y="1360"/>
                      <a:pt x="1239" y="1372"/>
                    </a:cubicBezTo>
                    <a:cubicBezTo>
                      <a:pt x="1239" y="1384"/>
                      <a:pt x="1239" y="1396"/>
                      <a:pt x="1239" y="1396"/>
                    </a:cubicBezTo>
                    <a:cubicBezTo>
                      <a:pt x="1239" y="1397"/>
                      <a:pt x="1239" y="1397"/>
                      <a:pt x="1239" y="1397"/>
                    </a:cubicBezTo>
                    <a:cubicBezTo>
                      <a:pt x="1239" y="1397"/>
                      <a:pt x="1239" y="1333"/>
                      <a:pt x="1247" y="1333"/>
                    </a:cubicBezTo>
                    <a:cubicBezTo>
                      <a:pt x="1248" y="1333"/>
                      <a:pt x="1249" y="1334"/>
                      <a:pt x="1250" y="1336"/>
                    </a:cubicBezTo>
                    <a:cubicBezTo>
                      <a:pt x="1262" y="1360"/>
                      <a:pt x="1274" y="1372"/>
                      <a:pt x="1298" y="1372"/>
                    </a:cubicBezTo>
                    <a:cubicBezTo>
                      <a:pt x="1298" y="1372"/>
                      <a:pt x="1310" y="1360"/>
                      <a:pt x="1310" y="1348"/>
                    </a:cubicBezTo>
                    <a:cubicBezTo>
                      <a:pt x="1310" y="1348"/>
                      <a:pt x="1288" y="1339"/>
                      <a:pt x="1273" y="1333"/>
                    </a:cubicBezTo>
                    <a:lnTo>
                      <a:pt x="1273" y="1333"/>
                    </a:lnTo>
                    <a:cubicBezTo>
                      <a:pt x="1272" y="1330"/>
                      <a:pt x="1271" y="1327"/>
                      <a:pt x="1269" y="1324"/>
                    </a:cubicBezTo>
                    <a:lnTo>
                      <a:pt x="1298" y="1324"/>
                    </a:lnTo>
                    <a:lnTo>
                      <a:pt x="1322" y="1313"/>
                    </a:lnTo>
                    <a:lnTo>
                      <a:pt x="1322" y="1301"/>
                    </a:lnTo>
                    <a:cubicBezTo>
                      <a:pt x="1322" y="1299"/>
                      <a:pt x="1322" y="1299"/>
                      <a:pt x="1322" y="1299"/>
                    </a:cubicBezTo>
                    <a:cubicBezTo>
                      <a:pt x="1324" y="1299"/>
                      <a:pt x="1334" y="1338"/>
                      <a:pt x="1334" y="1348"/>
                    </a:cubicBezTo>
                    <a:cubicBezTo>
                      <a:pt x="1346" y="1348"/>
                      <a:pt x="1346" y="1336"/>
                      <a:pt x="1346" y="1336"/>
                    </a:cubicBezTo>
                    <a:cubicBezTo>
                      <a:pt x="1346" y="1324"/>
                      <a:pt x="1334" y="1301"/>
                      <a:pt x="1346" y="1301"/>
                    </a:cubicBezTo>
                    <a:cubicBezTo>
                      <a:pt x="1358" y="1313"/>
                      <a:pt x="1358" y="1324"/>
                      <a:pt x="1369" y="1336"/>
                    </a:cubicBezTo>
                    <a:cubicBezTo>
                      <a:pt x="1369" y="1324"/>
                      <a:pt x="1369" y="1301"/>
                      <a:pt x="1369" y="1277"/>
                    </a:cubicBezTo>
                    <a:cubicBezTo>
                      <a:pt x="1369" y="1277"/>
                      <a:pt x="1381" y="1265"/>
                      <a:pt x="1393" y="1265"/>
                    </a:cubicBezTo>
                    <a:cubicBezTo>
                      <a:pt x="1393" y="1277"/>
                      <a:pt x="1393" y="1289"/>
                      <a:pt x="1405" y="1289"/>
                    </a:cubicBezTo>
                    <a:cubicBezTo>
                      <a:pt x="1417" y="1289"/>
                      <a:pt x="1429" y="1289"/>
                      <a:pt x="1429" y="1265"/>
                    </a:cubicBezTo>
                    <a:cubicBezTo>
                      <a:pt x="1417" y="1241"/>
                      <a:pt x="1417" y="1241"/>
                      <a:pt x="1429" y="1241"/>
                    </a:cubicBezTo>
                    <a:cubicBezTo>
                      <a:pt x="1435" y="1235"/>
                      <a:pt x="1435" y="1232"/>
                      <a:pt x="1435" y="1232"/>
                    </a:cubicBezTo>
                    <a:cubicBezTo>
                      <a:pt x="1435" y="1232"/>
                      <a:pt x="1435" y="1235"/>
                      <a:pt x="1441" y="1241"/>
                    </a:cubicBezTo>
                    <a:cubicBezTo>
                      <a:pt x="1441" y="1241"/>
                      <a:pt x="1441" y="1289"/>
                      <a:pt x="1465" y="1289"/>
                    </a:cubicBezTo>
                    <a:cubicBezTo>
                      <a:pt x="1475" y="1289"/>
                      <a:pt x="1468" y="1263"/>
                      <a:pt x="1473" y="1263"/>
                    </a:cubicBezTo>
                    <a:lnTo>
                      <a:pt x="1473" y="1263"/>
                    </a:lnTo>
                    <a:cubicBezTo>
                      <a:pt x="1474" y="1263"/>
                      <a:pt x="1475" y="1263"/>
                      <a:pt x="1477" y="1265"/>
                    </a:cubicBezTo>
                    <a:cubicBezTo>
                      <a:pt x="1479" y="1267"/>
                      <a:pt x="1481" y="1268"/>
                      <a:pt x="1483" y="1268"/>
                    </a:cubicBezTo>
                    <a:cubicBezTo>
                      <a:pt x="1493" y="1268"/>
                      <a:pt x="1500" y="1249"/>
                      <a:pt x="1500" y="1229"/>
                    </a:cubicBezTo>
                    <a:cubicBezTo>
                      <a:pt x="1500" y="1225"/>
                      <a:pt x="1500" y="1224"/>
                      <a:pt x="1501" y="1224"/>
                    </a:cubicBezTo>
                    <a:cubicBezTo>
                      <a:pt x="1502" y="1224"/>
                      <a:pt x="1504" y="1229"/>
                      <a:pt x="1512" y="1229"/>
                    </a:cubicBezTo>
                    <a:cubicBezTo>
                      <a:pt x="1515" y="1232"/>
                      <a:pt x="1516" y="1233"/>
                      <a:pt x="1517" y="1233"/>
                    </a:cubicBezTo>
                    <a:cubicBezTo>
                      <a:pt x="1520" y="1233"/>
                      <a:pt x="1512" y="1217"/>
                      <a:pt x="1512" y="1217"/>
                    </a:cubicBezTo>
                    <a:cubicBezTo>
                      <a:pt x="1522" y="1217"/>
                      <a:pt x="1516" y="1187"/>
                      <a:pt x="1526" y="1187"/>
                    </a:cubicBezTo>
                    <a:cubicBezTo>
                      <a:pt x="1528" y="1187"/>
                      <a:pt x="1531" y="1189"/>
                      <a:pt x="1536" y="1194"/>
                    </a:cubicBezTo>
                    <a:cubicBezTo>
                      <a:pt x="1545" y="1211"/>
                      <a:pt x="1567" y="1242"/>
                      <a:pt x="1568" y="1242"/>
                    </a:cubicBezTo>
                    <a:cubicBezTo>
                      <a:pt x="1568" y="1242"/>
                      <a:pt x="1566" y="1238"/>
                      <a:pt x="1560" y="1229"/>
                    </a:cubicBezTo>
                    <a:cubicBezTo>
                      <a:pt x="1548" y="1194"/>
                      <a:pt x="1548" y="1194"/>
                      <a:pt x="1560" y="1194"/>
                    </a:cubicBezTo>
                    <a:cubicBezTo>
                      <a:pt x="1584" y="1194"/>
                      <a:pt x="1584" y="1205"/>
                      <a:pt x="1584" y="1217"/>
                    </a:cubicBezTo>
                    <a:lnTo>
                      <a:pt x="1596" y="1217"/>
                    </a:lnTo>
                    <a:lnTo>
                      <a:pt x="1584" y="1182"/>
                    </a:lnTo>
                    <a:cubicBezTo>
                      <a:pt x="1572" y="1182"/>
                      <a:pt x="1572" y="1182"/>
                      <a:pt x="1560" y="1170"/>
                    </a:cubicBezTo>
                    <a:cubicBezTo>
                      <a:pt x="1548" y="1158"/>
                      <a:pt x="1560" y="1146"/>
                      <a:pt x="1572" y="1146"/>
                    </a:cubicBezTo>
                    <a:cubicBezTo>
                      <a:pt x="1572" y="1146"/>
                      <a:pt x="1584" y="1158"/>
                      <a:pt x="1608" y="1170"/>
                    </a:cubicBezTo>
                    <a:cubicBezTo>
                      <a:pt x="1616" y="1170"/>
                      <a:pt x="1623" y="1175"/>
                      <a:pt x="1628" y="1175"/>
                    </a:cubicBezTo>
                    <a:cubicBezTo>
                      <a:pt x="1630" y="1175"/>
                      <a:pt x="1631" y="1174"/>
                      <a:pt x="1631" y="1170"/>
                    </a:cubicBezTo>
                    <a:cubicBezTo>
                      <a:pt x="1631" y="1158"/>
                      <a:pt x="1608" y="1146"/>
                      <a:pt x="1631" y="1134"/>
                    </a:cubicBezTo>
                    <a:cubicBezTo>
                      <a:pt x="1643" y="1134"/>
                      <a:pt x="1643" y="1134"/>
                      <a:pt x="1643" y="1122"/>
                    </a:cubicBezTo>
                    <a:cubicBezTo>
                      <a:pt x="1631" y="1110"/>
                      <a:pt x="1667" y="1086"/>
                      <a:pt x="1679" y="1086"/>
                    </a:cubicBezTo>
                    <a:cubicBezTo>
                      <a:pt x="1691" y="1086"/>
                      <a:pt x="1691" y="1086"/>
                      <a:pt x="1703" y="1110"/>
                    </a:cubicBezTo>
                    <a:cubicBezTo>
                      <a:pt x="1707" y="1114"/>
                      <a:pt x="1711" y="1115"/>
                      <a:pt x="1714" y="1115"/>
                    </a:cubicBezTo>
                    <a:cubicBezTo>
                      <a:pt x="1721" y="1115"/>
                      <a:pt x="1727" y="1110"/>
                      <a:pt x="1727" y="1110"/>
                    </a:cubicBezTo>
                    <a:cubicBezTo>
                      <a:pt x="1727" y="1110"/>
                      <a:pt x="1750" y="1110"/>
                      <a:pt x="1739" y="1086"/>
                    </a:cubicBezTo>
                    <a:cubicBezTo>
                      <a:pt x="1733" y="1074"/>
                      <a:pt x="1733" y="1071"/>
                      <a:pt x="1736" y="1071"/>
                    </a:cubicBezTo>
                    <a:lnTo>
                      <a:pt x="1736" y="1071"/>
                    </a:lnTo>
                    <a:cubicBezTo>
                      <a:pt x="1739" y="1071"/>
                      <a:pt x="1745" y="1074"/>
                      <a:pt x="1750" y="1074"/>
                    </a:cubicBezTo>
                    <a:cubicBezTo>
                      <a:pt x="1750" y="1063"/>
                      <a:pt x="1750" y="1051"/>
                      <a:pt x="1750" y="1051"/>
                    </a:cubicBezTo>
                    <a:cubicBezTo>
                      <a:pt x="1750" y="1051"/>
                      <a:pt x="1762" y="1051"/>
                      <a:pt x="1774" y="1039"/>
                    </a:cubicBezTo>
                    <a:cubicBezTo>
                      <a:pt x="1786" y="1039"/>
                      <a:pt x="1762" y="955"/>
                      <a:pt x="1750" y="955"/>
                    </a:cubicBezTo>
                    <a:cubicBezTo>
                      <a:pt x="1748" y="953"/>
                      <a:pt x="1747" y="952"/>
                      <a:pt x="1746" y="952"/>
                    </a:cubicBezTo>
                    <a:close/>
                    <a:moveTo>
                      <a:pt x="2370" y="1479"/>
                    </a:moveTo>
                    <a:cubicBezTo>
                      <a:pt x="2379" y="1479"/>
                      <a:pt x="2388" y="1486"/>
                      <a:pt x="2392" y="1500"/>
                    </a:cubicBezTo>
                    <a:lnTo>
                      <a:pt x="2392" y="1500"/>
                    </a:lnTo>
                    <a:cubicBezTo>
                      <a:pt x="2387" y="1497"/>
                      <a:pt x="2381" y="1491"/>
                      <a:pt x="2370" y="1479"/>
                    </a:cubicBezTo>
                    <a:close/>
                    <a:moveTo>
                      <a:pt x="822" y="1515"/>
                    </a:moveTo>
                    <a:cubicBezTo>
                      <a:pt x="834" y="1515"/>
                      <a:pt x="846" y="1551"/>
                      <a:pt x="846" y="1551"/>
                    </a:cubicBezTo>
                    <a:cubicBezTo>
                      <a:pt x="842" y="1554"/>
                      <a:pt x="838" y="1556"/>
                      <a:pt x="833" y="1556"/>
                    </a:cubicBezTo>
                    <a:cubicBezTo>
                      <a:pt x="823" y="1556"/>
                      <a:pt x="813" y="1547"/>
                      <a:pt x="822" y="1539"/>
                    </a:cubicBezTo>
                    <a:lnTo>
                      <a:pt x="822" y="1515"/>
                    </a:lnTo>
                    <a:close/>
                    <a:moveTo>
                      <a:pt x="619" y="1729"/>
                    </a:moveTo>
                    <a:lnTo>
                      <a:pt x="619" y="1729"/>
                    </a:lnTo>
                    <a:cubicBezTo>
                      <a:pt x="613" y="1732"/>
                      <a:pt x="608" y="1735"/>
                      <a:pt x="603" y="1738"/>
                    </a:cubicBezTo>
                    <a:lnTo>
                      <a:pt x="603" y="1738"/>
                    </a:lnTo>
                    <a:cubicBezTo>
                      <a:pt x="608" y="1738"/>
                      <a:pt x="614" y="1735"/>
                      <a:pt x="619" y="1729"/>
                    </a:cubicBezTo>
                    <a:close/>
                    <a:moveTo>
                      <a:pt x="1858" y="1765"/>
                    </a:moveTo>
                    <a:lnTo>
                      <a:pt x="1860" y="1769"/>
                    </a:lnTo>
                    <a:lnTo>
                      <a:pt x="1860" y="1769"/>
                    </a:lnTo>
                    <a:cubicBezTo>
                      <a:pt x="1860" y="1767"/>
                      <a:pt x="1859" y="1766"/>
                      <a:pt x="1858" y="1765"/>
                    </a:cubicBezTo>
                    <a:close/>
                    <a:moveTo>
                      <a:pt x="1036" y="1372"/>
                    </a:moveTo>
                    <a:cubicBezTo>
                      <a:pt x="1036" y="1372"/>
                      <a:pt x="1024" y="1372"/>
                      <a:pt x="1012" y="1384"/>
                    </a:cubicBezTo>
                    <a:cubicBezTo>
                      <a:pt x="1012" y="1384"/>
                      <a:pt x="1024" y="1408"/>
                      <a:pt x="1036" y="1420"/>
                    </a:cubicBezTo>
                    <a:lnTo>
                      <a:pt x="1036" y="1396"/>
                    </a:lnTo>
                    <a:lnTo>
                      <a:pt x="1060" y="1444"/>
                    </a:lnTo>
                    <a:cubicBezTo>
                      <a:pt x="1058" y="1445"/>
                      <a:pt x="1056" y="1446"/>
                      <a:pt x="1054" y="1446"/>
                    </a:cubicBezTo>
                    <a:cubicBezTo>
                      <a:pt x="1047" y="1446"/>
                      <a:pt x="1039" y="1437"/>
                      <a:pt x="1035" y="1430"/>
                    </a:cubicBezTo>
                    <a:lnTo>
                      <a:pt x="1035" y="1430"/>
                    </a:lnTo>
                    <a:cubicBezTo>
                      <a:pt x="1031" y="1432"/>
                      <a:pt x="1024" y="1432"/>
                      <a:pt x="1024" y="1432"/>
                    </a:cubicBezTo>
                    <a:lnTo>
                      <a:pt x="1012" y="1420"/>
                    </a:lnTo>
                    <a:lnTo>
                      <a:pt x="1000" y="1420"/>
                    </a:lnTo>
                    <a:cubicBezTo>
                      <a:pt x="1000" y="1420"/>
                      <a:pt x="988" y="1408"/>
                      <a:pt x="988" y="1408"/>
                    </a:cubicBezTo>
                    <a:lnTo>
                      <a:pt x="965" y="1408"/>
                    </a:lnTo>
                    <a:cubicBezTo>
                      <a:pt x="953" y="1420"/>
                      <a:pt x="965" y="1432"/>
                      <a:pt x="965" y="1455"/>
                    </a:cubicBezTo>
                    <a:cubicBezTo>
                      <a:pt x="965" y="1463"/>
                      <a:pt x="964" y="1466"/>
                      <a:pt x="962" y="1466"/>
                    </a:cubicBezTo>
                    <a:cubicBezTo>
                      <a:pt x="957" y="1466"/>
                      <a:pt x="949" y="1452"/>
                      <a:pt x="941" y="1444"/>
                    </a:cubicBezTo>
                    <a:cubicBezTo>
                      <a:pt x="941" y="1450"/>
                      <a:pt x="938" y="1450"/>
                      <a:pt x="936" y="1450"/>
                    </a:cubicBezTo>
                    <a:cubicBezTo>
                      <a:pt x="935" y="1450"/>
                      <a:pt x="935" y="1450"/>
                      <a:pt x="941" y="1455"/>
                    </a:cubicBezTo>
                    <a:lnTo>
                      <a:pt x="941" y="1479"/>
                    </a:lnTo>
                    <a:cubicBezTo>
                      <a:pt x="941" y="1479"/>
                      <a:pt x="933" y="1464"/>
                      <a:pt x="924" y="1464"/>
                    </a:cubicBezTo>
                    <a:cubicBezTo>
                      <a:pt x="922" y="1464"/>
                      <a:pt x="919" y="1465"/>
                      <a:pt x="917" y="1467"/>
                    </a:cubicBezTo>
                    <a:cubicBezTo>
                      <a:pt x="917" y="1467"/>
                      <a:pt x="917" y="1491"/>
                      <a:pt x="917" y="1503"/>
                    </a:cubicBezTo>
                    <a:cubicBezTo>
                      <a:pt x="917" y="1503"/>
                      <a:pt x="905" y="1503"/>
                      <a:pt x="905" y="1479"/>
                    </a:cubicBezTo>
                    <a:cubicBezTo>
                      <a:pt x="905" y="1470"/>
                      <a:pt x="897" y="1452"/>
                      <a:pt x="888" y="1452"/>
                    </a:cubicBezTo>
                    <a:cubicBezTo>
                      <a:pt x="886" y="1452"/>
                      <a:pt x="884" y="1453"/>
                      <a:pt x="881" y="1455"/>
                    </a:cubicBezTo>
                    <a:cubicBezTo>
                      <a:pt x="881" y="1467"/>
                      <a:pt x="881" y="1491"/>
                      <a:pt x="893" y="1515"/>
                    </a:cubicBezTo>
                    <a:cubicBezTo>
                      <a:pt x="883" y="1494"/>
                      <a:pt x="874" y="1488"/>
                      <a:pt x="865" y="1488"/>
                    </a:cubicBezTo>
                    <a:cubicBezTo>
                      <a:pt x="849" y="1488"/>
                      <a:pt x="835" y="1511"/>
                      <a:pt x="822" y="1511"/>
                    </a:cubicBezTo>
                    <a:cubicBezTo>
                      <a:pt x="818" y="1511"/>
                      <a:pt x="814" y="1509"/>
                      <a:pt x="810" y="1503"/>
                    </a:cubicBezTo>
                    <a:cubicBezTo>
                      <a:pt x="804" y="1491"/>
                      <a:pt x="800" y="1487"/>
                      <a:pt x="796" y="1487"/>
                    </a:cubicBezTo>
                    <a:cubicBezTo>
                      <a:pt x="785" y="1487"/>
                      <a:pt x="783" y="1530"/>
                      <a:pt x="774" y="1539"/>
                    </a:cubicBezTo>
                    <a:cubicBezTo>
                      <a:pt x="774" y="1539"/>
                      <a:pt x="762" y="1551"/>
                      <a:pt x="750" y="1551"/>
                    </a:cubicBezTo>
                    <a:cubicBezTo>
                      <a:pt x="745" y="1556"/>
                      <a:pt x="742" y="1565"/>
                      <a:pt x="739" y="1572"/>
                    </a:cubicBezTo>
                    <a:lnTo>
                      <a:pt x="739" y="1572"/>
                    </a:lnTo>
                    <a:cubicBezTo>
                      <a:pt x="734" y="1562"/>
                      <a:pt x="727" y="1551"/>
                      <a:pt x="727" y="1551"/>
                    </a:cubicBezTo>
                    <a:lnTo>
                      <a:pt x="715" y="1575"/>
                    </a:lnTo>
                    <a:cubicBezTo>
                      <a:pt x="705" y="1575"/>
                      <a:pt x="719" y="1582"/>
                      <a:pt x="731" y="1585"/>
                    </a:cubicBezTo>
                    <a:lnTo>
                      <a:pt x="731" y="1585"/>
                    </a:lnTo>
                    <a:cubicBezTo>
                      <a:pt x="734" y="1583"/>
                      <a:pt x="736" y="1578"/>
                      <a:pt x="739" y="1572"/>
                    </a:cubicBezTo>
                    <a:lnTo>
                      <a:pt x="739" y="1572"/>
                    </a:lnTo>
                    <a:cubicBezTo>
                      <a:pt x="742" y="1580"/>
                      <a:pt x="744" y="1586"/>
                      <a:pt x="738" y="1586"/>
                    </a:cubicBezTo>
                    <a:cubicBezTo>
                      <a:pt x="736" y="1586"/>
                      <a:pt x="733" y="1586"/>
                      <a:pt x="731" y="1585"/>
                    </a:cubicBezTo>
                    <a:lnTo>
                      <a:pt x="731" y="1585"/>
                    </a:lnTo>
                    <a:cubicBezTo>
                      <a:pt x="729" y="1586"/>
                      <a:pt x="728" y="1586"/>
                      <a:pt x="727" y="1586"/>
                    </a:cubicBezTo>
                    <a:cubicBezTo>
                      <a:pt x="723" y="1590"/>
                      <a:pt x="719" y="1592"/>
                      <a:pt x="715" y="1592"/>
                    </a:cubicBezTo>
                    <a:cubicBezTo>
                      <a:pt x="707" y="1592"/>
                      <a:pt x="699" y="1586"/>
                      <a:pt x="691" y="1586"/>
                    </a:cubicBezTo>
                    <a:cubicBezTo>
                      <a:pt x="679" y="1598"/>
                      <a:pt x="679" y="1598"/>
                      <a:pt x="679" y="1610"/>
                    </a:cubicBezTo>
                    <a:cubicBezTo>
                      <a:pt x="679" y="1610"/>
                      <a:pt x="691" y="1622"/>
                      <a:pt x="679" y="1634"/>
                    </a:cubicBezTo>
                    <a:cubicBezTo>
                      <a:pt x="667" y="1634"/>
                      <a:pt x="643" y="1598"/>
                      <a:pt x="631" y="1586"/>
                    </a:cubicBezTo>
                    <a:lnTo>
                      <a:pt x="631" y="1586"/>
                    </a:lnTo>
                    <a:cubicBezTo>
                      <a:pt x="655" y="1622"/>
                      <a:pt x="572" y="1646"/>
                      <a:pt x="560" y="1658"/>
                    </a:cubicBezTo>
                    <a:lnTo>
                      <a:pt x="512" y="1658"/>
                    </a:lnTo>
                    <a:cubicBezTo>
                      <a:pt x="500" y="1658"/>
                      <a:pt x="500" y="1682"/>
                      <a:pt x="488" y="1694"/>
                    </a:cubicBezTo>
                    <a:cubicBezTo>
                      <a:pt x="488" y="1694"/>
                      <a:pt x="491" y="1704"/>
                      <a:pt x="495" y="1715"/>
                    </a:cubicBezTo>
                    <a:lnTo>
                      <a:pt x="495" y="1715"/>
                    </a:lnTo>
                    <a:cubicBezTo>
                      <a:pt x="488" y="1708"/>
                      <a:pt x="482" y="1703"/>
                      <a:pt x="478" y="1703"/>
                    </a:cubicBezTo>
                    <a:cubicBezTo>
                      <a:pt x="477" y="1703"/>
                      <a:pt x="477" y="1704"/>
                      <a:pt x="477" y="1705"/>
                    </a:cubicBezTo>
                    <a:cubicBezTo>
                      <a:pt x="477" y="1729"/>
                      <a:pt x="477" y="1741"/>
                      <a:pt x="477" y="1741"/>
                    </a:cubicBezTo>
                    <a:cubicBezTo>
                      <a:pt x="477" y="1729"/>
                      <a:pt x="453" y="1694"/>
                      <a:pt x="453" y="1694"/>
                    </a:cubicBezTo>
                    <a:cubicBezTo>
                      <a:pt x="443" y="1712"/>
                      <a:pt x="441" y="1731"/>
                      <a:pt x="447" y="1744"/>
                    </a:cubicBezTo>
                    <a:lnTo>
                      <a:pt x="447" y="1744"/>
                    </a:lnTo>
                    <a:cubicBezTo>
                      <a:pt x="447" y="1744"/>
                      <a:pt x="448" y="1744"/>
                      <a:pt x="448" y="1744"/>
                    </a:cubicBezTo>
                    <a:cubicBezTo>
                      <a:pt x="453" y="1744"/>
                      <a:pt x="459" y="1747"/>
                      <a:pt x="465" y="1753"/>
                    </a:cubicBezTo>
                    <a:cubicBezTo>
                      <a:pt x="465" y="1757"/>
                      <a:pt x="466" y="1758"/>
                      <a:pt x="468" y="1758"/>
                    </a:cubicBezTo>
                    <a:cubicBezTo>
                      <a:pt x="471" y="1758"/>
                      <a:pt x="477" y="1753"/>
                      <a:pt x="477" y="1753"/>
                    </a:cubicBezTo>
                    <a:cubicBezTo>
                      <a:pt x="477" y="1753"/>
                      <a:pt x="500" y="1765"/>
                      <a:pt x="512" y="1789"/>
                    </a:cubicBezTo>
                    <a:cubicBezTo>
                      <a:pt x="516" y="1791"/>
                      <a:pt x="518" y="1791"/>
                      <a:pt x="520" y="1791"/>
                    </a:cubicBezTo>
                    <a:cubicBezTo>
                      <a:pt x="530" y="1791"/>
                      <a:pt x="512" y="1765"/>
                      <a:pt x="512" y="1765"/>
                    </a:cubicBezTo>
                    <a:lnTo>
                      <a:pt x="512" y="1741"/>
                    </a:lnTo>
                    <a:cubicBezTo>
                      <a:pt x="512" y="1741"/>
                      <a:pt x="536" y="1741"/>
                      <a:pt x="536" y="1705"/>
                    </a:cubicBezTo>
                    <a:lnTo>
                      <a:pt x="536" y="1694"/>
                    </a:lnTo>
                    <a:cubicBezTo>
                      <a:pt x="536" y="1694"/>
                      <a:pt x="548" y="1753"/>
                      <a:pt x="572" y="1753"/>
                    </a:cubicBezTo>
                    <a:cubicBezTo>
                      <a:pt x="581" y="1753"/>
                      <a:pt x="589" y="1747"/>
                      <a:pt x="603" y="1738"/>
                    </a:cubicBezTo>
                    <a:lnTo>
                      <a:pt x="603" y="1738"/>
                    </a:lnTo>
                    <a:cubicBezTo>
                      <a:pt x="603" y="1738"/>
                      <a:pt x="603" y="1738"/>
                      <a:pt x="603" y="1738"/>
                    </a:cubicBezTo>
                    <a:cubicBezTo>
                      <a:pt x="599" y="1738"/>
                      <a:pt x="596" y="1735"/>
                      <a:pt x="596" y="1729"/>
                    </a:cubicBezTo>
                    <a:cubicBezTo>
                      <a:pt x="596" y="1717"/>
                      <a:pt x="619" y="1717"/>
                      <a:pt x="607" y="1705"/>
                    </a:cubicBezTo>
                    <a:cubicBezTo>
                      <a:pt x="607" y="1705"/>
                      <a:pt x="584" y="1705"/>
                      <a:pt x="584" y="1694"/>
                    </a:cubicBezTo>
                    <a:cubicBezTo>
                      <a:pt x="584" y="1685"/>
                      <a:pt x="584" y="1661"/>
                      <a:pt x="591" y="1661"/>
                    </a:cubicBezTo>
                    <a:cubicBezTo>
                      <a:pt x="595" y="1661"/>
                      <a:pt x="600" y="1666"/>
                      <a:pt x="607" y="1682"/>
                    </a:cubicBezTo>
                    <a:cubicBezTo>
                      <a:pt x="607" y="1694"/>
                      <a:pt x="619" y="1705"/>
                      <a:pt x="631" y="1705"/>
                    </a:cubicBezTo>
                    <a:cubicBezTo>
                      <a:pt x="643" y="1705"/>
                      <a:pt x="655" y="1694"/>
                      <a:pt x="667" y="1682"/>
                    </a:cubicBezTo>
                    <a:cubicBezTo>
                      <a:pt x="667" y="1670"/>
                      <a:pt x="643" y="1646"/>
                      <a:pt x="631" y="1634"/>
                    </a:cubicBezTo>
                    <a:cubicBezTo>
                      <a:pt x="655" y="1634"/>
                      <a:pt x="667" y="1646"/>
                      <a:pt x="691" y="1646"/>
                    </a:cubicBezTo>
                    <a:cubicBezTo>
                      <a:pt x="691" y="1658"/>
                      <a:pt x="691" y="1682"/>
                      <a:pt x="691" y="1682"/>
                    </a:cubicBezTo>
                    <a:cubicBezTo>
                      <a:pt x="691" y="1682"/>
                      <a:pt x="698" y="1666"/>
                      <a:pt x="714" y="1666"/>
                    </a:cubicBezTo>
                    <a:cubicBezTo>
                      <a:pt x="717" y="1666"/>
                      <a:pt x="722" y="1667"/>
                      <a:pt x="727" y="1670"/>
                    </a:cubicBezTo>
                    <a:cubicBezTo>
                      <a:pt x="738" y="1682"/>
                      <a:pt x="750" y="1705"/>
                      <a:pt x="762" y="1729"/>
                    </a:cubicBezTo>
                    <a:cubicBezTo>
                      <a:pt x="750" y="1694"/>
                      <a:pt x="738" y="1670"/>
                      <a:pt x="738" y="1634"/>
                    </a:cubicBezTo>
                    <a:cubicBezTo>
                      <a:pt x="738" y="1622"/>
                      <a:pt x="738" y="1622"/>
                      <a:pt x="750" y="1622"/>
                    </a:cubicBezTo>
                    <a:cubicBezTo>
                      <a:pt x="750" y="1613"/>
                      <a:pt x="743" y="1595"/>
                      <a:pt x="746" y="1595"/>
                    </a:cubicBezTo>
                    <a:lnTo>
                      <a:pt x="746" y="1595"/>
                    </a:lnTo>
                    <a:cubicBezTo>
                      <a:pt x="747" y="1595"/>
                      <a:pt x="748" y="1596"/>
                      <a:pt x="750" y="1598"/>
                    </a:cubicBezTo>
                    <a:cubicBezTo>
                      <a:pt x="762" y="1610"/>
                      <a:pt x="762" y="1646"/>
                      <a:pt x="786" y="1658"/>
                    </a:cubicBezTo>
                    <a:cubicBezTo>
                      <a:pt x="790" y="1665"/>
                      <a:pt x="792" y="1668"/>
                      <a:pt x="794" y="1668"/>
                    </a:cubicBezTo>
                    <a:cubicBezTo>
                      <a:pt x="798" y="1668"/>
                      <a:pt x="798" y="1654"/>
                      <a:pt x="798" y="1646"/>
                    </a:cubicBezTo>
                    <a:cubicBezTo>
                      <a:pt x="798" y="1634"/>
                      <a:pt x="798" y="1622"/>
                      <a:pt x="798" y="1622"/>
                    </a:cubicBezTo>
                    <a:cubicBezTo>
                      <a:pt x="798" y="1610"/>
                      <a:pt x="810" y="1610"/>
                      <a:pt x="822" y="1598"/>
                    </a:cubicBezTo>
                    <a:cubicBezTo>
                      <a:pt x="834" y="1598"/>
                      <a:pt x="858" y="1586"/>
                      <a:pt x="869" y="1563"/>
                    </a:cubicBezTo>
                    <a:cubicBezTo>
                      <a:pt x="869" y="1539"/>
                      <a:pt x="858" y="1539"/>
                      <a:pt x="869" y="1539"/>
                    </a:cubicBezTo>
                    <a:cubicBezTo>
                      <a:pt x="881" y="1551"/>
                      <a:pt x="893" y="1563"/>
                      <a:pt x="905" y="1563"/>
                    </a:cubicBezTo>
                    <a:cubicBezTo>
                      <a:pt x="908" y="1566"/>
                      <a:pt x="913" y="1567"/>
                      <a:pt x="919" y="1567"/>
                    </a:cubicBezTo>
                    <a:cubicBezTo>
                      <a:pt x="934" y="1567"/>
                      <a:pt x="953" y="1556"/>
                      <a:pt x="953" y="1539"/>
                    </a:cubicBezTo>
                    <a:cubicBezTo>
                      <a:pt x="957" y="1531"/>
                      <a:pt x="958" y="1526"/>
                      <a:pt x="958" y="1522"/>
                    </a:cubicBezTo>
                    <a:lnTo>
                      <a:pt x="958" y="1522"/>
                    </a:lnTo>
                    <a:cubicBezTo>
                      <a:pt x="966" y="1533"/>
                      <a:pt x="980" y="1551"/>
                      <a:pt x="988" y="1551"/>
                    </a:cubicBezTo>
                    <a:cubicBezTo>
                      <a:pt x="1000" y="1539"/>
                      <a:pt x="977" y="1515"/>
                      <a:pt x="988" y="1515"/>
                    </a:cubicBezTo>
                    <a:cubicBezTo>
                      <a:pt x="1000" y="1503"/>
                      <a:pt x="1000" y="1515"/>
                      <a:pt x="988" y="1491"/>
                    </a:cubicBezTo>
                    <a:cubicBezTo>
                      <a:pt x="977" y="1479"/>
                      <a:pt x="977" y="1455"/>
                      <a:pt x="977" y="1432"/>
                    </a:cubicBezTo>
                    <a:lnTo>
                      <a:pt x="977" y="1432"/>
                    </a:lnTo>
                    <a:cubicBezTo>
                      <a:pt x="988" y="1444"/>
                      <a:pt x="1000" y="1467"/>
                      <a:pt x="1012" y="1479"/>
                    </a:cubicBezTo>
                    <a:cubicBezTo>
                      <a:pt x="1012" y="1479"/>
                      <a:pt x="1000" y="1479"/>
                      <a:pt x="1000" y="1491"/>
                    </a:cubicBezTo>
                    <a:cubicBezTo>
                      <a:pt x="1000" y="1503"/>
                      <a:pt x="1012" y="1503"/>
                      <a:pt x="1012" y="1503"/>
                    </a:cubicBezTo>
                    <a:cubicBezTo>
                      <a:pt x="1012" y="1503"/>
                      <a:pt x="1019" y="1483"/>
                      <a:pt x="1032" y="1483"/>
                    </a:cubicBezTo>
                    <a:cubicBezTo>
                      <a:pt x="1037" y="1483"/>
                      <a:pt x="1042" y="1485"/>
                      <a:pt x="1048" y="1491"/>
                    </a:cubicBezTo>
                    <a:cubicBezTo>
                      <a:pt x="1050" y="1495"/>
                      <a:pt x="1052" y="1497"/>
                      <a:pt x="1054" y="1497"/>
                    </a:cubicBezTo>
                    <a:cubicBezTo>
                      <a:pt x="1064" y="1497"/>
                      <a:pt x="1074" y="1455"/>
                      <a:pt x="1084" y="1455"/>
                    </a:cubicBezTo>
                    <a:cubicBezTo>
                      <a:pt x="1072" y="1432"/>
                      <a:pt x="1060" y="1432"/>
                      <a:pt x="1048" y="1408"/>
                    </a:cubicBezTo>
                    <a:cubicBezTo>
                      <a:pt x="1046" y="1403"/>
                      <a:pt x="1046" y="1401"/>
                      <a:pt x="1047" y="1401"/>
                    </a:cubicBezTo>
                    <a:lnTo>
                      <a:pt x="1047" y="1401"/>
                    </a:lnTo>
                    <a:cubicBezTo>
                      <a:pt x="1053" y="1401"/>
                      <a:pt x="1076" y="1422"/>
                      <a:pt x="1082" y="1422"/>
                    </a:cubicBezTo>
                    <a:cubicBezTo>
                      <a:pt x="1083" y="1422"/>
                      <a:pt x="1084" y="1421"/>
                      <a:pt x="1084" y="1420"/>
                    </a:cubicBezTo>
                    <a:cubicBezTo>
                      <a:pt x="1084" y="1420"/>
                      <a:pt x="1084" y="1396"/>
                      <a:pt x="1077" y="1380"/>
                    </a:cubicBezTo>
                    <a:lnTo>
                      <a:pt x="1077" y="1380"/>
                    </a:lnTo>
                    <a:cubicBezTo>
                      <a:pt x="1076" y="1383"/>
                      <a:pt x="1074" y="1384"/>
                      <a:pt x="1072" y="1384"/>
                    </a:cubicBezTo>
                    <a:cubicBezTo>
                      <a:pt x="1072" y="1386"/>
                      <a:pt x="1071" y="1387"/>
                      <a:pt x="1069" y="1387"/>
                    </a:cubicBezTo>
                    <a:cubicBezTo>
                      <a:pt x="1063" y="1387"/>
                      <a:pt x="1046" y="1372"/>
                      <a:pt x="1036" y="1372"/>
                    </a:cubicBezTo>
                    <a:close/>
                    <a:moveTo>
                      <a:pt x="1953" y="1789"/>
                    </a:moveTo>
                    <a:lnTo>
                      <a:pt x="1965" y="1801"/>
                    </a:lnTo>
                    <a:lnTo>
                      <a:pt x="1965" y="1825"/>
                    </a:lnTo>
                    <a:cubicBezTo>
                      <a:pt x="1965" y="1825"/>
                      <a:pt x="1941" y="1789"/>
                      <a:pt x="1953" y="1789"/>
                    </a:cubicBezTo>
                    <a:close/>
                    <a:moveTo>
                      <a:pt x="399" y="1724"/>
                    </a:moveTo>
                    <a:cubicBezTo>
                      <a:pt x="396" y="1724"/>
                      <a:pt x="393" y="1725"/>
                      <a:pt x="393" y="1729"/>
                    </a:cubicBezTo>
                    <a:cubicBezTo>
                      <a:pt x="393" y="1741"/>
                      <a:pt x="405" y="1765"/>
                      <a:pt x="405" y="1777"/>
                    </a:cubicBezTo>
                    <a:cubicBezTo>
                      <a:pt x="401" y="1781"/>
                      <a:pt x="397" y="1782"/>
                      <a:pt x="394" y="1782"/>
                    </a:cubicBezTo>
                    <a:cubicBezTo>
                      <a:pt x="387" y="1782"/>
                      <a:pt x="381" y="1777"/>
                      <a:pt x="381" y="1777"/>
                    </a:cubicBezTo>
                    <a:cubicBezTo>
                      <a:pt x="369" y="1777"/>
                      <a:pt x="381" y="1801"/>
                      <a:pt x="369" y="1801"/>
                    </a:cubicBezTo>
                    <a:cubicBezTo>
                      <a:pt x="357" y="1801"/>
                      <a:pt x="346" y="1789"/>
                      <a:pt x="334" y="1789"/>
                    </a:cubicBezTo>
                    <a:cubicBezTo>
                      <a:pt x="322" y="1789"/>
                      <a:pt x="310" y="1801"/>
                      <a:pt x="334" y="1825"/>
                    </a:cubicBezTo>
                    <a:cubicBezTo>
                      <a:pt x="334" y="1825"/>
                      <a:pt x="311" y="1809"/>
                      <a:pt x="302" y="1809"/>
                    </a:cubicBezTo>
                    <a:cubicBezTo>
                      <a:pt x="299" y="1809"/>
                      <a:pt x="298" y="1810"/>
                      <a:pt x="298" y="1813"/>
                    </a:cubicBezTo>
                    <a:cubicBezTo>
                      <a:pt x="310" y="1813"/>
                      <a:pt x="334" y="1836"/>
                      <a:pt x="322" y="1848"/>
                    </a:cubicBezTo>
                    <a:cubicBezTo>
                      <a:pt x="310" y="1848"/>
                      <a:pt x="310" y="1836"/>
                      <a:pt x="298" y="1836"/>
                    </a:cubicBezTo>
                    <a:lnTo>
                      <a:pt x="298" y="1836"/>
                    </a:lnTo>
                    <a:cubicBezTo>
                      <a:pt x="307" y="1854"/>
                      <a:pt x="315" y="1865"/>
                      <a:pt x="324" y="1865"/>
                    </a:cubicBezTo>
                    <a:cubicBezTo>
                      <a:pt x="327" y="1865"/>
                      <a:pt x="330" y="1863"/>
                      <a:pt x="334" y="1860"/>
                    </a:cubicBezTo>
                    <a:cubicBezTo>
                      <a:pt x="334" y="1853"/>
                      <a:pt x="334" y="1847"/>
                      <a:pt x="338" y="1847"/>
                    </a:cubicBezTo>
                    <a:cubicBezTo>
                      <a:pt x="342" y="1847"/>
                      <a:pt x="347" y="1850"/>
                      <a:pt x="357" y="1860"/>
                    </a:cubicBezTo>
                    <a:cubicBezTo>
                      <a:pt x="361" y="1864"/>
                      <a:pt x="364" y="1865"/>
                      <a:pt x="368" y="1865"/>
                    </a:cubicBezTo>
                    <a:cubicBezTo>
                      <a:pt x="375" y="1865"/>
                      <a:pt x="381" y="1857"/>
                      <a:pt x="381" y="1848"/>
                    </a:cubicBezTo>
                    <a:cubicBezTo>
                      <a:pt x="381" y="1836"/>
                      <a:pt x="369" y="1836"/>
                      <a:pt x="369" y="1825"/>
                    </a:cubicBezTo>
                    <a:cubicBezTo>
                      <a:pt x="381" y="1825"/>
                      <a:pt x="381" y="1813"/>
                      <a:pt x="393" y="1813"/>
                    </a:cubicBezTo>
                    <a:cubicBezTo>
                      <a:pt x="405" y="1813"/>
                      <a:pt x="417" y="1825"/>
                      <a:pt x="441" y="1836"/>
                    </a:cubicBezTo>
                    <a:cubicBezTo>
                      <a:pt x="453" y="1836"/>
                      <a:pt x="465" y="1836"/>
                      <a:pt x="453" y="1813"/>
                    </a:cubicBezTo>
                    <a:cubicBezTo>
                      <a:pt x="453" y="1809"/>
                      <a:pt x="458" y="1807"/>
                      <a:pt x="465" y="1807"/>
                    </a:cubicBezTo>
                    <a:cubicBezTo>
                      <a:pt x="479" y="1807"/>
                      <a:pt x="500" y="1813"/>
                      <a:pt x="500" y="1813"/>
                    </a:cubicBezTo>
                    <a:cubicBezTo>
                      <a:pt x="500" y="1789"/>
                      <a:pt x="453" y="1765"/>
                      <a:pt x="441" y="1753"/>
                    </a:cubicBezTo>
                    <a:cubicBezTo>
                      <a:pt x="441" y="1751"/>
                      <a:pt x="441" y="1749"/>
                      <a:pt x="442" y="1747"/>
                    </a:cubicBezTo>
                    <a:lnTo>
                      <a:pt x="442" y="1747"/>
                    </a:lnTo>
                    <a:cubicBezTo>
                      <a:pt x="448" y="1751"/>
                      <a:pt x="453" y="1753"/>
                      <a:pt x="453" y="1753"/>
                    </a:cubicBezTo>
                    <a:cubicBezTo>
                      <a:pt x="450" y="1751"/>
                      <a:pt x="448" y="1748"/>
                      <a:pt x="447" y="1744"/>
                    </a:cubicBezTo>
                    <a:lnTo>
                      <a:pt x="447" y="1744"/>
                    </a:lnTo>
                    <a:cubicBezTo>
                      <a:pt x="445" y="1745"/>
                      <a:pt x="443" y="1746"/>
                      <a:pt x="442" y="1747"/>
                    </a:cubicBezTo>
                    <a:lnTo>
                      <a:pt x="442" y="1747"/>
                    </a:lnTo>
                    <a:cubicBezTo>
                      <a:pt x="434" y="1743"/>
                      <a:pt x="424" y="1736"/>
                      <a:pt x="417" y="1729"/>
                    </a:cubicBezTo>
                    <a:cubicBezTo>
                      <a:pt x="417" y="1729"/>
                      <a:pt x="406" y="1724"/>
                      <a:pt x="399" y="1724"/>
                    </a:cubicBezTo>
                    <a:close/>
                    <a:moveTo>
                      <a:pt x="296" y="1914"/>
                    </a:moveTo>
                    <a:cubicBezTo>
                      <a:pt x="297" y="1918"/>
                      <a:pt x="298" y="1920"/>
                      <a:pt x="298" y="1920"/>
                    </a:cubicBezTo>
                    <a:cubicBezTo>
                      <a:pt x="298" y="1918"/>
                      <a:pt x="297" y="1916"/>
                      <a:pt x="296" y="1914"/>
                    </a:cubicBezTo>
                    <a:close/>
                    <a:moveTo>
                      <a:pt x="1929" y="1950"/>
                    </a:moveTo>
                    <a:cubicBezTo>
                      <a:pt x="1929" y="1952"/>
                      <a:pt x="1929" y="1954"/>
                      <a:pt x="1929" y="1956"/>
                    </a:cubicBezTo>
                    <a:cubicBezTo>
                      <a:pt x="1933" y="1956"/>
                      <a:pt x="1932" y="1953"/>
                      <a:pt x="1929" y="1950"/>
                    </a:cubicBezTo>
                    <a:close/>
                    <a:moveTo>
                      <a:pt x="128" y="2093"/>
                    </a:moveTo>
                    <a:cubicBezTo>
                      <a:pt x="125" y="2093"/>
                      <a:pt x="119" y="2098"/>
                      <a:pt x="119" y="2098"/>
                    </a:cubicBezTo>
                    <a:lnTo>
                      <a:pt x="131" y="2098"/>
                    </a:lnTo>
                    <a:cubicBezTo>
                      <a:pt x="131" y="2094"/>
                      <a:pt x="130" y="2093"/>
                      <a:pt x="128" y="2093"/>
                    </a:cubicBezTo>
                    <a:close/>
                    <a:moveTo>
                      <a:pt x="298" y="1836"/>
                    </a:moveTo>
                    <a:lnTo>
                      <a:pt x="298" y="1836"/>
                    </a:lnTo>
                    <a:cubicBezTo>
                      <a:pt x="286" y="1836"/>
                      <a:pt x="262" y="1836"/>
                      <a:pt x="262" y="1872"/>
                    </a:cubicBezTo>
                    <a:cubicBezTo>
                      <a:pt x="262" y="1860"/>
                      <a:pt x="226" y="1848"/>
                      <a:pt x="215" y="1848"/>
                    </a:cubicBezTo>
                    <a:cubicBezTo>
                      <a:pt x="215" y="1848"/>
                      <a:pt x="215" y="1872"/>
                      <a:pt x="215" y="1872"/>
                    </a:cubicBezTo>
                    <a:lnTo>
                      <a:pt x="215" y="1896"/>
                    </a:lnTo>
                    <a:cubicBezTo>
                      <a:pt x="215" y="1908"/>
                      <a:pt x="179" y="1908"/>
                      <a:pt x="179" y="1908"/>
                    </a:cubicBezTo>
                    <a:cubicBezTo>
                      <a:pt x="167" y="1920"/>
                      <a:pt x="179" y="1932"/>
                      <a:pt x="179" y="1932"/>
                    </a:cubicBezTo>
                    <a:cubicBezTo>
                      <a:pt x="167" y="1944"/>
                      <a:pt x="155" y="1956"/>
                      <a:pt x="155" y="1967"/>
                    </a:cubicBezTo>
                    <a:cubicBezTo>
                      <a:pt x="139" y="1975"/>
                      <a:pt x="134" y="1988"/>
                      <a:pt x="139" y="2003"/>
                    </a:cubicBezTo>
                    <a:lnTo>
                      <a:pt x="139" y="2003"/>
                    </a:lnTo>
                    <a:cubicBezTo>
                      <a:pt x="134" y="1999"/>
                      <a:pt x="127" y="1995"/>
                      <a:pt x="119" y="1991"/>
                    </a:cubicBezTo>
                    <a:cubicBezTo>
                      <a:pt x="117" y="1989"/>
                      <a:pt x="116" y="1988"/>
                      <a:pt x="115" y="1988"/>
                    </a:cubicBezTo>
                    <a:lnTo>
                      <a:pt x="115" y="1988"/>
                    </a:lnTo>
                    <a:cubicBezTo>
                      <a:pt x="112" y="1988"/>
                      <a:pt x="119" y="2005"/>
                      <a:pt x="119" y="2015"/>
                    </a:cubicBezTo>
                    <a:cubicBezTo>
                      <a:pt x="134" y="2036"/>
                      <a:pt x="135" y="2041"/>
                      <a:pt x="126" y="2041"/>
                    </a:cubicBezTo>
                    <a:cubicBezTo>
                      <a:pt x="120" y="2041"/>
                      <a:pt x="110" y="2039"/>
                      <a:pt x="96" y="2039"/>
                    </a:cubicBezTo>
                    <a:cubicBezTo>
                      <a:pt x="93" y="2038"/>
                      <a:pt x="91" y="2038"/>
                      <a:pt x="89" y="2038"/>
                    </a:cubicBezTo>
                    <a:cubicBezTo>
                      <a:pt x="75" y="2038"/>
                      <a:pt x="121" y="2079"/>
                      <a:pt x="116" y="2079"/>
                    </a:cubicBezTo>
                    <a:cubicBezTo>
                      <a:pt x="115" y="2079"/>
                      <a:pt x="113" y="2078"/>
                      <a:pt x="107" y="2075"/>
                    </a:cubicBezTo>
                    <a:cubicBezTo>
                      <a:pt x="98" y="2070"/>
                      <a:pt x="91" y="2068"/>
                      <a:pt x="85" y="2068"/>
                    </a:cubicBezTo>
                    <a:cubicBezTo>
                      <a:pt x="62" y="2068"/>
                      <a:pt x="69" y="2101"/>
                      <a:pt x="107" y="2110"/>
                    </a:cubicBezTo>
                    <a:cubicBezTo>
                      <a:pt x="107" y="2106"/>
                      <a:pt x="107" y="2102"/>
                      <a:pt x="107" y="2098"/>
                    </a:cubicBezTo>
                    <a:lnTo>
                      <a:pt x="119" y="2098"/>
                    </a:lnTo>
                    <a:cubicBezTo>
                      <a:pt x="131" y="2086"/>
                      <a:pt x="131" y="2075"/>
                      <a:pt x="143" y="2063"/>
                    </a:cubicBezTo>
                    <a:cubicBezTo>
                      <a:pt x="143" y="2051"/>
                      <a:pt x="167" y="2039"/>
                      <a:pt x="143" y="2015"/>
                    </a:cubicBezTo>
                    <a:lnTo>
                      <a:pt x="143" y="2015"/>
                    </a:lnTo>
                    <a:cubicBezTo>
                      <a:pt x="145" y="2016"/>
                      <a:pt x="146" y="2018"/>
                      <a:pt x="148" y="2019"/>
                    </a:cubicBezTo>
                    <a:lnTo>
                      <a:pt x="148" y="2019"/>
                    </a:lnTo>
                    <a:cubicBezTo>
                      <a:pt x="150" y="2021"/>
                      <a:pt x="152" y="2024"/>
                      <a:pt x="155" y="2027"/>
                    </a:cubicBezTo>
                    <a:cubicBezTo>
                      <a:pt x="155" y="2025"/>
                      <a:pt x="155" y="2024"/>
                      <a:pt x="154" y="2022"/>
                    </a:cubicBezTo>
                    <a:lnTo>
                      <a:pt x="154" y="2022"/>
                    </a:lnTo>
                    <a:cubicBezTo>
                      <a:pt x="158" y="2023"/>
                      <a:pt x="163" y="2024"/>
                      <a:pt x="167" y="2024"/>
                    </a:cubicBezTo>
                    <a:cubicBezTo>
                      <a:pt x="176" y="2024"/>
                      <a:pt x="185" y="2021"/>
                      <a:pt x="191" y="2015"/>
                    </a:cubicBezTo>
                    <a:cubicBezTo>
                      <a:pt x="203" y="2003"/>
                      <a:pt x="179" y="1979"/>
                      <a:pt x="191" y="1979"/>
                    </a:cubicBezTo>
                    <a:cubicBezTo>
                      <a:pt x="193" y="1977"/>
                      <a:pt x="196" y="1976"/>
                      <a:pt x="198" y="1976"/>
                    </a:cubicBezTo>
                    <a:cubicBezTo>
                      <a:pt x="207" y="1976"/>
                      <a:pt x="215" y="1991"/>
                      <a:pt x="215" y="1991"/>
                    </a:cubicBezTo>
                    <a:cubicBezTo>
                      <a:pt x="219" y="1995"/>
                      <a:pt x="223" y="1997"/>
                      <a:pt x="226" y="1997"/>
                    </a:cubicBezTo>
                    <a:cubicBezTo>
                      <a:pt x="233" y="1997"/>
                      <a:pt x="238" y="1991"/>
                      <a:pt x="238" y="1991"/>
                    </a:cubicBezTo>
                    <a:cubicBezTo>
                      <a:pt x="238" y="1979"/>
                      <a:pt x="238" y="1967"/>
                      <a:pt x="238" y="1967"/>
                    </a:cubicBezTo>
                    <a:cubicBezTo>
                      <a:pt x="238" y="1956"/>
                      <a:pt x="227" y="1944"/>
                      <a:pt x="215" y="1932"/>
                    </a:cubicBezTo>
                    <a:lnTo>
                      <a:pt x="215" y="1932"/>
                    </a:lnTo>
                    <a:cubicBezTo>
                      <a:pt x="227" y="1944"/>
                      <a:pt x="233" y="1948"/>
                      <a:pt x="237" y="1948"/>
                    </a:cubicBezTo>
                    <a:cubicBezTo>
                      <a:pt x="245" y="1948"/>
                      <a:pt x="242" y="1932"/>
                      <a:pt x="250" y="1932"/>
                    </a:cubicBezTo>
                    <a:cubicBezTo>
                      <a:pt x="250" y="1932"/>
                      <a:pt x="277" y="1984"/>
                      <a:pt x="284" y="1984"/>
                    </a:cubicBezTo>
                    <a:cubicBezTo>
                      <a:pt x="285" y="1984"/>
                      <a:pt x="286" y="1983"/>
                      <a:pt x="286" y="1979"/>
                    </a:cubicBezTo>
                    <a:cubicBezTo>
                      <a:pt x="298" y="1967"/>
                      <a:pt x="262" y="1920"/>
                      <a:pt x="250" y="1884"/>
                    </a:cubicBezTo>
                    <a:cubicBezTo>
                      <a:pt x="248" y="1879"/>
                      <a:pt x="248" y="1878"/>
                      <a:pt x="251" y="1878"/>
                    </a:cubicBezTo>
                    <a:cubicBezTo>
                      <a:pt x="258" y="1878"/>
                      <a:pt x="287" y="1901"/>
                      <a:pt x="296" y="1914"/>
                    </a:cubicBezTo>
                    <a:lnTo>
                      <a:pt x="296" y="1914"/>
                    </a:lnTo>
                    <a:cubicBezTo>
                      <a:pt x="293" y="1906"/>
                      <a:pt x="290" y="1892"/>
                      <a:pt x="298" y="1884"/>
                    </a:cubicBezTo>
                    <a:lnTo>
                      <a:pt x="310" y="1884"/>
                    </a:lnTo>
                    <a:cubicBezTo>
                      <a:pt x="310" y="1872"/>
                      <a:pt x="298" y="1860"/>
                      <a:pt x="298" y="1848"/>
                    </a:cubicBezTo>
                    <a:cubicBezTo>
                      <a:pt x="286" y="1848"/>
                      <a:pt x="298" y="1836"/>
                      <a:pt x="298" y="1836"/>
                    </a:cubicBezTo>
                    <a:close/>
                    <a:moveTo>
                      <a:pt x="905" y="2372"/>
                    </a:moveTo>
                    <a:cubicBezTo>
                      <a:pt x="905" y="2372"/>
                      <a:pt x="917" y="2372"/>
                      <a:pt x="917" y="2396"/>
                    </a:cubicBezTo>
                    <a:lnTo>
                      <a:pt x="929" y="2396"/>
                    </a:lnTo>
                    <a:cubicBezTo>
                      <a:pt x="929" y="2408"/>
                      <a:pt x="929" y="2408"/>
                      <a:pt x="917" y="2408"/>
                    </a:cubicBezTo>
                    <a:cubicBezTo>
                      <a:pt x="916" y="2409"/>
                      <a:pt x="914" y="2410"/>
                      <a:pt x="913" y="2410"/>
                    </a:cubicBezTo>
                    <a:cubicBezTo>
                      <a:pt x="903" y="2410"/>
                      <a:pt x="895" y="2372"/>
                      <a:pt x="905" y="2372"/>
                    </a:cubicBezTo>
                    <a:close/>
                    <a:moveTo>
                      <a:pt x="125" y="2543"/>
                    </a:moveTo>
                    <a:cubicBezTo>
                      <a:pt x="120" y="2545"/>
                      <a:pt x="114" y="2547"/>
                      <a:pt x="107" y="2551"/>
                    </a:cubicBezTo>
                    <a:cubicBezTo>
                      <a:pt x="116" y="2551"/>
                      <a:pt x="122" y="2548"/>
                      <a:pt x="125" y="2543"/>
                    </a:cubicBezTo>
                    <a:close/>
                    <a:moveTo>
                      <a:pt x="735" y="2534"/>
                    </a:moveTo>
                    <a:cubicBezTo>
                      <a:pt x="739" y="2534"/>
                      <a:pt x="742" y="2542"/>
                      <a:pt x="750" y="2551"/>
                    </a:cubicBezTo>
                    <a:cubicBezTo>
                      <a:pt x="750" y="2575"/>
                      <a:pt x="750" y="2563"/>
                      <a:pt x="738" y="2575"/>
                    </a:cubicBezTo>
                    <a:cubicBezTo>
                      <a:pt x="727" y="2575"/>
                      <a:pt x="727" y="2539"/>
                      <a:pt x="727" y="2539"/>
                    </a:cubicBezTo>
                    <a:cubicBezTo>
                      <a:pt x="730" y="2535"/>
                      <a:pt x="733" y="2534"/>
                      <a:pt x="735" y="2534"/>
                    </a:cubicBezTo>
                    <a:close/>
                    <a:moveTo>
                      <a:pt x="3545" y="70"/>
                    </a:moveTo>
                    <a:cubicBezTo>
                      <a:pt x="3527" y="70"/>
                      <a:pt x="3504" y="81"/>
                      <a:pt x="3513" y="98"/>
                    </a:cubicBezTo>
                    <a:cubicBezTo>
                      <a:pt x="3513" y="122"/>
                      <a:pt x="3513" y="122"/>
                      <a:pt x="3501" y="134"/>
                    </a:cubicBezTo>
                    <a:cubicBezTo>
                      <a:pt x="3495" y="146"/>
                      <a:pt x="3489" y="152"/>
                      <a:pt x="3484" y="152"/>
                    </a:cubicBezTo>
                    <a:cubicBezTo>
                      <a:pt x="3480" y="152"/>
                      <a:pt x="3477" y="146"/>
                      <a:pt x="3477" y="134"/>
                    </a:cubicBezTo>
                    <a:cubicBezTo>
                      <a:pt x="3477" y="150"/>
                      <a:pt x="3477" y="170"/>
                      <a:pt x="3477" y="170"/>
                    </a:cubicBezTo>
                    <a:cubicBezTo>
                      <a:pt x="3477" y="181"/>
                      <a:pt x="3477" y="193"/>
                      <a:pt x="3489" y="193"/>
                    </a:cubicBezTo>
                    <a:lnTo>
                      <a:pt x="3525" y="193"/>
                    </a:lnTo>
                    <a:cubicBezTo>
                      <a:pt x="3525" y="193"/>
                      <a:pt x="3546" y="188"/>
                      <a:pt x="3560" y="188"/>
                    </a:cubicBezTo>
                    <a:cubicBezTo>
                      <a:pt x="3567" y="188"/>
                      <a:pt x="3572" y="189"/>
                      <a:pt x="3572" y="193"/>
                    </a:cubicBezTo>
                    <a:cubicBezTo>
                      <a:pt x="3572" y="205"/>
                      <a:pt x="3513" y="241"/>
                      <a:pt x="3513" y="241"/>
                    </a:cubicBezTo>
                    <a:cubicBezTo>
                      <a:pt x="3548" y="241"/>
                      <a:pt x="3572" y="229"/>
                      <a:pt x="3596" y="217"/>
                    </a:cubicBezTo>
                    <a:lnTo>
                      <a:pt x="3596" y="217"/>
                    </a:lnTo>
                    <a:cubicBezTo>
                      <a:pt x="3572" y="241"/>
                      <a:pt x="3572" y="253"/>
                      <a:pt x="3572" y="265"/>
                    </a:cubicBezTo>
                    <a:cubicBezTo>
                      <a:pt x="3584" y="265"/>
                      <a:pt x="3584" y="277"/>
                      <a:pt x="3596" y="277"/>
                    </a:cubicBezTo>
                    <a:lnTo>
                      <a:pt x="3620" y="277"/>
                    </a:lnTo>
                    <a:cubicBezTo>
                      <a:pt x="3632" y="277"/>
                      <a:pt x="3620" y="312"/>
                      <a:pt x="3608" y="324"/>
                    </a:cubicBezTo>
                    <a:cubicBezTo>
                      <a:pt x="3608" y="332"/>
                      <a:pt x="3608" y="335"/>
                      <a:pt x="3609" y="335"/>
                    </a:cubicBezTo>
                    <a:cubicBezTo>
                      <a:pt x="3611" y="335"/>
                      <a:pt x="3616" y="324"/>
                      <a:pt x="3632" y="324"/>
                    </a:cubicBezTo>
                    <a:cubicBezTo>
                      <a:pt x="3632" y="336"/>
                      <a:pt x="3632" y="336"/>
                      <a:pt x="3632" y="348"/>
                    </a:cubicBezTo>
                    <a:cubicBezTo>
                      <a:pt x="3632" y="348"/>
                      <a:pt x="3644" y="348"/>
                      <a:pt x="3655" y="360"/>
                    </a:cubicBezTo>
                    <a:cubicBezTo>
                      <a:pt x="3655" y="372"/>
                      <a:pt x="3655" y="384"/>
                      <a:pt x="3655" y="384"/>
                    </a:cubicBezTo>
                    <a:cubicBezTo>
                      <a:pt x="3655" y="396"/>
                      <a:pt x="3655" y="408"/>
                      <a:pt x="3655" y="408"/>
                    </a:cubicBezTo>
                    <a:cubicBezTo>
                      <a:pt x="3667" y="408"/>
                      <a:pt x="3667" y="443"/>
                      <a:pt x="3679" y="443"/>
                    </a:cubicBezTo>
                    <a:cubicBezTo>
                      <a:pt x="3679" y="455"/>
                      <a:pt x="3703" y="479"/>
                      <a:pt x="3703" y="479"/>
                    </a:cubicBezTo>
                    <a:lnTo>
                      <a:pt x="3679" y="479"/>
                    </a:lnTo>
                    <a:lnTo>
                      <a:pt x="3691" y="491"/>
                    </a:lnTo>
                    <a:cubicBezTo>
                      <a:pt x="3691" y="491"/>
                      <a:pt x="3727" y="515"/>
                      <a:pt x="3727" y="515"/>
                    </a:cubicBezTo>
                    <a:lnTo>
                      <a:pt x="3691" y="515"/>
                    </a:lnTo>
                    <a:cubicBezTo>
                      <a:pt x="3691" y="515"/>
                      <a:pt x="3691" y="527"/>
                      <a:pt x="3691" y="527"/>
                    </a:cubicBezTo>
                    <a:cubicBezTo>
                      <a:pt x="3691" y="536"/>
                      <a:pt x="3707" y="554"/>
                      <a:pt x="3694" y="554"/>
                    </a:cubicBezTo>
                    <a:cubicBezTo>
                      <a:pt x="3693" y="554"/>
                      <a:pt x="3692" y="554"/>
                      <a:pt x="3690" y="554"/>
                    </a:cubicBezTo>
                    <a:lnTo>
                      <a:pt x="3690" y="554"/>
                    </a:lnTo>
                    <a:cubicBezTo>
                      <a:pt x="3698" y="557"/>
                      <a:pt x="3703" y="562"/>
                      <a:pt x="3703" y="562"/>
                    </a:cubicBezTo>
                    <a:cubicBezTo>
                      <a:pt x="3679" y="562"/>
                      <a:pt x="3679" y="562"/>
                      <a:pt x="3679" y="586"/>
                    </a:cubicBezTo>
                    <a:cubicBezTo>
                      <a:pt x="3667" y="598"/>
                      <a:pt x="3667" y="598"/>
                      <a:pt x="3679" y="610"/>
                    </a:cubicBezTo>
                    <a:lnTo>
                      <a:pt x="3691" y="610"/>
                    </a:lnTo>
                    <a:cubicBezTo>
                      <a:pt x="3679" y="622"/>
                      <a:pt x="3667" y="622"/>
                      <a:pt x="3655" y="634"/>
                    </a:cubicBezTo>
                    <a:cubicBezTo>
                      <a:pt x="3655" y="644"/>
                      <a:pt x="3648" y="661"/>
                      <a:pt x="3632" y="661"/>
                    </a:cubicBezTo>
                    <a:cubicBezTo>
                      <a:pt x="3628" y="661"/>
                      <a:pt x="3624" y="660"/>
                      <a:pt x="3620" y="658"/>
                    </a:cubicBezTo>
                    <a:lnTo>
                      <a:pt x="3620" y="658"/>
                    </a:lnTo>
                    <a:cubicBezTo>
                      <a:pt x="3620" y="670"/>
                      <a:pt x="3655" y="670"/>
                      <a:pt x="3655" y="693"/>
                    </a:cubicBezTo>
                    <a:cubicBezTo>
                      <a:pt x="3655" y="697"/>
                      <a:pt x="3653" y="699"/>
                      <a:pt x="3649" y="699"/>
                    </a:cubicBezTo>
                    <a:cubicBezTo>
                      <a:pt x="3642" y="699"/>
                      <a:pt x="3632" y="693"/>
                      <a:pt x="3632" y="693"/>
                    </a:cubicBezTo>
                    <a:lnTo>
                      <a:pt x="3608" y="693"/>
                    </a:lnTo>
                    <a:cubicBezTo>
                      <a:pt x="3608" y="693"/>
                      <a:pt x="3608" y="735"/>
                      <a:pt x="3601" y="735"/>
                    </a:cubicBezTo>
                    <a:cubicBezTo>
                      <a:pt x="3601" y="735"/>
                      <a:pt x="3600" y="735"/>
                      <a:pt x="3600" y="735"/>
                    </a:cubicBezTo>
                    <a:lnTo>
                      <a:pt x="3600" y="735"/>
                    </a:lnTo>
                    <a:cubicBezTo>
                      <a:pt x="3609" y="747"/>
                      <a:pt x="3632" y="777"/>
                      <a:pt x="3632" y="777"/>
                    </a:cubicBezTo>
                    <a:cubicBezTo>
                      <a:pt x="3628" y="780"/>
                      <a:pt x="3625" y="782"/>
                      <a:pt x="3622" y="782"/>
                    </a:cubicBezTo>
                    <a:cubicBezTo>
                      <a:pt x="3614" y="782"/>
                      <a:pt x="3608" y="773"/>
                      <a:pt x="3608" y="765"/>
                    </a:cubicBezTo>
                    <a:lnTo>
                      <a:pt x="3596" y="765"/>
                    </a:lnTo>
                    <a:cubicBezTo>
                      <a:pt x="3584" y="765"/>
                      <a:pt x="3572" y="765"/>
                      <a:pt x="3572" y="777"/>
                    </a:cubicBezTo>
                    <a:cubicBezTo>
                      <a:pt x="3560" y="777"/>
                      <a:pt x="3548" y="741"/>
                      <a:pt x="3536" y="741"/>
                    </a:cubicBezTo>
                    <a:cubicBezTo>
                      <a:pt x="3536" y="748"/>
                      <a:pt x="3536" y="768"/>
                      <a:pt x="3536" y="777"/>
                    </a:cubicBezTo>
                    <a:lnTo>
                      <a:pt x="3489" y="777"/>
                    </a:lnTo>
                    <a:cubicBezTo>
                      <a:pt x="3468" y="777"/>
                      <a:pt x="3518" y="829"/>
                      <a:pt x="3503" y="829"/>
                    </a:cubicBezTo>
                    <a:cubicBezTo>
                      <a:pt x="3500" y="829"/>
                      <a:pt x="3496" y="828"/>
                      <a:pt x="3489" y="824"/>
                    </a:cubicBezTo>
                    <a:cubicBezTo>
                      <a:pt x="3461" y="810"/>
                      <a:pt x="3453" y="805"/>
                      <a:pt x="3450" y="805"/>
                    </a:cubicBezTo>
                    <a:cubicBezTo>
                      <a:pt x="3447" y="805"/>
                      <a:pt x="3446" y="808"/>
                      <a:pt x="3441" y="813"/>
                    </a:cubicBezTo>
                    <a:cubicBezTo>
                      <a:pt x="3432" y="821"/>
                      <a:pt x="3443" y="849"/>
                      <a:pt x="3440" y="849"/>
                    </a:cubicBezTo>
                    <a:cubicBezTo>
                      <a:pt x="3439" y="849"/>
                      <a:pt x="3436" y="846"/>
                      <a:pt x="3429" y="836"/>
                    </a:cubicBezTo>
                    <a:cubicBezTo>
                      <a:pt x="3422" y="825"/>
                      <a:pt x="3417" y="821"/>
                      <a:pt x="3413" y="821"/>
                    </a:cubicBezTo>
                    <a:cubicBezTo>
                      <a:pt x="3405" y="821"/>
                      <a:pt x="3405" y="844"/>
                      <a:pt x="3405" y="860"/>
                    </a:cubicBezTo>
                    <a:cubicBezTo>
                      <a:pt x="3409" y="868"/>
                      <a:pt x="3408" y="871"/>
                      <a:pt x="3404" y="871"/>
                    </a:cubicBezTo>
                    <a:cubicBezTo>
                      <a:pt x="3396" y="871"/>
                      <a:pt x="3378" y="860"/>
                      <a:pt x="3370" y="860"/>
                    </a:cubicBezTo>
                    <a:cubicBezTo>
                      <a:pt x="3358" y="860"/>
                      <a:pt x="3394" y="908"/>
                      <a:pt x="3394" y="920"/>
                    </a:cubicBezTo>
                    <a:cubicBezTo>
                      <a:pt x="3395" y="921"/>
                      <a:pt x="3395" y="922"/>
                      <a:pt x="3395" y="922"/>
                    </a:cubicBezTo>
                    <a:cubicBezTo>
                      <a:pt x="3395" y="922"/>
                      <a:pt x="3373" y="901"/>
                      <a:pt x="3363" y="901"/>
                    </a:cubicBezTo>
                    <a:cubicBezTo>
                      <a:pt x="3360" y="901"/>
                      <a:pt x="3358" y="903"/>
                      <a:pt x="3358" y="908"/>
                    </a:cubicBezTo>
                    <a:cubicBezTo>
                      <a:pt x="3370" y="920"/>
                      <a:pt x="3370" y="920"/>
                      <a:pt x="3370" y="932"/>
                    </a:cubicBezTo>
                    <a:lnTo>
                      <a:pt x="3358" y="932"/>
                    </a:lnTo>
                    <a:cubicBezTo>
                      <a:pt x="3358" y="920"/>
                      <a:pt x="3346" y="884"/>
                      <a:pt x="3322" y="884"/>
                    </a:cubicBezTo>
                    <a:cubicBezTo>
                      <a:pt x="3298" y="884"/>
                      <a:pt x="3274" y="908"/>
                      <a:pt x="3263" y="932"/>
                    </a:cubicBezTo>
                    <a:cubicBezTo>
                      <a:pt x="3263" y="932"/>
                      <a:pt x="3263" y="943"/>
                      <a:pt x="3251" y="943"/>
                    </a:cubicBezTo>
                    <a:cubicBezTo>
                      <a:pt x="3251" y="951"/>
                      <a:pt x="3250" y="953"/>
                      <a:pt x="3248" y="953"/>
                    </a:cubicBezTo>
                    <a:cubicBezTo>
                      <a:pt x="3242" y="953"/>
                      <a:pt x="3227" y="909"/>
                      <a:pt x="3227" y="908"/>
                    </a:cubicBezTo>
                    <a:lnTo>
                      <a:pt x="3227" y="908"/>
                    </a:lnTo>
                    <a:cubicBezTo>
                      <a:pt x="3227" y="909"/>
                      <a:pt x="3242" y="953"/>
                      <a:pt x="3230" y="953"/>
                    </a:cubicBezTo>
                    <a:cubicBezTo>
                      <a:pt x="3227" y="953"/>
                      <a:pt x="3222" y="951"/>
                      <a:pt x="3215" y="943"/>
                    </a:cubicBezTo>
                    <a:lnTo>
                      <a:pt x="3215" y="955"/>
                    </a:lnTo>
                    <a:cubicBezTo>
                      <a:pt x="3205" y="965"/>
                      <a:pt x="3188" y="1013"/>
                      <a:pt x="3169" y="1013"/>
                    </a:cubicBezTo>
                    <a:cubicBezTo>
                      <a:pt x="3165" y="1013"/>
                      <a:pt x="3160" y="1010"/>
                      <a:pt x="3155" y="1003"/>
                    </a:cubicBezTo>
                    <a:lnTo>
                      <a:pt x="3155" y="1003"/>
                    </a:lnTo>
                    <a:lnTo>
                      <a:pt x="3167" y="1063"/>
                    </a:lnTo>
                    <a:cubicBezTo>
                      <a:pt x="3155" y="1039"/>
                      <a:pt x="3132" y="1039"/>
                      <a:pt x="3132" y="1039"/>
                    </a:cubicBezTo>
                    <a:cubicBezTo>
                      <a:pt x="3120" y="1039"/>
                      <a:pt x="3108" y="1027"/>
                      <a:pt x="3096" y="1015"/>
                    </a:cubicBezTo>
                    <a:cubicBezTo>
                      <a:pt x="3095" y="1014"/>
                      <a:pt x="3094" y="1014"/>
                      <a:pt x="3094" y="1014"/>
                    </a:cubicBezTo>
                    <a:lnTo>
                      <a:pt x="3094" y="1014"/>
                    </a:lnTo>
                    <a:cubicBezTo>
                      <a:pt x="3088" y="1014"/>
                      <a:pt x="3108" y="1074"/>
                      <a:pt x="3108" y="1074"/>
                    </a:cubicBezTo>
                    <a:cubicBezTo>
                      <a:pt x="3096" y="1063"/>
                      <a:pt x="3084" y="1039"/>
                      <a:pt x="3072" y="1015"/>
                    </a:cubicBezTo>
                    <a:cubicBezTo>
                      <a:pt x="3060" y="1015"/>
                      <a:pt x="3060" y="1039"/>
                      <a:pt x="3072" y="1063"/>
                    </a:cubicBezTo>
                    <a:cubicBezTo>
                      <a:pt x="3084" y="1074"/>
                      <a:pt x="3096" y="1086"/>
                      <a:pt x="3084" y="1086"/>
                    </a:cubicBezTo>
                    <a:cubicBezTo>
                      <a:pt x="3080" y="1090"/>
                      <a:pt x="3077" y="1092"/>
                      <a:pt x="3075" y="1092"/>
                    </a:cubicBezTo>
                    <a:cubicBezTo>
                      <a:pt x="3071" y="1092"/>
                      <a:pt x="3068" y="1086"/>
                      <a:pt x="3060" y="1086"/>
                    </a:cubicBezTo>
                    <a:cubicBezTo>
                      <a:pt x="3060" y="1086"/>
                      <a:pt x="3036" y="1051"/>
                      <a:pt x="3024" y="1039"/>
                    </a:cubicBezTo>
                    <a:lnTo>
                      <a:pt x="3024" y="1039"/>
                    </a:lnTo>
                    <a:cubicBezTo>
                      <a:pt x="3025" y="1039"/>
                      <a:pt x="3036" y="1051"/>
                      <a:pt x="3036" y="1063"/>
                    </a:cubicBezTo>
                    <a:lnTo>
                      <a:pt x="3036" y="1086"/>
                    </a:lnTo>
                    <a:lnTo>
                      <a:pt x="3024" y="1086"/>
                    </a:lnTo>
                    <a:cubicBezTo>
                      <a:pt x="3024" y="1098"/>
                      <a:pt x="3024" y="1110"/>
                      <a:pt x="3024" y="1122"/>
                    </a:cubicBezTo>
                    <a:cubicBezTo>
                      <a:pt x="3024" y="1124"/>
                      <a:pt x="3024" y="1125"/>
                      <a:pt x="3023" y="1125"/>
                    </a:cubicBezTo>
                    <a:cubicBezTo>
                      <a:pt x="3019" y="1125"/>
                      <a:pt x="3006" y="1108"/>
                      <a:pt x="3002" y="1108"/>
                    </a:cubicBezTo>
                    <a:cubicBezTo>
                      <a:pt x="3001" y="1108"/>
                      <a:pt x="3001" y="1108"/>
                      <a:pt x="3001" y="1110"/>
                    </a:cubicBezTo>
                    <a:cubicBezTo>
                      <a:pt x="3001" y="1134"/>
                      <a:pt x="3001" y="1134"/>
                      <a:pt x="3001" y="1146"/>
                    </a:cubicBezTo>
                    <a:lnTo>
                      <a:pt x="2978" y="1146"/>
                    </a:lnTo>
                    <a:cubicBezTo>
                      <a:pt x="2980" y="1139"/>
                      <a:pt x="2985" y="1109"/>
                      <a:pt x="2980" y="1109"/>
                    </a:cubicBezTo>
                    <a:lnTo>
                      <a:pt x="2980" y="1109"/>
                    </a:lnTo>
                    <a:cubicBezTo>
                      <a:pt x="2979" y="1109"/>
                      <a:pt x="2978" y="1109"/>
                      <a:pt x="2977" y="1110"/>
                    </a:cubicBezTo>
                    <a:cubicBezTo>
                      <a:pt x="2957" y="1120"/>
                      <a:pt x="2954" y="1130"/>
                      <a:pt x="2968" y="1148"/>
                    </a:cubicBezTo>
                    <a:lnTo>
                      <a:pt x="2968" y="1148"/>
                    </a:lnTo>
                    <a:cubicBezTo>
                      <a:pt x="2959" y="1140"/>
                      <a:pt x="2949" y="1137"/>
                      <a:pt x="2940" y="1137"/>
                    </a:cubicBezTo>
                    <a:cubicBezTo>
                      <a:pt x="2914" y="1137"/>
                      <a:pt x="2890" y="1162"/>
                      <a:pt x="2882" y="1170"/>
                    </a:cubicBezTo>
                    <a:cubicBezTo>
                      <a:pt x="2870" y="1170"/>
                      <a:pt x="2882" y="1194"/>
                      <a:pt x="2905" y="1217"/>
                    </a:cubicBezTo>
                    <a:cubicBezTo>
                      <a:pt x="2920" y="1232"/>
                      <a:pt x="2921" y="1242"/>
                      <a:pt x="2914" y="1242"/>
                    </a:cubicBezTo>
                    <a:cubicBezTo>
                      <a:pt x="2910" y="1242"/>
                      <a:pt x="2903" y="1238"/>
                      <a:pt x="2893" y="1229"/>
                    </a:cubicBezTo>
                    <a:cubicBezTo>
                      <a:pt x="2876" y="1187"/>
                      <a:pt x="2847" y="1181"/>
                      <a:pt x="2828" y="1181"/>
                    </a:cubicBezTo>
                    <a:cubicBezTo>
                      <a:pt x="2820" y="1181"/>
                      <a:pt x="2814" y="1182"/>
                      <a:pt x="2810" y="1182"/>
                    </a:cubicBezTo>
                    <a:cubicBezTo>
                      <a:pt x="2798" y="1194"/>
                      <a:pt x="2786" y="1205"/>
                      <a:pt x="2798" y="1217"/>
                    </a:cubicBezTo>
                    <a:cubicBezTo>
                      <a:pt x="2798" y="1241"/>
                      <a:pt x="2798" y="1253"/>
                      <a:pt x="2786" y="1265"/>
                    </a:cubicBezTo>
                    <a:cubicBezTo>
                      <a:pt x="2797" y="1255"/>
                      <a:pt x="2789" y="1227"/>
                      <a:pt x="2779" y="1227"/>
                    </a:cubicBezTo>
                    <a:cubicBezTo>
                      <a:pt x="2778" y="1227"/>
                      <a:pt x="2776" y="1228"/>
                      <a:pt x="2774" y="1229"/>
                    </a:cubicBezTo>
                    <a:lnTo>
                      <a:pt x="2727" y="1253"/>
                    </a:lnTo>
                    <a:cubicBezTo>
                      <a:pt x="2717" y="1263"/>
                      <a:pt x="2707" y="1273"/>
                      <a:pt x="2711" y="1296"/>
                    </a:cubicBezTo>
                    <a:lnTo>
                      <a:pt x="2711" y="1296"/>
                    </a:lnTo>
                    <a:cubicBezTo>
                      <a:pt x="2706" y="1285"/>
                      <a:pt x="2699" y="1273"/>
                      <a:pt x="2691" y="1265"/>
                    </a:cubicBezTo>
                    <a:cubicBezTo>
                      <a:pt x="2691" y="1259"/>
                      <a:pt x="2688" y="1256"/>
                      <a:pt x="2685" y="1256"/>
                    </a:cubicBezTo>
                    <a:cubicBezTo>
                      <a:pt x="2682" y="1256"/>
                      <a:pt x="2679" y="1259"/>
                      <a:pt x="2679" y="1265"/>
                    </a:cubicBezTo>
                    <a:cubicBezTo>
                      <a:pt x="2691" y="1277"/>
                      <a:pt x="2679" y="1277"/>
                      <a:pt x="2667" y="1289"/>
                    </a:cubicBezTo>
                    <a:cubicBezTo>
                      <a:pt x="2655" y="1289"/>
                      <a:pt x="2679" y="1301"/>
                      <a:pt x="2679" y="1313"/>
                    </a:cubicBezTo>
                    <a:cubicBezTo>
                      <a:pt x="2679" y="1316"/>
                      <a:pt x="2677" y="1318"/>
                      <a:pt x="2674" y="1318"/>
                    </a:cubicBezTo>
                    <a:cubicBezTo>
                      <a:pt x="2667" y="1318"/>
                      <a:pt x="2655" y="1309"/>
                      <a:pt x="2655" y="1301"/>
                    </a:cubicBezTo>
                    <a:lnTo>
                      <a:pt x="2632" y="1301"/>
                    </a:lnTo>
                    <a:cubicBezTo>
                      <a:pt x="2632" y="1313"/>
                      <a:pt x="2632" y="1324"/>
                      <a:pt x="2632" y="1336"/>
                    </a:cubicBezTo>
                    <a:cubicBezTo>
                      <a:pt x="2632" y="1348"/>
                      <a:pt x="2632" y="1348"/>
                      <a:pt x="2632" y="1348"/>
                    </a:cubicBezTo>
                    <a:cubicBezTo>
                      <a:pt x="2617" y="1334"/>
                      <a:pt x="2611" y="1323"/>
                      <a:pt x="2609" y="1323"/>
                    </a:cubicBezTo>
                    <a:cubicBezTo>
                      <a:pt x="2608" y="1323"/>
                      <a:pt x="2608" y="1327"/>
                      <a:pt x="2608" y="1336"/>
                    </a:cubicBezTo>
                    <a:cubicBezTo>
                      <a:pt x="2608" y="1348"/>
                      <a:pt x="2596" y="1348"/>
                      <a:pt x="2596" y="1360"/>
                    </a:cubicBezTo>
                    <a:cubicBezTo>
                      <a:pt x="2596" y="1360"/>
                      <a:pt x="2596" y="1368"/>
                      <a:pt x="2596" y="1372"/>
                    </a:cubicBezTo>
                    <a:cubicBezTo>
                      <a:pt x="2584" y="1360"/>
                      <a:pt x="2584" y="1360"/>
                      <a:pt x="2584" y="1348"/>
                    </a:cubicBezTo>
                    <a:cubicBezTo>
                      <a:pt x="2572" y="1348"/>
                      <a:pt x="2584" y="1360"/>
                      <a:pt x="2584" y="1372"/>
                    </a:cubicBezTo>
                    <a:cubicBezTo>
                      <a:pt x="2584" y="1390"/>
                      <a:pt x="2584" y="1401"/>
                      <a:pt x="2579" y="1401"/>
                    </a:cubicBezTo>
                    <a:cubicBezTo>
                      <a:pt x="2578" y="1401"/>
                      <a:pt x="2575" y="1399"/>
                      <a:pt x="2572" y="1396"/>
                    </a:cubicBezTo>
                    <a:cubicBezTo>
                      <a:pt x="2548" y="1372"/>
                      <a:pt x="2548" y="1360"/>
                      <a:pt x="2536" y="1360"/>
                    </a:cubicBezTo>
                    <a:lnTo>
                      <a:pt x="2501" y="1360"/>
                    </a:lnTo>
                    <a:cubicBezTo>
                      <a:pt x="2489" y="1360"/>
                      <a:pt x="2501" y="1384"/>
                      <a:pt x="2512" y="1384"/>
                    </a:cubicBezTo>
                    <a:cubicBezTo>
                      <a:pt x="2522" y="1394"/>
                      <a:pt x="2516" y="1411"/>
                      <a:pt x="2514" y="1411"/>
                    </a:cubicBezTo>
                    <a:cubicBezTo>
                      <a:pt x="2513" y="1411"/>
                      <a:pt x="2512" y="1410"/>
                      <a:pt x="2512" y="1408"/>
                    </a:cubicBezTo>
                    <a:cubicBezTo>
                      <a:pt x="2512" y="1402"/>
                      <a:pt x="2504" y="1399"/>
                      <a:pt x="2496" y="1399"/>
                    </a:cubicBezTo>
                    <a:cubicBezTo>
                      <a:pt x="2491" y="1399"/>
                      <a:pt x="2486" y="1400"/>
                      <a:pt x="2486" y="1403"/>
                    </a:cubicBezTo>
                    <a:lnTo>
                      <a:pt x="2486" y="1403"/>
                    </a:lnTo>
                    <a:cubicBezTo>
                      <a:pt x="2480" y="1393"/>
                      <a:pt x="2475" y="1389"/>
                      <a:pt x="2471" y="1389"/>
                    </a:cubicBezTo>
                    <a:cubicBezTo>
                      <a:pt x="2458" y="1389"/>
                      <a:pt x="2450" y="1420"/>
                      <a:pt x="2441" y="1420"/>
                    </a:cubicBezTo>
                    <a:cubicBezTo>
                      <a:pt x="2441" y="1424"/>
                      <a:pt x="2441" y="1425"/>
                      <a:pt x="2441" y="1425"/>
                    </a:cubicBezTo>
                    <a:cubicBezTo>
                      <a:pt x="2440" y="1425"/>
                      <a:pt x="2437" y="1420"/>
                      <a:pt x="2429" y="1420"/>
                    </a:cubicBezTo>
                    <a:cubicBezTo>
                      <a:pt x="2417" y="1420"/>
                      <a:pt x="2405" y="1432"/>
                      <a:pt x="2405" y="1432"/>
                    </a:cubicBezTo>
                    <a:cubicBezTo>
                      <a:pt x="2405" y="1432"/>
                      <a:pt x="2379" y="1452"/>
                      <a:pt x="2360" y="1452"/>
                    </a:cubicBezTo>
                    <a:cubicBezTo>
                      <a:pt x="2354" y="1452"/>
                      <a:pt x="2349" y="1450"/>
                      <a:pt x="2346" y="1444"/>
                    </a:cubicBezTo>
                    <a:cubicBezTo>
                      <a:pt x="2334" y="1444"/>
                      <a:pt x="2334" y="1455"/>
                      <a:pt x="2346" y="1479"/>
                    </a:cubicBezTo>
                    <a:cubicBezTo>
                      <a:pt x="2358" y="1503"/>
                      <a:pt x="2358" y="1515"/>
                      <a:pt x="2346" y="1515"/>
                    </a:cubicBezTo>
                    <a:cubicBezTo>
                      <a:pt x="2334" y="1515"/>
                      <a:pt x="2322" y="1479"/>
                      <a:pt x="2310" y="1479"/>
                    </a:cubicBezTo>
                    <a:cubicBezTo>
                      <a:pt x="2310" y="1479"/>
                      <a:pt x="2286" y="1479"/>
                      <a:pt x="2286" y="1491"/>
                    </a:cubicBezTo>
                    <a:cubicBezTo>
                      <a:pt x="2286" y="1503"/>
                      <a:pt x="2286" y="1503"/>
                      <a:pt x="2274" y="1515"/>
                    </a:cubicBezTo>
                    <a:lnTo>
                      <a:pt x="2262" y="1503"/>
                    </a:lnTo>
                    <a:cubicBezTo>
                      <a:pt x="2261" y="1502"/>
                      <a:pt x="2259" y="1502"/>
                      <a:pt x="2258" y="1502"/>
                    </a:cubicBezTo>
                    <a:lnTo>
                      <a:pt x="2258" y="1502"/>
                    </a:lnTo>
                    <a:cubicBezTo>
                      <a:pt x="2244" y="1502"/>
                      <a:pt x="2274" y="1563"/>
                      <a:pt x="2274" y="1563"/>
                    </a:cubicBezTo>
                    <a:cubicBezTo>
                      <a:pt x="2273" y="1564"/>
                      <a:pt x="2272" y="1564"/>
                      <a:pt x="2271" y="1564"/>
                    </a:cubicBezTo>
                    <a:cubicBezTo>
                      <a:pt x="2258" y="1564"/>
                      <a:pt x="2238" y="1515"/>
                      <a:pt x="2227" y="1515"/>
                    </a:cubicBezTo>
                    <a:cubicBezTo>
                      <a:pt x="2215" y="1515"/>
                      <a:pt x="2215" y="1563"/>
                      <a:pt x="2203" y="1586"/>
                    </a:cubicBezTo>
                    <a:cubicBezTo>
                      <a:pt x="2203" y="1599"/>
                      <a:pt x="2196" y="1609"/>
                      <a:pt x="2189" y="1609"/>
                    </a:cubicBezTo>
                    <a:cubicBezTo>
                      <a:pt x="2184" y="1609"/>
                      <a:pt x="2179" y="1603"/>
                      <a:pt x="2179" y="1586"/>
                    </a:cubicBezTo>
                    <a:cubicBezTo>
                      <a:pt x="2191" y="1575"/>
                      <a:pt x="2179" y="1563"/>
                      <a:pt x="2167" y="1551"/>
                    </a:cubicBezTo>
                    <a:cubicBezTo>
                      <a:pt x="2155" y="1551"/>
                      <a:pt x="2143" y="1563"/>
                      <a:pt x="2155" y="1586"/>
                    </a:cubicBezTo>
                    <a:cubicBezTo>
                      <a:pt x="2179" y="1610"/>
                      <a:pt x="2191" y="1610"/>
                      <a:pt x="2191" y="1622"/>
                    </a:cubicBezTo>
                    <a:cubicBezTo>
                      <a:pt x="2191" y="1623"/>
                      <a:pt x="2191" y="1623"/>
                      <a:pt x="2190" y="1623"/>
                    </a:cubicBezTo>
                    <a:cubicBezTo>
                      <a:pt x="2182" y="1623"/>
                      <a:pt x="2138" y="1582"/>
                      <a:pt x="2131" y="1582"/>
                    </a:cubicBezTo>
                    <a:lnTo>
                      <a:pt x="2131" y="1582"/>
                    </a:lnTo>
                    <a:cubicBezTo>
                      <a:pt x="2130" y="1582"/>
                      <a:pt x="2130" y="1583"/>
                      <a:pt x="2131" y="1586"/>
                    </a:cubicBezTo>
                    <a:cubicBezTo>
                      <a:pt x="2143" y="1610"/>
                      <a:pt x="2143" y="1622"/>
                      <a:pt x="2155" y="1634"/>
                    </a:cubicBezTo>
                    <a:cubicBezTo>
                      <a:pt x="2155" y="1646"/>
                      <a:pt x="2155" y="1658"/>
                      <a:pt x="2155" y="1670"/>
                    </a:cubicBezTo>
                    <a:cubicBezTo>
                      <a:pt x="2131" y="1634"/>
                      <a:pt x="2120" y="1622"/>
                      <a:pt x="2108" y="1622"/>
                    </a:cubicBezTo>
                    <a:cubicBezTo>
                      <a:pt x="2096" y="1634"/>
                      <a:pt x="2096" y="1658"/>
                      <a:pt x="2108" y="1670"/>
                    </a:cubicBezTo>
                    <a:lnTo>
                      <a:pt x="2096" y="1682"/>
                    </a:lnTo>
                    <a:cubicBezTo>
                      <a:pt x="2084" y="1670"/>
                      <a:pt x="2084" y="1658"/>
                      <a:pt x="2072" y="1646"/>
                    </a:cubicBezTo>
                    <a:cubicBezTo>
                      <a:pt x="2066" y="1640"/>
                      <a:pt x="2060" y="1637"/>
                      <a:pt x="2056" y="1637"/>
                    </a:cubicBezTo>
                    <a:cubicBezTo>
                      <a:pt x="2051" y="1637"/>
                      <a:pt x="2048" y="1640"/>
                      <a:pt x="2048" y="1646"/>
                    </a:cubicBezTo>
                    <a:cubicBezTo>
                      <a:pt x="2048" y="1646"/>
                      <a:pt x="2062" y="1686"/>
                      <a:pt x="2048" y="1686"/>
                    </a:cubicBezTo>
                    <a:cubicBezTo>
                      <a:pt x="2044" y="1686"/>
                      <a:pt x="2036" y="1682"/>
                      <a:pt x="2024" y="1670"/>
                    </a:cubicBezTo>
                    <a:cubicBezTo>
                      <a:pt x="2016" y="1662"/>
                      <a:pt x="2012" y="1658"/>
                      <a:pt x="2010" y="1658"/>
                    </a:cubicBezTo>
                    <a:lnTo>
                      <a:pt x="2010" y="1658"/>
                    </a:lnTo>
                    <a:cubicBezTo>
                      <a:pt x="2003" y="1658"/>
                      <a:pt x="2022" y="1694"/>
                      <a:pt x="2012" y="1694"/>
                    </a:cubicBezTo>
                    <a:cubicBezTo>
                      <a:pt x="2011" y="1695"/>
                      <a:pt x="2009" y="1696"/>
                      <a:pt x="2006" y="1696"/>
                    </a:cubicBezTo>
                    <a:cubicBezTo>
                      <a:pt x="1998" y="1696"/>
                      <a:pt x="1987" y="1685"/>
                      <a:pt x="1981" y="1685"/>
                    </a:cubicBezTo>
                    <a:cubicBezTo>
                      <a:pt x="1978" y="1685"/>
                      <a:pt x="1977" y="1687"/>
                      <a:pt x="1977" y="1694"/>
                    </a:cubicBezTo>
                    <a:lnTo>
                      <a:pt x="1989" y="1729"/>
                    </a:lnTo>
                    <a:cubicBezTo>
                      <a:pt x="1977" y="1717"/>
                      <a:pt x="1977" y="1705"/>
                      <a:pt x="1953" y="1694"/>
                    </a:cubicBezTo>
                    <a:cubicBezTo>
                      <a:pt x="1941" y="1694"/>
                      <a:pt x="1929" y="1694"/>
                      <a:pt x="1941" y="1705"/>
                    </a:cubicBezTo>
                    <a:cubicBezTo>
                      <a:pt x="1953" y="1729"/>
                      <a:pt x="1941" y="1729"/>
                      <a:pt x="1929" y="1729"/>
                    </a:cubicBezTo>
                    <a:cubicBezTo>
                      <a:pt x="1905" y="1729"/>
                      <a:pt x="1941" y="1765"/>
                      <a:pt x="1929" y="1777"/>
                    </a:cubicBezTo>
                    <a:lnTo>
                      <a:pt x="1905" y="1741"/>
                    </a:lnTo>
                    <a:cubicBezTo>
                      <a:pt x="1905" y="1741"/>
                      <a:pt x="1893" y="1741"/>
                      <a:pt x="1905" y="1765"/>
                    </a:cubicBezTo>
                    <a:cubicBezTo>
                      <a:pt x="1910" y="1775"/>
                      <a:pt x="1911" y="1779"/>
                      <a:pt x="1909" y="1779"/>
                    </a:cubicBezTo>
                    <a:cubicBezTo>
                      <a:pt x="1907" y="1779"/>
                      <a:pt x="1900" y="1772"/>
                      <a:pt x="1893" y="1765"/>
                    </a:cubicBezTo>
                    <a:cubicBezTo>
                      <a:pt x="1890" y="1762"/>
                      <a:pt x="1889" y="1760"/>
                      <a:pt x="1888" y="1760"/>
                    </a:cubicBezTo>
                    <a:lnTo>
                      <a:pt x="1888" y="1760"/>
                    </a:lnTo>
                    <a:cubicBezTo>
                      <a:pt x="1887" y="1760"/>
                      <a:pt x="1893" y="1771"/>
                      <a:pt x="1893" y="1789"/>
                    </a:cubicBezTo>
                    <a:lnTo>
                      <a:pt x="1893" y="1813"/>
                    </a:lnTo>
                    <a:lnTo>
                      <a:pt x="1860" y="1769"/>
                    </a:lnTo>
                    <a:lnTo>
                      <a:pt x="1860" y="1769"/>
                    </a:lnTo>
                    <a:cubicBezTo>
                      <a:pt x="1867" y="1781"/>
                      <a:pt x="1857" y="1801"/>
                      <a:pt x="1846" y="1801"/>
                    </a:cubicBezTo>
                    <a:cubicBezTo>
                      <a:pt x="1834" y="1801"/>
                      <a:pt x="1822" y="1789"/>
                      <a:pt x="1822" y="1789"/>
                    </a:cubicBezTo>
                    <a:cubicBezTo>
                      <a:pt x="1786" y="1789"/>
                      <a:pt x="1750" y="1801"/>
                      <a:pt x="1715" y="1825"/>
                    </a:cubicBezTo>
                    <a:cubicBezTo>
                      <a:pt x="1715" y="1825"/>
                      <a:pt x="1703" y="1813"/>
                      <a:pt x="1703" y="1813"/>
                    </a:cubicBezTo>
                    <a:lnTo>
                      <a:pt x="1691" y="1825"/>
                    </a:lnTo>
                    <a:lnTo>
                      <a:pt x="1643" y="1872"/>
                    </a:lnTo>
                    <a:cubicBezTo>
                      <a:pt x="1620" y="1884"/>
                      <a:pt x="1608" y="1908"/>
                      <a:pt x="1596" y="1920"/>
                    </a:cubicBezTo>
                    <a:cubicBezTo>
                      <a:pt x="1584" y="1932"/>
                      <a:pt x="1584" y="1944"/>
                      <a:pt x="1584" y="1956"/>
                    </a:cubicBezTo>
                    <a:cubicBezTo>
                      <a:pt x="1584" y="1967"/>
                      <a:pt x="1584" y="1967"/>
                      <a:pt x="1572" y="1979"/>
                    </a:cubicBezTo>
                    <a:cubicBezTo>
                      <a:pt x="1560" y="1979"/>
                      <a:pt x="1572" y="1956"/>
                      <a:pt x="1572" y="1956"/>
                    </a:cubicBezTo>
                    <a:lnTo>
                      <a:pt x="1572" y="1956"/>
                    </a:lnTo>
                    <a:cubicBezTo>
                      <a:pt x="1560" y="1967"/>
                      <a:pt x="1536" y="1967"/>
                      <a:pt x="1524" y="1979"/>
                    </a:cubicBezTo>
                    <a:cubicBezTo>
                      <a:pt x="1524" y="1979"/>
                      <a:pt x="1512" y="1979"/>
                      <a:pt x="1512" y="2003"/>
                    </a:cubicBezTo>
                    <a:cubicBezTo>
                      <a:pt x="1524" y="2015"/>
                      <a:pt x="1536" y="2039"/>
                      <a:pt x="1548" y="2051"/>
                    </a:cubicBezTo>
                    <a:cubicBezTo>
                      <a:pt x="1536" y="2051"/>
                      <a:pt x="1512" y="2027"/>
                      <a:pt x="1500" y="2015"/>
                    </a:cubicBezTo>
                    <a:cubicBezTo>
                      <a:pt x="1495" y="2005"/>
                      <a:pt x="1490" y="2001"/>
                      <a:pt x="1486" y="2001"/>
                    </a:cubicBezTo>
                    <a:cubicBezTo>
                      <a:pt x="1481" y="2001"/>
                      <a:pt x="1477" y="2008"/>
                      <a:pt x="1477" y="2015"/>
                    </a:cubicBezTo>
                    <a:cubicBezTo>
                      <a:pt x="1453" y="2027"/>
                      <a:pt x="1441" y="2027"/>
                      <a:pt x="1429" y="2027"/>
                    </a:cubicBezTo>
                    <a:lnTo>
                      <a:pt x="1417" y="2027"/>
                    </a:lnTo>
                    <a:lnTo>
                      <a:pt x="1417" y="2063"/>
                    </a:lnTo>
                    <a:cubicBezTo>
                      <a:pt x="1417" y="2067"/>
                      <a:pt x="1413" y="2068"/>
                      <a:pt x="1407" y="2068"/>
                    </a:cubicBezTo>
                    <a:cubicBezTo>
                      <a:pt x="1396" y="2068"/>
                      <a:pt x="1377" y="2063"/>
                      <a:pt x="1369" y="2063"/>
                    </a:cubicBezTo>
                    <a:cubicBezTo>
                      <a:pt x="1346" y="2063"/>
                      <a:pt x="1369" y="2086"/>
                      <a:pt x="1369" y="2110"/>
                    </a:cubicBezTo>
                    <a:cubicBezTo>
                      <a:pt x="1369" y="2116"/>
                      <a:pt x="1368" y="2118"/>
                      <a:pt x="1366" y="2118"/>
                    </a:cubicBezTo>
                    <a:cubicBezTo>
                      <a:pt x="1359" y="2118"/>
                      <a:pt x="1343" y="2096"/>
                      <a:pt x="1334" y="2086"/>
                    </a:cubicBezTo>
                    <a:cubicBezTo>
                      <a:pt x="1334" y="2094"/>
                      <a:pt x="1334" y="2122"/>
                      <a:pt x="1334" y="2122"/>
                    </a:cubicBezTo>
                    <a:cubicBezTo>
                      <a:pt x="1334" y="2122"/>
                      <a:pt x="1310" y="2110"/>
                      <a:pt x="1298" y="2110"/>
                    </a:cubicBezTo>
                    <a:cubicBezTo>
                      <a:pt x="1295" y="2107"/>
                      <a:pt x="1291" y="2105"/>
                      <a:pt x="1288" y="2105"/>
                    </a:cubicBezTo>
                    <a:cubicBezTo>
                      <a:pt x="1279" y="2105"/>
                      <a:pt x="1271" y="2114"/>
                      <a:pt x="1262" y="2122"/>
                    </a:cubicBezTo>
                    <a:cubicBezTo>
                      <a:pt x="1262" y="2130"/>
                      <a:pt x="1251" y="2150"/>
                      <a:pt x="1240" y="2150"/>
                    </a:cubicBezTo>
                    <a:cubicBezTo>
                      <a:pt x="1235" y="2150"/>
                      <a:pt x="1230" y="2145"/>
                      <a:pt x="1227" y="2134"/>
                    </a:cubicBezTo>
                    <a:cubicBezTo>
                      <a:pt x="1215" y="2134"/>
                      <a:pt x="1203" y="2146"/>
                      <a:pt x="1203" y="2158"/>
                    </a:cubicBezTo>
                    <a:cubicBezTo>
                      <a:pt x="1179" y="2194"/>
                      <a:pt x="1155" y="2206"/>
                      <a:pt x="1131" y="2229"/>
                    </a:cubicBezTo>
                    <a:cubicBezTo>
                      <a:pt x="1119" y="2253"/>
                      <a:pt x="1119" y="2265"/>
                      <a:pt x="1131" y="2289"/>
                    </a:cubicBezTo>
                    <a:cubicBezTo>
                      <a:pt x="1119" y="2265"/>
                      <a:pt x="1108" y="2241"/>
                      <a:pt x="1096" y="2241"/>
                    </a:cubicBezTo>
                    <a:cubicBezTo>
                      <a:pt x="1093" y="2239"/>
                      <a:pt x="1092" y="2238"/>
                      <a:pt x="1091" y="2238"/>
                    </a:cubicBezTo>
                    <a:lnTo>
                      <a:pt x="1091" y="2238"/>
                    </a:lnTo>
                    <a:cubicBezTo>
                      <a:pt x="1088" y="2238"/>
                      <a:pt x="1093" y="2253"/>
                      <a:pt x="1084" y="2253"/>
                    </a:cubicBezTo>
                    <a:lnTo>
                      <a:pt x="1072" y="2253"/>
                    </a:lnTo>
                    <a:cubicBezTo>
                      <a:pt x="1060" y="2253"/>
                      <a:pt x="1036" y="2253"/>
                      <a:pt x="1024" y="2265"/>
                    </a:cubicBezTo>
                    <a:cubicBezTo>
                      <a:pt x="1024" y="2289"/>
                      <a:pt x="1000" y="2301"/>
                      <a:pt x="1000" y="2301"/>
                    </a:cubicBezTo>
                    <a:cubicBezTo>
                      <a:pt x="1012" y="2337"/>
                      <a:pt x="1036" y="2360"/>
                      <a:pt x="1048" y="2396"/>
                    </a:cubicBezTo>
                    <a:cubicBezTo>
                      <a:pt x="1048" y="2398"/>
                      <a:pt x="1047" y="2399"/>
                      <a:pt x="1045" y="2399"/>
                    </a:cubicBezTo>
                    <a:cubicBezTo>
                      <a:pt x="1036" y="2399"/>
                      <a:pt x="1012" y="2378"/>
                      <a:pt x="1012" y="2348"/>
                    </a:cubicBezTo>
                    <a:cubicBezTo>
                      <a:pt x="1000" y="2313"/>
                      <a:pt x="988" y="2313"/>
                      <a:pt x="977" y="2313"/>
                    </a:cubicBezTo>
                    <a:cubicBezTo>
                      <a:pt x="965" y="2325"/>
                      <a:pt x="953" y="2313"/>
                      <a:pt x="965" y="2337"/>
                    </a:cubicBezTo>
                    <a:cubicBezTo>
                      <a:pt x="965" y="2341"/>
                      <a:pt x="965" y="2345"/>
                      <a:pt x="965" y="2348"/>
                    </a:cubicBezTo>
                    <a:cubicBezTo>
                      <a:pt x="953" y="2348"/>
                      <a:pt x="905" y="2325"/>
                      <a:pt x="893" y="2313"/>
                    </a:cubicBezTo>
                    <a:lnTo>
                      <a:pt x="893" y="2313"/>
                    </a:lnTo>
                    <a:cubicBezTo>
                      <a:pt x="905" y="2337"/>
                      <a:pt x="893" y="2337"/>
                      <a:pt x="893" y="2337"/>
                    </a:cubicBezTo>
                    <a:cubicBezTo>
                      <a:pt x="881" y="2348"/>
                      <a:pt x="881" y="2360"/>
                      <a:pt x="881" y="2372"/>
                    </a:cubicBezTo>
                    <a:lnTo>
                      <a:pt x="881" y="2396"/>
                    </a:lnTo>
                    <a:cubicBezTo>
                      <a:pt x="881" y="2396"/>
                      <a:pt x="858" y="2372"/>
                      <a:pt x="846" y="2372"/>
                    </a:cubicBezTo>
                    <a:cubicBezTo>
                      <a:pt x="846" y="2372"/>
                      <a:pt x="846" y="2396"/>
                      <a:pt x="834" y="2396"/>
                    </a:cubicBezTo>
                    <a:lnTo>
                      <a:pt x="810" y="2408"/>
                    </a:lnTo>
                    <a:cubicBezTo>
                      <a:pt x="807" y="2406"/>
                      <a:pt x="804" y="2406"/>
                      <a:pt x="803" y="2406"/>
                    </a:cubicBezTo>
                    <a:lnTo>
                      <a:pt x="803" y="2406"/>
                    </a:lnTo>
                    <a:cubicBezTo>
                      <a:pt x="792" y="2406"/>
                      <a:pt x="810" y="2435"/>
                      <a:pt x="810" y="2456"/>
                    </a:cubicBezTo>
                    <a:lnTo>
                      <a:pt x="810" y="2479"/>
                    </a:lnTo>
                    <a:cubicBezTo>
                      <a:pt x="801" y="2453"/>
                      <a:pt x="792" y="2439"/>
                      <a:pt x="783" y="2439"/>
                    </a:cubicBezTo>
                    <a:cubicBezTo>
                      <a:pt x="780" y="2439"/>
                      <a:pt x="777" y="2441"/>
                      <a:pt x="774" y="2444"/>
                    </a:cubicBezTo>
                    <a:cubicBezTo>
                      <a:pt x="738" y="2456"/>
                      <a:pt x="715" y="2467"/>
                      <a:pt x="691" y="2479"/>
                    </a:cubicBezTo>
                    <a:cubicBezTo>
                      <a:pt x="691" y="2479"/>
                      <a:pt x="655" y="2491"/>
                      <a:pt x="667" y="2503"/>
                    </a:cubicBezTo>
                    <a:cubicBezTo>
                      <a:pt x="679" y="2515"/>
                      <a:pt x="667" y="2539"/>
                      <a:pt x="667" y="2539"/>
                    </a:cubicBezTo>
                    <a:cubicBezTo>
                      <a:pt x="667" y="2539"/>
                      <a:pt x="655" y="2515"/>
                      <a:pt x="655" y="2515"/>
                    </a:cubicBezTo>
                    <a:lnTo>
                      <a:pt x="643" y="2515"/>
                    </a:lnTo>
                    <a:cubicBezTo>
                      <a:pt x="643" y="2515"/>
                      <a:pt x="607" y="2515"/>
                      <a:pt x="607" y="2539"/>
                    </a:cubicBezTo>
                    <a:cubicBezTo>
                      <a:pt x="607" y="2545"/>
                      <a:pt x="605" y="2545"/>
                      <a:pt x="602" y="2545"/>
                    </a:cubicBezTo>
                    <a:cubicBezTo>
                      <a:pt x="599" y="2545"/>
                      <a:pt x="596" y="2545"/>
                      <a:pt x="596" y="2551"/>
                    </a:cubicBezTo>
                    <a:cubicBezTo>
                      <a:pt x="584" y="2563"/>
                      <a:pt x="596" y="2587"/>
                      <a:pt x="596" y="2587"/>
                    </a:cubicBezTo>
                    <a:cubicBezTo>
                      <a:pt x="596" y="2587"/>
                      <a:pt x="584" y="2563"/>
                      <a:pt x="584" y="2563"/>
                    </a:cubicBezTo>
                    <a:cubicBezTo>
                      <a:pt x="572" y="2551"/>
                      <a:pt x="560" y="2551"/>
                      <a:pt x="548" y="2551"/>
                    </a:cubicBezTo>
                    <a:cubicBezTo>
                      <a:pt x="536" y="2551"/>
                      <a:pt x="524" y="2563"/>
                      <a:pt x="512" y="2563"/>
                    </a:cubicBezTo>
                    <a:cubicBezTo>
                      <a:pt x="512" y="2563"/>
                      <a:pt x="500" y="2587"/>
                      <a:pt x="500" y="2598"/>
                    </a:cubicBezTo>
                    <a:cubicBezTo>
                      <a:pt x="485" y="2629"/>
                      <a:pt x="509" y="2669"/>
                      <a:pt x="525" y="2669"/>
                    </a:cubicBezTo>
                    <a:cubicBezTo>
                      <a:pt x="533" y="2669"/>
                      <a:pt x="540" y="2658"/>
                      <a:pt x="537" y="2627"/>
                    </a:cubicBezTo>
                    <a:lnTo>
                      <a:pt x="537" y="2627"/>
                    </a:lnTo>
                    <a:cubicBezTo>
                      <a:pt x="541" y="2645"/>
                      <a:pt x="573" y="2636"/>
                      <a:pt x="584" y="2658"/>
                    </a:cubicBezTo>
                    <a:cubicBezTo>
                      <a:pt x="592" y="2666"/>
                      <a:pt x="596" y="2669"/>
                      <a:pt x="598" y="2669"/>
                    </a:cubicBezTo>
                    <a:cubicBezTo>
                      <a:pt x="602" y="2669"/>
                      <a:pt x="600" y="2658"/>
                      <a:pt x="607" y="2658"/>
                    </a:cubicBezTo>
                    <a:cubicBezTo>
                      <a:pt x="607" y="2658"/>
                      <a:pt x="619" y="2646"/>
                      <a:pt x="631" y="2646"/>
                    </a:cubicBezTo>
                    <a:cubicBezTo>
                      <a:pt x="655" y="2622"/>
                      <a:pt x="703" y="2598"/>
                      <a:pt x="738" y="2587"/>
                    </a:cubicBezTo>
                    <a:cubicBezTo>
                      <a:pt x="762" y="2575"/>
                      <a:pt x="822" y="2587"/>
                      <a:pt x="786" y="2515"/>
                    </a:cubicBezTo>
                    <a:cubicBezTo>
                      <a:pt x="786" y="2515"/>
                      <a:pt x="767" y="2477"/>
                      <a:pt x="771" y="2477"/>
                    </a:cubicBezTo>
                    <a:lnTo>
                      <a:pt x="771" y="2477"/>
                    </a:lnTo>
                    <a:cubicBezTo>
                      <a:pt x="772" y="2477"/>
                      <a:pt x="773" y="2478"/>
                      <a:pt x="774" y="2479"/>
                    </a:cubicBezTo>
                    <a:cubicBezTo>
                      <a:pt x="786" y="2491"/>
                      <a:pt x="798" y="2503"/>
                      <a:pt x="810" y="2515"/>
                    </a:cubicBezTo>
                    <a:lnTo>
                      <a:pt x="869" y="2610"/>
                    </a:lnTo>
                    <a:lnTo>
                      <a:pt x="869" y="2587"/>
                    </a:lnTo>
                    <a:cubicBezTo>
                      <a:pt x="869" y="2587"/>
                      <a:pt x="869" y="2575"/>
                      <a:pt x="881" y="2575"/>
                    </a:cubicBezTo>
                    <a:cubicBezTo>
                      <a:pt x="881" y="2575"/>
                      <a:pt x="884" y="2572"/>
                      <a:pt x="889" y="2572"/>
                    </a:cubicBezTo>
                    <a:cubicBezTo>
                      <a:pt x="893" y="2572"/>
                      <a:pt x="899" y="2575"/>
                      <a:pt x="905" y="2587"/>
                    </a:cubicBezTo>
                    <a:cubicBezTo>
                      <a:pt x="885" y="2546"/>
                      <a:pt x="907" y="2557"/>
                      <a:pt x="908" y="2540"/>
                    </a:cubicBezTo>
                    <a:lnTo>
                      <a:pt x="908" y="2540"/>
                    </a:lnTo>
                    <a:cubicBezTo>
                      <a:pt x="908" y="2540"/>
                      <a:pt x="909" y="2540"/>
                      <a:pt x="910" y="2540"/>
                    </a:cubicBezTo>
                    <a:cubicBezTo>
                      <a:pt x="912" y="2540"/>
                      <a:pt x="915" y="2540"/>
                      <a:pt x="917" y="2539"/>
                    </a:cubicBezTo>
                    <a:cubicBezTo>
                      <a:pt x="925" y="2535"/>
                      <a:pt x="926" y="2534"/>
                      <a:pt x="925" y="2534"/>
                    </a:cubicBezTo>
                    <a:lnTo>
                      <a:pt x="925" y="2534"/>
                    </a:lnTo>
                    <a:cubicBezTo>
                      <a:pt x="923" y="2534"/>
                      <a:pt x="918" y="2535"/>
                      <a:pt x="916" y="2537"/>
                    </a:cubicBezTo>
                    <a:lnTo>
                      <a:pt x="916" y="2537"/>
                    </a:lnTo>
                    <a:cubicBezTo>
                      <a:pt x="912" y="2531"/>
                      <a:pt x="908" y="2526"/>
                      <a:pt x="905" y="2522"/>
                    </a:cubicBezTo>
                    <a:lnTo>
                      <a:pt x="905" y="2522"/>
                    </a:lnTo>
                    <a:cubicBezTo>
                      <a:pt x="904" y="2499"/>
                      <a:pt x="893" y="2482"/>
                      <a:pt x="895" y="2482"/>
                    </a:cubicBezTo>
                    <a:lnTo>
                      <a:pt x="895" y="2482"/>
                    </a:lnTo>
                    <a:cubicBezTo>
                      <a:pt x="896" y="2482"/>
                      <a:pt x="898" y="2485"/>
                      <a:pt x="905" y="2491"/>
                    </a:cubicBezTo>
                    <a:cubicBezTo>
                      <a:pt x="941" y="2515"/>
                      <a:pt x="929" y="2527"/>
                      <a:pt x="953" y="2527"/>
                    </a:cubicBezTo>
                    <a:cubicBezTo>
                      <a:pt x="956" y="2531"/>
                      <a:pt x="959" y="2532"/>
                      <a:pt x="960" y="2532"/>
                    </a:cubicBezTo>
                    <a:cubicBezTo>
                      <a:pt x="964" y="2532"/>
                      <a:pt x="961" y="2524"/>
                      <a:pt x="953" y="2515"/>
                    </a:cubicBezTo>
                    <a:cubicBezTo>
                      <a:pt x="953" y="2503"/>
                      <a:pt x="953" y="2503"/>
                      <a:pt x="953" y="2503"/>
                    </a:cubicBezTo>
                    <a:cubicBezTo>
                      <a:pt x="953" y="2500"/>
                      <a:pt x="954" y="2498"/>
                      <a:pt x="956" y="2498"/>
                    </a:cubicBezTo>
                    <a:cubicBezTo>
                      <a:pt x="960" y="2498"/>
                      <a:pt x="968" y="2507"/>
                      <a:pt x="977" y="2515"/>
                    </a:cubicBezTo>
                    <a:cubicBezTo>
                      <a:pt x="977" y="2516"/>
                      <a:pt x="977" y="2517"/>
                      <a:pt x="977" y="2517"/>
                    </a:cubicBezTo>
                    <a:cubicBezTo>
                      <a:pt x="977" y="2517"/>
                      <a:pt x="979" y="2486"/>
                      <a:pt x="997" y="2486"/>
                    </a:cubicBezTo>
                    <a:cubicBezTo>
                      <a:pt x="1001" y="2486"/>
                      <a:pt x="1006" y="2487"/>
                      <a:pt x="1012" y="2491"/>
                    </a:cubicBezTo>
                    <a:cubicBezTo>
                      <a:pt x="1021" y="2491"/>
                      <a:pt x="1016" y="2456"/>
                      <a:pt x="1014" y="2445"/>
                    </a:cubicBezTo>
                    <a:lnTo>
                      <a:pt x="1014" y="2445"/>
                    </a:lnTo>
                    <a:cubicBezTo>
                      <a:pt x="1019" y="2450"/>
                      <a:pt x="1036" y="2467"/>
                      <a:pt x="1036" y="2467"/>
                    </a:cubicBezTo>
                    <a:cubicBezTo>
                      <a:pt x="1036" y="2456"/>
                      <a:pt x="1024" y="2432"/>
                      <a:pt x="1024" y="2420"/>
                    </a:cubicBezTo>
                    <a:lnTo>
                      <a:pt x="1024" y="2420"/>
                    </a:lnTo>
                    <a:lnTo>
                      <a:pt x="1060" y="2467"/>
                    </a:lnTo>
                    <a:cubicBezTo>
                      <a:pt x="1050" y="2448"/>
                      <a:pt x="1048" y="2429"/>
                      <a:pt x="1061" y="2429"/>
                    </a:cubicBezTo>
                    <a:cubicBezTo>
                      <a:pt x="1064" y="2429"/>
                      <a:pt x="1067" y="2430"/>
                      <a:pt x="1072" y="2432"/>
                    </a:cubicBezTo>
                    <a:cubicBezTo>
                      <a:pt x="1080" y="2436"/>
                      <a:pt x="1085" y="2437"/>
                      <a:pt x="1089" y="2437"/>
                    </a:cubicBezTo>
                    <a:cubicBezTo>
                      <a:pt x="1097" y="2437"/>
                      <a:pt x="1100" y="2432"/>
                      <a:pt x="1108" y="2432"/>
                    </a:cubicBezTo>
                    <a:cubicBezTo>
                      <a:pt x="1108" y="2432"/>
                      <a:pt x="1108" y="2424"/>
                      <a:pt x="1108" y="2420"/>
                    </a:cubicBezTo>
                    <a:lnTo>
                      <a:pt x="1119" y="2408"/>
                    </a:lnTo>
                    <a:cubicBezTo>
                      <a:pt x="1131" y="2408"/>
                      <a:pt x="1119" y="2408"/>
                      <a:pt x="1119" y="2384"/>
                    </a:cubicBezTo>
                    <a:cubicBezTo>
                      <a:pt x="1119" y="2380"/>
                      <a:pt x="1122" y="2379"/>
                      <a:pt x="1126" y="2379"/>
                    </a:cubicBezTo>
                    <a:cubicBezTo>
                      <a:pt x="1134" y="2379"/>
                      <a:pt x="1147" y="2384"/>
                      <a:pt x="1155" y="2384"/>
                    </a:cubicBezTo>
                    <a:cubicBezTo>
                      <a:pt x="1155" y="2384"/>
                      <a:pt x="1179" y="2384"/>
                      <a:pt x="1179" y="2372"/>
                    </a:cubicBezTo>
                    <a:cubicBezTo>
                      <a:pt x="1179" y="2363"/>
                      <a:pt x="1165" y="2340"/>
                      <a:pt x="1169" y="2340"/>
                    </a:cubicBezTo>
                    <a:lnTo>
                      <a:pt x="1169" y="2340"/>
                    </a:lnTo>
                    <a:cubicBezTo>
                      <a:pt x="1170" y="2340"/>
                      <a:pt x="1173" y="2343"/>
                      <a:pt x="1179" y="2348"/>
                    </a:cubicBezTo>
                    <a:cubicBezTo>
                      <a:pt x="1191" y="2360"/>
                      <a:pt x="1203" y="2366"/>
                      <a:pt x="1207" y="2366"/>
                    </a:cubicBezTo>
                    <a:cubicBezTo>
                      <a:pt x="1212" y="2366"/>
                      <a:pt x="1209" y="2360"/>
                      <a:pt x="1191" y="2348"/>
                    </a:cubicBezTo>
                    <a:cubicBezTo>
                      <a:pt x="1173" y="2322"/>
                      <a:pt x="1175" y="2308"/>
                      <a:pt x="1188" y="2308"/>
                    </a:cubicBezTo>
                    <a:cubicBezTo>
                      <a:pt x="1192" y="2308"/>
                      <a:pt x="1197" y="2310"/>
                      <a:pt x="1203" y="2313"/>
                    </a:cubicBezTo>
                    <a:cubicBezTo>
                      <a:pt x="1219" y="2321"/>
                      <a:pt x="1224" y="2335"/>
                      <a:pt x="1230" y="2335"/>
                    </a:cubicBezTo>
                    <a:cubicBezTo>
                      <a:pt x="1232" y="2335"/>
                      <a:pt x="1235" y="2332"/>
                      <a:pt x="1239" y="2325"/>
                    </a:cubicBezTo>
                    <a:cubicBezTo>
                      <a:pt x="1239" y="2301"/>
                      <a:pt x="1239" y="2277"/>
                      <a:pt x="1239" y="2277"/>
                    </a:cubicBezTo>
                    <a:cubicBezTo>
                      <a:pt x="1239" y="2289"/>
                      <a:pt x="1239" y="2313"/>
                      <a:pt x="1250" y="2325"/>
                    </a:cubicBezTo>
                    <a:cubicBezTo>
                      <a:pt x="1262" y="2325"/>
                      <a:pt x="1262" y="2289"/>
                      <a:pt x="1262" y="2289"/>
                    </a:cubicBezTo>
                    <a:cubicBezTo>
                      <a:pt x="1268" y="2283"/>
                      <a:pt x="1274" y="2280"/>
                      <a:pt x="1279" y="2280"/>
                    </a:cubicBezTo>
                    <a:cubicBezTo>
                      <a:pt x="1283" y="2280"/>
                      <a:pt x="1286" y="2283"/>
                      <a:pt x="1286" y="2289"/>
                    </a:cubicBezTo>
                    <a:cubicBezTo>
                      <a:pt x="1302" y="2289"/>
                      <a:pt x="1307" y="2294"/>
                      <a:pt x="1313" y="2294"/>
                    </a:cubicBezTo>
                    <a:cubicBezTo>
                      <a:pt x="1315" y="2294"/>
                      <a:pt x="1318" y="2293"/>
                      <a:pt x="1322" y="2289"/>
                    </a:cubicBezTo>
                    <a:cubicBezTo>
                      <a:pt x="1334" y="2277"/>
                      <a:pt x="1346" y="2277"/>
                      <a:pt x="1346" y="2265"/>
                    </a:cubicBezTo>
                    <a:cubicBezTo>
                      <a:pt x="1346" y="2255"/>
                      <a:pt x="1346" y="2238"/>
                      <a:pt x="1352" y="2238"/>
                    </a:cubicBezTo>
                    <a:cubicBezTo>
                      <a:pt x="1353" y="2238"/>
                      <a:pt x="1355" y="2239"/>
                      <a:pt x="1358" y="2241"/>
                    </a:cubicBezTo>
                    <a:cubicBezTo>
                      <a:pt x="1364" y="2247"/>
                      <a:pt x="1372" y="2250"/>
                      <a:pt x="1380" y="2250"/>
                    </a:cubicBezTo>
                    <a:cubicBezTo>
                      <a:pt x="1387" y="2250"/>
                      <a:pt x="1393" y="2247"/>
                      <a:pt x="1393" y="2241"/>
                    </a:cubicBezTo>
                    <a:cubicBezTo>
                      <a:pt x="1398" y="2236"/>
                      <a:pt x="1399" y="2231"/>
                      <a:pt x="1397" y="2226"/>
                    </a:cubicBezTo>
                    <a:lnTo>
                      <a:pt x="1397" y="2226"/>
                    </a:lnTo>
                    <a:cubicBezTo>
                      <a:pt x="1400" y="2228"/>
                      <a:pt x="1403" y="2229"/>
                      <a:pt x="1406" y="2229"/>
                    </a:cubicBezTo>
                    <a:cubicBezTo>
                      <a:pt x="1419" y="2229"/>
                      <a:pt x="1429" y="2209"/>
                      <a:pt x="1429" y="2194"/>
                    </a:cubicBezTo>
                    <a:cubicBezTo>
                      <a:pt x="1423" y="2182"/>
                      <a:pt x="1423" y="2176"/>
                      <a:pt x="1426" y="2176"/>
                    </a:cubicBezTo>
                    <a:lnTo>
                      <a:pt x="1426" y="2176"/>
                    </a:lnTo>
                    <a:cubicBezTo>
                      <a:pt x="1429" y="2176"/>
                      <a:pt x="1435" y="2182"/>
                      <a:pt x="1441" y="2194"/>
                    </a:cubicBezTo>
                    <a:cubicBezTo>
                      <a:pt x="1465" y="2217"/>
                      <a:pt x="1441" y="2217"/>
                      <a:pt x="1465" y="2217"/>
                    </a:cubicBezTo>
                    <a:cubicBezTo>
                      <a:pt x="1467" y="2220"/>
                      <a:pt x="1469" y="2221"/>
                      <a:pt x="1469" y="2221"/>
                    </a:cubicBezTo>
                    <a:cubicBezTo>
                      <a:pt x="1472" y="2221"/>
                      <a:pt x="1465" y="2206"/>
                      <a:pt x="1465" y="2206"/>
                    </a:cubicBezTo>
                    <a:cubicBezTo>
                      <a:pt x="1465" y="2197"/>
                      <a:pt x="1471" y="2189"/>
                      <a:pt x="1478" y="2189"/>
                    </a:cubicBezTo>
                    <a:cubicBezTo>
                      <a:pt x="1482" y="2189"/>
                      <a:pt x="1485" y="2190"/>
                      <a:pt x="1489" y="2194"/>
                    </a:cubicBezTo>
                    <a:cubicBezTo>
                      <a:pt x="1491" y="2196"/>
                      <a:pt x="1492" y="2197"/>
                      <a:pt x="1493" y="2197"/>
                    </a:cubicBezTo>
                    <a:cubicBezTo>
                      <a:pt x="1497" y="2197"/>
                      <a:pt x="1491" y="2179"/>
                      <a:pt x="1500" y="2170"/>
                    </a:cubicBezTo>
                    <a:cubicBezTo>
                      <a:pt x="1500" y="2170"/>
                      <a:pt x="1524" y="2170"/>
                      <a:pt x="1524" y="2146"/>
                    </a:cubicBezTo>
                    <a:cubicBezTo>
                      <a:pt x="1524" y="2122"/>
                      <a:pt x="1536" y="2122"/>
                      <a:pt x="1548" y="2122"/>
                    </a:cubicBezTo>
                    <a:cubicBezTo>
                      <a:pt x="1560" y="2122"/>
                      <a:pt x="1596" y="2122"/>
                      <a:pt x="1596" y="2098"/>
                    </a:cubicBezTo>
                    <a:cubicBezTo>
                      <a:pt x="1596" y="2092"/>
                      <a:pt x="1597" y="2090"/>
                      <a:pt x="1599" y="2090"/>
                    </a:cubicBezTo>
                    <a:cubicBezTo>
                      <a:pt x="1606" y="2090"/>
                      <a:pt x="1620" y="2110"/>
                      <a:pt x="1620" y="2110"/>
                    </a:cubicBezTo>
                    <a:cubicBezTo>
                      <a:pt x="1631" y="2110"/>
                      <a:pt x="1620" y="2098"/>
                      <a:pt x="1631" y="2098"/>
                    </a:cubicBezTo>
                    <a:cubicBezTo>
                      <a:pt x="1643" y="2086"/>
                      <a:pt x="1643" y="2086"/>
                      <a:pt x="1655" y="2075"/>
                    </a:cubicBezTo>
                    <a:cubicBezTo>
                      <a:pt x="1655" y="2075"/>
                      <a:pt x="1655" y="2059"/>
                      <a:pt x="1661" y="2059"/>
                    </a:cubicBezTo>
                    <a:cubicBezTo>
                      <a:pt x="1663" y="2059"/>
                      <a:pt x="1665" y="2060"/>
                      <a:pt x="1667" y="2063"/>
                    </a:cubicBezTo>
                    <a:cubicBezTo>
                      <a:pt x="1672" y="2068"/>
                      <a:pt x="1683" y="2072"/>
                      <a:pt x="1691" y="2072"/>
                    </a:cubicBezTo>
                    <a:cubicBezTo>
                      <a:pt x="1704" y="2072"/>
                      <a:pt x="1712" y="2062"/>
                      <a:pt x="1691" y="2027"/>
                    </a:cubicBezTo>
                    <a:lnTo>
                      <a:pt x="1691" y="2027"/>
                    </a:lnTo>
                    <a:cubicBezTo>
                      <a:pt x="1702" y="2046"/>
                      <a:pt x="1713" y="2053"/>
                      <a:pt x="1724" y="2053"/>
                    </a:cubicBezTo>
                    <a:cubicBezTo>
                      <a:pt x="1746" y="2053"/>
                      <a:pt x="1762" y="2019"/>
                      <a:pt x="1762" y="2003"/>
                    </a:cubicBezTo>
                    <a:cubicBezTo>
                      <a:pt x="1762" y="2000"/>
                      <a:pt x="1763" y="1999"/>
                      <a:pt x="1765" y="1999"/>
                    </a:cubicBezTo>
                    <a:cubicBezTo>
                      <a:pt x="1773" y="1999"/>
                      <a:pt x="1796" y="2025"/>
                      <a:pt x="1806" y="2025"/>
                    </a:cubicBezTo>
                    <a:cubicBezTo>
                      <a:pt x="1811" y="2025"/>
                      <a:pt x="1813" y="2019"/>
                      <a:pt x="1810" y="2003"/>
                    </a:cubicBezTo>
                    <a:cubicBezTo>
                      <a:pt x="1800" y="1984"/>
                      <a:pt x="1791" y="1964"/>
                      <a:pt x="1800" y="1964"/>
                    </a:cubicBezTo>
                    <a:cubicBezTo>
                      <a:pt x="1802" y="1964"/>
                      <a:pt x="1806" y="1965"/>
                      <a:pt x="1810" y="1967"/>
                    </a:cubicBezTo>
                    <a:cubicBezTo>
                      <a:pt x="1816" y="1973"/>
                      <a:pt x="1820" y="1976"/>
                      <a:pt x="1824" y="1976"/>
                    </a:cubicBezTo>
                    <a:cubicBezTo>
                      <a:pt x="1831" y="1976"/>
                      <a:pt x="1833" y="1966"/>
                      <a:pt x="1833" y="1960"/>
                    </a:cubicBezTo>
                    <a:lnTo>
                      <a:pt x="1833" y="1960"/>
                    </a:lnTo>
                    <a:cubicBezTo>
                      <a:pt x="1837" y="1964"/>
                      <a:pt x="1841" y="1967"/>
                      <a:pt x="1846" y="1967"/>
                    </a:cubicBezTo>
                    <a:cubicBezTo>
                      <a:pt x="1850" y="1971"/>
                      <a:pt x="1852" y="1973"/>
                      <a:pt x="1854" y="1973"/>
                    </a:cubicBezTo>
                    <a:cubicBezTo>
                      <a:pt x="1858" y="1973"/>
                      <a:pt x="1858" y="1967"/>
                      <a:pt x="1858" y="1967"/>
                    </a:cubicBezTo>
                    <a:lnTo>
                      <a:pt x="1905" y="1967"/>
                    </a:lnTo>
                    <a:cubicBezTo>
                      <a:pt x="1881" y="1956"/>
                      <a:pt x="1858" y="1932"/>
                      <a:pt x="1846" y="1896"/>
                    </a:cubicBezTo>
                    <a:lnTo>
                      <a:pt x="1846" y="1896"/>
                    </a:lnTo>
                    <a:cubicBezTo>
                      <a:pt x="1858" y="1896"/>
                      <a:pt x="1870" y="1932"/>
                      <a:pt x="1881" y="1932"/>
                    </a:cubicBezTo>
                    <a:cubicBezTo>
                      <a:pt x="1881" y="1936"/>
                      <a:pt x="1883" y="1937"/>
                      <a:pt x="1885" y="1937"/>
                    </a:cubicBezTo>
                    <a:cubicBezTo>
                      <a:pt x="1889" y="1937"/>
                      <a:pt x="1897" y="1932"/>
                      <a:pt x="1905" y="1932"/>
                    </a:cubicBezTo>
                    <a:cubicBezTo>
                      <a:pt x="1905" y="1932"/>
                      <a:pt x="1923" y="1943"/>
                      <a:pt x="1929" y="1950"/>
                    </a:cubicBezTo>
                    <a:lnTo>
                      <a:pt x="1929" y="1950"/>
                    </a:lnTo>
                    <a:cubicBezTo>
                      <a:pt x="1929" y="1938"/>
                      <a:pt x="1929" y="1920"/>
                      <a:pt x="1929" y="1920"/>
                    </a:cubicBezTo>
                    <a:cubicBezTo>
                      <a:pt x="1937" y="1928"/>
                      <a:pt x="1952" y="1937"/>
                      <a:pt x="1964" y="1937"/>
                    </a:cubicBezTo>
                    <a:cubicBezTo>
                      <a:pt x="1969" y="1937"/>
                      <a:pt x="1973" y="1935"/>
                      <a:pt x="1977" y="1932"/>
                    </a:cubicBezTo>
                    <a:cubicBezTo>
                      <a:pt x="1965" y="1920"/>
                      <a:pt x="2012" y="1896"/>
                      <a:pt x="2024" y="1884"/>
                    </a:cubicBezTo>
                    <a:cubicBezTo>
                      <a:pt x="2024" y="1884"/>
                      <a:pt x="2001" y="1860"/>
                      <a:pt x="2001" y="1848"/>
                    </a:cubicBezTo>
                    <a:cubicBezTo>
                      <a:pt x="2001" y="1847"/>
                      <a:pt x="2001" y="1846"/>
                      <a:pt x="2002" y="1846"/>
                    </a:cubicBezTo>
                    <a:cubicBezTo>
                      <a:pt x="2007" y="1846"/>
                      <a:pt x="2026" y="1874"/>
                      <a:pt x="2036" y="1884"/>
                    </a:cubicBezTo>
                    <a:cubicBezTo>
                      <a:pt x="2036" y="1884"/>
                      <a:pt x="2012" y="1848"/>
                      <a:pt x="2036" y="1848"/>
                    </a:cubicBezTo>
                    <a:cubicBezTo>
                      <a:pt x="2048" y="1860"/>
                      <a:pt x="2048" y="1884"/>
                      <a:pt x="2060" y="1884"/>
                    </a:cubicBezTo>
                    <a:cubicBezTo>
                      <a:pt x="2072" y="1884"/>
                      <a:pt x="2048" y="1836"/>
                      <a:pt x="2060" y="1836"/>
                    </a:cubicBezTo>
                    <a:lnTo>
                      <a:pt x="2060" y="1836"/>
                    </a:lnTo>
                    <a:cubicBezTo>
                      <a:pt x="2069" y="1836"/>
                      <a:pt x="2085" y="1857"/>
                      <a:pt x="2087" y="1857"/>
                    </a:cubicBezTo>
                    <a:cubicBezTo>
                      <a:pt x="2088" y="1857"/>
                      <a:pt x="2087" y="1854"/>
                      <a:pt x="2084" y="1848"/>
                    </a:cubicBezTo>
                    <a:cubicBezTo>
                      <a:pt x="2072" y="1836"/>
                      <a:pt x="2072" y="1836"/>
                      <a:pt x="2072" y="1825"/>
                    </a:cubicBezTo>
                    <a:cubicBezTo>
                      <a:pt x="2072" y="1821"/>
                      <a:pt x="2072" y="1819"/>
                      <a:pt x="2072" y="1819"/>
                    </a:cubicBezTo>
                    <a:cubicBezTo>
                      <a:pt x="2073" y="1819"/>
                      <a:pt x="2076" y="1825"/>
                      <a:pt x="2084" y="1825"/>
                    </a:cubicBezTo>
                    <a:cubicBezTo>
                      <a:pt x="2084" y="1825"/>
                      <a:pt x="2108" y="1872"/>
                      <a:pt x="2120" y="1872"/>
                    </a:cubicBezTo>
                    <a:cubicBezTo>
                      <a:pt x="2120" y="1872"/>
                      <a:pt x="2131" y="1860"/>
                      <a:pt x="2131" y="1860"/>
                    </a:cubicBezTo>
                    <a:cubicBezTo>
                      <a:pt x="2131" y="1848"/>
                      <a:pt x="2131" y="1848"/>
                      <a:pt x="2131" y="1836"/>
                    </a:cubicBezTo>
                    <a:cubicBezTo>
                      <a:pt x="2143" y="1836"/>
                      <a:pt x="2155" y="1825"/>
                      <a:pt x="2167" y="1825"/>
                    </a:cubicBezTo>
                    <a:cubicBezTo>
                      <a:pt x="2179" y="1813"/>
                      <a:pt x="2167" y="1789"/>
                      <a:pt x="2143" y="1789"/>
                    </a:cubicBezTo>
                    <a:cubicBezTo>
                      <a:pt x="2149" y="1783"/>
                      <a:pt x="2158" y="1780"/>
                      <a:pt x="2167" y="1780"/>
                    </a:cubicBezTo>
                    <a:cubicBezTo>
                      <a:pt x="2176" y="1780"/>
                      <a:pt x="2185" y="1783"/>
                      <a:pt x="2191" y="1789"/>
                    </a:cubicBezTo>
                    <a:cubicBezTo>
                      <a:pt x="2199" y="1797"/>
                      <a:pt x="2214" y="1806"/>
                      <a:pt x="2222" y="1806"/>
                    </a:cubicBezTo>
                    <a:cubicBezTo>
                      <a:pt x="2225" y="1806"/>
                      <a:pt x="2227" y="1804"/>
                      <a:pt x="2227" y="1801"/>
                    </a:cubicBezTo>
                    <a:cubicBezTo>
                      <a:pt x="2227" y="1777"/>
                      <a:pt x="2227" y="1777"/>
                      <a:pt x="2227" y="1765"/>
                    </a:cubicBezTo>
                    <a:cubicBezTo>
                      <a:pt x="2227" y="1759"/>
                      <a:pt x="2230" y="1759"/>
                      <a:pt x="2233" y="1759"/>
                    </a:cubicBezTo>
                    <a:cubicBezTo>
                      <a:pt x="2236" y="1759"/>
                      <a:pt x="2239" y="1759"/>
                      <a:pt x="2239" y="1753"/>
                    </a:cubicBezTo>
                    <a:cubicBezTo>
                      <a:pt x="2239" y="1753"/>
                      <a:pt x="2239" y="1741"/>
                      <a:pt x="2239" y="1741"/>
                    </a:cubicBezTo>
                    <a:cubicBezTo>
                      <a:pt x="2239" y="1741"/>
                      <a:pt x="2262" y="1729"/>
                      <a:pt x="2262" y="1717"/>
                    </a:cubicBezTo>
                    <a:cubicBezTo>
                      <a:pt x="2262" y="1709"/>
                      <a:pt x="2262" y="1695"/>
                      <a:pt x="2270" y="1695"/>
                    </a:cubicBezTo>
                    <a:cubicBezTo>
                      <a:pt x="2274" y="1695"/>
                      <a:pt x="2279" y="1698"/>
                      <a:pt x="2286" y="1705"/>
                    </a:cubicBezTo>
                    <a:cubicBezTo>
                      <a:pt x="2289" y="1709"/>
                      <a:pt x="2294" y="1710"/>
                      <a:pt x="2297" y="1710"/>
                    </a:cubicBezTo>
                    <a:cubicBezTo>
                      <a:pt x="2308" y="1710"/>
                      <a:pt x="2319" y="1699"/>
                      <a:pt x="2310" y="1682"/>
                    </a:cubicBezTo>
                    <a:cubicBezTo>
                      <a:pt x="2310" y="1670"/>
                      <a:pt x="2298" y="1670"/>
                      <a:pt x="2286" y="1670"/>
                    </a:cubicBezTo>
                    <a:lnTo>
                      <a:pt x="2310" y="1670"/>
                    </a:lnTo>
                    <a:cubicBezTo>
                      <a:pt x="2322" y="1670"/>
                      <a:pt x="2334" y="1682"/>
                      <a:pt x="2334" y="1682"/>
                    </a:cubicBezTo>
                    <a:cubicBezTo>
                      <a:pt x="2343" y="1682"/>
                      <a:pt x="2338" y="1666"/>
                      <a:pt x="2347" y="1666"/>
                    </a:cubicBezTo>
                    <a:cubicBezTo>
                      <a:pt x="2350" y="1666"/>
                      <a:pt x="2353" y="1667"/>
                      <a:pt x="2358" y="1670"/>
                    </a:cubicBezTo>
                    <a:cubicBezTo>
                      <a:pt x="2374" y="1670"/>
                      <a:pt x="2389" y="1686"/>
                      <a:pt x="2395" y="1686"/>
                    </a:cubicBezTo>
                    <a:cubicBezTo>
                      <a:pt x="2397" y="1686"/>
                      <a:pt x="2397" y="1682"/>
                      <a:pt x="2393" y="1670"/>
                    </a:cubicBezTo>
                    <a:cubicBezTo>
                      <a:pt x="2376" y="1643"/>
                      <a:pt x="2371" y="1630"/>
                      <a:pt x="2380" y="1630"/>
                    </a:cubicBezTo>
                    <a:cubicBezTo>
                      <a:pt x="2383" y="1630"/>
                      <a:pt x="2387" y="1631"/>
                      <a:pt x="2393" y="1634"/>
                    </a:cubicBezTo>
                    <a:cubicBezTo>
                      <a:pt x="2417" y="1646"/>
                      <a:pt x="2417" y="1658"/>
                      <a:pt x="2429" y="1658"/>
                    </a:cubicBezTo>
                    <a:cubicBezTo>
                      <a:pt x="2441" y="1658"/>
                      <a:pt x="2465" y="1658"/>
                      <a:pt x="2453" y="1634"/>
                    </a:cubicBezTo>
                    <a:cubicBezTo>
                      <a:pt x="2441" y="1622"/>
                      <a:pt x="2417" y="1598"/>
                      <a:pt x="2429" y="1586"/>
                    </a:cubicBezTo>
                    <a:lnTo>
                      <a:pt x="2429" y="1586"/>
                    </a:lnTo>
                    <a:cubicBezTo>
                      <a:pt x="2441" y="1586"/>
                      <a:pt x="2453" y="1610"/>
                      <a:pt x="2465" y="1622"/>
                    </a:cubicBezTo>
                    <a:lnTo>
                      <a:pt x="2453" y="1586"/>
                    </a:lnTo>
                    <a:cubicBezTo>
                      <a:pt x="2453" y="1580"/>
                      <a:pt x="2453" y="1577"/>
                      <a:pt x="2454" y="1577"/>
                    </a:cubicBezTo>
                    <a:cubicBezTo>
                      <a:pt x="2456" y="1577"/>
                      <a:pt x="2459" y="1580"/>
                      <a:pt x="2465" y="1586"/>
                    </a:cubicBezTo>
                    <a:cubicBezTo>
                      <a:pt x="2472" y="1593"/>
                      <a:pt x="2487" y="1600"/>
                      <a:pt x="2498" y="1600"/>
                    </a:cubicBezTo>
                    <a:cubicBezTo>
                      <a:pt x="2506" y="1600"/>
                      <a:pt x="2512" y="1596"/>
                      <a:pt x="2512" y="1586"/>
                    </a:cubicBezTo>
                    <a:cubicBezTo>
                      <a:pt x="2524" y="1575"/>
                      <a:pt x="2477" y="1527"/>
                      <a:pt x="2477" y="1515"/>
                    </a:cubicBezTo>
                    <a:lnTo>
                      <a:pt x="2477" y="1515"/>
                    </a:lnTo>
                    <a:cubicBezTo>
                      <a:pt x="2489" y="1515"/>
                      <a:pt x="2501" y="1539"/>
                      <a:pt x="2501" y="1539"/>
                    </a:cubicBezTo>
                    <a:cubicBezTo>
                      <a:pt x="2512" y="1551"/>
                      <a:pt x="2524" y="1551"/>
                      <a:pt x="2536" y="1551"/>
                    </a:cubicBezTo>
                    <a:cubicBezTo>
                      <a:pt x="2546" y="1551"/>
                      <a:pt x="2571" y="1566"/>
                      <a:pt x="2580" y="1566"/>
                    </a:cubicBezTo>
                    <a:cubicBezTo>
                      <a:pt x="2582" y="1566"/>
                      <a:pt x="2584" y="1565"/>
                      <a:pt x="2584" y="1563"/>
                    </a:cubicBezTo>
                    <a:cubicBezTo>
                      <a:pt x="2584" y="1552"/>
                      <a:pt x="2575" y="1524"/>
                      <a:pt x="2580" y="1524"/>
                    </a:cubicBezTo>
                    <a:lnTo>
                      <a:pt x="2580" y="1524"/>
                    </a:lnTo>
                    <a:cubicBezTo>
                      <a:pt x="2581" y="1524"/>
                      <a:pt x="2582" y="1525"/>
                      <a:pt x="2584" y="1527"/>
                    </a:cubicBezTo>
                    <a:cubicBezTo>
                      <a:pt x="2596" y="1539"/>
                      <a:pt x="2596" y="1539"/>
                      <a:pt x="2608" y="1539"/>
                    </a:cubicBezTo>
                    <a:cubicBezTo>
                      <a:pt x="2620" y="1539"/>
                      <a:pt x="2608" y="1479"/>
                      <a:pt x="2608" y="1479"/>
                    </a:cubicBezTo>
                    <a:cubicBezTo>
                      <a:pt x="2608" y="1478"/>
                      <a:pt x="2608" y="1477"/>
                      <a:pt x="2609" y="1477"/>
                    </a:cubicBezTo>
                    <a:cubicBezTo>
                      <a:pt x="2611" y="1477"/>
                      <a:pt x="2613" y="1478"/>
                      <a:pt x="2617" y="1480"/>
                    </a:cubicBezTo>
                    <a:lnTo>
                      <a:pt x="2617" y="1480"/>
                    </a:lnTo>
                    <a:cubicBezTo>
                      <a:pt x="2619" y="1489"/>
                      <a:pt x="2628" y="1504"/>
                      <a:pt x="2639" y="1504"/>
                    </a:cubicBezTo>
                    <a:cubicBezTo>
                      <a:pt x="2640" y="1504"/>
                      <a:pt x="2642" y="1504"/>
                      <a:pt x="2643" y="1503"/>
                    </a:cubicBezTo>
                    <a:cubicBezTo>
                      <a:pt x="2641" y="1500"/>
                      <a:pt x="2639" y="1497"/>
                      <a:pt x="2637" y="1494"/>
                    </a:cubicBezTo>
                    <a:lnTo>
                      <a:pt x="2637" y="1494"/>
                    </a:lnTo>
                    <a:cubicBezTo>
                      <a:pt x="2646" y="1500"/>
                      <a:pt x="2656" y="1505"/>
                      <a:pt x="2662" y="1505"/>
                    </a:cubicBezTo>
                    <a:cubicBezTo>
                      <a:pt x="2664" y="1505"/>
                      <a:pt x="2666" y="1504"/>
                      <a:pt x="2667" y="1503"/>
                    </a:cubicBezTo>
                    <a:cubicBezTo>
                      <a:pt x="2679" y="1503"/>
                      <a:pt x="2656" y="1480"/>
                      <a:pt x="2655" y="1479"/>
                    </a:cubicBezTo>
                    <a:lnTo>
                      <a:pt x="2655" y="1479"/>
                    </a:lnTo>
                    <a:cubicBezTo>
                      <a:pt x="2656" y="1480"/>
                      <a:pt x="2679" y="1503"/>
                      <a:pt x="2691" y="1503"/>
                    </a:cubicBezTo>
                    <a:cubicBezTo>
                      <a:pt x="2691" y="1491"/>
                      <a:pt x="2691" y="1479"/>
                      <a:pt x="2703" y="1467"/>
                    </a:cubicBezTo>
                    <a:cubicBezTo>
                      <a:pt x="2715" y="1467"/>
                      <a:pt x="2703" y="1467"/>
                      <a:pt x="2703" y="1455"/>
                    </a:cubicBezTo>
                    <a:cubicBezTo>
                      <a:pt x="2703" y="1444"/>
                      <a:pt x="2703" y="1444"/>
                      <a:pt x="2715" y="1444"/>
                    </a:cubicBezTo>
                    <a:cubicBezTo>
                      <a:pt x="2739" y="1444"/>
                      <a:pt x="2751" y="1444"/>
                      <a:pt x="2751" y="1420"/>
                    </a:cubicBezTo>
                    <a:lnTo>
                      <a:pt x="2751" y="1396"/>
                    </a:lnTo>
                    <a:cubicBezTo>
                      <a:pt x="2751" y="1405"/>
                      <a:pt x="2770" y="1433"/>
                      <a:pt x="2780" y="1433"/>
                    </a:cubicBezTo>
                    <a:cubicBezTo>
                      <a:pt x="2784" y="1433"/>
                      <a:pt x="2786" y="1429"/>
                      <a:pt x="2786" y="1420"/>
                    </a:cubicBezTo>
                    <a:cubicBezTo>
                      <a:pt x="2786" y="1401"/>
                      <a:pt x="2784" y="1384"/>
                      <a:pt x="2784" y="1371"/>
                    </a:cubicBezTo>
                    <a:lnTo>
                      <a:pt x="2784" y="1371"/>
                    </a:lnTo>
                    <a:cubicBezTo>
                      <a:pt x="2784" y="1372"/>
                      <a:pt x="2785" y="1372"/>
                      <a:pt x="2786" y="1372"/>
                    </a:cubicBezTo>
                    <a:cubicBezTo>
                      <a:pt x="2790" y="1376"/>
                      <a:pt x="2792" y="1377"/>
                      <a:pt x="2794" y="1377"/>
                    </a:cubicBezTo>
                    <a:cubicBezTo>
                      <a:pt x="2797" y="1377"/>
                      <a:pt x="2795" y="1369"/>
                      <a:pt x="2786" y="1360"/>
                    </a:cubicBezTo>
                    <a:lnTo>
                      <a:pt x="2786" y="1353"/>
                    </a:lnTo>
                    <a:lnTo>
                      <a:pt x="2786" y="1353"/>
                    </a:lnTo>
                    <a:cubicBezTo>
                      <a:pt x="2787" y="1353"/>
                      <a:pt x="2787" y="1353"/>
                      <a:pt x="2787" y="1353"/>
                    </a:cubicBezTo>
                    <a:cubicBezTo>
                      <a:pt x="2790" y="1353"/>
                      <a:pt x="2793" y="1355"/>
                      <a:pt x="2798" y="1360"/>
                    </a:cubicBezTo>
                    <a:cubicBezTo>
                      <a:pt x="2822" y="1372"/>
                      <a:pt x="2834" y="1384"/>
                      <a:pt x="2846" y="1384"/>
                    </a:cubicBezTo>
                    <a:cubicBezTo>
                      <a:pt x="2858" y="1384"/>
                      <a:pt x="2846" y="1372"/>
                      <a:pt x="2858" y="1372"/>
                    </a:cubicBezTo>
                    <a:cubicBezTo>
                      <a:pt x="2870" y="1372"/>
                      <a:pt x="2882" y="1384"/>
                      <a:pt x="2893" y="1384"/>
                    </a:cubicBezTo>
                    <a:cubicBezTo>
                      <a:pt x="2893" y="1372"/>
                      <a:pt x="2893" y="1372"/>
                      <a:pt x="2893" y="1360"/>
                    </a:cubicBezTo>
                    <a:cubicBezTo>
                      <a:pt x="2893" y="1352"/>
                      <a:pt x="2895" y="1349"/>
                      <a:pt x="2899" y="1349"/>
                    </a:cubicBezTo>
                    <a:cubicBezTo>
                      <a:pt x="2908" y="1349"/>
                      <a:pt x="2927" y="1374"/>
                      <a:pt x="2937" y="1374"/>
                    </a:cubicBezTo>
                    <a:cubicBezTo>
                      <a:pt x="2939" y="1374"/>
                      <a:pt x="2940" y="1373"/>
                      <a:pt x="2941" y="1372"/>
                    </a:cubicBezTo>
                    <a:cubicBezTo>
                      <a:pt x="2941" y="1372"/>
                      <a:pt x="2897" y="1320"/>
                      <a:pt x="2907" y="1320"/>
                    </a:cubicBezTo>
                    <a:lnTo>
                      <a:pt x="2907" y="1320"/>
                    </a:lnTo>
                    <a:cubicBezTo>
                      <a:pt x="2909" y="1320"/>
                      <a:pt x="2912" y="1321"/>
                      <a:pt x="2917" y="1324"/>
                    </a:cubicBezTo>
                    <a:cubicBezTo>
                      <a:pt x="2932" y="1335"/>
                      <a:pt x="2939" y="1338"/>
                      <a:pt x="2942" y="1338"/>
                    </a:cubicBezTo>
                    <a:cubicBezTo>
                      <a:pt x="2947" y="1338"/>
                      <a:pt x="2946" y="1331"/>
                      <a:pt x="2953" y="1324"/>
                    </a:cubicBezTo>
                    <a:cubicBezTo>
                      <a:pt x="2956" y="1321"/>
                      <a:pt x="2959" y="1320"/>
                      <a:pt x="2960" y="1320"/>
                    </a:cubicBezTo>
                    <a:cubicBezTo>
                      <a:pt x="2966" y="1320"/>
                      <a:pt x="2968" y="1331"/>
                      <a:pt x="2977" y="1348"/>
                    </a:cubicBezTo>
                    <a:cubicBezTo>
                      <a:pt x="2953" y="1301"/>
                      <a:pt x="3001" y="1324"/>
                      <a:pt x="2977" y="1277"/>
                    </a:cubicBezTo>
                    <a:lnTo>
                      <a:pt x="2977" y="1277"/>
                    </a:lnTo>
                    <a:cubicBezTo>
                      <a:pt x="2981" y="1285"/>
                      <a:pt x="2986" y="1287"/>
                      <a:pt x="2992" y="1287"/>
                    </a:cubicBezTo>
                    <a:cubicBezTo>
                      <a:pt x="3003" y="1287"/>
                      <a:pt x="3017" y="1277"/>
                      <a:pt x="3024" y="1277"/>
                    </a:cubicBezTo>
                    <a:cubicBezTo>
                      <a:pt x="3024" y="1277"/>
                      <a:pt x="3024" y="1265"/>
                      <a:pt x="3024" y="1253"/>
                    </a:cubicBezTo>
                    <a:cubicBezTo>
                      <a:pt x="3024" y="1253"/>
                      <a:pt x="3024" y="1241"/>
                      <a:pt x="3024" y="1229"/>
                    </a:cubicBezTo>
                    <a:cubicBezTo>
                      <a:pt x="3036" y="1253"/>
                      <a:pt x="3048" y="1265"/>
                      <a:pt x="3060" y="1289"/>
                    </a:cubicBezTo>
                    <a:cubicBezTo>
                      <a:pt x="3060" y="1277"/>
                      <a:pt x="3048" y="1253"/>
                      <a:pt x="3048" y="1241"/>
                    </a:cubicBezTo>
                    <a:cubicBezTo>
                      <a:pt x="3036" y="1229"/>
                      <a:pt x="3024" y="1194"/>
                      <a:pt x="3036" y="1194"/>
                    </a:cubicBezTo>
                    <a:lnTo>
                      <a:pt x="3036" y="1194"/>
                    </a:lnTo>
                    <a:cubicBezTo>
                      <a:pt x="3048" y="1205"/>
                      <a:pt x="3060" y="1229"/>
                      <a:pt x="3072" y="1253"/>
                    </a:cubicBezTo>
                    <a:cubicBezTo>
                      <a:pt x="3084" y="1253"/>
                      <a:pt x="3072" y="1229"/>
                      <a:pt x="3072" y="1217"/>
                    </a:cubicBezTo>
                    <a:lnTo>
                      <a:pt x="3084" y="1217"/>
                    </a:lnTo>
                    <a:cubicBezTo>
                      <a:pt x="3084" y="1217"/>
                      <a:pt x="3108" y="1229"/>
                      <a:pt x="3108" y="1229"/>
                    </a:cubicBezTo>
                    <a:cubicBezTo>
                      <a:pt x="3120" y="1229"/>
                      <a:pt x="3096" y="1194"/>
                      <a:pt x="3108" y="1194"/>
                    </a:cubicBezTo>
                    <a:lnTo>
                      <a:pt x="3108" y="1194"/>
                    </a:lnTo>
                    <a:cubicBezTo>
                      <a:pt x="3108" y="1194"/>
                      <a:pt x="3120" y="1194"/>
                      <a:pt x="3120" y="1205"/>
                    </a:cubicBezTo>
                    <a:lnTo>
                      <a:pt x="3132" y="1205"/>
                    </a:lnTo>
                    <a:cubicBezTo>
                      <a:pt x="3144" y="1205"/>
                      <a:pt x="3144" y="1182"/>
                      <a:pt x="3155" y="1182"/>
                    </a:cubicBezTo>
                    <a:cubicBezTo>
                      <a:pt x="3158" y="1179"/>
                      <a:pt x="3160" y="1178"/>
                      <a:pt x="3163" y="1178"/>
                    </a:cubicBezTo>
                    <a:cubicBezTo>
                      <a:pt x="3169" y="1178"/>
                      <a:pt x="3175" y="1185"/>
                      <a:pt x="3178" y="1185"/>
                    </a:cubicBezTo>
                    <a:cubicBezTo>
                      <a:pt x="3179" y="1185"/>
                      <a:pt x="3179" y="1184"/>
                      <a:pt x="3179" y="1182"/>
                    </a:cubicBezTo>
                    <a:cubicBezTo>
                      <a:pt x="3179" y="1174"/>
                      <a:pt x="3179" y="1166"/>
                      <a:pt x="3176" y="1159"/>
                    </a:cubicBezTo>
                    <a:lnTo>
                      <a:pt x="3176" y="1159"/>
                    </a:lnTo>
                    <a:cubicBezTo>
                      <a:pt x="3189" y="1177"/>
                      <a:pt x="3198" y="1186"/>
                      <a:pt x="3206" y="1186"/>
                    </a:cubicBezTo>
                    <a:cubicBezTo>
                      <a:pt x="3209" y="1186"/>
                      <a:pt x="3212" y="1185"/>
                      <a:pt x="3215" y="1182"/>
                    </a:cubicBezTo>
                    <a:lnTo>
                      <a:pt x="3203" y="1170"/>
                    </a:lnTo>
                    <a:cubicBezTo>
                      <a:pt x="3215" y="1170"/>
                      <a:pt x="3251" y="1158"/>
                      <a:pt x="3239" y="1134"/>
                    </a:cubicBezTo>
                    <a:cubicBezTo>
                      <a:pt x="3239" y="1122"/>
                      <a:pt x="3215" y="1098"/>
                      <a:pt x="3227" y="1098"/>
                    </a:cubicBezTo>
                    <a:lnTo>
                      <a:pt x="3227" y="1098"/>
                    </a:lnTo>
                    <a:cubicBezTo>
                      <a:pt x="3227" y="1098"/>
                      <a:pt x="3251" y="1122"/>
                      <a:pt x="3263" y="1122"/>
                    </a:cubicBezTo>
                    <a:cubicBezTo>
                      <a:pt x="3274" y="1122"/>
                      <a:pt x="3298" y="1122"/>
                      <a:pt x="3322" y="1110"/>
                    </a:cubicBezTo>
                    <a:cubicBezTo>
                      <a:pt x="3322" y="1098"/>
                      <a:pt x="3322" y="1074"/>
                      <a:pt x="3334" y="1074"/>
                    </a:cubicBezTo>
                    <a:cubicBezTo>
                      <a:pt x="3346" y="1063"/>
                      <a:pt x="3334" y="1051"/>
                      <a:pt x="3334" y="1027"/>
                    </a:cubicBezTo>
                    <a:lnTo>
                      <a:pt x="3334" y="1027"/>
                    </a:lnTo>
                    <a:cubicBezTo>
                      <a:pt x="3334" y="1036"/>
                      <a:pt x="3368" y="1059"/>
                      <a:pt x="3374" y="1059"/>
                    </a:cubicBezTo>
                    <a:cubicBezTo>
                      <a:pt x="3376" y="1059"/>
                      <a:pt x="3375" y="1056"/>
                      <a:pt x="3370" y="1051"/>
                    </a:cubicBezTo>
                    <a:cubicBezTo>
                      <a:pt x="3358" y="1015"/>
                      <a:pt x="3322" y="1003"/>
                      <a:pt x="3310" y="991"/>
                    </a:cubicBezTo>
                    <a:lnTo>
                      <a:pt x="3310" y="991"/>
                    </a:lnTo>
                    <a:lnTo>
                      <a:pt x="3358" y="1015"/>
                    </a:lnTo>
                    <a:cubicBezTo>
                      <a:pt x="3377" y="1024"/>
                      <a:pt x="3388" y="1034"/>
                      <a:pt x="3398" y="1049"/>
                    </a:cubicBezTo>
                    <a:lnTo>
                      <a:pt x="3398" y="1049"/>
                    </a:lnTo>
                    <a:cubicBezTo>
                      <a:pt x="3388" y="1026"/>
                      <a:pt x="3405" y="1023"/>
                      <a:pt x="3405" y="1003"/>
                    </a:cubicBezTo>
                    <a:cubicBezTo>
                      <a:pt x="3405" y="996"/>
                      <a:pt x="3407" y="993"/>
                      <a:pt x="3411" y="993"/>
                    </a:cubicBezTo>
                    <a:cubicBezTo>
                      <a:pt x="3418" y="993"/>
                      <a:pt x="3433" y="1010"/>
                      <a:pt x="3441" y="1027"/>
                    </a:cubicBezTo>
                    <a:cubicBezTo>
                      <a:pt x="3447" y="1039"/>
                      <a:pt x="3450" y="1039"/>
                      <a:pt x="3453" y="1039"/>
                    </a:cubicBezTo>
                    <a:cubicBezTo>
                      <a:pt x="3455" y="1039"/>
                      <a:pt x="3456" y="1039"/>
                      <a:pt x="3458" y="1040"/>
                    </a:cubicBezTo>
                    <a:lnTo>
                      <a:pt x="3458" y="1040"/>
                    </a:lnTo>
                    <a:lnTo>
                      <a:pt x="3417" y="979"/>
                    </a:lnTo>
                    <a:lnTo>
                      <a:pt x="3417" y="979"/>
                    </a:lnTo>
                    <a:cubicBezTo>
                      <a:pt x="3429" y="979"/>
                      <a:pt x="3477" y="1027"/>
                      <a:pt x="3477" y="1027"/>
                    </a:cubicBezTo>
                    <a:cubicBezTo>
                      <a:pt x="3477" y="1027"/>
                      <a:pt x="3467" y="978"/>
                      <a:pt x="3483" y="978"/>
                    </a:cubicBezTo>
                    <a:cubicBezTo>
                      <a:pt x="3485" y="978"/>
                      <a:pt x="3487" y="978"/>
                      <a:pt x="3489" y="979"/>
                    </a:cubicBezTo>
                    <a:cubicBezTo>
                      <a:pt x="3501" y="985"/>
                      <a:pt x="3516" y="991"/>
                      <a:pt x="3526" y="991"/>
                    </a:cubicBezTo>
                    <a:cubicBezTo>
                      <a:pt x="3536" y="991"/>
                      <a:pt x="3542" y="985"/>
                      <a:pt x="3536" y="967"/>
                    </a:cubicBezTo>
                    <a:cubicBezTo>
                      <a:pt x="3525" y="932"/>
                      <a:pt x="3560" y="955"/>
                      <a:pt x="3548" y="932"/>
                    </a:cubicBezTo>
                    <a:cubicBezTo>
                      <a:pt x="3548" y="930"/>
                      <a:pt x="3549" y="929"/>
                      <a:pt x="3550" y="929"/>
                    </a:cubicBezTo>
                    <a:cubicBezTo>
                      <a:pt x="3558" y="929"/>
                      <a:pt x="3584" y="955"/>
                      <a:pt x="3584" y="955"/>
                    </a:cubicBezTo>
                    <a:cubicBezTo>
                      <a:pt x="3596" y="955"/>
                      <a:pt x="3584" y="932"/>
                      <a:pt x="3596" y="920"/>
                    </a:cubicBezTo>
                    <a:cubicBezTo>
                      <a:pt x="3608" y="920"/>
                      <a:pt x="3620" y="920"/>
                      <a:pt x="3620" y="943"/>
                    </a:cubicBezTo>
                    <a:cubicBezTo>
                      <a:pt x="3623" y="949"/>
                      <a:pt x="3625" y="952"/>
                      <a:pt x="3627" y="952"/>
                    </a:cubicBezTo>
                    <a:cubicBezTo>
                      <a:pt x="3632" y="952"/>
                      <a:pt x="3632" y="932"/>
                      <a:pt x="3632" y="932"/>
                    </a:cubicBezTo>
                    <a:cubicBezTo>
                      <a:pt x="3632" y="932"/>
                      <a:pt x="3632" y="920"/>
                      <a:pt x="3655" y="920"/>
                    </a:cubicBezTo>
                    <a:cubicBezTo>
                      <a:pt x="3665" y="920"/>
                      <a:pt x="3624" y="869"/>
                      <a:pt x="3633" y="869"/>
                    </a:cubicBezTo>
                    <a:lnTo>
                      <a:pt x="3633" y="869"/>
                    </a:lnTo>
                    <a:cubicBezTo>
                      <a:pt x="3635" y="869"/>
                      <a:pt x="3642" y="873"/>
                      <a:pt x="3655" y="884"/>
                    </a:cubicBezTo>
                    <a:cubicBezTo>
                      <a:pt x="3662" y="891"/>
                      <a:pt x="3669" y="894"/>
                      <a:pt x="3676" y="894"/>
                    </a:cubicBezTo>
                    <a:cubicBezTo>
                      <a:pt x="3690" y="894"/>
                      <a:pt x="3700" y="877"/>
                      <a:pt x="3691" y="860"/>
                    </a:cubicBezTo>
                    <a:cubicBezTo>
                      <a:pt x="3683" y="843"/>
                      <a:pt x="3680" y="826"/>
                      <a:pt x="3696" y="826"/>
                    </a:cubicBezTo>
                    <a:cubicBezTo>
                      <a:pt x="3703" y="826"/>
                      <a:pt x="3713" y="829"/>
                      <a:pt x="3727" y="836"/>
                    </a:cubicBezTo>
                    <a:cubicBezTo>
                      <a:pt x="3733" y="843"/>
                      <a:pt x="3737" y="845"/>
                      <a:pt x="3740" y="845"/>
                    </a:cubicBezTo>
                    <a:cubicBezTo>
                      <a:pt x="3751" y="845"/>
                      <a:pt x="3734" y="799"/>
                      <a:pt x="3747" y="799"/>
                    </a:cubicBezTo>
                    <a:lnTo>
                      <a:pt x="3747" y="799"/>
                    </a:lnTo>
                    <a:cubicBezTo>
                      <a:pt x="3748" y="799"/>
                      <a:pt x="3749" y="800"/>
                      <a:pt x="3751" y="801"/>
                    </a:cubicBezTo>
                    <a:cubicBezTo>
                      <a:pt x="3742" y="792"/>
                      <a:pt x="3726" y="749"/>
                      <a:pt x="3734" y="749"/>
                    </a:cubicBezTo>
                    <a:lnTo>
                      <a:pt x="3734" y="749"/>
                    </a:lnTo>
                    <a:cubicBezTo>
                      <a:pt x="3737" y="749"/>
                      <a:pt x="3742" y="753"/>
                      <a:pt x="3751" y="765"/>
                    </a:cubicBezTo>
                    <a:cubicBezTo>
                      <a:pt x="3764" y="778"/>
                      <a:pt x="3771" y="783"/>
                      <a:pt x="3776" y="783"/>
                    </a:cubicBezTo>
                    <a:cubicBezTo>
                      <a:pt x="3788" y="783"/>
                      <a:pt x="3778" y="747"/>
                      <a:pt x="3786" y="729"/>
                    </a:cubicBezTo>
                    <a:cubicBezTo>
                      <a:pt x="3786" y="729"/>
                      <a:pt x="3786" y="717"/>
                      <a:pt x="3798" y="705"/>
                    </a:cubicBezTo>
                    <a:lnTo>
                      <a:pt x="3822" y="705"/>
                    </a:lnTo>
                    <a:cubicBezTo>
                      <a:pt x="3822" y="705"/>
                      <a:pt x="3822" y="670"/>
                      <a:pt x="3798" y="658"/>
                    </a:cubicBezTo>
                    <a:cubicBezTo>
                      <a:pt x="3814" y="658"/>
                      <a:pt x="3830" y="663"/>
                      <a:pt x="3839" y="663"/>
                    </a:cubicBezTo>
                    <a:cubicBezTo>
                      <a:pt x="3843" y="663"/>
                      <a:pt x="3846" y="662"/>
                      <a:pt x="3846" y="658"/>
                    </a:cubicBezTo>
                    <a:cubicBezTo>
                      <a:pt x="3858" y="646"/>
                      <a:pt x="3822" y="622"/>
                      <a:pt x="3846" y="622"/>
                    </a:cubicBezTo>
                    <a:cubicBezTo>
                      <a:pt x="3846" y="622"/>
                      <a:pt x="3846" y="610"/>
                      <a:pt x="3834" y="610"/>
                    </a:cubicBezTo>
                    <a:cubicBezTo>
                      <a:pt x="3822" y="610"/>
                      <a:pt x="3834" y="598"/>
                      <a:pt x="3834" y="598"/>
                    </a:cubicBezTo>
                    <a:cubicBezTo>
                      <a:pt x="3834" y="598"/>
                      <a:pt x="3882" y="562"/>
                      <a:pt x="3822" y="562"/>
                    </a:cubicBezTo>
                    <a:lnTo>
                      <a:pt x="3858" y="562"/>
                    </a:lnTo>
                    <a:cubicBezTo>
                      <a:pt x="3834" y="551"/>
                      <a:pt x="3834" y="551"/>
                      <a:pt x="3834" y="539"/>
                    </a:cubicBezTo>
                    <a:lnTo>
                      <a:pt x="3882" y="539"/>
                    </a:lnTo>
                    <a:cubicBezTo>
                      <a:pt x="3882" y="527"/>
                      <a:pt x="3882" y="515"/>
                      <a:pt x="3882" y="503"/>
                    </a:cubicBezTo>
                    <a:cubicBezTo>
                      <a:pt x="3870" y="479"/>
                      <a:pt x="3858" y="479"/>
                      <a:pt x="3822" y="479"/>
                    </a:cubicBezTo>
                    <a:cubicBezTo>
                      <a:pt x="3822" y="467"/>
                      <a:pt x="3822" y="467"/>
                      <a:pt x="3858" y="455"/>
                    </a:cubicBezTo>
                    <a:lnTo>
                      <a:pt x="3810" y="455"/>
                    </a:lnTo>
                    <a:cubicBezTo>
                      <a:pt x="3846" y="455"/>
                      <a:pt x="3870" y="443"/>
                      <a:pt x="3894" y="443"/>
                    </a:cubicBezTo>
                    <a:cubicBezTo>
                      <a:pt x="3882" y="432"/>
                      <a:pt x="3858" y="420"/>
                      <a:pt x="3846" y="420"/>
                    </a:cubicBezTo>
                    <a:cubicBezTo>
                      <a:pt x="3810" y="420"/>
                      <a:pt x="3810" y="396"/>
                      <a:pt x="3822" y="372"/>
                    </a:cubicBezTo>
                    <a:cubicBezTo>
                      <a:pt x="3822" y="362"/>
                      <a:pt x="3822" y="334"/>
                      <a:pt x="3807" y="334"/>
                    </a:cubicBezTo>
                    <a:cubicBezTo>
                      <a:pt x="3805" y="334"/>
                      <a:pt x="3802" y="335"/>
                      <a:pt x="3798" y="336"/>
                    </a:cubicBezTo>
                    <a:lnTo>
                      <a:pt x="3727" y="360"/>
                    </a:lnTo>
                    <a:cubicBezTo>
                      <a:pt x="3727" y="360"/>
                      <a:pt x="3763" y="336"/>
                      <a:pt x="3786" y="336"/>
                    </a:cubicBezTo>
                    <a:cubicBezTo>
                      <a:pt x="3763" y="336"/>
                      <a:pt x="3786" y="312"/>
                      <a:pt x="3798" y="301"/>
                    </a:cubicBezTo>
                    <a:cubicBezTo>
                      <a:pt x="3822" y="289"/>
                      <a:pt x="3834" y="289"/>
                      <a:pt x="3834" y="277"/>
                    </a:cubicBezTo>
                    <a:lnTo>
                      <a:pt x="3834" y="277"/>
                    </a:lnTo>
                    <a:lnTo>
                      <a:pt x="3751" y="312"/>
                    </a:lnTo>
                    <a:cubicBezTo>
                      <a:pt x="3798" y="289"/>
                      <a:pt x="3775" y="241"/>
                      <a:pt x="3751" y="229"/>
                    </a:cubicBezTo>
                    <a:cubicBezTo>
                      <a:pt x="3749" y="227"/>
                      <a:pt x="3748" y="227"/>
                      <a:pt x="3746" y="227"/>
                    </a:cubicBezTo>
                    <a:cubicBezTo>
                      <a:pt x="3739" y="227"/>
                      <a:pt x="3737" y="255"/>
                      <a:pt x="3727" y="265"/>
                    </a:cubicBezTo>
                    <a:cubicBezTo>
                      <a:pt x="3727" y="241"/>
                      <a:pt x="3775" y="193"/>
                      <a:pt x="3727" y="193"/>
                    </a:cubicBezTo>
                    <a:cubicBezTo>
                      <a:pt x="3727" y="193"/>
                      <a:pt x="3706" y="204"/>
                      <a:pt x="3699" y="204"/>
                    </a:cubicBezTo>
                    <a:cubicBezTo>
                      <a:pt x="3695" y="204"/>
                      <a:pt x="3695" y="201"/>
                      <a:pt x="3703" y="193"/>
                    </a:cubicBezTo>
                    <a:cubicBezTo>
                      <a:pt x="3715" y="181"/>
                      <a:pt x="3751" y="170"/>
                      <a:pt x="3739" y="170"/>
                    </a:cubicBezTo>
                    <a:cubicBezTo>
                      <a:pt x="3727" y="158"/>
                      <a:pt x="3703" y="170"/>
                      <a:pt x="3691" y="146"/>
                    </a:cubicBezTo>
                    <a:cubicBezTo>
                      <a:pt x="3691" y="134"/>
                      <a:pt x="3691" y="110"/>
                      <a:pt x="3667" y="98"/>
                    </a:cubicBezTo>
                    <a:cubicBezTo>
                      <a:pt x="3655" y="98"/>
                      <a:pt x="3620" y="122"/>
                      <a:pt x="3632" y="134"/>
                    </a:cubicBezTo>
                    <a:cubicBezTo>
                      <a:pt x="3632" y="134"/>
                      <a:pt x="3620" y="122"/>
                      <a:pt x="3608" y="122"/>
                    </a:cubicBezTo>
                    <a:cubicBezTo>
                      <a:pt x="3608" y="110"/>
                      <a:pt x="3608" y="98"/>
                      <a:pt x="3608" y="86"/>
                    </a:cubicBezTo>
                    <a:cubicBezTo>
                      <a:pt x="3608" y="78"/>
                      <a:pt x="3608" y="76"/>
                      <a:pt x="3607" y="76"/>
                    </a:cubicBezTo>
                    <a:cubicBezTo>
                      <a:pt x="3607" y="76"/>
                      <a:pt x="3604" y="86"/>
                      <a:pt x="3596" y="86"/>
                    </a:cubicBezTo>
                    <a:cubicBezTo>
                      <a:pt x="3596" y="86"/>
                      <a:pt x="3584" y="98"/>
                      <a:pt x="3572" y="122"/>
                    </a:cubicBezTo>
                    <a:cubicBezTo>
                      <a:pt x="3576" y="118"/>
                      <a:pt x="3578" y="117"/>
                      <a:pt x="3580" y="117"/>
                    </a:cubicBezTo>
                    <a:lnTo>
                      <a:pt x="3580" y="117"/>
                    </a:lnTo>
                    <a:cubicBezTo>
                      <a:pt x="3583" y="117"/>
                      <a:pt x="3581" y="125"/>
                      <a:pt x="3572" y="134"/>
                    </a:cubicBezTo>
                    <a:cubicBezTo>
                      <a:pt x="3566" y="140"/>
                      <a:pt x="3560" y="143"/>
                      <a:pt x="3554" y="143"/>
                    </a:cubicBezTo>
                    <a:cubicBezTo>
                      <a:pt x="3548" y="143"/>
                      <a:pt x="3542" y="140"/>
                      <a:pt x="3536" y="134"/>
                    </a:cubicBezTo>
                    <a:cubicBezTo>
                      <a:pt x="3536" y="110"/>
                      <a:pt x="3572" y="74"/>
                      <a:pt x="3560" y="74"/>
                    </a:cubicBezTo>
                    <a:cubicBezTo>
                      <a:pt x="3557" y="71"/>
                      <a:pt x="3551" y="70"/>
                      <a:pt x="3545" y="70"/>
                    </a:cubicBezTo>
                    <a:close/>
                    <a:moveTo>
                      <a:pt x="60" y="2110"/>
                    </a:moveTo>
                    <a:lnTo>
                      <a:pt x="60" y="2122"/>
                    </a:lnTo>
                    <a:cubicBezTo>
                      <a:pt x="60" y="2134"/>
                      <a:pt x="48" y="2134"/>
                      <a:pt x="48" y="2146"/>
                    </a:cubicBezTo>
                    <a:cubicBezTo>
                      <a:pt x="36" y="2158"/>
                      <a:pt x="48" y="2170"/>
                      <a:pt x="48" y="2182"/>
                    </a:cubicBezTo>
                    <a:cubicBezTo>
                      <a:pt x="36" y="2194"/>
                      <a:pt x="36" y="2206"/>
                      <a:pt x="36" y="2217"/>
                    </a:cubicBezTo>
                    <a:cubicBezTo>
                      <a:pt x="24" y="2229"/>
                      <a:pt x="12" y="2241"/>
                      <a:pt x="12" y="2253"/>
                    </a:cubicBezTo>
                    <a:cubicBezTo>
                      <a:pt x="24" y="2277"/>
                      <a:pt x="48" y="2277"/>
                      <a:pt x="48" y="2277"/>
                    </a:cubicBezTo>
                    <a:cubicBezTo>
                      <a:pt x="48" y="2289"/>
                      <a:pt x="12" y="2289"/>
                      <a:pt x="12" y="2301"/>
                    </a:cubicBezTo>
                    <a:cubicBezTo>
                      <a:pt x="0" y="2301"/>
                      <a:pt x="24" y="2313"/>
                      <a:pt x="36" y="2313"/>
                    </a:cubicBezTo>
                    <a:cubicBezTo>
                      <a:pt x="48" y="2313"/>
                      <a:pt x="96" y="2313"/>
                      <a:pt x="72" y="2325"/>
                    </a:cubicBezTo>
                    <a:cubicBezTo>
                      <a:pt x="60" y="2337"/>
                      <a:pt x="36" y="2337"/>
                      <a:pt x="36" y="2360"/>
                    </a:cubicBezTo>
                    <a:cubicBezTo>
                      <a:pt x="24" y="2372"/>
                      <a:pt x="96" y="2372"/>
                      <a:pt x="60" y="2396"/>
                    </a:cubicBezTo>
                    <a:cubicBezTo>
                      <a:pt x="24" y="2420"/>
                      <a:pt x="60" y="2444"/>
                      <a:pt x="72" y="2444"/>
                    </a:cubicBezTo>
                    <a:cubicBezTo>
                      <a:pt x="84" y="2456"/>
                      <a:pt x="96" y="2467"/>
                      <a:pt x="96" y="2479"/>
                    </a:cubicBezTo>
                    <a:cubicBezTo>
                      <a:pt x="96" y="2491"/>
                      <a:pt x="72" y="2515"/>
                      <a:pt x="84" y="2515"/>
                    </a:cubicBezTo>
                    <a:cubicBezTo>
                      <a:pt x="84" y="2515"/>
                      <a:pt x="96" y="2503"/>
                      <a:pt x="107" y="2503"/>
                    </a:cubicBezTo>
                    <a:cubicBezTo>
                      <a:pt x="119" y="2503"/>
                      <a:pt x="119" y="2503"/>
                      <a:pt x="119" y="2515"/>
                    </a:cubicBezTo>
                    <a:cubicBezTo>
                      <a:pt x="127" y="2523"/>
                      <a:pt x="130" y="2535"/>
                      <a:pt x="125" y="2543"/>
                    </a:cubicBezTo>
                    <a:lnTo>
                      <a:pt x="125" y="2543"/>
                    </a:lnTo>
                    <a:cubicBezTo>
                      <a:pt x="130" y="2541"/>
                      <a:pt x="134" y="2540"/>
                      <a:pt x="137" y="2540"/>
                    </a:cubicBezTo>
                    <a:cubicBezTo>
                      <a:pt x="151" y="2540"/>
                      <a:pt x="113" y="2577"/>
                      <a:pt x="131" y="2587"/>
                    </a:cubicBezTo>
                    <a:cubicBezTo>
                      <a:pt x="134" y="2589"/>
                      <a:pt x="137" y="2590"/>
                      <a:pt x="140" y="2590"/>
                    </a:cubicBezTo>
                    <a:cubicBezTo>
                      <a:pt x="150" y="2590"/>
                      <a:pt x="162" y="2583"/>
                      <a:pt x="176" y="2583"/>
                    </a:cubicBezTo>
                    <a:cubicBezTo>
                      <a:pt x="181" y="2583"/>
                      <a:pt x="186" y="2584"/>
                      <a:pt x="191" y="2587"/>
                    </a:cubicBezTo>
                    <a:cubicBezTo>
                      <a:pt x="203" y="2598"/>
                      <a:pt x="191" y="2610"/>
                      <a:pt x="191" y="2622"/>
                    </a:cubicBezTo>
                    <a:cubicBezTo>
                      <a:pt x="191" y="2622"/>
                      <a:pt x="197" y="2619"/>
                      <a:pt x="204" y="2619"/>
                    </a:cubicBezTo>
                    <a:cubicBezTo>
                      <a:pt x="212" y="2619"/>
                      <a:pt x="221" y="2622"/>
                      <a:pt x="226" y="2634"/>
                    </a:cubicBezTo>
                    <a:cubicBezTo>
                      <a:pt x="226" y="2658"/>
                      <a:pt x="238" y="2670"/>
                      <a:pt x="250" y="2670"/>
                    </a:cubicBezTo>
                    <a:lnTo>
                      <a:pt x="286" y="2670"/>
                    </a:lnTo>
                    <a:cubicBezTo>
                      <a:pt x="297" y="2692"/>
                      <a:pt x="298" y="2755"/>
                      <a:pt x="326" y="2755"/>
                    </a:cubicBezTo>
                    <a:cubicBezTo>
                      <a:pt x="328" y="2755"/>
                      <a:pt x="331" y="2754"/>
                      <a:pt x="334" y="2753"/>
                    </a:cubicBezTo>
                    <a:cubicBezTo>
                      <a:pt x="369" y="2729"/>
                      <a:pt x="346" y="2729"/>
                      <a:pt x="357" y="2729"/>
                    </a:cubicBezTo>
                    <a:cubicBezTo>
                      <a:pt x="357" y="2741"/>
                      <a:pt x="369" y="2753"/>
                      <a:pt x="369" y="2753"/>
                    </a:cubicBezTo>
                    <a:cubicBezTo>
                      <a:pt x="369" y="2753"/>
                      <a:pt x="369" y="2741"/>
                      <a:pt x="381" y="2741"/>
                    </a:cubicBezTo>
                    <a:cubicBezTo>
                      <a:pt x="384" y="2741"/>
                      <a:pt x="386" y="2740"/>
                      <a:pt x="389" y="2740"/>
                    </a:cubicBezTo>
                    <a:cubicBezTo>
                      <a:pt x="416" y="2740"/>
                      <a:pt x="453" y="2780"/>
                      <a:pt x="479" y="2780"/>
                    </a:cubicBezTo>
                    <a:cubicBezTo>
                      <a:pt x="488" y="2780"/>
                      <a:pt x="495" y="2776"/>
                      <a:pt x="500" y="2765"/>
                    </a:cubicBezTo>
                    <a:cubicBezTo>
                      <a:pt x="465" y="2718"/>
                      <a:pt x="453" y="2729"/>
                      <a:pt x="465" y="2718"/>
                    </a:cubicBezTo>
                    <a:lnTo>
                      <a:pt x="465" y="2694"/>
                    </a:lnTo>
                    <a:cubicBezTo>
                      <a:pt x="477" y="2694"/>
                      <a:pt x="477" y="2551"/>
                      <a:pt x="465" y="2551"/>
                    </a:cubicBezTo>
                    <a:cubicBezTo>
                      <a:pt x="453" y="2545"/>
                      <a:pt x="447" y="2542"/>
                      <a:pt x="444" y="2542"/>
                    </a:cubicBezTo>
                    <a:cubicBezTo>
                      <a:pt x="441" y="2542"/>
                      <a:pt x="441" y="2545"/>
                      <a:pt x="441" y="2551"/>
                    </a:cubicBezTo>
                    <a:cubicBezTo>
                      <a:pt x="432" y="2560"/>
                      <a:pt x="430" y="2583"/>
                      <a:pt x="419" y="2583"/>
                    </a:cubicBezTo>
                    <a:cubicBezTo>
                      <a:pt x="415" y="2583"/>
                      <a:pt x="411" y="2580"/>
                      <a:pt x="405" y="2575"/>
                    </a:cubicBezTo>
                    <a:cubicBezTo>
                      <a:pt x="393" y="2551"/>
                      <a:pt x="381" y="2551"/>
                      <a:pt x="369" y="2551"/>
                    </a:cubicBezTo>
                    <a:cubicBezTo>
                      <a:pt x="349" y="2551"/>
                      <a:pt x="337" y="2577"/>
                      <a:pt x="334" y="2577"/>
                    </a:cubicBezTo>
                    <a:cubicBezTo>
                      <a:pt x="334" y="2577"/>
                      <a:pt x="334" y="2576"/>
                      <a:pt x="334" y="2575"/>
                    </a:cubicBezTo>
                    <a:cubicBezTo>
                      <a:pt x="322" y="2575"/>
                      <a:pt x="334" y="2515"/>
                      <a:pt x="334" y="2503"/>
                    </a:cubicBezTo>
                    <a:cubicBezTo>
                      <a:pt x="332" y="2502"/>
                      <a:pt x="330" y="2501"/>
                      <a:pt x="329" y="2501"/>
                    </a:cubicBezTo>
                    <a:cubicBezTo>
                      <a:pt x="319" y="2501"/>
                      <a:pt x="310" y="2529"/>
                      <a:pt x="310" y="2539"/>
                    </a:cubicBezTo>
                    <a:cubicBezTo>
                      <a:pt x="309" y="2540"/>
                      <a:pt x="308" y="2541"/>
                      <a:pt x="307" y="2541"/>
                    </a:cubicBezTo>
                    <a:cubicBezTo>
                      <a:pt x="303" y="2541"/>
                      <a:pt x="317" y="2502"/>
                      <a:pt x="312" y="2502"/>
                    </a:cubicBezTo>
                    <a:lnTo>
                      <a:pt x="312" y="2502"/>
                    </a:lnTo>
                    <a:cubicBezTo>
                      <a:pt x="312" y="2502"/>
                      <a:pt x="311" y="2502"/>
                      <a:pt x="310" y="2503"/>
                    </a:cubicBezTo>
                    <a:cubicBezTo>
                      <a:pt x="300" y="2503"/>
                      <a:pt x="266" y="2560"/>
                      <a:pt x="254" y="2560"/>
                    </a:cubicBezTo>
                    <a:cubicBezTo>
                      <a:pt x="252" y="2560"/>
                      <a:pt x="250" y="2557"/>
                      <a:pt x="250" y="2551"/>
                    </a:cubicBezTo>
                    <a:cubicBezTo>
                      <a:pt x="262" y="2515"/>
                      <a:pt x="274" y="2515"/>
                      <a:pt x="274" y="2503"/>
                    </a:cubicBezTo>
                    <a:cubicBezTo>
                      <a:pt x="274" y="2491"/>
                      <a:pt x="274" y="2491"/>
                      <a:pt x="262" y="2491"/>
                    </a:cubicBezTo>
                    <a:cubicBezTo>
                      <a:pt x="252" y="2491"/>
                      <a:pt x="241" y="2529"/>
                      <a:pt x="222" y="2529"/>
                    </a:cubicBezTo>
                    <a:cubicBezTo>
                      <a:pt x="220" y="2529"/>
                      <a:pt x="217" y="2528"/>
                      <a:pt x="215" y="2527"/>
                    </a:cubicBezTo>
                    <a:cubicBezTo>
                      <a:pt x="226" y="2503"/>
                      <a:pt x="238" y="2491"/>
                      <a:pt x="250" y="2467"/>
                    </a:cubicBezTo>
                    <a:cubicBezTo>
                      <a:pt x="250" y="2461"/>
                      <a:pt x="250" y="2454"/>
                      <a:pt x="246" y="2454"/>
                    </a:cubicBezTo>
                    <a:cubicBezTo>
                      <a:pt x="242" y="2454"/>
                      <a:pt x="237" y="2457"/>
                      <a:pt x="226" y="2467"/>
                    </a:cubicBezTo>
                    <a:cubicBezTo>
                      <a:pt x="249" y="2445"/>
                      <a:pt x="248" y="2437"/>
                      <a:pt x="241" y="2437"/>
                    </a:cubicBezTo>
                    <a:cubicBezTo>
                      <a:pt x="237" y="2437"/>
                      <a:pt x="231" y="2439"/>
                      <a:pt x="226" y="2444"/>
                    </a:cubicBezTo>
                    <a:cubicBezTo>
                      <a:pt x="250" y="2420"/>
                      <a:pt x="191" y="2408"/>
                      <a:pt x="191" y="2408"/>
                    </a:cubicBezTo>
                    <a:lnTo>
                      <a:pt x="191" y="2408"/>
                    </a:lnTo>
                    <a:cubicBezTo>
                      <a:pt x="199" y="2416"/>
                      <a:pt x="179" y="2435"/>
                      <a:pt x="166" y="2435"/>
                    </a:cubicBezTo>
                    <a:cubicBezTo>
                      <a:pt x="160" y="2435"/>
                      <a:pt x="155" y="2431"/>
                      <a:pt x="155" y="2420"/>
                    </a:cubicBezTo>
                    <a:cubicBezTo>
                      <a:pt x="155" y="2408"/>
                      <a:pt x="155" y="2384"/>
                      <a:pt x="155" y="2372"/>
                    </a:cubicBezTo>
                    <a:cubicBezTo>
                      <a:pt x="107" y="2384"/>
                      <a:pt x="131" y="2432"/>
                      <a:pt x="131" y="2444"/>
                    </a:cubicBezTo>
                    <a:cubicBezTo>
                      <a:pt x="119" y="2444"/>
                      <a:pt x="107" y="2420"/>
                      <a:pt x="107" y="2408"/>
                    </a:cubicBezTo>
                    <a:cubicBezTo>
                      <a:pt x="107" y="2396"/>
                      <a:pt x="107" y="2384"/>
                      <a:pt x="119" y="2372"/>
                    </a:cubicBezTo>
                    <a:cubicBezTo>
                      <a:pt x="143" y="2360"/>
                      <a:pt x="155" y="2360"/>
                      <a:pt x="167" y="2348"/>
                    </a:cubicBezTo>
                    <a:cubicBezTo>
                      <a:pt x="167" y="2337"/>
                      <a:pt x="131" y="2337"/>
                      <a:pt x="119" y="2313"/>
                    </a:cubicBezTo>
                    <a:cubicBezTo>
                      <a:pt x="119" y="2301"/>
                      <a:pt x="131" y="2289"/>
                      <a:pt x="167" y="2277"/>
                    </a:cubicBezTo>
                    <a:cubicBezTo>
                      <a:pt x="143" y="2277"/>
                      <a:pt x="119" y="2277"/>
                      <a:pt x="96" y="2265"/>
                    </a:cubicBezTo>
                    <a:cubicBezTo>
                      <a:pt x="72" y="2253"/>
                      <a:pt x="119" y="2253"/>
                      <a:pt x="119" y="2253"/>
                    </a:cubicBezTo>
                    <a:lnTo>
                      <a:pt x="131" y="2253"/>
                    </a:lnTo>
                    <a:cubicBezTo>
                      <a:pt x="143" y="2241"/>
                      <a:pt x="131" y="2229"/>
                      <a:pt x="131" y="2217"/>
                    </a:cubicBezTo>
                    <a:cubicBezTo>
                      <a:pt x="131" y="2206"/>
                      <a:pt x="119" y="2194"/>
                      <a:pt x="107" y="2194"/>
                    </a:cubicBezTo>
                    <a:cubicBezTo>
                      <a:pt x="96" y="2194"/>
                      <a:pt x="84" y="2194"/>
                      <a:pt x="96" y="2170"/>
                    </a:cubicBezTo>
                    <a:cubicBezTo>
                      <a:pt x="96" y="2166"/>
                      <a:pt x="97" y="2165"/>
                      <a:pt x="99" y="2165"/>
                    </a:cubicBezTo>
                    <a:cubicBezTo>
                      <a:pt x="103" y="2165"/>
                      <a:pt x="111" y="2170"/>
                      <a:pt x="119" y="2170"/>
                    </a:cubicBezTo>
                    <a:cubicBezTo>
                      <a:pt x="131" y="2170"/>
                      <a:pt x="119" y="2170"/>
                      <a:pt x="131" y="2158"/>
                    </a:cubicBezTo>
                    <a:cubicBezTo>
                      <a:pt x="131" y="2158"/>
                      <a:pt x="107" y="2134"/>
                      <a:pt x="107" y="2134"/>
                    </a:cubicBezTo>
                    <a:cubicBezTo>
                      <a:pt x="107" y="2126"/>
                      <a:pt x="107" y="2118"/>
                      <a:pt x="107" y="211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23" name="Google Shape;5223;p43"/>
          <p:cNvGrpSpPr/>
          <p:nvPr/>
        </p:nvGrpSpPr>
        <p:grpSpPr>
          <a:xfrm>
            <a:off x="6688088" y="3344403"/>
            <a:ext cx="1582092" cy="807727"/>
            <a:chOff x="3358469" y="5211814"/>
            <a:chExt cx="1487077" cy="766259"/>
          </a:xfrm>
        </p:grpSpPr>
        <p:sp>
          <p:nvSpPr>
            <p:cNvPr id="5224" name="Google Shape;5224;p43"/>
            <p:cNvSpPr/>
            <p:nvPr/>
          </p:nvSpPr>
          <p:spPr>
            <a:xfrm>
              <a:off x="3758313" y="5548095"/>
              <a:ext cx="5479" cy="3399"/>
            </a:xfrm>
            <a:custGeom>
              <a:avLst/>
              <a:gdLst/>
              <a:ahLst/>
              <a:cxnLst/>
              <a:rect l="l" t="t" r="r" b="b"/>
              <a:pathLst>
                <a:path w="108" h="67" extrusionOk="0">
                  <a:moveTo>
                    <a:pt x="41" y="0"/>
                  </a:moveTo>
                  <a:cubicBezTo>
                    <a:pt x="25" y="0"/>
                    <a:pt x="12" y="15"/>
                    <a:pt x="1" y="42"/>
                  </a:cubicBezTo>
                  <a:lnTo>
                    <a:pt x="48" y="66"/>
                  </a:lnTo>
                  <a:lnTo>
                    <a:pt x="108" y="66"/>
                  </a:lnTo>
                  <a:cubicBezTo>
                    <a:pt x="82" y="21"/>
                    <a:pt x="60" y="0"/>
                    <a:pt x="41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43"/>
            <p:cNvSpPr/>
            <p:nvPr/>
          </p:nvSpPr>
          <p:spPr>
            <a:xfrm>
              <a:off x="4717034" y="5977261"/>
              <a:ext cx="3094" cy="812"/>
            </a:xfrm>
            <a:custGeom>
              <a:avLst/>
              <a:gdLst/>
              <a:ahLst/>
              <a:cxnLst/>
              <a:rect l="l" t="t" r="r" b="b"/>
              <a:pathLst>
                <a:path w="61" h="16" extrusionOk="0">
                  <a:moveTo>
                    <a:pt x="21" y="0"/>
                  </a:moveTo>
                  <a:cubicBezTo>
                    <a:pt x="1" y="12"/>
                    <a:pt x="1" y="16"/>
                    <a:pt x="8" y="16"/>
                  </a:cubicBezTo>
                  <a:cubicBezTo>
                    <a:pt x="21" y="16"/>
                    <a:pt x="61" y="0"/>
                    <a:pt x="21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43"/>
            <p:cNvSpPr/>
            <p:nvPr/>
          </p:nvSpPr>
          <p:spPr>
            <a:xfrm>
              <a:off x="4789627" y="5854650"/>
              <a:ext cx="6544" cy="5834"/>
            </a:xfrm>
            <a:custGeom>
              <a:avLst/>
              <a:gdLst/>
              <a:ahLst/>
              <a:cxnLst/>
              <a:rect l="l" t="t" r="r" b="b"/>
              <a:pathLst>
                <a:path w="129" h="115" extrusionOk="0">
                  <a:moveTo>
                    <a:pt x="90" y="0"/>
                  </a:moveTo>
                  <a:lnTo>
                    <a:pt x="90" y="0"/>
                  </a:lnTo>
                  <a:cubicBezTo>
                    <a:pt x="1" y="33"/>
                    <a:pt x="66" y="115"/>
                    <a:pt x="102" y="115"/>
                  </a:cubicBezTo>
                  <a:cubicBezTo>
                    <a:pt x="119" y="115"/>
                    <a:pt x="129" y="97"/>
                    <a:pt x="114" y="48"/>
                  </a:cubicBezTo>
                  <a:cubicBezTo>
                    <a:pt x="102" y="36"/>
                    <a:pt x="90" y="12"/>
                    <a:pt x="90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43"/>
            <p:cNvSpPr/>
            <p:nvPr/>
          </p:nvSpPr>
          <p:spPr>
            <a:xfrm>
              <a:off x="4145829" y="5533283"/>
              <a:ext cx="7355" cy="4058"/>
            </a:xfrm>
            <a:custGeom>
              <a:avLst/>
              <a:gdLst/>
              <a:ahLst/>
              <a:cxnLst/>
              <a:rect l="l" t="t" r="r" b="b"/>
              <a:pathLst>
                <a:path w="145" h="80" extrusionOk="0">
                  <a:moveTo>
                    <a:pt x="29" y="1"/>
                  </a:moveTo>
                  <a:cubicBezTo>
                    <a:pt x="1" y="59"/>
                    <a:pt x="41" y="80"/>
                    <a:pt x="76" y="80"/>
                  </a:cubicBezTo>
                  <a:cubicBezTo>
                    <a:pt x="114" y="80"/>
                    <a:pt x="145" y="56"/>
                    <a:pt x="77" y="25"/>
                  </a:cubicBezTo>
                  <a:cubicBezTo>
                    <a:pt x="65" y="13"/>
                    <a:pt x="41" y="1"/>
                    <a:pt x="29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43"/>
            <p:cNvSpPr/>
            <p:nvPr/>
          </p:nvSpPr>
          <p:spPr>
            <a:xfrm>
              <a:off x="4289645" y="5325548"/>
              <a:ext cx="659" cy="862"/>
            </a:xfrm>
            <a:custGeom>
              <a:avLst/>
              <a:gdLst/>
              <a:ahLst/>
              <a:cxnLst/>
              <a:rect l="l" t="t" r="r" b="b"/>
              <a:pathLst>
                <a:path w="13" h="17" extrusionOk="0">
                  <a:moveTo>
                    <a:pt x="4" y="0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12" y="0"/>
                    <a:pt x="4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43"/>
            <p:cNvSpPr/>
            <p:nvPr/>
          </p:nvSpPr>
          <p:spPr>
            <a:xfrm>
              <a:off x="3358469" y="5301249"/>
              <a:ext cx="2790" cy="1978"/>
            </a:xfrm>
            <a:custGeom>
              <a:avLst/>
              <a:gdLst/>
              <a:ahLst/>
              <a:cxnLst/>
              <a:rect l="l" t="t" r="r" b="b"/>
              <a:pathLst>
                <a:path w="55" h="39" extrusionOk="0">
                  <a:moveTo>
                    <a:pt x="47" y="0"/>
                  </a:moveTo>
                  <a:cubicBezTo>
                    <a:pt x="40" y="0"/>
                    <a:pt x="25" y="9"/>
                    <a:pt x="1" y="27"/>
                  </a:cubicBezTo>
                  <a:lnTo>
                    <a:pt x="1" y="39"/>
                  </a:lnTo>
                  <a:lnTo>
                    <a:pt x="48" y="27"/>
                  </a:lnTo>
                  <a:cubicBezTo>
                    <a:pt x="54" y="9"/>
                    <a:pt x="54" y="0"/>
                    <a:pt x="47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43"/>
            <p:cNvSpPr/>
            <p:nvPr/>
          </p:nvSpPr>
          <p:spPr>
            <a:xfrm>
              <a:off x="3420105" y="5243367"/>
              <a:ext cx="1423617" cy="667455"/>
            </a:xfrm>
            <a:custGeom>
              <a:avLst/>
              <a:gdLst/>
              <a:ahLst/>
              <a:cxnLst/>
              <a:rect l="l" t="t" r="r" b="b"/>
              <a:pathLst>
                <a:path w="28064" h="13157" extrusionOk="0">
                  <a:moveTo>
                    <a:pt x="0" y="1"/>
                  </a:moveTo>
                  <a:lnTo>
                    <a:pt x="3977" y="3025"/>
                  </a:lnTo>
                  <a:lnTo>
                    <a:pt x="24670" y="12479"/>
                  </a:lnTo>
                  <a:cubicBezTo>
                    <a:pt x="24670" y="12479"/>
                    <a:pt x="25639" y="13157"/>
                    <a:pt x="26425" y="13157"/>
                  </a:cubicBezTo>
                  <a:cubicBezTo>
                    <a:pt x="26775" y="13157"/>
                    <a:pt x="27089" y="13022"/>
                    <a:pt x="27266" y="12634"/>
                  </a:cubicBezTo>
                  <a:cubicBezTo>
                    <a:pt x="28063" y="10907"/>
                    <a:pt x="25551" y="10371"/>
                    <a:pt x="25551" y="10371"/>
                  </a:cubicBezTo>
                  <a:lnTo>
                    <a:pt x="5156" y="10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43"/>
            <p:cNvSpPr/>
            <p:nvPr/>
          </p:nvSpPr>
          <p:spPr>
            <a:xfrm>
              <a:off x="3411024" y="5240374"/>
              <a:ext cx="1401144" cy="674100"/>
            </a:xfrm>
            <a:custGeom>
              <a:avLst/>
              <a:gdLst/>
              <a:ahLst/>
              <a:cxnLst/>
              <a:rect l="l" t="t" r="r" b="b"/>
              <a:pathLst>
                <a:path w="27621" h="13288" extrusionOk="0">
                  <a:moveTo>
                    <a:pt x="1429" y="1024"/>
                  </a:moveTo>
                  <a:cubicBezTo>
                    <a:pt x="1465" y="1024"/>
                    <a:pt x="1501" y="1060"/>
                    <a:pt x="1537" y="1084"/>
                  </a:cubicBezTo>
                  <a:cubicBezTo>
                    <a:pt x="1528" y="1101"/>
                    <a:pt x="1514" y="1123"/>
                    <a:pt x="1490" y="1123"/>
                  </a:cubicBezTo>
                  <a:cubicBezTo>
                    <a:pt x="1480" y="1123"/>
                    <a:pt x="1468" y="1119"/>
                    <a:pt x="1453" y="1108"/>
                  </a:cubicBezTo>
                  <a:cubicBezTo>
                    <a:pt x="1406" y="1072"/>
                    <a:pt x="1370" y="1024"/>
                    <a:pt x="1429" y="1024"/>
                  </a:cubicBezTo>
                  <a:close/>
                  <a:moveTo>
                    <a:pt x="2001" y="1203"/>
                  </a:moveTo>
                  <a:lnTo>
                    <a:pt x="2001" y="1203"/>
                  </a:lnTo>
                  <a:cubicBezTo>
                    <a:pt x="1947" y="1263"/>
                    <a:pt x="1999" y="1293"/>
                    <a:pt x="2036" y="1293"/>
                  </a:cubicBezTo>
                  <a:cubicBezTo>
                    <a:pt x="2064" y="1293"/>
                    <a:pt x="2084" y="1275"/>
                    <a:pt x="2037" y="1239"/>
                  </a:cubicBezTo>
                  <a:cubicBezTo>
                    <a:pt x="2025" y="1227"/>
                    <a:pt x="2013" y="1215"/>
                    <a:pt x="2001" y="1203"/>
                  </a:cubicBezTo>
                  <a:close/>
                  <a:moveTo>
                    <a:pt x="6384" y="1612"/>
                  </a:moveTo>
                  <a:cubicBezTo>
                    <a:pt x="6393" y="1612"/>
                    <a:pt x="6404" y="1614"/>
                    <a:pt x="6418" y="1620"/>
                  </a:cubicBezTo>
                  <a:lnTo>
                    <a:pt x="6454" y="1667"/>
                  </a:lnTo>
                  <a:cubicBezTo>
                    <a:pt x="6440" y="1671"/>
                    <a:pt x="6427" y="1672"/>
                    <a:pt x="6415" y="1672"/>
                  </a:cubicBezTo>
                  <a:cubicBezTo>
                    <a:pt x="6385" y="1672"/>
                    <a:pt x="6360" y="1664"/>
                    <a:pt x="6335" y="1655"/>
                  </a:cubicBezTo>
                  <a:cubicBezTo>
                    <a:pt x="6344" y="1637"/>
                    <a:pt x="6353" y="1612"/>
                    <a:pt x="6384" y="1612"/>
                  </a:cubicBezTo>
                  <a:close/>
                  <a:moveTo>
                    <a:pt x="2715" y="1905"/>
                  </a:moveTo>
                  <a:cubicBezTo>
                    <a:pt x="2751" y="1905"/>
                    <a:pt x="2787" y="1941"/>
                    <a:pt x="2822" y="1965"/>
                  </a:cubicBezTo>
                  <a:cubicBezTo>
                    <a:pt x="2814" y="1982"/>
                    <a:pt x="2800" y="2004"/>
                    <a:pt x="2776" y="2004"/>
                  </a:cubicBezTo>
                  <a:cubicBezTo>
                    <a:pt x="2766" y="2004"/>
                    <a:pt x="2754" y="2000"/>
                    <a:pt x="2739" y="1989"/>
                  </a:cubicBezTo>
                  <a:cubicBezTo>
                    <a:pt x="2703" y="1953"/>
                    <a:pt x="2656" y="1905"/>
                    <a:pt x="2715" y="1905"/>
                  </a:cubicBezTo>
                  <a:close/>
                  <a:moveTo>
                    <a:pt x="4289" y="2951"/>
                  </a:moveTo>
                  <a:cubicBezTo>
                    <a:pt x="4278" y="2951"/>
                    <a:pt x="4270" y="2954"/>
                    <a:pt x="4280" y="2961"/>
                  </a:cubicBezTo>
                  <a:lnTo>
                    <a:pt x="4280" y="2961"/>
                  </a:lnTo>
                  <a:cubicBezTo>
                    <a:pt x="4280" y="2961"/>
                    <a:pt x="4280" y="2961"/>
                    <a:pt x="4281" y="2961"/>
                  </a:cubicBezTo>
                  <a:cubicBezTo>
                    <a:pt x="4286" y="2961"/>
                    <a:pt x="4291" y="2962"/>
                    <a:pt x="4295" y="2964"/>
                  </a:cubicBezTo>
                  <a:lnTo>
                    <a:pt x="4295" y="2964"/>
                  </a:lnTo>
                  <a:cubicBezTo>
                    <a:pt x="4325" y="2957"/>
                    <a:pt x="4305" y="2951"/>
                    <a:pt x="4289" y="2951"/>
                  </a:cubicBezTo>
                  <a:close/>
                  <a:moveTo>
                    <a:pt x="9657" y="3025"/>
                  </a:moveTo>
                  <a:lnTo>
                    <a:pt x="9704" y="3048"/>
                  </a:lnTo>
                  <a:cubicBezTo>
                    <a:pt x="9728" y="3084"/>
                    <a:pt x="9740" y="3108"/>
                    <a:pt x="9728" y="3132"/>
                  </a:cubicBezTo>
                  <a:cubicBezTo>
                    <a:pt x="9657" y="3096"/>
                    <a:pt x="9645" y="3072"/>
                    <a:pt x="9657" y="3025"/>
                  </a:cubicBezTo>
                  <a:close/>
                  <a:moveTo>
                    <a:pt x="10919" y="3839"/>
                  </a:moveTo>
                  <a:cubicBezTo>
                    <a:pt x="10882" y="3839"/>
                    <a:pt x="10851" y="3863"/>
                    <a:pt x="10919" y="3894"/>
                  </a:cubicBezTo>
                  <a:cubicBezTo>
                    <a:pt x="10931" y="3906"/>
                    <a:pt x="10943" y="3906"/>
                    <a:pt x="10966" y="3918"/>
                  </a:cubicBezTo>
                  <a:cubicBezTo>
                    <a:pt x="10995" y="3860"/>
                    <a:pt x="10954" y="3839"/>
                    <a:pt x="10919" y="3839"/>
                  </a:cubicBezTo>
                  <a:close/>
                  <a:moveTo>
                    <a:pt x="6419" y="4210"/>
                  </a:moveTo>
                  <a:cubicBezTo>
                    <a:pt x="6423" y="4212"/>
                    <a:pt x="6426" y="4213"/>
                    <a:pt x="6430" y="4215"/>
                  </a:cubicBezTo>
                  <a:cubicBezTo>
                    <a:pt x="6428" y="4214"/>
                    <a:pt x="6424" y="4212"/>
                    <a:pt x="6419" y="4210"/>
                  </a:cubicBezTo>
                  <a:close/>
                  <a:moveTo>
                    <a:pt x="12161" y="4342"/>
                  </a:moveTo>
                  <a:cubicBezTo>
                    <a:pt x="12141" y="4342"/>
                    <a:pt x="12118" y="4355"/>
                    <a:pt x="12109" y="4382"/>
                  </a:cubicBezTo>
                  <a:cubicBezTo>
                    <a:pt x="12134" y="4390"/>
                    <a:pt x="12169" y="4409"/>
                    <a:pt x="12193" y="4409"/>
                  </a:cubicBezTo>
                  <a:cubicBezTo>
                    <a:pt x="12204" y="4409"/>
                    <a:pt x="12213" y="4405"/>
                    <a:pt x="12217" y="4394"/>
                  </a:cubicBezTo>
                  <a:cubicBezTo>
                    <a:pt x="12205" y="4382"/>
                    <a:pt x="12193" y="4358"/>
                    <a:pt x="12181" y="4346"/>
                  </a:cubicBezTo>
                  <a:cubicBezTo>
                    <a:pt x="12175" y="4343"/>
                    <a:pt x="12168" y="4342"/>
                    <a:pt x="12161" y="4342"/>
                  </a:cubicBezTo>
                  <a:close/>
                  <a:moveTo>
                    <a:pt x="13129" y="4933"/>
                  </a:moveTo>
                  <a:cubicBezTo>
                    <a:pt x="13126" y="4935"/>
                    <a:pt x="13124" y="4938"/>
                    <a:pt x="13121" y="4942"/>
                  </a:cubicBezTo>
                  <a:cubicBezTo>
                    <a:pt x="13124" y="4938"/>
                    <a:pt x="13127" y="4936"/>
                    <a:pt x="13129" y="4933"/>
                  </a:cubicBezTo>
                  <a:close/>
                  <a:moveTo>
                    <a:pt x="11228" y="6335"/>
                  </a:moveTo>
                  <a:cubicBezTo>
                    <a:pt x="11256" y="6381"/>
                    <a:pt x="11283" y="6396"/>
                    <a:pt x="11302" y="6396"/>
                  </a:cubicBezTo>
                  <a:cubicBezTo>
                    <a:pt x="11332" y="6396"/>
                    <a:pt x="11339" y="6356"/>
                    <a:pt x="11288" y="6335"/>
                  </a:cubicBezTo>
                  <a:close/>
                  <a:moveTo>
                    <a:pt x="11788" y="6644"/>
                  </a:moveTo>
                  <a:lnTo>
                    <a:pt x="11788" y="6644"/>
                  </a:lnTo>
                  <a:cubicBezTo>
                    <a:pt x="11788" y="6644"/>
                    <a:pt x="11788" y="6644"/>
                    <a:pt x="11788" y="6644"/>
                  </a:cubicBezTo>
                  <a:cubicBezTo>
                    <a:pt x="11788" y="6644"/>
                    <a:pt x="11788" y="6644"/>
                    <a:pt x="11788" y="6644"/>
                  </a:cubicBezTo>
                  <a:close/>
                  <a:moveTo>
                    <a:pt x="17337" y="6657"/>
                  </a:moveTo>
                  <a:cubicBezTo>
                    <a:pt x="17347" y="6657"/>
                    <a:pt x="17359" y="6660"/>
                    <a:pt x="17372" y="6668"/>
                  </a:cubicBezTo>
                  <a:cubicBezTo>
                    <a:pt x="17391" y="6697"/>
                    <a:pt x="17418" y="6734"/>
                    <a:pt x="17383" y="6734"/>
                  </a:cubicBezTo>
                  <a:cubicBezTo>
                    <a:pt x="17375" y="6734"/>
                    <a:pt x="17364" y="6732"/>
                    <a:pt x="17348" y="6727"/>
                  </a:cubicBezTo>
                  <a:cubicBezTo>
                    <a:pt x="17292" y="6700"/>
                    <a:pt x="17302" y="6657"/>
                    <a:pt x="17337" y="6657"/>
                  </a:cubicBezTo>
                  <a:close/>
                  <a:moveTo>
                    <a:pt x="13288" y="7013"/>
                  </a:moveTo>
                  <a:lnTo>
                    <a:pt x="13288" y="7013"/>
                  </a:lnTo>
                  <a:cubicBezTo>
                    <a:pt x="13288" y="7014"/>
                    <a:pt x="13288" y="7014"/>
                    <a:pt x="13287" y="7015"/>
                  </a:cubicBezTo>
                  <a:lnTo>
                    <a:pt x="13287" y="7015"/>
                  </a:lnTo>
                  <a:cubicBezTo>
                    <a:pt x="13288" y="7014"/>
                    <a:pt x="13288" y="7014"/>
                    <a:pt x="13288" y="7013"/>
                  </a:cubicBezTo>
                  <a:close/>
                  <a:moveTo>
                    <a:pt x="12756" y="7066"/>
                  </a:moveTo>
                  <a:cubicBezTo>
                    <a:pt x="12765" y="7070"/>
                    <a:pt x="12773" y="7073"/>
                    <a:pt x="12776" y="7073"/>
                  </a:cubicBezTo>
                  <a:cubicBezTo>
                    <a:pt x="12769" y="7070"/>
                    <a:pt x="12762" y="7068"/>
                    <a:pt x="12756" y="7066"/>
                  </a:cubicBezTo>
                  <a:close/>
                  <a:moveTo>
                    <a:pt x="18610" y="7156"/>
                  </a:moveTo>
                  <a:cubicBezTo>
                    <a:pt x="18609" y="7158"/>
                    <a:pt x="18609" y="7159"/>
                    <a:pt x="18609" y="7161"/>
                  </a:cubicBezTo>
                  <a:lnTo>
                    <a:pt x="18609" y="7161"/>
                  </a:lnTo>
                  <a:cubicBezTo>
                    <a:pt x="18610" y="7159"/>
                    <a:pt x="18610" y="7157"/>
                    <a:pt x="18610" y="7156"/>
                  </a:cubicBezTo>
                  <a:close/>
                  <a:moveTo>
                    <a:pt x="18718" y="7267"/>
                  </a:moveTo>
                  <a:cubicBezTo>
                    <a:pt x="18727" y="7267"/>
                    <a:pt x="18739" y="7269"/>
                    <a:pt x="18753" y="7275"/>
                  </a:cubicBezTo>
                  <a:cubicBezTo>
                    <a:pt x="18789" y="7275"/>
                    <a:pt x="18836" y="7299"/>
                    <a:pt x="18777" y="7299"/>
                  </a:cubicBezTo>
                  <a:lnTo>
                    <a:pt x="18670" y="7299"/>
                  </a:lnTo>
                  <a:cubicBezTo>
                    <a:pt x="18679" y="7290"/>
                    <a:pt x="18688" y="7267"/>
                    <a:pt x="18718" y="7267"/>
                  </a:cubicBezTo>
                  <a:close/>
                  <a:moveTo>
                    <a:pt x="13324" y="7287"/>
                  </a:moveTo>
                  <a:cubicBezTo>
                    <a:pt x="13328" y="7291"/>
                    <a:pt x="13347" y="7300"/>
                    <a:pt x="13370" y="7308"/>
                  </a:cubicBezTo>
                  <a:lnTo>
                    <a:pt x="13370" y="7308"/>
                  </a:lnTo>
                  <a:cubicBezTo>
                    <a:pt x="13352" y="7300"/>
                    <a:pt x="13335" y="7293"/>
                    <a:pt x="13324" y="7287"/>
                  </a:cubicBezTo>
                  <a:close/>
                  <a:moveTo>
                    <a:pt x="13644" y="7341"/>
                  </a:moveTo>
                  <a:cubicBezTo>
                    <a:pt x="13661" y="7341"/>
                    <a:pt x="13686" y="7346"/>
                    <a:pt x="13717" y="7359"/>
                  </a:cubicBezTo>
                  <a:cubicBezTo>
                    <a:pt x="13773" y="7386"/>
                    <a:pt x="13763" y="7429"/>
                    <a:pt x="13727" y="7429"/>
                  </a:cubicBezTo>
                  <a:cubicBezTo>
                    <a:pt x="13718" y="7429"/>
                    <a:pt x="13706" y="7426"/>
                    <a:pt x="13693" y="7418"/>
                  </a:cubicBezTo>
                  <a:cubicBezTo>
                    <a:pt x="13605" y="7383"/>
                    <a:pt x="13595" y="7341"/>
                    <a:pt x="13644" y="7341"/>
                  </a:cubicBezTo>
                  <a:close/>
                  <a:moveTo>
                    <a:pt x="18765" y="7453"/>
                  </a:moveTo>
                  <a:lnTo>
                    <a:pt x="18765" y="7453"/>
                  </a:lnTo>
                  <a:cubicBezTo>
                    <a:pt x="18765" y="7453"/>
                    <a:pt x="18765" y="7453"/>
                    <a:pt x="18765" y="7454"/>
                  </a:cubicBezTo>
                  <a:cubicBezTo>
                    <a:pt x="18765" y="7453"/>
                    <a:pt x="18765" y="7453"/>
                    <a:pt x="18765" y="7453"/>
                  </a:cubicBezTo>
                  <a:close/>
                  <a:moveTo>
                    <a:pt x="14301" y="7674"/>
                  </a:moveTo>
                  <a:cubicBezTo>
                    <a:pt x="14309" y="7674"/>
                    <a:pt x="14320" y="7676"/>
                    <a:pt x="14336" y="7680"/>
                  </a:cubicBezTo>
                  <a:cubicBezTo>
                    <a:pt x="14392" y="7708"/>
                    <a:pt x="14382" y="7751"/>
                    <a:pt x="14347" y="7751"/>
                  </a:cubicBezTo>
                  <a:cubicBezTo>
                    <a:pt x="14337" y="7751"/>
                    <a:pt x="14325" y="7747"/>
                    <a:pt x="14312" y="7740"/>
                  </a:cubicBezTo>
                  <a:cubicBezTo>
                    <a:pt x="14293" y="7710"/>
                    <a:pt x="14265" y="7674"/>
                    <a:pt x="14301" y="7674"/>
                  </a:cubicBezTo>
                  <a:close/>
                  <a:moveTo>
                    <a:pt x="19920" y="7763"/>
                  </a:moveTo>
                  <a:lnTo>
                    <a:pt x="19920" y="7763"/>
                  </a:lnTo>
                  <a:cubicBezTo>
                    <a:pt x="19920" y="7764"/>
                    <a:pt x="19919" y="7765"/>
                    <a:pt x="19919" y="7765"/>
                  </a:cubicBezTo>
                  <a:lnTo>
                    <a:pt x="19919" y="7765"/>
                  </a:lnTo>
                  <a:cubicBezTo>
                    <a:pt x="19920" y="7765"/>
                    <a:pt x="19920" y="7764"/>
                    <a:pt x="19920" y="7763"/>
                  </a:cubicBezTo>
                  <a:close/>
                  <a:moveTo>
                    <a:pt x="20573" y="8067"/>
                  </a:moveTo>
                  <a:cubicBezTo>
                    <a:pt x="20584" y="8067"/>
                    <a:pt x="20599" y="8073"/>
                    <a:pt x="20622" y="8085"/>
                  </a:cubicBezTo>
                  <a:cubicBezTo>
                    <a:pt x="20658" y="8109"/>
                    <a:pt x="20718" y="8121"/>
                    <a:pt x="20706" y="8156"/>
                  </a:cubicBezTo>
                  <a:lnTo>
                    <a:pt x="20551" y="8085"/>
                  </a:lnTo>
                  <a:cubicBezTo>
                    <a:pt x="20557" y="8073"/>
                    <a:pt x="20563" y="8067"/>
                    <a:pt x="20573" y="8067"/>
                  </a:cubicBezTo>
                  <a:close/>
                  <a:moveTo>
                    <a:pt x="21753" y="8323"/>
                  </a:moveTo>
                  <a:lnTo>
                    <a:pt x="21753" y="8323"/>
                  </a:lnTo>
                  <a:cubicBezTo>
                    <a:pt x="21742" y="8347"/>
                    <a:pt x="21742" y="8359"/>
                    <a:pt x="21789" y="8382"/>
                  </a:cubicBezTo>
                  <a:cubicBezTo>
                    <a:pt x="21789" y="8382"/>
                    <a:pt x="21850" y="8413"/>
                    <a:pt x="21868" y="8413"/>
                  </a:cubicBezTo>
                  <a:cubicBezTo>
                    <a:pt x="21873" y="8413"/>
                    <a:pt x="21875" y="8411"/>
                    <a:pt x="21872" y="8406"/>
                  </a:cubicBezTo>
                  <a:cubicBezTo>
                    <a:pt x="21849" y="8359"/>
                    <a:pt x="21801" y="8347"/>
                    <a:pt x="21753" y="8323"/>
                  </a:cubicBezTo>
                  <a:close/>
                  <a:moveTo>
                    <a:pt x="21304" y="8520"/>
                  </a:moveTo>
                  <a:lnTo>
                    <a:pt x="21304" y="8520"/>
                  </a:lnTo>
                  <a:cubicBezTo>
                    <a:pt x="21303" y="8521"/>
                    <a:pt x="21302" y="8523"/>
                    <a:pt x="21301" y="8525"/>
                  </a:cubicBezTo>
                  <a:cubicBezTo>
                    <a:pt x="21302" y="8524"/>
                    <a:pt x="21303" y="8522"/>
                    <a:pt x="21304" y="8520"/>
                  </a:cubicBezTo>
                  <a:close/>
                  <a:moveTo>
                    <a:pt x="21748" y="8791"/>
                  </a:moveTo>
                  <a:lnTo>
                    <a:pt x="21748" y="8791"/>
                  </a:lnTo>
                  <a:cubicBezTo>
                    <a:pt x="21753" y="8794"/>
                    <a:pt x="21759" y="8796"/>
                    <a:pt x="21765" y="8799"/>
                  </a:cubicBezTo>
                  <a:cubicBezTo>
                    <a:pt x="21760" y="8797"/>
                    <a:pt x="21755" y="8794"/>
                    <a:pt x="21748" y="8791"/>
                  </a:cubicBezTo>
                  <a:close/>
                  <a:moveTo>
                    <a:pt x="17217" y="9097"/>
                  </a:moveTo>
                  <a:lnTo>
                    <a:pt x="17158" y="9109"/>
                  </a:lnTo>
                  <a:cubicBezTo>
                    <a:pt x="17184" y="9141"/>
                    <a:pt x="17206" y="9160"/>
                    <a:pt x="17225" y="9160"/>
                  </a:cubicBezTo>
                  <a:cubicBezTo>
                    <a:pt x="17241" y="9160"/>
                    <a:pt x="17254" y="9147"/>
                    <a:pt x="17265" y="9121"/>
                  </a:cubicBezTo>
                  <a:lnTo>
                    <a:pt x="17217" y="9097"/>
                  </a:lnTo>
                  <a:close/>
                  <a:moveTo>
                    <a:pt x="17514" y="9275"/>
                  </a:moveTo>
                  <a:lnTo>
                    <a:pt x="17514" y="9275"/>
                  </a:lnTo>
                  <a:cubicBezTo>
                    <a:pt x="17514" y="9275"/>
                    <a:pt x="17515" y="9275"/>
                    <a:pt x="17515" y="9275"/>
                  </a:cubicBezTo>
                  <a:cubicBezTo>
                    <a:pt x="17514" y="9275"/>
                    <a:pt x="17514" y="9275"/>
                    <a:pt x="17514" y="9275"/>
                  </a:cubicBezTo>
                  <a:close/>
                  <a:moveTo>
                    <a:pt x="18746" y="9702"/>
                  </a:moveTo>
                  <a:cubicBezTo>
                    <a:pt x="18767" y="9702"/>
                    <a:pt x="18793" y="9714"/>
                    <a:pt x="18813" y="9740"/>
                  </a:cubicBezTo>
                  <a:cubicBezTo>
                    <a:pt x="18838" y="9774"/>
                    <a:pt x="18833" y="9837"/>
                    <a:pt x="18790" y="9837"/>
                  </a:cubicBezTo>
                  <a:cubicBezTo>
                    <a:pt x="18772" y="9837"/>
                    <a:pt x="18748" y="9827"/>
                    <a:pt x="18717" y="9799"/>
                  </a:cubicBezTo>
                  <a:cubicBezTo>
                    <a:pt x="18705" y="9775"/>
                    <a:pt x="18694" y="9752"/>
                    <a:pt x="18705" y="9728"/>
                  </a:cubicBezTo>
                  <a:cubicBezTo>
                    <a:pt x="18711" y="9711"/>
                    <a:pt x="18727" y="9702"/>
                    <a:pt x="18746" y="9702"/>
                  </a:cubicBezTo>
                  <a:close/>
                  <a:moveTo>
                    <a:pt x="20515" y="10472"/>
                  </a:moveTo>
                  <a:cubicBezTo>
                    <a:pt x="20523" y="10472"/>
                    <a:pt x="20535" y="10473"/>
                    <a:pt x="20551" y="10478"/>
                  </a:cubicBezTo>
                  <a:lnTo>
                    <a:pt x="20539" y="10478"/>
                  </a:lnTo>
                  <a:cubicBezTo>
                    <a:pt x="20597" y="10507"/>
                    <a:pt x="20584" y="10544"/>
                    <a:pt x="20546" y="10544"/>
                  </a:cubicBezTo>
                  <a:cubicBezTo>
                    <a:pt x="20537" y="10544"/>
                    <a:pt x="20526" y="10542"/>
                    <a:pt x="20515" y="10537"/>
                  </a:cubicBezTo>
                  <a:cubicBezTo>
                    <a:pt x="20496" y="10508"/>
                    <a:pt x="20476" y="10472"/>
                    <a:pt x="20515" y="10472"/>
                  </a:cubicBezTo>
                  <a:close/>
                  <a:moveTo>
                    <a:pt x="26302" y="10519"/>
                  </a:moveTo>
                  <a:cubicBezTo>
                    <a:pt x="26257" y="10519"/>
                    <a:pt x="26246" y="10556"/>
                    <a:pt x="26314" y="10585"/>
                  </a:cubicBezTo>
                  <a:cubicBezTo>
                    <a:pt x="26325" y="10589"/>
                    <a:pt x="26335" y="10591"/>
                    <a:pt x="26343" y="10591"/>
                  </a:cubicBezTo>
                  <a:cubicBezTo>
                    <a:pt x="26387" y="10591"/>
                    <a:pt x="26387" y="10546"/>
                    <a:pt x="26337" y="10526"/>
                  </a:cubicBezTo>
                  <a:cubicBezTo>
                    <a:pt x="26324" y="10521"/>
                    <a:pt x="26312" y="10519"/>
                    <a:pt x="26302" y="10519"/>
                  </a:cubicBezTo>
                  <a:close/>
                  <a:moveTo>
                    <a:pt x="25841" y="10648"/>
                  </a:moveTo>
                  <a:cubicBezTo>
                    <a:pt x="25840" y="10651"/>
                    <a:pt x="25838" y="10653"/>
                    <a:pt x="25837" y="10657"/>
                  </a:cubicBezTo>
                  <a:cubicBezTo>
                    <a:pt x="25839" y="10654"/>
                    <a:pt x="25840" y="10651"/>
                    <a:pt x="25841" y="10648"/>
                  </a:cubicBezTo>
                  <a:close/>
                  <a:moveTo>
                    <a:pt x="26647" y="10633"/>
                  </a:moveTo>
                  <a:cubicBezTo>
                    <a:pt x="26611" y="10633"/>
                    <a:pt x="26575" y="10633"/>
                    <a:pt x="26575" y="10668"/>
                  </a:cubicBezTo>
                  <a:cubicBezTo>
                    <a:pt x="26614" y="10687"/>
                    <a:pt x="26640" y="10697"/>
                    <a:pt x="26655" y="10697"/>
                  </a:cubicBezTo>
                  <a:cubicBezTo>
                    <a:pt x="26678" y="10697"/>
                    <a:pt x="26675" y="10676"/>
                    <a:pt x="26647" y="10633"/>
                  </a:cubicBezTo>
                  <a:close/>
                  <a:moveTo>
                    <a:pt x="4280" y="2961"/>
                  </a:moveTo>
                  <a:cubicBezTo>
                    <a:pt x="4207" y="2962"/>
                    <a:pt x="4104" y="3137"/>
                    <a:pt x="4192" y="3191"/>
                  </a:cubicBezTo>
                  <a:cubicBezTo>
                    <a:pt x="4213" y="3202"/>
                    <a:pt x="4316" y="3267"/>
                    <a:pt x="4365" y="3267"/>
                  </a:cubicBezTo>
                  <a:cubicBezTo>
                    <a:pt x="4372" y="3267"/>
                    <a:pt x="4378" y="3266"/>
                    <a:pt x="4382" y="3263"/>
                  </a:cubicBezTo>
                  <a:cubicBezTo>
                    <a:pt x="4407" y="3250"/>
                    <a:pt x="4426" y="3234"/>
                    <a:pt x="4452" y="3234"/>
                  </a:cubicBezTo>
                  <a:cubicBezTo>
                    <a:pt x="4475" y="3234"/>
                    <a:pt x="4504" y="3247"/>
                    <a:pt x="4549" y="3287"/>
                  </a:cubicBezTo>
                  <a:cubicBezTo>
                    <a:pt x="4644" y="3358"/>
                    <a:pt x="4739" y="3406"/>
                    <a:pt x="4847" y="3453"/>
                  </a:cubicBezTo>
                  <a:cubicBezTo>
                    <a:pt x="4866" y="3460"/>
                    <a:pt x="4887" y="3462"/>
                    <a:pt x="4907" y="3462"/>
                  </a:cubicBezTo>
                  <a:cubicBezTo>
                    <a:pt x="4940" y="3462"/>
                    <a:pt x="4972" y="3457"/>
                    <a:pt x="4998" y="3457"/>
                  </a:cubicBezTo>
                  <a:cubicBezTo>
                    <a:pt x="5014" y="3457"/>
                    <a:pt x="5027" y="3459"/>
                    <a:pt x="5037" y="3465"/>
                  </a:cubicBezTo>
                  <a:cubicBezTo>
                    <a:pt x="5120" y="3525"/>
                    <a:pt x="5085" y="3608"/>
                    <a:pt x="5180" y="3668"/>
                  </a:cubicBezTo>
                  <a:cubicBezTo>
                    <a:pt x="5188" y="3674"/>
                    <a:pt x="5195" y="3676"/>
                    <a:pt x="5200" y="3676"/>
                  </a:cubicBezTo>
                  <a:cubicBezTo>
                    <a:pt x="5224" y="3676"/>
                    <a:pt x="5218" y="3618"/>
                    <a:pt x="5228" y="3608"/>
                  </a:cubicBezTo>
                  <a:cubicBezTo>
                    <a:pt x="5275" y="3632"/>
                    <a:pt x="5263" y="3715"/>
                    <a:pt x="5323" y="3715"/>
                  </a:cubicBezTo>
                  <a:cubicBezTo>
                    <a:pt x="5341" y="3715"/>
                    <a:pt x="5392" y="3635"/>
                    <a:pt x="5442" y="3635"/>
                  </a:cubicBezTo>
                  <a:cubicBezTo>
                    <a:pt x="5458" y="3635"/>
                    <a:pt x="5475" y="3644"/>
                    <a:pt x="5489" y="3668"/>
                  </a:cubicBezTo>
                  <a:cubicBezTo>
                    <a:pt x="5513" y="3703"/>
                    <a:pt x="5454" y="3715"/>
                    <a:pt x="5513" y="3775"/>
                  </a:cubicBezTo>
                  <a:cubicBezTo>
                    <a:pt x="5549" y="3799"/>
                    <a:pt x="5585" y="3810"/>
                    <a:pt x="5632" y="3822"/>
                  </a:cubicBezTo>
                  <a:cubicBezTo>
                    <a:pt x="5640" y="3825"/>
                    <a:pt x="5647" y="3826"/>
                    <a:pt x="5652" y="3826"/>
                  </a:cubicBezTo>
                  <a:cubicBezTo>
                    <a:pt x="5691" y="3826"/>
                    <a:pt x="5675" y="3775"/>
                    <a:pt x="5717" y="3775"/>
                  </a:cubicBezTo>
                  <a:cubicBezTo>
                    <a:pt x="5732" y="3775"/>
                    <a:pt x="5753" y="3782"/>
                    <a:pt x="5787" y="3799"/>
                  </a:cubicBezTo>
                  <a:cubicBezTo>
                    <a:pt x="5763" y="3834"/>
                    <a:pt x="5763" y="3882"/>
                    <a:pt x="5787" y="3906"/>
                  </a:cubicBezTo>
                  <a:cubicBezTo>
                    <a:pt x="5821" y="3939"/>
                    <a:pt x="5871" y="3978"/>
                    <a:pt x="5907" y="3978"/>
                  </a:cubicBezTo>
                  <a:cubicBezTo>
                    <a:pt x="5919" y="3978"/>
                    <a:pt x="5930" y="3974"/>
                    <a:pt x="5937" y="3963"/>
                  </a:cubicBezTo>
                  <a:lnTo>
                    <a:pt x="5937" y="3963"/>
                  </a:lnTo>
                  <a:cubicBezTo>
                    <a:pt x="5902" y="4038"/>
                    <a:pt x="5993" y="4049"/>
                    <a:pt x="6073" y="4049"/>
                  </a:cubicBezTo>
                  <a:cubicBezTo>
                    <a:pt x="6051" y="4093"/>
                    <a:pt x="6351" y="4179"/>
                    <a:pt x="6419" y="4210"/>
                  </a:cubicBezTo>
                  <a:lnTo>
                    <a:pt x="6419" y="4210"/>
                  </a:lnTo>
                  <a:cubicBezTo>
                    <a:pt x="6336" y="4165"/>
                    <a:pt x="6326" y="4127"/>
                    <a:pt x="6367" y="4127"/>
                  </a:cubicBezTo>
                  <a:cubicBezTo>
                    <a:pt x="6390" y="4127"/>
                    <a:pt x="6428" y="4139"/>
                    <a:pt x="6478" y="4168"/>
                  </a:cubicBezTo>
                  <a:cubicBezTo>
                    <a:pt x="6573" y="4227"/>
                    <a:pt x="6668" y="4287"/>
                    <a:pt x="6775" y="4334"/>
                  </a:cubicBezTo>
                  <a:cubicBezTo>
                    <a:pt x="6799" y="4275"/>
                    <a:pt x="6549" y="4144"/>
                    <a:pt x="6478" y="4096"/>
                  </a:cubicBezTo>
                  <a:lnTo>
                    <a:pt x="6478" y="4096"/>
                  </a:lnTo>
                  <a:cubicBezTo>
                    <a:pt x="6549" y="4132"/>
                    <a:pt x="6632" y="4168"/>
                    <a:pt x="6716" y="4203"/>
                  </a:cubicBezTo>
                  <a:cubicBezTo>
                    <a:pt x="6763" y="4227"/>
                    <a:pt x="6847" y="4275"/>
                    <a:pt x="6847" y="4322"/>
                  </a:cubicBezTo>
                  <a:cubicBezTo>
                    <a:pt x="6859" y="4358"/>
                    <a:pt x="6799" y="4358"/>
                    <a:pt x="6847" y="4406"/>
                  </a:cubicBezTo>
                  <a:cubicBezTo>
                    <a:pt x="6966" y="4513"/>
                    <a:pt x="7037" y="4441"/>
                    <a:pt x="7168" y="4501"/>
                  </a:cubicBezTo>
                  <a:cubicBezTo>
                    <a:pt x="7252" y="4537"/>
                    <a:pt x="7323" y="4608"/>
                    <a:pt x="7383" y="4692"/>
                  </a:cubicBezTo>
                  <a:cubicBezTo>
                    <a:pt x="7394" y="4656"/>
                    <a:pt x="7502" y="4644"/>
                    <a:pt x="7561" y="4644"/>
                  </a:cubicBezTo>
                  <a:cubicBezTo>
                    <a:pt x="7656" y="4656"/>
                    <a:pt x="7585" y="4703"/>
                    <a:pt x="7609" y="4715"/>
                  </a:cubicBezTo>
                  <a:cubicBezTo>
                    <a:pt x="7620" y="4720"/>
                    <a:pt x="7630" y="4722"/>
                    <a:pt x="7638" y="4722"/>
                  </a:cubicBezTo>
                  <a:cubicBezTo>
                    <a:pt x="7639" y="4722"/>
                    <a:pt x="7641" y="4722"/>
                    <a:pt x="7642" y="4722"/>
                  </a:cubicBezTo>
                  <a:lnTo>
                    <a:pt x="7642" y="4722"/>
                  </a:lnTo>
                  <a:cubicBezTo>
                    <a:pt x="7630" y="4737"/>
                    <a:pt x="7622" y="4752"/>
                    <a:pt x="7633" y="4763"/>
                  </a:cubicBezTo>
                  <a:cubicBezTo>
                    <a:pt x="7692" y="4811"/>
                    <a:pt x="7764" y="4834"/>
                    <a:pt x="7835" y="4858"/>
                  </a:cubicBezTo>
                  <a:cubicBezTo>
                    <a:pt x="7895" y="4894"/>
                    <a:pt x="7966" y="4906"/>
                    <a:pt x="8037" y="4906"/>
                  </a:cubicBezTo>
                  <a:cubicBezTo>
                    <a:pt x="8052" y="4901"/>
                    <a:pt x="8067" y="4898"/>
                    <a:pt x="8081" y="4898"/>
                  </a:cubicBezTo>
                  <a:cubicBezTo>
                    <a:pt x="8101" y="4898"/>
                    <a:pt x="8119" y="4904"/>
                    <a:pt x="8133" y="4918"/>
                  </a:cubicBezTo>
                  <a:cubicBezTo>
                    <a:pt x="8156" y="4930"/>
                    <a:pt x="8180" y="4953"/>
                    <a:pt x="8180" y="4977"/>
                  </a:cubicBezTo>
                  <a:cubicBezTo>
                    <a:pt x="8192" y="5001"/>
                    <a:pt x="8204" y="5001"/>
                    <a:pt x="8240" y="5025"/>
                  </a:cubicBezTo>
                  <a:cubicBezTo>
                    <a:pt x="8311" y="5037"/>
                    <a:pt x="8371" y="5049"/>
                    <a:pt x="8430" y="5061"/>
                  </a:cubicBezTo>
                  <a:cubicBezTo>
                    <a:pt x="8502" y="5084"/>
                    <a:pt x="8561" y="5108"/>
                    <a:pt x="8621" y="5144"/>
                  </a:cubicBezTo>
                  <a:cubicBezTo>
                    <a:pt x="8657" y="5168"/>
                    <a:pt x="8692" y="5227"/>
                    <a:pt x="8716" y="5239"/>
                  </a:cubicBezTo>
                  <a:cubicBezTo>
                    <a:pt x="8719" y="5241"/>
                    <a:pt x="8721" y="5241"/>
                    <a:pt x="8722" y="5241"/>
                  </a:cubicBezTo>
                  <a:cubicBezTo>
                    <a:pt x="8734" y="5241"/>
                    <a:pt x="8722" y="5213"/>
                    <a:pt x="8734" y="5213"/>
                  </a:cubicBezTo>
                  <a:cubicBezTo>
                    <a:pt x="8735" y="5213"/>
                    <a:pt x="8737" y="5214"/>
                    <a:pt x="8740" y="5215"/>
                  </a:cubicBezTo>
                  <a:lnTo>
                    <a:pt x="8788" y="5239"/>
                  </a:lnTo>
                  <a:lnTo>
                    <a:pt x="9026" y="5346"/>
                  </a:lnTo>
                  <a:cubicBezTo>
                    <a:pt x="9079" y="5382"/>
                    <a:pt x="9178" y="5443"/>
                    <a:pt x="9240" y="5443"/>
                  </a:cubicBezTo>
                  <a:cubicBezTo>
                    <a:pt x="9261" y="5443"/>
                    <a:pt x="9278" y="5436"/>
                    <a:pt x="9288" y="5418"/>
                  </a:cubicBezTo>
                  <a:lnTo>
                    <a:pt x="9288" y="5418"/>
                  </a:lnTo>
                  <a:cubicBezTo>
                    <a:pt x="9264" y="5465"/>
                    <a:pt x="9430" y="5549"/>
                    <a:pt x="9490" y="5573"/>
                  </a:cubicBezTo>
                  <a:cubicBezTo>
                    <a:pt x="9585" y="5620"/>
                    <a:pt x="9609" y="5584"/>
                    <a:pt x="9692" y="5632"/>
                  </a:cubicBezTo>
                  <a:cubicBezTo>
                    <a:pt x="9728" y="5656"/>
                    <a:pt x="9680" y="5680"/>
                    <a:pt x="9716" y="5704"/>
                  </a:cubicBezTo>
                  <a:cubicBezTo>
                    <a:pt x="9752" y="5739"/>
                    <a:pt x="9788" y="5751"/>
                    <a:pt x="9823" y="5763"/>
                  </a:cubicBezTo>
                  <a:cubicBezTo>
                    <a:pt x="9871" y="5787"/>
                    <a:pt x="9931" y="5799"/>
                    <a:pt x="9978" y="5811"/>
                  </a:cubicBezTo>
                  <a:cubicBezTo>
                    <a:pt x="10002" y="5811"/>
                    <a:pt x="10002" y="5775"/>
                    <a:pt x="10014" y="5763"/>
                  </a:cubicBezTo>
                  <a:lnTo>
                    <a:pt x="10014" y="5763"/>
                  </a:lnTo>
                  <a:cubicBezTo>
                    <a:pt x="9978" y="5835"/>
                    <a:pt x="10121" y="5835"/>
                    <a:pt x="10169" y="5858"/>
                  </a:cubicBezTo>
                  <a:cubicBezTo>
                    <a:pt x="10228" y="5882"/>
                    <a:pt x="10097" y="5965"/>
                    <a:pt x="10204" y="5989"/>
                  </a:cubicBezTo>
                  <a:cubicBezTo>
                    <a:pt x="10223" y="5994"/>
                    <a:pt x="10238" y="5996"/>
                    <a:pt x="10251" y="5996"/>
                  </a:cubicBezTo>
                  <a:cubicBezTo>
                    <a:pt x="10333" y="5996"/>
                    <a:pt x="10332" y="5913"/>
                    <a:pt x="10383" y="5882"/>
                  </a:cubicBezTo>
                  <a:cubicBezTo>
                    <a:pt x="10388" y="5880"/>
                    <a:pt x="10393" y="5880"/>
                    <a:pt x="10398" y="5880"/>
                  </a:cubicBezTo>
                  <a:cubicBezTo>
                    <a:pt x="10459" y="5880"/>
                    <a:pt x="10490" y="6013"/>
                    <a:pt x="10490" y="6013"/>
                  </a:cubicBezTo>
                  <a:cubicBezTo>
                    <a:pt x="10507" y="6005"/>
                    <a:pt x="10506" y="5991"/>
                    <a:pt x="10524" y="5991"/>
                  </a:cubicBezTo>
                  <a:cubicBezTo>
                    <a:pt x="10531" y="5991"/>
                    <a:pt x="10543" y="5994"/>
                    <a:pt x="10562" y="6001"/>
                  </a:cubicBezTo>
                  <a:cubicBezTo>
                    <a:pt x="10597" y="6025"/>
                    <a:pt x="10621" y="6037"/>
                    <a:pt x="10645" y="6037"/>
                  </a:cubicBezTo>
                  <a:cubicBezTo>
                    <a:pt x="10669" y="6037"/>
                    <a:pt x="10657" y="6013"/>
                    <a:pt x="10681" y="6001"/>
                  </a:cubicBezTo>
                  <a:cubicBezTo>
                    <a:pt x="10716" y="6001"/>
                    <a:pt x="10752" y="6013"/>
                    <a:pt x="10776" y="6037"/>
                  </a:cubicBezTo>
                  <a:cubicBezTo>
                    <a:pt x="10752" y="6073"/>
                    <a:pt x="10752" y="6096"/>
                    <a:pt x="10823" y="6120"/>
                  </a:cubicBezTo>
                  <a:cubicBezTo>
                    <a:pt x="10931" y="6144"/>
                    <a:pt x="10954" y="6132"/>
                    <a:pt x="10943" y="6204"/>
                  </a:cubicBezTo>
                  <a:cubicBezTo>
                    <a:pt x="10943" y="6214"/>
                    <a:pt x="11031" y="6265"/>
                    <a:pt x="11065" y="6265"/>
                  </a:cubicBezTo>
                  <a:cubicBezTo>
                    <a:pt x="11069" y="6265"/>
                    <a:pt x="11071" y="6264"/>
                    <a:pt x="11074" y="6263"/>
                  </a:cubicBezTo>
                  <a:cubicBezTo>
                    <a:pt x="11091" y="6263"/>
                    <a:pt x="11082" y="6243"/>
                    <a:pt x="11102" y="6243"/>
                  </a:cubicBezTo>
                  <a:cubicBezTo>
                    <a:pt x="11108" y="6243"/>
                    <a:pt x="11118" y="6245"/>
                    <a:pt x="11133" y="6251"/>
                  </a:cubicBezTo>
                  <a:cubicBezTo>
                    <a:pt x="11193" y="6263"/>
                    <a:pt x="11264" y="6299"/>
                    <a:pt x="11324" y="6335"/>
                  </a:cubicBezTo>
                  <a:cubicBezTo>
                    <a:pt x="11383" y="6382"/>
                    <a:pt x="11383" y="6406"/>
                    <a:pt x="11431" y="6454"/>
                  </a:cubicBezTo>
                  <a:cubicBezTo>
                    <a:pt x="11478" y="6489"/>
                    <a:pt x="11538" y="6525"/>
                    <a:pt x="11609" y="6525"/>
                  </a:cubicBezTo>
                  <a:cubicBezTo>
                    <a:pt x="11680" y="6525"/>
                    <a:pt x="11797" y="6641"/>
                    <a:pt x="11788" y="6644"/>
                  </a:cubicBezTo>
                  <a:lnTo>
                    <a:pt x="11788" y="6644"/>
                  </a:lnTo>
                  <a:cubicBezTo>
                    <a:pt x="11871" y="6632"/>
                    <a:pt x="11752" y="6513"/>
                    <a:pt x="11764" y="6501"/>
                  </a:cubicBezTo>
                  <a:cubicBezTo>
                    <a:pt x="11764" y="6497"/>
                    <a:pt x="11767" y="6495"/>
                    <a:pt x="11772" y="6495"/>
                  </a:cubicBezTo>
                  <a:cubicBezTo>
                    <a:pt x="11792" y="6495"/>
                    <a:pt x="11845" y="6530"/>
                    <a:pt x="11836" y="6549"/>
                  </a:cubicBezTo>
                  <a:cubicBezTo>
                    <a:pt x="11836" y="6561"/>
                    <a:pt x="11919" y="6608"/>
                    <a:pt x="11966" y="6608"/>
                  </a:cubicBezTo>
                  <a:cubicBezTo>
                    <a:pt x="12074" y="6632"/>
                    <a:pt x="12014" y="6668"/>
                    <a:pt x="12038" y="6727"/>
                  </a:cubicBezTo>
                  <a:cubicBezTo>
                    <a:pt x="12050" y="6747"/>
                    <a:pt x="12060" y="6754"/>
                    <a:pt x="12070" y="6754"/>
                  </a:cubicBezTo>
                  <a:cubicBezTo>
                    <a:pt x="12088" y="6754"/>
                    <a:pt x="12101" y="6727"/>
                    <a:pt x="12109" y="6727"/>
                  </a:cubicBezTo>
                  <a:cubicBezTo>
                    <a:pt x="12113" y="6716"/>
                    <a:pt x="12123" y="6712"/>
                    <a:pt x="12136" y="6712"/>
                  </a:cubicBezTo>
                  <a:cubicBezTo>
                    <a:pt x="12163" y="6712"/>
                    <a:pt x="12204" y="6731"/>
                    <a:pt x="12228" y="6739"/>
                  </a:cubicBezTo>
                  <a:cubicBezTo>
                    <a:pt x="12307" y="6779"/>
                    <a:pt x="12321" y="6802"/>
                    <a:pt x="12384" y="6802"/>
                  </a:cubicBezTo>
                  <a:cubicBezTo>
                    <a:pt x="12397" y="6802"/>
                    <a:pt x="12412" y="6801"/>
                    <a:pt x="12431" y="6799"/>
                  </a:cubicBezTo>
                  <a:cubicBezTo>
                    <a:pt x="12431" y="6799"/>
                    <a:pt x="12502" y="6799"/>
                    <a:pt x="12514" y="6823"/>
                  </a:cubicBezTo>
                  <a:cubicBezTo>
                    <a:pt x="12526" y="6847"/>
                    <a:pt x="12383" y="6870"/>
                    <a:pt x="12478" y="6930"/>
                  </a:cubicBezTo>
                  <a:cubicBezTo>
                    <a:pt x="12568" y="6974"/>
                    <a:pt x="12657" y="7029"/>
                    <a:pt x="12756" y="7066"/>
                  </a:cubicBezTo>
                  <a:lnTo>
                    <a:pt x="12756" y="7066"/>
                  </a:lnTo>
                  <a:cubicBezTo>
                    <a:pt x="12731" y="7054"/>
                    <a:pt x="12696" y="7030"/>
                    <a:pt x="12705" y="7013"/>
                  </a:cubicBezTo>
                  <a:cubicBezTo>
                    <a:pt x="12706" y="7011"/>
                    <a:pt x="12709" y="7009"/>
                    <a:pt x="12713" y="7009"/>
                  </a:cubicBezTo>
                  <a:cubicBezTo>
                    <a:pt x="12741" y="7009"/>
                    <a:pt x="12825" y="7065"/>
                    <a:pt x="12860" y="7065"/>
                  </a:cubicBezTo>
                  <a:cubicBezTo>
                    <a:pt x="12864" y="7065"/>
                    <a:pt x="12868" y="7064"/>
                    <a:pt x="12870" y="7062"/>
                  </a:cubicBezTo>
                  <a:lnTo>
                    <a:pt x="12870" y="7062"/>
                  </a:lnTo>
                  <a:cubicBezTo>
                    <a:pt x="12870" y="7062"/>
                    <a:pt x="12870" y="7062"/>
                    <a:pt x="12870" y="7062"/>
                  </a:cubicBezTo>
                  <a:cubicBezTo>
                    <a:pt x="12871" y="7062"/>
                    <a:pt x="12871" y="7062"/>
                    <a:pt x="12871" y="7061"/>
                  </a:cubicBezTo>
                  <a:lnTo>
                    <a:pt x="12871" y="7061"/>
                  </a:lnTo>
                  <a:cubicBezTo>
                    <a:pt x="12871" y="7061"/>
                    <a:pt x="12871" y="7062"/>
                    <a:pt x="12870" y="7062"/>
                  </a:cubicBezTo>
                  <a:lnTo>
                    <a:pt x="12870" y="7062"/>
                  </a:lnTo>
                  <a:cubicBezTo>
                    <a:pt x="12859" y="7061"/>
                    <a:pt x="12766" y="6978"/>
                    <a:pt x="12800" y="6978"/>
                  </a:cubicBezTo>
                  <a:cubicBezTo>
                    <a:pt x="12871" y="7001"/>
                    <a:pt x="12990" y="6978"/>
                    <a:pt x="12967" y="7061"/>
                  </a:cubicBezTo>
                  <a:cubicBezTo>
                    <a:pt x="12931" y="7073"/>
                    <a:pt x="12895" y="7085"/>
                    <a:pt x="12943" y="7120"/>
                  </a:cubicBezTo>
                  <a:cubicBezTo>
                    <a:pt x="13026" y="7168"/>
                    <a:pt x="13121" y="7216"/>
                    <a:pt x="13217" y="7239"/>
                  </a:cubicBezTo>
                  <a:cubicBezTo>
                    <a:pt x="13227" y="7243"/>
                    <a:pt x="13234" y="7244"/>
                    <a:pt x="13241" y="7244"/>
                  </a:cubicBezTo>
                  <a:cubicBezTo>
                    <a:pt x="13279" y="7244"/>
                    <a:pt x="13254" y="7189"/>
                    <a:pt x="13264" y="7168"/>
                  </a:cubicBezTo>
                  <a:lnTo>
                    <a:pt x="13264" y="7168"/>
                  </a:lnTo>
                  <a:cubicBezTo>
                    <a:pt x="13336" y="7204"/>
                    <a:pt x="13407" y="7251"/>
                    <a:pt x="13455" y="7311"/>
                  </a:cubicBezTo>
                  <a:cubicBezTo>
                    <a:pt x="13458" y="7320"/>
                    <a:pt x="13451" y="7324"/>
                    <a:pt x="13439" y="7324"/>
                  </a:cubicBezTo>
                  <a:cubicBezTo>
                    <a:pt x="13422" y="7324"/>
                    <a:pt x="13394" y="7316"/>
                    <a:pt x="13370" y="7308"/>
                  </a:cubicBezTo>
                  <a:lnTo>
                    <a:pt x="13370" y="7308"/>
                  </a:lnTo>
                  <a:cubicBezTo>
                    <a:pt x="13429" y="7334"/>
                    <a:pt x="13511" y="7370"/>
                    <a:pt x="13538" y="7406"/>
                  </a:cubicBezTo>
                  <a:cubicBezTo>
                    <a:pt x="13574" y="7454"/>
                    <a:pt x="13526" y="7489"/>
                    <a:pt x="13514" y="7513"/>
                  </a:cubicBezTo>
                  <a:cubicBezTo>
                    <a:pt x="13574" y="7478"/>
                    <a:pt x="13633" y="7454"/>
                    <a:pt x="13705" y="7442"/>
                  </a:cubicBezTo>
                  <a:cubicBezTo>
                    <a:pt x="13741" y="7442"/>
                    <a:pt x="13800" y="7478"/>
                    <a:pt x="13848" y="7489"/>
                  </a:cubicBezTo>
                  <a:cubicBezTo>
                    <a:pt x="13860" y="7489"/>
                    <a:pt x="13880" y="7484"/>
                    <a:pt x="13901" y="7484"/>
                  </a:cubicBezTo>
                  <a:cubicBezTo>
                    <a:pt x="13922" y="7484"/>
                    <a:pt x="13943" y="7489"/>
                    <a:pt x="13955" y="7513"/>
                  </a:cubicBezTo>
                  <a:cubicBezTo>
                    <a:pt x="13967" y="7549"/>
                    <a:pt x="13871" y="7561"/>
                    <a:pt x="13871" y="7609"/>
                  </a:cubicBezTo>
                  <a:cubicBezTo>
                    <a:pt x="13880" y="7651"/>
                    <a:pt x="13931" y="7657"/>
                    <a:pt x="13968" y="7657"/>
                  </a:cubicBezTo>
                  <a:cubicBezTo>
                    <a:pt x="13983" y="7657"/>
                    <a:pt x="13996" y="7656"/>
                    <a:pt x="14002" y="7656"/>
                  </a:cubicBezTo>
                  <a:cubicBezTo>
                    <a:pt x="14026" y="7656"/>
                    <a:pt x="14045" y="7651"/>
                    <a:pt x="14069" y="7651"/>
                  </a:cubicBezTo>
                  <a:cubicBezTo>
                    <a:pt x="14080" y="7651"/>
                    <a:pt x="14094" y="7652"/>
                    <a:pt x="14110" y="7656"/>
                  </a:cubicBezTo>
                  <a:cubicBezTo>
                    <a:pt x="14157" y="7680"/>
                    <a:pt x="14205" y="7704"/>
                    <a:pt x="14252" y="7728"/>
                  </a:cubicBezTo>
                  <a:cubicBezTo>
                    <a:pt x="14383" y="7799"/>
                    <a:pt x="14526" y="7859"/>
                    <a:pt x="14669" y="7894"/>
                  </a:cubicBezTo>
                  <a:cubicBezTo>
                    <a:pt x="14685" y="7894"/>
                    <a:pt x="14701" y="7884"/>
                    <a:pt x="14717" y="7884"/>
                  </a:cubicBezTo>
                  <a:cubicBezTo>
                    <a:pt x="14725" y="7884"/>
                    <a:pt x="14733" y="7886"/>
                    <a:pt x="14741" y="7894"/>
                  </a:cubicBezTo>
                  <a:cubicBezTo>
                    <a:pt x="14776" y="7918"/>
                    <a:pt x="14776" y="7966"/>
                    <a:pt x="14812" y="8001"/>
                  </a:cubicBezTo>
                  <a:cubicBezTo>
                    <a:pt x="14919" y="8097"/>
                    <a:pt x="15038" y="8156"/>
                    <a:pt x="15157" y="8180"/>
                  </a:cubicBezTo>
                  <a:cubicBezTo>
                    <a:pt x="15176" y="8180"/>
                    <a:pt x="15218" y="8165"/>
                    <a:pt x="15240" y="8165"/>
                  </a:cubicBezTo>
                  <a:cubicBezTo>
                    <a:pt x="15246" y="8165"/>
                    <a:pt x="15250" y="8166"/>
                    <a:pt x="15253" y="8168"/>
                  </a:cubicBezTo>
                  <a:cubicBezTo>
                    <a:pt x="15288" y="8192"/>
                    <a:pt x="15217" y="8240"/>
                    <a:pt x="15288" y="8263"/>
                  </a:cubicBezTo>
                  <a:cubicBezTo>
                    <a:pt x="15303" y="8249"/>
                    <a:pt x="15322" y="8238"/>
                    <a:pt x="15343" y="8238"/>
                  </a:cubicBezTo>
                  <a:cubicBezTo>
                    <a:pt x="15356" y="8238"/>
                    <a:pt x="15370" y="8242"/>
                    <a:pt x="15384" y="8251"/>
                  </a:cubicBezTo>
                  <a:cubicBezTo>
                    <a:pt x="15408" y="8260"/>
                    <a:pt x="15433" y="8274"/>
                    <a:pt x="15454" y="8274"/>
                  </a:cubicBezTo>
                  <a:cubicBezTo>
                    <a:pt x="15463" y="8274"/>
                    <a:pt x="15471" y="8271"/>
                    <a:pt x="15479" y="8263"/>
                  </a:cubicBezTo>
                  <a:cubicBezTo>
                    <a:pt x="15515" y="8216"/>
                    <a:pt x="15526" y="8228"/>
                    <a:pt x="15622" y="8216"/>
                  </a:cubicBezTo>
                  <a:cubicBezTo>
                    <a:pt x="15633" y="8237"/>
                    <a:pt x="15653" y="8338"/>
                    <a:pt x="15639" y="8338"/>
                  </a:cubicBezTo>
                  <a:cubicBezTo>
                    <a:pt x="15638" y="8338"/>
                    <a:pt x="15636" y="8337"/>
                    <a:pt x="15634" y="8335"/>
                  </a:cubicBezTo>
                  <a:cubicBezTo>
                    <a:pt x="15613" y="8325"/>
                    <a:pt x="15584" y="8297"/>
                    <a:pt x="15553" y="8297"/>
                  </a:cubicBezTo>
                  <a:cubicBezTo>
                    <a:pt x="15548" y="8297"/>
                    <a:pt x="15543" y="8297"/>
                    <a:pt x="15538" y="8299"/>
                  </a:cubicBezTo>
                  <a:cubicBezTo>
                    <a:pt x="15491" y="8299"/>
                    <a:pt x="15526" y="8323"/>
                    <a:pt x="15550" y="8335"/>
                  </a:cubicBezTo>
                  <a:cubicBezTo>
                    <a:pt x="15562" y="8347"/>
                    <a:pt x="15741" y="8371"/>
                    <a:pt x="15753" y="8430"/>
                  </a:cubicBezTo>
                  <a:cubicBezTo>
                    <a:pt x="15755" y="8442"/>
                    <a:pt x="15768" y="8454"/>
                    <a:pt x="15788" y="8466"/>
                  </a:cubicBezTo>
                  <a:lnTo>
                    <a:pt x="15788" y="8466"/>
                  </a:lnTo>
                  <a:cubicBezTo>
                    <a:pt x="15779" y="8437"/>
                    <a:pt x="15762" y="8380"/>
                    <a:pt x="15796" y="8380"/>
                  </a:cubicBezTo>
                  <a:cubicBezTo>
                    <a:pt x="15804" y="8380"/>
                    <a:pt x="15816" y="8383"/>
                    <a:pt x="15831" y="8391"/>
                  </a:cubicBezTo>
                  <a:lnTo>
                    <a:pt x="15831" y="8391"/>
                  </a:lnTo>
                  <a:lnTo>
                    <a:pt x="15788" y="8466"/>
                  </a:lnTo>
                  <a:lnTo>
                    <a:pt x="15788" y="8466"/>
                  </a:lnTo>
                  <a:cubicBezTo>
                    <a:pt x="15788" y="8466"/>
                    <a:pt x="15788" y="8466"/>
                    <a:pt x="15788" y="8466"/>
                  </a:cubicBezTo>
                  <a:lnTo>
                    <a:pt x="15788" y="8466"/>
                  </a:lnTo>
                  <a:cubicBezTo>
                    <a:pt x="15788" y="8466"/>
                    <a:pt x="15788" y="8466"/>
                    <a:pt x="15788" y="8466"/>
                  </a:cubicBezTo>
                  <a:lnTo>
                    <a:pt x="15788" y="8466"/>
                  </a:lnTo>
                  <a:lnTo>
                    <a:pt x="15788" y="8466"/>
                  </a:lnTo>
                  <a:cubicBezTo>
                    <a:pt x="15865" y="8509"/>
                    <a:pt x="16041" y="8547"/>
                    <a:pt x="16098" y="8585"/>
                  </a:cubicBezTo>
                  <a:cubicBezTo>
                    <a:pt x="16122" y="8537"/>
                    <a:pt x="16074" y="8513"/>
                    <a:pt x="16098" y="8478"/>
                  </a:cubicBezTo>
                  <a:lnTo>
                    <a:pt x="16098" y="8478"/>
                  </a:lnTo>
                  <a:cubicBezTo>
                    <a:pt x="16157" y="8502"/>
                    <a:pt x="16181" y="8573"/>
                    <a:pt x="16205" y="8585"/>
                  </a:cubicBezTo>
                  <a:cubicBezTo>
                    <a:pt x="16214" y="8587"/>
                    <a:pt x="16222" y="8587"/>
                    <a:pt x="16230" y="8587"/>
                  </a:cubicBezTo>
                  <a:cubicBezTo>
                    <a:pt x="16278" y="8587"/>
                    <a:pt x="16319" y="8561"/>
                    <a:pt x="16360" y="8561"/>
                  </a:cubicBezTo>
                  <a:cubicBezTo>
                    <a:pt x="16360" y="8602"/>
                    <a:pt x="16502" y="8830"/>
                    <a:pt x="16571" y="8830"/>
                  </a:cubicBezTo>
                  <a:cubicBezTo>
                    <a:pt x="16582" y="8830"/>
                    <a:pt x="16592" y="8824"/>
                    <a:pt x="16598" y="8811"/>
                  </a:cubicBezTo>
                  <a:cubicBezTo>
                    <a:pt x="16580" y="8799"/>
                    <a:pt x="16568" y="8796"/>
                    <a:pt x="16559" y="8796"/>
                  </a:cubicBezTo>
                  <a:cubicBezTo>
                    <a:pt x="16550" y="8796"/>
                    <a:pt x="16544" y="8799"/>
                    <a:pt x="16538" y="8799"/>
                  </a:cubicBezTo>
                  <a:cubicBezTo>
                    <a:pt x="16515" y="8787"/>
                    <a:pt x="16574" y="8740"/>
                    <a:pt x="16586" y="8740"/>
                  </a:cubicBezTo>
                  <a:cubicBezTo>
                    <a:pt x="16622" y="8740"/>
                    <a:pt x="16658" y="8752"/>
                    <a:pt x="16693" y="8775"/>
                  </a:cubicBezTo>
                  <a:cubicBezTo>
                    <a:pt x="16777" y="8823"/>
                    <a:pt x="16646" y="8847"/>
                    <a:pt x="16741" y="8906"/>
                  </a:cubicBezTo>
                  <a:cubicBezTo>
                    <a:pt x="16789" y="8942"/>
                    <a:pt x="16836" y="8966"/>
                    <a:pt x="16884" y="8978"/>
                  </a:cubicBezTo>
                  <a:cubicBezTo>
                    <a:pt x="16891" y="8979"/>
                    <a:pt x="16896" y="8980"/>
                    <a:pt x="16901" y="8980"/>
                  </a:cubicBezTo>
                  <a:cubicBezTo>
                    <a:pt x="16930" y="8980"/>
                    <a:pt x="16931" y="8959"/>
                    <a:pt x="16963" y="8959"/>
                  </a:cubicBezTo>
                  <a:cubicBezTo>
                    <a:pt x="16973" y="8959"/>
                    <a:pt x="16986" y="8961"/>
                    <a:pt x="17003" y="8966"/>
                  </a:cubicBezTo>
                  <a:cubicBezTo>
                    <a:pt x="17050" y="8990"/>
                    <a:pt x="17086" y="9002"/>
                    <a:pt x="17074" y="9037"/>
                  </a:cubicBezTo>
                  <a:cubicBezTo>
                    <a:pt x="17062" y="9037"/>
                    <a:pt x="17027" y="9049"/>
                    <a:pt x="17027" y="9061"/>
                  </a:cubicBezTo>
                  <a:cubicBezTo>
                    <a:pt x="17027" y="9073"/>
                    <a:pt x="17300" y="9049"/>
                    <a:pt x="17324" y="9109"/>
                  </a:cubicBezTo>
                  <a:cubicBezTo>
                    <a:pt x="17336" y="9168"/>
                    <a:pt x="17289" y="9180"/>
                    <a:pt x="17384" y="9228"/>
                  </a:cubicBezTo>
                  <a:cubicBezTo>
                    <a:pt x="17431" y="9251"/>
                    <a:pt x="17467" y="9263"/>
                    <a:pt x="17514" y="9275"/>
                  </a:cubicBezTo>
                  <a:lnTo>
                    <a:pt x="17514" y="9275"/>
                  </a:lnTo>
                  <a:cubicBezTo>
                    <a:pt x="17499" y="9269"/>
                    <a:pt x="17403" y="9148"/>
                    <a:pt x="17425" y="9148"/>
                  </a:cubicBezTo>
                  <a:cubicBezTo>
                    <a:pt x="17429" y="9148"/>
                    <a:pt x="17434" y="9150"/>
                    <a:pt x="17443" y="9156"/>
                  </a:cubicBezTo>
                  <a:cubicBezTo>
                    <a:pt x="17527" y="9192"/>
                    <a:pt x="17562" y="9228"/>
                    <a:pt x="17634" y="9264"/>
                  </a:cubicBezTo>
                  <a:lnTo>
                    <a:pt x="17741" y="9311"/>
                  </a:lnTo>
                  <a:cubicBezTo>
                    <a:pt x="17753" y="9317"/>
                    <a:pt x="17762" y="9320"/>
                    <a:pt x="17768" y="9320"/>
                  </a:cubicBezTo>
                  <a:cubicBezTo>
                    <a:pt x="17774" y="9320"/>
                    <a:pt x="17777" y="9317"/>
                    <a:pt x="17777" y="9311"/>
                  </a:cubicBezTo>
                  <a:cubicBezTo>
                    <a:pt x="17812" y="9311"/>
                    <a:pt x="17729" y="9371"/>
                    <a:pt x="17729" y="9371"/>
                  </a:cubicBezTo>
                  <a:cubicBezTo>
                    <a:pt x="17729" y="9406"/>
                    <a:pt x="17801" y="9406"/>
                    <a:pt x="17824" y="9406"/>
                  </a:cubicBezTo>
                  <a:cubicBezTo>
                    <a:pt x="17830" y="9400"/>
                    <a:pt x="17848" y="9394"/>
                    <a:pt x="17869" y="9394"/>
                  </a:cubicBezTo>
                  <a:cubicBezTo>
                    <a:pt x="17890" y="9394"/>
                    <a:pt x="17914" y="9400"/>
                    <a:pt x="17932" y="9418"/>
                  </a:cubicBezTo>
                  <a:cubicBezTo>
                    <a:pt x="17967" y="9454"/>
                    <a:pt x="17920" y="9466"/>
                    <a:pt x="17932" y="9490"/>
                  </a:cubicBezTo>
                  <a:cubicBezTo>
                    <a:pt x="17926" y="9468"/>
                    <a:pt x="17957" y="9461"/>
                    <a:pt x="17997" y="9461"/>
                  </a:cubicBezTo>
                  <a:cubicBezTo>
                    <a:pt x="18044" y="9461"/>
                    <a:pt x="18102" y="9471"/>
                    <a:pt x="18122" y="9478"/>
                  </a:cubicBezTo>
                  <a:cubicBezTo>
                    <a:pt x="18170" y="9490"/>
                    <a:pt x="18205" y="9502"/>
                    <a:pt x="18241" y="9525"/>
                  </a:cubicBezTo>
                  <a:cubicBezTo>
                    <a:pt x="18265" y="9549"/>
                    <a:pt x="18241" y="9561"/>
                    <a:pt x="18277" y="9585"/>
                  </a:cubicBezTo>
                  <a:cubicBezTo>
                    <a:pt x="18306" y="9604"/>
                    <a:pt x="18381" y="9654"/>
                    <a:pt x="18421" y="9654"/>
                  </a:cubicBezTo>
                  <a:cubicBezTo>
                    <a:pt x="18431" y="9654"/>
                    <a:pt x="18439" y="9651"/>
                    <a:pt x="18443" y="9645"/>
                  </a:cubicBezTo>
                  <a:cubicBezTo>
                    <a:pt x="18457" y="9631"/>
                    <a:pt x="18467" y="9625"/>
                    <a:pt x="18483" y="9625"/>
                  </a:cubicBezTo>
                  <a:cubicBezTo>
                    <a:pt x="18493" y="9625"/>
                    <a:pt x="18507" y="9628"/>
                    <a:pt x="18527" y="9633"/>
                  </a:cubicBezTo>
                  <a:cubicBezTo>
                    <a:pt x="18527" y="9633"/>
                    <a:pt x="18598" y="9668"/>
                    <a:pt x="18598" y="9680"/>
                  </a:cubicBezTo>
                  <a:cubicBezTo>
                    <a:pt x="18598" y="9680"/>
                    <a:pt x="18432" y="9692"/>
                    <a:pt x="18515" y="9740"/>
                  </a:cubicBezTo>
                  <a:cubicBezTo>
                    <a:pt x="18557" y="9770"/>
                    <a:pt x="18586" y="9770"/>
                    <a:pt x="18615" y="9770"/>
                  </a:cubicBezTo>
                  <a:cubicBezTo>
                    <a:pt x="18643" y="9770"/>
                    <a:pt x="18670" y="9770"/>
                    <a:pt x="18705" y="9799"/>
                  </a:cubicBezTo>
                  <a:cubicBezTo>
                    <a:pt x="18765" y="9847"/>
                    <a:pt x="18836" y="9871"/>
                    <a:pt x="18920" y="9871"/>
                  </a:cubicBezTo>
                  <a:cubicBezTo>
                    <a:pt x="18979" y="9871"/>
                    <a:pt x="18967" y="9883"/>
                    <a:pt x="18991" y="9906"/>
                  </a:cubicBezTo>
                  <a:cubicBezTo>
                    <a:pt x="19015" y="9918"/>
                    <a:pt x="19063" y="9918"/>
                    <a:pt x="19086" y="9930"/>
                  </a:cubicBezTo>
                  <a:cubicBezTo>
                    <a:pt x="19097" y="9927"/>
                    <a:pt x="19115" y="9924"/>
                    <a:pt x="19135" y="9924"/>
                  </a:cubicBezTo>
                  <a:cubicBezTo>
                    <a:pt x="19178" y="9924"/>
                    <a:pt x="19229" y="9937"/>
                    <a:pt x="19229" y="9978"/>
                  </a:cubicBezTo>
                  <a:cubicBezTo>
                    <a:pt x="19229" y="9988"/>
                    <a:pt x="19229" y="10091"/>
                    <a:pt x="19278" y="10091"/>
                  </a:cubicBezTo>
                  <a:cubicBezTo>
                    <a:pt x="19285" y="10091"/>
                    <a:pt x="19292" y="10089"/>
                    <a:pt x="19301" y="10085"/>
                  </a:cubicBezTo>
                  <a:cubicBezTo>
                    <a:pt x="19322" y="10078"/>
                    <a:pt x="19331" y="10066"/>
                    <a:pt x="19350" y="10066"/>
                  </a:cubicBezTo>
                  <a:cubicBezTo>
                    <a:pt x="19363" y="10066"/>
                    <a:pt x="19380" y="10071"/>
                    <a:pt x="19408" y="10085"/>
                  </a:cubicBezTo>
                  <a:cubicBezTo>
                    <a:pt x="19432" y="10109"/>
                    <a:pt x="19408" y="10121"/>
                    <a:pt x="19408" y="10145"/>
                  </a:cubicBezTo>
                  <a:cubicBezTo>
                    <a:pt x="19408" y="10168"/>
                    <a:pt x="19456" y="10180"/>
                    <a:pt x="19491" y="10192"/>
                  </a:cubicBezTo>
                  <a:lnTo>
                    <a:pt x="19515" y="10145"/>
                  </a:lnTo>
                  <a:cubicBezTo>
                    <a:pt x="19491" y="10121"/>
                    <a:pt x="19456" y="10097"/>
                    <a:pt x="19456" y="10073"/>
                  </a:cubicBezTo>
                  <a:cubicBezTo>
                    <a:pt x="19456" y="10068"/>
                    <a:pt x="19460" y="10067"/>
                    <a:pt x="19467" y="10067"/>
                  </a:cubicBezTo>
                  <a:cubicBezTo>
                    <a:pt x="19498" y="10067"/>
                    <a:pt x="19577" y="10099"/>
                    <a:pt x="19586" y="10109"/>
                  </a:cubicBezTo>
                  <a:cubicBezTo>
                    <a:pt x="19670" y="10145"/>
                    <a:pt x="19610" y="10156"/>
                    <a:pt x="19670" y="10204"/>
                  </a:cubicBezTo>
                  <a:cubicBezTo>
                    <a:pt x="19682" y="10216"/>
                    <a:pt x="19777" y="10299"/>
                    <a:pt x="19789" y="10299"/>
                  </a:cubicBezTo>
                  <a:cubicBezTo>
                    <a:pt x="19816" y="10290"/>
                    <a:pt x="19816" y="10268"/>
                    <a:pt x="19845" y="10268"/>
                  </a:cubicBezTo>
                  <a:cubicBezTo>
                    <a:pt x="19855" y="10268"/>
                    <a:pt x="19867" y="10270"/>
                    <a:pt x="19884" y="10276"/>
                  </a:cubicBezTo>
                  <a:cubicBezTo>
                    <a:pt x="19915" y="10286"/>
                    <a:pt x="19937" y="10314"/>
                    <a:pt x="19957" y="10314"/>
                  </a:cubicBezTo>
                  <a:cubicBezTo>
                    <a:pt x="19961" y="10314"/>
                    <a:pt x="19964" y="10313"/>
                    <a:pt x="19967" y="10311"/>
                  </a:cubicBezTo>
                  <a:cubicBezTo>
                    <a:pt x="19973" y="10309"/>
                    <a:pt x="19979" y="10308"/>
                    <a:pt x="19987" y="10308"/>
                  </a:cubicBezTo>
                  <a:cubicBezTo>
                    <a:pt x="20064" y="10308"/>
                    <a:pt x="20247" y="10410"/>
                    <a:pt x="20301" y="10442"/>
                  </a:cubicBezTo>
                  <a:cubicBezTo>
                    <a:pt x="20360" y="10466"/>
                    <a:pt x="20348" y="10478"/>
                    <a:pt x="20348" y="10514"/>
                  </a:cubicBezTo>
                  <a:cubicBezTo>
                    <a:pt x="20360" y="10549"/>
                    <a:pt x="20456" y="10585"/>
                    <a:pt x="20479" y="10597"/>
                  </a:cubicBezTo>
                  <a:cubicBezTo>
                    <a:pt x="20509" y="10607"/>
                    <a:pt x="20572" y="10650"/>
                    <a:pt x="20613" y="10650"/>
                  </a:cubicBezTo>
                  <a:cubicBezTo>
                    <a:pt x="20621" y="10650"/>
                    <a:pt x="20628" y="10649"/>
                    <a:pt x="20634" y="10645"/>
                  </a:cubicBezTo>
                  <a:cubicBezTo>
                    <a:pt x="20644" y="10638"/>
                    <a:pt x="20652" y="10635"/>
                    <a:pt x="20660" y="10635"/>
                  </a:cubicBezTo>
                  <a:cubicBezTo>
                    <a:pt x="20679" y="10635"/>
                    <a:pt x="20695" y="10655"/>
                    <a:pt x="20729" y="10680"/>
                  </a:cubicBezTo>
                  <a:cubicBezTo>
                    <a:pt x="20741" y="10688"/>
                    <a:pt x="20749" y="10691"/>
                    <a:pt x="20756" y="10691"/>
                  </a:cubicBezTo>
                  <a:cubicBezTo>
                    <a:pt x="20770" y="10691"/>
                    <a:pt x="20781" y="10680"/>
                    <a:pt x="20813" y="10680"/>
                  </a:cubicBezTo>
                  <a:cubicBezTo>
                    <a:pt x="20860" y="10692"/>
                    <a:pt x="20908" y="10728"/>
                    <a:pt x="20956" y="10752"/>
                  </a:cubicBezTo>
                  <a:cubicBezTo>
                    <a:pt x="20973" y="10761"/>
                    <a:pt x="20998" y="10764"/>
                    <a:pt x="21026" y="10764"/>
                  </a:cubicBezTo>
                  <a:cubicBezTo>
                    <a:pt x="21111" y="10764"/>
                    <a:pt x="21218" y="10728"/>
                    <a:pt x="21182" y="10692"/>
                  </a:cubicBezTo>
                  <a:cubicBezTo>
                    <a:pt x="21158" y="10692"/>
                    <a:pt x="21134" y="10680"/>
                    <a:pt x="21110" y="10668"/>
                  </a:cubicBezTo>
                  <a:cubicBezTo>
                    <a:pt x="21075" y="10645"/>
                    <a:pt x="21039" y="10621"/>
                    <a:pt x="21015" y="10597"/>
                  </a:cubicBezTo>
                  <a:cubicBezTo>
                    <a:pt x="20944" y="10526"/>
                    <a:pt x="20860" y="10478"/>
                    <a:pt x="20765" y="10442"/>
                  </a:cubicBezTo>
                  <a:cubicBezTo>
                    <a:pt x="20758" y="10440"/>
                    <a:pt x="20753" y="10438"/>
                    <a:pt x="20748" y="10438"/>
                  </a:cubicBezTo>
                  <a:cubicBezTo>
                    <a:pt x="20715" y="10438"/>
                    <a:pt x="20718" y="10494"/>
                    <a:pt x="20671" y="10494"/>
                  </a:cubicBezTo>
                  <a:cubicBezTo>
                    <a:pt x="20664" y="10494"/>
                    <a:pt x="20656" y="10493"/>
                    <a:pt x="20646" y="10490"/>
                  </a:cubicBezTo>
                  <a:cubicBezTo>
                    <a:pt x="20587" y="10478"/>
                    <a:pt x="20551" y="10442"/>
                    <a:pt x="20515" y="10395"/>
                  </a:cubicBezTo>
                  <a:cubicBezTo>
                    <a:pt x="20527" y="10371"/>
                    <a:pt x="20527" y="10371"/>
                    <a:pt x="20479" y="10347"/>
                  </a:cubicBezTo>
                  <a:cubicBezTo>
                    <a:pt x="20453" y="10334"/>
                    <a:pt x="20441" y="10329"/>
                    <a:pt x="20435" y="10329"/>
                  </a:cubicBezTo>
                  <a:cubicBezTo>
                    <a:pt x="20425" y="10329"/>
                    <a:pt x="20431" y="10344"/>
                    <a:pt x="20408" y="10359"/>
                  </a:cubicBezTo>
                  <a:cubicBezTo>
                    <a:pt x="20398" y="10362"/>
                    <a:pt x="20389" y="10364"/>
                    <a:pt x="20380" y="10364"/>
                  </a:cubicBezTo>
                  <a:cubicBezTo>
                    <a:pt x="20354" y="10364"/>
                    <a:pt x="20330" y="10352"/>
                    <a:pt x="20313" y="10335"/>
                  </a:cubicBezTo>
                  <a:cubicBezTo>
                    <a:pt x="20277" y="10287"/>
                    <a:pt x="20396" y="10276"/>
                    <a:pt x="20289" y="10216"/>
                  </a:cubicBezTo>
                  <a:cubicBezTo>
                    <a:pt x="20261" y="10209"/>
                    <a:pt x="20214" y="10202"/>
                    <a:pt x="20177" y="10202"/>
                  </a:cubicBezTo>
                  <a:cubicBezTo>
                    <a:pt x="20149" y="10202"/>
                    <a:pt x="20127" y="10206"/>
                    <a:pt x="20122" y="10216"/>
                  </a:cubicBezTo>
                  <a:cubicBezTo>
                    <a:pt x="20110" y="10216"/>
                    <a:pt x="20075" y="10192"/>
                    <a:pt x="20051" y="10192"/>
                  </a:cubicBezTo>
                  <a:cubicBezTo>
                    <a:pt x="19956" y="10168"/>
                    <a:pt x="19872" y="10145"/>
                    <a:pt x="19789" y="10121"/>
                  </a:cubicBezTo>
                  <a:cubicBezTo>
                    <a:pt x="19753" y="10073"/>
                    <a:pt x="19920" y="10085"/>
                    <a:pt x="19932" y="10073"/>
                  </a:cubicBezTo>
                  <a:cubicBezTo>
                    <a:pt x="19825" y="10049"/>
                    <a:pt x="19717" y="10026"/>
                    <a:pt x="19622" y="10002"/>
                  </a:cubicBezTo>
                  <a:cubicBezTo>
                    <a:pt x="19563" y="10002"/>
                    <a:pt x="19515" y="9966"/>
                    <a:pt x="19503" y="9930"/>
                  </a:cubicBezTo>
                  <a:cubicBezTo>
                    <a:pt x="19470" y="9883"/>
                    <a:pt x="19451" y="9878"/>
                    <a:pt x="19433" y="9878"/>
                  </a:cubicBezTo>
                  <a:cubicBezTo>
                    <a:pt x="19428" y="9878"/>
                    <a:pt x="19422" y="9878"/>
                    <a:pt x="19416" y="9878"/>
                  </a:cubicBezTo>
                  <a:cubicBezTo>
                    <a:pt x="19407" y="9878"/>
                    <a:pt x="19397" y="9877"/>
                    <a:pt x="19384" y="9871"/>
                  </a:cubicBezTo>
                  <a:cubicBezTo>
                    <a:pt x="19336" y="9847"/>
                    <a:pt x="19325" y="9847"/>
                    <a:pt x="19289" y="9811"/>
                  </a:cubicBezTo>
                  <a:cubicBezTo>
                    <a:pt x="19277" y="9799"/>
                    <a:pt x="19265" y="9787"/>
                    <a:pt x="19253" y="9775"/>
                  </a:cubicBezTo>
                  <a:cubicBezTo>
                    <a:pt x="19242" y="9773"/>
                    <a:pt x="19231" y="9771"/>
                    <a:pt x="19222" y="9771"/>
                  </a:cubicBezTo>
                  <a:cubicBezTo>
                    <a:pt x="19192" y="9771"/>
                    <a:pt x="19175" y="9787"/>
                    <a:pt x="19194" y="9823"/>
                  </a:cubicBezTo>
                  <a:cubicBezTo>
                    <a:pt x="19201" y="9846"/>
                    <a:pt x="19199" y="9865"/>
                    <a:pt x="19180" y="9865"/>
                  </a:cubicBezTo>
                  <a:cubicBezTo>
                    <a:pt x="19170" y="9865"/>
                    <a:pt x="19155" y="9859"/>
                    <a:pt x="19134" y="9847"/>
                  </a:cubicBezTo>
                  <a:cubicBezTo>
                    <a:pt x="19086" y="9811"/>
                    <a:pt x="19098" y="9775"/>
                    <a:pt x="19063" y="9740"/>
                  </a:cubicBezTo>
                  <a:cubicBezTo>
                    <a:pt x="19015" y="9704"/>
                    <a:pt x="18955" y="9680"/>
                    <a:pt x="18896" y="9680"/>
                  </a:cubicBezTo>
                  <a:cubicBezTo>
                    <a:pt x="18860" y="9668"/>
                    <a:pt x="18824" y="9645"/>
                    <a:pt x="18789" y="9621"/>
                  </a:cubicBezTo>
                  <a:cubicBezTo>
                    <a:pt x="18789" y="9609"/>
                    <a:pt x="18777" y="9597"/>
                    <a:pt x="18765" y="9585"/>
                  </a:cubicBezTo>
                  <a:cubicBezTo>
                    <a:pt x="18735" y="9573"/>
                    <a:pt x="18720" y="9573"/>
                    <a:pt x="18705" y="9573"/>
                  </a:cubicBezTo>
                  <a:cubicBezTo>
                    <a:pt x="18691" y="9573"/>
                    <a:pt x="18676" y="9573"/>
                    <a:pt x="18646" y="9561"/>
                  </a:cubicBezTo>
                  <a:cubicBezTo>
                    <a:pt x="18610" y="9537"/>
                    <a:pt x="18574" y="9525"/>
                    <a:pt x="18539" y="9502"/>
                  </a:cubicBezTo>
                  <a:cubicBezTo>
                    <a:pt x="18443" y="9442"/>
                    <a:pt x="18336" y="9406"/>
                    <a:pt x="18229" y="9394"/>
                  </a:cubicBezTo>
                  <a:cubicBezTo>
                    <a:pt x="18170" y="9394"/>
                    <a:pt x="18146" y="9394"/>
                    <a:pt x="18170" y="9347"/>
                  </a:cubicBezTo>
                  <a:cubicBezTo>
                    <a:pt x="18229" y="9347"/>
                    <a:pt x="18170" y="9311"/>
                    <a:pt x="18134" y="9287"/>
                  </a:cubicBezTo>
                  <a:cubicBezTo>
                    <a:pt x="18074" y="9264"/>
                    <a:pt x="18027" y="9240"/>
                    <a:pt x="17967" y="9216"/>
                  </a:cubicBezTo>
                  <a:cubicBezTo>
                    <a:pt x="17920" y="9216"/>
                    <a:pt x="17884" y="9216"/>
                    <a:pt x="17836" y="9180"/>
                  </a:cubicBezTo>
                  <a:cubicBezTo>
                    <a:pt x="17848" y="9133"/>
                    <a:pt x="17717" y="9085"/>
                    <a:pt x="17658" y="9073"/>
                  </a:cubicBezTo>
                  <a:cubicBezTo>
                    <a:pt x="17650" y="9071"/>
                    <a:pt x="17642" y="9071"/>
                    <a:pt x="17633" y="9071"/>
                  </a:cubicBezTo>
                  <a:cubicBezTo>
                    <a:pt x="17599" y="9071"/>
                    <a:pt x="17554" y="9081"/>
                    <a:pt x="17527" y="9081"/>
                  </a:cubicBezTo>
                  <a:cubicBezTo>
                    <a:pt x="17515" y="9081"/>
                    <a:pt x="17506" y="9079"/>
                    <a:pt x="17503" y="9073"/>
                  </a:cubicBezTo>
                  <a:cubicBezTo>
                    <a:pt x="17491" y="9013"/>
                    <a:pt x="17443" y="8966"/>
                    <a:pt x="17384" y="8942"/>
                  </a:cubicBezTo>
                  <a:cubicBezTo>
                    <a:pt x="17253" y="8871"/>
                    <a:pt x="17122" y="8811"/>
                    <a:pt x="16991" y="8763"/>
                  </a:cubicBezTo>
                  <a:cubicBezTo>
                    <a:pt x="16931" y="8740"/>
                    <a:pt x="16884" y="8728"/>
                    <a:pt x="16836" y="8716"/>
                  </a:cubicBezTo>
                  <a:cubicBezTo>
                    <a:pt x="16819" y="8707"/>
                    <a:pt x="16806" y="8705"/>
                    <a:pt x="16796" y="8705"/>
                  </a:cubicBezTo>
                  <a:cubicBezTo>
                    <a:pt x="16784" y="8705"/>
                    <a:pt x="16776" y="8707"/>
                    <a:pt x="16768" y="8707"/>
                  </a:cubicBezTo>
                  <a:cubicBezTo>
                    <a:pt x="16763" y="8707"/>
                    <a:pt x="16758" y="8707"/>
                    <a:pt x="16753" y="8704"/>
                  </a:cubicBezTo>
                  <a:cubicBezTo>
                    <a:pt x="16729" y="8692"/>
                    <a:pt x="16705" y="8632"/>
                    <a:pt x="16681" y="8609"/>
                  </a:cubicBezTo>
                  <a:cubicBezTo>
                    <a:pt x="16646" y="8573"/>
                    <a:pt x="16610" y="8537"/>
                    <a:pt x="16562" y="8513"/>
                  </a:cubicBezTo>
                  <a:cubicBezTo>
                    <a:pt x="16525" y="8498"/>
                    <a:pt x="16487" y="8483"/>
                    <a:pt x="16461" y="8483"/>
                  </a:cubicBezTo>
                  <a:cubicBezTo>
                    <a:pt x="16447" y="8483"/>
                    <a:pt x="16436" y="8488"/>
                    <a:pt x="16432" y="8500"/>
                  </a:cubicBezTo>
                  <a:lnTo>
                    <a:pt x="16432" y="8500"/>
                  </a:lnTo>
                  <a:cubicBezTo>
                    <a:pt x="16437" y="8477"/>
                    <a:pt x="16276" y="8466"/>
                    <a:pt x="16253" y="8454"/>
                  </a:cubicBezTo>
                  <a:cubicBezTo>
                    <a:pt x="16217" y="8454"/>
                    <a:pt x="16181" y="8371"/>
                    <a:pt x="16146" y="8347"/>
                  </a:cubicBezTo>
                  <a:cubicBezTo>
                    <a:pt x="16098" y="8311"/>
                    <a:pt x="16038" y="8287"/>
                    <a:pt x="15979" y="8263"/>
                  </a:cubicBezTo>
                  <a:cubicBezTo>
                    <a:pt x="15974" y="8262"/>
                    <a:pt x="15969" y="8262"/>
                    <a:pt x="15965" y="8262"/>
                  </a:cubicBezTo>
                  <a:cubicBezTo>
                    <a:pt x="15931" y="8262"/>
                    <a:pt x="15930" y="8302"/>
                    <a:pt x="15919" y="8323"/>
                  </a:cubicBezTo>
                  <a:cubicBezTo>
                    <a:pt x="15884" y="8311"/>
                    <a:pt x="15860" y="8299"/>
                    <a:pt x="15824" y="8275"/>
                  </a:cubicBezTo>
                  <a:cubicBezTo>
                    <a:pt x="15836" y="8275"/>
                    <a:pt x="15836" y="8263"/>
                    <a:pt x="15824" y="8251"/>
                  </a:cubicBezTo>
                  <a:cubicBezTo>
                    <a:pt x="15800" y="8240"/>
                    <a:pt x="15776" y="8216"/>
                    <a:pt x="15753" y="8216"/>
                  </a:cubicBezTo>
                  <a:cubicBezTo>
                    <a:pt x="15729" y="8204"/>
                    <a:pt x="15729" y="8180"/>
                    <a:pt x="15705" y="8156"/>
                  </a:cubicBezTo>
                  <a:cubicBezTo>
                    <a:pt x="15681" y="8132"/>
                    <a:pt x="15646" y="8121"/>
                    <a:pt x="15610" y="8109"/>
                  </a:cubicBezTo>
                  <a:cubicBezTo>
                    <a:pt x="15526" y="8085"/>
                    <a:pt x="15443" y="8073"/>
                    <a:pt x="15360" y="8073"/>
                  </a:cubicBezTo>
                  <a:cubicBezTo>
                    <a:pt x="15241" y="8061"/>
                    <a:pt x="15276" y="8037"/>
                    <a:pt x="15300" y="7990"/>
                  </a:cubicBezTo>
                  <a:lnTo>
                    <a:pt x="15300" y="7990"/>
                  </a:lnTo>
                  <a:cubicBezTo>
                    <a:pt x="15298" y="7994"/>
                    <a:pt x="15294" y="7996"/>
                    <a:pt x="15289" y="7996"/>
                  </a:cubicBezTo>
                  <a:cubicBezTo>
                    <a:pt x="15272" y="7996"/>
                    <a:pt x="15243" y="7976"/>
                    <a:pt x="15218" y="7976"/>
                  </a:cubicBezTo>
                  <a:cubicBezTo>
                    <a:pt x="15213" y="7976"/>
                    <a:pt x="15209" y="7976"/>
                    <a:pt x="15205" y="7978"/>
                  </a:cubicBezTo>
                  <a:cubicBezTo>
                    <a:pt x="15205" y="7978"/>
                    <a:pt x="15181" y="8001"/>
                    <a:pt x="15169" y="8001"/>
                  </a:cubicBezTo>
                  <a:cubicBezTo>
                    <a:pt x="15134" y="7978"/>
                    <a:pt x="15157" y="7942"/>
                    <a:pt x="15122" y="7930"/>
                  </a:cubicBezTo>
                  <a:cubicBezTo>
                    <a:pt x="15104" y="7918"/>
                    <a:pt x="15077" y="7918"/>
                    <a:pt x="15049" y="7918"/>
                  </a:cubicBezTo>
                  <a:cubicBezTo>
                    <a:pt x="15020" y="7918"/>
                    <a:pt x="14991" y="7918"/>
                    <a:pt x="14967" y="7906"/>
                  </a:cubicBezTo>
                  <a:cubicBezTo>
                    <a:pt x="14884" y="7894"/>
                    <a:pt x="14943" y="7882"/>
                    <a:pt x="14979" y="7882"/>
                  </a:cubicBezTo>
                  <a:cubicBezTo>
                    <a:pt x="15014" y="7882"/>
                    <a:pt x="15050" y="7823"/>
                    <a:pt x="14979" y="7799"/>
                  </a:cubicBezTo>
                  <a:cubicBezTo>
                    <a:pt x="14952" y="7794"/>
                    <a:pt x="14918" y="7788"/>
                    <a:pt x="14887" y="7788"/>
                  </a:cubicBezTo>
                  <a:cubicBezTo>
                    <a:pt x="14848" y="7788"/>
                    <a:pt x="14813" y="7797"/>
                    <a:pt x="14800" y="7823"/>
                  </a:cubicBezTo>
                  <a:cubicBezTo>
                    <a:pt x="14848" y="7716"/>
                    <a:pt x="14360" y="7620"/>
                    <a:pt x="14395" y="7537"/>
                  </a:cubicBezTo>
                  <a:cubicBezTo>
                    <a:pt x="14336" y="7454"/>
                    <a:pt x="14229" y="7478"/>
                    <a:pt x="14133" y="7454"/>
                  </a:cubicBezTo>
                  <a:cubicBezTo>
                    <a:pt x="14062" y="7418"/>
                    <a:pt x="14002" y="7382"/>
                    <a:pt x="13931" y="7359"/>
                  </a:cubicBezTo>
                  <a:cubicBezTo>
                    <a:pt x="13836" y="7311"/>
                    <a:pt x="13729" y="7299"/>
                    <a:pt x="13645" y="7263"/>
                  </a:cubicBezTo>
                  <a:cubicBezTo>
                    <a:pt x="13562" y="7216"/>
                    <a:pt x="13574" y="7192"/>
                    <a:pt x="13490" y="7144"/>
                  </a:cubicBezTo>
                  <a:cubicBezTo>
                    <a:pt x="13455" y="7132"/>
                    <a:pt x="13407" y="7120"/>
                    <a:pt x="13371" y="7108"/>
                  </a:cubicBezTo>
                  <a:cubicBezTo>
                    <a:pt x="13351" y="7108"/>
                    <a:pt x="13348" y="7135"/>
                    <a:pt x="13333" y="7135"/>
                  </a:cubicBezTo>
                  <a:cubicBezTo>
                    <a:pt x="13330" y="7135"/>
                    <a:pt x="13327" y="7134"/>
                    <a:pt x="13324" y="7132"/>
                  </a:cubicBezTo>
                  <a:cubicBezTo>
                    <a:pt x="13277" y="7109"/>
                    <a:pt x="13265" y="7050"/>
                    <a:pt x="13287" y="7015"/>
                  </a:cubicBezTo>
                  <a:lnTo>
                    <a:pt x="13287" y="7015"/>
                  </a:lnTo>
                  <a:cubicBezTo>
                    <a:pt x="13285" y="7017"/>
                    <a:pt x="13280" y="7019"/>
                    <a:pt x="13274" y="7019"/>
                  </a:cubicBezTo>
                  <a:cubicBezTo>
                    <a:pt x="13181" y="7019"/>
                    <a:pt x="12699" y="6772"/>
                    <a:pt x="12633" y="6739"/>
                  </a:cubicBezTo>
                  <a:cubicBezTo>
                    <a:pt x="12550" y="6692"/>
                    <a:pt x="12467" y="6632"/>
                    <a:pt x="12395" y="6597"/>
                  </a:cubicBezTo>
                  <a:cubicBezTo>
                    <a:pt x="12324" y="6561"/>
                    <a:pt x="12252" y="6537"/>
                    <a:pt x="12169" y="6525"/>
                  </a:cubicBezTo>
                  <a:cubicBezTo>
                    <a:pt x="12146" y="6525"/>
                    <a:pt x="12027" y="6546"/>
                    <a:pt x="12056" y="6569"/>
                  </a:cubicBezTo>
                  <a:lnTo>
                    <a:pt x="12056" y="6569"/>
                  </a:lnTo>
                  <a:cubicBezTo>
                    <a:pt x="12021" y="6542"/>
                    <a:pt x="12081" y="6477"/>
                    <a:pt x="11990" y="6466"/>
                  </a:cubicBezTo>
                  <a:cubicBezTo>
                    <a:pt x="11978" y="6466"/>
                    <a:pt x="11871" y="6466"/>
                    <a:pt x="11859" y="6442"/>
                  </a:cubicBezTo>
                  <a:cubicBezTo>
                    <a:pt x="11847" y="6430"/>
                    <a:pt x="11955" y="6394"/>
                    <a:pt x="11907" y="6382"/>
                  </a:cubicBezTo>
                  <a:cubicBezTo>
                    <a:pt x="11870" y="6375"/>
                    <a:pt x="11805" y="6358"/>
                    <a:pt x="11756" y="6358"/>
                  </a:cubicBezTo>
                  <a:cubicBezTo>
                    <a:pt x="11726" y="6358"/>
                    <a:pt x="11702" y="6364"/>
                    <a:pt x="11693" y="6382"/>
                  </a:cubicBezTo>
                  <a:cubicBezTo>
                    <a:pt x="11645" y="6370"/>
                    <a:pt x="11621" y="6299"/>
                    <a:pt x="11621" y="6275"/>
                  </a:cubicBezTo>
                  <a:cubicBezTo>
                    <a:pt x="11609" y="6263"/>
                    <a:pt x="11502" y="6180"/>
                    <a:pt x="11490" y="6180"/>
                  </a:cubicBezTo>
                  <a:cubicBezTo>
                    <a:pt x="11481" y="6189"/>
                    <a:pt x="11456" y="6222"/>
                    <a:pt x="11415" y="6222"/>
                  </a:cubicBezTo>
                  <a:cubicBezTo>
                    <a:pt x="11405" y="6222"/>
                    <a:pt x="11395" y="6220"/>
                    <a:pt x="11383" y="6216"/>
                  </a:cubicBezTo>
                  <a:cubicBezTo>
                    <a:pt x="11312" y="6192"/>
                    <a:pt x="11300" y="6156"/>
                    <a:pt x="11240" y="6144"/>
                  </a:cubicBezTo>
                  <a:cubicBezTo>
                    <a:pt x="11181" y="6120"/>
                    <a:pt x="11169" y="6144"/>
                    <a:pt x="11109" y="6108"/>
                  </a:cubicBezTo>
                  <a:cubicBezTo>
                    <a:pt x="11050" y="6085"/>
                    <a:pt x="11038" y="6037"/>
                    <a:pt x="10954" y="5989"/>
                  </a:cubicBezTo>
                  <a:cubicBezTo>
                    <a:pt x="10924" y="5974"/>
                    <a:pt x="10879" y="5954"/>
                    <a:pt x="10847" y="5954"/>
                  </a:cubicBezTo>
                  <a:cubicBezTo>
                    <a:pt x="10829" y="5954"/>
                    <a:pt x="10816" y="5960"/>
                    <a:pt x="10812" y="5977"/>
                  </a:cubicBezTo>
                  <a:cubicBezTo>
                    <a:pt x="10800" y="5966"/>
                    <a:pt x="10725" y="5869"/>
                    <a:pt x="10717" y="5869"/>
                  </a:cubicBezTo>
                  <a:cubicBezTo>
                    <a:pt x="10717" y="5869"/>
                    <a:pt x="10716" y="5870"/>
                    <a:pt x="10716" y="5870"/>
                  </a:cubicBezTo>
                  <a:cubicBezTo>
                    <a:pt x="10716" y="5889"/>
                    <a:pt x="10738" y="5944"/>
                    <a:pt x="10708" y="5944"/>
                  </a:cubicBezTo>
                  <a:cubicBezTo>
                    <a:pt x="10699" y="5944"/>
                    <a:pt x="10687" y="5940"/>
                    <a:pt x="10669" y="5930"/>
                  </a:cubicBezTo>
                  <a:cubicBezTo>
                    <a:pt x="10633" y="5906"/>
                    <a:pt x="10621" y="5882"/>
                    <a:pt x="10585" y="5858"/>
                  </a:cubicBezTo>
                  <a:cubicBezTo>
                    <a:pt x="10524" y="5807"/>
                    <a:pt x="10417" y="5746"/>
                    <a:pt x="10351" y="5746"/>
                  </a:cubicBezTo>
                  <a:cubicBezTo>
                    <a:pt x="10341" y="5746"/>
                    <a:pt x="10331" y="5748"/>
                    <a:pt x="10323" y="5751"/>
                  </a:cubicBezTo>
                  <a:cubicBezTo>
                    <a:pt x="10347" y="5739"/>
                    <a:pt x="10240" y="5632"/>
                    <a:pt x="10204" y="5620"/>
                  </a:cubicBezTo>
                  <a:cubicBezTo>
                    <a:pt x="10200" y="5633"/>
                    <a:pt x="10192" y="5638"/>
                    <a:pt x="10182" y="5638"/>
                  </a:cubicBezTo>
                  <a:cubicBezTo>
                    <a:pt x="10163" y="5638"/>
                    <a:pt x="10135" y="5623"/>
                    <a:pt x="10097" y="5608"/>
                  </a:cubicBezTo>
                  <a:cubicBezTo>
                    <a:pt x="10076" y="5592"/>
                    <a:pt x="10066" y="5586"/>
                    <a:pt x="10060" y="5586"/>
                  </a:cubicBezTo>
                  <a:cubicBezTo>
                    <a:pt x="10053" y="5586"/>
                    <a:pt x="10051" y="5595"/>
                    <a:pt x="10038" y="5608"/>
                  </a:cubicBezTo>
                  <a:cubicBezTo>
                    <a:pt x="10036" y="5609"/>
                    <a:pt x="10034" y="5609"/>
                    <a:pt x="10032" y="5609"/>
                  </a:cubicBezTo>
                  <a:cubicBezTo>
                    <a:pt x="9990" y="5609"/>
                    <a:pt x="9869" y="5500"/>
                    <a:pt x="9823" y="5477"/>
                  </a:cubicBezTo>
                  <a:cubicBezTo>
                    <a:pt x="9806" y="5469"/>
                    <a:pt x="9795" y="5466"/>
                    <a:pt x="9785" y="5466"/>
                  </a:cubicBezTo>
                  <a:cubicBezTo>
                    <a:pt x="9775" y="5466"/>
                    <a:pt x="9767" y="5469"/>
                    <a:pt x="9754" y="5469"/>
                  </a:cubicBezTo>
                  <a:cubicBezTo>
                    <a:pt x="9747" y="5469"/>
                    <a:pt x="9739" y="5468"/>
                    <a:pt x="9728" y="5465"/>
                  </a:cubicBezTo>
                  <a:cubicBezTo>
                    <a:pt x="9692" y="5454"/>
                    <a:pt x="9609" y="5418"/>
                    <a:pt x="9550" y="5382"/>
                  </a:cubicBezTo>
                  <a:cubicBezTo>
                    <a:pt x="9470" y="5350"/>
                    <a:pt x="9417" y="5329"/>
                    <a:pt x="9366" y="5329"/>
                  </a:cubicBezTo>
                  <a:cubicBezTo>
                    <a:pt x="9340" y="5329"/>
                    <a:pt x="9315" y="5334"/>
                    <a:pt x="9288" y="5346"/>
                  </a:cubicBezTo>
                  <a:cubicBezTo>
                    <a:pt x="9311" y="5334"/>
                    <a:pt x="9371" y="5323"/>
                    <a:pt x="9371" y="5299"/>
                  </a:cubicBezTo>
                  <a:cubicBezTo>
                    <a:pt x="9371" y="5263"/>
                    <a:pt x="9288" y="5263"/>
                    <a:pt x="9276" y="5263"/>
                  </a:cubicBezTo>
                  <a:cubicBezTo>
                    <a:pt x="9254" y="5268"/>
                    <a:pt x="9235" y="5270"/>
                    <a:pt x="9219" y="5270"/>
                  </a:cubicBezTo>
                  <a:cubicBezTo>
                    <a:pt x="9155" y="5270"/>
                    <a:pt x="9130" y="5234"/>
                    <a:pt x="9121" y="5168"/>
                  </a:cubicBezTo>
                  <a:cubicBezTo>
                    <a:pt x="9115" y="5154"/>
                    <a:pt x="9101" y="5149"/>
                    <a:pt x="9083" y="5149"/>
                  </a:cubicBezTo>
                  <a:cubicBezTo>
                    <a:pt x="9045" y="5149"/>
                    <a:pt x="8991" y="5170"/>
                    <a:pt x="8965" y="5170"/>
                  </a:cubicBezTo>
                  <a:cubicBezTo>
                    <a:pt x="8951" y="5170"/>
                    <a:pt x="8945" y="5163"/>
                    <a:pt x="8954" y="5144"/>
                  </a:cubicBezTo>
                  <a:cubicBezTo>
                    <a:pt x="8972" y="5109"/>
                    <a:pt x="8871" y="5047"/>
                    <a:pt x="8804" y="5047"/>
                  </a:cubicBezTo>
                  <a:cubicBezTo>
                    <a:pt x="8780" y="5047"/>
                    <a:pt x="8761" y="5054"/>
                    <a:pt x="8752" y="5073"/>
                  </a:cubicBezTo>
                  <a:cubicBezTo>
                    <a:pt x="8764" y="5037"/>
                    <a:pt x="8740" y="5013"/>
                    <a:pt x="8716" y="4977"/>
                  </a:cubicBezTo>
                  <a:cubicBezTo>
                    <a:pt x="8680" y="4953"/>
                    <a:pt x="8657" y="4965"/>
                    <a:pt x="8633" y="4953"/>
                  </a:cubicBezTo>
                  <a:cubicBezTo>
                    <a:pt x="8597" y="4942"/>
                    <a:pt x="8561" y="4894"/>
                    <a:pt x="8514" y="4870"/>
                  </a:cubicBezTo>
                  <a:cubicBezTo>
                    <a:pt x="8454" y="4846"/>
                    <a:pt x="8407" y="4858"/>
                    <a:pt x="8359" y="4834"/>
                  </a:cubicBezTo>
                  <a:cubicBezTo>
                    <a:pt x="8311" y="4799"/>
                    <a:pt x="8252" y="4775"/>
                    <a:pt x="8204" y="4751"/>
                  </a:cubicBezTo>
                  <a:cubicBezTo>
                    <a:pt x="8133" y="4692"/>
                    <a:pt x="8061" y="4656"/>
                    <a:pt x="7990" y="4620"/>
                  </a:cubicBezTo>
                  <a:cubicBezTo>
                    <a:pt x="7974" y="4616"/>
                    <a:pt x="7957" y="4615"/>
                    <a:pt x="7940" y="4615"/>
                  </a:cubicBezTo>
                  <a:cubicBezTo>
                    <a:pt x="7906" y="4615"/>
                    <a:pt x="7875" y="4620"/>
                    <a:pt x="7859" y="4620"/>
                  </a:cubicBezTo>
                  <a:cubicBezTo>
                    <a:pt x="7847" y="4620"/>
                    <a:pt x="7835" y="4561"/>
                    <a:pt x="7811" y="4537"/>
                  </a:cubicBezTo>
                  <a:cubicBezTo>
                    <a:pt x="7801" y="4527"/>
                    <a:pt x="7785" y="4523"/>
                    <a:pt x="7768" y="4523"/>
                  </a:cubicBezTo>
                  <a:cubicBezTo>
                    <a:pt x="7746" y="4523"/>
                    <a:pt x="7723" y="4530"/>
                    <a:pt x="7716" y="4537"/>
                  </a:cubicBezTo>
                  <a:cubicBezTo>
                    <a:pt x="7698" y="4537"/>
                    <a:pt x="7674" y="4582"/>
                    <a:pt x="7644" y="4582"/>
                  </a:cubicBezTo>
                  <a:cubicBezTo>
                    <a:pt x="7633" y="4582"/>
                    <a:pt x="7621" y="4576"/>
                    <a:pt x="7609" y="4561"/>
                  </a:cubicBezTo>
                  <a:cubicBezTo>
                    <a:pt x="7573" y="4501"/>
                    <a:pt x="7573" y="4465"/>
                    <a:pt x="7514" y="4418"/>
                  </a:cubicBezTo>
                  <a:cubicBezTo>
                    <a:pt x="7499" y="4409"/>
                    <a:pt x="7482" y="4407"/>
                    <a:pt x="7464" y="4407"/>
                  </a:cubicBezTo>
                  <a:cubicBezTo>
                    <a:pt x="7441" y="4407"/>
                    <a:pt x="7416" y="4410"/>
                    <a:pt x="7392" y="4410"/>
                  </a:cubicBezTo>
                  <a:cubicBezTo>
                    <a:pt x="7355" y="4410"/>
                    <a:pt x="7321" y="4402"/>
                    <a:pt x="7299" y="4358"/>
                  </a:cubicBezTo>
                  <a:cubicBezTo>
                    <a:pt x="7264" y="4311"/>
                    <a:pt x="7085" y="4239"/>
                    <a:pt x="7025" y="4227"/>
                  </a:cubicBezTo>
                  <a:cubicBezTo>
                    <a:pt x="6954" y="4203"/>
                    <a:pt x="6894" y="4180"/>
                    <a:pt x="6835" y="4156"/>
                  </a:cubicBezTo>
                  <a:cubicBezTo>
                    <a:pt x="6824" y="4144"/>
                    <a:pt x="6727" y="4048"/>
                    <a:pt x="6717" y="4048"/>
                  </a:cubicBezTo>
                  <a:cubicBezTo>
                    <a:pt x="6716" y="4048"/>
                    <a:pt x="6716" y="4048"/>
                    <a:pt x="6716" y="4049"/>
                  </a:cubicBezTo>
                  <a:cubicBezTo>
                    <a:pt x="6716" y="4049"/>
                    <a:pt x="6752" y="4096"/>
                    <a:pt x="6704" y="4096"/>
                  </a:cubicBezTo>
                  <a:cubicBezTo>
                    <a:pt x="6668" y="4084"/>
                    <a:pt x="6644" y="4084"/>
                    <a:pt x="6609" y="4060"/>
                  </a:cubicBezTo>
                  <a:cubicBezTo>
                    <a:pt x="6561" y="4037"/>
                    <a:pt x="6478" y="3977"/>
                    <a:pt x="6490" y="3941"/>
                  </a:cubicBezTo>
                  <a:lnTo>
                    <a:pt x="6490" y="3941"/>
                  </a:lnTo>
                  <a:cubicBezTo>
                    <a:pt x="6475" y="3971"/>
                    <a:pt x="6462" y="3982"/>
                    <a:pt x="6451" y="3982"/>
                  </a:cubicBezTo>
                  <a:cubicBezTo>
                    <a:pt x="6415" y="3982"/>
                    <a:pt x="6386" y="3876"/>
                    <a:pt x="6323" y="3858"/>
                  </a:cubicBezTo>
                  <a:cubicBezTo>
                    <a:pt x="6308" y="3854"/>
                    <a:pt x="6295" y="3852"/>
                    <a:pt x="6284" y="3852"/>
                  </a:cubicBezTo>
                  <a:cubicBezTo>
                    <a:pt x="6245" y="3852"/>
                    <a:pt x="6220" y="3870"/>
                    <a:pt x="6184" y="3870"/>
                  </a:cubicBezTo>
                  <a:cubicBezTo>
                    <a:pt x="6169" y="3870"/>
                    <a:pt x="6153" y="3867"/>
                    <a:pt x="6132" y="3858"/>
                  </a:cubicBezTo>
                  <a:cubicBezTo>
                    <a:pt x="6097" y="3834"/>
                    <a:pt x="6061" y="3799"/>
                    <a:pt x="6025" y="3775"/>
                  </a:cubicBezTo>
                  <a:cubicBezTo>
                    <a:pt x="5980" y="3740"/>
                    <a:pt x="5958" y="3734"/>
                    <a:pt x="5939" y="3734"/>
                  </a:cubicBezTo>
                  <a:cubicBezTo>
                    <a:pt x="5930" y="3734"/>
                    <a:pt x="5922" y="3735"/>
                    <a:pt x="5912" y="3735"/>
                  </a:cubicBezTo>
                  <a:cubicBezTo>
                    <a:pt x="5893" y="3735"/>
                    <a:pt x="5869" y="3731"/>
                    <a:pt x="5823" y="3703"/>
                  </a:cubicBezTo>
                  <a:cubicBezTo>
                    <a:pt x="5751" y="3656"/>
                    <a:pt x="5680" y="3608"/>
                    <a:pt x="5609" y="3584"/>
                  </a:cubicBezTo>
                  <a:cubicBezTo>
                    <a:pt x="5585" y="3572"/>
                    <a:pt x="5489" y="3560"/>
                    <a:pt x="5489" y="3560"/>
                  </a:cubicBezTo>
                  <a:cubicBezTo>
                    <a:pt x="5359" y="3489"/>
                    <a:pt x="5275" y="3322"/>
                    <a:pt x="5120" y="3310"/>
                  </a:cubicBezTo>
                  <a:cubicBezTo>
                    <a:pt x="5112" y="3309"/>
                    <a:pt x="5105" y="3308"/>
                    <a:pt x="5100" y="3308"/>
                  </a:cubicBezTo>
                  <a:cubicBezTo>
                    <a:pt x="5072" y="3308"/>
                    <a:pt x="5076" y="3324"/>
                    <a:pt x="5063" y="3324"/>
                  </a:cubicBezTo>
                  <a:cubicBezTo>
                    <a:pt x="5056" y="3324"/>
                    <a:pt x="5045" y="3320"/>
                    <a:pt x="5025" y="3310"/>
                  </a:cubicBezTo>
                  <a:cubicBezTo>
                    <a:pt x="5001" y="3275"/>
                    <a:pt x="4978" y="3251"/>
                    <a:pt x="4942" y="3239"/>
                  </a:cubicBezTo>
                  <a:cubicBezTo>
                    <a:pt x="4939" y="3236"/>
                    <a:pt x="4937" y="3236"/>
                    <a:pt x="4934" y="3236"/>
                  </a:cubicBezTo>
                  <a:cubicBezTo>
                    <a:pt x="4927" y="3236"/>
                    <a:pt x="4919" y="3242"/>
                    <a:pt x="4908" y="3242"/>
                  </a:cubicBezTo>
                  <a:cubicBezTo>
                    <a:pt x="4904" y="3242"/>
                    <a:pt x="4899" y="3241"/>
                    <a:pt x="4894" y="3239"/>
                  </a:cubicBezTo>
                  <a:cubicBezTo>
                    <a:pt x="4735" y="3193"/>
                    <a:pt x="4489" y="2964"/>
                    <a:pt x="4312" y="2964"/>
                  </a:cubicBezTo>
                  <a:cubicBezTo>
                    <a:pt x="4307" y="2964"/>
                    <a:pt x="4302" y="2964"/>
                    <a:pt x="4297" y="2964"/>
                  </a:cubicBezTo>
                  <a:lnTo>
                    <a:pt x="4297" y="2964"/>
                  </a:lnTo>
                  <a:cubicBezTo>
                    <a:pt x="4296" y="2964"/>
                    <a:pt x="4296" y="2964"/>
                    <a:pt x="4295" y="2964"/>
                  </a:cubicBezTo>
                  <a:lnTo>
                    <a:pt x="4295" y="2964"/>
                  </a:lnTo>
                  <a:cubicBezTo>
                    <a:pt x="4293" y="2964"/>
                    <a:pt x="4290" y="2965"/>
                    <a:pt x="4287" y="2965"/>
                  </a:cubicBezTo>
                  <a:cubicBezTo>
                    <a:pt x="4284" y="2964"/>
                    <a:pt x="4281" y="2962"/>
                    <a:pt x="4280" y="2961"/>
                  </a:cubicBezTo>
                  <a:close/>
                  <a:moveTo>
                    <a:pt x="26674" y="10858"/>
                  </a:moveTo>
                  <a:cubicBezTo>
                    <a:pt x="26672" y="10859"/>
                    <a:pt x="26671" y="10859"/>
                    <a:pt x="26671" y="10859"/>
                  </a:cubicBezTo>
                  <a:cubicBezTo>
                    <a:pt x="26672" y="10860"/>
                    <a:pt x="26674" y="10860"/>
                    <a:pt x="26676" y="10861"/>
                  </a:cubicBezTo>
                  <a:lnTo>
                    <a:pt x="26676" y="10861"/>
                  </a:lnTo>
                  <a:cubicBezTo>
                    <a:pt x="26675" y="10860"/>
                    <a:pt x="26675" y="10859"/>
                    <a:pt x="26674" y="10858"/>
                  </a:cubicBezTo>
                  <a:close/>
                  <a:moveTo>
                    <a:pt x="25" y="0"/>
                  </a:moveTo>
                  <a:cubicBezTo>
                    <a:pt x="1" y="0"/>
                    <a:pt x="120" y="60"/>
                    <a:pt x="144" y="84"/>
                  </a:cubicBezTo>
                  <a:cubicBezTo>
                    <a:pt x="155" y="96"/>
                    <a:pt x="155" y="108"/>
                    <a:pt x="167" y="120"/>
                  </a:cubicBezTo>
                  <a:cubicBezTo>
                    <a:pt x="251" y="203"/>
                    <a:pt x="346" y="286"/>
                    <a:pt x="441" y="358"/>
                  </a:cubicBezTo>
                  <a:cubicBezTo>
                    <a:pt x="548" y="417"/>
                    <a:pt x="656" y="477"/>
                    <a:pt x="751" y="560"/>
                  </a:cubicBezTo>
                  <a:cubicBezTo>
                    <a:pt x="858" y="572"/>
                    <a:pt x="965" y="572"/>
                    <a:pt x="1072" y="572"/>
                  </a:cubicBezTo>
                  <a:cubicBezTo>
                    <a:pt x="1084" y="572"/>
                    <a:pt x="1084" y="584"/>
                    <a:pt x="1072" y="608"/>
                  </a:cubicBezTo>
                  <a:cubicBezTo>
                    <a:pt x="1055" y="625"/>
                    <a:pt x="1031" y="636"/>
                    <a:pt x="1010" y="636"/>
                  </a:cubicBezTo>
                  <a:cubicBezTo>
                    <a:pt x="1003" y="636"/>
                    <a:pt x="995" y="635"/>
                    <a:pt x="989" y="631"/>
                  </a:cubicBezTo>
                  <a:cubicBezTo>
                    <a:pt x="952" y="622"/>
                    <a:pt x="926" y="618"/>
                    <a:pt x="909" y="618"/>
                  </a:cubicBezTo>
                  <a:cubicBezTo>
                    <a:pt x="858" y="618"/>
                    <a:pt x="885" y="656"/>
                    <a:pt x="965" y="727"/>
                  </a:cubicBezTo>
                  <a:cubicBezTo>
                    <a:pt x="1013" y="751"/>
                    <a:pt x="1084" y="810"/>
                    <a:pt x="1120" y="810"/>
                  </a:cubicBezTo>
                  <a:cubicBezTo>
                    <a:pt x="1134" y="810"/>
                    <a:pt x="1141" y="808"/>
                    <a:pt x="1147" y="808"/>
                  </a:cubicBezTo>
                  <a:cubicBezTo>
                    <a:pt x="1156" y="808"/>
                    <a:pt x="1163" y="812"/>
                    <a:pt x="1191" y="834"/>
                  </a:cubicBezTo>
                  <a:cubicBezTo>
                    <a:pt x="1227" y="882"/>
                    <a:pt x="1322" y="1048"/>
                    <a:pt x="1275" y="1060"/>
                  </a:cubicBezTo>
                  <a:cubicBezTo>
                    <a:pt x="1288" y="1057"/>
                    <a:pt x="1300" y="1056"/>
                    <a:pt x="1310" y="1056"/>
                  </a:cubicBezTo>
                  <a:cubicBezTo>
                    <a:pt x="1347" y="1056"/>
                    <a:pt x="1374" y="1073"/>
                    <a:pt x="1429" y="1120"/>
                  </a:cubicBezTo>
                  <a:cubicBezTo>
                    <a:pt x="1489" y="1167"/>
                    <a:pt x="1549" y="1203"/>
                    <a:pt x="1620" y="1239"/>
                  </a:cubicBezTo>
                  <a:cubicBezTo>
                    <a:pt x="1644" y="1239"/>
                    <a:pt x="1715" y="1263"/>
                    <a:pt x="1727" y="1274"/>
                  </a:cubicBezTo>
                  <a:cubicBezTo>
                    <a:pt x="1727" y="1286"/>
                    <a:pt x="1727" y="1346"/>
                    <a:pt x="1751" y="1358"/>
                  </a:cubicBezTo>
                  <a:cubicBezTo>
                    <a:pt x="1775" y="1382"/>
                    <a:pt x="1846" y="1405"/>
                    <a:pt x="1894" y="1441"/>
                  </a:cubicBezTo>
                  <a:lnTo>
                    <a:pt x="2037" y="1560"/>
                  </a:lnTo>
                  <a:cubicBezTo>
                    <a:pt x="2052" y="1596"/>
                    <a:pt x="2073" y="1607"/>
                    <a:pt x="2095" y="1607"/>
                  </a:cubicBezTo>
                  <a:cubicBezTo>
                    <a:pt x="2124" y="1607"/>
                    <a:pt x="2154" y="1586"/>
                    <a:pt x="2168" y="1572"/>
                  </a:cubicBezTo>
                  <a:cubicBezTo>
                    <a:pt x="2174" y="1569"/>
                    <a:pt x="2180" y="1568"/>
                    <a:pt x="2188" y="1568"/>
                  </a:cubicBezTo>
                  <a:cubicBezTo>
                    <a:pt x="2210" y="1568"/>
                    <a:pt x="2239" y="1581"/>
                    <a:pt x="2275" y="1608"/>
                  </a:cubicBezTo>
                  <a:cubicBezTo>
                    <a:pt x="2227" y="1667"/>
                    <a:pt x="2203" y="1667"/>
                    <a:pt x="2287" y="1739"/>
                  </a:cubicBezTo>
                  <a:cubicBezTo>
                    <a:pt x="2453" y="1882"/>
                    <a:pt x="2620" y="2001"/>
                    <a:pt x="2775" y="2120"/>
                  </a:cubicBezTo>
                  <a:cubicBezTo>
                    <a:pt x="2785" y="2130"/>
                    <a:pt x="2918" y="2237"/>
                    <a:pt x="2948" y="2237"/>
                  </a:cubicBezTo>
                  <a:cubicBezTo>
                    <a:pt x="2953" y="2237"/>
                    <a:pt x="2955" y="2234"/>
                    <a:pt x="2953" y="2227"/>
                  </a:cubicBezTo>
                  <a:cubicBezTo>
                    <a:pt x="2950" y="2207"/>
                    <a:pt x="2955" y="2199"/>
                    <a:pt x="2965" y="2199"/>
                  </a:cubicBezTo>
                  <a:cubicBezTo>
                    <a:pt x="2991" y="2199"/>
                    <a:pt x="3047" y="2249"/>
                    <a:pt x="3073" y="2275"/>
                  </a:cubicBezTo>
                  <a:cubicBezTo>
                    <a:pt x="3096" y="2310"/>
                    <a:pt x="3061" y="2310"/>
                    <a:pt x="3073" y="2346"/>
                  </a:cubicBezTo>
                  <a:cubicBezTo>
                    <a:pt x="3096" y="2370"/>
                    <a:pt x="3120" y="2394"/>
                    <a:pt x="3144" y="2406"/>
                  </a:cubicBezTo>
                  <a:cubicBezTo>
                    <a:pt x="3192" y="2441"/>
                    <a:pt x="3299" y="2560"/>
                    <a:pt x="3358" y="2560"/>
                  </a:cubicBezTo>
                  <a:cubicBezTo>
                    <a:pt x="3406" y="2560"/>
                    <a:pt x="3430" y="2596"/>
                    <a:pt x="3489" y="2632"/>
                  </a:cubicBezTo>
                  <a:cubicBezTo>
                    <a:pt x="3525" y="2656"/>
                    <a:pt x="3584" y="2644"/>
                    <a:pt x="3596" y="2656"/>
                  </a:cubicBezTo>
                  <a:cubicBezTo>
                    <a:pt x="3620" y="2667"/>
                    <a:pt x="3608" y="2703"/>
                    <a:pt x="3620" y="2715"/>
                  </a:cubicBezTo>
                  <a:cubicBezTo>
                    <a:pt x="3656" y="2775"/>
                    <a:pt x="3715" y="2834"/>
                    <a:pt x="3775" y="2870"/>
                  </a:cubicBezTo>
                  <a:cubicBezTo>
                    <a:pt x="3858" y="2929"/>
                    <a:pt x="3954" y="3001"/>
                    <a:pt x="4049" y="3060"/>
                  </a:cubicBezTo>
                  <a:cubicBezTo>
                    <a:pt x="4073" y="3072"/>
                    <a:pt x="4090" y="3078"/>
                    <a:pt x="4105" y="3078"/>
                  </a:cubicBezTo>
                  <a:cubicBezTo>
                    <a:pt x="4120" y="3078"/>
                    <a:pt x="4132" y="3072"/>
                    <a:pt x="4144" y="3060"/>
                  </a:cubicBezTo>
                  <a:cubicBezTo>
                    <a:pt x="4146" y="3061"/>
                    <a:pt x="4149" y="3061"/>
                    <a:pt x="4151" y="3061"/>
                  </a:cubicBezTo>
                  <a:cubicBezTo>
                    <a:pt x="4244" y="3061"/>
                    <a:pt x="4121" y="2863"/>
                    <a:pt x="4039" y="2863"/>
                  </a:cubicBezTo>
                  <a:cubicBezTo>
                    <a:pt x="4020" y="2863"/>
                    <a:pt x="4003" y="2874"/>
                    <a:pt x="3991" y="2901"/>
                  </a:cubicBezTo>
                  <a:lnTo>
                    <a:pt x="3991" y="2901"/>
                  </a:lnTo>
                  <a:cubicBezTo>
                    <a:pt x="3992" y="2867"/>
                    <a:pt x="3799" y="2723"/>
                    <a:pt x="3799" y="2656"/>
                  </a:cubicBezTo>
                  <a:cubicBezTo>
                    <a:pt x="3792" y="2616"/>
                    <a:pt x="3782" y="2609"/>
                    <a:pt x="3766" y="2609"/>
                  </a:cubicBezTo>
                  <a:cubicBezTo>
                    <a:pt x="3758" y="2609"/>
                    <a:pt x="3749" y="2611"/>
                    <a:pt x="3738" y="2611"/>
                  </a:cubicBezTo>
                  <a:cubicBezTo>
                    <a:pt x="3731" y="2611"/>
                    <a:pt x="3724" y="2610"/>
                    <a:pt x="3715" y="2608"/>
                  </a:cubicBezTo>
                  <a:cubicBezTo>
                    <a:pt x="3680" y="2584"/>
                    <a:pt x="3632" y="2548"/>
                    <a:pt x="3584" y="2525"/>
                  </a:cubicBezTo>
                  <a:cubicBezTo>
                    <a:pt x="3370" y="2394"/>
                    <a:pt x="3168" y="2239"/>
                    <a:pt x="2977" y="2072"/>
                  </a:cubicBezTo>
                  <a:cubicBezTo>
                    <a:pt x="2877" y="1992"/>
                    <a:pt x="2701" y="1786"/>
                    <a:pt x="2591" y="1786"/>
                  </a:cubicBezTo>
                  <a:cubicBezTo>
                    <a:pt x="2570" y="1786"/>
                    <a:pt x="2552" y="1793"/>
                    <a:pt x="2537" y="1810"/>
                  </a:cubicBezTo>
                  <a:cubicBezTo>
                    <a:pt x="2537" y="1810"/>
                    <a:pt x="2480" y="1845"/>
                    <a:pt x="2454" y="1845"/>
                  </a:cubicBezTo>
                  <a:cubicBezTo>
                    <a:pt x="2447" y="1845"/>
                    <a:pt x="2441" y="1842"/>
                    <a:pt x="2441" y="1834"/>
                  </a:cubicBezTo>
                  <a:cubicBezTo>
                    <a:pt x="2441" y="1798"/>
                    <a:pt x="2441" y="1763"/>
                    <a:pt x="2453" y="1727"/>
                  </a:cubicBezTo>
                  <a:cubicBezTo>
                    <a:pt x="2489" y="1679"/>
                    <a:pt x="2513" y="1620"/>
                    <a:pt x="2525" y="1560"/>
                  </a:cubicBezTo>
                  <a:cubicBezTo>
                    <a:pt x="2517" y="1560"/>
                    <a:pt x="2514" y="1571"/>
                    <a:pt x="2503" y="1571"/>
                  </a:cubicBezTo>
                  <a:cubicBezTo>
                    <a:pt x="2497" y="1571"/>
                    <a:pt x="2489" y="1568"/>
                    <a:pt x="2477" y="1560"/>
                  </a:cubicBezTo>
                  <a:cubicBezTo>
                    <a:pt x="2441" y="1548"/>
                    <a:pt x="2406" y="1524"/>
                    <a:pt x="2370" y="1501"/>
                  </a:cubicBezTo>
                  <a:cubicBezTo>
                    <a:pt x="2322" y="1465"/>
                    <a:pt x="2251" y="1405"/>
                    <a:pt x="2275" y="1370"/>
                  </a:cubicBezTo>
                  <a:lnTo>
                    <a:pt x="2275" y="1370"/>
                  </a:lnTo>
                  <a:cubicBezTo>
                    <a:pt x="2266" y="1381"/>
                    <a:pt x="2256" y="1385"/>
                    <a:pt x="2245" y="1385"/>
                  </a:cubicBezTo>
                  <a:cubicBezTo>
                    <a:pt x="2207" y="1385"/>
                    <a:pt x="2161" y="1328"/>
                    <a:pt x="2119" y="1328"/>
                  </a:cubicBezTo>
                  <a:cubicBezTo>
                    <a:pt x="2111" y="1328"/>
                    <a:pt x="2104" y="1330"/>
                    <a:pt x="2096" y="1334"/>
                  </a:cubicBezTo>
                  <a:cubicBezTo>
                    <a:pt x="2079" y="1345"/>
                    <a:pt x="2051" y="1359"/>
                    <a:pt x="2024" y="1359"/>
                  </a:cubicBezTo>
                  <a:cubicBezTo>
                    <a:pt x="1995" y="1359"/>
                    <a:pt x="1966" y="1342"/>
                    <a:pt x="1953" y="1286"/>
                  </a:cubicBezTo>
                  <a:cubicBezTo>
                    <a:pt x="1941" y="1239"/>
                    <a:pt x="1977" y="1227"/>
                    <a:pt x="1953" y="1179"/>
                  </a:cubicBezTo>
                  <a:cubicBezTo>
                    <a:pt x="1935" y="1133"/>
                    <a:pt x="1909" y="1116"/>
                    <a:pt x="1882" y="1116"/>
                  </a:cubicBezTo>
                  <a:cubicBezTo>
                    <a:pt x="1874" y="1116"/>
                    <a:pt x="1866" y="1117"/>
                    <a:pt x="1858" y="1120"/>
                  </a:cubicBezTo>
                  <a:cubicBezTo>
                    <a:pt x="1850" y="1122"/>
                    <a:pt x="1843" y="1124"/>
                    <a:pt x="1837" y="1124"/>
                  </a:cubicBezTo>
                  <a:cubicBezTo>
                    <a:pt x="1819" y="1124"/>
                    <a:pt x="1808" y="1108"/>
                    <a:pt x="1763" y="1072"/>
                  </a:cubicBezTo>
                  <a:cubicBezTo>
                    <a:pt x="1739" y="1060"/>
                    <a:pt x="1763" y="1060"/>
                    <a:pt x="1763" y="1036"/>
                  </a:cubicBezTo>
                  <a:cubicBezTo>
                    <a:pt x="1763" y="953"/>
                    <a:pt x="1560" y="941"/>
                    <a:pt x="1525" y="846"/>
                  </a:cubicBezTo>
                  <a:cubicBezTo>
                    <a:pt x="1465" y="810"/>
                    <a:pt x="1334" y="822"/>
                    <a:pt x="1334" y="786"/>
                  </a:cubicBezTo>
                  <a:cubicBezTo>
                    <a:pt x="1322" y="762"/>
                    <a:pt x="1346" y="715"/>
                    <a:pt x="1322" y="703"/>
                  </a:cubicBezTo>
                  <a:cubicBezTo>
                    <a:pt x="1302" y="703"/>
                    <a:pt x="1281" y="729"/>
                    <a:pt x="1246" y="729"/>
                  </a:cubicBezTo>
                  <a:cubicBezTo>
                    <a:pt x="1240" y="729"/>
                    <a:pt x="1234" y="728"/>
                    <a:pt x="1227" y="727"/>
                  </a:cubicBezTo>
                  <a:cubicBezTo>
                    <a:pt x="1227" y="727"/>
                    <a:pt x="1239" y="608"/>
                    <a:pt x="1227" y="608"/>
                  </a:cubicBezTo>
                  <a:cubicBezTo>
                    <a:pt x="1212" y="618"/>
                    <a:pt x="1193" y="623"/>
                    <a:pt x="1176" y="623"/>
                  </a:cubicBezTo>
                  <a:cubicBezTo>
                    <a:pt x="1152" y="623"/>
                    <a:pt x="1132" y="612"/>
                    <a:pt x="1132" y="584"/>
                  </a:cubicBezTo>
                  <a:cubicBezTo>
                    <a:pt x="1132" y="572"/>
                    <a:pt x="1144" y="560"/>
                    <a:pt x="1132" y="548"/>
                  </a:cubicBezTo>
                  <a:cubicBezTo>
                    <a:pt x="1124" y="548"/>
                    <a:pt x="1100" y="543"/>
                    <a:pt x="1089" y="543"/>
                  </a:cubicBezTo>
                  <a:cubicBezTo>
                    <a:pt x="1083" y="543"/>
                    <a:pt x="1080" y="544"/>
                    <a:pt x="1084" y="548"/>
                  </a:cubicBezTo>
                  <a:lnTo>
                    <a:pt x="1048" y="524"/>
                  </a:lnTo>
                  <a:cubicBezTo>
                    <a:pt x="1025" y="501"/>
                    <a:pt x="1037" y="524"/>
                    <a:pt x="965" y="489"/>
                  </a:cubicBezTo>
                  <a:cubicBezTo>
                    <a:pt x="913" y="471"/>
                    <a:pt x="937" y="460"/>
                    <a:pt x="954" y="460"/>
                  </a:cubicBezTo>
                  <a:cubicBezTo>
                    <a:pt x="960" y="460"/>
                    <a:pt x="965" y="462"/>
                    <a:pt x="965" y="465"/>
                  </a:cubicBezTo>
                  <a:cubicBezTo>
                    <a:pt x="965" y="465"/>
                    <a:pt x="1001" y="465"/>
                    <a:pt x="894" y="405"/>
                  </a:cubicBezTo>
                  <a:cubicBezTo>
                    <a:pt x="825" y="371"/>
                    <a:pt x="688" y="318"/>
                    <a:pt x="693" y="318"/>
                  </a:cubicBezTo>
                  <a:lnTo>
                    <a:pt x="693" y="318"/>
                  </a:lnTo>
                  <a:cubicBezTo>
                    <a:pt x="695" y="318"/>
                    <a:pt x="718" y="326"/>
                    <a:pt x="775" y="346"/>
                  </a:cubicBezTo>
                  <a:lnTo>
                    <a:pt x="870" y="381"/>
                  </a:lnTo>
                  <a:cubicBezTo>
                    <a:pt x="917" y="402"/>
                    <a:pt x="948" y="416"/>
                    <a:pt x="950" y="416"/>
                  </a:cubicBezTo>
                  <a:cubicBezTo>
                    <a:pt x="952" y="416"/>
                    <a:pt x="906" y="394"/>
                    <a:pt x="787" y="334"/>
                  </a:cubicBezTo>
                  <a:cubicBezTo>
                    <a:pt x="653" y="274"/>
                    <a:pt x="598" y="243"/>
                    <a:pt x="607" y="243"/>
                  </a:cubicBezTo>
                  <a:cubicBezTo>
                    <a:pt x="615" y="243"/>
                    <a:pt x="661" y="262"/>
                    <a:pt x="739" y="298"/>
                  </a:cubicBezTo>
                  <a:cubicBezTo>
                    <a:pt x="836" y="337"/>
                    <a:pt x="940" y="391"/>
                    <a:pt x="957" y="391"/>
                  </a:cubicBezTo>
                  <a:cubicBezTo>
                    <a:pt x="961" y="391"/>
                    <a:pt x="960" y="388"/>
                    <a:pt x="953" y="381"/>
                  </a:cubicBezTo>
                  <a:cubicBezTo>
                    <a:pt x="943" y="381"/>
                    <a:pt x="866" y="306"/>
                    <a:pt x="874" y="306"/>
                  </a:cubicBezTo>
                  <a:lnTo>
                    <a:pt x="874" y="306"/>
                  </a:lnTo>
                  <a:cubicBezTo>
                    <a:pt x="875" y="306"/>
                    <a:pt x="878" y="307"/>
                    <a:pt x="882" y="310"/>
                  </a:cubicBezTo>
                  <a:cubicBezTo>
                    <a:pt x="929" y="346"/>
                    <a:pt x="965" y="381"/>
                    <a:pt x="1013" y="405"/>
                  </a:cubicBezTo>
                  <a:cubicBezTo>
                    <a:pt x="1021" y="409"/>
                    <a:pt x="1025" y="411"/>
                    <a:pt x="1028" y="411"/>
                  </a:cubicBezTo>
                  <a:cubicBezTo>
                    <a:pt x="1043" y="411"/>
                    <a:pt x="1003" y="368"/>
                    <a:pt x="1013" y="358"/>
                  </a:cubicBezTo>
                  <a:cubicBezTo>
                    <a:pt x="1060" y="358"/>
                    <a:pt x="1096" y="381"/>
                    <a:pt x="1144" y="405"/>
                  </a:cubicBezTo>
                  <a:cubicBezTo>
                    <a:pt x="1168" y="429"/>
                    <a:pt x="1191" y="441"/>
                    <a:pt x="1227" y="465"/>
                  </a:cubicBezTo>
                  <a:lnTo>
                    <a:pt x="1334" y="465"/>
                  </a:lnTo>
                  <a:cubicBezTo>
                    <a:pt x="1382" y="465"/>
                    <a:pt x="1414" y="449"/>
                    <a:pt x="1440" y="449"/>
                  </a:cubicBezTo>
                  <a:cubicBezTo>
                    <a:pt x="1453" y="449"/>
                    <a:pt x="1465" y="453"/>
                    <a:pt x="1477" y="465"/>
                  </a:cubicBezTo>
                  <a:cubicBezTo>
                    <a:pt x="1537" y="524"/>
                    <a:pt x="1608" y="548"/>
                    <a:pt x="1691" y="560"/>
                  </a:cubicBezTo>
                  <a:cubicBezTo>
                    <a:pt x="1727" y="560"/>
                    <a:pt x="1736" y="534"/>
                    <a:pt x="1738" y="511"/>
                  </a:cubicBezTo>
                  <a:lnTo>
                    <a:pt x="1738" y="511"/>
                  </a:lnTo>
                  <a:cubicBezTo>
                    <a:pt x="1748" y="563"/>
                    <a:pt x="1848" y="588"/>
                    <a:pt x="1930" y="588"/>
                  </a:cubicBezTo>
                  <a:cubicBezTo>
                    <a:pt x="1969" y="588"/>
                    <a:pt x="2004" y="582"/>
                    <a:pt x="2025" y="572"/>
                  </a:cubicBezTo>
                  <a:cubicBezTo>
                    <a:pt x="2037" y="569"/>
                    <a:pt x="2049" y="567"/>
                    <a:pt x="2060" y="567"/>
                  </a:cubicBezTo>
                  <a:cubicBezTo>
                    <a:pt x="2095" y="567"/>
                    <a:pt x="2126" y="581"/>
                    <a:pt x="2144" y="608"/>
                  </a:cubicBezTo>
                  <a:cubicBezTo>
                    <a:pt x="2156" y="631"/>
                    <a:pt x="2096" y="631"/>
                    <a:pt x="2132" y="655"/>
                  </a:cubicBezTo>
                  <a:cubicBezTo>
                    <a:pt x="2140" y="667"/>
                    <a:pt x="2150" y="671"/>
                    <a:pt x="2162" y="671"/>
                  </a:cubicBezTo>
                  <a:cubicBezTo>
                    <a:pt x="2185" y="671"/>
                    <a:pt x="2211" y="655"/>
                    <a:pt x="2227" y="655"/>
                  </a:cubicBezTo>
                  <a:cubicBezTo>
                    <a:pt x="2287" y="655"/>
                    <a:pt x="2358" y="667"/>
                    <a:pt x="2406" y="715"/>
                  </a:cubicBezTo>
                  <a:cubicBezTo>
                    <a:pt x="2402" y="731"/>
                    <a:pt x="2412" y="736"/>
                    <a:pt x="2430" y="736"/>
                  </a:cubicBezTo>
                  <a:cubicBezTo>
                    <a:pt x="2464" y="736"/>
                    <a:pt x="2525" y="715"/>
                    <a:pt x="2549" y="715"/>
                  </a:cubicBezTo>
                  <a:cubicBezTo>
                    <a:pt x="2632" y="727"/>
                    <a:pt x="2715" y="751"/>
                    <a:pt x="2811" y="751"/>
                  </a:cubicBezTo>
                  <a:cubicBezTo>
                    <a:pt x="2826" y="748"/>
                    <a:pt x="2841" y="747"/>
                    <a:pt x="2856" y="747"/>
                  </a:cubicBezTo>
                  <a:cubicBezTo>
                    <a:pt x="2924" y="747"/>
                    <a:pt x="2990" y="767"/>
                    <a:pt x="3049" y="786"/>
                  </a:cubicBezTo>
                  <a:cubicBezTo>
                    <a:pt x="3144" y="834"/>
                    <a:pt x="3239" y="858"/>
                    <a:pt x="3346" y="858"/>
                  </a:cubicBezTo>
                  <a:cubicBezTo>
                    <a:pt x="3350" y="857"/>
                    <a:pt x="3353" y="856"/>
                    <a:pt x="3356" y="856"/>
                  </a:cubicBezTo>
                  <a:cubicBezTo>
                    <a:pt x="3388" y="856"/>
                    <a:pt x="3420" y="906"/>
                    <a:pt x="3442" y="917"/>
                  </a:cubicBezTo>
                  <a:cubicBezTo>
                    <a:pt x="3454" y="923"/>
                    <a:pt x="3471" y="923"/>
                    <a:pt x="3494" y="923"/>
                  </a:cubicBezTo>
                  <a:cubicBezTo>
                    <a:pt x="3516" y="923"/>
                    <a:pt x="3543" y="923"/>
                    <a:pt x="3573" y="929"/>
                  </a:cubicBezTo>
                  <a:cubicBezTo>
                    <a:pt x="3632" y="941"/>
                    <a:pt x="3704" y="953"/>
                    <a:pt x="3763" y="965"/>
                  </a:cubicBezTo>
                  <a:cubicBezTo>
                    <a:pt x="3806" y="965"/>
                    <a:pt x="3819" y="952"/>
                    <a:pt x="3838" y="952"/>
                  </a:cubicBezTo>
                  <a:cubicBezTo>
                    <a:pt x="3850" y="952"/>
                    <a:pt x="3865" y="958"/>
                    <a:pt x="3894" y="977"/>
                  </a:cubicBezTo>
                  <a:cubicBezTo>
                    <a:pt x="3940" y="1007"/>
                    <a:pt x="4025" y="1053"/>
                    <a:pt x="4084" y="1053"/>
                  </a:cubicBezTo>
                  <a:cubicBezTo>
                    <a:pt x="4116" y="1053"/>
                    <a:pt x="4140" y="1039"/>
                    <a:pt x="4144" y="1001"/>
                  </a:cubicBezTo>
                  <a:lnTo>
                    <a:pt x="4144" y="1001"/>
                  </a:lnTo>
                  <a:cubicBezTo>
                    <a:pt x="4133" y="1097"/>
                    <a:pt x="4470" y="1145"/>
                    <a:pt x="4607" y="1145"/>
                  </a:cubicBezTo>
                  <a:cubicBezTo>
                    <a:pt x="4622" y="1145"/>
                    <a:pt x="4635" y="1145"/>
                    <a:pt x="4644" y="1143"/>
                  </a:cubicBezTo>
                  <a:cubicBezTo>
                    <a:pt x="4650" y="1142"/>
                    <a:pt x="4656" y="1141"/>
                    <a:pt x="4662" y="1141"/>
                  </a:cubicBezTo>
                  <a:cubicBezTo>
                    <a:pt x="4731" y="1141"/>
                    <a:pt x="4775" y="1244"/>
                    <a:pt x="4845" y="1244"/>
                  </a:cubicBezTo>
                  <a:cubicBezTo>
                    <a:pt x="4860" y="1244"/>
                    <a:pt x="4876" y="1239"/>
                    <a:pt x="4894" y="1227"/>
                  </a:cubicBezTo>
                  <a:cubicBezTo>
                    <a:pt x="4925" y="1203"/>
                    <a:pt x="4946" y="1175"/>
                    <a:pt x="4977" y="1175"/>
                  </a:cubicBezTo>
                  <a:cubicBezTo>
                    <a:pt x="4994" y="1175"/>
                    <a:pt x="5013" y="1183"/>
                    <a:pt x="5037" y="1203"/>
                  </a:cubicBezTo>
                  <a:cubicBezTo>
                    <a:pt x="5097" y="1215"/>
                    <a:pt x="5156" y="1227"/>
                    <a:pt x="5216" y="1239"/>
                  </a:cubicBezTo>
                  <a:cubicBezTo>
                    <a:pt x="5216" y="1239"/>
                    <a:pt x="5168" y="1251"/>
                    <a:pt x="5204" y="1274"/>
                  </a:cubicBezTo>
                  <a:cubicBezTo>
                    <a:pt x="5228" y="1286"/>
                    <a:pt x="5251" y="1286"/>
                    <a:pt x="5263" y="1286"/>
                  </a:cubicBezTo>
                  <a:lnTo>
                    <a:pt x="5275" y="1286"/>
                  </a:lnTo>
                  <a:cubicBezTo>
                    <a:pt x="5370" y="1334"/>
                    <a:pt x="5442" y="1417"/>
                    <a:pt x="5537" y="1441"/>
                  </a:cubicBezTo>
                  <a:cubicBezTo>
                    <a:pt x="5466" y="1382"/>
                    <a:pt x="5466" y="1286"/>
                    <a:pt x="5549" y="1274"/>
                  </a:cubicBezTo>
                  <a:cubicBezTo>
                    <a:pt x="5632" y="1310"/>
                    <a:pt x="5549" y="1346"/>
                    <a:pt x="5549" y="1370"/>
                  </a:cubicBezTo>
                  <a:cubicBezTo>
                    <a:pt x="5537" y="1382"/>
                    <a:pt x="5644" y="1417"/>
                    <a:pt x="5680" y="1441"/>
                  </a:cubicBezTo>
                  <a:cubicBezTo>
                    <a:pt x="5713" y="1463"/>
                    <a:pt x="5747" y="1538"/>
                    <a:pt x="5770" y="1538"/>
                  </a:cubicBezTo>
                  <a:cubicBezTo>
                    <a:pt x="5772" y="1538"/>
                    <a:pt x="5774" y="1537"/>
                    <a:pt x="5775" y="1536"/>
                  </a:cubicBezTo>
                  <a:cubicBezTo>
                    <a:pt x="5791" y="1536"/>
                    <a:pt x="5807" y="1526"/>
                    <a:pt x="5830" y="1526"/>
                  </a:cubicBezTo>
                  <a:cubicBezTo>
                    <a:pt x="5841" y="1526"/>
                    <a:pt x="5855" y="1528"/>
                    <a:pt x="5870" y="1536"/>
                  </a:cubicBezTo>
                  <a:cubicBezTo>
                    <a:pt x="5930" y="1596"/>
                    <a:pt x="6001" y="1644"/>
                    <a:pt x="6073" y="1691"/>
                  </a:cubicBezTo>
                  <a:cubicBezTo>
                    <a:pt x="6066" y="1683"/>
                    <a:pt x="6068" y="1679"/>
                    <a:pt x="6076" y="1679"/>
                  </a:cubicBezTo>
                  <a:cubicBezTo>
                    <a:pt x="6124" y="1679"/>
                    <a:pt x="6399" y="1810"/>
                    <a:pt x="6430" y="1810"/>
                  </a:cubicBezTo>
                  <a:cubicBezTo>
                    <a:pt x="6434" y="1811"/>
                    <a:pt x="6437" y="1812"/>
                    <a:pt x="6439" y="1812"/>
                  </a:cubicBezTo>
                  <a:cubicBezTo>
                    <a:pt x="6471" y="1812"/>
                    <a:pt x="6434" y="1751"/>
                    <a:pt x="6478" y="1751"/>
                  </a:cubicBezTo>
                  <a:cubicBezTo>
                    <a:pt x="6537" y="1751"/>
                    <a:pt x="6537" y="1834"/>
                    <a:pt x="6525" y="1858"/>
                  </a:cubicBezTo>
                  <a:cubicBezTo>
                    <a:pt x="6537" y="1840"/>
                    <a:pt x="6552" y="1831"/>
                    <a:pt x="6567" y="1831"/>
                  </a:cubicBezTo>
                  <a:cubicBezTo>
                    <a:pt x="6582" y="1831"/>
                    <a:pt x="6597" y="1840"/>
                    <a:pt x="6609" y="1858"/>
                  </a:cubicBezTo>
                  <a:cubicBezTo>
                    <a:pt x="6632" y="1882"/>
                    <a:pt x="6597" y="1917"/>
                    <a:pt x="6632" y="1941"/>
                  </a:cubicBezTo>
                  <a:cubicBezTo>
                    <a:pt x="6636" y="1945"/>
                    <a:pt x="6640" y="1946"/>
                    <a:pt x="6645" y="1946"/>
                  </a:cubicBezTo>
                  <a:cubicBezTo>
                    <a:pt x="6667" y="1946"/>
                    <a:pt x="6701" y="1919"/>
                    <a:pt x="6739" y="1919"/>
                  </a:cubicBezTo>
                  <a:cubicBezTo>
                    <a:pt x="6751" y="1919"/>
                    <a:pt x="6763" y="1922"/>
                    <a:pt x="6775" y="1929"/>
                  </a:cubicBezTo>
                  <a:cubicBezTo>
                    <a:pt x="6796" y="1940"/>
                    <a:pt x="6844" y="2031"/>
                    <a:pt x="6872" y="2031"/>
                  </a:cubicBezTo>
                  <a:cubicBezTo>
                    <a:pt x="6876" y="2031"/>
                    <a:pt x="6879" y="2029"/>
                    <a:pt x="6883" y="2025"/>
                  </a:cubicBezTo>
                  <a:cubicBezTo>
                    <a:pt x="6892" y="2005"/>
                    <a:pt x="6862" y="1986"/>
                    <a:pt x="6883" y="1986"/>
                  </a:cubicBezTo>
                  <a:cubicBezTo>
                    <a:pt x="6888" y="1986"/>
                    <a:pt x="6895" y="1987"/>
                    <a:pt x="6906" y="1989"/>
                  </a:cubicBezTo>
                  <a:cubicBezTo>
                    <a:pt x="6930" y="1989"/>
                    <a:pt x="6942" y="1989"/>
                    <a:pt x="6954" y="2013"/>
                  </a:cubicBezTo>
                  <a:cubicBezTo>
                    <a:pt x="6990" y="2048"/>
                    <a:pt x="6906" y="2084"/>
                    <a:pt x="6966" y="2108"/>
                  </a:cubicBezTo>
                  <a:cubicBezTo>
                    <a:pt x="7013" y="2132"/>
                    <a:pt x="7061" y="2155"/>
                    <a:pt x="7109" y="2167"/>
                  </a:cubicBezTo>
                  <a:lnTo>
                    <a:pt x="7144" y="2167"/>
                  </a:lnTo>
                  <a:cubicBezTo>
                    <a:pt x="7228" y="2203"/>
                    <a:pt x="7299" y="2239"/>
                    <a:pt x="7383" y="2263"/>
                  </a:cubicBezTo>
                  <a:cubicBezTo>
                    <a:pt x="7409" y="2274"/>
                    <a:pt x="7431" y="2279"/>
                    <a:pt x="7446" y="2279"/>
                  </a:cubicBezTo>
                  <a:cubicBezTo>
                    <a:pt x="7477" y="2279"/>
                    <a:pt x="7475" y="2255"/>
                    <a:pt x="7418" y="2215"/>
                  </a:cubicBezTo>
                  <a:lnTo>
                    <a:pt x="7418" y="2215"/>
                  </a:lnTo>
                  <a:cubicBezTo>
                    <a:pt x="7490" y="2239"/>
                    <a:pt x="7549" y="2286"/>
                    <a:pt x="7597" y="2334"/>
                  </a:cubicBezTo>
                  <a:cubicBezTo>
                    <a:pt x="7633" y="2382"/>
                    <a:pt x="7680" y="2453"/>
                    <a:pt x="7752" y="2453"/>
                  </a:cubicBezTo>
                  <a:cubicBezTo>
                    <a:pt x="7799" y="2453"/>
                    <a:pt x="7847" y="2453"/>
                    <a:pt x="7895" y="2477"/>
                  </a:cubicBezTo>
                  <a:cubicBezTo>
                    <a:pt x="7918" y="2489"/>
                    <a:pt x="7954" y="2501"/>
                    <a:pt x="7990" y="2513"/>
                  </a:cubicBezTo>
                  <a:cubicBezTo>
                    <a:pt x="7990" y="2513"/>
                    <a:pt x="7990" y="2501"/>
                    <a:pt x="8014" y="2501"/>
                  </a:cubicBezTo>
                  <a:cubicBezTo>
                    <a:pt x="8073" y="2513"/>
                    <a:pt x="8156" y="2572"/>
                    <a:pt x="8240" y="2584"/>
                  </a:cubicBezTo>
                  <a:cubicBezTo>
                    <a:pt x="8311" y="2608"/>
                    <a:pt x="8371" y="2608"/>
                    <a:pt x="8407" y="2667"/>
                  </a:cubicBezTo>
                  <a:cubicBezTo>
                    <a:pt x="8454" y="2715"/>
                    <a:pt x="8526" y="2751"/>
                    <a:pt x="8609" y="2751"/>
                  </a:cubicBezTo>
                  <a:cubicBezTo>
                    <a:pt x="8645" y="2751"/>
                    <a:pt x="8549" y="2679"/>
                    <a:pt x="8526" y="2667"/>
                  </a:cubicBezTo>
                  <a:lnTo>
                    <a:pt x="8526" y="2667"/>
                  </a:lnTo>
                  <a:cubicBezTo>
                    <a:pt x="8573" y="2679"/>
                    <a:pt x="8621" y="2715"/>
                    <a:pt x="8668" y="2751"/>
                  </a:cubicBezTo>
                  <a:cubicBezTo>
                    <a:pt x="8704" y="2775"/>
                    <a:pt x="8716" y="2810"/>
                    <a:pt x="8752" y="2834"/>
                  </a:cubicBezTo>
                  <a:cubicBezTo>
                    <a:pt x="8823" y="2882"/>
                    <a:pt x="8871" y="2858"/>
                    <a:pt x="8942" y="2917"/>
                  </a:cubicBezTo>
                  <a:cubicBezTo>
                    <a:pt x="8962" y="2928"/>
                    <a:pt x="9000" y="3023"/>
                    <a:pt x="9040" y="3023"/>
                  </a:cubicBezTo>
                  <a:cubicBezTo>
                    <a:pt x="9047" y="3023"/>
                    <a:pt x="9054" y="3020"/>
                    <a:pt x="9061" y="3013"/>
                  </a:cubicBezTo>
                  <a:cubicBezTo>
                    <a:pt x="9081" y="2981"/>
                    <a:pt x="9097" y="2959"/>
                    <a:pt x="9118" y="2959"/>
                  </a:cubicBezTo>
                  <a:cubicBezTo>
                    <a:pt x="9137" y="2959"/>
                    <a:pt x="9160" y="2974"/>
                    <a:pt x="9192" y="3013"/>
                  </a:cubicBezTo>
                  <a:cubicBezTo>
                    <a:pt x="9228" y="3060"/>
                    <a:pt x="9216" y="3072"/>
                    <a:pt x="9276" y="3120"/>
                  </a:cubicBezTo>
                  <a:cubicBezTo>
                    <a:pt x="9297" y="3130"/>
                    <a:pt x="9422" y="3207"/>
                    <a:pt x="9457" y="3207"/>
                  </a:cubicBezTo>
                  <a:cubicBezTo>
                    <a:pt x="9462" y="3207"/>
                    <a:pt x="9465" y="3206"/>
                    <a:pt x="9466" y="3203"/>
                  </a:cubicBezTo>
                  <a:cubicBezTo>
                    <a:pt x="9485" y="3185"/>
                    <a:pt x="9467" y="3129"/>
                    <a:pt x="9499" y="3129"/>
                  </a:cubicBezTo>
                  <a:cubicBezTo>
                    <a:pt x="9507" y="3129"/>
                    <a:pt x="9520" y="3133"/>
                    <a:pt x="9538" y="3144"/>
                  </a:cubicBezTo>
                  <a:cubicBezTo>
                    <a:pt x="9609" y="3179"/>
                    <a:pt x="9538" y="3203"/>
                    <a:pt x="9550" y="3239"/>
                  </a:cubicBezTo>
                  <a:cubicBezTo>
                    <a:pt x="9585" y="3227"/>
                    <a:pt x="9621" y="3215"/>
                    <a:pt x="9657" y="3215"/>
                  </a:cubicBezTo>
                  <a:cubicBezTo>
                    <a:pt x="9716" y="3215"/>
                    <a:pt x="9716" y="3227"/>
                    <a:pt x="9728" y="3263"/>
                  </a:cubicBezTo>
                  <a:cubicBezTo>
                    <a:pt x="9788" y="3334"/>
                    <a:pt x="9871" y="3394"/>
                    <a:pt x="9954" y="3418"/>
                  </a:cubicBezTo>
                  <a:cubicBezTo>
                    <a:pt x="9958" y="3418"/>
                    <a:pt x="9962" y="3418"/>
                    <a:pt x="9965" y="3418"/>
                  </a:cubicBezTo>
                  <a:cubicBezTo>
                    <a:pt x="10031" y="3418"/>
                    <a:pt x="10006" y="3321"/>
                    <a:pt x="10033" y="3321"/>
                  </a:cubicBezTo>
                  <a:cubicBezTo>
                    <a:pt x="10034" y="3321"/>
                    <a:pt x="10036" y="3322"/>
                    <a:pt x="10038" y="3322"/>
                  </a:cubicBezTo>
                  <a:cubicBezTo>
                    <a:pt x="10073" y="3334"/>
                    <a:pt x="10073" y="3370"/>
                    <a:pt x="10085" y="3394"/>
                  </a:cubicBezTo>
                  <a:cubicBezTo>
                    <a:pt x="10121" y="3429"/>
                    <a:pt x="10169" y="3465"/>
                    <a:pt x="10204" y="3489"/>
                  </a:cubicBezTo>
                  <a:cubicBezTo>
                    <a:pt x="10264" y="3525"/>
                    <a:pt x="10359" y="3644"/>
                    <a:pt x="10419" y="3656"/>
                  </a:cubicBezTo>
                  <a:cubicBezTo>
                    <a:pt x="10435" y="3656"/>
                    <a:pt x="10472" y="3640"/>
                    <a:pt x="10498" y="3640"/>
                  </a:cubicBezTo>
                  <a:cubicBezTo>
                    <a:pt x="10511" y="3640"/>
                    <a:pt x="10522" y="3644"/>
                    <a:pt x="10526" y="3656"/>
                  </a:cubicBezTo>
                  <a:cubicBezTo>
                    <a:pt x="10538" y="3679"/>
                    <a:pt x="10526" y="3691"/>
                    <a:pt x="10573" y="3715"/>
                  </a:cubicBezTo>
                  <a:cubicBezTo>
                    <a:pt x="10609" y="3735"/>
                    <a:pt x="10641" y="3740"/>
                    <a:pt x="10671" y="3740"/>
                  </a:cubicBezTo>
                  <a:cubicBezTo>
                    <a:pt x="10706" y="3740"/>
                    <a:pt x="10739" y="3733"/>
                    <a:pt x="10774" y="3733"/>
                  </a:cubicBezTo>
                  <a:cubicBezTo>
                    <a:pt x="10801" y="3733"/>
                    <a:pt x="10829" y="3737"/>
                    <a:pt x="10859" y="3751"/>
                  </a:cubicBezTo>
                  <a:cubicBezTo>
                    <a:pt x="10966" y="3787"/>
                    <a:pt x="10966" y="3906"/>
                    <a:pt x="11050" y="3941"/>
                  </a:cubicBezTo>
                  <a:cubicBezTo>
                    <a:pt x="11052" y="3942"/>
                    <a:pt x="11054" y="3943"/>
                    <a:pt x="11055" y="3943"/>
                  </a:cubicBezTo>
                  <a:cubicBezTo>
                    <a:pt x="11069" y="3943"/>
                    <a:pt x="11050" y="3893"/>
                    <a:pt x="11050" y="3882"/>
                  </a:cubicBezTo>
                  <a:lnTo>
                    <a:pt x="11050" y="3882"/>
                  </a:lnTo>
                  <a:cubicBezTo>
                    <a:pt x="11109" y="3918"/>
                    <a:pt x="11097" y="3965"/>
                    <a:pt x="11145" y="3989"/>
                  </a:cubicBezTo>
                  <a:cubicBezTo>
                    <a:pt x="11204" y="4013"/>
                    <a:pt x="11276" y="4025"/>
                    <a:pt x="11359" y="4060"/>
                  </a:cubicBezTo>
                  <a:cubicBezTo>
                    <a:pt x="11352" y="4056"/>
                    <a:pt x="11350" y="4054"/>
                    <a:pt x="11351" y="4054"/>
                  </a:cubicBezTo>
                  <a:lnTo>
                    <a:pt x="11351" y="4054"/>
                  </a:lnTo>
                  <a:cubicBezTo>
                    <a:pt x="11355" y="4054"/>
                    <a:pt x="11398" y="4074"/>
                    <a:pt x="11429" y="4074"/>
                  </a:cubicBezTo>
                  <a:cubicBezTo>
                    <a:pt x="11434" y="4074"/>
                    <a:pt x="11439" y="4074"/>
                    <a:pt x="11443" y="4072"/>
                  </a:cubicBezTo>
                  <a:cubicBezTo>
                    <a:pt x="11478" y="4072"/>
                    <a:pt x="11514" y="4096"/>
                    <a:pt x="11538" y="4120"/>
                  </a:cubicBezTo>
                  <a:cubicBezTo>
                    <a:pt x="11609" y="4168"/>
                    <a:pt x="11693" y="4203"/>
                    <a:pt x="11776" y="4227"/>
                  </a:cubicBezTo>
                  <a:cubicBezTo>
                    <a:pt x="11794" y="4227"/>
                    <a:pt x="11833" y="4224"/>
                    <a:pt x="11865" y="4224"/>
                  </a:cubicBezTo>
                  <a:cubicBezTo>
                    <a:pt x="11898" y="4224"/>
                    <a:pt x="11925" y="4227"/>
                    <a:pt x="11919" y="4239"/>
                  </a:cubicBezTo>
                  <a:cubicBezTo>
                    <a:pt x="11908" y="4293"/>
                    <a:pt x="11877" y="4348"/>
                    <a:pt x="11972" y="4348"/>
                  </a:cubicBezTo>
                  <a:cubicBezTo>
                    <a:pt x="11981" y="4348"/>
                    <a:pt x="11991" y="4347"/>
                    <a:pt x="12002" y="4346"/>
                  </a:cubicBezTo>
                  <a:cubicBezTo>
                    <a:pt x="12041" y="4346"/>
                    <a:pt x="12087" y="4339"/>
                    <a:pt x="12132" y="4339"/>
                  </a:cubicBezTo>
                  <a:cubicBezTo>
                    <a:pt x="12185" y="4339"/>
                    <a:pt x="12238" y="4349"/>
                    <a:pt x="12276" y="4394"/>
                  </a:cubicBezTo>
                  <a:cubicBezTo>
                    <a:pt x="12312" y="4453"/>
                    <a:pt x="12347" y="4501"/>
                    <a:pt x="12395" y="4549"/>
                  </a:cubicBezTo>
                  <a:cubicBezTo>
                    <a:pt x="12467" y="4584"/>
                    <a:pt x="12478" y="4561"/>
                    <a:pt x="12526" y="4584"/>
                  </a:cubicBezTo>
                  <a:cubicBezTo>
                    <a:pt x="12574" y="4608"/>
                    <a:pt x="12586" y="4668"/>
                    <a:pt x="12645" y="4692"/>
                  </a:cubicBezTo>
                  <a:cubicBezTo>
                    <a:pt x="12657" y="4692"/>
                    <a:pt x="12681" y="4668"/>
                    <a:pt x="12693" y="4668"/>
                  </a:cubicBezTo>
                  <a:cubicBezTo>
                    <a:pt x="12788" y="4668"/>
                    <a:pt x="12812" y="4787"/>
                    <a:pt x="12871" y="4822"/>
                  </a:cubicBezTo>
                  <a:cubicBezTo>
                    <a:pt x="12846" y="4805"/>
                    <a:pt x="12863" y="4733"/>
                    <a:pt x="12910" y="4733"/>
                  </a:cubicBezTo>
                  <a:cubicBezTo>
                    <a:pt x="12928" y="4733"/>
                    <a:pt x="12952" y="4745"/>
                    <a:pt x="12979" y="4775"/>
                  </a:cubicBezTo>
                  <a:cubicBezTo>
                    <a:pt x="13002" y="4822"/>
                    <a:pt x="13050" y="4858"/>
                    <a:pt x="13098" y="4870"/>
                  </a:cubicBezTo>
                  <a:cubicBezTo>
                    <a:pt x="13139" y="4901"/>
                    <a:pt x="13144" y="4914"/>
                    <a:pt x="13129" y="4933"/>
                  </a:cubicBezTo>
                  <a:lnTo>
                    <a:pt x="13129" y="4933"/>
                  </a:lnTo>
                  <a:cubicBezTo>
                    <a:pt x="13138" y="4926"/>
                    <a:pt x="13149" y="4923"/>
                    <a:pt x="13162" y="4923"/>
                  </a:cubicBezTo>
                  <a:cubicBezTo>
                    <a:pt x="13224" y="4923"/>
                    <a:pt x="13325" y="4984"/>
                    <a:pt x="13377" y="4984"/>
                  </a:cubicBezTo>
                  <a:cubicBezTo>
                    <a:pt x="13392" y="4984"/>
                    <a:pt x="13403" y="4978"/>
                    <a:pt x="13407" y="4965"/>
                  </a:cubicBezTo>
                  <a:lnTo>
                    <a:pt x="13407" y="4965"/>
                  </a:lnTo>
                  <a:cubicBezTo>
                    <a:pt x="13395" y="5013"/>
                    <a:pt x="13562" y="5084"/>
                    <a:pt x="13621" y="5108"/>
                  </a:cubicBezTo>
                  <a:cubicBezTo>
                    <a:pt x="13657" y="5120"/>
                    <a:pt x="13705" y="5132"/>
                    <a:pt x="13741" y="5144"/>
                  </a:cubicBezTo>
                  <a:cubicBezTo>
                    <a:pt x="13741" y="5144"/>
                    <a:pt x="13793" y="5118"/>
                    <a:pt x="13808" y="5118"/>
                  </a:cubicBezTo>
                  <a:cubicBezTo>
                    <a:pt x="13810" y="5118"/>
                    <a:pt x="13812" y="5118"/>
                    <a:pt x="13812" y="5120"/>
                  </a:cubicBezTo>
                  <a:cubicBezTo>
                    <a:pt x="13824" y="5156"/>
                    <a:pt x="13776" y="5192"/>
                    <a:pt x="13764" y="5227"/>
                  </a:cubicBezTo>
                  <a:cubicBezTo>
                    <a:pt x="13812" y="5227"/>
                    <a:pt x="13871" y="5227"/>
                    <a:pt x="13895" y="5203"/>
                  </a:cubicBezTo>
                  <a:cubicBezTo>
                    <a:pt x="13911" y="5172"/>
                    <a:pt x="13943" y="5156"/>
                    <a:pt x="13976" y="5156"/>
                  </a:cubicBezTo>
                  <a:cubicBezTo>
                    <a:pt x="13993" y="5156"/>
                    <a:pt x="14010" y="5160"/>
                    <a:pt x="14026" y="5168"/>
                  </a:cubicBezTo>
                  <a:cubicBezTo>
                    <a:pt x="14026" y="5192"/>
                    <a:pt x="13967" y="5239"/>
                    <a:pt x="13979" y="5263"/>
                  </a:cubicBezTo>
                  <a:cubicBezTo>
                    <a:pt x="13989" y="5273"/>
                    <a:pt x="14009" y="5277"/>
                    <a:pt x="14031" y="5277"/>
                  </a:cubicBezTo>
                  <a:cubicBezTo>
                    <a:pt x="14060" y="5277"/>
                    <a:pt x="14091" y="5270"/>
                    <a:pt x="14098" y="5263"/>
                  </a:cubicBezTo>
                  <a:cubicBezTo>
                    <a:pt x="14133" y="5275"/>
                    <a:pt x="14169" y="5299"/>
                    <a:pt x="14205" y="5323"/>
                  </a:cubicBezTo>
                  <a:cubicBezTo>
                    <a:pt x="14229" y="5346"/>
                    <a:pt x="14241" y="5394"/>
                    <a:pt x="14276" y="5406"/>
                  </a:cubicBezTo>
                  <a:cubicBezTo>
                    <a:pt x="14278" y="5407"/>
                    <a:pt x="14281" y="5407"/>
                    <a:pt x="14284" y="5407"/>
                  </a:cubicBezTo>
                  <a:cubicBezTo>
                    <a:pt x="14306" y="5407"/>
                    <a:pt x="14344" y="5376"/>
                    <a:pt x="14375" y="5376"/>
                  </a:cubicBezTo>
                  <a:cubicBezTo>
                    <a:pt x="14383" y="5376"/>
                    <a:pt x="14389" y="5378"/>
                    <a:pt x="14395" y="5382"/>
                  </a:cubicBezTo>
                  <a:cubicBezTo>
                    <a:pt x="14395" y="5382"/>
                    <a:pt x="14407" y="5430"/>
                    <a:pt x="14431" y="5442"/>
                  </a:cubicBezTo>
                  <a:cubicBezTo>
                    <a:pt x="14455" y="5454"/>
                    <a:pt x="14479" y="5477"/>
                    <a:pt x="14503" y="5489"/>
                  </a:cubicBezTo>
                  <a:cubicBezTo>
                    <a:pt x="14574" y="5525"/>
                    <a:pt x="14633" y="5525"/>
                    <a:pt x="14705" y="5549"/>
                  </a:cubicBezTo>
                  <a:cubicBezTo>
                    <a:pt x="14764" y="5584"/>
                    <a:pt x="14764" y="5620"/>
                    <a:pt x="14812" y="5632"/>
                  </a:cubicBezTo>
                  <a:cubicBezTo>
                    <a:pt x="14871" y="5632"/>
                    <a:pt x="14872" y="5632"/>
                    <a:pt x="14883" y="5609"/>
                  </a:cubicBezTo>
                  <a:lnTo>
                    <a:pt x="14883" y="5609"/>
                  </a:lnTo>
                  <a:cubicBezTo>
                    <a:pt x="14860" y="5656"/>
                    <a:pt x="14848" y="5680"/>
                    <a:pt x="14943" y="5727"/>
                  </a:cubicBezTo>
                  <a:cubicBezTo>
                    <a:pt x="14955" y="5715"/>
                    <a:pt x="14955" y="5715"/>
                    <a:pt x="14967" y="5704"/>
                  </a:cubicBezTo>
                  <a:cubicBezTo>
                    <a:pt x="15024" y="5726"/>
                    <a:pt x="15199" y="5835"/>
                    <a:pt x="15267" y="5835"/>
                  </a:cubicBezTo>
                  <a:cubicBezTo>
                    <a:pt x="15270" y="5835"/>
                    <a:pt x="15274" y="5835"/>
                    <a:pt x="15276" y="5835"/>
                  </a:cubicBezTo>
                  <a:cubicBezTo>
                    <a:pt x="15276" y="5835"/>
                    <a:pt x="15267" y="5771"/>
                    <a:pt x="15297" y="5771"/>
                  </a:cubicBezTo>
                  <a:cubicBezTo>
                    <a:pt x="15301" y="5771"/>
                    <a:pt x="15306" y="5772"/>
                    <a:pt x="15312" y="5775"/>
                  </a:cubicBezTo>
                  <a:cubicBezTo>
                    <a:pt x="15360" y="5811"/>
                    <a:pt x="15384" y="5858"/>
                    <a:pt x="15419" y="5894"/>
                  </a:cubicBezTo>
                  <a:cubicBezTo>
                    <a:pt x="15538" y="5977"/>
                    <a:pt x="15646" y="6037"/>
                    <a:pt x="15776" y="6096"/>
                  </a:cubicBezTo>
                  <a:cubicBezTo>
                    <a:pt x="15848" y="6120"/>
                    <a:pt x="15896" y="6108"/>
                    <a:pt x="15967" y="6132"/>
                  </a:cubicBezTo>
                  <a:cubicBezTo>
                    <a:pt x="16007" y="6152"/>
                    <a:pt x="16033" y="6160"/>
                    <a:pt x="16053" y="6160"/>
                  </a:cubicBezTo>
                  <a:cubicBezTo>
                    <a:pt x="16081" y="6160"/>
                    <a:pt x="16099" y="6146"/>
                    <a:pt x="16134" y="6132"/>
                  </a:cubicBezTo>
                  <a:lnTo>
                    <a:pt x="16134" y="6132"/>
                  </a:lnTo>
                  <a:cubicBezTo>
                    <a:pt x="16112" y="6143"/>
                    <a:pt x="16198" y="6280"/>
                    <a:pt x="16249" y="6280"/>
                  </a:cubicBezTo>
                  <a:cubicBezTo>
                    <a:pt x="16255" y="6280"/>
                    <a:pt x="16260" y="6278"/>
                    <a:pt x="16265" y="6275"/>
                  </a:cubicBezTo>
                  <a:cubicBezTo>
                    <a:pt x="16312" y="6227"/>
                    <a:pt x="16146" y="6108"/>
                    <a:pt x="16181" y="6085"/>
                  </a:cubicBezTo>
                  <a:lnTo>
                    <a:pt x="16181" y="6085"/>
                  </a:lnTo>
                  <a:lnTo>
                    <a:pt x="16300" y="6216"/>
                  </a:lnTo>
                  <a:cubicBezTo>
                    <a:pt x="16336" y="6263"/>
                    <a:pt x="16384" y="6335"/>
                    <a:pt x="16360" y="6382"/>
                  </a:cubicBezTo>
                  <a:cubicBezTo>
                    <a:pt x="16370" y="6362"/>
                    <a:pt x="16386" y="6355"/>
                    <a:pt x="16406" y="6355"/>
                  </a:cubicBezTo>
                  <a:cubicBezTo>
                    <a:pt x="16455" y="6355"/>
                    <a:pt x="16525" y="6395"/>
                    <a:pt x="16583" y="6395"/>
                  </a:cubicBezTo>
                  <a:cubicBezTo>
                    <a:pt x="16588" y="6395"/>
                    <a:pt x="16593" y="6395"/>
                    <a:pt x="16598" y="6394"/>
                  </a:cubicBezTo>
                  <a:cubicBezTo>
                    <a:pt x="16681" y="6442"/>
                    <a:pt x="16681" y="6442"/>
                    <a:pt x="16646" y="6477"/>
                  </a:cubicBezTo>
                  <a:cubicBezTo>
                    <a:pt x="16622" y="6513"/>
                    <a:pt x="16705" y="6537"/>
                    <a:pt x="16693" y="6561"/>
                  </a:cubicBezTo>
                  <a:lnTo>
                    <a:pt x="16753" y="6442"/>
                  </a:lnTo>
                  <a:cubicBezTo>
                    <a:pt x="16836" y="6477"/>
                    <a:pt x="16812" y="6585"/>
                    <a:pt x="16824" y="6585"/>
                  </a:cubicBezTo>
                  <a:cubicBezTo>
                    <a:pt x="16848" y="6585"/>
                    <a:pt x="16881" y="6581"/>
                    <a:pt x="16916" y="6581"/>
                  </a:cubicBezTo>
                  <a:cubicBezTo>
                    <a:pt x="16968" y="6581"/>
                    <a:pt x="17022" y="6589"/>
                    <a:pt x="17050" y="6632"/>
                  </a:cubicBezTo>
                  <a:cubicBezTo>
                    <a:pt x="17102" y="6683"/>
                    <a:pt x="17232" y="6797"/>
                    <a:pt x="17313" y="6797"/>
                  </a:cubicBezTo>
                  <a:cubicBezTo>
                    <a:pt x="17326" y="6797"/>
                    <a:pt x="17338" y="6794"/>
                    <a:pt x="17348" y="6787"/>
                  </a:cubicBezTo>
                  <a:cubicBezTo>
                    <a:pt x="17350" y="6786"/>
                    <a:pt x="17353" y="6786"/>
                    <a:pt x="17355" y="6786"/>
                  </a:cubicBezTo>
                  <a:cubicBezTo>
                    <a:pt x="17395" y="6786"/>
                    <a:pt x="17492" y="6859"/>
                    <a:pt x="17541" y="6859"/>
                  </a:cubicBezTo>
                  <a:cubicBezTo>
                    <a:pt x="17545" y="6859"/>
                    <a:pt x="17548" y="6859"/>
                    <a:pt x="17551" y="6858"/>
                  </a:cubicBezTo>
                  <a:cubicBezTo>
                    <a:pt x="17561" y="6856"/>
                    <a:pt x="17570" y="6855"/>
                    <a:pt x="17578" y="6855"/>
                  </a:cubicBezTo>
                  <a:cubicBezTo>
                    <a:pt x="17651" y="6855"/>
                    <a:pt x="17627" y="6944"/>
                    <a:pt x="17670" y="6966"/>
                  </a:cubicBezTo>
                  <a:cubicBezTo>
                    <a:pt x="17693" y="6983"/>
                    <a:pt x="17720" y="6983"/>
                    <a:pt x="17748" y="6983"/>
                  </a:cubicBezTo>
                  <a:cubicBezTo>
                    <a:pt x="17777" y="6983"/>
                    <a:pt x="17806" y="6983"/>
                    <a:pt x="17836" y="7001"/>
                  </a:cubicBezTo>
                  <a:cubicBezTo>
                    <a:pt x="17884" y="7037"/>
                    <a:pt x="17872" y="7049"/>
                    <a:pt x="17848" y="7073"/>
                  </a:cubicBezTo>
                  <a:cubicBezTo>
                    <a:pt x="17836" y="7085"/>
                    <a:pt x="17943" y="7108"/>
                    <a:pt x="17955" y="7108"/>
                  </a:cubicBezTo>
                  <a:cubicBezTo>
                    <a:pt x="18003" y="7108"/>
                    <a:pt x="18003" y="7132"/>
                    <a:pt x="18027" y="7144"/>
                  </a:cubicBezTo>
                  <a:cubicBezTo>
                    <a:pt x="18036" y="7152"/>
                    <a:pt x="18045" y="7155"/>
                    <a:pt x="18052" y="7155"/>
                  </a:cubicBezTo>
                  <a:cubicBezTo>
                    <a:pt x="18085" y="7155"/>
                    <a:pt x="18099" y="7087"/>
                    <a:pt x="18122" y="7087"/>
                  </a:cubicBezTo>
                  <a:cubicBezTo>
                    <a:pt x="18131" y="7087"/>
                    <a:pt x="18143" y="7099"/>
                    <a:pt x="18158" y="7132"/>
                  </a:cubicBezTo>
                  <a:cubicBezTo>
                    <a:pt x="18190" y="7207"/>
                    <a:pt x="18260" y="7253"/>
                    <a:pt x="18335" y="7253"/>
                  </a:cubicBezTo>
                  <a:cubicBezTo>
                    <a:pt x="18343" y="7253"/>
                    <a:pt x="18352" y="7253"/>
                    <a:pt x="18360" y="7251"/>
                  </a:cubicBezTo>
                  <a:cubicBezTo>
                    <a:pt x="18379" y="7249"/>
                    <a:pt x="18397" y="7248"/>
                    <a:pt x="18413" y="7248"/>
                  </a:cubicBezTo>
                  <a:cubicBezTo>
                    <a:pt x="18477" y="7248"/>
                    <a:pt x="18517" y="7270"/>
                    <a:pt x="18527" y="7347"/>
                  </a:cubicBezTo>
                  <a:cubicBezTo>
                    <a:pt x="18539" y="7394"/>
                    <a:pt x="18751" y="7394"/>
                    <a:pt x="18765" y="7453"/>
                  </a:cubicBezTo>
                  <a:lnTo>
                    <a:pt x="18765" y="7453"/>
                  </a:lnTo>
                  <a:cubicBezTo>
                    <a:pt x="18762" y="7435"/>
                    <a:pt x="18802" y="7428"/>
                    <a:pt x="18846" y="7428"/>
                  </a:cubicBezTo>
                  <a:cubicBezTo>
                    <a:pt x="18920" y="7428"/>
                    <a:pt x="19005" y="7448"/>
                    <a:pt x="18932" y="7478"/>
                  </a:cubicBezTo>
                  <a:cubicBezTo>
                    <a:pt x="18884" y="7573"/>
                    <a:pt x="19027" y="7549"/>
                    <a:pt x="19110" y="7573"/>
                  </a:cubicBezTo>
                  <a:cubicBezTo>
                    <a:pt x="19158" y="7597"/>
                    <a:pt x="19205" y="7620"/>
                    <a:pt x="19241" y="7656"/>
                  </a:cubicBezTo>
                  <a:cubicBezTo>
                    <a:pt x="19265" y="7668"/>
                    <a:pt x="19241" y="7680"/>
                    <a:pt x="19277" y="7692"/>
                  </a:cubicBezTo>
                  <a:cubicBezTo>
                    <a:pt x="19305" y="7710"/>
                    <a:pt x="19426" y="7751"/>
                    <a:pt x="19485" y="7751"/>
                  </a:cubicBezTo>
                  <a:cubicBezTo>
                    <a:pt x="19501" y="7751"/>
                    <a:pt x="19512" y="7747"/>
                    <a:pt x="19515" y="7740"/>
                  </a:cubicBezTo>
                  <a:lnTo>
                    <a:pt x="19515" y="7740"/>
                  </a:lnTo>
                  <a:cubicBezTo>
                    <a:pt x="19503" y="7775"/>
                    <a:pt x="19479" y="7799"/>
                    <a:pt x="19551" y="7835"/>
                  </a:cubicBezTo>
                  <a:cubicBezTo>
                    <a:pt x="19586" y="7859"/>
                    <a:pt x="19682" y="7835"/>
                    <a:pt x="19694" y="7882"/>
                  </a:cubicBezTo>
                  <a:cubicBezTo>
                    <a:pt x="19694" y="7882"/>
                    <a:pt x="19715" y="7888"/>
                    <a:pt x="19732" y="7888"/>
                  </a:cubicBezTo>
                  <a:cubicBezTo>
                    <a:pt x="19741" y="7888"/>
                    <a:pt x="19749" y="7886"/>
                    <a:pt x="19753" y="7882"/>
                  </a:cubicBezTo>
                  <a:cubicBezTo>
                    <a:pt x="19755" y="7881"/>
                    <a:pt x="19757" y="7880"/>
                    <a:pt x="19759" y="7880"/>
                  </a:cubicBezTo>
                  <a:cubicBezTo>
                    <a:pt x="19775" y="7880"/>
                    <a:pt x="19802" y="7908"/>
                    <a:pt x="19813" y="7918"/>
                  </a:cubicBezTo>
                  <a:cubicBezTo>
                    <a:pt x="19854" y="7951"/>
                    <a:pt x="19912" y="8001"/>
                    <a:pt x="19960" y="8001"/>
                  </a:cubicBezTo>
                  <a:cubicBezTo>
                    <a:pt x="19977" y="8001"/>
                    <a:pt x="19993" y="7995"/>
                    <a:pt x="20006" y="7979"/>
                  </a:cubicBezTo>
                  <a:lnTo>
                    <a:pt x="20006" y="7979"/>
                  </a:lnTo>
                  <a:cubicBezTo>
                    <a:pt x="19993" y="8003"/>
                    <a:pt x="19981" y="8049"/>
                    <a:pt x="20039" y="8049"/>
                  </a:cubicBezTo>
                  <a:cubicBezTo>
                    <a:pt x="20075" y="8043"/>
                    <a:pt x="20090" y="8037"/>
                    <a:pt x="20104" y="8037"/>
                  </a:cubicBezTo>
                  <a:cubicBezTo>
                    <a:pt x="20119" y="8037"/>
                    <a:pt x="20134" y="8043"/>
                    <a:pt x="20170" y="8061"/>
                  </a:cubicBezTo>
                  <a:cubicBezTo>
                    <a:pt x="20163" y="8058"/>
                    <a:pt x="20157" y="8056"/>
                    <a:pt x="20152" y="8056"/>
                  </a:cubicBezTo>
                  <a:cubicBezTo>
                    <a:pt x="20120" y="8056"/>
                    <a:pt x="20119" y="8112"/>
                    <a:pt x="20170" y="8132"/>
                  </a:cubicBezTo>
                  <a:cubicBezTo>
                    <a:pt x="20218" y="8168"/>
                    <a:pt x="20265" y="8180"/>
                    <a:pt x="20313" y="8192"/>
                  </a:cubicBezTo>
                  <a:cubicBezTo>
                    <a:pt x="20348" y="8200"/>
                    <a:pt x="20374" y="8204"/>
                    <a:pt x="20393" y="8204"/>
                  </a:cubicBezTo>
                  <a:cubicBezTo>
                    <a:pt x="20430" y="8204"/>
                    <a:pt x="20444" y="8188"/>
                    <a:pt x="20468" y="8156"/>
                  </a:cubicBezTo>
                  <a:cubicBezTo>
                    <a:pt x="20551" y="8204"/>
                    <a:pt x="20527" y="8204"/>
                    <a:pt x="20539" y="8251"/>
                  </a:cubicBezTo>
                  <a:cubicBezTo>
                    <a:pt x="20539" y="8251"/>
                    <a:pt x="20610" y="8228"/>
                    <a:pt x="20622" y="8216"/>
                  </a:cubicBezTo>
                  <a:lnTo>
                    <a:pt x="20622" y="8216"/>
                  </a:lnTo>
                  <a:cubicBezTo>
                    <a:pt x="20599" y="8263"/>
                    <a:pt x="20599" y="8311"/>
                    <a:pt x="20610" y="8359"/>
                  </a:cubicBezTo>
                  <a:cubicBezTo>
                    <a:pt x="20658" y="8359"/>
                    <a:pt x="20718" y="8347"/>
                    <a:pt x="20765" y="8335"/>
                  </a:cubicBezTo>
                  <a:cubicBezTo>
                    <a:pt x="20777" y="8332"/>
                    <a:pt x="20788" y="8330"/>
                    <a:pt x="20800" y="8330"/>
                  </a:cubicBezTo>
                  <a:cubicBezTo>
                    <a:pt x="20874" y="8330"/>
                    <a:pt x="20954" y="8389"/>
                    <a:pt x="21015" y="8430"/>
                  </a:cubicBezTo>
                  <a:cubicBezTo>
                    <a:pt x="21056" y="8460"/>
                    <a:pt x="21164" y="8533"/>
                    <a:pt x="21218" y="8533"/>
                  </a:cubicBezTo>
                  <a:cubicBezTo>
                    <a:pt x="21228" y="8533"/>
                    <a:pt x="21236" y="8531"/>
                    <a:pt x="21241" y="8525"/>
                  </a:cubicBezTo>
                  <a:cubicBezTo>
                    <a:pt x="21265" y="8490"/>
                    <a:pt x="21289" y="8442"/>
                    <a:pt x="21301" y="8406"/>
                  </a:cubicBezTo>
                  <a:cubicBezTo>
                    <a:pt x="21368" y="8440"/>
                    <a:pt x="21320" y="8493"/>
                    <a:pt x="21304" y="8520"/>
                  </a:cubicBezTo>
                  <a:lnTo>
                    <a:pt x="21304" y="8520"/>
                  </a:lnTo>
                  <a:cubicBezTo>
                    <a:pt x="21306" y="8518"/>
                    <a:pt x="21308" y="8517"/>
                    <a:pt x="21310" y="8517"/>
                  </a:cubicBezTo>
                  <a:cubicBezTo>
                    <a:pt x="21333" y="8517"/>
                    <a:pt x="21382" y="8589"/>
                    <a:pt x="21372" y="8609"/>
                  </a:cubicBezTo>
                  <a:cubicBezTo>
                    <a:pt x="21361" y="8644"/>
                    <a:pt x="21349" y="8668"/>
                    <a:pt x="21396" y="8692"/>
                  </a:cubicBezTo>
                  <a:lnTo>
                    <a:pt x="21454" y="8576"/>
                  </a:lnTo>
                  <a:lnTo>
                    <a:pt x="21454" y="8576"/>
                  </a:lnTo>
                  <a:cubicBezTo>
                    <a:pt x="21431" y="8633"/>
                    <a:pt x="21660" y="8747"/>
                    <a:pt x="21748" y="8791"/>
                  </a:cubicBezTo>
                  <a:lnTo>
                    <a:pt x="21748" y="8791"/>
                  </a:lnTo>
                  <a:cubicBezTo>
                    <a:pt x="21711" y="8767"/>
                    <a:pt x="21731" y="8737"/>
                    <a:pt x="21742" y="8716"/>
                  </a:cubicBezTo>
                  <a:lnTo>
                    <a:pt x="21742" y="8716"/>
                  </a:lnTo>
                  <a:cubicBezTo>
                    <a:pt x="21833" y="8761"/>
                    <a:pt x="21837" y="8883"/>
                    <a:pt x="21941" y="8883"/>
                  </a:cubicBezTo>
                  <a:cubicBezTo>
                    <a:pt x="21946" y="8883"/>
                    <a:pt x="21951" y="8883"/>
                    <a:pt x="21956" y="8883"/>
                  </a:cubicBezTo>
                  <a:cubicBezTo>
                    <a:pt x="21962" y="8883"/>
                    <a:pt x="21995" y="8877"/>
                    <a:pt x="22026" y="8877"/>
                  </a:cubicBezTo>
                  <a:cubicBezTo>
                    <a:pt x="22057" y="8877"/>
                    <a:pt x="22087" y="8883"/>
                    <a:pt x="22087" y="8906"/>
                  </a:cubicBezTo>
                  <a:cubicBezTo>
                    <a:pt x="22087" y="8930"/>
                    <a:pt x="21980" y="8954"/>
                    <a:pt x="22051" y="8978"/>
                  </a:cubicBezTo>
                  <a:cubicBezTo>
                    <a:pt x="22123" y="9002"/>
                    <a:pt x="22170" y="8978"/>
                    <a:pt x="22253" y="9037"/>
                  </a:cubicBezTo>
                  <a:cubicBezTo>
                    <a:pt x="22325" y="9085"/>
                    <a:pt x="22384" y="9133"/>
                    <a:pt x="22456" y="9168"/>
                  </a:cubicBezTo>
                  <a:cubicBezTo>
                    <a:pt x="22480" y="9178"/>
                    <a:pt x="22504" y="9183"/>
                    <a:pt x="22525" y="9183"/>
                  </a:cubicBezTo>
                  <a:cubicBezTo>
                    <a:pt x="22572" y="9183"/>
                    <a:pt x="22599" y="9160"/>
                    <a:pt x="22547" y="9130"/>
                  </a:cubicBezTo>
                  <a:lnTo>
                    <a:pt x="22547" y="9130"/>
                  </a:lnTo>
                  <a:cubicBezTo>
                    <a:pt x="22588" y="9151"/>
                    <a:pt x="22629" y="9172"/>
                    <a:pt x="22670" y="9192"/>
                  </a:cubicBezTo>
                  <a:cubicBezTo>
                    <a:pt x="22718" y="9216"/>
                    <a:pt x="22730" y="9252"/>
                    <a:pt x="22754" y="9287"/>
                  </a:cubicBezTo>
                  <a:cubicBezTo>
                    <a:pt x="22777" y="9299"/>
                    <a:pt x="22813" y="9311"/>
                    <a:pt x="22837" y="9311"/>
                  </a:cubicBezTo>
                  <a:cubicBezTo>
                    <a:pt x="22847" y="9313"/>
                    <a:pt x="22856" y="9314"/>
                    <a:pt x="22863" y="9314"/>
                  </a:cubicBezTo>
                  <a:cubicBezTo>
                    <a:pt x="22897" y="9314"/>
                    <a:pt x="22899" y="9293"/>
                    <a:pt x="22908" y="9264"/>
                  </a:cubicBezTo>
                  <a:cubicBezTo>
                    <a:pt x="22861" y="9264"/>
                    <a:pt x="22837" y="9240"/>
                    <a:pt x="22885" y="9228"/>
                  </a:cubicBezTo>
                  <a:cubicBezTo>
                    <a:pt x="22932" y="9228"/>
                    <a:pt x="22968" y="9240"/>
                    <a:pt x="23004" y="9264"/>
                  </a:cubicBezTo>
                  <a:cubicBezTo>
                    <a:pt x="23075" y="9311"/>
                    <a:pt x="22908" y="9323"/>
                    <a:pt x="23004" y="9359"/>
                  </a:cubicBezTo>
                  <a:cubicBezTo>
                    <a:pt x="23029" y="9376"/>
                    <a:pt x="23153" y="9418"/>
                    <a:pt x="23208" y="9418"/>
                  </a:cubicBezTo>
                  <a:cubicBezTo>
                    <a:pt x="23229" y="9418"/>
                    <a:pt x="23240" y="9411"/>
                    <a:pt x="23230" y="9394"/>
                  </a:cubicBezTo>
                  <a:cubicBezTo>
                    <a:pt x="23182" y="9323"/>
                    <a:pt x="23170" y="9323"/>
                    <a:pt x="23242" y="9311"/>
                  </a:cubicBezTo>
                  <a:cubicBezTo>
                    <a:pt x="23289" y="9311"/>
                    <a:pt x="23337" y="9323"/>
                    <a:pt x="23373" y="9359"/>
                  </a:cubicBezTo>
                  <a:cubicBezTo>
                    <a:pt x="23420" y="9418"/>
                    <a:pt x="23277" y="9490"/>
                    <a:pt x="23301" y="9514"/>
                  </a:cubicBezTo>
                  <a:cubicBezTo>
                    <a:pt x="23337" y="9549"/>
                    <a:pt x="23396" y="9561"/>
                    <a:pt x="23444" y="9561"/>
                  </a:cubicBezTo>
                  <a:cubicBezTo>
                    <a:pt x="23504" y="9561"/>
                    <a:pt x="23480" y="9525"/>
                    <a:pt x="23527" y="9525"/>
                  </a:cubicBezTo>
                  <a:cubicBezTo>
                    <a:pt x="23623" y="9525"/>
                    <a:pt x="23551" y="9633"/>
                    <a:pt x="23635" y="9645"/>
                  </a:cubicBezTo>
                  <a:cubicBezTo>
                    <a:pt x="23648" y="9650"/>
                    <a:pt x="23661" y="9652"/>
                    <a:pt x="23673" y="9652"/>
                  </a:cubicBezTo>
                  <a:cubicBezTo>
                    <a:pt x="23712" y="9652"/>
                    <a:pt x="23746" y="9631"/>
                    <a:pt x="23768" y="9601"/>
                  </a:cubicBezTo>
                  <a:lnTo>
                    <a:pt x="23768" y="9601"/>
                  </a:lnTo>
                  <a:cubicBezTo>
                    <a:pt x="23753" y="9624"/>
                    <a:pt x="23732" y="9652"/>
                    <a:pt x="23742" y="9680"/>
                  </a:cubicBezTo>
                  <a:cubicBezTo>
                    <a:pt x="23777" y="9752"/>
                    <a:pt x="23837" y="9811"/>
                    <a:pt x="23908" y="9835"/>
                  </a:cubicBezTo>
                  <a:cubicBezTo>
                    <a:pt x="23932" y="9835"/>
                    <a:pt x="23885" y="9775"/>
                    <a:pt x="23944" y="9775"/>
                  </a:cubicBezTo>
                  <a:cubicBezTo>
                    <a:pt x="23992" y="9787"/>
                    <a:pt x="24039" y="9799"/>
                    <a:pt x="24075" y="9835"/>
                  </a:cubicBezTo>
                  <a:cubicBezTo>
                    <a:pt x="24123" y="9859"/>
                    <a:pt x="24135" y="9906"/>
                    <a:pt x="24182" y="9930"/>
                  </a:cubicBezTo>
                  <a:cubicBezTo>
                    <a:pt x="24195" y="9935"/>
                    <a:pt x="24206" y="9936"/>
                    <a:pt x="24217" y="9936"/>
                  </a:cubicBezTo>
                  <a:cubicBezTo>
                    <a:pt x="24246" y="9936"/>
                    <a:pt x="24266" y="9923"/>
                    <a:pt x="24286" y="9923"/>
                  </a:cubicBezTo>
                  <a:cubicBezTo>
                    <a:pt x="24298" y="9923"/>
                    <a:pt x="24311" y="9928"/>
                    <a:pt x="24325" y="9942"/>
                  </a:cubicBezTo>
                  <a:cubicBezTo>
                    <a:pt x="24361" y="9966"/>
                    <a:pt x="24325" y="10037"/>
                    <a:pt x="24397" y="10037"/>
                  </a:cubicBezTo>
                  <a:cubicBezTo>
                    <a:pt x="24450" y="10037"/>
                    <a:pt x="24477" y="9997"/>
                    <a:pt x="24522" y="9997"/>
                  </a:cubicBezTo>
                  <a:cubicBezTo>
                    <a:pt x="24537" y="9997"/>
                    <a:pt x="24554" y="10002"/>
                    <a:pt x="24575" y="10014"/>
                  </a:cubicBezTo>
                  <a:lnTo>
                    <a:pt x="24563" y="10049"/>
                  </a:lnTo>
                  <a:cubicBezTo>
                    <a:pt x="24563" y="10058"/>
                    <a:pt x="24557" y="10066"/>
                    <a:pt x="24545" y="10066"/>
                  </a:cubicBezTo>
                  <a:cubicBezTo>
                    <a:pt x="24540" y="10066"/>
                    <a:pt x="24535" y="10065"/>
                    <a:pt x="24528" y="10061"/>
                  </a:cubicBezTo>
                  <a:lnTo>
                    <a:pt x="24528" y="10061"/>
                  </a:lnTo>
                  <a:cubicBezTo>
                    <a:pt x="24516" y="10073"/>
                    <a:pt x="24694" y="10109"/>
                    <a:pt x="24718" y="10121"/>
                  </a:cubicBezTo>
                  <a:cubicBezTo>
                    <a:pt x="24766" y="10133"/>
                    <a:pt x="24778" y="10180"/>
                    <a:pt x="24825" y="10192"/>
                  </a:cubicBezTo>
                  <a:cubicBezTo>
                    <a:pt x="24873" y="10192"/>
                    <a:pt x="24920" y="10204"/>
                    <a:pt x="24956" y="10216"/>
                  </a:cubicBezTo>
                  <a:cubicBezTo>
                    <a:pt x="25004" y="10240"/>
                    <a:pt x="25051" y="10264"/>
                    <a:pt x="25087" y="10299"/>
                  </a:cubicBezTo>
                  <a:cubicBezTo>
                    <a:pt x="25117" y="10329"/>
                    <a:pt x="25150" y="10332"/>
                    <a:pt x="25184" y="10332"/>
                  </a:cubicBezTo>
                  <a:cubicBezTo>
                    <a:pt x="25192" y="10332"/>
                    <a:pt x="25201" y="10332"/>
                    <a:pt x="25210" y="10332"/>
                  </a:cubicBezTo>
                  <a:cubicBezTo>
                    <a:pt x="25236" y="10332"/>
                    <a:pt x="25263" y="10334"/>
                    <a:pt x="25290" y="10347"/>
                  </a:cubicBezTo>
                  <a:cubicBezTo>
                    <a:pt x="25361" y="10383"/>
                    <a:pt x="25349" y="10454"/>
                    <a:pt x="25421" y="10490"/>
                  </a:cubicBezTo>
                  <a:cubicBezTo>
                    <a:pt x="25444" y="10506"/>
                    <a:pt x="25464" y="10511"/>
                    <a:pt x="25482" y="10511"/>
                  </a:cubicBezTo>
                  <a:cubicBezTo>
                    <a:pt x="25518" y="10511"/>
                    <a:pt x="25548" y="10490"/>
                    <a:pt x="25587" y="10490"/>
                  </a:cubicBezTo>
                  <a:cubicBezTo>
                    <a:pt x="25671" y="10514"/>
                    <a:pt x="25611" y="10597"/>
                    <a:pt x="25587" y="10621"/>
                  </a:cubicBezTo>
                  <a:cubicBezTo>
                    <a:pt x="25592" y="10618"/>
                    <a:pt x="25599" y="10617"/>
                    <a:pt x="25607" y="10617"/>
                  </a:cubicBezTo>
                  <a:cubicBezTo>
                    <a:pt x="25627" y="10617"/>
                    <a:pt x="25656" y="10624"/>
                    <a:pt x="25681" y="10624"/>
                  </a:cubicBezTo>
                  <a:cubicBezTo>
                    <a:pt x="25690" y="10624"/>
                    <a:pt x="25699" y="10623"/>
                    <a:pt x="25706" y="10621"/>
                  </a:cubicBezTo>
                  <a:cubicBezTo>
                    <a:pt x="25730" y="10621"/>
                    <a:pt x="25754" y="10609"/>
                    <a:pt x="25778" y="10597"/>
                  </a:cubicBezTo>
                  <a:cubicBezTo>
                    <a:pt x="25803" y="10581"/>
                    <a:pt x="25821" y="10574"/>
                    <a:pt x="25833" y="10574"/>
                  </a:cubicBezTo>
                  <a:cubicBezTo>
                    <a:pt x="25863" y="10574"/>
                    <a:pt x="25856" y="10615"/>
                    <a:pt x="25841" y="10648"/>
                  </a:cubicBezTo>
                  <a:lnTo>
                    <a:pt x="25841" y="10648"/>
                  </a:lnTo>
                  <a:cubicBezTo>
                    <a:pt x="25849" y="10636"/>
                    <a:pt x="25864" y="10631"/>
                    <a:pt x="25883" y="10631"/>
                  </a:cubicBezTo>
                  <a:cubicBezTo>
                    <a:pt x="25929" y="10631"/>
                    <a:pt x="25995" y="10657"/>
                    <a:pt x="26034" y="10657"/>
                  </a:cubicBezTo>
                  <a:cubicBezTo>
                    <a:pt x="26048" y="10657"/>
                    <a:pt x="26059" y="10654"/>
                    <a:pt x="26063" y="10645"/>
                  </a:cubicBezTo>
                  <a:cubicBezTo>
                    <a:pt x="26099" y="10692"/>
                    <a:pt x="26135" y="10728"/>
                    <a:pt x="26183" y="10752"/>
                  </a:cubicBezTo>
                  <a:cubicBezTo>
                    <a:pt x="26192" y="10738"/>
                    <a:pt x="26201" y="10733"/>
                    <a:pt x="26212" y="10733"/>
                  </a:cubicBezTo>
                  <a:cubicBezTo>
                    <a:pt x="26229" y="10733"/>
                    <a:pt x="26249" y="10745"/>
                    <a:pt x="26278" y="10752"/>
                  </a:cubicBezTo>
                  <a:cubicBezTo>
                    <a:pt x="26308" y="10764"/>
                    <a:pt x="26340" y="10764"/>
                    <a:pt x="26375" y="10764"/>
                  </a:cubicBezTo>
                  <a:cubicBezTo>
                    <a:pt x="26409" y="10764"/>
                    <a:pt x="26444" y="10764"/>
                    <a:pt x="26480" y="10776"/>
                  </a:cubicBezTo>
                  <a:cubicBezTo>
                    <a:pt x="26491" y="10786"/>
                    <a:pt x="26542" y="10947"/>
                    <a:pt x="26596" y="10947"/>
                  </a:cubicBezTo>
                  <a:cubicBezTo>
                    <a:pt x="26601" y="10947"/>
                    <a:pt x="26606" y="10945"/>
                    <a:pt x="26611" y="10942"/>
                  </a:cubicBezTo>
                  <a:cubicBezTo>
                    <a:pt x="26629" y="10933"/>
                    <a:pt x="26627" y="10840"/>
                    <a:pt x="26651" y="10840"/>
                  </a:cubicBezTo>
                  <a:cubicBezTo>
                    <a:pt x="26657" y="10840"/>
                    <a:pt x="26664" y="10845"/>
                    <a:pt x="26674" y="10858"/>
                  </a:cubicBezTo>
                  <a:lnTo>
                    <a:pt x="26674" y="10858"/>
                  </a:lnTo>
                  <a:cubicBezTo>
                    <a:pt x="26698" y="10850"/>
                    <a:pt x="26851" y="10798"/>
                    <a:pt x="26730" y="10788"/>
                  </a:cubicBezTo>
                  <a:cubicBezTo>
                    <a:pt x="26687" y="10788"/>
                    <a:pt x="26637" y="10762"/>
                    <a:pt x="26604" y="10762"/>
                  </a:cubicBezTo>
                  <a:cubicBezTo>
                    <a:pt x="26592" y="10762"/>
                    <a:pt x="26582" y="10766"/>
                    <a:pt x="26575" y="10776"/>
                  </a:cubicBezTo>
                  <a:cubicBezTo>
                    <a:pt x="26569" y="10785"/>
                    <a:pt x="26561" y="10788"/>
                    <a:pt x="26553" y="10788"/>
                  </a:cubicBezTo>
                  <a:cubicBezTo>
                    <a:pt x="26525" y="10788"/>
                    <a:pt x="26491" y="10744"/>
                    <a:pt x="26469" y="10744"/>
                  </a:cubicBezTo>
                  <a:cubicBezTo>
                    <a:pt x="26464" y="10744"/>
                    <a:pt x="26460" y="10747"/>
                    <a:pt x="26456" y="10752"/>
                  </a:cubicBezTo>
                  <a:cubicBezTo>
                    <a:pt x="26480" y="10716"/>
                    <a:pt x="26480" y="10668"/>
                    <a:pt x="26409" y="10621"/>
                  </a:cubicBezTo>
                  <a:cubicBezTo>
                    <a:pt x="26402" y="10618"/>
                    <a:pt x="26396" y="10617"/>
                    <a:pt x="26389" y="10617"/>
                  </a:cubicBezTo>
                  <a:cubicBezTo>
                    <a:pt x="26336" y="10617"/>
                    <a:pt x="26282" y="10692"/>
                    <a:pt x="26218" y="10692"/>
                  </a:cubicBezTo>
                  <a:cubicBezTo>
                    <a:pt x="26040" y="10692"/>
                    <a:pt x="26099" y="10514"/>
                    <a:pt x="26123" y="10466"/>
                  </a:cubicBezTo>
                  <a:lnTo>
                    <a:pt x="26123" y="10466"/>
                  </a:lnTo>
                  <a:cubicBezTo>
                    <a:pt x="26040" y="10502"/>
                    <a:pt x="25944" y="10526"/>
                    <a:pt x="25861" y="10549"/>
                  </a:cubicBezTo>
                  <a:cubicBezTo>
                    <a:pt x="25849" y="10502"/>
                    <a:pt x="25813" y="10466"/>
                    <a:pt x="25790" y="10430"/>
                  </a:cubicBezTo>
                  <a:cubicBezTo>
                    <a:pt x="25786" y="10442"/>
                    <a:pt x="25774" y="10446"/>
                    <a:pt x="25758" y="10446"/>
                  </a:cubicBezTo>
                  <a:cubicBezTo>
                    <a:pt x="25723" y="10446"/>
                    <a:pt x="25671" y="10427"/>
                    <a:pt x="25647" y="10418"/>
                  </a:cubicBezTo>
                  <a:cubicBezTo>
                    <a:pt x="25633" y="10415"/>
                    <a:pt x="25614" y="10413"/>
                    <a:pt x="25594" y="10413"/>
                  </a:cubicBezTo>
                  <a:cubicBezTo>
                    <a:pt x="25546" y="10413"/>
                    <a:pt x="25492" y="10422"/>
                    <a:pt x="25492" y="10430"/>
                  </a:cubicBezTo>
                  <a:cubicBezTo>
                    <a:pt x="25468" y="10371"/>
                    <a:pt x="25575" y="10323"/>
                    <a:pt x="25421" y="10299"/>
                  </a:cubicBezTo>
                  <a:cubicBezTo>
                    <a:pt x="25301" y="10276"/>
                    <a:pt x="25278" y="10240"/>
                    <a:pt x="25313" y="10192"/>
                  </a:cubicBezTo>
                  <a:cubicBezTo>
                    <a:pt x="25297" y="10182"/>
                    <a:pt x="25286" y="10179"/>
                    <a:pt x="25278" y="10179"/>
                  </a:cubicBezTo>
                  <a:cubicBezTo>
                    <a:pt x="25257" y="10179"/>
                    <a:pt x="25256" y="10204"/>
                    <a:pt x="25230" y="10204"/>
                  </a:cubicBezTo>
                  <a:cubicBezTo>
                    <a:pt x="25227" y="10205"/>
                    <a:pt x="25223" y="10206"/>
                    <a:pt x="25219" y="10206"/>
                  </a:cubicBezTo>
                  <a:cubicBezTo>
                    <a:pt x="25179" y="10206"/>
                    <a:pt x="25107" y="10156"/>
                    <a:pt x="25063" y="10156"/>
                  </a:cubicBezTo>
                  <a:cubicBezTo>
                    <a:pt x="25058" y="10155"/>
                    <a:pt x="25054" y="10155"/>
                    <a:pt x="25050" y="10155"/>
                  </a:cubicBezTo>
                  <a:cubicBezTo>
                    <a:pt x="25018" y="10155"/>
                    <a:pt x="25024" y="10193"/>
                    <a:pt x="24992" y="10204"/>
                  </a:cubicBezTo>
                  <a:cubicBezTo>
                    <a:pt x="24963" y="10204"/>
                    <a:pt x="24927" y="10174"/>
                    <a:pt x="24908" y="10174"/>
                  </a:cubicBezTo>
                  <a:cubicBezTo>
                    <a:pt x="24904" y="10174"/>
                    <a:pt x="24901" y="10175"/>
                    <a:pt x="24899" y="10177"/>
                  </a:cubicBezTo>
                  <a:lnTo>
                    <a:pt x="24899" y="10177"/>
                  </a:lnTo>
                  <a:cubicBezTo>
                    <a:pt x="24921" y="10145"/>
                    <a:pt x="24930" y="10143"/>
                    <a:pt x="24861" y="10109"/>
                  </a:cubicBezTo>
                  <a:lnTo>
                    <a:pt x="24718" y="10049"/>
                  </a:lnTo>
                  <a:cubicBezTo>
                    <a:pt x="24727" y="10031"/>
                    <a:pt x="24736" y="10006"/>
                    <a:pt x="24767" y="10006"/>
                  </a:cubicBezTo>
                  <a:cubicBezTo>
                    <a:pt x="24776" y="10006"/>
                    <a:pt x="24788" y="10008"/>
                    <a:pt x="24801" y="10014"/>
                  </a:cubicBezTo>
                  <a:cubicBezTo>
                    <a:pt x="24817" y="10014"/>
                    <a:pt x="24833" y="10024"/>
                    <a:pt x="24846" y="10024"/>
                  </a:cubicBezTo>
                  <a:cubicBezTo>
                    <a:pt x="24852" y="10024"/>
                    <a:pt x="24857" y="10022"/>
                    <a:pt x="24861" y="10014"/>
                  </a:cubicBezTo>
                  <a:cubicBezTo>
                    <a:pt x="24808" y="9989"/>
                    <a:pt x="24768" y="9983"/>
                    <a:pt x="24732" y="9983"/>
                  </a:cubicBezTo>
                  <a:cubicBezTo>
                    <a:pt x="24690" y="9983"/>
                    <a:pt x="24653" y="9992"/>
                    <a:pt x="24603" y="9992"/>
                  </a:cubicBezTo>
                  <a:cubicBezTo>
                    <a:pt x="24591" y="9992"/>
                    <a:pt x="24578" y="9991"/>
                    <a:pt x="24563" y="9990"/>
                  </a:cubicBezTo>
                  <a:cubicBezTo>
                    <a:pt x="24444" y="9966"/>
                    <a:pt x="24587" y="9930"/>
                    <a:pt x="24587" y="9930"/>
                  </a:cubicBezTo>
                  <a:cubicBezTo>
                    <a:pt x="24551" y="9918"/>
                    <a:pt x="24516" y="9918"/>
                    <a:pt x="24492" y="9918"/>
                  </a:cubicBezTo>
                  <a:cubicBezTo>
                    <a:pt x="24432" y="9918"/>
                    <a:pt x="24420" y="9918"/>
                    <a:pt x="24397" y="9871"/>
                  </a:cubicBezTo>
                  <a:cubicBezTo>
                    <a:pt x="24372" y="9838"/>
                    <a:pt x="24291" y="9782"/>
                    <a:pt x="24250" y="9782"/>
                  </a:cubicBezTo>
                  <a:cubicBezTo>
                    <a:pt x="24232" y="9782"/>
                    <a:pt x="24223" y="9794"/>
                    <a:pt x="24230" y="9823"/>
                  </a:cubicBezTo>
                  <a:cubicBezTo>
                    <a:pt x="24206" y="9811"/>
                    <a:pt x="24194" y="9811"/>
                    <a:pt x="24170" y="9811"/>
                  </a:cubicBezTo>
                  <a:cubicBezTo>
                    <a:pt x="24158" y="9811"/>
                    <a:pt x="24206" y="9752"/>
                    <a:pt x="24218" y="9740"/>
                  </a:cubicBezTo>
                  <a:cubicBezTo>
                    <a:pt x="24218" y="9728"/>
                    <a:pt x="24182" y="9716"/>
                    <a:pt x="24158" y="9704"/>
                  </a:cubicBezTo>
                  <a:cubicBezTo>
                    <a:pt x="24150" y="9703"/>
                    <a:pt x="24142" y="9703"/>
                    <a:pt x="24134" y="9703"/>
                  </a:cubicBezTo>
                  <a:cubicBezTo>
                    <a:pt x="24045" y="9703"/>
                    <a:pt x="24012" y="9748"/>
                    <a:pt x="23950" y="9748"/>
                  </a:cubicBezTo>
                  <a:cubicBezTo>
                    <a:pt x="23929" y="9748"/>
                    <a:pt x="23904" y="9742"/>
                    <a:pt x="23873" y="9728"/>
                  </a:cubicBezTo>
                  <a:cubicBezTo>
                    <a:pt x="23885" y="9692"/>
                    <a:pt x="23897" y="9656"/>
                    <a:pt x="23897" y="9621"/>
                  </a:cubicBezTo>
                  <a:cubicBezTo>
                    <a:pt x="23883" y="9586"/>
                    <a:pt x="23845" y="9567"/>
                    <a:pt x="23810" y="9567"/>
                  </a:cubicBezTo>
                  <a:cubicBezTo>
                    <a:pt x="23786" y="9567"/>
                    <a:pt x="23764" y="9577"/>
                    <a:pt x="23754" y="9597"/>
                  </a:cubicBezTo>
                  <a:cubicBezTo>
                    <a:pt x="23766" y="9561"/>
                    <a:pt x="23766" y="9502"/>
                    <a:pt x="23694" y="9466"/>
                  </a:cubicBezTo>
                  <a:cubicBezTo>
                    <a:pt x="23685" y="9484"/>
                    <a:pt x="23676" y="9565"/>
                    <a:pt x="23646" y="9565"/>
                  </a:cubicBezTo>
                  <a:cubicBezTo>
                    <a:pt x="23636" y="9565"/>
                    <a:pt x="23625" y="9557"/>
                    <a:pt x="23611" y="9537"/>
                  </a:cubicBezTo>
                  <a:cubicBezTo>
                    <a:pt x="23575" y="9490"/>
                    <a:pt x="23599" y="9430"/>
                    <a:pt x="23516" y="9394"/>
                  </a:cubicBezTo>
                  <a:cubicBezTo>
                    <a:pt x="23468" y="9371"/>
                    <a:pt x="23444" y="9394"/>
                    <a:pt x="23385" y="9359"/>
                  </a:cubicBezTo>
                  <a:cubicBezTo>
                    <a:pt x="23408" y="9323"/>
                    <a:pt x="23182" y="9228"/>
                    <a:pt x="23135" y="9216"/>
                  </a:cubicBezTo>
                  <a:cubicBezTo>
                    <a:pt x="23125" y="9213"/>
                    <a:pt x="23118" y="9212"/>
                    <a:pt x="23113" y="9212"/>
                  </a:cubicBezTo>
                  <a:cubicBezTo>
                    <a:pt x="23068" y="9212"/>
                    <a:pt x="23131" y="9287"/>
                    <a:pt x="23099" y="9287"/>
                  </a:cubicBezTo>
                  <a:cubicBezTo>
                    <a:pt x="23027" y="9287"/>
                    <a:pt x="23015" y="9156"/>
                    <a:pt x="23015" y="9144"/>
                  </a:cubicBezTo>
                  <a:cubicBezTo>
                    <a:pt x="23015" y="9121"/>
                    <a:pt x="22908" y="9061"/>
                    <a:pt x="22873" y="9049"/>
                  </a:cubicBezTo>
                  <a:cubicBezTo>
                    <a:pt x="22777" y="9013"/>
                    <a:pt x="22682" y="8978"/>
                    <a:pt x="22587" y="8954"/>
                  </a:cubicBezTo>
                  <a:cubicBezTo>
                    <a:pt x="22515" y="8942"/>
                    <a:pt x="22444" y="8930"/>
                    <a:pt x="22373" y="8906"/>
                  </a:cubicBezTo>
                  <a:cubicBezTo>
                    <a:pt x="22361" y="8883"/>
                    <a:pt x="22563" y="8859"/>
                    <a:pt x="22504" y="8835"/>
                  </a:cubicBezTo>
                  <a:cubicBezTo>
                    <a:pt x="22446" y="8825"/>
                    <a:pt x="22273" y="8793"/>
                    <a:pt x="22195" y="8793"/>
                  </a:cubicBezTo>
                  <a:cubicBezTo>
                    <a:pt x="22176" y="8793"/>
                    <a:pt x="22163" y="8795"/>
                    <a:pt x="22158" y="8799"/>
                  </a:cubicBezTo>
                  <a:cubicBezTo>
                    <a:pt x="22182" y="8763"/>
                    <a:pt x="22146" y="8728"/>
                    <a:pt x="22087" y="8692"/>
                  </a:cubicBezTo>
                  <a:cubicBezTo>
                    <a:pt x="22027" y="8668"/>
                    <a:pt x="21980" y="8644"/>
                    <a:pt x="21920" y="8632"/>
                  </a:cubicBezTo>
                  <a:cubicBezTo>
                    <a:pt x="21910" y="8630"/>
                    <a:pt x="21901" y="8629"/>
                    <a:pt x="21893" y="8629"/>
                  </a:cubicBezTo>
                  <a:cubicBezTo>
                    <a:pt x="21870" y="8629"/>
                    <a:pt x="21853" y="8636"/>
                    <a:pt x="21834" y="8636"/>
                  </a:cubicBezTo>
                  <a:cubicBezTo>
                    <a:pt x="21828" y="8636"/>
                    <a:pt x="21820" y="8635"/>
                    <a:pt x="21813" y="8632"/>
                  </a:cubicBezTo>
                  <a:cubicBezTo>
                    <a:pt x="21682" y="8609"/>
                    <a:pt x="21634" y="8513"/>
                    <a:pt x="21539" y="8442"/>
                  </a:cubicBezTo>
                  <a:cubicBezTo>
                    <a:pt x="21529" y="8432"/>
                    <a:pt x="21521" y="8428"/>
                    <a:pt x="21515" y="8428"/>
                  </a:cubicBezTo>
                  <a:cubicBezTo>
                    <a:pt x="21507" y="8428"/>
                    <a:pt x="21503" y="8435"/>
                    <a:pt x="21503" y="8442"/>
                  </a:cubicBezTo>
                  <a:cubicBezTo>
                    <a:pt x="21468" y="8430"/>
                    <a:pt x="21432" y="8406"/>
                    <a:pt x="21396" y="8394"/>
                  </a:cubicBezTo>
                  <a:cubicBezTo>
                    <a:pt x="21325" y="8359"/>
                    <a:pt x="21253" y="8359"/>
                    <a:pt x="21182" y="8335"/>
                  </a:cubicBezTo>
                  <a:cubicBezTo>
                    <a:pt x="21122" y="8299"/>
                    <a:pt x="21075" y="8275"/>
                    <a:pt x="21027" y="8240"/>
                  </a:cubicBezTo>
                  <a:cubicBezTo>
                    <a:pt x="21007" y="8219"/>
                    <a:pt x="20959" y="8190"/>
                    <a:pt x="20932" y="8190"/>
                  </a:cubicBezTo>
                  <a:cubicBezTo>
                    <a:pt x="20927" y="8190"/>
                    <a:pt x="20923" y="8190"/>
                    <a:pt x="20920" y="8192"/>
                  </a:cubicBezTo>
                  <a:cubicBezTo>
                    <a:pt x="20918" y="8193"/>
                    <a:pt x="20916" y="8193"/>
                    <a:pt x="20913" y="8193"/>
                  </a:cubicBezTo>
                  <a:cubicBezTo>
                    <a:pt x="20864" y="8193"/>
                    <a:pt x="20679" y="8095"/>
                    <a:pt x="20622" y="8061"/>
                  </a:cubicBezTo>
                  <a:cubicBezTo>
                    <a:pt x="20587" y="8049"/>
                    <a:pt x="20372" y="8013"/>
                    <a:pt x="20372" y="8001"/>
                  </a:cubicBezTo>
                  <a:cubicBezTo>
                    <a:pt x="20360" y="8001"/>
                    <a:pt x="20420" y="7978"/>
                    <a:pt x="20420" y="7978"/>
                  </a:cubicBezTo>
                  <a:lnTo>
                    <a:pt x="20313" y="7954"/>
                  </a:lnTo>
                  <a:cubicBezTo>
                    <a:pt x="20265" y="7966"/>
                    <a:pt x="20229" y="7966"/>
                    <a:pt x="20194" y="7978"/>
                  </a:cubicBezTo>
                  <a:cubicBezTo>
                    <a:pt x="20182" y="7978"/>
                    <a:pt x="20206" y="7930"/>
                    <a:pt x="20194" y="7906"/>
                  </a:cubicBezTo>
                  <a:cubicBezTo>
                    <a:pt x="20146" y="7882"/>
                    <a:pt x="20110" y="7859"/>
                    <a:pt x="20063" y="7847"/>
                  </a:cubicBezTo>
                  <a:cubicBezTo>
                    <a:pt x="20004" y="7835"/>
                    <a:pt x="19899" y="7823"/>
                    <a:pt x="19919" y="7765"/>
                  </a:cubicBezTo>
                  <a:lnTo>
                    <a:pt x="19919" y="7765"/>
                  </a:lnTo>
                  <a:cubicBezTo>
                    <a:pt x="19911" y="7775"/>
                    <a:pt x="19848" y="7776"/>
                    <a:pt x="19848" y="7787"/>
                  </a:cubicBezTo>
                  <a:cubicBezTo>
                    <a:pt x="19837" y="7740"/>
                    <a:pt x="19813" y="7728"/>
                    <a:pt x="19729" y="7680"/>
                  </a:cubicBezTo>
                  <a:cubicBezTo>
                    <a:pt x="19682" y="7656"/>
                    <a:pt x="19634" y="7644"/>
                    <a:pt x="19586" y="7632"/>
                  </a:cubicBezTo>
                  <a:cubicBezTo>
                    <a:pt x="19571" y="7632"/>
                    <a:pt x="19571" y="7643"/>
                    <a:pt x="19565" y="7643"/>
                  </a:cubicBezTo>
                  <a:cubicBezTo>
                    <a:pt x="19563" y="7643"/>
                    <a:pt x="19559" y="7640"/>
                    <a:pt x="19551" y="7632"/>
                  </a:cubicBezTo>
                  <a:cubicBezTo>
                    <a:pt x="19467" y="7597"/>
                    <a:pt x="19456" y="7549"/>
                    <a:pt x="19360" y="7513"/>
                  </a:cubicBezTo>
                  <a:cubicBezTo>
                    <a:pt x="19325" y="7489"/>
                    <a:pt x="19134" y="7418"/>
                    <a:pt x="19158" y="7382"/>
                  </a:cubicBezTo>
                  <a:cubicBezTo>
                    <a:pt x="19139" y="7373"/>
                    <a:pt x="19126" y="7369"/>
                    <a:pt x="19117" y="7369"/>
                  </a:cubicBezTo>
                  <a:cubicBezTo>
                    <a:pt x="19084" y="7369"/>
                    <a:pt x="19104" y="7419"/>
                    <a:pt x="19062" y="7419"/>
                  </a:cubicBezTo>
                  <a:cubicBezTo>
                    <a:pt x="19059" y="7419"/>
                    <a:pt x="19055" y="7419"/>
                    <a:pt x="19051" y="7418"/>
                  </a:cubicBezTo>
                  <a:cubicBezTo>
                    <a:pt x="19015" y="7418"/>
                    <a:pt x="19003" y="7359"/>
                    <a:pt x="18991" y="7335"/>
                  </a:cubicBezTo>
                  <a:cubicBezTo>
                    <a:pt x="18979" y="7323"/>
                    <a:pt x="18955" y="7299"/>
                    <a:pt x="18932" y="7287"/>
                  </a:cubicBezTo>
                  <a:cubicBezTo>
                    <a:pt x="18874" y="7253"/>
                    <a:pt x="18605" y="7207"/>
                    <a:pt x="18609" y="7161"/>
                  </a:cubicBezTo>
                  <a:lnTo>
                    <a:pt x="18609" y="7161"/>
                  </a:lnTo>
                  <a:cubicBezTo>
                    <a:pt x="18601" y="7179"/>
                    <a:pt x="18560" y="7232"/>
                    <a:pt x="18521" y="7232"/>
                  </a:cubicBezTo>
                  <a:cubicBezTo>
                    <a:pt x="18515" y="7232"/>
                    <a:pt x="18509" y="7230"/>
                    <a:pt x="18503" y="7228"/>
                  </a:cubicBezTo>
                  <a:cubicBezTo>
                    <a:pt x="18467" y="7204"/>
                    <a:pt x="18491" y="7180"/>
                    <a:pt x="18479" y="7168"/>
                  </a:cubicBezTo>
                  <a:cubicBezTo>
                    <a:pt x="18467" y="7156"/>
                    <a:pt x="18455" y="7132"/>
                    <a:pt x="18432" y="7132"/>
                  </a:cubicBezTo>
                  <a:cubicBezTo>
                    <a:pt x="18396" y="7097"/>
                    <a:pt x="18360" y="7073"/>
                    <a:pt x="18313" y="7061"/>
                  </a:cubicBezTo>
                  <a:cubicBezTo>
                    <a:pt x="18289" y="7061"/>
                    <a:pt x="18265" y="7049"/>
                    <a:pt x="18265" y="7037"/>
                  </a:cubicBezTo>
                  <a:cubicBezTo>
                    <a:pt x="18253" y="7013"/>
                    <a:pt x="18336" y="6978"/>
                    <a:pt x="18324" y="6966"/>
                  </a:cubicBezTo>
                  <a:cubicBezTo>
                    <a:pt x="18313" y="6942"/>
                    <a:pt x="18182" y="6942"/>
                    <a:pt x="18146" y="6930"/>
                  </a:cubicBezTo>
                  <a:cubicBezTo>
                    <a:pt x="18062" y="6882"/>
                    <a:pt x="17967" y="6835"/>
                    <a:pt x="17896" y="6763"/>
                  </a:cubicBezTo>
                  <a:cubicBezTo>
                    <a:pt x="17884" y="6757"/>
                    <a:pt x="17874" y="6755"/>
                    <a:pt x="17865" y="6755"/>
                  </a:cubicBezTo>
                  <a:cubicBezTo>
                    <a:pt x="17821" y="6755"/>
                    <a:pt x="17807" y="6817"/>
                    <a:pt x="17773" y="6817"/>
                  </a:cubicBezTo>
                  <a:cubicBezTo>
                    <a:pt x="17759" y="6817"/>
                    <a:pt x="17742" y="6806"/>
                    <a:pt x="17717" y="6775"/>
                  </a:cubicBezTo>
                  <a:cubicBezTo>
                    <a:pt x="17658" y="6716"/>
                    <a:pt x="17646" y="6668"/>
                    <a:pt x="17539" y="6632"/>
                  </a:cubicBezTo>
                  <a:cubicBezTo>
                    <a:pt x="17534" y="6631"/>
                    <a:pt x="17528" y="6630"/>
                    <a:pt x="17521" y="6630"/>
                  </a:cubicBezTo>
                  <a:cubicBezTo>
                    <a:pt x="17500" y="6630"/>
                    <a:pt x="17471" y="6635"/>
                    <a:pt x="17445" y="6635"/>
                  </a:cubicBezTo>
                  <a:cubicBezTo>
                    <a:pt x="17411" y="6635"/>
                    <a:pt x="17384" y="6626"/>
                    <a:pt x="17396" y="6585"/>
                  </a:cubicBezTo>
                  <a:cubicBezTo>
                    <a:pt x="17408" y="6513"/>
                    <a:pt x="17265" y="6513"/>
                    <a:pt x="17205" y="6513"/>
                  </a:cubicBezTo>
                  <a:cubicBezTo>
                    <a:pt x="17086" y="6513"/>
                    <a:pt x="17086" y="6442"/>
                    <a:pt x="17003" y="6382"/>
                  </a:cubicBezTo>
                  <a:cubicBezTo>
                    <a:pt x="16989" y="6374"/>
                    <a:pt x="16978" y="6371"/>
                    <a:pt x="16970" y="6371"/>
                  </a:cubicBezTo>
                  <a:cubicBezTo>
                    <a:pt x="16926" y="6371"/>
                    <a:pt x="16937" y="6456"/>
                    <a:pt x="16908" y="6466"/>
                  </a:cubicBezTo>
                  <a:cubicBezTo>
                    <a:pt x="16906" y="6466"/>
                    <a:pt x="16905" y="6466"/>
                    <a:pt x="16904" y="6466"/>
                  </a:cubicBezTo>
                  <a:cubicBezTo>
                    <a:pt x="16871" y="6466"/>
                    <a:pt x="16830" y="6344"/>
                    <a:pt x="16796" y="6344"/>
                  </a:cubicBezTo>
                  <a:cubicBezTo>
                    <a:pt x="16794" y="6344"/>
                    <a:pt x="16791" y="6345"/>
                    <a:pt x="16789" y="6346"/>
                  </a:cubicBezTo>
                  <a:cubicBezTo>
                    <a:pt x="16765" y="6346"/>
                    <a:pt x="16800" y="6382"/>
                    <a:pt x="16765" y="6394"/>
                  </a:cubicBezTo>
                  <a:cubicBezTo>
                    <a:pt x="16741" y="6382"/>
                    <a:pt x="16705" y="6370"/>
                    <a:pt x="16681" y="6346"/>
                  </a:cubicBezTo>
                  <a:cubicBezTo>
                    <a:pt x="16646" y="6299"/>
                    <a:pt x="16753" y="6299"/>
                    <a:pt x="16646" y="6227"/>
                  </a:cubicBezTo>
                  <a:cubicBezTo>
                    <a:pt x="16503" y="6132"/>
                    <a:pt x="16348" y="6073"/>
                    <a:pt x="16181" y="6025"/>
                  </a:cubicBezTo>
                  <a:cubicBezTo>
                    <a:pt x="16146" y="6025"/>
                    <a:pt x="16110" y="6013"/>
                    <a:pt x="16074" y="6001"/>
                  </a:cubicBezTo>
                  <a:cubicBezTo>
                    <a:pt x="16068" y="6002"/>
                    <a:pt x="16062" y="6002"/>
                    <a:pt x="16058" y="6002"/>
                  </a:cubicBezTo>
                  <a:cubicBezTo>
                    <a:pt x="15980" y="6002"/>
                    <a:pt x="16085" y="5917"/>
                    <a:pt x="16074" y="5906"/>
                  </a:cubicBezTo>
                  <a:cubicBezTo>
                    <a:pt x="16064" y="5901"/>
                    <a:pt x="16054" y="5900"/>
                    <a:pt x="16045" y="5900"/>
                  </a:cubicBezTo>
                  <a:cubicBezTo>
                    <a:pt x="16009" y="5900"/>
                    <a:pt x="15988" y="5933"/>
                    <a:pt x="15959" y="5933"/>
                  </a:cubicBezTo>
                  <a:cubicBezTo>
                    <a:pt x="15942" y="5933"/>
                    <a:pt x="15923" y="5921"/>
                    <a:pt x="15896" y="5882"/>
                  </a:cubicBezTo>
                  <a:cubicBezTo>
                    <a:pt x="15872" y="5870"/>
                    <a:pt x="15848" y="5858"/>
                    <a:pt x="15824" y="5846"/>
                  </a:cubicBezTo>
                  <a:cubicBezTo>
                    <a:pt x="15765" y="5835"/>
                    <a:pt x="15372" y="5739"/>
                    <a:pt x="15395" y="5680"/>
                  </a:cubicBezTo>
                  <a:lnTo>
                    <a:pt x="15395" y="5680"/>
                  </a:lnTo>
                  <a:lnTo>
                    <a:pt x="15205" y="5692"/>
                  </a:lnTo>
                  <a:cubicBezTo>
                    <a:pt x="15229" y="5656"/>
                    <a:pt x="15157" y="5608"/>
                    <a:pt x="15098" y="5573"/>
                  </a:cubicBezTo>
                  <a:cubicBezTo>
                    <a:pt x="15038" y="5549"/>
                    <a:pt x="15062" y="5513"/>
                    <a:pt x="15038" y="5465"/>
                  </a:cubicBezTo>
                  <a:cubicBezTo>
                    <a:pt x="15034" y="5459"/>
                    <a:pt x="15027" y="5456"/>
                    <a:pt x="15017" y="5456"/>
                  </a:cubicBezTo>
                  <a:cubicBezTo>
                    <a:pt x="14980" y="5456"/>
                    <a:pt x="14911" y="5494"/>
                    <a:pt x="14861" y="5494"/>
                  </a:cubicBezTo>
                  <a:cubicBezTo>
                    <a:pt x="14852" y="5494"/>
                    <a:pt x="14844" y="5492"/>
                    <a:pt x="14836" y="5489"/>
                  </a:cubicBezTo>
                  <a:cubicBezTo>
                    <a:pt x="14836" y="5465"/>
                    <a:pt x="14907" y="5406"/>
                    <a:pt x="14884" y="5382"/>
                  </a:cubicBezTo>
                  <a:cubicBezTo>
                    <a:pt x="14857" y="5362"/>
                    <a:pt x="14813" y="5354"/>
                    <a:pt x="14775" y="5354"/>
                  </a:cubicBezTo>
                  <a:cubicBezTo>
                    <a:pt x="14743" y="5354"/>
                    <a:pt x="14716" y="5359"/>
                    <a:pt x="14705" y="5370"/>
                  </a:cubicBezTo>
                  <a:cubicBezTo>
                    <a:pt x="14696" y="5398"/>
                    <a:pt x="14715" y="5426"/>
                    <a:pt x="14697" y="5426"/>
                  </a:cubicBezTo>
                  <a:cubicBezTo>
                    <a:pt x="14691" y="5426"/>
                    <a:pt x="14683" y="5423"/>
                    <a:pt x="14669" y="5418"/>
                  </a:cubicBezTo>
                  <a:cubicBezTo>
                    <a:pt x="14610" y="5382"/>
                    <a:pt x="14622" y="5382"/>
                    <a:pt x="14610" y="5358"/>
                  </a:cubicBezTo>
                  <a:cubicBezTo>
                    <a:pt x="14598" y="5334"/>
                    <a:pt x="14669" y="5287"/>
                    <a:pt x="14645" y="5251"/>
                  </a:cubicBezTo>
                  <a:cubicBezTo>
                    <a:pt x="14645" y="5249"/>
                    <a:pt x="14643" y="5248"/>
                    <a:pt x="14638" y="5248"/>
                  </a:cubicBezTo>
                  <a:cubicBezTo>
                    <a:pt x="14620" y="5248"/>
                    <a:pt x="14576" y="5263"/>
                    <a:pt x="14586" y="5263"/>
                  </a:cubicBezTo>
                  <a:cubicBezTo>
                    <a:pt x="14538" y="5263"/>
                    <a:pt x="14491" y="5263"/>
                    <a:pt x="14455" y="5239"/>
                  </a:cubicBezTo>
                  <a:cubicBezTo>
                    <a:pt x="14419" y="5227"/>
                    <a:pt x="14419" y="5203"/>
                    <a:pt x="14395" y="5203"/>
                  </a:cubicBezTo>
                  <a:cubicBezTo>
                    <a:pt x="14360" y="5203"/>
                    <a:pt x="14324" y="5215"/>
                    <a:pt x="14288" y="5227"/>
                  </a:cubicBezTo>
                  <a:cubicBezTo>
                    <a:pt x="14286" y="5228"/>
                    <a:pt x="14284" y="5228"/>
                    <a:pt x="14282" y="5228"/>
                  </a:cubicBezTo>
                  <a:cubicBezTo>
                    <a:pt x="14254" y="5228"/>
                    <a:pt x="14261" y="5144"/>
                    <a:pt x="14205" y="5144"/>
                  </a:cubicBezTo>
                  <a:cubicBezTo>
                    <a:pt x="14169" y="5144"/>
                    <a:pt x="14157" y="5156"/>
                    <a:pt x="14122" y="5156"/>
                  </a:cubicBezTo>
                  <a:cubicBezTo>
                    <a:pt x="14086" y="5144"/>
                    <a:pt x="14050" y="5132"/>
                    <a:pt x="14014" y="5108"/>
                  </a:cubicBezTo>
                  <a:lnTo>
                    <a:pt x="14014" y="5108"/>
                  </a:lnTo>
                  <a:cubicBezTo>
                    <a:pt x="14051" y="5124"/>
                    <a:pt x="14098" y="5133"/>
                    <a:pt x="14130" y="5133"/>
                  </a:cubicBezTo>
                  <a:cubicBezTo>
                    <a:pt x="14170" y="5133"/>
                    <a:pt x="14183" y="5118"/>
                    <a:pt x="14110" y="5084"/>
                  </a:cubicBezTo>
                  <a:cubicBezTo>
                    <a:pt x="14068" y="5059"/>
                    <a:pt x="13997" y="5029"/>
                    <a:pt x="13950" y="5029"/>
                  </a:cubicBezTo>
                  <a:cubicBezTo>
                    <a:pt x="13931" y="5029"/>
                    <a:pt x="13916" y="5034"/>
                    <a:pt x="13908" y="5047"/>
                  </a:cubicBezTo>
                  <a:lnTo>
                    <a:pt x="13908" y="5047"/>
                  </a:lnTo>
                  <a:cubicBezTo>
                    <a:pt x="13950" y="4964"/>
                    <a:pt x="13549" y="4822"/>
                    <a:pt x="13455" y="4775"/>
                  </a:cubicBezTo>
                  <a:cubicBezTo>
                    <a:pt x="13430" y="4762"/>
                    <a:pt x="13413" y="4757"/>
                    <a:pt x="13402" y="4757"/>
                  </a:cubicBezTo>
                  <a:cubicBezTo>
                    <a:pt x="13369" y="4757"/>
                    <a:pt x="13377" y="4799"/>
                    <a:pt x="13360" y="4834"/>
                  </a:cubicBezTo>
                  <a:cubicBezTo>
                    <a:pt x="13334" y="4847"/>
                    <a:pt x="13316" y="4854"/>
                    <a:pt x="13303" y="4854"/>
                  </a:cubicBezTo>
                  <a:cubicBezTo>
                    <a:pt x="13280" y="4854"/>
                    <a:pt x="13272" y="4833"/>
                    <a:pt x="13264" y="4787"/>
                  </a:cubicBezTo>
                  <a:cubicBezTo>
                    <a:pt x="13300" y="4703"/>
                    <a:pt x="13098" y="4572"/>
                    <a:pt x="12979" y="4525"/>
                  </a:cubicBezTo>
                  <a:cubicBezTo>
                    <a:pt x="12939" y="4495"/>
                    <a:pt x="12884" y="4474"/>
                    <a:pt x="12832" y="4474"/>
                  </a:cubicBezTo>
                  <a:cubicBezTo>
                    <a:pt x="12821" y="4474"/>
                    <a:pt x="12810" y="4475"/>
                    <a:pt x="12800" y="4477"/>
                  </a:cubicBezTo>
                  <a:cubicBezTo>
                    <a:pt x="12779" y="4480"/>
                    <a:pt x="12759" y="4482"/>
                    <a:pt x="12739" y="4482"/>
                  </a:cubicBezTo>
                  <a:cubicBezTo>
                    <a:pt x="12681" y="4482"/>
                    <a:pt x="12627" y="4468"/>
                    <a:pt x="12574" y="4441"/>
                  </a:cubicBezTo>
                  <a:lnTo>
                    <a:pt x="12574" y="4441"/>
                  </a:lnTo>
                  <a:cubicBezTo>
                    <a:pt x="12604" y="4455"/>
                    <a:pt x="12632" y="4461"/>
                    <a:pt x="12653" y="4461"/>
                  </a:cubicBezTo>
                  <a:cubicBezTo>
                    <a:pt x="12705" y="4461"/>
                    <a:pt x="12715" y="4424"/>
                    <a:pt x="12621" y="4382"/>
                  </a:cubicBezTo>
                  <a:lnTo>
                    <a:pt x="12324" y="4251"/>
                  </a:lnTo>
                  <a:cubicBezTo>
                    <a:pt x="12244" y="4219"/>
                    <a:pt x="12191" y="4198"/>
                    <a:pt x="12140" y="4198"/>
                  </a:cubicBezTo>
                  <a:cubicBezTo>
                    <a:pt x="12123" y="4198"/>
                    <a:pt x="12106" y="4200"/>
                    <a:pt x="12088" y="4206"/>
                  </a:cubicBezTo>
                  <a:lnTo>
                    <a:pt x="12088" y="4206"/>
                  </a:lnTo>
                  <a:cubicBezTo>
                    <a:pt x="12113" y="4195"/>
                    <a:pt x="12133" y="4179"/>
                    <a:pt x="12133" y="4144"/>
                  </a:cubicBezTo>
                  <a:cubicBezTo>
                    <a:pt x="12133" y="4116"/>
                    <a:pt x="12090" y="4088"/>
                    <a:pt x="12065" y="4088"/>
                  </a:cubicBezTo>
                  <a:cubicBezTo>
                    <a:pt x="12058" y="4088"/>
                    <a:pt x="12053" y="4091"/>
                    <a:pt x="12050" y="4096"/>
                  </a:cubicBezTo>
                  <a:cubicBezTo>
                    <a:pt x="12045" y="4101"/>
                    <a:pt x="12039" y="4103"/>
                    <a:pt x="12032" y="4103"/>
                  </a:cubicBezTo>
                  <a:cubicBezTo>
                    <a:pt x="12003" y="4103"/>
                    <a:pt x="11955" y="4070"/>
                    <a:pt x="11907" y="4060"/>
                  </a:cubicBezTo>
                  <a:cubicBezTo>
                    <a:pt x="11904" y="4059"/>
                    <a:pt x="11900" y="4058"/>
                    <a:pt x="11897" y="4058"/>
                  </a:cubicBezTo>
                  <a:cubicBezTo>
                    <a:pt x="11879" y="4058"/>
                    <a:pt x="11866" y="4084"/>
                    <a:pt x="11836" y="4084"/>
                  </a:cubicBezTo>
                  <a:cubicBezTo>
                    <a:pt x="11812" y="4084"/>
                    <a:pt x="11776" y="4025"/>
                    <a:pt x="11752" y="4001"/>
                  </a:cubicBezTo>
                  <a:cubicBezTo>
                    <a:pt x="11716" y="3977"/>
                    <a:pt x="11693" y="3965"/>
                    <a:pt x="11645" y="3953"/>
                  </a:cubicBezTo>
                  <a:cubicBezTo>
                    <a:pt x="11619" y="3936"/>
                    <a:pt x="11586" y="3925"/>
                    <a:pt x="11561" y="3925"/>
                  </a:cubicBezTo>
                  <a:cubicBezTo>
                    <a:pt x="11552" y="3925"/>
                    <a:pt x="11544" y="3926"/>
                    <a:pt x="11538" y="3930"/>
                  </a:cubicBezTo>
                  <a:cubicBezTo>
                    <a:pt x="11529" y="3935"/>
                    <a:pt x="11521" y="3938"/>
                    <a:pt x="11512" y="3938"/>
                  </a:cubicBezTo>
                  <a:cubicBezTo>
                    <a:pt x="11485" y="3938"/>
                    <a:pt x="11458" y="3915"/>
                    <a:pt x="11431" y="3906"/>
                  </a:cubicBezTo>
                  <a:cubicBezTo>
                    <a:pt x="11443" y="3858"/>
                    <a:pt x="11478" y="3858"/>
                    <a:pt x="11383" y="3846"/>
                  </a:cubicBezTo>
                  <a:cubicBezTo>
                    <a:pt x="11335" y="3822"/>
                    <a:pt x="11288" y="3822"/>
                    <a:pt x="11240" y="3810"/>
                  </a:cubicBezTo>
                  <a:cubicBezTo>
                    <a:pt x="11240" y="3810"/>
                    <a:pt x="11145" y="3799"/>
                    <a:pt x="11169" y="3787"/>
                  </a:cubicBezTo>
                  <a:cubicBezTo>
                    <a:pt x="11181" y="3775"/>
                    <a:pt x="11190" y="3775"/>
                    <a:pt x="11196" y="3775"/>
                  </a:cubicBezTo>
                  <a:cubicBezTo>
                    <a:pt x="11202" y="3775"/>
                    <a:pt x="11204" y="3775"/>
                    <a:pt x="11204" y="3763"/>
                  </a:cubicBezTo>
                  <a:cubicBezTo>
                    <a:pt x="11162" y="3741"/>
                    <a:pt x="11144" y="3737"/>
                    <a:pt x="11127" y="3737"/>
                  </a:cubicBezTo>
                  <a:cubicBezTo>
                    <a:pt x="11116" y="3737"/>
                    <a:pt x="11104" y="3739"/>
                    <a:pt x="11085" y="3739"/>
                  </a:cubicBezTo>
                  <a:cubicBezTo>
                    <a:pt x="11026" y="3739"/>
                    <a:pt x="10954" y="3739"/>
                    <a:pt x="10943" y="3691"/>
                  </a:cubicBezTo>
                  <a:cubicBezTo>
                    <a:pt x="10931" y="3644"/>
                    <a:pt x="10990" y="3644"/>
                    <a:pt x="10895" y="3584"/>
                  </a:cubicBezTo>
                  <a:cubicBezTo>
                    <a:pt x="10847" y="3549"/>
                    <a:pt x="10788" y="3513"/>
                    <a:pt x="10728" y="3477"/>
                  </a:cubicBezTo>
                  <a:cubicBezTo>
                    <a:pt x="10715" y="3469"/>
                    <a:pt x="10706" y="3466"/>
                    <a:pt x="10699" y="3466"/>
                  </a:cubicBezTo>
                  <a:cubicBezTo>
                    <a:pt x="10678" y="3466"/>
                    <a:pt x="10690" y="3504"/>
                    <a:pt x="10681" y="3513"/>
                  </a:cubicBezTo>
                  <a:cubicBezTo>
                    <a:pt x="10671" y="3516"/>
                    <a:pt x="10661" y="3517"/>
                    <a:pt x="10652" y="3517"/>
                  </a:cubicBezTo>
                  <a:cubicBezTo>
                    <a:pt x="10627" y="3517"/>
                    <a:pt x="10603" y="3506"/>
                    <a:pt x="10585" y="3489"/>
                  </a:cubicBezTo>
                  <a:cubicBezTo>
                    <a:pt x="10566" y="3470"/>
                    <a:pt x="10508" y="3420"/>
                    <a:pt x="10480" y="3420"/>
                  </a:cubicBezTo>
                  <a:cubicBezTo>
                    <a:pt x="10474" y="3420"/>
                    <a:pt x="10470" y="3422"/>
                    <a:pt x="10467" y="3427"/>
                  </a:cubicBezTo>
                  <a:lnTo>
                    <a:pt x="10467" y="3427"/>
                  </a:lnTo>
                  <a:cubicBezTo>
                    <a:pt x="10498" y="3345"/>
                    <a:pt x="10240" y="3298"/>
                    <a:pt x="10181" y="3275"/>
                  </a:cubicBezTo>
                  <a:cubicBezTo>
                    <a:pt x="10121" y="3251"/>
                    <a:pt x="10145" y="3251"/>
                    <a:pt x="10097" y="3215"/>
                  </a:cubicBezTo>
                  <a:cubicBezTo>
                    <a:pt x="10050" y="3179"/>
                    <a:pt x="10002" y="3156"/>
                    <a:pt x="9942" y="3132"/>
                  </a:cubicBezTo>
                  <a:cubicBezTo>
                    <a:pt x="9895" y="3108"/>
                    <a:pt x="9609" y="2989"/>
                    <a:pt x="9633" y="2953"/>
                  </a:cubicBezTo>
                  <a:cubicBezTo>
                    <a:pt x="9591" y="2935"/>
                    <a:pt x="9564" y="2926"/>
                    <a:pt x="9545" y="2926"/>
                  </a:cubicBezTo>
                  <a:cubicBezTo>
                    <a:pt x="9526" y="2926"/>
                    <a:pt x="9514" y="2935"/>
                    <a:pt x="9502" y="2953"/>
                  </a:cubicBezTo>
                  <a:cubicBezTo>
                    <a:pt x="9481" y="2967"/>
                    <a:pt x="9460" y="2973"/>
                    <a:pt x="9437" y="2973"/>
                  </a:cubicBezTo>
                  <a:cubicBezTo>
                    <a:pt x="9420" y="2973"/>
                    <a:pt x="9403" y="2970"/>
                    <a:pt x="9383" y="2965"/>
                  </a:cubicBezTo>
                  <a:cubicBezTo>
                    <a:pt x="9395" y="2941"/>
                    <a:pt x="9395" y="2906"/>
                    <a:pt x="9383" y="2870"/>
                  </a:cubicBezTo>
                  <a:cubicBezTo>
                    <a:pt x="9347" y="2834"/>
                    <a:pt x="9299" y="2798"/>
                    <a:pt x="9240" y="2798"/>
                  </a:cubicBezTo>
                  <a:cubicBezTo>
                    <a:pt x="9192" y="2787"/>
                    <a:pt x="9145" y="2775"/>
                    <a:pt x="9085" y="2763"/>
                  </a:cubicBezTo>
                  <a:cubicBezTo>
                    <a:pt x="9085" y="2763"/>
                    <a:pt x="9073" y="2703"/>
                    <a:pt x="9061" y="2691"/>
                  </a:cubicBezTo>
                  <a:cubicBezTo>
                    <a:pt x="9047" y="2679"/>
                    <a:pt x="9033" y="2674"/>
                    <a:pt x="9019" y="2674"/>
                  </a:cubicBezTo>
                  <a:cubicBezTo>
                    <a:pt x="8971" y="2674"/>
                    <a:pt x="8927" y="2730"/>
                    <a:pt x="8879" y="2730"/>
                  </a:cubicBezTo>
                  <a:cubicBezTo>
                    <a:pt x="8872" y="2730"/>
                    <a:pt x="8866" y="2729"/>
                    <a:pt x="8859" y="2727"/>
                  </a:cubicBezTo>
                  <a:cubicBezTo>
                    <a:pt x="8764" y="2679"/>
                    <a:pt x="8907" y="2644"/>
                    <a:pt x="8847" y="2596"/>
                  </a:cubicBezTo>
                  <a:cubicBezTo>
                    <a:pt x="8740" y="2525"/>
                    <a:pt x="8585" y="2548"/>
                    <a:pt x="8490" y="2525"/>
                  </a:cubicBezTo>
                  <a:cubicBezTo>
                    <a:pt x="8466" y="2525"/>
                    <a:pt x="8228" y="2441"/>
                    <a:pt x="8347" y="2441"/>
                  </a:cubicBezTo>
                  <a:cubicBezTo>
                    <a:pt x="8382" y="2459"/>
                    <a:pt x="8410" y="2467"/>
                    <a:pt x="8428" y="2467"/>
                  </a:cubicBezTo>
                  <a:cubicBezTo>
                    <a:pt x="8458" y="2467"/>
                    <a:pt x="8455" y="2443"/>
                    <a:pt x="8395" y="2406"/>
                  </a:cubicBezTo>
                  <a:cubicBezTo>
                    <a:pt x="8368" y="2388"/>
                    <a:pt x="8295" y="2357"/>
                    <a:pt x="8260" y="2357"/>
                  </a:cubicBezTo>
                  <a:cubicBezTo>
                    <a:pt x="8248" y="2357"/>
                    <a:pt x="8240" y="2361"/>
                    <a:pt x="8240" y="2370"/>
                  </a:cubicBezTo>
                  <a:cubicBezTo>
                    <a:pt x="8240" y="2382"/>
                    <a:pt x="8276" y="2453"/>
                    <a:pt x="8240" y="2453"/>
                  </a:cubicBezTo>
                  <a:cubicBezTo>
                    <a:pt x="8240" y="2453"/>
                    <a:pt x="8123" y="2273"/>
                    <a:pt x="8080" y="2273"/>
                  </a:cubicBezTo>
                  <a:cubicBezTo>
                    <a:pt x="8077" y="2273"/>
                    <a:pt x="8075" y="2273"/>
                    <a:pt x="8073" y="2275"/>
                  </a:cubicBezTo>
                  <a:cubicBezTo>
                    <a:pt x="8037" y="2298"/>
                    <a:pt x="8049" y="2322"/>
                    <a:pt x="8026" y="2334"/>
                  </a:cubicBezTo>
                  <a:cubicBezTo>
                    <a:pt x="7990" y="2346"/>
                    <a:pt x="7954" y="2346"/>
                    <a:pt x="7918" y="2346"/>
                  </a:cubicBezTo>
                  <a:cubicBezTo>
                    <a:pt x="7942" y="2286"/>
                    <a:pt x="7966" y="2275"/>
                    <a:pt x="7859" y="2215"/>
                  </a:cubicBezTo>
                  <a:cubicBezTo>
                    <a:pt x="7835" y="2207"/>
                    <a:pt x="7744" y="2182"/>
                    <a:pt x="7700" y="2182"/>
                  </a:cubicBezTo>
                  <a:cubicBezTo>
                    <a:pt x="7679" y="2182"/>
                    <a:pt x="7669" y="2188"/>
                    <a:pt x="7680" y="2203"/>
                  </a:cubicBezTo>
                  <a:lnTo>
                    <a:pt x="7585" y="2167"/>
                  </a:lnTo>
                  <a:cubicBezTo>
                    <a:pt x="7585" y="2144"/>
                    <a:pt x="7633" y="2120"/>
                    <a:pt x="7621" y="2096"/>
                  </a:cubicBezTo>
                  <a:cubicBezTo>
                    <a:pt x="7585" y="2048"/>
                    <a:pt x="7537" y="2025"/>
                    <a:pt x="7490" y="2013"/>
                  </a:cubicBezTo>
                  <a:cubicBezTo>
                    <a:pt x="7475" y="2009"/>
                    <a:pt x="7460" y="2008"/>
                    <a:pt x="7447" y="2008"/>
                  </a:cubicBezTo>
                  <a:cubicBezTo>
                    <a:pt x="7409" y="2008"/>
                    <a:pt x="7377" y="2017"/>
                    <a:pt x="7350" y="2017"/>
                  </a:cubicBezTo>
                  <a:cubicBezTo>
                    <a:pt x="7317" y="2017"/>
                    <a:pt x="7292" y="2003"/>
                    <a:pt x="7275" y="1941"/>
                  </a:cubicBezTo>
                  <a:cubicBezTo>
                    <a:pt x="7294" y="1903"/>
                    <a:pt x="7285" y="1894"/>
                    <a:pt x="7261" y="1894"/>
                  </a:cubicBezTo>
                  <a:cubicBezTo>
                    <a:pt x="7238" y="1894"/>
                    <a:pt x="7200" y="1903"/>
                    <a:pt x="7163" y="1903"/>
                  </a:cubicBezTo>
                  <a:cubicBezTo>
                    <a:pt x="7144" y="1903"/>
                    <a:pt x="7125" y="1901"/>
                    <a:pt x="7109" y="1894"/>
                  </a:cubicBezTo>
                  <a:cubicBezTo>
                    <a:pt x="7061" y="1870"/>
                    <a:pt x="7013" y="1786"/>
                    <a:pt x="6966" y="1786"/>
                  </a:cubicBezTo>
                  <a:cubicBezTo>
                    <a:pt x="6942" y="1786"/>
                    <a:pt x="6906" y="1798"/>
                    <a:pt x="6871" y="1810"/>
                  </a:cubicBezTo>
                  <a:cubicBezTo>
                    <a:pt x="6847" y="1763"/>
                    <a:pt x="6906" y="1763"/>
                    <a:pt x="6835" y="1715"/>
                  </a:cubicBezTo>
                  <a:cubicBezTo>
                    <a:pt x="6806" y="1696"/>
                    <a:pt x="6762" y="1661"/>
                    <a:pt x="6727" y="1661"/>
                  </a:cubicBezTo>
                  <a:cubicBezTo>
                    <a:pt x="6718" y="1661"/>
                    <a:pt x="6711" y="1663"/>
                    <a:pt x="6704" y="1667"/>
                  </a:cubicBezTo>
                  <a:cubicBezTo>
                    <a:pt x="6700" y="1669"/>
                    <a:pt x="6696" y="1669"/>
                    <a:pt x="6692" y="1669"/>
                  </a:cubicBezTo>
                  <a:cubicBezTo>
                    <a:pt x="6655" y="1669"/>
                    <a:pt x="6602" y="1629"/>
                    <a:pt x="6549" y="1608"/>
                  </a:cubicBezTo>
                  <a:cubicBezTo>
                    <a:pt x="6542" y="1604"/>
                    <a:pt x="6535" y="1603"/>
                    <a:pt x="6529" y="1603"/>
                  </a:cubicBezTo>
                  <a:cubicBezTo>
                    <a:pt x="6504" y="1603"/>
                    <a:pt x="6485" y="1625"/>
                    <a:pt x="6459" y="1625"/>
                  </a:cubicBezTo>
                  <a:cubicBezTo>
                    <a:pt x="6447" y="1625"/>
                    <a:pt x="6434" y="1620"/>
                    <a:pt x="6418" y="1608"/>
                  </a:cubicBezTo>
                  <a:lnTo>
                    <a:pt x="6442" y="1560"/>
                  </a:lnTo>
                  <a:cubicBezTo>
                    <a:pt x="6417" y="1543"/>
                    <a:pt x="6380" y="1527"/>
                    <a:pt x="6356" y="1527"/>
                  </a:cubicBezTo>
                  <a:cubicBezTo>
                    <a:pt x="6346" y="1527"/>
                    <a:pt x="6338" y="1529"/>
                    <a:pt x="6335" y="1536"/>
                  </a:cubicBezTo>
                  <a:cubicBezTo>
                    <a:pt x="6275" y="1536"/>
                    <a:pt x="6263" y="1536"/>
                    <a:pt x="6240" y="1501"/>
                  </a:cubicBezTo>
                  <a:cubicBezTo>
                    <a:pt x="6216" y="1489"/>
                    <a:pt x="6201" y="1483"/>
                    <a:pt x="6190" y="1483"/>
                  </a:cubicBezTo>
                  <a:cubicBezTo>
                    <a:pt x="6180" y="1483"/>
                    <a:pt x="6174" y="1489"/>
                    <a:pt x="6168" y="1501"/>
                  </a:cubicBezTo>
                  <a:cubicBezTo>
                    <a:pt x="6165" y="1504"/>
                    <a:pt x="6158" y="1505"/>
                    <a:pt x="6150" y="1505"/>
                  </a:cubicBezTo>
                  <a:cubicBezTo>
                    <a:pt x="6126" y="1505"/>
                    <a:pt x="6087" y="1494"/>
                    <a:pt x="6061" y="1477"/>
                  </a:cubicBezTo>
                  <a:lnTo>
                    <a:pt x="6109" y="1382"/>
                  </a:lnTo>
                  <a:lnTo>
                    <a:pt x="6109" y="1382"/>
                  </a:lnTo>
                  <a:cubicBezTo>
                    <a:pt x="6103" y="1389"/>
                    <a:pt x="6092" y="1393"/>
                    <a:pt x="6076" y="1393"/>
                  </a:cubicBezTo>
                  <a:cubicBezTo>
                    <a:pt x="6022" y="1393"/>
                    <a:pt x="5919" y="1353"/>
                    <a:pt x="5882" y="1334"/>
                  </a:cubicBezTo>
                  <a:cubicBezTo>
                    <a:pt x="5835" y="1310"/>
                    <a:pt x="5835" y="1274"/>
                    <a:pt x="5787" y="1239"/>
                  </a:cubicBezTo>
                  <a:cubicBezTo>
                    <a:pt x="5656" y="1155"/>
                    <a:pt x="5513" y="1072"/>
                    <a:pt x="5370" y="1012"/>
                  </a:cubicBezTo>
                  <a:lnTo>
                    <a:pt x="5108" y="965"/>
                  </a:lnTo>
                  <a:cubicBezTo>
                    <a:pt x="5108" y="965"/>
                    <a:pt x="5108" y="929"/>
                    <a:pt x="5061" y="917"/>
                  </a:cubicBezTo>
                  <a:lnTo>
                    <a:pt x="4942" y="893"/>
                  </a:lnTo>
                  <a:lnTo>
                    <a:pt x="4561" y="846"/>
                  </a:lnTo>
                  <a:cubicBezTo>
                    <a:pt x="4394" y="822"/>
                    <a:pt x="4216" y="786"/>
                    <a:pt x="4049" y="774"/>
                  </a:cubicBezTo>
                  <a:cubicBezTo>
                    <a:pt x="4019" y="768"/>
                    <a:pt x="3989" y="765"/>
                    <a:pt x="3960" y="765"/>
                  </a:cubicBezTo>
                  <a:cubicBezTo>
                    <a:pt x="3930" y="765"/>
                    <a:pt x="3900" y="768"/>
                    <a:pt x="3870" y="774"/>
                  </a:cubicBezTo>
                  <a:cubicBezTo>
                    <a:pt x="3835" y="774"/>
                    <a:pt x="3787" y="774"/>
                    <a:pt x="3751" y="762"/>
                  </a:cubicBezTo>
                  <a:cubicBezTo>
                    <a:pt x="3787" y="762"/>
                    <a:pt x="3811" y="751"/>
                    <a:pt x="3775" y="739"/>
                  </a:cubicBezTo>
                  <a:cubicBezTo>
                    <a:pt x="3680" y="715"/>
                    <a:pt x="3573" y="691"/>
                    <a:pt x="3477" y="667"/>
                  </a:cubicBezTo>
                  <a:cubicBezTo>
                    <a:pt x="3442" y="667"/>
                    <a:pt x="3372" y="647"/>
                    <a:pt x="3325" y="647"/>
                  </a:cubicBezTo>
                  <a:cubicBezTo>
                    <a:pt x="3309" y="647"/>
                    <a:pt x="3296" y="649"/>
                    <a:pt x="3287" y="655"/>
                  </a:cubicBezTo>
                  <a:cubicBezTo>
                    <a:pt x="3251" y="667"/>
                    <a:pt x="3287" y="739"/>
                    <a:pt x="3275" y="762"/>
                  </a:cubicBezTo>
                  <a:cubicBezTo>
                    <a:pt x="3227" y="751"/>
                    <a:pt x="3192" y="691"/>
                    <a:pt x="3192" y="643"/>
                  </a:cubicBezTo>
                  <a:cubicBezTo>
                    <a:pt x="3192" y="596"/>
                    <a:pt x="3108" y="596"/>
                    <a:pt x="3037" y="584"/>
                  </a:cubicBezTo>
                  <a:cubicBezTo>
                    <a:pt x="2930" y="560"/>
                    <a:pt x="2822" y="536"/>
                    <a:pt x="2727" y="501"/>
                  </a:cubicBezTo>
                  <a:cubicBezTo>
                    <a:pt x="2703" y="501"/>
                    <a:pt x="2680" y="477"/>
                    <a:pt x="2668" y="465"/>
                  </a:cubicBezTo>
                  <a:cubicBezTo>
                    <a:pt x="2632" y="465"/>
                    <a:pt x="2584" y="477"/>
                    <a:pt x="2537" y="489"/>
                  </a:cubicBezTo>
                  <a:cubicBezTo>
                    <a:pt x="2530" y="489"/>
                    <a:pt x="2524" y="490"/>
                    <a:pt x="2518" y="490"/>
                  </a:cubicBezTo>
                  <a:cubicBezTo>
                    <a:pt x="2427" y="490"/>
                    <a:pt x="2328" y="416"/>
                    <a:pt x="2239" y="393"/>
                  </a:cubicBezTo>
                  <a:cubicBezTo>
                    <a:pt x="2212" y="387"/>
                    <a:pt x="2191" y="384"/>
                    <a:pt x="2174" y="384"/>
                  </a:cubicBezTo>
                  <a:cubicBezTo>
                    <a:pt x="2128" y="384"/>
                    <a:pt x="2103" y="403"/>
                    <a:pt x="2060" y="429"/>
                  </a:cubicBezTo>
                  <a:cubicBezTo>
                    <a:pt x="2039" y="441"/>
                    <a:pt x="2024" y="446"/>
                    <a:pt x="2013" y="446"/>
                  </a:cubicBezTo>
                  <a:cubicBezTo>
                    <a:pt x="1970" y="446"/>
                    <a:pt x="2001" y="367"/>
                    <a:pt x="2001" y="358"/>
                  </a:cubicBezTo>
                  <a:cubicBezTo>
                    <a:pt x="1998" y="344"/>
                    <a:pt x="1985" y="339"/>
                    <a:pt x="1969" y="339"/>
                  </a:cubicBezTo>
                  <a:cubicBezTo>
                    <a:pt x="1930" y="339"/>
                    <a:pt x="1867" y="370"/>
                    <a:pt x="1858" y="370"/>
                  </a:cubicBezTo>
                  <a:cubicBezTo>
                    <a:pt x="1846" y="372"/>
                    <a:pt x="1836" y="374"/>
                    <a:pt x="1827" y="374"/>
                  </a:cubicBezTo>
                  <a:cubicBezTo>
                    <a:pt x="1759" y="374"/>
                    <a:pt x="1745" y="307"/>
                    <a:pt x="1703" y="286"/>
                  </a:cubicBezTo>
                  <a:cubicBezTo>
                    <a:pt x="1632" y="250"/>
                    <a:pt x="1549" y="227"/>
                    <a:pt x="1465" y="227"/>
                  </a:cubicBezTo>
                  <a:cubicBezTo>
                    <a:pt x="1429" y="227"/>
                    <a:pt x="1132" y="203"/>
                    <a:pt x="1096" y="131"/>
                  </a:cubicBezTo>
                  <a:cubicBezTo>
                    <a:pt x="1013" y="108"/>
                    <a:pt x="941" y="96"/>
                    <a:pt x="858" y="96"/>
                  </a:cubicBezTo>
                  <a:cubicBezTo>
                    <a:pt x="608" y="72"/>
                    <a:pt x="322" y="12"/>
                    <a:pt x="155" y="0"/>
                  </a:cubicBezTo>
                  <a:cubicBezTo>
                    <a:pt x="120" y="0"/>
                    <a:pt x="96" y="0"/>
                    <a:pt x="132" y="24"/>
                  </a:cubicBezTo>
                  <a:cubicBezTo>
                    <a:pt x="203" y="60"/>
                    <a:pt x="275" y="96"/>
                    <a:pt x="358" y="143"/>
                  </a:cubicBezTo>
                  <a:cubicBezTo>
                    <a:pt x="251" y="84"/>
                    <a:pt x="132" y="36"/>
                    <a:pt x="25" y="0"/>
                  </a:cubicBezTo>
                  <a:close/>
                  <a:moveTo>
                    <a:pt x="26980" y="11026"/>
                  </a:moveTo>
                  <a:lnTo>
                    <a:pt x="27016" y="11061"/>
                  </a:lnTo>
                  <a:cubicBezTo>
                    <a:pt x="27028" y="11085"/>
                    <a:pt x="27040" y="11097"/>
                    <a:pt x="27040" y="11121"/>
                  </a:cubicBezTo>
                  <a:cubicBezTo>
                    <a:pt x="26992" y="11085"/>
                    <a:pt x="26945" y="11061"/>
                    <a:pt x="26980" y="11026"/>
                  </a:cubicBezTo>
                  <a:close/>
                  <a:moveTo>
                    <a:pt x="22361" y="11157"/>
                  </a:moveTo>
                  <a:lnTo>
                    <a:pt x="22301" y="11169"/>
                  </a:lnTo>
                  <a:cubicBezTo>
                    <a:pt x="22327" y="11201"/>
                    <a:pt x="22350" y="11220"/>
                    <a:pt x="22369" y="11220"/>
                  </a:cubicBezTo>
                  <a:cubicBezTo>
                    <a:pt x="22384" y="11220"/>
                    <a:pt x="22398" y="11207"/>
                    <a:pt x="22408" y="11180"/>
                  </a:cubicBezTo>
                  <a:lnTo>
                    <a:pt x="22361" y="11157"/>
                  </a:lnTo>
                  <a:close/>
                  <a:moveTo>
                    <a:pt x="21334" y="10722"/>
                  </a:moveTo>
                  <a:cubicBezTo>
                    <a:pt x="21270" y="10722"/>
                    <a:pt x="21233" y="10827"/>
                    <a:pt x="21299" y="10875"/>
                  </a:cubicBezTo>
                  <a:lnTo>
                    <a:pt x="21299" y="10875"/>
                  </a:lnTo>
                  <a:lnTo>
                    <a:pt x="21253" y="10847"/>
                  </a:lnTo>
                  <a:cubicBezTo>
                    <a:pt x="21235" y="10839"/>
                    <a:pt x="21211" y="10836"/>
                    <a:pt x="21190" y="10836"/>
                  </a:cubicBezTo>
                  <a:cubicBezTo>
                    <a:pt x="21145" y="10836"/>
                    <a:pt x="21113" y="10854"/>
                    <a:pt x="21170" y="10895"/>
                  </a:cubicBezTo>
                  <a:cubicBezTo>
                    <a:pt x="21241" y="10930"/>
                    <a:pt x="21313" y="10966"/>
                    <a:pt x="21384" y="10990"/>
                  </a:cubicBezTo>
                  <a:cubicBezTo>
                    <a:pt x="21419" y="11004"/>
                    <a:pt x="21454" y="11010"/>
                    <a:pt x="21487" y="11010"/>
                  </a:cubicBezTo>
                  <a:cubicBezTo>
                    <a:pt x="21510" y="11010"/>
                    <a:pt x="21531" y="11007"/>
                    <a:pt x="21551" y="11002"/>
                  </a:cubicBezTo>
                  <a:cubicBezTo>
                    <a:pt x="21555" y="11001"/>
                    <a:pt x="21560" y="11001"/>
                    <a:pt x="21564" y="11001"/>
                  </a:cubicBezTo>
                  <a:cubicBezTo>
                    <a:pt x="21608" y="11001"/>
                    <a:pt x="21647" y="11036"/>
                    <a:pt x="21678" y="11036"/>
                  </a:cubicBezTo>
                  <a:cubicBezTo>
                    <a:pt x="21693" y="11036"/>
                    <a:pt x="21707" y="11028"/>
                    <a:pt x="21718" y="11002"/>
                  </a:cubicBezTo>
                  <a:lnTo>
                    <a:pt x="21718" y="11002"/>
                  </a:lnTo>
                  <a:cubicBezTo>
                    <a:pt x="21694" y="11073"/>
                    <a:pt x="21884" y="11169"/>
                    <a:pt x="21956" y="11216"/>
                  </a:cubicBezTo>
                  <a:cubicBezTo>
                    <a:pt x="21992" y="11228"/>
                    <a:pt x="22027" y="11264"/>
                    <a:pt x="22063" y="11288"/>
                  </a:cubicBezTo>
                  <a:cubicBezTo>
                    <a:pt x="22051" y="11323"/>
                    <a:pt x="22075" y="11371"/>
                    <a:pt x="22134" y="11395"/>
                  </a:cubicBezTo>
                  <a:lnTo>
                    <a:pt x="22158" y="11335"/>
                  </a:lnTo>
                  <a:cubicBezTo>
                    <a:pt x="22230" y="11371"/>
                    <a:pt x="22218" y="11419"/>
                    <a:pt x="22301" y="11442"/>
                  </a:cubicBezTo>
                  <a:cubicBezTo>
                    <a:pt x="22343" y="11456"/>
                    <a:pt x="22385" y="11462"/>
                    <a:pt x="22424" y="11462"/>
                  </a:cubicBezTo>
                  <a:cubicBezTo>
                    <a:pt x="22452" y="11462"/>
                    <a:pt x="22479" y="11459"/>
                    <a:pt x="22504" y="11454"/>
                  </a:cubicBezTo>
                  <a:cubicBezTo>
                    <a:pt x="22517" y="11447"/>
                    <a:pt x="22519" y="11441"/>
                    <a:pt x="22525" y="11441"/>
                  </a:cubicBezTo>
                  <a:cubicBezTo>
                    <a:pt x="22529" y="11441"/>
                    <a:pt x="22536" y="11444"/>
                    <a:pt x="22551" y="11454"/>
                  </a:cubicBezTo>
                  <a:cubicBezTo>
                    <a:pt x="22587" y="11466"/>
                    <a:pt x="22611" y="11490"/>
                    <a:pt x="22646" y="11526"/>
                  </a:cubicBezTo>
                  <a:cubicBezTo>
                    <a:pt x="22694" y="11573"/>
                    <a:pt x="22754" y="11633"/>
                    <a:pt x="22825" y="11633"/>
                  </a:cubicBezTo>
                  <a:cubicBezTo>
                    <a:pt x="22920" y="11645"/>
                    <a:pt x="23004" y="11669"/>
                    <a:pt x="23075" y="11716"/>
                  </a:cubicBezTo>
                  <a:cubicBezTo>
                    <a:pt x="23111" y="11740"/>
                    <a:pt x="23111" y="11811"/>
                    <a:pt x="23158" y="11811"/>
                  </a:cubicBezTo>
                  <a:cubicBezTo>
                    <a:pt x="23235" y="11811"/>
                    <a:pt x="23174" y="11735"/>
                    <a:pt x="23219" y="11735"/>
                  </a:cubicBezTo>
                  <a:cubicBezTo>
                    <a:pt x="23231" y="11735"/>
                    <a:pt x="23249" y="11740"/>
                    <a:pt x="23277" y="11752"/>
                  </a:cubicBezTo>
                  <a:cubicBezTo>
                    <a:pt x="23408" y="11823"/>
                    <a:pt x="23170" y="11847"/>
                    <a:pt x="23313" y="11919"/>
                  </a:cubicBezTo>
                  <a:cubicBezTo>
                    <a:pt x="23330" y="11926"/>
                    <a:pt x="23342" y="11929"/>
                    <a:pt x="23351" y="11929"/>
                  </a:cubicBezTo>
                  <a:cubicBezTo>
                    <a:pt x="23382" y="11929"/>
                    <a:pt x="23373" y="11893"/>
                    <a:pt x="23399" y="11893"/>
                  </a:cubicBezTo>
                  <a:cubicBezTo>
                    <a:pt x="23401" y="11893"/>
                    <a:pt x="23405" y="11894"/>
                    <a:pt x="23408" y="11895"/>
                  </a:cubicBezTo>
                  <a:cubicBezTo>
                    <a:pt x="23504" y="11919"/>
                    <a:pt x="23587" y="11966"/>
                    <a:pt x="23670" y="12026"/>
                  </a:cubicBezTo>
                  <a:cubicBezTo>
                    <a:pt x="23849" y="12145"/>
                    <a:pt x="24039" y="12240"/>
                    <a:pt x="24230" y="12335"/>
                  </a:cubicBezTo>
                  <a:cubicBezTo>
                    <a:pt x="24250" y="12339"/>
                    <a:pt x="24266" y="12341"/>
                    <a:pt x="24280" y="12341"/>
                  </a:cubicBezTo>
                  <a:cubicBezTo>
                    <a:pt x="24308" y="12341"/>
                    <a:pt x="24329" y="12335"/>
                    <a:pt x="24361" y="12335"/>
                  </a:cubicBezTo>
                  <a:cubicBezTo>
                    <a:pt x="24480" y="12335"/>
                    <a:pt x="24385" y="12359"/>
                    <a:pt x="24409" y="12395"/>
                  </a:cubicBezTo>
                  <a:cubicBezTo>
                    <a:pt x="24468" y="12431"/>
                    <a:pt x="24539" y="12454"/>
                    <a:pt x="24611" y="12454"/>
                  </a:cubicBezTo>
                  <a:cubicBezTo>
                    <a:pt x="24637" y="12443"/>
                    <a:pt x="24653" y="12438"/>
                    <a:pt x="24664" y="12438"/>
                  </a:cubicBezTo>
                  <a:cubicBezTo>
                    <a:pt x="24689" y="12438"/>
                    <a:pt x="24686" y="12465"/>
                    <a:pt x="24694" y="12514"/>
                  </a:cubicBezTo>
                  <a:cubicBezTo>
                    <a:pt x="24694" y="12514"/>
                    <a:pt x="24825" y="12442"/>
                    <a:pt x="24801" y="12431"/>
                  </a:cubicBezTo>
                  <a:lnTo>
                    <a:pt x="24801" y="12431"/>
                  </a:lnTo>
                  <a:cubicBezTo>
                    <a:pt x="24837" y="12442"/>
                    <a:pt x="24813" y="12502"/>
                    <a:pt x="24825" y="12526"/>
                  </a:cubicBezTo>
                  <a:cubicBezTo>
                    <a:pt x="24825" y="12538"/>
                    <a:pt x="24920" y="12585"/>
                    <a:pt x="24956" y="12597"/>
                  </a:cubicBezTo>
                  <a:cubicBezTo>
                    <a:pt x="24992" y="12609"/>
                    <a:pt x="25218" y="12693"/>
                    <a:pt x="25135" y="12728"/>
                  </a:cubicBezTo>
                  <a:cubicBezTo>
                    <a:pt x="25063" y="12764"/>
                    <a:pt x="25290" y="12800"/>
                    <a:pt x="25337" y="12823"/>
                  </a:cubicBezTo>
                  <a:cubicBezTo>
                    <a:pt x="25444" y="12859"/>
                    <a:pt x="25349" y="13002"/>
                    <a:pt x="25468" y="13002"/>
                  </a:cubicBezTo>
                  <a:cubicBezTo>
                    <a:pt x="25504" y="12943"/>
                    <a:pt x="25397" y="12776"/>
                    <a:pt x="25349" y="12704"/>
                  </a:cubicBezTo>
                  <a:cubicBezTo>
                    <a:pt x="25349" y="12704"/>
                    <a:pt x="25289" y="12594"/>
                    <a:pt x="25270" y="12594"/>
                  </a:cubicBezTo>
                  <a:cubicBezTo>
                    <a:pt x="25268" y="12594"/>
                    <a:pt x="25267" y="12595"/>
                    <a:pt x="25266" y="12597"/>
                  </a:cubicBezTo>
                  <a:cubicBezTo>
                    <a:pt x="25259" y="12599"/>
                    <a:pt x="25252" y="12600"/>
                    <a:pt x="25245" y="12600"/>
                  </a:cubicBezTo>
                  <a:cubicBezTo>
                    <a:pt x="25213" y="12600"/>
                    <a:pt x="25178" y="12581"/>
                    <a:pt x="25159" y="12562"/>
                  </a:cubicBezTo>
                  <a:cubicBezTo>
                    <a:pt x="25111" y="12502"/>
                    <a:pt x="25063" y="12431"/>
                    <a:pt x="24992" y="12407"/>
                  </a:cubicBezTo>
                  <a:cubicBezTo>
                    <a:pt x="24956" y="12395"/>
                    <a:pt x="24920" y="12395"/>
                    <a:pt x="24885" y="12383"/>
                  </a:cubicBezTo>
                  <a:cubicBezTo>
                    <a:pt x="24873" y="12383"/>
                    <a:pt x="24861" y="12371"/>
                    <a:pt x="24837" y="12347"/>
                  </a:cubicBezTo>
                  <a:cubicBezTo>
                    <a:pt x="24742" y="12300"/>
                    <a:pt x="24551" y="12311"/>
                    <a:pt x="24599" y="12216"/>
                  </a:cubicBezTo>
                  <a:lnTo>
                    <a:pt x="24599" y="12216"/>
                  </a:lnTo>
                  <a:cubicBezTo>
                    <a:pt x="24591" y="12231"/>
                    <a:pt x="24579" y="12237"/>
                    <a:pt x="24563" y="12237"/>
                  </a:cubicBezTo>
                  <a:cubicBezTo>
                    <a:pt x="24502" y="12237"/>
                    <a:pt x="24393" y="12152"/>
                    <a:pt x="24337" y="12133"/>
                  </a:cubicBezTo>
                  <a:cubicBezTo>
                    <a:pt x="24325" y="12129"/>
                    <a:pt x="24316" y="12127"/>
                    <a:pt x="24309" y="12127"/>
                  </a:cubicBezTo>
                  <a:cubicBezTo>
                    <a:pt x="24275" y="12127"/>
                    <a:pt x="24291" y="12169"/>
                    <a:pt x="24242" y="12169"/>
                  </a:cubicBezTo>
                  <a:cubicBezTo>
                    <a:pt x="24182" y="12157"/>
                    <a:pt x="24182" y="12097"/>
                    <a:pt x="24194" y="12073"/>
                  </a:cubicBezTo>
                  <a:cubicBezTo>
                    <a:pt x="24230" y="11990"/>
                    <a:pt x="24087" y="12014"/>
                    <a:pt x="24016" y="11978"/>
                  </a:cubicBezTo>
                  <a:cubicBezTo>
                    <a:pt x="23920" y="11942"/>
                    <a:pt x="23837" y="11883"/>
                    <a:pt x="23754" y="11835"/>
                  </a:cubicBezTo>
                  <a:cubicBezTo>
                    <a:pt x="23730" y="11835"/>
                    <a:pt x="23801" y="11847"/>
                    <a:pt x="23754" y="11859"/>
                  </a:cubicBezTo>
                  <a:cubicBezTo>
                    <a:pt x="23718" y="11859"/>
                    <a:pt x="23694" y="11847"/>
                    <a:pt x="23658" y="11835"/>
                  </a:cubicBezTo>
                  <a:cubicBezTo>
                    <a:pt x="23623" y="11811"/>
                    <a:pt x="23551" y="11788"/>
                    <a:pt x="23527" y="11752"/>
                  </a:cubicBezTo>
                  <a:cubicBezTo>
                    <a:pt x="23504" y="11716"/>
                    <a:pt x="23527" y="11692"/>
                    <a:pt x="23456" y="11680"/>
                  </a:cubicBezTo>
                  <a:cubicBezTo>
                    <a:pt x="23448" y="11679"/>
                    <a:pt x="23441" y="11679"/>
                    <a:pt x="23434" y="11679"/>
                  </a:cubicBezTo>
                  <a:cubicBezTo>
                    <a:pt x="23390" y="11679"/>
                    <a:pt x="23381" y="11706"/>
                    <a:pt x="23351" y="11706"/>
                  </a:cubicBezTo>
                  <a:cubicBezTo>
                    <a:pt x="23347" y="11706"/>
                    <a:pt x="23342" y="11706"/>
                    <a:pt x="23337" y="11704"/>
                  </a:cubicBezTo>
                  <a:cubicBezTo>
                    <a:pt x="23277" y="11692"/>
                    <a:pt x="23206" y="11609"/>
                    <a:pt x="23158" y="11573"/>
                  </a:cubicBezTo>
                  <a:cubicBezTo>
                    <a:pt x="23099" y="11526"/>
                    <a:pt x="23039" y="11490"/>
                    <a:pt x="22968" y="11466"/>
                  </a:cubicBezTo>
                  <a:cubicBezTo>
                    <a:pt x="22908" y="11430"/>
                    <a:pt x="22837" y="11407"/>
                    <a:pt x="22765" y="11407"/>
                  </a:cubicBezTo>
                  <a:cubicBezTo>
                    <a:pt x="22742" y="11407"/>
                    <a:pt x="22702" y="11412"/>
                    <a:pt x="22668" y="11412"/>
                  </a:cubicBezTo>
                  <a:cubicBezTo>
                    <a:pt x="22650" y="11412"/>
                    <a:pt x="22634" y="11411"/>
                    <a:pt x="22623" y="11407"/>
                  </a:cubicBezTo>
                  <a:cubicBezTo>
                    <a:pt x="22634" y="11407"/>
                    <a:pt x="22682" y="11371"/>
                    <a:pt x="22682" y="11347"/>
                  </a:cubicBezTo>
                  <a:cubicBezTo>
                    <a:pt x="22682" y="11335"/>
                    <a:pt x="22551" y="11276"/>
                    <a:pt x="22527" y="11276"/>
                  </a:cubicBezTo>
                  <a:cubicBezTo>
                    <a:pt x="22522" y="11274"/>
                    <a:pt x="22517" y="11273"/>
                    <a:pt x="22513" y="11273"/>
                  </a:cubicBezTo>
                  <a:cubicBezTo>
                    <a:pt x="22495" y="11273"/>
                    <a:pt x="22482" y="11284"/>
                    <a:pt x="22458" y="11284"/>
                  </a:cubicBezTo>
                  <a:cubicBezTo>
                    <a:pt x="22448" y="11284"/>
                    <a:pt x="22436" y="11282"/>
                    <a:pt x="22420" y="11276"/>
                  </a:cubicBezTo>
                  <a:cubicBezTo>
                    <a:pt x="22373" y="11252"/>
                    <a:pt x="22337" y="11228"/>
                    <a:pt x="22289" y="11204"/>
                  </a:cubicBezTo>
                  <a:cubicBezTo>
                    <a:pt x="22182" y="11121"/>
                    <a:pt x="22206" y="11061"/>
                    <a:pt x="22051" y="11049"/>
                  </a:cubicBezTo>
                  <a:cubicBezTo>
                    <a:pt x="21992" y="11049"/>
                    <a:pt x="21920" y="11038"/>
                    <a:pt x="21861" y="11002"/>
                  </a:cubicBezTo>
                  <a:cubicBezTo>
                    <a:pt x="21856" y="10998"/>
                    <a:pt x="21851" y="10996"/>
                    <a:pt x="21846" y="10996"/>
                  </a:cubicBezTo>
                  <a:cubicBezTo>
                    <a:pt x="21827" y="10996"/>
                    <a:pt x="21800" y="11014"/>
                    <a:pt x="21766" y="11014"/>
                  </a:cubicBezTo>
                  <a:cubicBezTo>
                    <a:pt x="21751" y="11014"/>
                    <a:pt x="21735" y="11010"/>
                    <a:pt x="21718" y="11002"/>
                  </a:cubicBezTo>
                  <a:lnTo>
                    <a:pt x="21718" y="11002"/>
                  </a:lnTo>
                  <a:cubicBezTo>
                    <a:pt x="21718" y="11002"/>
                    <a:pt x="21718" y="11002"/>
                    <a:pt x="21718" y="11002"/>
                  </a:cubicBezTo>
                  <a:cubicBezTo>
                    <a:pt x="21718" y="10978"/>
                    <a:pt x="21801" y="10930"/>
                    <a:pt x="21718" y="10918"/>
                  </a:cubicBezTo>
                  <a:cubicBezTo>
                    <a:pt x="21704" y="10915"/>
                    <a:pt x="21690" y="10914"/>
                    <a:pt x="21676" y="10914"/>
                  </a:cubicBezTo>
                  <a:cubicBezTo>
                    <a:pt x="21652" y="10914"/>
                    <a:pt x="21628" y="10918"/>
                    <a:pt x="21605" y="10923"/>
                  </a:cubicBezTo>
                  <a:lnTo>
                    <a:pt x="21605" y="10923"/>
                  </a:lnTo>
                  <a:cubicBezTo>
                    <a:pt x="21639" y="10901"/>
                    <a:pt x="21462" y="10844"/>
                    <a:pt x="21420" y="10823"/>
                  </a:cubicBezTo>
                  <a:cubicBezTo>
                    <a:pt x="21361" y="10776"/>
                    <a:pt x="21444" y="10764"/>
                    <a:pt x="21361" y="10728"/>
                  </a:cubicBezTo>
                  <a:cubicBezTo>
                    <a:pt x="21351" y="10724"/>
                    <a:pt x="21343" y="10722"/>
                    <a:pt x="21334" y="10722"/>
                  </a:cubicBezTo>
                  <a:close/>
                  <a:moveTo>
                    <a:pt x="25840" y="13073"/>
                  </a:moveTo>
                  <a:lnTo>
                    <a:pt x="25840" y="13073"/>
                  </a:lnTo>
                  <a:cubicBezTo>
                    <a:pt x="25840" y="13078"/>
                    <a:pt x="25839" y="13082"/>
                    <a:pt x="25837" y="13085"/>
                  </a:cubicBezTo>
                  <a:cubicBezTo>
                    <a:pt x="25840" y="13081"/>
                    <a:pt x="25840" y="13077"/>
                    <a:pt x="25840" y="13073"/>
                  </a:cubicBezTo>
                  <a:close/>
                  <a:moveTo>
                    <a:pt x="26802" y="10859"/>
                  </a:moveTo>
                  <a:cubicBezTo>
                    <a:pt x="26770" y="10859"/>
                    <a:pt x="26733" y="10864"/>
                    <a:pt x="26705" y="10864"/>
                  </a:cubicBezTo>
                  <a:cubicBezTo>
                    <a:pt x="26693" y="10864"/>
                    <a:pt x="26684" y="10863"/>
                    <a:pt x="26676" y="10861"/>
                  </a:cubicBezTo>
                  <a:lnTo>
                    <a:pt x="26676" y="10861"/>
                  </a:lnTo>
                  <a:cubicBezTo>
                    <a:pt x="26678" y="10864"/>
                    <a:pt x="26680" y="10867"/>
                    <a:pt x="26683" y="10871"/>
                  </a:cubicBezTo>
                  <a:cubicBezTo>
                    <a:pt x="26718" y="10918"/>
                    <a:pt x="26706" y="10942"/>
                    <a:pt x="26778" y="10942"/>
                  </a:cubicBezTo>
                  <a:cubicBezTo>
                    <a:pt x="26778" y="10942"/>
                    <a:pt x="26824" y="10927"/>
                    <a:pt x="26842" y="10927"/>
                  </a:cubicBezTo>
                  <a:cubicBezTo>
                    <a:pt x="26846" y="10927"/>
                    <a:pt x="26849" y="10928"/>
                    <a:pt x="26849" y="10930"/>
                  </a:cubicBezTo>
                  <a:cubicBezTo>
                    <a:pt x="26861" y="10966"/>
                    <a:pt x="26742" y="10990"/>
                    <a:pt x="26754" y="11014"/>
                  </a:cubicBezTo>
                  <a:cubicBezTo>
                    <a:pt x="26758" y="11026"/>
                    <a:pt x="26766" y="11030"/>
                    <a:pt x="26775" y="11030"/>
                  </a:cubicBezTo>
                  <a:cubicBezTo>
                    <a:pt x="26792" y="11030"/>
                    <a:pt x="26814" y="11014"/>
                    <a:pt x="26814" y="11014"/>
                  </a:cubicBezTo>
                  <a:cubicBezTo>
                    <a:pt x="26861" y="11014"/>
                    <a:pt x="26873" y="11038"/>
                    <a:pt x="26909" y="11061"/>
                  </a:cubicBezTo>
                  <a:cubicBezTo>
                    <a:pt x="26900" y="11056"/>
                    <a:pt x="26894" y="11053"/>
                    <a:pt x="26889" y="11053"/>
                  </a:cubicBezTo>
                  <a:cubicBezTo>
                    <a:pt x="26872" y="11053"/>
                    <a:pt x="26870" y="11076"/>
                    <a:pt x="26861" y="11085"/>
                  </a:cubicBezTo>
                  <a:cubicBezTo>
                    <a:pt x="26865" y="11081"/>
                    <a:pt x="26869" y="11080"/>
                    <a:pt x="26874" y="11080"/>
                  </a:cubicBezTo>
                  <a:cubicBezTo>
                    <a:pt x="26896" y="11080"/>
                    <a:pt x="26925" y="11123"/>
                    <a:pt x="26945" y="11133"/>
                  </a:cubicBezTo>
                  <a:cubicBezTo>
                    <a:pt x="26945" y="11133"/>
                    <a:pt x="26952" y="11118"/>
                    <a:pt x="26967" y="11118"/>
                  </a:cubicBezTo>
                  <a:cubicBezTo>
                    <a:pt x="26971" y="11118"/>
                    <a:pt x="26975" y="11118"/>
                    <a:pt x="26980" y="11121"/>
                  </a:cubicBezTo>
                  <a:cubicBezTo>
                    <a:pt x="27028" y="11133"/>
                    <a:pt x="27087" y="11192"/>
                    <a:pt x="27064" y="11228"/>
                  </a:cubicBezTo>
                  <a:cubicBezTo>
                    <a:pt x="27053" y="11249"/>
                    <a:pt x="27119" y="11339"/>
                    <a:pt x="27150" y="11339"/>
                  </a:cubicBezTo>
                  <a:cubicBezTo>
                    <a:pt x="27154" y="11339"/>
                    <a:pt x="27156" y="11338"/>
                    <a:pt x="27159" y="11335"/>
                  </a:cubicBezTo>
                  <a:cubicBezTo>
                    <a:pt x="27191" y="11356"/>
                    <a:pt x="27222" y="11434"/>
                    <a:pt x="27263" y="11434"/>
                  </a:cubicBezTo>
                  <a:cubicBezTo>
                    <a:pt x="27268" y="11434"/>
                    <a:pt x="27273" y="11433"/>
                    <a:pt x="27278" y="11430"/>
                  </a:cubicBezTo>
                  <a:cubicBezTo>
                    <a:pt x="27302" y="11478"/>
                    <a:pt x="27302" y="11573"/>
                    <a:pt x="27326" y="11645"/>
                  </a:cubicBezTo>
                  <a:cubicBezTo>
                    <a:pt x="27349" y="11716"/>
                    <a:pt x="27349" y="11800"/>
                    <a:pt x="27421" y="11823"/>
                  </a:cubicBezTo>
                  <a:cubicBezTo>
                    <a:pt x="27218" y="11847"/>
                    <a:pt x="27504" y="11954"/>
                    <a:pt x="27468" y="12014"/>
                  </a:cubicBezTo>
                  <a:cubicBezTo>
                    <a:pt x="27445" y="12073"/>
                    <a:pt x="27373" y="12073"/>
                    <a:pt x="27409" y="12157"/>
                  </a:cubicBezTo>
                  <a:cubicBezTo>
                    <a:pt x="27433" y="12216"/>
                    <a:pt x="27468" y="12264"/>
                    <a:pt x="27516" y="12312"/>
                  </a:cubicBezTo>
                  <a:cubicBezTo>
                    <a:pt x="27503" y="12317"/>
                    <a:pt x="27492" y="12318"/>
                    <a:pt x="27483" y="12318"/>
                  </a:cubicBezTo>
                  <a:cubicBezTo>
                    <a:pt x="27475" y="12318"/>
                    <a:pt x="27467" y="12317"/>
                    <a:pt x="27461" y="12317"/>
                  </a:cubicBezTo>
                  <a:cubicBezTo>
                    <a:pt x="27442" y="12317"/>
                    <a:pt x="27430" y="12326"/>
                    <a:pt x="27409" y="12395"/>
                  </a:cubicBezTo>
                  <a:cubicBezTo>
                    <a:pt x="27385" y="12466"/>
                    <a:pt x="27468" y="12419"/>
                    <a:pt x="27433" y="12502"/>
                  </a:cubicBezTo>
                  <a:cubicBezTo>
                    <a:pt x="27415" y="12493"/>
                    <a:pt x="27376" y="12470"/>
                    <a:pt x="27343" y="12470"/>
                  </a:cubicBezTo>
                  <a:cubicBezTo>
                    <a:pt x="27332" y="12470"/>
                    <a:pt x="27322" y="12472"/>
                    <a:pt x="27314" y="12478"/>
                  </a:cubicBezTo>
                  <a:cubicBezTo>
                    <a:pt x="27278" y="12514"/>
                    <a:pt x="27266" y="12597"/>
                    <a:pt x="27290" y="12609"/>
                  </a:cubicBezTo>
                  <a:cubicBezTo>
                    <a:pt x="27326" y="12621"/>
                    <a:pt x="27242" y="12740"/>
                    <a:pt x="27230" y="12764"/>
                  </a:cubicBezTo>
                  <a:cubicBezTo>
                    <a:pt x="27230" y="12787"/>
                    <a:pt x="27134" y="12884"/>
                    <a:pt x="27094" y="12884"/>
                  </a:cubicBezTo>
                  <a:cubicBezTo>
                    <a:pt x="27091" y="12884"/>
                    <a:pt x="27089" y="12884"/>
                    <a:pt x="27087" y="12883"/>
                  </a:cubicBezTo>
                  <a:cubicBezTo>
                    <a:pt x="27070" y="12877"/>
                    <a:pt x="27043" y="12868"/>
                    <a:pt x="27014" y="12868"/>
                  </a:cubicBezTo>
                  <a:cubicBezTo>
                    <a:pt x="26986" y="12868"/>
                    <a:pt x="26956" y="12877"/>
                    <a:pt x="26933" y="12907"/>
                  </a:cubicBezTo>
                  <a:cubicBezTo>
                    <a:pt x="26921" y="12943"/>
                    <a:pt x="26921" y="12978"/>
                    <a:pt x="26873" y="12990"/>
                  </a:cubicBezTo>
                  <a:cubicBezTo>
                    <a:pt x="26845" y="13004"/>
                    <a:pt x="26817" y="13010"/>
                    <a:pt x="26789" y="13010"/>
                  </a:cubicBezTo>
                  <a:cubicBezTo>
                    <a:pt x="26770" y="13010"/>
                    <a:pt x="26750" y="13007"/>
                    <a:pt x="26730" y="13002"/>
                  </a:cubicBezTo>
                  <a:cubicBezTo>
                    <a:pt x="26659" y="13002"/>
                    <a:pt x="26599" y="12990"/>
                    <a:pt x="26528" y="12990"/>
                  </a:cubicBezTo>
                  <a:cubicBezTo>
                    <a:pt x="26546" y="13022"/>
                    <a:pt x="26528" y="13033"/>
                    <a:pt x="26494" y="13033"/>
                  </a:cubicBezTo>
                  <a:cubicBezTo>
                    <a:pt x="26441" y="13033"/>
                    <a:pt x="26350" y="13005"/>
                    <a:pt x="26314" y="12990"/>
                  </a:cubicBezTo>
                  <a:cubicBezTo>
                    <a:pt x="26254" y="12978"/>
                    <a:pt x="26218" y="12966"/>
                    <a:pt x="26159" y="12954"/>
                  </a:cubicBezTo>
                  <a:cubicBezTo>
                    <a:pt x="26146" y="12951"/>
                    <a:pt x="26137" y="12950"/>
                    <a:pt x="26132" y="12950"/>
                  </a:cubicBezTo>
                  <a:cubicBezTo>
                    <a:pt x="26117" y="12950"/>
                    <a:pt x="26123" y="12961"/>
                    <a:pt x="26123" y="12978"/>
                  </a:cubicBezTo>
                  <a:cubicBezTo>
                    <a:pt x="26123" y="12980"/>
                    <a:pt x="26122" y="12980"/>
                    <a:pt x="26120" y="12980"/>
                  </a:cubicBezTo>
                  <a:cubicBezTo>
                    <a:pt x="26105" y="12980"/>
                    <a:pt x="26038" y="12943"/>
                    <a:pt x="26028" y="12943"/>
                  </a:cubicBezTo>
                  <a:cubicBezTo>
                    <a:pt x="25992" y="12931"/>
                    <a:pt x="25956" y="12919"/>
                    <a:pt x="25921" y="12907"/>
                  </a:cubicBezTo>
                  <a:cubicBezTo>
                    <a:pt x="25885" y="12907"/>
                    <a:pt x="25742" y="12907"/>
                    <a:pt x="25766" y="12859"/>
                  </a:cubicBezTo>
                  <a:cubicBezTo>
                    <a:pt x="25778" y="12812"/>
                    <a:pt x="25682" y="12764"/>
                    <a:pt x="25623" y="12752"/>
                  </a:cubicBezTo>
                  <a:cubicBezTo>
                    <a:pt x="25612" y="12748"/>
                    <a:pt x="25604" y="12747"/>
                    <a:pt x="25598" y="12747"/>
                  </a:cubicBezTo>
                  <a:cubicBezTo>
                    <a:pt x="25571" y="12747"/>
                    <a:pt x="25579" y="12774"/>
                    <a:pt x="25553" y="12774"/>
                  </a:cubicBezTo>
                  <a:cubicBezTo>
                    <a:pt x="25545" y="12774"/>
                    <a:pt x="25533" y="12771"/>
                    <a:pt x="25516" y="12764"/>
                  </a:cubicBezTo>
                  <a:cubicBezTo>
                    <a:pt x="25540" y="12728"/>
                    <a:pt x="25563" y="12716"/>
                    <a:pt x="25504" y="12681"/>
                  </a:cubicBezTo>
                  <a:cubicBezTo>
                    <a:pt x="25495" y="12678"/>
                    <a:pt x="25488" y="12676"/>
                    <a:pt x="25482" y="12676"/>
                  </a:cubicBezTo>
                  <a:cubicBezTo>
                    <a:pt x="25414" y="12676"/>
                    <a:pt x="25509" y="12850"/>
                    <a:pt x="25563" y="12883"/>
                  </a:cubicBezTo>
                  <a:cubicBezTo>
                    <a:pt x="25611" y="12919"/>
                    <a:pt x="25718" y="12943"/>
                    <a:pt x="25694" y="12990"/>
                  </a:cubicBezTo>
                  <a:cubicBezTo>
                    <a:pt x="25738" y="13023"/>
                    <a:pt x="25839" y="13035"/>
                    <a:pt x="25840" y="13073"/>
                  </a:cubicBezTo>
                  <a:lnTo>
                    <a:pt x="25840" y="13073"/>
                  </a:lnTo>
                  <a:cubicBezTo>
                    <a:pt x="25844" y="13043"/>
                    <a:pt x="25836" y="12986"/>
                    <a:pt x="25868" y="12986"/>
                  </a:cubicBezTo>
                  <a:cubicBezTo>
                    <a:pt x="25873" y="12986"/>
                    <a:pt x="25878" y="12988"/>
                    <a:pt x="25885" y="12990"/>
                  </a:cubicBezTo>
                  <a:cubicBezTo>
                    <a:pt x="25956" y="13002"/>
                    <a:pt x="26004" y="13109"/>
                    <a:pt x="26075" y="13109"/>
                  </a:cubicBezTo>
                  <a:cubicBezTo>
                    <a:pt x="26099" y="13109"/>
                    <a:pt x="26075" y="13073"/>
                    <a:pt x="26075" y="13062"/>
                  </a:cubicBezTo>
                  <a:cubicBezTo>
                    <a:pt x="26075" y="13048"/>
                    <a:pt x="26086" y="13043"/>
                    <a:pt x="26102" y="13043"/>
                  </a:cubicBezTo>
                  <a:cubicBezTo>
                    <a:pt x="26126" y="13043"/>
                    <a:pt x="26161" y="13054"/>
                    <a:pt x="26183" y="13062"/>
                  </a:cubicBezTo>
                  <a:cubicBezTo>
                    <a:pt x="26218" y="13073"/>
                    <a:pt x="26325" y="13109"/>
                    <a:pt x="26278" y="13145"/>
                  </a:cubicBezTo>
                  <a:cubicBezTo>
                    <a:pt x="26230" y="13181"/>
                    <a:pt x="26075" y="13145"/>
                    <a:pt x="26099" y="13193"/>
                  </a:cubicBezTo>
                  <a:cubicBezTo>
                    <a:pt x="26114" y="13230"/>
                    <a:pt x="26148" y="13248"/>
                    <a:pt x="26182" y="13248"/>
                  </a:cubicBezTo>
                  <a:cubicBezTo>
                    <a:pt x="26203" y="13248"/>
                    <a:pt x="26224" y="13242"/>
                    <a:pt x="26242" y="13228"/>
                  </a:cubicBezTo>
                  <a:cubicBezTo>
                    <a:pt x="26259" y="13215"/>
                    <a:pt x="26293" y="13209"/>
                    <a:pt x="26332" y="13209"/>
                  </a:cubicBezTo>
                  <a:cubicBezTo>
                    <a:pt x="26430" y="13209"/>
                    <a:pt x="26563" y="13245"/>
                    <a:pt x="26564" y="13287"/>
                  </a:cubicBezTo>
                  <a:lnTo>
                    <a:pt x="26564" y="13287"/>
                  </a:lnTo>
                  <a:cubicBezTo>
                    <a:pt x="26563" y="13274"/>
                    <a:pt x="26552" y="13216"/>
                    <a:pt x="26599" y="13216"/>
                  </a:cubicBezTo>
                  <a:cubicBezTo>
                    <a:pt x="26635" y="13216"/>
                    <a:pt x="26730" y="13193"/>
                    <a:pt x="26730" y="13157"/>
                  </a:cubicBezTo>
                  <a:cubicBezTo>
                    <a:pt x="26730" y="13186"/>
                    <a:pt x="26770" y="13201"/>
                    <a:pt x="26824" y="13201"/>
                  </a:cubicBezTo>
                  <a:cubicBezTo>
                    <a:pt x="26860" y="13201"/>
                    <a:pt x="26902" y="13195"/>
                    <a:pt x="26945" y="13181"/>
                  </a:cubicBezTo>
                  <a:cubicBezTo>
                    <a:pt x="27040" y="13157"/>
                    <a:pt x="27135" y="13109"/>
                    <a:pt x="27206" y="13050"/>
                  </a:cubicBezTo>
                  <a:cubicBezTo>
                    <a:pt x="27313" y="12965"/>
                    <a:pt x="27362" y="12842"/>
                    <a:pt x="27363" y="12706"/>
                  </a:cubicBezTo>
                  <a:lnTo>
                    <a:pt x="27363" y="12706"/>
                  </a:lnTo>
                  <a:cubicBezTo>
                    <a:pt x="27366" y="12742"/>
                    <a:pt x="27374" y="12782"/>
                    <a:pt x="27394" y="12782"/>
                  </a:cubicBezTo>
                  <a:cubicBezTo>
                    <a:pt x="27398" y="12782"/>
                    <a:pt x="27403" y="12780"/>
                    <a:pt x="27409" y="12776"/>
                  </a:cubicBezTo>
                  <a:lnTo>
                    <a:pt x="27433" y="12716"/>
                  </a:lnTo>
                  <a:cubicBezTo>
                    <a:pt x="27441" y="12708"/>
                    <a:pt x="27444" y="12705"/>
                    <a:pt x="27445" y="12705"/>
                  </a:cubicBezTo>
                  <a:cubicBezTo>
                    <a:pt x="27446" y="12705"/>
                    <a:pt x="27446" y="12708"/>
                    <a:pt x="27452" y="12708"/>
                  </a:cubicBezTo>
                  <a:cubicBezTo>
                    <a:pt x="27455" y="12708"/>
                    <a:pt x="27460" y="12707"/>
                    <a:pt x="27468" y="12704"/>
                  </a:cubicBezTo>
                  <a:cubicBezTo>
                    <a:pt x="27504" y="12693"/>
                    <a:pt x="27552" y="12645"/>
                    <a:pt x="27504" y="12609"/>
                  </a:cubicBezTo>
                  <a:cubicBezTo>
                    <a:pt x="27457" y="12585"/>
                    <a:pt x="27445" y="12597"/>
                    <a:pt x="27468" y="12538"/>
                  </a:cubicBezTo>
                  <a:cubicBezTo>
                    <a:pt x="27480" y="12490"/>
                    <a:pt x="27504" y="12454"/>
                    <a:pt x="27516" y="12419"/>
                  </a:cubicBezTo>
                  <a:cubicBezTo>
                    <a:pt x="27528" y="12395"/>
                    <a:pt x="27552" y="12407"/>
                    <a:pt x="27564" y="12395"/>
                  </a:cubicBezTo>
                  <a:cubicBezTo>
                    <a:pt x="27576" y="12335"/>
                    <a:pt x="27576" y="12264"/>
                    <a:pt x="27587" y="12204"/>
                  </a:cubicBezTo>
                  <a:cubicBezTo>
                    <a:pt x="27600" y="12148"/>
                    <a:pt x="27573" y="12131"/>
                    <a:pt x="27543" y="12131"/>
                  </a:cubicBezTo>
                  <a:cubicBezTo>
                    <a:pt x="27516" y="12131"/>
                    <a:pt x="27486" y="12145"/>
                    <a:pt x="27480" y="12157"/>
                  </a:cubicBezTo>
                  <a:cubicBezTo>
                    <a:pt x="27504" y="12109"/>
                    <a:pt x="27587" y="11990"/>
                    <a:pt x="27599" y="11931"/>
                  </a:cubicBezTo>
                  <a:cubicBezTo>
                    <a:pt x="27615" y="11890"/>
                    <a:pt x="27621" y="11850"/>
                    <a:pt x="27611" y="11850"/>
                  </a:cubicBezTo>
                  <a:cubicBezTo>
                    <a:pt x="27607" y="11850"/>
                    <a:pt x="27599" y="11860"/>
                    <a:pt x="27587" y="11883"/>
                  </a:cubicBezTo>
                  <a:cubicBezTo>
                    <a:pt x="27573" y="11904"/>
                    <a:pt x="27546" y="11934"/>
                    <a:pt x="27529" y="11934"/>
                  </a:cubicBezTo>
                  <a:cubicBezTo>
                    <a:pt x="27518" y="11934"/>
                    <a:pt x="27511" y="11921"/>
                    <a:pt x="27516" y="11883"/>
                  </a:cubicBezTo>
                  <a:cubicBezTo>
                    <a:pt x="27540" y="11823"/>
                    <a:pt x="27528" y="11776"/>
                    <a:pt x="27540" y="11740"/>
                  </a:cubicBezTo>
                  <a:cubicBezTo>
                    <a:pt x="27552" y="11716"/>
                    <a:pt x="27552" y="11692"/>
                    <a:pt x="27552" y="11680"/>
                  </a:cubicBezTo>
                  <a:lnTo>
                    <a:pt x="27552" y="11680"/>
                  </a:lnTo>
                  <a:cubicBezTo>
                    <a:pt x="27552" y="11691"/>
                    <a:pt x="27505" y="11730"/>
                    <a:pt x="27486" y="11730"/>
                  </a:cubicBezTo>
                  <a:cubicBezTo>
                    <a:pt x="27484" y="11730"/>
                    <a:pt x="27482" y="11729"/>
                    <a:pt x="27480" y="11728"/>
                  </a:cubicBezTo>
                  <a:cubicBezTo>
                    <a:pt x="27457" y="11716"/>
                    <a:pt x="27504" y="11573"/>
                    <a:pt x="27504" y="11561"/>
                  </a:cubicBezTo>
                  <a:cubicBezTo>
                    <a:pt x="27507" y="11506"/>
                    <a:pt x="27504" y="11487"/>
                    <a:pt x="27498" y="11487"/>
                  </a:cubicBezTo>
                  <a:cubicBezTo>
                    <a:pt x="27482" y="11487"/>
                    <a:pt x="27444" y="11621"/>
                    <a:pt x="27434" y="11621"/>
                  </a:cubicBezTo>
                  <a:cubicBezTo>
                    <a:pt x="27433" y="11621"/>
                    <a:pt x="27433" y="11621"/>
                    <a:pt x="27433" y="11621"/>
                  </a:cubicBezTo>
                  <a:cubicBezTo>
                    <a:pt x="27422" y="11610"/>
                    <a:pt x="27431" y="11438"/>
                    <a:pt x="27386" y="11438"/>
                  </a:cubicBezTo>
                  <a:cubicBezTo>
                    <a:pt x="27382" y="11438"/>
                    <a:pt x="27378" y="11439"/>
                    <a:pt x="27373" y="11442"/>
                  </a:cubicBezTo>
                  <a:cubicBezTo>
                    <a:pt x="27409" y="11419"/>
                    <a:pt x="27349" y="11347"/>
                    <a:pt x="27290" y="11252"/>
                  </a:cubicBezTo>
                  <a:cubicBezTo>
                    <a:pt x="27230" y="11192"/>
                    <a:pt x="27171" y="11133"/>
                    <a:pt x="27111" y="11085"/>
                  </a:cubicBezTo>
                  <a:cubicBezTo>
                    <a:pt x="27040" y="11038"/>
                    <a:pt x="26968" y="11002"/>
                    <a:pt x="26909" y="10966"/>
                  </a:cubicBezTo>
                  <a:cubicBezTo>
                    <a:pt x="26861" y="10942"/>
                    <a:pt x="26849" y="10871"/>
                    <a:pt x="26802" y="10859"/>
                  </a:cubicBezTo>
                  <a:close/>
                  <a:moveTo>
                    <a:pt x="26564" y="13287"/>
                  </a:moveTo>
                  <a:cubicBezTo>
                    <a:pt x="26564" y="13287"/>
                    <a:pt x="26564" y="13288"/>
                    <a:pt x="26564" y="13288"/>
                  </a:cubicBezTo>
                  <a:lnTo>
                    <a:pt x="26564" y="13288"/>
                  </a:lnTo>
                  <a:cubicBezTo>
                    <a:pt x="26564" y="13288"/>
                    <a:pt x="26564" y="13287"/>
                    <a:pt x="26564" y="132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3"/>
            <p:cNvSpPr/>
            <p:nvPr/>
          </p:nvSpPr>
          <p:spPr>
            <a:xfrm>
              <a:off x="3393523" y="5224192"/>
              <a:ext cx="1442335" cy="706009"/>
            </a:xfrm>
            <a:custGeom>
              <a:avLst/>
              <a:gdLst/>
              <a:ahLst/>
              <a:cxnLst/>
              <a:rect l="l" t="t" r="r" b="b"/>
              <a:pathLst>
                <a:path w="28433" h="13917" extrusionOk="0">
                  <a:moveTo>
                    <a:pt x="2084" y="1093"/>
                  </a:moveTo>
                  <a:lnTo>
                    <a:pt x="5561" y="1796"/>
                  </a:lnTo>
                  <a:lnTo>
                    <a:pt x="25908" y="11095"/>
                  </a:lnTo>
                  <a:cubicBezTo>
                    <a:pt x="25944" y="11107"/>
                    <a:pt x="25968" y="11118"/>
                    <a:pt x="25992" y="11130"/>
                  </a:cubicBezTo>
                  <a:cubicBezTo>
                    <a:pt x="26313" y="11190"/>
                    <a:pt x="27206" y="11488"/>
                    <a:pt x="27480" y="12035"/>
                  </a:cubicBezTo>
                  <a:cubicBezTo>
                    <a:pt x="27599" y="12261"/>
                    <a:pt x="27587" y="12535"/>
                    <a:pt x="27444" y="12857"/>
                  </a:cubicBezTo>
                  <a:cubicBezTo>
                    <a:pt x="27397" y="12988"/>
                    <a:pt x="27278" y="13083"/>
                    <a:pt x="27147" y="13131"/>
                  </a:cubicBezTo>
                  <a:cubicBezTo>
                    <a:pt x="27085" y="13148"/>
                    <a:pt x="27017" y="13155"/>
                    <a:pt x="26944" y="13155"/>
                  </a:cubicBezTo>
                  <a:cubicBezTo>
                    <a:pt x="26458" y="13155"/>
                    <a:pt x="25771" y="12806"/>
                    <a:pt x="25408" y="12547"/>
                  </a:cubicBezTo>
                  <a:cubicBezTo>
                    <a:pt x="25385" y="12535"/>
                    <a:pt x="25373" y="12523"/>
                    <a:pt x="25349" y="12511"/>
                  </a:cubicBezTo>
                  <a:lnTo>
                    <a:pt x="4703" y="3082"/>
                  </a:lnTo>
                  <a:lnTo>
                    <a:pt x="2084" y="1093"/>
                  </a:lnTo>
                  <a:close/>
                  <a:moveTo>
                    <a:pt x="521" y="1"/>
                  </a:moveTo>
                  <a:cubicBezTo>
                    <a:pt x="172" y="1"/>
                    <a:pt x="0" y="457"/>
                    <a:pt x="298" y="689"/>
                  </a:cubicBezTo>
                  <a:lnTo>
                    <a:pt x="4275" y="3713"/>
                  </a:lnTo>
                  <a:cubicBezTo>
                    <a:pt x="4299" y="3725"/>
                    <a:pt x="4322" y="3737"/>
                    <a:pt x="4346" y="3748"/>
                  </a:cubicBezTo>
                  <a:lnTo>
                    <a:pt x="25004" y="13190"/>
                  </a:lnTo>
                  <a:cubicBezTo>
                    <a:pt x="25206" y="13333"/>
                    <a:pt x="26123" y="13916"/>
                    <a:pt x="26956" y="13916"/>
                  </a:cubicBezTo>
                  <a:cubicBezTo>
                    <a:pt x="27075" y="13916"/>
                    <a:pt x="27206" y="13904"/>
                    <a:pt x="27337" y="13881"/>
                  </a:cubicBezTo>
                  <a:cubicBezTo>
                    <a:pt x="27694" y="13773"/>
                    <a:pt x="27992" y="13523"/>
                    <a:pt x="28135" y="13178"/>
                  </a:cubicBezTo>
                  <a:cubicBezTo>
                    <a:pt x="28433" y="12511"/>
                    <a:pt x="28313" y="11999"/>
                    <a:pt x="28159" y="11690"/>
                  </a:cubicBezTo>
                  <a:cubicBezTo>
                    <a:pt x="27706" y="10785"/>
                    <a:pt x="26468" y="10464"/>
                    <a:pt x="26194" y="10392"/>
                  </a:cubicBezTo>
                  <a:lnTo>
                    <a:pt x="5834" y="1093"/>
                  </a:lnTo>
                  <a:cubicBezTo>
                    <a:pt x="5811" y="1081"/>
                    <a:pt x="5775" y="1070"/>
                    <a:pt x="5751" y="1070"/>
                  </a:cubicBezTo>
                  <a:lnTo>
                    <a:pt x="608" y="10"/>
                  </a:lnTo>
                  <a:cubicBezTo>
                    <a:pt x="578" y="4"/>
                    <a:pt x="549" y="1"/>
                    <a:pt x="5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3"/>
            <p:cNvSpPr/>
            <p:nvPr/>
          </p:nvSpPr>
          <p:spPr>
            <a:xfrm>
              <a:off x="3473268" y="5269341"/>
              <a:ext cx="1320843" cy="624791"/>
            </a:xfrm>
            <a:custGeom>
              <a:avLst/>
              <a:gdLst/>
              <a:ahLst/>
              <a:cxnLst/>
              <a:rect l="l" t="t" r="r" b="b"/>
              <a:pathLst>
                <a:path w="26038" h="12316" extrusionOk="0">
                  <a:moveTo>
                    <a:pt x="0" y="1"/>
                  </a:moveTo>
                  <a:cubicBezTo>
                    <a:pt x="22" y="16"/>
                    <a:pt x="53" y="30"/>
                    <a:pt x="84" y="42"/>
                  </a:cubicBezTo>
                  <a:lnTo>
                    <a:pt x="84" y="42"/>
                  </a:lnTo>
                  <a:cubicBezTo>
                    <a:pt x="56" y="27"/>
                    <a:pt x="27" y="13"/>
                    <a:pt x="0" y="1"/>
                  </a:cubicBezTo>
                  <a:close/>
                  <a:moveTo>
                    <a:pt x="429" y="199"/>
                  </a:moveTo>
                  <a:cubicBezTo>
                    <a:pt x="442" y="199"/>
                    <a:pt x="483" y="213"/>
                    <a:pt x="572" y="251"/>
                  </a:cubicBezTo>
                  <a:cubicBezTo>
                    <a:pt x="619" y="275"/>
                    <a:pt x="679" y="311"/>
                    <a:pt x="714" y="346"/>
                  </a:cubicBezTo>
                  <a:cubicBezTo>
                    <a:pt x="619" y="322"/>
                    <a:pt x="536" y="275"/>
                    <a:pt x="452" y="227"/>
                  </a:cubicBezTo>
                  <a:cubicBezTo>
                    <a:pt x="430" y="210"/>
                    <a:pt x="418" y="199"/>
                    <a:pt x="429" y="199"/>
                  </a:cubicBezTo>
                  <a:close/>
                  <a:moveTo>
                    <a:pt x="1548" y="715"/>
                  </a:moveTo>
                  <a:cubicBezTo>
                    <a:pt x="1545" y="716"/>
                    <a:pt x="1543" y="716"/>
                    <a:pt x="1541" y="717"/>
                  </a:cubicBezTo>
                  <a:lnTo>
                    <a:pt x="1541" y="717"/>
                  </a:lnTo>
                  <a:cubicBezTo>
                    <a:pt x="1543" y="716"/>
                    <a:pt x="1546" y="716"/>
                    <a:pt x="1548" y="715"/>
                  </a:cubicBezTo>
                  <a:close/>
                  <a:moveTo>
                    <a:pt x="1880" y="1126"/>
                  </a:moveTo>
                  <a:cubicBezTo>
                    <a:pt x="1888" y="1133"/>
                    <a:pt x="1896" y="1140"/>
                    <a:pt x="1903" y="1147"/>
                  </a:cubicBezTo>
                  <a:lnTo>
                    <a:pt x="1903" y="1147"/>
                  </a:lnTo>
                  <a:cubicBezTo>
                    <a:pt x="1904" y="1146"/>
                    <a:pt x="1904" y="1145"/>
                    <a:pt x="1905" y="1144"/>
                  </a:cubicBezTo>
                  <a:cubicBezTo>
                    <a:pt x="1897" y="1138"/>
                    <a:pt x="1889" y="1132"/>
                    <a:pt x="1880" y="1126"/>
                  </a:cubicBezTo>
                  <a:close/>
                  <a:moveTo>
                    <a:pt x="7096" y="2263"/>
                  </a:moveTo>
                  <a:lnTo>
                    <a:pt x="7092" y="2271"/>
                  </a:lnTo>
                  <a:lnTo>
                    <a:pt x="7092" y="2271"/>
                  </a:lnTo>
                  <a:cubicBezTo>
                    <a:pt x="7094" y="2269"/>
                    <a:pt x="7095" y="2266"/>
                    <a:pt x="7096" y="2263"/>
                  </a:cubicBezTo>
                  <a:close/>
                  <a:moveTo>
                    <a:pt x="7384" y="2473"/>
                  </a:moveTo>
                  <a:lnTo>
                    <a:pt x="7382" y="2477"/>
                  </a:lnTo>
                  <a:cubicBezTo>
                    <a:pt x="7388" y="2481"/>
                    <a:pt x="7394" y="2484"/>
                    <a:pt x="7400" y="2486"/>
                  </a:cubicBezTo>
                  <a:lnTo>
                    <a:pt x="7400" y="2486"/>
                  </a:lnTo>
                  <a:lnTo>
                    <a:pt x="7394" y="2477"/>
                  </a:lnTo>
                  <a:cubicBezTo>
                    <a:pt x="7390" y="2476"/>
                    <a:pt x="7387" y="2474"/>
                    <a:pt x="7384" y="2473"/>
                  </a:cubicBezTo>
                  <a:close/>
                  <a:moveTo>
                    <a:pt x="10394" y="3775"/>
                  </a:moveTo>
                  <a:lnTo>
                    <a:pt x="10442" y="3799"/>
                  </a:lnTo>
                  <a:cubicBezTo>
                    <a:pt x="10466" y="3823"/>
                    <a:pt x="10466" y="3847"/>
                    <a:pt x="10466" y="3870"/>
                  </a:cubicBezTo>
                  <a:cubicBezTo>
                    <a:pt x="10394" y="3847"/>
                    <a:pt x="10382" y="3823"/>
                    <a:pt x="10394" y="3775"/>
                  </a:cubicBezTo>
                  <a:close/>
                  <a:moveTo>
                    <a:pt x="9727" y="5192"/>
                  </a:moveTo>
                  <a:lnTo>
                    <a:pt x="9668" y="5204"/>
                  </a:lnTo>
                  <a:cubicBezTo>
                    <a:pt x="9694" y="5243"/>
                    <a:pt x="9718" y="5257"/>
                    <a:pt x="9735" y="5257"/>
                  </a:cubicBezTo>
                  <a:cubicBezTo>
                    <a:pt x="9765" y="5257"/>
                    <a:pt x="9773" y="5215"/>
                    <a:pt x="9727" y="5192"/>
                  </a:cubicBezTo>
                  <a:close/>
                  <a:moveTo>
                    <a:pt x="10180" y="5454"/>
                  </a:moveTo>
                  <a:cubicBezTo>
                    <a:pt x="10180" y="5454"/>
                    <a:pt x="10180" y="5454"/>
                    <a:pt x="10180" y="5454"/>
                  </a:cubicBezTo>
                  <a:cubicBezTo>
                    <a:pt x="10180" y="5454"/>
                    <a:pt x="10180" y="5454"/>
                    <a:pt x="10180" y="5454"/>
                  </a:cubicBezTo>
                  <a:close/>
                  <a:moveTo>
                    <a:pt x="13333" y="5501"/>
                  </a:moveTo>
                  <a:cubicBezTo>
                    <a:pt x="13334" y="5501"/>
                    <a:pt x="13334" y="5501"/>
                    <a:pt x="13335" y="5502"/>
                  </a:cubicBezTo>
                  <a:cubicBezTo>
                    <a:pt x="13334" y="5501"/>
                    <a:pt x="13334" y="5501"/>
                    <a:pt x="13333" y="5501"/>
                  </a:cubicBezTo>
                  <a:close/>
                  <a:moveTo>
                    <a:pt x="11561" y="5764"/>
                  </a:moveTo>
                  <a:lnTo>
                    <a:pt x="11561" y="5764"/>
                  </a:lnTo>
                  <a:cubicBezTo>
                    <a:pt x="11561" y="5764"/>
                    <a:pt x="11560" y="5764"/>
                    <a:pt x="11560" y="5765"/>
                  </a:cubicBezTo>
                  <a:lnTo>
                    <a:pt x="11560" y="5765"/>
                  </a:lnTo>
                  <a:cubicBezTo>
                    <a:pt x="11560" y="5765"/>
                    <a:pt x="11561" y="5764"/>
                    <a:pt x="11561" y="5764"/>
                  </a:cubicBezTo>
                  <a:close/>
                  <a:moveTo>
                    <a:pt x="11071" y="5825"/>
                  </a:moveTo>
                  <a:lnTo>
                    <a:pt x="11071" y="5825"/>
                  </a:lnTo>
                  <a:cubicBezTo>
                    <a:pt x="11083" y="5831"/>
                    <a:pt x="11093" y="5835"/>
                    <a:pt x="11097" y="5835"/>
                  </a:cubicBezTo>
                  <a:cubicBezTo>
                    <a:pt x="11088" y="5832"/>
                    <a:pt x="11080" y="5829"/>
                    <a:pt x="11071" y="5825"/>
                  </a:cubicBezTo>
                  <a:close/>
                  <a:moveTo>
                    <a:pt x="11585" y="6037"/>
                  </a:moveTo>
                  <a:lnTo>
                    <a:pt x="11585" y="6037"/>
                  </a:lnTo>
                  <a:cubicBezTo>
                    <a:pt x="11593" y="6041"/>
                    <a:pt x="11612" y="6050"/>
                    <a:pt x="11634" y="6057"/>
                  </a:cubicBezTo>
                  <a:lnTo>
                    <a:pt x="11634" y="6057"/>
                  </a:lnTo>
                  <a:cubicBezTo>
                    <a:pt x="11615" y="6050"/>
                    <a:pt x="11599" y="6043"/>
                    <a:pt x="11585" y="6037"/>
                  </a:cubicBezTo>
                  <a:close/>
                  <a:moveTo>
                    <a:pt x="11881" y="6108"/>
                  </a:moveTo>
                  <a:cubicBezTo>
                    <a:pt x="11897" y="6108"/>
                    <a:pt x="11922" y="6115"/>
                    <a:pt x="11954" y="6133"/>
                  </a:cubicBezTo>
                  <a:cubicBezTo>
                    <a:pt x="11999" y="6148"/>
                    <a:pt x="12001" y="6177"/>
                    <a:pt x="11982" y="6188"/>
                  </a:cubicBezTo>
                  <a:lnTo>
                    <a:pt x="11982" y="6188"/>
                  </a:lnTo>
                  <a:cubicBezTo>
                    <a:pt x="11969" y="6183"/>
                    <a:pt x="11955" y="6180"/>
                    <a:pt x="11942" y="6180"/>
                  </a:cubicBezTo>
                  <a:cubicBezTo>
                    <a:pt x="11940" y="6181"/>
                    <a:pt x="11937" y="6182"/>
                    <a:pt x="11935" y="6183"/>
                  </a:cubicBezTo>
                  <a:lnTo>
                    <a:pt x="11935" y="6183"/>
                  </a:lnTo>
                  <a:cubicBezTo>
                    <a:pt x="11933" y="6182"/>
                    <a:pt x="11932" y="6181"/>
                    <a:pt x="11930" y="6180"/>
                  </a:cubicBezTo>
                  <a:cubicBezTo>
                    <a:pt x="11855" y="6147"/>
                    <a:pt x="11844" y="6108"/>
                    <a:pt x="11881" y="6108"/>
                  </a:cubicBezTo>
                  <a:close/>
                  <a:moveTo>
                    <a:pt x="16860" y="7120"/>
                  </a:moveTo>
                  <a:lnTo>
                    <a:pt x="16859" y="7121"/>
                  </a:lnTo>
                  <a:cubicBezTo>
                    <a:pt x="16859" y="7121"/>
                    <a:pt x="16860" y="7120"/>
                    <a:pt x="16860" y="7120"/>
                  </a:cubicBezTo>
                  <a:close/>
                  <a:moveTo>
                    <a:pt x="17488" y="7138"/>
                  </a:moveTo>
                  <a:cubicBezTo>
                    <a:pt x="17496" y="7138"/>
                    <a:pt x="17505" y="7140"/>
                    <a:pt x="17514" y="7145"/>
                  </a:cubicBezTo>
                  <a:cubicBezTo>
                    <a:pt x="17534" y="7165"/>
                    <a:pt x="17562" y="7210"/>
                    <a:pt x="17522" y="7210"/>
                  </a:cubicBezTo>
                  <a:cubicBezTo>
                    <a:pt x="17514" y="7210"/>
                    <a:pt x="17504" y="7208"/>
                    <a:pt x="17490" y="7204"/>
                  </a:cubicBezTo>
                  <a:cubicBezTo>
                    <a:pt x="17432" y="7175"/>
                    <a:pt x="17453" y="7138"/>
                    <a:pt x="17488" y="7138"/>
                  </a:cubicBezTo>
                  <a:close/>
                  <a:moveTo>
                    <a:pt x="18681" y="7585"/>
                  </a:moveTo>
                  <a:lnTo>
                    <a:pt x="18681" y="7585"/>
                  </a:lnTo>
                  <a:cubicBezTo>
                    <a:pt x="18680" y="7587"/>
                    <a:pt x="18680" y="7588"/>
                    <a:pt x="18680" y="7590"/>
                  </a:cubicBezTo>
                  <a:lnTo>
                    <a:pt x="18680" y="7590"/>
                  </a:lnTo>
                  <a:cubicBezTo>
                    <a:pt x="18680" y="7588"/>
                    <a:pt x="18681" y="7586"/>
                    <a:pt x="18681" y="7585"/>
                  </a:cubicBezTo>
                  <a:close/>
                  <a:moveTo>
                    <a:pt x="18770" y="7690"/>
                  </a:moveTo>
                  <a:cubicBezTo>
                    <a:pt x="18773" y="7690"/>
                    <a:pt x="18776" y="7690"/>
                    <a:pt x="18780" y="7691"/>
                  </a:cubicBezTo>
                  <a:lnTo>
                    <a:pt x="18780" y="7691"/>
                  </a:lnTo>
                  <a:cubicBezTo>
                    <a:pt x="18774" y="7693"/>
                    <a:pt x="18773" y="7697"/>
                    <a:pt x="18788" y="7704"/>
                  </a:cubicBezTo>
                  <a:cubicBezTo>
                    <a:pt x="18836" y="7704"/>
                    <a:pt x="18871" y="7728"/>
                    <a:pt x="18812" y="7728"/>
                  </a:cubicBezTo>
                  <a:cubicBezTo>
                    <a:pt x="18792" y="7732"/>
                    <a:pt x="18779" y="7733"/>
                    <a:pt x="18769" y="7733"/>
                  </a:cubicBezTo>
                  <a:cubicBezTo>
                    <a:pt x="18748" y="7733"/>
                    <a:pt x="18740" y="7728"/>
                    <a:pt x="18717" y="7728"/>
                  </a:cubicBezTo>
                  <a:cubicBezTo>
                    <a:pt x="18727" y="7718"/>
                    <a:pt x="18737" y="7690"/>
                    <a:pt x="18770" y="7690"/>
                  </a:cubicBezTo>
                  <a:close/>
                  <a:moveTo>
                    <a:pt x="15204" y="7752"/>
                  </a:moveTo>
                  <a:lnTo>
                    <a:pt x="15145" y="7764"/>
                  </a:lnTo>
                  <a:cubicBezTo>
                    <a:pt x="15164" y="7797"/>
                    <a:pt x="15184" y="7815"/>
                    <a:pt x="15204" y="7815"/>
                  </a:cubicBezTo>
                  <a:cubicBezTo>
                    <a:pt x="15220" y="7815"/>
                    <a:pt x="15236" y="7803"/>
                    <a:pt x="15252" y="7776"/>
                  </a:cubicBezTo>
                  <a:lnTo>
                    <a:pt x="15204" y="7752"/>
                  </a:lnTo>
                  <a:close/>
                  <a:moveTo>
                    <a:pt x="15465" y="7882"/>
                  </a:moveTo>
                  <a:cubicBezTo>
                    <a:pt x="15465" y="7883"/>
                    <a:pt x="15466" y="7883"/>
                    <a:pt x="15466" y="7883"/>
                  </a:cubicBezTo>
                  <a:cubicBezTo>
                    <a:pt x="15466" y="7883"/>
                    <a:pt x="15465" y="7883"/>
                    <a:pt x="15465" y="7882"/>
                  </a:cubicBezTo>
                  <a:close/>
                  <a:moveTo>
                    <a:pt x="18764" y="7941"/>
                  </a:moveTo>
                  <a:cubicBezTo>
                    <a:pt x="18764" y="7941"/>
                    <a:pt x="18764" y="7942"/>
                    <a:pt x="18764" y="7942"/>
                  </a:cubicBezTo>
                  <a:cubicBezTo>
                    <a:pt x="18764" y="7942"/>
                    <a:pt x="18764" y="7941"/>
                    <a:pt x="18764" y="7941"/>
                  </a:cubicBezTo>
                  <a:close/>
                  <a:moveTo>
                    <a:pt x="20477" y="8425"/>
                  </a:moveTo>
                  <a:cubicBezTo>
                    <a:pt x="20485" y="8425"/>
                    <a:pt x="20497" y="8431"/>
                    <a:pt x="20515" y="8442"/>
                  </a:cubicBezTo>
                  <a:cubicBezTo>
                    <a:pt x="20562" y="8454"/>
                    <a:pt x="20610" y="8478"/>
                    <a:pt x="20598" y="8514"/>
                  </a:cubicBezTo>
                  <a:lnTo>
                    <a:pt x="20467" y="8442"/>
                  </a:lnTo>
                  <a:cubicBezTo>
                    <a:pt x="20467" y="8431"/>
                    <a:pt x="20470" y="8425"/>
                    <a:pt x="20477" y="8425"/>
                  </a:cubicBezTo>
                  <a:close/>
                  <a:moveTo>
                    <a:pt x="17705" y="8585"/>
                  </a:moveTo>
                  <a:cubicBezTo>
                    <a:pt x="17703" y="8587"/>
                    <a:pt x="17700" y="8588"/>
                    <a:pt x="17695" y="8589"/>
                  </a:cubicBezTo>
                  <a:lnTo>
                    <a:pt x="17695" y="8589"/>
                  </a:lnTo>
                  <a:cubicBezTo>
                    <a:pt x="17700" y="8589"/>
                    <a:pt x="17703" y="8588"/>
                    <a:pt x="17705" y="8585"/>
                  </a:cubicBezTo>
                  <a:close/>
                  <a:moveTo>
                    <a:pt x="21574" y="8657"/>
                  </a:moveTo>
                  <a:lnTo>
                    <a:pt x="21574" y="8657"/>
                  </a:lnTo>
                  <a:cubicBezTo>
                    <a:pt x="21562" y="8681"/>
                    <a:pt x="21562" y="8693"/>
                    <a:pt x="21610" y="8704"/>
                  </a:cubicBezTo>
                  <a:cubicBezTo>
                    <a:pt x="21610" y="8704"/>
                    <a:pt x="21663" y="8735"/>
                    <a:pt x="21678" y="8735"/>
                  </a:cubicBezTo>
                  <a:cubicBezTo>
                    <a:pt x="21682" y="8735"/>
                    <a:pt x="21684" y="8733"/>
                    <a:pt x="21681" y="8728"/>
                  </a:cubicBezTo>
                  <a:cubicBezTo>
                    <a:pt x="21669" y="8693"/>
                    <a:pt x="21622" y="8681"/>
                    <a:pt x="21574" y="8657"/>
                  </a:cubicBezTo>
                  <a:close/>
                  <a:moveTo>
                    <a:pt x="20484" y="8786"/>
                  </a:moveTo>
                  <a:cubicBezTo>
                    <a:pt x="20474" y="8787"/>
                    <a:pt x="20465" y="8788"/>
                    <a:pt x="20455" y="8788"/>
                  </a:cubicBezTo>
                  <a:cubicBezTo>
                    <a:pt x="20460" y="8789"/>
                    <a:pt x="20465" y="8789"/>
                    <a:pt x="20469" y="8789"/>
                  </a:cubicBezTo>
                  <a:cubicBezTo>
                    <a:pt x="20475" y="8789"/>
                    <a:pt x="20480" y="8788"/>
                    <a:pt x="20484" y="8786"/>
                  </a:cubicBezTo>
                  <a:close/>
                  <a:moveTo>
                    <a:pt x="18230" y="9003"/>
                  </a:moveTo>
                  <a:cubicBezTo>
                    <a:pt x="18238" y="9003"/>
                    <a:pt x="18249" y="9006"/>
                    <a:pt x="18264" y="9014"/>
                  </a:cubicBezTo>
                  <a:lnTo>
                    <a:pt x="18276" y="9026"/>
                  </a:lnTo>
                  <a:cubicBezTo>
                    <a:pt x="18334" y="9045"/>
                    <a:pt x="18322" y="9080"/>
                    <a:pt x="18283" y="9080"/>
                  </a:cubicBezTo>
                  <a:cubicBezTo>
                    <a:pt x="18274" y="9080"/>
                    <a:pt x="18264" y="9078"/>
                    <a:pt x="18252" y="9074"/>
                  </a:cubicBezTo>
                  <a:cubicBezTo>
                    <a:pt x="18224" y="9046"/>
                    <a:pt x="18204" y="9003"/>
                    <a:pt x="18230" y="9003"/>
                  </a:cubicBezTo>
                  <a:close/>
                  <a:moveTo>
                    <a:pt x="19895" y="9633"/>
                  </a:moveTo>
                  <a:cubicBezTo>
                    <a:pt x="19920" y="9670"/>
                    <a:pt x="19942" y="9688"/>
                    <a:pt x="19960" y="9688"/>
                  </a:cubicBezTo>
                  <a:cubicBezTo>
                    <a:pt x="19977" y="9688"/>
                    <a:pt x="19991" y="9673"/>
                    <a:pt x="20003" y="9645"/>
                  </a:cubicBezTo>
                  <a:lnTo>
                    <a:pt x="19955" y="9633"/>
                  </a:lnTo>
                  <a:close/>
                  <a:moveTo>
                    <a:pt x="21229" y="10252"/>
                  </a:moveTo>
                  <a:cubicBezTo>
                    <a:pt x="21217" y="10252"/>
                    <a:pt x="21229" y="10255"/>
                    <a:pt x="21238" y="10260"/>
                  </a:cubicBezTo>
                  <a:lnTo>
                    <a:pt x="21238" y="10260"/>
                  </a:lnTo>
                  <a:cubicBezTo>
                    <a:pt x="21235" y="10257"/>
                    <a:pt x="21232" y="10255"/>
                    <a:pt x="21229" y="10252"/>
                  </a:cubicBezTo>
                  <a:close/>
                  <a:moveTo>
                    <a:pt x="21238" y="10260"/>
                  </a:moveTo>
                  <a:cubicBezTo>
                    <a:pt x="21241" y="10262"/>
                    <a:pt x="21243" y="10264"/>
                    <a:pt x="21245" y="10266"/>
                  </a:cubicBezTo>
                  <a:lnTo>
                    <a:pt x="21245" y="10266"/>
                  </a:lnTo>
                  <a:cubicBezTo>
                    <a:pt x="21244" y="10264"/>
                    <a:pt x="21242" y="10262"/>
                    <a:pt x="21238" y="10260"/>
                  </a:cubicBezTo>
                  <a:close/>
                  <a:moveTo>
                    <a:pt x="22015" y="10609"/>
                  </a:moveTo>
                  <a:cubicBezTo>
                    <a:pt x="22014" y="10611"/>
                    <a:pt x="22013" y="10612"/>
                    <a:pt x="22013" y="10614"/>
                  </a:cubicBezTo>
                  <a:lnTo>
                    <a:pt x="22013" y="10614"/>
                  </a:lnTo>
                  <a:cubicBezTo>
                    <a:pt x="22013" y="10612"/>
                    <a:pt x="22014" y="10611"/>
                    <a:pt x="22015" y="10609"/>
                  </a:cubicBezTo>
                  <a:close/>
                  <a:moveTo>
                    <a:pt x="25739" y="10797"/>
                  </a:moveTo>
                  <a:cubicBezTo>
                    <a:pt x="25710" y="10797"/>
                    <a:pt x="25695" y="10825"/>
                    <a:pt x="25729" y="10859"/>
                  </a:cubicBezTo>
                  <a:cubicBezTo>
                    <a:pt x="25745" y="10872"/>
                    <a:pt x="25758" y="10877"/>
                    <a:pt x="25768" y="10877"/>
                  </a:cubicBezTo>
                  <a:cubicBezTo>
                    <a:pt x="25797" y="10877"/>
                    <a:pt x="25804" y="10835"/>
                    <a:pt x="25777" y="10800"/>
                  </a:cubicBezTo>
                  <a:lnTo>
                    <a:pt x="25777" y="10800"/>
                  </a:lnTo>
                  <a:lnTo>
                    <a:pt x="25777" y="10812"/>
                  </a:lnTo>
                  <a:cubicBezTo>
                    <a:pt x="25764" y="10802"/>
                    <a:pt x="25750" y="10797"/>
                    <a:pt x="25739" y="10797"/>
                  </a:cubicBezTo>
                  <a:close/>
                  <a:moveTo>
                    <a:pt x="25941" y="11028"/>
                  </a:moveTo>
                  <a:cubicBezTo>
                    <a:pt x="25934" y="11028"/>
                    <a:pt x="25927" y="11031"/>
                    <a:pt x="25920" y="11038"/>
                  </a:cubicBezTo>
                  <a:cubicBezTo>
                    <a:pt x="25944" y="11080"/>
                    <a:pt x="25965" y="11101"/>
                    <a:pt x="25979" y="11101"/>
                  </a:cubicBezTo>
                  <a:cubicBezTo>
                    <a:pt x="25991" y="11101"/>
                    <a:pt x="25999" y="11087"/>
                    <a:pt x="26002" y="11061"/>
                  </a:cubicBezTo>
                  <a:lnTo>
                    <a:pt x="26002" y="11061"/>
                  </a:lnTo>
                  <a:cubicBezTo>
                    <a:pt x="26003" y="11061"/>
                    <a:pt x="26003" y="11062"/>
                    <a:pt x="26003" y="11062"/>
                  </a:cubicBezTo>
                  <a:lnTo>
                    <a:pt x="26003" y="11038"/>
                  </a:lnTo>
                  <a:cubicBezTo>
                    <a:pt x="26003" y="11047"/>
                    <a:pt x="26003" y="11054"/>
                    <a:pt x="26002" y="11061"/>
                  </a:cubicBezTo>
                  <a:lnTo>
                    <a:pt x="26002" y="11061"/>
                  </a:lnTo>
                  <a:cubicBezTo>
                    <a:pt x="25977" y="11045"/>
                    <a:pt x="25958" y="11028"/>
                    <a:pt x="25941" y="11028"/>
                  </a:cubicBezTo>
                  <a:close/>
                  <a:moveTo>
                    <a:pt x="22823" y="11019"/>
                  </a:moveTo>
                  <a:cubicBezTo>
                    <a:pt x="22818" y="11019"/>
                    <a:pt x="22839" y="11064"/>
                    <a:pt x="22867" y="11110"/>
                  </a:cubicBezTo>
                  <a:lnTo>
                    <a:pt x="22867" y="11110"/>
                  </a:lnTo>
                  <a:cubicBezTo>
                    <a:pt x="22881" y="11090"/>
                    <a:pt x="22898" y="11070"/>
                    <a:pt x="22848" y="11050"/>
                  </a:cubicBezTo>
                  <a:cubicBezTo>
                    <a:pt x="22834" y="11028"/>
                    <a:pt x="22826" y="11019"/>
                    <a:pt x="22823" y="11019"/>
                  </a:cubicBezTo>
                  <a:close/>
                  <a:moveTo>
                    <a:pt x="22867" y="11110"/>
                  </a:moveTo>
                  <a:cubicBezTo>
                    <a:pt x="22864" y="11114"/>
                    <a:pt x="22862" y="11118"/>
                    <a:pt x="22860" y="11121"/>
                  </a:cubicBezTo>
                  <a:cubicBezTo>
                    <a:pt x="22867" y="11124"/>
                    <a:pt x="22873" y="11127"/>
                    <a:pt x="22879" y="11128"/>
                  </a:cubicBezTo>
                  <a:lnTo>
                    <a:pt x="22879" y="11128"/>
                  </a:lnTo>
                  <a:cubicBezTo>
                    <a:pt x="22875" y="11122"/>
                    <a:pt x="22871" y="11116"/>
                    <a:pt x="22867" y="11110"/>
                  </a:cubicBezTo>
                  <a:close/>
                  <a:moveTo>
                    <a:pt x="19015" y="9223"/>
                  </a:moveTo>
                  <a:cubicBezTo>
                    <a:pt x="18957" y="9223"/>
                    <a:pt x="18911" y="9328"/>
                    <a:pt x="18977" y="9375"/>
                  </a:cubicBezTo>
                  <a:lnTo>
                    <a:pt x="18977" y="9375"/>
                  </a:lnTo>
                  <a:lnTo>
                    <a:pt x="18931" y="9347"/>
                  </a:lnTo>
                  <a:cubicBezTo>
                    <a:pt x="18913" y="9341"/>
                    <a:pt x="18892" y="9338"/>
                    <a:pt x="18874" y="9338"/>
                  </a:cubicBezTo>
                  <a:cubicBezTo>
                    <a:pt x="18822" y="9338"/>
                    <a:pt x="18786" y="9363"/>
                    <a:pt x="18848" y="9407"/>
                  </a:cubicBezTo>
                  <a:lnTo>
                    <a:pt x="18860" y="9407"/>
                  </a:lnTo>
                  <a:cubicBezTo>
                    <a:pt x="18919" y="9443"/>
                    <a:pt x="18991" y="9466"/>
                    <a:pt x="19050" y="9490"/>
                  </a:cubicBezTo>
                  <a:cubicBezTo>
                    <a:pt x="19078" y="9504"/>
                    <a:pt x="19110" y="9510"/>
                    <a:pt x="19141" y="9510"/>
                  </a:cubicBezTo>
                  <a:cubicBezTo>
                    <a:pt x="19163" y="9510"/>
                    <a:pt x="19185" y="9507"/>
                    <a:pt x="19205" y="9502"/>
                  </a:cubicBezTo>
                  <a:cubicBezTo>
                    <a:pt x="19212" y="9499"/>
                    <a:pt x="19219" y="9498"/>
                    <a:pt x="19226" y="9498"/>
                  </a:cubicBezTo>
                  <a:cubicBezTo>
                    <a:pt x="19261" y="9498"/>
                    <a:pt x="19296" y="9529"/>
                    <a:pt x="19324" y="9529"/>
                  </a:cubicBezTo>
                  <a:cubicBezTo>
                    <a:pt x="19337" y="9529"/>
                    <a:pt x="19349" y="9522"/>
                    <a:pt x="19360" y="9502"/>
                  </a:cubicBezTo>
                  <a:lnTo>
                    <a:pt x="19360" y="9502"/>
                  </a:lnTo>
                  <a:cubicBezTo>
                    <a:pt x="19324" y="9574"/>
                    <a:pt x="19502" y="9645"/>
                    <a:pt x="19574" y="9705"/>
                  </a:cubicBezTo>
                  <a:cubicBezTo>
                    <a:pt x="19610" y="9716"/>
                    <a:pt x="19645" y="9740"/>
                    <a:pt x="19669" y="9776"/>
                  </a:cubicBezTo>
                  <a:cubicBezTo>
                    <a:pt x="19657" y="9800"/>
                    <a:pt x="19681" y="9847"/>
                    <a:pt x="19729" y="9871"/>
                  </a:cubicBezTo>
                  <a:lnTo>
                    <a:pt x="19764" y="9812"/>
                  </a:lnTo>
                  <a:cubicBezTo>
                    <a:pt x="19824" y="9847"/>
                    <a:pt x="19812" y="9895"/>
                    <a:pt x="19895" y="9919"/>
                  </a:cubicBezTo>
                  <a:cubicBezTo>
                    <a:pt x="19925" y="9925"/>
                    <a:pt x="19955" y="9928"/>
                    <a:pt x="19985" y="9928"/>
                  </a:cubicBezTo>
                  <a:cubicBezTo>
                    <a:pt x="20014" y="9928"/>
                    <a:pt x="20044" y="9925"/>
                    <a:pt x="20074" y="9919"/>
                  </a:cubicBezTo>
                  <a:cubicBezTo>
                    <a:pt x="20091" y="9910"/>
                    <a:pt x="20090" y="9902"/>
                    <a:pt x="20100" y="9902"/>
                  </a:cubicBezTo>
                  <a:cubicBezTo>
                    <a:pt x="20105" y="9902"/>
                    <a:pt x="20111" y="9903"/>
                    <a:pt x="20122" y="9907"/>
                  </a:cubicBezTo>
                  <a:cubicBezTo>
                    <a:pt x="20145" y="9931"/>
                    <a:pt x="20181" y="9943"/>
                    <a:pt x="20205" y="9966"/>
                  </a:cubicBezTo>
                  <a:cubicBezTo>
                    <a:pt x="20253" y="10014"/>
                    <a:pt x="20300" y="10086"/>
                    <a:pt x="20372" y="10086"/>
                  </a:cubicBezTo>
                  <a:cubicBezTo>
                    <a:pt x="20455" y="10086"/>
                    <a:pt x="20538" y="10109"/>
                    <a:pt x="20610" y="10157"/>
                  </a:cubicBezTo>
                  <a:cubicBezTo>
                    <a:pt x="20634" y="10169"/>
                    <a:pt x="20634" y="10252"/>
                    <a:pt x="20681" y="10252"/>
                  </a:cubicBezTo>
                  <a:cubicBezTo>
                    <a:pt x="20757" y="10252"/>
                    <a:pt x="20704" y="10176"/>
                    <a:pt x="20741" y="10176"/>
                  </a:cubicBezTo>
                  <a:cubicBezTo>
                    <a:pt x="20750" y="10176"/>
                    <a:pt x="20765" y="10181"/>
                    <a:pt x="20788" y="10193"/>
                  </a:cubicBezTo>
                  <a:cubicBezTo>
                    <a:pt x="20919" y="10252"/>
                    <a:pt x="20693" y="10288"/>
                    <a:pt x="20824" y="10336"/>
                  </a:cubicBezTo>
                  <a:cubicBezTo>
                    <a:pt x="20839" y="10343"/>
                    <a:pt x="20849" y="10346"/>
                    <a:pt x="20856" y="10346"/>
                  </a:cubicBezTo>
                  <a:cubicBezTo>
                    <a:pt x="20882" y="10346"/>
                    <a:pt x="20872" y="10310"/>
                    <a:pt x="20898" y="10310"/>
                  </a:cubicBezTo>
                  <a:cubicBezTo>
                    <a:pt x="20900" y="10310"/>
                    <a:pt x="20904" y="10311"/>
                    <a:pt x="20907" y="10312"/>
                  </a:cubicBezTo>
                  <a:cubicBezTo>
                    <a:pt x="21003" y="10336"/>
                    <a:pt x="21086" y="10371"/>
                    <a:pt x="21157" y="10431"/>
                  </a:cubicBezTo>
                  <a:cubicBezTo>
                    <a:pt x="21312" y="10550"/>
                    <a:pt x="21491" y="10645"/>
                    <a:pt x="21669" y="10728"/>
                  </a:cubicBezTo>
                  <a:cubicBezTo>
                    <a:pt x="21685" y="10732"/>
                    <a:pt x="21699" y="10734"/>
                    <a:pt x="21711" y="10734"/>
                  </a:cubicBezTo>
                  <a:cubicBezTo>
                    <a:pt x="21736" y="10734"/>
                    <a:pt x="21757" y="10728"/>
                    <a:pt x="21788" y="10728"/>
                  </a:cubicBezTo>
                  <a:cubicBezTo>
                    <a:pt x="21896" y="10728"/>
                    <a:pt x="21812" y="10752"/>
                    <a:pt x="21836" y="10788"/>
                  </a:cubicBezTo>
                  <a:cubicBezTo>
                    <a:pt x="21884" y="10824"/>
                    <a:pt x="21955" y="10836"/>
                    <a:pt x="22015" y="10836"/>
                  </a:cubicBezTo>
                  <a:cubicBezTo>
                    <a:pt x="22040" y="10825"/>
                    <a:pt x="22057" y="10819"/>
                    <a:pt x="22068" y="10819"/>
                  </a:cubicBezTo>
                  <a:cubicBezTo>
                    <a:pt x="22093" y="10819"/>
                    <a:pt x="22090" y="10846"/>
                    <a:pt x="22098" y="10895"/>
                  </a:cubicBezTo>
                  <a:cubicBezTo>
                    <a:pt x="22098" y="10896"/>
                    <a:pt x="22099" y="10896"/>
                    <a:pt x="22100" y="10896"/>
                  </a:cubicBezTo>
                  <a:cubicBezTo>
                    <a:pt x="22115" y="10896"/>
                    <a:pt x="22227" y="10823"/>
                    <a:pt x="22205" y="10812"/>
                  </a:cubicBezTo>
                  <a:lnTo>
                    <a:pt x="22205" y="10812"/>
                  </a:lnTo>
                  <a:cubicBezTo>
                    <a:pt x="22241" y="10824"/>
                    <a:pt x="22217" y="10883"/>
                    <a:pt x="22217" y="10907"/>
                  </a:cubicBezTo>
                  <a:cubicBezTo>
                    <a:pt x="22229" y="10943"/>
                    <a:pt x="22312" y="10955"/>
                    <a:pt x="22348" y="10955"/>
                  </a:cubicBezTo>
                  <a:cubicBezTo>
                    <a:pt x="22384" y="10967"/>
                    <a:pt x="22598" y="11014"/>
                    <a:pt x="22527" y="11062"/>
                  </a:cubicBezTo>
                  <a:cubicBezTo>
                    <a:pt x="22455" y="11109"/>
                    <a:pt x="22670" y="11109"/>
                    <a:pt x="22717" y="11133"/>
                  </a:cubicBezTo>
                  <a:cubicBezTo>
                    <a:pt x="22820" y="11156"/>
                    <a:pt x="22736" y="11301"/>
                    <a:pt x="22825" y="11301"/>
                  </a:cubicBezTo>
                  <a:cubicBezTo>
                    <a:pt x="22829" y="11301"/>
                    <a:pt x="22832" y="11300"/>
                    <a:pt x="22836" y="11300"/>
                  </a:cubicBezTo>
                  <a:cubicBezTo>
                    <a:pt x="22872" y="11229"/>
                    <a:pt x="22765" y="11086"/>
                    <a:pt x="22729" y="11014"/>
                  </a:cubicBezTo>
                  <a:cubicBezTo>
                    <a:pt x="22729" y="11014"/>
                    <a:pt x="22660" y="10916"/>
                    <a:pt x="22639" y="10916"/>
                  </a:cubicBezTo>
                  <a:cubicBezTo>
                    <a:pt x="22637" y="10916"/>
                    <a:pt x="22635" y="10917"/>
                    <a:pt x="22634" y="10919"/>
                  </a:cubicBezTo>
                  <a:cubicBezTo>
                    <a:pt x="22625" y="10922"/>
                    <a:pt x="22616" y="10923"/>
                    <a:pt x="22607" y="10923"/>
                  </a:cubicBezTo>
                  <a:cubicBezTo>
                    <a:pt x="22581" y="10923"/>
                    <a:pt x="22556" y="10910"/>
                    <a:pt x="22539" y="10883"/>
                  </a:cubicBezTo>
                  <a:cubicBezTo>
                    <a:pt x="22491" y="10848"/>
                    <a:pt x="22431" y="10776"/>
                    <a:pt x="22348" y="10776"/>
                  </a:cubicBezTo>
                  <a:cubicBezTo>
                    <a:pt x="22277" y="10764"/>
                    <a:pt x="22277" y="10788"/>
                    <a:pt x="22229" y="10728"/>
                  </a:cubicBezTo>
                  <a:cubicBezTo>
                    <a:pt x="22159" y="10693"/>
                    <a:pt x="21973" y="10704"/>
                    <a:pt x="22013" y="10614"/>
                  </a:cubicBezTo>
                  <a:lnTo>
                    <a:pt x="22013" y="10614"/>
                  </a:lnTo>
                  <a:cubicBezTo>
                    <a:pt x="22004" y="10630"/>
                    <a:pt x="21991" y="10637"/>
                    <a:pt x="21974" y="10637"/>
                  </a:cubicBezTo>
                  <a:cubicBezTo>
                    <a:pt x="21915" y="10637"/>
                    <a:pt x="21819" y="10556"/>
                    <a:pt x="21765" y="10538"/>
                  </a:cubicBezTo>
                  <a:cubicBezTo>
                    <a:pt x="21758" y="10537"/>
                    <a:pt x="21753" y="10536"/>
                    <a:pt x="21748" y="10536"/>
                  </a:cubicBezTo>
                  <a:cubicBezTo>
                    <a:pt x="21712" y="10536"/>
                    <a:pt x="21734" y="10574"/>
                    <a:pt x="21681" y="10574"/>
                  </a:cubicBezTo>
                  <a:cubicBezTo>
                    <a:pt x="21622" y="10574"/>
                    <a:pt x="21634" y="10502"/>
                    <a:pt x="21634" y="10490"/>
                  </a:cubicBezTo>
                  <a:cubicBezTo>
                    <a:pt x="21681" y="10407"/>
                    <a:pt x="21538" y="10431"/>
                    <a:pt x="21467" y="10395"/>
                  </a:cubicBezTo>
                  <a:cubicBezTo>
                    <a:pt x="21390" y="10362"/>
                    <a:pt x="21313" y="10319"/>
                    <a:pt x="21245" y="10266"/>
                  </a:cubicBezTo>
                  <a:lnTo>
                    <a:pt x="21245" y="10266"/>
                  </a:lnTo>
                  <a:cubicBezTo>
                    <a:pt x="21247" y="10269"/>
                    <a:pt x="21243" y="10272"/>
                    <a:pt x="21229" y="10276"/>
                  </a:cubicBezTo>
                  <a:cubicBezTo>
                    <a:pt x="21205" y="10276"/>
                    <a:pt x="21169" y="10264"/>
                    <a:pt x="21146" y="10252"/>
                  </a:cubicBezTo>
                  <a:cubicBezTo>
                    <a:pt x="21122" y="10240"/>
                    <a:pt x="21038" y="10217"/>
                    <a:pt x="21026" y="10181"/>
                  </a:cubicBezTo>
                  <a:cubicBezTo>
                    <a:pt x="21015" y="10145"/>
                    <a:pt x="21026" y="10121"/>
                    <a:pt x="20955" y="10121"/>
                  </a:cubicBezTo>
                  <a:cubicBezTo>
                    <a:pt x="20947" y="10120"/>
                    <a:pt x="20939" y="10119"/>
                    <a:pt x="20933" y="10119"/>
                  </a:cubicBezTo>
                  <a:cubicBezTo>
                    <a:pt x="20895" y="10119"/>
                    <a:pt x="20889" y="10145"/>
                    <a:pt x="20848" y="10145"/>
                  </a:cubicBezTo>
                  <a:cubicBezTo>
                    <a:pt x="20788" y="10133"/>
                    <a:pt x="20729" y="10050"/>
                    <a:pt x="20693" y="10014"/>
                  </a:cubicBezTo>
                  <a:cubicBezTo>
                    <a:pt x="20634" y="9966"/>
                    <a:pt x="20574" y="9931"/>
                    <a:pt x="20515" y="9907"/>
                  </a:cubicBezTo>
                  <a:cubicBezTo>
                    <a:pt x="20455" y="9883"/>
                    <a:pt x="20395" y="9859"/>
                    <a:pt x="20336" y="9859"/>
                  </a:cubicBezTo>
                  <a:cubicBezTo>
                    <a:pt x="20312" y="9859"/>
                    <a:pt x="20272" y="9870"/>
                    <a:pt x="20242" y="9870"/>
                  </a:cubicBezTo>
                  <a:cubicBezTo>
                    <a:pt x="20226" y="9870"/>
                    <a:pt x="20213" y="9867"/>
                    <a:pt x="20205" y="9859"/>
                  </a:cubicBezTo>
                  <a:cubicBezTo>
                    <a:pt x="20205" y="9859"/>
                    <a:pt x="20253" y="9824"/>
                    <a:pt x="20253" y="9812"/>
                  </a:cubicBezTo>
                  <a:cubicBezTo>
                    <a:pt x="20253" y="9800"/>
                    <a:pt x="20134" y="9740"/>
                    <a:pt x="20110" y="9728"/>
                  </a:cubicBezTo>
                  <a:cubicBezTo>
                    <a:pt x="20083" y="9728"/>
                    <a:pt x="20076" y="9748"/>
                    <a:pt x="20049" y="9748"/>
                  </a:cubicBezTo>
                  <a:cubicBezTo>
                    <a:pt x="20040" y="9748"/>
                    <a:pt x="20029" y="9746"/>
                    <a:pt x="20014" y="9740"/>
                  </a:cubicBezTo>
                  <a:cubicBezTo>
                    <a:pt x="19967" y="9728"/>
                    <a:pt x="19931" y="9705"/>
                    <a:pt x="19895" y="9681"/>
                  </a:cubicBezTo>
                  <a:cubicBezTo>
                    <a:pt x="19788" y="9597"/>
                    <a:pt x="19812" y="9550"/>
                    <a:pt x="19669" y="9526"/>
                  </a:cubicBezTo>
                  <a:cubicBezTo>
                    <a:pt x="19610" y="9526"/>
                    <a:pt x="19550" y="9514"/>
                    <a:pt x="19491" y="9478"/>
                  </a:cubicBezTo>
                  <a:cubicBezTo>
                    <a:pt x="19488" y="9477"/>
                    <a:pt x="19485" y="9476"/>
                    <a:pt x="19482" y="9476"/>
                  </a:cubicBezTo>
                  <a:cubicBezTo>
                    <a:pt x="19464" y="9476"/>
                    <a:pt x="19439" y="9497"/>
                    <a:pt x="19399" y="9497"/>
                  </a:cubicBezTo>
                  <a:cubicBezTo>
                    <a:pt x="19387" y="9497"/>
                    <a:pt x="19374" y="9495"/>
                    <a:pt x="19360" y="9490"/>
                  </a:cubicBezTo>
                  <a:cubicBezTo>
                    <a:pt x="19360" y="9466"/>
                    <a:pt x="19443" y="9419"/>
                    <a:pt x="19360" y="9407"/>
                  </a:cubicBezTo>
                  <a:cubicBezTo>
                    <a:pt x="19323" y="9407"/>
                    <a:pt x="19286" y="9407"/>
                    <a:pt x="19255" y="9412"/>
                  </a:cubicBezTo>
                  <a:lnTo>
                    <a:pt x="19255" y="9412"/>
                  </a:lnTo>
                  <a:cubicBezTo>
                    <a:pt x="19286" y="9393"/>
                    <a:pt x="19119" y="9344"/>
                    <a:pt x="19098" y="9324"/>
                  </a:cubicBezTo>
                  <a:cubicBezTo>
                    <a:pt x="19038" y="9288"/>
                    <a:pt x="19121" y="9264"/>
                    <a:pt x="19038" y="9228"/>
                  </a:cubicBezTo>
                  <a:cubicBezTo>
                    <a:pt x="19030" y="9224"/>
                    <a:pt x="19023" y="9223"/>
                    <a:pt x="19015" y="9223"/>
                  </a:cubicBezTo>
                  <a:close/>
                  <a:moveTo>
                    <a:pt x="25956" y="11526"/>
                  </a:moveTo>
                  <a:lnTo>
                    <a:pt x="25956" y="11574"/>
                  </a:lnTo>
                  <a:lnTo>
                    <a:pt x="25908" y="11610"/>
                  </a:lnTo>
                  <a:cubicBezTo>
                    <a:pt x="25920" y="11562"/>
                    <a:pt x="25908" y="11526"/>
                    <a:pt x="25956" y="11526"/>
                  </a:cubicBezTo>
                  <a:close/>
                  <a:moveTo>
                    <a:pt x="25645" y="12264"/>
                  </a:moveTo>
                  <a:cubicBezTo>
                    <a:pt x="25648" y="12265"/>
                    <a:pt x="25650" y="12266"/>
                    <a:pt x="25652" y="12266"/>
                  </a:cubicBezTo>
                  <a:cubicBezTo>
                    <a:pt x="25654" y="12266"/>
                    <a:pt x="25656" y="12265"/>
                    <a:pt x="25658" y="12264"/>
                  </a:cubicBezTo>
                  <a:cubicBezTo>
                    <a:pt x="25654" y="12264"/>
                    <a:pt x="25649" y="12264"/>
                    <a:pt x="25645" y="12264"/>
                  </a:cubicBezTo>
                  <a:close/>
                  <a:moveTo>
                    <a:pt x="84" y="42"/>
                  </a:moveTo>
                  <a:cubicBezTo>
                    <a:pt x="167" y="86"/>
                    <a:pt x="254" y="141"/>
                    <a:pt x="333" y="203"/>
                  </a:cubicBezTo>
                  <a:cubicBezTo>
                    <a:pt x="417" y="275"/>
                    <a:pt x="524" y="334"/>
                    <a:pt x="631" y="394"/>
                  </a:cubicBezTo>
                  <a:cubicBezTo>
                    <a:pt x="655" y="406"/>
                    <a:pt x="822" y="489"/>
                    <a:pt x="810" y="489"/>
                  </a:cubicBezTo>
                  <a:cubicBezTo>
                    <a:pt x="798" y="489"/>
                    <a:pt x="726" y="489"/>
                    <a:pt x="750" y="501"/>
                  </a:cubicBezTo>
                  <a:cubicBezTo>
                    <a:pt x="762" y="525"/>
                    <a:pt x="893" y="596"/>
                    <a:pt x="941" y="632"/>
                  </a:cubicBezTo>
                  <a:lnTo>
                    <a:pt x="1107" y="763"/>
                  </a:lnTo>
                  <a:cubicBezTo>
                    <a:pt x="1116" y="817"/>
                    <a:pt x="1192" y="823"/>
                    <a:pt x="1245" y="823"/>
                  </a:cubicBezTo>
                  <a:cubicBezTo>
                    <a:pt x="1262" y="823"/>
                    <a:pt x="1277" y="822"/>
                    <a:pt x="1286" y="822"/>
                  </a:cubicBezTo>
                  <a:cubicBezTo>
                    <a:pt x="1292" y="820"/>
                    <a:pt x="1299" y="819"/>
                    <a:pt x="1306" y="819"/>
                  </a:cubicBezTo>
                  <a:cubicBezTo>
                    <a:pt x="1335" y="819"/>
                    <a:pt x="1364" y="839"/>
                    <a:pt x="1393" y="858"/>
                  </a:cubicBezTo>
                  <a:cubicBezTo>
                    <a:pt x="1334" y="894"/>
                    <a:pt x="1298" y="894"/>
                    <a:pt x="1405" y="977"/>
                  </a:cubicBezTo>
                  <a:cubicBezTo>
                    <a:pt x="1548" y="1108"/>
                    <a:pt x="1703" y="1215"/>
                    <a:pt x="1846" y="1334"/>
                  </a:cubicBezTo>
                  <a:cubicBezTo>
                    <a:pt x="1856" y="1345"/>
                    <a:pt x="1974" y="1436"/>
                    <a:pt x="2005" y="1436"/>
                  </a:cubicBezTo>
                  <a:cubicBezTo>
                    <a:pt x="2010" y="1436"/>
                    <a:pt x="2012" y="1434"/>
                    <a:pt x="2012" y="1430"/>
                  </a:cubicBezTo>
                  <a:cubicBezTo>
                    <a:pt x="2009" y="1408"/>
                    <a:pt x="2014" y="1399"/>
                    <a:pt x="2024" y="1399"/>
                  </a:cubicBezTo>
                  <a:cubicBezTo>
                    <a:pt x="2047" y="1399"/>
                    <a:pt x="2095" y="1441"/>
                    <a:pt x="2119" y="1465"/>
                  </a:cubicBezTo>
                  <a:cubicBezTo>
                    <a:pt x="2143" y="1501"/>
                    <a:pt x="2107" y="1501"/>
                    <a:pt x="2119" y="1537"/>
                  </a:cubicBezTo>
                  <a:cubicBezTo>
                    <a:pt x="2131" y="1561"/>
                    <a:pt x="2155" y="1584"/>
                    <a:pt x="2179" y="1596"/>
                  </a:cubicBezTo>
                  <a:cubicBezTo>
                    <a:pt x="2215" y="1632"/>
                    <a:pt x="2334" y="1727"/>
                    <a:pt x="2369" y="1727"/>
                  </a:cubicBezTo>
                  <a:cubicBezTo>
                    <a:pt x="2417" y="1727"/>
                    <a:pt x="2441" y="1775"/>
                    <a:pt x="2500" y="1799"/>
                  </a:cubicBezTo>
                  <a:cubicBezTo>
                    <a:pt x="2512" y="1805"/>
                    <a:pt x="2533" y="1805"/>
                    <a:pt x="2554" y="1805"/>
                  </a:cubicBezTo>
                  <a:cubicBezTo>
                    <a:pt x="2575" y="1805"/>
                    <a:pt x="2596" y="1805"/>
                    <a:pt x="2608" y="1811"/>
                  </a:cubicBezTo>
                  <a:cubicBezTo>
                    <a:pt x="2619" y="1835"/>
                    <a:pt x="2608" y="1858"/>
                    <a:pt x="2619" y="1882"/>
                  </a:cubicBezTo>
                  <a:cubicBezTo>
                    <a:pt x="2655" y="1930"/>
                    <a:pt x="2691" y="1977"/>
                    <a:pt x="2750" y="2013"/>
                  </a:cubicBezTo>
                  <a:cubicBezTo>
                    <a:pt x="2834" y="2073"/>
                    <a:pt x="2917" y="2144"/>
                    <a:pt x="3000" y="2192"/>
                  </a:cubicBezTo>
                  <a:cubicBezTo>
                    <a:pt x="3024" y="2204"/>
                    <a:pt x="3042" y="2210"/>
                    <a:pt x="3057" y="2210"/>
                  </a:cubicBezTo>
                  <a:cubicBezTo>
                    <a:pt x="3072" y="2210"/>
                    <a:pt x="3084" y="2204"/>
                    <a:pt x="3096" y="2192"/>
                  </a:cubicBezTo>
                  <a:cubicBezTo>
                    <a:pt x="3098" y="2192"/>
                    <a:pt x="3101" y="2192"/>
                    <a:pt x="3103" y="2192"/>
                  </a:cubicBezTo>
                  <a:cubicBezTo>
                    <a:pt x="3119" y="2192"/>
                    <a:pt x="3130" y="2186"/>
                    <a:pt x="3135" y="2176"/>
                  </a:cubicBezTo>
                  <a:lnTo>
                    <a:pt x="3135" y="2176"/>
                  </a:lnTo>
                  <a:cubicBezTo>
                    <a:pt x="3121" y="2220"/>
                    <a:pt x="3123" y="2264"/>
                    <a:pt x="3155" y="2287"/>
                  </a:cubicBezTo>
                  <a:cubicBezTo>
                    <a:pt x="3177" y="2298"/>
                    <a:pt x="3280" y="2360"/>
                    <a:pt x="3315" y="2360"/>
                  </a:cubicBezTo>
                  <a:cubicBezTo>
                    <a:pt x="3318" y="2360"/>
                    <a:pt x="3320" y="2359"/>
                    <a:pt x="3322" y="2358"/>
                  </a:cubicBezTo>
                  <a:cubicBezTo>
                    <a:pt x="3356" y="2345"/>
                    <a:pt x="3375" y="2323"/>
                    <a:pt x="3402" y="2323"/>
                  </a:cubicBezTo>
                  <a:cubicBezTo>
                    <a:pt x="3423" y="2323"/>
                    <a:pt x="3448" y="2335"/>
                    <a:pt x="3489" y="2370"/>
                  </a:cubicBezTo>
                  <a:cubicBezTo>
                    <a:pt x="3572" y="2430"/>
                    <a:pt x="3667" y="2489"/>
                    <a:pt x="3762" y="2525"/>
                  </a:cubicBezTo>
                  <a:cubicBezTo>
                    <a:pt x="3775" y="2530"/>
                    <a:pt x="3789" y="2532"/>
                    <a:pt x="3803" y="2532"/>
                  </a:cubicBezTo>
                  <a:cubicBezTo>
                    <a:pt x="3841" y="2532"/>
                    <a:pt x="3882" y="2518"/>
                    <a:pt x="3913" y="2518"/>
                  </a:cubicBezTo>
                  <a:cubicBezTo>
                    <a:pt x="3924" y="2518"/>
                    <a:pt x="3933" y="2520"/>
                    <a:pt x="3941" y="2525"/>
                  </a:cubicBezTo>
                  <a:cubicBezTo>
                    <a:pt x="4012" y="2585"/>
                    <a:pt x="3977" y="2668"/>
                    <a:pt x="4060" y="2727"/>
                  </a:cubicBezTo>
                  <a:cubicBezTo>
                    <a:pt x="4068" y="2731"/>
                    <a:pt x="4075" y="2732"/>
                    <a:pt x="4081" y="2732"/>
                  </a:cubicBezTo>
                  <a:cubicBezTo>
                    <a:pt x="4117" y="2732"/>
                    <a:pt x="4109" y="2678"/>
                    <a:pt x="4120" y="2668"/>
                  </a:cubicBezTo>
                  <a:cubicBezTo>
                    <a:pt x="4155" y="2680"/>
                    <a:pt x="4143" y="2775"/>
                    <a:pt x="4203" y="2775"/>
                  </a:cubicBezTo>
                  <a:cubicBezTo>
                    <a:pt x="4221" y="2775"/>
                    <a:pt x="4275" y="2689"/>
                    <a:pt x="4321" y="2689"/>
                  </a:cubicBezTo>
                  <a:cubicBezTo>
                    <a:pt x="4334" y="2689"/>
                    <a:pt x="4347" y="2697"/>
                    <a:pt x="4358" y="2716"/>
                  </a:cubicBezTo>
                  <a:cubicBezTo>
                    <a:pt x="4382" y="2751"/>
                    <a:pt x="4322" y="2763"/>
                    <a:pt x="4382" y="2823"/>
                  </a:cubicBezTo>
                  <a:cubicBezTo>
                    <a:pt x="4405" y="2835"/>
                    <a:pt x="4441" y="2858"/>
                    <a:pt x="4477" y="2870"/>
                  </a:cubicBezTo>
                  <a:cubicBezTo>
                    <a:pt x="4481" y="2871"/>
                    <a:pt x="4485" y="2871"/>
                    <a:pt x="4489" y="2871"/>
                  </a:cubicBezTo>
                  <a:cubicBezTo>
                    <a:pt x="4539" y="2871"/>
                    <a:pt x="4523" y="2817"/>
                    <a:pt x="4569" y="2817"/>
                  </a:cubicBezTo>
                  <a:cubicBezTo>
                    <a:pt x="4583" y="2817"/>
                    <a:pt x="4603" y="2822"/>
                    <a:pt x="4632" y="2835"/>
                  </a:cubicBezTo>
                  <a:cubicBezTo>
                    <a:pt x="4608" y="2870"/>
                    <a:pt x="4608" y="2906"/>
                    <a:pt x="4632" y="2942"/>
                  </a:cubicBezTo>
                  <a:cubicBezTo>
                    <a:pt x="4657" y="2975"/>
                    <a:pt x="4699" y="3014"/>
                    <a:pt x="4735" y="3014"/>
                  </a:cubicBezTo>
                  <a:cubicBezTo>
                    <a:pt x="4750" y="3014"/>
                    <a:pt x="4764" y="3007"/>
                    <a:pt x="4774" y="2989"/>
                  </a:cubicBezTo>
                  <a:lnTo>
                    <a:pt x="4774" y="2989"/>
                  </a:lnTo>
                  <a:cubicBezTo>
                    <a:pt x="4745" y="3049"/>
                    <a:pt x="4798" y="3076"/>
                    <a:pt x="4865" y="3076"/>
                  </a:cubicBezTo>
                  <a:cubicBezTo>
                    <a:pt x="4878" y="3076"/>
                    <a:pt x="4892" y="3075"/>
                    <a:pt x="4905" y="3073"/>
                  </a:cubicBezTo>
                  <a:lnTo>
                    <a:pt x="4905" y="3073"/>
                  </a:lnTo>
                  <a:cubicBezTo>
                    <a:pt x="4870" y="3120"/>
                    <a:pt x="5203" y="3216"/>
                    <a:pt x="5239" y="3216"/>
                  </a:cubicBezTo>
                  <a:cubicBezTo>
                    <a:pt x="5146" y="3177"/>
                    <a:pt x="5134" y="3134"/>
                    <a:pt x="5172" y="3134"/>
                  </a:cubicBezTo>
                  <a:cubicBezTo>
                    <a:pt x="5193" y="3134"/>
                    <a:pt x="5228" y="3146"/>
                    <a:pt x="5275" y="3180"/>
                  </a:cubicBezTo>
                  <a:cubicBezTo>
                    <a:pt x="5358" y="3228"/>
                    <a:pt x="5453" y="3287"/>
                    <a:pt x="5548" y="3323"/>
                  </a:cubicBezTo>
                  <a:cubicBezTo>
                    <a:pt x="5572" y="3263"/>
                    <a:pt x="5346" y="3144"/>
                    <a:pt x="5275" y="3097"/>
                  </a:cubicBezTo>
                  <a:lnTo>
                    <a:pt x="5275" y="3097"/>
                  </a:lnTo>
                  <a:cubicBezTo>
                    <a:pt x="5346" y="3132"/>
                    <a:pt x="5417" y="3156"/>
                    <a:pt x="5489" y="3192"/>
                  </a:cubicBezTo>
                  <a:cubicBezTo>
                    <a:pt x="5536" y="3216"/>
                    <a:pt x="5608" y="3263"/>
                    <a:pt x="5620" y="3311"/>
                  </a:cubicBezTo>
                  <a:cubicBezTo>
                    <a:pt x="5620" y="3347"/>
                    <a:pt x="5560" y="3347"/>
                    <a:pt x="5620" y="3394"/>
                  </a:cubicBezTo>
                  <a:cubicBezTo>
                    <a:pt x="5715" y="3489"/>
                    <a:pt x="5786" y="3430"/>
                    <a:pt x="5906" y="3478"/>
                  </a:cubicBezTo>
                  <a:cubicBezTo>
                    <a:pt x="5989" y="3513"/>
                    <a:pt x="6060" y="3573"/>
                    <a:pt x="6108" y="3656"/>
                  </a:cubicBezTo>
                  <a:cubicBezTo>
                    <a:pt x="6120" y="3620"/>
                    <a:pt x="6215" y="3609"/>
                    <a:pt x="6275" y="3609"/>
                  </a:cubicBezTo>
                  <a:cubicBezTo>
                    <a:pt x="6358" y="3620"/>
                    <a:pt x="6298" y="3668"/>
                    <a:pt x="6322" y="3680"/>
                  </a:cubicBezTo>
                  <a:cubicBezTo>
                    <a:pt x="6328" y="3683"/>
                    <a:pt x="6334" y="3685"/>
                    <a:pt x="6339" y="3686"/>
                  </a:cubicBezTo>
                  <a:lnTo>
                    <a:pt x="6339" y="3686"/>
                  </a:lnTo>
                  <a:cubicBezTo>
                    <a:pt x="6330" y="3697"/>
                    <a:pt x="6325" y="3707"/>
                    <a:pt x="6334" y="3716"/>
                  </a:cubicBezTo>
                  <a:cubicBezTo>
                    <a:pt x="6394" y="3763"/>
                    <a:pt x="6453" y="3787"/>
                    <a:pt x="6525" y="3811"/>
                  </a:cubicBezTo>
                  <a:cubicBezTo>
                    <a:pt x="6584" y="3835"/>
                    <a:pt x="6656" y="3847"/>
                    <a:pt x="6715" y="3847"/>
                  </a:cubicBezTo>
                  <a:cubicBezTo>
                    <a:pt x="6727" y="3841"/>
                    <a:pt x="6742" y="3838"/>
                    <a:pt x="6757" y="3838"/>
                  </a:cubicBezTo>
                  <a:cubicBezTo>
                    <a:pt x="6772" y="3838"/>
                    <a:pt x="6787" y="3841"/>
                    <a:pt x="6799" y="3847"/>
                  </a:cubicBezTo>
                  <a:cubicBezTo>
                    <a:pt x="6822" y="3859"/>
                    <a:pt x="6846" y="3882"/>
                    <a:pt x="6846" y="3906"/>
                  </a:cubicBezTo>
                  <a:cubicBezTo>
                    <a:pt x="6846" y="3942"/>
                    <a:pt x="6870" y="3930"/>
                    <a:pt x="6906" y="3954"/>
                  </a:cubicBezTo>
                  <a:cubicBezTo>
                    <a:pt x="6965" y="3966"/>
                    <a:pt x="7025" y="3978"/>
                    <a:pt x="7084" y="3990"/>
                  </a:cubicBezTo>
                  <a:cubicBezTo>
                    <a:pt x="7144" y="4001"/>
                    <a:pt x="7191" y="4025"/>
                    <a:pt x="7251" y="4061"/>
                  </a:cubicBezTo>
                  <a:cubicBezTo>
                    <a:pt x="7287" y="4085"/>
                    <a:pt x="7322" y="4132"/>
                    <a:pt x="7334" y="4144"/>
                  </a:cubicBezTo>
                  <a:cubicBezTo>
                    <a:pt x="7338" y="4146"/>
                    <a:pt x="7340" y="4147"/>
                    <a:pt x="7342" y="4147"/>
                  </a:cubicBezTo>
                  <a:cubicBezTo>
                    <a:pt x="7350" y="4147"/>
                    <a:pt x="7342" y="4130"/>
                    <a:pt x="7350" y="4130"/>
                  </a:cubicBezTo>
                  <a:cubicBezTo>
                    <a:pt x="7352" y="4130"/>
                    <a:pt x="7355" y="4131"/>
                    <a:pt x="7358" y="4132"/>
                  </a:cubicBezTo>
                  <a:lnTo>
                    <a:pt x="7406" y="4156"/>
                  </a:lnTo>
                  <a:lnTo>
                    <a:pt x="7620" y="4251"/>
                  </a:lnTo>
                  <a:cubicBezTo>
                    <a:pt x="7673" y="4278"/>
                    <a:pt x="7771" y="4337"/>
                    <a:pt x="7829" y="4337"/>
                  </a:cubicBezTo>
                  <a:cubicBezTo>
                    <a:pt x="7847" y="4337"/>
                    <a:pt x="7861" y="4331"/>
                    <a:pt x="7868" y="4315"/>
                  </a:cubicBezTo>
                  <a:lnTo>
                    <a:pt x="7868" y="4315"/>
                  </a:lnTo>
                  <a:cubicBezTo>
                    <a:pt x="7855" y="4363"/>
                    <a:pt x="8003" y="4431"/>
                    <a:pt x="8061" y="4466"/>
                  </a:cubicBezTo>
                  <a:cubicBezTo>
                    <a:pt x="8144" y="4502"/>
                    <a:pt x="8168" y="4466"/>
                    <a:pt x="8251" y="4513"/>
                  </a:cubicBezTo>
                  <a:cubicBezTo>
                    <a:pt x="8275" y="4525"/>
                    <a:pt x="8239" y="4561"/>
                    <a:pt x="8263" y="4585"/>
                  </a:cubicBezTo>
                  <a:cubicBezTo>
                    <a:pt x="8299" y="4609"/>
                    <a:pt x="8334" y="4632"/>
                    <a:pt x="8370" y="4644"/>
                  </a:cubicBezTo>
                  <a:cubicBezTo>
                    <a:pt x="8418" y="4656"/>
                    <a:pt x="8465" y="4668"/>
                    <a:pt x="8513" y="4668"/>
                  </a:cubicBezTo>
                  <a:cubicBezTo>
                    <a:pt x="8537" y="4668"/>
                    <a:pt x="8537" y="4644"/>
                    <a:pt x="8549" y="4632"/>
                  </a:cubicBezTo>
                  <a:lnTo>
                    <a:pt x="8549" y="4632"/>
                  </a:lnTo>
                  <a:cubicBezTo>
                    <a:pt x="8513" y="4704"/>
                    <a:pt x="8644" y="4692"/>
                    <a:pt x="8692" y="4716"/>
                  </a:cubicBezTo>
                  <a:cubicBezTo>
                    <a:pt x="8751" y="4740"/>
                    <a:pt x="8632" y="4823"/>
                    <a:pt x="8727" y="4847"/>
                  </a:cubicBezTo>
                  <a:cubicBezTo>
                    <a:pt x="8737" y="4849"/>
                    <a:pt x="8745" y="4850"/>
                    <a:pt x="8753" y="4850"/>
                  </a:cubicBezTo>
                  <a:cubicBezTo>
                    <a:pt x="8825" y="4850"/>
                    <a:pt x="8840" y="4761"/>
                    <a:pt x="8894" y="4740"/>
                  </a:cubicBezTo>
                  <a:cubicBezTo>
                    <a:pt x="8899" y="4738"/>
                    <a:pt x="8903" y="4737"/>
                    <a:pt x="8907" y="4737"/>
                  </a:cubicBezTo>
                  <a:cubicBezTo>
                    <a:pt x="8959" y="4737"/>
                    <a:pt x="8988" y="4860"/>
                    <a:pt x="8977" y="4871"/>
                  </a:cubicBezTo>
                  <a:cubicBezTo>
                    <a:pt x="8999" y="4856"/>
                    <a:pt x="9003" y="4846"/>
                    <a:pt x="9017" y="4846"/>
                  </a:cubicBezTo>
                  <a:cubicBezTo>
                    <a:pt x="9026" y="4846"/>
                    <a:pt x="9038" y="4850"/>
                    <a:pt x="9061" y="4859"/>
                  </a:cubicBezTo>
                  <a:cubicBezTo>
                    <a:pt x="9073" y="4859"/>
                    <a:pt x="9120" y="4883"/>
                    <a:pt x="9132" y="4883"/>
                  </a:cubicBezTo>
                  <a:cubicBezTo>
                    <a:pt x="9156" y="4883"/>
                    <a:pt x="9144" y="4859"/>
                    <a:pt x="9168" y="4847"/>
                  </a:cubicBezTo>
                  <a:cubicBezTo>
                    <a:pt x="9192" y="4847"/>
                    <a:pt x="9227" y="4859"/>
                    <a:pt x="9251" y="4871"/>
                  </a:cubicBezTo>
                  <a:cubicBezTo>
                    <a:pt x="9227" y="4906"/>
                    <a:pt x="9227" y="4930"/>
                    <a:pt x="9299" y="4954"/>
                  </a:cubicBezTo>
                  <a:cubicBezTo>
                    <a:pt x="9394" y="4978"/>
                    <a:pt x="9418" y="4966"/>
                    <a:pt x="9394" y="5037"/>
                  </a:cubicBezTo>
                  <a:cubicBezTo>
                    <a:pt x="9394" y="5048"/>
                    <a:pt x="9483" y="5098"/>
                    <a:pt x="9517" y="5098"/>
                  </a:cubicBezTo>
                  <a:cubicBezTo>
                    <a:pt x="9520" y="5098"/>
                    <a:pt x="9523" y="5098"/>
                    <a:pt x="9525" y="5097"/>
                  </a:cubicBezTo>
                  <a:cubicBezTo>
                    <a:pt x="9544" y="5087"/>
                    <a:pt x="9532" y="5070"/>
                    <a:pt x="9552" y="5070"/>
                  </a:cubicBezTo>
                  <a:cubicBezTo>
                    <a:pt x="9557" y="5070"/>
                    <a:pt x="9564" y="5071"/>
                    <a:pt x="9573" y="5073"/>
                  </a:cubicBezTo>
                  <a:cubicBezTo>
                    <a:pt x="9644" y="5097"/>
                    <a:pt x="9704" y="5121"/>
                    <a:pt x="9751" y="5156"/>
                  </a:cubicBezTo>
                  <a:cubicBezTo>
                    <a:pt x="9811" y="5192"/>
                    <a:pt x="9811" y="5228"/>
                    <a:pt x="9847" y="5264"/>
                  </a:cubicBezTo>
                  <a:cubicBezTo>
                    <a:pt x="9894" y="5311"/>
                    <a:pt x="9954" y="5335"/>
                    <a:pt x="10025" y="5335"/>
                  </a:cubicBezTo>
                  <a:cubicBezTo>
                    <a:pt x="10028" y="5334"/>
                    <a:pt x="10031" y="5334"/>
                    <a:pt x="10035" y="5334"/>
                  </a:cubicBezTo>
                  <a:cubicBezTo>
                    <a:pt x="10104" y="5334"/>
                    <a:pt x="10189" y="5451"/>
                    <a:pt x="10180" y="5454"/>
                  </a:cubicBezTo>
                  <a:lnTo>
                    <a:pt x="10180" y="5454"/>
                  </a:lnTo>
                  <a:cubicBezTo>
                    <a:pt x="10263" y="5442"/>
                    <a:pt x="10144" y="5323"/>
                    <a:pt x="10156" y="5299"/>
                  </a:cubicBezTo>
                  <a:cubicBezTo>
                    <a:pt x="10158" y="5295"/>
                    <a:pt x="10163" y="5293"/>
                    <a:pt x="10168" y="5293"/>
                  </a:cubicBezTo>
                  <a:cubicBezTo>
                    <a:pt x="10193" y="5293"/>
                    <a:pt x="10239" y="5328"/>
                    <a:pt x="10239" y="5347"/>
                  </a:cubicBezTo>
                  <a:cubicBezTo>
                    <a:pt x="10228" y="5371"/>
                    <a:pt x="10311" y="5406"/>
                    <a:pt x="10358" y="5406"/>
                  </a:cubicBezTo>
                  <a:cubicBezTo>
                    <a:pt x="10454" y="5418"/>
                    <a:pt x="10394" y="5454"/>
                    <a:pt x="10418" y="5514"/>
                  </a:cubicBezTo>
                  <a:cubicBezTo>
                    <a:pt x="10430" y="5533"/>
                    <a:pt x="10439" y="5540"/>
                    <a:pt x="10447" y="5540"/>
                  </a:cubicBezTo>
                  <a:cubicBezTo>
                    <a:pt x="10463" y="5540"/>
                    <a:pt x="10474" y="5514"/>
                    <a:pt x="10489" y="5514"/>
                  </a:cubicBezTo>
                  <a:cubicBezTo>
                    <a:pt x="10493" y="5507"/>
                    <a:pt x="10501" y="5504"/>
                    <a:pt x="10510" y="5504"/>
                  </a:cubicBezTo>
                  <a:cubicBezTo>
                    <a:pt x="10534" y="5504"/>
                    <a:pt x="10571" y="5521"/>
                    <a:pt x="10597" y="5537"/>
                  </a:cubicBezTo>
                  <a:cubicBezTo>
                    <a:pt x="10665" y="5567"/>
                    <a:pt x="10677" y="5588"/>
                    <a:pt x="10733" y="5588"/>
                  </a:cubicBezTo>
                  <a:cubicBezTo>
                    <a:pt x="10744" y="5588"/>
                    <a:pt x="10758" y="5587"/>
                    <a:pt x="10775" y="5585"/>
                  </a:cubicBezTo>
                  <a:cubicBezTo>
                    <a:pt x="10787" y="5585"/>
                    <a:pt x="10859" y="5585"/>
                    <a:pt x="10859" y="5597"/>
                  </a:cubicBezTo>
                  <a:cubicBezTo>
                    <a:pt x="10870" y="5621"/>
                    <a:pt x="10739" y="5645"/>
                    <a:pt x="10823" y="5704"/>
                  </a:cubicBezTo>
                  <a:cubicBezTo>
                    <a:pt x="10899" y="5747"/>
                    <a:pt x="10985" y="5791"/>
                    <a:pt x="11071" y="5825"/>
                  </a:cubicBezTo>
                  <a:lnTo>
                    <a:pt x="11071" y="5825"/>
                  </a:lnTo>
                  <a:cubicBezTo>
                    <a:pt x="11048" y="5813"/>
                    <a:pt x="11021" y="5792"/>
                    <a:pt x="11037" y="5775"/>
                  </a:cubicBezTo>
                  <a:cubicBezTo>
                    <a:pt x="11038" y="5775"/>
                    <a:pt x="11039" y="5774"/>
                    <a:pt x="11041" y="5774"/>
                  </a:cubicBezTo>
                  <a:cubicBezTo>
                    <a:pt x="11061" y="5774"/>
                    <a:pt x="11140" y="5820"/>
                    <a:pt x="11169" y="5820"/>
                  </a:cubicBezTo>
                  <a:cubicBezTo>
                    <a:pt x="11176" y="5820"/>
                    <a:pt x="11180" y="5818"/>
                    <a:pt x="11180" y="5811"/>
                  </a:cubicBezTo>
                  <a:lnTo>
                    <a:pt x="11180" y="5811"/>
                  </a:lnTo>
                  <a:cubicBezTo>
                    <a:pt x="11180" y="5814"/>
                    <a:pt x="11179" y="5815"/>
                    <a:pt x="11177" y="5815"/>
                  </a:cubicBezTo>
                  <a:cubicBezTo>
                    <a:pt x="11160" y="5815"/>
                    <a:pt x="11087" y="5740"/>
                    <a:pt x="11109" y="5740"/>
                  </a:cubicBezTo>
                  <a:cubicBezTo>
                    <a:pt x="11180" y="5764"/>
                    <a:pt x="11299" y="5740"/>
                    <a:pt x="11263" y="5811"/>
                  </a:cubicBezTo>
                  <a:cubicBezTo>
                    <a:pt x="11240" y="5823"/>
                    <a:pt x="11192" y="5847"/>
                    <a:pt x="11240" y="5871"/>
                  </a:cubicBezTo>
                  <a:cubicBezTo>
                    <a:pt x="11323" y="5918"/>
                    <a:pt x="11406" y="5966"/>
                    <a:pt x="11490" y="5990"/>
                  </a:cubicBezTo>
                  <a:cubicBezTo>
                    <a:pt x="11497" y="5993"/>
                    <a:pt x="11503" y="5994"/>
                    <a:pt x="11508" y="5994"/>
                  </a:cubicBezTo>
                  <a:cubicBezTo>
                    <a:pt x="11544" y="5994"/>
                    <a:pt x="11528" y="5929"/>
                    <a:pt x="11549" y="5918"/>
                  </a:cubicBezTo>
                  <a:cubicBezTo>
                    <a:pt x="11609" y="5954"/>
                    <a:pt x="11668" y="6002"/>
                    <a:pt x="11716" y="6061"/>
                  </a:cubicBezTo>
                  <a:cubicBezTo>
                    <a:pt x="11719" y="6071"/>
                    <a:pt x="11713" y="6074"/>
                    <a:pt x="11702" y="6074"/>
                  </a:cubicBezTo>
                  <a:cubicBezTo>
                    <a:pt x="11686" y="6074"/>
                    <a:pt x="11658" y="6066"/>
                    <a:pt x="11634" y="6057"/>
                  </a:cubicBezTo>
                  <a:lnTo>
                    <a:pt x="11634" y="6057"/>
                  </a:lnTo>
                  <a:cubicBezTo>
                    <a:pt x="11694" y="6083"/>
                    <a:pt x="11769" y="6120"/>
                    <a:pt x="11787" y="6156"/>
                  </a:cubicBezTo>
                  <a:cubicBezTo>
                    <a:pt x="11823" y="6204"/>
                    <a:pt x="11775" y="6240"/>
                    <a:pt x="11763" y="6264"/>
                  </a:cubicBezTo>
                  <a:cubicBezTo>
                    <a:pt x="11821" y="6229"/>
                    <a:pt x="11878" y="6206"/>
                    <a:pt x="11935" y="6183"/>
                  </a:cubicBezTo>
                  <a:lnTo>
                    <a:pt x="11935" y="6183"/>
                  </a:lnTo>
                  <a:cubicBezTo>
                    <a:pt x="11946" y="6189"/>
                    <a:pt x="11957" y="6191"/>
                    <a:pt x="11965" y="6191"/>
                  </a:cubicBezTo>
                  <a:cubicBezTo>
                    <a:pt x="11972" y="6191"/>
                    <a:pt x="11978" y="6190"/>
                    <a:pt x="11982" y="6188"/>
                  </a:cubicBezTo>
                  <a:lnTo>
                    <a:pt x="11982" y="6188"/>
                  </a:lnTo>
                  <a:cubicBezTo>
                    <a:pt x="12016" y="6199"/>
                    <a:pt x="12047" y="6219"/>
                    <a:pt x="12073" y="6228"/>
                  </a:cubicBezTo>
                  <a:cubicBezTo>
                    <a:pt x="12087" y="6228"/>
                    <a:pt x="12114" y="6215"/>
                    <a:pt x="12136" y="6215"/>
                  </a:cubicBezTo>
                  <a:cubicBezTo>
                    <a:pt x="12151" y="6215"/>
                    <a:pt x="12163" y="6221"/>
                    <a:pt x="12168" y="6240"/>
                  </a:cubicBezTo>
                  <a:cubicBezTo>
                    <a:pt x="12192" y="6287"/>
                    <a:pt x="12085" y="6299"/>
                    <a:pt x="12097" y="6347"/>
                  </a:cubicBezTo>
                  <a:cubicBezTo>
                    <a:pt x="12097" y="6379"/>
                    <a:pt x="12139" y="6389"/>
                    <a:pt x="12174" y="6389"/>
                  </a:cubicBezTo>
                  <a:cubicBezTo>
                    <a:pt x="12192" y="6389"/>
                    <a:pt x="12208" y="6387"/>
                    <a:pt x="12216" y="6383"/>
                  </a:cubicBezTo>
                  <a:cubicBezTo>
                    <a:pt x="12240" y="6383"/>
                    <a:pt x="12253" y="6377"/>
                    <a:pt x="12273" y="6377"/>
                  </a:cubicBezTo>
                  <a:cubicBezTo>
                    <a:pt x="12283" y="6377"/>
                    <a:pt x="12295" y="6379"/>
                    <a:pt x="12311" y="6383"/>
                  </a:cubicBezTo>
                  <a:cubicBezTo>
                    <a:pt x="12359" y="6407"/>
                    <a:pt x="12406" y="6418"/>
                    <a:pt x="12454" y="6442"/>
                  </a:cubicBezTo>
                  <a:cubicBezTo>
                    <a:pt x="12465" y="6449"/>
                    <a:pt x="12477" y="6456"/>
                    <a:pt x="12489" y="6463"/>
                  </a:cubicBezTo>
                  <a:lnTo>
                    <a:pt x="12489" y="6463"/>
                  </a:lnTo>
                  <a:cubicBezTo>
                    <a:pt x="12476" y="6444"/>
                    <a:pt x="12470" y="6424"/>
                    <a:pt x="12494" y="6424"/>
                  </a:cubicBezTo>
                  <a:cubicBezTo>
                    <a:pt x="12502" y="6424"/>
                    <a:pt x="12512" y="6426"/>
                    <a:pt x="12525" y="6430"/>
                  </a:cubicBezTo>
                  <a:cubicBezTo>
                    <a:pt x="12581" y="6449"/>
                    <a:pt x="12572" y="6489"/>
                    <a:pt x="12537" y="6489"/>
                  </a:cubicBezTo>
                  <a:lnTo>
                    <a:pt x="12537" y="6489"/>
                  </a:lnTo>
                  <a:cubicBezTo>
                    <a:pt x="12521" y="6480"/>
                    <a:pt x="12505" y="6472"/>
                    <a:pt x="12489" y="6463"/>
                  </a:cubicBezTo>
                  <a:lnTo>
                    <a:pt x="12489" y="6463"/>
                  </a:lnTo>
                  <a:cubicBezTo>
                    <a:pt x="12493" y="6468"/>
                    <a:pt x="12497" y="6473"/>
                    <a:pt x="12502" y="6478"/>
                  </a:cubicBezTo>
                  <a:cubicBezTo>
                    <a:pt x="12515" y="6486"/>
                    <a:pt x="12527" y="6489"/>
                    <a:pt x="12537" y="6489"/>
                  </a:cubicBezTo>
                  <a:cubicBezTo>
                    <a:pt x="12537" y="6489"/>
                    <a:pt x="12537" y="6489"/>
                    <a:pt x="12537" y="6489"/>
                  </a:cubicBezTo>
                  <a:lnTo>
                    <a:pt x="12537" y="6489"/>
                  </a:lnTo>
                  <a:cubicBezTo>
                    <a:pt x="12633" y="6540"/>
                    <a:pt x="12734" y="6581"/>
                    <a:pt x="12835" y="6609"/>
                  </a:cubicBezTo>
                  <a:cubicBezTo>
                    <a:pt x="12851" y="6609"/>
                    <a:pt x="12867" y="6593"/>
                    <a:pt x="12883" y="6593"/>
                  </a:cubicBezTo>
                  <a:cubicBezTo>
                    <a:pt x="12891" y="6593"/>
                    <a:pt x="12898" y="6597"/>
                    <a:pt x="12906" y="6609"/>
                  </a:cubicBezTo>
                  <a:cubicBezTo>
                    <a:pt x="12942" y="6633"/>
                    <a:pt x="12942" y="6668"/>
                    <a:pt x="12978" y="6704"/>
                  </a:cubicBezTo>
                  <a:cubicBezTo>
                    <a:pt x="13061" y="6788"/>
                    <a:pt x="13180" y="6847"/>
                    <a:pt x="13299" y="6871"/>
                  </a:cubicBezTo>
                  <a:cubicBezTo>
                    <a:pt x="13309" y="6871"/>
                    <a:pt x="13349" y="6856"/>
                    <a:pt x="13371" y="6856"/>
                  </a:cubicBezTo>
                  <a:cubicBezTo>
                    <a:pt x="13376" y="6856"/>
                    <a:pt x="13380" y="6857"/>
                    <a:pt x="13383" y="6859"/>
                  </a:cubicBezTo>
                  <a:cubicBezTo>
                    <a:pt x="13406" y="6883"/>
                    <a:pt x="13347" y="6918"/>
                    <a:pt x="13406" y="6954"/>
                  </a:cubicBezTo>
                  <a:cubicBezTo>
                    <a:pt x="13424" y="6937"/>
                    <a:pt x="13448" y="6926"/>
                    <a:pt x="13469" y="6926"/>
                  </a:cubicBezTo>
                  <a:cubicBezTo>
                    <a:pt x="13476" y="6926"/>
                    <a:pt x="13483" y="6927"/>
                    <a:pt x="13490" y="6930"/>
                  </a:cubicBezTo>
                  <a:cubicBezTo>
                    <a:pt x="13514" y="6939"/>
                    <a:pt x="13539" y="6952"/>
                    <a:pt x="13560" y="6952"/>
                  </a:cubicBezTo>
                  <a:cubicBezTo>
                    <a:pt x="13569" y="6952"/>
                    <a:pt x="13578" y="6950"/>
                    <a:pt x="13585" y="6942"/>
                  </a:cubicBezTo>
                  <a:cubicBezTo>
                    <a:pt x="13621" y="6895"/>
                    <a:pt x="13633" y="6907"/>
                    <a:pt x="13716" y="6895"/>
                  </a:cubicBezTo>
                  <a:cubicBezTo>
                    <a:pt x="13727" y="6916"/>
                    <a:pt x="13738" y="7017"/>
                    <a:pt x="13722" y="7017"/>
                  </a:cubicBezTo>
                  <a:cubicBezTo>
                    <a:pt x="13720" y="7017"/>
                    <a:pt x="13718" y="7016"/>
                    <a:pt x="13716" y="7014"/>
                  </a:cubicBezTo>
                  <a:cubicBezTo>
                    <a:pt x="13696" y="7003"/>
                    <a:pt x="13675" y="6976"/>
                    <a:pt x="13647" y="6976"/>
                  </a:cubicBezTo>
                  <a:cubicBezTo>
                    <a:pt x="13642" y="6976"/>
                    <a:pt x="13638" y="6976"/>
                    <a:pt x="13633" y="6978"/>
                  </a:cubicBezTo>
                  <a:cubicBezTo>
                    <a:pt x="13585" y="6990"/>
                    <a:pt x="13621" y="7002"/>
                    <a:pt x="13633" y="7014"/>
                  </a:cubicBezTo>
                  <a:cubicBezTo>
                    <a:pt x="13645" y="7026"/>
                    <a:pt x="13811" y="7049"/>
                    <a:pt x="13823" y="7109"/>
                  </a:cubicBezTo>
                  <a:cubicBezTo>
                    <a:pt x="13823" y="7127"/>
                    <a:pt x="13847" y="7144"/>
                    <a:pt x="13882" y="7158"/>
                  </a:cubicBezTo>
                  <a:lnTo>
                    <a:pt x="13882" y="7158"/>
                  </a:lnTo>
                  <a:cubicBezTo>
                    <a:pt x="13861" y="7116"/>
                    <a:pt x="13851" y="7071"/>
                    <a:pt x="13880" y="7071"/>
                  </a:cubicBezTo>
                  <a:cubicBezTo>
                    <a:pt x="13889" y="7071"/>
                    <a:pt x="13901" y="7075"/>
                    <a:pt x="13918" y="7085"/>
                  </a:cubicBezTo>
                  <a:lnTo>
                    <a:pt x="13930" y="7085"/>
                  </a:lnTo>
                  <a:lnTo>
                    <a:pt x="13900" y="7165"/>
                  </a:lnTo>
                  <a:lnTo>
                    <a:pt x="13900" y="7165"/>
                  </a:lnTo>
                  <a:cubicBezTo>
                    <a:pt x="13894" y="7163"/>
                    <a:pt x="13888" y="7161"/>
                    <a:pt x="13882" y="7158"/>
                  </a:cubicBezTo>
                  <a:lnTo>
                    <a:pt x="13882" y="7158"/>
                  </a:lnTo>
                  <a:cubicBezTo>
                    <a:pt x="13886" y="7166"/>
                    <a:pt x="13890" y="7173"/>
                    <a:pt x="13895" y="7180"/>
                  </a:cubicBezTo>
                  <a:lnTo>
                    <a:pt x="13900" y="7165"/>
                  </a:lnTo>
                  <a:lnTo>
                    <a:pt x="13900" y="7165"/>
                  </a:lnTo>
                  <a:cubicBezTo>
                    <a:pt x="13980" y="7194"/>
                    <a:pt x="14099" y="7217"/>
                    <a:pt x="14145" y="7240"/>
                  </a:cubicBezTo>
                  <a:cubicBezTo>
                    <a:pt x="14168" y="7192"/>
                    <a:pt x="14121" y="7180"/>
                    <a:pt x="14145" y="7133"/>
                  </a:cubicBezTo>
                  <a:lnTo>
                    <a:pt x="14145" y="7133"/>
                  </a:lnTo>
                  <a:cubicBezTo>
                    <a:pt x="14192" y="7157"/>
                    <a:pt x="14216" y="7228"/>
                    <a:pt x="14240" y="7240"/>
                  </a:cubicBezTo>
                  <a:cubicBezTo>
                    <a:pt x="14288" y="7240"/>
                    <a:pt x="14335" y="7216"/>
                    <a:pt x="14383" y="7204"/>
                  </a:cubicBezTo>
                  <a:cubicBezTo>
                    <a:pt x="14383" y="7245"/>
                    <a:pt x="14516" y="7473"/>
                    <a:pt x="14575" y="7473"/>
                  </a:cubicBezTo>
                  <a:cubicBezTo>
                    <a:pt x="14585" y="7473"/>
                    <a:pt x="14592" y="7467"/>
                    <a:pt x="14597" y="7454"/>
                  </a:cubicBezTo>
                  <a:cubicBezTo>
                    <a:pt x="14585" y="7442"/>
                    <a:pt x="14576" y="7439"/>
                    <a:pt x="14569" y="7439"/>
                  </a:cubicBezTo>
                  <a:cubicBezTo>
                    <a:pt x="14561" y="7439"/>
                    <a:pt x="14555" y="7442"/>
                    <a:pt x="14549" y="7442"/>
                  </a:cubicBezTo>
                  <a:cubicBezTo>
                    <a:pt x="14538" y="7430"/>
                    <a:pt x="14585" y="7383"/>
                    <a:pt x="14597" y="7383"/>
                  </a:cubicBezTo>
                  <a:cubicBezTo>
                    <a:pt x="14633" y="7383"/>
                    <a:pt x="14669" y="7383"/>
                    <a:pt x="14692" y="7407"/>
                  </a:cubicBezTo>
                  <a:cubicBezTo>
                    <a:pt x="14764" y="7454"/>
                    <a:pt x="14645" y="7490"/>
                    <a:pt x="14728" y="7538"/>
                  </a:cubicBezTo>
                  <a:cubicBezTo>
                    <a:pt x="14776" y="7573"/>
                    <a:pt x="14823" y="7597"/>
                    <a:pt x="14883" y="7609"/>
                  </a:cubicBezTo>
                  <a:cubicBezTo>
                    <a:pt x="14888" y="7610"/>
                    <a:pt x="14893" y="7611"/>
                    <a:pt x="14898" y="7611"/>
                  </a:cubicBezTo>
                  <a:cubicBezTo>
                    <a:pt x="14928" y="7611"/>
                    <a:pt x="14929" y="7586"/>
                    <a:pt x="14953" y="7586"/>
                  </a:cubicBezTo>
                  <a:cubicBezTo>
                    <a:pt x="14962" y="7586"/>
                    <a:pt x="14973" y="7589"/>
                    <a:pt x="14990" y="7597"/>
                  </a:cubicBezTo>
                  <a:cubicBezTo>
                    <a:pt x="15038" y="7621"/>
                    <a:pt x="15073" y="7621"/>
                    <a:pt x="15050" y="7657"/>
                  </a:cubicBezTo>
                  <a:cubicBezTo>
                    <a:pt x="15050" y="7657"/>
                    <a:pt x="15014" y="7680"/>
                    <a:pt x="15014" y="7692"/>
                  </a:cubicBezTo>
                  <a:cubicBezTo>
                    <a:pt x="15014" y="7694"/>
                    <a:pt x="15021" y="7695"/>
                    <a:pt x="15033" y="7695"/>
                  </a:cubicBezTo>
                  <a:cubicBezTo>
                    <a:pt x="15058" y="7695"/>
                    <a:pt x="15102" y="7692"/>
                    <a:pt x="15146" y="7692"/>
                  </a:cubicBezTo>
                  <a:cubicBezTo>
                    <a:pt x="15213" y="7692"/>
                    <a:pt x="15282" y="7698"/>
                    <a:pt x="15288" y="7728"/>
                  </a:cubicBezTo>
                  <a:cubicBezTo>
                    <a:pt x="15300" y="7788"/>
                    <a:pt x="15264" y="7800"/>
                    <a:pt x="15335" y="7835"/>
                  </a:cubicBezTo>
                  <a:cubicBezTo>
                    <a:pt x="15382" y="7859"/>
                    <a:pt x="15429" y="7871"/>
                    <a:pt x="15465" y="7882"/>
                  </a:cubicBezTo>
                  <a:lnTo>
                    <a:pt x="15465" y="7882"/>
                  </a:lnTo>
                  <a:cubicBezTo>
                    <a:pt x="15448" y="7874"/>
                    <a:pt x="15360" y="7758"/>
                    <a:pt x="15390" y="7758"/>
                  </a:cubicBezTo>
                  <a:cubicBezTo>
                    <a:pt x="15394" y="7758"/>
                    <a:pt x="15399" y="7760"/>
                    <a:pt x="15407" y="7764"/>
                  </a:cubicBezTo>
                  <a:cubicBezTo>
                    <a:pt x="15478" y="7811"/>
                    <a:pt x="15514" y="7835"/>
                    <a:pt x="15573" y="7871"/>
                  </a:cubicBezTo>
                  <a:lnTo>
                    <a:pt x="15669" y="7907"/>
                  </a:lnTo>
                  <a:cubicBezTo>
                    <a:pt x="15681" y="7919"/>
                    <a:pt x="15690" y="7925"/>
                    <a:pt x="15695" y="7925"/>
                  </a:cubicBezTo>
                  <a:cubicBezTo>
                    <a:pt x="15701" y="7925"/>
                    <a:pt x="15704" y="7919"/>
                    <a:pt x="15704" y="7907"/>
                  </a:cubicBezTo>
                  <a:cubicBezTo>
                    <a:pt x="15740" y="7907"/>
                    <a:pt x="15657" y="7966"/>
                    <a:pt x="15657" y="7978"/>
                  </a:cubicBezTo>
                  <a:cubicBezTo>
                    <a:pt x="15657" y="8000"/>
                    <a:pt x="15682" y="8004"/>
                    <a:pt x="15708" y="8004"/>
                  </a:cubicBezTo>
                  <a:cubicBezTo>
                    <a:pt x="15725" y="8004"/>
                    <a:pt x="15742" y="8002"/>
                    <a:pt x="15752" y="8002"/>
                  </a:cubicBezTo>
                  <a:cubicBezTo>
                    <a:pt x="15760" y="8002"/>
                    <a:pt x="15789" y="7991"/>
                    <a:pt x="15815" y="7991"/>
                  </a:cubicBezTo>
                  <a:cubicBezTo>
                    <a:pt x="15827" y="7991"/>
                    <a:pt x="15839" y="7994"/>
                    <a:pt x="15847" y="8002"/>
                  </a:cubicBezTo>
                  <a:cubicBezTo>
                    <a:pt x="15883" y="8026"/>
                    <a:pt x="15835" y="8050"/>
                    <a:pt x="15847" y="8073"/>
                  </a:cubicBezTo>
                  <a:cubicBezTo>
                    <a:pt x="15847" y="8056"/>
                    <a:pt x="15886" y="8050"/>
                    <a:pt x="15928" y="8050"/>
                  </a:cubicBezTo>
                  <a:cubicBezTo>
                    <a:pt x="15969" y="8050"/>
                    <a:pt x="16014" y="8056"/>
                    <a:pt x="16026" y="8061"/>
                  </a:cubicBezTo>
                  <a:cubicBezTo>
                    <a:pt x="16073" y="8073"/>
                    <a:pt x="16109" y="8085"/>
                    <a:pt x="16145" y="8109"/>
                  </a:cubicBezTo>
                  <a:cubicBezTo>
                    <a:pt x="16169" y="8133"/>
                    <a:pt x="16145" y="8145"/>
                    <a:pt x="16169" y="8157"/>
                  </a:cubicBezTo>
                  <a:cubicBezTo>
                    <a:pt x="16198" y="8176"/>
                    <a:pt x="16273" y="8226"/>
                    <a:pt x="16307" y="8226"/>
                  </a:cubicBezTo>
                  <a:cubicBezTo>
                    <a:pt x="16315" y="8226"/>
                    <a:pt x="16321" y="8223"/>
                    <a:pt x="16324" y="8216"/>
                  </a:cubicBezTo>
                  <a:cubicBezTo>
                    <a:pt x="16337" y="8202"/>
                    <a:pt x="16347" y="8197"/>
                    <a:pt x="16363" y="8197"/>
                  </a:cubicBezTo>
                  <a:cubicBezTo>
                    <a:pt x="16374" y="8197"/>
                    <a:pt x="16387" y="8199"/>
                    <a:pt x="16407" y="8204"/>
                  </a:cubicBezTo>
                  <a:cubicBezTo>
                    <a:pt x="16407" y="8204"/>
                    <a:pt x="16466" y="8228"/>
                    <a:pt x="16466" y="8240"/>
                  </a:cubicBezTo>
                  <a:cubicBezTo>
                    <a:pt x="16466" y="8252"/>
                    <a:pt x="16312" y="8264"/>
                    <a:pt x="16383" y="8312"/>
                  </a:cubicBezTo>
                  <a:cubicBezTo>
                    <a:pt x="16419" y="8335"/>
                    <a:pt x="16449" y="8335"/>
                    <a:pt x="16477" y="8335"/>
                  </a:cubicBezTo>
                  <a:cubicBezTo>
                    <a:pt x="16505" y="8335"/>
                    <a:pt x="16532" y="8335"/>
                    <a:pt x="16562" y="8359"/>
                  </a:cubicBezTo>
                  <a:cubicBezTo>
                    <a:pt x="16565" y="8362"/>
                    <a:pt x="16568" y="8364"/>
                    <a:pt x="16571" y="8366"/>
                  </a:cubicBezTo>
                  <a:lnTo>
                    <a:pt x="16571" y="8366"/>
                  </a:lnTo>
                  <a:cubicBezTo>
                    <a:pt x="16565" y="8351"/>
                    <a:pt x="16562" y="8336"/>
                    <a:pt x="16562" y="8323"/>
                  </a:cubicBezTo>
                  <a:lnTo>
                    <a:pt x="16562" y="8323"/>
                  </a:lnTo>
                  <a:lnTo>
                    <a:pt x="16574" y="8335"/>
                  </a:lnTo>
                  <a:cubicBezTo>
                    <a:pt x="16585" y="8319"/>
                    <a:pt x="16603" y="8310"/>
                    <a:pt x="16623" y="8310"/>
                  </a:cubicBezTo>
                  <a:cubicBezTo>
                    <a:pt x="16645" y="8310"/>
                    <a:pt x="16668" y="8322"/>
                    <a:pt x="16681" y="8347"/>
                  </a:cubicBezTo>
                  <a:cubicBezTo>
                    <a:pt x="16692" y="8364"/>
                    <a:pt x="16695" y="8397"/>
                    <a:pt x="16686" y="8418"/>
                  </a:cubicBezTo>
                  <a:lnTo>
                    <a:pt x="16686" y="8418"/>
                  </a:lnTo>
                  <a:cubicBezTo>
                    <a:pt x="16645" y="8410"/>
                    <a:pt x="16606" y="8393"/>
                    <a:pt x="16571" y="8366"/>
                  </a:cubicBezTo>
                  <a:lnTo>
                    <a:pt x="16571" y="8366"/>
                  </a:lnTo>
                  <a:cubicBezTo>
                    <a:pt x="16577" y="8381"/>
                    <a:pt x="16586" y="8395"/>
                    <a:pt x="16597" y="8407"/>
                  </a:cubicBezTo>
                  <a:cubicBezTo>
                    <a:pt x="16623" y="8429"/>
                    <a:pt x="16642" y="8438"/>
                    <a:pt x="16657" y="8438"/>
                  </a:cubicBezTo>
                  <a:cubicBezTo>
                    <a:pt x="16671" y="8438"/>
                    <a:pt x="16680" y="8430"/>
                    <a:pt x="16686" y="8418"/>
                  </a:cubicBezTo>
                  <a:lnTo>
                    <a:pt x="16686" y="8418"/>
                  </a:lnTo>
                  <a:cubicBezTo>
                    <a:pt x="16699" y="8420"/>
                    <a:pt x="16713" y="8422"/>
                    <a:pt x="16727" y="8422"/>
                  </a:cubicBezTo>
                  <a:cubicBezTo>
                    <a:pt x="16740" y="8422"/>
                    <a:pt x="16752" y="8421"/>
                    <a:pt x="16764" y="8419"/>
                  </a:cubicBezTo>
                  <a:cubicBezTo>
                    <a:pt x="16824" y="8419"/>
                    <a:pt x="16800" y="8431"/>
                    <a:pt x="16824" y="8454"/>
                  </a:cubicBezTo>
                  <a:cubicBezTo>
                    <a:pt x="16847" y="8478"/>
                    <a:pt x="16895" y="8466"/>
                    <a:pt x="16919" y="8478"/>
                  </a:cubicBezTo>
                  <a:cubicBezTo>
                    <a:pt x="16932" y="8474"/>
                    <a:pt x="16954" y="8469"/>
                    <a:pt x="16976" y="8469"/>
                  </a:cubicBezTo>
                  <a:cubicBezTo>
                    <a:pt x="17013" y="8469"/>
                    <a:pt x="17050" y="8481"/>
                    <a:pt x="17050" y="8526"/>
                  </a:cubicBezTo>
                  <a:cubicBezTo>
                    <a:pt x="17050" y="8536"/>
                    <a:pt x="17041" y="8628"/>
                    <a:pt x="17086" y="8628"/>
                  </a:cubicBezTo>
                  <a:cubicBezTo>
                    <a:pt x="17092" y="8628"/>
                    <a:pt x="17100" y="8626"/>
                    <a:pt x="17109" y="8621"/>
                  </a:cubicBezTo>
                  <a:cubicBezTo>
                    <a:pt x="17131" y="8614"/>
                    <a:pt x="17144" y="8602"/>
                    <a:pt x="17164" y="8602"/>
                  </a:cubicBezTo>
                  <a:cubicBezTo>
                    <a:pt x="17177" y="8602"/>
                    <a:pt x="17193" y="8607"/>
                    <a:pt x="17216" y="8621"/>
                  </a:cubicBezTo>
                  <a:cubicBezTo>
                    <a:pt x="17240" y="8645"/>
                    <a:pt x="17216" y="8669"/>
                    <a:pt x="17216" y="8681"/>
                  </a:cubicBezTo>
                  <a:cubicBezTo>
                    <a:pt x="17216" y="8704"/>
                    <a:pt x="17264" y="8716"/>
                    <a:pt x="17288" y="8728"/>
                  </a:cubicBezTo>
                  <a:lnTo>
                    <a:pt x="17312" y="8681"/>
                  </a:lnTo>
                  <a:cubicBezTo>
                    <a:pt x="17300" y="8657"/>
                    <a:pt x="17264" y="8633"/>
                    <a:pt x="17264" y="8609"/>
                  </a:cubicBezTo>
                  <a:cubicBezTo>
                    <a:pt x="17264" y="8605"/>
                    <a:pt x="17268" y="8603"/>
                    <a:pt x="17275" y="8603"/>
                  </a:cubicBezTo>
                  <a:cubicBezTo>
                    <a:pt x="17302" y="8603"/>
                    <a:pt x="17374" y="8635"/>
                    <a:pt x="17383" y="8645"/>
                  </a:cubicBezTo>
                  <a:cubicBezTo>
                    <a:pt x="17467" y="8681"/>
                    <a:pt x="17407" y="8693"/>
                    <a:pt x="17467" y="8740"/>
                  </a:cubicBezTo>
                  <a:cubicBezTo>
                    <a:pt x="17478" y="8752"/>
                    <a:pt x="17562" y="8823"/>
                    <a:pt x="17574" y="8823"/>
                  </a:cubicBezTo>
                  <a:cubicBezTo>
                    <a:pt x="17583" y="8814"/>
                    <a:pt x="17585" y="8792"/>
                    <a:pt x="17617" y="8792"/>
                  </a:cubicBezTo>
                  <a:cubicBezTo>
                    <a:pt x="17627" y="8792"/>
                    <a:pt x="17640" y="8794"/>
                    <a:pt x="17657" y="8800"/>
                  </a:cubicBezTo>
                  <a:cubicBezTo>
                    <a:pt x="17693" y="8812"/>
                    <a:pt x="17717" y="8835"/>
                    <a:pt x="17740" y="8835"/>
                  </a:cubicBezTo>
                  <a:cubicBezTo>
                    <a:pt x="17745" y="8833"/>
                    <a:pt x="17751" y="8832"/>
                    <a:pt x="17759" y="8832"/>
                  </a:cubicBezTo>
                  <a:cubicBezTo>
                    <a:pt x="17826" y="8832"/>
                    <a:pt x="17995" y="8922"/>
                    <a:pt x="18038" y="8954"/>
                  </a:cubicBezTo>
                  <a:cubicBezTo>
                    <a:pt x="18086" y="8978"/>
                    <a:pt x="18074" y="8990"/>
                    <a:pt x="18086" y="9014"/>
                  </a:cubicBezTo>
                  <a:cubicBezTo>
                    <a:pt x="18086" y="9050"/>
                    <a:pt x="18169" y="9085"/>
                    <a:pt x="18205" y="9097"/>
                  </a:cubicBezTo>
                  <a:cubicBezTo>
                    <a:pt x="18235" y="9107"/>
                    <a:pt x="18281" y="9151"/>
                    <a:pt x="18323" y="9151"/>
                  </a:cubicBezTo>
                  <a:cubicBezTo>
                    <a:pt x="18332" y="9151"/>
                    <a:pt x="18340" y="9149"/>
                    <a:pt x="18348" y="9145"/>
                  </a:cubicBezTo>
                  <a:cubicBezTo>
                    <a:pt x="18358" y="9138"/>
                    <a:pt x="18366" y="9135"/>
                    <a:pt x="18374" y="9135"/>
                  </a:cubicBezTo>
                  <a:cubicBezTo>
                    <a:pt x="18392" y="9135"/>
                    <a:pt x="18406" y="9152"/>
                    <a:pt x="18431" y="9169"/>
                  </a:cubicBezTo>
                  <a:cubicBezTo>
                    <a:pt x="18443" y="9177"/>
                    <a:pt x="18451" y="9179"/>
                    <a:pt x="18457" y="9179"/>
                  </a:cubicBezTo>
                  <a:cubicBezTo>
                    <a:pt x="18471" y="9179"/>
                    <a:pt x="18479" y="9169"/>
                    <a:pt x="18502" y="9169"/>
                  </a:cubicBezTo>
                  <a:cubicBezTo>
                    <a:pt x="18550" y="9181"/>
                    <a:pt x="18598" y="9216"/>
                    <a:pt x="18645" y="9240"/>
                  </a:cubicBezTo>
                  <a:cubicBezTo>
                    <a:pt x="18658" y="9248"/>
                    <a:pt x="18677" y="9251"/>
                    <a:pt x="18698" y="9251"/>
                  </a:cubicBezTo>
                  <a:cubicBezTo>
                    <a:pt x="18776" y="9251"/>
                    <a:pt x="18888" y="9206"/>
                    <a:pt x="18860" y="9169"/>
                  </a:cubicBezTo>
                  <a:cubicBezTo>
                    <a:pt x="18836" y="9169"/>
                    <a:pt x="18812" y="9157"/>
                    <a:pt x="18788" y="9157"/>
                  </a:cubicBezTo>
                  <a:cubicBezTo>
                    <a:pt x="18752" y="9133"/>
                    <a:pt x="18729" y="9109"/>
                    <a:pt x="18705" y="9074"/>
                  </a:cubicBezTo>
                  <a:cubicBezTo>
                    <a:pt x="18633" y="9014"/>
                    <a:pt x="18562" y="8966"/>
                    <a:pt x="18479" y="8943"/>
                  </a:cubicBezTo>
                  <a:cubicBezTo>
                    <a:pt x="18472" y="8940"/>
                    <a:pt x="18466" y="8939"/>
                    <a:pt x="18461" y="8939"/>
                  </a:cubicBezTo>
                  <a:cubicBezTo>
                    <a:pt x="18430" y="8939"/>
                    <a:pt x="18431" y="8986"/>
                    <a:pt x="18392" y="8986"/>
                  </a:cubicBezTo>
                  <a:cubicBezTo>
                    <a:pt x="18384" y="8986"/>
                    <a:pt x="18373" y="8984"/>
                    <a:pt x="18359" y="8978"/>
                  </a:cubicBezTo>
                  <a:cubicBezTo>
                    <a:pt x="18312" y="8966"/>
                    <a:pt x="18276" y="8943"/>
                    <a:pt x="18240" y="8895"/>
                  </a:cubicBezTo>
                  <a:cubicBezTo>
                    <a:pt x="18252" y="8871"/>
                    <a:pt x="18252" y="8871"/>
                    <a:pt x="18217" y="8847"/>
                  </a:cubicBezTo>
                  <a:cubicBezTo>
                    <a:pt x="18190" y="8834"/>
                    <a:pt x="18179" y="8829"/>
                    <a:pt x="18172" y="8829"/>
                  </a:cubicBezTo>
                  <a:cubicBezTo>
                    <a:pt x="18162" y="8829"/>
                    <a:pt x="18168" y="8844"/>
                    <a:pt x="18145" y="8859"/>
                  </a:cubicBezTo>
                  <a:cubicBezTo>
                    <a:pt x="18136" y="8862"/>
                    <a:pt x="18126" y="8864"/>
                    <a:pt x="18117" y="8864"/>
                  </a:cubicBezTo>
                  <a:cubicBezTo>
                    <a:pt x="18092" y="8864"/>
                    <a:pt x="18071" y="8853"/>
                    <a:pt x="18062" y="8835"/>
                  </a:cubicBezTo>
                  <a:cubicBezTo>
                    <a:pt x="18026" y="8788"/>
                    <a:pt x="18133" y="8776"/>
                    <a:pt x="18026" y="8728"/>
                  </a:cubicBezTo>
                  <a:cubicBezTo>
                    <a:pt x="18008" y="8716"/>
                    <a:pt x="17976" y="8710"/>
                    <a:pt x="17946" y="8710"/>
                  </a:cubicBezTo>
                  <a:cubicBezTo>
                    <a:pt x="17916" y="8710"/>
                    <a:pt x="17889" y="8716"/>
                    <a:pt x="17883" y="8728"/>
                  </a:cubicBezTo>
                  <a:cubicBezTo>
                    <a:pt x="17859" y="8728"/>
                    <a:pt x="17836" y="8704"/>
                    <a:pt x="17812" y="8693"/>
                  </a:cubicBezTo>
                  <a:cubicBezTo>
                    <a:pt x="17728" y="8681"/>
                    <a:pt x="17645" y="8657"/>
                    <a:pt x="17562" y="8633"/>
                  </a:cubicBezTo>
                  <a:cubicBezTo>
                    <a:pt x="17541" y="8601"/>
                    <a:pt x="17659" y="8598"/>
                    <a:pt x="17695" y="8589"/>
                  </a:cubicBezTo>
                  <a:lnTo>
                    <a:pt x="17695" y="8589"/>
                  </a:lnTo>
                  <a:cubicBezTo>
                    <a:pt x="17694" y="8589"/>
                    <a:pt x="17693" y="8589"/>
                    <a:pt x="17692" y="8589"/>
                  </a:cubicBezTo>
                  <a:cubicBezTo>
                    <a:pt x="17643" y="8589"/>
                    <a:pt x="17465" y="8525"/>
                    <a:pt x="17415" y="8525"/>
                  </a:cubicBezTo>
                  <a:cubicBezTo>
                    <a:pt x="17412" y="8525"/>
                    <a:pt x="17409" y="8525"/>
                    <a:pt x="17407" y="8526"/>
                  </a:cubicBezTo>
                  <a:cubicBezTo>
                    <a:pt x="17359" y="8526"/>
                    <a:pt x="17312" y="8502"/>
                    <a:pt x="17300" y="8454"/>
                  </a:cubicBezTo>
                  <a:cubicBezTo>
                    <a:pt x="17276" y="8419"/>
                    <a:pt x="17258" y="8413"/>
                    <a:pt x="17242" y="8413"/>
                  </a:cubicBezTo>
                  <a:cubicBezTo>
                    <a:pt x="17234" y="8413"/>
                    <a:pt x="17226" y="8414"/>
                    <a:pt x="17218" y="8414"/>
                  </a:cubicBezTo>
                  <a:cubicBezTo>
                    <a:pt x="17210" y="8414"/>
                    <a:pt x="17202" y="8413"/>
                    <a:pt x="17193" y="8407"/>
                  </a:cubicBezTo>
                  <a:cubicBezTo>
                    <a:pt x="17145" y="8383"/>
                    <a:pt x="17133" y="8383"/>
                    <a:pt x="17109" y="8347"/>
                  </a:cubicBezTo>
                  <a:cubicBezTo>
                    <a:pt x="17097" y="8335"/>
                    <a:pt x="17086" y="8323"/>
                    <a:pt x="17062" y="8323"/>
                  </a:cubicBezTo>
                  <a:cubicBezTo>
                    <a:pt x="17053" y="8320"/>
                    <a:pt x="17044" y="8319"/>
                    <a:pt x="17036" y="8319"/>
                  </a:cubicBezTo>
                  <a:cubicBezTo>
                    <a:pt x="17012" y="8319"/>
                    <a:pt x="16996" y="8332"/>
                    <a:pt x="17014" y="8359"/>
                  </a:cubicBezTo>
                  <a:cubicBezTo>
                    <a:pt x="17022" y="8376"/>
                    <a:pt x="17019" y="8398"/>
                    <a:pt x="17000" y="8398"/>
                  </a:cubicBezTo>
                  <a:cubicBezTo>
                    <a:pt x="16992" y="8398"/>
                    <a:pt x="16981" y="8394"/>
                    <a:pt x="16966" y="8383"/>
                  </a:cubicBezTo>
                  <a:cubicBezTo>
                    <a:pt x="16919" y="8347"/>
                    <a:pt x="16931" y="8312"/>
                    <a:pt x="16895" y="8276"/>
                  </a:cubicBezTo>
                  <a:cubicBezTo>
                    <a:pt x="16847" y="8252"/>
                    <a:pt x="16800" y="8240"/>
                    <a:pt x="16740" y="8228"/>
                  </a:cubicBezTo>
                  <a:cubicBezTo>
                    <a:pt x="16705" y="8216"/>
                    <a:pt x="16669" y="8192"/>
                    <a:pt x="16645" y="8169"/>
                  </a:cubicBezTo>
                  <a:cubicBezTo>
                    <a:pt x="16645" y="8157"/>
                    <a:pt x="16633" y="8145"/>
                    <a:pt x="16621" y="8145"/>
                  </a:cubicBezTo>
                  <a:cubicBezTo>
                    <a:pt x="16598" y="8131"/>
                    <a:pt x="16584" y="8128"/>
                    <a:pt x="16572" y="8128"/>
                  </a:cubicBezTo>
                  <a:cubicBezTo>
                    <a:pt x="16562" y="8128"/>
                    <a:pt x="16553" y="8130"/>
                    <a:pt x="16543" y="8130"/>
                  </a:cubicBezTo>
                  <a:cubicBezTo>
                    <a:pt x="16532" y="8130"/>
                    <a:pt x="16520" y="8128"/>
                    <a:pt x="16502" y="8121"/>
                  </a:cubicBezTo>
                  <a:cubicBezTo>
                    <a:pt x="16478" y="8097"/>
                    <a:pt x="16443" y="8085"/>
                    <a:pt x="16407" y="8061"/>
                  </a:cubicBezTo>
                  <a:cubicBezTo>
                    <a:pt x="16324" y="8002"/>
                    <a:pt x="16228" y="7978"/>
                    <a:pt x="16121" y="7966"/>
                  </a:cubicBezTo>
                  <a:cubicBezTo>
                    <a:pt x="16062" y="7966"/>
                    <a:pt x="16050" y="7966"/>
                    <a:pt x="16073" y="7919"/>
                  </a:cubicBezTo>
                  <a:cubicBezTo>
                    <a:pt x="16121" y="7919"/>
                    <a:pt x="16073" y="7883"/>
                    <a:pt x="16038" y="7871"/>
                  </a:cubicBezTo>
                  <a:cubicBezTo>
                    <a:pt x="15990" y="7835"/>
                    <a:pt x="15931" y="7823"/>
                    <a:pt x="15883" y="7800"/>
                  </a:cubicBezTo>
                  <a:cubicBezTo>
                    <a:pt x="15847" y="7800"/>
                    <a:pt x="15800" y="7800"/>
                    <a:pt x="15764" y="7776"/>
                  </a:cubicBezTo>
                  <a:cubicBezTo>
                    <a:pt x="15776" y="7728"/>
                    <a:pt x="15645" y="7680"/>
                    <a:pt x="15609" y="7669"/>
                  </a:cubicBezTo>
                  <a:cubicBezTo>
                    <a:pt x="15604" y="7667"/>
                    <a:pt x="15597" y="7666"/>
                    <a:pt x="15589" y="7666"/>
                  </a:cubicBezTo>
                  <a:cubicBezTo>
                    <a:pt x="15560" y="7666"/>
                    <a:pt x="15517" y="7677"/>
                    <a:pt x="15490" y="7677"/>
                  </a:cubicBezTo>
                  <a:cubicBezTo>
                    <a:pt x="15478" y="7677"/>
                    <a:pt x="15469" y="7675"/>
                    <a:pt x="15466" y="7669"/>
                  </a:cubicBezTo>
                  <a:cubicBezTo>
                    <a:pt x="15442" y="7609"/>
                    <a:pt x="15407" y="7561"/>
                    <a:pt x="15347" y="7538"/>
                  </a:cubicBezTo>
                  <a:cubicBezTo>
                    <a:pt x="15228" y="7478"/>
                    <a:pt x="15109" y="7419"/>
                    <a:pt x="14978" y="7371"/>
                  </a:cubicBezTo>
                  <a:cubicBezTo>
                    <a:pt x="14942" y="7359"/>
                    <a:pt x="14895" y="7347"/>
                    <a:pt x="14847" y="7335"/>
                  </a:cubicBezTo>
                  <a:cubicBezTo>
                    <a:pt x="14831" y="7331"/>
                    <a:pt x="14819" y="7330"/>
                    <a:pt x="14810" y="7330"/>
                  </a:cubicBezTo>
                  <a:cubicBezTo>
                    <a:pt x="14790" y="7330"/>
                    <a:pt x="14780" y="7335"/>
                    <a:pt x="14764" y="7335"/>
                  </a:cubicBezTo>
                  <a:cubicBezTo>
                    <a:pt x="14740" y="7335"/>
                    <a:pt x="14716" y="7264"/>
                    <a:pt x="14704" y="7240"/>
                  </a:cubicBezTo>
                  <a:cubicBezTo>
                    <a:pt x="14669" y="7204"/>
                    <a:pt x="14633" y="7180"/>
                    <a:pt x="14597" y="7157"/>
                  </a:cubicBezTo>
                  <a:cubicBezTo>
                    <a:pt x="14563" y="7136"/>
                    <a:pt x="14532" y="7123"/>
                    <a:pt x="14508" y="7123"/>
                  </a:cubicBezTo>
                  <a:cubicBezTo>
                    <a:pt x="14490" y="7123"/>
                    <a:pt x="14476" y="7130"/>
                    <a:pt x="14466" y="7145"/>
                  </a:cubicBezTo>
                  <a:cubicBezTo>
                    <a:pt x="14478" y="7121"/>
                    <a:pt x="14335" y="7109"/>
                    <a:pt x="14299" y="7109"/>
                  </a:cubicBezTo>
                  <a:cubicBezTo>
                    <a:pt x="14276" y="7097"/>
                    <a:pt x="14240" y="7026"/>
                    <a:pt x="14204" y="7002"/>
                  </a:cubicBezTo>
                  <a:cubicBezTo>
                    <a:pt x="14168" y="6966"/>
                    <a:pt x="14121" y="6942"/>
                    <a:pt x="14061" y="6930"/>
                  </a:cubicBezTo>
                  <a:cubicBezTo>
                    <a:pt x="14056" y="6929"/>
                    <a:pt x="14052" y="6929"/>
                    <a:pt x="14047" y="6929"/>
                  </a:cubicBezTo>
                  <a:cubicBezTo>
                    <a:pt x="14014" y="6929"/>
                    <a:pt x="14012" y="6969"/>
                    <a:pt x="14002" y="6990"/>
                  </a:cubicBezTo>
                  <a:cubicBezTo>
                    <a:pt x="13978" y="6978"/>
                    <a:pt x="13942" y="6954"/>
                    <a:pt x="13918" y="6942"/>
                  </a:cubicBezTo>
                  <a:cubicBezTo>
                    <a:pt x="13918" y="6930"/>
                    <a:pt x="13918" y="6918"/>
                    <a:pt x="13918" y="6918"/>
                  </a:cubicBezTo>
                  <a:cubicBezTo>
                    <a:pt x="13907" y="6895"/>
                    <a:pt x="13859" y="6883"/>
                    <a:pt x="13847" y="6883"/>
                  </a:cubicBezTo>
                  <a:cubicBezTo>
                    <a:pt x="13823" y="6871"/>
                    <a:pt x="13823" y="6847"/>
                    <a:pt x="13799" y="6823"/>
                  </a:cubicBezTo>
                  <a:cubicBezTo>
                    <a:pt x="13776" y="6811"/>
                    <a:pt x="13752" y="6788"/>
                    <a:pt x="13716" y="6776"/>
                  </a:cubicBezTo>
                  <a:cubicBezTo>
                    <a:pt x="13664" y="6758"/>
                    <a:pt x="13605" y="6747"/>
                    <a:pt x="13545" y="6747"/>
                  </a:cubicBezTo>
                  <a:cubicBezTo>
                    <a:pt x="13523" y="6747"/>
                    <a:pt x="13500" y="6749"/>
                    <a:pt x="13478" y="6752"/>
                  </a:cubicBezTo>
                  <a:cubicBezTo>
                    <a:pt x="13371" y="6740"/>
                    <a:pt x="13406" y="6716"/>
                    <a:pt x="13430" y="6668"/>
                  </a:cubicBezTo>
                  <a:lnTo>
                    <a:pt x="13430" y="6668"/>
                  </a:lnTo>
                  <a:cubicBezTo>
                    <a:pt x="13428" y="6673"/>
                    <a:pt x="13424" y="6675"/>
                    <a:pt x="13419" y="6675"/>
                  </a:cubicBezTo>
                  <a:cubicBezTo>
                    <a:pt x="13402" y="6675"/>
                    <a:pt x="13373" y="6655"/>
                    <a:pt x="13348" y="6655"/>
                  </a:cubicBezTo>
                  <a:cubicBezTo>
                    <a:pt x="13343" y="6655"/>
                    <a:pt x="13339" y="6655"/>
                    <a:pt x="13335" y="6657"/>
                  </a:cubicBezTo>
                  <a:cubicBezTo>
                    <a:pt x="13335" y="6657"/>
                    <a:pt x="13311" y="6692"/>
                    <a:pt x="13311" y="6692"/>
                  </a:cubicBezTo>
                  <a:cubicBezTo>
                    <a:pt x="13264" y="6668"/>
                    <a:pt x="13299" y="6633"/>
                    <a:pt x="13264" y="6609"/>
                  </a:cubicBezTo>
                  <a:cubicBezTo>
                    <a:pt x="13246" y="6603"/>
                    <a:pt x="13222" y="6603"/>
                    <a:pt x="13195" y="6603"/>
                  </a:cubicBezTo>
                  <a:cubicBezTo>
                    <a:pt x="13168" y="6603"/>
                    <a:pt x="13139" y="6603"/>
                    <a:pt x="13109" y="6597"/>
                  </a:cubicBezTo>
                  <a:cubicBezTo>
                    <a:pt x="13037" y="6585"/>
                    <a:pt x="13097" y="6573"/>
                    <a:pt x="13121" y="6573"/>
                  </a:cubicBezTo>
                  <a:cubicBezTo>
                    <a:pt x="13156" y="6573"/>
                    <a:pt x="13192" y="6514"/>
                    <a:pt x="13121" y="6490"/>
                  </a:cubicBezTo>
                  <a:cubicBezTo>
                    <a:pt x="13099" y="6485"/>
                    <a:pt x="13074" y="6483"/>
                    <a:pt x="13050" y="6483"/>
                  </a:cubicBezTo>
                  <a:cubicBezTo>
                    <a:pt x="13008" y="6483"/>
                    <a:pt x="12969" y="6491"/>
                    <a:pt x="12954" y="6514"/>
                  </a:cubicBezTo>
                  <a:cubicBezTo>
                    <a:pt x="13002" y="6418"/>
                    <a:pt x="12549" y="6335"/>
                    <a:pt x="12585" y="6252"/>
                  </a:cubicBezTo>
                  <a:cubicBezTo>
                    <a:pt x="12537" y="6168"/>
                    <a:pt x="12442" y="6204"/>
                    <a:pt x="12347" y="6168"/>
                  </a:cubicBezTo>
                  <a:cubicBezTo>
                    <a:pt x="12252" y="6133"/>
                    <a:pt x="12216" y="6109"/>
                    <a:pt x="12144" y="6085"/>
                  </a:cubicBezTo>
                  <a:cubicBezTo>
                    <a:pt x="12061" y="6049"/>
                    <a:pt x="11966" y="6037"/>
                    <a:pt x="11894" y="6002"/>
                  </a:cubicBezTo>
                  <a:cubicBezTo>
                    <a:pt x="11811" y="5954"/>
                    <a:pt x="11823" y="5930"/>
                    <a:pt x="11740" y="5895"/>
                  </a:cubicBezTo>
                  <a:cubicBezTo>
                    <a:pt x="11704" y="5871"/>
                    <a:pt x="11668" y="5859"/>
                    <a:pt x="11632" y="5859"/>
                  </a:cubicBezTo>
                  <a:cubicBezTo>
                    <a:pt x="11622" y="5859"/>
                    <a:pt x="11612" y="5885"/>
                    <a:pt x="11594" y="5885"/>
                  </a:cubicBezTo>
                  <a:cubicBezTo>
                    <a:pt x="11591" y="5885"/>
                    <a:pt x="11588" y="5884"/>
                    <a:pt x="11585" y="5883"/>
                  </a:cubicBezTo>
                  <a:cubicBezTo>
                    <a:pt x="11550" y="5859"/>
                    <a:pt x="11537" y="5801"/>
                    <a:pt x="11560" y="5765"/>
                  </a:cubicBezTo>
                  <a:lnTo>
                    <a:pt x="11560" y="5765"/>
                  </a:lnTo>
                  <a:cubicBezTo>
                    <a:pt x="11558" y="5768"/>
                    <a:pt x="11553" y="5769"/>
                    <a:pt x="11545" y="5769"/>
                  </a:cubicBezTo>
                  <a:cubicBezTo>
                    <a:pt x="11454" y="5769"/>
                    <a:pt x="11008" y="5546"/>
                    <a:pt x="10954" y="5514"/>
                  </a:cubicBezTo>
                  <a:cubicBezTo>
                    <a:pt x="10882" y="5466"/>
                    <a:pt x="10799" y="5406"/>
                    <a:pt x="10728" y="5383"/>
                  </a:cubicBezTo>
                  <a:cubicBezTo>
                    <a:pt x="10668" y="5347"/>
                    <a:pt x="10597" y="5335"/>
                    <a:pt x="10525" y="5323"/>
                  </a:cubicBezTo>
                  <a:cubicBezTo>
                    <a:pt x="10504" y="5323"/>
                    <a:pt x="10405" y="5342"/>
                    <a:pt x="10412" y="5355"/>
                  </a:cubicBezTo>
                  <a:lnTo>
                    <a:pt x="10412" y="5355"/>
                  </a:lnTo>
                  <a:cubicBezTo>
                    <a:pt x="10378" y="5329"/>
                    <a:pt x="10449" y="5275"/>
                    <a:pt x="10358" y="5264"/>
                  </a:cubicBezTo>
                  <a:cubicBezTo>
                    <a:pt x="10347" y="5264"/>
                    <a:pt x="10251" y="5264"/>
                    <a:pt x="10239" y="5240"/>
                  </a:cubicBezTo>
                  <a:cubicBezTo>
                    <a:pt x="10228" y="5228"/>
                    <a:pt x="10335" y="5192"/>
                    <a:pt x="10275" y="5180"/>
                  </a:cubicBezTo>
                  <a:cubicBezTo>
                    <a:pt x="10245" y="5173"/>
                    <a:pt x="10183" y="5156"/>
                    <a:pt x="10135" y="5156"/>
                  </a:cubicBezTo>
                  <a:cubicBezTo>
                    <a:pt x="10106" y="5156"/>
                    <a:pt x="10082" y="5162"/>
                    <a:pt x="10073" y="5180"/>
                  </a:cubicBezTo>
                  <a:cubicBezTo>
                    <a:pt x="10037" y="5168"/>
                    <a:pt x="10013" y="5097"/>
                    <a:pt x="10013" y="5085"/>
                  </a:cubicBezTo>
                  <a:cubicBezTo>
                    <a:pt x="10013" y="5061"/>
                    <a:pt x="9906" y="4990"/>
                    <a:pt x="9894" y="4990"/>
                  </a:cubicBezTo>
                  <a:cubicBezTo>
                    <a:pt x="9884" y="4990"/>
                    <a:pt x="9866" y="5031"/>
                    <a:pt x="9819" y="5031"/>
                  </a:cubicBezTo>
                  <a:cubicBezTo>
                    <a:pt x="9809" y="5031"/>
                    <a:pt x="9799" y="5029"/>
                    <a:pt x="9787" y="5025"/>
                  </a:cubicBezTo>
                  <a:cubicBezTo>
                    <a:pt x="9727" y="5002"/>
                    <a:pt x="9716" y="4966"/>
                    <a:pt x="9668" y="4954"/>
                  </a:cubicBezTo>
                  <a:cubicBezTo>
                    <a:pt x="9608" y="4942"/>
                    <a:pt x="9596" y="4954"/>
                    <a:pt x="9537" y="4930"/>
                  </a:cubicBezTo>
                  <a:cubicBezTo>
                    <a:pt x="9489" y="4906"/>
                    <a:pt x="9477" y="4859"/>
                    <a:pt x="9406" y="4811"/>
                  </a:cubicBezTo>
                  <a:cubicBezTo>
                    <a:pt x="9371" y="4790"/>
                    <a:pt x="9337" y="4778"/>
                    <a:pt x="9312" y="4778"/>
                  </a:cubicBezTo>
                  <a:cubicBezTo>
                    <a:pt x="9293" y="4778"/>
                    <a:pt x="9280" y="4784"/>
                    <a:pt x="9275" y="4799"/>
                  </a:cubicBezTo>
                  <a:cubicBezTo>
                    <a:pt x="9264" y="4788"/>
                    <a:pt x="9189" y="4703"/>
                    <a:pt x="9181" y="4703"/>
                  </a:cubicBezTo>
                  <a:cubicBezTo>
                    <a:pt x="9180" y="4703"/>
                    <a:pt x="9180" y="4703"/>
                    <a:pt x="9180" y="4704"/>
                  </a:cubicBezTo>
                  <a:cubicBezTo>
                    <a:pt x="9180" y="4723"/>
                    <a:pt x="9203" y="4773"/>
                    <a:pt x="9175" y="4773"/>
                  </a:cubicBezTo>
                  <a:cubicBezTo>
                    <a:pt x="9168" y="4773"/>
                    <a:pt x="9158" y="4770"/>
                    <a:pt x="9144" y="4763"/>
                  </a:cubicBezTo>
                  <a:cubicBezTo>
                    <a:pt x="9108" y="4740"/>
                    <a:pt x="9096" y="4716"/>
                    <a:pt x="9061" y="4692"/>
                  </a:cubicBezTo>
                  <a:cubicBezTo>
                    <a:pt x="9012" y="4653"/>
                    <a:pt x="8917" y="4599"/>
                    <a:pt x="8851" y="4599"/>
                  </a:cubicBezTo>
                  <a:cubicBezTo>
                    <a:pt x="8836" y="4599"/>
                    <a:pt x="8822" y="4602"/>
                    <a:pt x="8811" y="4609"/>
                  </a:cubicBezTo>
                  <a:cubicBezTo>
                    <a:pt x="8846" y="4585"/>
                    <a:pt x="8739" y="4490"/>
                    <a:pt x="8715" y="4478"/>
                  </a:cubicBezTo>
                  <a:cubicBezTo>
                    <a:pt x="8708" y="4489"/>
                    <a:pt x="8701" y="4493"/>
                    <a:pt x="8693" y="4493"/>
                  </a:cubicBezTo>
                  <a:cubicBezTo>
                    <a:pt x="8674" y="4493"/>
                    <a:pt x="8650" y="4470"/>
                    <a:pt x="8608" y="4454"/>
                  </a:cubicBezTo>
                  <a:cubicBezTo>
                    <a:pt x="8588" y="4444"/>
                    <a:pt x="8581" y="4440"/>
                    <a:pt x="8576" y="4440"/>
                  </a:cubicBezTo>
                  <a:cubicBezTo>
                    <a:pt x="8570" y="4440"/>
                    <a:pt x="8569" y="4447"/>
                    <a:pt x="8549" y="4454"/>
                  </a:cubicBezTo>
                  <a:cubicBezTo>
                    <a:pt x="8546" y="4456"/>
                    <a:pt x="8543" y="4457"/>
                    <a:pt x="8539" y="4457"/>
                  </a:cubicBezTo>
                  <a:cubicBezTo>
                    <a:pt x="8502" y="4457"/>
                    <a:pt x="8401" y="4368"/>
                    <a:pt x="8358" y="4347"/>
                  </a:cubicBezTo>
                  <a:cubicBezTo>
                    <a:pt x="8341" y="4338"/>
                    <a:pt x="8330" y="4336"/>
                    <a:pt x="8321" y="4336"/>
                  </a:cubicBezTo>
                  <a:cubicBezTo>
                    <a:pt x="8311" y="4336"/>
                    <a:pt x="8304" y="4338"/>
                    <a:pt x="8295" y="4338"/>
                  </a:cubicBezTo>
                  <a:cubicBezTo>
                    <a:pt x="8289" y="4338"/>
                    <a:pt x="8283" y="4338"/>
                    <a:pt x="8275" y="4335"/>
                  </a:cubicBezTo>
                  <a:cubicBezTo>
                    <a:pt x="8239" y="4323"/>
                    <a:pt x="8156" y="4287"/>
                    <a:pt x="8108" y="4263"/>
                  </a:cubicBezTo>
                  <a:cubicBezTo>
                    <a:pt x="8037" y="4232"/>
                    <a:pt x="7981" y="4210"/>
                    <a:pt x="7931" y="4210"/>
                  </a:cubicBezTo>
                  <a:cubicBezTo>
                    <a:pt x="7916" y="4210"/>
                    <a:pt x="7902" y="4212"/>
                    <a:pt x="7888" y="4216"/>
                  </a:cubicBezTo>
                  <a:lnTo>
                    <a:pt x="7888" y="4216"/>
                  </a:lnTo>
                  <a:cubicBezTo>
                    <a:pt x="7913" y="4207"/>
                    <a:pt x="7942" y="4196"/>
                    <a:pt x="7942" y="4180"/>
                  </a:cubicBezTo>
                  <a:cubicBezTo>
                    <a:pt x="7942" y="4157"/>
                    <a:pt x="7913" y="4149"/>
                    <a:pt x="7886" y="4149"/>
                  </a:cubicBezTo>
                  <a:cubicBezTo>
                    <a:pt x="7870" y="4149"/>
                    <a:pt x="7855" y="4152"/>
                    <a:pt x="7846" y="4156"/>
                  </a:cubicBezTo>
                  <a:cubicBezTo>
                    <a:pt x="7829" y="4160"/>
                    <a:pt x="7814" y="4162"/>
                    <a:pt x="7801" y="4162"/>
                  </a:cubicBezTo>
                  <a:cubicBezTo>
                    <a:pt x="7739" y="4162"/>
                    <a:pt x="7713" y="4120"/>
                    <a:pt x="7703" y="4061"/>
                  </a:cubicBezTo>
                  <a:cubicBezTo>
                    <a:pt x="7701" y="4047"/>
                    <a:pt x="7688" y="4042"/>
                    <a:pt x="7672" y="4042"/>
                  </a:cubicBezTo>
                  <a:cubicBezTo>
                    <a:pt x="7638" y="4042"/>
                    <a:pt x="7585" y="4063"/>
                    <a:pt x="7559" y="4063"/>
                  </a:cubicBezTo>
                  <a:cubicBezTo>
                    <a:pt x="7545" y="4063"/>
                    <a:pt x="7539" y="4057"/>
                    <a:pt x="7549" y="4037"/>
                  </a:cubicBezTo>
                  <a:cubicBezTo>
                    <a:pt x="7567" y="4001"/>
                    <a:pt x="7469" y="3945"/>
                    <a:pt x="7405" y="3945"/>
                  </a:cubicBezTo>
                  <a:cubicBezTo>
                    <a:pt x="7384" y="3945"/>
                    <a:pt x="7367" y="3951"/>
                    <a:pt x="7358" y="3966"/>
                  </a:cubicBezTo>
                  <a:cubicBezTo>
                    <a:pt x="7370" y="3942"/>
                    <a:pt x="7358" y="3918"/>
                    <a:pt x="7322" y="3882"/>
                  </a:cubicBezTo>
                  <a:cubicBezTo>
                    <a:pt x="7299" y="3859"/>
                    <a:pt x="7287" y="3870"/>
                    <a:pt x="7251" y="3859"/>
                  </a:cubicBezTo>
                  <a:cubicBezTo>
                    <a:pt x="7227" y="3847"/>
                    <a:pt x="7191" y="3811"/>
                    <a:pt x="7144" y="3787"/>
                  </a:cubicBezTo>
                  <a:cubicBezTo>
                    <a:pt x="7096" y="3763"/>
                    <a:pt x="7049" y="3763"/>
                    <a:pt x="7013" y="3751"/>
                  </a:cubicBezTo>
                  <a:cubicBezTo>
                    <a:pt x="6953" y="3728"/>
                    <a:pt x="6906" y="3704"/>
                    <a:pt x="6858" y="3668"/>
                  </a:cubicBezTo>
                  <a:cubicBezTo>
                    <a:pt x="6799" y="3620"/>
                    <a:pt x="6727" y="3585"/>
                    <a:pt x="6656" y="3561"/>
                  </a:cubicBezTo>
                  <a:cubicBezTo>
                    <a:pt x="6644" y="3553"/>
                    <a:pt x="6629" y="3550"/>
                    <a:pt x="6615" y="3550"/>
                  </a:cubicBezTo>
                  <a:cubicBezTo>
                    <a:pt x="6586" y="3550"/>
                    <a:pt x="6556" y="3561"/>
                    <a:pt x="6548" y="3561"/>
                  </a:cubicBezTo>
                  <a:cubicBezTo>
                    <a:pt x="6525" y="3549"/>
                    <a:pt x="6525" y="3489"/>
                    <a:pt x="6501" y="3466"/>
                  </a:cubicBezTo>
                  <a:cubicBezTo>
                    <a:pt x="6493" y="3458"/>
                    <a:pt x="6482" y="3455"/>
                    <a:pt x="6471" y="3455"/>
                  </a:cubicBezTo>
                  <a:cubicBezTo>
                    <a:pt x="6448" y="3455"/>
                    <a:pt x="6421" y="3466"/>
                    <a:pt x="6406" y="3466"/>
                  </a:cubicBezTo>
                  <a:cubicBezTo>
                    <a:pt x="6397" y="3466"/>
                    <a:pt x="6369" y="3511"/>
                    <a:pt x="6340" y="3511"/>
                  </a:cubicBezTo>
                  <a:cubicBezTo>
                    <a:pt x="6330" y="3511"/>
                    <a:pt x="6320" y="3505"/>
                    <a:pt x="6310" y="3489"/>
                  </a:cubicBezTo>
                  <a:cubicBezTo>
                    <a:pt x="6275" y="3442"/>
                    <a:pt x="6287" y="3406"/>
                    <a:pt x="6227" y="3359"/>
                  </a:cubicBezTo>
                  <a:cubicBezTo>
                    <a:pt x="6216" y="3350"/>
                    <a:pt x="6202" y="3348"/>
                    <a:pt x="6186" y="3348"/>
                  </a:cubicBezTo>
                  <a:cubicBezTo>
                    <a:pt x="6161" y="3348"/>
                    <a:pt x="6133" y="3353"/>
                    <a:pt x="6106" y="3353"/>
                  </a:cubicBezTo>
                  <a:cubicBezTo>
                    <a:pt x="6074" y="3353"/>
                    <a:pt x="6044" y="3345"/>
                    <a:pt x="6025" y="3311"/>
                  </a:cubicBezTo>
                  <a:cubicBezTo>
                    <a:pt x="6001" y="3251"/>
                    <a:pt x="5822" y="3204"/>
                    <a:pt x="5763" y="3180"/>
                  </a:cubicBezTo>
                  <a:cubicBezTo>
                    <a:pt x="5715" y="3168"/>
                    <a:pt x="5656" y="3144"/>
                    <a:pt x="5596" y="3108"/>
                  </a:cubicBezTo>
                  <a:cubicBezTo>
                    <a:pt x="5585" y="3108"/>
                    <a:pt x="5499" y="3012"/>
                    <a:pt x="5490" y="3012"/>
                  </a:cubicBezTo>
                  <a:cubicBezTo>
                    <a:pt x="5489" y="3012"/>
                    <a:pt x="5489" y="3013"/>
                    <a:pt x="5489" y="3013"/>
                  </a:cubicBezTo>
                  <a:cubicBezTo>
                    <a:pt x="5489" y="3025"/>
                    <a:pt x="5525" y="3061"/>
                    <a:pt x="5465" y="3061"/>
                  </a:cubicBezTo>
                  <a:cubicBezTo>
                    <a:pt x="5441" y="3061"/>
                    <a:pt x="5417" y="3049"/>
                    <a:pt x="5394" y="3037"/>
                  </a:cubicBezTo>
                  <a:cubicBezTo>
                    <a:pt x="5334" y="3013"/>
                    <a:pt x="5263" y="2954"/>
                    <a:pt x="5275" y="2918"/>
                  </a:cubicBezTo>
                  <a:lnTo>
                    <a:pt x="5275" y="2918"/>
                  </a:lnTo>
                  <a:cubicBezTo>
                    <a:pt x="5263" y="2947"/>
                    <a:pt x="5253" y="2959"/>
                    <a:pt x="5243" y="2959"/>
                  </a:cubicBezTo>
                  <a:cubicBezTo>
                    <a:pt x="5212" y="2959"/>
                    <a:pt x="5185" y="2853"/>
                    <a:pt x="5132" y="2835"/>
                  </a:cubicBezTo>
                  <a:cubicBezTo>
                    <a:pt x="5119" y="2830"/>
                    <a:pt x="5108" y="2829"/>
                    <a:pt x="5097" y="2829"/>
                  </a:cubicBezTo>
                  <a:cubicBezTo>
                    <a:pt x="5061" y="2829"/>
                    <a:pt x="5032" y="2846"/>
                    <a:pt x="4995" y="2846"/>
                  </a:cubicBezTo>
                  <a:cubicBezTo>
                    <a:pt x="4979" y="2846"/>
                    <a:pt x="4961" y="2843"/>
                    <a:pt x="4941" y="2835"/>
                  </a:cubicBezTo>
                  <a:cubicBezTo>
                    <a:pt x="4929" y="2835"/>
                    <a:pt x="4882" y="2775"/>
                    <a:pt x="4858" y="2751"/>
                  </a:cubicBezTo>
                  <a:cubicBezTo>
                    <a:pt x="4813" y="2722"/>
                    <a:pt x="4789" y="2717"/>
                    <a:pt x="4769" y="2717"/>
                  </a:cubicBezTo>
                  <a:cubicBezTo>
                    <a:pt x="4758" y="2717"/>
                    <a:pt x="4749" y="2718"/>
                    <a:pt x="4738" y="2718"/>
                  </a:cubicBezTo>
                  <a:cubicBezTo>
                    <a:pt x="4719" y="2718"/>
                    <a:pt x="4695" y="2714"/>
                    <a:pt x="4655" y="2692"/>
                  </a:cubicBezTo>
                  <a:cubicBezTo>
                    <a:pt x="4596" y="2644"/>
                    <a:pt x="4536" y="2608"/>
                    <a:pt x="4465" y="2585"/>
                  </a:cubicBezTo>
                  <a:cubicBezTo>
                    <a:pt x="4441" y="2573"/>
                    <a:pt x="4358" y="2561"/>
                    <a:pt x="4358" y="2561"/>
                  </a:cubicBezTo>
                  <a:cubicBezTo>
                    <a:pt x="4239" y="2501"/>
                    <a:pt x="4155" y="2335"/>
                    <a:pt x="4012" y="2323"/>
                  </a:cubicBezTo>
                  <a:cubicBezTo>
                    <a:pt x="4006" y="2321"/>
                    <a:pt x="4000" y="2321"/>
                    <a:pt x="3996" y="2321"/>
                  </a:cubicBezTo>
                  <a:cubicBezTo>
                    <a:pt x="3973" y="2321"/>
                    <a:pt x="3979" y="2336"/>
                    <a:pt x="3962" y="2336"/>
                  </a:cubicBezTo>
                  <a:cubicBezTo>
                    <a:pt x="3954" y="2336"/>
                    <a:pt x="3941" y="2333"/>
                    <a:pt x="3917" y="2323"/>
                  </a:cubicBezTo>
                  <a:cubicBezTo>
                    <a:pt x="3905" y="2299"/>
                    <a:pt x="3881" y="2275"/>
                    <a:pt x="3858" y="2251"/>
                  </a:cubicBezTo>
                  <a:cubicBezTo>
                    <a:pt x="3839" y="2251"/>
                    <a:pt x="3835" y="2266"/>
                    <a:pt x="3822" y="2266"/>
                  </a:cubicBezTo>
                  <a:cubicBezTo>
                    <a:pt x="3819" y="2266"/>
                    <a:pt x="3815" y="2266"/>
                    <a:pt x="3810" y="2263"/>
                  </a:cubicBezTo>
                  <a:cubicBezTo>
                    <a:pt x="3651" y="2229"/>
                    <a:pt x="3438" y="2011"/>
                    <a:pt x="3275" y="2011"/>
                  </a:cubicBezTo>
                  <a:cubicBezTo>
                    <a:pt x="3266" y="2011"/>
                    <a:pt x="3258" y="2012"/>
                    <a:pt x="3250" y="2013"/>
                  </a:cubicBezTo>
                  <a:cubicBezTo>
                    <a:pt x="3215" y="2037"/>
                    <a:pt x="3310" y="2049"/>
                    <a:pt x="3262" y="2061"/>
                  </a:cubicBezTo>
                  <a:cubicBezTo>
                    <a:pt x="3257" y="2058"/>
                    <a:pt x="3251" y="2057"/>
                    <a:pt x="3244" y="2057"/>
                  </a:cubicBezTo>
                  <a:cubicBezTo>
                    <a:pt x="3205" y="2057"/>
                    <a:pt x="3159" y="2110"/>
                    <a:pt x="3138" y="2167"/>
                  </a:cubicBezTo>
                  <a:lnTo>
                    <a:pt x="3138" y="2167"/>
                  </a:lnTo>
                  <a:cubicBezTo>
                    <a:pt x="3148" y="2114"/>
                    <a:pt x="3069" y="1999"/>
                    <a:pt x="3010" y="1999"/>
                  </a:cubicBezTo>
                  <a:cubicBezTo>
                    <a:pt x="2993" y="1999"/>
                    <a:pt x="2978" y="2009"/>
                    <a:pt x="2967" y="2033"/>
                  </a:cubicBezTo>
                  <a:lnTo>
                    <a:pt x="2967" y="2033"/>
                  </a:lnTo>
                  <a:cubicBezTo>
                    <a:pt x="2969" y="1999"/>
                    <a:pt x="2786" y="1867"/>
                    <a:pt x="2774" y="1799"/>
                  </a:cubicBezTo>
                  <a:cubicBezTo>
                    <a:pt x="2774" y="1739"/>
                    <a:pt x="2750" y="1775"/>
                    <a:pt x="2703" y="1751"/>
                  </a:cubicBezTo>
                  <a:cubicBezTo>
                    <a:pt x="2667" y="1727"/>
                    <a:pt x="2619" y="1704"/>
                    <a:pt x="2584" y="1680"/>
                  </a:cubicBezTo>
                  <a:cubicBezTo>
                    <a:pt x="2381" y="1561"/>
                    <a:pt x="2203" y="1418"/>
                    <a:pt x="2024" y="1263"/>
                  </a:cubicBezTo>
                  <a:cubicBezTo>
                    <a:pt x="1991" y="1234"/>
                    <a:pt x="1949" y="1191"/>
                    <a:pt x="1903" y="1147"/>
                  </a:cubicBezTo>
                  <a:lnTo>
                    <a:pt x="1903" y="1147"/>
                  </a:lnTo>
                  <a:cubicBezTo>
                    <a:pt x="1895" y="1164"/>
                    <a:pt x="1881" y="1183"/>
                    <a:pt x="1859" y="1183"/>
                  </a:cubicBezTo>
                  <a:cubicBezTo>
                    <a:pt x="1848" y="1183"/>
                    <a:pt x="1836" y="1179"/>
                    <a:pt x="1822" y="1168"/>
                  </a:cubicBezTo>
                  <a:cubicBezTo>
                    <a:pt x="1786" y="1132"/>
                    <a:pt x="1750" y="1096"/>
                    <a:pt x="1798" y="1084"/>
                  </a:cubicBezTo>
                  <a:cubicBezTo>
                    <a:pt x="1825" y="1084"/>
                    <a:pt x="1853" y="1106"/>
                    <a:pt x="1880" y="1126"/>
                  </a:cubicBezTo>
                  <a:lnTo>
                    <a:pt x="1880" y="1126"/>
                  </a:lnTo>
                  <a:cubicBezTo>
                    <a:pt x="1808" y="1059"/>
                    <a:pt x="1730" y="999"/>
                    <a:pt x="1672" y="999"/>
                  </a:cubicBezTo>
                  <a:cubicBezTo>
                    <a:pt x="1652" y="999"/>
                    <a:pt x="1634" y="1007"/>
                    <a:pt x="1619" y="1025"/>
                  </a:cubicBezTo>
                  <a:cubicBezTo>
                    <a:pt x="1619" y="1025"/>
                    <a:pt x="1563" y="1060"/>
                    <a:pt x="1537" y="1060"/>
                  </a:cubicBezTo>
                  <a:cubicBezTo>
                    <a:pt x="1529" y="1060"/>
                    <a:pt x="1524" y="1057"/>
                    <a:pt x="1524" y="1049"/>
                  </a:cubicBezTo>
                  <a:cubicBezTo>
                    <a:pt x="1524" y="1013"/>
                    <a:pt x="1536" y="977"/>
                    <a:pt x="1548" y="953"/>
                  </a:cubicBezTo>
                  <a:cubicBezTo>
                    <a:pt x="1572" y="894"/>
                    <a:pt x="1607" y="846"/>
                    <a:pt x="1619" y="787"/>
                  </a:cubicBezTo>
                  <a:cubicBezTo>
                    <a:pt x="1611" y="787"/>
                    <a:pt x="1609" y="792"/>
                    <a:pt x="1597" y="792"/>
                  </a:cubicBezTo>
                  <a:cubicBezTo>
                    <a:pt x="1592" y="792"/>
                    <a:pt x="1584" y="791"/>
                    <a:pt x="1572" y="787"/>
                  </a:cubicBezTo>
                  <a:cubicBezTo>
                    <a:pt x="1536" y="763"/>
                    <a:pt x="1536" y="763"/>
                    <a:pt x="1524" y="751"/>
                  </a:cubicBezTo>
                  <a:cubicBezTo>
                    <a:pt x="1513" y="751"/>
                    <a:pt x="1490" y="729"/>
                    <a:pt x="1541" y="717"/>
                  </a:cubicBezTo>
                  <a:lnTo>
                    <a:pt x="1541" y="717"/>
                  </a:lnTo>
                  <a:cubicBezTo>
                    <a:pt x="1512" y="723"/>
                    <a:pt x="1497" y="726"/>
                    <a:pt x="1486" y="726"/>
                  </a:cubicBezTo>
                  <a:cubicBezTo>
                    <a:pt x="1460" y="726"/>
                    <a:pt x="1463" y="712"/>
                    <a:pt x="1381" y="703"/>
                  </a:cubicBezTo>
                  <a:cubicBezTo>
                    <a:pt x="1322" y="703"/>
                    <a:pt x="1143" y="668"/>
                    <a:pt x="1238" y="656"/>
                  </a:cubicBezTo>
                  <a:cubicBezTo>
                    <a:pt x="1269" y="656"/>
                    <a:pt x="1316" y="661"/>
                    <a:pt x="1357" y="668"/>
                  </a:cubicBezTo>
                  <a:lnTo>
                    <a:pt x="1357" y="668"/>
                  </a:lnTo>
                  <a:cubicBezTo>
                    <a:pt x="1369" y="672"/>
                    <a:pt x="1384" y="674"/>
                    <a:pt x="1399" y="676"/>
                  </a:cubicBezTo>
                  <a:lnTo>
                    <a:pt x="1399" y="676"/>
                  </a:lnTo>
                  <a:cubicBezTo>
                    <a:pt x="1405" y="677"/>
                    <a:pt x="1411" y="678"/>
                    <a:pt x="1417" y="680"/>
                  </a:cubicBezTo>
                  <a:cubicBezTo>
                    <a:pt x="1439" y="680"/>
                    <a:pt x="1446" y="680"/>
                    <a:pt x="1438" y="676"/>
                  </a:cubicBezTo>
                  <a:lnTo>
                    <a:pt x="1438" y="676"/>
                  </a:lnTo>
                  <a:cubicBezTo>
                    <a:pt x="1450" y="675"/>
                    <a:pt x="1457" y="672"/>
                    <a:pt x="1453" y="668"/>
                  </a:cubicBezTo>
                  <a:cubicBezTo>
                    <a:pt x="1445" y="664"/>
                    <a:pt x="1441" y="662"/>
                    <a:pt x="1439" y="662"/>
                  </a:cubicBezTo>
                  <a:cubicBezTo>
                    <a:pt x="1435" y="662"/>
                    <a:pt x="1441" y="668"/>
                    <a:pt x="1441" y="668"/>
                  </a:cubicBezTo>
                  <a:cubicBezTo>
                    <a:pt x="1420" y="663"/>
                    <a:pt x="1402" y="659"/>
                    <a:pt x="1387" y="656"/>
                  </a:cubicBezTo>
                  <a:lnTo>
                    <a:pt x="1387" y="656"/>
                  </a:lnTo>
                  <a:cubicBezTo>
                    <a:pt x="1378" y="653"/>
                    <a:pt x="1368" y="649"/>
                    <a:pt x="1357" y="644"/>
                  </a:cubicBezTo>
                  <a:cubicBezTo>
                    <a:pt x="1274" y="620"/>
                    <a:pt x="1286" y="632"/>
                    <a:pt x="1274" y="608"/>
                  </a:cubicBezTo>
                  <a:lnTo>
                    <a:pt x="1274" y="608"/>
                  </a:lnTo>
                  <a:cubicBezTo>
                    <a:pt x="1310" y="620"/>
                    <a:pt x="1345" y="632"/>
                    <a:pt x="1369" y="644"/>
                  </a:cubicBezTo>
                  <a:cubicBezTo>
                    <a:pt x="1399" y="652"/>
                    <a:pt x="1412" y="656"/>
                    <a:pt x="1414" y="656"/>
                  </a:cubicBezTo>
                  <a:cubicBezTo>
                    <a:pt x="1417" y="656"/>
                    <a:pt x="1384" y="643"/>
                    <a:pt x="1345" y="620"/>
                  </a:cubicBezTo>
                  <a:cubicBezTo>
                    <a:pt x="1304" y="604"/>
                    <a:pt x="1257" y="581"/>
                    <a:pt x="1264" y="581"/>
                  </a:cubicBezTo>
                  <a:cubicBezTo>
                    <a:pt x="1267" y="581"/>
                    <a:pt x="1281" y="585"/>
                    <a:pt x="1310" y="596"/>
                  </a:cubicBezTo>
                  <a:lnTo>
                    <a:pt x="1143" y="513"/>
                  </a:lnTo>
                  <a:cubicBezTo>
                    <a:pt x="1081" y="482"/>
                    <a:pt x="1019" y="451"/>
                    <a:pt x="1035" y="451"/>
                  </a:cubicBezTo>
                  <a:cubicBezTo>
                    <a:pt x="1037" y="451"/>
                    <a:pt x="1041" y="452"/>
                    <a:pt x="1048" y="453"/>
                  </a:cubicBezTo>
                  <a:lnTo>
                    <a:pt x="1286" y="572"/>
                  </a:lnTo>
                  <a:cubicBezTo>
                    <a:pt x="1250" y="549"/>
                    <a:pt x="1107" y="477"/>
                    <a:pt x="1072" y="453"/>
                  </a:cubicBezTo>
                  <a:lnTo>
                    <a:pt x="1072" y="453"/>
                  </a:lnTo>
                  <a:lnTo>
                    <a:pt x="1429" y="632"/>
                  </a:lnTo>
                  <a:cubicBezTo>
                    <a:pt x="1322" y="574"/>
                    <a:pt x="1266" y="534"/>
                    <a:pt x="1281" y="534"/>
                  </a:cubicBezTo>
                  <a:cubicBezTo>
                    <a:pt x="1288" y="534"/>
                    <a:pt x="1309" y="542"/>
                    <a:pt x="1345" y="561"/>
                  </a:cubicBezTo>
                  <a:cubicBezTo>
                    <a:pt x="1369" y="584"/>
                    <a:pt x="1405" y="596"/>
                    <a:pt x="1441" y="608"/>
                  </a:cubicBezTo>
                  <a:cubicBezTo>
                    <a:pt x="1441" y="608"/>
                    <a:pt x="1429" y="584"/>
                    <a:pt x="1405" y="584"/>
                  </a:cubicBezTo>
                  <a:lnTo>
                    <a:pt x="1453" y="584"/>
                  </a:lnTo>
                  <a:cubicBezTo>
                    <a:pt x="1476" y="584"/>
                    <a:pt x="1453" y="584"/>
                    <a:pt x="1441" y="561"/>
                  </a:cubicBezTo>
                  <a:cubicBezTo>
                    <a:pt x="1438" y="554"/>
                    <a:pt x="1441" y="551"/>
                    <a:pt x="1446" y="551"/>
                  </a:cubicBezTo>
                  <a:cubicBezTo>
                    <a:pt x="1467" y="551"/>
                    <a:pt x="1536" y="599"/>
                    <a:pt x="1536" y="608"/>
                  </a:cubicBezTo>
                  <a:cubicBezTo>
                    <a:pt x="1561" y="617"/>
                    <a:pt x="1569" y="625"/>
                    <a:pt x="1592" y="625"/>
                  </a:cubicBezTo>
                  <a:cubicBezTo>
                    <a:pt x="1601" y="625"/>
                    <a:pt x="1614" y="624"/>
                    <a:pt x="1631" y="620"/>
                  </a:cubicBezTo>
                  <a:cubicBezTo>
                    <a:pt x="1669" y="612"/>
                    <a:pt x="1668" y="580"/>
                    <a:pt x="1682" y="580"/>
                  </a:cubicBezTo>
                  <a:cubicBezTo>
                    <a:pt x="1689" y="580"/>
                    <a:pt x="1701" y="590"/>
                    <a:pt x="1726" y="620"/>
                  </a:cubicBezTo>
                  <a:cubicBezTo>
                    <a:pt x="1742" y="650"/>
                    <a:pt x="1795" y="686"/>
                    <a:pt x="1823" y="686"/>
                  </a:cubicBezTo>
                  <a:cubicBezTo>
                    <a:pt x="1839" y="686"/>
                    <a:pt x="1847" y="674"/>
                    <a:pt x="1834" y="644"/>
                  </a:cubicBezTo>
                  <a:cubicBezTo>
                    <a:pt x="1840" y="614"/>
                    <a:pt x="1860" y="599"/>
                    <a:pt x="1887" y="599"/>
                  </a:cubicBezTo>
                  <a:cubicBezTo>
                    <a:pt x="1914" y="599"/>
                    <a:pt x="1947" y="614"/>
                    <a:pt x="1976" y="644"/>
                  </a:cubicBezTo>
                  <a:cubicBezTo>
                    <a:pt x="2026" y="694"/>
                    <a:pt x="2010" y="718"/>
                    <a:pt x="2065" y="718"/>
                  </a:cubicBezTo>
                  <a:cubicBezTo>
                    <a:pt x="2076" y="718"/>
                    <a:pt x="2090" y="717"/>
                    <a:pt x="2107" y="715"/>
                  </a:cubicBezTo>
                  <a:cubicBezTo>
                    <a:pt x="2118" y="715"/>
                    <a:pt x="2223" y="678"/>
                    <a:pt x="2254" y="678"/>
                  </a:cubicBezTo>
                  <a:cubicBezTo>
                    <a:pt x="2258" y="678"/>
                    <a:pt x="2261" y="678"/>
                    <a:pt x="2262" y="680"/>
                  </a:cubicBezTo>
                  <a:cubicBezTo>
                    <a:pt x="2274" y="703"/>
                    <a:pt x="2167" y="715"/>
                    <a:pt x="2203" y="739"/>
                  </a:cubicBezTo>
                  <a:cubicBezTo>
                    <a:pt x="2218" y="750"/>
                    <a:pt x="2238" y="755"/>
                    <a:pt x="2259" y="755"/>
                  </a:cubicBezTo>
                  <a:cubicBezTo>
                    <a:pt x="2304" y="755"/>
                    <a:pt x="2353" y="735"/>
                    <a:pt x="2369" y="727"/>
                  </a:cubicBezTo>
                  <a:cubicBezTo>
                    <a:pt x="2429" y="739"/>
                    <a:pt x="2488" y="763"/>
                    <a:pt x="2536" y="787"/>
                  </a:cubicBezTo>
                  <a:cubicBezTo>
                    <a:pt x="2584" y="822"/>
                    <a:pt x="2619" y="846"/>
                    <a:pt x="2679" y="858"/>
                  </a:cubicBezTo>
                  <a:cubicBezTo>
                    <a:pt x="2738" y="870"/>
                    <a:pt x="2810" y="882"/>
                    <a:pt x="2869" y="882"/>
                  </a:cubicBezTo>
                  <a:cubicBezTo>
                    <a:pt x="2912" y="882"/>
                    <a:pt x="2942" y="869"/>
                    <a:pt x="2967" y="869"/>
                  </a:cubicBezTo>
                  <a:cubicBezTo>
                    <a:pt x="2984" y="869"/>
                    <a:pt x="2998" y="875"/>
                    <a:pt x="3012" y="894"/>
                  </a:cubicBezTo>
                  <a:cubicBezTo>
                    <a:pt x="3054" y="935"/>
                    <a:pt x="3104" y="968"/>
                    <a:pt x="3163" y="968"/>
                  </a:cubicBezTo>
                  <a:cubicBezTo>
                    <a:pt x="3172" y="968"/>
                    <a:pt x="3182" y="967"/>
                    <a:pt x="3191" y="965"/>
                  </a:cubicBezTo>
                  <a:cubicBezTo>
                    <a:pt x="3250" y="965"/>
                    <a:pt x="3239" y="930"/>
                    <a:pt x="3250" y="906"/>
                  </a:cubicBezTo>
                  <a:lnTo>
                    <a:pt x="3250" y="906"/>
                  </a:lnTo>
                  <a:cubicBezTo>
                    <a:pt x="3233" y="974"/>
                    <a:pt x="3339" y="1000"/>
                    <a:pt x="3422" y="1000"/>
                  </a:cubicBezTo>
                  <a:cubicBezTo>
                    <a:pt x="3455" y="1000"/>
                    <a:pt x="3484" y="996"/>
                    <a:pt x="3500" y="989"/>
                  </a:cubicBezTo>
                  <a:cubicBezTo>
                    <a:pt x="3512" y="986"/>
                    <a:pt x="3524" y="985"/>
                    <a:pt x="3536" y="985"/>
                  </a:cubicBezTo>
                  <a:cubicBezTo>
                    <a:pt x="3570" y="985"/>
                    <a:pt x="3602" y="998"/>
                    <a:pt x="3620" y="1025"/>
                  </a:cubicBezTo>
                  <a:cubicBezTo>
                    <a:pt x="3631" y="1049"/>
                    <a:pt x="3584" y="1049"/>
                    <a:pt x="3608" y="1073"/>
                  </a:cubicBezTo>
                  <a:cubicBezTo>
                    <a:pt x="3616" y="1080"/>
                    <a:pt x="3625" y="1083"/>
                    <a:pt x="3635" y="1083"/>
                  </a:cubicBezTo>
                  <a:cubicBezTo>
                    <a:pt x="3654" y="1083"/>
                    <a:pt x="3675" y="1073"/>
                    <a:pt x="3691" y="1073"/>
                  </a:cubicBezTo>
                  <a:cubicBezTo>
                    <a:pt x="3702" y="1070"/>
                    <a:pt x="3712" y="1069"/>
                    <a:pt x="3723" y="1069"/>
                  </a:cubicBezTo>
                  <a:cubicBezTo>
                    <a:pt x="3771" y="1069"/>
                    <a:pt x="3818" y="1091"/>
                    <a:pt x="3858" y="1120"/>
                  </a:cubicBezTo>
                  <a:cubicBezTo>
                    <a:pt x="3852" y="1132"/>
                    <a:pt x="3864" y="1138"/>
                    <a:pt x="3877" y="1138"/>
                  </a:cubicBezTo>
                  <a:cubicBezTo>
                    <a:pt x="3890" y="1138"/>
                    <a:pt x="3905" y="1132"/>
                    <a:pt x="3905" y="1120"/>
                  </a:cubicBezTo>
                  <a:cubicBezTo>
                    <a:pt x="3905" y="1114"/>
                    <a:pt x="3911" y="1111"/>
                    <a:pt x="3920" y="1111"/>
                  </a:cubicBezTo>
                  <a:cubicBezTo>
                    <a:pt x="3929" y="1111"/>
                    <a:pt x="3941" y="1114"/>
                    <a:pt x="3953" y="1120"/>
                  </a:cubicBezTo>
                  <a:cubicBezTo>
                    <a:pt x="4024" y="1132"/>
                    <a:pt x="4108" y="1203"/>
                    <a:pt x="4179" y="1203"/>
                  </a:cubicBezTo>
                  <a:cubicBezTo>
                    <a:pt x="4251" y="1215"/>
                    <a:pt x="4322" y="1239"/>
                    <a:pt x="4382" y="1287"/>
                  </a:cubicBezTo>
                  <a:cubicBezTo>
                    <a:pt x="4465" y="1346"/>
                    <a:pt x="4548" y="1394"/>
                    <a:pt x="4643" y="1406"/>
                  </a:cubicBezTo>
                  <a:cubicBezTo>
                    <a:pt x="4679" y="1406"/>
                    <a:pt x="4691" y="1465"/>
                    <a:pt x="4715" y="1489"/>
                  </a:cubicBezTo>
                  <a:cubicBezTo>
                    <a:pt x="4739" y="1513"/>
                    <a:pt x="4774" y="1501"/>
                    <a:pt x="4834" y="1525"/>
                  </a:cubicBezTo>
                  <a:cubicBezTo>
                    <a:pt x="4882" y="1549"/>
                    <a:pt x="4941" y="1573"/>
                    <a:pt x="5001" y="1596"/>
                  </a:cubicBezTo>
                  <a:cubicBezTo>
                    <a:pt x="5015" y="1602"/>
                    <a:pt x="5026" y="1604"/>
                    <a:pt x="5034" y="1604"/>
                  </a:cubicBezTo>
                  <a:cubicBezTo>
                    <a:pt x="5047" y="1604"/>
                    <a:pt x="5055" y="1601"/>
                    <a:pt x="5064" y="1601"/>
                  </a:cubicBezTo>
                  <a:cubicBezTo>
                    <a:pt x="5075" y="1601"/>
                    <a:pt x="5087" y="1606"/>
                    <a:pt x="5108" y="1632"/>
                  </a:cubicBezTo>
                  <a:cubicBezTo>
                    <a:pt x="5152" y="1676"/>
                    <a:pt x="5228" y="1746"/>
                    <a:pt x="5284" y="1746"/>
                  </a:cubicBezTo>
                  <a:cubicBezTo>
                    <a:pt x="5304" y="1746"/>
                    <a:pt x="5322" y="1737"/>
                    <a:pt x="5334" y="1715"/>
                  </a:cubicBezTo>
                  <a:lnTo>
                    <a:pt x="5334" y="1715"/>
                  </a:lnTo>
                  <a:cubicBezTo>
                    <a:pt x="5286" y="1799"/>
                    <a:pt x="5667" y="1942"/>
                    <a:pt x="5751" y="1942"/>
                  </a:cubicBezTo>
                  <a:cubicBezTo>
                    <a:pt x="5754" y="1941"/>
                    <a:pt x="5756" y="1941"/>
                    <a:pt x="5759" y="1941"/>
                  </a:cubicBezTo>
                  <a:cubicBezTo>
                    <a:pt x="5834" y="1941"/>
                    <a:pt x="5847" y="2072"/>
                    <a:pt x="5915" y="2072"/>
                  </a:cubicBezTo>
                  <a:cubicBezTo>
                    <a:pt x="5926" y="2072"/>
                    <a:pt x="5939" y="2069"/>
                    <a:pt x="5953" y="2061"/>
                  </a:cubicBezTo>
                  <a:cubicBezTo>
                    <a:pt x="5980" y="2054"/>
                    <a:pt x="6006" y="2036"/>
                    <a:pt x="6033" y="2036"/>
                  </a:cubicBezTo>
                  <a:cubicBezTo>
                    <a:pt x="6054" y="2036"/>
                    <a:pt x="6075" y="2048"/>
                    <a:pt x="6096" y="2085"/>
                  </a:cubicBezTo>
                  <a:cubicBezTo>
                    <a:pt x="6144" y="2108"/>
                    <a:pt x="6191" y="2120"/>
                    <a:pt x="6251" y="2144"/>
                  </a:cubicBezTo>
                  <a:cubicBezTo>
                    <a:pt x="6251" y="2144"/>
                    <a:pt x="6191" y="2144"/>
                    <a:pt x="6227" y="2168"/>
                  </a:cubicBezTo>
                  <a:cubicBezTo>
                    <a:pt x="6251" y="2192"/>
                    <a:pt x="6287" y="2216"/>
                    <a:pt x="6322" y="2227"/>
                  </a:cubicBezTo>
                  <a:cubicBezTo>
                    <a:pt x="6406" y="2263"/>
                    <a:pt x="6477" y="2335"/>
                    <a:pt x="6560" y="2370"/>
                  </a:cubicBezTo>
                  <a:cubicBezTo>
                    <a:pt x="6501" y="2311"/>
                    <a:pt x="6501" y="2227"/>
                    <a:pt x="6584" y="2204"/>
                  </a:cubicBezTo>
                  <a:lnTo>
                    <a:pt x="6584" y="2204"/>
                  </a:lnTo>
                  <a:cubicBezTo>
                    <a:pt x="6656" y="2239"/>
                    <a:pt x="6584" y="2275"/>
                    <a:pt x="6572" y="2299"/>
                  </a:cubicBezTo>
                  <a:cubicBezTo>
                    <a:pt x="6560" y="2311"/>
                    <a:pt x="6668" y="2346"/>
                    <a:pt x="6691" y="2370"/>
                  </a:cubicBezTo>
                  <a:cubicBezTo>
                    <a:pt x="6727" y="2394"/>
                    <a:pt x="6763" y="2466"/>
                    <a:pt x="6787" y="2466"/>
                  </a:cubicBezTo>
                  <a:cubicBezTo>
                    <a:pt x="6801" y="2458"/>
                    <a:pt x="6816" y="2447"/>
                    <a:pt x="6833" y="2447"/>
                  </a:cubicBezTo>
                  <a:cubicBezTo>
                    <a:pt x="6844" y="2447"/>
                    <a:pt x="6856" y="2452"/>
                    <a:pt x="6870" y="2466"/>
                  </a:cubicBezTo>
                  <a:cubicBezTo>
                    <a:pt x="6929" y="2513"/>
                    <a:pt x="6989" y="2561"/>
                    <a:pt x="7049" y="2597"/>
                  </a:cubicBezTo>
                  <a:cubicBezTo>
                    <a:pt x="7044" y="2591"/>
                    <a:pt x="7045" y="2588"/>
                    <a:pt x="7051" y="2588"/>
                  </a:cubicBezTo>
                  <a:cubicBezTo>
                    <a:pt x="7092" y="2588"/>
                    <a:pt x="7352" y="2716"/>
                    <a:pt x="7394" y="2716"/>
                  </a:cubicBezTo>
                  <a:cubicBezTo>
                    <a:pt x="7396" y="2716"/>
                    <a:pt x="7398" y="2717"/>
                    <a:pt x="7400" y="2717"/>
                  </a:cubicBezTo>
                  <a:cubicBezTo>
                    <a:pt x="7425" y="2717"/>
                    <a:pt x="7397" y="2644"/>
                    <a:pt x="7441" y="2644"/>
                  </a:cubicBezTo>
                  <a:cubicBezTo>
                    <a:pt x="7489" y="2644"/>
                    <a:pt x="7477" y="2739"/>
                    <a:pt x="7477" y="2751"/>
                  </a:cubicBezTo>
                  <a:cubicBezTo>
                    <a:pt x="7483" y="2739"/>
                    <a:pt x="7498" y="2733"/>
                    <a:pt x="7513" y="2733"/>
                  </a:cubicBezTo>
                  <a:cubicBezTo>
                    <a:pt x="7528" y="2733"/>
                    <a:pt x="7543" y="2739"/>
                    <a:pt x="7549" y="2751"/>
                  </a:cubicBezTo>
                  <a:cubicBezTo>
                    <a:pt x="7584" y="2787"/>
                    <a:pt x="7549" y="2811"/>
                    <a:pt x="7572" y="2835"/>
                  </a:cubicBezTo>
                  <a:cubicBezTo>
                    <a:pt x="7578" y="2838"/>
                    <a:pt x="7583" y="2840"/>
                    <a:pt x="7589" y="2840"/>
                  </a:cubicBezTo>
                  <a:cubicBezTo>
                    <a:pt x="7615" y="2840"/>
                    <a:pt x="7646" y="2813"/>
                    <a:pt x="7686" y="2813"/>
                  </a:cubicBezTo>
                  <a:cubicBezTo>
                    <a:pt x="7699" y="2813"/>
                    <a:pt x="7712" y="2815"/>
                    <a:pt x="7727" y="2823"/>
                  </a:cubicBezTo>
                  <a:cubicBezTo>
                    <a:pt x="7738" y="2833"/>
                    <a:pt x="7787" y="2921"/>
                    <a:pt x="7806" y="2921"/>
                  </a:cubicBezTo>
                  <a:cubicBezTo>
                    <a:pt x="7808" y="2921"/>
                    <a:pt x="7809" y="2920"/>
                    <a:pt x="7811" y="2918"/>
                  </a:cubicBezTo>
                  <a:cubicBezTo>
                    <a:pt x="7820" y="2889"/>
                    <a:pt x="7798" y="2867"/>
                    <a:pt x="7816" y="2867"/>
                  </a:cubicBezTo>
                  <a:cubicBezTo>
                    <a:pt x="7820" y="2867"/>
                    <a:pt x="7826" y="2868"/>
                    <a:pt x="7834" y="2870"/>
                  </a:cubicBezTo>
                  <a:cubicBezTo>
                    <a:pt x="7858" y="2870"/>
                    <a:pt x="7870" y="2882"/>
                    <a:pt x="7882" y="2894"/>
                  </a:cubicBezTo>
                  <a:cubicBezTo>
                    <a:pt x="7918" y="2930"/>
                    <a:pt x="7834" y="2966"/>
                    <a:pt x="7882" y="2989"/>
                  </a:cubicBezTo>
                  <a:cubicBezTo>
                    <a:pt x="7930" y="3025"/>
                    <a:pt x="7965" y="3037"/>
                    <a:pt x="8013" y="3049"/>
                  </a:cubicBezTo>
                  <a:cubicBezTo>
                    <a:pt x="8025" y="3049"/>
                    <a:pt x="8049" y="3037"/>
                    <a:pt x="8061" y="3037"/>
                  </a:cubicBezTo>
                  <a:cubicBezTo>
                    <a:pt x="8120" y="3073"/>
                    <a:pt x="8192" y="3108"/>
                    <a:pt x="8275" y="3132"/>
                  </a:cubicBezTo>
                  <a:cubicBezTo>
                    <a:pt x="8302" y="3144"/>
                    <a:pt x="8322" y="3149"/>
                    <a:pt x="8335" y="3149"/>
                  </a:cubicBezTo>
                  <a:cubicBezTo>
                    <a:pt x="8362" y="3149"/>
                    <a:pt x="8355" y="3125"/>
                    <a:pt x="8299" y="3085"/>
                  </a:cubicBezTo>
                  <a:lnTo>
                    <a:pt x="8299" y="3085"/>
                  </a:lnTo>
                  <a:cubicBezTo>
                    <a:pt x="8370" y="3108"/>
                    <a:pt x="8430" y="3144"/>
                    <a:pt x="8465" y="3204"/>
                  </a:cubicBezTo>
                  <a:cubicBezTo>
                    <a:pt x="8501" y="3239"/>
                    <a:pt x="8537" y="3311"/>
                    <a:pt x="8620" y="3311"/>
                  </a:cubicBezTo>
                  <a:cubicBezTo>
                    <a:pt x="8656" y="3311"/>
                    <a:pt x="8704" y="3311"/>
                    <a:pt x="8739" y="3323"/>
                  </a:cubicBezTo>
                  <a:cubicBezTo>
                    <a:pt x="8775" y="3347"/>
                    <a:pt x="8799" y="3359"/>
                    <a:pt x="8834" y="3370"/>
                  </a:cubicBezTo>
                  <a:cubicBezTo>
                    <a:pt x="8834" y="3359"/>
                    <a:pt x="8834" y="3347"/>
                    <a:pt x="8858" y="3347"/>
                  </a:cubicBezTo>
                  <a:cubicBezTo>
                    <a:pt x="8918" y="3359"/>
                    <a:pt x="9001" y="3418"/>
                    <a:pt x="9061" y="3430"/>
                  </a:cubicBezTo>
                  <a:cubicBezTo>
                    <a:pt x="9132" y="3442"/>
                    <a:pt x="9192" y="3442"/>
                    <a:pt x="9215" y="3501"/>
                  </a:cubicBezTo>
                  <a:cubicBezTo>
                    <a:pt x="9263" y="3549"/>
                    <a:pt x="9323" y="3573"/>
                    <a:pt x="9394" y="3585"/>
                  </a:cubicBezTo>
                  <a:cubicBezTo>
                    <a:pt x="9437" y="3574"/>
                    <a:pt x="9364" y="3515"/>
                    <a:pt x="9340" y="3503"/>
                  </a:cubicBezTo>
                  <a:lnTo>
                    <a:pt x="9340" y="3503"/>
                  </a:lnTo>
                  <a:cubicBezTo>
                    <a:pt x="9375" y="3516"/>
                    <a:pt x="9420" y="3539"/>
                    <a:pt x="9454" y="3573"/>
                  </a:cubicBezTo>
                  <a:cubicBezTo>
                    <a:pt x="9489" y="3597"/>
                    <a:pt x="9501" y="3632"/>
                    <a:pt x="9537" y="3656"/>
                  </a:cubicBezTo>
                  <a:cubicBezTo>
                    <a:pt x="9608" y="3704"/>
                    <a:pt x="9644" y="3680"/>
                    <a:pt x="9704" y="3728"/>
                  </a:cubicBezTo>
                  <a:cubicBezTo>
                    <a:pt x="9724" y="3748"/>
                    <a:pt x="9760" y="3834"/>
                    <a:pt x="9792" y="3834"/>
                  </a:cubicBezTo>
                  <a:cubicBezTo>
                    <a:pt x="9799" y="3834"/>
                    <a:pt x="9805" y="3831"/>
                    <a:pt x="9811" y="3823"/>
                  </a:cubicBezTo>
                  <a:cubicBezTo>
                    <a:pt x="9839" y="3795"/>
                    <a:pt x="9859" y="3771"/>
                    <a:pt x="9883" y="3771"/>
                  </a:cubicBezTo>
                  <a:cubicBezTo>
                    <a:pt x="9899" y="3771"/>
                    <a:pt x="9918" y="3782"/>
                    <a:pt x="9942" y="3811"/>
                  </a:cubicBezTo>
                  <a:cubicBezTo>
                    <a:pt x="9977" y="3859"/>
                    <a:pt x="9966" y="3882"/>
                    <a:pt x="10013" y="3918"/>
                  </a:cubicBezTo>
                  <a:cubicBezTo>
                    <a:pt x="10034" y="3929"/>
                    <a:pt x="10146" y="3994"/>
                    <a:pt x="10182" y="3994"/>
                  </a:cubicBezTo>
                  <a:cubicBezTo>
                    <a:pt x="10187" y="3994"/>
                    <a:pt x="10190" y="3992"/>
                    <a:pt x="10192" y="3990"/>
                  </a:cubicBezTo>
                  <a:cubicBezTo>
                    <a:pt x="10201" y="3980"/>
                    <a:pt x="10188" y="3917"/>
                    <a:pt x="10225" y="3917"/>
                  </a:cubicBezTo>
                  <a:cubicBezTo>
                    <a:pt x="10234" y="3917"/>
                    <a:pt x="10247" y="3921"/>
                    <a:pt x="10263" y="3930"/>
                  </a:cubicBezTo>
                  <a:cubicBezTo>
                    <a:pt x="10347" y="3990"/>
                    <a:pt x="10263" y="3990"/>
                    <a:pt x="10275" y="4025"/>
                  </a:cubicBezTo>
                  <a:cubicBezTo>
                    <a:pt x="10299" y="4013"/>
                    <a:pt x="10335" y="4001"/>
                    <a:pt x="10370" y="4001"/>
                  </a:cubicBezTo>
                  <a:cubicBezTo>
                    <a:pt x="10418" y="4001"/>
                    <a:pt x="10430" y="4013"/>
                    <a:pt x="10442" y="4049"/>
                  </a:cubicBezTo>
                  <a:cubicBezTo>
                    <a:pt x="10489" y="4121"/>
                    <a:pt x="10561" y="4168"/>
                    <a:pt x="10644" y="4192"/>
                  </a:cubicBezTo>
                  <a:cubicBezTo>
                    <a:pt x="10647" y="4192"/>
                    <a:pt x="10650" y="4193"/>
                    <a:pt x="10653" y="4193"/>
                  </a:cubicBezTo>
                  <a:cubicBezTo>
                    <a:pt x="10711" y="4193"/>
                    <a:pt x="10695" y="4084"/>
                    <a:pt x="10723" y="4084"/>
                  </a:cubicBezTo>
                  <a:cubicBezTo>
                    <a:pt x="10725" y="4084"/>
                    <a:pt x="10726" y="4084"/>
                    <a:pt x="10728" y="4085"/>
                  </a:cubicBezTo>
                  <a:cubicBezTo>
                    <a:pt x="10751" y="4097"/>
                    <a:pt x="10751" y="4144"/>
                    <a:pt x="10775" y="4168"/>
                  </a:cubicBezTo>
                  <a:cubicBezTo>
                    <a:pt x="10799" y="4204"/>
                    <a:pt x="10835" y="4228"/>
                    <a:pt x="10882" y="4251"/>
                  </a:cubicBezTo>
                  <a:cubicBezTo>
                    <a:pt x="10930" y="4287"/>
                    <a:pt x="11013" y="4406"/>
                    <a:pt x="11073" y="4406"/>
                  </a:cubicBezTo>
                  <a:cubicBezTo>
                    <a:pt x="11089" y="4406"/>
                    <a:pt x="11120" y="4396"/>
                    <a:pt x="11143" y="4396"/>
                  </a:cubicBezTo>
                  <a:cubicBezTo>
                    <a:pt x="11155" y="4396"/>
                    <a:pt x="11164" y="4398"/>
                    <a:pt x="11168" y="4406"/>
                  </a:cubicBezTo>
                  <a:cubicBezTo>
                    <a:pt x="11180" y="4442"/>
                    <a:pt x="11168" y="4454"/>
                    <a:pt x="11216" y="4478"/>
                  </a:cubicBezTo>
                  <a:cubicBezTo>
                    <a:pt x="11241" y="4490"/>
                    <a:pt x="11266" y="4495"/>
                    <a:pt x="11290" y="4495"/>
                  </a:cubicBezTo>
                  <a:cubicBezTo>
                    <a:pt x="11336" y="4495"/>
                    <a:pt x="11380" y="4479"/>
                    <a:pt x="11424" y="4479"/>
                  </a:cubicBezTo>
                  <a:cubicBezTo>
                    <a:pt x="11442" y="4479"/>
                    <a:pt x="11460" y="4482"/>
                    <a:pt x="11478" y="4490"/>
                  </a:cubicBezTo>
                  <a:cubicBezTo>
                    <a:pt x="11505" y="4500"/>
                    <a:pt x="11524" y="4517"/>
                    <a:pt x="11540" y="4537"/>
                  </a:cubicBezTo>
                  <a:lnTo>
                    <a:pt x="11540" y="4537"/>
                  </a:lnTo>
                  <a:cubicBezTo>
                    <a:pt x="11511" y="4543"/>
                    <a:pt x="11493" y="4569"/>
                    <a:pt x="11549" y="4597"/>
                  </a:cubicBezTo>
                  <a:cubicBezTo>
                    <a:pt x="11560" y="4597"/>
                    <a:pt x="11571" y="4607"/>
                    <a:pt x="11583" y="4609"/>
                  </a:cubicBezTo>
                  <a:lnTo>
                    <a:pt x="11583" y="4609"/>
                  </a:lnTo>
                  <a:cubicBezTo>
                    <a:pt x="11599" y="4639"/>
                    <a:pt x="11616" y="4666"/>
                    <a:pt x="11644" y="4680"/>
                  </a:cubicBezTo>
                  <a:cubicBezTo>
                    <a:pt x="11646" y="4681"/>
                    <a:pt x="11648" y="4682"/>
                    <a:pt x="11650" y="4682"/>
                  </a:cubicBezTo>
                  <a:cubicBezTo>
                    <a:pt x="11664" y="4682"/>
                    <a:pt x="11644" y="4631"/>
                    <a:pt x="11644" y="4621"/>
                  </a:cubicBezTo>
                  <a:lnTo>
                    <a:pt x="11644" y="4621"/>
                  </a:lnTo>
                  <a:cubicBezTo>
                    <a:pt x="11704" y="4656"/>
                    <a:pt x="11692" y="4704"/>
                    <a:pt x="11740" y="4728"/>
                  </a:cubicBezTo>
                  <a:cubicBezTo>
                    <a:pt x="11798" y="4739"/>
                    <a:pt x="11868" y="4751"/>
                    <a:pt x="11927" y="4785"/>
                  </a:cubicBezTo>
                  <a:lnTo>
                    <a:pt x="11927" y="4785"/>
                  </a:lnTo>
                  <a:cubicBezTo>
                    <a:pt x="11926" y="4785"/>
                    <a:pt x="11925" y="4785"/>
                    <a:pt x="11925" y="4785"/>
                  </a:cubicBezTo>
                  <a:lnTo>
                    <a:pt x="11925" y="4785"/>
                  </a:lnTo>
                  <a:cubicBezTo>
                    <a:pt x="11925" y="4785"/>
                    <a:pt x="11927" y="4786"/>
                    <a:pt x="11930" y="4787"/>
                  </a:cubicBezTo>
                  <a:cubicBezTo>
                    <a:pt x="11929" y="4787"/>
                    <a:pt x="11928" y="4786"/>
                    <a:pt x="11927" y="4785"/>
                  </a:cubicBezTo>
                  <a:lnTo>
                    <a:pt x="11927" y="4785"/>
                  </a:lnTo>
                  <a:cubicBezTo>
                    <a:pt x="11934" y="4788"/>
                    <a:pt x="11968" y="4802"/>
                    <a:pt x="11996" y="4802"/>
                  </a:cubicBezTo>
                  <a:cubicBezTo>
                    <a:pt x="12002" y="4802"/>
                    <a:pt x="12008" y="4801"/>
                    <a:pt x="12013" y="4799"/>
                  </a:cubicBezTo>
                  <a:cubicBezTo>
                    <a:pt x="12049" y="4799"/>
                    <a:pt x="12085" y="4823"/>
                    <a:pt x="12109" y="4847"/>
                  </a:cubicBezTo>
                  <a:cubicBezTo>
                    <a:pt x="12168" y="4894"/>
                    <a:pt x="12252" y="4930"/>
                    <a:pt x="12323" y="4942"/>
                  </a:cubicBezTo>
                  <a:cubicBezTo>
                    <a:pt x="12343" y="4942"/>
                    <a:pt x="12387" y="4934"/>
                    <a:pt x="12419" y="4934"/>
                  </a:cubicBezTo>
                  <a:cubicBezTo>
                    <a:pt x="12442" y="4934"/>
                    <a:pt x="12459" y="4939"/>
                    <a:pt x="12454" y="4954"/>
                  </a:cubicBezTo>
                  <a:cubicBezTo>
                    <a:pt x="12443" y="4997"/>
                    <a:pt x="12422" y="5051"/>
                    <a:pt x="12509" y="5051"/>
                  </a:cubicBezTo>
                  <a:cubicBezTo>
                    <a:pt x="12518" y="5051"/>
                    <a:pt x="12527" y="5050"/>
                    <a:pt x="12537" y="5049"/>
                  </a:cubicBezTo>
                  <a:cubicBezTo>
                    <a:pt x="12569" y="5049"/>
                    <a:pt x="12609" y="5040"/>
                    <a:pt x="12649" y="5038"/>
                  </a:cubicBezTo>
                  <a:lnTo>
                    <a:pt x="12649" y="5038"/>
                  </a:lnTo>
                  <a:cubicBezTo>
                    <a:pt x="12648" y="5041"/>
                    <a:pt x="12646" y="5045"/>
                    <a:pt x="12644" y="5049"/>
                  </a:cubicBezTo>
                  <a:cubicBezTo>
                    <a:pt x="12668" y="5049"/>
                    <a:pt x="12703" y="5065"/>
                    <a:pt x="12726" y="5065"/>
                  </a:cubicBezTo>
                  <a:cubicBezTo>
                    <a:pt x="12735" y="5065"/>
                    <a:pt x="12743" y="5063"/>
                    <a:pt x="12748" y="5057"/>
                  </a:cubicBezTo>
                  <a:lnTo>
                    <a:pt x="12748" y="5057"/>
                  </a:lnTo>
                  <a:cubicBezTo>
                    <a:pt x="12749" y="5057"/>
                    <a:pt x="12749" y="5058"/>
                    <a:pt x="12750" y="5058"/>
                  </a:cubicBezTo>
                  <a:lnTo>
                    <a:pt x="12750" y="5058"/>
                  </a:lnTo>
                  <a:cubicBezTo>
                    <a:pt x="12750" y="5057"/>
                    <a:pt x="12749" y="5056"/>
                    <a:pt x="12749" y="5055"/>
                  </a:cubicBezTo>
                  <a:lnTo>
                    <a:pt x="12749" y="5055"/>
                  </a:lnTo>
                  <a:cubicBezTo>
                    <a:pt x="12750" y="5054"/>
                    <a:pt x="12751" y="5052"/>
                    <a:pt x="12752" y="5049"/>
                  </a:cubicBezTo>
                  <a:lnTo>
                    <a:pt x="12752" y="5059"/>
                  </a:lnTo>
                  <a:lnTo>
                    <a:pt x="12752" y="5059"/>
                  </a:lnTo>
                  <a:cubicBezTo>
                    <a:pt x="12751" y="5059"/>
                    <a:pt x="12751" y="5059"/>
                    <a:pt x="12750" y="5058"/>
                  </a:cubicBezTo>
                  <a:lnTo>
                    <a:pt x="12750" y="5058"/>
                  </a:lnTo>
                  <a:cubicBezTo>
                    <a:pt x="12751" y="5059"/>
                    <a:pt x="12751" y="5060"/>
                    <a:pt x="12752" y="5061"/>
                  </a:cubicBezTo>
                  <a:lnTo>
                    <a:pt x="12752" y="5059"/>
                  </a:lnTo>
                  <a:lnTo>
                    <a:pt x="12752" y="5059"/>
                  </a:lnTo>
                  <a:cubicBezTo>
                    <a:pt x="12765" y="5068"/>
                    <a:pt x="12777" y="5080"/>
                    <a:pt x="12787" y="5097"/>
                  </a:cubicBezTo>
                  <a:cubicBezTo>
                    <a:pt x="12811" y="5144"/>
                    <a:pt x="12859" y="5204"/>
                    <a:pt x="12895" y="5240"/>
                  </a:cubicBezTo>
                  <a:cubicBezTo>
                    <a:pt x="12954" y="5275"/>
                    <a:pt x="12978" y="5252"/>
                    <a:pt x="13025" y="5275"/>
                  </a:cubicBezTo>
                  <a:cubicBezTo>
                    <a:pt x="13061" y="5299"/>
                    <a:pt x="13073" y="5347"/>
                    <a:pt x="13121" y="5371"/>
                  </a:cubicBezTo>
                  <a:cubicBezTo>
                    <a:pt x="13133" y="5371"/>
                    <a:pt x="13156" y="5359"/>
                    <a:pt x="13168" y="5359"/>
                  </a:cubicBezTo>
                  <a:cubicBezTo>
                    <a:pt x="13262" y="5359"/>
                    <a:pt x="13275" y="5475"/>
                    <a:pt x="13333" y="5501"/>
                  </a:cubicBezTo>
                  <a:lnTo>
                    <a:pt x="13333" y="5501"/>
                  </a:lnTo>
                  <a:cubicBezTo>
                    <a:pt x="13311" y="5489"/>
                    <a:pt x="13328" y="5424"/>
                    <a:pt x="13369" y="5424"/>
                  </a:cubicBezTo>
                  <a:cubicBezTo>
                    <a:pt x="13385" y="5424"/>
                    <a:pt x="13406" y="5435"/>
                    <a:pt x="13430" y="5466"/>
                  </a:cubicBezTo>
                  <a:cubicBezTo>
                    <a:pt x="13478" y="5525"/>
                    <a:pt x="13466" y="5514"/>
                    <a:pt x="13549" y="5549"/>
                  </a:cubicBezTo>
                  <a:cubicBezTo>
                    <a:pt x="13585" y="5585"/>
                    <a:pt x="13585" y="5597"/>
                    <a:pt x="13573" y="5621"/>
                  </a:cubicBezTo>
                  <a:cubicBezTo>
                    <a:pt x="13580" y="5608"/>
                    <a:pt x="13592" y="5602"/>
                    <a:pt x="13607" y="5602"/>
                  </a:cubicBezTo>
                  <a:cubicBezTo>
                    <a:pt x="13659" y="5602"/>
                    <a:pt x="13750" y="5663"/>
                    <a:pt x="13802" y="5663"/>
                  </a:cubicBezTo>
                  <a:cubicBezTo>
                    <a:pt x="13816" y="5663"/>
                    <a:pt x="13827" y="5658"/>
                    <a:pt x="13834" y="5647"/>
                  </a:cubicBezTo>
                  <a:lnTo>
                    <a:pt x="13834" y="5647"/>
                  </a:lnTo>
                  <a:cubicBezTo>
                    <a:pt x="13818" y="5683"/>
                    <a:pt x="13991" y="5752"/>
                    <a:pt x="14026" y="5764"/>
                  </a:cubicBezTo>
                  <a:cubicBezTo>
                    <a:pt x="14061" y="5787"/>
                    <a:pt x="14109" y="5787"/>
                    <a:pt x="14145" y="5799"/>
                  </a:cubicBezTo>
                  <a:cubicBezTo>
                    <a:pt x="14145" y="5799"/>
                    <a:pt x="14188" y="5773"/>
                    <a:pt x="14201" y="5773"/>
                  </a:cubicBezTo>
                  <a:cubicBezTo>
                    <a:pt x="14203" y="5773"/>
                    <a:pt x="14204" y="5774"/>
                    <a:pt x="14204" y="5775"/>
                  </a:cubicBezTo>
                  <a:cubicBezTo>
                    <a:pt x="14216" y="5811"/>
                    <a:pt x="14168" y="5847"/>
                    <a:pt x="14157" y="5883"/>
                  </a:cubicBezTo>
                  <a:cubicBezTo>
                    <a:pt x="14204" y="5883"/>
                    <a:pt x="14252" y="5883"/>
                    <a:pt x="14276" y="5859"/>
                  </a:cubicBezTo>
                  <a:cubicBezTo>
                    <a:pt x="14292" y="5827"/>
                    <a:pt x="14323" y="5806"/>
                    <a:pt x="14357" y="5806"/>
                  </a:cubicBezTo>
                  <a:cubicBezTo>
                    <a:pt x="14374" y="5806"/>
                    <a:pt x="14391" y="5811"/>
                    <a:pt x="14407" y="5823"/>
                  </a:cubicBezTo>
                  <a:cubicBezTo>
                    <a:pt x="14395" y="5835"/>
                    <a:pt x="14347" y="5895"/>
                    <a:pt x="14359" y="5918"/>
                  </a:cubicBezTo>
                  <a:cubicBezTo>
                    <a:pt x="14365" y="5924"/>
                    <a:pt x="14389" y="5927"/>
                    <a:pt x="14413" y="5927"/>
                  </a:cubicBezTo>
                  <a:cubicBezTo>
                    <a:pt x="14436" y="5927"/>
                    <a:pt x="14460" y="5924"/>
                    <a:pt x="14466" y="5918"/>
                  </a:cubicBezTo>
                  <a:cubicBezTo>
                    <a:pt x="14502" y="5930"/>
                    <a:pt x="14538" y="5954"/>
                    <a:pt x="14561" y="5978"/>
                  </a:cubicBezTo>
                  <a:cubicBezTo>
                    <a:pt x="14585" y="5990"/>
                    <a:pt x="14597" y="6037"/>
                    <a:pt x="14621" y="6049"/>
                  </a:cubicBezTo>
                  <a:cubicBezTo>
                    <a:pt x="14623" y="6050"/>
                    <a:pt x="14626" y="6051"/>
                    <a:pt x="14628" y="6051"/>
                  </a:cubicBezTo>
                  <a:cubicBezTo>
                    <a:pt x="14650" y="6051"/>
                    <a:pt x="14689" y="6020"/>
                    <a:pt x="14720" y="6020"/>
                  </a:cubicBezTo>
                  <a:cubicBezTo>
                    <a:pt x="14727" y="6020"/>
                    <a:pt x="14734" y="6021"/>
                    <a:pt x="14740" y="6026"/>
                  </a:cubicBezTo>
                  <a:cubicBezTo>
                    <a:pt x="14740" y="6026"/>
                    <a:pt x="14752" y="6061"/>
                    <a:pt x="14776" y="6073"/>
                  </a:cubicBezTo>
                  <a:cubicBezTo>
                    <a:pt x="14788" y="6097"/>
                    <a:pt x="14811" y="6109"/>
                    <a:pt x="14835" y="6121"/>
                  </a:cubicBezTo>
                  <a:cubicBezTo>
                    <a:pt x="14895" y="6145"/>
                    <a:pt x="14954" y="6168"/>
                    <a:pt x="15026" y="6180"/>
                  </a:cubicBezTo>
                  <a:cubicBezTo>
                    <a:pt x="15073" y="6204"/>
                    <a:pt x="15073" y="6252"/>
                    <a:pt x="15133" y="6252"/>
                  </a:cubicBezTo>
                  <a:cubicBezTo>
                    <a:pt x="15146" y="6255"/>
                    <a:pt x="15155" y="6256"/>
                    <a:pt x="15162" y="6256"/>
                  </a:cubicBezTo>
                  <a:cubicBezTo>
                    <a:pt x="15181" y="6256"/>
                    <a:pt x="15184" y="6245"/>
                    <a:pt x="15192" y="6228"/>
                  </a:cubicBezTo>
                  <a:lnTo>
                    <a:pt x="15192" y="6228"/>
                  </a:lnTo>
                  <a:cubicBezTo>
                    <a:pt x="15169" y="6287"/>
                    <a:pt x="15157" y="6299"/>
                    <a:pt x="15252" y="6347"/>
                  </a:cubicBezTo>
                  <a:cubicBezTo>
                    <a:pt x="15252" y="6335"/>
                    <a:pt x="15252" y="6335"/>
                    <a:pt x="15264" y="6323"/>
                  </a:cubicBezTo>
                  <a:cubicBezTo>
                    <a:pt x="15320" y="6346"/>
                    <a:pt x="15484" y="6443"/>
                    <a:pt x="15541" y="6443"/>
                  </a:cubicBezTo>
                  <a:cubicBezTo>
                    <a:pt x="15544" y="6443"/>
                    <a:pt x="15547" y="6443"/>
                    <a:pt x="15550" y="6442"/>
                  </a:cubicBezTo>
                  <a:cubicBezTo>
                    <a:pt x="15550" y="6442"/>
                    <a:pt x="15550" y="6378"/>
                    <a:pt x="15574" y="6378"/>
                  </a:cubicBezTo>
                  <a:cubicBezTo>
                    <a:pt x="15577" y="6378"/>
                    <a:pt x="15581" y="6380"/>
                    <a:pt x="15585" y="6383"/>
                  </a:cubicBezTo>
                  <a:cubicBezTo>
                    <a:pt x="15621" y="6418"/>
                    <a:pt x="15657" y="6466"/>
                    <a:pt x="15692" y="6490"/>
                  </a:cubicBezTo>
                  <a:cubicBezTo>
                    <a:pt x="15788" y="6573"/>
                    <a:pt x="15895" y="6633"/>
                    <a:pt x="16014" y="6680"/>
                  </a:cubicBezTo>
                  <a:cubicBezTo>
                    <a:pt x="16073" y="6704"/>
                    <a:pt x="16121" y="6692"/>
                    <a:pt x="16181" y="6716"/>
                  </a:cubicBezTo>
                  <a:cubicBezTo>
                    <a:pt x="16223" y="6735"/>
                    <a:pt x="16249" y="6743"/>
                    <a:pt x="16268" y="6743"/>
                  </a:cubicBezTo>
                  <a:cubicBezTo>
                    <a:pt x="16297" y="6743"/>
                    <a:pt x="16311" y="6726"/>
                    <a:pt x="16347" y="6705"/>
                  </a:cubicBezTo>
                  <a:lnTo>
                    <a:pt x="16347" y="6705"/>
                  </a:lnTo>
                  <a:cubicBezTo>
                    <a:pt x="16328" y="6718"/>
                    <a:pt x="16402" y="6852"/>
                    <a:pt x="16451" y="6852"/>
                  </a:cubicBezTo>
                  <a:cubicBezTo>
                    <a:pt x="16457" y="6852"/>
                    <a:pt x="16462" y="6850"/>
                    <a:pt x="16466" y="6847"/>
                  </a:cubicBezTo>
                  <a:cubicBezTo>
                    <a:pt x="16514" y="6799"/>
                    <a:pt x="16359" y="6692"/>
                    <a:pt x="16395" y="6668"/>
                  </a:cubicBezTo>
                  <a:lnTo>
                    <a:pt x="16395" y="6668"/>
                  </a:lnTo>
                  <a:lnTo>
                    <a:pt x="16490" y="6788"/>
                  </a:lnTo>
                  <a:cubicBezTo>
                    <a:pt x="16526" y="6835"/>
                    <a:pt x="16574" y="6907"/>
                    <a:pt x="16550" y="6954"/>
                  </a:cubicBezTo>
                  <a:cubicBezTo>
                    <a:pt x="16561" y="6932"/>
                    <a:pt x="16578" y="6925"/>
                    <a:pt x="16600" y="6925"/>
                  </a:cubicBezTo>
                  <a:cubicBezTo>
                    <a:pt x="16643" y="6925"/>
                    <a:pt x="16701" y="6955"/>
                    <a:pt x="16749" y="6955"/>
                  </a:cubicBezTo>
                  <a:cubicBezTo>
                    <a:pt x="16754" y="6955"/>
                    <a:pt x="16759" y="6955"/>
                    <a:pt x="16764" y="6954"/>
                  </a:cubicBezTo>
                  <a:cubicBezTo>
                    <a:pt x="16847" y="6990"/>
                    <a:pt x="16847" y="7002"/>
                    <a:pt x="16812" y="7038"/>
                  </a:cubicBezTo>
                  <a:cubicBezTo>
                    <a:pt x="16788" y="7073"/>
                    <a:pt x="16869" y="7097"/>
                    <a:pt x="16860" y="7120"/>
                  </a:cubicBezTo>
                  <a:lnTo>
                    <a:pt x="16860" y="7120"/>
                  </a:lnTo>
                  <a:lnTo>
                    <a:pt x="16919" y="6990"/>
                  </a:lnTo>
                  <a:cubicBezTo>
                    <a:pt x="16990" y="7026"/>
                    <a:pt x="16978" y="7145"/>
                    <a:pt x="16978" y="7145"/>
                  </a:cubicBezTo>
                  <a:cubicBezTo>
                    <a:pt x="17008" y="7145"/>
                    <a:pt x="17050" y="7136"/>
                    <a:pt x="17090" y="7136"/>
                  </a:cubicBezTo>
                  <a:cubicBezTo>
                    <a:pt x="17130" y="7136"/>
                    <a:pt x="17169" y="7145"/>
                    <a:pt x="17193" y="7180"/>
                  </a:cubicBezTo>
                  <a:cubicBezTo>
                    <a:pt x="17233" y="7231"/>
                    <a:pt x="17351" y="7334"/>
                    <a:pt x="17430" y="7334"/>
                  </a:cubicBezTo>
                  <a:cubicBezTo>
                    <a:pt x="17443" y="7334"/>
                    <a:pt x="17456" y="7330"/>
                    <a:pt x="17467" y="7323"/>
                  </a:cubicBezTo>
                  <a:cubicBezTo>
                    <a:pt x="17471" y="7321"/>
                    <a:pt x="17475" y="7319"/>
                    <a:pt x="17481" y="7319"/>
                  </a:cubicBezTo>
                  <a:cubicBezTo>
                    <a:pt x="17520" y="7319"/>
                    <a:pt x="17593" y="7384"/>
                    <a:pt x="17646" y="7384"/>
                  </a:cubicBezTo>
                  <a:cubicBezTo>
                    <a:pt x="17650" y="7384"/>
                    <a:pt x="17653" y="7384"/>
                    <a:pt x="17657" y="7383"/>
                  </a:cubicBezTo>
                  <a:cubicBezTo>
                    <a:pt x="17666" y="7380"/>
                    <a:pt x="17675" y="7379"/>
                    <a:pt x="17682" y="7379"/>
                  </a:cubicBezTo>
                  <a:cubicBezTo>
                    <a:pt x="17746" y="7379"/>
                    <a:pt x="17721" y="7469"/>
                    <a:pt x="17764" y="7490"/>
                  </a:cubicBezTo>
                  <a:cubicBezTo>
                    <a:pt x="17782" y="7508"/>
                    <a:pt x="17806" y="7508"/>
                    <a:pt x="17831" y="7508"/>
                  </a:cubicBezTo>
                  <a:cubicBezTo>
                    <a:pt x="17856" y="7508"/>
                    <a:pt x="17883" y="7508"/>
                    <a:pt x="17907" y="7526"/>
                  </a:cubicBezTo>
                  <a:cubicBezTo>
                    <a:pt x="17967" y="7550"/>
                    <a:pt x="17943" y="7561"/>
                    <a:pt x="17931" y="7585"/>
                  </a:cubicBezTo>
                  <a:cubicBezTo>
                    <a:pt x="17907" y="7609"/>
                    <a:pt x="18014" y="7621"/>
                    <a:pt x="18014" y="7621"/>
                  </a:cubicBezTo>
                  <a:cubicBezTo>
                    <a:pt x="18062" y="7621"/>
                    <a:pt x="18062" y="7645"/>
                    <a:pt x="18086" y="7657"/>
                  </a:cubicBezTo>
                  <a:cubicBezTo>
                    <a:pt x="18093" y="7662"/>
                    <a:pt x="18100" y="7664"/>
                    <a:pt x="18107" y="7664"/>
                  </a:cubicBezTo>
                  <a:cubicBezTo>
                    <a:pt x="18142" y="7664"/>
                    <a:pt x="18155" y="7593"/>
                    <a:pt x="18174" y="7593"/>
                  </a:cubicBezTo>
                  <a:cubicBezTo>
                    <a:pt x="18182" y="7593"/>
                    <a:pt x="18192" y="7606"/>
                    <a:pt x="18205" y="7645"/>
                  </a:cubicBezTo>
                  <a:cubicBezTo>
                    <a:pt x="18237" y="7709"/>
                    <a:pt x="18297" y="7754"/>
                    <a:pt x="18370" y="7754"/>
                  </a:cubicBezTo>
                  <a:cubicBezTo>
                    <a:pt x="18378" y="7754"/>
                    <a:pt x="18387" y="7753"/>
                    <a:pt x="18395" y="7752"/>
                  </a:cubicBezTo>
                  <a:cubicBezTo>
                    <a:pt x="18418" y="7746"/>
                    <a:pt x="18439" y="7743"/>
                    <a:pt x="18456" y="7743"/>
                  </a:cubicBezTo>
                  <a:cubicBezTo>
                    <a:pt x="18511" y="7743"/>
                    <a:pt x="18541" y="7772"/>
                    <a:pt x="18550" y="7835"/>
                  </a:cubicBezTo>
                  <a:cubicBezTo>
                    <a:pt x="18550" y="7894"/>
                    <a:pt x="18750" y="7871"/>
                    <a:pt x="18764" y="7941"/>
                  </a:cubicBezTo>
                  <a:lnTo>
                    <a:pt x="18764" y="7941"/>
                  </a:lnTo>
                  <a:cubicBezTo>
                    <a:pt x="18762" y="7922"/>
                    <a:pt x="18807" y="7913"/>
                    <a:pt x="18854" y="7913"/>
                  </a:cubicBezTo>
                  <a:cubicBezTo>
                    <a:pt x="18920" y="7913"/>
                    <a:pt x="18988" y="7932"/>
                    <a:pt x="18919" y="7966"/>
                  </a:cubicBezTo>
                  <a:cubicBezTo>
                    <a:pt x="18871" y="8050"/>
                    <a:pt x="19014" y="8026"/>
                    <a:pt x="19086" y="8050"/>
                  </a:cubicBezTo>
                  <a:cubicBezTo>
                    <a:pt x="19133" y="8061"/>
                    <a:pt x="19169" y="8085"/>
                    <a:pt x="19217" y="8121"/>
                  </a:cubicBezTo>
                  <a:cubicBezTo>
                    <a:pt x="19229" y="8145"/>
                    <a:pt x="19217" y="8145"/>
                    <a:pt x="19241" y="8169"/>
                  </a:cubicBezTo>
                  <a:cubicBezTo>
                    <a:pt x="19268" y="8178"/>
                    <a:pt x="19374" y="8216"/>
                    <a:pt x="19432" y="8216"/>
                  </a:cubicBezTo>
                  <a:cubicBezTo>
                    <a:pt x="19449" y="8216"/>
                    <a:pt x="19461" y="8212"/>
                    <a:pt x="19467" y="8204"/>
                  </a:cubicBezTo>
                  <a:lnTo>
                    <a:pt x="19467" y="8204"/>
                  </a:lnTo>
                  <a:cubicBezTo>
                    <a:pt x="19443" y="8240"/>
                    <a:pt x="19419" y="8264"/>
                    <a:pt x="19491" y="8300"/>
                  </a:cubicBezTo>
                  <a:cubicBezTo>
                    <a:pt x="19526" y="8323"/>
                    <a:pt x="19622" y="8300"/>
                    <a:pt x="19622" y="8335"/>
                  </a:cubicBezTo>
                  <a:cubicBezTo>
                    <a:pt x="19622" y="8335"/>
                    <a:pt x="19643" y="8341"/>
                    <a:pt x="19657" y="8341"/>
                  </a:cubicBezTo>
                  <a:cubicBezTo>
                    <a:pt x="19664" y="8341"/>
                    <a:pt x="19669" y="8339"/>
                    <a:pt x="19669" y="8335"/>
                  </a:cubicBezTo>
                  <a:cubicBezTo>
                    <a:pt x="19681" y="8335"/>
                    <a:pt x="19717" y="8359"/>
                    <a:pt x="19729" y="8359"/>
                  </a:cubicBezTo>
                  <a:cubicBezTo>
                    <a:pt x="19769" y="8399"/>
                    <a:pt x="19820" y="8450"/>
                    <a:pt x="19863" y="8450"/>
                  </a:cubicBezTo>
                  <a:cubicBezTo>
                    <a:pt x="19884" y="8450"/>
                    <a:pt x="19904" y="8438"/>
                    <a:pt x="19919" y="8407"/>
                  </a:cubicBezTo>
                  <a:lnTo>
                    <a:pt x="19919" y="8407"/>
                  </a:lnTo>
                  <a:cubicBezTo>
                    <a:pt x="19907" y="8431"/>
                    <a:pt x="19872" y="8490"/>
                    <a:pt x="19943" y="8490"/>
                  </a:cubicBezTo>
                  <a:cubicBezTo>
                    <a:pt x="19979" y="8484"/>
                    <a:pt x="19991" y="8478"/>
                    <a:pt x="20003" y="8478"/>
                  </a:cubicBezTo>
                  <a:cubicBezTo>
                    <a:pt x="20014" y="8478"/>
                    <a:pt x="20026" y="8484"/>
                    <a:pt x="20062" y="8502"/>
                  </a:cubicBezTo>
                  <a:cubicBezTo>
                    <a:pt x="20055" y="8499"/>
                    <a:pt x="20049" y="8497"/>
                    <a:pt x="20044" y="8497"/>
                  </a:cubicBezTo>
                  <a:cubicBezTo>
                    <a:pt x="20013" y="8497"/>
                    <a:pt x="20011" y="8553"/>
                    <a:pt x="20062" y="8573"/>
                  </a:cubicBezTo>
                  <a:cubicBezTo>
                    <a:pt x="20098" y="8597"/>
                    <a:pt x="20145" y="8621"/>
                    <a:pt x="20193" y="8621"/>
                  </a:cubicBezTo>
                  <a:cubicBezTo>
                    <a:pt x="20225" y="8629"/>
                    <a:pt x="20247" y="8633"/>
                    <a:pt x="20264" y="8633"/>
                  </a:cubicBezTo>
                  <a:cubicBezTo>
                    <a:pt x="20299" y="8633"/>
                    <a:pt x="20312" y="8617"/>
                    <a:pt x="20336" y="8585"/>
                  </a:cubicBezTo>
                  <a:cubicBezTo>
                    <a:pt x="20407" y="8633"/>
                    <a:pt x="20384" y="8633"/>
                    <a:pt x="20395" y="8681"/>
                  </a:cubicBezTo>
                  <a:cubicBezTo>
                    <a:pt x="20404" y="8661"/>
                    <a:pt x="20416" y="8653"/>
                    <a:pt x="20427" y="8653"/>
                  </a:cubicBezTo>
                  <a:cubicBezTo>
                    <a:pt x="20472" y="8653"/>
                    <a:pt x="20525" y="8766"/>
                    <a:pt x="20484" y="8786"/>
                  </a:cubicBezTo>
                  <a:lnTo>
                    <a:pt x="20484" y="8786"/>
                  </a:lnTo>
                  <a:cubicBezTo>
                    <a:pt x="20522" y="8783"/>
                    <a:pt x="20560" y="8773"/>
                    <a:pt x="20598" y="8764"/>
                  </a:cubicBezTo>
                  <a:cubicBezTo>
                    <a:pt x="20611" y="8760"/>
                    <a:pt x="20624" y="8759"/>
                    <a:pt x="20637" y="8759"/>
                  </a:cubicBezTo>
                  <a:cubicBezTo>
                    <a:pt x="20707" y="8759"/>
                    <a:pt x="20776" y="8807"/>
                    <a:pt x="20836" y="8847"/>
                  </a:cubicBezTo>
                  <a:cubicBezTo>
                    <a:pt x="20866" y="8867"/>
                    <a:pt x="20973" y="8939"/>
                    <a:pt x="21020" y="8939"/>
                  </a:cubicBezTo>
                  <a:cubicBezTo>
                    <a:pt x="21028" y="8939"/>
                    <a:pt x="21035" y="8936"/>
                    <a:pt x="21038" y="8931"/>
                  </a:cubicBezTo>
                  <a:cubicBezTo>
                    <a:pt x="21062" y="8895"/>
                    <a:pt x="21086" y="8847"/>
                    <a:pt x="21098" y="8812"/>
                  </a:cubicBezTo>
                  <a:cubicBezTo>
                    <a:pt x="21169" y="8835"/>
                    <a:pt x="21110" y="8907"/>
                    <a:pt x="21098" y="8931"/>
                  </a:cubicBezTo>
                  <a:cubicBezTo>
                    <a:pt x="21102" y="8925"/>
                    <a:pt x="21106" y="8923"/>
                    <a:pt x="21111" y="8923"/>
                  </a:cubicBezTo>
                  <a:cubicBezTo>
                    <a:pt x="21138" y="8923"/>
                    <a:pt x="21179" y="8994"/>
                    <a:pt x="21169" y="9014"/>
                  </a:cubicBezTo>
                  <a:cubicBezTo>
                    <a:pt x="21157" y="9038"/>
                    <a:pt x="21134" y="9074"/>
                    <a:pt x="21181" y="9097"/>
                  </a:cubicBezTo>
                  <a:lnTo>
                    <a:pt x="21253" y="8966"/>
                  </a:lnTo>
                  <a:lnTo>
                    <a:pt x="21253" y="8966"/>
                  </a:lnTo>
                  <a:cubicBezTo>
                    <a:pt x="21217" y="9038"/>
                    <a:pt x="21455" y="9157"/>
                    <a:pt x="21527" y="9181"/>
                  </a:cubicBezTo>
                  <a:cubicBezTo>
                    <a:pt x="21479" y="9157"/>
                    <a:pt x="21503" y="9133"/>
                    <a:pt x="21515" y="9109"/>
                  </a:cubicBezTo>
                  <a:lnTo>
                    <a:pt x="21515" y="9109"/>
                  </a:lnTo>
                  <a:cubicBezTo>
                    <a:pt x="21591" y="9153"/>
                    <a:pt x="21587" y="9267"/>
                    <a:pt x="21678" y="9267"/>
                  </a:cubicBezTo>
                  <a:cubicBezTo>
                    <a:pt x="21686" y="9267"/>
                    <a:pt x="21695" y="9266"/>
                    <a:pt x="21705" y="9264"/>
                  </a:cubicBezTo>
                  <a:cubicBezTo>
                    <a:pt x="21711" y="9264"/>
                    <a:pt x="21741" y="9258"/>
                    <a:pt x="21769" y="9258"/>
                  </a:cubicBezTo>
                  <a:cubicBezTo>
                    <a:pt x="21797" y="9258"/>
                    <a:pt x="21824" y="9264"/>
                    <a:pt x="21824" y="9288"/>
                  </a:cubicBezTo>
                  <a:cubicBezTo>
                    <a:pt x="21824" y="9300"/>
                    <a:pt x="21717" y="9335"/>
                    <a:pt x="21788" y="9359"/>
                  </a:cubicBezTo>
                  <a:cubicBezTo>
                    <a:pt x="21860" y="9383"/>
                    <a:pt x="21908" y="9359"/>
                    <a:pt x="21979" y="9407"/>
                  </a:cubicBezTo>
                  <a:cubicBezTo>
                    <a:pt x="22039" y="9455"/>
                    <a:pt x="22098" y="9502"/>
                    <a:pt x="22158" y="9526"/>
                  </a:cubicBezTo>
                  <a:cubicBezTo>
                    <a:pt x="22181" y="9536"/>
                    <a:pt x="22206" y="9540"/>
                    <a:pt x="22226" y="9540"/>
                  </a:cubicBezTo>
                  <a:cubicBezTo>
                    <a:pt x="22274" y="9540"/>
                    <a:pt x="22300" y="9518"/>
                    <a:pt x="22249" y="9488"/>
                  </a:cubicBezTo>
                  <a:lnTo>
                    <a:pt x="22249" y="9488"/>
                  </a:lnTo>
                  <a:cubicBezTo>
                    <a:pt x="22290" y="9509"/>
                    <a:pt x="22331" y="9529"/>
                    <a:pt x="22372" y="9550"/>
                  </a:cubicBezTo>
                  <a:cubicBezTo>
                    <a:pt x="22408" y="9574"/>
                    <a:pt x="22420" y="9609"/>
                    <a:pt x="22443" y="9633"/>
                  </a:cubicBezTo>
                  <a:cubicBezTo>
                    <a:pt x="22467" y="9657"/>
                    <a:pt x="22491" y="9657"/>
                    <a:pt x="22527" y="9657"/>
                  </a:cubicBezTo>
                  <a:cubicBezTo>
                    <a:pt x="22535" y="9659"/>
                    <a:pt x="22542" y="9660"/>
                    <a:pt x="22548" y="9660"/>
                  </a:cubicBezTo>
                  <a:cubicBezTo>
                    <a:pt x="22575" y="9660"/>
                    <a:pt x="22576" y="9639"/>
                    <a:pt x="22586" y="9609"/>
                  </a:cubicBezTo>
                  <a:cubicBezTo>
                    <a:pt x="22539" y="9609"/>
                    <a:pt x="22527" y="9585"/>
                    <a:pt x="22562" y="9585"/>
                  </a:cubicBezTo>
                  <a:cubicBezTo>
                    <a:pt x="22575" y="9582"/>
                    <a:pt x="22587" y="9581"/>
                    <a:pt x="22598" y="9581"/>
                  </a:cubicBezTo>
                  <a:cubicBezTo>
                    <a:pt x="22629" y="9581"/>
                    <a:pt x="22655" y="9592"/>
                    <a:pt x="22681" y="9609"/>
                  </a:cubicBezTo>
                  <a:cubicBezTo>
                    <a:pt x="22741" y="9657"/>
                    <a:pt x="22586" y="9669"/>
                    <a:pt x="22670" y="9705"/>
                  </a:cubicBezTo>
                  <a:cubicBezTo>
                    <a:pt x="22694" y="9721"/>
                    <a:pt x="22803" y="9754"/>
                    <a:pt x="22857" y="9754"/>
                  </a:cubicBezTo>
                  <a:cubicBezTo>
                    <a:pt x="22882" y="9754"/>
                    <a:pt x="22895" y="9747"/>
                    <a:pt x="22884" y="9728"/>
                  </a:cubicBezTo>
                  <a:cubicBezTo>
                    <a:pt x="22848" y="9669"/>
                    <a:pt x="22836" y="9657"/>
                    <a:pt x="22896" y="9645"/>
                  </a:cubicBezTo>
                  <a:cubicBezTo>
                    <a:pt x="22943" y="9645"/>
                    <a:pt x="22991" y="9657"/>
                    <a:pt x="23027" y="9693"/>
                  </a:cubicBezTo>
                  <a:cubicBezTo>
                    <a:pt x="23062" y="9752"/>
                    <a:pt x="22931" y="9824"/>
                    <a:pt x="22943" y="9847"/>
                  </a:cubicBezTo>
                  <a:cubicBezTo>
                    <a:pt x="22979" y="9871"/>
                    <a:pt x="23027" y="9895"/>
                    <a:pt x="23074" y="9895"/>
                  </a:cubicBezTo>
                  <a:cubicBezTo>
                    <a:pt x="23134" y="9895"/>
                    <a:pt x="23110" y="9847"/>
                    <a:pt x="23158" y="9847"/>
                  </a:cubicBezTo>
                  <a:cubicBezTo>
                    <a:pt x="23241" y="9847"/>
                    <a:pt x="23170" y="9966"/>
                    <a:pt x="23253" y="9966"/>
                  </a:cubicBezTo>
                  <a:cubicBezTo>
                    <a:pt x="23259" y="9968"/>
                    <a:pt x="23266" y="9969"/>
                    <a:pt x="23272" y="9969"/>
                  </a:cubicBezTo>
                  <a:cubicBezTo>
                    <a:pt x="23316" y="9969"/>
                    <a:pt x="23363" y="9936"/>
                    <a:pt x="23384" y="9895"/>
                  </a:cubicBezTo>
                  <a:lnTo>
                    <a:pt x="23384" y="9895"/>
                  </a:lnTo>
                  <a:cubicBezTo>
                    <a:pt x="23372" y="9931"/>
                    <a:pt x="23336" y="9966"/>
                    <a:pt x="23348" y="10002"/>
                  </a:cubicBezTo>
                  <a:cubicBezTo>
                    <a:pt x="23372" y="10062"/>
                    <a:pt x="23432" y="10121"/>
                    <a:pt x="23503" y="10133"/>
                  </a:cubicBezTo>
                  <a:cubicBezTo>
                    <a:pt x="23527" y="10133"/>
                    <a:pt x="23479" y="10074"/>
                    <a:pt x="23527" y="10074"/>
                  </a:cubicBezTo>
                  <a:cubicBezTo>
                    <a:pt x="23574" y="10086"/>
                    <a:pt x="23622" y="10109"/>
                    <a:pt x="23658" y="10133"/>
                  </a:cubicBezTo>
                  <a:cubicBezTo>
                    <a:pt x="23693" y="10157"/>
                    <a:pt x="23717" y="10205"/>
                    <a:pt x="23753" y="10228"/>
                  </a:cubicBezTo>
                  <a:cubicBezTo>
                    <a:pt x="23762" y="10232"/>
                    <a:pt x="23770" y="10233"/>
                    <a:pt x="23778" y="10233"/>
                  </a:cubicBezTo>
                  <a:cubicBezTo>
                    <a:pt x="23805" y="10233"/>
                    <a:pt x="23825" y="10216"/>
                    <a:pt x="23849" y="10216"/>
                  </a:cubicBezTo>
                  <a:cubicBezTo>
                    <a:pt x="23862" y="10216"/>
                    <a:pt x="23877" y="10222"/>
                    <a:pt x="23896" y="10240"/>
                  </a:cubicBezTo>
                  <a:cubicBezTo>
                    <a:pt x="23918" y="10262"/>
                    <a:pt x="23899" y="10325"/>
                    <a:pt x="23943" y="10325"/>
                  </a:cubicBezTo>
                  <a:cubicBezTo>
                    <a:pt x="23947" y="10325"/>
                    <a:pt x="23951" y="10325"/>
                    <a:pt x="23955" y="10324"/>
                  </a:cubicBezTo>
                  <a:cubicBezTo>
                    <a:pt x="24003" y="10324"/>
                    <a:pt x="24028" y="10278"/>
                    <a:pt x="24078" y="10278"/>
                  </a:cubicBezTo>
                  <a:cubicBezTo>
                    <a:pt x="24091" y="10278"/>
                    <a:pt x="24105" y="10281"/>
                    <a:pt x="24122" y="10288"/>
                  </a:cubicBezTo>
                  <a:lnTo>
                    <a:pt x="24110" y="10324"/>
                  </a:lnTo>
                  <a:cubicBezTo>
                    <a:pt x="24110" y="10341"/>
                    <a:pt x="24104" y="10352"/>
                    <a:pt x="24091" y="10352"/>
                  </a:cubicBezTo>
                  <a:cubicBezTo>
                    <a:pt x="24086" y="10352"/>
                    <a:pt x="24081" y="10351"/>
                    <a:pt x="24074" y="10347"/>
                  </a:cubicBezTo>
                  <a:lnTo>
                    <a:pt x="24074" y="10347"/>
                  </a:lnTo>
                  <a:cubicBezTo>
                    <a:pt x="24063" y="10359"/>
                    <a:pt x="24229" y="10383"/>
                    <a:pt x="24253" y="10395"/>
                  </a:cubicBezTo>
                  <a:cubicBezTo>
                    <a:pt x="24306" y="10416"/>
                    <a:pt x="24340" y="10457"/>
                    <a:pt x="24381" y="10457"/>
                  </a:cubicBezTo>
                  <a:cubicBezTo>
                    <a:pt x="24386" y="10457"/>
                    <a:pt x="24391" y="10456"/>
                    <a:pt x="24396" y="10455"/>
                  </a:cubicBezTo>
                  <a:cubicBezTo>
                    <a:pt x="24428" y="10455"/>
                    <a:pt x="24444" y="10449"/>
                    <a:pt x="24468" y="10449"/>
                  </a:cubicBezTo>
                  <a:cubicBezTo>
                    <a:pt x="24481" y="10449"/>
                    <a:pt x="24495" y="10451"/>
                    <a:pt x="24515" y="10455"/>
                  </a:cubicBezTo>
                  <a:cubicBezTo>
                    <a:pt x="24551" y="10467"/>
                    <a:pt x="24598" y="10490"/>
                    <a:pt x="24634" y="10514"/>
                  </a:cubicBezTo>
                  <a:cubicBezTo>
                    <a:pt x="24656" y="10532"/>
                    <a:pt x="24676" y="10536"/>
                    <a:pt x="24697" y="10536"/>
                  </a:cubicBezTo>
                  <a:cubicBezTo>
                    <a:pt x="24719" y="10536"/>
                    <a:pt x="24742" y="10531"/>
                    <a:pt x="24767" y="10531"/>
                  </a:cubicBezTo>
                  <a:cubicBezTo>
                    <a:pt x="24782" y="10531"/>
                    <a:pt x="24796" y="10533"/>
                    <a:pt x="24813" y="10538"/>
                  </a:cubicBezTo>
                  <a:cubicBezTo>
                    <a:pt x="24872" y="10562"/>
                    <a:pt x="24872" y="10645"/>
                    <a:pt x="24932" y="10669"/>
                  </a:cubicBezTo>
                  <a:cubicBezTo>
                    <a:pt x="24947" y="10675"/>
                    <a:pt x="24962" y="10677"/>
                    <a:pt x="24976" y="10677"/>
                  </a:cubicBezTo>
                  <a:cubicBezTo>
                    <a:pt x="25008" y="10677"/>
                    <a:pt x="25037" y="10666"/>
                    <a:pt x="25065" y="10666"/>
                  </a:cubicBezTo>
                  <a:cubicBezTo>
                    <a:pt x="25072" y="10666"/>
                    <a:pt x="25079" y="10667"/>
                    <a:pt x="25087" y="10669"/>
                  </a:cubicBezTo>
                  <a:cubicBezTo>
                    <a:pt x="25158" y="10681"/>
                    <a:pt x="25087" y="10776"/>
                    <a:pt x="25087" y="10788"/>
                  </a:cubicBezTo>
                  <a:cubicBezTo>
                    <a:pt x="25134" y="10788"/>
                    <a:pt x="25182" y="10788"/>
                    <a:pt x="25229" y="10776"/>
                  </a:cubicBezTo>
                  <a:cubicBezTo>
                    <a:pt x="25250" y="10768"/>
                    <a:pt x="25264" y="10765"/>
                    <a:pt x="25274" y="10765"/>
                  </a:cubicBezTo>
                  <a:cubicBezTo>
                    <a:pt x="25310" y="10765"/>
                    <a:pt x="25284" y="10810"/>
                    <a:pt x="25265" y="10848"/>
                  </a:cubicBezTo>
                  <a:cubicBezTo>
                    <a:pt x="25274" y="10834"/>
                    <a:pt x="25286" y="10828"/>
                    <a:pt x="25300" y="10828"/>
                  </a:cubicBezTo>
                  <a:cubicBezTo>
                    <a:pt x="25346" y="10828"/>
                    <a:pt x="25409" y="10893"/>
                    <a:pt x="25441" y="10893"/>
                  </a:cubicBezTo>
                  <a:cubicBezTo>
                    <a:pt x="25447" y="10893"/>
                    <a:pt x="25452" y="10890"/>
                    <a:pt x="25456" y="10883"/>
                  </a:cubicBezTo>
                  <a:cubicBezTo>
                    <a:pt x="25468" y="10931"/>
                    <a:pt x="25491" y="10979"/>
                    <a:pt x="25527" y="11014"/>
                  </a:cubicBezTo>
                  <a:cubicBezTo>
                    <a:pt x="25534" y="11008"/>
                    <a:pt x="25539" y="11005"/>
                    <a:pt x="25545" y="11005"/>
                  </a:cubicBezTo>
                  <a:cubicBezTo>
                    <a:pt x="25559" y="11005"/>
                    <a:pt x="25573" y="11024"/>
                    <a:pt x="25598" y="11050"/>
                  </a:cubicBezTo>
                  <a:cubicBezTo>
                    <a:pt x="25634" y="11074"/>
                    <a:pt x="25706" y="11086"/>
                    <a:pt x="25753" y="11133"/>
                  </a:cubicBezTo>
                  <a:cubicBezTo>
                    <a:pt x="25765" y="11157"/>
                    <a:pt x="25694" y="11312"/>
                    <a:pt x="25753" y="11312"/>
                  </a:cubicBezTo>
                  <a:cubicBezTo>
                    <a:pt x="25770" y="11312"/>
                    <a:pt x="25818" y="11256"/>
                    <a:pt x="25840" y="11256"/>
                  </a:cubicBezTo>
                  <a:cubicBezTo>
                    <a:pt x="25848" y="11256"/>
                    <a:pt x="25852" y="11265"/>
                    <a:pt x="25849" y="11288"/>
                  </a:cubicBezTo>
                  <a:cubicBezTo>
                    <a:pt x="25837" y="11348"/>
                    <a:pt x="25825" y="11348"/>
                    <a:pt x="25872" y="11395"/>
                  </a:cubicBezTo>
                  <a:cubicBezTo>
                    <a:pt x="25872" y="11395"/>
                    <a:pt x="25920" y="11419"/>
                    <a:pt x="25920" y="11431"/>
                  </a:cubicBezTo>
                  <a:cubicBezTo>
                    <a:pt x="25912" y="11431"/>
                    <a:pt x="25867" y="11415"/>
                    <a:pt x="25834" y="11415"/>
                  </a:cubicBezTo>
                  <a:cubicBezTo>
                    <a:pt x="25818" y="11415"/>
                    <a:pt x="25805" y="11419"/>
                    <a:pt x="25801" y="11431"/>
                  </a:cubicBezTo>
                  <a:cubicBezTo>
                    <a:pt x="25777" y="11455"/>
                    <a:pt x="25825" y="11467"/>
                    <a:pt x="25825" y="11467"/>
                  </a:cubicBezTo>
                  <a:cubicBezTo>
                    <a:pt x="25849" y="11490"/>
                    <a:pt x="25849" y="11502"/>
                    <a:pt x="25849" y="11550"/>
                  </a:cubicBezTo>
                  <a:cubicBezTo>
                    <a:pt x="25849" y="11529"/>
                    <a:pt x="25840" y="11524"/>
                    <a:pt x="25828" y="11524"/>
                  </a:cubicBezTo>
                  <a:cubicBezTo>
                    <a:pt x="25820" y="11524"/>
                    <a:pt x="25810" y="11526"/>
                    <a:pt x="25801" y="11526"/>
                  </a:cubicBezTo>
                  <a:cubicBezTo>
                    <a:pt x="25837" y="11526"/>
                    <a:pt x="25801" y="11574"/>
                    <a:pt x="25813" y="11610"/>
                  </a:cubicBezTo>
                  <a:cubicBezTo>
                    <a:pt x="25813" y="11610"/>
                    <a:pt x="25837" y="11610"/>
                    <a:pt x="25837" y="11621"/>
                  </a:cubicBezTo>
                  <a:cubicBezTo>
                    <a:pt x="25848" y="11665"/>
                    <a:pt x="25838" y="11730"/>
                    <a:pt x="25799" y="11730"/>
                  </a:cubicBezTo>
                  <a:cubicBezTo>
                    <a:pt x="25796" y="11730"/>
                    <a:pt x="25793" y="11729"/>
                    <a:pt x="25789" y="11729"/>
                  </a:cubicBezTo>
                  <a:cubicBezTo>
                    <a:pt x="25753" y="11729"/>
                    <a:pt x="25706" y="11836"/>
                    <a:pt x="25741" y="11848"/>
                  </a:cubicBezTo>
                  <a:cubicBezTo>
                    <a:pt x="25741" y="11895"/>
                    <a:pt x="25670" y="11967"/>
                    <a:pt x="25718" y="11991"/>
                  </a:cubicBezTo>
                  <a:cubicBezTo>
                    <a:pt x="25670" y="12026"/>
                    <a:pt x="25622" y="12050"/>
                    <a:pt x="25575" y="12050"/>
                  </a:cubicBezTo>
                  <a:cubicBezTo>
                    <a:pt x="25515" y="12050"/>
                    <a:pt x="25479" y="12086"/>
                    <a:pt x="25468" y="12133"/>
                  </a:cubicBezTo>
                  <a:cubicBezTo>
                    <a:pt x="25455" y="12078"/>
                    <a:pt x="25446" y="12057"/>
                    <a:pt x="25435" y="12057"/>
                  </a:cubicBezTo>
                  <a:cubicBezTo>
                    <a:pt x="25425" y="12057"/>
                    <a:pt x="25413" y="12075"/>
                    <a:pt x="25396" y="12098"/>
                  </a:cubicBezTo>
                  <a:cubicBezTo>
                    <a:pt x="25366" y="12128"/>
                    <a:pt x="25328" y="12175"/>
                    <a:pt x="25302" y="12175"/>
                  </a:cubicBezTo>
                  <a:cubicBezTo>
                    <a:pt x="25297" y="12175"/>
                    <a:pt x="25293" y="12173"/>
                    <a:pt x="25289" y="12169"/>
                  </a:cubicBezTo>
                  <a:cubicBezTo>
                    <a:pt x="25269" y="12159"/>
                    <a:pt x="25249" y="12090"/>
                    <a:pt x="25193" y="12090"/>
                  </a:cubicBezTo>
                  <a:cubicBezTo>
                    <a:pt x="25183" y="12090"/>
                    <a:pt x="25171" y="12092"/>
                    <a:pt x="25158" y="12098"/>
                  </a:cubicBezTo>
                  <a:cubicBezTo>
                    <a:pt x="25110" y="12133"/>
                    <a:pt x="25063" y="12157"/>
                    <a:pt x="25015" y="12205"/>
                  </a:cubicBezTo>
                  <a:cubicBezTo>
                    <a:pt x="24991" y="12145"/>
                    <a:pt x="25063" y="12122"/>
                    <a:pt x="24944" y="12098"/>
                  </a:cubicBezTo>
                  <a:cubicBezTo>
                    <a:pt x="24938" y="12097"/>
                    <a:pt x="24933" y="12096"/>
                    <a:pt x="24929" y="12096"/>
                  </a:cubicBezTo>
                  <a:cubicBezTo>
                    <a:pt x="24887" y="12096"/>
                    <a:pt x="24905" y="12138"/>
                    <a:pt x="24865" y="12138"/>
                  </a:cubicBezTo>
                  <a:cubicBezTo>
                    <a:pt x="24858" y="12138"/>
                    <a:pt x="24849" y="12137"/>
                    <a:pt x="24836" y="12133"/>
                  </a:cubicBezTo>
                  <a:cubicBezTo>
                    <a:pt x="24848" y="12098"/>
                    <a:pt x="24884" y="12038"/>
                    <a:pt x="24860" y="12014"/>
                  </a:cubicBezTo>
                  <a:cubicBezTo>
                    <a:pt x="24837" y="11991"/>
                    <a:pt x="24799" y="11973"/>
                    <a:pt x="24771" y="11973"/>
                  </a:cubicBezTo>
                  <a:cubicBezTo>
                    <a:pt x="24757" y="11973"/>
                    <a:pt x="24745" y="11978"/>
                    <a:pt x="24741" y="11991"/>
                  </a:cubicBezTo>
                  <a:cubicBezTo>
                    <a:pt x="24739" y="11999"/>
                    <a:pt x="24729" y="12002"/>
                    <a:pt x="24716" y="12002"/>
                  </a:cubicBezTo>
                  <a:cubicBezTo>
                    <a:pt x="24671" y="12002"/>
                    <a:pt x="24581" y="11964"/>
                    <a:pt x="24563" y="11955"/>
                  </a:cubicBezTo>
                  <a:cubicBezTo>
                    <a:pt x="24527" y="11943"/>
                    <a:pt x="24396" y="11883"/>
                    <a:pt x="24396" y="11848"/>
                  </a:cubicBezTo>
                  <a:cubicBezTo>
                    <a:pt x="24384" y="11800"/>
                    <a:pt x="24348" y="11729"/>
                    <a:pt x="24265" y="11717"/>
                  </a:cubicBezTo>
                  <a:cubicBezTo>
                    <a:pt x="24233" y="11717"/>
                    <a:pt x="24212" y="11727"/>
                    <a:pt x="24187" y="11727"/>
                  </a:cubicBezTo>
                  <a:cubicBezTo>
                    <a:pt x="24175" y="11727"/>
                    <a:pt x="24162" y="11725"/>
                    <a:pt x="24146" y="11717"/>
                  </a:cubicBezTo>
                  <a:cubicBezTo>
                    <a:pt x="24098" y="11693"/>
                    <a:pt x="24051" y="11657"/>
                    <a:pt x="24027" y="11621"/>
                  </a:cubicBezTo>
                  <a:lnTo>
                    <a:pt x="23944" y="11550"/>
                  </a:lnTo>
                  <a:cubicBezTo>
                    <a:pt x="23908" y="11526"/>
                    <a:pt x="23884" y="11502"/>
                    <a:pt x="23848" y="11490"/>
                  </a:cubicBezTo>
                  <a:cubicBezTo>
                    <a:pt x="23836" y="11485"/>
                    <a:pt x="23830" y="11482"/>
                    <a:pt x="23827" y="11482"/>
                  </a:cubicBezTo>
                  <a:cubicBezTo>
                    <a:pt x="23824" y="11482"/>
                    <a:pt x="23824" y="11485"/>
                    <a:pt x="23824" y="11490"/>
                  </a:cubicBezTo>
                  <a:cubicBezTo>
                    <a:pt x="23828" y="11515"/>
                    <a:pt x="23819" y="11525"/>
                    <a:pt x="23803" y="11525"/>
                  </a:cubicBezTo>
                  <a:cubicBezTo>
                    <a:pt x="23758" y="11525"/>
                    <a:pt x="23657" y="11446"/>
                    <a:pt x="23622" y="11419"/>
                  </a:cubicBezTo>
                  <a:cubicBezTo>
                    <a:pt x="23574" y="11395"/>
                    <a:pt x="23515" y="11371"/>
                    <a:pt x="23467" y="11348"/>
                  </a:cubicBezTo>
                  <a:cubicBezTo>
                    <a:pt x="23453" y="11344"/>
                    <a:pt x="23444" y="11343"/>
                    <a:pt x="23439" y="11343"/>
                  </a:cubicBezTo>
                  <a:cubicBezTo>
                    <a:pt x="23426" y="11343"/>
                    <a:pt x="23432" y="11351"/>
                    <a:pt x="23432" y="11360"/>
                  </a:cubicBezTo>
                  <a:cubicBezTo>
                    <a:pt x="23432" y="11361"/>
                    <a:pt x="23431" y="11361"/>
                    <a:pt x="23430" y="11361"/>
                  </a:cubicBezTo>
                  <a:cubicBezTo>
                    <a:pt x="23417" y="11361"/>
                    <a:pt x="23348" y="11312"/>
                    <a:pt x="23348" y="11312"/>
                  </a:cubicBezTo>
                  <a:cubicBezTo>
                    <a:pt x="23312" y="11300"/>
                    <a:pt x="23277" y="11288"/>
                    <a:pt x="23241" y="11276"/>
                  </a:cubicBezTo>
                  <a:cubicBezTo>
                    <a:pt x="23205" y="11264"/>
                    <a:pt x="23074" y="11252"/>
                    <a:pt x="23098" y="11217"/>
                  </a:cubicBezTo>
                  <a:cubicBezTo>
                    <a:pt x="23110" y="11169"/>
                    <a:pt x="23027" y="11121"/>
                    <a:pt x="22955" y="11098"/>
                  </a:cubicBezTo>
                  <a:cubicBezTo>
                    <a:pt x="22951" y="11097"/>
                    <a:pt x="22947" y="11096"/>
                    <a:pt x="22943" y="11096"/>
                  </a:cubicBezTo>
                  <a:cubicBezTo>
                    <a:pt x="22911" y="11096"/>
                    <a:pt x="22925" y="11131"/>
                    <a:pt x="22897" y="11131"/>
                  </a:cubicBezTo>
                  <a:cubicBezTo>
                    <a:pt x="22892" y="11131"/>
                    <a:pt x="22886" y="11131"/>
                    <a:pt x="22879" y="11128"/>
                  </a:cubicBezTo>
                  <a:lnTo>
                    <a:pt x="22879" y="11128"/>
                  </a:lnTo>
                  <a:cubicBezTo>
                    <a:pt x="22896" y="11155"/>
                    <a:pt x="22915" y="11180"/>
                    <a:pt x="22931" y="11193"/>
                  </a:cubicBezTo>
                  <a:cubicBezTo>
                    <a:pt x="22979" y="11229"/>
                    <a:pt x="23086" y="11240"/>
                    <a:pt x="23062" y="11288"/>
                  </a:cubicBezTo>
                  <a:cubicBezTo>
                    <a:pt x="23098" y="11324"/>
                    <a:pt x="23205" y="11336"/>
                    <a:pt x="23182" y="11383"/>
                  </a:cubicBezTo>
                  <a:cubicBezTo>
                    <a:pt x="23192" y="11373"/>
                    <a:pt x="23184" y="11285"/>
                    <a:pt x="23217" y="11285"/>
                  </a:cubicBezTo>
                  <a:cubicBezTo>
                    <a:pt x="23220" y="11285"/>
                    <a:pt x="23224" y="11286"/>
                    <a:pt x="23229" y="11288"/>
                  </a:cubicBezTo>
                  <a:cubicBezTo>
                    <a:pt x="23289" y="11312"/>
                    <a:pt x="23324" y="11431"/>
                    <a:pt x="23384" y="11431"/>
                  </a:cubicBezTo>
                  <a:cubicBezTo>
                    <a:pt x="23408" y="11431"/>
                    <a:pt x="23396" y="11395"/>
                    <a:pt x="23396" y="11383"/>
                  </a:cubicBezTo>
                  <a:cubicBezTo>
                    <a:pt x="23396" y="11380"/>
                    <a:pt x="23402" y="11378"/>
                    <a:pt x="23412" y="11378"/>
                  </a:cubicBezTo>
                  <a:cubicBezTo>
                    <a:pt x="23435" y="11378"/>
                    <a:pt x="23478" y="11387"/>
                    <a:pt x="23503" y="11395"/>
                  </a:cubicBezTo>
                  <a:cubicBezTo>
                    <a:pt x="23539" y="11407"/>
                    <a:pt x="23634" y="11467"/>
                    <a:pt x="23574" y="11490"/>
                  </a:cubicBezTo>
                  <a:cubicBezTo>
                    <a:pt x="23564" y="11498"/>
                    <a:pt x="23549" y="11501"/>
                    <a:pt x="23532" y="11501"/>
                  </a:cubicBezTo>
                  <a:cubicBezTo>
                    <a:pt x="23496" y="11501"/>
                    <a:pt x="23452" y="11490"/>
                    <a:pt x="23424" y="11490"/>
                  </a:cubicBezTo>
                  <a:cubicBezTo>
                    <a:pt x="23404" y="11490"/>
                    <a:pt x="23392" y="11495"/>
                    <a:pt x="23396" y="11514"/>
                  </a:cubicBezTo>
                  <a:cubicBezTo>
                    <a:pt x="23404" y="11557"/>
                    <a:pt x="23444" y="11588"/>
                    <a:pt x="23484" y="11588"/>
                  </a:cubicBezTo>
                  <a:cubicBezTo>
                    <a:pt x="23499" y="11588"/>
                    <a:pt x="23514" y="11584"/>
                    <a:pt x="23527" y="11574"/>
                  </a:cubicBezTo>
                  <a:cubicBezTo>
                    <a:pt x="23536" y="11567"/>
                    <a:pt x="23548" y="11564"/>
                    <a:pt x="23564" y="11564"/>
                  </a:cubicBezTo>
                  <a:cubicBezTo>
                    <a:pt x="23651" y="11564"/>
                    <a:pt x="23817" y="11666"/>
                    <a:pt x="23777" y="11717"/>
                  </a:cubicBezTo>
                  <a:cubicBezTo>
                    <a:pt x="23787" y="11707"/>
                    <a:pt x="23797" y="11663"/>
                    <a:pt x="23821" y="11663"/>
                  </a:cubicBezTo>
                  <a:cubicBezTo>
                    <a:pt x="23825" y="11663"/>
                    <a:pt x="23830" y="11665"/>
                    <a:pt x="23836" y="11669"/>
                  </a:cubicBezTo>
                  <a:cubicBezTo>
                    <a:pt x="23863" y="11678"/>
                    <a:pt x="23908" y="11706"/>
                    <a:pt x="23940" y="11706"/>
                  </a:cubicBezTo>
                  <a:cubicBezTo>
                    <a:pt x="23951" y="11706"/>
                    <a:pt x="23961" y="11702"/>
                    <a:pt x="23967" y="11693"/>
                  </a:cubicBezTo>
                  <a:lnTo>
                    <a:pt x="23967" y="11693"/>
                  </a:lnTo>
                  <a:cubicBezTo>
                    <a:pt x="23920" y="11764"/>
                    <a:pt x="24253" y="11955"/>
                    <a:pt x="24325" y="11991"/>
                  </a:cubicBezTo>
                  <a:cubicBezTo>
                    <a:pt x="24413" y="12031"/>
                    <a:pt x="24502" y="12055"/>
                    <a:pt x="24595" y="12055"/>
                  </a:cubicBezTo>
                  <a:cubicBezTo>
                    <a:pt x="24626" y="12055"/>
                    <a:pt x="24658" y="12052"/>
                    <a:pt x="24690" y="12047"/>
                  </a:cubicBezTo>
                  <a:lnTo>
                    <a:pt x="24690" y="12047"/>
                  </a:lnTo>
                  <a:cubicBezTo>
                    <a:pt x="24649" y="12059"/>
                    <a:pt x="24597" y="12084"/>
                    <a:pt x="24622" y="12110"/>
                  </a:cubicBezTo>
                  <a:lnTo>
                    <a:pt x="24682" y="12122"/>
                  </a:lnTo>
                  <a:cubicBezTo>
                    <a:pt x="24706" y="12133"/>
                    <a:pt x="24682" y="12122"/>
                    <a:pt x="24694" y="12157"/>
                  </a:cubicBezTo>
                  <a:cubicBezTo>
                    <a:pt x="24702" y="12174"/>
                    <a:pt x="24727" y="12207"/>
                    <a:pt x="24749" y="12207"/>
                  </a:cubicBezTo>
                  <a:cubicBezTo>
                    <a:pt x="24760" y="12207"/>
                    <a:pt x="24769" y="12200"/>
                    <a:pt x="24777" y="12181"/>
                  </a:cubicBezTo>
                  <a:cubicBezTo>
                    <a:pt x="24791" y="12153"/>
                    <a:pt x="24793" y="12142"/>
                    <a:pt x="24804" y="12142"/>
                  </a:cubicBezTo>
                  <a:cubicBezTo>
                    <a:pt x="24811" y="12142"/>
                    <a:pt x="24824" y="12147"/>
                    <a:pt x="24848" y="12157"/>
                  </a:cubicBezTo>
                  <a:cubicBezTo>
                    <a:pt x="24884" y="12157"/>
                    <a:pt x="24920" y="12169"/>
                    <a:pt x="24956" y="12193"/>
                  </a:cubicBezTo>
                  <a:cubicBezTo>
                    <a:pt x="24979" y="12205"/>
                    <a:pt x="24967" y="12217"/>
                    <a:pt x="24979" y="12229"/>
                  </a:cubicBezTo>
                  <a:cubicBezTo>
                    <a:pt x="25039" y="12241"/>
                    <a:pt x="25098" y="12252"/>
                    <a:pt x="25146" y="12264"/>
                  </a:cubicBezTo>
                  <a:cubicBezTo>
                    <a:pt x="25156" y="12267"/>
                    <a:pt x="25164" y="12268"/>
                    <a:pt x="25172" y="12268"/>
                  </a:cubicBezTo>
                  <a:cubicBezTo>
                    <a:pt x="25249" y="12268"/>
                    <a:pt x="25227" y="12169"/>
                    <a:pt x="25206" y="12169"/>
                  </a:cubicBezTo>
                  <a:lnTo>
                    <a:pt x="25206" y="12169"/>
                  </a:lnTo>
                  <a:cubicBezTo>
                    <a:pt x="25253" y="12169"/>
                    <a:pt x="25360" y="12288"/>
                    <a:pt x="25408" y="12300"/>
                  </a:cubicBezTo>
                  <a:cubicBezTo>
                    <a:pt x="25428" y="12310"/>
                    <a:pt x="25449" y="12316"/>
                    <a:pt x="25463" y="12316"/>
                  </a:cubicBezTo>
                  <a:cubicBezTo>
                    <a:pt x="25482" y="12316"/>
                    <a:pt x="25486" y="12304"/>
                    <a:pt x="25444" y="12276"/>
                  </a:cubicBezTo>
                  <a:cubicBezTo>
                    <a:pt x="25424" y="12256"/>
                    <a:pt x="25379" y="12211"/>
                    <a:pt x="25414" y="12211"/>
                  </a:cubicBezTo>
                  <a:cubicBezTo>
                    <a:pt x="25421" y="12211"/>
                    <a:pt x="25430" y="12213"/>
                    <a:pt x="25444" y="12217"/>
                  </a:cubicBezTo>
                  <a:cubicBezTo>
                    <a:pt x="25503" y="12229"/>
                    <a:pt x="25539" y="12241"/>
                    <a:pt x="25598" y="12252"/>
                  </a:cubicBezTo>
                  <a:cubicBezTo>
                    <a:pt x="25608" y="12262"/>
                    <a:pt x="25626" y="12264"/>
                    <a:pt x="25645" y="12264"/>
                  </a:cubicBezTo>
                  <a:lnTo>
                    <a:pt x="25645" y="12264"/>
                  </a:lnTo>
                  <a:cubicBezTo>
                    <a:pt x="25621" y="12255"/>
                    <a:pt x="25588" y="12203"/>
                    <a:pt x="25598" y="12193"/>
                  </a:cubicBezTo>
                  <a:cubicBezTo>
                    <a:pt x="25602" y="12187"/>
                    <a:pt x="25613" y="12185"/>
                    <a:pt x="25628" y="12185"/>
                  </a:cubicBezTo>
                  <a:cubicBezTo>
                    <a:pt x="25662" y="12185"/>
                    <a:pt x="25716" y="12195"/>
                    <a:pt x="25741" y="12195"/>
                  </a:cubicBezTo>
                  <a:cubicBezTo>
                    <a:pt x="25747" y="12195"/>
                    <a:pt x="25751" y="12195"/>
                    <a:pt x="25753" y="12193"/>
                  </a:cubicBezTo>
                  <a:cubicBezTo>
                    <a:pt x="25956" y="12145"/>
                    <a:pt x="25670" y="12157"/>
                    <a:pt x="25682" y="12133"/>
                  </a:cubicBezTo>
                  <a:cubicBezTo>
                    <a:pt x="25694" y="12110"/>
                    <a:pt x="25872" y="12086"/>
                    <a:pt x="25813" y="12038"/>
                  </a:cubicBezTo>
                  <a:lnTo>
                    <a:pt x="25813" y="12038"/>
                  </a:lnTo>
                  <a:cubicBezTo>
                    <a:pt x="25817" y="12041"/>
                    <a:pt x="25822" y="12043"/>
                    <a:pt x="25827" y="12043"/>
                  </a:cubicBezTo>
                  <a:cubicBezTo>
                    <a:pt x="25899" y="12043"/>
                    <a:pt x="26003" y="11725"/>
                    <a:pt x="26003" y="11669"/>
                  </a:cubicBezTo>
                  <a:cubicBezTo>
                    <a:pt x="26003" y="11598"/>
                    <a:pt x="26003" y="11526"/>
                    <a:pt x="25979" y="11455"/>
                  </a:cubicBezTo>
                  <a:cubicBezTo>
                    <a:pt x="25968" y="11407"/>
                    <a:pt x="26027" y="11360"/>
                    <a:pt x="25991" y="11324"/>
                  </a:cubicBezTo>
                  <a:cubicBezTo>
                    <a:pt x="25968" y="11276"/>
                    <a:pt x="25920" y="11264"/>
                    <a:pt x="25908" y="11229"/>
                  </a:cubicBezTo>
                  <a:lnTo>
                    <a:pt x="25908" y="11229"/>
                  </a:lnTo>
                  <a:cubicBezTo>
                    <a:pt x="25908" y="11229"/>
                    <a:pt x="25985" y="11262"/>
                    <a:pt x="26017" y="11262"/>
                  </a:cubicBezTo>
                  <a:cubicBezTo>
                    <a:pt x="26035" y="11262"/>
                    <a:pt x="26038" y="11251"/>
                    <a:pt x="26003" y="11217"/>
                  </a:cubicBezTo>
                  <a:cubicBezTo>
                    <a:pt x="25972" y="11176"/>
                    <a:pt x="25942" y="11117"/>
                    <a:pt x="25903" y="11117"/>
                  </a:cubicBezTo>
                  <a:cubicBezTo>
                    <a:pt x="25897" y="11117"/>
                    <a:pt x="25891" y="11118"/>
                    <a:pt x="25884" y="11121"/>
                  </a:cubicBezTo>
                  <a:cubicBezTo>
                    <a:pt x="25880" y="11124"/>
                    <a:pt x="25876" y="11125"/>
                    <a:pt x="25873" y="11125"/>
                  </a:cubicBezTo>
                  <a:cubicBezTo>
                    <a:pt x="25842" y="11125"/>
                    <a:pt x="25844" y="11047"/>
                    <a:pt x="25822" y="11047"/>
                  </a:cubicBezTo>
                  <a:cubicBezTo>
                    <a:pt x="25819" y="11047"/>
                    <a:pt x="25816" y="11048"/>
                    <a:pt x="25813" y="11050"/>
                  </a:cubicBezTo>
                  <a:cubicBezTo>
                    <a:pt x="25849" y="11026"/>
                    <a:pt x="25872" y="10990"/>
                    <a:pt x="25825" y="10919"/>
                  </a:cubicBezTo>
                  <a:cubicBezTo>
                    <a:pt x="25815" y="10907"/>
                    <a:pt x="25802" y="10902"/>
                    <a:pt x="25786" y="10902"/>
                  </a:cubicBezTo>
                  <a:cubicBezTo>
                    <a:pt x="25751" y="10902"/>
                    <a:pt x="25703" y="10924"/>
                    <a:pt x="25663" y="10924"/>
                  </a:cubicBezTo>
                  <a:cubicBezTo>
                    <a:pt x="25653" y="10924"/>
                    <a:pt x="25643" y="10923"/>
                    <a:pt x="25634" y="10919"/>
                  </a:cubicBezTo>
                  <a:cubicBezTo>
                    <a:pt x="25479" y="10859"/>
                    <a:pt x="25598" y="10717"/>
                    <a:pt x="25634" y="10681"/>
                  </a:cubicBezTo>
                  <a:cubicBezTo>
                    <a:pt x="25539" y="10681"/>
                    <a:pt x="25468" y="10693"/>
                    <a:pt x="25372" y="10693"/>
                  </a:cubicBezTo>
                  <a:cubicBezTo>
                    <a:pt x="25372" y="10645"/>
                    <a:pt x="25360" y="10598"/>
                    <a:pt x="25337" y="10562"/>
                  </a:cubicBezTo>
                  <a:cubicBezTo>
                    <a:pt x="25334" y="10570"/>
                    <a:pt x="25328" y="10573"/>
                    <a:pt x="25320" y="10573"/>
                  </a:cubicBezTo>
                  <a:cubicBezTo>
                    <a:pt x="25294" y="10573"/>
                    <a:pt x="25242" y="10535"/>
                    <a:pt x="25206" y="10526"/>
                  </a:cubicBezTo>
                  <a:cubicBezTo>
                    <a:pt x="25195" y="10523"/>
                    <a:pt x="25179" y="10521"/>
                    <a:pt x="25161" y="10521"/>
                  </a:cubicBezTo>
                  <a:cubicBezTo>
                    <a:pt x="25121" y="10521"/>
                    <a:pt x="25074" y="10528"/>
                    <a:pt x="25074" y="10536"/>
                  </a:cubicBezTo>
                  <a:lnTo>
                    <a:pt x="25074" y="10536"/>
                  </a:lnTo>
                  <a:cubicBezTo>
                    <a:pt x="25054" y="10489"/>
                    <a:pt x="25156" y="10442"/>
                    <a:pt x="25003" y="10419"/>
                  </a:cubicBezTo>
                  <a:cubicBezTo>
                    <a:pt x="24896" y="10395"/>
                    <a:pt x="24884" y="10371"/>
                    <a:pt x="24896" y="10312"/>
                  </a:cubicBezTo>
                  <a:cubicBezTo>
                    <a:pt x="24889" y="10310"/>
                    <a:pt x="24884" y="10309"/>
                    <a:pt x="24879" y="10309"/>
                  </a:cubicBezTo>
                  <a:cubicBezTo>
                    <a:pt x="24851" y="10309"/>
                    <a:pt x="24855" y="10336"/>
                    <a:pt x="24825" y="10336"/>
                  </a:cubicBezTo>
                  <a:cubicBezTo>
                    <a:pt x="24821" y="10337"/>
                    <a:pt x="24817" y="10338"/>
                    <a:pt x="24811" y="10338"/>
                  </a:cubicBezTo>
                  <a:cubicBezTo>
                    <a:pt x="24778" y="10338"/>
                    <a:pt x="24711" y="10312"/>
                    <a:pt x="24670" y="10312"/>
                  </a:cubicBezTo>
                  <a:cubicBezTo>
                    <a:pt x="24622" y="10312"/>
                    <a:pt x="24646" y="10347"/>
                    <a:pt x="24610" y="10371"/>
                  </a:cubicBezTo>
                  <a:cubicBezTo>
                    <a:pt x="24606" y="10373"/>
                    <a:pt x="24602" y="10373"/>
                    <a:pt x="24597" y="10373"/>
                  </a:cubicBezTo>
                  <a:cubicBezTo>
                    <a:pt x="24575" y="10373"/>
                    <a:pt x="24550" y="10358"/>
                    <a:pt x="24533" y="10358"/>
                  </a:cubicBezTo>
                  <a:cubicBezTo>
                    <a:pt x="24525" y="10358"/>
                    <a:pt x="24518" y="10361"/>
                    <a:pt x="24515" y="10371"/>
                  </a:cubicBezTo>
                  <a:cubicBezTo>
                    <a:pt x="24527" y="10324"/>
                    <a:pt x="24539" y="10324"/>
                    <a:pt x="24479" y="10312"/>
                  </a:cubicBezTo>
                  <a:cubicBezTo>
                    <a:pt x="24432" y="10300"/>
                    <a:pt x="24372" y="10288"/>
                    <a:pt x="24325" y="10264"/>
                  </a:cubicBezTo>
                  <a:cubicBezTo>
                    <a:pt x="24334" y="10246"/>
                    <a:pt x="24350" y="10221"/>
                    <a:pt x="24378" y="10221"/>
                  </a:cubicBezTo>
                  <a:cubicBezTo>
                    <a:pt x="24387" y="10221"/>
                    <a:pt x="24397" y="10223"/>
                    <a:pt x="24408" y="10228"/>
                  </a:cubicBezTo>
                  <a:cubicBezTo>
                    <a:pt x="24413" y="10228"/>
                    <a:pt x="24419" y="10230"/>
                    <a:pt x="24426" y="10230"/>
                  </a:cubicBezTo>
                  <a:cubicBezTo>
                    <a:pt x="24437" y="10230"/>
                    <a:pt x="24448" y="10226"/>
                    <a:pt x="24455" y="10205"/>
                  </a:cubicBezTo>
                  <a:cubicBezTo>
                    <a:pt x="24416" y="10197"/>
                    <a:pt x="24384" y="10194"/>
                    <a:pt x="24355" y="10194"/>
                  </a:cubicBezTo>
                  <a:cubicBezTo>
                    <a:pt x="24298" y="10194"/>
                    <a:pt x="24253" y="10205"/>
                    <a:pt x="24182" y="10205"/>
                  </a:cubicBezTo>
                  <a:cubicBezTo>
                    <a:pt x="24074" y="10205"/>
                    <a:pt x="24205" y="10145"/>
                    <a:pt x="24205" y="10145"/>
                  </a:cubicBezTo>
                  <a:cubicBezTo>
                    <a:pt x="24170" y="10145"/>
                    <a:pt x="24146" y="10133"/>
                    <a:pt x="24122" y="10133"/>
                  </a:cubicBezTo>
                  <a:cubicBezTo>
                    <a:pt x="24063" y="10133"/>
                    <a:pt x="24051" y="10133"/>
                    <a:pt x="24027" y="10097"/>
                  </a:cubicBezTo>
                  <a:cubicBezTo>
                    <a:pt x="24011" y="10066"/>
                    <a:pt x="23942" y="10018"/>
                    <a:pt x="23905" y="10018"/>
                  </a:cubicBezTo>
                  <a:cubicBezTo>
                    <a:pt x="23887" y="10018"/>
                    <a:pt x="23876" y="10030"/>
                    <a:pt x="23884" y="10062"/>
                  </a:cubicBezTo>
                  <a:cubicBezTo>
                    <a:pt x="23866" y="10050"/>
                    <a:pt x="23854" y="10047"/>
                    <a:pt x="23845" y="10047"/>
                  </a:cubicBezTo>
                  <a:cubicBezTo>
                    <a:pt x="23836" y="10047"/>
                    <a:pt x="23830" y="10050"/>
                    <a:pt x="23824" y="10050"/>
                  </a:cubicBezTo>
                  <a:cubicBezTo>
                    <a:pt x="23813" y="10050"/>
                    <a:pt x="23860" y="9990"/>
                    <a:pt x="23860" y="9978"/>
                  </a:cubicBezTo>
                  <a:cubicBezTo>
                    <a:pt x="23872" y="9966"/>
                    <a:pt x="23836" y="9943"/>
                    <a:pt x="23813" y="9943"/>
                  </a:cubicBezTo>
                  <a:cubicBezTo>
                    <a:pt x="23805" y="9942"/>
                    <a:pt x="23797" y="9942"/>
                    <a:pt x="23790" y="9942"/>
                  </a:cubicBezTo>
                  <a:cubicBezTo>
                    <a:pt x="23707" y="9942"/>
                    <a:pt x="23670" y="9986"/>
                    <a:pt x="23611" y="9986"/>
                  </a:cubicBezTo>
                  <a:cubicBezTo>
                    <a:pt x="23591" y="9986"/>
                    <a:pt x="23567" y="9981"/>
                    <a:pt x="23539" y="9966"/>
                  </a:cubicBezTo>
                  <a:cubicBezTo>
                    <a:pt x="23563" y="9943"/>
                    <a:pt x="23563" y="9907"/>
                    <a:pt x="23563" y="9871"/>
                  </a:cubicBezTo>
                  <a:cubicBezTo>
                    <a:pt x="23555" y="9834"/>
                    <a:pt x="23520" y="9815"/>
                    <a:pt x="23486" y="9815"/>
                  </a:cubicBezTo>
                  <a:cubicBezTo>
                    <a:pt x="23465" y="9815"/>
                    <a:pt x="23445" y="9822"/>
                    <a:pt x="23432" y="9836"/>
                  </a:cubicBezTo>
                  <a:cubicBezTo>
                    <a:pt x="23455" y="9800"/>
                    <a:pt x="23432" y="9740"/>
                    <a:pt x="23384" y="9728"/>
                  </a:cubicBezTo>
                  <a:cubicBezTo>
                    <a:pt x="23375" y="9737"/>
                    <a:pt x="23359" y="9815"/>
                    <a:pt x="23331" y="9815"/>
                  </a:cubicBezTo>
                  <a:cubicBezTo>
                    <a:pt x="23322" y="9815"/>
                    <a:pt x="23312" y="9808"/>
                    <a:pt x="23301" y="9788"/>
                  </a:cubicBezTo>
                  <a:cubicBezTo>
                    <a:pt x="23277" y="9740"/>
                    <a:pt x="23301" y="9693"/>
                    <a:pt x="23217" y="9657"/>
                  </a:cubicBezTo>
                  <a:cubicBezTo>
                    <a:pt x="23170" y="9633"/>
                    <a:pt x="23146" y="9657"/>
                    <a:pt x="23098" y="9621"/>
                  </a:cubicBezTo>
                  <a:cubicBezTo>
                    <a:pt x="23122" y="9585"/>
                    <a:pt x="22908" y="9502"/>
                    <a:pt x="22860" y="9490"/>
                  </a:cubicBezTo>
                  <a:cubicBezTo>
                    <a:pt x="22853" y="9488"/>
                    <a:pt x="22848" y="9486"/>
                    <a:pt x="22844" y="9486"/>
                  </a:cubicBezTo>
                  <a:cubicBezTo>
                    <a:pt x="22813" y="9486"/>
                    <a:pt x="22857" y="9562"/>
                    <a:pt x="22836" y="9562"/>
                  </a:cubicBezTo>
                  <a:cubicBezTo>
                    <a:pt x="22833" y="9562"/>
                    <a:pt x="22831" y="9562"/>
                    <a:pt x="22828" y="9562"/>
                  </a:cubicBezTo>
                  <a:cubicBezTo>
                    <a:pt x="22765" y="9562"/>
                    <a:pt x="22765" y="9430"/>
                    <a:pt x="22765" y="9419"/>
                  </a:cubicBezTo>
                  <a:cubicBezTo>
                    <a:pt x="22765" y="9395"/>
                    <a:pt x="22658" y="9347"/>
                    <a:pt x="22634" y="9335"/>
                  </a:cubicBezTo>
                  <a:cubicBezTo>
                    <a:pt x="22539" y="9300"/>
                    <a:pt x="22455" y="9264"/>
                    <a:pt x="22372" y="9252"/>
                  </a:cubicBezTo>
                  <a:cubicBezTo>
                    <a:pt x="22300" y="9240"/>
                    <a:pt x="22229" y="9228"/>
                    <a:pt x="22169" y="9216"/>
                  </a:cubicBezTo>
                  <a:cubicBezTo>
                    <a:pt x="22146" y="9193"/>
                    <a:pt x="22348" y="9157"/>
                    <a:pt x="22289" y="9133"/>
                  </a:cubicBezTo>
                  <a:cubicBezTo>
                    <a:pt x="22234" y="9124"/>
                    <a:pt x="22091" y="9101"/>
                    <a:pt x="22014" y="9101"/>
                  </a:cubicBezTo>
                  <a:cubicBezTo>
                    <a:pt x="21990" y="9101"/>
                    <a:pt x="21973" y="9103"/>
                    <a:pt x="21967" y="9109"/>
                  </a:cubicBezTo>
                  <a:cubicBezTo>
                    <a:pt x="21991" y="9074"/>
                    <a:pt x="21955" y="9038"/>
                    <a:pt x="21896" y="9002"/>
                  </a:cubicBezTo>
                  <a:cubicBezTo>
                    <a:pt x="21848" y="8978"/>
                    <a:pt x="21800" y="8966"/>
                    <a:pt x="21753" y="8954"/>
                  </a:cubicBezTo>
                  <a:cubicBezTo>
                    <a:pt x="21743" y="8952"/>
                    <a:pt x="21734" y="8951"/>
                    <a:pt x="21725" y="8951"/>
                  </a:cubicBezTo>
                  <a:cubicBezTo>
                    <a:pt x="21703" y="8951"/>
                    <a:pt x="21686" y="8958"/>
                    <a:pt x="21667" y="8958"/>
                  </a:cubicBezTo>
                  <a:cubicBezTo>
                    <a:pt x="21660" y="8958"/>
                    <a:pt x="21653" y="8957"/>
                    <a:pt x="21646" y="8954"/>
                  </a:cubicBezTo>
                  <a:cubicBezTo>
                    <a:pt x="21527" y="8931"/>
                    <a:pt x="21479" y="8835"/>
                    <a:pt x="21396" y="8764"/>
                  </a:cubicBezTo>
                  <a:cubicBezTo>
                    <a:pt x="21388" y="8760"/>
                    <a:pt x="21382" y="8759"/>
                    <a:pt x="21378" y="8759"/>
                  </a:cubicBezTo>
                  <a:cubicBezTo>
                    <a:pt x="21370" y="8759"/>
                    <a:pt x="21368" y="8764"/>
                    <a:pt x="21360" y="8764"/>
                  </a:cubicBezTo>
                  <a:cubicBezTo>
                    <a:pt x="21324" y="8752"/>
                    <a:pt x="21300" y="8740"/>
                    <a:pt x="21265" y="8716"/>
                  </a:cubicBezTo>
                  <a:cubicBezTo>
                    <a:pt x="21205" y="8693"/>
                    <a:pt x="21134" y="8693"/>
                    <a:pt x="21074" y="8669"/>
                  </a:cubicBezTo>
                  <a:cubicBezTo>
                    <a:pt x="21015" y="8645"/>
                    <a:pt x="20967" y="8609"/>
                    <a:pt x="20919" y="8573"/>
                  </a:cubicBezTo>
                  <a:cubicBezTo>
                    <a:pt x="20899" y="8563"/>
                    <a:pt x="20861" y="8535"/>
                    <a:pt x="20828" y="8535"/>
                  </a:cubicBezTo>
                  <a:cubicBezTo>
                    <a:pt x="20822" y="8535"/>
                    <a:pt x="20817" y="8536"/>
                    <a:pt x="20812" y="8538"/>
                  </a:cubicBezTo>
                  <a:cubicBezTo>
                    <a:pt x="20811" y="8538"/>
                    <a:pt x="20809" y="8539"/>
                    <a:pt x="20807" y="8539"/>
                  </a:cubicBezTo>
                  <a:cubicBezTo>
                    <a:pt x="20769" y="8539"/>
                    <a:pt x="20595" y="8441"/>
                    <a:pt x="20538" y="8419"/>
                  </a:cubicBezTo>
                  <a:cubicBezTo>
                    <a:pt x="20515" y="8407"/>
                    <a:pt x="20312" y="8371"/>
                    <a:pt x="20312" y="8371"/>
                  </a:cubicBezTo>
                  <a:cubicBezTo>
                    <a:pt x="20300" y="8359"/>
                    <a:pt x="20348" y="8335"/>
                    <a:pt x="20360" y="8335"/>
                  </a:cubicBezTo>
                  <a:lnTo>
                    <a:pt x="20253" y="8323"/>
                  </a:lnTo>
                  <a:cubicBezTo>
                    <a:pt x="20217" y="8335"/>
                    <a:pt x="20181" y="8347"/>
                    <a:pt x="20145" y="8347"/>
                  </a:cubicBezTo>
                  <a:cubicBezTo>
                    <a:pt x="20134" y="8347"/>
                    <a:pt x="20157" y="8300"/>
                    <a:pt x="20145" y="8276"/>
                  </a:cubicBezTo>
                  <a:cubicBezTo>
                    <a:pt x="20110" y="8252"/>
                    <a:pt x="20062" y="8228"/>
                    <a:pt x="20026" y="8216"/>
                  </a:cubicBezTo>
                  <a:cubicBezTo>
                    <a:pt x="19967" y="8204"/>
                    <a:pt x="19872" y="8192"/>
                    <a:pt x="19895" y="8145"/>
                  </a:cubicBezTo>
                  <a:lnTo>
                    <a:pt x="19895" y="8145"/>
                  </a:lnTo>
                  <a:cubicBezTo>
                    <a:pt x="19883" y="8157"/>
                    <a:pt x="19824" y="8157"/>
                    <a:pt x="19824" y="8169"/>
                  </a:cubicBezTo>
                  <a:cubicBezTo>
                    <a:pt x="19812" y="8121"/>
                    <a:pt x="19788" y="8109"/>
                    <a:pt x="19705" y="8073"/>
                  </a:cubicBezTo>
                  <a:cubicBezTo>
                    <a:pt x="19669" y="8050"/>
                    <a:pt x="19633" y="8038"/>
                    <a:pt x="19586" y="8026"/>
                  </a:cubicBezTo>
                  <a:cubicBezTo>
                    <a:pt x="19570" y="8026"/>
                    <a:pt x="19570" y="8031"/>
                    <a:pt x="19565" y="8031"/>
                  </a:cubicBezTo>
                  <a:cubicBezTo>
                    <a:pt x="19562" y="8031"/>
                    <a:pt x="19558" y="8030"/>
                    <a:pt x="19550" y="8026"/>
                  </a:cubicBezTo>
                  <a:cubicBezTo>
                    <a:pt x="19467" y="7990"/>
                    <a:pt x="19455" y="7942"/>
                    <a:pt x="19372" y="7907"/>
                  </a:cubicBezTo>
                  <a:cubicBezTo>
                    <a:pt x="19336" y="7895"/>
                    <a:pt x="19169" y="7823"/>
                    <a:pt x="19181" y="7788"/>
                  </a:cubicBezTo>
                  <a:cubicBezTo>
                    <a:pt x="19164" y="7778"/>
                    <a:pt x="19153" y="7774"/>
                    <a:pt x="19146" y="7774"/>
                  </a:cubicBezTo>
                  <a:cubicBezTo>
                    <a:pt x="19119" y="7774"/>
                    <a:pt x="19139" y="7824"/>
                    <a:pt x="19097" y="7824"/>
                  </a:cubicBezTo>
                  <a:cubicBezTo>
                    <a:pt x="19094" y="7824"/>
                    <a:pt x="19090" y="7824"/>
                    <a:pt x="19086" y="7823"/>
                  </a:cubicBezTo>
                  <a:cubicBezTo>
                    <a:pt x="19050" y="7823"/>
                    <a:pt x="19038" y="7764"/>
                    <a:pt x="19038" y="7752"/>
                  </a:cubicBezTo>
                  <a:cubicBezTo>
                    <a:pt x="19014" y="7728"/>
                    <a:pt x="19002" y="7716"/>
                    <a:pt x="18979" y="7704"/>
                  </a:cubicBezTo>
                  <a:cubicBezTo>
                    <a:pt x="18933" y="7670"/>
                    <a:pt x="18675" y="7635"/>
                    <a:pt x="18680" y="7590"/>
                  </a:cubicBezTo>
                  <a:lnTo>
                    <a:pt x="18680" y="7590"/>
                  </a:lnTo>
                  <a:cubicBezTo>
                    <a:pt x="18671" y="7608"/>
                    <a:pt x="18627" y="7658"/>
                    <a:pt x="18594" y="7658"/>
                  </a:cubicBezTo>
                  <a:cubicBezTo>
                    <a:pt x="18591" y="7658"/>
                    <a:pt x="18588" y="7658"/>
                    <a:pt x="18586" y="7657"/>
                  </a:cubicBezTo>
                  <a:cubicBezTo>
                    <a:pt x="18550" y="7645"/>
                    <a:pt x="18562" y="7609"/>
                    <a:pt x="18562" y="7597"/>
                  </a:cubicBezTo>
                  <a:cubicBezTo>
                    <a:pt x="18550" y="7585"/>
                    <a:pt x="18538" y="7573"/>
                    <a:pt x="18526" y="7561"/>
                  </a:cubicBezTo>
                  <a:cubicBezTo>
                    <a:pt x="18490" y="7526"/>
                    <a:pt x="18443" y="7514"/>
                    <a:pt x="18407" y="7502"/>
                  </a:cubicBezTo>
                  <a:cubicBezTo>
                    <a:pt x="18383" y="7502"/>
                    <a:pt x="18359" y="7490"/>
                    <a:pt x="18359" y="7466"/>
                  </a:cubicBezTo>
                  <a:cubicBezTo>
                    <a:pt x="18348" y="7454"/>
                    <a:pt x="18431" y="7419"/>
                    <a:pt x="18419" y="7407"/>
                  </a:cubicBezTo>
                  <a:cubicBezTo>
                    <a:pt x="18407" y="7383"/>
                    <a:pt x="18288" y="7383"/>
                    <a:pt x="18264" y="7371"/>
                  </a:cubicBezTo>
                  <a:cubicBezTo>
                    <a:pt x="18181" y="7335"/>
                    <a:pt x="18098" y="7288"/>
                    <a:pt x="18026" y="7228"/>
                  </a:cubicBezTo>
                  <a:cubicBezTo>
                    <a:pt x="18014" y="7220"/>
                    <a:pt x="18004" y="7216"/>
                    <a:pt x="17996" y="7216"/>
                  </a:cubicBezTo>
                  <a:cubicBezTo>
                    <a:pt x="17959" y="7216"/>
                    <a:pt x="17947" y="7280"/>
                    <a:pt x="17914" y="7280"/>
                  </a:cubicBezTo>
                  <a:cubicBezTo>
                    <a:pt x="17900" y="7280"/>
                    <a:pt x="17883" y="7269"/>
                    <a:pt x="17859" y="7240"/>
                  </a:cubicBezTo>
                  <a:cubicBezTo>
                    <a:pt x="17800" y="7180"/>
                    <a:pt x="17800" y="7133"/>
                    <a:pt x="17693" y="7109"/>
                  </a:cubicBezTo>
                  <a:cubicBezTo>
                    <a:pt x="17688" y="7108"/>
                    <a:pt x="17683" y="7107"/>
                    <a:pt x="17676" y="7107"/>
                  </a:cubicBezTo>
                  <a:cubicBezTo>
                    <a:pt x="17654" y="7107"/>
                    <a:pt x="17621" y="7114"/>
                    <a:pt x="17595" y="7114"/>
                  </a:cubicBezTo>
                  <a:cubicBezTo>
                    <a:pt x="17566" y="7114"/>
                    <a:pt x="17544" y="7106"/>
                    <a:pt x="17550" y="7073"/>
                  </a:cubicBezTo>
                  <a:cubicBezTo>
                    <a:pt x="17562" y="7002"/>
                    <a:pt x="17431" y="7002"/>
                    <a:pt x="17371" y="7002"/>
                  </a:cubicBezTo>
                  <a:cubicBezTo>
                    <a:pt x="17364" y="7003"/>
                    <a:pt x="17358" y="7003"/>
                    <a:pt x="17352" y="7003"/>
                  </a:cubicBezTo>
                  <a:cubicBezTo>
                    <a:pt x="17265" y="7003"/>
                    <a:pt x="17271" y="6927"/>
                    <a:pt x="17193" y="6883"/>
                  </a:cubicBezTo>
                  <a:cubicBezTo>
                    <a:pt x="17179" y="6875"/>
                    <a:pt x="17168" y="6872"/>
                    <a:pt x="17159" y="6872"/>
                  </a:cubicBezTo>
                  <a:cubicBezTo>
                    <a:pt x="17116" y="6872"/>
                    <a:pt x="17127" y="6956"/>
                    <a:pt x="17097" y="6966"/>
                  </a:cubicBezTo>
                  <a:cubicBezTo>
                    <a:pt x="17096" y="6967"/>
                    <a:pt x="17095" y="6967"/>
                    <a:pt x="17094" y="6967"/>
                  </a:cubicBezTo>
                  <a:cubicBezTo>
                    <a:pt x="17071" y="6967"/>
                    <a:pt x="17028" y="6846"/>
                    <a:pt x="16995" y="6846"/>
                  </a:cubicBezTo>
                  <a:cubicBezTo>
                    <a:pt x="16993" y="6846"/>
                    <a:pt x="16992" y="6847"/>
                    <a:pt x="16990" y="6847"/>
                  </a:cubicBezTo>
                  <a:cubicBezTo>
                    <a:pt x="16966" y="6847"/>
                    <a:pt x="17002" y="6883"/>
                    <a:pt x="16966" y="6895"/>
                  </a:cubicBezTo>
                  <a:cubicBezTo>
                    <a:pt x="16943" y="6883"/>
                    <a:pt x="16919" y="6871"/>
                    <a:pt x="16895" y="6859"/>
                  </a:cubicBezTo>
                  <a:cubicBezTo>
                    <a:pt x="16859" y="6799"/>
                    <a:pt x="16955" y="6799"/>
                    <a:pt x="16859" y="6740"/>
                  </a:cubicBezTo>
                  <a:cubicBezTo>
                    <a:pt x="16728" y="6657"/>
                    <a:pt x="16585" y="6585"/>
                    <a:pt x="16431" y="6549"/>
                  </a:cubicBezTo>
                  <a:cubicBezTo>
                    <a:pt x="16395" y="6549"/>
                    <a:pt x="16359" y="6537"/>
                    <a:pt x="16335" y="6526"/>
                  </a:cubicBezTo>
                  <a:cubicBezTo>
                    <a:pt x="16329" y="6526"/>
                    <a:pt x="16324" y="6527"/>
                    <a:pt x="16319" y="6527"/>
                  </a:cubicBezTo>
                  <a:cubicBezTo>
                    <a:pt x="16240" y="6527"/>
                    <a:pt x="16335" y="6442"/>
                    <a:pt x="16335" y="6442"/>
                  </a:cubicBezTo>
                  <a:cubicBezTo>
                    <a:pt x="16324" y="6437"/>
                    <a:pt x="16314" y="6435"/>
                    <a:pt x="16304" y="6435"/>
                  </a:cubicBezTo>
                  <a:cubicBezTo>
                    <a:pt x="16269" y="6435"/>
                    <a:pt x="16249" y="6464"/>
                    <a:pt x="16224" y="6464"/>
                  </a:cubicBezTo>
                  <a:cubicBezTo>
                    <a:pt x="16209" y="6464"/>
                    <a:pt x="16192" y="6453"/>
                    <a:pt x="16169" y="6418"/>
                  </a:cubicBezTo>
                  <a:cubicBezTo>
                    <a:pt x="16145" y="6407"/>
                    <a:pt x="16121" y="6395"/>
                    <a:pt x="16097" y="6395"/>
                  </a:cubicBezTo>
                  <a:cubicBezTo>
                    <a:pt x="16050" y="6371"/>
                    <a:pt x="15669" y="6287"/>
                    <a:pt x="15704" y="6228"/>
                  </a:cubicBezTo>
                  <a:lnTo>
                    <a:pt x="15704" y="6228"/>
                  </a:lnTo>
                  <a:lnTo>
                    <a:pt x="15526" y="6252"/>
                  </a:lnTo>
                  <a:cubicBezTo>
                    <a:pt x="15550" y="6204"/>
                    <a:pt x="15490" y="6168"/>
                    <a:pt x="15431" y="6145"/>
                  </a:cubicBezTo>
                  <a:cubicBezTo>
                    <a:pt x="15371" y="6109"/>
                    <a:pt x="15395" y="6073"/>
                    <a:pt x="15371" y="6037"/>
                  </a:cubicBezTo>
                  <a:cubicBezTo>
                    <a:pt x="15369" y="6031"/>
                    <a:pt x="15363" y="6028"/>
                    <a:pt x="15355" y="6028"/>
                  </a:cubicBezTo>
                  <a:cubicBezTo>
                    <a:pt x="15324" y="6028"/>
                    <a:pt x="15256" y="6066"/>
                    <a:pt x="15206" y="6066"/>
                  </a:cubicBezTo>
                  <a:cubicBezTo>
                    <a:pt x="15197" y="6066"/>
                    <a:pt x="15188" y="6064"/>
                    <a:pt x="15181" y="6061"/>
                  </a:cubicBezTo>
                  <a:cubicBezTo>
                    <a:pt x="15181" y="6037"/>
                    <a:pt x="15252" y="5978"/>
                    <a:pt x="15228" y="5954"/>
                  </a:cubicBezTo>
                  <a:cubicBezTo>
                    <a:pt x="15208" y="5934"/>
                    <a:pt x="15167" y="5926"/>
                    <a:pt x="15132" y="5926"/>
                  </a:cubicBezTo>
                  <a:cubicBezTo>
                    <a:pt x="15103" y="5926"/>
                    <a:pt x="15079" y="5931"/>
                    <a:pt x="15073" y="5942"/>
                  </a:cubicBezTo>
                  <a:cubicBezTo>
                    <a:pt x="15055" y="5970"/>
                    <a:pt x="15072" y="5998"/>
                    <a:pt x="15053" y="5998"/>
                  </a:cubicBezTo>
                  <a:cubicBezTo>
                    <a:pt x="15048" y="5998"/>
                    <a:pt x="15039" y="5995"/>
                    <a:pt x="15026" y="5990"/>
                  </a:cubicBezTo>
                  <a:cubicBezTo>
                    <a:pt x="14978" y="5966"/>
                    <a:pt x="14990" y="5966"/>
                    <a:pt x="14978" y="5942"/>
                  </a:cubicBezTo>
                  <a:cubicBezTo>
                    <a:pt x="14966" y="5906"/>
                    <a:pt x="15026" y="5871"/>
                    <a:pt x="15014" y="5823"/>
                  </a:cubicBezTo>
                  <a:cubicBezTo>
                    <a:pt x="15014" y="5821"/>
                    <a:pt x="15012" y="5821"/>
                    <a:pt x="15010" y="5821"/>
                  </a:cubicBezTo>
                  <a:cubicBezTo>
                    <a:pt x="14995" y="5821"/>
                    <a:pt x="14944" y="5847"/>
                    <a:pt x="14954" y="5847"/>
                  </a:cubicBezTo>
                  <a:cubicBezTo>
                    <a:pt x="14907" y="5847"/>
                    <a:pt x="14871" y="5847"/>
                    <a:pt x="14835" y="5823"/>
                  </a:cubicBezTo>
                  <a:cubicBezTo>
                    <a:pt x="14800" y="5811"/>
                    <a:pt x="14811" y="5787"/>
                    <a:pt x="14776" y="5787"/>
                  </a:cubicBezTo>
                  <a:cubicBezTo>
                    <a:pt x="14740" y="5787"/>
                    <a:pt x="14716" y="5799"/>
                    <a:pt x="14680" y="5811"/>
                  </a:cubicBezTo>
                  <a:cubicBezTo>
                    <a:pt x="14678" y="5812"/>
                    <a:pt x="14676" y="5812"/>
                    <a:pt x="14675" y="5812"/>
                  </a:cubicBezTo>
                  <a:cubicBezTo>
                    <a:pt x="14646" y="5812"/>
                    <a:pt x="14653" y="5728"/>
                    <a:pt x="14597" y="5728"/>
                  </a:cubicBezTo>
                  <a:cubicBezTo>
                    <a:pt x="14573" y="5728"/>
                    <a:pt x="14561" y="5752"/>
                    <a:pt x="14526" y="5752"/>
                  </a:cubicBezTo>
                  <a:cubicBezTo>
                    <a:pt x="14490" y="5740"/>
                    <a:pt x="14466" y="5728"/>
                    <a:pt x="14430" y="5704"/>
                  </a:cubicBezTo>
                  <a:lnTo>
                    <a:pt x="14430" y="5704"/>
                  </a:lnTo>
                  <a:cubicBezTo>
                    <a:pt x="14460" y="5719"/>
                    <a:pt x="14502" y="5728"/>
                    <a:pt x="14531" y="5728"/>
                  </a:cubicBezTo>
                  <a:cubicBezTo>
                    <a:pt x="14573" y="5728"/>
                    <a:pt x="14590" y="5710"/>
                    <a:pt x="14514" y="5668"/>
                  </a:cubicBezTo>
                  <a:cubicBezTo>
                    <a:pt x="14481" y="5652"/>
                    <a:pt x="14413" y="5629"/>
                    <a:pt x="14371" y="5629"/>
                  </a:cubicBezTo>
                  <a:cubicBezTo>
                    <a:pt x="14354" y="5629"/>
                    <a:pt x="14341" y="5633"/>
                    <a:pt x="14336" y="5642"/>
                  </a:cubicBezTo>
                  <a:lnTo>
                    <a:pt x="14336" y="5642"/>
                  </a:lnTo>
                  <a:cubicBezTo>
                    <a:pt x="14362" y="5570"/>
                    <a:pt x="14001" y="5442"/>
                    <a:pt x="13907" y="5394"/>
                  </a:cubicBezTo>
                  <a:cubicBezTo>
                    <a:pt x="13885" y="5382"/>
                    <a:pt x="13870" y="5377"/>
                    <a:pt x="13859" y="5377"/>
                  </a:cubicBezTo>
                  <a:cubicBezTo>
                    <a:pt x="13828" y="5377"/>
                    <a:pt x="13832" y="5419"/>
                    <a:pt x="13823" y="5454"/>
                  </a:cubicBezTo>
                  <a:cubicBezTo>
                    <a:pt x="13796" y="5467"/>
                    <a:pt x="13778" y="5474"/>
                    <a:pt x="13765" y="5474"/>
                  </a:cubicBezTo>
                  <a:cubicBezTo>
                    <a:pt x="13743" y="5474"/>
                    <a:pt x="13735" y="5456"/>
                    <a:pt x="13728" y="5418"/>
                  </a:cubicBezTo>
                  <a:cubicBezTo>
                    <a:pt x="13776" y="5323"/>
                    <a:pt x="13585" y="5204"/>
                    <a:pt x="13478" y="5156"/>
                  </a:cubicBezTo>
                  <a:cubicBezTo>
                    <a:pt x="13430" y="5121"/>
                    <a:pt x="13371" y="5109"/>
                    <a:pt x="13311" y="5109"/>
                  </a:cubicBezTo>
                  <a:cubicBezTo>
                    <a:pt x="13286" y="5117"/>
                    <a:pt x="13259" y="5121"/>
                    <a:pt x="13232" y="5121"/>
                  </a:cubicBezTo>
                  <a:cubicBezTo>
                    <a:pt x="13184" y="5121"/>
                    <a:pt x="13135" y="5108"/>
                    <a:pt x="13097" y="5085"/>
                  </a:cubicBezTo>
                  <a:lnTo>
                    <a:pt x="13097" y="5085"/>
                  </a:lnTo>
                  <a:cubicBezTo>
                    <a:pt x="13125" y="5099"/>
                    <a:pt x="13151" y="5105"/>
                    <a:pt x="13170" y="5105"/>
                  </a:cubicBezTo>
                  <a:cubicBezTo>
                    <a:pt x="13218" y="5105"/>
                    <a:pt x="13229" y="5071"/>
                    <a:pt x="13145" y="5037"/>
                  </a:cubicBezTo>
                  <a:lnTo>
                    <a:pt x="12871" y="4906"/>
                  </a:lnTo>
                  <a:cubicBezTo>
                    <a:pt x="12799" y="4877"/>
                    <a:pt x="12753" y="4862"/>
                    <a:pt x="12712" y="4862"/>
                  </a:cubicBezTo>
                  <a:cubicBezTo>
                    <a:pt x="12685" y="4862"/>
                    <a:pt x="12661" y="4868"/>
                    <a:pt x="12633" y="4883"/>
                  </a:cubicBezTo>
                  <a:cubicBezTo>
                    <a:pt x="12668" y="4859"/>
                    <a:pt x="12692" y="4859"/>
                    <a:pt x="12692" y="4811"/>
                  </a:cubicBezTo>
                  <a:cubicBezTo>
                    <a:pt x="12692" y="4782"/>
                    <a:pt x="12652" y="4760"/>
                    <a:pt x="12624" y="4760"/>
                  </a:cubicBezTo>
                  <a:cubicBezTo>
                    <a:pt x="12618" y="4760"/>
                    <a:pt x="12613" y="4761"/>
                    <a:pt x="12609" y="4763"/>
                  </a:cubicBezTo>
                  <a:cubicBezTo>
                    <a:pt x="12606" y="4769"/>
                    <a:pt x="12601" y="4771"/>
                    <a:pt x="12593" y="4771"/>
                  </a:cubicBezTo>
                  <a:cubicBezTo>
                    <a:pt x="12570" y="4771"/>
                    <a:pt x="12526" y="4746"/>
                    <a:pt x="12490" y="4728"/>
                  </a:cubicBezTo>
                  <a:cubicBezTo>
                    <a:pt x="12466" y="4728"/>
                    <a:pt x="12454" y="4752"/>
                    <a:pt x="12418" y="4752"/>
                  </a:cubicBezTo>
                  <a:cubicBezTo>
                    <a:pt x="12394" y="4752"/>
                    <a:pt x="12371" y="4704"/>
                    <a:pt x="12335" y="4680"/>
                  </a:cubicBezTo>
                  <a:cubicBezTo>
                    <a:pt x="12311" y="4656"/>
                    <a:pt x="12275" y="4644"/>
                    <a:pt x="12252" y="4632"/>
                  </a:cubicBezTo>
                  <a:cubicBezTo>
                    <a:pt x="12227" y="4624"/>
                    <a:pt x="12197" y="4610"/>
                    <a:pt x="12172" y="4610"/>
                  </a:cubicBezTo>
                  <a:cubicBezTo>
                    <a:pt x="12161" y="4610"/>
                    <a:pt x="12152" y="4613"/>
                    <a:pt x="12144" y="4621"/>
                  </a:cubicBezTo>
                  <a:cubicBezTo>
                    <a:pt x="12140" y="4623"/>
                    <a:pt x="12135" y="4624"/>
                    <a:pt x="12130" y="4624"/>
                  </a:cubicBezTo>
                  <a:cubicBezTo>
                    <a:pt x="12107" y="4624"/>
                    <a:pt x="12076" y="4604"/>
                    <a:pt x="12037" y="4585"/>
                  </a:cubicBezTo>
                  <a:cubicBezTo>
                    <a:pt x="12049" y="4549"/>
                    <a:pt x="12085" y="4549"/>
                    <a:pt x="12002" y="4525"/>
                  </a:cubicBezTo>
                  <a:cubicBezTo>
                    <a:pt x="11954" y="4513"/>
                    <a:pt x="11906" y="4513"/>
                    <a:pt x="11859" y="4502"/>
                  </a:cubicBezTo>
                  <a:cubicBezTo>
                    <a:pt x="11859" y="4502"/>
                    <a:pt x="11763" y="4490"/>
                    <a:pt x="11787" y="4478"/>
                  </a:cubicBezTo>
                  <a:cubicBezTo>
                    <a:pt x="11811" y="4466"/>
                    <a:pt x="11823" y="4478"/>
                    <a:pt x="11823" y="4454"/>
                  </a:cubicBezTo>
                  <a:cubicBezTo>
                    <a:pt x="11792" y="4439"/>
                    <a:pt x="11777" y="4434"/>
                    <a:pt x="11765" y="4434"/>
                  </a:cubicBezTo>
                  <a:cubicBezTo>
                    <a:pt x="11749" y="4434"/>
                    <a:pt x="11738" y="4442"/>
                    <a:pt x="11704" y="4442"/>
                  </a:cubicBezTo>
                  <a:cubicBezTo>
                    <a:pt x="11656" y="4442"/>
                    <a:pt x="11597" y="4442"/>
                    <a:pt x="11585" y="4394"/>
                  </a:cubicBezTo>
                  <a:cubicBezTo>
                    <a:pt x="11573" y="4347"/>
                    <a:pt x="11621" y="4347"/>
                    <a:pt x="11537" y="4299"/>
                  </a:cubicBezTo>
                  <a:cubicBezTo>
                    <a:pt x="11490" y="4251"/>
                    <a:pt x="11442" y="4216"/>
                    <a:pt x="11394" y="4192"/>
                  </a:cubicBezTo>
                  <a:cubicBezTo>
                    <a:pt x="11380" y="4186"/>
                    <a:pt x="11371" y="4184"/>
                    <a:pt x="11365" y="4184"/>
                  </a:cubicBezTo>
                  <a:cubicBezTo>
                    <a:pt x="11344" y="4184"/>
                    <a:pt x="11356" y="4209"/>
                    <a:pt x="11347" y="4228"/>
                  </a:cubicBezTo>
                  <a:cubicBezTo>
                    <a:pt x="11334" y="4232"/>
                    <a:pt x="11321" y="4235"/>
                    <a:pt x="11308" y="4235"/>
                  </a:cubicBezTo>
                  <a:cubicBezTo>
                    <a:pt x="11286" y="4235"/>
                    <a:pt x="11267" y="4227"/>
                    <a:pt x="11251" y="4204"/>
                  </a:cubicBezTo>
                  <a:cubicBezTo>
                    <a:pt x="11242" y="4185"/>
                    <a:pt x="11197" y="4145"/>
                    <a:pt x="11166" y="4145"/>
                  </a:cubicBezTo>
                  <a:cubicBezTo>
                    <a:pt x="11157" y="4145"/>
                    <a:pt x="11150" y="4148"/>
                    <a:pt x="11144" y="4156"/>
                  </a:cubicBezTo>
                  <a:cubicBezTo>
                    <a:pt x="11192" y="4073"/>
                    <a:pt x="10942" y="4037"/>
                    <a:pt x="10882" y="4013"/>
                  </a:cubicBezTo>
                  <a:cubicBezTo>
                    <a:pt x="10835" y="3990"/>
                    <a:pt x="10847" y="3978"/>
                    <a:pt x="10811" y="3954"/>
                  </a:cubicBezTo>
                  <a:cubicBezTo>
                    <a:pt x="10763" y="3930"/>
                    <a:pt x="10716" y="3894"/>
                    <a:pt x="10668" y="3870"/>
                  </a:cubicBezTo>
                  <a:cubicBezTo>
                    <a:pt x="10620" y="3859"/>
                    <a:pt x="10358" y="3751"/>
                    <a:pt x="10370" y="3704"/>
                  </a:cubicBezTo>
                  <a:cubicBezTo>
                    <a:pt x="10341" y="3686"/>
                    <a:pt x="10320" y="3677"/>
                    <a:pt x="10303" y="3677"/>
                  </a:cubicBezTo>
                  <a:cubicBezTo>
                    <a:pt x="10287" y="3677"/>
                    <a:pt x="10275" y="3686"/>
                    <a:pt x="10263" y="3704"/>
                  </a:cubicBezTo>
                  <a:cubicBezTo>
                    <a:pt x="10237" y="3721"/>
                    <a:pt x="10211" y="3732"/>
                    <a:pt x="10180" y="3732"/>
                  </a:cubicBezTo>
                  <a:cubicBezTo>
                    <a:pt x="10169" y="3732"/>
                    <a:pt x="10157" y="3731"/>
                    <a:pt x="10144" y="3728"/>
                  </a:cubicBezTo>
                  <a:cubicBezTo>
                    <a:pt x="10156" y="3692"/>
                    <a:pt x="10156" y="3668"/>
                    <a:pt x="10144" y="3632"/>
                  </a:cubicBezTo>
                  <a:cubicBezTo>
                    <a:pt x="10108" y="3585"/>
                    <a:pt x="10061" y="3561"/>
                    <a:pt x="10001" y="3561"/>
                  </a:cubicBezTo>
                  <a:cubicBezTo>
                    <a:pt x="9954" y="3549"/>
                    <a:pt x="9894" y="3537"/>
                    <a:pt x="9847" y="3525"/>
                  </a:cubicBezTo>
                  <a:cubicBezTo>
                    <a:pt x="9847" y="3525"/>
                    <a:pt x="9835" y="3478"/>
                    <a:pt x="9823" y="3466"/>
                  </a:cubicBezTo>
                  <a:cubicBezTo>
                    <a:pt x="9811" y="3454"/>
                    <a:pt x="9798" y="3449"/>
                    <a:pt x="9786" y="3449"/>
                  </a:cubicBezTo>
                  <a:cubicBezTo>
                    <a:pt x="9744" y="3449"/>
                    <a:pt x="9703" y="3505"/>
                    <a:pt x="9661" y="3505"/>
                  </a:cubicBezTo>
                  <a:cubicBezTo>
                    <a:pt x="9655" y="3505"/>
                    <a:pt x="9650" y="3504"/>
                    <a:pt x="9644" y="3501"/>
                  </a:cubicBezTo>
                  <a:cubicBezTo>
                    <a:pt x="9549" y="3454"/>
                    <a:pt x="9680" y="3418"/>
                    <a:pt x="9632" y="3370"/>
                  </a:cubicBezTo>
                  <a:cubicBezTo>
                    <a:pt x="9537" y="3311"/>
                    <a:pt x="9382" y="3335"/>
                    <a:pt x="9287" y="3311"/>
                  </a:cubicBezTo>
                  <a:cubicBezTo>
                    <a:pt x="9275" y="3311"/>
                    <a:pt x="9061" y="3239"/>
                    <a:pt x="9156" y="3239"/>
                  </a:cubicBezTo>
                  <a:cubicBezTo>
                    <a:pt x="9186" y="3251"/>
                    <a:pt x="9211" y="3256"/>
                    <a:pt x="9227" y="3256"/>
                  </a:cubicBezTo>
                  <a:cubicBezTo>
                    <a:pt x="9262" y="3256"/>
                    <a:pt x="9260" y="3232"/>
                    <a:pt x="9204" y="3192"/>
                  </a:cubicBezTo>
                  <a:cubicBezTo>
                    <a:pt x="9186" y="3183"/>
                    <a:pt x="9117" y="3155"/>
                    <a:pt x="9082" y="3155"/>
                  </a:cubicBezTo>
                  <a:cubicBezTo>
                    <a:pt x="9069" y="3155"/>
                    <a:pt x="9061" y="3159"/>
                    <a:pt x="9061" y="3168"/>
                  </a:cubicBezTo>
                  <a:cubicBezTo>
                    <a:pt x="9061" y="3180"/>
                    <a:pt x="9096" y="3239"/>
                    <a:pt x="9061" y="3239"/>
                  </a:cubicBezTo>
                  <a:cubicBezTo>
                    <a:pt x="9061" y="3239"/>
                    <a:pt x="8955" y="3071"/>
                    <a:pt x="8913" y="3071"/>
                  </a:cubicBezTo>
                  <a:cubicBezTo>
                    <a:pt x="8910" y="3071"/>
                    <a:pt x="8908" y="3071"/>
                    <a:pt x="8906" y="3073"/>
                  </a:cubicBezTo>
                  <a:cubicBezTo>
                    <a:pt x="8870" y="3108"/>
                    <a:pt x="8882" y="3132"/>
                    <a:pt x="8858" y="3144"/>
                  </a:cubicBezTo>
                  <a:cubicBezTo>
                    <a:pt x="8823" y="3156"/>
                    <a:pt x="8787" y="3156"/>
                    <a:pt x="8751" y="3156"/>
                  </a:cubicBezTo>
                  <a:cubicBezTo>
                    <a:pt x="8787" y="3097"/>
                    <a:pt x="8811" y="3073"/>
                    <a:pt x="8704" y="3025"/>
                  </a:cubicBezTo>
                  <a:cubicBezTo>
                    <a:pt x="8689" y="3018"/>
                    <a:pt x="8618" y="3001"/>
                    <a:pt x="8576" y="3001"/>
                  </a:cubicBezTo>
                  <a:cubicBezTo>
                    <a:pt x="8551" y="3001"/>
                    <a:pt x="8535" y="3007"/>
                    <a:pt x="8549" y="3025"/>
                  </a:cubicBezTo>
                  <a:lnTo>
                    <a:pt x="8453" y="2989"/>
                  </a:lnTo>
                  <a:cubicBezTo>
                    <a:pt x="8453" y="2966"/>
                    <a:pt x="8501" y="2942"/>
                    <a:pt x="8489" y="2918"/>
                  </a:cubicBezTo>
                  <a:cubicBezTo>
                    <a:pt x="8453" y="2882"/>
                    <a:pt x="8418" y="2847"/>
                    <a:pt x="8370" y="2847"/>
                  </a:cubicBezTo>
                  <a:cubicBezTo>
                    <a:pt x="8353" y="2840"/>
                    <a:pt x="8336" y="2838"/>
                    <a:pt x="8320" y="2838"/>
                  </a:cubicBezTo>
                  <a:cubicBezTo>
                    <a:pt x="8287" y="2838"/>
                    <a:pt x="8256" y="2847"/>
                    <a:pt x="8231" y="2847"/>
                  </a:cubicBezTo>
                  <a:cubicBezTo>
                    <a:pt x="8201" y="2847"/>
                    <a:pt x="8178" y="2834"/>
                    <a:pt x="8168" y="2775"/>
                  </a:cubicBezTo>
                  <a:cubicBezTo>
                    <a:pt x="8186" y="2738"/>
                    <a:pt x="8178" y="2728"/>
                    <a:pt x="8157" y="2728"/>
                  </a:cubicBezTo>
                  <a:cubicBezTo>
                    <a:pt x="8132" y="2728"/>
                    <a:pt x="8088" y="2744"/>
                    <a:pt x="8052" y="2744"/>
                  </a:cubicBezTo>
                  <a:cubicBezTo>
                    <a:pt x="8042" y="2744"/>
                    <a:pt x="8033" y="2743"/>
                    <a:pt x="8025" y="2739"/>
                  </a:cubicBezTo>
                  <a:cubicBezTo>
                    <a:pt x="7953" y="2704"/>
                    <a:pt x="7930" y="2632"/>
                    <a:pt x="7894" y="2632"/>
                  </a:cubicBezTo>
                  <a:cubicBezTo>
                    <a:pt x="7858" y="2632"/>
                    <a:pt x="7822" y="2644"/>
                    <a:pt x="7799" y="2656"/>
                  </a:cubicBezTo>
                  <a:cubicBezTo>
                    <a:pt x="7775" y="2608"/>
                    <a:pt x="7822" y="2620"/>
                    <a:pt x="7763" y="2561"/>
                  </a:cubicBezTo>
                  <a:cubicBezTo>
                    <a:pt x="7742" y="2540"/>
                    <a:pt x="7695" y="2511"/>
                    <a:pt x="7660" y="2511"/>
                  </a:cubicBezTo>
                  <a:cubicBezTo>
                    <a:pt x="7654" y="2511"/>
                    <a:pt x="7649" y="2512"/>
                    <a:pt x="7644" y="2513"/>
                  </a:cubicBezTo>
                  <a:cubicBezTo>
                    <a:pt x="7637" y="2518"/>
                    <a:pt x="7629" y="2520"/>
                    <a:pt x="7622" y="2520"/>
                  </a:cubicBezTo>
                  <a:cubicBezTo>
                    <a:pt x="7590" y="2520"/>
                    <a:pt x="7551" y="2487"/>
                    <a:pt x="7513" y="2477"/>
                  </a:cubicBezTo>
                  <a:cubicBezTo>
                    <a:pt x="7504" y="2473"/>
                    <a:pt x="7497" y="2472"/>
                    <a:pt x="7490" y="2472"/>
                  </a:cubicBezTo>
                  <a:cubicBezTo>
                    <a:pt x="7466" y="2472"/>
                    <a:pt x="7446" y="2489"/>
                    <a:pt x="7420" y="2489"/>
                  </a:cubicBezTo>
                  <a:cubicBezTo>
                    <a:pt x="7414" y="2489"/>
                    <a:pt x="7407" y="2488"/>
                    <a:pt x="7400" y="2486"/>
                  </a:cubicBezTo>
                  <a:lnTo>
                    <a:pt x="7400" y="2486"/>
                  </a:lnTo>
                  <a:lnTo>
                    <a:pt x="7430" y="2525"/>
                  </a:lnTo>
                  <a:cubicBezTo>
                    <a:pt x="7415" y="2530"/>
                    <a:pt x="7400" y="2533"/>
                    <a:pt x="7385" y="2533"/>
                  </a:cubicBezTo>
                  <a:cubicBezTo>
                    <a:pt x="7364" y="2533"/>
                    <a:pt x="7343" y="2527"/>
                    <a:pt x="7322" y="2513"/>
                  </a:cubicBezTo>
                  <a:cubicBezTo>
                    <a:pt x="7332" y="2495"/>
                    <a:pt x="7341" y="2470"/>
                    <a:pt x="7366" y="2470"/>
                  </a:cubicBezTo>
                  <a:cubicBezTo>
                    <a:pt x="7371" y="2470"/>
                    <a:pt x="7377" y="2471"/>
                    <a:pt x="7384" y="2473"/>
                  </a:cubicBezTo>
                  <a:lnTo>
                    <a:pt x="7384" y="2473"/>
                  </a:lnTo>
                  <a:lnTo>
                    <a:pt x="7406" y="2430"/>
                  </a:lnTo>
                  <a:cubicBezTo>
                    <a:pt x="7380" y="2413"/>
                    <a:pt x="7349" y="2396"/>
                    <a:pt x="7325" y="2396"/>
                  </a:cubicBezTo>
                  <a:cubicBezTo>
                    <a:pt x="7315" y="2396"/>
                    <a:pt x="7306" y="2399"/>
                    <a:pt x="7299" y="2406"/>
                  </a:cubicBezTo>
                  <a:cubicBezTo>
                    <a:pt x="7251" y="2406"/>
                    <a:pt x="7239" y="2406"/>
                    <a:pt x="7215" y="2370"/>
                  </a:cubicBezTo>
                  <a:cubicBezTo>
                    <a:pt x="7199" y="2360"/>
                    <a:pt x="7188" y="2354"/>
                    <a:pt x="7179" y="2354"/>
                  </a:cubicBezTo>
                  <a:cubicBezTo>
                    <a:pt x="7169" y="2354"/>
                    <a:pt x="7162" y="2363"/>
                    <a:pt x="7156" y="2382"/>
                  </a:cubicBezTo>
                  <a:cubicBezTo>
                    <a:pt x="7152" y="2389"/>
                    <a:pt x="7145" y="2392"/>
                    <a:pt x="7135" y="2392"/>
                  </a:cubicBezTo>
                  <a:cubicBezTo>
                    <a:pt x="7111" y="2392"/>
                    <a:pt x="7074" y="2375"/>
                    <a:pt x="7049" y="2358"/>
                  </a:cubicBezTo>
                  <a:lnTo>
                    <a:pt x="7092" y="2271"/>
                  </a:lnTo>
                  <a:lnTo>
                    <a:pt x="7092" y="2271"/>
                  </a:lnTo>
                  <a:cubicBezTo>
                    <a:pt x="7086" y="2278"/>
                    <a:pt x="7075" y="2281"/>
                    <a:pt x="7060" y="2281"/>
                  </a:cubicBezTo>
                  <a:cubicBezTo>
                    <a:pt x="7009" y="2281"/>
                    <a:pt x="6920" y="2245"/>
                    <a:pt x="6894" y="2227"/>
                  </a:cubicBezTo>
                  <a:cubicBezTo>
                    <a:pt x="6846" y="2204"/>
                    <a:pt x="6846" y="2168"/>
                    <a:pt x="6799" y="2132"/>
                  </a:cubicBezTo>
                  <a:cubicBezTo>
                    <a:pt x="6608" y="2025"/>
                    <a:pt x="6418" y="1918"/>
                    <a:pt x="6203" y="1835"/>
                  </a:cubicBezTo>
                  <a:cubicBezTo>
                    <a:pt x="6203" y="1811"/>
                    <a:pt x="6191" y="1787"/>
                    <a:pt x="6179" y="1787"/>
                  </a:cubicBezTo>
                  <a:lnTo>
                    <a:pt x="6072" y="1739"/>
                  </a:lnTo>
                  <a:lnTo>
                    <a:pt x="5739" y="1620"/>
                  </a:lnTo>
                  <a:cubicBezTo>
                    <a:pt x="5596" y="1561"/>
                    <a:pt x="5441" y="1489"/>
                    <a:pt x="5298" y="1454"/>
                  </a:cubicBezTo>
                  <a:cubicBezTo>
                    <a:pt x="5251" y="1430"/>
                    <a:pt x="5191" y="1418"/>
                    <a:pt x="5132" y="1418"/>
                  </a:cubicBezTo>
                  <a:cubicBezTo>
                    <a:pt x="5108" y="1418"/>
                    <a:pt x="5060" y="1394"/>
                    <a:pt x="5025" y="1382"/>
                  </a:cubicBezTo>
                  <a:lnTo>
                    <a:pt x="5025" y="1382"/>
                  </a:lnTo>
                  <a:cubicBezTo>
                    <a:pt x="5035" y="1386"/>
                    <a:pt x="5045" y="1387"/>
                    <a:pt x="5054" y="1387"/>
                  </a:cubicBezTo>
                  <a:cubicBezTo>
                    <a:pt x="5074" y="1387"/>
                    <a:pt x="5082" y="1379"/>
                    <a:pt x="5048" y="1370"/>
                  </a:cubicBezTo>
                  <a:cubicBezTo>
                    <a:pt x="4977" y="1323"/>
                    <a:pt x="4882" y="1275"/>
                    <a:pt x="4798" y="1239"/>
                  </a:cubicBezTo>
                  <a:cubicBezTo>
                    <a:pt x="4766" y="1229"/>
                    <a:pt x="4687" y="1190"/>
                    <a:pt x="4645" y="1190"/>
                  </a:cubicBezTo>
                  <a:cubicBezTo>
                    <a:pt x="4640" y="1190"/>
                    <a:pt x="4635" y="1190"/>
                    <a:pt x="4632" y="1192"/>
                  </a:cubicBezTo>
                  <a:cubicBezTo>
                    <a:pt x="4596" y="1203"/>
                    <a:pt x="4608" y="1263"/>
                    <a:pt x="4596" y="1287"/>
                  </a:cubicBezTo>
                  <a:cubicBezTo>
                    <a:pt x="4548" y="1263"/>
                    <a:pt x="4536" y="1203"/>
                    <a:pt x="4560" y="1156"/>
                  </a:cubicBezTo>
                  <a:cubicBezTo>
                    <a:pt x="4572" y="1108"/>
                    <a:pt x="4489" y="1096"/>
                    <a:pt x="4429" y="1061"/>
                  </a:cubicBezTo>
                  <a:cubicBezTo>
                    <a:pt x="4334" y="1025"/>
                    <a:pt x="4239" y="989"/>
                    <a:pt x="4155" y="930"/>
                  </a:cubicBezTo>
                  <a:cubicBezTo>
                    <a:pt x="4143" y="918"/>
                    <a:pt x="4132" y="894"/>
                    <a:pt x="4120" y="894"/>
                  </a:cubicBezTo>
                  <a:cubicBezTo>
                    <a:pt x="4084" y="882"/>
                    <a:pt x="4036" y="882"/>
                    <a:pt x="4001" y="882"/>
                  </a:cubicBezTo>
                  <a:lnTo>
                    <a:pt x="3989" y="882"/>
                  </a:lnTo>
                  <a:cubicBezTo>
                    <a:pt x="3893" y="882"/>
                    <a:pt x="3798" y="811"/>
                    <a:pt x="3727" y="787"/>
                  </a:cubicBezTo>
                  <a:cubicBezTo>
                    <a:pt x="3703" y="780"/>
                    <a:pt x="3684" y="777"/>
                    <a:pt x="3666" y="777"/>
                  </a:cubicBezTo>
                  <a:cubicBezTo>
                    <a:pt x="3622" y="777"/>
                    <a:pt x="3591" y="797"/>
                    <a:pt x="3548" y="822"/>
                  </a:cubicBezTo>
                  <a:cubicBezTo>
                    <a:pt x="3528" y="835"/>
                    <a:pt x="3514" y="840"/>
                    <a:pt x="3505" y="840"/>
                  </a:cubicBezTo>
                  <a:cubicBezTo>
                    <a:pt x="3471" y="840"/>
                    <a:pt x="3500" y="770"/>
                    <a:pt x="3500" y="751"/>
                  </a:cubicBezTo>
                  <a:cubicBezTo>
                    <a:pt x="3498" y="739"/>
                    <a:pt x="3488" y="735"/>
                    <a:pt x="3475" y="735"/>
                  </a:cubicBezTo>
                  <a:cubicBezTo>
                    <a:pt x="3436" y="735"/>
                    <a:pt x="3367" y="775"/>
                    <a:pt x="3358" y="775"/>
                  </a:cubicBezTo>
                  <a:cubicBezTo>
                    <a:pt x="3351" y="776"/>
                    <a:pt x="3345" y="776"/>
                    <a:pt x="3340" y="776"/>
                  </a:cubicBezTo>
                  <a:cubicBezTo>
                    <a:pt x="3272" y="776"/>
                    <a:pt x="3259" y="713"/>
                    <a:pt x="3215" y="680"/>
                  </a:cubicBezTo>
                  <a:cubicBezTo>
                    <a:pt x="3143" y="656"/>
                    <a:pt x="3072" y="644"/>
                    <a:pt x="3000" y="632"/>
                  </a:cubicBezTo>
                  <a:cubicBezTo>
                    <a:pt x="2953" y="632"/>
                    <a:pt x="2703" y="620"/>
                    <a:pt x="2715" y="561"/>
                  </a:cubicBezTo>
                  <a:cubicBezTo>
                    <a:pt x="2667" y="537"/>
                    <a:pt x="2608" y="537"/>
                    <a:pt x="2548" y="537"/>
                  </a:cubicBezTo>
                  <a:cubicBezTo>
                    <a:pt x="2346" y="525"/>
                    <a:pt x="2143" y="477"/>
                    <a:pt x="1929" y="453"/>
                  </a:cubicBezTo>
                  <a:cubicBezTo>
                    <a:pt x="1869" y="453"/>
                    <a:pt x="1786" y="453"/>
                    <a:pt x="1762" y="501"/>
                  </a:cubicBezTo>
                  <a:cubicBezTo>
                    <a:pt x="1762" y="477"/>
                    <a:pt x="1798" y="441"/>
                    <a:pt x="1750" y="406"/>
                  </a:cubicBezTo>
                  <a:cubicBezTo>
                    <a:pt x="1737" y="397"/>
                    <a:pt x="1727" y="395"/>
                    <a:pt x="1717" y="395"/>
                  </a:cubicBezTo>
                  <a:cubicBezTo>
                    <a:pt x="1707" y="395"/>
                    <a:pt x="1697" y="397"/>
                    <a:pt x="1683" y="397"/>
                  </a:cubicBezTo>
                  <a:cubicBezTo>
                    <a:pt x="1675" y="397"/>
                    <a:pt x="1666" y="397"/>
                    <a:pt x="1655" y="394"/>
                  </a:cubicBezTo>
                  <a:lnTo>
                    <a:pt x="1584" y="358"/>
                  </a:lnTo>
                  <a:cubicBezTo>
                    <a:pt x="1453" y="322"/>
                    <a:pt x="1322" y="287"/>
                    <a:pt x="1203" y="263"/>
                  </a:cubicBezTo>
                  <a:cubicBezTo>
                    <a:pt x="1179" y="269"/>
                    <a:pt x="1155" y="272"/>
                    <a:pt x="1131" y="272"/>
                  </a:cubicBezTo>
                  <a:cubicBezTo>
                    <a:pt x="1107" y="272"/>
                    <a:pt x="1084" y="269"/>
                    <a:pt x="1060" y="263"/>
                  </a:cubicBezTo>
                  <a:cubicBezTo>
                    <a:pt x="1000" y="251"/>
                    <a:pt x="941" y="239"/>
                    <a:pt x="941" y="239"/>
                  </a:cubicBezTo>
                  <a:lnTo>
                    <a:pt x="941" y="239"/>
                  </a:lnTo>
                  <a:cubicBezTo>
                    <a:pt x="1012" y="322"/>
                    <a:pt x="1179" y="418"/>
                    <a:pt x="1286" y="501"/>
                  </a:cubicBezTo>
                  <a:cubicBezTo>
                    <a:pt x="1179" y="453"/>
                    <a:pt x="1072" y="406"/>
                    <a:pt x="988" y="334"/>
                  </a:cubicBezTo>
                  <a:cubicBezTo>
                    <a:pt x="905" y="263"/>
                    <a:pt x="810" y="215"/>
                    <a:pt x="703" y="203"/>
                  </a:cubicBezTo>
                  <a:cubicBezTo>
                    <a:pt x="674" y="196"/>
                    <a:pt x="623" y="185"/>
                    <a:pt x="598" y="185"/>
                  </a:cubicBezTo>
                  <a:cubicBezTo>
                    <a:pt x="582" y="185"/>
                    <a:pt x="577" y="189"/>
                    <a:pt x="595" y="203"/>
                  </a:cubicBezTo>
                  <a:cubicBezTo>
                    <a:pt x="618" y="226"/>
                    <a:pt x="646" y="240"/>
                    <a:pt x="641" y="240"/>
                  </a:cubicBezTo>
                  <a:cubicBezTo>
                    <a:pt x="638" y="240"/>
                    <a:pt x="625" y="236"/>
                    <a:pt x="595" y="227"/>
                  </a:cubicBezTo>
                  <a:lnTo>
                    <a:pt x="143" y="60"/>
                  </a:lnTo>
                  <a:cubicBezTo>
                    <a:pt x="124" y="56"/>
                    <a:pt x="104" y="49"/>
                    <a:pt x="84" y="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3"/>
            <p:cNvSpPr/>
            <p:nvPr/>
          </p:nvSpPr>
          <p:spPr>
            <a:xfrm>
              <a:off x="3389312" y="5217851"/>
              <a:ext cx="1456234" cy="721736"/>
            </a:xfrm>
            <a:custGeom>
              <a:avLst/>
              <a:gdLst/>
              <a:ahLst/>
              <a:cxnLst/>
              <a:rect l="l" t="t" r="r" b="b"/>
              <a:pathLst>
                <a:path w="28707" h="14227" extrusionOk="0">
                  <a:moveTo>
                    <a:pt x="1228" y="171"/>
                  </a:moveTo>
                  <a:cubicBezTo>
                    <a:pt x="1237" y="173"/>
                    <a:pt x="1245" y="174"/>
                    <a:pt x="1253" y="175"/>
                  </a:cubicBezTo>
                  <a:lnTo>
                    <a:pt x="1253" y="175"/>
                  </a:lnTo>
                  <a:cubicBezTo>
                    <a:pt x="1247" y="173"/>
                    <a:pt x="1239" y="172"/>
                    <a:pt x="1228" y="171"/>
                  </a:cubicBezTo>
                  <a:close/>
                  <a:moveTo>
                    <a:pt x="680" y="937"/>
                  </a:moveTo>
                  <a:cubicBezTo>
                    <a:pt x="648" y="937"/>
                    <a:pt x="637" y="970"/>
                    <a:pt x="679" y="1004"/>
                  </a:cubicBezTo>
                  <a:cubicBezTo>
                    <a:pt x="698" y="1017"/>
                    <a:pt x="712" y="1022"/>
                    <a:pt x="723" y="1022"/>
                  </a:cubicBezTo>
                  <a:cubicBezTo>
                    <a:pt x="753" y="1022"/>
                    <a:pt x="753" y="983"/>
                    <a:pt x="726" y="956"/>
                  </a:cubicBezTo>
                  <a:cubicBezTo>
                    <a:pt x="709" y="942"/>
                    <a:pt x="693" y="937"/>
                    <a:pt x="680" y="937"/>
                  </a:cubicBezTo>
                  <a:close/>
                  <a:moveTo>
                    <a:pt x="5560" y="1111"/>
                  </a:moveTo>
                  <a:lnTo>
                    <a:pt x="5560" y="1129"/>
                  </a:lnTo>
                  <a:lnTo>
                    <a:pt x="5560" y="1129"/>
                  </a:lnTo>
                  <a:cubicBezTo>
                    <a:pt x="5558" y="1124"/>
                    <a:pt x="5558" y="1118"/>
                    <a:pt x="5560" y="1111"/>
                  </a:cubicBezTo>
                  <a:close/>
                  <a:moveTo>
                    <a:pt x="4330" y="1115"/>
                  </a:moveTo>
                  <a:cubicBezTo>
                    <a:pt x="4323" y="1115"/>
                    <a:pt x="4319" y="1117"/>
                    <a:pt x="4322" y="1123"/>
                  </a:cubicBezTo>
                  <a:cubicBezTo>
                    <a:pt x="4346" y="1159"/>
                    <a:pt x="4405" y="1159"/>
                    <a:pt x="4465" y="1171"/>
                  </a:cubicBezTo>
                  <a:cubicBezTo>
                    <a:pt x="4465" y="1147"/>
                    <a:pt x="4465" y="1135"/>
                    <a:pt x="4417" y="1135"/>
                  </a:cubicBezTo>
                  <a:cubicBezTo>
                    <a:pt x="4408" y="1135"/>
                    <a:pt x="4353" y="1115"/>
                    <a:pt x="4330" y="1115"/>
                  </a:cubicBezTo>
                  <a:close/>
                  <a:moveTo>
                    <a:pt x="5563" y="1136"/>
                  </a:moveTo>
                  <a:lnTo>
                    <a:pt x="5715" y="1171"/>
                  </a:lnTo>
                  <a:cubicBezTo>
                    <a:pt x="5715" y="1185"/>
                    <a:pt x="5711" y="1190"/>
                    <a:pt x="5698" y="1190"/>
                  </a:cubicBezTo>
                  <a:cubicBezTo>
                    <a:pt x="5689" y="1190"/>
                    <a:pt x="5675" y="1188"/>
                    <a:pt x="5656" y="1183"/>
                  </a:cubicBezTo>
                  <a:cubicBezTo>
                    <a:pt x="5620" y="1174"/>
                    <a:pt x="5577" y="1158"/>
                    <a:pt x="5563" y="1136"/>
                  </a:cubicBezTo>
                  <a:close/>
                  <a:moveTo>
                    <a:pt x="943" y="1127"/>
                  </a:moveTo>
                  <a:cubicBezTo>
                    <a:pt x="931" y="1127"/>
                    <a:pt x="922" y="1132"/>
                    <a:pt x="917" y="1147"/>
                  </a:cubicBezTo>
                  <a:cubicBezTo>
                    <a:pt x="961" y="1180"/>
                    <a:pt x="989" y="1195"/>
                    <a:pt x="1004" y="1195"/>
                  </a:cubicBezTo>
                  <a:cubicBezTo>
                    <a:pt x="1021" y="1195"/>
                    <a:pt x="1020" y="1174"/>
                    <a:pt x="1000" y="1135"/>
                  </a:cubicBezTo>
                  <a:cubicBezTo>
                    <a:pt x="980" y="1135"/>
                    <a:pt x="959" y="1127"/>
                    <a:pt x="943" y="1127"/>
                  </a:cubicBezTo>
                  <a:close/>
                  <a:moveTo>
                    <a:pt x="6408" y="1450"/>
                  </a:moveTo>
                  <a:lnTo>
                    <a:pt x="6408" y="1450"/>
                  </a:lnTo>
                  <a:cubicBezTo>
                    <a:pt x="6406" y="1452"/>
                    <a:pt x="6406" y="1454"/>
                    <a:pt x="6406" y="1456"/>
                  </a:cubicBezTo>
                  <a:cubicBezTo>
                    <a:pt x="6406" y="1454"/>
                    <a:pt x="6407" y="1452"/>
                    <a:pt x="6408" y="1450"/>
                  </a:cubicBezTo>
                  <a:close/>
                  <a:moveTo>
                    <a:pt x="1298" y="1564"/>
                  </a:moveTo>
                  <a:lnTo>
                    <a:pt x="1345" y="1599"/>
                  </a:lnTo>
                  <a:lnTo>
                    <a:pt x="1369" y="1659"/>
                  </a:lnTo>
                  <a:cubicBezTo>
                    <a:pt x="1322" y="1623"/>
                    <a:pt x="1274" y="1587"/>
                    <a:pt x="1298" y="1564"/>
                  </a:cubicBezTo>
                  <a:close/>
                  <a:moveTo>
                    <a:pt x="7692" y="1945"/>
                  </a:moveTo>
                  <a:cubicBezTo>
                    <a:pt x="7683" y="1953"/>
                    <a:pt x="7674" y="1982"/>
                    <a:pt x="7651" y="1982"/>
                  </a:cubicBezTo>
                  <a:cubicBezTo>
                    <a:pt x="7643" y="1982"/>
                    <a:pt x="7634" y="1978"/>
                    <a:pt x="7623" y="1971"/>
                  </a:cubicBezTo>
                  <a:lnTo>
                    <a:pt x="7623" y="1971"/>
                  </a:lnTo>
                  <a:cubicBezTo>
                    <a:pt x="7633" y="1969"/>
                    <a:pt x="7637" y="1965"/>
                    <a:pt x="7620" y="1957"/>
                  </a:cubicBezTo>
                  <a:lnTo>
                    <a:pt x="7620" y="1957"/>
                  </a:lnTo>
                  <a:lnTo>
                    <a:pt x="7620" y="1968"/>
                  </a:lnTo>
                  <a:cubicBezTo>
                    <a:pt x="7572" y="1968"/>
                    <a:pt x="7537" y="1945"/>
                    <a:pt x="7584" y="1945"/>
                  </a:cubicBezTo>
                  <a:close/>
                  <a:moveTo>
                    <a:pt x="2072" y="2052"/>
                  </a:moveTo>
                  <a:lnTo>
                    <a:pt x="2072" y="2052"/>
                  </a:lnTo>
                  <a:cubicBezTo>
                    <a:pt x="2074" y="2054"/>
                    <a:pt x="2076" y="2057"/>
                    <a:pt x="2078" y="2059"/>
                  </a:cubicBezTo>
                  <a:lnTo>
                    <a:pt x="2078" y="2059"/>
                  </a:lnTo>
                  <a:cubicBezTo>
                    <a:pt x="2077" y="2056"/>
                    <a:pt x="2075" y="2053"/>
                    <a:pt x="2072" y="2052"/>
                  </a:cubicBezTo>
                  <a:close/>
                  <a:moveTo>
                    <a:pt x="7776" y="2083"/>
                  </a:moveTo>
                  <a:cubicBezTo>
                    <a:pt x="7775" y="2085"/>
                    <a:pt x="7775" y="2087"/>
                    <a:pt x="7775" y="2088"/>
                  </a:cubicBezTo>
                  <a:cubicBezTo>
                    <a:pt x="7775" y="2086"/>
                    <a:pt x="7776" y="2085"/>
                    <a:pt x="7776" y="2083"/>
                  </a:cubicBezTo>
                  <a:close/>
                  <a:moveTo>
                    <a:pt x="9038" y="2522"/>
                  </a:moveTo>
                  <a:cubicBezTo>
                    <a:pt x="9046" y="2522"/>
                    <a:pt x="9057" y="2524"/>
                    <a:pt x="9073" y="2528"/>
                  </a:cubicBezTo>
                  <a:lnTo>
                    <a:pt x="9073" y="2552"/>
                  </a:lnTo>
                  <a:cubicBezTo>
                    <a:pt x="9126" y="2579"/>
                    <a:pt x="9120" y="2612"/>
                    <a:pt x="9088" y="2612"/>
                  </a:cubicBezTo>
                  <a:cubicBezTo>
                    <a:pt x="9077" y="2612"/>
                    <a:pt x="9064" y="2608"/>
                    <a:pt x="9049" y="2599"/>
                  </a:cubicBezTo>
                  <a:cubicBezTo>
                    <a:pt x="9029" y="2561"/>
                    <a:pt x="9002" y="2522"/>
                    <a:pt x="9038" y="2522"/>
                  </a:cubicBezTo>
                  <a:close/>
                  <a:moveTo>
                    <a:pt x="3846" y="3361"/>
                  </a:moveTo>
                  <a:cubicBezTo>
                    <a:pt x="3843" y="3366"/>
                    <a:pt x="3842" y="3371"/>
                    <a:pt x="3842" y="3377"/>
                  </a:cubicBezTo>
                  <a:lnTo>
                    <a:pt x="3842" y="3377"/>
                  </a:lnTo>
                  <a:cubicBezTo>
                    <a:pt x="3844" y="3370"/>
                    <a:pt x="3846" y="3364"/>
                    <a:pt x="3846" y="3361"/>
                  </a:cubicBezTo>
                  <a:close/>
                  <a:moveTo>
                    <a:pt x="576" y="0"/>
                  </a:moveTo>
                  <a:cubicBezTo>
                    <a:pt x="468" y="0"/>
                    <a:pt x="432" y="81"/>
                    <a:pt x="357" y="123"/>
                  </a:cubicBezTo>
                  <a:cubicBezTo>
                    <a:pt x="262" y="171"/>
                    <a:pt x="179" y="171"/>
                    <a:pt x="119" y="278"/>
                  </a:cubicBezTo>
                  <a:cubicBezTo>
                    <a:pt x="48" y="373"/>
                    <a:pt x="107" y="433"/>
                    <a:pt x="119" y="504"/>
                  </a:cubicBezTo>
                  <a:cubicBezTo>
                    <a:pt x="128" y="589"/>
                    <a:pt x="81" y="601"/>
                    <a:pt x="41" y="601"/>
                  </a:cubicBezTo>
                  <a:cubicBezTo>
                    <a:pt x="25" y="601"/>
                    <a:pt x="10" y="599"/>
                    <a:pt x="0" y="599"/>
                  </a:cubicBezTo>
                  <a:cubicBezTo>
                    <a:pt x="36" y="671"/>
                    <a:pt x="83" y="730"/>
                    <a:pt x="143" y="778"/>
                  </a:cubicBezTo>
                  <a:cubicBezTo>
                    <a:pt x="262" y="849"/>
                    <a:pt x="214" y="873"/>
                    <a:pt x="167" y="909"/>
                  </a:cubicBezTo>
                  <a:cubicBezTo>
                    <a:pt x="172" y="906"/>
                    <a:pt x="177" y="904"/>
                    <a:pt x="183" y="904"/>
                  </a:cubicBezTo>
                  <a:cubicBezTo>
                    <a:pt x="219" y="904"/>
                    <a:pt x="270" y="961"/>
                    <a:pt x="322" y="992"/>
                  </a:cubicBezTo>
                  <a:cubicBezTo>
                    <a:pt x="364" y="1018"/>
                    <a:pt x="389" y="1037"/>
                    <a:pt x="408" y="1037"/>
                  </a:cubicBezTo>
                  <a:cubicBezTo>
                    <a:pt x="415" y="1037"/>
                    <a:pt x="422" y="1035"/>
                    <a:pt x="429" y="1028"/>
                  </a:cubicBezTo>
                  <a:cubicBezTo>
                    <a:pt x="441" y="1087"/>
                    <a:pt x="476" y="1135"/>
                    <a:pt x="524" y="1183"/>
                  </a:cubicBezTo>
                  <a:cubicBezTo>
                    <a:pt x="531" y="1172"/>
                    <a:pt x="538" y="1168"/>
                    <a:pt x="545" y="1168"/>
                  </a:cubicBezTo>
                  <a:cubicBezTo>
                    <a:pt x="564" y="1168"/>
                    <a:pt x="586" y="1193"/>
                    <a:pt x="619" y="1218"/>
                  </a:cubicBezTo>
                  <a:cubicBezTo>
                    <a:pt x="667" y="1254"/>
                    <a:pt x="750" y="1254"/>
                    <a:pt x="810" y="1290"/>
                  </a:cubicBezTo>
                  <a:cubicBezTo>
                    <a:pt x="821" y="1301"/>
                    <a:pt x="855" y="1493"/>
                    <a:pt x="923" y="1493"/>
                  </a:cubicBezTo>
                  <a:cubicBezTo>
                    <a:pt x="925" y="1493"/>
                    <a:pt x="927" y="1493"/>
                    <a:pt x="929" y="1492"/>
                  </a:cubicBezTo>
                  <a:cubicBezTo>
                    <a:pt x="947" y="1492"/>
                    <a:pt x="951" y="1391"/>
                    <a:pt x="980" y="1391"/>
                  </a:cubicBezTo>
                  <a:cubicBezTo>
                    <a:pt x="989" y="1391"/>
                    <a:pt x="999" y="1400"/>
                    <a:pt x="1012" y="1421"/>
                  </a:cubicBezTo>
                  <a:cubicBezTo>
                    <a:pt x="1036" y="1480"/>
                    <a:pt x="1036" y="1504"/>
                    <a:pt x="1107" y="1516"/>
                  </a:cubicBezTo>
                  <a:cubicBezTo>
                    <a:pt x="1107" y="1516"/>
                    <a:pt x="1139" y="1511"/>
                    <a:pt x="1160" y="1511"/>
                  </a:cubicBezTo>
                  <a:cubicBezTo>
                    <a:pt x="1171" y="1511"/>
                    <a:pt x="1179" y="1512"/>
                    <a:pt x="1179" y="1516"/>
                  </a:cubicBezTo>
                  <a:cubicBezTo>
                    <a:pt x="1191" y="1564"/>
                    <a:pt x="1060" y="1564"/>
                    <a:pt x="1072" y="1587"/>
                  </a:cubicBezTo>
                  <a:cubicBezTo>
                    <a:pt x="1072" y="1599"/>
                    <a:pt x="1143" y="1611"/>
                    <a:pt x="1143" y="1611"/>
                  </a:cubicBezTo>
                  <a:cubicBezTo>
                    <a:pt x="1179" y="1611"/>
                    <a:pt x="1203" y="1635"/>
                    <a:pt x="1238" y="1659"/>
                  </a:cubicBezTo>
                  <a:cubicBezTo>
                    <a:pt x="1228" y="1652"/>
                    <a:pt x="1220" y="1649"/>
                    <a:pt x="1215" y="1649"/>
                  </a:cubicBezTo>
                  <a:cubicBezTo>
                    <a:pt x="1202" y="1649"/>
                    <a:pt x="1199" y="1666"/>
                    <a:pt x="1191" y="1683"/>
                  </a:cubicBezTo>
                  <a:cubicBezTo>
                    <a:pt x="1195" y="1679"/>
                    <a:pt x="1199" y="1677"/>
                    <a:pt x="1203" y="1677"/>
                  </a:cubicBezTo>
                  <a:cubicBezTo>
                    <a:pt x="1226" y="1677"/>
                    <a:pt x="1256" y="1722"/>
                    <a:pt x="1286" y="1742"/>
                  </a:cubicBezTo>
                  <a:cubicBezTo>
                    <a:pt x="1286" y="1742"/>
                    <a:pt x="1294" y="1727"/>
                    <a:pt x="1309" y="1727"/>
                  </a:cubicBezTo>
                  <a:cubicBezTo>
                    <a:pt x="1313" y="1727"/>
                    <a:pt x="1317" y="1728"/>
                    <a:pt x="1322" y="1730"/>
                  </a:cubicBezTo>
                  <a:cubicBezTo>
                    <a:pt x="1369" y="1754"/>
                    <a:pt x="1441" y="1802"/>
                    <a:pt x="1429" y="1837"/>
                  </a:cubicBezTo>
                  <a:cubicBezTo>
                    <a:pt x="1408" y="1858"/>
                    <a:pt x="1496" y="1951"/>
                    <a:pt x="1534" y="1951"/>
                  </a:cubicBezTo>
                  <a:cubicBezTo>
                    <a:pt x="1540" y="1951"/>
                    <a:pt x="1545" y="1949"/>
                    <a:pt x="1548" y="1945"/>
                  </a:cubicBezTo>
                  <a:cubicBezTo>
                    <a:pt x="1586" y="1964"/>
                    <a:pt x="1640" y="2029"/>
                    <a:pt x="1678" y="2029"/>
                  </a:cubicBezTo>
                  <a:cubicBezTo>
                    <a:pt x="1687" y="2029"/>
                    <a:pt x="1696" y="2025"/>
                    <a:pt x="1703" y="2016"/>
                  </a:cubicBezTo>
                  <a:cubicBezTo>
                    <a:pt x="1770" y="2116"/>
                    <a:pt x="1910" y="2353"/>
                    <a:pt x="2054" y="2353"/>
                  </a:cubicBezTo>
                  <a:cubicBezTo>
                    <a:pt x="2064" y="2353"/>
                    <a:pt x="2074" y="2352"/>
                    <a:pt x="2084" y="2349"/>
                  </a:cubicBezTo>
                  <a:lnTo>
                    <a:pt x="2084" y="2349"/>
                  </a:lnTo>
                  <a:cubicBezTo>
                    <a:pt x="1941" y="2504"/>
                    <a:pt x="2262" y="2409"/>
                    <a:pt x="2286" y="2469"/>
                  </a:cubicBezTo>
                  <a:cubicBezTo>
                    <a:pt x="2310" y="2528"/>
                    <a:pt x="2286" y="2599"/>
                    <a:pt x="2393" y="2623"/>
                  </a:cubicBezTo>
                  <a:cubicBezTo>
                    <a:pt x="2453" y="2623"/>
                    <a:pt x="2524" y="2611"/>
                    <a:pt x="2584" y="2599"/>
                  </a:cubicBezTo>
                  <a:lnTo>
                    <a:pt x="2584" y="2599"/>
                  </a:lnTo>
                  <a:cubicBezTo>
                    <a:pt x="2596" y="2659"/>
                    <a:pt x="2512" y="2659"/>
                    <a:pt x="2631" y="2742"/>
                  </a:cubicBezTo>
                  <a:cubicBezTo>
                    <a:pt x="2647" y="2753"/>
                    <a:pt x="2658" y="2756"/>
                    <a:pt x="2666" y="2756"/>
                  </a:cubicBezTo>
                  <a:cubicBezTo>
                    <a:pt x="2687" y="2756"/>
                    <a:pt x="2693" y="2734"/>
                    <a:pt x="2711" y="2734"/>
                  </a:cubicBezTo>
                  <a:cubicBezTo>
                    <a:pt x="2720" y="2734"/>
                    <a:pt x="2732" y="2739"/>
                    <a:pt x="2750" y="2754"/>
                  </a:cubicBezTo>
                  <a:cubicBezTo>
                    <a:pt x="2739" y="2778"/>
                    <a:pt x="2667" y="2814"/>
                    <a:pt x="2691" y="2861"/>
                  </a:cubicBezTo>
                  <a:cubicBezTo>
                    <a:pt x="2710" y="2900"/>
                    <a:pt x="2769" y="2939"/>
                    <a:pt x="2803" y="2939"/>
                  </a:cubicBezTo>
                  <a:cubicBezTo>
                    <a:pt x="2811" y="2939"/>
                    <a:pt x="2817" y="2937"/>
                    <a:pt x="2822" y="2933"/>
                  </a:cubicBezTo>
                  <a:cubicBezTo>
                    <a:pt x="2825" y="2928"/>
                    <a:pt x="2830" y="2926"/>
                    <a:pt x="2837" y="2926"/>
                  </a:cubicBezTo>
                  <a:cubicBezTo>
                    <a:pt x="2881" y="2926"/>
                    <a:pt x="2992" y="3018"/>
                    <a:pt x="3012" y="3028"/>
                  </a:cubicBezTo>
                  <a:cubicBezTo>
                    <a:pt x="3036" y="3040"/>
                    <a:pt x="3179" y="3147"/>
                    <a:pt x="3179" y="3195"/>
                  </a:cubicBezTo>
                  <a:cubicBezTo>
                    <a:pt x="3179" y="3242"/>
                    <a:pt x="3203" y="3326"/>
                    <a:pt x="3310" y="3361"/>
                  </a:cubicBezTo>
                  <a:cubicBezTo>
                    <a:pt x="3322" y="3364"/>
                    <a:pt x="3332" y="3365"/>
                    <a:pt x="3342" y="3365"/>
                  </a:cubicBezTo>
                  <a:cubicBezTo>
                    <a:pt x="3352" y="3365"/>
                    <a:pt x="3361" y="3364"/>
                    <a:pt x="3371" y="3364"/>
                  </a:cubicBezTo>
                  <a:cubicBezTo>
                    <a:pt x="3390" y="3364"/>
                    <a:pt x="3411" y="3367"/>
                    <a:pt x="3441" y="3385"/>
                  </a:cubicBezTo>
                  <a:cubicBezTo>
                    <a:pt x="3489" y="3421"/>
                    <a:pt x="3536" y="3457"/>
                    <a:pt x="3572" y="3504"/>
                  </a:cubicBezTo>
                  <a:cubicBezTo>
                    <a:pt x="3583" y="3516"/>
                    <a:pt x="3730" y="3673"/>
                    <a:pt x="3749" y="3673"/>
                  </a:cubicBezTo>
                  <a:cubicBezTo>
                    <a:pt x="3750" y="3673"/>
                    <a:pt x="3751" y="3673"/>
                    <a:pt x="3751" y="3671"/>
                  </a:cubicBezTo>
                  <a:cubicBezTo>
                    <a:pt x="3751" y="3647"/>
                    <a:pt x="3758" y="3638"/>
                    <a:pt x="3771" y="3638"/>
                  </a:cubicBezTo>
                  <a:cubicBezTo>
                    <a:pt x="3815" y="3638"/>
                    <a:pt x="3919" y="3756"/>
                    <a:pt x="3965" y="3802"/>
                  </a:cubicBezTo>
                  <a:cubicBezTo>
                    <a:pt x="4012" y="3838"/>
                    <a:pt x="4060" y="3873"/>
                    <a:pt x="4108" y="3909"/>
                  </a:cubicBezTo>
                  <a:cubicBezTo>
                    <a:pt x="4135" y="3925"/>
                    <a:pt x="4147" y="3932"/>
                    <a:pt x="4152" y="3932"/>
                  </a:cubicBezTo>
                  <a:cubicBezTo>
                    <a:pt x="4159" y="3932"/>
                    <a:pt x="4155" y="3922"/>
                    <a:pt x="4155" y="3909"/>
                  </a:cubicBezTo>
                  <a:cubicBezTo>
                    <a:pt x="4155" y="3906"/>
                    <a:pt x="4156" y="3905"/>
                    <a:pt x="4158" y="3905"/>
                  </a:cubicBezTo>
                  <a:cubicBezTo>
                    <a:pt x="4172" y="3905"/>
                    <a:pt x="4228" y="3970"/>
                    <a:pt x="4239" y="3981"/>
                  </a:cubicBezTo>
                  <a:cubicBezTo>
                    <a:pt x="4274" y="4004"/>
                    <a:pt x="4322" y="4040"/>
                    <a:pt x="4370" y="4052"/>
                  </a:cubicBezTo>
                  <a:cubicBezTo>
                    <a:pt x="4417" y="4064"/>
                    <a:pt x="4560" y="4088"/>
                    <a:pt x="4536" y="4123"/>
                  </a:cubicBezTo>
                  <a:cubicBezTo>
                    <a:pt x="4524" y="4171"/>
                    <a:pt x="4620" y="4231"/>
                    <a:pt x="4691" y="4243"/>
                  </a:cubicBezTo>
                  <a:cubicBezTo>
                    <a:pt x="4702" y="4246"/>
                    <a:pt x="4710" y="4248"/>
                    <a:pt x="4716" y="4248"/>
                  </a:cubicBezTo>
                  <a:cubicBezTo>
                    <a:pt x="4743" y="4248"/>
                    <a:pt x="4735" y="4220"/>
                    <a:pt x="4761" y="4220"/>
                  </a:cubicBezTo>
                  <a:cubicBezTo>
                    <a:pt x="4769" y="4220"/>
                    <a:pt x="4781" y="4223"/>
                    <a:pt x="4798" y="4231"/>
                  </a:cubicBezTo>
                  <a:cubicBezTo>
                    <a:pt x="4786" y="4266"/>
                    <a:pt x="4751" y="4278"/>
                    <a:pt x="4822" y="4314"/>
                  </a:cubicBezTo>
                  <a:cubicBezTo>
                    <a:pt x="4905" y="4314"/>
                    <a:pt x="4798" y="4112"/>
                    <a:pt x="4727" y="4076"/>
                  </a:cubicBezTo>
                  <a:cubicBezTo>
                    <a:pt x="4667" y="4028"/>
                    <a:pt x="4560" y="4004"/>
                    <a:pt x="4584" y="3957"/>
                  </a:cubicBezTo>
                  <a:cubicBezTo>
                    <a:pt x="4536" y="3933"/>
                    <a:pt x="4417" y="3909"/>
                    <a:pt x="4441" y="3862"/>
                  </a:cubicBezTo>
                  <a:lnTo>
                    <a:pt x="4441" y="3862"/>
                  </a:lnTo>
                  <a:cubicBezTo>
                    <a:pt x="4430" y="3872"/>
                    <a:pt x="4449" y="3960"/>
                    <a:pt x="4400" y="3960"/>
                  </a:cubicBezTo>
                  <a:cubicBezTo>
                    <a:pt x="4395" y="3960"/>
                    <a:pt x="4389" y="3959"/>
                    <a:pt x="4382" y="3957"/>
                  </a:cubicBezTo>
                  <a:cubicBezTo>
                    <a:pt x="4322" y="3921"/>
                    <a:pt x="4286" y="3790"/>
                    <a:pt x="4227" y="3766"/>
                  </a:cubicBezTo>
                  <a:cubicBezTo>
                    <a:pt x="4203" y="3766"/>
                    <a:pt x="4203" y="3802"/>
                    <a:pt x="4203" y="3814"/>
                  </a:cubicBezTo>
                  <a:cubicBezTo>
                    <a:pt x="4203" y="3816"/>
                    <a:pt x="4202" y="3816"/>
                    <a:pt x="4199" y="3816"/>
                  </a:cubicBezTo>
                  <a:cubicBezTo>
                    <a:pt x="4184" y="3816"/>
                    <a:pt x="4127" y="3787"/>
                    <a:pt x="4096" y="3766"/>
                  </a:cubicBezTo>
                  <a:cubicBezTo>
                    <a:pt x="4060" y="3742"/>
                    <a:pt x="3977" y="3659"/>
                    <a:pt x="4036" y="3647"/>
                  </a:cubicBezTo>
                  <a:cubicBezTo>
                    <a:pt x="4039" y="3647"/>
                    <a:pt x="4043" y="3646"/>
                    <a:pt x="4046" y="3646"/>
                  </a:cubicBezTo>
                  <a:cubicBezTo>
                    <a:pt x="4095" y="3646"/>
                    <a:pt x="4175" y="3701"/>
                    <a:pt x="4210" y="3701"/>
                  </a:cubicBezTo>
                  <a:cubicBezTo>
                    <a:pt x="4220" y="3701"/>
                    <a:pt x="4227" y="3696"/>
                    <a:pt x="4227" y="3683"/>
                  </a:cubicBezTo>
                  <a:cubicBezTo>
                    <a:pt x="4227" y="3624"/>
                    <a:pt x="4178" y="3582"/>
                    <a:pt x="4128" y="3582"/>
                  </a:cubicBezTo>
                  <a:cubicBezTo>
                    <a:pt x="4117" y="3582"/>
                    <a:pt x="4106" y="3583"/>
                    <a:pt x="4096" y="3588"/>
                  </a:cubicBezTo>
                  <a:cubicBezTo>
                    <a:pt x="4092" y="3589"/>
                    <a:pt x="4087" y="3590"/>
                    <a:pt x="4082" y="3590"/>
                  </a:cubicBezTo>
                  <a:cubicBezTo>
                    <a:pt x="4007" y="3590"/>
                    <a:pt x="3841" y="3443"/>
                    <a:pt x="3842" y="3377"/>
                  </a:cubicBezTo>
                  <a:lnTo>
                    <a:pt x="3842" y="3377"/>
                  </a:lnTo>
                  <a:cubicBezTo>
                    <a:pt x="3835" y="3393"/>
                    <a:pt x="3822" y="3415"/>
                    <a:pt x="3803" y="3415"/>
                  </a:cubicBezTo>
                  <a:cubicBezTo>
                    <a:pt x="3798" y="3415"/>
                    <a:pt x="3792" y="3413"/>
                    <a:pt x="3786" y="3409"/>
                  </a:cubicBezTo>
                  <a:cubicBezTo>
                    <a:pt x="3756" y="3389"/>
                    <a:pt x="3693" y="3344"/>
                    <a:pt x="3652" y="3344"/>
                  </a:cubicBezTo>
                  <a:cubicBezTo>
                    <a:pt x="3644" y="3344"/>
                    <a:pt x="3637" y="3346"/>
                    <a:pt x="3631" y="3350"/>
                  </a:cubicBezTo>
                  <a:cubicBezTo>
                    <a:pt x="3691" y="3290"/>
                    <a:pt x="3346" y="3040"/>
                    <a:pt x="3274" y="2980"/>
                  </a:cubicBezTo>
                  <a:cubicBezTo>
                    <a:pt x="3155" y="2885"/>
                    <a:pt x="3012" y="2826"/>
                    <a:pt x="2858" y="2814"/>
                  </a:cubicBezTo>
                  <a:cubicBezTo>
                    <a:pt x="2867" y="2814"/>
                    <a:pt x="2894" y="2816"/>
                    <a:pt x="2921" y="2816"/>
                  </a:cubicBezTo>
                  <a:cubicBezTo>
                    <a:pt x="2961" y="2816"/>
                    <a:pt x="3003" y="2811"/>
                    <a:pt x="2989" y="2790"/>
                  </a:cubicBezTo>
                  <a:lnTo>
                    <a:pt x="2929" y="2754"/>
                  </a:lnTo>
                  <a:cubicBezTo>
                    <a:pt x="2905" y="2730"/>
                    <a:pt x="2929" y="2754"/>
                    <a:pt x="2929" y="2719"/>
                  </a:cubicBezTo>
                  <a:cubicBezTo>
                    <a:pt x="2929" y="2690"/>
                    <a:pt x="2906" y="2637"/>
                    <a:pt x="2871" y="2637"/>
                  </a:cubicBezTo>
                  <a:cubicBezTo>
                    <a:pt x="2863" y="2637"/>
                    <a:pt x="2855" y="2640"/>
                    <a:pt x="2846" y="2647"/>
                  </a:cubicBezTo>
                  <a:cubicBezTo>
                    <a:pt x="2828" y="2671"/>
                    <a:pt x="2822" y="2683"/>
                    <a:pt x="2813" y="2683"/>
                  </a:cubicBezTo>
                  <a:cubicBezTo>
                    <a:pt x="2804" y="2683"/>
                    <a:pt x="2792" y="2671"/>
                    <a:pt x="2762" y="2647"/>
                  </a:cubicBezTo>
                  <a:cubicBezTo>
                    <a:pt x="2727" y="2623"/>
                    <a:pt x="2691" y="2599"/>
                    <a:pt x="2667" y="2576"/>
                  </a:cubicBezTo>
                  <a:cubicBezTo>
                    <a:pt x="2643" y="2552"/>
                    <a:pt x="2667" y="2540"/>
                    <a:pt x="2655" y="2528"/>
                  </a:cubicBezTo>
                  <a:lnTo>
                    <a:pt x="2500" y="2409"/>
                  </a:lnTo>
                  <a:cubicBezTo>
                    <a:pt x="2480" y="2392"/>
                    <a:pt x="2463" y="2385"/>
                    <a:pt x="2448" y="2385"/>
                  </a:cubicBezTo>
                  <a:cubicBezTo>
                    <a:pt x="2403" y="2385"/>
                    <a:pt x="2387" y="2451"/>
                    <a:pt x="2405" y="2469"/>
                  </a:cubicBezTo>
                  <a:cubicBezTo>
                    <a:pt x="2358" y="2433"/>
                    <a:pt x="2310" y="2278"/>
                    <a:pt x="2286" y="2230"/>
                  </a:cubicBezTo>
                  <a:cubicBezTo>
                    <a:pt x="2264" y="2201"/>
                    <a:pt x="2241" y="2175"/>
                    <a:pt x="2234" y="2175"/>
                  </a:cubicBezTo>
                  <a:cubicBezTo>
                    <a:pt x="2229" y="2175"/>
                    <a:pt x="2230" y="2184"/>
                    <a:pt x="2238" y="2207"/>
                  </a:cubicBezTo>
                  <a:cubicBezTo>
                    <a:pt x="2247" y="2240"/>
                    <a:pt x="2249" y="2290"/>
                    <a:pt x="2230" y="2290"/>
                  </a:cubicBezTo>
                  <a:cubicBezTo>
                    <a:pt x="2222" y="2290"/>
                    <a:pt x="2209" y="2280"/>
                    <a:pt x="2191" y="2254"/>
                  </a:cubicBezTo>
                  <a:cubicBezTo>
                    <a:pt x="2155" y="2207"/>
                    <a:pt x="2119" y="2159"/>
                    <a:pt x="2096" y="2099"/>
                  </a:cubicBezTo>
                  <a:cubicBezTo>
                    <a:pt x="2096" y="2090"/>
                    <a:pt x="2088" y="2072"/>
                    <a:pt x="2078" y="2059"/>
                  </a:cubicBezTo>
                  <a:lnTo>
                    <a:pt x="2078" y="2059"/>
                  </a:lnTo>
                  <a:cubicBezTo>
                    <a:pt x="2086" y="2082"/>
                    <a:pt x="2057" y="2135"/>
                    <a:pt x="2036" y="2135"/>
                  </a:cubicBezTo>
                  <a:cubicBezTo>
                    <a:pt x="2036" y="2136"/>
                    <a:pt x="2035" y="2136"/>
                    <a:pt x="2035" y="2136"/>
                  </a:cubicBezTo>
                  <a:cubicBezTo>
                    <a:pt x="2021" y="2136"/>
                    <a:pt x="1976" y="1992"/>
                    <a:pt x="1965" y="1980"/>
                  </a:cubicBezTo>
                  <a:cubicBezTo>
                    <a:pt x="1946" y="1927"/>
                    <a:pt x="1935" y="1908"/>
                    <a:pt x="1930" y="1908"/>
                  </a:cubicBezTo>
                  <a:cubicBezTo>
                    <a:pt x="1915" y="1908"/>
                    <a:pt x="1941" y="2064"/>
                    <a:pt x="1941" y="2064"/>
                  </a:cubicBezTo>
                  <a:cubicBezTo>
                    <a:pt x="1909" y="2064"/>
                    <a:pt x="1849" y="1913"/>
                    <a:pt x="1811" y="1913"/>
                  </a:cubicBezTo>
                  <a:cubicBezTo>
                    <a:pt x="1806" y="1913"/>
                    <a:pt x="1802" y="1916"/>
                    <a:pt x="1798" y="1921"/>
                  </a:cubicBezTo>
                  <a:cubicBezTo>
                    <a:pt x="1834" y="1873"/>
                    <a:pt x="1500" y="1647"/>
                    <a:pt x="1453" y="1599"/>
                  </a:cubicBezTo>
                  <a:cubicBezTo>
                    <a:pt x="1393" y="1564"/>
                    <a:pt x="1310" y="1528"/>
                    <a:pt x="1238" y="1480"/>
                  </a:cubicBezTo>
                  <a:cubicBezTo>
                    <a:pt x="1167" y="1445"/>
                    <a:pt x="1191" y="1385"/>
                    <a:pt x="1143" y="1373"/>
                  </a:cubicBezTo>
                  <a:cubicBezTo>
                    <a:pt x="1095" y="1361"/>
                    <a:pt x="1036" y="1373"/>
                    <a:pt x="1000" y="1337"/>
                  </a:cubicBezTo>
                  <a:cubicBezTo>
                    <a:pt x="1000" y="1337"/>
                    <a:pt x="1215" y="1302"/>
                    <a:pt x="1072" y="1278"/>
                  </a:cubicBezTo>
                  <a:cubicBezTo>
                    <a:pt x="1035" y="1269"/>
                    <a:pt x="984" y="1231"/>
                    <a:pt x="946" y="1231"/>
                  </a:cubicBezTo>
                  <a:cubicBezTo>
                    <a:pt x="935" y="1231"/>
                    <a:pt x="925" y="1234"/>
                    <a:pt x="917" y="1242"/>
                  </a:cubicBezTo>
                  <a:cubicBezTo>
                    <a:pt x="912" y="1247"/>
                    <a:pt x="907" y="1249"/>
                    <a:pt x="902" y="1249"/>
                  </a:cubicBezTo>
                  <a:cubicBezTo>
                    <a:pt x="874" y="1249"/>
                    <a:pt x="842" y="1188"/>
                    <a:pt x="820" y="1188"/>
                  </a:cubicBezTo>
                  <a:cubicBezTo>
                    <a:pt x="818" y="1188"/>
                    <a:pt x="816" y="1188"/>
                    <a:pt x="814" y="1190"/>
                  </a:cubicBezTo>
                  <a:lnTo>
                    <a:pt x="814" y="1190"/>
                  </a:lnTo>
                  <a:cubicBezTo>
                    <a:pt x="845" y="1155"/>
                    <a:pt x="843" y="1108"/>
                    <a:pt x="786" y="1040"/>
                  </a:cubicBezTo>
                  <a:cubicBezTo>
                    <a:pt x="776" y="1030"/>
                    <a:pt x="764" y="1026"/>
                    <a:pt x="751" y="1026"/>
                  </a:cubicBezTo>
                  <a:cubicBezTo>
                    <a:pt x="708" y="1026"/>
                    <a:pt x="651" y="1067"/>
                    <a:pt x="605" y="1067"/>
                  </a:cubicBezTo>
                  <a:cubicBezTo>
                    <a:pt x="598" y="1067"/>
                    <a:pt x="590" y="1066"/>
                    <a:pt x="583" y="1064"/>
                  </a:cubicBezTo>
                  <a:cubicBezTo>
                    <a:pt x="405" y="992"/>
                    <a:pt x="512" y="837"/>
                    <a:pt x="548" y="802"/>
                  </a:cubicBezTo>
                  <a:lnTo>
                    <a:pt x="548" y="802"/>
                  </a:lnTo>
                  <a:cubicBezTo>
                    <a:pt x="524" y="805"/>
                    <a:pt x="500" y="806"/>
                    <a:pt x="477" y="806"/>
                  </a:cubicBezTo>
                  <a:cubicBezTo>
                    <a:pt x="406" y="806"/>
                    <a:pt x="336" y="793"/>
                    <a:pt x="274" y="766"/>
                  </a:cubicBezTo>
                  <a:lnTo>
                    <a:pt x="298" y="623"/>
                  </a:lnTo>
                  <a:lnTo>
                    <a:pt x="298" y="623"/>
                  </a:lnTo>
                  <a:cubicBezTo>
                    <a:pt x="295" y="624"/>
                    <a:pt x="292" y="624"/>
                    <a:pt x="290" y="624"/>
                  </a:cubicBezTo>
                  <a:cubicBezTo>
                    <a:pt x="249" y="624"/>
                    <a:pt x="238" y="537"/>
                    <a:pt x="238" y="492"/>
                  </a:cubicBezTo>
                  <a:cubicBezTo>
                    <a:pt x="227" y="469"/>
                    <a:pt x="205" y="348"/>
                    <a:pt x="192" y="348"/>
                  </a:cubicBezTo>
                  <a:cubicBezTo>
                    <a:pt x="192" y="348"/>
                    <a:pt x="192" y="348"/>
                    <a:pt x="192" y="348"/>
                  </a:cubicBezTo>
                  <a:lnTo>
                    <a:pt x="192" y="348"/>
                  </a:lnTo>
                  <a:cubicBezTo>
                    <a:pt x="201" y="343"/>
                    <a:pt x="210" y="341"/>
                    <a:pt x="218" y="341"/>
                  </a:cubicBezTo>
                  <a:cubicBezTo>
                    <a:pt x="238" y="341"/>
                    <a:pt x="255" y="353"/>
                    <a:pt x="272" y="353"/>
                  </a:cubicBezTo>
                  <a:cubicBezTo>
                    <a:pt x="292" y="353"/>
                    <a:pt x="312" y="337"/>
                    <a:pt x="333" y="266"/>
                  </a:cubicBezTo>
                  <a:cubicBezTo>
                    <a:pt x="367" y="206"/>
                    <a:pt x="396" y="183"/>
                    <a:pt x="420" y="183"/>
                  </a:cubicBezTo>
                  <a:cubicBezTo>
                    <a:pt x="439" y="183"/>
                    <a:pt x="454" y="197"/>
                    <a:pt x="464" y="218"/>
                  </a:cubicBezTo>
                  <a:cubicBezTo>
                    <a:pt x="512" y="194"/>
                    <a:pt x="488" y="183"/>
                    <a:pt x="500" y="159"/>
                  </a:cubicBezTo>
                  <a:cubicBezTo>
                    <a:pt x="524" y="123"/>
                    <a:pt x="619" y="123"/>
                    <a:pt x="679" y="111"/>
                  </a:cubicBezTo>
                  <a:cubicBezTo>
                    <a:pt x="726" y="111"/>
                    <a:pt x="703" y="63"/>
                    <a:pt x="726" y="52"/>
                  </a:cubicBezTo>
                  <a:cubicBezTo>
                    <a:pt x="732" y="50"/>
                    <a:pt x="738" y="49"/>
                    <a:pt x="745" y="49"/>
                  </a:cubicBezTo>
                  <a:cubicBezTo>
                    <a:pt x="770" y="49"/>
                    <a:pt x="803" y="60"/>
                    <a:pt x="821" y="60"/>
                  </a:cubicBezTo>
                  <a:cubicBezTo>
                    <a:pt x="826" y="60"/>
                    <a:pt x="831" y="59"/>
                    <a:pt x="832" y="56"/>
                  </a:cubicBezTo>
                  <a:lnTo>
                    <a:pt x="832" y="56"/>
                  </a:lnTo>
                  <a:cubicBezTo>
                    <a:pt x="821" y="99"/>
                    <a:pt x="812" y="100"/>
                    <a:pt x="893" y="111"/>
                  </a:cubicBezTo>
                  <a:lnTo>
                    <a:pt x="1036" y="147"/>
                  </a:lnTo>
                  <a:cubicBezTo>
                    <a:pt x="1036" y="167"/>
                    <a:pt x="1027" y="197"/>
                    <a:pt x="994" y="197"/>
                  </a:cubicBezTo>
                  <a:cubicBezTo>
                    <a:pt x="989" y="197"/>
                    <a:pt x="983" y="196"/>
                    <a:pt x="976" y="194"/>
                  </a:cubicBezTo>
                  <a:cubicBezTo>
                    <a:pt x="970" y="197"/>
                    <a:pt x="964" y="198"/>
                    <a:pt x="957" y="198"/>
                  </a:cubicBezTo>
                  <a:cubicBezTo>
                    <a:pt x="950" y="198"/>
                    <a:pt x="943" y="197"/>
                    <a:pt x="936" y="197"/>
                  </a:cubicBezTo>
                  <a:cubicBezTo>
                    <a:pt x="923" y="197"/>
                    <a:pt x="911" y="200"/>
                    <a:pt x="905" y="218"/>
                  </a:cubicBezTo>
                  <a:cubicBezTo>
                    <a:pt x="930" y="222"/>
                    <a:pt x="953" y="224"/>
                    <a:pt x="972" y="224"/>
                  </a:cubicBezTo>
                  <a:cubicBezTo>
                    <a:pt x="1074" y="224"/>
                    <a:pt x="1115" y="181"/>
                    <a:pt x="1215" y="171"/>
                  </a:cubicBezTo>
                  <a:cubicBezTo>
                    <a:pt x="1219" y="171"/>
                    <a:pt x="1224" y="171"/>
                    <a:pt x="1228" y="171"/>
                  </a:cubicBezTo>
                  <a:lnTo>
                    <a:pt x="1228" y="171"/>
                  </a:lnTo>
                  <a:cubicBezTo>
                    <a:pt x="1227" y="171"/>
                    <a:pt x="1227" y="171"/>
                    <a:pt x="1226" y="171"/>
                  </a:cubicBezTo>
                  <a:lnTo>
                    <a:pt x="1238" y="135"/>
                  </a:lnTo>
                  <a:cubicBezTo>
                    <a:pt x="1231" y="120"/>
                    <a:pt x="1233" y="110"/>
                    <a:pt x="1240" y="107"/>
                  </a:cubicBezTo>
                  <a:lnTo>
                    <a:pt x="1240" y="107"/>
                  </a:lnTo>
                  <a:cubicBezTo>
                    <a:pt x="1248" y="108"/>
                    <a:pt x="1255" y="110"/>
                    <a:pt x="1262" y="111"/>
                  </a:cubicBezTo>
                  <a:cubicBezTo>
                    <a:pt x="1256" y="108"/>
                    <a:pt x="1250" y="106"/>
                    <a:pt x="1246" y="106"/>
                  </a:cubicBezTo>
                  <a:cubicBezTo>
                    <a:pt x="1244" y="106"/>
                    <a:pt x="1242" y="107"/>
                    <a:pt x="1240" y="107"/>
                  </a:cubicBezTo>
                  <a:lnTo>
                    <a:pt x="1240" y="107"/>
                  </a:lnTo>
                  <a:cubicBezTo>
                    <a:pt x="1186" y="99"/>
                    <a:pt x="1124" y="99"/>
                    <a:pt x="1072" y="99"/>
                  </a:cubicBezTo>
                  <a:cubicBezTo>
                    <a:pt x="1012" y="87"/>
                    <a:pt x="988" y="52"/>
                    <a:pt x="941" y="52"/>
                  </a:cubicBezTo>
                  <a:lnTo>
                    <a:pt x="798" y="52"/>
                  </a:lnTo>
                  <a:lnTo>
                    <a:pt x="619" y="4"/>
                  </a:lnTo>
                  <a:cubicBezTo>
                    <a:pt x="604" y="1"/>
                    <a:pt x="590" y="0"/>
                    <a:pt x="576" y="0"/>
                  </a:cubicBezTo>
                  <a:close/>
                  <a:moveTo>
                    <a:pt x="13752" y="4552"/>
                  </a:moveTo>
                  <a:cubicBezTo>
                    <a:pt x="13753" y="4552"/>
                    <a:pt x="13753" y="4553"/>
                    <a:pt x="13754" y="4553"/>
                  </a:cubicBezTo>
                  <a:lnTo>
                    <a:pt x="13754" y="4553"/>
                  </a:lnTo>
                  <a:cubicBezTo>
                    <a:pt x="13753" y="4553"/>
                    <a:pt x="13753" y="4552"/>
                    <a:pt x="13752" y="4552"/>
                  </a:cubicBezTo>
                  <a:close/>
                  <a:moveTo>
                    <a:pt x="14422" y="4937"/>
                  </a:moveTo>
                  <a:cubicBezTo>
                    <a:pt x="14415" y="4937"/>
                    <a:pt x="14409" y="4939"/>
                    <a:pt x="14407" y="4945"/>
                  </a:cubicBezTo>
                  <a:cubicBezTo>
                    <a:pt x="14407" y="4969"/>
                    <a:pt x="14419" y="4981"/>
                    <a:pt x="14442" y="5005"/>
                  </a:cubicBezTo>
                  <a:cubicBezTo>
                    <a:pt x="14448" y="5008"/>
                    <a:pt x="14455" y="5009"/>
                    <a:pt x="14462" y="5009"/>
                  </a:cubicBezTo>
                  <a:cubicBezTo>
                    <a:pt x="14483" y="5009"/>
                    <a:pt x="14505" y="4996"/>
                    <a:pt x="14514" y="4969"/>
                  </a:cubicBezTo>
                  <a:cubicBezTo>
                    <a:pt x="14487" y="4960"/>
                    <a:pt x="14446" y="4937"/>
                    <a:pt x="14422" y="4937"/>
                  </a:cubicBezTo>
                  <a:close/>
                  <a:moveTo>
                    <a:pt x="8079" y="5740"/>
                  </a:moveTo>
                  <a:cubicBezTo>
                    <a:pt x="8062" y="5740"/>
                    <a:pt x="8047" y="5753"/>
                    <a:pt x="8037" y="5778"/>
                  </a:cubicBezTo>
                  <a:lnTo>
                    <a:pt x="8084" y="5802"/>
                  </a:lnTo>
                  <a:lnTo>
                    <a:pt x="8156" y="5802"/>
                  </a:lnTo>
                  <a:cubicBezTo>
                    <a:pt x="8129" y="5762"/>
                    <a:pt x="8102" y="5740"/>
                    <a:pt x="8079" y="5740"/>
                  </a:cubicBezTo>
                  <a:close/>
                  <a:moveTo>
                    <a:pt x="4836" y="3956"/>
                  </a:moveTo>
                  <a:cubicBezTo>
                    <a:pt x="4831" y="3956"/>
                    <a:pt x="4827" y="3956"/>
                    <a:pt x="4822" y="3957"/>
                  </a:cubicBezTo>
                  <a:cubicBezTo>
                    <a:pt x="4798" y="4016"/>
                    <a:pt x="4905" y="4183"/>
                    <a:pt x="4965" y="4243"/>
                  </a:cubicBezTo>
                  <a:cubicBezTo>
                    <a:pt x="4965" y="4243"/>
                    <a:pt x="5045" y="4353"/>
                    <a:pt x="5068" y="4353"/>
                  </a:cubicBezTo>
                  <a:cubicBezTo>
                    <a:pt x="5070" y="4353"/>
                    <a:pt x="5071" y="4352"/>
                    <a:pt x="5072" y="4350"/>
                  </a:cubicBezTo>
                  <a:cubicBezTo>
                    <a:pt x="5108" y="4350"/>
                    <a:pt x="5155" y="4362"/>
                    <a:pt x="5179" y="4385"/>
                  </a:cubicBezTo>
                  <a:cubicBezTo>
                    <a:pt x="5239" y="4457"/>
                    <a:pt x="5310" y="4493"/>
                    <a:pt x="5394" y="4516"/>
                  </a:cubicBezTo>
                  <a:cubicBezTo>
                    <a:pt x="5414" y="4516"/>
                    <a:pt x="5430" y="4515"/>
                    <a:pt x="5442" y="4515"/>
                  </a:cubicBezTo>
                  <a:cubicBezTo>
                    <a:pt x="5475" y="4515"/>
                    <a:pt x="5491" y="4521"/>
                    <a:pt x="5525" y="4564"/>
                  </a:cubicBezTo>
                  <a:cubicBezTo>
                    <a:pt x="5620" y="4612"/>
                    <a:pt x="5822" y="4600"/>
                    <a:pt x="5775" y="4695"/>
                  </a:cubicBezTo>
                  <a:cubicBezTo>
                    <a:pt x="5782" y="4681"/>
                    <a:pt x="5794" y="4675"/>
                    <a:pt x="5810" y="4675"/>
                  </a:cubicBezTo>
                  <a:cubicBezTo>
                    <a:pt x="5873" y="4675"/>
                    <a:pt x="5991" y="4769"/>
                    <a:pt x="6048" y="4778"/>
                  </a:cubicBezTo>
                  <a:cubicBezTo>
                    <a:pt x="6063" y="4783"/>
                    <a:pt x="6072" y="4785"/>
                    <a:pt x="6079" y="4785"/>
                  </a:cubicBezTo>
                  <a:cubicBezTo>
                    <a:pt x="6106" y="4785"/>
                    <a:pt x="6087" y="4755"/>
                    <a:pt x="6144" y="4755"/>
                  </a:cubicBezTo>
                  <a:cubicBezTo>
                    <a:pt x="6203" y="4755"/>
                    <a:pt x="6203" y="4826"/>
                    <a:pt x="6191" y="4838"/>
                  </a:cubicBezTo>
                  <a:cubicBezTo>
                    <a:pt x="6156" y="4933"/>
                    <a:pt x="6298" y="4909"/>
                    <a:pt x="6382" y="4945"/>
                  </a:cubicBezTo>
                  <a:cubicBezTo>
                    <a:pt x="6477" y="4981"/>
                    <a:pt x="6572" y="5040"/>
                    <a:pt x="6644" y="5100"/>
                  </a:cubicBezTo>
                  <a:cubicBezTo>
                    <a:pt x="6679" y="5100"/>
                    <a:pt x="6596" y="5076"/>
                    <a:pt x="6644" y="5076"/>
                  </a:cubicBezTo>
                  <a:cubicBezTo>
                    <a:pt x="6679" y="5076"/>
                    <a:pt x="6715" y="5088"/>
                    <a:pt x="6751" y="5100"/>
                  </a:cubicBezTo>
                  <a:cubicBezTo>
                    <a:pt x="6787" y="5124"/>
                    <a:pt x="6858" y="5147"/>
                    <a:pt x="6882" y="5183"/>
                  </a:cubicBezTo>
                  <a:cubicBezTo>
                    <a:pt x="6906" y="5219"/>
                    <a:pt x="6882" y="5243"/>
                    <a:pt x="6965" y="5255"/>
                  </a:cubicBezTo>
                  <a:cubicBezTo>
                    <a:pt x="6975" y="5256"/>
                    <a:pt x="6984" y="5257"/>
                    <a:pt x="6992" y="5257"/>
                  </a:cubicBezTo>
                  <a:cubicBezTo>
                    <a:pt x="7037" y="5257"/>
                    <a:pt x="7042" y="5231"/>
                    <a:pt x="7072" y="5231"/>
                  </a:cubicBezTo>
                  <a:cubicBezTo>
                    <a:pt x="7144" y="5243"/>
                    <a:pt x="7227" y="5338"/>
                    <a:pt x="7263" y="5374"/>
                  </a:cubicBezTo>
                  <a:cubicBezTo>
                    <a:pt x="7322" y="5421"/>
                    <a:pt x="7382" y="5457"/>
                    <a:pt x="7453" y="5481"/>
                  </a:cubicBezTo>
                  <a:cubicBezTo>
                    <a:pt x="7525" y="5517"/>
                    <a:pt x="7596" y="5528"/>
                    <a:pt x="7668" y="5540"/>
                  </a:cubicBezTo>
                  <a:cubicBezTo>
                    <a:pt x="7692" y="5540"/>
                    <a:pt x="7731" y="5535"/>
                    <a:pt x="7766" y="5535"/>
                  </a:cubicBezTo>
                  <a:cubicBezTo>
                    <a:pt x="7783" y="5535"/>
                    <a:pt x="7799" y="5536"/>
                    <a:pt x="7811" y="5540"/>
                  </a:cubicBezTo>
                  <a:cubicBezTo>
                    <a:pt x="7811" y="5540"/>
                    <a:pt x="7751" y="5576"/>
                    <a:pt x="7751" y="5600"/>
                  </a:cubicBezTo>
                  <a:cubicBezTo>
                    <a:pt x="7763" y="5612"/>
                    <a:pt x="7894" y="5671"/>
                    <a:pt x="7918" y="5683"/>
                  </a:cubicBezTo>
                  <a:cubicBezTo>
                    <a:pt x="7942" y="5683"/>
                    <a:pt x="7949" y="5667"/>
                    <a:pt x="7973" y="5667"/>
                  </a:cubicBezTo>
                  <a:cubicBezTo>
                    <a:pt x="7985" y="5667"/>
                    <a:pt x="8001" y="5671"/>
                    <a:pt x="8025" y="5683"/>
                  </a:cubicBezTo>
                  <a:cubicBezTo>
                    <a:pt x="8073" y="5695"/>
                    <a:pt x="8120" y="5719"/>
                    <a:pt x="8156" y="5755"/>
                  </a:cubicBezTo>
                  <a:cubicBezTo>
                    <a:pt x="8275" y="5838"/>
                    <a:pt x="8251" y="5886"/>
                    <a:pt x="8406" y="5909"/>
                  </a:cubicBezTo>
                  <a:cubicBezTo>
                    <a:pt x="8477" y="5909"/>
                    <a:pt x="8549" y="5933"/>
                    <a:pt x="8608" y="5969"/>
                  </a:cubicBezTo>
                  <a:cubicBezTo>
                    <a:pt x="8611" y="5970"/>
                    <a:pt x="8614" y="5971"/>
                    <a:pt x="8618" y="5971"/>
                  </a:cubicBezTo>
                  <a:cubicBezTo>
                    <a:pt x="8635" y="5971"/>
                    <a:pt x="8661" y="5955"/>
                    <a:pt x="8696" y="5955"/>
                  </a:cubicBezTo>
                  <a:cubicBezTo>
                    <a:pt x="8713" y="5955"/>
                    <a:pt x="8731" y="5959"/>
                    <a:pt x="8751" y="5969"/>
                  </a:cubicBezTo>
                  <a:cubicBezTo>
                    <a:pt x="8751" y="5993"/>
                    <a:pt x="8668" y="6040"/>
                    <a:pt x="8751" y="6052"/>
                  </a:cubicBezTo>
                  <a:cubicBezTo>
                    <a:pt x="8769" y="6056"/>
                    <a:pt x="8785" y="6057"/>
                    <a:pt x="8801" y="6057"/>
                  </a:cubicBezTo>
                  <a:cubicBezTo>
                    <a:pt x="8827" y="6057"/>
                    <a:pt x="8852" y="6053"/>
                    <a:pt x="8876" y="6048"/>
                  </a:cubicBezTo>
                  <a:lnTo>
                    <a:pt x="8876" y="6048"/>
                  </a:lnTo>
                  <a:cubicBezTo>
                    <a:pt x="8841" y="6070"/>
                    <a:pt x="9018" y="6127"/>
                    <a:pt x="9049" y="6148"/>
                  </a:cubicBezTo>
                  <a:cubicBezTo>
                    <a:pt x="9120" y="6195"/>
                    <a:pt x="9025" y="6207"/>
                    <a:pt x="9120" y="6243"/>
                  </a:cubicBezTo>
                  <a:cubicBezTo>
                    <a:pt x="9132" y="6249"/>
                    <a:pt x="9143" y="6252"/>
                    <a:pt x="9153" y="6252"/>
                  </a:cubicBezTo>
                  <a:cubicBezTo>
                    <a:pt x="9217" y="6252"/>
                    <a:pt x="9250" y="6141"/>
                    <a:pt x="9168" y="6100"/>
                  </a:cubicBezTo>
                  <a:lnTo>
                    <a:pt x="9168" y="6100"/>
                  </a:lnTo>
                  <a:lnTo>
                    <a:pt x="9239" y="6136"/>
                  </a:lnTo>
                  <a:cubicBezTo>
                    <a:pt x="9258" y="6143"/>
                    <a:pt x="9283" y="6147"/>
                    <a:pt x="9305" y="6147"/>
                  </a:cubicBezTo>
                  <a:cubicBezTo>
                    <a:pt x="9353" y="6147"/>
                    <a:pt x="9388" y="6129"/>
                    <a:pt x="9323" y="6088"/>
                  </a:cubicBezTo>
                  <a:cubicBezTo>
                    <a:pt x="9251" y="6052"/>
                    <a:pt x="9168" y="6017"/>
                    <a:pt x="9096" y="5993"/>
                  </a:cubicBezTo>
                  <a:cubicBezTo>
                    <a:pt x="9066" y="5970"/>
                    <a:pt x="9031" y="5962"/>
                    <a:pt x="8995" y="5962"/>
                  </a:cubicBezTo>
                  <a:cubicBezTo>
                    <a:pt x="8973" y="5962"/>
                    <a:pt x="8952" y="5965"/>
                    <a:pt x="8930" y="5969"/>
                  </a:cubicBezTo>
                  <a:cubicBezTo>
                    <a:pt x="8922" y="5971"/>
                    <a:pt x="8915" y="5972"/>
                    <a:pt x="8908" y="5972"/>
                  </a:cubicBezTo>
                  <a:cubicBezTo>
                    <a:pt x="8862" y="5972"/>
                    <a:pt x="8818" y="5932"/>
                    <a:pt x="8785" y="5932"/>
                  </a:cubicBezTo>
                  <a:cubicBezTo>
                    <a:pt x="8773" y="5932"/>
                    <a:pt x="8762" y="5938"/>
                    <a:pt x="8753" y="5954"/>
                  </a:cubicBezTo>
                  <a:lnTo>
                    <a:pt x="8753" y="5954"/>
                  </a:lnTo>
                  <a:cubicBezTo>
                    <a:pt x="8780" y="5894"/>
                    <a:pt x="8583" y="5801"/>
                    <a:pt x="8501" y="5743"/>
                  </a:cubicBezTo>
                  <a:cubicBezTo>
                    <a:pt x="8465" y="5719"/>
                    <a:pt x="8430" y="5695"/>
                    <a:pt x="8394" y="5671"/>
                  </a:cubicBezTo>
                  <a:cubicBezTo>
                    <a:pt x="8418" y="5636"/>
                    <a:pt x="8382" y="5588"/>
                    <a:pt x="8323" y="5564"/>
                  </a:cubicBezTo>
                  <a:lnTo>
                    <a:pt x="8299" y="5624"/>
                  </a:lnTo>
                  <a:cubicBezTo>
                    <a:pt x="8215" y="5588"/>
                    <a:pt x="8227" y="5540"/>
                    <a:pt x="8144" y="5517"/>
                  </a:cubicBezTo>
                  <a:cubicBezTo>
                    <a:pt x="8100" y="5499"/>
                    <a:pt x="8050" y="5488"/>
                    <a:pt x="7999" y="5488"/>
                  </a:cubicBezTo>
                  <a:cubicBezTo>
                    <a:pt x="7980" y="5488"/>
                    <a:pt x="7961" y="5490"/>
                    <a:pt x="7942" y="5493"/>
                  </a:cubicBezTo>
                  <a:cubicBezTo>
                    <a:pt x="7928" y="5500"/>
                    <a:pt x="7926" y="5506"/>
                    <a:pt x="7920" y="5506"/>
                  </a:cubicBezTo>
                  <a:cubicBezTo>
                    <a:pt x="7916" y="5506"/>
                    <a:pt x="7909" y="5503"/>
                    <a:pt x="7894" y="5493"/>
                  </a:cubicBezTo>
                  <a:cubicBezTo>
                    <a:pt x="7858" y="5481"/>
                    <a:pt x="7834" y="5457"/>
                    <a:pt x="7799" y="5433"/>
                  </a:cubicBezTo>
                  <a:cubicBezTo>
                    <a:pt x="7751" y="5374"/>
                    <a:pt x="7680" y="5326"/>
                    <a:pt x="7608" y="5314"/>
                  </a:cubicBezTo>
                  <a:cubicBezTo>
                    <a:pt x="7513" y="5302"/>
                    <a:pt x="7430" y="5278"/>
                    <a:pt x="7346" y="5231"/>
                  </a:cubicBezTo>
                  <a:cubicBezTo>
                    <a:pt x="7322" y="5207"/>
                    <a:pt x="7311" y="5124"/>
                    <a:pt x="7263" y="5124"/>
                  </a:cubicBezTo>
                  <a:cubicBezTo>
                    <a:pt x="7188" y="5124"/>
                    <a:pt x="7246" y="5204"/>
                    <a:pt x="7204" y="5204"/>
                  </a:cubicBezTo>
                  <a:cubicBezTo>
                    <a:pt x="7193" y="5204"/>
                    <a:pt x="7174" y="5198"/>
                    <a:pt x="7144" y="5183"/>
                  </a:cubicBezTo>
                  <a:cubicBezTo>
                    <a:pt x="7001" y="5124"/>
                    <a:pt x="7251" y="5088"/>
                    <a:pt x="7096" y="5028"/>
                  </a:cubicBezTo>
                  <a:cubicBezTo>
                    <a:pt x="7080" y="5018"/>
                    <a:pt x="7069" y="5014"/>
                    <a:pt x="7062" y="5014"/>
                  </a:cubicBezTo>
                  <a:cubicBezTo>
                    <a:pt x="7038" y="5014"/>
                    <a:pt x="7045" y="5053"/>
                    <a:pt x="7012" y="5053"/>
                  </a:cubicBezTo>
                  <a:cubicBezTo>
                    <a:pt x="7009" y="5053"/>
                    <a:pt x="7005" y="5053"/>
                    <a:pt x="7001" y="5052"/>
                  </a:cubicBezTo>
                  <a:cubicBezTo>
                    <a:pt x="6906" y="5016"/>
                    <a:pt x="6810" y="4969"/>
                    <a:pt x="6727" y="4909"/>
                  </a:cubicBezTo>
                  <a:cubicBezTo>
                    <a:pt x="6549" y="4790"/>
                    <a:pt x="6358" y="4683"/>
                    <a:pt x="6156" y="4588"/>
                  </a:cubicBezTo>
                  <a:cubicBezTo>
                    <a:pt x="6132" y="4584"/>
                    <a:pt x="6115" y="4583"/>
                    <a:pt x="6100" y="4583"/>
                  </a:cubicBezTo>
                  <a:cubicBezTo>
                    <a:pt x="6071" y="4583"/>
                    <a:pt x="6052" y="4588"/>
                    <a:pt x="6013" y="4588"/>
                  </a:cubicBezTo>
                  <a:cubicBezTo>
                    <a:pt x="5894" y="4588"/>
                    <a:pt x="5989" y="4564"/>
                    <a:pt x="5965" y="4528"/>
                  </a:cubicBezTo>
                  <a:cubicBezTo>
                    <a:pt x="5906" y="4493"/>
                    <a:pt x="5834" y="4469"/>
                    <a:pt x="5763" y="4469"/>
                  </a:cubicBezTo>
                  <a:cubicBezTo>
                    <a:pt x="5736" y="4479"/>
                    <a:pt x="5718" y="4483"/>
                    <a:pt x="5706" y="4483"/>
                  </a:cubicBezTo>
                  <a:cubicBezTo>
                    <a:pt x="5672" y="4483"/>
                    <a:pt x="5676" y="4452"/>
                    <a:pt x="5667" y="4409"/>
                  </a:cubicBezTo>
                  <a:cubicBezTo>
                    <a:pt x="5667" y="4408"/>
                    <a:pt x="5667" y="4408"/>
                    <a:pt x="5666" y="4408"/>
                  </a:cubicBezTo>
                  <a:cubicBezTo>
                    <a:pt x="5650" y="4408"/>
                    <a:pt x="5533" y="4478"/>
                    <a:pt x="5547" y="4492"/>
                  </a:cubicBezTo>
                  <a:lnTo>
                    <a:pt x="5547" y="4492"/>
                  </a:lnTo>
                  <a:cubicBezTo>
                    <a:pt x="5513" y="4467"/>
                    <a:pt x="5536" y="4409"/>
                    <a:pt x="5536" y="4385"/>
                  </a:cubicBezTo>
                  <a:cubicBezTo>
                    <a:pt x="5525" y="4350"/>
                    <a:pt x="5429" y="4338"/>
                    <a:pt x="5382" y="4326"/>
                  </a:cubicBezTo>
                  <a:cubicBezTo>
                    <a:pt x="5346" y="4326"/>
                    <a:pt x="5108" y="4254"/>
                    <a:pt x="5179" y="4219"/>
                  </a:cubicBezTo>
                  <a:cubicBezTo>
                    <a:pt x="5251" y="4171"/>
                    <a:pt x="5025" y="4147"/>
                    <a:pt x="4977" y="4135"/>
                  </a:cubicBezTo>
                  <a:cubicBezTo>
                    <a:pt x="4851" y="4101"/>
                    <a:pt x="4945" y="3956"/>
                    <a:pt x="4836" y="3956"/>
                  </a:cubicBezTo>
                  <a:close/>
                  <a:moveTo>
                    <a:pt x="16987" y="6270"/>
                  </a:moveTo>
                  <a:lnTo>
                    <a:pt x="16987" y="6270"/>
                  </a:lnTo>
                  <a:cubicBezTo>
                    <a:pt x="17063" y="6304"/>
                    <a:pt x="17073" y="6328"/>
                    <a:pt x="17062" y="6374"/>
                  </a:cubicBezTo>
                  <a:lnTo>
                    <a:pt x="17002" y="6350"/>
                  </a:lnTo>
                  <a:cubicBezTo>
                    <a:pt x="17002" y="6321"/>
                    <a:pt x="16987" y="6293"/>
                    <a:pt x="16987" y="6270"/>
                  </a:cubicBezTo>
                  <a:close/>
                  <a:moveTo>
                    <a:pt x="9960" y="6446"/>
                  </a:moveTo>
                  <a:cubicBezTo>
                    <a:pt x="9971" y="6446"/>
                    <a:pt x="9986" y="6449"/>
                    <a:pt x="10001" y="6457"/>
                  </a:cubicBezTo>
                  <a:cubicBezTo>
                    <a:pt x="10019" y="6483"/>
                    <a:pt x="10043" y="6522"/>
                    <a:pt x="10021" y="6522"/>
                  </a:cubicBezTo>
                  <a:cubicBezTo>
                    <a:pt x="10013" y="6522"/>
                    <a:pt x="10000" y="6517"/>
                    <a:pt x="9978" y="6505"/>
                  </a:cubicBezTo>
                  <a:cubicBezTo>
                    <a:pt x="9913" y="6486"/>
                    <a:pt x="9920" y="6446"/>
                    <a:pt x="9960" y="6446"/>
                  </a:cubicBezTo>
                  <a:close/>
                  <a:moveTo>
                    <a:pt x="11788" y="7181"/>
                  </a:moveTo>
                  <a:cubicBezTo>
                    <a:pt x="11805" y="7181"/>
                    <a:pt x="11828" y="7192"/>
                    <a:pt x="11859" y="7219"/>
                  </a:cubicBezTo>
                  <a:cubicBezTo>
                    <a:pt x="11883" y="7243"/>
                    <a:pt x="11894" y="7279"/>
                    <a:pt x="11883" y="7291"/>
                  </a:cubicBezTo>
                  <a:cubicBezTo>
                    <a:pt x="11877" y="7307"/>
                    <a:pt x="11859" y="7316"/>
                    <a:pt x="11837" y="7316"/>
                  </a:cubicBezTo>
                  <a:cubicBezTo>
                    <a:pt x="11812" y="7316"/>
                    <a:pt x="11783" y="7304"/>
                    <a:pt x="11763" y="7279"/>
                  </a:cubicBezTo>
                  <a:cubicBezTo>
                    <a:pt x="11747" y="7245"/>
                    <a:pt x="11748" y="7181"/>
                    <a:pt x="11788" y="7181"/>
                  </a:cubicBezTo>
                  <a:close/>
                  <a:moveTo>
                    <a:pt x="13109" y="7779"/>
                  </a:moveTo>
                  <a:lnTo>
                    <a:pt x="13109" y="7779"/>
                  </a:lnTo>
                  <a:cubicBezTo>
                    <a:pt x="13110" y="7779"/>
                    <a:pt x="13111" y="7779"/>
                    <a:pt x="13112" y="7779"/>
                  </a:cubicBezTo>
                  <a:lnTo>
                    <a:pt x="13112" y="7779"/>
                  </a:lnTo>
                  <a:cubicBezTo>
                    <a:pt x="13111" y="7779"/>
                    <a:pt x="13110" y="7779"/>
                    <a:pt x="13109" y="7779"/>
                  </a:cubicBezTo>
                  <a:close/>
                  <a:moveTo>
                    <a:pt x="20426" y="7786"/>
                  </a:moveTo>
                  <a:cubicBezTo>
                    <a:pt x="20456" y="7786"/>
                    <a:pt x="20488" y="7797"/>
                    <a:pt x="20515" y="7814"/>
                  </a:cubicBezTo>
                  <a:cubicBezTo>
                    <a:pt x="20505" y="7823"/>
                    <a:pt x="20490" y="7846"/>
                    <a:pt x="20462" y="7846"/>
                  </a:cubicBezTo>
                  <a:cubicBezTo>
                    <a:pt x="20453" y="7846"/>
                    <a:pt x="20443" y="7844"/>
                    <a:pt x="20431" y="7838"/>
                  </a:cubicBezTo>
                  <a:lnTo>
                    <a:pt x="20395" y="7791"/>
                  </a:lnTo>
                  <a:cubicBezTo>
                    <a:pt x="20405" y="7787"/>
                    <a:pt x="20415" y="7786"/>
                    <a:pt x="20426" y="7786"/>
                  </a:cubicBezTo>
                  <a:close/>
                  <a:moveTo>
                    <a:pt x="13413" y="7883"/>
                  </a:moveTo>
                  <a:cubicBezTo>
                    <a:pt x="13396" y="7883"/>
                    <a:pt x="13381" y="7896"/>
                    <a:pt x="13371" y="7922"/>
                  </a:cubicBezTo>
                  <a:lnTo>
                    <a:pt x="13418" y="7945"/>
                  </a:lnTo>
                  <a:lnTo>
                    <a:pt x="13490" y="7945"/>
                  </a:lnTo>
                  <a:cubicBezTo>
                    <a:pt x="13463" y="7905"/>
                    <a:pt x="13436" y="7883"/>
                    <a:pt x="13413" y="7883"/>
                  </a:cubicBezTo>
                  <a:close/>
                  <a:moveTo>
                    <a:pt x="20802" y="8097"/>
                  </a:moveTo>
                  <a:cubicBezTo>
                    <a:pt x="20801" y="8098"/>
                    <a:pt x="20801" y="8099"/>
                    <a:pt x="20800" y="8100"/>
                  </a:cubicBezTo>
                  <a:lnTo>
                    <a:pt x="20802" y="8097"/>
                  </a:lnTo>
                  <a:close/>
                  <a:moveTo>
                    <a:pt x="14895" y="8600"/>
                  </a:moveTo>
                  <a:lnTo>
                    <a:pt x="14894" y="8602"/>
                  </a:lnTo>
                  <a:lnTo>
                    <a:pt x="14894" y="8602"/>
                  </a:lnTo>
                  <a:cubicBezTo>
                    <a:pt x="14895" y="8602"/>
                    <a:pt x="14896" y="8602"/>
                    <a:pt x="14897" y="8603"/>
                  </a:cubicBezTo>
                  <a:lnTo>
                    <a:pt x="14897" y="8603"/>
                  </a:lnTo>
                  <a:cubicBezTo>
                    <a:pt x="14896" y="8602"/>
                    <a:pt x="14895" y="8601"/>
                    <a:pt x="14895" y="8600"/>
                  </a:cubicBezTo>
                  <a:close/>
                  <a:moveTo>
                    <a:pt x="16414" y="9351"/>
                  </a:moveTo>
                  <a:cubicBezTo>
                    <a:pt x="16425" y="9351"/>
                    <a:pt x="16439" y="9354"/>
                    <a:pt x="16455" y="9362"/>
                  </a:cubicBezTo>
                  <a:cubicBezTo>
                    <a:pt x="16474" y="9391"/>
                    <a:pt x="16501" y="9428"/>
                    <a:pt x="16466" y="9428"/>
                  </a:cubicBezTo>
                  <a:cubicBezTo>
                    <a:pt x="16458" y="9428"/>
                    <a:pt x="16446" y="9426"/>
                    <a:pt x="16431" y="9422"/>
                  </a:cubicBezTo>
                  <a:lnTo>
                    <a:pt x="16419" y="9422"/>
                  </a:lnTo>
                  <a:cubicBezTo>
                    <a:pt x="16363" y="9394"/>
                    <a:pt x="16373" y="9351"/>
                    <a:pt x="16414" y="9351"/>
                  </a:cubicBezTo>
                  <a:close/>
                  <a:moveTo>
                    <a:pt x="17057" y="9685"/>
                  </a:moveTo>
                  <a:cubicBezTo>
                    <a:pt x="17068" y="9685"/>
                    <a:pt x="17082" y="9688"/>
                    <a:pt x="17097" y="9696"/>
                  </a:cubicBezTo>
                  <a:cubicBezTo>
                    <a:pt x="17182" y="9738"/>
                    <a:pt x="17194" y="9780"/>
                    <a:pt x="17153" y="9780"/>
                  </a:cubicBezTo>
                  <a:cubicBezTo>
                    <a:pt x="17135" y="9780"/>
                    <a:pt x="17109" y="9773"/>
                    <a:pt x="17074" y="9755"/>
                  </a:cubicBezTo>
                  <a:lnTo>
                    <a:pt x="17062" y="9755"/>
                  </a:lnTo>
                  <a:cubicBezTo>
                    <a:pt x="17006" y="9727"/>
                    <a:pt x="17016" y="9685"/>
                    <a:pt x="17057" y="9685"/>
                  </a:cubicBezTo>
                  <a:close/>
                  <a:moveTo>
                    <a:pt x="18038" y="10065"/>
                  </a:moveTo>
                  <a:lnTo>
                    <a:pt x="18038" y="10065"/>
                  </a:lnTo>
                  <a:cubicBezTo>
                    <a:pt x="18052" y="10071"/>
                    <a:pt x="18066" y="10077"/>
                    <a:pt x="18079" y="10083"/>
                  </a:cubicBezTo>
                  <a:lnTo>
                    <a:pt x="18079" y="10083"/>
                  </a:lnTo>
                  <a:cubicBezTo>
                    <a:pt x="18062" y="10072"/>
                    <a:pt x="18044" y="10065"/>
                    <a:pt x="18038" y="10065"/>
                  </a:cubicBezTo>
                  <a:close/>
                  <a:moveTo>
                    <a:pt x="17528" y="10098"/>
                  </a:moveTo>
                  <a:cubicBezTo>
                    <a:pt x="17527" y="10098"/>
                    <a:pt x="17526" y="10099"/>
                    <a:pt x="17526" y="10100"/>
                  </a:cubicBezTo>
                  <a:cubicBezTo>
                    <a:pt x="17527" y="10099"/>
                    <a:pt x="17527" y="10099"/>
                    <a:pt x="17528" y="10098"/>
                  </a:cubicBezTo>
                  <a:close/>
                  <a:moveTo>
                    <a:pt x="19566" y="10753"/>
                  </a:moveTo>
                  <a:cubicBezTo>
                    <a:pt x="19537" y="10753"/>
                    <a:pt x="19535" y="10793"/>
                    <a:pt x="19586" y="10815"/>
                  </a:cubicBezTo>
                  <a:lnTo>
                    <a:pt x="19645" y="10815"/>
                  </a:lnTo>
                  <a:cubicBezTo>
                    <a:pt x="19613" y="10769"/>
                    <a:pt x="19585" y="10753"/>
                    <a:pt x="19566" y="10753"/>
                  </a:cubicBezTo>
                  <a:close/>
                  <a:moveTo>
                    <a:pt x="20419" y="11160"/>
                  </a:moveTo>
                  <a:lnTo>
                    <a:pt x="20419" y="11160"/>
                  </a:lnTo>
                  <a:cubicBezTo>
                    <a:pt x="20419" y="11160"/>
                    <a:pt x="20419" y="11160"/>
                    <a:pt x="20419" y="11160"/>
                  </a:cubicBezTo>
                  <a:lnTo>
                    <a:pt x="20419" y="11160"/>
                  </a:lnTo>
                  <a:cubicBezTo>
                    <a:pt x="20419" y="11160"/>
                    <a:pt x="20419" y="11160"/>
                    <a:pt x="20419" y="11160"/>
                  </a:cubicBezTo>
                  <a:close/>
                  <a:moveTo>
                    <a:pt x="27921" y="11397"/>
                  </a:moveTo>
                  <a:cubicBezTo>
                    <a:pt x="27924" y="11397"/>
                    <a:pt x="27928" y="11397"/>
                    <a:pt x="27932" y="11398"/>
                  </a:cubicBezTo>
                  <a:cubicBezTo>
                    <a:pt x="27980" y="11398"/>
                    <a:pt x="28004" y="11458"/>
                    <a:pt x="28039" y="11493"/>
                  </a:cubicBezTo>
                  <a:cubicBezTo>
                    <a:pt x="28025" y="11501"/>
                    <a:pt x="28010" y="11512"/>
                    <a:pt x="27993" y="11512"/>
                  </a:cubicBezTo>
                  <a:cubicBezTo>
                    <a:pt x="27982" y="11512"/>
                    <a:pt x="27970" y="11507"/>
                    <a:pt x="27956" y="11493"/>
                  </a:cubicBezTo>
                  <a:cubicBezTo>
                    <a:pt x="27913" y="11450"/>
                    <a:pt x="27889" y="11397"/>
                    <a:pt x="27921" y="11397"/>
                  </a:cubicBezTo>
                  <a:close/>
                  <a:moveTo>
                    <a:pt x="28414" y="12869"/>
                  </a:moveTo>
                  <a:cubicBezTo>
                    <a:pt x="28420" y="12869"/>
                    <a:pt x="28426" y="12874"/>
                    <a:pt x="28432" y="12886"/>
                  </a:cubicBezTo>
                  <a:cubicBezTo>
                    <a:pt x="28456" y="12922"/>
                    <a:pt x="28432" y="12982"/>
                    <a:pt x="28420" y="13029"/>
                  </a:cubicBezTo>
                  <a:cubicBezTo>
                    <a:pt x="28396" y="13029"/>
                    <a:pt x="28361" y="13017"/>
                    <a:pt x="28373" y="12958"/>
                  </a:cubicBezTo>
                  <a:cubicBezTo>
                    <a:pt x="28382" y="12914"/>
                    <a:pt x="28397" y="12869"/>
                    <a:pt x="28414" y="12869"/>
                  </a:cubicBezTo>
                  <a:close/>
                  <a:moveTo>
                    <a:pt x="24610" y="13029"/>
                  </a:moveTo>
                  <a:cubicBezTo>
                    <a:pt x="24611" y="13030"/>
                    <a:pt x="24613" y="13030"/>
                    <a:pt x="24614" y="13031"/>
                  </a:cubicBezTo>
                  <a:lnTo>
                    <a:pt x="24614" y="13031"/>
                  </a:lnTo>
                  <a:cubicBezTo>
                    <a:pt x="24613" y="13030"/>
                    <a:pt x="24612" y="13030"/>
                    <a:pt x="24610" y="13029"/>
                  </a:cubicBezTo>
                  <a:close/>
                  <a:moveTo>
                    <a:pt x="24589" y="13287"/>
                  </a:moveTo>
                  <a:cubicBezTo>
                    <a:pt x="24588" y="13288"/>
                    <a:pt x="24587" y="13290"/>
                    <a:pt x="24586" y="13291"/>
                  </a:cubicBezTo>
                  <a:cubicBezTo>
                    <a:pt x="24587" y="13290"/>
                    <a:pt x="24588" y="13288"/>
                    <a:pt x="24589" y="13287"/>
                  </a:cubicBezTo>
                  <a:close/>
                  <a:moveTo>
                    <a:pt x="1420" y="98"/>
                  </a:moveTo>
                  <a:cubicBezTo>
                    <a:pt x="1415" y="98"/>
                    <a:pt x="1410" y="98"/>
                    <a:pt x="1405" y="99"/>
                  </a:cubicBezTo>
                  <a:cubicBezTo>
                    <a:pt x="1354" y="120"/>
                    <a:pt x="1338" y="175"/>
                    <a:pt x="1266" y="175"/>
                  </a:cubicBezTo>
                  <a:cubicBezTo>
                    <a:pt x="1262" y="175"/>
                    <a:pt x="1257" y="175"/>
                    <a:pt x="1253" y="175"/>
                  </a:cubicBezTo>
                  <a:lnTo>
                    <a:pt x="1253" y="175"/>
                  </a:lnTo>
                  <a:cubicBezTo>
                    <a:pt x="1301" y="190"/>
                    <a:pt x="1215" y="242"/>
                    <a:pt x="1215" y="242"/>
                  </a:cubicBezTo>
                  <a:lnTo>
                    <a:pt x="1310" y="242"/>
                  </a:lnTo>
                  <a:cubicBezTo>
                    <a:pt x="1322" y="234"/>
                    <a:pt x="1337" y="230"/>
                    <a:pt x="1351" y="230"/>
                  </a:cubicBezTo>
                  <a:cubicBezTo>
                    <a:pt x="1376" y="230"/>
                    <a:pt x="1402" y="243"/>
                    <a:pt x="1417" y="266"/>
                  </a:cubicBezTo>
                  <a:cubicBezTo>
                    <a:pt x="1451" y="293"/>
                    <a:pt x="1521" y="321"/>
                    <a:pt x="1565" y="321"/>
                  </a:cubicBezTo>
                  <a:cubicBezTo>
                    <a:pt x="1597" y="321"/>
                    <a:pt x="1616" y="306"/>
                    <a:pt x="1596" y="266"/>
                  </a:cubicBezTo>
                  <a:lnTo>
                    <a:pt x="1596" y="266"/>
                  </a:lnTo>
                  <a:cubicBezTo>
                    <a:pt x="1607" y="270"/>
                    <a:pt x="1617" y="271"/>
                    <a:pt x="1624" y="271"/>
                  </a:cubicBezTo>
                  <a:cubicBezTo>
                    <a:pt x="1639" y="271"/>
                    <a:pt x="1647" y="266"/>
                    <a:pt x="1655" y="266"/>
                  </a:cubicBezTo>
                  <a:cubicBezTo>
                    <a:pt x="1679" y="266"/>
                    <a:pt x="1631" y="325"/>
                    <a:pt x="1631" y="337"/>
                  </a:cubicBezTo>
                  <a:cubicBezTo>
                    <a:pt x="1631" y="349"/>
                    <a:pt x="1679" y="361"/>
                    <a:pt x="1703" y="361"/>
                  </a:cubicBezTo>
                  <a:cubicBezTo>
                    <a:pt x="1830" y="351"/>
                    <a:pt x="1844" y="274"/>
                    <a:pt x="1946" y="274"/>
                  </a:cubicBezTo>
                  <a:cubicBezTo>
                    <a:pt x="1959" y="274"/>
                    <a:pt x="1973" y="275"/>
                    <a:pt x="1988" y="278"/>
                  </a:cubicBezTo>
                  <a:cubicBezTo>
                    <a:pt x="1977" y="313"/>
                    <a:pt x="1977" y="349"/>
                    <a:pt x="1988" y="385"/>
                  </a:cubicBezTo>
                  <a:cubicBezTo>
                    <a:pt x="2005" y="413"/>
                    <a:pt x="2035" y="425"/>
                    <a:pt x="2064" y="425"/>
                  </a:cubicBezTo>
                  <a:cubicBezTo>
                    <a:pt x="2096" y="425"/>
                    <a:pt x="2125" y="410"/>
                    <a:pt x="2131" y="385"/>
                  </a:cubicBezTo>
                  <a:cubicBezTo>
                    <a:pt x="2131" y="421"/>
                    <a:pt x="2143" y="468"/>
                    <a:pt x="2227" y="492"/>
                  </a:cubicBezTo>
                  <a:cubicBezTo>
                    <a:pt x="2227" y="473"/>
                    <a:pt x="2219" y="388"/>
                    <a:pt x="2257" y="388"/>
                  </a:cubicBezTo>
                  <a:cubicBezTo>
                    <a:pt x="2267" y="388"/>
                    <a:pt x="2280" y="394"/>
                    <a:pt x="2298" y="409"/>
                  </a:cubicBezTo>
                  <a:cubicBezTo>
                    <a:pt x="2334" y="456"/>
                    <a:pt x="2334" y="504"/>
                    <a:pt x="2417" y="528"/>
                  </a:cubicBezTo>
                  <a:cubicBezTo>
                    <a:pt x="2426" y="530"/>
                    <a:pt x="2434" y="530"/>
                    <a:pt x="2442" y="530"/>
                  </a:cubicBezTo>
                  <a:cubicBezTo>
                    <a:pt x="2472" y="530"/>
                    <a:pt x="2493" y="519"/>
                    <a:pt x="2524" y="519"/>
                  </a:cubicBezTo>
                  <a:cubicBezTo>
                    <a:pt x="2538" y="519"/>
                    <a:pt x="2553" y="522"/>
                    <a:pt x="2572" y="528"/>
                  </a:cubicBezTo>
                  <a:cubicBezTo>
                    <a:pt x="2560" y="575"/>
                    <a:pt x="2810" y="611"/>
                    <a:pt x="2869" y="611"/>
                  </a:cubicBezTo>
                  <a:cubicBezTo>
                    <a:pt x="2941" y="611"/>
                    <a:pt x="2846" y="552"/>
                    <a:pt x="2881" y="540"/>
                  </a:cubicBezTo>
                  <a:cubicBezTo>
                    <a:pt x="2887" y="538"/>
                    <a:pt x="2893" y="537"/>
                    <a:pt x="2898" y="537"/>
                  </a:cubicBezTo>
                  <a:cubicBezTo>
                    <a:pt x="2959" y="537"/>
                    <a:pt x="2989" y="648"/>
                    <a:pt x="2989" y="659"/>
                  </a:cubicBezTo>
                  <a:cubicBezTo>
                    <a:pt x="3000" y="683"/>
                    <a:pt x="3131" y="706"/>
                    <a:pt x="3167" y="718"/>
                  </a:cubicBezTo>
                  <a:cubicBezTo>
                    <a:pt x="3262" y="730"/>
                    <a:pt x="3370" y="742"/>
                    <a:pt x="3465" y="754"/>
                  </a:cubicBezTo>
                  <a:cubicBezTo>
                    <a:pt x="3506" y="748"/>
                    <a:pt x="3545" y="745"/>
                    <a:pt x="3584" y="745"/>
                  </a:cubicBezTo>
                  <a:cubicBezTo>
                    <a:pt x="3623" y="745"/>
                    <a:pt x="3661" y="748"/>
                    <a:pt x="3703" y="754"/>
                  </a:cubicBezTo>
                  <a:cubicBezTo>
                    <a:pt x="3727" y="766"/>
                    <a:pt x="3512" y="837"/>
                    <a:pt x="3584" y="849"/>
                  </a:cubicBezTo>
                  <a:cubicBezTo>
                    <a:pt x="3667" y="849"/>
                    <a:pt x="3929" y="849"/>
                    <a:pt x="3941" y="802"/>
                  </a:cubicBezTo>
                  <a:lnTo>
                    <a:pt x="3941" y="802"/>
                  </a:lnTo>
                  <a:cubicBezTo>
                    <a:pt x="3929" y="849"/>
                    <a:pt x="3977" y="873"/>
                    <a:pt x="4048" y="897"/>
                  </a:cubicBezTo>
                  <a:cubicBezTo>
                    <a:pt x="4108" y="909"/>
                    <a:pt x="4167" y="921"/>
                    <a:pt x="4227" y="921"/>
                  </a:cubicBezTo>
                  <a:cubicBezTo>
                    <a:pt x="4274" y="921"/>
                    <a:pt x="4286" y="897"/>
                    <a:pt x="4334" y="897"/>
                  </a:cubicBezTo>
                  <a:cubicBezTo>
                    <a:pt x="4477" y="897"/>
                    <a:pt x="4548" y="980"/>
                    <a:pt x="4655" y="1028"/>
                  </a:cubicBezTo>
                  <a:cubicBezTo>
                    <a:pt x="4662" y="1031"/>
                    <a:pt x="4668" y="1033"/>
                    <a:pt x="4673" y="1033"/>
                  </a:cubicBezTo>
                  <a:cubicBezTo>
                    <a:pt x="4685" y="1033"/>
                    <a:pt x="4691" y="1024"/>
                    <a:pt x="4691" y="1016"/>
                  </a:cubicBezTo>
                  <a:cubicBezTo>
                    <a:pt x="4727" y="1016"/>
                    <a:pt x="4774" y="1028"/>
                    <a:pt x="4810" y="1040"/>
                  </a:cubicBezTo>
                  <a:cubicBezTo>
                    <a:pt x="4846" y="1046"/>
                    <a:pt x="4885" y="1046"/>
                    <a:pt x="4923" y="1046"/>
                  </a:cubicBezTo>
                  <a:cubicBezTo>
                    <a:pt x="4962" y="1046"/>
                    <a:pt x="5001" y="1046"/>
                    <a:pt x="5036" y="1052"/>
                  </a:cubicBezTo>
                  <a:cubicBezTo>
                    <a:pt x="5096" y="1075"/>
                    <a:pt x="5155" y="1087"/>
                    <a:pt x="5215" y="1111"/>
                  </a:cubicBezTo>
                  <a:cubicBezTo>
                    <a:pt x="5263" y="1135"/>
                    <a:pt x="5298" y="1135"/>
                    <a:pt x="5346" y="1135"/>
                  </a:cubicBezTo>
                  <a:cubicBezTo>
                    <a:pt x="5453" y="1135"/>
                    <a:pt x="5572" y="1159"/>
                    <a:pt x="5679" y="1195"/>
                  </a:cubicBezTo>
                  <a:cubicBezTo>
                    <a:pt x="5763" y="1195"/>
                    <a:pt x="5846" y="1195"/>
                    <a:pt x="5941" y="1206"/>
                  </a:cubicBezTo>
                  <a:cubicBezTo>
                    <a:pt x="5941" y="1218"/>
                    <a:pt x="5894" y="1242"/>
                    <a:pt x="5894" y="1242"/>
                  </a:cubicBezTo>
                  <a:cubicBezTo>
                    <a:pt x="5929" y="1242"/>
                    <a:pt x="5965" y="1242"/>
                    <a:pt x="6001" y="1254"/>
                  </a:cubicBezTo>
                  <a:cubicBezTo>
                    <a:pt x="6037" y="1242"/>
                    <a:pt x="6084" y="1242"/>
                    <a:pt x="6120" y="1242"/>
                  </a:cubicBezTo>
                  <a:cubicBezTo>
                    <a:pt x="6132" y="1242"/>
                    <a:pt x="6108" y="1278"/>
                    <a:pt x="6120" y="1302"/>
                  </a:cubicBezTo>
                  <a:cubicBezTo>
                    <a:pt x="6168" y="1326"/>
                    <a:pt x="6203" y="1349"/>
                    <a:pt x="6251" y="1373"/>
                  </a:cubicBezTo>
                  <a:cubicBezTo>
                    <a:pt x="6320" y="1385"/>
                    <a:pt x="6422" y="1396"/>
                    <a:pt x="6408" y="1450"/>
                  </a:cubicBezTo>
                  <a:lnTo>
                    <a:pt x="6408" y="1450"/>
                  </a:lnTo>
                  <a:cubicBezTo>
                    <a:pt x="6419" y="1435"/>
                    <a:pt x="6477" y="1442"/>
                    <a:pt x="6477" y="1421"/>
                  </a:cubicBezTo>
                  <a:cubicBezTo>
                    <a:pt x="6489" y="1480"/>
                    <a:pt x="6525" y="1492"/>
                    <a:pt x="6608" y="1540"/>
                  </a:cubicBezTo>
                  <a:cubicBezTo>
                    <a:pt x="6656" y="1564"/>
                    <a:pt x="6703" y="1576"/>
                    <a:pt x="6751" y="1587"/>
                  </a:cubicBezTo>
                  <a:cubicBezTo>
                    <a:pt x="6767" y="1587"/>
                    <a:pt x="6767" y="1582"/>
                    <a:pt x="6772" y="1582"/>
                  </a:cubicBezTo>
                  <a:cubicBezTo>
                    <a:pt x="6775" y="1582"/>
                    <a:pt x="6779" y="1583"/>
                    <a:pt x="6787" y="1587"/>
                  </a:cubicBezTo>
                  <a:cubicBezTo>
                    <a:pt x="6882" y="1635"/>
                    <a:pt x="6894" y="1671"/>
                    <a:pt x="6989" y="1718"/>
                  </a:cubicBezTo>
                  <a:cubicBezTo>
                    <a:pt x="7025" y="1742"/>
                    <a:pt x="7227" y="1814"/>
                    <a:pt x="7203" y="1849"/>
                  </a:cubicBezTo>
                  <a:cubicBezTo>
                    <a:pt x="7223" y="1859"/>
                    <a:pt x="7236" y="1863"/>
                    <a:pt x="7245" y="1863"/>
                  </a:cubicBezTo>
                  <a:cubicBezTo>
                    <a:pt x="7277" y="1863"/>
                    <a:pt x="7257" y="1813"/>
                    <a:pt x="7299" y="1813"/>
                  </a:cubicBezTo>
                  <a:cubicBezTo>
                    <a:pt x="7302" y="1813"/>
                    <a:pt x="7306" y="1813"/>
                    <a:pt x="7311" y="1814"/>
                  </a:cubicBezTo>
                  <a:cubicBezTo>
                    <a:pt x="7346" y="1826"/>
                    <a:pt x="7370" y="1885"/>
                    <a:pt x="7370" y="1897"/>
                  </a:cubicBezTo>
                  <a:cubicBezTo>
                    <a:pt x="7394" y="1921"/>
                    <a:pt x="7418" y="1933"/>
                    <a:pt x="7441" y="1957"/>
                  </a:cubicBezTo>
                  <a:cubicBezTo>
                    <a:pt x="7500" y="1991"/>
                    <a:pt x="7784" y="2026"/>
                    <a:pt x="7776" y="2083"/>
                  </a:cubicBezTo>
                  <a:lnTo>
                    <a:pt x="7776" y="2083"/>
                  </a:lnTo>
                  <a:cubicBezTo>
                    <a:pt x="7783" y="2065"/>
                    <a:pt x="7825" y="2012"/>
                    <a:pt x="7864" y="2012"/>
                  </a:cubicBezTo>
                  <a:cubicBezTo>
                    <a:pt x="7870" y="2012"/>
                    <a:pt x="7876" y="2013"/>
                    <a:pt x="7882" y="2016"/>
                  </a:cubicBezTo>
                  <a:cubicBezTo>
                    <a:pt x="7918" y="2028"/>
                    <a:pt x="7906" y="2064"/>
                    <a:pt x="7906" y="2076"/>
                  </a:cubicBezTo>
                  <a:cubicBezTo>
                    <a:pt x="7918" y="2088"/>
                    <a:pt x="7930" y="2099"/>
                    <a:pt x="7953" y="2111"/>
                  </a:cubicBezTo>
                  <a:cubicBezTo>
                    <a:pt x="7989" y="2147"/>
                    <a:pt x="8037" y="2171"/>
                    <a:pt x="8084" y="2183"/>
                  </a:cubicBezTo>
                  <a:cubicBezTo>
                    <a:pt x="8096" y="2183"/>
                    <a:pt x="8132" y="2195"/>
                    <a:pt x="8132" y="2218"/>
                  </a:cubicBezTo>
                  <a:cubicBezTo>
                    <a:pt x="8144" y="2230"/>
                    <a:pt x="8061" y="2266"/>
                    <a:pt x="8073" y="2278"/>
                  </a:cubicBezTo>
                  <a:cubicBezTo>
                    <a:pt x="8084" y="2302"/>
                    <a:pt x="8215" y="2302"/>
                    <a:pt x="8251" y="2314"/>
                  </a:cubicBezTo>
                  <a:cubicBezTo>
                    <a:pt x="8346" y="2361"/>
                    <a:pt x="8430" y="2421"/>
                    <a:pt x="8513" y="2480"/>
                  </a:cubicBezTo>
                  <a:cubicBezTo>
                    <a:pt x="8527" y="2489"/>
                    <a:pt x="8538" y="2492"/>
                    <a:pt x="8548" y="2492"/>
                  </a:cubicBezTo>
                  <a:cubicBezTo>
                    <a:pt x="8589" y="2492"/>
                    <a:pt x="8604" y="2433"/>
                    <a:pt x="8639" y="2433"/>
                  </a:cubicBezTo>
                  <a:cubicBezTo>
                    <a:pt x="8655" y="2433"/>
                    <a:pt x="8675" y="2445"/>
                    <a:pt x="8704" y="2480"/>
                  </a:cubicBezTo>
                  <a:cubicBezTo>
                    <a:pt x="8763" y="2552"/>
                    <a:pt x="8763" y="2599"/>
                    <a:pt x="8882" y="2635"/>
                  </a:cubicBezTo>
                  <a:cubicBezTo>
                    <a:pt x="8887" y="2637"/>
                    <a:pt x="8892" y="2637"/>
                    <a:pt x="8900" y="2637"/>
                  </a:cubicBezTo>
                  <a:cubicBezTo>
                    <a:pt x="8924" y="2637"/>
                    <a:pt x="8961" y="2631"/>
                    <a:pt x="8992" y="2631"/>
                  </a:cubicBezTo>
                  <a:cubicBezTo>
                    <a:pt x="9024" y="2631"/>
                    <a:pt x="9048" y="2638"/>
                    <a:pt x="9037" y="2671"/>
                  </a:cubicBezTo>
                  <a:cubicBezTo>
                    <a:pt x="9025" y="2754"/>
                    <a:pt x="9168" y="2754"/>
                    <a:pt x="9227" y="2754"/>
                  </a:cubicBezTo>
                  <a:cubicBezTo>
                    <a:pt x="9358" y="2754"/>
                    <a:pt x="9358" y="2838"/>
                    <a:pt x="9442" y="2885"/>
                  </a:cubicBezTo>
                  <a:cubicBezTo>
                    <a:pt x="9457" y="2893"/>
                    <a:pt x="9470" y="2896"/>
                    <a:pt x="9479" y="2896"/>
                  </a:cubicBezTo>
                  <a:cubicBezTo>
                    <a:pt x="9527" y="2896"/>
                    <a:pt x="9507" y="2812"/>
                    <a:pt x="9537" y="2802"/>
                  </a:cubicBezTo>
                  <a:cubicBezTo>
                    <a:pt x="9538" y="2801"/>
                    <a:pt x="9539" y="2801"/>
                    <a:pt x="9541" y="2801"/>
                  </a:cubicBezTo>
                  <a:cubicBezTo>
                    <a:pt x="9574" y="2801"/>
                    <a:pt x="9616" y="2935"/>
                    <a:pt x="9658" y="2935"/>
                  </a:cubicBezTo>
                  <a:cubicBezTo>
                    <a:pt x="9662" y="2935"/>
                    <a:pt x="9665" y="2934"/>
                    <a:pt x="9668" y="2933"/>
                  </a:cubicBezTo>
                  <a:cubicBezTo>
                    <a:pt x="9692" y="2933"/>
                    <a:pt x="9656" y="2885"/>
                    <a:pt x="9692" y="2885"/>
                  </a:cubicBezTo>
                  <a:cubicBezTo>
                    <a:pt x="9716" y="2897"/>
                    <a:pt x="9751" y="2909"/>
                    <a:pt x="9775" y="2933"/>
                  </a:cubicBezTo>
                  <a:cubicBezTo>
                    <a:pt x="9811" y="2980"/>
                    <a:pt x="9704" y="2980"/>
                    <a:pt x="9811" y="3052"/>
                  </a:cubicBezTo>
                  <a:cubicBezTo>
                    <a:pt x="9966" y="3147"/>
                    <a:pt x="10120" y="3207"/>
                    <a:pt x="10299" y="3254"/>
                  </a:cubicBezTo>
                  <a:cubicBezTo>
                    <a:pt x="10335" y="3266"/>
                    <a:pt x="10370" y="3278"/>
                    <a:pt x="10406" y="3290"/>
                  </a:cubicBezTo>
                  <a:cubicBezTo>
                    <a:pt x="10412" y="3289"/>
                    <a:pt x="10418" y="3289"/>
                    <a:pt x="10423" y="3289"/>
                  </a:cubicBezTo>
                  <a:cubicBezTo>
                    <a:pt x="10501" y="3289"/>
                    <a:pt x="10406" y="3373"/>
                    <a:pt x="10406" y="3373"/>
                  </a:cubicBezTo>
                  <a:cubicBezTo>
                    <a:pt x="10422" y="3381"/>
                    <a:pt x="10436" y="3384"/>
                    <a:pt x="10448" y="3384"/>
                  </a:cubicBezTo>
                  <a:cubicBezTo>
                    <a:pt x="10483" y="3384"/>
                    <a:pt x="10505" y="3358"/>
                    <a:pt x="10531" y="3358"/>
                  </a:cubicBezTo>
                  <a:cubicBezTo>
                    <a:pt x="10549" y="3358"/>
                    <a:pt x="10569" y="3369"/>
                    <a:pt x="10597" y="3409"/>
                  </a:cubicBezTo>
                  <a:cubicBezTo>
                    <a:pt x="10620" y="3421"/>
                    <a:pt x="10644" y="3433"/>
                    <a:pt x="10668" y="3445"/>
                  </a:cubicBezTo>
                  <a:cubicBezTo>
                    <a:pt x="10728" y="3457"/>
                    <a:pt x="11144" y="3564"/>
                    <a:pt x="11121" y="3623"/>
                  </a:cubicBezTo>
                  <a:lnTo>
                    <a:pt x="11311" y="3612"/>
                  </a:lnTo>
                  <a:lnTo>
                    <a:pt x="11311" y="3612"/>
                  </a:lnTo>
                  <a:cubicBezTo>
                    <a:pt x="11287" y="3647"/>
                    <a:pt x="11359" y="3695"/>
                    <a:pt x="11418" y="3731"/>
                  </a:cubicBezTo>
                  <a:cubicBezTo>
                    <a:pt x="11478" y="3754"/>
                    <a:pt x="11466" y="3790"/>
                    <a:pt x="11490" y="3838"/>
                  </a:cubicBezTo>
                  <a:cubicBezTo>
                    <a:pt x="11495" y="3848"/>
                    <a:pt x="11504" y="3851"/>
                    <a:pt x="11516" y="3851"/>
                  </a:cubicBezTo>
                  <a:cubicBezTo>
                    <a:pt x="11551" y="3851"/>
                    <a:pt x="11613" y="3818"/>
                    <a:pt x="11665" y="3818"/>
                  </a:cubicBezTo>
                  <a:cubicBezTo>
                    <a:pt x="11679" y="3818"/>
                    <a:pt x="11692" y="3820"/>
                    <a:pt x="11704" y="3826"/>
                  </a:cubicBezTo>
                  <a:cubicBezTo>
                    <a:pt x="11692" y="3838"/>
                    <a:pt x="11621" y="3909"/>
                    <a:pt x="11644" y="3921"/>
                  </a:cubicBezTo>
                  <a:cubicBezTo>
                    <a:pt x="11675" y="3944"/>
                    <a:pt x="11736" y="3957"/>
                    <a:pt x="11778" y="3957"/>
                  </a:cubicBezTo>
                  <a:cubicBezTo>
                    <a:pt x="11801" y="3957"/>
                    <a:pt x="11819" y="3953"/>
                    <a:pt x="11823" y="3945"/>
                  </a:cubicBezTo>
                  <a:cubicBezTo>
                    <a:pt x="11841" y="3917"/>
                    <a:pt x="11817" y="3890"/>
                    <a:pt x="11838" y="3890"/>
                  </a:cubicBezTo>
                  <a:cubicBezTo>
                    <a:pt x="11844" y="3890"/>
                    <a:pt x="11854" y="3892"/>
                    <a:pt x="11871" y="3897"/>
                  </a:cubicBezTo>
                  <a:cubicBezTo>
                    <a:pt x="11930" y="3933"/>
                    <a:pt x="11918" y="3933"/>
                    <a:pt x="11930" y="3957"/>
                  </a:cubicBezTo>
                  <a:cubicBezTo>
                    <a:pt x="11942" y="3981"/>
                    <a:pt x="11883" y="4028"/>
                    <a:pt x="11894" y="4064"/>
                  </a:cubicBezTo>
                  <a:cubicBezTo>
                    <a:pt x="11894" y="4066"/>
                    <a:pt x="11897" y="4067"/>
                    <a:pt x="11902" y="4067"/>
                  </a:cubicBezTo>
                  <a:cubicBezTo>
                    <a:pt x="11920" y="4067"/>
                    <a:pt x="11966" y="4052"/>
                    <a:pt x="11966" y="4052"/>
                  </a:cubicBezTo>
                  <a:cubicBezTo>
                    <a:pt x="12002" y="4052"/>
                    <a:pt x="12049" y="4052"/>
                    <a:pt x="12085" y="4076"/>
                  </a:cubicBezTo>
                  <a:cubicBezTo>
                    <a:pt x="12133" y="4088"/>
                    <a:pt x="12121" y="4112"/>
                    <a:pt x="12156" y="4112"/>
                  </a:cubicBezTo>
                  <a:cubicBezTo>
                    <a:pt x="12192" y="4112"/>
                    <a:pt x="12228" y="4112"/>
                    <a:pt x="12264" y="4100"/>
                  </a:cubicBezTo>
                  <a:cubicBezTo>
                    <a:pt x="12266" y="4099"/>
                    <a:pt x="12268" y="4099"/>
                    <a:pt x="12269" y="4099"/>
                  </a:cubicBezTo>
                  <a:cubicBezTo>
                    <a:pt x="12298" y="4099"/>
                    <a:pt x="12292" y="4183"/>
                    <a:pt x="12359" y="4183"/>
                  </a:cubicBezTo>
                  <a:cubicBezTo>
                    <a:pt x="12387" y="4183"/>
                    <a:pt x="12401" y="4168"/>
                    <a:pt x="12423" y="4168"/>
                  </a:cubicBezTo>
                  <a:cubicBezTo>
                    <a:pt x="12429" y="4168"/>
                    <a:pt x="12435" y="4169"/>
                    <a:pt x="12442" y="4171"/>
                  </a:cubicBezTo>
                  <a:cubicBezTo>
                    <a:pt x="12478" y="4183"/>
                    <a:pt x="12514" y="4195"/>
                    <a:pt x="12537" y="4219"/>
                  </a:cubicBezTo>
                  <a:cubicBezTo>
                    <a:pt x="12501" y="4203"/>
                    <a:pt x="12453" y="4194"/>
                    <a:pt x="12422" y="4194"/>
                  </a:cubicBezTo>
                  <a:cubicBezTo>
                    <a:pt x="12381" y="4194"/>
                    <a:pt x="12368" y="4209"/>
                    <a:pt x="12442" y="4243"/>
                  </a:cubicBezTo>
                  <a:cubicBezTo>
                    <a:pt x="12492" y="4268"/>
                    <a:pt x="12565" y="4298"/>
                    <a:pt x="12613" y="4298"/>
                  </a:cubicBezTo>
                  <a:cubicBezTo>
                    <a:pt x="12633" y="4298"/>
                    <a:pt x="12649" y="4293"/>
                    <a:pt x="12656" y="4278"/>
                  </a:cubicBezTo>
                  <a:lnTo>
                    <a:pt x="12656" y="4278"/>
                  </a:lnTo>
                  <a:cubicBezTo>
                    <a:pt x="12621" y="4362"/>
                    <a:pt x="13026" y="4516"/>
                    <a:pt x="13133" y="4564"/>
                  </a:cubicBezTo>
                  <a:cubicBezTo>
                    <a:pt x="13157" y="4576"/>
                    <a:pt x="13174" y="4582"/>
                    <a:pt x="13186" y="4582"/>
                  </a:cubicBezTo>
                  <a:cubicBezTo>
                    <a:pt x="13219" y="4582"/>
                    <a:pt x="13210" y="4540"/>
                    <a:pt x="13228" y="4504"/>
                  </a:cubicBezTo>
                  <a:cubicBezTo>
                    <a:pt x="13254" y="4496"/>
                    <a:pt x="13272" y="4490"/>
                    <a:pt x="13286" y="4490"/>
                  </a:cubicBezTo>
                  <a:cubicBezTo>
                    <a:pt x="13310" y="4490"/>
                    <a:pt x="13320" y="4507"/>
                    <a:pt x="13335" y="4552"/>
                  </a:cubicBezTo>
                  <a:cubicBezTo>
                    <a:pt x="13287" y="4635"/>
                    <a:pt x="13502" y="4778"/>
                    <a:pt x="13621" y="4826"/>
                  </a:cubicBezTo>
                  <a:cubicBezTo>
                    <a:pt x="13680" y="4862"/>
                    <a:pt x="13740" y="4885"/>
                    <a:pt x="13811" y="4885"/>
                  </a:cubicBezTo>
                  <a:cubicBezTo>
                    <a:pt x="13839" y="4878"/>
                    <a:pt x="13867" y="4874"/>
                    <a:pt x="13894" y="4874"/>
                  </a:cubicBezTo>
                  <a:cubicBezTo>
                    <a:pt x="13949" y="4874"/>
                    <a:pt x="14002" y="4889"/>
                    <a:pt x="14049" y="4921"/>
                  </a:cubicBezTo>
                  <a:cubicBezTo>
                    <a:pt x="14011" y="4906"/>
                    <a:pt x="13978" y="4899"/>
                    <a:pt x="13955" y="4899"/>
                  </a:cubicBezTo>
                  <a:cubicBezTo>
                    <a:pt x="13907" y="4899"/>
                    <a:pt x="13905" y="4929"/>
                    <a:pt x="14002" y="4969"/>
                  </a:cubicBezTo>
                  <a:lnTo>
                    <a:pt x="14311" y="5124"/>
                  </a:lnTo>
                  <a:cubicBezTo>
                    <a:pt x="14391" y="5155"/>
                    <a:pt x="14444" y="5177"/>
                    <a:pt x="14495" y="5177"/>
                  </a:cubicBezTo>
                  <a:cubicBezTo>
                    <a:pt x="14512" y="5177"/>
                    <a:pt x="14528" y="5174"/>
                    <a:pt x="14545" y="5169"/>
                  </a:cubicBezTo>
                  <a:lnTo>
                    <a:pt x="14545" y="5169"/>
                  </a:lnTo>
                  <a:cubicBezTo>
                    <a:pt x="14521" y="5179"/>
                    <a:pt x="14502" y="5193"/>
                    <a:pt x="14502" y="5219"/>
                  </a:cubicBezTo>
                  <a:cubicBezTo>
                    <a:pt x="14502" y="5258"/>
                    <a:pt x="14551" y="5281"/>
                    <a:pt x="14581" y="5281"/>
                  </a:cubicBezTo>
                  <a:cubicBezTo>
                    <a:pt x="14588" y="5281"/>
                    <a:pt x="14593" y="5280"/>
                    <a:pt x="14597" y="5278"/>
                  </a:cubicBezTo>
                  <a:cubicBezTo>
                    <a:pt x="14599" y="5274"/>
                    <a:pt x="14604" y="5272"/>
                    <a:pt x="14610" y="5272"/>
                  </a:cubicBezTo>
                  <a:cubicBezTo>
                    <a:pt x="14636" y="5272"/>
                    <a:pt x="14690" y="5305"/>
                    <a:pt x="14728" y="5314"/>
                  </a:cubicBezTo>
                  <a:cubicBezTo>
                    <a:pt x="14735" y="5316"/>
                    <a:pt x="14741" y="5317"/>
                    <a:pt x="14747" y="5317"/>
                  </a:cubicBezTo>
                  <a:cubicBezTo>
                    <a:pt x="14769" y="5317"/>
                    <a:pt x="14780" y="5302"/>
                    <a:pt x="14800" y="5302"/>
                  </a:cubicBezTo>
                  <a:cubicBezTo>
                    <a:pt x="14835" y="5302"/>
                    <a:pt x="14871" y="5350"/>
                    <a:pt x="14895" y="5374"/>
                  </a:cubicBezTo>
                  <a:cubicBezTo>
                    <a:pt x="14931" y="5397"/>
                    <a:pt x="14966" y="5421"/>
                    <a:pt x="15002" y="5433"/>
                  </a:cubicBezTo>
                  <a:cubicBezTo>
                    <a:pt x="15035" y="5441"/>
                    <a:pt x="15068" y="5455"/>
                    <a:pt x="15093" y="5455"/>
                  </a:cubicBezTo>
                  <a:cubicBezTo>
                    <a:pt x="15104" y="5455"/>
                    <a:pt x="15114" y="5452"/>
                    <a:pt x="15121" y="5445"/>
                  </a:cubicBezTo>
                  <a:cubicBezTo>
                    <a:pt x="15125" y="5443"/>
                    <a:pt x="15131" y="5442"/>
                    <a:pt x="15136" y="5442"/>
                  </a:cubicBezTo>
                  <a:cubicBezTo>
                    <a:pt x="15162" y="5442"/>
                    <a:pt x="15201" y="5461"/>
                    <a:pt x="15240" y="5481"/>
                  </a:cubicBezTo>
                  <a:cubicBezTo>
                    <a:pt x="15216" y="5517"/>
                    <a:pt x="15192" y="5517"/>
                    <a:pt x="15276" y="5540"/>
                  </a:cubicBezTo>
                  <a:cubicBezTo>
                    <a:pt x="15335" y="5552"/>
                    <a:pt x="15383" y="5564"/>
                    <a:pt x="15431" y="5576"/>
                  </a:cubicBezTo>
                  <a:cubicBezTo>
                    <a:pt x="15431" y="5576"/>
                    <a:pt x="15538" y="5588"/>
                    <a:pt x="15514" y="5612"/>
                  </a:cubicBezTo>
                  <a:cubicBezTo>
                    <a:pt x="15478" y="5624"/>
                    <a:pt x="15466" y="5612"/>
                    <a:pt x="15478" y="5636"/>
                  </a:cubicBezTo>
                  <a:cubicBezTo>
                    <a:pt x="15509" y="5651"/>
                    <a:pt x="15524" y="5655"/>
                    <a:pt x="15536" y="5655"/>
                  </a:cubicBezTo>
                  <a:cubicBezTo>
                    <a:pt x="15553" y="5655"/>
                    <a:pt x="15563" y="5647"/>
                    <a:pt x="15597" y="5647"/>
                  </a:cubicBezTo>
                  <a:cubicBezTo>
                    <a:pt x="15657" y="5647"/>
                    <a:pt x="15728" y="5659"/>
                    <a:pt x="15740" y="5707"/>
                  </a:cubicBezTo>
                  <a:cubicBezTo>
                    <a:pt x="15752" y="5743"/>
                    <a:pt x="15693" y="5743"/>
                    <a:pt x="15788" y="5802"/>
                  </a:cubicBezTo>
                  <a:cubicBezTo>
                    <a:pt x="15847" y="5850"/>
                    <a:pt x="15907" y="5886"/>
                    <a:pt x="15966" y="5921"/>
                  </a:cubicBezTo>
                  <a:cubicBezTo>
                    <a:pt x="15978" y="5926"/>
                    <a:pt x="15986" y="5928"/>
                    <a:pt x="15993" y="5928"/>
                  </a:cubicBezTo>
                  <a:cubicBezTo>
                    <a:pt x="16018" y="5928"/>
                    <a:pt x="16004" y="5895"/>
                    <a:pt x="16014" y="5886"/>
                  </a:cubicBezTo>
                  <a:cubicBezTo>
                    <a:pt x="16027" y="5877"/>
                    <a:pt x="16039" y="5873"/>
                    <a:pt x="16052" y="5873"/>
                  </a:cubicBezTo>
                  <a:cubicBezTo>
                    <a:pt x="16075" y="5873"/>
                    <a:pt x="16098" y="5886"/>
                    <a:pt x="16121" y="5909"/>
                  </a:cubicBezTo>
                  <a:cubicBezTo>
                    <a:pt x="16131" y="5929"/>
                    <a:pt x="16187" y="5979"/>
                    <a:pt x="16221" y="5979"/>
                  </a:cubicBezTo>
                  <a:cubicBezTo>
                    <a:pt x="16229" y="5979"/>
                    <a:pt x="16236" y="5976"/>
                    <a:pt x="16240" y="5969"/>
                  </a:cubicBezTo>
                  <a:lnTo>
                    <a:pt x="16240" y="5969"/>
                  </a:lnTo>
                  <a:cubicBezTo>
                    <a:pt x="16193" y="6052"/>
                    <a:pt x="16466" y="6100"/>
                    <a:pt x="16538" y="6124"/>
                  </a:cubicBezTo>
                  <a:cubicBezTo>
                    <a:pt x="16597" y="6136"/>
                    <a:pt x="16574" y="6148"/>
                    <a:pt x="16621" y="6183"/>
                  </a:cubicBezTo>
                  <a:cubicBezTo>
                    <a:pt x="16669" y="6219"/>
                    <a:pt x="16728" y="6243"/>
                    <a:pt x="16788" y="6267"/>
                  </a:cubicBezTo>
                  <a:cubicBezTo>
                    <a:pt x="16836" y="6290"/>
                    <a:pt x="17133" y="6421"/>
                    <a:pt x="17109" y="6457"/>
                  </a:cubicBezTo>
                  <a:cubicBezTo>
                    <a:pt x="17151" y="6475"/>
                    <a:pt x="17178" y="6484"/>
                    <a:pt x="17197" y="6484"/>
                  </a:cubicBezTo>
                  <a:cubicBezTo>
                    <a:pt x="17217" y="6484"/>
                    <a:pt x="17228" y="6475"/>
                    <a:pt x="17240" y="6457"/>
                  </a:cubicBezTo>
                  <a:cubicBezTo>
                    <a:pt x="17261" y="6443"/>
                    <a:pt x="17286" y="6437"/>
                    <a:pt x="17311" y="6437"/>
                  </a:cubicBezTo>
                  <a:cubicBezTo>
                    <a:pt x="17328" y="6437"/>
                    <a:pt x="17345" y="6440"/>
                    <a:pt x="17359" y="6445"/>
                  </a:cubicBezTo>
                  <a:cubicBezTo>
                    <a:pt x="17359" y="6469"/>
                    <a:pt x="17359" y="6505"/>
                    <a:pt x="17371" y="6540"/>
                  </a:cubicBezTo>
                  <a:cubicBezTo>
                    <a:pt x="17407" y="6576"/>
                    <a:pt x="17467" y="6612"/>
                    <a:pt x="17526" y="6624"/>
                  </a:cubicBezTo>
                  <a:cubicBezTo>
                    <a:pt x="17586" y="6624"/>
                    <a:pt x="17645" y="6636"/>
                    <a:pt x="17693" y="6660"/>
                  </a:cubicBezTo>
                  <a:cubicBezTo>
                    <a:pt x="17705" y="6660"/>
                    <a:pt x="17717" y="6707"/>
                    <a:pt x="17728" y="6719"/>
                  </a:cubicBezTo>
                  <a:cubicBezTo>
                    <a:pt x="17745" y="6736"/>
                    <a:pt x="17762" y="6742"/>
                    <a:pt x="17777" y="6742"/>
                  </a:cubicBezTo>
                  <a:cubicBezTo>
                    <a:pt x="17822" y="6742"/>
                    <a:pt x="17865" y="6692"/>
                    <a:pt x="17911" y="6692"/>
                  </a:cubicBezTo>
                  <a:cubicBezTo>
                    <a:pt x="17918" y="6692"/>
                    <a:pt x="17924" y="6693"/>
                    <a:pt x="17931" y="6695"/>
                  </a:cubicBezTo>
                  <a:cubicBezTo>
                    <a:pt x="18026" y="6743"/>
                    <a:pt x="17883" y="6779"/>
                    <a:pt x="17943" y="6826"/>
                  </a:cubicBezTo>
                  <a:cubicBezTo>
                    <a:pt x="18050" y="6898"/>
                    <a:pt x="18217" y="6874"/>
                    <a:pt x="18324" y="6910"/>
                  </a:cubicBezTo>
                  <a:cubicBezTo>
                    <a:pt x="18348" y="6910"/>
                    <a:pt x="18586" y="6993"/>
                    <a:pt x="18467" y="6993"/>
                  </a:cubicBezTo>
                  <a:cubicBezTo>
                    <a:pt x="18429" y="6974"/>
                    <a:pt x="18398" y="6964"/>
                    <a:pt x="18381" y="6964"/>
                  </a:cubicBezTo>
                  <a:cubicBezTo>
                    <a:pt x="18356" y="6964"/>
                    <a:pt x="18362" y="6986"/>
                    <a:pt x="18419" y="7029"/>
                  </a:cubicBezTo>
                  <a:cubicBezTo>
                    <a:pt x="18446" y="7046"/>
                    <a:pt x="18525" y="7077"/>
                    <a:pt x="18564" y="7077"/>
                  </a:cubicBezTo>
                  <a:cubicBezTo>
                    <a:pt x="18577" y="7077"/>
                    <a:pt x="18586" y="7073"/>
                    <a:pt x="18586" y="7064"/>
                  </a:cubicBezTo>
                  <a:cubicBezTo>
                    <a:pt x="18586" y="7052"/>
                    <a:pt x="18538" y="6981"/>
                    <a:pt x="18574" y="6981"/>
                  </a:cubicBezTo>
                  <a:cubicBezTo>
                    <a:pt x="18574" y="6981"/>
                    <a:pt x="18696" y="7164"/>
                    <a:pt x="18742" y="7164"/>
                  </a:cubicBezTo>
                  <a:cubicBezTo>
                    <a:pt x="18746" y="7164"/>
                    <a:pt x="18750" y="7162"/>
                    <a:pt x="18752" y="7160"/>
                  </a:cubicBezTo>
                  <a:cubicBezTo>
                    <a:pt x="18788" y="7136"/>
                    <a:pt x="18776" y="7112"/>
                    <a:pt x="18800" y="7100"/>
                  </a:cubicBezTo>
                  <a:cubicBezTo>
                    <a:pt x="18824" y="7094"/>
                    <a:pt x="18845" y="7091"/>
                    <a:pt x="18864" y="7091"/>
                  </a:cubicBezTo>
                  <a:cubicBezTo>
                    <a:pt x="18883" y="7091"/>
                    <a:pt x="18901" y="7094"/>
                    <a:pt x="18919" y="7100"/>
                  </a:cubicBezTo>
                  <a:cubicBezTo>
                    <a:pt x="18883" y="7160"/>
                    <a:pt x="18860" y="7171"/>
                    <a:pt x="18979" y="7231"/>
                  </a:cubicBezTo>
                  <a:cubicBezTo>
                    <a:pt x="19003" y="7239"/>
                    <a:pt x="19092" y="7269"/>
                    <a:pt x="19137" y="7269"/>
                  </a:cubicBezTo>
                  <a:cubicBezTo>
                    <a:pt x="19158" y="7269"/>
                    <a:pt x="19169" y="7262"/>
                    <a:pt x="19157" y="7243"/>
                  </a:cubicBezTo>
                  <a:lnTo>
                    <a:pt x="19157" y="7243"/>
                  </a:lnTo>
                  <a:lnTo>
                    <a:pt x="19252" y="7291"/>
                  </a:lnTo>
                  <a:cubicBezTo>
                    <a:pt x="19252" y="7314"/>
                    <a:pt x="19217" y="7326"/>
                    <a:pt x="19229" y="7362"/>
                  </a:cubicBezTo>
                  <a:cubicBezTo>
                    <a:pt x="19264" y="7398"/>
                    <a:pt x="19312" y="7433"/>
                    <a:pt x="19360" y="7445"/>
                  </a:cubicBezTo>
                  <a:cubicBezTo>
                    <a:pt x="19375" y="7449"/>
                    <a:pt x="19389" y="7450"/>
                    <a:pt x="19403" y="7450"/>
                  </a:cubicBezTo>
                  <a:cubicBezTo>
                    <a:pt x="19442" y="7450"/>
                    <a:pt x="19476" y="7441"/>
                    <a:pt x="19505" y="7441"/>
                  </a:cubicBezTo>
                  <a:cubicBezTo>
                    <a:pt x="19541" y="7441"/>
                    <a:pt x="19569" y="7455"/>
                    <a:pt x="19586" y="7517"/>
                  </a:cubicBezTo>
                  <a:cubicBezTo>
                    <a:pt x="19567" y="7555"/>
                    <a:pt x="19576" y="7564"/>
                    <a:pt x="19600" y="7564"/>
                  </a:cubicBezTo>
                  <a:cubicBezTo>
                    <a:pt x="19624" y="7564"/>
                    <a:pt x="19661" y="7555"/>
                    <a:pt x="19699" y="7555"/>
                  </a:cubicBezTo>
                  <a:cubicBezTo>
                    <a:pt x="19717" y="7555"/>
                    <a:pt x="19736" y="7557"/>
                    <a:pt x="19753" y="7564"/>
                  </a:cubicBezTo>
                  <a:cubicBezTo>
                    <a:pt x="19800" y="7588"/>
                    <a:pt x="19848" y="7683"/>
                    <a:pt x="19895" y="7683"/>
                  </a:cubicBezTo>
                  <a:cubicBezTo>
                    <a:pt x="19931" y="7672"/>
                    <a:pt x="19967" y="7672"/>
                    <a:pt x="20003" y="7660"/>
                  </a:cubicBezTo>
                  <a:lnTo>
                    <a:pt x="20003" y="7660"/>
                  </a:lnTo>
                  <a:cubicBezTo>
                    <a:pt x="20026" y="7707"/>
                    <a:pt x="19967" y="7695"/>
                    <a:pt x="20038" y="7755"/>
                  </a:cubicBezTo>
                  <a:cubicBezTo>
                    <a:pt x="20070" y="7776"/>
                    <a:pt x="20130" y="7816"/>
                    <a:pt x="20168" y="7816"/>
                  </a:cubicBezTo>
                  <a:cubicBezTo>
                    <a:pt x="20173" y="7816"/>
                    <a:pt x="20177" y="7816"/>
                    <a:pt x="20181" y="7814"/>
                  </a:cubicBezTo>
                  <a:cubicBezTo>
                    <a:pt x="20188" y="7810"/>
                    <a:pt x="20196" y="7808"/>
                    <a:pt x="20204" y="7808"/>
                  </a:cubicBezTo>
                  <a:cubicBezTo>
                    <a:pt x="20239" y="7808"/>
                    <a:pt x="20286" y="7843"/>
                    <a:pt x="20324" y="7862"/>
                  </a:cubicBezTo>
                  <a:cubicBezTo>
                    <a:pt x="20335" y="7866"/>
                    <a:pt x="20344" y="7868"/>
                    <a:pt x="20353" y="7868"/>
                  </a:cubicBezTo>
                  <a:cubicBezTo>
                    <a:pt x="20381" y="7868"/>
                    <a:pt x="20403" y="7850"/>
                    <a:pt x="20434" y="7850"/>
                  </a:cubicBezTo>
                  <a:cubicBezTo>
                    <a:pt x="20447" y="7850"/>
                    <a:pt x="20461" y="7853"/>
                    <a:pt x="20479" y="7862"/>
                  </a:cubicBezTo>
                  <a:lnTo>
                    <a:pt x="20443" y="7922"/>
                  </a:lnTo>
                  <a:cubicBezTo>
                    <a:pt x="20476" y="7930"/>
                    <a:pt x="20514" y="7949"/>
                    <a:pt x="20538" y="7949"/>
                  </a:cubicBezTo>
                  <a:cubicBezTo>
                    <a:pt x="20550" y="7949"/>
                    <a:pt x="20558" y="7945"/>
                    <a:pt x="20562" y="7933"/>
                  </a:cubicBezTo>
                  <a:cubicBezTo>
                    <a:pt x="20571" y="7931"/>
                    <a:pt x="20579" y="7930"/>
                    <a:pt x="20586" y="7930"/>
                  </a:cubicBezTo>
                  <a:cubicBezTo>
                    <a:pt x="20622" y="7930"/>
                    <a:pt x="20650" y="7952"/>
                    <a:pt x="20669" y="7981"/>
                  </a:cubicBezTo>
                  <a:cubicBezTo>
                    <a:pt x="20687" y="7993"/>
                    <a:pt x="20699" y="7999"/>
                    <a:pt x="20708" y="7999"/>
                  </a:cubicBezTo>
                  <a:cubicBezTo>
                    <a:pt x="20717" y="7999"/>
                    <a:pt x="20723" y="7993"/>
                    <a:pt x="20729" y="7981"/>
                  </a:cubicBezTo>
                  <a:cubicBezTo>
                    <a:pt x="20732" y="7974"/>
                    <a:pt x="20741" y="7971"/>
                    <a:pt x="20752" y="7971"/>
                  </a:cubicBezTo>
                  <a:cubicBezTo>
                    <a:pt x="20780" y="7971"/>
                    <a:pt x="20823" y="7988"/>
                    <a:pt x="20848" y="8005"/>
                  </a:cubicBezTo>
                  <a:lnTo>
                    <a:pt x="20802" y="8097"/>
                  </a:lnTo>
                  <a:lnTo>
                    <a:pt x="20802" y="8097"/>
                  </a:lnTo>
                  <a:cubicBezTo>
                    <a:pt x="20806" y="8091"/>
                    <a:pt x="20815" y="8089"/>
                    <a:pt x="20828" y="8089"/>
                  </a:cubicBezTo>
                  <a:cubicBezTo>
                    <a:pt x="20880" y="8089"/>
                    <a:pt x="20989" y="8129"/>
                    <a:pt x="21027" y="8148"/>
                  </a:cubicBezTo>
                  <a:cubicBezTo>
                    <a:pt x="21074" y="8172"/>
                    <a:pt x="21086" y="8219"/>
                    <a:pt x="21134" y="8243"/>
                  </a:cubicBezTo>
                  <a:cubicBezTo>
                    <a:pt x="21348" y="8374"/>
                    <a:pt x="21562" y="8493"/>
                    <a:pt x="21800" y="8588"/>
                  </a:cubicBezTo>
                  <a:cubicBezTo>
                    <a:pt x="21800" y="8588"/>
                    <a:pt x="21800" y="8624"/>
                    <a:pt x="21836" y="8636"/>
                  </a:cubicBezTo>
                  <a:lnTo>
                    <a:pt x="21943" y="8684"/>
                  </a:lnTo>
                  <a:lnTo>
                    <a:pt x="22312" y="8838"/>
                  </a:lnTo>
                  <a:cubicBezTo>
                    <a:pt x="22479" y="8898"/>
                    <a:pt x="22658" y="8969"/>
                    <a:pt x="22824" y="9029"/>
                  </a:cubicBezTo>
                  <a:cubicBezTo>
                    <a:pt x="22884" y="9053"/>
                    <a:pt x="22943" y="9065"/>
                    <a:pt x="23003" y="9065"/>
                  </a:cubicBezTo>
                  <a:cubicBezTo>
                    <a:pt x="23039" y="9065"/>
                    <a:pt x="23086" y="9088"/>
                    <a:pt x="23122" y="9100"/>
                  </a:cubicBezTo>
                  <a:cubicBezTo>
                    <a:pt x="23112" y="9097"/>
                    <a:pt x="23103" y="9096"/>
                    <a:pt x="23095" y="9096"/>
                  </a:cubicBezTo>
                  <a:cubicBezTo>
                    <a:pt x="23073" y="9096"/>
                    <a:pt x="23063" y="9107"/>
                    <a:pt x="23098" y="9124"/>
                  </a:cubicBezTo>
                  <a:cubicBezTo>
                    <a:pt x="23182" y="9172"/>
                    <a:pt x="23277" y="9219"/>
                    <a:pt x="23384" y="9255"/>
                  </a:cubicBezTo>
                  <a:cubicBezTo>
                    <a:pt x="23416" y="9277"/>
                    <a:pt x="23508" y="9328"/>
                    <a:pt x="23551" y="9328"/>
                  </a:cubicBezTo>
                  <a:cubicBezTo>
                    <a:pt x="23556" y="9328"/>
                    <a:pt x="23559" y="9328"/>
                    <a:pt x="23563" y="9327"/>
                  </a:cubicBezTo>
                  <a:cubicBezTo>
                    <a:pt x="23598" y="9315"/>
                    <a:pt x="23586" y="9243"/>
                    <a:pt x="23598" y="9219"/>
                  </a:cubicBezTo>
                  <a:cubicBezTo>
                    <a:pt x="23646" y="9243"/>
                    <a:pt x="23682" y="9303"/>
                    <a:pt x="23658" y="9362"/>
                  </a:cubicBezTo>
                  <a:cubicBezTo>
                    <a:pt x="23634" y="9410"/>
                    <a:pt x="23729" y="9422"/>
                    <a:pt x="23801" y="9457"/>
                  </a:cubicBezTo>
                  <a:cubicBezTo>
                    <a:pt x="23908" y="9505"/>
                    <a:pt x="24003" y="9553"/>
                    <a:pt x="24098" y="9612"/>
                  </a:cubicBezTo>
                  <a:cubicBezTo>
                    <a:pt x="24122" y="9624"/>
                    <a:pt x="24134" y="9648"/>
                    <a:pt x="24146" y="9648"/>
                  </a:cubicBezTo>
                  <a:cubicBezTo>
                    <a:pt x="24171" y="9656"/>
                    <a:pt x="24202" y="9665"/>
                    <a:pt x="24235" y="9665"/>
                  </a:cubicBezTo>
                  <a:cubicBezTo>
                    <a:pt x="24249" y="9665"/>
                    <a:pt x="24263" y="9663"/>
                    <a:pt x="24277" y="9660"/>
                  </a:cubicBezTo>
                  <a:cubicBezTo>
                    <a:pt x="24384" y="9672"/>
                    <a:pt x="24467" y="9779"/>
                    <a:pt x="24551" y="9827"/>
                  </a:cubicBezTo>
                  <a:cubicBezTo>
                    <a:pt x="24585" y="9847"/>
                    <a:pt x="24624" y="9860"/>
                    <a:pt x="24664" y="9860"/>
                  </a:cubicBezTo>
                  <a:cubicBezTo>
                    <a:pt x="24693" y="9860"/>
                    <a:pt x="24723" y="9853"/>
                    <a:pt x="24753" y="9838"/>
                  </a:cubicBezTo>
                  <a:cubicBezTo>
                    <a:pt x="24770" y="9833"/>
                    <a:pt x="24782" y="9831"/>
                    <a:pt x="24791" y="9831"/>
                  </a:cubicBezTo>
                  <a:cubicBezTo>
                    <a:pt x="24840" y="9831"/>
                    <a:pt x="24789" y="9902"/>
                    <a:pt x="24789" y="9922"/>
                  </a:cubicBezTo>
                  <a:cubicBezTo>
                    <a:pt x="24789" y="9946"/>
                    <a:pt x="24828" y="9952"/>
                    <a:pt x="24866" y="9952"/>
                  </a:cubicBezTo>
                  <a:cubicBezTo>
                    <a:pt x="24905" y="9952"/>
                    <a:pt x="24944" y="9946"/>
                    <a:pt x="24944" y="9946"/>
                  </a:cubicBezTo>
                  <a:cubicBezTo>
                    <a:pt x="25039" y="9946"/>
                    <a:pt x="25027" y="10029"/>
                    <a:pt x="25075" y="10065"/>
                  </a:cubicBezTo>
                  <a:cubicBezTo>
                    <a:pt x="25146" y="10112"/>
                    <a:pt x="25218" y="10148"/>
                    <a:pt x="25301" y="10172"/>
                  </a:cubicBezTo>
                  <a:cubicBezTo>
                    <a:pt x="25348" y="10196"/>
                    <a:pt x="25622" y="10279"/>
                    <a:pt x="25587" y="10327"/>
                  </a:cubicBezTo>
                  <a:cubicBezTo>
                    <a:pt x="25646" y="10350"/>
                    <a:pt x="25706" y="10386"/>
                    <a:pt x="25777" y="10398"/>
                  </a:cubicBezTo>
                  <a:cubicBezTo>
                    <a:pt x="25884" y="10434"/>
                    <a:pt x="25991" y="10470"/>
                    <a:pt x="26099" y="10517"/>
                  </a:cubicBezTo>
                  <a:lnTo>
                    <a:pt x="26265" y="10577"/>
                  </a:lnTo>
                  <a:cubicBezTo>
                    <a:pt x="26313" y="10600"/>
                    <a:pt x="26372" y="10612"/>
                    <a:pt x="26444" y="10624"/>
                  </a:cubicBezTo>
                  <a:cubicBezTo>
                    <a:pt x="26473" y="10629"/>
                    <a:pt x="26506" y="10634"/>
                    <a:pt x="26536" y="10634"/>
                  </a:cubicBezTo>
                  <a:cubicBezTo>
                    <a:pt x="26579" y="10634"/>
                    <a:pt x="26615" y="10624"/>
                    <a:pt x="26622" y="10589"/>
                  </a:cubicBezTo>
                  <a:lnTo>
                    <a:pt x="26622" y="10589"/>
                  </a:lnTo>
                  <a:cubicBezTo>
                    <a:pt x="26622" y="10624"/>
                    <a:pt x="26587" y="10660"/>
                    <a:pt x="26622" y="10696"/>
                  </a:cubicBezTo>
                  <a:cubicBezTo>
                    <a:pt x="26646" y="10708"/>
                    <a:pt x="26664" y="10708"/>
                    <a:pt x="26680" y="10708"/>
                  </a:cubicBezTo>
                  <a:cubicBezTo>
                    <a:pt x="26697" y="10708"/>
                    <a:pt x="26712" y="10708"/>
                    <a:pt x="26730" y="10720"/>
                  </a:cubicBezTo>
                  <a:cubicBezTo>
                    <a:pt x="26765" y="10743"/>
                    <a:pt x="26777" y="10743"/>
                    <a:pt x="26801" y="10755"/>
                  </a:cubicBezTo>
                  <a:cubicBezTo>
                    <a:pt x="26896" y="10815"/>
                    <a:pt x="26992" y="10862"/>
                    <a:pt x="27099" y="10910"/>
                  </a:cubicBezTo>
                  <a:cubicBezTo>
                    <a:pt x="27182" y="10934"/>
                    <a:pt x="27265" y="10958"/>
                    <a:pt x="27349" y="11005"/>
                  </a:cubicBezTo>
                  <a:cubicBezTo>
                    <a:pt x="27408" y="10981"/>
                    <a:pt x="27408" y="10898"/>
                    <a:pt x="27492" y="10874"/>
                  </a:cubicBezTo>
                  <a:cubicBezTo>
                    <a:pt x="27515" y="10874"/>
                    <a:pt x="27611" y="11017"/>
                    <a:pt x="27515" y="11017"/>
                  </a:cubicBezTo>
                  <a:cubicBezTo>
                    <a:pt x="27408" y="11017"/>
                    <a:pt x="27444" y="11065"/>
                    <a:pt x="27539" y="11124"/>
                  </a:cubicBezTo>
                  <a:cubicBezTo>
                    <a:pt x="27575" y="11160"/>
                    <a:pt x="27623" y="11184"/>
                    <a:pt x="27682" y="11196"/>
                  </a:cubicBezTo>
                  <a:cubicBezTo>
                    <a:pt x="27690" y="11196"/>
                    <a:pt x="27695" y="11194"/>
                    <a:pt x="27700" y="11194"/>
                  </a:cubicBezTo>
                  <a:cubicBezTo>
                    <a:pt x="27710" y="11194"/>
                    <a:pt x="27718" y="11200"/>
                    <a:pt x="27742" y="11232"/>
                  </a:cubicBezTo>
                  <a:cubicBezTo>
                    <a:pt x="27789" y="11267"/>
                    <a:pt x="27861" y="11446"/>
                    <a:pt x="27825" y="11446"/>
                  </a:cubicBezTo>
                  <a:cubicBezTo>
                    <a:pt x="27885" y="11446"/>
                    <a:pt x="27908" y="11470"/>
                    <a:pt x="27968" y="11541"/>
                  </a:cubicBezTo>
                  <a:cubicBezTo>
                    <a:pt x="28015" y="11601"/>
                    <a:pt x="28075" y="11648"/>
                    <a:pt x="28123" y="11696"/>
                  </a:cubicBezTo>
                  <a:cubicBezTo>
                    <a:pt x="28146" y="11708"/>
                    <a:pt x="28206" y="11755"/>
                    <a:pt x="28206" y="11767"/>
                  </a:cubicBezTo>
                  <a:cubicBezTo>
                    <a:pt x="28206" y="11779"/>
                    <a:pt x="28194" y="11839"/>
                    <a:pt x="28206" y="11863"/>
                  </a:cubicBezTo>
                  <a:cubicBezTo>
                    <a:pt x="28230" y="11910"/>
                    <a:pt x="28277" y="11946"/>
                    <a:pt x="28301" y="11994"/>
                  </a:cubicBezTo>
                  <a:cubicBezTo>
                    <a:pt x="28313" y="12053"/>
                    <a:pt x="28337" y="12113"/>
                    <a:pt x="28349" y="12172"/>
                  </a:cubicBezTo>
                  <a:cubicBezTo>
                    <a:pt x="28325" y="12255"/>
                    <a:pt x="28396" y="12267"/>
                    <a:pt x="28432" y="12267"/>
                  </a:cubicBezTo>
                  <a:cubicBezTo>
                    <a:pt x="28468" y="12279"/>
                    <a:pt x="28480" y="12327"/>
                    <a:pt x="28480" y="12375"/>
                  </a:cubicBezTo>
                  <a:cubicBezTo>
                    <a:pt x="28470" y="12375"/>
                    <a:pt x="28461" y="12374"/>
                    <a:pt x="28453" y="12374"/>
                  </a:cubicBezTo>
                  <a:cubicBezTo>
                    <a:pt x="28413" y="12374"/>
                    <a:pt x="28396" y="12382"/>
                    <a:pt x="28396" y="12482"/>
                  </a:cubicBezTo>
                  <a:cubicBezTo>
                    <a:pt x="28396" y="12684"/>
                    <a:pt x="28361" y="12886"/>
                    <a:pt x="28289" y="13089"/>
                  </a:cubicBezTo>
                  <a:cubicBezTo>
                    <a:pt x="28289" y="13100"/>
                    <a:pt x="28211" y="13292"/>
                    <a:pt x="28239" y="13292"/>
                  </a:cubicBezTo>
                  <a:cubicBezTo>
                    <a:pt x="28240" y="13292"/>
                    <a:pt x="28241" y="13292"/>
                    <a:pt x="28242" y="13291"/>
                  </a:cubicBezTo>
                  <a:cubicBezTo>
                    <a:pt x="28249" y="13287"/>
                    <a:pt x="28255" y="13285"/>
                    <a:pt x="28260" y="13285"/>
                  </a:cubicBezTo>
                  <a:cubicBezTo>
                    <a:pt x="28289" y="13285"/>
                    <a:pt x="28249" y="13379"/>
                    <a:pt x="28218" y="13410"/>
                  </a:cubicBezTo>
                  <a:cubicBezTo>
                    <a:pt x="28205" y="13423"/>
                    <a:pt x="28197" y="13427"/>
                    <a:pt x="28190" y="13427"/>
                  </a:cubicBezTo>
                  <a:cubicBezTo>
                    <a:pt x="28181" y="13427"/>
                    <a:pt x="28174" y="13420"/>
                    <a:pt x="28161" y="13420"/>
                  </a:cubicBezTo>
                  <a:cubicBezTo>
                    <a:pt x="28157" y="13420"/>
                    <a:pt x="28152" y="13420"/>
                    <a:pt x="28146" y="13422"/>
                  </a:cubicBezTo>
                  <a:cubicBezTo>
                    <a:pt x="28123" y="13446"/>
                    <a:pt x="28111" y="13470"/>
                    <a:pt x="28087" y="13494"/>
                  </a:cubicBezTo>
                  <a:cubicBezTo>
                    <a:pt x="28063" y="13541"/>
                    <a:pt x="27944" y="13648"/>
                    <a:pt x="27944" y="13696"/>
                  </a:cubicBezTo>
                  <a:cubicBezTo>
                    <a:pt x="27932" y="13744"/>
                    <a:pt x="27885" y="13756"/>
                    <a:pt x="27837" y="13803"/>
                  </a:cubicBezTo>
                  <a:cubicBezTo>
                    <a:pt x="27789" y="13851"/>
                    <a:pt x="27801" y="13898"/>
                    <a:pt x="27777" y="13910"/>
                  </a:cubicBezTo>
                  <a:cubicBezTo>
                    <a:pt x="27772" y="13913"/>
                    <a:pt x="27767" y="13914"/>
                    <a:pt x="27762" y="13914"/>
                  </a:cubicBezTo>
                  <a:cubicBezTo>
                    <a:pt x="27749" y="13914"/>
                    <a:pt x="27735" y="13907"/>
                    <a:pt x="27721" y="13907"/>
                  </a:cubicBezTo>
                  <a:cubicBezTo>
                    <a:pt x="27716" y="13907"/>
                    <a:pt x="27711" y="13908"/>
                    <a:pt x="27706" y="13910"/>
                  </a:cubicBezTo>
                  <a:cubicBezTo>
                    <a:pt x="27634" y="13910"/>
                    <a:pt x="27575" y="13934"/>
                    <a:pt x="27515" y="13958"/>
                  </a:cubicBezTo>
                  <a:cubicBezTo>
                    <a:pt x="27408" y="13982"/>
                    <a:pt x="27301" y="14018"/>
                    <a:pt x="27182" y="14029"/>
                  </a:cubicBezTo>
                  <a:cubicBezTo>
                    <a:pt x="27134" y="14041"/>
                    <a:pt x="27111" y="14053"/>
                    <a:pt x="27111" y="14089"/>
                  </a:cubicBezTo>
                  <a:cubicBezTo>
                    <a:pt x="27051" y="14125"/>
                    <a:pt x="27111" y="14172"/>
                    <a:pt x="27194" y="14184"/>
                  </a:cubicBezTo>
                  <a:cubicBezTo>
                    <a:pt x="27217" y="14190"/>
                    <a:pt x="27239" y="14193"/>
                    <a:pt x="27260" y="14193"/>
                  </a:cubicBezTo>
                  <a:cubicBezTo>
                    <a:pt x="27319" y="14193"/>
                    <a:pt x="27359" y="14167"/>
                    <a:pt x="27341" y="14111"/>
                  </a:cubicBezTo>
                  <a:lnTo>
                    <a:pt x="27341" y="14111"/>
                  </a:lnTo>
                  <a:cubicBezTo>
                    <a:pt x="27348" y="14119"/>
                    <a:pt x="27366" y="14123"/>
                    <a:pt x="27389" y="14123"/>
                  </a:cubicBezTo>
                  <a:cubicBezTo>
                    <a:pt x="27467" y="14123"/>
                    <a:pt x="27611" y="14088"/>
                    <a:pt x="27677" y="14088"/>
                  </a:cubicBezTo>
                  <a:cubicBezTo>
                    <a:pt x="27683" y="14088"/>
                    <a:pt x="27689" y="14088"/>
                    <a:pt x="27694" y="14089"/>
                  </a:cubicBezTo>
                  <a:cubicBezTo>
                    <a:pt x="27705" y="14091"/>
                    <a:pt x="27713" y="14092"/>
                    <a:pt x="27720" y="14092"/>
                  </a:cubicBezTo>
                  <a:cubicBezTo>
                    <a:pt x="27751" y="14092"/>
                    <a:pt x="27748" y="14071"/>
                    <a:pt x="27777" y="14041"/>
                  </a:cubicBezTo>
                  <a:cubicBezTo>
                    <a:pt x="27825" y="14006"/>
                    <a:pt x="27885" y="13982"/>
                    <a:pt x="27932" y="13934"/>
                  </a:cubicBezTo>
                  <a:cubicBezTo>
                    <a:pt x="28146" y="13756"/>
                    <a:pt x="28313" y="13517"/>
                    <a:pt x="28420" y="13267"/>
                  </a:cubicBezTo>
                  <a:cubicBezTo>
                    <a:pt x="28504" y="13113"/>
                    <a:pt x="28647" y="12744"/>
                    <a:pt x="28492" y="12720"/>
                  </a:cubicBezTo>
                  <a:cubicBezTo>
                    <a:pt x="28492" y="12720"/>
                    <a:pt x="28396" y="12672"/>
                    <a:pt x="28432" y="12660"/>
                  </a:cubicBezTo>
                  <a:cubicBezTo>
                    <a:pt x="28456" y="12636"/>
                    <a:pt x="28492" y="12613"/>
                    <a:pt x="28527" y="12613"/>
                  </a:cubicBezTo>
                  <a:cubicBezTo>
                    <a:pt x="28587" y="12601"/>
                    <a:pt x="28647" y="12589"/>
                    <a:pt x="28706" y="12565"/>
                  </a:cubicBezTo>
                  <a:cubicBezTo>
                    <a:pt x="28694" y="12541"/>
                    <a:pt x="28682" y="12565"/>
                    <a:pt x="28670" y="12517"/>
                  </a:cubicBezTo>
                  <a:cubicBezTo>
                    <a:pt x="28658" y="12458"/>
                    <a:pt x="28658" y="12422"/>
                    <a:pt x="28658" y="12363"/>
                  </a:cubicBezTo>
                  <a:cubicBezTo>
                    <a:pt x="28658" y="12291"/>
                    <a:pt x="28623" y="12184"/>
                    <a:pt x="28670" y="12172"/>
                  </a:cubicBezTo>
                  <a:lnTo>
                    <a:pt x="28670" y="12172"/>
                  </a:lnTo>
                  <a:cubicBezTo>
                    <a:pt x="28667" y="12173"/>
                    <a:pt x="28665" y="12173"/>
                    <a:pt x="28662" y="12173"/>
                  </a:cubicBezTo>
                  <a:cubicBezTo>
                    <a:pt x="28589" y="12173"/>
                    <a:pt x="28608" y="12017"/>
                    <a:pt x="28539" y="12017"/>
                  </a:cubicBezTo>
                  <a:cubicBezTo>
                    <a:pt x="28492" y="12017"/>
                    <a:pt x="28409" y="11982"/>
                    <a:pt x="28432" y="11888"/>
                  </a:cubicBezTo>
                  <a:lnTo>
                    <a:pt x="28432" y="11888"/>
                  </a:lnTo>
                  <a:cubicBezTo>
                    <a:pt x="28443" y="11899"/>
                    <a:pt x="28455" y="11905"/>
                    <a:pt x="28464" y="11905"/>
                  </a:cubicBezTo>
                  <a:cubicBezTo>
                    <a:pt x="28479" y="11905"/>
                    <a:pt x="28487" y="11887"/>
                    <a:pt x="28468" y="11839"/>
                  </a:cubicBezTo>
                  <a:cubicBezTo>
                    <a:pt x="28468" y="11836"/>
                    <a:pt x="28467" y="11833"/>
                    <a:pt x="28466" y="11830"/>
                  </a:cubicBezTo>
                  <a:lnTo>
                    <a:pt x="28466" y="11830"/>
                  </a:lnTo>
                  <a:cubicBezTo>
                    <a:pt x="28478" y="11817"/>
                    <a:pt x="28486" y="11802"/>
                    <a:pt x="28480" y="11767"/>
                  </a:cubicBezTo>
                  <a:cubicBezTo>
                    <a:pt x="28480" y="11720"/>
                    <a:pt x="28444" y="11672"/>
                    <a:pt x="28408" y="11672"/>
                  </a:cubicBezTo>
                  <a:cubicBezTo>
                    <a:pt x="28373" y="11660"/>
                    <a:pt x="28373" y="11648"/>
                    <a:pt x="28337" y="11589"/>
                  </a:cubicBezTo>
                  <a:cubicBezTo>
                    <a:pt x="28313" y="11553"/>
                    <a:pt x="28349" y="11565"/>
                    <a:pt x="28349" y="11541"/>
                  </a:cubicBezTo>
                  <a:cubicBezTo>
                    <a:pt x="28373" y="11458"/>
                    <a:pt x="28146" y="11374"/>
                    <a:pt x="28123" y="11267"/>
                  </a:cubicBezTo>
                  <a:cubicBezTo>
                    <a:pt x="28063" y="11208"/>
                    <a:pt x="27932" y="11208"/>
                    <a:pt x="27920" y="11184"/>
                  </a:cubicBezTo>
                  <a:cubicBezTo>
                    <a:pt x="27920" y="11148"/>
                    <a:pt x="27932" y="11101"/>
                    <a:pt x="27908" y="11089"/>
                  </a:cubicBezTo>
                  <a:cubicBezTo>
                    <a:pt x="27906" y="11087"/>
                    <a:pt x="27903" y="11087"/>
                    <a:pt x="27900" y="11087"/>
                  </a:cubicBezTo>
                  <a:cubicBezTo>
                    <a:pt x="27884" y="11087"/>
                    <a:pt x="27866" y="11107"/>
                    <a:pt x="27840" y="11107"/>
                  </a:cubicBezTo>
                  <a:cubicBezTo>
                    <a:pt x="27832" y="11107"/>
                    <a:pt x="27823" y="11105"/>
                    <a:pt x="27813" y="11101"/>
                  </a:cubicBezTo>
                  <a:lnTo>
                    <a:pt x="27813" y="10981"/>
                  </a:lnTo>
                  <a:cubicBezTo>
                    <a:pt x="27802" y="10983"/>
                    <a:pt x="27792" y="10984"/>
                    <a:pt x="27781" y="10984"/>
                  </a:cubicBezTo>
                  <a:cubicBezTo>
                    <a:pt x="27706" y="10984"/>
                    <a:pt x="27628" y="10949"/>
                    <a:pt x="27587" y="10886"/>
                  </a:cubicBezTo>
                  <a:cubicBezTo>
                    <a:pt x="27539" y="10839"/>
                    <a:pt x="27492" y="10803"/>
                    <a:pt x="27432" y="10767"/>
                  </a:cubicBezTo>
                  <a:cubicBezTo>
                    <a:pt x="27424" y="10767"/>
                    <a:pt x="27390" y="10757"/>
                    <a:pt x="27382" y="10757"/>
                  </a:cubicBezTo>
                  <a:cubicBezTo>
                    <a:pt x="27378" y="10757"/>
                    <a:pt x="27380" y="10759"/>
                    <a:pt x="27396" y="10767"/>
                  </a:cubicBezTo>
                  <a:cubicBezTo>
                    <a:pt x="27361" y="10755"/>
                    <a:pt x="27313" y="10731"/>
                    <a:pt x="27277" y="10708"/>
                  </a:cubicBezTo>
                  <a:cubicBezTo>
                    <a:pt x="27250" y="10696"/>
                    <a:pt x="27238" y="10692"/>
                    <a:pt x="27232" y="10692"/>
                  </a:cubicBezTo>
                  <a:cubicBezTo>
                    <a:pt x="27222" y="10692"/>
                    <a:pt x="27238" y="10708"/>
                    <a:pt x="27206" y="10708"/>
                  </a:cubicBezTo>
                  <a:cubicBezTo>
                    <a:pt x="27134" y="10672"/>
                    <a:pt x="27063" y="10636"/>
                    <a:pt x="27003" y="10589"/>
                  </a:cubicBezTo>
                  <a:cubicBezTo>
                    <a:pt x="26944" y="10553"/>
                    <a:pt x="26872" y="10529"/>
                    <a:pt x="26801" y="10517"/>
                  </a:cubicBezTo>
                  <a:cubicBezTo>
                    <a:pt x="26771" y="10517"/>
                    <a:pt x="26760" y="10546"/>
                    <a:pt x="26735" y="10546"/>
                  </a:cubicBezTo>
                  <a:cubicBezTo>
                    <a:pt x="26720" y="10546"/>
                    <a:pt x="26701" y="10536"/>
                    <a:pt x="26670" y="10505"/>
                  </a:cubicBezTo>
                  <a:cubicBezTo>
                    <a:pt x="26662" y="10467"/>
                    <a:pt x="26605" y="10428"/>
                    <a:pt x="26575" y="10428"/>
                  </a:cubicBezTo>
                  <a:cubicBezTo>
                    <a:pt x="26559" y="10428"/>
                    <a:pt x="26550" y="10440"/>
                    <a:pt x="26563" y="10470"/>
                  </a:cubicBezTo>
                  <a:cubicBezTo>
                    <a:pt x="26558" y="10496"/>
                    <a:pt x="26538" y="10509"/>
                    <a:pt x="26511" y="10509"/>
                  </a:cubicBezTo>
                  <a:cubicBezTo>
                    <a:pt x="26478" y="10509"/>
                    <a:pt x="26435" y="10490"/>
                    <a:pt x="26396" y="10458"/>
                  </a:cubicBezTo>
                  <a:cubicBezTo>
                    <a:pt x="26349" y="10422"/>
                    <a:pt x="26408" y="10386"/>
                    <a:pt x="26289" y="10362"/>
                  </a:cubicBezTo>
                  <a:cubicBezTo>
                    <a:pt x="26230" y="10362"/>
                    <a:pt x="26170" y="10362"/>
                    <a:pt x="26110" y="10350"/>
                  </a:cubicBezTo>
                  <a:cubicBezTo>
                    <a:pt x="26110" y="10339"/>
                    <a:pt x="26218" y="10350"/>
                    <a:pt x="26194" y="10315"/>
                  </a:cubicBezTo>
                  <a:cubicBezTo>
                    <a:pt x="26170" y="10283"/>
                    <a:pt x="26109" y="10278"/>
                    <a:pt x="26061" y="10278"/>
                  </a:cubicBezTo>
                  <a:cubicBezTo>
                    <a:pt x="26036" y="10278"/>
                    <a:pt x="26015" y="10279"/>
                    <a:pt x="26003" y="10279"/>
                  </a:cubicBezTo>
                  <a:cubicBezTo>
                    <a:pt x="25944" y="10255"/>
                    <a:pt x="25884" y="10219"/>
                    <a:pt x="25837" y="10172"/>
                  </a:cubicBezTo>
                  <a:cubicBezTo>
                    <a:pt x="25801" y="10124"/>
                    <a:pt x="25753" y="10100"/>
                    <a:pt x="25706" y="10077"/>
                  </a:cubicBezTo>
                  <a:cubicBezTo>
                    <a:pt x="25634" y="10041"/>
                    <a:pt x="25563" y="10005"/>
                    <a:pt x="25491" y="9993"/>
                  </a:cubicBezTo>
                  <a:cubicBezTo>
                    <a:pt x="25420" y="9981"/>
                    <a:pt x="25372" y="9993"/>
                    <a:pt x="25348" y="9946"/>
                  </a:cubicBezTo>
                  <a:cubicBezTo>
                    <a:pt x="25301" y="9874"/>
                    <a:pt x="25229" y="9827"/>
                    <a:pt x="25158" y="9815"/>
                  </a:cubicBezTo>
                  <a:cubicBezTo>
                    <a:pt x="25147" y="9810"/>
                    <a:pt x="25137" y="9808"/>
                    <a:pt x="25130" y="9808"/>
                  </a:cubicBezTo>
                  <a:cubicBezTo>
                    <a:pt x="25098" y="9808"/>
                    <a:pt x="25096" y="9843"/>
                    <a:pt x="25087" y="9862"/>
                  </a:cubicBezTo>
                  <a:cubicBezTo>
                    <a:pt x="25122" y="9779"/>
                    <a:pt x="24908" y="9708"/>
                    <a:pt x="24825" y="9708"/>
                  </a:cubicBezTo>
                  <a:cubicBezTo>
                    <a:pt x="24816" y="9710"/>
                    <a:pt x="24808" y="9711"/>
                    <a:pt x="24800" y="9711"/>
                  </a:cubicBezTo>
                  <a:cubicBezTo>
                    <a:pt x="24761" y="9711"/>
                    <a:pt x="24725" y="9687"/>
                    <a:pt x="24706" y="9648"/>
                  </a:cubicBezTo>
                  <a:cubicBezTo>
                    <a:pt x="24706" y="9624"/>
                    <a:pt x="24753" y="9636"/>
                    <a:pt x="24729" y="9600"/>
                  </a:cubicBezTo>
                  <a:cubicBezTo>
                    <a:pt x="24717" y="9577"/>
                    <a:pt x="24670" y="9588"/>
                    <a:pt x="24634" y="9577"/>
                  </a:cubicBezTo>
                  <a:cubicBezTo>
                    <a:pt x="24575" y="9577"/>
                    <a:pt x="24515" y="9541"/>
                    <a:pt x="24467" y="9493"/>
                  </a:cubicBezTo>
                  <a:cubicBezTo>
                    <a:pt x="24479" y="9463"/>
                    <a:pt x="24453" y="9457"/>
                    <a:pt x="24418" y="9457"/>
                  </a:cubicBezTo>
                  <a:cubicBezTo>
                    <a:pt x="24395" y="9457"/>
                    <a:pt x="24369" y="9460"/>
                    <a:pt x="24349" y="9460"/>
                  </a:cubicBezTo>
                  <a:cubicBezTo>
                    <a:pt x="24339" y="9460"/>
                    <a:pt x="24330" y="9459"/>
                    <a:pt x="24325" y="9457"/>
                  </a:cubicBezTo>
                  <a:cubicBezTo>
                    <a:pt x="24241" y="9410"/>
                    <a:pt x="24158" y="9374"/>
                    <a:pt x="24063" y="9350"/>
                  </a:cubicBezTo>
                  <a:cubicBezTo>
                    <a:pt x="23979" y="9338"/>
                    <a:pt x="23908" y="9303"/>
                    <a:pt x="23836" y="9255"/>
                  </a:cubicBezTo>
                  <a:cubicBezTo>
                    <a:pt x="23753" y="9184"/>
                    <a:pt x="23646" y="9136"/>
                    <a:pt x="23539" y="9124"/>
                  </a:cubicBezTo>
                  <a:cubicBezTo>
                    <a:pt x="23503" y="9124"/>
                    <a:pt x="23479" y="9053"/>
                    <a:pt x="23455" y="9041"/>
                  </a:cubicBezTo>
                  <a:cubicBezTo>
                    <a:pt x="23432" y="9017"/>
                    <a:pt x="23384" y="9017"/>
                    <a:pt x="23324" y="8993"/>
                  </a:cubicBezTo>
                  <a:cubicBezTo>
                    <a:pt x="23265" y="8957"/>
                    <a:pt x="23205" y="8934"/>
                    <a:pt x="23134" y="8910"/>
                  </a:cubicBezTo>
                  <a:cubicBezTo>
                    <a:pt x="23074" y="8886"/>
                    <a:pt x="23074" y="8922"/>
                    <a:pt x="23015" y="8862"/>
                  </a:cubicBezTo>
                  <a:cubicBezTo>
                    <a:pt x="22971" y="8818"/>
                    <a:pt x="22875" y="8748"/>
                    <a:pt x="22813" y="8748"/>
                  </a:cubicBezTo>
                  <a:cubicBezTo>
                    <a:pt x="22793" y="8748"/>
                    <a:pt x="22776" y="8756"/>
                    <a:pt x="22766" y="8776"/>
                  </a:cubicBezTo>
                  <a:lnTo>
                    <a:pt x="22766" y="8776"/>
                  </a:lnTo>
                  <a:cubicBezTo>
                    <a:pt x="22805" y="8681"/>
                    <a:pt x="22383" y="8529"/>
                    <a:pt x="22289" y="8529"/>
                  </a:cubicBezTo>
                  <a:cubicBezTo>
                    <a:pt x="22204" y="8529"/>
                    <a:pt x="22185" y="8378"/>
                    <a:pt x="22098" y="8378"/>
                  </a:cubicBezTo>
                  <a:cubicBezTo>
                    <a:pt x="22087" y="8378"/>
                    <a:pt x="22076" y="8381"/>
                    <a:pt x="22062" y="8386"/>
                  </a:cubicBezTo>
                  <a:cubicBezTo>
                    <a:pt x="22029" y="8393"/>
                    <a:pt x="22003" y="8410"/>
                    <a:pt x="21979" y="8410"/>
                  </a:cubicBezTo>
                  <a:cubicBezTo>
                    <a:pt x="21959" y="8410"/>
                    <a:pt x="21941" y="8399"/>
                    <a:pt x="21919" y="8362"/>
                  </a:cubicBezTo>
                  <a:cubicBezTo>
                    <a:pt x="21860" y="8326"/>
                    <a:pt x="21800" y="8314"/>
                    <a:pt x="21741" y="8291"/>
                  </a:cubicBezTo>
                  <a:cubicBezTo>
                    <a:pt x="21741" y="8291"/>
                    <a:pt x="21800" y="8291"/>
                    <a:pt x="21765" y="8255"/>
                  </a:cubicBezTo>
                  <a:cubicBezTo>
                    <a:pt x="21729" y="8231"/>
                    <a:pt x="21693" y="8219"/>
                    <a:pt x="21646" y="8207"/>
                  </a:cubicBezTo>
                  <a:cubicBezTo>
                    <a:pt x="21562" y="8160"/>
                    <a:pt x="21479" y="8076"/>
                    <a:pt x="21384" y="8041"/>
                  </a:cubicBezTo>
                  <a:lnTo>
                    <a:pt x="21384" y="8041"/>
                  </a:lnTo>
                  <a:cubicBezTo>
                    <a:pt x="21455" y="8100"/>
                    <a:pt x="21455" y="8207"/>
                    <a:pt x="21372" y="8207"/>
                  </a:cubicBezTo>
                  <a:cubicBezTo>
                    <a:pt x="21288" y="8172"/>
                    <a:pt x="21372" y="8136"/>
                    <a:pt x="21372" y="8124"/>
                  </a:cubicBezTo>
                  <a:cubicBezTo>
                    <a:pt x="21384" y="8100"/>
                    <a:pt x="21265" y="8064"/>
                    <a:pt x="21229" y="8041"/>
                  </a:cubicBezTo>
                  <a:cubicBezTo>
                    <a:pt x="21196" y="8018"/>
                    <a:pt x="21162" y="7944"/>
                    <a:pt x="21139" y="7944"/>
                  </a:cubicBezTo>
                  <a:cubicBezTo>
                    <a:pt x="21137" y="7944"/>
                    <a:pt x="21135" y="7945"/>
                    <a:pt x="21134" y="7945"/>
                  </a:cubicBezTo>
                  <a:cubicBezTo>
                    <a:pt x="21118" y="7945"/>
                    <a:pt x="21097" y="7956"/>
                    <a:pt x="21070" y="7956"/>
                  </a:cubicBezTo>
                  <a:cubicBezTo>
                    <a:pt x="21057" y="7956"/>
                    <a:pt x="21042" y="7953"/>
                    <a:pt x="21027" y="7945"/>
                  </a:cubicBezTo>
                  <a:cubicBezTo>
                    <a:pt x="20967" y="7886"/>
                    <a:pt x="20907" y="7838"/>
                    <a:pt x="20824" y="7791"/>
                  </a:cubicBezTo>
                  <a:lnTo>
                    <a:pt x="20824" y="7791"/>
                  </a:lnTo>
                  <a:cubicBezTo>
                    <a:pt x="20831" y="7799"/>
                    <a:pt x="20829" y="7803"/>
                    <a:pt x="20821" y="7803"/>
                  </a:cubicBezTo>
                  <a:cubicBezTo>
                    <a:pt x="20770" y="7803"/>
                    <a:pt x="20486" y="7670"/>
                    <a:pt x="20455" y="7660"/>
                  </a:cubicBezTo>
                  <a:cubicBezTo>
                    <a:pt x="20452" y="7659"/>
                    <a:pt x="20449" y="7658"/>
                    <a:pt x="20447" y="7658"/>
                  </a:cubicBezTo>
                  <a:cubicBezTo>
                    <a:pt x="20413" y="7658"/>
                    <a:pt x="20452" y="7731"/>
                    <a:pt x="20407" y="7731"/>
                  </a:cubicBezTo>
                  <a:cubicBezTo>
                    <a:pt x="20348" y="7719"/>
                    <a:pt x="20348" y="7636"/>
                    <a:pt x="20360" y="7612"/>
                  </a:cubicBezTo>
                  <a:lnTo>
                    <a:pt x="20360" y="7612"/>
                  </a:lnTo>
                  <a:cubicBezTo>
                    <a:pt x="20348" y="7630"/>
                    <a:pt x="20330" y="7639"/>
                    <a:pt x="20312" y="7639"/>
                  </a:cubicBezTo>
                  <a:cubicBezTo>
                    <a:pt x="20294" y="7639"/>
                    <a:pt x="20276" y="7630"/>
                    <a:pt x="20265" y="7612"/>
                  </a:cubicBezTo>
                  <a:cubicBezTo>
                    <a:pt x="20241" y="7588"/>
                    <a:pt x="20276" y="7552"/>
                    <a:pt x="20241" y="7529"/>
                  </a:cubicBezTo>
                  <a:cubicBezTo>
                    <a:pt x="20237" y="7525"/>
                    <a:pt x="20232" y="7524"/>
                    <a:pt x="20227" y="7524"/>
                  </a:cubicBezTo>
                  <a:cubicBezTo>
                    <a:pt x="20205" y="7524"/>
                    <a:pt x="20170" y="7545"/>
                    <a:pt x="20134" y="7545"/>
                  </a:cubicBezTo>
                  <a:cubicBezTo>
                    <a:pt x="20118" y="7545"/>
                    <a:pt x="20101" y="7541"/>
                    <a:pt x="20086" y="7529"/>
                  </a:cubicBezTo>
                  <a:cubicBezTo>
                    <a:pt x="20076" y="7518"/>
                    <a:pt x="20020" y="7427"/>
                    <a:pt x="19990" y="7427"/>
                  </a:cubicBezTo>
                  <a:cubicBezTo>
                    <a:pt x="19986" y="7427"/>
                    <a:pt x="19982" y="7429"/>
                    <a:pt x="19979" y="7433"/>
                  </a:cubicBezTo>
                  <a:cubicBezTo>
                    <a:pt x="19969" y="7463"/>
                    <a:pt x="19999" y="7484"/>
                    <a:pt x="19977" y="7484"/>
                  </a:cubicBezTo>
                  <a:cubicBezTo>
                    <a:pt x="19973" y="7484"/>
                    <a:pt x="19965" y="7483"/>
                    <a:pt x="19955" y="7481"/>
                  </a:cubicBezTo>
                  <a:cubicBezTo>
                    <a:pt x="19943" y="7469"/>
                    <a:pt x="19919" y="7469"/>
                    <a:pt x="19907" y="7445"/>
                  </a:cubicBezTo>
                  <a:cubicBezTo>
                    <a:pt x="19872" y="7410"/>
                    <a:pt x="19955" y="7386"/>
                    <a:pt x="19895" y="7350"/>
                  </a:cubicBezTo>
                  <a:cubicBezTo>
                    <a:pt x="19848" y="7326"/>
                    <a:pt x="19800" y="7302"/>
                    <a:pt x="19741" y="7291"/>
                  </a:cubicBezTo>
                  <a:lnTo>
                    <a:pt x="19693" y="7291"/>
                  </a:lnTo>
                  <a:cubicBezTo>
                    <a:pt x="19622" y="7255"/>
                    <a:pt x="19538" y="7219"/>
                    <a:pt x="19455" y="7183"/>
                  </a:cubicBezTo>
                  <a:cubicBezTo>
                    <a:pt x="19428" y="7176"/>
                    <a:pt x="19407" y="7172"/>
                    <a:pt x="19392" y="7172"/>
                  </a:cubicBezTo>
                  <a:cubicBezTo>
                    <a:pt x="19361" y="7172"/>
                    <a:pt x="19362" y="7190"/>
                    <a:pt x="19419" y="7231"/>
                  </a:cubicBezTo>
                  <a:cubicBezTo>
                    <a:pt x="19348" y="7207"/>
                    <a:pt x="19288" y="7171"/>
                    <a:pt x="19229" y="7112"/>
                  </a:cubicBezTo>
                  <a:cubicBezTo>
                    <a:pt x="19193" y="7064"/>
                    <a:pt x="19145" y="6993"/>
                    <a:pt x="19062" y="6993"/>
                  </a:cubicBezTo>
                  <a:cubicBezTo>
                    <a:pt x="19026" y="6993"/>
                    <a:pt x="18979" y="6993"/>
                    <a:pt x="18931" y="6969"/>
                  </a:cubicBezTo>
                  <a:cubicBezTo>
                    <a:pt x="18895" y="6957"/>
                    <a:pt x="18860" y="6933"/>
                    <a:pt x="18824" y="6921"/>
                  </a:cubicBezTo>
                  <a:cubicBezTo>
                    <a:pt x="18824" y="6933"/>
                    <a:pt x="18824" y="6945"/>
                    <a:pt x="18800" y="6945"/>
                  </a:cubicBezTo>
                  <a:cubicBezTo>
                    <a:pt x="18729" y="6933"/>
                    <a:pt x="18645" y="6874"/>
                    <a:pt x="18574" y="6850"/>
                  </a:cubicBezTo>
                  <a:cubicBezTo>
                    <a:pt x="18490" y="6826"/>
                    <a:pt x="18419" y="6826"/>
                    <a:pt x="18395" y="6779"/>
                  </a:cubicBezTo>
                  <a:cubicBezTo>
                    <a:pt x="18336" y="6719"/>
                    <a:pt x="18264" y="6683"/>
                    <a:pt x="18181" y="6683"/>
                  </a:cubicBezTo>
                  <a:cubicBezTo>
                    <a:pt x="18145" y="6683"/>
                    <a:pt x="18240" y="6755"/>
                    <a:pt x="18264" y="6767"/>
                  </a:cubicBezTo>
                  <a:cubicBezTo>
                    <a:pt x="18217" y="6743"/>
                    <a:pt x="18169" y="6719"/>
                    <a:pt x="18121" y="6683"/>
                  </a:cubicBezTo>
                  <a:cubicBezTo>
                    <a:pt x="18086" y="6660"/>
                    <a:pt x="18074" y="6624"/>
                    <a:pt x="18026" y="6588"/>
                  </a:cubicBezTo>
                  <a:cubicBezTo>
                    <a:pt x="17955" y="6540"/>
                    <a:pt x="17907" y="6576"/>
                    <a:pt x="17836" y="6517"/>
                  </a:cubicBezTo>
                  <a:cubicBezTo>
                    <a:pt x="17816" y="6497"/>
                    <a:pt x="17781" y="6406"/>
                    <a:pt x="17742" y="6406"/>
                  </a:cubicBezTo>
                  <a:cubicBezTo>
                    <a:pt x="17734" y="6406"/>
                    <a:pt x="17725" y="6411"/>
                    <a:pt x="17717" y="6421"/>
                  </a:cubicBezTo>
                  <a:cubicBezTo>
                    <a:pt x="17690" y="6448"/>
                    <a:pt x="17671" y="6466"/>
                    <a:pt x="17648" y="6466"/>
                  </a:cubicBezTo>
                  <a:cubicBezTo>
                    <a:pt x="17628" y="6466"/>
                    <a:pt x="17606" y="6454"/>
                    <a:pt x="17574" y="6421"/>
                  </a:cubicBezTo>
                  <a:cubicBezTo>
                    <a:pt x="17538" y="6374"/>
                    <a:pt x="17550" y="6350"/>
                    <a:pt x="17478" y="6302"/>
                  </a:cubicBezTo>
                  <a:cubicBezTo>
                    <a:pt x="17468" y="6292"/>
                    <a:pt x="17335" y="6215"/>
                    <a:pt x="17297" y="6215"/>
                  </a:cubicBezTo>
                  <a:cubicBezTo>
                    <a:pt x="17292" y="6215"/>
                    <a:pt x="17289" y="6216"/>
                    <a:pt x="17288" y="6219"/>
                  </a:cubicBezTo>
                  <a:cubicBezTo>
                    <a:pt x="17279" y="6238"/>
                    <a:pt x="17291" y="6293"/>
                    <a:pt x="17257" y="6293"/>
                  </a:cubicBezTo>
                  <a:cubicBezTo>
                    <a:pt x="17247" y="6293"/>
                    <a:pt x="17234" y="6289"/>
                    <a:pt x="17217" y="6279"/>
                  </a:cubicBezTo>
                  <a:cubicBezTo>
                    <a:pt x="17145" y="6243"/>
                    <a:pt x="17217" y="6219"/>
                    <a:pt x="17205" y="6183"/>
                  </a:cubicBezTo>
                  <a:lnTo>
                    <a:pt x="17205" y="6183"/>
                  </a:lnTo>
                  <a:cubicBezTo>
                    <a:pt x="17169" y="6195"/>
                    <a:pt x="17133" y="6195"/>
                    <a:pt x="17097" y="6207"/>
                  </a:cubicBezTo>
                  <a:cubicBezTo>
                    <a:pt x="17038" y="6207"/>
                    <a:pt x="17026" y="6183"/>
                    <a:pt x="17014" y="6159"/>
                  </a:cubicBezTo>
                  <a:cubicBezTo>
                    <a:pt x="16955" y="6076"/>
                    <a:pt x="16871" y="6028"/>
                    <a:pt x="16776" y="5993"/>
                  </a:cubicBezTo>
                  <a:cubicBezTo>
                    <a:pt x="16773" y="5992"/>
                    <a:pt x="16770" y="5992"/>
                    <a:pt x="16767" y="5992"/>
                  </a:cubicBezTo>
                  <a:cubicBezTo>
                    <a:pt x="16712" y="5992"/>
                    <a:pt x="16724" y="6091"/>
                    <a:pt x="16710" y="6091"/>
                  </a:cubicBezTo>
                  <a:cubicBezTo>
                    <a:pt x="16708" y="6091"/>
                    <a:pt x="16707" y="6090"/>
                    <a:pt x="16705" y="6088"/>
                  </a:cubicBezTo>
                  <a:cubicBezTo>
                    <a:pt x="16669" y="6076"/>
                    <a:pt x="16657" y="6040"/>
                    <a:pt x="16645" y="6017"/>
                  </a:cubicBezTo>
                  <a:cubicBezTo>
                    <a:pt x="16609" y="5969"/>
                    <a:pt x="16562" y="5945"/>
                    <a:pt x="16526" y="5921"/>
                  </a:cubicBezTo>
                  <a:cubicBezTo>
                    <a:pt x="16455" y="5886"/>
                    <a:pt x="16359" y="5755"/>
                    <a:pt x="16300" y="5755"/>
                  </a:cubicBezTo>
                  <a:cubicBezTo>
                    <a:pt x="16284" y="5755"/>
                    <a:pt x="16247" y="5765"/>
                    <a:pt x="16220" y="5765"/>
                  </a:cubicBezTo>
                  <a:cubicBezTo>
                    <a:pt x="16207" y="5765"/>
                    <a:pt x="16197" y="5763"/>
                    <a:pt x="16193" y="5755"/>
                  </a:cubicBezTo>
                  <a:cubicBezTo>
                    <a:pt x="16181" y="5719"/>
                    <a:pt x="16193" y="5707"/>
                    <a:pt x="16145" y="5683"/>
                  </a:cubicBezTo>
                  <a:cubicBezTo>
                    <a:pt x="16109" y="5663"/>
                    <a:pt x="16076" y="5658"/>
                    <a:pt x="16044" y="5658"/>
                  </a:cubicBezTo>
                  <a:cubicBezTo>
                    <a:pt x="16007" y="5658"/>
                    <a:pt x="15972" y="5665"/>
                    <a:pt x="15934" y="5665"/>
                  </a:cubicBezTo>
                  <a:cubicBezTo>
                    <a:pt x="15907" y="5665"/>
                    <a:pt x="15878" y="5661"/>
                    <a:pt x="15847" y="5647"/>
                  </a:cubicBezTo>
                  <a:cubicBezTo>
                    <a:pt x="15784" y="5626"/>
                    <a:pt x="15754" y="5576"/>
                    <a:pt x="15722" y="5531"/>
                  </a:cubicBezTo>
                  <a:lnTo>
                    <a:pt x="15722" y="5531"/>
                  </a:lnTo>
                  <a:cubicBezTo>
                    <a:pt x="15731" y="5534"/>
                    <a:pt x="15742" y="5536"/>
                    <a:pt x="15751" y="5536"/>
                  </a:cubicBezTo>
                  <a:cubicBezTo>
                    <a:pt x="15789" y="5536"/>
                    <a:pt x="15820" y="5512"/>
                    <a:pt x="15752" y="5481"/>
                  </a:cubicBezTo>
                  <a:cubicBezTo>
                    <a:pt x="15740" y="5469"/>
                    <a:pt x="15716" y="5457"/>
                    <a:pt x="15704" y="5457"/>
                  </a:cubicBezTo>
                  <a:cubicBezTo>
                    <a:pt x="15697" y="5472"/>
                    <a:pt x="15694" y="5484"/>
                    <a:pt x="15695" y="5495"/>
                  </a:cubicBezTo>
                  <a:lnTo>
                    <a:pt x="15695" y="5495"/>
                  </a:lnTo>
                  <a:cubicBezTo>
                    <a:pt x="15681" y="5479"/>
                    <a:pt x="15665" y="5466"/>
                    <a:pt x="15645" y="5457"/>
                  </a:cubicBezTo>
                  <a:cubicBezTo>
                    <a:pt x="15643" y="5456"/>
                    <a:pt x="15641" y="5455"/>
                    <a:pt x="15640" y="5455"/>
                  </a:cubicBezTo>
                  <a:cubicBezTo>
                    <a:pt x="15625" y="5455"/>
                    <a:pt x="15645" y="5505"/>
                    <a:pt x="15645" y="5505"/>
                  </a:cubicBezTo>
                  <a:cubicBezTo>
                    <a:pt x="15585" y="5481"/>
                    <a:pt x="15597" y="5421"/>
                    <a:pt x="15538" y="5409"/>
                  </a:cubicBezTo>
                  <a:cubicBezTo>
                    <a:pt x="15478" y="5386"/>
                    <a:pt x="15407" y="5362"/>
                    <a:pt x="15323" y="5326"/>
                  </a:cubicBezTo>
                  <a:lnTo>
                    <a:pt x="15323" y="5326"/>
                  </a:lnTo>
                  <a:cubicBezTo>
                    <a:pt x="15331" y="5331"/>
                    <a:pt x="15333" y="5333"/>
                    <a:pt x="15332" y="5333"/>
                  </a:cubicBezTo>
                  <a:cubicBezTo>
                    <a:pt x="15328" y="5333"/>
                    <a:pt x="15284" y="5312"/>
                    <a:pt x="15254" y="5312"/>
                  </a:cubicBezTo>
                  <a:cubicBezTo>
                    <a:pt x="15249" y="5312"/>
                    <a:pt x="15244" y="5313"/>
                    <a:pt x="15240" y="5314"/>
                  </a:cubicBezTo>
                  <a:cubicBezTo>
                    <a:pt x="15204" y="5302"/>
                    <a:pt x="15169" y="5290"/>
                    <a:pt x="15133" y="5266"/>
                  </a:cubicBezTo>
                  <a:cubicBezTo>
                    <a:pt x="15061" y="5207"/>
                    <a:pt x="14978" y="5171"/>
                    <a:pt x="14883" y="5147"/>
                  </a:cubicBezTo>
                  <a:cubicBezTo>
                    <a:pt x="14871" y="5147"/>
                    <a:pt x="14835" y="5150"/>
                    <a:pt x="14803" y="5150"/>
                  </a:cubicBezTo>
                  <a:cubicBezTo>
                    <a:pt x="14770" y="5150"/>
                    <a:pt x="14740" y="5147"/>
                    <a:pt x="14740" y="5136"/>
                  </a:cubicBezTo>
                  <a:cubicBezTo>
                    <a:pt x="14752" y="5076"/>
                    <a:pt x="14788" y="5028"/>
                    <a:pt x="14645" y="5028"/>
                  </a:cubicBezTo>
                  <a:cubicBezTo>
                    <a:pt x="14606" y="5028"/>
                    <a:pt x="14560" y="5036"/>
                    <a:pt x="14515" y="5036"/>
                  </a:cubicBezTo>
                  <a:cubicBezTo>
                    <a:pt x="14462" y="5036"/>
                    <a:pt x="14409" y="5026"/>
                    <a:pt x="14371" y="4981"/>
                  </a:cubicBezTo>
                  <a:cubicBezTo>
                    <a:pt x="14335" y="4921"/>
                    <a:pt x="14288" y="4874"/>
                    <a:pt x="14240" y="4826"/>
                  </a:cubicBezTo>
                  <a:cubicBezTo>
                    <a:pt x="14169" y="4790"/>
                    <a:pt x="14157" y="4814"/>
                    <a:pt x="14097" y="4790"/>
                  </a:cubicBezTo>
                  <a:cubicBezTo>
                    <a:pt x="14049" y="4766"/>
                    <a:pt x="14038" y="4707"/>
                    <a:pt x="13978" y="4683"/>
                  </a:cubicBezTo>
                  <a:cubicBezTo>
                    <a:pt x="13978" y="4683"/>
                    <a:pt x="13942" y="4695"/>
                    <a:pt x="13930" y="4695"/>
                  </a:cubicBezTo>
                  <a:cubicBezTo>
                    <a:pt x="13825" y="4695"/>
                    <a:pt x="13812" y="4579"/>
                    <a:pt x="13754" y="4553"/>
                  </a:cubicBezTo>
                  <a:lnTo>
                    <a:pt x="13754" y="4553"/>
                  </a:lnTo>
                  <a:cubicBezTo>
                    <a:pt x="13776" y="4565"/>
                    <a:pt x="13759" y="4630"/>
                    <a:pt x="13710" y="4630"/>
                  </a:cubicBezTo>
                  <a:cubicBezTo>
                    <a:pt x="13689" y="4630"/>
                    <a:pt x="13663" y="4619"/>
                    <a:pt x="13633" y="4588"/>
                  </a:cubicBezTo>
                  <a:cubicBezTo>
                    <a:pt x="13609" y="4540"/>
                    <a:pt x="13561" y="4504"/>
                    <a:pt x="13502" y="4493"/>
                  </a:cubicBezTo>
                  <a:cubicBezTo>
                    <a:pt x="13466" y="4457"/>
                    <a:pt x="13466" y="4445"/>
                    <a:pt x="13478" y="4421"/>
                  </a:cubicBezTo>
                  <a:lnTo>
                    <a:pt x="13478" y="4421"/>
                  </a:lnTo>
                  <a:cubicBezTo>
                    <a:pt x="13472" y="4433"/>
                    <a:pt x="13460" y="4438"/>
                    <a:pt x="13444" y="4438"/>
                  </a:cubicBezTo>
                  <a:cubicBezTo>
                    <a:pt x="13385" y="4438"/>
                    <a:pt x="13273" y="4368"/>
                    <a:pt x="13214" y="4368"/>
                  </a:cubicBezTo>
                  <a:cubicBezTo>
                    <a:pt x="13199" y="4368"/>
                    <a:pt x="13188" y="4373"/>
                    <a:pt x="13181" y="4383"/>
                  </a:cubicBezTo>
                  <a:lnTo>
                    <a:pt x="13181" y="4383"/>
                  </a:lnTo>
                  <a:cubicBezTo>
                    <a:pt x="13197" y="4347"/>
                    <a:pt x="13013" y="4266"/>
                    <a:pt x="12966" y="4254"/>
                  </a:cubicBezTo>
                  <a:cubicBezTo>
                    <a:pt x="12930" y="4231"/>
                    <a:pt x="12883" y="4219"/>
                    <a:pt x="12835" y="4207"/>
                  </a:cubicBezTo>
                  <a:cubicBezTo>
                    <a:pt x="12835" y="4207"/>
                    <a:pt x="12791" y="4233"/>
                    <a:pt x="12771" y="4233"/>
                  </a:cubicBezTo>
                  <a:cubicBezTo>
                    <a:pt x="12768" y="4233"/>
                    <a:pt x="12765" y="4232"/>
                    <a:pt x="12764" y="4231"/>
                  </a:cubicBezTo>
                  <a:cubicBezTo>
                    <a:pt x="12752" y="4195"/>
                    <a:pt x="12799" y="4159"/>
                    <a:pt x="12811" y="4123"/>
                  </a:cubicBezTo>
                  <a:cubicBezTo>
                    <a:pt x="12764" y="4123"/>
                    <a:pt x="12704" y="4123"/>
                    <a:pt x="12680" y="4147"/>
                  </a:cubicBezTo>
                  <a:cubicBezTo>
                    <a:pt x="12666" y="4176"/>
                    <a:pt x="12634" y="4192"/>
                    <a:pt x="12600" y="4192"/>
                  </a:cubicBezTo>
                  <a:cubicBezTo>
                    <a:pt x="12579" y="4192"/>
                    <a:pt x="12556" y="4185"/>
                    <a:pt x="12537" y="4171"/>
                  </a:cubicBezTo>
                  <a:cubicBezTo>
                    <a:pt x="12537" y="4159"/>
                    <a:pt x="12609" y="4100"/>
                    <a:pt x="12585" y="4076"/>
                  </a:cubicBezTo>
                  <a:cubicBezTo>
                    <a:pt x="12573" y="4070"/>
                    <a:pt x="12546" y="4067"/>
                    <a:pt x="12521" y="4067"/>
                  </a:cubicBezTo>
                  <a:cubicBezTo>
                    <a:pt x="12496" y="4067"/>
                    <a:pt x="12472" y="4070"/>
                    <a:pt x="12466" y="4076"/>
                  </a:cubicBezTo>
                  <a:cubicBezTo>
                    <a:pt x="12418" y="4052"/>
                    <a:pt x="12383" y="4028"/>
                    <a:pt x="12359" y="4004"/>
                  </a:cubicBezTo>
                  <a:cubicBezTo>
                    <a:pt x="12335" y="3993"/>
                    <a:pt x="12311" y="3945"/>
                    <a:pt x="12287" y="3933"/>
                  </a:cubicBezTo>
                  <a:cubicBezTo>
                    <a:pt x="12277" y="3929"/>
                    <a:pt x="12267" y="3927"/>
                    <a:pt x="12258" y="3927"/>
                  </a:cubicBezTo>
                  <a:cubicBezTo>
                    <a:pt x="12224" y="3927"/>
                    <a:pt x="12199" y="3951"/>
                    <a:pt x="12175" y="3951"/>
                  </a:cubicBezTo>
                  <a:cubicBezTo>
                    <a:pt x="12169" y="3951"/>
                    <a:pt x="12163" y="3949"/>
                    <a:pt x="12156" y="3945"/>
                  </a:cubicBezTo>
                  <a:cubicBezTo>
                    <a:pt x="12156" y="3945"/>
                    <a:pt x="12133" y="3909"/>
                    <a:pt x="12121" y="3897"/>
                  </a:cubicBezTo>
                  <a:cubicBezTo>
                    <a:pt x="12097" y="3873"/>
                    <a:pt x="12073" y="3862"/>
                    <a:pt x="12049" y="3850"/>
                  </a:cubicBezTo>
                  <a:cubicBezTo>
                    <a:pt x="11978" y="3802"/>
                    <a:pt x="11906" y="3802"/>
                    <a:pt x="11835" y="3778"/>
                  </a:cubicBezTo>
                  <a:cubicBezTo>
                    <a:pt x="11763" y="3742"/>
                    <a:pt x="11775" y="3707"/>
                    <a:pt x="11716" y="3695"/>
                  </a:cubicBezTo>
                  <a:cubicBezTo>
                    <a:pt x="11700" y="3692"/>
                    <a:pt x="11688" y="3690"/>
                    <a:pt x="11679" y="3690"/>
                  </a:cubicBezTo>
                  <a:cubicBezTo>
                    <a:pt x="11655" y="3690"/>
                    <a:pt x="11653" y="3701"/>
                    <a:pt x="11644" y="3719"/>
                  </a:cubicBezTo>
                  <a:cubicBezTo>
                    <a:pt x="11668" y="3659"/>
                    <a:pt x="11680" y="3635"/>
                    <a:pt x="11585" y="3588"/>
                  </a:cubicBezTo>
                  <a:cubicBezTo>
                    <a:pt x="11573" y="3600"/>
                    <a:pt x="11573" y="3612"/>
                    <a:pt x="11573" y="3623"/>
                  </a:cubicBezTo>
                  <a:cubicBezTo>
                    <a:pt x="11466" y="3552"/>
                    <a:pt x="11359" y="3504"/>
                    <a:pt x="11240" y="3481"/>
                  </a:cubicBezTo>
                  <a:lnTo>
                    <a:pt x="11240" y="3481"/>
                  </a:lnTo>
                  <a:cubicBezTo>
                    <a:pt x="11240" y="3481"/>
                    <a:pt x="11249" y="3544"/>
                    <a:pt x="11219" y="3544"/>
                  </a:cubicBezTo>
                  <a:cubicBezTo>
                    <a:pt x="11215" y="3544"/>
                    <a:pt x="11210" y="3543"/>
                    <a:pt x="11204" y="3540"/>
                  </a:cubicBezTo>
                  <a:cubicBezTo>
                    <a:pt x="11156" y="3504"/>
                    <a:pt x="11132" y="3457"/>
                    <a:pt x="11085" y="3421"/>
                  </a:cubicBezTo>
                  <a:cubicBezTo>
                    <a:pt x="10978" y="3338"/>
                    <a:pt x="10859" y="3266"/>
                    <a:pt x="10728" y="3219"/>
                  </a:cubicBezTo>
                  <a:cubicBezTo>
                    <a:pt x="10656" y="3183"/>
                    <a:pt x="10597" y="3195"/>
                    <a:pt x="10537" y="3171"/>
                  </a:cubicBezTo>
                  <a:cubicBezTo>
                    <a:pt x="10487" y="3151"/>
                    <a:pt x="10458" y="3143"/>
                    <a:pt x="10436" y="3143"/>
                  </a:cubicBezTo>
                  <a:cubicBezTo>
                    <a:pt x="10407" y="3143"/>
                    <a:pt x="10393" y="3157"/>
                    <a:pt x="10359" y="3171"/>
                  </a:cubicBezTo>
                  <a:cubicBezTo>
                    <a:pt x="10381" y="3160"/>
                    <a:pt x="10278" y="3014"/>
                    <a:pt x="10226" y="3014"/>
                  </a:cubicBezTo>
                  <a:cubicBezTo>
                    <a:pt x="10222" y="3014"/>
                    <a:pt x="10219" y="3015"/>
                    <a:pt x="10216" y="3016"/>
                  </a:cubicBezTo>
                  <a:cubicBezTo>
                    <a:pt x="10168" y="3052"/>
                    <a:pt x="10335" y="3183"/>
                    <a:pt x="10299" y="3207"/>
                  </a:cubicBezTo>
                  <a:lnTo>
                    <a:pt x="10180" y="3076"/>
                  </a:lnTo>
                  <a:cubicBezTo>
                    <a:pt x="10144" y="3028"/>
                    <a:pt x="10097" y="2945"/>
                    <a:pt x="10108" y="2909"/>
                  </a:cubicBezTo>
                  <a:lnTo>
                    <a:pt x="10108" y="2909"/>
                  </a:lnTo>
                  <a:cubicBezTo>
                    <a:pt x="10099" y="2929"/>
                    <a:pt x="10084" y="2936"/>
                    <a:pt x="10065" y="2936"/>
                  </a:cubicBezTo>
                  <a:cubicBezTo>
                    <a:pt x="10015" y="2936"/>
                    <a:pt x="9940" y="2885"/>
                    <a:pt x="9870" y="2885"/>
                  </a:cubicBezTo>
                  <a:cubicBezTo>
                    <a:pt x="9775" y="2850"/>
                    <a:pt x="9787" y="2838"/>
                    <a:pt x="9811" y="2802"/>
                  </a:cubicBezTo>
                  <a:cubicBezTo>
                    <a:pt x="9847" y="2766"/>
                    <a:pt x="9751" y="2754"/>
                    <a:pt x="9763" y="2719"/>
                  </a:cubicBezTo>
                  <a:lnTo>
                    <a:pt x="9763" y="2719"/>
                  </a:lnTo>
                  <a:lnTo>
                    <a:pt x="9704" y="2850"/>
                  </a:lnTo>
                  <a:cubicBezTo>
                    <a:pt x="9620" y="2814"/>
                    <a:pt x="9644" y="2695"/>
                    <a:pt x="9632" y="2695"/>
                  </a:cubicBezTo>
                  <a:cubicBezTo>
                    <a:pt x="9608" y="2695"/>
                    <a:pt x="9575" y="2699"/>
                    <a:pt x="9540" y="2699"/>
                  </a:cubicBezTo>
                  <a:cubicBezTo>
                    <a:pt x="9487" y="2699"/>
                    <a:pt x="9430" y="2690"/>
                    <a:pt x="9394" y="2647"/>
                  </a:cubicBezTo>
                  <a:cubicBezTo>
                    <a:pt x="9352" y="2584"/>
                    <a:pt x="9208" y="2474"/>
                    <a:pt x="9117" y="2474"/>
                  </a:cubicBezTo>
                  <a:cubicBezTo>
                    <a:pt x="9105" y="2474"/>
                    <a:pt x="9094" y="2476"/>
                    <a:pt x="9085" y="2480"/>
                  </a:cubicBezTo>
                  <a:cubicBezTo>
                    <a:pt x="9081" y="2483"/>
                    <a:pt x="9076" y="2484"/>
                    <a:pt x="9070" y="2484"/>
                  </a:cubicBezTo>
                  <a:cubicBezTo>
                    <a:pt x="9028" y="2484"/>
                    <a:pt x="8947" y="2420"/>
                    <a:pt x="8893" y="2420"/>
                  </a:cubicBezTo>
                  <a:cubicBezTo>
                    <a:pt x="8889" y="2420"/>
                    <a:pt x="8886" y="2420"/>
                    <a:pt x="8882" y="2421"/>
                  </a:cubicBezTo>
                  <a:cubicBezTo>
                    <a:pt x="8875" y="2422"/>
                    <a:pt x="8869" y="2422"/>
                    <a:pt x="8863" y="2422"/>
                  </a:cubicBezTo>
                  <a:cubicBezTo>
                    <a:pt x="8767" y="2422"/>
                    <a:pt x="8796" y="2335"/>
                    <a:pt x="8751" y="2302"/>
                  </a:cubicBezTo>
                  <a:cubicBezTo>
                    <a:pt x="8704" y="2266"/>
                    <a:pt x="8644" y="2290"/>
                    <a:pt x="8584" y="2266"/>
                  </a:cubicBezTo>
                  <a:cubicBezTo>
                    <a:pt x="8525" y="2230"/>
                    <a:pt x="8549" y="2218"/>
                    <a:pt x="8573" y="2195"/>
                  </a:cubicBezTo>
                  <a:cubicBezTo>
                    <a:pt x="8596" y="2171"/>
                    <a:pt x="8477" y="2159"/>
                    <a:pt x="8465" y="2159"/>
                  </a:cubicBezTo>
                  <a:cubicBezTo>
                    <a:pt x="8418" y="2159"/>
                    <a:pt x="8406" y="2135"/>
                    <a:pt x="8382" y="2123"/>
                  </a:cubicBezTo>
                  <a:cubicBezTo>
                    <a:pt x="8372" y="2115"/>
                    <a:pt x="8364" y="2112"/>
                    <a:pt x="8357" y="2112"/>
                  </a:cubicBezTo>
                  <a:cubicBezTo>
                    <a:pt x="8325" y="2112"/>
                    <a:pt x="8312" y="2175"/>
                    <a:pt x="8294" y="2175"/>
                  </a:cubicBezTo>
                  <a:cubicBezTo>
                    <a:pt x="8285" y="2175"/>
                    <a:pt x="8276" y="2162"/>
                    <a:pt x="8263" y="2123"/>
                  </a:cubicBezTo>
                  <a:cubicBezTo>
                    <a:pt x="8220" y="2048"/>
                    <a:pt x="8149" y="2002"/>
                    <a:pt x="8066" y="2002"/>
                  </a:cubicBezTo>
                  <a:cubicBezTo>
                    <a:pt x="8056" y="2002"/>
                    <a:pt x="8047" y="2003"/>
                    <a:pt x="8037" y="2004"/>
                  </a:cubicBezTo>
                  <a:cubicBezTo>
                    <a:pt x="8018" y="2007"/>
                    <a:pt x="8001" y="2008"/>
                    <a:pt x="7985" y="2008"/>
                  </a:cubicBezTo>
                  <a:cubicBezTo>
                    <a:pt x="7923" y="2008"/>
                    <a:pt x="7889" y="1985"/>
                    <a:pt x="7870" y="1909"/>
                  </a:cubicBezTo>
                  <a:cubicBezTo>
                    <a:pt x="7858" y="1849"/>
                    <a:pt x="7644" y="1849"/>
                    <a:pt x="7620" y="1790"/>
                  </a:cubicBezTo>
                  <a:lnTo>
                    <a:pt x="7620" y="1790"/>
                  </a:lnTo>
                  <a:cubicBezTo>
                    <a:pt x="7624" y="1807"/>
                    <a:pt x="7586" y="1815"/>
                    <a:pt x="7541" y="1815"/>
                  </a:cubicBezTo>
                  <a:cubicBezTo>
                    <a:pt x="7464" y="1815"/>
                    <a:pt x="7370" y="1792"/>
                    <a:pt x="7453" y="1754"/>
                  </a:cubicBezTo>
                  <a:cubicBezTo>
                    <a:pt x="7489" y="1671"/>
                    <a:pt x="7346" y="1695"/>
                    <a:pt x="7263" y="1659"/>
                  </a:cubicBezTo>
                  <a:cubicBezTo>
                    <a:pt x="7215" y="1647"/>
                    <a:pt x="7168" y="1623"/>
                    <a:pt x="7120" y="1587"/>
                  </a:cubicBezTo>
                  <a:cubicBezTo>
                    <a:pt x="7096" y="1564"/>
                    <a:pt x="7120" y="1552"/>
                    <a:pt x="7084" y="1540"/>
                  </a:cubicBezTo>
                  <a:cubicBezTo>
                    <a:pt x="7057" y="1522"/>
                    <a:pt x="6941" y="1476"/>
                    <a:pt x="6876" y="1476"/>
                  </a:cubicBezTo>
                  <a:cubicBezTo>
                    <a:pt x="6858" y="1476"/>
                    <a:pt x="6844" y="1480"/>
                    <a:pt x="6837" y="1488"/>
                  </a:cubicBezTo>
                  <a:lnTo>
                    <a:pt x="6837" y="1488"/>
                  </a:lnTo>
                  <a:cubicBezTo>
                    <a:pt x="6860" y="1454"/>
                    <a:pt x="6879" y="1431"/>
                    <a:pt x="6810" y="1385"/>
                  </a:cubicBezTo>
                  <a:cubicBezTo>
                    <a:pt x="6763" y="1361"/>
                    <a:pt x="6656" y="1385"/>
                    <a:pt x="6656" y="1337"/>
                  </a:cubicBezTo>
                  <a:cubicBezTo>
                    <a:pt x="6656" y="1337"/>
                    <a:pt x="6634" y="1332"/>
                    <a:pt x="6617" y="1332"/>
                  </a:cubicBezTo>
                  <a:cubicBezTo>
                    <a:pt x="6608" y="1332"/>
                    <a:pt x="6600" y="1333"/>
                    <a:pt x="6596" y="1337"/>
                  </a:cubicBezTo>
                  <a:cubicBezTo>
                    <a:pt x="6594" y="1340"/>
                    <a:pt x="6591" y="1341"/>
                    <a:pt x="6587" y="1341"/>
                  </a:cubicBezTo>
                  <a:cubicBezTo>
                    <a:pt x="6571" y="1341"/>
                    <a:pt x="6546" y="1323"/>
                    <a:pt x="6537" y="1314"/>
                  </a:cubicBezTo>
                  <a:cubicBezTo>
                    <a:pt x="6487" y="1272"/>
                    <a:pt x="6426" y="1214"/>
                    <a:pt x="6377" y="1214"/>
                  </a:cubicBezTo>
                  <a:cubicBezTo>
                    <a:pt x="6361" y="1214"/>
                    <a:pt x="6346" y="1220"/>
                    <a:pt x="6334" y="1236"/>
                  </a:cubicBezTo>
                  <a:lnTo>
                    <a:pt x="6334" y="1236"/>
                  </a:lnTo>
                  <a:cubicBezTo>
                    <a:pt x="6345" y="1211"/>
                    <a:pt x="6352" y="1171"/>
                    <a:pt x="6298" y="1171"/>
                  </a:cubicBezTo>
                  <a:cubicBezTo>
                    <a:pt x="6257" y="1177"/>
                    <a:pt x="6242" y="1183"/>
                    <a:pt x="6229" y="1183"/>
                  </a:cubicBezTo>
                  <a:cubicBezTo>
                    <a:pt x="6216" y="1183"/>
                    <a:pt x="6205" y="1178"/>
                    <a:pt x="6175" y="1162"/>
                  </a:cubicBezTo>
                  <a:lnTo>
                    <a:pt x="6175" y="1162"/>
                  </a:lnTo>
                  <a:cubicBezTo>
                    <a:pt x="6177" y="1163"/>
                    <a:pt x="6179" y="1164"/>
                    <a:pt x="6182" y="1164"/>
                  </a:cubicBezTo>
                  <a:cubicBezTo>
                    <a:pt x="6208" y="1164"/>
                    <a:pt x="6219" y="1108"/>
                    <a:pt x="6168" y="1087"/>
                  </a:cubicBezTo>
                  <a:cubicBezTo>
                    <a:pt x="6108" y="1052"/>
                    <a:pt x="6048" y="1028"/>
                    <a:pt x="5989" y="1016"/>
                  </a:cubicBezTo>
                  <a:cubicBezTo>
                    <a:pt x="5941" y="1010"/>
                    <a:pt x="5912" y="1007"/>
                    <a:pt x="5892" y="1007"/>
                  </a:cubicBezTo>
                  <a:cubicBezTo>
                    <a:pt x="5873" y="1007"/>
                    <a:pt x="5864" y="1010"/>
                    <a:pt x="5858" y="1016"/>
                  </a:cubicBezTo>
                  <a:cubicBezTo>
                    <a:pt x="5834" y="1040"/>
                    <a:pt x="5834" y="1052"/>
                    <a:pt x="5822" y="1075"/>
                  </a:cubicBezTo>
                  <a:cubicBezTo>
                    <a:pt x="5727" y="1052"/>
                    <a:pt x="5751" y="1040"/>
                    <a:pt x="5727" y="1004"/>
                  </a:cubicBezTo>
                  <a:cubicBezTo>
                    <a:pt x="5727" y="1004"/>
                    <a:pt x="5662" y="1037"/>
                    <a:pt x="5656" y="1050"/>
                  </a:cubicBezTo>
                  <a:lnTo>
                    <a:pt x="5656" y="1050"/>
                  </a:lnTo>
                  <a:cubicBezTo>
                    <a:pt x="5667" y="1003"/>
                    <a:pt x="5655" y="956"/>
                    <a:pt x="5632" y="909"/>
                  </a:cubicBezTo>
                  <a:cubicBezTo>
                    <a:pt x="5584" y="921"/>
                    <a:pt x="5536" y="945"/>
                    <a:pt x="5489" y="968"/>
                  </a:cubicBezTo>
                  <a:cubicBezTo>
                    <a:pt x="5465" y="978"/>
                    <a:pt x="5440" y="983"/>
                    <a:pt x="5413" y="983"/>
                  </a:cubicBezTo>
                  <a:cubicBezTo>
                    <a:pt x="5346" y="983"/>
                    <a:pt x="5271" y="955"/>
                    <a:pt x="5203" y="921"/>
                  </a:cubicBezTo>
                  <a:cubicBezTo>
                    <a:pt x="5167" y="912"/>
                    <a:pt x="5063" y="869"/>
                    <a:pt x="5004" y="869"/>
                  </a:cubicBezTo>
                  <a:cubicBezTo>
                    <a:pt x="4985" y="869"/>
                    <a:pt x="4971" y="873"/>
                    <a:pt x="4965" y="885"/>
                  </a:cubicBezTo>
                  <a:cubicBezTo>
                    <a:pt x="4953" y="933"/>
                    <a:pt x="4941" y="968"/>
                    <a:pt x="4929" y="1016"/>
                  </a:cubicBezTo>
                  <a:cubicBezTo>
                    <a:pt x="4858" y="1004"/>
                    <a:pt x="4894" y="933"/>
                    <a:pt x="4905" y="897"/>
                  </a:cubicBezTo>
                  <a:lnTo>
                    <a:pt x="4905" y="897"/>
                  </a:lnTo>
                  <a:cubicBezTo>
                    <a:pt x="4903" y="904"/>
                    <a:pt x="4898" y="907"/>
                    <a:pt x="4891" y="907"/>
                  </a:cubicBezTo>
                  <a:cubicBezTo>
                    <a:pt x="4861" y="907"/>
                    <a:pt x="4798" y="854"/>
                    <a:pt x="4798" y="825"/>
                  </a:cubicBezTo>
                  <a:cubicBezTo>
                    <a:pt x="4810" y="802"/>
                    <a:pt x="4822" y="766"/>
                    <a:pt x="4763" y="754"/>
                  </a:cubicBezTo>
                  <a:lnTo>
                    <a:pt x="4728" y="882"/>
                  </a:lnTo>
                  <a:lnTo>
                    <a:pt x="4728" y="882"/>
                  </a:lnTo>
                  <a:cubicBezTo>
                    <a:pt x="4743" y="812"/>
                    <a:pt x="4452" y="754"/>
                    <a:pt x="4370" y="742"/>
                  </a:cubicBezTo>
                  <a:lnTo>
                    <a:pt x="4370" y="742"/>
                  </a:lnTo>
                  <a:cubicBezTo>
                    <a:pt x="4429" y="754"/>
                    <a:pt x="4417" y="790"/>
                    <a:pt x="4405" y="814"/>
                  </a:cubicBezTo>
                  <a:cubicBezTo>
                    <a:pt x="4311" y="793"/>
                    <a:pt x="4281" y="688"/>
                    <a:pt x="4186" y="688"/>
                  </a:cubicBezTo>
                  <a:cubicBezTo>
                    <a:pt x="4173" y="688"/>
                    <a:pt x="4159" y="690"/>
                    <a:pt x="4143" y="694"/>
                  </a:cubicBezTo>
                  <a:cubicBezTo>
                    <a:pt x="4135" y="703"/>
                    <a:pt x="4083" y="727"/>
                    <a:pt x="4047" y="727"/>
                  </a:cubicBezTo>
                  <a:cubicBezTo>
                    <a:pt x="4030" y="727"/>
                    <a:pt x="4016" y="722"/>
                    <a:pt x="4012" y="706"/>
                  </a:cubicBezTo>
                  <a:cubicBezTo>
                    <a:pt x="4012" y="683"/>
                    <a:pt x="4108" y="635"/>
                    <a:pt x="4036" y="623"/>
                  </a:cubicBezTo>
                  <a:cubicBezTo>
                    <a:pt x="4023" y="621"/>
                    <a:pt x="4011" y="621"/>
                    <a:pt x="4000" y="621"/>
                  </a:cubicBezTo>
                  <a:cubicBezTo>
                    <a:pt x="3963" y="621"/>
                    <a:pt x="3932" y="628"/>
                    <a:pt x="3897" y="628"/>
                  </a:cubicBezTo>
                  <a:cubicBezTo>
                    <a:pt x="3872" y="628"/>
                    <a:pt x="3844" y="624"/>
                    <a:pt x="3810" y="611"/>
                  </a:cubicBezTo>
                  <a:cubicBezTo>
                    <a:pt x="3739" y="575"/>
                    <a:pt x="3655" y="552"/>
                    <a:pt x="3584" y="528"/>
                  </a:cubicBezTo>
                  <a:cubicBezTo>
                    <a:pt x="3574" y="527"/>
                    <a:pt x="3563" y="526"/>
                    <a:pt x="3554" y="526"/>
                  </a:cubicBezTo>
                  <a:cubicBezTo>
                    <a:pt x="3471" y="526"/>
                    <a:pt x="3407" y="567"/>
                    <a:pt x="3524" y="599"/>
                  </a:cubicBezTo>
                  <a:cubicBezTo>
                    <a:pt x="3465" y="587"/>
                    <a:pt x="3405" y="575"/>
                    <a:pt x="3346" y="552"/>
                  </a:cubicBezTo>
                  <a:cubicBezTo>
                    <a:pt x="3310" y="540"/>
                    <a:pt x="3274" y="516"/>
                    <a:pt x="3239" y="480"/>
                  </a:cubicBezTo>
                  <a:cubicBezTo>
                    <a:pt x="3215" y="468"/>
                    <a:pt x="3179" y="468"/>
                    <a:pt x="3155" y="468"/>
                  </a:cubicBezTo>
                  <a:cubicBezTo>
                    <a:pt x="3084" y="468"/>
                    <a:pt x="3108" y="504"/>
                    <a:pt x="3096" y="540"/>
                  </a:cubicBezTo>
                  <a:cubicBezTo>
                    <a:pt x="3110" y="533"/>
                    <a:pt x="3122" y="530"/>
                    <a:pt x="3131" y="530"/>
                  </a:cubicBezTo>
                  <a:cubicBezTo>
                    <a:pt x="3152" y="530"/>
                    <a:pt x="3157" y="547"/>
                    <a:pt x="3131" y="564"/>
                  </a:cubicBezTo>
                  <a:cubicBezTo>
                    <a:pt x="3108" y="569"/>
                    <a:pt x="3084" y="572"/>
                    <a:pt x="3061" y="572"/>
                  </a:cubicBezTo>
                  <a:cubicBezTo>
                    <a:pt x="3039" y="572"/>
                    <a:pt x="3018" y="569"/>
                    <a:pt x="3000" y="564"/>
                  </a:cubicBezTo>
                  <a:cubicBezTo>
                    <a:pt x="2917" y="528"/>
                    <a:pt x="3084" y="480"/>
                    <a:pt x="2977" y="456"/>
                  </a:cubicBezTo>
                  <a:cubicBezTo>
                    <a:pt x="2953" y="450"/>
                    <a:pt x="2881" y="441"/>
                    <a:pt x="2823" y="441"/>
                  </a:cubicBezTo>
                  <a:cubicBezTo>
                    <a:pt x="2765" y="441"/>
                    <a:pt x="2721" y="450"/>
                    <a:pt x="2750" y="480"/>
                  </a:cubicBezTo>
                  <a:cubicBezTo>
                    <a:pt x="2798" y="528"/>
                    <a:pt x="2822" y="540"/>
                    <a:pt x="2750" y="552"/>
                  </a:cubicBezTo>
                  <a:cubicBezTo>
                    <a:pt x="2732" y="561"/>
                    <a:pt x="2712" y="565"/>
                    <a:pt x="2692" y="565"/>
                  </a:cubicBezTo>
                  <a:cubicBezTo>
                    <a:pt x="2659" y="565"/>
                    <a:pt x="2625" y="554"/>
                    <a:pt x="2596" y="540"/>
                  </a:cubicBezTo>
                  <a:cubicBezTo>
                    <a:pt x="2536" y="492"/>
                    <a:pt x="2667" y="385"/>
                    <a:pt x="2643" y="373"/>
                  </a:cubicBezTo>
                  <a:cubicBezTo>
                    <a:pt x="2596" y="349"/>
                    <a:pt x="2536" y="349"/>
                    <a:pt x="2477" y="349"/>
                  </a:cubicBezTo>
                  <a:cubicBezTo>
                    <a:pt x="2429" y="361"/>
                    <a:pt x="2465" y="409"/>
                    <a:pt x="2405" y="409"/>
                  </a:cubicBezTo>
                  <a:cubicBezTo>
                    <a:pt x="2397" y="411"/>
                    <a:pt x="2390" y="412"/>
                    <a:pt x="2384" y="412"/>
                  </a:cubicBezTo>
                  <a:cubicBezTo>
                    <a:pt x="2320" y="412"/>
                    <a:pt x="2348" y="313"/>
                    <a:pt x="2284" y="313"/>
                  </a:cubicBezTo>
                  <a:cubicBezTo>
                    <a:pt x="2281" y="313"/>
                    <a:pt x="2278" y="313"/>
                    <a:pt x="2274" y="313"/>
                  </a:cubicBezTo>
                  <a:cubicBezTo>
                    <a:pt x="2207" y="323"/>
                    <a:pt x="2171" y="348"/>
                    <a:pt x="2153" y="382"/>
                  </a:cubicBezTo>
                  <a:lnTo>
                    <a:pt x="2153" y="382"/>
                  </a:lnTo>
                  <a:cubicBezTo>
                    <a:pt x="2163" y="355"/>
                    <a:pt x="2170" y="328"/>
                    <a:pt x="2143" y="302"/>
                  </a:cubicBezTo>
                  <a:cubicBezTo>
                    <a:pt x="2096" y="242"/>
                    <a:pt x="2024" y="206"/>
                    <a:pt x="1953" y="194"/>
                  </a:cubicBezTo>
                  <a:cubicBezTo>
                    <a:pt x="1917" y="194"/>
                    <a:pt x="1988" y="254"/>
                    <a:pt x="1929" y="266"/>
                  </a:cubicBezTo>
                  <a:cubicBezTo>
                    <a:pt x="1881" y="266"/>
                    <a:pt x="1834" y="254"/>
                    <a:pt x="1786" y="230"/>
                  </a:cubicBezTo>
                  <a:cubicBezTo>
                    <a:pt x="1738" y="218"/>
                    <a:pt x="1703" y="171"/>
                    <a:pt x="1655" y="159"/>
                  </a:cubicBezTo>
                  <a:cubicBezTo>
                    <a:pt x="1649" y="158"/>
                    <a:pt x="1644" y="157"/>
                    <a:pt x="1639" y="157"/>
                  </a:cubicBezTo>
                  <a:cubicBezTo>
                    <a:pt x="1594" y="157"/>
                    <a:pt x="1575" y="193"/>
                    <a:pt x="1537" y="193"/>
                  </a:cubicBezTo>
                  <a:cubicBezTo>
                    <a:pt x="1527" y="193"/>
                    <a:pt x="1515" y="190"/>
                    <a:pt x="1500" y="183"/>
                  </a:cubicBezTo>
                  <a:cubicBezTo>
                    <a:pt x="1467" y="161"/>
                    <a:pt x="1475" y="98"/>
                    <a:pt x="1420" y="98"/>
                  </a:cubicBezTo>
                  <a:close/>
                  <a:moveTo>
                    <a:pt x="9475" y="6218"/>
                  </a:moveTo>
                  <a:cubicBezTo>
                    <a:pt x="9387" y="6218"/>
                    <a:pt x="9275" y="6252"/>
                    <a:pt x="9311" y="6279"/>
                  </a:cubicBezTo>
                  <a:cubicBezTo>
                    <a:pt x="9335" y="6290"/>
                    <a:pt x="9370" y="6302"/>
                    <a:pt x="9394" y="6314"/>
                  </a:cubicBezTo>
                  <a:cubicBezTo>
                    <a:pt x="9430" y="6326"/>
                    <a:pt x="9466" y="6362"/>
                    <a:pt x="9489" y="6386"/>
                  </a:cubicBezTo>
                  <a:cubicBezTo>
                    <a:pt x="9573" y="6457"/>
                    <a:pt x="9656" y="6505"/>
                    <a:pt x="9751" y="6540"/>
                  </a:cubicBezTo>
                  <a:cubicBezTo>
                    <a:pt x="9758" y="6543"/>
                    <a:pt x="9764" y="6544"/>
                    <a:pt x="9769" y="6544"/>
                  </a:cubicBezTo>
                  <a:cubicBezTo>
                    <a:pt x="9802" y="6544"/>
                    <a:pt x="9798" y="6489"/>
                    <a:pt x="9846" y="6489"/>
                  </a:cubicBezTo>
                  <a:cubicBezTo>
                    <a:pt x="9853" y="6489"/>
                    <a:pt x="9861" y="6490"/>
                    <a:pt x="9870" y="6493"/>
                  </a:cubicBezTo>
                  <a:cubicBezTo>
                    <a:pt x="9930" y="6517"/>
                    <a:pt x="9978" y="6540"/>
                    <a:pt x="10001" y="6588"/>
                  </a:cubicBezTo>
                  <a:cubicBezTo>
                    <a:pt x="9989" y="6612"/>
                    <a:pt x="10001" y="6624"/>
                    <a:pt x="10049" y="6636"/>
                  </a:cubicBezTo>
                  <a:cubicBezTo>
                    <a:pt x="10079" y="6651"/>
                    <a:pt x="10090" y="6657"/>
                    <a:pt x="10095" y="6657"/>
                  </a:cubicBezTo>
                  <a:cubicBezTo>
                    <a:pt x="10103" y="6657"/>
                    <a:pt x="10100" y="6645"/>
                    <a:pt x="10120" y="6624"/>
                  </a:cubicBezTo>
                  <a:cubicBezTo>
                    <a:pt x="10156" y="6624"/>
                    <a:pt x="10192" y="6636"/>
                    <a:pt x="10216" y="6660"/>
                  </a:cubicBezTo>
                  <a:cubicBezTo>
                    <a:pt x="10251" y="6707"/>
                    <a:pt x="10132" y="6719"/>
                    <a:pt x="10251" y="6767"/>
                  </a:cubicBezTo>
                  <a:cubicBezTo>
                    <a:pt x="10271" y="6780"/>
                    <a:pt x="10312" y="6789"/>
                    <a:pt x="10347" y="6789"/>
                  </a:cubicBezTo>
                  <a:cubicBezTo>
                    <a:pt x="10376" y="6789"/>
                    <a:pt x="10401" y="6783"/>
                    <a:pt x="10406" y="6767"/>
                  </a:cubicBezTo>
                  <a:cubicBezTo>
                    <a:pt x="10430" y="6767"/>
                    <a:pt x="10466" y="6802"/>
                    <a:pt x="10489" y="6802"/>
                  </a:cubicBezTo>
                  <a:cubicBezTo>
                    <a:pt x="10585" y="6826"/>
                    <a:pt x="10680" y="6850"/>
                    <a:pt x="10763" y="6874"/>
                  </a:cubicBezTo>
                  <a:cubicBezTo>
                    <a:pt x="10799" y="6921"/>
                    <a:pt x="10620" y="6910"/>
                    <a:pt x="10620" y="6921"/>
                  </a:cubicBezTo>
                  <a:cubicBezTo>
                    <a:pt x="10728" y="6945"/>
                    <a:pt x="10835" y="6969"/>
                    <a:pt x="10942" y="7005"/>
                  </a:cubicBezTo>
                  <a:cubicBezTo>
                    <a:pt x="11001" y="7005"/>
                    <a:pt x="11049" y="7029"/>
                    <a:pt x="11073" y="7076"/>
                  </a:cubicBezTo>
                  <a:cubicBezTo>
                    <a:pt x="11100" y="7116"/>
                    <a:pt x="11119" y="7123"/>
                    <a:pt x="11139" y="7123"/>
                  </a:cubicBezTo>
                  <a:cubicBezTo>
                    <a:pt x="11148" y="7123"/>
                    <a:pt x="11158" y="7121"/>
                    <a:pt x="11169" y="7121"/>
                  </a:cubicBezTo>
                  <a:cubicBezTo>
                    <a:pt x="11176" y="7121"/>
                    <a:pt x="11184" y="7122"/>
                    <a:pt x="11192" y="7124"/>
                  </a:cubicBezTo>
                  <a:cubicBezTo>
                    <a:pt x="11240" y="7148"/>
                    <a:pt x="11251" y="7160"/>
                    <a:pt x="11287" y="7195"/>
                  </a:cubicBezTo>
                  <a:cubicBezTo>
                    <a:pt x="11299" y="7207"/>
                    <a:pt x="11311" y="7219"/>
                    <a:pt x="11335" y="7219"/>
                  </a:cubicBezTo>
                  <a:cubicBezTo>
                    <a:pt x="11344" y="7222"/>
                    <a:pt x="11353" y="7224"/>
                    <a:pt x="11361" y="7224"/>
                  </a:cubicBezTo>
                  <a:cubicBezTo>
                    <a:pt x="11385" y="7224"/>
                    <a:pt x="11400" y="7210"/>
                    <a:pt x="11382" y="7183"/>
                  </a:cubicBezTo>
                  <a:cubicBezTo>
                    <a:pt x="11375" y="7160"/>
                    <a:pt x="11377" y="7142"/>
                    <a:pt x="11396" y="7142"/>
                  </a:cubicBezTo>
                  <a:cubicBezTo>
                    <a:pt x="11406" y="7142"/>
                    <a:pt x="11421" y="7147"/>
                    <a:pt x="11442" y="7160"/>
                  </a:cubicBezTo>
                  <a:cubicBezTo>
                    <a:pt x="11490" y="7207"/>
                    <a:pt x="11478" y="7243"/>
                    <a:pt x="11525" y="7279"/>
                  </a:cubicBezTo>
                  <a:cubicBezTo>
                    <a:pt x="11573" y="7302"/>
                    <a:pt x="11632" y="7326"/>
                    <a:pt x="11692" y="7326"/>
                  </a:cubicBezTo>
                  <a:cubicBezTo>
                    <a:pt x="11728" y="7350"/>
                    <a:pt x="11763" y="7374"/>
                    <a:pt x="11799" y="7398"/>
                  </a:cubicBezTo>
                  <a:cubicBezTo>
                    <a:pt x="11799" y="7410"/>
                    <a:pt x="11811" y="7422"/>
                    <a:pt x="11823" y="7433"/>
                  </a:cubicBezTo>
                  <a:cubicBezTo>
                    <a:pt x="11859" y="7445"/>
                    <a:pt x="11874" y="7445"/>
                    <a:pt x="11888" y="7445"/>
                  </a:cubicBezTo>
                  <a:cubicBezTo>
                    <a:pt x="11903" y="7445"/>
                    <a:pt x="11918" y="7445"/>
                    <a:pt x="11954" y="7457"/>
                  </a:cubicBezTo>
                  <a:cubicBezTo>
                    <a:pt x="11990" y="7481"/>
                    <a:pt x="12025" y="7505"/>
                    <a:pt x="12061" y="7529"/>
                  </a:cubicBezTo>
                  <a:cubicBezTo>
                    <a:pt x="12156" y="7588"/>
                    <a:pt x="12264" y="7624"/>
                    <a:pt x="12383" y="7636"/>
                  </a:cubicBezTo>
                  <a:cubicBezTo>
                    <a:pt x="12454" y="7636"/>
                    <a:pt x="12466" y="7636"/>
                    <a:pt x="12442" y="7683"/>
                  </a:cubicBezTo>
                  <a:cubicBezTo>
                    <a:pt x="12383" y="7683"/>
                    <a:pt x="12442" y="7719"/>
                    <a:pt x="12490" y="7743"/>
                  </a:cubicBezTo>
                  <a:cubicBezTo>
                    <a:pt x="12537" y="7767"/>
                    <a:pt x="12597" y="7791"/>
                    <a:pt x="12656" y="7814"/>
                  </a:cubicBezTo>
                  <a:cubicBezTo>
                    <a:pt x="12667" y="7812"/>
                    <a:pt x="12678" y="7811"/>
                    <a:pt x="12688" y="7811"/>
                  </a:cubicBezTo>
                  <a:cubicBezTo>
                    <a:pt x="12733" y="7811"/>
                    <a:pt x="12770" y="7831"/>
                    <a:pt x="12799" y="7850"/>
                  </a:cubicBezTo>
                  <a:cubicBezTo>
                    <a:pt x="12775" y="7898"/>
                    <a:pt x="12930" y="7945"/>
                    <a:pt x="12978" y="7957"/>
                  </a:cubicBezTo>
                  <a:cubicBezTo>
                    <a:pt x="12988" y="7962"/>
                    <a:pt x="13000" y="7964"/>
                    <a:pt x="13013" y="7964"/>
                  </a:cubicBezTo>
                  <a:cubicBezTo>
                    <a:pt x="13049" y="7964"/>
                    <a:pt x="13091" y="7950"/>
                    <a:pt x="13115" y="7950"/>
                  </a:cubicBezTo>
                  <a:cubicBezTo>
                    <a:pt x="13124" y="7950"/>
                    <a:pt x="13130" y="7952"/>
                    <a:pt x="13133" y="7957"/>
                  </a:cubicBezTo>
                  <a:cubicBezTo>
                    <a:pt x="13156" y="8029"/>
                    <a:pt x="13204" y="8076"/>
                    <a:pt x="13264" y="8100"/>
                  </a:cubicBezTo>
                  <a:cubicBezTo>
                    <a:pt x="13395" y="8172"/>
                    <a:pt x="13537" y="8231"/>
                    <a:pt x="13680" y="8279"/>
                  </a:cubicBezTo>
                  <a:cubicBezTo>
                    <a:pt x="13728" y="8303"/>
                    <a:pt x="13776" y="8314"/>
                    <a:pt x="13823" y="8338"/>
                  </a:cubicBezTo>
                  <a:cubicBezTo>
                    <a:pt x="13839" y="8342"/>
                    <a:pt x="13852" y="8344"/>
                    <a:pt x="13864" y="8344"/>
                  </a:cubicBezTo>
                  <a:cubicBezTo>
                    <a:pt x="13887" y="8344"/>
                    <a:pt x="13903" y="8338"/>
                    <a:pt x="13918" y="8338"/>
                  </a:cubicBezTo>
                  <a:cubicBezTo>
                    <a:pt x="13942" y="8350"/>
                    <a:pt x="13966" y="8422"/>
                    <a:pt x="13990" y="8445"/>
                  </a:cubicBezTo>
                  <a:cubicBezTo>
                    <a:pt x="14026" y="8481"/>
                    <a:pt x="14073" y="8505"/>
                    <a:pt x="14109" y="8529"/>
                  </a:cubicBezTo>
                  <a:cubicBezTo>
                    <a:pt x="14148" y="8552"/>
                    <a:pt x="14187" y="8570"/>
                    <a:pt x="14215" y="8570"/>
                  </a:cubicBezTo>
                  <a:cubicBezTo>
                    <a:pt x="14231" y="8570"/>
                    <a:pt x="14244" y="8565"/>
                    <a:pt x="14252" y="8553"/>
                  </a:cubicBezTo>
                  <a:lnTo>
                    <a:pt x="14252" y="8553"/>
                  </a:lnTo>
                  <a:cubicBezTo>
                    <a:pt x="14240" y="8576"/>
                    <a:pt x="14395" y="8588"/>
                    <a:pt x="14430" y="8600"/>
                  </a:cubicBezTo>
                  <a:cubicBezTo>
                    <a:pt x="14466" y="8612"/>
                    <a:pt x="14502" y="8684"/>
                    <a:pt x="14538" y="8707"/>
                  </a:cubicBezTo>
                  <a:cubicBezTo>
                    <a:pt x="14597" y="8755"/>
                    <a:pt x="14657" y="8779"/>
                    <a:pt x="14716" y="8791"/>
                  </a:cubicBezTo>
                  <a:cubicBezTo>
                    <a:pt x="14724" y="8795"/>
                    <a:pt x="14731" y="8796"/>
                    <a:pt x="14736" y="8796"/>
                  </a:cubicBezTo>
                  <a:cubicBezTo>
                    <a:pt x="14764" y="8796"/>
                    <a:pt x="14766" y="8753"/>
                    <a:pt x="14776" y="8743"/>
                  </a:cubicBezTo>
                  <a:cubicBezTo>
                    <a:pt x="14811" y="8755"/>
                    <a:pt x="14847" y="8767"/>
                    <a:pt x="14883" y="8791"/>
                  </a:cubicBezTo>
                  <a:cubicBezTo>
                    <a:pt x="14871" y="8791"/>
                    <a:pt x="14871" y="8803"/>
                    <a:pt x="14883" y="8815"/>
                  </a:cubicBezTo>
                  <a:cubicBezTo>
                    <a:pt x="14907" y="8838"/>
                    <a:pt x="14931" y="8850"/>
                    <a:pt x="14954" y="8850"/>
                  </a:cubicBezTo>
                  <a:cubicBezTo>
                    <a:pt x="14978" y="8862"/>
                    <a:pt x="14978" y="8898"/>
                    <a:pt x="15002" y="8910"/>
                  </a:cubicBezTo>
                  <a:cubicBezTo>
                    <a:pt x="15038" y="8934"/>
                    <a:pt x="15073" y="8946"/>
                    <a:pt x="15097" y="8957"/>
                  </a:cubicBezTo>
                  <a:cubicBezTo>
                    <a:pt x="15192" y="8993"/>
                    <a:pt x="15276" y="9005"/>
                    <a:pt x="15359" y="9005"/>
                  </a:cubicBezTo>
                  <a:cubicBezTo>
                    <a:pt x="15490" y="9017"/>
                    <a:pt x="15442" y="9041"/>
                    <a:pt x="15419" y="9088"/>
                  </a:cubicBezTo>
                  <a:cubicBezTo>
                    <a:pt x="15421" y="9083"/>
                    <a:pt x="15426" y="9082"/>
                    <a:pt x="15431" y="9082"/>
                  </a:cubicBezTo>
                  <a:cubicBezTo>
                    <a:pt x="15451" y="9082"/>
                    <a:pt x="15485" y="9102"/>
                    <a:pt x="15513" y="9102"/>
                  </a:cubicBezTo>
                  <a:cubicBezTo>
                    <a:pt x="15517" y="9102"/>
                    <a:pt x="15522" y="9102"/>
                    <a:pt x="15526" y="9100"/>
                  </a:cubicBezTo>
                  <a:cubicBezTo>
                    <a:pt x="15536" y="9100"/>
                    <a:pt x="15546" y="9074"/>
                    <a:pt x="15556" y="9074"/>
                  </a:cubicBezTo>
                  <a:cubicBezTo>
                    <a:pt x="15558" y="9074"/>
                    <a:pt x="15560" y="9075"/>
                    <a:pt x="15562" y="9076"/>
                  </a:cubicBezTo>
                  <a:cubicBezTo>
                    <a:pt x="15597" y="9088"/>
                    <a:pt x="15573" y="9136"/>
                    <a:pt x="15609" y="9148"/>
                  </a:cubicBezTo>
                  <a:cubicBezTo>
                    <a:pt x="15633" y="9160"/>
                    <a:pt x="15660" y="9160"/>
                    <a:pt x="15688" y="9160"/>
                  </a:cubicBezTo>
                  <a:cubicBezTo>
                    <a:pt x="15716" y="9160"/>
                    <a:pt x="15746" y="9160"/>
                    <a:pt x="15776" y="9172"/>
                  </a:cubicBezTo>
                  <a:cubicBezTo>
                    <a:pt x="15859" y="9196"/>
                    <a:pt x="15800" y="9196"/>
                    <a:pt x="15764" y="9196"/>
                  </a:cubicBezTo>
                  <a:cubicBezTo>
                    <a:pt x="15728" y="9196"/>
                    <a:pt x="15693" y="9255"/>
                    <a:pt x="15764" y="9279"/>
                  </a:cubicBezTo>
                  <a:cubicBezTo>
                    <a:pt x="15794" y="9289"/>
                    <a:pt x="15827" y="9295"/>
                    <a:pt x="15857" y="9295"/>
                  </a:cubicBezTo>
                  <a:cubicBezTo>
                    <a:pt x="15897" y="9295"/>
                    <a:pt x="15930" y="9285"/>
                    <a:pt x="15940" y="9261"/>
                  </a:cubicBezTo>
                  <a:lnTo>
                    <a:pt x="15940" y="9261"/>
                  </a:lnTo>
                  <a:cubicBezTo>
                    <a:pt x="15914" y="9366"/>
                    <a:pt x="16394" y="9471"/>
                    <a:pt x="16359" y="9553"/>
                  </a:cubicBezTo>
                  <a:cubicBezTo>
                    <a:pt x="16431" y="9636"/>
                    <a:pt x="16538" y="9612"/>
                    <a:pt x="16633" y="9648"/>
                  </a:cubicBezTo>
                  <a:cubicBezTo>
                    <a:pt x="16705" y="9672"/>
                    <a:pt x="16788" y="9708"/>
                    <a:pt x="16859" y="9743"/>
                  </a:cubicBezTo>
                  <a:cubicBezTo>
                    <a:pt x="16955" y="9791"/>
                    <a:pt x="17062" y="9803"/>
                    <a:pt x="17157" y="9838"/>
                  </a:cubicBezTo>
                  <a:cubicBezTo>
                    <a:pt x="17252" y="9886"/>
                    <a:pt x="17228" y="9910"/>
                    <a:pt x="17324" y="9958"/>
                  </a:cubicBezTo>
                  <a:cubicBezTo>
                    <a:pt x="17359" y="9981"/>
                    <a:pt x="17395" y="9993"/>
                    <a:pt x="17443" y="9993"/>
                  </a:cubicBezTo>
                  <a:cubicBezTo>
                    <a:pt x="17452" y="9993"/>
                    <a:pt x="17461" y="9973"/>
                    <a:pt x="17475" y="9973"/>
                  </a:cubicBezTo>
                  <a:cubicBezTo>
                    <a:pt x="17479" y="9973"/>
                    <a:pt x="17484" y="9975"/>
                    <a:pt x="17490" y="9981"/>
                  </a:cubicBezTo>
                  <a:cubicBezTo>
                    <a:pt x="17537" y="10005"/>
                    <a:pt x="17549" y="10062"/>
                    <a:pt x="17528" y="10098"/>
                  </a:cubicBezTo>
                  <a:lnTo>
                    <a:pt x="17528" y="10098"/>
                  </a:lnTo>
                  <a:cubicBezTo>
                    <a:pt x="17531" y="10094"/>
                    <a:pt x="17536" y="10093"/>
                    <a:pt x="17544" y="10093"/>
                  </a:cubicBezTo>
                  <a:cubicBezTo>
                    <a:pt x="17648" y="10093"/>
                    <a:pt x="18141" y="10354"/>
                    <a:pt x="18217" y="10386"/>
                  </a:cubicBezTo>
                  <a:cubicBezTo>
                    <a:pt x="18288" y="10434"/>
                    <a:pt x="18371" y="10493"/>
                    <a:pt x="18455" y="10541"/>
                  </a:cubicBezTo>
                  <a:cubicBezTo>
                    <a:pt x="18526" y="10565"/>
                    <a:pt x="18610" y="10589"/>
                    <a:pt x="18693" y="10600"/>
                  </a:cubicBezTo>
                  <a:cubicBezTo>
                    <a:pt x="18714" y="10600"/>
                    <a:pt x="18812" y="10581"/>
                    <a:pt x="18806" y="10569"/>
                  </a:cubicBezTo>
                  <a:lnTo>
                    <a:pt x="18806" y="10569"/>
                  </a:lnTo>
                  <a:cubicBezTo>
                    <a:pt x="18841" y="10596"/>
                    <a:pt x="18781" y="10661"/>
                    <a:pt x="18871" y="10672"/>
                  </a:cubicBezTo>
                  <a:cubicBezTo>
                    <a:pt x="18883" y="10672"/>
                    <a:pt x="18991" y="10672"/>
                    <a:pt x="19014" y="10696"/>
                  </a:cubicBezTo>
                  <a:cubicBezTo>
                    <a:pt x="19026" y="10720"/>
                    <a:pt x="18907" y="10743"/>
                    <a:pt x="18967" y="10755"/>
                  </a:cubicBezTo>
                  <a:cubicBezTo>
                    <a:pt x="19005" y="10771"/>
                    <a:pt x="19077" y="10791"/>
                    <a:pt x="19127" y="10791"/>
                  </a:cubicBezTo>
                  <a:cubicBezTo>
                    <a:pt x="19156" y="10791"/>
                    <a:pt x="19177" y="10784"/>
                    <a:pt x="19181" y="10767"/>
                  </a:cubicBezTo>
                  <a:cubicBezTo>
                    <a:pt x="19229" y="10779"/>
                    <a:pt x="19252" y="10851"/>
                    <a:pt x="19264" y="10862"/>
                  </a:cubicBezTo>
                  <a:cubicBezTo>
                    <a:pt x="19300" y="10910"/>
                    <a:pt x="19348" y="10934"/>
                    <a:pt x="19395" y="10970"/>
                  </a:cubicBezTo>
                  <a:cubicBezTo>
                    <a:pt x="19424" y="10960"/>
                    <a:pt x="19437" y="10927"/>
                    <a:pt x="19479" y="10927"/>
                  </a:cubicBezTo>
                  <a:cubicBezTo>
                    <a:pt x="19489" y="10927"/>
                    <a:pt x="19500" y="10929"/>
                    <a:pt x="19514" y="10934"/>
                  </a:cubicBezTo>
                  <a:cubicBezTo>
                    <a:pt x="19562" y="10970"/>
                    <a:pt x="19610" y="10993"/>
                    <a:pt x="19657" y="11017"/>
                  </a:cubicBezTo>
                  <a:cubicBezTo>
                    <a:pt x="19705" y="11017"/>
                    <a:pt x="19753" y="11029"/>
                    <a:pt x="19800" y="11041"/>
                  </a:cubicBezTo>
                  <a:cubicBezTo>
                    <a:pt x="19872" y="11077"/>
                    <a:pt x="19872" y="11124"/>
                    <a:pt x="19943" y="11160"/>
                  </a:cubicBezTo>
                  <a:cubicBezTo>
                    <a:pt x="19974" y="11183"/>
                    <a:pt x="20025" y="11202"/>
                    <a:pt x="20061" y="11202"/>
                  </a:cubicBezTo>
                  <a:cubicBezTo>
                    <a:pt x="20079" y="11202"/>
                    <a:pt x="20094" y="11196"/>
                    <a:pt x="20098" y="11184"/>
                  </a:cubicBezTo>
                  <a:cubicBezTo>
                    <a:pt x="20098" y="11195"/>
                    <a:pt x="20183" y="11292"/>
                    <a:pt x="20192" y="11292"/>
                  </a:cubicBezTo>
                  <a:cubicBezTo>
                    <a:pt x="20193" y="11292"/>
                    <a:pt x="20193" y="11292"/>
                    <a:pt x="20193" y="11291"/>
                  </a:cubicBezTo>
                  <a:cubicBezTo>
                    <a:pt x="20193" y="11272"/>
                    <a:pt x="20171" y="11217"/>
                    <a:pt x="20202" y="11217"/>
                  </a:cubicBezTo>
                  <a:cubicBezTo>
                    <a:pt x="20210" y="11217"/>
                    <a:pt x="20223" y="11221"/>
                    <a:pt x="20241" y="11232"/>
                  </a:cubicBezTo>
                  <a:cubicBezTo>
                    <a:pt x="20276" y="11255"/>
                    <a:pt x="20288" y="11291"/>
                    <a:pt x="20324" y="11315"/>
                  </a:cubicBezTo>
                  <a:cubicBezTo>
                    <a:pt x="20386" y="11356"/>
                    <a:pt x="20510" y="11415"/>
                    <a:pt x="20573" y="11415"/>
                  </a:cubicBezTo>
                  <a:cubicBezTo>
                    <a:pt x="20583" y="11415"/>
                    <a:pt x="20591" y="11413"/>
                    <a:pt x="20598" y="11410"/>
                  </a:cubicBezTo>
                  <a:lnTo>
                    <a:pt x="20598" y="11410"/>
                  </a:lnTo>
                  <a:cubicBezTo>
                    <a:pt x="20574" y="11422"/>
                    <a:pt x="20681" y="11529"/>
                    <a:pt x="20717" y="11553"/>
                  </a:cubicBezTo>
                  <a:cubicBezTo>
                    <a:pt x="20726" y="11540"/>
                    <a:pt x="20736" y="11535"/>
                    <a:pt x="20749" y="11535"/>
                  </a:cubicBezTo>
                  <a:cubicBezTo>
                    <a:pt x="20770" y="11535"/>
                    <a:pt x="20798" y="11550"/>
                    <a:pt x="20836" y="11565"/>
                  </a:cubicBezTo>
                  <a:cubicBezTo>
                    <a:pt x="20863" y="11581"/>
                    <a:pt x="20873" y="11587"/>
                    <a:pt x="20878" y="11587"/>
                  </a:cubicBezTo>
                  <a:cubicBezTo>
                    <a:pt x="20884" y="11587"/>
                    <a:pt x="20882" y="11578"/>
                    <a:pt x="20896" y="11565"/>
                  </a:cubicBezTo>
                  <a:cubicBezTo>
                    <a:pt x="20897" y="11564"/>
                    <a:pt x="20899" y="11564"/>
                    <a:pt x="20901" y="11564"/>
                  </a:cubicBezTo>
                  <a:cubicBezTo>
                    <a:pt x="20945" y="11564"/>
                    <a:pt x="21076" y="11673"/>
                    <a:pt x="21122" y="11696"/>
                  </a:cubicBezTo>
                  <a:cubicBezTo>
                    <a:pt x="21135" y="11705"/>
                    <a:pt x="21145" y="11707"/>
                    <a:pt x="21155" y="11707"/>
                  </a:cubicBezTo>
                  <a:cubicBezTo>
                    <a:pt x="21165" y="11707"/>
                    <a:pt x="21176" y="11704"/>
                    <a:pt x="21189" y="11704"/>
                  </a:cubicBezTo>
                  <a:cubicBezTo>
                    <a:pt x="21197" y="11704"/>
                    <a:pt x="21206" y="11705"/>
                    <a:pt x="21217" y="11708"/>
                  </a:cubicBezTo>
                  <a:cubicBezTo>
                    <a:pt x="21265" y="11720"/>
                    <a:pt x="21336" y="11767"/>
                    <a:pt x="21408" y="11791"/>
                  </a:cubicBezTo>
                  <a:cubicBezTo>
                    <a:pt x="21488" y="11832"/>
                    <a:pt x="21547" y="11856"/>
                    <a:pt x="21603" y="11856"/>
                  </a:cubicBezTo>
                  <a:cubicBezTo>
                    <a:pt x="21617" y="11856"/>
                    <a:pt x="21631" y="11854"/>
                    <a:pt x="21644" y="11851"/>
                  </a:cubicBezTo>
                  <a:lnTo>
                    <a:pt x="21644" y="11851"/>
                  </a:lnTo>
                  <a:cubicBezTo>
                    <a:pt x="21620" y="11860"/>
                    <a:pt x="21598" y="11870"/>
                    <a:pt x="21598" y="11886"/>
                  </a:cubicBezTo>
                  <a:cubicBezTo>
                    <a:pt x="21598" y="11904"/>
                    <a:pt x="21636" y="11915"/>
                    <a:pt x="21666" y="11915"/>
                  </a:cubicBezTo>
                  <a:cubicBezTo>
                    <a:pt x="21677" y="11915"/>
                    <a:pt x="21687" y="11913"/>
                    <a:pt x="21693" y="11910"/>
                  </a:cubicBezTo>
                  <a:cubicBezTo>
                    <a:pt x="21706" y="11906"/>
                    <a:pt x="21719" y="11904"/>
                    <a:pt x="21731" y="11904"/>
                  </a:cubicBezTo>
                  <a:cubicBezTo>
                    <a:pt x="21792" y="11904"/>
                    <a:pt x="21850" y="11948"/>
                    <a:pt x="21860" y="12017"/>
                  </a:cubicBezTo>
                  <a:cubicBezTo>
                    <a:pt x="21863" y="12033"/>
                    <a:pt x="21879" y="12038"/>
                    <a:pt x="21900" y="12038"/>
                  </a:cubicBezTo>
                  <a:cubicBezTo>
                    <a:pt x="21933" y="12038"/>
                    <a:pt x="21980" y="12025"/>
                    <a:pt x="22008" y="12025"/>
                  </a:cubicBezTo>
                  <a:cubicBezTo>
                    <a:pt x="22028" y="12025"/>
                    <a:pt x="22037" y="12031"/>
                    <a:pt x="22027" y="12053"/>
                  </a:cubicBezTo>
                  <a:cubicBezTo>
                    <a:pt x="22009" y="12089"/>
                    <a:pt x="22119" y="12145"/>
                    <a:pt x="22190" y="12145"/>
                  </a:cubicBezTo>
                  <a:cubicBezTo>
                    <a:pt x="22213" y="12145"/>
                    <a:pt x="22232" y="12139"/>
                    <a:pt x="22241" y="12124"/>
                  </a:cubicBezTo>
                  <a:lnTo>
                    <a:pt x="22241" y="12124"/>
                  </a:lnTo>
                  <a:cubicBezTo>
                    <a:pt x="22229" y="12148"/>
                    <a:pt x="22241" y="12172"/>
                    <a:pt x="22277" y="12208"/>
                  </a:cubicBezTo>
                  <a:cubicBezTo>
                    <a:pt x="22312" y="12244"/>
                    <a:pt x="22324" y="12220"/>
                    <a:pt x="22360" y="12244"/>
                  </a:cubicBezTo>
                  <a:cubicBezTo>
                    <a:pt x="22420" y="12267"/>
                    <a:pt x="22431" y="12291"/>
                    <a:pt x="22491" y="12327"/>
                  </a:cubicBezTo>
                  <a:cubicBezTo>
                    <a:pt x="22539" y="12351"/>
                    <a:pt x="22586" y="12351"/>
                    <a:pt x="22634" y="12363"/>
                  </a:cubicBezTo>
                  <a:cubicBezTo>
                    <a:pt x="22693" y="12398"/>
                    <a:pt x="22753" y="12422"/>
                    <a:pt x="22801" y="12458"/>
                  </a:cubicBezTo>
                  <a:cubicBezTo>
                    <a:pt x="22872" y="12505"/>
                    <a:pt x="22955" y="12553"/>
                    <a:pt x="23027" y="12577"/>
                  </a:cubicBezTo>
                  <a:cubicBezTo>
                    <a:pt x="23043" y="12585"/>
                    <a:pt x="23060" y="12587"/>
                    <a:pt x="23077" y="12587"/>
                  </a:cubicBezTo>
                  <a:cubicBezTo>
                    <a:pt x="23110" y="12587"/>
                    <a:pt x="23142" y="12577"/>
                    <a:pt x="23158" y="12577"/>
                  </a:cubicBezTo>
                  <a:cubicBezTo>
                    <a:pt x="23182" y="12577"/>
                    <a:pt x="23182" y="12648"/>
                    <a:pt x="23205" y="12672"/>
                  </a:cubicBezTo>
                  <a:cubicBezTo>
                    <a:pt x="23223" y="12684"/>
                    <a:pt x="23241" y="12690"/>
                    <a:pt x="23259" y="12690"/>
                  </a:cubicBezTo>
                  <a:cubicBezTo>
                    <a:pt x="23277" y="12690"/>
                    <a:pt x="23295" y="12684"/>
                    <a:pt x="23313" y="12672"/>
                  </a:cubicBezTo>
                  <a:cubicBezTo>
                    <a:pt x="23321" y="12664"/>
                    <a:pt x="23348" y="12625"/>
                    <a:pt x="23379" y="12625"/>
                  </a:cubicBezTo>
                  <a:cubicBezTo>
                    <a:pt x="23392" y="12625"/>
                    <a:pt x="23406" y="12631"/>
                    <a:pt x="23420" y="12648"/>
                  </a:cubicBezTo>
                  <a:cubicBezTo>
                    <a:pt x="23455" y="12708"/>
                    <a:pt x="23455" y="12744"/>
                    <a:pt x="23515" y="12791"/>
                  </a:cubicBezTo>
                  <a:cubicBezTo>
                    <a:pt x="23531" y="12804"/>
                    <a:pt x="23551" y="12807"/>
                    <a:pt x="23572" y="12807"/>
                  </a:cubicBezTo>
                  <a:cubicBezTo>
                    <a:pt x="23598" y="12807"/>
                    <a:pt x="23627" y="12802"/>
                    <a:pt x="23653" y="12802"/>
                  </a:cubicBezTo>
                  <a:cubicBezTo>
                    <a:pt x="23689" y="12802"/>
                    <a:pt x="23721" y="12811"/>
                    <a:pt x="23741" y="12851"/>
                  </a:cubicBezTo>
                  <a:cubicBezTo>
                    <a:pt x="23777" y="12910"/>
                    <a:pt x="23967" y="12970"/>
                    <a:pt x="24039" y="13006"/>
                  </a:cubicBezTo>
                  <a:cubicBezTo>
                    <a:pt x="24098" y="13017"/>
                    <a:pt x="24158" y="13041"/>
                    <a:pt x="24217" y="13077"/>
                  </a:cubicBezTo>
                  <a:cubicBezTo>
                    <a:pt x="24265" y="13113"/>
                    <a:pt x="24301" y="13148"/>
                    <a:pt x="24348" y="13184"/>
                  </a:cubicBezTo>
                  <a:cubicBezTo>
                    <a:pt x="24348" y="13164"/>
                    <a:pt x="24322" y="13134"/>
                    <a:pt x="24353" y="13134"/>
                  </a:cubicBezTo>
                  <a:cubicBezTo>
                    <a:pt x="24358" y="13134"/>
                    <a:pt x="24364" y="13135"/>
                    <a:pt x="24372" y="13137"/>
                  </a:cubicBezTo>
                  <a:cubicBezTo>
                    <a:pt x="24396" y="13137"/>
                    <a:pt x="24432" y="13148"/>
                    <a:pt x="24456" y="13160"/>
                  </a:cubicBezTo>
                  <a:cubicBezTo>
                    <a:pt x="24513" y="13195"/>
                    <a:pt x="24602" y="13251"/>
                    <a:pt x="24589" y="13287"/>
                  </a:cubicBezTo>
                  <a:lnTo>
                    <a:pt x="24589" y="13287"/>
                  </a:lnTo>
                  <a:cubicBezTo>
                    <a:pt x="24602" y="13261"/>
                    <a:pt x="24614" y="13251"/>
                    <a:pt x="24625" y="13251"/>
                  </a:cubicBezTo>
                  <a:cubicBezTo>
                    <a:pt x="24661" y="13251"/>
                    <a:pt x="24690" y="13357"/>
                    <a:pt x="24753" y="13375"/>
                  </a:cubicBezTo>
                  <a:cubicBezTo>
                    <a:pt x="24776" y="13383"/>
                    <a:pt x="24795" y="13386"/>
                    <a:pt x="24812" y="13386"/>
                  </a:cubicBezTo>
                  <a:cubicBezTo>
                    <a:pt x="24851" y="13386"/>
                    <a:pt x="24878" y="13369"/>
                    <a:pt x="24916" y="13369"/>
                  </a:cubicBezTo>
                  <a:cubicBezTo>
                    <a:pt x="24928" y="13369"/>
                    <a:pt x="24941" y="13370"/>
                    <a:pt x="24956" y="13375"/>
                  </a:cubicBezTo>
                  <a:cubicBezTo>
                    <a:pt x="24979" y="13387"/>
                    <a:pt x="25003" y="13398"/>
                    <a:pt x="25015" y="13422"/>
                  </a:cubicBezTo>
                  <a:cubicBezTo>
                    <a:pt x="25027" y="13434"/>
                    <a:pt x="25027" y="13446"/>
                    <a:pt x="25039" y="13458"/>
                  </a:cubicBezTo>
                  <a:cubicBezTo>
                    <a:pt x="25146" y="13553"/>
                    <a:pt x="25134" y="13470"/>
                    <a:pt x="25253" y="13565"/>
                  </a:cubicBezTo>
                  <a:cubicBezTo>
                    <a:pt x="25325" y="13625"/>
                    <a:pt x="25396" y="13672"/>
                    <a:pt x="25468" y="13720"/>
                  </a:cubicBezTo>
                  <a:cubicBezTo>
                    <a:pt x="25515" y="13732"/>
                    <a:pt x="25551" y="13744"/>
                    <a:pt x="25599" y="13744"/>
                  </a:cubicBezTo>
                  <a:cubicBezTo>
                    <a:pt x="25729" y="13815"/>
                    <a:pt x="25825" y="13994"/>
                    <a:pt x="25991" y="14006"/>
                  </a:cubicBezTo>
                  <a:cubicBezTo>
                    <a:pt x="26001" y="14007"/>
                    <a:pt x="26009" y="14008"/>
                    <a:pt x="26015" y="14008"/>
                  </a:cubicBezTo>
                  <a:cubicBezTo>
                    <a:pt x="26048" y="14008"/>
                    <a:pt x="26040" y="13992"/>
                    <a:pt x="26056" y="13992"/>
                  </a:cubicBezTo>
                  <a:cubicBezTo>
                    <a:pt x="26063" y="13992"/>
                    <a:pt x="26075" y="13996"/>
                    <a:pt x="26099" y="14006"/>
                  </a:cubicBezTo>
                  <a:cubicBezTo>
                    <a:pt x="26134" y="14041"/>
                    <a:pt x="26158" y="14053"/>
                    <a:pt x="26194" y="14077"/>
                  </a:cubicBezTo>
                  <a:cubicBezTo>
                    <a:pt x="26213" y="14077"/>
                    <a:pt x="26217" y="14062"/>
                    <a:pt x="26230" y="14062"/>
                  </a:cubicBezTo>
                  <a:cubicBezTo>
                    <a:pt x="26233" y="14062"/>
                    <a:pt x="26237" y="14063"/>
                    <a:pt x="26241" y="14065"/>
                  </a:cubicBezTo>
                  <a:cubicBezTo>
                    <a:pt x="26396" y="14085"/>
                    <a:pt x="26653" y="14221"/>
                    <a:pt x="26846" y="14221"/>
                  </a:cubicBezTo>
                  <a:cubicBezTo>
                    <a:pt x="26890" y="14221"/>
                    <a:pt x="26932" y="14214"/>
                    <a:pt x="26968" y="14196"/>
                  </a:cubicBezTo>
                  <a:lnTo>
                    <a:pt x="26968" y="14196"/>
                  </a:lnTo>
                  <a:cubicBezTo>
                    <a:pt x="26981" y="14203"/>
                    <a:pt x="26981" y="14210"/>
                    <a:pt x="26976" y="14215"/>
                  </a:cubicBezTo>
                  <a:lnTo>
                    <a:pt x="26976" y="14215"/>
                  </a:lnTo>
                  <a:cubicBezTo>
                    <a:pt x="27044" y="14182"/>
                    <a:pt x="27066" y="13981"/>
                    <a:pt x="26968" y="13970"/>
                  </a:cubicBezTo>
                  <a:cubicBezTo>
                    <a:pt x="26932" y="13970"/>
                    <a:pt x="26843" y="13950"/>
                    <a:pt x="26790" y="13950"/>
                  </a:cubicBezTo>
                  <a:cubicBezTo>
                    <a:pt x="26773" y="13950"/>
                    <a:pt x="26759" y="13952"/>
                    <a:pt x="26753" y="13958"/>
                  </a:cubicBezTo>
                  <a:cubicBezTo>
                    <a:pt x="26724" y="13980"/>
                    <a:pt x="26713" y="14007"/>
                    <a:pt x="26680" y="14007"/>
                  </a:cubicBezTo>
                  <a:cubicBezTo>
                    <a:pt x="26660" y="14007"/>
                    <a:pt x="26632" y="13997"/>
                    <a:pt x="26587" y="13970"/>
                  </a:cubicBezTo>
                  <a:cubicBezTo>
                    <a:pt x="26480" y="13934"/>
                    <a:pt x="26361" y="13887"/>
                    <a:pt x="26253" y="13863"/>
                  </a:cubicBezTo>
                  <a:cubicBezTo>
                    <a:pt x="26238" y="13858"/>
                    <a:pt x="26223" y="13856"/>
                    <a:pt x="26207" y="13856"/>
                  </a:cubicBezTo>
                  <a:cubicBezTo>
                    <a:pt x="26164" y="13856"/>
                    <a:pt x="26120" y="13870"/>
                    <a:pt x="26085" y="13870"/>
                  </a:cubicBezTo>
                  <a:cubicBezTo>
                    <a:pt x="26073" y="13870"/>
                    <a:pt x="26061" y="13868"/>
                    <a:pt x="26051" y="13863"/>
                  </a:cubicBezTo>
                  <a:cubicBezTo>
                    <a:pt x="25968" y="13815"/>
                    <a:pt x="26003" y="13720"/>
                    <a:pt x="25908" y="13660"/>
                  </a:cubicBezTo>
                  <a:cubicBezTo>
                    <a:pt x="25898" y="13654"/>
                    <a:pt x="25889" y="13652"/>
                    <a:pt x="25883" y="13652"/>
                  </a:cubicBezTo>
                  <a:cubicBezTo>
                    <a:pt x="25852" y="13652"/>
                    <a:pt x="25858" y="13710"/>
                    <a:pt x="25849" y="13720"/>
                  </a:cubicBezTo>
                  <a:cubicBezTo>
                    <a:pt x="25801" y="13696"/>
                    <a:pt x="25813" y="13613"/>
                    <a:pt x="25753" y="13613"/>
                  </a:cubicBezTo>
                  <a:cubicBezTo>
                    <a:pt x="25735" y="13613"/>
                    <a:pt x="25676" y="13688"/>
                    <a:pt x="25628" y="13688"/>
                  </a:cubicBezTo>
                  <a:cubicBezTo>
                    <a:pt x="25612" y="13688"/>
                    <a:pt x="25598" y="13680"/>
                    <a:pt x="25587" y="13660"/>
                  </a:cubicBezTo>
                  <a:cubicBezTo>
                    <a:pt x="25551" y="13613"/>
                    <a:pt x="25610" y="13601"/>
                    <a:pt x="25551" y="13541"/>
                  </a:cubicBezTo>
                  <a:cubicBezTo>
                    <a:pt x="25527" y="13517"/>
                    <a:pt x="25491" y="13494"/>
                    <a:pt x="25444" y="13482"/>
                  </a:cubicBezTo>
                  <a:cubicBezTo>
                    <a:pt x="25433" y="13477"/>
                    <a:pt x="25425" y="13475"/>
                    <a:pt x="25418" y="13475"/>
                  </a:cubicBezTo>
                  <a:cubicBezTo>
                    <a:pt x="25385" y="13475"/>
                    <a:pt x="25391" y="13522"/>
                    <a:pt x="25352" y="13522"/>
                  </a:cubicBezTo>
                  <a:cubicBezTo>
                    <a:pt x="25336" y="13522"/>
                    <a:pt x="25313" y="13515"/>
                    <a:pt x="25277" y="13494"/>
                  </a:cubicBezTo>
                  <a:cubicBezTo>
                    <a:pt x="25301" y="13458"/>
                    <a:pt x="25301" y="13410"/>
                    <a:pt x="25277" y="13375"/>
                  </a:cubicBezTo>
                  <a:cubicBezTo>
                    <a:pt x="25250" y="13338"/>
                    <a:pt x="25201" y="13287"/>
                    <a:pt x="25164" y="13287"/>
                  </a:cubicBezTo>
                  <a:cubicBezTo>
                    <a:pt x="25155" y="13287"/>
                    <a:pt x="25146" y="13291"/>
                    <a:pt x="25139" y="13298"/>
                  </a:cubicBezTo>
                  <a:lnTo>
                    <a:pt x="25139" y="13298"/>
                  </a:lnTo>
                  <a:cubicBezTo>
                    <a:pt x="25156" y="13274"/>
                    <a:pt x="25144" y="13242"/>
                    <a:pt x="25110" y="13220"/>
                  </a:cubicBezTo>
                  <a:cubicBezTo>
                    <a:pt x="25075" y="13208"/>
                    <a:pt x="25027" y="13208"/>
                    <a:pt x="24991" y="13208"/>
                  </a:cubicBezTo>
                  <a:cubicBezTo>
                    <a:pt x="25015" y="13150"/>
                    <a:pt x="24674" y="13057"/>
                    <a:pt x="24614" y="13031"/>
                  </a:cubicBezTo>
                  <a:lnTo>
                    <a:pt x="24614" y="13031"/>
                  </a:lnTo>
                  <a:cubicBezTo>
                    <a:pt x="24712" y="13077"/>
                    <a:pt x="24726" y="13123"/>
                    <a:pt x="24684" y="13123"/>
                  </a:cubicBezTo>
                  <a:cubicBezTo>
                    <a:pt x="24662" y="13123"/>
                    <a:pt x="24624" y="13110"/>
                    <a:pt x="24575" y="13077"/>
                  </a:cubicBezTo>
                  <a:cubicBezTo>
                    <a:pt x="24479" y="13006"/>
                    <a:pt x="24372" y="12958"/>
                    <a:pt x="24277" y="12910"/>
                  </a:cubicBezTo>
                  <a:lnTo>
                    <a:pt x="24277" y="12910"/>
                  </a:lnTo>
                  <a:cubicBezTo>
                    <a:pt x="24241" y="12970"/>
                    <a:pt x="24503" y="13101"/>
                    <a:pt x="24586" y="13160"/>
                  </a:cubicBezTo>
                  <a:cubicBezTo>
                    <a:pt x="24503" y="13113"/>
                    <a:pt x="24420" y="13077"/>
                    <a:pt x="24336" y="13041"/>
                  </a:cubicBezTo>
                  <a:cubicBezTo>
                    <a:pt x="24289" y="13017"/>
                    <a:pt x="24205" y="12970"/>
                    <a:pt x="24194" y="12922"/>
                  </a:cubicBezTo>
                  <a:cubicBezTo>
                    <a:pt x="24182" y="12875"/>
                    <a:pt x="24253" y="12886"/>
                    <a:pt x="24194" y="12839"/>
                  </a:cubicBezTo>
                  <a:cubicBezTo>
                    <a:pt x="24075" y="12732"/>
                    <a:pt x="23991" y="12791"/>
                    <a:pt x="23872" y="12732"/>
                  </a:cubicBezTo>
                  <a:cubicBezTo>
                    <a:pt x="23777" y="12696"/>
                    <a:pt x="23694" y="12625"/>
                    <a:pt x="23634" y="12541"/>
                  </a:cubicBezTo>
                  <a:cubicBezTo>
                    <a:pt x="23625" y="12568"/>
                    <a:pt x="23563" y="12581"/>
                    <a:pt x="23507" y="12581"/>
                  </a:cubicBezTo>
                  <a:cubicBezTo>
                    <a:pt x="23488" y="12581"/>
                    <a:pt x="23470" y="12580"/>
                    <a:pt x="23455" y="12577"/>
                  </a:cubicBezTo>
                  <a:cubicBezTo>
                    <a:pt x="23360" y="12565"/>
                    <a:pt x="23420" y="12517"/>
                    <a:pt x="23396" y="12505"/>
                  </a:cubicBezTo>
                  <a:cubicBezTo>
                    <a:pt x="23387" y="12501"/>
                    <a:pt x="23379" y="12499"/>
                    <a:pt x="23372" y="12499"/>
                  </a:cubicBezTo>
                  <a:cubicBezTo>
                    <a:pt x="23371" y="12499"/>
                    <a:pt x="23370" y="12499"/>
                    <a:pt x="23370" y="12499"/>
                  </a:cubicBezTo>
                  <a:lnTo>
                    <a:pt x="23370" y="12499"/>
                  </a:lnTo>
                  <a:cubicBezTo>
                    <a:pt x="23378" y="12486"/>
                    <a:pt x="23381" y="12472"/>
                    <a:pt x="23372" y="12458"/>
                  </a:cubicBezTo>
                  <a:cubicBezTo>
                    <a:pt x="23313" y="12422"/>
                    <a:pt x="23241" y="12386"/>
                    <a:pt x="23170" y="12363"/>
                  </a:cubicBezTo>
                  <a:cubicBezTo>
                    <a:pt x="23098" y="12327"/>
                    <a:pt x="23027" y="12315"/>
                    <a:pt x="22955" y="12315"/>
                  </a:cubicBezTo>
                  <a:cubicBezTo>
                    <a:pt x="22941" y="12320"/>
                    <a:pt x="22926" y="12323"/>
                    <a:pt x="22912" y="12323"/>
                  </a:cubicBezTo>
                  <a:cubicBezTo>
                    <a:pt x="22892" y="12323"/>
                    <a:pt x="22874" y="12317"/>
                    <a:pt x="22860" y="12303"/>
                  </a:cubicBezTo>
                  <a:cubicBezTo>
                    <a:pt x="22824" y="12291"/>
                    <a:pt x="22801" y="12267"/>
                    <a:pt x="22801" y="12244"/>
                  </a:cubicBezTo>
                  <a:cubicBezTo>
                    <a:pt x="22801" y="12220"/>
                    <a:pt x="22789" y="12208"/>
                    <a:pt x="22741" y="12196"/>
                  </a:cubicBezTo>
                  <a:cubicBezTo>
                    <a:pt x="22681" y="12172"/>
                    <a:pt x="22610" y="12160"/>
                    <a:pt x="22551" y="12148"/>
                  </a:cubicBezTo>
                  <a:cubicBezTo>
                    <a:pt x="22479" y="12124"/>
                    <a:pt x="22420" y="12101"/>
                    <a:pt x="22348" y="12065"/>
                  </a:cubicBezTo>
                  <a:cubicBezTo>
                    <a:pt x="22312" y="12041"/>
                    <a:pt x="22277" y="11982"/>
                    <a:pt x="22253" y="11970"/>
                  </a:cubicBezTo>
                  <a:cubicBezTo>
                    <a:pt x="22249" y="11968"/>
                    <a:pt x="22247" y="11967"/>
                    <a:pt x="22245" y="11967"/>
                  </a:cubicBezTo>
                  <a:cubicBezTo>
                    <a:pt x="22235" y="11967"/>
                    <a:pt x="22249" y="11994"/>
                    <a:pt x="22229" y="11994"/>
                  </a:cubicBezTo>
                  <a:lnTo>
                    <a:pt x="22181" y="11970"/>
                  </a:lnTo>
                  <a:lnTo>
                    <a:pt x="21931" y="11851"/>
                  </a:lnTo>
                  <a:cubicBezTo>
                    <a:pt x="21867" y="11823"/>
                    <a:pt x="21753" y="11760"/>
                    <a:pt x="21694" y="11760"/>
                  </a:cubicBezTo>
                  <a:cubicBezTo>
                    <a:pt x="21677" y="11760"/>
                    <a:pt x="21664" y="11765"/>
                    <a:pt x="21658" y="11777"/>
                  </a:cubicBezTo>
                  <a:lnTo>
                    <a:pt x="21658" y="11777"/>
                  </a:lnTo>
                  <a:cubicBezTo>
                    <a:pt x="21677" y="11729"/>
                    <a:pt x="21502" y="11648"/>
                    <a:pt x="21443" y="11613"/>
                  </a:cubicBezTo>
                  <a:cubicBezTo>
                    <a:pt x="21348" y="11577"/>
                    <a:pt x="21312" y="11601"/>
                    <a:pt x="21229" y="11565"/>
                  </a:cubicBezTo>
                  <a:cubicBezTo>
                    <a:pt x="21193" y="11541"/>
                    <a:pt x="21241" y="11517"/>
                    <a:pt x="21205" y="11482"/>
                  </a:cubicBezTo>
                  <a:cubicBezTo>
                    <a:pt x="21169" y="11458"/>
                    <a:pt x="21134" y="11434"/>
                    <a:pt x="21086" y="11422"/>
                  </a:cubicBezTo>
                  <a:cubicBezTo>
                    <a:pt x="21038" y="11398"/>
                    <a:pt x="20991" y="11386"/>
                    <a:pt x="20943" y="11386"/>
                  </a:cubicBezTo>
                  <a:cubicBezTo>
                    <a:pt x="20926" y="11386"/>
                    <a:pt x="20917" y="11392"/>
                    <a:pt x="20912" y="11399"/>
                  </a:cubicBezTo>
                  <a:lnTo>
                    <a:pt x="20912" y="11399"/>
                  </a:lnTo>
                  <a:cubicBezTo>
                    <a:pt x="20906" y="11353"/>
                    <a:pt x="20782" y="11358"/>
                    <a:pt x="20741" y="11327"/>
                  </a:cubicBezTo>
                  <a:cubicBezTo>
                    <a:pt x="20681" y="11303"/>
                    <a:pt x="20812" y="11220"/>
                    <a:pt x="20705" y="11196"/>
                  </a:cubicBezTo>
                  <a:cubicBezTo>
                    <a:pt x="20687" y="11191"/>
                    <a:pt x="20671" y="11189"/>
                    <a:pt x="20657" y="11189"/>
                  </a:cubicBezTo>
                  <a:cubicBezTo>
                    <a:pt x="20573" y="11189"/>
                    <a:pt x="20566" y="11271"/>
                    <a:pt x="20515" y="11291"/>
                  </a:cubicBezTo>
                  <a:cubicBezTo>
                    <a:pt x="20509" y="11294"/>
                    <a:pt x="20503" y="11296"/>
                    <a:pt x="20498" y="11296"/>
                  </a:cubicBezTo>
                  <a:cubicBezTo>
                    <a:pt x="20448" y="11296"/>
                    <a:pt x="20410" y="11167"/>
                    <a:pt x="20419" y="11160"/>
                  </a:cubicBezTo>
                  <a:lnTo>
                    <a:pt x="20419" y="11160"/>
                  </a:lnTo>
                  <a:cubicBezTo>
                    <a:pt x="20395" y="11169"/>
                    <a:pt x="20392" y="11182"/>
                    <a:pt x="20374" y="11182"/>
                  </a:cubicBezTo>
                  <a:cubicBezTo>
                    <a:pt x="20366" y="11182"/>
                    <a:pt x="20354" y="11179"/>
                    <a:pt x="20336" y="11172"/>
                  </a:cubicBezTo>
                  <a:cubicBezTo>
                    <a:pt x="20312" y="11160"/>
                    <a:pt x="20276" y="11148"/>
                    <a:pt x="20253" y="11136"/>
                  </a:cubicBezTo>
                  <a:cubicBezTo>
                    <a:pt x="20229" y="11136"/>
                    <a:pt x="20241" y="11172"/>
                    <a:pt x="20217" y="11172"/>
                  </a:cubicBezTo>
                  <a:cubicBezTo>
                    <a:pt x="20181" y="11172"/>
                    <a:pt x="20145" y="11160"/>
                    <a:pt x="20110" y="11136"/>
                  </a:cubicBezTo>
                  <a:cubicBezTo>
                    <a:pt x="20134" y="11101"/>
                    <a:pt x="20134" y="11077"/>
                    <a:pt x="20062" y="11053"/>
                  </a:cubicBezTo>
                  <a:cubicBezTo>
                    <a:pt x="19955" y="11029"/>
                    <a:pt x="19931" y="11041"/>
                    <a:pt x="19943" y="10970"/>
                  </a:cubicBezTo>
                  <a:cubicBezTo>
                    <a:pt x="19943" y="10948"/>
                    <a:pt x="19844" y="10897"/>
                    <a:pt x="19809" y="10897"/>
                  </a:cubicBezTo>
                  <a:cubicBezTo>
                    <a:pt x="19805" y="10897"/>
                    <a:pt x="19802" y="10897"/>
                    <a:pt x="19800" y="10898"/>
                  </a:cubicBezTo>
                  <a:cubicBezTo>
                    <a:pt x="19782" y="10907"/>
                    <a:pt x="19791" y="10930"/>
                    <a:pt x="19771" y="10930"/>
                  </a:cubicBezTo>
                  <a:cubicBezTo>
                    <a:pt x="19764" y="10930"/>
                    <a:pt x="19755" y="10928"/>
                    <a:pt x="19741" y="10922"/>
                  </a:cubicBezTo>
                  <a:cubicBezTo>
                    <a:pt x="19681" y="10898"/>
                    <a:pt x="19610" y="10862"/>
                    <a:pt x="19550" y="10827"/>
                  </a:cubicBezTo>
                  <a:cubicBezTo>
                    <a:pt x="19479" y="10779"/>
                    <a:pt x="19479" y="10755"/>
                    <a:pt x="19431" y="10708"/>
                  </a:cubicBezTo>
                  <a:cubicBezTo>
                    <a:pt x="19383" y="10660"/>
                    <a:pt x="19312" y="10636"/>
                    <a:pt x="19241" y="10624"/>
                  </a:cubicBezTo>
                  <a:cubicBezTo>
                    <a:pt x="19169" y="10624"/>
                    <a:pt x="19050" y="10505"/>
                    <a:pt x="19062" y="10505"/>
                  </a:cubicBezTo>
                  <a:cubicBezTo>
                    <a:pt x="18967" y="10505"/>
                    <a:pt x="19098" y="10636"/>
                    <a:pt x="19086" y="10660"/>
                  </a:cubicBezTo>
                  <a:cubicBezTo>
                    <a:pt x="19086" y="10661"/>
                    <a:pt x="19085" y="10662"/>
                    <a:pt x="19083" y="10662"/>
                  </a:cubicBezTo>
                  <a:cubicBezTo>
                    <a:pt x="19069" y="10662"/>
                    <a:pt x="19002" y="10622"/>
                    <a:pt x="19002" y="10600"/>
                  </a:cubicBezTo>
                  <a:cubicBezTo>
                    <a:pt x="19014" y="10589"/>
                    <a:pt x="18919" y="10541"/>
                    <a:pt x="18871" y="10529"/>
                  </a:cubicBezTo>
                  <a:cubicBezTo>
                    <a:pt x="18764" y="10517"/>
                    <a:pt x="18836" y="10481"/>
                    <a:pt x="18800" y="10422"/>
                  </a:cubicBezTo>
                  <a:cubicBezTo>
                    <a:pt x="18788" y="10402"/>
                    <a:pt x="18778" y="10395"/>
                    <a:pt x="18768" y="10395"/>
                  </a:cubicBezTo>
                  <a:cubicBezTo>
                    <a:pt x="18750" y="10395"/>
                    <a:pt x="18737" y="10422"/>
                    <a:pt x="18729" y="10422"/>
                  </a:cubicBezTo>
                  <a:cubicBezTo>
                    <a:pt x="18721" y="10433"/>
                    <a:pt x="18711" y="10437"/>
                    <a:pt x="18699" y="10437"/>
                  </a:cubicBezTo>
                  <a:cubicBezTo>
                    <a:pt x="18671" y="10437"/>
                    <a:pt x="18634" y="10415"/>
                    <a:pt x="18610" y="10398"/>
                  </a:cubicBezTo>
                  <a:cubicBezTo>
                    <a:pt x="18517" y="10367"/>
                    <a:pt x="18504" y="10336"/>
                    <a:pt x="18433" y="10336"/>
                  </a:cubicBezTo>
                  <a:cubicBezTo>
                    <a:pt x="18422" y="10336"/>
                    <a:pt x="18410" y="10337"/>
                    <a:pt x="18395" y="10339"/>
                  </a:cubicBezTo>
                  <a:cubicBezTo>
                    <a:pt x="18383" y="10339"/>
                    <a:pt x="18312" y="10327"/>
                    <a:pt x="18300" y="10315"/>
                  </a:cubicBezTo>
                  <a:cubicBezTo>
                    <a:pt x="18300" y="10303"/>
                    <a:pt x="18431" y="10279"/>
                    <a:pt x="18348" y="10219"/>
                  </a:cubicBezTo>
                  <a:cubicBezTo>
                    <a:pt x="18254" y="10168"/>
                    <a:pt x="18170" y="10125"/>
                    <a:pt x="18079" y="10083"/>
                  </a:cubicBezTo>
                  <a:lnTo>
                    <a:pt x="18079" y="10083"/>
                  </a:lnTo>
                  <a:cubicBezTo>
                    <a:pt x="18099" y="10095"/>
                    <a:pt x="18116" y="10112"/>
                    <a:pt x="18109" y="10124"/>
                  </a:cubicBezTo>
                  <a:cubicBezTo>
                    <a:pt x="18107" y="10127"/>
                    <a:pt x="18103" y="10128"/>
                    <a:pt x="18097" y="10128"/>
                  </a:cubicBezTo>
                  <a:cubicBezTo>
                    <a:pt x="18060" y="10128"/>
                    <a:pt x="17969" y="10073"/>
                    <a:pt x="17940" y="10073"/>
                  </a:cubicBezTo>
                  <a:cubicBezTo>
                    <a:pt x="17935" y="10073"/>
                    <a:pt x="17932" y="10074"/>
                    <a:pt x="17931" y="10077"/>
                  </a:cubicBezTo>
                  <a:cubicBezTo>
                    <a:pt x="17932" y="10076"/>
                    <a:pt x="17932" y="10076"/>
                    <a:pt x="17934" y="10076"/>
                  </a:cubicBezTo>
                  <a:cubicBezTo>
                    <a:pt x="17953" y="10076"/>
                    <a:pt x="18038" y="10161"/>
                    <a:pt x="18019" y="10161"/>
                  </a:cubicBezTo>
                  <a:cubicBezTo>
                    <a:pt x="18018" y="10161"/>
                    <a:pt x="18016" y="10161"/>
                    <a:pt x="18014" y="10160"/>
                  </a:cubicBezTo>
                  <a:cubicBezTo>
                    <a:pt x="17931" y="10136"/>
                    <a:pt x="17800" y="10148"/>
                    <a:pt x="17836" y="10077"/>
                  </a:cubicBezTo>
                  <a:cubicBezTo>
                    <a:pt x="17871" y="10065"/>
                    <a:pt x="17907" y="10053"/>
                    <a:pt x="17859" y="10017"/>
                  </a:cubicBezTo>
                  <a:cubicBezTo>
                    <a:pt x="17776" y="9969"/>
                    <a:pt x="17681" y="9922"/>
                    <a:pt x="17574" y="9886"/>
                  </a:cubicBezTo>
                  <a:cubicBezTo>
                    <a:pt x="17565" y="9883"/>
                    <a:pt x="17558" y="9882"/>
                    <a:pt x="17552" y="9882"/>
                  </a:cubicBezTo>
                  <a:cubicBezTo>
                    <a:pt x="17510" y="9882"/>
                    <a:pt x="17537" y="9949"/>
                    <a:pt x="17526" y="9969"/>
                  </a:cubicBezTo>
                  <a:cubicBezTo>
                    <a:pt x="17455" y="9922"/>
                    <a:pt x="17383" y="9874"/>
                    <a:pt x="17324" y="9803"/>
                  </a:cubicBezTo>
                  <a:cubicBezTo>
                    <a:pt x="17321" y="9798"/>
                    <a:pt x="17325" y="9796"/>
                    <a:pt x="17332" y="9796"/>
                  </a:cubicBezTo>
                  <a:cubicBezTo>
                    <a:pt x="17363" y="9796"/>
                    <a:pt x="17459" y="9829"/>
                    <a:pt x="17478" y="9838"/>
                  </a:cubicBezTo>
                  <a:cubicBezTo>
                    <a:pt x="17419" y="9803"/>
                    <a:pt x="17276" y="9767"/>
                    <a:pt x="17240" y="9708"/>
                  </a:cubicBezTo>
                  <a:cubicBezTo>
                    <a:pt x="17217" y="9660"/>
                    <a:pt x="17264" y="9624"/>
                    <a:pt x="17276" y="9600"/>
                  </a:cubicBezTo>
                  <a:lnTo>
                    <a:pt x="17276" y="9600"/>
                  </a:lnTo>
                  <a:cubicBezTo>
                    <a:pt x="17205" y="9636"/>
                    <a:pt x="17145" y="9660"/>
                    <a:pt x="17074" y="9672"/>
                  </a:cubicBezTo>
                  <a:cubicBezTo>
                    <a:pt x="17026" y="9672"/>
                    <a:pt x="16978" y="9636"/>
                    <a:pt x="16919" y="9624"/>
                  </a:cubicBezTo>
                  <a:cubicBezTo>
                    <a:pt x="16907" y="9624"/>
                    <a:pt x="16886" y="9630"/>
                    <a:pt x="16867" y="9630"/>
                  </a:cubicBezTo>
                  <a:cubicBezTo>
                    <a:pt x="16847" y="9630"/>
                    <a:pt x="16830" y="9624"/>
                    <a:pt x="16824" y="9600"/>
                  </a:cubicBezTo>
                  <a:cubicBezTo>
                    <a:pt x="16800" y="9565"/>
                    <a:pt x="16907" y="9553"/>
                    <a:pt x="16895" y="9493"/>
                  </a:cubicBezTo>
                  <a:cubicBezTo>
                    <a:pt x="16883" y="9446"/>
                    <a:pt x="16800" y="9446"/>
                    <a:pt x="16764" y="9446"/>
                  </a:cubicBezTo>
                  <a:cubicBezTo>
                    <a:pt x="16740" y="9446"/>
                    <a:pt x="16727" y="9456"/>
                    <a:pt x="16703" y="9456"/>
                  </a:cubicBezTo>
                  <a:cubicBezTo>
                    <a:pt x="16691" y="9456"/>
                    <a:pt x="16677" y="9454"/>
                    <a:pt x="16657" y="9446"/>
                  </a:cubicBezTo>
                  <a:cubicBezTo>
                    <a:pt x="16609" y="9422"/>
                    <a:pt x="16550" y="9410"/>
                    <a:pt x="16502" y="9374"/>
                  </a:cubicBezTo>
                  <a:cubicBezTo>
                    <a:pt x="16371" y="9303"/>
                    <a:pt x="16228" y="9243"/>
                    <a:pt x="16074" y="9207"/>
                  </a:cubicBezTo>
                  <a:cubicBezTo>
                    <a:pt x="16058" y="9207"/>
                    <a:pt x="16042" y="9218"/>
                    <a:pt x="16022" y="9218"/>
                  </a:cubicBezTo>
                  <a:cubicBezTo>
                    <a:pt x="16013" y="9218"/>
                    <a:pt x="16002" y="9215"/>
                    <a:pt x="15990" y="9207"/>
                  </a:cubicBezTo>
                  <a:cubicBezTo>
                    <a:pt x="15966" y="9184"/>
                    <a:pt x="15954" y="9124"/>
                    <a:pt x="15919" y="9088"/>
                  </a:cubicBezTo>
                  <a:cubicBezTo>
                    <a:pt x="15812" y="9005"/>
                    <a:pt x="15693" y="8946"/>
                    <a:pt x="15562" y="8910"/>
                  </a:cubicBezTo>
                  <a:cubicBezTo>
                    <a:pt x="15542" y="8910"/>
                    <a:pt x="15501" y="8925"/>
                    <a:pt x="15478" y="8925"/>
                  </a:cubicBezTo>
                  <a:cubicBezTo>
                    <a:pt x="15473" y="8925"/>
                    <a:pt x="15469" y="8924"/>
                    <a:pt x="15466" y="8922"/>
                  </a:cubicBezTo>
                  <a:cubicBezTo>
                    <a:pt x="15431" y="8886"/>
                    <a:pt x="15490" y="8850"/>
                    <a:pt x="15431" y="8826"/>
                  </a:cubicBezTo>
                  <a:cubicBezTo>
                    <a:pt x="15417" y="8840"/>
                    <a:pt x="15399" y="8846"/>
                    <a:pt x="15379" y="8846"/>
                  </a:cubicBezTo>
                  <a:cubicBezTo>
                    <a:pt x="15365" y="8846"/>
                    <a:pt x="15350" y="8843"/>
                    <a:pt x="15335" y="8838"/>
                  </a:cubicBezTo>
                  <a:cubicBezTo>
                    <a:pt x="15311" y="8830"/>
                    <a:pt x="15280" y="8816"/>
                    <a:pt x="15260" y="8816"/>
                  </a:cubicBezTo>
                  <a:cubicBezTo>
                    <a:pt x="15251" y="8816"/>
                    <a:pt x="15244" y="8819"/>
                    <a:pt x="15240" y="8826"/>
                  </a:cubicBezTo>
                  <a:cubicBezTo>
                    <a:pt x="15208" y="8858"/>
                    <a:pt x="15192" y="8863"/>
                    <a:pt x="15157" y="8863"/>
                  </a:cubicBezTo>
                  <a:cubicBezTo>
                    <a:pt x="15140" y="8863"/>
                    <a:pt x="15117" y="8862"/>
                    <a:pt x="15085" y="8862"/>
                  </a:cubicBezTo>
                  <a:cubicBezTo>
                    <a:pt x="15074" y="8851"/>
                    <a:pt x="15053" y="8740"/>
                    <a:pt x="15068" y="8740"/>
                  </a:cubicBezTo>
                  <a:cubicBezTo>
                    <a:pt x="15070" y="8740"/>
                    <a:pt x="15071" y="8741"/>
                    <a:pt x="15073" y="8743"/>
                  </a:cubicBezTo>
                  <a:cubicBezTo>
                    <a:pt x="15095" y="8754"/>
                    <a:pt x="15125" y="8793"/>
                    <a:pt x="15165" y="8793"/>
                  </a:cubicBezTo>
                  <a:cubicBezTo>
                    <a:pt x="15170" y="8793"/>
                    <a:pt x="15175" y="8792"/>
                    <a:pt x="15181" y="8791"/>
                  </a:cubicBezTo>
                  <a:cubicBezTo>
                    <a:pt x="15216" y="8779"/>
                    <a:pt x="15192" y="8767"/>
                    <a:pt x="15169" y="8755"/>
                  </a:cubicBezTo>
                  <a:cubicBezTo>
                    <a:pt x="15145" y="8731"/>
                    <a:pt x="14966" y="8707"/>
                    <a:pt x="14954" y="8648"/>
                  </a:cubicBezTo>
                  <a:cubicBezTo>
                    <a:pt x="14948" y="8633"/>
                    <a:pt x="14927" y="8618"/>
                    <a:pt x="14897" y="8603"/>
                  </a:cubicBezTo>
                  <a:lnTo>
                    <a:pt x="14897" y="8603"/>
                  </a:lnTo>
                  <a:cubicBezTo>
                    <a:pt x="14924" y="8640"/>
                    <a:pt x="14943" y="8698"/>
                    <a:pt x="14904" y="8698"/>
                  </a:cubicBezTo>
                  <a:cubicBezTo>
                    <a:pt x="14894" y="8698"/>
                    <a:pt x="14879" y="8694"/>
                    <a:pt x="14859" y="8684"/>
                  </a:cubicBezTo>
                  <a:lnTo>
                    <a:pt x="14894" y="8602"/>
                  </a:lnTo>
                  <a:lnTo>
                    <a:pt x="14894" y="8602"/>
                  </a:lnTo>
                  <a:cubicBezTo>
                    <a:pt x="14806" y="8559"/>
                    <a:pt x="14647" y="8519"/>
                    <a:pt x="14585" y="8493"/>
                  </a:cubicBezTo>
                  <a:lnTo>
                    <a:pt x="14585" y="8493"/>
                  </a:lnTo>
                  <a:cubicBezTo>
                    <a:pt x="14561" y="8541"/>
                    <a:pt x="14609" y="8565"/>
                    <a:pt x="14597" y="8600"/>
                  </a:cubicBezTo>
                  <a:cubicBezTo>
                    <a:pt x="14538" y="8576"/>
                    <a:pt x="14514" y="8505"/>
                    <a:pt x="14478" y="8493"/>
                  </a:cubicBezTo>
                  <a:cubicBezTo>
                    <a:pt x="14430" y="8493"/>
                    <a:pt x="14383" y="8505"/>
                    <a:pt x="14335" y="8517"/>
                  </a:cubicBezTo>
                  <a:cubicBezTo>
                    <a:pt x="14335" y="8476"/>
                    <a:pt x="14183" y="8237"/>
                    <a:pt x="14111" y="8237"/>
                  </a:cubicBezTo>
                  <a:cubicBezTo>
                    <a:pt x="14100" y="8237"/>
                    <a:pt x="14091" y="8242"/>
                    <a:pt x="14085" y="8255"/>
                  </a:cubicBezTo>
                  <a:cubicBezTo>
                    <a:pt x="14121" y="8279"/>
                    <a:pt x="14133" y="8267"/>
                    <a:pt x="14145" y="8279"/>
                  </a:cubicBezTo>
                  <a:cubicBezTo>
                    <a:pt x="14169" y="8279"/>
                    <a:pt x="14109" y="8326"/>
                    <a:pt x="14097" y="8326"/>
                  </a:cubicBezTo>
                  <a:cubicBezTo>
                    <a:pt x="14061" y="8326"/>
                    <a:pt x="14026" y="8314"/>
                    <a:pt x="13990" y="8303"/>
                  </a:cubicBezTo>
                  <a:cubicBezTo>
                    <a:pt x="13907" y="8243"/>
                    <a:pt x="14038" y="8219"/>
                    <a:pt x="13942" y="8160"/>
                  </a:cubicBezTo>
                  <a:cubicBezTo>
                    <a:pt x="13895" y="8124"/>
                    <a:pt x="13835" y="8100"/>
                    <a:pt x="13776" y="8088"/>
                  </a:cubicBezTo>
                  <a:cubicBezTo>
                    <a:pt x="13765" y="8084"/>
                    <a:pt x="13757" y="8082"/>
                    <a:pt x="13751" y="8082"/>
                  </a:cubicBezTo>
                  <a:cubicBezTo>
                    <a:pt x="13730" y="8082"/>
                    <a:pt x="13726" y="8100"/>
                    <a:pt x="13701" y="8100"/>
                  </a:cubicBezTo>
                  <a:cubicBezTo>
                    <a:pt x="13691" y="8100"/>
                    <a:pt x="13677" y="8097"/>
                    <a:pt x="13657" y="8088"/>
                  </a:cubicBezTo>
                  <a:cubicBezTo>
                    <a:pt x="13597" y="8064"/>
                    <a:pt x="13561" y="8053"/>
                    <a:pt x="13585" y="8029"/>
                  </a:cubicBezTo>
                  <a:cubicBezTo>
                    <a:pt x="13597" y="8029"/>
                    <a:pt x="13633" y="8005"/>
                    <a:pt x="13633" y="7993"/>
                  </a:cubicBezTo>
                  <a:cubicBezTo>
                    <a:pt x="13633" y="7981"/>
                    <a:pt x="13335" y="7993"/>
                    <a:pt x="13323" y="7945"/>
                  </a:cubicBezTo>
                  <a:cubicBezTo>
                    <a:pt x="13311" y="7886"/>
                    <a:pt x="13347" y="7874"/>
                    <a:pt x="13264" y="7826"/>
                  </a:cubicBezTo>
                  <a:cubicBezTo>
                    <a:pt x="13217" y="7803"/>
                    <a:pt x="13170" y="7791"/>
                    <a:pt x="13112" y="7779"/>
                  </a:cubicBezTo>
                  <a:lnTo>
                    <a:pt x="13112" y="7779"/>
                  </a:lnTo>
                  <a:cubicBezTo>
                    <a:pt x="13137" y="7788"/>
                    <a:pt x="13232" y="7906"/>
                    <a:pt x="13210" y="7906"/>
                  </a:cubicBezTo>
                  <a:cubicBezTo>
                    <a:pt x="13207" y="7906"/>
                    <a:pt x="13201" y="7904"/>
                    <a:pt x="13192" y="7898"/>
                  </a:cubicBezTo>
                  <a:cubicBezTo>
                    <a:pt x="13109" y="7850"/>
                    <a:pt x="13061" y="7826"/>
                    <a:pt x="12990" y="7791"/>
                  </a:cubicBezTo>
                  <a:lnTo>
                    <a:pt x="12883" y="7743"/>
                  </a:lnTo>
                  <a:cubicBezTo>
                    <a:pt x="12871" y="7731"/>
                    <a:pt x="12862" y="7725"/>
                    <a:pt x="12856" y="7725"/>
                  </a:cubicBezTo>
                  <a:cubicBezTo>
                    <a:pt x="12850" y="7725"/>
                    <a:pt x="12847" y="7731"/>
                    <a:pt x="12847" y="7743"/>
                  </a:cubicBezTo>
                  <a:cubicBezTo>
                    <a:pt x="12811" y="7743"/>
                    <a:pt x="12895" y="7683"/>
                    <a:pt x="12895" y="7672"/>
                  </a:cubicBezTo>
                  <a:cubicBezTo>
                    <a:pt x="12895" y="7650"/>
                    <a:pt x="12865" y="7646"/>
                    <a:pt x="12838" y="7646"/>
                  </a:cubicBezTo>
                  <a:cubicBezTo>
                    <a:pt x="12820" y="7646"/>
                    <a:pt x="12804" y="7648"/>
                    <a:pt x="12799" y="7648"/>
                  </a:cubicBezTo>
                  <a:cubicBezTo>
                    <a:pt x="12786" y="7648"/>
                    <a:pt x="12760" y="7656"/>
                    <a:pt x="12735" y="7656"/>
                  </a:cubicBezTo>
                  <a:cubicBezTo>
                    <a:pt x="12715" y="7656"/>
                    <a:pt x="12696" y="7651"/>
                    <a:pt x="12680" y="7636"/>
                  </a:cubicBezTo>
                  <a:cubicBezTo>
                    <a:pt x="12656" y="7600"/>
                    <a:pt x="12692" y="7588"/>
                    <a:pt x="12680" y="7564"/>
                  </a:cubicBezTo>
                  <a:lnTo>
                    <a:pt x="12680" y="7564"/>
                  </a:lnTo>
                  <a:cubicBezTo>
                    <a:pt x="12685" y="7578"/>
                    <a:pt x="12662" y="7583"/>
                    <a:pt x="12630" y="7583"/>
                  </a:cubicBezTo>
                  <a:cubicBezTo>
                    <a:pt x="12581" y="7583"/>
                    <a:pt x="12511" y="7572"/>
                    <a:pt x="12490" y="7564"/>
                  </a:cubicBezTo>
                  <a:cubicBezTo>
                    <a:pt x="12442" y="7552"/>
                    <a:pt x="12406" y="7529"/>
                    <a:pt x="12359" y="7505"/>
                  </a:cubicBezTo>
                  <a:cubicBezTo>
                    <a:pt x="12335" y="7481"/>
                    <a:pt x="12359" y="7469"/>
                    <a:pt x="12323" y="7445"/>
                  </a:cubicBezTo>
                  <a:cubicBezTo>
                    <a:pt x="12294" y="7426"/>
                    <a:pt x="12211" y="7376"/>
                    <a:pt x="12174" y="7376"/>
                  </a:cubicBezTo>
                  <a:cubicBezTo>
                    <a:pt x="12165" y="7376"/>
                    <a:pt x="12159" y="7379"/>
                    <a:pt x="12156" y="7386"/>
                  </a:cubicBezTo>
                  <a:cubicBezTo>
                    <a:pt x="12142" y="7400"/>
                    <a:pt x="12133" y="7406"/>
                    <a:pt x="12117" y="7406"/>
                  </a:cubicBezTo>
                  <a:cubicBezTo>
                    <a:pt x="12106" y="7406"/>
                    <a:pt x="12093" y="7403"/>
                    <a:pt x="12073" y="7398"/>
                  </a:cubicBezTo>
                  <a:cubicBezTo>
                    <a:pt x="12073" y="7398"/>
                    <a:pt x="11990" y="7362"/>
                    <a:pt x="12002" y="7350"/>
                  </a:cubicBezTo>
                  <a:cubicBezTo>
                    <a:pt x="12002" y="7350"/>
                    <a:pt x="12168" y="7338"/>
                    <a:pt x="12085" y="7291"/>
                  </a:cubicBezTo>
                  <a:cubicBezTo>
                    <a:pt x="12043" y="7261"/>
                    <a:pt x="12011" y="7261"/>
                    <a:pt x="11981" y="7261"/>
                  </a:cubicBezTo>
                  <a:cubicBezTo>
                    <a:pt x="11951" y="7261"/>
                    <a:pt x="11924" y="7261"/>
                    <a:pt x="11894" y="7231"/>
                  </a:cubicBezTo>
                  <a:cubicBezTo>
                    <a:pt x="11823" y="7171"/>
                    <a:pt x="11740" y="7148"/>
                    <a:pt x="11656" y="7148"/>
                  </a:cubicBezTo>
                  <a:cubicBezTo>
                    <a:pt x="11597" y="7148"/>
                    <a:pt x="11621" y="7136"/>
                    <a:pt x="11585" y="7124"/>
                  </a:cubicBezTo>
                  <a:cubicBezTo>
                    <a:pt x="11561" y="7100"/>
                    <a:pt x="11513" y="7100"/>
                    <a:pt x="11490" y="7088"/>
                  </a:cubicBezTo>
                  <a:cubicBezTo>
                    <a:pt x="11479" y="7092"/>
                    <a:pt x="11461" y="7094"/>
                    <a:pt x="11441" y="7094"/>
                  </a:cubicBezTo>
                  <a:cubicBezTo>
                    <a:pt x="11398" y="7094"/>
                    <a:pt x="11347" y="7082"/>
                    <a:pt x="11347" y="7041"/>
                  </a:cubicBezTo>
                  <a:cubicBezTo>
                    <a:pt x="11347" y="7020"/>
                    <a:pt x="11347" y="6927"/>
                    <a:pt x="11299" y="6927"/>
                  </a:cubicBezTo>
                  <a:cubicBezTo>
                    <a:pt x="11293" y="6927"/>
                    <a:pt x="11284" y="6929"/>
                    <a:pt x="11275" y="6933"/>
                  </a:cubicBezTo>
                  <a:cubicBezTo>
                    <a:pt x="11254" y="6941"/>
                    <a:pt x="11241" y="6952"/>
                    <a:pt x="11221" y="6952"/>
                  </a:cubicBezTo>
                  <a:cubicBezTo>
                    <a:pt x="11208" y="6952"/>
                    <a:pt x="11191" y="6947"/>
                    <a:pt x="11168" y="6933"/>
                  </a:cubicBezTo>
                  <a:cubicBezTo>
                    <a:pt x="11132" y="6910"/>
                    <a:pt x="11168" y="6898"/>
                    <a:pt x="11156" y="6874"/>
                  </a:cubicBezTo>
                  <a:cubicBezTo>
                    <a:pt x="11144" y="6850"/>
                    <a:pt x="11097" y="6826"/>
                    <a:pt x="11073" y="6814"/>
                  </a:cubicBezTo>
                  <a:lnTo>
                    <a:pt x="11037" y="6874"/>
                  </a:lnTo>
                  <a:cubicBezTo>
                    <a:pt x="11061" y="6886"/>
                    <a:pt x="11097" y="6921"/>
                    <a:pt x="11097" y="6945"/>
                  </a:cubicBezTo>
                  <a:cubicBezTo>
                    <a:pt x="11097" y="6947"/>
                    <a:pt x="11095" y="6947"/>
                    <a:pt x="11093" y="6947"/>
                  </a:cubicBezTo>
                  <a:cubicBezTo>
                    <a:pt x="11072" y="6947"/>
                    <a:pt x="10976" y="6910"/>
                    <a:pt x="10966" y="6910"/>
                  </a:cubicBezTo>
                  <a:cubicBezTo>
                    <a:pt x="10882" y="6874"/>
                    <a:pt x="10942" y="6850"/>
                    <a:pt x="10870" y="6802"/>
                  </a:cubicBezTo>
                  <a:cubicBezTo>
                    <a:pt x="10859" y="6791"/>
                    <a:pt x="10776" y="6718"/>
                    <a:pt x="10755" y="6718"/>
                  </a:cubicBezTo>
                  <a:cubicBezTo>
                    <a:pt x="10753" y="6718"/>
                    <a:pt x="10752" y="6718"/>
                    <a:pt x="10751" y="6719"/>
                  </a:cubicBezTo>
                  <a:cubicBezTo>
                    <a:pt x="10727" y="6727"/>
                    <a:pt x="10730" y="6746"/>
                    <a:pt x="10708" y="6746"/>
                  </a:cubicBezTo>
                  <a:cubicBezTo>
                    <a:pt x="10698" y="6746"/>
                    <a:pt x="10683" y="6742"/>
                    <a:pt x="10656" y="6731"/>
                  </a:cubicBezTo>
                  <a:cubicBezTo>
                    <a:pt x="10625" y="6721"/>
                    <a:pt x="10595" y="6693"/>
                    <a:pt x="10572" y="6693"/>
                  </a:cubicBezTo>
                  <a:cubicBezTo>
                    <a:pt x="10568" y="6693"/>
                    <a:pt x="10564" y="6694"/>
                    <a:pt x="10561" y="6695"/>
                  </a:cubicBezTo>
                  <a:cubicBezTo>
                    <a:pt x="10557" y="6697"/>
                    <a:pt x="10552" y="6698"/>
                    <a:pt x="10546" y="6698"/>
                  </a:cubicBezTo>
                  <a:cubicBezTo>
                    <a:pt x="10477" y="6698"/>
                    <a:pt x="10282" y="6586"/>
                    <a:pt x="10228" y="6564"/>
                  </a:cubicBezTo>
                  <a:cubicBezTo>
                    <a:pt x="10168" y="6529"/>
                    <a:pt x="10180" y="6517"/>
                    <a:pt x="10168" y="6481"/>
                  </a:cubicBezTo>
                  <a:cubicBezTo>
                    <a:pt x="10168" y="6445"/>
                    <a:pt x="10073" y="6421"/>
                    <a:pt x="10037" y="6398"/>
                  </a:cubicBezTo>
                  <a:cubicBezTo>
                    <a:pt x="10007" y="6388"/>
                    <a:pt x="9944" y="6344"/>
                    <a:pt x="9903" y="6344"/>
                  </a:cubicBezTo>
                  <a:cubicBezTo>
                    <a:pt x="9895" y="6344"/>
                    <a:pt x="9888" y="6346"/>
                    <a:pt x="9882" y="6350"/>
                  </a:cubicBezTo>
                  <a:cubicBezTo>
                    <a:pt x="9874" y="6355"/>
                    <a:pt x="9867" y="6358"/>
                    <a:pt x="9860" y="6358"/>
                  </a:cubicBezTo>
                  <a:cubicBezTo>
                    <a:pt x="9839" y="6358"/>
                    <a:pt x="9824" y="6333"/>
                    <a:pt x="9787" y="6314"/>
                  </a:cubicBezTo>
                  <a:cubicBezTo>
                    <a:pt x="9771" y="6310"/>
                    <a:pt x="9761" y="6309"/>
                    <a:pt x="9752" y="6309"/>
                  </a:cubicBezTo>
                  <a:cubicBezTo>
                    <a:pt x="9735" y="6309"/>
                    <a:pt x="9727" y="6314"/>
                    <a:pt x="9704" y="6314"/>
                  </a:cubicBezTo>
                  <a:cubicBezTo>
                    <a:pt x="9644" y="6290"/>
                    <a:pt x="9597" y="6255"/>
                    <a:pt x="9549" y="6231"/>
                  </a:cubicBezTo>
                  <a:cubicBezTo>
                    <a:pt x="9531" y="6222"/>
                    <a:pt x="9504" y="6218"/>
                    <a:pt x="9475" y="6218"/>
                  </a:cubicBezTo>
                  <a:close/>
                  <a:moveTo>
                    <a:pt x="26956" y="14208"/>
                  </a:moveTo>
                  <a:cubicBezTo>
                    <a:pt x="26934" y="14221"/>
                    <a:pt x="26936" y="14226"/>
                    <a:pt x="26945" y="14226"/>
                  </a:cubicBezTo>
                  <a:cubicBezTo>
                    <a:pt x="26954" y="14226"/>
                    <a:pt x="26969" y="14222"/>
                    <a:pt x="26976" y="14215"/>
                  </a:cubicBezTo>
                  <a:lnTo>
                    <a:pt x="26976" y="14215"/>
                  </a:lnTo>
                  <a:cubicBezTo>
                    <a:pt x="26969" y="14218"/>
                    <a:pt x="26963" y="14220"/>
                    <a:pt x="26956" y="14220"/>
                  </a:cubicBezTo>
                  <a:lnTo>
                    <a:pt x="26956" y="1420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3"/>
            <p:cNvSpPr/>
            <p:nvPr/>
          </p:nvSpPr>
          <p:spPr>
            <a:xfrm>
              <a:off x="4671581" y="5770693"/>
              <a:ext cx="167350" cy="140116"/>
            </a:xfrm>
            <a:custGeom>
              <a:avLst/>
              <a:gdLst/>
              <a:ahLst/>
              <a:cxnLst/>
              <a:rect l="l" t="t" r="r" b="b"/>
              <a:pathLst>
                <a:path w="3299" h="2762" extrusionOk="0">
                  <a:moveTo>
                    <a:pt x="988" y="0"/>
                  </a:moveTo>
                  <a:lnTo>
                    <a:pt x="822" y="286"/>
                  </a:lnTo>
                  <a:lnTo>
                    <a:pt x="0" y="2084"/>
                  </a:lnTo>
                  <a:cubicBezTo>
                    <a:pt x="0" y="2084"/>
                    <a:pt x="969" y="2762"/>
                    <a:pt x="1755" y="2762"/>
                  </a:cubicBezTo>
                  <a:cubicBezTo>
                    <a:pt x="2105" y="2762"/>
                    <a:pt x="2419" y="2627"/>
                    <a:pt x="2596" y="2239"/>
                  </a:cubicBezTo>
                  <a:cubicBezTo>
                    <a:pt x="3298" y="726"/>
                    <a:pt x="1453" y="131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3"/>
            <p:cNvSpPr/>
            <p:nvPr/>
          </p:nvSpPr>
          <p:spPr>
            <a:xfrm>
              <a:off x="4674574" y="5770846"/>
              <a:ext cx="135950" cy="136058"/>
            </a:xfrm>
            <a:custGeom>
              <a:avLst/>
              <a:gdLst/>
              <a:ahLst/>
              <a:cxnLst/>
              <a:rect l="l" t="t" r="r" b="b"/>
              <a:pathLst>
                <a:path w="2680" h="2682" extrusionOk="0">
                  <a:moveTo>
                    <a:pt x="921" y="30"/>
                  </a:moveTo>
                  <a:cubicBezTo>
                    <a:pt x="920" y="30"/>
                    <a:pt x="919" y="31"/>
                    <a:pt x="916" y="33"/>
                  </a:cubicBezTo>
                  <a:lnTo>
                    <a:pt x="917" y="33"/>
                  </a:lnTo>
                  <a:cubicBezTo>
                    <a:pt x="920" y="30"/>
                    <a:pt x="921" y="30"/>
                    <a:pt x="921" y="30"/>
                  </a:cubicBezTo>
                  <a:close/>
                  <a:moveTo>
                    <a:pt x="905" y="33"/>
                  </a:moveTo>
                  <a:cubicBezTo>
                    <a:pt x="905" y="33"/>
                    <a:pt x="905" y="40"/>
                    <a:pt x="900" y="43"/>
                  </a:cubicBezTo>
                  <a:lnTo>
                    <a:pt x="900" y="43"/>
                  </a:lnTo>
                  <a:cubicBezTo>
                    <a:pt x="906" y="41"/>
                    <a:pt x="912" y="36"/>
                    <a:pt x="916" y="33"/>
                  </a:cubicBezTo>
                  <a:close/>
                  <a:moveTo>
                    <a:pt x="900" y="43"/>
                  </a:moveTo>
                  <a:cubicBezTo>
                    <a:pt x="898" y="44"/>
                    <a:pt x="895" y="45"/>
                    <a:pt x="894" y="45"/>
                  </a:cubicBezTo>
                  <a:cubicBezTo>
                    <a:pt x="896" y="45"/>
                    <a:pt x="898" y="44"/>
                    <a:pt x="900" y="43"/>
                  </a:cubicBezTo>
                  <a:close/>
                  <a:moveTo>
                    <a:pt x="886" y="30"/>
                  </a:moveTo>
                  <a:cubicBezTo>
                    <a:pt x="885" y="30"/>
                    <a:pt x="884" y="30"/>
                    <a:pt x="882" y="33"/>
                  </a:cubicBezTo>
                  <a:cubicBezTo>
                    <a:pt x="882" y="33"/>
                    <a:pt x="882" y="45"/>
                    <a:pt x="882" y="45"/>
                  </a:cubicBezTo>
                  <a:lnTo>
                    <a:pt x="870" y="45"/>
                  </a:lnTo>
                  <a:cubicBezTo>
                    <a:pt x="858" y="45"/>
                    <a:pt x="858" y="69"/>
                    <a:pt x="858" y="69"/>
                  </a:cubicBezTo>
                  <a:cubicBezTo>
                    <a:pt x="858" y="69"/>
                    <a:pt x="858" y="80"/>
                    <a:pt x="858" y="80"/>
                  </a:cubicBezTo>
                  <a:cubicBezTo>
                    <a:pt x="850" y="80"/>
                    <a:pt x="848" y="85"/>
                    <a:pt x="846" y="92"/>
                  </a:cubicBezTo>
                  <a:lnTo>
                    <a:pt x="846" y="92"/>
                  </a:lnTo>
                  <a:lnTo>
                    <a:pt x="858" y="80"/>
                  </a:lnTo>
                  <a:lnTo>
                    <a:pt x="858" y="80"/>
                  </a:lnTo>
                  <a:cubicBezTo>
                    <a:pt x="870" y="80"/>
                    <a:pt x="846" y="104"/>
                    <a:pt x="858" y="116"/>
                  </a:cubicBezTo>
                  <a:cubicBezTo>
                    <a:pt x="858" y="120"/>
                    <a:pt x="860" y="121"/>
                    <a:pt x="863" y="121"/>
                  </a:cubicBezTo>
                  <a:cubicBezTo>
                    <a:pt x="870" y="121"/>
                    <a:pt x="882" y="113"/>
                    <a:pt x="882" y="104"/>
                  </a:cubicBezTo>
                  <a:lnTo>
                    <a:pt x="882" y="92"/>
                  </a:lnTo>
                  <a:cubicBezTo>
                    <a:pt x="882" y="92"/>
                    <a:pt x="876" y="98"/>
                    <a:pt x="873" y="98"/>
                  </a:cubicBezTo>
                  <a:cubicBezTo>
                    <a:pt x="871" y="98"/>
                    <a:pt x="870" y="96"/>
                    <a:pt x="870" y="92"/>
                  </a:cubicBezTo>
                  <a:cubicBezTo>
                    <a:pt x="870" y="80"/>
                    <a:pt x="894" y="80"/>
                    <a:pt x="894" y="69"/>
                  </a:cubicBezTo>
                  <a:cubicBezTo>
                    <a:pt x="894" y="62"/>
                    <a:pt x="886" y="59"/>
                    <a:pt x="880" y="58"/>
                  </a:cubicBezTo>
                  <a:lnTo>
                    <a:pt x="880" y="58"/>
                  </a:lnTo>
                  <a:cubicBezTo>
                    <a:pt x="883" y="53"/>
                    <a:pt x="886" y="45"/>
                    <a:pt x="894" y="45"/>
                  </a:cubicBezTo>
                  <a:cubicBezTo>
                    <a:pt x="884" y="45"/>
                    <a:pt x="890" y="30"/>
                    <a:pt x="886" y="30"/>
                  </a:cubicBezTo>
                  <a:close/>
                  <a:moveTo>
                    <a:pt x="921" y="1"/>
                  </a:moveTo>
                  <a:cubicBezTo>
                    <a:pt x="919" y="1"/>
                    <a:pt x="917" y="3"/>
                    <a:pt x="917" y="9"/>
                  </a:cubicBezTo>
                  <a:cubicBezTo>
                    <a:pt x="929" y="9"/>
                    <a:pt x="953" y="21"/>
                    <a:pt x="953" y="45"/>
                  </a:cubicBezTo>
                  <a:cubicBezTo>
                    <a:pt x="965" y="57"/>
                    <a:pt x="965" y="57"/>
                    <a:pt x="965" y="57"/>
                  </a:cubicBezTo>
                  <a:cubicBezTo>
                    <a:pt x="965" y="53"/>
                    <a:pt x="965" y="51"/>
                    <a:pt x="965" y="51"/>
                  </a:cubicBezTo>
                  <a:cubicBezTo>
                    <a:pt x="966" y="51"/>
                    <a:pt x="969" y="57"/>
                    <a:pt x="977" y="57"/>
                  </a:cubicBezTo>
                  <a:cubicBezTo>
                    <a:pt x="989" y="57"/>
                    <a:pt x="989" y="69"/>
                    <a:pt x="1001" y="69"/>
                  </a:cubicBezTo>
                  <a:lnTo>
                    <a:pt x="1025" y="69"/>
                  </a:lnTo>
                  <a:cubicBezTo>
                    <a:pt x="1025" y="69"/>
                    <a:pt x="1060" y="69"/>
                    <a:pt x="1060" y="80"/>
                  </a:cubicBezTo>
                  <a:cubicBezTo>
                    <a:pt x="1060" y="77"/>
                    <a:pt x="1063" y="75"/>
                    <a:pt x="1067" y="75"/>
                  </a:cubicBezTo>
                  <a:cubicBezTo>
                    <a:pt x="1075" y="75"/>
                    <a:pt x="1088" y="80"/>
                    <a:pt x="1096" y="80"/>
                  </a:cubicBezTo>
                  <a:cubicBezTo>
                    <a:pt x="1108" y="80"/>
                    <a:pt x="1096" y="80"/>
                    <a:pt x="1108" y="69"/>
                  </a:cubicBezTo>
                  <a:cubicBezTo>
                    <a:pt x="1120" y="69"/>
                    <a:pt x="1120" y="80"/>
                    <a:pt x="1108" y="80"/>
                  </a:cubicBezTo>
                  <a:cubicBezTo>
                    <a:pt x="1096" y="92"/>
                    <a:pt x="1120" y="92"/>
                    <a:pt x="1132" y="92"/>
                  </a:cubicBezTo>
                  <a:cubicBezTo>
                    <a:pt x="1144" y="104"/>
                    <a:pt x="1167" y="116"/>
                    <a:pt x="1167" y="116"/>
                  </a:cubicBezTo>
                  <a:lnTo>
                    <a:pt x="1179" y="116"/>
                  </a:lnTo>
                  <a:cubicBezTo>
                    <a:pt x="1179" y="116"/>
                    <a:pt x="1203" y="116"/>
                    <a:pt x="1203" y="128"/>
                  </a:cubicBezTo>
                  <a:cubicBezTo>
                    <a:pt x="1203" y="140"/>
                    <a:pt x="1203" y="140"/>
                    <a:pt x="1215" y="140"/>
                  </a:cubicBezTo>
                  <a:cubicBezTo>
                    <a:pt x="1215" y="140"/>
                    <a:pt x="1215" y="128"/>
                    <a:pt x="1227" y="128"/>
                  </a:cubicBezTo>
                  <a:cubicBezTo>
                    <a:pt x="1227" y="128"/>
                    <a:pt x="1251" y="140"/>
                    <a:pt x="1251" y="152"/>
                  </a:cubicBezTo>
                  <a:cubicBezTo>
                    <a:pt x="1263" y="152"/>
                    <a:pt x="1263" y="164"/>
                    <a:pt x="1275" y="164"/>
                  </a:cubicBezTo>
                  <a:lnTo>
                    <a:pt x="1322" y="164"/>
                  </a:lnTo>
                  <a:cubicBezTo>
                    <a:pt x="1334" y="164"/>
                    <a:pt x="1322" y="176"/>
                    <a:pt x="1322" y="176"/>
                  </a:cubicBezTo>
                  <a:cubicBezTo>
                    <a:pt x="1322" y="176"/>
                    <a:pt x="1334" y="188"/>
                    <a:pt x="1334" y="188"/>
                  </a:cubicBezTo>
                  <a:lnTo>
                    <a:pt x="1343" y="188"/>
                  </a:lnTo>
                  <a:cubicBezTo>
                    <a:pt x="1340" y="190"/>
                    <a:pt x="1337" y="193"/>
                    <a:pt x="1334" y="200"/>
                  </a:cubicBezTo>
                  <a:lnTo>
                    <a:pt x="1358" y="200"/>
                  </a:lnTo>
                  <a:cubicBezTo>
                    <a:pt x="1358" y="195"/>
                    <a:pt x="1356" y="190"/>
                    <a:pt x="1353" y="188"/>
                  </a:cubicBezTo>
                  <a:lnTo>
                    <a:pt x="1370" y="188"/>
                  </a:lnTo>
                  <a:cubicBezTo>
                    <a:pt x="1382" y="200"/>
                    <a:pt x="1382" y="211"/>
                    <a:pt x="1406" y="211"/>
                  </a:cubicBezTo>
                  <a:lnTo>
                    <a:pt x="1453" y="211"/>
                  </a:lnTo>
                  <a:cubicBezTo>
                    <a:pt x="1465" y="223"/>
                    <a:pt x="1441" y="235"/>
                    <a:pt x="1453" y="235"/>
                  </a:cubicBezTo>
                  <a:lnTo>
                    <a:pt x="1477" y="235"/>
                  </a:lnTo>
                  <a:cubicBezTo>
                    <a:pt x="1453" y="235"/>
                    <a:pt x="1489" y="247"/>
                    <a:pt x="1489" y="247"/>
                  </a:cubicBezTo>
                  <a:cubicBezTo>
                    <a:pt x="1501" y="247"/>
                    <a:pt x="1489" y="259"/>
                    <a:pt x="1489" y="259"/>
                  </a:cubicBezTo>
                  <a:cubicBezTo>
                    <a:pt x="1489" y="261"/>
                    <a:pt x="1490" y="261"/>
                    <a:pt x="1491" y="261"/>
                  </a:cubicBezTo>
                  <a:cubicBezTo>
                    <a:pt x="1498" y="261"/>
                    <a:pt x="1521" y="235"/>
                    <a:pt x="1501" y="235"/>
                  </a:cubicBezTo>
                  <a:lnTo>
                    <a:pt x="1513" y="235"/>
                  </a:lnTo>
                  <a:cubicBezTo>
                    <a:pt x="1525" y="223"/>
                    <a:pt x="1548" y="223"/>
                    <a:pt x="1536" y="211"/>
                  </a:cubicBezTo>
                  <a:lnTo>
                    <a:pt x="1513" y="211"/>
                  </a:lnTo>
                  <a:cubicBezTo>
                    <a:pt x="1513" y="211"/>
                    <a:pt x="1501" y="200"/>
                    <a:pt x="1489" y="200"/>
                  </a:cubicBezTo>
                  <a:lnTo>
                    <a:pt x="1465" y="200"/>
                  </a:lnTo>
                  <a:cubicBezTo>
                    <a:pt x="1457" y="200"/>
                    <a:pt x="1449" y="194"/>
                    <a:pt x="1445" y="194"/>
                  </a:cubicBezTo>
                  <a:cubicBezTo>
                    <a:pt x="1443" y="194"/>
                    <a:pt x="1441" y="196"/>
                    <a:pt x="1441" y="200"/>
                  </a:cubicBezTo>
                  <a:cubicBezTo>
                    <a:pt x="1441" y="188"/>
                    <a:pt x="1417" y="176"/>
                    <a:pt x="1406" y="164"/>
                  </a:cubicBezTo>
                  <a:cubicBezTo>
                    <a:pt x="1406" y="164"/>
                    <a:pt x="1394" y="164"/>
                    <a:pt x="1394" y="152"/>
                  </a:cubicBezTo>
                  <a:cubicBezTo>
                    <a:pt x="1394" y="152"/>
                    <a:pt x="1394" y="140"/>
                    <a:pt x="1382" y="140"/>
                  </a:cubicBezTo>
                  <a:lnTo>
                    <a:pt x="1382" y="152"/>
                  </a:lnTo>
                  <a:cubicBezTo>
                    <a:pt x="1370" y="152"/>
                    <a:pt x="1382" y="140"/>
                    <a:pt x="1370" y="128"/>
                  </a:cubicBezTo>
                  <a:lnTo>
                    <a:pt x="1322" y="128"/>
                  </a:lnTo>
                  <a:cubicBezTo>
                    <a:pt x="1322" y="116"/>
                    <a:pt x="1310" y="104"/>
                    <a:pt x="1298" y="104"/>
                  </a:cubicBezTo>
                  <a:cubicBezTo>
                    <a:pt x="1292" y="110"/>
                    <a:pt x="1286" y="113"/>
                    <a:pt x="1280" y="113"/>
                  </a:cubicBezTo>
                  <a:cubicBezTo>
                    <a:pt x="1275" y="113"/>
                    <a:pt x="1269" y="110"/>
                    <a:pt x="1263" y="104"/>
                  </a:cubicBezTo>
                  <a:cubicBezTo>
                    <a:pt x="1263" y="104"/>
                    <a:pt x="1263" y="92"/>
                    <a:pt x="1251" y="92"/>
                  </a:cubicBezTo>
                  <a:cubicBezTo>
                    <a:pt x="1241" y="92"/>
                    <a:pt x="1247" y="108"/>
                    <a:pt x="1243" y="108"/>
                  </a:cubicBezTo>
                  <a:cubicBezTo>
                    <a:pt x="1243" y="108"/>
                    <a:pt x="1241" y="107"/>
                    <a:pt x="1239" y="104"/>
                  </a:cubicBezTo>
                  <a:cubicBezTo>
                    <a:pt x="1215" y="104"/>
                    <a:pt x="1251" y="92"/>
                    <a:pt x="1239" y="80"/>
                  </a:cubicBezTo>
                  <a:cubicBezTo>
                    <a:pt x="1234" y="78"/>
                    <a:pt x="1231" y="77"/>
                    <a:pt x="1229" y="77"/>
                  </a:cubicBezTo>
                  <a:cubicBezTo>
                    <a:pt x="1223" y="77"/>
                    <a:pt x="1234" y="92"/>
                    <a:pt x="1215" y="92"/>
                  </a:cubicBezTo>
                  <a:cubicBezTo>
                    <a:pt x="1203" y="80"/>
                    <a:pt x="1191" y="80"/>
                    <a:pt x="1179" y="69"/>
                  </a:cubicBezTo>
                  <a:cubicBezTo>
                    <a:pt x="1155" y="57"/>
                    <a:pt x="1132" y="45"/>
                    <a:pt x="1108" y="33"/>
                  </a:cubicBezTo>
                  <a:lnTo>
                    <a:pt x="1084" y="33"/>
                  </a:lnTo>
                  <a:cubicBezTo>
                    <a:pt x="1072" y="33"/>
                    <a:pt x="1084" y="33"/>
                    <a:pt x="1084" y="21"/>
                  </a:cubicBezTo>
                  <a:lnTo>
                    <a:pt x="1036" y="21"/>
                  </a:lnTo>
                  <a:cubicBezTo>
                    <a:pt x="1036" y="21"/>
                    <a:pt x="1025" y="45"/>
                    <a:pt x="1025" y="45"/>
                  </a:cubicBezTo>
                  <a:cubicBezTo>
                    <a:pt x="1025" y="45"/>
                    <a:pt x="1025" y="33"/>
                    <a:pt x="1025" y="33"/>
                  </a:cubicBezTo>
                  <a:cubicBezTo>
                    <a:pt x="1025" y="29"/>
                    <a:pt x="1023" y="28"/>
                    <a:pt x="1021" y="28"/>
                  </a:cubicBezTo>
                  <a:cubicBezTo>
                    <a:pt x="1017" y="28"/>
                    <a:pt x="1009" y="33"/>
                    <a:pt x="1001" y="33"/>
                  </a:cubicBezTo>
                  <a:cubicBezTo>
                    <a:pt x="1001" y="33"/>
                    <a:pt x="965" y="33"/>
                    <a:pt x="977" y="21"/>
                  </a:cubicBezTo>
                  <a:cubicBezTo>
                    <a:pt x="981" y="17"/>
                    <a:pt x="980" y="16"/>
                    <a:pt x="976" y="16"/>
                  </a:cubicBezTo>
                  <a:cubicBezTo>
                    <a:pt x="969" y="16"/>
                    <a:pt x="953" y="21"/>
                    <a:pt x="953" y="21"/>
                  </a:cubicBezTo>
                  <a:cubicBezTo>
                    <a:pt x="944" y="21"/>
                    <a:pt x="929" y="1"/>
                    <a:pt x="921" y="1"/>
                  </a:cubicBezTo>
                  <a:close/>
                  <a:moveTo>
                    <a:pt x="1596" y="259"/>
                  </a:moveTo>
                  <a:cubicBezTo>
                    <a:pt x="1596" y="259"/>
                    <a:pt x="1584" y="271"/>
                    <a:pt x="1596" y="271"/>
                  </a:cubicBezTo>
                  <a:lnTo>
                    <a:pt x="1606" y="271"/>
                  </a:lnTo>
                  <a:cubicBezTo>
                    <a:pt x="1601" y="268"/>
                    <a:pt x="1596" y="263"/>
                    <a:pt x="1596" y="259"/>
                  </a:cubicBezTo>
                  <a:close/>
                  <a:moveTo>
                    <a:pt x="1606" y="271"/>
                  </a:moveTo>
                  <a:cubicBezTo>
                    <a:pt x="1611" y="274"/>
                    <a:pt x="1617" y="276"/>
                    <a:pt x="1620" y="276"/>
                  </a:cubicBezTo>
                  <a:cubicBezTo>
                    <a:pt x="1623" y="276"/>
                    <a:pt x="1623" y="274"/>
                    <a:pt x="1620" y="271"/>
                  </a:cubicBezTo>
                  <a:close/>
                  <a:moveTo>
                    <a:pt x="846" y="92"/>
                  </a:moveTo>
                  <a:lnTo>
                    <a:pt x="846" y="92"/>
                  </a:lnTo>
                  <a:cubicBezTo>
                    <a:pt x="846" y="104"/>
                    <a:pt x="846" y="104"/>
                    <a:pt x="834" y="116"/>
                  </a:cubicBezTo>
                  <a:cubicBezTo>
                    <a:pt x="825" y="116"/>
                    <a:pt x="823" y="130"/>
                    <a:pt x="822" y="136"/>
                  </a:cubicBezTo>
                  <a:lnTo>
                    <a:pt x="822" y="136"/>
                  </a:lnTo>
                  <a:cubicBezTo>
                    <a:pt x="821" y="135"/>
                    <a:pt x="820" y="135"/>
                    <a:pt x="819" y="135"/>
                  </a:cubicBezTo>
                  <a:lnTo>
                    <a:pt x="819" y="135"/>
                  </a:lnTo>
                  <a:cubicBezTo>
                    <a:pt x="818" y="135"/>
                    <a:pt x="819" y="137"/>
                    <a:pt x="822" y="140"/>
                  </a:cubicBezTo>
                  <a:cubicBezTo>
                    <a:pt x="834" y="140"/>
                    <a:pt x="810" y="164"/>
                    <a:pt x="810" y="164"/>
                  </a:cubicBezTo>
                  <a:cubicBezTo>
                    <a:pt x="798" y="176"/>
                    <a:pt x="798" y="176"/>
                    <a:pt x="786" y="188"/>
                  </a:cubicBezTo>
                  <a:lnTo>
                    <a:pt x="786" y="200"/>
                  </a:lnTo>
                  <a:cubicBezTo>
                    <a:pt x="786" y="223"/>
                    <a:pt x="774" y="223"/>
                    <a:pt x="763" y="223"/>
                  </a:cubicBezTo>
                  <a:cubicBezTo>
                    <a:pt x="763" y="223"/>
                    <a:pt x="751" y="247"/>
                    <a:pt x="751" y="247"/>
                  </a:cubicBezTo>
                  <a:cubicBezTo>
                    <a:pt x="739" y="247"/>
                    <a:pt x="739" y="271"/>
                    <a:pt x="739" y="271"/>
                  </a:cubicBezTo>
                  <a:cubicBezTo>
                    <a:pt x="739" y="271"/>
                    <a:pt x="751" y="283"/>
                    <a:pt x="739" y="283"/>
                  </a:cubicBezTo>
                  <a:cubicBezTo>
                    <a:pt x="737" y="285"/>
                    <a:pt x="735" y="285"/>
                    <a:pt x="734" y="285"/>
                  </a:cubicBezTo>
                  <a:cubicBezTo>
                    <a:pt x="729" y="285"/>
                    <a:pt x="727" y="274"/>
                    <a:pt x="722" y="274"/>
                  </a:cubicBezTo>
                  <a:cubicBezTo>
                    <a:pt x="720" y="274"/>
                    <a:pt x="718" y="277"/>
                    <a:pt x="715" y="283"/>
                  </a:cubicBezTo>
                  <a:cubicBezTo>
                    <a:pt x="714" y="284"/>
                    <a:pt x="714" y="284"/>
                    <a:pt x="713" y="284"/>
                  </a:cubicBezTo>
                  <a:lnTo>
                    <a:pt x="713" y="284"/>
                  </a:lnTo>
                  <a:cubicBezTo>
                    <a:pt x="713" y="284"/>
                    <a:pt x="712" y="284"/>
                    <a:pt x="712" y="284"/>
                  </a:cubicBezTo>
                  <a:cubicBezTo>
                    <a:pt x="710" y="284"/>
                    <a:pt x="709" y="286"/>
                    <a:pt x="710" y="286"/>
                  </a:cubicBezTo>
                  <a:cubicBezTo>
                    <a:pt x="711" y="286"/>
                    <a:pt x="712" y="286"/>
                    <a:pt x="713" y="284"/>
                  </a:cubicBezTo>
                  <a:lnTo>
                    <a:pt x="713" y="284"/>
                  </a:lnTo>
                  <a:cubicBezTo>
                    <a:pt x="714" y="286"/>
                    <a:pt x="715" y="289"/>
                    <a:pt x="715" y="295"/>
                  </a:cubicBezTo>
                  <a:cubicBezTo>
                    <a:pt x="709" y="307"/>
                    <a:pt x="706" y="310"/>
                    <a:pt x="703" y="310"/>
                  </a:cubicBezTo>
                  <a:cubicBezTo>
                    <a:pt x="700" y="310"/>
                    <a:pt x="697" y="307"/>
                    <a:pt x="691" y="307"/>
                  </a:cubicBezTo>
                  <a:cubicBezTo>
                    <a:pt x="703" y="319"/>
                    <a:pt x="703" y="319"/>
                    <a:pt x="703" y="331"/>
                  </a:cubicBezTo>
                  <a:cubicBezTo>
                    <a:pt x="715" y="354"/>
                    <a:pt x="691" y="342"/>
                    <a:pt x="691" y="354"/>
                  </a:cubicBezTo>
                  <a:cubicBezTo>
                    <a:pt x="691" y="354"/>
                    <a:pt x="714" y="385"/>
                    <a:pt x="705" y="385"/>
                  </a:cubicBezTo>
                  <a:cubicBezTo>
                    <a:pt x="703" y="385"/>
                    <a:pt x="698" y="383"/>
                    <a:pt x="691" y="378"/>
                  </a:cubicBezTo>
                  <a:lnTo>
                    <a:pt x="691" y="378"/>
                  </a:lnTo>
                  <a:cubicBezTo>
                    <a:pt x="693" y="382"/>
                    <a:pt x="694" y="386"/>
                    <a:pt x="693" y="390"/>
                  </a:cubicBezTo>
                  <a:lnTo>
                    <a:pt x="693" y="390"/>
                  </a:lnTo>
                  <a:cubicBezTo>
                    <a:pt x="706" y="389"/>
                    <a:pt x="726" y="378"/>
                    <a:pt x="715" y="378"/>
                  </a:cubicBezTo>
                  <a:cubicBezTo>
                    <a:pt x="715" y="378"/>
                    <a:pt x="727" y="366"/>
                    <a:pt x="727" y="366"/>
                  </a:cubicBezTo>
                  <a:cubicBezTo>
                    <a:pt x="734" y="366"/>
                    <a:pt x="733" y="362"/>
                    <a:pt x="728" y="361"/>
                  </a:cubicBezTo>
                  <a:lnTo>
                    <a:pt x="728" y="361"/>
                  </a:lnTo>
                  <a:cubicBezTo>
                    <a:pt x="735" y="357"/>
                    <a:pt x="742" y="351"/>
                    <a:pt x="746" y="347"/>
                  </a:cubicBezTo>
                  <a:lnTo>
                    <a:pt x="746" y="347"/>
                  </a:lnTo>
                  <a:cubicBezTo>
                    <a:pt x="747" y="347"/>
                    <a:pt x="748" y="347"/>
                    <a:pt x="748" y="347"/>
                  </a:cubicBezTo>
                  <a:cubicBezTo>
                    <a:pt x="750" y="347"/>
                    <a:pt x="751" y="346"/>
                    <a:pt x="751" y="342"/>
                  </a:cubicBezTo>
                  <a:lnTo>
                    <a:pt x="751" y="342"/>
                  </a:lnTo>
                  <a:cubicBezTo>
                    <a:pt x="751" y="342"/>
                    <a:pt x="749" y="344"/>
                    <a:pt x="746" y="347"/>
                  </a:cubicBezTo>
                  <a:lnTo>
                    <a:pt x="746" y="347"/>
                  </a:lnTo>
                  <a:cubicBezTo>
                    <a:pt x="743" y="344"/>
                    <a:pt x="739" y="337"/>
                    <a:pt x="739" y="331"/>
                  </a:cubicBezTo>
                  <a:lnTo>
                    <a:pt x="751" y="307"/>
                  </a:lnTo>
                  <a:cubicBezTo>
                    <a:pt x="763" y="307"/>
                    <a:pt x="763" y="295"/>
                    <a:pt x="763" y="295"/>
                  </a:cubicBezTo>
                  <a:cubicBezTo>
                    <a:pt x="769" y="289"/>
                    <a:pt x="769" y="289"/>
                    <a:pt x="767" y="289"/>
                  </a:cubicBezTo>
                  <a:cubicBezTo>
                    <a:pt x="766" y="289"/>
                    <a:pt x="763" y="289"/>
                    <a:pt x="763" y="283"/>
                  </a:cubicBezTo>
                  <a:lnTo>
                    <a:pt x="763" y="271"/>
                  </a:lnTo>
                  <a:lnTo>
                    <a:pt x="763" y="259"/>
                  </a:lnTo>
                  <a:cubicBezTo>
                    <a:pt x="774" y="259"/>
                    <a:pt x="774" y="283"/>
                    <a:pt x="774" y="283"/>
                  </a:cubicBezTo>
                  <a:cubicBezTo>
                    <a:pt x="774" y="259"/>
                    <a:pt x="774" y="235"/>
                    <a:pt x="786" y="223"/>
                  </a:cubicBezTo>
                  <a:cubicBezTo>
                    <a:pt x="786" y="211"/>
                    <a:pt x="846" y="176"/>
                    <a:pt x="834" y="164"/>
                  </a:cubicBezTo>
                  <a:cubicBezTo>
                    <a:pt x="822" y="164"/>
                    <a:pt x="834" y="164"/>
                    <a:pt x="834" y="152"/>
                  </a:cubicBezTo>
                  <a:cubicBezTo>
                    <a:pt x="834" y="147"/>
                    <a:pt x="830" y="142"/>
                    <a:pt x="826" y="139"/>
                  </a:cubicBezTo>
                  <a:lnTo>
                    <a:pt x="826" y="139"/>
                  </a:lnTo>
                  <a:cubicBezTo>
                    <a:pt x="839" y="133"/>
                    <a:pt x="857" y="104"/>
                    <a:pt x="846" y="104"/>
                  </a:cubicBezTo>
                  <a:cubicBezTo>
                    <a:pt x="846" y="100"/>
                    <a:pt x="846" y="96"/>
                    <a:pt x="846" y="92"/>
                  </a:cubicBezTo>
                  <a:close/>
                  <a:moveTo>
                    <a:pt x="1838" y="373"/>
                  </a:moveTo>
                  <a:cubicBezTo>
                    <a:pt x="1834" y="373"/>
                    <a:pt x="1834" y="382"/>
                    <a:pt x="1834" y="390"/>
                  </a:cubicBezTo>
                  <a:cubicBezTo>
                    <a:pt x="1834" y="396"/>
                    <a:pt x="1837" y="399"/>
                    <a:pt x="1840" y="399"/>
                  </a:cubicBezTo>
                  <a:cubicBezTo>
                    <a:pt x="1843" y="399"/>
                    <a:pt x="1846" y="396"/>
                    <a:pt x="1846" y="390"/>
                  </a:cubicBezTo>
                  <a:lnTo>
                    <a:pt x="1858" y="390"/>
                  </a:lnTo>
                  <a:cubicBezTo>
                    <a:pt x="1858" y="378"/>
                    <a:pt x="1858" y="378"/>
                    <a:pt x="1846" y="378"/>
                  </a:cubicBezTo>
                  <a:cubicBezTo>
                    <a:pt x="1843" y="375"/>
                    <a:pt x="1840" y="373"/>
                    <a:pt x="1838" y="373"/>
                  </a:cubicBezTo>
                  <a:close/>
                  <a:moveTo>
                    <a:pt x="2042" y="488"/>
                  </a:moveTo>
                  <a:cubicBezTo>
                    <a:pt x="2040" y="488"/>
                    <a:pt x="2037" y="491"/>
                    <a:pt x="2037" y="497"/>
                  </a:cubicBezTo>
                  <a:lnTo>
                    <a:pt x="2048" y="497"/>
                  </a:lnTo>
                  <a:cubicBezTo>
                    <a:pt x="2048" y="491"/>
                    <a:pt x="2045" y="488"/>
                    <a:pt x="2042" y="488"/>
                  </a:cubicBezTo>
                  <a:close/>
                  <a:moveTo>
                    <a:pt x="693" y="390"/>
                  </a:moveTo>
                  <a:cubicBezTo>
                    <a:pt x="693" y="390"/>
                    <a:pt x="692" y="390"/>
                    <a:pt x="691" y="390"/>
                  </a:cubicBezTo>
                  <a:cubicBezTo>
                    <a:pt x="683" y="394"/>
                    <a:pt x="683" y="395"/>
                    <a:pt x="687" y="395"/>
                  </a:cubicBezTo>
                  <a:cubicBezTo>
                    <a:pt x="688" y="395"/>
                    <a:pt x="690" y="395"/>
                    <a:pt x="693" y="395"/>
                  </a:cubicBezTo>
                  <a:lnTo>
                    <a:pt x="693" y="395"/>
                  </a:lnTo>
                  <a:cubicBezTo>
                    <a:pt x="688" y="412"/>
                    <a:pt x="665" y="429"/>
                    <a:pt x="655" y="438"/>
                  </a:cubicBezTo>
                  <a:cubicBezTo>
                    <a:pt x="667" y="438"/>
                    <a:pt x="644" y="461"/>
                    <a:pt x="655" y="461"/>
                  </a:cubicBezTo>
                  <a:cubicBezTo>
                    <a:pt x="667" y="461"/>
                    <a:pt x="655" y="485"/>
                    <a:pt x="644" y="485"/>
                  </a:cubicBezTo>
                  <a:cubicBezTo>
                    <a:pt x="641" y="483"/>
                    <a:pt x="639" y="482"/>
                    <a:pt x="638" y="482"/>
                  </a:cubicBezTo>
                  <a:cubicBezTo>
                    <a:pt x="632" y="482"/>
                    <a:pt x="632" y="497"/>
                    <a:pt x="632" y="497"/>
                  </a:cubicBezTo>
                  <a:lnTo>
                    <a:pt x="632" y="509"/>
                  </a:lnTo>
                  <a:lnTo>
                    <a:pt x="632" y="521"/>
                  </a:lnTo>
                  <a:cubicBezTo>
                    <a:pt x="632" y="519"/>
                    <a:pt x="633" y="518"/>
                    <a:pt x="634" y="518"/>
                  </a:cubicBezTo>
                  <a:cubicBezTo>
                    <a:pt x="640" y="518"/>
                    <a:pt x="655" y="533"/>
                    <a:pt x="655" y="533"/>
                  </a:cubicBezTo>
                  <a:cubicBezTo>
                    <a:pt x="655" y="533"/>
                    <a:pt x="655" y="521"/>
                    <a:pt x="655" y="509"/>
                  </a:cubicBezTo>
                  <a:cubicBezTo>
                    <a:pt x="644" y="509"/>
                    <a:pt x="667" y="509"/>
                    <a:pt x="667" y="497"/>
                  </a:cubicBezTo>
                  <a:cubicBezTo>
                    <a:pt x="667" y="485"/>
                    <a:pt x="667" y="473"/>
                    <a:pt x="667" y="461"/>
                  </a:cubicBezTo>
                  <a:cubicBezTo>
                    <a:pt x="667" y="461"/>
                    <a:pt x="703" y="414"/>
                    <a:pt x="691" y="414"/>
                  </a:cubicBezTo>
                  <a:cubicBezTo>
                    <a:pt x="679" y="414"/>
                    <a:pt x="715" y="390"/>
                    <a:pt x="715" y="390"/>
                  </a:cubicBezTo>
                  <a:lnTo>
                    <a:pt x="715" y="390"/>
                  </a:lnTo>
                  <a:cubicBezTo>
                    <a:pt x="715" y="390"/>
                    <a:pt x="702" y="393"/>
                    <a:pt x="693" y="395"/>
                  </a:cubicBezTo>
                  <a:lnTo>
                    <a:pt x="693" y="395"/>
                  </a:lnTo>
                  <a:cubicBezTo>
                    <a:pt x="693" y="393"/>
                    <a:pt x="693" y="392"/>
                    <a:pt x="693" y="390"/>
                  </a:cubicBezTo>
                  <a:close/>
                  <a:moveTo>
                    <a:pt x="608" y="521"/>
                  </a:moveTo>
                  <a:lnTo>
                    <a:pt x="608" y="533"/>
                  </a:lnTo>
                  <a:cubicBezTo>
                    <a:pt x="608" y="539"/>
                    <a:pt x="608" y="539"/>
                    <a:pt x="606" y="539"/>
                  </a:cubicBezTo>
                  <a:cubicBezTo>
                    <a:pt x="605" y="539"/>
                    <a:pt x="602" y="539"/>
                    <a:pt x="596" y="545"/>
                  </a:cubicBezTo>
                  <a:cubicBezTo>
                    <a:pt x="590" y="551"/>
                    <a:pt x="593" y="551"/>
                    <a:pt x="599" y="551"/>
                  </a:cubicBezTo>
                  <a:cubicBezTo>
                    <a:pt x="605" y="551"/>
                    <a:pt x="614" y="551"/>
                    <a:pt x="620" y="557"/>
                  </a:cubicBezTo>
                  <a:cubicBezTo>
                    <a:pt x="621" y="558"/>
                    <a:pt x="622" y="559"/>
                    <a:pt x="622" y="560"/>
                  </a:cubicBezTo>
                  <a:lnTo>
                    <a:pt x="622" y="560"/>
                  </a:lnTo>
                  <a:cubicBezTo>
                    <a:pt x="623" y="560"/>
                    <a:pt x="623" y="560"/>
                    <a:pt x="624" y="560"/>
                  </a:cubicBezTo>
                  <a:cubicBezTo>
                    <a:pt x="625" y="560"/>
                    <a:pt x="626" y="560"/>
                    <a:pt x="626" y="560"/>
                  </a:cubicBezTo>
                  <a:lnTo>
                    <a:pt x="626" y="560"/>
                  </a:lnTo>
                  <a:cubicBezTo>
                    <a:pt x="626" y="555"/>
                    <a:pt x="632" y="553"/>
                    <a:pt x="632" y="545"/>
                  </a:cubicBezTo>
                  <a:cubicBezTo>
                    <a:pt x="632" y="545"/>
                    <a:pt x="644" y="545"/>
                    <a:pt x="632" y="521"/>
                  </a:cubicBezTo>
                  <a:lnTo>
                    <a:pt x="632" y="533"/>
                  </a:lnTo>
                  <a:cubicBezTo>
                    <a:pt x="620" y="533"/>
                    <a:pt x="620" y="521"/>
                    <a:pt x="608" y="521"/>
                  </a:cubicBezTo>
                  <a:close/>
                  <a:moveTo>
                    <a:pt x="626" y="560"/>
                  </a:moveTo>
                  <a:lnTo>
                    <a:pt x="626" y="560"/>
                  </a:lnTo>
                  <a:cubicBezTo>
                    <a:pt x="626" y="562"/>
                    <a:pt x="628" y="565"/>
                    <a:pt x="632" y="569"/>
                  </a:cubicBezTo>
                  <a:cubicBezTo>
                    <a:pt x="632" y="564"/>
                    <a:pt x="630" y="561"/>
                    <a:pt x="626" y="560"/>
                  </a:cubicBezTo>
                  <a:close/>
                  <a:moveTo>
                    <a:pt x="622" y="560"/>
                  </a:moveTo>
                  <a:lnTo>
                    <a:pt x="622" y="560"/>
                  </a:lnTo>
                  <a:cubicBezTo>
                    <a:pt x="619" y="561"/>
                    <a:pt x="615" y="563"/>
                    <a:pt x="611" y="566"/>
                  </a:cubicBezTo>
                  <a:lnTo>
                    <a:pt x="611" y="566"/>
                  </a:lnTo>
                  <a:cubicBezTo>
                    <a:pt x="610" y="565"/>
                    <a:pt x="609" y="565"/>
                    <a:pt x="607" y="565"/>
                  </a:cubicBezTo>
                  <a:cubicBezTo>
                    <a:pt x="604" y="565"/>
                    <a:pt x="601" y="566"/>
                    <a:pt x="596" y="569"/>
                  </a:cubicBezTo>
                  <a:cubicBezTo>
                    <a:pt x="596" y="569"/>
                    <a:pt x="596" y="572"/>
                    <a:pt x="598" y="576"/>
                  </a:cubicBezTo>
                  <a:lnTo>
                    <a:pt x="598" y="576"/>
                  </a:lnTo>
                  <a:cubicBezTo>
                    <a:pt x="601" y="573"/>
                    <a:pt x="605" y="571"/>
                    <a:pt x="610" y="570"/>
                  </a:cubicBezTo>
                  <a:lnTo>
                    <a:pt x="610" y="570"/>
                  </a:lnTo>
                  <a:cubicBezTo>
                    <a:pt x="611" y="570"/>
                    <a:pt x="613" y="572"/>
                    <a:pt x="616" y="573"/>
                  </a:cubicBezTo>
                  <a:lnTo>
                    <a:pt x="616" y="573"/>
                  </a:lnTo>
                  <a:cubicBezTo>
                    <a:pt x="616" y="571"/>
                    <a:pt x="615" y="569"/>
                    <a:pt x="614" y="568"/>
                  </a:cubicBezTo>
                  <a:lnTo>
                    <a:pt x="614" y="568"/>
                  </a:lnTo>
                  <a:cubicBezTo>
                    <a:pt x="619" y="566"/>
                    <a:pt x="623" y="563"/>
                    <a:pt x="622" y="560"/>
                  </a:cubicBezTo>
                  <a:close/>
                  <a:moveTo>
                    <a:pt x="616" y="573"/>
                  </a:moveTo>
                  <a:cubicBezTo>
                    <a:pt x="615" y="577"/>
                    <a:pt x="612" y="581"/>
                    <a:pt x="608" y="581"/>
                  </a:cubicBezTo>
                  <a:cubicBezTo>
                    <a:pt x="603" y="581"/>
                    <a:pt x="600" y="578"/>
                    <a:pt x="598" y="576"/>
                  </a:cubicBezTo>
                  <a:lnTo>
                    <a:pt x="598" y="576"/>
                  </a:lnTo>
                  <a:cubicBezTo>
                    <a:pt x="597" y="577"/>
                    <a:pt x="596" y="579"/>
                    <a:pt x="596" y="581"/>
                  </a:cubicBezTo>
                  <a:lnTo>
                    <a:pt x="596" y="599"/>
                  </a:lnTo>
                  <a:lnTo>
                    <a:pt x="596" y="599"/>
                  </a:lnTo>
                  <a:cubicBezTo>
                    <a:pt x="591" y="597"/>
                    <a:pt x="587" y="595"/>
                    <a:pt x="584" y="592"/>
                  </a:cubicBezTo>
                  <a:lnTo>
                    <a:pt x="584" y="592"/>
                  </a:lnTo>
                  <a:cubicBezTo>
                    <a:pt x="589" y="598"/>
                    <a:pt x="592" y="603"/>
                    <a:pt x="594" y="608"/>
                  </a:cubicBezTo>
                  <a:lnTo>
                    <a:pt x="594" y="608"/>
                  </a:lnTo>
                  <a:cubicBezTo>
                    <a:pt x="594" y="607"/>
                    <a:pt x="595" y="606"/>
                    <a:pt x="596" y="604"/>
                  </a:cubicBezTo>
                  <a:lnTo>
                    <a:pt x="596" y="599"/>
                  </a:lnTo>
                  <a:lnTo>
                    <a:pt x="596" y="599"/>
                  </a:lnTo>
                  <a:cubicBezTo>
                    <a:pt x="601" y="601"/>
                    <a:pt x="607" y="601"/>
                    <a:pt x="612" y="601"/>
                  </a:cubicBezTo>
                  <a:cubicBezTo>
                    <a:pt x="623" y="601"/>
                    <a:pt x="632" y="598"/>
                    <a:pt x="632" y="592"/>
                  </a:cubicBezTo>
                  <a:cubicBezTo>
                    <a:pt x="632" y="585"/>
                    <a:pt x="623" y="578"/>
                    <a:pt x="616" y="573"/>
                  </a:cubicBezTo>
                  <a:close/>
                  <a:moveTo>
                    <a:pt x="595" y="616"/>
                  </a:moveTo>
                  <a:cubicBezTo>
                    <a:pt x="595" y="616"/>
                    <a:pt x="595" y="616"/>
                    <a:pt x="595" y="617"/>
                  </a:cubicBezTo>
                  <a:lnTo>
                    <a:pt x="595" y="617"/>
                  </a:lnTo>
                  <a:cubicBezTo>
                    <a:pt x="596" y="617"/>
                    <a:pt x="596" y="616"/>
                    <a:pt x="596" y="616"/>
                  </a:cubicBezTo>
                  <a:lnTo>
                    <a:pt x="595" y="616"/>
                  </a:lnTo>
                  <a:close/>
                  <a:moveTo>
                    <a:pt x="584" y="604"/>
                  </a:moveTo>
                  <a:cubicBezTo>
                    <a:pt x="584" y="611"/>
                    <a:pt x="584" y="618"/>
                    <a:pt x="586" y="618"/>
                  </a:cubicBezTo>
                  <a:cubicBezTo>
                    <a:pt x="587" y="618"/>
                    <a:pt x="589" y="616"/>
                    <a:pt x="592" y="612"/>
                  </a:cubicBezTo>
                  <a:lnTo>
                    <a:pt x="592" y="612"/>
                  </a:lnTo>
                  <a:lnTo>
                    <a:pt x="595" y="616"/>
                  </a:lnTo>
                  <a:lnTo>
                    <a:pt x="595" y="616"/>
                  </a:lnTo>
                  <a:cubicBezTo>
                    <a:pt x="595" y="613"/>
                    <a:pt x="595" y="611"/>
                    <a:pt x="594" y="608"/>
                  </a:cubicBezTo>
                  <a:lnTo>
                    <a:pt x="594" y="608"/>
                  </a:lnTo>
                  <a:cubicBezTo>
                    <a:pt x="593" y="610"/>
                    <a:pt x="592" y="611"/>
                    <a:pt x="592" y="612"/>
                  </a:cubicBezTo>
                  <a:lnTo>
                    <a:pt x="592" y="612"/>
                  </a:lnTo>
                  <a:lnTo>
                    <a:pt x="584" y="604"/>
                  </a:lnTo>
                  <a:close/>
                  <a:moveTo>
                    <a:pt x="595" y="617"/>
                  </a:moveTo>
                  <a:lnTo>
                    <a:pt x="595" y="617"/>
                  </a:lnTo>
                  <a:cubicBezTo>
                    <a:pt x="590" y="622"/>
                    <a:pt x="584" y="625"/>
                    <a:pt x="580" y="628"/>
                  </a:cubicBezTo>
                  <a:lnTo>
                    <a:pt x="596" y="628"/>
                  </a:lnTo>
                  <a:cubicBezTo>
                    <a:pt x="596" y="624"/>
                    <a:pt x="596" y="620"/>
                    <a:pt x="595" y="617"/>
                  </a:cubicBezTo>
                  <a:close/>
                  <a:moveTo>
                    <a:pt x="572" y="628"/>
                  </a:moveTo>
                  <a:cubicBezTo>
                    <a:pt x="574" y="628"/>
                    <a:pt x="576" y="629"/>
                    <a:pt x="577" y="630"/>
                  </a:cubicBezTo>
                  <a:lnTo>
                    <a:pt x="577" y="630"/>
                  </a:lnTo>
                  <a:cubicBezTo>
                    <a:pt x="577" y="630"/>
                    <a:pt x="578" y="629"/>
                    <a:pt x="580" y="628"/>
                  </a:cubicBezTo>
                  <a:close/>
                  <a:moveTo>
                    <a:pt x="577" y="630"/>
                  </a:moveTo>
                  <a:cubicBezTo>
                    <a:pt x="574" y="633"/>
                    <a:pt x="572" y="636"/>
                    <a:pt x="572" y="640"/>
                  </a:cubicBezTo>
                  <a:cubicBezTo>
                    <a:pt x="575" y="640"/>
                    <a:pt x="576" y="642"/>
                    <a:pt x="575" y="644"/>
                  </a:cubicBezTo>
                  <a:lnTo>
                    <a:pt x="575" y="644"/>
                  </a:lnTo>
                  <a:cubicBezTo>
                    <a:pt x="577" y="639"/>
                    <a:pt x="578" y="633"/>
                    <a:pt x="577" y="630"/>
                  </a:cubicBezTo>
                  <a:close/>
                  <a:moveTo>
                    <a:pt x="575" y="644"/>
                  </a:moveTo>
                  <a:lnTo>
                    <a:pt x="575" y="644"/>
                  </a:lnTo>
                  <a:cubicBezTo>
                    <a:pt x="574" y="648"/>
                    <a:pt x="572" y="652"/>
                    <a:pt x="572" y="652"/>
                  </a:cubicBezTo>
                  <a:cubicBezTo>
                    <a:pt x="574" y="649"/>
                    <a:pt x="575" y="646"/>
                    <a:pt x="575" y="644"/>
                  </a:cubicBezTo>
                  <a:close/>
                  <a:moveTo>
                    <a:pt x="2215" y="628"/>
                  </a:moveTo>
                  <a:lnTo>
                    <a:pt x="2191" y="652"/>
                  </a:lnTo>
                  <a:lnTo>
                    <a:pt x="2215" y="652"/>
                  </a:lnTo>
                  <a:cubicBezTo>
                    <a:pt x="2227" y="652"/>
                    <a:pt x="2227" y="640"/>
                    <a:pt x="2215" y="628"/>
                  </a:cubicBezTo>
                  <a:close/>
                  <a:moveTo>
                    <a:pt x="572" y="652"/>
                  </a:moveTo>
                  <a:cubicBezTo>
                    <a:pt x="570" y="655"/>
                    <a:pt x="569" y="658"/>
                    <a:pt x="569" y="661"/>
                  </a:cubicBezTo>
                  <a:lnTo>
                    <a:pt x="569" y="661"/>
                  </a:lnTo>
                  <a:cubicBezTo>
                    <a:pt x="564" y="657"/>
                    <a:pt x="560" y="655"/>
                    <a:pt x="557" y="655"/>
                  </a:cubicBezTo>
                  <a:cubicBezTo>
                    <a:pt x="554" y="655"/>
                    <a:pt x="554" y="658"/>
                    <a:pt x="560" y="664"/>
                  </a:cubicBezTo>
                  <a:cubicBezTo>
                    <a:pt x="560" y="667"/>
                    <a:pt x="560" y="671"/>
                    <a:pt x="560" y="674"/>
                  </a:cubicBezTo>
                  <a:lnTo>
                    <a:pt x="560" y="674"/>
                  </a:lnTo>
                  <a:cubicBezTo>
                    <a:pt x="562" y="673"/>
                    <a:pt x="563" y="673"/>
                    <a:pt x="565" y="673"/>
                  </a:cubicBezTo>
                  <a:cubicBezTo>
                    <a:pt x="569" y="673"/>
                    <a:pt x="572" y="676"/>
                    <a:pt x="572" y="676"/>
                  </a:cubicBezTo>
                  <a:lnTo>
                    <a:pt x="572" y="652"/>
                  </a:lnTo>
                  <a:close/>
                  <a:moveTo>
                    <a:pt x="560" y="674"/>
                  </a:moveTo>
                  <a:cubicBezTo>
                    <a:pt x="557" y="675"/>
                    <a:pt x="552" y="679"/>
                    <a:pt x="548" y="688"/>
                  </a:cubicBezTo>
                  <a:lnTo>
                    <a:pt x="560" y="688"/>
                  </a:lnTo>
                  <a:cubicBezTo>
                    <a:pt x="560" y="688"/>
                    <a:pt x="560" y="682"/>
                    <a:pt x="560" y="674"/>
                  </a:cubicBezTo>
                  <a:close/>
                  <a:moveTo>
                    <a:pt x="536" y="688"/>
                  </a:moveTo>
                  <a:cubicBezTo>
                    <a:pt x="536" y="692"/>
                    <a:pt x="538" y="696"/>
                    <a:pt x="539" y="700"/>
                  </a:cubicBezTo>
                  <a:lnTo>
                    <a:pt x="539" y="700"/>
                  </a:lnTo>
                  <a:cubicBezTo>
                    <a:pt x="538" y="700"/>
                    <a:pt x="537" y="700"/>
                    <a:pt x="536" y="700"/>
                  </a:cubicBezTo>
                  <a:cubicBezTo>
                    <a:pt x="529" y="696"/>
                    <a:pt x="526" y="695"/>
                    <a:pt x="526" y="695"/>
                  </a:cubicBezTo>
                  <a:lnTo>
                    <a:pt x="526" y="695"/>
                  </a:lnTo>
                  <a:cubicBezTo>
                    <a:pt x="524" y="695"/>
                    <a:pt x="536" y="703"/>
                    <a:pt x="536" y="712"/>
                  </a:cubicBezTo>
                  <a:lnTo>
                    <a:pt x="536" y="723"/>
                  </a:lnTo>
                  <a:cubicBezTo>
                    <a:pt x="544" y="716"/>
                    <a:pt x="542" y="708"/>
                    <a:pt x="539" y="700"/>
                  </a:cubicBezTo>
                  <a:lnTo>
                    <a:pt x="539" y="700"/>
                  </a:lnTo>
                  <a:cubicBezTo>
                    <a:pt x="543" y="701"/>
                    <a:pt x="546" y="703"/>
                    <a:pt x="547" y="703"/>
                  </a:cubicBezTo>
                  <a:cubicBezTo>
                    <a:pt x="548" y="703"/>
                    <a:pt x="548" y="700"/>
                    <a:pt x="548" y="688"/>
                  </a:cubicBezTo>
                  <a:close/>
                  <a:moveTo>
                    <a:pt x="2359" y="798"/>
                  </a:moveTo>
                  <a:cubicBezTo>
                    <a:pt x="2358" y="798"/>
                    <a:pt x="2358" y="801"/>
                    <a:pt x="2358" y="807"/>
                  </a:cubicBezTo>
                  <a:lnTo>
                    <a:pt x="2370" y="807"/>
                  </a:lnTo>
                  <a:cubicBezTo>
                    <a:pt x="2364" y="801"/>
                    <a:pt x="2361" y="798"/>
                    <a:pt x="2359" y="798"/>
                  </a:cubicBezTo>
                  <a:close/>
                  <a:moveTo>
                    <a:pt x="2370" y="807"/>
                  </a:moveTo>
                  <a:cubicBezTo>
                    <a:pt x="2370" y="807"/>
                    <a:pt x="2375" y="812"/>
                    <a:pt x="2379" y="812"/>
                  </a:cubicBezTo>
                  <a:cubicBezTo>
                    <a:pt x="2380" y="812"/>
                    <a:pt x="2382" y="811"/>
                    <a:pt x="2382" y="807"/>
                  </a:cubicBezTo>
                  <a:close/>
                  <a:moveTo>
                    <a:pt x="536" y="723"/>
                  </a:moveTo>
                  <a:cubicBezTo>
                    <a:pt x="536" y="723"/>
                    <a:pt x="513" y="723"/>
                    <a:pt x="513" y="735"/>
                  </a:cubicBezTo>
                  <a:cubicBezTo>
                    <a:pt x="513" y="747"/>
                    <a:pt x="524" y="759"/>
                    <a:pt x="513" y="759"/>
                  </a:cubicBezTo>
                  <a:cubicBezTo>
                    <a:pt x="513" y="771"/>
                    <a:pt x="513" y="771"/>
                    <a:pt x="501" y="783"/>
                  </a:cubicBezTo>
                  <a:cubicBezTo>
                    <a:pt x="501" y="783"/>
                    <a:pt x="513" y="795"/>
                    <a:pt x="501" y="795"/>
                  </a:cubicBezTo>
                  <a:cubicBezTo>
                    <a:pt x="501" y="807"/>
                    <a:pt x="489" y="807"/>
                    <a:pt x="489" y="819"/>
                  </a:cubicBezTo>
                  <a:lnTo>
                    <a:pt x="489" y="842"/>
                  </a:lnTo>
                  <a:cubicBezTo>
                    <a:pt x="489" y="854"/>
                    <a:pt x="501" y="854"/>
                    <a:pt x="501" y="866"/>
                  </a:cubicBezTo>
                  <a:lnTo>
                    <a:pt x="501" y="854"/>
                  </a:lnTo>
                  <a:lnTo>
                    <a:pt x="501" y="807"/>
                  </a:lnTo>
                  <a:cubicBezTo>
                    <a:pt x="501" y="807"/>
                    <a:pt x="506" y="812"/>
                    <a:pt x="509" y="812"/>
                  </a:cubicBezTo>
                  <a:cubicBezTo>
                    <a:pt x="511" y="812"/>
                    <a:pt x="513" y="811"/>
                    <a:pt x="513" y="807"/>
                  </a:cubicBezTo>
                  <a:lnTo>
                    <a:pt x="513" y="771"/>
                  </a:lnTo>
                  <a:cubicBezTo>
                    <a:pt x="513" y="783"/>
                    <a:pt x="524" y="783"/>
                    <a:pt x="524" y="783"/>
                  </a:cubicBezTo>
                  <a:lnTo>
                    <a:pt x="536" y="759"/>
                  </a:lnTo>
                  <a:lnTo>
                    <a:pt x="548" y="759"/>
                  </a:lnTo>
                  <a:cubicBezTo>
                    <a:pt x="548" y="759"/>
                    <a:pt x="548" y="759"/>
                    <a:pt x="548" y="747"/>
                  </a:cubicBezTo>
                  <a:cubicBezTo>
                    <a:pt x="548" y="741"/>
                    <a:pt x="545" y="741"/>
                    <a:pt x="542" y="741"/>
                  </a:cubicBezTo>
                  <a:cubicBezTo>
                    <a:pt x="539" y="741"/>
                    <a:pt x="536" y="741"/>
                    <a:pt x="536" y="735"/>
                  </a:cubicBezTo>
                  <a:lnTo>
                    <a:pt x="536" y="723"/>
                  </a:lnTo>
                  <a:close/>
                  <a:moveTo>
                    <a:pt x="501" y="866"/>
                  </a:moveTo>
                  <a:lnTo>
                    <a:pt x="501" y="866"/>
                  </a:lnTo>
                  <a:cubicBezTo>
                    <a:pt x="501" y="866"/>
                    <a:pt x="497" y="869"/>
                    <a:pt x="495" y="873"/>
                  </a:cubicBezTo>
                  <a:lnTo>
                    <a:pt x="495" y="873"/>
                  </a:lnTo>
                  <a:cubicBezTo>
                    <a:pt x="497" y="872"/>
                    <a:pt x="498" y="872"/>
                    <a:pt x="499" y="872"/>
                  </a:cubicBezTo>
                  <a:cubicBezTo>
                    <a:pt x="501" y="872"/>
                    <a:pt x="501" y="872"/>
                    <a:pt x="501" y="866"/>
                  </a:cubicBezTo>
                  <a:close/>
                  <a:moveTo>
                    <a:pt x="2418" y="878"/>
                  </a:moveTo>
                  <a:cubicBezTo>
                    <a:pt x="2418" y="881"/>
                    <a:pt x="2418" y="886"/>
                    <a:pt x="2418" y="890"/>
                  </a:cubicBezTo>
                  <a:lnTo>
                    <a:pt x="2429" y="890"/>
                  </a:lnTo>
                  <a:cubicBezTo>
                    <a:pt x="2426" y="887"/>
                    <a:pt x="2422" y="883"/>
                    <a:pt x="2418" y="878"/>
                  </a:cubicBezTo>
                  <a:close/>
                  <a:moveTo>
                    <a:pt x="495" y="873"/>
                  </a:moveTo>
                  <a:cubicBezTo>
                    <a:pt x="493" y="874"/>
                    <a:pt x="491" y="876"/>
                    <a:pt x="489" y="878"/>
                  </a:cubicBezTo>
                  <a:cubicBezTo>
                    <a:pt x="477" y="878"/>
                    <a:pt x="489" y="890"/>
                    <a:pt x="489" y="902"/>
                  </a:cubicBezTo>
                  <a:cubicBezTo>
                    <a:pt x="489" y="890"/>
                    <a:pt x="489" y="890"/>
                    <a:pt x="489" y="890"/>
                  </a:cubicBezTo>
                  <a:cubicBezTo>
                    <a:pt x="489" y="902"/>
                    <a:pt x="501" y="902"/>
                    <a:pt x="501" y="902"/>
                  </a:cubicBezTo>
                  <a:cubicBezTo>
                    <a:pt x="501" y="890"/>
                    <a:pt x="524" y="890"/>
                    <a:pt x="501" y="890"/>
                  </a:cubicBezTo>
                  <a:cubicBezTo>
                    <a:pt x="486" y="890"/>
                    <a:pt x="490" y="881"/>
                    <a:pt x="495" y="873"/>
                  </a:cubicBezTo>
                  <a:close/>
                  <a:moveTo>
                    <a:pt x="489" y="902"/>
                  </a:moveTo>
                  <a:cubicBezTo>
                    <a:pt x="489" y="902"/>
                    <a:pt x="477" y="914"/>
                    <a:pt x="477" y="914"/>
                  </a:cubicBezTo>
                  <a:cubicBezTo>
                    <a:pt x="465" y="914"/>
                    <a:pt x="465" y="926"/>
                    <a:pt x="465" y="926"/>
                  </a:cubicBezTo>
                  <a:cubicBezTo>
                    <a:pt x="465" y="926"/>
                    <a:pt x="470" y="921"/>
                    <a:pt x="474" y="921"/>
                  </a:cubicBezTo>
                  <a:cubicBezTo>
                    <a:pt x="475" y="921"/>
                    <a:pt x="477" y="922"/>
                    <a:pt x="477" y="926"/>
                  </a:cubicBezTo>
                  <a:cubicBezTo>
                    <a:pt x="477" y="938"/>
                    <a:pt x="465" y="938"/>
                    <a:pt x="453" y="950"/>
                  </a:cubicBezTo>
                  <a:cubicBezTo>
                    <a:pt x="450" y="953"/>
                    <a:pt x="446" y="954"/>
                    <a:pt x="443" y="955"/>
                  </a:cubicBezTo>
                  <a:lnTo>
                    <a:pt x="443" y="955"/>
                  </a:lnTo>
                  <a:cubicBezTo>
                    <a:pt x="439" y="952"/>
                    <a:pt x="434" y="950"/>
                    <a:pt x="429" y="950"/>
                  </a:cubicBezTo>
                  <a:cubicBezTo>
                    <a:pt x="429" y="950"/>
                    <a:pt x="434" y="955"/>
                    <a:pt x="442" y="955"/>
                  </a:cubicBezTo>
                  <a:cubicBezTo>
                    <a:pt x="442" y="955"/>
                    <a:pt x="443" y="955"/>
                    <a:pt x="443" y="955"/>
                  </a:cubicBezTo>
                  <a:lnTo>
                    <a:pt x="443" y="955"/>
                  </a:lnTo>
                  <a:cubicBezTo>
                    <a:pt x="449" y="959"/>
                    <a:pt x="453" y="966"/>
                    <a:pt x="453" y="973"/>
                  </a:cubicBezTo>
                  <a:cubicBezTo>
                    <a:pt x="453" y="979"/>
                    <a:pt x="447" y="979"/>
                    <a:pt x="441" y="979"/>
                  </a:cubicBezTo>
                  <a:cubicBezTo>
                    <a:pt x="435" y="979"/>
                    <a:pt x="429" y="979"/>
                    <a:pt x="429" y="985"/>
                  </a:cubicBezTo>
                  <a:cubicBezTo>
                    <a:pt x="429" y="991"/>
                    <a:pt x="432" y="991"/>
                    <a:pt x="435" y="991"/>
                  </a:cubicBezTo>
                  <a:cubicBezTo>
                    <a:pt x="438" y="991"/>
                    <a:pt x="441" y="991"/>
                    <a:pt x="441" y="997"/>
                  </a:cubicBezTo>
                  <a:cubicBezTo>
                    <a:pt x="441" y="1009"/>
                    <a:pt x="441" y="1009"/>
                    <a:pt x="441" y="1021"/>
                  </a:cubicBezTo>
                  <a:cubicBezTo>
                    <a:pt x="441" y="1021"/>
                    <a:pt x="417" y="997"/>
                    <a:pt x="405" y="997"/>
                  </a:cubicBezTo>
                  <a:cubicBezTo>
                    <a:pt x="405" y="1009"/>
                    <a:pt x="405" y="1021"/>
                    <a:pt x="405" y="1021"/>
                  </a:cubicBezTo>
                  <a:lnTo>
                    <a:pt x="429" y="1021"/>
                  </a:lnTo>
                  <a:cubicBezTo>
                    <a:pt x="429" y="1021"/>
                    <a:pt x="429" y="1029"/>
                    <a:pt x="429" y="1045"/>
                  </a:cubicBezTo>
                  <a:cubicBezTo>
                    <a:pt x="429" y="1033"/>
                    <a:pt x="453" y="1021"/>
                    <a:pt x="453" y="1009"/>
                  </a:cubicBezTo>
                  <a:cubicBezTo>
                    <a:pt x="453" y="997"/>
                    <a:pt x="441" y="997"/>
                    <a:pt x="453" y="985"/>
                  </a:cubicBezTo>
                  <a:cubicBezTo>
                    <a:pt x="453" y="979"/>
                    <a:pt x="453" y="979"/>
                    <a:pt x="456" y="979"/>
                  </a:cubicBezTo>
                  <a:cubicBezTo>
                    <a:pt x="459" y="979"/>
                    <a:pt x="465" y="979"/>
                    <a:pt x="477" y="973"/>
                  </a:cubicBezTo>
                  <a:cubicBezTo>
                    <a:pt x="489" y="973"/>
                    <a:pt x="453" y="962"/>
                    <a:pt x="453" y="962"/>
                  </a:cubicBezTo>
                  <a:lnTo>
                    <a:pt x="477" y="962"/>
                  </a:lnTo>
                  <a:cubicBezTo>
                    <a:pt x="477" y="962"/>
                    <a:pt x="477" y="950"/>
                    <a:pt x="477" y="938"/>
                  </a:cubicBezTo>
                  <a:lnTo>
                    <a:pt x="501" y="938"/>
                  </a:lnTo>
                  <a:cubicBezTo>
                    <a:pt x="501" y="926"/>
                    <a:pt x="489" y="914"/>
                    <a:pt x="489" y="902"/>
                  </a:cubicBezTo>
                  <a:close/>
                  <a:moveTo>
                    <a:pt x="429" y="1045"/>
                  </a:moveTo>
                  <a:cubicBezTo>
                    <a:pt x="429" y="1047"/>
                    <a:pt x="429" y="1049"/>
                    <a:pt x="429" y="1051"/>
                  </a:cubicBezTo>
                  <a:lnTo>
                    <a:pt x="429" y="1051"/>
                  </a:lnTo>
                  <a:cubicBezTo>
                    <a:pt x="435" y="1048"/>
                    <a:pt x="441" y="1045"/>
                    <a:pt x="441" y="1045"/>
                  </a:cubicBezTo>
                  <a:close/>
                  <a:moveTo>
                    <a:pt x="429" y="1051"/>
                  </a:moveTo>
                  <a:cubicBezTo>
                    <a:pt x="423" y="1054"/>
                    <a:pt x="417" y="1057"/>
                    <a:pt x="417" y="1057"/>
                  </a:cubicBezTo>
                  <a:cubicBezTo>
                    <a:pt x="416" y="1055"/>
                    <a:pt x="414" y="1053"/>
                    <a:pt x="412" y="1053"/>
                  </a:cubicBezTo>
                  <a:cubicBezTo>
                    <a:pt x="410" y="1053"/>
                    <a:pt x="408" y="1054"/>
                    <a:pt x="405" y="1057"/>
                  </a:cubicBezTo>
                  <a:cubicBezTo>
                    <a:pt x="405" y="1057"/>
                    <a:pt x="405" y="1069"/>
                    <a:pt x="405" y="1069"/>
                  </a:cubicBezTo>
                  <a:cubicBezTo>
                    <a:pt x="405" y="1069"/>
                    <a:pt x="417" y="1057"/>
                    <a:pt x="417" y="1057"/>
                  </a:cubicBezTo>
                  <a:lnTo>
                    <a:pt x="417" y="1057"/>
                  </a:lnTo>
                  <a:cubicBezTo>
                    <a:pt x="419" y="1059"/>
                    <a:pt x="421" y="1060"/>
                    <a:pt x="423" y="1060"/>
                  </a:cubicBezTo>
                  <a:cubicBezTo>
                    <a:pt x="425" y="1060"/>
                    <a:pt x="427" y="1059"/>
                    <a:pt x="429" y="1057"/>
                  </a:cubicBezTo>
                  <a:cubicBezTo>
                    <a:pt x="429" y="1055"/>
                    <a:pt x="429" y="1053"/>
                    <a:pt x="429" y="1051"/>
                  </a:cubicBezTo>
                  <a:close/>
                  <a:moveTo>
                    <a:pt x="405" y="1069"/>
                  </a:moveTo>
                  <a:cubicBezTo>
                    <a:pt x="399" y="1069"/>
                    <a:pt x="399" y="1072"/>
                    <a:pt x="401" y="1073"/>
                  </a:cubicBezTo>
                  <a:lnTo>
                    <a:pt x="401" y="1073"/>
                  </a:lnTo>
                  <a:cubicBezTo>
                    <a:pt x="393" y="1084"/>
                    <a:pt x="393" y="1094"/>
                    <a:pt x="393" y="1104"/>
                  </a:cubicBezTo>
                  <a:cubicBezTo>
                    <a:pt x="393" y="1112"/>
                    <a:pt x="393" y="1120"/>
                    <a:pt x="393" y="1128"/>
                  </a:cubicBezTo>
                  <a:cubicBezTo>
                    <a:pt x="393" y="1116"/>
                    <a:pt x="393" y="1116"/>
                    <a:pt x="405" y="1104"/>
                  </a:cubicBezTo>
                  <a:cubicBezTo>
                    <a:pt x="405" y="1104"/>
                    <a:pt x="417" y="1104"/>
                    <a:pt x="417" y="1093"/>
                  </a:cubicBezTo>
                  <a:cubicBezTo>
                    <a:pt x="417" y="1087"/>
                    <a:pt x="417" y="1087"/>
                    <a:pt x="417" y="1087"/>
                  </a:cubicBezTo>
                  <a:cubicBezTo>
                    <a:pt x="417" y="1087"/>
                    <a:pt x="417" y="1087"/>
                    <a:pt x="417" y="1081"/>
                  </a:cubicBezTo>
                  <a:cubicBezTo>
                    <a:pt x="417" y="1081"/>
                    <a:pt x="417" y="1069"/>
                    <a:pt x="405" y="1069"/>
                  </a:cubicBezTo>
                  <a:close/>
                  <a:moveTo>
                    <a:pt x="2602" y="1182"/>
                  </a:moveTo>
                  <a:cubicBezTo>
                    <a:pt x="2599" y="1182"/>
                    <a:pt x="2596" y="1188"/>
                    <a:pt x="2596" y="1200"/>
                  </a:cubicBezTo>
                  <a:lnTo>
                    <a:pt x="2608" y="1200"/>
                  </a:lnTo>
                  <a:cubicBezTo>
                    <a:pt x="2608" y="1188"/>
                    <a:pt x="2605" y="1182"/>
                    <a:pt x="2602" y="1182"/>
                  </a:cubicBezTo>
                  <a:close/>
                  <a:moveTo>
                    <a:pt x="280" y="1220"/>
                  </a:moveTo>
                  <a:cubicBezTo>
                    <a:pt x="279" y="1220"/>
                    <a:pt x="277" y="1221"/>
                    <a:pt x="274" y="1223"/>
                  </a:cubicBezTo>
                  <a:cubicBezTo>
                    <a:pt x="274" y="1223"/>
                    <a:pt x="274" y="1223"/>
                    <a:pt x="263" y="1235"/>
                  </a:cubicBezTo>
                  <a:lnTo>
                    <a:pt x="274" y="1235"/>
                  </a:lnTo>
                  <a:cubicBezTo>
                    <a:pt x="284" y="1235"/>
                    <a:pt x="286" y="1220"/>
                    <a:pt x="280" y="1220"/>
                  </a:cubicBezTo>
                  <a:close/>
                  <a:moveTo>
                    <a:pt x="371" y="1114"/>
                  </a:moveTo>
                  <a:cubicBezTo>
                    <a:pt x="370" y="1114"/>
                    <a:pt x="370" y="1115"/>
                    <a:pt x="370" y="1116"/>
                  </a:cubicBezTo>
                  <a:cubicBezTo>
                    <a:pt x="370" y="1128"/>
                    <a:pt x="370" y="1164"/>
                    <a:pt x="370" y="1164"/>
                  </a:cubicBezTo>
                  <a:cubicBezTo>
                    <a:pt x="370" y="1170"/>
                    <a:pt x="367" y="1170"/>
                    <a:pt x="364" y="1170"/>
                  </a:cubicBezTo>
                  <a:cubicBezTo>
                    <a:pt x="361" y="1170"/>
                    <a:pt x="358" y="1170"/>
                    <a:pt x="358" y="1176"/>
                  </a:cubicBezTo>
                  <a:cubicBezTo>
                    <a:pt x="346" y="1188"/>
                    <a:pt x="346" y="1188"/>
                    <a:pt x="346" y="1200"/>
                  </a:cubicBezTo>
                  <a:lnTo>
                    <a:pt x="346" y="1212"/>
                  </a:lnTo>
                  <a:cubicBezTo>
                    <a:pt x="346" y="1223"/>
                    <a:pt x="322" y="1235"/>
                    <a:pt x="322" y="1247"/>
                  </a:cubicBezTo>
                  <a:lnTo>
                    <a:pt x="322" y="1271"/>
                  </a:lnTo>
                  <a:lnTo>
                    <a:pt x="322" y="1283"/>
                  </a:lnTo>
                  <a:cubicBezTo>
                    <a:pt x="334" y="1283"/>
                    <a:pt x="346" y="1247"/>
                    <a:pt x="358" y="1235"/>
                  </a:cubicBezTo>
                  <a:lnTo>
                    <a:pt x="346" y="1235"/>
                  </a:lnTo>
                  <a:cubicBezTo>
                    <a:pt x="334" y="1235"/>
                    <a:pt x="370" y="1235"/>
                    <a:pt x="370" y="1212"/>
                  </a:cubicBezTo>
                  <a:cubicBezTo>
                    <a:pt x="363" y="1198"/>
                    <a:pt x="360" y="1192"/>
                    <a:pt x="361" y="1192"/>
                  </a:cubicBezTo>
                  <a:lnTo>
                    <a:pt x="361" y="1192"/>
                  </a:lnTo>
                  <a:cubicBezTo>
                    <a:pt x="362" y="1192"/>
                    <a:pt x="365" y="1195"/>
                    <a:pt x="370" y="1200"/>
                  </a:cubicBezTo>
                  <a:cubicBezTo>
                    <a:pt x="370" y="1200"/>
                    <a:pt x="375" y="1205"/>
                    <a:pt x="378" y="1205"/>
                  </a:cubicBezTo>
                  <a:cubicBezTo>
                    <a:pt x="380" y="1205"/>
                    <a:pt x="382" y="1204"/>
                    <a:pt x="382" y="1200"/>
                  </a:cubicBezTo>
                  <a:cubicBezTo>
                    <a:pt x="382" y="1176"/>
                    <a:pt x="382" y="1176"/>
                    <a:pt x="382" y="1164"/>
                  </a:cubicBezTo>
                  <a:cubicBezTo>
                    <a:pt x="393" y="1152"/>
                    <a:pt x="393" y="1152"/>
                    <a:pt x="405" y="1140"/>
                  </a:cubicBezTo>
                  <a:cubicBezTo>
                    <a:pt x="405" y="1132"/>
                    <a:pt x="405" y="1123"/>
                    <a:pt x="401" y="1123"/>
                  </a:cubicBezTo>
                  <a:cubicBezTo>
                    <a:pt x="399" y="1123"/>
                    <a:pt x="397" y="1125"/>
                    <a:pt x="393" y="1128"/>
                  </a:cubicBezTo>
                  <a:cubicBezTo>
                    <a:pt x="393" y="1132"/>
                    <a:pt x="393" y="1136"/>
                    <a:pt x="393" y="1140"/>
                  </a:cubicBezTo>
                  <a:cubicBezTo>
                    <a:pt x="393" y="1140"/>
                    <a:pt x="376" y="1114"/>
                    <a:pt x="371" y="1114"/>
                  </a:cubicBezTo>
                  <a:close/>
                  <a:moveTo>
                    <a:pt x="1572" y="331"/>
                  </a:moveTo>
                  <a:cubicBezTo>
                    <a:pt x="1560" y="331"/>
                    <a:pt x="1536" y="331"/>
                    <a:pt x="1536" y="342"/>
                  </a:cubicBezTo>
                  <a:lnTo>
                    <a:pt x="1548" y="342"/>
                  </a:lnTo>
                  <a:cubicBezTo>
                    <a:pt x="1548" y="342"/>
                    <a:pt x="1560" y="354"/>
                    <a:pt x="1560" y="354"/>
                  </a:cubicBezTo>
                  <a:cubicBezTo>
                    <a:pt x="1572" y="366"/>
                    <a:pt x="1584" y="378"/>
                    <a:pt x="1596" y="378"/>
                  </a:cubicBezTo>
                  <a:cubicBezTo>
                    <a:pt x="1608" y="378"/>
                    <a:pt x="1596" y="366"/>
                    <a:pt x="1608" y="366"/>
                  </a:cubicBezTo>
                  <a:cubicBezTo>
                    <a:pt x="1620" y="366"/>
                    <a:pt x="1620" y="378"/>
                    <a:pt x="1632" y="378"/>
                  </a:cubicBezTo>
                  <a:lnTo>
                    <a:pt x="1632" y="390"/>
                  </a:lnTo>
                  <a:cubicBezTo>
                    <a:pt x="1632" y="394"/>
                    <a:pt x="1632" y="395"/>
                    <a:pt x="1632" y="395"/>
                  </a:cubicBezTo>
                  <a:cubicBezTo>
                    <a:pt x="1633" y="395"/>
                    <a:pt x="1636" y="390"/>
                    <a:pt x="1644" y="390"/>
                  </a:cubicBezTo>
                  <a:lnTo>
                    <a:pt x="1656" y="390"/>
                  </a:lnTo>
                  <a:cubicBezTo>
                    <a:pt x="1656" y="402"/>
                    <a:pt x="1644" y="402"/>
                    <a:pt x="1656" y="414"/>
                  </a:cubicBezTo>
                  <a:lnTo>
                    <a:pt x="1727" y="414"/>
                  </a:lnTo>
                  <a:cubicBezTo>
                    <a:pt x="1727" y="414"/>
                    <a:pt x="1703" y="414"/>
                    <a:pt x="1703" y="426"/>
                  </a:cubicBezTo>
                  <a:cubicBezTo>
                    <a:pt x="1703" y="438"/>
                    <a:pt x="1739" y="438"/>
                    <a:pt x="1751" y="438"/>
                  </a:cubicBezTo>
                  <a:cubicBezTo>
                    <a:pt x="1751" y="438"/>
                    <a:pt x="1763" y="438"/>
                    <a:pt x="1763" y="450"/>
                  </a:cubicBezTo>
                  <a:cubicBezTo>
                    <a:pt x="1763" y="456"/>
                    <a:pt x="1766" y="456"/>
                    <a:pt x="1769" y="456"/>
                  </a:cubicBezTo>
                  <a:cubicBezTo>
                    <a:pt x="1772" y="456"/>
                    <a:pt x="1775" y="456"/>
                    <a:pt x="1775" y="461"/>
                  </a:cubicBezTo>
                  <a:cubicBezTo>
                    <a:pt x="1787" y="461"/>
                    <a:pt x="1787" y="461"/>
                    <a:pt x="1787" y="473"/>
                  </a:cubicBezTo>
                  <a:cubicBezTo>
                    <a:pt x="1787" y="473"/>
                    <a:pt x="1798" y="473"/>
                    <a:pt x="1798" y="461"/>
                  </a:cubicBezTo>
                  <a:cubicBezTo>
                    <a:pt x="1798" y="456"/>
                    <a:pt x="1798" y="453"/>
                    <a:pt x="1800" y="453"/>
                  </a:cubicBezTo>
                  <a:cubicBezTo>
                    <a:pt x="1801" y="453"/>
                    <a:pt x="1804" y="456"/>
                    <a:pt x="1810" y="461"/>
                  </a:cubicBezTo>
                  <a:cubicBezTo>
                    <a:pt x="1810" y="473"/>
                    <a:pt x="1810" y="473"/>
                    <a:pt x="1810" y="485"/>
                  </a:cubicBezTo>
                  <a:lnTo>
                    <a:pt x="1834" y="485"/>
                  </a:lnTo>
                  <a:cubicBezTo>
                    <a:pt x="1834" y="497"/>
                    <a:pt x="1846" y="497"/>
                    <a:pt x="1846" y="497"/>
                  </a:cubicBezTo>
                  <a:lnTo>
                    <a:pt x="1858" y="497"/>
                  </a:lnTo>
                  <a:cubicBezTo>
                    <a:pt x="1870" y="497"/>
                    <a:pt x="1858" y="509"/>
                    <a:pt x="1870" y="509"/>
                  </a:cubicBezTo>
                  <a:cubicBezTo>
                    <a:pt x="1882" y="521"/>
                    <a:pt x="1906" y="533"/>
                    <a:pt x="1917" y="533"/>
                  </a:cubicBezTo>
                  <a:cubicBezTo>
                    <a:pt x="1912" y="539"/>
                    <a:pt x="1912" y="539"/>
                    <a:pt x="1913" y="539"/>
                  </a:cubicBezTo>
                  <a:cubicBezTo>
                    <a:pt x="1915" y="539"/>
                    <a:pt x="1917" y="539"/>
                    <a:pt x="1917" y="545"/>
                  </a:cubicBezTo>
                  <a:cubicBezTo>
                    <a:pt x="1917" y="557"/>
                    <a:pt x="1929" y="557"/>
                    <a:pt x="1941" y="557"/>
                  </a:cubicBezTo>
                  <a:lnTo>
                    <a:pt x="1953" y="557"/>
                  </a:lnTo>
                  <a:cubicBezTo>
                    <a:pt x="1965" y="557"/>
                    <a:pt x="1965" y="581"/>
                    <a:pt x="1977" y="581"/>
                  </a:cubicBezTo>
                  <a:lnTo>
                    <a:pt x="2001" y="581"/>
                  </a:lnTo>
                  <a:cubicBezTo>
                    <a:pt x="2001" y="592"/>
                    <a:pt x="2001" y="604"/>
                    <a:pt x="2013" y="604"/>
                  </a:cubicBezTo>
                  <a:cubicBezTo>
                    <a:pt x="2025" y="616"/>
                    <a:pt x="2037" y="628"/>
                    <a:pt x="2060" y="640"/>
                  </a:cubicBezTo>
                  <a:lnTo>
                    <a:pt x="2072" y="652"/>
                  </a:lnTo>
                  <a:lnTo>
                    <a:pt x="2084" y="652"/>
                  </a:lnTo>
                  <a:cubicBezTo>
                    <a:pt x="2096" y="652"/>
                    <a:pt x="2084" y="664"/>
                    <a:pt x="2084" y="664"/>
                  </a:cubicBezTo>
                  <a:cubicBezTo>
                    <a:pt x="2084" y="676"/>
                    <a:pt x="2096" y="676"/>
                    <a:pt x="2096" y="688"/>
                  </a:cubicBezTo>
                  <a:cubicBezTo>
                    <a:pt x="2096" y="688"/>
                    <a:pt x="2101" y="693"/>
                    <a:pt x="2108" y="693"/>
                  </a:cubicBezTo>
                  <a:cubicBezTo>
                    <a:pt x="2112" y="693"/>
                    <a:pt x="2116" y="692"/>
                    <a:pt x="2120" y="688"/>
                  </a:cubicBezTo>
                  <a:cubicBezTo>
                    <a:pt x="2120" y="684"/>
                    <a:pt x="2122" y="683"/>
                    <a:pt x="2125" y="683"/>
                  </a:cubicBezTo>
                  <a:cubicBezTo>
                    <a:pt x="2132" y="683"/>
                    <a:pt x="2144" y="691"/>
                    <a:pt x="2144" y="700"/>
                  </a:cubicBezTo>
                  <a:cubicBezTo>
                    <a:pt x="2144" y="700"/>
                    <a:pt x="2144" y="712"/>
                    <a:pt x="2144" y="712"/>
                  </a:cubicBezTo>
                  <a:cubicBezTo>
                    <a:pt x="2144" y="723"/>
                    <a:pt x="2156" y="723"/>
                    <a:pt x="2156" y="735"/>
                  </a:cubicBezTo>
                  <a:cubicBezTo>
                    <a:pt x="2156" y="735"/>
                    <a:pt x="2168" y="735"/>
                    <a:pt x="2168" y="723"/>
                  </a:cubicBezTo>
                  <a:lnTo>
                    <a:pt x="2179" y="735"/>
                  </a:lnTo>
                  <a:lnTo>
                    <a:pt x="2191" y="747"/>
                  </a:lnTo>
                  <a:cubicBezTo>
                    <a:pt x="2203" y="747"/>
                    <a:pt x="2191" y="747"/>
                    <a:pt x="2191" y="759"/>
                  </a:cubicBezTo>
                  <a:lnTo>
                    <a:pt x="2203" y="759"/>
                  </a:lnTo>
                  <a:cubicBezTo>
                    <a:pt x="2215" y="771"/>
                    <a:pt x="2227" y="771"/>
                    <a:pt x="2239" y="771"/>
                  </a:cubicBezTo>
                  <a:cubicBezTo>
                    <a:pt x="2251" y="771"/>
                    <a:pt x="2239" y="783"/>
                    <a:pt x="2239" y="795"/>
                  </a:cubicBezTo>
                  <a:lnTo>
                    <a:pt x="2251" y="795"/>
                  </a:lnTo>
                  <a:lnTo>
                    <a:pt x="2251" y="807"/>
                  </a:lnTo>
                  <a:lnTo>
                    <a:pt x="2275" y="807"/>
                  </a:lnTo>
                  <a:cubicBezTo>
                    <a:pt x="2275" y="807"/>
                    <a:pt x="2263" y="807"/>
                    <a:pt x="2275" y="819"/>
                  </a:cubicBezTo>
                  <a:cubicBezTo>
                    <a:pt x="2291" y="819"/>
                    <a:pt x="2296" y="824"/>
                    <a:pt x="2301" y="824"/>
                  </a:cubicBezTo>
                  <a:cubicBezTo>
                    <a:pt x="2303" y="824"/>
                    <a:pt x="2304" y="824"/>
                    <a:pt x="2306" y="822"/>
                  </a:cubicBezTo>
                  <a:lnTo>
                    <a:pt x="2306" y="822"/>
                  </a:lnTo>
                  <a:cubicBezTo>
                    <a:pt x="2297" y="837"/>
                    <a:pt x="2345" y="867"/>
                    <a:pt x="2334" y="878"/>
                  </a:cubicBezTo>
                  <a:cubicBezTo>
                    <a:pt x="2322" y="890"/>
                    <a:pt x="2346" y="890"/>
                    <a:pt x="2358" y="902"/>
                  </a:cubicBezTo>
                  <a:lnTo>
                    <a:pt x="2382" y="926"/>
                  </a:lnTo>
                  <a:cubicBezTo>
                    <a:pt x="2394" y="938"/>
                    <a:pt x="2406" y="938"/>
                    <a:pt x="2418" y="950"/>
                  </a:cubicBezTo>
                  <a:cubicBezTo>
                    <a:pt x="2418" y="962"/>
                    <a:pt x="2418" y="962"/>
                    <a:pt x="2429" y="973"/>
                  </a:cubicBezTo>
                  <a:cubicBezTo>
                    <a:pt x="2429" y="985"/>
                    <a:pt x="2429" y="985"/>
                    <a:pt x="2441" y="985"/>
                  </a:cubicBezTo>
                  <a:cubicBezTo>
                    <a:pt x="2453" y="985"/>
                    <a:pt x="2441" y="1009"/>
                    <a:pt x="2429" y="1009"/>
                  </a:cubicBezTo>
                  <a:cubicBezTo>
                    <a:pt x="2418" y="1021"/>
                    <a:pt x="2477" y="1081"/>
                    <a:pt x="2489" y="1093"/>
                  </a:cubicBezTo>
                  <a:cubicBezTo>
                    <a:pt x="2489" y="1093"/>
                    <a:pt x="2501" y="1116"/>
                    <a:pt x="2501" y="1116"/>
                  </a:cubicBezTo>
                  <a:cubicBezTo>
                    <a:pt x="2513" y="1128"/>
                    <a:pt x="2513" y="1140"/>
                    <a:pt x="2525" y="1140"/>
                  </a:cubicBezTo>
                  <a:cubicBezTo>
                    <a:pt x="2525" y="1140"/>
                    <a:pt x="2529" y="1143"/>
                    <a:pt x="2534" y="1144"/>
                  </a:cubicBezTo>
                  <a:lnTo>
                    <a:pt x="2534" y="1144"/>
                  </a:lnTo>
                  <a:cubicBezTo>
                    <a:pt x="2531" y="1149"/>
                    <a:pt x="2529" y="1156"/>
                    <a:pt x="2537" y="1164"/>
                  </a:cubicBezTo>
                  <a:cubicBezTo>
                    <a:pt x="2560" y="1176"/>
                    <a:pt x="2560" y="1176"/>
                    <a:pt x="2560" y="1176"/>
                  </a:cubicBezTo>
                  <a:lnTo>
                    <a:pt x="2537" y="1176"/>
                  </a:lnTo>
                  <a:cubicBezTo>
                    <a:pt x="2549" y="1176"/>
                    <a:pt x="2560" y="1200"/>
                    <a:pt x="2560" y="1200"/>
                  </a:cubicBezTo>
                  <a:cubicBezTo>
                    <a:pt x="2563" y="1197"/>
                    <a:pt x="2564" y="1196"/>
                    <a:pt x="2565" y="1196"/>
                  </a:cubicBezTo>
                  <a:lnTo>
                    <a:pt x="2565" y="1196"/>
                  </a:lnTo>
                  <a:cubicBezTo>
                    <a:pt x="2568" y="1196"/>
                    <a:pt x="2560" y="1212"/>
                    <a:pt x="2560" y="1212"/>
                  </a:cubicBezTo>
                  <a:lnTo>
                    <a:pt x="2560" y="1235"/>
                  </a:lnTo>
                  <a:lnTo>
                    <a:pt x="2584" y="1235"/>
                  </a:lnTo>
                  <a:cubicBezTo>
                    <a:pt x="2584" y="1235"/>
                    <a:pt x="2584" y="1247"/>
                    <a:pt x="2584" y="1259"/>
                  </a:cubicBezTo>
                  <a:cubicBezTo>
                    <a:pt x="2584" y="1259"/>
                    <a:pt x="2596" y="1259"/>
                    <a:pt x="2596" y="1271"/>
                  </a:cubicBezTo>
                  <a:cubicBezTo>
                    <a:pt x="2596" y="1283"/>
                    <a:pt x="2596" y="1283"/>
                    <a:pt x="2596" y="1295"/>
                  </a:cubicBezTo>
                  <a:cubicBezTo>
                    <a:pt x="2596" y="1303"/>
                    <a:pt x="2602" y="1312"/>
                    <a:pt x="2606" y="1312"/>
                  </a:cubicBezTo>
                  <a:cubicBezTo>
                    <a:pt x="2607" y="1312"/>
                    <a:pt x="2608" y="1310"/>
                    <a:pt x="2608" y="1307"/>
                  </a:cubicBezTo>
                  <a:cubicBezTo>
                    <a:pt x="2608" y="1307"/>
                    <a:pt x="2608" y="1295"/>
                    <a:pt x="2608" y="1295"/>
                  </a:cubicBezTo>
                  <a:cubicBezTo>
                    <a:pt x="2608" y="1283"/>
                    <a:pt x="2620" y="1295"/>
                    <a:pt x="2608" y="1271"/>
                  </a:cubicBezTo>
                  <a:cubicBezTo>
                    <a:pt x="2596" y="1259"/>
                    <a:pt x="2596" y="1259"/>
                    <a:pt x="2608" y="1259"/>
                  </a:cubicBezTo>
                  <a:cubicBezTo>
                    <a:pt x="2620" y="1247"/>
                    <a:pt x="2608" y="1235"/>
                    <a:pt x="2608" y="1235"/>
                  </a:cubicBezTo>
                  <a:lnTo>
                    <a:pt x="2596" y="1235"/>
                  </a:lnTo>
                  <a:cubicBezTo>
                    <a:pt x="2596" y="1223"/>
                    <a:pt x="2596" y="1223"/>
                    <a:pt x="2596" y="1212"/>
                  </a:cubicBezTo>
                  <a:lnTo>
                    <a:pt x="2596" y="1188"/>
                  </a:lnTo>
                  <a:cubicBezTo>
                    <a:pt x="2596" y="1176"/>
                    <a:pt x="2584" y="1164"/>
                    <a:pt x="2584" y="1164"/>
                  </a:cubicBezTo>
                  <a:cubicBezTo>
                    <a:pt x="2572" y="1164"/>
                    <a:pt x="2584" y="1128"/>
                    <a:pt x="2584" y="1128"/>
                  </a:cubicBezTo>
                  <a:lnTo>
                    <a:pt x="2584" y="1128"/>
                  </a:lnTo>
                  <a:cubicBezTo>
                    <a:pt x="2584" y="1128"/>
                    <a:pt x="2560" y="1152"/>
                    <a:pt x="2560" y="1152"/>
                  </a:cubicBezTo>
                  <a:cubicBezTo>
                    <a:pt x="2560" y="1152"/>
                    <a:pt x="2560" y="1140"/>
                    <a:pt x="2560" y="1140"/>
                  </a:cubicBezTo>
                  <a:lnTo>
                    <a:pt x="2560" y="1116"/>
                  </a:lnTo>
                  <a:lnTo>
                    <a:pt x="2560" y="1104"/>
                  </a:lnTo>
                  <a:cubicBezTo>
                    <a:pt x="2560" y="1100"/>
                    <a:pt x="2560" y="1099"/>
                    <a:pt x="2560" y="1099"/>
                  </a:cubicBezTo>
                  <a:cubicBezTo>
                    <a:pt x="2559" y="1099"/>
                    <a:pt x="2556" y="1104"/>
                    <a:pt x="2549" y="1104"/>
                  </a:cubicBezTo>
                  <a:cubicBezTo>
                    <a:pt x="2549" y="1104"/>
                    <a:pt x="2537" y="1104"/>
                    <a:pt x="2537" y="1093"/>
                  </a:cubicBezTo>
                  <a:cubicBezTo>
                    <a:pt x="2537" y="1081"/>
                    <a:pt x="2537" y="1069"/>
                    <a:pt x="2513" y="1069"/>
                  </a:cubicBezTo>
                  <a:cubicBezTo>
                    <a:pt x="2501" y="1069"/>
                    <a:pt x="2513" y="1069"/>
                    <a:pt x="2513" y="1057"/>
                  </a:cubicBezTo>
                  <a:cubicBezTo>
                    <a:pt x="2513" y="1057"/>
                    <a:pt x="2537" y="1057"/>
                    <a:pt x="2525" y="1045"/>
                  </a:cubicBezTo>
                  <a:cubicBezTo>
                    <a:pt x="2525" y="1033"/>
                    <a:pt x="2513" y="1021"/>
                    <a:pt x="2501" y="1009"/>
                  </a:cubicBezTo>
                  <a:lnTo>
                    <a:pt x="2501" y="1021"/>
                  </a:lnTo>
                  <a:cubicBezTo>
                    <a:pt x="2501" y="1021"/>
                    <a:pt x="2493" y="1006"/>
                    <a:pt x="2490" y="1006"/>
                  </a:cubicBezTo>
                  <a:cubicBezTo>
                    <a:pt x="2489" y="1006"/>
                    <a:pt x="2489" y="1007"/>
                    <a:pt x="2489" y="1009"/>
                  </a:cubicBezTo>
                  <a:cubicBezTo>
                    <a:pt x="2477" y="1009"/>
                    <a:pt x="2489" y="1021"/>
                    <a:pt x="2489" y="1021"/>
                  </a:cubicBezTo>
                  <a:cubicBezTo>
                    <a:pt x="2489" y="1021"/>
                    <a:pt x="2465" y="1009"/>
                    <a:pt x="2477" y="997"/>
                  </a:cubicBezTo>
                  <a:cubicBezTo>
                    <a:pt x="2477" y="985"/>
                    <a:pt x="2465" y="973"/>
                    <a:pt x="2465" y="962"/>
                  </a:cubicBezTo>
                  <a:cubicBezTo>
                    <a:pt x="2465" y="962"/>
                    <a:pt x="2453" y="962"/>
                    <a:pt x="2441" y="973"/>
                  </a:cubicBezTo>
                  <a:cubicBezTo>
                    <a:pt x="2441" y="962"/>
                    <a:pt x="2441" y="950"/>
                    <a:pt x="2441" y="938"/>
                  </a:cubicBezTo>
                  <a:cubicBezTo>
                    <a:pt x="2441" y="938"/>
                    <a:pt x="2465" y="950"/>
                    <a:pt x="2465" y="950"/>
                  </a:cubicBezTo>
                  <a:cubicBezTo>
                    <a:pt x="2453" y="938"/>
                    <a:pt x="2441" y="938"/>
                    <a:pt x="2441" y="926"/>
                  </a:cubicBezTo>
                  <a:cubicBezTo>
                    <a:pt x="2441" y="926"/>
                    <a:pt x="2453" y="914"/>
                    <a:pt x="2465" y="902"/>
                  </a:cubicBezTo>
                  <a:lnTo>
                    <a:pt x="2465" y="902"/>
                  </a:lnTo>
                  <a:cubicBezTo>
                    <a:pt x="2453" y="908"/>
                    <a:pt x="2444" y="911"/>
                    <a:pt x="2437" y="911"/>
                  </a:cubicBezTo>
                  <a:cubicBezTo>
                    <a:pt x="2429" y="911"/>
                    <a:pt x="2423" y="908"/>
                    <a:pt x="2418" y="902"/>
                  </a:cubicBezTo>
                  <a:cubicBezTo>
                    <a:pt x="2418" y="902"/>
                    <a:pt x="2418" y="902"/>
                    <a:pt x="2406" y="890"/>
                  </a:cubicBezTo>
                  <a:lnTo>
                    <a:pt x="2394" y="890"/>
                  </a:lnTo>
                  <a:cubicBezTo>
                    <a:pt x="2394" y="890"/>
                    <a:pt x="2418" y="890"/>
                    <a:pt x="2418" y="878"/>
                  </a:cubicBezTo>
                  <a:cubicBezTo>
                    <a:pt x="2418" y="866"/>
                    <a:pt x="2406" y="866"/>
                    <a:pt x="2406" y="866"/>
                  </a:cubicBezTo>
                  <a:lnTo>
                    <a:pt x="2382" y="866"/>
                  </a:lnTo>
                  <a:lnTo>
                    <a:pt x="2370" y="854"/>
                  </a:lnTo>
                  <a:cubicBezTo>
                    <a:pt x="2358" y="831"/>
                    <a:pt x="2346" y="819"/>
                    <a:pt x="2334" y="807"/>
                  </a:cubicBezTo>
                  <a:lnTo>
                    <a:pt x="2322" y="807"/>
                  </a:lnTo>
                  <a:cubicBezTo>
                    <a:pt x="2322" y="807"/>
                    <a:pt x="2322" y="795"/>
                    <a:pt x="2322" y="783"/>
                  </a:cubicBezTo>
                  <a:cubicBezTo>
                    <a:pt x="2310" y="771"/>
                    <a:pt x="2298" y="759"/>
                    <a:pt x="2287" y="747"/>
                  </a:cubicBezTo>
                  <a:lnTo>
                    <a:pt x="2263" y="747"/>
                  </a:lnTo>
                  <a:cubicBezTo>
                    <a:pt x="2263" y="747"/>
                    <a:pt x="2275" y="735"/>
                    <a:pt x="2263" y="735"/>
                  </a:cubicBezTo>
                  <a:cubicBezTo>
                    <a:pt x="2259" y="731"/>
                    <a:pt x="2257" y="730"/>
                    <a:pt x="2257" y="730"/>
                  </a:cubicBezTo>
                  <a:lnTo>
                    <a:pt x="2257" y="730"/>
                  </a:lnTo>
                  <a:cubicBezTo>
                    <a:pt x="2256" y="730"/>
                    <a:pt x="2259" y="735"/>
                    <a:pt x="2251" y="735"/>
                  </a:cubicBezTo>
                  <a:cubicBezTo>
                    <a:pt x="2251" y="735"/>
                    <a:pt x="2246" y="730"/>
                    <a:pt x="2242" y="730"/>
                  </a:cubicBezTo>
                  <a:cubicBezTo>
                    <a:pt x="2240" y="730"/>
                    <a:pt x="2239" y="731"/>
                    <a:pt x="2239" y="735"/>
                  </a:cubicBezTo>
                  <a:lnTo>
                    <a:pt x="2215" y="735"/>
                  </a:lnTo>
                  <a:cubicBezTo>
                    <a:pt x="2208" y="735"/>
                    <a:pt x="2210" y="722"/>
                    <a:pt x="2215" y="714"/>
                  </a:cubicBezTo>
                  <a:lnTo>
                    <a:pt x="2215" y="714"/>
                  </a:lnTo>
                  <a:cubicBezTo>
                    <a:pt x="2219" y="720"/>
                    <a:pt x="2227" y="723"/>
                    <a:pt x="2227" y="723"/>
                  </a:cubicBezTo>
                  <a:cubicBezTo>
                    <a:pt x="2227" y="723"/>
                    <a:pt x="2227" y="712"/>
                    <a:pt x="2227" y="712"/>
                  </a:cubicBezTo>
                  <a:cubicBezTo>
                    <a:pt x="2225" y="710"/>
                    <a:pt x="2224" y="709"/>
                    <a:pt x="2222" y="709"/>
                  </a:cubicBezTo>
                  <a:cubicBezTo>
                    <a:pt x="2219" y="709"/>
                    <a:pt x="2217" y="711"/>
                    <a:pt x="2215" y="714"/>
                  </a:cubicBezTo>
                  <a:lnTo>
                    <a:pt x="2215" y="714"/>
                  </a:lnTo>
                  <a:cubicBezTo>
                    <a:pt x="2211" y="710"/>
                    <a:pt x="2210" y="705"/>
                    <a:pt x="2215" y="700"/>
                  </a:cubicBezTo>
                  <a:cubicBezTo>
                    <a:pt x="2215" y="688"/>
                    <a:pt x="2179" y="676"/>
                    <a:pt x="2168" y="664"/>
                  </a:cubicBezTo>
                  <a:lnTo>
                    <a:pt x="2144" y="664"/>
                  </a:lnTo>
                  <a:cubicBezTo>
                    <a:pt x="2144" y="664"/>
                    <a:pt x="2144" y="615"/>
                    <a:pt x="2135" y="615"/>
                  </a:cubicBezTo>
                  <a:cubicBezTo>
                    <a:pt x="2134" y="615"/>
                    <a:pt x="2133" y="615"/>
                    <a:pt x="2132" y="616"/>
                  </a:cubicBezTo>
                  <a:cubicBezTo>
                    <a:pt x="2144" y="616"/>
                    <a:pt x="2132" y="628"/>
                    <a:pt x="2120" y="628"/>
                  </a:cubicBezTo>
                  <a:lnTo>
                    <a:pt x="2108" y="628"/>
                  </a:lnTo>
                  <a:cubicBezTo>
                    <a:pt x="2096" y="616"/>
                    <a:pt x="2120" y="616"/>
                    <a:pt x="2108" y="604"/>
                  </a:cubicBezTo>
                  <a:cubicBezTo>
                    <a:pt x="2108" y="592"/>
                    <a:pt x="2096" y="592"/>
                    <a:pt x="2084" y="581"/>
                  </a:cubicBezTo>
                  <a:lnTo>
                    <a:pt x="2072" y="581"/>
                  </a:lnTo>
                  <a:cubicBezTo>
                    <a:pt x="2060" y="581"/>
                    <a:pt x="2060" y="581"/>
                    <a:pt x="2072" y="569"/>
                  </a:cubicBezTo>
                  <a:cubicBezTo>
                    <a:pt x="2072" y="568"/>
                    <a:pt x="2073" y="568"/>
                    <a:pt x="2073" y="568"/>
                  </a:cubicBezTo>
                  <a:lnTo>
                    <a:pt x="2073" y="568"/>
                  </a:lnTo>
                  <a:cubicBezTo>
                    <a:pt x="2079" y="569"/>
                    <a:pt x="2084" y="569"/>
                    <a:pt x="2084" y="569"/>
                  </a:cubicBezTo>
                  <a:cubicBezTo>
                    <a:pt x="2084" y="569"/>
                    <a:pt x="2084" y="563"/>
                    <a:pt x="2081" y="563"/>
                  </a:cubicBezTo>
                  <a:cubicBezTo>
                    <a:pt x="2079" y="563"/>
                    <a:pt x="2076" y="565"/>
                    <a:pt x="2073" y="568"/>
                  </a:cubicBezTo>
                  <a:lnTo>
                    <a:pt x="2073" y="568"/>
                  </a:lnTo>
                  <a:cubicBezTo>
                    <a:pt x="2059" y="567"/>
                    <a:pt x="2037" y="565"/>
                    <a:pt x="2037" y="557"/>
                  </a:cubicBezTo>
                  <a:cubicBezTo>
                    <a:pt x="2037" y="545"/>
                    <a:pt x="2048" y="545"/>
                    <a:pt x="2037" y="533"/>
                  </a:cubicBezTo>
                  <a:lnTo>
                    <a:pt x="2025" y="533"/>
                  </a:lnTo>
                  <a:cubicBezTo>
                    <a:pt x="2025" y="533"/>
                    <a:pt x="2037" y="557"/>
                    <a:pt x="2025" y="557"/>
                  </a:cubicBezTo>
                  <a:cubicBezTo>
                    <a:pt x="2013" y="545"/>
                    <a:pt x="2001" y="533"/>
                    <a:pt x="2001" y="533"/>
                  </a:cubicBezTo>
                  <a:lnTo>
                    <a:pt x="1989" y="521"/>
                  </a:lnTo>
                  <a:lnTo>
                    <a:pt x="2001" y="509"/>
                  </a:lnTo>
                  <a:lnTo>
                    <a:pt x="1965" y="509"/>
                  </a:lnTo>
                  <a:cubicBezTo>
                    <a:pt x="1965" y="509"/>
                    <a:pt x="1965" y="497"/>
                    <a:pt x="1965" y="497"/>
                  </a:cubicBezTo>
                  <a:lnTo>
                    <a:pt x="1941" y="497"/>
                  </a:lnTo>
                  <a:cubicBezTo>
                    <a:pt x="1929" y="497"/>
                    <a:pt x="1929" y="485"/>
                    <a:pt x="1929" y="485"/>
                  </a:cubicBezTo>
                  <a:lnTo>
                    <a:pt x="1929" y="473"/>
                  </a:lnTo>
                  <a:cubicBezTo>
                    <a:pt x="1929" y="461"/>
                    <a:pt x="1906" y="461"/>
                    <a:pt x="1906" y="461"/>
                  </a:cubicBezTo>
                  <a:cubicBezTo>
                    <a:pt x="1902" y="465"/>
                    <a:pt x="1900" y="467"/>
                    <a:pt x="1900" y="467"/>
                  </a:cubicBezTo>
                  <a:cubicBezTo>
                    <a:pt x="1899" y="467"/>
                    <a:pt x="1902" y="461"/>
                    <a:pt x="1894" y="461"/>
                  </a:cubicBezTo>
                  <a:lnTo>
                    <a:pt x="1882" y="461"/>
                  </a:lnTo>
                  <a:cubicBezTo>
                    <a:pt x="1882" y="461"/>
                    <a:pt x="1906" y="461"/>
                    <a:pt x="1894" y="450"/>
                  </a:cubicBezTo>
                  <a:cubicBezTo>
                    <a:pt x="1888" y="444"/>
                    <a:pt x="1885" y="444"/>
                    <a:pt x="1882" y="444"/>
                  </a:cubicBezTo>
                  <a:cubicBezTo>
                    <a:pt x="1879" y="444"/>
                    <a:pt x="1876" y="444"/>
                    <a:pt x="1870" y="438"/>
                  </a:cubicBezTo>
                  <a:cubicBezTo>
                    <a:pt x="1870" y="438"/>
                    <a:pt x="1858" y="438"/>
                    <a:pt x="1846" y="426"/>
                  </a:cubicBezTo>
                  <a:lnTo>
                    <a:pt x="1798" y="426"/>
                  </a:lnTo>
                  <a:cubicBezTo>
                    <a:pt x="1798" y="426"/>
                    <a:pt x="1798" y="418"/>
                    <a:pt x="1798" y="414"/>
                  </a:cubicBezTo>
                  <a:lnTo>
                    <a:pt x="1787" y="414"/>
                  </a:lnTo>
                  <a:cubicBezTo>
                    <a:pt x="1781" y="408"/>
                    <a:pt x="1781" y="408"/>
                    <a:pt x="1782" y="408"/>
                  </a:cubicBezTo>
                  <a:cubicBezTo>
                    <a:pt x="1784" y="408"/>
                    <a:pt x="1787" y="408"/>
                    <a:pt x="1787" y="402"/>
                  </a:cubicBezTo>
                  <a:cubicBezTo>
                    <a:pt x="1787" y="396"/>
                    <a:pt x="1787" y="396"/>
                    <a:pt x="1785" y="396"/>
                  </a:cubicBezTo>
                  <a:cubicBezTo>
                    <a:pt x="1784" y="396"/>
                    <a:pt x="1781" y="396"/>
                    <a:pt x="1775" y="390"/>
                  </a:cubicBezTo>
                  <a:lnTo>
                    <a:pt x="1775" y="402"/>
                  </a:lnTo>
                  <a:lnTo>
                    <a:pt x="1775" y="414"/>
                  </a:lnTo>
                  <a:lnTo>
                    <a:pt x="1751" y="414"/>
                  </a:lnTo>
                  <a:cubicBezTo>
                    <a:pt x="1751" y="414"/>
                    <a:pt x="1751" y="402"/>
                    <a:pt x="1739" y="402"/>
                  </a:cubicBezTo>
                  <a:cubicBezTo>
                    <a:pt x="1739" y="390"/>
                    <a:pt x="1727" y="378"/>
                    <a:pt x="1727" y="378"/>
                  </a:cubicBezTo>
                  <a:cubicBezTo>
                    <a:pt x="1727" y="384"/>
                    <a:pt x="1727" y="387"/>
                    <a:pt x="1725" y="387"/>
                  </a:cubicBezTo>
                  <a:cubicBezTo>
                    <a:pt x="1724" y="387"/>
                    <a:pt x="1721" y="384"/>
                    <a:pt x="1715" y="378"/>
                  </a:cubicBezTo>
                  <a:lnTo>
                    <a:pt x="1703" y="378"/>
                  </a:lnTo>
                  <a:cubicBezTo>
                    <a:pt x="1703" y="378"/>
                    <a:pt x="1667" y="366"/>
                    <a:pt x="1656" y="366"/>
                  </a:cubicBezTo>
                  <a:cubicBezTo>
                    <a:pt x="1656" y="360"/>
                    <a:pt x="1656" y="360"/>
                    <a:pt x="1656" y="360"/>
                  </a:cubicBezTo>
                  <a:cubicBezTo>
                    <a:pt x="1656" y="360"/>
                    <a:pt x="1656" y="360"/>
                    <a:pt x="1656" y="354"/>
                  </a:cubicBezTo>
                  <a:cubicBezTo>
                    <a:pt x="1656" y="342"/>
                    <a:pt x="1644" y="342"/>
                    <a:pt x="1644" y="342"/>
                  </a:cubicBezTo>
                  <a:cubicBezTo>
                    <a:pt x="1636" y="342"/>
                    <a:pt x="1633" y="337"/>
                    <a:pt x="1629" y="337"/>
                  </a:cubicBezTo>
                  <a:cubicBezTo>
                    <a:pt x="1626" y="337"/>
                    <a:pt x="1624" y="338"/>
                    <a:pt x="1620" y="342"/>
                  </a:cubicBezTo>
                  <a:cubicBezTo>
                    <a:pt x="1620" y="346"/>
                    <a:pt x="1618" y="348"/>
                    <a:pt x="1617" y="348"/>
                  </a:cubicBezTo>
                  <a:cubicBezTo>
                    <a:pt x="1613" y="348"/>
                    <a:pt x="1608" y="342"/>
                    <a:pt x="1608" y="342"/>
                  </a:cubicBezTo>
                  <a:lnTo>
                    <a:pt x="1596" y="342"/>
                  </a:lnTo>
                  <a:cubicBezTo>
                    <a:pt x="1584" y="331"/>
                    <a:pt x="1584" y="331"/>
                    <a:pt x="1572" y="331"/>
                  </a:cubicBezTo>
                  <a:close/>
                  <a:moveTo>
                    <a:pt x="2620" y="1302"/>
                  </a:moveTo>
                  <a:cubicBezTo>
                    <a:pt x="2619" y="1302"/>
                    <a:pt x="2616" y="1307"/>
                    <a:pt x="2608" y="1307"/>
                  </a:cubicBezTo>
                  <a:cubicBezTo>
                    <a:pt x="2620" y="1307"/>
                    <a:pt x="2608" y="1331"/>
                    <a:pt x="2608" y="1331"/>
                  </a:cubicBezTo>
                  <a:cubicBezTo>
                    <a:pt x="2615" y="1331"/>
                    <a:pt x="2618" y="1326"/>
                    <a:pt x="2622" y="1325"/>
                  </a:cubicBezTo>
                  <a:lnTo>
                    <a:pt x="2622" y="1325"/>
                  </a:lnTo>
                  <a:cubicBezTo>
                    <a:pt x="2617" y="1330"/>
                    <a:pt x="2614" y="1336"/>
                    <a:pt x="2620" y="1343"/>
                  </a:cubicBezTo>
                  <a:cubicBezTo>
                    <a:pt x="2623" y="1343"/>
                    <a:pt x="2627" y="1342"/>
                    <a:pt x="2632" y="1341"/>
                  </a:cubicBezTo>
                  <a:lnTo>
                    <a:pt x="2632" y="1341"/>
                  </a:lnTo>
                  <a:cubicBezTo>
                    <a:pt x="2632" y="1343"/>
                    <a:pt x="2632" y="1343"/>
                    <a:pt x="2632" y="1343"/>
                  </a:cubicBezTo>
                  <a:cubicBezTo>
                    <a:pt x="2632" y="1348"/>
                    <a:pt x="2632" y="1356"/>
                    <a:pt x="2633" y="1363"/>
                  </a:cubicBezTo>
                  <a:lnTo>
                    <a:pt x="2633" y="1363"/>
                  </a:lnTo>
                  <a:cubicBezTo>
                    <a:pt x="2639" y="1357"/>
                    <a:pt x="2666" y="1364"/>
                    <a:pt x="2656" y="1343"/>
                  </a:cubicBezTo>
                  <a:cubicBezTo>
                    <a:pt x="2656" y="1339"/>
                    <a:pt x="2653" y="1337"/>
                    <a:pt x="2649" y="1337"/>
                  </a:cubicBezTo>
                  <a:cubicBezTo>
                    <a:pt x="2644" y="1337"/>
                    <a:pt x="2638" y="1339"/>
                    <a:pt x="2632" y="1341"/>
                  </a:cubicBezTo>
                  <a:lnTo>
                    <a:pt x="2632" y="1341"/>
                  </a:lnTo>
                  <a:cubicBezTo>
                    <a:pt x="2632" y="1339"/>
                    <a:pt x="2632" y="1336"/>
                    <a:pt x="2632" y="1331"/>
                  </a:cubicBezTo>
                  <a:cubicBezTo>
                    <a:pt x="2628" y="1327"/>
                    <a:pt x="2625" y="1325"/>
                    <a:pt x="2623" y="1325"/>
                  </a:cubicBezTo>
                  <a:cubicBezTo>
                    <a:pt x="2623" y="1325"/>
                    <a:pt x="2622" y="1325"/>
                    <a:pt x="2622" y="1325"/>
                  </a:cubicBezTo>
                  <a:lnTo>
                    <a:pt x="2622" y="1325"/>
                  </a:lnTo>
                  <a:cubicBezTo>
                    <a:pt x="2627" y="1321"/>
                    <a:pt x="2632" y="1319"/>
                    <a:pt x="2632" y="1319"/>
                  </a:cubicBezTo>
                  <a:lnTo>
                    <a:pt x="2620" y="1319"/>
                  </a:lnTo>
                  <a:cubicBezTo>
                    <a:pt x="2620" y="1319"/>
                    <a:pt x="2620" y="1307"/>
                    <a:pt x="2620" y="1307"/>
                  </a:cubicBezTo>
                  <a:cubicBezTo>
                    <a:pt x="2620" y="1303"/>
                    <a:pt x="2620" y="1302"/>
                    <a:pt x="2620" y="1302"/>
                  </a:cubicBezTo>
                  <a:close/>
                  <a:moveTo>
                    <a:pt x="2633" y="1363"/>
                  </a:moveTo>
                  <a:cubicBezTo>
                    <a:pt x="2632" y="1364"/>
                    <a:pt x="2632" y="1365"/>
                    <a:pt x="2632" y="1366"/>
                  </a:cubicBezTo>
                  <a:cubicBezTo>
                    <a:pt x="2632" y="1366"/>
                    <a:pt x="2632" y="1390"/>
                    <a:pt x="2632" y="1390"/>
                  </a:cubicBezTo>
                  <a:lnTo>
                    <a:pt x="2644" y="1390"/>
                  </a:lnTo>
                  <a:cubicBezTo>
                    <a:pt x="2644" y="1390"/>
                    <a:pt x="2645" y="1390"/>
                    <a:pt x="2646" y="1390"/>
                  </a:cubicBezTo>
                  <a:lnTo>
                    <a:pt x="2646" y="1390"/>
                  </a:lnTo>
                  <a:cubicBezTo>
                    <a:pt x="2648" y="1387"/>
                    <a:pt x="2648" y="1382"/>
                    <a:pt x="2644" y="1378"/>
                  </a:cubicBezTo>
                  <a:cubicBezTo>
                    <a:pt x="2637" y="1378"/>
                    <a:pt x="2634" y="1371"/>
                    <a:pt x="2633" y="1363"/>
                  </a:cubicBezTo>
                  <a:close/>
                  <a:moveTo>
                    <a:pt x="251" y="1385"/>
                  </a:moveTo>
                  <a:cubicBezTo>
                    <a:pt x="244" y="1385"/>
                    <a:pt x="239" y="1390"/>
                    <a:pt x="239" y="1390"/>
                  </a:cubicBezTo>
                  <a:lnTo>
                    <a:pt x="239" y="1402"/>
                  </a:lnTo>
                  <a:lnTo>
                    <a:pt x="251" y="1390"/>
                  </a:lnTo>
                  <a:lnTo>
                    <a:pt x="263" y="1390"/>
                  </a:lnTo>
                  <a:cubicBezTo>
                    <a:pt x="259" y="1386"/>
                    <a:pt x="255" y="1385"/>
                    <a:pt x="251" y="1385"/>
                  </a:cubicBezTo>
                  <a:close/>
                  <a:moveTo>
                    <a:pt x="2646" y="1390"/>
                  </a:moveTo>
                  <a:cubicBezTo>
                    <a:pt x="2642" y="1397"/>
                    <a:pt x="2632" y="1402"/>
                    <a:pt x="2632" y="1402"/>
                  </a:cubicBezTo>
                  <a:cubicBezTo>
                    <a:pt x="2632" y="1408"/>
                    <a:pt x="2632" y="1408"/>
                    <a:pt x="2632" y="1408"/>
                  </a:cubicBezTo>
                  <a:cubicBezTo>
                    <a:pt x="2632" y="1408"/>
                    <a:pt x="2632" y="1408"/>
                    <a:pt x="2632" y="1414"/>
                  </a:cubicBezTo>
                  <a:lnTo>
                    <a:pt x="2632" y="1450"/>
                  </a:lnTo>
                  <a:cubicBezTo>
                    <a:pt x="2632" y="1456"/>
                    <a:pt x="2632" y="1456"/>
                    <a:pt x="2633" y="1456"/>
                  </a:cubicBezTo>
                  <a:cubicBezTo>
                    <a:pt x="2635" y="1456"/>
                    <a:pt x="2638" y="1456"/>
                    <a:pt x="2644" y="1462"/>
                  </a:cubicBezTo>
                  <a:cubicBezTo>
                    <a:pt x="2644" y="1474"/>
                    <a:pt x="2644" y="1474"/>
                    <a:pt x="2644" y="1485"/>
                  </a:cubicBezTo>
                  <a:cubicBezTo>
                    <a:pt x="2644" y="1497"/>
                    <a:pt x="2655" y="1509"/>
                    <a:pt x="2667" y="1521"/>
                  </a:cubicBezTo>
                  <a:lnTo>
                    <a:pt x="2667" y="1521"/>
                  </a:lnTo>
                  <a:cubicBezTo>
                    <a:pt x="2667" y="1510"/>
                    <a:pt x="2664" y="1497"/>
                    <a:pt x="2656" y="1497"/>
                  </a:cubicBezTo>
                  <a:cubicBezTo>
                    <a:pt x="2668" y="1497"/>
                    <a:pt x="2656" y="1474"/>
                    <a:pt x="2656" y="1462"/>
                  </a:cubicBezTo>
                  <a:cubicBezTo>
                    <a:pt x="2656" y="1450"/>
                    <a:pt x="2644" y="1450"/>
                    <a:pt x="2644" y="1438"/>
                  </a:cubicBezTo>
                  <a:cubicBezTo>
                    <a:pt x="2644" y="1432"/>
                    <a:pt x="2647" y="1432"/>
                    <a:pt x="2650" y="1432"/>
                  </a:cubicBezTo>
                  <a:cubicBezTo>
                    <a:pt x="2653" y="1432"/>
                    <a:pt x="2656" y="1432"/>
                    <a:pt x="2656" y="1426"/>
                  </a:cubicBezTo>
                  <a:cubicBezTo>
                    <a:pt x="2656" y="1414"/>
                    <a:pt x="2656" y="1414"/>
                    <a:pt x="2656" y="1402"/>
                  </a:cubicBezTo>
                  <a:cubicBezTo>
                    <a:pt x="2656" y="1402"/>
                    <a:pt x="2656" y="1391"/>
                    <a:pt x="2646" y="1390"/>
                  </a:cubicBezTo>
                  <a:close/>
                  <a:moveTo>
                    <a:pt x="2655" y="1516"/>
                  </a:moveTo>
                  <a:cubicBezTo>
                    <a:pt x="2652" y="1516"/>
                    <a:pt x="2648" y="1517"/>
                    <a:pt x="2644" y="1521"/>
                  </a:cubicBezTo>
                  <a:cubicBezTo>
                    <a:pt x="2644" y="1533"/>
                    <a:pt x="2644" y="1533"/>
                    <a:pt x="2644" y="1533"/>
                  </a:cubicBezTo>
                  <a:cubicBezTo>
                    <a:pt x="2644" y="1533"/>
                    <a:pt x="2656" y="1557"/>
                    <a:pt x="2644" y="1557"/>
                  </a:cubicBezTo>
                  <a:cubicBezTo>
                    <a:pt x="2644" y="1569"/>
                    <a:pt x="2668" y="1581"/>
                    <a:pt x="2656" y="1581"/>
                  </a:cubicBezTo>
                  <a:cubicBezTo>
                    <a:pt x="2644" y="1581"/>
                    <a:pt x="2644" y="1604"/>
                    <a:pt x="2656" y="1604"/>
                  </a:cubicBezTo>
                  <a:cubicBezTo>
                    <a:pt x="2656" y="1601"/>
                    <a:pt x="2656" y="1597"/>
                    <a:pt x="2656" y="1593"/>
                  </a:cubicBezTo>
                  <a:cubicBezTo>
                    <a:pt x="2656" y="1593"/>
                    <a:pt x="2668" y="1581"/>
                    <a:pt x="2668" y="1581"/>
                  </a:cubicBezTo>
                  <a:lnTo>
                    <a:pt x="2668" y="1533"/>
                  </a:lnTo>
                  <a:cubicBezTo>
                    <a:pt x="2668" y="1530"/>
                    <a:pt x="2668" y="1525"/>
                    <a:pt x="2667" y="1521"/>
                  </a:cubicBezTo>
                  <a:lnTo>
                    <a:pt x="2667" y="1521"/>
                  </a:lnTo>
                  <a:cubicBezTo>
                    <a:pt x="2667" y="1521"/>
                    <a:pt x="2668" y="1521"/>
                    <a:pt x="2668" y="1521"/>
                  </a:cubicBezTo>
                  <a:cubicBezTo>
                    <a:pt x="2667" y="1521"/>
                    <a:pt x="2667" y="1521"/>
                    <a:pt x="2667" y="1521"/>
                  </a:cubicBezTo>
                  <a:lnTo>
                    <a:pt x="2667" y="1521"/>
                  </a:lnTo>
                  <a:cubicBezTo>
                    <a:pt x="2667" y="1521"/>
                    <a:pt x="2667" y="1521"/>
                    <a:pt x="2667" y="1521"/>
                  </a:cubicBezTo>
                  <a:lnTo>
                    <a:pt x="2667" y="1521"/>
                  </a:lnTo>
                  <a:cubicBezTo>
                    <a:pt x="2666" y="1520"/>
                    <a:pt x="2661" y="1516"/>
                    <a:pt x="2655" y="1516"/>
                  </a:cubicBezTo>
                  <a:close/>
                  <a:moveTo>
                    <a:pt x="2656" y="1604"/>
                  </a:moveTo>
                  <a:cubicBezTo>
                    <a:pt x="2656" y="1605"/>
                    <a:pt x="2656" y="1605"/>
                    <a:pt x="2656" y="1605"/>
                  </a:cubicBezTo>
                  <a:lnTo>
                    <a:pt x="2656" y="1605"/>
                  </a:lnTo>
                  <a:cubicBezTo>
                    <a:pt x="2659" y="1604"/>
                    <a:pt x="2661" y="1604"/>
                    <a:pt x="2656" y="1604"/>
                  </a:cubicBezTo>
                  <a:close/>
                  <a:moveTo>
                    <a:pt x="121" y="1649"/>
                  </a:moveTo>
                  <a:cubicBezTo>
                    <a:pt x="120" y="1649"/>
                    <a:pt x="120" y="1650"/>
                    <a:pt x="120" y="1652"/>
                  </a:cubicBezTo>
                  <a:cubicBezTo>
                    <a:pt x="120" y="1664"/>
                    <a:pt x="132" y="1664"/>
                    <a:pt x="132" y="1664"/>
                  </a:cubicBezTo>
                  <a:lnTo>
                    <a:pt x="132" y="1655"/>
                  </a:lnTo>
                  <a:lnTo>
                    <a:pt x="132" y="1655"/>
                  </a:lnTo>
                  <a:cubicBezTo>
                    <a:pt x="133" y="1655"/>
                    <a:pt x="134" y="1656"/>
                    <a:pt x="136" y="1656"/>
                  </a:cubicBezTo>
                  <a:cubicBezTo>
                    <a:pt x="138" y="1656"/>
                    <a:pt x="141" y="1655"/>
                    <a:pt x="143" y="1652"/>
                  </a:cubicBezTo>
                  <a:lnTo>
                    <a:pt x="132" y="1652"/>
                  </a:lnTo>
                  <a:lnTo>
                    <a:pt x="132" y="1655"/>
                  </a:lnTo>
                  <a:lnTo>
                    <a:pt x="132" y="1655"/>
                  </a:lnTo>
                  <a:cubicBezTo>
                    <a:pt x="127" y="1653"/>
                    <a:pt x="123" y="1649"/>
                    <a:pt x="121" y="1649"/>
                  </a:cubicBezTo>
                  <a:close/>
                  <a:moveTo>
                    <a:pt x="48" y="1843"/>
                  </a:moveTo>
                  <a:cubicBezTo>
                    <a:pt x="40" y="1843"/>
                    <a:pt x="48" y="1848"/>
                    <a:pt x="54" y="1848"/>
                  </a:cubicBezTo>
                  <a:cubicBezTo>
                    <a:pt x="57" y="1848"/>
                    <a:pt x="59" y="1847"/>
                    <a:pt x="60" y="1844"/>
                  </a:cubicBezTo>
                  <a:lnTo>
                    <a:pt x="60" y="1844"/>
                  </a:lnTo>
                  <a:cubicBezTo>
                    <a:pt x="61" y="1844"/>
                    <a:pt x="61" y="1844"/>
                    <a:pt x="62" y="1845"/>
                  </a:cubicBezTo>
                  <a:lnTo>
                    <a:pt x="62" y="1845"/>
                  </a:lnTo>
                  <a:lnTo>
                    <a:pt x="60" y="1843"/>
                  </a:lnTo>
                  <a:cubicBezTo>
                    <a:pt x="60" y="1843"/>
                    <a:pt x="60" y="1844"/>
                    <a:pt x="60" y="1844"/>
                  </a:cubicBezTo>
                  <a:lnTo>
                    <a:pt x="60" y="1844"/>
                  </a:lnTo>
                  <a:cubicBezTo>
                    <a:pt x="54" y="1843"/>
                    <a:pt x="48" y="1843"/>
                    <a:pt x="48" y="1843"/>
                  </a:cubicBezTo>
                  <a:close/>
                  <a:moveTo>
                    <a:pt x="69" y="1848"/>
                  </a:moveTo>
                  <a:lnTo>
                    <a:pt x="69" y="1848"/>
                  </a:lnTo>
                  <a:cubicBezTo>
                    <a:pt x="70" y="1849"/>
                    <a:pt x="72" y="1851"/>
                    <a:pt x="72" y="1853"/>
                  </a:cubicBezTo>
                  <a:lnTo>
                    <a:pt x="72" y="1853"/>
                  </a:lnTo>
                  <a:cubicBezTo>
                    <a:pt x="70" y="1852"/>
                    <a:pt x="68" y="1850"/>
                    <a:pt x="69" y="1848"/>
                  </a:cubicBezTo>
                  <a:close/>
                  <a:moveTo>
                    <a:pt x="2656" y="1605"/>
                  </a:moveTo>
                  <a:cubicBezTo>
                    <a:pt x="2651" y="1607"/>
                    <a:pt x="2644" y="1610"/>
                    <a:pt x="2644" y="1616"/>
                  </a:cubicBezTo>
                  <a:cubicBezTo>
                    <a:pt x="2644" y="1622"/>
                    <a:pt x="2644" y="1622"/>
                    <a:pt x="2644" y="1622"/>
                  </a:cubicBezTo>
                  <a:cubicBezTo>
                    <a:pt x="2644" y="1622"/>
                    <a:pt x="2644" y="1622"/>
                    <a:pt x="2644" y="1628"/>
                  </a:cubicBezTo>
                  <a:lnTo>
                    <a:pt x="2644" y="1652"/>
                  </a:lnTo>
                  <a:lnTo>
                    <a:pt x="2644" y="1664"/>
                  </a:lnTo>
                  <a:cubicBezTo>
                    <a:pt x="2644" y="1676"/>
                    <a:pt x="2644" y="1688"/>
                    <a:pt x="2644" y="1688"/>
                  </a:cubicBezTo>
                  <a:cubicBezTo>
                    <a:pt x="2644" y="1700"/>
                    <a:pt x="2644" y="1712"/>
                    <a:pt x="2644" y="1724"/>
                  </a:cubicBezTo>
                  <a:cubicBezTo>
                    <a:pt x="2644" y="1724"/>
                    <a:pt x="2656" y="1735"/>
                    <a:pt x="2656" y="1747"/>
                  </a:cubicBezTo>
                  <a:lnTo>
                    <a:pt x="2644" y="1747"/>
                  </a:lnTo>
                  <a:cubicBezTo>
                    <a:pt x="2644" y="1759"/>
                    <a:pt x="2644" y="1759"/>
                    <a:pt x="2644" y="1759"/>
                  </a:cubicBezTo>
                  <a:cubicBezTo>
                    <a:pt x="2644" y="1765"/>
                    <a:pt x="2647" y="1765"/>
                    <a:pt x="2650" y="1765"/>
                  </a:cubicBezTo>
                  <a:cubicBezTo>
                    <a:pt x="2653" y="1765"/>
                    <a:pt x="2656" y="1765"/>
                    <a:pt x="2656" y="1771"/>
                  </a:cubicBezTo>
                  <a:cubicBezTo>
                    <a:pt x="2644" y="1783"/>
                    <a:pt x="2632" y="1783"/>
                    <a:pt x="2632" y="1795"/>
                  </a:cubicBezTo>
                  <a:cubicBezTo>
                    <a:pt x="2620" y="1807"/>
                    <a:pt x="2644" y="1819"/>
                    <a:pt x="2632" y="1819"/>
                  </a:cubicBezTo>
                  <a:cubicBezTo>
                    <a:pt x="2620" y="1831"/>
                    <a:pt x="2620" y="1855"/>
                    <a:pt x="2620" y="1866"/>
                  </a:cubicBezTo>
                  <a:cubicBezTo>
                    <a:pt x="2620" y="1866"/>
                    <a:pt x="2620" y="1871"/>
                    <a:pt x="2620" y="1878"/>
                  </a:cubicBezTo>
                  <a:cubicBezTo>
                    <a:pt x="2620" y="1878"/>
                    <a:pt x="2620" y="1866"/>
                    <a:pt x="2632" y="1866"/>
                  </a:cubicBezTo>
                  <a:cubicBezTo>
                    <a:pt x="2640" y="1862"/>
                    <a:pt x="2644" y="1861"/>
                    <a:pt x="2646" y="1861"/>
                  </a:cubicBezTo>
                  <a:cubicBezTo>
                    <a:pt x="2650" y="1861"/>
                    <a:pt x="2648" y="1866"/>
                    <a:pt x="2656" y="1866"/>
                  </a:cubicBezTo>
                  <a:cubicBezTo>
                    <a:pt x="2656" y="1866"/>
                    <a:pt x="2656" y="1831"/>
                    <a:pt x="2656" y="1819"/>
                  </a:cubicBezTo>
                  <a:cubicBezTo>
                    <a:pt x="2656" y="1807"/>
                    <a:pt x="2668" y="1783"/>
                    <a:pt x="2679" y="1783"/>
                  </a:cubicBezTo>
                  <a:cubicBezTo>
                    <a:pt x="2668" y="1783"/>
                    <a:pt x="2656" y="1771"/>
                    <a:pt x="2656" y="1759"/>
                  </a:cubicBezTo>
                  <a:cubicBezTo>
                    <a:pt x="2656" y="1753"/>
                    <a:pt x="2659" y="1753"/>
                    <a:pt x="2662" y="1753"/>
                  </a:cubicBezTo>
                  <a:cubicBezTo>
                    <a:pt x="2665" y="1753"/>
                    <a:pt x="2668" y="1753"/>
                    <a:pt x="2668" y="1747"/>
                  </a:cubicBezTo>
                  <a:lnTo>
                    <a:pt x="2679" y="1747"/>
                  </a:lnTo>
                  <a:cubicBezTo>
                    <a:pt x="2679" y="1735"/>
                    <a:pt x="2679" y="1724"/>
                    <a:pt x="2679" y="1712"/>
                  </a:cubicBezTo>
                  <a:cubicBezTo>
                    <a:pt x="2679" y="1700"/>
                    <a:pt x="2679" y="1688"/>
                    <a:pt x="2668" y="1688"/>
                  </a:cubicBezTo>
                  <a:cubicBezTo>
                    <a:pt x="2662" y="1682"/>
                    <a:pt x="2662" y="1682"/>
                    <a:pt x="2663" y="1682"/>
                  </a:cubicBezTo>
                  <a:cubicBezTo>
                    <a:pt x="2665" y="1682"/>
                    <a:pt x="2668" y="1682"/>
                    <a:pt x="2668" y="1676"/>
                  </a:cubicBezTo>
                  <a:cubicBezTo>
                    <a:pt x="2668" y="1664"/>
                    <a:pt x="2668" y="1664"/>
                    <a:pt x="2668" y="1664"/>
                  </a:cubicBezTo>
                  <a:lnTo>
                    <a:pt x="2668" y="1652"/>
                  </a:lnTo>
                  <a:cubicBezTo>
                    <a:pt x="2668" y="1640"/>
                    <a:pt x="2668" y="1628"/>
                    <a:pt x="2656" y="1628"/>
                  </a:cubicBezTo>
                  <a:cubicBezTo>
                    <a:pt x="2656" y="1621"/>
                    <a:pt x="2656" y="1613"/>
                    <a:pt x="2656" y="1605"/>
                  </a:cubicBezTo>
                  <a:close/>
                  <a:moveTo>
                    <a:pt x="2611" y="1909"/>
                  </a:moveTo>
                  <a:cubicBezTo>
                    <a:pt x="2609" y="1909"/>
                    <a:pt x="2608" y="1910"/>
                    <a:pt x="2608" y="1914"/>
                  </a:cubicBezTo>
                  <a:cubicBezTo>
                    <a:pt x="2608" y="1914"/>
                    <a:pt x="2609" y="1912"/>
                    <a:pt x="2611" y="1909"/>
                  </a:cubicBezTo>
                  <a:close/>
                  <a:moveTo>
                    <a:pt x="2620" y="1890"/>
                  </a:moveTo>
                  <a:cubicBezTo>
                    <a:pt x="2620" y="1890"/>
                    <a:pt x="2614" y="1902"/>
                    <a:pt x="2611" y="1909"/>
                  </a:cubicBezTo>
                  <a:lnTo>
                    <a:pt x="2611" y="1909"/>
                  </a:lnTo>
                  <a:cubicBezTo>
                    <a:pt x="2611" y="1909"/>
                    <a:pt x="2611" y="1909"/>
                    <a:pt x="2611" y="1909"/>
                  </a:cubicBezTo>
                  <a:cubicBezTo>
                    <a:pt x="2615" y="1909"/>
                    <a:pt x="2620" y="1914"/>
                    <a:pt x="2620" y="1914"/>
                  </a:cubicBezTo>
                  <a:lnTo>
                    <a:pt x="2620" y="1890"/>
                  </a:lnTo>
                  <a:close/>
                  <a:moveTo>
                    <a:pt x="2644" y="1914"/>
                  </a:moveTo>
                  <a:lnTo>
                    <a:pt x="2644" y="1914"/>
                  </a:lnTo>
                  <a:cubicBezTo>
                    <a:pt x="2644" y="1917"/>
                    <a:pt x="2643" y="1922"/>
                    <a:pt x="2642" y="1926"/>
                  </a:cubicBezTo>
                  <a:lnTo>
                    <a:pt x="2642" y="1926"/>
                  </a:lnTo>
                  <a:cubicBezTo>
                    <a:pt x="2643" y="1924"/>
                    <a:pt x="2644" y="1921"/>
                    <a:pt x="2644" y="1914"/>
                  </a:cubicBezTo>
                  <a:close/>
                  <a:moveTo>
                    <a:pt x="382" y="2319"/>
                  </a:moveTo>
                  <a:lnTo>
                    <a:pt x="382" y="2331"/>
                  </a:lnTo>
                  <a:cubicBezTo>
                    <a:pt x="382" y="2331"/>
                    <a:pt x="393" y="2331"/>
                    <a:pt x="393" y="2319"/>
                  </a:cubicBezTo>
                  <a:close/>
                  <a:moveTo>
                    <a:pt x="2656" y="1866"/>
                  </a:moveTo>
                  <a:lnTo>
                    <a:pt x="2656" y="1866"/>
                  </a:lnTo>
                  <a:cubicBezTo>
                    <a:pt x="2644" y="1866"/>
                    <a:pt x="2632" y="1902"/>
                    <a:pt x="2620" y="1914"/>
                  </a:cubicBezTo>
                  <a:cubicBezTo>
                    <a:pt x="2620" y="1914"/>
                    <a:pt x="2620" y="1914"/>
                    <a:pt x="2620" y="1926"/>
                  </a:cubicBezTo>
                  <a:cubicBezTo>
                    <a:pt x="2620" y="1926"/>
                    <a:pt x="2608" y="1938"/>
                    <a:pt x="2596" y="1938"/>
                  </a:cubicBezTo>
                  <a:cubicBezTo>
                    <a:pt x="2632" y="1938"/>
                    <a:pt x="2596" y="1950"/>
                    <a:pt x="2596" y="1962"/>
                  </a:cubicBezTo>
                  <a:cubicBezTo>
                    <a:pt x="2596" y="1974"/>
                    <a:pt x="2608" y="1974"/>
                    <a:pt x="2608" y="1985"/>
                  </a:cubicBezTo>
                  <a:cubicBezTo>
                    <a:pt x="2608" y="2009"/>
                    <a:pt x="2596" y="1997"/>
                    <a:pt x="2596" y="2009"/>
                  </a:cubicBezTo>
                  <a:cubicBezTo>
                    <a:pt x="2596" y="2009"/>
                    <a:pt x="2596" y="2021"/>
                    <a:pt x="2596" y="2033"/>
                  </a:cubicBezTo>
                  <a:cubicBezTo>
                    <a:pt x="2596" y="2045"/>
                    <a:pt x="2584" y="2057"/>
                    <a:pt x="2584" y="2069"/>
                  </a:cubicBezTo>
                  <a:cubicBezTo>
                    <a:pt x="2584" y="2069"/>
                    <a:pt x="2584" y="2081"/>
                    <a:pt x="2584" y="2081"/>
                  </a:cubicBezTo>
                  <a:cubicBezTo>
                    <a:pt x="2572" y="2105"/>
                    <a:pt x="2549" y="2116"/>
                    <a:pt x="2549" y="2128"/>
                  </a:cubicBezTo>
                  <a:cubicBezTo>
                    <a:pt x="2549" y="2140"/>
                    <a:pt x="2549" y="2140"/>
                    <a:pt x="2549" y="2140"/>
                  </a:cubicBezTo>
                  <a:cubicBezTo>
                    <a:pt x="2549" y="2140"/>
                    <a:pt x="2549" y="2140"/>
                    <a:pt x="2549" y="2145"/>
                  </a:cubicBezTo>
                  <a:lnTo>
                    <a:pt x="2549" y="2145"/>
                  </a:lnTo>
                  <a:cubicBezTo>
                    <a:pt x="2547" y="2147"/>
                    <a:pt x="2547" y="2150"/>
                    <a:pt x="2547" y="2152"/>
                  </a:cubicBezTo>
                  <a:lnTo>
                    <a:pt x="2537" y="2152"/>
                  </a:lnTo>
                  <a:lnTo>
                    <a:pt x="2537" y="2164"/>
                  </a:lnTo>
                  <a:cubicBezTo>
                    <a:pt x="2537" y="2168"/>
                    <a:pt x="2532" y="2177"/>
                    <a:pt x="2527" y="2188"/>
                  </a:cubicBezTo>
                  <a:lnTo>
                    <a:pt x="2527" y="2188"/>
                  </a:lnTo>
                  <a:cubicBezTo>
                    <a:pt x="2526" y="2188"/>
                    <a:pt x="2525" y="2188"/>
                    <a:pt x="2525" y="2188"/>
                  </a:cubicBezTo>
                  <a:cubicBezTo>
                    <a:pt x="2515" y="2188"/>
                    <a:pt x="2521" y="2188"/>
                    <a:pt x="2524" y="2194"/>
                  </a:cubicBezTo>
                  <a:lnTo>
                    <a:pt x="2524" y="2194"/>
                  </a:lnTo>
                  <a:cubicBezTo>
                    <a:pt x="2520" y="2201"/>
                    <a:pt x="2517" y="2207"/>
                    <a:pt x="2515" y="2214"/>
                  </a:cubicBezTo>
                  <a:lnTo>
                    <a:pt x="2515" y="2214"/>
                  </a:lnTo>
                  <a:cubicBezTo>
                    <a:pt x="2514" y="2216"/>
                    <a:pt x="2514" y="2217"/>
                    <a:pt x="2513" y="2219"/>
                  </a:cubicBezTo>
                  <a:lnTo>
                    <a:pt x="2513" y="2219"/>
                  </a:lnTo>
                  <a:cubicBezTo>
                    <a:pt x="2513" y="2219"/>
                    <a:pt x="2513" y="2220"/>
                    <a:pt x="2513" y="2221"/>
                  </a:cubicBezTo>
                  <a:lnTo>
                    <a:pt x="2513" y="2221"/>
                  </a:lnTo>
                  <a:cubicBezTo>
                    <a:pt x="2513" y="2217"/>
                    <a:pt x="2513" y="2213"/>
                    <a:pt x="2513" y="2212"/>
                  </a:cubicBezTo>
                  <a:lnTo>
                    <a:pt x="2501" y="2212"/>
                  </a:lnTo>
                  <a:cubicBezTo>
                    <a:pt x="2501" y="2216"/>
                    <a:pt x="2505" y="2221"/>
                    <a:pt x="2511" y="2226"/>
                  </a:cubicBezTo>
                  <a:lnTo>
                    <a:pt x="2511" y="2226"/>
                  </a:lnTo>
                  <a:cubicBezTo>
                    <a:pt x="2499" y="2250"/>
                    <a:pt x="2477" y="2284"/>
                    <a:pt x="2465" y="2307"/>
                  </a:cubicBezTo>
                  <a:cubicBezTo>
                    <a:pt x="2453" y="2331"/>
                    <a:pt x="2406" y="2343"/>
                    <a:pt x="2429" y="2366"/>
                  </a:cubicBezTo>
                  <a:cubicBezTo>
                    <a:pt x="2435" y="2372"/>
                    <a:pt x="2439" y="2376"/>
                    <a:pt x="2441" y="2378"/>
                  </a:cubicBezTo>
                  <a:lnTo>
                    <a:pt x="2441" y="2378"/>
                  </a:lnTo>
                  <a:cubicBezTo>
                    <a:pt x="2456" y="2362"/>
                    <a:pt x="2469" y="2347"/>
                    <a:pt x="2477" y="2331"/>
                  </a:cubicBezTo>
                  <a:cubicBezTo>
                    <a:pt x="2477" y="2331"/>
                    <a:pt x="2501" y="2307"/>
                    <a:pt x="2489" y="2307"/>
                  </a:cubicBezTo>
                  <a:cubicBezTo>
                    <a:pt x="2489" y="2307"/>
                    <a:pt x="2489" y="2295"/>
                    <a:pt x="2489" y="2295"/>
                  </a:cubicBezTo>
                  <a:cubicBezTo>
                    <a:pt x="2489" y="2291"/>
                    <a:pt x="2489" y="2290"/>
                    <a:pt x="2489" y="2290"/>
                  </a:cubicBezTo>
                  <a:cubicBezTo>
                    <a:pt x="2490" y="2290"/>
                    <a:pt x="2493" y="2295"/>
                    <a:pt x="2501" y="2295"/>
                  </a:cubicBezTo>
                  <a:cubicBezTo>
                    <a:pt x="2501" y="2295"/>
                    <a:pt x="2513" y="2283"/>
                    <a:pt x="2513" y="2283"/>
                  </a:cubicBezTo>
                  <a:cubicBezTo>
                    <a:pt x="2513" y="2283"/>
                    <a:pt x="2525" y="2259"/>
                    <a:pt x="2525" y="2247"/>
                  </a:cubicBezTo>
                  <a:cubicBezTo>
                    <a:pt x="2525" y="2247"/>
                    <a:pt x="2525" y="2236"/>
                    <a:pt x="2525" y="2236"/>
                  </a:cubicBezTo>
                  <a:lnTo>
                    <a:pt x="2525" y="2235"/>
                  </a:lnTo>
                  <a:lnTo>
                    <a:pt x="2525" y="2235"/>
                  </a:lnTo>
                  <a:cubicBezTo>
                    <a:pt x="2530" y="2237"/>
                    <a:pt x="2535" y="2239"/>
                    <a:pt x="2539" y="2239"/>
                  </a:cubicBezTo>
                  <a:cubicBezTo>
                    <a:pt x="2543" y="2239"/>
                    <a:pt x="2546" y="2238"/>
                    <a:pt x="2549" y="2236"/>
                  </a:cubicBezTo>
                  <a:cubicBezTo>
                    <a:pt x="2560" y="2224"/>
                    <a:pt x="2560" y="2212"/>
                    <a:pt x="2560" y="2212"/>
                  </a:cubicBezTo>
                  <a:cubicBezTo>
                    <a:pt x="2556" y="2208"/>
                    <a:pt x="2552" y="2205"/>
                    <a:pt x="2550" y="2202"/>
                  </a:cubicBezTo>
                  <a:lnTo>
                    <a:pt x="2550" y="2202"/>
                  </a:lnTo>
                  <a:cubicBezTo>
                    <a:pt x="2552" y="2198"/>
                    <a:pt x="2555" y="2193"/>
                    <a:pt x="2560" y="2188"/>
                  </a:cubicBezTo>
                  <a:cubicBezTo>
                    <a:pt x="2560" y="2176"/>
                    <a:pt x="2572" y="2164"/>
                    <a:pt x="2572" y="2152"/>
                  </a:cubicBezTo>
                  <a:cubicBezTo>
                    <a:pt x="2584" y="2152"/>
                    <a:pt x="2584" y="2140"/>
                    <a:pt x="2572" y="2140"/>
                  </a:cubicBezTo>
                  <a:cubicBezTo>
                    <a:pt x="2572" y="2128"/>
                    <a:pt x="2572" y="2116"/>
                    <a:pt x="2572" y="2116"/>
                  </a:cubicBezTo>
                  <a:cubicBezTo>
                    <a:pt x="2584" y="2105"/>
                    <a:pt x="2596" y="2116"/>
                    <a:pt x="2608" y="2093"/>
                  </a:cubicBezTo>
                  <a:cubicBezTo>
                    <a:pt x="2614" y="2087"/>
                    <a:pt x="2611" y="2087"/>
                    <a:pt x="2607" y="2087"/>
                  </a:cubicBezTo>
                  <a:cubicBezTo>
                    <a:pt x="2602" y="2087"/>
                    <a:pt x="2596" y="2087"/>
                    <a:pt x="2596" y="2081"/>
                  </a:cubicBezTo>
                  <a:cubicBezTo>
                    <a:pt x="2596" y="2081"/>
                    <a:pt x="2620" y="2081"/>
                    <a:pt x="2608" y="2069"/>
                  </a:cubicBezTo>
                  <a:cubicBezTo>
                    <a:pt x="2608" y="2057"/>
                    <a:pt x="2584" y="2057"/>
                    <a:pt x="2596" y="2045"/>
                  </a:cubicBezTo>
                  <a:lnTo>
                    <a:pt x="2620" y="2045"/>
                  </a:lnTo>
                  <a:cubicBezTo>
                    <a:pt x="2620" y="2045"/>
                    <a:pt x="2620" y="2033"/>
                    <a:pt x="2620" y="2033"/>
                  </a:cubicBezTo>
                  <a:cubicBezTo>
                    <a:pt x="2620" y="2021"/>
                    <a:pt x="2596" y="2033"/>
                    <a:pt x="2608" y="2009"/>
                  </a:cubicBezTo>
                  <a:lnTo>
                    <a:pt x="2632" y="2009"/>
                  </a:lnTo>
                  <a:cubicBezTo>
                    <a:pt x="2632" y="2009"/>
                    <a:pt x="2644" y="1997"/>
                    <a:pt x="2632" y="1985"/>
                  </a:cubicBezTo>
                  <a:cubicBezTo>
                    <a:pt x="2644" y="1985"/>
                    <a:pt x="2644" y="1985"/>
                    <a:pt x="2644" y="1974"/>
                  </a:cubicBezTo>
                  <a:cubicBezTo>
                    <a:pt x="2635" y="1956"/>
                    <a:pt x="2639" y="1939"/>
                    <a:pt x="2642" y="1926"/>
                  </a:cubicBezTo>
                  <a:lnTo>
                    <a:pt x="2642" y="1926"/>
                  </a:lnTo>
                  <a:cubicBezTo>
                    <a:pt x="2641" y="1927"/>
                    <a:pt x="2641" y="1928"/>
                    <a:pt x="2640" y="1928"/>
                  </a:cubicBezTo>
                  <a:cubicBezTo>
                    <a:pt x="2638" y="1928"/>
                    <a:pt x="2637" y="1921"/>
                    <a:pt x="2644" y="1914"/>
                  </a:cubicBezTo>
                  <a:lnTo>
                    <a:pt x="2644" y="1914"/>
                  </a:lnTo>
                  <a:cubicBezTo>
                    <a:pt x="2644" y="1914"/>
                    <a:pt x="2644" y="1914"/>
                    <a:pt x="2644" y="1914"/>
                  </a:cubicBezTo>
                  <a:cubicBezTo>
                    <a:pt x="2644" y="1902"/>
                    <a:pt x="2656" y="1890"/>
                    <a:pt x="2656" y="1866"/>
                  </a:cubicBezTo>
                  <a:close/>
                  <a:moveTo>
                    <a:pt x="548" y="2390"/>
                  </a:moveTo>
                  <a:cubicBezTo>
                    <a:pt x="543" y="2400"/>
                    <a:pt x="547" y="2404"/>
                    <a:pt x="551" y="2404"/>
                  </a:cubicBezTo>
                  <a:cubicBezTo>
                    <a:pt x="556" y="2404"/>
                    <a:pt x="562" y="2397"/>
                    <a:pt x="548" y="2390"/>
                  </a:cubicBezTo>
                  <a:close/>
                  <a:moveTo>
                    <a:pt x="2394" y="2438"/>
                  </a:moveTo>
                  <a:cubicBezTo>
                    <a:pt x="2388" y="2444"/>
                    <a:pt x="2388" y="2447"/>
                    <a:pt x="2389" y="2447"/>
                  </a:cubicBezTo>
                  <a:cubicBezTo>
                    <a:pt x="2391" y="2447"/>
                    <a:pt x="2394" y="2444"/>
                    <a:pt x="2394" y="2438"/>
                  </a:cubicBezTo>
                  <a:close/>
                  <a:moveTo>
                    <a:pt x="2239" y="2509"/>
                  </a:moveTo>
                  <a:lnTo>
                    <a:pt x="2244" y="2512"/>
                  </a:lnTo>
                  <a:cubicBezTo>
                    <a:pt x="2244" y="2510"/>
                    <a:pt x="2242" y="2509"/>
                    <a:pt x="2239" y="2509"/>
                  </a:cubicBezTo>
                  <a:close/>
                  <a:moveTo>
                    <a:pt x="703" y="2509"/>
                  </a:moveTo>
                  <a:cubicBezTo>
                    <a:pt x="715" y="2509"/>
                    <a:pt x="715" y="2521"/>
                    <a:pt x="715" y="2521"/>
                  </a:cubicBezTo>
                  <a:cubicBezTo>
                    <a:pt x="715" y="2521"/>
                    <a:pt x="715" y="2509"/>
                    <a:pt x="715" y="2509"/>
                  </a:cubicBezTo>
                  <a:close/>
                  <a:moveTo>
                    <a:pt x="2251" y="2581"/>
                  </a:moveTo>
                  <a:cubicBezTo>
                    <a:pt x="2251" y="2593"/>
                    <a:pt x="2239" y="2593"/>
                    <a:pt x="2239" y="2593"/>
                  </a:cubicBezTo>
                  <a:lnTo>
                    <a:pt x="2251" y="2605"/>
                  </a:lnTo>
                  <a:cubicBezTo>
                    <a:pt x="2263" y="2593"/>
                    <a:pt x="2251" y="2581"/>
                    <a:pt x="2251" y="2581"/>
                  </a:cubicBezTo>
                  <a:close/>
                  <a:moveTo>
                    <a:pt x="417" y="1223"/>
                  </a:moveTo>
                  <a:lnTo>
                    <a:pt x="328" y="1286"/>
                  </a:lnTo>
                  <a:lnTo>
                    <a:pt x="328" y="1286"/>
                  </a:lnTo>
                  <a:lnTo>
                    <a:pt x="322" y="1283"/>
                  </a:lnTo>
                  <a:lnTo>
                    <a:pt x="322" y="1290"/>
                  </a:lnTo>
                  <a:lnTo>
                    <a:pt x="304" y="1302"/>
                  </a:lnTo>
                  <a:lnTo>
                    <a:pt x="304" y="1302"/>
                  </a:lnTo>
                  <a:cubicBezTo>
                    <a:pt x="303" y="1302"/>
                    <a:pt x="302" y="1302"/>
                    <a:pt x="301" y="1302"/>
                  </a:cubicBezTo>
                  <a:cubicBezTo>
                    <a:pt x="300" y="1302"/>
                    <a:pt x="298" y="1303"/>
                    <a:pt x="298" y="1307"/>
                  </a:cubicBezTo>
                  <a:lnTo>
                    <a:pt x="304" y="1302"/>
                  </a:lnTo>
                  <a:lnTo>
                    <a:pt x="304" y="1302"/>
                  </a:lnTo>
                  <a:cubicBezTo>
                    <a:pt x="307" y="1304"/>
                    <a:pt x="310" y="1307"/>
                    <a:pt x="310" y="1307"/>
                  </a:cubicBezTo>
                  <a:cubicBezTo>
                    <a:pt x="307" y="1310"/>
                    <a:pt x="304" y="1313"/>
                    <a:pt x="298" y="1319"/>
                  </a:cubicBezTo>
                  <a:cubicBezTo>
                    <a:pt x="298" y="1319"/>
                    <a:pt x="298" y="1331"/>
                    <a:pt x="298" y="1331"/>
                  </a:cubicBezTo>
                  <a:cubicBezTo>
                    <a:pt x="310" y="1343"/>
                    <a:pt x="286" y="1366"/>
                    <a:pt x="286" y="1378"/>
                  </a:cubicBezTo>
                  <a:lnTo>
                    <a:pt x="286" y="1414"/>
                  </a:lnTo>
                  <a:lnTo>
                    <a:pt x="286" y="1438"/>
                  </a:lnTo>
                  <a:lnTo>
                    <a:pt x="274" y="1438"/>
                  </a:lnTo>
                  <a:cubicBezTo>
                    <a:pt x="274" y="1438"/>
                    <a:pt x="263" y="1450"/>
                    <a:pt x="263" y="1450"/>
                  </a:cubicBezTo>
                  <a:cubicBezTo>
                    <a:pt x="263" y="1462"/>
                    <a:pt x="263" y="1474"/>
                    <a:pt x="251" y="1474"/>
                  </a:cubicBezTo>
                  <a:cubicBezTo>
                    <a:pt x="248" y="1471"/>
                    <a:pt x="247" y="1470"/>
                    <a:pt x="246" y="1470"/>
                  </a:cubicBezTo>
                  <a:lnTo>
                    <a:pt x="246" y="1470"/>
                  </a:lnTo>
                  <a:cubicBezTo>
                    <a:pt x="243" y="1470"/>
                    <a:pt x="251" y="1485"/>
                    <a:pt x="251" y="1485"/>
                  </a:cubicBezTo>
                  <a:cubicBezTo>
                    <a:pt x="251" y="1485"/>
                    <a:pt x="239" y="1485"/>
                    <a:pt x="239" y="1497"/>
                  </a:cubicBezTo>
                  <a:cubicBezTo>
                    <a:pt x="239" y="1509"/>
                    <a:pt x="239" y="1509"/>
                    <a:pt x="239" y="1521"/>
                  </a:cubicBezTo>
                  <a:cubicBezTo>
                    <a:pt x="239" y="1521"/>
                    <a:pt x="227" y="1533"/>
                    <a:pt x="215" y="1545"/>
                  </a:cubicBezTo>
                  <a:cubicBezTo>
                    <a:pt x="215" y="1557"/>
                    <a:pt x="203" y="1569"/>
                    <a:pt x="191" y="1569"/>
                  </a:cubicBezTo>
                  <a:cubicBezTo>
                    <a:pt x="191" y="1569"/>
                    <a:pt x="203" y="1569"/>
                    <a:pt x="203" y="1593"/>
                  </a:cubicBezTo>
                  <a:cubicBezTo>
                    <a:pt x="203" y="1597"/>
                    <a:pt x="202" y="1598"/>
                    <a:pt x="200" y="1598"/>
                  </a:cubicBezTo>
                  <a:cubicBezTo>
                    <a:pt x="196" y="1598"/>
                    <a:pt x="191" y="1593"/>
                    <a:pt x="191" y="1593"/>
                  </a:cubicBezTo>
                  <a:lnTo>
                    <a:pt x="179" y="1593"/>
                  </a:lnTo>
                  <a:cubicBezTo>
                    <a:pt x="179" y="1603"/>
                    <a:pt x="179" y="1642"/>
                    <a:pt x="171" y="1642"/>
                  </a:cubicBezTo>
                  <a:cubicBezTo>
                    <a:pt x="170" y="1642"/>
                    <a:pt x="169" y="1641"/>
                    <a:pt x="167" y="1640"/>
                  </a:cubicBezTo>
                  <a:cubicBezTo>
                    <a:pt x="143" y="1640"/>
                    <a:pt x="179" y="1652"/>
                    <a:pt x="179" y="1652"/>
                  </a:cubicBezTo>
                  <a:cubicBezTo>
                    <a:pt x="179" y="1656"/>
                    <a:pt x="178" y="1657"/>
                    <a:pt x="176" y="1657"/>
                  </a:cubicBezTo>
                  <a:cubicBezTo>
                    <a:pt x="173" y="1657"/>
                    <a:pt x="167" y="1652"/>
                    <a:pt x="167" y="1652"/>
                  </a:cubicBezTo>
                  <a:cubicBezTo>
                    <a:pt x="167" y="1664"/>
                    <a:pt x="167" y="1664"/>
                    <a:pt x="167" y="1676"/>
                  </a:cubicBezTo>
                  <a:cubicBezTo>
                    <a:pt x="167" y="1676"/>
                    <a:pt x="155" y="1664"/>
                    <a:pt x="143" y="1664"/>
                  </a:cubicBezTo>
                  <a:cubicBezTo>
                    <a:pt x="143" y="1664"/>
                    <a:pt x="143" y="1688"/>
                    <a:pt x="143" y="1688"/>
                  </a:cubicBezTo>
                  <a:cubicBezTo>
                    <a:pt x="143" y="1700"/>
                    <a:pt x="132" y="1712"/>
                    <a:pt x="120" y="1724"/>
                  </a:cubicBezTo>
                  <a:cubicBezTo>
                    <a:pt x="108" y="1735"/>
                    <a:pt x="143" y="1735"/>
                    <a:pt x="120" y="1747"/>
                  </a:cubicBezTo>
                  <a:cubicBezTo>
                    <a:pt x="96" y="1759"/>
                    <a:pt x="108" y="1747"/>
                    <a:pt x="96" y="1771"/>
                  </a:cubicBezTo>
                  <a:cubicBezTo>
                    <a:pt x="96" y="1795"/>
                    <a:pt x="108" y="1795"/>
                    <a:pt x="96" y="1795"/>
                  </a:cubicBezTo>
                  <a:cubicBezTo>
                    <a:pt x="84" y="1795"/>
                    <a:pt x="84" y="1807"/>
                    <a:pt x="84" y="1819"/>
                  </a:cubicBezTo>
                  <a:cubicBezTo>
                    <a:pt x="96" y="1831"/>
                    <a:pt x="72" y="1831"/>
                    <a:pt x="72" y="1843"/>
                  </a:cubicBezTo>
                  <a:cubicBezTo>
                    <a:pt x="70" y="1845"/>
                    <a:pt x="69" y="1846"/>
                    <a:pt x="69" y="1848"/>
                  </a:cubicBezTo>
                  <a:lnTo>
                    <a:pt x="69" y="1848"/>
                  </a:lnTo>
                  <a:cubicBezTo>
                    <a:pt x="67" y="1846"/>
                    <a:pt x="65" y="1845"/>
                    <a:pt x="62" y="1845"/>
                  </a:cubicBezTo>
                  <a:lnTo>
                    <a:pt x="62" y="1845"/>
                  </a:lnTo>
                  <a:lnTo>
                    <a:pt x="72" y="1855"/>
                  </a:lnTo>
                  <a:cubicBezTo>
                    <a:pt x="72" y="1854"/>
                    <a:pt x="72" y="1854"/>
                    <a:pt x="72" y="1853"/>
                  </a:cubicBezTo>
                  <a:lnTo>
                    <a:pt x="72" y="1853"/>
                  </a:lnTo>
                  <a:cubicBezTo>
                    <a:pt x="76" y="1857"/>
                    <a:pt x="84" y="1860"/>
                    <a:pt x="84" y="1866"/>
                  </a:cubicBezTo>
                  <a:cubicBezTo>
                    <a:pt x="84" y="1866"/>
                    <a:pt x="60" y="1866"/>
                    <a:pt x="60" y="1878"/>
                  </a:cubicBezTo>
                  <a:cubicBezTo>
                    <a:pt x="64" y="1882"/>
                    <a:pt x="65" y="1884"/>
                    <a:pt x="66" y="1884"/>
                  </a:cubicBezTo>
                  <a:cubicBezTo>
                    <a:pt x="67" y="1884"/>
                    <a:pt x="64" y="1878"/>
                    <a:pt x="72" y="1878"/>
                  </a:cubicBezTo>
                  <a:cubicBezTo>
                    <a:pt x="72" y="1878"/>
                    <a:pt x="72" y="1890"/>
                    <a:pt x="72" y="1890"/>
                  </a:cubicBezTo>
                  <a:cubicBezTo>
                    <a:pt x="64" y="1890"/>
                    <a:pt x="61" y="1885"/>
                    <a:pt x="57" y="1885"/>
                  </a:cubicBezTo>
                  <a:cubicBezTo>
                    <a:pt x="55" y="1885"/>
                    <a:pt x="52" y="1886"/>
                    <a:pt x="48" y="1890"/>
                  </a:cubicBezTo>
                  <a:cubicBezTo>
                    <a:pt x="36" y="1914"/>
                    <a:pt x="24" y="1926"/>
                    <a:pt x="24" y="1950"/>
                  </a:cubicBezTo>
                  <a:cubicBezTo>
                    <a:pt x="24" y="1962"/>
                    <a:pt x="24" y="1962"/>
                    <a:pt x="24" y="1974"/>
                  </a:cubicBezTo>
                  <a:cubicBezTo>
                    <a:pt x="24" y="1978"/>
                    <a:pt x="23" y="1979"/>
                    <a:pt x="21" y="1979"/>
                  </a:cubicBezTo>
                  <a:cubicBezTo>
                    <a:pt x="18" y="1979"/>
                    <a:pt x="13" y="1974"/>
                    <a:pt x="12" y="1974"/>
                  </a:cubicBezTo>
                  <a:lnTo>
                    <a:pt x="12" y="1974"/>
                  </a:lnTo>
                  <a:cubicBezTo>
                    <a:pt x="13" y="1974"/>
                    <a:pt x="24" y="1986"/>
                    <a:pt x="12" y="1997"/>
                  </a:cubicBezTo>
                  <a:cubicBezTo>
                    <a:pt x="12" y="1997"/>
                    <a:pt x="12" y="2009"/>
                    <a:pt x="12" y="2009"/>
                  </a:cubicBezTo>
                  <a:cubicBezTo>
                    <a:pt x="12" y="2009"/>
                    <a:pt x="1" y="2033"/>
                    <a:pt x="12" y="2045"/>
                  </a:cubicBezTo>
                  <a:cubicBezTo>
                    <a:pt x="24" y="2057"/>
                    <a:pt x="36" y="2057"/>
                    <a:pt x="36" y="2057"/>
                  </a:cubicBezTo>
                  <a:lnTo>
                    <a:pt x="60" y="2057"/>
                  </a:lnTo>
                  <a:cubicBezTo>
                    <a:pt x="60" y="2069"/>
                    <a:pt x="60" y="2081"/>
                    <a:pt x="72" y="2081"/>
                  </a:cubicBezTo>
                  <a:cubicBezTo>
                    <a:pt x="84" y="2093"/>
                    <a:pt x="72" y="2093"/>
                    <a:pt x="72" y="2105"/>
                  </a:cubicBezTo>
                  <a:cubicBezTo>
                    <a:pt x="72" y="2107"/>
                    <a:pt x="73" y="2108"/>
                    <a:pt x="75" y="2108"/>
                  </a:cubicBezTo>
                  <a:cubicBezTo>
                    <a:pt x="80" y="2108"/>
                    <a:pt x="90" y="2101"/>
                    <a:pt x="99" y="2101"/>
                  </a:cubicBezTo>
                  <a:cubicBezTo>
                    <a:pt x="102" y="2101"/>
                    <a:pt x="105" y="2102"/>
                    <a:pt x="108" y="2105"/>
                  </a:cubicBezTo>
                  <a:cubicBezTo>
                    <a:pt x="108" y="2116"/>
                    <a:pt x="84" y="2116"/>
                    <a:pt x="96" y="2128"/>
                  </a:cubicBezTo>
                  <a:lnTo>
                    <a:pt x="120" y="2128"/>
                  </a:lnTo>
                  <a:cubicBezTo>
                    <a:pt x="120" y="2116"/>
                    <a:pt x="120" y="2116"/>
                    <a:pt x="120" y="2116"/>
                  </a:cubicBezTo>
                  <a:cubicBezTo>
                    <a:pt x="132" y="2116"/>
                    <a:pt x="132" y="2128"/>
                    <a:pt x="120" y="2128"/>
                  </a:cubicBezTo>
                  <a:cubicBezTo>
                    <a:pt x="120" y="2140"/>
                    <a:pt x="108" y="2140"/>
                    <a:pt x="108" y="2152"/>
                  </a:cubicBezTo>
                  <a:lnTo>
                    <a:pt x="120" y="2152"/>
                  </a:lnTo>
                  <a:cubicBezTo>
                    <a:pt x="126" y="2146"/>
                    <a:pt x="129" y="2143"/>
                    <a:pt x="132" y="2143"/>
                  </a:cubicBezTo>
                  <a:cubicBezTo>
                    <a:pt x="135" y="2143"/>
                    <a:pt x="137" y="2146"/>
                    <a:pt x="143" y="2152"/>
                  </a:cubicBezTo>
                  <a:lnTo>
                    <a:pt x="167" y="2152"/>
                  </a:lnTo>
                  <a:cubicBezTo>
                    <a:pt x="167" y="2152"/>
                    <a:pt x="167" y="2164"/>
                    <a:pt x="179" y="2164"/>
                  </a:cubicBezTo>
                  <a:lnTo>
                    <a:pt x="191" y="2164"/>
                  </a:lnTo>
                  <a:cubicBezTo>
                    <a:pt x="199" y="2164"/>
                    <a:pt x="207" y="2169"/>
                    <a:pt x="211" y="2169"/>
                  </a:cubicBezTo>
                  <a:cubicBezTo>
                    <a:pt x="212" y="2169"/>
                    <a:pt x="213" y="2169"/>
                    <a:pt x="213" y="2169"/>
                  </a:cubicBezTo>
                  <a:lnTo>
                    <a:pt x="213" y="2169"/>
                  </a:lnTo>
                  <a:cubicBezTo>
                    <a:pt x="216" y="2181"/>
                    <a:pt x="264" y="2201"/>
                    <a:pt x="274" y="2212"/>
                  </a:cubicBezTo>
                  <a:cubicBezTo>
                    <a:pt x="286" y="2212"/>
                    <a:pt x="286" y="2212"/>
                    <a:pt x="286" y="2200"/>
                  </a:cubicBezTo>
                  <a:cubicBezTo>
                    <a:pt x="286" y="2196"/>
                    <a:pt x="288" y="2194"/>
                    <a:pt x="289" y="2194"/>
                  </a:cubicBezTo>
                  <a:cubicBezTo>
                    <a:pt x="293" y="2194"/>
                    <a:pt x="298" y="2200"/>
                    <a:pt x="298" y="2200"/>
                  </a:cubicBezTo>
                  <a:cubicBezTo>
                    <a:pt x="298" y="2212"/>
                    <a:pt x="310" y="2247"/>
                    <a:pt x="334" y="2247"/>
                  </a:cubicBezTo>
                  <a:cubicBezTo>
                    <a:pt x="334" y="2253"/>
                    <a:pt x="337" y="2256"/>
                    <a:pt x="341" y="2256"/>
                  </a:cubicBezTo>
                  <a:cubicBezTo>
                    <a:pt x="346" y="2256"/>
                    <a:pt x="352" y="2253"/>
                    <a:pt x="358" y="2247"/>
                  </a:cubicBezTo>
                  <a:lnTo>
                    <a:pt x="393" y="2247"/>
                  </a:lnTo>
                  <a:cubicBezTo>
                    <a:pt x="382" y="2247"/>
                    <a:pt x="370" y="2247"/>
                    <a:pt x="382" y="2259"/>
                  </a:cubicBezTo>
                  <a:lnTo>
                    <a:pt x="417" y="2283"/>
                  </a:lnTo>
                  <a:cubicBezTo>
                    <a:pt x="429" y="2289"/>
                    <a:pt x="435" y="2292"/>
                    <a:pt x="440" y="2292"/>
                  </a:cubicBezTo>
                  <a:cubicBezTo>
                    <a:pt x="440" y="2292"/>
                    <a:pt x="441" y="2292"/>
                    <a:pt x="442" y="2292"/>
                  </a:cubicBezTo>
                  <a:lnTo>
                    <a:pt x="442" y="2292"/>
                  </a:lnTo>
                  <a:cubicBezTo>
                    <a:pt x="441" y="2293"/>
                    <a:pt x="441" y="2294"/>
                    <a:pt x="441" y="2295"/>
                  </a:cubicBezTo>
                  <a:cubicBezTo>
                    <a:pt x="441" y="2307"/>
                    <a:pt x="453" y="2307"/>
                    <a:pt x="453" y="2307"/>
                  </a:cubicBezTo>
                  <a:cubicBezTo>
                    <a:pt x="457" y="2303"/>
                    <a:pt x="460" y="2302"/>
                    <a:pt x="462" y="2302"/>
                  </a:cubicBezTo>
                  <a:cubicBezTo>
                    <a:pt x="466" y="2302"/>
                    <a:pt x="469" y="2307"/>
                    <a:pt x="477" y="2307"/>
                  </a:cubicBezTo>
                  <a:lnTo>
                    <a:pt x="489" y="2307"/>
                  </a:lnTo>
                  <a:cubicBezTo>
                    <a:pt x="501" y="2307"/>
                    <a:pt x="489" y="2319"/>
                    <a:pt x="501" y="2319"/>
                  </a:cubicBezTo>
                  <a:lnTo>
                    <a:pt x="513" y="2331"/>
                  </a:lnTo>
                  <a:lnTo>
                    <a:pt x="608" y="2331"/>
                  </a:lnTo>
                  <a:cubicBezTo>
                    <a:pt x="608" y="2331"/>
                    <a:pt x="608" y="2343"/>
                    <a:pt x="608" y="2355"/>
                  </a:cubicBezTo>
                  <a:cubicBezTo>
                    <a:pt x="620" y="2366"/>
                    <a:pt x="620" y="2366"/>
                    <a:pt x="632" y="2378"/>
                  </a:cubicBezTo>
                  <a:lnTo>
                    <a:pt x="644" y="2378"/>
                  </a:lnTo>
                  <a:cubicBezTo>
                    <a:pt x="644" y="2372"/>
                    <a:pt x="646" y="2369"/>
                    <a:pt x="649" y="2369"/>
                  </a:cubicBezTo>
                  <a:cubicBezTo>
                    <a:pt x="652" y="2369"/>
                    <a:pt x="655" y="2372"/>
                    <a:pt x="655" y="2378"/>
                  </a:cubicBezTo>
                  <a:cubicBezTo>
                    <a:pt x="655" y="2378"/>
                    <a:pt x="661" y="2384"/>
                    <a:pt x="664" y="2384"/>
                  </a:cubicBezTo>
                  <a:cubicBezTo>
                    <a:pt x="666" y="2384"/>
                    <a:pt x="667" y="2382"/>
                    <a:pt x="667" y="2378"/>
                  </a:cubicBezTo>
                  <a:cubicBezTo>
                    <a:pt x="667" y="2378"/>
                    <a:pt x="703" y="2402"/>
                    <a:pt x="703" y="2402"/>
                  </a:cubicBezTo>
                  <a:cubicBezTo>
                    <a:pt x="715" y="2402"/>
                    <a:pt x="703" y="2402"/>
                    <a:pt x="715" y="2414"/>
                  </a:cubicBezTo>
                  <a:cubicBezTo>
                    <a:pt x="727" y="2414"/>
                    <a:pt x="727" y="2414"/>
                    <a:pt x="739" y="2426"/>
                  </a:cubicBezTo>
                  <a:cubicBezTo>
                    <a:pt x="739" y="2426"/>
                    <a:pt x="786" y="2438"/>
                    <a:pt x="786" y="2450"/>
                  </a:cubicBezTo>
                  <a:cubicBezTo>
                    <a:pt x="782" y="2454"/>
                    <a:pt x="782" y="2455"/>
                    <a:pt x="784" y="2455"/>
                  </a:cubicBezTo>
                  <a:cubicBezTo>
                    <a:pt x="788" y="2455"/>
                    <a:pt x="798" y="2450"/>
                    <a:pt x="798" y="2450"/>
                  </a:cubicBezTo>
                  <a:lnTo>
                    <a:pt x="822" y="2450"/>
                  </a:lnTo>
                  <a:cubicBezTo>
                    <a:pt x="822" y="2450"/>
                    <a:pt x="822" y="2462"/>
                    <a:pt x="822" y="2462"/>
                  </a:cubicBezTo>
                  <a:cubicBezTo>
                    <a:pt x="822" y="2474"/>
                    <a:pt x="834" y="2474"/>
                    <a:pt x="834" y="2474"/>
                  </a:cubicBezTo>
                  <a:lnTo>
                    <a:pt x="858" y="2474"/>
                  </a:lnTo>
                  <a:lnTo>
                    <a:pt x="858" y="2486"/>
                  </a:lnTo>
                  <a:cubicBezTo>
                    <a:pt x="860" y="2488"/>
                    <a:pt x="863" y="2489"/>
                    <a:pt x="865" y="2489"/>
                  </a:cubicBezTo>
                  <a:cubicBezTo>
                    <a:pt x="874" y="2489"/>
                    <a:pt x="884" y="2474"/>
                    <a:pt x="894" y="2474"/>
                  </a:cubicBezTo>
                  <a:cubicBezTo>
                    <a:pt x="894" y="2486"/>
                    <a:pt x="894" y="2497"/>
                    <a:pt x="894" y="2497"/>
                  </a:cubicBezTo>
                  <a:cubicBezTo>
                    <a:pt x="894" y="2501"/>
                    <a:pt x="898" y="2503"/>
                    <a:pt x="903" y="2503"/>
                  </a:cubicBezTo>
                  <a:cubicBezTo>
                    <a:pt x="915" y="2503"/>
                    <a:pt x="933" y="2497"/>
                    <a:pt x="941" y="2497"/>
                  </a:cubicBezTo>
                  <a:cubicBezTo>
                    <a:pt x="953" y="2497"/>
                    <a:pt x="977" y="2497"/>
                    <a:pt x="965" y="2509"/>
                  </a:cubicBezTo>
                  <a:cubicBezTo>
                    <a:pt x="953" y="2515"/>
                    <a:pt x="947" y="2515"/>
                    <a:pt x="947" y="2515"/>
                  </a:cubicBezTo>
                  <a:cubicBezTo>
                    <a:pt x="947" y="2515"/>
                    <a:pt x="953" y="2515"/>
                    <a:pt x="965" y="2521"/>
                  </a:cubicBezTo>
                  <a:cubicBezTo>
                    <a:pt x="971" y="2527"/>
                    <a:pt x="974" y="2530"/>
                    <a:pt x="977" y="2530"/>
                  </a:cubicBezTo>
                  <a:cubicBezTo>
                    <a:pt x="980" y="2530"/>
                    <a:pt x="983" y="2527"/>
                    <a:pt x="989" y="2521"/>
                  </a:cubicBezTo>
                  <a:cubicBezTo>
                    <a:pt x="989" y="2509"/>
                    <a:pt x="989" y="2509"/>
                    <a:pt x="989" y="2509"/>
                  </a:cubicBezTo>
                  <a:cubicBezTo>
                    <a:pt x="989" y="2508"/>
                    <a:pt x="989" y="2507"/>
                    <a:pt x="989" y="2507"/>
                  </a:cubicBezTo>
                  <a:cubicBezTo>
                    <a:pt x="992" y="2507"/>
                    <a:pt x="1002" y="2533"/>
                    <a:pt x="1013" y="2533"/>
                  </a:cubicBezTo>
                  <a:cubicBezTo>
                    <a:pt x="1013" y="2521"/>
                    <a:pt x="1013" y="2521"/>
                    <a:pt x="1013" y="2521"/>
                  </a:cubicBezTo>
                  <a:cubicBezTo>
                    <a:pt x="1017" y="2517"/>
                    <a:pt x="1019" y="2516"/>
                    <a:pt x="1021" y="2516"/>
                  </a:cubicBezTo>
                  <a:cubicBezTo>
                    <a:pt x="1026" y="2516"/>
                    <a:pt x="1028" y="2521"/>
                    <a:pt x="1036" y="2521"/>
                  </a:cubicBezTo>
                  <a:cubicBezTo>
                    <a:pt x="1036" y="2521"/>
                    <a:pt x="1025" y="2533"/>
                    <a:pt x="1036" y="2545"/>
                  </a:cubicBezTo>
                  <a:lnTo>
                    <a:pt x="1072" y="2545"/>
                  </a:lnTo>
                  <a:lnTo>
                    <a:pt x="1072" y="2557"/>
                  </a:lnTo>
                  <a:cubicBezTo>
                    <a:pt x="1084" y="2557"/>
                    <a:pt x="1084" y="2569"/>
                    <a:pt x="1096" y="2569"/>
                  </a:cubicBezTo>
                  <a:cubicBezTo>
                    <a:pt x="1104" y="2569"/>
                    <a:pt x="1112" y="2558"/>
                    <a:pt x="1116" y="2558"/>
                  </a:cubicBezTo>
                  <a:cubicBezTo>
                    <a:pt x="1118" y="2558"/>
                    <a:pt x="1120" y="2561"/>
                    <a:pt x="1120" y="2569"/>
                  </a:cubicBezTo>
                  <a:cubicBezTo>
                    <a:pt x="1124" y="2573"/>
                    <a:pt x="1128" y="2574"/>
                    <a:pt x="1131" y="2574"/>
                  </a:cubicBezTo>
                  <a:cubicBezTo>
                    <a:pt x="1138" y="2574"/>
                    <a:pt x="1144" y="2569"/>
                    <a:pt x="1144" y="2569"/>
                  </a:cubicBezTo>
                  <a:cubicBezTo>
                    <a:pt x="1155" y="2569"/>
                    <a:pt x="1167" y="2581"/>
                    <a:pt x="1167" y="2581"/>
                  </a:cubicBezTo>
                  <a:lnTo>
                    <a:pt x="1179" y="2569"/>
                  </a:lnTo>
                  <a:lnTo>
                    <a:pt x="1179" y="2581"/>
                  </a:lnTo>
                  <a:cubicBezTo>
                    <a:pt x="1179" y="2587"/>
                    <a:pt x="1185" y="2590"/>
                    <a:pt x="1191" y="2590"/>
                  </a:cubicBezTo>
                  <a:cubicBezTo>
                    <a:pt x="1197" y="2590"/>
                    <a:pt x="1203" y="2587"/>
                    <a:pt x="1203" y="2581"/>
                  </a:cubicBezTo>
                  <a:lnTo>
                    <a:pt x="1239" y="2581"/>
                  </a:lnTo>
                  <a:lnTo>
                    <a:pt x="1239" y="2593"/>
                  </a:lnTo>
                  <a:lnTo>
                    <a:pt x="1298" y="2593"/>
                  </a:lnTo>
                  <a:lnTo>
                    <a:pt x="1298" y="2616"/>
                  </a:lnTo>
                  <a:lnTo>
                    <a:pt x="1334" y="2616"/>
                  </a:lnTo>
                  <a:cubicBezTo>
                    <a:pt x="1334" y="2616"/>
                    <a:pt x="1346" y="2628"/>
                    <a:pt x="1346" y="2628"/>
                  </a:cubicBezTo>
                  <a:cubicBezTo>
                    <a:pt x="1382" y="2640"/>
                    <a:pt x="1406" y="2652"/>
                    <a:pt x="1441" y="2652"/>
                  </a:cubicBezTo>
                  <a:cubicBezTo>
                    <a:pt x="1441" y="2664"/>
                    <a:pt x="1441" y="2664"/>
                    <a:pt x="1441" y="2664"/>
                  </a:cubicBezTo>
                  <a:lnTo>
                    <a:pt x="1691" y="2664"/>
                  </a:lnTo>
                  <a:cubicBezTo>
                    <a:pt x="1691" y="2664"/>
                    <a:pt x="1691" y="2640"/>
                    <a:pt x="1691" y="2640"/>
                  </a:cubicBezTo>
                  <a:cubicBezTo>
                    <a:pt x="1691" y="2640"/>
                    <a:pt x="1703" y="2652"/>
                    <a:pt x="1703" y="2664"/>
                  </a:cubicBezTo>
                  <a:lnTo>
                    <a:pt x="1727" y="2664"/>
                  </a:lnTo>
                  <a:cubicBezTo>
                    <a:pt x="1731" y="2668"/>
                    <a:pt x="1736" y="2669"/>
                    <a:pt x="1742" y="2669"/>
                  </a:cubicBezTo>
                  <a:cubicBezTo>
                    <a:pt x="1753" y="2669"/>
                    <a:pt x="1767" y="2664"/>
                    <a:pt x="1775" y="2664"/>
                  </a:cubicBezTo>
                  <a:lnTo>
                    <a:pt x="1798" y="2664"/>
                  </a:lnTo>
                  <a:cubicBezTo>
                    <a:pt x="1802" y="2660"/>
                    <a:pt x="1808" y="2659"/>
                    <a:pt x="1813" y="2659"/>
                  </a:cubicBezTo>
                  <a:cubicBezTo>
                    <a:pt x="1825" y="2659"/>
                    <a:pt x="1838" y="2664"/>
                    <a:pt x="1846" y="2664"/>
                  </a:cubicBezTo>
                  <a:cubicBezTo>
                    <a:pt x="1858" y="2664"/>
                    <a:pt x="1858" y="2664"/>
                    <a:pt x="1870" y="2640"/>
                  </a:cubicBezTo>
                  <a:cubicBezTo>
                    <a:pt x="1870" y="2638"/>
                    <a:pt x="1870" y="2637"/>
                    <a:pt x="1870" y="2637"/>
                  </a:cubicBezTo>
                  <a:cubicBezTo>
                    <a:pt x="1870" y="2637"/>
                    <a:pt x="1872" y="2652"/>
                    <a:pt x="1882" y="2652"/>
                  </a:cubicBezTo>
                  <a:cubicBezTo>
                    <a:pt x="1882" y="2652"/>
                    <a:pt x="1894" y="2640"/>
                    <a:pt x="1894" y="2640"/>
                  </a:cubicBezTo>
                  <a:cubicBezTo>
                    <a:pt x="1894" y="2640"/>
                    <a:pt x="1917" y="2640"/>
                    <a:pt x="1917" y="2652"/>
                  </a:cubicBezTo>
                  <a:lnTo>
                    <a:pt x="1953" y="2652"/>
                  </a:lnTo>
                  <a:cubicBezTo>
                    <a:pt x="1953" y="2652"/>
                    <a:pt x="1974" y="2647"/>
                    <a:pt x="1988" y="2647"/>
                  </a:cubicBezTo>
                  <a:cubicBezTo>
                    <a:pt x="1996" y="2647"/>
                    <a:pt x="2001" y="2648"/>
                    <a:pt x="2001" y="2652"/>
                  </a:cubicBezTo>
                  <a:cubicBezTo>
                    <a:pt x="2013" y="2652"/>
                    <a:pt x="2013" y="2652"/>
                    <a:pt x="2025" y="2640"/>
                  </a:cubicBezTo>
                  <a:lnTo>
                    <a:pt x="2108" y="2605"/>
                  </a:lnTo>
                  <a:cubicBezTo>
                    <a:pt x="2116" y="2605"/>
                    <a:pt x="2124" y="2600"/>
                    <a:pt x="2128" y="2596"/>
                  </a:cubicBezTo>
                  <a:lnTo>
                    <a:pt x="2128" y="2596"/>
                  </a:lnTo>
                  <a:cubicBezTo>
                    <a:pt x="2130" y="2600"/>
                    <a:pt x="2132" y="2605"/>
                    <a:pt x="2132" y="2605"/>
                  </a:cubicBezTo>
                  <a:lnTo>
                    <a:pt x="2156" y="2605"/>
                  </a:lnTo>
                  <a:cubicBezTo>
                    <a:pt x="2179" y="2605"/>
                    <a:pt x="2191" y="2593"/>
                    <a:pt x="2203" y="2593"/>
                  </a:cubicBezTo>
                  <a:cubicBezTo>
                    <a:pt x="2203" y="2581"/>
                    <a:pt x="2227" y="2569"/>
                    <a:pt x="2227" y="2569"/>
                  </a:cubicBezTo>
                  <a:cubicBezTo>
                    <a:pt x="2227" y="2569"/>
                    <a:pt x="2215" y="2545"/>
                    <a:pt x="2215" y="2533"/>
                  </a:cubicBezTo>
                  <a:cubicBezTo>
                    <a:pt x="2215" y="2526"/>
                    <a:pt x="2217" y="2523"/>
                    <a:pt x="2221" y="2523"/>
                  </a:cubicBezTo>
                  <a:cubicBezTo>
                    <a:pt x="2228" y="2523"/>
                    <a:pt x="2239" y="2537"/>
                    <a:pt x="2239" y="2545"/>
                  </a:cubicBezTo>
                  <a:cubicBezTo>
                    <a:pt x="2239" y="2551"/>
                    <a:pt x="2239" y="2554"/>
                    <a:pt x="2242" y="2554"/>
                  </a:cubicBezTo>
                  <a:cubicBezTo>
                    <a:pt x="2245" y="2554"/>
                    <a:pt x="2251" y="2551"/>
                    <a:pt x="2263" y="2545"/>
                  </a:cubicBezTo>
                  <a:cubicBezTo>
                    <a:pt x="2275" y="2545"/>
                    <a:pt x="2275" y="2545"/>
                    <a:pt x="2275" y="2533"/>
                  </a:cubicBezTo>
                  <a:cubicBezTo>
                    <a:pt x="2275" y="2527"/>
                    <a:pt x="2275" y="2527"/>
                    <a:pt x="2275" y="2527"/>
                  </a:cubicBezTo>
                  <a:cubicBezTo>
                    <a:pt x="2275" y="2527"/>
                    <a:pt x="2275" y="2527"/>
                    <a:pt x="2275" y="2521"/>
                  </a:cubicBezTo>
                  <a:lnTo>
                    <a:pt x="2287" y="2521"/>
                  </a:lnTo>
                  <a:cubicBezTo>
                    <a:pt x="2289" y="2526"/>
                    <a:pt x="2291" y="2528"/>
                    <a:pt x="2293" y="2528"/>
                  </a:cubicBezTo>
                  <a:cubicBezTo>
                    <a:pt x="2295" y="2528"/>
                    <a:pt x="2296" y="2525"/>
                    <a:pt x="2296" y="2521"/>
                  </a:cubicBezTo>
                  <a:lnTo>
                    <a:pt x="2310" y="2521"/>
                  </a:lnTo>
                  <a:cubicBezTo>
                    <a:pt x="2310" y="2521"/>
                    <a:pt x="2310" y="2509"/>
                    <a:pt x="2322" y="2509"/>
                  </a:cubicBezTo>
                  <a:cubicBezTo>
                    <a:pt x="2334" y="2497"/>
                    <a:pt x="2346" y="2497"/>
                    <a:pt x="2346" y="2486"/>
                  </a:cubicBezTo>
                  <a:lnTo>
                    <a:pt x="2346" y="2474"/>
                  </a:lnTo>
                  <a:lnTo>
                    <a:pt x="2358" y="2474"/>
                  </a:lnTo>
                  <a:cubicBezTo>
                    <a:pt x="2370" y="2474"/>
                    <a:pt x="2370" y="2450"/>
                    <a:pt x="2370" y="2450"/>
                  </a:cubicBezTo>
                  <a:lnTo>
                    <a:pt x="2382" y="2438"/>
                  </a:lnTo>
                  <a:lnTo>
                    <a:pt x="2394" y="2438"/>
                  </a:lnTo>
                  <a:cubicBezTo>
                    <a:pt x="2406" y="2438"/>
                    <a:pt x="2406" y="2426"/>
                    <a:pt x="2394" y="2426"/>
                  </a:cubicBezTo>
                  <a:cubicBezTo>
                    <a:pt x="2406" y="2426"/>
                    <a:pt x="2394" y="2414"/>
                    <a:pt x="2394" y="2414"/>
                  </a:cubicBezTo>
                  <a:lnTo>
                    <a:pt x="2394" y="2402"/>
                  </a:lnTo>
                  <a:cubicBezTo>
                    <a:pt x="2394" y="2400"/>
                    <a:pt x="2394" y="2399"/>
                    <a:pt x="2395" y="2399"/>
                  </a:cubicBezTo>
                  <a:cubicBezTo>
                    <a:pt x="2398" y="2399"/>
                    <a:pt x="2404" y="2406"/>
                    <a:pt x="2410" y="2406"/>
                  </a:cubicBezTo>
                  <a:cubicBezTo>
                    <a:pt x="2413" y="2406"/>
                    <a:pt x="2415" y="2405"/>
                    <a:pt x="2418" y="2402"/>
                  </a:cubicBezTo>
                  <a:cubicBezTo>
                    <a:pt x="2425" y="2395"/>
                    <a:pt x="2432" y="2388"/>
                    <a:pt x="2439" y="2380"/>
                  </a:cubicBezTo>
                  <a:lnTo>
                    <a:pt x="2439" y="2380"/>
                  </a:lnTo>
                  <a:cubicBezTo>
                    <a:pt x="2441" y="2381"/>
                    <a:pt x="2442" y="2381"/>
                    <a:pt x="2443" y="2381"/>
                  </a:cubicBezTo>
                  <a:cubicBezTo>
                    <a:pt x="2444" y="2381"/>
                    <a:pt x="2443" y="2381"/>
                    <a:pt x="2441" y="2378"/>
                  </a:cubicBezTo>
                  <a:lnTo>
                    <a:pt x="2441" y="2378"/>
                  </a:lnTo>
                  <a:cubicBezTo>
                    <a:pt x="2440" y="2379"/>
                    <a:pt x="2440" y="2380"/>
                    <a:pt x="2439" y="2380"/>
                  </a:cubicBezTo>
                  <a:lnTo>
                    <a:pt x="2439" y="2380"/>
                  </a:lnTo>
                  <a:cubicBezTo>
                    <a:pt x="2437" y="2379"/>
                    <a:pt x="2433" y="2378"/>
                    <a:pt x="2429" y="2378"/>
                  </a:cubicBezTo>
                  <a:lnTo>
                    <a:pt x="2406" y="2378"/>
                  </a:lnTo>
                  <a:lnTo>
                    <a:pt x="2382" y="2355"/>
                  </a:lnTo>
                  <a:lnTo>
                    <a:pt x="2382" y="2366"/>
                  </a:lnTo>
                  <a:cubicBezTo>
                    <a:pt x="2382" y="2366"/>
                    <a:pt x="2370" y="2366"/>
                    <a:pt x="2370" y="2378"/>
                  </a:cubicBezTo>
                  <a:cubicBezTo>
                    <a:pt x="2370" y="2378"/>
                    <a:pt x="2365" y="2384"/>
                    <a:pt x="2358" y="2384"/>
                  </a:cubicBezTo>
                  <a:cubicBezTo>
                    <a:pt x="2354" y="2384"/>
                    <a:pt x="2350" y="2382"/>
                    <a:pt x="2346" y="2378"/>
                  </a:cubicBezTo>
                  <a:cubicBezTo>
                    <a:pt x="2346" y="2378"/>
                    <a:pt x="2334" y="2402"/>
                    <a:pt x="2346" y="2414"/>
                  </a:cubicBezTo>
                  <a:cubicBezTo>
                    <a:pt x="2358" y="2414"/>
                    <a:pt x="2358" y="2426"/>
                    <a:pt x="2346" y="2426"/>
                  </a:cubicBezTo>
                  <a:lnTo>
                    <a:pt x="2334" y="2426"/>
                  </a:lnTo>
                  <a:cubicBezTo>
                    <a:pt x="2322" y="2426"/>
                    <a:pt x="2322" y="2438"/>
                    <a:pt x="2322" y="2438"/>
                  </a:cubicBezTo>
                  <a:lnTo>
                    <a:pt x="2322" y="2450"/>
                  </a:lnTo>
                  <a:cubicBezTo>
                    <a:pt x="2322" y="2450"/>
                    <a:pt x="2314" y="2476"/>
                    <a:pt x="2296" y="2476"/>
                  </a:cubicBezTo>
                  <a:cubicBezTo>
                    <a:pt x="2293" y="2476"/>
                    <a:pt x="2290" y="2475"/>
                    <a:pt x="2287" y="2474"/>
                  </a:cubicBezTo>
                  <a:cubicBezTo>
                    <a:pt x="2275" y="2474"/>
                    <a:pt x="2287" y="2497"/>
                    <a:pt x="2275" y="2497"/>
                  </a:cubicBezTo>
                  <a:lnTo>
                    <a:pt x="2263" y="2497"/>
                  </a:lnTo>
                  <a:cubicBezTo>
                    <a:pt x="2263" y="2509"/>
                    <a:pt x="2263" y="2509"/>
                    <a:pt x="2263" y="2521"/>
                  </a:cubicBezTo>
                  <a:lnTo>
                    <a:pt x="2244" y="2512"/>
                  </a:lnTo>
                  <a:lnTo>
                    <a:pt x="2244" y="2512"/>
                  </a:lnTo>
                  <a:cubicBezTo>
                    <a:pt x="2244" y="2515"/>
                    <a:pt x="2235" y="2521"/>
                    <a:pt x="2227" y="2521"/>
                  </a:cubicBezTo>
                  <a:lnTo>
                    <a:pt x="2203" y="2521"/>
                  </a:lnTo>
                  <a:lnTo>
                    <a:pt x="2191" y="2533"/>
                  </a:lnTo>
                  <a:cubicBezTo>
                    <a:pt x="2179" y="2533"/>
                    <a:pt x="2191" y="2533"/>
                    <a:pt x="2191" y="2545"/>
                  </a:cubicBezTo>
                  <a:lnTo>
                    <a:pt x="2168" y="2545"/>
                  </a:lnTo>
                  <a:cubicBezTo>
                    <a:pt x="2156" y="2557"/>
                    <a:pt x="2144" y="2557"/>
                    <a:pt x="2144" y="2557"/>
                  </a:cubicBezTo>
                  <a:cubicBezTo>
                    <a:pt x="2144" y="2557"/>
                    <a:pt x="2144" y="2572"/>
                    <a:pt x="2138" y="2572"/>
                  </a:cubicBezTo>
                  <a:cubicBezTo>
                    <a:pt x="2136" y="2572"/>
                    <a:pt x="2134" y="2571"/>
                    <a:pt x="2132" y="2569"/>
                  </a:cubicBezTo>
                  <a:lnTo>
                    <a:pt x="2108" y="2569"/>
                  </a:lnTo>
                  <a:cubicBezTo>
                    <a:pt x="2116" y="2577"/>
                    <a:pt x="2113" y="2586"/>
                    <a:pt x="2106" y="2586"/>
                  </a:cubicBezTo>
                  <a:cubicBezTo>
                    <a:pt x="2103" y="2586"/>
                    <a:pt x="2100" y="2584"/>
                    <a:pt x="2096" y="2581"/>
                  </a:cubicBezTo>
                  <a:cubicBezTo>
                    <a:pt x="2080" y="2581"/>
                    <a:pt x="2080" y="2575"/>
                    <a:pt x="2078" y="2575"/>
                  </a:cubicBezTo>
                  <a:cubicBezTo>
                    <a:pt x="2078" y="2575"/>
                    <a:pt x="2076" y="2577"/>
                    <a:pt x="2072" y="2581"/>
                  </a:cubicBezTo>
                  <a:cubicBezTo>
                    <a:pt x="2060" y="2593"/>
                    <a:pt x="2060" y="2605"/>
                    <a:pt x="2060" y="2605"/>
                  </a:cubicBezTo>
                  <a:cubicBezTo>
                    <a:pt x="2048" y="2605"/>
                    <a:pt x="2060" y="2593"/>
                    <a:pt x="2060" y="2581"/>
                  </a:cubicBezTo>
                  <a:cubicBezTo>
                    <a:pt x="2048" y="2581"/>
                    <a:pt x="2037" y="2593"/>
                    <a:pt x="2037" y="2605"/>
                  </a:cubicBezTo>
                  <a:lnTo>
                    <a:pt x="1989" y="2605"/>
                  </a:lnTo>
                  <a:cubicBezTo>
                    <a:pt x="1977" y="2605"/>
                    <a:pt x="1965" y="2605"/>
                    <a:pt x="1965" y="2616"/>
                  </a:cubicBezTo>
                  <a:cubicBezTo>
                    <a:pt x="1957" y="2616"/>
                    <a:pt x="1955" y="2622"/>
                    <a:pt x="1950" y="2622"/>
                  </a:cubicBezTo>
                  <a:cubicBezTo>
                    <a:pt x="1948" y="2622"/>
                    <a:pt x="1945" y="2620"/>
                    <a:pt x="1941" y="2616"/>
                  </a:cubicBezTo>
                  <a:cubicBezTo>
                    <a:pt x="1935" y="2611"/>
                    <a:pt x="1929" y="2608"/>
                    <a:pt x="1925" y="2608"/>
                  </a:cubicBezTo>
                  <a:cubicBezTo>
                    <a:pt x="1920" y="2608"/>
                    <a:pt x="1917" y="2611"/>
                    <a:pt x="1917" y="2616"/>
                  </a:cubicBezTo>
                  <a:lnTo>
                    <a:pt x="1917" y="2628"/>
                  </a:lnTo>
                  <a:cubicBezTo>
                    <a:pt x="1917" y="2618"/>
                    <a:pt x="1911" y="2615"/>
                    <a:pt x="1903" y="2615"/>
                  </a:cubicBezTo>
                  <a:cubicBezTo>
                    <a:pt x="1892" y="2615"/>
                    <a:pt x="1877" y="2622"/>
                    <a:pt x="1870" y="2628"/>
                  </a:cubicBezTo>
                  <a:lnTo>
                    <a:pt x="1858" y="2628"/>
                  </a:lnTo>
                  <a:lnTo>
                    <a:pt x="1858" y="2616"/>
                  </a:lnTo>
                  <a:cubicBezTo>
                    <a:pt x="1858" y="2613"/>
                    <a:pt x="1857" y="2611"/>
                    <a:pt x="1855" y="2611"/>
                  </a:cubicBezTo>
                  <a:cubicBezTo>
                    <a:pt x="1851" y="2611"/>
                    <a:pt x="1846" y="2616"/>
                    <a:pt x="1846" y="2616"/>
                  </a:cubicBezTo>
                  <a:lnTo>
                    <a:pt x="1822" y="2616"/>
                  </a:lnTo>
                  <a:cubicBezTo>
                    <a:pt x="1822" y="2613"/>
                    <a:pt x="1820" y="2611"/>
                    <a:pt x="1816" y="2611"/>
                  </a:cubicBezTo>
                  <a:cubicBezTo>
                    <a:pt x="1809" y="2611"/>
                    <a:pt x="1798" y="2616"/>
                    <a:pt x="1798" y="2616"/>
                  </a:cubicBezTo>
                  <a:lnTo>
                    <a:pt x="1727" y="2616"/>
                  </a:lnTo>
                  <a:cubicBezTo>
                    <a:pt x="1719" y="2616"/>
                    <a:pt x="1711" y="2611"/>
                    <a:pt x="1703" y="2611"/>
                  </a:cubicBezTo>
                  <a:cubicBezTo>
                    <a:pt x="1699" y="2611"/>
                    <a:pt x="1695" y="2613"/>
                    <a:pt x="1691" y="2616"/>
                  </a:cubicBezTo>
                  <a:cubicBezTo>
                    <a:pt x="1689" y="2619"/>
                    <a:pt x="1687" y="2620"/>
                    <a:pt x="1685" y="2620"/>
                  </a:cubicBezTo>
                  <a:cubicBezTo>
                    <a:pt x="1679" y="2620"/>
                    <a:pt x="1679" y="2605"/>
                    <a:pt x="1679" y="2605"/>
                  </a:cubicBezTo>
                  <a:lnTo>
                    <a:pt x="1632" y="2605"/>
                  </a:lnTo>
                  <a:cubicBezTo>
                    <a:pt x="1624" y="2605"/>
                    <a:pt x="1621" y="2610"/>
                    <a:pt x="1617" y="2610"/>
                  </a:cubicBezTo>
                  <a:cubicBezTo>
                    <a:pt x="1615" y="2610"/>
                    <a:pt x="1612" y="2609"/>
                    <a:pt x="1608" y="2605"/>
                  </a:cubicBezTo>
                  <a:cubicBezTo>
                    <a:pt x="1608" y="2599"/>
                    <a:pt x="1602" y="2596"/>
                    <a:pt x="1596" y="2596"/>
                  </a:cubicBezTo>
                  <a:cubicBezTo>
                    <a:pt x="1590" y="2596"/>
                    <a:pt x="1584" y="2599"/>
                    <a:pt x="1584" y="2605"/>
                  </a:cubicBezTo>
                  <a:cubicBezTo>
                    <a:pt x="1584" y="2591"/>
                    <a:pt x="1564" y="2585"/>
                    <a:pt x="1544" y="2585"/>
                  </a:cubicBezTo>
                  <a:cubicBezTo>
                    <a:pt x="1531" y="2585"/>
                    <a:pt x="1518" y="2588"/>
                    <a:pt x="1513" y="2593"/>
                  </a:cubicBezTo>
                  <a:cubicBezTo>
                    <a:pt x="1504" y="2593"/>
                    <a:pt x="1495" y="2573"/>
                    <a:pt x="1486" y="2573"/>
                  </a:cubicBezTo>
                  <a:cubicBezTo>
                    <a:pt x="1483" y="2573"/>
                    <a:pt x="1480" y="2575"/>
                    <a:pt x="1477" y="2581"/>
                  </a:cubicBezTo>
                  <a:cubicBezTo>
                    <a:pt x="1471" y="2587"/>
                    <a:pt x="1468" y="2590"/>
                    <a:pt x="1465" y="2590"/>
                  </a:cubicBezTo>
                  <a:cubicBezTo>
                    <a:pt x="1462" y="2590"/>
                    <a:pt x="1459" y="2587"/>
                    <a:pt x="1453" y="2581"/>
                  </a:cubicBezTo>
                  <a:lnTo>
                    <a:pt x="1429" y="2581"/>
                  </a:lnTo>
                  <a:cubicBezTo>
                    <a:pt x="1429" y="2581"/>
                    <a:pt x="1441" y="2581"/>
                    <a:pt x="1429" y="2569"/>
                  </a:cubicBezTo>
                  <a:lnTo>
                    <a:pt x="1417" y="2569"/>
                  </a:lnTo>
                  <a:cubicBezTo>
                    <a:pt x="1406" y="2569"/>
                    <a:pt x="1394" y="2557"/>
                    <a:pt x="1382" y="2557"/>
                  </a:cubicBezTo>
                  <a:cubicBezTo>
                    <a:pt x="1394" y="2569"/>
                    <a:pt x="1394" y="2581"/>
                    <a:pt x="1382" y="2593"/>
                  </a:cubicBezTo>
                  <a:cubicBezTo>
                    <a:pt x="1370" y="2593"/>
                    <a:pt x="1382" y="2569"/>
                    <a:pt x="1382" y="2569"/>
                  </a:cubicBezTo>
                  <a:lnTo>
                    <a:pt x="1358" y="2569"/>
                  </a:lnTo>
                  <a:cubicBezTo>
                    <a:pt x="1358" y="2569"/>
                    <a:pt x="1346" y="2557"/>
                    <a:pt x="1346" y="2557"/>
                  </a:cubicBezTo>
                  <a:cubicBezTo>
                    <a:pt x="1346" y="2557"/>
                    <a:pt x="1346" y="2562"/>
                    <a:pt x="1342" y="2562"/>
                  </a:cubicBezTo>
                  <a:cubicBezTo>
                    <a:pt x="1341" y="2562"/>
                    <a:pt x="1338" y="2561"/>
                    <a:pt x="1334" y="2557"/>
                  </a:cubicBezTo>
                  <a:cubicBezTo>
                    <a:pt x="1322" y="2545"/>
                    <a:pt x="1310" y="2545"/>
                    <a:pt x="1298" y="2533"/>
                  </a:cubicBezTo>
                  <a:lnTo>
                    <a:pt x="1251" y="2533"/>
                  </a:lnTo>
                  <a:cubicBezTo>
                    <a:pt x="1251" y="2533"/>
                    <a:pt x="1251" y="2545"/>
                    <a:pt x="1251" y="2545"/>
                  </a:cubicBezTo>
                  <a:cubicBezTo>
                    <a:pt x="1251" y="2545"/>
                    <a:pt x="1239" y="2533"/>
                    <a:pt x="1251" y="2533"/>
                  </a:cubicBezTo>
                  <a:cubicBezTo>
                    <a:pt x="1255" y="2529"/>
                    <a:pt x="1255" y="2528"/>
                    <a:pt x="1253" y="2528"/>
                  </a:cubicBezTo>
                  <a:cubicBezTo>
                    <a:pt x="1249" y="2528"/>
                    <a:pt x="1239" y="2533"/>
                    <a:pt x="1239" y="2533"/>
                  </a:cubicBezTo>
                  <a:cubicBezTo>
                    <a:pt x="1239" y="2521"/>
                    <a:pt x="1239" y="2521"/>
                    <a:pt x="1239" y="2509"/>
                  </a:cubicBezTo>
                  <a:cubicBezTo>
                    <a:pt x="1239" y="2509"/>
                    <a:pt x="1227" y="2521"/>
                    <a:pt x="1215" y="2521"/>
                  </a:cubicBezTo>
                  <a:cubicBezTo>
                    <a:pt x="1205" y="2521"/>
                    <a:pt x="1204" y="2506"/>
                    <a:pt x="1203" y="2506"/>
                  </a:cubicBezTo>
                  <a:cubicBezTo>
                    <a:pt x="1203" y="2506"/>
                    <a:pt x="1203" y="2507"/>
                    <a:pt x="1203" y="2509"/>
                  </a:cubicBezTo>
                  <a:lnTo>
                    <a:pt x="1203" y="2497"/>
                  </a:lnTo>
                  <a:lnTo>
                    <a:pt x="1179" y="2497"/>
                  </a:lnTo>
                  <a:lnTo>
                    <a:pt x="1155" y="2486"/>
                  </a:lnTo>
                  <a:cubicBezTo>
                    <a:pt x="1144" y="2486"/>
                    <a:pt x="1132" y="2486"/>
                    <a:pt x="1155" y="2497"/>
                  </a:cubicBezTo>
                  <a:cubicBezTo>
                    <a:pt x="1144" y="2497"/>
                    <a:pt x="1132" y="2497"/>
                    <a:pt x="1132" y="2486"/>
                  </a:cubicBezTo>
                  <a:cubicBezTo>
                    <a:pt x="1132" y="2474"/>
                    <a:pt x="1120" y="2462"/>
                    <a:pt x="1108" y="2462"/>
                  </a:cubicBezTo>
                  <a:cubicBezTo>
                    <a:pt x="1104" y="2466"/>
                    <a:pt x="1101" y="2467"/>
                    <a:pt x="1099" y="2467"/>
                  </a:cubicBezTo>
                  <a:cubicBezTo>
                    <a:pt x="1095" y="2467"/>
                    <a:pt x="1092" y="2462"/>
                    <a:pt x="1084" y="2462"/>
                  </a:cubicBezTo>
                  <a:lnTo>
                    <a:pt x="1036" y="2462"/>
                  </a:lnTo>
                  <a:cubicBezTo>
                    <a:pt x="1025" y="2462"/>
                    <a:pt x="1025" y="2462"/>
                    <a:pt x="1013" y="2450"/>
                  </a:cubicBezTo>
                  <a:cubicBezTo>
                    <a:pt x="1013" y="2438"/>
                    <a:pt x="1001" y="2438"/>
                    <a:pt x="989" y="2438"/>
                  </a:cubicBezTo>
                  <a:cubicBezTo>
                    <a:pt x="989" y="2438"/>
                    <a:pt x="989" y="2450"/>
                    <a:pt x="1001" y="2450"/>
                  </a:cubicBezTo>
                  <a:cubicBezTo>
                    <a:pt x="989" y="2450"/>
                    <a:pt x="989" y="2450"/>
                    <a:pt x="977" y="2438"/>
                  </a:cubicBezTo>
                  <a:cubicBezTo>
                    <a:pt x="977" y="2438"/>
                    <a:pt x="977" y="2426"/>
                    <a:pt x="965" y="2426"/>
                  </a:cubicBezTo>
                  <a:cubicBezTo>
                    <a:pt x="953" y="2426"/>
                    <a:pt x="953" y="2426"/>
                    <a:pt x="941" y="2414"/>
                  </a:cubicBezTo>
                  <a:cubicBezTo>
                    <a:pt x="932" y="2414"/>
                    <a:pt x="930" y="2399"/>
                    <a:pt x="929" y="2399"/>
                  </a:cubicBezTo>
                  <a:cubicBezTo>
                    <a:pt x="929" y="2399"/>
                    <a:pt x="929" y="2400"/>
                    <a:pt x="929" y="2402"/>
                  </a:cubicBezTo>
                  <a:cubicBezTo>
                    <a:pt x="922" y="2409"/>
                    <a:pt x="919" y="2416"/>
                    <a:pt x="916" y="2416"/>
                  </a:cubicBezTo>
                  <a:cubicBezTo>
                    <a:pt x="913" y="2416"/>
                    <a:pt x="910" y="2412"/>
                    <a:pt x="905" y="2402"/>
                  </a:cubicBezTo>
                  <a:cubicBezTo>
                    <a:pt x="894" y="2390"/>
                    <a:pt x="905" y="2390"/>
                    <a:pt x="894" y="2390"/>
                  </a:cubicBezTo>
                  <a:cubicBezTo>
                    <a:pt x="885" y="2382"/>
                    <a:pt x="877" y="2373"/>
                    <a:pt x="872" y="2373"/>
                  </a:cubicBezTo>
                  <a:cubicBezTo>
                    <a:pt x="871" y="2373"/>
                    <a:pt x="870" y="2375"/>
                    <a:pt x="870" y="2378"/>
                  </a:cubicBezTo>
                  <a:cubicBezTo>
                    <a:pt x="870" y="2378"/>
                    <a:pt x="870" y="2394"/>
                    <a:pt x="864" y="2394"/>
                  </a:cubicBezTo>
                  <a:cubicBezTo>
                    <a:pt x="862" y="2394"/>
                    <a:pt x="860" y="2393"/>
                    <a:pt x="858" y="2390"/>
                  </a:cubicBezTo>
                  <a:cubicBezTo>
                    <a:pt x="846" y="2378"/>
                    <a:pt x="858" y="2378"/>
                    <a:pt x="858" y="2378"/>
                  </a:cubicBezTo>
                  <a:lnTo>
                    <a:pt x="834" y="2378"/>
                  </a:lnTo>
                  <a:cubicBezTo>
                    <a:pt x="822" y="2366"/>
                    <a:pt x="810" y="2355"/>
                    <a:pt x="798" y="2355"/>
                  </a:cubicBezTo>
                  <a:cubicBezTo>
                    <a:pt x="786" y="2355"/>
                    <a:pt x="786" y="2366"/>
                    <a:pt x="786" y="2366"/>
                  </a:cubicBezTo>
                  <a:cubicBezTo>
                    <a:pt x="786" y="2366"/>
                    <a:pt x="786" y="2366"/>
                    <a:pt x="786" y="2355"/>
                  </a:cubicBezTo>
                  <a:cubicBezTo>
                    <a:pt x="786" y="2355"/>
                    <a:pt x="774" y="2343"/>
                    <a:pt x="774" y="2343"/>
                  </a:cubicBezTo>
                  <a:cubicBezTo>
                    <a:pt x="763" y="2343"/>
                    <a:pt x="751" y="2319"/>
                    <a:pt x="739" y="2319"/>
                  </a:cubicBezTo>
                  <a:lnTo>
                    <a:pt x="727" y="2319"/>
                  </a:lnTo>
                  <a:cubicBezTo>
                    <a:pt x="727" y="2319"/>
                    <a:pt x="727" y="2307"/>
                    <a:pt x="727" y="2307"/>
                  </a:cubicBezTo>
                  <a:cubicBezTo>
                    <a:pt x="727" y="2303"/>
                    <a:pt x="724" y="2302"/>
                    <a:pt x="720" y="2302"/>
                  </a:cubicBezTo>
                  <a:cubicBezTo>
                    <a:pt x="712" y="2302"/>
                    <a:pt x="699" y="2307"/>
                    <a:pt x="691" y="2307"/>
                  </a:cubicBezTo>
                  <a:cubicBezTo>
                    <a:pt x="667" y="2307"/>
                    <a:pt x="679" y="2271"/>
                    <a:pt x="667" y="2271"/>
                  </a:cubicBezTo>
                  <a:cubicBezTo>
                    <a:pt x="664" y="2271"/>
                    <a:pt x="663" y="2272"/>
                    <a:pt x="662" y="2273"/>
                  </a:cubicBezTo>
                  <a:lnTo>
                    <a:pt x="662" y="2273"/>
                  </a:lnTo>
                  <a:cubicBezTo>
                    <a:pt x="661" y="2272"/>
                    <a:pt x="658" y="2271"/>
                    <a:pt x="655" y="2271"/>
                  </a:cubicBezTo>
                  <a:cubicBezTo>
                    <a:pt x="644" y="2259"/>
                    <a:pt x="632" y="2259"/>
                    <a:pt x="620" y="2259"/>
                  </a:cubicBezTo>
                  <a:lnTo>
                    <a:pt x="596" y="2259"/>
                  </a:lnTo>
                  <a:cubicBezTo>
                    <a:pt x="584" y="2247"/>
                    <a:pt x="584" y="2247"/>
                    <a:pt x="560" y="2247"/>
                  </a:cubicBezTo>
                  <a:lnTo>
                    <a:pt x="548" y="2247"/>
                  </a:lnTo>
                  <a:cubicBezTo>
                    <a:pt x="548" y="2247"/>
                    <a:pt x="560" y="2224"/>
                    <a:pt x="536" y="2224"/>
                  </a:cubicBezTo>
                  <a:cubicBezTo>
                    <a:pt x="520" y="2224"/>
                    <a:pt x="510" y="2229"/>
                    <a:pt x="505" y="2229"/>
                  </a:cubicBezTo>
                  <a:cubicBezTo>
                    <a:pt x="502" y="2229"/>
                    <a:pt x="501" y="2228"/>
                    <a:pt x="501" y="2224"/>
                  </a:cubicBezTo>
                  <a:cubicBezTo>
                    <a:pt x="489" y="2212"/>
                    <a:pt x="501" y="2200"/>
                    <a:pt x="489" y="2200"/>
                  </a:cubicBezTo>
                  <a:cubicBezTo>
                    <a:pt x="481" y="2196"/>
                    <a:pt x="477" y="2194"/>
                    <a:pt x="475" y="2194"/>
                  </a:cubicBezTo>
                  <a:cubicBezTo>
                    <a:pt x="470" y="2194"/>
                    <a:pt x="473" y="2200"/>
                    <a:pt x="465" y="2200"/>
                  </a:cubicBezTo>
                  <a:cubicBezTo>
                    <a:pt x="465" y="2200"/>
                    <a:pt x="465" y="2188"/>
                    <a:pt x="453" y="2176"/>
                  </a:cubicBezTo>
                  <a:lnTo>
                    <a:pt x="441" y="2176"/>
                  </a:lnTo>
                  <a:cubicBezTo>
                    <a:pt x="429" y="2176"/>
                    <a:pt x="429" y="2164"/>
                    <a:pt x="429" y="2152"/>
                  </a:cubicBezTo>
                  <a:cubicBezTo>
                    <a:pt x="420" y="2152"/>
                    <a:pt x="418" y="2172"/>
                    <a:pt x="412" y="2172"/>
                  </a:cubicBezTo>
                  <a:cubicBezTo>
                    <a:pt x="411" y="2172"/>
                    <a:pt x="408" y="2170"/>
                    <a:pt x="405" y="2164"/>
                  </a:cubicBezTo>
                  <a:cubicBezTo>
                    <a:pt x="399" y="2152"/>
                    <a:pt x="399" y="2149"/>
                    <a:pt x="399" y="2149"/>
                  </a:cubicBezTo>
                  <a:cubicBezTo>
                    <a:pt x="399" y="2149"/>
                    <a:pt x="399" y="2152"/>
                    <a:pt x="393" y="2152"/>
                  </a:cubicBezTo>
                  <a:cubicBezTo>
                    <a:pt x="382" y="2140"/>
                    <a:pt x="393" y="2152"/>
                    <a:pt x="393" y="2128"/>
                  </a:cubicBezTo>
                  <a:cubicBezTo>
                    <a:pt x="393" y="2122"/>
                    <a:pt x="385" y="2119"/>
                    <a:pt x="374" y="2119"/>
                  </a:cubicBezTo>
                  <a:cubicBezTo>
                    <a:pt x="364" y="2119"/>
                    <a:pt x="352" y="2122"/>
                    <a:pt x="346" y="2128"/>
                  </a:cubicBezTo>
                  <a:cubicBezTo>
                    <a:pt x="346" y="2134"/>
                    <a:pt x="345" y="2137"/>
                    <a:pt x="344" y="2137"/>
                  </a:cubicBezTo>
                  <a:cubicBezTo>
                    <a:pt x="340" y="2137"/>
                    <a:pt x="331" y="2116"/>
                    <a:pt x="322" y="2116"/>
                  </a:cubicBezTo>
                  <a:lnTo>
                    <a:pt x="298" y="2116"/>
                  </a:lnTo>
                  <a:cubicBezTo>
                    <a:pt x="298" y="2116"/>
                    <a:pt x="310" y="2093"/>
                    <a:pt x="310" y="2093"/>
                  </a:cubicBezTo>
                  <a:lnTo>
                    <a:pt x="286" y="2093"/>
                  </a:lnTo>
                  <a:cubicBezTo>
                    <a:pt x="286" y="2093"/>
                    <a:pt x="281" y="2098"/>
                    <a:pt x="274" y="2098"/>
                  </a:cubicBezTo>
                  <a:cubicBezTo>
                    <a:pt x="270" y="2098"/>
                    <a:pt x="266" y="2097"/>
                    <a:pt x="263" y="2093"/>
                  </a:cubicBezTo>
                  <a:cubicBezTo>
                    <a:pt x="251" y="2081"/>
                    <a:pt x="274" y="2081"/>
                    <a:pt x="274" y="2069"/>
                  </a:cubicBezTo>
                  <a:lnTo>
                    <a:pt x="251" y="2069"/>
                  </a:lnTo>
                  <a:lnTo>
                    <a:pt x="251" y="2045"/>
                  </a:lnTo>
                  <a:cubicBezTo>
                    <a:pt x="251" y="2045"/>
                    <a:pt x="240" y="2050"/>
                    <a:pt x="233" y="2050"/>
                  </a:cubicBezTo>
                  <a:cubicBezTo>
                    <a:pt x="229" y="2050"/>
                    <a:pt x="227" y="2049"/>
                    <a:pt x="227" y="2045"/>
                  </a:cubicBezTo>
                  <a:lnTo>
                    <a:pt x="215" y="2033"/>
                  </a:lnTo>
                  <a:cubicBezTo>
                    <a:pt x="215" y="2033"/>
                    <a:pt x="203" y="2021"/>
                    <a:pt x="191" y="2021"/>
                  </a:cubicBezTo>
                  <a:cubicBezTo>
                    <a:pt x="179" y="2021"/>
                    <a:pt x="191" y="2009"/>
                    <a:pt x="179" y="2009"/>
                  </a:cubicBezTo>
                  <a:lnTo>
                    <a:pt x="167" y="2009"/>
                  </a:lnTo>
                  <a:cubicBezTo>
                    <a:pt x="167" y="1997"/>
                    <a:pt x="179" y="1997"/>
                    <a:pt x="167" y="1985"/>
                  </a:cubicBezTo>
                  <a:cubicBezTo>
                    <a:pt x="167" y="1985"/>
                    <a:pt x="132" y="1962"/>
                    <a:pt x="132" y="1962"/>
                  </a:cubicBezTo>
                  <a:cubicBezTo>
                    <a:pt x="132" y="1974"/>
                    <a:pt x="132" y="1974"/>
                    <a:pt x="120" y="1974"/>
                  </a:cubicBezTo>
                  <a:cubicBezTo>
                    <a:pt x="108" y="1974"/>
                    <a:pt x="120" y="1962"/>
                    <a:pt x="120" y="1962"/>
                  </a:cubicBezTo>
                  <a:cubicBezTo>
                    <a:pt x="120" y="1962"/>
                    <a:pt x="132" y="1950"/>
                    <a:pt x="132" y="1950"/>
                  </a:cubicBezTo>
                  <a:cubicBezTo>
                    <a:pt x="132" y="1938"/>
                    <a:pt x="132" y="1926"/>
                    <a:pt x="132" y="1926"/>
                  </a:cubicBezTo>
                  <a:lnTo>
                    <a:pt x="132" y="1902"/>
                  </a:lnTo>
                  <a:cubicBezTo>
                    <a:pt x="132" y="1890"/>
                    <a:pt x="155" y="1890"/>
                    <a:pt x="155" y="1878"/>
                  </a:cubicBezTo>
                  <a:cubicBezTo>
                    <a:pt x="147" y="1878"/>
                    <a:pt x="134" y="1884"/>
                    <a:pt x="126" y="1884"/>
                  </a:cubicBezTo>
                  <a:cubicBezTo>
                    <a:pt x="122" y="1884"/>
                    <a:pt x="120" y="1882"/>
                    <a:pt x="120" y="1878"/>
                  </a:cubicBezTo>
                  <a:lnTo>
                    <a:pt x="143" y="1866"/>
                  </a:lnTo>
                  <a:cubicBezTo>
                    <a:pt x="150" y="1866"/>
                    <a:pt x="157" y="1862"/>
                    <a:pt x="162" y="1861"/>
                  </a:cubicBezTo>
                  <a:lnTo>
                    <a:pt x="162" y="1861"/>
                  </a:lnTo>
                  <a:cubicBezTo>
                    <a:pt x="162" y="1864"/>
                    <a:pt x="164" y="1866"/>
                    <a:pt x="167" y="1866"/>
                  </a:cubicBezTo>
                  <a:cubicBezTo>
                    <a:pt x="167" y="1862"/>
                    <a:pt x="166" y="1861"/>
                    <a:pt x="164" y="1861"/>
                  </a:cubicBezTo>
                  <a:cubicBezTo>
                    <a:pt x="163" y="1861"/>
                    <a:pt x="163" y="1861"/>
                    <a:pt x="162" y="1861"/>
                  </a:cubicBezTo>
                  <a:lnTo>
                    <a:pt x="162" y="1861"/>
                  </a:lnTo>
                  <a:cubicBezTo>
                    <a:pt x="161" y="1854"/>
                    <a:pt x="167" y="1839"/>
                    <a:pt x="167" y="1831"/>
                  </a:cubicBezTo>
                  <a:cubicBezTo>
                    <a:pt x="167" y="1825"/>
                    <a:pt x="167" y="1822"/>
                    <a:pt x="170" y="1822"/>
                  </a:cubicBezTo>
                  <a:cubicBezTo>
                    <a:pt x="173" y="1822"/>
                    <a:pt x="179" y="1825"/>
                    <a:pt x="191" y="1831"/>
                  </a:cubicBezTo>
                  <a:cubicBezTo>
                    <a:pt x="195" y="1835"/>
                    <a:pt x="196" y="1836"/>
                    <a:pt x="197" y="1836"/>
                  </a:cubicBezTo>
                  <a:cubicBezTo>
                    <a:pt x="198" y="1836"/>
                    <a:pt x="195" y="1831"/>
                    <a:pt x="203" y="1831"/>
                  </a:cubicBezTo>
                  <a:lnTo>
                    <a:pt x="179" y="1819"/>
                  </a:lnTo>
                  <a:cubicBezTo>
                    <a:pt x="179" y="1815"/>
                    <a:pt x="182" y="1813"/>
                    <a:pt x="185" y="1813"/>
                  </a:cubicBezTo>
                  <a:cubicBezTo>
                    <a:pt x="192" y="1813"/>
                    <a:pt x="203" y="1819"/>
                    <a:pt x="203" y="1819"/>
                  </a:cubicBezTo>
                  <a:cubicBezTo>
                    <a:pt x="203" y="1819"/>
                    <a:pt x="191" y="1795"/>
                    <a:pt x="203" y="1783"/>
                  </a:cubicBezTo>
                  <a:cubicBezTo>
                    <a:pt x="215" y="1783"/>
                    <a:pt x="239" y="1759"/>
                    <a:pt x="227" y="1747"/>
                  </a:cubicBezTo>
                  <a:cubicBezTo>
                    <a:pt x="215" y="1735"/>
                    <a:pt x="239" y="1724"/>
                    <a:pt x="227" y="1724"/>
                  </a:cubicBezTo>
                  <a:cubicBezTo>
                    <a:pt x="215" y="1712"/>
                    <a:pt x="239" y="1712"/>
                    <a:pt x="239" y="1700"/>
                  </a:cubicBezTo>
                  <a:cubicBezTo>
                    <a:pt x="251" y="1700"/>
                    <a:pt x="239" y="1688"/>
                    <a:pt x="239" y="1688"/>
                  </a:cubicBezTo>
                  <a:cubicBezTo>
                    <a:pt x="239" y="1684"/>
                    <a:pt x="239" y="1683"/>
                    <a:pt x="239" y="1683"/>
                  </a:cubicBezTo>
                  <a:cubicBezTo>
                    <a:pt x="240" y="1683"/>
                    <a:pt x="243" y="1688"/>
                    <a:pt x="251" y="1688"/>
                  </a:cubicBezTo>
                  <a:cubicBezTo>
                    <a:pt x="263" y="1688"/>
                    <a:pt x="251" y="1664"/>
                    <a:pt x="251" y="1664"/>
                  </a:cubicBezTo>
                  <a:cubicBezTo>
                    <a:pt x="251" y="1652"/>
                    <a:pt x="227" y="1640"/>
                    <a:pt x="251" y="1640"/>
                  </a:cubicBezTo>
                  <a:cubicBezTo>
                    <a:pt x="274" y="1640"/>
                    <a:pt x="274" y="1628"/>
                    <a:pt x="274" y="1616"/>
                  </a:cubicBezTo>
                  <a:cubicBezTo>
                    <a:pt x="274" y="1604"/>
                    <a:pt x="274" y="1593"/>
                    <a:pt x="286" y="1593"/>
                  </a:cubicBezTo>
                  <a:cubicBezTo>
                    <a:pt x="298" y="1593"/>
                    <a:pt x="286" y="1557"/>
                    <a:pt x="298" y="1557"/>
                  </a:cubicBezTo>
                  <a:cubicBezTo>
                    <a:pt x="308" y="1557"/>
                    <a:pt x="308" y="1549"/>
                    <a:pt x="305" y="1541"/>
                  </a:cubicBezTo>
                  <a:lnTo>
                    <a:pt x="305" y="1541"/>
                  </a:lnTo>
                  <a:cubicBezTo>
                    <a:pt x="305" y="1541"/>
                    <a:pt x="305" y="1541"/>
                    <a:pt x="305" y="1541"/>
                  </a:cubicBezTo>
                  <a:cubicBezTo>
                    <a:pt x="310" y="1541"/>
                    <a:pt x="310" y="1518"/>
                    <a:pt x="310" y="1509"/>
                  </a:cubicBezTo>
                  <a:cubicBezTo>
                    <a:pt x="322" y="1509"/>
                    <a:pt x="322" y="1497"/>
                    <a:pt x="322" y="1485"/>
                  </a:cubicBezTo>
                  <a:lnTo>
                    <a:pt x="334" y="1485"/>
                  </a:lnTo>
                  <a:cubicBezTo>
                    <a:pt x="346" y="1485"/>
                    <a:pt x="346" y="1462"/>
                    <a:pt x="334" y="1462"/>
                  </a:cubicBezTo>
                  <a:cubicBezTo>
                    <a:pt x="330" y="1458"/>
                    <a:pt x="330" y="1456"/>
                    <a:pt x="332" y="1456"/>
                  </a:cubicBezTo>
                  <a:cubicBezTo>
                    <a:pt x="335" y="1456"/>
                    <a:pt x="346" y="1462"/>
                    <a:pt x="346" y="1462"/>
                  </a:cubicBezTo>
                  <a:cubicBezTo>
                    <a:pt x="358" y="1450"/>
                    <a:pt x="346" y="1438"/>
                    <a:pt x="346" y="1438"/>
                  </a:cubicBezTo>
                  <a:lnTo>
                    <a:pt x="346" y="1426"/>
                  </a:lnTo>
                  <a:cubicBezTo>
                    <a:pt x="346" y="1414"/>
                    <a:pt x="370" y="1402"/>
                    <a:pt x="346" y="1390"/>
                  </a:cubicBezTo>
                  <a:cubicBezTo>
                    <a:pt x="343" y="1388"/>
                    <a:pt x="343" y="1387"/>
                    <a:pt x="344" y="1387"/>
                  </a:cubicBezTo>
                  <a:lnTo>
                    <a:pt x="344" y="1387"/>
                  </a:lnTo>
                  <a:cubicBezTo>
                    <a:pt x="346" y="1387"/>
                    <a:pt x="359" y="1394"/>
                    <a:pt x="366" y="1394"/>
                  </a:cubicBezTo>
                  <a:cubicBezTo>
                    <a:pt x="368" y="1394"/>
                    <a:pt x="370" y="1393"/>
                    <a:pt x="370" y="1390"/>
                  </a:cubicBezTo>
                  <a:cubicBezTo>
                    <a:pt x="370" y="1378"/>
                    <a:pt x="370" y="1378"/>
                    <a:pt x="370" y="1378"/>
                  </a:cubicBezTo>
                  <a:cubicBezTo>
                    <a:pt x="370" y="1374"/>
                    <a:pt x="371" y="1373"/>
                    <a:pt x="373" y="1373"/>
                  </a:cubicBezTo>
                  <a:cubicBezTo>
                    <a:pt x="376" y="1373"/>
                    <a:pt x="382" y="1378"/>
                    <a:pt x="382" y="1378"/>
                  </a:cubicBezTo>
                  <a:cubicBezTo>
                    <a:pt x="382" y="1366"/>
                    <a:pt x="382" y="1354"/>
                    <a:pt x="382" y="1354"/>
                  </a:cubicBezTo>
                  <a:cubicBezTo>
                    <a:pt x="382" y="1343"/>
                    <a:pt x="382" y="1331"/>
                    <a:pt x="370" y="1331"/>
                  </a:cubicBezTo>
                  <a:cubicBezTo>
                    <a:pt x="358" y="1319"/>
                    <a:pt x="370" y="1319"/>
                    <a:pt x="393" y="1319"/>
                  </a:cubicBezTo>
                  <a:cubicBezTo>
                    <a:pt x="382" y="1319"/>
                    <a:pt x="382" y="1319"/>
                    <a:pt x="382" y="1307"/>
                  </a:cubicBezTo>
                  <a:lnTo>
                    <a:pt x="405" y="1307"/>
                  </a:lnTo>
                  <a:cubicBezTo>
                    <a:pt x="405" y="1307"/>
                    <a:pt x="405" y="1295"/>
                    <a:pt x="393" y="1283"/>
                  </a:cubicBezTo>
                  <a:cubicBezTo>
                    <a:pt x="393" y="1271"/>
                    <a:pt x="393" y="1259"/>
                    <a:pt x="405" y="1247"/>
                  </a:cubicBezTo>
                  <a:cubicBezTo>
                    <a:pt x="417" y="1235"/>
                    <a:pt x="429" y="1223"/>
                    <a:pt x="417" y="1223"/>
                  </a:cubicBezTo>
                  <a:close/>
                  <a:moveTo>
                    <a:pt x="1179" y="2676"/>
                  </a:moveTo>
                  <a:cubicBezTo>
                    <a:pt x="1179" y="2680"/>
                    <a:pt x="1181" y="2681"/>
                    <a:pt x="1182" y="2681"/>
                  </a:cubicBezTo>
                  <a:cubicBezTo>
                    <a:pt x="1185" y="2681"/>
                    <a:pt x="1187" y="2676"/>
                    <a:pt x="1179" y="2676"/>
                  </a:cubicBezTo>
                  <a:close/>
                </a:path>
              </a:pathLst>
            </a:custGeom>
            <a:solidFill>
              <a:srgbClr val="4A3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3"/>
            <p:cNvSpPr/>
            <p:nvPr/>
          </p:nvSpPr>
          <p:spPr>
            <a:xfrm>
              <a:off x="4649818" y="5751822"/>
              <a:ext cx="183634" cy="178367"/>
            </a:xfrm>
            <a:custGeom>
              <a:avLst/>
              <a:gdLst/>
              <a:ahLst/>
              <a:cxnLst/>
              <a:rect l="l" t="t" r="r" b="b"/>
              <a:pathLst>
                <a:path w="3620" h="3516" extrusionOk="0">
                  <a:moveTo>
                    <a:pt x="1584" y="836"/>
                  </a:moveTo>
                  <a:cubicBezTo>
                    <a:pt x="2060" y="991"/>
                    <a:pt x="2548" y="1277"/>
                    <a:pt x="2727" y="1646"/>
                  </a:cubicBezTo>
                  <a:cubicBezTo>
                    <a:pt x="2834" y="1908"/>
                    <a:pt x="2810" y="2206"/>
                    <a:pt x="2679" y="2456"/>
                  </a:cubicBezTo>
                  <a:cubicBezTo>
                    <a:pt x="2632" y="2587"/>
                    <a:pt x="2513" y="2682"/>
                    <a:pt x="2382" y="2730"/>
                  </a:cubicBezTo>
                  <a:cubicBezTo>
                    <a:pt x="2322" y="2746"/>
                    <a:pt x="2255" y="2754"/>
                    <a:pt x="2184" y="2754"/>
                  </a:cubicBezTo>
                  <a:cubicBezTo>
                    <a:pt x="1803" y="2754"/>
                    <a:pt x="1286" y="2534"/>
                    <a:pt x="905" y="2313"/>
                  </a:cubicBezTo>
                  <a:lnTo>
                    <a:pt x="1584" y="836"/>
                  </a:lnTo>
                  <a:close/>
                  <a:moveTo>
                    <a:pt x="1398" y="0"/>
                  </a:moveTo>
                  <a:cubicBezTo>
                    <a:pt x="1269" y="0"/>
                    <a:pt x="1150" y="71"/>
                    <a:pt x="1084" y="194"/>
                  </a:cubicBezTo>
                  <a:lnTo>
                    <a:pt x="917" y="455"/>
                  </a:lnTo>
                  <a:cubicBezTo>
                    <a:pt x="917" y="467"/>
                    <a:pt x="905" y="479"/>
                    <a:pt x="905" y="491"/>
                  </a:cubicBezTo>
                  <a:lnTo>
                    <a:pt x="72" y="2301"/>
                  </a:lnTo>
                  <a:cubicBezTo>
                    <a:pt x="0" y="2468"/>
                    <a:pt x="48" y="2670"/>
                    <a:pt x="203" y="2765"/>
                  </a:cubicBezTo>
                  <a:cubicBezTo>
                    <a:pt x="334" y="2861"/>
                    <a:pt x="1298" y="3515"/>
                    <a:pt x="2191" y="3515"/>
                  </a:cubicBezTo>
                  <a:cubicBezTo>
                    <a:pt x="2310" y="3515"/>
                    <a:pt x="2441" y="3503"/>
                    <a:pt x="2572" y="3468"/>
                  </a:cubicBezTo>
                  <a:cubicBezTo>
                    <a:pt x="2929" y="3372"/>
                    <a:pt x="3227" y="3111"/>
                    <a:pt x="3370" y="2777"/>
                  </a:cubicBezTo>
                  <a:cubicBezTo>
                    <a:pt x="3608" y="2253"/>
                    <a:pt x="3620" y="1777"/>
                    <a:pt x="3418" y="1325"/>
                  </a:cubicBezTo>
                  <a:cubicBezTo>
                    <a:pt x="3025" y="491"/>
                    <a:pt x="1953" y="134"/>
                    <a:pt x="1501" y="15"/>
                  </a:cubicBezTo>
                  <a:cubicBezTo>
                    <a:pt x="1466" y="5"/>
                    <a:pt x="1432" y="0"/>
                    <a:pt x="1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3"/>
            <p:cNvSpPr/>
            <p:nvPr/>
          </p:nvSpPr>
          <p:spPr>
            <a:xfrm>
              <a:off x="4696337" y="5796667"/>
              <a:ext cx="96687" cy="95119"/>
            </a:xfrm>
            <a:custGeom>
              <a:avLst/>
              <a:gdLst/>
              <a:ahLst/>
              <a:cxnLst/>
              <a:rect l="l" t="t" r="r" b="b"/>
              <a:pathLst>
                <a:path w="1906" h="1875" extrusionOk="0">
                  <a:moveTo>
                    <a:pt x="675" y="9"/>
                  </a:moveTo>
                  <a:cubicBezTo>
                    <a:pt x="667" y="9"/>
                    <a:pt x="674" y="15"/>
                    <a:pt x="682" y="15"/>
                  </a:cubicBezTo>
                  <a:cubicBezTo>
                    <a:pt x="685" y="15"/>
                    <a:pt x="688" y="15"/>
                    <a:pt x="691" y="12"/>
                  </a:cubicBezTo>
                  <a:cubicBezTo>
                    <a:pt x="683" y="9"/>
                    <a:pt x="678" y="9"/>
                    <a:pt x="675" y="9"/>
                  </a:cubicBezTo>
                  <a:close/>
                  <a:moveTo>
                    <a:pt x="581" y="114"/>
                  </a:moveTo>
                  <a:cubicBezTo>
                    <a:pt x="578" y="114"/>
                    <a:pt x="576" y="115"/>
                    <a:pt x="572" y="119"/>
                  </a:cubicBezTo>
                  <a:lnTo>
                    <a:pt x="596" y="119"/>
                  </a:lnTo>
                  <a:cubicBezTo>
                    <a:pt x="588" y="119"/>
                    <a:pt x="585" y="114"/>
                    <a:pt x="581" y="114"/>
                  </a:cubicBezTo>
                  <a:close/>
                  <a:moveTo>
                    <a:pt x="1215" y="203"/>
                  </a:moveTo>
                  <a:lnTo>
                    <a:pt x="1215" y="214"/>
                  </a:lnTo>
                  <a:cubicBezTo>
                    <a:pt x="1217" y="217"/>
                    <a:pt x="1218" y="218"/>
                    <a:pt x="1219" y="218"/>
                  </a:cubicBezTo>
                  <a:cubicBezTo>
                    <a:pt x="1222" y="218"/>
                    <a:pt x="1215" y="203"/>
                    <a:pt x="1215" y="203"/>
                  </a:cubicBezTo>
                  <a:close/>
                  <a:moveTo>
                    <a:pt x="1346" y="262"/>
                  </a:moveTo>
                  <a:cubicBezTo>
                    <a:pt x="1334" y="262"/>
                    <a:pt x="1334" y="274"/>
                    <a:pt x="1334" y="274"/>
                  </a:cubicBezTo>
                  <a:lnTo>
                    <a:pt x="1358" y="274"/>
                  </a:lnTo>
                  <a:cubicBezTo>
                    <a:pt x="1346" y="274"/>
                    <a:pt x="1358" y="262"/>
                    <a:pt x="1346" y="262"/>
                  </a:cubicBezTo>
                  <a:close/>
                  <a:moveTo>
                    <a:pt x="1488" y="381"/>
                  </a:moveTo>
                  <a:lnTo>
                    <a:pt x="1500" y="393"/>
                  </a:lnTo>
                  <a:lnTo>
                    <a:pt x="1512" y="393"/>
                  </a:lnTo>
                  <a:cubicBezTo>
                    <a:pt x="1512" y="393"/>
                    <a:pt x="1512" y="381"/>
                    <a:pt x="1500" y="381"/>
                  </a:cubicBezTo>
                  <a:close/>
                  <a:moveTo>
                    <a:pt x="441" y="429"/>
                  </a:moveTo>
                  <a:cubicBezTo>
                    <a:pt x="441" y="441"/>
                    <a:pt x="453" y="441"/>
                    <a:pt x="453" y="441"/>
                  </a:cubicBezTo>
                  <a:lnTo>
                    <a:pt x="453" y="429"/>
                  </a:lnTo>
                  <a:close/>
                  <a:moveTo>
                    <a:pt x="1619" y="429"/>
                  </a:moveTo>
                  <a:lnTo>
                    <a:pt x="1619" y="441"/>
                  </a:lnTo>
                  <a:lnTo>
                    <a:pt x="1631" y="441"/>
                  </a:lnTo>
                  <a:cubicBezTo>
                    <a:pt x="1631" y="441"/>
                    <a:pt x="1619" y="441"/>
                    <a:pt x="1619" y="429"/>
                  </a:cubicBezTo>
                  <a:close/>
                  <a:moveTo>
                    <a:pt x="1750" y="745"/>
                  </a:moveTo>
                  <a:cubicBezTo>
                    <a:pt x="1750" y="750"/>
                    <a:pt x="1750" y="750"/>
                    <a:pt x="1750" y="750"/>
                  </a:cubicBezTo>
                  <a:lnTo>
                    <a:pt x="1762" y="750"/>
                  </a:lnTo>
                  <a:cubicBezTo>
                    <a:pt x="1762" y="750"/>
                    <a:pt x="1755" y="746"/>
                    <a:pt x="1750" y="745"/>
                  </a:cubicBezTo>
                  <a:close/>
                  <a:moveTo>
                    <a:pt x="1869" y="881"/>
                  </a:moveTo>
                  <a:cubicBezTo>
                    <a:pt x="1862" y="881"/>
                    <a:pt x="1869" y="886"/>
                    <a:pt x="1876" y="886"/>
                  </a:cubicBezTo>
                  <a:cubicBezTo>
                    <a:pt x="1879" y="886"/>
                    <a:pt x="1881" y="885"/>
                    <a:pt x="1881" y="881"/>
                  </a:cubicBezTo>
                  <a:close/>
                  <a:moveTo>
                    <a:pt x="1852" y="925"/>
                  </a:moveTo>
                  <a:cubicBezTo>
                    <a:pt x="1852" y="927"/>
                    <a:pt x="1853" y="929"/>
                    <a:pt x="1858" y="929"/>
                  </a:cubicBezTo>
                  <a:cubicBezTo>
                    <a:pt x="1863" y="929"/>
                    <a:pt x="1858" y="926"/>
                    <a:pt x="1852" y="925"/>
                  </a:cubicBezTo>
                  <a:close/>
                  <a:moveTo>
                    <a:pt x="119" y="1119"/>
                  </a:moveTo>
                  <a:lnTo>
                    <a:pt x="119" y="1127"/>
                  </a:lnTo>
                  <a:cubicBezTo>
                    <a:pt x="118" y="1126"/>
                    <a:pt x="117" y="1126"/>
                    <a:pt x="116" y="1126"/>
                  </a:cubicBezTo>
                  <a:cubicBezTo>
                    <a:pt x="114" y="1126"/>
                    <a:pt x="111" y="1127"/>
                    <a:pt x="107" y="1131"/>
                  </a:cubicBezTo>
                  <a:cubicBezTo>
                    <a:pt x="107" y="1131"/>
                    <a:pt x="113" y="1136"/>
                    <a:pt x="116" y="1136"/>
                  </a:cubicBezTo>
                  <a:cubicBezTo>
                    <a:pt x="118" y="1136"/>
                    <a:pt x="119" y="1135"/>
                    <a:pt x="119" y="1131"/>
                  </a:cubicBezTo>
                  <a:lnTo>
                    <a:pt x="119" y="1127"/>
                  </a:lnTo>
                  <a:lnTo>
                    <a:pt x="119" y="1127"/>
                  </a:lnTo>
                  <a:cubicBezTo>
                    <a:pt x="122" y="1128"/>
                    <a:pt x="125" y="1131"/>
                    <a:pt x="131" y="1131"/>
                  </a:cubicBezTo>
                  <a:lnTo>
                    <a:pt x="119" y="1119"/>
                  </a:lnTo>
                  <a:close/>
                  <a:moveTo>
                    <a:pt x="132" y="1199"/>
                  </a:moveTo>
                  <a:cubicBezTo>
                    <a:pt x="126" y="1199"/>
                    <a:pt x="130" y="1206"/>
                    <a:pt x="136" y="1206"/>
                  </a:cubicBezTo>
                  <a:cubicBezTo>
                    <a:pt x="138" y="1206"/>
                    <a:pt x="141" y="1205"/>
                    <a:pt x="143" y="1203"/>
                  </a:cubicBezTo>
                  <a:cubicBezTo>
                    <a:pt x="138" y="1200"/>
                    <a:pt x="135" y="1199"/>
                    <a:pt x="132" y="1199"/>
                  </a:cubicBezTo>
                  <a:close/>
                  <a:moveTo>
                    <a:pt x="73" y="1265"/>
                  </a:moveTo>
                  <a:cubicBezTo>
                    <a:pt x="72" y="1265"/>
                    <a:pt x="72" y="1268"/>
                    <a:pt x="72" y="1274"/>
                  </a:cubicBezTo>
                  <a:lnTo>
                    <a:pt x="84" y="1274"/>
                  </a:lnTo>
                  <a:cubicBezTo>
                    <a:pt x="78" y="1268"/>
                    <a:pt x="75" y="1265"/>
                    <a:pt x="73" y="1265"/>
                  </a:cubicBezTo>
                  <a:close/>
                  <a:moveTo>
                    <a:pt x="72" y="1274"/>
                  </a:moveTo>
                  <a:cubicBezTo>
                    <a:pt x="60" y="1286"/>
                    <a:pt x="72" y="1286"/>
                    <a:pt x="72" y="1286"/>
                  </a:cubicBezTo>
                  <a:lnTo>
                    <a:pt x="72" y="1274"/>
                  </a:lnTo>
                  <a:close/>
                  <a:moveTo>
                    <a:pt x="1853" y="1283"/>
                  </a:moveTo>
                  <a:cubicBezTo>
                    <a:pt x="1852" y="1283"/>
                    <a:pt x="1852" y="1284"/>
                    <a:pt x="1852" y="1286"/>
                  </a:cubicBezTo>
                  <a:lnTo>
                    <a:pt x="1858" y="1286"/>
                  </a:lnTo>
                  <a:cubicBezTo>
                    <a:pt x="1855" y="1284"/>
                    <a:pt x="1854" y="1283"/>
                    <a:pt x="1853" y="1283"/>
                  </a:cubicBezTo>
                  <a:close/>
                  <a:moveTo>
                    <a:pt x="155" y="1286"/>
                  </a:moveTo>
                  <a:cubicBezTo>
                    <a:pt x="151" y="1286"/>
                    <a:pt x="151" y="1287"/>
                    <a:pt x="152" y="1289"/>
                  </a:cubicBezTo>
                  <a:lnTo>
                    <a:pt x="152" y="1289"/>
                  </a:lnTo>
                  <a:cubicBezTo>
                    <a:pt x="153" y="1288"/>
                    <a:pt x="154" y="1287"/>
                    <a:pt x="155" y="1286"/>
                  </a:cubicBezTo>
                  <a:close/>
                  <a:moveTo>
                    <a:pt x="715" y="0"/>
                  </a:moveTo>
                  <a:cubicBezTo>
                    <a:pt x="715" y="0"/>
                    <a:pt x="703" y="0"/>
                    <a:pt x="715" y="12"/>
                  </a:cubicBezTo>
                  <a:cubicBezTo>
                    <a:pt x="726" y="24"/>
                    <a:pt x="715" y="24"/>
                    <a:pt x="715" y="24"/>
                  </a:cubicBezTo>
                  <a:cubicBezTo>
                    <a:pt x="715" y="26"/>
                    <a:pt x="715" y="27"/>
                    <a:pt x="714" y="27"/>
                  </a:cubicBezTo>
                  <a:cubicBezTo>
                    <a:pt x="714" y="27"/>
                    <a:pt x="713" y="20"/>
                    <a:pt x="709" y="20"/>
                  </a:cubicBezTo>
                  <a:cubicBezTo>
                    <a:pt x="707" y="20"/>
                    <a:pt x="705" y="21"/>
                    <a:pt x="703" y="24"/>
                  </a:cubicBezTo>
                  <a:cubicBezTo>
                    <a:pt x="703" y="36"/>
                    <a:pt x="703" y="36"/>
                    <a:pt x="703" y="48"/>
                  </a:cubicBezTo>
                  <a:lnTo>
                    <a:pt x="703" y="60"/>
                  </a:lnTo>
                  <a:lnTo>
                    <a:pt x="703" y="72"/>
                  </a:lnTo>
                  <a:lnTo>
                    <a:pt x="691" y="72"/>
                  </a:lnTo>
                  <a:cubicBezTo>
                    <a:pt x="679" y="72"/>
                    <a:pt x="679" y="83"/>
                    <a:pt x="679" y="83"/>
                  </a:cubicBezTo>
                  <a:cubicBezTo>
                    <a:pt x="691" y="83"/>
                    <a:pt x="679" y="95"/>
                    <a:pt x="679" y="95"/>
                  </a:cubicBezTo>
                  <a:cubicBezTo>
                    <a:pt x="679" y="95"/>
                    <a:pt x="667" y="107"/>
                    <a:pt x="679" y="107"/>
                  </a:cubicBezTo>
                  <a:cubicBezTo>
                    <a:pt x="691" y="107"/>
                    <a:pt x="667" y="131"/>
                    <a:pt x="667" y="131"/>
                  </a:cubicBezTo>
                  <a:cubicBezTo>
                    <a:pt x="667" y="135"/>
                    <a:pt x="667" y="136"/>
                    <a:pt x="667" y="136"/>
                  </a:cubicBezTo>
                  <a:cubicBezTo>
                    <a:pt x="666" y="136"/>
                    <a:pt x="663" y="131"/>
                    <a:pt x="655" y="131"/>
                  </a:cubicBezTo>
                  <a:cubicBezTo>
                    <a:pt x="655" y="143"/>
                    <a:pt x="655" y="143"/>
                    <a:pt x="655" y="155"/>
                  </a:cubicBezTo>
                  <a:cubicBezTo>
                    <a:pt x="655" y="155"/>
                    <a:pt x="643" y="179"/>
                    <a:pt x="631" y="179"/>
                  </a:cubicBezTo>
                  <a:cubicBezTo>
                    <a:pt x="619" y="179"/>
                    <a:pt x="631" y="191"/>
                    <a:pt x="631" y="191"/>
                  </a:cubicBezTo>
                  <a:cubicBezTo>
                    <a:pt x="631" y="203"/>
                    <a:pt x="643" y="203"/>
                    <a:pt x="631" y="203"/>
                  </a:cubicBezTo>
                  <a:lnTo>
                    <a:pt x="619" y="203"/>
                  </a:lnTo>
                  <a:cubicBezTo>
                    <a:pt x="607" y="203"/>
                    <a:pt x="607" y="214"/>
                    <a:pt x="607" y="226"/>
                  </a:cubicBezTo>
                  <a:cubicBezTo>
                    <a:pt x="607" y="226"/>
                    <a:pt x="607" y="226"/>
                    <a:pt x="607" y="238"/>
                  </a:cubicBezTo>
                  <a:lnTo>
                    <a:pt x="596" y="238"/>
                  </a:lnTo>
                  <a:cubicBezTo>
                    <a:pt x="596" y="238"/>
                    <a:pt x="619" y="250"/>
                    <a:pt x="607" y="262"/>
                  </a:cubicBezTo>
                  <a:cubicBezTo>
                    <a:pt x="607" y="262"/>
                    <a:pt x="602" y="257"/>
                    <a:pt x="599" y="257"/>
                  </a:cubicBezTo>
                  <a:cubicBezTo>
                    <a:pt x="597" y="257"/>
                    <a:pt x="596" y="258"/>
                    <a:pt x="596" y="262"/>
                  </a:cubicBezTo>
                  <a:cubicBezTo>
                    <a:pt x="584" y="262"/>
                    <a:pt x="596" y="286"/>
                    <a:pt x="596" y="298"/>
                  </a:cubicBezTo>
                  <a:cubicBezTo>
                    <a:pt x="596" y="306"/>
                    <a:pt x="596" y="315"/>
                    <a:pt x="591" y="315"/>
                  </a:cubicBezTo>
                  <a:cubicBezTo>
                    <a:pt x="590" y="315"/>
                    <a:pt x="587" y="313"/>
                    <a:pt x="584" y="310"/>
                  </a:cubicBezTo>
                  <a:cubicBezTo>
                    <a:pt x="578" y="304"/>
                    <a:pt x="578" y="301"/>
                    <a:pt x="578" y="301"/>
                  </a:cubicBezTo>
                  <a:cubicBezTo>
                    <a:pt x="578" y="301"/>
                    <a:pt x="578" y="304"/>
                    <a:pt x="572" y="310"/>
                  </a:cubicBezTo>
                  <a:cubicBezTo>
                    <a:pt x="560" y="322"/>
                    <a:pt x="572" y="322"/>
                    <a:pt x="572" y="333"/>
                  </a:cubicBezTo>
                  <a:lnTo>
                    <a:pt x="584" y="333"/>
                  </a:lnTo>
                  <a:cubicBezTo>
                    <a:pt x="584" y="333"/>
                    <a:pt x="560" y="333"/>
                    <a:pt x="560" y="345"/>
                  </a:cubicBezTo>
                  <a:cubicBezTo>
                    <a:pt x="564" y="349"/>
                    <a:pt x="566" y="351"/>
                    <a:pt x="568" y="351"/>
                  </a:cubicBezTo>
                  <a:cubicBezTo>
                    <a:pt x="572" y="351"/>
                    <a:pt x="572" y="345"/>
                    <a:pt x="572" y="345"/>
                  </a:cubicBezTo>
                  <a:cubicBezTo>
                    <a:pt x="572" y="357"/>
                    <a:pt x="572" y="357"/>
                    <a:pt x="572" y="357"/>
                  </a:cubicBezTo>
                  <a:cubicBezTo>
                    <a:pt x="572" y="361"/>
                    <a:pt x="570" y="363"/>
                    <a:pt x="568" y="363"/>
                  </a:cubicBezTo>
                  <a:cubicBezTo>
                    <a:pt x="564" y="363"/>
                    <a:pt x="556" y="357"/>
                    <a:pt x="548" y="357"/>
                  </a:cubicBezTo>
                  <a:cubicBezTo>
                    <a:pt x="548" y="369"/>
                    <a:pt x="548" y="381"/>
                    <a:pt x="548" y="381"/>
                  </a:cubicBezTo>
                  <a:lnTo>
                    <a:pt x="548" y="393"/>
                  </a:lnTo>
                  <a:lnTo>
                    <a:pt x="536" y="393"/>
                  </a:lnTo>
                  <a:cubicBezTo>
                    <a:pt x="536" y="393"/>
                    <a:pt x="524" y="393"/>
                    <a:pt x="524" y="405"/>
                  </a:cubicBezTo>
                  <a:cubicBezTo>
                    <a:pt x="524" y="417"/>
                    <a:pt x="548" y="429"/>
                    <a:pt x="524" y="429"/>
                  </a:cubicBezTo>
                  <a:cubicBezTo>
                    <a:pt x="521" y="425"/>
                    <a:pt x="519" y="424"/>
                    <a:pt x="519" y="424"/>
                  </a:cubicBezTo>
                  <a:lnTo>
                    <a:pt x="519" y="424"/>
                  </a:lnTo>
                  <a:cubicBezTo>
                    <a:pt x="518" y="424"/>
                    <a:pt x="524" y="432"/>
                    <a:pt x="524" y="441"/>
                  </a:cubicBezTo>
                  <a:cubicBezTo>
                    <a:pt x="524" y="447"/>
                    <a:pt x="521" y="447"/>
                    <a:pt x="518" y="447"/>
                  </a:cubicBezTo>
                  <a:cubicBezTo>
                    <a:pt x="515" y="447"/>
                    <a:pt x="512" y="447"/>
                    <a:pt x="512" y="453"/>
                  </a:cubicBezTo>
                  <a:lnTo>
                    <a:pt x="524" y="464"/>
                  </a:lnTo>
                  <a:lnTo>
                    <a:pt x="500" y="464"/>
                  </a:lnTo>
                  <a:cubicBezTo>
                    <a:pt x="500" y="464"/>
                    <a:pt x="500" y="476"/>
                    <a:pt x="500" y="476"/>
                  </a:cubicBezTo>
                  <a:cubicBezTo>
                    <a:pt x="512" y="476"/>
                    <a:pt x="500" y="488"/>
                    <a:pt x="500" y="488"/>
                  </a:cubicBezTo>
                  <a:cubicBezTo>
                    <a:pt x="500" y="500"/>
                    <a:pt x="512" y="500"/>
                    <a:pt x="500" y="512"/>
                  </a:cubicBezTo>
                  <a:lnTo>
                    <a:pt x="488" y="512"/>
                  </a:lnTo>
                  <a:lnTo>
                    <a:pt x="488" y="524"/>
                  </a:lnTo>
                  <a:lnTo>
                    <a:pt x="488" y="536"/>
                  </a:lnTo>
                  <a:lnTo>
                    <a:pt x="476" y="536"/>
                  </a:lnTo>
                  <a:cubicBezTo>
                    <a:pt x="476" y="536"/>
                    <a:pt x="476" y="548"/>
                    <a:pt x="476" y="560"/>
                  </a:cubicBezTo>
                  <a:lnTo>
                    <a:pt x="465" y="560"/>
                  </a:lnTo>
                  <a:cubicBezTo>
                    <a:pt x="441" y="572"/>
                    <a:pt x="429" y="595"/>
                    <a:pt x="429" y="619"/>
                  </a:cubicBezTo>
                  <a:lnTo>
                    <a:pt x="417" y="619"/>
                  </a:lnTo>
                  <a:lnTo>
                    <a:pt x="417" y="631"/>
                  </a:lnTo>
                  <a:lnTo>
                    <a:pt x="405" y="655"/>
                  </a:lnTo>
                  <a:cubicBezTo>
                    <a:pt x="405" y="679"/>
                    <a:pt x="393" y="691"/>
                    <a:pt x="393" y="703"/>
                  </a:cubicBezTo>
                  <a:cubicBezTo>
                    <a:pt x="393" y="714"/>
                    <a:pt x="393" y="714"/>
                    <a:pt x="393" y="726"/>
                  </a:cubicBezTo>
                  <a:lnTo>
                    <a:pt x="393" y="738"/>
                  </a:lnTo>
                  <a:cubicBezTo>
                    <a:pt x="393" y="750"/>
                    <a:pt x="381" y="750"/>
                    <a:pt x="381" y="762"/>
                  </a:cubicBezTo>
                  <a:cubicBezTo>
                    <a:pt x="381" y="762"/>
                    <a:pt x="369" y="774"/>
                    <a:pt x="381" y="786"/>
                  </a:cubicBezTo>
                  <a:lnTo>
                    <a:pt x="405" y="786"/>
                  </a:lnTo>
                  <a:cubicBezTo>
                    <a:pt x="405" y="790"/>
                    <a:pt x="404" y="791"/>
                    <a:pt x="401" y="791"/>
                  </a:cubicBezTo>
                  <a:cubicBezTo>
                    <a:pt x="397" y="791"/>
                    <a:pt x="389" y="786"/>
                    <a:pt x="381" y="786"/>
                  </a:cubicBezTo>
                  <a:cubicBezTo>
                    <a:pt x="369" y="786"/>
                    <a:pt x="369" y="786"/>
                    <a:pt x="369" y="798"/>
                  </a:cubicBezTo>
                  <a:cubicBezTo>
                    <a:pt x="369" y="810"/>
                    <a:pt x="357" y="822"/>
                    <a:pt x="357" y="822"/>
                  </a:cubicBezTo>
                  <a:lnTo>
                    <a:pt x="357" y="845"/>
                  </a:lnTo>
                  <a:cubicBezTo>
                    <a:pt x="357" y="845"/>
                    <a:pt x="345" y="857"/>
                    <a:pt x="334" y="869"/>
                  </a:cubicBezTo>
                  <a:cubicBezTo>
                    <a:pt x="334" y="869"/>
                    <a:pt x="334" y="881"/>
                    <a:pt x="334" y="881"/>
                  </a:cubicBezTo>
                  <a:cubicBezTo>
                    <a:pt x="334" y="885"/>
                    <a:pt x="332" y="886"/>
                    <a:pt x="330" y="886"/>
                  </a:cubicBezTo>
                  <a:cubicBezTo>
                    <a:pt x="327" y="886"/>
                    <a:pt x="322" y="881"/>
                    <a:pt x="322" y="881"/>
                  </a:cubicBezTo>
                  <a:cubicBezTo>
                    <a:pt x="322" y="881"/>
                    <a:pt x="322" y="905"/>
                    <a:pt x="322" y="905"/>
                  </a:cubicBezTo>
                  <a:cubicBezTo>
                    <a:pt x="322" y="905"/>
                    <a:pt x="310" y="905"/>
                    <a:pt x="310" y="917"/>
                  </a:cubicBezTo>
                  <a:cubicBezTo>
                    <a:pt x="298" y="917"/>
                    <a:pt x="298" y="929"/>
                    <a:pt x="298" y="929"/>
                  </a:cubicBezTo>
                  <a:cubicBezTo>
                    <a:pt x="298" y="929"/>
                    <a:pt x="298" y="965"/>
                    <a:pt x="274" y="965"/>
                  </a:cubicBezTo>
                  <a:cubicBezTo>
                    <a:pt x="272" y="962"/>
                    <a:pt x="270" y="961"/>
                    <a:pt x="269" y="961"/>
                  </a:cubicBezTo>
                  <a:lnTo>
                    <a:pt x="269" y="961"/>
                  </a:lnTo>
                  <a:cubicBezTo>
                    <a:pt x="266" y="961"/>
                    <a:pt x="274" y="976"/>
                    <a:pt x="274" y="976"/>
                  </a:cubicBezTo>
                  <a:cubicBezTo>
                    <a:pt x="274" y="988"/>
                    <a:pt x="262" y="1012"/>
                    <a:pt x="262" y="1036"/>
                  </a:cubicBezTo>
                  <a:cubicBezTo>
                    <a:pt x="262" y="1048"/>
                    <a:pt x="262" y="1060"/>
                    <a:pt x="262" y="1060"/>
                  </a:cubicBezTo>
                  <a:lnTo>
                    <a:pt x="250" y="1060"/>
                  </a:lnTo>
                  <a:cubicBezTo>
                    <a:pt x="238" y="1060"/>
                    <a:pt x="250" y="1060"/>
                    <a:pt x="250" y="1072"/>
                  </a:cubicBezTo>
                  <a:cubicBezTo>
                    <a:pt x="238" y="1072"/>
                    <a:pt x="238" y="1084"/>
                    <a:pt x="238" y="1095"/>
                  </a:cubicBezTo>
                  <a:lnTo>
                    <a:pt x="238" y="1119"/>
                  </a:lnTo>
                  <a:cubicBezTo>
                    <a:pt x="238" y="1119"/>
                    <a:pt x="250" y="1131"/>
                    <a:pt x="262" y="1143"/>
                  </a:cubicBezTo>
                  <a:cubicBezTo>
                    <a:pt x="268" y="1149"/>
                    <a:pt x="265" y="1152"/>
                    <a:pt x="259" y="1152"/>
                  </a:cubicBezTo>
                  <a:cubicBezTo>
                    <a:pt x="253" y="1152"/>
                    <a:pt x="244" y="1149"/>
                    <a:pt x="238" y="1143"/>
                  </a:cubicBezTo>
                  <a:cubicBezTo>
                    <a:pt x="238" y="1137"/>
                    <a:pt x="235" y="1134"/>
                    <a:pt x="232" y="1134"/>
                  </a:cubicBezTo>
                  <a:cubicBezTo>
                    <a:pt x="229" y="1134"/>
                    <a:pt x="226" y="1137"/>
                    <a:pt x="226" y="1143"/>
                  </a:cubicBezTo>
                  <a:cubicBezTo>
                    <a:pt x="215" y="1155"/>
                    <a:pt x="226" y="1155"/>
                    <a:pt x="226" y="1155"/>
                  </a:cubicBezTo>
                  <a:lnTo>
                    <a:pt x="226" y="1167"/>
                  </a:lnTo>
                  <a:cubicBezTo>
                    <a:pt x="226" y="1167"/>
                    <a:pt x="216" y="1172"/>
                    <a:pt x="205" y="1172"/>
                  </a:cubicBezTo>
                  <a:cubicBezTo>
                    <a:pt x="200" y="1172"/>
                    <a:pt x="195" y="1171"/>
                    <a:pt x="191" y="1167"/>
                  </a:cubicBezTo>
                  <a:cubicBezTo>
                    <a:pt x="191" y="1167"/>
                    <a:pt x="191" y="1179"/>
                    <a:pt x="191" y="1191"/>
                  </a:cubicBezTo>
                  <a:cubicBezTo>
                    <a:pt x="191" y="1191"/>
                    <a:pt x="191" y="1203"/>
                    <a:pt x="191" y="1215"/>
                  </a:cubicBezTo>
                  <a:lnTo>
                    <a:pt x="191" y="1226"/>
                  </a:lnTo>
                  <a:lnTo>
                    <a:pt x="179" y="1226"/>
                  </a:lnTo>
                  <a:cubicBezTo>
                    <a:pt x="179" y="1226"/>
                    <a:pt x="179" y="1238"/>
                    <a:pt x="179" y="1238"/>
                  </a:cubicBezTo>
                  <a:lnTo>
                    <a:pt x="179" y="1250"/>
                  </a:lnTo>
                  <a:cubicBezTo>
                    <a:pt x="167" y="1250"/>
                    <a:pt x="179" y="1262"/>
                    <a:pt x="179" y="1274"/>
                  </a:cubicBezTo>
                  <a:cubicBezTo>
                    <a:pt x="179" y="1274"/>
                    <a:pt x="179" y="1274"/>
                    <a:pt x="179" y="1286"/>
                  </a:cubicBezTo>
                  <a:cubicBezTo>
                    <a:pt x="171" y="1286"/>
                    <a:pt x="163" y="1281"/>
                    <a:pt x="159" y="1281"/>
                  </a:cubicBezTo>
                  <a:cubicBezTo>
                    <a:pt x="156" y="1281"/>
                    <a:pt x="155" y="1282"/>
                    <a:pt x="155" y="1286"/>
                  </a:cubicBezTo>
                  <a:lnTo>
                    <a:pt x="167" y="1286"/>
                  </a:lnTo>
                  <a:lnTo>
                    <a:pt x="203" y="1298"/>
                  </a:lnTo>
                  <a:cubicBezTo>
                    <a:pt x="203" y="1298"/>
                    <a:pt x="203" y="1286"/>
                    <a:pt x="203" y="1286"/>
                  </a:cubicBezTo>
                  <a:cubicBezTo>
                    <a:pt x="203" y="1286"/>
                    <a:pt x="203" y="1274"/>
                    <a:pt x="215" y="1274"/>
                  </a:cubicBezTo>
                  <a:cubicBezTo>
                    <a:pt x="203" y="1274"/>
                    <a:pt x="215" y="1262"/>
                    <a:pt x="215" y="1250"/>
                  </a:cubicBezTo>
                  <a:cubicBezTo>
                    <a:pt x="203" y="1250"/>
                    <a:pt x="191" y="1238"/>
                    <a:pt x="215" y="1238"/>
                  </a:cubicBezTo>
                  <a:lnTo>
                    <a:pt x="226" y="1238"/>
                  </a:lnTo>
                  <a:lnTo>
                    <a:pt x="226" y="1226"/>
                  </a:lnTo>
                  <a:lnTo>
                    <a:pt x="226" y="1215"/>
                  </a:lnTo>
                  <a:cubicBezTo>
                    <a:pt x="226" y="1211"/>
                    <a:pt x="226" y="1209"/>
                    <a:pt x="227" y="1209"/>
                  </a:cubicBezTo>
                  <a:cubicBezTo>
                    <a:pt x="228" y="1209"/>
                    <a:pt x="230" y="1215"/>
                    <a:pt x="238" y="1215"/>
                  </a:cubicBezTo>
                  <a:cubicBezTo>
                    <a:pt x="238" y="1215"/>
                    <a:pt x="238" y="1191"/>
                    <a:pt x="250" y="1191"/>
                  </a:cubicBezTo>
                  <a:cubicBezTo>
                    <a:pt x="262" y="1191"/>
                    <a:pt x="238" y="1167"/>
                    <a:pt x="250" y="1167"/>
                  </a:cubicBezTo>
                  <a:lnTo>
                    <a:pt x="262" y="1167"/>
                  </a:lnTo>
                  <a:cubicBezTo>
                    <a:pt x="262" y="1167"/>
                    <a:pt x="250" y="1167"/>
                    <a:pt x="250" y="1155"/>
                  </a:cubicBezTo>
                  <a:lnTo>
                    <a:pt x="274" y="1155"/>
                  </a:lnTo>
                  <a:cubicBezTo>
                    <a:pt x="274" y="1155"/>
                    <a:pt x="262" y="1143"/>
                    <a:pt x="274" y="1131"/>
                  </a:cubicBezTo>
                  <a:cubicBezTo>
                    <a:pt x="274" y="1131"/>
                    <a:pt x="274" y="1131"/>
                    <a:pt x="286" y="1119"/>
                  </a:cubicBezTo>
                  <a:lnTo>
                    <a:pt x="286" y="1107"/>
                  </a:lnTo>
                  <a:cubicBezTo>
                    <a:pt x="286" y="1095"/>
                    <a:pt x="298" y="1095"/>
                    <a:pt x="298" y="1095"/>
                  </a:cubicBezTo>
                  <a:cubicBezTo>
                    <a:pt x="298" y="1084"/>
                    <a:pt x="310" y="1084"/>
                    <a:pt x="298" y="1072"/>
                  </a:cubicBezTo>
                  <a:cubicBezTo>
                    <a:pt x="298" y="1072"/>
                    <a:pt x="286" y="1060"/>
                    <a:pt x="298" y="1060"/>
                  </a:cubicBezTo>
                  <a:cubicBezTo>
                    <a:pt x="322" y="1060"/>
                    <a:pt x="322" y="1048"/>
                    <a:pt x="298" y="1048"/>
                  </a:cubicBezTo>
                  <a:cubicBezTo>
                    <a:pt x="286" y="1048"/>
                    <a:pt x="298" y="1036"/>
                    <a:pt x="298" y="1036"/>
                  </a:cubicBezTo>
                  <a:cubicBezTo>
                    <a:pt x="310" y="1036"/>
                    <a:pt x="322" y="1036"/>
                    <a:pt x="322" y="1024"/>
                  </a:cubicBezTo>
                  <a:lnTo>
                    <a:pt x="322" y="1012"/>
                  </a:lnTo>
                  <a:cubicBezTo>
                    <a:pt x="322" y="1012"/>
                    <a:pt x="322" y="1017"/>
                    <a:pt x="325" y="1017"/>
                  </a:cubicBezTo>
                  <a:cubicBezTo>
                    <a:pt x="327" y="1017"/>
                    <a:pt x="330" y="1016"/>
                    <a:pt x="334" y="1012"/>
                  </a:cubicBezTo>
                  <a:cubicBezTo>
                    <a:pt x="334" y="1012"/>
                    <a:pt x="334" y="1000"/>
                    <a:pt x="334" y="1000"/>
                  </a:cubicBezTo>
                  <a:cubicBezTo>
                    <a:pt x="334" y="988"/>
                    <a:pt x="334" y="988"/>
                    <a:pt x="345" y="988"/>
                  </a:cubicBezTo>
                  <a:cubicBezTo>
                    <a:pt x="345" y="976"/>
                    <a:pt x="345" y="976"/>
                    <a:pt x="357" y="976"/>
                  </a:cubicBezTo>
                  <a:cubicBezTo>
                    <a:pt x="357" y="965"/>
                    <a:pt x="357" y="965"/>
                    <a:pt x="357" y="953"/>
                  </a:cubicBezTo>
                  <a:lnTo>
                    <a:pt x="357" y="941"/>
                  </a:lnTo>
                  <a:cubicBezTo>
                    <a:pt x="357" y="941"/>
                    <a:pt x="369" y="929"/>
                    <a:pt x="369" y="929"/>
                  </a:cubicBezTo>
                  <a:lnTo>
                    <a:pt x="357" y="917"/>
                  </a:lnTo>
                  <a:cubicBezTo>
                    <a:pt x="345" y="905"/>
                    <a:pt x="381" y="905"/>
                    <a:pt x="369" y="893"/>
                  </a:cubicBezTo>
                  <a:lnTo>
                    <a:pt x="369" y="881"/>
                  </a:lnTo>
                  <a:lnTo>
                    <a:pt x="381" y="881"/>
                  </a:lnTo>
                  <a:cubicBezTo>
                    <a:pt x="393" y="881"/>
                    <a:pt x="381" y="881"/>
                    <a:pt x="381" y="869"/>
                  </a:cubicBezTo>
                  <a:cubicBezTo>
                    <a:pt x="381" y="869"/>
                    <a:pt x="381" y="857"/>
                    <a:pt x="393" y="857"/>
                  </a:cubicBezTo>
                  <a:cubicBezTo>
                    <a:pt x="405" y="857"/>
                    <a:pt x="393" y="845"/>
                    <a:pt x="393" y="845"/>
                  </a:cubicBezTo>
                  <a:cubicBezTo>
                    <a:pt x="393" y="845"/>
                    <a:pt x="405" y="834"/>
                    <a:pt x="405" y="822"/>
                  </a:cubicBezTo>
                  <a:cubicBezTo>
                    <a:pt x="405" y="810"/>
                    <a:pt x="405" y="798"/>
                    <a:pt x="405" y="798"/>
                  </a:cubicBezTo>
                  <a:cubicBezTo>
                    <a:pt x="405" y="798"/>
                    <a:pt x="429" y="786"/>
                    <a:pt x="417" y="774"/>
                  </a:cubicBezTo>
                  <a:cubicBezTo>
                    <a:pt x="417" y="770"/>
                    <a:pt x="418" y="769"/>
                    <a:pt x="420" y="769"/>
                  </a:cubicBezTo>
                  <a:cubicBezTo>
                    <a:pt x="424" y="769"/>
                    <a:pt x="429" y="774"/>
                    <a:pt x="429" y="774"/>
                  </a:cubicBezTo>
                  <a:cubicBezTo>
                    <a:pt x="441" y="774"/>
                    <a:pt x="429" y="762"/>
                    <a:pt x="429" y="762"/>
                  </a:cubicBezTo>
                  <a:cubicBezTo>
                    <a:pt x="441" y="750"/>
                    <a:pt x="441" y="750"/>
                    <a:pt x="441" y="738"/>
                  </a:cubicBezTo>
                  <a:lnTo>
                    <a:pt x="441" y="726"/>
                  </a:lnTo>
                  <a:cubicBezTo>
                    <a:pt x="441" y="726"/>
                    <a:pt x="465" y="714"/>
                    <a:pt x="441" y="703"/>
                  </a:cubicBezTo>
                  <a:lnTo>
                    <a:pt x="441" y="703"/>
                  </a:lnTo>
                  <a:cubicBezTo>
                    <a:pt x="444" y="704"/>
                    <a:pt x="447" y="705"/>
                    <a:pt x="450" y="705"/>
                  </a:cubicBezTo>
                  <a:cubicBezTo>
                    <a:pt x="467" y="705"/>
                    <a:pt x="475" y="677"/>
                    <a:pt x="465" y="667"/>
                  </a:cubicBezTo>
                  <a:cubicBezTo>
                    <a:pt x="465" y="655"/>
                    <a:pt x="500" y="667"/>
                    <a:pt x="488" y="643"/>
                  </a:cubicBezTo>
                  <a:cubicBezTo>
                    <a:pt x="476" y="631"/>
                    <a:pt x="465" y="631"/>
                    <a:pt x="488" y="631"/>
                  </a:cubicBezTo>
                  <a:lnTo>
                    <a:pt x="488" y="607"/>
                  </a:lnTo>
                  <a:cubicBezTo>
                    <a:pt x="488" y="595"/>
                    <a:pt x="500" y="584"/>
                    <a:pt x="500" y="584"/>
                  </a:cubicBezTo>
                  <a:cubicBezTo>
                    <a:pt x="488" y="584"/>
                    <a:pt x="476" y="584"/>
                    <a:pt x="476" y="572"/>
                  </a:cubicBezTo>
                  <a:cubicBezTo>
                    <a:pt x="476" y="568"/>
                    <a:pt x="478" y="566"/>
                    <a:pt x="480" y="566"/>
                  </a:cubicBezTo>
                  <a:cubicBezTo>
                    <a:pt x="483" y="566"/>
                    <a:pt x="488" y="572"/>
                    <a:pt x="488" y="572"/>
                  </a:cubicBezTo>
                  <a:cubicBezTo>
                    <a:pt x="488" y="572"/>
                    <a:pt x="488" y="560"/>
                    <a:pt x="500" y="560"/>
                  </a:cubicBezTo>
                  <a:lnTo>
                    <a:pt x="512" y="560"/>
                  </a:lnTo>
                  <a:cubicBezTo>
                    <a:pt x="512" y="560"/>
                    <a:pt x="500" y="560"/>
                    <a:pt x="512" y="548"/>
                  </a:cubicBezTo>
                  <a:cubicBezTo>
                    <a:pt x="512" y="536"/>
                    <a:pt x="524" y="536"/>
                    <a:pt x="524" y="536"/>
                  </a:cubicBezTo>
                  <a:cubicBezTo>
                    <a:pt x="536" y="524"/>
                    <a:pt x="536" y="500"/>
                    <a:pt x="536" y="500"/>
                  </a:cubicBezTo>
                  <a:cubicBezTo>
                    <a:pt x="536" y="494"/>
                    <a:pt x="533" y="494"/>
                    <a:pt x="530" y="494"/>
                  </a:cubicBezTo>
                  <a:cubicBezTo>
                    <a:pt x="527" y="494"/>
                    <a:pt x="524" y="494"/>
                    <a:pt x="524" y="488"/>
                  </a:cubicBezTo>
                  <a:cubicBezTo>
                    <a:pt x="524" y="484"/>
                    <a:pt x="525" y="483"/>
                    <a:pt x="527" y="483"/>
                  </a:cubicBezTo>
                  <a:cubicBezTo>
                    <a:pt x="531" y="483"/>
                    <a:pt x="536" y="488"/>
                    <a:pt x="536" y="488"/>
                  </a:cubicBezTo>
                  <a:cubicBezTo>
                    <a:pt x="548" y="488"/>
                    <a:pt x="536" y="476"/>
                    <a:pt x="536" y="476"/>
                  </a:cubicBezTo>
                  <a:lnTo>
                    <a:pt x="560" y="476"/>
                  </a:lnTo>
                  <a:cubicBezTo>
                    <a:pt x="560" y="476"/>
                    <a:pt x="548" y="464"/>
                    <a:pt x="560" y="453"/>
                  </a:cubicBezTo>
                  <a:cubicBezTo>
                    <a:pt x="560" y="453"/>
                    <a:pt x="565" y="458"/>
                    <a:pt x="572" y="458"/>
                  </a:cubicBezTo>
                  <a:cubicBezTo>
                    <a:pt x="576" y="458"/>
                    <a:pt x="580" y="457"/>
                    <a:pt x="584" y="453"/>
                  </a:cubicBezTo>
                  <a:cubicBezTo>
                    <a:pt x="584" y="453"/>
                    <a:pt x="584" y="453"/>
                    <a:pt x="584" y="441"/>
                  </a:cubicBezTo>
                  <a:cubicBezTo>
                    <a:pt x="584" y="441"/>
                    <a:pt x="584" y="429"/>
                    <a:pt x="584" y="417"/>
                  </a:cubicBezTo>
                  <a:cubicBezTo>
                    <a:pt x="584" y="417"/>
                    <a:pt x="584" y="412"/>
                    <a:pt x="580" y="412"/>
                  </a:cubicBezTo>
                  <a:lnTo>
                    <a:pt x="580" y="412"/>
                  </a:lnTo>
                  <a:cubicBezTo>
                    <a:pt x="584" y="408"/>
                    <a:pt x="589" y="405"/>
                    <a:pt x="596" y="405"/>
                  </a:cubicBezTo>
                  <a:cubicBezTo>
                    <a:pt x="607" y="405"/>
                    <a:pt x="607" y="405"/>
                    <a:pt x="607" y="393"/>
                  </a:cubicBezTo>
                  <a:cubicBezTo>
                    <a:pt x="607" y="381"/>
                    <a:pt x="607" y="381"/>
                    <a:pt x="607" y="381"/>
                  </a:cubicBezTo>
                  <a:cubicBezTo>
                    <a:pt x="607" y="369"/>
                    <a:pt x="607" y="369"/>
                    <a:pt x="607" y="369"/>
                  </a:cubicBezTo>
                  <a:cubicBezTo>
                    <a:pt x="607" y="369"/>
                    <a:pt x="607" y="357"/>
                    <a:pt x="619" y="345"/>
                  </a:cubicBezTo>
                  <a:cubicBezTo>
                    <a:pt x="619" y="333"/>
                    <a:pt x="619" y="333"/>
                    <a:pt x="619" y="333"/>
                  </a:cubicBezTo>
                  <a:cubicBezTo>
                    <a:pt x="619" y="333"/>
                    <a:pt x="631" y="310"/>
                    <a:pt x="619" y="310"/>
                  </a:cubicBezTo>
                  <a:lnTo>
                    <a:pt x="607" y="310"/>
                  </a:lnTo>
                  <a:cubicBezTo>
                    <a:pt x="607" y="310"/>
                    <a:pt x="619" y="298"/>
                    <a:pt x="619" y="298"/>
                  </a:cubicBezTo>
                  <a:lnTo>
                    <a:pt x="631" y="298"/>
                  </a:lnTo>
                  <a:cubicBezTo>
                    <a:pt x="631" y="298"/>
                    <a:pt x="631" y="286"/>
                    <a:pt x="631" y="286"/>
                  </a:cubicBezTo>
                  <a:cubicBezTo>
                    <a:pt x="631" y="280"/>
                    <a:pt x="637" y="280"/>
                    <a:pt x="642" y="280"/>
                  </a:cubicBezTo>
                  <a:cubicBezTo>
                    <a:pt x="646" y="280"/>
                    <a:pt x="649" y="280"/>
                    <a:pt x="643" y="274"/>
                  </a:cubicBezTo>
                  <a:cubicBezTo>
                    <a:pt x="631" y="262"/>
                    <a:pt x="631" y="262"/>
                    <a:pt x="643" y="250"/>
                  </a:cubicBezTo>
                  <a:lnTo>
                    <a:pt x="667" y="250"/>
                  </a:lnTo>
                  <a:cubicBezTo>
                    <a:pt x="667" y="250"/>
                    <a:pt x="679" y="238"/>
                    <a:pt x="667" y="238"/>
                  </a:cubicBezTo>
                  <a:cubicBezTo>
                    <a:pt x="667" y="238"/>
                    <a:pt x="655" y="238"/>
                    <a:pt x="655" y="226"/>
                  </a:cubicBezTo>
                  <a:cubicBezTo>
                    <a:pt x="659" y="222"/>
                    <a:pt x="662" y="221"/>
                    <a:pt x="663" y="221"/>
                  </a:cubicBezTo>
                  <a:cubicBezTo>
                    <a:pt x="667" y="221"/>
                    <a:pt x="667" y="226"/>
                    <a:pt x="667" y="226"/>
                  </a:cubicBezTo>
                  <a:lnTo>
                    <a:pt x="667" y="214"/>
                  </a:lnTo>
                  <a:cubicBezTo>
                    <a:pt x="667" y="214"/>
                    <a:pt x="679" y="203"/>
                    <a:pt x="679" y="191"/>
                  </a:cubicBezTo>
                  <a:cubicBezTo>
                    <a:pt x="679" y="191"/>
                    <a:pt x="655" y="191"/>
                    <a:pt x="667" y="179"/>
                  </a:cubicBezTo>
                  <a:lnTo>
                    <a:pt x="691" y="179"/>
                  </a:lnTo>
                  <a:cubicBezTo>
                    <a:pt x="691" y="179"/>
                    <a:pt x="703" y="167"/>
                    <a:pt x="703" y="155"/>
                  </a:cubicBezTo>
                  <a:cubicBezTo>
                    <a:pt x="703" y="155"/>
                    <a:pt x="703" y="143"/>
                    <a:pt x="703" y="143"/>
                  </a:cubicBezTo>
                  <a:lnTo>
                    <a:pt x="715" y="143"/>
                  </a:lnTo>
                  <a:cubicBezTo>
                    <a:pt x="726" y="143"/>
                    <a:pt x="703" y="119"/>
                    <a:pt x="715" y="107"/>
                  </a:cubicBezTo>
                  <a:lnTo>
                    <a:pt x="750" y="107"/>
                  </a:lnTo>
                  <a:cubicBezTo>
                    <a:pt x="756" y="101"/>
                    <a:pt x="762" y="98"/>
                    <a:pt x="768" y="98"/>
                  </a:cubicBezTo>
                  <a:cubicBezTo>
                    <a:pt x="774" y="98"/>
                    <a:pt x="780" y="101"/>
                    <a:pt x="786" y="107"/>
                  </a:cubicBezTo>
                  <a:cubicBezTo>
                    <a:pt x="786" y="131"/>
                    <a:pt x="786" y="119"/>
                    <a:pt x="798" y="131"/>
                  </a:cubicBezTo>
                  <a:lnTo>
                    <a:pt x="810" y="131"/>
                  </a:lnTo>
                  <a:cubicBezTo>
                    <a:pt x="810" y="131"/>
                    <a:pt x="810" y="143"/>
                    <a:pt x="810" y="143"/>
                  </a:cubicBezTo>
                  <a:cubicBezTo>
                    <a:pt x="822" y="143"/>
                    <a:pt x="822" y="155"/>
                    <a:pt x="834" y="167"/>
                  </a:cubicBezTo>
                  <a:cubicBezTo>
                    <a:pt x="834" y="167"/>
                    <a:pt x="834" y="147"/>
                    <a:pt x="839" y="147"/>
                  </a:cubicBezTo>
                  <a:cubicBezTo>
                    <a:pt x="840" y="147"/>
                    <a:pt x="843" y="149"/>
                    <a:pt x="846" y="155"/>
                  </a:cubicBezTo>
                  <a:cubicBezTo>
                    <a:pt x="851" y="161"/>
                    <a:pt x="851" y="161"/>
                    <a:pt x="851" y="161"/>
                  </a:cubicBezTo>
                  <a:cubicBezTo>
                    <a:pt x="851" y="161"/>
                    <a:pt x="851" y="161"/>
                    <a:pt x="857" y="167"/>
                  </a:cubicBezTo>
                  <a:cubicBezTo>
                    <a:pt x="869" y="167"/>
                    <a:pt x="857" y="167"/>
                    <a:pt x="857" y="179"/>
                  </a:cubicBezTo>
                  <a:cubicBezTo>
                    <a:pt x="857" y="182"/>
                    <a:pt x="859" y="184"/>
                    <a:pt x="862" y="184"/>
                  </a:cubicBezTo>
                  <a:cubicBezTo>
                    <a:pt x="869" y="184"/>
                    <a:pt x="881" y="175"/>
                    <a:pt x="881" y="167"/>
                  </a:cubicBezTo>
                  <a:cubicBezTo>
                    <a:pt x="881" y="179"/>
                    <a:pt x="893" y="179"/>
                    <a:pt x="905" y="179"/>
                  </a:cubicBezTo>
                  <a:lnTo>
                    <a:pt x="929" y="179"/>
                  </a:lnTo>
                  <a:cubicBezTo>
                    <a:pt x="917" y="191"/>
                    <a:pt x="917" y="203"/>
                    <a:pt x="917" y="203"/>
                  </a:cubicBezTo>
                  <a:cubicBezTo>
                    <a:pt x="917" y="203"/>
                    <a:pt x="929" y="203"/>
                    <a:pt x="929" y="191"/>
                  </a:cubicBezTo>
                  <a:cubicBezTo>
                    <a:pt x="929" y="191"/>
                    <a:pt x="941" y="179"/>
                    <a:pt x="941" y="179"/>
                  </a:cubicBezTo>
                  <a:cubicBezTo>
                    <a:pt x="953" y="191"/>
                    <a:pt x="941" y="203"/>
                    <a:pt x="941" y="203"/>
                  </a:cubicBezTo>
                  <a:lnTo>
                    <a:pt x="965" y="203"/>
                  </a:lnTo>
                  <a:lnTo>
                    <a:pt x="965" y="214"/>
                  </a:lnTo>
                  <a:cubicBezTo>
                    <a:pt x="965" y="214"/>
                    <a:pt x="977" y="203"/>
                    <a:pt x="977" y="203"/>
                  </a:cubicBezTo>
                  <a:lnTo>
                    <a:pt x="977" y="214"/>
                  </a:lnTo>
                  <a:lnTo>
                    <a:pt x="988" y="214"/>
                  </a:lnTo>
                  <a:cubicBezTo>
                    <a:pt x="1000" y="214"/>
                    <a:pt x="988" y="226"/>
                    <a:pt x="1000" y="226"/>
                  </a:cubicBezTo>
                  <a:lnTo>
                    <a:pt x="1012" y="226"/>
                  </a:lnTo>
                  <a:lnTo>
                    <a:pt x="1012" y="238"/>
                  </a:lnTo>
                  <a:cubicBezTo>
                    <a:pt x="1012" y="238"/>
                    <a:pt x="1027" y="253"/>
                    <a:pt x="1034" y="253"/>
                  </a:cubicBezTo>
                  <a:cubicBezTo>
                    <a:pt x="1035" y="253"/>
                    <a:pt x="1036" y="253"/>
                    <a:pt x="1036" y="250"/>
                  </a:cubicBezTo>
                  <a:cubicBezTo>
                    <a:pt x="1037" y="250"/>
                    <a:pt x="1037" y="250"/>
                    <a:pt x="1037" y="250"/>
                  </a:cubicBezTo>
                  <a:lnTo>
                    <a:pt x="1037" y="250"/>
                  </a:lnTo>
                  <a:cubicBezTo>
                    <a:pt x="1039" y="253"/>
                    <a:pt x="1042" y="256"/>
                    <a:pt x="1048" y="262"/>
                  </a:cubicBezTo>
                  <a:cubicBezTo>
                    <a:pt x="1060" y="274"/>
                    <a:pt x="1072" y="274"/>
                    <a:pt x="1084" y="286"/>
                  </a:cubicBezTo>
                  <a:lnTo>
                    <a:pt x="1119" y="286"/>
                  </a:lnTo>
                  <a:cubicBezTo>
                    <a:pt x="1131" y="286"/>
                    <a:pt x="1119" y="310"/>
                    <a:pt x="1131" y="310"/>
                  </a:cubicBezTo>
                  <a:cubicBezTo>
                    <a:pt x="1131" y="313"/>
                    <a:pt x="1131" y="317"/>
                    <a:pt x="1131" y="322"/>
                  </a:cubicBezTo>
                  <a:cubicBezTo>
                    <a:pt x="1131" y="318"/>
                    <a:pt x="1133" y="316"/>
                    <a:pt x="1135" y="316"/>
                  </a:cubicBezTo>
                  <a:cubicBezTo>
                    <a:pt x="1139" y="316"/>
                    <a:pt x="1147" y="322"/>
                    <a:pt x="1155" y="322"/>
                  </a:cubicBezTo>
                  <a:cubicBezTo>
                    <a:pt x="1167" y="322"/>
                    <a:pt x="1155" y="322"/>
                    <a:pt x="1155" y="333"/>
                  </a:cubicBezTo>
                  <a:lnTo>
                    <a:pt x="1155" y="345"/>
                  </a:lnTo>
                  <a:lnTo>
                    <a:pt x="1167" y="322"/>
                  </a:lnTo>
                  <a:cubicBezTo>
                    <a:pt x="1179" y="322"/>
                    <a:pt x="1167" y="345"/>
                    <a:pt x="1167" y="345"/>
                  </a:cubicBezTo>
                  <a:cubicBezTo>
                    <a:pt x="1167" y="345"/>
                    <a:pt x="1178" y="340"/>
                    <a:pt x="1185" y="340"/>
                  </a:cubicBezTo>
                  <a:cubicBezTo>
                    <a:pt x="1188" y="340"/>
                    <a:pt x="1191" y="341"/>
                    <a:pt x="1191" y="345"/>
                  </a:cubicBezTo>
                  <a:cubicBezTo>
                    <a:pt x="1191" y="355"/>
                    <a:pt x="1199" y="372"/>
                    <a:pt x="1208" y="372"/>
                  </a:cubicBezTo>
                  <a:cubicBezTo>
                    <a:pt x="1210" y="372"/>
                    <a:pt x="1212" y="371"/>
                    <a:pt x="1215" y="369"/>
                  </a:cubicBezTo>
                  <a:cubicBezTo>
                    <a:pt x="1217" y="367"/>
                    <a:pt x="1219" y="366"/>
                    <a:pt x="1221" y="366"/>
                  </a:cubicBezTo>
                  <a:cubicBezTo>
                    <a:pt x="1225" y="366"/>
                    <a:pt x="1228" y="373"/>
                    <a:pt x="1232" y="373"/>
                  </a:cubicBezTo>
                  <a:cubicBezTo>
                    <a:pt x="1234" y="373"/>
                    <a:pt x="1236" y="372"/>
                    <a:pt x="1238" y="369"/>
                  </a:cubicBezTo>
                  <a:cubicBezTo>
                    <a:pt x="1238" y="374"/>
                    <a:pt x="1238" y="381"/>
                    <a:pt x="1238" y="381"/>
                  </a:cubicBezTo>
                  <a:cubicBezTo>
                    <a:pt x="1238" y="385"/>
                    <a:pt x="1240" y="386"/>
                    <a:pt x="1242" y="386"/>
                  </a:cubicBezTo>
                  <a:cubicBezTo>
                    <a:pt x="1245" y="386"/>
                    <a:pt x="1250" y="381"/>
                    <a:pt x="1250" y="381"/>
                  </a:cubicBezTo>
                  <a:cubicBezTo>
                    <a:pt x="1250" y="381"/>
                    <a:pt x="1250" y="381"/>
                    <a:pt x="1250" y="393"/>
                  </a:cubicBezTo>
                  <a:cubicBezTo>
                    <a:pt x="1250" y="397"/>
                    <a:pt x="1252" y="398"/>
                    <a:pt x="1253" y="398"/>
                  </a:cubicBezTo>
                  <a:cubicBezTo>
                    <a:pt x="1257" y="398"/>
                    <a:pt x="1262" y="393"/>
                    <a:pt x="1262" y="393"/>
                  </a:cubicBezTo>
                  <a:cubicBezTo>
                    <a:pt x="1262" y="393"/>
                    <a:pt x="1268" y="382"/>
                    <a:pt x="1271" y="382"/>
                  </a:cubicBezTo>
                  <a:cubicBezTo>
                    <a:pt x="1273" y="382"/>
                    <a:pt x="1274" y="385"/>
                    <a:pt x="1274" y="393"/>
                  </a:cubicBezTo>
                  <a:cubicBezTo>
                    <a:pt x="1274" y="414"/>
                    <a:pt x="1274" y="419"/>
                    <a:pt x="1279" y="419"/>
                  </a:cubicBezTo>
                  <a:cubicBezTo>
                    <a:pt x="1283" y="419"/>
                    <a:pt x="1288" y="417"/>
                    <a:pt x="1298" y="417"/>
                  </a:cubicBezTo>
                  <a:cubicBezTo>
                    <a:pt x="1301" y="413"/>
                    <a:pt x="1304" y="412"/>
                    <a:pt x="1306" y="412"/>
                  </a:cubicBezTo>
                  <a:cubicBezTo>
                    <a:pt x="1310" y="412"/>
                    <a:pt x="1310" y="420"/>
                    <a:pt x="1310" y="429"/>
                  </a:cubicBezTo>
                  <a:cubicBezTo>
                    <a:pt x="1304" y="435"/>
                    <a:pt x="1307" y="435"/>
                    <a:pt x="1311" y="435"/>
                  </a:cubicBezTo>
                  <a:cubicBezTo>
                    <a:pt x="1316" y="435"/>
                    <a:pt x="1322" y="435"/>
                    <a:pt x="1322" y="441"/>
                  </a:cubicBezTo>
                  <a:cubicBezTo>
                    <a:pt x="1322" y="443"/>
                    <a:pt x="1323" y="444"/>
                    <a:pt x="1326" y="444"/>
                  </a:cubicBezTo>
                  <a:cubicBezTo>
                    <a:pt x="1332" y="444"/>
                    <a:pt x="1345" y="437"/>
                    <a:pt x="1348" y="437"/>
                  </a:cubicBezTo>
                  <a:lnTo>
                    <a:pt x="1348" y="437"/>
                  </a:lnTo>
                  <a:cubicBezTo>
                    <a:pt x="1349" y="437"/>
                    <a:pt x="1348" y="438"/>
                    <a:pt x="1346" y="441"/>
                  </a:cubicBezTo>
                  <a:cubicBezTo>
                    <a:pt x="1334" y="447"/>
                    <a:pt x="1334" y="447"/>
                    <a:pt x="1338" y="447"/>
                  </a:cubicBezTo>
                  <a:cubicBezTo>
                    <a:pt x="1343" y="447"/>
                    <a:pt x="1352" y="447"/>
                    <a:pt x="1358" y="453"/>
                  </a:cubicBezTo>
                  <a:cubicBezTo>
                    <a:pt x="1358" y="453"/>
                    <a:pt x="1369" y="453"/>
                    <a:pt x="1369" y="464"/>
                  </a:cubicBezTo>
                  <a:cubicBezTo>
                    <a:pt x="1369" y="464"/>
                    <a:pt x="1375" y="470"/>
                    <a:pt x="1382" y="470"/>
                  </a:cubicBezTo>
                  <a:cubicBezTo>
                    <a:pt x="1384" y="470"/>
                    <a:pt x="1386" y="469"/>
                    <a:pt x="1388" y="468"/>
                  </a:cubicBezTo>
                  <a:lnTo>
                    <a:pt x="1388" y="468"/>
                  </a:lnTo>
                  <a:cubicBezTo>
                    <a:pt x="1387" y="472"/>
                    <a:pt x="1388" y="476"/>
                    <a:pt x="1393" y="476"/>
                  </a:cubicBezTo>
                  <a:cubicBezTo>
                    <a:pt x="1397" y="480"/>
                    <a:pt x="1400" y="482"/>
                    <a:pt x="1402" y="482"/>
                  </a:cubicBezTo>
                  <a:cubicBezTo>
                    <a:pt x="1405" y="482"/>
                    <a:pt x="1405" y="476"/>
                    <a:pt x="1405" y="476"/>
                  </a:cubicBezTo>
                  <a:cubicBezTo>
                    <a:pt x="1405" y="476"/>
                    <a:pt x="1410" y="487"/>
                    <a:pt x="1417" y="487"/>
                  </a:cubicBezTo>
                  <a:cubicBezTo>
                    <a:pt x="1420" y="487"/>
                    <a:pt x="1423" y="485"/>
                    <a:pt x="1426" y="481"/>
                  </a:cubicBezTo>
                  <a:lnTo>
                    <a:pt x="1426" y="481"/>
                  </a:lnTo>
                  <a:cubicBezTo>
                    <a:pt x="1425" y="485"/>
                    <a:pt x="1425" y="488"/>
                    <a:pt x="1429" y="488"/>
                  </a:cubicBezTo>
                  <a:lnTo>
                    <a:pt x="1441" y="488"/>
                  </a:lnTo>
                  <a:cubicBezTo>
                    <a:pt x="1441" y="488"/>
                    <a:pt x="1429" y="500"/>
                    <a:pt x="1441" y="500"/>
                  </a:cubicBezTo>
                  <a:lnTo>
                    <a:pt x="1465" y="500"/>
                  </a:lnTo>
                  <a:cubicBezTo>
                    <a:pt x="1477" y="500"/>
                    <a:pt x="1465" y="500"/>
                    <a:pt x="1465" y="524"/>
                  </a:cubicBezTo>
                  <a:lnTo>
                    <a:pt x="1488" y="512"/>
                  </a:lnTo>
                  <a:lnTo>
                    <a:pt x="1488" y="512"/>
                  </a:lnTo>
                  <a:cubicBezTo>
                    <a:pt x="1477" y="524"/>
                    <a:pt x="1477" y="524"/>
                    <a:pt x="1465" y="536"/>
                  </a:cubicBezTo>
                  <a:lnTo>
                    <a:pt x="1488" y="536"/>
                  </a:lnTo>
                  <a:cubicBezTo>
                    <a:pt x="1500" y="536"/>
                    <a:pt x="1500" y="536"/>
                    <a:pt x="1512" y="548"/>
                  </a:cubicBezTo>
                  <a:cubicBezTo>
                    <a:pt x="1512" y="556"/>
                    <a:pt x="1518" y="565"/>
                    <a:pt x="1522" y="565"/>
                  </a:cubicBezTo>
                  <a:cubicBezTo>
                    <a:pt x="1523" y="565"/>
                    <a:pt x="1524" y="563"/>
                    <a:pt x="1524" y="560"/>
                  </a:cubicBezTo>
                  <a:lnTo>
                    <a:pt x="1548" y="548"/>
                  </a:lnTo>
                  <a:lnTo>
                    <a:pt x="1548" y="548"/>
                  </a:lnTo>
                  <a:cubicBezTo>
                    <a:pt x="1548" y="548"/>
                    <a:pt x="1548" y="560"/>
                    <a:pt x="1536" y="560"/>
                  </a:cubicBezTo>
                  <a:cubicBezTo>
                    <a:pt x="1524" y="572"/>
                    <a:pt x="1536" y="572"/>
                    <a:pt x="1536" y="584"/>
                  </a:cubicBezTo>
                  <a:cubicBezTo>
                    <a:pt x="1536" y="584"/>
                    <a:pt x="1524" y="584"/>
                    <a:pt x="1536" y="595"/>
                  </a:cubicBezTo>
                  <a:lnTo>
                    <a:pt x="1560" y="572"/>
                  </a:lnTo>
                  <a:lnTo>
                    <a:pt x="1560" y="572"/>
                  </a:lnTo>
                  <a:cubicBezTo>
                    <a:pt x="1549" y="582"/>
                    <a:pt x="1558" y="593"/>
                    <a:pt x="1568" y="604"/>
                  </a:cubicBezTo>
                  <a:lnTo>
                    <a:pt x="1568" y="604"/>
                  </a:lnTo>
                  <a:cubicBezTo>
                    <a:pt x="1566" y="611"/>
                    <a:pt x="1565" y="619"/>
                    <a:pt x="1572" y="619"/>
                  </a:cubicBezTo>
                  <a:lnTo>
                    <a:pt x="1596" y="619"/>
                  </a:lnTo>
                  <a:cubicBezTo>
                    <a:pt x="1584" y="619"/>
                    <a:pt x="1572" y="619"/>
                    <a:pt x="1584" y="631"/>
                  </a:cubicBezTo>
                  <a:cubicBezTo>
                    <a:pt x="1584" y="637"/>
                    <a:pt x="1587" y="637"/>
                    <a:pt x="1590" y="637"/>
                  </a:cubicBezTo>
                  <a:cubicBezTo>
                    <a:pt x="1593" y="637"/>
                    <a:pt x="1596" y="637"/>
                    <a:pt x="1596" y="643"/>
                  </a:cubicBezTo>
                  <a:cubicBezTo>
                    <a:pt x="1596" y="655"/>
                    <a:pt x="1596" y="655"/>
                    <a:pt x="1608" y="667"/>
                  </a:cubicBezTo>
                  <a:lnTo>
                    <a:pt x="1619" y="667"/>
                  </a:lnTo>
                  <a:cubicBezTo>
                    <a:pt x="1619" y="667"/>
                    <a:pt x="1619" y="667"/>
                    <a:pt x="1631" y="679"/>
                  </a:cubicBezTo>
                  <a:lnTo>
                    <a:pt x="1631" y="691"/>
                  </a:lnTo>
                  <a:lnTo>
                    <a:pt x="1655" y="691"/>
                  </a:lnTo>
                  <a:cubicBezTo>
                    <a:pt x="1655" y="691"/>
                    <a:pt x="1631" y="703"/>
                    <a:pt x="1643" y="703"/>
                  </a:cubicBezTo>
                  <a:cubicBezTo>
                    <a:pt x="1643" y="709"/>
                    <a:pt x="1647" y="716"/>
                    <a:pt x="1653" y="716"/>
                  </a:cubicBezTo>
                  <a:cubicBezTo>
                    <a:pt x="1657" y="716"/>
                    <a:pt x="1662" y="713"/>
                    <a:pt x="1667" y="703"/>
                  </a:cubicBezTo>
                  <a:cubicBezTo>
                    <a:pt x="1667" y="691"/>
                    <a:pt x="1667" y="691"/>
                    <a:pt x="1667" y="691"/>
                  </a:cubicBezTo>
                  <a:cubicBezTo>
                    <a:pt x="1679" y="691"/>
                    <a:pt x="1679" y="691"/>
                    <a:pt x="1679" y="703"/>
                  </a:cubicBezTo>
                  <a:cubicBezTo>
                    <a:pt x="1679" y="714"/>
                    <a:pt x="1655" y="726"/>
                    <a:pt x="1655" y="726"/>
                  </a:cubicBezTo>
                  <a:cubicBezTo>
                    <a:pt x="1655" y="726"/>
                    <a:pt x="1667" y="738"/>
                    <a:pt x="1667" y="738"/>
                  </a:cubicBezTo>
                  <a:lnTo>
                    <a:pt x="1679" y="738"/>
                  </a:lnTo>
                  <a:cubicBezTo>
                    <a:pt x="1691" y="738"/>
                    <a:pt x="1667" y="750"/>
                    <a:pt x="1679" y="750"/>
                  </a:cubicBezTo>
                  <a:cubicBezTo>
                    <a:pt x="1684" y="756"/>
                    <a:pt x="1690" y="758"/>
                    <a:pt x="1694" y="759"/>
                  </a:cubicBezTo>
                  <a:lnTo>
                    <a:pt x="1694" y="759"/>
                  </a:lnTo>
                  <a:cubicBezTo>
                    <a:pt x="1692" y="761"/>
                    <a:pt x="1691" y="762"/>
                    <a:pt x="1691" y="762"/>
                  </a:cubicBezTo>
                  <a:cubicBezTo>
                    <a:pt x="1691" y="774"/>
                    <a:pt x="1691" y="786"/>
                    <a:pt x="1691" y="786"/>
                  </a:cubicBezTo>
                  <a:cubicBezTo>
                    <a:pt x="1691" y="790"/>
                    <a:pt x="1691" y="791"/>
                    <a:pt x="1691" y="791"/>
                  </a:cubicBezTo>
                  <a:cubicBezTo>
                    <a:pt x="1692" y="791"/>
                    <a:pt x="1695" y="786"/>
                    <a:pt x="1703" y="786"/>
                  </a:cubicBezTo>
                  <a:cubicBezTo>
                    <a:pt x="1703" y="786"/>
                    <a:pt x="1703" y="798"/>
                    <a:pt x="1703" y="798"/>
                  </a:cubicBezTo>
                  <a:lnTo>
                    <a:pt x="1703" y="810"/>
                  </a:lnTo>
                  <a:cubicBezTo>
                    <a:pt x="1703" y="814"/>
                    <a:pt x="1705" y="815"/>
                    <a:pt x="1709" y="815"/>
                  </a:cubicBezTo>
                  <a:cubicBezTo>
                    <a:pt x="1716" y="815"/>
                    <a:pt x="1727" y="810"/>
                    <a:pt x="1727" y="810"/>
                  </a:cubicBezTo>
                  <a:lnTo>
                    <a:pt x="1727" y="810"/>
                  </a:lnTo>
                  <a:cubicBezTo>
                    <a:pt x="1727" y="810"/>
                    <a:pt x="1715" y="822"/>
                    <a:pt x="1727" y="834"/>
                  </a:cubicBezTo>
                  <a:lnTo>
                    <a:pt x="1750" y="834"/>
                  </a:lnTo>
                  <a:cubicBezTo>
                    <a:pt x="1750" y="834"/>
                    <a:pt x="1762" y="834"/>
                    <a:pt x="1762" y="845"/>
                  </a:cubicBezTo>
                  <a:lnTo>
                    <a:pt x="1762" y="857"/>
                  </a:lnTo>
                  <a:lnTo>
                    <a:pt x="1774" y="857"/>
                  </a:lnTo>
                  <a:cubicBezTo>
                    <a:pt x="1774" y="869"/>
                    <a:pt x="1774" y="869"/>
                    <a:pt x="1774" y="881"/>
                  </a:cubicBezTo>
                  <a:cubicBezTo>
                    <a:pt x="1774" y="881"/>
                    <a:pt x="1786" y="881"/>
                    <a:pt x="1786" y="893"/>
                  </a:cubicBezTo>
                  <a:cubicBezTo>
                    <a:pt x="1786" y="905"/>
                    <a:pt x="1774" y="905"/>
                    <a:pt x="1786" y="905"/>
                  </a:cubicBezTo>
                  <a:cubicBezTo>
                    <a:pt x="1792" y="911"/>
                    <a:pt x="1795" y="911"/>
                    <a:pt x="1798" y="911"/>
                  </a:cubicBezTo>
                  <a:cubicBezTo>
                    <a:pt x="1801" y="911"/>
                    <a:pt x="1804" y="911"/>
                    <a:pt x="1810" y="917"/>
                  </a:cubicBezTo>
                  <a:cubicBezTo>
                    <a:pt x="1810" y="929"/>
                    <a:pt x="1786" y="929"/>
                    <a:pt x="1786" y="929"/>
                  </a:cubicBezTo>
                  <a:lnTo>
                    <a:pt x="1810" y="929"/>
                  </a:lnTo>
                  <a:cubicBezTo>
                    <a:pt x="1822" y="929"/>
                    <a:pt x="1810" y="929"/>
                    <a:pt x="1810" y="941"/>
                  </a:cubicBezTo>
                  <a:cubicBezTo>
                    <a:pt x="1822" y="941"/>
                    <a:pt x="1822" y="953"/>
                    <a:pt x="1834" y="953"/>
                  </a:cubicBezTo>
                  <a:cubicBezTo>
                    <a:pt x="1846" y="953"/>
                    <a:pt x="1822" y="965"/>
                    <a:pt x="1822" y="976"/>
                  </a:cubicBezTo>
                  <a:lnTo>
                    <a:pt x="1834" y="976"/>
                  </a:lnTo>
                  <a:cubicBezTo>
                    <a:pt x="1834" y="976"/>
                    <a:pt x="1846" y="976"/>
                    <a:pt x="1846" y="988"/>
                  </a:cubicBezTo>
                  <a:cubicBezTo>
                    <a:pt x="1846" y="1000"/>
                    <a:pt x="1822" y="1012"/>
                    <a:pt x="1834" y="1012"/>
                  </a:cubicBezTo>
                  <a:cubicBezTo>
                    <a:pt x="1842" y="1012"/>
                    <a:pt x="1850" y="1007"/>
                    <a:pt x="1854" y="1007"/>
                  </a:cubicBezTo>
                  <a:cubicBezTo>
                    <a:pt x="1856" y="1007"/>
                    <a:pt x="1858" y="1008"/>
                    <a:pt x="1858" y="1012"/>
                  </a:cubicBezTo>
                  <a:cubicBezTo>
                    <a:pt x="1869" y="1012"/>
                    <a:pt x="1858" y="976"/>
                    <a:pt x="1858" y="976"/>
                  </a:cubicBezTo>
                  <a:cubicBezTo>
                    <a:pt x="1858" y="965"/>
                    <a:pt x="1858" y="953"/>
                    <a:pt x="1846" y="953"/>
                  </a:cubicBezTo>
                  <a:cubicBezTo>
                    <a:pt x="1846" y="953"/>
                    <a:pt x="1858" y="941"/>
                    <a:pt x="1846" y="941"/>
                  </a:cubicBezTo>
                  <a:cubicBezTo>
                    <a:pt x="1846" y="935"/>
                    <a:pt x="1843" y="935"/>
                    <a:pt x="1840" y="935"/>
                  </a:cubicBezTo>
                  <a:cubicBezTo>
                    <a:pt x="1837" y="935"/>
                    <a:pt x="1834" y="935"/>
                    <a:pt x="1834" y="929"/>
                  </a:cubicBezTo>
                  <a:cubicBezTo>
                    <a:pt x="1834" y="925"/>
                    <a:pt x="1838" y="923"/>
                    <a:pt x="1843" y="923"/>
                  </a:cubicBezTo>
                  <a:cubicBezTo>
                    <a:pt x="1846" y="923"/>
                    <a:pt x="1849" y="924"/>
                    <a:pt x="1852" y="925"/>
                  </a:cubicBezTo>
                  <a:lnTo>
                    <a:pt x="1852" y="925"/>
                  </a:lnTo>
                  <a:cubicBezTo>
                    <a:pt x="1851" y="921"/>
                    <a:pt x="1853" y="917"/>
                    <a:pt x="1846" y="917"/>
                  </a:cubicBezTo>
                  <a:cubicBezTo>
                    <a:pt x="1827" y="917"/>
                    <a:pt x="1838" y="910"/>
                    <a:pt x="1837" y="906"/>
                  </a:cubicBezTo>
                  <a:lnTo>
                    <a:pt x="1837" y="906"/>
                  </a:lnTo>
                  <a:cubicBezTo>
                    <a:pt x="1841" y="903"/>
                    <a:pt x="1846" y="898"/>
                    <a:pt x="1846" y="893"/>
                  </a:cubicBezTo>
                  <a:cubicBezTo>
                    <a:pt x="1846" y="889"/>
                    <a:pt x="1843" y="888"/>
                    <a:pt x="1839" y="888"/>
                  </a:cubicBezTo>
                  <a:cubicBezTo>
                    <a:pt x="1832" y="888"/>
                    <a:pt x="1822" y="893"/>
                    <a:pt x="1822" y="893"/>
                  </a:cubicBezTo>
                  <a:cubicBezTo>
                    <a:pt x="1810" y="893"/>
                    <a:pt x="1834" y="869"/>
                    <a:pt x="1846" y="869"/>
                  </a:cubicBezTo>
                  <a:lnTo>
                    <a:pt x="1810" y="857"/>
                  </a:lnTo>
                  <a:cubicBezTo>
                    <a:pt x="1810" y="857"/>
                    <a:pt x="1822" y="845"/>
                    <a:pt x="1822" y="845"/>
                  </a:cubicBezTo>
                  <a:cubicBezTo>
                    <a:pt x="1822" y="845"/>
                    <a:pt x="1822" y="845"/>
                    <a:pt x="1810" y="834"/>
                  </a:cubicBezTo>
                  <a:cubicBezTo>
                    <a:pt x="1810" y="832"/>
                    <a:pt x="1810" y="831"/>
                    <a:pt x="1809" y="830"/>
                  </a:cubicBezTo>
                  <a:lnTo>
                    <a:pt x="1809" y="830"/>
                  </a:lnTo>
                  <a:cubicBezTo>
                    <a:pt x="1813" y="827"/>
                    <a:pt x="1815" y="821"/>
                    <a:pt x="1810" y="810"/>
                  </a:cubicBezTo>
                  <a:cubicBezTo>
                    <a:pt x="1798" y="798"/>
                    <a:pt x="1810" y="798"/>
                    <a:pt x="1810" y="798"/>
                  </a:cubicBezTo>
                  <a:cubicBezTo>
                    <a:pt x="1810" y="794"/>
                    <a:pt x="1810" y="793"/>
                    <a:pt x="1810" y="793"/>
                  </a:cubicBezTo>
                  <a:cubicBezTo>
                    <a:pt x="1809" y="793"/>
                    <a:pt x="1806" y="798"/>
                    <a:pt x="1798" y="798"/>
                  </a:cubicBezTo>
                  <a:cubicBezTo>
                    <a:pt x="1786" y="798"/>
                    <a:pt x="1798" y="786"/>
                    <a:pt x="1786" y="786"/>
                  </a:cubicBezTo>
                  <a:lnTo>
                    <a:pt x="1774" y="786"/>
                  </a:lnTo>
                  <a:cubicBezTo>
                    <a:pt x="1766" y="786"/>
                    <a:pt x="1769" y="781"/>
                    <a:pt x="1768" y="781"/>
                  </a:cubicBezTo>
                  <a:lnTo>
                    <a:pt x="1768" y="781"/>
                  </a:lnTo>
                  <a:cubicBezTo>
                    <a:pt x="1768" y="781"/>
                    <a:pt x="1767" y="781"/>
                    <a:pt x="1766" y="783"/>
                  </a:cubicBezTo>
                  <a:lnTo>
                    <a:pt x="1766" y="783"/>
                  </a:lnTo>
                  <a:cubicBezTo>
                    <a:pt x="1766" y="780"/>
                    <a:pt x="1765" y="777"/>
                    <a:pt x="1762" y="774"/>
                  </a:cubicBezTo>
                  <a:lnTo>
                    <a:pt x="1762" y="762"/>
                  </a:lnTo>
                  <a:lnTo>
                    <a:pt x="1786" y="762"/>
                  </a:lnTo>
                  <a:cubicBezTo>
                    <a:pt x="1786" y="762"/>
                    <a:pt x="1762" y="750"/>
                    <a:pt x="1750" y="750"/>
                  </a:cubicBezTo>
                  <a:cubicBezTo>
                    <a:pt x="1746" y="746"/>
                    <a:pt x="1746" y="745"/>
                    <a:pt x="1748" y="745"/>
                  </a:cubicBezTo>
                  <a:cubicBezTo>
                    <a:pt x="1749" y="745"/>
                    <a:pt x="1750" y="745"/>
                    <a:pt x="1750" y="745"/>
                  </a:cubicBezTo>
                  <a:lnTo>
                    <a:pt x="1750" y="745"/>
                  </a:lnTo>
                  <a:cubicBezTo>
                    <a:pt x="1750" y="744"/>
                    <a:pt x="1750" y="741"/>
                    <a:pt x="1750" y="738"/>
                  </a:cubicBezTo>
                  <a:cubicBezTo>
                    <a:pt x="1759" y="730"/>
                    <a:pt x="1755" y="721"/>
                    <a:pt x="1748" y="721"/>
                  </a:cubicBezTo>
                  <a:cubicBezTo>
                    <a:pt x="1745" y="721"/>
                    <a:pt x="1742" y="723"/>
                    <a:pt x="1739" y="726"/>
                  </a:cubicBezTo>
                  <a:lnTo>
                    <a:pt x="1715" y="726"/>
                  </a:lnTo>
                  <a:cubicBezTo>
                    <a:pt x="1727" y="714"/>
                    <a:pt x="1727" y="714"/>
                    <a:pt x="1739" y="714"/>
                  </a:cubicBezTo>
                  <a:cubicBezTo>
                    <a:pt x="1739" y="706"/>
                    <a:pt x="1739" y="698"/>
                    <a:pt x="1734" y="698"/>
                  </a:cubicBezTo>
                  <a:cubicBezTo>
                    <a:pt x="1733" y="698"/>
                    <a:pt x="1730" y="699"/>
                    <a:pt x="1727" y="703"/>
                  </a:cubicBezTo>
                  <a:cubicBezTo>
                    <a:pt x="1715" y="703"/>
                    <a:pt x="1739" y="691"/>
                    <a:pt x="1727" y="679"/>
                  </a:cubicBezTo>
                  <a:lnTo>
                    <a:pt x="1727" y="679"/>
                  </a:lnTo>
                  <a:cubicBezTo>
                    <a:pt x="1727" y="679"/>
                    <a:pt x="1716" y="689"/>
                    <a:pt x="1712" y="689"/>
                  </a:cubicBezTo>
                  <a:cubicBezTo>
                    <a:pt x="1711" y="689"/>
                    <a:pt x="1711" y="687"/>
                    <a:pt x="1715" y="679"/>
                  </a:cubicBezTo>
                  <a:cubicBezTo>
                    <a:pt x="1715" y="667"/>
                    <a:pt x="1727" y="667"/>
                    <a:pt x="1715" y="667"/>
                  </a:cubicBezTo>
                  <a:cubicBezTo>
                    <a:pt x="1709" y="661"/>
                    <a:pt x="1706" y="661"/>
                    <a:pt x="1704" y="661"/>
                  </a:cubicBezTo>
                  <a:cubicBezTo>
                    <a:pt x="1703" y="661"/>
                    <a:pt x="1703" y="661"/>
                    <a:pt x="1703" y="655"/>
                  </a:cubicBezTo>
                  <a:cubicBezTo>
                    <a:pt x="1703" y="643"/>
                    <a:pt x="1691" y="631"/>
                    <a:pt x="1691" y="631"/>
                  </a:cubicBezTo>
                  <a:cubicBezTo>
                    <a:pt x="1691" y="631"/>
                    <a:pt x="1679" y="643"/>
                    <a:pt x="1679" y="643"/>
                  </a:cubicBezTo>
                  <a:cubicBezTo>
                    <a:pt x="1679" y="643"/>
                    <a:pt x="1679" y="619"/>
                    <a:pt x="1679" y="619"/>
                  </a:cubicBezTo>
                  <a:cubicBezTo>
                    <a:pt x="1679" y="619"/>
                    <a:pt x="1679" y="607"/>
                    <a:pt x="1667" y="607"/>
                  </a:cubicBezTo>
                  <a:cubicBezTo>
                    <a:pt x="1667" y="595"/>
                    <a:pt x="1655" y="584"/>
                    <a:pt x="1643" y="584"/>
                  </a:cubicBezTo>
                  <a:cubicBezTo>
                    <a:pt x="1643" y="584"/>
                    <a:pt x="1619" y="584"/>
                    <a:pt x="1619" y="572"/>
                  </a:cubicBezTo>
                  <a:lnTo>
                    <a:pt x="1643" y="572"/>
                  </a:lnTo>
                  <a:cubicBezTo>
                    <a:pt x="1643" y="563"/>
                    <a:pt x="1631" y="555"/>
                    <a:pt x="1620" y="555"/>
                  </a:cubicBezTo>
                  <a:cubicBezTo>
                    <a:pt x="1616" y="555"/>
                    <a:pt x="1611" y="556"/>
                    <a:pt x="1608" y="560"/>
                  </a:cubicBezTo>
                  <a:cubicBezTo>
                    <a:pt x="1619" y="548"/>
                    <a:pt x="1619" y="548"/>
                    <a:pt x="1608" y="536"/>
                  </a:cubicBezTo>
                  <a:lnTo>
                    <a:pt x="1584" y="536"/>
                  </a:lnTo>
                  <a:cubicBezTo>
                    <a:pt x="1584" y="536"/>
                    <a:pt x="1572" y="512"/>
                    <a:pt x="1572" y="500"/>
                  </a:cubicBezTo>
                  <a:lnTo>
                    <a:pt x="1560" y="488"/>
                  </a:lnTo>
                  <a:cubicBezTo>
                    <a:pt x="1560" y="488"/>
                    <a:pt x="1548" y="488"/>
                    <a:pt x="1548" y="476"/>
                  </a:cubicBezTo>
                  <a:cubicBezTo>
                    <a:pt x="1536" y="476"/>
                    <a:pt x="1536" y="476"/>
                    <a:pt x="1536" y="464"/>
                  </a:cubicBezTo>
                  <a:lnTo>
                    <a:pt x="1524" y="464"/>
                  </a:lnTo>
                  <a:cubicBezTo>
                    <a:pt x="1522" y="467"/>
                    <a:pt x="1519" y="468"/>
                    <a:pt x="1517" y="468"/>
                  </a:cubicBezTo>
                  <a:cubicBezTo>
                    <a:pt x="1508" y="468"/>
                    <a:pt x="1500" y="453"/>
                    <a:pt x="1500" y="453"/>
                  </a:cubicBezTo>
                  <a:cubicBezTo>
                    <a:pt x="1488" y="441"/>
                    <a:pt x="1477" y="441"/>
                    <a:pt x="1477" y="441"/>
                  </a:cubicBezTo>
                  <a:lnTo>
                    <a:pt x="1453" y="441"/>
                  </a:lnTo>
                  <a:lnTo>
                    <a:pt x="1453" y="429"/>
                  </a:lnTo>
                  <a:cubicBezTo>
                    <a:pt x="1453" y="429"/>
                    <a:pt x="1453" y="417"/>
                    <a:pt x="1441" y="417"/>
                  </a:cubicBezTo>
                  <a:cubicBezTo>
                    <a:pt x="1441" y="417"/>
                    <a:pt x="1429" y="417"/>
                    <a:pt x="1429" y="405"/>
                  </a:cubicBezTo>
                  <a:lnTo>
                    <a:pt x="1429" y="393"/>
                  </a:lnTo>
                  <a:cubicBezTo>
                    <a:pt x="1429" y="389"/>
                    <a:pt x="1428" y="388"/>
                    <a:pt x="1426" y="388"/>
                  </a:cubicBezTo>
                  <a:cubicBezTo>
                    <a:pt x="1422" y="388"/>
                    <a:pt x="1417" y="393"/>
                    <a:pt x="1417" y="393"/>
                  </a:cubicBezTo>
                  <a:cubicBezTo>
                    <a:pt x="1417" y="393"/>
                    <a:pt x="1417" y="381"/>
                    <a:pt x="1393" y="369"/>
                  </a:cubicBezTo>
                  <a:cubicBezTo>
                    <a:pt x="1381" y="369"/>
                    <a:pt x="1381" y="357"/>
                    <a:pt x="1381" y="357"/>
                  </a:cubicBezTo>
                  <a:cubicBezTo>
                    <a:pt x="1385" y="353"/>
                    <a:pt x="1387" y="352"/>
                    <a:pt x="1386" y="352"/>
                  </a:cubicBezTo>
                  <a:lnTo>
                    <a:pt x="1386" y="352"/>
                  </a:lnTo>
                  <a:cubicBezTo>
                    <a:pt x="1385" y="352"/>
                    <a:pt x="1377" y="357"/>
                    <a:pt x="1369" y="357"/>
                  </a:cubicBezTo>
                  <a:cubicBezTo>
                    <a:pt x="1358" y="357"/>
                    <a:pt x="1369" y="357"/>
                    <a:pt x="1369" y="345"/>
                  </a:cubicBezTo>
                  <a:cubicBezTo>
                    <a:pt x="1369" y="345"/>
                    <a:pt x="1334" y="345"/>
                    <a:pt x="1334" y="333"/>
                  </a:cubicBezTo>
                  <a:cubicBezTo>
                    <a:pt x="1337" y="328"/>
                    <a:pt x="1337" y="325"/>
                    <a:pt x="1337" y="325"/>
                  </a:cubicBezTo>
                  <a:lnTo>
                    <a:pt x="1337" y="325"/>
                  </a:lnTo>
                  <a:cubicBezTo>
                    <a:pt x="1335" y="325"/>
                    <a:pt x="1322" y="345"/>
                    <a:pt x="1322" y="345"/>
                  </a:cubicBezTo>
                  <a:cubicBezTo>
                    <a:pt x="1322" y="345"/>
                    <a:pt x="1322" y="333"/>
                    <a:pt x="1322" y="333"/>
                  </a:cubicBezTo>
                  <a:cubicBezTo>
                    <a:pt x="1322" y="322"/>
                    <a:pt x="1322" y="322"/>
                    <a:pt x="1310" y="322"/>
                  </a:cubicBezTo>
                  <a:cubicBezTo>
                    <a:pt x="1310" y="322"/>
                    <a:pt x="1322" y="310"/>
                    <a:pt x="1322" y="310"/>
                  </a:cubicBezTo>
                  <a:lnTo>
                    <a:pt x="1310" y="310"/>
                  </a:lnTo>
                  <a:cubicBezTo>
                    <a:pt x="1298" y="310"/>
                    <a:pt x="1298" y="298"/>
                    <a:pt x="1286" y="286"/>
                  </a:cubicBezTo>
                  <a:cubicBezTo>
                    <a:pt x="1286" y="286"/>
                    <a:pt x="1281" y="296"/>
                    <a:pt x="1274" y="296"/>
                  </a:cubicBezTo>
                  <a:cubicBezTo>
                    <a:pt x="1270" y="296"/>
                    <a:pt x="1266" y="294"/>
                    <a:pt x="1262" y="286"/>
                  </a:cubicBezTo>
                  <a:cubicBezTo>
                    <a:pt x="1262" y="262"/>
                    <a:pt x="1262" y="274"/>
                    <a:pt x="1250" y="262"/>
                  </a:cubicBezTo>
                  <a:cubicBezTo>
                    <a:pt x="1242" y="262"/>
                    <a:pt x="1234" y="267"/>
                    <a:pt x="1234" y="267"/>
                  </a:cubicBezTo>
                  <a:cubicBezTo>
                    <a:pt x="1233" y="267"/>
                    <a:pt x="1234" y="266"/>
                    <a:pt x="1238" y="262"/>
                  </a:cubicBezTo>
                  <a:cubicBezTo>
                    <a:pt x="1238" y="258"/>
                    <a:pt x="1237" y="257"/>
                    <a:pt x="1235" y="257"/>
                  </a:cubicBezTo>
                  <a:cubicBezTo>
                    <a:pt x="1231" y="257"/>
                    <a:pt x="1223" y="262"/>
                    <a:pt x="1215" y="262"/>
                  </a:cubicBezTo>
                  <a:cubicBezTo>
                    <a:pt x="1215" y="262"/>
                    <a:pt x="1215" y="250"/>
                    <a:pt x="1203" y="238"/>
                  </a:cubicBezTo>
                  <a:cubicBezTo>
                    <a:pt x="1191" y="238"/>
                    <a:pt x="1191" y="250"/>
                    <a:pt x="1191" y="262"/>
                  </a:cubicBezTo>
                  <a:cubicBezTo>
                    <a:pt x="1179" y="262"/>
                    <a:pt x="1191" y="238"/>
                    <a:pt x="1179" y="238"/>
                  </a:cubicBezTo>
                  <a:cubicBezTo>
                    <a:pt x="1173" y="244"/>
                    <a:pt x="1173" y="244"/>
                    <a:pt x="1174" y="244"/>
                  </a:cubicBezTo>
                  <a:cubicBezTo>
                    <a:pt x="1176" y="244"/>
                    <a:pt x="1179" y="244"/>
                    <a:pt x="1179" y="250"/>
                  </a:cubicBezTo>
                  <a:lnTo>
                    <a:pt x="1167" y="250"/>
                  </a:lnTo>
                  <a:cubicBezTo>
                    <a:pt x="1167" y="238"/>
                    <a:pt x="1179" y="238"/>
                    <a:pt x="1167" y="226"/>
                  </a:cubicBezTo>
                  <a:cubicBezTo>
                    <a:pt x="1155" y="214"/>
                    <a:pt x="1143" y="214"/>
                    <a:pt x="1131" y="203"/>
                  </a:cubicBezTo>
                  <a:lnTo>
                    <a:pt x="1119" y="203"/>
                  </a:lnTo>
                  <a:cubicBezTo>
                    <a:pt x="1108" y="203"/>
                    <a:pt x="1119" y="191"/>
                    <a:pt x="1119" y="191"/>
                  </a:cubicBezTo>
                  <a:lnTo>
                    <a:pt x="1119" y="191"/>
                  </a:lnTo>
                  <a:cubicBezTo>
                    <a:pt x="1119" y="191"/>
                    <a:pt x="1109" y="201"/>
                    <a:pt x="1102" y="201"/>
                  </a:cubicBezTo>
                  <a:cubicBezTo>
                    <a:pt x="1098" y="201"/>
                    <a:pt x="1096" y="199"/>
                    <a:pt x="1096" y="191"/>
                  </a:cubicBezTo>
                  <a:cubicBezTo>
                    <a:pt x="1096" y="191"/>
                    <a:pt x="1048" y="191"/>
                    <a:pt x="1060" y="179"/>
                  </a:cubicBezTo>
                  <a:lnTo>
                    <a:pt x="1060" y="179"/>
                  </a:lnTo>
                  <a:lnTo>
                    <a:pt x="1036" y="191"/>
                  </a:lnTo>
                  <a:lnTo>
                    <a:pt x="1036" y="167"/>
                  </a:lnTo>
                  <a:lnTo>
                    <a:pt x="1036" y="155"/>
                  </a:lnTo>
                  <a:cubicBezTo>
                    <a:pt x="1036" y="152"/>
                    <a:pt x="1035" y="152"/>
                    <a:pt x="1034" y="152"/>
                  </a:cubicBezTo>
                  <a:cubicBezTo>
                    <a:pt x="1027" y="152"/>
                    <a:pt x="1012" y="167"/>
                    <a:pt x="1012" y="167"/>
                  </a:cubicBezTo>
                  <a:cubicBezTo>
                    <a:pt x="1000" y="155"/>
                    <a:pt x="1024" y="143"/>
                    <a:pt x="1024" y="143"/>
                  </a:cubicBezTo>
                  <a:cubicBezTo>
                    <a:pt x="1018" y="137"/>
                    <a:pt x="1012" y="134"/>
                    <a:pt x="1008" y="134"/>
                  </a:cubicBezTo>
                  <a:cubicBezTo>
                    <a:pt x="1003" y="134"/>
                    <a:pt x="1000" y="137"/>
                    <a:pt x="1000" y="143"/>
                  </a:cubicBezTo>
                  <a:lnTo>
                    <a:pt x="1000" y="143"/>
                  </a:lnTo>
                  <a:cubicBezTo>
                    <a:pt x="1001" y="131"/>
                    <a:pt x="1012" y="131"/>
                    <a:pt x="1012" y="119"/>
                  </a:cubicBezTo>
                  <a:lnTo>
                    <a:pt x="977" y="119"/>
                  </a:lnTo>
                  <a:cubicBezTo>
                    <a:pt x="977" y="119"/>
                    <a:pt x="977" y="107"/>
                    <a:pt x="965" y="107"/>
                  </a:cubicBezTo>
                  <a:lnTo>
                    <a:pt x="953" y="107"/>
                  </a:lnTo>
                  <a:cubicBezTo>
                    <a:pt x="953" y="107"/>
                    <a:pt x="977" y="107"/>
                    <a:pt x="965" y="95"/>
                  </a:cubicBezTo>
                  <a:cubicBezTo>
                    <a:pt x="961" y="91"/>
                    <a:pt x="957" y="90"/>
                    <a:pt x="953" y="90"/>
                  </a:cubicBezTo>
                  <a:cubicBezTo>
                    <a:pt x="946" y="90"/>
                    <a:pt x="941" y="95"/>
                    <a:pt x="941" y="95"/>
                  </a:cubicBezTo>
                  <a:cubicBezTo>
                    <a:pt x="941" y="83"/>
                    <a:pt x="905" y="72"/>
                    <a:pt x="893" y="72"/>
                  </a:cubicBezTo>
                  <a:cubicBezTo>
                    <a:pt x="890" y="68"/>
                    <a:pt x="887" y="67"/>
                    <a:pt x="885" y="67"/>
                  </a:cubicBezTo>
                  <a:cubicBezTo>
                    <a:pt x="881" y="67"/>
                    <a:pt x="881" y="75"/>
                    <a:pt x="881" y="83"/>
                  </a:cubicBezTo>
                  <a:cubicBezTo>
                    <a:pt x="881" y="89"/>
                    <a:pt x="878" y="92"/>
                    <a:pt x="875" y="92"/>
                  </a:cubicBezTo>
                  <a:cubicBezTo>
                    <a:pt x="872" y="92"/>
                    <a:pt x="869" y="89"/>
                    <a:pt x="869" y="83"/>
                  </a:cubicBezTo>
                  <a:cubicBezTo>
                    <a:pt x="869" y="72"/>
                    <a:pt x="857" y="48"/>
                    <a:pt x="857" y="48"/>
                  </a:cubicBezTo>
                  <a:cubicBezTo>
                    <a:pt x="851" y="42"/>
                    <a:pt x="846" y="39"/>
                    <a:pt x="841" y="39"/>
                  </a:cubicBezTo>
                  <a:cubicBezTo>
                    <a:pt x="837" y="39"/>
                    <a:pt x="834" y="42"/>
                    <a:pt x="834" y="48"/>
                  </a:cubicBezTo>
                  <a:lnTo>
                    <a:pt x="810" y="48"/>
                  </a:lnTo>
                  <a:cubicBezTo>
                    <a:pt x="822" y="48"/>
                    <a:pt x="834" y="48"/>
                    <a:pt x="810" y="36"/>
                  </a:cubicBezTo>
                  <a:lnTo>
                    <a:pt x="774" y="24"/>
                  </a:lnTo>
                  <a:lnTo>
                    <a:pt x="750" y="24"/>
                  </a:lnTo>
                  <a:cubicBezTo>
                    <a:pt x="762" y="24"/>
                    <a:pt x="762" y="12"/>
                    <a:pt x="762" y="12"/>
                  </a:cubicBezTo>
                  <a:cubicBezTo>
                    <a:pt x="762" y="12"/>
                    <a:pt x="762" y="7"/>
                    <a:pt x="759" y="7"/>
                  </a:cubicBezTo>
                  <a:cubicBezTo>
                    <a:pt x="757" y="7"/>
                    <a:pt x="754" y="8"/>
                    <a:pt x="750" y="12"/>
                  </a:cubicBezTo>
                  <a:lnTo>
                    <a:pt x="738" y="12"/>
                  </a:lnTo>
                  <a:cubicBezTo>
                    <a:pt x="738" y="15"/>
                    <a:pt x="737" y="17"/>
                    <a:pt x="736" y="17"/>
                  </a:cubicBezTo>
                  <a:cubicBezTo>
                    <a:pt x="732" y="17"/>
                    <a:pt x="726" y="9"/>
                    <a:pt x="726" y="0"/>
                  </a:cubicBezTo>
                  <a:close/>
                  <a:moveTo>
                    <a:pt x="1822" y="1377"/>
                  </a:moveTo>
                  <a:lnTo>
                    <a:pt x="1822" y="1381"/>
                  </a:lnTo>
                  <a:cubicBezTo>
                    <a:pt x="1822" y="1381"/>
                    <a:pt x="1821" y="1381"/>
                    <a:pt x="1820" y="1382"/>
                  </a:cubicBezTo>
                  <a:lnTo>
                    <a:pt x="1820" y="1382"/>
                  </a:lnTo>
                  <a:cubicBezTo>
                    <a:pt x="1821" y="1380"/>
                    <a:pt x="1821" y="1379"/>
                    <a:pt x="1822" y="1377"/>
                  </a:cubicBezTo>
                  <a:close/>
                  <a:moveTo>
                    <a:pt x="17" y="1403"/>
                  </a:moveTo>
                  <a:lnTo>
                    <a:pt x="12" y="1405"/>
                  </a:lnTo>
                  <a:cubicBezTo>
                    <a:pt x="14" y="1405"/>
                    <a:pt x="15" y="1404"/>
                    <a:pt x="17" y="1403"/>
                  </a:cubicBezTo>
                  <a:close/>
                  <a:moveTo>
                    <a:pt x="1822" y="1405"/>
                  </a:moveTo>
                  <a:lnTo>
                    <a:pt x="1822" y="1405"/>
                  </a:lnTo>
                  <a:cubicBezTo>
                    <a:pt x="1822" y="1409"/>
                    <a:pt x="1821" y="1410"/>
                    <a:pt x="1819" y="1410"/>
                  </a:cubicBezTo>
                  <a:cubicBezTo>
                    <a:pt x="1818" y="1410"/>
                    <a:pt x="1817" y="1410"/>
                    <a:pt x="1816" y="1409"/>
                  </a:cubicBezTo>
                  <a:lnTo>
                    <a:pt x="1816" y="1409"/>
                  </a:lnTo>
                  <a:cubicBezTo>
                    <a:pt x="1819" y="1408"/>
                    <a:pt x="1822" y="1405"/>
                    <a:pt x="1822" y="1405"/>
                  </a:cubicBezTo>
                  <a:close/>
                  <a:moveTo>
                    <a:pt x="1858" y="1012"/>
                  </a:moveTo>
                  <a:cubicBezTo>
                    <a:pt x="1846" y="1024"/>
                    <a:pt x="1846" y="1024"/>
                    <a:pt x="1858" y="1024"/>
                  </a:cubicBezTo>
                  <a:lnTo>
                    <a:pt x="1846" y="1024"/>
                  </a:lnTo>
                  <a:lnTo>
                    <a:pt x="1846" y="1036"/>
                  </a:lnTo>
                  <a:lnTo>
                    <a:pt x="1834" y="1036"/>
                  </a:lnTo>
                  <a:lnTo>
                    <a:pt x="1834" y="1048"/>
                  </a:lnTo>
                  <a:cubicBezTo>
                    <a:pt x="1834" y="1060"/>
                    <a:pt x="1822" y="1072"/>
                    <a:pt x="1834" y="1072"/>
                  </a:cubicBezTo>
                  <a:cubicBezTo>
                    <a:pt x="1846" y="1072"/>
                    <a:pt x="1834" y="1084"/>
                    <a:pt x="1846" y="1084"/>
                  </a:cubicBezTo>
                  <a:cubicBezTo>
                    <a:pt x="1846" y="1084"/>
                    <a:pt x="1810" y="1119"/>
                    <a:pt x="1846" y="1131"/>
                  </a:cubicBezTo>
                  <a:cubicBezTo>
                    <a:pt x="1798" y="1131"/>
                    <a:pt x="1858" y="1143"/>
                    <a:pt x="1846" y="1143"/>
                  </a:cubicBezTo>
                  <a:cubicBezTo>
                    <a:pt x="1846" y="1155"/>
                    <a:pt x="1834" y="1143"/>
                    <a:pt x="1834" y="1167"/>
                  </a:cubicBezTo>
                  <a:lnTo>
                    <a:pt x="1858" y="1179"/>
                  </a:lnTo>
                  <a:cubicBezTo>
                    <a:pt x="1858" y="1179"/>
                    <a:pt x="1846" y="1179"/>
                    <a:pt x="1846" y="1191"/>
                  </a:cubicBezTo>
                  <a:lnTo>
                    <a:pt x="1858" y="1191"/>
                  </a:lnTo>
                  <a:cubicBezTo>
                    <a:pt x="1858" y="1195"/>
                    <a:pt x="1855" y="1196"/>
                    <a:pt x="1851" y="1196"/>
                  </a:cubicBezTo>
                  <a:cubicBezTo>
                    <a:pt x="1844" y="1196"/>
                    <a:pt x="1834" y="1191"/>
                    <a:pt x="1834" y="1191"/>
                  </a:cubicBezTo>
                  <a:cubicBezTo>
                    <a:pt x="1834" y="1191"/>
                    <a:pt x="1834" y="1203"/>
                    <a:pt x="1834" y="1203"/>
                  </a:cubicBezTo>
                  <a:lnTo>
                    <a:pt x="1834" y="1226"/>
                  </a:lnTo>
                  <a:cubicBezTo>
                    <a:pt x="1834" y="1226"/>
                    <a:pt x="1834" y="1250"/>
                    <a:pt x="1822" y="1250"/>
                  </a:cubicBezTo>
                  <a:cubicBezTo>
                    <a:pt x="1822" y="1250"/>
                    <a:pt x="1810" y="1250"/>
                    <a:pt x="1810" y="1262"/>
                  </a:cubicBezTo>
                  <a:cubicBezTo>
                    <a:pt x="1814" y="1271"/>
                    <a:pt x="1817" y="1273"/>
                    <a:pt x="1819" y="1273"/>
                  </a:cubicBezTo>
                  <a:cubicBezTo>
                    <a:pt x="1821" y="1273"/>
                    <a:pt x="1821" y="1271"/>
                    <a:pt x="1822" y="1271"/>
                  </a:cubicBezTo>
                  <a:cubicBezTo>
                    <a:pt x="1822" y="1271"/>
                    <a:pt x="1822" y="1271"/>
                    <a:pt x="1822" y="1274"/>
                  </a:cubicBezTo>
                  <a:cubicBezTo>
                    <a:pt x="1822" y="1286"/>
                    <a:pt x="1822" y="1286"/>
                    <a:pt x="1822" y="1286"/>
                  </a:cubicBezTo>
                  <a:cubicBezTo>
                    <a:pt x="1822" y="1286"/>
                    <a:pt x="1810" y="1310"/>
                    <a:pt x="1822" y="1310"/>
                  </a:cubicBezTo>
                  <a:cubicBezTo>
                    <a:pt x="1834" y="1310"/>
                    <a:pt x="1822" y="1322"/>
                    <a:pt x="1822" y="1334"/>
                  </a:cubicBezTo>
                  <a:cubicBezTo>
                    <a:pt x="1822" y="1334"/>
                    <a:pt x="1822" y="1346"/>
                    <a:pt x="1822" y="1346"/>
                  </a:cubicBezTo>
                  <a:lnTo>
                    <a:pt x="1822" y="1357"/>
                  </a:lnTo>
                  <a:cubicBezTo>
                    <a:pt x="1822" y="1357"/>
                    <a:pt x="1822" y="1361"/>
                    <a:pt x="1822" y="1364"/>
                  </a:cubicBezTo>
                  <a:lnTo>
                    <a:pt x="1822" y="1364"/>
                  </a:lnTo>
                  <a:cubicBezTo>
                    <a:pt x="1818" y="1365"/>
                    <a:pt x="1814" y="1367"/>
                    <a:pt x="1810" y="1369"/>
                  </a:cubicBezTo>
                  <a:lnTo>
                    <a:pt x="1798" y="1369"/>
                  </a:lnTo>
                  <a:cubicBezTo>
                    <a:pt x="1804" y="1375"/>
                    <a:pt x="1804" y="1375"/>
                    <a:pt x="1803" y="1375"/>
                  </a:cubicBezTo>
                  <a:cubicBezTo>
                    <a:pt x="1801" y="1375"/>
                    <a:pt x="1798" y="1375"/>
                    <a:pt x="1798" y="1381"/>
                  </a:cubicBezTo>
                  <a:cubicBezTo>
                    <a:pt x="1798" y="1393"/>
                    <a:pt x="1786" y="1393"/>
                    <a:pt x="1786" y="1405"/>
                  </a:cubicBezTo>
                  <a:cubicBezTo>
                    <a:pt x="1786" y="1417"/>
                    <a:pt x="1798" y="1417"/>
                    <a:pt x="1786" y="1417"/>
                  </a:cubicBezTo>
                  <a:cubicBezTo>
                    <a:pt x="1786" y="1417"/>
                    <a:pt x="1798" y="1441"/>
                    <a:pt x="1774" y="1441"/>
                  </a:cubicBezTo>
                  <a:cubicBezTo>
                    <a:pt x="1798" y="1441"/>
                    <a:pt x="1774" y="1453"/>
                    <a:pt x="1774" y="1465"/>
                  </a:cubicBezTo>
                  <a:cubicBezTo>
                    <a:pt x="1774" y="1471"/>
                    <a:pt x="1777" y="1471"/>
                    <a:pt x="1780" y="1471"/>
                  </a:cubicBezTo>
                  <a:cubicBezTo>
                    <a:pt x="1783" y="1471"/>
                    <a:pt x="1786" y="1471"/>
                    <a:pt x="1786" y="1476"/>
                  </a:cubicBezTo>
                  <a:cubicBezTo>
                    <a:pt x="1786" y="1480"/>
                    <a:pt x="1785" y="1482"/>
                    <a:pt x="1783" y="1482"/>
                  </a:cubicBezTo>
                  <a:cubicBezTo>
                    <a:pt x="1780" y="1482"/>
                    <a:pt x="1774" y="1476"/>
                    <a:pt x="1774" y="1476"/>
                  </a:cubicBezTo>
                  <a:cubicBezTo>
                    <a:pt x="1774" y="1476"/>
                    <a:pt x="1762" y="1488"/>
                    <a:pt x="1762" y="1488"/>
                  </a:cubicBezTo>
                  <a:cubicBezTo>
                    <a:pt x="1762" y="1500"/>
                    <a:pt x="1750" y="1512"/>
                    <a:pt x="1750" y="1512"/>
                  </a:cubicBezTo>
                  <a:lnTo>
                    <a:pt x="1750" y="1524"/>
                  </a:lnTo>
                  <a:cubicBezTo>
                    <a:pt x="1750" y="1536"/>
                    <a:pt x="1750" y="1536"/>
                    <a:pt x="1739" y="1536"/>
                  </a:cubicBezTo>
                  <a:lnTo>
                    <a:pt x="1727" y="1536"/>
                  </a:lnTo>
                  <a:cubicBezTo>
                    <a:pt x="1739" y="1536"/>
                    <a:pt x="1739" y="1548"/>
                    <a:pt x="1739" y="1548"/>
                  </a:cubicBezTo>
                  <a:cubicBezTo>
                    <a:pt x="1739" y="1560"/>
                    <a:pt x="1727" y="1560"/>
                    <a:pt x="1727" y="1560"/>
                  </a:cubicBezTo>
                  <a:cubicBezTo>
                    <a:pt x="1715" y="1572"/>
                    <a:pt x="1715" y="1572"/>
                    <a:pt x="1715" y="1584"/>
                  </a:cubicBezTo>
                  <a:cubicBezTo>
                    <a:pt x="1715" y="1584"/>
                    <a:pt x="1715" y="1596"/>
                    <a:pt x="1715" y="1596"/>
                  </a:cubicBezTo>
                  <a:lnTo>
                    <a:pt x="1715" y="1619"/>
                  </a:lnTo>
                  <a:cubicBezTo>
                    <a:pt x="1715" y="1619"/>
                    <a:pt x="1703" y="1607"/>
                    <a:pt x="1703" y="1607"/>
                  </a:cubicBezTo>
                  <a:cubicBezTo>
                    <a:pt x="1703" y="1607"/>
                    <a:pt x="1700" y="1610"/>
                    <a:pt x="1697" y="1613"/>
                  </a:cubicBezTo>
                  <a:lnTo>
                    <a:pt x="1697" y="1613"/>
                  </a:lnTo>
                  <a:cubicBezTo>
                    <a:pt x="1695" y="1612"/>
                    <a:pt x="1693" y="1610"/>
                    <a:pt x="1691" y="1607"/>
                  </a:cubicBezTo>
                  <a:lnTo>
                    <a:pt x="1691" y="1619"/>
                  </a:lnTo>
                  <a:lnTo>
                    <a:pt x="1691" y="1631"/>
                  </a:lnTo>
                  <a:cubicBezTo>
                    <a:pt x="1691" y="1631"/>
                    <a:pt x="1691" y="1643"/>
                    <a:pt x="1679" y="1643"/>
                  </a:cubicBezTo>
                  <a:cubicBezTo>
                    <a:pt x="1667" y="1643"/>
                    <a:pt x="1667" y="1643"/>
                    <a:pt x="1667" y="1655"/>
                  </a:cubicBezTo>
                  <a:lnTo>
                    <a:pt x="1667" y="1679"/>
                  </a:lnTo>
                  <a:cubicBezTo>
                    <a:pt x="1667" y="1679"/>
                    <a:pt x="1667" y="1691"/>
                    <a:pt x="1667" y="1691"/>
                  </a:cubicBezTo>
                  <a:cubicBezTo>
                    <a:pt x="1665" y="1693"/>
                    <a:pt x="1663" y="1694"/>
                    <a:pt x="1661" y="1694"/>
                  </a:cubicBezTo>
                  <a:cubicBezTo>
                    <a:pt x="1657" y="1694"/>
                    <a:pt x="1656" y="1687"/>
                    <a:pt x="1655" y="1687"/>
                  </a:cubicBezTo>
                  <a:cubicBezTo>
                    <a:pt x="1655" y="1687"/>
                    <a:pt x="1655" y="1688"/>
                    <a:pt x="1655" y="1691"/>
                  </a:cubicBezTo>
                  <a:cubicBezTo>
                    <a:pt x="1643" y="1703"/>
                    <a:pt x="1655" y="1703"/>
                    <a:pt x="1655" y="1715"/>
                  </a:cubicBezTo>
                  <a:lnTo>
                    <a:pt x="1631" y="1715"/>
                  </a:lnTo>
                  <a:cubicBezTo>
                    <a:pt x="1631" y="1715"/>
                    <a:pt x="1626" y="1709"/>
                    <a:pt x="1623" y="1709"/>
                  </a:cubicBezTo>
                  <a:cubicBezTo>
                    <a:pt x="1621" y="1709"/>
                    <a:pt x="1619" y="1711"/>
                    <a:pt x="1619" y="1715"/>
                  </a:cubicBezTo>
                  <a:cubicBezTo>
                    <a:pt x="1610" y="1715"/>
                    <a:pt x="1623" y="1730"/>
                    <a:pt x="1635" y="1730"/>
                  </a:cubicBezTo>
                  <a:cubicBezTo>
                    <a:pt x="1638" y="1730"/>
                    <a:pt x="1641" y="1729"/>
                    <a:pt x="1643" y="1727"/>
                  </a:cubicBezTo>
                  <a:cubicBezTo>
                    <a:pt x="1643" y="1727"/>
                    <a:pt x="1655" y="1738"/>
                    <a:pt x="1655" y="1738"/>
                  </a:cubicBezTo>
                  <a:lnTo>
                    <a:pt x="1655" y="1727"/>
                  </a:lnTo>
                  <a:cubicBezTo>
                    <a:pt x="1667" y="1715"/>
                    <a:pt x="1667" y="1715"/>
                    <a:pt x="1679" y="1703"/>
                  </a:cubicBezTo>
                  <a:cubicBezTo>
                    <a:pt x="1679" y="1703"/>
                    <a:pt x="1679" y="1691"/>
                    <a:pt x="1679" y="1691"/>
                  </a:cubicBezTo>
                  <a:cubicBezTo>
                    <a:pt x="1679" y="1679"/>
                    <a:pt x="1691" y="1679"/>
                    <a:pt x="1679" y="1667"/>
                  </a:cubicBezTo>
                  <a:lnTo>
                    <a:pt x="1679" y="1667"/>
                  </a:lnTo>
                  <a:cubicBezTo>
                    <a:pt x="1682" y="1670"/>
                    <a:pt x="1686" y="1672"/>
                    <a:pt x="1689" y="1672"/>
                  </a:cubicBezTo>
                  <a:cubicBezTo>
                    <a:pt x="1697" y="1672"/>
                    <a:pt x="1703" y="1663"/>
                    <a:pt x="1703" y="1655"/>
                  </a:cubicBezTo>
                  <a:lnTo>
                    <a:pt x="1715" y="1655"/>
                  </a:lnTo>
                  <a:cubicBezTo>
                    <a:pt x="1721" y="1661"/>
                    <a:pt x="1724" y="1664"/>
                    <a:pt x="1727" y="1664"/>
                  </a:cubicBezTo>
                  <a:cubicBezTo>
                    <a:pt x="1730" y="1664"/>
                    <a:pt x="1733" y="1661"/>
                    <a:pt x="1739" y="1655"/>
                  </a:cubicBezTo>
                  <a:lnTo>
                    <a:pt x="1727" y="1655"/>
                  </a:lnTo>
                  <a:cubicBezTo>
                    <a:pt x="1727" y="1655"/>
                    <a:pt x="1739" y="1655"/>
                    <a:pt x="1739" y="1643"/>
                  </a:cubicBezTo>
                  <a:cubicBezTo>
                    <a:pt x="1739" y="1643"/>
                    <a:pt x="1739" y="1631"/>
                    <a:pt x="1739" y="1631"/>
                  </a:cubicBezTo>
                  <a:cubicBezTo>
                    <a:pt x="1739" y="1625"/>
                    <a:pt x="1741" y="1622"/>
                    <a:pt x="1744" y="1622"/>
                  </a:cubicBezTo>
                  <a:cubicBezTo>
                    <a:pt x="1747" y="1622"/>
                    <a:pt x="1750" y="1625"/>
                    <a:pt x="1750" y="1631"/>
                  </a:cubicBezTo>
                  <a:cubicBezTo>
                    <a:pt x="1750" y="1631"/>
                    <a:pt x="1762" y="1631"/>
                    <a:pt x="1762" y="1607"/>
                  </a:cubicBezTo>
                  <a:cubicBezTo>
                    <a:pt x="1762" y="1607"/>
                    <a:pt x="1762" y="1596"/>
                    <a:pt x="1762" y="1584"/>
                  </a:cubicBezTo>
                  <a:lnTo>
                    <a:pt x="1774" y="1584"/>
                  </a:lnTo>
                  <a:cubicBezTo>
                    <a:pt x="1774" y="1584"/>
                    <a:pt x="1750" y="1584"/>
                    <a:pt x="1762" y="1572"/>
                  </a:cubicBezTo>
                  <a:cubicBezTo>
                    <a:pt x="1762" y="1565"/>
                    <a:pt x="1764" y="1563"/>
                    <a:pt x="1766" y="1563"/>
                  </a:cubicBezTo>
                  <a:cubicBezTo>
                    <a:pt x="1772" y="1563"/>
                    <a:pt x="1781" y="1574"/>
                    <a:pt x="1785" y="1574"/>
                  </a:cubicBezTo>
                  <a:cubicBezTo>
                    <a:pt x="1786" y="1574"/>
                    <a:pt x="1786" y="1574"/>
                    <a:pt x="1786" y="1572"/>
                  </a:cubicBezTo>
                  <a:cubicBezTo>
                    <a:pt x="1792" y="1566"/>
                    <a:pt x="1789" y="1566"/>
                    <a:pt x="1785" y="1566"/>
                  </a:cubicBezTo>
                  <a:cubicBezTo>
                    <a:pt x="1780" y="1566"/>
                    <a:pt x="1774" y="1566"/>
                    <a:pt x="1774" y="1560"/>
                  </a:cubicBezTo>
                  <a:cubicBezTo>
                    <a:pt x="1774" y="1548"/>
                    <a:pt x="1786" y="1536"/>
                    <a:pt x="1786" y="1536"/>
                  </a:cubicBezTo>
                  <a:cubicBezTo>
                    <a:pt x="1810" y="1512"/>
                    <a:pt x="1810" y="1500"/>
                    <a:pt x="1822" y="1476"/>
                  </a:cubicBezTo>
                  <a:lnTo>
                    <a:pt x="1822" y="1465"/>
                  </a:lnTo>
                  <a:cubicBezTo>
                    <a:pt x="1822" y="1461"/>
                    <a:pt x="1822" y="1459"/>
                    <a:pt x="1822" y="1459"/>
                  </a:cubicBezTo>
                  <a:cubicBezTo>
                    <a:pt x="1823" y="1459"/>
                    <a:pt x="1826" y="1465"/>
                    <a:pt x="1834" y="1465"/>
                  </a:cubicBezTo>
                  <a:cubicBezTo>
                    <a:pt x="1834" y="1465"/>
                    <a:pt x="1834" y="1453"/>
                    <a:pt x="1834" y="1441"/>
                  </a:cubicBezTo>
                  <a:cubicBezTo>
                    <a:pt x="1834" y="1441"/>
                    <a:pt x="1822" y="1429"/>
                    <a:pt x="1815" y="1422"/>
                  </a:cubicBezTo>
                  <a:lnTo>
                    <a:pt x="1815" y="1422"/>
                  </a:lnTo>
                  <a:cubicBezTo>
                    <a:pt x="1818" y="1421"/>
                    <a:pt x="1822" y="1417"/>
                    <a:pt x="1822" y="1417"/>
                  </a:cubicBezTo>
                  <a:cubicBezTo>
                    <a:pt x="1834" y="1417"/>
                    <a:pt x="1822" y="1417"/>
                    <a:pt x="1822" y="1405"/>
                  </a:cubicBezTo>
                  <a:cubicBezTo>
                    <a:pt x="1822" y="1405"/>
                    <a:pt x="1822" y="1390"/>
                    <a:pt x="1828" y="1390"/>
                  </a:cubicBezTo>
                  <a:cubicBezTo>
                    <a:pt x="1829" y="1390"/>
                    <a:pt x="1831" y="1391"/>
                    <a:pt x="1834" y="1393"/>
                  </a:cubicBezTo>
                  <a:cubicBezTo>
                    <a:pt x="1846" y="1393"/>
                    <a:pt x="1834" y="1369"/>
                    <a:pt x="1834" y="1369"/>
                  </a:cubicBezTo>
                  <a:cubicBezTo>
                    <a:pt x="1834" y="1369"/>
                    <a:pt x="1869" y="1369"/>
                    <a:pt x="1858" y="1357"/>
                  </a:cubicBezTo>
                  <a:cubicBezTo>
                    <a:pt x="1849" y="1357"/>
                    <a:pt x="1841" y="1357"/>
                    <a:pt x="1829" y="1361"/>
                  </a:cubicBezTo>
                  <a:lnTo>
                    <a:pt x="1829" y="1361"/>
                  </a:lnTo>
                  <a:cubicBezTo>
                    <a:pt x="1837" y="1341"/>
                    <a:pt x="1846" y="1322"/>
                    <a:pt x="1846" y="1322"/>
                  </a:cubicBezTo>
                  <a:lnTo>
                    <a:pt x="1834" y="1310"/>
                  </a:lnTo>
                  <a:cubicBezTo>
                    <a:pt x="1834" y="1310"/>
                    <a:pt x="1834" y="1298"/>
                    <a:pt x="1846" y="1298"/>
                  </a:cubicBezTo>
                  <a:cubicBezTo>
                    <a:pt x="1852" y="1298"/>
                    <a:pt x="1852" y="1290"/>
                    <a:pt x="1852" y="1286"/>
                  </a:cubicBezTo>
                  <a:lnTo>
                    <a:pt x="1846" y="1286"/>
                  </a:lnTo>
                  <a:cubicBezTo>
                    <a:pt x="1846" y="1286"/>
                    <a:pt x="1858" y="1274"/>
                    <a:pt x="1858" y="1262"/>
                  </a:cubicBezTo>
                  <a:lnTo>
                    <a:pt x="1846" y="1262"/>
                  </a:lnTo>
                  <a:lnTo>
                    <a:pt x="1846" y="1250"/>
                  </a:lnTo>
                  <a:cubicBezTo>
                    <a:pt x="1846" y="1250"/>
                    <a:pt x="1846" y="1245"/>
                    <a:pt x="1849" y="1245"/>
                  </a:cubicBezTo>
                  <a:cubicBezTo>
                    <a:pt x="1851" y="1245"/>
                    <a:pt x="1854" y="1246"/>
                    <a:pt x="1858" y="1250"/>
                  </a:cubicBezTo>
                  <a:cubicBezTo>
                    <a:pt x="1881" y="1250"/>
                    <a:pt x="1858" y="1262"/>
                    <a:pt x="1881" y="1262"/>
                  </a:cubicBezTo>
                  <a:cubicBezTo>
                    <a:pt x="1893" y="1262"/>
                    <a:pt x="1893" y="1250"/>
                    <a:pt x="1881" y="1250"/>
                  </a:cubicBezTo>
                  <a:cubicBezTo>
                    <a:pt x="1872" y="1250"/>
                    <a:pt x="1877" y="1230"/>
                    <a:pt x="1885" y="1220"/>
                  </a:cubicBezTo>
                  <a:lnTo>
                    <a:pt x="1885" y="1220"/>
                  </a:lnTo>
                  <a:cubicBezTo>
                    <a:pt x="1886" y="1220"/>
                    <a:pt x="1886" y="1220"/>
                    <a:pt x="1887" y="1220"/>
                  </a:cubicBezTo>
                  <a:cubicBezTo>
                    <a:pt x="1891" y="1220"/>
                    <a:pt x="1893" y="1219"/>
                    <a:pt x="1893" y="1215"/>
                  </a:cubicBezTo>
                  <a:lnTo>
                    <a:pt x="1893" y="1215"/>
                  </a:lnTo>
                  <a:cubicBezTo>
                    <a:pt x="1890" y="1215"/>
                    <a:pt x="1888" y="1217"/>
                    <a:pt x="1885" y="1220"/>
                  </a:cubicBezTo>
                  <a:lnTo>
                    <a:pt x="1885" y="1220"/>
                  </a:lnTo>
                  <a:cubicBezTo>
                    <a:pt x="1878" y="1219"/>
                    <a:pt x="1869" y="1215"/>
                    <a:pt x="1869" y="1215"/>
                  </a:cubicBezTo>
                  <a:lnTo>
                    <a:pt x="1869" y="1203"/>
                  </a:lnTo>
                  <a:cubicBezTo>
                    <a:pt x="1893" y="1203"/>
                    <a:pt x="1893" y="1167"/>
                    <a:pt x="1893" y="1155"/>
                  </a:cubicBezTo>
                  <a:cubicBezTo>
                    <a:pt x="1893" y="1143"/>
                    <a:pt x="1881" y="1131"/>
                    <a:pt x="1869" y="1119"/>
                  </a:cubicBezTo>
                  <a:lnTo>
                    <a:pt x="1869" y="1119"/>
                  </a:lnTo>
                  <a:cubicBezTo>
                    <a:pt x="1870" y="1119"/>
                    <a:pt x="1893" y="1131"/>
                    <a:pt x="1893" y="1131"/>
                  </a:cubicBezTo>
                  <a:cubicBezTo>
                    <a:pt x="1893" y="1131"/>
                    <a:pt x="1905" y="1119"/>
                    <a:pt x="1893" y="1119"/>
                  </a:cubicBezTo>
                  <a:lnTo>
                    <a:pt x="1881" y="1119"/>
                  </a:lnTo>
                  <a:cubicBezTo>
                    <a:pt x="1881" y="1119"/>
                    <a:pt x="1881" y="1107"/>
                    <a:pt x="1881" y="1107"/>
                  </a:cubicBezTo>
                  <a:lnTo>
                    <a:pt x="1881" y="1084"/>
                  </a:lnTo>
                  <a:lnTo>
                    <a:pt x="1858" y="1084"/>
                  </a:lnTo>
                  <a:cubicBezTo>
                    <a:pt x="1858" y="1084"/>
                    <a:pt x="1881" y="1072"/>
                    <a:pt x="1881" y="1072"/>
                  </a:cubicBezTo>
                  <a:lnTo>
                    <a:pt x="1869" y="1072"/>
                  </a:lnTo>
                  <a:cubicBezTo>
                    <a:pt x="1869" y="1060"/>
                    <a:pt x="1881" y="1060"/>
                    <a:pt x="1881" y="1048"/>
                  </a:cubicBezTo>
                  <a:lnTo>
                    <a:pt x="1858" y="1048"/>
                  </a:lnTo>
                  <a:cubicBezTo>
                    <a:pt x="1858" y="1048"/>
                    <a:pt x="1881" y="1036"/>
                    <a:pt x="1881" y="1036"/>
                  </a:cubicBezTo>
                  <a:lnTo>
                    <a:pt x="1858" y="1036"/>
                  </a:lnTo>
                  <a:cubicBezTo>
                    <a:pt x="1858" y="1036"/>
                    <a:pt x="1881" y="1012"/>
                    <a:pt x="1858" y="1012"/>
                  </a:cubicBezTo>
                  <a:close/>
                  <a:moveTo>
                    <a:pt x="667" y="1738"/>
                  </a:moveTo>
                  <a:cubicBezTo>
                    <a:pt x="667" y="1746"/>
                    <a:pt x="668" y="1749"/>
                    <a:pt x="670" y="1749"/>
                  </a:cubicBezTo>
                  <a:cubicBezTo>
                    <a:pt x="672" y="1749"/>
                    <a:pt x="675" y="1738"/>
                    <a:pt x="667" y="1738"/>
                  </a:cubicBezTo>
                  <a:close/>
                  <a:moveTo>
                    <a:pt x="769" y="1746"/>
                  </a:moveTo>
                  <a:cubicBezTo>
                    <a:pt x="768" y="1750"/>
                    <a:pt x="774" y="1750"/>
                    <a:pt x="774" y="1750"/>
                  </a:cubicBezTo>
                  <a:cubicBezTo>
                    <a:pt x="772" y="1749"/>
                    <a:pt x="771" y="1747"/>
                    <a:pt x="769" y="1746"/>
                  </a:cubicBezTo>
                  <a:close/>
                  <a:moveTo>
                    <a:pt x="929" y="1786"/>
                  </a:moveTo>
                  <a:lnTo>
                    <a:pt x="917" y="1798"/>
                  </a:lnTo>
                  <a:lnTo>
                    <a:pt x="929" y="1798"/>
                  </a:lnTo>
                  <a:lnTo>
                    <a:pt x="929" y="1786"/>
                  </a:lnTo>
                  <a:close/>
                  <a:moveTo>
                    <a:pt x="988" y="1810"/>
                  </a:moveTo>
                  <a:lnTo>
                    <a:pt x="977" y="1822"/>
                  </a:lnTo>
                  <a:lnTo>
                    <a:pt x="988" y="1822"/>
                  </a:lnTo>
                  <a:lnTo>
                    <a:pt x="988" y="1810"/>
                  </a:lnTo>
                  <a:close/>
                  <a:moveTo>
                    <a:pt x="152" y="1289"/>
                  </a:moveTo>
                  <a:cubicBezTo>
                    <a:pt x="141" y="1300"/>
                    <a:pt x="131" y="1312"/>
                    <a:pt x="131" y="1334"/>
                  </a:cubicBezTo>
                  <a:cubicBezTo>
                    <a:pt x="131" y="1334"/>
                    <a:pt x="119" y="1357"/>
                    <a:pt x="131" y="1357"/>
                  </a:cubicBezTo>
                  <a:cubicBezTo>
                    <a:pt x="143" y="1357"/>
                    <a:pt x="131" y="1369"/>
                    <a:pt x="131" y="1369"/>
                  </a:cubicBezTo>
                  <a:lnTo>
                    <a:pt x="119" y="1369"/>
                  </a:lnTo>
                  <a:cubicBezTo>
                    <a:pt x="119" y="1369"/>
                    <a:pt x="107" y="1381"/>
                    <a:pt x="107" y="1393"/>
                  </a:cubicBezTo>
                  <a:cubicBezTo>
                    <a:pt x="107" y="1393"/>
                    <a:pt x="107" y="1393"/>
                    <a:pt x="107" y="1381"/>
                  </a:cubicBezTo>
                  <a:cubicBezTo>
                    <a:pt x="97" y="1381"/>
                    <a:pt x="87" y="1355"/>
                    <a:pt x="69" y="1355"/>
                  </a:cubicBezTo>
                  <a:cubicBezTo>
                    <a:pt x="66" y="1355"/>
                    <a:pt x="63" y="1356"/>
                    <a:pt x="60" y="1357"/>
                  </a:cubicBezTo>
                  <a:cubicBezTo>
                    <a:pt x="39" y="1357"/>
                    <a:pt x="28" y="1393"/>
                    <a:pt x="17" y="1403"/>
                  </a:cubicBezTo>
                  <a:lnTo>
                    <a:pt x="17" y="1403"/>
                  </a:lnTo>
                  <a:lnTo>
                    <a:pt x="36" y="1393"/>
                  </a:lnTo>
                  <a:lnTo>
                    <a:pt x="36" y="1393"/>
                  </a:lnTo>
                  <a:cubicBezTo>
                    <a:pt x="36" y="1393"/>
                    <a:pt x="0" y="1429"/>
                    <a:pt x="0" y="1429"/>
                  </a:cubicBezTo>
                  <a:cubicBezTo>
                    <a:pt x="12" y="1441"/>
                    <a:pt x="12" y="1441"/>
                    <a:pt x="24" y="1441"/>
                  </a:cubicBezTo>
                  <a:cubicBezTo>
                    <a:pt x="24" y="1441"/>
                    <a:pt x="29" y="1435"/>
                    <a:pt x="33" y="1435"/>
                  </a:cubicBezTo>
                  <a:cubicBezTo>
                    <a:pt x="35" y="1435"/>
                    <a:pt x="36" y="1437"/>
                    <a:pt x="36" y="1441"/>
                  </a:cubicBezTo>
                  <a:cubicBezTo>
                    <a:pt x="48" y="1453"/>
                    <a:pt x="60" y="1453"/>
                    <a:pt x="72" y="1465"/>
                  </a:cubicBezTo>
                  <a:cubicBezTo>
                    <a:pt x="72" y="1465"/>
                    <a:pt x="72" y="1476"/>
                    <a:pt x="84" y="1476"/>
                  </a:cubicBezTo>
                  <a:cubicBezTo>
                    <a:pt x="87" y="1476"/>
                    <a:pt x="91" y="1476"/>
                    <a:pt x="95" y="1476"/>
                  </a:cubicBezTo>
                  <a:lnTo>
                    <a:pt x="95" y="1476"/>
                  </a:lnTo>
                  <a:cubicBezTo>
                    <a:pt x="95" y="1480"/>
                    <a:pt x="95" y="1484"/>
                    <a:pt x="95" y="1488"/>
                  </a:cubicBezTo>
                  <a:cubicBezTo>
                    <a:pt x="98" y="1486"/>
                    <a:pt x="99" y="1485"/>
                    <a:pt x="100" y="1485"/>
                  </a:cubicBezTo>
                  <a:lnTo>
                    <a:pt x="100" y="1485"/>
                  </a:lnTo>
                  <a:cubicBezTo>
                    <a:pt x="103" y="1485"/>
                    <a:pt x="95" y="1500"/>
                    <a:pt x="95" y="1500"/>
                  </a:cubicBezTo>
                  <a:cubicBezTo>
                    <a:pt x="95" y="1500"/>
                    <a:pt x="111" y="1485"/>
                    <a:pt x="117" y="1485"/>
                  </a:cubicBezTo>
                  <a:cubicBezTo>
                    <a:pt x="118" y="1485"/>
                    <a:pt x="119" y="1486"/>
                    <a:pt x="119" y="1488"/>
                  </a:cubicBezTo>
                  <a:cubicBezTo>
                    <a:pt x="119" y="1500"/>
                    <a:pt x="119" y="1500"/>
                    <a:pt x="119" y="1500"/>
                  </a:cubicBezTo>
                  <a:lnTo>
                    <a:pt x="131" y="1500"/>
                  </a:lnTo>
                  <a:cubicBezTo>
                    <a:pt x="143" y="1500"/>
                    <a:pt x="131" y="1488"/>
                    <a:pt x="155" y="1488"/>
                  </a:cubicBezTo>
                  <a:cubicBezTo>
                    <a:pt x="143" y="1500"/>
                    <a:pt x="143" y="1500"/>
                    <a:pt x="155" y="1512"/>
                  </a:cubicBezTo>
                  <a:cubicBezTo>
                    <a:pt x="155" y="1512"/>
                    <a:pt x="155" y="1517"/>
                    <a:pt x="159" y="1517"/>
                  </a:cubicBezTo>
                  <a:cubicBezTo>
                    <a:pt x="160" y="1517"/>
                    <a:pt x="163" y="1516"/>
                    <a:pt x="167" y="1512"/>
                  </a:cubicBezTo>
                  <a:lnTo>
                    <a:pt x="167" y="1512"/>
                  </a:lnTo>
                  <a:cubicBezTo>
                    <a:pt x="155" y="1524"/>
                    <a:pt x="167" y="1524"/>
                    <a:pt x="179" y="1524"/>
                  </a:cubicBezTo>
                  <a:cubicBezTo>
                    <a:pt x="181" y="1522"/>
                    <a:pt x="184" y="1521"/>
                    <a:pt x="186" y="1521"/>
                  </a:cubicBezTo>
                  <a:cubicBezTo>
                    <a:pt x="195" y="1521"/>
                    <a:pt x="205" y="1536"/>
                    <a:pt x="215" y="1536"/>
                  </a:cubicBezTo>
                  <a:cubicBezTo>
                    <a:pt x="215" y="1536"/>
                    <a:pt x="226" y="1548"/>
                    <a:pt x="238" y="1548"/>
                  </a:cubicBezTo>
                  <a:cubicBezTo>
                    <a:pt x="238" y="1536"/>
                    <a:pt x="226" y="1524"/>
                    <a:pt x="215" y="1512"/>
                  </a:cubicBezTo>
                  <a:lnTo>
                    <a:pt x="215" y="1512"/>
                  </a:lnTo>
                  <a:lnTo>
                    <a:pt x="238" y="1524"/>
                  </a:lnTo>
                  <a:cubicBezTo>
                    <a:pt x="238" y="1524"/>
                    <a:pt x="250" y="1536"/>
                    <a:pt x="250" y="1548"/>
                  </a:cubicBezTo>
                  <a:cubicBezTo>
                    <a:pt x="250" y="1548"/>
                    <a:pt x="238" y="1548"/>
                    <a:pt x="250" y="1560"/>
                  </a:cubicBezTo>
                  <a:cubicBezTo>
                    <a:pt x="250" y="1564"/>
                    <a:pt x="252" y="1565"/>
                    <a:pt x="254" y="1565"/>
                  </a:cubicBezTo>
                  <a:cubicBezTo>
                    <a:pt x="258" y="1565"/>
                    <a:pt x="266" y="1560"/>
                    <a:pt x="274" y="1560"/>
                  </a:cubicBezTo>
                  <a:cubicBezTo>
                    <a:pt x="286" y="1560"/>
                    <a:pt x="298" y="1572"/>
                    <a:pt x="298" y="1584"/>
                  </a:cubicBezTo>
                  <a:cubicBezTo>
                    <a:pt x="298" y="1572"/>
                    <a:pt x="310" y="1572"/>
                    <a:pt x="322" y="1572"/>
                  </a:cubicBezTo>
                  <a:cubicBezTo>
                    <a:pt x="325" y="1572"/>
                    <a:pt x="327" y="1573"/>
                    <a:pt x="327" y="1574"/>
                  </a:cubicBezTo>
                  <a:lnTo>
                    <a:pt x="327" y="1574"/>
                  </a:lnTo>
                  <a:cubicBezTo>
                    <a:pt x="324" y="1579"/>
                    <a:pt x="322" y="1584"/>
                    <a:pt x="322" y="1584"/>
                  </a:cubicBezTo>
                  <a:cubicBezTo>
                    <a:pt x="322" y="1596"/>
                    <a:pt x="334" y="1596"/>
                    <a:pt x="334" y="1596"/>
                  </a:cubicBezTo>
                  <a:lnTo>
                    <a:pt x="369" y="1596"/>
                  </a:lnTo>
                  <a:cubicBezTo>
                    <a:pt x="369" y="1596"/>
                    <a:pt x="369" y="1607"/>
                    <a:pt x="369" y="1607"/>
                  </a:cubicBezTo>
                  <a:lnTo>
                    <a:pt x="405" y="1607"/>
                  </a:lnTo>
                  <a:cubicBezTo>
                    <a:pt x="405" y="1607"/>
                    <a:pt x="405" y="1619"/>
                    <a:pt x="417" y="1619"/>
                  </a:cubicBezTo>
                  <a:lnTo>
                    <a:pt x="441" y="1631"/>
                  </a:lnTo>
                  <a:cubicBezTo>
                    <a:pt x="441" y="1631"/>
                    <a:pt x="451" y="1637"/>
                    <a:pt x="458" y="1637"/>
                  </a:cubicBezTo>
                  <a:cubicBezTo>
                    <a:pt x="462" y="1637"/>
                    <a:pt x="465" y="1635"/>
                    <a:pt x="465" y="1631"/>
                  </a:cubicBezTo>
                  <a:cubicBezTo>
                    <a:pt x="465" y="1643"/>
                    <a:pt x="476" y="1655"/>
                    <a:pt x="488" y="1655"/>
                  </a:cubicBezTo>
                  <a:lnTo>
                    <a:pt x="500" y="1655"/>
                  </a:lnTo>
                  <a:cubicBezTo>
                    <a:pt x="512" y="1655"/>
                    <a:pt x="500" y="1667"/>
                    <a:pt x="500" y="1667"/>
                  </a:cubicBezTo>
                  <a:lnTo>
                    <a:pt x="524" y="1667"/>
                  </a:lnTo>
                  <a:lnTo>
                    <a:pt x="524" y="1655"/>
                  </a:lnTo>
                  <a:cubicBezTo>
                    <a:pt x="524" y="1653"/>
                    <a:pt x="525" y="1652"/>
                    <a:pt x="525" y="1652"/>
                  </a:cubicBezTo>
                  <a:cubicBezTo>
                    <a:pt x="529" y="1652"/>
                    <a:pt x="538" y="1667"/>
                    <a:pt x="548" y="1667"/>
                  </a:cubicBezTo>
                  <a:cubicBezTo>
                    <a:pt x="548" y="1667"/>
                    <a:pt x="536" y="1691"/>
                    <a:pt x="548" y="1691"/>
                  </a:cubicBezTo>
                  <a:cubicBezTo>
                    <a:pt x="548" y="1691"/>
                    <a:pt x="560" y="1667"/>
                    <a:pt x="572" y="1667"/>
                  </a:cubicBezTo>
                  <a:cubicBezTo>
                    <a:pt x="572" y="1671"/>
                    <a:pt x="572" y="1679"/>
                    <a:pt x="572" y="1679"/>
                  </a:cubicBezTo>
                  <a:cubicBezTo>
                    <a:pt x="576" y="1683"/>
                    <a:pt x="577" y="1684"/>
                    <a:pt x="577" y="1684"/>
                  </a:cubicBezTo>
                  <a:cubicBezTo>
                    <a:pt x="578" y="1684"/>
                    <a:pt x="576" y="1679"/>
                    <a:pt x="584" y="1679"/>
                  </a:cubicBezTo>
                  <a:cubicBezTo>
                    <a:pt x="584" y="1675"/>
                    <a:pt x="584" y="1674"/>
                    <a:pt x="584" y="1674"/>
                  </a:cubicBezTo>
                  <a:cubicBezTo>
                    <a:pt x="585" y="1674"/>
                    <a:pt x="588" y="1679"/>
                    <a:pt x="596" y="1679"/>
                  </a:cubicBezTo>
                  <a:cubicBezTo>
                    <a:pt x="596" y="1679"/>
                    <a:pt x="596" y="1691"/>
                    <a:pt x="596" y="1691"/>
                  </a:cubicBezTo>
                  <a:cubicBezTo>
                    <a:pt x="596" y="1697"/>
                    <a:pt x="598" y="1700"/>
                    <a:pt x="603" y="1700"/>
                  </a:cubicBezTo>
                  <a:cubicBezTo>
                    <a:pt x="607" y="1700"/>
                    <a:pt x="613" y="1697"/>
                    <a:pt x="619" y="1691"/>
                  </a:cubicBezTo>
                  <a:lnTo>
                    <a:pt x="631" y="1691"/>
                  </a:lnTo>
                  <a:cubicBezTo>
                    <a:pt x="631" y="1691"/>
                    <a:pt x="631" y="1703"/>
                    <a:pt x="643" y="1715"/>
                  </a:cubicBezTo>
                  <a:lnTo>
                    <a:pt x="655" y="1715"/>
                  </a:lnTo>
                  <a:cubicBezTo>
                    <a:pt x="667" y="1715"/>
                    <a:pt x="679" y="1727"/>
                    <a:pt x="679" y="1727"/>
                  </a:cubicBezTo>
                  <a:lnTo>
                    <a:pt x="679" y="1703"/>
                  </a:lnTo>
                  <a:cubicBezTo>
                    <a:pt x="679" y="1699"/>
                    <a:pt x="680" y="1697"/>
                    <a:pt x="681" y="1697"/>
                  </a:cubicBezTo>
                  <a:lnTo>
                    <a:pt x="681" y="1697"/>
                  </a:lnTo>
                  <a:cubicBezTo>
                    <a:pt x="684" y="1697"/>
                    <a:pt x="687" y="1703"/>
                    <a:pt x="679" y="1703"/>
                  </a:cubicBezTo>
                  <a:lnTo>
                    <a:pt x="703" y="1703"/>
                  </a:lnTo>
                  <a:cubicBezTo>
                    <a:pt x="703" y="1703"/>
                    <a:pt x="703" y="1703"/>
                    <a:pt x="703" y="1715"/>
                  </a:cubicBezTo>
                  <a:lnTo>
                    <a:pt x="738" y="1715"/>
                  </a:lnTo>
                  <a:cubicBezTo>
                    <a:pt x="738" y="1715"/>
                    <a:pt x="726" y="1727"/>
                    <a:pt x="738" y="1738"/>
                  </a:cubicBezTo>
                  <a:cubicBezTo>
                    <a:pt x="749" y="1738"/>
                    <a:pt x="759" y="1738"/>
                    <a:pt x="769" y="1746"/>
                  </a:cubicBezTo>
                  <a:lnTo>
                    <a:pt x="769" y="1746"/>
                  </a:lnTo>
                  <a:cubicBezTo>
                    <a:pt x="769" y="1744"/>
                    <a:pt x="771" y="1742"/>
                    <a:pt x="774" y="1738"/>
                  </a:cubicBezTo>
                  <a:cubicBezTo>
                    <a:pt x="774" y="1734"/>
                    <a:pt x="775" y="1733"/>
                    <a:pt x="777" y="1733"/>
                  </a:cubicBezTo>
                  <a:cubicBezTo>
                    <a:pt x="781" y="1733"/>
                    <a:pt x="786" y="1738"/>
                    <a:pt x="786" y="1738"/>
                  </a:cubicBezTo>
                  <a:cubicBezTo>
                    <a:pt x="786" y="1738"/>
                    <a:pt x="774" y="1727"/>
                    <a:pt x="786" y="1727"/>
                  </a:cubicBezTo>
                  <a:cubicBezTo>
                    <a:pt x="794" y="1727"/>
                    <a:pt x="802" y="1721"/>
                    <a:pt x="803" y="1721"/>
                  </a:cubicBezTo>
                  <a:lnTo>
                    <a:pt x="803" y="1721"/>
                  </a:lnTo>
                  <a:cubicBezTo>
                    <a:pt x="803" y="1721"/>
                    <a:pt x="802" y="1723"/>
                    <a:pt x="798" y="1727"/>
                  </a:cubicBezTo>
                  <a:cubicBezTo>
                    <a:pt x="798" y="1738"/>
                    <a:pt x="798" y="1738"/>
                    <a:pt x="798" y="1738"/>
                  </a:cubicBezTo>
                  <a:cubicBezTo>
                    <a:pt x="810" y="1738"/>
                    <a:pt x="822" y="1750"/>
                    <a:pt x="834" y="1750"/>
                  </a:cubicBezTo>
                  <a:lnTo>
                    <a:pt x="834" y="1727"/>
                  </a:lnTo>
                  <a:cubicBezTo>
                    <a:pt x="834" y="1727"/>
                    <a:pt x="846" y="1738"/>
                    <a:pt x="846" y="1750"/>
                  </a:cubicBezTo>
                  <a:lnTo>
                    <a:pt x="834" y="1750"/>
                  </a:lnTo>
                  <a:cubicBezTo>
                    <a:pt x="834" y="1750"/>
                    <a:pt x="857" y="1750"/>
                    <a:pt x="857" y="1762"/>
                  </a:cubicBezTo>
                  <a:cubicBezTo>
                    <a:pt x="857" y="1762"/>
                    <a:pt x="857" y="1774"/>
                    <a:pt x="857" y="1774"/>
                  </a:cubicBezTo>
                  <a:cubicBezTo>
                    <a:pt x="869" y="1774"/>
                    <a:pt x="869" y="1762"/>
                    <a:pt x="881" y="1750"/>
                  </a:cubicBezTo>
                  <a:lnTo>
                    <a:pt x="905" y="1750"/>
                  </a:lnTo>
                  <a:cubicBezTo>
                    <a:pt x="905" y="1762"/>
                    <a:pt x="893" y="1774"/>
                    <a:pt x="893" y="1774"/>
                  </a:cubicBezTo>
                  <a:cubicBezTo>
                    <a:pt x="893" y="1778"/>
                    <a:pt x="894" y="1779"/>
                    <a:pt x="896" y="1779"/>
                  </a:cubicBezTo>
                  <a:cubicBezTo>
                    <a:pt x="900" y="1779"/>
                    <a:pt x="905" y="1774"/>
                    <a:pt x="905" y="1774"/>
                  </a:cubicBezTo>
                  <a:lnTo>
                    <a:pt x="941" y="1774"/>
                  </a:lnTo>
                  <a:cubicBezTo>
                    <a:pt x="949" y="1774"/>
                    <a:pt x="957" y="1779"/>
                    <a:pt x="965" y="1779"/>
                  </a:cubicBezTo>
                  <a:cubicBezTo>
                    <a:pt x="969" y="1779"/>
                    <a:pt x="973" y="1778"/>
                    <a:pt x="977" y="1774"/>
                  </a:cubicBezTo>
                  <a:cubicBezTo>
                    <a:pt x="980" y="1770"/>
                    <a:pt x="982" y="1769"/>
                    <a:pt x="982" y="1769"/>
                  </a:cubicBezTo>
                  <a:lnTo>
                    <a:pt x="982" y="1769"/>
                  </a:lnTo>
                  <a:cubicBezTo>
                    <a:pt x="983" y="1769"/>
                    <a:pt x="980" y="1774"/>
                    <a:pt x="988" y="1774"/>
                  </a:cubicBezTo>
                  <a:cubicBezTo>
                    <a:pt x="988" y="1786"/>
                    <a:pt x="988" y="1786"/>
                    <a:pt x="988" y="1798"/>
                  </a:cubicBezTo>
                  <a:cubicBezTo>
                    <a:pt x="996" y="1798"/>
                    <a:pt x="1004" y="1803"/>
                    <a:pt x="1012" y="1803"/>
                  </a:cubicBezTo>
                  <a:cubicBezTo>
                    <a:pt x="1016" y="1803"/>
                    <a:pt x="1020" y="1802"/>
                    <a:pt x="1024" y="1798"/>
                  </a:cubicBezTo>
                  <a:lnTo>
                    <a:pt x="1036" y="1798"/>
                  </a:lnTo>
                  <a:lnTo>
                    <a:pt x="1036" y="1810"/>
                  </a:lnTo>
                  <a:cubicBezTo>
                    <a:pt x="1036" y="1810"/>
                    <a:pt x="1036" y="1798"/>
                    <a:pt x="1048" y="1798"/>
                  </a:cubicBezTo>
                  <a:lnTo>
                    <a:pt x="1060" y="1798"/>
                  </a:lnTo>
                  <a:cubicBezTo>
                    <a:pt x="1060" y="1798"/>
                    <a:pt x="1060" y="1786"/>
                    <a:pt x="1072" y="1786"/>
                  </a:cubicBezTo>
                  <a:cubicBezTo>
                    <a:pt x="1073" y="1784"/>
                    <a:pt x="1075" y="1784"/>
                    <a:pt x="1076" y="1784"/>
                  </a:cubicBezTo>
                  <a:lnTo>
                    <a:pt x="1076" y="1784"/>
                  </a:lnTo>
                  <a:cubicBezTo>
                    <a:pt x="1081" y="1784"/>
                    <a:pt x="1072" y="1810"/>
                    <a:pt x="1072" y="1810"/>
                  </a:cubicBezTo>
                  <a:lnTo>
                    <a:pt x="1119" y="1810"/>
                  </a:lnTo>
                  <a:cubicBezTo>
                    <a:pt x="1131" y="1810"/>
                    <a:pt x="1119" y="1798"/>
                    <a:pt x="1119" y="1786"/>
                  </a:cubicBezTo>
                  <a:cubicBezTo>
                    <a:pt x="1119" y="1784"/>
                    <a:pt x="1120" y="1783"/>
                    <a:pt x="1121" y="1783"/>
                  </a:cubicBezTo>
                  <a:cubicBezTo>
                    <a:pt x="1124" y="1783"/>
                    <a:pt x="1131" y="1798"/>
                    <a:pt x="1131" y="1798"/>
                  </a:cubicBezTo>
                  <a:cubicBezTo>
                    <a:pt x="1131" y="1798"/>
                    <a:pt x="1143" y="1786"/>
                    <a:pt x="1143" y="1786"/>
                  </a:cubicBezTo>
                  <a:cubicBezTo>
                    <a:pt x="1143" y="1786"/>
                    <a:pt x="1158" y="1817"/>
                    <a:pt x="1165" y="1817"/>
                  </a:cubicBezTo>
                  <a:cubicBezTo>
                    <a:pt x="1166" y="1817"/>
                    <a:pt x="1167" y="1815"/>
                    <a:pt x="1167" y="1810"/>
                  </a:cubicBezTo>
                  <a:lnTo>
                    <a:pt x="1167" y="1798"/>
                  </a:lnTo>
                  <a:lnTo>
                    <a:pt x="1179" y="1798"/>
                  </a:lnTo>
                  <a:cubicBezTo>
                    <a:pt x="1191" y="1798"/>
                    <a:pt x="1179" y="1822"/>
                    <a:pt x="1191" y="1822"/>
                  </a:cubicBezTo>
                  <a:lnTo>
                    <a:pt x="1203" y="1822"/>
                  </a:lnTo>
                  <a:cubicBezTo>
                    <a:pt x="1203" y="1822"/>
                    <a:pt x="1203" y="1810"/>
                    <a:pt x="1215" y="1810"/>
                  </a:cubicBezTo>
                  <a:lnTo>
                    <a:pt x="1227" y="1810"/>
                  </a:lnTo>
                  <a:lnTo>
                    <a:pt x="1227" y="1822"/>
                  </a:lnTo>
                  <a:cubicBezTo>
                    <a:pt x="1227" y="1822"/>
                    <a:pt x="1250" y="1798"/>
                    <a:pt x="1250" y="1798"/>
                  </a:cubicBezTo>
                  <a:cubicBezTo>
                    <a:pt x="1262" y="1810"/>
                    <a:pt x="1250" y="1822"/>
                    <a:pt x="1262" y="1822"/>
                  </a:cubicBezTo>
                  <a:lnTo>
                    <a:pt x="1274" y="1822"/>
                  </a:lnTo>
                  <a:cubicBezTo>
                    <a:pt x="1274" y="1822"/>
                    <a:pt x="1262" y="1798"/>
                    <a:pt x="1262" y="1798"/>
                  </a:cubicBezTo>
                  <a:lnTo>
                    <a:pt x="1298" y="1798"/>
                  </a:lnTo>
                  <a:lnTo>
                    <a:pt x="1298" y="1822"/>
                  </a:lnTo>
                  <a:lnTo>
                    <a:pt x="1310" y="1822"/>
                  </a:lnTo>
                  <a:cubicBezTo>
                    <a:pt x="1310" y="1822"/>
                    <a:pt x="1310" y="1810"/>
                    <a:pt x="1310" y="1810"/>
                  </a:cubicBezTo>
                  <a:cubicBezTo>
                    <a:pt x="1322" y="1810"/>
                    <a:pt x="1310" y="1822"/>
                    <a:pt x="1310" y="1822"/>
                  </a:cubicBezTo>
                  <a:cubicBezTo>
                    <a:pt x="1310" y="1822"/>
                    <a:pt x="1322" y="1810"/>
                    <a:pt x="1334" y="1798"/>
                  </a:cubicBezTo>
                  <a:lnTo>
                    <a:pt x="1369" y="1798"/>
                  </a:lnTo>
                  <a:cubicBezTo>
                    <a:pt x="1369" y="1798"/>
                    <a:pt x="1358" y="1810"/>
                    <a:pt x="1369" y="1810"/>
                  </a:cubicBezTo>
                  <a:cubicBezTo>
                    <a:pt x="1377" y="1810"/>
                    <a:pt x="1375" y="1805"/>
                    <a:pt x="1376" y="1805"/>
                  </a:cubicBezTo>
                  <a:lnTo>
                    <a:pt x="1376" y="1805"/>
                  </a:lnTo>
                  <a:cubicBezTo>
                    <a:pt x="1376" y="1805"/>
                    <a:pt x="1377" y="1806"/>
                    <a:pt x="1381" y="1810"/>
                  </a:cubicBezTo>
                  <a:cubicBezTo>
                    <a:pt x="1393" y="1810"/>
                    <a:pt x="1393" y="1810"/>
                    <a:pt x="1405" y="1798"/>
                  </a:cubicBezTo>
                  <a:lnTo>
                    <a:pt x="1417" y="1798"/>
                  </a:lnTo>
                  <a:cubicBezTo>
                    <a:pt x="1417" y="1798"/>
                    <a:pt x="1417" y="1783"/>
                    <a:pt x="1423" y="1783"/>
                  </a:cubicBezTo>
                  <a:cubicBezTo>
                    <a:pt x="1425" y="1783"/>
                    <a:pt x="1427" y="1784"/>
                    <a:pt x="1429" y="1786"/>
                  </a:cubicBezTo>
                  <a:cubicBezTo>
                    <a:pt x="1437" y="1794"/>
                    <a:pt x="1440" y="1803"/>
                    <a:pt x="1441" y="1803"/>
                  </a:cubicBezTo>
                  <a:cubicBezTo>
                    <a:pt x="1441" y="1803"/>
                    <a:pt x="1441" y="1801"/>
                    <a:pt x="1441" y="1798"/>
                  </a:cubicBezTo>
                  <a:lnTo>
                    <a:pt x="1453" y="1798"/>
                  </a:lnTo>
                  <a:lnTo>
                    <a:pt x="1453" y="1786"/>
                  </a:lnTo>
                  <a:lnTo>
                    <a:pt x="1441" y="1786"/>
                  </a:lnTo>
                  <a:lnTo>
                    <a:pt x="1453" y="1774"/>
                  </a:lnTo>
                  <a:lnTo>
                    <a:pt x="1477" y="1774"/>
                  </a:lnTo>
                  <a:lnTo>
                    <a:pt x="1477" y="1762"/>
                  </a:lnTo>
                  <a:lnTo>
                    <a:pt x="1488" y="1762"/>
                  </a:lnTo>
                  <a:cubicBezTo>
                    <a:pt x="1488" y="1762"/>
                    <a:pt x="1512" y="1750"/>
                    <a:pt x="1512" y="1738"/>
                  </a:cubicBezTo>
                  <a:lnTo>
                    <a:pt x="1536" y="1738"/>
                  </a:lnTo>
                  <a:cubicBezTo>
                    <a:pt x="1548" y="1738"/>
                    <a:pt x="1548" y="1738"/>
                    <a:pt x="1548" y="1727"/>
                  </a:cubicBezTo>
                  <a:lnTo>
                    <a:pt x="1548" y="1715"/>
                  </a:lnTo>
                  <a:cubicBezTo>
                    <a:pt x="1548" y="1709"/>
                    <a:pt x="1551" y="1709"/>
                    <a:pt x="1554" y="1709"/>
                  </a:cubicBezTo>
                  <a:cubicBezTo>
                    <a:pt x="1557" y="1709"/>
                    <a:pt x="1560" y="1709"/>
                    <a:pt x="1560" y="1703"/>
                  </a:cubicBezTo>
                  <a:cubicBezTo>
                    <a:pt x="1572" y="1691"/>
                    <a:pt x="1560" y="1667"/>
                    <a:pt x="1560" y="1667"/>
                  </a:cubicBezTo>
                  <a:cubicBezTo>
                    <a:pt x="1554" y="1673"/>
                    <a:pt x="1551" y="1676"/>
                    <a:pt x="1549" y="1676"/>
                  </a:cubicBezTo>
                  <a:cubicBezTo>
                    <a:pt x="1548" y="1676"/>
                    <a:pt x="1548" y="1673"/>
                    <a:pt x="1548" y="1667"/>
                  </a:cubicBezTo>
                  <a:cubicBezTo>
                    <a:pt x="1536" y="1667"/>
                    <a:pt x="1524" y="1679"/>
                    <a:pt x="1524" y="1679"/>
                  </a:cubicBezTo>
                  <a:cubicBezTo>
                    <a:pt x="1524" y="1679"/>
                    <a:pt x="1524" y="1691"/>
                    <a:pt x="1524" y="1703"/>
                  </a:cubicBezTo>
                  <a:lnTo>
                    <a:pt x="1500" y="1703"/>
                  </a:lnTo>
                  <a:cubicBezTo>
                    <a:pt x="1500" y="1703"/>
                    <a:pt x="1500" y="1703"/>
                    <a:pt x="1499" y="1703"/>
                  </a:cubicBezTo>
                  <a:lnTo>
                    <a:pt x="1499" y="1703"/>
                  </a:lnTo>
                  <a:cubicBezTo>
                    <a:pt x="1498" y="1700"/>
                    <a:pt x="1496" y="1698"/>
                    <a:pt x="1492" y="1698"/>
                  </a:cubicBezTo>
                  <a:cubicBezTo>
                    <a:pt x="1488" y="1698"/>
                    <a:pt x="1484" y="1699"/>
                    <a:pt x="1477" y="1703"/>
                  </a:cubicBezTo>
                  <a:cubicBezTo>
                    <a:pt x="1477" y="1703"/>
                    <a:pt x="1477" y="1715"/>
                    <a:pt x="1477" y="1715"/>
                  </a:cubicBezTo>
                  <a:cubicBezTo>
                    <a:pt x="1477" y="1715"/>
                    <a:pt x="1465" y="1738"/>
                    <a:pt x="1465" y="1738"/>
                  </a:cubicBezTo>
                  <a:cubicBezTo>
                    <a:pt x="1465" y="1738"/>
                    <a:pt x="1465" y="1715"/>
                    <a:pt x="1465" y="1715"/>
                  </a:cubicBezTo>
                  <a:cubicBezTo>
                    <a:pt x="1465" y="1715"/>
                    <a:pt x="1441" y="1727"/>
                    <a:pt x="1441" y="1738"/>
                  </a:cubicBezTo>
                  <a:lnTo>
                    <a:pt x="1405" y="1738"/>
                  </a:lnTo>
                  <a:cubicBezTo>
                    <a:pt x="1405" y="1738"/>
                    <a:pt x="1405" y="1750"/>
                    <a:pt x="1405" y="1750"/>
                  </a:cubicBezTo>
                  <a:lnTo>
                    <a:pt x="1405" y="1762"/>
                  </a:lnTo>
                  <a:cubicBezTo>
                    <a:pt x="1405" y="1750"/>
                    <a:pt x="1405" y="1750"/>
                    <a:pt x="1393" y="1750"/>
                  </a:cubicBezTo>
                  <a:lnTo>
                    <a:pt x="1358" y="1750"/>
                  </a:lnTo>
                  <a:cubicBezTo>
                    <a:pt x="1358" y="1754"/>
                    <a:pt x="1358" y="1756"/>
                    <a:pt x="1357" y="1756"/>
                  </a:cubicBezTo>
                  <a:cubicBezTo>
                    <a:pt x="1356" y="1756"/>
                    <a:pt x="1354" y="1750"/>
                    <a:pt x="1346" y="1750"/>
                  </a:cubicBezTo>
                  <a:cubicBezTo>
                    <a:pt x="1346" y="1750"/>
                    <a:pt x="1334" y="1762"/>
                    <a:pt x="1322" y="1762"/>
                  </a:cubicBezTo>
                  <a:lnTo>
                    <a:pt x="1298" y="1762"/>
                  </a:lnTo>
                  <a:cubicBezTo>
                    <a:pt x="1298" y="1762"/>
                    <a:pt x="1298" y="1768"/>
                    <a:pt x="1294" y="1768"/>
                  </a:cubicBezTo>
                  <a:cubicBezTo>
                    <a:pt x="1293" y="1768"/>
                    <a:pt x="1290" y="1766"/>
                    <a:pt x="1286" y="1762"/>
                  </a:cubicBezTo>
                  <a:lnTo>
                    <a:pt x="1274" y="1762"/>
                  </a:lnTo>
                  <a:cubicBezTo>
                    <a:pt x="1262" y="1762"/>
                    <a:pt x="1262" y="1786"/>
                    <a:pt x="1262" y="1786"/>
                  </a:cubicBezTo>
                  <a:cubicBezTo>
                    <a:pt x="1250" y="1774"/>
                    <a:pt x="1262" y="1762"/>
                    <a:pt x="1238" y="1762"/>
                  </a:cubicBezTo>
                  <a:lnTo>
                    <a:pt x="1179" y="1762"/>
                  </a:lnTo>
                  <a:cubicBezTo>
                    <a:pt x="1167" y="1762"/>
                    <a:pt x="1179" y="1762"/>
                    <a:pt x="1167" y="1750"/>
                  </a:cubicBezTo>
                  <a:lnTo>
                    <a:pt x="1143" y="1750"/>
                  </a:lnTo>
                  <a:cubicBezTo>
                    <a:pt x="1143" y="1754"/>
                    <a:pt x="1142" y="1756"/>
                    <a:pt x="1140" y="1756"/>
                  </a:cubicBezTo>
                  <a:cubicBezTo>
                    <a:pt x="1137" y="1756"/>
                    <a:pt x="1131" y="1750"/>
                    <a:pt x="1131" y="1750"/>
                  </a:cubicBezTo>
                  <a:cubicBezTo>
                    <a:pt x="1119" y="1750"/>
                    <a:pt x="1119" y="1750"/>
                    <a:pt x="1119" y="1738"/>
                  </a:cubicBezTo>
                  <a:lnTo>
                    <a:pt x="1096" y="1738"/>
                  </a:lnTo>
                  <a:lnTo>
                    <a:pt x="1096" y="1762"/>
                  </a:lnTo>
                  <a:lnTo>
                    <a:pt x="1072" y="1762"/>
                  </a:lnTo>
                  <a:cubicBezTo>
                    <a:pt x="1060" y="1762"/>
                    <a:pt x="1060" y="1762"/>
                    <a:pt x="1048" y="1774"/>
                  </a:cubicBezTo>
                  <a:cubicBezTo>
                    <a:pt x="1036" y="1774"/>
                    <a:pt x="1036" y="1774"/>
                    <a:pt x="1048" y="1762"/>
                  </a:cubicBezTo>
                  <a:cubicBezTo>
                    <a:pt x="1048" y="1758"/>
                    <a:pt x="1048" y="1757"/>
                    <a:pt x="1048" y="1757"/>
                  </a:cubicBezTo>
                  <a:cubicBezTo>
                    <a:pt x="1047" y="1757"/>
                    <a:pt x="1044" y="1762"/>
                    <a:pt x="1036" y="1762"/>
                  </a:cubicBezTo>
                  <a:lnTo>
                    <a:pt x="1036" y="1750"/>
                  </a:lnTo>
                  <a:cubicBezTo>
                    <a:pt x="1036" y="1750"/>
                    <a:pt x="1024" y="1750"/>
                    <a:pt x="1024" y="1762"/>
                  </a:cubicBezTo>
                  <a:lnTo>
                    <a:pt x="1024" y="1750"/>
                  </a:lnTo>
                  <a:cubicBezTo>
                    <a:pt x="1012" y="1750"/>
                    <a:pt x="1000" y="1750"/>
                    <a:pt x="1000" y="1762"/>
                  </a:cubicBezTo>
                  <a:cubicBezTo>
                    <a:pt x="1000" y="1738"/>
                    <a:pt x="953" y="1750"/>
                    <a:pt x="965" y="1738"/>
                  </a:cubicBezTo>
                  <a:cubicBezTo>
                    <a:pt x="965" y="1734"/>
                    <a:pt x="962" y="1733"/>
                    <a:pt x="958" y="1733"/>
                  </a:cubicBezTo>
                  <a:cubicBezTo>
                    <a:pt x="951" y="1733"/>
                    <a:pt x="941" y="1738"/>
                    <a:pt x="941" y="1738"/>
                  </a:cubicBezTo>
                  <a:lnTo>
                    <a:pt x="881" y="1738"/>
                  </a:lnTo>
                  <a:cubicBezTo>
                    <a:pt x="881" y="1738"/>
                    <a:pt x="881" y="1727"/>
                    <a:pt x="869" y="1727"/>
                  </a:cubicBezTo>
                  <a:lnTo>
                    <a:pt x="857" y="1727"/>
                  </a:lnTo>
                  <a:lnTo>
                    <a:pt x="857" y="1703"/>
                  </a:lnTo>
                  <a:cubicBezTo>
                    <a:pt x="857" y="1703"/>
                    <a:pt x="798" y="1691"/>
                    <a:pt x="798" y="1691"/>
                  </a:cubicBezTo>
                  <a:cubicBezTo>
                    <a:pt x="786" y="1691"/>
                    <a:pt x="774" y="1679"/>
                    <a:pt x="774" y="1679"/>
                  </a:cubicBezTo>
                  <a:lnTo>
                    <a:pt x="750" y="1679"/>
                  </a:lnTo>
                  <a:cubicBezTo>
                    <a:pt x="750" y="1679"/>
                    <a:pt x="743" y="1683"/>
                    <a:pt x="738" y="1686"/>
                  </a:cubicBezTo>
                  <a:lnTo>
                    <a:pt x="738" y="1686"/>
                  </a:lnTo>
                  <a:cubicBezTo>
                    <a:pt x="738" y="1683"/>
                    <a:pt x="738" y="1679"/>
                    <a:pt x="738" y="1679"/>
                  </a:cubicBezTo>
                  <a:lnTo>
                    <a:pt x="726" y="1679"/>
                  </a:lnTo>
                  <a:cubicBezTo>
                    <a:pt x="715" y="1679"/>
                    <a:pt x="738" y="1667"/>
                    <a:pt x="726" y="1667"/>
                  </a:cubicBezTo>
                  <a:cubicBezTo>
                    <a:pt x="715" y="1667"/>
                    <a:pt x="703" y="1667"/>
                    <a:pt x="703" y="1679"/>
                  </a:cubicBezTo>
                  <a:cubicBezTo>
                    <a:pt x="691" y="1679"/>
                    <a:pt x="703" y="1667"/>
                    <a:pt x="703" y="1655"/>
                  </a:cubicBezTo>
                  <a:cubicBezTo>
                    <a:pt x="703" y="1655"/>
                    <a:pt x="691" y="1643"/>
                    <a:pt x="691" y="1643"/>
                  </a:cubicBezTo>
                  <a:cubicBezTo>
                    <a:pt x="691" y="1643"/>
                    <a:pt x="691" y="1655"/>
                    <a:pt x="679" y="1655"/>
                  </a:cubicBezTo>
                  <a:lnTo>
                    <a:pt x="643" y="1655"/>
                  </a:lnTo>
                  <a:cubicBezTo>
                    <a:pt x="643" y="1655"/>
                    <a:pt x="643" y="1643"/>
                    <a:pt x="631" y="1643"/>
                  </a:cubicBezTo>
                  <a:lnTo>
                    <a:pt x="619" y="1643"/>
                  </a:lnTo>
                  <a:cubicBezTo>
                    <a:pt x="619" y="1643"/>
                    <a:pt x="619" y="1631"/>
                    <a:pt x="607" y="1631"/>
                  </a:cubicBezTo>
                  <a:cubicBezTo>
                    <a:pt x="607" y="1625"/>
                    <a:pt x="604" y="1622"/>
                    <a:pt x="600" y="1622"/>
                  </a:cubicBezTo>
                  <a:cubicBezTo>
                    <a:pt x="596" y="1622"/>
                    <a:pt x="590" y="1625"/>
                    <a:pt x="584" y="1631"/>
                  </a:cubicBezTo>
                  <a:cubicBezTo>
                    <a:pt x="584" y="1634"/>
                    <a:pt x="584" y="1634"/>
                    <a:pt x="584" y="1634"/>
                  </a:cubicBezTo>
                  <a:cubicBezTo>
                    <a:pt x="583" y="1634"/>
                    <a:pt x="581" y="1617"/>
                    <a:pt x="572" y="1607"/>
                  </a:cubicBezTo>
                  <a:lnTo>
                    <a:pt x="560" y="1607"/>
                  </a:lnTo>
                  <a:cubicBezTo>
                    <a:pt x="560" y="1607"/>
                    <a:pt x="548" y="1607"/>
                    <a:pt x="548" y="1596"/>
                  </a:cubicBezTo>
                  <a:lnTo>
                    <a:pt x="488" y="1596"/>
                  </a:lnTo>
                  <a:cubicBezTo>
                    <a:pt x="488" y="1596"/>
                    <a:pt x="500" y="1596"/>
                    <a:pt x="500" y="1584"/>
                  </a:cubicBezTo>
                  <a:lnTo>
                    <a:pt x="488" y="1584"/>
                  </a:lnTo>
                  <a:cubicBezTo>
                    <a:pt x="488" y="1584"/>
                    <a:pt x="476" y="1584"/>
                    <a:pt x="476" y="1572"/>
                  </a:cubicBezTo>
                  <a:cubicBezTo>
                    <a:pt x="476" y="1570"/>
                    <a:pt x="476" y="1569"/>
                    <a:pt x="475" y="1569"/>
                  </a:cubicBezTo>
                  <a:cubicBezTo>
                    <a:pt x="472" y="1569"/>
                    <a:pt x="463" y="1580"/>
                    <a:pt x="461" y="1580"/>
                  </a:cubicBezTo>
                  <a:cubicBezTo>
                    <a:pt x="461" y="1580"/>
                    <a:pt x="461" y="1578"/>
                    <a:pt x="465" y="1572"/>
                  </a:cubicBezTo>
                  <a:cubicBezTo>
                    <a:pt x="465" y="1566"/>
                    <a:pt x="459" y="1563"/>
                    <a:pt x="453" y="1563"/>
                  </a:cubicBezTo>
                  <a:cubicBezTo>
                    <a:pt x="447" y="1563"/>
                    <a:pt x="441" y="1566"/>
                    <a:pt x="441" y="1572"/>
                  </a:cubicBezTo>
                  <a:cubicBezTo>
                    <a:pt x="441" y="1572"/>
                    <a:pt x="441" y="1560"/>
                    <a:pt x="441" y="1560"/>
                  </a:cubicBezTo>
                  <a:lnTo>
                    <a:pt x="429" y="1560"/>
                  </a:lnTo>
                  <a:cubicBezTo>
                    <a:pt x="429" y="1560"/>
                    <a:pt x="429" y="1560"/>
                    <a:pt x="417" y="1548"/>
                  </a:cubicBezTo>
                  <a:cubicBezTo>
                    <a:pt x="413" y="1544"/>
                    <a:pt x="410" y="1543"/>
                    <a:pt x="409" y="1543"/>
                  </a:cubicBezTo>
                  <a:cubicBezTo>
                    <a:pt x="405" y="1543"/>
                    <a:pt x="405" y="1548"/>
                    <a:pt x="405" y="1548"/>
                  </a:cubicBezTo>
                  <a:lnTo>
                    <a:pt x="393" y="1536"/>
                  </a:lnTo>
                  <a:cubicBezTo>
                    <a:pt x="393" y="1536"/>
                    <a:pt x="381" y="1524"/>
                    <a:pt x="369" y="1524"/>
                  </a:cubicBezTo>
                  <a:lnTo>
                    <a:pt x="357" y="1524"/>
                  </a:lnTo>
                  <a:cubicBezTo>
                    <a:pt x="357" y="1524"/>
                    <a:pt x="357" y="1512"/>
                    <a:pt x="357" y="1512"/>
                  </a:cubicBezTo>
                  <a:lnTo>
                    <a:pt x="345" y="1512"/>
                  </a:lnTo>
                  <a:cubicBezTo>
                    <a:pt x="345" y="1512"/>
                    <a:pt x="334" y="1524"/>
                    <a:pt x="334" y="1524"/>
                  </a:cubicBezTo>
                  <a:cubicBezTo>
                    <a:pt x="334" y="1512"/>
                    <a:pt x="334" y="1500"/>
                    <a:pt x="334" y="1500"/>
                  </a:cubicBezTo>
                  <a:cubicBezTo>
                    <a:pt x="334" y="1498"/>
                    <a:pt x="333" y="1497"/>
                    <a:pt x="331" y="1497"/>
                  </a:cubicBezTo>
                  <a:cubicBezTo>
                    <a:pt x="326" y="1497"/>
                    <a:pt x="317" y="1504"/>
                    <a:pt x="312" y="1504"/>
                  </a:cubicBezTo>
                  <a:cubicBezTo>
                    <a:pt x="311" y="1504"/>
                    <a:pt x="310" y="1503"/>
                    <a:pt x="310" y="1500"/>
                  </a:cubicBezTo>
                  <a:cubicBezTo>
                    <a:pt x="310" y="1488"/>
                    <a:pt x="286" y="1488"/>
                    <a:pt x="286" y="1488"/>
                  </a:cubicBezTo>
                  <a:lnTo>
                    <a:pt x="262" y="1488"/>
                  </a:lnTo>
                  <a:cubicBezTo>
                    <a:pt x="262" y="1488"/>
                    <a:pt x="262" y="1482"/>
                    <a:pt x="262" y="1476"/>
                  </a:cubicBezTo>
                  <a:lnTo>
                    <a:pt x="250" y="1476"/>
                  </a:lnTo>
                  <a:cubicBezTo>
                    <a:pt x="250" y="1476"/>
                    <a:pt x="238" y="1465"/>
                    <a:pt x="238" y="1465"/>
                  </a:cubicBezTo>
                  <a:cubicBezTo>
                    <a:pt x="235" y="1471"/>
                    <a:pt x="234" y="1473"/>
                    <a:pt x="233" y="1473"/>
                  </a:cubicBezTo>
                  <a:cubicBezTo>
                    <a:pt x="231" y="1473"/>
                    <a:pt x="235" y="1453"/>
                    <a:pt x="226" y="1453"/>
                  </a:cubicBezTo>
                  <a:cubicBezTo>
                    <a:pt x="218" y="1453"/>
                    <a:pt x="216" y="1458"/>
                    <a:pt x="211" y="1458"/>
                  </a:cubicBezTo>
                  <a:cubicBezTo>
                    <a:pt x="209" y="1458"/>
                    <a:pt x="207" y="1457"/>
                    <a:pt x="203" y="1453"/>
                  </a:cubicBezTo>
                  <a:cubicBezTo>
                    <a:pt x="191" y="1441"/>
                    <a:pt x="203" y="1441"/>
                    <a:pt x="203" y="1441"/>
                  </a:cubicBezTo>
                  <a:lnTo>
                    <a:pt x="179" y="1441"/>
                  </a:lnTo>
                  <a:cubicBezTo>
                    <a:pt x="179" y="1441"/>
                    <a:pt x="167" y="1429"/>
                    <a:pt x="167" y="1429"/>
                  </a:cubicBezTo>
                  <a:lnTo>
                    <a:pt x="155" y="1429"/>
                  </a:lnTo>
                  <a:cubicBezTo>
                    <a:pt x="146" y="1420"/>
                    <a:pt x="144" y="1405"/>
                    <a:pt x="134" y="1397"/>
                  </a:cubicBezTo>
                  <a:lnTo>
                    <a:pt x="134" y="1397"/>
                  </a:lnTo>
                  <a:cubicBezTo>
                    <a:pt x="138" y="1380"/>
                    <a:pt x="146" y="1363"/>
                    <a:pt x="155" y="1346"/>
                  </a:cubicBezTo>
                  <a:cubicBezTo>
                    <a:pt x="167" y="1334"/>
                    <a:pt x="191" y="1310"/>
                    <a:pt x="167" y="1298"/>
                  </a:cubicBezTo>
                  <a:cubicBezTo>
                    <a:pt x="167" y="1298"/>
                    <a:pt x="155" y="1292"/>
                    <a:pt x="152" y="1289"/>
                  </a:cubicBezTo>
                  <a:close/>
                  <a:moveTo>
                    <a:pt x="1441" y="1834"/>
                  </a:moveTo>
                  <a:cubicBezTo>
                    <a:pt x="1429" y="1834"/>
                    <a:pt x="1429" y="1846"/>
                    <a:pt x="1429" y="1846"/>
                  </a:cubicBezTo>
                  <a:cubicBezTo>
                    <a:pt x="1429" y="1846"/>
                    <a:pt x="1441" y="1857"/>
                    <a:pt x="1441" y="1857"/>
                  </a:cubicBezTo>
                  <a:cubicBezTo>
                    <a:pt x="1453" y="1857"/>
                    <a:pt x="1453" y="1846"/>
                    <a:pt x="1441" y="1834"/>
                  </a:cubicBezTo>
                  <a:close/>
                  <a:moveTo>
                    <a:pt x="1274" y="1869"/>
                  </a:moveTo>
                  <a:cubicBezTo>
                    <a:pt x="1274" y="1873"/>
                    <a:pt x="1275" y="1875"/>
                    <a:pt x="1277" y="1875"/>
                  </a:cubicBezTo>
                  <a:cubicBezTo>
                    <a:pt x="1281" y="1875"/>
                    <a:pt x="1286" y="1869"/>
                    <a:pt x="1286" y="18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3"/>
            <p:cNvSpPr/>
            <p:nvPr/>
          </p:nvSpPr>
          <p:spPr>
            <a:xfrm>
              <a:off x="4649818" y="5752380"/>
              <a:ext cx="180032" cy="180142"/>
            </a:xfrm>
            <a:custGeom>
              <a:avLst/>
              <a:gdLst/>
              <a:ahLst/>
              <a:cxnLst/>
              <a:rect l="l" t="t" r="r" b="b"/>
              <a:pathLst>
                <a:path w="3549" h="3551" extrusionOk="0">
                  <a:moveTo>
                    <a:pt x="1453" y="4"/>
                  </a:moveTo>
                  <a:cubicBezTo>
                    <a:pt x="1423" y="4"/>
                    <a:pt x="1418" y="21"/>
                    <a:pt x="1410" y="26"/>
                  </a:cubicBezTo>
                  <a:lnTo>
                    <a:pt x="1410" y="26"/>
                  </a:lnTo>
                  <a:cubicBezTo>
                    <a:pt x="1405" y="23"/>
                    <a:pt x="1403" y="16"/>
                    <a:pt x="1393" y="16"/>
                  </a:cubicBezTo>
                  <a:cubicBezTo>
                    <a:pt x="1393" y="16"/>
                    <a:pt x="1393" y="28"/>
                    <a:pt x="1393" y="28"/>
                  </a:cubicBezTo>
                  <a:lnTo>
                    <a:pt x="1405" y="28"/>
                  </a:lnTo>
                  <a:cubicBezTo>
                    <a:pt x="1407" y="28"/>
                    <a:pt x="1409" y="27"/>
                    <a:pt x="1410" y="26"/>
                  </a:cubicBezTo>
                  <a:lnTo>
                    <a:pt x="1410" y="26"/>
                  </a:lnTo>
                  <a:cubicBezTo>
                    <a:pt x="1412" y="27"/>
                    <a:pt x="1414" y="28"/>
                    <a:pt x="1417" y="28"/>
                  </a:cubicBezTo>
                  <a:cubicBezTo>
                    <a:pt x="1420" y="30"/>
                    <a:pt x="1422" y="31"/>
                    <a:pt x="1423" y="31"/>
                  </a:cubicBezTo>
                  <a:cubicBezTo>
                    <a:pt x="1430" y="31"/>
                    <a:pt x="1432" y="16"/>
                    <a:pt x="1441" y="16"/>
                  </a:cubicBezTo>
                  <a:cubicBezTo>
                    <a:pt x="1442" y="16"/>
                    <a:pt x="1443" y="16"/>
                    <a:pt x="1444" y="16"/>
                  </a:cubicBezTo>
                  <a:lnTo>
                    <a:pt x="1444" y="16"/>
                  </a:lnTo>
                  <a:cubicBezTo>
                    <a:pt x="1444" y="13"/>
                    <a:pt x="1447" y="10"/>
                    <a:pt x="1453" y="4"/>
                  </a:cubicBezTo>
                  <a:close/>
                  <a:moveTo>
                    <a:pt x="1444" y="16"/>
                  </a:moveTo>
                  <a:cubicBezTo>
                    <a:pt x="1444" y="19"/>
                    <a:pt x="1447" y="22"/>
                    <a:pt x="1453" y="28"/>
                  </a:cubicBezTo>
                  <a:cubicBezTo>
                    <a:pt x="1453" y="34"/>
                    <a:pt x="1456" y="37"/>
                    <a:pt x="1460" y="37"/>
                  </a:cubicBezTo>
                  <a:cubicBezTo>
                    <a:pt x="1465" y="37"/>
                    <a:pt x="1471" y="34"/>
                    <a:pt x="1477" y="28"/>
                  </a:cubicBezTo>
                  <a:lnTo>
                    <a:pt x="1465" y="28"/>
                  </a:lnTo>
                  <a:cubicBezTo>
                    <a:pt x="1454" y="28"/>
                    <a:pt x="1453" y="18"/>
                    <a:pt x="1444" y="16"/>
                  </a:cubicBezTo>
                  <a:close/>
                  <a:moveTo>
                    <a:pt x="1143" y="87"/>
                  </a:moveTo>
                  <a:cubicBezTo>
                    <a:pt x="1139" y="87"/>
                    <a:pt x="1138" y="90"/>
                    <a:pt x="1139" y="93"/>
                  </a:cubicBezTo>
                  <a:lnTo>
                    <a:pt x="1139" y="93"/>
                  </a:lnTo>
                  <a:cubicBezTo>
                    <a:pt x="1141" y="89"/>
                    <a:pt x="1143" y="87"/>
                    <a:pt x="1143" y="87"/>
                  </a:cubicBezTo>
                  <a:close/>
                  <a:moveTo>
                    <a:pt x="1917" y="135"/>
                  </a:moveTo>
                  <a:cubicBezTo>
                    <a:pt x="1918" y="135"/>
                    <a:pt x="1919" y="135"/>
                    <a:pt x="1920" y="135"/>
                  </a:cubicBezTo>
                  <a:lnTo>
                    <a:pt x="1920" y="135"/>
                  </a:lnTo>
                  <a:cubicBezTo>
                    <a:pt x="1919" y="135"/>
                    <a:pt x="1918" y="135"/>
                    <a:pt x="1917" y="135"/>
                  </a:cubicBezTo>
                  <a:close/>
                  <a:moveTo>
                    <a:pt x="1858" y="147"/>
                  </a:moveTo>
                  <a:cubicBezTo>
                    <a:pt x="1858" y="149"/>
                    <a:pt x="1858" y="151"/>
                    <a:pt x="1859" y="153"/>
                  </a:cubicBezTo>
                  <a:lnTo>
                    <a:pt x="1859" y="153"/>
                  </a:lnTo>
                  <a:cubicBezTo>
                    <a:pt x="1858" y="154"/>
                    <a:pt x="1858" y="156"/>
                    <a:pt x="1858" y="159"/>
                  </a:cubicBezTo>
                  <a:lnTo>
                    <a:pt x="1858" y="147"/>
                  </a:lnTo>
                  <a:close/>
                  <a:moveTo>
                    <a:pt x="1977" y="147"/>
                  </a:moveTo>
                  <a:lnTo>
                    <a:pt x="1977" y="159"/>
                  </a:lnTo>
                  <a:cubicBezTo>
                    <a:pt x="1989" y="159"/>
                    <a:pt x="1977" y="147"/>
                    <a:pt x="1977" y="147"/>
                  </a:cubicBezTo>
                  <a:close/>
                  <a:moveTo>
                    <a:pt x="2060" y="171"/>
                  </a:moveTo>
                  <a:lnTo>
                    <a:pt x="2060" y="183"/>
                  </a:lnTo>
                  <a:lnTo>
                    <a:pt x="2084" y="183"/>
                  </a:lnTo>
                  <a:lnTo>
                    <a:pt x="2060" y="171"/>
                  </a:lnTo>
                  <a:close/>
                  <a:moveTo>
                    <a:pt x="1071" y="216"/>
                  </a:moveTo>
                  <a:cubicBezTo>
                    <a:pt x="1072" y="216"/>
                    <a:pt x="1072" y="217"/>
                    <a:pt x="1072" y="218"/>
                  </a:cubicBezTo>
                  <a:lnTo>
                    <a:pt x="1072" y="230"/>
                  </a:lnTo>
                  <a:lnTo>
                    <a:pt x="1084" y="230"/>
                  </a:lnTo>
                  <a:cubicBezTo>
                    <a:pt x="1080" y="232"/>
                    <a:pt x="1078" y="233"/>
                    <a:pt x="1076" y="233"/>
                  </a:cubicBezTo>
                  <a:cubicBezTo>
                    <a:pt x="1065" y="233"/>
                    <a:pt x="1070" y="216"/>
                    <a:pt x="1071" y="216"/>
                  </a:cubicBezTo>
                  <a:close/>
                  <a:moveTo>
                    <a:pt x="2405" y="337"/>
                  </a:moveTo>
                  <a:cubicBezTo>
                    <a:pt x="2409" y="341"/>
                    <a:pt x="2412" y="343"/>
                    <a:pt x="2414" y="343"/>
                  </a:cubicBezTo>
                  <a:cubicBezTo>
                    <a:pt x="2417" y="343"/>
                    <a:pt x="2417" y="337"/>
                    <a:pt x="2417" y="337"/>
                  </a:cubicBezTo>
                  <a:close/>
                  <a:moveTo>
                    <a:pt x="2644" y="456"/>
                  </a:moveTo>
                  <a:cubicBezTo>
                    <a:pt x="2632" y="456"/>
                    <a:pt x="2644" y="456"/>
                    <a:pt x="2644" y="468"/>
                  </a:cubicBezTo>
                  <a:cubicBezTo>
                    <a:pt x="2644" y="468"/>
                    <a:pt x="2656" y="456"/>
                    <a:pt x="2644" y="456"/>
                  </a:cubicBezTo>
                  <a:close/>
                  <a:moveTo>
                    <a:pt x="822" y="587"/>
                  </a:moveTo>
                  <a:cubicBezTo>
                    <a:pt x="822" y="587"/>
                    <a:pt x="822" y="600"/>
                    <a:pt x="827" y="602"/>
                  </a:cubicBezTo>
                  <a:lnTo>
                    <a:pt x="827" y="602"/>
                  </a:lnTo>
                  <a:cubicBezTo>
                    <a:pt x="826" y="597"/>
                    <a:pt x="824" y="592"/>
                    <a:pt x="822" y="587"/>
                  </a:cubicBezTo>
                  <a:close/>
                  <a:moveTo>
                    <a:pt x="715" y="885"/>
                  </a:moveTo>
                  <a:cubicBezTo>
                    <a:pt x="718" y="885"/>
                    <a:pt x="719" y="885"/>
                    <a:pt x="715" y="885"/>
                  </a:cubicBezTo>
                  <a:cubicBezTo>
                    <a:pt x="715" y="885"/>
                    <a:pt x="715" y="885"/>
                    <a:pt x="715" y="885"/>
                  </a:cubicBezTo>
                  <a:close/>
                  <a:moveTo>
                    <a:pt x="1501" y="16"/>
                  </a:moveTo>
                  <a:cubicBezTo>
                    <a:pt x="1501" y="16"/>
                    <a:pt x="1501" y="28"/>
                    <a:pt x="1501" y="28"/>
                  </a:cubicBezTo>
                  <a:lnTo>
                    <a:pt x="1477" y="28"/>
                  </a:lnTo>
                  <a:cubicBezTo>
                    <a:pt x="1477" y="40"/>
                    <a:pt x="1477" y="52"/>
                    <a:pt x="1489" y="52"/>
                  </a:cubicBezTo>
                  <a:cubicBezTo>
                    <a:pt x="1489" y="52"/>
                    <a:pt x="1489" y="31"/>
                    <a:pt x="1494" y="31"/>
                  </a:cubicBezTo>
                  <a:cubicBezTo>
                    <a:pt x="1495" y="31"/>
                    <a:pt x="1498" y="34"/>
                    <a:pt x="1501" y="40"/>
                  </a:cubicBezTo>
                  <a:cubicBezTo>
                    <a:pt x="1513" y="52"/>
                    <a:pt x="1501" y="52"/>
                    <a:pt x="1513" y="52"/>
                  </a:cubicBezTo>
                  <a:cubicBezTo>
                    <a:pt x="1520" y="56"/>
                    <a:pt x="1526" y="57"/>
                    <a:pt x="1530" y="57"/>
                  </a:cubicBezTo>
                  <a:cubicBezTo>
                    <a:pt x="1538" y="57"/>
                    <a:pt x="1540" y="52"/>
                    <a:pt x="1548" y="52"/>
                  </a:cubicBezTo>
                  <a:cubicBezTo>
                    <a:pt x="1548" y="52"/>
                    <a:pt x="1584" y="75"/>
                    <a:pt x="1584" y="75"/>
                  </a:cubicBezTo>
                  <a:cubicBezTo>
                    <a:pt x="1596" y="75"/>
                    <a:pt x="1584" y="64"/>
                    <a:pt x="1584" y="63"/>
                  </a:cubicBezTo>
                  <a:lnTo>
                    <a:pt x="1584" y="63"/>
                  </a:lnTo>
                  <a:cubicBezTo>
                    <a:pt x="1584" y="64"/>
                    <a:pt x="1608" y="87"/>
                    <a:pt x="1608" y="87"/>
                  </a:cubicBezTo>
                  <a:cubicBezTo>
                    <a:pt x="1608" y="87"/>
                    <a:pt x="1632" y="99"/>
                    <a:pt x="1632" y="99"/>
                  </a:cubicBezTo>
                  <a:lnTo>
                    <a:pt x="1679" y="111"/>
                  </a:lnTo>
                  <a:lnTo>
                    <a:pt x="1727" y="111"/>
                  </a:lnTo>
                  <a:cubicBezTo>
                    <a:pt x="1727" y="111"/>
                    <a:pt x="1691" y="123"/>
                    <a:pt x="1703" y="123"/>
                  </a:cubicBezTo>
                  <a:cubicBezTo>
                    <a:pt x="1707" y="127"/>
                    <a:pt x="1715" y="128"/>
                    <a:pt x="1724" y="128"/>
                  </a:cubicBezTo>
                  <a:cubicBezTo>
                    <a:pt x="1741" y="128"/>
                    <a:pt x="1763" y="123"/>
                    <a:pt x="1763" y="123"/>
                  </a:cubicBezTo>
                  <a:cubicBezTo>
                    <a:pt x="1763" y="123"/>
                    <a:pt x="1763" y="147"/>
                    <a:pt x="1774" y="147"/>
                  </a:cubicBezTo>
                  <a:cubicBezTo>
                    <a:pt x="1786" y="147"/>
                    <a:pt x="1798" y="159"/>
                    <a:pt x="1810" y="159"/>
                  </a:cubicBezTo>
                  <a:lnTo>
                    <a:pt x="1834" y="159"/>
                  </a:lnTo>
                  <a:cubicBezTo>
                    <a:pt x="1846" y="159"/>
                    <a:pt x="1858" y="171"/>
                    <a:pt x="1882" y="183"/>
                  </a:cubicBezTo>
                  <a:lnTo>
                    <a:pt x="1894" y="194"/>
                  </a:lnTo>
                  <a:cubicBezTo>
                    <a:pt x="1905" y="194"/>
                    <a:pt x="1917" y="194"/>
                    <a:pt x="1941" y="206"/>
                  </a:cubicBezTo>
                  <a:cubicBezTo>
                    <a:pt x="1941" y="206"/>
                    <a:pt x="1953" y="206"/>
                    <a:pt x="1965" y="218"/>
                  </a:cubicBezTo>
                  <a:cubicBezTo>
                    <a:pt x="1965" y="218"/>
                    <a:pt x="1970" y="224"/>
                    <a:pt x="1977" y="224"/>
                  </a:cubicBezTo>
                  <a:cubicBezTo>
                    <a:pt x="1981" y="224"/>
                    <a:pt x="1985" y="222"/>
                    <a:pt x="1989" y="218"/>
                  </a:cubicBezTo>
                  <a:cubicBezTo>
                    <a:pt x="1989" y="216"/>
                    <a:pt x="1990" y="215"/>
                    <a:pt x="1993" y="215"/>
                  </a:cubicBezTo>
                  <a:cubicBezTo>
                    <a:pt x="2002" y="215"/>
                    <a:pt x="2027" y="230"/>
                    <a:pt x="2036" y="230"/>
                  </a:cubicBezTo>
                  <a:lnTo>
                    <a:pt x="2084" y="242"/>
                  </a:lnTo>
                  <a:lnTo>
                    <a:pt x="2120" y="242"/>
                  </a:lnTo>
                  <a:cubicBezTo>
                    <a:pt x="2120" y="242"/>
                    <a:pt x="2120" y="254"/>
                    <a:pt x="2120" y="254"/>
                  </a:cubicBezTo>
                  <a:cubicBezTo>
                    <a:pt x="2120" y="266"/>
                    <a:pt x="2132" y="266"/>
                    <a:pt x="2144" y="266"/>
                  </a:cubicBezTo>
                  <a:cubicBezTo>
                    <a:pt x="2155" y="266"/>
                    <a:pt x="2167" y="266"/>
                    <a:pt x="2167" y="278"/>
                  </a:cubicBezTo>
                  <a:cubicBezTo>
                    <a:pt x="2163" y="286"/>
                    <a:pt x="2163" y="288"/>
                    <a:pt x="2165" y="288"/>
                  </a:cubicBezTo>
                  <a:cubicBezTo>
                    <a:pt x="2169" y="288"/>
                    <a:pt x="2179" y="278"/>
                    <a:pt x="2179" y="278"/>
                  </a:cubicBezTo>
                  <a:cubicBezTo>
                    <a:pt x="2179" y="278"/>
                    <a:pt x="2179" y="302"/>
                    <a:pt x="2203" y="302"/>
                  </a:cubicBezTo>
                  <a:cubicBezTo>
                    <a:pt x="2203" y="302"/>
                    <a:pt x="2215" y="314"/>
                    <a:pt x="2227" y="314"/>
                  </a:cubicBezTo>
                  <a:cubicBezTo>
                    <a:pt x="2227" y="314"/>
                    <a:pt x="2239" y="325"/>
                    <a:pt x="2251" y="337"/>
                  </a:cubicBezTo>
                  <a:cubicBezTo>
                    <a:pt x="2275" y="337"/>
                    <a:pt x="2298" y="349"/>
                    <a:pt x="2286" y="361"/>
                  </a:cubicBezTo>
                  <a:cubicBezTo>
                    <a:pt x="2286" y="364"/>
                    <a:pt x="2286" y="365"/>
                    <a:pt x="2287" y="365"/>
                  </a:cubicBezTo>
                  <a:cubicBezTo>
                    <a:pt x="2287" y="365"/>
                    <a:pt x="2290" y="358"/>
                    <a:pt x="2298" y="358"/>
                  </a:cubicBezTo>
                  <a:cubicBezTo>
                    <a:pt x="2301" y="358"/>
                    <a:pt x="2305" y="359"/>
                    <a:pt x="2310" y="361"/>
                  </a:cubicBezTo>
                  <a:cubicBezTo>
                    <a:pt x="2334" y="373"/>
                    <a:pt x="2322" y="373"/>
                    <a:pt x="2322" y="373"/>
                  </a:cubicBezTo>
                  <a:lnTo>
                    <a:pt x="2334" y="385"/>
                  </a:lnTo>
                  <a:cubicBezTo>
                    <a:pt x="2334" y="397"/>
                    <a:pt x="2394" y="397"/>
                    <a:pt x="2382" y="409"/>
                  </a:cubicBezTo>
                  <a:cubicBezTo>
                    <a:pt x="2382" y="411"/>
                    <a:pt x="2382" y="412"/>
                    <a:pt x="2383" y="412"/>
                  </a:cubicBezTo>
                  <a:cubicBezTo>
                    <a:pt x="2386" y="412"/>
                    <a:pt x="2396" y="397"/>
                    <a:pt x="2405" y="397"/>
                  </a:cubicBezTo>
                  <a:cubicBezTo>
                    <a:pt x="2405" y="397"/>
                    <a:pt x="2405" y="409"/>
                    <a:pt x="2405" y="409"/>
                  </a:cubicBezTo>
                  <a:lnTo>
                    <a:pt x="2417" y="421"/>
                  </a:lnTo>
                  <a:cubicBezTo>
                    <a:pt x="2417" y="421"/>
                    <a:pt x="2429" y="433"/>
                    <a:pt x="2429" y="433"/>
                  </a:cubicBezTo>
                  <a:lnTo>
                    <a:pt x="2441" y="433"/>
                  </a:lnTo>
                  <a:cubicBezTo>
                    <a:pt x="2441" y="433"/>
                    <a:pt x="2429" y="433"/>
                    <a:pt x="2429" y="444"/>
                  </a:cubicBezTo>
                  <a:lnTo>
                    <a:pt x="2453" y="444"/>
                  </a:lnTo>
                  <a:cubicBezTo>
                    <a:pt x="2477" y="456"/>
                    <a:pt x="2489" y="468"/>
                    <a:pt x="2501" y="480"/>
                  </a:cubicBezTo>
                  <a:cubicBezTo>
                    <a:pt x="2503" y="482"/>
                    <a:pt x="2504" y="483"/>
                    <a:pt x="2505" y="483"/>
                  </a:cubicBezTo>
                  <a:cubicBezTo>
                    <a:pt x="2511" y="483"/>
                    <a:pt x="2514" y="472"/>
                    <a:pt x="2522" y="472"/>
                  </a:cubicBezTo>
                  <a:cubicBezTo>
                    <a:pt x="2526" y="472"/>
                    <a:pt x="2530" y="474"/>
                    <a:pt x="2536" y="480"/>
                  </a:cubicBezTo>
                  <a:cubicBezTo>
                    <a:pt x="2548" y="504"/>
                    <a:pt x="2536" y="504"/>
                    <a:pt x="2560" y="516"/>
                  </a:cubicBezTo>
                  <a:cubicBezTo>
                    <a:pt x="2572" y="522"/>
                    <a:pt x="2581" y="522"/>
                    <a:pt x="2586" y="522"/>
                  </a:cubicBezTo>
                  <a:cubicBezTo>
                    <a:pt x="2590" y="522"/>
                    <a:pt x="2590" y="522"/>
                    <a:pt x="2584" y="528"/>
                  </a:cubicBezTo>
                  <a:cubicBezTo>
                    <a:pt x="2584" y="528"/>
                    <a:pt x="2608" y="540"/>
                    <a:pt x="2620" y="540"/>
                  </a:cubicBezTo>
                  <a:cubicBezTo>
                    <a:pt x="2620" y="540"/>
                    <a:pt x="2632" y="564"/>
                    <a:pt x="2644" y="575"/>
                  </a:cubicBezTo>
                  <a:cubicBezTo>
                    <a:pt x="2646" y="578"/>
                    <a:pt x="2648" y="579"/>
                    <a:pt x="2649" y="579"/>
                  </a:cubicBezTo>
                  <a:cubicBezTo>
                    <a:pt x="2656" y="579"/>
                    <a:pt x="2658" y="561"/>
                    <a:pt x="2667" y="552"/>
                  </a:cubicBezTo>
                  <a:cubicBezTo>
                    <a:pt x="2679" y="552"/>
                    <a:pt x="2679" y="587"/>
                    <a:pt x="2679" y="587"/>
                  </a:cubicBezTo>
                  <a:cubicBezTo>
                    <a:pt x="2691" y="575"/>
                    <a:pt x="2679" y="575"/>
                    <a:pt x="2679" y="575"/>
                  </a:cubicBezTo>
                  <a:cubicBezTo>
                    <a:pt x="2691" y="575"/>
                    <a:pt x="2691" y="575"/>
                    <a:pt x="2703" y="587"/>
                  </a:cubicBezTo>
                  <a:cubicBezTo>
                    <a:pt x="2703" y="599"/>
                    <a:pt x="2679" y="587"/>
                    <a:pt x="2703" y="611"/>
                  </a:cubicBezTo>
                  <a:cubicBezTo>
                    <a:pt x="2715" y="635"/>
                    <a:pt x="2739" y="647"/>
                    <a:pt x="2775" y="659"/>
                  </a:cubicBezTo>
                  <a:cubicBezTo>
                    <a:pt x="2775" y="659"/>
                    <a:pt x="2786" y="671"/>
                    <a:pt x="2786" y="671"/>
                  </a:cubicBezTo>
                  <a:cubicBezTo>
                    <a:pt x="2810" y="671"/>
                    <a:pt x="2786" y="683"/>
                    <a:pt x="2786" y="683"/>
                  </a:cubicBezTo>
                  <a:cubicBezTo>
                    <a:pt x="2786" y="683"/>
                    <a:pt x="2792" y="680"/>
                    <a:pt x="2800" y="680"/>
                  </a:cubicBezTo>
                  <a:cubicBezTo>
                    <a:pt x="2807" y="680"/>
                    <a:pt x="2816" y="683"/>
                    <a:pt x="2822" y="695"/>
                  </a:cubicBezTo>
                  <a:lnTo>
                    <a:pt x="2834" y="695"/>
                  </a:lnTo>
                  <a:cubicBezTo>
                    <a:pt x="2834" y="695"/>
                    <a:pt x="2906" y="742"/>
                    <a:pt x="2894" y="742"/>
                  </a:cubicBezTo>
                  <a:lnTo>
                    <a:pt x="2929" y="742"/>
                  </a:lnTo>
                  <a:cubicBezTo>
                    <a:pt x="2929" y="742"/>
                    <a:pt x="2929" y="766"/>
                    <a:pt x="2941" y="778"/>
                  </a:cubicBezTo>
                  <a:cubicBezTo>
                    <a:pt x="2953" y="778"/>
                    <a:pt x="2941" y="790"/>
                    <a:pt x="2941" y="790"/>
                  </a:cubicBezTo>
                  <a:cubicBezTo>
                    <a:pt x="2941" y="794"/>
                    <a:pt x="2944" y="795"/>
                    <a:pt x="2948" y="795"/>
                  </a:cubicBezTo>
                  <a:cubicBezTo>
                    <a:pt x="2956" y="795"/>
                    <a:pt x="2969" y="790"/>
                    <a:pt x="2977" y="790"/>
                  </a:cubicBezTo>
                  <a:cubicBezTo>
                    <a:pt x="2989" y="790"/>
                    <a:pt x="2953" y="802"/>
                    <a:pt x="2965" y="814"/>
                  </a:cubicBezTo>
                  <a:cubicBezTo>
                    <a:pt x="2965" y="814"/>
                    <a:pt x="2989" y="825"/>
                    <a:pt x="2989" y="825"/>
                  </a:cubicBezTo>
                  <a:cubicBezTo>
                    <a:pt x="2989" y="820"/>
                    <a:pt x="2989" y="817"/>
                    <a:pt x="2990" y="817"/>
                  </a:cubicBezTo>
                  <a:cubicBezTo>
                    <a:pt x="2992" y="817"/>
                    <a:pt x="2995" y="820"/>
                    <a:pt x="3001" y="825"/>
                  </a:cubicBezTo>
                  <a:cubicBezTo>
                    <a:pt x="3001" y="825"/>
                    <a:pt x="3001" y="837"/>
                    <a:pt x="3001" y="837"/>
                  </a:cubicBezTo>
                  <a:cubicBezTo>
                    <a:pt x="3001" y="849"/>
                    <a:pt x="2989" y="849"/>
                    <a:pt x="2989" y="849"/>
                  </a:cubicBezTo>
                  <a:lnTo>
                    <a:pt x="3001" y="849"/>
                  </a:lnTo>
                  <a:cubicBezTo>
                    <a:pt x="3001" y="861"/>
                    <a:pt x="3013" y="861"/>
                    <a:pt x="3013" y="861"/>
                  </a:cubicBezTo>
                  <a:cubicBezTo>
                    <a:pt x="3013" y="861"/>
                    <a:pt x="3013" y="873"/>
                    <a:pt x="3025" y="873"/>
                  </a:cubicBezTo>
                  <a:lnTo>
                    <a:pt x="3037" y="873"/>
                  </a:lnTo>
                  <a:cubicBezTo>
                    <a:pt x="3048" y="873"/>
                    <a:pt x="3037" y="897"/>
                    <a:pt x="3048" y="897"/>
                  </a:cubicBezTo>
                  <a:lnTo>
                    <a:pt x="3057" y="897"/>
                  </a:lnTo>
                  <a:cubicBezTo>
                    <a:pt x="3057" y="899"/>
                    <a:pt x="3057" y="903"/>
                    <a:pt x="3060" y="909"/>
                  </a:cubicBezTo>
                  <a:cubicBezTo>
                    <a:pt x="3072" y="933"/>
                    <a:pt x="3084" y="933"/>
                    <a:pt x="3096" y="933"/>
                  </a:cubicBezTo>
                  <a:cubicBezTo>
                    <a:pt x="3096" y="932"/>
                    <a:pt x="3096" y="931"/>
                    <a:pt x="3097" y="931"/>
                  </a:cubicBezTo>
                  <a:cubicBezTo>
                    <a:pt x="3101" y="931"/>
                    <a:pt x="3133" y="993"/>
                    <a:pt x="3144" y="1004"/>
                  </a:cubicBezTo>
                  <a:cubicBezTo>
                    <a:pt x="3148" y="1008"/>
                    <a:pt x="3150" y="1009"/>
                    <a:pt x="3152" y="1009"/>
                  </a:cubicBezTo>
                  <a:cubicBezTo>
                    <a:pt x="3157" y="1009"/>
                    <a:pt x="3160" y="1004"/>
                    <a:pt x="3167" y="1004"/>
                  </a:cubicBezTo>
                  <a:cubicBezTo>
                    <a:pt x="3167" y="1004"/>
                    <a:pt x="3179" y="1004"/>
                    <a:pt x="3179" y="1016"/>
                  </a:cubicBezTo>
                  <a:cubicBezTo>
                    <a:pt x="3167" y="1040"/>
                    <a:pt x="3179" y="1076"/>
                    <a:pt x="3191" y="1087"/>
                  </a:cubicBezTo>
                  <a:cubicBezTo>
                    <a:pt x="3215" y="1111"/>
                    <a:pt x="3203" y="1111"/>
                    <a:pt x="3215" y="1111"/>
                  </a:cubicBezTo>
                  <a:cubicBezTo>
                    <a:pt x="3223" y="1111"/>
                    <a:pt x="3231" y="1117"/>
                    <a:pt x="3239" y="1124"/>
                  </a:cubicBezTo>
                  <a:lnTo>
                    <a:pt x="3239" y="1124"/>
                  </a:lnTo>
                  <a:cubicBezTo>
                    <a:pt x="3239" y="1115"/>
                    <a:pt x="3239" y="1107"/>
                    <a:pt x="3239" y="1099"/>
                  </a:cubicBezTo>
                  <a:lnTo>
                    <a:pt x="3310" y="1099"/>
                  </a:lnTo>
                  <a:cubicBezTo>
                    <a:pt x="3298" y="1099"/>
                    <a:pt x="3310" y="1076"/>
                    <a:pt x="3298" y="1064"/>
                  </a:cubicBezTo>
                  <a:cubicBezTo>
                    <a:pt x="3297" y="1062"/>
                    <a:pt x="3295" y="1061"/>
                    <a:pt x="3294" y="1061"/>
                  </a:cubicBezTo>
                  <a:cubicBezTo>
                    <a:pt x="3289" y="1061"/>
                    <a:pt x="3286" y="1072"/>
                    <a:pt x="3282" y="1072"/>
                  </a:cubicBezTo>
                  <a:cubicBezTo>
                    <a:pt x="3280" y="1072"/>
                    <a:pt x="3278" y="1070"/>
                    <a:pt x="3275" y="1064"/>
                  </a:cubicBezTo>
                  <a:cubicBezTo>
                    <a:pt x="3275" y="1040"/>
                    <a:pt x="3275" y="1052"/>
                    <a:pt x="3263" y="1040"/>
                  </a:cubicBezTo>
                  <a:cubicBezTo>
                    <a:pt x="3257" y="1028"/>
                    <a:pt x="3257" y="1025"/>
                    <a:pt x="3258" y="1025"/>
                  </a:cubicBezTo>
                  <a:lnTo>
                    <a:pt x="3258" y="1025"/>
                  </a:lnTo>
                  <a:cubicBezTo>
                    <a:pt x="3260" y="1025"/>
                    <a:pt x="3263" y="1028"/>
                    <a:pt x="3263" y="1028"/>
                  </a:cubicBezTo>
                  <a:cubicBezTo>
                    <a:pt x="3263" y="1016"/>
                    <a:pt x="3239" y="992"/>
                    <a:pt x="3215" y="992"/>
                  </a:cubicBezTo>
                  <a:cubicBezTo>
                    <a:pt x="3213" y="994"/>
                    <a:pt x="3212" y="995"/>
                    <a:pt x="3211" y="995"/>
                  </a:cubicBezTo>
                  <a:cubicBezTo>
                    <a:pt x="3203" y="995"/>
                    <a:pt x="3203" y="967"/>
                    <a:pt x="3203" y="956"/>
                  </a:cubicBezTo>
                  <a:lnTo>
                    <a:pt x="3179" y="945"/>
                  </a:lnTo>
                  <a:lnTo>
                    <a:pt x="3167" y="945"/>
                  </a:lnTo>
                  <a:cubicBezTo>
                    <a:pt x="3167" y="945"/>
                    <a:pt x="3179" y="933"/>
                    <a:pt x="3179" y="933"/>
                  </a:cubicBezTo>
                  <a:cubicBezTo>
                    <a:pt x="3185" y="927"/>
                    <a:pt x="3182" y="924"/>
                    <a:pt x="3176" y="924"/>
                  </a:cubicBezTo>
                  <a:cubicBezTo>
                    <a:pt x="3170" y="924"/>
                    <a:pt x="3162" y="927"/>
                    <a:pt x="3156" y="933"/>
                  </a:cubicBezTo>
                  <a:lnTo>
                    <a:pt x="3132" y="933"/>
                  </a:lnTo>
                  <a:cubicBezTo>
                    <a:pt x="3132" y="933"/>
                    <a:pt x="3156" y="921"/>
                    <a:pt x="3156" y="909"/>
                  </a:cubicBezTo>
                  <a:lnTo>
                    <a:pt x="3132" y="909"/>
                  </a:lnTo>
                  <a:cubicBezTo>
                    <a:pt x="3120" y="897"/>
                    <a:pt x="3120" y="897"/>
                    <a:pt x="3120" y="885"/>
                  </a:cubicBezTo>
                  <a:lnTo>
                    <a:pt x="3120" y="873"/>
                  </a:lnTo>
                  <a:cubicBezTo>
                    <a:pt x="3120" y="869"/>
                    <a:pt x="3117" y="868"/>
                    <a:pt x="3114" y="868"/>
                  </a:cubicBezTo>
                  <a:cubicBezTo>
                    <a:pt x="3107" y="868"/>
                    <a:pt x="3096" y="873"/>
                    <a:pt x="3096" y="873"/>
                  </a:cubicBezTo>
                  <a:cubicBezTo>
                    <a:pt x="3096" y="861"/>
                    <a:pt x="3096" y="861"/>
                    <a:pt x="3096" y="861"/>
                  </a:cubicBezTo>
                  <a:lnTo>
                    <a:pt x="3084" y="849"/>
                  </a:lnTo>
                  <a:cubicBezTo>
                    <a:pt x="3072" y="837"/>
                    <a:pt x="3060" y="825"/>
                    <a:pt x="3060" y="825"/>
                  </a:cubicBezTo>
                  <a:cubicBezTo>
                    <a:pt x="3048" y="814"/>
                    <a:pt x="3060" y="802"/>
                    <a:pt x="3037" y="802"/>
                  </a:cubicBezTo>
                  <a:cubicBezTo>
                    <a:pt x="3033" y="798"/>
                    <a:pt x="3031" y="796"/>
                    <a:pt x="3031" y="796"/>
                  </a:cubicBezTo>
                  <a:lnTo>
                    <a:pt x="3031" y="796"/>
                  </a:lnTo>
                  <a:cubicBezTo>
                    <a:pt x="3030" y="796"/>
                    <a:pt x="3033" y="802"/>
                    <a:pt x="3025" y="802"/>
                  </a:cubicBezTo>
                  <a:cubicBezTo>
                    <a:pt x="3025" y="802"/>
                    <a:pt x="3037" y="790"/>
                    <a:pt x="3025" y="778"/>
                  </a:cubicBezTo>
                  <a:cubicBezTo>
                    <a:pt x="3025" y="766"/>
                    <a:pt x="2989" y="730"/>
                    <a:pt x="2977" y="730"/>
                  </a:cubicBezTo>
                  <a:cubicBezTo>
                    <a:pt x="2977" y="730"/>
                    <a:pt x="2977" y="738"/>
                    <a:pt x="2977" y="742"/>
                  </a:cubicBezTo>
                  <a:cubicBezTo>
                    <a:pt x="2965" y="742"/>
                    <a:pt x="2965" y="730"/>
                    <a:pt x="2965" y="718"/>
                  </a:cubicBezTo>
                  <a:cubicBezTo>
                    <a:pt x="2941" y="695"/>
                    <a:pt x="2929" y="683"/>
                    <a:pt x="2906" y="671"/>
                  </a:cubicBezTo>
                  <a:cubicBezTo>
                    <a:pt x="2894" y="671"/>
                    <a:pt x="2894" y="671"/>
                    <a:pt x="2882" y="647"/>
                  </a:cubicBezTo>
                  <a:cubicBezTo>
                    <a:pt x="2878" y="643"/>
                    <a:pt x="2874" y="642"/>
                    <a:pt x="2870" y="642"/>
                  </a:cubicBezTo>
                  <a:cubicBezTo>
                    <a:pt x="2862" y="642"/>
                    <a:pt x="2854" y="647"/>
                    <a:pt x="2846" y="647"/>
                  </a:cubicBezTo>
                  <a:cubicBezTo>
                    <a:pt x="2845" y="648"/>
                    <a:pt x="2844" y="649"/>
                    <a:pt x="2843" y="649"/>
                  </a:cubicBezTo>
                  <a:cubicBezTo>
                    <a:pt x="2837" y="649"/>
                    <a:pt x="2843" y="621"/>
                    <a:pt x="2837" y="621"/>
                  </a:cubicBezTo>
                  <a:cubicBezTo>
                    <a:pt x="2836" y="621"/>
                    <a:pt x="2835" y="622"/>
                    <a:pt x="2834" y="623"/>
                  </a:cubicBezTo>
                  <a:cubicBezTo>
                    <a:pt x="2810" y="623"/>
                    <a:pt x="2846" y="659"/>
                    <a:pt x="2834" y="659"/>
                  </a:cubicBezTo>
                  <a:lnTo>
                    <a:pt x="2822" y="635"/>
                  </a:lnTo>
                  <a:cubicBezTo>
                    <a:pt x="2822" y="623"/>
                    <a:pt x="2810" y="599"/>
                    <a:pt x="2822" y="599"/>
                  </a:cubicBezTo>
                  <a:cubicBezTo>
                    <a:pt x="2822" y="587"/>
                    <a:pt x="2798" y="587"/>
                    <a:pt x="2775" y="587"/>
                  </a:cubicBezTo>
                  <a:cubicBezTo>
                    <a:pt x="2763" y="587"/>
                    <a:pt x="2763" y="575"/>
                    <a:pt x="2775" y="564"/>
                  </a:cubicBezTo>
                  <a:cubicBezTo>
                    <a:pt x="2786" y="564"/>
                    <a:pt x="2775" y="552"/>
                    <a:pt x="2775" y="552"/>
                  </a:cubicBezTo>
                  <a:lnTo>
                    <a:pt x="2763" y="575"/>
                  </a:lnTo>
                  <a:cubicBezTo>
                    <a:pt x="2751" y="564"/>
                    <a:pt x="2763" y="540"/>
                    <a:pt x="2763" y="540"/>
                  </a:cubicBezTo>
                  <a:cubicBezTo>
                    <a:pt x="2763" y="540"/>
                    <a:pt x="2727" y="540"/>
                    <a:pt x="2727" y="528"/>
                  </a:cubicBezTo>
                  <a:cubicBezTo>
                    <a:pt x="2717" y="518"/>
                    <a:pt x="2698" y="490"/>
                    <a:pt x="2685" y="490"/>
                  </a:cubicBezTo>
                  <a:cubicBezTo>
                    <a:pt x="2683" y="490"/>
                    <a:pt x="2681" y="490"/>
                    <a:pt x="2679" y="492"/>
                  </a:cubicBezTo>
                  <a:cubicBezTo>
                    <a:pt x="2675" y="494"/>
                    <a:pt x="2671" y="495"/>
                    <a:pt x="2668" y="495"/>
                  </a:cubicBezTo>
                  <a:cubicBezTo>
                    <a:pt x="2655" y="495"/>
                    <a:pt x="2653" y="480"/>
                    <a:pt x="2644" y="480"/>
                  </a:cubicBezTo>
                  <a:cubicBezTo>
                    <a:pt x="2632" y="480"/>
                    <a:pt x="2632" y="456"/>
                    <a:pt x="2620" y="456"/>
                  </a:cubicBezTo>
                  <a:cubicBezTo>
                    <a:pt x="2620" y="450"/>
                    <a:pt x="2617" y="450"/>
                    <a:pt x="2612" y="450"/>
                  </a:cubicBezTo>
                  <a:cubicBezTo>
                    <a:pt x="2608" y="450"/>
                    <a:pt x="2602" y="450"/>
                    <a:pt x="2596" y="444"/>
                  </a:cubicBezTo>
                  <a:cubicBezTo>
                    <a:pt x="2584" y="433"/>
                    <a:pt x="2596" y="433"/>
                    <a:pt x="2596" y="433"/>
                  </a:cubicBezTo>
                  <a:cubicBezTo>
                    <a:pt x="2596" y="433"/>
                    <a:pt x="2584" y="421"/>
                    <a:pt x="2584" y="421"/>
                  </a:cubicBezTo>
                  <a:lnTo>
                    <a:pt x="2560" y="421"/>
                  </a:lnTo>
                  <a:cubicBezTo>
                    <a:pt x="2560" y="419"/>
                    <a:pt x="2560" y="418"/>
                    <a:pt x="2560" y="418"/>
                  </a:cubicBezTo>
                  <a:cubicBezTo>
                    <a:pt x="2558" y="418"/>
                    <a:pt x="2553" y="429"/>
                    <a:pt x="2550" y="429"/>
                  </a:cubicBezTo>
                  <a:cubicBezTo>
                    <a:pt x="2549" y="429"/>
                    <a:pt x="2548" y="427"/>
                    <a:pt x="2548" y="421"/>
                  </a:cubicBezTo>
                  <a:cubicBezTo>
                    <a:pt x="2540" y="403"/>
                    <a:pt x="2531" y="392"/>
                    <a:pt x="2522" y="392"/>
                  </a:cubicBezTo>
                  <a:cubicBezTo>
                    <a:pt x="2519" y="392"/>
                    <a:pt x="2516" y="394"/>
                    <a:pt x="2513" y="397"/>
                  </a:cubicBezTo>
                  <a:cubicBezTo>
                    <a:pt x="2489" y="397"/>
                    <a:pt x="2477" y="397"/>
                    <a:pt x="2477" y="373"/>
                  </a:cubicBezTo>
                  <a:cubicBezTo>
                    <a:pt x="2477" y="349"/>
                    <a:pt x="2441" y="361"/>
                    <a:pt x="2441" y="349"/>
                  </a:cubicBezTo>
                  <a:cubicBezTo>
                    <a:pt x="2441" y="353"/>
                    <a:pt x="2435" y="355"/>
                    <a:pt x="2427" y="355"/>
                  </a:cubicBezTo>
                  <a:cubicBezTo>
                    <a:pt x="2411" y="355"/>
                    <a:pt x="2390" y="349"/>
                    <a:pt x="2405" y="349"/>
                  </a:cubicBezTo>
                  <a:cubicBezTo>
                    <a:pt x="2429" y="349"/>
                    <a:pt x="2394" y="337"/>
                    <a:pt x="2382" y="337"/>
                  </a:cubicBezTo>
                  <a:cubicBezTo>
                    <a:pt x="2370" y="325"/>
                    <a:pt x="2358" y="325"/>
                    <a:pt x="2358" y="325"/>
                  </a:cubicBezTo>
                  <a:lnTo>
                    <a:pt x="2358" y="314"/>
                  </a:lnTo>
                  <a:cubicBezTo>
                    <a:pt x="2358" y="305"/>
                    <a:pt x="2334" y="297"/>
                    <a:pt x="2320" y="297"/>
                  </a:cubicBezTo>
                  <a:cubicBezTo>
                    <a:pt x="2318" y="297"/>
                    <a:pt x="2317" y="297"/>
                    <a:pt x="2315" y="297"/>
                  </a:cubicBezTo>
                  <a:lnTo>
                    <a:pt x="2315" y="297"/>
                  </a:lnTo>
                  <a:cubicBezTo>
                    <a:pt x="2316" y="293"/>
                    <a:pt x="2315" y="290"/>
                    <a:pt x="2310" y="290"/>
                  </a:cubicBezTo>
                  <a:cubicBezTo>
                    <a:pt x="2304" y="284"/>
                    <a:pt x="2298" y="284"/>
                    <a:pt x="2294" y="284"/>
                  </a:cubicBezTo>
                  <a:cubicBezTo>
                    <a:pt x="2289" y="284"/>
                    <a:pt x="2286" y="284"/>
                    <a:pt x="2286" y="278"/>
                  </a:cubicBezTo>
                  <a:cubicBezTo>
                    <a:pt x="2286" y="274"/>
                    <a:pt x="2285" y="272"/>
                    <a:pt x="2283" y="272"/>
                  </a:cubicBezTo>
                  <a:cubicBezTo>
                    <a:pt x="2280" y="272"/>
                    <a:pt x="2275" y="278"/>
                    <a:pt x="2275" y="278"/>
                  </a:cubicBezTo>
                  <a:lnTo>
                    <a:pt x="2263" y="278"/>
                  </a:lnTo>
                  <a:cubicBezTo>
                    <a:pt x="2263" y="278"/>
                    <a:pt x="2247" y="263"/>
                    <a:pt x="2235" y="263"/>
                  </a:cubicBezTo>
                  <a:cubicBezTo>
                    <a:pt x="2233" y="263"/>
                    <a:pt x="2231" y="263"/>
                    <a:pt x="2229" y="264"/>
                  </a:cubicBezTo>
                  <a:lnTo>
                    <a:pt x="2229" y="264"/>
                  </a:lnTo>
                  <a:cubicBezTo>
                    <a:pt x="2231" y="259"/>
                    <a:pt x="2231" y="254"/>
                    <a:pt x="2227" y="254"/>
                  </a:cubicBezTo>
                  <a:lnTo>
                    <a:pt x="2203" y="254"/>
                  </a:lnTo>
                  <a:cubicBezTo>
                    <a:pt x="2191" y="254"/>
                    <a:pt x="2215" y="242"/>
                    <a:pt x="2203" y="242"/>
                  </a:cubicBezTo>
                  <a:cubicBezTo>
                    <a:pt x="2191" y="230"/>
                    <a:pt x="2191" y="230"/>
                    <a:pt x="2179" y="230"/>
                  </a:cubicBezTo>
                  <a:cubicBezTo>
                    <a:pt x="2155" y="230"/>
                    <a:pt x="2155" y="230"/>
                    <a:pt x="2155" y="242"/>
                  </a:cubicBezTo>
                  <a:cubicBezTo>
                    <a:pt x="2144" y="242"/>
                    <a:pt x="2144" y="230"/>
                    <a:pt x="2132" y="218"/>
                  </a:cubicBezTo>
                  <a:cubicBezTo>
                    <a:pt x="2132" y="215"/>
                    <a:pt x="2131" y="213"/>
                    <a:pt x="2129" y="213"/>
                  </a:cubicBezTo>
                  <a:cubicBezTo>
                    <a:pt x="2126" y="213"/>
                    <a:pt x="2120" y="222"/>
                    <a:pt x="2120" y="230"/>
                  </a:cubicBezTo>
                  <a:cubicBezTo>
                    <a:pt x="2120" y="218"/>
                    <a:pt x="2120" y="206"/>
                    <a:pt x="2120" y="194"/>
                  </a:cubicBezTo>
                  <a:lnTo>
                    <a:pt x="2096" y="206"/>
                  </a:lnTo>
                  <a:cubicBezTo>
                    <a:pt x="2072" y="206"/>
                    <a:pt x="2060" y="206"/>
                    <a:pt x="2048" y="194"/>
                  </a:cubicBezTo>
                  <a:cubicBezTo>
                    <a:pt x="2041" y="180"/>
                    <a:pt x="2030" y="175"/>
                    <a:pt x="2020" y="175"/>
                  </a:cubicBezTo>
                  <a:cubicBezTo>
                    <a:pt x="2013" y="175"/>
                    <a:pt x="2006" y="178"/>
                    <a:pt x="2001" y="183"/>
                  </a:cubicBezTo>
                  <a:cubicBezTo>
                    <a:pt x="2001" y="183"/>
                    <a:pt x="2001" y="194"/>
                    <a:pt x="2001" y="206"/>
                  </a:cubicBezTo>
                  <a:cubicBezTo>
                    <a:pt x="1989" y="206"/>
                    <a:pt x="2001" y="183"/>
                    <a:pt x="2001" y="183"/>
                  </a:cubicBezTo>
                  <a:cubicBezTo>
                    <a:pt x="2001" y="171"/>
                    <a:pt x="1977" y="171"/>
                    <a:pt x="1977" y="159"/>
                  </a:cubicBezTo>
                  <a:lnTo>
                    <a:pt x="1977" y="171"/>
                  </a:lnTo>
                  <a:cubicBezTo>
                    <a:pt x="1977" y="159"/>
                    <a:pt x="1935" y="138"/>
                    <a:pt x="1920" y="135"/>
                  </a:cubicBezTo>
                  <a:lnTo>
                    <a:pt x="1920" y="135"/>
                  </a:lnTo>
                  <a:cubicBezTo>
                    <a:pt x="1927" y="137"/>
                    <a:pt x="1917" y="147"/>
                    <a:pt x="1917" y="147"/>
                  </a:cubicBezTo>
                  <a:cubicBezTo>
                    <a:pt x="1917" y="148"/>
                    <a:pt x="1917" y="149"/>
                    <a:pt x="1916" y="149"/>
                  </a:cubicBezTo>
                  <a:cubicBezTo>
                    <a:pt x="1913" y="149"/>
                    <a:pt x="1896" y="121"/>
                    <a:pt x="1878" y="121"/>
                  </a:cubicBezTo>
                  <a:cubicBezTo>
                    <a:pt x="1875" y="121"/>
                    <a:pt x="1872" y="122"/>
                    <a:pt x="1870" y="123"/>
                  </a:cubicBezTo>
                  <a:cubicBezTo>
                    <a:pt x="1862" y="123"/>
                    <a:pt x="1859" y="128"/>
                    <a:pt x="1858" y="128"/>
                  </a:cubicBezTo>
                  <a:cubicBezTo>
                    <a:pt x="1858" y="128"/>
                    <a:pt x="1858" y="127"/>
                    <a:pt x="1858" y="123"/>
                  </a:cubicBezTo>
                  <a:cubicBezTo>
                    <a:pt x="1858" y="111"/>
                    <a:pt x="1870" y="111"/>
                    <a:pt x="1858" y="111"/>
                  </a:cubicBezTo>
                  <a:cubicBezTo>
                    <a:pt x="1850" y="107"/>
                    <a:pt x="1845" y="106"/>
                    <a:pt x="1840" y="106"/>
                  </a:cubicBezTo>
                  <a:cubicBezTo>
                    <a:pt x="1831" y="106"/>
                    <a:pt x="1826" y="111"/>
                    <a:pt x="1810" y="111"/>
                  </a:cubicBezTo>
                  <a:cubicBezTo>
                    <a:pt x="1798" y="99"/>
                    <a:pt x="1786" y="87"/>
                    <a:pt x="1774" y="87"/>
                  </a:cubicBezTo>
                  <a:cubicBezTo>
                    <a:pt x="1763" y="87"/>
                    <a:pt x="1751" y="87"/>
                    <a:pt x="1763" y="99"/>
                  </a:cubicBezTo>
                  <a:lnTo>
                    <a:pt x="1739" y="87"/>
                  </a:lnTo>
                  <a:cubicBezTo>
                    <a:pt x="1727" y="87"/>
                    <a:pt x="1727" y="75"/>
                    <a:pt x="1727" y="75"/>
                  </a:cubicBezTo>
                  <a:lnTo>
                    <a:pt x="1703" y="75"/>
                  </a:lnTo>
                  <a:cubicBezTo>
                    <a:pt x="1691" y="75"/>
                    <a:pt x="1703" y="75"/>
                    <a:pt x="1691" y="87"/>
                  </a:cubicBezTo>
                  <a:lnTo>
                    <a:pt x="1667" y="87"/>
                  </a:lnTo>
                  <a:cubicBezTo>
                    <a:pt x="1655" y="75"/>
                    <a:pt x="1691" y="75"/>
                    <a:pt x="1667" y="63"/>
                  </a:cubicBezTo>
                  <a:cubicBezTo>
                    <a:pt x="1659" y="63"/>
                    <a:pt x="1641" y="58"/>
                    <a:pt x="1633" y="58"/>
                  </a:cubicBezTo>
                  <a:cubicBezTo>
                    <a:pt x="1629" y="58"/>
                    <a:pt x="1628" y="60"/>
                    <a:pt x="1632" y="63"/>
                  </a:cubicBezTo>
                  <a:cubicBezTo>
                    <a:pt x="1643" y="75"/>
                    <a:pt x="1643" y="75"/>
                    <a:pt x="1632" y="75"/>
                  </a:cubicBezTo>
                  <a:cubicBezTo>
                    <a:pt x="1626" y="81"/>
                    <a:pt x="1623" y="84"/>
                    <a:pt x="1620" y="84"/>
                  </a:cubicBezTo>
                  <a:cubicBezTo>
                    <a:pt x="1617" y="84"/>
                    <a:pt x="1614" y="81"/>
                    <a:pt x="1608" y="75"/>
                  </a:cubicBezTo>
                  <a:cubicBezTo>
                    <a:pt x="1596" y="63"/>
                    <a:pt x="1620" y="52"/>
                    <a:pt x="1620" y="52"/>
                  </a:cubicBezTo>
                  <a:cubicBezTo>
                    <a:pt x="1614" y="46"/>
                    <a:pt x="1608" y="43"/>
                    <a:pt x="1603" y="43"/>
                  </a:cubicBezTo>
                  <a:cubicBezTo>
                    <a:pt x="1599" y="43"/>
                    <a:pt x="1596" y="46"/>
                    <a:pt x="1596" y="52"/>
                  </a:cubicBezTo>
                  <a:cubicBezTo>
                    <a:pt x="1584" y="52"/>
                    <a:pt x="1596" y="52"/>
                    <a:pt x="1572" y="63"/>
                  </a:cubicBezTo>
                  <a:cubicBezTo>
                    <a:pt x="1560" y="63"/>
                    <a:pt x="1572" y="40"/>
                    <a:pt x="1560" y="40"/>
                  </a:cubicBezTo>
                  <a:cubicBezTo>
                    <a:pt x="1548" y="40"/>
                    <a:pt x="1536" y="40"/>
                    <a:pt x="1536" y="52"/>
                  </a:cubicBezTo>
                  <a:lnTo>
                    <a:pt x="1536" y="40"/>
                  </a:lnTo>
                  <a:cubicBezTo>
                    <a:pt x="1524" y="16"/>
                    <a:pt x="1513" y="16"/>
                    <a:pt x="1501" y="16"/>
                  </a:cubicBezTo>
                  <a:close/>
                  <a:moveTo>
                    <a:pt x="3239" y="1124"/>
                  </a:moveTo>
                  <a:cubicBezTo>
                    <a:pt x="3239" y="1125"/>
                    <a:pt x="3239" y="1126"/>
                    <a:pt x="3239" y="1127"/>
                  </a:cubicBezTo>
                  <a:lnTo>
                    <a:pt x="3239" y="1127"/>
                  </a:lnTo>
                  <a:cubicBezTo>
                    <a:pt x="3238" y="1126"/>
                    <a:pt x="3237" y="1126"/>
                    <a:pt x="3236" y="1126"/>
                  </a:cubicBezTo>
                  <a:cubicBezTo>
                    <a:pt x="3233" y="1126"/>
                    <a:pt x="3233" y="1129"/>
                    <a:pt x="3239" y="1135"/>
                  </a:cubicBezTo>
                  <a:cubicBezTo>
                    <a:pt x="3239" y="1132"/>
                    <a:pt x="3239" y="1130"/>
                    <a:pt x="3239" y="1127"/>
                  </a:cubicBezTo>
                  <a:lnTo>
                    <a:pt x="3239" y="1127"/>
                  </a:lnTo>
                  <a:cubicBezTo>
                    <a:pt x="3242" y="1128"/>
                    <a:pt x="3246" y="1131"/>
                    <a:pt x="3251" y="1135"/>
                  </a:cubicBezTo>
                  <a:cubicBezTo>
                    <a:pt x="3247" y="1131"/>
                    <a:pt x="3243" y="1127"/>
                    <a:pt x="3239" y="1124"/>
                  </a:cubicBezTo>
                  <a:close/>
                  <a:moveTo>
                    <a:pt x="3358" y="1147"/>
                  </a:moveTo>
                  <a:lnTo>
                    <a:pt x="3358" y="1159"/>
                  </a:lnTo>
                  <a:lnTo>
                    <a:pt x="3370" y="1159"/>
                  </a:lnTo>
                  <a:cubicBezTo>
                    <a:pt x="3370" y="1159"/>
                    <a:pt x="3370" y="1147"/>
                    <a:pt x="3358" y="1147"/>
                  </a:cubicBezTo>
                  <a:close/>
                  <a:moveTo>
                    <a:pt x="3239" y="1135"/>
                  </a:moveTo>
                  <a:lnTo>
                    <a:pt x="3260" y="1163"/>
                  </a:lnTo>
                  <a:lnTo>
                    <a:pt x="3260" y="1163"/>
                  </a:lnTo>
                  <a:cubicBezTo>
                    <a:pt x="3259" y="1157"/>
                    <a:pt x="3256" y="1152"/>
                    <a:pt x="3251" y="1147"/>
                  </a:cubicBezTo>
                  <a:cubicBezTo>
                    <a:pt x="3251" y="1135"/>
                    <a:pt x="3239" y="1135"/>
                    <a:pt x="3239" y="1135"/>
                  </a:cubicBezTo>
                  <a:close/>
                  <a:moveTo>
                    <a:pt x="3260" y="1163"/>
                  </a:moveTo>
                  <a:cubicBezTo>
                    <a:pt x="3260" y="1169"/>
                    <a:pt x="3257" y="1176"/>
                    <a:pt x="3251" y="1183"/>
                  </a:cubicBezTo>
                  <a:cubicBezTo>
                    <a:pt x="3251" y="1206"/>
                    <a:pt x="3275" y="1206"/>
                    <a:pt x="3287" y="1218"/>
                  </a:cubicBezTo>
                  <a:lnTo>
                    <a:pt x="3298" y="1218"/>
                  </a:lnTo>
                  <a:cubicBezTo>
                    <a:pt x="3287" y="1218"/>
                    <a:pt x="3287" y="1206"/>
                    <a:pt x="3275" y="1183"/>
                  </a:cubicBezTo>
                  <a:lnTo>
                    <a:pt x="3260" y="1163"/>
                  </a:lnTo>
                  <a:close/>
                  <a:moveTo>
                    <a:pt x="3287" y="1218"/>
                  </a:moveTo>
                  <a:cubicBezTo>
                    <a:pt x="3275" y="1218"/>
                    <a:pt x="3287" y="1230"/>
                    <a:pt x="3287" y="1230"/>
                  </a:cubicBezTo>
                  <a:cubicBezTo>
                    <a:pt x="3287" y="1230"/>
                    <a:pt x="3291" y="1235"/>
                    <a:pt x="3294" y="1240"/>
                  </a:cubicBezTo>
                  <a:lnTo>
                    <a:pt x="3294" y="1240"/>
                  </a:lnTo>
                  <a:cubicBezTo>
                    <a:pt x="3302" y="1237"/>
                    <a:pt x="3305" y="1228"/>
                    <a:pt x="3287" y="1218"/>
                  </a:cubicBezTo>
                  <a:close/>
                  <a:moveTo>
                    <a:pt x="3294" y="1240"/>
                  </a:moveTo>
                  <a:cubicBezTo>
                    <a:pt x="3292" y="1242"/>
                    <a:pt x="3289" y="1242"/>
                    <a:pt x="3287" y="1242"/>
                  </a:cubicBezTo>
                  <a:cubicBezTo>
                    <a:pt x="3287" y="1242"/>
                    <a:pt x="3292" y="1245"/>
                    <a:pt x="3297" y="1248"/>
                  </a:cubicBezTo>
                  <a:lnTo>
                    <a:pt x="3297" y="1248"/>
                  </a:lnTo>
                  <a:cubicBezTo>
                    <a:pt x="3297" y="1245"/>
                    <a:pt x="3295" y="1243"/>
                    <a:pt x="3294" y="1240"/>
                  </a:cubicBezTo>
                  <a:close/>
                  <a:moveTo>
                    <a:pt x="3297" y="1248"/>
                  </a:moveTo>
                  <a:cubicBezTo>
                    <a:pt x="3298" y="1250"/>
                    <a:pt x="3298" y="1252"/>
                    <a:pt x="3298" y="1254"/>
                  </a:cubicBezTo>
                  <a:lnTo>
                    <a:pt x="3310" y="1254"/>
                  </a:lnTo>
                  <a:cubicBezTo>
                    <a:pt x="3310" y="1254"/>
                    <a:pt x="3304" y="1251"/>
                    <a:pt x="3297" y="1248"/>
                  </a:cubicBezTo>
                  <a:close/>
                  <a:moveTo>
                    <a:pt x="3310" y="1254"/>
                  </a:moveTo>
                  <a:cubicBezTo>
                    <a:pt x="3312" y="1256"/>
                    <a:pt x="3314" y="1258"/>
                    <a:pt x="3315" y="1259"/>
                  </a:cubicBezTo>
                  <a:lnTo>
                    <a:pt x="3315" y="1259"/>
                  </a:lnTo>
                  <a:cubicBezTo>
                    <a:pt x="3316" y="1256"/>
                    <a:pt x="3315" y="1254"/>
                    <a:pt x="3310" y="1254"/>
                  </a:cubicBezTo>
                  <a:close/>
                  <a:moveTo>
                    <a:pt x="3315" y="1259"/>
                  </a:moveTo>
                  <a:cubicBezTo>
                    <a:pt x="3315" y="1264"/>
                    <a:pt x="3310" y="1271"/>
                    <a:pt x="3310" y="1278"/>
                  </a:cubicBezTo>
                  <a:cubicBezTo>
                    <a:pt x="3310" y="1278"/>
                    <a:pt x="3322" y="1290"/>
                    <a:pt x="3322" y="1290"/>
                  </a:cubicBezTo>
                  <a:cubicBezTo>
                    <a:pt x="3322" y="1290"/>
                    <a:pt x="3334" y="1302"/>
                    <a:pt x="3334" y="1302"/>
                  </a:cubicBezTo>
                  <a:cubicBezTo>
                    <a:pt x="3334" y="1281"/>
                    <a:pt x="3325" y="1270"/>
                    <a:pt x="3315" y="1259"/>
                  </a:cubicBezTo>
                  <a:close/>
                  <a:moveTo>
                    <a:pt x="3334" y="1302"/>
                  </a:moveTo>
                  <a:cubicBezTo>
                    <a:pt x="3334" y="1302"/>
                    <a:pt x="3334" y="1313"/>
                    <a:pt x="3346" y="1314"/>
                  </a:cubicBezTo>
                  <a:lnTo>
                    <a:pt x="3346" y="1314"/>
                  </a:lnTo>
                  <a:cubicBezTo>
                    <a:pt x="3345" y="1307"/>
                    <a:pt x="3342" y="1302"/>
                    <a:pt x="3334" y="1302"/>
                  </a:cubicBezTo>
                  <a:close/>
                  <a:moveTo>
                    <a:pt x="3346" y="1314"/>
                  </a:moveTo>
                  <a:cubicBezTo>
                    <a:pt x="3346" y="1317"/>
                    <a:pt x="3346" y="1321"/>
                    <a:pt x="3346" y="1326"/>
                  </a:cubicBezTo>
                  <a:cubicBezTo>
                    <a:pt x="3346" y="1326"/>
                    <a:pt x="3346" y="1314"/>
                    <a:pt x="3346" y="1314"/>
                  </a:cubicBezTo>
                  <a:cubicBezTo>
                    <a:pt x="3346" y="1314"/>
                    <a:pt x="3346" y="1314"/>
                    <a:pt x="3346" y="1314"/>
                  </a:cubicBezTo>
                  <a:close/>
                  <a:moveTo>
                    <a:pt x="3346" y="1326"/>
                  </a:moveTo>
                  <a:lnTo>
                    <a:pt x="3347" y="1327"/>
                  </a:lnTo>
                  <a:lnTo>
                    <a:pt x="3347" y="1327"/>
                  </a:lnTo>
                  <a:cubicBezTo>
                    <a:pt x="3349" y="1326"/>
                    <a:pt x="3352" y="1326"/>
                    <a:pt x="3346" y="1326"/>
                  </a:cubicBezTo>
                  <a:close/>
                  <a:moveTo>
                    <a:pt x="3347" y="1327"/>
                  </a:moveTo>
                  <a:cubicBezTo>
                    <a:pt x="3344" y="1328"/>
                    <a:pt x="3340" y="1331"/>
                    <a:pt x="3346" y="1337"/>
                  </a:cubicBezTo>
                  <a:lnTo>
                    <a:pt x="3358" y="1343"/>
                  </a:lnTo>
                  <a:lnTo>
                    <a:pt x="3347" y="1327"/>
                  </a:lnTo>
                  <a:close/>
                  <a:moveTo>
                    <a:pt x="3358" y="1343"/>
                  </a:moveTo>
                  <a:lnTo>
                    <a:pt x="3370" y="1361"/>
                  </a:lnTo>
                  <a:cubicBezTo>
                    <a:pt x="3372" y="1364"/>
                    <a:pt x="3374" y="1365"/>
                    <a:pt x="3374" y="1365"/>
                  </a:cubicBezTo>
                  <a:cubicBezTo>
                    <a:pt x="3378" y="1365"/>
                    <a:pt x="3370" y="1349"/>
                    <a:pt x="3370" y="1349"/>
                  </a:cubicBezTo>
                  <a:lnTo>
                    <a:pt x="3358" y="1343"/>
                  </a:lnTo>
                  <a:close/>
                  <a:moveTo>
                    <a:pt x="3489" y="1349"/>
                  </a:moveTo>
                  <a:cubicBezTo>
                    <a:pt x="3473" y="1358"/>
                    <a:pt x="3484" y="1371"/>
                    <a:pt x="3489" y="1371"/>
                  </a:cubicBezTo>
                  <a:cubicBezTo>
                    <a:pt x="3492" y="1371"/>
                    <a:pt x="3493" y="1369"/>
                    <a:pt x="3489" y="1361"/>
                  </a:cubicBezTo>
                  <a:lnTo>
                    <a:pt x="3489" y="1349"/>
                  </a:lnTo>
                  <a:close/>
                  <a:moveTo>
                    <a:pt x="3358" y="1361"/>
                  </a:moveTo>
                  <a:cubicBezTo>
                    <a:pt x="3346" y="1361"/>
                    <a:pt x="3358" y="1373"/>
                    <a:pt x="3370" y="1385"/>
                  </a:cubicBezTo>
                  <a:lnTo>
                    <a:pt x="3370" y="1361"/>
                  </a:lnTo>
                  <a:close/>
                  <a:moveTo>
                    <a:pt x="3370" y="1385"/>
                  </a:moveTo>
                  <a:cubicBezTo>
                    <a:pt x="3370" y="1397"/>
                    <a:pt x="3358" y="1409"/>
                    <a:pt x="3370" y="1433"/>
                  </a:cubicBezTo>
                  <a:cubicBezTo>
                    <a:pt x="3373" y="1436"/>
                    <a:pt x="3377" y="1439"/>
                    <a:pt x="3382" y="1443"/>
                  </a:cubicBezTo>
                  <a:lnTo>
                    <a:pt x="3382" y="1443"/>
                  </a:lnTo>
                  <a:cubicBezTo>
                    <a:pt x="3382" y="1435"/>
                    <a:pt x="3382" y="1428"/>
                    <a:pt x="3382" y="1421"/>
                  </a:cubicBezTo>
                  <a:cubicBezTo>
                    <a:pt x="3370" y="1409"/>
                    <a:pt x="3382" y="1409"/>
                    <a:pt x="3382" y="1409"/>
                  </a:cubicBezTo>
                  <a:cubicBezTo>
                    <a:pt x="3394" y="1397"/>
                    <a:pt x="3394" y="1385"/>
                    <a:pt x="3370" y="1385"/>
                  </a:cubicBezTo>
                  <a:close/>
                  <a:moveTo>
                    <a:pt x="3382" y="1443"/>
                  </a:moveTo>
                  <a:cubicBezTo>
                    <a:pt x="3382" y="1447"/>
                    <a:pt x="3382" y="1452"/>
                    <a:pt x="3382" y="1457"/>
                  </a:cubicBezTo>
                  <a:cubicBezTo>
                    <a:pt x="3382" y="1460"/>
                    <a:pt x="3382" y="1462"/>
                    <a:pt x="3382" y="1462"/>
                  </a:cubicBezTo>
                  <a:cubicBezTo>
                    <a:pt x="3383" y="1462"/>
                    <a:pt x="3386" y="1457"/>
                    <a:pt x="3394" y="1457"/>
                  </a:cubicBezTo>
                  <a:cubicBezTo>
                    <a:pt x="3394" y="1457"/>
                    <a:pt x="3406" y="1468"/>
                    <a:pt x="3406" y="1468"/>
                  </a:cubicBezTo>
                  <a:cubicBezTo>
                    <a:pt x="3406" y="1460"/>
                    <a:pt x="3393" y="1451"/>
                    <a:pt x="3382" y="1443"/>
                  </a:cubicBezTo>
                  <a:close/>
                  <a:moveTo>
                    <a:pt x="381" y="1492"/>
                  </a:moveTo>
                  <a:lnTo>
                    <a:pt x="381" y="1504"/>
                  </a:lnTo>
                  <a:cubicBezTo>
                    <a:pt x="393" y="1504"/>
                    <a:pt x="393" y="1492"/>
                    <a:pt x="381" y="1492"/>
                  </a:cubicBezTo>
                  <a:close/>
                  <a:moveTo>
                    <a:pt x="3406" y="1480"/>
                  </a:moveTo>
                  <a:lnTo>
                    <a:pt x="3406" y="1492"/>
                  </a:lnTo>
                  <a:cubicBezTo>
                    <a:pt x="3382" y="1492"/>
                    <a:pt x="3406" y="1540"/>
                    <a:pt x="3418" y="1552"/>
                  </a:cubicBezTo>
                  <a:lnTo>
                    <a:pt x="3418" y="1492"/>
                  </a:lnTo>
                  <a:cubicBezTo>
                    <a:pt x="3418" y="1492"/>
                    <a:pt x="3406" y="1492"/>
                    <a:pt x="3406" y="1480"/>
                  </a:cubicBezTo>
                  <a:close/>
                  <a:moveTo>
                    <a:pt x="1327" y="1"/>
                  </a:moveTo>
                  <a:cubicBezTo>
                    <a:pt x="1326" y="1"/>
                    <a:pt x="1324" y="2"/>
                    <a:pt x="1322" y="4"/>
                  </a:cubicBezTo>
                  <a:cubicBezTo>
                    <a:pt x="1302" y="14"/>
                    <a:pt x="1290" y="42"/>
                    <a:pt x="1279" y="42"/>
                  </a:cubicBezTo>
                  <a:cubicBezTo>
                    <a:pt x="1278" y="42"/>
                    <a:pt x="1276" y="41"/>
                    <a:pt x="1274" y="40"/>
                  </a:cubicBezTo>
                  <a:cubicBezTo>
                    <a:pt x="1268" y="34"/>
                    <a:pt x="1268" y="34"/>
                    <a:pt x="1270" y="34"/>
                  </a:cubicBezTo>
                  <a:cubicBezTo>
                    <a:pt x="1271" y="34"/>
                    <a:pt x="1274" y="34"/>
                    <a:pt x="1274" y="28"/>
                  </a:cubicBezTo>
                  <a:lnTo>
                    <a:pt x="1274" y="16"/>
                  </a:lnTo>
                  <a:lnTo>
                    <a:pt x="1251" y="28"/>
                  </a:lnTo>
                  <a:cubicBezTo>
                    <a:pt x="1243" y="28"/>
                    <a:pt x="1235" y="22"/>
                    <a:pt x="1234" y="22"/>
                  </a:cubicBezTo>
                  <a:lnTo>
                    <a:pt x="1234" y="22"/>
                  </a:lnTo>
                  <a:cubicBezTo>
                    <a:pt x="1233" y="22"/>
                    <a:pt x="1235" y="24"/>
                    <a:pt x="1239" y="28"/>
                  </a:cubicBezTo>
                  <a:cubicBezTo>
                    <a:pt x="1239" y="34"/>
                    <a:pt x="1233" y="34"/>
                    <a:pt x="1227" y="34"/>
                  </a:cubicBezTo>
                  <a:cubicBezTo>
                    <a:pt x="1221" y="34"/>
                    <a:pt x="1215" y="34"/>
                    <a:pt x="1215" y="40"/>
                  </a:cubicBezTo>
                  <a:cubicBezTo>
                    <a:pt x="1215" y="40"/>
                    <a:pt x="1227" y="52"/>
                    <a:pt x="1215" y="52"/>
                  </a:cubicBezTo>
                  <a:cubicBezTo>
                    <a:pt x="1215" y="63"/>
                    <a:pt x="1191" y="63"/>
                    <a:pt x="1191" y="75"/>
                  </a:cubicBezTo>
                  <a:cubicBezTo>
                    <a:pt x="1191" y="75"/>
                    <a:pt x="1199" y="91"/>
                    <a:pt x="1196" y="91"/>
                  </a:cubicBezTo>
                  <a:cubicBezTo>
                    <a:pt x="1195" y="91"/>
                    <a:pt x="1193" y="90"/>
                    <a:pt x="1191" y="87"/>
                  </a:cubicBezTo>
                  <a:cubicBezTo>
                    <a:pt x="1191" y="75"/>
                    <a:pt x="1188" y="69"/>
                    <a:pt x="1184" y="69"/>
                  </a:cubicBezTo>
                  <a:cubicBezTo>
                    <a:pt x="1179" y="69"/>
                    <a:pt x="1173" y="75"/>
                    <a:pt x="1167" y="87"/>
                  </a:cubicBezTo>
                  <a:cubicBezTo>
                    <a:pt x="1159" y="95"/>
                    <a:pt x="1153" y="98"/>
                    <a:pt x="1148" y="98"/>
                  </a:cubicBezTo>
                  <a:cubicBezTo>
                    <a:pt x="1143" y="98"/>
                    <a:pt x="1140" y="95"/>
                    <a:pt x="1139" y="93"/>
                  </a:cubicBezTo>
                  <a:lnTo>
                    <a:pt x="1139" y="93"/>
                  </a:lnTo>
                  <a:cubicBezTo>
                    <a:pt x="1136" y="97"/>
                    <a:pt x="1132" y="104"/>
                    <a:pt x="1132" y="111"/>
                  </a:cubicBezTo>
                  <a:lnTo>
                    <a:pt x="1120" y="135"/>
                  </a:lnTo>
                  <a:lnTo>
                    <a:pt x="1096" y="135"/>
                  </a:lnTo>
                  <a:cubicBezTo>
                    <a:pt x="1087" y="144"/>
                    <a:pt x="1085" y="153"/>
                    <a:pt x="1089" y="166"/>
                  </a:cubicBezTo>
                  <a:lnTo>
                    <a:pt x="1089" y="166"/>
                  </a:lnTo>
                  <a:cubicBezTo>
                    <a:pt x="1090" y="166"/>
                    <a:pt x="1091" y="165"/>
                    <a:pt x="1092" y="165"/>
                  </a:cubicBezTo>
                  <a:cubicBezTo>
                    <a:pt x="1096" y="165"/>
                    <a:pt x="1096" y="171"/>
                    <a:pt x="1096" y="171"/>
                  </a:cubicBezTo>
                  <a:lnTo>
                    <a:pt x="1096" y="183"/>
                  </a:lnTo>
                  <a:cubicBezTo>
                    <a:pt x="1096" y="187"/>
                    <a:pt x="1094" y="190"/>
                    <a:pt x="1091" y="190"/>
                  </a:cubicBezTo>
                  <a:cubicBezTo>
                    <a:pt x="1088" y="190"/>
                    <a:pt x="1085" y="186"/>
                    <a:pt x="1084" y="176"/>
                  </a:cubicBezTo>
                  <a:lnTo>
                    <a:pt x="1084" y="176"/>
                  </a:lnTo>
                  <a:cubicBezTo>
                    <a:pt x="1089" y="178"/>
                    <a:pt x="1093" y="180"/>
                    <a:pt x="1096" y="183"/>
                  </a:cubicBezTo>
                  <a:cubicBezTo>
                    <a:pt x="1093" y="176"/>
                    <a:pt x="1090" y="171"/>
                    <a:pt x="1089" y="166"/>
                  </a:cubicBezTo>
                  <a:lnTo>
                    <a:pt x="1089" y="166"/>
                  </a:lnTo>
                  <a:cubicBezTo>
                    <a:pt x="1088" y="167"/>
                    <a:pt x="1086" y="169"/>
                    <a:pt x="1084" y="171"/>
                  </a:cubicBezTo>
                  <a:cubicBezTo>
                    <a:pt x="1084" y="173"/>
                    <a:pt x="1084" y="174"/>
                    <a:pt x="1084" y="176"/>
                  </a:cubicBezTo>
                  <a:lnTo>
                    <a:pt x="1084" y="176"/>
                  </a:lnTo>
                  <a:cubicBezTo>
                    <a:pt x="1079" y="174"/>
                    <a:pt x="1073" y="174"/>
                    <a:pt x="1068" y="174"/>
                  </a:cubicBezTo>
                  <a:cubicBezTo>
                    <a:pt x="1057" y="174"/>
                    <a:pt x="1048" y="177"/>
                    <a:pt x="1048" y="183"/>
                  </a:cubicBezTo>
                  <a:cubicBezTo>
                    <a:pt x="1036" y="194"/>
                    <a:pt x="1060" y="218"/>
                    <a:pt x="1048" y="218"/>
                  </a:cubicBezTo>
                  <a:lnTo>
                    <a:pt x="1024" y="218"/>
                  </a:lnTo>
                  <a:cubicBezTo>
                    <a:pt x="1036" y="218"/>
                    <a:pt x="1012" y="230"/>
                    <a:pt x="1024" y="242"/>
                  </a:cubicBezTo>
                  <a:cubicBezTo>
                    <a:pt x="1036" y="242"/>
                    <a:pt x="1024" y="242"/>
                    <a:pt x="1024" y="266"/>
                  </a:cubicBezTo>
                  <a:cubicBezTo>
                    <a:pt x="1024" y="271"/>
                    <a:pt x="1024" y="273"/>
                    <a:pt x="1023" y="273"/>
                  </a:cubicBezTo>
                  <a:cubicBezTo>
                    <a:pt x="1020" y="273"/>
                    <a:pt x="1015" y="252"/>
                    <a:pt x="1013" y="252"/>
                  </a:cubicBezTo>
                  <a:cubicBezTo>
                    <a:pt x="1013" y="252"/>
                    <a:pt x="1012" y="253"/>
                    <a:pt x="1012" y="254"/>
                  </a:cubicBezTo>
                  <a:lnTo>
                    <a:pt x="1012" y="278"/>
                  </a:lnTo>
                  <a:cubicBezTo>
                    <a:pt x="1012" y="284"/>
                    <a:pt x="1006" y="287"/>
                    <a:pt x="1001" y="288"/>
                  </a:cubicBezTo>
                  <a:lnTo>
                    <a:pt x="1001" y="288"/>
                  </a:lnTo>
                  <a:lnTo>
                    <a:pt x="1001" y="278"/>
                  </a:lnTo>
                  <a:cubicBezTo>
                    <a:pt x="993" y="278"/>
                    <a:pt x="990" y="283"/>
                    <a:pt x="989" y="290"/>
                  </a:cubicBezTo>
                  <a:lnTo>
                    <a:pt x="989" y="290"/>
                  </a:lnTo>
                  <a:cubicBezTo>
                    <a:pt x="989" y="290"/>
                    <a:pt x="989" y="290"/>
                    <a:pt x="989" y="290"/>
                  </a:cubicBezTo>
                  <a:cubicBezTo>
                    <a:pt x="989" y="302"/>
                    <a:pt x="989" y="325"/>
                    <a:pt x="977" y="337"/>
                  </a:cubicBezTo>
                  <a:cubicBezTo>
                    <a:pt x="977" y="337"/>
                    <a:pt x="917" y="397"/>
                    <a:pt x="929" y="397"/>
                  </a:cubicBezTo>
                  <a:cubicBezTo>
                    <a:pt x="941" y="397"/>
                    <a:pt x="905" y="421"/>
                    <a:pt x="905" y="421"/>
                  </a:cubicBezTo>
                  <a:cubicBezTo>
                    <a:pt x="905" y="421"/>
                    <a:pt x="932" y="415"/>
                    <a:pt x="939" y="415"/>
                  </a:cubicBezTo>
                  <a:cubicBezTo>
                    <a:pt x="942" y="415"/>
                    <a:pt x="941" y="417"/>
                    <a:pt x="929" y="421"/>
                  </a:cubicBezTo>
                  <a:cubicBezTo>
                    <a:pt x="917" y="421"/>
                    <a:pt x="893" y="433"/>
                    <a:pt x="893" y="433"/>
                  </a:cubicBezTo>
                  <a:lnTo>
                    <a:pt x="905" y="433"/>
                  </a:lnTo>
                  <a:cubicBezTo>
                    <a:pt x="893" y="444"/>
                    <a:pt x="893" y="444"/>
                    <a:pt x="881" y="456"/>
                  </a:cubicBezTo>
                  <a:cubicBezTo>
                    <a:pt x="874" y="456"/>
                    <a:pt x="876" y="462"/>
                    <a:pt x="882" y="462"/>
                  </a:cubicBezTo>
                  <a:cubicBezTo>
                    <a:pt x="885" y="462"/>
                    <a:pt x="889" y="460"/>
                    <a:pt x="893" y="456"/>
                  </a:cubicBezTo>
                  <a:cubicBezTo>
                    <a:pt x="905" y="456"/>
                    <a:pt x="905" y="468"/>
                    <a:pt x="893" y="468"/>
                  </a:cubicBezTo>
                  <a:cubicBezTo>
                    <a:pt x="886" y="476"/>
                    <a:pt x="869" y="488"/>
                    <a:pt x="857" y="493"/>
                  </a:cubicBezTo>
                  <a:lnTo>
                    <a:pt x="857" y="493"/>
                  </a:lnTo>
                  <a:cubicBezTo>
                    <a:pt x="854" y="492"/>
                    <a:pt x="850" y="492"/>
                    <a:pt x="846" y="492"/>
                  </a:cubicBezTo>
                  <a:cubicBezTo>
                    <a:pt x="846" y="494"/>
                    <a:pt x="847" y="495"/>
                    <a:pt x="849" y="495"/>
                  </a:cubicBezTo>
                  <a:cubicBezTo>
                    <a:pt x="851" y="495"/>
                    <a:pt x="854" y="494"/>
                    <a:pt x="857" y="493"/>
                  </a:cubicBezTo>
                  <a:lnTo>
                    <a:pt x="857" y="493"/>
                  </a:lnTo>
                  <a:cubicBezTo>
                    <a:pt x="864" y="495"/>
                    <a:pt x="870" y="500"/>
                    <a:pt x="870" y="516"/>
                  </a:cubicBezTo>
                  <a:lnTo>
                    <a:pt x="858" y="540"/>
                  </a:lnTo>
                  <a:lnTo>
                    <a:pt x="846" y="540"/>
                  </a:lnTo>
                  <a:cubicBezTo>
                    <a:pt x="846" y="552"/>
                    <a:pt x="834" y="552"/>
                    <a:pt x="834" y="564"/>
                  </a:cubicBezTo>
                  <a:cubicBezTo>
                    <a:pt x="822" y="575"/>
                    <a:pt x="822" y="575"/>
                    <a:pt x="834" y="575"/>
                  </a:cubicBezTo>
                  <a:cubicBezTo>
                    <a:pt x="858" y="587"/>
                    <a:pt x="834" y="587"/>
                    <a:pt x="834" y="587"/>
                  </a:cubicBezTo>
                  <a:lnTo>
                    <a:pt x="834" y="599"/>
                  </a:lnTo>
                  <a:cubicBezTo>
                    <a:pt x="831" y="602"/>
                    <a:pt x="830" y="603"/>
                    <a:pt x="828" y="603"/>
                  </a:cubicBezTo>
                  <a:cubicBezTo>
                    <a:pt x="828" y="603"/>
                    <a:pt x="827" y="602"/>
                    <a:pt x="827" y="602"/>
                  </a:cubicBezTo>
                  <a:lnTo>
                    <a:pt x="827" y="602"/>
                  </a:lnTo>
                  <a:cubicBezTo>
                    <a:pt x="829" y="621"/>
                    <a:pt x="822" y="640"/>
                    <a:pt x="822" y="659"/>
                  </a:cubicBezTo>
                  <a:cubicBezTo>
                    <a:pt x="810" y="671"/>
                    <a:pt x="762" y="730"/>
                    <a:pt x="762" y="730"/>
                  </a:cubicBezTo>
                  <a:cubicBezTo>
                    <a:pt x="774" y="730"/>
                    <a:pt x="774" y="742"/>
                    <a:pt x="762" y="754"/>
                  </a:cubicBezTo>
                  <a:cubicBezTo>
                    <a:pt x="762" y="759"/>
                    <a:pt x="766" y="764"/>
                    <a:pt x="770" y="767"/>
                  </a:cubicBezTo>
                  <a:lnTo>
                    <a:pt x="770" y="767"/>
                  </a:lnTo>
                  <a:cubicBezTo>
                    <a:pt x="758" y="773"/>
                    <a:pt x="740" y="803"/>
                    <a:pt x="751" y="814"/>
                  </a:cubicBezTo>
                  <a:cubicBezTo>
                    <a:pt x="751" y="825"/>
                    <a:pt x="751" y="837"/>
                    <a:pt x="739" y="837"/>
                  </a:cubicBezTo>
                  <a:cubicBezTo>
                    <a:pt x="737" y="839"/>
                    <a:pt x="736" y="840"/>
                    <a:pt x="735" y="840"/>
                  </a:cubicBezTo>
                  <a:cubicBezTo>
                    <a:pt x="730" y="840"/>
                    <a:pt x="739" y="814"/>
                    <a:pt x="739" y="814"/>
                  </a:cubicBezTo>
                  <a:cubicBezTo>
                    <a:pt x="739" y="810"/>
                    <a:pt x="737" y="809"/>
                    <a:pt x="734" y="809"/>
                  </a:cubicBezTo>
                  <a:cubicBezTo>
                    <a:pt x="727" y="809"/>
                    <a:pt x="715" y="817"/>
                    <a:pt x="715" y="825"/>
                  </a:cubicBezTo>
                  <a:cubicBezTo>
                    <a:pt x="715" y="825"/>
                    <a:pt x="715" y="837"/>
                    <a:pt x="715" y="837"/>
                  </a:cubicBezTo>
                  <a:cubicBezTo>
                    <a:pt x="723" y="837"/>
                    <a:pt x="725" y="832"/>
                    <a:pt x="726" y="832"/>
                  </a:cubicBezTo>
                  <a:cubicBezTo>
                    <a:pt x="727" y="832"/>
                    <a:pt x="727" y="833"/>
                    <a:pt x="727" y="837"/>
                  </a:cubicBezTo>
                  <a:cubicBezTo>
                    <a:pt x="727" y="849"/>
                    <a:pt x="703" y="861"/>
                    <a:pt x="703" y="873"/>
                  </a:cubicBezTo>
                  <a:cubicBezTo>
                    <a:pt x="695" y="881"/>
                    <a:pt x="708" y="884"/>
                    <a:pt x="715" y="885"/>
                  </a:cubicBezTo>
                  <a:lnTo>
                    <a:pt x="715" y="885"/>
                  </a:lnTo>
                  <a:cubicBezTo>
                    <a:pt x="714" y="891"/>
                    <a:pt x="711" y="909"/>
                    <a:pt x="703" y="909"/>
                  </a:cubicBezTo>
                  <a:cubicBezTo>
                    <a:pt x="701" y="907"/>
                    <a:pt x="698" y="906"/>
                    <a:pt x="696" y="906"/>
                  </a:cubicBezTo>
                  <a:cubicBezTo>
                    <a:pt x="687" y="906"/>
                    <a:pt x="679" y="923"/>
                    <a:pt x="679" y="933"/>
                  </a:cubicBezTo>
                  <a:cubicBezTo>
                    <a:pt x="679" y="936"/>
                    <a:pt x="680" y="945"/>
                    <a:pt x="681" y="956"/>
                  </a:cubicBezTo>
                  <a:lnTo>
                    <a:pt x="681" y="956"/>
                  </a:lnTo>
                  <a:cubicBezTo>
                    <a:pt x="688" y="952"/>
                    <a:pt x="693" y="948"/>
                    <a:pt x="698" y="948"/>
                  </a:cubicBezTo>
                  <a:cubicBezTo>
                    <a:pt x="701" y="948"/>
                    <a:pt x="703" y="951"/>
                    <a:pt x="703" y="956"/>
                  </a:cubicBezTo>
                  <a:cubicBezTo>
                    <a:pt x="703" y="971"/>
                    <a:pt x="694" y="977"/>
                    <a:pt x="684" y="979"/>
                  </a:cubicBezTo>
                  <a:lnTo>
                    <a:pt x="684" y="979"/>
                  </a:lnTo>
                  <a:cubicBezTo>
                    <a:pt x="683" y="971"/>
                    <a:pt x="682" y="964"/>
                    <a:pt x="681" y="956"/>
                  </a:cubicBezTo>
                  <a:lnTo>
                    <a:pt x="681" y="956"/>
                  </a:lnTo>
                  <a:cubicBezTo>
                    <a:pt x="672" y="964"/>
                    <a:pt x="661" y="975"/>
                    <a:pt x="655" y="980"/>
                  </a:cubicBezTo>
                  <a:cubicBezTo>
                    <a:pt x="631" y="992"/>
                    <a:pt x="631" y="992"/>
                    <a:pt x="631" y="1004"/>
                  </a:cubicBezTo>
                  <a:cubicBezTo>
                    <a:pt x="631" y="1004"/>
                    <a:pt x="631" y="1016"/>
                    <a:pt x="631" y="1016"/>
                  </a:cubicBezTo>
                  <a:cubicBezTo>
                    <a:pt x="620" y="1028"/>
                    <a:pt x="608" y="1040"/>
                    <a:pt x="608" y="1052"/>
                  </a:cubicBezTo>
                  <a:cubicBezTo>
                    <a:pt x="608" y="1064"/>
                    <a:pt x="608" y="1064"/>
                    <a:pt x="596" y="1076"/>
                  </a:cubicBezTo>
                  <a:cubicBezTo>
                    <a:pt x="596" y="1087"/>
                    <a:pt x="596" y="1123"/>
                    <a:pt x="584" y="1123"/>
                  </a:cubicBezTo>
                  <a:cubicBezTo>
                    <a:pt x="596" y="1123"/>
                    <a:pt x="572" y="1147"/>
                    <a:pt x="560" y="1171"/>
                  </a:cubicBezTo>
                  <a:cubicBezTo>
                    <a:pt x="560" y="1177"/>
                    <a:pt x="560" y="1177"/>
                    <a:pt x="560" y="1177"/>
                  </a:cubicBezTo>
                  <a:cubicBezTo>
                    <a:pt x="560" y="1177"/>
                    <a:pt x="560" y="1177"/>
                    <a:pt x="560" y="1183"/>
                  </a:cubicBezTo>
                  <a:cubicBezTo>
                    <a:pt x="560" y="1195"/>
                    <a:pt x="548" y="1195"/>
                    <a:pt x="548" y="1195"/>
                  </a:cubicBezTo>
                  <a:cubicBezTo>
                    <a:pt x="548" y="1192"/>
                    <a:pt x="548" y="1191"/>
                    <a:pt x="547" y="1191"/>
                  </a:cubicBezTo>
                  <a:cubicBezTo>
                    <a:pt x="544" y="1191"/>
                    <a:pt x="534" y="1209"/>
                    <a:pt x="524" y="1218"/>
                  </a:cubicBezTo>
                  <a:cubicBezTo>
                    <a:pt x="524" y="1242"/>
                    <a:pt x="512" y="1254"/>
                    <a:pt x="500" y="1266"/>
                  </a:cubicBezTo>
                  <a:lnTo>
                    <a:pt x="500" y="1278"/>
                  </a:lnTo>
                  <a:cubicBezTo>
                    <a:pt x="500" y="1290"/>
                    <a:pt x="489" y="1302"/>
                    <a:pt x="489" y="1302"/>
                  </a:cubicBezTo>
                  <a:cubicBezTo>
                    <a:pt x="477" y="1302"/>
                    <a:pt x="477" y="1302"/>
                    <a:pt x="477" y="1314"/>
                  </a:cubicBezTo>
                  <a:cubicBezTo>
                    <a:pt x="477" y="1337"/>
                    <a:pt x="477" y="1337"/>
                    <a:pt x="477" y="1337"/>
                  </a:cubicBezTo>
                  <a:cubicBezTo>
                    <a:pt x="477" y="1349"/>
                    <a:pt x="453" y="1361"/>
                    <a:pt x="453" y="1373"/>
                  </a:cubicBezTo>
                  <a:cubicBezTo>
                    <a:pt x="441" y="1385"/>
                    <a:pt x="429" y="1385"/>
                    <a:pt x="429" y="1397"/>
                  </a:cubicBezTo>
                  <a:cubicBezTo>
                    <a:pt x="429" y="1409"/>
                    <a:pt x="417" y="1421"/>
                    <a:pt x="417" y="1433"/>
                  </a:cubicBezTo>
                  <a:lnTo>
                    <a:pt x="417" y="1468"/>
                  </a:lnTo>
                  <a:cubicBezTo>
                    <a:pt x="417" y="1468"/>
                    <a:pt x="417" y="1457"/>
                    <a:pt x="405" y="1457"/>
                  </a:cubicBezTo>
                  <a:cubicBezTo>
                    <a:pt x="405" y="1457"/>
                    <a:pt x="393" y="1468"/>
                    <a:pt x="393" y="1480"/>
                  </a:cubicBezTo>
                  <a:cubicBezTo>
                    <a:pt x="393" y="1492"/>
                    <a:pt x="393" y="1480"/>
                    <a:pt x="393" y="1504"/>
                  </a:cubicBezTo>
                  <a:cubicBezTo>
                    <a:pt x="393" y="1504"/>
                    <a:pt x="381" y="1516"/>
                    <a:pt x="381" y="1528"/>
                  </a:cubicBezTo>
                  <a:cubicBezTo>
                    <a:pt x="370" y="1540"/>
                    <a:pt x="358" y="1540"/>
                    <a:pt x="358" y="1564"/>
                  </a:cubicBezTo>
                  <a:cubicBezTo>
                    <a:pt x="358" y="1576"/>
                    <a:pt x="346" y="1587"/>
                    <a:pt x="346" y="1599"/>
                  </a:cubicBezTo>
                  <a:cubicBezTo>
                    <a:pt x="346" y="1599"/>
                    <a:pt x="358" y="1611"/>
                    <a:pt x="346" y="1623"/>
                  </a:cubicBezTo>
                  <a:cubicBezTo>
                    <a:pt x="343" y="1626"/>
                    <a:pt x="341" y="1627"/>
                    <a:pt x="340" y="1627"/>
                  </a:cubicBezTo>
                  <a:cubicBezTo>
                    <a:pt x="335" y="1627"/>
                    <a:pt x="334" y="1620"/>
                    <a:pt x="334" y="1620"/>
                  </a:cubicBezTo>
                  <a:cubicBezTo>
                    <a:pt x="334" y="1620"/>
                    <a:pt x="334" y="1621"/>
                    <a:pt x="334" y="1623"/>
                  </a:cubicBezTo>
                  <a:cubicBezTo>
                    <a:pt x="325" y="1631"/>
                    <a:pt x="323" y="1640"/>
                    <a:pt x="326" y="1644"/>
                  </a:cubicBezTo>
                  <a:lnTo>
                    <a:pt x="326" y="1644"/>
                  </a:lnTo>
                  <a:cubicBezTo>
                    <a:pt x="319" y="1652"/>
                    <a:pt x="310" y="1671"/>
                    <a:pt x="310" y="1671"/>
                  </a:cubicBezTo>
                  <a:cubicBezTo>
                    <a:pt x="310" y="1677"/>
                    <a:pt x="307" y="1677"/>
                    <a:pt x="303" y="1677"/>
                  </a:cubicBezTo>
                  <a:cubicBezTo>
                    <a:pt x="298" y="1677"/>
                    <a:pt x="292" y="1677"/>
                    <a:pt x="286" y="1683"/>
                  </a:cubicBezTo>
                  <a:cubicBezTo>
                    <a:pt x="286" y="1691"/>
                    <a:pt x="297" y="1705"/>
                    <a:pt x="308" y="1705"/>
                  </a:cubicBezTo>
                  <a:cubicBezTo>
                    <a:pt x="313" y="1705"/>
                    <a:pt x="318" y="1702"/>
                    <a:pt x="322" y="1695"/>
                  </a:cubicBezTo>
                  <a:lnTo>
                    <a:pt x="322" y="1707"/>
                  </a:lnTo>
                  <a:cubicBezTo>
                    <a:pt x="330" y="1715"/>
                    <a:pt x="333" y="1723"/>
                    <a:pt x="338" y="1723"/>
                  </a:cubicBezTo>
                  <a:cubicBezTo>
                    <a:pt x="340" y="1723"/>
                    <a:pt x="342" y="1722"/>
                    <a:pt x="346" y="1718"/>
                  </a:cubicBezTo>
                  <a:lnTo>
                    <a:pt x="346" y="1707"/>
                  </a:lnTo>
                  <a:cubicBezTo>
                    <a:pt x="346" y="1695"/>
                    <a:pt x="358" y="1683"/>
                    <a:pt x="358" y="1671"/>
                  </a:cubicBezTo>
                  <a:cubicBezTo>
                    <a:pt x="358" y="1659"/>
                    <a:pt x="358" y="1647"/>
                    <a:pt x="358" y="1635"/>
                  </a:cubicBezTo>
                  <a:cubicBezTo>
                    <a:pt x="358" y="1623"/>
                    <a:pt x="370" y="1611"/>
                    <a:pt x="358" y="1611"/>
                  </a:cubicBezTo>
                  <a:cubicBezTo>
                    <a:pt x="370" y="1611"/>
                    <a:pt x="381" y="1587"/>
                    <a:pt x="393" y="1564"/>
                  </a:cubicBezTo>
                  <a:cubicBezTo>
                    <a:pt x="393" y="1564"/>
                    <a:pt x="405" y="1552"/>
                    <a:pt x="405" y="1552"/>
                  </a:cubicBezTo>
                  <a:cubicBezTo>
                    <a:pt x="405" y="1552"/>
                    <a:pt x="417" y="1552"/>
                    <a:pt x="429" y="1540"/>
                  </a:cubicBezTo>
                  <a:lnTo>
                    <a:pt x="417" y="1540"/>
                  </a:lnTo>
                  <a:cubicBezTo>
                    <a:pt x="417" y="1528"/>
                    <a:pt x="429" y="1528"/>
                    <a:pt x="441" y="1516"/>
                  </a:cubicBezTo>
                  <a:cubicBezTo>
                    <a:pt x="441" y="1504"/>
                    <a:pt x="441" y="1492"/>
                    <a:pt x="441" y="1480"/>
                  </a:cubicBezTo>
                  <a:lnTo>
                    <a:pt x="441" y="1468"/>
                  </a:lnTo>
                  <a:cubicBezTo>
                    <a:pt x="441" y="1468"/>
                    <a:pt x="441" y="1457"/>
                    <a:pt x="453" y="1457"/>
                  </a:cubicBezTo>
                  <a:cubicBezTo>
                    <a:pt x="453" y="1445"/>
                    <a:pt x="465" y="1433"/>
                    <a:pt x="465" y="1421"/>
                  </a:cubicBezTo>
                  <a:cubicBezTo>
                    <a:pt x="465" y="1409"/>
                    <a:pt x="477" y="1397"/>
                    <a:pt x="477" y="1385"/>
                  </a:cubicBezTo>
                  <a:cubicBezTo>
                    <a:pt x="477" y="1385"/>
                    <a:pt x="500" y="1385"/>
                    <a:pt x="500" y="1361"/>
                  </a:cubicBezTo>
                  <a:cubicBezTo>
                    <a:pt x="500" y="1349"/>
                    <a:pt x="477" y="1361"/>
                    <a:pt x="489" y="1337"/>
                  </a:cubicBezTo>
                  <a:cubicBezTo>
                    <a:pt x="490" y="1336"/>
                    <a:pt x="492" y="1335"/>
                    <a:pt x="494" y="1335"/>
                  </a:cubicBezTo>
                  <a:cubicBezTo>
                    <a:pt x="501" y="1335"/>
                    <a:pt x="508" y="1346"/>
                    <a:pt x="515" y="1346"/>
                  </a:cubicBezTo>
                  <a:cubicBezTo>
                    <a:pt x="518" y="1346"/>
                    <a:pt x="521" y="1344"/>
                    <a:pt x="524" y="1337"/>
                  </a:cubicBezTo>
                  <a:cubicBezTo>
                    <a:pt x="530" y="1331"/>
                    <a:pt x="530" y="1331"/>
                    <a:pt x="529" y="1331"/>
                  </a:cubicBezTo>
                  <a:cubicBezTo>
                    <a:pt x="527" y="1331"/>
                    <a:pt x="524" y="1331"/>
                    <a:pt x="524" y="1326"/>
                  </a:cubicBezTo>
                  <a:cubicBezTo>
                    <a:pt x="524" y="1314"/>
                    <a:pt x="536" y="1290"/>
                    <a:pt x="536" y="1278"/>
                  </a:cubicBezTo>
                  <a:cubicBezTo>
                    <a:pt x="560" y="1254"/>
                    <a:pt x="584" y="1218"/>
                    <a:pt x="596" y="1183"/>
                  </a:cubicBezTo>
                  <a:lnTo>
                    <a:pt x="596" y="1159"/>
                  </a:lnTo>
                  <a:cubicBezTo>
                    <a:pt x="596" y="1153"/>
                    <a:pt x="596" y="1153"/>
                    <a:pt x="597" y="1153"/>
                  </a:cubicBezTo>
                  <a:cubicBezTo>
                    <a:pt x="599" y="1153"/>
                    <a:pt x="602" y="1153"/>
                    <a:pt x="608" y="1147"/>
                  </a:cubicBezTo>
                  <a:cubicBezTo>
                    <a:pt x="620" y="1147"/>
                    <a:pt x="620" y="1123"/>
                    <a:pt x="620" y="1111"/>
                  </a:cubicBezTo>
                  <a:cubicBezTo>
                    <a:pt x="620" y="1111"/>
                    <a:pt x="620" y="1099"/>
                    <a:pt x="631" y="1099"/>
                  </a:cubicBezTo>
                  <a:cubicBezTo>
                    <a:pt x="640" y="1099"/>
                    <a:pt x="630" y="1087"/>
                    <a:pt x="619" y="1080"/>
                  </a:cubicBezTo>
                  <a:lnTo>
                    <a:pt x="619" y="1080"/>
                  </a:lnTo>
                  <a:cubicBezTo>
                    <a:pt x="625" y="1079"/>
                    <a:pt x="631" y="1076"/>
                    <a:pt x="631" y="1076"/>
                  </a:cubicBezTo>
                  <a:cubicBezTo>
                    <a:pt x="631" y="1076"/>
                    <a:pt x="643" y="1064"/>
                    <a:pt x="643" y="1052"/>
                  </a:cubicBezTo>
                  <a:cubicBezTo>
                    <a:pt x="643" y="1052"/>
                    <a:pt x="653" y="1014"/>
                    <a:pt x="655" y="1014"/>
                  </a:cubicBezTo>
                  <a:cubicBezTo>
                    <a:pt x="655" y="1014"/>
                    <a:pt x="655" y="1015"/>
                    <a:pt x="655" y="1016"/>
                  </a:cubicBezTo>
                  <a:cubicBezTo>
                    <a:pt x="658" y="1021"/>
                    <a:pt x="659" y="1023"/>
                    <a:pt x="661" y="1023"/>
                  </a:cubicBezTo>
                  <a:cubicBezTo>
                    <a:pt x="667" y="1023"/>
                    <a:pt x="667" y="990"/>
                    <a:pt x="667" y="980"/>
                  </a:cubicBezTo>
                  <a:cubicBezTo>
                    <a:pt x="672" y="980"/>
                    <a:pt x="678" y="980"/>
                    <a:pt x="684" y="979"/>
                  </a:cubicBezTo>
                  <a:lnTo>
                    <a:pt x="684" y="979"/>
                  </a:lnTo>
                  <a:cubicBezTo>
                    <a:pt x="687" y="999"/>
                    <a:pt x="690" y="1017"/>
                    <a:pt x="691" y="1017"/>
                  </a:cubicBezTo>
                  <a:cubicBezTo>
                    <a:pt x="691" y="1017"/>
                    <a:pt x="691" y="1017"/>
                    <a:pt x="691" y="1016"/>
                  </a:cubicBezTo>
                  <a:cubicBezTo>
                    <a:pt x="699" y="1016"/>
                    <a:pt x="702" y="1027"/>
                    <a:pt x="706" y="1027"/>
                  </a:cubicBezTo>
                  <a:cubicBezTo>
                    <a:pt x="708" y="1027"/>
                    <a:pt x="711" y="1024"/>
                    <a:pt x="715" y="1016"/>
                  </a:cubicBezTo>
                  <a:cubicBezTo>
                    <a:pt x="721" y="1010"/>
                    <a:pt x="721" y="1010"/>
                    <a:pt x="719" y="1010"/>
                  </a:cubicBezTo>
                  <a:cubicBezTo>
                    <a:pt x="718" y="1010"/>
                    <a:pt x="715" y="1010"/>
                    <a:pt x="715" y="1004"/>
                  </a:cubicBezTo>
                  <a:cubicBezTo>
                    <a:pt x="715" y="994"/>
                    <a:pt x="715" y="977"/>
                    <a:pt x="721" y="977"/>
                  </a:cubicBezTo>
                  <a:cubicBezTo>
                    <a:pt x="723" y="977"/>
                    <a:pt x="724" y="978"/>
                    <a:pt x="727" y="980"/>
                  </a:cubicBezTo>
                  <a:cubicBezTo>
                    <a:pt x="739" y="980"/>
                    <a:pt x="739" y="945"/>
                    <a:pt x="739" y="945"/>
                  </a:cubicBezTo>
                  <a:cubicBezTo>
                    <a:pt x="739" y="945"/>
                    <a:pt x="739" y="933"/>
                    <a:pt x="739" y="933"/>
                  </a:cubicBezTo>
                  <a:lnTo>
                    <a:pt x="751" y="909"/>
                  </a:lnTo>
                  <a:cubicBezTo>
                    <a:pt x="751" y="897"/>
                    <a:pt x="762" y="885"/>
                    <a:pt x="762" y="873"/>
                  </a:cubicBezTo>
                  <a:cubicBezTo>
                    <a:pt x="774" y="861"/>
                    <a:pt x="786" y="837"/>
                    <a:pt x="774" y="837"/>
                  </a:cubicBezTo>
                  <a:cubicBezTo>
                    <a:pt x="774" y="837"/>
                    <a:pt x="798" y="802"/>
                    <a:pt x="798" y="802"/>
                  </a:cubicBezTo>
                  <a:cubicBezTo>
                    <a:pt x="810" y="790"/>
                    <a:pt x="810" y="790"/>
                    <a:pt x="810" y="778"/>
                  </a:cubicBezTo>
                  <a:cubicBezTo>
                    <a:pt x="810" y="766"/>
                    <a:pt x="810" y="766"/>
                    <a:pt x="810" y="754"/>
                  </a:cubicBezTo>
                  <a:cubicBezTo>
                    <a:pt x="822" y="730"/>
                    <a:pt x="834" y="730"/>
                    <a:pt x="834" y="730"/>
                  </a:cubicBezTo>
                  <a:cubicBezTo>
                    <a:pt x="846" y="718"/>
                    <a:pt x="858" y="695"/>
                    <a:pt x="858" y="695"/>
                  </a:cubicBezTo>
                  <a:cubicBezTo>
                    <a:pt x="870" y="683"/>
                    <a:pt x="881" y="659"/>
                    <a:pt x="870" y="659"/>
                  </a:cubicBezTo>
                  <a:cubicBezTo>
                    <a:pt x="858" y="647"/>
                    <a:pt x="858" y="647"/>
                    <a:pt x="870" y="635"/>
                  </a:cubicBezTo>
                  <a:cubicBezTo>
                    <a:pt x="872" y="632"/>
                    <a:pt x="874" y="632"/>
                    <a:pt x="876" y="632"/>
                  </a:cubicBezTo>
                  <a:cubicBezTo>
                    <a:pt x="880" y="632"/>
                    <a:pt x="883" y="638"/>
                    <a:pt x="887" y="638"/>
                  </a:cubicBezTo>
                  <a:cubicBezTo>
                    <a:pt x="889" y="638"/>
                    <a:pt x="891" y="637"/>
                    <a:pt x="893" y="635"/>
                  </a:cubicBezTo>
                  <a:cubicBezTo>
                    <a:pt x="899" y="623"/>
                    <a:pt x="896" y="623"/>
                    <a:pt x="893" y="623"/>
                  </a:cubicBezTo>
                  <a:cubicBezTo>
                    <a:pt x="890" y="623"/>
                    <a:pt x="887" y="623"/>
                    <a:pt x="893" y="611"/>
                  </a:cubicBezTo>
                  <a:cubicBezTo>
                    <a:pt x="899" y="599"/>
                    <a:pt x="902" y="596"/>
                    <a:pt x="905" y="596"/>
                  </a:cubicBezTo>
                  <a:cubicBezTo>
                    <a:pt x="908" y="596"/>
                    <a:pt x="911" y="599"/>
                    <a:pt x="917" y="599"/>
                  </a:cubicBezTo>
                  <a:cubicBezTo>
                    <a:pt x="905" y="587"/>
                    <a:pt x="905" y="575"/>
                    <a:pt x="905" y="564"/>
                  </a:cubicBezTo>
                  <a:cubicBezTo>
                    <a:pt x="905" y="540"/>
                    <a:pt x="917" y="552"/>
                    <a:pt x="929" y="540"/>
                  </a:cubicBezTo>
                  <a:cubicBezTo>
                    <a:pt x="939" y="540"/>
                    <a:pt x="916" y="498"/>
                    <a:pt x="929" y="498"/>
                  </a:cubicBezTo>
                  <a:cubicBezTo>
                    <a:pt x="931" y="498"/>
                    <a:pt x="935" y="500"/>
                    <a:pt x="941" y="504"/>
                  </a:cubicBezTo>
                  <a:cubicBezTo>
                    <a:pt x="929" y="468"/>
                    <a:pt x="977" y="444"/>
                    <a:pt x="989" y="433"/>
                  </a:cubicBezTo>
                  <a:cubicBezTo>
                    <a:pt x="977" y="421"/>
                    <a:pt x="1001" y="409"/>
                    <a:pt x="1001" y="397"/>
                  </a:cubicBezTo>
                  <a:cubicBezTo>
                    <a:pt x="989" y="397"/>
                    <a:pt x="1012" y="373"/>
                    <a:pt x="1012" y="373"/>
                  </a:cubicBezTo>
                  <a:cubicBezTo>
                    <a:pt x="1015" y="375"/>
                    <a:pt x="1017" y="376"/>
                    <a:pt x="1018" y="376"/>
                  </a:cubicBezTo>
                  <a:cubicBezTo>
                    <a:pt x="1024" y="376"/>
                    <a:pt x="1024" y="361"/>
                    <a:pt x="1024" y="361"/>
                  </a:cubicBezTo>
                  <a:cubicBezTo>
                    <a:pt x="1036" y="349"/>
                    <a:pt x="1036" y="337"/>
                    <a:pt x="1036" y="337"/>
                  </a:cubicBezTo>
                  <a:lnTo>
                    <a:pt x="1036" y="325"/>
                  </a:lnTo>
                  <a:cubicBezTo>
                    <a:pt x="1036" y="325"/>
                    <a:pt x="1036" y="314"/>
                    <a:pt x="1036" y="314"/>
                  </a:cubicBezTo>
                  <a:cubicBezTo>
                    <a:pt x="1048" y="314"/>
                    <a:pt x="1048" y="337"/>
                    <a:pt x="1060" y="337"/>
                  </a:cubicBezTo>
                  <a:lnTo>
                    <a:pt x="1060" y="325"/>
                  </a:lnTo>
                  <a:cubicBezTo>
                    <a:pt x="1054" y="314"/>
                    <a:pt x="1051" y="314"/>
                    <a:pt x="1053" y="314"/>
                  </a:cubicBezTo>
                  <a:cubicBezTo>
                    <a:pt x="1054" y="314"/>
                    <a:pt x="1060" y="314"/>
                    <a:pt x="1072" y="302"/>
                  </a:cubicBezTo>
                  <a:cubicBezTo>
                    <a:pt x="1078" y="296"/>
                    <a:pt x="1075" y="296"/>
                    <a:pt x="1069" y="296"/>
                  </a:cubicBezTo>
                  <a:cubicBezTo>
                    <a:pt x="1063" y="296"/>
                    <a:pt x="1054" y="296"/>
                    <a:pt x="1048" y="290"/>
                  </a:cubicBezTo>
                  <a:cubicBezTo>
                    <a:pt x="1048" y="278"/>
                    <a:pt x="1072" y="278"/>
                    <a:pt x="1084" y="266"/>
                  </a:cubicBezTo>
                  <a:cubicBezTo>
                    <a:pt x="1096" y="254"/>
                    <a:pt x="1096" y="242"/>
                    <a:pt x="1096" y="230"/>
                  </a:cubicBezTo>
                  <a:lnTo>
                    <a:pt x="1096" y="218"/>
                  </a:lnTo>
                  <a:cubicBezTo>
                    <a:pt x="1096" y="206"/>
                    <a:pt x="1108" y="194"/>
                    <a:pt x="1120" y="194"/>
                  </a:cubicBezTo>
                  <a:cubicBezTo>
                    <a:pt x="1109" y="194"/>
                    <a:pt x="1127" y="157"/>
                    <a:pt x="1131" y="157"/>
                  </a:cubicBezTo>
                  <a:cubicBezTo>
                    <a:pt x="1131" y="157"/>
                    <a:pt x="1132" y="157"/>
                    <a:pt x="1132" y="159"/>
                  </a:cubicBezTo>
                  <a:cubicBezTo>
                    <a:pt x="1138" y="166"/>
                    <a:pt x="1145" y="172"/>
                    <a:pt x="1150" y="172"/>
                  </a:cubicBezTo>
                  <a:cubicBezTo>
                    <a:pt x="1153" y="172"/>
                    <a:pt x="1155" y="169"/>
                    <a:pt x="1155" y="159"/>
                  </a:cubicBezTo>
                  <a:cubicBezTo>
                    <a:pt x="1155" y="147"/>
                    <a:pt x="1155" y="135"/>
                    <a:pt x="1155" y="123"/>
                  </a:cubicBezTo>
                  <a:cubicBezTo>
                    <a:pt x="1155" y="131"/>
                    <a:pt x="1161" y="140"/>
                    <a:pt x="1169" y="140"/>
                  </a:cubicBezTo>
                  <a:cubicBezTo>
                    <a:pt x="1172" y="140"/>
                    <a:pt x="1176" y="138"/>
                    <a:pt x="1179" y="135"/>
                  </a:cubicBezTo>
                  <a:cubicBezTo>
                    <a:pt x="1179" y="123"/>
                    <a:pt x="1179" y="111"/>
                    <a:pt x="1191" y="111"/>
                  </a:cubicBezTo>
                  <a:cubicBezTo>
                    <a:pt x="1197" y="105"/>
                    <a:pt x="1203" y="105"/>
                    <a:pt x="1209" y="105"/>
                  </a:cubicBezTo>
                  <a:cubicBezTo>
                    <a:pt x="1215" y="105"/>
                    <a:pt x="1221" y="105"/>
                    <a:pt x="1227" y="99"/>
                  </a:cubicBezTo>
                  <a:cubicBezTo>
                    <a:pt x="1239" y="87"/>
                    <a:pt x="1239" y="75"/>
                    <a:pt x="1262" y="75"/>
                  </a:cubicBezTo>
                  <a:cubicBezTo>
                    <a:pt x="1274" y="75"/>
                    <a:pt x="1274" y="63"/>
                    <a:pt x="1286" y="63"/>
                  </a:cubicBezTo>
                  <a:cubicBezTo>
                    <a:pt x="1298" y="63"/>
                    <a:pt x="1298" y="52"/>
                    <a:pt x="1310" y="52"/>
                  </a:cubicBezTo>
                  <a:lnTo>
                    <a:pt x="1334" y="52"/>
                  </a:lnTo>
                  <a:cubicBezTo>
                    <a:pt x="1334" y="52"/>
                    <a:pt x="1370" y="40"/>
                    <a:pt x="1370" y="40"/>
                  </a:cubicBezTo>
                  <a:lnTo>
                    <a:pt x="1370" y="52"/>
                  </a:lnTo>
                  <a:cubicBezTo>
                    <a:pt x="1393" y="40"/>
                    <a:pt x="1382" y="28"/>
                    <a:pt x="1393" y="16"/>
                  </a:cubicBezTo>
                  <a:cubicBezTo>
                    <a:pt x="1393" y="16"/>
                    <a:pt x="1383" y="5"/>
                    <a:pt x="1379" y="5"/>
                  </a:cubicBezTo>
                  <a:lnTo>
                    <a:pt x="1379" y="5"/>
                  </a:lnTo>
                  <a:cubicBezTo>
                    <a:pt x="1378" y="5"/>
                    <a:pt x="1378" y="8"/>
                    <a:pt x="1382" y="16"/>
                  </a:cubicBezTo>
                  <a:cubicBezTo>
                    <a:pt x="1386" y="20"/>
                    <a:pt x="1384" y="21"/>
                    <a:pt x="1380" y="21"/>
                  </a:cubicBezTo>
                  <a:cubicBezTo>
                    <a:pt x="1372" y="21"/>
                    <a:pt x="1354" y="16"/>
                    <a:pt x="1346" y="16"/>
                  </a:cubicBezTo>
                  <a:lnTo>
                    <a:pt x="1322" y="16"/>
                  </a:lnTo>
                  <a:cubicBezTo>
                    <a:pt x="1322" y="16"/>
                    <a:pt x="1330" y="1"/>
                    <a:pt x="1327" y="1"/>
                  </a:cubicBezTo>
                  <a:close/>
                  <a:moveTo>
                    <a:pt x="268" y="1808"/>
                  </a:moveTo>
                  <a:cubicBezTo>
                    <a:pt x="265" y="1808"/>
                    <a:pt x="262" y="1810"/>
                    <a:pt x="262" y="1814"/>
                  </a:cubicBezTo>
                  <a:lnTo>
                    <a:pt x="263" y="1814"/>
                  </a:lnTo>
                  <a:lnTo>
                    <a:pt x="263" y="1814"/>
                  </a:lnTo>
                  <a:cubicBezTo>
                    <a:pt x="264" y="1812"/>
                    <a:pt x="266" y="1810"/>
                    <a:pt x="268" y="1808"/>
                  </a:cubicBezTo>
                  <a:close/>
                  <a:moveTo>
                    <a:pt x="3435" y="1582"/>
                  </a:moveTo>
                  <a:cubicBezTo>
                    <a:pt x="3428" y="1582"/>
                    <a:pt x="3418" y="1587"/>
                    <a:pt x="3418" y="1587"/>
                  </a:cubicBezTo>
                  <a:lnTo>
                    <a:pt x="3418" y="1599"/>
                  </a:lnTo>
                  <a:cubicBezTo>
                    <a:pt x="3418" y="1611"/>
                    <a:pt x="3429" y="1659"/>
                    <a:pt x="3418" y="1659"/>
                  </a:cubicBezTo>
                  <a:cubicBezTo>
                    <a:pt x="3406" y="1659"/>
                    <a:pt x="3418" y="1683"/>
                    <a:pt x="3441" y="1683"/>
                  </a:cubicBezTo>
                  <a:cubicBezTo>
                    <a:pt x="3453" y="1683"/>
                    <a:pt x="3453" y="1683"/>
                    <a:pt x="3453" y="1695"/>
                  </a:cubicBezTo>
                  <a:cubicBezTo>
                    <a:pt x="3453" y="1707"/>
                    <a:pt x="3441" y="1707"/>
                    <a:pt x="3441" y="1707"/>
                  </a:cubicBezTo>
                  <a:cubicBezTo>
                    <a:pt x="3429" y="1718"/>
                    <a:pt x="3429" y="1718"/>
                    <a:pt x="3441" y="1730"/>
                  </a:cubicBezTo>
                  <a:cubicBezTo>
                    <a:pt x="3441" y="1742"/>
                    <a:pt x="3441" y="1754"/>
                    <a:pt x="3441" y="1766"/>
                  </a:cubicBezTo>
                  <a:cubicBezTo>
                    <a:pt x="3441" y="1790"/>
                    <a:pt x="3465" y="1778"/>
                    <a:pt x="3465" y="1802"/>
                  </a:cubicBezTo>
                  <a:cubicBezTo>
                    <a:pt x="3471" y="1808"/>
                    <a:pt x="3468" y="1808"/>
                    <a:pt x="3464" y="1808"/>
                  </a:cubicBezTo>
                  <a:cubicBezTo>
                    <a:pt x="3459" y="1808"/>
                    <a:pt x="3453" y="1808"/>
                    <a:pt x="3453" y="1814"/>
                  </a:cubicBezTo>
                  <a:cubicBezTo>
                    <a:pt x="3453" y="1826"/>
                    <a:pt x="3465" y="1849"/>
                    <a:pt x="3477" y="1873"/>
                  </a:cubicBezTo>
                  <a:cubicBezTo>
                    <a:pt x="3477" y="1879"/>
                    <a:pt x="3477" y="1890"/>
                    <a:pt x="3477" y="1897"/>
                  </a:cubicBezTo>
                  <a:cubicBezTo>
                    <a:pt x="3489" y="1885"/>
                    <a:pt x="3489" y="1873"/>
                    <a:pt x="3477" y="1861"/>
                  </a:cubicBezTo>
                  <a:cubicBezTo>
                    <a:pt x="3477" y="1858"/>
                    <a:pt x="3477" y="1855"/>
                    <a:pt x="3477" y="1849"/>
                  </a:cubicBezTo>
                  <a:cubicBezTo>
                    <a:pt x="3477" y="1838"/>
                    <a:pt x="3477" y="1826"/>
                    <a:pt x="3477" y="1826"/>
                  </a:cubicBezTo>
                  <a:cubicBezTo>
                    <a:pt x="3477" y="1814"/>
                    <a:pt x="3465" y="1802"/>
                    <a:pt x="3477" y="1790"/>
                  </a:cubicBezTo>
                  <a:cubicBezTo>
                    <a:pt x="3477" y="1778"/>
                    <a:pt x="3489" y="1766"/>
                    <a:pt x="3477" y="1766"/>
                  </a:cubicBezTo>
                  <a:cubicBezTo>
                    <a:pt x="3453" y="1754"/>
                    <a:pt x="3453" y="1766"/>
                    <a:pt x="3453" y="1742"/>
                  </a:cubicBezTo>
                  <a:cubicBezTo>
                    <a:pt x="3465" y="1718"/>
                    <a:pt x="3465" y="1730"/>
                    <a:pt x="3465" y="1718"/>
                  </a:cubicBezTo>
                  <a:lnTo>
                    <a:pt x="3465" y="1683"/>
                  </a:lnTo>
                  <a:cubicBezTo>
                    <a:pt x="3465" y="1683"/>
                    <a:pt x="3460" y="1688"/>
                    <a:pt x="3456" y="1688"/>
                  </a:cubicBezTo>
                  <a:cubicBezTo>
                    <a:pt x="3455" y="1688"/>
                    <a:pt x="3453" y="1687"/>
                    <a:pt x="3453" y="1683"/>
                  </a:cubicBezTo>
                  <a:cubicBezTo>
                    <a:pt x="3447" y="1677"/>
                    <a:pt x="3447" y="1677"/>
                    <a:pt x="3450" y="1677"/>
                  </a:cubicBezTo>
                  <a:cubicBezTo>
                    <a:pt x="3453" y="1677"/>
                    <a:pt x="3459" y="1677"/>
                    <a:pt x="3465" y="1671"/>
                  </a:cubicBezTo>
                  <a:lnTo>
                    <a:pt x="3441" y="1659"/>
                  </a:lnTo>
                  <a:cubicBezTo>
                    <a:pt x="3441" y="1647"/>
                    <a:pt x="3441" y="1647"/>
                    <a:pt x="3441" y="1635"/>
                  </a:cubicBezTo>
                  <a:cubicBezTo>
                    <a:pt x="3453" y="1623"/>
                    <a:pt x="3453" y="1611"/>
                    <a:pt x="3441" y="1587"/>
                  </a:cubicBezTo>
                  <a:cubicBezTo>
                    <a:pt x="3441" y="1584"/>
                    <a:pt x="3439" y="1582"/>
                    <a:pt x="3435" y="1582"/>
                  </a:cubicBezTo>
                  <a:close/>
                  <a:moveTo>
                    <a:pt x="3466" y="1883"/>
                  </a:moveTo>
                  <a:cubicBezTo>
                    <a:pt x="3465" y="1883"/>
                    <a:pt x="3465" y="1887"/>
                    <a:pt x="3465" y="1897"/>
                  </a:cubicBezTo>
                  <a:cubicBezTo>
                    <a:pt x="3453" y="1921"/>
                    <a:pt x="3465" y="1933"/>
                    <a:pt x="3465" y="1933"/>
                  </a:cubicBezTo>
                  <a:cubicBezTo>
                    <a:pt x="3471" y="1927"/>
                    <a:pt x="3474" y="1924"/>
                    <a:pt x="3477" y="1924"/>
                  </a:cubicBezTo>
                  <a:cubicBezTo>
                    <a:pt x="3477" y="1915"/>
                    <a:pt x="3477" y="1906"/>
                    <a:pt x="3477" y="1897"/>
                  </a:cubicBezTo>
                  <a:cubicBezTo>
                    <a:pt x="3470" y="1890"/>
                    <a:pt x="3467" y="1883"/>
                    <a:pt x="3466" y="1883"/>
                  </a:cubicBezTo>
                  <a:close/>
                  <a:moveTo>
                    <a:pt x="3477" y="1924"/>
                  </a:moveTo>
                  <a:cubicBezTo>
                    <a:pt x="3477" y="1927"/>
                    <a:pt x="3477" y="1930"/>
                    <a:pt x="3477" y="1933"/>
                  </a:cubicBezTo>
                  <a:lnTo>
                    <a:pt x="3477" y="1951"/>
                  </a:lnTo>
                  <a:lnTo>
                    <a:pt x="3477" y="1951"/>
                  </a:lnTo>
                  <a:cubicBezTo>
                    <a:pt x="3483" y="1944"/>
                    <a:pt x="3489" y="1938"/>
                    <a:pt x="3489" y="1933"/>
                  </a:cubicBezTo>
                  <a:cubicBezTo>
                    <a:pt x="3483" y="1927"/>
                    <a:pt x="3480" y="1924"/>
                    <a:pt x="3477" y="1924"/>
                  </a:cubicBezTo>
                  <a:close/>
                  <a:moveTo>
                    <a:pt x="3477" y="1951"/>
                  </a:moveTo>
                  <a:lnTo>
                    <a:pt x="3477" y="1951"/>
                  </a:lnTo>
                  <a:cubicBezTo>
                    <a:pt x="3468" y="1960"/>
                    <a:pt x="3458" y="1968"/>
                    <a:pt x="3465" y="1968"/>
                  </a:cubicBezTo>
                  <a:lnTo>
                    <a:pt x="3477" y="1968"/>
                  </a:lnTo>
                  <a:lnTo>
                    <a:pt x="3477" y="1951"/>
                  </a:lnTo>
                  <a:close/>
                  <a:moveTo>
                    <a:pt x="3477" y="1968"/>
                  </a:moveTo>
                  <a:cubicBezTo>
                    <a:pt x="3480" y="1971"/>
                    <a:pt x="3482" y="1973"/>
                    <a:pt x="3483" y="1975"/>
                  </a:cubicBezTo>
                  <a:lnTo>
                    <a:pt x="3483" y="1975"/>
                  </a:lnTo>
                  <a:cubicBezTo>
                    <a:pt x="3483" y="1972"/>
                    <a:pt x="3483" y="1968"/>
                    <a:pt x="3477" y="1968"/>
                  </a:cubicBezTo>
                  <a:close/>
                  <a:moveTo>
                    <a:pt x="3483" y="1975"/>
                  </a:moveTo>
                  <a:cubicBezTo>
                    <a:pt x="3483" y="1977"/>
                    <a:pt x="3483" y="1979"/>
                    <a:pt x="3486" y="1980"/>
                  </a:cubicBezTo>
                  <a:lnTo>
                    <a:pt x="3486" y="1980"/>
                  </a:lnTo>
                  <a:cubicBezTo>
                    <a:pt x="3486" y="1978"/>
                    <a:pt x="3485" y="1977"/>
                    <a:pt x="3483" y="1975"/>
                  </a:cubicBezTo>
                  <a:close/>
                  <a:moveTo>
                    <a:pt x="3486" y="1980"/>
                  </a:moveTo>
                  <a:cubicBezTo>
                    <a:pt x="3486" y="1983"/>
                    <a:pt x="3483" y="1986"/>
                    <a:pt x="3477" y="1992"/>
                  </a:cubicBezTo>
                  <a:cubicBezTo>
                    <a:pt x="3478" y="1993"/>
                    <a:pt x="3478" y="1994"/>
                    <a:pt x="3479" y="1994"/>
                  </a:cubicBezTo>
                  <a:lnTo>
                    <a:pt x="3479" y="1994"/>
                  </a:lnTo>
                  <a:cubicBezTo>
                    <a:pt x="3485" y="1984"/>
                    <a:pt x="3499" y="1990"/>
                    <a:pt x="3489" y="1980"/>
                  </a:cubicBezTo>
                  <a:cubicBezTo>
                    <a:pt x="3488" y="1980"/>
                    <a:pt x="3487" y="1980"/>
                    <a:pt x="3486" y="1980"/>
                  </a:cubicBezTo>
                  <a:close/>
                  <a:moveTo>
                    <a:pt x="3479" y="1994"/>
                  </a:moveTo>
                  <a:cubicBezTo>
                    <a:pt x="3478" y="1997"/>
                    <a:pt x="3477" y="2000"/>
                    <a:pt x="3477" y="2004"/>
                  </a:cubicBezTo>
                  <a:cubicBezTo>
                    <a:pt x="3477" y="2022"/>
                    <a:pt x="3477" y="2033"/>
                    <a:pt x="3482" y="2033"/>
                  </a:cubicBezTo>
                  <a:cubicBezTo>
                    <a:pt x="3483" y="2033"/>
                    <a:pt x="3486" y="2031"/>
                    <a:pt x="3488" y="2028"/>
                  </a:cubicBezTo>
                  <a:lnTo>
                    <a:pt x="3488" y="2028"/>
                  </a:lnTo>
                  <a:cubicBezTo>
                    <a:pt x="3488" y="2036"/>
                    <a:pt x="3485" y="2044"/>
                    <a:pt x="3477" y="2052"/>
                  </a:cubicBezTo>
                  <a:lnTo>
                    <a:pt x="3489" y="2052"/>
                  </a:lnTo>
                  <a:lnTo>
                    <a:pt x="3489" y="2028"/>
                  </a:lnTo>
                  <a:cubicBezTo>
                    <a:pt x="3489" y="2028"/>
                    <a:pt x="3489" y="2028"/>
                    <a:pt x="3488" y="2028"/>
                  </a:cubicBezTo>
                  <a:lnTo>
                    <a:pt x="3488" y="2028"/>
                  </a:lnTo>
                  <a:cubicBezTo>
                    <a:pt x="3489" y="2024"/>
                    <a:pt x="3489" y="2020"/>
                    <a:pt x="3489" y="2016"/>
                  </a:cubicBezTo>
                  <a:cubicBezTo>
                    <a:pt x="3489" y="2005"/>
                    <a:pt x="3489" y="2004"/>
                    <a:pt x="3479" y="1994"/>
                  </a:cubicBezTo>
                  <a:close/>
                  <a:moveTo>
                    <a:pt x="143" y="2099"/>
                  </a:moveTo>
                  <a:cubicBezTo>
                    <a:pt x="135" y="2099"/>
                    <a:pt x="138" y="2105"/>
                    <a:pt x="141" y="2105"/>
                  </a:cubicBezTo>
                  <a:cubicBezTo>
                    <a:pt x="142" y="2105"/>
                    <a:pt x="143" y="2103"/>
                    <a:pt x="143" y="2099"/>
                  </a:cubicBezTo>
                  <a:close/>
                  <a:moveTo>
                    <a:pt x="131" y="2123"/>
                  </a:moveTo>
                  <a:cubicBezTo>
                    <a:pt x="131" y="2123"/>
                    <a:pt x="167" y="2123"/>
                    <a:pt x="143" y="2135"/>
                  </a:cubicBezTo>
                  <a:cubicBezTo>
                    <a:pt x="143" y="2147"/>
                    <a:pt x="143" y="2147"/>
                    <a:pt x="143" y="2159"/>
                  </a:cubicBezTo>
                  <a:lnTo>
                    <a:pt x="131" y="2147"/>
                  </a:lnTo>
                  <a:lnTo>
                    <a:pt x="131" y="2123"/>
                  </a:lnTo>
                  <a:close/>
                  <a:moveTo>
                    <a:pt x="3465" y="2052"/>
                  </a:moveTo>
                  <a:cubicBezTo>
                    <a:pt x="3465" y="2064"/>
                    <a:pt x="3465" y="2064"/>
                    <a:pt x="3465" y="2076"/>
                  </a:cubicBezTo>
                  <a:cubicBezTo>
                    <a:pt x="3465" y="2099"/>
                    <a:pt x="3489" y="2099"/>
                    <a:pt x="3465" y="2111"/>
                  </a:cubicBezTo>
                  <a:cubicBezTo>
                    <a:pt x="3441" y="2135"/>
                    <a:pt x="3465" y="2135"/>
                    <a:pt x="3465" y="2147"/>
                  </a:cubicBezTo>
                  <a:cubicBezTo>
                    <a:pt x="3465" y="2159"/>
                    <a:pt x="3453" y="2171"/>
                    <a:pt x="3453" y="2171"/>
                  </a:cubicBezTo>
                  <a:lnTo>
                    <a:pt x="3465" y="2195"/>
                  </a:lnTo>
                  <a:cubicBezTo>
                    <a:pt x="3465" y="2183"/>
                    <a:pt x="3477" y="2171"/>
                    <a:pt x="3477" y="2171"/>
                  </a:cubicBezTo>
                  <a:cubicBezTo>
                    <a:pt x="3469" y="2171"/>
                    <a:pt x="3466" y="2176"/>
                    <a:pt x="3466" y="2176"/>
                  </a:cubicBezTo>
                  <a:cubicBezTo>
                    <a:pt x="3465" y="2176"/>
                    <a:pt x="3465" y="2175"/>
                    <a:pt x="3465" y="2171"/>
                  </a:cubicBezTo>
                  <a:cubicBezTo>
                    <a:pt x="3465" y="2171"/>
                    <a:pt x="3465" y="2159"/>
                    <a:pt x="3465" y="2159"/>
                  </a:cubicBezTo>
                  <a:lnTo>
                    <a:pt x="3489" y="2159"/>
                  </a:lnTo>
                  <a:cubicBezTo>
                    <a:pt x="3489" y="2147"/>
                    <a:pt x="3489" y="2147"/>
                    <a:pt x="3489" y="2135"/>
                  </a:cubicBezTo>
                  <a:cubicBezTo>
                    <a:pt x="3489" y="2123"/>
                    <a:pt x="3489" y="2099"/>
                    <a:pt x="3489" y="2088"/>
                  </a:cubicBezTo>
                  <a:cubicBezTo>
                    <a:pt x="3489" y="2081"/>
                    <a:pt x="3489" y="2074"/>
                    <a:pt x="3487" y="2074"/>
                  </a:cubicBezTo>
                  <a:cubicBezTo>
                    <a:pt x="3485" y="2074"/>
                    <a:pt x="3482" y="2077"/>
                    <a:pt x="3477" y="2088"/>
                  </a:cubicBezTo>
                  <a:cubicBezTo>
                    <a:pt x="3477" y="2076"/>
                    <a:pt x="3477" y="2064"/>
                    <a:pt x="3477" y="2052"/>
                  </a:cubicBezTo>
                  <a:close/>
                  <a:moveTo>
                    <a:pt x="3465" y="2195"/>
                  </a:moveTo>
                  <a:cubicBezTo>
                    <a:pt x="3465" y="2195"/>
                    <a:pt x="3453" y="2195"/>
                    <a:pt x="3453" y="2207"/>
                  </a:cubicBezTo>
                  <a:cubicBezTo>
                    <a:pt x="3441" y="2219"/>
                    <a:pt x="3441" y="2219"/>
                    <a:pt x="3453" y="2230"/>
                  </a:cubicBezTo>
                  <a:cubicBezTo>
                    <a:pt x="3453" y="2230"/>
                    <a:pt x="3465" y="2230"/>
                    <a:pt x="3477" y="2219"/>
                  </a:cubicBezTo>
                  <a:cubicBezTo>
                    <a:pt x="3477" y="2219"/>
                    <a:pt x="3465" y="2207"/>
                    <a:pt x="3465" y="2195"/>
                  </a:cubicBezTo>
                  <a:close/>
                  <a:moveTo>
                    <a:pt x="3453" y="2230"/>
                  </a:moveTo>
                  <a:cubicBezTo>
                    <a:pt x="3453" y="2230"/>
                    <a:pt x="3453" y="2242"/>
                    <a:pt x="3453" y="2242"/>
                  </a:cubicBezTo>
                  <a:cubicBezTo>
                    <a:pt x="3453" y="2242"/>
                    <a:pt x="3441" y="2254"/>
                    <a:pt x="3441" y="2254"/>
                  </a:cubicBezTo>
                  <a:cubicBezTo>
                    <a:pt x="3441" y="2254"/>
                    <a:pt x="3447" y="2249"/>
                    <a:pt x="3450" y="2249"/>
                  </a:cubicBezTo>
                  <a:cubicBezTo>
                    <a:pt x="3452" y="2249"/>
                    <a:pt x="3453" y="2250"/>
                    <a:pt x="3453" y="2254"/>
                  </a:cubicBezTo>
                  <a:cubicBezTo>
                    <a:pt x="3453" y="2242"/>
                    <a:pt x="3465" y="2230"/>
                    <a:pt x="3453" y="2230"/>
                  </a:cubicBezTo>
                  <a:close/>
                  <a:moveTo>
                    <a:pt x="3453" y="2254"/>
                  </a:moveTo>
                  <a:lnTo>
                    <a:pt x="3453" y="2254"/>
                  </a:lnTo>
                  <a:cubicBezTo>
                    <a:pt x="3453" y="2259"/>
                    <a:pt x="3455" y="2262"/>
                    <a:pt x="3457" y="2264"/>
                  </a:cubicBezTo>
                  <a:lnTo>
                    <a:pt x="3457" y="2264"/>
                  </a:lnTo>
                  <a:cubicBezTo>
                    <a:pt x="3456" y="2260"/>
                    <a:pt x="3455" y="2256"/>
                    <a:pt x="3453" y="2254"/>
                  </a:cubicBezTo>
                  <a:close/>
                  <a:moveTo>
                    <a:pt x="3548" y="2242"/>
                  </a:moveTo>
                  <a:lnTo>
                    <a:pt x="3537" y="2254"/>
                  </a:lnTo>
                  <a:cubicBezTo>
                    <a:pt x="3537" y="2266"/>
                    <a:pt x="3548" y="2266"/>
                    <a:pt x="3548" y="2266"/>
                  </a:cubicBezTo>
                  <a:cubicBezTo>
                    <a:pt x="3548" y="2254"/>
                    <a:pt x="3548" y="2254"/>
                    <a:pt x="3548" y="2242"/>
                  </a:cubicBezTo>
                  <a:close/>
                  <a:moveTo>
                    <a:pt x="3457" y="2264"/>
                  </a:moveTo>
                  <a:lnTo>
                    <a:pt x="3457" y="2264"/>
                  </a:lnTo>
                  <a:cubicBezTo>
                    <a:pt x="3458" y="2268"/>
                    <a:pt x="3458" y="2273"/>
                    <a:pt x="3458" y="2278"/>
                  </a:cubicBezTo>
                  <a:lnTo>
                    <a:pt x="3465" y="2278"/>
                  </a:lnTo>
                  <a:cubicBezTo>
                    <a:pt x="3465" y="2271"/>
                    <a:pt x="3461" y="2268"/>
                    <a:pt x="3457" y="2264"/>
                  </a:cubicBezTo>
                  <a:close/>
                  <a:moveTo>
                    <a:pt x="3453" y="2278"/>
                  </a:moveTo>
                  <a:lnTo>
                    <a:pt x="3453" y="2302"/>
                  </a:lnTo>
                  <a:lnTo>
                    <a:pt x="3453" y="2314"/>
                  </a:lnTo>
                  <a:lnTo>
                    <a:pt x="3453" y="2326"/>
                  </a:lnTo>
                  <a:cubicBezTo>
                    <a:pt x="3453" y="2327"/>
                    <a:pt x="3453" y="2327"/>
                    <a:pt x="3453" y="2327"/>
                  </a:cubicBezTo>
                  <a:cubicBezTo>
                    <a:pt x="3454" y="2327"/>
                    <a:pt x="3459" y="2300"/>
                    <a:pt x="3458" y="2278"/>
                  </a:cubicBezTo>
                  <a:close/>
                  <a:moveTo>
                    <a:pt x="3453" y="2326"/>
                  </a:moveTo>
                  <a:cubicBezTo>
                    <a:pt x="3453" y="2334"/>
                    <a:pt x="3448" y="2342"/>
                    <a:pt x="3444" y="2349"/>
                  </a:cubicBezTo>
                  <a:lnTo>
                    <a:pt x="3453" y="2349"/>
                  </a:lnTo>
                  <a:lnTo>
                    <a:pt x="3453" y="2326"/>
                  </a:lnTo>
                  <a:close/>
                  <a:moveTo>
                    <a:pt x="3429" y="2349"/>
                  </a:moveTo>
                  <a:cubicBezTo>
                    <a:pt x="3441" y="2349"/>
                    <a:pt x="3429" y="2373"/>
                    <a:pt x="3429" y="2385"/>
                  </a:cubicBezTo>
                  <a:cubicBezTo>
                    <a:pt x="3429" y="2390"/>
                    <a:pt x="3427" y="2393"/>
                    <a:pt x="3425" y="2396"/>
                  </a:cubicBezTo>
                  <a:lnTo>
                    <a:pt x="3425" y="2396"/>
                  </a:lnTo>
                  <a:cubicBezTo>
                    <a:pt x="3434" y="2393"/>
                    <a:pt x="3441" y="2385"/>
                    <a:pt x="3441" y="2385"/>
                  </a:cubicBezTo>
                  <a:cubicBezTo>
                    <a:pt x="3441" y="2373"/>
                    <a:pt x="3429" y="2373"/>
                    <a:pt x="3441" y="2361"/>
                  </a:cubicBezTo>
                  <a:cubicBezTo>
                    <a:pt x="3441" y="2357"/>
                    <a:pt x="3443" y="2353"/>
                    <a:pt x="3444" y="2349"/>
                  </a:cubicBezTo>
                  <a:close/>
                  <a:moveTo>
                    <a:pt x="3425" y="2396"/>
                  </a:moveTo>
                  <a:cubicBezTo>
                    <a:pt x="3422" y="2397"/>
                    <a:pt x="3420" y="2397"/>
                    <a:pt x="3418" y="2397"/>
                  </a:cubicBezTo>
                  <a:cubicBezTo>
                    <a:pt x="3418" y="2400"/>
                    <a:pt x="3418" y="2405"/>
                    <a:pt x="3418" y="2409"/>
                  </a:cubicBezTo>
                  <a:cubicBezTo>
                    <a:pt x="3418" y="2402"/>
                    <a:pt x="3421" y="2399"/>
                    <a:pt x="3425" y="2396"/>
                  </a:cubicBezTo>
                  <a:close/>
                  <a:moveTo>
                    <a:pt x="3418" y="2409"/>
                  </a:moveTo>
                  <a:cubicBezTo>
                    <a:pt x="3415" y="2416"/>
                    <a:pt x="3412" y="2423"/>
                    <a:pt x="3409" y="2430"/>
                  </a:cubicBezTo>
                  <a:lnTo>
                    <a:pt x="3409" y="2430"/>
                  </a:lnTo>
                  <a:cubicBezTo>
                    <a:pt x="3404" y="2427"/>
                    <a:pt x="3400" y="2422"/>
                    <a:pt x="3397" y="2422"/>
                  </a:cubicBezTo>
                  <a:cubicBezTo>
                    <a:pt x="3395" y="2422"/>
                    <a:pt x="3394" y="2425"/>
                    <a:pt x="3394" y="2433"/>
                  </a:cubicBezTo>
                  <a:cubicBezTo>
                    <a:pt x="3394" y="2438"/>
                    <a:pt x="3398" y="2441"/>
                    <a:pt x="3404" y="2442"/>
                  </a:cubicBezTo>
                  <a:lnTo>
                    <a:pt x="3404" y="2442"/>
                  </a:lnTo>
                  <a:cubicBezTo>
                    <a:pt x="3406" y="2438"/>
                    <a:pt x="3408" y="2434"/>
                    <a:pt x="3409" y="2430"/>
                  </a:cubicBezTo>
                  <a:lnTo>
                    <a:pt x="3409" y="2430"/>
                  </a:lnTo>
                  <a:cubicBezTo>
                    <a:pt x="3412" y="2432"/>
                    <a:pt x="3415" y="2433"/>
                    <a:pt x="3418" y="2433"/>
                  </a:cubicBezTo>
                  <a:cubicBezTo>
                    <a:pt x="3418" y="2433"/>
                    <a:pt x="3418" y="2420"/>
                    <a:pt x="3418" y="2409"/>
                  </a:cubicBezTo>
                  <a:close/>
                  <a:moveTo>
                    <a:pt x="119" y="2659"/>
                  </a:moveTo>
                  <a:lnTo>
                    <a:pt x="108" y="2671"/>
                  </a:lnTo>
                  <a:lnTo>
                    <a:pt x="108" y="2683"/>
                  </a:lnTo>
                  <a:cubicBezTo>
                    <a:pt x="109" y="2684"/>
                    <a:pt x="111" y="2686"/>
                    <a:pt x="112" y="2686"/>
                  </a:cubicBezTo>
                  <a:lnTo>
                    <a:pt x="112" y="2686"/>
                  </a:lnTo>
                  <a:cubicBezTo>
                    <a:pt x="115" y="2677"/>
                    <a:pt x="112" y="2668"/>
                    <a:pt x="115" y="2668"/>
                  </a:cubicBezTo>
                  <a:lnTo>
                    <a:pt x="115" y="2668"/>
                  </a:lnTo>
                  <a:cubicBezTo>
                    <a:pt x="116" y="2668"/>
                    <a:pt x="117" y="2669"/>
                    <a:pt x="119" y="2671"/>
                  </a:cubicBezTo>
                  <a:cubicBezTo>
                    <a:pt x="119" y="2674"/>
                    <a:pt x="121" y="2677"/>
                    <a:pt x="124" y="2682"/>
                  </a:cubicBezTo>
                  <a:lnTo>
                    <a:pt x="124" y="2682"/>
                  </a:lnTo>
                  <a:cubicBezTo>
                    <a:pt x="125" y="2677"/>
                    <a:pt x="124" y="2669"/>
                    <a:pt x="119" y="2659"/>
                  </a:cubicBezTo>
                  <a:close/>
                  <a:moveTo>
                    <a:pt x="3429" y="2433"/>
                  </a:moveTo>
                  <a:cubicBezTo>
                    <a:pt x="3423" y="2439"/>
                    <a:pt x="3415" y="2442"/>
                    <a:pt x="3407" y="2442"/>
                  </a:cubicBezTo>
                  <a:cubicBezTo>
                    <a:pt x="3406" y="2442"/>
                    <a:pt x="3405" y="2442"/>
                    <a:pt x="3404" y="2442"/>
                  </a:cubicBezTo>
                  <a:lnTo>
                    <a:pt x="3404" y="2442"/>
                  </a:lnTo>
                  <a:cubicBezTo>
                    <a:pt x="3392" y="2467"/>
                    <a:pt x="3378" y="2495"/>
                    <a:pt x="3370" y="2528"/>
                  </a:cubicBezTo>
                  <a:lnTo>
                    <a:pt x="3370" y="2540"/>
                  </a:lnTo>
                  <a:lnTo>
                    <a:pt x="3346" y="2611"/>
                  </a:lnTo>
                  <a:lnTo>
                    <a:pt x="3322" y="2695"/>
                  </a:lnTo>
                  <a:cubicBezTo>
                    <a:pt x="3322" y="2703"/>
                    <a:pt x="3322" y="2711"/>
                    <a:pt x="3322" y="2719"/>
                  </a:cubicBezTo>
                  <a:cubicBezTo>
                    <a:pt x="3322" y="2719"/>
                    <a:pt x="3351" y="2690"/>
                    <a:pt x="3340" y="2684"/>
                  </a:cubicBezTo>
                  <a:lnTo>
                    <a:pt x="3340" y="2684"/>
                  </a:lnTo>
                  <a:cubicBezTo>
                    <a:pt x="3362" y="2682"/>
                    <a:pt x="3382" y="2610"/>
                    <a:pt x="3382" y="2600"/>
                  </a:cubicBezTo>
                  <a:cubicBezTo>
                    <a:pt x="3382" y="2576"/>
                    <a:pt x="3406" y="2576"/>
                    <a:pt x="3394" y="2552"/>
                  </a:cubicBezTo>
                  <a:cubicBezTo>
                    <a:pt x="3382" y="2528"/>
                    <a:pt x="3382" y="2540"/>
                    <a:pt x="3394" y="2528"/>
                  </a:cubicBezTo>
                  <a:cubicBezTo>
                    <a:pt x="3406" y="2516"/>
                    <a:pt x="3406" y="2504"/>
                    <a:pt x="3406" y="2492"/>
                  </a:cubicBezTo>
                  <a:cubicBezTo>
                    <a:pt x="3406" y="2492"/>
                    <a:pt x="3406" y="2480"/>
                    <a:pt x="3406" y="2480"/>
                  </a:cubicBezTo>
                  <a:cubicBezTo>
                    <a:pt x="3406" y="2457"/>
                    <a:pt x="3429" y="2445"/>
                    <a:pt x="3429" y="2433"/>
                  </a:cubicBezTo>
                  <a:close/>
                  <a:moveTo>
                    <a:pt x="173" y="2751"/>
                  </a:moveTo>
                  <a:lnTo>
                    <a:pt x="173" y="2751"/>
                  </a:lnTo>
                  <a:cubicBezTo>
                    <a:pt x="174" y="2753"/>
                    <a:pt x="175" y="2754"/>
                    <a:pt x="179" y="2754"/>
                  </a:cubicBezTo>
                  <a:cubicBezTo>
                    <a:pt x="179" y="2754"/>
                    <a:pt x="177" y="2753"/>
                    <a:pt x="173" y="2751"/>
                  </a:cubicBezTo>
                  <a:close/>
                  <a:moveTo>
                    <a:pt x="3322" y="2742"/>
                  </a:moveTo>
                  <a:lnTo>
                    <a:pt x="3322" y="2742"/>
                  </a:lnTo>
                  <a:cubicBezTo>
                    <a:pt x="3322" y="2754"/>
                    <a:pt x="3310" y="2778"/>
                    <a:pt x="3298" y="2790"/>
                  </a:cubicBezTo>
                  <a:cubicBezTo>
                    <a:pt x="3287" y="2814"/>
                    <a:pt x="3287" y="2814"/>
                    <a:pt x="3287" y="2826"/>
                  </a:cubicBezTo>
                  <a:cubicBezTo>
                    <a:pt x="3287" y="2832"/>
                    <a:pt x="3290" y="2832"/>
                    <a:pt x="3294" y="2832"/>
                  </a:cubicBezTo>
                  <a:cubicBezTo>
                    <a:pt x="3295" y="2832"/>
                    <a:pt x="3295" y="2832"/>
                    <a:pt x="3296" y="2832"/>
                  </a:cubicBezTo>
                  <a:lnTo>
                    <a:pt x="3296" y="2832"/>
                  </a:lnTo>
                  <a:cubicBezTo>
                    <a:pt x="3297" y="2827"/>
                    <a:pt x="3298" y="2821"/>
                    <a:pt x="3298" y="2814"/>
                  </a:cubicBezTo>
                  <a:cubicBezTo>
                    <a:pt x="3298" y="2814"/>
                    <a:pt x="3310" y="2802"/>
                    <a:pt x="3310" y="2802"/>
                  </a:cubicBezTo>
                  <a:cubicBezTo>
                    <a:pt x="3322" y="2802"/>
                    <a:pt x="3310" y="2790"/>
                    <a:pt x="3310" y="2778"/>
                  </a:cubicBezTo>
                  <a:cubicBezTo>
                    <a:pt x="3322" y="2766"/>
                    <a:pt x="3322" y="2754"/>
                    <a:pt x="3322" y="2742"/>
                  </a:cubicBezTo>
                  <a:close/>
                  <a:moveTo>
                    <a:pt x="3296" y="2832"/>
                  </a:moveTo>
                  <a:lnTo>
                    <a:pt x="3296" y="2832"/>
                  </a:lnTo>
                  <a:cubicBezTo>
                    <a:pt x="3294" y="2836"/>
                    <a:pt x="3293" y="2839"/>
                    <a:pt x="3291" y="2842"/>
                  </a:cubicBezTo>
                  <a:lnTo>
                    <a:pt x="3291" y="2842"/>
                  </a:lnTo>
                  <a:cubicBezTo>
                    <a:pt x="3297" y="2841"/>
                    <a:pt x="3304" y="2838"/>
                    <a:pt x="3310" y="2838"/>
                  </a:cubicBezTo>
                  <a:cubicBezTo>
                    <a:pt x="3305" y="2832"/>
                    <a:pt x="3300" y="2832"/>
                    <a:pt x="3296" y="2832"/>
                  </a:cubicBezTo>
                  <a:close/>
                  <a:moveTo>
                    <a:pt x="490" y="3027"/>
                  </a:moveTo>
                  <a:cubicBezTo>
                    <a:pt x="489" y="3027"/>
                    <a:pt x="489" y="3027"/>
                    <a:pt x="489" y="3028"/>
                  </a:cubicBezTo>
                  <a:cubicBezTo>
                    <a:pt x="489" y="3028"/>
                    <a:pt x="490" y="3027"/>
                    <a:pt x="490" y="3027"/>
                  </a:cubicBezTo>
                  <a:close/>
                  <a:moveTo>
                    <a:pt x="859" y="3125"/>
                  </a:moveTo>
                  <a:cubicBezTo>
                    <a:pt x="852" y="3125"/>
                    <a:pt x="850" y="3135"/>
                    <a:pt x="858" y="3135"/>
                  </a:cubicBezTo>
                  <a:lnTo>
                    <a:pt x="870" y="3135"/>
                  </a:lnTo>
                  <a:cubicBezTo>
                    <a:pt x="866" y="3127"/>
                    <a:pt x="862" y="3125"/>
                    <a:pt x="859" y="3125"/>
                  </a:cubicBezTo>
                  <a:close/>
                  <a:moveTo>
                    <a:pt x="3275" y="2838"/>
                  </a:moveTo>
                  <a:cubicBezTo>
                    <a:pt x="3275" y="2838"/>
                    <a:pt x="3263" y="2850"/>
                    <a:pt x="3263" y="2861"/>
                  </a:cubicBezTo>
                  <a:cubicBezTo>
                    <a:pt x="3251" y="2885"/>
                    <a:pt x="3239" y="2897"/>
                    <a:pt x="3227" y="2909"/>
                  </a:cubicBezTo>
                  <a:cubicBezTo>
                    <a:pt x="3227" y="2921"/>
                    <a:pt x="3227" y="2921"/>
                    <a:pt x="3227" y="2933"/>
                  </a:cubicBezTo>
                  <a:cubicBezTo>
                    <a:pt x="3227" y="2957"/>
                    <a:pt x="3203" y="2969"/>
                    <a:pt x="3191" y="2980"/>
                  </a:cubicBezTo>
                  <a:cubicBezTo>
                    <a:pt x="3179" y="2980"/>
                    <a:pt x="3191" y="2992"/>
                    <a:pt x="3191" y="3004"/>
                  </a:cubicBezTo>
                  <a:cubicBezTo>
                    <a:pt x="3191" y="3008"/>
                    <a:pt x="3189" y="3010"/>
                    <a:pt x="3185" y="3010"/>
                  </a:cubicBezTo>
                  <a:cubicBezTo>
                    <a:pt x="3178" y="3010"/>
                    <a:pt x="3167" y="3004"/>
                    <a:pt x="3167" y="3004"/>
                  </a:cubicBezTo>
                  <a:cubicBezTo>
                    <a:pt x="3167" y="3004"/>
                    <a:pt x="3167" y="3028"/>
                    <a:pt x="3167" y="3028"/>
                  </a:cubicBezTo>
                  <a:cubicBezTo>
                    <a:pt x="3167" y="3040"/>
                    <a:pt x="3144" y="3040"/>
                    <a:pt x="3132" y="3052"/>
                  </a:cubicBezTo>
                  <a:cubicBezTo>
                    <a:pt x="3120" y="3064"/>
                    <a:pt x="3120" y="3064"/>
                    <a:pt x="3108" y="3088"/>
                  </a:cubicBezTo>
                  <a:cubicBezTo>
                    <a:pt x="3108" y="3088"/>
                    <a:pt x="3072" y="3123"/>
                    <a:pt x="3072" y="3123"/>
                  </a:cubicBezTo>
                  <a:cubicBezTo>
                    <a:pt x="3060" y="3123"/>
                    <a:pt x="3048" y="3135"/>
                    <a:pt x="3048" y="3147"/>
                  </a:cubicBezTo>
                  <a:cubicBezTo>
                    <a:pt x="3025" y="3171"/>
                    <a:pt x="3001" y="3207"/>
                    <a:pt x="2965" y="3231"/>
                  </a:cubicBezTo>
                  <a:cubicBezTo>
                    <a:pt x="2965" y="3239"/>
                    <a:pt x="2959" y="3247"/>
                    <a:pt x="2956" y="3255"/>
                  </a:cubicBezTo>
                  <a:lnTo>
                    <a:pt x="2956" y="3255"/>
                  </a:lnTo>
                  <a:cubicBezTo>
                    <a:pt x="2954" y="3253"/>
                    <a:pt x="2951" y="3251"/>
                    <a:pt x="2948" y="3251"/>
                  </a:cubicBezTo>
                  <a:cubicBezTo>
                    <a:pt x="2946" y="3251"/>
                    <a:pt x="2944" y="3252"/>
                    <a:pt x="2941" y="3254"/>
                  </a:cubicBezTo>
                  <a:cubicBezTo>
                    <a:pt x="2929" y="3254"/>
                    <a:pt x="2929" y="3254"/>
                    <a:pt x="2929" y="3266"/>
                  </a:cubicBezTo>
                  <a:lnTo>
                    <a:pt x="2917" y="3266"/>
                  </a:lnTo>
                  <a:cubicBezTo>
                    <a:pt x="2894" y="3266"/>
                    <a:pt x="2882" y="3278"/>
                    <a:pt x="2870" y="3290"/>
                  </a:cubicBezTo>
                  <a:cubicBezTo>
                    <a:pt x="2870" y="3302"/>
                    <a:pt x="2834" y="3314"/>
                    <a:pt x="2834" y="3314"/>
                  </a:cubicBezTo>
                  <a:cubicBezTo>
                    <a:pt x="2834" y="3314"/>
                    <a:pt x="2846" y="3338"/>
                    <a:pt x="2834" y="3361"/>
                  </a:cubicBezTo>
                  <a:lnTo>
                    <a:pt x="2858" y="3350"/>
                  </a:lnTo>
                  <a:cubicBezTo>
                    <a:pt x="2864" y="3344"/>
                    <a:pt x="2864" y="3344"/>
                    <a:pt x="2862" y="3344"/>
                  </a:cubicBezTo>
                  <a:cubicBezTo>
                    <a:pt x="2861" y="3344"/>
                    <a:pt x="2858" y="3344"/>
                    <a:pt x="2858" y="3338"/>
                  </a:cubicBezTo>
                  <a:cubicBezTo>
                    <a:pt x="2858" y="3326"/>
                    <a:pt x="2894" y="3326"/>
                    <a:pt x="2894" y="3326"/>
                  </a:cubicBezTo>
                  <a:cubicBezTo>
                    <a:pt x="2906" y="3314"/>
                    <a:pt x="2917" y="3314"/>
                    <a:pt x="2929" y="3302"/>
                  </a:cubicBezTo>
                  <a:cubicBezTo>
                    <a:pt x="2929" y="3290"/>
                    <a:pt x="2917" y="3290"/>
                    <a:pt x="2941" y="3290"/>
                  </a:cubicBezTo>
                  <a:cubicBezTo>
                    <a:pt x="2965" y="3278"/>
                    <a:pt x="2965" y="3278"/>
                    <a:pt x="2953" y="3278"/>
                  </a:cubicBezTo>
                  <a:cubicBezTo>
                    <a:pt x="2945" y="3270"/>
                    <a:pt x="2948" y="3261"/>
                    <a:pt x="2955" y="3257"/>
                  </a:cubicBezTo>
                  <a:lnTo>
                    <a:pt x="2955" y="3257"/>
                  </a:lnTo>
                  <a:cubicBezTo>
                    <a:pt x="2954" y="3260"/>
                    <a:pt x="2953" y="3263"/>
                    <a:pt x="2953" y="3266"/>
                  </a:cubicBezTo>
                  <a:cubicBezTo>
                    <a:pt x="2959" y="3266"/>
                    <a:pt x="2959" y="3261"/>
                    <a:pt x="2956" y="3256"/>
                  </a:cubicBezTo>
                  <a:lnTo>
                    <a:pt x="2956" y="3256"/>
                  </a:lnTo>
                  <a:cubicBezTo>
                    <a:pt x="2959" y="3255"/>
                    <a:pt x="2962" y="3254"/>
                    <a:pt x="2965" y="3254"/>
                  </a:cubicBezTo>
                  <a:cubicBezTo>
                    <a:pt x="2989" y="3254"/>
                    <a:pt x="2989" y="3254"/>
                    <a:pt x="3001" y="3242"/>
                  </a:cubicBezTo>
                  <a:cubicBezTo>
                    <a:pt x="3001" y="3231"/>
                    <a:pt x="3001" y="3207"/>
                    <a:pt x="3013" y="3207"/>
                  </a:cubicBezTo>
                  <a:cubicBezTo>
                    <a:pt x="3013" y="3219"/>
                    <a:pt x="3013" y="3231"/>
                    <a:pt x="3013" y="3231"/>
                  </a:cubicBezTo>
                  <a:cubicBezTo>
                    <a:pt x="3013" y="3231"/>
                    <a:pt x="3025" y="3207"/>
                    <a:pt x="3025" y="3195"/>
                  </a:cubicBezTo>
                  <a:cubicBezTo>
                    <a:pt x="3037" y="3195"/>
                    <a:pt x="3048" y="3183"/>
                    <a:pt x="3048" y="3183"/>
                  </a:cubicBezTo>
                  <a:cubicBezTo>
                    <a:pt x="3060" y="3171"/>
                    <a:pt x="3072" y="3171"/>
                    <a:pt x="3084" y="3159"/>
                  </a:cubicBezTo>
                  <a:cubicBezTo>
                    <a:pt x="3084" y="3159"/>
                    <a:pt x="3096" y="3147"/>
                    <a:pt x="3108" y="3135"/>
                  </a:cubicBezTo>
                  <a:cubicBezTo>
                    <a:pt x="3108" y="3123"/>
                    <a:pt x="3108" y="3111"/>
                    <a:pt x="3120" y="3111"/>
                  </a:cubicBezTo>
                  <a:cubicBezTo>
                    <a:pt x="3132" y="3111"/>
                    <a:pt x="3144" y="3100"/>
                    <a:pt x="3144" y="3088"/>
                  </a:cubicBezTo>
                  <a:lnTo>
                    <a:pt x="3144" y="3076"/>
                  </a:lnTo>
                  <a:cubicBezTo>
                    <a:pt x="3144" y="3064"/>
                    <a:pt x="3179" y="3052"/>
                    <a:pt x="3179" y="3028"/>
                  </a:cubicBezTo>
                  <a:cubicBezTo>
                    <a:pt x="3179" y="3016"/>
                    <a:pt x="3191" y="3016"/>
                    <a:pt x="3203" y="3016"/>
                  </a:cubicBezTo>
                  <a:lnTo>
                    <a:pt x="3203" y="2992"/>
                  </a:lnTo>
                  <a:cubicBezTo>
                    <a:pt x="3203" y="2980"/>
                    <a:pt x="3215" y="2980"/>
                    <a:pt x="3215" y="2969"/>
                  </a:cubicBezTo>
                  <a:cubicBezTo>
                    <a:pt x="3227" y="2969"/>
                    <a:pt x="3215" y="2957"/>
                    <a:pt x="3227" y="2945"/>
                  </a:cubicBezTo>
                  <a:cubicBezTo>
                    <a:pt x="3239" y="2945"/>
                    <a:pt x="3251" y="2921"/>
                    <a:pt x="3251" y="2897"/>
                  </a:cubicBezTo>
                  <a:cubicBezTo>
                    <a:pt x="3251" y="2885"/>
                    <a:pt x="3263" y="2873"/>
                    <a:pt x="3275" y="2861"/>
                  </a:cubicBezTo>
                  <a:cubicBezTo>
                    <a:pt x="3280" y="2856"/>
                    <a:pt x="3286" y="2850"/>
                    <a:pt x="3291" y="2842"/>
                  </a:cubicBezTo>
                  <a:lnTo>
                    <a:pt x="3291" y="2842"/>
                  </a:lnTo>
                  <a:cubicBezTo>
                    <a:pt x="3289" y="2843"/>
                    <a:pt x="3288" y="2843"/>
                    <a:pt x="3287" y="2843"/>
                  </a:cubicBezTo>
                  <a:cubicBezTo>
                    <a:pt x="3283" y="2843"/>
                    <a:pt x="3279" y="2842"/>
                    <a:pt x="3275" y="2838"/>
                  </a:cubicBezTo>
                  <a:close/>
                  <a:moveTo>
                    <a:pt x="2727" y="3373"/>
                  </a:moveTo>
                  <a:cubicBezTo>
                    <a:pt x="2724" y="3373"/>
                    <a:pt x="2724" y="3374"/>
                    <a:pt x="2727" y="3375"/>
                  </a:cubicBezTo>
                  <a:lnTo>
                    <a:pt x="2727" y="3375"/>
                  </a:lnTo>
                  <a:cubicBezTo>
                    <a:pt x="2727" y="3374"/>
                    <a:pt x="2727" y="3373"/>
                    <a:pt x="2727" y="3373"/>
                  </a:cubicBezTo>
                  <a:close/>
                  <a:moveTo>
                    <a:pt x="2170" y="3527"/>
                  </a:moveTo>
                  <a:cubicBezTo>
                    <a:pt x="2170" y="3533"/>
                    <a:pt x="2167" y="3540"/>
                    <a:pt x="2167" y="3540"/>
                  </a:cubicBezTo>
                  <a:lnTo>
                    <a:pt x="2167" y="3528"/>
                  </a:lnTo>
                  <a:cubicBezTo>
                    <a:pt x="2168" y="3528"/>
                    <a:pt x="2169" y="3528"/>
                    <a:pt x="2170" y="3527"/>
                  </a:cubicBezTo>
                  <a:close/>
                  <a:moveTo>
                    <a:pt x="286" y="1766"/>
                  </a:moveTo>
                  <a:cubicBezTo>
                    <a:pt x="286" y="1778"/>
                    <a:pt x="286" y="1778"/>
                    <a:pt x="286" y="1790"/>
                  </a:cubicBezTo>
                  <a:cubicBezTo>
                    <a:pt x="286" y="1790"/>
                    <a:pt x="274" y="1802"/>
                    <a:pt x="274" y="1802"/>
                  </a:cubicBezTo>
                  <a:cubicBezTo>
                    <a:pt x="272" y="1804"/>
                    <a:pt x="270" y="1806"/>
                    <a:pt x="268" y="1808"/>
                  </a:cubicBezTo>
                  <a:lnTo>
                    <a:pt x="268" y="1808"/>
                  </a:lnTo>
                  <a:cubicBezTo>
                    <a:pt x="268" y="1808"/>
                    <a:pt x="268" y="1808"/>
                    <a:pt x="268" y="1808"/>
                  </a:cubicBezTo>
                  <a:cubicBezTo>
                    <a:pt x="274" y="1808"/>
                    <a:pt x="282" y="1814"/>
                    <a:pt x="274" y="1814"/>
                  </a:cubicBezTo>
                  <a:cubicBezTo>
                    <a:pt x="274" y="1814"/>
                    <a:pt x="272" y="1818"/>
                    <a:pt x="271" y="1822"/>
                  </a:cubicBezTo>
                  <a:lnTo>
                    <a:pt x="271" y="1822"/>
                  </a:lnTo>
                  <a:lnTo>
                    <a:pt x="263" y="1814"/>
                  </a:lnTo>
                  <a:lnTo>
                    <a:pt x="263" y="1814"/>
                  </a:lnTo>
                  <a:cubicBezTo>
                    <a:pt x="256" y="1823"/>
                    <a:pt x="250" y="1834"/>
                    <a:pt x="250" y="1849"/>
                  </a:cubicBezTo>
                  <a:cubicBezTo>
                    <a:pt x="250" y="1855"/>
                    <a:pt x="253" y="1855"/>
                    <a:pt x="255" y="1855"/>
                  </a:cubicBezTo>
                  <a:cubicBezTo>
                    <a:pt x="256" y="1855"/>
                    <a:pt x="256" y="1855"/>
                    <a:pt x="250" y="1861"/>
                  </a:cubicBezTo>
                  <a:cubicBezTo>
                    <a:pt x="250" y="1873"/>
                    <a:pt x="250" y="1885"/>
                    <a:pt x="239" y="1885"/>
                  </a:cubicBezTo>
                  <a:lnTo>
                    <a:pt x="227" y="1885"/>
                  </a:lnTo>
                  <a:cubicBezTo>
                    <a:pt x="215" y="1885"/>
                    <a:pt x="227" y="1885"/>
                    <a:pt x="227" y="1897"/>
                  </a:cubicBezTo>
                  <a:cubicBezTo>
                    <a:pt x="239" y="1909"/>
                    <a:pt x="239" y="1909"/>
                    <a:pt x="227" y="1921"/>
                  </a:cubicBezTo>
                  <a:cubicBezTo>
                    <a:pt x="219" y="1921"/>
                    <a:pt x="216" y="1916"/>
                    <a:pt x="212" y="1916"/>
                  </a:cubicBezTo>
                  <a:cubicBezTo>
                    <a:pt x="209" y="1916"/>
                    <a:pt x="207" y="1917"/>
                    <a:pt x="203" y="1921"/>
                  </a:cubicBezTo>
                  <a:cubicBezTo>
                    <a:pt x="203" y="1933"/>
                    <a:pt x="203" y="1945"/>
                    <a:pt x="203" y="1945"/>
                  </a:cubicBezTo>
                  <a:cubicBezTo>
                    <a:pt x="203" y="1957"/>
                    <a:pt x="203" y="1957"/>
                    <a:pt x="203" y="1957"/>
                  </a:cubicBezTo>
                  <a:cubicBezTo>
                    <a:pt x="203" y="1980"/>
                    <a:pt x="203" y="1992"/>
                    <a:pt x="191" y="2004"/>
                  </a:cubicBezTo>
                  <a:cubicBezTo>
                    <a:pt x="191" y="2004"/>
                    <a:pt x="191" y="1980"/>
                    <a:pt x="179" y="1980"/>
                  </a:cubicBezTo>
                  <a:cubicBezTo>
                    <a:pt x="179" y="1980"/>
                    <a:pt x="167" y="2028"/>
                    <a:pt x="167" y="2040"/>
                  </a:cubicBezTo>
                  <a:cubicBezTo>
                    <a:pt x="179" y="2040"/>
                    <a:pt x="167" y="2052"/>
                    <a:pt x="155" y="2064"/>
                  </a:cubicBezTo>
                  <a:cubicBezTo>
                    <a:pt x="143" y="2064"/>
                    <a:pt x="155" y="2076"/>
                    <a:pt x="155" y="2076"/>
                  </a:cubicBezTo>
                  <a:cubicBezTo>
                    <a:pt x="143" y="2088"/>
                    <a:pt x="155" y="2088"/>
                    <a:pt x="143" y="2099"/>
                  </a:cubicBezTo>
                  <a:cubicBezTo>
                    <a:pt x="155" y="2099"/>
                    <a:pt x="155" y="2099"/>
                    <a:pt x="143" y="2111"/>
                  </a:cubicBezTo>
                  <a:cubicBezTo>
                    <a:pt x="137" y="2117"/>
                    <a:pt x="134" y="2117"/>
                    <a:pt x="131" y="2117"/>
                  </a:cubicBezTo>
                  <a:cubicBezTo>
                    <a:pt x="128" y="2117"/>
                    <a:pt x="125" y="2117"/>
                    <a:pt x="119" y="2123"/>
                  </a:cubicBezTo>
                  <a:cubicBezTo>
                    <a:pt x="119" y="2135"/>
                    <a:pt x="119" y="2147"/>
                    <a:pt x="119" y="2159"/>
                  </a:cubicBezTo>
                  <a:cubicBezTo>
                    <a:pt x="119" y="2159"/>
                    <a:pt x="108" y="2171"/>
                    <a:pt x="108" y="2171"/>
                  </a:cubicBezTo>
                  <a:lnTo>
                    <a:pt x="108" y="2195"/>
                  </a:lnTo>
                  <a:cubicBezTo>
                    <a:pt x="96" y="2207"/>
                    <a:pt x="96" y="2207"/>
                    <a:pt x="96" y="2219"/>
                  </a:cubicBezTo>
                  <a:cubicBezTo>
                    <a:pt x="84" y="2230"/>
                    <a:pt x="72" y="2254"/>
                    <a:pt x="72" y="2266"/>
                  </a:cubicBezTo>
                  <a:cubicBezTo>
                    <a:pt x="72" y="2278"/>
                    <a:pt x="72" y="2278"/>
                    <a:pt x="60" y="2278"/>
                  </a:cubicBezTo>
                  <a:cubicBezTo>
                    <a:pt x="48" y="2290"/>
                    <a:pt x="48" y="2302"/>
                    <a:pt x="48" y="2314"/>
                  </a:cubicBezTo>
                  <a:lnTo>
                    <a:pt x="48" y="2338"/>
                  </a:lnTo>
                  <a:cubicBezTo>
                    <a:pt x="48" y="2338"/>
                    <a:pt x="24" y="2361"/>
                    <a:pt x="24" y="2373"/>
                  </a:cubicBezTo>
                  <a:cubicBezTo>
                    <a:pt x="24" y="2373"/>
                    <a:pt x="36" y="2397"/>
                    <a:pt x="24" y="2397"/>
                  </a:cubicBezTo>
                  <a:cubicBezTo>
                    <a:pt x="12" y="2409"/>
                    <a:pt x="12" y="2409"/>
                    <a:pt x="12" y="2433"/>
                  </a:cubicBezTo>
                  <a:cubicBezTo>
                    <a:pt x="0" y="2457"/>
                    <a:pt x="0" y="2480"/>
                    <a:pt x="12" y="2516"/>
                  </a:cubicBezTo>
                  <a:cubicBezTo>
                    <a:pt x="12" y="2516"/>
                    <a:pt x="12" y="2528"/>
                    <a:pt x="12" y="2540"/>
                  </a:cubicBezTo>
                  <a:cubicBezTo>
                    <a:pt x="12" y="2540"/>
                    <a:pt x="12" y="2552"/>
                    <a:pt x="12" y="2552"/>
                  </a:cubicBezTo>
                  <a:cubicBezTo>
                    <a:pt x="24" y="2564"/>
                    <a:pt x="12" y="2576"/>
                    <a:pt x="12" y="2576"/>
                  </a:cubicBezTo>
                  <a:cubicBezTo>
                    <a:pt x="12" y="2588"/>
                    <a:pt x="12" y="2600"/>
                    <a:pt x="12" y="2600"/>
                  </a:cubicBezTo>
                  <a:cubicBezTo>
                    <a:pt x="12" y="2623"/>
                    <a:pt x="24" y="2623"/>
                    <a:pt x="36" y="2623"/>
                  </a:cubicBezTo>
                  <a:cubicBezTo>
                    <a:pt x="36" y="2623"/>
                    <a:pt x="48" y="2647"/>
                    <a:pt x="48" y="2659"/>
                  </a:cubicBezTo>
                  <a:cubicBezTo>
                    <a:pt x="60" y="2659"/>
                    <a:pt x="48" y="2671"/>
                    <a:pt x="48" y="2683"/>
                  </a:cubicBezTo>
                  <a:cubicBezTo>
                    <a:pt x="60" y="2695"/>
                    <a:pt x="60" y="2707"/>
                    <a:pt x="72" y="2719"/>
                  </a:cubicBezTo>
                  <a:lnTo>
                    <a:pt x="84" y="2719"/>
                  </a:lnTo>
                  <a:cubicBezTo>
                    <a:pt x="96" y="2719"/>
                    <a:pt x="96" y="2730"/>
                    <a:pt x="96" y="2730"/>
                  </a:cubicBezTo>
                  <a:cubicBezTo>
                    <a:pt x="96" y="2742"/>
                    <a:pt x="108" y="2742"/>
                    <a:pt x="108" y="2742"/>
                  </a:cubicBezTo>
                  <a:lnTo>
                    <a:pt x="108" y="2754"/>
                  </a:lnTo>
                  <a:cubicBezTo>
                    <a:pt x="108" y="2766"/>
                    <a:pt x="119" y="2766"/>
                    <a:pt x="119" y="2778"/>
                  </a:cubicBezTo>
                  <a:cubicBezTo>
                    <a:pt x="131" y="2790"/>
                    <a:pt x="155" y="2790"/>
                    <a:pt x="167" y="2802"/>
                  </a:cubicBezTo>
                  <a:cubicBezTo>
                    <a:pt x="191" y="2802"/>
                    <a:pt x="179" y="2802"/>
                    <a:pt x="167" y="2814"/>
                  </a:cubicBezTo>
                  <a:cubicBezTo>
                    <a:pt x="161" y="2820"/>
                    <a:pt x="164" y="2823"/>
                    <a:pt x="169" y="2823"/>
                  </a:cubicBezTo>
                  <a:cubicBezTo>
                    <a:pt x="173" y="2823"/>
                    <a:pt x="179" y="2820"/>
                    <a:pt x="179" y="2814"/>
                  </a:cubicBezTo>
                  <a:lnTo>
                    <a:pt x="179" y="2826"/>
                  </a:lnTo>
                  <a:cubicBezTo>
                    <a:pt x="179" y="2830"/>
                    <a:pt x="182" y="2831"/>
                    <a:pt x="186" y="2831"/>
                  </a:cubicBezTo>
                  <a:cubicBezTo>
                    <a:pt x="194" y="2831"/>
                    <a:pt x="207" y="2826"/>
                    <a:pt x="215" y="2826"/>
                  </a:cubicBezTo>
                  <a:cubicBezTo>
                    <a:pt x="215" y="2826"/>
                    <a:pt x="191" y="2838"/>
                    <a:pt x="215" y="2850"/>
                  </a:cubicBezTo>
                  <a:lnTo>
                    <a:pt x="250" y="2850"/>
                  </a:lnTo>
                  <a:cubicBezTo>
                    <a:pt x="227" y="2861"/>
                    <a:pt x="322" y="2897"/>
                    <a:pt x="310" y="2909"/>
                  </a:cubicBezTo>
                  <a:cubicBezTo>
                    <a:pt x="298" y="2921"/>
                    <a:pt x="334" y="2921"/>
                    <a:pt x="358" y="2933"/>
                  </a:cubicBezTo>
                  <a:lnTo>
                    <a:pt x="393" y="2945"/>
                  </a:lnTo>
                  <a:cubicBezTo>
                    <a:pt x="405" y="2957"/>
                    <a:pt x="417" y="2969"/>
                    <a:pt x="441" y="2969"/>
                  </a:cubicBezTo>
                  <a:cubicBezTo>
                    <a:pt x="453" y="2980"/>
                    <a:pt x="453" y="2992"/>
                    <a:pt x="465" y="2992"/>
                  </a:cubicBezTo>
                  <a:cubicBezTo>
                    <a:pt x="465" y="2992"/>
                    <a:pt x="477" y="3004"/>
                    <a:pt x="489" y="3004"/>
                  </a:cubicBezTo>
                  <a:cubicBezTo>
                    <a:pt x="500" y="3004"/>
                    <a:pt x="500" y="3015"/>
                    <a:pt x="490" y="3027"/>
                  </a:cubicBezTo>
                  <a:lnTo>
                    <a:pt x="490" y="3027"/>
                  </a:lnTo>
                  <a:cubicBezTo>
                    <a:pt x="490" y="3027"/>
                    <a:pt x="491" y="3027"/>
                    <a:pt x="491" y="3027"/>
                  </a:cubicBezTo>
                  <a:cubicBezTo>
                    <a:pt x="507" y="3027"/>
                    <a:pt x="597" y="3077"/>
                    <a:pt x="608" y="3088"/>
                  </a:cubicBezTo>
                  <a:cubicBezTo>
                    <a:pt x="620" y="3088"/>
                    <a:pt x="631" y="3100"/>
                    <a:pt x="643" y="3111"/>
                  </a:cubicBezTo>
                  <a:cubicBezTo>
                    <a:pt x="655" y="3123"/>
                    <a:pt x="667" y="3123"/>
                    <a:pt x="691" y="3123"/>
                  </a:cubicBezTo>
                  <a:lnTo>
                    <a:pt x="703" y="3123"/>
                  </a:lnTo>
                  <a:cubicBezTo>
                    <a:pt x="703" y="3121"/>
                    <a:pt x="703" y="3120"/>
                    <a:pt x="703" y="3120"/>
                  </a:cubicBezTo>
                  <a:cubicBezTo>
                    <a:pt x="703" y="3120"/>
                    <a:pt x="705" y="3135"/>
                    <a:pt x="715" y="3135"/>
                  </a:cubicBezTo>
                  <a:cubicBezTo>
                    <a:pt x="719" y="3139"/>
                    <a:pt x="723" y="3141"/>
                    <a:pt x="726" y="3141"/>
                  </a:cubicBezTo>
                  <a:cubicBezTo>
                    <a:pt x="733" y="3141"/>
                    <a:pt x="738" y="3135"/>
                    <a:pt x="739" y="3135"/>
                  </a:cubicBezTo>
                  <a:lnTo>
                    <a:pt x="739" y="3135"/>
                  </a:lnTo>
                  <a:cubicBezTo>
                    <a:pt x="738" y="3136"/>
                    <a:pt x="727" y="3147"/>
                    <a:pt x="727" y="3147"/>
                  </a:cubicBezTo>
                  <a:cubicBezTo>
                    <a:pt x="733" y="3153"/>
                    <a:pt x="742" y="3156"/>
                    <a:pt x="751" y="3156"/>
                  </a:cubicBezTo>
                  <a:cubicBezTo>
                    <a:pt x="759" y="3156"/>
                    <a:pt x="768" y="3153"/>
                    <a:pt x="774" y="3147"/>
                  </a:cubicBezTo>
                  <a:cubicBezTo>
                    <a:pt x="774" y="3147"/>
                    <a:pt x="786" y="3171"/>
                    <a:pt x="786" y="3171"/>
                  </a:cubicBezTo>
                  <a:cubicBezTo>
                    <a:pt x="786" y="3171"/>
                    <a:pt x="794" y="3186"/>
                    <a:pt x="797" y="3186"/>
                  </a:cubicBezTo>
                  <a:cubicBezTo>
                    <a:pt x="798" y="3186"/>
                    <a:pt x="798" y="3185"/>
                    <a:pt x="798" y="3183"/>
                  </a:cubicBezTo>
                  <a:cubicBezTo>
                    <a:pt x="806" y="3183"/>
                    <a:pt x="809" y="3178"/>
                    <a:pt x="813" y="3178"/>
                  </a:cubicBezTo>
                  <a:cubicBezTo>
                    <a:pt x="815" y="3178"/>
                    <a:pt x="818" y="3179"/>
                    <a:pt x="822" y="3183"/>
                  </a:cubicBezTo>
                  <a:cubicBezTo>
                    <a:pt x="834" y="3195"/>
                    <a:pt x="834" y="3195"/>
                    <a:pt x="846" y="3207"/>
                  </a:cubicBezTo>
                  <a:lnTo>
                    <a:pt x="870" y="3207"/>
                  </a:lnTo>
                  <a:cubicBezTo>
                    <a:pt x="881" y="3207"/>
                    <a:pt x="881" y="3219"/>
                    <a:pt x="893" y="3231"/>
                  </a:cubicBezTo>
                  <a:lnTo>
                    <a:pt x="929" y="3231"/>
                  </a:lnTo>
                  <a:cubicBezTo>
                    <a:pt x="929" y="3228"/>
                    <a:pt x="930" y="3227"/>
                    <a:pt x="930" y="3227"/>
                  </a:cubicBezTo>
                  <a:cubicBezTo>
                    <a:pt x="933" y="3227"/>
                    <a:pt x="941" y="3242"/>
                    <a:pt x="941" y="3242"/>
                  </a:cubicBezTo>
                  <a:cubicBezTo>
                    <a:pt x="941" y="3242"/>
                    <a:pt x="941" y="3227"/>
                    <a:pt x="947" y="3227"/>
                  </a:cubicBezTo>
                  <a:cubicBezTo>
                    <a:pt x="949" y="3227"/>
                    <a:pt x="951" y="3228"/>
                    <a:pt x="953" y="3231"/>
                  </a:cubicBezTo>
                  <a:cubicBezTo>
                    <a:pt x="953" y="3242"/>
                    <a:pt x="953" y="3242"/>
                    <a:pt x="965" y="3242"/>
                  </a:cubicBezTo>
                  <a:cubicBezTo>
                    <a:pt x="965" y="3254"/>
                    <a:pt x="1001" y="3266"/>
                    <a:pt x="1012" y="3266"/>
                  </a:cubicBezTo>
                  <a:cubicBezTo>
                    <a:pt x="1014" y="3265"/>
                    <a:pt x="1016" y="3264"/>
                    <a:pt x="1017" y="3264"/>
                  </a:cubicBezTo>
                  <a:cubicBezTo>
                    <a:pt x="1025" y="3264"/>
                    <a:pt x="1026" y="3290"/>
                    <a:pt x="1036" y="3290"/>
                  </a:cubicBezTo>
                  <a:lnTo>
                    <a:pt x="1060" y="3290"/>
                  </a:lnTo>
                  <a:cubicBezTo>
                    <a:pt x="1072" y="3290"/>
                    <a:pt x="1096" y="3302"/>
                    <a:pt x="1096" y="3314"/>
                  </a:cubicBezTo>
                  <a:lnTo>
                    <a:pt x="1120" y="3314"/>
                  </a:lnTo>
                  <a:lnTo>
                    <a:pt x="1143" y="3326"/>
                  </a:lnTo>
                  <a:cubicBezTo>
                    <a:pt x="1159" y="3326"/>
                    <a:pt x="1170" y="3331"/>
                    <a:pt x="1179" y="3331"/>
                  </a:cubicBezTo>
                  <a:cubicBezTo>
                    <a:pt x="1180" y="3331"/>
                    <a:pt x="1181" y="3331"/>
                    <a:pt x="1183" y="3331"/>
                  </a:cubicBezTo>
                  <a:lnTo>
                    <a:pt x="1183" y="3331"/>
                  </a:lnTo>
                  <a:cubicBezTo>
                    <a:pt x="1181" y="3333"/>
                    <a:pt x="1179" y="3335"/>
                    <a:pt x="1179" y="3338"/>
                  </a:cubicBezTo>
                  <a:cubicBezTo>
                    <a:pt x="1179" y="3342"/>
                    <a:pt x="1180" y="3343"/>
                    <a:pt x="1183" y="3343"/>
                  </a:cubicBezTo>
                  <a:cubicBezTo>
                    <a:pt x="1187" y="3343"/>
                    <a:pt x="1195" y="3338"/>
                    <a:pt x="1203" y="3338"/>
                  </a:cubicBezTo>
                  <a:cubicBezTo>
                    <a:pt x="1203" y="3338"/>
                    <a:pt x="1227" y="3338"/>
                    <a:pt x="1227" y="3350"/>
                  </a:cubicBezTo>
                  <a:cubicBezTo>
                    <a:pt x="1229" y="3352"/>
                    <a:pt x="1232" y="3353"/>
                    <a:pt x="1236" y="3353"/>
                  </a:cubicBezTo>
                  <a:cubicBezTo>
                    <a:pt x="1244" y="3353"/>
                    <a:pt x="1255" y="3346"/>
                    <a:pt x="1260" y="3346"/>
                  </a:cubicBezTo>
                  <a:cubicBezTo>
                    <a:pt x="1261" y="3346"/>
                    <a:pt x="1262" y="3347"/>
                    <a:pt x="1262" y="3350"/>
                  </a:cubicBezTo>
                  <a:cubicBezTo>
                    <a:pt x="1254" y="3358"/>
                    <a:pt x="1269" y="3366"/>
                    <a:pt x="1283" y="3366"/>
                  </a:cubicBezTo>
                  <a:cubicBezTo>
                    <a:pt x="1289" y="3366"/>
                    <a:pt x="1295" y="3365"/>
                    <a:pt x="1298" y="3361"/>
                  </a:cubicBezTo>
                  <a:cubicBezTo>
                    <a:pt x="1298" y="3366"/>
                    <a:pt x="1298" y="3373"/>
                    <a:pt x="1298" y="3373"/>
                  </a:cubicBezTo>
                  <a:cubicBezTo>
                    <a:pt x="1302" y="3377"/>
                    <a:pt x="1305" y="3379"/>
                    <a:pt x="1307" y="3379"/>
                  </a:cubicBezTo>
                  <a:cubicBezTo>
                    <a:pt x="1311" y="3379"/>
                    <a:pt x="1314" y="3373"/>
                    <a:pt x="1322" y="3373"/>
                  </a:cubicBezTo>
                  <a:cubicBezTo>
                    <a:pt x="1322" y="3373"/>
                    <a:pt x="1334" y="3385"/>
                    <a:pt x="1346" y="3385"/>
                  </a:cubicBezTo>
                  <a:cubicBezTo>
                    <a:pt x="1346" y="3389"/>
                    <a:pt x="1347" y="3391"/>
                    <a:pt x="1349" y="3391"/>
                  </a:cubicBezTo>
                  <a:cubicBezTo>
                    <a:pt x="1354" y="3391"/>
                    <a:pt x="1362" y="3385"/>
                    <a:pt x="1370" y="3385"/>
                  </a:cubicBezTo>
                  <a:lnTo>
                    <a:pt x="1393" y="3397"/>
                  </a:lnTo>
                  <a:cubicBezTo>
                    <a:pt x="1405" y="3409"/>
                    <a:pt x="1429" y="3409"/>
                    <a:pt x="1441" y="3421"/>
                  </a:cubicBezTo>
                  <a:lnTo>
                    <a:pt x="1465" y="3421"/>
                  </a:lnTo>
                  <a:cubicBezTo>
                    <a:pt x="1465" y="3421"/>
                    <a:pt x="1465" y="3433"/>
                    <a:pt x="1477" y="3433"/>
                  </a:cubicBezTo>
                  <a:lnTo>
                    <a:pt x="1489" y="3433"/>
                  </a:lnTo>
                  <a:cubicBezTo>
                    <a:pt x="1489" y="3433"/>
                    <a:pt x="1501" y="3421"/>
                    <a:pt x="1501" y="3421"/>
                  </a:cubicBezTo>
                  <a:cubicBezTo>
                    <a:pt x="1513" y="3433"/>
                    <a:pt x="1513" y="3445"/>
                    <a:pt x="1524" y="3445"/>
                  </a:cubicBezTo>
                  <a:cubicBezTo>
                    <a:pt x="1527" y="3447"/>
                    <a:pt x="1530" y="3448"/>
                    <a:pt x="1533" y="3448"/>
                  </a:cubicBezTo>
                  <a:cubicBezTo>
                    <a:pt x="1542" y="3448"/>
                    <a:pt x="1554" y="3441"/>
                    <a:pt x="1563" y="3441"/>
                  </a:cubicBezTo>
                  <a:cubicBezTo>
                    <a:pt x="1566" y="3441"/>
                    <a:pt x="1570" y="3442"/>
                    <a:pt x="1572" y="3445"/>
                  </a:cubicBezTo>
                  <a:cubicBezTo>
                    <a:pt x="1572" y="3457"/>
                    <a:pt x="1608" y="3469"/>
                    <a:pt x="1620" y="3469"/>
                  </a:cubicBezTo>
                  <a:cubicBezTo>
                    <a:pt x="1626" y="3463"/>
                    <a:pt x="1632" y="3460"/>
                    <a:pt x="1638" y="3460"/>
                  </a:cubicBezTo>
                  <a:cubicBezTo>
                    <a:pt x="1643" y="3460"/>
                    <a:pt x="1649" y="3463"/>
                    <a:pt x="1655" y="3469"/>
                  </a:cubicBezTo>
                  <a:cubicBezTo>
                    <a:pt x="1667" y="3469"/>
                    <a:pt x="1667" y="3481"/>
                    <a:pt x="1679" y="3481"/>
                  </a:cubicBezTo>
                  <a:cubicBezTo>
                    <a:pt x="1679" y="3481"/>
                    <a:pt x="1667" y="3469"/>
                    <a:pt x="1679" y="3469"/>
                  </a:cubicBezTo>
                  <a:lnTo>
                    <a:pt x="1691" y="3469"/>
                  </a:lnTo>
                  <a:cubicBezTo>
                    <a:pt x="1703" y="3469"/>
                    <a:pt x="1727" y="3481"/>
                    <a:pt x="1727" y="3492"/>
                  </a:cubicBezTo>
                  <a:cubicBezTo>
                    <a:pt x="1727" y="3481"/>
                    <a:pt x="1728" y="3477"/>
                    <a:pt x="1730" y="3477"/>
                  </a:cubicBezTo>
                  <a:cubicBezTo>
                    <a:pt x="1735" y="3477"/>
                    <a:pt x="1743" y="3492"/>
                    <a:pt x="1751" y="3492"/>
                  </a:cubicBezTo>
                  <a:cubicBezTo>
                    <a:pt x="1755" y="3495"/>
                    <a:pt x="1759" y="3496"/>
                    <a:pt x="1762" y="3496"/>
                  </a:cubicBezTo>
                  <a:cubicBezTo>
                    <a:pt x="1775" y="3496"/>
                    <a:pt x="1777" y="3481"/>
                    <a:pt x="1786" y="3481"/>
                  </a:cubicBezTo>
                  <a:cubicBezTo>
                    <a:pt x="1798" y="3492"/>
                    <a:pt x="1798" y="3492"/>
                    <a:pt x="1810" y="3492"/>
                  </a:cubicBezTo>
                  <a:cubicBezTo>
                    <a:pt x="1818" y="3496"/>
                    <a:pt x="1822" y="3498"/>
                    <a:pt x="1825" y="3498"/>
                  </a:cubicBezTo>
                  <a:cubicBezTo>
                    <a:pt x="1830" y="3498"/>
                    <a:pt x="1830" y="3492"/>
                    <a:pt x="1846" y="3492"/>
                  </a:cubicBezTo>
                  <a:cubicBezTo>
                    <a:pt x="1870" y="3504"/>
                    <a:pt x="1882" y="3504"/>
                    <a:pt x="1894" y="3504"/>
                  </a:cubicBezTo>
                  <a:lnTo>
                    <a:pt x="1917" y="3504"/>
                  </a:lnTo>
                  <a:cubicBezTo>
                    <a:pt x="1938" y="3504"/>
                    <a:pt x="1958" y="3531"/>
                    <a:pt x="1979" y="3531"/>
                  </a:cubicBezTo>
                  <a:cubicBezTo>
                    <a:pt x="1982" y="3531"/>
                    <a:pt x="1985" y="3530"/>
                    <a:pt x="1989" y="3528"/>
                  </a:cubicBezTo>
                  <a:lnTo>
                    <a:pt x="2036" y="3528"/>
                  </a:lnTo>
                  <a:cubicBezTo>
                    <a:pt x="2052" y="3528"/>
                    <a:pt x="2084" y="3539"/>
                    <a:pt x="2114" y="3539"/>
                  </a:cubicBezTo>
                  <a:cubicBezTo>
                    <a:pt x="2125" y="3539"/>
                    <a:pt x="2136" y="3537"/>
                    <a:pt x="2146" y="3533"/>
                  </a:cubicBezTo>
                  <a:lnTo>
                    <a:pt x="2146" y="3533"/>
                  </a:lnTo>
                  <a:cubicBezTo>
                    <a:pt x="2151" y="3540"/>
                    <a:pt x="2164" y="3547"/>
                    <a:pt x="2172" y="3547"/>
                  </a:cubicBezTo>
                  <a:cubicBezTo>
                    <a:pt x="2179" y="3547"/>
                    <a:pt x="2183" y="3543"/>
                    <a:pt x="2180" y="3530"/>
                  </a:cubicBezTo>
                  <a:lnTo>
                    <a:pt x="2180" y="3530"/>
                  </a:lnTo>
                  <a:cubicBezTo>
                    <a:pt x="2183" y="3534"/>
                    <a:pt x="2193" y="3534"/>
                    <a:pt x="2203" y="3534"/>
                  </a:cubicBezTo>
                  <a:cubicBezTo>
                    <a:pt x="2215" y="3534"/>
                    <a:pt x="2227" y="3534"/>
                    <a:pt x="2227" y="3540"/>
                  </a:cubicBezTo>
                  <a:cubicBezTo>
                    <a:pt x="2231" y="3548"/>
                    <a:pt x="2233" y="3551"/>
                    <a:pt x="2236" y="3551"/>
                  </a:cubicBezTo>
                  <a:cubicBezTo>
                    <a:pt x="2240" y="3551"/>
                    <a:pt x="2243" y="3540"/>
                    <a:pt x="2251" y="3540"/>
                  </a:cubicBezTo>
                  <a:lnTo>
                    <a:pt x="2275" y="3540"/>
                  </a:lnTo>
                  <a:cubicBezTo>
                    <a:pt x="2322" y="3540"/>
                    <a:pt x="2370" y="3528"/>
                    <a:pt x="2405" y="3528"/>
                  </a:cubicBezTo>
                  <a:cubicBezTo>
                    <a:pt x="2453" y="3516"/>
                    <a:pt x="2501" y="3528"/>
                    <a:pt x="2501" y="3492"/>
                  </a:cubicBezTo>
                  <a:lnTo>
                    <a:pt x="2501" y="3481"/>
                  </a:lnTo>
                  <a:lnTo>
                    <a:pt x="2489" y="3481"/>
                  </a:lnTo>
                  <a:cubicBezTo>
                    <a:pt x="2486" y="3483"/>
                    <a:pt x="2485" y="3484"/>
                    <a:pt x="2484" y="3484"/>
                  </a:cubicBezTo>
                  <a:cubicBezTo>
                    <a:pt x="2481" y="3484"/>
                    <a:pt x="2489" y="3469"/>
                    <a:pt x="2489" y="3469"/>
                  </a:cubicBezTo>
                  <a:cubicBezTo>
                    <a:pt x="2489" y="3469"/>
                    <a:pt x="2525" y="3481"/>
                    <a:pt x="2513" y="3481"/>
                  </a:cubicBezTo>
                  <a:lnTo>
                    <a:pt x="2501" y="3481"/>
                  </a:lnTo>
                  <a:cubicBezTo>
                    <a:pt x="2501" y="3481"/>
                    <a:pt x="2501" y="3492"/>
                    <a:pt x="2513" y="3492"/>
                  </a:cubicBezTo>
                  <a:lnTo>
                    <a:pt x="2525" y="3528"/>
                  </a:lnTo>
                  <a:lnTo>
                    <a:pt x="2525" y="3516"/>
                  </a:lnTo>
                  <a:lnTo>
                    <a:pt x="2548" y="3504"/>
                  </a:lnTo>
                  <a:lnTo>
                    <a:pt x="2572" y="3504"/>
                  </a:lnTo>
                  <a:cubicBezTo>
                    <a:pt x="2572" y="3492"/>
                    <a:pt x="2596" y="3492"/>
                    <a:pt x="2596" y="3481"/>
                  </a:cubicBezTo>
                  <a:cubicBezTo>
                    <a:pt x="2596" y="3472"/>
                    <a:pt x="2596" y="3464"/>
                    <a:pt x="2604" y="3464"/>
                  </a:cubicBezTo>
                  <a:cubicBezTo>
                    <a:pt x="2608" y="3464"/>
                    <a:pt x="2613" y="3465"/>
                    <a:pt x="2620" y="3469"/>
                  </a:cubicBezTo>
                  <a:cubicBezTo>
                    <a:pt x="2644" y="3469"/>
                    <a:pt x="2620" y="3481"/>
                    <a:pt x="2632" y="3481"/>
                  </a:cubicBezTo>
                  <a:cubicBezTo>
                    <a:pt x="2656" y="3481"/>
                    <a:pt x="2656" y="3481"/>
                    <a:pt x="2656" y="3469"/>
                  </a:cubicBezTo>
                  <a:cubicBezTo>
                    <a:pt x="2656" y="3463"/>
                    <a:pt x="2656" y="3463"/>
                    <a:pt x="2657" y="3463"/>
                  </a:cubicBezTo>
                  <a:cubicBezTo>
                    <a:pt x="2658" y="3463"/>
                    <a:pt x="2661" y="3463"/>
                    <a:pt x="2667" y="3457"/>
                  </a:cubicBezTo>
                  <a:cubicBezTo>
                    <a:pt x="2667" y="3457"/>
                    <a:pt x="2668" y="3456"/>
                    <a:pt x="2669" y="3456"/>
                  </a:cubicBezTo>
                  <a:lnTo>
                    <a:pt x="2669" y="3456"/>
                  </a:lnTo>
                  <a:cubicBezTo>
                    <a:pt x="2669" y="3457"/>
                    <a:pt x="2671" y="3459"/>
                    <a:pt x="2673" y="3459"/>
                  </a:cubicBezTo>
                  <a:cubicBezTo>
                    <a:pt x="2674" y="3459"/>
                    <a:pt x="2677" y="3458"/>
                    <a:pt x="2679" y="3457"/>
                  </a:cubicBezTo>
                  <a:lnTo>
                    <a:pt x="2691" y="3457"/>
                  </a:lnTo>
                  <a:cubicBezTo>
                    <a:pt x="2690" y="3452"/>
                    <a:pt x="2688" y="3448"/>
                    <a:pt x="2686" y="3446"/>
                  </a:cubicBezTo>
                  <a:lnTo>
                    <a:pt x="2686" y="3446"/>
                  </a:lnTo>
                  <a:cubicBezTo>
                    <a:pt x="2698" y="3440"/>
                    <a:pt x="2714" y="3433"/>
                    <a:pt x="2727" y="3433"/>
                  </a:cubicBezTo>
                  <a:cubicBezTo>
                    <a:pt x="2729" y="3435"/>
                    <a:pt x="2730" y="3435"/>
                    <a:pt x="2731" y="3435"/>
                  </a:cubicBezTo>
                  <a:cubicBezTo>
                    <a:pt x="2739" y="3435"/>
                    <a:pt x="2741" y="3409"/>
                    <a:pt x="2751" y="3409"/>
                  </a:cubicBezTo>
                  <a:cubicBezTo>
                    <a:pt x="2751" y="3409"/>
                    <a:pt x="2756" y="3414"/>
                    <a:pt x="2760" y="3414"/>
                  </a:cubicBezTo>
                  <a:cubicBezTo>
                    <a:pt x="2761" y="3414"/>
                    <a:pt x="2763" y="3413"/>
                    <a:pt x="2763" y="3409"/>
                  </a:cubicBezTo>
                  <a:cubicBezTo>
                    <a:pt x="2763" y="3397"/>
                    <a:pt x="2763" y="3397"/>
                    <a:pt x="2763" y="3385"/>
                  </a:cubicBezTo>
                  <a:lnTo>
                    <a:pt x="2786" y="3397"/>
                  </a:lnTo>
                  <a:cubicBezTo>
                    <a:pt x="2786" y="3385"/>
                    <a:pt x="2798" y="3373"/>
                    <a:pt x="2810" y="3373"/>
                  </a:cubicBezTo>
                  <a:cubicBezTo>
                    <a:pt x="2822" y="3373"/>
                    <a:pt x="2834" y="3373"/>
                    <a:pt x="2834" y="3362"/>
                  </a:cubicBezTo>
                  <a:lnTo>
                    <a:pt x="2834" y="3362"/>
                  </a:lnTo>
                  <a:cubicBezTo>
                    <a:pt x="2834" y="3365"/>
                    <a:pt x="2832" y="3366"/>
                    <a:pt x="2829" y="3366"/>
                  </a:cubicBezTo>
                  <a:cubicBezTo>
                    <a:pt x="2822" y="3366"/>
                    <a:pt x="2810" y="3358"/>
                    <a:pt x="2810" y="3350"/>
                  </a:cubicBezTo>
                  <a:cubicBezTo>
                    <a:pt x="2817" y="3343"/>
                    <a:pt x="2816" y="3336"/>
                    <a:pt x="2812" y="3336"/>
                  </a:cubicBezTo>
                  <a:cubicBezTo>
                    <a:pt x="2808" y="3336"/>
                    <a:pt x="2803" y="3340"/>
                    <a:pt x="2798" y="3350"/>
                  </a:cubicBezTo>
                  <a:cubicBezTo>
                    <a:pt x="2775" y="3361"/>
                    <a:pt x="2775" y="3361"/>
                    <a:pt x="2775" y="3361"/>
                  </a:cubicBezTo>
                  <a:cubicBezTo>
                    <a:pt x="2775" y="3367"/>
                    <a:pt x="2775" y="3367"/>
                    <a:pt x="2773" y="3367"/>
                  </a:cubicBezTo>
                  <a:cubicBezTo>
                    <a:pt x="2772" y="3367"/>
                    <a:pt x="2769" y="3367"/>
                    <a:pt x="2763" y="3373"/>
                  </a:cubicBezTo>
                  <a:cubicBezTo>
                    <a:pt x="2762" y="3374"/>
                    <a:pt x="2762" y="3374"/>
                    <a:pt x="2761" y="3375"/>
                  </a:cubicBezTo>
                  <a:lnTo>
                    <a:pt x="2761" y="3375"/>
                  </a:lnTo>
                  <a:cubicBezTo>
                    <a:pt x="2756" y="3373"/>
                    <a:pt x="2751" y="3373"/>
                    <a:pt x="2751" y="3373"/>
                  </a:cubicBezTo>
                  <a:cubicBezTo>
                    <a:pt x="2751" y="3373"/>
                    <a:pt x="2748" y="3376"/>
                    <a:pt x="2747" y="3379"/>
                  </a:cubicBezTo>
                  <a:lnTo>
                    <a:pt x="2747" y="3379"/>
                  </a:lnTo>
                  <a:cubicBezTo>
                    <a:pt x="2752" y="3379"/>
                    <a:pt x="2758" y="3377"/>
                    <a:pt x="2761" y="3375"/>
                  </a:cubicBezTo>
                  <a:lnTo>
                    <a:pt x="2761" y="3375"/>
                  </a:lnTo>
                  <a:cubicBezTo>
                    <a:pt x="2764" y="3375"/>
                    <a:pt x="2767" y="3376"/>
                    <a:pt x="2770" y="3378"/>
                  </a:cubicBezTo>
                  <a:lnTo>
                    <a:pt x="2770" y="3378"/>
                  </a:lnTo>
                  <a:cubicBezTo>
                    <a:pt x="2765" y="3381"/>
                    <a:pt x="2758" y="3385"/>
                    <a:pt x="2751" y="3385"/>
                  </a:cubicBezTo>
                  <a:cubicBezTo>
                    <a:pt x="2744" y="3385"/>
                    <a:pt x="2745" y="3382"/>
                    <a:pt x="2747" y="3379"/>
                  </a:cubicBezTo>
                  <a:lnTo>
                    <a:pt x="2747" y="3379"/>
                  </a:lnTo>
                  <a:cubicBezTo>
                    <a:pt x="2746" y="3379"/>
                    <a:pt x="2746" y="3379"/>
                    <a:pt x="2745" y="3379"/>
                  </a:cubicBezTo>
                  <a:cubicBezTo>
                    <a:pt x="2738" y="3379"/>
                    <a:pt x="2730" y="3377"/>
                    <a:pt x="2727" y="3375"/>
                  </a:cubicBezTo>
                  <a:lnTo>
                    <a:pt x="2727" y="3375"/>
                  </a:lnTo>
                  <a:cubicBezTo>
                    <a:pt x="2725" y="3379"/>
                    <a:pt x="2721" y="3385"/>
                    <a:pt x="2703" y="3385"/>
                  </a:cubicBezTo>
                  <a:cubicBezTo>
                    <a:pt x="2691" y="3397"/>
                    <a:pt x="2679" y="3397"/>
                    <a:pt x="2667" y="3409"/>
                  </a:cubicBezTo>
                  <a:cubicBezTo>
                    <a:pt x="2667" y="3409"/>
                    <a:pt x="2656" y="3421"/>
                    <a:pt x="2656" y="3421"/>
                  </a:cubicBezTo>
                  <a:lnTo>
                    <a:pt x="2632" y="3421"/>
                  </a:lnTo>
                  <a:cubicBezTo>
                    <a:pt x="2632" y="3421"/>
                    <a:pt x="2620" y="3433"/>
                    <a:pt x="2608" y="3433"/>
                  </a:cubicBezTo>
                  <a:lnTo>
                    <a:pt x="2584" y="3445"/>
                  </a:lnTo>
                  <a:cubicBezTo>
                    <a:pt x="2560" y="3445"/>
                    <a:pt x="2560" y="3457"/>
                    <a:pt x="2560" y="3469"/>
                  </a:cubicBezTo>
                  <a:cubicBezTo>
                    <a:pt x="2560" y="3469"/>
                    <a:pt x="2560" y="3469"/>
                    <a:pt x="2548" y="3481"/>
                  </a:cubicBezTo>
                  <a:cubicBezTo>
                    <a:pt x="2536" y="3481"/>
                    <a:pt x="2548" y="3457"/>
                    <a:pt x="2525" y="3457"/>
                  </a:cubicBezTo>
                  <a:lnTo>
                    <a:pt x="2417" y="3481"/>
                  </a:lnTo>
                  <a:cubicBezTo>
                    <a:pt x="2417" y="3481"/>
                    <a:pt x="2382" y="3481"/>
                    <a:pt x="2394" y="3492"/>
                  </a:cubicBezTo>
                  <a:cubicBezTo>
                    <a:pt x="2394" y="3504"/>
                    <a:pt x="2382" y="3504"/>
                    <a:pt x="2370" y="3504"/>
                  </a:cubicBezTo>
                  <a:cubicBezTo>
                    <a:pt x="2358" y="3504"/>
                    <a:pt x="2370" y="3504"/>
                    <a:pt x="2358" y="3492"/>
                  </a:cubicBezTo>
                  <a:lnTo>
                    <a:pt x="2346" y="3492"/>
                  </a:lnTo>
                  <a:cubicBezTo>
                    <a:pt x="2334" y="3492"/>
                    <a:pt x="2310" y="3492"/>
                    <a:pt x="2298" y="3504"/>
                  </a:cubicBezTo>
                  <a:cubicBezTo>
                    <a:pt x="2294" y="3508"/>
                    <a:pt x="2292" y="3510"/>
                    <a:pt x="2290" y="3510"/>
                  </a:cubicBezTo>
                  <a:cubicBezTo>
                    <a:pt x="2285" y="3510"/>
                    <a:pt x="2282" y="3504"/>
                    <a:pt x="2275" y="3504"/>
                  </a:cubicBezTo>
                  <a:cubicBezTo>
                    <a:pt x="2263" y="3504"/>
                    <a:pt x="2263" y="3516"/>
                    <a:pt x="2251" y="3516"/>
                  </a:cubicBezTo>
                  <a:lnTo>
                    <a:pt x="2178" y="3516"/>
                  </a:lnTo>
                  <a:cubicBezTo>
                    <a:pt x="2183" y="3502"/>
                    <a:pt x="2183" y="3481"/>
                    <a:pt x="2167" y="3481"/>
                  </a:cubicBezTo>
                  <a:cubicBezTo>
                    <a:pt x="2163" y="3477"/>
                    <a:pt x="2158" y="3475"/>
                    <a:pt x="2153" y="3475"/>
                  </a:cubicBezTo>
                  <a:cubicBezTo>
                    <a:pt x="2142" y="3475"/>
                    <a:pt x="2132" y="3481"/>
                    <a:pt x="2132" y="3481"/>
                  </a:cubicBezTo>
                  <a:cubicBezTo>
                    <a:pt x="2132" y="3481"/>
                    <a:pt x="2132" y="3486"/>
                    <a:pt x="2125" y="3486"/>
                  </a:cubicBezTo>
                  <a:cubicBezTo>
                    <a:pt x="2121" y="3486"/>
                    <a:pt x="2116" y="3485"/>
                    <a:pt x="2108" y="3481"/>
                  </a:cubicBezTo>
                  <a:lnTo>
                    <a:pt x="2048" y="3481"/>
                  </a:lnTo>
                  <a:cubicBezTo>
                    <a:pt x="2039" y="3481"/>
                    <a:pt x="2029" y="3496"/>
                    <a:pt x="2020" y="3496"/>
                  </a:cubicBezTo>
                  <a:cubicBezTo>
                    <a:pt x="2017" y="3496"/>
                    <a:pt x="2015" y="3495"/>
                    <a:pt x="2013" y="3492"/>
                  </a:cubicBezTo>
                  <a:cubicBezTo>
                    <a:pt x="2001" y="3492"/>
                    <a:pt x="2001" y="3469"/>
                    <a:pt x="1977" y="3469"/>
                  </a:cubicBezTo>
                  <a:cubicBezTo>
                    <a:pt x="1972" y="3466"/>
                    <a:pt x="1969" y="3465"/>
                    <a:pt x="1968" y="3465"/>
                  </a:cubicBezTo>
                  <a:cubicBezTo>
                    <a:pt x="1962" y="3465"/>
                    <a:pt x="1977" y="3481"/>
                    <a:pt x="1977" y="3481"/>
                  </a:cubicBezTo>
                  <a:cubicBezTo>
                    <a:pt x="1977" y="3481"/>
                    <a:pt x="1965" y="3469"/>
                    <a:pt x="1953" y="3469"/>
                  </a:cubicBezTo>
                  <a:cubicBezTo>
                    <a:pt x="1943" y="3469"/>
                    <a:pt x="1941" y="3495"/>
                    <a:pt x="1934" y="3495"/>
                  </a:cubicBezTo>
                  <a:cubicBezTo>
                    <a:pt x="1932" y="3495"/>
                    <a:pt x="1931" y="3494"/>
                    <a:pt x="1929" y="3492"/>
                  </a:cubicBezTo>
                  <a:cubicBezTo>
                    <a:pt x="1917" y="3481"/>
                    <a:pt x="1929" y="3481"/>
                    <a:pt x="1917" y="3469"/>
                  </a:cubicBezTo>
                  <a:lnTo>
                    <a:pt x="1894" y="3469"/>
                  </a:lnTo>
                  <a:cubicBezTo>
                    <a:pt x="1884" y="3469"/>
                    <a:pt x="1890" y="3484"/>
                    <a:pt x="1880" y="3484"/>
                  </a:cubicBezTo>
                  <a:cubicBezTo>
                    <a:pt x="1878" y="3484"/>
                    <a:pt x="1874" y="3483"/>
                    <a:pt x="1870" y="3481"/>
                  </a:cubicBezTo>
                  <a:cubicBezTo>
                    <a:pt x="1882" y="3481"/>
                    <a:pt x="1882" y="3469"/>
                    <a:pt x="1870" y="3469"/>
                  </a:cubicBezTo>
                  <a:cubicBezTo>
                    <a:pt x="1862" y="3469"/>
                    <a:pt x="1854" y="3463"/>
                    <a:pt x="1849" y="3463"/>
                  </a:cubicBezTo>
                  <a:cubicBezTo>
                    <a:pt x="1847" y="3463"/>
                    <a:pt x="1846" y="3465"/>
                    <a:pt x="1846" y="3469"/>
                  </a:cubicBezTo>
                  <a:cubicBezTo>
                    <a:pt x="1846" y="3455"/>
                    <a:pt x="1842" y="3449"/>
                    <a:pt x="1836" y="3449"/>
                  </a:cubicBezTo>
                  <a:cubicBezTo>
                    <a:pt x="1832" y="3449"/>
                    <a:pt x="1827" y="3452"/>
                    <a:pt x="1822" y="3457"/>
                  </a:cubicBezTo>
                  <a:cubicBezTo>
                    <a:pt x="1808" y="3457"/>
                    <a:pt x="1784" y="3452"/>
                    <a:pt x="1768" y="3449"/>
                  </a:cubicBezTo>
                  <a:lnTo>
                    <a:pt x="1768" y="3449"/>
                  </a:lnTo>
                  <a:cubicBezTo>
                    <a:pt x="1769" y="3450"/>
                    <a:pt x="1768" y="3450"/>
                    <a:pt x="1767" y="3450"/>
                  </a:cubicBezTo>
                  <a:cubicBezTo>
                    <a:pt x="1764" y="3450"/>
                    <a:pt x="1759" y="3449"/>
                    <a:pt x="1751" y="3445"/>
                  </a:cubicBezTo>
                  <a:lnTo>
                    <a:pt x="1751" y="3445"/>
                  </a:lnTo>
                  <a:cubicBezTo>
                    <a:pt x="1751" y="3445"/>
                    <a:pt x="1758" y="3447"/>
                    <a:pt x="1768" y="3449"/>
                  </a:cubicBezTo>
                  <a:lnTo>
                    <a:pt x="1768" y="3449"/>
                  </a:lnTo>
                  <a:cubicBezTo>
                    <a:pt x="1767" y="3447"/>
                    <a:pt x="1762" y="3445"/>
                    <a:pt x="1751" y="3445"/>
                  </a:cubicBezTo>
                  <a:cubicBezTo>
                    <a:pt x="1727" y="3445"/>
                    <a:pt x="1715" y="3433"/>
                    <a:pt x="1691" y="3433"/>
                  </a:cubicBezTo>
                  <a:cubicBezTo>
                    <a:pt x="1691" y="3445"/>
                    <a:pt x="1739" y="3457"/>
                    <a:pt x="1751" y="3469"/>
                  </a:cubicBezTo>
                  <a:lnTo>
                    <a:pt x="1703" y="3457"/>
                  </a:lnTo>
                  <a:cubicBezTo>
                    <a:pt x="1703" y="3457"/>
                    <a:pt x="1679" y="3445"/>
                    <a:pt x="1679" y="3445"/>
                  </a:cubicBezTo>
                  <a:cubicBezTo>
                    <a:pt x="1679" y="3433"/>
                    <a:pt x="1691" y="3433"/>
                    <a:pt x="1679" y="3421"/>
                  </a:cubicBezTo>
                  <a:lnTo>
                    <a:pt x="1620" y="3421"/>
                  </a:lnTo>
                  <a:cubicBezTo>
                    <a:pt x="1608" y="3421"/>
                    <a:pt x="1596" y="3409"/>
                    <a:pt x="1584" y="3397"/>
                  </a:cubicBezTo>
                  <a:cubicBezTo>
                    <a:pt x="1584" y="3397"/>
                    <a:pt x="1560" y="3409"/>
                    <a:pt x="1548" y="3409"/>
                  </a:cubicBezTo>
                  <a:cubicBezTo>
                    <a:pt x="1536" y="3409"/>
                    <a:pt x="1548" y="3397"/>
                    <a:pt x="1536" y="3397"/>
                  </a:cubicBezTo>
                  <a:cubicBezTo>
                    <a:pt x="1533" y="3397"/>
                    <a:pt x="1531" y="3397"/>
                    <a:pt x="1530" y="3397"/>
                  </a:cubicBezTo>
                  <a:lnTo>
                    <a:pt x="1530" y="3397"/>
                  </a:lnTo>
                  <a:cubicBezTo>
                    <a:pt x="1529" y="3393"/>
                    <a:pt x="1528" y="3389"/>
                    <a:pt x="1524" y="3385"/>
                  </a:cubicBezTo>
                  <a:cubicBezTo>
                    <a:pt x="1513" y="3385"/>
                    <a:pt x="1501" y="3373"/>
                    <a:pt x="1489" y="3373"/>
                  </a:cubicBezTo>
                  <a:lnTo>
                    <a:pt x="1453" y="3373"/>
                  </a:lnTo>
                  <a:cubicBezTo>
                    <a:pt x="1453" y="3379"/>
                    <a:pt x="1450" y="3382"/>
                    <a:pt x="1447" y="3382"/>
                  </a:cubicBezTo>
                  <a:cubicBezTo>
                    <a:pt x="1444" y="3382"/>
                    <a:pt x="1441" y="3379"/>
                    <a:pt x="1441" y="3373"/>
                  </a:cubicBezTo>
                  <a:cubicBezTo>
                    <a:pt x="1441" y="3373"/>
                    <a:pt x="1429" y="3373"/>
                    <a:pt x="1429" y="3361"/>
                  </a:cubicBezTo>
                  <a:cubicBezTo>
                    <a:pt x="1429" y="3358"/>
                    <a:pt x="1429" y="3356"/>
                    <a:pt x="1429" y="3356"/>
                  </a:cubicBezTo>
                  <a:cubicBezTo>
                    <a:pt x="1428" y="3356"/>
                    <a:pt x="1425" y="3361"/>
                    <a:pt x="1417" y="3361"/>
                  </a:cubicBezTo>
                  <a:lnTo>
                    <a:pt x="1382" y="3361"/>
                  </a:lnTo>
                  <a:cubicBezTo>
                    <a:pt x="1370" y="3361"/>
                    <a:pt x="1358" y="3361"/>
                    <a:pt x="1346" y="3350"/>
                  </a:cubicBezTo>
                  <a:cubicBezTo>
                    <a:pt x="1346" y="3350"/>
                    <a:pt x="1334" y="3338"/>
                    <a:pt x="1334" y="3338"/>
                  </a:cubicBezTo>
                  <a:lnTo>
                    <a:pt x="1322" y="3338"/>
                  </a:lnTo>
                  <a:lnTo>
                    <a:pt x="1274" y="3326"/>
                  </a:lnTo>
                  <a:cubicBezTo>
                    <a:pt x="1266" y="3326"/>
                    <a:pt x="1253" y="3315"/>
                    <a:pt x="1242" y="3315"/>
                  </a:cubicBezTo>
                  <a:cubicBezTo>
                    <a:pt x="1236" y="3315"/>
                    <a:pt x="1231" y="3318"/>
                    <a:pt x="1227" y="3326"/>
                  </a:cubicBezTo>
                  <a:cubicBezTo>
                    <a:pt x="1227" y="3314"/>
                    <a:pt x="1203" y="3302"/>
                    <a:pt x="1191" y="3290"/>
                  </a:cubicBezTo>
                  <a:lnTo>
                    <a:pt x="1155" y="3290"/>
                  </a:lnTo>
                  <a:cubicBezTo>
                    <a:pt x="1132" y="3278"/>
                    <a:pt x="1155" y="3278"/>
                    <a:pt x="1155" y="3278"/>
                  </a:cubicBezTo>
                  <a:cubicBezTo>
                    <a:pt x="1143" y="3266"/>
                    <a:pt x="1143" y="3266"/>
                    <a:pt x="1132" y="3266"/>
                  </a:cubicBezTo>
                  <a:lnTo>
                    <a:pt x="1108" y="3266"/>
                  </a:lnTo>
                  <a:cubicBezTo>
                    <a:pt x="1108" y="3269"/>
                    <a:pt x="1107" y="3270"/>
                    <a:pt x="1105" y="3270"/>
                  </a:cubicBezTo>
                  <a:cubicBezTo>
                    <a:pt x="1099" y="3270"/>
                    <a:pt x="1084" y="3254"/>
                    <a:pt x="1084" y="3254"/>
                  </a:cubicBezTo>
                  <a:cubicBezTo>
                    <a:pt x="1072" y="3254"/>
                    <a:pt x="1096" y="3231"/>
                    <a:pt x="1084" y="3231"/>
                  </a:cubicBezTo>
                  <a:cubicBezTo>
                    <a:pt x="1079" y="3228"/>
                    <a:pt x="1076" y="3227"/>
                    <a:pt x="1073" y="3227"/>
                  </a:cubicBezTo>
                  <a:cubicBezTo>
                    <a:pt x="1060" y="3227"/>
                    <a:pt x="1058" y="3245"/>
                    <a:pt x="1048" y="3254"/>
                  </a:cubicBezTo>
                  <a:cubicBezTo>
                    <a:pt x="1036" y="3254"/>
                    <a:pt x="1024" y="3231"/>
                    <a:pt x="1024" y="3231"/>
                  </a:cubicBezTo>
                  <a:lnTo>
                    <a:pt x="989" y="3231"/>
                  </a:lnTo>
                  <a:cubicBezTo>
                    <a:pt x="977" y="3231"/>
                    <a:pt x="989" y="3219"/>
                    <a:pt x="977" y="3207"/>
                  </a:cubicBezTo>
                  <a:cubicBezTo>
                    <a:pt x="965" y="3207"/>
                    <a:pt x="953" y="3207"/>
                    <a:pt x="953" y="3195"/>
                  </a:cubicBezTo>
                  <a:cubicBezTo>
                    <a:pt x="953" y="3183"/>
                    <a:pt x="929" y="3183"/>
                    <a:pt x="929" y="3183"/>
                  </a:cubicBezTo>
                  <a:cubicBezTo>
                    <a:pt x="929" y="3183"/>
                    <a:pt x="929" y="3188"/>
                    <a:pt x="926" y="3188"/>
                  </a:cubicBezTo>
                  <a:cubicBezTo>
                    <a:pt x="924" y="3188"/>
                    <a:pt x="921" y="3187"/>
                    <a:pt x="917" y="3183"/>
                  </a:cubicBezTo>
                  <a:cubicBezTo>
                    <a:pt x="905" y="3183"/>
                    <a:pt x="893" y="3171"/>
                    <a:pt x="881" y="3159"/>
                  </a:cubicBezTo>
                  <a:cubicBezTo>
                    <a:pt x="881" y="3159"/>
                    <a:pt x="881" y="3147"/>
                    <a:pt x="870" y="3147"/>
                  </a:cubicBezTo>
                  <a:cubicBezTo>
                    <a:pt x="858" y="3135"/>
                    <a:pt x="846" y="3135"/>
                    <a:pt x="834" y="3123"/>
                  </a:cubicBezTo>
                  <a:cubicBezTo>
                    <a:pt x="822" y="3123"/>
                    <a:pt x="810" y="3111"/>
                    <a:pt x="810" y="3111"/>
                  </a:cubicBezTo>
                  <a:cubicBezTo>
                    <a:pt x="810" y="3111"/>
                    <a:pt x="810" y="3135"/>
                    <a:pt x="810" y="3135"/>
                  </a:cubicBezTo>
                  <a:cubicBezTo>
                    <a:pt x="810" y="3135"/>
                    <a:pt x="798" y="3135"/>
                    <a:pt x="798" y="3123"/>
                  </a:cubicBezTo>
                  <a:cubicBezTo>
                    <a:pt x="798" y="3123"/>
                    <a:pt x="786" y="3111"/>
                    <a:pt x="774" y="3111"/>
                  </a:cubicBezTo>
                  <a:cubicBezTo>
                    <a:pt x="762" y="3111"/>
                    <a:pt x="774" y="3100"/>
                    <a:pt x="762" y="3088"/>
                  </a:cubicBezTo>
                  <a:cubicBezTo>
                    <a:pt x="758" y="3084"/>
                    <a:pt x="756" y="3082"/>
                    <a:pt x="754" y="3082"/>
                  </a:cubicBezTo>
                  <a:cubicBezTo>
                    <a:pt x="751" y="3082"/>
                    <a:pt x="751" y="3088"/>
                    <a:pt x="751" y="3088"/>
                  </a:cubicBezTo>
                  <a:lnTo>
                    <a:pt x="727" y="3088"/>
                  </a:lnTo>
                  <a:cubicBezTo>
                    <a:pt x="727" y="3088"/>
                    <a:pt x="715" y="3076"/>
                    <a:pt x="691" y="3076"/>
                  </a:cubicBezTo>
                  <a:lnTo>
                    <a:pt x="679" y="3076"/>
                  </a:lnTo>
                  <a:cubicBezTo>
                    <a:pt x="679" y="3076"/>
                    <a:pt x="703" y="3076"/>
                    <a:pt x="691" y="3064"/>
                  </a:cubicBezTo>
                  <a:cubicBezTo>
                    <a:pt x="667" y="3052"/>
                    <a:pt x="655" y="3040"/>
                    <a:pt x="631" y="3028"/>
                  </a:cubicBezTo>
                  <a:lnTo>
                    <a:pt x="631" y="3028"/>
                  </a:lnTo>
                  <a:cubicBezTo>
                    <a:pt x="632" y="3028"/>
                    <a:pt x="655" y="3040"/>
                    <a:pt x="643" y="3040"/>
                  </a:cubicBezTo>
                  <a:cubicBezTo>
                    <a:pt x="643" y="3042"/>
                    <a:pt x="642" y="3043"/>
                    <a:pt x="641" y="3043"/>
                  </a:cubicBezTo>
                  <a:cubicBezTo>
                    <a:pt x="635" y="3043"/>
                    <a:pt x="620" y="3028"/>
                    <a:pt x="620" y="3028"/>
                  </a:cubicBezTo>
                  <a:lnTo>
                    <a:pt x="620" y="3028"/>
                  </a:lnTo>
                  <a:cubicBezTo>
                    <a:pt x="608" y="3040"/>
                    <a:pt x="631" y="3052"/>
                    <a:pt x="631" y="3052"/>
                  </a:cubicBezTo>
                  <a:cubicBezTo>
                    <a:pt x="620" y="3052"/>
                    <a:pt x="596" y="3052"/>
                    <a:pt x="596" y="3028"/>
                  </a:cubicBezTo>
                  <a:cubicBezTo>
                    <a:pt x="602" y="3022"/>
                    <a:pt x="608" y="3022"/>
                    <a:pt x="609" y="3022"/>
                  </a:cubicBezTo>
                  <a:cubicBezTo>
                    <a:pt x="611" y="3022"/>
                    <a:pt x="608" y="3022"/>
                    <a:pt x="596" y="3016"/>
                  </a:cubicBezTo>
                  <a:cubicBezTo>
                    <a:pt x="584" y="3016"/>
                    <a:pt x="572" y="3004"/>
                    <a:pt x="560" y="2992"/>
                  </a:cubicBezTo>
                  <a:cubicBezTo>
                    <a:pt x="548" y="2992"/>
                    <a:pt x="560" y="3004"/>
                    <a:pt x="548" y="3004"/>
                  </a:cubicBezTo>
                  <a:cubicBezTo>
                    <a:pt x="536" y="3004"/>
                    <a:pt x="524" y="2992"/>
                    <a:pt x="512" y="2980"/>
                  </a:cubicBezTo>
                  <a:lnTo>
                    <a:pt x="536" y="2980"/>
                  </a:lnTo>
                  <a:cubicBezTo>
                    <a:pt x="536" y="2980"/>
                    <a:pt x="500" y="2957"/>
                    <a:pt x="500" y="2957"/>
                  </a:cubicBezTo>
                  <a:cubicBezTo>
                    <a:pt x="500" y="2945"/>
                    <a:pt x="500" y="2933"/>
                    <a:pt x="512" y="2933"/>
                  </a:cubicBezTo>
                  <a:lnTo>
                    <a:pt x="512" y="2933"/>
                  </a:lnTo>
                  <a:cubicBezTo>
                    <a:pt x="500" y="2933"/>
                    <a:pt x="489" y="2945"/>
                    <a:pt x="477" y="2945"/>
                  </a:cubicBezTo>
                  <a:cubicBezTo>
                    <a:pt x="465" y="2945"/>
                    <a:pt x="453" y="2933"/>
                    <a:pt x="453" y="2933"/>
                  </a:cubicBezTo>
                  <a:lnTo>
                    <a:pt x="451" y="2933"/>
                  </a:lnTo>
                  <a:cubicBezTo>
                    <a:pt x="452" y="2935"/>
                    <a:pt x="452" y="2936"/>
                    <a:pt x="450" y="2936"/>
                  </a:cubicBezTo>
                  <a:cubicBezTo>
                    <a:pt x="448" y="2936"/>
                    <a:pt x="445" y="2935"/>
                    <a:pt x="441" y="2933"/>
                  </a:cubicBezTo>
                  <a:lnTo>
                    <a:pt x="429" y="2933"/>
                  </a:lnTo>
                  <a:cubicBezTo>
                    <a:pt x="429" y="2933"/>
                    <a:pt x="435" y="2930"/>
                    <a:pt x="441" y="2925"/>
                  </a:cubicBezTo>
                  <a:lnTo>
                    <a:pt x="441" y="2925"/>
                  </a:lnTo>
                  <a:lnTo>
                    <a:pt x="441" y="2933"/>
                  </a:lnTo>
                  <a:lnTo>
                    <a:pt x="451" y="2933"/>
                  </a:lnTo>
                  <a:cubicBezTo>
                    <a:pt x="450" y="2930"/>
                    <a:pt x="448" y="2926"/>
                    <a:pt x="445" y="2922"/>
                  </a:cubicBezTo>
                  <a:lnTo>
                    <a:pt x="445" y="2922"/>
                  </a:lnTo>
                  <a:cubicBezTo>
                    <a:pt x="444" y="2923"/>
                    <a:pt x="442" y="2924"/>
                    <a:pt x="441" y="2925"/>
                  </a:cubicBezTo>
                  <a:lnTo>
                    <a:pt x="441" y="2925"/>
                  </a:lnTo>
                  <a:lnTo>
                    <a:pt x="441" y="2921"/>
                  </a:lnTo>
                  <a:cubicBezTo>
                    <a:pt x="429" y="2921"/>
                    <a:pt x="441" y="2909"/>
                    <a:pt x="441" y="2909"/>
                  </a:cubicBezTo>
                  <a:cubicBezTo>
                    <a:pt x="441" y="2913"/>
                    <a:pt x="443" y="2917"/>
                    <a:pt x="445" y="2922"/>
                  </a:cubicBezTo>
                  <a:lnTo>
                    <a:pt x="445" y="2922"/>
                  </a:lnTo>
                  <a:cubicBezTo>
                    <a:pt x="450" y="2918"/>
                    <a:pt x="453" y="2913"/>
                    <a:pt x="453" y="2909"/>
                  </a:cubicBezTo>
                  <a:cubicBezTo>
                    <a:pt x="453" y="2897"/>
                    <a:pt x="429" y="2897"/>
                    <a:pt x="429" y="2897"/>
                  </a:cubicBezTo>
                  <a:lnTo>
                    <a:pt x="405" y="2897"/>
                  </a:lnTo>
                  <a:lnTo>
                    <a:pt x="381" y="2885"/>
                  </a:lnTo>
                  <a:cubicBezTo>
                    <a:pt x="374" y="2878"/>
                    <a:pt x="362" y="2870"/>
                    <a:pt x="347" y="2863"/>
                  </a:cubicBezTo>
                  <a:lnTo>
                    <a:pt x="347" y="2863"/>
                  </a:lnTo>
                  <a:cubicBezTo>
                    <a:pt x="348" y="2864"/>
                    <a:pt x="349" y="2865"/>
                    <a:pt x="349" y="2865"/>
                  </a:cubicBezTo>
                  <a:cubicBezTo>
                    <a:pt x="349" y="2865"/>
                    <a:pt x="348" y="2864"/>
                    <a:pt x="346" y="2862"/>
                  </a:cubicBezTo>
                  <a:lnTo>
                    <a:pt x="346" y="2862"/>
                  </a:lnTo>
                  <a:cubicBezTo>
                    <a:pt x="347" y="2862"/>
                    <a:pt x="347" y="2862"/>
                    <a:pt x="347" y="2863"/>
                  </a:cubicBezTo>
                  <a:lnTo>
                    <a:pt x="347" y="2863"/>
                  </a:lnTo>
                  <a:cubicBezTo>
                    <a:pt x="343" y="2858"/>
                    <a:pt x="334" y="2845"/>
                    <a:pt x="334" y="2838"/>
                  </a:cubicBezTo>
                  <a:cubicBezTo>
                    <a:pt x="334" y="2838"/>
                    <a:pt x="322" y="2850"/>
                    <a:pt x="334" y="2850"/>
                  </a:cubicBezTo>
                  <a:lnTo>
                    <a:pt x="346" y="2861"/>
                  </a:lnTo>
                  <a:cubicBezTo>
                    <a:pt x="346" y="2862"/>
                    <a:pt x="346" y="2862"/>
                    <a:pt x="346" y="2862"/>
                  </a:cubicBezTo>
                  <a:lnTo>
                    <a:pt x="346" y="2862"/>
                  </a:lnTo>
                  <a:cubicBezTo>
                    <a:pt x="338" y="2858"/>
                    <a:pt x="330" y="2854"/>
                    <a:pt x="322" y="2850"/>
                  </a:cubicBezTo>
                  <a:lnTo>
                    <a:pt x="298" y="2850"/>
                  </a:lnTo>
                  <a:cubicBezTo>
                    <a:pt x="298" y="2850"/>
                    <a:pt x="298" y="2838"/>
                    <a:pt x="298" y="2826"/>
                  </a:cubicBezTo>
                  <a:cubicBezTo>
                    <a:pt x="274" y="2802"/>
                    <a:pt x="262" y="2790"/>
                    <a:pt x="239" y="2790"/>
                  </a:cubicBezTo>
                  <a:lnTo>
                    <a:pt x="227" y="2790"/>
                  </a:lnTo>
                  <a:cubicBezTo>
                    <a:pt x="215" y="2790"/>
                    <a:pt x="227" y="2778"/>
                    <a:pt x="227" y="2766"/>
                  </a:cubicBezTo>
                  <a:lnTo>
                    <a:pt x="203" y="2766"/>
                  </a:lnTo>
                  <a:cubicBezTo>
                    <a:pt x="203" y="2766"/>
                    <a:pt x="198" y="2761"/>
                    <a:pt x="194" y="2761"/>
                  </a:cubicBezTo>
                  <a:cubicBezTo>
                    <a:pt x="192" y="2761"/>
                    <a:pt x="191" y="2762"/>
                    <a:pt x="191" y="2766"/>
                  </a:cubicBezTo>
                  <a:cubicBezTo>
                    <a:pt x="191" y="2770"/>
                    <a:pt x="190" y="2771"/>
                    <a:pt x="187" y="2771"/>
                  </a:cubicBezTo>
                  <a:cubicBezTo>
                    <a:pt x="183" y="2771"/>
                    <a:pt x="175" y="2766"/>
                    <a:pt x="167" y="2766"/>
                  </a:cubicBezTo>
                  <a:cubicBezTo>
                    <a:pt x="148" y="2766"/>
                    <a:pt x="159" y="2751"/>
                    <a:pt x="165" y="2745"/>
                  </a:cubicBezTo>
                  <a:lnTo>
                    <a:pt x="165" y="2745"/>
                  </a:lnTo>
                  <a:cubicBezTo>
                    <a:pt x="168" y="2747"/>
                    <a:pt x="171" y="2749"/>
                    <a:pt x="173" y="2751"/>
                  </a:cubicBezTo>
                  <a:lnTo>
                    <a:pt x="173" y="2751"/>
                  </a:lnTo>
                  <a:cubicBezTo>
                    <a:pt x="172" y="2747"/>
                    <a:pt x="175" y="2742"/>
                    <a:pt x="167" y="2742"/>
                  </a:cubicBezTo>
                  <a:cubicBezTo>
                    <a:pt x="167" y="2742"/>
                    <a:pt x="166" y="2743"/>
                    <a:pt x="165" y="2745"/>
                  </a:cubicBezTo>
                  <a:lnTo>
                    <a:pt x="165" y="2745"/>
                  </a:lnTo>
                  <a:cubicBezTo>
                    <a:pt x="160" y="2741"/>
                    <a:pt x="155" y="2736"/>
                    <a:pt x="155" y="2730"/>
                  </a:cubicBezTo>
                  <a:cubicBezTo>
                    <a:pt x="155" y="2721"/>
                    <a:pt x="133" y="2697"/>
                    <a:pt x="124" y="2682"/>
                  </a:cubicBezTo>
                  <a:lnTo>
                    <a:pt x="124" y="2682"/>
                  </a:lnTo>
                  <a:cubicBezTo>
                    <a:pt x="123" y="2685"/>
                    <a:pt x="120" y="2688"/>
                    <a:pt x="117" y="2688"/>
                  </a:cubicBezTo>
                  <a:cubicBezTo>
                    <a:pt x="115" y="2688"/>
                    <a:pt x="114" y="2687"/>
                    <a:pt x="112" y="2686"/>
                  </a:cubicBezTo>
                  <a:lnTo>
                    <a:pt x="112" y="2686"/>
                  </a:lnTo>
                  <a:cubicBezTo>
                    <a:pt x="111" y="2689"/>
                    <a:pt x="110" y="2692"/>
                    <a:pt x="108" y="2695"/>
                  </a:cubicBezTo>
                  <a:cubicBezTo>
                    <a:pt x="96" y="2695"/>
                    <a:pt x="108" y="2671"/>
                    <a:pt x="108" y="2659"/>
                  </a:cubicBezTo>
                  <a:cubicBezTo>
                    <a:pt x="108" y="2659"/>
                    <a:pt x="96" y="2647"/>
                    <a:pt x="84" y="2647"/>
                  </a:cubicBezTo>
                  <a:cubicBezTo>
                    <a:pt x="73" y="2647"/>
                    <a:pt x="102" y="2586"/>
                    <a:pt x="88" y="2586"/>
                  </a:cubicBezTo>
                  <a:cubicBezTo>
                    <a:pt x="87" y="2586"/>
                    <a:pt x="86" y="2587"/>
                    <a:pt x="84" y="2588"/>
                  </a:cubicBezTo>
                  <a:cubicBezTo>
                    <a:pt x="60" y="2588"/>
                    <a:pt x="84" y="2588"/>
                    <a:pt x="84" y="2600"/>
                  </a:cubicBezTo>
                  <a:lnTo>
                    <a:pt x="72" y="2600"/>
                  </a:lnTo>
                  <a:cubicBezTo>
                    <a:pt x="60" y="2588"/>
                    <a:pt x="60" y="2588"/>
                    <a:pt x="60" y="2576"/>
                  </a:cubicBezTo>
                  <a:cubicBezTo>
                    <a:pt x="60" y="2564"/>
                    <a:pt x="84" y="2576"/>
                    <a:pt x="84" y="2552"/>
                  </a:cubicBezTo>
                  <a:cubicBezTo>
                    <a:pt x="84" y="2552"/>
                    <a:pt x="84" y="2540"/>
                    <a:pt x="84" y="2528"/>
                  </a:cubicBezTo>
                  <a:cubicBezTo>
                    <a:pt x="84" y="2516"/>
                    <a:pt x="72" y="2528"/>
                    <a:pt x="72" y="2504"/>
                  </a:cubicBezTo>
                  <a:lnTo>
                    <a:pt x="72" y="2492"/>
                  </a:lnTo>
                  <a:cubicBezTo>
                    <a:pt x="84" y="2492"/>
                    <a:pt x="48" y="2445"/>
                    <a:pt x="60" y="2445"/>
                  </a:cubicBezTo>
                  <a:cubicBezTo>
                    <a:pt x="66" y="2439"/>
                    <a:pt x="69" y="2439"/>
                    <a:pt x="72" y="2439"/>
                  </a:cubicBezTo>
                  <a:cubicBezTo>
                    <a:pt x="75" y="2439"/>
                    <a:pt x="78" y="2439"/>
                    <a:pt x="84" y="2433"/>
                  </a:cubicBezTo>
                  <a:cubicBezTo>
                    <a:pt x="84" y="2421"/>
                    <a:pt x="84" y="2409"/>
                    <a:pt x="84" y="2409"/>
                  </a:cubicBezTo>
                  <a:cubicBezTo>
                    <a:pt x="84" y="2409"/>
                    <a:pt x="69" y="2424"/>
                    <a:pt x="62" y="2424"/>
                  </a:cubicBezTo>
                  <a:cubicBezTo>
                    <a:pt x="61" y="2424"/>
                    <a:pt x="60" y="2423"/>
                    <a:pt x="60" y="2421"/>
                  </a:cubicBezTo>
                  <a:lnTo>
                    <a:pt x="72" y="2385"/>
                  </a:lnTo>
                  <a:lnTo>
                    <a:pt x="72" y="2361"/>
                  </a:lnTo>
                  <a:lnTo>
                    <a:pt x="84" y="2373"/>
                  </a:lnTo>
                  <a:lnTo>
                    <a:pt x="84" y="2361"/>
                  </a:lnTo>
                  <a:lnTo>
                    <a:pt x="84" y="2338"/>
                  </a:lnTo>
                  <a:lnTo>
                    <a:pt x="96" y="2338"/>
                  </a:lnTo>
                  <a:cubicBezTo>
                    <a:pt x="108" y="2338"/>
                    <a:pt x="96" y="2314"/>
                    <a:pt x="96" y="2302"/>
                  </a:cubicBezTo>
                  <a:cubicBezTo>
                    <a:pt x="108" y="2302"/>
                    <a:pt x="108" y="2290"/>
                    <a:pt x="108" y="2278"/>
                  </a:cubicBezTo>
                  <a:lnTo>
                    <a:pt x="119" y="2278"/>
                  </a:lnTo>
                  <a:cubicBezTo>
                    <a:pt x="131" y="2278"/>
                    <a:pt x="131" y="2254"/>
                    <a:pt x="131" y="2254"/>
                  </a:cubicBezTo>
                  <a:cubicBezTo>
                    <a:pt x="119" y="2254"/>
                    <a:pt x="131" y="2254"/>
                    <a:pt x="131" y="2242"/>
                  </a:cubicBezTo>
                  <a:lnTo>
                    <a:pt x="131" y="2230"/>
                  </a:lnTo>
                  <a:cubicBezTo>
                    <a:pt x="131" y="2230"/>
                    <a:pt x="131" y="2246"/>
                    <a:pt x="137" y="2246"/>
                  </a:cubicBezTo>
                  <a:cubicBezTo>
                    <a:pt x="139" y="2246"/>
                    <a:pt x="141" y="2245"/>
                    <a:pt x="143" y="2242"/>
                  </a:cubicBezTo>
                  <a:cubicBezTo>
                    <a:pt x="155" y="2230"/>
                    <a:pt x="143" y="2219"/>
                    <a:pt x="155" y="2207"/>
                  </a:cubicBezTo>
                  <a:cubicBezTo>
                    <a:pt x="167" y="2195"/>
                    <a:pt x="167" y="2183"/>
                    <a:pt x="167" y="2171"/>
                  </a:cubicBezTo>
                  <a:cubicBezTo>
                    <a:pt x="167" y="2159"/>
                    <a:pt x="167" y="2159"/>
                    <a:pt x="167" y="2159"/>
                  </a:cubicBezTo>
                  <a:lnTo>
                    <a:pt x="167" y="2147"/>
                  </a:lnTo>
                  <a:cubicBezTo>
                    <a:pt x="167" y="2135"/>
                    <a:pt x="167" y="2111"/>
                    <a:pt x="179" y="2111"/>
                  </a:cubicBezTo>
                  <a:cubicBezTo>
                    <a:pt x="179" y="2111"/>
                    <a:pt x="203" y="2111"/>
                    <a:pt x="191" y="2099"/>
                  </a:cubicBezTo>
                  <a:cubicBezTo>
                    <a:pt x="191" y="2099"/>
                    <a:pt x="191" y="2099"/>
                    <a:pt x="191" y="2088"/>
                  </a:cubicBezTo>
                  <a:cubicBezTo>
                    <a:pt x="195" y="2084"/>
                    <a:pt x="196" y="2082"/>
                    <a:pt x="197" y="2082"/>
                  </a:cubicBezTo>
                  <a:lnTo>
                    <a:pt x="197" y="2082"/>
                  </a:lnTo>
                  <a:cubicBezTo>
                    <a:pt x="198" y="2082"/>
                    <a:pt x="195" y="2088"/>
                    <a:pt x="203" y="2088"/>
                  </a:cubicBezTo>
                  <a:cubicBezTo>
                    <a:pt x="215" y="2088"/>
                    <a:pt x="215" y="2076"/>
                    <a:pt x="215" y="2076"/>
                  </a:cubicBezTo>
                  <a:lnTo>
                    <a:pt x="191" y="2076"/>
                  </a:lnTo>
                  <a:cubicBezTo>
                    <a:pt x="191" y="2076"/>
                    <a:pt x="191" y="2064"/>
                    <a:pt x="191" y="2052"/>
                  </a:cubicBezTo>
                  <a:cubicBezTo>
                    <a:pt x="191" y="2052"/>
                    <a:pt x="203" y="2052"/>
                    <a:pt x="215" y="2040"/>
                  </a:cubicBezTo>
                  <a:cubicBezTo>
                    <a:pt x="215" y="2028"/>
                    <a:pt x="227" y="2028"/>
                    <a:pt x="227" y="2016"/>
                  </a:cubicBezTo>
                  <a:cubicBezTo>
                    <a:pt x="227" y="2016"/>
                    <a:pt x="215" y="2016"/>
                    <a:pt x="227" y="2004"/>
                  </a:cubicBezTo>
                  <a:cubicBezTo>
                    <a:pt x="239" y="1992"/>
                    <a:pt x="239" y="1992"/>
                    <a:pt x="227" y="1992"/>
                  </a:cubicBezTo>
                  <a:cubicBezTo>
                    <a:pt x="215" y="1980"/>
                    <a:pt x="239" y="1945"/>
                    <a:pt x="250" y="1933"/>
                  </a:cubicBezTo>
                  <a:cubicBezTo>
                    <a:pt x="250" y="1927"/>
                    <a:pt x="250" y="1927"/>
                    <a:pt x="252" y="1927"/>
                  </a:cubicBezTo>
                  <a:cubicBezTo>
                    <a:pt x="253" y="1927"/>
                    <a:pt x="256" y="1927"/>
                    <a:pt x="262" y="1921"/>
                  </a:cubicBezTo>
                  <a:cubicBezTo>
                    <a:pt x="274" y="1909"/>
                    <a:pt x="274" y="1909"/>
                    <a:pt x="274" y="1897"/>
                  </a:cubicBezTo>
                  <a:cubicBezTo>
                    <a:pt x="274" y="1897"/>
                    <a:pt x="286" y="1873"/>
                    <a:pt x="286" y="1873"/>
                  </a:cubicBezTo>
                  <a:cubicBezTo>
                    <a:pt x="274" y="1861"/>
                    <a:pt x="286" y="1861"/>
                    <a:pt x="286" y="1849"/>
                  </a:cubicBezTo>
                  <a:lnTo>
                    <a:pt x="286" y="1838"/>
                  </a:lnTo>
                  <a:cubicBezTo>
                    <a:pt x="286" y="1826"/>
                    <a:pt x="298" y="1826"/>
                    <a:pt x="298" y="1814"/>
                  </a:cubicBezTo>
                  <a:cubicBezTo>
                    <a:pt x="298" y="1802"/>
                    <a:pt x="298" y="1766"/>
                    <a:pt x="286" y="17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3"/>
            <p:cNvSpPr/>
            <p:nvPr/>
          </p:nvSpPr>
          <p:spPr>
            <a:xfrm>
              <a:off x="3420105" y="5243367"/>
              <a:ext cx="248869" cy="153509"/>
            </a:xfrm>
            <a:custGeom>
              <a:avLst/>
              <a:gdLst/>
              <a:ahLst/>
              <a:cxnLst/>
              <a:rect l="l" t="t" r="r" b="b"/>
              <a:pathLst>
                <a:path w="4906" h="3026" extrusionOk="0">
                  <a:moveTo>
                    <a:pt x="0" y="1"/>
                  </a:moveTo>
                  <a:lnTo>
                    <a:pt x="3977" y="3025"/>
                  </a:lnTo>
                  <a:cubicBezTo>
                    <a:pt x="4453" y="2561"/>
                    <a:pt x="4906" y="1644"/>
                    <a:pt x="4810" y="98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3"/>
            <p:cNvSpPr/>
            <p:nvPr/>
          </p:nvSpPr>
          <p:spPr>
            <a:xfrm>
              <a:off x="3393523" y="5224192"/>
              <a:ext cx="295386" cy="192013"/>
            </a:xfrm>
            <a:custGeom>
              <a:avLst/>
              <a:gdLst/>
              <a:ahLst/>
              <a:cxnLst/>
              <a:rect l="l" t="t" r="r" b="b"/>
              <a:pathLst>
                <a:path w="5823" h="3785" extrusionOk="0">
                  <a:moveTo>
                    <a:pt x="2084" y="1093"/>
                  </a:moveTo>
                  <a:lnTo>
                    <a:pt x="4953" y="1677"/>
                  </a:lnTo>
                  <a:cubicBezTo>
                    <a:pt x="4894" y="2117"/>
                    <a:pt x="4715" y="2534"/>
                    <a:pt x="4441" y="2879"/>
                  </a:cubicBezTo>
                  <a:lnTo>
                    <a:pt x="2084" y="1093"/>
                  </a:lnTo>
                  <a:close/>
                  <a:moveTo>
                    <a:pt x="521" y="1"/>
                  </a:moveTo>
                  <a:cubicBezTo>
                    <a:pt x="172" y="1"/>
                    <a:pt x="0" y="457"/>
                    <a:pt x="298" y="689"/>
                  </a:cubicBezTo>
                  <a:lnTo>
                    <a:pt x="4275" y="3713"/>
                  </a:lnTo>
                  <a:cubicBezTo>
                    <a:pt x="4334" y="3760"/>
                    <a:pt x="4418" y="3784"/>
                    <a:pt x="4501" y="3784"/>
                  </a:cubicBezTo>
                  <a:cubicBezTo>
                    <a:pt x="4596" y="3784"/>
                    <a:pt x="4703" y="3748"/>
                    <a:pt x="4775" y="3677"/>
                  </a:cubicBezTo>
                  <a:cubicBezTo>
                    <a:pt x="5323" y="3129"/>
                    <a:pt x="5823" y="2093"/>
                    <a:pt x="5715" y="1308"/>
                  </a:cubicBezTo>
                  <a:cubicBezTo>
                    <a:pt x="5704" y="1272"/>
                    <a:pt x="5692" y="1236"/>
                    <a:pt x="5680" y="1201"/>
                  </a:cubicBezTo>
                  <a:cubicBezTo>
                    <a:pt x="5632" y="1093"/>
                    <a:pt x="5525" y="1010"/>
                    <a:pt x="5406" y="986"/>
                  </a:cubicBezTo>
                  <a:lnTo>
                    <a:pt x="608" y="10"/>
                  </a:lnTo>
                  <a:cubicBezTo>
                    <a:pt x="578" y="4"/>
                    <a:pt x="549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3"/>
            <p:cNvSpPr/>
            <p:nvPr/>
          </p:nvSpPr>
          <p:spPr>
            <a:xfrm>
              <a:off x="3498024" y="5274363"/>
              <a:ext cx="151016" cy="97148"/>
            </a:xfrm>
            <a:custGeom>
              <a:avLst/>
              <a:gdLst/>
              <a:ahLst/>
              <a:cxnLst/>
              <a:rect l="l" t="t" r="r" b="b"/>
              <a:pathLst>
                <a:path w="2977" h="1915" extrusionOk="0">
                  <a:moveTo>
                    <a:pt x="80" y="0"/>
                  </a:moveTo>
                  <a:cubicBezTo>
                    <a:pt x="75" y="0"/>
                    <a:pt x="68" y="3"/>
                    <a:pt x="60" y="9"/>
                  </a:cubicBezTo>
                  <a:cubicBezTo>
                    <a:pt x="75" y="14"/>
                    <a:pt x="89" y="15"/>
                    <a:pt x="97" y="15"/>
                  </a:cubicBezTo>
                  <a:lnTo>
                    <a:pt x="97" y="15"/>
                  </a:lnTo>
                  <a:cubicBezTo>
                    <a:pt x="93" y="7"/>
                    <a:pt x="88" y="0"/>
                    <a:pt x="80" y="0"/>
                  </a:cubicBezTo>
                  <a:close/>
                  <a:moveTo>
                    <a:pt x="97" y="15"/>
                  </a:moveTo>
                  <a:lnTo>
                    <a:pt x="97" y="15"/>
                  </a:lnTo>
                  <a:cubicBezTo>
                    <a:pt x="97" y="16"/>
                    <a:pt x="98" y="18"/>
                    <a:pt x="98" y="20"/>
                  </a:cubicBezTo>
                  <a:lnTo>
                    <a:pt x="98" y="20"/>
                  </a:lnTo>
                  <a:cubicBezTo>
                    <a:pt x="107" y="15"/>
                    <a:pt x="107" y="15"/>
                    <a:pt x="100" y="15"/>
                  </a:cubicBezTo>
                  <a:cubicBezTo>
                    <a:pt x="99" y="15"/>
                    <a:pt x="98" y="15"/>
                    <a:pt x="97" y="15"/>
                  </a:cubicBezTo>
                  <a:close/>
                  <a:moveTo>
                    <a:pt x="238" y="152"/>
                  </a:moveTo>
                  <a:cubicBezTo>
                    <a:pt x="248" y="152"/>
                    <a:pt x="242" y="160"/>
                    <a:pt x="239" y="175"/>
                  </a:cubicBezTo>
                  <a:lnTo>
                    <a:pt x="239" y="175"/>
                  </a:lnTo>
                  <a:cubicBezTo>
                    <a:pt x="239" y="175"/>
                    <a:pt x="238" y="176"/>
                    <a:pt x="238" y="176"/>
                  </a:cubicBezTo>
                  <a:cubicBezTo>
                    <a:pt x="226" y="164"/>
                    <a:pt x="238" y="152"/>
                    <a:pt x="238" y="152"/>
                  </a:cubicBezTo>
                  <a:lnTo>
                    <a:pt x="238" y="152"/>
                  </a:lnTo>
                  <a:cubicBezTo>
                    <a:pt x="238" y="152"/>
                    <a:pt x="238" y="152"/>
                    <a:pt x="238" y="152"/>
                  </a:cubicBezTo>
                  <a:close/>
                  <a:moveTo>
                    <a:pt x="298" y="164"/>
                  </a:moveTo>
                  <a:lnTo>
                    <a:pt x="298" y="164"/>
                  </a:lnTo>
                  <a:cubicBezTo>
                    <a:pt x="294" y="169"/>
                    <a:pt x="291" y="173"/>
                    <a:pt x="288" y="176"/>
                  </a:cubicBezTo>
                  <a:lnTo>
                    <a:pt x="288" y="176"/>
                  </a:lnTo>
                  <a:cubicBezTo>
                    <a:pt x="290" y="173"/>
                    <a:pt x="293" y="168"/>
                    <a:pt x="298" y="164"/>
                  </a:cubicBezTo>
                  <a:close/>
                  <a:moveTo>
                    <a:pt x="429" y="140"/>
                  </a:moveTo>
                  <a:cubicBezTo>
                    <a:pt x="441" y="140"/>
                    <a:pt x="429" y="152"/>
                    <a:pt x="417" y="176"/>
                  </a:cubicBezTo>
                  <a:lnTo>
                    <a:pt x="429" y="176"/>
                  </a:lnTo>
                  <a:cubicBezTo>
                    <a:pt x="429" y="180"/>
                    <a:pt x="427" y="181"/>
                    <a:pt x="426" y="181"/>
                  </a:cubicBezTo>
                  <a:cubicBezTo>
                    <a:pt x="422" y="181"/>
                    <a:pt x="417" y="176"/>
                    <a:pt x="417" y="176"/>
                  </a:cubicBezTo>
                  <a:cubicBezTo>
                    <a:pt x="417" y="176"/>
                    <a:pt x="417" y="140"/>
                    <a:pt x="429" y="140"/>
                  </a:cubicBezTo>
                  <a:close/>
                  <a:moveTo>
                    <a:pt x="286" y="121"/>
                  </a:moveTo>
                  <a:cubicBezTo>
                    <a:pt x="286" y="134"/>
                    <a:pt x="286" y="153"/>
                    <a:pt x="286" y="164"/>
                  </a:cubicBezTo>
                  <a:lnTo>
                    <a:pt x="284" y="181"/>
                  </a:lnTo>
                  <a:lnTo>
                    <a:pt x="284" y="181"/>
                  </a:lnTo>
                  <a:cubicBezTo>
                    <a:pt x="280" y="186"/>
                    <a:pt x="277" y="188"/>
                    <a:pt x="276" y="188"/>
                  </a:cubicBezTo>
                  <a:cubicBezTo>
                    <a:pt x="272" y="188"/>
                    <a:pt x="291" y="152"/>
                    <a:pt x="274" y="152"/>
                  </a:cubicBezTo>
                  <a:lnTo>
                    <a:pt x="274" y="152"/>
                  </a:lnTo>
                  <a:cubicBezTo>
                    <a:pt x="274" y="152"/>
                    <a:pt x="274" y="152"/>
                    <a:pt x="274" y="152"/>
                  </a:cubicBezTo>
                  <a:cubicBezTo>
                    <a:pt x="274" y="152"/>
                    <a:pt x="281" y="133"/>
                    <a:pt x="286" y="121"/>
                  </a:cubicBezTo>
                  <a:close/>
                  <a:moveTo>
                    <a:pt x="322" y="176"/>
                  </a:moveTo>
                  <a:cubicBezTo>
                    <a:pt x="322" y="180"/>
                    <a:pt x="320" y="185"/>
                    <a:pt x="317" y="188"/>
                  </a:cubicBezTo>
                  <a:lnTo>
                    <a:pt x="317" y="188"/>
                  </a:lnTo>
                  <a:cubicBezTo>
                    <a:pt x="319" y="181"/>
                    <a:pt x="322" y="176"/>
                    <a:pt x="322" y="176"/>
                  </a:cubicBezTo>
                  <a:close/>
                  <a:moveTo>
                    <a:pt x="283" y="186"/>
                  </a:moveTo>
                  <a:lnTo>
                    <a:pt x="283" y="191"/>
                  </a:lnTo>
                  <a:cubicBezTo>
                    <a:pt x="283" y="189"/>
                    <a:pt x="283" y="188"/>
                    <a:pt x="283" y="186"/>
                  </a:cubicBezTo>
                  <a:close/>
                  <a:moveTo>
                    <a:pt x="917" y="212"/>
                  </a:moveTo>
                  <a:cubicBezTo>
                    <a:pt x="909" y="212"/>
                    <a:pt x="906" y="212"/>
                    <a:pt x="909" y="215"/>
                  </a:cubicBezTo>
                  <a:lnTo>
                    <a:pt x="909" y="215"/>
                  </a:lnTo>
                  <a:cubicBezTo>
                    <a:pt x="914" y="213"/>
                    <a:pt x="917" y="212"/>
                    <a:pt x="917" y="212"/>
                  </a:cubicBezTo>
                  <a:close/>
                  <a:moveTo>
                    <a:pt x="354" y="194"/>
                  </a:moveTo>
                  <a:cubicBezTo>
                    <a:pt x="356" y="194"/>
                    <a:pt x="357" y="199"/>
                    <a:pt x="357" y="212"/>
                  </a:cubicBezTo>
                  <a:cubicBezTo>
                    <a:pt x="357" y="215"/>
                    <a:pt x="357" y="218"/>
                    <a:pt x="357" y="222"/>
                  </a:cubicBezTo>
                  <a:lnTo>
                    <a:pt x="357" y="222"/>
                  </a:lnTo>
                  <a:cubicBezTo>
                    <a:pt x="357" y="222"/>
                    <a:pt x="357" y="222"/>
                    <a:pt x="357" y="222"/>
                  </a:cubicBezTo>
                  <a:cubicBezTo>
                    <a:pt x="352" y="222"/>
                    <a:pt x="347" y="223"/>
                    <a:pt x="346" y="223"/>
                  </a:cubicBezTo>
                  <a:lnTo>
                    <a:pt x="346" y="223"/>
                  </a:lnTo>
                  <a:cubicBezTo>
                    <a:pt x="347" y="206"/>
                    <a:pt x="351" y="194"/>
                    <a:pt x="354" y="194"/>
                  </a:cubicBezTo>
                  <a:close/>
                  <a:moveTo>
                    <a:pt x="274" y="269"/>
                  </a:moveTo>
                  <a:lnTo>
                    <a:pt x="274" y="271"/>
                  </a:lnTo>
                  <a:cubicBezTo>
                    <a:pt x="274" y="271"/>
                    <a:pt x="274" y="270"/>
                    <a:pt x="274" y="269"/>
                  </a:cubicBezTo>
                  <a:close/>
                  <a:moveTo>
                    <a:pt x="313" y="272"/>
                  </a:moveTo>
                  <a:lnTo>
                    <a:pt x="313" y="272"/>
                  </a:lnTo>
                  <a:cubicBezTo>
                    <a:pt x="313" y="275"/>
                    <a:pt x="312" y="279"/>
                    <a:pt x="310" y="283"/>
                  </a:cubicBezTo>
                  <a:cubicBezTo>
                    <a:pt x="311" y="279"/>
                    <a:pt x="312" y="275"/>
                    <a:pt x="313" y="272"/>
                  </a:cubicBezTo>
                  <a:close/>
                  <a:moveTo>
                    <a:pt x="393" y="259"/>
                  </a:moveTo>
                  <a:cubicBezTo>
                    <a:pt x="405" y="271"/>
                    <a:pt x="393" y="271"/>
                    <a:pt x="393" y="283"/>
                  </a:cubicBezTo>
                  <a:cubicBezTo>
                    <a:pt x="393" y="288"/>
                    <a:pt x="394" y="291"/>
                    <a:pt x="395" y="292"/>
                  </a:cubicBezTo>
                  <a:lnTo>
                    <a:pt x="395" y="292"/>
                  </a:lnTo>
                  <a:cubicBezTo>
                    <a:pt x="388" y="298"/>
                    <a:pt x="382" y="303"/>
                    <a:pt x="380" y="303"/>
                  </a:cubicBezTo>
                  <a:cubicBezTo>
                    <a:pt x="378" y="303"/>
                    <a:pt x="378" y="301"/>
                    <a:pt x="381" y="295"/>
                  </a:cubicBezTo>
                  <a:cubicBezTo>
                    <a:pt x="391" y="285"/>
                    <a:pt x="393" y="275"/>
                    <a:pt x="393" y="259"/>
                  </a:cubicBezTo>
                  <a:lnTo>
                    <a:pt x="393" y="259"/>
                  </a:lnTo>
                  <a:cubicBezTo>
                    <a:pt x="393" y="259"/>
                    <a:pt x="393" y="259"/>
                    <a:pt x="393" y="259"/>
                  </a:cubicBezTo>
                  <a:close/>
                  <a:moveTo>
                    <a:pt x="1583" y="419"/>
                  </a:moveTo>
                  <a:cubicBezTo>
                    <a:pt x="1583" y="421"/>
                    <a:pt x="1584" y="424"/>
                    <a:pt x="1584" y="426"/>
                  </a:cubicBezTo>
                  <a:cubicBezTo>
                    <a:pt x="1584" y="426"/>
                    <a:pt x="1583" y="423"/>
                    <a:pt x="1583" y="419"/>
                  </a:cubicBezTo>
                  <a:close/>
                  <a:moveTo>
                    <a:pt x="2072" y="569"/>
                  </a:moveTo>
                  <a:cubicBezTo>
                    <a:pt x="2072" y="569"/>
                    <a:pt x="2067" y="582"/>
                    <a:pt x="2064" y="593"/>
                  </a:cubicBezTo>
                  <a:lnTo>
                    <a:pt x="2072" y="593"/>
                  </a:lnTo>
                  <a:lnTo>
                    <a:pt x="2072" y="569"/>
                  </a:lnTo>
                  <a:close/>
                  <a:moveTo>
                    <a:pt x="2060" y="593"/>
                  </a:moveTo>
                  <a:cubicBezTo>
                    <a:pt x="2060" y="597"/>
                    <a:pt x="2060" y="601"/>
                    <a:pt x="2060" y="604"/>
                  </a:cubicBezTo>
                  <a:cubicBezTo>
                    <a:pt x="2060" y="604"/>
                    <a:pt x="2062" y="599"/>
                    <a:pt x="2064" y="593"/>
                  </a:cubicBezTo>
                  <a:close/>
                  <a:moveTo>
                    <a:pt x="1905" y="579"/>
                  </a:moveTo>
                  <a:cubicBezTo>
                    <a:pt x="1900" y="579"/>
                    <a:pt x="1889" y="616"/>
                    <a:pt x="1905" y="616"/>
                  </a:cubicBezTo>
                  <a:cubicBezTo>
                    <a:pt x="1909" y="589"/>
                    <a:pt x="1908" y="579"/>
                    <a:pt x="1905" y="579"/>
                  </a:cubicBezTo>
                  <a:close/>
                  <a:moveTo>
                    <a:pt x="2226" y="608"/>
                  </a:moveTo>
                  <a:cubicBezTo>
                    <a:pt x="2224" y="613"/>
                    <a:pt x="2223" y="616"/>
                    <a:pt x="2221" y="619"/>
                  </a:cubicBezTo>
                  <a:lnTo>
                    <a:pt x="2221" y="619"/>
                  </a:lnTo>
                  <a:cubicBezTo>
                    <a:pt x="2223" y="619"/>
                    <a:pt x="2225" y="615"/>
                    <a:pt x="2226" y="608"/>
                  </a:cubicBezTo>
                  <a:close/>
                  <a:moveTo>
                    <a:pt x="2572" y="604"/>
                  </a:moveTo>
                  <a:cubicBezTo>
                    <a:pt x="2568" y="608"/>
                    <a:pt x="2568" y="615"/>
                    <a:pt x="2569" y="623"/>
                  </a:cubicBezTo>
                  <a:lnTo>
                    <a:pt x="2569" y="623"/>
                  </a:lnTo>
                  <a:cubicBezTo>
                    <a:pt x="2570" y="622"/>
                    <a:pt x="2571" y="620"/>
                    <a:pt x="2572" y="616"/>
                  </a:cubicBezTo>
                  <a:cubicBezTo>
                    <a:pt x="2574" y="619"/>
                    <a:pt x="2576" y="620"/>
                    <a:pt x="2577" y="621"/>
                  </a:cubicBezTo>
                  <a:lnTo>
                    <a:pt x="2577" y="621"/>
                  </a:lnTo>
                  <a:lnTo>
                    <a:pt x="2572" y="604"/>
                  </a:lnTo>
                  <a:close/>
                  <a:moveTo>
                    <a:pt x="762" y="652"/>
                  </a:moveTo>
                  <a:lnTo>
                    <a:pt x="738" y="664"/>
                  </a:lnTo>
                  <a:cubicBezTo>
                    <a:pt x="735" y="675"/>
                    <a:pt x="736" y="679"/>
                    <a:pt x="739" y="679"/>
                  </a:cubicBezTo>
                  <a:cubicBezTo>
                    <a:pt x="746" y="679"/>
                    <a:pt x="762" y="660"/>
                    <a:pt x="762" y="652"/>
                  </a:cubicBezTo>
                  <a:close/>
                  <a:moveTo>
                    <a:pt x="2905" y="676"/>
                  </a:moveTo>
                  <a:cubicBezTo>
                    <a:pt x="2897" y="679"/>
                    <a:pt x="2896" y="679"/>
                    <a:pt x="2898" y="679"/>
                  </a:cubicBezTo>
                  <a:lnTo>
                    <a:pt x="2898" y="679"/>
                  </a:lnTo>
                  <a:cubicBezTo>
                    <a:pt x="2901" y="678"/>
                    <a:pt x="2903" y="677"/>
                    <a:pt x="2905" y="676"/>
                  </a:cubicBezTo>
                  <a:close/>
                  <a:moveTo>
                    <a:pt x="2405" y="521"/>
                  </a:moveTo>
                  <a:lnTo>
                    <a:pt x="2405" y="521"/>
                  </a:lnTo>
                  <a:cubicBezTo>
                    <a:pt x="2405" y="533"/>
                    <a:pt x="2393" y="545"/>
                    <a:pt x="2393" y="545"/>
                  </a:cubicBezTo>
                  <a:cubicBezTo>
                    <a:pt x="2393" y="557"/>
                    <a:pt x="2381" y="569"/>
                    <a:pt x="2370" y="569"/>
                  </a:cubicBezTo>
                  <a:cubicBezTo>
                    <a:pt x="2358" y="569"/>
                    <a:pt x="2358" y="581"/>
                    <a:pt x="2346" y="593"/>
                  </a:cubicBezTo>
                  <a:cubicBezTo>
                    <a:pt x="2346" y="587"/>
                    <a:pt x="2346" y="574"/>
                    <a:pt x="2346" y="569"/>
                  </a:cubicBezTo>
                  <a:cubicBezTo>
                    <a:pt x="2334" y="581"/>
                    <a:pt x="2334" y="593"/>
                    <a:pt x="2334" y="593"/>
                  </a:cubicBezTo>
                  <a:cubicBezTo>
                    <a:pt x="2330" y="596"/>
                    <a:pt x="2327" y="598"/>
                    <a:pt x="2325" y="598"/>
                  </a:cubicBezTo>
                  <a:cubicBezTo>
                    <a:pt x="2321" y="598"/>
                    <a:pt x="2318" y="593"/>
                    <a:pt x="2310" y="593"/>
                  </a:cubicBezTo>
                  <a:cubicBezTo>
                    <a:pt x="2310" y="593"/>
                    <a:pt x="2346" y="569"/>
                    <a:pt x="2334" y="557"/>
                  </a:cubicBezTo>
                  <a:cubicBezTo>
                    <a:pt x="2327" y="554"/>
                    <a:pt x="2323" y="552"/>
                    <a:pt x="2319" y="552"/>
                  </a:cubicBezTo>
                  <a:cubicBezTo>
                    <a:pt x="2309" y="552"/>
                    <a:pt x="2307" y="563"/>
                    <a:pt x="2298" y="581"/>
                  </a:cubicBezTo>
                  <a:cubicBezTo>
                    <a:pt x="2306" y="549"/>
                    <a:pt x="2288" y="544"/>
                    <a:pt x="2271" y="544"/>
                  </a:cubicBezTo>
                  <a:cubicBezTo>
                    <a:pt x="2262" y="544"/>
                    <a:pt x="2254" y="545"/>
                    <a:pt x="2250" y="545"/>
                  </a:cubicBezTo>
                  <a:cubicBezTo>
                    <a:pt x="2249" y="543"/>
                    <a:pt x="2247" y="543"/>
                    <a:pt x="2246" y="543"/>
                  </a:cubicBezTo>
                  <a:cubicBezTo>
                    <a:pt x="2238" y="543"/>
                    <a:pt x="2237" y="572"/>
                    <a:pt x="2227" y="593"/>
                  </a:cubicBezTo>
                  <a:cubicBezTo>
                    <a:pt x="2227" y="599"/>
                    <a:pt x="2226" y="604"/>
                    <a:pt x="2226" y="608"/>
                  </a:cubicBezTo>
                  <a:lnTo>
                    <a:pt x="2226" y="608"/>
                  </a:lnTo>
                  <a:cubicBezTo>
                    <a:pt x="2226" y="607"/>
                    <a:pt x="2226" y="606"/>
                    <a:pt x="2227" y="604"/>
                  </a:cubicBezTo>
                  <a:cubicBezTo>
                    <a:pt x="2227" y="628"/>
                    <a:pt x="2239" y="628"/>
                    <a:pt x="2250" y="628"/>
                  </a:cubicBezTo>
                  <a:lnTo>
                    <a:pt x="2262" y="628"/>
                  </a:lnTo>
                  <a:cubicBezTo>
                    <a:pt x="2274" y="616"/>
                    <a:pt x="2274" y="605"/>
                    <a:pt x="2274" y="593"/>
                  </a:cubicBezTo>
                  <a:lnTo>
                    <a:pt x="2274" y="593"/>
                  </a:lnTo>
                  <a:cubicBezTo>
                    <a:pt x="2274" y="617"/>
                    <a:pt x="2274" y="640"/>
                    <a:pt x="2262" y="664"/>
                  </a:cubicBezTo>
                  <a:cubicBezTo>
                    <a:pt x="2274" y="652"/>
                    <a:pt x="2274" y="640"/>
                    <a:pt x="2286" y="628"/>
                  </a:cubicBezTo>
                  <a:cubicBezTo>
                    <a:pt x="2286" y="608"/>
                    <a:pt x="2295" y="578"/>
                    <a:pt x="2305" y="578"/>
                  </a:cubicBezTo>
                  <a:cubicBezTo>
                    <a:pt x="2307" y="578"/>
                    <a:pt x="2308" y="579"/>
                    <a:pt x="2310" y="581"/>
                  </a:cubicBezTo>
                  <a:cubicBezTo>
                    <a:pt x="2298" y="593"/>
                    <a:pt x="2298" y="616"/>
                    <a:pt x="2298" y="640"/>
                  </a:cubicBezTo>
                  <a:cubicBezTo>
                    <a:pt x="2298" y="642"/>
                    <a:pt x="2299" y="643"/>
                    <a:pt x="2299" y="643"/>
                  </a:cubicBezTo>
                  <a:cubicBezTo>
                    <a:pt x="2302" y="643"/>
                    <a:pt x="2310" y="626"/>
                    <a:pt x="2310" y="616"/>
                  </a:cubicBezTo>
                  <a:cubicBezTo>
                    <a:pt x="2322" y="616"/>
                    <a:pt x="2322" y="616"/>
                    <a:pt x="2322" y="628"/>
                  </a:cubicBezTo>
                  <a:lnTo>
                    <a:pt x="2322" y="652"/>
                  </a:lnTo>
                  <a:cubicBezTo>
                    <a:pt x="2322" y="652"/>
                    <a:pt x="2346" y="616"/>
                    <a:pt x="2346" y="616"/>
                  </a:cubicBezTo>
                  <a:lnTo>
                    <a:pt x="2346" y="640"/>
                  </a:lnTo>
                  <a:lnTo>
                    <a:pt x="2381" y="640"/>
                  </a:lnTo>
                  <a:cubicBezTo>
                    <a:pt x="2393" y="640"/>
                    <a:pt x="2381" y="664"/>
                    <a:pt x="2393" y="664"/>
                  </a:cubicBezTo>
                  <a:cubicBezTo>
                    <a:pt x="2405" y="652"/>
                    <a:pt x="2405" y="640"/>
                    <a:pt x="2405" y="640"/>
                  </a:cubicBezTo>
                  <a:lnTo>
                    <a:pt x="2405" y="640"/>
                  </a:lnTo>
                  <a:cubicBezTo>
                    <a:pt x="2405" y="664"/>
                    <a:pt x="2393" y="688"/>
                    <a:pt x="2405" y="688"/>
                  </a:cubicBezTo>
                  <a:lnTo>
                    <a:pt x="2405" y="664"/>
                  </a:lnTo>
                  <a:cubicBezTo>
                    <a:pt x="2405" y="664"/>
                    <a:pt x="2421" y="675"/>
                    <a:pt x="2432" y="675"/>
                  </a:cubicBezTo>
                  <a:cubicBezTo>
                    <a:pt x="2437" y="675"/>
                    <a:pt x="2441" y="672"/>
                    <a:pt x="2441" y="664"/>
                  </a:cubicBezTo>
                  <a:cubicBezTo>
                    <a:pt x="2453" y="652"/>
                    <a:pt x="2441" y="629"/>
                    <a:pt x="2453" y="628"/>
                  </a:cubicBezTo>
                  <a:lnTo>
                    <a:pt x="2453" y="628"/>
                  </a:lnTo>
                  <a:cubicBezTo>
                    <a:pt x="2452" y="611"/>
                    <a:pt x="2450" y="604"/>
                    <a:pt x="2441" y="604"/>
                  </a:cubicBezTo>
                  <a:cubicBezTo>
                    <a:pt x="2441" y="604"/>
                    <a:pt x="2441" y="581"/>
                    <a:pt x="2441" y="557"/>
                  </a:cubicBezTo>
                  <a:cubicBezTo>
                    <a:pt x="2441" y="556"/>
                    <a:pt x="2441" y="555"/>
                    <a:pt x="2441" y="555"/>
                  </a:cubicBezTo>
                  <a:cubicBezTo>
                    <a:pt x="2437" y="555"/>
                    <a:pt x="2417" y="616"/>
                    <a:pt x="2417" y="616"/>
                  </a:cubicBezTo>
                  <a:cubicBezTo>
                    <a:pt x="2417" y="593"/>
                    <a:pt x="2429" y="569"/>
                    <a:pt x="2429" y="545"/>
                  </a:cubicBezTo>
                  <a:lnTo>
                    <a:pt x="2429" y="545"/>
                  </a:lnTo>
                  <a:cubicBezTo>
                    <a:pt x="2429" y="545"/>
                    <a:pt x="2405" y="557"/>
                    <a:pt x="2405" y="581"/>
                  </a:cubicBezTo>
                  <a:cubicBezTo>
                    <a:pt x="2393" y="593"/>
                    <a:pt x="2405" y="604"/>
                    <a:pt x="2393" y="604"/>
                  </a:cubicBezTo>
                  <a:cubicBezTo>
                    <a:pt x="2381" y="604"/>
                    <a:pt x="2393" y="604"/>
                    <a:pt x="2393" y="593"/>
                  </a:cubicBezTo>
                  <a:cubicBezTo>
                    <a:pt x="2393" y="581"/>
                    <a:pt x="2405" y="545"/>
                    <a:pt x="2405" y="521"/>
                  </a:cubicBezTo>
                  <a:close/>
                  <a:moveTo>
                    <a:pt x="2846" y="688"/>
                  </a:moveTo>
                  <a:cubicBezTo>
                    <a:pt x="2842" y="692"/>
                    <a:pt x="2839" y="693"/>
                    <a:pt x="2838" y="693"/>
                  </a:cubicBezTo>
                  <a:cubicBezTo>
                    <a:pt x="2835" y="693"/>
                    <a:pt x="2838" y="688"/>
                    <a:pt x="2846" y="688"/>
                  </a:cubicBezTo>
                  <a:close/>
                  <a:moveTo>
                    <a:pt x="2572" y="569"/>
                  </a:moveTo>
                  <a:cubicBezTo>
                    <a:pt x="2572" y="569"/>
                    <a:pt x="2559" y="609"/>
                    <a:pt x="2552" y="609"/>
                  </a:cubicBezTo>
                  <a:cubicBezTo>
                    <a:pt x="2550" y="609"/>
                    <a:pt x="2548" y="604"/>
                    <a:pt x="2548" y="593"/>
                  </a:cubicBezTo>
                  <a:lnTo>
                    <a:pt x="2536" y="593"/>
                  </a:lnTo>
                  <a:cubicBezTo>
                    <a:pt x="2536" y="593"/>
                    <a:pt x="2510" y="608"/>
                    <a:pt x="2496" y="608"/>
                  </a:cubicBezTo>
                  <a:cubicBezTo>
                    <a:pt x="2489" y="608"/>
                    <a:pt x="2485" y="604"/>
                    <a:pt x="2489" y="593"/>
                  </a:cubicBezTo>
                  <a:lnTo>
                    <a:pt x="2489" y="593"/>
                  </a:lnTo>
                  <a:lnTo>
                    <a:pt x="2459" y="643"/>
                  </a:lnTo>
                  <a:lnTo>
                    <a:pt x="2459" y="643"/>
                  </a:lnTo>
                  <a:cubicBezTo>
                    <a:pt x="2458" y="637"/>
                    <a:pt x="2457" y="632"/>
                    <a:pt x="2453" y="628"/>
                  </a:cubicBezTo>
                  <a:cubicBezTo>
                    <a:pt x="2453" y="628"/>
                    <a:pt x="2453" y="628"/>
                    <a:pt x="2453" y="628"/>
                  </a:cubicBezTo>
                  <a:lnTo>
                    <a:pt x="2453" y="628"/>
                  </a:lnTo>
                  <a:cubicBezTo>
                    <a:pt x="2453" y="635"/>
                    <a:pt x="2453" y="642"/>
                    <a:pt x="2453" y="652"/>
                  </a:cubicBezTo>
                  <a:lnTo>
                    <a:pt x="2459" y="643"/>
                  </a:lnTo>
                  <a:lnTo>
                    <a:pt x="2459" y="643"/>
                  </a:lnTo>
                  <a:cubicBezTo>
                    <a:pt x="2460" y="653"/>
                    <a:pt x="2457" y="664"/>
                    <a:pt x="2465" y="664"/>
                  </a:cubicBezTo>
                  <a:cubicBezTo>
                    <a:pt x="2477" y="676"/>
                    <a:pt x="2489" y="700"/>
                    <a:pt x="2501" y="700"/>
                  </a:cubicBezTo>
                  <a:cubicBezTo>
                    <a:pt x="2524" y="688"/>
                    <a:pt x="2524" y="676"/>
                    <a:pt x="2536" y="676"/>
                  </a:cubicBezTo>
                  <a:cubicBezTo>
                    <a:pt x="2536" y="676"/>
                    <a:pt x="2548" y="664"/>
                    <a:pt x="2560" y="640"/>
                  </a:cubicBezTo>
                  <a:cubicBezTo>
                    <a:pt x="2560" y="650"/>
                    <a:pt x="2560" y="693"/>
                    <a:pt x="2567" y="693"/>
                  </a:cubicBezTo>
                  <a:cubicBezTo>
                    <a:pt x="2568" y="693"/>
                    <a:pt x="2570" y="692"/>
                    <a:pt x="2572" y="688"/>
                  </a:cubicBezTo>
                  <a:cubicBezTo>
                    <a:pt x="2580" y="664"/>
                    <a:pt x="2572" y="640"/>
                    <a:pt x="2569" y="623"/>
                  </a:cubicBezTo>
                  <a:lnTo>
                    <a:pt x="2569" y="623"/>
                  </a:lnTo>
                  <a:cubicBezTo>
                    <a:pt x="2569" y="625"/>
                    <a:pt x="2568" y="625"/>
                    <a:pt x="2568" y="625"/>
                  </a:cubicBezTo>
                  <a:cubicBezTo>
                    <a:pt x="2564" y="625"/>
                    <a:pt x="2572" y="569"/>
                    <a:pt x="2572" y="569"/>
                  </a:cubicBezTo>
                  <a:close/>
                  <a:moveTo>
                    <a:pt x="2727" y="676"/>
                  </a:moveTo>
                  <a:cubicBezTo>
                    <a:pt x="2736" y="676"/>
                    <a:pt x="2731" y="698"/>
                    <a:pt x="2722" y="708"/>
                  </a:cubicBezTo>
                  <a:lnTo>
                    <a:pt x="2722" y="708"/>
                  </a:lnTo>
                  <a:cubicBezTo>
                    <a:pt x="2719" y="698"/>
                    <a:pt x="2727" y="676"/>
                    <a:pt x="2727" y="676"/>
                  </a:cubicBezTo>
                  <a:close/>
                  <a:moveTo>
                    <a:pt x="2904" y="695"/>
                  </a:moveTo>
                  <a:cubicBezTo>
                    <a:pt x="2904" y="695"/>
                    <a:pt x="2890" y="703"/>
                    <a:pt x="2882" y="712"/>
                  </a:cubicBezTo>
                  <a:lnTo>
                    <a:pt x="2846" y="723"/>
                  </a:lnTo>
                  <a:cubicBezTo>
                    <a:pt x="2858" y="712"/>
                    <a:pt x="2882" y="700"/>
                    <a:pt x="2893" y="700"/>
                  </a:cubicBezTo>
                  <a:cubicBezTo>
                    <a:pt x="2900" y="696"/>
                    <a:pt x="2903" y="695"/>
                    <a:pt x="2904" y="695"/>
                  </a:cubicBezTo>
                  <a:close/>
                  <a:moveTo>
                    <a:pt x="2633" y="721"/>
                  </a:moveTo>
                  <a:lnTo>
                    <a:pt x="2633" y="721"/>
                  </a:lnTo>
                  <a:cubicBezTo>
                    <a:pt x="2632" y="723"/>
                    <a:pt x="2631" y="723"/>
                    <a:pt x="2631" y="723"/>
                  </a:cubicBezTo>
                  <a:cubicBezTo>
                    <a:pt x="2631" y="724"/>
                    <a:pt x="2632" y="725"/>
                    <a:pt x="2632" y="725"/>
                  </a:cubicBezTo>
                  <a:cubicBezTo>
                    <a:pt x="2632" y="725"/>
                    <a:pt x="2632" y="723"/>
                    <a:pt x="2633" y="721"/>
                  </a:cubicBezTo>
                  <a:close/>
                  <a:moveTo>
                    <a:pt x="1030" y="804"/>
                  </a:moveTo>
                  <a:cubicBezTo>
                    <a:pt x="1032" y="804"/>
                    <a:pt x="1034" y="805"/>
                    <a:pt x="1036" y="807"/>
                  </a:cubicBezTo>
                  <a:cubicBezTo>
                    <a:pt x="1036" y="807"/>
                    <a:pt x="1019" y="833"/>
                    <a:pt x="1014" y="833"/>
                  </a:cubicBezTo>
                  <a:cubicBezTo>
                    <a:pt x="1013" y="833"/>
                    <a:pt x="1012" y="832"/>
                    <a:pt x="1012" y="831"/>
                  </a:cubicBezTo>
                  <a:cubicBezTo>
                    <a:pt x="1002" y="831"/>
                    <a:pt x="1018" y="804"/>
                    <a:pt x="1030" y="804"/>
                  </a:cubicBezTo>
                  <a:close/>
                  <a:moveTo>
                    <a:pt x="1084" y="866"/>
                  </a:moveTo>
                  <a:cubicBezTo>
                    <a:pt x="1084" y="866"/>
                    <a:pt x="1072" y="902"/>
                    <a:pt x="1060" y="902"/>
                  </a:cubicBezTo>
                  <a:cubicBezTo>
                    <a:pt x="1048" y="890"/>
                    <a:pt x="1072" y="866"/>
                    <a:pt x="1084" y="866"/>
                  </a:cubicBezTo>
                  <a:close/>
                  <a:moveTo>
                    <a:pt x="2889" y="905"/>
                  </a:moveTo>
                  <a:lnTo>
                    <a:pt x="2893" y="914"/>
                  </a:lnTo>
                  <a:cubicBezTo>
                    <a:pt x="2893" y="909"/>
                    <a:pt x="2892" y="907"/>
                    <a:pt x="2889" y="905"/>
                  </a:cubicBezTo>
                  <a:close/>
                  <a:moveTo>
                    <a:pt x="2880" y="914"/>
                  </a:moveTo>
                  <a:cubicBezTo>
                    <a:pt x="2880" y="914"/>
                    <a:pt x="2881" y="914"/>
                    <a:pt x="2881" y="915"/>
                  </a:cubicBezTo>
                  <a:lnTo>
                    <a:pt x="2881" y="915"/>
                  </a:lnTo>
                  <a:cubicBezTo>
                    <a:pt x="2881" y="914"/>
                    <a:pt x="2881" y="914"/>
                    <a:pt x="2882" y="914"/>
                  </a:cubicBezTo>
                  <a:close/>
                  <a:moveTo>
                    <a:pt x="2751" y="938"/>
                  </a:moveTo>
                  <a:cubicBezTo>
                    <a:pt x="2752" y="938"/>
                    <a:pt x="2754" y="938"/>
                    <a:pt x="2756" y="938"/>
                  </a:cubicBezTo>
                  <a:lnTo>
                    <a:pt x="2756" y="938"/>
                  </a:lnTo>
                  <a:cubicBezTo>
                    <a:pt x="2755" y="938"/>
                    <a:pt x="2753" y="938"/>
                    <a:pt x="2751" y="938"/>
                  </a:cubicBezTo>
                  <a:close/>
                  <a:moveTo>
                    <a:pt x="1233" y="995"/>
                  </a:moveTo>
                  <a:cubicBezTo>
                    <a:pt x="1235" y="995"/>
                    <a:pt x="1237" y="996"/>
                    <a:pt x="1238" y="997"/>
                  </a:cubicBezTo>
                  <a:lnTo>
                    <a:pt x="1227" y="997"/>
                  </a:lnTo>
                  <a:lnTo>
                    <a:pt x="1203" y="1033"/>
                  </a:lnTo>
                  <a:cubicBezTo>
                    <a:pt x="1203" y="1023"/>
                    <a:pt x="1220" y="995"/>
                    <a:pt x="1233" y="995"/>
                  </a:cubicBezTo>
                  <a:close/>
                  <a:moveTo>
                    <a:pt x="2973" y="1087"/>
                  </a:moveTo>
                  <a:cubicBezTo>
                    <a:pt x="2969" y="1087"/>
                    <a:pt x="2961" y="1093"/>
                    <a:pt x="2953" y="1093"/>
                  </a:cubicBezTo>
                  <a:cubicBezTo>
                    <a:pt x="2953" y="1093"/>
                    <a:pt x="2953" y="1104"/>
                    <a:pt x="2953" y="1104"/>
                  </a:cubicBezTo>
                  <a:lnTo>
                    <a:pt x="2965" y="1104"/>
                  </a:lnTo>
                  <a:cubicBezTo>
                    <a:pt x="2977" y="1104"/>
                    <a:pt x="2977" y="1104"/>
                    <a:pt x="2977" y="1093"/>
                  </a:cubicBezTo>
                  <a:cubicBezTo>
                    <a:pt x="2977" y="1089"/>
                    <a:pt x="2975" y="1087"/>
                    <a:pt x="2973" y="1087"/>
                  </a:cubicBezTo>
                  <a:close/>
                  <a:moveTo>
                    <a:pt x="1500" y="1271"/>
                  </a:moveTo>
                  <a:cubicBezTo>
                    <a:pt x="1500" y="1277"/>
                    <a:pt x="1502" y="1279"/>
                    <a:pt x="1505" y="1279"/>
                  </a:cubicBezTo>
                  <a:cubicBezTo>
                    <a:pt x="1509" y="1279"/>
                    <a:pt x="1513" y="1276"/>
                    <a:pt x="1518" y="1271"/>
                  </a:cubicBezTo>
                  <a:close/>
                  <a:moveTo>
                    <a:pt x="1724" y="1337"/>
                  </a:moveTo>
                  <a:cubicBezTo>
                    <a:pt x="1720" y="1347"/>
                    <a:pt x="1711" y="1366"/>
                    <a:pt x="1703" y="1366"/>
                  </a:cubicBezTo>
                  <a:cubicBezTo>
                    <a:pt x="1703" y="1358"/>
                    <a:pt x="1714" y="1345"/>
                    <a:pt x="1724" y="1337"/>
                  </a:cubicBezTo>
                  <a:close/>
                  <a:moveTo>
                    <a:pt x="1895" y="1376"/>
                  </a:moveTo>
                  <a:cubicBezTo>
                    <a:pt x="1895" y="1376"/>
                    <a:pt x="1893" y="1377"/>
                    <a:pt x="1891" y="1378"/>
                  </a:cubicBezTo>
                  <a:lnTo>
                    <a:pt x="1891" y="1378"/>
                  </a:lnTo>
                  <a:cubicBezTo>
                    <a:pt x="1892" y="1378"/>
                    <a:pt x="1893" y="1378"/>
                    <a:pt x="1893" y="1378"/>
                  </a:cubicBezTo>
                  <a:cubicBezTo>
                    <a:pt x="1895" y="1377"/>
                    <a:pt x="1895" y="1376"/>
                    <a:pt x="1895" y="1376"/>
                  </a:cubicBezTo>
                  <a:close/>
                  <a:moveTo>
                    <a:pt x="98" y="20"/>
                  </a:moveTo>
                  <a:lnTo>
                    <a:pt x="98" y="20"/>
                  </a:lnTo>
                  <a:cubicBezTo>
                    <a:pt x="98" y="20"/>
                    <a:pt x="97" y="20"/>
                    <a:pt x="95" y="21"/>
                  </a:cubicBezTo>
                  <a:cubicBezTo>
                    <a:pt x="85" y="32"/>
                    <a:pt x="74" y="42"/>
                    <a:pt x="64" y="53"/>
                  </a:cubicBezTo>
                  <a:lnTo>
                    <a:pt x="64" y="53"/>
                  </a:lnTo>
                  <a:cubicBezTo>
                    <a:pt x="63" y="54"/>
                    <a:pt x="61" y="55"/>
                    <a:pt x="60" y="57"/>
                  </a:cubicBezTo>
                  <a:cubicBezTo>
                    <a:pt x="60" y="57"/>
                    <a:pt x="57" y="60"/>
                    <a:pt x="54" y="64"/>
                  </a:cubicBezTo>
                  <a:lnTo>
                    <a:pt x="54" y="64"/>
                  </a:lnTo>
                  <a:cubicBezTo>
                    <a:pt x="33" y="87"/>
                    <a:pt x="15" y="111"/>
                    <a:pt x="0" y="140"/>
                  </a:cubicBezTo>
                  <a:cubicBezTo>
                    <a:pt x="0" y="140"/>
                    <a:pt x="8" y="155"/>
                    <a:pt x="17" y="155"/>
                  </a:cubicBezTo>
                  <a:cubicBezTo>
                    <a:pt x="19" y="155"/>
                    <a:pt x="22" y="154"/>
                    <a:pt x="24" y="152"/>
                  </a:cubicBezTo>
                  <a:cubicBezTo>
                    <a:pt x="30" y="146"/>
                    <a:pt x="38" y="138"/>
                    <a:pt x="45" y="133"/>
                  </a:cubicBezTo>
                  <a:lnTo>
                    <a:pt x="45" y="133"/>
                  </a:lnTo>
                  <a:cubicBezTo>
                    <a:pt x="47" y="141"/>
                    <a:pt x="50" y="146"/>
                    <a:pt x="53" y="146"/>
                  </a:cubicBezTo>
                  <a:cubicBezTo>
                    <a:pt x="55" y="146"/>
                    <a:pt x="57" y="144"/>
                    <a:pt x="60" y="139"/>
                  </a:cubicBezTo>
                  <a:lnTo>
                    <a:pt x="60" y="139"/>
                  </a:lnTo>
                  <a:cubicBezTo>
                    <a:pt x="60" y="140"/>
                    <a:pt x="60" y="140"/>
                    <a:pt x="60" y="140"/>
                  </a:cubicBezTo>
                  <a:cubicBezTo>
                    <a:pt x="60" y="164"/>
                    <a:pt x="72" y="176"/>
                    <a:pt x="84" y="176"/>
                  </a:cubicBezTo>
                  <a:cubicBezTo>
                    <a:pt x="87" y="176"/>
                    <a:pt x="91" y="174"/>
                    <a:pt x="95" y="171"/>
                  </a:cubicBezTo>
                  <a:lnTo>
                    <a:pt x="95" y="171"/>
                  </a:lnTo>
                  <a:cubicBezTo>
                    <a:pt x="96" y="174"/>
                    <a:pt x="96" y="174"/>
                    <a:pt x="96" y="174"/>
                  </a:cubicBezTo>
                  <a:cubicBezTo>
                    <a:pt x="96" y="174"/>
                    <a:pt x="97" y="172"/>
                    <a:pt x="99" y="169"/>
                  </a:cubicBezTo>
                  <a:lnTo>
                    <a:pt x="99" y="169"/>
                  </a:lnTo>
                  <a:cubicBezTo>
                    <a:pt x="101" y="167"/>
                    <a:pt x="104" y="166"/>
                    <a:pt x="106" y="164"/>
                  </a:cubicBezTo>
                  <a:lnTo>
                    <a:pt x="106" y="164"/>
                  </a:lnTo>
                  <a:cubicBezTo>
                    <a:pt x="106" y="164"/>
                    <a:pt x="107" y="164"/>
                    <a:pt x="107" y="164"/>
                  </a:cubicBezTo>
                  <a:lnTo>
                    <a:pt x="116" y="164"/>
                  </a:lnTo>
                  <a:cubicBezTo>
                    <a:pt x="110" y="183"/>
                    <a:pt x="95" y="217"/>
                    <a:pt x="95" y="235"/>
                  </a:cubicBezTo>
                  <a:cubicBezTo>
                    <a:pt x="97" y="237"/>
                    <a:pt x="98" y="237"/>
                    <a:pt x="99" y="237"/>
                  </a:cubicBezTo>
                  <a:cubicBezTo>
                    <a:pt x="109" y="237"/>
                    <a:pt x="119" y="206"/>
                    <a:pt x="128" y="200"/>
                  </a:cubicBezTo>
                  <a:lnTo>
                    <a:pt x="128" y="200"/>
                  </a:lnTo>
                  <a:cubicBezTo>
                    <a:pt x="123" y="209"/>
                    <a:pt x="113" y="237"/>
                    <a:pt x="117" y="237"/>
                  </a:cubicBezTo>
                  <a:cubicBezTo>
                    <a:pt x="117" y="237"/>
                    <a:pt x="118" y="236"/>
                    <a:pt x="119" y="235"/>
                  </a:cubicBezTo>
                  <a:cubicBezTo>
                    <a:pt x="129" y="226"/>
                    <a:pt x="161" y="178"/>
                    <a:pt x="168" y="178"/>
                  </a:cubicBezTo>
                  <a:lnTo>
                    <a:pt x="168" y="178"/>
                  </a:lnTo>
                  <a:cubicBezTo>
                    <a:pt x="169" y="178"/>
                    <a:pt x="169" y="181"/>
                    <a:pt x="167" y="188"/>
                  </a:cubicBezTo>
                  <a:cubicBezTo>
                    <a:pt x="155" y="223"/>
                    <a:pt x="143" y="212"/>
                    <a:pt x="143" y="235"/>
                  </a:cubicBezTo>
                  <a:cubicBezTo>
                    <a:pt x="143" y="235"/>
                    <a:pt x="143" y="247"/>
                    <a:pt x="155" y="247"/>
                  </a:cubicBezTo>
                  <a:cubicBezTo>
                    <a:pt x="166" y="247"/>
                    <a:pt x="186" y="210"/>
                    <a:pt x="198" y="210"/>
                  </a:cubicBezTo>
                  <a:cubicBezTo>
                    <a:pt x="200" y="210"/>
                    <a:pt x="201" y="210"/>
                    <a:pt x="203" y="212"/>
                  </a:cubicBezTo>
                  <a:cubicBezTo>
                    <a:pt x="191" y="223"/>
                    <a:pt x="179" y="235"/>
                    <a:pt x="167" y="259"/>
                  </a:cubicBezTo>
                  <a:cubicBezTo>
                    <a:pt x="167" y="266"/>
                    <a:pt x="167" y="278"/>
                    <a:pt x="172" y="278"/>
                  </a:cubicBezTo>
                  <a:cubicBezTo>
                    <a:pt x="176" y="278"/>
                    <a:pt x="181" y="273"/>
                    <a:pt x="191" y="259"/>
                  </a:cubicBezTo>
                  <a:lnTo>
                    <a:pt x="191" y="259"/>
                  </a:lnTo>
                  <a:cubicBezTo>
                    <a:pt x="176" y="282"/>
                    <a:pt x="175" y="290"/>
                    <a:pt x="179" y="290"/>
                  </a:cubicBezTo>
                  <a:cubicBezTo>
                    <a:pt x="182" y="290"/>
                    <a:pt x="186" y="287"/>
                    <a:pt x="191" y="283"/>
                  </a:cubicBezTo>
                  <a:lnTo>
                    <a:pt x="191" y="283"/>
                  </a:lnTo>
                  <a:cubicBezTo>
                    <a:pt x="167" y="307"/>
                    <a:pt x="226" y="307"/>
                    <a:pt x="226" y="307"/>
                  </a:cubicBezTo>
                  <a:cubicBezTo>
                    <a:pt x="228" y="308"/>
                    <a:pt x="229" y="308"/>
                    <a:pt x="230" y="308"/>
                  </a:cubicBezTo>
                  <a:cubicBezTo>
                    <a:pt x="238" y="308"/>
                    <a:pt x="247" y="277"/>
                    <a:pt x="249" y="277"/>
                  </a:cubicBezTo>
                  <a:cubicBezTo>
                    <a:pt x="250" y="277"/>
                    <a:pt x="250" y="279"/>
                    <a:pt x="250" y="283"/>
                  </a:cubicBezTo>
                  <a:cubicBezTo>
                    <a:pt x="250" y="298"/>
                    <a:pt x="254" y="303"/>
                    <a:pt x="259" y="303"/>
                  </a:cubicBezTo>
                  <a:cubicBezTo>
                    <a:pt x="269" y="303"/>
                    <a:pt x="284" y="282"/>
                    <a:pt x="291" y="265"/>
                  </a:cubicBezTo>
                  <a:lnTo>
                    <a:pt x="291" y="265"/>
                  </a:lnTo>
                  <a:cubicBezTo>
                    <a:pt x="293" y="266"/>
                    <a:pt x="295" y="268"/>
                    <a:pt x="298" y="271"/>
                  </a:cubicBezTo>
                  <a:cubicBezTo>
                    <a:pt x="298" y="271"/>
                    <a:pt x="310" y="283"/>
                    <a:pt x="298" y="307"/>
                  </a:cubicBezTo>
                  <a:cubicBezTo>
                    <a:pt x="286" y="319"/>
                    <a:pt x="274" y="331"/>
                    <a:pt x="274" y="342"/>
                  </a:cubicBezTo>
                  <a:cubicBezTo>
                    <a:pt x="274" y="346"/>
                    <a:pt x="278" y="348"/>
                    <a:pt x="284" y="348"/>
                  </a:cubicBezTo>
                  <a:cubicBezTo>
                    <a:pt x="295" y="348"/>
                    <a:pt x="314" y="342"/>
                    <a:pt x="322" y="342"/>
                  </a:cubicBezTo>
                  <a:cubicBezTo>
                    <a:pt x="334" y="342"/>
                    <a:pt x="322" y="366"/>
                    <a:pt x="322" y="402"/>
                  </a:cubicBezTo>
                  <a:cubicBezTo>
                    <a:pt x="334" y="378"/>
                    <a:pt x="345" y="366"/>
                    <a:pt x="369" y="354"/>
                  </a:cubicBezTo>
                  <a:cubicBezTo>
                    <a:pt x="393" y="354"/>
                    <a:pt x="357" y="378"/>
                    <a:pt x="369" y="378"/>
                  </a:cubicBezTo>
                  <a:cubicBezTo>
                    <a:pt x="369" y="378"/>
                    <a:pt x="381" y="366"/>
                    <a:pt x="393" y="354"/>
                  </a:cubicBezTo>
                  <a:lnTo>
                    <a:pt x="393" y="354"/>
                  </a:lnTo>
                  <a:cubicBezTo>
                    <a:pt x="381" y="366"/>
                    <a:pt x="369" y="390"/>
                    <a:pt x="357" y="402"/>
                  </a:cubicBezTo>
                  <a:cubicBezTo>
                    <a:pt x="357" y="414"/>
                    <a:pt x="369" y="414"/>
                    <a:pt x="369" y="414"/>
                  </a:cubicBezTo>
                  <a:cubicBezTo>
                    <a:pt x="375" y="420"/>
                    <a:pt x="381" y="423"/>
                    <a:pt x="387" y="423"/>
                  </a:cubicBezTo>
                  <a:cubicBezTo>
                    <a:pt x="393" y="423"/>
                    <a:pt x="399" y="420"/>
                    <a:pt x="405" y="414"/>
                  </a:cubicBezTo>
                  <a:cubicBezTo>
                    <a:pt x="413" y="414"/>
                    <a:pt x="421" y="409"/>
                    <a:pt x="425" y="409"/>
                  </a:cubicBezTo>
                  <a:cubicBezTo>
                    <a:pt x="427" y="409"/>
                    <a:pt x="429" y="410"/>
                    <a:pt x="429" y="414"/>
                  </a:cubicBezTo>
                  <a:cubicBezTo>
                    <a:pt x="429" y="414"/>
                    <a:pt x="429" y="426"/>
                    <a:pt x="429" y="438"/>
                  </a:cubicBezTo>
                  <a:cubicBezTo>
                    <a:pt x="417" y="450"/>
                    <a:pt x="429" y="450"/>
                    <a:pt x="429" y="450"/>
                  </a:cubicBezTo>
                  <a:lnTo>
                    <a:pt x="465" y="450"/>
                  </a:lnTo>
                  <a:cubicBezTo>
                    <a:pt x="465" y="450"/>
                    <a:pt x="476" y="450"/>
                    <a:pt x="488" y="462"/>
                  </a:cubicBezTo>
                  <a:lnTo>
                    <a:pt x="488" y="473"/>
                  </a:lnTo>
                  <a:lnTo>
                    <a:pt x="512" y="497"/>
                  </a:lnTo>
                  <a:cubicBezTo>
                    <a:pt x="520" y="497"/>
                    <a:pt x="528" y="513"/>
                    <a:pt x="540" y="513"/>
                  </a:cubicBezTo>
                  <a:cubicBezTo>
                    <a:pt x="544" y="513"/>
                    <a:pt x="548" y="511"/>
                    <a:pt x="553" y="506"/>
                  </a:cubicBezTo>
                  <a:lnTo>
                    <a:pt x="553" y="506"/>
                  </a:lnTo>
                  <a:cubicBezTo>
                    <a:pt x="541" y="526"/>
                    <a:pt x="560" y="545"/>
                    <a:pt x="560" y="545"/>
                  </a:cubicBezTo>
                  <a:cubicBezTo>
                    <a:pt x="560" y="545"/>
                    <a:pt x="570" y="540"/>
                    <a:pt x="581" y="540"/>
                  </a:cubicBezTo>
                  <a:cubicBezTo>
                    <a:pt x="586" y="540"/>
                    <a:pt x="592" y="541"/>
                    <a:pt x="596" y="545"/>
                  </a:cubicBezTo>
                  <a:cubicBezTo>
                    <a:pt x="596" y="557"/>
                    <a:pt x="572" y="569"/>
                    <a:pt x="572" y="581"/>
                  </a:cubicBezTo>
                  <a:cubicBezTo>
                    <a:pt x="572" y="581"/>
                    <a:pt x="572" y="593"/>
                    <a:pt x="584" y="593"/>
                  </a:cubicBezTo>
                  <a:lnTo>
                    <a:pt x="607" y="593"/>
                  </a:lnTo>
                  <a:cubicBezTo>
                    <a:pt x="619" y="581"/>
                    <a:pt x="619" y="569"/>
                    <a:pt x="631" y="569"/>
                  </a:cubicBezTo>
                  <a:cubicBezTo>
                    <a:pt x="613" y="587"/>
                    <a:pt x="613" y="590"/>
                    <a:pt x="619" y="590"/>
                  </a:cubicBezTo>
                  <a:cubicBezTo>
                    <a:pt x="622" y="590"/>
                    <a:pt x="627" y="589"/>
                    <a:pt x="631" y="589"/>
                  </a:cubicBezTo>
                  <a:cubicBezTo>
                    <a:pt x="636" y="589"/>
                    <a:pt x="640" y="590"/>
                    <a:pt x="643" y="593"/>
                  </a:cubicBezTo>
                  <a:cubicBezTo>
                    <a:pt x="643" y="593"/>
                    <a:pt x="596" y="640"/>
                    <a:pt x="607" y="640"/>
                  </a:cubicBezTo>
                  <a:cubicBezTo>
                    <a:pt x="619" y="640"/>
                    <a:pt x="655" y="593"/>
                    <a:pt x="679" y="569"/>
                  </a:cubicBezTo>
                  <a:cubicBezTo>
                    <a:pt x="682" y="565"/>
                    <a:pt x="684" y="564"/>
                    <a:pt x="686" y="564"/>
                  </a:cubicBezTo>
                  <a:lnTo>
                    <a:pt x="686" y="564"/>
                  </a:lnTo>
                  <a:cubicBezTo>
                    <a:pt x="693" y="564"/>
                    <a:pt x="667" y="616"/>
                    <a:pt x="667" y="616"/>
                  </a:cubicBezTo>
                  <a:cubicBezTo>
                    <a:pt x="667" y="616"/>
                    <a:pt x="679" y="604"/>
                    <a:pt x="691" y="604"/>
                  </a:cubicBezTo>
                  <a:lnTo>
                    <a:pt x="703" y="604"/>
                  </a:lnTo>
                  <a:cubicBezTo>
                    <a:pt x="703" y="593"/>
                    <a:pt x="715" y="581"/>
                    <a:pt x="715" y="581"/>
                  </a:cubicBezTo>
                  <a:lnTo>
                    <a:pt x="726" y="581"/>
                  </a:lnTo>
                  <a:cubicBezTo>
                    <a:pt x="715" y="604"/>
                    <a:pt x="703" y="616"/>
                    <a:pt x="715" y="616"/>
                  </a:cubicBezTo>
                  <a:cubicBezTo>
                    <a:pt x="719" y="612"/>
                    <a:pt x="723" y="609"/>
                    <a:pt x="726" y="609"/>
                  </a:cubicBezTo>
                  <a:cubicBezTo>
                    <a:pt x="730" y="609"/>
                    <a:pt x="730" y="618"/>
                    <a:pt x="715" y="640"/>
                  </a:cubicBezTo>
                  <a:cubicBezTo>
                    <a:pt x="703" y="652"/>
                    <a:pt x="703" y="655"/>
                    <a:pt x="707" y="655"/>
                  </a:cubicBezTo>
                  <a:cubicBezTo>
                    <a:pt x="712" y="655"/>
                    <a:pt x="721" y="652"/>
                    <a:pt x="726" y="652"/>
                  </a:cubicBezTo>
                  <a:cubicBezTo>
                    <a:pt x="738" y="640"/>
                    <a:pt x="738" y="628"/>
                    <a:pt x="750" y="628"/>
                  </a:cubicBezTo>
                  <a:cubicBezTo>
                    <a:pt x="750" y="628"/>
                    <a:pt x="762" y="640"/>
                    <a:pt x="762" y="652"/>
                  </a:cubicBezTo>
                  <a:cubicBezTo>
                    <a:pt x="762" y="652"/>
                    <a:pt x="762" y="676"/>
                    <a:pt x="762" y="688"/>
                  </a:cubicBezTo>
                  <a:cubicBezTo>
                    <a:pt x="754" y="696"/>
                    <a:pt x="757" y="705"/>
                    <a:pt x="764" y="705"/>
                  </a:cubicBezTo>
                  <a:cubicBezTo>
                    <a:pt x="767" y="705"/>
                    <a:pt x="771" y="703"/>
                    <a:pt x="774" y="700"/>
                  </a:cubicBezTo>
                  <a:cubicBezTo>
                    <a:pt x="777" y="698"/>
                    <a:pt x="780" y="697"/>
                    <a:pt x="782" y="697"/>
                  </a:cubicBezTo>
                  <a:cubicBezTo>
                    <a:pt x="795" y="697"/>
                    <a:pt x="784" y="725"/>
                    <a:pt x="774" y="735"/>
                  </a:cubicBezTo>
                  <a:cubicBezTo>
                    <a:pt x="798" y="712"/>
                    <a:pt x="810" y="676"/>
                    <a:pt x="822" y="664"/>
                  </a:cubicBezTo>
                  <a:cubicBezTo>
                    <a:pt x="822" y="660"/>
                    <a:pt x="823" y="659"/>
                    <a:pt x="824" y="659"/>
                  </a:cubicBezTo>
                  <a:lnTo>
                    <a:pt x="824" y="659"/>
                  </a:lnTo>
                  <a:cubicBezTo>
                    <a:pt x="827" y="659"/>
                    <a:pt x="830" y="667"/>
                    <a:pt x="822" y="676"/>
                  </a:cubicBezTo>
                  <a:cubicBezTo>
                    <a:pt x="810" y="688"/>
                    <a:pt x="822" y="688"/>
                    <a:pt x="834" y="688"/>
                  </a:cubicBezTo>
                  <a:cubicBezTo>
                    <a:pt x="834" y="688"/>
                    <a:pt x="834" y="712"/>
                    <a:pt x="810" y="735"/>
                  </a:cubicBezTo>
                  <a:cubicBezTo>
                    <a:pt x="806" y="743"/>
                    <a:pt x="806" y="746"/>
                    <a:pt x="808" y="746"/>
                  </a:cubicBezTo>
                  <a:cubicBezTo>
                    <a:pt x="812" y="746"/>
                    <a:pt x="825" y="732"/>
                    <a:pt x="834" y="723"/>
                  </a:cubicBezTo>
                  <a:cubicBezTo>
                    <a:pt x="834" y="718"/>
                    <a:pt x="837" y="715"/>
                    <a:pt x="840" y="715"/>
                  </a:cubicBezTo>
                  <a:cubicBezTo>
                    <a:pt x="843" y="715"/>
                    <a:pt x="846" y="718"/>
                    <a:pt x="846" y="723"/>
                  </a:cubicBezTo>
                  <a:cubicBezTo>
                    <a:pt x="852" y="730"/>
                    <a:pt x="851" y="737"/>
                    <a:pt x="856" y="737"/>
                  </a:cubicBezTo>
                  <a:cubicBezTo>
                    <a:pt x="860" y="737"/>
                    <a:pt x="866" y="734"/>
                    <a:pt x="881" y="723"/>
                  </a:cubicBezTo>
                  <a:lnTo>
                    <a:pt x="893" y="723"/>
                  </a:lnTo>
                  <a:cubicBezTo>
                    <a:pt x="893" y="723"/>
                    <a:pt x="857" y="759"/>
                    <a:pt x="857" y="783"/>
                  </a:cubicBezTo>
                  <a:cubicBezTo>
                    <a:pt x="857" y="795"/>
                    <a:pt x="881" y="795"/>
                    <a:pt x="881" y="807"/>
                  </a:cubicBezTo>
                  <a:cubicBezTo>
                    <a:pt x="893" y="807"/>
                    <a:pt x="881" y="807"/>
                    <a:pt x="881" y="783"/>
                  </a:cubicBezTo>
                  <a:cubicBezTo>
                    <a:pt x="884" y="781"/>
                    <a:pt x="886" y="780"/>
                    <a:pt x="889" y="780"/>
                  </a:cubicBezTo>
                  <a:cubicBezTo>
                    <a:pt x="896" y="780"/>
                    <a:pt x="903" y="786"/>
                    <a:pt x="909" y="786"/>
                  </a:cubicBezTo>
                  <a:cubicBezTo>
                    <a:pt x="912" y="786"/>
                    <a:pt x="914" y="786"/>
                    <a:pt x="917" y="783"/>
                  </a:cubicBezTo>
                  <a:lnTo>
                    <a:pt x="917" y="759"/>
                  </a:lnTo>
                  <a:cubicBezTo>
                    <a:pt x="917" y="759"/>
                    <a:pt x="933" y="751"/>
                    <a:pt x="939" y="751"/>
                  </a:cubicBezTo>
                  <a:cubicBezTo>
                    <a:pt x="944" y="751"/>
                    <a:pt x="944" y="756"/>
                    <a:pt x="929" y="771"/>
                  </a:cubicBezTo>
                  <a:cubicBezTo>
                    <a:pt x="917" y="783"/>
                    <a:pt x="905" y="795"/>
                    <a:pt x="905" y="807"/>
                  </a:cubicBezTo>
                  <a:cubicBezTo>
                    <a:pt x="917" y="819"/>
                    <a:pt x="917" y="819"/>
                    <a:pt x="941" y="831"/>
                  </a:cubicBezTo>
                  <a:cubicBezTo>
                    <a:pt x="941" y="831"/>
                    <a:pt x="965" y="795"/>
                    <a:pt x="965" y="783"/>
                  </a:cubicBezTo>
                  <a:cubicBezTo>
                    <a:pt x="977" y="795"/>
                    <a:pt x="977" y="819"/>
                    <a:pt x="965" y="831"/>
                  </a:cubicBezTo>
                  <a:lnTo>
                    <a:pt x="941" y="831"/>
                  </a:lnTo>
                  <a:cubicBezTo>
                    <a:pt x="941" y="831"/>
                    <a:pt x="965" y="831"/>
                    <a:pt x="965" y="854"/>
                  </a:cubicBezTo>
                  <a:cubicBezTo>
                    <a:pt x="953" y="878"/>
                    <a:pt x="941" y="890"/>
                    <a:pt x="917" y="914"/>
                  </a:cubicBezTo>
                  <a:cubicBezTo>
                    <a:pt x="941" y="890"/>
                    <a:pt x="965" y="866"/>
                    <a:pt x="988" y="854"/>
                  </a:cubicBezTo>
                  <a:cubicBezTo>
                    <a:pt x="992" y="850"/>
                    <a:pt x="995" y="849"/>
                    <a:pt x="997" y="849"/>
                  </a:cubicBezTo>
                  <a:cubicBezTo>
                    <a:pt x="1002" y="849"/>
                    <a:pt x="1004" y="854"/>
                    <a:pt x="1012" y="854"/>
                  </a:cubicBezTo>
                  <a:cubicBezTo>
                    <a:pt x="1020" y="854"/>
                    <a:pt x="1028" y="844"/>
                    <a:pt x="1029" y="844"/>
                  </a:cubicBezTo>
                  <a:lnTo>
                    <a:pt x="1029" y="844"/>
                  </a:lnTo>
                  <a:cubicBezTo>
                    <a:pt x="1029" y="844"/>
                    <a:pt x="1028" y="847"/>
                    <a:pt x="1024" y="854"/>
                  </a:cubicBezTo>
                  <a:cubicBezTo>
                    <a:pt x="1024" y="866"/>
                    <a:pt x="988" y="890"/>
                    <a:pt x="977" y="914"/>
                  </a:cubicBezTo>
                  <a:cubicBezTo>
                    <a:pt x="973" y="918"/>
                    <a:pt x="973" y="919"/>
                    <a:pt x="975" y="919"/>
                  </a:cubicBezTo>
                  <a:cubicBezTo>
                    <a:pt x="979" y="919"/>
                    <a:pt x="992" y="914"/>
                    <a:pt x="1000" y="914"/>
                  </a:cubicBezTo>
                  <a:cubicBezTo>
                    <a:pt x="1000" y="902"/>
                    <a:pt x="1012" y="890"/>
                    <a:pt x="1024" y="890"/>
                  </a:cubicBezTo>
                  <a:cubicBezTo>
                    <a:pt x="1024" y="890"/>
                    <a:pt x="1036" y="902"/>
                    <a:pt x="1036" y="902"/>
                  </a:cubicBezTo>
                  <a:cubicBezTo>
                    <a:pt x="1046" y="912"/>
                    <a:pt x="1055" y="929"/>
                    <a:pt x="1071" y="929"/>
                  </a:cubicBezTo>
                  <a:cubicBezTo>
                    <a:pt x="1075" y="929"/>
                    <a:pt x="1079" y="928"/>
                    <a:pt x="1084" y="926"/>
                  </a:cubicBezTo>
                  <a:cubicBezTo>
                    <a:pt x="1088" y="924"/>
                    <a:pt x="1092" y="922"/>
                    <a:pt x="1095" y="920"/>
                  </a:cubicBezTo>
                  <a:lnTo>
                    <a:pt x="1095" y="920"/>
                  </a:lnTo>
                  <a:cubicBezTo>
                    <a:pt x="1092" y="933"/>
                    <a:pt x="1084" y="952"/>
                    <a:pt x="1084" y="962"/>
                  </a:cubicBezTo>
                  <a:cubicBezTo>
                    <a:pt x="1084" y="974"/>
                    <a:pt x="1096" y="997"/>
                    <a:pt x="1119" y="997"/>
                  </a:cubicBezTo>
                  <a:cubicBezTo>
                    <a:pt x="1143" y="986"/>
                    <a:pt x="1143" y="974"/>
                    <a:pt x="1143" y="974"/>
                  </a:cubicBezTo>
                  <a:lnTo>
                    <a:pt x="1143" y="974"/>
                  </a:lnTo>
                  <a:cubicBezTo>
                    <a:pt x="1143" y="985"/>
                    <a:pt x="1119" y="1009"/>
                    <a:pt x="1119" y="1021"/>
                  </a:cubicBezTo>
                  <a:cubicBezTo>
                    <a:pt x="1131" y="1021"/>
                    <a:pt x="1143" y="997"/>
                    <a:pt x="1143" y="997"/>
                  </a:cubicBezTo>
                  <a:lnTo>
                    <a:pt x="1167" y="997"/>
                  </a:lnTo>
                  <a:cubicBezTo>
                    <a:pt x="1179" y="985"/>
                    <a:pt x="1191" y="962"/>
                    <a:pt x="1215" y="962"/>
                  </a:cubicBezTo>
                  <a:cubicBezTo>
                    <a:pt x="1203" y="974"/>
                    <a:pt x="1191" y="997"/>
                    <a:pt x="1179" y="1009"/>
                  </a:cubicBezTo>
                  <a:cubicBezTo>
                    <a:pt x="1179" y="1009"/>
                    <a:pt x="1179" y="1004"/>
                    <a:pt x="1175" y="1004"/>
                  </a:cubicBezTo>
                  <a:cubicBezTo>
                    <a:pt x="1174" y="1004"/>
                    <a:pt x="1171" y="1005"/>
                    <a:pt x="1167" y="1009"/>
                  </a:cubicBezTo>
                  <a:cubicBezTo>
                    <a:pt x="1155" y="1021"/>
                    <a:pt x="1155" y="1021"/>
                    <a:pt x="1155" y="1021"/>
                  </a:cubicBezTo>
                  <a:cubicBezTo>
                    <a:pt x="1155" y="1033"/>
                    <a:pt x="1191" y="1021"/>
                    <a:pt x="1179" y="1045"/>
                  </a:cubicBezTo>
                  <a:cubicBezTo>
                    <a:pt x="1155" y="1069"/>
                    <a:pt x="1203" y="1057"/>
                    <a:pt x="1215" y="1069"/>
                  </a:cubicBezTo>
                  <a:cubicBezTo>
                    <a:pt x="1238" y="1033"/>
                    <a:pt x="1227" y="1033"/>
                    <a:pt x="1250" y="1009"/>
                  </a:cubicBezTo>
                  <a:lnTo>
                    <a:pt x="1250" y="1009"/>
                  </a:lnTo>
                  <a:cubicBezTo>
                    <a:pt x="1250" y="1009"/>
                    <a:pt x="1238" y="1045"/>
                    <a:pt x="1250" y="1045"/>
                  </a:cubicBezTo>
                  <a:cubicBezTo>
                    <a:pt x="1250" y="1045"/>
                    <a:pt x="1274" y="1033"/>
                    <a:pt x="1286" y="1021"/>
                  </a:cubicBezTo>
                  <a:lnTo>
                    <a:pt x="1286" y="1021"/>
                  </a:lnTo>
                  <a:cubicBezTo>
                    <a:pt x="1276" y="1041"/>
                    <a:pt x="1242" y="1117"/>
                    <a:pt x="1257" y="1117"/>
                  </a:cubicBezTo>
                  <a:cubicBezTo>
                    <a:pt x="1260" y="1117"/>
                    <a:pt x="1266" y="1113"/>
                    <a:pt x="1274" y="1104"/>
                  </a:cubicBezTo>
                  <a:lnTo>
                    <a:pt x="1262" y="1104"/>
                  </a:lnTo>
                  <a:cubicBezTo>
                    <a:pt x="1250" y="1104"/>
                    <a:pt x="1286" y="1081"/>
                    <a:pt x="1286" y="1069"/>
                  </a:cubicBezTo>
                  <a:lnTo>
                    <a:pt x="1298" y="1069"/>
                  </a:lnTo>
                  <a:cubicBezTo>
                    <a:pt x="1310" y="1069"/>
                    <a:pt x="1274" y="1116"/>
                    <a:pt x="1274" y="1128"/>
                  </a:cubicBezTo>
                  <a:cubicBezTo>
                    <a:pt x="1274" y="1140"/>
                    <a:pt x="1286" y="1140"/>
                    <a:pt x="1286" y="1140"/>
                  </a:cubicBezTo>
                  <a:cubicBezTo>
                    <a:pt x="1298" y="1140"/>
                    <a:pt x="1310" y="1116"/>
                    <a:pt x="1322" y="1116"/>
                  </a:cubicBezTo>
                  <a:cubicBezTo>
                    <a:pt x="1334" y="1128"/>
                    <a:pt x="1334" y="1116"/>
                    <a:pt x="1322" y="1140"/>
                  </a:cubicBezTo>
                  <a:cubicBezTo>
                    <a:pt x="1310" y="1152"/>
                    <a:pt x="1310" y="1152"/>
                    <a:pt x="1298" y="1164"/>
                  </a:cubicBezTo>
                  <a:cubicBezTo>
                    <a:pt x="1298" y="1165"/>
                    <a:pt x="1299" y="1166"/>
                    <a:pt x="1300" y="1166"/>
                  </a:cubicBezTo>
                  <a:cubicBezTo>
                    <a:pt x="1308" y="1166"/>
                    <a:pt x="1341" y="1141"/>
                    <a:pt x="1354" y="1141"/>
                  </a:cubicBezTo>
                  <a:cubicBezTo>
                    <a:pt x="1358" y="1141"/>
                    <a:pt x="1360" y="1144"/>
                    <a:pt x="1358" y="1152"/>
                  </a:cubicBezTo>
                  <a:lnTo>
                    <a:pt x="1334" y="1152"/>
                  </a:lnTo>
                  <a:cubicBezTo>
                    <a:pt x="1334" y="1164"/>
                    <a:pt x="1334" y="1170"/>
                    <a:pt x="1337" y="1170"/>
                  </a:cubicBezTo>
                  <a:cubicBezTo>
                    <a:pt x="1340" y="1170"/>
                    <a:pt x="1346" y="1164"/>
                    <a:pt x="1358" y="1152"/>
                  </a:cubicBezTo>
                  <a:lnTo>
                    <a:pt x="1358" y="1152"/>
                  </a:lnTo>
                  <a:cubicBezTo>
                    <a:pt x="1346" y="1176"/>
                    <a:pt x="1334" y="1188"/>
                    <a:pt x="1334" y="1188"/>
                  </a:cubicBezTo>
                  <a:cubicBezTo>
                    <a:pt x="1340" y="1194"/>
                    <a:pt x="1343" y="1197"/>
                    <a:pt x="1346" y="1197"/>
                  </a:cubicBezTo>
                  <a:cubicBezTo>
                    <a:pt x="1349" y="1197"/>
                    <a:pt x="1352" y="1194"/>
                    <a:pt x="1358" y="1188"/>
                  </a:cubicBezTo>
                  <a:cubicBezTo>
                    <a:pt x="1358" y="1188"/>
                    <a:pt x="1369" y="1140"/>
                    <a:pt x="1381" y="1140"/>
                  </a:cubicBezTo>
                  <a:cubicBezTo>
                    <a:pt x="1381" y="1152"/>
                    <a:pt x="1381" y="1164"/>
                    <a:pt x="1393" y="1164"/>
                  </a:cubicBezTo>
                  <a:lnTo>
                    <a:pt x="1393" y="1176"/>
                  </a:lnTo>
                  <a:lnTo>
                    <a:pt x="1405" y="1176"/>
                  </a:lnTo>
                  <a:cubicBezTo>
                    <a:pt x="1417" y="1176"/>
                    <a:pt x="1381" y="1212"/>
                    <a:pt x="1369" y="1212"/>
                  </a:cubicBezTo>
                  <a:cubicBezTo>
                    <a:pt x="1369" y="1216"/>
                    <a:pt x="1371" y="1217"/>
                    <a:pt x="1373" y="1217"/>
                  </a:cubicBezTo>
                  <a:cubicBezTo>
                    <a:pt x="1377" y="1217"/>
                    <a:pt x="1385" y="1212"/>
                    <a:pt x="1393" y="1212"/>
                  </a:cubicBezTo>
                  <a:cubicBezTo>
                    <a:pt x="1393" y="1212"/>
                    <a:pt x="1408" y="1196"/>
                    <a:pt x="1415" y="1196"/>
                  </a:cubicBezTo>
                  <a:cubicBezTo>
                    <a:pt x="1416" y="1196"/>
                    <a:pt x="1417" y="1197"/>
                    <a:pt x="1417" y="1200"/>
                  </a:cubicBezTo>
                  <a:cubicBezTo>
                    <a:pt x="1417" y="1212"/>
                    <a:pt x="1393" y="1224"/>
                    <a:pt x="1393" y="1235"/>
                  </a:cubicBezTo>
                  <a:cubicBezTo>
                    <a:pt x="1405" y="1224"/>
                    <a:pt x="1417" y="1212"/>
                    <a:pt x="1441" y="1212"/>
                  </a:cubicBezTo>
                  <a:lnTo>
                    <a:pt x="1453" y="1212"/>
                  </a:lnTo>
                  <a:cubicBezTo>
                    <a:pt x="1453" y="1224"/>
                    <a:pt x="1441" y="1235"/>
                    <a:pt x="1441" y="1235"/>
                  </a:cubicBezTo>
                  <a:cubicBezTo>
                    <a:pt x="1441" y="1242"/>
                    <a:pt x="1445" y="1249"/>
                    <a:pt x="1450" y="1249"/>
                  </a:cubicBezTo>
                  <a:cubicBezTo>
                    <a:pt x="1455" y="1249"/>
                    <a:pt x="1460" y="1246"/>
                    <a:pt x="1465" y="1235"/>
                  </a:cubicBezTo>
                  <a:cubicBezTo>
                    <a:pt x="1471" y="1224"/>
                    <a:pt x="1474" y="1221"/>
                    <a:pt x="1477" y="1221"/>
                  </a:cubicBezTo>
                  <a:cubicBezTo>
                    <a:pt x="1480" y="1221"/>
                    <a:pt x="1483" y="1224"/>
                    <a:pt x="1488" y="1224"/>
                  </a:cubicBezTo>
                  <a:cubicBezTo>
                    <a:pt x="1477" y="1235"/>
                    <a:pt x="1441" y="1259"/>
                    <a:pt x="1441" y="1271"/>
                  </a:cubicBezTo>
                  <a:cubicBezTo>
                    <a:pt x="1443" y="1274"/>
                    <a:pt x="1446" y="1275"/>
                    <a:pt x="1450" y="1275"/>
                  </a:cubicBezTo>
                  <a:cubicBezTo>
                    <a:pt x="1459" y="1275"/>
                    <a:pt x="1469" y="1268"/>
                    <a:pt x="1474" y="1268"/>
                  </a:cubicBezTo>
                  <a:cubicBezTo>
                    <a:pt x="1476" y="1268"/>
                    <a:pt x="1477" y="1269"/>
                    <a:pt x="1477" y="1271"/>
                  </a:cubicBezTo>
                  <a:cubicBezTo>
                    <a:pt x="1477" y="1281"/>
                    <a:pt x="1479" y="1285"/>
                    <a:pt x="1482" y="1285"/>
                  </a:cubicBezTo>
                  <a:cubicBezTo>
                    <a:pt x="1487" y="1285"/>
                    <a:pt x="1494" y="1278"/>
                    <a:pt x="1500" y="1271"/>
                  </a:cubicBezTo>
                  <a:cubicBezTo>
                    <a:pt x="1500" y="1259"/>
                    <a:pt x="1512" y="1247"/>
                    <a:pt x="1524" y="1235"/>
                  </a:cubicBezTo>
                  <a:lnTo>
                    <a:pt x="1512" y="1235"/>
                  </a:lnTo>
                  <a:cubicBezTo>
                    <a:pt x="1518" y="1224"/>
                    <a:pt x="1527" y="1218"/>
                    <a:pt x="1533" y="1218"/>
                  </a:cubicBezTo>
                  <a:cubicBezTo>
                    <a:pt x="1539" y="1218"/>
                    <a:pt x="1542" y="1224"/>
                    <a:pt x="1536" y="1235"/>
                  </a:cubicBezTo>
                  <a:cubicBezTo>
                    <a:pt x="1536" y="1247"/>
                    <a:pt x="1527" y="1262"/>
                    <a:pt x="1518" y="1271"/>
                  </a:cubicBezTo>
                  <a:lnTo>
                    <a:pt x="1524" y="1271"/>
                  </a:lnTo>
                  <a:cubicBezTo>
                    <a:pt x="1524" y="1271"/>
                    <a:pt x="1540" y="1261"/>
                    <a:pt x="1544" y="1261"/>
                  </a:cubicBezTo>
                  <a:lnTo>
                    <a:pt x="1544" y="1261"/>
                  </a:lnTo>
                  <a:cubicBezTo>
                    <a:pt x="1545" y="1261"/>
                    <a:pt x="1544" y="1263"/>
                    <a:pt x="1536" y="1271"/>
                  </a:cubicBezTo>
                  <a:cubicBezTo>
                    <a:pt x="1536" y="1271"/>
                    <a:pt x="1513" y="1317"/>
                    <a:pt x="1516" y="1317"/>
                  </a:cubicBezTo>
                  <a:cubicBezTo>
                    <a:pt x="1517" y="1317"/>
                    <a:pt x="1519" y="1314"/>
                    <a:pt x="1524" y="1307"/>
                  </a:cubicBezTo>
                  <a:cubicBezTo>
                    <a:pt x="1545" y="1293"/>
                    <a:pt x="1550" y="1287"/>
                    <a:pt x="1550" y="1287"/>
                  </a:cubicBezTo>
                  <a:lnTo>
                    <a:pt x="1550" y="1287"/>
                  </a:lnTo>
                  <a:cubicBezTo>
                    <a:pt x="1550" y="1287"/>
                    <a:pt x="1548" y="1290"/>
                    <a:pt x="1548" y="1295"/>
                  </a:cubicBezTo>
                  <a:cubicBezTo>
                    <a:pt x="1560" y="1307"/>
                    <a:pt x="1536" y="1319"/>
                    <a:pt x="1536" y="1319"/>
                  </a:cubicBezTo>
                  <a:cubicBezTo>
                    <a:pt x="1536" y="1331"/>
                    <a:pt x="1536" y="1331"/>
                    <a:pt x="1536" y="1331"/>
                  </a:cubicBezTo>
                  <a:lnTo>
                    <a:pt x="1560" y="1307"/>
                  </a:lnTo>
                  <a:cubicBezTo>
                    <a:pt x="1560" y="1295"/>
                    <a:pt x="1560" y="1295"/>
                    <a:pt x="1560" y="1283"/>
                  </a:cubicBezTo>
                  <a:cubicBezTo>
                    <a:pt x="1564" y="1279"/>
                    <a:pt x="1568" y="1278"/>
                    <a:pt x="1571" y="1278"/>
                  </a:cubicBezTo>
                  <a:cubicBezTo>
                    <a:pt x="1578" y="1278"/>
                    <a:pt x="1584" y="1283"/>
                    <a:pt x="1584" y="1283"/>
                  </a:cubicBezTo>
                  <a:cubicBezTo>
                    <a:pt x="1584" y="1283"/>
                    <a:pt x="1572" y="1307"/>
                    <a:pt x="1572" y="1319"/>
                  </a:cubicBezTo>
                  <a:cubicBezTo>
                    <a:pt x="1572" y="1331"/>
                    <a:pt x="1572" y="1343"/>
                    <a:pt x="1572" y="1343"/>
                  </a:cubicBezTo>
                  <a:cubicBezTo>
                    <a:pt x="1572" y="1343"/>
                    <a:pt x="1584" y="1319"/>
                    <a:pt x="1596" y="1319"/>
                  </a:cubicBezTo>
                  <a:cubicBezTo>
                    <a:pt x="1602" y="1325"/>
                    <a:pt x="1602" y="1328"/>
                    <a:pt x="1602" y="1328"/>
                  </a:cubicBezTo>
                  <a:cubicBezTo>
                    <a:pt x="1602" y="1328"/>
                    <a:pt x="1602" y="1325"/>
                    <a:pt x="1608" y="1319"/>
                  </a:cubicBezTo>
                  <a:cubicBezTo>
                    <a:pt x="1619" y="1319"/>
                    <a:pt x="1643" y="1331"/>
                    <a:pt x="1643" y="1343"/>
                  </a:cubicBezTo>
                  <a:cubicBezTo>
                    <a:pt x="1655" y="1343"/>
                    <a:pt x="1643" y="1355"/>
                    <a:pt x="1643" y="1366"/>
                  </a:cubicBezTo>
                  <a:cubicBezTo>
                    <a:pt x="1631" y="1378"/>
                    <a:pt x="1643" y="1390"/>
                    <a:pt x="1643" y="1390"/>
                  </a:cubicBezTo>
                  <a:cubicBezTo>
                    <a:pt x="1643" y="1390"/>
                    <a:pt x="1643" y="1401"/>
                    <a:pt x="1647" y="1401"/>
                  </a:cubicBezTo>
                  <a:cubicBezTo>
                    <a:pt x="1649" y="1401"/>
                    <a:pt x="1651" y="1398"/>
                    <a:pt x="1655" y="1390"/>
                  </a:cubicBezTo>
                  <a:cubicBezTo>
                    <a:pt x="1663" y="1382"/>
                    <a:pt x="1667" y="1380"/>
                    <a:pt x="1669" y="1380"/>
                  </a:cubicBezTo>
                  <a:cubicBezTo>
                    <a:pt x="1674" y="1380"/>
                    <a:pt x="1671" y="1390"/>
                    <a:pt x="1679" y="1390"/>
                  </a:cubicBezTo>
                  <a:cubicBezTo>
                    <a:pt x="1679" y="1390"/>
                    <a:pt x="1691" y="1378"/>
                    <a:pt x="1691" y="1378"/>
                  </a:cubicBezTo>
                  <a:cubicBezTo>
                    <a:pt x="1691" y="1378"/>
                    <a:pt x="1691" y="1390"/>
                    <a:pt x="1703" y="1402"/>
                  </a:cubicBezTo>
                  <a:cubicBezTo>
                    <a:pt x="1715" y="1402"/>
                    <a:pt x="1774" y="1355"/>
                    <a:pt x="1774" y="1343"/>
                  </a:cubicBezTo>
                  <a:lnTo>
                    <a:pt x="1762" y="1343"/>
                  </a:lnTo>
                  <a:cubicBezTo>
                    <a:pt x="1762" y="1331"/>
                    <a:pt x="1762" y="1319"/>
                    <a:pt x="1762" y="1319"/>
                  </a:cubicBezTo>
                  <a:cubicBezTo>
                    <a:pt x="1762" y="1295"/>
                    <a:pt x="1762" y="1283"/>
                    <a:pt x="1750" y="1283"/>
                  </a:cubicBezTo>
                  <a:cubicBezTo>
                    <a:pt x="1739" y="1283"/>
                    <a:pt x="1715" y="1319"/>
                    <a:pt x="1703" y="1319"/>
                  </a:cubicBezTo>
                  <a:cubicBezTo>
                    <a:pt x="1691" y="1319"/>
                    <a:pt x="1703" y="1307"/>
                    <a:pt x="1703" y="1295"/>
                  </a:cubicBezTo>
                  <a:cubicBezTo>
                    <a:pt x="1703" y="1271"/>
                    <a:pt x="1715" y="1271"/>
                    <a:pt x="1703" y="1271"/>
                  </a:cubicBezTo>
                  <a:cubicBezTo>
                    <a:pt x="1691" y="1271"/>
                    <a:pt x="1703" y="1271"/>
                    <a:pt x="1691" y="1283"/>
                  </a:cubicBezTo>
                  <a:cubicBezTo>
                    <a:pt x="1681" y="1293"/>
                    <a:pt x="1675" y="1297"/>
                    <a:pt x="1672" y="1297"/>
                  </a:cubicBezTo>
                  <a:cubicBezTo>
                    <a:pt x="1667" y="1297"/>
                    <a:pt x="1667" y="1290"/>
                    <a:pt x="1667" y="1283"/>
                  </a:cubicBezTo>
                  <a:cubicBezTo>
                    <a:pt x="1679" y="1283"/>
                    <a:pt x="1703" y="1247"/>
                    <a:pt x="1703" y="1235"/>
                  </a:cubicBezTo>
                  <a:cubicBezTo>
                    <a:pt x="1700" y="1232"/>
                    <a:pt x="1696" y="1231"/>
                    <a:pt x="1693" y="1231"/>
                  </a:cubicBezTo>
                  <a:cubicBezTo>
                    <a:pt x="1685" y="1231"/>
                    <a:pt x="1676" y="1242"/>
                    <a:pt x="1667" y="1259"/>
                  </a:cubicBezTo>
                  <a:cubicBezTo>
                    <a:pt x="1663" y="1267"/>
                    <a:pt x="1662" y="1270"/>
                    <a:pt x="1661" y="1270"/>
                  </a:cubicBezTo>
                  <a:cubicBezTo>
                    <a:pt x="1660" y="1270"/>
                    <a:pt x="1663" y="1259"/>
                    <a:pt x="1655" y="1259"/>
                  </a:cubicBezTo>
                  <a:cubicBezTo>
                    <a:pt x="1647" y="1259"/>
                    <a:pt x="1629" y="1265"/>
                    <a:pt x="1617" y="1265"/>
                  </a:cubicBezTo>
                  <a:cubicBezTo>
                    <a:pt x="1612" y="1265"/>
                    <a:pt x="1608" y="1263"/>
                    <a:pt x="1608" y="1259"/>
                  </a:cubicBezTo>
                  <a:cubicBezTo>
                    <a:pt x="1619" y="1247"/>
                    <a:pt x="1655" y="1224"/>
                    <a:pt x="1655" y="1224"/>
                  </a:cubicBezTo>
                  <a:cubicBezTo>
                    <a:pt x="1659" y="1220"/>
                    <a:pt x="1656" y="1218"/>
                    <a:pt x="1651" y="1218"/>
                  </a:cubicBezTo>
                  <a:cubicBezTo>
                    <a:pt x="1639" y="1218"/>
                    <a:pt x="1615" y="1224"/>
                    <a:pt x="1608" y="1224"/>
                  </a:cubicBezTo>
                  <a:cubicBezTo>
                    <a:pt x="1596" y="1224"/>
                    <a:pt x="1596" y="1224"/>
                    <a:pt x="1596" y="1200"/>
                  </a:cubicBezTo>
                  <a:cubicBezTo>
                    <a:pt x="1602" y="1194"/>
                    <a:pt x="1602" y="1194"/>
                    <a:pt x="1599" y="1194"/>
                  </a:cubicBezTo>
                  <a:cubicBezTo>
                    <a:pt x="1596" y="1194"/>
                    <a:pt x="1590" y="1194"/>
                    <a:pt x="1584" y="1188"/>
                  </a:cubicBezTo>
                  <a:cubicBezTo>
                    <a:pt x="1584" y="1188"/>
                    <a:pt x="1584" y="1188"/>
                    <a:pt x="1584" y="1176"/>
                  </a:cubicBezTo>
                  <a:cubicBezTo>
                    <a:pt x="1590" y="1170"/>
                    <a:pt x="1590" y="1170"/>
                    <a:pt x="1588" y="1170"/>
                  </a:cubicBezTo>
                  <a:cubicBezTo>
                    <a:pt x="1587" y="1170"/>
                    <a:pt x="1584" y="1170"/>
                    <a:pt x="1584" y="1164"/>
                  </a:cubicBezTo>
                  <a:cubicBezTo>
                    <a:pt x="1584" y="1164"/>
                    <a:pt x="1572" y="1188"/>
                    <a:pt x="1560" y="1200"/>
                  </a:cubicBezTo>
                  <a:cubicBezTo>
                    <a:pt x="1560" y="1208"/>
                    <a:pt x="1554" y="1217"/>
                    <a:pt x="1550" y="1217"/>
                  </a:cubicBezTo>
                  <a:cubicBezTo>
                    <a:pt x="1549" y="1217"/>
                    <a:pt x="1548" y="1215"/>
                    <a:pt x="1548" y="1212"/>
                  </a:cubicBezTo>
                  <a:cubicBezTo>
                    <a:pt x="1548" y="1200"/>
                    <a:pt x="1560" y="1188"/>
                    <a:pt x="1560" y="1176"/>
                  </a:cubicBezTo>
                  <a:cubicBezTo>
                    <a:pt x="1560" y="1172"/>
                    <a:pt x="1559" y="1171"/>
                    <a:pt x="1556" y="1171"/>
                  </a:cubicBezTo>
                  <a:cubicBezTo>
                    <a:pt x="1552" y="1171"/>
                    <a:pt x="1544" y="1176"/>
                    <a:pt x="1536" y="1176"/>
                  </a:cubicBezTo>
                  <a:cubicBezTo>
                    <a:pt x="1536" y="1164"/>
                    <a:pt x="1536" y="1164"/>
                    <a:pt x="1536" y="1164"/>
                  </a:cubicBezTo>
                  <a:lnTo>
                    <a:pt x="1536" y="1152"/>
                  </a:lnTo>
                  <a:cubicBezTo>
                    <a:pt x="1536" y="1148"/>
                    <a:pt x="1535" y="1147"/>
                    <a:pt x="1533" y="1147"/>
                  </a:cubicBezTo>
                  <a:cubicBezTo>
                    <a:pt x="1528" y="1147"/>
                    <a:pt x="1520" y="1152"/>
                    <a:pt x="1512" y="1152"/>
                  </a:cubicBezTo>
                  <a:cubicBezTo>
                    <a:pt x="1512" y="1140"/>
                    <a:pt x="1512" y="1140"/>
                    <a:pt x="1512" y="1128"/>
                  </a:cubicBezTo>
                  <a:cubicBezTo>
                    <a:pt x="1512" y="1128"/>
                    <a:pt x="1502" y="1123"/>
                    <a:pt x="1491" y="1123"/>
                  </a:cubicBezTo>
                  <a:cubicBezTo>
                    <a:pt x="1486" y="1123"/>
                    <a:pt x="1481" y="1124"/>
                    <a:pt x="1477" y="1128"/>
                  </a:cubicBezTo>
                  <a:cubicBezTo>
                    <a:pt x="1467" y="1137"/>
                    <a:pt x="1462" y="1141"/>
                    <a:pt x="1460" y="1141"/>
                  </a:cubicBezTo>
                  <a:cubicBezTo>
                    <a:pt x="1456" y="1141"/>
                    <a:pt x="1462" y="1131"/>
                    <a:pt x="1477" y="1116"/>
                  </a:cubicBezTo>
                  <a:cubicBezTo>
                    <a:pt x="1488" y="1093"/>
                    <a:pt x="1477" y="1093"/>
                    <a:pt x="1477" y="1093"/>
                  </a:cubicBezTo>
                  <a:cubicBezTo>
                    <a:pt x="1465" y="1093"/>
                    <a:pt x="1465" y="1081"/>
                    <a:pt x="1453" y="1081"/>
                  </a:cubicBezTo>
                  <a:cubicBezTo>
                    <a:pt x="1446" y="1088"/>
                    <a:pt x="1439" y="1094"/>
                    <a:pt x="1434" y="1094"/>
                  </a:cubicBezTo>
                  <a:cubicBezTo>
                    <a:pt x="1431" y="1094"/>
                    <a:pt x="1429" y="1091"/>
                    <a:pt x="1429" y="1081"/>
                  </a:cubicBezTo>
                  <a:cubicBezTo>
                    <a:pt x="1429" y="1069"/>
                    <a:pt x="1429" y="1057"/>
                    <a:pt x="1429" y="1057"/>
                  </a:cubicBezTo>
                  <a:cubicBezTo>
                    <a:pt x="1419" y="1057"/>
                    <a:pt x="1391" y="1083"/>
                    <a:pt x="1383" y="1083"/>
                  </a:cubicBezTo>
                  <a:cubicBezTo>
                    <a:pt x="1382" y="1083"/>
                    <a:pt x="1381" y="1082"/>
                    <a:pt x="1381" y="1081"/>
                  </a:cubicBezTo>
                  <a:cubicBezTo>
                    <a:pt x="1393" y="1069"/>
                    <a:pt x="1405" y="1045"/>
                    <a:pt x="1393" y="1033"/>
                  </a:cubicBezTo>
                  <a:cubicBezTo>
                    <a:pt x="1381" y="1021"/>
                    <a:pt x="1369" y="1009"/>
                    <a:pt x="1358" y="1009"/>
                  </a:cubicBezTo>
                  <a:lnTo>
                    <a:pt x="1322" y="1009"/>
                  </a:lnTo>
                  <a:cubicBezTo>
                    <a:pt x="1310" y="1009"/>
                    <a:pt x="1322" y="985"/>
                    <a:pt x="1334" y="974"/>
                  </a:cubicBezTo>
                  <a:cubicBezTo>
                    <a:pt x="1334" y="974"/>
                    <a:pt x="1334" y="962"/>
                    <a:pt x="1334" y="950"/>
                  </a:cubicBezTo>
                  <a:cubicBezTo>
                    <a:pt x="1334" y="945"/>
                    <a:pt x="1332" y="942"/>
                    <a:pt x="1328" y="942"/>
                  </a:cubicBezTo>
                  <a:cubicBezTo>
                    <a:pt x="1322" y="942"/>
                    <a:pt x="1312" y="948"/>
                    <a:pt x="1298" y="962"/>
                  </a:cubicBezTo>
                  <a:cubicBezTo>
                    <a:pt x="1302" y="958"/>
                    <a:pt x="1301" y="956"/>
                    <a:pt x="1297" y="956"/>
                  </a:cubicBezTo>
                  <a:cubicBezTo>
                    <a:pt x="1290" y="956"/>
                    <a:pt x="1274" y="962"/>
                    <a:pt x="1274" y="962"/>
                  </a:cubicBezTo>
                  <a:cubicBezTo>
                    <a:pt x="1274" y="962"/>
                    <a:pt x="1286" y="938"/>
                    <a:pt x="1286" y="926"/>
                  </a:cubicBezTo>
                  <a:cubicBezTo>
                    <a:pt x="1274" y="914"/>
                    <a:pt x="1286" y="914"/>
                    <a:pt x="1262" y="914"/>
                  </a:cubicBezTo>
                  <a:cubicBezTo>
                    <a:pt x="1250" y="914"/>
                    <a:pt x="1238" y="938"/>
                    <a:pt x="1238" y="950"/>
                  </a:cubicBezTo>
                  <a:cubicBezTo>
                    <a:pt x="1235" y="953"/>
                    <a:pt x="1232" y="955"/>
                    <a:pt x="1231" y="955"/>
                  </a:cubicBezTo>
                  <a:cubicBezTo>
                    <a:pt x="1227" y="955"/>
                    <a:pt x="1227" y="946"/>
                    <a:pt x="1227" y="938"/>
                  </a:cubicBezTo>
                  <a:lnTo>
                    <a:pt x="1238" y="926"/>
                  </a:lnTo>
                  <a:lnTo>
                    <a:pt x="1238" y="914"/>
                  </a:lnTo>
                  <a:lnTo>
                    <a:pt x="1238" y="902"/>
                  </a:lnTo>
                  <a:cubicBezTo>
                    <a:pt x="1238" y="890"/>
                    <a:pt x="1227" y="890"/>
                    <a:pt x="1227" y="890"/>
                  </a:cubicBezTo>
                  <a:cubicBezTo>
                    <a:pt x="1215" y="890"/>
                    <a:pt x="1203" y="890"/>
                    <a:pt x="1179" y="902"/>
                  </a:cubicBezTo>
                  <a:cubicBezTo>
                    <a:pt x="1173" y="905"/>
                    <a:pt x="1169" y="907"/>
                    <a:pt x="1167" y="907"/>
                  </a:cubicBezTo>
                  <a:cubicBezTo>
                    <a:pt x="1162" y="907"/>
                    <a:pt x="1173" y="896"/>
                    <a:pt x="1190" y="879"/>
                  </a:cubicBezTo>
                  <a:lnTo>
                    <a:pt x="1190" y="879"/>
                  </a:lnTo>
                  <a:cubicBezTo>
                    <a:pt x="1187" y="882"/>
                    <a:pt x="1186" y="884"/>
                    <a:pt x="1185" y="884"/>
                  </a:cubicBezTo>
                  <a:cubicBezTo>
                    <a:pt x="1183" y="884"/>
                    <a:pt x="1183" y="878"/>
                    <a:pt x="1167" y="878"/>
                  </a:cubicBezTo>
                  <a:lnTo>
                    <a:pt x="1155" y="890"/>
                  </a:lnTo>
                  <a:cubicBezTo>
                    <a:pt x="1155" y="890"/>
                    <a:pt x="1167" y="866"/>
                    <a:pt x="1167" y="866"/>
                  </a:cubicBezTo>
                  <a:lnTo>
                    <a:pt x="1167" y="866"/>
                  </a:lnTo>
                  <a:cubicBezTo>
                    <a:pt x="1167" y="866"/>
                    <a:pt x="1143" y="878"/>
                    <a:pt x="1131" y="878"/>
                  </a:cubicBezTo>
                  <a:cubicBezTo>
                    <a:pt x="1119" y="878"/>
                    <a:pt x="1131" y="866"/>
                    <a:pt x="1143" y="866"/>
                  </a:cubicBezTo>
                  <a:cubicBezTo>
                    <a:pt x="1155" y="854"/>
                    <a:pt x="1179" y="831"/>
                    <a:pt x="1167" y="831"/>
                  </a:cubicBezTo>
                  <a:cubicBezTo>
                    <a:pt x="1143" y="831"/>
                    <a:pt x="1131" y="843"/>
                    <a:pt x="1119" y="854"/>
                  </a:cubicBezTo>
                  <a:cubicBezTo>
                    <a:pt x="1155" y="807"/>
                    <a:pt x="1072" y="819"/>
                    <a:pt x="1107" y="783"/>
                  </a:cubicBezTo>
                  <a:cubicBezTo>
                    <a:pt x="1116" y="770"/>
                    <a:pt x="1115" y="767"/>
                    <a:pt x="1111" y="767"/>
                  </a:cubicBezTo>
                  <a:cubicBezTo>
                    <a:pt x="1104" y="767"/>
                    <a:pt x="1089" y="774"/>
                    <a:pt x="1079" y="774"/>
                  </a:cubicBezTo>
                  <a:cubicBezTo>
                    <a:pt x="1076" y="774"/>
                    <a:pt x="1074" y="773"/>
                    <a:pt x="1072" y="771"/>
                  </a:cubicBezTo>
                  <a:cubicBezTo>
                    <a:pt x="1060" y="771"/>
                    <a:pt x="1060" y="771"/>
                    <a:pt x="1048" y="759"/>
                  </a:cubicBezTo>
                  <a:lnTo>
                    <a:pt x="1012" y="759"/>
                  </a:lnTo>
                  <a:cubicBezTo>
                    <a:pt x="1000" y="759"/>
                    <a:pt x="1012" y="735"/>
                    <a:pt x="1012" y="735"/>
                  </a:cubicBezTo>
                  <a:cubicBezTo>
                    <a:pt x="1006" y="729"/>
                    <a:pt x="1003" y="726"/>
                    <a:pt x="1000" y="726"/>
                  </a:cubicBezTo>
                  <a:cubicBezTo>
                    <a:pt x="997" y="726"/>
                    <a:pt x="994" y="729"/>
                    <a:pt x="988" y="735"/>
                  </a:cubicBezTo>
                  <a:cubicBezTo>
                    <a:pt x="988" y="735"/>
                    <a:pt x="977" y="747"/>
                    <a:pt x="977" y="747"/>
                  </a:cubicBezTo>
                  <a:cubicBezTo>
                    <a:pt x="977" y="735"/>
                    <a:pt x="988" y="712"/>
                    <a:pt x="1000" y="688"/>
                  </a:cubicBezTo>
                  <a:lnTo>
                    <a:pt x="1000" y="688"/>
                  </a:lnTo>
                  <a:cubicBezTo>
                    <a:pt x="995" y="696"/>
                    <a:pt x="989" y="699"/>
                    <a:pt x="983" y="699"/>
                  </a:cubicBezTo>
                  <a:cubicBezTo>
                    <a:pt x="962" y="699"/>
                    <a:pt x="938" y="661"/>
                    <a:pt x="929" y="652"/>
                  </a:cubicBezTo>
                  <a:cubicBezTo>
                    <a:pt x="929" y="640"/>
                    <a:pt x="929" y="628"/>
                    <a:pt x="917" y="616"/>
                  </a:cubicBezTo>
                  <a:lnTo>
                    <a:pt x="881" y="616"/>
                  </a:lnTo>
                  <a:cubicBezTo>
                    <a:pt x="881" y="616"/>
                    <a:pt x="867" y="627"/>
                    <a:pt x="856" y="636"/>
                  </a:cubicBezTo>
                  <a:lnTo>
                    <a:pt x="856" y="636"/>
                  </a:lnTo>
                  <a:cubicBezTo>
                    <a:pt x="863" y="626"/>
                    <a:pt x="869" y="614"/>
                    <a:pt x="863" y="614"/>
                  </a:cubicBezTo>
                  <a:cubicBezTo>
                    <a:pt x="862" y="614"/>
                    <a:pt x="860" y="615"/>
                    <a:pt x="857" y="616"/>
                  </a:cubicBezTo>
                  <a:cubicBezTo>
                    <a:pt x="842" y="616"/>
                    <a:pt x="836" y="622"/>
                    <a:pt x="835" y="622"/>
                  </a:cubicBezTo>
                  <a:cubicBezTo>
                    <a:pt x="834" y="622"/>
                    <a:pt x="834" y="620"/>
                    <a:pt x="834" y="616"/>
                  </a:cubicBezTo>
                  <a:cubicBezTo>
                    <a:pt x="834" y="616"/>
                    <a:pt x="869" y="593"/>
                    <a:pt x="857" y="593"/>
                  </a:cubicBezTo>
                  <a:cubicBezTo>
                    <a:pt x="834" y="593"/>
                    <a:pt x="822" y="593"/>
                    <a:pt x="810" y="616"/>
                  </a:cubicBezTo>
                  <a:cubicBezTo>
                    <a:pt x="810" y="616"/>
                    <a:pt x="822" y="581"/>
                    <a:pt x="822" y="581"/>
                  </a:cubicBezTo>
                  <a:cubicBezTo>
                    <a:pt x="834" y="569"/>
                    <a:pt x="822" y="545"/>
                    <a:pt x="822" y="545"/>
                  </a:cubicBezTo>
                  <a:cubicBezTo>
                    <a:pt x="822" y="545"/>
                    <a:pt x="798" y="581"/>
                    <a:pt x="786" y="581"/>
                  </a:cubicBezTo>
                  <a:cubicBezTo>
                    <a:pt x="774" y="581"/>
                    <a:pt x="786" y="557"/>
                    <a:pt x="774" y="557"/>
                  </a:cubicBezTo>
                  <a:cubicBezTo>
                    <a:pt x="766" y="557"/>
                    <a:pt x="764" y="562"/>
                    <a:pt x="759" y="562"/>
                  </a:cubicBezTo>
                  <a:cubicBezTo>
                    <a:pt x="757" y="562"/>
                    <a:pt x="754" y="561"/>
                    <a:pt x="750" y="557"/>
                  </a:cubicBezTo>
                  <a:cubicBezTo>
                    <a:pt x="750" y="557"/>
                    <a:pt x="750" y="533"/>
                    <a:pt x="750" y="521"/>
                  </a:cubicBezTo>
                  <a:cubicBezTo>
                    <a:pt x="750" y="521"/>
                    <a:pt x="738" y="521"/>
                    <a:pt x="726" y="533"/>
                  </a:cubicBezTo>
                  <a:cubicBezTo>
                    <a:pt x="726" y="533"/>
                    <a:pt x="735" y="507"/>
                    <a:pt x="730" y="507"/>
                  </a:cubicBezTo>
                  <a:lnTo>
                    <a:pt x="730" y="507"/>
                  </a:lnTo>
                  <a:cubicBezTo>
                    <a:pt x="729" y="507"/>
                    <a:pt x="728" y="507"/>
                    <a:pt x="726" y="509"/>
                  </a:cubicBezTo>
                  <a:cubicBezTo>
                    <a:pt x="716" y="509"/>
                    <a:pt x="706" y="535"/>
                    <a:pt x="703" y="535"/>
                  </a:cubicBezTo>
                  <a:cubicBezTo>
                    <a:pt x="703" y="535"/>
                    <a:pt x="703" y="535"/>
                    <a:pt x="703" y="533"/>
                  </a:cubicBezTo>
                  <a:cubicBezTo>
                    <a:pt x="691" y="533"/>
                    <a:pt x="703" y="521"/>
                    <a:pt x="703" y="509"/>
                  </a:cubicBezTo>
                  <a:cubicBezTo>
                    <a:pt x="703" y="509"/>
                    <a:pt x="692" y="499"/>
                    <a:pt x="681" y="499"/>
                  </a:cubicBezTo>
                  <a:cubicBezTo>
                    <a:pt x="676" y="499"/>
                    <a:pt x="671" y="501"/>
                    <a:pt x="667" y="509"/>
                  </a:cubicBezTo>
                  <a:cubicBezTo>
                    <a:pt x="667" y="485"/>
                    <a:pt x="679" y="473"/>
                    <a:pt x="679" y="462"/>
                  </a:cubicBezTo>
                  <a:lnTo>
                    <a:pt x="679" y="462"/>
                  </a:lnTo>
                  <a:cubicBezTo>
                    <a:pt x="667" y="468"/>
                    <a:pt x="661" y="470"/>
                    <a:pt x="658" y="470"/>
                  </a:cubicBezTo>
                  <a:cubicBezTo>
                    <a:pt x="655" y="470"/>
                    <a:pt x="655" y="468"/>
                    <a:pt x="655" y="462"/>
                  </a:cubicBezTo>
                  <a:cubicBezTo>
                    <a:pt x="651" y="458"/>
                    <a:pt x="650" y="456"/>
                    <a:pt x="649" y="456"/>
                  </a:cubicBezTo>
                  <a:lnTo>
                    <a:pt x="649" y="456"/>
                  </a:lnTo>
                  <a:cubicBezTo>
                    <a:pt x="648" y="456"/>
                    <a:pt x="651" y="462"/>
                    <a:pt x="643" y="462"/>
                  </a:cubicBezTo>
                  <a:cubicBezTo>
                    <a:pt x="631" y="462"/>
                    <a:pt x="631" y="438"/>
                    <a:pt x="631" y="426"/>
                  </a:cubicBezTo>
                  <a:lnTo>
                    <a:pt x="607" y="426"/>
                  </a:lnTo>
                  <a:cubicBezTo>
                    <a:pt x="607" y="426"/>
                    <a:pt x="596" y="426"/>
                    <a:pt x="596" y="414"/>
                  </a:cubicBezTo>
                  <a:cubicBezTo>
                    <a:pt x="591" y="410"/>
                    <a:pt x="587" y="407"/>
                    <a:pt x="581" y="407"/>
                  </a:cubicBezTo>
                  <a:cubicBezTo>
                    <a:pt x="572" y="407"/>
                    <a:pt x="559" y="415"/>
                    <a:pt x="536" y="438"/>
                  </a:cubicBezTo>
                  <a:cubicBezTo>
                    <a:pt x="548" y="426"/>
                    <a:pt x="560" y="414"/>
                    <a:pt x="572" y="402"/>
                  </a:cubicBezTo>
                  <a:cubicBezTo>
                    <a:pt x="576" y="394"/>
                    <a:pt x="576" y="391"/>
                    <a:pt x="574" y="391"/>
                  </a:cubicBezTo>
                  <a:lnTo>
                    <a:pt x="574" y="391"/>
                  </a:lnTo>
                  <a:cubicBezTo>
                    <a:pt x="570" y="391"/>
                    <a:pt x="560" y="402"/>
                    <a:pt x="560" y="402"/>
                  </a:cubicBezTo>
                  <a:cubicBezTo>
                    <a:pt x="550" y="409"/>
                    <a:pt x="544" y="412"/>
                    <a:pt x="540" y="412"/>
                  </a:cubicBezTo>
                  <a:cubicBezTo>
                    <a:pt x="531" y="412"/>
                    <a:pt x="539" y="392"/>
                    <a:pt x="548" y="366"/>
                  </a:cubicBezTo>
                  <a:cubicBezTo>
                    <a:pt x="551" y="363"/>
                    <a:pt x="553" y="361"/>
                    <a:pt x="552" y="361"/>
                  </a:cubicBezTo>
                  <a:lnTo>
                    <a:pt x="552" y="361"/>
                  </a:lnTo>
                  <a:cubicBezTo>
                    <a:pt x="550" y="361"/>
                    <a:pt x="518" y="388"/>
                    <a:pt x="515" y="388"/>
                  </a:cubicBezTo>
                  <a:cubicBezTo>
                    <a:pt x="514" y="388"/>
                    <a:pt x="517" y="386"/>
                    <a:pt x="524" y="378"/>
                  </a:cubicBezTo>
                  <a:cubicBezTo>
                    <a:pt x="536" y="360"/>
                    <a:pt x="536" y="351"/>
                    <a:pt x="530" y="351"/>
                  </a:cubicBezTo>
                  <a:cubicBezTo>
                    <a:pt x="524" y="351"/>
                    <a:pt x="512" y="360"/>
                    <a:pt x="500" y="378"/>
                  </a:cubicBezTo>
                  <a:cubicBezTo>
                    <a:pt x="500" y="366"/>
                    <a:pt x="512" y="354"/>
                    <a:pt x="512" y="342"/>
                  </a:cubicBezTo>
                  <a:lnTo>
                    <a:pt x="500" y="342"/>
                  </a:lnTo>
                  <a:cubicBezTo>
                    <a:pt x="488" y="342"/>
                    <a:pt x="500" y="331"/>
                    <a:pt x="500" y="319"/>
                  </a:cubicBezTo>
                  <a:lnTo>
                    <a:pt x="476" y="319"/>
                  </a:lnTo>
                  <a:cubicBezTo>
                    <a:pt x="476" y="319"/>
                    <a:pt x="465" y="319"/>
                    <a:pt x="465" y="307"/>
                  </a:cubicBezTo>
                  <a:cubicBezTo>
                    <a:pt x="465" y="295"/>
                    <a:pt x="465" y="283"/>
                    <a:pt x="453" y="283"/>
                  </a:cubicBezTo>
                  <a:cubicBezTo>
                    <a:pt x="429" y="283"/>
                    <a:pt x="417" y="295"/>
                    <a:pt x="417" y="295"/>
                  </a:cubicBezTo>
                  <a:cubicBezTo>
                    <a:pt x="417" y="295"/>
                    <a:pt x="421" y="287"/>
                    <a:pt x="427" y="277"/>
                  </a:cubicBezTo>
                  <a:lnTo>
                    <a:pt x="427" y="277"/>
                  </a:lnTo>
                  <a:cubicBezTo>
                    <a:pt x="428" y="278"/>
                    <a:pt x="429" y="280"/>
                    <a:pt x="429" y="283"/>
                  </a:cubicBezTo>
                  <a:cubicBezTo>
                    <a:pt x="429" y="283"/>
                    <a:pt x="448" y="245"/>
                    <a:pt x="452" y="245"/>
                  </a:cubicBezTo>
                  <a:cubicBezTo>
                    <a:pt x="452" y="245"/>
                    <a:pt x="453" y="246"/>
                    <a:pt x="453" y="247"/>
                  </a:cubicBezTo>
                  <a:lnTo>
                    <a:pt x="453" y="283"/>
                  </a:lnTo>
                  <a:cubicBezTo>
                    <a:pt x="453" y="283"/>
                    <a:pt x="465" y="259"/>
                    <a:pt x="465" y="247"/>
                  </a:cubicBezTo>
                  <a:lnTo>
                    <a:pt x="465" y="307"/>
                  </a:lnTo>
                  <a:cubicBezTo>
                    <a:pt x="473" y="290"/>
                    <a:pt x="481" y="273"/>
                    <a:pt x="490" y="273"/>
                  </a:cubicBezTo>
                  <a:cubicBezTo>
                    <a:pt x="493" y="273"/>
                    <a:pt x="497" y="276"/>
                    <a:pt x="500" y="283"/>
                  </a:cubicBezTo>
                  <a:cubicBezTo>
                    <a:pt x="512" y="307"/>
                    <a:pt x="512" y="307"/>
                    <a:pt x="512" y="307"/>
                  </a:cubicBezTo>
                  <a:cubicBezTo>
                    <a:pt x="524" y="295"/>
                    <a:pt x="524" y="295"/>
                    <a:pt x="512" y="283"/>
                  </a:cubicBezTo>
                  <a:lnTo>
                    <a:pt x="536" y="283"/>
                  </a:lnTo>
                  <a:cubicBezTo>
                    <a:pt x="536" y="283"/>
                    <a:pt x="536" y="283"/>
                    <a:pt x="536" y="271"/>
                  </a:cubicBezTo>
                  <a:cubicBezTo>
                    <a:pt x="538" y="269"/>
                    <a:pt x="539" y="269"/>
                    <a:pt x="541" y="269"/>
                  </a:cubicBezTo>
                  <a:cubicBezTo>
                    <a:pt x="551" y="269"/>
                    <a:pt x="560" y="295"/>
                    <a:pt x="560" y="295"/>
                  </a:cubicBezTo>
                  <a:cubicBezTo>
                    <a:pt x="568" y="295"/>
                    <a:pt x="570" y="300"/>
                    <a:pt x="575" y="300"/>
                  </a:cubicBezTo>
                  <a:cubicBezTo>
                    <a:pt x="577" y="300"/>
                    <a:pt x="580" y="299"/>
                    <a:pt x="584" y="295"/>
                  </a:cubicBezTo>
                  <a:cubicBezTo>
                    <a:pt x="592" y="287"/>
                    <a:pt x="594" y="267"/>
                    <a:pt x="599" y="267"/>
                  </a:cubicBezTo>
                  <a:cubicBezTo>
                    <a:pt x="601" y="267"/>
                    <a:pt x="604" y="272"/>
                    <a:pt x="607" y="283"/>
                  </a:cubicBezTo>
                  <a:cubicBezTo>
                    <a:pt x="607" y="302"/>
                    <a:pt x="607" y="314"/>
                    <a:pt x="609" y="314"/>
                  </a:cubicBezTo>
                  <a:cubicBezTo>
                    <a:pt x="611" y="314"/>
                    <a:pt x="614" y="305"/>
                    <a:pt x="619" y="283"/>
                  </a:cubicBezTo>
                  <a:cubicBezTo>
                    <a:pt x="619" y="255"/>
                    <a:pt x="623" y="244"/>
                    <a:pt x="627" y="244"/>
                  </a:cubicBezTo>
                  <a:cubicBezTo>
                    <a:pt x="629" y="244"/>
                    <a:pt x="631" y="249"/>
                    <a:pt x="631" y="259"/>
                  </a:cubicBezTo>
                  <a:cubicBezTo>
                    <a:pt x="641" y="279"/>
                    <a:pt x="635" y="298"/>
                    <a:pt x="639" y="298"/>
                  </a:cubicBezTo>
                  <a:cubicBezTo>
                    <a:pt x="640" y="298"/>
                    <a:pt x="641" y="297"/>
                    <a:pt x="643" y="295"/>
                  </a:cubicBezTo>
                  <a:cubicBezTo>
                    <a:pt x="655" y="283"/>
                    <a:pt x="678" y="260"/>
                    <a:pt x="679" y="259"/>
                  </a:cubicBezTo>
                  <a:lnTo>
                    <a:pt x="679" y="259"/>
                  </a:lnTo>
                  <a:cubicBezTo>
                    <a:pt x="667" y="271"/>
                    <a:pt x="655" y="295"/>
                    <a:pt x="667" y="307"/>
                  </a:cubicBezTo>
                  <a:cubicBezTo>
                    <a:pt x="667" y="308"/>
                    <a:pt x="667" y="309"/>
                    <a:pt x="668" y="309"/>
                  </a:cubicBezTo>
                  <a:cubicBezTo>
                    <a:pt x="670" y="309"/>
                    <a:pt x="681" y="283"/>
                    <a:pt x="691" y="283"/>
                  </a:cubicBezTo>
                  <a:cubicBezTo>
                    <a:pt x="691" y="279"/>
                    <a:pt x="692" y="278"/>
                    <a:pt x="693" y="278"/>
                  </a:cubicBezTo>
                  <a:cubicBezTo>
                    <a:pt x="697" y="278"/>
                    <a:pt x="703" y="286"/>
                    <a:pt x="703" y="295"/>
                  </a:cubicBezTo>
                  <a:cubicBezTo>
                    <a:pt x="715" y="319"/>
                    <a:pt x="703" y="319"/>
                    <a:pt x="715" y="319"/>
                  </a:cubicBezTo>
                  <a:cubicBezTo>
                    <a:pt x="721" y="325"/>
                    <a:pt x="726" y="328"/>
                    <a:pt x="732" y="328"/>
                  </a:cubicBezTo>
                  <a:cubicBezTo>
                    <a:pt x="738" y="328"/>
                    <a:pt x="744" y="325"/>
                    <a:pt x="750" y="319"/>
                  </a:cubicBezTo>
                  <a:cubicBezTo>
                    <a:pt x="750" y="319"/>
                    <a:pt x="756" y="308"/>
                    <a:pt x="759" y="308"/>
                  </a:cubicBezTo>
                  <a:cubicBezTo>
                    <a:pt x="761" y="308"/>
                    <a:pt x="762" y="311"/>
                    <a:pt x="762" y="319"/>
                  </a:cubicBezTo>
                  <a:cubicBezTo>
                    <a:pt x="762" y="336"/>
                    <a:pt x="769" y="347"/>
                    <a:pt x="777" y="347"/>
                  </a:cubicBezTo>
                  <a:cubicBezTo>
                    <a:pt x="780" y="347"/>
                    <a:pt x="783" y="346"/>
                    <a:pt x="786" y="342"/>
                  </a:cubicBezTo>
                  <a:cubicBezTo>
                    <a:pt x="792" y="342"/>
                    <a:pt x="795" y="337"/>
                    <a:pt x="796" y="330"/>
                  </a:cubicBezTo>
                  <a:lnTo>
                    <a:pt x="796" y="330"/>
                  </a:lnTo>
                  <a:cubicBezTo>
                    <a:pt x="798" y="338"/>
                    <a:pt x="803" y="341"/>
                    <a:pt x="810" y="341"/>
                  </a:cubicBezTo>
                  <a:cubicBezTo>
                    <a:pt x="818" y="341"/>
                    <a:pt x="828" y="336"/>
                    <a:pt x="834" y="331"/>
                  </a:cubicBezTo>
                  <a:cubicBezTo>
                    <a:pt x="839" y="321"/>
                    <a:pt x="842" y="317"/>
                    <a:pt x="843" y="317"/>
                  </a:cubicBezTo>
                  <a:cubicBezTo>
                    <a:pt x="846" y="317"/>
                    <a:pt x="846" y="324"/>
                    <a:pt x="846" y="331"/>
                  </a:cubicBezTo>
                  <a:cubicBezTo>
                    <a:pt x="846" y="354"/>
                    <a:pt x="834" y="354"/>
                    <a:pt x="846" y="366"/>
                  </a:cubicBezTo>
                  <a:cubicBezTo>
                    <a:pt x="849" y="370"/>
                    <a:pt x="851" y="371"/>
                    <a:pt x="853" y="371"/>
                  </a:cubicBezTo>
                  <a:cubicBezTo>
                    <a:pt x="857" y="371"/>
                    <a:pt x="857" y="363"/>
                    <a:pt x="857" y="354"/>
                  </a:cubicBezTo>
                  <a:cubicBezTo>
                    <a:pt x="857" y="351"/>
                    <a:pt x="858" y="349"/>
                    <a:pt x="860" y="349"/>
                  </a:cubicBezTo>
                  <a:cubicBezTo>
                    <a:pt x="864" y="349"/>
                    <a:pt x="873" y="358"/>
                    <a:pt x="881" y="366"/>
                  </a:cubicBezTo>
                  <a:cubicBezTo>
                    <a:pt x="881" y="369"/>
                    <a:pt x="882" y="370"/>
                    <a:pt x="882" y="370"/>
                  </a:cubicBezTo>
                  <a:cubicBezTo>
                    <a:pt x="886" y="370"/>
                    <a:pt x="893" y="354"/>
                    <a:pt x="893" y="354"/>
                  </a:cubicBezTo>
                  <a:cubicBezTo>
                    <a:pt x="901" y="354"/>
                    <a:pt x="909" y="360"/>
                    <a:pt x="917" y="360"/>
                  </a:cubicBezTo>
                  <a:cubicBezTo>
                    <a:pt x="921" y="360"/>
                    <a:pt x="925" y="358"/>
                    <a:pt x="929" y="354"/>
                  </a:cubicBezTo>
                  <a:cubicBezTo>
                    <a:pt x="933" y="350"/>
                    <a:pt x="937" y="349"/>
                    <a:pt x="940" y="349"/>
                  </a:cubicBezTo>
                  <a:cubicBezTo>
                    <a:pt x="947" y="349"/>
                    <a:pt x="953" y="354"/>
                    <a:pt x="953" y="354"/>
                  </a:cubicBezTo>
                  <a:cubicBezTo>
                    <a:pt x="962" y="354"/>
                    <a:pt x="971" y="374"/>
                    <a:pt x="979" y="374"/>
                  </a:cubicBezTo>
                  <a:cubicBezTo>
                    <a:pt x="982" y="374"/>
                    <a:pt x="985" y="372"/>
                    <a:pt x="988" y="366"/>
                  </a:cubicBezTo>
                  <a:cubicBezTo>
                    <a:pt x="991" y="362"/>
                    <a:pt x="992" y="360"/>
                    <a:pt x="993" y="360"/>
                  </a:cubicBezTo>
                  <a:lnTo>
                    <a:pt x="993" y="360"/>
                  </a:lnTo>
                  <a:cubicBezTo>
                    <a:pt x="996" y="360"/>
                    <a:pt x="988" y="390"/>
                    <a:pt x="988" y="390"/>
                  </a:cubicBezTo>
                  <a:cubicBezTo>
                    <a:pt x="988" y="394"/>
                    <a:pt x="990" y="395"/>
                    <a:pt x="992" y="395"/>
                  </a:cubicBezTo>
                  <a:cubicBezTo>
                    <a:pt x="996" y="395"/>
                    <a:pt x="1004" y="390"/>
                    <a:pt x="1012" y="390"/>
                  </a:cubicBezTo>
                  <a:lnTo>
                    <a:pt x="1036" y="390"/>
                  </a:lnTo>
                  <a:cubicBezTo>
                    <a:pt x="1036" y="390"/>
                    <a:pt x="1041" y="380"/>
                    <a:pt x="1045" y="380"/>
                  </a:cubicBezTo>
                  <a:cubicBezTo>
                    <a:pt x="1047" y="380"/>
                    <a:pt x="1048" y="382"/>
                    <a:pt x="1048" y="390"/>
                  </a:cubicBezTo>
                  <a:cubicBezTo>
                    <a:pt x="1055" y="404"/>
                    <a:pt x="1062" y="418"/>
                    <a:pt x="1069" y="418"/>
                  </a:cubicBezTo>
                  <a:cubicBezTo>
                    <a:pt x="1074" y="418"/>
                    <a:pt x="1079" y="410"/>
                    <a:pt x="1084" y="390"/>
                  </a:cubicBezTo>
                  <a:lnTo>
                    <a:pt x="1084" y="390"/>
                  </a:lnTo>
                  <a:cubicBezTo>
                    <a:pt x="1077" y="422"/>
                    <a:pt x="1088" y="433"/>
                    <a:pt x="1101" y="433"/>
                  </a:cubicBezTo>
                  <a:cubicBezTo>
                    <a:pt x="1113" y="433"/>
                    <a:pt x="1126" y="425"/>
                    <a:pt x="1131" y="414"/>
                  </a:cubicBezTo>
                  <a:cubicBezTo>
                    <a:pt x="1134" y="411"/>
                    <a:pt x="1136" y="410"/>
                    <a:pt x="1137" y="410"/>
                  </a:cubicBezTo>
                  <a:cubicBezTo>
                    <a:pt x="1147" y="410"/>
                    <a:pt x="1141" y="456"/>
                    <a:pt x="1151" y="456"/>
                  </a:cubicBezTo>
                  <a:cubicBezTo>
                    <a:pt x="1154" y="456"/>
                    <a:pt x="1159" y="451"/>
                    <a:pt x="1167" y="438"/>
                  </a:cubicBezTo>
                  <a:cubicBezTo>
                    <a:pt x="1167" y="423"/>
                    <a:pt x="1172" y="408"/>
                    <a:pt x="1175" y="408"/>
                  </a:cubicBezTo>
                  <a:cubicBezTo>
                    <a:pt x="1177" y="408"/>
                    <a:pt x="1179" y="413"/>
                    <a:pt x="1179" y="426"/>
                  </a:cubicBezTo>
                  <a:lnTo>
                    <a:pt x="1203" y="426"/>
                  </a:lnTo>
                  <a:cubicBezTo>
                    <a:pt x="1203" y="426"/>
                    <a:pt x="1191" y="438"/>
                    <a:pt x="1203" y="438"/>
                  </a:cubicBezTo>
                  <a:cubicBezTo>
                    <a:pt x="1207" y="442"/>
                    <a:pt x="1209" y="443"/>
                    <a:pt x="1211" y="443"/>
                  </a:cubicBezTo>
                  <a:cubicBezTo>
                    <a:pt x="1215" y="443"/>
                    <a:pt x="1215" y="438"/>
                    <a:pt x="1215" y="438"/>
                  </a:cubicBezTo>
                  <a:cubicBezTo>
                    <a:pt x="1227" y="438"/>
                    <a:pt x="1238" y="473"/>
                    <a:pt x="1250" y="473"/>
                  </a:cubicBezTo>
                  <a:cubicBezTo>
                    <a:pt x="1238" y="438"/>
                    <a:pt x="1250" y="402"/>
                    <a:pt x="1262" y="378"/>
                  </a:cubicBezTo>
                  <a:cubicBezTo>
                    <a:pt x="1274" y="378"/>
                    <a:pt x="1262" y="414"/>
                    <a:pt x="1262" y="426"/>
                  </a:cubicBezTo>
                  <a:cubicBezTo>
                    <a:pt x="1262" y="438"/>
                    <a:pt x="1274" y="438"/>
                    <a:pt x="1274" y="438"/>
                  </a:cubicBezTo>
                  <a:cubicBezTo>
                    <a:pt x="1286" y="450"/>
                    <a:pt x="1274" y="473"/>
                    <a:pt x="1286" y="473"/>
                  </a:cubicBezTo>
                  <a:cubicBezTo>
                    <a:pt x="1296" y="464"/>
                    <a:pt x="1298" y="446"/>
                    <a:pt x="1298" y="446"/>
                  </a:cubicBezTo>
                  <a:cubicBezTo>
                    <a:pt x="1298" y="446"/>
                    <a:pt x="1298" y="447"/>
                    <a:pt x="1298" y="450"/>
                  </a:cubicBezTo>
                  <a:cubicBezTo>
                    <a:pt x="1310" y="462"/>
                    <a:pt x="1310" y="485"/>
                    <a:pt x="1322" y="485"/>
                  </a:cubicBezTo>
                  <a:cubicBezTo>
                    <a:pt x="1322" y="477"/>
                    <a:pt x="1328" y="474"/>
                    <a:pt x="1336" y="474"/>
                  </a:cubicBezTo>
                  <a:cubicBezTo>
                    <a:pt x="1345" y="474"/>
                    <a:pt x="1356" y="477"/>
                    <a:pt x="1363" y="477"/>
                  </a:cubicBezTo>
                  <a:cubicBezTo>
                    <a:pt x="1367" y="477"/>
                    <a:pt x="1369" y="476"/>
                    <a:pt x="1369" y="473"/>
                  </a:cubicBezTo>
                  <a:cubicBezTo>
                    <a:pt x="1381" y="462"/>
                    <a:pt x="1369" y="438"/>
                    <a:pt x="1381" y="426"/>
                  </a:cubicBezTo>
                  <a:cubicBezTo>
                    <a:pt x="1383" y="425"/>
                    <a:pt x="1384" y="424"/>
                    <a:pt x="1384" y="424"/>
                  </a:cubicBezTo>
                  <a:lnTo>
                    <a:pt x="1384" y="424"/>
                  </a:lnTo>
                  <a:cubicBezTo>
                    <a:pt x="1391" y="424"/>
                    <a:pt x="1381" y="463"/>
                    <a:pt x="1381" y="473"/>
                  </a:cubicBezTo>
                  <a:lnTo>
                    <a:pt x="1381" y="473"/>
                  </a:lnTo>
                  <a:cubicBezTo>
                    <a:pt x="1381" y="464"/>
                    <a:pt x="1389" y="446"/>
                    <a:pt x="1392" y="446"/>
                  </a:cubicBezTo>
                  <a:cubicBezTo>
                    <a:pt x="1393" y="446"/>
                    <a:pt x="1393" y="447"/>
                    <a:pt x="1393" y="450"/>
                  </a:cubicBezTo>
                  <a:cubicBezTo>
                    <a:pt x="1393" y="473"/>
                    <a:pt x="1393" y="485"/>
                    <a:pt x="1393" y="497"/>
                  </a:cubicBezTo>
                  <a:cubicBezTo>
                    <a:pt x="1393" y="497"/>
                    <a:pt x="1403" y="460"/>
                    <a:pt x="1413" y="460"/>
                  </a:cubicBezTo>
                  <a:cubicBezTo>
                    <a:pt x="1414" y="460"/>
                    <a:pt x="1416" y="460"/>
                    <a:pt x="1417" y="462"/>
                  </a:cubicBezTo>
                  <a:cubicBezTo>
                    <a:pt x="1426" y="462"/>
                    <a:pt x="1421" y="489"/>
                    <a:pt x="1424" y="492"/>
                  </a:cubicBezTo>
                  <a:lnTo>
                    <a:pt x="1424" y="492"/>
                  </a:lnTo>
                  <a:cubicBezTo>
                    <a:pt x="1423" y="501"/>
                    <a:pt x="1424" y="509"/>
                    <a:pt x="1429" y="509"/>
                  </a:cubicBezTo>
                  <a:lnTo>
                    <a:pt x="1441" y="509"/>
                  </a:lnTo>
                  <a:cubicBezTo>
                    <a:pt x="1453" y="509"/>
                    <a:pt x="1453" y="497"/>
                    <a:pt x="1453" y="497"/>
                  </a:cubicBezTo>
                  <a:lnTo>
                    <a:pt x="1488" y="497"/>
                  </a:lnTo>
                  <a:cubicBezTo>
                    <a:pt x="1488" y="497"/>
                    <a:pt x="1500" y="473"/>
                    <a:pt x="1488" y="462"/>
                  </a:cubicBezTo>
                  <a:cubicBezTo>
                    <a:pt x="1488" y="458"/>
                    <a:pt x="1490" y="457"/>
                    <a:pt x="1493" y="457"/>
                  </a:cubicBezTo>
                  <a:cubicBezTo>
                    <a:pt x="1500" y="457"/>
                    <a:pt x="1512" y="468"/>
                    <a:pt x="1512" y="485"/>
                  </a:cubicBezTo>
                  <a:cubicBezTo>
                    <a:pt x="1512" y="502"/>
                    <a:pt x="1512" y="519"/>
                    <a:pt x="1516" y="519"/>
                  </a:cubicBezTo>
                  <a:cubicBezTo>
                    <a:pt x="1518" y="519"/>
                    <a:pt x="1521" y="516"/>
                    <a:pt x="1524" y="509"/>
                  </a:cubicBezTo>
                  <a:cubicBezTo>
                    <a:pt x="1548" y="497"/>
                    <a:pt x="1536" y="497"/>
                    <a:pt x="1548" y="497"/>
                  </a:cubicBezTo>
                  <a:lnTo>
                    <a:pt x="1560" y="497"/>
                  </a:lnTo>
                  <a:cubicBezTo>
                    <a:pt x="1560" y="485"/>
                    <a:pt x="1560" y="485"/>
                    <a:pt x="1560" y="473"/>
                  </a:cubicBezTo>
                  <a:lnTo>
                    <a:pt x="1584" y="473"/>
                  </a:lnTo>
                  <a:cubicBezTo>
                    <a:pt x="1592" y="473"/>
                    <a:pt x="1600" y="468"/>
                    <a:pt x="1604" y="468"/>
                  </a:cubicBezTo>
                  <a:cubicBezTo>
                    <a:pt x="1606" y="468"/>
                    <a:pt x="1608" y="469"/>
                    <a:pt x="1608" y="473"/>
                  </a:cubicBezTo>
                  <a:cubicBezTo>
                    <a:pt x="1608" y="479"/>
                    <a:pt x="1613" y="482"/>
                    <a:pt x="1619" y="482"/>
                  </a:cubicBezTo>
                  <a:cubicBezTo>
                    <a:pt x="1625" y="482"/>
                    <a:pt x="1631" y="479"/>
                    <a:pt x="1631" y="473"/>
                  </a:cubicBezTo>
                  <a:cubicBezTo>
                    <a:pt x="1643" y="473"/>
                    <a:pt x="1643" y="462"/>
                    <a:pt x="1631" y="450"/>
                  </a:cubicBezTo>
                  <a:lnTo>
                    <a:pt x="1631" y="450"/>
                  </a:lnTo>
                  <a:cubicBezTo>
                    <a:pt x="1631" y="450"/>
                    <a:pt x="1643" y="450"/>
                    <a:pt x="1655" y="462"/>
                  </a:cubicBezTo>
                  <a:cubicBezTo>
                    <a:pt x="1655" y="473"/>
                    <a:pt x="1655" y="485"/>
                    <a:pt x="1655" y="485"/>
                  </a:cubicBezTo>
                  <a:cubicBezTo>
                    <a:pt x="1658" y="488"/>
                    <a:pt x="1660" y="489"/>
                    <a:pt x="1663" y="489"/>
                  </a:cubicBezTo>
                  <a:cubicBezTo>
                    <a:pt x="1669" y="489"/>
                    <a:pt x="1675" y="482"/>
                    <a:pt x="1677" y="482"/>
                  </a:cubicBezTo>
                  <a:cubicBezTo>
                    <a:pt x="1678" y="482"/>
                    <a:pt x="1679" y="483"/>
                    <a:pt x="1679" y="485"/>
                  </a:cubicBezTo>
                  <a:cubicBezTo>
                    <a:pt x="1687" y="502"/>
                    <a:pt x="1684" y="524"/>
                    <a:pt x="1685" y="524"/>
                  </a:cubicBezTo>
                  <a:cubicBezTo>
                    <a:pt x="1686" y="524"/>
                    <a:pt x="1687" y="520"/>
                    <a:pt x="1691" y="509"/>
                  </a:cubicBezTo>
                  <a:cubicBezTo>
                    <a:pt x="1699" y="486"/>
                    <a:pt x="1701" y="473"/>
                    <a:pt x="1705" y="473"/>
                  </a:cubicBezTo>
                  <a:cubicBezTo>
                    <a:pt x="1708" y="473"/>
                    <a:pt x="1710" y="477"/>
                    <a:pt x="1715" y="485"/>
                  </a:cubicBezTo>
                  <a:cubicBezTo>
                    <a:pt x="1727" y="509"/>
                    <a:pt x="1715" y="509"/>
                    <a:pt x="1715" y="521"/>
                  </a:cubicBezTo>
                  <a:cubicBezTo>
                    <a:pt x="1715" y="528"/>
                    <a:pt x="1723" y="535"/>
                    <a:pt x="1729" y="535"/>
                  </a:cubicBezTo>
                  <a:cubicBezTo>
                    <a:pt x="1734" y="535"/>
                    <a:pt x="1739" y="531"/>
                    <a:pt x="1739" y="521"/>
                  </a:cubicBezTo>
                  <a:cubicBezTo>
                    <a:pt x="1739" y="510"/>
                    <a:pt x="1739" y="472"/>
                    <a:pt x="1747" y="472"/>
                  </a:cubicBezTo>
                  <a:cubicBezTo>
                    <a:pt x="1748" y="472"/>
                    <a:pt x="1749" y="472"/>
                    <a:pt x="1750" y="473"/>
                  </a:cubicBezTo>
                  <a:cubicBezTo>
                    <a:pt x="1774" y="485"/>
                    <a:pt x="1750" y="509"/>
                    <a:pt x="1750" y="521"/>
                  </a:cubicBezTo>
                  <a:lnTo>
                    <a:pt x="1774" y="485"/>
                  </a:lnTo>
                  <a:cubicBezTo>
                    <a:pt x="1778" y="482"/>
                    <a:pt x="1780" y="480"/>
                    <a:pt x="1782" y="480"/>
                  </a:cubicBezTo>
                  <a:cubicBezTo>
                    <a:pt x="1786" y="480"/>
                    <a:pt x="1786" y="489"/>
                    <a:pt x="1786" y="497"/>
                  </a:cubicBezTo>
                  <a:cubicBezTo>
                    <a:pt x="1786" y="509"/>
                    <a:pt x="1798" y="533"/>
                    <a:pt x="1810" y="533"/>
                  </a:cubicBezTo>
                  <a:cubicBezTo>
                    <a:pt x="1810" y="533"/>
                    <a:pt x="1822" y="462"/>
                    <a:pt x="1822" y="462"/>
                  </a:cubicBezTo>
                  <a:cubicBezTo>
                    <a:pt x="1822" y="462"/>
                    <a:pt x="1822" y="485"/>
                    <a:pt x="1822" y="485"/>
                  </a:cubicBezTo>
                  <a:cubicBezTo>
                    <a:pt x="1822" y="497"/>
                    <a:pt x="1834" y="509"/>
                    <a:pt x="1834" y="509"/>
                  </a:cubicBezTo>
                  <a:cubicBezTo>
                    <a:pt x="1834" y="509"/>
                    <a:pt x="1844" y="558"/>
                    <a:pt x="1854" y="558"/>
                  </a:cubicBezTo>
                  <a:cubicBezTo>
                    <a:pt x="1855" y="558"/>
                    <a:pt x="1856" y="558"/>
                    <a:pt x="1858" y="557"/>
                  </a:cubicBezTo>
                  <a:cubicBezTo>
                    <a:pt x="1867" y="547"/>
                    <a:pt x="1869" y="530"/>
                    <a:pt x="1869" y="530"/>
                  </a:cubicBezTo>
                  <a:cubicBezTo>
                    <a:pt x="1869" y="530"/>
                    <a:pt x="1869" y="531"/>
                    <a:pt x="1869" y="533"/>
                  </a:cubicBezTo>
                  <a:lnTo>
                    <a:pt x="1869" y="557"/>
                  </a:lnTo>
                  <a:cubicBezTo>
                    <a:pt x="1869" y="558"/>
                    <a:pt x="1870" y="558"/>
                    <a:pt x="1870" y="558"/>
                  </a:cubicBezTo>
                  <a:cubicBezTo>
                    <a:pt x="1876" y="558"/>
                    <a:pt x="1906" y="509"/>
                    <a:pt x="1917" y="509"/>
                  </a:cubicBezTo>
                  <a:cubicBezTo>
                    <a:pt x="1929" y="509"/>
                    <a:pt x="1917" y="569"/>
                    <a:pt x="1929" y="581"/>
                  </a:cubicBezTo>
                  <a:cubicBezTo>
                    <a:pt x="1932" y="581"/>
                    <a:pt x="1935" y="580"/>
                    <a:pt x="1937" y="579"/>
                  </a:cubicBezTo>
                  <a:lnTo>
                    <a:pt x="1937" y="579"/>
                  </a:lnTo>
                  <a:cubicBezTo>
                    <a:pt x="1938" y="580"/>
                    <a:pt x="1939" y="581"/>
                    <a:pt x="1941" y="581"/>
                  </a:cubicBezTo>
                  <a:cubicBezTo>
                    <a:pt x="1953" y="581"/>
                    <a:pt x="1965" y="569"/>
                    <a:pt x="1965" y="569"/>
                  </a:cubicBezTo>
                  <a:cubicBezTo>
                    <a:pt x="1969" y="573"/>
                    <a:pt x="1970" y="574"/>
                    <a:pt x="1970" y="574"/>
                  </a:cubicBezTo>
                  <a:cubicBezTo>
                    <a:pt x="1971" y="574"/>
                    <a:pt x="1969" y="569"/>
                    <a:pt x="1977" y="569"/>
                  </a:cubicBezTo>
                  <a:cubicBezTo>
                    <a:pt x="1981" y="565"/>
                    <a:pt x="1983" y="563"/>
                    <a:pt x="1985" y="563"/>
                  </a:cubicBezTo>
                  <a:cubicBezTo>
                    <a:pt x="1989" y="563"/>
                    <a:pt x="1989" y="569"/>
                    <a:pt x="1989" y="569"/>
                  </a:cubicBezTo>
                  <a:lnTo>
                    <a:pt x="2024" y="569"/>
                  </a:lnTo>
                  <a:cubicBezTo>
                    <a:pt x="2024" y="569"/>
                    <a:pt x="2039" y="538"/>
                    <a:pt x="2046" y="538"/>
                  </a:cubicBezTo>
                  <a:cubicBezTo>
                    <a:pt x="2047" y="538"/>
                    <a:pt x="2048" y="540"/>
                    <a:pt x="2048" y="545"/>
                  </a:cubicBezTo>
                  <a:cubicBezTo>
                    <a:pt x="2039" y="554"/>
                    <a:pt x="2030" y="592"/>
                    <a:pt x="2037" y="592"/>
                  </a:cubicBezTo>
                  <a:cubicBezTo>
                    <a:pt x="2039" y="592"/>
                    <a:pt x="2043" y="589"/>
                    <a:pt x="2048" y="581"/>
                  </a:cubicBezTo>
                  <a:cubicBezTo>
                    <a:pt x="2056" y="555"/>
                    <a:pt x="2065" y="530"/>
                    <a:pt x="2073" y="530"/>
                  </a:cubicBezTo>
                  <a:cubicBezTo>
                    <a:pt x="2075" y="530"/>
                    <a:pt x="2076" y="531"/>
                    <a:pt x="2077" y="532"/>
                  </a:cubicBezTo>
                  <a:lnTo>
                    <a:pt x="2077" y="532"/>
                  </a:lnTo>
                  <a:cubicBezTo>
                    <a:pt x="2075" y="535"/>
                    <a:pt x="2074" y="540"/>
                    <a:pt x="2072" y="545"/>
                  </a:cubicBezTo>
                  <a:cubicBezTo>
                    <a:pt x="2075" y="542"/>
                    <a:pt x="2077" y="538"/>
                    <a:pt x="2079" y="534"/>
                  </a:cubicBezTo>
                  <a:lnTo>
                    <a:pt x="2079" y="534"/>
                  </a:lnTo>
                  <a:cubicBezTo>
                    <a:pt x="2080" y="536"/>
                    <a:pt x="2082" y="540"/>
                    <a:pt x="2084" y="545"/>
                  </a:cubicBezTo>
                  <a:cubicBezTo>
                    <a:pt x="2084" y="557"/>
                    <a:pt x="2084" y="581"/>
                    <a:pt x="2096" y="593"/>
                  </a:cubicBezTo>
                  <a:cubicBezTo>
                    <a:pt x="2096" y="596"/>
                    <a:pt x="2097" y="598"/>
                    <a:pt x="2099" y="598"/>
                  </a:cubicBezTo>
                  <a:cubicBezTo>
                    <a:pt x="2102" y="598"/>
                    <a:pt x="2108" y="593"/>
                    <a:pt x="2108" y="593"/>
                  </a:cubicBezTo>
                  <a:cubicBezTo>
                    <a:pt x="2120" y="593"/>
                    <a:pt x="2108" y="616"/>
                    <a:pt x="2120" y="616"/>
                  </a:cubicBezTo>
                  <a:cubicBezTo>
                    <a:pt x="2122" y="619"/>
                    <a:pt x="2123" y="620"/>
                    <a:pt x="2124" y="620"/>
                  </a:cubicBezTo>
                  <a:cubicBezTo>
                    <a:pt x="2128" y="620"/>
                    <a:pt x="2122" y="604"/>
                    <a:pt x="2131" y="604"/>
                  </a:cubicBezTo>
                  <a:cubicBezTo>
                    <a:pt x="2133" y="603"/>
                    <a:pt x="2134" y="603"/>
                    <a:pt x="2135" y="603"/>
                  </a:cubicBezTo>
                  <a:cubicBezTo>
                    <a:pt x="2143" y="603"/>
                    <a:pt x="2143" y="640"/>
                    <a:pt x="2143" y="640"/>
                  </a:cubicBezTo>
                  <a:cubicBezTo>
                    <a:pt x="2153" y="640"/>
                    <a:pt x="2155" y="584"/>
                    <a:pt x="2162" y="584"/>
                  </a:cubicBezTo>
                  <a:cubicBezTo>
                    <a:pt x="2163" y="584"/>
                    <a:pt x="2165" y="586"/>
                    <a:pt x="2167" y="593"/>
                  </a:cubicBezTo>
                  <a:cubicBezTo>
                    <a:pt x="2173" y="616"/>
                    <a:pt x="2173" y="622"/>
                    <a:pt x="2173" y="622"/>
                  </a:cubicBezTo>
                  <a:cubicBezTo>
                    <a:pt x="2173" y="622"/>
                    <a:pt x="2173" y="616"/>
                    <a:pt x="2179" y="616"/>
                  </a:cubicBezTo>
                  <a:cubicBezTo>
                    <a:pt x="2191" y="628"/>
                    <a:pt x="2179" y="640"/>
                    <a:pt x="2179" y="652"/>
                  </a:cubicBezTo>
                  <a:cubicBezTo>
                    <a:pt x="2185" y="628"/>
                    <a:pt x="2194" y="628"/>
                    <a:pt x="2203" y="628"/>
                  </a:cubicBezTo>
                  <a:cubicBezTo>
                    <a:pt x="2209" y="628"/>
                    <a:pt x="2216" y="628"/>
                    <a:pt x="2221" y="619"/>
                  </a:cubicBezTo>
                  <a:lnTo>
                    <a:pt x="2221" y="619"/>
                  </a:lnTo>
                  <a:cubicBezTo>
                    <a:pt x="2221" y="619"/>
                    <a:pt x="2221" y="619"/>
                    <a:pt x="2221" y="619"/>
                  </a:cubicBezTo>
                  <a:cubicBezTo>
                    <a:pt x="2218" y="619"/>
                    <a:pt x="2215" y="610"/>
                    <a:pt x="2215" y="593"/>
                  </a:cubicBezTo>
                  <a:cubicBezTo>
                    <a:pt x="2227" y="533"/>
                    <a:pt x="2203" y="509"/>
                    <a:pt x="2191" y="509"/>
                  </a:cubicBezTo>
                  <a:cubicBezTo>
                    <a:pt x="2179" y="509"/>
                    <a:pt x="2179" y="509"/>
                    <a:pt x="2167" y="521"/>
                  </a:cubicBezTo>
                  <a:cubicBezTo>
                    <a:pt x="2155" y="533"/>
                    <a:pt x="2143" y="557"/>
                    <a:pt x="2131" y="557"/>
                  </a:cubicBezTo>
                  <a:cubicBezTo>
                    <a:pt x="2143" y="557"/>
                    <a:pt x="2155" y="521"/>
                    <a:pt x="2143" y="521"/>
                  </a:cubicBezTo>
                  <a:lnTo>
                    <a:pt x="2108" y="509"/>
                  </a:lnTo>
                  <a:cubicBezTo>
                    <a:pt x="2099" y="509"/>
                    <a:pt x="2091" y="509"/>
                    <a:pt x="2082" y="522"/>
                  </a:cubicBezTo>
                  <a:lnTo>
                    <a:pt x="2082" y="522"/>
                  </a:lnTo>
                  <a:cubicBezTo>
                    <a:pt x="2084" y="513"/>
                    <a:pt x="2084" y="503"/>
                    <a:pt x="2084" y="497"/>
                  </a:cubicBezTo>
                  <a:cubicBezTo>
                    <a:pt x="2084" y="490"/>
                    <a:pt x="2084" y="484"/>
                    <a:pt x="2081" y="484"/>
                  </a:cubicBezTo>
                  <a:cubicBezTo>
                    <a:pt x="2080" y="484"/>
                    <a:pt x="2077" y="487"/>
                    <a:pt x="2072" y="497"/>
                  </a:cubicBezTo>
                  <a:cubicBezTo>
                    <a:pt x="2068" y="505"/>
                    <a:pt x="2065" y="508"/>
                    <a:pt x="2064" y="508"/>
                  </a:cubicBezTo>
                  <a:cubicBezTo>
                    <a:pt x="2060" y="508"/>
                    <a:pt x="2060" y="497"/>
                    <a:pt x="2060" y="497"/>
                  </a:cubicBezTo>
                  <a:cubicBezTo>
                    <a:pt x="2048" y="497"/>
                    <a:pt x="2048" y="521"/>
                    <a:pt x="2048" y="521"/>
                  </a:cubicBezTo>
                  <a:cubicBezTo>
                    <a:pt x="2046" y="523"/>
                    <a:pt x="2044" y="524"/>
                    <a:pt x="2044" y="524"/>
                  </a:cubicBezTo>
                  <a:cubicBezTo>
                    <a:pt x="2040" y="524"/>
                    <a:pt x="2046" y="507"/>
                    <a:pt x="2036" y="497"/>
                  </a:cubicBezTo>
                  <a:lnTo>
                    <a:pt x="2024" y="497"/>
                  </a:lnTo>
                  <a:cubicBezTo>
                    <a:pt x="2024" y="497"/>
                    <a:pt x="2012" y="497"/>
                    <a:pt x="2012" y="521"/>
                  </a:cubicBezTo>
                  <a:cubicBezTo>
                    <a:pt x="2008" y="525"/>
                    <a:pt x="2006" y="526"/>
                    <a:pt x="2004" y="526"/>
                  </a:cubicBezTo>
                  <a:cubicBezTo>
                    <a:pt x="1999" y="526"/>
                    <a:pt x="1996" y="521"/>
                    <a:pt x="1989" y="521"/>
                  </a:cubicBezTo>
                  <a:cubicBezTo>
                    <a:pt x="1989" y="504"/>
                    <a:pt x="1995" y="493"/>
                    <a:pt x="1994" y="493"/>
                  </a:cubicBezTo>
                  <a:lnTo>
                    <a:pt x="1994" y="493"/>
                  </a:lnTo>
                  <a:cubicBezTo>
                    <a:pt x="1993" y="493"/>
                    <a:pt x="1992" y="494"/>
                    <a:pt x="1989" y="497"/>
                  </a:cubicBezTo>
                  <a:lnTo>
                    <a:pt x="1977" y="509"/>
                  </a:lnTo>
                  <a:cubicBezTo>
                    <a:pt x="1977" y="509"/>
                    <a:pt x="1966" y="520"/>
                    <a:pt x="1963" y="520"/>
                  </a:cubicBezTo>
                  <a:cubicBezTo>
                    <a:pt x="1961" y="520"/>
                    <a:pt x="1961" y="517"/>
                    <a:pt x="1965" y="509"/>
                  </a:cubicBezTo>
                  <a:cubicBezTo>
                    <a:pt x="1965" y="509"/>
                    <a:pt x="1965" y="497"/>
                    <a:pt x="1965" y="497"/>
                  </a:cubicBezTo>
                  <a:cubicBezTo>
                    <a:pt x="1953" y="497"/>
                    <a:pt x="1953" y="497"/>
                    <a:pt x="1941" y="509"/>
                  </a:cubicBezTo>
                  <a:cubicBezTo>
                    <a:pt x="1941" y="521"/>
                    <a:pt x="1938" y="527"/>
                    <a:pt x="1935" y="527"/>
                  </a:cubicBezTo>
                  <a:cubicBezTo>
                    <a:pt x="1932" y="527"/>
                    <a:pt x="1929" y="521"/>
                    <a:pt x="1929" y="509"/>
                  </a:cubicBezTo>
                  <a:cubicBezTo>
                    <a:pt x="1929" y="485"/>
                    <a:pt x="1941" y="473"/>
                    <a:pt x="1929" y="462"/>
                  </a:cubicBezTo>
                  <a:cubicBezTo>
                    <a:pt x="1917" y="450"/>
                    <a:pt x="1917" y="438"/>
                    <a:pt x="1905" y="438"/>
                  </a:cubicBezTo>
                  <a:cubicBezTo>
                    <a:pt x="1905" y="438"/>
                    <a:pt x="1905" y="462"/>
                    <a:pt x="1893" y="473"/>
                  </a:cubicBezTo>
                  <a:cubicBezTo>
                    <a:pt x="1893" y="482"/>
                    <a:pt x="1887" y="490"/>
                    <a:pt x="1884" y="490"/>
                  </a:cubicBezTo>
                  <a:cubicBezTo>
                    <a:pt x="1882" y="490"/>
                    <a:pt x="1881" y="489"/>
                    <a:pt x="1881" y="485"/>
                  </a:cubicBezTo>
                  <a:cubicBezTo>
                    <a:pt x="1881" y="478"/>
                    <a:pt x="1877" y="467"/>
                    <a:pt x="1874" y="467"/>
                  </a:cubicBezTo>
                  <a:cubicBezTo>
                    <a:pt x="1873" y="467"/>
                    <a:pt x="1872" y="467"/>
                    <a:pt x="1872" y="468"/>
                  </a:cubicBezTo>
                  <a:lnTo>
                    <a:pt x="1872" y="468"/>
                  </a:lnTo>
                  <a:cubicBezTo>
                    <a:pt x="1872" y="455"/>
                    <a:pt x="1868" y="451"/>
                    <a:pt x="1863" y="451"/>
                  </a:cubicBezTo>
                  <a:cubicBezTo>
                    <a:pt x="1854" y="451"/>
                    <a:pt x="1840" y="462"/>
                    <a:pt x="1834" y="462"/>
                  </a:cubicBezTo>
                  <a:cubicBezTo>
                    <a:pt x="1834" y="462"/>
                    <a:pt x="1834" y="450"/>
                    <a:pt x="1834" y="450"/>
                  </a:cubicBezTo>
                  <a:cubicBezTo>
                    <a:pt x="1822" y="438"/>
                    <a:pt x="1822" y="438"/>
                    <a:pt x="1810" y="438"/>
                  </a:cubicBezTo>
                  <a:cubicBezTo>
                    <a:pt x="1810" y="438"/>
                    <a:pt x="1770" y="438"/>
                    <a:pt x="1772" y="419"/>
                  </a:cubicBezTo>
                  <a:lnTo>
                    <a:pt x="1772" y="419"/>
                  </a:lnTo>
                  <a:cubicBezTo>
                    <a:pt x="1773" y="418"/>
                    <a:pt x="1774" y="416"/>
                    <a:pt x="1774" y="414"/>
                  </a:cubicBezTo>
                  <a:cubicBezTo>
                    <a:pt x="1762" y="414"/>
                    <a:pt x="1762" y="414"/>
                    <a:pt x="1750" y="438"/>
                  </a:cubicBezTo>
                  <a:cubicBezTo>
                    <a:pt x="1750" y="473"/>
                    <a:pt x="1739" y="473"/>
                    <a:pt x="1739" y="473"/>
                  </a:cubicBezTo>
                  <a:cubicBezTo>
                    <a:pt x="1727" y="473"/>
                    <a:pt x="1739" y="426"/>
                    <a:pt x="1739" y="426"/>
                  </a:cubicBezTo>
                  <a:cubicBezTo>
                    <a:pt x="1739" y="426"/>
                    <a:pt x="1727" y="414"/>
                    <a:pt x="1715" y="414"/>
                  </a:cubicBezTo>
                  <a:cubicBezTo>
                    <a:pt x="1703" y="426"/>
                    <a:pt x="1703" y="426"/>
                    <a:pt x="1691" y="426"/>
                  </a:cubicBezTo>
                  <a:lnTo>
                    <a:pt x="1691" y="378"/>
                  </a:lnTo>
                  <a:cubicBezTo>
                    <a:pt x="1691" y="375"/>
                    <a:pt x="1690" y="373"/>
                    <a:pt x="1690" y="373"/>
                  </a:cubicBezTo>
                  <a:cubicBezTo>
                    <a:pt x="1684" y="373"/>
                    <a:pt x="1665" y="426"/>
                    <a:pt x="1655" y="426"/>
                  </a:cubicBezTo>
                  <a:cubicBezTo>
                    <a:pt x="1655" y="426"/>
                    <a:pt x="1667" y="378"/>
                    <a:pt x="1655" y="366"/>
                  </a:cubicBezTo>
                  <a:cubicBezTo>
                    <a:pt x="1654" y="365"/>
                    <a:pt x="1652" y="364"/>
                    <a:pt x="1651" y="364"/>
                  </a:cubicBezTo>
                  <a:cubicBezTo>
                    <a:pt x="1638" y="364"/>
                    <a:pt x="1618" y="402"/>
                    <a:pt x="1608" y="402"/>
                  </a:cubicBezTo>
                  <a:cubicBezTo>
                    <a:pt x="1603" y="407"/>
                    <a:pt x="1596" y="410"/>
                    <a:pt x="1591" y="410"/>
                  </a:cubicBezTo>
                  <a:cubicBezTo>
                    <a:pt x="1584" y="410"/>
                    <a:pt x="1582" y="404"/>
                    <a:pt x="1596" y="390"/>
                  </a:cubicBezTo>
                  <a:cubicBezTo>
                    <a:pt x="1608" y="390"/>
                    <a:pt x="1608" y="378"/>
                    <a:pt x="1608" y="366"/>
                  </a:cubicBezTo>
                  <a:cubicBezTo>
                    <a:pt x="1604" y="359"/>
                    <a:pt x="1600" y="356"/>
                    <a:pt x="1597" y="356"/>
                  </a:cubicBezTo>
                  <a:cubicBezTo>
                    <a:pt x="1589" y="356"/>
                    <a:pt x="1584" y="370"/>
                    <a:pt x="1584" y="378"/>
                  </a:cubicBezTo>
                  <a:cubicBezTo>
                    <a:pt x="1580" y="385"/>
                    <a:pt x="1579" y="391"/>
                    <a:pt x="1578" y="397"/>
                  </a:cubicBezTo>
                  <a:lnTo>
                    <a:pt x="1578" y="397"/>
                  </a:lnTo>
                  <a:cubicBezTo>
                    <a:pt x="1575" y="380"/>
                    <a:pt x="1570" y="362"/>
                    <a:pt x="1564" y="362"/>
                  </a:cubicBezTo>
                  <a:cubicBezTo>
                    <a:pt x="1563" y="362"/>
                    <a:pt x="1561" y="363"/>
                    <a:pt x="1560" y="366"/>
                  </a:cubicBezTo>
                  <a:lnTo>
                    <a:pt x="1548" y="414"/>
                  </a:lnTo>
                  <a:cubicBezTo>
                    <a:pt x="1548" y="422"/>
                    <a:pt x="1542" y="425"/>
                    <a:pt x="1539" y="429"/>
                  </a:cubicBezTo>
                  <a:lnTo>
                    <a:pt x="1539" y="429"/>
                  </a:lnTo>
                  <a:cubicBezTo>
                    <a:pt x="1548" y="400"/>
                    <a:pt x="1547" y="389"/>
                    <a:pt x="1536" y="378"/>
                  </a:cubicBezTo>
                  <a:cubicBezTo>
                    <a:pt x="1524" y="378"/>
                    <a:pt x="1512" y="402"/>
                    <a:pt x="1512" y="414"/>
                  </a:cubicBezTo>
                  <a:lnTo>
                    <a:pt x="1500" y="414"/>
                  </a:lnTo>
                  <a:cubicBezTo>
                    <a:pt x="1500" y="402"/>
                    <a:pt x="1500" y="378"/>
                    <a:pt x="1512" y="366"/>
                  </a:cubicBezTo>
                  <a:cubicBezTo>
                    <a:pt x="1512" y="354"/>
                    <a:pt x="1500" y="354"/>
                    <a:pt x="1488" y="354"/>
                  </a:cubicBezTo>
                  <a:cubicBezTo>
                    <a:pt x="1488" y="354"/>
                    <a:pt x="1477" y="390"/>
                    <a:pt x="1470" y="390"/>
                  </a:cubicBezTo>
                  <a:cubicBezTo>
                    <a:pt x="1467" y="390"/>
                    <a:pt x="1465" y="384"/>
                    <a:pt x="1465" y="366"/>
                  </a:cubicBezTo>
                  <a:cubicBezTo>
                    <a:pt x="1465" y="349"/>
                    <a:pt x="1464" y="343"/>
                    <a:pt x="1462" y="343"/>
                  </a:cubicBezTo>
                  <a:cubicBezTo>
                    <a:pt x="1458" y="343"/>
                    <a:pt x="1449" y="378"/>
                    <a:pt x="1441" y="378"/>
                  </a:cubicBezTo>
                  <a:cubicBezTo>
                    <a:pt x="1431" y="368"/>
                    <a:pt x="1429" y="340"/>
                    <a:pt x="1429" y="340"/>
                  </a:cubicBezTo>
                  <a:cubicBezTo>
                    <a:pt x="1429" y="340"/>
                    <a:pt x="1429" y="341"/>
                    <a:pt x="1429" y="342"/>
                  </a:cubicBezTo>
                  <a:lnTo>
                    <a:pt x="1405" y="378"/>
                  </a:lnTo>
                  <a:cubicBezTo>
                    <a:pt x="1405" y="354"/>
                    <a:pt x="1417" y="354"/>
                    <a:pt x="1405" y="331"/>
                  </a:cubicBezTo>
                  <a:cubicBezTo>
                    <a:pt x="1405" y="325"/>
                    <a:pt x="1402" y="322"/>
                    <a:pt x="1399" y="322"/>
                  </a:cubicBezTo>
                  <a:cubicBezTo>
                    <a:pt x="1396" y="322"/>
                    <a:pt x="1393" y="325"/>
                    <a:pt x="1393" y="331"/>
                  </a:cubicBezTo>
                  <a:cubicBezTo>
                    <a:pt x="1389" y="339"/>
                    <a:pt x="1387" y="341"/>
                    <a:pt x="1384" y="341"/>
                  </a:cubicBezTo>
                  <a:cubicBezTo>
                    <a:pt x="1380" y="341"/>
                    <a:pt x="1377" y="331"/>
                    <a:pt x="1369" y="331"/>
                  </a:cubicBezTo>
                  <a:cubicBezTo>
                    <a:pt x="1369" y="331"/>
                    <a:pt x="1358" y="366"/>
                    <a:pt x="1346" y="366"/>
                  </a:cubicBezTo>
                  <a:lnTo>
                    <a:pt x="1358" y="390"/>
                  </a:lnTo>
                  <a:cubicBezTo>
                    <a:pt x="1358" y="399"/>
                    <a:pt x="1352" y="407"/>
                    <a:pt x="1344" y="407"/>
                  </a:cubicBezTo>
                  <a:cubicBezTo>
                    <a:pt x="1341" y="407"/>
                    <a:pt x="1337" y="406"/>
                    <a:pt x="1334" y="402"/>
                  </a:cubicBezTo>
                  <a:cubicBezTo>
                    <a:pt x="1334" y="402"/>
                    <a:pt x="1334" y="366"/>
                    <a:pt x="1346" y="366"/>
                  </a:cubicBezTo>
                  <a:lnTo>
                    <a:pt x="1358" y="331"/>
                  </a:lnTo>
                  <a:lnTo>
                    <a:pt x="1358" y="331"/>
                  </a:lnTo>
                  <a:cubicBezTo>
                    <a:pt x="1357" y="331"/>
                    <a:pt x="1346" y="331"/>
                    <a:pt x="1346" y="342"/>
                  </a:cubicBezTo>
                  <a:cubicBezTo>
                    <a:pt x="1340" y="354"/>
                    <a:pt x="1337" y="360"/>
                    <a:pt x="1335" y="360"/>
                  </a:cubicBezTo>
                  <a:cubicBezTo>
                    <a:pt x="1334" y="360"/>
                    <a:pt x="1334" y="354"/>
                    <a:pt x="1334" y="342"/>
                  </a:cubicBezTo>
                  <a:cubicBezTo>
                    <a:pt x="1334" y="339"/>
                    <a:pt x="1334" y="338"/>
                    <a:pt x="1333" y="338"/>
                  </a:cubicBezTo>
                  <a:cubicBezTo>
                    <a:pt x="1333" y="338"/>
                    <a:pt x="1331" y="349"/>
                    <a:pt x="1322" y="366"/>
                  </a:cubicBezTo>
                  <a:cubicBezTo>
                    <a:pt x="1310" y="378"/>
                    <a:pt x="1310" y="378"/>
                    <a:pt x="1298" y="378"/>
                  </a:cubicBezTo>
                  <a:lnTo>
                    <a:pt x="1322" y="319"/>
                  </a:lnTo>
                  <a:lnTo>
                    <a:pt x="1322" y="319"/>
                  </a:lnTo>
                  <a:cubicBezTo>
                    <a:pt x="1310" y="331"/>
                    <a:pt x="1298" y="342"/>
                    <a:pt x="1286" y="342"/>
                  </a:cubicBezTo>
                  <a:cubicBezTo>
                    <a:pt x="1274" y="342"/>
                    <a:pt x="1286" y="319"/>
                    <a:pt x="1274" y="307"/>
                  </a:cubicBezTo>
                  <a:cubicBezTo>
                    <a:pt x="1250" y="283"/>
                    <a:pt x="1227" y="271"/>
                    <a:pt x="1203" y="271"/>
                  </a:cubicBezTo>
                  <a:lnTo>
                    <a:pt x="1203" y="247"/>
                  </a:lnTo>
                  <a:lnTo>
                    <a:pt x="1143" y="247"/>
                  </a:lnTo>
                  <a:cubicBezTo>
                    <a:pt x="1119" y="247"/>
                    <a:pt x="1096" y="259"/>
                    <a:pt x="1072" y="259"/>
                  </a:cubicBezTo>
                  <a:cubicBezTo>
                    <a:pt x="1060" y="259"/>
                    <a:pt x="1048" y="271"/>
                    <a:pt x="1048" y="283"/>
                  </a:cubicBezTo>
                  <a:cubicBezTo>
                    <a:pt x="1048" y="287"/>
                    <a:pt x="1047" y="288"/>
                    <a:pt x="1045" y="288"/>
                  </a:cubicBezTo>
                  <a:cubicBezTo>
                    <a:pt x="1041" y="288"/>
                    <a:pt x="1036" y="283"/>
                    <a:pt x="1036" y="283"/>
                  </a:cubicBezTo>
                  <a:cubicBezTo>
                    <a:pt x="1036" y="283"/>
                    <a:pt x="1048" y="271"/>
                    <a:pt x="1036" y="259"/>
                  </a:cubicBezTo>
                  <a:lnTo>
                    <a:pt x="1000" y="259"/>
                  </a:lnTo>
                  <a:cubicBezTo>
                    <a:pt x="994" y="253"/>
                    <a:pt x="991" y="250"/>
                    <a:pt x="988" y="250"/>
                  </a:cubicBezTo>
                  <a:cubicBezTo>
                    <a:pt x="985" y="250"/>
                    <a:pt x="982" y="253"/>
                    <a:pt x="977" y="259"/>
                  </a:cubicBezTo>
                  <a:cubicBezTo>
                    <a:pt x="965" y="271"/>
                    <a:pt x="965" y="295"/>
                    <a:pt x="965" y="319"/>
                  </a:cubicBezTo>
                  <a:cubicBezTo>
                    <a:pt x="953" y="319"/>
                    <a:pt x="965" y="283"/>
                    <a:pt x="965" y="259"/>
                  </a:cubicBezTo>
                  <a:cubicBezTo>
                    <a:pt x="965" y="235"/>
                    <a:pt x="965" y="235"/>
                    <a:pt x="953" y="235"/>
                  </a:cubicBezTo>
                  <a:cubicBezTo>
                    <a:pt x="929" y="235"/>
                    <a:pt x="917" y="235"/>
                    <a:pt x="917" y="223"/>
                  </a:cubicBezTo>
                  <a:cubicBezTo>
                    <a:pt x="913" y="220"/>
                    <a:pt x="911" y="217"/>
                    <a:pt x="909" y="215"/>
                  </a:cubicBezTo>
                  <a:lnTo>
                    <a:pt x="909" y="215"/>
                  </a:lnTo>
                  <a:cubicBezTo>
                    <a:pt x="902" y="219"/>
                    <a:pt x="893" y="223"/>
                    <a:pt x="893" y="223"/>
                  </a:cubicBezTo>
                  <a:cubicBezTo>
                    <a:pt x="891" y="226"/>
                    <a:pt x="889" y="227"/>
                    <a:pt x="886" y="227"/>
                  </a:cubicBezTo>
                  <a:cubicBezTo>
                    <a:pt x="877" y="227"/>
                    <a:pt x="867" y="209"/>
                    <a:pt x="857" y="200"/>
                  </a:cubicBezTo>
                  <a:cubicBezTo>
                    <a:pt x="855" y="197"/>
                    <a:pt x="853" y="196"/>
                    <a:pt x="852" y="196"/>
                  </a:cubicBezTo>
                  <a:cubicBezTo>
                    <a:pt x="845" y="196"/>
                    <a:pt x="843" y="216"/>
                    <a:pt x="834" y="235"/>
                  </a:cubicBezTo>
                  <a:cubicBezTo>
                    <a:pt x="831" y="240"/>
                    <a:pt x="830" y="242"/>
                    <a:pt x="829" y="242"/>
                  </a:cubicBezTo>
                  <a:cubicBezTo>
                    <a:pt x="826" y="242"/>
                    <a:pt x="834" y="209"/>
                    <a:pt x="834" y="200"/>
                  </a:cubicBezTo>
                  <a:cubicBezTo>
                    <a:pt x="834" y="198"/>
                    <a:pt x="833" y="197"/>
                    <a:pt x="832" y="197"/>
                  </a:cubicBezTo>
                  <a:cubicBezTo>
                    <a:pt x="827" y="197"/>
                    <a:pt x="810" y="223"/>
                    <a:pt x="810" y="223"/>
                  </a:cubicBezTo>
                  <a:cubicBezTo>
                    <a:pt x="810" y="223"/>
                    <a:pt x="798" y="200"/>
                    <a:pt x="798" y="188"/>
                  </a:cubicBezTo>
                  <a:cubicBezTo>
                    <a:pt x="798" y="182"/>
                    <a:pt x="795" y="179"/>
                    <a:pt x="790" y="179"/>
                  </a:cubicBezTo>
                  <a:cubicBezTo>
                    <a:pt x="786" y="179"/>
                    <a:pt x="780" y="182"/>
                    <a:pt x="774" y="188"/>
                  </a:cubicBezTo>
                  <a:cubicBezTo>
                    <a:pt x="770" y="192"/>
                    <a:pt x="762" y="195"/>
                    <a:pt x="755" y="195"/>
                  </a:cubicBezTo>
                  <a:cubicBezTo>
                    <a:pt x="742" y="195"/>
                    <a:pt x="731" y="187"/>
                    <a:pt x="738" y="164"/>
                  </a:cubicBezTo>
                  <a:lnTo>
                    <a:pt x="715" y="164"/>
                  </a:lnTo>
                  <a:cubicBezTo>
                    <a:pt x="703" y="164"/>
                    <a:pt x="667" y="164"/>
                    <a:pt x="631" y="176"/>
                  </a:cubicBezTo>
                  <a:cubicBezTo>
                    <a:pt x="607" y="188"/>
                    <a:pt x="607" y="188"/>
                    <a:pt x="607" y="223"/>
                  </a:cubicBezTo>
                  <a:cubicBezTo>
                    <a:pt x="607" y="200"/>
                    <a:pt x="607" y="188"/>
                    <a:pt x="607" y="164"/>
                  </a:cubicBezTo>
                  <a:cubicBezTo>
                    <a:pt x="607" y="160"/>
                    <a:pt x="606" y="159"/>
                    <a:pt x="604" y="159"/>
                  </a:cubicBezTo>
                  <a:cubicBezTo>
                    <a:pt x="601" y="159"/>
                    <a:pt x="596" y="164"/>
                    <a:pt x="596" y="164"/>
                  </a:cubicBezTo>
                  <a:lnTo>
                    <a:pt x="596" y="152"/>
                  </a:lnTo>
                  <a:cubicBezTo>
                    <a:pt x="584" y="140"/>
                    <a:pt x="572" y="140"/>
                    <a:pt x="560" y="140"/>
                  </a:cubicBezTo>
                  <a:cubicBezTo>
                    <a:pt x="548" y="140"/>
                    <a:pt x="524" y="140"/>
                    <a:pt x="524" y="152"/>
                  </a:cubicBezTo>
                  <a:cubicBezTo>
                    <a:pt x="512" y="176"/>
                    <a:pt x="512" y="223"/>
                    <a:pt x="500" y="259"/>
                  </a:cubicBezTo>
                  <a:cubicBezTo>
                    <a:pt x="500" y="259"/>
                    <a:pt x="488" y="223"/>
                    <a:pt x="500" y="188"/>
                  </a:cubicBezTo>
                  <a:cubicBezTo>
                    <a:pt x="512" y="164"/>
                    <a:pt x="512" y="152"/>
                    <a:pt x="500" y="140"/>
                  </a:cubicBezTo>
                  <a:lnTo>
                    <a:pt x="476" y="140"/>
                  </a:lnTo>
                  <a:cubicBezTo>
                    <a:pt x="476" y="140"/>
                    <a:pt x="476" y="155"/>
                    <a:pt x="470" y="155"/>
                  </a:cubicBezTo>
                  <a:cubicBezTo>
                    <a:pt x="469" y="155"/>
                    <a:pt x="467" y="154"/>
                    <a:pt x="465" y="152"/>
                  </a:cubicBezTo>
                  <a:cubicBezTo>
                    <a:pt x="453" y="128"/>
                    <a:pt x="453" y="104"/>
                    <a:pt x="453" y="81"/>
                  </a:cubicBezTo>
                  <a:cubicBezTo>
                    <a:pt x="453" y="104"/>
                    <a:pt x="441" y="104"/>
                    <a:pt x="429" y="104"/>
                  </a:cubicBezTo>
                  <a:cubicBezTo>
                    <a:pt x="429" y="104"/>
                    <a:pt x="417" y="104"/>
                    <a:pt x="405" y="116"/>
                  </a:cubicBezTo>
                  <a:cubicBezTo>
                    <a:pt x="405" y="116"/>
                    <a:pt x="393" y="128"/>
                    <a:pt x="393" y="128"/>
                  </a:cubicBezTo>
                  <a:cubicBezTo>
                    <a:pt x="393" y="116"/>
                    <a:pt x="393" y="104"/>
                    <a:pt x="393" y="92"/>
                  </a:cubicBezTo>
                  <a:cubicBezTo>
                    <a:pt x="393" y="92"/>
                    <a:pt x="369" y="104"/>
                    <a:pt x="369" y="104"/>
                  </a:cubicBezTo>
                  <a:lnTo>
                    <a:pt x="345" y="104"/>
                  </a:lnTo>
                  <a:cubicBezTo>
                    <a:pt x="345" y="95"/>
                    <a:pt x="345" y="92"/>
                    <a:pt x="344" y="92"/>
                  </a:cubicBezTo>
                  <a:cubicBezTo>
                    <a:pt x="340" y="92"/>
                    <a:pt x="334" y="122"/>
                    <a:pt x="334" y="140"/>
                  </a:cubicBezTo>
                  <a:cubicBezTo>
                    <a:pt x="322" y="152"/>
                    <a:pt x="322" y="152"/>
                    <a:pt x="310" y="152"/>
                  </a:cubicBezTo>
                  <a:cubicBezTo>
                    <a:pt x="322" y="116"/>
                    <a:pt x="322" y="104"/>
                    <a:pt x="310" y="92"/>
                  </a:cubicBezTo>
                  <a:cubicBezTo>
                    <a:pt x="286" y="92"/>
                    <a:pt x="262" y="81"/>
                    <a:pt x="238" y="81"/>
                  </a:cubicBezTo>
                  <a:cubicBezTo>
                    <a:pt x="238" y="81"/>
                    <a:pt x="228" y="75"/>
                    <a:pt x="221" y="75"/>
                  </a:cubicBezTo>
                  <a:cubicBezTo>
                    <a:pt x="217" y="75"/>
                    <a:pt x="215" y="77"/>
                    <a:pt x="215" y="81"/>
                  </a:cubicBezTo>
                  <a:cubicBezTo>
                    <a:pt x="215" y="104"/>
                    <a:pt x="203" y="104"/>
                    <a:pt x="203" y="104"/>
                  </a:cubicBezTo>
                  <a:cubicBezTo>
                    <a:pt x="191" y="92"/>
                    <a:pt x="203" y="81"/>
                    <a:pt x="203" y="69"/>
                  </a:cubicBezTo>
                  <a:lnTo>
                    <a:pt x="191" y="69"/>
                  </a:lnTo>
                  <a:cubicBezTo>
                    <a:pt x="184" y="62"/>
                    <a:pt x="177" y="55"/>
                    <a:pt x="170" y="55"/>
                  </a:cubicBezTo>
                  <a:cubicBezTo>
                    <a:pt x="168" y="55"/>
                    <a:pt x="166" y="56"/>
                    <a:pt x="164" y="57"/>
                  </a:cubicBezTo>
                  <a:lnTo>
                    <a:pt x="164" y="57"/>
                  </a:lnTo>
                  <a:cubicBezTo>
                    <a:pt x="163" y="56"/>
                    <a:pt x="162" y="55"/>
                    <a:pt x="160" y="55"/>
                  </a:cubicBezTo>
                  <a:cubicBezTo>
                    <a:pt x="159" y="55"/>
                    <a:pt x="157" y="56"/>
                    <a:pt x="155" y="57"/>
                  </a:cubicBezTo>
                  <a:cubicBezTo>
                    <a:pt x="131" y="69"/>
                    <a:pt x="143" y="69"/>
                    <a:pt x="131" y="69"/>
                  </a:cubicBezTo>
                  <a:cubicBezTo>
                    <a:pt x="131" y="57"/>
                    <a:pt x="131" y="45"/>
                    <a:pt x="131" y="45"/>
                  </a:cubicBezTo>
                  <a:cubicBezTo>
                    <a:pt x="131" y="45"/>
                    <a:pt x="119" y="57"/>
                    <a:pt x="119" y="57"/>
                  </a:cubicBezTo>
                  <a:cubicBezTo>
                    <a:pt x="107" y="57"/>
                    <a:pt x="104" y="36"/>
                    <a:pt x="98" y="20"/>
                  </a:cubicBezTo>
                  <a:close/>
                  <a:moveTo>
                    <a:pt x="1953" y="1414"/>
                  </a:moveTo>
                  <a:cubicBezTo>
                    <a:pt x="1947" y="1426"/>
                    <a:pt x="1947" y="1432"/>
                    <a:pt x="1951" y="1432"/>
                  </a:cubicBezTo>
                  <a:cubicBezTo>
                    <a:pt x="1956" y="1432"/>
                    <a:pt x="1965" y="1426"/>
                    <a:pt x="1977" y="1414"/>
                  </a:cubicBezTo>
                  <a:close/>
                  <a:moveTo>
                    <a:pt x="2610" y="1601"/>
                  </a:moveTo>
                  <a:cubicBezTo>
                    <a:pt x="2609" y="1601"/>
                    <a:pt x="2608" y="1602"/>
                    <a:pt x="2608" y="1605"/>
                  </a:cubicBezTo>
                  <a:cubicBezTo>
                    <a:pt x="2598" y="1605"/>
                    <a:pt x="2619" y="1620"/>
                    <a:pt x="2628" y="1620"/>
                  </a:cubicBezTo>
                  <a:cubicBezTo>
                    <a:pt x="2630" y="1620"/>
                    <a:pt x="2631" y="1619"/>
                    <a:pt x="2631" y="1616"/>
                  </a:cubicBezTo>
                  <a:cubicBezTo>
                    <a:pt x="2631" y="1616"/>
                    <a:pt x="2616" y="1601"/>
                    <a:pt x="2610" y="1601"/>
                  </a:cubicBezTo>
                  <a:close/>
                  <a:moveTo>
                    <a:pt x="2274" y="1628"/>
                  </a:moveTo>
                  <a:cubicBezTo>
                    <a:pt x="2273" y="1628"/>
                    <a:pt x="2271" y="1633"/>
                    <a:pt x="2268" y="1642"/>
                  </a:cubicBezTo>
                  <a:lnTo>
                    <a:pt x="2268" y="1642"/>
                  </a:lnTo>
                  <a:cubicBezTo>
                    <a:pt x="2274" y="1634"/>
                    <a:pt x="2280" y="1628"/>
                    <a:pt x="2274" y="1628"/>
                  </a:cubicBezTo>
                  <a:cubicBezTo>
                    <a:pt x="2274" y="1628"/>
                    <a:pt x="2274" y="1628"/>
                    <a:pt x="2274" y="1628"/>
                  </a:cubicBezTo>
                  <a:close/>
                  <a:moveTo>
                    <a:pt x="2508" y="1647"/>
                  </a:moveTo>
                  <a:cubicBezTo>
                    <a:pt x="2511" y="1647"/>
                    <a:pt x="2516" y="1648"/>
                    <a:pt x="2524" y="1652"/>
                  </a:cubicBezTo>
                  <a:lnTo>
                    <a:pt x="2501" y="1652"/>
                  </a:lnTo>
                  <a:cubicBezTo>
                    <a:pt x="2501" y="1652"/>
                    <a:pt x="2501" y="1647"/>
                    <a:pt x="2508" y="1647"/>
                  </a:cubicBezTo>
                  <a:close/>
                  <a:moveTo>
                    <a:pt x="2268" y="1642"/>
                  </a:moveTo>
                  <a:cubicBezTo>
                    <a:pt x="2263" y="1649"/>
                    <a:pt x="2257" y="1657"/>
                    <a:pt x="2261" y="1663"/>
                  </a:cubicBezTo>
                  <a:lnTo>
                    <a:pt x="2261" y="1663"/>
                  </a:lnTo>
                  <a:cubicBezTo>
                    <a:pt x="2264" y="1655"/>
                    <a:pt x="2266" y="1648"/>
                    <a:pt x="2268" y="1642"/>
                  </a:cubicBezTo>
                  <a:close/>
                  <a:moveTo>
                    <a:pt x="2550" y="1659"/>
                  </a:moveTo>
                  <a:cubicBezTo>
                    <a:pt x="2553" y="1662"/>
                    <a:pt x="2557" y="1664"/>
                    <a:pt x="2560" y="1664"/>
                  </a:cubicBezTo>
                  <a:cubicBezTo>
                    <a:pt x="2567" y="1664"/>
                    <a:pt x="2559" y="1660"/>
                    <a:pt x="2550" y="1659"/>
                  </a:cubicBezTo>
                  <a:close/>
                  <a:moveTo>
                    <a:pt x="2608" y="1640"/>
                  </a:moveTo>
                  <a:cubicBezTo>
                    <a:pt x="2596" y="1652"/>
                    <a:pt x="2608" y="1652"/>
                    <a:pt x="2631" y="1664"/>
                  </a:cubicBezTo>
                  <a:cubicBezTo>
                    <a:pt x="2631" y="1652"/>
                    <a:pt x="2620" y="1640"/>
                    <a:pt x="2608" y="1640"/>
                  </a:cubicBezTo>
                  <a:close/>
                  <a:moveTo>
                    <a:pt x="1858" y="1331"/>
                  </a:moveTo>
                  <a:cubicBezTo>
                    <a:pt x="1858" y="1331"/>
                    <a:pt x="1798" y="1402"/>
                    <a:pt x="1810" y="1414"/>
                  </a:cubicBezTo>
                  <a:cubicBezTo>
                    <a:pt x="1810" y="1414"/>
                    <a:pt x="1762" y="1426"/>
                    <a:pt x="1762" y="1438"/>
                  </a:cubicBezTo>
                  <a:cubicBezTo>
                    <a:pt x="1762" y="1450"/>
                    <a:pt x="1774" y="1450"/>
                    <a:pt x="1786" y="1450"/>
                  </a:cubicBezTo>
                  <a:cubicBezTo>
                    <a:pt x="1798" y="1450"/>
                    <a:pt x="1798" y="1450"/>
                    <a:pt x="1822" y="1438"/>
                  </a:cubicBezTo>
                  <a:cubicBezTo>
                    <a:pt x="1824" y="1436"/>
                    <a:pt x="1825" y="1435"/>
                    <a:pt x="1827" y="1435"/>
                  </a:cubicBezTo>
                  <a:cubicBezTo>
                    <a:pt x="1831" y="1435"/>
                    <a:pt x="1834" y="1442"/>
                    <a:pt x="1840" y="1442"/>
                  </a:cubicBezTo>
                  <a:cubicBezTo>
                    <a:pt x="1843" y="1442"/>
                    <a:pt x="1847" y="1440"/>
                    <a:pt x="1854" y="1432"/>
                  </a:cubicBezTo>
                  <a:lnTo>
                    <a:pt x="1854" y="1432"/>
                  </a:lnTo>
                  <a:cubicBezTo>
                    <a:pt x="1846" y="1447"/>
                    <a:pt x="1847" y="1475"/>
                    <a:pt x="1858" y="1485"/>
                  </a:cubicBezTo>
                  <a:cubicBezTo>
                    <a:pt x="1858" y="1497"/>
                    <a:pt x="1858" y="1497"/>
                    <a:pt x="1858" y="1509"/>
                  </a:cubicBezTo>
                  <a:cubicBezTo>
                    <a:pt x="1846" y="1521"/>
                    <a:pt x="1846" y="1545"/>
                    <a:pt x="1846" y="1545"/>
                  </a:cubicBezTo>
                  <a:lnTo>
                    <a:pt x="1869" y="1521"/>
                  </a:lnTo>
                  <a:cubicBezTo>
                    <a:pt x="1881" y="1521"/>
                    <a:pt x="1858" y="1545"/>
                    <a:pt x="1869" y="1545"/>
                  </a:cubicBezTo>
                  <a:cubicBezTo>
                    <a:pt x="1881" y="1545"/>
                    <a:pt x="1905" y="1533"/>
                    <a:pt x="1917" y="1521"/>
                  </a:cubicBezTo>
                  <a:cubicBezTo>
                    <a:pt x="1917" y="1521"/>
                    <a:pt x="1917" y="1516"/>
                    <a:pt x="1921" y="1516"/>
                  </a:cubicBezTo>
                  <a:cubicBezTo>
                    <a:pt x="1922" y="1516"/>
                    <a:pt x="1925" y="1517"/>
                    <a:pt x="1929" y="1521"/>
                  </a:cubicBezTo>
                  <a:cubicBezTo>
                    <a:pt x="1929" y="1521"/>
                    <a:pt x="1929" y="1533"/>
                    <a:pt x="1929" y="1533"/>
                  </a:cubicBezTo>
                  <a:cubicBezTo>
                    <a:pt x="1929" y="1557"/>
                    <a:pt x="1917" y="1569"/>
                    <a:pt x="1929" y="1569"/>
                  </a:cubicBezTo>
                  <a:cubicBezTo>
                    <a:pt x="1941" y="1563"/>
                    <a:pt x="1950" y="1560"/>
                    <a:pt x="1956" y="1560"/>
                  </a:cubicBezTo>
                  <a:cubicBezTo>
                    <a:pt x="1962" y="1560"/>
                    <a:pt x="1965" y="1563"/>
                    <a:pt x="1965" y="1569"/>
                  </a:cubicBezTo>
                  <a:cubicBezTo>
                    <a:pt x="1977" y="1569"/>
                    <a:pt x="1941" y="1605"/>
                    <a:pt x="1953" y="1605"/>
                  </a:cubicBezTo>
                  <a:cubicBezTo>
                    <a:pt x="1963" y="1594"/>
                    <a:pt x="1983" y="1555"/>
                    <a:pt x="1996" y="1555"/>
                  </a:cubicBezTo>
                  <a:cubicBezTo>
                    <a:pt x="1998" y="1555"/>
                    <a:pt x="1999" y="1556"/>
                    <a:pt x="2000" y="1557"/>
                  </a:cubicBezTo>
                  <a:cubicBezTo>
                    <a:pt x="2012" y="1569"/>
                    <a:pt x="1953" y="1616"/>
                    <a:pt x="1965" y="1628"/>
                  </a:cubicBezTo>
                  <a:cubicBezTo>
                    <a:pt x="1966" y="1630"/>
                    <a:pt x="1968" y="1631"/>
                    <a:pt x="1970" y="1631"/>
                  </a:cubicBezTo>
                  <a:cubicBezTo>
                    <a:pt x="1980" y="1631"/>
                    <a:pt x="1990" y="1605"/>
                    <a:pt x="2000" y="1605"/>
                  </a:cubicBezTo>
                  <a:cubicBezTo>
                    <a:pt x="2012" y="1605"/>
                    <a:pt x="2012" y="1616"/>
                    <a:pt x="2024" y="1628"/>
                  </a:cubicBezTo>
                  <a:cubicBezTo>
                    <a:pt x="2024" y="1640"/>
                    <a:pt x="2036" y="1688"/>
                    <a:pt x="2060" y="1700"/>
                  </a:cubicBezTo>
                  <a:cubicBezTo>
                    <a:pt x="2084" y="1700"/>
                    <a:pt x="2084" y="1688"/>
                    <a:pt x="2096" y="1676"/>
                  </a:cubicBezTo>
                  <a:cubicBezTo>
                    <a:pt x="2108" y="1676"/>
                    <a:pt x="2096" y="1688"/>
                    <a:pt x="2096" y="1700"/>
                  </a:cubicBezTo>
                  <a:cubicBezTo>
                    <a:pt x="2096" y="1706"/>
                    <a:pt x="2099" y="1709"/>
                    <a:pt x="2103" y="1709"/>
                  </a:cubicBezTo>
                  <a:cubicBezTo>
                    <a:pt x="2108" y="1709"/>
                    <a:pt x="2114" y="1706"/>
                    <a:pt x="2120" y="1700"/>
                  </a:cubicBezTo>
                  <a:cubicBezTo>
                    <a:pt x="2124" y="1695"/>
                    <a:pt x="2129" y="1692"/>
                    <a:pt x="2132" y="1692"/>
                  </a:cubicBezTo>
                  <a:cubicBezTo>
                    <a:pt x="2135" y="1692"/>
                    <a:pt x="2133" y="1698"/>
                    <a:pt x="2120" y="1712"/>
                  </a:cubicBezTo>
                  <a:cubicBezTo>
                    <a:pt x="2143" y="1700"/>
                    <a:pt x="2155" y="1676"/>
                    <a:pt x="2167" y="1664"/>
                  </a:cubicBezTo>
                  <a:lnTo>
                    <a:pt x="2167" y="1664"/>
                  </a:lnTo>
                  <a:cubicBezTo>
                    <a:pt x="2167" y="1664"/>
                    <a:pt x="2155" y="1700"/>
                    <a:pt x="2143" y="1700"/>
                  </a:cubicBezTo>
                  <a:cubicBezTo>
                    <a:pt x="2143" y="1712"/>
                    <a:pt x="2155" y="1712"/>
                    <a:pt x="2167" y="1712"/>
                  </a:cubicBezTo>
                  <a:cubicBezTo>
                    <a:pt x="2167" y="1712"/>
                    <a:pt x="2203" y="1712"/>
                    <a:pt x="2179" y="1736"/>
                  </a:cubicBezTo>
                  <a:cubicBezTo>
                    <a:pt x="2167" y="1743"/>
                    <a:pt x="2164" y="1746"/>
                    <a:pt x="2167" y="1746"/>
                  </a:cubicBezTo>
                  <a:cubicBezTo>
                    <a:pt x="2171" y="1746"/>
                    <a:pt x="2195" y="1736"/>
                    <a:pt x="2203" y="1736"/>
                  </a:cubicBezTo>
                  <a:cubicBezTo>
                    <a:pt x="2203" y="1736"/>
                    <a:pt x="2166" y="1799"/>
                    <a:pt x="2173" y="1799"/>
                  </a:cubicBezTo>
                  <a:cubicBezTo>
                    <a:pt x="2174" y="1799"/>
                    <a:pt x="2176" y="1798"/>
                    <a:pt x="2179" y="1795"/>
                  </a:cubicBezTo>
                  <a:cubicBezTo>
                    <a:pt x="2203" y="1759"/>
                    <a:pt x="2227" y="1724"/>
                    <a:pt x="2239" y="1688"/>
                  </a:cubicBezTo>
                  <a:cubicBezTo>
                    <a:pt x="2239" y="1688"/>
                    <a:pt x="2248" y="1650"/>
                    <a:pt x="2242" y="1650"/>
                  </a:cubicBezTo>
                  <a:lnTo>
                    <a:pt x="2242" y="1650"/>
                  </a:lnTo>
                  <a:cubicBezTo>
                    <a:pt x="2241" y="1650"/>
                    <a:pt x="2240" y="1651"/>
                    <a:pt x="2239" y="1652"/>
                  </a:cubicBezTo>
                  <a:cubicBezTo>
                    <a:pt x="2233" y="1658"/>
                    <a:pt x="2230" y="1661"/>
                    <a:pt x="2228" y="1661"/>
                  </a:cubicBezTo>
                  <a:cubicBezTo>
                    <a:pt x="2227" y="1661"/>
                    <a:pt x="2227" y="1658"/>
                    <a:pt x="2227" y="1652"/>
                  </a:cubicBezTo>
                  <a:cubicBezTo>
                    <a:pt x="2227" y="1640"/>
                    <a:pt x="2227" y="1616"/>
                    <a:pt x="2215" y="1616"/>
                  </a:cubicBezTo>
                  <a:cubicBezTo>
                    <a:pt x="2208" y="1623"/>
                    <a:pt x="2201" y="1630"/>
                    <a:pt x="2196" y="1630"/>
                  </a:cubicBezTo>
                  <a:cubicBezTo>
                    <a:pt x="2193" y="1630"/>
                    <a:pt x="2191" y="1627"/>
                    <a:pt x="2191" y="1616"/>
                  </a:cubicBezTo>
                  <a:cubicBezTo>
                    <a:pt x="2193" y="1615"/>
                    <a:pt x="2193" y="1614"/>
                    <a:pt x="2191" y="1614"/>
                  </a:cubicBezTo>
                  <a:cubicBezTo>
                    <a:pt x="2187" y="1614"/>
                    <a:pt x="2175" y="1618"/>
                    <a:pt x="2168" y="1618"/>
                  </a:cubicBezTo>
                  <a:cubicBezTo>
                    <a:pt x="2160" y="1618"/>
                    <a:pt x="2158" y="1613"/>
                    <a:pt x="2179" y="1593"/>
                  </a:cubicBezTo>
                  <a:lnTo>
                    <a:pt x="2179" y="1593"/>
                  </a:lnTo>
                  <a:cubicBezTo>
                    <a:pt x="2167" y="1605"/>
                    <a:pt x="2159" y="1609"/>
                    <a:pt x="2154" y="1609"/>
                  </a:cubicBezTo>
                  <a:cubicBezTo>
                    <a:pt x="2143" y="1609"/>
                    <a:pt x="2143" y="1593"/>
                    <a:pt x="2143" y="1593"/>
                  </a:cubicBezTo>
                  <a:cubicBezTo>
                    <a:pt x="2131" y="1593"/>
                    <a:pt x="2120" y="1616"/>
                    <a:pt x="2108" y="1616"/>
                  </a:cubicBezTo>
                  <a:cubicBezTo>
                    <a:pt x="2106" y="1618"/>
                    <a:pt x="2105" y="1619"/>
                    <a:pt x="2104" y="1619"/>
                  </a:cubicBezTo>
                  <a:cubicBezTo>
                    <a:pt x="2099" y="1619"/>
                    <a:pt x="2109" y="1593"/>
                    <a:pt x="2120" y="1593"/>
                  </a:cubicBezTo>
                  <a:cubicBezTo>
                    <a:pt x="2137" y="1569"/>
                    <a:pt x="2137" y="1563"/>
                    <a:pt x="2131" y="1563"/>
                  </a:cubicBezTo>
                  <a:cubicBezTo>
                    <a:pt x="2125" y="1563"/>
                    <a:pt x="2114" y="1569"/>
                    <a:pt x="2108" y="1569"/>
                  </a:cubicBezTo>
                  <a:cubicBezTo>
                    <a:pt x="2096" y="1569"/>
                    <a:pt x="2084" y="1533"/>
                    <a:pt x="2096" y="1533"/>
                  </a:cubicBezTo>
                  <a:cubicBezTo>
                    <a:pt x="2096" y="1530"/>
                    <a:pt x="2096" y="1528"/>
                    <a:pt x="2095" y="1528"/>
                  </a:cubicBezTo>
                  <a:cubicBezTo>
                    <a:pt x="2095" y="1528"/>
                    <a:pt x="2092" y="1537"/>
                    <a:pt x="2084" y="1545"/>
                  </a:cubicBezTo>
                  <a:lnTo>
                    <a:pt x="2072" y="1545"/>
                  </a:lnTo>
                  <a:cubicBezTo>
                    <a:pt x="2072" y="1545"/>
                    <a:pt x="2060" y="1545"/>
                    <a:pt x="2072" y="1521"/>
                  </a:cubicBezTo>
                  <a:cubicBezTo>
                    <a:pt x="2084" y="1497"/>
                    <a:pt x="2084" y="1497"/>
                    <a:pt x="2072" y="1497"/>
                  </a:cubicBezTo>
                  <a:cubicBezTo>
                    <a:pt x="2048" y="1509"/>
                    <a:pt x="2036" y="1521"/>
                    <a:pt x="2036" y="1521"/>
                  </a:cubicBezTo>
                  <a:cubicBezTo>
                    <a:pt x="2035" y="1523"/>
                    <a:pt x="2033" y="1524"/>
                    <a:pt x="2032" y="1524"/>
                  </a:cubicBezTo>
                  <a:cubicBezTo>
                    <a:pt x="2027" y="1524"/>
                    <a:pt x="2036" y="1496"/>
                    <a:pt x="2036" y="1485"/>
                  </a:cubicBezTo>
                  <a:cubicBezTo>
                    <a:pt x="2036" y="1474"/>
                    <a:pt x="2036" y="1462"/>
                    <a:pt x="2024" y="1462"/>
                  </a:cubicBezTo>
                  <a:cubicBezTo>
                    <a:pt x="2018" y="1456"/>
                    <a:pt x="2012" y="1453"/>
                    <a:pt x="2006" y="1453"/>
                  </a:cubicBezTo>
                  <a:cubicBezTo>
                    <a:pt x="2000" y="1453"/>
                    <a:pt x="1994" y="1456"/>
                    <a:pt x="1989" y="1462"/>
                  </a:cubicBezTo>
                  <a:cubicBezTo>
                    <a:pt x="1989" y="1462"/>
                    <a:pt x="1965" y="1485"/>
                    <a:pt x="1953" y="1485"/>
                  </a:cubicBezTo>
                  <a:cubicBezTo>
                    <a:pt x="1965" y="1474"/>
                    <a:pt x="1977" y="1462"/>
                    <a:pt x="1989" y="1450"/>
                  </a:cubicBezTo>
                  <a:cubicBezTo>
                    <a:pt x="1989" y="1438"/>
                    <a:pt x="1977" y="1438"/>
                    <a:pt x="1977" y="1438"/>
                  </a:cubicBezTo>
                  <a:cubicBezTo>
                    <a:pt x="1965" y="1438"/>
                    <a:pt x="1953" y="1450"/>
                    <a:pt x="1953" y="1450"/>
                  </a:cubicBezTo>
                  <a:cubicBezTo>
                    <a:pt x="1941" y="1450"/>
                    <a:pt x="1941" y="1438"/>
                    <a:pt x="1941" y="1438"/>
                  </a:cubicBezTo>
                  <a:cubicBezTo>
                    <a:pt x="1941" y="1427"/>
                    <a:pt x="1950" y="1388"/>
                    <a:pt x="1936" y="1388"/>
                  </a:cubicBezTo>
                  <a:cubicBezTo>
                    <a:pt x="1934" y="1388"/>
                    <a:pt x="1932" y="1389"/>
                    <a:pt x="1929" y="1390"/>
                  </a:cubicBezTo>
                  <a:cubicBezTo>
                    <a:pt x="1917" y="1394"/>
                    <a:pt x="1910" y="1396"/>
                    <a:pt x="1907" y="1396"/>
                  </a:cubicBezTo>
                  <a:cubicBezTo>
                    <a:pt x="1899" y="1396"/>
                    <a:pt x="1901" y="1390"/>
                    <a:pt x="1893" y="1390"/>
                  </a:cubicBezTo>
                  <a:cubicBezTo>
                    <a:pt x="1893" y="1390"/>
                    <a:pt x="1869" y="1414"/>
                    <a:pt x="1858" y="1414"/>
                  </a:cubicBezTo>
                  <a:cubicBezTo>
                    <a:pt x="1858" y="1406"/>
                    <a:pt x="1881" y="1385"/>
                    <a:pt x="1891" y="1378"/>
                  </a:cubicBezTo>
                  <a:lnTo>
                    <a:pt x="1891" y="1378"/>
                  </a:lnTo>
                  <a:cubicBezTo>
                    <a:pt x="1878" y="1379"/>
                    <a:pt x="1868" y="1383"/>
                    <a:pt x="1860" y="1389"/>
                  </a:cubicBezTo>
                  <a:lnTo>
                    <a:pt x="1860" y="1389"/>
                  </a:lnTo>
                  <a:cubicBezTo>
                    <a:pt x="1867" y="1378"/>
                    <a:pt x="1846" y="1376"/>
                    <a:pt x="1846" y="1366"/>
                  </a:cubicBezTo>
                  <a:cubicBezTo>
                    <a:pt x="1846" y="1366"/>
                    <a:pt x="1869" y="1343"/>
                    <a:pt x="1858" y="1331"/>
                  </a:cubicBezTo>
                  <a:close/>
                  <a:moveTo>
                    <a:pt x="2257" y="1791"/>
                  </a:moveTo>
                  <a:cubicBezTo>
                    <a:pt x="2253" y="1798"/>
                    <a:pt x="2250" y="1804"/>
                    <a:pt x="2250" y="1807"/>
                  </a:cubicBezTo>
                  <a:cubicBezTo>
                    <a:pt x="2257" y="1797"/>
                    <a:pt x="2258" y="1793"/>
                    <a:pt x="2257" y="1791"/>
                  </a:cubicBezTo>
                  <a:close/>
                  <a:moveTo>
                    <a:pt x="2324" y="1859"/>
                  </a:moveTo>
                  <a:cubicBezTo>
                    <a:pt x="2322" y="1870"/>
                    <a:pt x="2322" y="1884"/>
                    <a:pt x="2322" y="1890"/>
                  </a:cubicBezTo>
                  <a:cubicBezTo>
                    <a:pt x="2326" y="1879"/>
                    <a:pt x="2326" y="1868"/>
                    <a:pt x="2324" y="1859"/>
                  </a:cubicBezTo>
                  <a:close/>
                  <a:moveTo>
                    <a:pt x="2618" y="598"/>
                  </a:moveTo>
                  <a:cubicBezTo>
                    <a:pt x="2608" y="598"/>
                    <a:pt x="2596" y="604"/>
                    <a:pt x="2584" y="616"/>
                  </a:cubicBezTo>
                  <a:cubicBezTo>
                    <a:pt x="2584" y="616"/>
                    <a:pt x="2584" y="622"/>
                    <a:pt x="2580" y="622"/>
                  </a:cubicBezTo>
                  <a:cubicBezTo>
                    <a:pt x="2580" y="622"/>
                    <a:pt x="2579" y="621"/>
                    <a:pt x="2577" y="621"/>
                  </a:cubicBezTo>
                  <a:lnTo>
                    <a:pt x="2577" y="621"/>
                  </a:lnTo>
                  <a:lnTo>
                    <a:pt x="2584" y="640"/>
                  </a:lnTo>
                  <a:cubicBezTo>
                    <a:pt x="2584" y="664"/>
                    <a:pt x="2584" y="700"/>
                    <a:pt x="2584" y="723"/>
                  </a:cubicBezTo>
                  <a:cubicBezTo>
                    <a:pt x="2596" y="676"/>
                    <a:pt x="2596" y="700"/>
                    <a:pt x="2620" y="676"/>
                  </a:cubicBezTo>
                  <a:cubicBezTo>
                    <a:pt x="2631" y="676"/>
                    <a:pt x="2620" y="688"/>
                    <a:pt x="2620" y="712"/>
                  </a:cubicBezTo>
                  <a:cubicBezTo>
                    <a:pt x="2608" y="735"/>
                    <a:pt x="2620" y="723"/>
                    <a:pt x="2620" y="747"/>
                  </a:cubicBezTo>
                  <a:lnTo>
                    <a:pt x="2631" y="664"/>
                  </a:lnTo>
                  <a:cubicBezTo>
                    <a:pt x="2641" y="664"/>
                    <a:pt x="2636" y="708"/>
                    <a:pt x="2633" y="721"/>
                  </a:cubicBezTo>
                  <a:lnTo>
                    <a:pt x="2633" y="721"/>
                  </a:lnTo>
                  <a:cubicBezTo>
                    <a:pt x="2637" y="714"/>
                    <a:pt x="2649" y="693"/>
                    <a:pt x="2659" y="693"/>
                  </a:cubicBezTo>
                  <a:cubicBezTo>
                    <a:pt x="2662" y="693"/>
                    <a:pt x="2665" y="695"/>
                    <a:pt x="2667" y="700"/>
                  </a:cubicBezTo>
                  <a:cubicBezTo>
                    <a:pt x="2667" y="716"/>
                    <a:pt x="2679" y="739"/>
                    <a:pt x="2690" y="739"/>
                  </a:cubicBezTo>
                  <a:cubicBezTo>
                    <a:pt x="2695" y="739"/>
                    <a:pt x="2699" y="734"/>
                    <a:pt x="2703" y="723"/>
                  </a:cubicBezTo>
                  <a:cubicBezTo>
                    <a:pt x="2706" y="713"/>
                    <a:pt x="2709" y="710"/>
                    <a:pt x="2711" y="710"/>
                  </a:cubicBezTo>
                  <a:cubicBezTo>
                    <a:pt x="2714" y="710"/>
                    <a:pt x="2717" y="719"/>
                    <a:pt x="2720" y="719"/>
                  </a:cubicBezTo>
                  <a:cubicBezTo>
                    <a:pt x="2722" y="719"/>
                    <a:pt x="2724" y="717"/>
                    <a:pt x="2727" y="712"/>
                  </a:cubicBezTo>
                  <a:cubicBezTo>
                    <a:pt x="2728" y="710"/>
                    <a:pt x="2729" y="710"/>
                    <a:pt x="2730" y="710"/>
                  </a:cubicBezTo>
                  <a:lnTo>
                    <a:pt x="2730" y="710"/>
                  </a:lnTo>
                  <a:cubicBezTo>
                    <a:pt x="2736" y="710"/>
                    <a:pt x="2727" y="747"/>
                    <a:pt x="2727" y="747"/>
                  </a:cubicBezTo>
                  <a:cubicBezTo>
                    <a:pt x="2727" y="747"/>
                    <a:pt x="2739" y="724"/>
                    <a:pt x="2739" y="723"/>
                  </a:cubicBezTo>
                  <a:lnTo>
                    <a:pt x="2739" y="723"/>
                  </a:lnTo>
                  <a:cubicBezTo>
                    <a:pt x="2739" y="735"/>
                    <a:pt x="2739" y="735"/>
                    <a:pt x="2727" y="759"/>
                  </a:cubicBezTo>
                  <a:cubicBezTo>
                    <a:pt x="2727" y="759"/>
                    <a:pt x="2738" y="744"/>
                    <a:pt x="2748" y="730"/>
                  </a:cubicBezTo>
                  <a:lnTo>
                    <a:pt x="2748" y="730"/>
                  </a:lnTo>
                  <a:cubicBezTo>
                    <a:pt x="2743" y="745"/>
                    <a:pt x="2741" y="752"/>
                    <a:pt x="2742" y="752"/>
                  </a:cubicBezTo>
                  <a:cubicBezTo>
                    <a:pt x="2742" y="752"/>
                    <a:pt x="2745" y="746"/>
                    <a:pt x="2751" y="735"/>
                  </a:cubicBezTo>
                  <a:cubicBezTo>
                    <a:pt x="2762" y="723"/>
                    <a:pt x="2774" y="715"/>
                    <a:pt x="2777" y="715"/>
                  </a:cubicBezTo>
                  <a:lnTo>
                    <a:pt x="2777" y="715"/>
                  </a:lnTo>
                  <a:cubicBezTo>
                    <a:pt x="2780" y="715"/>
                    <a:pt x="2774" y="723"/>
                    <a:pt x="2751" y="747"/>
                  </a:cubicBezTo>
                  <a:cubicBezTo>
                    <a:pt x="2773" y="732"/>
                    <a:pt x="2805" y="717"/>
                    <a:pt x="2811" y="717"/>
                  </a:cubicBezTo>
                  <a:cubicBezTo>
                    <a:pt x="2814" y="717"/>
                    <a:pt x="2808" y="722"/>
                    <a:pt x="2786" y="735"/>
                  </a:cubicBezTo>
                  <a:cubicBezTo>
                    <a:pt x="2777" y="738"/>
                    <a:pt x="2771" y="741"/>
                    <a:pt x="2765" y="743"/>
                  </a:cubicBezTo>
                  <a:lnTo>
                    <a:pt x="2765" y="743"/>
                  </a:lnTo>
                  <a:cubicBezTo>
                    <a:pt x="2766" y="742"/>
                    <a:pt x="2766" y="742"/>
                    <a:pt x="2765" y="742"/>
                  </a:cubicBezTo>
                  <a:cubicBezTo>
                    <a:pt x="2763" y="742"/>
                    <a:pt x="2759" y="743"/>
                    <a:pt x="2751" y="747"/>
                  </a:cubicBezTo>
                  <a:cubicBezTo>
                    <a:pt x="2742" y="756"/>
                    <a:pt x="2740" y="759"/>
                    <a:pt x="2742" y="759"/>
                  </a:cubicBezTo>
                  <a:cubicBezTo>
                    <a:pt x="2744" y="759"/>
                    <a:pt x="2751" y="754"/>
                    <a:pt x="2757" y="750"/>
                  </a:cubicBezTo>
                  <a:lnTo>
                    <a:pt x="2757" y="750"/>
                  </a:lnTo>
                  <a:cubicBezTo>
                    <a:pt x="2764" y="749"/>
                    <a:pt x="2774" y="747"/>
                    <a:pt x="2774" y="747"/>
                  </a:cubicBezTo>
                  <a:cubicBezTo>
                    <a:pt x="2774" y="747"/>
                    <a:pt x="2774" y="747"/>
                    <a:pt x="2774" y="759"/>
                  </a:cubicBezTo>
                  <a:lnTo>
                    <a:pt x="2762" y="759"/>
                  </a:lnTo>
                  <a:cubicBezTo>
                    <a:pt x="2762" y="759"/>
                    <a:pt x="2727" y="759"/>
                    <a:pt x="2786" y="783"/>
                  </a:cubicBezTo>
                  <a:cubicBezTo>
                    <a:pt x="2778" y="783"/>
                    <a:pt x="2755" y="778"/>
                    <a:pt x="2747" y="778"/>
                  </a:cubicBezTo>
                  <a:cubicBezTo>
                    <a:pt x="2743" y="778"/>
                    <a:pt x="2743" y="779"/>
                    <a:pt x="2751" y="783"/>
                  </a:cubicBezTo>
                  <a:cubicBezTo>
                    <a:pt x="2756" y="789"/>
                    <a:pt x="2762" y="789"/>
                    <a:pt x="2767" y="789"/>
                  </a:cubicBezTo>
                  <a:cubicBezTo>
                    <a:pt x="2771" y="789"/>
                    <a:pt x="2774" y="789"/>
                    <a:pt x="2774" y="795"/>
                  </a:cubicBezTo>
                  <a:cubicBezTo>
                    <a:pt x="2772" y="797"/>
                    <a:pt x="2768" y="798"/>
                    <a:pt x="2764" y="798"/>
                  </a:cubicBezTo>
                  <a:cubicBezTo>
                    <a:pt x="2753" y="798"/>
                    <a:pt x="2738" y="791"/>
                    <a:pt x="2731" y="791"/>
                  </a:cubicBezTo>
                  <a:cubicBezTo>
                    <a:pt x="2728" y="791"/>
                    <a:pt x="2727" y="792"/>
                    <a:pt x="2727" y="795"/>
                  </a:cubicBezTo>
                  <a:cubicBezTo>
                    <a:pt x="2727" y="807"/>
                    <a:pt x="2727" y="807"/>
                    <a:pt x="2727" y="819"/>
                  </a:cubicBezTo>
                  <a:cubicBezTo>
                    <a:pt x="2727" y="819"/>
                    <a:pt x="2739" y="831"/>
                    <a:pt x="2774" y="843"/>
                  </a:cubicBezTo>
                  <a:cubicBezTo>
                    <a:pt x="2774" y="847"/>
                    <a:pt x="2773" y="848"/>
                    <a:pt x="2770" y="848"/>
                  </a:cubicBezTo>
                  <a:cubicBezTo>
                    <a:pt x="2765" y="848"/>
                    <a:pt x="2755" y="843"/>
                    <a:pt x="2739" y="843"/>
                  </a:cubicBezTo>
                  <a:lnTo>
                    <a:pt x="2786" y="854"/>
                  </a:lnTo>
                  <a:cubicBezTo>
                    <a:pt x="2751" y="854"/>
                    <a:pt x="2727" y="843"/>
                    <a:pt x="2691" y="843"/>
                  </a:cubicBezTo>
                  <a:lnTo>
                    <a:pt x="2739" y="866"/>
                  </a:lnTo>
                  <a:cubicBezTo>
                    <a:pt x="2774" y="890"/>
                    <a:pt x="2762" y="890"/>
                    <a:pt x="2739" y="902"/>
                  </a:cubicBezTo>
                  <a:cubicBezTo>
                    <a:pt x="2727" y="902"/>
                    <a:pt x="2715" y="914"/>
                    <a:pt x="2739" y="926"/>
                  </a:cubicBezTo>
                  <a:lnTo>
                    <a:pt x="2822" y="950"/>
                  </a:lnTo>
                  <a:cubicBezTo>
                    <a:pt x="2822" y="952"/>
                    <a:pt x="2820" y="953"/>
                    <a:pt x="2817" y="953"/>
                  </a:cubicBezTo>
                  <a:cubicBezTo>
                    <a:pt x="2805" y="953"/>
                    <a:pt x="2776" y="941"/>
                    <a:pt x="2756" y="938"/>
                  </a:cubicBezTo>
                  <a:lnTo>
                    <a:pt x="2756" y="938"/>
                  </a:lnTo>
                  <a:cubicBezTo>
                    <a:pt x="2763" y="939"/>
                    <a:pt x="2754" y="943"/>
                    <a:pt x="2743" y="943"/>
                  </a:cubicBezTo>
                  <a:cubicBezTo>
                    <a:pt x="2737" y="943"/>
                    <a:pt x="2731" y="942"/>
                    <a:pt x="2727" y="938"/>
                  </a:cubicBezTo>
                  <a:cubicBezTo>
                    <a:pt x="2715" y="932"/>
                    <a:pt x="2706" y="929"/>
                    <a:pt x="2698" y="929"/>
                  </a:cubicBezTo>
                  <a:cubicBezTo>
                    <a:pt x="2691" y="929"/>
                    <a:pt x="2685" y="932"/>
                    <a:pt x="2679" y="938"/>
                  </a:cubicBezTo>
                  <a:lnTo>
                    <a:pt x="2746" y="957"/>
                  </a:lnTo>
                  <a:lnTo>
                    <a:pt x="2746" y="957"/>
                  </a:lnTo>
                  <a:cubicBezTo>
                    <a:pt x="2746" y="957"/>
                    <a:pt x="2745" y="957"/>
                    <a:pt x="2744" y="957"/>
                  </a:cubicBezTo>
                  <a:cubicBezTo>
                    <a:pt x="2727" y="957"/>
                    <a:pt x="2712" y="968"/>
                    <a:pt x="2703" y="985"/>
                  </a:cubicBezTo>
                  <a:lnTo>
                    <a:pt x="2751" y="985"/>
                  </a:lnTo>
                  <a:cubicBezTo>
                    <a:pt x="2762" y="985"/>
                    <a:pt x="2667" y="985"/>
                    <a:pt x="2703" y="1009"/>
                  </a:cubicBezTo>
                  <a:cubicBezTo>
                    <a:pt x="2703" y="1009"/>
                    <a:pt x="2726" y="1024"/>
                    <a:pt x="2723" y="1024"/>
                  </a:cubicBezTo>
                  <a:cubicBezTo>
                    <a:pt x="2722" y="1024"/>
                    <a:pt x="2720" y="1024"/>
                    <a:pt x="2715" y="1021"/>
                  </a:cubicBezTo>
                  <a:cubicBezTo>
                    <a:pt x="2696" y="1021"/>
                    <a:pt x="2677" y="1006"/>
                    <a:pt x="2670" y="1006"/>
                  </a:cubicBezTo>
                  <a:cubicBezTo>
                    <a:pt x="2668" y="1006"/>
                    <a:pt x="2667" y="1007"/>
                    <a:pt x="2667" y="1009"/>
                  </a:cubicBezTo>
                  <a:cubicBezTo>
                    <a:pt x="2667" y="1021"/>
                    <a:pt x="2691" y="1033"/>
                    <a:pt x="2679" y="1033"/>
                  </a:cubicBezTo>
                  <a:cubicBezTo>
                    <a:pt x="2667" y="1045"/>
                    <a:pt x="2655" y="1045"/>
                    <a:pt x="2643" y="1057"/>
                  </a:cubicBezTo>
                  <a:cubicBezTo>
                    <a:pt x="2643" y="1057"/>
                    <a:pt x="2666" y="1072"/>
                    <a:pt x="2681" y="1072"/>
                  </a:cubicBezTo>
                  <a:cubicBezTo>
                    <a:pt x="2685" y="1072"/>
                    <a:pt x="2688" y="1071"/>
                    <a:pt x="2691" y="1069"/>
                  </a:cubicBezTo>
                  <a:lnTo>
                    <a:pt x="2691" y="1069"/>
                  </a:lnTo>
                  <a:cubicBezTo>
                    <a:pt x="2690" y="1076"/>
                    <a:pt x="2687" y="1093"/>
                    <a:pt x="2679" y="1093"/>
                  </a:cubicBezTo>
                  <a:lnTo>
                    <a:pt x="2643" y="1093"/>
                  </a:lnTo>
                  <a:cubicBezTo>
                    <a:pt x="2631" y="1093"/>
                    <a:pt x="2643" y="1093"/>
                    <a:pt x="2643" y="1104"/>
                  </a:cubicBezTo>
                  <a:cubicBezTo>
                    <a:pt x="2643" y="1116"/>
                    <a:pt x="2667" y="1116"/>
                    <a:pt x="2691" y="1116"/>
                  </a:cubicBezTo>
                  <a:lnTo>
                    <a:pt x="2703" y="1116"/>
                  </a:lnTo>
                  <a:cubicBezTo>
                    <a:pt x="2703" y="1128"/>
                    <a:pt x="2715" y="1140"/>
                    <a:pt x="2703" y="1140"/>
                  </a:cubicBezTo>
                  <a:cubicBezTo>
                    <a:pt x="2703" y="1140"/>
                    <a:pt x="2672" y="1125"/>
                    <a:pt x="2660" y="1125"/>
                  </a:cubicBezTo>
                  <a:cubicBezTo>
                    <a:pt x="2657" y="1125"/>
                    <a:pt x="2655" y="1126"/>
                    <a:pt x="2655" y="1128"/>
                  </a:cubicBezTo>
                  <a:cubicBezTo>
                    <a:pt x="2655" y="1140"/>
                    <a:pt x="2667" y="1152"/>
                    <a:pt x="2679" y="1164"/>
                  </a:cubicBezTo>
                  <a:cubicBezTo>
                    <a:pt x="2703" y="1164"/>
                    <a:pt x="2715" y="1164"/>
                    <a:pt x="2727" y="1176"/>
                  </a:cubicBezTo>
                  <a:cubicBezTo>
                    <a:pt x="2739" y="1188"/>
                    <a:pt x="2739" y="1200"/>
                    <a:pt x="2727" y="1200"/>
                  </a:cubicBezTo>
                  <a:cubicBezTo>
                    <a:pt x="2691" y="1188"/>
                    <a:pt x="2667" y="1176"/>
                    <a:pt x="2631" y="1152"/>
                  </a:cubicBezTo>
                  <a:cubicBezTo>
                    <a:pt x="2620" y="1152"/>
                    <a:pt x="2631" y="1164"/>
                    <a:pt x="2631" y="1176"/>
                  </a:cubicBezTo>
                  <a:cubicBezTo>
                    <a:pt x="2631" y="1176"/>
                    <a:pt x="2655" y="1188"/>
                    <a:pt x="2667" y="1200"/>
                  </a:cubicBezTo>
                  <a:cubicBezTo>
                    <a:pt x="2669" y="1202"/>
                    <a:pt x="2669" y="1202"/>
                    <a:pt x="2668" y="1202"/>
                  </a:cubicBezTo>
                  <a:cubicBezTo>
                    <a:pt x="2664" y="1202"/>
                    <a:pt x="2642" y="1191"/>
                    <a:pt x="2629" y="1191"/>
                  </a:cubicBezTo>
                  <a:cubicBezTo>
                    <a:pt x="2624" y="1191"/>
                    <a:pt x="2620" y="1194"/>
                    <a:pt x="2620" y="1200"/>
                  </a:cubicBezTo>
                  <a:cubicBezTo>
                    <a:pt x="2643" y="1212"/>
                    <a:pt x="2667" y="1224"/>
                    <a:pt x="2691" y="1235"/>
                  </a:cubicBezTo>
                  <a:cubicBezTo>
                    <a:pt x="2667" y="1224"/>
                    <a:pt x="2643" y="1224"/>
                    <a:pt x="2631" y="1212"/>
                  </a:cubicBezTo>
                  <a:lnTo>
                    <a:pt x="2584" y="1212"/>
                  </a:lnTo>
                  <a:cubicBezTo>
                    <a:pt x="2596" y="1212"/>
                    <a:pt x="2608" y="1212"/>
                    <a:pt x="2620" y="1224"/>
                  </a:cubicBezTo>
                  <a:cubicBezTo>
                    <a:pt x="2631" y="1247"/>
                    <a:pt x="2620" y="1247"/>
                    <a:pt x="2620" y="1247"/>
                  </a:cubicBezTo>
                  <a:lnTo>
                    <a:pt x="2584" y="1247"/>
                  </a:lnTo>
                  <a:cubicBezTo>
                    <a:pt x="2584" y="1247"/>
                    <a:pt x="2620" y="1271"/>
                    <a:pt x="2608" y="1271"/>
                  </a:cubicBezTo>
                  <a:cubicBezTo>
                    <a:pt x="2600" y="1271"/>
                    <a:pt x="2581" y="1266"/>
                    <a:pt x="2573" y="1266"/>
                  </a:cubicBezTo>
                  <a:cubicBezTo>
                    <a:pt x="2569" y="1266"/>
                    <a:pt x="2568" y="1267"/>
                    <a:pt x="2572" y="1271"/>
                  </a:cubicBezTo>
                  <a:cubicBezTo>
                    <a:pt x="2584" y="1295"/>
                    <a:pt x="2620" y="1307"/>
                    <a:pt x="2620" y="1319"/>
                  </a:cubicBezTo>
                  <a:lnTo>
                    <a:pt x="2596" y="1307"/>
                  </a:lnTo>
                  <a:cubicBezTo>
                    <a:pt x="2596" y="1307"/>
                    <a:pt x="2584" y="1295"/>
                    <a:pt x="2584" y="1295"/>
                  </a:cubicBezTo>
                  <a:lnTo>
                    <a:pt x="2584" y="1319"/>
                  </a:lnTo>
                  <a:cubicBezTo>
                    <a:pt x="2584" y="1319"/>
                    <a:pt x="2560" y="1319"/>
                    <a:pt x="2572" y="1331"/>
                  </a:cubicBezTo>
                  <a:cubicBezTo>
                    <a:pt x="2572" y="1343"/>
                    <a:pt x="2584" y="1343"/>
                    <a:pt x="2572" y="1355"/>
                  </a:cubicBezTo>
                  <a:lnTo>
                    <a:pt x="2560" y="1355"/>
                  </a:lnTo>
                  <a:cubicBezTo>
                    <a:pt x="2536" y="1366"/>
                    <a:pt x="2572" y="1378"/>
                    <a:pt x="2572" y="1390"/>
                  </a:cubicBezTo>
                  <a:cubicBezTo>
                    <a:pt x="2569" y="1393"/>
                    <a:pt x="2566" y="1394"/>
                    <a:pt x="2562" y="1394"/>
                  </a:cubicBezTo>
                  <a:cubicBezTo>
                    <a:pt x="2551" y="1394"/>
                    <a:pt x="2536" y="1387"/>
                    <a:pt x="2529" y="1387"/>
                  </a:cubicBezTo>
                  <a:cubicBezTo>
                    <a:pt x="2526" y="1387"/>
                    <a:pt x="2524" y="1388"/>
                    <a:pt x="2524" y="1390"/>
                  </a:cubicBezTo>
                  <a:cubicBezTo>
                    <a:pt x="2512" y="1402"/>
                    <a:pt x="2536" y="1414"/>
                    <a:pt x="2548" y="1426"/>
                  </a:cubicBezTo>
                  <a:cubicBezTo>
                    <a:pt x="2548" y="1428"/>
                    <a:pt x="2547" y="1428"/>
                    <a:pt x="2545" y="1428"/>
                  </a:cubicBezTo>
                  <a:cubicBezTo>
                    <a:pt x="2535" y="1428"/>
                    <a:pt x="2497" y="1402"/>
                    <a:pt x="2477" y="1402"/>
                  </a:cubicBezTo>
                  <a:cubicBezTo>
                    <a:pt x="2501" y="1414"/>
                    <a:pt x="2512" y="1426"/>
                    <a:pt x="2524" y="1438"/>
                  </a:cubicBezTo>
                  <a:cubicBezTo>
                    <a:pt x="2539" y="1448"/>
                    <a:pt x="2542" y="1452"/>
                    <a:pt x="2537" y="1452"/>
                  </a:cubicBezTo>
                  <a:cubicBezTo>
                    <a:pt x="2530" y="1452"/>
                    <a:pt x="2509" y="1445"/>
                    <a:pt x="2489" y="1438"/>
                  </a:cubicBezTo>
                  <a:lnTo>
                    <a:pt x="2489" y="1438"/>
                  </a:lnTo>
                  <a:cubicBezTo>
                    <a:pt x="2536" y="1462"/>
                    <a:pt x="2489" y="1462"/>
                    <a:pt x="2524" y="1485"/>
                  </a:cubicBezTo>
                  <a:cubicBezTo>
                    <a:pt x="2516" y="1485"/>
                    <a:pt x="2503" y="1480"/>
                    <a:pt x="2492" y="1480"/>
                  </a:cubicBezTo>
                  <a:cubicBezTo>
                    <a:pt x="2486" y="1480"/>
                    <a:pt x="2481" y="1482"/>
                    <a:pt x="2477" y="1485"/>
                  </a:cubicBezTo>
                  <a:cubicBezTo>
                    <a:pt x="2501" y="1497"/>
                    <a:pt x="2489" y="1497"/>
                    <a:pt x="2489" y="1497"/>
                  </a:cubicBezTo>
                  <a:cubicBezTo>
                    <a:pt x="2489" y="1509"/>
                    <a:pt x="2512" y="1521"/>
                    <a:pt x="2512" y="1533"/>
                  </a:cubicBezTo>
                  <a:cubicBezTo>
                    <a:pt x="2511" y="1535"/>
                    <a:pt x="2507" y="1536"/>
                    <a:pt x="2504" y="1536"/>
                  </a:cubicBezTo>
                  <a:cubicBezTo>
                    <a:pt x="2488" y="1536"/>
                    <a:pt x="2460" y="1525"/>
                    <a:pt x="2451" y="1525"/>
                  </a:cubicBezTo>
                  <a:cubicBezTo>
                    <a:pt x="2447" y="1525"/>
                    <a:pt x="2447" y="1527"/>
                    <a:pt x="2453" y="1533"/>
                  </a:cubicBezTo>
                  <a:cubicBezTo>
                    <a:pt x="2477" y="1557"/>
                    <a:pt x="2536" y="1569"/>
                    <a:pt x="2501" y="1569"/>
                  </a:cubicBezTo>
                  <a:cubicBezTo>
                    <a:pt x="2489" y="1569"/>
                    <a:pt x="2483" y="1566"/>
                    <a:pt x="2481" y="1566"/>
                  </a:cubicBezTo>
                  <a:lnTo>
                    <a:pt x="2481" y="1566"/>
                  </a:lnTo>
                  <a:cubicBezTo>
                    <a:pt x="2480" y="1566"/>
                    <a:pt x="2481" y="1567"/>
                    <a:pt x="2485" y="1573"/>
                  </a:cubicBezTo>
                  <a:lnTo>
                    <a:pt x="2485" y="1573"/>
                  </a:lnTo>
                  <a:cubicBezTo>
                    <a:pt x="2472" y="1565"/>
                    <a:pt x="2458" y="1557"/>
                    <a:pt x="2453" y="1557"/>
                  </a:cubicBezTo>
                  <a:cubicBezTo>
                    <a:pt x="2441" y="1557"/>
                    <a:pt x="2465" y="1569"/>
                    <a:pt x="2465" y="1569"/>
                  </a:cubicBezTo>
                  <a:lnTo>
                    <a:pt x="2465" y="1581"/>
                  </a:lnTo>
                  <a:cubicBezTo>
                    <a:pt x="2465" y="1583"/>
                    <a:pt x="2464" y="1584"/>
                    <a:pt x="2463" y="1584"/>
                  </a:cubicBezTo>
                  <a:cubicBezTo>
                    <a:pt x="2460" y="1584"/>
                    <a:pt x="2451" y="1569"/>
                    <a:pt x="2441" y="1569"/>
                  </a:cubicBezTo>
                  <a:cubicBezTo>
                    <a:pt x="2453" y="1581"/>
                    <a:pt x="2441" y="1581"/>
                    <a:pt x="2441" y="1581"/>
                  </a:cubicBezTo>
                  <a:cubicBezTo>
                    <a:pt x="2441" y="1587"/>
                    <a:pt x="2444" y="1587"/>
                    <a:pt x="2447" y="1587"/>
                  </a:cubicBezTo>
                  <a:cubicBezTo>
                    <a:pt x="2450" y="1587"/>
                    <a:pt x="2453" y="1587"/>
                    <a:pt x="2453" y="1593"/>
                  </a:cubicBezTo>
                  <a:cubicBezTo>
                    <a:pt x="2453" y="1601"/>
                    <a:pt x="2453" y="1609"/>
                    <a:pt x="2444" y="1609"/>
                  </a:cubicBezTo>
                  <a:cubicBezTo>
                    <a:pt x="2441" y="1609"/>
                    <a:pt x="2436" y="1608"/>
                    <a:pt x="2429" y="1605"/>
                  </a:cubicBezTo>
                  <a:cubicBezTo>
                    <a:pt x="2426" y="1601"/>
                    <a:pt x="2421" y="1600"/>
                    <a:pt x="2417" y="1600"/>
                  </a:cubicBezTo>
                  <a:cubicBezTo>
                    <a:pt x="2407" y="1600"/>
                    <a:pt x="2400" y="1608"/>
                    <a:pt x="2417" y="1616"/>
                  </a:cubicBezTo>
                  <a:cubicBezTo>
                    <a:pt x="2417" y="1616"/>
                    <a:pt x="2393" y="1616"/>
                    <a:pt x="2417" y="1640"/>
                  </a:cubicBezTo>
                  <a:cubicBezTo>
                    <a:pt x="2408" y="1640"/>
                    <a:pt x="2390" y="1638"/>
                    <a:pt x="2377" y="1638"/>
                  </a:cubicBezTo>
                  <a:cubicBezTo>
                    <a:pt x="2366" y="1638"/>
                    <a:pt x="2358" y="1640"/>
                    <a:pt x="2358" y="1644"/>
                  </a:cubicBezTo>
                  <a:lnTo>
                    <a:pt x="2358" y="1644"/>
                  </a:lnTo>
                  <a:cubicBezTo>
                    <a:pt x="2350" y="1637"/>
                    <a:pt x="2346" y="1634"/>
                    <a:pt x="2344" y="1634"/>
                  </a:cubicBezTo>
                  <a:lnTo>
                    <a:pt x="2344" y="1634"/>
                  </a:lnTo>
                  <a:cubicBezTo>
                    <a:pt x="2340" y="1634"/>
                    <a:pt x="2394" y="1689"/>
                    <a:pt x="2394" y="1689"/>
                  </a:cubicBezTo>
                  <a:lnTo>
                    <a:pt x="2394" y="1689"/>
                  </a:lnTo>
                  <a:cubicBezTo>
                    <a:pt x="2394" y="1689"/>
                    <a:pt x="2394" y="1688"/>
                    <a:pt x="2393" y="1688"/>
                  </a:cubicBezTo>
                  <a:cubicBezTo>
                    <a:pt x="2375" y="1679"/>
                    <a:pt x="2357" y="1656"/>
                    <a:pt x="2355" y="1656"/>
                  </a:cubicBezTo>
                  <a:lnTo>
                    <a:pt x="2355" y="1656"/>
                  </a:lnTo>
                  <a:cubicBezTo>
                    <a:pt x="2354" y="1656"/>
                    <a:pt x="2355" y="1658"/>
                    <a:pt x="2358" y="1664"/>
                  </a:cubicBezTo>
                  <a:cubicBezTo>
                    <a:pt x="2381" y="1688"/>
                    <a:pt x="2405" y="1736"/>
                    <a:pt x="2405" y="1736"/>
                  </a:cubicBezTo>
                  <a:cubicBezTo>
                    <a:pt x="2385" y="1725"/>
                    <a:pt x="2373" y="1697"/>
                    <a:pt x="2370" y="1697"/>
                  </a:cubicBezTo>
                  <a:cubicBezTo>
                    <a:pt x="2370" y="1697"/>
                    <a:pt x="2370" y="1698"/>
                    <a:pt x="2370" y="1700"/>
                  </a:cubicBezTo>
                  <a:cubicBezTo>
                    <a:pt x="2370" y="1712"/>
                    <a:pt x="2393" y="1736"/>
                    <a:pt x="2381" y="1747"/>
                  </a:cubicBezTo>
                  <a:lnTo>
                    <a:pt x="2346" y="1664"/>
                  </a:lnTo>
                  <a:lnTo>
                    <a:pt x="2346" y="1688"/>
                  </a:lnTo>
                  <a:cubicBezTo>
                    <a:pt x="2358" y="1700"/>
                    <a:pt x="2358" y="1712"/>
                    <a:pt x="2346" y="1724"/>
                  </a:cubicBezTo>
                  <a:cubicBezTo>
                    <a:pt x="2346" y="1721"/>
                    <a:pt x="2346" y="1714"/>
                    <a:pt x="2346" y="1700"/>
                  </a:cubicBezTo>
                  <a:cubicBezTo>
                    <a:pt x="2337" y="1672"/>
                    <a:pt x="2334" y="1644"/>
                    <a:pt x="2334" y="1644"/>
                  </a:cubicBezTo>
                  <a:cubicBezTo>
                    <a:pt x="2334" y="1644"/>
                    <a:pt x="2334" y="1647"/>
                    <a:pt x="2334" y="1652"/>
                  </a:cubicBezTo>
                  <a:cubicBezTo>
                    <a:pt x="2334" y="1655"/>
                    <a:pt x="2334" y="1660"/>
                    <a:pt x="2334" y="1664"/>
                  </a:cubicBezTo>
                  <a:cubicBezTo>
                    <a:pt x="2329" y="1683"/>
                    <a:pt x="2326" y="1689"/>
                    <a:pt x="2324" y="1689"/>
                  </a:cubicBezTo>
                  <a:cubicBezTo>
                    <a:pt x="2322" y="1689"/>
                    <a:pt x="2322" y="1676"/>
                    <a:pt x="2322" y="1676"/>
                  </a:cubicBezTo>
                  <a:lnTo>
                    <a:pt x="2310" y="1688"/>
                  </a:lnTo>
                  <a:cubicBezTo>
                    <a:pt x="2310" y="1688"/>
                    <a:pt x="2301" y="1691"/>
                    <a:pt x="2294" y="1691"/>
                  </a:cubicBezTo>
                  <a:cubicBezTo>
                    <a:pt x="2286" y="1691"/>
                    <a:pt x="2280" y="1688"/>
                    <a:pt x="2286" y="1676"/>
                  </a:cubicBezTo>
                  <a:cubicBezTo>
                    <a:pt x="2310" y="1652"/>
                    <a:pt x="2298" y="1640"/>
                    <a:pt x="2286" y="1640"/>
                  </a:cubicBezTo>
                  <a:cubicBezTo>
                    <a:pt x="2274" y="1640"/>
                    <a:pt x="2274" y="1664"/>
                    <a:pt x="2262" y="1664"/>
                  </a:cubicBezTo>
                  <a:cubicBezTo>
                    <a:pt x="2262" y="1664"/>
                    <a:pt x="2262" y="1663"/>
                    <a:pt x="2261" y="1663"/>
                  </a:cubicBezTo>
                  <a:lnTo>
                    <a:pt x="2261" y="1663"/>
                  </a:lnTo>
                  <a:cubicBezTo>
                    <a:pt x="2251" y="1696"/>
                    <a:pt x="2239" y="1740"/>
                    <a:pt x="2239" y="1747"/>
                  </a:cubicBezTo>
                  <a:lnTo>
                    <a:pt x="2250" y="1747"/>
                  </a:lnTo>
                  <a:cubicBezTo>
                    <a:pt x="2250" y="1759"/>
                    <a:pt x="2262" y="1747"/>
                    <a:pt x="2250" y="1771"/>
                  </a:cubicBezTo>
                  <a:cubicBezTo>
                    <a:pt x="2239" y="1789"/>
                    <a:pt x="2245" y="1789"/>
                    <a:pt x="2250" y="1789"/>
                  </a:cubicBezTo>
                  <a:cubicBezTo>
                    <a:pt x="2253" y="1789"/>
                    <a:pt x="2256" y="1789"/>
                    <a:pt x="2257" y="1791"/>
                  </a:cubicBezTo>
                  <a:lnTo>
                    <a:pt x="2257" y="1791"/>
                  </a:lnTo>
                  <a:cubicBezTo>
                    <a:pt x="2267" y="1773"/>
                    <a:pt x="2286" y="1747"/>
                    <a:pt x="2286" y="1747"/>
                  </a:cubicBezTo>
                  <a:lnTo>
                    <a:pt x="2286" y="1747"/>
                  </a:lnTo>
                  <a:cubicBezTo>
                    <a:pt x="2297" y="1758"/>
                    <a:pt x="2279" y="1797"/>
                    <a:pt x="2283" y="1797"/>
                  </a:cubicBezTo>
                  <a:cubicBezTo>
                    <a:pt x="2284" y="1797"/>
                    <a:pt x="2285" y="1796"/>
                    <a:pt x="2286" y="1795"/>
                  </a:cubicBezTo>
                  <a:cubicBezTo>
                    <a:pt x="2298" y="1783"/>
                    <a:pt x="2298" y="1783"/>
                    <a:pt x="2298" y="1771"/>
                  </a:cubicBezTo>
                  <a:cubicBezTo>
                    <a:pt x="2304" y="1759"/>
                    <a:pt x="2307" y="1756"/>
                    <a:pt x="2309" y="1756"/>
                  </a:cubicBezTo>
                  <a:cubicBezTo>
                    <a:pt x="2310" y="1756"/>
                    <a:pt x="2310" y="1759"/>
                    <a:pt x="2310" y="1759"/>
                  </a:cubicBezTo>
                  <a:cubicBezTo>
                    <a:pt x="2310" y="1759"/>
                    <a:pt x="2310" y="1771"/>
                    <a:pt x="2310" y="1795"/>
                  </a:cubicBezTo>
                  <a:cubicBezTo>
                    <a:pt x="2310" y="1819"/>
                    <a:pt x="2286" y="1807"/>
                    <a:pt x="2274" y="1831"/>
                  </a:cubicBezTo>
                  <a:cubicBezTo>
                    <a:pt x="2267" y="1854"/>
                    <a:pt x="2269" y="1867"/>
                    <a:pt x="2278" y="1867"/>
                  </a:cubicBezTo>
                  <a:cubicBezTo>
                    <a:pt x="2283" y="1867"/>
                    <a:pt x="2290" y="1863"/>
                    <a:pt x="2298" y="1855"/>
                  </a:cubicBezTo>
                  <a:cubicBezTo>
                    <a:pt x="2302" y="1844"/>
                    <a:pt x="2306" y="1840"/>
                    <a:pt x="2310" y="1840"/>
                  </a:cubicBezTo>
                  <a:cubicBezTo>
                    <a:pt x="2316" y="1840"/>
                    <a:pt x="2322" y="1847"/>
                    <a:pt x="2324" y="1859"/>
                  </a:cubicBezTo>
                  <a:lnTo>
                    <a:pt x="2324" y="1859"/>
                  </a:lnTo>
                  <a:cubicBezTo>
                    <a:pt x="2326" y="1850"/>
                    <a:pt x="2329" y="1843"/>
                    <a:pt x="2334" y="1843"/>
                  </a:cubicBezTo>
                  <a:cubicBezTo>
                    <a:pt x="2346" y="1843"/>
                    <a:pt x="2346" y="1843"/>
                    <a:pt x="2358" y="1819"/>
                  </a:cubicBezTo>
                  <a:lnTo>
                    <a:pt x="2358" y="1819"/>
                  </a:lnTo>
                  <a:cubicBezTo>
                    <a:pt x="2346" y="1855"/>
                    <a:pt x="2370" y="1902"/>
                    <a:pt x="2405" y="1914"/>
                  </a:cubicBezTo>
                  <a:cubicBezTo>
                    <a:pt x="2412" y="1914"/>
                    <a:pt x="2415" y="1895"/>
                    <a:pt x="2414" y="1868"/>
                  </a:cubicBezTo>
                  <a:lnTo>
                    <a:pt x="2414" y="1868"/>
                  </a:lnTo>
                  <a:cubicBezTo>
                    <a:pt x="2415" y="1872"/>
                    <a:pt x="2416" y="1875"/>
                    <a:pt x="2417" y="1878"/>
                  </a:cubicBezTo>
                  <a:cubicBezTo>
                    <a:pt x="2417" y="1884"/>
                    <a:pt x="2423" y="1890"/>
                    <a:pt x="2428" y="1890"/>
                  </a:cubicBezTo>
                  <a:cubicBezTo>
                    <a:pt x="2432" y="1890"/>
                    <a:pt x="2435" y="1884"/>
                    <a:pt x="2429" y="1866"/>
                  </a:cubicBezTo>
                  <a:cubicBezTo>
                    <a:pt x="2421" y="1854"/>
                    <a:pt x="2415" y="1845"/>
                    <a:pt x="2412" y="1840"/>
                  </a:cubicBezTo>
                  <a:lnTo>
                    <a:pt x="2412" y="1840"/>
                  </a:lnTo>
                  <a:cubicBezTo>
                    <a:pt x="2412" y="1837"/>
                    <a:pt x="2411" y="1834"/>
                    <a:pt x="2411" y="1831"/>
                  </a:cubicBezTo>
                  <a:lnTo>
                    <a:pt x="2411" y="1831"/>
                  </a:lnTo>
                  <a:cubicBezTo>
                    <a:pt x="2412" y="1831"/>
                    <a:pt x="2414" y="1831"/>
                    <a:pt x="2417" y="1831"/>
                  </a:cubicBezTo>
                  <a:cubicBezTo>
                    <a:pt x="2417" y="1825"/>
                    <a:pt x="2417" y="1822"/>
                    <a:pt x="2419" y="1822"/>
                  </a:cubicBezTo>
                  <a:cubicBezTo>
                    <a:pt x="2420" y="1822"/>
                    <a:pt x="2423" y="1825"/>
                    <a:pt x="2429" y="1831"/>
                  </a:cubicBezTo>
                  <a:cubicBezTo>
                    <a:pt x="2429" y="1831"/>
                    <a:pt x="2429" y="1843"/>
                    <a:pt x="2441" y="1843"/>
                  </a:cubicBezTo>
                  <a:lnTo>
                    <a:pt x="2453" y="1819"/>
                  </a:lnTo>
                  <a:cubicBezTo>
                    <a:pt x="2453" y="1807"/>
                    <a:pt x="2405" y="1759"/>
                    <a:pt x="2405" y="1759"/>
                  </a:cubicBezTo>
                  <a:lnTo>
                    <a:pt x="2405" y="1759"/>
                  </a:lnTo>
                  <a:cubicBezTo>
                    <a:pt x="2405" y="1759"/>
                    <a:pt x="2453" y="1795"/>
                    <a:pt x="2477" y="1795"/>
                  </a:cubicBezTo>
                  <a:cubicBezTo>
                    <a:pt x="2489" y="1795"/>
                    <a:pt x="2489" y="1795"/>
                    <a:pt x="2477" y="1783"/>
                  </a:cubicBezTo>
                  <a:cubicBezTo>
                    <a:pt x="2453" y="1771"/>
                    <a:pt x="2429" y="1759"/>
                    <a:pt x="2441" y="1759"/>
                  </a:cubicBezTo>
                  <a:lnTo>
                    <a:pt x="2477" y="1771"/>
                  </a:lnTo>
                  <a:lnTo>
                    <a:pt x="2501" y="1771"/>
                  </a:lnTo>
                  <a:cubicBezTo>
                    <a:pt x="2478" y="1760"/>
                    <a:pt x="2466" y="1759"/>
                    <a:pt x="2455" y="1739"/>
                  </a:cubicBezTo>
                  <a:lnTo>
                    <a:pt x="2455" y="1739"/>
                  </a:lnTo>
                  <a:cubicBezTo>
                    <a:pt x="2466" y="1745"/>
                    <a:pt x="2501" y="1759"/>
                    <a:pt x="2501" y="1759"/>
                  </a:cubicBezTo>
                  <a:cubicBezTo>
                    <a:pt x="2510" y="1761"/>
                    <a:pt x="2517" y="1762"/>
                    <a:pt x="2520" y="1762"/>
                  </a:cubicBezTo>
                  <a:cubicBezTo>
                    <a:pt x="2541" y="1762"/>
                    <a:pt x="2453" y="1734"/>
                    <a:pt x="2453" y="1724"/>
                  </a:cubicBezTo>
                  <a:lnTo>
                    <a:pt x="2453" y="1724"/>
                  </a:lnTo>
                  <a:cubicBezTo>
                    <a:pt x="2453" y="1724"/>
                    <a:pt x="2479" y="1734"/>
                    <a:pt x="2490" y="1734"/>
                  </a:cubicBezTo>
                  <a:cubicBezTo>
                    <a:pt x="2495" y="1734"/>
                    <a:pt x="2497" y="1732"/>
                    <a:pt x="2489" y="1724"/>
                  </a:cubicBezTo>
                  <a:lnTo>
                    <a:pt x="2489" y="1724"/>
                  </a:lnTo>
                  <a:cubicBezTo>
                    <a:pt x="2493" y="1728"/>
                    <a:pt x="2498" y="1730"/>
                    <a:pt x="2503" y="1730"/>
                  </a:cubicBezTo>
                  <a:cubicBezTo>
                    <a:pt x="2521" y="1730"/>
                    <a:pt x="2536" y="1700"/>
                    <a:pt x="2536" y="1700"/>
                  </a:cubicBezTo>
                  <a:cubicBezTo>
                    <a:pt x="2536" y="1688"/>
                    <a:pt x="2536" y="1676"/>
                    <a:pt x="2536" y="1664"/>
                  </a:cubicBezTo>
                  <a:cubicBezTo>
                    <a:pt x="2536" y="1660"/>
                    <a:pt x="2540" y="1659"/>
                    <a:pt x="2545" y="1659"/>
                  </a:cubicBezTo>
                  <a:cubicBezTo>
                    <a:pt x="2547" y="1659"/>
                    <a:pt x="2548" y="1659"/>
                    <a:pt x="2550" y="1659"/>
                  </a:cubicBezTo>
                  <a:lnTo>
                    <a:pt x="2550" y="1659"/>
                  </a:lnTo>
                  <a:cubicBezTo>
                    <a:pt x="2542" y="1652"/>
                    <a:pt x="2536" y="1637"/>
                    <a:pt x="2536" y="1628"/>
                  </a:cubicBezTo>
                  <a:lnTo>
                    <a:pt x="2536" y="1628"/>
                  </a:lnTo>
                  <a:cubicBezTo>
                    <a:pt x="2536" y="1628"/>
                    <a:pt x="2586" y="1670"/>
                    <a:pt x="2589" y="1670"/>
                  </a:cubicBezTo>
                  <a:cubicBezTo>
                    <a:pt x="2589" y="1670"/>
                    <a:pt x="2588" y="1668"/>
                    <a:pt x="2584" y="1664"/>
                  </a:cubicBezTo>
                  <a:cubicBezTo>
                    <a:pt x="2560" y="1628"/>
                    <a:pt x="2584" y="1640"/>
                    <a:pt x="2560" y="1628"/>
                  </a:cubicBezTo>
                  <a:cubicBezTo>
                    <a:pt x="2536" y="1616"/>
                    <a:pt x="2572" y="1628"/>
                    <a:pt x="2548" y="1605"/>
                  </a:cubicBezTo>
                  <a:lnTo>
                    <a:pt x="2548" y="1605"/>
                  </a:lnTo>
                  <a:cubicBezTo>
                    <a:pt x="2572" y="1628"/>
                    <a:pt x="2596" y="1628"/>
                    <a:pt x="2608" y="1628"/>
                  </a:cubicBezTo>
                  <a:cubicBezTo>
                    <a:pt x="2620" y="1616"/>
                    <a:pt x="2548" y="1581"/>
                    <a:pt x="2548" y="1569"/>
                  </a:cubicBezTo>
                  <a:cubicBezTo>
                    <a:pt x="2546" y="1567"/>
                    <a:pt x="2547" y="1566"/>
                    <a:pt x="2548" y="1566"/>
                  </a:cubicBezTo>
                  <a:cubicBezTo>
                    <a:pt x="2559" y="1566"/>
                    <a:pt x="2625" y="1594"/>
                    <a:pt x="2655" y="1605"/>
                  </a:cubicBezTo>
                  <a:cubicBezTo>
                    <a:pt x="2620" y="1581"/>
                    <a:pt x="2596" y="1569"/>
                    <a:pt x="2584" y="1545"/>
                  </a:cubicBezTo>
                  <a:cubicBezTo>
                    <a:pt x="2596" y="1545"/>
                    <a:pt x="2620" y="1557"/>
                    <a:pt x="2631" y="1557"/>
                  </a:cubicBezTo>
                  <a:cubicBezTo>
                    <a:pt x="2620" y="1545"/>
                    <a:pt x="2631" y="1545"/>
                    <a:pt x="2631" y="1533"/>
                  </a:cubicBezTo>
                  <a:cubicBezTo>
                    <a:pt x="2620" y="1521"/>
                    <a:pt x="2608" y="1509"/>
                    <a:pt x="2596" y="1497"/>
                  </a:cubicBezTo>
                  <a:lnTo>
                    <a:pt x="2596" y="1497"/>
                  </a:lnTo>
                  <a:cubicBezTo>
                    <a:pt x="2612" y="1506"/>
                    <a:pt x="2634" y="1525"/>
                    <a:pt x="2642" y="1525"/>
                  </a:cubicBezTo>
                  <a:cubicBezTo>
                    <a:pt x="2646" y="1525"/>
                    <a:pt x="2647" y="1521"/>
                    <a:pt x="2643" y="1509"/>
                  </a:cubicBezTo>
                  <a:cubicBezTo>
                    <a:pt x="2643" y="1499"/>
                    <a:pt x="2643" y="1496"/>
                    <a:pt x="2647" y="1496"/>
                  </a:cubicBezTo>
                  <a:cubicBezTo>
                    <a:pt x="2652" y="1496"/>
                    <a:pt x="2664" y="1502"/>
                    <a:pt x="2691" y="1509"/>
                  </a:cubicBezTo>
                  <a:cubicBezTo>
                    <a:pt x="2691" y="1509"/>
                    <a:pt x="2667" y="1497"/>
                    <a:pt x="2667" y="1497"/>
                  </a:cubicBezTo>
                  <a:cubicBezTo>
                    <a:pt x="2655" y="1485"/>
                    <a:pt x="2667" y="1474"/>
                    <a:pt x="2667" y="1474"/>
                  </a:cubicBezTo>
                  <a:cubicBezTo>
                    <a:pt x="2667" y="1462"/>
                    <a:pt x="2631" y="1450"/>
                    <a:pt x="2631" y="1450"/>
                  </a:cubicBezTo>
                  <a:cubicBezTo>
                    <a:pt x="2620" y="1438"/>
                    <a:pt x="2631" y="1438"/>
                    <a:pt x="2620" y="1426"/>
                  </a:cubicBezTo>
                  <a:lnTo>
                    <a:pt x="2620" y="1426"/>
                  </a:lnTo>
                  <a:cubicBezTo>
                    <a:pt x="2631" y="1432"/>
                    <a:pt x="2637" y="1435"/>
                    <a:pt x="2640" y="1435"/>
                  </a:cubicBezTo>
                  <a:cubicBezTo>
                    <a:pt x="2643" y="1435"/>
                    <a:pt x="2643" y="1432"/>
                    <a:pt x="2643" y="1426"/>
                  </a:cubicBezTo>
                  <a:lnTo>
                    <a:pt x="2655" y="1414"/>
                  </a:lnTo>
                  <a:cubicBezTo>
                    <a:pt x="2667" y="1414"/>
                    <a:pt x="2691" y="1426"/>
                    <a:pt x="2691" y="1438"/>
                  </a:cubicBezTo>
                  <a:cubicBezTo>
                    <a:pt x="2679" y="1438"/>
                    <a:pt x="2691" y="1438"/>
                    <a:pt x="2703" y="1450"/>
                  </a:cubicBezTo>
                  <a:cubicBezTo>
                    <a:pt x="2703" y="1438"/>
                    <a:pt x="2667" y="1414"/>
                    <a:pt x="2655" y="1390"/>
                  </a:cubicBezTo>
                  <a:cubicBezTo>
                    <a:pt x="2654" y="1389"/>
                    <a:pt x="2653" y="1388"/>
                    <a:pt x="2654" y="1388"/>
                  </a:cubicBezTo>
                  <a:lnTo>
                    <a:pt x="2654" y="1388"/>
                  </a:lnTo>
                  <a:cubicBezTo>
                    <a:pt x="2656" y="1388"/>
                    <a:pt x="2691" y="1414"/>
                    <a:pt x="2691" y="1414"/>
                  </a:cubicBezTo>
                  <a:lnTo>
                    <a:pt x="2691" y="1390"/>
                  </a:lnTo>
                  <a:cubicBezTo>
                    <a:pt x="2691" y="1390"/>
                    <a:pt x="2679" y="1378"/>
                    <a:pt x="2691" y="1378"/>
                  </a:cubicBezTo>
                  <a:cubicBezTo>
                    <a:pt x="2693" y="1381"/>
                    <a:pt x="2696" y="1382"/>
                    <a:pt x="2699" y="1382"/>
                  </a:cubicBezTo>
                  <a:cubicBezTo>
                    <a:pt x="2709" y="1382"/>
                    <a:pt x="2718" y="1364"/>
                    <a:pt x="2679" y="1355"/>
                  </a:cubicBezTo>
                  <a:cubicBezTo>
                    <a:pt x="2691" y="1355"/>
                    <a:pt x="2703" y="1366"/>
                    <a:pt x="2715" y="1366"/>
                  </a:cubicBezTo>
                  <a:cubicBezTo>
                    <a:pt x="2715" y="1366"/>
                    <a:pt x="2655" y="1331"/>
                    <a:pt x="2655" y="1307"/>
                  </a:cubicBezTo>
                  <a:lnTo>
                    <a:pt x="2655" y="1307"/>
                  </a:lnTo>
                  <a:cubicBezTo>
                    <a:pt x="2679" y="1319"/>
                    <a:pt x="2703" y="1331"/>
                    <a:pt x="2715" y="1331"/>
                  </a:cubicBezTo>
                  <a:cubicBezTo>
                    <a:pt x="2722" y="1333"/>
                    <a:pt x="2727" y="1334"/>
                    <a:pt x="2731" y="1334"/>
                  </a:cubicBezTo>
                  <a:cubicBezTo>
                    <a:pt x="2744" y="1334"/>
                    <a:pt x="2733" y="1321"/>
                    <a:pt x="2709" y="1319"/>
                  </a:cubicBezTo>
                  <a:lnTo>
                    <a:pt x="2709" y="1319"/>
                  </a:lnTo>
                  <a:cubicBezTo>
                    <a:pt x="2723" y="1320"/>
                    <a:pt x="2736" y="1324"/>
                    <a:pt x="2747" y="1324"/>
                  </a:cubicBezTo>
                  <a:cubicBezTo>
                    <a:pt x="2753" y="1324"/>
                    <a:pt x="2758" y="1323"/>
                    <a:pt x="2762" y="1319"/>
                  </a:cubicBezTo>
                  <a:cubicBezTo>
                    <a:pt x="2762" y="1307"/>
                    <a:pt x="2679" y="1295"/>
                    <a:pt x="2715" y="1295"/>
                  </a:cubicBezTo>
                  <a:cubicBezTo>
                    <a:pt x="2739" y="1295"/>
                    <a:pt x="2752" y="1300"/>
                    <a:pt x="2758" y="1300"/>
                  </a:cubicBezTo>
                  <a:cubicBezTo>
                    <a:pt x="2761" y="1300"/>
                    <a:pt x="2762" y="1299"/>
                    <a:pt x="2762" y="1295"/>
                  </a:cubicBezTo>
                  <a:cubicBezTo>
                    <a:pt x="2774" y="1283"/>
                    <a:pt x="2751" y="1283"/>
                    <a:pt x="2762" y="1271"/>
                  </a:cubicBezTo>
                  <a:cubicBezTo>
                    <a:pt x="2774" y="1271"/>
                    <a:pt x="2798" y="1259"/>
                    <a:pt x="2798" y="1247"/>
                  </a:cubicBezTo>
                  <a:cubicBezTo>
                    <a:pt x="2798" y="1247"/>
                    <a:pt x="2762" y="1235"/>
                    <a:pt x="2751" y="1235"/>
                  </a:cubicBezTo>
                  <a:cubicBezTo>
                    <a:pt x="2751" y="1231"/>
                    <a:pt x="2756" y="1230"/>
                    <a:pt x="2763" y="1230"/>
                  </a:cubicBezTo>
                  <a:cubicBezTo>
                    <a:pt x="2778" y="1230"/>
                    <a:pt x="2802" y="1235"/>
                    <a:pt x="2810" y="1235"/>
                  </a:cubicBezTo>
                  <a:cubicBezTo>
                    <a:pt x="2822" y="1235"/>
                    <a:pt x="2834" y="1224"/>
                    <a:pt x="2834" y="1224"/>
                  </a:cubicBezTo>
                  <a:cubicBezTo>
                    <a:pt x="2834" y="1200"/>
                    <a:pt x="2834" y="1188"/>
                    <a:pt x="2834" y="1176"/>
                  </a:cubicBezTo>
                  <a:cubicBezTo>
                    <a:pt x="2834" y="1176"/>
                    <a:pt x="2810" y="1140"/>
                    <a:pt x="2810" y="1140"/>
                  </a:cubicBezTo>
                  <a:lnTo>
                    <a:pt x="2810" y="1140"/>
                  </a:lnTo>
                  <a:cubicBezTo>
                    <a:pt x="2821" y="1140"/>
                    <a:pt x="2869" y="1178"/>
                    <a:pt x="2871" y="1178"/>
                  </a:cubicBezTo>
                  <a:cubicBezTo>
                    <a:pt x="2871" y="1178"/>
                    <a:pt x="2871" y="1177"/>
                    <a:pt x="2870" y="1176"/>
                  </a:cubicBezTo>
                  <a:cubicBezTo>
                    <a:pt x="2870" y="1164"/>
                    <a:pt x="2846" y="1128"/>
                    <a:pt x="2822" y="1116"/>
                  </a:cubicBezTo>
                  <a:lnTo>
                    <a:pt x="2822" y="1116"/>
                  </a:lnTo>
                  <a:cubicBezTo>
                    <a:pt x="2830" y="1120"/>
                    <a:pt x="2837" y="1122"/>
                    <a:pt x="2842" y="1122"/>
                  </a:cubicBezTo>
                  <a:cubicBezTo>
                    <a:pt x="2854" y="1122"/>
                    <a:pt x="2862" y="1116"/>
                    <a:pt x="2870" y="1116"/>
                  </a:cubicBezTo>
                  <a:cubicBezTo>
                    <a:pt x="2870" y="1116"/>
                    <a:pt x="2870" y="1104"/>
                    <a:pt x="2870" y="1093"/>
                  </a:cubicBezTo>
                  <a:cubicBezTo>
                    <a:pt x="2870" y="1093"/>
                    <a:pt x="2846" y="1081"/>
                    <a:pt x="2846" y="1081"/>
                  </a:cubicBezTo>
                  <a:cubicBezTo>
                    <a:pt x="2846" y="1069"/>
                    <a:pt x="2870" y="1057"/>
                    <a:pt x="2893" y="1057"/>
                  </a:cubicBezTo>
                  <a:cubicBezTo>
                    <a:pt x="2897" y="1053"/>
                    <a:pt x="2899" y="1052"/>
                    <a:pt x="2898" y="1052"/>
                  </a:cubicBezTo>
                  <a:lnTo>
                    <a:pt x="2898" y="1052"/>
                  </a:lnTo>
                  <a:cubicBezTo>
                    <a:pt x="2897" y="1052"/>
                    <a:pt x="2889" y="1057"/>
                    <a:pt x="2882" y="1057"/>
                  </a:cubicBezTo>
                  <a:cubicBezTo>
                    <a:pt x="2882" y="1045"/>
                    <a:pt x="2882" y="1045"/>
                    <a:pt x="2882" y="1033"/>
                  </a:cubicBezTo>
                  <a:cubicBezTo>
                    <a:pt x="2882" y="1033"/>
                    <a:pt x="2870" y="1021"/>
                    <a:pt x="2870" y="1009"/>
                  </a:cubicBezTo>
                  <a:cubicBezTo>
                    <a:pt x="2882" y="997"/>
                    <a:pt x="2882" y="997"/>
                    <a:pt x="2893" y="985"/>
                  </a:cubicBezTo>
                  <a:cubicBezTo>
                    <a:pt x="2905" y="985"/>
                    <a:pt x="2905" y="985"/>
                    <a:pt x="2893" y="974"/>
                  </a:cubicBezTo>
                  <a:cubicBezTo>
                    <a:pt x="2882" y="974"/>
                    <a:pt x="2893" y="950"/>
                    <a:pt x="2893" y="938"/>
                  </a:cubicBezTo>
                  <a:cubicBezTo>
                    <a:pt x="2893" y="932"/>
                    <a:pt x="2887" y="922"/>
                    <a:pt x="2881" y="915"/>
                  </a:cubicBezTo>
                  <a:lnTo>
                    <a:pt x="2881" y="915"/>
                  </a:lnTo>
                  <a:cubicBezTo>
                    <a:pt x="2873" y="923"/>
                    <a:pt x="2870" y="931"/>
                    <a:pt x="2861" y="931"/>
                  </a:cubicBezTo>
                  <a:cubicBezTo>
                    <a:pt x="2858" y="931"/>
                    <a:pt x="2853" y="929"/>
                    <a:pt x="2846" y="926"/>
                  </a:cubicBezTo>
                  <a:lnTo>
                    <a:pt x="2858" y="926"/>
                  </a:lnTo>
                  <a:lnTo>
                    <a:pt x="2858" y="914"/>
                  </a:lnTo>
                  <a:lnTo>
                    <a:pt x="2880" y="914"/>
                  </a:lnTo>
                  <a:cubicBezTo>
                    <a:pt x="2875" y="907"/>
                    <a:pt x="2870" y="902"/>
                    <a:pt x="2870" y="902"/>
                  </a:cubicBezTo>
                  <a:cubicBezTo>
                    <a:pt x="2877" y="902"/>
                    <a:pt x="2884" y="902"/>
                    <a:pt x="2889" y="905"/>
                  </a:cubicBezTo>
                  <a:lnTo>
                    <a:pt x="2889" y="905"/>
                  </a:lnTo>
                  <a:lnTo>
                    <a:pt x="2882" y="890"/>
                  </a:lnTo>
                  <a:cubicBezTo>
                    <a:pt x="2870" y="890"/>
                    <a:pt x="2858" y="878"/>
                    <a:pt x="2846" y="878"/>
                  </a:cubicBezTo>
                  <a:lnTo>
                    <a:pt x="2882" y="878"/>
                  </a:lnTo>
                  <a:cubicBezTo>
                    <a:pt x="2893" y="878"/>
                    <a:pt x="2893" y="866"/>
                    <a:pt x="2893" y="854"/>
                  </a:cubicBezTo>
                  <a:cubicBezTo>
                    <a:pt x="2893" y="854"/>
                    <a:pt x="2870" y="843"/>
                    <a:pt x="2905" y="843"/>
                  </a:cubicBezTo>
                  <a:cubicBezTo>
                    <a:pt x="2893" y="843"/>
                    <a:pt x="2882" y="831"/>
                    <a:pt x="2870" y="831"/>
                  </a:cubicBezTo>
                  <a:cubicBezTo>
                    <a:pt x="2905" y="831"/>
                    <a:pt x="2905" y="831"/>
                    <a:pt x="2905" y="807"/>
                  </a:cubicBezTo>
                  <a:cubicBezTo>
                    <a:pt x="2905" y="795"/>
                    <a:pt x="2905" y="795"/>
                    <a:pt x="2905" y="795"/>
                  </a:cubicBezTo>
                  <a:lnTo>
                    <a:pt x="2893" y="795"/>
                  </a:lnTo>
                  <a:cubicBezTo>
                    <a:pt x="2893" y="795"/>
                    <a:pt x="2917" y="771"/>
                    <a:pt x="2917" y="759"/>
                  </a:cubicBezTo>
                  <a:cubicBezTo>
                    <a:pt x="2917" y="747"/>
                    <a:pt x="2929" y="723"/>
                    <a:pt x="2941" y="723"/>
                  </a:cubicBezTo>
                  <a:cubicBezTo>
                    <a:pt x="2941" y="721"/>
                    <a:pt x="2940" y="720"/>
                    <a:pt x="2937" y="720"/>
                  </a:cubicBezTo>
                  <a:cubicBezTo>
                    <a:pt x="2928" y="720"/>
                    <a:pt x="2903" y="735"/>
                    <a:pt x="2893" y="735"/>
                  </a:cubicBezTo>
                  <a:cubicBezTo>
                    <a:pt x="2882" y="735"/>
                    <a:pt x="2917" y="712"/>
                    <a:pt x="2929" y="712"/>
                  </a:cubicBezTo>
                  <a:lnTo>
                    <a:pt x="2941" y="688"/>
                  </a:lnTo>
                  <a:cubicBezTo>
                    <a:pt x="2950" y="679"/>
                    <a:pt x="2942" y="677"/>
                    <a:pt x="2931" y="677"/>
                  </a:cubicBezTo>
                  <a:cubicBezTo>
                    <a:pt x="2919" y="677"/>
                    <a:pt x="2903" y="679"/>
                    <a:pt x="2898" y="679"/>
                  </a:cubicBezTo>
                  <a:cubicBezTo>
                    <a:pt x="2898" y="679"/>
                    <a:pt x="2898" y="679"/>
                    <a:pt x="2898" y="679"/>
                  </a:cubicBezTo>
                  <a:lnTo>
                    <a:pt x="2898" y="679"/>
                  </a:lnTo>
                  <a:cubicBezTo>
                    <a:pt x="2877" y="690"/>
                    <a:pt x="2855" y="702"/>
                    <a:pt x="2834" y="723"/>
                  </a:cubicBezTo>
                  <a:lnTo>
                    <a:pt x="2858" y="700"/>
                  </a:lnTo>
                  <a:cubicBezTo>
                    <a:pt x="2858" y="700"/>
                    <a:pt x="2858" y="688"/>
                    <a:pt x="2858" y="688"/>
                  </a:cubicBezTo>
                  <a:cubicBezTo>
                    <a:pt x="2858" y="685"/>
                    <a:pt x="2858" y="683"/>
                    <a:pt x="2858" y="681"/>
                  </a:cubicBezTo>
                  <a:lnTo>
                    <a:pt x="2858" y="681"/>
                  </a:lnTo>
                  <a:cubicBezTo>
                    <a:pt x="2870" y="670"/>
                    <a:pt x="2885" y="649"/>
                    <a:pt x="2893" y="640"/>
                  </a:cubicBezTo>
                  <a:lnTo>
                    <a:pt x="2893" y="640"/>
                  </a:lnTo>
                  <a:cubicBezTo>
                    <a:pt x="2893" y="640"/>
                    <a:pt x="2846" y="664"/>
                    <a:pt x="2846" y="664"/>
                  </a:cubicBezTo>
                  <a:cubicBezTo>
                    <a:pt x="2846" y="664"/>
                    <a:pt x="2822" y="640"/>
                    <a:pt x="2810" y="628"/>
                  </a:cubicBezTo>
                  <a:cubicBezTo>
                    <a:pt x="2809" y="628"/>
                    <a:pt x="2809" y="627"/>
                    <a:pt x="2808" y="627"/>
                  </a:cubicBezTo>
                  <a:cubicBezTo>
                    <a:pt x="2798" y="627"/>
                    <a:pt x="2781" y="684"/>
                    <a:pt x="2776" y="684"/>
                  </a:cubicBezTo>
                  <a:cubicBezTo>
                    <a:pt x="2775" y="684"/>
                    <a:pt x="2774" y="682"/>
                    <a:pt x="2774" y="676"/>
                  </a:cubicBezTo>
                  <a:cubicBezTo>
                    <a:pt x="2774" y="628"/>
                    <a:pt x="2774" y="628"/>
                    <a:pt x="2762" y="628"/>
                  </a:cubicBezTo>
                  <a:cubicBezTo>
                    <a:pt x="2746" y="636"/>
                    <a:pt x="2736" y="661"/>
                    <a:pt x="2734" y="661"/>
                  </a:cubicBezTo>
                  <a:cubicBezTo>
                    <a:pt x="2733" y="661"/>
                    <a:pt x="2735" y="655"/>
                    <a:pt x="2739" y="640"/>
                  </a:cubicBezTo>
                  <a:cubicBezTo>
                    <a:pt x="2739" y="626"/>
                    <a:pt x="2737" y="621"/>
                    <a:pt x="2734" y="621"/>
                  </a:cubicBezTo>
                  <a:cubicBezTo>
                    <a:pt x="2729" y="621"/>
                    <a:pt x="2722" y="633"/>
                    <a:pt x="2715" y="640"/>
                  </a:cubicBezTo>
                  <a:cubicBezTo>
                    <a:pt x="2713" y="642"/>
                    <a:pt x="2711" y="643"/>
                    <a:pt x="2709" y="643"/>
                  </a:cubicBezTo>
                  <a:cubicBezTo>
                    <a:pt x="2702" y="643"/>
                    <a:pt x="2701" y="626"/>
                    <a:pt x="2691" y="616"/>
                  </a:cubicBezTo>
                  <a:cubicBezTo>
                    <a:pt x="2690" y="615"/>
                    <a:pt x="2689" y="615"/>
                    <a:pt x="2688" y="615"/>
                  </a:cubicBezTo>
                  <a:cubicBezTo>
                    <a:pt x="2679" y="615"/>
                    <a:pt x="2678" y="666"/>
                    <a:pt x="2667" y="688"/>
                  </a:cubicBezTo>
                  <a:cubicBezTo>
                    <a:pt x="2667" y="689"/>
                    <a:pt x="2667" y="689"/>
                    <a:pt x="2667" y="689"/>
                  </a:cubicBezTo>
                  <a:cubicBezTo>
                    <a:pt x="2667" y="689"/>
                    <a:pt x="2666" y="639"/>
                    <a:pt x="2658" y="639"/>
                  </a:cubicBezTo>
                  <a:cubicBezTo>
                    <a:pt x="2657" y="639"/>
                    <a:pt x="2656" y="639"/>
                    <a:pt x="2655" y="640"/>
                  </a:cubicBezTo>
                  <a:cubicBezTo>
                    <a:pt x="2643" y="664"/>
                    <a:pt x="2655" y="664"/>
                    <a:pt x="2655" y="676"/>
                  </a:cubicBezTo>
                  <a:lnTo>
                    <a:pt x="2643" y="676"/>
                  </a:lnTo>
                  <a:cubicBezTo>
                    <a:pt x="2643" y="652"/>
                    <a:pt x="2667" y="628"/>
                    <a:pt x="2643" y="616"/>
                  </a:cubicBezTo>
                  <a:cubicBezTo>
                    <a:pt x="2637" y="604"/>
                    <a:pt x="2629" y="598"/>
                    <a:pt x="2618" y="5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3"/>
            <p:cNvSpPr/>
            <p:nvPr/>
          </p:nvSpPr>
          <p:spPr>
            <a:xfrm>
              <a:off x="3396516" y="5213894"/>
              <a:ext cx="295437" cy="208399"/>
            </a:xfrm>
            <a:custGeom>
              <a:avLst/>
              <a:gdLst/>
              <a:ahLst/>
              <a:cxnLst/>
              <a:rect l="l" t="t" r="r" b="b"/>
              <a:pathLst>
                <a:path w="5824" h="4108" extrusionOk="0">
                  <a:moveTo>
                    <a:pt x="1132" y="141"/>
                  </a:moveTo>
                  <a:lnTo>
                    <a:pt x="1132" y="141"/>
                  </a:lnTo>
                  <a:cubicBezTo>
                    <a:pt x="1131" y="144"/>
                    <a:pt x="1131" y="146"/>
                    <a:pt x="1130" y="148"/>
                  </a:cubicBezTo>
                  <a:lnTo>
                    <a:pt x="1130" y="148"/>
                  </a:lnTo>
                  <a:cubicBezTo>
                    <a:pt x="1131" y="146"/>
                    <a:pt x="1131" y="144"/>
                    <a:pt x="1132" y="141"/>
                  </a:cubicBezTo>
                  <a:close/>
                  <a:moveTo>
                    <a:pt x="869" y="188"/>
                  </a:moveTo>
                  <a:lnTo>
                    <a:pt x="869" y="188"/>
                  </a:lnTo>
                  <a:cubicBezTo>
                    <a:pt x="870" y="189"/>
                    <a:pt x="870" y="189"/>
                    <a:pt x="870" y="189"/>
                  </a:cubicBezTo>
                  <a:lnTo>
                    <a:pt x="870" y="189"/>
                  </a:lnTo>
                  <a:cubicBezTo>
                    <a:pt x="870" y="189"/>
                    <a:pt x="869" y="188"/>
                    <a:pt x="869" y="188"/>
                  </a:cubicBezTo>
                  <a:close/>
                  <a:moveTo>
                    <a:pt x="787" y="213"/>
                  </a:moveTo>
                  <a:cubicBezTo>
                    <a:pt x="799" y="213"/>
                    <a:pt x="811" y="213"/>
                    <a:pt x="799" y="237"/>
                  </a:cubicBezTo>
                  <a:lnTo>
                    <a:pt x="787" y="237"/>
                  </a:lnTo>
                  <a:lnTo>
                    <a:pt x="787" y="213"/>
                  </a:lnTo>
                  <a:close/>
                  <a:moveTo>
                    <a:pt x="906" y="320"/>
                  </a:moveTo>
                  <a:cubicBezTo>
                    <a:pt x="882" y="320"/>
                    <a:pt x="882" y="332"/>
                    <a:pt x="894" y="356"/>
                  </a:cubicBezTo>
                  <a:cubicBezTo>
                    <a:pt x="894" y="344"/>
                    <a:pt x="906" y="332"/>
                    <a:pt x="906" y="320"/>
                  </a:cubicBezTo>
                  <a:close/>
                  <a:moveTo>
                    <a:pt x="977" y="308"/>
                  </a:moveTo>
                  <a:cubicBezTo>
                    <a:pt x="953" y="308"/>
                    <a:pt x="953" y="356"/>
                    <a:pt x="965" y="356"/>
                  </a:cubicBezTo>
                  <a:cubicBezTo>
                    <a:pt x="977" y="356"/>
                    <a:pt x="989" y="320"/>
                    <a:pt x="977" y="308"/>
                  </a:cubicBezTo>
                  <a:close/>
                  <a:moveTo>
                    <a:pt x="179" y="398"/>
                  </a:moveTo>
                  <a:cubicBezTo>
                    <a:pt x="184" y="401"/>
                    <a:pt x="188" y="403"/>
                    <a:pt x="191" y="403"/>
                  </a:cubicBezTo>
                  <a:cubicBezTo>
                    <a:pt x="187" y="401"/>
                    <a:pt x="183" y="399"/>
                    <a:pt x="179" y="398"/>
                  </a:cubicBezTo>
                  <a:close/>
                  <a:moveTo>
                    <a:pt x="2394" y="570"/>
                  </a:moveTo>
                  <a:lnTo>
                    <a:pt x="2430" y="582"/>
                  </a:lnTo>
                  <a:cubicBezTo>
                    <a:pt x="2430" y="590"/>
                    <a:pt x="2430" y="599"/>
                    <a:pt x="2426" y="599"/>
                  </a:cubicBezTo>
                  <a:cubicBezTo>
                    <a:pt x="2424" y="599"/>
                    <a:pt x="2421" y="597"/>
                    <a:pt x="2418" y="594"/>
                  </a:cubicBezTo>
                  <a:cubicBezTo>
                    <a:pt x="2406" y="594"/>
                    <a:pt x="2400" y="597"/>
                    <a:pt x="2397" y="597"/>
                  </a:cubicBezTo>
                  <a:cubicBezTo>
                    <a:pt x="2394" y="597"/>
                    <a:pt x="2394" y="594"/>
                    <a:pt x="2394" y="582"/>
                  </a:cubicBezTo>
                  <a:lnTo>
                    <a:pt x="2394" y="570"/>
                  </a:lnTo>
                  <a:close/>
                  <a:moveTo>
                    <a:pt x="3454" y="594"/>
                  </a:moveTo>
                  <a:lnTo>
                    <a:pt x="3454" y="594"/>
                  </a:lnTo>
                  <a:cubicBezTo>
                    <a:pt x="3450" y="598"/>
                    <a:pt x="3450" y="600"/>
                    <a:pt x="3451" y="603"/>
                  </a:cubicBezTo>
                  <a:lnTo>
                    <a:pt x="3451" y="603"/>
                  </a:lnTo>
                  <a:lnTo>
                    <a:pt x="3454" y="594"/>
                  </a:lnTo>
                  <a:close/>
                  <a:moveTo>
                    <a:pt x="2586" y="660"/>
                  </a:moveTo>
                  <a:cubicBezTo>
                    <a:pt x="2585" y="662"/>
                    <a:pt x="2585" y="663"/>
                    <a:pt x="2585" y="665"/>
                  </a:cubicBezTo>
                  <a:cubicBezTo>
                    <a:pt x="2585" y="663"/>
                    <a:pt x="2586" y="661"/>
                    <a:pt x="2586" y="660"/>
                  </a:cubicBezTo>
                  <a:close/>
                  <a:moveTo>
                    <a:pt x="2918" y="630"/>
                  </a:moveTo>
                  <a:cubicBezTo>
                    <a:pt x="2918" y="642"/>
                    <a:pt x="2918" y="665"/>
                    <a:pt x="2894" y="665"/>
                  </a:cubicBezTo>
                  <a:cubicBezTo>
                    <a:pt x="2891" y="665"/>
                    <a:pt x="2890" y="666"/>
                    <a:pt x="2891" y="668"/>
                  </a:cubicBezTo>
                  <a:lnTo>
                    <a:pt x="2891" y="668"/>
                  </a:lnTo>
                  <a:cubicBezTo>
                    <a:pt x="2889" y="670"/>
                    <a:pt x="2886" y="670"/>
                    <a:pt x="2885" y="670"/>
                  </a:cubicBezTo>
                  <a:cubicBezTo>
                    <a:pt x="2878" y="670"/>
                    <a:pt x="2877" y="662"/>
                    <a:pt x="2894" y="653"/>
                  </a:cubicBezTo>
                  <a:lnTo>
                    <a:pt x="2918" y="630"/>
                  </a:lnTo>
                  <a:close/>
                  <a:moveTo>
                    <a:pt x="2894" y="671"/>
                  </a:moveTo>
                  <a:cubicBezTo>
                    <a:pt x="2897" y="674"/>
                    <a:pt x="2900" y="677"/>
                    <a:pt x="2894" y="677"/>
                  </a:cubicBezTo>
                  <a:lnTo>
                    <a:pt x="2894" y="671"/>
                  </a:lnTo>
                  <a:close/>
                  <a:moveTo>
                    <a:pt x="2120" y="665"/>
                  </a:moveTo>
                  <a:cubicBezTo>
                    <a:pt x="2108" y="665"/>
                    <a:pt x="2096" y="677"/>
                    <a:pt x="2096" y="677"/>
                  </a:cubicBezTo>
                  <a:cubicBezTo>
                    <a:pt x="2096" y="689"/>
                    <a:pt x="2108" y="689"/>
                    <a:pt x="2120" y="689"/>
                  </a:cubicBezTo>
                  <a:cubicBezTo>
                    <a:pt x="2132" y="689"/>
                    <a:pt x="2120" y="677"/>
                    <a:pt x="2120" y="665"/>
                  </a:cubicBezTo>
                  <a:close/>
                  <a:moveTo>
                    <a:pt x="3251" y="689"/>
                  </a:moveTo>
                  <a:cubicBezTo>
                    <a:pt x="3263" y="689"/>
                    <a:pt x="3263" y="725"/>
                    <a:pt x="3239" y="725"/>
                  </a:cubicBezTo>
                  <a:cubicBezTo>
                    <a:pt x="3228" y="725"/>
                    <a:pt x="3228" y="701"/>
                    <a:pt x="3251" y="701"/>
                  </a:cubicBezTo>
                  <a:lnTo>
                    <a:pt x="3251" y="689"/>
                  </a:lnTo>
                  <a:close/>
                  <a:moveTo>
                    <a:pt x="4406" y="796"/>
                  </a:moveTo>
                  <a:cubicBezTo>
                    <a:pt x="4407" y="797"/>
                    <a:pt x="4408" y="797"/>
                    <a:pt x="4409" y="798"/>
                  </a:cubicBezTo>
                  <a:lnTo>
                    <a:pt x="4409" y="798"/>
                  </a:lnTo>
                  <a:cubicBezTo>
                    <a:pt x="4408" y="797"/>
                    <a:pt x="4407" y="796"/>
                    <a:pt x="4406" y="796"/>
                  </a:cubicBezTo>
                  <a:close/>
                  <a:moveTo>
                    <a:pt x="4347" y="784"/>
                  </a:moveTo>
                  <a:lnTo>
                    <a:pt x="4347" y="784"/>
                  </a:lnTo>
                  <a:cubicBezTo>
                    <a:pt x="4340" y="791"/>
                    <a:pt x="4333" y="798"/>
                    <a:pt x="4333" y="805"/>
                  </a:cubicBezTo>
                  <a:lnTo>
                    <a:pt x="4333" y="805"/>
                  </a:lnTo>
                  <a:cubicBezTo>
                    <a:pt x="4339" y="802"/>
                    <a:pt x="4344" y="796"/>
                    <a:pt x="4347" y="784"/>
                  </a:cubicBezTo>
                  <a:close/>
                  <a:moveTo>
                    <a:pt x="318" y="1074"/>
                  </a:moveTo>
                  <a:lnTo>
                    <a:pt x="318" y="1074"/>
                  </a:lnTo>
                  <a:cubicBezTo>
                    <a:pt x="311" y="1082"/>
                    <a:pt x="312" y="1082"/>
                    <a:pt x="322" y="1082"/>
                  </a:cubicBezTo>
                  <a:cubicBezTo>
                    <a:pt x="322" y="1082"/>
                    <a:pt x="321" y="1079"/>
                    <a:pt x="318" y="1074"/>
                  </a:cubicBezTo>
                  <a:close/>
                  <a:moveTo>
                    <a:pt x="5180" y="1153"/>
                  </a:moveTo>
                  <a:cubicBezTo>
                    <a:pt x="5204" y="1153"/>
                    <a:pt x="5204" y="1165"/>
                    <a:pt x="5204" y="1189"/>
                  </a:cubicBezTo>
                  <a:lnTo>
                    <a:pt x="5192" y="1189"/>
                  </a:lnTo>
                  <a:cubicBezTo>
                    <a:pt x="5180" y="1177"/>
                    <a:pt x="5180" y="1165"/>
                    <a:pt x="5180" y="1153"/>
                  </a:cubicBezTo>
                  <a:close/>
                  <a:moveTo>
                    <a:pt x="605" y="1293"/>
                  </a:moveTo>
                  <a:cubicBezTo>
                    <a:pt x="602" y="1293"/>
                    <a:pt x="596" y="1302"/>
                    <a:pt x="584" y="1320"/>
                  </a:cubicBezTo>
                  <a:lnTo>
                    <a:pt x="608" y="1320"/>
                  </a:lnTo>
                  <a:cubicBezTo>
                    <a:pt x="608" y="1302"/>
                    <a:pt x="608" y="1293"/>
                    <a:pt x="605" y="1293"/>
                  </a:cubicBezTo>
                  <a:close/>
                  <a:moveTo>
                    <a:pt x="144" y="618"/>
                  </a:moveTo>
                  <a:lnTo>
                    <a:pt x="144" y="618"/>
                  </a:lnTo>
                  <a:cubicBezTo>
                    <a:pt x="96" y="630"/>
                    <a:pt x="60" y="653"/>
                    <a:pt x="37" y="689"/>
                  </a:cubicBezTo>
                  <a:cubicBezTo>
                    <a:pt x="37" y="689"/>
                    <a:pt x="7" y="738"/>
                    <a:pt x="11" y="738"/>
                  </a:cubicBezTo>
                  <a:cubicBezTo>
                    <a:pt x="11" y="738"/>
                    <a:pt x="12" y="738"/>
                    <a:pt x="13" y="737"/>
                  </a:cubicBezTo>
                  <a:cubicBezTo>
                    <a:pt x="37" y="737"/>
                    <a:pt x="37" y="749"/>
                    <a:pt x="37" y="772"/>
                  </a:cubicBezTo>
                  <a:cubicBezTo>
                    <a:pt x="37" y="784"/>
                    <a:pt x="25" y="832"/>
                    <a:pt x="60" y="844"/>
                  </a:cubicBezTo>
                  <a:cubicBezTo>
                    <a:pt x="84" y="856"/>
                    <a:pt x="96" y="844"/>
                    <a:pt x="84" y="868"/>
                  </a:cubicBezTo>
                  <a:cubicBezTo>
                    <a:pt x="108" y="892"/>
                    <a:pt x="180" y="892"/>
                    <a:pt x="132" y="939"/>
                  </a:cubicBezTo>
                  <a:cubicBezTo>
                    <a:pt x="140" y="931"/>
                    <a:pt x="147" y="928"/>
                    <a:pt x="154" y="928"/>
                  </a:cubicBezTo>
                  <a:cubicBezTo>
                    <a:pt x="178" y="928"/>
                    <a:pt x="194" y="966"/>
                    <a:pt x="203" y="975"/>
                  </a:cubicBezTo>
                  <a:cubicBezTo>
                    <a:pt x="215" y="975"/>
                    <a:pt x="227" y="951"/>
                    <a:pt x="239" y="951"/>
                  </a:cubicBezTo>
                  <a:cubicBezTo>
                    <a:pt x="242" y="949"/>
                    <a:pt x="245" y="949"/>
                    <a:pt x="246" y="949"/>
                  </a:cubicBezTo>
                  <a:cubicBezTo>
                    <a:pt x="257" y="949"/>
                    <a:pt x="239" y="977"/>
                    <a:pt x="239" y="987"/>
                  </a:cubicBezTo>
                  <a:cubicBezTo>
                    <a:pt x="203" y="1034"/>
                    <a:pt x="263" y="1011"/>
                    <a:pt x="275" y="1023"/>
                  </a:cubicBezTo>
                  <a:cubicBezTo>
                    <a:pt x="293" y="1031"/>
                    <a:pt x="310" y="1060"/>
                    <a:pt x="318" y="1074"/>
                  </a:cubicBezTo>
                  <a:lnTo>
                    <a:pt x="318" y="1074"/>
                  </a:lnTo>
                  <a:cubicBezTo>
                    <a:pt x="319" y="1073"/>
                    <a:pt x="321" y="1072"/>
                    <a:pt x="322" y="1070"/>
                  </a:cubicBezTo>
                  <a:cubicBezTo>
                    <a:pt x="330" y="1062"/>
                    <a:pt x="336" y="1060"/>
                    <a:pt x="339" y="1060"/>
                  </a:cubicBezTo>
                  <a:cubicBezTo>
                    <a:pt x="346" y="1060"/>
                    <a:pt x="346" y="1070"/>
                    <a:pt x="346" y="1070"/>
                  </a:cubicBezTo>
                  <a:cubicBezTo>
                    <a:pt x="358" y="1082"/>
                    <a:pt x="370" y="1094"/>
                    <a:pt x="370" y="1106"/>
                  </a:cubicBezTo>
                  <a:cubicBezTo>
                    <a:pt x="370" y="1118"/>
                    <a:pt x="358" y="1130"/>
                    <a:pt x="370" y="1130"/>
                  </a:cubicBezTo>
                  <a:cubicBezTo>
                    <a:pt x="382" y="1130"/>
                    <a:pt x="406" y="1118"/>
                    <a:pt x="418" y="1118"/>
                  </a:cubicBezTo>
                  <a:cubicBezTo>
                    <a:pt x="418" y="1118"/>
                    <a:pt x="430" y="1153"/>
                    <a:pt x="441" y="1165"/>
                  </a:cubicBezTo>
                  <a:cubicBezTo>
                    <a:pt x="441" y="1189"/>
                    <a:pt x="453" y="1201"/>
                    <a:pt x="465" y="1213"/>
                  </a:cubicBezTo>
                  <a:cubicBezTo>
                    <a:pt x="477" y="1213"/>
                    <a:pt x="501" y="1225"/>
                    <a:pt x="513" y="1225"/>
                  </a:cubicBezTo>
                  <a:cubicBezTo>
                    <a:pt x="525" y="1225"/>
                    <a:pt x="561" y="1213"/>
                    <a:pt x="561" y="1213"/>
                  </a:cubicBezTo>
                  <a:lnTo>
                    <a:pt x="561" y="1213"/>
                  </a:lnTo>
                  <a:cubicBezTo>
                    <a:pt x="549" y="1225"/>
                    <a:pt x="537" y="1225"/>
                    <a:pt x="537" y="1237"/>
                  </a:cubicBezTo>
                  <a:cubicBezTo>
                    <a:pt x="537" y="1249"/>
                    <a:pt x="561" y="1273"/>
                    <a:pt x="561" y="1273"/>
                  </a:cubicBezTo>
                  <a:cubicBezTo>
                    <a:pt x="570" y="1273"/>
                    <a:pt x="580" y="1257"/>
                    <a:pt x="589" y="1257"/>
                  </a:cubicBezTo>
                  <a:cubicBezTo>
                    <a:pt x="591" y="1257"/>
                    <a:pt x="594" y="1258"/>
                    <a:pt x="596" y="1261"/>
                  </a:cubicBezTo>
                  <a:cubicBezTo>
                    <a:pt x="608" y="1261"/>
                    <a:pt x="620" y="1273"/>
                    <a:pt x="620" y="1284"/>
                  </a:cubicBezTo>
                  <a:cubicBezTo>
                    <a:pt x="632" y="1320"/>
                    <a:pt x="620" y="1344"/>
                    <a:pt x="656" y="1344"/>
                  </a:cubicBezTo>
                  <a:cubicBezTo>
                    <a:pt x="692" y="1344"/>
                    <a:pt x="692" y="1344"/>
                    <a:pt x="703" y="1368"/>
                  </a:cubicBezTo>
                  <a:cubicBezTo>
                    <a:pt x="705" y="1370"/>
                    <a:pt x="707" y="1370"/>
                    <a:pt x="709" y="1370"/>
                  </a:cubicBezTo>
                  <a:cubicBezTo>
                    <a:pt x="720" y="1370"/>
                    <a:pt x="735" y="1353"/>
                    <a:pt x="745" y="1353"/>
                  </a:cubicBezTo>
                  <a:cubicBezTo>
                    <a:pt x="747" y="1353"/>
                    <a:pt x="749" y="1354"/>
                    <a:pt x="751" y="1356"/>
                  </a:cubicBezTo>
                  <a:cubicBezTo>
                    <a:pt x="763" y="1356"/>
                    <a:pt x="703" y="1392"/>
                    <a:pt x="727" y="1392"/>
                  </a:cubicBezTo>
                  <a:cubicBezTo>
                    <a:pt x="751" y="1392"/>
                    <a:pt x="763" y="1380"/>
                    <a:pt x="787" y="1380"/>
                  </a:cubicBezTo>
                  <a:cubicBezTo>
                    <a:pt x="739" y="1392"/>
                    <a:pt x="799" y="1404"/>
                    <a:pt x="799" y="1415"/>
                  </a:cubicBezTo>
                  <a:cubicBezTo>
                    <a:pt x="811" y="1427"/>
                    <a:pt x="775" y="1451"/>
                    <a:pt x="799" y="1463"/>
                  </a:cubicBezTo>
                  <a:cubicBezTo>
                    <a:pt x="800" y="1464"/>
                    <a:pt x="802" y="1464"/>
                    <a:pt x="805" y="1464"/>
                  </a:cubicBezTo>
                  <a:cubicBezTo>
                    <a:pt x="831" y="1464"/>
                    <a:pt x="880" y="1402"/>
                    <a:pt x="858" y="1380"/>
                  </a:cubicBezTo>
                  <a:lnTo>
                    <a:pt x="858" y="1380"/>
                  </a:lnTo>
                  <a:lnTo>
                    <a:pt x="870" y="1392"/>
                  </a:lnTo>
                  <a:cubicBezTo>
                    <a:pt x="874" y="1399"/>
                    <a:pt x="880" y="1402"/>
                    <a:pt x="886" y="1402"/>
                  </a:cubicBezTo>
                  <a:cubicBezTo>
                    <a:pt x="900" y="1402"/>
                    <a:pt x="914" y="1388"/>
                    <a:pt x="906" y="1380"/>
                  </a:cubicBezTo>
                  <a:lnTo>
                    <a:pt x="906" y="1368"/>
                  </a:lnTo>
                  <a:cubicBezTo>
                    <a:pt x="894" y="1356"/>
                    <a:pt x="882" y="1344"/>
                    <a:pt x="858" y="1344"/>
                  </a:cubicBezTo>
                  <a:cubicBezTo>
                    <a:pt x="852" y="1338"/>
                    <a:pt x="843" y="1335"/>
                    <a:pt x="834" y="1335"/>
                  </a:cubicBezTo>
                  <a:cubicBezTo>
                    <a:pt x="825" y="1335"/>
                    <a:pt x="817" y="1338"/>
                    <a:pt x="811" y="1344"/>
                  </a:cubicBezTo>
                  <a:cubicBezTo>
                    <a:pt x="808" y="1345"/>
                    <a:pt x="805" y="1346"/>
                    <a:pt x="803" y="1346"/>
                  </a:cubicBezTo>
                  <a:cubicBezTo>
                    <a:pt x="793" y="1346"/>
                    <a:pt x="788" y="1334"/>
                    <a:pt x="781" y="1334"/>
                  </a:cubicBezTo>
                  <a:cubicBezTo>
                    <a:pt x="778" y="1334"/>
                    <a:pt x="773" y="1337"/>
                    <a:pt x="768" y="1347"/>
                  </a:cubicBezTo>
                  <a:lnTo>
                    <a:pt x="768" y="1347"/>
                  </a:lnTo>
                  <a:cubicBezTo>
                    <a:pt x="781" y="1315"/>
                    <a:pt x="750" y="1283"/>
                    <a:pt x="739" y="1261"/>
                  </a:cubicBezTo>
                  <a:cubicBezTo>
                    <a:pt x="727" y="1261"/>
                    <a:pt x="727" y="1249"/>
                    <a:pt x="727" y="1237"/>
                  </a:cubicBezTo>
                  <a:cubicBezTo>
                    <a:pt x="739" y="1213"/>
                    <a:pt x="739" y="1201"/>
                    <a:pt x="727" y="1189"/>
                  </a:cubicBezTo>
                  <a:lnTo>
                    <a:pt x="703" y="1213"/>
                  </a:lnTo>
                  <a:cubicBezTo>
                    <a:pt x="692" y="1201"/>
                    <a:pt x="703" y="1177"/>
                    <a:pt x="680" y="1177"/>
                  </a:cubicBezTo>
                  <a:cubicBezTo>
                    <a:pt x="676" y="1173"/>
                    <a:pt x="670" y="1172"/>
                    <a:pt x="664" y="1172"/>
                  </a:cubicBezTo>
                  <a:cubicBezTo>
                    <a:pt x="652" y="1172"/>
                    <a:pt x="636" y="1177"/>
                    <a:pt x="620" y="1177"/>
                  </a:cubicBezTo>
                  <a:cubicBezTo>
                    <a:pt x="612" y="1177"/>
                    <a:pt x="609" y="1183"/>
                    <a:pt x="609" y="1183"/>
                  </a:cubicBezTo>
                  <a:cubicBezTo>
                    <a:pt x="608" y="1183"/>
                    <a:pt x="608" y="1181"/>
                    <a:pt x="608" y="1177"/>
                  </a:cubicBezTo>
                  <a:cubicBezTo>
                    <a:pt x="596" y="1177"/>
                    <a:pt x="596" y="1165"/>
                    <a:pt x="596" y="1153"/>
                  </a:cubicBezTo>
                  <a:cubicBezTo>
                    <a:pt x="596" y="1130"/>
                    <a:pt x="596" y="1106"/>
                    <a:pt x="561" y="1106"/>
                  </a:cubicBezTo>
                  <a:cubicBezTo>
                    <a:pt x="554" y="1109"/>
                    <a:pt x="547" y="1111"/>
                    <a:pt x="540" y="1111"/>
                  </a:cubicBezTo>
                  <a:cubicBezTo>
                    <a:pt x="524" y="1111"/>
                    <a:pt x="509" y="1102"/>
                    <a:pt x="501" y="1094"/>
                  </a:cubicBezTo>
                  <a:cubicBezTo>
                    <a:pt x="501" y="1082"/>
                    <a:pt x="513" y="1046"/>
                    <a:pt x="501" y="1046"/>
                  </a:cubicBezTo>
                  <a:cubicBezTo>
                    <a:pt x="491" y="1046"/>
                    <a:pt x="481" y="1088"/>
                    <a:pt x="464" y="1088"/>
                  </a:cubicBezTo>
                  <a:cubicBezTo>
                    <a:pt x="461" y="1088"/>
                    <a:pt x="457" y="1086"/>
                    <a:pt x="453" y="1082"/>
                  </a:cubicBezTo>
                  <a:cubicBezTo>
                    <a:pt x="418" y="1058"/>
                    <a:pt x="501" y="1034"/>
                    <a:pt x="477" y="1011"/>
                  </a:cubicBezTo>
                  <a:cubicBezTo>
                    <a:pt x="472" y="1006"/>
                    <a:pt x="468" y="1004"/>
                    <a:pt x="465" y="1004"/>
                  </a:cubicBezTo>
                  <a:cubicBezTo>
                    <a:pt x="455" y="1004"/>
                    <a:pt x="452" y="1024"/>
                    <a:pt x="445" y="1024"/>
                  </a:cubicBezTo>
                  <a:cubicBezTo>
                    <a:pt x="444" y="1024"/>
                    <a:pt x="443" y="1024"/>
                    <a:pt x="441" y="1023"/>
                  </a:cubicBezTo>
                  <a:cubicBezTo>
                    <a:pt x="430" y="1023"/>
                    <a:pt x="406" y="999"/>
                    <a:pt x="382" y="975"/>
                  </a:cubicBezTo>
                  <a:cubicBezTo>
                    <a:pt x="370" y="963"/>
                    <a:pt x="334" y="880"/>
                    <a:pt x="287" y="868"/>
                  </a:cubicBezTo>
                  <a:cubicBezTo>
                    <a:pt x="275" y="868"/>
                    <a:pt x="263" y="868"/>
                    <a:pt x="239" y="880"/>
                  </a:cubicBezTo>
                  <a:cubicBezTo>
                    <a:pt x="227" y="880"/>
                    <a:pt x="239" y="856"/>
                    <a:pt x="239" y="844"/>
                  </a:cubicBezTo>
                  <a:cubicBezTo>
                    <a:pt x="239" y="836"/>
                    <a:pt x="227" y="827"/>
                    <a:pt x="216" y="827"/>
                  </a:cubicBezTo>
                  <a:cubicBezTo>
                    <a:pt x="211" y="827"/>
                    <a:pt x="207" y="829"/>
                    <a:pt x="203" y="832"/>
                  </a:cubicBezTo>
                  <a:cubicBezTo>
                    <a:pt x="191" y="835"/>
                    <a:pt x="182" y="837"/>
                    <a:pt x="177" y="837"/>
                  </a:cubicBezTo>
                  <a:cubicBezTo>
                    <a:pt x="163" y="837"/>
                    <a:pt x="174" y="826"/>
                    <a:pt x="191" y="808"/>
                  </a:cubicBezTo>
                  <a:cubicBezTo>
                    <a:pt x="168" y="808"/>
                    <a:pt x="144" y="820"/>
                    <a:pt x="120" y="832"/>
                  </a:cubicBezTo>
                  <a:cubicBezTo>
                    <a:pt x="120" y="832"/>
                    <a:pt x="144" y="808"/>
                    <a:pt x="156" y="796"/>
                  </a:cubicBezTo>
                  <a:cubicBezTo>
                    <a:pt x="156" y="796"/>
                    <a:pt x="144" y="772"/>
                    <a:pt x="132" y="772"/>
                  </a:cubicBezTo>
                  <a:cubicBezTo>
                    <a:pt x="120" y="761"/>
                    <a:pt x="72" y="713"/>
                    <a:pt x="120" y="713"/>
                  </a:cubicBezTo>
                  <a:cubicBezTo>
                    <a:pt x="168" y="713"/>
                    <a:pt x="96" y="677"/>
                    <a:pt x="96" y="665"/>
                  </a:cubicBezTo>
                  <a:cubicBezTo>
                    <a:pt x="84" y="653"/>
                    <a:pt x="180" y="630"/>
                    <a:pt x="144" y="618"/>
                  </a:cubicBezTo>
                  <a:close/>
                  <a:moveTo>
                    <a:pt x="1037" y="1499"/>
                  </a:moveTo>
                  <a:cubicBezTo>
                    <a:pt x="1047" y="1509"/>
                    <a:pt x="1022" y="1537"/>
                    <a:pt x="1007" y="1537"/>
                  </a:cubicBezTo>
                  <a:cubicBezTo>
                    <a:pt x="1005" y="1537"/>
                    <a:pt x="1003" y="1536"/>
                    <a:pt x="1001" y="1534"/>
                  </a:cubicBezTo>
                  <a:lnTo>
                    <a:pt x="1013" y="1534"/>
                  </a:lnTo>
                  <a:cubicBezTo>
                    <a:pt x="989" y="1523"/>
                    <a:pt x="1013" y="1499"/>
                    <a:pt x="1037" y="1499"/>
                  </a:cubicBezTo>
                  <a:close/>
                  <a:moveTo>
                    <a:pt x="5692" y="1713"/>
                  </a:moveTo>
                  <a:cubicBezTo>
                    <a:pt x="5704" y="1725"/>
                    <a:pt x="5716" y="1725"/>
                    <a:pt x="5716" y="1737"/>
                  </a:cubicBezTo>
                  <a:cubicBezTo>
                    <a:pt x="5712" y="1740"/>
                    <a:pt x="5707" y="1742"/>
                    <a:pt x="5701" y="1742"/>
                  </a:cubicBezTo>
                  <a:cubicBezTo>
                    <a:pt x="5686" y="1742"/>
                    <a:pt x="5668" y="1733"/>
                    <a:pt x="5668" y="1725"/>
                  </a:cubicBezTo>
                  <a:lnTo>
                    <a:pt x="5692" y="1713"/>
                  </a:lnTo>
                  <a:close/>
                  <a:moveTo>
                    <a:pt x="1416" y="1736"/>
                  </a:moveTo>
                  <a:cubicBezTo>
                    <a:pt x="1417" y="1739"/>
                    <a:pt x="1418" y="1743"/>
                    <a:pt x="1418" y="1749"/>
                  </a:cubicBezTo>
                  <a:cubicBezTo>
                    <a:pt x="1418" y="1743"/>
                    <a:pt x="1417" y="1738"/>
                    <a:pt x="1416" y="1736"/>
                  </a:cubicBezTo>
                  <a:close/>
                  <a:moveTo>
                    <a:pt x="1596" y="1844"/>
                  </a:moveTo>
                  <a:lnTo>
                    <a:pt x="1596" y="1844"/>
                  </a:lnTo>
                  <a:cubicBezTo>
                    <a:pt x="1591" y="1850"/>
                    <a:pt x="1585" y="1855"/>
                    <a:pt x="1581" y="1861"/>
                  </a:cubicBezTo>
                  <a:lnTo>
                    <a:pt x="1581" y="1861"/>
                  </a:lnTo>
                  <a:cubicBezTo>
                    <a:pt x="1590" y="1857"/>
                    <a:pt x="1596" y="1852"/>
                    <a:pt x="1596" y="1844"/>
                  </a:cubicBezTo>
                  <a:close/>
                  <a:moveTo>
                    <a:pt x="1742" y="1957"/>
                  </a:moveTo>
                  <a:cubicBezTo>
                    <a:pt x="1736" y="1957"/>
                    <a:pt x="1727" y="1963"/>
                    <a:pt x="1715" y="1975"/>
                  </a:cubicBezTo>
                  <a:lnTo>
                    <a:pt x="1727" y="1987"/>
                  </a:lnTo>
                  <a:lnTo>
                    <a:pt x="1751" y="1975"/>
                  </a:lnTo>
                  <a:cubicBezTo>
                    <a:pt x="1751" y="1963"/>
                    <a:pt x="1748" y="1957"/>
                    <a:pt x="1742" y="1957"/>
                  </a:cubicBezTo>
                  <a:close/>
                  <a:moveTo>
                    <a:pt x="2434" y="2579"/>
                  </a:moveTo>
                  <a:cubicBezTo>
                    <a:pt x="2437" y="2579"/>
                    <a:pt x="2439" y="2580"/>
                    <a:pt x="2442" y="2582"/>
                  </a:cubicBezTo>
                  <a:cubicBezTo>
                    <a:pt x="2451" y="2582"/>
                    <a:pt x="2438" y="2613"/>
                    <a:pt x="2420" y="2613"/>
                  </a:cubicBezTo>
                  <a:cubicBezTo>
                    <a:pt x="2416" y="2613"/>
                    <a:pt x="2411" y="2611"/>
                    <a:pt x="2406" y="2606"/>
                  </a:cubicBezTo>
                  <a:lnTo>
                    <a:pt x="2418" y="2606"/>
                  </a:lnTo>
                  <a:cubicBezTo>
                    <a:pt x="2408" y="2596"/>
                    <a:pt x="2422" y="2579"/>
                    <a:pt x="2434" y="2579"/>
                  </a:cubicBezTo>
                  <a:close/>
                  <a:moveTo>
                    <a:pt x="2433" y="2757"/>
                  </a:moveTo>
                  <a:cubicBezTo>
                    <a:pt x="2432" y="2758"/>
                    <a:pt x="2431" y="2760"/>
                    <a:pt x="2430" y="2761"/>
                  </a:cubicBezTo>
                  <a:cubicBezTo>
                    <a:pt x="2431" y="2760"/>
                    <a:pt x="2432" y="2759"/>
                    <a:pt x="2433" y="2757"/>
                  </a:cubicBezTo>
                  <a:close/>
                  <a:moveTo>
                    <a:pt x="2954" y="2918"/>
                  </a:moveTo>
                  <a:cubicBezTo>
                    <a:pt x="2942" y="2918"/>
                    <a:pt x="2926" y="2939"/>
                    <a:pt x="2942" y="2939"/>
                  </a:cubicBezTo>
                  <a:lnTo>
                    <a:pt x="2966" y="2939"/>
                  </a:lnTo>
                  <a:cubicBezTo>
                    <a:pt x="2966" y="2924"/>
                    <a:pt x="2960" y="2918"/>
                    <a:pt x="2954" y="2918"/>
                  </a:cubicBezTo>
                  <a:close/>
                  <a:moveTo>
                    <a:pt x="5015" y="3467"/>
                  </a:moveTo>
                  <a:cubicBezTo>
                    <a:pt x="5025" y="3467"/>
                    <a:pt x="5036" y="3473"/>
                    <a:pt x="5037" y="3485"/>
                  </a:cubicBezTo>
                  <a:lnTo>
                    <a:pt x="5037" y="3485"/>
                  </a:lnTo>
                  <a:cubicBezTo>
                    <a:pt x="5037" y="3499"/>
                    <a:pt x="5035" y="3501"/>
                    <a:pt x="5025" y="3511"/>
                  </a:cubicBezTo>
                  <a:cubicBezTo>
                    <a:pt x="5024" y="3513"/>
                    <a:pt x="5022" y="3513"/>
                    <a:pt x="5020" y="3513"/>
                  </a:cubicBezTo>
                  <a:cubicBezTo>
                    <a:pt x="5008" y="3513"/>
                    <a:pt x="4991" y="3485"/>
                    <a:pt x="5002" y="3475"/>
                  </a:cubicBezTo>
                  <a:cubicBezTo>
                    <a:pt x="5002" y="3470"/>
                    <a:pt x="5008" y="3467"/>
                    <a:pt x="5015" y="3467"/>
                  </a:cubicBezTo>
                  <a:close/>
                  <a:moveTo>
                    <a:pt x="3954" y="3666"/>
                  </a:moveTo>
                  <a:cubicBezTo>
                    <a:pt x="3955" y="3667"/>
                    <a:pt x="3956" y="3668"/>
                    <a:pt x="3958" y="3669"/>
                  </a:cubicBezTo>
                  <a:lnTo>
                    <a:pt x="3958" y="3669"/>
                  </a:lnTo>
                  <a:cubicBezTo>
                    <a:pt x="3957" y="3668"/>
                    <a:pt x="3955" y="3667"/>
                    <a:pt x="3954" y="3666"/>
                  </a:cubicBezTo>
                  <a:close/>
                  <a:moveTo>
                    <a:pt x="5022" y="3651"/>
                  </a:moveTo>
                  <a:cubicBezTo>
                    <a:pt x="5008" y="3651"/>
                    <a:pt x="5021" y="3682"/>
                    <a:pt x="5032" y="3682"/>
                  </a:cubicBezTo>
                  <a:cubicBezTo>
                    <a:pt x="5034" y="3682"/>
                    <a:pt x="5036" y="3681"/>
                    <a:pt x="5037" y="3678"/>
                  </a:cubicBezTo>
                  <a:cubicBezTo>
                    <a:pt x="5049" y="3678"/>
                    <a:pt x="5049" y="3666"/>
                    <a:pt x="5049" y="3666"/>
                  </a:cubicBezTo>
                  <a:cubicBezTo>
                    <a:pt x="5036" y="3655"/>
                    <a:pt x="5027" y="3651"/>
                    <a:pt x="5022" y="3651"/>
                  </a:cubicBezTo>
                  <a:close/>
                  <a:moveTo>
                    <a:pt x="3850" y="3793"/>
                  </a:moveTo>
                  <a:lnTo>
                    <a:pt x="3850" y="3793"/>
                  </a:lnTo>
                  <a:cubicBezTo>
                    <a:pt x="3849" y="3794"/>
                    <a:pt x="3848" y="3795"/>
                    <a:pt x="3847" y="3797"/>
                  </a:cubicBezTo>
                  <a:cubicBezTo>
                    <a:pt x="3848" y="3795"/>
                    <a:pt x="3849" y="3794"/>
                    <a:pt x="3850" y="3793"/>
                  </a:cubicBezTo>
                  <a:close/>
                  <a:moveTo>
                    <a:pt x="4828" y="3784"/>
                  </a:moveTo>
                  <a:cubicBezTo>
                    <a:pt x="4837" y="3784"/>
                    <a:pt x="4846" y="3793"/>
                    <a:pt x="4847" y="3806"/>
                  </a:cubicBezTo>
                  <a:lnTo>
                    <a:pt x="4847" y="3806"/>
                  </a:lnTo>
                  <a:cubicBezTo>
                    <a:pt x="4846" y="3821"/>
                    <a:pt x="4843" y="3822"/>
                    <a:pt x="4823" y="3832"/>
                  </a:cubicBezTo>
                  <a:cubicBezTo>
                    <a:pt x="4811" y="3832"/>
                    <a:pt x="4799" y="3809"/>
                    <a:pt x="4811" y="3797"/>
                  </a:cubicBezTo>
                  <a:cubicBezTo>
                    <a:pt x="4816" y="3788"/>
                    <a:pt x="4822" y="3784"/>
                    <a:pt x="4828" y="3784"/>
                  </a:cubicBezTo>
                  <a:close/>
                  <a:moveTo>
                    <a:pt x="614" y="1"/>
                  </a:moveTo>
                  <a:cubicBezTo>
                    <a:pt x="604" y="1"/>
                    <a:pt x="566" y="61"/>
                    <a:pt x="552" y="61"/>
                  </a:cubicBezTo>
                  <a:cubicBezTo>
                    <a:pt x="551" y="61"/>
                    <a:pt x="550" y="60"/>
                    <a:pt x="549" y="58"/>
                  </a:cubicBezTo>
                  <a:cubicBezTo>
                    <a:pt x="539" y="49"/>
                    <a:pt x="529" y="16"/>
                    <a:pt x="514" y="16"/>
                  </a:cubicBezTo>
                  <a:cubicBezTo>
                    <a:pt x="510" y="16"/>
                    <a:pt x="506" y="18"/>
                    <a:pt x="501" y="22"/>
                  </a:cubicBezTo>
                  <a:cubicBezTo>
                    <a:pt x="477" y="46"/>
                    <a:pt x="465" y="82"/>
                    <a:pt x="465" y="106"/>
                  </a:cubicBezTo>
                  <a:cubicBezTo>
                    <a:pt x="455" y="85"/>
                    <a:pt x="462" y="56"/>
                    <a:pt x="434" y="56"/>
                  </a:cubicBezTo>
                  <a:cubicBezTo>
                    <a:pt x="430" y="56"/>
                    <a:pt x="424" y="56"/>
                    <a:pt x="418" y="58"/>
                  </a:cubicBezTo>
                  <a:cubicBezTo>
                    <a:pt x="382" y="70"/>
                    <a:pt x="418" y="94"/>
                    <a:pt x="406" y="106"/>
                  </a:cubicBezTo>
                  <a:cubicBezTo>
                    <a:pt x="382" y="106"/>
                    <a:pt x="406" y="46"/>
                    <a:pt x="382" y="34"/>
                  </a:cubicBezTo>
                  <a:cubicBezTo>
                    <a:pt x="376" y="31"/>
                    <a:pt x="369" y="30"/>
                    <a:pt x="363" y="30"/>
                  </a:cubicBezTo>
                  <a:cubicBezTo>
                    <a:pt x="348" y="30"/>
                    <a:pt x="338" y="41"/>
                    <a:pt x="346" y="58"/>
                  </a:cubicBezTo>
                  <a:cubicBezTo>
                    <a:pt x="346" y="82"/>
                    <a:pt x="299" y="94"/>
                    <a:pt x="299" y="106"/>
                  </a:cubicBezTo>
                  <a:cubicBezTo>
                    <a:pt x="289" y="106"/>
                    <a:pt x="264" y="121"/>
                    <a:pt x="243" y="121"/>
                  </a:cubicBezTo>
                  <a:cubicBezTo>
                    <a:pt x="237" y="121"/>
                    <a:pt x="232" y="120"/>
                    <a:pt x="227" y="118"/>
                  </a:cubicBezTo>
                  <a:cubicBezTo>
                    <a:pt x="215" y="112"/>
                    <a:pt x="200" y="106"/>
                    <a:pt x="187" y="106"/>
                  </a:cubicBezTo>
                  <a:cubicBezTo>
                    <a:pt x="174" y="106"/>
                    <a:pt x="162" y="112"/>
                    <a:pt x="156" y="130"/>
                  </a:cubicBezTo>
                  <a:cubicBezTo>
                    <a:pt x="144" y="165"/>
                    <a:pt x="168" y="165"/>
                    <a:pt x="156" y="177"/>
                  </a:cubicBezTo>
                  <a:cubicBezTo>
                    <a:pt x="144" y="201"/>
                    <a:pt x="132" y="201"/>
                    <a:pt x="120" y="213"/>
                  </a:cubicBezTo>
                  <a:cubicBezTo>
                    <a:pt x="120" y="213"/>
                    <a:pt x="49" y="261"/>
                    <a:pt x="72" y="261"/>
                  </a:cubicBezTo>
                  <a:cubicBezTo>
                    <a:pt x="120" y="272"/>
                    <a:pt x="60" y="308"/>
                    <a:pt x="49" y="332"/>
                  </a:cubicBezTo>
                  <a:cubicBezTo>
                    <a:pt x="37" y="356"/>
                    <a:pt x="37" y="368"/>
                    <a:pt x="25" y="391"/>
                  </a:cubicBezTo>
                  <a:cubicBezTo>
                    <a:pt x="25" y="403"/>
                    <a:pt x="25" y="403"/>
                    <a:pt x="37" y="403"/>
                  </a:cubicBezTo>
                  <a:cubicBezTo>
                    <a:pt x="49" y="403"/>
                    <a:pt x="37" y="427"/>
                    <a:pt x="25" y="427"/>
                  </a:cubicBezTo>
                  <a:cubicBezTo>
                    <a:pt x="25" y="439"/>
                    <a:pt x="25" y="451"/>
                    <a:pt x="25" y="463"/>
                  </a:cubicBezTo>
                  <a:cubicBezTo>
                    <a:pt x="25" y="475"/>
                    <a:pt x="60" y="511"/>
                    <a:pt x="25" y="511"/>
                  </a:cubicBezTo>
                  <a:cubicBezTo>
                    <a:pt x="1" y="522"/>
                    <a:pt x="1" y="546"/>
                    <a:pt x="1" y="570"/>
                  </a:cubicBezTo>
                  <a:cubicBezTo>
                    <a:pt x="7" y="582"/>
                    <a:pt x="16" y="582"/>
                    <a:pt x="25" y="582"/>
                  </a:cubicBezTo>
                  <a:cubicBezTo>
                    <a:pt x="34" y="582"/>
                    <a:pt x="43" y="582"/>
                    <a:pt x="49" y="594"/>
                  </a:cubicBezTo>
                  <a:cubicBezTo>
                    <a:pt x="25" y="594"/>
                    <a:pt x="1" y="594"/>
                    <a:pt x="13" y="618"/>
                  </a:cubicBezTo>
                  <a:cubicBezTo>
                    <a:pt x="13" y="630"/>
                    <a:pt x="22" y="636"/>
                    <a:pt x="32" y="636"/>
                  </a:cubicBezTo>
                  <a:cubicBezTo>
                    <a:pt x="43" y="636"/>
                    <a:pt x="55" y="630"/>
                    <a:pt x="60" y="618"/>
                  </a:cubicBezTo>
                  <a:cubicBezTo>
                    <a:pt x="60" y="606"/>
                    <a:pt x="60" y="582"/>
                    <a:pt x="84" y="582"/>
                  </a:cubicBezTo>
                  <a:cubicBezTo>
                    <a:pt x="84" y="573"/>
                    <a:pt x="84" y="553"/>
                    <a:pt x="93" y="546"/>
                  </a:cubicBezTo>
                  <a:lnTo>
                    <a:pt x="93" y="546"/>
                  </a:lnTo>
                  <a:cubicBezTo>
                    <a:pt x="99" y="546"/>
                    <a:pt x="105" y="546"/>
                    <a:pt x="108" y="546"/>
                  </a:cubicBezTo>
                  <a:cubicBezTo>
                    <a:pt x="105" y="545"/>
                    <a:pt x="102" y="544"/>
                    <a:pt x="99" y="544"/>
                  </a:cubicBezTo>
                  <a:cubicBezTo>
                    <a:pt x="97" y="544"/>
                    <a:pt x="95" y="545"/>
                    <a:pt x="93" y="546"/>
                  </a:cubicBezTo>
                  <a:lnTo>
                    <a:pt x="93" y="546"/>
                  </a:lnTo>
                  <a:cubicBezTo>
                    <a:pt x="75" y="545"/>
                    <a:pt x="49" y="543"/>
                    <a:pt x="49" y="534"/>
                  </a:cubicBezTo>
                  <a:cubicBezTo>
                    <a:pt x="49" y="511"/>
                    <a:pt x="108" y="499"/>
                    <a:pt x="96" y="487"/>
                  </a:cubicBezTo>
                  <a:cubicBezTo>
                    <a:pt x="92" y="479"/>
                    <a:pt x="88" y="476"/>
                    <a:pt x="84" y="476"/>
                  </a:cubicBezTo>
                  <a:cubicBezTo>
                    <a:pt x="76" y="476"/>
                    <a:pt x="68" y="487"/>
                    <a:pt x="60" y="487"/>
                  </a:cubicBezTo>
                  <a:cubicBezTo>
                    <a:pt x="60" y="487"/>
                    <a:pt x="49" y="463"/>
                    <a:pt x="60" y="451"/>
                  </a:cubicBezTo>
                  <a:cubicBezTo>
                    <a:pt x="60" y="443"/>
                    <a:pt x="72" y="429"/>
                    <a:pt x="83" y="429"/>
                  </a:cubicBezTo>
                  <a:cubicBezTo>
                    <a:pt x="88" y="429"/>
                    <a:pt x="93" y="432"/>
                    <a:pt x="96" y="439"/>
                  </a:cubicBezTo>
                  <a:cubicBezTo>
                    <a:pt x="120" y="451"/>
                    <a:pt x="96" y="487"/>
                    <a:pt x="132" y="487"/>
                  </a:cubicBezTo>
                  <a:cubicBezTo>
                    <a:pt x="180" y="487"/>
                    <a:pt x="168" y="475"/>
                    <a:pt x="144" y="451"/>
                  </a:cubicBezTo>
                  <a:cubicBezTo>
                    <a:pt x="124" y="441"/>
                    <a:pt x="146" y="398"/>
                    <a:pt x="174" y="398"/>
                  </a:cubicBezTo>
                  <a:cubicBezTo>
                    <a:pt x="176" y="398"/>
                    <a:pt x="177" y="398"/>
                    <a:pt x="179" y="398"/>
                  </a:cubicBezTo>
                  <a:lnTo>
                    <a:pt x="179" y="398"/>
                  </a:lnTo>
                  <a:cubicBezTo>
                    <a:pt x="168" y="391"/>
                    <a:pt x="156" y="376"/>
                    <a:pt x="156" y="368"/>
                  </a:cubicBezTo>
                  <a:cubicBezTo>
                    <a:pt x="156" y="368"/>
                    <a:pt x="168" y="344"/>
                    <a:pt x="156" y="332"/>
                  </a:cubicBezTo>
                  <a:lnTo>
                    <a:pt x="156" y="332"/>
                  </a:lnTo>
                  <a:cubicBezTo>
                    <a:pt x="162" y="336"/>
                    <a:pt x="168" y="338"/>
                    <a:pt x="176" y="338"/>
                  </a:cubicBezTo>
                  <a:cubicBezTo>
                    <a:pt x="213" y="338"/>
                    <a:pt x="265" y="294"/>
                    <a:pt x="275" y="284"/>
                  </a:cubicBezTo>
                  <a:cubicBezTo>
                    <a:pt x="299" y="272"/>
                    <a:pt x="322" y="225"/>
                    <a:pt x="334" y="177"/>
                  </a:cubicBezTo>
                  <a:lnTo>
                    <a:pt x="334" y="177"/>
                  </a:lnTo>
                  <a:cubicBezTo>
                    <a:pt x="334" y="177"/>
                    <a:pt x="322" y="237"/>
                    <a:pt x="334" y="237"/>
                  </a:cubicBezTo>
                  <a:lnTo>
                    <a:pt x="346" y="225"/>
                  </a:lnTo>
                  <a:lnTo>
                    <a:pt x="358" y="237"/>
                  </a:lnTo>
                  <a:cubicBezTo>
                    <a:pt x="365" y="250"/>
                    <a:pt x="375" y="259"/>
                    <a:pt x="381" y="259"/>
                  </a:cubicBezTo>
                  <a:cubicBezTo>
                    <a:pt x="385" y="259"/>
                    <a:pt x="387" y="253"/>
                    <a:pt x="382" y="237"/>
                  </a:cubicBezTo>
                  <a:cubicBezTo>
                    <a:pt x="370" y="213"/>
                    <a:pt x="370" y="213"/>
                    <a:pt x="382" y="201"/>
                  </a:cubicBezTo>
                  <a:lnTo>
                    <a:pt x="406" y="201"/>
                  </a:lnTo>
                  <a:cubicBezTo>
                    <a:pt x="406" y="201"/>
                    <a:pt x="418" y="225"/>
                    <a:pt x="418" y="225"/>
                  </a:cubicBezTo>
                  <a:lnTo>
                    <a:pt x="465" y="225"/>
                  </a:lnTo>
                  <a:cubicBezTo>
                    <a:pt x="489" y="225"/>
                    <a:pt x="489" y="153"/>
                    <a:pt x="477" y="153"/>
                  </a:cubicBezTo>
                  <a:lnTo>
                    <a:pt x="477" y="153"/>
                  </a:lnTo>
                  <a:cubicBezTo>
                    <a:pt x="489" y="153"/>
                    <a:pt x="513" y="213"/>
                    <a:pt x="525" y="237"/>
                  </a:cubicBezTo>
                  <a:cubicBezTo>
                    <a:pt x="530" y="242"/>
                    <a:pt x="535" y="245"/>
                    <a:pt x="538" y="245"/>
                  </a:cubicBezTo>
                  <a:cubicBezTo>
                    <a:pt x="543" y="245"/>
                    <a:pt x="544" y="239"/>
                    <a:pt x="537" y="225"/>
                  </a:cubicBezTo>
                  <a:cubicBezTo>
                    <a:pt x="528" y="207"/>
                    <a:pt x="525" y="181"/>
                    <a:pt x="536" y="181"/>
                  </a:cubicBezTo>
                  <a:cubicBezTo>
                    <a:pt x="539" y="181"/>
                    <a:pt x="543" y="184"/>
                    <a:pt x="549" y="189"/>
                  </a:cubicBezTo>
                  <a:cubicBezTo>
                    <a:pt x="561" y="201"/>
                    <a:pt x="572" y="213"/>
                    <a:pt x="572" y="225"/>
                  </a:cubicBezTo>
                  <a:cubicBezTo>
                    <a:pt x="572" y="225"/>
                    <a:pt x="572" y="249"/>
                    <a:pt x="584" y="249"/>
                  </a:cubicBezTo>
                  <a:cubicBezTo>
                    <a:pt x="584" y="225"/>
                    <a:pt x="584" y="213"/>
                    <a:pt x="584" y="189"/>
                  </a:cubicBezTo>
                  <a:cubicBezTo>
                    <a:pt x="584" y="188"/>
                    <a:pt x="584" y="188"/>
                    <a:pt x="585" y="188"/>
                  </a:cubicBezTo>
                  <a:cubicBezTo>
                    <a:pt x="588" y="188"/>
                    <a:pt x="608" y="249"/>
                    <a:pt x="608" y="249"/>
                  </a:cubicBezTo>
                  <a:cubicBezTo>
                    <a:pt x="614" y="265"/>
                    <a:pt x="617" y="271"/>
                    <a:pt x="618" y="271"/>
                  </a:cubicBezTo>
                  <a:cubicBezTo>
                    <a:pt x="622" y="271"/>
                    <a:pt x="608" y="201"/>
                    <a:pt x="608" y="201"/>
                  </a:cubicBezTo>
                  <a:cubicBezTo>
                    <a:pt x="608" y="200"/>
                    <a:pt x="608" y="200"/>
                    <a:pt x="609" y="200"/>
                  </a:cubicBezTo>
                  <a:cubicBezTo>
                    <a:pt x="612" y="200"/>
                    <a:pt x="632" y="235"/>
                    <a:pt x="640" y="235"/>
                  </a:cubicBezTo>
                  <a:cubicBezTo>
                    <a:pt x="642" y="235"/>
                    <a:pt x="644" y="232"/>
                    <a:pt x="644" y="225"/>
                  </a:cubicBezTo>
                  <a:cubicBezTo>
                    <a:pt x="644" y="261"/>
                    <a:pt x="727" y="272"/>
                    <a:pt x="751" y="272"/>
                  </a:cubicBezTo>
                  <a:cubicBezTo>
                    <a:pt x="775" y="272"/>
                    <a:pt x="787" y="272"/>
                    <a:pt x="811" y="261"/>
                  </a:cubicBezTo>
                  <a:cubicBezTo>
                    <a:pt x="821" y="261"/>
                    <a:pt x="822" y="287"/>
                    <a:pt x="830" y="287"/>
                  </a:cubicBezTo>
                  <a:cubicBezTo>
                    <a:pt x="831" y="287"/>
                    <a:pt x="833" y="286"/>
                    <a:pt x="834" y="284"/>
                  </a:cubicBezTo>
                  <a:cubicBezTo>
                    <a:pt x="844" y="275"/>
                    <a:pt x="861" y="257"/>
                    <a:pt x="868" y="257"/>
                  </a:cubicBezTo>
                  <a:cubicBezTo>
                    <a:pt x="869" y="257"/>
                    <a:pt x="870" y="258"/>
                    <a:pt x="870" y="261"/>
                  </a:cubicBezTo>
                  <a:cubicBezTo>
                    <a:pt x="880" y="261"/>
                    <a:pt x="841" y="317"/>
                    <a:pt x="847" y="317"/>
                  </a:cubicBezTo>
                  <a:cubicBezTo>
                    <a:pt x="849" y="317"/>
                    <a:pt x="852" y="314"/>
                    <a:pt x="858" y="308"/>
                  </a:cubicBezTo>
                  <a:cubicBezTo>
                    <a:pt x="876" y="296"/>
                    <a:pt x="885" y="296"/>
                    <a:pt x="889" y="296"/>
                  </a:cubicBezTo>
                  <a:cubicBezTo>
                    <a:pt x="894" y="296"/>
                    <a:pt x="894" y="296"/>
                    <a:pt x="894" y="284"/>
                  </a:cubicBezTo>
                  <a:cubicBezTo>
                    <a:pt x="897" y="274"/>
                    <a:pt x="901" y="271"/>
                    <a:pt x="904" y="271"/>
                  </a:cubicBezTo>
                  <a:cubicBezTo>
                    <a:pt x="910" y="271"/>
                    <a:pt x="916" y="279"/>
                    <a:pt x="922" y="279"/>
                  </a:cubicBezTo>
                  <a:cubicBezTo>
                    <a:pt x="924" y="279"/>
                    <a:pt x="927" y="278"/>
                    <a:pt x="930" y="272"/>
                  </a:cubicBezTo>
                  <a:cubicBezTo>
                    <a:pt x="930" y="296"/>
                    <a:pt x="930" y="320"/>
                    <a:pt x="942" y="332"/>
                  </a:cubicBezTo>
                  <a:cubicBezTo>
                    <a:pt x="942" y="333"/>
                    <a:pt x="943" y="333"/>
                    <a:pt x="944" y="333"/>
                  </a:cubicBezTo>
                  <a:cubicBezTo>
                    <a:pt x="957" y="333"/>
                    <a:pt x="978" y="272"/>
                    <a:pt x="989" y="261"/>
                  </a:cubicBezTo>
                  <a:cubicBezTo>
                    <a:pt x="995" y="256"/>
                    <a:pt x="1000" y="254"/>
                    <a:pt x="1004" y="254"/>
                  </a:cubicBezTo>
                  <a:cubicBezTo>
                    <a:pt x="1031" y="254"/>
                    <a:pt x="1011" y="347"/>
                    <a:pt x="1001" y="368"/>
                  </a:cubicBezTo>
                  <a:cubicBezTo>
                    <a:pt x="1025" y="344"/>
                    <a:pt x="1049" y="320"/>
                    <a:pt x="1073" y="296"/>
                  </a:cubicBezTo>
                  <a:cubicBezTo>
                    <a:pt x="1084" y="308"/>
                    <a:pt x="1084" y="332"/>
                    <a:pt x="1084" y="356"/>
                  </a:cubicBezTo>
                  <a:cubicBezTo>
                    <a:pt x="1084" y="344"/>
                    <a:pt x="1093" y="341"/>
                    <a:pt x="1104" y="341"/>
                  </a:cubicBezTo>
                  <a:cubicBezTo>
                    <a:pt x="1114" y="341"/>
                    <a:pt x="1126" y="344"/>
                    <a:pt x="1132" y="344"/>
                  </a:cubicBezTo>
                  <a:cubicBezTo>
                    <a:pt x="1144" y="332"/>
                    <a:pt x="1168" y="308"/>
                    <a:pt x="1168" y="296"/>
                  </a:cubicBezTo>
                  <a:lnTo>
                    <a:pt x="1168" y="296"/>
                  </a:lnTo>
                  <a:cubicBezTo>
                    <a:pt x="1168" y="325"/>
                    <a:pt x="1152" y="362"/>
                    <a:pt x="1165" y="362"/>
                  </a:cubicBezTo>
                  <a:cubicBezTo>
                    <a:pt x="1168" y="362"/>
                    <a:pt x="1173" y="360"/>
                    <a:pt x="1180" y="356"/>
                  </a:cubicBezTo>
                  <a:cubicBezTo>
                    <a:pt x="1191" y="353"/>
                    <a:pt x="1199" y="351"/>
                    <a:pt x="1204" y="351"/>
                  </a:cubicBezTo>
                  <a:cubicBezTo>
                    <a:pt x="1222" y="351"/>
                    <a:pt x="1213" y="367"/>
                    <a:pt x="1203" y="403"/>
                  </a:cubicBezTo>
                  <a:cubicBezTo>
                    <a:pt x="1227" y="403"/>
                    <a:pt x="1215" y="380"/>
                    <a:pt x="1227" y="368"/>
                  </a:cubicBezTo>
                  <a:lnTo>
                    <a:pt x="1275" y="368"/>
                  </a:lnTo>
                  <a:cubicBezTo>
                    <a:pt x="1287" y="368"/>
                    <a:pt x="1287" y="344"/>
                    <a:pt x="1287" y="332"/>
                  </a:cubicBezTo>
                  <a:cubicBezTo>
                    <a:pt x="1293" y="326"/>
                    <a:pt x="1299" y="326"/>
                    <a:pt x="1303" y="326"/>
                  </a:cubicBezTo>
                  <a:cubicBezTo>
                    <a:pt x="1308" y="326"/>
                    <a:pt x="1311" y="326"/>
                    <a:pt x="1311" y="320"/>
                  </a:cubicBezTo>
                  <a:cubicBezTo>
                    <a:pt x="1311" y="356"/>
                    <a:pt x="1311" y="344"/>
                    <a:pt x="1323" y="356"/>
                  </a:cubicBezTo>
                  <a:lnTo>
                    <a:pt x="1358" y="356"/>
                  </a:lnTo>
                  <a:cubicBezTo>
                    <a:pt x="1358" y="368"/>
                    <a:pt x="1358" y="391"/>
                    <a:pt x="1334" y="391"/>
                  </a:cubicBezTo>
                  <a:cubicBezTo>
                    <a:pt x="1323" y="391"/>
                    <a:pt x="1323" y="391"/>
                    <a:pt x="1323" y="415"/>
                  </a:cubicBezTo>
                  <a:cubicBezTo>
                    <a:pt x="1358" y="415"/>
                    <a:pt x="1370" y="380"/>
                    <a:pt x="1406" y="368"/>
                  </a:cubicBezTo>
                  <a:cubicBezTo>
                    <a:pt x="1409" y="366"/>
                    <a:pt x="1411" y="366"/>
                    <a:pt x="1412" y="366"/>
                  </a:cubicBezTo>
                  <a:cubicBezTo>
                    <a:pt x="1425" y="366"/>
                    <a:pt x="1406" y="403"/>
                    <a:pt x="1406" y="403"/>
                  </a:cubicBezTo>
                  <a:lnTo>
                    <a:pt x="1430" y="391"/>
                  </a:lnTo>
                  <a:cubicBezTo>
                    <a:pt x="1430" y="391"/>
                    <a:pt x="1435" y="386"/>
                    <a:pt x="1442" y="386"/>
                  </a:cubicBezTo>
                  <a:cubicBezTo>
                    <a:pt x="1446" y="386"/>
                    <a:pt x="1450" y="388"/>
                    <a:pt x="1454" y="391"/>
                  </a:cubicBezTo>
                  <a:cubicBezTo>
                    <a:pt x="1454" y="398"/>
                    <a:pt x="1469" y="413"/>
                    <a:pt x="1480" y="413"/>
                  </a:cubicBezTo>
                  <a:cubicBezTo>
                    <a:pt x="1489" y="413"/>
                    <a:pt x="1494" y="405"/>
                    <a:pt x="1489" y="380"/>
                  </a:cubicBezTo>
                  <a:lnTo>
                    <a:pt x="1513" y="380"/>
                  </a:lnTo>
                  <a:cubicBezTo>
                    <a:pt x="1513" y="380"/>
                    <a:pt x="1501" y="427"/>
                    <a:pt x="1501" y="427"/>
                  </a:cubicBezTo>
                  <a:cubicBezTo>
                    <a:pt x="1495" y="433"/>
                    <a:pt x="1495" y="436"/>
                    <a:pt x="1498" y="436"/>
                  </a:cubicBezTo>
                  <a:cubicBezTo>
                    <a:pt x="1501" y="436"/>
                    <a:pt x="1507" y="433"/>
                    <a:pt x="1513" y="427"/>
                  </a:cubicBezTo>
                  <a:cubicBezTo>
                    <a:pt x="1546" y="416"/>
                    <a:pt x="1548" y="366"/>
                    <a:pt x="1576" y="366"/>
                  </a:cubicBezTo>
                  <a:cubicBezTo>
                    <a:pt x="1578" y="366"/>
                    <a:pt x="1581" y="367"/>
                    <a:pt x="1584" y="368"/>
                  </a:cubicBezTo>
                  <a:cubicBezTo>
                    <a:pt x="1584" y="380"/>
                    <a:pt x="1573" y="403"/>
                    <a:pt x="1573" y="427"/>
                  </a:cubicBezTo>
                  <a:cubicBezTo>
                    <a:pt x="1573" y="440"/>
                    <a:pt x="1577" y="445"/>
                    <a:pt x="1583" y="445"/>
                  </a:cubicBezTo>
                  <a:cubicBezTo>
                    <a:pt x="1594" y="445"/>
                    <a:pt x="1608" y="430"/>
                    <a:pt x="1608" y="415"/>
                  </a:cubicBezTo>
                  <a:cubicBezTo>
                    <a:pt x="1608" y="439"/>
                    <a:pt x="1608" y="463"/>
                    <a:pt x="1632" y="475"/>
                  </a:cubicBezTo>
                  <a:cubicBezTo>
                    <a:pt x="1642" y="475"/>
                    <a:pt x="1635" y="407"/>
                    <a:pt x="1647" y="407"/>
                  </a:cubicBezTo>
                  <a:cubicBezTo>
                    <a:pt x="1649" y="407"/>
                    <a:pt x="1652" y="410"/>
                    <a:pt x="1656" y="415"/>
                  </a:cubicBezTo>
                  <a:cubicBezTo>
                    <a:pt x="1668" y="451"/>
                    <a:pt x="1656" y="475"/>
                    <a:pt x="1668" y="475"/>
                  </a:cubicBezTo>
                  <a:cubicBezTo>
                    <a:pt x="1684" y="475"/>
                    <a:pt x="1689" y="470"/>
                    <a:pt x="1694" y="470"/>
                  </a:cubicBezTo>
                  <a:cubicBezTo>
                    <a:pt x="1697" y="470"/>
                    <a:pt x="1700" y="471"/>
                    <a:pt x="1704" y="475"/>
                  </a:cubicBezTo>
                  <a:cubicBezTo>
                    <a:pt x="1715" y="487"/>
                    <a:pt x="1763" y="511"/>
                    <a:pt x="1775" y="511"/>
                  </a:cubicBezTo>
                  <a:cubicBezTo>
                    <a:pt x="1787" y="511"/>
                    <a:pt x="1775" y="463"/>
                    <a:pt x="1775" y="463"/>
                  </a:cubicBezTo>
                  <a:cubicBezTo>
                    <a:pt x="1776" y="462"/>
                    <a:pt x="1777" y="461"/>
                    <a:pt x="1778" y="461"/>
                  </a:cubicBezTo>
                  <a:cubicBezTo>
                    <a:pt x="1789" y="461"/>
                    <a:pt x="1799" y="512"/>
                    <a:pt x="1799" y="522"/>
                  </a:cubicBezTo>
                  <a:cubicBezTo>
                    <a:pt x="1799" y="534"/>
                    <a:pt x="1823" y="546"/>
                    <a:pt x="1835" y="546"/>
                  </a:cubicBezTo>
                  <a:lnTo>
                    <a:pt x="1906" y="546"/>
                  </a:lnTo>
                  <a:cubicBezTo>
                    <a:pt x="1906" y="546"/>
                    <a:pt x="1965" y="522"/>
                    <a:pt x="1965" y="522"/>
                  </a:cubicBezTo>
                  <a:lnTo>
                    <a:pt x="1965" y="522"/>
                  </a:lnTo>
                  <a:cubicBezTo>
                    <a:pt x="1965" y="533"/>
                    <a:pt x="1926" y="584"/>
                    <a:pt x="1928" y="584"/>
                  </a:cubicBezTo>
                  <a:cubicBezTo>
                    <a:pt x="1928" y="584"/>
                    <a:pt x="1929" y="583"/>
                    <a:pt x="1930" y="582"/>
                  </a:cubicBezTo>
                  <a:cubicBezTo>
                    <a:pt x="1954" y="582"/>
                    <a:pt x="2013" y="558"/>
                    <a:pt x="2013" y="534"/>
                  </a:cubicBezTo>
                  <a:cubicBezTo>
                    <a:pt x="2013" y="570"/>
                    <a:pt x="2013" y="582"/>
                    <a:pt x="2037" y="582"/>
                  </a:cubicBezTo>
                  <a:cubicBezTo>
                    <a:pt x="2043" y="588"/>
                    <a:pt x="2049" y="591"/>
                    <a:pt x="2055" y="591"/>
                  </a:cubicBezTo>
                  <a:cubicBezTo>
                    <a:pt x="2061" y="591"/>
                    <a:pt x="2067" y="588"/>
                    <a:pt x="2073" y="582"/>
                  </a:cubicBezTo>
                  <a:cubicBezTo>
                    <a:pt x="2085" y="582"/>
                    <a:pt x="2096" y="570"/>
                    <a:pt x="2108" y="558"/>
                  </a:cubicBezTo>
                  <a:cubicBezTo>
                    <a:pt x="2120" y="558"/>
                    <a:pt x="2156" y="594"/>
                    <a:pt x="2180" y="618"/>
                  </a:cubicBezTo>
                  <a:cubicBezTo>
                    <a:pt x="2183" y="621"/>
                    <a:pt x="2185" y="623"/>
                    <a:pt x="2185" y="623"/>
                  </a:cubicBezTo>
                  <a:cubicBezTo>
                    <a:pt x="2186" y="623"/>
                    <a:pt x="2180" y="614"/>
                    <a:pt x="2180" y="606"/>
                  </a:cubicBezTo>
                  <a:lnTo>
                    <a:pt x="2216" y="606"/>
                  </a:lnTo>
                  <a:cubicBezTo>
                    <a:pt x="2223" y="606"/>
                    <a:pt x="2237" y="601"/>
                    <a:pt x="2248" y="601"/>
                  </a:cubicBezTo>
                  <a:cubicBezTo>
                    <a:pt x="2254" y="601"/>
                    <a:pt x="2259" y="602"/>
                    <a:pt x="2263" y="606"/>
                  </a:cubicBezTo>
                  <a:cubicBezTo>
                    <a:pt x="2275" y="606"/>
                    <a:pt x="2299" y="618"/>
                    <a:pt x="2311" y="630"/>
                  </a:cubicBezTo>
                  <a:cubicBezTo>
                    <a:pt x="2311" y="630"/>
                    <a:pt x="2316" y="635"/>
                    <a:pt x="2323" y="635"/>
                  </a:cubicBezTo>
                  <a:cubicBezTo>
                    <a:pt x="2327" y="635"/>
                    <a:pt x="2331" y="634"/>
                    <a:pt x="2335" y="630"/>
                  </a:cubicBezTo>
                  <a:cubicBezTo>
                    <a:pt x="2339" y="626"/>
                    <a:pt x="2346" y="624"/>
                    <a:pt x="2356" y="624"/>
                  </a:cubicBezTo>
                  <a:cubicBezTo>
                    <a:pt x="2376" y="624"/>
                    <a:pt x="2402" y="630"/>
                    <a:pt x="2418" y="630"/>
                  </a:cubicBezTo>
                  <a:cubicBezTo>
                    <a:pt x="2420" y="632"/>
                    <a:pt x="2424" y="633"/>
                    <a:pt x="2429" y="633"/>
                  </a:cubicBezTo>
                  <a:cubicBezTo>
                    <a:pt x="2447" y="633"/>
                    <a:pt x="2477" y="618"/>
                    <a:pt x="2477" y="618"/>
                  </a:cubicBezTo>
                  <a:lnTo>
                    <a:pt x="2477" y="618"/>
                  </a:lnTo>
                  <a:cubicBezTo>
                    <a:pt x="2477" y="618"/>
                    <a:pt x="2466" y="642"/>
                    <a:pt x="2466" y="642"/>
                  </a:cubicBezTo>
                  <a:lnTo>
                    <a:pt x="2489" y="630"/>
                  </a:lnTo>
                  <a:cubicBezTo>
                    <a:pt x="2489" y="630"/>
                    <a:pt x="2513" y="594"/>
                    <a:pt x="2525" y="594"/>
                  </a:cubicBezTo>
                  <a:cubicBezTo>
                    <a:pt x="2525" y="594"/>
                    <a:pt x="2525" y="630"/>
                    <a:pt x="2525" y="630"/>
                  </a:cubicBezTo>
                  <a:cubicBezTo>
                    <a:pt x="2525" y="642"/>
                    <a:pt x="2549" y="642"/>
                    <a:pt x="2549" y="642"/>
                  </a:cubicBezTo>
                  <a:cubicBezTo>
                    <a:pt x="2552" y="645"/>
                    <a:pt x="2556" y="645"/>
                    <a:pt x="2561" y="645"/>
                  </a:cubicBezTo>
                  <a:cubicBezTo>
                    <a:pt x="2566" y="645"/>
                    <a:pt x="2571" y="645"/>
                    <a:pt x="2576" y="645"/>
                  </a:cubicBezTo>
                  <a:cubicBezTo>
                    <a:pt x="2584" y="645"/>
                    <a:pt x="2589" y="647"/>
                    <a:pt x="2586" y="660"/>
                  </a:cubicBezTo>
                  <a:lnTo>
                    <a:pt x="2586" y="660"/>
                  </a:lnTo>
                  <a:cubicBezTo>
                    <a:pt x="2592" y="650"/>
                    <a:pt x="2608" y="640"/>
                    <a:pt x="2608" y="630"/>
                  </a:cubicBezTo>
                  <a:cubicBezTo>
                    <a:pt x="2608" y="653"/>
                    <a:pt x="2620" y="665"/>
                    <a:pt x="2644" y="665"/>
                  </a:cubicBezTo>
                  <a:cubicBezTo>
                    <a:pt x="2652" y="665"/>
                    <a:pt x="2660" y="671"/>
                    <a:pt x="2664" y="671"/>
                  </a:cubicBezTo>
                  <a:cubicBezTo>
                    <a:pt x="2667" y="671"/>
                    <a:pt x="2668" y="669"/>
                    <a:pt x="2668" y="665"/>
                  </a:cubicBezTo>
                  <a:cubicBezTo>
                    <a:pt x="2680" y="653"/>
                    <a:pt x="2668" y="653"/>
                    <a:pt x="2680" y="653"/>
                  </a:cubicBezTo>
                  <a:cubicBezTo>
                    <a:pt x="2692" y="653"/>
                    <a:pt x="2704" y="677"/>
                    <a:pt x="2727" y="677"/>
                  </a:cubicBezTo>
                  <a:cubicBezTo>
                    <a:pt x="2751" y="689"/>
                    <a:pt x="2787" y="677"/>
                    <a:pt x="2787" y="713"/>
                  </a:cubicBezTo>
                  <a:cubicBezTo>
                    <a:pt x="2811" y="713"/>
                    <a:pt x="2787" y="677"/>
                    <a:pt x="2811" y="677"/>
                  </a:cubicBezTo>
                  <a:cubicBezTo>
                    <a:pt x="2814" y="676"/>
                    <a:pt x="2817" y="675"/>
                    <a:pt x="2819" y="675"/>
                  </a:cubicBezTo>
                  <a:cubicBezTo>
                    <a:pt x="2831" y="675"/>
                    <a:pt x="2823" y="701"/>
                    <a:pt x="2823" y="701"/>
                  </a:cubicBezTo>
                  <a:cubicBezTo>
                    <a:pt x="2835" y="713"/>
                    <a:pt x="2835" y="713"/>
                    <a:pt x="2847" y="725"/>
                  </a:cubicBezTo>
                  <a:cubicBezTo>
                    <a:pt x="2854" y="725"/>
                    <a:pt x="2889" y="709"/>
                    <a:pt x="2911" y="709"/>
                  </a:cubicBezTo>
                  <a:cubicBezTo>
                    <a:pt x="2922" y="709"/>
                    <a:pt x="2930" y="713"/>
                    <a:pt x="2930" y="725"/>
                  </a:cubicBezTo>
                  <a:cubicBezTo>
                    <a:pt x="2930" y="714"/>
                    <a:pt x="2940" y="664"/>
                    <a:pt x="2950" y="664"/>
                  </a:cubicBezTo>
                  <a:cubicBezTo>
                    <a:pt x="2952" y="664"/>
                    <a:pt x="2953" y="664"/>
                    <a:pt x="2954" y="665"/>
                  </a:cubicBezTo>
                  <a:cubicBezTo>
                    <a:pt x="2966" y="665"/>
                    <a:pt x="2954" y="689"/>
                    <a:pt x="2954" y="689"/>
                  </a:cubicBezTo>
                  <a:cubicBezTo>
                    <a:pt x="2954" y="689"/>
                    <a:pt x="2954" y="701"/>
                    <a:pt x="2966" y="701"/>
                  </a:cubicBezTo>
                  <a:cubicBezTo>
                    <a:pt x="2978" y="713"/>
                    <a:pt x="2978" y="713"/>
                    <a:pt x="2989" y="713"/>
                  </a:cubicBezTo>
                  <a:cubicBezTo>
                    <a:pt x="2997" y="709"/>
                    <a:pt x="3001" y="708"/>
                    <a:pt x="3004" y="708"/>
                  </a:cubicBezTo>
                  <a:cubicBezTo>
                    <a:pt x="3008" y="708"/>
                    <a:pt x="3005" y="713"/>
                    <a:pt x="3013" y="713"/>
                  </a:cubicBezTo>
                  <a:cubicBezTo>
                    <a:pt x="3013" y="713"/>
                    <a:pt x="2989" y="749"/>
                    <a:pt x="2989" y="761"/>
                  </a:cubicBezTo>
                  <a:cubicBezTo>
                    <a:pt x="2989" y="761"/>
                    <a:pt x="3012" y="745"/>
                    <a:pt x="3028" y="745"/>
                  </a:cubicBezTo>
                  <a:cubicBezTo>
                    <a:pt x="3031" y="745"/>
                    <a:pt x="3035" y="746"/>
                    <a:pt x="3037" y="749"/>
                  </a:cubicBezTo>
                  <a:cubicBezTo>
                    <a:pt x="3049" y="749"/>
                    <a:pt x="3085" y="772"/>
                    <a:pt x="3097" y="784"/>
                  </a:cubicBezTo>
                  <a:cubicBezTo>
                    <a:pt x="3098" y="785"/>
                    <a:pt x="3099" y="785"/>
                    <a:pt x="3101" y="785"/>
                  </a:cubicBezTo>
                  <a:cubicBezTo>
                    <a:pt x="3117" y="785"/>
                    <a:pt x="3121" y="729"/>
                    <a:pt x="3134" y="729"/>
                  </a:cubicBezTo>
                  <a:cubicBezTo>
                    <a:pt x="3137" y="729"/>
                    <a:pt x="3140" y="731"/>
                    <a:pt x="3144" y="737"/>
                  </a:cubicBezTo>
                  <a:cubicBezTo>
                    <a:pt x="3156" y="761"/>
                    <a:pt x="3168" y="784"/>
                    <a:pt x="3192" y="784"/>
                  </a:cubicBezTo>
                  <a:cubicBezTo>
                    <a:pt x="3209" y="784"/>
                    <a:pt x="3226" y="759"/>
                    <a:pt x="3230" y="759"/>
                  </a:cubicBezTo>
                  <a:lnTo>
                    <a:pt x="3230" y="759"/>
                  </a:lnTo>
                  <a:cubicBezTo>
                    <a:pt x="3231" y="759"/>
                    <a:pt x="3231" y="763"/>
                    <a:pt x="3228" y="772"/>
                  </a:cubicBezTo>
                  <a:cubicBezTo>
                    <a:pt x="3228" y="793"/>
                    <a:pt x="3234" y="800"/>
                    <a:pt x="3242" y="800"/>
                  </a:cubicBezTo>
                  <a:cubicBezTo>
                    <a:pt x="3253" y="800"/>
                    <a:pt x="3268" y="786"/>
                    <a:pt x="3275" y="772"/>
                  </a:cubicBezTo>
                  <a:cubicBezTo>
                    <a:pt x="3278" y="771"/>
                    <a:pt x="3282" y="770"/>
                    <a:pt x="3284" y="770"/>
                  </a:cubicBezTo>
                  <a:cubicBezTo>
                    <a:pt x="3302" y="770"/>
                    <a:pt x="3313" y="798"/>
                    <a:pt x="3323" y="808"/>
                  </a:cubicBezTo>
                  <a:cubicBezTo>
                    <a:pt x="3325" y="809"/>
                    <a:pt x="3327" y="810"/>
                    <a:pt x="3329" y="810"/>
                  </a:cubicBezTo>
                  <a:cubicBezTo>
                    <a:pt x="3347" y="810"/>
                    <a:pt x="3348" y="760"/>
                    <a:pt x="3359" y="749"/>
                  </a:cubicBezTo>
                  <a:cubicBezTo>
                    <a:pt x="3359" y="746"/>
                    <a:pt x="3359" y="744"/>
                    <a:pt x="3359" y="744"/>
                  </a:cubicBezTo>
                  <a:cubicBezTo>
                    <a:pt x="3361" y="744"/>
                    <a:pt x="3369" y="789"/>
                    <a:pt x="3378" y="789"/>
                  </a:cubicBezTo>
                  <a:cubicBezTo>
                    <a:pt x="3379" y="789"/>
                    <a:pt x="3381" y="787"/>
                    <a:pt x="3382" y="784"/>
                  </a:cubicBezTo>
                  <a:cubicBezTo>
                    <a:pt x="3394" y="761"/>
                    <a:pt x="3382" y="761"/>
                    <a:pt x="3382" y="761"/>
                  </a:cubicBezTo>
                  <a:cubicBezTo>
                    <a:pt x="3388" y="755"/>
                    <a:pt x="3391" y="752"/>
                    <a:pt x="3394" y="752"/>
                  </a:cubicBezTo>
                  <a:cubicBezTo>
                    <a:pt x="3397" y="752"/>
                    <a:pt x="3400" y="755"/>
                    <a:pt x="3406" y="761"/>
                  </a:cubicBezTo>
                  <a:cubicBezTo>
                    <a:pt x="3418" y="784"/>
                    <a:pt x="3394" y="808"/>
                    <a:pt x="3406" y="820"/>
                  </a:cubicBezTo>
                  <a:cubicBezTo>
                    <a:pt x="3427" y="834"/>
                    <a:pt x="3452" y="840"/>
                    <a:pt x="3476" y="840"/>
                  </a:cubicBezTo>
                  <a:cubicBezTo>
                    <a:pt x="3494" y="840"/>
                    <a:pt x="3510" y="837"/>
                    <a:pt x="3525" y="832"/>
                  </a:cubicBezTo>
                  <a:lnTo>
                    <a:pt x="3549" y="832"/>
                  </a:lnTo>
                  <a:cubicBezTo>
                    <a:pt x="3554" y="829"/>
                    <a:pt x="3558" y="827"/>
                    <a:pt x="3560" y="827"/>
                  </a:cubicBezTo>
                  <a:cubicBezTo>
                    <a:pt x="3575" y="827"/>
                    <a:pt x="3549" y="880"/>
                    <a:pt x="3549" y="880"/>
                  </a:cubicBezTo>
                  <a:cubicBezTo>
                    <a:pt x="3549" y="881"/>
                    <a:pt x="3549" y="881"/>
                    <a:pt x="3550" y="881"/>
                  </a:cubicBezTo>
                  <a:cubicBezTo>
                    <a:pt x="3553" y="881"/>
                    <a:pt x="3570" y="851"/>
                    <a:pt x="3584" y="851"/>
                  </a:cubicBezTo>
                  <a:cubicBezTo>
                    <a:pt x="3589" y="851"/>
                    <a:pt x="3594" y="856"/>
                    <a:pt x="3597" y="868"/>
                  </a:cubicBezTo>
                  <a:lnTo>
                    <a:pt x="3620" y="868"/>
                  </a:lnTo>
                  <a:cubicBezTo>
                    <a:pt x="3627" y="868"/>
                    <a:pt x="3665" y="860"/>
                    <a:pt x="3694" y="860"/>
                  </a:cubicBezTo>
                  <a:cubicBezTo>
                    <a:pt x="3716" y="860"/>
                    <a:pt x="3733" y="864"/>
                    <a:pt x="3728" y="880"/>
                  </a:cubicBezTo>
                  <a:lnTo>
                    <a:pt x="3775" y="832"/>
                  </a:lnTo>
                  <a:lnTo>
                    <a:pt x="3775" y="832"/>
                  </a:lnTo>
                  <a:cubicBezTo>
                    <a:pt x="3763" y="844"/>
                    <a:pt x="3775" y="868"/>
                    <a:pt x="3799" y="868"/>
                  </a:cubicBezTo>
                  <a:cubicBezTo>
                    <a:pt x="3823" y="868"/>
                    <a:pt x="3811" y="903"/>
                    <a:pt x="3811" y="915"/>
                  </a:cubicBezTo>
                  <a:cubicBezTo>
                    <a:pt x="3813" y="919"/>
                    <a:pt x="3815" y="920"/>
                    <a:pt x="3817" y="920"/>
                  </a:cubicBezTo>
                  <a:cubicBezTo>
                    <a:pt x="3833" y="920"/>
                    <a:pt x="3860" y="868"/>
                    <a:pt x="3870" y="868"/>
                  </a:cubicBezTo>
                  <a:cubicBezTo>
                    <a:pt x="3882" y="868"/>
                    <a:pt x="3847" y="927"/>
                    <a:pt x="3859" y="939"/>
                  </a:cubicBezTo>
                  <a:cubicBezTo>
                    <a:pt x="3859" y="939"/>
                    <a:pt x="3894" y="939"/>
                    <a:pt x="3894" y="903"/>
                  </a:cubicBezTo>
                  <a:cubicBezTo>
                    <a:pt x="3906" y="880"/>
                    <a:pt x="3894" y="880"/>
                    <a:pt x="3906" y="880"/>
                  </a:cubicBezTo>
                  <a:cubicBezTo>
                    <a:pt x="3918" y="880"/>
                    <a:pt x="3918" y="880"/>
                    <a:pt x="3918" y="892"/>
                  </a:cubicBezTo>
                  <a:cubicBezTo>
                    <a:pt x="3930" y="915"/>
                    <a:pt x="3906" y="939"/>
                    <a:pt x="3918" y="963"/>
                  </a:cubicBezTo>
                  <a:cubicBezTo>
                    <a:pt x="3918" y="968"/>
                    <a:pt x="3919" y="970"/>
                    <a:pt x="3919" y="970"/>
                  </a:cubicBezTo>
                  <a:cubicBezTo>
                    <a:pt x="3922" y="970"/>
                    <a:pt x="3930" y="939"/>
                    <a:pt x="3930" y="939"/>
                  </a:cubicBezTo>
                  <a:cubicBezTo>
                    <a:pt x="3942" y="927"/>
                    <a:pt x="3954" y="927"/>
                    <a:pt x="3966" y="927"/>
                  </a:cubicBezTo>
                  <a:cubicBezTo>
                    <a:pt x="3978" y="927"/>
                    <a:pt x="3966" y="939"/>
                    <a:pt x="3978" y="939"/>
                  </a:cubicBezTo>
                  <a:cubicBezTo>
                    <a:pt x="3990" y="927"/>
                    <a:pt x="4001" y="915"/>
                    <a:pt x="4001" y="903"/>
                  </a:cubicBezTo>
                  <a:cubicBezTo>
                    <a:pt x="4003" y="902"/>
                    <a:pt x="4003" y="902"/>
                    <a:pt x="4004" y="902"/>
                  </a:cubicBezTo>
                  <a:cubicBezTo>
                    <a:pt x="4010" y="902"/>
                    <a:pt x="4006" y="933"/>
                    <a:pt x="4016" y="933"/>
                  </a:cubicBezTo>
                  <a:cubicBezTo>
                    <a:pt x="4018" y="933"/>
                    <a:pt x="4021" y="931"/>
                    <a:pt x="4025" y="927"/>
                  </a:cubicBezTo>
                  <a:cubicBezTo>
                    <a:pt x="4049" y="915"/>
                    <a:pt x="4037" y="915"/>
                    <a:pt x="4049" y="903"/>
                  </a:cubicBezTo>
                  <a:lnTo>
                    <a:pt x="4073" y="903"/>
                  </a:lnTo>
                  <a:cubicBezTo>
                    <a:pt x="4049" y="903"/>
                    <a:pt x="4013" y="939"/>
                    <a:pt x="4049" y="939"/>
                  </a:cubicBezTo>
                  <a:cubicBezTo>
                    <a:pt x="4059" y="942"/>
                    <a:pt x="4067" y="944"/>
                    <a:pt x="4073" y="944"/>
                  </a:cubicBezTo>
                  <a:cubicBezTo>
                    <a:pt x="4091" y="944"/>
                    <a:pt x="4100" y="933"/>
                    <a:pt x="4109" y="915"/>
                  </a:cubicBezTo>
                  <a:lnTo>
                    <a:pt x="4109" y="915"/>
                  </a:lnTo>
                  <a:cubicBezTo>
                    <a:pt x="4097" y="975"/>
                    <a:pt x="4192" y="975"/>
                    <a:pt x="4216" y="975"/>
                  </a:cubicBezTo>
                  <a:cubicBezTo>
                    <a:pt x="4219" y="977"/>
                    <a:pt x="4222" y="977"/>
                    <a:pt x="4224" y="977"/>
                  </a:cubicBezTo>
                  <a:cubicBezTo>
                    <a:pt x="4240" y="977"/>
                    <a:pt x="4240" y="948"/>
                    <a:pt x="4240" y="927"/>
                  </a:cubicBezTo>
                  <a:cubicBezTo>
                    <a:pt x="4246" y="909"/>
                    <a:pt x="4251" y="900"/>
                    <a:pt x="4257" y="900"/>
                  </a:cubicBezTo>
                  <a:cubicBezTo>
                    <a:pt x="4263" y="900"/>
                    <a:pt x="4269" y="909"/>
                    <a:pt x="4275" y="927"/>
                  </a:cubicBezTo>
                  <a:cubicBezTo>
                    <a:pt x="4263" y="975"/>
                    <a:pt x="4299" y="1011"/>
                    <a:pt x="4335" y="1023"/>
                  </a:cubicBezTo>
                  <a:cubicBezTo>
                    <a:pt x="4359" y="1023"/>
                    <a:pt x="4371" y="1023"/>
                    <a:pt x="4382" y="1011"/>
                  </a:cubicBezTo>
                  <a:cubicBezTo>
                    <a:pt x="4400" y="993"/>
                    <a:pt x="4411" y="982"/>
                    <a:pt x="4425" y="982"/>
                  </a:cubicBezTo>
                  <a:cubicBezTo>
                    <a:pt x="4430" y="982"/>
                    <a:pt x="4436" y="984"/>
                    <a:pt x="4442" y="987"/>
                  </a:cubicBezTo>
                  <a:cubicBezTo>
                    <a:pt x="4418" y="987"/>
                    <a:pt x="4406" y="1011"/>
                    <a:pt x="4430" y="1023"/>
                  </a:cubicBezTo>
                  <a:lnTo>
                    <a:pt x="4513" y="1034"/>
                  </a:lnTo>
                  <a:cubicBezTo>
                    <a:pt x="4537" y="1034"/>
                    <a:pt x="4549" y="1034"/>
                    <a:pt x="4573" y="1011"/>
                  </a:cubicBezTo>
                  <a:lnTo>
                    <a:pt x="4573" y="1011"/>
                  </a:lnTo>
                  <a:cubicBezTo>
                    <a:pt x="4561" y="1023"/>
                    <a:pt x="4561" y="1034"/>
                    <a:pt x="4561" y="1058"/>
                  </a:cubicBezTo>
                  <a:cubicBezTo>
                    <a:pt x="4561" y="1067"/>
                    <a:pt x="4567" y="1075"/>
                    <a:pt x="4575" y="1075"/>
                  </a:cubicBezTo>
                  <a:cubicBezTo>
                    <a:pt x="4578" y="1075"/>
                    <a:pt x="4581" y="1074"/>
                    <a:pt x="4585" y="1070"/>
                  </a:cubicBezTo>
                  <a:cubicBezTo>
                    <a:pt x="4585" y="1062"/>
                    <a:pt x="4586" y="1060"/>
                    <a:pt x="4588" y="1060"/>
                  </a:cubicBezTo>
                  <a:cubicBezTo>
                    <a:pt x="4593" y="1060"/>
                    <a:pt x="4601" y="1070"/>
                    <a:pt x="4609" y="1070"/>
                  </a:cubicBezTo>
                  <a:cubicBezTo>
                    <a:pt x="4632" y="1070"/>
                    <a:pt x="4621" y="1046"/>
                    <a:pt x="4632" y="1046"/>
                  </a:cubicBezTo>
                  <a:cubicBezTo>
                    <a:pt x="4635" y="1044"/>
                    <a:pt x="4637" y="1043"/>
                    <a:pt x="4638" y="1043"/>
                  </a:cubicBezTo>
                  <a:cubicBezTo>
                    <a:pt x="4645" y="1043"/>
                    <a:pt x="4647" y="1061"/>
                    <a:pt x="4656" y="1070"/>
                  </a:cubicBezTo>
                  <a:lnTo>
                    <a:pt x="4680" y="1070"/>
                  </a:lnTo>
                  <a:cubicBezTo>
                    <a:pt x="4684" y="1074"/>
                    <a:pt x="4687" y="1075"/>
                    <a:pt x="4691" y="1075"/>
                  </a:cubicBezTo>
                  <a:cubicBezTo>
                    <a:pt x="4699" y="1075"/>
                    <a:pt x="4707" y="1067"/>
                    <a:pt x="4716" y="1058"/>
                  </a:cubicBezTo>
                  <a:cubicBezTo>
                    <a:pt x="4716" y="1054"/>
                    <a:pt x="4717" y="1053"/>
                    <a:pt x="4719" y="1053"/>
                  </a:cubicBezTo>
                  <a:cubicBezTo>
                    <a:pt x="4724" y="1053"/>
                    <a:pt x="4732" y="1058"/>
                    <a:pt x="4740" y="1058"/>
                  </a:cubicBezTo>
                  <a:cubicBezTo>
                    <a:pt x="4750" y="1058"/>
                    <a:pt x="4734" y="1084"/>
                    <a:pt x="4744" y="1084"/>
                  </a:cubicBezTo>
                  <a:cubicBezTo>
                    <a:pt x="4746" y="1084"/>
                    <a:pt x="4748" y="1084"/>
                    <a:pt x="4752" y="1082"/>
                  </a:cubicBezTo>
                  <a:cubicBezTo>
                    <a:pt x="4763" y="1082"/>
                    <a:pt x="4775" y="1082"/>
                    <a:pt x="4787" y="1070"/>
                  </a:cubicBezTo>
                  <a:cubicBezTo>
                    <a:pt x="4787" y="1070"/>
                    <a:pt x="4798" y="1065"/>
                    <a:pt x="4801" y="1065"/>
                  </a:cubicBezTo>
                  <a:cubicBezTo>
                    <a:pt x="4803" y="1065"/>
                    <a:pt x="4803" y="1066"/>
                    <a:pt x="4799" y="1070"/>
                  </a:cubicBezTo>
                  <a:cubicBezTo>
                    <a:pt x="4799" y="1082"/>
                    <a:pt x="4799" y="1070"/>
                    <a:pt x="4799" y="1094"/>
                  </a:cubicBezTo>
                  <a:cubicBezTo>
                    <a:pt x="4799" y="1097"/>
                    <a:pt x="4800" y="1099"/>
                    <a:pt x="4801" y="1099"/>
                  </a:cubicBezTo>
                  <a:cubicBezTo>
                    <a:pt x="4806" y="1099"/>
                    <a:pt x="4814" y="1088"/>
                    <a:pt x="4823" y="1070"/>
                  </a:cubicBezTo>
                  <a:cubicBezTo>
                    <a:pt x="4829" y="1064"/>
                    <a:pt x="4838" y="1061"/>
                    <a:pt x="4845" y="1061"/>
                  </a:cubicBezTo>
                  <a:cubicBezTo>
                    <a:pt x="4853" y="1061"/>
                    <a:pt x="4859" y="1064"/>
                    <a:pt x="4859" y="1070"/>
                  </a:cubicBezTo>
                  <a:cubicBezTo>
                    <a:pt x="4859" y="1094"/>
                    <a:pt x="4847" y="1106"/>
                    <a:pt x="4871" y="1118"/>
                  </a:cubicBezTo>
                  <a:cubicBezTo>
                    <a:pt x="4883" y="1130"/>
                    <a:pt x="4894" y="1142"/>
                    <a:pt x="4918" y="1153"/>
                  </a:cubicBezTo>
                  <a:cubicBezTo>
                    <a:pt x="4930" y="1153"/>
                    <a:pt x="4918" y="1130"/>
                    <a:pt x="4930" y="1118"/>
                  </a:cubicBezTo>
                  <a:cubicBezTo>
                    <a:pt x="4930" y="1118"/>
                    <a:pt x="4935" y="1112"/>
                    <a:pt x="4942" y="1112"/>
                  </a:cubicBezTo>
                  <a:cubicBezTo>
                    <a:pt x="4946" y="1112"/>
                    <a:pt x="4950" y="1114"/>
                    <a:pt x="4954" y="1118"/>
                  </a:cubicBezTo>
                  <a:cubicBezTo>
                    <a:pt x="4954" y="1126"/>
                    <a:pt x="4966" y="1135"/>
                    <a:pt x="4973" y="1135"/>
                  </a:cubicBezTo>
                  <a:cubicBezTo>
                    <a:pt x="4975" y="1135"/>
                    <a:pt x="4976" y="1134"/>
                    <a:pt x="4977" y="1132"/>
                  </a:cubicBezTo>
                  <a:lnTo>
                    <a:pt x="4977" y="1132"/>
                  </a:lnTo>
                  <a:cubicBezTo>
                    <a:pt x="4973" y="1154"/>
                    <a:pt x="4987" y="1159"/>
                    <a:pt x="5005" y="1159"/>
                  </a:cubicBezTo>
                  <a:cubicBezTo>
                    <a:pt x="5022" y="1159"/>
                    <a:pt x="5043" y="1153"/>
                    <a:pt x="5049" y="1153"/>
                  </a:cubicBezTo>
                  <a:cubicBezTo>
                    <a:pt x="5073" y="1153"/>
                    <a:pt x="5061" y="1165"/>
                    <a:pt x="5073" y="1165"/>
                  </a:cubicBezTo>
                  <a:cubicBezTo>
                    <a:pt x="5085" y="1177"/>
                    <a:pt x="5097" y="1177"/>
                    <a:pt x="5121" y="1177"/>
                  </a:cubicBezTo>
                  <a:cubicBezTo>
                    <a:pt x="5121" y="1177"/>
                    <a:pt x="5204" y="1189"/>
                    <a:pt x="5192" y="1225"/>
                  </a:cubicBezTo>
                  <a:cubicBezTo>
                    <a:pt x="5216" y="1225"/>
                    <a:pt x="5216" y="1225"/>
                    <a:pt x="5228" y="1189"/>
                  </a:cubicBezTo>
                  <a:cubicBezTo>
                    <a:pt x="5228" y="1172"/>
                    <a:pt x="5241" y="1161"/>
                    <a:pt x="5247" y="1161"/>
                  </a:cubicBezTo>
                  <a:cubicBezTo>
                    <a:pt x="5250" y="1161"/>
                    <a:pt x="5252" y="1162"/>
                    <a:pt x="5252" y="1165"/>
                  </a:cubicBezTo>
                  <a:cubicBezTo>
                    <a:pt x="5252" y="1177"/>
                    <a:pt x="5252" y="1189"/>
                    <a:pt x="5252" y="1213"/>
                  </a:cubicBezTo>
                  <a:cubicBezTo>
                    <a:pt x="5264" y="1225"/>
                    <a:pt x="5275" y="1225"/>
                    <a:pt x="5299" y="1225"/>
                  </a:cubicBezTo>
                  <a:cubicBezTo>
                    <a:pt x="5311" y="1213"/>
                    <a:pt x="5323" y="1213"/>
                    <a:pt x="5335" y="1213"/>
                  </a:cubicBezTo>
                  <a:cubicBezTo>
                    <a:pt x="5335" y="1225"/>
                    <a:pt x="5335" y="1237"/>
                    <a:pt x="5335" y="1237"/>
                  </a:cubicBezTo>
                  <a:cubicBezTo>
                    <a:pt x="5337" y="1240"/>
                    <a:pt x="5339" y="1242"/>
                    <a:pt x="5341" y="1242"/>
                  </a:cubicBezTo>
                  <a:cubicBezTo>
                    <a:pt x="5353" y="1242"/>
                    <a:pt x="5372" y="1189"/>
                    <a:pt x="5383" y="1189"/>
                  </a:cubicBezTo>
                  <a:lnTo>
                    <a:pt x="5383" y="1189"/>
                  </a:lnTo>
                  <a:cubicBezTo>
                    <a:pt x="5406" y="1201"/>
                    <a:pt x="5371" y="1237"/>
                    <a:pt x="5383" y="1261"/>
                  </a:cubicBezTo>
                  <a:cubicBezTo>
                    <a:pt x="5385" y="1263"/>
                    <a:pt x="5389" y="1264"/>
                    <a:pt x="5394" y="1264"/>
                  </a:cubicBezTo>
                  <a:cubicBezTo>
                    <a:pt x="5408" y="1264"/>
                    <a:pt x="5430" y="1257"/>
                    <a:pt x="5448" y="1257"/>
                  </a:cubicBezTo>
                  <a:cubicBezTo>
                    <a:pt x="5455" y="1257"/>
                    <a:pt x="5461" y="1258"/>
                    <a:pt x="5466" y="1261"/>
                  </a:cubicBezTo>
                  <a:cubicBezTo>
                    <a:pt x="5466" y="1261"/>
                    <a:pt x="5525" y="1284"/>
                    <a:pt x="5490" y="1284"/>
                  </a:cubicBezTo>
                  <a:cubicBezTo>
                    <a:pt x="5454" y="1296"/>
                    <a:pt x="5454" y="1284"/>
                    <a:pt x="5466" y="1308"/>
                  </a:cubicBezTo>
                  <a:cubicBezTo>
                    <a:pt x="5472" y="1314"/>
                    <a:pt x="5478" y="1317"/>
                    <a:pt x="5484" y="1317"/>
                  </a:cubicBezTo>
                  <a:cubicBezTo>
                    <a:pt x="5490" y="1317"/>
                    <a:pt x="5496" y="1314"/>
                    <a:pt x="5502" y="1308"/>
                  </a:cubicBezTo>
                  <a:cubicBezTo>
                    <a:pt x="5502" y="1308"/>
                    <a:pt x="5514" y="1273"/>
                    <a:pt x="5525" y="1273"/>
                  </a:cubicBezTo>
                  <a:cubicBezTo>
                    <a:pt x="5537" y="1273"/>
                    <a:pt x="5506" y="1345"/>
                    <a:pt x="5521" y="1345"/>
                  </a:cubicBezTo>
                  <a:cubicBezTo>
                    <a:pt x="5523" y="1345"/>
                    <a:pt x="5524" y="1345"/>
                    <a:pt x="5525" y="1344"/>
                  </a:cubicBezTo>
                  <a:cubicBezTo>
                    <a:pt x="5549" y="1332"/>
                    <a:pt x="5549" y="1320"/>
                    <a:pt x="5561" y="1320"/>
                  </a:cubicBezTo>
                  <a:lnTo>
                    <a:pt x="5609" y="1320"/>
                  </a:lnTo>
                  <a:cubicBezTo>
                    <a:pt x="5573" y="1344"/>
                    <a:pt x="5561" y="1344"/>
                    <a:pt x="5573" y="1368"/>
                  </a:cubicBezTo>
                  <a:cubicBezTo>
                    <a:pt x="5582" y="1385"/>
                    <a:pt x="5597" y="1396"/>
                    <a:pt x="5609" y="1396"/>
                  </a:cubicBezTo>
                  <a:cubicBezTo>
                    <a:pt x="5613" y="1396"/>
                    <a:pt x="5618" y="1395"/>
                    <a:pt x="5621" y="1392"/>
                  </a:cubicBezTo>
                  <a:lnTo>
                    <a:pt x="5621" y="1415"/>
                  </a:lnTo>
                  <a:cubicBezTo>
                    <a:pt x="5609" y="1415"/>
                    <a:pt x="5585" y="1415"/>
                    <a:pt x="5585" y="1427"/>
                  </a:cubicBezTo>
                  <a:cubicBezTo>
                    <a:pt x="5573" y="1439"/>
                    <a:pt x="5573" y="1451"/>
                    <a:pt x="5585" y="1463"/>
                  </a:cubicBezTo>
                  <a:cubicBezTo>
                    <a:pt x="5597" y="1475"/>
                    <a:pt x="5668" y="1475"/>
                    <a:pt x="5609" y="1511"/>
                  </a:cubicBezTo>
                  <a:cubicBezTo>
                    <a:pt x="5561" y="1534"/>
                    <a:pt x="5621" y="1523"/>
                    <a:pt x="5633" y="1546"/>
                  </a:cubicBezTo>
                  <a:cubicBezTo>
                    <a:pt x="5633" y="1558"/>
                    <a:pt x="5597" y="1582"/>
                    <a:pt x="5609" y="1582"/>
                  </a:cubicBezTo>
                  <a:lnTo>
                    <a:pt x="5645" y="1606"/>
                  </a:lnTo>
                  <a:cubicBezTo>
                    <a:pt x="5633" y="1612"/>
                    <a:pt x="5624" y="1612"/>
                    <a:pt x="5618" y="1612"/>
                  </a:cubicBezTo>
                  <a:cubicBezTo>
                    <a:pt x="5612" y="1612"/>
                    <a:pt x="5609" y="1612"/>
                    <a:pt x="5609" y="1618"/>
                  </a:cubicBezTo>
                  <a:cubicBezTo>
                    <a:pt x="5597" y="1642"/>
                    <a:pt x="5597" y="1654"/>
                    <a:pt x="5609" y="1654"/>
                  </a:cubicBezTo>
                  <a:cubicBezTo>
                    <a:pt x="5633" y="1654"/>
                    <a:pt x="5621" y="1677"/>
                    <a:pt x="5621" y="1689"/>
                  </a:cubicBezTo>
                  <a:cubicBezTo>
                    <a:pt x="5621" y="1701"/>
                    <a:pt x="5656" y="1701"/>
                    <a:pt x="5656" y="1713"/>
                  </a:cubicBezTo>
                  <a:lnTo>
                    <a:pt x="5621" y="1713"/>
                  </a:lnTo>
                  <a:cubicBezTo>
                    <a:pt x="5621" y="1725"/>
                    <a:pt x="5621" y="1737"/>
                    <a:pt x="5633" y="1737"/>
                  </a:cubicBezTo>
                  <a:cubicBezTo>
                    <a:pt x="5656" y="1737"/>
                    <a:pt x="5656" y="1761"/>
                    <a:pt x="5633" y="1761"/>
                  </a:cubicBezTo>
                  <a:cubicBezTo>
                    <a:pt x="5621" y="1773"/>
                    <a:pt x="5633" y="1773"/>
                    <a:pt x="5656" y="1785"/>
                  </a:cubicBezTo>
                  <a:cubicBezTo>
                    <a:pt x="5680" y="1785"/>
                    <a:pt x="5680" y="1796"/>
                    <a:pt x="5668" y="1808"/>
                  </a:cubicBezTo>
                  <a:lnTo>
                    <a:pt x="5609" y="1808"/>
                  </a:lnTo>
                  <a:cubicBezTo>
                    <a:pt x="5633" y="1808"/>
                    <a:pt x="5633" y="1844"/>
                    <a:pt x="5633" y="1856"/>
                  </a:cubicBezTo>
                  <a:cubicBezTo>
                    <a:pt x="5633" y="1868"/>
                    <a:pt x="5609" y="1880"/>
                    <a:pt x="5609" y="1892"/>
                  </a:cubicBezTo>
                  <a:cubicBezTo>
                    <a:pt x="5585" y="1939"/>
                    <a:pt x="5573" y="1999"/>
                    <a:pt x="5561" y="2046"/>
                  </a:cubicBezTo>
                  <a:cubicBezTo>
                    <a:pt x="5561" y="2046"/>
                    <a:pt x="5549" y="2046"/>
                    <a:pt x="5549" y="2058"/>
                  </a:cubicBezTo>
                  <a:lnTo>
                    <a:pt x="5549" y="2082"/>
                  </a:lnTo>
                  <a:lnTo>
                    <a:pt x="5549" y="2177"/>
                  </a:lnTo>
                  <a:cubicBezTo>
                    <a:pt x="5537" y="2213"/>
                    <a:pt x="5537" y="2261"/>
                    <a:pt x="5549" y="2296"/>
                  </a:cubicBezTo>
                  <a:cubicBezTo>
                    <a:pt x="5549" y="2308"/>
                    <a:pt x="5549" y="2332"/>
                    <a:pt x="5561" y="2344"/>
                  </a:cubicBezTo>
                  <a:cubicBezTo>
                    <a:pt x="5573" y="2356"/>
                    <a:pt x="5561" y="2356"/>
                    <a:pt x="5561" y="2368"/>
                  </a:cubicBezTo>
                  <a:cubicBezTo>
                    <a:pt x="5561" y="2370"/>
                    <a:pt x="5561" y="2371"/>
                    <a:pt x="5560" y="2371"/>
                  </a:cubicBezTo>
                  <a:cubicBezTo>
                    <a:pt x="5556" y="2371"/>
                    <a:pt x="5547" y="2356"/>
                    <a:pt x="5537" y="2356"/>
                  </a:cubicBezTo>
                  <a:cubicBezTo>
                    <a:pt x="5525" y="2380"/>
                    <a:pt x="5525" y="2404"/>
                    <a:pt x="5514" y="2427"/>
                  </a:cubicBezTo>
                  <a:cubicBezTo>
                    <a:pt x="5514" y="2439"/>
                    <a:pt x="5502" y="2463"/>
                    <a:pt x="5514" y="2475"/>
                  </a:cubicBezTo>
                  <a:cubicBezTo>
                    <a:pt x="5537" y="2487"/>
                    <a:pt x="5561" y="2487"/>
                    <a:pt x="5585" y="2487"/>
                  </a:cubicBezTo>
                  <a:cubicBezTo>
                    <a:pt x="5585" y="2497"/>
                    <a:pt x="5576" y="2501"/>
                    <a:pt x="5565" y="2501"/>
                  </a:cubicBezTo>
                  <a:cubicBezTo>
                    <a:pt x="5549" y="2501"/>
                    <a:pt x="5527" y="2494"/>
                    <a:pt x="5514" y="2487"/>
                  </a:cubicBezTo>
                  <a:cubicBezTo>
                    <a:pt x="5512" y="2485"/>
                    <a:pt x="5510" y="2485"/>
                    <a:pt x="5509" y="2485"/>
                  </a:cubicBezTo>
                  <a:cubicBezTo>
                    <a:pt x="5499" y="2485"/>
                    <a:pt x="5490" y="2512"/>
                    <a:pt x="5490" y="2523"/>
                  </a:cubicBezTo>
                  <a:cubicBezTo>
                    <a:pt x="5478" y="2547"/>
                    <a:pt x="5478" y="2570"/>
                    <a:pt x="5454" y="2594"/>
                  </a:cubicBezTo>
                  <a:lnTo>
                    <a:pt x="5442" y="2594"/>
                  </a:lnTo>
                  <a:cubicBezTo>
                    <a:pt x="5442" y="2594"/>
                    <a:pt x="5442" y="2618"/>
                    <a:pt x="5454" y="2630"/>
                  </a:cubicBezTo>
                  <a:cubicBezTo>
                    <a:pt x="5454" y="2642"/>
                    <a:pt x="5418" y="2666"/>
                    <a:pt x="5406" y="2689"/>
                  </a:cubicBezTo>
                  <a:cubicBezTo>
                    <a:pt x="5394" y="2701"/>
                    <a:pt x="5406" y="2725"/>
                    <a:pt x="5430" y="2737"/>
                  </a:cubicBezTo>
                  <a:cubicBezTo>
                    <a:pt x="5438" y="2745"/>
                    <a:pt x="5438" y="2748"/>
                    <a:pt x="5434" y="2748"/>
                  </a:cubicBezTo>
                  <a:cubicBezTo>
                    <a:pt x="5426" y="2748"/>
                    <a:pt x="5402" y="2737"/>
                    <a:pt x="5394" y="2737"/>
                  </a:cubicBezTo>
                  <a:cubicBezTo>
                    <a:pt x="5383" y="2737"/>
                    <a:pt x="5406" y="2785"/>
                    <a:pt x="5406" y="2785"/>
                  </a:cubicBezTo>
                  <a:cubicBezTo>
                    <a:pt x="5418" y="2808"/>
                    <a:pt x="5371" y="2797"/>
                    <a:pt x="5359" y="2808"/>
                  </a:cubicBezTo>
                  <a:cubicBezTo>
                    <a:pt x="5347" y="2820"/>
                    <a:pt x="5335" y="2844"/>
                    <a:pt x="5335" y="2856"/>
                  </a:cubicBezTo>
                  <a:cubicBezTo>
                    <a:pt x="5325" y="2876"/>
                    <a:pt x="5323" y="2921"/>
                    <a:pt x="5302" y="2921"/>
                  </a:cubicBezTo>
                  <a:cubicBezTo>
                    <a:pt x="5298" y="2921"/>
                    <a:pt x="5293" y="2919"/>
                    <a:pt x="5287" y="2916"/>
                  </a:cubicBezTo>
                  <a:cubicBezTo>
                    <a:pt x="5275" y="2928"/>
                    <a:pt x="5275" y="2951"/>
                    <a:pt x="5275" y="2963"/>
                  </a:cubicBezTo>
                  <a:cubicBezTo>
                    <a:pt x="5264" y="3011"/>
                    <a:pt x="5240" y="3058"/>
                    <a:pt x="5228" y="3106"/>
                  </a:cubicBezTo>
                  <a:cubicBezTo>
                    <a:pt x="5219" y="3123"/>
                    <a:pt x="5223" y="3140"/>
                    <a:pt x="5234" y="3153"/>
                  </a:cubicBezTo>
                  <a:lnTo>
                    <a:pt x="5234" y="3153"/>
                  </a:lnTo>
                  <a:cubicBezTo>
                    <a:pt x="5224" y="3146"/>
                    <a:pt x="5211" y="3142"/>
                    <a:pt x="5204" y="3142"/>
                  </a:cubicBezTo>
                  <a:cubicBezTo>
                    <a:pt x="5180" y="3154"/>
                    <a:pt x="5204" y="3166"/>
                    <a:pt x="5192" y="3166"/>
                  </a:cubicBezTo>
                  <a:lnTo>
                    <a:pt x="5168" y="3178"/>
                  </a:lnTo>
                  <a:cubicBezTo>
                    <a:pt x="5156" y="3201"/>
                    <a:pt x="5133" y="3213"/>
                    <a:pt x="5121" y="3237"/>
                  </a:cubicBezTo>
                  <a:cubicBezTo>
                    <a:pt x="5133" y="3261"/>
                    <a:pt x="5109" y="3297"/>
                    <a:pt x="5109" y="3297"/>
                  </a:cubicBezTo>
                  <a:cubicBezTo>
                    <a:pt x="5133" y="3320"/>
                    <a:pt x="5168" y="3344"/>
                    <a:pt x="5192" y="3368"/>
                  </a:cubicBezTo>
                  <a:cubicBezTo>
                    <a:pt x="5201" y="3381"/>
                    <a:pt x="5197" y="3386"/>
                    <a:pt x="5187" y="3386"/>
                  </a:cubicBezTo>
                  <a:cubicBezTo>
                    <a:pt x="5171" y="3386"/>
                    <a:pt x="5140" y="3371"/>
                    <a:pt x="5133" y="3356"/>
                  </a:cubicBezTo>
                  <a:cubicBezTo>
                    <a:pt x="5119" y="3336"/>
                    <a:pt x="5110" y="3328"/>
                    <a:pt x="5102" y="3328"/>
                  </a:cubicBezTo>
                  <a:cubicBezTo>
                    <a:pt x="5096" y="3328"/>
                    <a:pt x="5090" y="3334"/>
                    <a:pt x="5085" y="3344"/>
                  </a:cubicBezTo>
                  <a:cubicBezTo>
                    <a:pt x="5061" y="3368"/>
                    <a:pt x="5061" y="3368"/>
                    <a:pt x="5073" y="3380"/>
                  </a:cubicBezTo>
                  <a:cubicBezTo>
                    <a:pt x="5073" y="3392"/>
                    <a:pt x="5085" y="3392"/>
                    <a:pt x="5073" y="3404"/>
                  </a:cubicBezTo>
                  <a:cubicBezTo>
                    <a:pt x="5057" y="3404"/>
                    <a:pt x="5025" y="3409"/>
                    <a:pt x="5002" y="3409"/>
                  </a:cubicBezTo>
                  <a:cubicBezTo>
                    <a:pt x="4991" y="3409"/>
                    <a:pt x="4982" y="3408"/>
                    <a:pt x="4978" y="3404"/>
                  </a:cubicBezTo>
                  <a:lnTo>
                    <a:pt x="4978" y="3404"/>
                  </a:lnTo>
                  <a:cubicBezTo>
                    <a:pt x="5002" y="3428"/>
                    <a:pt x="4990" y="3428"/>
                    <a:pt x="4978" y="3451"/>
                  </a:cubicBezTo>
                  <a:cubicBezTo>
                    <a:pt x="4966" y="3463"/>
                    <a:pt x="4966" y="3475"/>
                    <a:pt x="4966" y="3499"/>
                  </a:cubicBezTo>
                  <a:lnTo>
                    <a:pt x="4966" y="3523"/>
                  </a:lnTo>
                  <a:lnTo>
                    <a:pt x="4930" y="3523"/>
                  </a:lnTo>
                  <a:cubicBezTo>
                    <a:pt x="4918" y="3535"/>
                    <a:pt x="4930" y="3559"/>
                    <a:pt x="4918" y="3570"/>
                  </a:cubicBezTo>
                  <a:lnTo>
                    <a:pt x="4883" y="3594"/>
                  </a:lnTo>
                  <a:cubicBezTo>
                    <a:pt x="4859" y="3594"/>
                    <a:pt x="4883" y="3630"/>
                    <a:pt x="4894" y="3642"/>
                  </a:cubicBezTo>
                  <a:cubicBezTo>
                    <a:pt x="4906" y="3654"/>
                    <a:pt x="4906" y="3666"/>
                    <a:pt x="4894" y="3678"/>
                  </a:cubicBezTo>
                  <a:cubicBezTo>
                    <a:pt x="4877" y="3660"/>
                    <a:pt x="4866" y="3649"/>
                    <a:pt x="4852" y="3649"/>
                  </a:cubicBezTo>
                  <a:cubicBezTo>
                    <a:pt x="4847" y="3649"/>
                    <a:pt x="4841" y="3651"/>
                    <a:pt x="4835" y="3654"/>
                  </a:cubicBezTo>
                  <a:cubicBezTo>
                    <a:pt x="4823" y="3678"/>
                    <a:pt x="4775" y="3725"/>
                    <a:pt x="4740" y="3761"/>
                  </a:cubicBezTo>
                  <a:cubicBezTo>
                    <a:pt x="4740" y="3761"/>
                    <a:pt x="4704" y="3797"/>
                    <a:pt x="4716" y="3809"/>
                  </a:cubicBezTo>
                  <a:cubicBezTo>
                    <a:pt x="4728" y="3809"/>
                    <a:pt x="4716" y="3832"/>
                    <a:pt x="4716" y="3832"/>
                  </a:cubicBezTo>
                  <a:cubicBezTo>
                    <a:pt x="4716" y="3835"/>
                    <a:pt x="4715" y="3836"/>
                    <a:pt x="4714" y="3836"/>
                  </a:cubicBezTo>
                  <a:cubicBezTo>
                    <a:pt x="4711" y="3836"/>
                    <a:pt x="4699" y="3820"/>
                    <a:pt x="4680" y="3820"/>
                  </a:cubicBezTo>
                  <a:cubicBezTo>
                    <a:pt x="4680" y="3820"/>
                    <a:pt x="4668" y="3832"/>
                    <a:pt x="4668" y="3832"/>
                  </a:cubicBezTo>
                  <a:cubicBezTo>
                    <a:pt x="4656" y="3844"/>
                    <a:pt x="4621" y="3856"/>
                    <a:pt x="4632" y="3868"/>
                  </a:cubicBezTo>
                  <a:cubicBezTo>
                    <a:pt x="4632" y="3892"/>
                    <a:pt x="4621" y="3892"/>
                    <a:pt x="4609" y="3904"/>
                  </a:cubicBezTo>
                  <a:cubicBezTo>
                    <a:pt x="4597" y="3916"/>
                    <a:pt x="4609" y="3940"/>
                    <a:pt x="4609" y="3940"/>
                  </a:cubicBezTo>
                  <a:cubicBezTo>
                    <a:pt x="4609" y="3940"/>
                    <a:pt x="4597" y="3928"/>
                    <a:pt x="4585" y="3916"/>
                  </a:cubicBezTo>
                  <a:lnTo>
                    <a:pt x="4537" y="3916"/>
                  </a:lnTo>
                  <a:lnTo>
                    <a:pt x="4466" y="3940"/>
                  </a:lnTo>
                  <a:cubicBezTo>
                    <a:pt x="4454" y="3940"/>
                    <a:pt x="4454" y="3963"/>
                    <a:pt x="4454" y="3975"/>
                  </a:cubicBezTo>
                  <a:cubicBezTo>
                    <a:pt x="4431" y="4006"/>
                    <a:pt x="4472" y="4046"/>
                    <a:pt x="4494" y="4046"/>
                  </a:cubicBezTo>
                  <a:cubicBezTo>
                    <a:pt x="4506" y="4046"/>
                    <a:pt x="4513" y="4035"/>
                    <a:pt x="4504" y="4005"/>
                  </a:cubicBezTo>
                  <a:lnTo>
                    <a:pt x="4504" y="4005"/>
                  </a:lnTo>
                  <a:cubicBezTo>
                    <a:pt x="4509" y="4011"/>
                    <a:pt x="4524" y="4011"/>
                    <a:pt x="4540" y="4011"/>
                  </a:cubicBezTo>
                  <a:cubicBezTo>
                    <a:pt x="4561" y="4011"/>
                    <a:pt x="4585" y="4011"/>
                    <a:pt x="4597" y="4023"/>
                  </a:cubicBezTo>
                  <a:cubicBezTo>
                    <a:pt x="4604" y="4030"/>
                    <a:pt x="4608" y="4033"/>
                    <a:pt x="4610" y="4033"/>
                  </a:cubicBezTo>
                  <a:cubicBezTo>
                    <a:pt x="4615" y="4033"/>
                    <a:pt x="4612" y="4019"/>
                    <a:pt x="4621" y="4011"/>
                  </a:cubicBezTo>
                  <a:cubicBezTo>
                    <a:pt x="4632" y="3999"/>
                    <a:pt x="4644" y="3999"/>
                    <a:pt x="4656" y="3987"/>
                  </a:cubicBezTo>
                  <a:lnTo>
                    <a:pt x="4799" y="3856"/>
                  </a:lnTo>
                  <a:cubicBezTo>
                    <a:pt x="4835" y="3832"/>
                    <a:pt x="4918" y="3797"/>
                    <a:pt x="4859" y="3737"/>
                  </a:cubicBezTo>
                  <a:cubicBezTo>
                    <a:pt x="4859" y="3737"/>
                    <a:pt x="4823" y="3701"/>
                    <a:pt x="4835" y="3701"/>
                  </a:cubicBezTo>
                  <a:lnTo>
                    <a:pt x="4835" y="3701"/>
                  </a:lnTo>
                  <a:cubicBezTo>
                    <a:pt x="4859" y="3713"/>
                    <a:pt x="4871" y="3725"/>
                    <a:pt x="4883" y="3725"/>
                  </a:cubicBezTo>
                  <a:cubicBezTo>
                    <a:pt x="4883" y="3725"/>
                    <a:pt x="4964" y="3786"/>
                    <a:pt x="4976" y="3786"/>
                  </a:cubicBezTo>
                  <a:cubicBezTo>
                    <a:pt x="4977" y="3786"/>
                    <a:pt x="4978" y="3786"/>
                    <a:pt x="4978" y="3785"/>
                  </a:cubicBezTo>
                  <a:cubicBezTo>
                    <a:pt x="4978" y="3785"/>
                    <a:pt x="4966" y="3785"/>
                    <a:pt x="4978" y="3773"/>
                  </a:cubicBezTo>
                  <a:cubicBezTo>
                    <a:pt x="4978" y="3761"/>
                    <a:pt x="4978" y="3749"/>
                    <a:pt x="4990" y="3749"/>
                  </a:cubicBezTo>
                  <a:cubicBezTo>
                    <a:pt x="4998" y="3741"/>
                    <a:pt x="5006" y="3727"/>
                    <a:pt x="5018" y="3727"/>
                  </a:cubicBezTo>
                  <a:cubicBezTo>
                    <a:pt x="5024" y="3727"/>
                    <a:pt x="5030" y="3730"/>
                    <a:pt x="5037" y="3737"/>
                  </a:cubicBezTo>
                  <a:cubicBezTo>
                    <a:pt x="5002" y="3701"/>
                    <a:pt x="5049" y="3701"/>
                    <a:pt x="5013" y="3666"/>
                  </a:cubicBezTo>
                  <a:cubicBezTo>
                    <a:pt x="4990" y="3642"/>
                    <a:pt x="4978" y="3618"/>
                    <a:pt x="5013" y="3618"/>
                  </a:cubicBezTo>
                  <a:cubicBezTo>
                    <a:pt x="5037" y="3618"/>
                    <a:pt x="5049" y="3642"/>
                    <a:pt x="5073" y="3642"/>
                  </a:cubicBezTo>
                  <a:cubicBezTo>
                    <a:pt x="5097" y="3642"/>
                    <a:pt x="5097" y="3630"/>
                    <a:pt x="5085" y="3618"/>
                  </a:cubicBezTo>
                  <a:cubicBezTo>
                    <a:pt x="5073" y="3606"/>
                    <a:pt x="5085" y="3606"/>
                    <a:pt x="5085" y="3594"/>
                  </a:cubicBezTo>
                  <a:cubicBezTo>
                    <a:pt x="5085" y="3590"/>
                    <a:pt x="5086" y="3589"/>
                    <a:pt x="5088" y="3589"/>
                  </a:cubicBezTo>
                  <a:cubicBezTo>
                    <a:pt x="5092" y="3589"/>
                    <a:pt x="5097" y="3594"/>
                    <a:pt x="5097" y="3594"/>
                  </a:cubicBezTo>
                  <a:cubicBezTo>
                    <a:pt x="5100" y="3595"/>
                    <a:pt x="5104" y="3596"/>
                    <a:pt x="5106" y="3596"/>
                  </a:cubicBezTo>
                  <a:cubicBezTo>
                    <a:pt x="5138" y="3596"/>
                    <a:pt x="5100" y="3535"/>
                    <a:pt x="5144" y="3535"/>
                  </a:cubicBezTo>
                  <a:cubicBezTo>
                    <a:pt x="5156" y="3523"/>
                    <a:pt x="5121" y="3475"/>
                    <a:pt x="5133" y="3475"/>
                  </a:cubicBezTo>
                  <a:cubicBezTo>
                    <a:pt x="5144" y="3475"/>
                    <a:pt x="5168" y="3487"/>
                    <a:pt x="5168" y="3487"/>
                  </a:cubicBezTo>
                  <a:cubicBezTo>
                    <a:pt x="5168" y="3475"/>
                    <a:pt x="5144" y="3463"/>
                    <a:pt x="5144" y="3451"/>
                  </a:cubicBezTo>
                  <a:lnTo>
                    <a:pt x="5144" y="3451"/>
                  </a:lnTo>
                  <a:lnTo>
                    <a:pt x="5204" y="3463"/>
                  </a:lnTo>
                  <a:cubicBezTo>
                    <a:pt x="5192" y="3439"/>
                    <a:pt x="5180" y="3416"/>
                    <a:pt x="5204" y="3404"/>
                  </a:cubicBezTo>
                  <a:cubicBezTo>
                    <a:pt x="5228" y="3404"/>
                    <a:pt x="5240" y="3392"/>
                    <a:pt x="5240" y="3380"/>
                  </a:cubicBezTo>
                  <a:cubicBezTo>
                    <a:pt x="5240" y="3380"/>
                    <a:pt x="5240" y="3373"/>
                    <a:pt x="5240" y="3368"/>
                  </a:cubicBezTo>
                  <a:lnTo>
                    <a:pt x="5252" y="3344"/>
                  </a:lnTo>
                  <a:cubicBezTo>
                    <a:pt x="5258" y="3332"/>
                    <a:pt x="5258" y="3332"/>
                    <a:pt x="5256" y="3332"/>
                  </a:cubicBezTo>
                  <a:cubicBezTo>
                    <a:pt x="5255" y="3332"/>
                    <a:pt x="5252" y="3332"/>
                    <a:pt x="5252" y="3320"/>
                  </a:cubicBezTo>
                  <a:cubicBezTo>
                    <a:pt x="5252" y="3297"/>
                    <a:pt x="5287" y="3297"/>
                    <a:pt x="5299" y="3285"/>
                  </a:cubicBezTo>
                  <a:cubicBezTo>
                    <a:pt x="5299" y="3285"/>
                    <a:pt x="5323" y="3261"/>
                    <a:pt x="5323" y="3249"/>
                  </a:cubicBezTo>
                  <a:cubicBezTo>
                    <a:pt x="5311" y="3225"/>
                    <a:pt x="5275" y="3213"/>
                    <a:pt x="5323" y="3213"/>
                  </a:cubicBezTo>
                  <a:cubicBezTo>
                    <a:pt x="5359" y="3213"/>
                    <a:pt x="5371" y="3201"/>
                    <a:pt x="5335" y="3189"/>
                  </a:cubicBezTo>
                  <a:cubicBezTo>
                    <a:pt x="5287" y="3178"/>
                    <a:pt x="5299" y="3154"/>
                    <a:pt x="5335" y="3154"/>
                  </a:cubicBezTo>
                  <a:cubicBezTo>
                    <a:pt x="5341" y="3151"/>
                    <a:pt x="5346" y="3150"/>
                    <a:pt x="5351" y="3150"/>
                  </a:cubicBezTo>
                  <a:cubicBezTo>
                    <a:pt x="5355" y="3150"/>
                    <a:pt x="5359" y="3151"/>
                    <a:pt x="5362" y="3151"/>
                  </a:cubicBezTo>
                  <a:cubicBezTo>
                    <a:pt x="5368" y="3151"/>
                    <a:pt x="5371" y="3148"/>
                    <a:pt x="5371" y="3130"/>
                  </a:cubicBezTo>
                  <a:cubicBezTo>
                    <a:pt x="5371" y="3130"/>
                    <a:pt x="5351" y="3081"/>
                    <a:pt x="5356" y="3081"/>
                  </a:cubicBezTo>
                  <a:lnTo>
                    <a:pt x="5356" y="3081"/>
                  </a:lnTo>
                  <a:cubicBezTo>
                    <a:pt x="5357" y="3081"/>
                    <a:pt x="5358" y="3081"/>
                    <a:pt x="5359" y="3082"/>
                  </a:cubicBezTo>
                  <a:cubicBezTo>
                    <a:pt x="5371" y="3082"/>
                    <a:pt x="5371" y="3106"/>
                    <a:pt x="5394" y="3106"/>
                  </a:cubicBezTo>
                  <a:cubicBezTo>
                    <a:pt x="5406" y="3106"/>
                    <a:pt x="5394" y="3070"/>
                    <a:pt x="5394" y="3058"/>
                  </a:cubicBezTo>
                  <a:cubicBezTo>
                    <a:pt x="5394" y="3047"/>
                    <a:pt x="5406" y="3023"/>
                    <a:pt x="5418" y="3023"/>
                  </a:cubicBezTo>
                  <a:cubicBezTo>
                    <a:pt x="5442" y="3023"/>
                    <a:pt x="5454" y="3011"/>
                    <a:pt x="5454" y="2999"/>
                  </a:cubicBezTo>
                  <a:cubicBezTo>
                    <a:pt x="5466" y="2987"/>
                    <a:pt x="5478" y="2963"/>
                    <a:pt x="5478" y="2951"/>
                  </a:cubicBezTo>
                  <a:cubicBezTo>
                    <a:pt x="5478" y="2928"/>
                    <a:pt x="5454" y="2904"/>
                    <a:pt x="5478" y="2904"/>
                  </a:cubicBezTo>
                  <a:cubicBezTo>
                    <a:pt x="5482" y="2906"/>
                    <a:pt x="5486" y="2907"/>
                    <a:pt x="5490" y="2907"/>
                  </a:cubicBezTo>
                  <a:cubicBezTo>
                    <a:pt x="5506" y="2907"/>
                    <a:pt x="5514" y="2887"/>
                    <a:pt x="5514" y="2868"/>
                  </a:cubicBezTo>
                  <a:cubicBezTo>
                    <a:pt x="5514" y="2856"/>
                    <a:pt x="5502" y="2856"/>
                    <a:pt x="5478" y="2844"/>
                  </a:cubicBezTo>
                  <a:lnTo>
                    <a:pt x="5478" y="2844"/>
                  </a:lnTo>
                  <a:cubicBezTo>
                    <a:pt x="5487" y="2848"/>
                    <a:pt x="5496" y="2850"/>
                    <a:pt x="5503" y="2850"/>
                  </a:cubicBezTo>
                  <a:cubicBezTo>
                    <a:pt x="5540" y="2850"/>
                    <a:pt x="5545" y="2805"/>
                    <a:pt x="5525" y="2785"/>
                  </a:cubicBezTo>
                  <a:cubicBezTo>
                    <a:pt x="5516" y="2775"/>
                    <a:pt x="5522" y="2758"/>
                    <a:pt x="5531" y="2758"/>
                  </a:cubicBezTo>
                  <a:cubicBezTo>
                    <a:pt x="5533" y="2758"/>
                    <a:pt x="5535" y="2759"/>
                    <a:pt x="5537" y="2761"/>
                  </a:cubicBezTo>
                  <a:cubicBezTo>
                    <a:pt x="5561" y="2761"/>
                    <a:pt x="5561" y="2773"/>
                    <a:pt x="5573" y="2773"/>
                  </a:cubicBezTo>
                  <a:cubicBezTo>
                    <a:pt x="5585" y="2773"/>
                    <a:pt x="5573" y="2749"/>
                    <a:pt x="5573" y="2749"/>
                  </a:cubicBezTo>
                  <a:cubicBezTo>
                    <a:pt x="5561" y="2725"/>
                    <a:pt x="5573" y="2713"/>
                    <a:pt x="5597" y="2701"/>
                  </a:cubicBezTo>
                  <a:cubicBezTo>
                    <a:pt x="5600" y="2703"/>
                    <a:pt x="5603" y="2704"/>
                    <a:pt x="5604" y="2704"/>
                  </a:cubicBezTo>
                  <a:cubicBezTo>
                    <a:pt x="5615" y="2704"/>
                    <a:pt x="5597" y="2676"/>
                    <a:pt x="5597" y="2666"/>
                  </a:cubicBezTo>
                  <a:cubicBezTo>
                    <a:pt x="5597" y="2666"/>
                    <a:pt x="5621" y="2630"/>
                    <a:pt x="5609" y="2606"/>
                  </a:cubicBezTo>
                  <a:cubicBezTo>
                    <a:pt x="5597" y="2582"/>
                    <a:pt x="5609" y="2570"/>
                    <a:pt x="5621" y="2547"/>
                  </a:cubicBezTo>
                  <a:cubicBezTo>
                    <a:pt x="5633" y="2535"/>
                    <a:pt x="5656" y="2499"/>
                    <a:pt x="5645" y="2475"/>
                  </a:cubicBezTo>
                  <a:cubicBezTo>
                    <a:pt x="5639" y="2463"/>
                    <a:pt x="5645" y="2460"/>
                    <a:pt x="5653" y="2460"/>
                  </a:cubicBezTo>
                  <a:cubicBezTo>
                    <a:pt x="5662" y="2460"/>
                    <a:pt x="5674" y="2463"/>
                    <a:pt x="5680" y="2463"/>
                  </a:cubicBezTo>
                  <a:cubicBezTo>
                    <a:pt x="5680" y="2451"/>
                    <a:pt x="5680" y="2439"/>
                    <a:pt x="5680" y="2427"/>
                  </a:cubicBezTo>
                  <a:cubicBezTo>
                    <a:pt x="5680" y="2416"/>
                    <a:pt x="5692" y="2404"/>
                    <a:pt x="5692" y="2380"/>
                  </a:cubicBezTo>
                  <a:cubicBezTo>
                    <a:pt x="5692" y="2368"/>
                    <a:pt x="5668" y="2368"/>
                    <a:pt x="5692" y="2344"/>
                  </a:cubicBezTo>
                  <a:cubicBezTo>
                    <a:pt x="5716" y="2332"/>
                    <a:pt x="5752" y="2296"/>
                    <a:pt x="5692" y="2285"/>
                  </a:cubicBezTo>
                  <a:lnTo>
                    <a:pt x="5692" y="2285"/>
                  </a:lnTo>
                  <a:cubicBezTo>
                    <a:pt x="5695" y="2285"/>
                    <a:pt x="5698" y="2286"/>
                    <a:pt x="5701" y="2286"/>
                  </a:cubicBezTo>
                  <a:cubicBezTo>
                    <a:pt x="5752" y="2286"/>
                    <a:pt x="5751" y="2188"/>
                    <a:pt x="5740" y="2166"/>
                  </a:cubicBezTo>
                  <a:cubicBezTo>
                    <a:pt x="5716" y="2142"/>
                    <a:pt x="5823" y="2142"/>
                    <a:pt x="5764" y="2106"/>
                  </a:cubicBezTo>
                  <a:cubicBezTo>
                    <a:pt x="5740" y="2094"/>
                    <a:pt x="5716" y="2082"/>
                    <a:pt x="5740" y="2070"/>
                  </a:cubicBezTo>
                  <a:lnTo>
                    <a:pt x="5740" y="2023"/>
                  </a:lnTo>
                  <a:cubicBezTo>
                    <a:pt x="5740" y="2029"/>
                    <a:pt x="5746" y="2032"/>
                    <a:pt x="5752" y="2032"/>
                  </a:cubicBezTo>
                  <a:cubicBezTo>
                    <a:pt x="5758" y="2032"/>
                    <a:pt x="5764" y="2029"/>
                    <a:pt x="5764" y="2023"/>
                  </a:cubicBezTo>
                  <a:cubicBezTo>
                    <a:pt x="5775" y="2011"/>
                    <a:pt x="5764" y="1999"/>
                    <a:pt x="5764" y="1999"/>
                  </a:cubicBezTo>
                  <a:cubicBezTo>
                    <a:pt x="5764" y="1987"/>
                    <a:pt x="5799" y="1951"/>
                    <a:pt x="5799" y="1927"/>
                  </a:cubicBezTo>
                  <a:lnTo>
                    <a:pt x="5799" y="1927"/>
                  </a:lnTo>
                  <a:cubicBezTo>
                    <a:pt x="5781" y="1939"/>
                    <a:pt x="5764" y="1945"/>
                    <a:pt x="5747" y="1945"/>
                  </a:cubicBezTo>
                  <a:cubicBezTo>
                    <a:pt x="5731" y="1945"/>
                    <a:pt x="5716" y="1939"/>
                    <a:pt x="5704" y="1927"/>
                  </a:cubicBezTo>
                  <a:cubicBezTo>
                    <a:pt x="5704" y="1919"/>
                    <a:pt x="5708" y="1917"/>
                    <a:pt x="5714" y="1917"/>
                  </a:cubicBezTo>
                  <a:cubicBezTo>
                    <a:pt x="5725" y="1917"/>
                    <a:pt x="5744" y="1927"/>
                    <a:pt x="5752" y="1927"/>
                  </a:cubicBezTo>
                  <a:cubicBezTo>
                    <a:pt x="5764" y="1927"/>
                    <a:pt x="5752" y="1892"/>
                    <a:pt x="5764" y="1892"/>
                  </a:cubicBezTo>
                  <a:cubicBezTo>
                    <a:pt x="5775" y="1880"/>
                    <a:pt x="5799" y="1868"/>
                    <a:pt x="5799" y="1856"/>
                  </a:cubicBezTo>
                  <a:cubicBezTo>
                    <a:pt x="5787" y="1856"/>
                    <a:pt x="5764" y="1844"/>
                    <a:pt x="5775" y="1832"/>
                  </a:cubicBezTo>
                  <a:cubicBezTo>
                    <a:pt x="5787" y="1820"/>
                    <a:pt x="5811" y="1796"/>
                    <a:pt x="5811" y="1773"/>
                  </a:cubicBezTo>
                  <a:lnTo>
                    <a:pt x="5811" y="1773"/>
                  </a:lnTo>
                  <a:cubicBezTo>
                    <a:pt x="5809" y="1775"/>
                    <a:pt x="5807" y="1776"/>
                    <a:pt x="5805" y="1776"/>
                  </a:cubicBezTo>
                  <a:cubicBezTo>
                    <a:pt x="5790" y="1776"/>
                    <a:pt x="5798" y="1688"/>
                    <a:pt x="5787" y="1677"/>
                  </a:cubicBezTo>
                  <a:cubicBezTo>
                    <a:pt x="5787" y="1675"/>
                    <a:pt x="5786" y="1674"/>
                    <a:pt x="5783" y="1674"/>
                  </a:cubicBezTo>
                  <a:cubicBezTo>
                    <a:pt x="5776" y="1674"/>
                    <a:pt x="5761" y="1681"/>
                    <a:pt x="5750" y="1681"/>
                  </a:cubicBezTo>
                  <a:cubicBezTo>
                    <a:pt x="5746" y="1681"/>
                    <a:pt x="5742" y="1680"/>
                    <a:pt x="5740" y="1677"/>
                  </a:cubicBezTo>
                  <a:cubicBezTo>
                    <a:pt x="5728" y="1677"/>
                    <a:pt x="5775" y="1654"/>
                    <a:pt x="5787" y="1654"/>
                  </a:cubicBezTo>
                  <a:cubicBezTo>
                    <a:pt x="5775" y="1654"/>
                    <a:pt x="5752" y="1654"/>
                    <a:pt x="5764" y="1642"/>
                  </a:cubicBezTo>
                  <a:cubicBezTo>
                    <a:pt x="5768" y="1633"/>
                    <a:pt x="5774" y="1631"/>
                    <a:pt x="5780" y="1631"/>
                  </a:cubicBezTo>
                  <a:cubicBezTo>
                    <a:pt x="5786" y="1631"/>
                    <a:pt x="5792" y="1633"/>
                    <a:pt x="5796" y="1633"/>
                  </a:cubicBezTo>
                  <a:cubicBezTo>
                    <a:pt x="5798" y="1633"/>
                    <a:pt x="5799" y="1632"/>
                    <a:pt x="5799" y="1630"/>
                  </a:cubicBezTo>
                  <a:cubicBezTo>
                    <a:pt x="5811" y="1606"/>
                    <a:pt x="5752" y="1606"/>
                    <a:pt x="5764" y="1594"/>
                  </a:cubicBezTo>
                  <a:cubicBezTo>
                    <a:pt x="5764" y="1570"/>
                    <a:pt x="5799" y="1558"/>
                    <a:pt x="5787" y="1558"/>
                  </a:cubicBezTo>
                  <a:cubicBezTo>
                    <a:pt x="5772" y="1558"/>
                    <a:pt x="5766" y="1564"/>
                    <a:pt x="5761" y="1564"/>
                  </a:cubicBezTo>
                  <a:cubicBezTo>
                    <a:pt x="5758" y="1564"/>
                    <a:pt x="5756" y="1562"/>
                    <a:pt x="5752" y="1558"/>
                  </a:cubicBezTo>
                  <a:cubicBezTo>
                    <a:pt x="5752" y="1558"/>
                    <a:pt x="5752" y="1546"/>
                    <a:pt x="5752" y="1546"/>
                  </a:cubicBezTo>
                  <a:cubicBezTo>
                    <a:pt x="5764" y="1534"/>
                    <a:pt x="5799" y="1546"/>
                    <a:pt x="5799" y="1523"/>
                  </a:cubicBezTo>
                  <a:cubicBezTo>
                    <a:pt x="5811" y="1511"/>
                    <a:pt x="5811" y="1499"/>
                    <a:pt x="5799" y="1487"/>
                  </a:cubicBezTo>
                  <a:lnTo>
                    <a:pt x="5787" y="1475"/>
                  </a:lnTo>
                  <a:cubicBezTo>
                    <a:pt x="5787" y="1451"/>
                    <a:pt x="5775" y="1427"/>
                    <a:pt x="5764" y="1404"/>
                  </a:cubicBezTo>
                  <a:cubicBezTo>
                    <a:pt x="5758" y="1392"/>
                    <a:pt x="5749" y="1386"/>
                    <a:pt x="5741" y="1386"/>
                  </a:cubicBezTo>
                  <a:cubicBezTo>
                    <a:pt x="5734" y="1386"/>
                    <a:pt x="5728" y="1392"/>
                    <a:pt x="5728" y="1404"/>
                  </a:cubicBezTo>
                  <a:cubicBezTo>
                    <a:pt x="5716" y="1380"/>
                    <a:pt x="5716" y="1356"/>
                    <a:pt x="5728" y="1332"/>
                  </a:cubicBezTo>
                  <a:cubicBezTo>
                    <a:pt x="5740" y="1320"/>
                    <a:pt x="5752" y="1284"/>
                    <a:pt x="5728" y="1273"/>
                  </a:cubicBezTo>
                  <a:cubicBezTo>
                    <a:pt x="5704" y="1261"/>
                    <a:pt x="5704" y="1273"/>
                    <a:pt x="5692" y="1249"/>
                  </a:cubicBezTo>
                  <a:cubicBezTo>
                    <a:pt x="5680" y="1237"/>
                    <a:pt x="5680" y="1225"/>
                    <a:pt x="5668" y="1225"/>
                  </a:cubicBezTo>
                  <a:cubicBezTo>
                    <a:pt x="5660" y="1225"/>
                    <a:pt x="5658" y="1230"/>
                    <a:pt x="5657" y="1230"/>
                  </a:cubicBezTo>
                  <a:cubicBezTo>
                    <a:pt x="5656" y="1230"/>
                    <a:pt x="5656" y="1229"/>
                    <a:pt x="5656" y="1225"/>
                  </a:cubicBezTo>
                  <a:cubicBezTo>
                    <a:pt x="5645" y="1213"/>
                    <a:pt x="5621" y="1189"/>
                    <a:pt x="5597" y="1177"/>
                  </a:cubicBezTo>
                  <a:cubicBezTo>
                    <a:pt x="5585" y="1165"/>
                    <a:pt x="5561" y="1177"/>
                    <a:pt x="5561" y="1153"/>
                  </a:cubicBezTo>
                  <a:cubicBezTo>
                    <a:pt x="5561" y="1127"/>
                    <a:pt x="5534" y="1113"/>
                    <a:pt x="5516" y="1113"/>
                  </a:cubicBezTo>
                  <a:cubicBezTo>
                    <a:pt x="5510" y="1113"/>
                    <a:pt x="5505" y="1115"/>
                    <a:pt x="5502" y="1118"/>
                  </a:cubicBezTo>
                  <a:cubicBezTo>
                    <a:pt x="5490" y="1130"/>
                    <a:pt x="5502" y="1153"/>
                    <a:pt x="5514" y="1153"/>
                  </a:cubicBezTo>
                  <a:cubicBezTo>
                    <a:pt x="5502" y="1153"/>
                    <a:pt x="5490" y="1142"/>
                    <a:pt x="5478" y="1130"/>
                  </a:cubicBezTo>
                  <a:cubicBezTo>
                    <a:pt x="5478" y="1118"/>
                    <a:pt x="5478" y="1094"/>
                    <a:pt x="5466" y="1094"/>
                  </a:cubicBezTo>
                  <a:cubicBezTo>
                    <a:pt x="5454" y="1082"/>
                    <a:pt x="5430" y="1094"/>
                    <a:pt x="5406" y="1070"/>
                  </a:cubicBezTo>
                  <a:cubicBezTo>
                    <a:pt x="5398" y="1061"/>
                    <a:pt x="5389" y="1033"/>
                    <a:pt x="5380" y="1033"/>
                  </a:cubicBezTo>
                  <a:cubicBezTo>
                    <a:pt x="5377" y="1033"/>
                    <a:pt x="5374" y="1037"/>
                    <a:pt x="5371" y="1046"/>
                  </a:cubicBezTo>
                  <a:cubicBezTo>
                    <a:pt x="5363" y="1070"/>
                    <a:pt x="5360" y="1088"/>
                    <a:pt x="5353" y="1088"/>
                  </a:cubicBezTo>
                  <a:cubicBezTo>
                    <a:pt x="5349" y="1088"/>
                    <a:pt x="5343" y="1083"/>
                    <a:pt x="5335" y="1070"/>
                  </a:cubicBezTo>
                  <a:cubicBezTo>
                    <a:pt x="5323" y="1046"/>
                    <a:pt x="5335" y="1046"/>
                    <a:pt x="5323" y="1034"/>
                  </a:cubicBezTo>
                  <a:cubicBezTo>
                    <a:pt x="5306" y="1026"/>
                    <a:pt x="5289" y="1018"/>
                    <a:pt x="5281" y="1018"/>
                  </a:cubicBezTo>
                  <a:cubicBezTo>
                    <a:pt x="5277" y="1018"/>
                    <a:pt x="5275" y="1019"/>
                    <a:pt x="5275" y="1023"/>
                  </a:cubicBezTo>
                  <a:cubicBezTo>
                    <a:pt x="5265" y="1033"/>
                    <a:pt x="5273" y="1072"/>
                    <a:pt x="5258" y="1072"/>
                  </a:cubicBezTo>
                  <a:cubicBezTo>
                    <a:pt x="5256" y="1072"/>
                    <a:pt x="5254" y="1071"/>
                    <a:pt x="5252" y="1070"/>
                  </a:cubicBezTo>
                  <a:cubicBezTo>
                    <a:pt x="5228" y="1058"/>
                    <a:pt x="5252" y="1034"/>
                    <a:pt x="5252" y="1023"/>
                  </a:cubicBezTo>
                  <a:lnTo>
                    <a:pt x="5252" y="1023"/>
                  </a:lnTo>
                  <a:lnTo>
                    <a:pt x="5228" y="1058"/>
                  </a:lnTo>
                  <a:cubicBezTo>
                    <a:pt x="5221" y="1062"/>
                    <a:pt x="5216" y="1063"/>
                    <a:pt x="5212" y="1063"/>
                  </a:cubicBezTo>
                  <a:cubicBezTo>
                    <a:pt x="5204" y="1063"/>
                    <a:pt x="5204" y="1055"/>
                    <a:pt x="5204" y="1046"/>
                  </a:cubicBezTo>
                  <a:cubicBezTo>
                    <a:pt x="5204" y="1034"/>
                    <a:pt x="5168" y="999"/>
                    <a:pt x="5144" y="999"/>
                  </a:cubicBezTo>
                  <a:cubicBezTo>
                    <a:pt x="5133" y="1011"/>
                    <a:pt x="5133" y="1070"/>
                    <a:pt x="5121" y="1070"/>
                  </a:cubicBezTo>
                  <a:cubicBezTo>
                    <a:pt x="5121" y="1070"/>
                    <a:pt x="5121" y="1046"/>
                    <a:pt x="5109" y="1034"/>
                  </a:cubicBezTo>
                  <a:cubicBezTo>
                    <a:pt x="5109" y="1023"/>
                    <a:pt x="5097" y="1023"/>
                    <a:pt x="5085" y="1011"/>
                  </a:cubicBezTo>
                  <a:cubicBezTo>
                    <a:pt x="5074" y="1011"/>
                    <a:pt x="5053" y="961"/>
                    <a:pt x="5041" y="961"/>
                  </a:cubicBezTo>
                  <a:cubicBezTo>
                    <a:pt x="5040" y="961"/>
                    <a:pt x="5038" y="962"/>
                    <a:pt x="5037" y="963"/>
                  </a:cubicBezTo>
                  <a:cubicBezTo>
                    <a:pt x="5018" y="973"/>
                    <a:pt x="5007" y="990"/>
                    <a:pt x="5003" y="990"/>
                  </a:cubicBezTo>
                  <a:cubicBezTo>
                    <a:pt x="5002" y="990"/>
                    <a:pt x="5002" y="989"/>
                    <a:pt x="5002" y="987"/>
                  </a:cubicBezTo>
                  <a:cubicBezTo>
                    <a:pt x="5002" y="975"/>
                    <a:pt x="5002" y="963"/>
                    <a:pt x="4990" y="951"/>
                  </a:cubicBezTo>
                  <a:cubicBezTo>
                    <a:pt x="4978" y="951"/>
                    <a:pt x="4942" y="999"/>
                    <a:pt x="4918" y="999"/>
                  </a:cubicBezTo>
                  <a:cubicBezTo>
                    <a:pt x="4894" y="999"/>
                    <a:pt x="4894" y="927"/>
                    <a:pt x="4871" y="927"/>
                  </a:cubicBezTo>
                  <a:cubicBezTo>
                    <a:pt x="4859" y="927"/>
                    <a:pt x="4871" y="951"/>
                    <a:pt x="4871" y="951"/>
                  </a:cubicBezTo>
                  <a:cubicBezTo>
                    <a:pt x="4871" y="953"/>
                    <a:pt x="4870" y="954"/>
                    <a:pt x="4870" y="954"/>
                  </a:cubicBezTo>
                  <a:cubicBezTo>
                    <a:pt x="4867" y="954"/>
                    <a:pt x="4857" y="927"/>
                    <a:pt x="4847" y="927"/>
                  </a:cubicBezTo>
                  <a:lnTo>
                    <a:pt x="4752" y="927"/>
                  </a:lnTo>
                  <a:cubicBezTo>
                    <a:pt x="4738" y="913"/>
                    <a:pt x="4724" y="908"/>
                    <a:pt x="4710" y="908"/>
                  </a:cubicBezTo>
                  <a:cubicBezTo>
                    <a:pt x="4700" y="908"/>
                    <a:pt x="4690" y="910"/>
                    <a:pt x="4680" y="915"/>
                  </a:cubicBezTo>
                  <a:cubicBezTo>
                    <a:pt x="4680" y="915"/>
                    <a:pt x="4660" y="935"/>
                    <a:pt x="4650" y="935"/>
                  </a:cubicBezTo>
                  <a:cubicBezTo>
                    <a:pt x="4647" y="935"/>
                    <a:pt x="4644" y="933"/>
                    <a:pt x="4644" y="927"/>
                  </a:cubicBezTo>
                  <a:cubicBezTo>
                    <a:pt x="4654" y="918"/>
                    <a:pt x="4663" y="880"/>
                    <a:pt x="4650" y="880"/>
                  </a:cubicBezTo>
                  <a:cubicBezTo>
                    <a:pt x="4646" y="880"/>
                    <a:pt x="4641" y="883"/>
                    <a:pt x="4632" y="892"/>
                  </a:cubicBezTo>
                  <a:cubicBezTo>
                    <a:pt x="4608" y="908"/>
                    <a:pt x="4589" y="930"/>
                    <a:pt x="4575" y="930"/>
                  </a:cubicBezTo>
                  <a:cubicBezTo>
                    <a:pt x="4569" y="930"/>
                    <a:pt x="4565" y="926"/>
                    <a:pt x="4561" y="915"/>
                  </a:cubicBezTo>
                  <a:cubicBezTo>
                    <a:pt x="4537" y="880"/>
                    <a:pt x="4549" y="868"/>
                    <a:pt x="4525" y="868"/>
                  </a:cubicBezTo>
                  <a:cubicBezTo>
                    <a:pt x="4521" y="864"/>
                    <a:pt x="4519" y="862"/>
                    <a:pt x="4517" y="862"/>
                  </a:cubicBezTo>
                  <a:cubicBezTo>
                    <a:pt x="4512" y="862"/>
                    <a:pt x="4509" y="868"/>
                    <a:pt x="4502" y="868"/>
                  </a:cubicBezTo>
                  <a:cubicBezTo>
                    <a:pt x="4490" y="868"/>
                    <a:pt x="4478" y="832"/>
                    <a:pt x="4466" y="832"/>
                  </a:cubicBezTo>
                  <a:cubicBezTo>
                    <a:pt x="4463" y="830"/>
                    <a:pt x="4462" y="829"/>
                    <a:pt x="4460" y="829"/>
                  </a:cubicBezTo>
                  <a:cubicBezTo>
                    <a:pt x="4454" y="829"/>
                    <a:pt x="4454" y="844"/>
                    <a:pt x="4454" y="844"/>
                  </a:cubicBezTo>
                  <a:cubicBezTo>
                    <a:pt x="4450" y="848"/>
                    <a:pt x="4447" y="850"/>
                    <a:pt x="4444" y="850"/>
                  </a:cubicBezTo>
                  <a:cubicBezTo>
                    <a:pt x="4430" y="850"/>
                    <a:pt x="4426" y="810"/>
                    <a:pt x="4409" y="798"/>
                  </a:cubicBezTo>
                  <a:lnTo>
                    <a:pt x="4409" y="798"/>
                  </a:lnTo>
                  <a:cubicBezTo>
                    <a:pt x="4415" y="806"/>
                    <a:pt x="4408" y="853"/>
                    <a:pt x="4394" y="853"/>
                  </a:cubicBezTo>
                  <a:cubicBezTo>
                    <a:pt x="4390" y="853"/>
                    <a:pt x="4387" y="850"/>
                    <a:pt x="4382" y="844"/>
                  </a:cubicBezTo>
                  <a:cubicBezTo>
                    <a:pt x="4371" y="820"/>
                    <a:pt x="4371" y="814"/>
                    <a:pt x="4369" y="814"/>
                  </a:cubicBezTo>
                  <a:cubicBezTo>
                    <a:pt x="4368" y="814"/>
                    <a:pt x="4365" y="820"/>
                    <a:pt x="4347" y="820"/>
                  </a:cubicBezTo>
                  <a:cubicBezTo>
                    <a:pt x="4336" y="815"/>
                    <a:pt x="4333" y="810"/>
                    <a:pt x="4333" y="805"/>
                  </a:cubicBezTo>
                  <a:lnTo>
                    <a:pt x="4333" y="805"/>
                  </a:lnTo>
                  <a:cubicBezTo>
                    <a:pt x="4329" y="807"/>
                    <a:pt x="4325" y="807"/>
                    <a:pt x="4320" y="807"/>
                  </a:cubicBezTo>
                  <a:cubicBezTo>
                    <a:pt x="4312" y="807"/>
                    <a:pt x="4304" y="806"/>
                    <a:pt x="4296" y="806"/>
                  </a:cubicBezTo>
                  <a:cubicBezTo>
                    <a:pt x="4287" y="806"/>
                    <a:pt x="4279" y="808"/>
                    <a:pt x="4275" y="820"/>
                  </a:cubicBezTo>
                  <a:cubicBezTo>
                    <a:pt x="4275" y="796"/>
                    <a:pt x="4240" y="796"/>
                    <a:pt x="4228" y="796"/>
                  </a:cubicBezTo>
                  <a:cubicBezTo>
                    <a:pt x="4222" y="790"/>
                    <a:pt x="4216" y="787"/>
                    <a:pt x="4210" y="787"/>
                  </a:cubicBezTo>
                  <a:cubicBezTo>
                    <a:pt x="4204" y="787"/>
                    <a:pt x="4198" y="790"/>
                    <a:pt x="4192" y="796"/>
                  </a:cubicBezTo>
                  <a:cubicBezTo>
                    <a:pt x="4192" y="796"/>
                    <a:pt x="4180" y="820"/>
                    <a:pt x="4168" y="820"/>
                  </a:cubicBezTo>
                  <a:cubicBezTo>
                    <a:pt x="4180" y="796"/>
                    <a:pt x="4180" y="772"/>
                    <a:pt x="4192" y="749"/>
                  </a:cubicBezTo>
                  <a:lnTo>
                    <a:pt x="4192" y="749"/>
                  </a:lnTo>
                  <a:cubicBezTo>
                    <a:pt x="4180" y="761"/>
                    <a:pt x="4156" y="772"/>
                    <a:pt x="4156" y="784"/>
                  </a:cubicBezTo>
                  <a:cubicBezTo>
                    <a:pt x="4146" y="805"/>
                    <a:pt x="4136" y="834"/>
                    <a:pt x="4125" y="834"/>
                  </a:cubicBezTo>
                  <a:cubicBezTo>
                    <a:pt x="4124" y="834"/>
                    <a:pt x="4122" y="834"/>
                    <a:pt x="4121" y="832"/>
                  </a:cubicBezTo>
                  <a:cubicBezTo>
                    <a:pt x="4121" y="820"/>
                    <a:pt x="4132" y="784"/>
                    <a:pt x="4132" y="772"/>
                  </a:cubicBezTo>
                  <a:cubicBezTo>
                    <a:pt x="4132" y="770"/>
                    <a:pt x="4132" y="769"/>
                    <a:pt x="4130" y="769"/>
                  </a:cubicBezTo>
                  <a:cubicBezTo>
                    <a:pt x="4124" y="769"/>
                    <a:pt x="4106" y="787"/>
                    <a:pt x="4097" y="796"/>
                  </a:cubicBezTo>
                  <a:cubicBezTo>
                    <a:pt x="4097" y="796"/>
                    <a:pt x="4085" y="784"/>
                    <a:pt x="4073" y="784"/>
                  </a:cubicBezTo>
                  <a:cubicBezTo>
                    <a:pt x="4073" y="784"/>
                    <a:pt x="4061" y="749"/>
                    <a:pt x="4061" y="749"/>
                  </a:cubicBezTo>
                  <a:cubicBezTo>
                    <a:pt x="4050" y="749"/>
                    <a:pt x="4040" y="786"/>
                    <a:pt x="4029" y="786"/>
                  </a:cubicBezTo>
                  <a:cubicBezTo>
                    <a:pt x="4028" y="786"/>
                    <a:pt x="4027" y="786"/>
                    <a:pt x="4025" y="784"/>
                  </a:cubicBezTo>
                  <a:cubicBezTo>
                    <a:pt x="4025" y="772"/>
                    <a:pt x="4025" y="772"/>
                    <a:pt x="4013" y="761"/>
                  </a:cubicBezTo>
                  <a:cubicBezTo>
                    <a:pt x="4013" y="761"/>
                    <a:pt x="4001" y="749"/>
                    <a:pt x="4001" y="749"/>
                  </a:cubicBezTo>
                  <a:lnTo>
                    <a:pt x="3954" y="749"/>
                  </a:lnTo>
                  <a:cubicBezTo>
                    <a:pt x="3935" y="749"/>
                    <a:pt x="3931" y="733"/>
                    <a:pt x="3924" y="733"/>
                  </a:cubicBezTo>
                  <a:cubicBezTo>
                    <a:pt x="3922" y="733"/>
                    <a:pt x="3920" y="734"/>
                    <a:pt x="3918" y="737"/>
                  </a:cubicBezTo>
                  <a:cubicBezTo>
                    <a:pt x="3906" y="737"/>
                    <a:pt x="3906" y="749"/>
                    <a:pt x="3906" y="761"/>
                  </a:cubicBezTo>
                  <a:cubicBezTo>
                    <a:pt x="3906" y="725"/>
                    <a:pt x="3906" y="713"/>
                    <a:pt x="3882" y="701"/>
                  </a:cubicBezTo>
                  <a:lnTo>
                    <a:pt x="3882" y="725"/>
                  </a:lnTo>
                  <a:cubicBezTo>
                    <a:pt x="3873" y="725"/>
                    <a:pt x="3844" y="705"/>
                    <a:pt x="3825" y="705"/>
                  </a:cubicBezTo>
                  <a:cubicBezTo>
                    <a:pt x="3819" y="705"/>
                    <a:pt x="3814" y="707"/>
                    <a:pt x="3811" y="713"/>
                  </a:cubicBezTo>
                  <a:cubicBezTo>
                    <a:pt x="3801" y="723"/>
                    <a:pt x="3808" y="751"/>
                    <a:pt x="3803" y="751"/>
                  </a:cubicBezTo>
                  <a:cubicBezTo>
                    <a:pt x="3802" y="751"/>
                    <a:pt x="3801" y="750"/>
                    <a:pt x="3799" y="749"/>
                  </a:cubicBezTo>
                  <a:cubicBezTo>
                    <a:pt x="3787" y="737"/>
                    <a:pt x="3775" y="713"/>
                    <a:pt x="3775" y="713"/>
                  </a:cubicBezTo>
                  <a:cubicBezTo>
                    <a:pt x="3751" y="689"/>
                    <a:pt x="3716" y="665"/>
                    <a:pt x="3680" y="665"/>
                  </a:cubicBezTo>
                  <a:cubicBezTo>
                    <a:pt x="3670" y="665"/>
                    <a:pt x="3653" y="681"/>
                    <a:pt x="3641" y="681"/>
                  </a:cubicBezTo>
                  <a:cubicBezTo>
                    <a:pt x="3638" y="681"/>
                    <a:pt x="3635" y="680"/>
                    <a:pt x="3632" y="677"/>
                  </a:cubicBezTo>
                  <a:cubicBezTo>
                    <a:pt x="3620" y="677"/>
                    <a:pt x="3609" y="689"/>
                    <a:pt x="3585" y="725"/>
                  </a:cubicBezTo>
                  <a:cubicBezTo>
                    <a:pt x="3585" y="715"/>
                    <a:pt x="3576" y="661"/>
                    <a:pt x="3566" y="661"/>
                  </a:cubicBezTo>
                  <a:cubicBezTo>
                    <a:pt x="3564" y="661"/>
                    <a:pt x="3563" y="662"/>
                    <a:pt x="3561" y="665"/>
                  </a:cubicBezTo>
                  <a:cubicBezTo>
                    <a:pt x="3549" y="701"/>
                    <a:pt x="3585" y="737"/>
                    <a:pt x="3573" y="761"/>
                  </a:cubicBezTo>
                  <a:lnTo>
                    <a:pt x="3549" y="713"/>
                  </a:lnTo>
                  <a:cubicBezTo>
                    <a:pt x="3537" y="689"/>
                    <a:pt x="3537" y="653"/>
                    <a:pt x="3537" y="630"/>
                  </a:cubicBezTo>
                  <a:cubicBezTo>
                    <a:pt x="3531" y="653"/>
                    <a:pt x="3519" y="656"/>
                    <a:pt x="3507" y="656"/>
                  </a:cubicBezTo>
                  <a:cubicBezTo>
                    <a:pt x="3503" y="656"/>
                    <a:pt x="3499" y="656"/>
                    <a:pt x="3496" y="656"/>
                  </a:cubicBezTo>
                  <a:cubicBezTo>
                    <a:pt x="3488" y="656"/>
                    <a:pt x="3482" y="657"/>
                    <a:pt x="3478" y="665"/>
                  </a:cubicBezTo>
                  <a:cubicBezTo>
                    <a:pt x="3454" y="665"/>
                    <a:pt x="3454" y="653"/>
                    <a:pt x="3466" y="630"/>
                  </a:cubicBezTo>
                  <a:cubicBezTo>
                    <a:pt x="3466" y="613"/>
                    <a:pt x="3454" y="608"/>
                    <a:pt x="3451" y="603"/>
                  </a:cubicBezTo>
                  <a:lnTo>
                    <a:pt x="3451" y="603"/>
                  </a:lnTo>
                  <a:lnTo>
                    <a:pt x="3430" y="677"/>
                  </a:lnTo>
                  <a:cubicBezTo>
                    <a:pt x="3406" y="677"/>
                    <a:pt x="3418" y="606"/>
                    <a:pt x="3418" y="606"/>
                  </a:cubicBezTo>
                  <a:lnTo>
                    <a:pt x="3418" y="606"/>
                  </a:lnTo>
                  <a:cubicBezTo>
                    <a:pt x="3409" y="606"/>
                    <a:pt x="3384" y="636"/>
                    <a:pt x="3368" y="636"/>
                  </a:cubicBezTo>
                  <a:cubicBezTo>
                    <a:pt x="3364" y="636"/>
                    <a:pt x="3361" y="634"/>
                    <a:pt x="3359" y="630"/>
                  </a:cubicBezTo>
                  <a:cubicBezTo>
                    <a:pt x="3350" y="604"/>
                    <a:pt x="3324" y="579"/>
                    <a:pt x="3301" y="579"/>
                  </a:cubicBezTo>
                  <a:cubicBezTo>
                    <a:pt x="3291" y="579"/>
                    <a:pt x="3282" y="583"/>
                    <a:pt x="3275" y="594"/>
                  </a:cubicBezTo>
                  <a:cubicBezTo>
                    <a:pt x="3272" y="608"/>
                    <a:pt x="3267" y="613"/>
                    <a:pt x="3262" y="613"/>
                  </a:cubicBezTo>
                  <a:cubicBezTo>
                    <a:pt x="3252" y="613"/>
                    <a:pt x="3240" y="592"/>
                    <a:pt x="3231" y="592"/>
                  </a:cubicBezTo>
                  <a:cubicBezTo>
                    <a:pt x="3230" y="592"/>
                    <a:pt x="3229" y="593"/>
                    <a:pt x="3228" y="594"/>
                  </a:cubicBezTo>
                  <a:cubicBezTo>
                    <a:pt x="3226" y="596"/>
                    <a:pt x="3224" y="596"/>
                    <a:pt x="3223" y="596"/>
                  </a:cubicBezTo>
                  <a:cubicBezTo>
                    <a:pt x="3215" y="596"/>
                    <a:pt x="3214" y="568"/>
                    <a:pt x="3204" y="558"/>
                  </a:cubicBezTo>
                  <a:cubicBezTo>
                    <a:pt x="3199" y="556"/>
                    <a:pt x="3195" y="555"/>
                    <a:pt x="3191" y="555"/>
                  </a:cubicBezTo>
                  <a:cubicBezTo>
                    <a:pt x="3175" y="555"/>
                    <a:pt x="3166" y="570"/>
                    <a:pt x="3156" y="570"/>
                  </a:cubicBezTo>
                  <a:cubicBezTo>
                    <a:pt x="3144" y="558"/>
                    <a:pt x="3144" y="558"/>
                    <a:pt x="3156" y="534"/>
                  </a:cubicBezTo>
                  <a:cubicBezTo>
                    <a:pt x="3160" y="530"/>
                    <a:pt x="3159" y="529"/>
                    <a:pt x="3155" y="529"/>
                  </a:cubicBezTo>
                  <a:cubicBezTo>
                    <a:pt x="3148" y="529"/>
                    <a:pt x="3132" y="534"/>
                    <a:pt x="3132" y="534"/>
                  </a:cubicBezTo>
                  <a:lnTo>
                    <a:pt x="3108" y="534"/>
                  </a:lnTo>
                  <a:cubicBezTo>
                    <a:pt x="3108" y="534"/>
                    <a:pt x="3102" y="595"/>
                    <a:pt x="3093" y="595"/>
                  </a:cubicBezTo>
                  <a:cubicBezTo>
                    <a:pt x="3091" y="595"/>
                    <a:pt x="3088" y="588"/>
                    <a:pt x="3085" y="570"/>
                  </a:cubicBezTo>
                  <a:cubicBezTo>
                    <a:pt x="3085" y="547"/>
                    <a:pt x="3070" y="534"/>
                    <a:pt x="3053" y="534"/>
                  </a:cubicBezTo>
                  <a:cubicBezTo>
                    <a:pt x="3043" y="534"/>
                    <a:pt x="3034" y="538"/>
                    <a:pt x="3025" y="546"/>
                  </a:cubicBezTo>
                  <a:cubicBezTo>
                    <a:pt x="3014" y="557"/>
                    <a:pt x="3006" y="566"/>
                    <a:pt x="3000" y="566"/>
                  </a:cubicBezTo>
                  <a:cubicBezTo>
                    <a:pt x="2993" y="566"/>
                    <a:pt x="2989" y="554"/>
                    <a:pt x="2989" y="522"/>
                  </a:cubicBezTo>
                  <a:cubicBezTo>
                    <a:pt x="2989" y="510"/>
                    <a:pt x="2985" y="505"/>
                    <a:pt x="2979" y="505"/>
                  </a:cubicBezTo>
                  <a:cubicBezTo>
                    <a:pt x="2967" y="505"/>
                    <a:pt x="2947" y="521"/>
                    <a:pt x="2937" y="521"/>
                  </a:cubicBezTo>
                  <a:cubicBezTo>
                    <a:pt x="2933" y="521"/>
                    <a:pt x="2930" y="518"/>
                    <a:pt x="2930" y="511"/>
                  </a:cubicBezTo>
                  <a:cubicBezTo>
                    <a:pt x="2930" y="527"/>
                    <a:pt x="2890" y="555"/>
                    <a:pt x="2877" y="555"/>
                  </a:cubicBezTo>
                  <a:cubicBezTo>
                    <a:pt x="2872" y="555"/>
                    <a:pt x="2871" y="549"/>
                    <a:pt x="2882" y="534"/>
                  </a:cubicBezTo>
                  <a:cubicBezTo>
                    <a:pt x="2898" y="507"/>
                    <a:pt x="2895" y="500"/>
                    <a:pt x="2884" y="500"/>
                  </a:cubicBezTo>
                  <a:cubicBezTo>
                    <a:pt x="2871" y="500"/>
                    <a:pt x="2848" y="511"/>
                    <a:pt x="2835" y="511"/>
                  </a:cubicBezTo>
                  <a:cubicBezTo>
                    <a:pt x="2823" y="511"/>
                    <a:pt x="2811" y="511"/>
                    <a:pt x="2799" y="499"/>
                  </a:cubicBezTo>
                  <a:cubicBezTo>
                    <a:pt x="2799" y="499"/>
                    <a:pt x="2799" y="487"/>
                    <a:pt x="2787" y="487"/>
                  </a:cubicBezTo>
                  <a:cubicBezTo>
                    <a:pt x="2787" y="483"/>
                    <a:pt x="2783" y="482"/>
                    <a:pt x="2777" y="482"/>
                  </a:cubicBezTo>
                  <a:cubicBezTo>
                    <a:pt x="2762" y="482"/>
                    <a:pt x="2736" y="490"/>
                    <a:pt x="2727" y="499"/>
                  </a:cubicBezTo>
                  <a:cubicBezTo>
                    <a:pt x="2727" y="487"/>
                    <a:pt x="2739" y="463"/>
                    <a:pt x="2727" y="451"/>
                  </a:cubicBezTo>
                  <a:cubicBezTo>
                    <a:pt x="2720" y="451"/>
                    <a:pt x="2706" y="467"/>
                    <a:pt x="2698" y="467"/>
                  </a:cubicBezTo>
                  <a:cubicBezTo>
                    <a:pt x="2694" y="467"/>
                    <a:pt x="2692" y="463"/>
                    <a:pt x="2692" y="451"/>
                  </a:cubicBezTo>
                  <a:cubicBezTo>
                    <a:pt x="2692" y="451"/>
                    <a:pt x="2680" y="451"/>
                    <a:pt x="2680" y="475"/>
                  </a:cubicBezTo>
                  <a:cubicBezTo>
                    <a:pt x="2680" y="479"/>
                    <a:pt x="2679" y="480"/>
                    <a:pt x="2677" y="480"/>
                  </a:cubicBezTo>
                  <a:cubicBezTo>
                    <a:pt x="2673" y="480"/>
                    <a:pt x="2668" y="475"/>
                    <a:pt x="2668" y="475"/>
                  </a:cubicBezTo>
                  <a:cubicBezTo>
                    <a:pt x="2661" y="475"/>
                    <a:pt x="2644" y="457"/>
                    <a:pt x="2630" y="457"/>
                  </a:cubicBezTo>
                  <a:cubicBezTo>
                    <a:pt x="2621" y="457"/>
                    <a:pt x="2613" y="464"/>
                    <a:pt x="2608" y="487"/>
                  </a:cubicBezTo>
                  <a:cubicBezTo>
                    <a:pt x="2608" y="476"/>
                    <a:pt x="2618" y="437"/>
                    <a:pt x="2612" y="437"/>
                  </a:cubicBezTo>
                  <a:lnTo>
                    <a:pt x="2612" y="437"/>
                  </a:lnTo>
                  <a:cubicBezTo>
                    <a:pt x="2611" y="437"/>
                    <a:pt x="2610" y="438"/>
                    <a:pt x="2608" y="439"/>
                  </a:cubicBezTo>
                  <a:cubicBezTo>
                    <a:pt x="2597" y="463"/>
                    <a:pt x="2597" y="463"/>
                    <a:pt x="2585" y="463"/>
                  </a:cubicBezTo>
                  <a:cubicBezTo>
                    <a:pt x="2597" y="463"/>
                    <a:pt x="2597" y="427"/>
                    <a:pt x="2585" y="415"/>
                  </a:cubicBezTo>
                  <a:lnTo>
                    <a:pt x="2549" y="415"/>
                  </a:lnTo>
                  <a:cubicBezTo>
                    <a:pt x="2513" y="415"/>
                    <a:pt x="2513" y="427"/>
                    <a:pt x="2501" y="463"/>
                  </a:cubicBezTo>
                  <a:cubicBezTo>
                    <a:pt x="2477" y="463"/>
                    <a:pt x="2489" y="451"/>
                    <a:pt x="2489" y="427"/>
                  </a:cubicBezTo>
                  <a:lnTo>
                    <a:pt x="2489" y="427"/>
                  </a:lnTo>
                  <a:cubicBezTo>
                    <a:pt x="2477" y="439"/>
                    <a:pt x="2466" y="451"/>
                    <a:pt x="2466" y="463"/>
                  </a:cubicBezTo>
                  <a:cubicBezTo>
                    <a:pt x="2466" y="439"/>
                    <a:pt x="2466" y="403"/>
                    <a:pt x="2466" y="380"/>
                  </a:cubicBezTo>
                  <a:cubicBezTo>
                    <a:pt x="2454" y="391"/>
                    <a:pt x="2442" y="403"/>
                    <a:pt x="2418" y="427"/>
                  </a:cubicBezTo>
                  <a:cubicBezTo>
                    <a:pt x="2410" y="435"/>
                    <a:pt x="2403" y="438"/>
                    <a:pt x="2397" y="438"/>
                  </a:cubicBezTo>
                  <a:cubicBezTo>
                    <a:pt x="2385" y="438"/>
                    <a:pt x="2374" y="427"/>
                    <a:pt x="2358" y="427"/>
                  </a:cubicBezTo>
                  <a:cubicBezTo>
                    <a:pt x="2344" y="420"/>
                    <a:pt x="2329" y="408"/>
                    <a:pt x="2318" y="408"/>
                  </a:cubicBezTo>
                  <a:cubicBezTo>
                    <a:pt x="2310" y="408"/>
                    <a:pt x="2304" y="413"/>
                    <a:pt x="2299" y="427"/>
                  </a:cubicBezTo>
                  <a:cubicBezTo>
                    <a:pt x="2299" y="451"/>
                    <a:pt x="2287" y="475"/>
                    <a:pt x="2287" y="499"/>
                  </a:cubicBezTo>
                  <a:cubicBezTo>
                    <a:pt x="2263" y="499"/>
                    <a:pt x="2287" y="451"/>
                    <a:pt x="2287" y="439"/>
                  </a:cubicBezTo>
                  <a:lnTo>
                    <a:pt x="2287" y="439"/>
                  </a:lnTo>
                  <a:cubicBezTo>
                    <a:pt x="2287" y="441"/>
                    <a:pt x="2286" y="442"/>
                    <a:pt x="2286" y="442"/>
                  </a:cubicBezTo>
                  <a:cubicBezTo>
                    <a:pt x="2281" y="442"/>
                    <a:pt x="2263" y="414"/>
                    <a:pt x="2263" y="403"/>
                  </a:cubicBezTo>
                  <a:cubicBezTo>
                    <a:pt x="2275" y="380"/>
                    <a:pt x="2275" y="356"/>
                    <a:pt x="2263" y="356"/>
                  </a:cubicBezTo>
                  <a:lnTo>
                    <a:pt x="2253" y="430"/>
                  </a:lnTo>
                  <a:lnTo>
                    <a:pt x="2253" y="430"/>
                  </a:lnTo>
                  <a:cubicBezTo>
                    <a:pt x="2254" y="390"/>
                    <a:pt x="2190" y="380"/>
                    <a:pt x="2168" y="380"/>
                  </a:cubicBezTo>
                  <a:lnTo>
                    <a:pt x="2168" y="380"/>
                  </a:lnTo>
                  <a:cubicBezTo>
                    <a:pt x="2192" y="380"/>
                    <a:pt x="2168" y="403"/>
                    <a:pt x="2168" y="415"/>
                  </a:cubicBezTo>
                  <a:cubicBezTo>
                    <a:pt x="2149" y="406"/>
                    <a:pt x="2153" y="358"/>
                    <a:pt x="2136" y="358"/>
                  </a:cubicBezTo>
                  <a:cubicBezTo>
                    <a:pt x="2132" y="358"/>
                    <a:pt x="2127" y="361"/>
                    <a:pt x="2120" y="368"/>
                  </a:cubicBezTo>
                  <a:cubicBezTo>
                    <a:pt x="2120" y="368"/>
                    <a:pt x="2100" y="388"/>
                    <a:pt x="2090" y="388"/>
                  </a:cubicBezTo>
                  <a:cubicBezTo>
                    <a:pt x="2087" y="388"/>
                    <a:pt x="2085" y="386"/>
                    <a:pt x="2085" y="380"/>
                  </a:cubicBezTo>
                  <a:cubicBezTo>
                    <a:pt x="2085" y="356"/>
                    <a:pt x="2120" y="332"/>
                    <a:pt x="2096" y="332"/>
                  </a:cubicBezTo>
                  <a:cubicBezTo>
                    <a:pt x="2087" y="332"/>
                    <a:pt x="2070" y="347"/>
                    <a:pt x="2057" y="347"/>
                  </a:cubicBezTo>
                  <a:cubicBezTo>
                    <a:pt x="2054" y="347"/>
                    <a:pt x="2051" y="346"/>
                    <a:pt x="2049" y="344"/>
                  </a:cubicBezTo>
                  <a:cubicBezTo>
                    <a:pt x="2025" y="332"/>
                    <a:pt x="2013" y="308"/>
                    <a:pt x="1989" y="308"/>
                  </a:cubicBezTo>
                  <a:cubicBezTo>
                    <a:pt x="1977" y="308"/>
                    <a:pt x="1942" y="344"/>
                    <a:pt x="1977" y="356"/>
                  </a:cubicBezTo>
                  <a:cubicBezTo>
                    <a:pt x="1965" y="356"/>
                    <a:pt x="1954" y="344"/>
                    <a:pt x="1942" y="344"/>
                  </a:cubicBezTo>
                  <a:cubicBezTo>
                    <a:pt x="1930" y="344"/>
                    <a:pt x="1918" y="320"/>
                    <a:pt x="1918" y="308"/>
                  </a:cubicBezTo>
                  <a:cubicBezTo>
                    <a:pt x="1914" y="304"/>
                    <a:pt x="1911" y="303"/>
                    <a:pt x="1909" y="303"/>
                  </a:cubicBezTo>
                  <a:cubicBezTo>
                    <a:pt x="1905" y="303"/>
                    <a:pt x="1902" y="308"/>
                    <a:pt x="1894" y="308"/>
                  </a:cubicBezTo>
                  <a:cubicBezTo>
                    <a:pt x="1882" y="308"/>
                    <a:pt x="1882" y="332"/>
                    <a:pt x="1870" y="344"/>
                  </a:cubicBezTo>
                  <a:cubicBezTo>
                    <a:pt x="1877" y="340"/>
                    <a:pt x="1882" y="339"/>
                    <a:pt x="1885" y="339"/>
                  </a:cubicBezTo>
                  <a:cubicBezTo>
                    <a:pt x="1892" y="339"/>
                    <a:pt x="1887" y="347"/>
                    <a:pt x="1870" y="356"/>
                  </a:cubicBezTo>
                  <a:cubicBezTo>
                    <a:pt x="1862" y="364"/>
                    <a:pt x="1859" y="373"/>
                    <a:pt x="1854" y="373"/>
                  </a:cubicBezTo>
                  <a:cubicBezTo>
                    <a:pt x="1852" y="373"/>
                    <a:pt x="1850" y="371"/>
                    <a:pt x="1846" y="368"/>
                  </a:cubicBezTo>
                  <a:cubicBezTo>
                    <a:pt x="1835" y="368"/>
                    <a:pt x="1870" y="320"/>
                    <a:pt x="1846" y="308"/>
                  </a:cubicBezTo>
                  <a:cubicBezTo>
                    <a:pt x="1811" y="308"/>
                    <a:pt x="1775" y="308"/>
                    <a:pt x="1787" y="344"/>
                  </a:cubicBezTo>
                  <a:cubicBezTo>
                    <a:pt x="1799" y="380"/>
                    <a:pt x="1799" y="368"/>
                    <a:pt x="1787" y="391"/>
                  </a:cubicBezTo>
                  <a:cubicBezTo>
                    <a:pt x="1781" y="397"/>
                    <a:pt x="1775" y="400"/>
                    <a:pt x="1769" y="400"/>
                  </a:cubicBezTo>
                  <a:cubicBezTo>
                    <a:pt x="1763" y="400"/>
                    <a:pt x="1757" y="397"/>
                    <a:pt x="1751" y="391"/>
                  </a:cubicBezTo>
                  <a:cubicBezTo>
                    <a:pt x="1739" y="368"/>
                    <a:pt x="1775" y="296"/>
                    <a:pt x="1775" y="284"/>
                  </a:cubicBezTo>
                  <a:lnTo>
                    <a:pt x="1739" y="284"/>
                  </a:lnTo>
                  <a:cubicBezTo>
                    <a:pt x="1715" y="296"/>
                    <a:pt x="1727" y="320"/>
                    <a:pt x="1715" y="332"/>
                  </a:cubicBezTo>
                  <a:cubicBezTo>
                    <a:pt x="1715" y="333"/>
                    <a:pt x="1714" y="333"/>
                    <a:pt x="1713" y="333"/>
                  </a:cubicBezTo>
                  <a:cubicBezTo>
                    <a:pt x="1706" y="333"/>
                    <a:pt x="1712" y="283"/>
                    <a:pt x="1697" y="283"/>
                  </a:cubicBezTo>
                  <a:cubicBezTo>
                    <a:pt x="1695" y="283"/>
                    <a:pt x="1693" y="283"/>
                    <a:pt x="1692" y="284"/>
                  </a:cubicBezTo>
                  <a:cubicBezTo>
                    <a:pt x="1674" y="293"/>
                    <a:pt x="1662" y="309"/>
                    <a:pt x="1653" y="327"/>
                  </a:cubicBezTo>
                  <a:lnTo>
                    <a:pt x="1653" y="327"/>
                  </a:lnTo>
                  <a:cubicBezTo>
                    <a:pt x="1656" y="315"/>
                    <a:pt x="1656" y="299"/>
                    <a:pt x="1656" y="284"/>
                  </a:cubicBezTo>
                  <a:cubicBezTo>
                    <a:pt x="1656" y="264"/>
                    <a:pt x="1638" y="234"/>
                    <a:pt x="1626" y="234"/>
                  </a:cubicBezTo>
                  <a:cubicBezTo>
                    <a:pt x="1624" y="234"/>
                    <a:pt x="1622" y="235"/>
                    <a:pt x="1620" y="237"/>
                  </a:cubicBezTo>
                  <a:cubicBezTo>
                    <a:pt x="1596" y="249"/>
                    <a:pt x="1620" y="261"/>
                    <a:pt x="1608" y="272"/>
                  </a:cubicBezTo>
                  <a:cubicBezTo>
                    <a:pt x="1602" y="278"/>
                    <a:pt x="1596" y="281"/>
                    <a:pt x="1590" y="281"/>
                  </a:cubicBezTo>
                  <a:cubicBezTo>
                    <a:pt x="1584" y="281"/>
                    <a:pt x="1579" y="278"/>
                    <a:pt x="1573" y="272"/>
                  </a:cubicBezTo>
                  <a:cubicBezTo>
                    <a:pt x="1561" y="272"/>
                    <a:pt x="1561" y="237"/>
                    <a:pt x="1549" y="237"/>
                  </a:cubicBezTo>
                  <a:cubicBezTo>
                    <a:pt x="1539" y="237"/>
                    <a:pt x="1530" y="267"/>
                    <a:pt x="1520" y="267"/>
                  </a:cubicBezTo>
                  <a:cubicBezTo>
                    <a:pt x="1518" y="267"/>
                    <a:pt x="1515" y="265"/>
                    <a:pt x="1513" y="261"/>
                  </a:cubicBezTo>
                  <a:cubicBezTo>
                    <a:pt x="1503" y="250"/>
                    <a:pt x="1510" y="222"/>
                    <a:pt x="1497" y="222"/>
                  </a:cubicBezTo>
                  <a:cubicBezTo>
                    <a:pt x="1495" y="222"/>
                    <a:pt x="1493" y="223"/>
                    <a:pt x="1489" y="225"/>
                  </a:cubicBezTo>
                  <a:cubicBezTo>
                    <a:pt x="1479" y="235"/>
                    <a:pt x="1468" y="274"/>
                    <a:pt x="1449" y="274"/>
                  </a:cubicBezTo>
                  <a:cubicBezTo>
                    <a:pt x="1447" y="274"/>
                    <a:pt x="1444" y="274"/>
                    <a:pt x="1442" y="272"/>
                  </a:cubicBezTo>
                  <a:lnTo>
                    <a:pt x="1442" y="249"/>
                  </a:lnTo>
                  <a:cubicBezTo>
                    <a:pt x="1442" y="237"/>
                    <a:pt x="1454" y="237"/>
                    <a:pt x="1454" y="237"/>
                  </a:cubicBezTo>
                  <a:cubicBezTo>
                    <a:pt x="1454" y="233"/>
                    <a:pt x="1450" y="231"/>
                    <a:pt x="1444" y="231"/>
                  </a:cubicBezTo>
                  <a:cubicBezTo>
                    <a:pt x="1432" y="231"/>
                    <a:pt x="1414" y="237"/>
                    <a:pt x="1406" y="237"/>
                  </a:cubicBezTo>
                  <a:cubicBezTo>
                    <a:pt x="1406" y="237"/>
                    <a:pt x="1398" y="221"/>
                    <a:pt x="1389" y="221"/>
                  </a:cubicBezTo>
                  <a:cubicBezTo>
                    <a:pt x="1387" y="221"/>
                    <a:pt x="1384" y="222"/>
                    <a:pt x="1382" y="225"/>
                  </a:cubicBezTo>
                  <a:cubicBezTo>
                    <a:pt x="1374" y="225"/>
                    <a:pt x="1366" y="230"/>
                    <a:pt x="1358" y="230"/>
                  </a:cubicBezTo>
                  <a:cubicBezTo>
                    <a:pt x="1354" y="230"/>
                    <a:pt x="1350" y="229"/>
                    <a:pt x="1346" y="225"/>
                  </a:cubicBezTo>
                  <a:cubicBezTo>
                    <a:pt x="1334" y="225"/>
                    <a:pt x="1323" y="225"/>
                    <a:pt x="1311" y="213"/>
                  </a:cubicBezTo>
                  <a:cubicBezTo>
                    <a:pt x="1308" y="207"/>
                    <a:pt x="1305" y="205"/>
                    <a:pt x="1302" y="205"/>
                  </a:cubicBezTo>
                  <a:cubicBezTo>
                    <a:pt x="1292" y="205"/>
                    <a:pt x="1281" y="225"/>
                    <a:pt x="1263" y="225"/>
                  </a:cubicBezTo>
                  <a:cubicBezTo>
                    <a:pt x="1239" y="225"/>
                    <a:pt x="1251" y="177"/>
                    <a:pt x="1227" y="177"/>
                  </a:cubicBezTo>
                  <a:cubicBezTo>
                    <a:pt x="1226" y="175"/>
                    <a:pt x="1224" y="175"/>
                    <a:pt x="1222" y="175"/>
                  </a:cubicBezTo>
                  <a:cubicBezTo>
                    <a:pt x="1212" y="175"/>
                    <a:pt x="1202" y="201"/>
                    <a:pt x="1192" y="201"/>
                  </a:cubicBezTo>
                  <a:cubicBezTo>
                    <a:pt x="1189" y="202"/>
                    <a:pt x="1188" y="203"/>
                    <a:pt x="1186" y="203"/>
                  </a:cubicBezTo>
                  <a:cubicBezTo>
                    <a:pt x="1172" y="203"/>
                    <a:pt x="1192" y="151"/>
                    <a:pt x="1192" y="130"/>
                  </a:cubicBezTo>
                  <a:lnTo>
                    <a:pt x="1192" y="130"/>
                  </a:lnTo>
                  <a:cubicBezTo>
                    <a:pt x="1168" y="141"/>
                    <a:pt x="1156" y="165"/>
                    <a:pt x="1144" y="177"/>
                  </a:cubicBezTo>
                  <a:cubicBezTo>
                    <a:pt x="1137" y="192"/>
                    <a:pt x="1132" y="197"/>
                    <a:pt x="1129" y="197"/>
                  </a:cubicBezTo>
                  <a:cubicBezTo>
                    <a:pt x="1122" y="197"/>
                    <a:pt x="1123" y="172"/>
                    <a:pt x="1130" y="148"/>
                  </a:cubicBezTo>
                  <a:lnTo>
                    <a:pt x="1130" y="148"/>
                  </a:lnTo>
                  <a:cubicBezTo>
                    <a:pt x="1124" y="165"/>
                    <a:pt x="1113" y="165"/>
                    <a:pt x="1102" y="165"/>
                  </a:cubicBezTo>
                  <a:cubicBezTo>
                    <a:pt x="1090" y="165"/>
                    <a:pt x="1078" y="165"/>
                    <a:pt x="1073" y="189"/>
                  </a:cubicBezTo>
                  <a:cubicBezTo>
                    <a:pt x="1073" y="165"/>
                    <a:pt x="1061" y="141"/>
                    <a:pt x="1037" y="141"/>
                  </a:cubicBezTo>
                  <a:cubicBezTo>
                    <a:pt x="1037" y="153"/>
                    <a:pt x="1034" y="156"/>
                    <a:pt x="1029" y="156"/>
                  </a:cubicBezTo>
                  <a:cubicBezTo>
                    <a:pt x="1025" y="156"/>
                    <a:pt x="1019" y="153"/>
                    <a:pt x="1013" y="153"/>
                  </a:cubicBezTo>
                  <a:cubicBezTo>
                    <a:pt x="1001" y="153"/>
                    <a:pt x="977" y="177"/>
                    <a:pt x="965" y="177"/>
                  </a:cubicBezTo>
                  <a:cubicBezTo>
                    <a:pt x="956" y="167"/>
                    <a:pt x="946" y="109"/>
                    <a:pt x="936" y="109"/>
                  </a:cubicBezTo>
                  <a:cubicBezTo>
                    <a:pt x="934" y="109"/>
                    <a:pt x="932" y="111"/>
                    <a:pt x="930" y="118"/>
                  </a:cubicBezTo>
                  <a:cubicBezTo>
                    <a:pt x="920" y="138"/>
                    <a:pt x="926" y="183"/>
                    <a:pt x="915" y="183"/>
                  </a:cubicBezTo>
                  <a:cubicBezTo>
                    <a:pt x="913" y="183"/>
                    <a:pt x="910" y="181"/>
                    <a:pt x="906" y="177"/>
                  </a:cubicBezTo>
                  <a:cubicBezTo>
                    <a:pt x="899" y="158"/>
                    <a:pt x="900" y="149"/>
                    <a:pt x="898" y="149"/>
                  </a:cubicBezTo>
                  <a:cubicBezTo>
                    <a:pt x="896" y="149"/>
                    <a:pt x="893" y="155"/>
                    <a:pt x="882" y="165"/>
                  </a:cubicBezTo>
                  <a:cubicBezTo>
                    <a:pt x="874" y="169"/>
                    <a:pt x="870" y="174"/>
                    <a:pt x="868" y="177"/>
                  </a:cubicBezTo>
                  <a:lnTo>
                    <a:pt x="868" y="177"/>
                  </a:lnTo>
                  <a:cubicBezTo>
                    <a:pt x="871" y="159"/>
                    <a:pt x="891" y="127"/>
                    <a:pt x="882" y="118"/>
                  </a:cubicBezTo>
                  <a:cubicBezTo>
                    <a:pt x="882" y="115"/>
                    <a:pt x="882" y="114"/>
                    <a:pt x="881" y="114"/>
                  </a:cubicBezTo>
                  <a:cubicBezTo>
                    <a:pt x="878" y="114"/>
                    <a:pt x="870" y="130"/>
                    <a:pt x="870" y="130"/>
                  </a:cubicBezTo>
                  <a:lnTo>
                    <a:pt x="846" y="130"/>
                  </a:lnTo>
                  <a:cubicBezTo>
                    <a:pt x="834" y="130"/>
                    <a:pt x="858" y="118"/>
                    <a:pt x="858" y="106"/>
                  </a:cubicBezTo>
                  <a:lnTo>
                    <a:pt x="858" y="106"/>
                  </a:lnTo>
                  <a:cubicBezTo>
                    <a:pt x="858" y="110"/>
                    <a:pt x="856" y="111"/>
                    <a:pt x="852" y="111"/>
                  </a:cubicBezTo>
                  <a:cubicBezTo>
                    <a:pt x="844" y="111"/>
                    <a:pt x="830" y="106"/>
                    <a:pt x="822" y="106"/>
                  </a:cubicBezTo>
                  <a:cubicBezTo>
                    <a:pt x="822" y="106"/>
                    <a:pt x="822" y="118"/>
                    <a:pt x="822" y="118"/>
                  </a:cubicBezTo>
                  <a:cubicBezTo>
                    <a:pt x="822" y="118"/>
                    <a:pt x="787" y="118"/>
                    <a:pt x="799" y="94"/>
                  </a:cubicBezTo>
                  <a:cubicBezTo>
                    <a:pt x="799" y="86"/>
                    <a:pt x="782" y="72"/>
                    <a:pt x="771" y="72"/>
                  </a:cubicBezTo>
                  <a:cubicBezTo>
                    <a:pt x="766" y="72"/>
                    <a:pt x="763" y="75"/>
                    <a:pt x="763" y="82"/>
                  </a:cubicBezTo>
                  <a:cubicBezTo>
                    <a:pt x="757" y="82"/>
                    <a:pt x="748" y="79"/>
                    <a:pt x="739" y="79"/>
                  </a:cubicBezTo>
                  <a:cubicBezTo>
                    <a:pt x="730" y="79"/>
                    <a:pt x="721" y="82"/>
                    <a:pt x="715" y="94"/>
                  </a:cubicBezTo>
                  <a:cubicBezTo>
                    <a:pt x="698" y="76"/>
                    <a:pt x="667" y="25"/>
                    <a:pt x="637" y="25"/>
                  </a:cubicBezTo>
                  <a:cubicBezTo>
                    <a:pt x="627" y="25"/>
                    <a:pt x="617" y="31"/>
                    <a:pt x="608" y="46"/>
                  </a:cubicBezTo>
                  <a:cubicBezTo>
                    <a:pt x="618" y="12"/>
                    <a:pt x="619" y="1"/>
                    <a:pt x="614" y="1"/>
                  </a:cubicBezTo>
                  <a:close/>
                  <a:moveTo>
                    <a:pt x="4418" y="4096"/>
                  </a:moveTo>
                  <a:cubicBezTo>
                    <a:pt x="4414" y="4103"/>
                    <a:pt x="4416" y="4105"/>
                    <a:pt x="4418" y="4105"/>
                  </a:cubicBezTo>
                  <a:cubicBezTo>
                    <a:pt x="4421" y="4105"/>
                    <a:pt x="4427" y="4098"/>
                    <a:pt x="4418" y="4096"/>
                  </a:cubicBezTo>
                  <a:close/>
                  <a:moveTo>
                    <a:pt x="921" y="1437"/>
                  </a:moveTo>
                  <a:cubicBezTo>
                    <a:pt x="897" y="1437"/>
                    <a:pt x="834" y="1466"/>
                    <a:pt x="834" y="1487"/>
                  </a:cubicBezTo>
                  <a:lnTo>
                    <a:pt x="858" y="1487"/>
                  </a:lnTo>
                  <a:cubicBezTo>
                    <a:pt x="858" y="1499"/>
                    <a:pt x="870" y="1511"/>
                    <a:pt x="870" y="1523"/>
                  </a:cubicBezTo>
                  <a:cubicBezTo>
                    <a:pt x="870" y="1546"/>
                    <a:pt x="882" y="1570"/>
                    <a:pt x="906" y="1582"/>
                  </a:cubicBezTo>
                  <a:cubicBezTo>
                    <a:pt x="918" y="1582"/>
                    <a:pt x="942" y="1546"/>
                    <a:pt x="953" y="1546"/>
                  </a:cubicBezTo>
                  <a:cubicBezTo>
                    <a:pt x="977" y="1558"/>
                    <a:pt x="977" y="1570"/>
                    <a:pt x="977" y="1582"/>
                  </a:cubicBezTo>
                  <a:cubicBezTo>
                    <a:pt x="977" y="1606"/>
                    <a:pt x="965" y="1606"/>
                    <a:pt x="977" y="1606"/>
                  </a:cubicBezTo>
                  <a:cubicBezTo>
                    <a:pt x="981" y="1609"/>
                    <a:pt x="982" y="1611"/>
                    <a:pt x="983" y="1611"/>
                  </a:cubicBezTo>
                  <a:cubicBezTo>
                    <a:pt x="985" y="1611"/>
                    <a:pt x="984" y="1602"/>
                    <a:pt x="1001" y="1594"/>
                  </a:cubicBezTo>
                  <a:cubicBezTo>
                    <a:pt x="1009" y="1590"/>
                    <a:pt x="1014" y="1589"/>
                    <a:pt x="1018" y="1589"/>
                  </a:cubicBezTo>
                  <a:cubicBezTo>
                    <a:pt x="1025" y="1589"/>
                    <a:pt x="1025" y="1594"/>
                    <a:pt x="1025" y="1594"/>
                  </a:cubicBezTo>
                  <a:cubicBezTo>
                    <a:pt x="1025" y="1594"/>
                    <a:pt x="989" y="1630"/>
                    <a:pt x="1001" y="1654"/>
                  </a:cubicBezTo>
                  <a:cubicBezTo>
                    <a:pt x="1025" y="1654"/>
                    <a:pt x="1049" y="1654"/>
                    <a:pt x="1061" y="1642"/>
                  </a:cubicBezTo>
                  <a:cubicBezTo>
                    <a:pt x="1061" y="1642"/>
                    <a:pt x="1061" y="1654"/>
                    <a:pt x="1073" y="1654"/>
                  </a:cubicBezTo>
                  <a:cubicBezTo>
                    <a:pt x="1073" y="1654"/>
                    <a:pt x="1144" y="1665"/>
                    <a:pt x="1144" y="1665"/>
                  </a:cubicBezTo>
                  <a:cubicBezTo>
                    <a:pt x="1144" y="1677"/>
                    <a:pt x="1084" y="1689"/>
                    <a:pt x="1084" y="1701"/>
                  </a:cubicBezTo>
                  <a:cubicBezTo>
                    <a:pt x="1073" y="1713"/>
                    <a:pt x="1156" y="1725"/>
                    <a:pt x="1168" y="1725"/>
                  </a:cubicBezTo>
                  <a:cubicBezTo>
                    <a:pt x="1171" y="1722"/>
                    <a:pt x="1173" y="1720"/>
                    <a:pt x="1175" y="1720"/>
                  </a:cubicBezTo>
                  <a:cubicBezTo>
                    <a:pt x="1180" y="1720"/>
                    <a:pt x="1180" y="1731"/>
                    <a:pt x="1180" y="1749"/>
                  </a:cubicBezTo>
                  <a:cubicBezTo>
                    <a:pt x="1180" y="1761"/>
                    <a:pt x="1183" y="1764"/>
                    <a:pt x="1187" y="1764"/>
                  </a:cubicBezTo>
                  <a:cubicBezTo>
                    <a:pt x="1192" y="1764"/>
                    <a:pt x="1198" y="1761"/>
                    <a:pt x="1203" y="1761"/>
                  </a:cubicBezTo>
                  <a:cubicBezTo>
                    <a:pt x="1215" y="1773"/>
                    <a:pt x="1215" y="1773"/>
                    <a:pt x="1215" y="1785"/>
                  </a:cubicBezTo>
                  <a:cubicBezTo>
                    <a:pt x="1215" y="1796"/>
                    <a:pt x="1215" y="1796"/>
                    <a:pt x="1215" y="1796"/>
                  </a:cubicBezTo>
                  <a:cubicBezTo>
                    <a:pt x="1239" y="1796"/>
                    <a:pt x="1251" y="1796"/>
                    <a:pt x="1251" y="1773"/>
                  </a:cubicBezTo>
                  <a:cubicBezTo>
                    <a:pt x="1251" y="1764"/>
                    <a:pt x="1257" y="1756"/>
                    <a:pt x="1265" y="1756"/>
                  </a:cubicBezTo>
                  <a:cubicBezTo>
                    <a:pt x="1268" y="1756"/>
                    <a:pt x="1271" y="1757"/>
                    <a:pt x="1275" y="1761"/>
                  </a:cubicBezTo>
                  <a:cubicBezTo>
                    <a:pt x="1275" y="1773"/>
                    <a:pt x="1275" y="1796"/>
                    <a:pt x="1275" y="1808"/>
                  </a:cubicBezTo>
                  <a:cubicBezTo>
                    <a:pt x="1275" y="1820"/>
                    <a:pt x="1299" y="1820"/>
                    <a:pt x="1311" y="1820"/>
                  </a:cubicBezTo>
                  <a:cubicBezTo>
                    <a:pt x="1323" y="1832"/>
                    <a:pt x="1323" y="1832"/>
                    <a:pt x="1323" y="1844"/>
                  </a:cubicBezTo>
                  <a:lnTo>
                    <a:pt x="1323" y="1868"/>
                  </a:lnTo>
                  <a:lnTo>
                    <a:pt x="1358" y="1868"/>
                  </a:lnTo>
                  <a:cubicBezTo>
                    <a:pt x="1382" y="1868"/>
                    <a:pt x="1370" y="1880"/>
                    <a:pt x="1382" y="1892"/>
                  </a:cubicBezTo>
                  <a:cubicBezTo>
                    <a:pt x="1391" y="1909"/>
                    <a:pt x="1412" y="1920"/>
                    <a:pt x="1432" y="1920"/>
                  </a:cubicBezTo>
                  <a:cubicBezTo>
                    <a:pt x="1440" y="1920"/>
                    <a:pt x="1447" y="1919"/>
                    <a:pt x="1454" y="1915"/>
                  </a:cubicBezTo>
                  <a:cubicBezTo>
                    <a:pt x="1477" y="1915"/>
                    <a:pt x="1477" y="1915"/>
                    <a:pt x="1454" y="1939"/>
                  </a:cubicBezTo>
                  <a:cubicBezTo>
                    <a:pt x="1430" y="1963"/>
                    <a:pt x="1442" y="1963"/>
                    <a:pt x="1454" y="1963"/>
                  </a:cubicBezTo>
                  <a:cubicBezTo>
                    <a:pt x="1465" y="1975"/>
                    <a:pt x="1477" y="1987"/>
                    <a:pt x="1489" y="1987"/>
                  </a:cubicBezTo>
                  <a:cubicBezTo>
                    <a:pt x="1495" y="1987"/>
                    <a:pt x="1501" y="1984"/>
                    <a:pt x="1507" y="1984"/>
                  </a:cubicBezTo>
                  <a:cubicBezTo>
                    <a:pt x="1513" y="1984"/>
                    <a:pt x="1519" y="1987"/>
                    <a:pt x="1525" y="1999"/>
                  </a:cubicBezTo>
                  <a:cubicBezTo>
                    <a:pt x="1501" y="2023"/>
                    <a:pt x="1537" y="2035"/>
                    <a:pt x="1549" y="2035"/>
                  </a:cubicBezTo>
                  <a:cubicBezTo>
                    <a:pt x="1551" y="2036"/>
                    <a:pt x="1553" y="2037"/>
                    <a:pt x="1556" y="2037"/>
                  </a:cubicBezTo>
                  <a:cubicBezTo>
                    <a:pt x="1570" y="2037"/>
                    <a:pt x="1596" y="2020"/>
                    <a:pt x="1598" y="2020"/>
                  </a:cubicBezTo>
                  <a:lnTo>
                    <a:pt x="1598" y="2020"/>
                  </a:lnTo>
                  <a:cubicBezTo>
                    <a:pt x="1599" y="2020"/>
                    <a:pt x="1598" y="2021"/>
                    <a:pt x="1596" y="2023"/>
                  </a:cubicBezTo>
                  <a:cubicBezTo>
                    <a:pt x="1596" y="2035"/>
                    <a:pt x="1596" y="2070"/>
                    <a:pt x="1596" y="2082"/>
                  </a:cubicBezTo>
                  <a:cubicBezTo>
                    <a:pt x="1632" y="2106"/>
                    <a:pt x="1656" y="2130"/>
                    <a:pt x="1680" y="2142"/>
                  </a:cubicBezTo>
                  <a:lnTo>
                    <a:pt x="1715" y="2154"/>
                  </a:lnTo>
                  <a:lnTo>
                    <a:pt x="1751" y="2154"/>
                  </a:lnTo>
                  <a:cubicBezTo>
                    <a:pt x="1751" y="2154"/>
                    <a:pt x="1751" y="2189"/>
                    <a:pt x="1751" y="2201"/>
                  </a:cubicBezTo>
                  <a:cubicBezTo>
                    <a:pt x="1751" y="2213"/>
                    <a:pt x="1751" y="2225"/>
                    <a:pt x="1763" y="2237"/>
                  </a:cubicBezTo>
                  <a:cubicBezTo>
                    <a:pt x="1770" y="2244"/>
                    <a:pt x="1777" y="2251"/>
                    <a:pt x="1784" y="2251"/>
                  </a:cubicBezTo>
                  <a:cubicBezTo>
                    <a:pt x="1788" y="2251"/>
                    <a:pt x="1792" y="2248"/>
                    <a:pt x="1797" y="2240"/>
                  </a:cubicBezTo>
                  <a:lnTo>
                    <a:pt x="1797" y="2240"/>
                  </a:lnTo>
                  <a:cubicBezTo>
                    <a:pt x="1797" y="2249"/>
                    <a:pt x="1836" y="2249"/>
                    <a:pt x="1846" y="2249"/>
                  </a:cubicBezTo>
                  <a:cubicBezTo>
                    <a:pt x="1858" y="2249"/>
                    <a:pt x="1846" y="2285"/>
                    <a:pt x="1846" y="2296"/>
                  </a:cubicBezTo>
                  <a:cubicBezTo>
                    <a:pt x="1858" y="2308"/>
                    <a:pt x="1870" y="2320"/>
                    <a:pt x="1882" y="2320"/>
                  </a:cubicBezTo>
                  <a:cubicBezTo>
                    <a:pt x="1894" y="2320"/>
                    <a:pt x="1906" y="2308"/>
                    <a:pt x="1918" y="2296"/>
                  </a:cubicBezTo>
                  <a:cubicBezTo>
                    <a:pt x="1918" y="2293"/>
                    <a:pt x="1919" y="2292"/>
                    <a:pt x="1920" y="2292"/>
                  </a:cubicBezTo>
                  <a:cubicBezTo>
                    <a:pt x="1924" y="2292"/>
                    <a:pt x="1930" y="2300"/>
                    <a:pt x="1930" y="2308"/>
                  </a:cubicBezTo>
                  <a:cubicBezTo>
                    <a:pt x="1930" y="2308"/>
                    <a:pt x="1930" y="2320"/>
                    <a:pt x="1918" y="2320"/>
                  </a:cubicBezTo>
                  <a:cubicBezTo>
                    <a:pt x="1918" y="2320"/>
                    <a:pt x="1930" y="2332"/>
                    <a:pt x="1942" y="2332"/>
                  </a:cubicBezTo>
                  <a:cubicBezTo>
                    <a:pt x="1942" y="2344"/>
                    <a:pt x="1942" y="2356"/>
                    <a:pt x="1942" y="2356"/>
                  </a:cubicBezTo>
                  <a:cubicBezTo>
                    <a:pt x="1942" y="2368"/>
                    <a:pt x="1954" y="2368"/>
                    <a:pt x="1954" y="2380"/>
                  </a:cubicBezTo>
                  <a:cubicBezTo>
                    <a:pt x="1962" y="2384"/>
                    <a:pt x="1969" y="2385"/>
                    <a:pt x="1977" y="2385"/>
                  </a:cubicBezTo>
                  <a:cubicBezTo>
                    <a:pt x="1993" y="2385"/>
                    <a:pt x="2009" y="2380"/>
                    <a:pt x="2025" y="2380"/>
                  </a:cubicBezTo>
                  <a:cubicBezTo>
                    <a:pt x="2061" y="2380"/>
                    <a:pt x="2049" y="2392"/>
                    <a:pt x="2025" y="2416"/>
                  </a:cubicBezTo>
                  <a:cubicBezTo>
                    <a:pt x="2028" y="2413"/>
                    <a:pt x="2030" y="2412"/>
                    <a:pt x="2031" y="2412"/>
                  </a:cubicBezTo>
                  <a:cubicBezTo>
                    <a:pt x="2036" y="2412"/>
                    <a:pt x="2040" y="2419"/>
                    <a:pt x="2048" y="2419"/>
                  </a:cubicBezTo>
                  <a:cubicBezTo>
                    <a:pt x="2052" y="2419"/>
                    <a:pt x="2056" y="2418"/>
                    <a:pt x="2061" y="2416"/>
                  </a:cubicBezTo>
                  <a:lnTo>
                    <a:pt x="2073" y="2392"/>
                  </a:lnTo>
                  <a:lnTo>
                    <a:pt x="2073" y="2392"/>
                  </a:lnTo>
                  <a:cubicBezTo>
                    <a:pt x="2085" y="2392"/>
                    <a:pt x="2061" y="2427"/>
                    <a:pt x="2073" y="2427"/>
                  </a:cubicBezTo>
                  <a:cubicBezTo>
                    <a:pt x="2077" y="2431"/>
                    <a:pt x="2082" y="2433"/>
                    <a:pt x="2088" y="2433"/>
                  </a:cubicBezTo>
                  <a:cubicBezTo>
                    <a:pt x="2099" y="2433"/>
                    <a:pt x="2112" y="2427"/>
                    <a:pt x="2120" y="2427"/>
                  </a:cubicBezTo>
                  <a:cubicBezTo>
                    <a:pt x="2132" y="2427"/>
                    <a:pt x="2120" y="2439"/>
                    <a:pt x="2108" y="2451"/>
                  </a:cubicBezTo>
                  <a:cubicBezTo>
                    <a:pt x="2096" y="2451"/>
                    <a:pt x="2073" y="2475"/>
                    <a:pt x="2096" y="2487"/>
                  </a:cubicBezTo>
                  <a:cubicBezTo>
                    <a:pt x="2120" y="2487"/>
                    <a:pt x="2144" y="2475"/>
                    <a:pt x="2156" y="2463"/>
                  </a:cubicBezTo>
                  <a:lnTo>
                    <a:pt x="2156" y="2463"/>
                  </a:lnTo>
                  <a:cubicBezTo>
                    <a:pt x="2108" y="2511"/>
                    <a:pt x="2239" y="2535"/>
                    <a:pt x="2216" y="2570"/>
                  </a:cubicBezTo>
                  <a:cubicBezTo>
                    <a:pt x="2216" y="2606"/>
                    <a:pt x="2251" y="2594"/>
                    <a:pt x="2275" y="2606"/>
                  </a:cubicBezTo>
                  <a:cubicBezTo>
                    <a:pt x="2287" y="2606"/>
                    <a:pt x="2299" y="2618"/>
                    <a:pt x="2323" y="2630"/>
                  </a:cubicBezTo>
                  <a:cubicBezTo>
                    <a:pt x="2335" y="2642"/>
                    <a:pt x="2370" y="2642"/>
                    <a:pt x="2382" y="2666"/>
                  </a:cubicBezTo>
                  <a:cubicBezTo>
                    <a:pt x="2394" y="2677"/>
                    <a:pt x="2382" y="2689"/>
                    <a:pt x="2406" y="2701"/>
                  </a:cubicBezTo>
                  <a:cubicBezTo>
                    <a:pt x="2430" y="2713"/>
                    <a:pt x="2430" y="2713"/>
                    <a:pt x="2442" y="2713"/>
                  </a:cubicBezTo>
                  <a:cubicBezTo>
                    <a:pt x="2454" y="2701"/>
                    <a:pt x="2454" y="2701"/>
                    <a:pt x="2454" y="2701"/>
                  </a:cubicBezTo>
                  <a:lnTo>
                    <a:pt x="2454" y="2701"/>
                  </a:lnTo>
                  <a:cubicBezTo>
                    <a:pt x="2465" y="2701"/>
                    <a:pt x="2445" y="2742"/>
                    <a:pt x="2433" y="2757"/>
                  </a:cubicBezTo>
                  <a:lnTo>
                    <a:pt x="2433" y="2757"/>
                  </a:lnTo>
                  <a:cubicBezTo>
                    <a:pt x="2436" y="2755"/>
                    <a:pt x="2440" y="2754"/>
                    <a:pt x="2444" y="2754"/>
                  </a:cubicBezTo>
                  <a:cubicBezTo>
                    <a:pt x="2482" y="2754"/>
                    <a:pt x="2564" y="2834"/>
                    <a:pt x="2585" y="2844"/>
                  </a:cubicBezTo>
                  <a:cubicBezTo>
                    <a:pt x="2608" y="2856"/>
                    <a:pt x="2608" y="2892"/>
                    <a:pt x="2620" y="2904"/>
                  </a:cubicBezTo>
                  <a:cubicBezTo>
                    <a:pt x="2644" y="2916"/>
                    <a:pt x="2656" y="2916"/>
                    <a:pt x="2680" y="2916"/>
                  </a:cubicBezTo>
                  <a:cubicBezTo>
                    <a:pt x="2680" y="2916"/>
                    <a:pt x="2700" y="2905"/>
                    <a:pt x="2715" y="2898"/>
                  </a:cubicBezTo>
                  <a:lnTo>
                    <a:pt x="2715" y="2898"/>
                  </a:lnTo>
                  <a:cubicBezTo>
                    <a:pt x="2706" y="2912"/>
                    <a:pt x="2703" y="2939"/>
                    <a:pt x="2727" y="2939"/>
                  </a:cubicBezTo>
                  <a:cubicBezTo>
                    <a:pt x="2727" y="2939"/>
                    <a:pt x="2743" y="2934"/>
                    <a:pt x="2754" y="2934"/>
                  </a:cubicBezTo>
                  <a:cubicBezTo>
                    <a:pt x="2759" y="2934"/>
                    <a:pt x="2763" y="2935"/>
                    <a:pt x="2763" y="2939"/>
                  </a:cubicBezTo>
                  <a:cubicBezTo>
                    <a:pt x="2763" y="2951"/>
                    <a:pt x="2716" y="2963"/>
                    <a:pt x="2727" y="2975"/>
                  </a:cubicBezTo>
                  <a:cubicBezTo>
                    <a:pt x="2734" y="2979"/>
                    <a:pt x="2742" y="2980"/>
                    <a:pt x="2751" y="2980"/>
                  </a:cubicBezTo>
                  <a:cubicBezTo>
                    <a:pt x="2770" y="2980"/>
                    <a:pt x="2790" y="2972"/>
                    <a:pt x="2799" y="2963"/>
                  </a:cubicBezTo>
                  <a:cubicBezTo>
                    <a:pt x="2811" y="2963"/>
                    <a:pt x="2799" y="2999"/>
                    <a:pt x="2799" y="3011"/>
                  </a:cubicBezTo>
                  <a:cubicBezTo>
                    <a:pt x="2799" y="3011"/>
                    <a:pt x="2811" y="3047"/>
                    <a:pt x="2811" y="3047"/>
                  </a:cubicBezTo>
                  <a:cubicBezTo>
                    <a:pt x="2821" y="3047"/>
                    <a:pt x="2840" y="3020"/>
                    <a:pt x="2853" y="3020"/>
                  </a:cubicBezTo>
                  <a:cubicBezTo>
                    <a:pt x="2855" y="3020"/>
                    <a:pt x="2857" y="3021"/>
                    <a:pt x="2858" y="3023"/>
                  </a:cubicBezTo>
                  <a:cubicBezTo>
                    <a:pt x="2870" y="3035"/>
                    <a:pt x="2870" y="3047"/>
                    <a:pt x="2882" y="3047"/>
                  </a:cubicBezTo>
                  <a:lnTo>
                    <a:pt x="2918" y="3047"/>
                  </a:lnTo>
                  <a:cubicBezTo>
                    <a:pt x="2930" y="3047"/>
                    <a:pt x="2918" y="3082"/>
                    <a:pt x="2942" y="3094"/>
                  </a:cubicBezTo>
                  <a:cubicBezTo>
                    <a:pt x="2948" y="3100"/>
                    <a:pt x="2954" y="3103"/>
                    <a:pt x="2960" y="3103"/>
                  </a:cubicBezTo>
                  <a:cubicBezTo>
                    <a:pt x="2966" y="3103"/>
                    <a:pt x="2972" y="3100"/>
                    <a:pt x="2978" y="3094"/>
                  </a:cubicBezTo>
                  <a:lnTo>
                    <a:pt x="2978" y="3142"/>
                  </a:lnTo>
                  <a:cubicBezTo>
                    <a:pt x="2978" y="3132"/>
                    <a:pt x="2986" y="3104"/>
                    <a:pt x="3004" y="3104"/>
                  </a:cubicBezTo>
                  <a:cubicBezTo>
                    <a:pt x="3007" y="3104"/>
                    <a:pt x="3010" y="3104"/>
                    <a:pt x="3013" y="3106"/>
                  </a:cubicBezTo>
                  <a:cubicBezTo>
                    <a:pt x="3025" y="3118"/>
                    <a:pt x="3013" y="3130"/>
                    <a:pt x="3013" y="3142"/>
                  </a:cubicBezTo>
                  <a:cubicBezTo>
                    <a:pt x="3022" y="3151"/>
                    <a:pt x="3038" y="3174"/>
                    <a:pt x="3056" y="3174"/>
                  </a:cubicBezTo>
                  <a:cubicBezTo>
                    <a:pt x="3061" y="3174"/>
                    <a:pt x="3067" y="3171"/>
                    <a:pt x="3073" y="3166"/>
                  </a:cubicBezTo>
                  <a:lnTo>
                    <a:pt x="3073" y="3166"/>
                  </a:lnTo>
                  <a:cubicBezTo>
                    <a:pt x="3061" y="3178"/>
                    <a:pt x="3073" y="3225"/>
                    <a:pt x="3073" y="3225"/>
                  </a:cubicBezTo>
                  <a:cubicBezTo>
                    <a:pt x="3081" y="3221"/>
                    <a:pt x="3086" y="3220"/>
                    <a:pt x="3090" y="3220"/>
                  </a:cubicBezTo>
                  <a:cubicBezTo>
                    <a:pt x="3098" y="3220"/>
                    <a:pt x="3101" y="3225"/>
                    <a:pt x="3108" y="3225"/>
                  </a:cubicBezTo>
                  <a:cubicBezTo>
                    <a:pt x="3112" y="3229"/>
                    <a:pt x="3114" y="3230"/>
                    <a:pt x="3115" y="3230"/>
                  </a:cubicBezTo>
                  <a:cubicBezTo>
                    <a:pt x="3116" y="3230"/>
                    <a:pt x="3116" y="3225"/>
                    <a:pt x="3132" y="3225"/>
                  </a:cubicBezTo>
                  <a:cubicBezTo>
                    <a:pt x="3144" y="3225"/>
                    <a:pt x="3156" y="3261"/>
                    <a:pt x="3168" y="3273"/>
                  </a:cubicBezTo>
                  <a:cubicBezTo>
                    <a:pt x="3172" y="3277"/>
                    <a:pt x="3175" y="3278"/>
                    <a:pt x="3177" y="3278"/>
                  </a:cubicBezTo>
                  <a:cubicBezTo>
                    <a:pt x="3181" y="3278"/>
                    <a:pt x="3184" y="3273"/>
                    <a:pt x="3192" y="3273"/>
                  </a:cubicBezTo>
                  <a:cubicBezTo>
                    <a:pt x="3204" y="3285"/>
                    <a:pt x="3216" y="3297"/>
                    <a:pt x="3228" y="3309"/>
                  </a:cubicBezTo>
                  <a:cubicBezTo>
                    <a:pt x="3241" y="3315"/>
                    <a:pt x="3255" y="3322"/>
                    <a:pt x="3271" y="3322"/>
                  </a:cubicBezTo>
                  <a:cubicBezTo>
                    <a:pt x="3273" y="3322"/>
                    <a:pt x="3275" y="3322"/>
                    <a:pt x="3276" y="3322"/>
                  </a:cubicBezTo>
                  <a:lnTo>
                    <a:pt x="3276" y="3322"/>
                  </a:lnTo>
                  <a:cubicBezTo>
                    <a:pt x="3271" y="3325"/>
                    <a:pt x="3267" y="3329"/>
                    <a:pt x="3263" y="3332"/>
                  </a:cubicBezTo>
                  <a:cubicBezTo>
                    <a:pt x="3263" y="3338"/>
                    <a:pt x="3269" y="3341"/>
                    <a:pt x="3275" y="3341"/>
                  </a:cubicBezTo>
                  <a:cubicBezTo>
                    <a:pt x="3281" y="3341"/>
                    <a:pt x="3287" y="3338"/>
                    <a:pt x="3287" y="3332"/>
                  </a:cubicBezTo>
                  <a:cubicBezTo>
                    <a:pt x="3296" y="3329"/>
                    <a:pt x="3303" y="3328"/>
                    <a:pt x="3309" y="3328"/>
                  </a:cubicBezTo>
                  <a:cubicBezTo>
                    <a:pt x="3327" y="3328"/>
                    <a:pt x="3329" y="3341"/>
                    <a:pt x="3311" y="3368"/>
                  </a:cubicBezTo>
                  <a:cubicBezTo>
                    <a:pt x="3308" y="3379"/>
                    <a:pt x="3311" y="3383"/>
                    <a:pt x="3317" y="3383"/>
                  </a:cubicBezTo>
                  <a:cubicBezTo>
                    <a:pt x="3332" y="3383"/>
                    <a:pt x="3364" y="3359"/>
                    <a:pt x="3366" y="3359"/>
                  </a:cubicBezTo>
                  <a:lnTo>
                    <a:pt x="3366" y="3359"/>
                  </a:lnTo>
                  <a:cubicBezTo>
                    <a:pt x="3367" y="3359"/>
                    <a:pt x="3365" y="3361"/>
                    <a:pt x="3359" y="3368"/>
                  </a:cubicBezTo>
                  <a:cubicBezTo>
                    <a:pt x="3343" y="3391"/>
                    <a:pt x="3358" y="3410"/>
                    <a:pt x="3377" y="3410"/>
                  </a:cubicBezTo>
                  <a:cubicBezTo>
                    <a:pt x="3387" y="3410"/>
                    <a:pt x="3398" y="3404"/>
                    <a:pt x="3406" y="3392"/>
                  </a:cubicBezTo>
                  <a:lnTo>
                    <a:pt x="3406" y="3392"/>
                  </a:lnTo>
                  <a:cubicBezTo>
                    <a:pt x="3406" y="3404"/>
                    <a:pt x="3394" y="3416"/>
                    <a:pt x="3406" y="3439"/>
                  </a:cubicBezTo>
                  <a:lnTo>
                    <a:pt x="3418" y="3439"/>
                  </a:lnTo>
                  <a:cubicBezTo>
                    <a:pt x="3430" y="3451"/>
                    <a:pt x="3430" y="3463"/>
                    <a:pt x="3442" y="3475"/>
                  </a:cubicBezTo>
                  <a:cubicBezTo>
                    <a:pt x="3442" y="3481"/>
                    <a:pt x="3448" y="3481"/>
                    <a:pt x="3455" y="3481"/>
                  </a:cubicBezTo>
                  <a:cubicBezTo>
                    <a:pt x="3463" y="3481"/>
                    <a:pt x="3472" y="3481"/>
                    <a:pt x="3478" y="3487"/>
                  </a:cubicBezTo>
                  <a:cubicBezTo>
                    <a:pt x="3489" y="3499"/>
                    <a:pt x="3501" y="3511"/>
                    <a:pt x="3501" y="3523"/>
                  </a:cubicBezTo>
                  <a:cubicBezTo>
                    <a:pt x="3513" y="3535"/>
                    <a:pt x="3525" y="3559"/>
                    <a:pt x="3537" y="3559"/>
                  </a:cubicBezTo>
                  <a:cubicBezTo>
                    <a:pt x="3542" y="3561"/>
                    <a:pt x="3547" y="3562"/>
                    <a:pt x="3551" y="3562"/>
                  </a:cubicBezTo>
                  <a:cubicBezTo>
                    <a:pt x="3562" y="3562"/>
                    <a:pt x="3570" y="3555"/>
                    <a:pt x="3577" y="3555"/>
                  </a:cubicBezTo>
                  <a:cubicBezTo>
                    <a:pt x="3580" y="3555"/>
                    <a:pt x="3582" y="3556"/>
                    <a:pt x="3585" y="3559"/>
                  </a:cubicBezTo>
                  <a:cubicBezTo>
                    <a:pt x="3585" y="3559"/>
                    <a:pt x="3573" y="3582"/>
                    <a:pt x="3573" y="3594"/>
                  </a:cubicBezTo>
                  <a:cubicBezTo>
                    <a:pt x="3573" y="3598"/>
                    <a:pt x="3575" y="3600"/>
                    <a:pt x="3579" y="3600"/>
                  </a:cubicBezTo>
                  <a:cubicBezTo>
                    <a:pt x="3587" y="3600"/>
                    <a:pt x="3601" y="3594"/>
                    <a:pt x="3609" y="3594"/>
                  </a:cubicBezTo>
                  <a:cubicBezTo>
                    <a:pt x="3618" y="3585"/>
                    <a:pt x="3633" y="3562"/>
                    <a:pt x="3641" y="3562"/>
                  </a:cubicBezTo>
                  <a:cubicBezTo>
                    <a:pt x="3643" y="3562"/>
                    <a:pt x="3644" y="3565"/>
                    <a:pt x="3644" y="3570"/>
                  </a:cubicBezTo>
                  <a:cubicBezTo>
                    <a:pt x="3644" y="3594"/>
                    <a:pt x="3632" y="3618"/>
                    <a:pt x="3644" y="3630"/>
                  </a:cubicBezTo>
                  <a:cubicBezTo>
                    <a:pt x="3647" y="3635"/>
                    <a:pt x="3651" y="3637"/>
                    <a:pt x="3656" y="3637"/>
                  </a:cubicBezTo>
                  <a:cubicBezTo>
                    <a:pt x="3668" y="3637"/>
                    <a:pt x="3683" y="3628"/>
                    <a:pt x="3693" y="3628"/>
                  </a:cubicBezTo>
                  <a:cubicBezTo>
                    <a:pt x="3700" y="3628"/>
                    <a:pt x="3704" y="3631"/>
                    <a:pt x="3704" y="3642"/>
                  </a:cubicBezTo>
                  <a:cubicBezTo>
                    <a:pt x="3692" y="3690"/>
                    <a:pt x="3740" y="3690"/>
                    <a:pt x="3751" y="3701"/>
                  </a:cubicBezTo>
                  <a:cubicBezTo>
                    <a:pt x="3775" y="3701"/>
                    <a:pt x="3787" y="3701"/>
                    <a:pt x="3799" y="3725"/>
                  </a:cubicBezTo>
                  <a:cubicBezTo>
                    <a:pt x="3799" y="3735"/>
                    <a:pt x="3799" y="3763"/>
                    <a:pt x="3807" y="3763"/>
                  </a:cubicBezTo>
                  <a:cubicBezTo>
                    <a:pt x="3808" y="3763"/>
                    <a:pt x="3809" y="3763"/>
                    <a:pt x="3811" y="3761"/>
                  </a:cubicBezTo>
                  <a:cubicBezTo>
                    <a:pt x="3811" y="3761"/>
                    <a:pt x="3811" y="3737"/>
                    <a:pt x="3823" y="3737"/>
                  </a:cubicBezTo>
                  <a:cubicBezTo>
                    <a:pt x="3835" y="3737"/>
                    <a:pt x="3847" y="3737"/>
                    <a:pt x="3847" y="3749"/>
                  </a:cubicBezTo>
                  <a:cubicBezTo>
                    <a:pt x="3857" y="3760"/>
                    <a:pt x="3858" y="3780"/>
                    <a:pt x="3850" y="3793"/>
                  </a:cubicBezTo>
                  <a:lnTo>
                    <a:pt x="3850" y="3793"/>
                  </a:lnTo>
                  <a:cubicBezTo>
                    <a:pt x="3860" y="3780"/>
                    <a:pt x="3866" y="3775"/>
                    <a:pt x="3869" y="3775"/>
                  </a:cubicBezTo>
                  <a:cubicBezTo>
                    <a:pt x="3880" y="3775"/>
                    <a:pt x="3865" y="3824"/>
                    <a:pt x="3882" y="3832"/>
                  </a:cubicBezTo>
                  <a:cubicBezTo>
                    <a:pt x="3901" y="3832"/>
                    <a:pt x="3913" y="3817"/>
                    <a:pt x="3929" y="3817"/>
                  </a:cubicBezTo>
                  <a:cubicBezTo>
                    <a:pt x="3933" y="3817"/>
                    <a:pt x="3937" y="3818"/>
                    <a:pt x="3942" y="3820"/>
                  </a:cubicBezTo>
                  <a:cubicBezTo>
                    <a:pt x="3966" y="3820"/>
                    <a:pt x="3954" y="3844"/>
                    <a:pt x="3954" y="3856"/>
                  </a:cubicBezTo>
                  <a:cubicBezTo>
                    <a:pt x="3957" y="3863"/>
                    <a:pt x="3961" y="3865"/>
                    <a:pt x="3966" y="3865"/>
                  </a:cubicBezTo>
                  <a:cubicBezTo>
                    <a:pt x="3973" y="3865"/>
                    <a:pt x="3982" y="3859"/>
                    <a:pt x="3989" y="3859"/>
                  </a:cubicBezTo>
                  <a:cubicBezTo>
                    <a:pt x="3994" y="3859"/>
                    <a:pt x="3998" y="3862"/>
                    <a:pt x="4001" y="3868"/>
                  </a:cubicBezTo>
                  <a:cubicBezTo>
                    <a:pt x="4013" y="3892"/>
                    <a:pt x="4025" y="3904"/>
                    <a:pt x="4037" y="3916"/>
                  </a:cubicBezTo>
                  <a:lnTo>
                    <a:pt x="4073" y="3916"/>
                  </a:lnTo>
                  <a:cubicBezTo>
                    <a:pt x="4097" y="3940"/>
                    <a:pt x="4073" y="4011"/>
                    <a:pt x="4132" y="4023"/>
                  </a:cubicBezTo>
                  <a:cubicBezTo>
                    <a:pt x="4148" y="4023"/>
                    <a:pt x="4154" y="4012"/>
                    <a:pt x="4159" y="4012"/>
                  </a:cubicBezTo>
                  <a:cubicBezTo>
                    <a:pt x="4162" y="4012"/>
                    <a:pt x="4164" y="4015"/>
                    <a:pt x="4168" y="4023"/>
                  </a:cubicBezTo>
                  <a:cubicBezTo>
                    <a:pt x="4180" y="4035"/>
                    <a:pt x="4180" y="4047"/>
                    <a:pt x="4192" y="4047"/>
                  </a:cubicBezTo>
                  <a:lnTo>
                    <a:pt x="4204" y="4047"/>
                  </a:lnTo>
                  <a:cubicBezTo>
                    <a:pt x="4242" y="4047"/>
                    <a:pt x="4311" y="4108"/>
                    <a:pt x="4367" y="4108"/>
                  </a:cubicBezTo>
                  <a:cubicBezTo>
                    <a:pt x="4381" y="4108"/>
                    <a:pt x="4394" y="4104"/>
                    <a:pt x="4406" y="4094"/>
                  </a:cubicBezTo>
                  <a:cubicBezTo>
                    <a:pt x="4411" y="4094"/>
                    <a:pt x="4415" y="4095"/>
                    <a:pt x="4418" y="4096"/>
                  </a:cubicBezTo>
                  <a:lnTo>
                    <a:pt x="4418" y="4096"/>
                  </a:lnTo>
                  <a:cubicBezTo>
                    <a:pt x="4418" y="4095"/>
                    <a:pt x="4418" y="4095"/>
                    <a:pt x="4418" y="4094"/>
                  </a:cubicBezTo>
                  <a:lnTo>
                    <a:pt x="4430" y="4094"/>
                  </a:lnTo>
                  <a:cubicBezTo>
                    <a:pt x="4454" y="4094"/>
                    <a:pt x="4454" y="3951"/>
                    <a:pt x="4430" y="3951"/>
                  </a:cubicBezTo>
                  <a:cubicBezTo>
                    <a:pt x="4416" y="3945"/>
                    <a:pt x="4407" y="3938"/>
                    <a:pt x="4398" y="3938"/>
                  </a:cubicBezTo>
                  <a:cubicBezTo>
                    <a:pt x="4393" y="3938"/>
                    <a:pt x="4387" y="3941"/>
                    <a:pt x="4382" y="3951"/>
                  </a:cubicBezTo>
                  <a:cubicBezTo>
                    <a:pt x="4382" y="3960"/>
                    <a:pt x="4377" y="3979"/>
                    <a:pt x="4366" y="3979"/>
                  </a:cubicBezTo>
                  <a:cubicBezTo>
                    <a:pt x="4361" y="3979"/>
                    <a:pt x="4354" y="3975"/>
                    <a:pt x="4347" y="3963"/>
                  </a:cubicBezTo>
                  <a:cubicBezTo>
                    <a:pt x="4323" y="3951"/>
                    <a:pt x="4299" y="3940"/>
                    <a:pt x="4275" y="3928"/>
                  </a:cubicBezTo>
                  <a:cubicBezTo>
                    <a:pt x="4266" y="3928"/>
                    <a:pt x="4241" y="3943"/>
                    <a:pt x="4231" y="3943"/>
                  </a:cubicBezTo>
                  <a:cubicBezTo>
                    <a:pt x="4229" y="3943"/>
                    <a:pt x="4228" y="3942"/>
                    <a:pt x="4228" y="3940"/>
                  </a:cubicBezTo>
                  <a:cubicBezTo>
                    <a:pt x="4216" y="3928"/>
                    <a:pt x="4240" y="3868"/>
                    <a:pt x="4228" y="3856"/>
                  </a:cubicBezTo>
                  <a:cubicBezTo>
                    <a:pt x="4223" y="3851"/>
                    <a:pt x="4219" y="3850"/>
                    <a:pt x="4216" y="3850"/>
                  </a:cubicBezTo>
                  <a:cubicBezTo>
                    <a:pt x="4203" y="3850"/>
                    <a:pt x="4201" y="3880"/>
                    <a:pt x="4192" y="3880"/>
                  </a:cubicBezTo>
                  <a:cubicBezTo>
                    <a:pt x="4191" y="3881"/>
                    <a:pt x="4190" y="3882"/>
                    <a:pt x="4190" y="3882"/>
                  </a:cubicBezTo>
                  <a:cubicBezTo>
                    <a:pt x="4184" y="3882"/>
                    <a:pt x="4203" y="3832"/>
                    <a:pt x="4192" y="3832"/>
                  </a:cubicBezTo>
                  <a:lnTo>
                    <a:pt x="4192" y="3832"/>
                  </a:lnTo>
                  <a:cubicBezTo>
                    <a:pt x="4183" y="3841"/>
                    <a:pt x="4147" y="3884"/>
                    <a:pt x="4135" y="3884"/>
                  </a:cubicBezTo>
                  <a:cubicBezTo>
                    <a:pt x="4131" y="3884"/>
                    <a:pt x="4129" y="3880"/>
                    <a:pt x="4132" y="3868"/>
                  </a:cubicBezTo>
                  <a:cubicBezTo>
                    <a:pt x="4132" y="3832"/>
                    <a:pt x="4156" y="3844"/>
                    <a:pt x="4144" y="3820"/>
                  </a:cubicBezTo>
                  <a:cubicBezTo>
                    <a:pt x="4144" y="3809"/>
                    <a:pt x="4132" y="3809"/>
                    <a:pt x="4121" y="3797"/>
                  </a:cubicBezTo>
                  <a:cubicBezTo>
                    <a:pt x="4101" y="3797"/>
                    <a:pt x="4098" y="3827"/>
                    <a:pt x="4079" y="3827"/>
                  </a:cubicBezTo>
                  <a:cubicBezTo>
                    <a:pt x="4074" y="3827"/>
                    <a:pt x="4068" y="3825"/>
                    <a:pt x="4061" y="3820"/>
                  </a:cubicBezTo>
                  <a:cubicBezTo>
                    <a:pt x="4085" y="3809"/>
                    <a:pt x="4085" y="3797"/>
                    <a:pt x="4085" y="3773"/>
                  </a:cubicBezTo>
                  <a:cubicBezTo>
                    <a:pt x="4085" y="3758"/>
                    <a:pt x="4080" y="3743"/>
                    <a:pt x="4071" y="3743"/>
                  </a:cubicBezTo>
                  <a:cubicBezTo>
                    <a:pt x="4066" y="3743"/>
                    <a:pt x="4060" y="3746"/>
                    <a:pt x="4054" y="3754"/>
                  </a:cubicBezTo>
                  <a:lnTo>
                    <a:pt x="4054" y="3754"/>
                  </a:lnTo>
                  <a:cubicBezTo>
                    <a:pt x="4072" y="3728"/>
                    <a:pt x="4069" y="3719"/>
                    <a:pt x="4055" y="3719"/>
                  </a:cubicBezTo>
                  <a:cubicBezTo>
                    <a:pt x="4048" y="3719"/>
                    <a:pt x="4037" y="3721"/>
                    <a:pt x="4025" y="3725"/>
                  </a:cubicBezTo>
                  <a:cubicBezTo>
                    <a:pt x="4047" y="3703"/>
                    <a:pt x="3979" y="3681"/>
                    <a:pt x="3958" y="3669"/>
                  </a:cubicBezTo>
                  <a:lnTo>
                    <a:pt x="3958" y="3669"/>
                  </a:lnTo>
                  <a:cubicBezTo>
                    <a:pt x="3977" y="3685"/>
                    <a:pt x="3968" y="3705"/>
                    <a:pt x="3953" y="3705"/>
                  </a:cubicBezTo>
                  <a:cubicBezTo>
                    <a:pt x="3946" y="3705"/>
                    <a:pt x="3937" y="3700"/>
                    <a:pt x="3930" y="3690"/>
                  </a:cubicBezTo>
                  <a:cubicBezTo>
                    <a:pt x="3918" y="3666"/>
                    <a:pt x="3906" y="3642"/>
                    <a:pt x="3882" y="3630"/>
                  </a:cubicBezTo>
                  <a:lnTo>
                    <a:pt x="3882" y="3630"/>
                  </a:lnTo>
                  <a:cubicBezTo>
                    <a:pt x="3859" y="3666"/>
                    <a:pt x="3906" y="3713"/>
                    <a:pt x="3918" y="3725"/>
                  </a:cubicBezTo>
                  <a:cubicBezTo>
                    <a:pt x="3894" y="3713"/>
                    <a:pt x="3882" y="3701"/>
                    <a:pt x="3870" y="3690"/>
                  </a:cubicBezTo>
                  <a:cubicBezTo>
                    <a:pt x="3859" y="3678"/>
                    <a:pt x="3847" y="3666"/>
                    <a:pt x="3859" y="3642"/>
                  </a:cubicBezTo>
                  <a:cubicBezTo>
                    <a:pt x="3859" y="3618"/>
                    <a:pt x="3882" y="3618"/>
                    <a:pt x="3870" y="3606"/>
                  </a:cubicBezTo>
                  <a:cubicBezTo>
                    <a:pt x="3870" y="3582"/>
                    <a:pt x="3823" y="3594"/>
                    <a:pt x="3799" y="3570"/>
                  </a:cubicBezTo>
                  <a:cubicBezTo>
                    <a:pt x="3775" y="3559"/>
                    <a:pt x="3775" y="3535"/>
                    <a:pt x="3775" y="3499"/>
                  </a:cubicBezTo>
                  <a:cubicBezTo>
                    <a:pt x="3763" y="3511"/>
                    <a:pt x="3740" y="3523"/>
                    <a:pt x="3704" y="3523"/>
                  </a:cubicBezTo>
                  <a:cubicBezTo>
                    <a:pt x="3680" y="3523"/>
                    <a:pt x="3704" y="3499"/>
                    <a:pt x="3704" y="3499"/>
                  </a:cubicBezTo>
                  <a:cubicBezTo>
                    <a:pt x="3704" y="3498"/>
                    <a:pt x="3703" y="3497"/>
                    <a:pt x="3703" y="3496"/>
                  </a:cubicBezTo>
                  <a:lnTo>
                    <a:pt x="3703" y="3496"/>
                  </a:lnTo>
                  <a:cubicBezTo>
                    <a:pt x="3710" y="3488"/>
                    <a:pt x="3716" y="3479"/>
                    <a:pt x="3716" y="3475"/>
                  </a:cubicBezTo>
                  <a:cubicBezTo>
                    <a:pt x="3716" y="3463"/>
                    <a:pt x="3680" y="3451"/>
                    <a:pt x="3668" y="3439"/>
                  </a:cubicBezTo>
                  <a:cubicBezTo>
                    <a:pt x="3662" y="3434"/>
                    <a:pt x="3653" y="3431"/>
                    <a:pt x="3644" y="3431"/>
                  </a:cubicBezTo>
                  <a:cubicBezTo>
                    <a:pt x="3635" y="3431"/>
                    <a:pt x="3626" y="3434"/>
                    <a:pt x="3620" y="3439"/>
                  </a:cubicBezTo>
                  <a:cubicBezTo>
                    <a:pt x="3613" y="3439"/>
                    <a:pt x="3605" y="3445"/>
                    <a:pt x="3597" y="3445"/>
                  </a:cubicBezTo>
                  <a:cubicBezTo>
                    <a:pt x="3593" y="3445"/>
                    <a:pt x="3589" y="3443"/>
                    <a:pt x="3585" y="3439"/>
                  </a:cubicBezTo>
                  <a:cubicBezTo>
                    <a:pt x="3585" y="3428"/>
                    <a:pt x="3585" y="3416"/>
                    <a:pt x="3585" y="3404"/>
                  </a:cubicBezTo>
                  <a:lnTo>
                    <a:pt x="3585" y="3392"/>
                  </a:lnTo>
                  <a:cubicBezTo>
                    <a:pt x="3585" y="3388"/>
                    <a:pt x="3582" y="3387"/>
                    <a:pt x="3578" y="3387"/>
                  </a:cubicBezTo>
                  <a:cubicBezTo>
                    <a:pt x="3569" y="3387"/>
                    <a:pt x="3553" y="3392"/>
                    <a:pt x="3537" y="3392"/>
                  </a:cubicBezTo>
                  <a:cubicBezTo>
                    <a:pt x="3525" y="3380"/>
                    <a:pt x="3513" y="3380"/>
                    <a:pt x="3501" y="3356"/>
                  </a:cubicBezTo>
                  <a:cubicBezTo>
                    <a:pt x="3501" y="3356"/>
                    <a:pt x="3501" y="3332"/>
                    <a:pt x="3489" y="3320"/>
                  </a:cubicBezTo>
                  <a:cubicBezTo>
                    <a:pt x="3489" y="3320"/>
                    <a:pt x="3489" y="3332"/>
                    <a:pt x="3478" y="3332"/>
                  </a:cubicBezTo>
                  <a:lnTo>
                    <a:pt x="3478" y="3320"/>
                  </a:lnTo>
                  <a:lnTo>
                    <a:pt x="3430" y="3285"/>
                  </a:lnTo>
                  <a:cubicBezTo>
                    <a:pt x="3414" y="3277"/>
                    <a:pt x="3397" y="3257"/>
                    <a:pt x="3381" y="3257"/>
                  </a:cubicBezTo>
                  <a:cubicBezTo>
                    <a:pt x="3374" y="3257"/>
                    <a:pt x="3366" y="3261"/>
                    <a:pt x="3359" y="3273"/>
                  </a:cubicBezTo>
                  <a:cubicBezTo>
                    <a:pt x="3370" y="3249"/>
                    <a:pt x="3347" y="3213"/>
                    <a:pt x="3335" y="3213"/>
                  </a:cubicBezTo>
                  <a:cubicBezTo>
                    <a:pt x="3311" y="3201"/>
                    <a:pt x="3299" y="3213"/>
                    <a:pt x="3275" y="3189"/>
                  </a:cubicBezTo>
                  <a:cubicBezTo>
                    <a:pt x="3263" y="3178"/>
                    <a:pt x="3287" y="3178"/>
                    <a:pt x="3287" y="3154"/>
                  </a:cubicBezTo>
                  <a:cubicBezTo>
                    <a:pt x="3287" y="3154"/>
                    <a:pt x="3275" y="3142"/>
                    <a:pt x="3263" y="3142"/>
                  </a:cubicBezTo>
                  <a:cubicBezTo>
                    <a:pt x="3251" y="3130"/>
                    <a:pt x="3239" y="3130"/>
                    <a:pt x="3228" y="3130"/>
                  </a:cubicBezTo>
                  <a:cubicBezTo>
                    <a:pt x="3216" y="3130"/>
                    <a:pt x="3216" y="3142"/>
                    <a:pt x="3204" y="3154"/>
                  </a:cubicBezTo>
                  <a:cubicBezTo>
                    <a:pt x="3228" y="3118"/>
                    <a:pt x="3192" y="3130"/>
                    <a:pt x="3180" y="3118"/>
                  </a:cubicBezTo>
                  <a:cubicBezTo>
                    <a:pt x="3168" y="3106"/>
                    <a:pt x="3228" y="3058"/>
                    <a:pt x="3204" y="3047"/>
                  </a:cubicBezTo>
                  <a:cubicBezTo>
                    <a:pt x="3180" y="3047"/>
                    <a:pt x="3144" y="3094"/>
                    <a:pt x="3120" y="3118"/>
                  </a:cubicBezTo>
                  <a:cubicBezTo>
                    <a:pt x="3118" y="3119"/>
                    <a:pt x="3115" y="3119"/>
                    <a:pt x="3113" y="3119"/>
                  </a:cubicBezTo>
                  <a:cubicBezTo>
                    <a:pt x="3090" y="3119"/>
                    <a:pt x="3120" y="3059"/>
                    <a:pt x="3120" y="3058"/>
                  </a:cubicBezTo>
                  <a:lnTo>
                    <a:pt x="3120" y="3058"/>
                  </a:lnTo>
                  <a:cubicBezTo>
                    <a:pt x="3120" y="3059"/>
                    <a:pt x="3105" y="3074"/>
                    <a:pt x="3093" y="3074"/>
                  </a:cubicBezTo>
                  <a:cubicBezTo>
                    <a:pt x="3090" y="3074"/>
                    <a:pt x="3087" y="3073"/>
                    <a:pt x="3085" y="3070"/>
                  </a:cubicBezTo>
                  <a:cubicBezTo>
                    <a:pt x="3073" y="3058"/>
                    <a:pt x="3073" y="3058"/>
                    <a:pt x="3073" y="3058"/>
                  </a:cubicBezTo>
                  <a:cubicBezTo>
                    <a:pt x="3061" y="3058"/>
                    <a:pt x="3061" y="3070"/>
                    <a:pt x="3049" y="3082"/>
                  </a:cubicBezTo>
                  <a:cubicBezTo>
                    <a:pt x="3037" y="3082"/>
                    <a:pt x="3037" y="3082"/>
                    <a:pt x="3025" y="3070"/>
                  </a:cubicBezTo>
                  <a:cubicBezTo>
                    <a:pt x="3025" y="3058"/>
                    <a:pt x="3049" y="3035"/>
                    <a:pt x="3025" y="3035"/>
                  </a:cubicBezTo>
                  <a:cubicBezTo>
                    <a:pt x="3001" y="3035"/>
                    <a:pt x="2989" y="3035"/>
                    <a:pt x="3013" y="2999"/>
                  </a:cubicBezTo>
                  <a:cubicBezTo>
                    <a:pt x="3028" y="2978"/>
                    <a:pt x="3020" y="2973"/>
                    <a:pt x="3010" y="2973"/>
                  </a:cubicBezTo>
                  <a:cubicBezTo>
                    <a:pt x="3003" y="2973"/>
                    <a:pt x="2994" y="2975"/>
                    <a:pt x="2989" y="2975"/>
                  </a:cubicBezTo>
                  <a:cubicBezTo>
                    <a:pt x="2981" y="2984"/>
                    <a:pt x="2979" y="2992"/>
                    <a:pt x="2974" y="2992"/>
                  </a:cubicBezTo>
                  <a:cubicBezTo>
                    <a:pt x="2972" y="2992"/>
                    <a:pt x="2969" y="2991"/>
                    <a:pt x="2966" y="2987"/>
                  </a:cubicBezTo>
                  <a:cubicBezTo>
                    <a:pt x="2954" y="2987"/>
                    <a:pt x="2942" y="2975"/>
                    <a:pt x="2930" y="2963"/>
                  </a:cubicBezTo>
                  <a:cubicBezTo>
                    <a:pt x="2918" y="2939"/>
                    <a:pt x="2930" y="2928"/>
                    <a:pt x="2930" y="2904"/>
                  </a:cubicBezTo>
                  <a:cubicBezTo>
                    <a:pt x="2918" y="2892"/>
                    <a:pt x="2906" y="2880"/>
                    <a:pt x="2882" y="2880"/>
                  </a:cubicBezTo>
                  <a:cubicBezTo>
                    <a:pt x="2880" y="2881"/>
                    <a:pt x="2878" y="2881"/>
                    <a:pt x="2876" y="2881"/>
                  </a:cubicBezTo>
                  <a:cubicBezTo>
                    <a:pt x="2858" y="2881"/>
                    <a:pt x="2858" y="2832"/>
                    <a:pt x="2858" y="2832"/>
                  </a:cubicBezTo>
                  <a:cubicBezTo>
                    <a:pt x="2823" y="2844"/>
                    <a:pt x="2835" y="2892"/>
                    <a:pt x="2835" y="2904"/>
                  </a:cubicBezTo>
                  <a:cubicBezTo>
                    <a:pt x="2831" y="2907"/>
                    <a:pt x="2828" y="2909"/>
                    <a:pt x="2825" y="2909"/>
                  </a:cubicBezTo>
                  <a:cubicBezTo>
                    <a:pt x="2818" y="2909"/>
                    <a:pt x="2814" y="2900"/>
                    <a:pt x="2823" y="2892"/>
                  </a:cubicBezTo>
                  <a:cubicBezTo>
                    <a:pt x="2823" y="2880"/>
                    <a:pt x="2811" y="2868"/>
                    <a:pt x="2787" y="2868"/>
                  </a:cubicBezTo>
                  <a:cubicBezTo>
                    <a:pt x="2775" y="2868"/>
                    <a:pt x="2787" y="2844"/>
                    <a:pt x="2787" y="2820"/>
                  </a:cubicBezTo>
                  <a:cubicBezTo>
                    <a:pt x="2787" y="2808"/>
                    <a:pt x="2786" y="2804"/>
                    <a:pt x="2784" y="2804"/>
                  </a:cubicBezTo>
                  <a:cubicBezTo>
                    <a:pt x="2780" y="2804"/>
                    <a:pt x="2775" y="2820"/>
                    <a:pt x="2775" y="2820"/>
                  </a:cubicBezTo>
                  <a:lnTo>
                    <a:pt x="2739" y="2820"/>
                  </a:lnTo>
                  <a:cubicBezTo>
                    <a:pt x="2729" y="2820"/>
                    <a:pt x="2728" y="2794"/>
                    <a:pt x="2705" y="2794"/>
                  </a:cubicBezTo>
                  <a:cubicBezTo>
                    <a:pt x="2701" y="2794"/>
                    <a:pt x="2697" y="2795"/>
                    <a:pt x="2692" y="2797"/>
                  </a:cubicBezTo>
                  <a:lnTo>
                    <a:pt x="2668" y="2797"/>
                  </a:lnTo>
                  <a:cubicBezTo>
                    <a:pt x="2668" y="2797"/>
                    <a:pt x="2716" y="2773"/>
                    <a:pt x="2704" y="2749"/>
                  </a:cubicBezTo>
                  <a:cubicBezTo>
                    <a:pt x="2692" y="2725"/>
                    <a:pt x="2668" y="2713"/>
                    <a:pt x="2644" y="2689"/>
                  </a:cubicBezTo>
                  <a:lnTo>
                    <a:pt x="2644" y="2689"/>
                  </a:lnTo>
                  <a:cubicBezTo>
                    <a:pt x="2644" y="2689"/>
                    <a:pt x="2656" y="2713"/>
                    <a:pt x="2644" y="2725"/>
                  </a:cubicBezTo>
                  <a:cubicBezTo>
                    <a:pt x="2641" y="2726"/>
                    <a:pt x="2639" y="2727"/>
                    <a:pt x="2636" y="2727"/>
                  </a:cubicBezTo>
                  <a:cubicBezTo>
                    <a:pt x="2622" y="2727"/>
                    <a:pt x="2612" y="2706"/>
                    <a:pt x="2604" y="2706"/>
                  </a:cubicBezTo>
                  <a:cubicBezTo>
                    <a:pt x="2602" y="2706"/>
                    <a:pt x="2599" y="2708"/>
                    <a:pt x="2597" y="2712"/>
                  </a:cubicBezTo>
                  <a:lnTo>
                    <a:pt x="2597" y="2712"/>
                  </a:lnTo>
                  <a:cubicBezTo>
                    <a:pt x="2597" y="2711"/>
                    <a:pt x="2597" y="2711"/>
                    <a:pt x="2597" y="2711"/>
                  </a:cubicBezTo>
                  <a:lnTo>
                    <a:pt x="2597" y="2711"/>
                  </a:lnTo>
                  <a:cubicBezTo>
                    <a:pt x="2597" y="2711"/>
                    <a:pt x="2597" y="2712"/>
                    <a:pt x="2597" y="2713"/>
                  </a:cubicBezTo>
                  <a:cubicBezTo>
                    <a:pt x="2597" y="2713"/>
                    <a:pt x="2597" y="2712"/>
                    <a:pt x="2597" y="2712"/>
                  </a:cubicBezTo>
                  <a:lnTo>
                    <a:pt x="2597" y="2712"/>
                  </a:lnTo>
                  <a:cubicBezTo>
                    <a:pt x="2600" y="2716"/>
                    <a:pt x="2606" y="2749"/>
                    <a:pt x="2597" y="2749"/>
                  </a:cubicBezTo>
                  <a:cubicBezTo>
                    <a:pt x="2585" y="2737"/>
                    <a:pt x="2537" y="2761"/>
                    <a:pt x="2561" y="2713"/>
                  </a:cubicBezTo>
                  <a:cubicBezTo>
                    <a:pt x="2573" y="2713"/>
                    <a:pt x="2597" y="2701"/>
                    <a:pt x="2585" y="2689"/>
                  </a:cubicBezTo>
                  <a:cubicBezTo>
                    <a:pt x="2573" y="2666"/>
                    <a:pt x="2549" y="2654"/>
                    <a:pt x="2537" y="2642"/>
                  </a:cubicBezTo>
                  <a:cubicBezTo>
                    <a:pt x="2513" y="2642"/>
                    <a:pt x="2513" y="2677"/>
                    <a:pt x="2501" y="2689"/>
                  </a:cubicBezTo>
                  <a:cubicBezTo>
                    <a:pt x="2477" y="2666"/>
                    <a:pt x="2477" y="2642"/>
                    <a:pt x="2477" y="2618"/>
                  </a:cubicBezTo>
                  <a:cubicBezTo>
                    <a:pt x="2477" y="2614"/>
                    <a:pt x="2481" y="2613"/>
                    <a:pt x="2487" y="2613"/>
                  </a:cubicBezTo>
                  <a:cubicBezTo>
                    <a:pt x="2497" y="2613"/>
                    <a:pt x="2513" y="2618"/>
                    <a:pt x="2513" y="2618"/>
                  </a:cubicBezTo>
                  <a:cubicBezTo>
                    <a:pt x="2513" y="2618"/>
                    <a:pt x="2466" y="2594"/>
                    <a:pt x="2477" y="2570"/>
                  </a:cubicBezTo>
                  <a:cubicBezTo>
                    <a:pt x="2477" y="2558"/>
                    <a:pt x="2501" y="2535"/>
                    <a:pt x="2513" y="2523"/>
                  </a:cubicBezTo>
                  <a:lnTo>
                    <a:pt x="2513" y="2523"/>
                  </a:lnTo>
                  <a:cubicBezTo>
                    <a:pt x="2489" y="2535"/>
                    <a:pt x="2454" y="2558"/>
                    <a:pt x="2430" y="2570"/>
                  </a:cubicBezTo>
                  <a:cubicBezTo>
                    <a:pt x="2418" y="2570"/>
                    <a:pt x="2406" y="2558"/>
                    <a:pt x="2394" y="2558"/>
                  </a:cubicBezTo>
                  <a:cubicBezTo>
                    <a:pt x="2386" y="2558"/>
                    <a:pt x="2373" y="2564"/>
                    <a:pt x="2369" y="2564"/>
                  </a:cubicBezTo>
                  <a:cubicBezTo>
                    <a:pt x="2366" y="2564"/>
                    <a:pt x="2366" y="2562"/>
                    <a:pt x="2370" y="2558"/>
                  </a:cubicBezTo>
                  <a:cubicBezTo>
                    <a:pt x="2370" y="2535"/>
                    <a:pt x="2406" y="2523"/>
                    <a:pt x="2418" y="2499"/>
                  </a:cubicBezTo>
                  <a:cubicBezTo>
                    <a:pt x="2424" y="2487"/>
                    <a:pt x="2418" y="2484"/>
                    <a:pt x="2409" y="2484"/>
                  </a:cubicBezTo>
                  <a:cubicBezTo>
                    <a:pt x="2400" y="2484"/>
                    <a:pt x="2388" y="2487"/>
                    <a:pt x="2382" y="2487"/>
                  </a:cubicBezTo>
                  <a:cubicBezTo>
                    <a:pt x="2382" y="2487"/>
                    <a:pt x="2377" y="2492"/>
                    <a:pt x="2370" y="2492"/>
                  </a:cubicBezTo>
                  <a:cubicBezTo>
                    <a:pt x="2366" y="2492"/>
                    <a:pt x="2362" y="2491"/>
                    <a:pt x="2358" y="2487"/>
                  </a:cubicBezTo>
                  <a:cubicBezTo>
                    <a:pt x="2346" y="2475"/>
                    <a:pt x="2335" y="2475"/>
                    <a:pt x="2323" y="2463"/>
                  </a:cubicBezTo>
                  <a:lnTo>
                    <a:pt x="2323" y="2463"/>
                  </a:lnTo>
                  <a:cubicBezTo>
                    <a:pt x="2332" y="2473"/>
                    <a:pt x="2319" y="2490"/>
                    <a:pt x="2307" y="2490"/>
                  </a:cubicBezTo>
                  <a:cubicBezTo>
                    <a:pt x="2304" y="2490"/>
                    <a:pt x="2301" y="2489"/>
                    <a:pt x="2299" y="2487"/>
                  </a:cubicBezTo>
                  <a:cubicBezTo>
                    <a:pt x="2289" y="2477"/>
                    <a:pt x="2303" y="2460"/>
                    <a:pt x="2315" y="2460"/>
                  </a:cubicBezTo>
                  <a:cubicBezTo>
                    <a:pt x="2318" y="2460"/>
                    <a:pt x="2320" y="2461"/>
                    <a:pt x="2323" y="2463"/>
                  </a:cubicBezTo>
                  <a:cubicBezTo>
                    <a:pt x="2299" y="2439"/>
                    <a:pt x="2275" y="2404"/>
                    <a:pt x="2239" y="2404"/>
                  </a:cubicBezTo>
                  <a:cubicBezTo>
                    <a:pt x="2231" y="2404"/>
                    <a:pt x="2223" y="2409"/>
                    <a:pt x="2219" y="2409"/>
                  </a:cubicBezTo>
                  <a:cubicBezTo>
                    <a:pt x="2217" y="2409"/>
                    <a:pt x="2216" y="2408"/>
                    <a:pt x="2216" y="2404"/>
                  </a:cubicBezTo>
                  <a:cubicBezTo>
                    <a:pt x="2204" y="2392"/>
                    <a:pt x="2216" y="2368"/>
                    <a:pt x="2216" y="2356"/>
                  </a:cubicBezTo>
                  <a:cubicBezTo>
                    <a:pt x="2204" y="2320"/>
                    <a:pt x="2180" y="2296"/>
                    <a:pt x="2144" y="2296"/>
                  </a:cubicBezTo>
                  <a:cubicBezTo>
                    <a:pt x="2144" y="2296"/>
                    <a:pt x="2108" y="2308"/>
                    <a:pt x="2108" y="2308"/>
                  </a:cubicBezTo>
                  <a:cubicBezTo>
                    <a:pt x="2108" y="2296"/>
                    <a:pt x="2132" y="2273"/>
                    <a:pt x="2120" y="2261"/>
                  </a:cubicBezTo>
                  <a:cubicBezTo>
                    <a:pt x="2119" y="2259"/>
                    <a:pt x="2117" y="2258"/>
                    <a:pt x="2115" y="2258"/>
                  </a:cubicBezTo>
                  <a:cubicBezTo>
                    <a:pt x="2107" y="2258"/>
                    <a:pt x="2098" y="2275"/>
                    <a:pt x="2090" y="2275"/>
                  </a:cubicBezTo>
                  <a:cubicBezTo>
                    <a:pt x="2088" y="2275"/>
                    <a:pt x="2086" y="2274"/>
                    <a:pt x="2085" y="2273"/>
                  </a:cubicBezTo>
                  <a:cubicBezTo>
                    <a:pt x="2079" y="2267"/>
                    <a:pt x="2076" y="2264"/>
                    <a:pt x="2073" y="2264"/>
                  </a:cubicBezTo>
                  <a:cubicBezTo>
                    <a:pt x="2070" y="2264"/>
                    <a:pt x="2067" y="2267"/>
                    <a:pt x="2061" y="2273"/>
                  </a:cubicBezTo>
                  <a:cubicBezTo>
                    <a:pt x="2049" y="2285"/>
                    <a:pt x="2037" y="2296"/>
                    <a:pt x="2001" y="2308"/>
                  </a:cubicBezTo>
                  <a:cubicBezTo>
                    <a:pt x="2001" y="2298"/>
                    <a:pt x="2031" y="2247"/>
                    <a:pt x="2036" y="2247"/>
                  </a:cubicBezTo>
                  <a:cubicBezTo>
                    <a:pt x="2037" y="2247"/>
                    <a:pt x="2037" y="2248"/>
                    <a:pt x="2037" y="2249"/>
                  </a:cubicBezTo>
                  <a:cubicBezTo>
                    <a:pt x="2037" y="2249"/>
                    <a:pt x="2037" y="2264"/>
                    <a:pt x="2043" y="2264"/>
                  </a:cubicBezTo>
                  <a:cubicBezTo>
                    <a:pt x="2045" y="2264"/>
                    <a:pt x="2046" y="2263"/>
                    <a:pt x="2049" y="2261"/>
                  </a:cubicBezTo>
                  <a:cubicBezTo>
                    <a:pt x="2061" y="2249"/>
                    <a:pt x="2061" y="2249"/>
                    <a:pt x="2049" y="2237"/>
                  </a:cubicBezTo>
                  <a:cubicBezTo>
                    <a:pt x="2049" y="2230"/>
                    <a:pt x="2030" y="2231"/>
                    <a:pt x="2019" y="2225"/>
                  </a:cubicBezTo>
                  <a:lnTo>
                    <a:pt x="2019" y="2225"/>
                  </a:lnTo>
                  <a:cubicBezTo>
                    <a:pt x="2013" y="2239"/>
                    <a:pt x="2003" y="2251"/>
                    <a:pt x="1995" y="2251"/>
                  </a:cubicBezTo>
                  <a:cubicBezTo>
                    <a:pt x="1993" y="2251"/>
                    <a:pt x="1991" y="2250"/>
                    <a:pt x="1989" y="2249"/>
                  </a:cubicBezTo>
                  <a:lnTo>
                    <a:pt x="2012" y="2218"/>
                  </a:lnTo>
                  <a:lnTo>
                    <a:pt x="2012" y="2218"/>
                  </a:lnTo>
                  <a:cubicBezTo>
                    <a:pt x="2014" y="2221"/>
                    <a:pt x="2016" y="2223"/>
                    <a:pt x="2019" y="2225"/>
                  </a:cubicBezTo>
                  <a:lnTo>
                    <a:pt x="2019" y="2225"/>
                  </a:lnTo>
                  <a:cubicBezTo>
                    <a:pt x="2023" y="2217"/>
                    <a:pt x="2025" y="2209"/>
                    <a:pt x="2025" y="2201"/>
                  </a:cubicBezTo>
                  <a:lnTo>
                    <a:pt x="2025" y="2201"/>
                  </a:lnTo>
                  <a:lnTo>
                    <a:pt x="2012" y="2218"/>
                  </a:lnTo>
                  <a:lnTo>
                    <a:pt x="2012" y="2218"/>
                  </a:lnTo>
                  <a:cubicBezTo>
                    <a:pt x="2011" y="2214"/>
                    <a:pt x="2011" y="2209"/>
                    <a:pt x="2013" y="2201"/>
                  </a:cubicBezTo>
                  <a:cubicBezTo>
                    <a:pt x="2025" y="2177"/>
                    <a:pt x="1954" y="2166"/>
                    <a:pt x="1942" y="2154"/>
                  </a:cubicBezTo>
                  <a:cubicBezTo>
                    <a:pt x="1918" y="2177"/>
                    <a:pt x="1930" y="2189"/>
                    <a:pt x="1906" y="2213"/>
                  </a:cubicBezTo>
                  <a:cubicBezTo>
                    <a:pt x="1894" y="2201"/>
                    <a:pt x="1906" y="2166"/>
                    <a:pt x="1906" y="2166"/>
                  </a:cubicBezTo>
                  <a:lnTo>
                    <a:pt x="1906" y="2166"/>
                  </a:lnTo>
                  <a:cubicBezTo>
                    <a:pt x="1906" y="2166"/>
                    <a:pt x="1870" y="2177"/>
                    <a:pt x="1858" y="2189"/>
                  </a:cubicBezTo>
                  <a:cubicBezTo>
                    <a:pt x="1868" y="2169"/>
                    <a:pt x="1879" y="2072"/>
                    <a:pt x="1860" y="2072"/>
                  </a:cubicBezTo>
                  <a:cubicBezTo>
                    <a:pt x="1856" y="2072"/>
                    <a:pt x="1852" y="2075"/>
                    <a:pt x="1846" y="2082"/>
                  </a:cubicBezTo>
                  <a:cubicBezTo>
                    <a:pt x="1846" y="2086"/>
                    <a:pt x="1848" y="2087"/>
                    <a:pt x="1850" y="2087"/>
                  </a:cubicBezTo>
                  <a:cubicBezTo>
                    <a:pt x="1853" y="2087"/>
                    <a:pt x="1858" y="2082"/>
                    <a:pt x="1858" y="2082"/>
                  </a:cubicBezTo>
                  <a:cubicBezTo>
                    <a:pt x="1870" y="2082"/>
                    <a:pt x="1835" y="2106"/>
                    <a:pt x="1835" y="2106"/>
                  </a:cubicBezTo>
                  <a:cubicBezTo>
                    <a:pt x="1829" y="2112"/>
                    <a:pt x="1823" y="2115"/>
                    <a:pt x="1817" y="2115"/>
                  </a:cubicBezTo>
                  <a:cubicBezTo>
                    <a:pt x="1811" y="2115"/>
                    <a:pt x="1805" y="2112"/>
                    <a:pt x="1799" y="2106"/>
                  </a:cubicBezTo>
                  <a:cubicBezTo>
                    <a:pt x="1787" y="2094"/>
                    <a:pt x="1835" y="2070"/>
                    <a:pt x="1823" y="2046"/>
                  </a:cubicBezTo>
                  <a:cubicBezTo>
                    <a:pt x="1823" y="2035"/>
                    <a:pt x="1811" y="2023"/>
                    <a:pt x="1799" y="2023"/>
                  </a:cubicBezTo>
                  <a:cubicBezTo>
                    <a:pt x="1780" y="2023"/>
                    <a:pt x="1776" y="2038"/>
                    <a:pt x="1763" y="2038"/>
                  </a:cubicBezTo>
                  <a:cubicBezTo>
                    <a:pt x="1760" y="2038"/>
                    <a:pt x="1756" y="2037"/>
                    <a:pt x="1751" y="2035"/>
                  </a:cubicBezTo>
                  <a:cubicBezTo>
                    <a:pt x="1739" y="2023"/>
                    <a:pt x="1739" y="2023"/>
                    <a:pt x="1751" y="1999"/>
                  </a:cubicBezTo>
                  <a:cubicBezTo>
                    <a:pt x="1763" y="1993"/>
                    <a:pt x="1769" y="1993"/>
                    <a:pt x="1772" y="1993"/>
                  </a:cubicBezTo>
                  <a:cubicBezTo>
                    <a:pt x="1775" y="1993"/>
                    <a:pt x="1775" y="1993"/>
                    <a:pt x="1775" y="1987"/>
                  </a:cubicBezTo>
                  <a:lnTo>
                    <a:pt x="1775" y="1987"/>
                  </a:lnTo>
                  <a:cubicBezTo>
                    <a:pt x="1775" y="1987"/>
                    <a:pt x="1733" y="1998"/>
                    <a:pt x="1708" y="1998"/>
                  </a:cubicBezTo>
                  <a:cubicBezTo>
                    <a:pt x="1696" y="1998"/>
                    <a:pt x="1688" y="1995"/>
                    <a:pt x="1692" y="1987"/>
                  </a:cubicBezTo>
                  <a:cubicBezTo>
                    <a:pt x="1704" y="1963"/>
                    <a:pt x="1715" y="1951"/>
                    <a:pt x="1704" y="1939"/>
                  </a:cubicBezTo>
                  <a:cubicBezTo>
                    <a:pt x="1692" y="1927"/>
                    <a:pt x="1680" y="1927"/>
                    <a:pt x="1668" y="1915"/>
                  </a:cubicBezTo>
                  <a:cubicBezTo>
                    <a:pt x="1668" y="1915"/>
                    <a:pt x="1668" y="1961"/>
                    <a:pt x="1668" y="1975"/>
                  </a:cubicBezTo>
                  <a:cubicBezTo>
                    <a:pt x="1656" y="1963"/>
                    <a:pt x="1644" y="1951"/>
                    <a:pt x="1632" y="1939"/>
                  </a:cubicBezTo>
                  <a:lnTo>
                    <a:pt x="1608" y="1915"/>
                  </a:lnTo>
                  <a:lnTo>
                    <a:pt x="1596" y="1915"/>
                  </a:lnTo>
                  <a:cubicBezTo>
                    <a:pt x="1584" y="1915"/>
                    <a:pt x="1632" y="1892"/>
                    <a:pt x="1632" y="1880"/>
                  </a:cubicBezTo>
                  <a:cubicBezTo>
                    <a:pt x="1632" y="1880"/>
                    <a:pt x="1622" y="1874"/>
                    <a:pt x="1614" y="1874"/>
                  </a:cubicBezTo>
                  <a:cubicBezTo>
                    <a:pt x="1611" y="1874"/>
                    <a:pt x="1608" y="1876"/>
                    <a:pt x="1608" y="1880"/>
                  </a:cubicBezTo>
                  <a:cubicBezTo>
                    <a:pt x="1601" y="1887"/>
                    <a:pt x="1591" y="1894"/>
                    <a:pt x="1583" y="1894"/>
                  </a:cubicBezTo>
                  <a:cubicBezTo>
                    <a:pt x="1577" y="1894"/>
                    <a:pt x="1573" y="1890"/>
                    <a:pt x="1573" y="1880"/>
                  </a:cubicBezTo>
                  <a:cubicBezTo>
                    <a:pt x="1573" y="1873"/>
                    <a:pt x="1576" y="1867"/>
                    <a:pt x="1581" y="1861"/>
                  </a:cubicBezTo>
                  <a:lnTo>
                    <a:pt x="1581" y="1861"/>
                  </a:lnTo>
                  <a:cubicBezTo>
                    <a:pt x="1563" y="1868"/>
                    <a:pt x="1533" y="1868"/>
                    <a:pt x="1525" y="1868"/>
                  </a:cubicBezTo>
                  <a:cubicBezTo>
                    <a:pt x="1525" y="1868"/>
                    <a:pt x="1513" y="1856"/>
                    <a:pt x="1501" y="1844"/>
                  </a:cubicBezTo>
                  <a:lnTo>
                    <a:pt x="1501" y="1820"/>
                  </a:lnTo>
                  <a:cubicBezTo>
                    <a:pt x="1501" y="1811"/>
                    <a:pt x="1486" y="1793"/>
                    <a:pt x="1473" y="1793"/>
                  </a:cubicBezTo>
                  <a:cubicBezTo>
                    <a:pt x="1470" y="1793"/>
                    <a:pt x="1468" y="1794"/>
                    <a:pt x="1465" y="1796"/>
                  </a:cubicBezTo>
                  <a:cubicBezTo>
                    <a:pt x="1458" y="1810"/>
                    <a:pt x="1456" y="1816"/>
                    <a:pt x="1452" y="1816"/>
                  </a:cubicBezTo>
                  <a:cubicBezTo>
                    <a:pt x="1449" y="1816"/>
                    <a:pt x="1447" y="1813"/>
                    <a:pt x="1442" y="1808"/>
                  </a:cubicBezTo>
                  <a:cubicBezTo>
                    <a:pt x="1430" y="1808"/>
                    <a:pt x="1418" y="1808"/>
                    <a:pt x="1418" y="1796"/>
                  </a:cubicBezTo>
                  <a:cubicBezTo>
                    <a:pt x="1430" y="1796"/>
                    <a:pt x="1477" y="1785"/>
                    <a:pt x="1465" y="1761"/>
                  </a:cubicBezTo>
                  <a:cubicBezTo>
                    <a:pt x="1462" y="1754"/>
                    <a:pt x="1458" y="1752"/>
                    <a:pt x="1453" y="1752"/>
                  </a:cubicBezTo>
                  <a:cubicBezTo>
                    <a:pt x="1446" y="1752"/>
                    <a:pt x="1437" y="1757"/>
                    <a:pt x="1430" y="1757"/>
                  </a:cubicBezTo>
                  <a:cubicBezTo>
                    <a:pt x="1425" y="1757"/>
                    <a:pt x="1421" y="1755"/>
                    <a:pt x="1418" y="1749"/>
                  </a:cubicBezTo>
                  <a:cubicBezTo>
                    <a:pt x="1418" y="1761"/>
                    <a:pt x="1406" y="1773"/>
                    <a:pt x="1406" y="1785"/>
                  </a:cubicBezTo>
                  <a:cubicBezTo>
                    <a:pt x="1400" y="1790"/>
                    <a:pt x="1394" y="1793"/>
                    <a:pt x="1390" y="1793"/>
                  </a:cubicBezTo>
                  <a:cubicBezTo>
                    <a:pt x="1385" y="1793"/>
                    <a:pt x="1382" y="1790"/>
                    <a:pt x="1382" y="1785"/>
                  </a:cubicBezTo>
                  <a:cubicBezTo>
                    <a:pt x="1382" y="1767"/>
                    <a:pt x="1401" y="1731"/>
                    <a:pt x="1411" y="1731"/>
                  </a:cubicBezTo>
                  <a:cubicBezTo>
                    <a:pt x="1413" y="1731"/>
                    <a:pt x="1415" y="1732"/>
                    <a:pt x="1416" y="1736"/>
                  </a:cubicBezTo>
                  <a:lnTo>
                    <a:pt x="1416" y="1736"/>
                  </a:lnTo>
                  <a:cubicBezTo>
                    <a:pt x="1413" y="1725"/>
                    <a:pt x="1406" y="1723"/>
                    <a:pt x="1397" y="1723"/>
                  </a:cubicBezTo>
                  <a:cubicBezTo>
                    <a:pt x="1389" y="1723"/>
                    <a:pt x="1380" y="1725"/>
                    <a:pt x="1370" y="1725"/>
                  </a:cubicBezTo>
                  <a:cubicBezTo>
                    <a:pt x="1346" y="1725"/>
                    <a:pt x="1358" y="1725"/>
                    <a:pt x="1358" y="1713"/>
                  </a:cubicBezTo>
                  <a:cubicBezTo>
                    <a:pt x="1352" y="1707"/>
                    <a:pt x="1346" y="1707"/>
                    <a:pt x="1342" y="1707"/>
                  </a:cubicBezTo>
                  <a:cubicBezTo>
                    <a:pt x="1337" y="1707"/>
                    <a:pt x="1334" y="1707"/>
                    <a:pt x="1334" y="1701"/>
                  </a:cubicBezTo>
                  <a:cubicBezTo>
                    <a:pt x="1328" y="1701"/>
                    <a:pt x="1309" y="1709"/>
                    <a:pt x="1299" y="1709"/>
                  </a:cubicBezTo>
                  <a:cubicBezTo>
                    <a:pt x="1291" y="1709"/>
                    <a:pt x="1289" y="1705"/>
                    <a:pt x="1299" y="1689"/>
                  </a:cubicBezTo>
                  <a:cubicBezTo>
                    <a:pt x="1299" y="1689"/>
                    <a:pt x="1325" y="1637"/>
                    <a:pt x="1310" y="1637"/>
                  </a:cubicBezTo>
                  <a:cubicBezTo>
                    <a:pt x="1307" y="1637"/>
                    <a:pt x="1304" y="1638"/>
                    <a:pt x="1299" y="1642"/>
                  </a:cubicBezTo>
                  <a:cubicBezTo>
                    <a:pt x="1271" y="1656"/>
                    <a:pt x="1267" y="1661"/>
                    <a:pt x="1267" y="1661"/>
                  </a:cubicBezTo>
                  <a:cubicBezTo>
                    <a:pt x="1267" y="1661"/>
                    <a:pt x="1268" y="1658"/>
                    <a:pt x="1263" y="1654"/>
                  </a:cubicBezTo>
                  <a:cubicBezTo>
                    <a:pt x="1251" y="1642"/>
                    <a:pt x="1275" y="1630"/>
                    <a:pt x="1275" y="1630"/>
                  </a:cubicBezTo>
                  <a:cubicBezTo>
                    <a:pt x="1275" y="1618"/>
                    <a:pt x="1263" y="1606"/>
                    <a:pt x="1263" y="1606"/>
                  </a:cubicBezTo>
                  <a:lnTo>
                    <a:pt x="1239" y="1630"/>
                  </a:lnTo>
                  <a:cubicBezTo>
                    <a:pt x="1239" y="1642"/>
                    <a:pt x="1239" y="1654"/>
                    <a:pt x="1239" y="1665"/>
                  </a:cubicBezTo>
                  <a:cubicBezTo>
                    <a:pt x="1235" y="1669"/>
                    <a:pt x="1230" y="1671"/>
                    <a:pt x="1225" y="1671"/>
                  </a:cubicBezTo>
                  <a:cubicBezTo>
                    <a:pt x="1214" y="1671"/>
                    <a:pt x="1203" y="1665"/>
                    <a:pt x="1203" y="1665"/>
                  </a:cubicBezTo>
                  <a:cubicBezTo>
                    <a:pt x="1203" y="1665"/>
                    <a:pt x="1203" y="1642"/>
                    <a:pt x="1203" y="1618"/>
                  </a:cubicBezTo>
                  <a:cubicBezTo>
                    <a:pt x="1203" y="1594"/>
                    <a:pt x="1192" y="1582"/>
                    <a:pt x="1180" y="1582"/>
                  </a:cubicBezTo>
                  <a:cubicBezTo>
                    <a:pt x="1180" y="1582"/>
                    <a:pt x="1172" y="1597"/>
                    <a:pt x="1163" y="1597"/>
                  </a:cubicBezTo>
                  <a:cubicBezTo>
                    <a:pt x="1161" y="1597"/>
                    <a:pt x="1158" y="1596"/>
                    <a:pt x="1156" y="1594"/>
                  </a:cubicBezTo>
                  <a:cubicBezTo>
                    <a:pt x="1140" y="1594"/>
                    <a:pt x="1140" y="1589"/>
                    <a:pt x="1138" y="1589"/>
                  </a:cubicBezTo>
                  <a:cubicBezTo>
                    <a:pt x="1137" y="1589"/>
                    <a:pt x="1136" y="1590"/>
                    <a:pt x="1132" y="1594"/>
                  </a:cubicBezTo>
                  <a:cubicBezTo>
                    <a:pt x="1120" y="1594"/>
                    <a:pt x="1073" y="1558"/>
                    <a:pt x="1061" y="1546"/>
                  </a:cubicBezTo>
                  <a:cubicBezTo>
                    <a:pt x="1049" y="1534"/>
                    <a:pt x="1061" y="1534"/>
                    <a:pt x="1061" y="1511"/>
                  </a:cubicBezTo>
                  <a:cubicBezTo>
                    <a:pt x="1061" y="1499"/>
                    <a:pt x="1049" y="1487"/>
                    <a:pt x="1037" y="1487"/>
                  </a:cubicBezTo>
                  <a:cubicBezTo>
                    <a:pt x="1029" y="1479"/>
                    <a:pt x="1026" y="1465"/>
                    <a:pt x="1017" y="1465"/>
                  </a:cubicBezTo>
                  <a:cubicBezTo>
                    <a:pt x="1014" y="1465"/>
                    <a:pt x="1008" y="1468"/>
                    <a:pt x="1001" y="1475"/>
                  </a:cubicBezTo>
                  <a:cubicBezTo>
                    <a:pt x="997" y="1479"/>
                    <a:pt x="994" y="1480"/>
                    <a:pt x="992" y="1480"/>
                  </a:cubicBezTo>
                  <a:cubicBezTo>
                    <a:pt x="988" y="1480"/>
                    <a:pt x="985" y="1475"/>
                    <a:pt x="977" y="1475"/>
                  </a:cubicBezTo>
                  <a:lnTo>
                    <a:pt x="953" y="1475"/>
                  </a:lnTo>
                  <a:cubicBezTo>
                    <a:pt x="942" y="1475"/>
                    <a:pt x="942" y="1451"/>
                    <a:pt x="930" y="1439"/>
                  </a:cubicBezTo>
                  <a:cubicBezTo>
                    <a:pt x="928" y="1438"/>
                    <a:pt x="925" y="1437"/>
                    <a:pt x="921" y="14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3"/>
            <p:cNvSpPr/>
            <p:nvPr/>
          </p:nvSpPr>
          <p:spPr>
            <a:xfrm>
              <a:off x="3420105" y="5243367"/>
              <a:ext cx="120224" cy="72544"/>
            </a:xfrm>
            <a:custGeom>
              <a:avLst/>
              <a:gdLst/>
              <a:ahLst/>
              <a:cxnLst/>
              <a:rect l="l" t="t" r="r" b="b"/>
              <a:pathLst>
                <a:path w="2370" h="1430" extrusionOk="0">
                  <a:moveTo>
                    <a:pt x="0" y="1"/>
                  </a:moveTo>
                  <a:lnTo>
                    <a:pt x="1881" y="1430"/>
                  </a:lnTo>
                  <a:lnTo>
                    <a:pt x="1977" y="1394"/>
                  </a:lnTo>
                  <a:cubicBezTo>
                    <a:pt x="2227" y="1204"/>
                    <a:pt x="2370" y="894"/>
                    <a:pt x="2346" y="584"/>
                  </a:cubicBezTo>
                  <a:lnTo>
                    <a:pt x="2346" y="4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9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3"/>
            <p:cNvSpPr/>
            <p:nvPr/>
          </p:nvSpPr>
          <p:spPr>
            <a:xfrm>
              <a:off x="3418278" y="5234084"/>
              <a:ext cx="134124" cy="85480"/>
            </a:xfrm>
            <a:custGeom>
              <a:avLst/>
              <a:gdLst/>
              <a:ahLst/>
              <a:cxnLst/>
              <a:rect l="l" t="t" r="r" b="b"/>
              <a:pathLst>
                <a:path w="2644" h="1685" extrusionOk="0">
                  <a:moveTo>
                    <a:pt x="357" y="158"/>
                  </a:moveTo>
                  <a:cubicBezTo>
                    <a:pt x="354" y="158"/>
                    <a:pt x="345" y="175"/>
                    <a:pt x="340" y="189"/>
                  </a:cubicBezTo>
                  <a:lnTo>
                    <a:pt x="340" y="189"/>
                  </a:lnTo>
                  <a:cubicBezTo>
                    <a:pt x="346" y="181"/>
                    <a:pt x="352" y="172"/>
                    <a:pt x="358" y="160"/>
                  </a:cubicBezTo>
                  <a:cubicBezTo>
                    <a:pt x="358" y="159"/>
                    <a:pt x="357" y="158"/>
                    <a:pt x="357" y="158"/>
                  </a:cubicBezTo>
                  <a:close/>
                  <a:moveTo>
                    <a:pt x="368" y="205"/>
                  </a:moveTo>
                  <a:cubicBezTo>
                    <a:pt x="367" y="211"/>
                    <a:pt x="365" y="220"/>
                    <a:pt x="361" y="233"/>
                  </a:cubicBezTo>
                  <a:lnTo>
                    <a:pt x="361" y="233"/>
                  </a:lnTo>
                  <a:cubicBezTo>
                    <a:pt x="360" y="234"/>
                    <a:pt x="359" y="235"/>
                    <a:pt x="359" y="235"/>
                  </a:cubicBezTo>
                  <a:cubicBezTo>
                    <a:pt x="358" y="235"/>
                    <a:pt x="358" y="234"/>
                    <a:pt x="358" y="232"/>
                  </a:cubicBezTo>
                  <a:cubicBezTo>
                    <a:pt x="358" y="226"/>
                    <a:pt x="358" y="217"/>
                    <a:pt x="358" y="208"/>
                  </a:cubicBezTo>
                  <a:cubicBezTo>
                    <a:pt x="358" y="208"/>
                    <a:pt x="358" y="208"/>
                    <a:pt x="358" y="208"/>
                  </a:cubicBezTo>
                  <a:lnTo>
                    <a:pt x="358" y="208"/>
                  </a:lnTo>
                  <a:cubicBezTo>
                    <a:pt x="358" y="208"/>
                    <a:pt x="358" y="207"/>
                    <a:pt x="358" y="207"/>
                  </a:cubicBezTo>
                  <a:lnTo>
                    <a:pt x="358" y="207"/>
                  </a:lnTo>
                  <a:cubicBezTo>
                    <a:pt x="358" y="207"/>
                    <a:pt x="358" y="208"/>
                    <a:pt x="358" y="208"/>
                  </a:cubicBezTo>
                  <a:cubicBezTo>
                    <a:pt x="360" y="208"/>
                    <a:pt x="364" y="207"/>
                    <a:pt x="368" y="205"/>
                  </a:cubicBezTo>
                  <a:close/>
                  <a:moveTo>
                    <a:pt x="370" y="244"/>
                  </a:moveTo>
                  <a:cubicBezTo>
                    <a:pt x="368" y="247"/>
                    <a:pt x="367" y="249"/>
                    <a:pt x="366" y="251"/>
                  </a:cubicBezTo>
                  <a:lnTo>
                    <a:pt x="366" y="251"/>
                  </a:lnTo>
                  <a:cubicBezTo>
                    <a:pt x="365" y="250"/>
                    <a:pt x="364" y="248"/>
                    <a:pt x="366" y="244"/>
                  </a:cubicBezTo>
                  <a:close/>
                  <a:moveTo>
                    <a:pt x="433" y="257"/>
                  </a:moveTo>
                  <a:lnTo>
                    <a:pt x="433" y="257"/>
                  </a:lnTo>
                  <a:cubicBezTo>
                    <a:pt x="432" y="261"/>
                    <a:pt x="431" y="264"/>
                    <a:pt x="430" y="266"/>
                  </a:cubicBezTo>
                  <a:lnTo>
                    <a:pt x="430" y="266"/>
                  </a:lnTo>
                  <a:cubicBezTo>
                    <a:pt x="430" y="267"/>
                    <a:pt x="430" y="267"/>
                    <a:pt x="429" y="267"/>
                  </a:cubicBezTo>
                  <a:cubicBezTo>
                    <a:pt x="429" y="266"/>
                    <a:pt x="429" y="265"/>
                    <a:pt x="428" y="264"/>
                  </a:cubicBezTo>
                  <a:lnTo>
                    <a:pt x="428" y="264"/>
                  </a:lnTo>
                  <a:cubicBezTo>
                    <a:pt x="430" y="262"/>
                    <a:pt x="431" y="260"/>
                    <a:pt x="433" y="257"/>
                  </a:cubicBezTo>
                  <a:close/>
                  <a:moveTo>
                    <a:pt x="529" y="388"/>
                  </a:moveTo>
                  <a:cubicBezTo>
                    <a:pt x="529" y="390"/>
                    <a:pt x="529" y="393"/>
                    <a:pt x="528" y="396"/>
                  </a:cubicBezTo>
                  <a:lnTo>
                    <a:pt x="528" y="396"/>
                  </a:lnTo>
                  <a:cubicBezTo>
                    <a:pt x="526" y="398"/>
                    <a:pt x="523" y="400"/>
                    <a:pt x="520" y="403"/>
                  </a:cubicBezTo>
                  <a:lnTo>
                    <a:pt x="520" y="403"/>
                  </a:lnTo>
                  <a:cubicBezTo>
                    <a:pt x="521" y="400"/>
                    <a:pt x="522" y="397"/>
                    <a:pt x="522" y="395"/>
                  </a:cubicBezTo>
                  <a:lnTo>
                    <a:pt x="522" y="395"/>
                  </a:lnTo>
                  <a:cubicBezTo>
                    <a:pt x="525" y="393"/>
                    <a:pt x="527" y="390"/>
                    <a:pt x="529" y="388"/>
                  </a:cubicBezTo>
                  <a:close/>
                  <a:moveTo>
                    <a:pt x="500" y="422"/>
                  </a:moveTo>
                  <a:lnTo>
                    <a:pt x="500" y="422"/>
                  </a:lnTo>
                  <a:cubicBezTo>
                    <a:pt x="500" y="422"/>
                    <a:pt x="500" y="423"/>
                    <a:pt x="500" y="423"/>
                  </a:cubicBezTo>
                  <a:lnTo>
                    <a:pt x="500" y="423"/>
                  </a:lnTo>
                  <a:cubicBezTo>
                    <a:pt x="497" y="426"/>
                    <a:pt x="494" y="428"/>
                    <a:pt x="491" y="431"/>
                  </a:cubicBezTo>
                  <a:lnTo>
                    <a:pt x="491" y="431"/>
                  </a:lnTo>
                  <a:cubicBezTo>
                    <a:pt x="491" y="431"/>
                    <a:pt x="491" y="431"/>
                    <a:pt x="491" y="431"/>
                  </a:cubicBezTo>
                  <a:lnTo>
                    <a:pt x="491" y="431"/>
                  </a:lnTo>
                  <a:cubicBezTo>
                    <a:pt x="494" y="428"/>
                    <a:pt x="497" y="425"/>
                    <a:pt x="500" y="422"/>
                  </a:cubicBezTo>
                  <a:close/>
                  <a:moveTo>
                    <a:pt x="617" y="445"/>
                  </a:moveTo>
                  <a:cubicBezTo>
                    <a:pt x="618" y="445"/>
                    <a:pt x="619" y="446"/>
                    <a:pt x="619" y="448"/>
                  </a:cubicBezTo>
                  <a:lnTo>
                    <a:pt x="619" y="448"/>
                  </a:lnTo>
                  <a:cubicBezTo>
                    <a:pt x="617" y="450"/>
                    <a:pt x="614" y="452"/>
                    <a:pt x="611" y="455"/>
                  </a:cubicBezTo>
                  <a:lnTo>
                    <a:pt x="611" y="455"/>
                  </a:lnTo>
                  <a:cubicBezTo>
                    <a:pt x="614" y="449"/>
                    <a:pt x="616" y="445"/>
                    <a:pt x="617" y="445"/>
                  </a:cubicBezTo>
                  <a:close/>
                  <a:moveTo>
                    <a:pt x="681" y="452"/>
                  </a:moveTo>
                  <a:cubicBezTo>
                    <a:pt x="682" y="452"/>
                    <a:pt x="682" y="453"/>
                    <a:pt x="682" y="456"/>
                  </a:cubicBezTo>
                  <a:lnTo>
                    <a:pt x="682" y="456"/>
                  </a:lnTo>
                  <a:cubicBezTo>
                    <a:pt x="680" y="457"/>
                    <a:pt x="677" y="459"/>
                    <a:pt x="673" y="461"/>
                  </a:cubicBezTo>
                  <a:lnTo>
                    <a:pt x="673" y="461"/>
                  </a:lnTo>
                  <a:cubicBezTo>
                    <a:pt x="678" y="454"/>
                    <a:pt x="680" y="452"/>
                    <a:pt x="681" y="452"/>
                  </a:cubicBezTo>
                  <a:close/>
                  <a:moveTo>
                    <a:pt x="1108" y="410"/>
                  </a:moveTo>
                  <a:lnTo>
                    <a:pt x="1108" y="446"/>
                  </a:lnTo>
                  <a:cubicBezTo>
                    <a:pt x="1108" y="456"/>
                    <a:pt x="1100" y="473"/>
                    <a:pt x="1097" y="473"/>
                  </a:cubicBezTo>
                  <a:cubicBezTo>
                    <a:pt x="1096" y="473"/>
                    <a:pt x="1096" y="472"/>
                    <a:pt x="1096" y="470"/>
                  </a:cubicBezTo>
                  <a:cubicBezTo>
                    <a:pt x="1096" y="458"/>
                    <a:pt x="1108" y="410"/>
                    <a:pt x="1108" y="410"/>
                  </a:cubicBezTo>
                  <a:close/>
                  <a:moveTo>
                    <a:pt x="243" y="477"/>
                  </a:moveTo>
                  <a:lnTo>
                    <a:pt x="243" y="477"/>
                  </a:lnTo>
                  <a:cubicBezTo>
                    <a:pt x="242" y="478"/>
                    <a:pt x="240" y="480"/>
                    <a:pt x="239" y="482"/>
                  </a:cubicBezTo>
                  <a:lnTo>
                    <a:pt x="239" y="482"/>
                  </a:lnTo>
                  <a:cubicBezTo>
                    <a:pt x="240" y="480"/>
                    <a:pt x="242" y="478"/>
                    <a:pt x="243" y="477"/>
                  </a:cubicBezTo>
                  <a:close/>
                  <a:moveTo>
                    <a:pt x="229" y="463"/>
                  </a:moveTo>
                  <a:lnTo>
                    <a:pt x="229" y="463"/>
                  </a:lnTo>
                  <a:cubicBezTo>
                    <a:pt x="227" y="468"/>
                    <a:pt x="227" y="475"/>
                    <a:pt x="227" y="482"/>
                  </a:cubicBezTo>
                  <a:lnTo>
                    <a:pt x="229" y="463"/>
                  </a:lnTo>
                  <a:close/>
                  <a:moveTo>
                    <a:pt x="703" y="482"/>
                  </a:moveTo>
                  <a:cubicBezTo>
                    <a:pt x="703" y="484"/>
                    <a:pt x="702" y="487"/>
                    <a:pt x="700" y="490"/>
                  </a:cubicBezTo>
                  <a:lnTo>
                    <a:pt x="700" y="490"/>
                  </a:lnTo>
                  <a:cubicBezTo>
                    <a:pt x="701" y="485"/>
                    <a:pt x="703" y="482"/>
                    <a:pt x="703" y="482"/>
                  </a:cubicBezTo>
                  <a:close/>
                  <a:moveTo>
                    <a:pt x="256" y="474"/>
                  </a:moveTo>
                  <a:cubicBezTo>
                    <a:pt x="254" y="481"/>
                    <a:pt x="253" y="491"/>
                    <a:pt x="251" y="505"/>
                  </a:cubicBezTo>
                  <a:cubicBezTo>
                    <a:pt x="254" y="491"/>
                    <a:pt x="256" y="481"/>
                    <a:pt x="256" y="474"/>
                  </a:cubicBezTo>
                  <a:close/>
                  <a:moveTo>
                    <a:pt x="679" y="477"/>
                  </a:moveTo>
                  <a:cubicBezTo>
                    <a:pt x="679" y="478"/>
                    <a:pt x="679" y="480"/>
                    <a:pt x="679" y="482"/>
                  </a:cubicBezTo>
                  <a:cubicBezTo>
                    <a:pt x="679" y="491"/>
                    <a:pt x="678" y="498"/>
                    <a:pt x="677" y="504"/>
                  </a:cubicBezTo>
                  <a:lnTo>
                    <a:pt x="677" y="504"/>
                  </a:lnTo>
                  <a:cubicBezTo>
                    <a:pt x="673" y="505"/>
                    <a:pt x="670" y="505"/>
                    <a:pt x="667" y="505"/>
                  </a:cubicBezTo>
                  <a:cubicBezTo>
                    <a:pt x="667" y="499"/>
                    <a:pt x="673" y="487"/>
                    <a:pt x="679" y="477"/>
                  </a:cubicBezTo>
                  <a:close/>
                  <a:moveTo>
                    <a:pt x="798" y="505"/>
                  </a:moveTo>
                  <a:lnTo>
                    <a:pt x="798" y="512"/>
                  </a:lnTo>
                  <a:lnTo>
                    <a:pt x="798" y="512"/>
                  </a:lnTo>
                  <a:cubicBezTo>
                    <a:pt x="796" y="513"/>
                    <a:pt x="794" y="514"/>
                    <a:pt x="791" y="515"/>
                  </a:cubicBezTo>
                  <a:lnTo>
                    <a:pt x="791" y="515"/>
                  </a:lnTo>
                  <a:cubicBezTo>
                    <a:pt x="793" y="512"/>
                    <a:pt x="796" y="509"/>
                    <a:pt x="798" y="505"/>
                  </a:cubicBezTo>
                  <a:close/>
                  <a:moveTo>
                    <a:pt x="754" y="483"/>
                  </a:moveTo>
                  <a:cubicBezTo>
                    <a:pt x="757" y="483"/>
                    <a:pt x="759" y="486"/>
                    <a:pt x="760" y="490"/>
                  </a:cubicBezTo>
                  <a:lnTo>
                    <a:pt x="760" y="490"/>
                  </a:lnTo>
                  <a:cubicBezTo>
                    <a:pt x="742" y="503"/>
                    <a:pt x="724" y="522"/>
                    <a:pt x="715" y="541"/>
                  </a:cubicBezTo>
                  <a:cubicBezTo>
                    <a:pt x="715" y="541"/>
                    <a:pt x="721" y="529"/>
                    <a:pt x="727" y="516"/>
                  </a:cubicBezTo>
                  <a:lnTo>
                    <a:pt x="727" y="516"/>
                  </a:lnTo>
                  <a:cubicBezTo>
                    <a:pt x="727" y="516"/>
                    <a:pt x="727" y="516"/>
                    <a:pt x="727" y="516"/>
                  </a:cubicBezTo>
                  <a:cubicBezTo>
                    <a:pt x="731" y="516"/>
                    <a:pt x="735" y="513"/>
                    <a:pt x="739" y="505"/>
                  </a:cubicBezTo>
                  <a:cubicBezTo>
                    <a:pt x="744" y="489"/>
                    <a:pt x="750" y="483"/>
                    <a:pt x="754" y="483"/>
                  </a:cubicBezTo>
                  <a:close/>
                  <a:moveTo>
                    <a:pt x="1974" y="536"/>
                  </a:moveTo>
                  <a:cubicBezTo>
                    <a:pt x="1972" y="536"/>
                    <a:pt x="1969" y="541"/>
                    <a:pt x="1977" y="541"/>
                  </a:cubicBezTo>
                  <a:cubicBezTo>
                    <a:pt x="1977" y="537"/>
                    <a:pt x="1976" y="536"/>
                    <a:pt x="1974" y="536"/>
                  </a:cubicBezTo>
                  <a:close/>
                  <a:moveTo>
                    <a:pt x="763" y="505"/>
                  </a:moveTo>
                  <a:cubicBezTo>
                    <a:pt x="763" y="505"/>
                    <a:pt x="763" y="505"/>
                    <a:pt x="763" y="505"/>
                  </a:cubicBezTo>
                  <a:cubicBezTo>
                    <a:pt x="770" y="513"/>
                    <a:pt x="773" y="524"/>
                    <a:pt x="779" y="524"/>
                  </a:cubicBezTo>
                  <a:cubicBezTo>
                    <a:pt x="779" y="524"/>
                    <a:pt x="779" y="524"/>
                    <a:pt x="779" y="524"/>
                  </a:cubicBezTo>
                  <a:lnTo>
                    <a:pt x="779" y="524"/>
                  </a:lnTo>
                  <a:cubicBezTo>
                    <a:pt x="769" y="535"/>
                    <a:pt x="761" y="543"/>
                    <a:pt x="755" y="551"/>
                  </a:cubicBezTo>
                  <a:lnTo>
                    <a:pt x="755" y="551"/>
                  </a:lnTo>
                  <a:cubicBezTo>
                    <a:pt x="764" y="535"/>
                    <a:pt x="774" y="516"/>
                    <a:pt x="767" y="516"/>
                  </a:cubicBezTo>
                  <a:cubicBezTo>
                    <a:pt x="766" y="516"/>
                    <a:pt x="764" y="516"/>
                    <a:pt x="763" y="517"/>
                  </a:cubicBezTo>
                  <a:cubicBezTo>
                    <a:pt x="752" y="528"/>
                    <a:pt x="744" y="536"/>
                    <a:pt x="739" y="541"/>
                  </a:cubicBezTo>
                  <a:lnTo>
                    <a:pt x="739" y="541"/>
                  </a:lnTo>
                  <a:cubicBezTo>
                    <a:pt x="739" y="535"/>
                    <a:pt x="752" y="519"/>
                    <a:pt x="763" y="505"/>
                  </a:cubicBezTo>
                  <a:close/>
                  <a:moveTo>
                    <a:pt x="844" y="521"/>
                  </a:moveTo>
                  <a:cubicBezTo>
                    <a:pt x="845" y="521"/>
                    <a:pt x="846" y="523"/>
                    <a:pt x="846" y="529"/>
                  </a:cubicBezTo>
                  <a:cubicBezTo>
                    <a:pt x="846" y="549"/>
                    <a:pt x="850" y="573"/>
                    <a:pt x="855" y="573"/>
                  </a:cubicBezTo>
                  <a:cubicBezTo>
                    <a:pt x="858" y="573"/>
                    <a:pt x="860" y="568"/>
                    <a:pt x="863" y="556"/>
                  </a:cubicBezTo>
                  <a:lnTo>
                    <a:pt x="863" y="556"/>
                  </a:lnTo>
                  <a:cubicBezTo>
                    <a:pt x="863" y="571"/>
                    <a:pt x="866" y="579"/>
                    <a:pt x="871" y="583"/>
                  </a:cubicBezTo>
                  <a:lnTo>
                    <a:pt x="871" y="583"/>
                  </a:lnTo>
                  <a:cubicBezTo>
                    <a:pt x="869" y="583"/>
                    <a:pt x="868" y="583"/>
                    <a:pt x="867" y="583"/>
                  </a:cubicBezTo>
                  <a:cubicBezTo>
                    <a:pt x="845" y="583"/>
                    <a:pt x="831" y="550"/>
                    <a:pt x="822" y="541"/>
                  </a:cubicBezTo>
                  <a:lnTo>
                    <a:pt x="834" y="541"/>
                  </a:lnTo>
                  <a:cubicBezTo>
                    <a:pt x="834" y="541"/>
                    <a:pt x="841" y="521"/>
                    <a:pt x="844" y="521"/>
                  </a:cubicBezTo>
                  <a:close/>
                  <a:moveTo>
                    <a:pt x="1107" y="583"/>
                  </a:moveTo>
                  <a:cubicBezTo>
                    <a:pt x="1101" y="593"/>
                    <a:pt x="1096" y="607"/>
                    <a:pt x="1096" y="613"/>
                  </a:cubicBezTo>
                  <a:cubicBezTo>
                    <a:pt x="1100" y="609"/>
                    <a:pt x="1104" y="597"/>
                    <a:pt x="1107" y="583"/>
                  </a:cubicBezTo>
                  <a:close/>
                  <a:moveTo>
                    <a:pt x="1339" y="644"/>
                  </a:moveTo>
                  <a:lnTo>
                    <a:pt x="1339" y="644"/>
                  </a:lnTo>
                  <a:cubicBezTo>
                    <a:pt x="1337" y="650"/>
                    <a:pt x="1336" y="655"/>
                    <a:pt x="1334" y="660"/>
                  </a:cubicBezTo>
                  <a:cubicBezTo>
                    <a:pt x="1334" y="677"/>
                    <a:pt x="1335" y="683"/>
                    <a:pt x="1336" y="683"/>
                  </a:cubicBezTo>
                  <a:cubicBezTo>
                    <a:pt x="1338" y="683"/>
                    <a:pt x="1340" y="664"/>
                    <a:pt x="1339" y="644"/>
                  </a:cubicBezTo>
                  <a:close/>
                  <a:moveTo>
                    <a:pt x="2227" y="672"/>
                  </a:moveTo>
                  <a:lnTo>
                    <a:pt x="2227" y="672"/>
                  </a:lnTo>
                  <a:cubicBezTo>
                    <a:pt x="2215" y="696"/>
                    <a:pt x="2203" y="720"/>
                    <a:pt x="2191" y="732"/>
                  </a:cubicBezTo>
                  <a:cubicBezTo>
                    <a:pt x="2203" y="708"/>
                    <a:pt x="2215" y="696"/>
                    <a:pt x="2227" y="672"/>
                  </a:cubicBezTo>
                  <a:close/>
                  <a:moveTo>
                    <a:pt x="894" y="720"/>
                  </a:moveTo>
                  <a:cubicBezTo>
                    <a:pt x="894" y="720"/>
                    <a:pt x="870" y="759"/>
                    <a:pt x="855" y="767"/>
                  </a:cubicBezTo>
                  <a:lnTo>
                    <a:pt x="855" y="767"/>
                  </a:lnTo>
                  <a:cubicBezTo>
                    <a:pt x="855" y="765"/>
                    <a:pt x="855" y="763"/>
                    <a:pt x="853" y="763"/>
                  </a:cubicBezTo>
                  <a:lnTo>
                    <a:pt x="853" y="763"/>
                  </a:lnTo>
                  <a:cubicBezTo>
                    <a:pt x="852" y="763"/>
                    <a:pt x="850" y="765"/>
                    <a:pt x="846" y="768"/>
                  </a:cubicBezTo>
                  <a:lnTo>
                    <a:pt x="846" y="768"/>
                  </a:lnTo>
                  <a:cubicBezTo>
                    <a:pt x="846" y="768"/>
                    <a:pt x="846" y="768"/>
                    <a:pt x="846" y="767"/>
                  </a:cubicBezTo>
                  <a:cubicBezTo>
                    <a:pt x="846" y="767"/>
                    <a:pt x="882" y="720"/>
                    <a:pt x="882" y="720"/>
                  </a:cubicBezTo>
                  <a:close/>
                  <a:moveTo>
                    <a:pt x="1036" y="744"/>
                  </a:moveTo>
                  <a:cubicBezTo>
                    <a:pt x="1032" y="753"/>
                    <a:pt x="1027" y="761"/>
                    <a:pt x="1023" y="768"/>
                  </a:cubicBezTo>
                  <a:lnTo>
                    <a:pt x="1023" y="768"/>
                  </a:lnTo>
                  <a:lnTo>
                    <a:pt x="1025" y="767"/>
                  </a:lnTo>
                  <a:cubicBezTo>
                    <a:pt x="1030" y="755"/>
                    <a:pt x="1030" y="755"/>
                    <a:pt x="1030" y="755"/>
                  </a:cubicBezTo>
                  <a:cubicBezTo>
                    <a:pt x="1030" y="755"/>
                    <a:pt x="1030" y="755"/>
                    <a:pt x="1036" y="744"/>
                  </a:cubicBezTo>
                  <a:close/>
                  <a:moveTo>
                    <a:pt x="1724" y="777"/>
                  </a:moveTo>
                  <a:cubicBezTo>
                    <a:pt x="1721" y="784"/>
                    <a:pt x="1718" y="792"/>
                    <a:pt x="1715" y="803"/>
                  </a:cubicBezTo>
                  <a:cubicBezTo>
                    <a:pt x="1721" y="797"/>
                    <a:pt x="1724" y="787"/>
                    <a:pt x="1724" y="777"/>
                  </a:cubicBezTo>
                  <a:close/>
                  <a:moveTo>
                    <a:pt x="2178" y="788"/>
                  </a:moveTo>
                  <a:cubicBezTo>
                    <a:pt x="2179" y="788"/>
                    <a:pt x="2170" y="800"/>
                    <a:pt x="2144" y="826"/>
                  </a:cubicBezTo>
                  <a:lnTo>
                    <a:pt x="2144" y="826"/>
                  </a:lnTo>
                  <a:cubicBezTo>
                    <a:pt x="2162" y="803"/>
                    <a:pt x="2176" y="788"/>
                    <a:pt x="2178" y="788"/>
                  </a:cubicBezTo>
                  <a:close/>
                  <a:moveTo>
                    <a:pt x="917" y="791"/>
                  </a:moveTo>
                  <a:cubicBezTo>
                    <a:pt x="917" y="791"/>
                    <a:pt x="882" y="839"/>
                    <a:pt x="882" y="839"/>
                  </a:cubicBezTo>
                  <a:cubicBezTo>
                    <a:pt x="882" y="839"/>
                    <a:pt x="905" y="791"/>
                    <a:pt x="917" y="791"/>
                  </a:cubicBezTo>
                  <a:close/>
                  <a:moveTo>
                    <a:pt x="2056" y="806"/>
                  </a:moveTo>
                  <a:lnTo>
                    <a:pt x="2056" y="806"/>
                  </a:lnTo>
                  <a:cubicBezTo>
                    <a:pt x="2053" y="814"/>
                    <a:pt x="2051" y="824"/>
                    <a:pt x="2048" y="839"/>
                  </a:cubicBezTo>
                  <a:cubicBezTo>
                    <a:pt x="2052" y="829"/>
                    <a:pt x="2054" y="818"/>
                    <a:pt x="2056" y="806"/>
                  </a:cubicBezTo>
                  <a:close/>
                  <a:moveTo>
                    <a:pt x="2088" y="824"/>
                  </a:moveTo>
                  <a:lnTo>
                    <a:pt x="2088" y="824"/>
                  </a:lnTo>
                  <a:cubicBezTo>
                    <a:pt x="2086" y="831"/>
                    <a:pt x="2084" y="836"/>
                    <a:pt x="2084" y="839"/>
                  </a:cubicBezTo>
                  <a:cubicBezTo>
                    <a:pt x="2086" y="834"/>
                    <a:pt x="2087" y="829"/>
                    <a:pt x="2088" y="824"/>
                  </a:cubicBezTo>
                  <a:close/>
                  <a:moveTo>
                    <a:pt x="2132" y="839"/>
                  </a:moveTo>
                  <a:cubicBezTo>
                    <a:pt x="2132" y="839"/>
                    <a:pt x="2132" y="839"/>
                    <a:pt x="2132" y="839"/>
                  </a:cubicBezTo>
                  <a:cubicBezTo>
                    <a:pt x="2132" y="839"/>
                    <a:pt x="2132" y="839"/>
                    <a:pt x="2132" y="839"/>
                  </a:cubicBezTo>
                  <a:close/>
                  <a:moveTo>
                    <a:pt x="2156" y="838"/>
                  </a:moveTo>
                  <a:cubicBezTo>
                    <a:pt x="2154" y="839"/>
                    <a:pt x="2152" y="840"/>
                    <a:pt x="2150" y="841"/>
                  </a:cubicBezTo>
                  <a:lnTo>
                    <a:pt x="2150" y="841"/>
                  </a:lnTo>
                  <a:lnTo>
                    <a:pt x="2156" y="839"/>
                  </a:lnTo>
                  <a:cubicBezTo>
                    <a:pt x="2156" y="839"/>
                    <a:pt x="2156" y="838"/>
                    <a:pt x="2156" y="838"/>
                  </a:cubicBezTo>
                  <a:close/>
                  <a:moveTo>
                    <a:pt x="2150" y="841"/>
                  </a:moveTo>
                  <a:lnTo>
                    <a:pt x="2120" y="851"/>
                  </a:lnTo>
                  <a:cubicBezTo>
                    <a:pt x="2120" y="851"/>
                    <a:pt x="2127" y="851"/>
                    <a:pt x="2150" y="841"/>
                  </a:cubicBezTo>
                  <a:close/>
                  <a:moveTo>
                    <a:pt x="2107" y="849"/>
                  </a:moveTo>
                  <a:lnTo>
                    <a:pt x="2107" y="849"/>
                  </a:lnTo>
                  <a:cubicBezTo>
                    <a:pt x="2100" y="857"/>
                    <a:pt x="2096" y="863"/>
                    <a:pt x="2096" y="863"/>
                  </a:cubicBezTo>
                  <a:cubicBezTo>
                    <a:pt x="2100" y="859"/>
                    <a:pt x="2104" y="854"/>
                    <a:pt x="2107" y="849"/>
                  </a:cubicBezTo>
                  <a:close/>
                  <a:moveTo>
                    <a:pt x="2418" y="851"/>
                  </a:moveTo>
                  <a:cubicBezTo>
                    <a:pt x="2418" y="851"/>
                    <a:pt x="2406" y="863"/>
                    <a:pt x="2370" y="875"/>
                  </a:cubicBezTo>
                  <a:lnTo>
                    <a:pt x="2382" y="863"/>
                  </a:lnTo>
                  <a:lnTo>
                    <a:pt x="2382" y="851"/>
                  </a:lnTo>
                  <a:close/>
                  <a:moveTo>
                    <a:pt x="2165" y="890"/>
                  </a:moveTo>
                  <a:lnTo>
                    <a:pt x="2097" y="898"/>
                  </a:lnTo>
                  <a:lnTo>
                    <a:pt x="2097" y="898"/>
                  </a:lnTo>
                  <a:cubicBezTo>
                    <a:pt x="2118" y="898"/>
                    <a:pt x="2156" y="897"/>
                    <a:pt x="2165" y="890"/>
                  </a:cubicBezTo>
                  <a:close/>
                  <a:moveTo>
                    <a:pt x="2097" y="898"/>
                  </a:moveTo>
                  <a:cubicBezTo>
                    <a:pt x="2091" y="898"/>
                    <a:pt x="2086" y="898"/>
                    <a:pt x="2084" y="898"/>
                  </a:cubicBezTo>
                  <a:lnTo>
                    <a:pt x="2096" y="898"/>
                  </a:lnTo>
                  <a:lnTo>
                    <a:pt x="2097" y="898"/>
                  </a:lnTo>
                  <a:close/>
                  <a:moveTo>
                    <a:pt x="985" y="900"/>
                  </a:moveTo>
                  <a:lnTo>
                    <a:pt x="985" y="900"/>
                  </a:lnTo>
                  <a:cubicBezTo>
                    <a:pt x="983" y="900"/>
                    <a:pt x="981" y="902"/>
                    <a:pt x="977" y="910"/>
                  </a:cubicBezTo>
                  <a:cubicBezTo>
                    <a:pt x="985" y="910"/>
                    <a:pt x="987" y="900"/>
                    <a:pt x="985" y="900"/>
                  </a:cubicBezTo>
                  <a:close/>
                  <a:moveTo>
                    <a:pt x="2199" y="948"/>
                  </a:moveTo>
                  <a:lnTo>
                    <a:pt x="2310" y="958"/>
                  </a:lnTo>
                  <a:cubicBezTo>
                    <a:pt x="2276" y="958"/>
                    <a:pt x="2243" y="958"/>
                    <a:pt x="2199" y="948"/>
                  </a:cubicBezTo>
                  <a:close/>
                  <a:moveTo>
                    <a:pt x="1036" y="898"/>
                  </a:moveTo>
                  <a:lnTo>
                    <a:pt x="977" y="970"/>
                  </a:lnTo>
                  <a:cubicBezTo>
                    <a:pt x="989" y="946"/>
                    <a:pt x="1025" y="898"/>
                    <a:pt x="1036" y="898"/>
                  </a:cubicBezTo>
                  <a:close/>
                  <a:moveTo>
                    <a:pt x="2608" y="994"/>
                  </a:moveTo>
                  <a:cubicBezTo>
                    <a:pt x="2608" y="994"/>
                    <a:pt x="2596" y="1017"/>
                    <a:pt x="2608" y="1017"/>
                  </a:cubicBezTo>
                  <a:lnTo>
                    <a:pt x="2620" y="1006"/>
                  </a:lnTo>
                  <a:cubicBezTo>
                    <a:pt x="2644" y="1006"/>
                    <a:pt x="2644" y="1006"/>
                    <a:pt x="2644" y="994"/>
                  </a:cubicBezTo>
                  <a:close/>
                  <a:moveTo>
                    <a:pt x="1453" y="1017"/>
                  </a:moveTo>
                  <a:lnTo>
                    <a:pt x="1453" y="1017"/>
                  </a:lnTo>
                  <a:cubicBezTo>
                    <a:pt x="1448" y="1023"/>
                    <a:pt x="1442" y="1028"/>
                    <a:pt x="1437" y="1034"/>
                  </a:cubicBezTo>
                  <a:lnTo>
                    <a:pt x="1437" y="1034"/>
                  </a:lnTo>
                  <a:cubicBezTo>
                    <a:pt x="1444" y="1030"/>
                    <a:pt x="1450" y="1025"/>
                    <a:pt x="1453" y="1017"/>
                  </a:cubicBezTo>
                  <a:close/>
                  <a:moveTo>
                    <a:pt x="1227" y="1089"/>
                  </a:moveTo>
                  <a:cubicBezTo>
                    <a:pt x="1239" y="1089"/>
                    <a:pt x="1239" y="1089"/>
                    <a:pt x="1227" y="1101"/>
                  </a:cubicBezTo>
                  <a:cubicBezTo>
                    <a:pt x="1227" y="1101"/>
                    <a:pt x="1217" y="1109"/>
                    <a:pt x="1205" y="1120"/>
                  </a:cubicBezTo>
                  <a:lnTo>
                    <a:pt x="1205" y="1120"/>
                  </a:lnTo>
                  <a:cubicBezTo>
                    <a:pt x="1216" y="1089"/>
                    <a:pt x="1227" y="1089"/>
                    <a:pt x="1227" y="1089"/>
                  </a:cubicBezTo>
                  <a:close/>
                  <a:moveTo>
                    <a:pt x="1233" y="1148"/>
                  </a:moveTo>
                  <a:lnTo>
                    <a:pt x="1233" y="1148"/>
                  </a:lnTo>
                  <a:cubicBezTo>
                    <a:pt x="1231" y="1152"/>
                    <a:pt x="1229" y="1156"/>
                    <a:pt x="1227" y="1160"/>
                  </a:cubicBezTo>
                  <a:cubicBezTo>
                    <a:pt x="1225" y="1166"/>
                    <a:pt x="1225" y="1169"/>
                    <a:pt x="1227" y="1169"/>
                  </a:cubicBezTo>
                  <a:cubicBezTo>
                    <a:pt x="1229" y="1169"/>
                    <a:pt x="1237" y="1160"/>
                    <a:pt x="1247" y="1148"/>
                  </a:cubicBezTo>
                  <a:close/>
                  <a:moveTo>
                    <a:pt x="1447" y="1163"/>
                  </a:moveTo>
                  <a:lnTo>
                    <a:pt x="1447" y="1163"/>
                  </a:lnTo>
                  <a:cubicBezTo>
                    <a:pt x="1439" y="1180"/>
                    <a:pt x="1426" y="1208"/>
                    <a:pt x="1417" y="1208"/>
                  </a:cubicBezTo>
                  <a:cubicBezTo>
                    <a:pt x="1417" y="1198"/>
                    <a:pt x="1435" y="1170"/>
                    <a:pt x="1447" y="1163"/>
                  </a:cubicBezTo>
                  <a:close/>
                  <a:moveTo>
                    <a:pt x="2049" y="1206"/>
                  </a:moveTo>
                  <a:cubicBezTo>
                    <a:pt x="2049" y="1206"/>
                    <a:pt x="2048" y="1206"/>
                    <a:pt x="2048" y="1208"/>
                  </a:cubicBezTo>
                  <a:cubicBezTo>
                    <a:pt x="2048" y="1208"/>
                    <a:pt x="2050" y="1210"/>
                    <a:pt x="2053" y="1212"/>
                  </a:cubicBezTo>
                  <a:lnTo>
                    <a:pt x="2053" y="1212"/>
                  </a:lnTo>
                  <a:cubicBezTo>
                    <a:pt x="2051" y="1208"/>
                    <a:pt x="2050" y="1206"/>
                    <a:pt x="2049" y="1206"/>
                  </a:cubicBezTo>
                  <a:close/>
                  <a:moveTo>
                    <a:pt x="2334" y="1220"/>
                  </a:moveTo>
                  <a:cubicBezTo>
                    <a:pt x="2338" y="1224"/>
                    <a:pt x="2341" y="1225"/>
                    <a:pt x="2342" y="1225"/>
                  </a:cubicBezTo>
                  <a:cubicBezTo>
                    <a:pt x="2345" y="1225"/>
                    <a:pt x="2342" y="1220"/>
                    <a:pt x="2334" y="1220"/>
                  </a:cubicBezTo>
                  <a:close/>
                  <a:moveTo>
                    <a:pt x="1965" y="1279"/>
                  </a:moveTo>
                  <a:cubicBezTo>
                    <a:pt x="1974" y="1286"/>
                    <a:pt x="1984" y="1293"/>
                    <a:pt x="1993" y="1299"/>
                  </a:cubicBezTo>
                  <a:lnTo>
                    <a:pt x="1993" y="1299"/>
                  </a:lnTo>
                  <a:cubicBezTo>
                    <a:pt x="1987" y="1294"/>
                    <a:pt x="1978" y="1288"/>
                    <a:pt x="1965" y="1279"/>
                  </a:cubicBezTo>
                  <a:close/>
                  <a:moveTo>
                    <a:pt x="1860" y="1359"/>
                  </a:moveTo>
                  <a:cubicBezTo>
                    <a:pt x="1860" y="1360"/>
                    <a:pt x="1861" y="1361"/>
                    <a:pt x="1861" y="1362"/>
                  </a:cubicBezTo>
                  <a:lnTo>
                    <a:pt x="1861" y="1362"/>
                  </a:lnTo>
                  <a:cubicBezTo>
                    <a:pt x="1859" y="1365"/>
                    <a:pt x="1857" y="1366"/>
                    <a:pt x="1857" y="1366"/>
                  </a:cubicBezTo>
                  <a:cubicBezTo>
                    <a:pt x="1857" y="1366"/>
                    <a:pt x="1857" y="1364"/>
                    <a:pt x="1860" y="1359"/>
                  </a:cubicBezTo>
                  <a:close/>
                  <a:moveTo>
                    <a:pt x="1929" y="1375"/>
                  </a:moveTo>
                  <a:cubicBezTo>
                    <a:pt x="1931" y="1377"/>
                    <a:pt x="1933" y="1379"/>
                    <a:pt x="1936" y="1381"/>
                  </a:cubicBezTo>
                  <a:lnTo>
                    <a:pt x="1936" y="1381"/>
                  </a:lnTo>
                  <a:cubicBezTo>
                    <a:pt x="1937" y="1381"/>
                    <a:pt x="1938" y="1381"/>
                    <a:pt x="1938" y="1381"/>
                  </a:cubicBezTo>
                  <a:cubicBezTo>
                    <a:pt x="1941" y="1381"/>
                    <a:pt x="1941" y="1381"/>
                    <a:pt x="1929" y="1375"/>
                  </a:cubicBezTo>
                  <a:close/>
                  <a:moveTo>
                    <a:pt x="1872" y="1383"/>
                  </a:moveTo>
                  <a:cubicBezTo>
                    <a:pt x="1874" y="1387"/>
                    <a:pt x="1876" y="1390"/>
                    <a:pt x="1878" y="1394"/>
                  </a:cubicBezTo>
                  <a:lnTo>
                    <a:pt x="1878" y="1394"/>
                  </a:lnTo>
                  <a:cubicBezTo>
                    <a:pt x="1878" y="1394"/>
                    <a:pt x="1878" y="1393"/>
                    <a:pt x="1879" y="1393"/>
                  </a:cubicBezTo>
                  <a:lnTo>
                    <a:pt x="1879" y="1393"/>
                  </a:lnTo>
                  <a:cubicBezTo>
                    <a:pt x="1880" y="1394"/>
                    <a:pt x="1881" y="1396"/>
                    <a:pt x="1882" y="1398"/>
                  </a:cubicBezTo>
                  <a:lnTo>
                    <a:pt x="1884" y="1406"/>
                  </a:lnTo>
                  <a:lnTo>
                    <a:pt x="1884" y="1406"/>
                  </a:lnTo>
                  <a:cubicBezTo>
                    <a:pt x="1882" y="1402"/>
                    <a:pt x="1880" y="1398"/>
                    <a:pt x="1878" y="1394"/>
                  </a:cubicBezTo>
                  <a:lnTo>
                    <a:pt x="1878" y="1394"/>
                  </a:lnTo>
                  <a:cubicBezTo>
                    <a:pt x="1877" y="1396"/>
                    <a:pt x="1877" y="1397"/>
                    <a:pt x="1876" y="1398"/>
                  </a:cubicBezTo>
                  <a:lnTo>
                    <a:pt x="1876" y="1398"/>
                  </a:lnTo>
                  <a:cubicBezTo>
                    <a:pt x="1873" y="1390"/>
                    <a:pt x="1872" y="1384"/>
                    <a:pt x="1872" y="1383"/>
                  </a:cubicBezTo>
                  <a:close/>
                  <a:moveTo>
                    <a:pt x="1642" y="1379"/>
                  </a:moveTo>
                  <a:cubicBezTo>
                    <a:pt x="1630" y="1394"/>
                    <a:pt x="1618" y="1410"/>
                    <a:pt x="1611" y="1419"/>
                  </a:cubicBezTo>
                  <a:lnTo>
                    <a:pt x="1611" y="1419"/>
                  </a:lnTo>
                  <a:cubicBezTo>
                    <a:pt x="1620" y="1409"/>
                    <a:pt x="1637" y="1390"/>
                    <a:pt x="1642" y="1379"/>
                  </a:cubicBezTo>
                  <a:close/>
                  <a:moveTo>
                    <a:pt x="1611" y="1419"/>
                  </a:moveTo>
                  <a:cubicBezTo>
                    <a:pt x="1608" y="1422"/>
                    <a:pt x="1606" y="1424"/>
                    <a:pt x="1606" y="1424"/>
                  </a:cubicBezTo>
                  <a:cubicBezTo>
                    <a:pt x="1606" y="1424"/>
                    <a:pt x="1607" y="1424"/>
                    <a:pt x="1608" y="1422"/>
                  </a:cubicBezTo>
                  <a:cubicBezTo>
                    <a:pt x="1609" y="1421"/>
                    <a:pt x="1610" y="1420"/>
                    <a:pt x="1611" y="1419"/>
                  </a:cubicBezTo>
                  <a:close/>
                  <a:moveTo>
                    <a:pt x="2089" y="1419"/>
                  </a:moveTo>
                  <a:cubicBezTo>
                    <a:pt x="2093" y="1419"/>
                    <a:pt x="2102" y="1422"/>
                    <a:pt x="2120" y="1434"/>
                  </a:cubicBezTo>
                  <a:lnTo>
                    <a:pt x="2084" y="1422"/>
                  </a:lnTo>
                  <a:cubicBezTo>
                    <a:pt x="2084" y="1422"/>
                    <a:pt x="2084" y="1419"/>
                    <a:pt x="2089" y="1419"/>
                  </a:cubicBezTo>
                  <a:close/>
                  <a:moveTo>
                    <a:pt x="1846" y="1387"/>
                  </a:moveTo>
                  <a:cubicBezTo>
                    <a:pt x="1846" y="1390"/>
                    <a:pt x="1846" y="1394"/>
                    <a:pt x="1846" y="1398"/>
                  </a:cubicBezTo>
                  <a:cubicBezTo>
                    <a:pt x="1846" y="1398"/>
                    <a:pt x="1846" y="1398"/>
                    <a:pt x="1846" y="1398"/>
                  </a:cubicBezTo>
                  <a:lnTo>
                    <a:pt x="1846" y="1398"/>
                  </a:lnTo>
                  <a:cubicBezTo>
                    <a:pt x="1846" y="1404"/>
                    <a:pt x="1840" y="1416"/>
                    <a:pt x="1834" y="1426"/>
                  </a:cubicBezTo>
                  <a:lnTo>
                    <a:pt x="1834" y="1426"/>
                  </a:lnTo>
                  <a:cubicBezTo>
                    <a:pt x="1834" y="1425"/>
                    <a:pt x="1834" y="1423"/>
                    <a:pt x="1834" y="1422"/>
                  </a:cubicBezTo>
                  <a:cubicBezTo>
                    <a:pt x="1834" y="1424"/>
                    <a:pt x="1834" y="1425"/>
                    <a:pt x="1834" y="1427"/>
                  </a:cubicBezTo>
                  <a:lnTo>
                    <a:pt x="1834" y="1427"/>
                  </a:lnTo>
                  <a:cubicBezTo>
                    <a:pt x="1828" y="1437"/>
                    <a:pt x="1822" y="1446"/>
                    <a:pt x="1822" y="1446"/>
                  </a:cubicBezTo>
                  <a:cubicBezTo>
                    <a:pt x="1834" y="1422"/>
                    <a:pt x="1846" y="1387"/>
                    <a:pt x="1846" y="1387"/>
                  </a:cubicBezTo>
                  <a:close/>
                  <a:moveTo>
                    <a:pt x="1846" y="1421"/>
                  </a:moveTo>
                  <a:cubicBezTo>
                    <a:pt x="1845" y="1444"/>
                    <a:pt x="1843" y="1452"/>
                    <a:pt x="1841" y="1452"/>
                  </a:cubicBezTo>
                  <a:cubicBezTo>
                    <a:pt x="1840" y="1452"/>
                    <a:pt x="1838" y="1447"/>
                    <a:pt x="1837" y="1441"/>
                  </a:cubicBezTo>
                  <a:lnTo>
                    <a:pt x="1837" y="1441"/>
                  </a:lnTo>
                  <a:cubicBezTo>
                    <a:pt x="1840" y="1433"/>
                    <a:pt x="1843" y="1427"/>
                    <a:pt x="1846" y="1421"/>
                  </a:cubicBezTo>
                  <a:close/>
                  <a:moveTo>
                    <a:pt x="1870" y="1410"/>
                  </a:moveTo>
                  <a:lnTo>
                    <a:pt x="1870" y="1422"/>
                  </a:lnTo>
                  <a:lnTo>
                    <a:pt x="1870" y="1458"/>
                  </a:lnTo>
                  <a:cubicBezTo>
                    <a:pt x="1870" y="1463"/>
                    <a:pt x="1870" y="1469"/>
                    <a:pt x="1869" y="1469"/>
                  </a:cubicBezTo>
                  <a:cubicBezTo>
                    <a:pt x="1868" y="1469"/>
                    <a:pt x="1865" y="1461"/>
                    <a:pt x="1859" y="1439"/>
                  </a:cubicBezTo>
                  <a:lnTo>
                    <a:pt x="1859" y="1439"/>
                  </a:lnTo>
                  <a:cubicBezTo>
                    <a:pt x="1862" y="1428"/>
                    <a:pt x="1866" y="1418"/>
                    <a:pt x="1870" y="1410"/>
                  </a:cubicBezTo>
                  <a:close/>
                  <a:moveTo>
                    <a:pt x="2227" y="1458"/>
                  </a:moveTo>
                  <a:cubicBezTo>
                    <a:pt x="2215" y="1470"/>
                    <a:pt x="2227" y="1482"/>
                    <a:pt x="2263" y="1506"/>
                  </a:cubicBezTo>
                  <a:lnTo>
                    <a:pt x="2275" y="1494"/>
                  </a:lnTo>
                  <a:cubicBezTo>
                    <a:pt x="2263" y="1482"/>
                    <a:pt x="2239" y="1470"/>
                    <a:pt x="2227" y="1458"/>
                  </a:cubicBezTo>
                  <a:close/>
                  <a:moveTo>
                    <a:pt x="1856" y="1558"/>
                  </a:moveTo>
                  <a:cubicBezTo>
                    <a:pt x="1853" y="1568"/>
                    <a:pt x="1849" y="1579"/>
                    <a:pt x="1846" y="1589"/>
                  </a:cubicBezTo>
                  <a:cubicBezTo>
                    <a:pt x="1856" y="1570"/>
                    <a:pt x="1858" y="1562"/>
                    <a:pt x="1856" y="1558"/>
                  </a:cubicBezTo>
                  <a:close/>
                  <a:moveTo>
                    <a:pt x="168" y="1"/>
                  </a:moveTo>
                  <a:cubicBezTo>
                    <a:pt x="163" y="1"/>
                    <a:pt x="155" y="5"/>
                    <a:pt x="143" y="17"/>
                  </a:cubicBezTo>
                  <a:cubicBezTo>
                    <a:pt x="143" y="53"/>
                    <a:pt x="167" y="29"/>
                    <a:pt x="155" y="53"/>
                  </a:cubicBezTo>
                  <a:lnTo>
                    <a:pt x="143" y="53"/>
                  </a:lnTo>
                  <a:cubicBezTo>
                    <a:pt x="84" y="113"/>
                    <a:pt x="36" y="184"/>
                    <a:pt x="1" y="244"/>
                  </a:cubicBezTo>
                  <a:cubicBezTo>
                    <a:pt x="1" y="244"/>
                    <a:pt x="1" y="259"/>
                    <a:pt x="7" y="259"/>
                  </a:cubicBezTo>
                  <a:cubicBezTo>
                    <a:pt x="8" y="259"/>
                    <a:pt x="10" y="258"/>
                    <a:pt x="12" y="255"/>
                  </a:cubicBezTo>
                  <a:cubicBezTo>
                    <a:pt x="31" y="246"/>
                    <a:pt x="56" y="208"/>
                    <a:pt x="62" y="208"/>
                  </a:cubicBezTo>
                  <a:lnTo>
                    <a:pt x="62" y="208"/>
                  </a:lnTo>
                  <a:cubicBezTo>
                    <a:pt x="63" y="208"/>
                    <a:pt x="63" y="212"/>
                    <a:pt x="60" y="220"/>
                  </a:cubicBezTo>
                  <a:cubicBezTo>
                    <a:pt x="45" y="259"/>
                    <a:pt x="44" y="328"/>
                    <a:pt x="53" y="328"/>
                  </a:cubicBezTo>
                  <a:cubicBezTo>
                    <a:pt x="57" y="328"/>
                    <a:pt x="63" y="312"/>
                    <a:pt x="70" y="267"/>
                  </a:cubicBezTo>
                  <a:lnTo>
                    <a:pt x="70" y="267"/>
                  </a:lnTo>
                  <a:cubicBezTo>
                    <a:pt x="71" y="267"/>
                    <a:pt x="71" y="267"/>
                    <a:pt x="72" y="267"/>
                  </a:cubicBezTo>
                  <a:cubicBezTo>
                    <a:pt x="72" y="267"/>
                    <a:pt x="73" y="267"/>
                    <a:pt x="73" y="267"/>
                  </a:cubicBezTo>
                  <a:lnTo>
                    <a:pt x="73" y="267"/>
                  </a:lnTo>
                  <a:cubicBezTo>
                    <a:pt x="75" y="275"/>
                    <a:pt x="78" y="282"/>
                    <a:pt x="81" y="288"/>
                  </a:cubicBezTo>
                  <a:lnTo>
                    <a:pt x="81" y="288"/>
                  </a:lnTo>
                  <a:cubicBezTo>
                    <a:pt x="70" y="306"/>
                    <a:pt x="60" y="322"/>
                    <a:pt x="60" y="327"/>
                  </a:cubicBezTo>
                  <a:cubicBezTo>
                    <a:pt x="60" y="331"/>
                    <a:pt x="61" y="332"/>
                    <a:pt x="63" y="332"/>
                  </a:cubicBezTo>
                  <a:cubicBezTo>
                    <a:pt x="67" y="332"/>
                    <a:pt x="78" y="318"/>
                    <a:pt x="88" y="301"/>
                  </a:cubicBezTo>
                  <a:lnTo>
                    <a:pt x="88" y="301"/>
                  </a:lnTo>
                  <a:cubicBezTo>
                    <a:pt x="89" y="303"/>
                    <a:pt x="90" y="305"/>
                    <a:pt x="91" y="307"/>
                  </a:cubicBezTo>
                  <a:lnTo>
                    <a:pt x="91" y="307"/>
                  </a:lnTo>
                  <a:cubicBezTo>
                    <a:pt x="85" y="319"/>
                    <a:pt x="81" y="328"/>
                    <a:pt x="82" y="328"/>
                  </a:cubicBezTo>
                  <a:cubicBezTo>
                    <a:pt x="83" y="328"/>
                    <a:pt x="83" y="328"/>
                    <a:pt x="84" y="327"/>
                  </a:cubicBezTo>
                  <a:cubicBezTo>
                    <a:pt x="87" y="326"/>
                    <a:pt x="90" y="323"/>
                    <a:pt x="94" y="319"/>
                  </a:cubicBezTo>
                  <a:lnTo>
                    <a:pt x="94" y="319"/>
                  </a:lnTo>
                  <a:cubicBezTo>
                    <a:pt x="95" y="325"/>
                    <a:pt x="96" y="331"/>
                    <a:pt x="96" y="339"/>
                  </a:cubicBezTo>
                  <a:lnTo>
                    <a:pt x="120" y="339"/>
                  </a:lnTo>
                  <a:cubicBezTo>
                    <a:pt x="126" y="332"/>
                    <a:pt x="133" y="327"/>
                    <a:pt x="140" y="324"/>
                  </a:cubicBezTo>
                  <a:lnTo>
                    <a:pt x="140" y="324"/>
                  </a:lnTo>
                  <a:cubicBezTo>
                    <a:pt x="137" y="329"/>
                    <a:pt x="134" y="334"/>
                    <a:pt x="132" y="339"/>
                  </a:cubicBezTo>
                  <a:cubicBezTo>
                    <a:pt x="132" y="353"/>
                    <a:pt x="128" y="366"/>
                    <a:pt x="131" y="366"/>
                  </a:cubicBezTo>
                  <a:cubicBezTo>
                    <a:pt x="134" y="366"/>
                    <a:pt x="140" y="359"/>
                    <a:pt x="155" y="339"/>
                  </a:cubicBezTo>
                  <a:lnTo>
                    <a:pt x="155" y="339"/>
                  </a:lnTo>
                  <a:cubicBezTo>
                    <a:pt x="130" y="377"/>
                    <a:pt x="122" y="391"/>
                    <a:pt x="124" y="391"/>
                  </a:cubicBezTo>
                  <a:cubicBezTo>
                    <a:pt x="127" y="391"/>
                    <a:pt x="139" y="379"/>
                    <a:pt x="155" y="363"/>
                  </a:cubicBezTo>
                  <a:lnTo>
                    <a:pt x="155" y="363"/>
                  </a:lnTo>
                  <a:cubicBezTo>
                    <a:pt x="137" y="386"/>
                    <a:pt x="143" y="392"/>
                    <a:pt x="154" y="392"/>
                  </a:cubicBezTo>
                  <a:cubicBezTo>
                    <a:pt x="164" y="392"/>
                    <a:pt x="179" y="386"/>
                    <a:pt x="179" y="386"/>
                  </a:cubicBezTo>
                  <a:cubicBezTo>
                    <a:pt x="180" y="387"/>
                    <a:pt x="181" y="388"/>
                    <a:pt x="182" y="388"/>
                  </a:cubicBezTo>
                  <a:cubicBezTo>
                    <a:pt x="188" y="388"/>
                    <a:pt x="197" y="374"/>
                    <a:pt x="205" y="362"/>
                  </a:cubicBezTo>
                  <a:lnTo>
                    <a:pt x="205" y="362"/>
                  </a:lnTo>
                  <a:cubicBezTo>
                    <a:pt x="207" y="366"/>
                    <a:pt x="210" y="369"/>
                    <a:pt x="214" y="369"/>
                  </a:cubicBezTo>
                  <a:cubicBezTo>
                    <a:pt x="216" y="369"/>
                    <a:pt x="218" y="368"/>
                    <a:pt x="220" y="366"/>
                  </a:cubicBezTo>
                  <a:lnTo>
                    <a:pt x="220" y="366"/>
                  </a:lnTo>
                  <a:cubicBezTo>
                    <a:pt x="223" y="373"/>
                    <a:pt x="227" y="380"/>
                    <a:pt x="227" y="386"/>
                  </a:cubicBezTo>
                  <a:cubicBezTo>
                    <a:pt x="233" y="381"/>
                    <a:pt x="238" y="374"/>
                    <a:pt x="242" y="367"/>
                  </a:cubicBezTo>
                  <a:lnTo>
                    <a:pt x="242" y="367"/>
                  </a:lnTo>
                  <a:lnTo>
                    <a:pt x="240" y="385"/>
                  </a:lnTo>
                  <a:lnTo>
                    <a:pt x="240" y="385"/>
                  </a:lnTo>
                  <a:cubicBezTo>
                    <a:pt x="230" y="397"/>
                    <a:pt x="221" y="410"/>
                    <a:pt x="215" y="422"/>
                  </a:cubicBezTo>
                  <a:cubicBezTo>
                    <a:pt x="212" y="434"/>
                    <a:pt x="213" y="438"/>
                    <a:pt x="216" y="438"/>
                  </a:cubicBezTo>
                  <a:cubicBezTo>
                    <a:pt x="219" y="438"/>
                    <a:pt x="226" y="433"/>
                    <a:pt x="234" y="425"/>
                  </a:cubicBezTo>
                  <a:lnTo>
                    <a:pt x="234" y="425"/>
                  </a:lnTo>
                  <a:lnTo>
                    <a:pt x="229" y="463"/>
                  </a:lnTo>
                  <a:lnTo>
                    <a:pt x="229" y="463"/>
                  </a:lnTo>
                  <a:cubicBezTo>
                    <a:pt x="231" y="460"/>
                    <a:pt x="234" y="458"/>
                    <a:pt x="239" y="458"/>
                  </a:cubicBezTo>
                  <a:cubicBezTo>
                    <a:pt x="239" y="458"/>
                    <a:pt x="239" y="453"/>
                    <a:pt x="242" y="453"/>
                  </a:cubicBezTo>
                  <a:cubicBezTo>
                    <a:pt x="244" y="453"/>
                    <a:pt x="247" y="454"/>
                    <a:pt x="251" y="458"/>
                  </a:cubicBezTo>
                  <a:cubicBezTo>
                    <a:pt x="251" y="458"/>
                    <a:pt x="253" y="458"/>
                    <a:pt x="255" y="463"/>
                  </a:cubicBezTo>
                  <a:lnTo>
                    <a:pt x="255" y="463"/>
                  </a:lnTo>
                  <a:cubicBezTo>
                    <a:pt x="252" y="468"/>
                    <a:pt x="248" y="472"/>
                    <a:pt x="243" y="477"/>
                  </a:cubicBezTo>
                  <a:lnTo>
                    <a:pt x="243" y="477"/>
                  </a:lnTo>
                  <a:cubicBezTo>
                    <a:pt x="247" y="473"/>
                    <a:pt x="251" y="468"/>
                    <a:pt x="255" y="464"/>
                  </a:cubicBezTo>
                  <a:lnTo>
                    <a:pt x="255" y="464"/>
                  </a:lnTo>
                  <a:cubicBezTo>
                    <a:pt x="256" y="466"/>
                    <a:pt x="256" y="469"/>
                    <a:pt x="256" y="474"/>
                  </a:cubicBezTo>
                  <a:lnTo>
                    <a:pt x="256" y="474"/>
                  </a:lnTo>
                  <a:cubicBezTo>
                    <a:pt x="262" y="442"/>
                    <a:pt x="266" y="466"/>
                    <a:pt x="281" y="434"/>
                  </a:cubicBezTo>
                  <a:lnTo>
                    <a:pt x="281" y="434"/>
                  </a:lnTo>
                  <a:cubicBezTo>
                    <a:pt x="284" y="431"/>
                    <a:pt x="287" y="428"/>
                    <a:pt x="291" y="424"/>
                  </a:cubicBezTo>
                  <a:lnTo>
                    <a:pt x="291" y="424"/>
                  </a:lnTo>
                  <a:cubicBezTo>
                    <a:pt x="288" y="436"/>
                    <a:pt x="286" y="448"/>
                    <a:pt x="286" y="458"/>
                  </a:cubicBezTo>
                  <a:cubicBezTo>
                    <a:pt x="286" y="462"/>
                    <a:pt x="286" y="466"/>
                    <a:pt x="286" y="469"/>
                  </a:cubicBezTo>
                  <a:lnTo>
                    <a:pt x="286" y="469"/>
                  </a:lnTo>
                  <a:cubicBezTo>
                    <a:pt x="286" y="469"/>
                    <a:pt x="286" y="470"/>
                    <a:pt x="286" y="470"/>
                  </a:cubicBezTo>
                  <a:cubicBezTo>
                    <a:pt x="274" y="482"/>
                    <a:pt x="286" y="482"/>
                    <a:pt x="298" y="482"/>
                  </a:cubicBezTo>
                  <a:cubicBezTo>
                    <a:pt x="305" y="482"/>
                    <a:pt x="312" y="482"/>
                    <a:pt x="321" y="477"/>
                  </a:cubicBezTo>
                  <a:lnTo>
                    <a:pt x="321" y="477"/>
                  </a:lnTo>
                  <a:cubicBezTo>
                    <a:pt x="319" y="484"/>
                    <a:pt x="319" y="487"/>
                    <a:pt x="320" y="487"/>
                  </a:cubicBezTo>
                  <a:cubicBezTo>
                    <a:pt x="321" y="487"/>
                    <a:pt x="324" y="480"/>
                    <a:pt x="328" y="473"/>
                  </a:cubicBezTo>
                  <a:lnTo>
                    <a:pt x="328" y="473"/>
                  </a:lnTo>
                  <a:cubicBezTo>
                    <a:pt x="333" y="470"/>
                    <a:pt x="339" y="465"/>
                    <a:pt x="345" y="459"/>
                  </a:cubicBezTo>
                  <a:lnTo>
                    <a:pt x="345" y="459"/>
                  </a:lnTo>
                  <a:cubicBezTo>
                    <a:pt x="346" y="461"/>
                    <a:pt x="346" y="465"/>
                    <a:pt x="346" y="470"/>
                  </a:cubicBezTo>
                  <a:cubicBezTo>
                    <a:pt x="346" y="470"/>
                    <a:pt x="350" y="461"/>
                    <a:pt x="355" y="449"/>
                  </a:cubicBezTo>
                  <a:lnTo>
                    <a:pt x="355" y="449"/>
                  </a:lnTo>
                  <a:cubicBezTo>
                    <a:pt x="363" y="441"/>
                    <a:pt x="366" y="438"/>
                    <a:pt x="368" y="438"/>
                  </a:cubicBezTo>
                  <a:cubicBezTo>
                    <a:pt x="370" y="438"/>
                    <a:pt x="370" y="441"/>
                    <a:pt x="370" y="446"/>
                  </a:cubicBezTo>
                  <a:cubicBezTo>
                    <a:pt x="370" y="458"/>
                    <a:pt x="358" y="470"/>
                    <a:pt x="346" y="470"/>
                  </a:cubicBezTo>
                  <a:cubicBezTo>
                    <a:pt x="334" y="494"/>
                    <a:pt x="346" y="494"/>
                    <a:pt x="346" y="494"/>
                  </a:cubicBezTo>
                  <a:cubicBezTo>
                    <a:pt x="355" y="494"/>
                    <a:pt x="372" y="479"/>
                    <a:pt x="384" y="473"/>
                  </a:cubicBezTo>
                  <a:lnTo>
                    <a:pt x="384" y="473"/>
                  </a:lnTo>
                  <a:lnTo>
                    <a:pt x="382" y="494"/>
                  </a:lnTo>
                  <a:cubicBezTo>
                    <a:pt x="384" y="485"/>
                    <a:pt x="386" y="477"/>
                    <a:pt x="389" y="471"/>
                  </a:cubicBezTo>
                  <a:lnTo>
                    <a:pt x="389" y="471"/>
                  </a:lnTo>
                  <a:cubicBezTo>
                    <a:pt x="391" y="470"/>
                    <a:pt x="392" y="470"/>
                    <a:pt x="393" y="470"/>
                  </a:cubicBezTo>
                  <a:cubicBezTo>
                    <a:pt x="405" y="470"/>
                    <a:pt x="405" y="470"/>
                    <a:pt x="405" y="482"/>
                  </a:cubicBezTo>
                  <a:cubicBezTo>
                    <a:pt x="405" y="482"/>
                    <a:pt x="393" y="517"/>
                    <a:pt x="393" y="517"/>
                  </a:cubicBezTo>
                  <a:lnTo>
                    <a:pt x="405" y="505"/>
                  </a:lnTo>
                  <a:lnTo>
                    <a:pt x="429" y="517"/>
                  </a:lnTo>
                  <a:cubicBezTo>
                    <a:pt x="429" y="517"/>
                    <a:pt x="429" y="528"/>
                    <a:pt x="437" y="528"/>
                  </a:cubicBezTo>
                  <a:cubicBezTo>
                    <a:pt x="443" y="528"/>
                    <a:pt x="455" y="521"/>
                    <a:pt x="477" y="494"/>
                  </a:cubicBezTo>
                  <a:lnTo>
                    <a:pt x="477" y="494"/>
                  </a:lnTo>
                  <a:cubicBezTo>
                    <a:pt x="441" y="541"/>
                    <a:pt x="453" y="553"/>
                    <a:pt x="465" y="553"/>
                  </a:cubicBezTo>
                  <a:cubicBezTo>
                    <a:pt x="465" y="555"/>
                    <a:pt x="465" y="556"/>
                    <a:pt x="466" y="556"/>
                  </a:cubicBezTo>
                  <a:cubicBezTo>
                    <a:pt x="471" y="556"/>
                    <a:pt x="484" y="539"/>
                    <a:pt x="495" y="539"/>
                  </a:cubicBezTo>
                  <a:cubicBezTo>
                    <a:pt x="497" y="539"/>
                    <a:pt x="499" y="539"/>
                    <a:pt x="501" y="541"/>
                  </a:cubicBezTo>
                  <a:cubicBezTo>
                    <a:pt x="501" y="553"/>
                    <a:pt x="465" y="577"/>
                    <a:pt x="465" y="589"/>
                  </a:cubicBezTo>
                  <a:cubicBezTo>
                    <a:pt x="465" y="601"/>
                    <a:pt x="465" y="601"/>
                    <a:pt x="465" y="601"/>
                  </a:cubicBezTo>
                  <a:cubicBezTo>
                    <a:pt x="477" y="601"/>
                    <a:pt x="489" y="601"/>
                    <a:pt x="489" y="589"/>
                  </a:cubicBezTo>
                  <a:cubicBezTo>
                    <a:pt x="494" y="586"/>
                    <a:pt x="499" y="583"/>
                    <a:pt x="503" y="580"/>
                  </a:cubicBezTo>
                  <a:lnTo>
                    <a:pt x="503" y="580"/>
                  </a:lnTo>
                  <a:cubicBezTo>
                    <a:pt x="504" y="581"/>
                    <a:pt x="504" y="582"/>
                    <a:pt x="505" y="582"/>
                  </a:cubicBezTo>
                  <a:cubicBezTo>
                    <a:pt x="509" y="582"/>
                    <a:pt x="519" y="575"/>
                    <a:pt x="523" y="575"/>
                  </a:cubicBezTo>
                  <a:cubicBezTo>
                    <a:pt x="524" y="575"/>
                    <a:pt x="524" y="575"/>
                    <a:pt x="524" y="577"/>
                  </a:cubicBezTo>
                  <a:cubicBezTo>
                    <a:pt x="524" y="577"/>
                    <a:pt x="453" y="672"/>
                    <a:pt x="465" y="672"/>
                  </a:cubicBezTo>
                  <a:cubicBezTo>
                    <a:pt x="513" y="625"/>
                    <a:pt x="548" y="589"/>
                    <a:pt x="584" y="541"/>
                  </a:cubicBezTo>
                  <a:cubicBezTo>
                    <a:pt x="588" y="536"/>
                    <a:pt x="589" y="533"/>
                    <a:pt x="590" y="533"/>
                  </a:cubicBezTo>
                  <a:lnTo>
                    <a:pt x="590" y="533"/>
                  </a:lnTo>
                  <a:cubicBezTo>
                    <a:pt x="591" y="533"/>
                    <a:pt x="548" y="603"/>
                    <a:pt x="548" y="613"/>
                  </a:cubicBezTo>
                  <a:cubicBezTo>
                    <a:pt x="560" y="589"/>
                    <a:pt x="572" y="577"/>
                    <a:pt x="572" y="577"/>
                  </a:cubicBezTo>
                  <a:cubicBezTo>
                    <a:pt x="580" y="577"/>
                    <a:pt x="577" y="582"/>
                    <a:pt x="578" y="582"/>
                  </a:cubicBezTo>
                  <a:cubicBezTo>
                    <a:pt x="579" y="582"/>
                    <a:pt x="580" y="581"/>
                    <a:pt x="584" y="577"/>
                  </a:cubicBezTo>
                  <a:lnTo>
                    <a:pt x="620" y="541"/>
                  </a:lnTo>
                  <a:cubicBezTo>
                    <a:pt x="624" y="537"/>
                    <a:pt x="626" y="536"/>
                    <a:pt x="628" y="536"/>
                  </a:cubicBezTo>
                  <a:cubicBezTo>
                    <a:pt x="632" y="536"/>
                    <a:pt x="632" y="541"/>
                    <a:pt x="632" y="541"/>
                  </a:cubicBezTo>
                  <a:cubicBezTo>
                    <a:pt x="608" y="577"/>
                    <a:pt x="596" y="589"/>
                    <a:pt x="608" y="589"/>
                  </a:cubicBezTo>
                  <a:cubicBezTo>
                    <a:pt x="613" y="584"/>
                    <a:pt x="618" y="579"/>
                    <a:pt x="619" y="579"/>
                  </a:cubicBezTo>
                  <a:lnTo>
                    <a:pt x="619" y="579"/>
                  </a:lnTo>
                  <a:cubicBezTo>
                    <a:pt x="621" y="579"/>
                    <a:pt x="617" y="589"/>
                    <a:pt x="596" y="625"/>
                  </a:cubicBezTo>
                  <a:cubicBezTo>
                    <a:pt x="587" y="633"/>
                    <a:pt x="591" y="641"/>
                    <a:pt x="598" y="641"/>
                  </a:cubicBezTo>
                  <a:cubicBezTo>
                    <a:pt x="601" y="641"/>
                    <a:pt x="604" y="640"/>
                    <a:pt x="608" y="636"/>
                  </a:cubicBezTo>
                  <a:cubicBezTo>
                    <a:pt x="620" y="625"/>
                    <a:pt x="620" y="601"/>
                    <a:pt x="632" y="601"/>
                  </a:cubicBezTo>
                  <a:cubicBezTo>
                    <a:pt x="644" y="601"/>
                    <a:pt x="644" y="601"/>
                    <a:pt x="644" y="625"/>
                  </a:cubicBezTo>
                  <a:cubicBezTo>
                    <a:pt x="644" y="625"/>
                    <a:pt x="644" y="625"/>
                    <a:pt x="644" y="625"/>
                  </a:cubicBezTo>
                  <a:lnTo>
                    <a:pt x="644" y="625"/>
                  </a:lnTo>
                  <a:lnTo>
                    <a:pt x="620" y="648"/>
                  </a:lnTo>
                  <a:cubicBezTo>
                    <a:pt x="609" y="665"/>
                    <a:pt x="608" y="672"/>
                    <a:pt x="611" y="672"/>
                  </a:cubicBezTo>
                  <a:cubicBezTo>
                    <a:pt x="615" y="672"/>
                    <a:pt x="629" y="658"/>
                    <a:pt x="638" y="645"/>
                  </a:cubicBezTo>
                  <a:lnTo>
                    <a:pt x="638" y="645"/>
                  </a:lnTo>
                  <a:cubicBezTo>
                    <a:pt x="633" y="655"/>
                    <a:pt x="626" y="665"/>
                    <a:pt x="620" y="672"/>
                  </a:cubicBezTo>
                  <a:cubicBezTo>
                    <a:pt x="620" y="684"/>
                    <a:pt x="620" y="690"/>
                    <a:pt x="623" y="690"/>
                  </a:cubicBezTo>
                  <a:cubicBezTo>
                    <a:pt x="626" y="690"/>
                    <a:pt x="632" y="684"/>
                    <a:pt x="644" y="672"/>
                  </a:cubicBezTo>
                  <a:cubicBezTo>
                    <a:pt x="645" y="668"/>
                    <a:pt x="647" y="667"/>
                    <a:pt x="648" y="667"/>
                  </a:cubicBezTo>
                  <a:lnTo>
                    <a:pt x="648" y="667"/>
                  </a:lnTo>
                  <a:cubicBezTo>
                    <a:pt x="652" y="667"/>
                    <a:pt x="644" y="710"/>
                    <a:pt x="644" y="720"/>
                  </a:cubicBezTo>
                  <a:cubicBezTo>
                    <a:pt x="667" y="684"/>
                    <a:pt x="691" y="648"/>
                    <a:pt x="715" y="613"/>
                  </a:cubicBezTo>
                  <a:cubicBezTo>
                    <a:pt x="715" y="613"/>
                    <a:pt x="727" y="613"/>
                    <a:pt x="715" y="625"/>
                  </a:cubicBezTo>
                  <a:cubicBezTo>
                    <a:pt x="707" y="633"/>
                    <a:pt x="710" y="641"/>
                    <a:pt x="713" y="641"/>
                  </a:cubicBezTo>
                  <a:cubicBezTo>
                    <a:pt x="713" y="641"/>
                    <a:pt x="713" y="641"/>
                    <a:pt x="713" y="641"/>
                  </a:cubicBezTo>
                  <a:lnTo>
                    <a:pt x="713" y="641"/>
                  </a:lnTo>
                  <a:cubicBezTo>
                    <a:pt x="709" y="652"/>
                    <a:pt x="698" y="678"/>
                    <a:pt x="679" y="696"/>
                  </a:cubicBezTo>
                  <a:cubicBezTo>
                    <a:pt x="673" y="706"/>
                    <a:pt x="671" y="709"/>
                    <a:pt x="671" y="709"/>
                  </a:cubicBezTo>
                  <a:cubicBezTo>
                    <a:pt x="673" y="709"/>
                    <a:pt x="694" y="684"/>
                    <a:pt x="703" y="684"/>
                  </a:cubicBezTo>
                  <a:cubicBezTo>
                    <a:pt x="703" y="684"/>
                    <a:pt x="718" y="669"/>
                    <a:pt x="724" y="669"/>
                  </a:cubicBezTo>
                  <a:cubicBezTo>
                    <a:pt x="726" y="669"/>
                    <a:pt x="727" y="670"/>
                    <a:pt x="727" y="672"/>
                  </a:cubicBezTo>
                  <a:cubicBezTo>
                    <a:pt x="727" y="672"/>
                    <a:pt x="727" y="680"/>
                    <a:pt x="734" y="680"/>
                  </a:cubicBezTo>
                  <a:cubicBezTo>
                    <a:pt x="739" y="680"/>
                    <a:pt x="747" y="676"/>
                    <a:pt x="763" y="660"/>
                  </a:cubicBezTo>
                  <a:cubicBezTo>
                    <a:pt x="763" y="660"/>
                    <a:pt x="770" y="653"/>
                    <a:pt x="774" y="648"/>
                  </a:cubicBezTo>
                  <a:lnTo>
                    <a:pt x="774" y="648"/>
                  </a:lnTo>
                  <a:cubicBezTo>
                    <a:pt x="773" y="649"/>
                    <a:pt x="715" y="708"/>
                    <a:pt x="715" y="732"/>
                  </a:cubicBezTo>
                  <a:cubicBezTo>
                    <a:pt x="703" y="755"/>
                    <a:pt x="727" y="755"/>
                    <a:pt x="727" y="755"/>
                  </a:cubicBezTo>
                  <a:cubicBezTo>
                    <a:pt x="730" y="759"/>
                    <a:pt x="732" y="760"/>
                    <a:pt x="732" y="760"/>
                  </a:cubicBezTo>
                  <a:cubicBezTo>
                    <a:pt x="734" y="760"/>
                    <a:pt x="730" y="749"/>
                    <a:pt x="739" y="732"/>
                  </a:cubicBezTo>
                  <a:cubicBezTo>
                    <a:pt x="745" y="725"/>
                    <a:pt x="749" y="723"/>
                    <a:pt x="752" y="723"/>
                  </a:cubicBezTo>
                  <a:cubicBezTo>
                    <a:pt x="756" y="723"/>
                    <a:pt x="757" y="728"/>
                    <a:pt x="761" y="728"/>
                  </a:cubicBezTo>
                  <a:cubicBezTo>
                    <a:pt x="764" y="728"/>
                    <a:pt x="768" y="726"/>
                    <a:pt x="774" y="720"/>
                  </a:cubicBezTo>
                  <a:lnTo>
                    <a:pt x="774" y="720"/>
                  </a:lnTo>
                  <a:cubicBezTo>
                    <a:pt x="773" y="721"/>
                    <a:pt x="772" y="722"/>
                    <a:pt x="772" y="722"/>
                  </a:cubicBezTo>
                  <a:cubicBezTo>
                    <a:pt x="768" y="722"/>
                    <a:pt x="786" y="684"/>
                    <a:pt x="786" y="684"/>
                  </a:cubicBezTo>
                  <a:cubicBezTo>
                    <a:pt x="786" y="677"/>
                    <a:pt x="807" y="657"/>
                    <a:pt x="814" y="657"/>
                  </a:cubicBezTo>
                  <a:cubicBezTo>
                    <a:pt x="819" y="657"/>
                    <a:pt x="818" y="667"/>
                    <a:pt x="798" y="696"/>
                  </a:cubicBezTo>
                  <a:cubicBezTo>
                    <a:pt x="786" y="708"/>
                    <a:pt x="763" y="732"/>
                    <a:pt x="763" y="744"/>
                  </a:cubicBezTo>
                  <a:cubicBezTo>
                    <a:pt x="763" y="744"/>
                    <a:pt x="763" y="759"/>
                    <a:pt x="775" y="759"/>
                  </a:cubicBezTo>
                  <a:cubicBezTo>
                    <a:pt x="778" y="759"/>
                    <a:pt x="782" y="758"/>
                    <a:pt x="786" y="755"/>
                  </a:cubicBezTo>
                  <a:cubicBezTo>
                    <a:pt x="810" y="755"/>
                    <a:pt x="822" y="708"/>
                    <a:pt x="846" y="684"/>
                  </a:cubicBezTo>
                  <a:lnTo>
                    <a:pt x="846" y="684"/>
                  </a:lnTo>
                  <a:cubicBezTo>
                    <a:pt x="846" y="708"/>
                    <a:pt x="834" y="732"/>
                    <a:pt x="822" y="755"/>
                  </a:cubicBezTo>
                  <a:cubicBezTo>
                    <a:pt x="822" y="767"/>
                    <a:pt x="810" y="767"/>
                    <a:pt x="786" y="767"/>
                  </a:cubicBezTo>
                  <a:cubicBezTo>
                    <a:pt x="786" y="767"/>
                    <a:pt x="810" y="767"/>
                    <a:pt x="798" y="803"/>
                  </a:cubicBezTo>
                  <a:cubicBezTo>
                    <a:pt x="786" y="827"/>
                    <a:pt x="763" y="863"/>
                    <a:pt x="739" y="886"/>
                  </a:cubicBezTo>
                  <a:cubicBezTo>
                    <a:pt x="774" y="851"/>
                    <a:pt x="798" y="815"/>
                    <a:pt x="834" y="779"/>
                  </a:cubicBezTo>
                  <a:cubicBezTo>
                    <a:pt x="839" y="774"/>
                    <a:pt x="843" y="770"/>
                    <a:pt x="846" y="768"/>
                  </a:cubicBezTo>
                  <a:lnTo>
                    <a:pt x="846" y="768"/>
                  </a:lnTo>
                  <a:cubicBezTo>
                    <a:pt x="847" y="769"/>
                    <a:pt x="848" y="769"/>
                    <a:pt x="850" y="769"/>
                  </a:cubicBezTo>
                  <a:cubicBezTo>
                    <a:pt x="851" y="769"/>
                    <a:pt x="853" y="768"/>
                    <a:pt x="855" y="767"/>
                  </a:cubicBezTo>
                  <a:lnTo>
                    <a:pt x="855" y="767"/>
                  </a:lnTo>
                  <a:cubicBezTo>
                    <a:pt x="854" y="772"/>
                    <a:pt x="852" y="779"/>
                    <a:pt x="858" y="779"/>
                  </a:cubicBezTo>
                  <a:cubicBezTo>
                    <a:pt x="866" y="779"/>
                    <a:pt x="881" y="754"/>
                    <a:pt x="884" y="754"/>
                  </a:cubicBezTo>
                  <a:lnTo>
                    <a:pt x="884" y="754"/>
                  </a:lnTo>
                  <a:cubicBezTo>
                    <a:pt x="885" y="754"/>
                    <a:pt x="885" y="758"/>
                    <a:pt x="882" y="767"/>
                  </a:cubicBezTo>
                  <a:cubicBezTo>
                    <a:pt x="858" y="791"/>
                    <a:pt x="822" y="827"/>
                    <a:pt x="798" y="863"/>
                  </a:cubicBezTo>
                  <a:cubicBezTo>
                    <a:pt x="789" y="877"/>
                    <a:pt x="787" y="882"/>
                    <a:pt x="789" y="882"/>
                  </a:cubicBezTo>
                  <a:cubicBezTo>
                    <a:pt x="793" y="882"/>
                    <a:pt x="808" y="870"/>
                    <a:pt x="822" y="863"/>
                  </a:cubicBezTo>
                  <a:cubicBezTo>
                    <a:pt x="834" y="851"/>
                    <a:pt x="846" y="839"/>
                    <a:pt x="846" y="839"/>
                  </a:cubicBezTo>
                  <a:lnTo>
                    <a:pt x="870" y="839"/>
                  </a:lnTo>
                  <a:cubicBezTo>
                    <a:pt x="870" y="839"/>
                    <a:pt x="876" y="859"/>
                    <a:pt x="890" y="859"/>
                  </a:cubicBezTo>
                  <a:cubicBezTo>
                    <a:pt x="894" y="859"/>
                    <a:pt x="899" y="857"/>
                    <a:pt x="905" y="851"/>
                  </a:cubicBezTo>
                  <a:cubicBezTo>
                    <a:pt x="912" y="851"/>
                    <a:pt x="923" y="839"/>
                    <a:pt x="928" y="832"/>
                  </a:cubicBezTo>
                  <a:lnTo>
                    <a:pt x="928" y="832"/>
                  </a:lnTo>
                  <a:cubicBezTo>
                    <a:pt x="924" y="846"/>
                    <a:pt x="904" y="876"/>
                    <a:pt x="894" y="886"/>
                  </a:cubicBezTo>
                  <a:cubicBezTo>
                    <a:pt x="894" y="905"/>
                    <a:pt x="894" y="930"/>
                    <a:pt x="904" y="930"/>
                  </a:cubicBezTo>
                  <a:cubicBezTo>
                    <a:pt x="908" y="930"/>
                    <a:pt x="912" y="928"/>
                    <a:pt x="917" y="922"/>
                  </a:cubicBezTo>
                  <a:cubicBezTo>
                    <a:pt x="917" y="922"/>
                    <a:pt x="953" y="887"/>
                    <a:pt x="953" y="886"/>
                  </a:cubicBezTo>
                  <a:lnTo>
                    <a:pt x="953" y="886"/>
                  </a:lnTo>
                  <a:cubicBezTo>
                    <a:pt x="953" y="887"/>
                    <a:pt x="905" y="946"/>
                    <a:pt x="917" y="958"/>
                  </a:cubicBezTo>
                  <a:cubicBezTo>
                    <a:pt x="917" y="958"/>
                    <a:pt x="941" y="910"/>
                    <a:pt x="953" y="910"/>
                  </a:cubicBezTo>
                  <a:cubicBezTo>
                    <a:pt x="953" y="910"/>
                    <a:pt x="953" y="910"/>
                    <a:pt x="977" y="898"/>
                  </a:cubicBezTo>
                  <a:cubicBezTo>
                    <a:pt x="1001" y="875"/>
                    <a:pt x="1013" y="851"/>
                    <a:pt x="1048" y="827"/>
                  </a:cubicBezTo>
                  <a:lnTo>
                    <a:pt x="1048" y="827"/>
                  </a:lnTo>
                  <a:cubicBezTo>
                    <a:pt x="1048" y="838"/>
                    <a:pt x="986" y="911"/>
                    <a:pt x="978" y="911"/>
                  </a:cubicBezTo>
                  <a:cubicBezTo>
                    <a:pt x="977" y="911"/>
                    <a:pt x="977" y="911"/>
                    <a:pt x="977" y="910"/>
                  </a:cubicBezTo>
                  <a:cubicBezTo>
                    <a:pt x="965" y="922"/>
                    <a:pt x="965" y="934"/>
                    <a:pt x="953" y="934"/>
                  </a:cubicBezTo>
                  <a:cubicBezTo>
                    <a:pt x="953" y="937"/>
                    <a:pt x="956" y="938"/>
                    <a:pt x="960" y="938"/>
                  </a:cubicBezTo>
                  <a:cubicBezTo>
                    <a:pt x="964" y="938"/>
                    <a:pt x="969" y="937"/>
                    <a:pt x="972" y="937"/>
                  </a:cubicBezTo>
                  <a:cubicBezTo>
                    <a:pt x="980" y="937"/>
                    <a:pt x="983" y="940"/>
                    <a:pt x="965" y="958"/>
                  </a:cubicBezTo>
                  <a:cubicBezTo>
                    <a:pt x="957" y="971"/>
                    <a:pt x="959" y="974"/>
                    <a:pt x="965" y="974"/>
                  </a:cubicBezTo>
                  <a:cubicBezTo>
                    <a:pt x="975" y="974"/>
                    <a:pt x="993" y="967"/>
                    <a:pt x="1004" y="967"/>
                  </a:cubicBezTo>
                  <a:cubicBezTo>
                    <a:pt x="1008" y="967"/>
                    <a:pt x="1011" y="968"/>
                    <a:pt x="1013" y="970"/>
                  </a:cubicBezTo>
                  <a:lnTo>
                    <a:pt x="1060" y="886"/>
                  </a:lnTo>
                  <a:lnTo>
                    <a:pt x="1060" y="886"/>
                  </a:lnTo>
                  <a:cubicBezTo>
                    <a:pt x="1060" y="887"/>
                    <a:pt x="1036" y="946"/>
                    <a:pt x="1036" y="946"/>
                  </a:cubicBezTo>
                  <a:cubicBezTo>
                    <a:pt x="1060" y="922"/>
                    <a:pt x="1084" y="898"/>
                    <a:pt x="1096" y="886"/>
                  </a:cubicBezTo>
                  <a:lnTo>
                    <a:pt x="1096" y="886"/>
                  </a:lnTo>
                  <a:cubicBezTo>
                    <a:pt x="1086" y="906"/>
                    <a:pt x="1014" y="1028"/>
                    <a:pt x="1025" y="1028"/>
                  </a:cubicBezTo>
                  <a:cubicBezTo>
                    <a:pt x="1028" y="1028"/>
                    <a:pt x="1035" y="1021"/>
                    <a:pt x="1048" y="1006"/>
                  </a:cubicBezTo>
                  <a:cubicBezTo>
                    <a:pt x="1048" y="1002"/>
                    <a:pt x="1047" y="1000"/>
                    <a:pt x="1045" y="1000"/>
                  </a:cubicBezTo>
                  <a:cubicBezTo>
                    <a:pt x="1042" y="1000"/>
                    <a:pt x="1036" y="1006"/>
                    <a:pt x="1036" y="1006"/>
                  </a:cubicBezTo>
                  <a:cubicBezTo>
                    <a:pt x="1048" y="982"/>
                    <a:pt x="1060" y="970"/>
                    <a:pt x="1084" y="946"/>
                  </a:cubicBezTo>
                  <a:cubicBezTo>
                    <a:pt x="1090" y="940"/>
                    <a:pt x="1093" y="937"/>
                    <a:pt x="1094" y="937"/>
                  </a:cubicBezTo>
                  <a:cubicBezTo>
                    <a:pt x="1096" y="937"/>
                    <a:pt x="1096" y="940"/>
                    <a:pt x="1096" y="946"/>
                  </a:cubicBezTo>
                  <a:cubicBezTo>
                    <a:pt x="1096" y="946"/>
                    <a:pt x="1048" y="1017"/>
                    <a:pt x="1036" y="1029"/>
                  </a:cubicBezTo>
                  <a:cubicBezTo>
                    <a:pt x="1036" y="1041"/>
                    <a:pt x="1036" y="1044"/>
                    <a:pt x="1038" y="1044"/>
                  </a:cubicBezTo>
                  <a:cubicBezTo>
                    <a:pt x="1039" y="1044"/>
                    <a:pt x="1042" y="1041"/>
                    <a:pt x="1048" y="1041"/>
                  </a:cubicBezTo>
                  <a:cubicBezTo>
                    <a:pt x="1059" y="1041"/>
                    <a:pt x="1079" y="1004"/>
                    <a:pt x="1092" y="1004"/>
                  </a:cubicBezTo>
                  <a:cubicBezTo>
                    <a:pt x="1093" y="1004"/>
                    <a:pt x="1095" y="1004"/>
                    <a:pt x="1096" y="1006"/>
                  </a:cubicBezTo>
                  <a:cubicBezTo>
                    <a:pt x="1108" y="1006"/>
                    <a:pt x="1108" y="1006"/>
                    <a:pt x="1084" y="1029"/>
                  </a:cubicBezTo>
                  <a:cubicBezTo>
                    <a:pt x="1084" y="1029"/>
                    <a:pt x="1060" y="1053"/>
                    <a:pt x="1060" y="1065"/>
                  </a:cubicBezTo>
                  <a:cubicBezTo>
                    <a:pt x="1060" y="1066"/>
                    <a:pt x="1059" y="1066"/>
                    <a:pt x="1059" y="1066"/>
                  </a:cubicBezTo>
                  <a:cubicBezTo>
                    <a:pt x="1060" y="1066"/>
                    <a:pt x="1125" y="1009"/>
                    <a:pt x="1127" y="1009"/>
                  </a:cubicBezTo>
                  <a:lnTo>
                    <a:pt x="1127" y="1009"/>
                  </a:lnTo>
                  <a:cubicBezTo>
                    <a:pt x="1128" y="1009"/>
                    <a:pt x="1125" y="1012"/>
                    <a:pt x="1120" y="1017"/>
                  </a:cubicBezTo>
                  <a:cubicBezTo>
                    <a:pt x="1112" y="1033"/>
                    <a:pt x="1105" y="1047"/>
                    <a:pt x="1100" y="1057"/>
                  </a:cubicBezTo>
                  <a:lnTo>
                    <a:pt x="1100" y="1057"/>
                  </a:lnTo>
                  <a:lnTo>
                    <a:pt x="1084" y="1065"/>
                  </a:lnTo>
                  <a:cubicBezTo>
                    <a:pt x="1073" y="1082"/>
                    <a:pt x="1070" y="1091"/>
                    <a:pt x="1073" y="1091"/>
                  </a:cubicBezTo>
                  <a:cubicBezTo>
                    <a:pt x="1075" y="1091"/>
                    <a:pt x="1082" y="1085"/>
                    <a:pt x="1092" y="1073"/>
                  </a:cubicBezTo>
                  <a:lnTo>
                    <a:pt x="1092" y="1073"/>
                  </a:lnTo>
                  <a:cubicBezTo>
                    <a:pt x="1087" y="1084"/>
                    <a:pt x="1084" y="1089"/>
                    <a:pt x="1084" y="1089"/>
                  </a:cubicBezTo>
                  <a:cubicBezTo>
                    <a:pt x="1084" y="1093"/>
                    <a:pt x="1085" y="1094"/>
                    <a:pt x="1088" y="1094"/>
                  </a:cubicBezTo>
                  <a:cubicBezTo>
                    <a:pt x="1092" y="1094"/>
                    <a:pt x="1100" y="1089"/>
                    <a:pt x="1108" y="1089"/>
                  </a:cubicBezTo>
                  <a:cubicBezTo>
                    <a:pt x="1108" y="1089"/>
                    <a:pt x="1139" y="1016"/>
                    <a:pt x="1143" y="1016"/>
                  </a:cubicBezTo>
                  <a:cubicBezTo>
                    <a:pt x="1143" y="1016"/>
                    <a:pt x="1144" y="1017"/>
                    <a:pt x="1144" y="1017"/>
                  </a:cubicBezTo>
                  <a:cubicBezTo>
                    <a:pt x="1144" y="1029"/>
                    <a:pt x="1144" y="1041"/>
                    <a:pt x="1144" y="1053"/>
                  </a:cubicBezTo>
                  <a:lnTo>
                    <a:pt x="1163" y="1053"/>
                  </a:lnTo>
                  <a:cubicBezTo>
                    <a:pt x="1151" y="1062"/>
                    <a:pt x="1118" y="1103"/>
                    <a:pt x="1108" y="1113"/>
                  </a:cubicBezTo>
                  <a:cubicBezTo>
                    <a:pt x="1108" y="1117"/>
                    <a:pt x="1109" y="1118"/>
                    <a:pt x="1111" y="1118"/>
                  </a:cubicBezTo>
                  <a:cubicBezTo>
                    <a:pt x="1116" y="1118"/>
                    <a:pt x="1124" y="1113"/>
                    <a:pt x="1132" y="1113"/>
                  </a:cubicBezTo>
                  <a:cubicBezTo>
                    <a:pt x="1132" y="1113"/>
                    <a:pt x="1149" y="1095"/>
                    <a:pt x="1155" y="1089"/>
                  </a:cubicBezTo>
                  <a:lnTo>
                    <a:pt x="1155" y="1089"/>
                  </a:lnTo>
                  <a:cubicBezTo>
                    <a:pt x="1144" y="1113"/>
                    <a:pt x="1132" y="1125"/>
                    <a:pt x="1120" y="1148"/>
                  </a:cubicBezTo>
                  <a:cubicBezTo>
                    <a:pt x="1144" y="1125"/>
                    <a:pt x="1155" y="1101"/>
                    <a:pt x="1179" y="1089"/>
                  </a:cubicBezTo>
                  <a:lnTo>
                    <a:pt x="1191" y="1089"/>
                  </a:lnTo>
                  <a:cubicBezTo>
                    <a:pt x="1191" y="1089"/>
                    <a:pt x="1179" y="1113"/>
                    <a:pt x="1179" y="1125"/>
                  </a:cubicBezTo>
                  <a:cubicBezTo>
                    <a:pt x="1179" y="1125"/>
                    <a:pt x="1179" y="1135"/>
                    <a:pt x="1186" y="1135"/>
                  </a:cubicBezTo>
                  <a:cubicBezTo>
                    <a:pt x="1188" y="1135"/>
                    <a:pt x="1189" y="1135"/>
                    <a:pt x="1191" y="1134"/>
                  </a:cubicBezTo>
                  <a:lnTo>
                    <a:pt x="1191" y="1134"/>
                  </a:lnTo>
                  <a:cubicBezTo>
                    <a:pt x="1178" y="1147"/>
                    <a:pt x="1167" y="1162"/>
                    <a:pt x="1167" y="1172"/>
                  </a:cubicBezTo>
                  <a:cubicBezTo>
                    <a:pt x="1167" y="1174"/>
                    <a:pt x="1168" y="1174"/>
                    <a:pt x="1169" y="1174"/>
                  </a:cubicBezTo>
                  <a:cubicBezTo>
                    <a:pt x="1174" y="1174"/>
                    <a:pt x="1191" y="1154"/>
                    <a:pt x="1199" y="1154"/>
                  </a:cubicBezTo>
                  <a:cubicBezTo>
                    <a:pt x="1202" y="1154"/>
                    <a:pt x="1203" y="1155"/>
                    <a:pt x="1203" y="1160"/>
                  </a:cubicBezTo>
                  <a:cubicBezTo>
                    <a:pt x="1199" y="1168"/>
                    <a:pt x="1199" y="1170"/>
                    <a:pt x="1201" y="1170"/>
                  </a:cubicBezTo>
                  <a:cubicBezTo>
                    <a:pt x="1205" y="1170"/>
                    <a:pt x="1219" y="1157"/>
                    <a:pt x="1227" y="1148"/>
                  </a:cubicBezTo>
                  <a:lnTo>
                    <a:pt x="1233" y="1148"/>
                  </a:lnTo>
                  <a:cubicBezTo>
                    <a:pt x="1243" y="1132"/>
                    <a:pt x="1253" y="1120"/>
                    <a:pt x="1263" y="1101"/>
                  </a:cubicBezTo>
                  <a:cubicBezTo>
                    <a:pt x="1278" y="1086"/>
                    <a:pt x="1288" y="1071"/>
                    <a:pt x="1291" y="1071"/>
                  </a:cubicBezTo>
                  <a:lnTo>
                    <a:pt x="1291" y="1071"/>
                  </a:lnTo>
                  <a:cubicBezTo>
                    <a:pt x="1292" y="1071"/>
                    <a:pt x="1291" y="1076"/>
                    <a:pt x="1286" y="1089"/>
                  </a:cubicBezTo>
                  <a:cubicBezTo>
                    <a:pt x="1280" y="1101"/>
                    <a:pt x="1262" y="1129"/>
                    <a:pt x="1247" y="1148"/>
                  </a:cubicBezTo>
                  <a:lnTo>
                    <a:pt x="1251" y="1148"/>
                  </a:lnTo>
                  <a:cubicBezTo>
                    <a:pt x="1258" y="1135"/>
                    <a:pt x="1272" y="1121"/>
                    <a:pt x="1279" y="1121"/>
                  </a:cubicBezTo>
                  <a:cubicBezTo>
                    <a:pt x="1284" y="1121"/>
                    <a:pt x="1285" y="1128"/>
                    <a:pt x="1275" y="1148"/>
                  </a:cubicBezTo>
                  <a:cubicBezTo>
                    <a:pt x="1265" y="1158"/>
                    <a:pt x="1217" y="1221"/>
                    <a:pt x="1223" y="1221"/>
                  </a:cubicBezTo>
                  <a:cubicBezTo>
                    <a:pt x="1225" y="1221"/>
                    <a:pt x="1229" y="1217"/>
                    <a:pt x="1239" y="1208"/>
                  </a:cubicBezTo>
                  <a:cubicBezTo>
                    <a:pt x="1258" y="1198"/>
                    <a:pt x="1270" y="1181"/>
                    <a:pt x="1273" y="1181"/>
                  </a:cubicBezTo>
                  <a:cubicBezTo>
                    <a:pt x="1274" y="1181"/>
                    <a:pt x="1275" y="1182"/>
                    <a:pt x="1275" y="1184"/>
                  </a:cubicBezTo>
                  <a:cubicBezTo>
                    <a:pt x="1275" y="1184"/>
                    <a:pt x="1251" y="1208"/>
                    <a:pt x="1239" y="1220"/>
                  </a:cubicBezTo>
                  <a:cubicBezTo>
                    <a:pt x="1239" y="1232"/>
                    <a:pt x="1239" y="1232"/>
                    <a:pt x="1239" y="1244"/>
                  </a:cubicBezTo>
                  <a:lnTo>
                    <a:pt x="1286" y="1184"/>
                  </a:lnTo>
                  <a:cubicBezTo>
                    <a:pt x="1286" y="1172"/>
                    <a:pt x="1298" y="1160"/>
                    <a:pt x="1298" y="1148"/>
                  </a:cubicBezTo>
                  <a:cubicBezTo>
                    <a:pt x="1310" y="1136"/>
                    <a:pt x="1316" y="1134"/>
                    <a:pt x="1319" y="1134"/>
                  </a:cubicBezTo>
                  <a:cubicBezTo>
                    <a:pt x="1322" y="1134"/>
                    <a:pt x="1322" y="1136"/>
                    <a:pt x="1322" y="1136"/>
                  </a:cubicBezTo>
                  <a:cubicBezTo>
                    <a:pt x="1322" y="1136"/>
                    <a:pt x="1310" y="1172"/>
                    <a:pt x="1298" y="1196"/>
                  </a:cubicBezTo>
                  <a:cubicBezTo>
                    <a:pt x="1290" y="1213"/>
                    <a:pt x="1287" y="1225"/>
                    <a:pt x="1291" y="1225"/>
                  </a:cubicBezTo>
                  <a:cubicBezTo>
                    <a:pt x="1293" y="1225"/>
                    <a:pt x="1295" y="1223"/>
                    <a:pt x="1298" y="1220"/>
                  </a:cubicBezTo>
                  <a:cubicBezTo>
                    <a:pt x="1310" y="1220"/>
                    <a:pt x="1322" y="1184"/>
                    <a:pt x="1334" y="1184"/>
                  </a:cubicBezTo>
                  <a:cubicBezTo>
                    <a:pt x="1342" y="1184"/>
                    <a:pt x="1339" y="1189"/>
                    <a:pt x="1340" y="1189"/>
                  </a:cubicBezTo>
                  <a:cubicBezTo>
                    <a:pt x="1341" y="1189"/>
                    <a:pt x="1342" y="1188"/>
                    <a:pt x="1346" y="1184"/>
                  </a:cubicBezTo>
                  <a:cubicBezTo>
                    <a:pt x="1350" y="1180"/>
                    <a:pt x="1355" y="1179"/>
                    <a:pt x="1361" y="1179"/>
                  </a:cubicBezTo>
                  <a:cubicBezTo>
                    <a:pt x="1371" y="1179"/>
                    <a:pt x="1382" y="1184"/>
                    <a:pt x="1382" y="1184"/>
                  </a:cubicBezTo>
                  <a:cubicBezTo>
                    <a:pt x="1382" y="1184"/>
                    <a:pt x="1382" y="1208"/>
                    <a:pt x="1370" y="1232"/>
                  </a:cubicBezTo>
                  <a:cubicBezTo>
                    <a:pt x="1346" y="1256"/>
                    <a:pt x="1370" y="1244"/>
                    <a:pt x="1370" y="1256"/>
                  </a:cubicBezTo>
                  <a:cubicBezTo>
                    <a:pt x="1370" y="1256"/>
                    <a:pt x="1370" y="1266"/>
                    <a:pt x="1373" y="1266"/>
                  </a:cubicBezTo>
                  <a:cubicBezTo>
                    <a:pt x="1375" y="1266"/>
                    <a:pt x="1378" y="1263"/>
                    <a:pt x="1382" y="1256"/>
                  </a:cubicBezTo>
                  <a:cubicBezTo>
                    <a:pt x="1391" y="1242"/>
                    <a:pt x="1395" y="1237"/>
                    <a:pt x="1397" y="1237"/>
                  </a:cubicBezTo>
                  <a:cubicBezTo>
                    <a:pt x="1400" y="1237"/>
                    <a:pt x="1398" y="1248"/>
                    <a:pt x="1406" y="1256"/>
                  </a:cubicBezTo>
                  <a:cubicBezTo>
                    <a:pt x="1406" y="1256"/>
                    <a:pt x="1417" y="1232"/>
                    <a:pt x="1429" y="1232"/>
                  </a:cubicBezTo>
                  <a:cubicBezTo>
                    <a:pt x="1429" y="1232"/>
                    <a:pt x="1429" y="1244"/>
                    <a:pt x="1429" y="1256"/>
                  </a:cubicBezTo>
                  <a:cubicBezTo>
                    <a:pt x="1465" y="1220"/>
                    <a:pt x="1501" y="1184"/>
                    <a:pt x="1525" y="1148"/>
                  </a:cubicBezTo>
                  <a:lnTo>
                    <a:pt x="1513" y="1148"/>
                  </a:lnTo>
                  <a:cubicBezTo>
                    <a:pt x="1513" y="1136"/>
                    <a:pt x="1525" y="1125"/>
                    <a:pt x="1525" y="1113"/>
                  </a:cubicBezTo>
                  <a:cubicBezTo>
                    <a:pt x="1536" y="1089"/>
                    <a:pt x="1536" y="1077"/>
                    <a:pt x="1525" y="1065"/>
                  </a:cubicBezTo>
                  <a:cubicBezTo>
                    <a:pt x="1513" y="1065"/>
                    <a:pt x="1477" y="1136"/>
                    <a:pt x="1465" y="1136"/>
                  </a:cubicBezTo>
                  <a:cubicBezTo>
                    <a:pt x="1453" y="1136"/>
                    <a:pt x="1465" y="1125"/>
                    <a:pt x="1465" y="1101"/>
                  </a:cubicBezTo>
                  <a:cubicBezTo>
                    <a:pt x="1465" y="1089"/>
                    <a:pt x="1477" y="1077"/>
                    <a:pt x="1477" y="1077"/>
                  </a:cubicBezTo>
                  <a:lnTo>
                    <a:pt x="1477" y="1077"/>
                  </a:lnTo>
                  <a:cubicBezTo>
                    <a:pt x="1477" y="1077"/>
                    <a:pt x="1475" y="1079"/>
                    <a:pt x="1441" y="1113"/>
                  </a:cubicBezTo>
                  <a:cubicBezTo>
                    <a:pt x="1431" y="1123"/>
                    <a:pt x="1425" y="1126"/>
                    <a:pt x="1423" y="1126"/>
                  </a:cubicBezTo>
                  <a:cubicBezTo>
                    <a:pt x="1420" y="1126"/>
                    <a:pt x="1422" y="1120"/>
                    <a:pt x="1429" y="1113"/>
                  </a:cubicBezTo>
                  <a:cubicBezTo>
                    <a:pt x="1441" y="1089"/>
                    <a:pt x="1489" y="1041"/>
                    <a:pt x="1477" y="1029"/>
                  </a:cubicBezTo>
                  <a:cubicBezTo>
                    <a:pt x="1475" y="1027"/>
                    <a:pt x="1473" y="1026"/>
                    <a:pt x="1471" y="1026"/>
                  </a:cubicBezTo>
                  <a:cubicBezTo>
                    <a:pt x="1460" y="1026"/>
                    <a:pt x="1449" y="1048"/>
                    <a:pt x="1429" y="1077"/>
                  </a:cubicBezTo>
                  <a:cubicBezTo>
                    <a:pt x="1429" y="1077"/>
                    <a:pt x="1399" y="1092"/>
                    <a:pt x="1387" y="1092"/>
                  </a:cubicBezTo>
                  <a:cubicBezTo>
                    <a:pt x="1384" y="1092"/>
                    <a:pt x="1382" y="1091"/>
                    <a:pt x="1382" y="1089"/>
                  </a:cubicBezTo>
                  <a:cubicBezTo>
                    <a:pt x="1400" y="1070"/>
                    <a:pt x="1419" y="1052"/>
                    <a:pt x="1437" y="1034"/>
                  </a:cubicBezTo>
                  <a:lnTo>
                    <a:pt x="1437" y="1034"/>
                  </a:lnTo>
                  <a:cubicBezTo>
                    <a:pt x="1422" y="1042"/>
                    <a:pt x="1402" y="1045"/>
                    <a:pt x="1394" y="1053"/>
                  </a:cubicBezTo>
                  <a:cubicBezTo>
                    <a:pt x="1387" y="1056"/>
                    <a:pt x="1383" y="1058"/>
                    <a:pt x="1380" y="1058"/>
                  </a:cubicBezTo>
                  <a:cubicBezTo>
                    <a:pt x="1371" y="1058"/>
                    <a:pt x="1376" y="1047"/>
                    <a:pt x="1394" y="1029"/>
                  </a:cubicBezTo>
                  <a:cubicBezTo>
                    <a:pt x="1398" y="1021"/>
                    <a:pt x="1399" y="1018"/>
                    <a:pt x="1398" y="1018"/>
                  </a:cubicBezTo>
                  <a:lnTo>
                    <a:pt x="1398" y="1018"/>
                  </a:lnTo>
                  <a:cubicBezTo>
                    <a:pt x="1397" y="1018"/>
                    <a:pt x="1394" y="1021"/>
                    <a:pt x="1390" y="1021"/>
                  </a:cubicBezTo>
                  <a:cubicBezTo>
                    <a:pt x="1387" y="1021"/>
                    <a:pt x="1384" y="1020"/>
                    <a:pt x="1382" y="1017"/>
                  </a:cubicBezTo>
                  <a:cubicBezTo>
                    <a:pt x="1370" y="1017"/>
                    <a:pt x="1370" y="1017"/>
                    <a:pt x="1382" y="1006"/>
                  </a:cubicBezTo>
                  <a:cubicBezTo>
                    <a:pt x="1382" y="1000"/>
                    <a:pt x="1382" y="996"/>
                    <a:pt x="1382" y="994"/>
                  </a:cubicBezTo>
                  <a:cubicBezTo>
                    <a:pt x="1370" y="1006"/>
                    <a:pt x="1358" y="1017"/>
                    <a:pt x="1346" y="1029"/>
                  </a:cubicBezTo>
                  <a:cubicBezTo>
                    <a:pt x="1337" y="1048"/>
                    <a:pt x="1321" y="1073"/>
                    <a:pt x="1314" y="1073"/>
                  </a:cubicBezTo>
                  <a:cubicBezTo>
                    <a:pt x="1312" y="1073"/>
                    <a:pt x="1310" y="1071"/>
                    <a:pt x="1310" y="1065"/>
                  </a:cubicBezTo>
                  <a:cubicBezTo>
                    <a:pt x="1322" y="1053"/>
                    <a:pt x="1334" y="1029"/>
                    <a:pt x="1346" y="1006"/>
                  </a:cubicBezTo>
                  <a:cubicBezTo>
                    <a:pt x="1346" y="1002"/>
                    <a:pt x="1345" y="1000"/>
                    <a:pt x="1342" y="1000"/>
                  </a:cubicBezTo>
                  <a:cubicBezTo>
                    <a:pt x="1338" y="1000"/>
                    <a:pt x="1330" y="1006"/>
                    <a:pt x="1322" y="1006"/>
                  </a:cubicBezTo>
                  <a:cubicBezTo>
                    <a:pt x="1310" y="1006"/>
                    <a:pt x="1322" y="1006"/>
                    <a:pt x="1322" y="994"/>
                  </a:cubicBezTo>
                  <a:cubicBezTo>
                    <a:pt x="1322" y="982"/>
                    <a:pt x="1322" y="982"/>
                    <a:pt x="1322" y="970"/>
                  </a:cubicBezTo>
                  <a:cubicBezTo>
                    <a:pt x="1322" y="970"/>
                    <a:pt x="1310" y="994"/>
                    <a:pt x="1298" y="994"/>
                  </a:cubicBezTo>
                  <a:cubicBezTo>
                    <a:pt x="1298" y="994"/>
                    <a:pt x="1298" y="970"/>
                    <a:pt x="1298" y="970"/>
                  </a:cubicBezTo>
                  <a:cubicBezTo>
                    <a:pt x="1298" y="965"/>
                    <a:pt x="1296" y="962"/>
                    <a:pt x="1291" y="962"/>
                  </a:cubicBezTo>
                  <a:cubicBezTo>
                    <a:pt x="1284" y="962"/>
                    <a:pt x="1272" y="968"/>
                    <a:pt x="1251" y="982"/>
                  </a:cubicBezTo>
                  <a:cubicBezTo>
                    <a:pt x="1242" y="990"/>
                    <a:pt x="1237" y="994"/>
                    <a:pt x="1234" y="994"/>
                  </a:cubicBezTo>
                  <a:cubicBezTo>
                    <a:pt x="1230" y="994"/>
                    <a:pt x="1235" y="981"/>
                    <a:pt x="1251" y="958"/>
                  </a:cubicBezTo>
                  <a:cubicBezTo>
                    <a:pt x="1275" y="922"/>
                    <a:pt x="1275" y="934"/>
                    <a:pt x="1263" y="922"/>
                  </a:cubicBezTo>
                  <a:cubicBezTo>
                    <a:pt x="1263" y="922"/>
                    <a:pt x="1263" y="917"/>
                    <a:pt x="1259" y="917"/>
                  </a:cubicBezTo>
                  <a:cubicBezTo>
                    <a:pt x="1257" y="917"/>
                    <a:pt x="1255" y="918"/>
                    <a:pt x="1251" y="922"/>
                  </a:cubicBezTo>
                  <a:cubicBezTo>
                    <a:pt x="1234" y="930"/>
                    <a:pt x="1224" y="944"/>
                    <a:pt x="1222" y="944"/>
                  </a:cubicBezTo>
                  <a:cubicBezTo>
                    <a:pt x="1222" y="944"/>
                    <a:pt x="1223" y="941"/>
                    <a:pt x="1227" y="934"/>
                  </a:cubicBezTo>
                  <a:cubicBezTo>
                    <a:pt x="1263" y="898"/>
                    <a:pt x="1239" y="898"/>
                    <a:pt x="1227" y="898"/>
                  </a:cubicBezTo>
                  <a:cubicBezTo>
                    <a:pt x="1219" y="898"/>
                    <a:pt x="1197" y="923"/>
                    <a:pt x="1185" y="938"/>
                  </a:cubicBezTo>
                  <a:lnTo>
                    <a:pt x="1185" y="938"/>
                  </a:lnTo>
                  <a:cubicBezTo>
                    <a:pt x="1205" y="907"/>
                    <a:pt x="1214" y="886"/>
                    <a:pt x="1203" y="886"/>
                  </a:cubicBezTo>
                  <a:cubicBezTo>
                    <a:pt x="1203" y="863"/>
                    <a:pt x="1191" y="863"/>
                    <a:pt x="1167" y="863"/>
                  </a:cubicBezTo>
                  <a:lnTo>
                    <a:pt x="1144" y="863"/>
                  </a:lnTo>
                  <a:cubicBezTo>
                    <a:pt x="1144" y="863"/>
                    <a:pt x="1132" y="875"/>
                    <a:pt x="1120" y="875"/>
                  </a:cubicBezTo>
                  <a:cubicBezTo>
                    <a:pt x="1132" y="863"/>
                    <a:pt x="1144" y="839"/>
                    <a:pt x="1155" y="827"/>
                  </a:cubicBezTo>
                  <a:cubicBezTo>
                    <a:pt x="1155" y="815"/>
                    <a:pt x="1167" y="803"/>
                    <a:pt x="1155" y="791"/>
                  </a:cubicBezTo>
                  <a:cubicBezTo>
                    <a:pt x="1155" y="788"/>
                    <a:pt x="1155" y="787"/>
                    <a:pt x="1155" y="787"/>
                  </a:cubicBezTo>
                  <a:cubicBezTo>
                    <a:pt x="1153" y="787"/>
                    <a:pt x="1146" y="798"/>
                    <a:pt x="1120" y="815"/>
                  </a:cubicBezTo>
                  <a:cubicBezTo>
                    <a:pt x="1126" y="809"/>
                    <a:pt x="1127" y="807"/>
                    <a:pt x="1126" y="807"/>
                  </a:cubicBezTo>
                  <a:lnTo>
                    <a:pt x="1126" y="807"/>
                  </a:lnTo>
                  <a:cubicBezTo>
                    <a:pt x="1123" y="807"/>
                    <a:pt x="1096" y="827"/>
                    <a:pt x="1096" y="827"/>
                  </a:cubicBezTo>
                  <a:cubicBezTo>
                    <a:pt x="1095" y="828"/>
                    <a:pt x="1094" y="829"/>
                    <a:pt x="1094" y="829"/>
                  </a:cubicBezTo>
                  <a:cubicBezTo>
                    <a:pt x="1091" y="829"/>
                    <a:pt x="1120" y="790"/>
                    <a:pt x="1120" y="779"/>
                  </a:cubicBezTo>
                  <a:cubicBezTo>
                    <a:pt x="1120" y="767"/>
                    <a:pt x="1120" y="755"/>
                    <a:pt x="1108" y="755"/>
                  </a:cubicBezTo>
                  <a:cubicBezTo>
                    <a:pt x="1084" y="779"/>
                    <a:pt x="1072" y="803"/>
                    <a:pt x="1060" y="827"/>
                  </a:cubicBezTo>
                  <a:lnTo>
                    <a:pt x="1048" y="827"/>
                  </a:lnTo>
                  <a:lnTo>
                    <a:pt x="1060" y="803"/>
                  </a:lnTo>
                  <a:lnTo>
                    <a:pt x="1060" y="791"/>
                  </a:lnTo>
                  <a:cubicBezTo>
                    <a:pt x="1072" y="779"/>
                    <a:pt x="1072" y="767"/>
                    <a:pt x="1084" y="755"/>
                  </a:cubicBezTo>
                  <a:lnTo>
                    <a:pt x="1084" y="755"/>
                  </a:lnTo>
                  <a:cubicBezTo>
                    <a:pt x="1084" y="756"/>
                    <a:pt x="1048" y="767"/>
                    <a:pt x="1013" y="791"/>
                  </a:cubicBezTo>
                  <a:cubicBezTo>
                    <a:pt x="1006" y="798"/>
                    <a:pt x="1003" y="801"/>
                    <a:pt x="1003" y="801"/>
                  </a:cubicBezTo>
                  <a:cubicBezTo>
                    <a:pt x="1002" y="801"/>
                    <a:pt x="1011" y="789"/>
                    <a:pt x="1023" y="768"/>
                  </a:cubicBezTo>
                  <a:lnTo>
                    <a:pt x="1023" y="768"/>
                  </a:lnTo>
                  <a:lnTo>
                    <a:pt x="989" y="791"/>
                  </a:lnTo>
                  <a:cubicBezTo>
                    <a:pt x="989" y="791"/>
                    <a:pt x="1025" y="755"/>
                    <a:pt x="1013" y="755"/>
                  </a:cubicBezTo>
                  <a:lnTo>
                    <a:pt x="1013" y="755"/>
                  </a:lnTo>
                  <a:cubicBezTo>
                    <a:pt x="1013" y="755"/>
                    <a:pt x="989" y="779"/>
                    <a:pt x="977" y="779"/>
                  </a:cubicBezTo>
                  <a:cubicBezTo>
                    <a:pt x="975" y="782"/>
                    <a:pt x="974" y="783"/>
                    <a:pt x="974" y="783"/>
                  </a:cubicBezTo>
                  <a:cubicBezTo>
                    <a:pt x="973" y="783"/>
                    <a:pt x="989" y="765"/>
                    <a:pt x="989" y="755"/>
                  </a:cubicBezTo>
                  <a:cubicBezTo>
                    <a:pt x="1001" y="744"/>
                    <a:pt x="1048" y="696"/>
                    <a:pt x="1036" y="696"/>
                  </a:cubicBezTo>
                  <a:lnTo>
                    <a:pt x="1036" y="696"/>
                  </a:lnTo>
                  <a:cubicBezTo>
                    <a:pt x="1013" y="711"/>
                    <a:pt x="995" y="727"/>
                    <a:pt x="982" y="742"/>
                  </a:cubicBezTo>
                  <a:lnTo>
                    <a:pt x="982" y="742"/>
                  </a:lnTo>
                  <a:cubicBezTo>
                    <a:pt x="1016" y="683"/>
                    <a:pt x="934" y="726"/>
                    <a:pt x="977" y="672"/>
                  </a:cubicBezTo>
                  <a:cubicBezTo>
                    <a:pt x="989" y="656"/>
                    <a:pt x="991" y="651"/>
                    <a:pt x="989" y="651"/>
                  </a:cubicBezTo>
                  <a:cubicBezTo>
                    <a:pt x="983" y="651"/>
                    <a:pt x="957" y="672"/>
                    <a:pt x="941" y="672"/>
                  </a:cubicBezTo>
                  <a:cubicBezTo>
                    <a:pt x="929" y="672"/>
                    <a:pt x="929" y="672"/>
                    <a:pt x="929" y="660"/>
                  </a:cubicBezTo>
                  <a:cubicBezTo>
                    <a:pt x="927" y="658"/>
                    <a:pt x="924" y="657"/>
                    <a:pt x="920" y="657"/>
                  </a:cubicBezTo>
                  <a:cubicBezTo>
                    <a:pt x="911" y="657"/>
                    <a:pt x="900" y="664"/>
                    <a:pt x="891" y="664"/>
                  </a:cubicBezTo>
                  <a:cubicBezTo>
                    <a:pt x="887" y="664"/>
                    <a:pt x="884" y="663"/>
                    <a:pt x="882" y="660"/>
                  </a:cubicBezTo>
                  <a:cubicBezTo>
                    <a:pt x="882" y="648"/>
                    <a:pt x="905" y="625"/>
                    <a:pt x="882" y="625"/>
                  </a:cubicBezTo>
                  <a:cubicBezTo>
                    <a:pt x="878" y="621"/>
                    <a:pt x="876" y="619"/>
                    <a:pt x="876" y="619"/>
                  </a:cubicBezTo>
                  <a:lnTo>
                    <a:pt x="876" y="619"/>
                  </a:lnTo>
                  <a:cubicBezTo>
                    <a:pt x="875" y="619"/>
                    <a:pt x="878" y="625"/>
                    <a:pt x="870" y="625"/>
                  </a:cubicBezTo>
                  <a:cubicBezTo>
                    <a:pt x="865" y="625"/>
                    <a:pt x="862" y="625"/>
                    <a:pt x="859" y="627"/>
                  </a:cubicBezTo>
                  <a:lnTo>
                    <a:pt x="859" y="627"/>
                  </a:lnTo>
                  <a:cubicBezTo>
                    <a:pt x="866" y="614"/>
                    <a:pt x="876" y="597"/>
                    <a:pt x="884" y="583"/>
                  </a:cubicBezTo>
                  <a:lnTo>
                    <a:pt x="884" y="583"/>
                  </a:lnTo>
                  <a:cubicBezTo>
                    <a:pt x="895" y="580"/>
                    <a:pt x="908" y="567"/>
                    <a:pt x="917" y="553"/>
                  </a:cubicBezTo>
                  <a:cubicBezTo>
                    <a:pt x="919" y="550"/>
                    <a:pt x="919" y="548"/>
                    <a:pt x="920" y="548"/>
                  </a:cubicBezTo>
                  <a:lnTo>
                    <a:pt x="920" y="548"/>
                  </a:lnTo>
                  <a:cubicBezTo>
                    <a:pt x="924" y="548"/>
                    <a:pt x="915" y="619"/>
                    <a:pt x="919" y="619"/>
                  </a:cubicBezTo>
                  <a:cubicBezTo>
                    <a:pt x="921" y="619"/>
                    <a:pt x="924" y="611"/>
                    <a:pt x="929" y="589"/>
                  </a:cubicBezTo>
                  <a:cubicBezTo>
                    <a:pt x="938" y="564"/>
                    <a:pt x="946" y="533"/>
                    <a:pt x="950" y="533"/>
                  </a:cubicBezTo>
                  <a:cubicBezTo>
                    <a:pt x="952" y="533"/>
                    <a:pt x="953" y="539"/>
                    <a:pt x="953" y="553"/>
                  </a:cubicBezTo>
                  <a:lnTo>
                    <a:pt x="977" y="553"/>
                  </a:lnTo>
                  <a:cubicBezTo>
                    <a:pt x="965" y="565"/>
                    <a:pt x="965" y="577"/>
                    <a:pt x="965" y="589"/>
                  </a:cubicBezTo>
                  <a:cubicBezTo>
                    <a:pt x="965" y="593"/>
                    <a:pt x="965" y="594"/>
                    <a:pt x="965" y="594"/>
                  </a:cubicBezTo>
                  <a:cubicBezTo>
                    <a:pt x="966" y="594"/>
                    <a:pt x="969" y="589"/>
                    <a:pt x="977" y="589"/>
                  </a:cubicBezTo>
                  <a:cubicBezTo>
                    <a:pt x="987" y="589"/>
                    <a:pt x="989" y="626"/>
                    <a:pt x="997" y="626"/>
                  </a:cubicBezTo>
                  <a:cubicBezTo>
                    <a:pt x="998" y="626"/>
                    <a:pt x="999" y="626"/>
                    <a:pt x="1001" y="625"/>
                  </a:cubicBezTo>
                  <a:cubicBezTo>
                    <a:pt x="1001" y="577"/>
                    <a:pt x="1001" y="517"/>
                    <a:pt x="1025" y="470"/>
                  </a:cubicBezTo>
                  <a:lnTo>
                    <a:pt x="1025" y="470"/>
                  </a:lnTo>
                  <a:cubicBezTo>
                    <a:pt x="1024" y="470"/>
                    <a:pt x="1013" y="529"/>
                    <a:pt x="1013" y="553"/>
                  </a:cubicBezTo>
                  <a:cubicBezTo>
                    <a:pt x="1001" y="577"/>
                    <a:pt x="1013" y="565"/>
                    <a:pt x="1025" y="577"/>
                  </a:cubicBezTo>
                  <a:cubicBezTo>
                    <a:pt x="1025" y="577"/>
                    <a:pt x="1025" y="616"/>
                    <a:pt x="1025" y="625"/>
                  </a:cubicBezTo>
                  <a:cubicBezTo>
                    <a:pt x="1025" y="605"/>
                    <a:pt x="1032" y="586"/>
                    <a:pt x="1035" y="586"/>
                  </a:cubicBezTo>
                  <a:cubicBezTo>
                    <a:pt x="1036" y="586"/>
                    <a:pt x="1036" y="587"/>
                    <a:pt x="1036" y="589"/>
                  </a:cubicBezTo>
                  <a:cubicBezTo>
                    <a:pt x="1036" y="601"/>
                    <a:pt x="1036" y="636"/>
                    <a:pt x="1048" y="636"/>
                  </a:cubicBezTo>
                  <a:cubicBezTo>
                    <a:pt x="1048" y="619"/>
                    <a:pt x="1057" y="616"/>
                    <a:pt x="1068" y="616"/>
                  </a:cubicBezTo>
                  <a:cubicBezTo>
                    <a:pt x="1073" y="616"/>
                    <a:pt x="1078" y="616"/>
                    <a:pt x="1083" y="616"/>
                  </a:cubicBezTo>
                  <a:cubicBezTo>
                    <a:pt x="1089" y="616"/>
                    <a:pt x="1093" y="616"/>
                    <a:pt x="1096" y="613"/>
                  </a:cubicBezTo>
                  <a:cubicBezTo>
                    <a:pt x="1096" y="613"/>
                    <a:pt x="1096" y="553"/>
                    <a:pt x="1108" y="529"/>
                  </a:cubicBezTo>
                  <a:cubicBezTo>
                    <a:pt x="1109" y="528"/>
                    <a:pt x="1109" y="528"/>
                    <a:pt x="1110" y="528"/>
                  </a:cubicBezTo>
                  <a:lnTo>
                    <a:pt x="1110" y="528"/>
                  </a:lnTo>
                  <a:cubicBezTo>
                    <a:pt x="1115" y="528"/>
                    <a:pt x="1113" y="558"/>
                    <a:pt x="1107" y="583"/>
                  </a:cubicBezTo>
                  <a:lnTo>
                    <a:pt x="1107" y="583"/>
                  </a:lnTo>
                  <a:cubicBezTo>
                    <a:pt x="1111" y="576"/>
                    <a:pt x="1115" y="570"/>
                    <a:pt x="1117" y="570"/>
                  </a:cubicBezTo>
                  <a:cubicBezTo>
                    <a:pt x="1119" y="570"/>
                    <a:pt x="1120" y="572"/>
                    <a:pt x="1120" y="577"/>
                  </a:cubicBezTo>
                  <a:cubicBezTo>
                    <a:pt x="1120" y="601"/>
                    <a:pt x="1108" y="636"/>
                    <a:pt x="1108" y="648"/>
                  </a:cubicBezTo>
                  <a:cubicBezTo>
                    <a:pt x="1108" y="649"/>
                    <a:pt x="1108" y="650"/>
                    <a:pt x="1108" y="650"/>
                  </a:cubicBezTo>
                  <a:cubicBezTo>
                    <a:pt x="1111" y="650"/>
                    <a:pt x="1132" y="577"/>
                    <a:pt x="1132" y="577"/>
                  </a:cubicBezTo>
                  <a:cubicBezTo>
                    <a:pt x="1132" y="584"/>
                    <a:pt x="1132" y="610"/>
                    <a:pt x="1132" y="625"/>
                  </a:cubicBezTo>
                  <a:cubicBezTo>
                    <a:pt x="1132" y="613"/>
                    <a:pt x="1132" y="589"/>
                    <a:pt x="1144" y="577"/>
                  </a:cubicBezTo>
                  <a:lnTo>
                    <a:pt x="1144" y="577"/>
                  </a:lnTo>
                  <a:cubicBezTo>
                    <a:pt x="1144" y="577"/>
                    <a:pt x="1120" y="660"/>
                    <a:pt x="1132" y="660"/>
                  </a:cubicBezTo>
                  <a:cubicBezTo>
                    <a:pt x="1132" y="666"/>
                    <a:pt x="1135" y="669"/>
                    <a:pt x="1138" y="669"/>
                  </a:cubicBezTo>
                  <a:cubicBezTo>
                    <a:pt x="1141" y="669"/>
                    <a:pt x="1144" y="666"/>
                    <a:pt x="1144" y="660"/>
                  </a:cubicBezTo>
                  <a:cubicBezTo>
                    <a:pt x="1144" y="660"/>
                    <a:pt x="1155" y="648"/>
                    <a:pt x="1155" y="636"/>
                  </a:cubicBezTo>
                  <a:cubicBezTo>
                    <a:pt x="1155" y="636"/>
                    <a:pt x="1161" y="642"/>
                    <a:pt x="1168" y="642"/>
                  </a:cubicBezTo>
                  <a:cubicBezTo>
                    <a:pt x="1171" y="642"/>
                    <a:pt x="1175" y="640"/>
                    <a:pt x="1179" y="636"/>
                  </a:cubicBezTo>
                  <a:cubicBezTo>
                    <a:pt x="1191" y="625"/>
                    <a:pt x="1191" y="601"/>
                    <a:pt x="1191" y="577"/>
                  </a:cubicBezTo>
                  <a:cubicBezTo>
                    <a:pt x="1191" y="577"/>
                    <a:pt x="1203" y="577"/>
                    <a:pt x="1203" y="613"/>
                  </a:cubicBezTo>
                  <a:cubicBezTo>
                    <a:pt x="1203" y="647"/>
                    <a:pt x="1203" y="675"/>
                    <a:pt x="1207" y="675"/>
                  </a:cubicBezTo>
                  <a:cubicBezTo>
                    <a:pt x="1209" y="675"/>
                    <a:pt x="1212" y="670"/>
                    <a:pt x="1215" y="660"/>
                  </a:cubicBezTo>
                  <a:cubicBezTo>
                    <a:pt x="1227" y="636"/>
                    <a:pt x="1227" y="625"/>
                    <a:pt x="1239" y="625"/>
                  </a:cubicBezTo>
                  <a:cubicBezTo>
                    <a:pt x="1239" y="613"/>
                    <a:pt x="1239" y="613"/>
                    <a:pt x="1239" y="601"/>
                  </a:cubicBezTo>
                  <a:cubicBezTo>
                    <a:pt x="1243" y="597"/>
                    <a:pt x="1247" y="595"/>
                    <a:pt x="1251" y="595"/>
                  </a:cubicBezTo>
                  <a:cubicBezTo>
                    <a:pt x="1259" y="595"/>
                    <a:pt x="1267" y="601"/>
                    <a:pt x="1275" y="601"/>
                  </a:cubicBezTo>
                  <a:cubicBezTo>
                    <a:pt x="1275" y="601"/>
                    <a:pt x="1280" y="585"/>
                    <a:pt x="1283" y="585"/>
                  </a:cubicBezTo>
                  <a:cubicBezTo>
                    <a:pt x="1285" y="585"/>
                    <a:pt x="1286" y="589"/>
                    <a:pt x="1286" y="601"/>
                  </a:cubicBezTo>
                  <a:cubicBezTo>
                    <a:pt x="1286" y="617"/>
                    <a:pt x="1289" y="623"/>
                    <a:pt x="1293" y="623"/>
                  </a:cubicBezTo>
                  <a:cubicBezTo>
                    <a:pt x="1297" y="623"/>
                    <a:pt x="1304" y="614"/>
                    <a:pt x="1310" y="601"/>
                  </a:cubicBezTo>
                  <a:cubicBezTo>
                    <a:pt x="1310" y="589"/>
                    <a:pt x="1310" y="565"/>
                    <a:pt x="1310" y="553"/>
                  </a:cubicBezTo>
                  <a:cubicBezTo>
                    <a:pt x="1310" y="553"/>
                    <a:pt x="1322" y="553"/>
                    <a:pt x="1322" y="565"/>
                  </a:cubicBezTo>
                  <a:cubicBezTo>
                    <a:pt x="1322" y="589"/>
                    <a:pt x="1322" y="601"/>
                    <a:pt x="1322" y="613"/>
                  </a:cubicBezTo>
                  <a:cubicBezTo>
                    <a:pt x="1322" y="618"/>
                    <a:pt x="1323" y="619"/>
                    <a:pt x="1324" y="619"/>
                  </a:cubicBezTo>
                  <a:cubicBezTo>
                    <a:pt x="1326" y="619"/>
                    <a:pt x="1330" y="606"/>
                    <a:pt x="1333" y="606"/>
                  </a:cubicBezTo>
                  <a:cubicBezTo>
                    <a:pt x="1334" y="606"/>
                    <a:pt x="1334" y="608"/>
                    <a:pt x="1334" y="613"/>
                  </a:cubicBezTo>
                  <a:cubicBezTo>
                    <a:pt x="1337" y="622"/>
                    <a:pt x="1339" y="633"/>
                    <a:pt x="1339" y="644"/>
                  </a:cubicBezTo>
                  <a:lnTo>
                    <a:pt x="1339" y="644"/>
                  </a:lnTo>
                  <a:cubicBezTo>
                    <a:pt x="1347" y="618"/>
                    <a:pt x="1353" y="590"/>
                    <a:pt x="1356" y="590"/>
                  </a:cubicBezTo>
                  <a:cubicBezTo>
                    <a:pt x="1357" y="590"/>
                    <a:pt x="1358" y="593"/>
                    <a:pt x="1358" y="601"/>
                  </a:cubicBezTo>
                  <a:cubicBezTo>
                    <a:pt x="1358" y="625"/>
                    <a:pt x="1358" y="648"/>
                    <a:pt x="1358" y="660"/>
                  </a:cubicBezTo>
                  <a:cubicBezTo>
                    <a:pt x="1358" y="660"/>
                    <a:pt x="1368" y="676"/>
                    <a:pt x="1376" y="676"/>
                  </a:cubicBezTo>
                  <a:cubicBezTo>
                    <a:pt x="1379" y="676"/>
                    <a:pt x="1382" y="672"/>
                    <a:pt x="1382" y="660"/>
                  </a:cubicBezTo>
                  <a:cubicBezTo>
                    <a:pt x="1382" y="639"/>
                    <a:pt x="1392" y="587"/>
                    <a:pt x="1402" y="587"/>
                  </a:cubicBezTo>
                  <a:cubicBezTo>
                    <a:pt x="1403" y="587"/>
                    <a:pt x="1404" y="588"/>
                    <a:pt x="1406" y="589"/>
                  </a:cubicBezTo>
                  <a:cubicBezTo>
                    <a:pt x="1406" y="601"/>
                    <a:pt x="1394" y="636"/>
                    <a:pt x="1394" y="660"/>
                  </a:cubicBezTo>
                  <a:lnTo>
                    <a:pt x="1406" y="601"/>
                  </a:lnTo>
                  <a:cubicBezTo>
                    <a:pt x="1410" y="592"/>
                    <a:pt x="1413" y="588"/>
                    <a:pt x="1414" y="588"/>
                  </a:cubicBezTo>
                  <a:lnTo>
                    <a:pt x="1414" y="588"/>
                  </a:lnTo>
                  <a:cubicBezTo>
                    <a:pt x="1416" y="588"/>
                    <a:pt x="1413" y="598"/>
                    <a:pt x="1406" y="613"/>
                  </a:cubicBezTo>
                  <a:cubicBezTo>
                    <a:pt x="1406" y="634"/>
                    <a:pt x="1406" y="674"/>
                    <a:pt x="1422" y="674"/>
                  </a:cubicBezTo>
                  <a:cubicBezTo>
                    <a:pt x="1424" y="674"/>
                    <a:pt x="1427" y="673"/>
                    <a:pt x="1429" y="672"/>
                  </a:cubicBezTo>
                  <a:cubicBezTo>
                    <a:pt x="1441" y="660"/>
                    <a:pt x="1453" y="553"/>
                    <a:pt x="1453" y="553"/>
                  </a:cubicBezTo>
                  <a:cubicBezTo>
                    <a:pt x="1465" y="553"/>
                    <a:pt x="1453" y="577"/>
                    <a:pt x="1453" y="601"/>
                  </a:cubicBezTo>
                  <a:cubicBezTo>
                    <a:pt x="1453" y="613"/>
                    <a:pt x="1453" y="625"/>
                    <a:pt x="1453" y="636"/>
                  </a:cubicBezTo>
                  <a:cubicBezTo>
                    <a:pt x="1453" y="647"/>
                    <a:pt x="1453" y="709"/>
                    <a:pt x="1463" y="709"/>
                  </a:cubicBezTo>
                  <a:cubicBezTo>
                    <a:pt x="1463" y="709"/>
                    <a:pt x="1464" y="709"/>
                    <a:pt x="1465" y="708"/>
                  </a:cubicBezTo>
                  <a:cubicBezTo>
                    <a:pt x="1475" y="689"/>
                    <a:pt x="1484" y="654"/>
                    <a:pt x="1488" y="654"/>
                  </a:cubicBezTo>
                  <a:cubicBezTo>
                    <a:pt x="1488" y="654"/>
                    <a:pt x="1489" y="656"/>
                    <a:pt x="1489" y="660"/>
                  </a:cubicBezTo>
                  <a:cubicBezTo>
                    <a:pt x="1489" y="684"/>
                    <a:pt x="1489" y="696"/>
                    <a:pt x="1489" y="696"/>
                  </a:cubicBezTo>
                  <a:cubicBezTo>
                    <a:pt x="1489" y="697"/>
                    <a:pt x="1489" y="697"/>
                    <a:pt x="1489" y="697"/>
                  </a:cubicBezTo>
                  <a:cubicBezTo>
                    <a:pt x="1492" y="697"/>
                    <a:pt x="1513" y="613"/>
                    <a:pt x="1525" y="613"/>
                  </a:cubicBezTo>
                  <a:cubicBezTo>
                    <a:pt x="1531" y="613"/>
                    <a:pt x="1530" y="647"/>
                    <a:pt x="1528" y="677"/>
                  </a:cubicBezTo>
                  <a:lnTo>
                    <a:pt x="1528" y="677"/>
                  </a:lnTo>
                  <a:cubicBezTo>
                    <a:pt x="1527" y="675"/>
                    <a:pt x="1526" y="674"/>
                    <a:pt x="1525" y="672"/>
                  </a:cubicBezTo>
                  <a:lnTo>
                    <a:pt x="1525" y="720"/>
                  </a:lnTo>
                  <a:cubicBezTo>
                    <a:pt x="1525" y="720"/>
                    <a:pt x="1537" y="708"/>
                    <a:pt x="1544" y="705"/>
                  </a:cubicBezTo>
                  <a:lnTo>
                    <a:pt x="1544" y="705"/>
                  </a:lnTo>
                  <a:cubicBezTo>
                    <a:pt x="1545" y="707"/>
                    <a:pt x="1546" y="708"/>
                    <a:pt x="1548" y="708"/>
                  </a:cubicBezTo>
                  <a:cubicBezTo>
                    <a:pt x="1560" y="708"/>
                    <a:pt x="1548" y="708"/>
                    <a:pt x="1560" y="684"/>
                  </a:cubicBezTo>
                  <a:cubicBezTo>
                    <a:pt x="1564" y="680"/>
                    <a:pt x="1567" y="679"/>
                    <a:pt x="1569" y="679"/>
                  </a:cubicBezTo>
                  <a:cubicBezTo>
                    <a:pt x="1572" y="679"/>
                    <a:pt x="1572" y="684"/>
                    <a:pt x="1572" y="684"/>
                  </a:cubicBezTo>
                  <a:cubicBezTo>
                    <a:pt x="1572" y="691"/>
                    <a:pt x="1580" y="698"/>
                    <a:pt x="1587" y="698"/>
                  </a:cubicBezTo>
                  <a:cubicBezTo>
                    <a:pt x="1592" y="698"/>
                    <a:pt x="1596" y="694"/>
                    <a:pt x="1596" y="684"/>
                  </a:cubicBezTo>
                  <a:cubicBezTo>
                    <a:pt x="1606" y="674"/>
                    <a:pt x="1623" y="642"/>
                    <a:pt x="1623" y="642"/>
                  </a:cubicBezTo>
                  <a:lnTo>
                    <a:pt x="1623" y="642"/>
                  </a:lnTo>
                  <a:cubicBezTo>
                    <a:pt x="1623" y="642"/>
                    <a:pt x="1622" y="644"/>
                    <a:pt x="1620" y="648"/>
                  </a:cubicBezTo>
                  <a:cubicBezTo>
                    <a:pt x="1611" y="690"/>
                    <a:pt x="1603" y="733"/>
                    <a:pt x="1607" y="733"/>
                  </a:cubicBezTo>
                  <a:cubicBezTo>
                    <a:pt x="1609" y="733"/>
                    <a:pt x="1613" y="725"/>
                    <a:pt x="1620" y="708"/>
                  </a:cubicBezTo>
                  <a:cubicBezTo>
                    <a:pt x="1637" y="673"/>
                    <a:pt x="1655" y="626"/>
                    <a:pt x="1658" y="626"/>
                  </a:cubicBezTo>
                  <a:lnTo>
                    <a:pt x="1658" y="626"/>
                  </a:lnTo>
                  <a:cubicBezTo>
                    <a:pt x="1659" y="626"/>
                    <a:pt x="1659" y="632"/>
                    <a:pt x="1656" y="648"/>
                  </a:cubicBezTo>
                  <a:cubicBezTo>
                    <a:pt x="1656" y="672"/>
                    <a:pt x="1656" y="696"/>
                    <a:pt x="1656" y="732"/>
                  </a:cubicBezTo>
                  <a:cubicBezTo>
                    <a:pt x="1656" y="733"/>
                    <a:pt x="1656" y="734"/>
                    <a:pt x="1656" y="734"/>
                  </a:cubicBezTo>
                  <a:cubicBezTo>
                    <a:pt x="1659" y="734"/>
                    <a:pt x="1669" y="708"/>
                    <a:pt x="1679" y="708"/>
                  </a:cubicBezTo>
                  <a:cubicBezTo>
                    <a:pt x="1679" y="720"/>
                    <a:pt x="1679" y="767"/>
                    <a:pt x="1679" y="767"/>
                  </a:cubicBezTo>
                  <a:lnTo>
                    <a:pt x="1691" y="732"/>
                  </a:lnTo>
                  <a:cubicBezTo>
                    <a:pt x="1693" y="723"/>
                    <a:pt x="1695" y="719"/>
                    <a:pt x="1696" y="719"/>
                  </a:cubicBezTo>
                  <a:lnTo>
                    <a:pt x="1696" y="719"/>
                  </a:lnTo>
                  <a:cubicBezTo>
                    <a:pt x="1699" y="719"/>
                    <a:pt x="1691" y="791"/>
                    <a:pt x="1691" y="791"/>
                  </a:cubicBezTo>
                  <a:cubicBezTo>
                    <a:pt x="1701" y="791"/>
                    <a:pt x="1710" y="700"/>
                    <a:pt x="1714" y="700"/>
                  </a:cubicBezTo>
                  <a:cubicBezTo>
                    <a:pt x="1715" y="700"/>
                    <a:pt x="1715" y="705"/>
                    <a:pt x="1715" y="720"/>
                  </a:cubicBezTo>
                  <a:lnTo>
                    <a:pt x="1715" y="755"/>
                  </a:lnTo>
                  <a:cubicBezTo>
                    <a:pt x="1721" y="761"/>
                    <a:pt x="1724" y="769"/>
                    <a:pt x="1724" y="777"/>
                  </a:cubicBezTo>
                  <a:lnTo>
                    <a:pt x="1724" y="777"/>
                  </a:lnTo>
                  <a:cubicBezTo>
                    <a:pt x="1740" y="740"/>
                    <a:pt x="1751" y="775"/>
                    <a:pt x="1760" y="734"/>
                  </a:cubicBezTo>
                  <a:lnTo>
                    <a:pt x="1760" y="734"/>
                  </a:lnTo>
                  <a:cubicBezTo>
                    <a:pt x="1757" y="755"/>
                    <a:pt x="1764" y="762"/>
                    <a:pt x="1769" y="762"/>
                  </a:cubicBezTo>
                  <a:cubicBezTo>
                    <a:pt x="1772" y="762"/>
                    <a:pt x="1775" y="759"/>
                    <a:pt x="1775" y="755"/>
                  </a:cubicBezTo>
                  <a:cubicBezTo>
                    <a:pt x="1787" y="755"/>
                    <a:pt x="1798" y="744"/>
                    <a:pt x="1798" y="744"/>
                  </a:cubicBezTo>
                  <a:cubicBezTo>
                    <a:pt x="1798" y="744"/>
                    <a:pt x="1810" y="696"/>
                    <a:pt x="1810" y="696"/>
                  </a:cubicBezTo>
                  <a:lnTo>
                    <a:pt x="1810" y="696"/>
                  </a:lnTo>
                  <a:cubicBezTo>
                    <a:pt x="1810" y="708"/>
                    <a:pt x="1798" y="779"/>
                    <a:pt x="1787" y="803"/>
                  </a:cubicBezTo>
                  <a:cubicBezTo>
                    <a:pt x="1798" y="779"/>
                    <a:pt x="1810" y="755"/>
                    <a:pt x="1810" y="744"/>
                  </a:cubicBezTo>
                  <a:cubicBezTo>
                    <a:pt x="1821" y="701"/>
                    <a:pt x="1832" y="658"/>
                    <a:pt x="1834" y="658"/>
                  </a:cubicBezTo>
                  <a:cubicBezTo>
                    <a:pt x="1834" y="658"/>
                    <a:pt x="1834" y="659"/>
                    <a:pt x="1834" y="660"/>
                  </a:cubicBezTo>
                  <a:cubicBezTo>
                    <a:pt x="1846" y="660"/>
                    <a:pt x="1822" y="755"/>
                    <a:pt x="1822" y="767"/>
                  </a:cubicBezTo>
                  <a:cubicBezTo>
                    <a:pt x="1822" y="769"/>
                    <a:pt x="1822" y="769"/>
                    <a:pt x="1823" y="769"/>
                  </a:cubicBezTo>
                  <a:cubicBezTo>
                    <a:pt x="1825" y="769"/>
                    <a:pt x="1834" y="730"/>
                    <a:pt x="1834" y="720"/>
                  </a:cubicBezTo>
                  <a:cubicBezTo>
                    <a:pt x="1837" y="717"/>
                    <a:pt x="1840" y="715"/>
                    <a:pt x="1841" y="715"/>
                  </a:cubicBezTo>
                  <a:cubicBezTo>
                    <a:pt x="1846" y="715"/>
                    <a:pt x="1846" y="726"/>
                    <a:pt x="1846" y="744"/>
                  </a:cubicBezTo>
                  <a:cubicBezTo>
                    <a:pt x="1846" y="755"/>
                    <a:pt x="1846" y="767"/>
                    <a:pt x="1846" y="779"/>
                  </a:cubicBezTo>
                  <a:cubicBezTo>
                    <a:pt x="1846" y="779"/>
                    <a:pt x="1866" y="718"/>
                    <a:pt x="1869" y="718"/>
                  </a:cubicBezTo>
                  <a:cubicBezTo>
                    <a:pt x="1870" y="718"/>
                    <a:pt x="1870" y="719"/>
                    <a:pt x="1870" y="720"/>
                  </a:cubicBezTo>
                  <a:lnTo>
                    <a:pt x="1870" y="755"/>
                  </a:lnTo>
                  <a:lnTo>
                    <a:pt x="1870" y="767"/>
                  </a:lnTo>
                  <a:cubicBezTo>
                    <a:pt x="1870" y="767"/>
                    <a:pt x="1882" y="755"/>
                    <a:pt x="1894" y="744"/>
                  </a:cubicBezTo>
                  <a:cubicBezTo>
                    <a:pt x="1894" y="744"/>
                    <a:pt x="1894" y="774"/>
                    <a:pt x="1900" y="774"/>
                  </a:cubicBezTo>
                  <a:cubicBezTo>
                    <a:pt x="1901" y="774"/>
                    <a:pt x="1903" y="772"/>
                    <a:pt x="1906" y="767"/>
                  </a:cubicBezTo>
                  <a:cubicBezTo>
                    <a:pt x="1906" y="759"/>
                    <a:pt x="1911" y="752"/>
                    <a:pt x="1914" y="744"/>
                  </a:cubicBezTo>
                  <a:lnTo>
                    <a:pt x="1914" y="744"/>
                  </a:lnTo>
                  <a:cubicBezTo>
                    <a:pt x="1904" y="783"/>
                    <a:pt x="1896" y="804"/>
                    <a:pt x="1917" y="815"/>
                  </a:cubicBezTo>
                  <a:lnTo>
                    <a:pt x="1917" y="779"/>
                  </a:lnTo>
                  <a:cubicBezTo>
                    <a:pt x="1917" y="779"/>
                    <a:pt x="1928" y="795"/>
                    <a:pt x="1939" y="795"/>
                  </a:cubicBezTo>
                  <a:cubicBezTo>
                    <a:pt x="1944" y="795"/>
                    <a:pt x="1949" y="791"/>
                    <a:pt x="1953" y="779"/>
                  </a:cubicBezTo>
                  <a:cubicBezTo>
                    <a:pt x="1953" y="779"/>
                    <a:pt x="1953" y="718"/>
                    <a:pt x="1963" y="718"/>
                  </a:cubicBezTo>
                  <a:cubicBezTo>
                    <a:pt x="1963" y="718"/>
                    <a:pt x="1964" y="719"/>
                    <a:pt x="1965" y="720"/>
                  </a:cubicBezTo>
                  <a:cubicBezTo>
                    <a:pt x="1965" y="720"/>
                    <a:pt x="1965" y="755"/>
                    <a:pt x="1965" y="767"/>
                  </a:cubicBezTo>
                  <a:cubicBezTo>
                    <a:pt x="1965" y="779"/>
                    <a:pt x="1977" y="815"/>
                    <a:pt x="1989" y="815"/>
                  </a:cubicBezTo>
                  <a:cubicBezTo>
                    <a:pt x="2001" y="803"/>
                    <a:pt x="2013" y="779"/>
                    <a:pt x="2013" y="779"/>
                  </a:cubicBezTo>
                  <a:cubicBezTo>
                    <a:pt x="2025" y="779"/>
                    <a:pt x="2037" y="755"/>
                    <a:pt x="2048" y="708"/>
                  </a:cubicBezTo>
                  <a:lnTo>
                    <a:pt x="2048" y="708"/>
                  </a:lnTo>
                  <a:cubicBezTo>
                    <a:pt x="2048" y="717"/>
                    <a:pt x="2041" y="796"/>
                    <a:pt x="2044" y="796"/>
                  </a:cubicBezTo>
                  <a:cubicBezTo>
                    <a:pt x="2045" y="796"/>
                    <a:pt x="2046" y="791"/>
                    <a:pt x="2048" y="779"/>
                  </a:cubicBezTo>
                  <a:cubicBezTo>
                    <a:pt x="2060" y="732"/>
                    <a:pt x="2048" y="684"/>
                    <a:pt x="2060" y="648"/>
                  </a:cubicBezTo>
                  <a:lnTo>
                    <a:pt x="2060" y="720"/>
                  </a:lnTo>
                  <a:cubicBezTo>
                    <a:pt x="2060" y="745"/>
                    <a:pt x="2060" y="777"/>
                    <a:pt x="2056" y="806"/>
                  </a:cubicBezTo>
                  <a:lnTo>
                    <a:pt x="2056" y="806"/>
                  </a:lnTo>
                  <a:cubicBezTo>
                    <a:pt x="2065" y="779"/>
                    <a:pt x="2075" y="796"/>
                    <a:pt x="2084" y="767"/>
                  </a:cubicBezTo>
                  <a:cubicBezTo>
                    <a:pt x="2096" y="767"/>
                    <a:pt x="2084" y="779"/>
                    <a:pt x="2084" y="815"/>
                  </a:cubicBezTo>
                  <a:lnTo>
                    <a:pt x="2072" y="875"/>
                  </a:lnTo>
                  <a:lnTo>
                    <a:pt x="2099" y="766"/>
                  </a:lnTo>
                  <a:lnTo>
                    <a:pt x="2099" y="766"/>
                  </a:lnTo>
                  <a:cubicBezTo>
                    <a:pt x="2096" y="785"/>
                    <a:pt x="2093" y="805"/>
                    <a:pt x="2088" y="824"/>
                  </a:cubicBezTo>
                  <a:lnTo>
                    <a:pt x="2088" y="824"/>
                  </a:lnTo>
                  <a:cubicBezTo>
                    <a:pt x="2095" y="807"/>
                    <a:pt x="2108" y="781"/>
                    <a:pt x="2110" y="781"/>
                  </a:cubicBezTo>
                  <a:lnTo>
                    <a:pt x="2110" y="781"/>
                  </a:lnTo>
                  <a:cubicBezTo>
                    <a:pt x="2111" y="781"/>
                    <a:pt x="2110" y="784"/>
                    <a:pt x="2108" y="791"/>
                  </a:cubicBezTo>
                  <a:cubicBezTo>
                    <a:pt x="2100" y="821"/>
                    <a:pt x="2088" y="851"/>
                    <a:pt x="2089" y="851"/>
                  </a:cubicBezTo>
                  <a:cubicBezTo>
                    <a:pt x="2090" y="851"/>
                    <a:pt x="2095" y="841"/>
                    <a:pt x="2108" y="815"/>
                  </a:cubicBezTo>
                  <a:cubicBezTo>
                    <a:pt x="2114" y="803"/>
                    <a:pt x="2114" y="803"/>
                    <a:pt x="2115" y="803"/>
                  </a:cubicBezTo>
                  <a:cubicBezTo>
                    <a:pt x="2117" y="803"/>
                    <a:pt x="2120" y="803"/>
                    <a:pt x="2132" y="791"/>
                  </a:cubicBezTo>
                  <a:cubicBezTo>
                    <a:pt x="2139" y="782"/>
                    <a:pt x="2142" y="778"/>
                    <a:pt x="2143" y="778"/>
                  </a:cubicBezTo>
                  <a:lnTo>
                    <a:pt x="2143" y="778"/>
                  </a:lnTo>
                  <a:cubicBezTo>
                    <a:pt x="2145" y="778"/>
                    <a:pt x="2132" y="798"/>
                    <a:pt x="2120" y="818"/>
                  </a:cubicBezTo>
                  <a:lnTo>
                    <a:pt x="2120" y="818"/>
                  </a:lnTo>
                  <a:cubicBezTo>
                    <a:pt x="2120" y="817"/>
                    <a:pt x="2120" y="816"/>
                    <a:pt x="2120" y="815"/>
                  </a:cubicBezTo>
                  <a:lnTo>
                    <a:pt x="2120" y="815"/>
                  </a:lnTo>
                  <a:cubicBezTo>
                    <a:pt x="2120" y="815"/>
                    <a:pt x="2096" y="851"/>
                    <a:pt x="2096" y="851"/>
                  </a:cubicBezTo>
                  <a:cubicBezTo>
                    <a:pt x="2100" y="847"/>
                    <a:pt x="2110" y="832"/>
                    <a:pt x="2120" y="818"/>
                  </a:cubicBezTo>
                  <a:lnTo>
                    <a:pt x="2120" y="818"/>
                  </a:lnTo>
                  <a:cubicBezTo>
                    <a:pt x="2119" y="826"/>
                    <a:pt x="2114" y="838"/>
                    <a:pt x="2107" y="849"/>
                  </a:cubicBezTo>
                  <a:lnTo>
                    <a:pt x="2107" y="849"/>
                  </a:lnTo>
                  <a:cubicBezTo>
                    <a:pt x="2126" y="824"/>
                    <a:pt x="2163" y="777"/>
                    <a:pt x="2166" y="777"/>
                  </a:cubicBezTo>
                  <a:lnTo>
                    <a:pt x="2166" y="777"/>
                  </a:lnTo>
                  <a:cubicBezTo>
                    <a:pt x="2168" y="777"/>
                    <a:pt x="2162" y="787"/>
                    <a:pt x="2144" y="815"/>
                  </a:cubicBezTo>
                  <a:cubicBezTo>
                    <a:pt x="2118" y="841"/>
                    <a:pt x="2106" y="852"/>
                    <a:pt x="2108" y="852"/>
                  </a:cubicBezTo>
                  <a:cubicBezTo>
                    <a:pt x="2110" y="852"/>
                    <a:pt x="2121" y="844"/>
                    <a:pt x="2143" y="827"/>
                  </a:cubicBezTo>
                  <a:lnTo>
                    <a:pt x="2143" y="827"/>
                  </a:lnTo>
                  <a:cubicBezTo>
                    <a:pt x="2140" y="831"/>
                    <a:pt x="2136" y="835"/>
                    <a:pt x="2132" y="839"/>
                  </a:cubicBezTo>
                  <a:cubicBezTo>
                    <a:pt x="2155" y="815"/>
                    <a:pt x="2210" y="781"/>
                    <a:pt x="2214" y="781"/>
                  </a:cubicBezTo>
                  <a:lnTo>
                    <a:pt x="2214" y="781"/>
                  </a:lnTo>
                  <a:cubicBezTo>
                    <a:pt x="2216" y="781"/>
                    <a:pt x="2204" y="791"/>
                    <a:pt x="2168" y="815"/>
                  </a:cubicBezTo>
                  <a:cubicBezTo>
                    <a:pt x="2148" y="828"/>
                    <a:pt x="2136" y="836"/>
                    <a:pt x="2128" y="842"/>
                  </a:cubicBezTo>
                  <a:lnTo>
                    <a:pt x="2128" y="842"/>
                  </a:lnTo>
                  <a:cubicBezTo>
                    <a:pt x="2128" y="842"/>
                    <a:pt x="2128" y="842"/>
                    <a:pt x="2128" y="842"/>
                  </a:cubicBezTo>
                  <a:lnTo>
                    <a:pt x="2128" y="842"/>
                  </a:lnTo>
                  <a:cubicBezTo>
                    <a:pt x="2119" y="848"/>
                    <a:pt x="2116" y="850"/>
                    <a:pt x="2117" y="850"/>
                  </a:cubicBezTo>
                  <a:cubicBezTo>
                    <a:pt x="2118" y="850"/>
                    <a:pt x="2156" y="827"/>
                    <a:pt x="2156" y="827"/>
                  </a:cubicBezTo>
                  <a:cubicBezTo>
                    <a:pt x="2167" y="827"/>
                    <a:pt x="2156" y="827"/>
                    <a:pt x="2156" y="838"/>
                  </a:cubicBezTo>
                  <a:lnTo>
                    <a:pt x="2156" y="838"/>
                  </a:lnTo>
                  <a:cubicBezTo>
                    <a:pt x="2162" y="835"/>
                    <a:pt x="2170" y="832"/>
                    <a:pt x="2179" y="827"/>
                  </a:cubicBezTo>
                  <a:lnTo>
                    <a:pt x="2179" y="827"/>
                  </a:lnTo>
                  <a:lnTo>
                    <a:pt x="2108" y="875"/>
                  </a:lnTo>
                  <a:cubicBezTo>
                    <a:pt x="2108" y="875"/>
                    <a:pt x="2129" y="864"/>
                    <a:pt x="2133" y="864"/>
                  </a:cubicBezTo>
                  <a:lnTo>
                    <a:pt x="2133" y="864"/>
                  </a:lnTo>
                  <a:cubicBezTo>
                    <a:pt x="2134" y="864"/>
                    <a:pt x="2132" y="867"/>
                    <a:pt x="2120" y="875"/>
                  </a:cubicBezTo>
                  <a:lnTo>
                    <a:pt x="2126" y="872"/>
                  </a:lnTo>
                  <a:lnTo>
                    <a:pt x="2126" y="872"/>
                  </a:lnTo>
                  <a:cubicBezTo>
                    <a:pt x="2125" y="873"/>
                    <a:pt x="2125" y="873"/>
                    <a:pt x="2128" y="873"/>
                  </a:cubicBezTo>
                  <a:cubicBezTo>
                    <a:pt x="2132" y="873"/>
                    <a:pt x="2144" y="871"/>
                    <a:pt x="2167" y="866"/>
                  </a:cubicBezTo>
                  <a:lnTo>
                    <a:pt x="2167" y="866"/>
                  </a:lnTo>
                  <a:cubicBezTo>
                    <a:pt x="2146" y="873"/>
                    <a:pt x="2108" y="889"/>
                    <a:pt x="2111" y="889"/>
                  </a:cubicBezTo>
                  <a:cubicBezTo>
                    <a:pt x="2112" y="889"/>
                    <a:pt x="2115" y="888"/>
                    <a:pt x="2120" y="886"/>
                  </a:cubicBezTo>
                  <a:cubicBezTo>
                    <a:pt x="2138" y="881"/>
                    <a:pt x="2150" y="878"/>
                    <a:pt x="2157" y="878"/>
                  </a:cubicBezTo>
                  <a:cubicBezTo>
                    <a:pt x="2165" y="878"/>
                    <a:pt x="2168" y="881"/>
                    <a:pt x="2168" y="886"/>
                  </a:cubicBezTo>
                  <a:cubicBezTo>
                    <a:pt x="2168" y="888"/>
                    <a:pt x="2167" y="889"/>
                    <a:pt x="2165" y="890"/>
                  </a:cubicBezTo>
                  <a:lnTo>
                    <a:pt x="2165" y="890"/>
                  </a:lnTo>
                  <a:lnTo>
                    <a:pt x="2184" y="887"/>
                  </a:lnTo>
                  <a:lnTo>
                    <a:pt x="2184" y="887"/>
                  </a:lnTo>
                  <a:cubicBezTo>
                    <a:pt x="2177" y="889"/>
                    <a:pt x="2164" y="892"/>
                    <a:pt x="2144" y="898"/>
                  </a:cubicBezTo>
                  <a:lnTo>
                    <a:pt x="2215" y="898"/>
                  </a:lnTo>
                  <a:lnTo>
                    <a:pt x="2060" y="910"/>
                  </a:lnTo>
                  <a:lnTo>
                    <a:pt x="2156" y="910"/>
                  </a:lnTo>
                  <a:cubicBezTo>
                    <a:pt x="2203" y="910"/>
                    <a:pt x="2179" y="922"/>
                    <a:pt x="2168" y="922"/>
                  </a:cubicBezTo>
                  <a:cubicBezTo>
                    <a:pt x="2144" y="922"/>
                    <a:pt x="2120" y="934"/>
                    <a:pt x="2179" y="946"/>
                  </a:cubicBezTo>
                  <a:lnTo>
                    <a:pt x="2084" y="946"/>
                  </a:lnTo>
                  <a:lnTo>
                    <a:pt x="2215" y="970"/>
                  </a:lnTo>
                  <a:cubicBezTo>
                    <a:pt x="2201" y="967"/>
                    <a:pt x="2189" y="966"/>
                    <a:pt x="2180" y="966"/>
                  </a:cubicBezTo>
                  <a:cubicBezTo>
                    <a:pt x="2143" y="966"/>
                    <a:pt x="2141" y="982"/>
                    <a:pt x="2132" y="982"/>
                  </a:cubicBezTo>
                  <a:lnTo>
                    <a:pt x="2203" y="982"/>
                  </a:lnTo>
                  <a:cubicBezTo>
                    <a:pt x="2201" y="984"/>
                    <a:pt x="2192" y="985"/>
                    <a:pt x="2182" y="985"/>
                  </a:cubicBezTo>
                  <a:cubicBezTo>
                    <a:pt x="2163" y="985"/>
                    <a:pt x="2138" y="983"/>
                    <a:pt x="2125" y="983"/>
                  </a:cubicBezTo>
                  <a:cubicBezTo>
                    <a:pt x="2112" y="983"/>
                    <a:pt x="2110" y="985"/>
                    <a:pt x="2132" y="994"/>
                  </a:cubicBezTo>
                  <a:cubicBezTo>
                    <a:pt x="2141" y="994"/>
                    <a:pt x="2181" y="1009"/>
                    <a:pt x="2179" y="1009"/>
                  </a:cubicBezTo>
                  <a:cubicBezTo>
                    <a:pt x="2178" y="1009"/>
                    <a:pt x="2175" y="1008"/>
                    <a:pt x="2168" y="1006"/>
                  </a:cubicBezTo>
                  <a:cubicBezTo>
                    <a:pt x="2144" y="1006"/>
                    <a:pt x="2084" y="994"/>
                    <a:pt x="2084" y="994"/>
                  </a:cubicBezTo>
                  <a:lnTo>
                    <a:pt x="2084" y="994"/>
                  </a:lnTo>
                  <a:cubicBezTo>
                    <a:pt x="2084" y="1006"/>
                    <a:pt x="2132" y="1017"/>
                    <a:pt x="2108" y="1017"/>
                  </a:cubicBezTo>
                  <a:cubicBezTo>
                    <a:pt x="2096" y="1017"/>
                    <a:pt x="2072" y="1017"/>
                    <a:pt x="2072" y="1029"/>
                  </a:cubicBezTo>
                  <a:cubicBezTo>
                    <a:pt x="2072" y="1029"/>
                    <a:pt x="2144" y="1053"/>
                    <a:pt x="2144" y="1053"/>
                  </a:cubicBezTo>
                  <a:cubicBezTo>
                    <a:pt x="2147" y="1050"/>
                    <a:pt x="2149" y="1048"/>
                    <a:pt x="2149" y="1048"/>
                  </a:cubicBezTo>
                  <a:lnTo>
                    <a:pt x="2149" y="1048"/>
                  </a:lnTo>
                  <a:cubicBezTo>
                    <a:pt x="2150" y="1048"/>
                    <a:pt x="2144" y="1057"/>
                    <a:pt x="2144" y="1065"/>
                  </a:cubicBezTo>
                  <a:lnTo>
                    <a:pt x="2084" y="1065"/>
                  </a:lnTo>
                  <a:cubicBezTo>
                    <a:pt x="2108" y="1077"/>
                    <a:pt x="2132" y="1089"/>
                    <a:pt x="2156" y="1089"/>
                  </a:cubicBezTo>
                  <a:cubicBezTo>
                    <a:pt x="2148" y="1085"/>
                    <a:pt x="2145" y="1084"/>
                    <a:pt x="2146" y="1084"/>
                  </a:cubicBezTo>
                  <a:lnTo>
                    <a:pt x="2146" y="1084"/>
                  </a:lnTo>
                  <a:cubicBezTo>
                    <a:pt x="2148" y="1084"/>
                    <a:pt x="2164" y="1089"/>
                    <a:pt x="2179" y="1089"/>
                  </a:cubicBezTo>
                  <a:cubicBezTo>
                    <a:pt x="2191" y="1101"/>
                    <a:pt x="2215" y="1113"/>
                    <a:pt x="2203" y="1113"/>
                  </a:cubicBezTo>
                  <a:cubicBezTo>
                    <a:pt x="2191" y="1113"/>
                    <a:pt x="2108" y="1077"/>
                    <a:pt x="2108" y="1077"/>
                  </a:cubicBezTo>
                  <a:lnTo>
                    <a:pt x="2108" y="1077"/>
                  </a:lnTo>
                  <a:cubicBezTo>
                    <a:pt x="2120" y="1101"/>
                    <a:pt x="2144" y="1113"/>
                    <a:pt x="2168" y="1125"/>
                  </a:cubicBezTo>
                  <a:cubicBezTo>
                    <a:pt x="2191" y="1125"/>
                    <a:pt x="2215" y="1125"/>
                    <a:pt x="2239" y="1148"/>
                  </a:cubicBezTo>
                  <a:cubicBezTo>
                    <a:pt x="2259" y="1148"/>
                    <a:pt x="2271" y="1157"/>
                    <a:pt x="2252" y="1160"/>
                  </a:cubicBezTo>
                  <a:lnTo>
                    <a:pt x="2252" y="1160"/>
                  </a:lnTo>
                  <a:cubicBezTo>
                    <a:pt x="2243" y="1156"/>
                    <a:pt x="2234" y="1152"/>
                    <a:pt x="2227" y="1148"/>
                  </a:cubicBezTo>
                  <a:lnTo>
                    <a:pt x="2227" y="1148"/>
                  </a:lnTo>
                  <a:cubicBezTo>
                    <a:pt x="2225" y="1151"/>
                    <a:pt x="2227" y="1155"/>
                    <a:pt x="2233" y="1160"/>
                  </a:cubicBezTo>
                  <a:lnTo>
                    <a:pt x="2233" y="1160"/>
                  </a:lnTo>
                  <a:cubicBezTo>
                    <a:pt x="2193" y="1154"/>
                    <a:pt x="2095" y="1101"/>
                    <a:pt x="2084" y="1101"/>
                  </a:cubicBezTo>
                  <a:cubicBezTo>
                    <a:pt x="2072" y="1101"/>
                    <a:pt x="2084" y="1101"/>
                    <a:pt x="2084" y="1125"/>
                  </a:cubicBezTo>
                  <a:cubicBezTo>
                    <a:pt x="2084" y="1136"/>
                    <a:pt x="2132" y="1136"/>
                    <a:pt x="2144" y="1148"/>
                  </a:cubicBezTo>
                  <a:cubicBezTo>
                    <a:pt x="2147" y="1150"/>
                    <a:pt x="2148" y="1151"/>
                    <a:pt x="2147" y="1151"/>
                  </a:cubicBezTo>
                  <a:cubicBezTo>
                    <a:pt x="2140" y="1151"/>
                    <a:pt x="2088" y="1134"/>
                    <a:pt x="2081" y="1134"/>
                  </a:cubicBezTo>
                  <a:cubicBezTo>
                    <a:pt x="2080" y="1134"/>
                    <a:pt x="2081" y="1135"/>
                    <a:pt x="2084" y="1136"/>
                  </a:cubicBezTo>
                  <a:cubicBezTo>
                    <a:pt x="2108" y="1148"/>
                    <a:pt x="2156" y="1172"/>
                    <a:pt x="2191" y="1184"/>
                  </a:cubicBezTo>
                  <a:cubicBezTo>
                    <a:pt x="2156" y="1172"/>
                    <a:pt x="2120" y="1160"/>
                    <a:pt x="2084" y="1148"/>
                  </a:cubicBezTo>
                  <a:cubicBezTo>
                    <a:pt x="2067" y="1140"/>
                    <a:pt x="2039" y="1132"/>
                    <a:pt x="2027" y="1132"/>
                  </a:cubicBezTo>
                  <a:cubicBezTo>
                    <a:pt x="2023" y="1132"/>
                    <a:pt x="2021" y="1133"/>
                    <a:pt x="2025" y="1136"/>
                  </a:cubicBezTo>
                  <a:cubicBezTo>
                    <a:pt x="2037" y="1148"/>
                    <a:pt x="2072" y="1148"/>
                    <a:pt x="2084" y="1160"/>
                  </a:cubicBezTo>
                  <a:cubicBezTo>
                    <a:pt x="2096" y="1172"/>
                    <a:pt x="2084" y="1172"/>
                    <a:pt x="2084" y="1172"/>
                  </a:cubicBezTo>
                  <a:cubicBezTo>
                    <a:pt x="2084" y="1172"/>
                    <a:pt x="2063" y="1167"/>
                    <a:pt x="2049" y="1167"/>
                  </a:cubicBezTo>
                  <a:cubicBezTo>
                    <a:pt x="2042" y="1167"/>
                    <a:pt x="2037" y="1168"/>
                    <a:pt x="2037" y="1172"/>
                  </a:cubicBezTo>
                  <a:cubicBezTo>
                    <a:pt x="2037" y="1172"/>
                    <a:pt x="2071" y="1190"/>
                    <a:pt x="2084" y="1196"/>
                  </a:cubicBezTo>
                  <a:lnTo>
                    <a:pt x="2084" y="1196"/>
                  </a:lnTo>
                  <a:cubicBezTo>
                    <a:pt x="2066" y="1196"/>
                    <a:pt x="2028" y="1176"/>
                    <a:pt x="2021" y="1176"/>
                  </a:cubicBezTo>
                  <a:cubicBezTo>
                    <a:pt x="2018" y="1176"/>
                    <a:pt x="2019" y="1178"/>
                    <a:pt x="2025" y="1184"/>
                  </a:cubicBezTo>
                  <a:cubicBezTo>
                    <a:pt x="2048" y="1196"/>
                    <a:pt x="2108" y="1232"/>
                    <a:pt x="2108" y="1232"/>
                  </a:cubicBezTo>
                  <a:lnTo>
                    <a:pt x="2072" y="1220"/>
                  </a:lnTo>
                  <a:cubicBezTo>
                    <a:pt x="2065" y="1220"/>
                    <a:pt x="2057" y="1215"/>
                    <a:pt x="2053" y="1212"/>
                  </a:cubicBezTo>
                  <a:lnTo>
                    <a:pt x="2053" y="1212"/>
                  </a:lnTo>
                  <a:cubicBezTo>
                    <a:pt x="2056" y="1219"/>
                    <a:pt x="2060" y="1232"/>
                    <a:pt x="2060" y="1232"/>
                  </a:cubicBezTo>
                  <a:cubicBezTo>
                    <a:pt x="2060" y="1232"/>
                    <a:pt x="2050" y="1226"/>
                    <a:pt x="2043" y="1226"/>
                  </a:cubicBezTo>
                  <a:cubicBezTo>
                    <a:pt x="2039" y="1226"/>
                    <a:pt x="2037" y="1228"/>
                    <a:pt x="2037" y="1232"/>
                  </a:cubicBezTo>
                  <a:cubicBezTo>
                    <a:pt x="2048" y="1244"/>
                    <a:pt x="2060" y="1244"/>
                    <a:pt x="2060" y="1256"/>
                  </a:cubicBezTo>
                  <a:lnTo>
                    <a:pt x="2037" y="1256"/>
                  </a:lnTo>
                  <a:cubicBezTo>
                    <a:pt x="2013" y="1256"/>
                    <a:pt x="2072" y="1279"/>
                    <a:pt x="2060" y="1291"/>
                  </a:cubicBezTo>
                  <a:cubicBezTo>
                    <a:pt x="2060" y="1291"/>
                    <a:pt x="2001" y="1256"/>
                    <a:pt x="1989" y="1256"/>
                  </a:cubicBezTo>
                  <a:lnTo>
                    <a:pt x="1989" y="1256"/>
                  </a:lnTo>
                  <a:cubicBezTo>
                    <a:pt x="1989" y="1267"/>
                    <a:pt x="2037" y="1291"/>
                    <a:pt x="2037" y="1303"/>
                  </a:cubicBezTo>
                  <a:cubicBezTo>
                    <a:pt x="2038" y="1304"/>
                    <a:pt x="2038" y="1305"/>
                    <a:pt x="2038" y="1305"/>
                  </a:cubicBezTo>
                  <a:cubicBezTo>
                    <a:pt x="2034" y="1305"/>
                    <a:pt x="1963" y="1254"/>
                    <a:pt x="1941" y="1244"/>
                  </a:cubicBezTo>
                  <a:lnTo>
                    <a:pt x="1941" y="1244"/>
                  </a:lnTo>
                  <a:lnTo>
                    <a:pt x="2013" y="1303"/>
                  </a:lnTo>
                  <a:cubicBezTo>
                    <a:pt x="2033" y="1320"/>
                    <a:pt x="2040" y="1326"/>
                    <a:pt x="2037" y="1326"/>
                  </a:cubicBezTo>
                  <a:cubicBezTo>
                    <a:pt x="2034" y="1326"/>
                    <a:pt x="2015" y="1314"/>
                    <a:pt x="1993" y="1299"/>
                  </a:cubicBezTo>
                  <a:lnTo>
                    <a:pt x="1993" y="1299"/>
                  </a:lnTo>
                  <a:cubicBezTo>
                    <a:pt x="2015" y="1318"/>
                    <a:pt x="1993" y="1312"/>
                    <a:pt x="2014" y="1330"/>
                  </a:cubicBezTo>
                  <a:lnTo>
                    <a:pt x="2014" y="1330"/>
                  </a:lnTo>
                  <a:cubicBezTo>
                    <a:pt x="2001" y="1322"/>
                    <a:pt x="1983" y="1315"/>
                    <a:pt x="1965" y="1315"/>
                  </a:cubicBezTo>
                  <a:cubicBezTo>
                    <a:pt x="2001" y="1339"/>
                    <a:pt x="1989" y="1339"/>
                    <a:pt x="1989" y="1339"/>
                  </a:cubicBezTo>
                  <a:cubicBezTo>
                    <a:pt x="1989" y="1339"/>
                    <a:pt x="2025" y="1387"/>
                    <a:pt x="2025" y="1387"/>
                  </a:cubicBezTo>
                  <a:cubicBezTo>
                    <a:pt x="2015" y="1387"/>
                    <a:pt x="1940" y="1330"/>
                    <a:pt x="1934" y="1330"/>
                  </a:cubicBezTo>
                  <a:lnTo>
                    <a:pt x="1934" y="1330"/>
                  </a:lnTo>
                  <a:cubicBezTo>
                    <a:pt x="1933" y="1330"/>
                    <a:pt x="1935" y="1333"/>
                    <a:pt x="1941" y="1339"/>
                  </a:cubicBezTo>
                  <a:cubicBezTo>
                    <a:pt x="1952" y="1359"/>
                    <a:pt x="2032" y="1415"/>
                    <a:pt x="2032" y="1415"/>
                  </a:cubicBezTo>
                  <a:cubicBezTo>
                    <a:pt x="2032" y="1415"/>
                    <a:pt x="2030" y="1414"/>
                    <a:pt x="2025" y="1410"/>
                  </a:cubicBezTo>
                  <a:cubicBezTo>
                    <a:pt x="2001" y="1398"/>
                    <a:pt x="1989" y="1392"/>
                    <a:pt x="1986" y="1392"/>
                  </a:cubicBezTo>
                  <a:cubicBezTo>
                    <a:pt x="1985" y="1392"/>
                    <a:pt x="1985" y="1393"/>
                    <a:pt x="1986" y="1394"/>
                  </a:cubicBezTo>
                  <a:lnTo>
                    <a:pt x="1986" y="1394"/>
                  </a:lnTo>
                  <a:cubicBezTo>
                    <a:pt x="1968" y="1380"/>
                    <a:pt x="1951" y="1368"/>
                    <a:pt x="1941" y="1363"/>
                  </a:cubicBezTo>
                  <a:lnTo>
                    <a:pt x="1941" y="1363"/>
                  </a:lnTo>
                  <a:cubicBezTo>
                    <a:pt x="1948" y="1369"/>
                    <a:pt x="1965" y="1387"/>
                    <a:pt x="1965" y="1387"/>
                  </a:cubicBezTo>
                  <a:cubicBezTo>
                    <a:pt x="1965" y="1387"/>
                    <a:pt x="1965" y="1398"/>
                    <a:pt x="1965" y="1398"/>
                  </a:cubicBezTo>
                  <a:cubicBezTo>
                    <a:pt x="1955" y="1398"/>
                    <a:pt x="1945" y="1390"/>
                    <a:pt x="1936" y="1381"/>
                  </a:cubicBezTo>
                  <a:lnTo>
                    <a:pt x="1936" y="1381"/>
                  </a:lnTo>
                  <a:cubicBezTo>
                    <a:pt x="1933" y="1381"/>
                    <a:pt x="1929" y="1382"/>
                    <a:pt x="1929" y="1387"/>
                  </a:cubicBezTo>
                  <a:cubicBezTo>
                    <a:pt x="1941" y="1387"/>
                    <a:pt x="1941" y="1398"/>
                    <a:pt x="1953" y="1398"/>
                  </a:cubicBezTo>
                  <a:cubicBezTo>
                    <a:pt x="1953" y="1410"/>
                    <a:pt x="1953" y="1416"/>
                    <a:pt x="1950" y="1416"/>
                  </a:cubicBezTo>
                  <a:cubicBezTo>
                    <a:pt x="1947" y="1416"/>
                    <a:pt x="1941" y="1410"/>
                    <a:pt x="1929" y="1398"/>
                  </a:cubicBezTo>
                  <a:cubicBezTo>
                    <a:pt x="1915" y="1391"/>
                    <a:pt x="1900" y="1380"/>
                    <a:pt x="1899" y="1380"/>
                  </a:cubicBezTo>
                  <a:lnTo>
                    <a:pt x="1899" y="1380"/>
                  </a:lnTo>
                  <a:cubicBezTo>
                    <a:pt x="1899" y="1380"/>
                    <a:pt x="1903" y="1384"/>
                    <a:pt x="1917" y="1398"/>
                  </a:cubicBezTo>
                  <a:cubicBezTo>
                    <a:pt x="1917" y="1398"/>
                    <a:pt x="1915" y="1397"/>
                    <a:pt x="1913" y="1397"/>
                  </a:cubicBezTo>
                  <a:cubicBezTo>
                    <a:pt x="1908" y="1397"/>
                    <a:pt x="1906" y="1402"/>
                    <a:pt x="1929" y="1434"/>
                  </a:cubicBezTo>
                  <a:cubicBezTo>
                    <a:pt x="1919" y="1423"/>
                    <a:pt x="1898" y="1398"/>
                    <a:pt x="1884" y="1382"/>
                  </a:cubicBezTo>
                  <a:lnTo>
                    <a:pt x="1884" y="1382"/>
                  </a:lnTo>
                  <a:cubicBezTo>
                    <a:pt x="1888" y="1374"/>
                    <a:pt x="1891" y="1367"/>
                    <a:pt x="1894" y="1363"/>
                  </a:cubicBezTo>
                  <a:lnTo>
                    <a:pt x="1894" y="1363"/>
                  </a:lnTo>
                  <a:cubicBezTo>
                    <a:pt x="1889" y="1371"/>
                    <a:pt x="1885" y="1377"/>
                    <a:pt x="1882" y="1380"/>
                  </a:cubicBezTo>
                  <a:lnTo>
                    <a:pt x="1882" y="1380"/>
                  </a:lnTo>
                  <a:cubicBezTo>
                    <a:pt x="1881" y="1379"/>
                    <a:pt x="1880" y="1378"/>
                    <a:pt x="1880" y="1377"/>
                  </a:cubicBezTo>
                  <a:lnTo>
                    <a:pt x="1880" y="1377"/>
                  </a:lnTo>
                  <a:cubicBezTo>
                    <a:pt x="1880" y="1376"/>
                    <a:pt x="1881" y="1375"/>
                    <a:pt x="1882" y="1375"/>
                  </a:cubicBezTo>
                  <a:cubicBezTo>
                    <a:pt x="1882" y="1364"/>
                    <a:pt x="1899" y="1337"/>
                    <a:pt x="1889" y="1337"/>
                  </a:cubicBezTo>
                  <a:cubicBezTo>
                    <a:pt x="1887" y="1337"/>
                    <a:pt x="1885" y="1337"/>
                    <a:pt x="1882" y="1339"/>
                  </a:cubicBezTo>
                  <a:cubicBezTo>
                    <a:pt x="1874" y="1347"/>
                    <a:pt x="1867" y="1355"/>
                    <a:pt x="1863" y="1360"/>
                  </a:cubicBezTo>
                  <a:lnTo>
                    <a:pt x="1863" y="1360"/>
                  </a:lnTo>
                  <a:cubicBezTo>
                    <a:pt x="1862" y="1359"/>
                    <a:pt x="1862" y="1358"/>
                    <a:pt x="1861" y="1357"/>
                  </a:cubicBezTo>
                  <a:lnTo>
                    <a:pt x="1861" y="1357"/>
                  </a:lnTo>
                  <a:cubicBezTo>
                    <a:pt x="1863" y="1352"/>
                    <a:pt x="1866" y="1347"/>
                    <a:pt x="1870" y="1339"/>
                  </a:cubicBezTo>
                  <a:lnTo>
                    <a:pt x="1870" y="1339"/>
                  </a:lnTo>
                  <a:cubicBezTo>
                    <a:pt x="1870" y="1339"/>
                    <a:pt x="1864" y="1344"/>
                    <a:pt x="1856" y="1349"/>
                  </a:cubicBezTo>
                  <a:lnTo>
                    <a:pt x="1856" y="1349"/>
                  </a:lnTo>
                  <a:cubicBezTo>
                    <a:pt x="1855" y="1347"/>
                    <a:pt x="1854" y="1346"/>
                    <a:pt x="1853" y="1346"/>
                  </a:cubicBezTo>
                  <a:lnTo>
                    <a:pt x="1853" y="1346"/>
                  </a:lnTo>
                  <a:cubicBezTo>
                    <a:pt x="1853" y="1346"/>
                    <a:pt x="1854" y="1347"/>
                    <a:pt x="1855" y="1350"/>
                  </a:cubicBezTo>
                  <a:lnTo>
                    <a:pt x="1855" y="1350"/>
                  </a:lnTo>
                  <a:cubicBezTo>
                    <a:pt x="1848" y="1355"/>
                    <a:pt x="1841" y="1359"/>
                    <a:pt x="1837" y="1359"/>
                  </a:cubicBezTo>
                  <a:cubicBezTo>
                    <a:pt x="1831" y="1359"/>
                    <a:pt x="1833" y="1349"/>
                    <a:pt x="1858" y="1315"/>
                  </a:cubicBezTo>
                  <a:lnTo>
                    <a:pt x="1858" y="1315"/>
                  </a:lnTo>
                  <a:cubicBezTo>
                    <a:pt x="1841" y="1336"/>
                    <a:pt x="1834" y="1342"/>
                    <a:pt x="1830" y="1342"/>
                  </a:cubicBezTo>
                  <a:cubicBezTo>
                    <a:pt x="1824" y="1342"/>
                    <a:pt x="1828" y="1325"/>
                    <a:pt x="1825" y="1325"/>
                  </a:cubicBezTo>
                  <a:lnTo>
                    <a:pt x="1825" y="1325"/>
                  </a:lnTo>
                  <a:cubicBezTo>
                    <a:pt x="1824" y="1325"/>
                    <a:pt x="1823" y="1326"/>
                    <a:pt x="1822" y="1327"/>
                  </a:cubicBezTo>
                  <a:cubicBezTo>
                    <a:pt x="1810" y="1339"/>
                    <a:pt x="1787" y="1363"/>
                    <a:pt x="1775" y="1375"/>
                  </a:cubicBezTo>
                  <a:cubicBezTo>
                    <a:pt x="1772" y="1376"/>
                    <a:pt x="1770" y="1377"/>
                    <a:pt x="1769" y="1377"/>
                  </a:cubicBezTo>
                  <a:cubicBezTo>
                    <a:pt x="1758" y="1377"/>
                    <a:pt x="1788" y="1338"/>
                    <a:pt x="1798" y="1327"/>
                  </a:cubicBezTo>
                  <a:cubicBezTo>
                    <a:pt x="1823" y="1293"/>
                    <a:pt x="1827" y="1283"/>
                    <a:pt x="1824" y="1283"/>
                  </a:cubicBezTo>
                  <a:lnTo>
                    <a:pt x="1824" y="1283"/>
                  </a:lnTo>
                  <a:cubicBezTo>
                    <a:pt x="1819" y="1283"/>
                    <a:pt x="1798" y="1303"/>
                    <a:pt x="1798" y="1303"/>
                  </a:cubicBezTo>
                  <a:cubicBezTo>
                    <a:pt x="1787" y="1291"/>
                    <a:pt x="1787" y="1267"/>
                    <a:pt x="1798" y="1256"/>
                  </a:cubicBezTo>
                  <a:lnTo>
                    <a:pt x="1798" y="1256"/>
                  </a:lnTo>
                  <a:cubicBezTo>
                    <a:pt x="1787" y="1267"/>
                    <a:pt x="1798" y="1256"/>
                    <a:pt x="1775" y="1279"/>
                  </a:cubicBezTo>
                  <a:cubicBezTo>
                    <a:pt x="1771" y="1287"/>
                    <a:pt x="1768" y="1290"/>
                    <a:pt x="1766" y="1290"/>
                  </a:cubicBezTo>
                  <a:cubicBezTo>
                    <a:pt x="1763" y="1290"/>
                    <a:pt x="1763" y="1279"/>
                    <a:pt x="1763" y="1279"/>
                  </a:cubicBezTo>
                  <a:cubicBezTo>
                    <a:pt x="1763" y="1279"/>
                    <a:pt x="1751" y="1279"/>
                    <a:pt x="1763" y="1256"/>
                  </a:cubicBezTo>
                  <a:cubicBezTo>
                    <a:pt x="1771" y="1238"/>
                    <a:pt x="1780" y="1227"/>
                    <a:pt x="1780" y="1227"/>
                  </a:cubicBezTo>
                  <a:lnTo>
                    <a:pt x="1780" y="1227"/>
                  </a:lnTo>
                  <a:cubicBezTo>
                    <a:pt x="1779" y="1227"/>
                    <a:pt x="1778" y="1229"/>
                    <a:pt x="1775" y="1232"/>
                  </a:cubicBezTo>
                  <a:cubicBezTo>
                    <a:pt x="1763" y="1244"/>
                    <a:pt x="1739" y="1267"/>
                    <a:pt x="1727" y="1279"/>
                  </a:cubicBezTo>
                  <a:cubicBezTo>
                    <a:pt x="1715" y="1279"/>
                    <a:pt x="1739" y="1244"/>
                    <a:pt x="1739" y="1232"/>
                  </a:cubicBezTo>
                  <a:cubicBezTo>
                    <a:pt x="1739" y="1208"/>
                    <a:pt x="1739" y="1196"/>
                    <a:pt x="1739" y="1196"/>
                  </a:cubicBezTo>
                  <a:cubicBezTo>
                    <a:pt x="1739" y="1196"/>
                    <a:pt x="1715" y="1196"/>
                    <a:pt x="1703" y="1208"/>
                  </a:cubicBezTo>
                  <a:cubicBezTo>
                    <a:pt x="1696" y="1215"/>
                    <a:pt x="1683" y="1223"/>
                    <a:pt x="1672" y="1233"/>
                  </a:cubicBezTo>
                  <a:lnTo>
                    <a:pt x="1672" y="1233"/>
                  </a:lnTo>
                  <a:cubicBezTo>
                    <a:pt x="1683" y="1219"/>
                    <a:pt x="1697" y="1202"/>
                    <a:pt x="1703" y="1196"/>
                  </a:cubicBezTo>
                  <a:cubicBezTo>
                    <a:pt x="1703" y="1184"/>
                    <a:pt x="1703" y="1184"/>
                    <a:pt x="1691" y="1184"/>
                  </a:cubicBezTo>
                  <a:cubicBezTo>
                    <a:pt x="1679" y="1184"/>
                    <a:pt x="1667" y="1208"/>
                    <a:pt x="1656" y="1208"/>
                  </a:cubicBezTo>
                  <a:cubicBezTo>
                    <a:pt x="1656" y="1208"/>
                    <a:pt x="1656" y="1208"/>
                    <a:pt x="1656" y="1197"/>
                  </a:cubicBezTo>
                  <a:lnTo>
                    <a:pt x="1656" y="1197"/>
                  </a:lnTo>
                  <a:cubicBezTo>
                    <a:pt x="1656" y="1198"/>
                    <a:pt x="1656" y="1198"/>
                    <a:pt x="1656" y="1198"/>
                  </a:cubicBezTo>
                  <a:cubicBezTo>
                    <a:pt x="1660" y="1198"/>
                    <a:pt x="1672" y="1186"/>
                    <a:pt x="1691" y="1160"/>
                  </a:cubicBezTo>
                  <a:lnTo>
                    <a:pt x="1691" y="1160"/>
                  </a:lnTo>
                  <a:lnTo>
                    <a:pt x="1667" y="1172"/>
                  </a:lnTo>
                  <a:cubicBezTo>
                    <a:pt x="1661" y="1182"/>
                    <a:pt x="1657" y="1189"/>
                    <a:pt x="1656" y="1193"/>
                  </a:cubicBezTo>
                  <a:lnTo>
                    <a:pt x="1656" y="1193"/>
                  </a:lnTo>
                  <a:cubicBezTo>
                    <a:pt x="1658" y="1174"/>
                    <a:pt x="1684" y="1137"/>
                    <a:pt x="1675" y="1137"/>
                  </a:cubicBezTo>
                  <a:cubicBezTo>
                    <a:pt x="1672" y="1137"/>
                    <a:pt x="1666" y="1141"/>
                    <a:pt x="1656" y="1148"/>
                  </a:cubicBezTo>
                  <a:cubicBezTo>
                    <a:pt x="1638" y="1160"/>
                    <a:pt x="1632" y="1163"/>
                    <a:pt x="1629" y="1163"/>
                  </a:cubicBezTo>
                  <a:cubicBezTo>
                    <a:pt x="1626" y="1163"/>
                    <a:pt x="1626" y="1160"/>
                    <a:pt x="1620" y="1160"/>
                  </a:cubicBezTo>
                  <a:cubicBezTo>
                    <a:pt x="1620" y="1159"/>
                    <a:pt x="1620" y="1159"/>
                    <a:pt x="1619" y="1159"/>
                  </a:cubicBezTo>
                  <a:cubicBezTo>
                    <a:pt x="1614" y="1159"/>
                    <a:pt x="1589" y="1198"/>
                    <a:pt x="1576" y="1198"/>
                  </a:cubicBezTo>
                  <a:cubicBezTo>
                    <a:pt x="1575" y="1198"/>
                    <a:pt x="1573" y="1197"/>
                    <a:pt x="1572" y="1196"/>
                  </a:cubicBezTo>
                  <a:cubicBezTo>
                    <a:pt x="1572" y="1196"/>
                    <a:pt x="1633" y="1135"/>
                    <a:pt x="1624" y="1135"/>
                  </a:cubicBezTo>
                  <a:cubicBezTo>
                    <a:pt x="1623" y="1135"/>
                    <a:pt x="1622" y="1136"/>
                    <a:pt x="1620" y="1136"/>
                  </a:cubicBezTo>
                  <a:cubicBezTo>
                    <a:pt x="1596" y="1148"/>
                    <a:pt x="1584" y="1172"/>
                    <a:pt x="1560" y="1184"/>
                  </a:cubicBezTo>
                  <a:cubicBezTo>
                    <a:pt x="1608" y="1148"/>
                    <a:pt x="1572" y="1160"/>
                    <a:pt x="1572" y="1148"/>
                  </a:cubicBezTo>
                  <a:cubicBezTo>
                    <a:pt x="1572" y="1136"/>
                    <a:pt x="1608" y="1101"/>
                    <a:pt x="1608" y="1089"/>
                  </a:cubicBezTo>
                  <a:lnTo>
                    <a:pt x="1608" y="1089"/>
                  </a:lnTo>
                  <a:cubicBezTo>
                    <a:pt x="1560" y="1125"/>
                    <a:pt x="1536" y="1172"/>
                    <a:pt x="1513" y="1220"/>
                  </a:cubicBezTo>
                  <a:cubicBezTo>
                    <a:pt x="1513" y="1220"/>
                    <a:pt x="1441" y="1267"/>
                    <a:pt x="1441" y="1291"/>
                  </a:cubicBezTo>
                  <a:lnTo>
                    <a:pt x="1453" y="1279"/>
                  </a:lnTo>
                  <a:cubicBezTo>
                    <a:pt x="1453" y="1291"/>
                    <a:pt x="1453" y="1291"/>
                    <a:pt x="1465" y="1291"/>
                  </a:cubicBezTo>
                  <a:cubicBezTo>
                    <a:pt x="1477" y="1291"/>
                    <a:pt x="1489" y="1291"/>
                    <a:pt x="1513" y="1256"/>
                  </a:cubicBezTo>
                  <a:cubicBezTo>
                    <a:pt x="1518" y="1250"/>
                    <a:pt x="1521" y="1248"/>
                    <a:pt x="1523" y="1248"/>
                  </a:cubicBezTo>
                  <a:cubicBezTo>
                    <a:pt x="1526" y="1248"/>
                    <a:pt x="1526" y="1251"/>
                    <a:pt x="1529" y="1251"/>
                  </a:cubicBezTo>
                  <a:cubicBezTo>
                    <a:pt x="1532" y="1251"/>
                    <a:pt x="1539" y="1246"/>
                    <a:pt x="1560" y="1220"/>
                  </a:cubicBezTo>
                  <a:lnTo>
                    <a:pt x="1560" y="1220"/>
                  </a:lnTo>
                  <a:cubicBezTo>
                    <a:pt x="1513" y="1279"/>
                    <a:pt x="1525" y="1291"/>
                    <a:pt x="1525" y="1315"/>
                  </a:cubicBezTo>
                  <a:cubicBezTo>
                    <a:pt x="1525" y="1315"/>
                    <a:pt x="1525" y="1327"/>
                    <a:pt x="1525" y="1339"/>
                  </a:cubicBezTo>
                  <a:cubicBezTo>
                    <a:pt x="1513" y="1363"/>
                    <a:pt x="1489" y="1387"/>
                    <a:pt x="1501" y="1398"/>
                  </a:cubicBezTo>
                  <a:lnTo>
                    <a:pt x="1536" y="1339"/>
                  </a:lnTo>
                  <a:lnTo>
                    <a:pt x="1536" y="1339"/>
                  </a:lnTo>
                  <a:cubicBezTo>
                    <a:pt x="1536" y="1339"/>
                    <a:pt x="1513" y="1387"/>
                    <a:pt x="1525" y="1387"/>
                  </a:cubicBezTo>
                  <a:cubicBezTo>
                    <a:pt x="1548" y="1375"/>
                    <a:pt x="1572" y="1351"/>
                    <a:pt x="1584" y="1339"/>
                  </a:cubicBezTo>
                  <a:cubicBezTo>
                    <a:pt x="1596" y="1327"/>
                    <a:pt x="1596" y="1315"/>
                    <a:pt x="1608" y="1315"/>
                  </a:cubicBezTo>
                  <a:cubicBezTo>
                    <a:pt x="1608" y="1327"/>
                    <a:pt x="1608" y="1339"/>
                    <a:pt x="1608" y="1339"/>
                  </a:cubicBezTo>
                  <a:cubicBezTo>
                    <a:pt x="1599" y="1357"/>
                    <a:pt x="1583" y="1382"/>
                    <a:pt x="1592" y="1382"/>
                  </a:cubicBezTo>
                  <a:cubicBezTo>
                    <a:pt x="1595" y="1382"/>
                    <a:pt x="1600" y="1380"/>
                    <a:pt x="1608" y="1375"/>
                  </a:cubicBezTo>
                  <a:cubicBezTo>
                    <a:pt x="1622" y="1368"/>
                    <a:pt x="1631" y="1361"/>
                    <a:pt x="1637" y="1361"/>
                  </a:cubicBezTo>
                  <a:cubicBezTo>
                    <a:pt x="1642" y="1361"/>
                    <a:pt x="1644" y="1365"/>
                    <a:pt x="1644" y="1375"/>
                  </a:cubicBezTo>
                  <a:cubicBezTo>
                    <a:pt x="1644" y="1376"/>
                    <a:pt x="1643" y="1377"/>
                    <a:pt x="1642" y="1379"/>
                  </a:cubicBezTo>
                  <a:lnTo>
                    <a:pt x="1642" y="1379"/>
                  </a:lnTo>
                  <a:cubicBezTo>
                    <a:pt x="1655" y="1363"/>
                    <a:pt x="1669" y="1349"/>
                    <a:pt x="1676" y="1349"/>
                  </a:cubicBezTo>
                  <a:cubicBezTo>
                    <a:pt x="1677" y="1349"/>
                    <a:pt x="1678" y="1350"/>
                    <a:pt x="1679" y="1351"/>
                  </a:cubicBezTo>
                  <a:cubicBezTo>
                    <a:pt x="1691" y="1351"/>
                    <a:pt x="1608" y="1446"/>
                    <a:pt x="1608" y="1458"/>
                  </a:cubicBezTo>
                  <a:cubicBezTo>
                    <a:pt x="1620" y="1458"/>
                    <a:pt x="1644" y="1410"/>
                    <a:pt x="1656" y="1410"/>
                  </a:cubicBezTo>
                  <a:cubicBezTo>
                    <a:pt x="1658" y="1408"/>
                    <a:pt x="1660" y="1407"/>
                    <a:pt x="1661" y="1407"/>
                  </a:cubicBezTo>
                  <a:cubicBezTo>
                    <a:pt x="1667" y="1407"/>
                    <a:pt x="1667" y="1425"/>
                    <a:pt x="1667" y="1434"/>
                  </a:cubicBezTo>
                  <a:cubicBezTo>
                    <a:pt x="1678" y="1445"/>
                    <a:pt x="1669" y="1507"/>
                    <a:pt x="1686" y="1507"/>
                  </a:cubicBezTo>
                  <a:cubicBezTo>
                    <a:pt x="1688" y="1507"/>
                    <a:pt x="1689" y="1506"/>
                    <a:pt x="1691" y="1506"/>
                  </a:cubicBezTo>
                  <a:cubicBezTo>
                    <a:pt x="1715" y="1506"/>
                    <a:pt x="1715" y="1482"/>
                    <a:pt x="1727" y="1470"/>
                  </a:cubicBezTo>
                  <a:cubicBezTo>
                    <a:pt x="1731" y="1468"/>
                    <a:pt x="1734" y="1467"/>
                    <a:pt x="1736" y="1467"/>
                  </a:cubicBezTo>
                  <a:cubicBezTo>
                    <a:pt x="1742" y="1467"/>
                    <a:pt x="1725" y="1486"/>
                    <a:pt x="1715" y="1506"/>
                  </a:cubicBezTo>
                  <a:cubicBezTo>
                    <a:pt x="1712" y="1509"/>
                    <a:pt x="1712" y="1511"/>
                    <a:pt x="1715" y="1511"/>
                  </a:cubicBezTo>
                  <a:cubicBezTo>
                    <a:pt x="1722" y="1511"/>
                    <a:pt x="1742" y="1502"/>
                    <a:pt x="1751" y="1494"/>
                  </a:cubicBezTo>
                  <a:cubicBezTo>
                    <a:pt x="1769" y="1471"/>
                    <a:pt x="1777" y="1462"/>
                    <a:pt x="1778" y="1462"/>
                  </a:cubicBezTo>
                  <a:lnTo>
                    <a:pt x="1778" y="1462"/>
                  </a:lnTo>
                  <a:cubicBezTo>
                    <a:pt x="1780" y="1462"/>
                    <a:pt x="1765" y="1484"/>
                    <a:pt x="1751" y="1506"/>
                  </a:cubicBezTo>
                  <a:cubicBezTo>
                    <a:pt x="1751" y="1506"/>
                    <a:pt x="1798" y="1450"/>
                    <a:pt x="1816" y="1430"/>
                  </a:cubicBezTo>
                  <a:lnTo>
                    <a:pt x="1816" y="1430"/>
                  </a:lnTo>
                  <a:cubicBezTo>
                    <a:pt x="1806" y="1443"/>
                    <a:pt x="1796" y="1462"/>
                    <a:pt x="1787" y="1482"/>
                  </a:cubicBezTo>
                  <a:cubicBezTo>
                    <a:pt x="1777" y="1496"/>
                    <a:pt x="1775" y="1501"/>
                    <a:pt x="1777" y="1501"/>
                  </a:cubicBezTo>
                  <a:cubicBezTo>
                    <a:pt x="1780" y="1501"/>
                    <a:pt x="1791" y="1489"/>
                    <a:pt x="1798" y="1482"/>
                  </a:cubicBezTo>
                  <a:cubicBezTo>
                    <a:pt x="1803" y="1477"/>
                    <a:pt x="1812" y="1472"/>
                    <a:pt x="1818" y="1472"/>
                  </a:cubicBezTo>
                  <a:cubicBezTo>
                    <a:pt x="1826" y="1472"/>
                    <a:pt x="1827" y="1482"/>
                    <a:pt x="1798" y="1517"/>
                  </a:cubicBezTo>
                  <a:cubicBezTo>
                    <a:pt x="1783" y="1533"/>
                    <a:pt x="1779" y="1539"/>
                    <a:pt x="1781" y="1539"/>
                  </a:cubicBezTo>
                  <a:cubicBezTo>
                    <a:pt x="1785" y="1539"/>
                    <a:pt x="1814" y="1517"/>
                    <a:pt x="1822" y="1517"/>
                  </a:cubicBezTo>
                  <a:lnTo>
                    <a:pt x="1822" y="1517"/>
                  </a:lnTo>
                  <a:cubicBezTo>
                    <a:pt x="1822" y="1517"/>
                    <a:pt x="1770" y="1622"/>
                    <a:pt x="1785" y="1622"/>
                  </a:cubicBezTo>
                  <a:cubicBezTo>
                    <a:pt x="1787" y="1622"/>
                    <a:pt x="1792" y="1620"/>
                    <a:pt x="1798" y="1613"/>
                  </a:cubicBezTo>
                  <a:cubicBezTo>
                    <a:pt x="1821" y="1591"/>
                    <a:pt x="1834" y="1536"/>
                    <a:pt x="1846" y="1487"/>
                  </a:cubicBezTo>
                  <a:lnTo>
                    <a:pt x="1846" y="1487"/>
                  </a:lnTo>
                  <a:cubicBezTo>
                    <a:pt x="1846" y="1489"/>
                    <a:pt x="1846" y="1491"/>
                    <a:pt x="1846" y="1494"/>
                  </a:cubicBezTo>
                  <a:cubicBezTo>
                    <a:pt x="1846" y="1517"/>
                    <a:pt x="1870" y="1494"/>
                    <a:pt x="1846" y="1541"/>
                  </a:cubicBezTo>
                  <a:cubicBezTo>
                    <a:pt x="1846" y="1555"/>
                    <a:pt x="1854" y="1553"/>
                    <a:pt x="1856" y="1558"/>
                  </a:cubicBezTo>
                  <a:lnTo>
                    <a:pt x="1856" y="1558"/>
                  </a:lnTo>
                  <a:cubicBezTo>
                    <a:pt x="1865" y="1533"/>
                    <a:pt x="1873" y="1507"/>
                    <a:pt x="1882" y="1482"/>
                  </a:cubicBezTo>
                  <a:lnTo>
                    <a:pt x="1882" y="1482"/>
                  </a:lnTo>
                  <a:cubicBezTo>
                    <a:pt x="1882" y="1482"/>
                    <a:pt x="1872" y="1557"/>
                    <a:pt x="1879" y="1557"/>
                  </a:cubicBezTo>
                  <a:cubicBezTo>
                    <a:pt x="1879" y="1557"/>
                    <a:pt x="1880" y="1556"/>
                    <a:pt x="1882" y="1553"/>
                  </a:cubicBezTo>
                  <a:cubicBezTo>
                    <a:pt x="1882" y="1541"/>
                    <a:pt x="1894" y="1517"/>
                    <a:pt x="1894" y="1506"/>
                  </a:cubicBezTo>
                  <a:cubicBezTo>
                    <a:pt x="1895" y="1502"/>
                    <a:pt x="1896" y="1499"/>
                    <a:pt x="1897" y="1497"/>
                  </a:cubicBezTo>
                  <a:lnTo>
                    <a:pt x="1897" y="1497"/>
                  </a:lnTo>
                  <a:lnTo>
                    <a:pt x="1906" y="1529"/>
                  </a:lnTo>
                  <a:cubicBezTo>
                    <a:pt x="1906" y="1523"/>
                    <a:pt x="1902" y="1506"/>
                    <a:pt x="1899" y="1490"/>
                  </a:cubicBezTo>
                  <a:lnTo>
                    <a:pt x="1899" y="1490"/>
                  </a:lnTo>
                  <a:cubicBezTo>
                    <a:pt x="1898" y="1492"/>
                    <a:pt x="1897" y="1494"/>
                    <a:pt x="1897" y="1497"/>
                  </a:cubicBezTo>
                  <a:lnTo>
                    <a:pt x="1897" y="1497"/>
                  </a:lnTo>
                  <a:lnTo>
                    <a:pt x="1872" y="1406"/>
                  </a:lnTo>
                  <a:lnTo>
                    <a:pt x="1872" y="1406"/>
                  </a:lnTo>
                  <a:cubicBezTo>
                    <a:pt x="1873" y="1404"/>
                    <a:pt x="1874" y="1401"/>
                    <a:pt x="1876" y="1398"/>
                  </a:cubicBezTo>
                  <a:lnTo>
                    <a:pt x="1876" y="1398"/>
                  </a:lnTo>
                  <a:cubicBezTo>
                    <a:pt x="1880" y="1407"/>
                    <a:pt x="1885" y="1420"/>
                    <a:pt x="1891" y="1432"/>
                  </a:cubicBezTo>
                  <a:lnTo>
                    <a:pt x="1891" y="1432"/>
                  </a:lnTo>
                  <a:lnTo>
                    <a:pt x="1884" y="1406"/>
                  </a:lnTo>
                  <a:lnTo>
                    <a:pt x="1884" y="1406"/>
                  </a:lnTo>
                  <a:cubicBezTo>
                    <a:pt x="1898" y="1433"/>
                    <a:pt x="1911" y="1460"/>
                    <a:pt x="1908" y="1460"/>
                  </a:cubicBezTo>
                  <a:cubicBezTo>
                    <a:pt x="1907" y="1460"/>
                    <a:pt x="1907" y="1459"/>
                    <a:pt x="1906" y="1458"/>
                  </a:cubicBezTo>
                  <a:cubicBezTo>
                    <a:pt x="1901" y="1450"/>
                    <a:pt x="1895" y="1441"/>
                    <a:pt x="1891" y="1432"/>
                  </a:cubicBezTo>
                  <a:lnTo>
                    <a:pt x="1891" y="1432"/>
                  </a:lnTo>
                  <a:lnTo>
                    <a:pt x="1903" y="1477"/>
                  </a:lnTo>
                  <a:lnTo>
                    <a:pt x="1903" y="1477"/>
                  </a:lnTo>
                  <a:cubicBezTo>
                    <a:pt x="1906" y="1470"/>
                    <a:pt x="1906" y="1470"/>
                    <a:pt x="1906" y="1470"/>
                  </a:cubicBezTo>
                  <a:cubicBezTo>
                    <a:pt x="1913" y="1485"/>
                    <a:pt x="1916" y="1499"/>
                    <a:pt x="1914" y="1517"/>
                  </a:cubicBezTo>
                  <a:lnTo>
                    <a:pt x="1914" y="1517"/>
                  </a:lnTo>
                  <a:lnTo>
                    <a:pt x="1903" y="1477"/>
                  </a:lnTo>
                  <a:lnTo>
                    <a:pt x="1903" y="1477"/>
                  </a:lnTo>
                  <a:cubicBezTo>
                    <a:pt x="1903" y="1477"/>
                    <a:pt x="1903" y="1478"/>
                    <a:pt x="1903" y="1478"/>
                  </a:cubicBezTo>
                  <a:lnTo>
                    <a:pt x="1903" y="1478"/>
                  </a:lnTo>
                  <a:cubicBezTo>
                    <a:pt x="1899" y="1463"/>
                    <a:pt x="1896" y="1452"/>
                    <a:pt x="1895" y="1452"/>
                  </a:cubicBezTo>
                  <a:cubicBezTo>
                    <a:pt x="1894" y="1452"/>
                    <a:pt x="1894" y="1454"/>
                    <a:pt x="1894" y="1458"/>
                  </a:cubicBezTo>
                  <a:cubicBezTo>
                    <a:pt x="1894" y="1463"/>
                    <a:pt x="1896" y="1476"/>
                    <a:pt x="1899" y="1490"/>
                  </a:cubicBezTo>
                  <a:lnTo>
                    <a:pt x="1899" y="1490"/>
                  </a:lnTo>
                  <a:cubicBezTo>
                    <a:pt x="1901" y="1485"/>
                    <a:pt x="1902" y="1481"/>
                    <a:pt x="1903" y="1478"/>
                  </a:cubicBezTo>
                  <a:lnTo>
                    <a:pt x="1903" y="1478"/>
                  </a:lnTo>
                  <a:cubicBezTo>
                    <a:pt x="1906" y="1490"/>
                    <a:pt x="1910" y="1505"/>
                    <a:pt x="1914" y="1518"/>
                  </a:cubicBezTo>
                  <a:lnTo>
                    <a:pt x="1914" y="1518"/>
                  </a:lnTo>
                  <a:cubicBezTo>
                    <a:pt x="1914" y="1518"/>
                    <a:pt x="1914" y="1517"/>
                    <a:pt x="1914" y="1517"/>
                  </a:cubicBezTo>
                  <a:lnTo>
                    <a:pt x="1914" y="1517"/>
                  </a:lnTo>
                  <a:lnTo>
                    <a:pt x="1917" y="1529"/>
                  </a:lnTo>
                  <a:cubicBezTo>
                    <a:pt x="1916" y="1526"/>
                    <a:pt x="1915" y="1522"/>
                    <a:pt x="1914" y="1518"/>
                  </a:cubicBezTo>
                  <a:lnTo>
                    <a:pt x="1914" y="1518"/>
                  </a:lnTo>
                  <a:cubicBezTo>
                    <a:pt x="1913" y="1528"/>
                    <a:pt x="1910" y="1540"/>
                    <a:pt x="1906" y="1553"/>
                  </a:cubicBezTo>
                  <a:cubicBezTo>
                    <a:pt x="1894" y="1589"/>
                    <a:pt x="1882" y="1577"/>
                    <a:pt x="1870" y="1637"/>
                  </a:cubicBezTo>
                  <a:cubicBezTo>
                    <a:pt x="1870" y="1660"/>
                    <a:pt x="1870" y="1672"/>
                    <a:pt x="1873" y="1672"/>
                  </a:cubicBezTo>
                  <a:cubicBezTo>
                    <a:pt x="1876" y="1672"/>
                    <a:pt x="1882" y="1660"/>
                    <a:pt x="1894" y="1637"/>
                  </a:cubicBezTo>
                  <a:cubicBezTo>
                    <a:pt x="1898" y="1620"/>
                    <a:pt x="1902" y="1612"/>
                    <a:pt x="1906" y="1612"/>
                  </a:cubicBezTo>
                  <a:cubicBezTo>
                    <a:pt x="1913" y="1612"/>
                    <a:pt x="1917" y="1638"/>
                    <a:pt x="1917" y="1684"/>
                  </a:cubicBezTo>
                  <a:cubicBezTo>
                    <a:pt x="1917" y="1660"/>
                    <a:pt x="1917" y="1637"/>
                    <a:pt x="1929" y="1613"/>
                  </a:cubicBezTo>
                  <a:cubicBezTo>
                    <a:pt x="1929" y="1613"/>
                    <a:pt x="1941" y="1613"/>
                    <a:pt x="1941" y="1565"/>
                  </a:cubicBezTo>
                  <a:cubicBezTo>
                    <a:pt x="1941" y="1629"/>
                    <a:pt x="1957" y="1639"/>
                    <a:pt x="1971" y="1639"/>
                  </a:cubicBezTo>
                  <a:cubicBezTo>
                    <a:pt x="1978" y="1639"/>
                    <a:pt x="1985" y="1637"/>
                    <a:pt x="1989" y="1637"/>
                  </a:cubicBezTo>
                  <a:cubicBezTo>
                    <a:pt x="1989" y="1626"/>
                    <a:pt x="2008" y="1578"/>
                    <a:pt x="2004" y="1510"/>
                  </a:cubicBezTo>
                  <a:lnTo>
                    <a:pt x="2004" y="1510"/>
                  </a:lnTo>
                  <a:cubicBezTo>
                    <a:pt x="2007" y="1539"/>
                    <a:pt x="2013" y="1581"/>
                    <a:pt x="2013" y="1589"/>
                  </a:cubicBezTo>
                  <a:lnTo>
                    <a:pt x="2025" y="1613"/>
                  </a:lnTo>
                  <a:cubicBezTo>
                    <a:pt x="2025" y="1620"/>
                    <a:pt x="2034" y="1637"/>
                    <a:pt x="2038" y="1637"/>
                  </a:cubicBezTo>
                  <a:cubicBezTo>
                    <a:pt x="2040" y="1637"/>
                    <a:pt x="2041" y="1631"/>
                    <a:pt x="2037" y="1613"/>
                  </a:cubicBezTo>
                  <a:cubicBezTo>
                    <a:pt x="2013" y="1553"/>
                    <a:pt x="2013" y="1553"/>
                    <a:pt x="2025" y="1553"/>
                  </a:cubicBezTo>
                  <a:lnTo>
                    <a:pt x="2037" y="1553"/>
                  </a:lnTo>
                  <a:cubicBezTo>
                    <a:pt x="2037" y="1553"/>
                    <a:pt x="2048" y="1577"/>
                    <a:pt x="2048" y="1577"/>
                  </a:cubicBezTo>
                  <a:lnTo>
                    <a:pt x="2060" y="1565"/>
                  </a:lnTo>
                  <a:cubicBezTo>
                    <a:pt x="2072" y="1565"/>
                    <a:pt x="2013" y="1458"/>
                    <a:pt x="2013" y="1458"/>
                  </a:cubicBezTo>
                  <a:lnTo>
                    <a:pt x="2013" y="1458"/>
                  </a:lnTo>
                  <a:cubicBezTo>
                    <a:pt x="2037" y="1494"/>
                    <a:pt x="2060" y="1529"/>
                    <a:pt x="2084" y="1553"/>
                  </a:cubicBezTo>
                  <a:cubicBezTo>
                    <a:pt x="2089" y="1558"/>
                    <a:pt x="2094" y="1561"/>
                    <a:pt x="2096" y="1561"/>
                  </a:cubicBezTo>
                  <a:cubicBezTo>
                    <a:pt x="2100" y="1561"/>
                    <a:pt x="2098" y="1555"/>
                    <a:pt x="2084" y="1541"/>
                  </a:cubicBezTo>
                  <a:cubicBezTo>
                    <a:pt x="2074" y="1512"/>
                    <a:pt x="2049" y="1475"/>
                    <a:pt x="2053" y="1475"/>
                  </a:cubicBezTo>
                  <a:lnTo>
                    <a:pt x="2053" y="1475"/>
                  </a:lnTo>
                  <a:cubicBezTo>
                    <a:pt x="2054" y="1475"/>
                    <a:pt x="2056" y="1477"/>
                    <a:pt x="2060" y="1482"/>
                  </a:cubicBezTo>
                  <a:lnTo>
                    <a:pt x="2096" y="1529"/>
                  </a:lnTo>
                  <a:lnTo>
                    <a:pt x="2120" y="1541"/>
                  </a:lnTo>
                  <a:cubicBezTo>
                    <a:pt x="2096" y="1517"/>
                    <a:pt x="2084" y="1494"/>
                    <a:pt x="2060" y="1470"/>
                  </a:cubicBezTo>
                  <a:cubicBezTo>
                    <a:pt x="2059" y="1467"/>
                    <a:pt x="2059" y="1466"/>
                    <a:pt x="2059" y="1466"/>
                  </a:cubicBezTo>
                  <a:lnTo>
                    <a:pt x="2059" y="1466"/>
                  </a:lnTo>
                  <a:cubicBezTo>
                    <a:pt x="2065" y="1466"/>
                    <a:pt x="2120" y="1529"/>
                    <a:pt x="2120" y="1529"/>
                  </a:cubicBezTo>
                  <a:cubicBezTo>
                    <a:pt x="2138" y="1547"/>
                    <a:pt x="2146" y="1554"/>
                    <a:pt x="2147" y="1554"/>
                  </a:cubicBezTo>
                  <a:cubicBezTo>
                    <a:pt x="2154" y="1554"/>
                    <a:pt x="2072" y="1458"/>
                    <a:pt x="2072" y="1458"/>
                  </a:cubicBezTo>
                  <a:cubicBezTo>
                    <a:pt x="2072" y="1457"/>
                    <a:pt x="2073" y="1457"/>
                    <a:pt x="2073" y="1457"/>
                  </a:cubicBezTo>
                  <a:cubicBezTo>
                    <a:pt x="2079" y="1457"/>
                    <a:pt x="2115" y="1497"/>
                    <a:pt x="2118" y="1497"/>
                  </a:cubicBezTo>
                  <a:cubicBezTo>
                    <a:pt x="2119" y="1497"/>
                    <a:pt x="2116" y="1493"/>
                    <a:pt x="2108" y="1482"/>
                  </a:cubicBezTo>
                  <a:lnTo>
                    <a:pt x="2108" y="1482"/>
                  </a:lnTo>
                  <a:cubicBezTo>
                    <a:pt x="2120" y="1498"/>
                    <a:pt x="2129" y="1503"/>
                    <a:pt x="2136" y="1503"/>
                  </a:cubicBezTo>
                  <a:cubicBezTo>
                    <a:pt x="2150" y="1503"/>
                    <a:pt x="2156" y="1482"/>
                    <a:pt x="2156" y="1482"/>
                  </a:cubicBezTo>
                  <a:cubicBezTo>
                    <a:pt x="2156" y="1482"/>
                    <a:pt x="2156" y="1446"/>
                    <a:pt x="2144" y="1434"/>
                  </a:cubicBezTo>
                  <a:cubicBezTo>
                    <a:pt x="2144" y="1433"/>
                    <a:pt x="2144" y="1432"/>
                    <a:pt x="2145" y="1432"/>
                  </a:cubicBezTo>
                  <a:cubicBezTo>
                    <a:pt x="2152" y="1432"/>
                    <a:pt x="2175" y="1453"/>
                    <a:pt x="2180" y="1453"/>
                  </a:cubicBezTo>
                  <a:cubicBezTo>
                    <a:pt x="2182" y="1453"/>
                    <a:pt x="2182" y="1451"/>
                    <a:pt x="2179" y="1446"/>
                  </a:cubicBezTo>
                  <a:cubicBezTo>
                    <a:pt x="2168" y="1434"/>
                    <a:pt x="2156" y="1422"/>
                    <a:pt x="2144" y="1398"/>
                  </a:cubicBezTo>
                  <a:lnTo>
                    <a:pt x="2144" y="1398"/>
                  </a:lnTo>
                  <a:cubicBezTo>
                    <a:pt x="2144" y="1398"/>
                    <a:pt x="2215" y="1470"/>
                    <a:pt x="2222" y="1470"/>
                  </a:cubicBezTo>
                  <a:cubicBezTo>
                    <a:pt x="2223" y="1470"/>
                    <a:pt x="2222" y="1467"/>
                    <a:pt x="2215" y="1458"/>
                  </a:cubicBezTo>
                  <a:cubicBezTo>
                    <a:pt x="2191" y="1446"/>
                    <a:pt x="2215" y="1446"/>
                    <a:pt x="2168" y="1410"/>
                  </a:cubicBezTo>
                  <a:cubicBezTo>
                    <a:pt x="2154" y="1396"/>
                    <a:pt x="2154" y="1393"/>
                    <a:pt x="2158" y="1393"/>
                  </a:cubicBezTo>
                  <a:cubicBezTo>
                    <a:pt x="2160" y="1393"/>
                    <a:pt x="2162" y="1394"/>
                    <a:pt x="2164" y="1395"/>
                  </a:cubicBezTo>
                  <a:lnTo>
                    <a:pt x="2164" y="1395"/>
                  </a:lnTo>
                  <a:cubicBezTo>
                    <a:pt x="2183" y="1411"/>
                    <a:pt x="2201" y="1421"/>
                    <a:pt x="2226" y="1430"/>
                  </a:cubicBezTo>
                  <a:lnTo>
                    <a:pt x="2226" y="1430"/>
                  </a:lnTo>
                  <a:cubicBezTo>
                    <a:pt x="2241" y="1448"/>
                    <a:pt x="2263" y="1470"/>
                    <a:pt x="2263" y="1470"/>
                  </a:cubicBezTo>
                  <a:lnTo>
                    <a:pt x="2275" y="1458"/>
                  </a:lnTo>
                  <a:cubicBezTo>
                    <a:pt x="2275" y="1458"/>
                    <a:pt x="2231" y="1414"/>
                    <a:pt x="2217" y="1411"/>
                  </a:cubicBezTo>
                  <a:lnTo>
                    <a:pt x="2217" y="1411"/>
                  </a:lnTo>
                  <a:cubicBezTo>
                    <a:pt x="2190" y="1388"/>
                    <a:pt x="2147" y="1354"/>
                    <a:pt x="2132" y="1339"/>
                  </a:cubicBezTo>
                  <a:cubicBezTo>
                    <a:pt x="2126" y="1331"/>
                    <a:pt x="2125" y="1328"/>
                    <a:pt x="2128" y="1328"/>
                  </a:cubicBezTo>
                  <a:cubicBezTo>
                    <a:pt x="2144" y="1328"/>
                    <a:pt x="2259" y="1414"/>
                    <a:pt x="2298" y="1434"/>
                  </a:cubicBezTo>
                  <a:lnTo>
                    <a:pt x="2188" y="1335"/>
                  </a:lnTo>
                  <a:lnTo>
                    <a:pt x="2188" y="1335"/>
                  </a:lnTo>
                  <a:cubicBezTo>
                    <a:pt x="2211" y="1353"/>
                    <a:pt x="2242" y="1364"/>
                    <a:pt x="2263" y="1375"/>
                  </a:cubicBezTo>
                  <a:cubicBezTo>
                    <a:pt x="2227" y="1351"/>
                    <a:pt x="2251" y="1351"/>
                    <a:pt x="2239" y="1351"/>
                  </a:cubicBezTo>
                  <a:cubicBezTo>
                    <a:pt x="2227" y="1327"/>
                    <a:pt x="2215" y="1315"/>
                    <a:pt x="2191" y="1291"/>
                  </a:cubicBezTo>
                  <a:lnTo>
                    <a:pt x="2191" y="1291"/>
                  </a:lnTo>
                  <a:cubicBezTo>
                    <a:pt x="2220" y="1311"/>
                    <a:pt x="2272" y="1345"/>
                    <a:pt x="2279" y="1345"/>
                  </a:cubicBezTo>
                  <a:cubicBezTo>
                    <a:pt x="2280" y="1345"/>
                    <a:pt x="2279" y="1343"/>
                    <a:pt x="2275" y="1339"/>
                  </a:cubicBezTo>
                  <a:cubicBezTo>
                    <a:pt x="2265" y="1324"/>
                    <a:pt x="2263" y="1317"/>
                    <a:pt x="2268" y="1317"/>
                  </a:cubicBezTo>
                  <a:cubicBezTo>
                    <a:pt x="2275" y="1317"/>
                    <a:pt x="2295" y="1330"/>
                    <a:pt x="2322" y="1351"/>
                  </a:cubicBezTo>
                  <a:cubicBezTo>
                    <a:pt x="2322" y="1351"/>
                    <a:pt x="2298" y="1327"/>
                    <a:pt x="2287" y="1315"/>
                  </a:cubicBezTo>
                  <a:cubicBezTo>
                    <a:pt x="2275" y="1303"/>
                    <a:pt x="2287" y="1303"/>
                    <a:pt x="2275" y="1291"/>
                  </a:cubicBezTo>
                  <a:cubicBezTo>
                    <a:pt x="2263" y="1279"/>
                    <a:pt x="2227" y="1267"/>
                    <a:pt x="2215" y="1256"/>
                  </a:cubicBezTo>
                  <a:cubicBezTo>
                    <a:pt x="2191" y="1244"/>
                    <a:pt x="2215" y="1256"/>
                    <a:pt x="2191" y="1232"/>
                  </a:cubicBezTo>
                  <a:lnTo>
                    <a:pt x="2191" y="1232"/>
                  </a:lnTo>
                  <a:cubicBezTo>
                    <a:pt x="2239" y="1256"/>
                    <a:pt x="2239" y="1256"/>
                    <a:pt x="2239" y="1256"/>
                  </a:cubicBezTo>
                  <a:lnTo>
                    <a:pt x="2251" y="1244"/>
                  </a:lnTo>
                  <a:cubicBezTo>
                    <a:pt x="2263" y="1256"/>
                    <a:pt x="2298" y="1267"/>
                    <a:pt x="2298" y="1279"/>
                  </a:cubicBezTo>
                  <a:cubicBezTo>
                    <a:pt x="2298" y="1279"/>
                    <a:pt x="2298" y="1279"/>
                    <a:pt x="2322" y="1291"/>
                  </a:cubicBezTo>
                  <a:cubicBezTo>
                    <a:pt x="2322" y="1279"/>
                    <a:pt x="2275" y="1244"/>
                    <a:pt x="2251" y="1220"/>
                  </a:cubicBezTo>
                  <a:cubicBezTo>
                    <a:pt x="2247" y="1216"/>
                    <a:pt x="2246" y="1214"/>
                    <a:pt x="2246" y="1214"/>
                  </a:cubicBezTo>
                  <a:lnTo>
                    <a:pt x="2246" y="1214"/>
                  </a:lnTo>
                  <a:cubicBezTo>
                    <a:pt x="2249" y="1214"/>
                    <a:pt x="2298" y="1256"/>
                    <a:pt x="2298" y="1256"/>
                  </a:cubicBezTo>
                  <a:lnTo>
                    <a:pt x="2287" y="1232"/>
                  </a:lnTo>
                  <a:cubicBezTo>
                    <a:pt x="2310" y="1232"/>
                    <a:pt x="2346" y="1232"/>
                    <a:pt x="2263" y="1196"/>
                  </a:cubicBezTo>
                  <a:cubicBezTo>
                    <a:pt x="2274" y="1196"/>
                    <a:pt x="2264" y="1196"/>
                    <a:pt x="2263" y="1187"/>
                  </a:cubicBezTo>
                  <a:lnTo>
                    <a:pt x="2263" y="1187"/>
                  </a:lnTo>
                  <a:cubicBezTo>
                    <a:pt x="2273" y="1195"/>
                    <a:pt x="2324" y="1220"/>
                    <a:pt x="2334" y="1220"/>
                  </a:cubicBezTo>
                  <a:cubicBezTo>
                    <a:pt x="2334" y="1220"/>
                    <a:pt x="2257" y="1181"/>
                    <a:pt x="2233" y="1160"/>
                  </a:cubicBezTo>
                  <a:lnTo>
                    <a:pt x="2233" y="1160"/>
                  </a:lnTo>
                  <a:cubicBezTo>
                    <a:pt x="2235" y="1160"/>
                    <a:pt x="2237" y="1160"/>
                    <a:pt x="2239" y="1160"/>
                  </a:cubicBezTo>
                  <a:cubicBezTo>
                    <a:pt x="2245" y="1160"/>
                    <a:pt x="2249" y="1160"/>
                    <a:pt x="2252" y="1160"/>
                  </a:cubicBezTo>
                  <a:lnTo>
                    <a:pt x="2252" y="1160"/>
                  </a:lnTo>
                  <a:cubicBezTo>
                    <a:pt x="2273" y="1168"/>
                    <a:pt x="2298" y="1176"/>
                    <a:pt x="2322" y="1184"/>
                  </a:cubicBezTo>
                  <a:cubicBezTo>
                    <a:pt x="2329" y="1187"/>
                    <a:pt x="2333" y="1189"/>
                    <a:pt x="2336" y="1189"/>
                  </a:cubicBezTo>
                  <a:cubicBezTo>
                    <a:pt x="2341" y="1189"/>
                    <a:pt x="2338" y="1183"/>
                    <a:pt x="2324" y="1174"/>
                  </a:cubicBezTo>
                  <a:lnTo>
                    <a:pt x="2324" y="1174"/>
                  </a:lnTo>
                  <a:cubicBezTo>
                    <a:pt x="2343" y="1183"/>
                    <a:pt x="2362" y="1189"/>
                    <a:pt x="2373" y="1189"/>
                  </a:cubicBezTo>
                  <a:cubicBezTo>
                    <a:pt x="2378" y="1189"/>
                    <a:pt x="2382" y="1187"/>
                    <a:pt x="2382" y="1184"/>
                  </a:cubicBezTo>
                  <a:cubicBezTo>
                    <a:pt x="2361" y="1184"/>
                    <a:pt x="2264" y="1146"/>
                    <a:pt x="2285" y="1146"/>
                  </a:cubicBezTo>
                  <a:cubicBezTo>
                    <a:pt x="2287" y="1146"/>
                    <a:pt x="2292" y="1147"/>
                    <a:pt x="2298" y="1148"/>
                  </a:cubicBezTo>
                  <a:cubicBezTo>
                    <a:pt x="2334" y="1148"/>
                    <a:pt x="2382" y="1172"/>
                    <a:pt x="2382" y="1172"/>
                  </a:cubicBezTo>
                  <a:cubicBezTo>
                    <a:pt x="2394" y="1160"/>
                    <a:pt x="2358" y="1148"/>
                    <a:pt x="2370" y="1148"/>
                  </a:cubicBezTo>
                  <a:cubicBezTo>
                    <a:pt x="2379" y="1151"/>
                    <a:pt x="2386" y="1152"/>
                    <a:pt x="2391" y="1152"/>
                  </a:cubicBezTo>
                  <a:cubicBezTo>
                    <a:pt x="2413" y="1152"/>
                    <a:pt x="2406" y="1134"/>
                    <a:pt x="2406" y="1125"/>
                  </a:cubicBezTo>
                  <a:cubicBezTo>
                    <a:pt x="2406" y="1125"/>
                    <a:pt x="2368" y="1117"/>
                    <a:pt x="2347" y="1108"/>
                  </a:cubicBezTo>
                  <a:lnTo>
                    <a:pt x="2347" y="1108"/>
                  </a:lnTo>
                  <a:cubicBezTo>
                    <a:pt x="2371" y="1115"/>
                    <a:pt x="2414" y="1125"/>
                    <a:pt x="2429" y="1125"/>
                  </a:cubicBezTo>
                  <a:cubicBezTo>
                    <a:pt x="2441" y="1125"/>
                    <a:pt x="2453" y="1125"/>
                    <a:pt x="2453" y="1113"/>
                  </a:cubicBezTo>
                  <a:cubicBezTo>
                    <a:pt x="2453" y="1101"/>
                    <a:pt x="2441" y="1089"/>
                    <a:pt x="2429" y="1077"/>
                  </a:cubicBezTo>
                  <a:cubicBezTo>
                    <a:pt x="2429" y="1077"/>
                    <a:pt x="2382" y="1041"/>
                    <a:pt x="2382" y="1041"/>
                  </a:cubicBezTo>
                  <a:lnTo>
                    <a:pt x="2382" y="1041"/>
                  </a:lnTo>
                  <a:cubicBezTo>
                    <a:pt x="2392" y="1041"/>
                    <a:pt x="2488" y="1079"/>
                    <a:pt x="2500" y="1079"/>
                  </a:cubicBezTo>
                  <a:cubicBezTo>
                    <a:pt x="2502" y="1079"/>
                    <a:pt x="2502" y="1078"/>
                    <a:pt x="2501" y="1077"/>
                  </a:cubicBezTo>
                  <a:cubicBezTo>
                    <a:pt x="2465" y="1053"/>
                    <a:pt x="2441" y="1041"/>
                    <a:pt x="2394" y="1017"/>
                  </a:cubicBezTo>
                  <a:lnTo>
                    <a:pt x="2394" y="1017"/>
                  </a:lnTo>
                  <a:cubicBezTo>
                    <a:pt x="2418" y="1023"/>
                    <a:pt x="2435" y="1026"/>
                    <a:pt x="2447" y="1026"/>
                  </a:cubicBezTo>
                  <a:cubicBezTo>
                    <a:pt x="2459" y="1026"/>
                    <a:pt x="2465" y="1023"/>
                    <a:pt x="2465" y="1017"/>
                  </a:cubicBezTo>
                  <a:cubicBezTo>
                    <a:pt x="2477" y="1017"/>
                    <a:pt x="2465" y="1006"/>
                    <a:pt x="2453" y="1006"/>
                  </a:cubicBezTo>
                  <a:cubicBezTo>
                    <a:pt x="2453" y="994"/>
                    <a:pt x="2429" y="994"/>
                    <a:pt x="2418" y="982"/>
                  </a:cubicBezTo>
                  <a:cubicBezTo>
                    <a:pt x="2406" y="982"/>
                    <a:pt x="2453" y="970"/>
                    <a:pt x="2489" y="958"/>
                  </a:cubicBezTo>
                  <a:lnTo>
                    <a:pt x="2465" y="958"/>
                  </a:lnTo>
                  <a:cubicBezTo>
                    <a:pt x="2441" y="958"/>
                    <a:pt x="2465" y="958"/>
                    <a:pt x="2465" y="946"/>
                  </a:cubicBezTo>
                  <a:cubicBezTo>
                    <a:pt x="2465" y="946"/>
                    <a:pt x="2441" y="934"/>
                    <a:pt x="2441" y="922"/>
                  </a:cubicBezTo>
                  <a:cubicBezTo>
                    <a:pt x="2441" y="922"/>
                    <a:pt x="2453" y="910"/>
                    <a:pt x="2453" y="910"/>
                  </a:cubicBezTo>
                  <a:cubicBezTo>
                    <a:pt x="2465" y="898"/>
                    <a:pt x="2477" y="898"/>
                    <a:pt x="2453" y="898"/>
                  </a:cubicBezTo>
                  <a:cubicBezTo>
                    <a:pt x="2441" y="886"/>
                    <a:pt x="2453" y="863"/>
                    <a:pt x="2453" y="851"/>
                  </a:cubicBezTo>
                  <a:cubicBezTo>
                    <a:pt x="2441" y="851"/>
                    <a:pt x="2394" y="839"/>
                    <a:pt x="2406" y="839"/>
                  </a:cubicBezTo>
                  <a:lnTo>
                    <a:pt x="2358" y="839"/>
                  </a:lnTo>
                  <a:cubicBezTo>
                    <a:pt x="2358" y="839"/>
                    <a:pt x="2406" y="827"/>
                    <a:pt x="2418" y="815"/>
                  </a:cubicBezTo>
                  <a:cubicBezTo>
                    <a:pt x="2418" y="815"/>
                    <a:pt x="2429" y="803"/>
                    <a:pt x="2429" y="803"/>
                  </a:cubicBezTo>
                  <a:cubicBezTo>
                    <a:pt x="2429" y="791"/>
                    <a:pt x="2382" y="803"/>
                    <a:pt x="2441" y="779"/>
                  </a:cubicBezTo>
                  <a:cubicBezTo>
                    <a:pt x="2418" y="779"/>
                    <a:pt x="2394" y="791"/>
                    <a:pt x="2382" y="791"/>
                  </a:cubicBezTo>
                  <a:cubicBezTo>
                    <a:pt x="2429" y="779"/>
                    <a:pt x="2429" y="767"/>
                    <a:pt x="2429" y="755"/>
                  </a:cubicBezTo>
                  <a:cubicBezTo>
                    <a:pt x="2429" y="744"/>
                    <a:pt x="2429" y="744"/>
                    <a:pt x="2418" y="744"/>
                  </a:cubicBezTo>
                  <a:cubicBezTo>
                    <a:pt x="2418" y="755"/>
                    <a:pt x="2394" y="755"/>
                    <a:pt x="2394" y="755"/>
                  </a:cubicBezTo>
                  <a:cubicBezTo>
                    <a:pt x="2394" y="755"/>
                    <a:pt x="2429" y="732"/>
                    <a:pt x="2429" y="720"/>
                  </a:cubicBezTo>
                  <a:cubicBezTo>
                    <a:pt x="2429" y="708"/>
                    <a:pt x="2418" y="696"/>
                    <a:pt x="2465" y="672"/>
                  </a:cubicBezTo>
                  <a:cubicBezTo>
                    <a:pt x="2465" y="671"/>
                    <a:pt x="2464" y="670"/>
                    <a:pt x="2463" y="670"/>
                  </a:cubicBezTo>
                  <a:cubicBezTo>
                    <a:pt x="2453" y="670"/>
                    <a:pt x="2407" y="705"/>
                    <a:pt x="2385" y="708"/>
                  </a:cubicBezTo>
                  <a:lnTo>
                    <a:pt x="2385" y="708"/>
                  </a:lnTo>
                  <a:cubicBezTo>
                    <a:pt x="2395" y="701"/>
                    <a:pt x="2421" y="680"/>
                    <a:pt x="2429" y="672"/>
                  </a:cubicBezTo>
                  <a:lnTo>
                    <a:pt x="2453" y="648"/>
                  </a:lnTo>
                  <a:cubicBezTo>
                    <a:pt x="2457" y="645"/>
                    <a:pt x="2457" y="643"/>
                    <a:pt x="2455" y="643"/>
                  </a:cubicBezTo>
                  <a:cubicBezTo>
                    <a:pt x="2448" y="643"/>
                    <a:pt x="2409" y="665"/>
                    <a:pt x="2402" y="665"/>
                  </a:cubicBezTo>
                  <a:cubicBezTo>
                    <a:pt x="2399" y="665"/>
                    <a:pt x="2402" y="661"/>
                    <a:pt x="2418" y="648"/>
                  </a:cubicBezTo>
                  <a:lnTo>
                    <a:pt x="2418" y="648"/>
                  </a:lnTo>
                  <a:lnTo>
                    <a:pt x="2310" y="732"/>
                  </a:lnTo>
                  <a:lnTo>
                    <a:pt x="2310" y="732"/>
                  </a:lnTo>
                  <a:lnTo>
                    <a:pt x="2346" y="696"/>
                  </a:lnTo>
                  <a:lnTo>
                    <a:pt x="2346" y="696"/>
                  </a:lnTo>
                  <a:lnTo>
                    <a:pt x="2298" y="732"/>
                  </a:lnTo>
                  <a:cubicBezTo>
                    <a:pt x="2310" y="720"/>
                    <a:pt x="2334" y="696"/>
                    <a:pt x="2358" y="684"/>
                  </a:cubicBezTo>
                  <a:lnTo>
                    <a:pt x="2358" y="684"/>
                  </a:lnTo>
                  <a:cubicBezTo>
                    <a:pt x="2358" y="684"/>
                    <a:pt x="2346" y="696"/>
                    <a:pt x="2346" y="696"/>
                  </a:cubicBezTo>
                  <a:cubicBezTo>
                    <a:pt x="2363" y="688"/>
                    <a:pt x="2373" y="674"/>
                    <a:pt x="2371" y="674"/>
                  </a:cubicBezTo>
                  <a:lnTo>
                    <a:pt x="2371" y="674"/>
                  </a:lnTo>
                  <a:cubicBezTo>
                    <a:pt x="2369" y="674"/>
                    <a:pt x="2365" y="677"/>
                    <a:pt x="2358" y="684"/>
                  </a:cubicBezTo>
                  <a:cubicBezTo>
                    <a:pt x="2366" y="676"/>
                    <a:pt x="2367" y="673"/>
                    <a:pt x="2366" y="673"/>
                  </a:cubicBezTo>
                  <a:lnTo>
                    <a:pt x="2366" y="673"/>
                  </a:lnTo>
                  <a:cubicBezTo>
                    <a:pt x="2364" y="673"/>
                    <a:pt x="2361" y="675"/>
                    <a:pt x="2358" y="677"/>
                  </a:cubicBezTo>
                  <a:lnTo>
                    <a:pt x="2358" y="677"/>
                  </a:lnTo>
                  <a:lnTo>
                    <a:pt x="2358" y="672"/>
                  </a:lnTo>
                  <a:cubicBezTo>
                    <a:pt x="2358" y="676"/>
                    <a:pt x="2357" y="677"/>
                    <a:pt x="2355" y="677"/>
                  </a:cubicBezTo>
                  <a:cubicBezTo>
                    <a:pt x="2353" y="677"/>
                    <a:pt x="2350" y="672"/>
                    <a:pt x="2358" y="672"/>
                  </a:cubicBezTo>
                  <a:cubicBezTo>
                    <a:pt x="2358" y="672"/>
                    <a:pt x="2418" y="613"/>
                    <a:pt x="2429" y="601"/>
                  </a:cubicBezTo>
                  <a:cubicBezTo>
                    <a:pt x="2429" y="599"/>
                    <a:pt x="2428" y="598"/>
                    <a:pt x="2427" y="598"/>
                  </a:cubicBezTo>
                  <a:cubicBezTo>
                    <a:pt x="2417" y="598"/>
                    <a:pt x="2380" y="625"/>
                    <a:pt x="2370" y="625"/>
                  </a:cubicBezTo>
                  <a:cubicBezTo>
                    <a:pt x="2370" y="625"/>
                    <a:pt x="2370" y="601"/>
                    <a:pt x="2370" y="589"/>
                  </a:cubicBezTo>
                  <a:cubicBezTo>
                    <a:pt x="2370" y="587"/>
                    <a:pt x="2369" y="586"/>
                    <a:pt x="2369" y="586"/>
                  </a:cubicBezTo>
                  <a:cubicBezTo>
                    <a:pt x="2359" y="586"/>
                    <a:pt x="2303" y="674"/>
                    <a:pt x="2302" y="674"/>
                  </a:cubicBezTo>
                  <a:cubicBezTo>
                    <a:pt x="2302" y="674"/>
                    <a:pt x="2305" y="670"/>
                    <a:pt x="2310" y="660"/>
                  </a:cubicBezTo>
                  <a:cubicBezTo>
                    <a:pt x="2321" y="629"/>
                    <a:pt x="2331" y="598"/>
                    <a:pt x="2318" y="598"/>
                  </a:cubicBezTo>
                  <a:cubicBezTo>
                    <a:pt x="2316" y="598"/>
                    <a:pt x="2314" y="599"/>
                    <a:pt x="2310" y="601"/>
                  </a:cubicBezTo>
                  <a:cubicBezTo>
                    <a:pt x="2302" y="609"/>
                    <a:pt x="2276" y="653"/>
                    <a:pt x="2274" y="653"/>
                  </a:cubicBezTo>
                  <a:cubicBezTo>
                    <a:pt x="2273" y="653"/>
                    <a:pt x="2276" y="646"/>
                    <a:pt x="2287" y="625"/>
                  </a:cubicBezTo>
                  <a:cubicBezTo>
                    <a:pt x="2296" y="596"/>
                    <a:pt x="2296" y="587"/>
                    <a:pt x="2292" y="587"/>
                  </a:cubicBezTo>
                  <a:cubicBezTo>
                    <a:pt x="2286" y="587"/>
                    <a:pt x="2270" y="610"/>
                    <a:pt x="2263" y="625"/>
                  </a:cubicBezTo>
                  <a:cubicBezTo>
                    <a:pt x="2260" y="626"/>
                    <a:pt x="2258" y="626"/>
                    <a:pt x="2257" y="626"/>
                  </a:cubicBezTo>
                  <a:cubicBezTo>
                    <a:pt x="2244" y="626"/>
                    <a:pt x="2260" y="588"/>
                    <a:pt x="2239" y="577"/>
                  </a:cubicBezTo>
                  <a:cubicBezTo>
                    <a:pt x="2238" y="576"/>
                    <a:pt x="2238" y="576"/>
                    <a:pt x="2237" y="576"/>
                  </a:cubicBezTo>
                  <a:cubicBezTo>
                    <a:pt x="2226" y="576"/>
                    <a:pt x="2214" y="662"/>
                    <a:pt x="2203" y="684"/>
                  </a:cubicBezTo>
                  <a:cubicBezTo>
                    <a:pt x="2202" y="689"/>
                    <a:pt x="2201" y="691"/>
                    <a:pt x="2200" y="691"/>
                  </a:cubicBezTo>
                  <a:cubicBezTo>
                    <a:pt x="2197" y="691"/>
                    <a:pt x="2210" y="621"/>
                    <a:pt x="2206" y="621"/>
                  </a:cubicBezTo>
                  <a:lnTo>
                    <a:pt x="2206" y="621"/>
                  </a:lnTo>
                  <a:cubicBezTo>
                    <a:pt x="2205" y="621"/>
                    <a:pt x="2204" y="622"/>
                    <a:pt x="2203" y="625"/>
                  </a:cubicBezTo>
                  <a:cubicBezTo>
                    <a:pt x="2203" y="648"/>
                    <a:pt x="2203" y="660"/>
                    <a:pt x="2191" y="672"/>
                  </a:cubicBezTo>
                  <a:cubicBezTo>
                    <a:pt x="2191" y="636"/>
                    <a:pt x="2203" y="601"/>
                    <a:pt x="2203" y="577"/>
                  </a:cubicBezTo>
                  <a:cubicBezTo>
                    <a:pt x="2196" y="570"/>
                    <a:pt x="2186" y="563"/>
                    <a:pt x="2175" y="563"/>
                  </a:cubicBezTo>
                  <a:cubicBezTo>
                    <a:pt x="2168" y="563"/>
                    <a:pt x="2161" y="567"/>
                    <a:pt x="2156" y="577"/>
                  </a:cubicBezTo>
                  <a:cubicBezTo>
                    <a:pt x="2132" y="601"/>
                    <a:pt x="2144" y="601"/>
                    <a:pt x="2132" y="601"/>
                  </a:cubicBezTo>
                  <a:cubicBezTo>
                    <a:pt x="2130" y="608"/>
                    <a:pt x="2129" y="611"/>
                    <a:pt x="2129" y="611"/>
                  </a:cubicBezTo>
                  <a:cubicBezTo>
                    <a:pt x="2127" y="611"/>
                    <a:pt x="2144" y="518"/>
                    <a:pt x="2144" y="517"/>
                  </a:cubicBezTo>
                  <a:lnTo>
                    <a:pt x="2144" y="517"/>
                  </a:lnTo>
                  <a:cubicBezTo>
                    <a:pt x="2144" y="518"/>
                    <a:pt x="2130" y="588"/>
                    <a:pt x="2123" y="588"/>
                  </a:cubicBezTo>
                  <a:cubicBezTo>
                    <a:pt x="2121" y="588"/>
                    <a:pt x="2120" y="581"/>
                    <a:pt x="2120" y="565"/>
                  </a:cubicBezTo>
                  <a:cubicBezTo>
                    <a:pt x="2111" y="565"/>
                    <a:pt x="2085" y="601"/>
                    <a:pt x="2075" y="601"/>
                  </a:cubicBezTo>
                  <a:cubicBezTo>
                    <a:pt x="2070" y="601"/>
                    <a:pt x="2069" y="594"/>
                    <a:pt x="2072" y="577"/>
                  </a:cubicBezTo>
                  <a:lnTo>
                    <a:pt x="2072" y="577"/>
                  </a:lnTo>
                  <a:lnTo>
                    <a:pt x="2037" y="660"/>
                  </a:lnTo>
                  <a:cubicBezTo>
                    <a:pt x="2048" y="613"/>
                    <a:pt x="2037" y="601"/>
                    <a:pt x="2037" y="589"/>
                  </a:cubicBezTo>
                  <a:lnTo>
                    <a:pt x="2037" y="517"/>
                  </a:lnTo>
                  <a:cubicBezTo>
                    <a:pt x="2037" y="515"/>
                    <a:pt x="2036" y="514"/>
                    <a:pt x="2036" y="514"/>
                  </a:cubicBezTo>
                  <a:cubicBezTo>
                    <a:pt x="2031" y="514"/>
                    <a:pt x="2004" y="613"/>
                    <a:pt x="2001" y="613"/>
                  </a:cubicBezTo>
                  <a:cubicBezTo>
                    <a:pt x="2001" y="613"/>
                    <a:pt x="2001" y="613"/>
                    <a:pt x="2001" y="613"/>
                  </a:cubicBezTo>
                  <a:cubicBezTo>
                    <a:pt x="1989" y="613"/>
                    <a:pt x="2025" y="505"/>
                    <a:pt x="2025" y="505"/>
                  </a:cubicBezTo>
                  <a:cubicBezTo>
                    <a:pt x="2013" y="505"/>
                    <a:pt x="2001" y="529"/>
                    <a:pt x="1989" y="565"/>
                  </a:cubicBezTo>
                  <a:cubicBezTo>
                    <a:pt x="1989" y="589"/>
                    <a:pt x="1989" y="613"/>
                    <a:pt x="1977" y="613"/>
                  </a:cubicBezTo>
                  <a:cubicBezTo>
                    <a:pt x="1965" y="613"/>
                    <a:pt x="1977" y="613"/>
                    <a:pt x="1977" y="589"/>
                  </a:cubicBezTo>
                  <a:cubicBezTo>
                    <a:pt x="1977" y="565"/>
                    <a:pt x="2001" y="505"/>
                    <a:pt x="2001" y="470"/>
                  </a:cubicBezTo>
                  <a:lnTo>
                    <a:pt x="2001" y="470"/>
                  </a:lnTo>
                  <a:lnTo>
                    <a:pt x="1989" y="517"/>
                  </a:lnTo>
                  <a:cubicBezTo>
                    <a:pt x="1989" y="517"/>
                    <a:pt x="1977" y="541"/>
                    <a:pt x="1977" y="541"/>
                  </a:cubicBezTo>
                  <a:cubicBezTo>
                    <a:pt x="1965" y="553"/>
                    <a:pt x="1953" y="577"/>
                    <a:pt x="1953" y="589"/>
                  </a:cubicBezTo>
                  <a:cubicBezTo>
                    <a:pt x="1952" y="592"/>
                    <a:pt x="1951" y="593"/>
                    <a:pt x="1950" y="593"/>
                  </a:cubicBezTo>
                  <a:cubicBezTo>
                    <a:pt x="1948" y="593"/>
                    <a:pt x="1948" y="586"/>
                    <a:pt x="1948" y="578"/>
                  </a:cubicBezTo>
                  <a:lnTo>
                    <a:pt x="1948" y="578"/>
                  </a:lnTo>
                  <a:cubicBezTo>
                    <a:pt x="1945" y="585"/>
                    <a:pt x="1941" y="589"/>
                    <a:pt x="1941" y="589"/>
                  </a:cubicBezTo>
                  <a:cubicBezTo>
                    <a:pt x="1937" y="593"/>
                    <a:pt x="1935" y="594"/>
                    <a:pt x="1933" y="594"/>
                  </a:cubicBezTo>
                  <a:cubicBezTo>
                    <a:pt x="1929" y="594"/>
                    <a:pt x="1929" y="589"/>
                    <a:pt x="1929" y="589"/>
                  </a:cubicBezTo>
                  <a:cubicBezTo>
                    <a:pt x="1929" y="589"/>
                    <a:pt x="1944" y="569"/>
                    <a:pt x="1952" y="552"/>
                  </a:cubicBezTo>
                  <a:lnTo>
                    <a:pt x="1952" y="552"/>
                  </a:lnTo>
                  <a:cubicBezTo>
                    <a:pt x="1950" y="557"/>
                    <a:pt x="1949" y="569"/>
                    <a:pt x="1948" y="578"/>
                  </a:cubicBezTo>
                  <a:lnTo>
                    <a:pt x="1948" y="578"/>
                  </a:lnTo>
                  <a:cubicBezTo>
                    <a:pt x="1951" y="572"/>
                    <a:pt x="1953" y="564"/>
                    <a:pt x="1953" y="553"/>
                  </a:cubicBezTo>
                  <a:cubicBezTo>
                    <a:pt x="1953" y="550"/>
                    <a:pt x="1953" y="549"/>
                    <a:pt x="1953" y="549"/>
                  </a:cubicBezTo>
                  <a:lnTo>
                    <a:pt x="1953" y="549"/>
                  </a:lnTo>
                  <a:cubicBezTo>
                    <a:pt x="1952" y="550"/>
                    <a:pt x="1952" y="551"/>
                    <a:pt x="1952" y="552"/>
                  </a:cubicBezTo>
                  <a:lnTo>
                    <a:pt x="1952" y="552"/>
                  </a:lnTo>
                  <a:cubicBezTo>
                    <a:pt x="1952" y="550"/>
                    <a:pt x="1952" y="549"/>
                    <a:pt x="1953" y="549"/>
                  </a:cubicBezTo>
                  <a:cubicBezTo>
                    <a:pt x="1953" y="549"/>
                    <a:pt x="1953" y="549"/>
                    <a:pt x="1953" y="549"/>
                  </a:cubicBezTo>
                  <a:lnTo>
                    <a:pt x="1953" y="549"/>
                  </a:lnTo>
                  <a:cubicBezTo>
                    <a:pt x="1956" y="540"/>
                    <a:pt x="1957" y="533"/>
                    <a:pt x="1953" y="529"/>
                  </a:cubicBezTo>
                  <a:cubicBezTo>
                    <a:pt x="1950" y="526"/>
                    <a:pt x="1948" y="525"/>
                    <a:pt x="1945" y="525"/>
                  </a:cubicBezTo>
                  <a:cubicBezTo>
                    <a:pt x="1937" y="525"/>
                    <a:pt x="1928" y="538"/>
                    <a:pt x="1920" y="567"/>
                  </a:cubicBezTo>
                  <a:lnTo>
                    <a:pt x="1920" y="567"/>
                  </a:lnTo>
                  <a:cubicBezTo>
                    <a:pt x="1931" y="523"/>
                    <a:pt x="1918" y="514"/>
                    <a:pt x="1904" y="514"/>
                  </a:cubicBezTo>
                  <a:cubicBezTo>
                    <a:pt x="1895" y="514"/>
                    <a:pt x="1886" y="517"/>
                    <a:pt x="1882" y="517"/>
                  </a:cubicBezTo>
                  <a:cubicBezTo>
                    <a:pt x="1870" y="517"/>
                    <a:pt x="1870" y="553"/>
                    <a:pt x="1858" y="601"/>
                  </a:cubicBezTo>
                  <a:cubicBezTo>
                    <a:pt x="1852" y="630"/>
                    <a:pt x="1846" y="645"/>
                    <a:pt x="1843" y="645"/>
                  </a:cubicBezTo>
                  <a:cubicBezTo>
                    <a:pt x="1840" y="645"/>
                    <a:pt x="1840" y="630"/>
                    <a:pt x="1846" y="601"/>
                  </a:cubicBezTo>
                  <a:cubicBezTo>
                    <a:pt x="1858" y="505"/>
                    <a:pt x="1846" y="470"/>
                    <a:pt x="1834" y="470"/>
                  </a:cubicBezTo>
                  <a:cubicBezTo>
                    <a:pt x="1834" y="470"/>
                    <a:pt x="1822" y="470"/>
                    <a:pt x="1810" y="494"/>
                  </a:cubicBezTo>
                  <a:cubicBezTo>
                    <a:pt x="1798" y="529"/>
                    <a:pt x="1787" y="553"/>
                    <a:pt x="1775" y="553"/>
                  </a:cubicBezTo>
                  <a:cubicBezTo>
                    <a:pt x="1775" y="553"/>
                    <a:pt x="1810" y="494"/>
                    <a:pt x="1798" y="494"/>
                  </a:cubicBezTo>
                  <a:lnTo>
                    <a:pt x="1763" y="494"/>
                  </a:lnTo>
                  <a:cubicBezTo>
                    <a:pt x="1751" y="494"/>
                    <a:pt x="1751" y="494"/>
                    <a:pt x="1727" y="565"/>
                  </a:cubicBezTo>
                  <a:cubicBezTo>
                    <a:pt x="1739" y="529"/>
                    <a:pt x="1739" y="505"/>
                    <a:pt x="1751" y="470"/>
                  </a:cubicBezTo>
                  <a:cubicBezTo>
                    <a:pt x="1751" y="463"/>
                    <a:pt x="1751" y="451"/>
                    <a:pt x="1748" y="451"/>
                  </a:cubicBezTo>
                  <a:cubicBezTo>
                    <a:pt x="1746" y="451"/>
                    <a:pt x="1744" y="456"/>
                    <a:pt x="1739" y="470"/>
                  </a:cubicBezTo>
                  <a:cubicBezTo>
                    <a:pt x="1733" y="482"/>
                    <a:pt x="1730" y="485"/>
                    <a:pt x="1728" y="485"/>
                  </a:cubicBezTo>
                  <a:cubicBezTo>
                    <a:pt x="1727" y="485"/>
                    <a:pt x="1727" y="482"/>
                    <a:pt x="1727" y="482"/>
                  </a:cubicBezTo>
                  <a:cubicBezTo>
                    <a:pt x="1715" y="482"/>
                    <a:pt x="1715" y="517"/>
                    <a:pt x="1703" y="529"/>
                  </a:cubicBezTo>
                  <a:cubicBezTo>
                    <a:pt x="1703" y="522"/>
                    <a:pt x="1703" y="502"/>
                    <a:pt x="1703" y="494"/>
                  </a:cubicBezTo>
                  <a:cubicBezTo>
                    <a:pt x="1703" y="482"/>
                    <a:pt x="1703" y="482"/>
                    <a:pt x="1703" y="482"/>
                  </a:cubicBezTo>
                  <a:cubicBezTo>
                    <a:pt x="1691" y="482"/>
                    <a:pt x="1691" y="494"/>
                    <a:pt x="1679" y="517"/>
                  </a:cubicBezTo>
                  <a:cubicBezTo>
                    <a:pt x="1679" y="529"/>
                    <a:pt x="1679" y="532"/>
                    <a:pt x="1678" y="532"/>
                  </a:cubicBezTo>
                  <a:cubicBezTo>
                    <a:pt x="1676" y="532"/>
                    <a:pt x="1673" y="529"/>
                    <a:pt x="1667" y="529"/>
                  </a:cubicBezTo>
                  <a:cubicBezTo>
                    <a:pt x="1675" y="498"/>
                    <a:pt x="1678" y="482"/>
                    <a:pt x="1675" y="482"/>
                  </a:cubicBezTo>
                  <a:lnTo>
                    <a:pt x="1675" y="482"/>
                  </a:lnTo>
                  <a:cubicBezTo>
                    <a:pt x="1674" y="482"/>
                    <a:pt x="1671" y="486"/>
                    <a:pt x="1667" y="494"/>
                  </a:cubicBezTo>
                  <a:cubicBezTo>
                    <a:pt x="1656" y="505"/>
                    <a:pt x="1656" y="505"/>
                    <a:pt x="1644" y="517"/>
                  </a:cubicBezTo>
                  <a:cubicBezTo>
                    <a:pt x="1644" y="505"/>
                    <a:pt x="1644" y="494"/>
                    <a:pt x="1644" y="494"/>
                  </a:cubicBezTo>
                  <a:cubicBezTo>
                    <a:pt x="1644" y="494"/>
                    <a:pt x="1644" y="494"/>
                    <a:pt x="1632" y="517"/>
                  </a:cubicBezTo>
                  <a:cubicBezTo>
                    <a:pt x="1625" y="531"/>
                    <a:pt x="1618" y="545"/>
                    <a:pt x="1616" y="545"/>
                  </a:cubicBezTo>
                  <a:cubicBezTo>
                    <a:pt x="1614" y="545"/>
                    <a:pt x="1615" y="537"/>
                    <a:pt x="1620" y="517"/>
                  </a:cubicBezTo>
                  <a:cubicBezTo>
                    <a:pt x="1620" y="482"/>
                    <a:pt x="1632" y="470"/>
                    <a:pt x="1620" y="446"/>
                  </a:cubicBezTo>
                  <a:cubicBezTo>
                    <a:pt x="1608" y="422"/>
                    <a:pt x="1620" y="410"/>
                    <a:pt x="1608" y="410"/>
                  </a:cubicBezTo>
                  <a:cubicBezTo>
                    <a:pt x="1596" y="410"/>
                    <a:pt x="1596" y="446"/>
                    <a:pt x="1596" y="458"/>
                  </a:cubicBezTo>
                  <a:cubicBezTo>
                    <a:pt x="1592" y="467"/>
                    <a:pt x="1587" y="475"/>
                    <a:pt x="1584" y="482"/>
                  </a:cubicBezTo>
                  <a:cubicBezTo>
                    <a:pt x="1584" y="467"/>
                    <a:pt x="1584" y="452"/>
                    <a:pt x="1581" y="452"/>
                  </a:cubicBezTo>
                  <a:cubicBezTo>
                    <a:pt x="1579" y="452"/>
                    <a:pt x="1577" y="457"/>
                    <a:pt x="1572" y="470"/>
                  </a:cubicBezTo>
                  <a:cubicBezTo>
                    <a:pt x="1577" y="435"/>
                    <a:pt x="1574" y="425"/>
                    <a:pt x="1568" y="425"/>
                  </a:cubicBezTo>
                  <a:cubicBezTo>
                    <a:pt x="1559" y="425"/>
                    <a:pt x="1543" y="446"/>
                    <a:pt x="1536" y="446"/>
                  </a:cubicBezTo>
                  <a:cubicBezTo>
                    <a:pt x="1536" y="440"/>
                    <a:pt x="1536" y="429"/>
                    <a:pt x="1536" y="422"/>
                  </a:cubicBezTo>
                  <a:cubicBezTo>
                    <a:pt x="1536" y="422"/>
                    <a:pt x="1536" y="410"/>
                    <a:pt x="1525" y="410"/>
                  </a:cubicBezTo>
                  <a:cubicBezTo>
                    <a:pt x="1525" y="410"/>
                    <a:pt x="1489" y="410"/>
                    <a:pt x="1501" y="374"/>
                  </a:cubicBezTo>
                  <a:lnTo>
                    <a:pt x="1501" y="374"/>
                  </a:lnTo>
                  <a:cubicBezTo>
                    <a:pt x="1501" y="374"/>
                    <a:pt x="1489" y="375"/>
                    <a:pt x="1477" y="422"/>
                  </a:cubicBezTo>
                  <a:cubicBezTo>
                    <a:pt x="1477" y="446"/>
                    <a:pt x="1465" y="458"/>
                    <a:pt x="1453" y="482"/>
                  </a:cubicBezTo>
                  <a:cubicBezTo>
                    <a:pt x="1453" y="482"/>
                    <a:pt x="1453" y="482"/>
                    <a:pt x="1453" y="482"/>
                  </a:cubicBezTo>
                  <a:cubicBezTo>
                    <a:pt x="1441" y="482"/>
                    <a:pt x="1453" y="458"/>
                    <a:pt x="1453" y="410"/>
                  </a:cubicBezTo>
                  <a:cubicBezTo>
                    <a:pt x="1453" y="434"/>
                    <a:pt x="1453" y="458"/>
                    <a:pt x="1453" y="482"/>
                  </a:cubicBezTo>
                  <a:lnTo>
                    <a:pt x="1465" y="398"/>
                  </a:lnTo>
                  <a:cubicBezTo>
                    <a:pt x="1465" y="384"/>
                    <a:pt x="1465" y="379"/>
                    <a:pt x="1463" y="379"/>
                  </a:cubicBezTo>
                  <a:cubicBezTo>
                    <a:pt x="1461" y="379"/>
                    <a:pt x="1458" y="381"/>
                    <a:pt x="1453" y="386"/>
                  </a:cubicBezTo>
                  <a:cubicBezTo>
                    <a:pt x="1441" y="410"/>
                    <a:pt x="1441" y="422"/>
                    <a:pt x="1429" y="422"/>
                  </a:cubicBezTo>
                  <a:lnTo>
                    <a:pt x="1429" y="374"/>
                  </a:lnTo>
                  <a:cubicBezTo>
                    <a:pt x="1429" y="373"/>
                    <a:pt x="1429" y="372"/>
                    <a:pt x="1429" y="372"/>
                  </a:cubicBezTo>
                  <a:cubicBezTo>
                    <a:pt x="1426" y="372"/>
                    <a:pt x="1406" y="471"/>
                    <a:pt x="1395" y="471"/>
                  </a:cubicBezTo>
                  <a:cubicBezTo>
                    <a:pt x="1395" y="471"/>
                    <a:pt x="1394" y="470"/>
                    <a:pt x="1394" y="470"/>
                  </a:cubicBezTo>
                  <a:cubicBezTo>
                    <a:pt x="1394" y="470"/>
                    <a:pt x="1417" y="386"/>
                    <a:pt x="1417" y="374"/>
                  </a:cubicBezTo>
                  <a:cubicBezTo>
                    <a:pt x="1416" y="371"/>
                    <a:pt x="1414" y="370"/>
                    <a:pt x="1412" y="370"/>
                  </a:cubicBezTo>
                  <a:cubicBezTo>
                    <a:pt x="1399" y="370"/>
                    <a:pt x="1378" y="425"/>
                    <a:pt x="1358" y="446"/>
                  </a:cubicBezTo>
                  <a:cubicBezTo>
                    <a:pt x="1353" y="456"/>
                    <a:pt x="1348" y="462"/>
                    <a:pt x="1345" y="462"/>
                  </a:cubicBezTo>
                  <a:cubicBezTo>
                    <a:pt x="1340" y="462"/>
                    <a:pt x="1339" y="450"/>
                    <a:pt x="1346" y="422"/>
                  </a:cubicBezTo>
                  <a:cubicBezTo>
                    <a:pt x="1358" y="422"/>
                    <a:pt x="1370" y="398"/>
                    <a:pt x="1358" y="374"/>
                  </a:cubicBezTo>
                  <a:cubicBezTo>
                    <a:pt x="1358" y="368"/>
                    <a:pt x="1357" y="365"/>
                    <a:pt x="1356" y="365"/>
                  </a:cubicBezTo>
                  <a:cubicBezTo>
                    <a:pt x="1352" y="365"/>
                    <a:pt x="1346" y="384"/>
                    <a:pt x="1346" y="410"/>
                  </a:cubicBezTo>
                  <a:cubicBezTo>
                    <a:pt x="1334" y="422"/>
                    <a:pt x="1334" y="446"/>
                    <a:pt x="1334" y="470"/>
                  </a:cubicBezTo>
                  <a:lnTo>
                    <a:pt x="1334" y="374"/>
                  </a:lnTo>
                  <a:lnTo>
                    <a:pt x="1310" y="458"/>
                  </a:lnTo>
                  <a:cubicBezTo>
                    <a:pt x="1310" y="466"/>
                    <a:pt x="1304" y="480"/>
                    <a:pt x="1301" y="492"/>
                  </a:cubicBezTo>
                  <a:lnTo>
                    <a:pt x="1301" y="492"/>
                  </a:lnTo>
                  <a:cubicBezTo>
                    <a:pt x="1310" y="442"/>
                    <a:pt x="1309" y="421"/>
                    <a:pt x="1298" y="410"/>
                  </a:cubicBezTo>
                  <a:cubicBezTo>
                    <a:pt x="1286" y="422"/>
                    <a:pt x="1275" y="446"/>
                    <a:pt x="1275" y="470"/>
                  </a:cubicBezTo>
                  <a:lnTo>
                    <a:pt x="1263" y="470"/>
                  </a:lnTo>
                  <a:cubicBezTo>
                    <a:pt x="1263" y="446"/>
                    <a:pt x="1275" y="422"/>
                    <a:pt x="1275" y="398"/>
                  </a:cubicBezTo>
                  <a:cubicBezTo>
                    <a:pt x="1283" y="381"/>
                    <a:pt x="1279" y="370"/>
                    <a:pt x="1276" y="370"/>
                  </a:cubicBezTo>
                  <a:lnTo>
                    <a:pt x="1276" y="370"/>
                  </a:lnTo>
                  <a:cubicBezTo>
                    <a:pt x="1275" y="370"/>
                    <a:pt x="1275" y="371"/>
                    <a:pt x="1275" y="374"/>
                  </a:cubicBezTo>
                  <a:cubicBezTo>
                    <a:pt x="1266" y="383"/>
                    <a:pt x="1246" y="437"/>
                    <a:pt x="1239" y="437"/>
                  </a:cubicBezTo>
                  <a:cubicBezTo>
                    <a:pt x="1236" y="437"/>
                    <a:pt x="1235" y="427"/>
                    <a:pt x="1239" y="398"/>
                  </a:cubicBezTo>
                  <a:cubicBezTo>
                    <a:pt x="1242" y="371"/>
                    <a:pt x="1243" y="361"/>
                    <a:pt x="1242" y="361"/>
                  </a:cubicBezTo>
                  <a:lnTo>
                    <a:pt x="1242" y="361"/>
                  </a:lnTo>
                  <a:cubicBezTo>
                    <a:pt x="1239" y="361"/>
                    <a:pt x="1227" y="422"/>
                    <a:pt x="1227" y="422"/>
                  </a:cubicBezTo>
                  <a:cubicBezTo>
                    <a:pt x="1217" y="422"/>
                    <a:pt x="1224" y="370"/>
                    <a:pt x="1219" y="370"/>
                  </a:cubicBezTo>
                  <a:lnTo>
                    <a:pt x="1219" y="370"/>
                  </a:lnTo>
                  <a:cubicBezTo>
                    <a:pt x="1218" y="370"/>
                    <a:pt x="1217" y="371"/>
                    <a:pt x="1215" y="374"/>
                  </a:cubicBezTo>
                  <a:lnTo>
                    <a:pt x="1197" y="419"/>
                  </a:lnTo>
                  <a:lnTo>
                    <a:pt x="1197" y="419"/>
                  </a:lnTo>
                  <a:cubicBezTo>
                    <a:pt x="1203" y="400"/>
                    <a:pt x="1203" y="381"/>
                    <a:pt x="1203" y="363"/>
                  </a:cubicBezTo>
                  <a:cubicBezTo>
                    <a:pt x="1203" y="356"/>
                    <a:pt x="1203" y="349"/>
                    <a:pt x="1201" y="349"/>
                  </a:cubicBezTo>
                  <a:cubicBezTo>
                    <a:pt x="1199" y="349"/>
                    <a:pt x="1196" y="353"/>
                    <a:pt x="1191" y="363"/>
                  </a:cubicBezTo>
                  <a:cubicBezTo>
                    <a:pt x="1179" y="374"/>
                    <a:pt x="1176" y="377"/>
                    <a:pt x="1175" y="377"/>
                  </a:cubicBezTo>
                  <a:cubicBezTo>
                    <a:pt x="1173" y="377"/>
                    <a:pt x="1173" y="374"/>
                    <a:pt x="1167" y="374"/>
                  </a:cubicBezTo>
                  <a:cubicBezTo>
                    <a:pt x="1167" y="374"/>
                    <a:pt x="1155" y="434"/>
                    <a:pt x="1144" y="434"/>
                  </a:cubicBezTo>
                  <a:lnTo>
                    <a:pt x="1155" y="363"/>
                  </a:lnTo>
                  <a:lnTo>
                    <a:pt x="1155" y="363"/>
                  </a:lnTo>
                  <a:cubicBezTo>
                    <a:pt x="1155" y="363"/>
                    <a:pt x="1155" y="363"/>
                    <a:pt x="1144" y="398"/>
                  </a:cubicBezTo>
                  <a:cubicBezTo>
                    <a:pt x="1138" y="410"/>
                    <a:pt x="1135" y="416"/>
                    <a:pt x="1133" y="416"/>
                  </a:cubicBezTo>
                  <a:cubicBezTo>
                    <a:pt x="1132" y="416"/>
                    <a:pt x="1132" y="410"/>
                    <a:pt x="1132" y="398"/>
                  </a:cubicBezTo>
                  <a:lnTo>
                    <a:pt x="1120" y="422"/>
                  </a:lnTo>
                  <a:cubicBezTo>
                    <a:pt x="1108" y="458"/>
                    <a:pt x="1108" y="458"/>
                    <a:pt x="1108" y="458"/>
                  </a:cubicBezTo>
                  <a:lnTo>
                    <a:pt x="1132" y="351"/>
                  </a:lnTo>
                  <a:lnTo>
                    <a:pt x="1132" y="351"/>
                  </a:lnTo>
                  <a:cubicBezTo>
                    <a:pt x="1123" y="377"/>
                    <a:pt x="1114" y="391"/>
                    <a:pt x="1105" y="391"/>
                  </a:cubicBezTo>
                  <a:cubicBezTo>
                    <a:pt x="1102" y="391"/>
                    <a:pt x="1099" y="389"/>
                    <a:pt x="1096" y="386"/>
                  </a:cubicBezTo>
                  <a:cubicBezTo>
                    <a:pt x="1096" y="386"/>
                    <a:pt x="1096" y="351"/>
                    <a:pt x="1096" y="351"/>
                  </a:cubicBezTo>
                  <a:cubicBezTo>
                    <a:pt x="1084" y="303"/>
                    <a:pt x="1060" y="303"/>
                    <a:pt x="1036" y="303"/>
                  </a:cubicBezTo>
                  <a:cubicBezTo>
                    <a:pt x="1013" y="291"/>
                    <a:pt x="1036" y="267"/>
                    <a:pt x="1036" y="267"/>
                  </a:cubicBezTo>
                  <a:lnTo>
                    <a:pt x="1025" y="267"/>
                  </a:lnTo>
                  <a:cubicBezTo>
                    <a:pt x="1013" y="267"/>
                    <a:pt x="1001" y="279"/>
                    <a:pt x="989" y="279"/>
                  </a:cubicBezTo>
                  <a:cubicBezTo>
                    <a:pt x="965" y="291"/>
                    <a:pt x="941" y="291"/>
                    <a:pt x="929" y="303"/>
                  </a:cubicBezTo>
                  <a:cubicBezTo>
                    <a:pt x="917" y="315"/>
                    <a:pt x="905" y="327"/>
                    <a:pt x="905" y="339"/>
                  </a:cubicBezTo>
                  <a:cubicBezTo>
                    <a:pt x="905" y="351"/>
                    <a:pt x="902" y="354"/>
                    <a:pt x="899" y="354"/>
                  </a:cubicBezTo>
                  <a:cubicBezTo>
                    <a:pt x="897" y="354"/>
                    <a:pt x="894" y="351"/>
                    <a:pt x="894" y="351"/>
                  </a:cubicBezTo>
                  <a:cubicBezTo>
                    <a:pt x="894" y="351"/>
                    <a:pt x="905" y="339"/>
                    <a:pt x="894" y="327"/>
                  </a:cubicBezTo>
                  <a:cubicBezTo>
                    <a:pt x="882" y="315"/>
                    <a:pt x="870" y="315"/>
                    <a:pt x="858" y="315"/>
                  </a:cubicBezTo>
                  <a:cubicBezTo>
                    <a:pt x="858" y="315"/>
                    <a:pt x="855" y="312"/>
                    <a:pt x="852" y="312"/>
                  </a:cubicBezTo>
                  <a:cubicBezTo>
                    <a:pt x="849" y="312"/>
                    <a:pt x="846" y="315"/>
                    <a:pt x="846" y="327"/>
                  </a:cubicBezTo>
                  <a:cubicBezTo>
                    <a:pt x="834" y="350"/>
                    <a:pt x="822" y="409"/>
                    <a:pt x="822" y="433"/>
                  </a:cubicBezTo>
                  <a:lnTo>
                    <a:pt x="822" y="433"/>
                  </a:lnTo>
                  <a:cubicBezTo>
                    <a:pt x="822" y="427"/>
                    <a:pt x="823" y="372"/>
                    <a:pt x="834" y="339"/>
                  </a:cubicBezTo>
                  <a:cubicBezTo>
                    <a:pt x="846" y="303"/>
                    <a:pt x="834" y="303"/>
                    <a:pt x="822" y="303"/>
                  </a:cubicBezTo>
                  <a:cubicBezTo>
                    <a:pt x="810" y="303"/>
                    <a:pt x="798" y="303"/>
                    <a:pt x="798" y="291"/>
                  </a:cubicBezTo>
                  <a:lnTo>
                    <a:pt x="798" y="267"/>
                  </a:lnTo>
                  <a:cubicBezTo>
                    <a:pt x="798" y="267"/>
                    <a:pt x="774" y="291"/>
                    <a:pt x="774" y="303"/>
                  </a:cubicBezTo>
                  <a:cubicBezTo>
                    <a:pt x="773" y="305"/>
                    <a:pt x="771" y="305"/>
                    <a:pt x="770" y="305"/>
                  </a:cubicBezTo>
                  <a:cubicBezTo>
                    <a:pt x="762" y="305"/>
                    <a:pt x="761" y="278"/>
                    <a:pt x="751" y="267"/>
                  </a:cubicBezTo>
                  <a:cubicBezTo>
                    <a:pt x="751" y="266"/>
                    <a:pt x="750" y="265"/>
                    <a:pt x="750" y="265"/>
                  </a:cubicBezTo>
                  <a:cubicBezTo>
                    <a:pt x="747" y="265"/>
                    <a:pt x="736" y="296"/>
                    <a:pt x="715" y="327"/>
                  </a:cubicBezTo>
                  <a:cubicBezTo>
                    <a:pt x="709" y="348"/>
                    <a:pt x="706" y="356"/>
                    <a:pt x="705" y="356"/>
                  </a:cubicBezTo>
                  <a:cubicBezTo>
                    <a:pt x="702" y="356"/>
                    <a:pt x="715" y="285"/>
                    <a:pt x="715" y="267"/>
                  </a:cubicBezTo>
                  <a:lnTo>
                    <a:pt x="715" y="267"/>
                  </a:lnTo>
                  <a:cubicBezTo>
                    <a:pt x="710" y="285"/>
                    <a:pt x="703" y="315"/>
                    <a:pt x="703" y="315"/>
                  </a:cubicBezTo>
                  <a:cubicBezTo>
                    <a:pt x="699" y="321"/>
                    <a:pt x="696" y="324"/>
                    <a:pt x="695" y="324"/>
                  </a:cubicBezTo>
                  <a:cubicBezTo>
                    <a:pt x="687" y="324"/>
                    <a:pt x="703" y="265"/>
                    <a:pt x="703" y="255"/>
                  </a:cubicBezTo>
                  <a:cubicBezTo>
                    <a:pt x="703" y="245"/>
                    <a:pt x="699" y="242"/>
                    <a:pt x="694" y="242"/>
                  </a:cubicBezTo>
                  <a:cubicBezTo>
                    <a:pt x="687" y="242"/>
                    <a:pt x="679" y="249"/>
                    <a:pt x="679" y="255"/>
                  </a:cubicBezTo>
                  <a:cubicBezTo>
                    <a:pt x="674" y="261"/>
                    <a:pt x="666" y="266"/>
                    <a:pt x="660" y="266"/>
                  </a:cubicBezTo>
                  <a:cubicBezTo>
                    <a:pt x="653" y="266"/>
                    <a:pt x="649" y="258"/>
                    <a:pt x="655" y="232"/>
                  </a:cubicBezTo>
                  <a:cubicBezTo>
                    <a:pt x="655" y="228"/>
                    <a:pt x="653" y="226"/>
                    <a:pt x="649" y="226"/>
                  </a:cubicBezTo>
                  <a:cubicBezTo>
                    <a:pt x="642" y="226"/>
                    <a:pt x="632" y="232"/>
                    <a:pt x="632" y="232"/>
                  </a:cubicBezTo>
                  <a:cubicBezTo>
                    <a:pt x="620" y="244"/>
                    <a:pt x="584" y="244"/>
                    <a:pt x="560" y="267"/>
                  </a:cubicBezTo>
                  <a:cubicBezTo>
                    <a:pt x="547" y="281"/>
                    <a:pt x="541" y="287"/>
                    <a:pt x="536" y="298"/>
                  </a:cubicBezTo>
                  <a:lnTo>
                    <a:pt x="536" y="298"/>
                  </a:lnTo>
                  <a:cubicBezTo>
                    <a:pt x="539" y="283"/>
                    <a:pt x="542" y="267"/>
                    <a:pt x="548" y="255"/>
                  </a:cubicBezTo>
                  <a:cubicBezTo>
                    <a:pt x="548" y="247"/>
                    <a:pt x="547" y="245"/>
                    <a:pt x="545" y="245"/>
                  </a:cubicBezTo>
                  <a:cubicBezTo>
                    <a:pt x="542" y="245"/>
                    <a:pt x="536" y="255"/>
                    <a:pt x="536" y="255"/>
                  </a:cubicBezTo>
                  <a:lnTo>
                    <a:pt x="536" y="232"/>
                  </a:lnTo>
                  <a:cubicBezTo>
                    <a:pt x="536" y="208"/>
                    <a:pt x="513" y="220"/>
                    <a:pt x="501" y="208"/>
                  </a:cubicBezTo>
                  <a:cubicBezTo>
                    <a:pt x="501" y="229"/>
                    <a:pt x="492" y="234"/>
                    <a:pt x="485" y="234"/>
                  </a:cubicBezTo>
                  <a:cubicBezTo>
                    <a:pt x="481" y="234"/>
                    <a:pt x="477" y="232"/>
                    <a:pt x="477" y="232"/>
                  </a:cubicBezTo>
                  <a:lnTo>
                    <a:pt x="462" y="287"/>
                  </a:lnTo>
                  <a:lnTo>
                    <a:pt x="462" y="287"/>
                  </a:lnTo>
                  <a:cubicBezTo>
                    <a:pt x="459" y="290"/>
                    <a:pt x="456" y="291"/>
                    <a:pt x="453" y="291"/>
                  </a:cubicBezTo>
                  <a:cubicBezTo>
                    <a:pt x="453" y="283"/>
                    <a:pt x="453" y="281"/>
                    <a:pt x="453" y="276"/>
                  </a:cubicBezTo>
                  <a:lnTo>
                    <a:pt x="453" y="276"/>
                  </a:lnTo>
                  <a:cubicBezTo>
                    <a:pt x="464" y="247"/>
                    <a:pt x="462" y="232"/>
                    <a:pt x="453" y="232"/>
                  </a:cubicBezTo>
                  <a:cubicBezTo>
                    <a:pt x="451" y="232"/>
                    <a:pt x="450" y="232"/>
                    <a:pt x="449" y="232"/>
                  </a:cubicBezTo>
                  <a:lnTo>
                    <a:pt x="449" y="232"/>
                  </a:lnTo>
                  <a:cubicBezTo>
                    <a:pt x="451" y="227"/>
                    <a:pt x="453" y="222"/>
                    <a:pt x="453" y="220"/>
                  </a:cubicBezTo>
                  <a:cubicBezTo>
                    <a:pt x="453" y="217"/>
                    <a:pt x="452" y="216"/>
                    <a:pt x="451" y="216"/>
                  </a:cubicBezTo>
                  <a:cubicBezTo>
                    <a:pt x="445" y="216"/>
                    <a:pt x="433" y="228"/>
                    <a:pt x="423" y="238"/>
                  </a:cubicBezTo>
                  <a:lnTo>
                    <a:pt x="423" y="238"/>
                  </a:lnTo>
                  <a:cubicBezTo>
                    <a:pt x="418" y="204"/>
                    <a:pt x="420" y="176"/>
                    <a:pt x="429" y="148"/>
                  </a:cubicBezTo>
                  <a:lnTo>
                    <a:pt x="429" y="148"/>
                  </a:lnTo>
                  <a:cubicBezTo>
                    <a:pt x="417" y="184"/>
                    <a:pt x="405" y="184"/>
                    <a:pt x="405" y="184"/>
                  </a:cubicBezTo>
                  <a:cubicBezTo>
                    <a:pt x="393" y="184"/>
                    <a:pt x="382" y="184"/>
                    <a:pt x="382" y="196"/>
                  </a:cubicBezTo>
                  <a:cubicBezTo>
                    <a:pt x="381" y="198"/>
                    <a:pt x="379" y="200"/>
                    <a:pt x="378" y="202"/>
                  </a:cubicBezTo>
                  <a:lnTo>
                    <a:pt x="378" y="202"/>
                  </a:lnTo>
                  <a:cubicBezTo>
                    <a:pt x="375" y="203"/>
                    <a:pt x="372" y="204"/>
                    <a:pt x="368" y="205"/>
                  </a:cubicBezTo>
                  <a:lnTo>
                    <a:pt x="368" y="205"/>
                  </a:lnTo>
                  <a:cubicBezTo>
                    <a:pt x="370" y="199"/>
                    <a:pt x="370" y="196"/>
                    <a:pt x="370" y="196"/>
                  </a:cubicBezTo>
                  <a:cubicBezTo>
                    <a:pt x="369" y="195"/>
                    <a:pt x="368" y="195"/>
                    <a:pt x="367" y="195"/>
                  </a:cubicBezTo>
                  <a:cubicBezTo>
                    <a:pt x="364" y="195"/>
                    <a:pt x="361" y="200"/>
                    <a:pt x="358" y="207"/>
                  </a:cubicBezTo>
                  <a:lnTo>
                    <a:pt x="358" y="207"/>
                  </a:lnTo>
                  <a:cubicBezTo>
                    <a:pt x="358" y="198"/>
                    <a:pt x="358" y="190"/>
                    <a:pt x="358" y="184"/>
                  </a:cubicBezTo>
                  <a:cubicBezTo>
                    <a:pt x="358" y="184"/>
                    <a:pt x="346" y="196"/>
                    <a:pt x="346" y="196"/>
                  </a:cubicBezTo>
                  <a:lnTo>
                    <a:pt x="337" y="196"/>
                  </a:lnTo>
                  <a:cubicBezTo>
                    <a:pt x="338" y="194"/>
                    <a:pt x="339" y="191"/>
                    <a:pt x="340" y="189"/>
                  </a:cubicBezTo>
                  <a:lnTo>
                    <a:pt x="340" y="189"/>
                  </a:lnTo>
                  <a:cubicBezTo>
                    <a:pt x="338" y="191"/>
                    <a:pt x="336" y="194"/>
                    <a:pt x="334" y="196"/>
                  </a:cubicBezTo>
                  <a:lnTo>
                    <a:pt x="322" y="196"/>
                  </a:lnTo>
                  <a:cubicBezTo>
                    <a:pt x="322" y="185"/>
                    <a:pt x="321" y="180"/>
                    <a:pt x="320" y="180"/>
                  </a:cubicBezTo>
                  <a:cubicBezTo>
                    <a:pt x="318" y="180"/>
                    <a:pt x="315" y="192"/>
                    <a:pt x="311" y="208"/>
                  </a:cubicBezTo>
                  <a:lnTo>
                    <a:pt x="310" y="208"/>
                  </a:lnTo>
                  <a:cubicBezTo>
                    <a:pt x="310" y="208"/>
                    <a:pt x="310" y="184"/>
                    <a:pt x="334" y="148"/>
                  </a:cubicBezTo>
                  <a:lnTo>
                    <a:pt x="334" y="148"/>
                  </a:lnTo>
                  <a:cubicBezTo>
                    <a:pt x="310" y="179"/>
                    <a:pt x="300" y="190"/>
                    <a:pt x="297" y="190"/>
                  </a:cubicBezTo>
                  <a:cubicBezTo>
                    <a:pt x="291" y="190"/>
                    <a:pt x="330" y="124"/>
                    <a:pt x="322" y="124"/>
                  </a:cubicBezTo>
                  <a:lnTo>
                    <a:pt x="322" y="124"/>
                  </a:lnTo>
                  <a:cubicBezTo>
                    <a:pt x="312" y="134"/>
                    <a:pt x="286" y="169"/>
                    <a:pt x="270" y="180"/>
                  </a:cubicBezTo>
                  <a:lnTo>
                    <a:pt x="270" y="180"/>
                  </a:lnTo>
                  <a:cubicBezTo>
                    <a:pt x="267" y="179"/>
                    <a:pt x="263" y="177"/>
                    <a:pt x="260" y="176"/>
                  </a:cubicBezTo>
                  <a:lnTo>
                    <a:pt x="260" y="176"/>
                  </a:lnTo>
                  <a:cubicBezTo>
                    <a:pt x="263" y="165"/>
                    <a:pt x="274" y="148"/>
                    <a:pt x="274" y="148"/>
                  </a:cubicBezTo>
                  <a:cubicBezTo>
                    <a:pt x="274" y="146"/>
                    <a:pt x="274" y="146"/>
                    <a:pt x="272" y="146"/>
                  </a:cubicBezTo>
                  <a:cubicBezTo>
                    <a:pt x="267" y="146"/>
                    <a:pt x="253" y="157"/>
                    <a:pt x="245" y="157"/>
                  </a:cubicBezTo>
                  <a:cubicBezTo>
                    <a:pt x="241" y="157"/>
                    <a:pt x="239" y="155"/>
                    <a:pt x="239" y="148"/>
                  </a:cubicBezTo>
                  <a:cubicBezTo>
                    <a:pt x="251" y="124"/>
                    <a:pt x="239" y="124"/>
                    <a:pt x="239" y="124"/>
                  </a:cubicBezTo>
                  <a:cubicBezTo>
                    <a:pt x="239" y="124"/>
                    <a:pt x="227" y="124"/>
                    <a:pt x="215" y="136"/>
                  </a:cubicBezTo>
                  <a:cubicBezTo>
                    <a:pt x="215" y="126"/>
                    <a:pt x="250" y="46"/>
                    <a:pt x="237" y="46"/>
                  </a:cubicBezTo>
                  <a:cubicBezTo>
                    <a:pt x="235" y="46"/>
                    <a:pt x="232" y="48"/>
                    <a:pt x="227" y="53"/>
                  </a:cubicBezTo>
                  <a:cubicBezTo>
                    <a:pt x="214" y="62"/>
                    <a:pt x="207" y="67"/>
                    <a:pt x="204" y="71"/>
                  </a:cubicBezTo>
                  <a:lnTo>
                    <a:pt x="204" y="71"/>
                  </a:lnTo>
                  <a:cubicBezTo>
                    <a:pt x="207" y="61"/>
                    <a:pt x="215" y="51"/>
                    <a:pt x="215" y="41"/>
                  </a:cubicBezTo>
                  <a:lnTo>
                    <a:pt x="215" y="41"/>
                  </a:lnTo>
                  <a:cubicBezTo>
                    <a:pt x="215" y="41"/>
                    <a:pt x="191" y="65"/>
                    <a:pt x="191" y="65"/>
                  </a:cubicBezTo>
                  <a:cubicBezTo>
                    <a:pt x="189" y="66"/>
                    <a:pt x="188" y="66"/>
                    <a:pt x="186" y="66"/>
                  </a:cubicBezTo>
                  <a:cubicBezTo>
                    <a:pt x="165" y="66"/>
                    <a:pt x="186" y="1"/>
                    <a:pt x="168" y="1"/>
                  </a:cubicBezTo>
                  <a:close/>
                </a:path>
              </a:pathLst>
            </a:custGeom>
            <a:solidFill>
              <a:srgbClr val="E39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3"/>
            <p:cNvSpPr/>
            <p:nvPr/>
          </p:nvSpPr>
          <p:spPr>
            <a:xfrm>
              <a:off x="3393523" y="5224192"/>
              <a:ext cx="166133" cy="111048"/>
            </a:xfrm>
            <a:custGeom>
              <a:avLst/>
              <a:gdLst/>
              <a:ahLst/>
              <a:cxnLst/>
              <a:rect l="l" t="t" r="r" b="b"/>
              <a:pathLst>
                <a:path w="3275" h="2189" extrusionOk="0">
                  <a:moveTo>
                    <a:pt x="2084" y="1093"/>
                  </a:moveTo>
                  <a:lnTo>
                    <a:pt x="2465" y="1165"/>
                  </a:lnTo>
                  <a:cubicBezTo>
                    <a:pt x="2453" y="1224"/>
                    <a:pt x="2429" y="1272"/>
                    <a:pt x="2394" y="1331"/>
                  </a:cubicBezTo>
                  <a:lnTo>
                    <a:pt x="2084" y="1093"/>
                  </a:lnTo>
                  <a:close/>
                  <a:moveTo>
                    <a:pt x="521" y="1"/>
                  </a:moveTo>
                  <a:cubicBezTo>
                    <a:pt x="172" y="1"/>
                    <a:pt x="0" y="457"/>
                    <a:pt x="298" y="689"/>
                  </a:cubicBezTo>
                  <a:lnTo>
                    <a:pt x="2179" y="2117"/>
                  </a:lnTo>
                  <a:cubicBezTo>
                    <a:pt x="2239" y="2165"/>
                    <a:pt x="2322" y="2189"/>
                    <a:pt x="2405" y="2189"/>
                  </a:cubicBezTo>
                  <a:cubicBezTo>
                    <a:pt x="2453" y="2189"/>
                    <a:pt x="2501" y="2177"/>
                    <a:pt x="2548" y="2165"/>
                  </a:cubicBezTo>
                  <a:lnTo>
                    <a:pt x="2656" y="2129"/>
                  </a:lnTo>
                  <a:cubicBezTo>
                    <a:pt x="2679" y="2117"/>
                    <a:pt x="2703" y="2105"/>
                    <a:pt x="2727" y="2082"/>
                  </a:cubicBezTo>
                  <a:cubicBezTo>
                    <a:pt x="3072" y="1820"/>
                    <a:pt x="3275" y="1403"/>
                    <a:pt x="3251" y="962"/>
                  </a:cubicBezTo>
                  <a:lnTo>
                    <a:pt x="3251" y="855"/>
                  </a:lnTo>
                  <a:cubicBezTo>
                    <a:pt x="3251" y="677"/>
                    <a:pt x="3132" y="522"/>
                    <a:pt x="2953" y="486"/>
                  </a:cubicBezTo>
                  <a:lnTo>
                    <a:pt x="608" y="10"/>
                  </a:lnTo>
                  <a:cubicBezTo>
                    <a:pt x="578" y="4"/>
                    <a:pt x="549" y="1"/>
                    <a:pt x="5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3"/>
            <p:cNvSpPr/>
            <p:nvPr/>
          </p:nvSpPr>
          <p:spPr>
            <a:xfrm>
              <a:off x="3387486" y="5211814"/>
              <a:ext cx="182467" cy="133268"/>
            </a:xfrm>
            <a:custGeom>
              <a:avLst/>
              <a:gdLst/>
              <a:ahLst/>
              <a:cxnLst/>
              <a:rect l="l" t="t" r="r" b="b"/>
              <a:pathLst>
                <a:path w="3597" h="2627" extrusionOk="0">
                  <a:moveTo>
                    <a:pt x="1000" y="99"/>
                  </a:moveTo>
                  <a:lnTo>
                    <a:pt x="1000" y="99"/>
                  </a:lnTo>
                  <a:cubicBezTo>
                    <a:pt x="998" y="111"/>
                    <a:pt x="995" y="123"/>
                    <a:pt x="992" y="135"/>
                  </a:cubicBezTo>
                  <a:lnTo>
                    <a:pt x="992" y="135"/>
                  </a:lnTo>
                  <a:cubicBezTo>
                    <a:pt x="995" y="129"/>
                    <a:pt x="998" y="118"/>
                    <a:pt x="1000" y="99"/>
                  </a:cubicBezTo>
                  <a:close/>
                  <a:moveTo>
                    <a:pt x="559" y="156"/>
                  </a:moveTo>
                  <a:lnTo>
                    <a:pt x="559" y="156"/>
                  </a:lnTo>
                  <a:cubicBezTo>
                    <a:pt x="562" y="164"/>
                    <a:pt x="564" y="171"/>
                    <a:pt x="560" y="171"/>
                  </a:cubicBezTo>
                  <a:cubicBezTo>
                    <a:pt x="560" y="166"/>
                    <a:pt x="560" y="161"/>
                    <a:pt x="559" y="156"/>
                  </a:cubicBezTo>
                  <a:close/>
                  <a:moveTo>
                    <a:pt x="786" y="182"/>
                  </a:moveTo>
                  <a:cubicBezTo>
                    <a:pt x="786" y="182"/>
                    <a:pt x="810" y="182"/>
                    <a:pt x="798" y="218"/>
                  </a:cubicBezTo>
                  <a:lnTo>
                    <a:pt x="786" y="182"/>
                  </a:lnTo>
                  <a:close/>
                  <a:moveTo>
                    <a:pt x="2322" y="361"/>
                  </a:moveTo>
                  <a:lnTo>
                    <a:pt x="2322" y="361"/>
                  </a:lnTo>
                  <a:cubicBezTo>
                    <a:pt x="2322" y="361"/>
                    <a:pt x="2322" y="361"/>
                    <a:pt x="2322" y="361"/>
                  </a:cubicBezTo>
                  <a:close/>
                  <a:moveTo>
                    <a:pt x="1346" y="349"/>
                  </a:moveTo>
                  <a:cubicBezTo>
                    <a:pt x="1342" y="353"/>
                    <a:pt x="1340" y="360"/>
                    <a:pt x="1338" y="369"/>
                  </a:cubicBezTo>
                  <a:lnTo>
                    <a:pt x="1338" y="369"/>
                  </a:lnTo>
                  <a:cubicBezTo>
                    <a:pt x="1340" y="366"/>
                    <a:pt x="1343" y="364"/>
                    <a:pt x="1346" y="361"/>
                  </a:cubicBezTo>
                  <a:cubicBezTo>
                    <a:pt x="1346" y="355"/>
                    <a:pt x="1346" y="351"/>
                    <a:pt x="1346" y="349"/>
                  </a:cubicBezTo>
                  <a:close/>
                  <a:moveTo>
                    <a:pt x="2286" y="385"/>
                  </a:moveTo>
                  <a:cubicBezTo>
                    <a:pt x="2286" y="385"/>
                    <a:pt x="2286" y="386"/>
                    <a:pt x="2286" y="387"/>
                  </a:cubicBezTo>
                  <a:lnTo>
                    <a:pt x="2286" y="387"/>
                  </a:lnTo>
                  <a:cubicBezTo>
                    <a:pt x="2286" y="386"/>
                    <a:pt x="2286" y="385"/>
                    <a:pt x="2286" y="385"/>
                  </a:cubicBezTo>
                  <a:close/>
                  <a:moveTo>
                    <a:pt x="858" y="337"/>
                  </a:moveTo>
                  <a:cubicBezTo>
                    <a:pt x="834" y="337"/>
                    <a:pt x="834" y="361"/>
                    <a:pt x="834" y="397"/>
                  </a:cubicBezTo>
                  <a:cubicBezTo>
                    <a:pt x="846" y="385"/>
                    <a:pt x="846" y="361"/>
                    <a:pt x="858" y="337"/>
                  </a:cubicBezTo>
                  <a:close/>
                  <a:moveTo>
                    <a:pt x="340" y="394"/>
                  </a:moveTo>
                  <a:cubicBezTo>
                    <a:pt x="347" y="399"/>
                    <a:pt x="353" y="404"/>
                    <a:pt x="358" y="409"/>
                  </a:cubicBezTo>
                  <a:cubicBezTo>
                    <a:pt x="350" y="401"/>
                    <a:pt x="344" y="396"/>
                    <a:pt x="340" y="394"/>
                  </a:cubicBezTo>
                  <a:close/>
                  <a:moveTo>
                    <a:pt x="678" y="0"/>
                  </a:moveTo>
                  <a:cubicBezTo>
                    <a:pt x="669" y="0"/>
                    <a:pt x="648" y="114"/>
                    <a:pt x="644" y="114"/>
                  </a:cubicBezTo>
                  <a:cubicBezTo>
                    <a:pt x="643" y="114"/>
                    <a:pt x="643" y="113"/>
                    <a:pt x="643" y="111"/>
                  </a:cubicBezTo>
                  <a:cubicBezTo>
                    <a:pt x="634" y="84"/>
                    <a:pt x="625" y="36"/>
                    <a:pt x="611" y="36"/>
                  </a:cubicBezTo>
                  <a:cubicBezTo>
                    <a:pt x="606" y="36"/>
                    <a:pt x="601" y="40"/>
                    <a:pt x="596" y="51"/>
                  </a:cubicBezTo>
                  <a:cubicBezTo>
                    <a:pt x="596" y="99"/>
                    <a:pt x="596" y="147"/>
                    <a:pt x="596" y="182"/>
                  </a:cubicBezTo>
                  <a:cubicBezTo>
                    <a:pt x="585" y="151"/>
                    <a:pt x="584" y="109"/>
                    <a:pt x="567" y="109"/>
                  </a:cubicBezTo>
                  <a:cubicBezTo>
                    <a:pt x="565" y="109"/>
                    <a:pt x="562" y="110"/>
                    <a:pt x="560" y="111"/>
                  </a:cubicBezTo>
                  <a:cubicBezTo>
                    <a:pt x="556" y="113"/>
                    <a:pt x="553" y="116"/>
                    <a:pt x="552" y="120"/>
                  </a:cubicBezTo>
                  <a:lnTo>
                    <a:pt x="552" y="120"/>
                  </a:lnTo>
                  <a:cubicBezTo>
                    <a:pt x="546" y="99"/>
                    <a:pt x="537" y="77"/>
                    <a:pt x="524" y="51"/>
                  </a:cubicBezTo>
                  <a:cubicBezTo>
                    <a:pt x="521" y="49"/>
                    <a:pt x="518" y="47"/>
                    <a:pt x="516" y="47"/>
                  </a:cubicBezTo>
                  <a:cubicBezTo>
                    <a:pt x="508" y="47"/>
                    <a:pt x="503" y="60"/>
                    <a:pt x="512" y="87"/>
                  </a:cubicBezTo>
                  <a:cubicBezTo>
                    <a:pt x="512" y="123"/>
                    <a:pt x="489" y="135"/>
                    <a:pt x="477" y="135"/>
                  </a:cubicBezTo>
                  <a:cubicBezTo>
                    <a:pt x="472" y="140"/>
                    <a:pt x="465" y="143"/>
                    <a:pt x="457" y="143"/>
                  </a:cubicBezTo>
                  <a:cubicBezTo>
                    <a:pt x="447" y="143"/>
                    <a:pt x="436" y="137"/>
                    <a:pt x="429" y="123"/>
                  </a:cubicBezTo>
                  <a:cubicBezTo>
                    <a:pt x="414" y="94"/>
                    <a:pt x="395" y="73"/>
                    <a:pt x="382" y="73"/>
                  </a:cubicBezTo>
                  <a:cubicBezTo>
                    <a:pt x="375" y="73"/>
                    <a:pt x="369" y="81"/>
                    <a:pt x="369" y="99"/>
                  </a:cubicBezTo>
                  <a:cubicBezTo>
                    <a:pt x="369" y="135"/>
                    <a:pt x="393" y="147"/>
                    <a:pt x="381" y="159"/>
                  </a:cubicBezTo>
                  <a:cubicBezTo>
                    <a:pt x="377" y="163"/>
                    <a:pt x="373" y="164"/>
                    <a:pt x="369" y="164"/>
                  </a:cubicBezTo>
                  <a:cubicBezTo>
                    <a:pt x="362" y="164"/>
                    <a:pt x="354" y="159"/>
                    <a:pt x="346" y="159"/>
                  </a:cubicBezTo>
                  <a:cubicBezTo>
                    <a:pt x="322" y="159"/>
                    <a:pt x="274" y="159"/>
                    <a:pt x="298" y="171"/>
                  </a:cubicBezTo>
                  <a:cubicBezTo>
                    <a:pt x="341" y="213"/>
                    <a:pt x="322" y="219"/>
                    <a:pt x="300" y="219"/>
                  </a:cubicBezTo>
                  <a:cubicBezTo>
                    <a:pt x="291" y="219"/>
                    <a:pt x="281" y="218"/>
                    <a:pt x="274" y="218"/>
                  </a:cubicBezTo>
                  <a:cubicBezTo>
                    <a:pt x="262" y="230"/>
                    <a:pt x="250" y="242"/>
                    <a:pt x="250" y="254"/>
                  </a:cubicBezTo>
                  <a:cubicBezTo>
                    <a:pt x="250" y="266"/>
                    <a:pt x="250" y="266"/>
                    <a:pt x="262" y="266"/>
                  </a:cubicBezTo>
                  <a:cubicBezTo>
                    <a:pt x="274" y="278"/>
                    <a:pt x="250" y="278"/>
                    <a:pt x="250" y="278"/>
                  </a:cubicBezTo>
                  <a:cubicBezTo>
                    <a:pt x="238" y="290"/>
                    <a:pt x="238" y="302"/>
                    <a:pt x="250" y="302"/>
                  </a:cubicBezTo>
                  <a:cubicBezTo>
                    <a:pt x="250" y="311"/>
                    <a:pt x="258" y="344"/>
                    <a:pt x="242" y="344"/>
                  </a:cubicBezTo>
                  <a:cubicBezTo>
                    <a:pt x="239" y="344"/>
                    <a:pt x="234" y="342"/>
                    <a:pt x="227" y="337"/>
                  </a:cubicBezTo>
                  <a:cubicBezTo>
                    <a:pt x="211" y="327"/>
                    <a:pt x="199" y="323"/>
                    <a:pt x="189" y="323"/>
                  </a:cubicBezTo>
                  <a:cubicBezTo>
                    <a:pt x="177" y="323"/>
                    <a:pt x="172" y="330"/>
                    <a:pt x="179" y="337"/>
                  </a:cubicBezTo>
                  <a:cubicBezTo>
                    <a:pt x="179" y="349"/>
                    <a:pt x="227" y="361"/>
                    <a:pt x="215" y="373"/>
                  </a:cubicBezTo>
                  <a:cubicBezTo>
                    <a:pt x="198" y="365"/>
                    <a:pt x="181" y="356"/>
                    <a:pt x="168" y="356"/>
                  </a:cubicBezTo>
                  <a:cubicBezTo>
                    <a:pt x="163" y="356"/>
                    <a:pt x="159" y="358"/>
                    <a:pt x="155" y="361"/>
                  </a:cubicBezTo>
                  <a:cubicBezTo>
                    <a:pt x="143" y="373"/>
                    <a:pt x="262" y="421"/>
                    <a:pt x="274" y="421"/>
                  </a:cubicBezTo>
                  <a:lnTo>
                    <a:pt x="262" y="409"/>
                  </a:lnTo>
                  <a:cubicBezTo>
                    <a:pt x="278" y="409"/>
                    <a:pt x="273" y="393"/>
                    <a:pt x="285" y="393"/>
                  </a:cubicBezTo>
                  <a:cubicBezTo>
                    <a:pt x="291" y="393"/>
                    <a:pt x="302" y="397"/>
                    <a:pt x="322" y="409"/>
                  </a:cubicBezTo>
                  <a:cubicBezTo>
                    <a:pt x="330" y="409"/>
                    <a:pt x="327" y="393"/>
                    <a:pt x="335" y="393"/>
                  </a:cubicBezTo>
                  <a:cubicBezTo>
                    <a:pt x="336" y="393"/>
                    <a:pt x="338" y="393"/>
                    <a:pt x="340" y="394"/>
                  </a:cubicBezTo>
                  <a:lnTo>
                    <a:pt x="340" y="394"/>
                  </a:lnTo>
                  <a:cubicBezTo>
                    <a:pt x="310" y="372"/>
                    <a:pt x="265" y="347"/>
                    <a:pt x="274" y="337"/>
                  </a:cubicBezTo>
                  <a:cubicBezTo>
                    <a:pt x="274" y="336"/>
                    <a:pt x="275" y="335"/>
                    <a:pt x="277" y="335"/>
                  </a:cubicBezTo>
                  <a:cubicBezTo>
                    <a:pt x="287" y="335"/>
                    <a:pt x="321" y="356"/>
                    <a:pt x="332" y="356"/>
                  </a:cubicBezTo>
                  <a:cubicBezTo>
                    <a:pt x="335" y="356"/>
                    <a:pt x="336" y="354"/>
                    <a:pt x="334" y="349"/>
                  </a:cubicBezTo>
                  <a:cubicBezTo>
                    <a:pt x="322" y="337"/>
                    <a:pt x="310" y="325"/>
                    <a:pt x="298" y="325"/>
                  </a:cubicBezTo>
                  <a:cubicBezTo>
                    <a:pt x="274" y="302"/>
                    <a:pt x="286" y="290"/>
                    <a:pt x="286" y="290"/>
                  </a:cubicBezTo>
                  <a:cubicBezTo>
                    <a:pt x="289" y="286"/>
                    <a:pt x="293" y="285"/>
                    <a:pt x="298" y="285"/>
                  </a:cubicBezTo>
                  <a:cubicBezTo>
                    <a:pt x="311" y="285"/>
                    <a:pt x="328" y="296"/>
                    <a:pt x="346" y="313"/>
                  </a:cubicBezTo>
                  <a:cubicBezTo>
                    <a:pt x="381" y="349"/>
                    <a:pt x="346" y="361"/>
                    <a:pt x="393" y="397"/>
                  </a:cubicBezTo>
                  <a:cubicBezTo>
                    <a:pt x="413" y="412"/>
                    <a:pt x="425" y="418"/>
                    <a:pt x="429" y="418"/>
                  </a:cubicBezTo>
                  <a:cubicBezTo>
                    <a:pt x="435" y="418"/>
                    <a:pt x="426" y="406"/>
                    <a:pt x="405" y="385"/>
                  </a:cubicBezTo>
                  <a:cubicBezTo>
                    <a:pt x="392" y="365"/>
                    <a:pt x="393" y="349"/>
                    <a:pt x="406" y="349"/>
                  </a:cubicBezTo>
                  <a:cubicBezTo>
                    <a:pt x="415" y="349"/>
                    <a:pt x="432" y="359"/>
                    <a:pt x="453" y="385"/>
                  </a:cubicBezTo>
                  <a:cubicBezTo>
                    <a:pt x="441" y="361"/>
                    <a:pt x="405" y="325"/>
                    <a:pt x="405" y="313"/>
                  </a:cubicBezTo>
                  <a:cubicBezTo>
                    <a:pt x="405" y="313"/>
                    <a:pt x="417" y="302"/>
                    <a:pt x="393" y="266"/>
                  </a:cubicBezTo>
                  <a:lnTo>
                    <a:pt x="393" y="266"/>
                  </a:lnTo>
                  <a:cubicBezTo>
                    <a:pt x="419" y="304"/>
                    <a:pt x="444" y="315"/>
                    <a:pt x="465" y="315"/>
                  </a:cubicBezTo>
                  <a:cubicBezTo>
                    <a:pt x="482" y="315"/>
                    <a:pt x="495" y="307"/>
                    <a:pt x="500" y="302"/>
                  </a:cubicBezTo>
                  <a:cubicBezTo>
                    <a:pt x="500" y="302"/>
                    <a:pt x="512" y="242"/>
                    <a:pt x="512" y="171"/>
                  </a:cubicBezTo>
                  <a:cubicBezTo>
                    <a:pt x="512" y="206"/>
                    <a:pt x="512" y="242"/>
                    <a:pt x="524" y="278"/>
                  </a:cubicBezTo>
                  <a:lnTo>
                    <a:pt x="524" y="266"/>
                  </a:lnTo>
                  <a:lnTo>
                    <a:pt x="536" y="290"/>
                  </a:lnTo>
                  <a:cubicBezTo>
                    <a:pt x="543" y="303"/>
                    <a:pt x="550" y="317"/>
                    <a:pt x="552" y="317"/>
                  </a:cubicBezTo>
                  <a:cubicBezTo>
                    <a:pt x="554" y="317"/>
                    <a:pt x="553" y="310"/>
                    <a:pt x="548" y="290"/>
                  </a:cubicBezTo>
                  <a:cubicBezTo>
                    <a:pt x="536" y="230"/>
                    <a:pt x="536" y="230"/>
                    <a:pt x="548" y="230"/>
                  </a:cubicBezTo>
                  <a:lnTo>
                    <a:pt x="560" y="230"/>
                  </a:lnTo>
                  <a:cubicBezTo>
                    <a:pt x="572" y="230"/>
                    <a:pt x="572" y="254"/>
                    <a:pt x="572" y="254"/>
                  </a:cubicBezTo>
                  <a:lnTo>
                    <a:pt x="596" y="254"/>
                  </a:lnTo>
                  <a:cubicBezTo>
                    <a:pt x="608" y="254"/>
                    <a:pt x="596" y="147"/>
                    <a:pt x="596" y="147"/>
                  </a:cubicBezTo>
                  <a:lnTo>
                    <a:pt x="596" y="147"/>
                  </a:lnTo>
                  <a:cubicBezTo>
                    <a:pt x="596" y="147"/>
                    <a:pt x="631" y="242"/>
                    <a:pt x="643" y="266"/>
                  </a:cubicBezTo>
                  <a:cubicBezTo>
                    <a:pt x="643" y="277"/>
                    <a:pt x="646" y="282"/>
                    <a:pt x="647" y="282"/>
                  </a:cubicBezTo>
                  <a:cubicBezTo>
                    <a:pt x="649" y="282"/>
                    <a:pt x="650" y="274"/>
                    <a:pt x="643" y="254"/>
                  </a:cubicBezTo>
                  <a:cubicBezTo>
                    <a:pt x="624" y="215"/>
                    <a:pt x="620" y="176"/>
                    <a:pt x="633" y="176"/>
                  </a:cubicBezTo>
                  <a:cubicBezTo>
                    <a:pt x="635" y="176"/>
                    <a:pt x="639" y="178"/>
                    <a:pt x="643" y="182"/>
                  </a:cubicBezTo>
                  <a:cubicBezTo>
                    <a:pt x="643" y="206"/>
                    <a:pt x="655" y="230"/>
                    <a:pt x="655" y="254"/>
                  </a:cubicBezTo>
                  <a:cubicBezTo>
                    <a:pt x="655" y="233"/>
                    <a:pt x="655" y="208"/>
                    <a:pt x="655" y="182"/>
                  </a:cubicBezTo>
                  <a:cubicBezTo>
                    <a:pt x="655" y="182"/>
                    <a:pt x="655" y="181"/>
                    <a:pt x="655" y="181"/>
                  </a:cubicBezTo>
                  <a:cubicBezTo>
                    <a:pt x="657" y="181"/>
                    <a:pt x="667" y="267"/>
                    <a:pt x="667" y="278"/>
                  </a:cubicBezTo>
                  <a:cubicBezTo>
                    <a:pt x="667" y="300"/>
                    <a:pt x="668" y="309"/>
                    <a:pt x="668" y="309"/>
                  </a:cubicBezTo>
                  <a:cubicBezTo>
                    <a:pt x="670" y="309"/>
                    <a:pt x="672" y="270"/>
                    <a:pt x="672" y="235"/>
                  </a:cubicBezTo>
                  <a:lnTo>
                    <a:pt x="672" y="235"/>
                  </a:lnTo>
                  <a:cubicBezTo>
                    <a:pt x="675" y="243"/>
                    <a:pt x="679" y="248"/>
                    <a:pt x="682" y="248"/>
                  </a:cubicBezTo>
                  <a:cubicBezTo>
                    <a:pt x="685" y="248"/>
                    <a:pt x="688" y="244"/>
                    <a:pt x="690" y="234"/>
                  </a:cubicBezTo>
                  <a:lnTo>
                    <a:pt x="690" y="234"/>
                  </a:lnTo>
                  <a:cubicBezTo>
                    <a:pt x="682" y="278"/>
                    <a:pt x="739" y="278"/>
                    <a:pt x="739" y="278"/>
                  </a:cubicBezTo>
                  <a:cubicBezTo>
                    <a:pt x="750" y="278"/>
                    <a:pt x="774" y="254"/>
                    <a:pt x="786" y="254"/>
                  </a:cubicBezTo>
                  <a:cubicBezTo>
                    <a:pt x="787" y="253"/>
                    <a:pt x="788" y="252"/>
                    <a:pt x="789" y="252"/>
                  </a:cubicBezTo>
                  <a:cubicBezTo>
                    <a:pt x="795" y="252"/>
                    <a:pt x="789" y="291"/>
                    <a:pt x="795" y="291"/>
                  </a:cubicBezTo>
                  <a:cubicBezTo>
                    <a:pt x="796" y="291"/>
                    <a:pt x="797" y="291"/>
                    <a:pt x="798" y="290"/>
                  </a:cubicBezTo>
                  <a:cubicBezTo>
                    <a:pt x="798" y="266"/>
                    <a:pt x="810" y="242"/>
                    <a:pt x="822" y="230"/>
                  </a:cubicBezTo>
                  <a:lnTo>
                    <a:pt x="822" y="230"/>
                  </a:lnTo>
                  <a:cubicBezTo>
                    <a:pt x="822" y="230"/>
                    <a:pt x="787" y="335"/>
                    <a:pt x="792" y="335"/>
                  </a:cubicBezTo>
                  <a:cubicBezTo>
                    <a:pt x="793" y="335"/>
                    <a:pt x="795" y="332"/>
                    <a:pt x="798" y="325"/>
                  </a:cubicBezTo>
                  <a:cubicBezTo>
                    <a:pt x="810" y="302"/>
                    <a:pt x="822" y="313"/>
                    <a:pt x="834" y="254"/>
                  </a:cubicBezTo>
                  <a:cubicBezTo>
                    <a:pt x="837" y="241"/>
                    <a:pt x="839" y="237"/>
                    <a:pt x="841" y="237"/>
                  </a:cubicBezTo>
                  <a:cubicBezTo>
                    <a:pt x="844" y="237"/>
                    <a:pt x="845" y="247"/>
                    <a:pt x="845" y="247"/>
                  </a:cubicBezTo>
                  <a:cubicBezTo>
                    <a:pt x="846" y="247"/>
                    <a:pt x="846" y="243"/>
                    <a:pt x="846" y="230"/>
                  </a:cubicBezTo>
                  <a:cubicBezTo>
                    <a:pt x="846" y="266"/>
                    <a:pt x="846" y="302"/>
                    <a:pt x="846" y="337"/>
                  </a:cubicBezTo>
                  <a:cubicBezTo>
                    <a:pt x="846" y="338"/>
                    <a:pt x="846" y="338"/>
                    <a:pt x="846" y="338"/>
                  </a:cubicBezTo>
                  <a:cubicBezTo>
                    <a:pt x="849" y="338"/>
                    <a:pt x="882" y="218"/>
                    <a:pt x="893" y="206"/>
                  </a:cubicBezTo>
                  <a:cubicBezTo>
                    <a:pt x="898" y="198"/>
                    <a:pt x="902" y="195"/>
                    <a:pt x="904" y="195"/>
                  </a:cubicBezTo>
                  <a:cubicBezTo>
                    <a:pt x="914" y="195"/>
                    <a:pt x="906" y="259"/>
                    <a:pt x="896" y="315"/>
                  </a:cubicBezTo>
                  <a:lnTo>
                    <a:pt x="896" y="315"/>
                  </a:lnTo>
                  <a:cubicBezTo>
                    <a:pt x="895" y="314"/>
                    <a:pt x="894" y="313"/>
                    <a:pt x="893" y="313"/>
                  </a:cubicBezTo>
                  <a:cubicBezTo>
                    <a:pt x="881" y="313"/>
                    <a:pt x="870" y="373"/>
                    <a:pt x="881" y="373"/>
                  </a:cubicBezTo>
                  <a:cubicBezTo>
                    <a:pt x="882" y="373"/>
                    <a:pt x="883" y="373"/>
                    <a:pt x="885" y="372"/>
                  </a:cubicBezTo>
                  <a:lnTo>
                    <a:pt x="885" y="372"/>
                  </a:lnTo>
                  <a:cubicBezTo>
                    <a:pt x="883" y="377"/>
                    <a:pt x="882" y="381"/>
                    <a:pt x="881" y="385"/>
                  </a:cubicBezTo>
                  <a:cubicBezTo>
                    <a:pt x="905" y="325"/>
                    <a:pt x="929" y="290"/>
                    <a:pt x="941" y="242"/>
                  </a:cubicBezTo>
                  <a:cubicBezTo>
                    <a:pt x="941" y="266"/>
                    <a:pt x="941" y="302"/>
                    <a:pt x="941" y="337"/>
                  </a:cubicBezTo>
                  <a:cubicBezTo>
                    <a:pt x="949" y="305"/>
                    <a:pt x="957" y="305"/>
                    <a:pt x="961" y="305"/>
                  </a:cubicBezTo>
                  <a:lnTo>
                    <a:pt x="961" y="305"/>
                  </a:lnTo>
                  <a:cubicBezTo>
                    <a:pt x="963" y="305"/>
                    <a:pt x="965" y="305"/>
                    <a:pt x="965" y="302"/>
                  </a:cubicBezTo>
                  <a:cubicBezTo>
                    <a:pt x="988" y="279"/>
                    <a:pt x="1000" y="267"/>
                    <a:pt x="1000" y="234"/>
                  </a:cubicBezTo>
                  <a:lnTo>
                    <a:pt x="1000" y="234"/>
                  </a:lnTo>
                  <a:cubicBezTo>
                    <a:pt x="999" y="274"/>
                    <a:pt x="984" y="334"/>
                    <a:pt x="992" y="334"/>
                  </a:cubicBezTo>
                  <a:cubicBezTo>
                    <a:pt x="994" y="334"/>
                    <a:pt x="996" y="331"/>
                    <a:pt x="1000" y="325"/>
                  </a:cubicBezTo>
                  <a:cubicBezTo>
                    <a:pt x="1010" y="316"/>
                    <a:pt x="1017" y="311"/>
                    <a:pt x="1020" y="311"/>
                  </a:cubicBezTo>
                  <a:cubicBezTo>
                    <a:pt x="1030" y="311"/>
                    <a:pt x="1021" y="342"/>
                    <a:pt x="1012" y="385"/>
                  </a:cubicBezTo>
                  <a:cubicBezTo>
                    <a:pt x="1012" y="385"/>
                    <a:pt x="1024" y="349"/>
                    <a:pt x="1024" y="337"/>
                  </a:cubicBezTo>
                  <a:cubicBezTo>
                    <a:pt x="1030" y="331"/>
                    <a:pt x="1036" y="331"/>
                    <a:pt x="1041" y="331"/>
                  </a:cubicBezTo>
                  <a:cubicBezTo>
                    <a:pt x="1045" y="331"/>
                    <a:pt x="1048" y="331"/>
                    <a:pt x="1048" y="325"/>
                  </a:cubicBezTo>
                  <a:cubicBezTo>
                    <a:pt x="1060" y="302"/>
                    <a:pt x="1072" y="278"/>
                    <a:pt x="1072" y="254"/>
                  </a:cubicBezTo>
                  <a:cubicBezTo>
                    <a:pt x="1078" y="242"/>
                    <a:pt x="1081" y="242"/>
                    <a:pt x="1084" y="242"/>
                  </a:cubicBezTo>
                  <a:cubicBezTo>
                    <a:pt x="1087" y="242"/>
                    <a:pt x="1090" y="242"/>
                    <a:pt x="1096" y="230"/>
                  </a:cubicBezTo>
                  <a:lnTo>
                    <a:pt x="1096" y="230"/>
                  </a:lnTo>
                  <a:cubicBezTo>
                    <a:pt x="1084" y="278"/>
                    <a:pt x="1084" y="266"/>
                    <a:pt x="1096" y="278"/>
                  </a:cubicBezTo>
                  <a:lnTo>
                    <a:pt x="1108" y="278"/>
                  </a:lnTo>
                  <a:cubicBezTo>
                    <a:pt x="1108" y="302"/>
                    <a:pt x="1096" y="337"/>
                    <a:pt x="1096" y="337"/>
                  </a:cubicBezTo>
                  <a:cubicBezTo>
                    <a:pt x="1093" y="334"/>
                    <a:pt x="1091" y="333"/>
                    <a:pt x="1090" y="333"/>
                  </a:cubicBezTo>
                  <a:cubicBezTo>
                    <a:pt x="1088" y="333"/>
                    <a:pt x="1089" y="344"/>
                    <a:pt x="1072" y="361"/>
                  </a:cubicBezTo>
                  <a:cubicBezTo>
                    <a:pt x="1096" y="361"/>
                    <a:pt x="1108" y="302"/>
                    <a:pt x="1131" y="278"/>
                  </a:cubicBezTo>
                  <a:cubicBezTo>
                    <a:pt x="1135" y="272"/>
                    <a:pt x="1137" y="270"/>
                    <a:pt x="1139" y="270"/>
                  </a:cubicBezTo>
                  <a:lnTo>
                    <a:pt x="1139" y="270"/>
                  </a:lnTo>
                  <a:cubicBezTo>
                    <a:pt x="1145" y="270"/>
                    <a:pt x="1120" y="337"/>
                    <a:pt x="1120" y="337"/>
                  </a:cubicBezTo>
                  <a:lnTo>
                    <a:pt x="1143" y="313"/>
                  </a:lnTo>
                  <a:cubicBezTo>
                    <a:pt x="1149" y="302"/>
                    <a:pt x="1152" y="296"/>
                    <a:pt x="1154" y="296"/>
                  </a:cubicBezTo>
                  <a:cubicBezTo>
                    <a:pt x="1155" y="296"/>
                    <a:pt x="1155" y="302"/>
                    <a:pt x="1155" y="313"/>
                  </a:cubicBezTo>
                  <a:cubicBezTo>
                    <a:pt x="1155" y="326"/>
                    <a:pt x="1159" y="342"/>
                    <a:pt x="1163" y="342"/>
                  </a:cubicBezTo>
                  <a:cubicBezTo>
                    <a:pt x="1168" y="342"/>
                    <a:pt x="1173" y="329"/>
                    <a:pt x="1179" y="290"/>
                  </a:cubicBezTo>
                  <a:cubicBezTo>
                    <a:pt x="1179" y="292"/>
                    <a:pt x="1180" y="293"/>
                    <a:pt x="1180" y="293"/>
                  </a:cubicBezTo>
                  <a:cubicBezTo>
                    <a:pt x="1183" y="293"/>
                    <a:pt x="1191" y="278"/>
                    <a:pt x="1191" y="278"/>
                  </a:cubicBezTo>
                  <a:lnTo>
                    <a:pt x="1191" y="278"/>
                  </a:lnTo>
                  <a:cubicBezTo>
                    <a:pt x="1191" y="278"/>
                    <a:pt x="1179" y="349"/>
                    <a:pt x="1167" y="361"/>
                  </a:cubicBezTo>
                  <a:cubicBezTo>
                    <a:pt x="1167" y="367"/>
                    <a:pt x="1167" y="370"/>
                    <a:pt x="1169" y="370"/>
                  </a:cubicBezTo>
                  <a:cubicBezTo>
                    <a:pt x="1170" y="370"/>
                    <a:pt x="1173" y="367"/>
                    <a:pt x="1179" y="361"/>
                  </a:cubicBezTo>
                  <a:cubicBezTo>
                    <a:pt x="1202" y="338"/>
                    <a:pt x="1214" y="241"/>
                    <a:pt x="1235" y="241"/>
                  </a:cubicBezTo>
                  <a:cubicBezTo>
                    <a:pt x="1236" y="241"/>
                    <a:pt x="1237" y="241"/>
                    <a:pt x="1239" y="242"/>
                  </a:cubicBezTo>
                  <a:cubicBezTo>
                    <a:pt x="1227" y="278"/>
                    <a:pt x="1227" y="313"/>
                    <a:pt x="1227" y="337"/>
                  </a:cubicBezTo>
                  <a:cubicBezTo>
                    <a:pt x="1227" y="359"/>
                    <a:pt x="1228" y="368"/>
                    <a:pt x="1231" y="368"/>
                  </a:cubicBezTo>
                  <a:cubicBezTo>
                    <a:pt x="1236" y="368"/>
                    <a:pt x="1243" y="343"/>
                    <a:pt x="1250" y="314"/>
                  </a:cubicBezTo>
                  <a:lnTo>
                    <a:pt x="1250" y="314"/>
                  </a:lnTo>
                  <a:cubicBezTo>
                    <a:pt x="1239" y="361"/>
                    <a:pt x="1239" y="397"/>
                    <a:pt x="1251" y="409"/>
                  </a:cubicBezTo>
                  <a:cubicBezTo>
                    <a:pt x="1251" y="389"/>
                    <a:pt x="1266" y="298"/>
                    <a:pt x="1272" y="298"/>
                  </a:cubicBezTo>
                  <a:cubicBezTo>
                    <a:pt x="1274" y="298"/>
                    <a:pt x="1274" y="303"/>
                    <a:pt x="1274" y="313"/>
                  </a:cubicBezTo>
                  <a:cubicBezTo>
                    <a:pt x="1274" y="349"/>
                    <a:pt x="1262" y="397"/>
                    <a:pt x="1274" y="409"/>
                  </a:cubicBezTo>
                  <a:cubicBezTo>
                    <a:pt x="1285" y="409"/>
                    <a:pt x="1286" y="382"/>
                    <a:pt x="1294" y="382"/>
                  </a:cubicBezTo>
                  <a:cubicBezTo>
                    <a:pt x="1295" y="382"/>
                    <a:pt x="1296" y="383"/>
                    <a:pt x="1298" y="385"/>
                  </a:cubicBezTo>
                  <a:cubicBezTo>
                    <a:pt x="1290" y="417"/>
                    <a:pt x="1303" y="427"/>
                    <a:pt x="1313" y="427"/>
                  </a:cubicBezTo>
                  <a:cubicBezTo>
                    <a:pt x="1318" y="427"/>
                    <a:pt x="1322" y="425"/>
                    <a:pt x="1322" y="421"/>
                  </a:cubicBezTo>
                  <a:cubicBezTo>
                    <a:pt x="1330" y="421"/>
                    <a:pt x="1333" y="390"/>
                    <a:pt x="1338" y="369"/>
                  </a:cubicBezTo>
                  <a:lnTo>
                    <a:pt x="1338" y="369"/>
                  </a:lnTo>
                  <a:cubicBezTo>
                    <a:pt x="1334" y="372"/>
                    <a:pt x="1330" y="375"/>
                    <a:pt x="1327" y="375"/>
                  </a:cubicBezTo>
                  <a:cubicBezTo>
                    <a:pt x="1324" y="375"/>
                    <a:pt x="1322" y="371"/>
                    <a:pt x="1322" y="361"/>
                  </a:cubicBezTo>
                  <a:cubicBezTo>
                    <a:pt x="1334" y="302"/>
                    <a:pt x="1346" y="242"/>
                    <a:pt x="1358" y="194"/>
                  </a:cubicBezTo>
                  <a:cubicBezTo>
                    <a:pt x="1358" y="190"/>
                    <a:pt x="1356" y="189"/>
                    <a:pt x="1354" y="189"/>
                  </a:cubicBezTo>
                  <a:cubicBezTo>
                    <a:pt x="1350" y="189"/>
                    <a:pt x="1342" y="194"/>
                    <a:pt x="1334" y="194"/>
                  </a:cubicBezTo>
                  <a:cubicBezTo>
                    <a:pt x="1322" y="194"/>
                    <a:pt x="1322" y="242"/>
                    <a:pt x="1310" y="266"/>
                  </a:cubicBezTo>
                  <a:cubicBezTo>
                    <a:pt x="1309" y="266"/>
                    <a:pt x="1309" y="267"/>
                    <a:pt x="1308" y="267"/>
                  </a:cubicBezTo>
                  <a:cubicBezTo>
                    <a:pt x="1301" y="267"/>
                    <a:pt x="1317" y="191"/>
                    <a:pt x="1313" y="191"/>
                  </a:cubicBezTo>
                  <a:lnTo>
                    <a:pt x="1313" y="191"/>
                  </a:lnTo>
                  <a:cubicBezTo>
                    <a:pt x="1312" y="191"/>
                    <a:pt x="1311" y="192"/>
                    <a:pt x="1310" y="194"/>
                  </a:cubicBezTo>
                  <a:cubicBezTo>
                    <a:pt x="1298" y="230"/>
                    <a:pt x="1286" y="266"/>
                    <a:pt x="1274" y="302"/>
                  </a:cubicBezTo>
                  <a:cubicBezTo>
                    <a:pt x="1286" y="266"/>
                    <a:pt x="1286" y="230"/>
                    <a:pt x="1298" y="194"/>
                  </a:cubicBezTo>
                  <a:cubicBezTo>
                    <a:pt x="1298" y="165"/>
                    <a:pt x="1298" y="128"/>
                    <a:pt x="1285" y="128"/>
                  </a:cubicBezTo>
                  <a:cubicBezTo>
                    <a:pt x="1282" y="128"/>
                    <a:pt x="1279" y="130"/>
                    <a:pt x="1274" y="135"/>
                  </a:cubicBezTo>
                  <a:cubicBezTo>
                    <a:pt x="1262" y="147"/>
                    <a:pt x="1274" y="182"/>
                    <a:pt x="1262" y="194"/>
                  </a:cubicBezTo>
                  <a:cubicBezTo>
                    <a:pt x="1257" y="204"/>
                    <a:pt x="1254" y="208"/>
                    <a:pt x="1252" y="208"/>
                  </a:cubicBezTo>
                  <a:cubicBezTo>
                    <a:pt x="1248" y="208"/>
                    <a:pt x="1245" y="201"/>
                    <a:pt x="1239" y="194"/>
                  </a:cubicBezTo>
                  <a:cubicBezTo>
                    <a:pt x="1239" y="182"/>
                    <a:pt x="1239" y="147"/>
                    <a:pt x="1239" y="147"/>
                  </a:cubicBezTo>
                  <a:cubicBezTo>
                    <a:pt x="1228" y="147"/>
                    <a:pt x="1218" y="199"/>
                    <a:pt x="1208" y="199"/>
                  </a:cubicBezTo>
                  <a:cubicBezTo>
                    <a:pt x="1206" y="199"/>
                    <a:pt x="1205" y="198"/>
                    <a:pt x="1203" y="194"/>
                  </a:cubicBezTo>
                  <a:cubicBezTo>
                    <a:pt x="1203" y="175"/>
                    <a:pt x="1211" y="125"/>
                    <a:pt x="1207" y="125"/>
                  </a:cubicBezTo>
                  <a:lnTo>
                    <a:pt x="1207" y="125"/>
                  </a:lnTo>
                  <a:cubicBezTo>
                    <a:pt x="1207" y="125"/>
                    <a:pt x="1205" y="128"/>
                    <a:pt x="1203" y="135"/>
                  </a:cubicBezTo>
                  <a:cubicBezTo>
                    <a:pt x="1191" y="159"/>
                    <a:pt x="1179" y="230"/>
                    <a:pt x="1167" y="230"/>
                  </a:cubicBezTo>
                  <a:lnTo>
                    <a:pt x="1179" y="194"/>
                  </a:lnTo>
                  <a:cubicBezTo>
                    <a:pt x="1179" y="171"/>
                    <a:pt x="1179" y="159"/>
                    <a:pt x="1179" y="159"/>
                  </a:cubicBezTo>
                  <a:cubicBezTo>
                    <a:pt x="1179" y="157"/>
                    <a:pt x="1179" y="156"/>
                    <a:pt x="1178" y="156"/>
                  </a:cubicBezTo>
                  <a:cubicBezTo>
                    <a:pt x="1173" y="156"/>
                    <a:pt x="1155" y="182"/>
                    <a:pt x="1155" y="182"/>
                  </a:cubicBezTo>
                  <a:cubicBezTo>
                    <a:pt x="1155" y="182"/>
                    <a:pt x="1155" y="156"/>
                    <a:pt x="1148" y="156"/>
                  </a:cubicBezTo>
                  <a:cubicBezTo>
                    <a:pt x="1147" y="156"/>
                    <a:pt x="1145" y="157"/>
                    <a:pt x="1143" y="159"/>
                  </a:cubicBezTo>
                  <a:cubicBezTo>
                    <a:pt x="1131" y="171"/>
                    <a:pt x="1131" y="182"/>
                    <a:pt x="1120" y="182"/>
                  </a:cubicBezTo>
                  <a:cubicBezTo>
                    <a:pt x="1108" y="182"/>
                    <a:pt x="1108" y="182"/>
                    <a:pt x="1108" y="159"/>
                  </a:cubicBezTo>
                  <a:cubicBezTo>
                    <a:pt x="1106" y="155"/>
                    <a:pt x="1104" y="153"/>
                    <a:pt x="1102" y="153"/>
                  </a:cubicBezTo>
                  <a:cubicBezTo>
                    <a:pt x="1092" y="153"/>
                    <a:pt x="1082" y="194"/>
                    <a:pt x="1072" y="194"/>
                  </a:cubicBezTo>
                  <a:cubicBezTo>
                    <a:pt x="1060" y="194"/>
                    <a:pt x="1072" y="123"/>
                    <a:pt x="1060" y="123"/>
                  </a:cubicBezTo>
                  <a:cubicBezTo>
                    <a:pt x="1059" y="122"/>
                    <a:pt x="1058" y="121"/>
                    <a:pt x="1057" y="121"/>
                  </a:cubicBezTo>
                  <a:cubicBezTo>
                    <a:pt x="1046" y="121"/>
                    <a:pt x="1035" y="172"/>
                    <a:pt x="1024" y="182"/>
                  </a:cubicBezTo>
                  <a:cubicBezTo>
                    <a:pt x="1012" y="182"/>
                    <a:pt x="1036" y="87"/>
                    <a:pt x="1036" y="63"/>
                  </a:cubicBezTo>
                  <a:lnTo>
                    <a:pt x="1036" y="63"/>
                  </a:lnTo>
                  <a:cubicBezTo>
                    <a:pt x="1024" y="87"/>
                    <a:pt x="1012" y="123"/>
                    <a:pt x="1000" y="147"/>
                  </a:cubicBezTo>
                  <a:cubicBezTo>
                    <a:pt x="993" y="168"/>
                    <a:pt x="989" y="177"/>
                    <a:pt x="988" y="177"/>
                  </a:cubicBezTo>
                  <a:cubicBezTo>
                    <a:pt x="985" y="177"/>
                    <a:pt x="988" y="158"/>
                    <a:pt x="992" y="135"/>
                  </a:cubicBezTo>
                  <a:lnTo>
                    <a:pt x="992" y="135"/>
                  </a:lnTo>
                  <a:cubicBezTo>
                    <a:pt x="989" y="143"/>
                    <a:pt x="986" y="144"/>
                    <a:pt x="983" y="144"/>
                  </a:cubicBezTo>
                  <a:cubicBezTo>
                    <a:pt x="982" y="144"/>
                    <a:pt x="981" y="144"/>
                    <a:pt x="980" y="144"/>
                  </a:cubicBezTo>
                  <a:cubicBezTo>
                    <a:pt x="975" y="144"/>
                    <a:pt x="970" y="146"/>
                    <a:pt x="965" y="171"/>
                  </a:cubicBezTo>
                  <a:cubicBezTo>
                    <a:pt x="965" y="147"/>
                    <a:pt x="965" y="111"/>
                    <a:pt x="953" y="111"/>
                  </a:cubicBezTo>
                  <a:cubicBezTo>
                    <a:pt x="946" y="132"/>
                    <a:pt x="943" y="137"/>
                    <a:pt x="939" y="137"/>
                  </a:cubicBezTo>
                  <a:cubicBezTo>
                    <a:pt x="937" y="137"/>
                    <a:pt x="934" y="135"/>
                    <a:pt x="929" y="135"/>
                  </a:cubicBezTo>
                  <a:cubicBezTo>
                    <a:pt x="929" y="135"/>
                    <a:pt x="905" y="182"/>
                    <a:pt x="893" y="182"/>
                  </a:cubicBezTo>
                  <a:cubicBezTo>
                    <a:pt x="883" y="182"/>
                    <a:pt x="898" y="85"/>
                    <a:pt x="897" y="85"/>
                  </a:cubicBezTo>
                  <a:lnTo>
                    <a:pt x="897" y="85"/>
                  </a:lnTo>
                  <a:cubicBezTo>
                    <a:pt x="896" y="85"/>
                    <a:pt x="895" y="89"/>
                    <a:pt x="893" y="99"/>
                  </a:cubicBezTo>
                  <a:cubicBezTo>
                    <a:pt x="893" y="109"/>
                    <a:pt x="876" y="205"/>
                    <a:pt x="871" y="205"/>
                  </a:cubicBezTo>
                  <a:cubicBezTo>
                    <a:pt x="870" y="205"/>
                    <a:pt x="870" y="202"/>
                    <a:pt x="870" y="194"/>
                  </a:cubicBezTo>
                  <a:cubicBezTo>
                    <a:pt x="863" y="169"/>
                    <a:pt x="864" y="157"/>
                    <a:pt x="862" y="157"/>
                  </a:cubicBezTo>
                  <a:cubicBezTo>
                    <a:pt x="860" y="157"/>
                    <a:pt x="857" y="166"/>
                    <a:pt x="846" y="182"/>
                  </a:cubicBezTo>
                  <a:cubicBezTo>
                    <a:pt x="846" y="194"/>
                    <a:pt x="846" y="206"/>
                    <a:pt x="834" y="218"/>
                  </a:cubicBezTo>
                  <a:cubicBezTo>
                    <a:pt x="834" y="194"/>
                    <a:pt x="858" y="123"/>
                    <a:pt x="858" y="99"/>
                  </a:cubicBezTo>
                  <a:cubicBezTo>
                    <a:pt x="858" y="97"/>
                    <a:pt x="857" y="97"/>
                    <a:pt x="857" y="97"/>
                  </a:cubicBezTo>
                  <a:cubicBezTo>
                    <a:pt x="854" y="97"/>
                    <a:pt x="846" y="123"/>
                    <a:pt x="846" y="123"/>
                  </a:cubicBezTo>
                  <a:cubicBezTo>
                    <a:pt x="846" y="123"/>
                    <a:pt x="834" y="147"/>
                    <a:pt x="834" y="147"/>
                  </a:cubicBezTo>
                  <a:cubicBezTo>
                    <a:pt x="824" y="137"/>
                    <a:pt x="831" y="127"/>
                    <a:pt x="840" y="110"/>
                  </a:cubicBezTo>
                  <a:lnTo>
                    <a:pt x="840" y="110"/>
                  </a:lnTo>
                  <a:cubicBezTo>
                    <a:pt x="840" y="110"/>
                    <a:pt x="841" y="110"/>
                    <a:pt x="841" y="110"/>
                  </a:cubicBezTo>
                  <a:cubicBezTo>
                    <a:pt x="844" y="110"/>
                    <a:pt x="846" y="108"/>
                    <a:pt x="846" y="99"/>
                  </a:cubicBezTo>
                  <a:lnTo>
                    <a:pt x="846" y="99"/>
                  </a:lnTo>
                  <a:cubicBezTo>
                    <a:pt x="844" y="103"/>
                    <a:pt x="842" y="107"/>
                    <a:pt x="840" y="110"/>
                  </a:cubicBezTo>
                  <a:lnTo>
                    <a:pt x="840" y="110"/>
                  </a:lnTo>
                  <a:cubicBezTo>
                    <a:pt x="837" y="109"/>
                    <a:pt x="834" y="107"/>
                    <a:pt x="830" y="107"/>
                  </a:cubicBezTo>
                  <a:cubicBezTo>
                    <a:pt x="827" y="107"/>
                    <a:pt x="825" y="108"/>
                    <a:pt x="822" y="111"/>
                  </a:cubicBezTo>
                  <a:cubicBezTo>
                    <a:pt x="834" y="111"/>
                    <a:pt x="834" y="123"/>
                    <a:pt x="822" y="135"/>
                  </a:cubicBezTo>
                  <a:cubicBezTo>
                    <a:pt x="822" y="139"/>
                    <a:pt x="820" y="142"/>
                    <a:pt x="818" y="142"/>
                  </a:cubicBezTo>
                  <a:cubicBezTo>
                    <a:pt x="815" y="142"/>
                    <a:pt x="810" y="134"/>
                    <a:pt x="810" y="111"/>
                  </a:cubicBezTo>
                  <a:cubicBezTo>
                    <a:pt x="817" y="90"/>
                    <a:pt x="811" y="72"/>
                    <a:pt x="806" y="72"/>
                  </a:cubicBezTo>
                  <a:cubicBezTo>
                    <a:pt x="802" y="72"/>
                    <a:pt x="798" y="80"/>
                    <a:pt x="798" y="99"/>
                  </a:cubicBezTo>
                  <a:cubicBezTo>
                    <a:pt x="792" y="99"/>
                    <a:pt x="786" y="93"/>
                    <a:pt x="780" y="93"/>
                  </a:cubicBezTo>
                  <a:cubicBezTo>
                    <a:pt x="774" y="93"/>
                    <a:pt x="768" y="99"/>
                    <a:pt x="762" y="123"/>
                  </a:cubicBezTo>
                  <a:cubicBezTo>
                    <a:pt x="762" y="98"/>
                    <a:pt x="733" y="32"/>
                    <a:pt x="707" y="32"/>
                  </a:cubicBezTo>
                  <a:cubicBezTo>
                    <a:pt x="696" y="32"/>
                    <a:pt x="686" y="43"/>
                    <a:pt x="679" y="75"/>
                  </a:cubicBezTo>
                  <a:cubicBezTo>
                    <a:pt x="682" y="20"/>
                    <a:pt x="681" y="0"/>
                    <a:pt x="678" y="0"/>
                  </a:cubicBezTo>
                  <a:close/>
                  <a:moveTo>
                    <a:pt x="1727" y="432"/>
                  </a:moveTo>
                  <a:cubicBezTo>
                    <a:pt x="1727" y="456"/>
                    <a:pt x="1727" y="468"/>
                    <a:pt x="1715" y="468"/>
                  </a:cubicBezTo>
                  <a:cubicBezTo>
                    <a:pt x="1691" y="468"/>
                    <a:pt x="1703" y="468"/>
                    <a:pt x="1703" y="444"/>
                  </a:cubicBezTo>
                  <a:lnTo>
                    <a:pt x="1703" y="432"/>
                  </a:lnTo>
                  <a:close/>
                  <a:moveTo>
                    <a:pt x="1787" y="499"/>
                  </a:moveTo>
                  <a:cubicBezTo>
                    <a:pt x="1787" y="501"/>
                    <a:pt x="1786" y="503"/>
                    <a:pt x="1786" y="504"/>
                  </a:cubicBezTo>
                  <a:cubicBezTo>
                    <a:pt x="1787" y="502"/>
                    <a:pt x="1787" y="501"/>
                    <a:pt x="1787" y="499"/>
                  </a:cubicBezTo>
                  <a:close/>
                  <a:moveTo>
                    <a:pt x="2203" y="444"/>
                  </a:moveTo>
                  <a:cubicBezTo>
                    <a:pt x="2215" y="444"/>
                    <a:pt x="2203" y="504"/>
                    <a:pt x="2191" y="504"/>
                  </a:cubicBezTo>
                  <a:cubicBezTo>
                    <a:pt x="2179" y="504"/>
                    <a:pt x="2191" y="444"/>
                    <a:pt x="2203" y="444"/>
                  </a:cubicBezTo>
                  <a:close/>
                  <a:moveTo>
                    <a:pt x="1978" y="534"/>
                  </a:moveTo>
                  <a:cubicBezTo>
                    <a:pt x="1977" y="540"/>
                    <a:pt x="1977" y="546"/>
                    <a:pt x="1977" y="552"/>
                  </a:cubicBezTo>
                  <a:cubicBezTo>
                    <a:pt x="1979" y="543"/>
                    <a:pt x="1979" y="537"/>
                    <a:pt x="1978" y="534"/>
                  </a:cubicBezTo>
                  <a:close/>
                  <a:moveTo>
                    <a:pt x="60" y="563"/>
                  </a:moveTo>
                  <a:cubicBezTo>
                    <a:pt x="69" y="565"/>
                    <a:pt x="76" y="565"/>
                    <a:pt x="82" y="565"/>
                  </a:cubicBezTo>
                  <a:lnTo>
                    <a:pt x="82" y="565"/>
                  </a:lnTo>
                  <a:cubicBezTo>
                    <a:pt x="77" y="564"/>
                    <a:pt x="70" y="563"/>
                    <a:pt x="60" y="563"/>
                  </a:cubicBezTo>
                  <a:close/>
                  <a:moveTo>
                    <a:pt x="3156" y="540"/>
                  </a:moveTo>
                  <a:cubicBezTo>
                    <a:pt x="3143" y="585"/>
                    <a:pt x="3144" y="601"/>
                    <a:pt x="3149" y="601"/>
                  </a:cubicBezTo>
                  <a:cubicBezTo>
                    <a:pt x="3158" y="601"/>
                    <a:pt x="3183" y="547"/>
                    <a:pt x="3167" y="540"/>
                  </a:cubicBezTo>
                  <a:close/>
                  <a:moveTo>
                    <a:pt x="1512" y="647"/>
                  </a:moveTo>
                  <a:cubicBezTo>
                    <a:pt x="1512" y="647"/>
                    <a:pt x="1501" y="647"/>
                    <a:pt x="1501" y="659"/>
                  </a:cubicBezTo>
                  <a:cubicBezTo>
                    <a:pt x="1501" y="683"/>
                    <a:pt x="1501" y="683"/>
                    <a:pt x="1512" y="683"/>
                  </a:cubicBezTo>
                  <a:lnTo>
                    <a:pt x="1512" y="647"/>
                  </a:lnTo>
                  <a:close/>
                  <a:moveTo>
                    <a:pt x="3263" y="825"/>
                  </a:moveTo>
                  <a:cubicBezTo>
                    <a:pt x="3266" y="825"/>
                    <a:pt x="3267" y="827"/>
                    <a:pt x="3267" y="830"/>
                  </a:cubicBezTo>
                  <a:lnTo>
                    <a:pt x="3267" y="830"/>
                  </a:lnTo>
                  <a:lnTo>
                    <a:pt x="3263" y="825"/>
                  </a:lnTo>
                  <a:close/>
                  <a:moveTo>
                    <a:pt x="3065" y="840"/>
                  </a:moveTo>
                  <a:lnTo>
                    <a:pt x="3065" y="840"/>
                  </a:lnTo>
                  <a:cubicBezTo>
                    <a:pt x="3062" y="846"/>
                    <a:pt x="3060" y="849"/>
                    <a:pt x="3060" y="849"/>
                  </a:cubicBezTo>
                  <a:cubicBezTo>
                    <a:pt x="3060" y="849"/>
                    <a:pt x="3063" y="846"/>
                    <a:pt x="3065" y="840"/>
                  </a:cubicBezTo>
                  <a:close/>
                  <a:moveTo>
                    <a:pt x="3261" y="845"/>
                  </a:moveTo>
                  <a:cubicBezTo>
                    <a:pt x="3254" y="855"/>
                    <a:pt x="3243" y="869"/>
                    <a:pt x="3227" y="885"/>
                  </a:cubicBezTo>
                  <a:cubicBezTo>
                    <a:pt x="3236" y="866"/>
                    <a:pt x="3246" y="855"/>
                    <a:pt x="3261" y="845"/>
                  </a:cubicBezTo>
                  <a:close/>
                  <a:moveTo>
                    <a:pt x="231" y="992"/>
                  </a:moveTo>
                  <a:cubicBezTo>
                    <a:pt x="227" y="992"/>
                    <a:pt x="215" y="1004"/>
                    <a:pt x="191" y="1028"/>
                  </a:cubicBezTo>
                  <a:lnTo>
                    <a:pt x="227" y="1028"/>
                  </a:lnTo>
                  <a:cubicBezTo>
                    <a:pt x="233" y="1004"/>
                    <a:pt x="236" y="992"/>
                    <a:pt x="231" y="992"/>
                  </a:cubicBezTo>
                  <a:close/>
                  <a:moveTo>
                    <a:pt x="124" y="415"/>
                  </a:moveTo>
                  <a:cubicBezTo>
                    <a:pt x="115" y="415"/>
                    <a:pt x="111" y="417"/>
                    <a:pt x="119" y="421"/>
                  </a:cubicBezTo>
                  <a:cubicBezTo>
                    <a:pt x="143" y="432"/>
                    <a:pt x="143" y="444"/>
                    <a:pt x="119" y="444"/>
                  </a:cubicBezTo>
                  <a:cubicBezTo>
                    <a:pt x="96" y="444"/>
                    <a:pt x="60" y="456"/>
                    <a:pt x="84" y="480"/>
                  </a:cubicBezTo>
                  <a:cubicBezTo>
                    <a:pt x="108" y="504"/>
                    <a:pt x="131" y="504"/>
                    <a:pt x="84" y="504"/>
                  </a:cubicBezTo>
                  <a:cubicBezTo>
                    <a:pt x="84" y="525"/>
                    <a:pt x="141" y="565"/>
                    <a:pt x="85" y="565"/>
                  </a:cubicBezTo>
                  <a:cubicBezTo>
                    <a:pt x="84" y="565"/>
                    <a:pt x="83" y="565"/>
                    <a:pt x="82" y="565"/>
                  </a:cubicBezTo>
                  <a:lnTo>
                    <a:pt x="82" y="565"/>
                  </a:lnTo>
                  <a:cubicBezTo>
                    <a:pt x="116" y="573"/>
                    <a:pt x="73" y="601"/>
                    <a:pt x="84" y="611"/>
                  </a:cubicBezTo>
                  <a:cubicBezTo>
                    <a:pt x="88" y="620"/>
                    <a:pt x="96" y="622"/>
                    <a:pt x="105" y="622"/>
                  </a:cubicBezTo>
                  <a:cubicBezTo>
                    <a:pt x="115" y="622"/>
                    <a:pt x="126" y="619"/>
                    <a:pt x="138" y="619"/>
                  </a:cubicBezTo>
                  <a:cubicBezTo>
                    <a:pt x="144" y="619"/>
                    <a:pt x="150" y="620"/>
                    <a:pt x="155" y="623"/>
                  </a:cubicBezTo>
                  <a:cubicBezTo>
                    <a:pt x="179" y="647"/>
                    <a:pt x="108" y="647"/>
                    <a:pt x="96" y="647"/>
                  </a:cubicBezTo>
                  <a:cubicBezTo>
                    <a:pt x="0" y="647"/>
                    <a:pt x="72" y="671"/>
                    <a:pt x="84" y="683"/>
                  </a:cubicBezTo>
                  <a:cubicBezTo>
                    <a:pt x="96" y="694"/>
                    <a:pt x="72" y="742"/>
                    <a:pt x="60" y="742"/>
                  </a:cubicBezTo>
                  <a:lnTo>
                    <a:pt x="84" y="742"/>
                  </a:lnTo>
                  <a:cubicBezTo>
                    <a:pt x="119" y="742"/>
                    <a:pt x="108" y="754"/>
                    <a:pt x="108" y="754"/>
                  </a:cubicBezTo>
                  <a:cubicBezTo>
                    <a:pt x="108" y="754"/>
                    <a:pt x="119" y="778"/>
                    <a:pt x="96" y="790"/>
                  </a:cubicBezTo>
                  <a:cubicBezTo>
                    <a:pt x="72" y="802"/>
                    <a:pt x="48" y="802"/>
                    <a:pt x="72" y="813"/>
                  </a:cubicBezTo>
                  <a:cubicBezTo>
                    <a:pt x="77" y="816"/>
                    <a:pt x="82" y="817"/>
                    <a:pt x="88" y="817"/>
                  </a:cubicBezTo>
                  <a:cubicBezTo>
                    <a:pt x="104" y="817"/>
                    <a:pt x="121" y="810"/>
                    <a:pt x="133" y="810"/>
                  </a:cubicBezTo>
                  <a:cubicBezTo>
                    <a:pt x="137" y="810"/>
                    <a:pt x="141" y="811"/>
                    <a:pt x="143" y="813"/>
                  </a:cubicBezTo>
                  <a:cubicBezTo>
                    <a:pt x="155" y="825"/>
                    <a:pt x="119" y="849"/>
                    <a:pt x="108" y="873"/>
                  </a:cubicBezTo>
                  <a:cubicBezTo>
                    <a:pt x="108" y="885"/>
                    <a:pt x="108" y="897"/>
                    <a:pt x="108" y="921"/>
                  </a:cubicBezTo>
                  <a:cubicBezTo>
                    <a:pt x="124" y="929"/>
                    <a:pt x="135" y="937"/>
                    <a:pt x="149" y="937"/>
                  </a:cubicBezTo>
                  <a:cubicBezTo>
                    <a:pt x="154" y="937"/>
                    <a:pt x="160" y="936"/>
                    <a:pt x="167" y="933"/>
                  </a:cubicBezTo>
                  <a:cubicBezTo>
                    <a:pt x="179" y="933"/>
                    <a:pt x="227" y="921"/>
                    <a:pt x="227" y="921"/>
                  </a:cubicBezTo>
                  <a:lnTo>
                    <a:pt x="227" y="921"/>
                  </a:lnTo>
                  <a:cubicBezTo>
                    <a:pt x="203" y="933"/>
                    <a:pt x="179" y="944"/>
                    <a:pt x="167" y="956"/>
                  </a:cubicBezTo>
                  <a:cubicBezTo>
                    <a:pt x="155" y="968"/>
                    <a:pt x="167" y="992"/>
                    <a:pt x="179" y="992"/>
                  </a:cubicBezTo>
                  <a:cubicBezTo>
                    <a:pt x="188" y="992"/>
                    <a:pt x="206" y="977"/>
                    <a:pt x="218" y="977"/>
                  </a:cubicBezTo>
                  <a:cubicBezTo>
                    <a:pt x="221" y="977"/>
                    <a:pt x="224" y="978"/>
                    <a:pt x="227" y="980"/>
                  </a:cubicBezTo>
                  <a:cubicBezTo>
                    <a:pt x="238" y="980"/>
                    <a:pt x="238" y="992"/>
                    <a:pt x="238" y="1004"/>
                  </a:cubicBezTo>
                  <a:cubicBezTo>
                    <a:pt x="238" y="1036"/>
                    <a:pt x="210" y="1077"/>
                    <a:pt x="238" y="1077"/>
                  </a:cubicBezTo>
                  <a:cubicBezTo>
                    <a:pt x="241" y="1077"/>
                    <a:pt x="245" y="1077"/>
                    <a:pt x="250" y="1075"/>
                  </a:cubicBezTo>
                  <a:cubicBezTo>
                    <a:pt x="266" y="1071"/>
                    <a:pt x="276" y="1070"/>
                    <a:pt x="281" y="1070"/>
                  </a:cubicBezTo>
                  <a:cubicBezTo>
                    <a:pt x="293" y="1070"/>
                    <a:pt x="290" y="1075"/>
                    <a:pt x="298" y="1075"/>
                  </a:cubicBezTo>
                  <a:cubicBezTo>
                    <a:pt x="298" y="1075"/>
                    <a:pt x="326" y="1038"/>
                    <a:pt x="341" y="1038"/>
                  </a:cubicBezTo>
                  <a:cubicBezTo>
                    <a:pt x="343" y="1038"/>
                    <a:pt x="344" y="1038"/>
                    <a:pt x="346" y="1040"/>
                  </a:cubicBezTo>
                  <a:cubicBezTo>
                    <a:pt x="357" y="1040"/>
                    <a:pt x="297" y="1101"/>
                    <a:pt x="297" y="1101"/>
                  </a:cubicBezTo>
                  <a:cubicBezTo>
                    <a:pt x="297" y="1101"/>
                    <a:pt x="297" y="1100"/>
                    <a:pt x="298" y="1099"/>
                  </a:cubicBezTo>
                  <a:cubicBezTo>
                    <a:pt x="322" y="1087"/>
                    <a:pt x="346" y="1064"/>
                    <a:pt x="357" y="1052"/>
                  </a:cubicBezTo>
                  <a:lnTo>
                    <a:pt x="357" y="1052"/>
                  </a:lnTo>
                  <a:cubicBezTo>
                    <a:pt x="322" y="1087"/>
                    <a:pt x="358" y="1087"/>
                    <a:pt x="358" y="1087"/>
                  </a:cubicBezTo>
                  <a:cubicBezTo>
                    <a:pt x="358" y="1099"/>
                    <a:pt x="322" y="1135"/>
                    <a:pt x="334" y="1147"/>
                  </a:cubicBezTo>
                  <a:cubicBezTo>
                    <a:pt x="334" y="1147"/>
                    <a:pt x="335" y="1148"/>
                    <a:pt x="336" y="1148"/>
                  </a:cubicBezTo>
                  <a:cubicBezTo>
                    <a:pt x="354" y="1148"/>
                    <a:pt x="440" y="1027"/>
                    <a:pt x="429" y="1016"/>
                  </a:cubicBezTo>
                  <a:lnTo>
                    <a:pt x="441" y="1016"/>
                  </a:lnTo>
                  <a:cubicBezTo>
                    <a:pt x="443" y="1017"/>
                    <a:pt x="446" y="1018"/>
                    <a:pt x="449" y="1018"/>
                  </a:cubicBezTo>
                  <a:cubicBezTo>
                    <a:pt x="475" y="1018"/>
                    <a:pt x="512" y="979"/>
                    <a:pt x="512" y="968"/>
                  </a:cubicBezTo>
                  <a:lnTo>
                    <a:pt x="500" y="968"/>
                  </a:lnTo>
                  <a:cubicBezTo>
                    <a:pt x="500" y="944"/>
                    <a:pt x="489" y="944"/>
                    <a:pt x="477" y="944"/>
                  </a:cubicBezTo>
                  <a:cubicBezTo>
                    <a:pt x="453" y="944"/>
                    <a:pt x="453" y="944"/>
                    <a:pt x="417" y="980"/>
                  </a:cubicBezTo>
                  <a:cubicBezTo>
                    <a:pt x="411" y="986"/>
                    <a:pt x="408" y="987"/>
                    <a:pt x="407" y="987"/>
                  </a:cubicBezTo>
                  <a:cubicBezTo>
                    <a:pt x="404" y="987"/>
                    <a:pt x="403" y="984"/>
                    <a:pt x="401" y="984"/>
                  </a:cubicBezTo>
                  <a:cubicBezTo>
                    <a:pt x="397" y="984"/>
                    <a:pt x="390" y="990"/>
                    <a:pt x="369" y="1016"/>
                  </a:cubicBezTo>
                  <a:cubicBezTo>
                    <a:pt x="417" y="956"/>
                    <a:pt x="393" y="933"/>
                    <a:pt x="393" y="921"/>
                  </a:cubicBezTo>
                  <a:cubicBezTo>
                    <a:pt x="393" y="909"/>
                    <a:pt x="393" y="897"/>
                    <a:pt x="393" y="885"/>
                  </a:cubicBezTo>
                  <a:cubicBezTo>
                    <a:pt x="417" y="861"/>
                    <a:pt x="429" y="837"/>
                    <a:pt x="429" y="825"/>
                  </a:cubicBezTo>
                  <a:lnTo>
                    <a:pt x="429" y="825"/>
                  </a:lnTo>
                  <a:lnTo>
                    <a:pt x="381" y="873"/>
                  </a:lnTo>
                  <a:cubicBezTo>
                    <a:pt x="381" y="861"/>
                    <a:pt x="417" y="837"/>
                    <a:pt x="393" y="837"/>
                  </a:cubicBezTo>
                  <a:cubicBezTo>
                    <a:pt x="369" y="837"/>
                    <a:pt x="346" y="849"/>
                    <a:pt x="322" y="861"/>
                  </a:cubicBezTo>
                  <a:cubicBezTo>
                    <a:pt x="313" y="870"/>
                    <a:pt x="311" y="878"/>
                    <a:pt x="306" y="878"/>
                  </a:cubicBezTo>
                  <a:cubicBezTo>
                    <a:pt x="304" y="878"/>
                    <a:pt x="301" y="877"/>
                    <a:pt x="298" y="873"/>
                  </a:cubicBezTo>
                  <a:cubicBezTo>
                    <a:pt x="298" y="861"/>
                    <a:pt x="298" y="861"/>
                    <a:pt x="298" y="849"/>
                  </a:cubicBezTo>
                  <a:cubicBezTo>
                    <a:pt x="317" y="830"/>
                    <a:pt x="337" y="810"/>
                    <a:pt x="324" y="810"/>
                  </a:cubicBezTo>
                  <a:cubicBezTo>
                    <a:pt x="321" y="810"/>
                    <a:pt x="316" y="811"/>
                    <a:pt x="310" y="813"/>
                  </a:cubicBezTo>
                  <a:cubicBezTo>
                    <a:pt x="286" y="813"/>
                    <a:pt x="262" y="813"/>
                    <a:pt x="274" y="790"/>
                  </a:cubicBezTo>
                  <a:cubicBezTo>
                    <a:pt x="274" y="778"/>
                    <a:pt x="334" y="754"/>
                    <a:pt x="322" y="754"/>
                  </a:cubicBezTo>
                  <a:cubicBezTo>
                    <a:pt x="284" y="754"/>
                    <a:pt x="246" y="784"/>
                    <a:pt x="226" y="784"/>
                  </a:cubicBezTo>
                  <a:cubicBezTo>
                    <a:pt x="221" y="784"/>
                    <a:pt x="217" y="783"/>
                    <a:pt x="215" y="778"/>
                  </a:cubicBezTo>
                  <a:cubicBezTo>
                    <a:pt x="203" y="766"/>
                    <a:pt x="334" y="742"/>
                    <a:pt x="334" y="730"/>
                  </a:cubicBezTo>
                  <a:cubicBezTo>
                    <a:pt x="331" y="724"/>
                    <a:pt x="326" y="722"/>
                    <a:pt x="320" y="722"/>
                  </a:cubicBezTo>
                  <a:cubicBezTo>
                    <a:pt x="308" y="722"/>
                    <a:pt x="292" y="733"/>
                    <a:pt x="281" y="733"/>
                  </a:cubicBezTo>
                  <a:cubicBezTo>
                    <a:pt x="278" y="733"/>
                    <a:pt x="276" y="732"/>
                    <a:pt x="274" y="730"/>
                  </a:cubicBezTo>
                  <a:cubicBezTo>
                    <a:pt x="250" y="730"/>
                    <a:pt x="262" y="706"/>
                    <a:pt x="274" y="694"/>
                  </a:cubicBezTo>
                  <a:cubicBezTo>
                    <a:pt x="274" y="683"/>
                    <a:pt x="334" y="635"/>
                    <a:pt x="310" y="611"/>
                  </a:cubicBezTo>
                  <a:cubicBezTo>
                    <a:pt x="304" y="605"/>
                    <a:pt x="295" y="605"/>
                    <a:pt x="286" y="605"/>
                  </a:cubicBezTo>
                  <a:cubicBezTo>
                    <a:pt x="277" y="605"/>
                    <a:pt x="268" y="605"/>
                    <a:pt x="262" y="599"/>
                  </a:cubicBezTo>
                  <a:cubicBezTo>
                    <a:pt x="242" y="591"/>
                    <a:pt x="237" y="589"/>
                    <a:pt x="239" y="589"/>
                  </a:cubicBezTo>
                  <a:cubicBezTo>
                    <a:pt x="244" y="589"/>
                    <a:pt x="278" y="599"/>
                    <a:pt x="286" y="599"/>
                  </a:cubicBezTo>
                  <a:cubicBezTo>
                    <a:pt x="310" y="599"/>
                    <a:pt x="286" y="575"/>
                    <a:pt x="262" y="575"/>
                  </a:cubicBezTo>
                  <a:cubicBezTo>
                    <a:pt x="227" y="561"/>
                    <a:pt x="221" y="556"/>
                    <a:pt x="234" y="556"/>
                  </a:cubicBezTo>
                  <a:cubicBezTo>
                    <a:pt x="243" y="556"/>
                    <a:pt x="261" y="559"/>
                    <a:pt x="286" y="563"/>
                  </a:cubicBezTo>
                  <a:cubicBezTo>
                    <a:pt x="286" y="563"/>
                    <a:pt x="167" y="528"/>
                    <a:pt x="167" y="528"/>
                  </a:cubicBezTo>
                  <a:cubicBezTo>
                    <a:pt x="191" y="528"/>
                    <a:pt x="227" y="528"/>
                    <a:pt x="250" y="540"/>
                  </a:cubicBezTo>
                  <a:cubicBezTo>
                    <a:pt x="286" y="540"/>
                    <a:pt x="262" y="528"/>
                    <a:pt x="250" y="516"/>
                  </a:cubicBezTo>
                  <a:cubicBezTo>
                    <a:pt x="242" y="507"/>
                    <a:pt x="226" y="479"/>
                    <a:pt x="243" y="479"/>
                  </a:cubicBezTo>
                  <a:cubicBezTo>
                    <a:pt x="249" y="479"/>
                    <a:pt x="258" y="483"/>
                    <a:pt x="274" y="492"/>
                  </a:cubicBezTo>
                  <a:cubicBezTo>
                    <a:pt x="290" y="500"/>
                    <a:pt x="299" y="503"/>
                    <a:pt x="303" y="503"/>
                  </a:cubicBezTo>
                  <a:cubicBezTo>
                    <a:pt x="317" y="503"/>
                    <a:pt x="274" y="466"/>
                    <a:pt x="274" y="456"/>
                  </a:cubicBezTo>
                  <a:lnTo>
                    <a:pt x="274" y="456"/>
                  </a:lnTo>
                  <a:cubicBezTo>
                    <a:pt x="274" y="456"/>
                    <a:pt x="361" y="496"/>
                    <a:pt x="380" y="496"/>
                  </a:cubicBezTo>
                  <a:cubicBezTo>
                    <a:pt x="386" y="496"/>
                    <a:pt x="384" y="492"/>
                    <a:pt x="369" y="480"/>
                  </a:cubicBezTo>
                  <a:cubicBezTo>
                    <a:pt x="310" y="444"/>
                    <a:pt x="250" y="432"/>
                    <a:pt x="179" y="421"/>
                  </a:cubicBezTo>
                  <a:cubicBezTo>
                    <a:pt x="179" y="421"/>
                    <a:pt x="142" y="415"/>
                    <a:pt x="124" y="415"/>
                  </a:cubicBezTo>
                  <a:close/>
                  <a:moveTo>
                    <a:pt x="808" y="1146"/>
                  </a:moveTo>
                  <a:cubicBezTo>
                    <a:pt x="811" y="1146"/>
                    <a:pt x="812" y="1149"/>
                    <a:pt x="810" y="1159"/>
                  </a:cubicBezTo>
                  <a:cubicBezTo>
                    <a:pt x="798" y="1183"/>
                    <a:pt x="786" y="1194"/>
                    <a:pt x="774" y="1218"/>
                  </a:cubicBezTo>
                  <a:lnTo>
                    <a:pt x="774" y="1206"/>
                  </a:lnTo>
                  <a:cubicBezTo>
                    <a:pt x="759" y="1229"/>
                    <a:pt x="744" y="1243"/>
                    <a:pt x="738" y="1243"/>
                  </a:cubicBezTo>
                  <a:cubicBezTo>
                    <a:pt x="735" y="1243"/>
                    <a:pt x="734" y="1239"/>
                    <a:pt x="739" y="1230"/>
                  </a:cubicBezTo>
                  <a:cubicBezTo>
                    <a:pt x="748" y="1211"/>
                    <a:pt x="796" y="1146"/>
                    <a:pt x="808" y="1146"/>
                  </a:cubicBezTo>
                  <a:close/>
                  <a:moveTo>
                    <a:pt x="1006" y="1253"/>
                  </a:moveTo>
                  <a:cubicBezTo>
                    <a:pt x="1003" y="1253"/>
                    <a:pt x="992" y="1268"/>
                    <a:pt x="965" y="1302"/>
                  </a:cubicBezTo>
                  <a:lnTo>
                    <a:pt x="1000" y="1278"/>
                  </a:lnTo>
                  <a:cubicBezTo>
                    <a:pt x="1006" y="1262"/>
                    <a:pt x="1009" y="1253"/>
                    <a:pt x="1006" y="1253"/>
                  </a:cubicBezTo>
                  <a:close/>
                  <a:moveTo>
                    <a:pt x="3417" y="1290"/>
                  </a:moveTo>
                  <a:cubicBezTo>
                    <a:pt x="3429" y="1290"/>
                    <a:pt x="3453" y="1302"/>
                    <a:pt x="3441" y="1302"/>
                  </a:cubicBezTo>
                  <a:cubicBezTo>
                    <a:pt x="3441" y="1305"/>
                    <a:pt x="3436" y="1307"/>
                    <a:pt x="3429" y="1307"/>
                  </a:cubicBezTo>
                  <a:cubicBezTo>
                    <a:pt x="3411" y="1307"/>
                    <a:pt x="3382" y="1298"/>
                    <a:pt x="3382" y="1290"/>
                  </a:cubicBezTo>
                  <a:close/>
                  <a:moveTo>
                    <a:pt x="3263" y="1349"/>
                  </a:moveTo>
                  <a:lnTo>
                    <a:pt x="3278" y="1351"/>
                  </a:lnTo>
                  <a:lnTo>
                    <a:pt x="3278" y="1351"/>
                  </a:lnTo>
                  <a:cubicBezTo>
                    <a:pt x="3274" y="1350"/>
                    <a:pt x="3268" y="1349"/>
                    <a:pt x="3263" y="1349"/>
                  </a:cubicBezTo>
                  <a:close/>
                  <a:moveTo>
                    <a:pt x="1155" y="1409"/>
                  </a:moveTo>
                  <a:cubicBezTo>
                    <a:pt x="1144" y="1441"/>
                    <a:pt x="1114" y="1494"/>
                    <a:pt x="1099" y="1494"/>
                  </a:cubicBezTo>
                  <a:cubicBezTo>
                    <a:pt x="1098" y="1494"/>
                    <a:pt x="1097" y="1493"/>
                    <a:pt x="1096" y="1492"/>
                  </a:cubicBezTo>
                  <a:lnTo>
                    <a:pt x="1155" y="1409"/>
                  </a:lnTo>
                  <a:close/>
                  <a:moveTo>
                    <a:pt x="1298" y="1587"/>
                  </a:moveTo>
                  <a:lnTo>
                    <a:pt x="1298" y="1587"/>
                  </a:lnTo>
                  <a:cubicBezTo>
                    <a:pt x="1309" y="1598"/>
                    <a:pt x="1291" y="1637"/>
                    <a:pt x="1279" y="1637"/>
                  </a:cubicBezTo>
                  <a:cubicBezTo>
                    <a:pt x="1277" y="1637"/>
                    <a:pt x="1276" y="1636"/>
                    <a:pt x="1274" y="1635"/>
                  </a:cubicBezTo>
                  <a:lnTo>
                    <a:pt x="1262" y="1635"/>
                  </a:lnTo>
                  <a:cubicBezTo>
                    <a:pt x="1251" y="1635"/>
                    <a:pt x="1298" y="1587"/>
                    <a:pt x="1298" y="1587"/>
                  </a:cubicBezTo>
                  <a:close/>
                  <a:moveTo>
                    <a:pt x="1497" y="1690"/>
                  </a:moveTo>
                  <a:cubicBezTo>
                    <a:pt x="1497" y="1690"/>
                    <a:pt x="1497" y="1691"/>
                    <a:pt x="1501" y="1695"/>
                  </a:cubicBezTo>
                  <a:cubicBezTo>
                    <a:pt x="1501" y="1695"/>
                    <a:pt x="1501" y="1695"/>
                    <a:pt x="1501" y="1695"/>
                  </a:cubicBezTo>
                  <a:lnTo>
                    <a:pt x="1501" y="1695"/>
                  </a:lnTo>
                  <a:cubicBezTo>
                    <a:pt x="1500" y="1692"/>
                    <a:pt x="1498" y="1690"/>
                    <a:pt x="1497" y="1690"/>
                  </a:cubicBezTo>
                  <a:close/>
                  <a:moveTo>
                    <a:pt x="1358" y="1671"/>
                  </a:moveTo>
                  <a:cubicBezTo>
                    <a:pt x="1358" y="1682"/>
                    <a:pt x="1338" y="1732"/>
                    <a:pt x="1325" y="1732"/>
                  </a:cubicBezTo>
                  <a:cubicBezTo>
                    <a:pt x="1324" y="1732"/>
                    <a:pt x="1323" y="1731"/>
                    <a:pt x="1322" y="1730"/>
                  </a:cubicBezTo>
                  <a:lnTo>
                    <a:pt x="1310" y="1730"/>
                  </a:lnTo>
                  <a:cubicBezTo>
                    <a:pt x="1310" y="1730"/>
                    <a:pt x="1346" y="1671"/>
                    <a:pt x="1358" y="1671"/>
                  </a:cubicBezTo>
                  <a:close/>
                  <a:moveTo>
                    <a:pt x="1670" y="1832"/>
                  </a:moveTo>
                  <a:cubicBezTo>
                    <a:pt x="1662" y="1832"/>
                    <a:pt x="1635" y="1873"/>
                    <a:pt x="1643" y="1873"/>
                  </a:cubicBezTo>
                  <a:lnTo>
                    <a:pt x="1667" y="1861"/>
                  </a:lnTo>
                  <a:cubicBezTo>
                    <a:pt x="1674" y="1840"/>
                    <a:pt x="1674" y="1832"/>
                    <a:pt x="1670" y="1832"/>
                  </a:cubicBezTo>
                  <a:close/>
                  <a:moveTo>
                    <a:pt x="2901" y="2224"/>
                  </a:moveTo>
                  <a:cubicBezTo>
                    <a:pt x="2906" y="2226"/>
                    <a:pt x="2912" y="2229"/>
                    <a:pt x="2917" y="2230"/>
                  </a:cubicBezTo>
                  <a:cubicBezTo>
                    <a:pt x="2918" y="2230"/>
                    <a:pt x="2918" y="2230"/>
                    <a:pt x="2918" y="2230"/>
                  </a:cubicBezTo>
                  <a:lnTo>
                    <a:pt x="2918" y="2230"/>
                  </a:lnTo>
                  <a:cubicBezTo>
                    <a:pt x="2921" y="2234"/>
                    <a:pt x="2925" y="2238"/>
                    <a:pt x="2929" y="2242"/>
                  </a:cubicBezTo>
                  <a:cubicBezTo>
                    <a:pt x="2941" y="2266"/>
                    <a:pt x="2929" y="2254"/>
                    <a:pt x="2929" y="2266"/>
                  </a:cubicBezTo>
                  <a:cubicBezTo>
                    <a:pt x="2929" y="2266"/>
                    <a:pt x="2911" y="2242"/>
                    <a:pt x="2901" y="2224"/>
                  </a:cubicBezTo>
                  <a:close/>
                  <a:moveTo>
                    <a:pt x="2978" y="2418"/>
                  </a:moveTo>
                  <a:cubicBezTo>
                    <a:pt x="2980" y="2418"/>
                    <a:pt x="2984" y="2423"/>
                    <a:pt x="2989" y="2430"/>
                  </a:cubicBezTo>
                  <a:lnTo>
                    <a:pt x="2989" y="2430"/>
                  </a:lnTo>
                  <a:cubicBezTo>
                    <a:pt x="2985" y="2425"/>
                    <a:pt x="2981" y="2421"/>
                    <a:pt x="2978" y="2418"/>
                  </a:cubicBezTo>
                  <a:lnTo>
                    <a:pt x="2978" y="2418"/>
                  </a:lnTo>
                  <a:cubicBezTo>
                    <a:pt x="2978" y="2418"/>
                    <a:pt x="2978" y="2418"/>
                    <a:pt x="2978" y="2418"/>
                  </a:cubicBezTo>
                  <a:close/>
                  <a:moveTo>
                    <a:pt x="2786" y="2420"/>
                  </a:moveTo>
                  <a:cubicBezTo>
                    <a:pt x="2786" y="2420"/>
                    <a:pt x="2786" y="2420"/>
                    <a:pt x="2786" y="2421"/>
                  </a:cubicBezTo>
                  <a:cubicBezTo>
                    <a:pt x="2788" y="2424"/>
                    <a:pt x="2790" y="2428"/>
                    <a:pt x="2793" y="2433"/>
                  </a:cubicBezTo>
                  <a:lnTo>
                    <a:pt x="2798" y="2433"/>
                  </a:lnTo>
                  <a:cubicBezTo>
                    <a:pt x="2798" y="2436"/>
                    <a:pt x="2798" y="2439"/>
                    <a:pt x="2798" y="2441"/>
                  </a:cubicBezTo>
                  <a:lnTo>
                    <a:pt x="2798" y="2441"/>
                  </a:lnTo>
                  <a:cubicBezTo>
                    <a:pt x="2796" y="2438"/>
                    <a:pt x="2795" y="2435"/>
                    <a:pt x="2793" y="2433"/>
                  </a:cubicBezTo>
                  <a:lnTo>
                    <a:pt x="2786" y="2433"/>
                  </a:lnTo>
                  <a:cubicBezTo>
                    <a:pt x="2786" y="2428"/>
                    <a:pt x="2786" y="2424"/>
                    <a:pt x="2786" y="2420"/>
                  </a:cubicBezTo>
                  <a:close/>
                  <a:moveTo>
                    <a:pt x="3009" y="2441"/>
                  </a:moveTo>
                  <a:cubicBezTo>
                    <a:pt x="3010" y="2441"/>
                    <a:pt x="3006" y="2444"/>
                    <a:pt x="3003" y="2446"/>
                  </a:cubicBezTo>
                  <a:lnTo>
                    <a:pt x="3003" y="2446"/>
                  </a:lnTo>
                  <a:cubicBezTo>
                    <a:pt x="3002" y="2446"/>
                    <a:pt x="3001" y="2445"/>
                    <a:pt x="3001" y="2445"/>
                  </a:cubicBezTo>
                  <a:cubicBezTo>
                    <a:pt x="3006" y="2442"/>
                    <a:pt x="3008" y="2441"/>
                    <a:pt x="3009" y="2441"/>
                  </a:cubicBezTo>
                  <a:close/>
                  <a:moveTo>
                    <a:pt x="2878" y="2559"/>
                  </a:moveTo>
                  <a:cubicBezTo>
                    <a:pt x="2880" y="2562"/>
                    <a:pt x="2882" y="2564"/>
                    <a:pt x="2882" y="2564"/>
                  </a:cubicBezTo>
                  <a:cubicBezTo>
                    <a:pt x="2882" y="2564"/>
                    <a:pt x="2880" y="2562"/>
                    <a:pt x="2878" y="2559"/>
                  </a:cubicBezTo>
                  <a:close/>
                  <a:moveTo>
                    <a:pt x="1477" y="194"/>
                  </a:moveTo>
                  <a:cubicBezTo>
                    <a:pt x="1465" y="194"/>
                    <a:pt x="1441" y="265"/>
                    <a:pt x="1465" y="266"/>
                  </a:cubicBezTo>
                  <a:lnTo>
                    <a:pt x="1465" y="266"/>
                  </a:lnTo>
                  <a:cubicBezTo>
                    <a:pt x="1462" y="266"/>
                    <a:pt x="1441" y="265"/>
                    <a:pt x="1441" y="254"/>
                  </a:cubicBezTo>
                  <a:cubicBezTo>
                    <a:pt x="1441" y="242"/>
                    <a:pt x="1441" y="218"/>
                    <a:pt x="1441" y="206"/>
                  </a:cubicBezTo>
                  <a:cubicBezTo>
                    <a:pt x="1441" y="202"/>
                    <a:pt x="1440" y="201"/>
                    <a:pt x="1438" y="201"/>
                  </a:cubicBezTo>
                  <a:cubicBezTo>
                    <a:pt x="1434" y="201"/>
                    <a:pt x="1429" y="206"/>
                    <a:pt x="1429" y="206"/>
                  </a:cubicBezTo>
                  <a:cubicBezTo>
                    <a:pt x="1417" y="230"/>
                    <a:pt x="1405" y="254"/>
                    <a:pt x="1405" y="278"/>
                  </a:cubicBezTo>
                  <a:cubicBezTo>
                    <a:pt x="1409" y="270"/>
                    <a:pt x="1412" y="268"/>
                    <a:pt x="1413" y="268"/>
                  </a:cubicBezTo>
                  <a:lnTo>
                    <a:pt x="1413" y="268"/>
                  </a:lnTo>
                  <a:cubicBezTo>
                    <a:pt x="1416" y="268"/>
                    <a:pt x="1414" y="281"/>
                    <a:pt x="1405" y="290"/>
                  </a:cubicBezTo>
                  <a:cubicBezTo>
                    <a:pt x="1397" y="307"/>
                    <a:pt x="1394" y="318"/>
                    <a:pt x="1389" y="318"/>
                  </a:cubicBezTo>
                  <a:cubicBezTo>
                    <a:pt x="1387" y="318"/>
                    <a:pt x="1385" y="317"/>
                    <a:pt x="1381" y="313"/>
                  </a:cubicBezTo>
                  <a:cubicBezTo>
                    <a:pt x="1381" y="313"/>
                    <a:pt x="1417" y="218"/>
                    <a:pt x="1393" y="218"/>
                  </a:cubicBezTo>
                  <a:cubicBezTo>
                    <a:pt x="1370" y="230"/>
                    <a:pt x="1358" y="254"/>
                    <a:pt x="1358" y="278"/>
                  </a:cubicBezTo>
                  <a:cubicBezTo>
                    <a:pt x="1358" y="313"/>
                    <a:pt x="1358" y="337"/>
                    <a:pt x="1346" y="361"/>
                  </a:cubicBezTo>
                  <a:cubicBezTo>
                    <a:pt x="1346" y="385"/>
                    <a:pt x="1346" y="436"/>
                    <a:pt x="1346" y="444"/>
                  </a:cubicBezTo>
                  <a:cubicBezTo>
                    <a:pt x="1346" y="456"/>
                    <a:pt x="1358" y="468"/>
                    <a:pt x="1358" y="468"/>
                  </a:cubicBezTo>
                  <a:cubicBezTo>
                    <a:pt x="1381" y="468"/>
                    <a:pt x="1393" y="468"/>
                    <a:pt x="1405" y="444"/>
                  </a:cubicBezTo>
                  <a:cubicBezTo>
                    <a:pt x="1405" y="444"/>
                    <a:pt x="1434" y="407"/>
                    <a:pt x="1440" y="407"/>
                  </a:cubicBezTo>
                  <a:cubicBezTo>
                    <a:pt x="1441" y="407"/>
                    <a:pt x="1441" y="407"/>
                    <a:pt x="1441" y="409"/>
                  </a:cubicBezTo>
                  <a:cubicBezTo>
                    <a:pt x="1441" y="409"/>
                    <a:pt x="1398" y="517"/>
                    <a:pt x="1404" y="517"/>
                  </a:cubicBezTo>
                  <a:cubicBezTo>
                    <a:pt x="1404" y="517"/>
                    <a:pt x="1405" y="516"/>
                    <a:pt x="1405" y="516"/>
                  </a:cubicBezTo>
                  <a:cubicBezTo>
                    <a:pt x="1441" y="492"/>
                    <a:pt x="1453" y="456"/>
                    <a:pt x="1477" y="421"/>
                  </a:cubicBezTo>
                  <a:lnTo>
                    <a:pt x="1477" y="421"/>
                  </a:lnTo>
                  <a:cubicBezTo>
                    <a:pt x="1465" y="456"/>
                    <a:pt x="1477" y="480"/>
                    <a:pt x="1477" y="480"/>
                  </a:cubicBezTo>
                  <a:cubicBezTo>
                    <a:pt x="1477" y="484"/>
                    <a:pt x="1478" y="485"/>
                    <a:pt x="1480" y="485"/>
                  </a:cubicBezTo>
                  <a:cubicBezTo>
                    <a:pt x="1485" y="485"/>
                    <a:pt x="1493" y="480"/>
                    <a:pt x="1501" y="480"/>
                  </a:cubicBezTo>
                  <a:cubicBezTo>
                    <a:pt x="1512" y="480"/>
                    <a:pt x="1512" y="456"/>
                    <a:pt x="1524" y="444"/>
                  </a:cubicBezTo>
                  <a:cubicBezTo>
                    <a:pt x="1524" y="443"/>
                    <a:pt x="1524" y="443"/>
                    <a:pt x="1525" y="443"/>
                  </a:cubicBezTo>
                  <a:cubicBezTo>
                    <a:pt x="1527" y="443"/>
                    <a:pt x="1538" y="484"/>
                    <a:pt x="1548" y="516"/>
                  </a:cubicBezTo>
                  <a:cubicBezTo>
                    <a:pt x="1552" y="523"/>
                    <a:pt x="1553" y="526"/>
                    <a:pt x="1554" y="526"/>
                  </a:cubicBezTo>
                  <a:cubicBezTo>
                    <a:pt x="1555" y="526"/>
                    <a:pt x="1552" y="509"/>
                    <a:pt x="1560" y="492"/>
                  </a:cubicBezTo>
                  <a:cubicBezTo>
                    <a:pt x="1564" y="488"/>
                    <a:pt x="1567" y="487"/>
                    <a:pt x="1568" y="487"/>
                  </a:cubicBezTo>
                  <a:cubicBezTo>
                    <a:pt x="1572" y="487"/>
                    <a:pt x="1572" y="492"/>
                    <a:pt x="1572" y="492"/>
                  </a:cubicBezTo>
                  <a:cubicBezTo>
                    <a:pt x="1584" y="492"/>
                    <a:pt x="1596" y="468"/>
                    <a:pt x="1608" y="468"/>
                  </a:cubicBezTo>
                  <a:cubicBezTo>
                    <a:pt x="1620" y="468"/>
                    <a:pt x="1620" y="480"/>
                    <a:pt x="1632" y="492"/>
                  </a:cubicBezTo>
                  <a:cubicBezTo>
                    <a:pt x="1632" y="499"/>
                    <a:pt x="1635" y="506"/>
                    <a:pt x="1639" y="506"/>
                  </a:cubicBezTo>
                  <a:cubicBezTo>
                    <a:pt x="1641" y="506"/>
                    <a:pt x="1643" y="502"/>
                    <a:pt x="1643" y="492"/>
                  </a:cubicBezTo>
                  <a:cubicBezTo>
                    <a:pt x="1647" y="488"/>
                    <a:pt x="1653" y="487"/>
                    <a:pt x="1658" y="487"/>
                  </a:cubicBezTo>
                  <a:cubicBezTo>
                    <a:pt x="1670" y="487"/>
                    <a:pt x="1683" y="492"/>
                    <a:pt x="1691" y="492"/>
                  </a:cubicBezTo>
                  <a:cubicBezTo>
                    <a:pt x="1702" y="492"/>
                    <a:pt x="1731" y="454"/>
                    <a:pt x="1737" y="454"/>
                  </a:cubicBezTo>
                  <a:cubicBezTo>
                    <a:pt x="1738" y="454"/>
                    <a:pt x="1739" y="455"/>
                    <a:pt x="1739" y="456"/>
                  </a:cubicBezTo>
                  <a:cubicBezTo>
                    <a:pt x="1727" y="468"/>
                    <a:pt x="1727" y="492"/>
                    <a:pt x="1715" y="504"/>
                  </a:cubicBezTo>
                  <a:lnTo>
                    <a:pt x="1739" y="480"/>
                  </a:lnTo>
                  <a:cubicBezTo>
                    <a:pt x="1751" y="456"/>
                    <a:pt x="1751" y="432"/>
                    <a:pt x="1762" y="421"/>
                  </a:cubicBezTo>
                  <a:cubicBezTo>
                    <a:pt x="1762" y="432"/>
                    <a:pt x="1762" y="456"/>
                    <a:pt x="1762" y="480"/>
                  </a:cubicBezTo>
                  <a:cubicBezTo>
                    <a:pt x="1762" y="492"/>
                    <a:pt x="1774" y="492"/>
                    <a:pt x="1774" y="492"/>
                  </a:cubicBezTo>
                  <a:cubicBezTo>
                    <a:pt x="1774" y="492"/>
                    <a:pt x="1783" y="474"/>
                    <a:pt x="1788" y="474"/>
                  </a:cubicBezTo>
                  <a:lnTo>
                    <a:pt x="1788" y="474"/>
                  </a:lnTo>
                  <a:cubicBezTo>
                    <a:pt x="1790" y="474"/>
                    <a:pt x="1791" y="480"/>
                    <a:pt x="1787" y="499"/>
                  </a:cubicBezTo>
                  <a:lnTo>
                    <a:pt x="1787" y="499"/>
                  </a:lnTo>
                  <a:cubicBezTo>
                    <a:pt x="1791" y="487"/>
                    <a:pt x="1810" y="467"/>
                    <a:pt x="1810" y="456"/>
                  </a:cubicBezTo>
                  <a:cubicBezTo>
                    <a:pt x="1810" y="492"/>
                    <a:pt x="1810" y="504"/>
                    <a:pt x="1822" y="504"/>
                  </a:cubicBezTo>
                  <a:cubicBezTo>
                    <a:pt x="1830" y="504"/>
                    <a:pt x="1833" y="509"/>
                    <a:pt x="1837" y="509"/>
                  </a:cubicBezTo>
                  <a:cubicBezTo>
                    <a:pt x="1839" y="509"/>
                    <a:pt x="1842" y="508"/>
                    <a:pt x="1846" y="504"/>
                  </a:cubicBezTo>
                  <a:cubicBezTo>
                    <a:pt x="1846" y="492"/>
                    <a:pt x="1846" y="480"/>
                    <a:pt x="1858" y="480"/>
                  </a:cubicBezTo>
                  <a:cubicBezTo>
                    <a:pt x="1858" y="480"/>
                    <a:pt x="1858" y="516"/>
                    <a:pt x="1870" y="516"/>
                  </a:cubicBezTo>
                  <a:cubicBezTo>
                    <a:pt x="1882" y="528"/>
                    <a:pt x="1905" y="516"/>
                    <a:pt x="1905" y="563"/>
                  </a:cubicBezTo>
                  <a:cubicBezTo>
                    <a:pt x="1917" y="563"/>
                    <a:pt x="1917" y="504"/>
                    <a:pt x="1929" y="492"/>
                  </a:cubicBezTo>
                  <a:cubicBezTo>
                    <a:pt x="1931" y="488"/>
                    <a:pt x="1932" y="486"/>
                    <a:pt x="1933" y="486"/>
                  </a:cubicBezTo>
                  <a:lnTo>
                    <a:pt x="1933" y="486"/>
                  </a:lnTo>
                  <a:cubicBezTo>
                    <a:pt x="1937" y="486"/>
                    <a:pt x="1929" y="530"/>
                    <a:pt x="1929" y="540"/>
                  </a:cubicBezTo>
                  <a:cubicBezTo>
                    <a:pt x="1929" y="540"/>
                    <a:pt x="1929" y="552"/>
                    <a:pt x="1929" y="563"/>
                  </a:cubicBezTo>
                  <a:cubicBezTo>
                    <a:pt x="1929" y="564"/>
                    <a:pt x="1929" y="565"/>
                    <a:pt x="1930" y="565"/>
                  </a:cubicBezTo>
                  <a:cubicBezTo>
                    <a:pt x="1935" y="565"/>
                    <a:pt x="1962" y="530"/>
                    <a:pt x="1973" y="530"/>
                  </a:cubicBezTo>
                  <a:cubicBezTo>
                    <a:pt x="1975" y="530"/>
                    <a:pt x="1977" y="531"/>
                    <a:pt x="1978" y="534"/>
                  </a:cubicBezTo>
                  <a:lnTo>
                    <a:pt x="1978" y="534"/>
                  </a:lnTo>
                  <a:cubicBezTo>
                    <a:pt x="1979" y="520"/>
                    <a:pt x="1982" y="507"/>
                    <a:pt x="1985" y="494"/>
                  </a:cubicBezTo>
                  <a:lnTo>
                    <a:pt x="1985" y="494"/>
                  </a:lnTo>
                  <a:cubicBezTo>
                    <a:pt x="1985" y="495"/>
                    <a:pt x="1986" y="496"/>
                    <a:pt x="1986" y="496"/>
                  </a:cubicBezTo>
                  <a:cubicBezTo>
                    <a:pt x="1989" y="496"/>
                    <a:pt x="1996" y="481"/>
                    <a:pt x="1989" y="480"/>
                  </a:cubicBezTo>
                  <a:lnTo>
                    <a:pt x="1989" y="480"/>
                  </a:lnTo>
                  <a:cubicBezTo>
                    <a:pt x="1989" y="480"/>
                    <a:pt x="1989" y="480"/>
                    <a:pt x="1989" y="480"/>
                  </a:cubicBezTo>
                  <a:lnTo>
                    <a:pt x="1989" y="480"/>
                  </a:lnTo>
                  <a:cubicBezTo>
                    <a:pt x="1989" y="480"/>
                    <a:pt x="1989" y="480"/>
                    <a:pt x="1989" y="480"/>
                  </a:cubicBezTo>
                  <a:cubicBezTo>
                    <a:pt x="1989" y="480"/>
                    <a:pt x="1989" y="480"/>
                    <a:pt x="1989" y="480"/>
                  </a:cubicBezTo>
                  <a:lnTo>
                    <a:pt x="1989" y="480"/>
                  </a:lnTo>
                  <a:cubicBezTo>
                    <a:pt x="1985" y="487"/>
                    <a:pt x="1983" y="490"/>
                    <a:pt x="1981" y="490"/>
                  </a:cubicBezTo>
                  <a:cubicBezTo>
                    <a:pt x="1978" y="490"/>
                    <a:pt x="1980" y="473"/>
                    <a:pt x="1989" y="456"/>
                  </a:cubicBezTo>
                  <a:lnTo>
                    <a:pt x="2013" y="421"/>
                  </a:lnTo>
                  <a:lnTo>
                    <a:pt x="2013" y="421"/>
                  </a:lnTo>
                  <a:cubicBezTo>
                    <a:pt x="2013" y="431"/>
                    <a:pt x="2010" y="443"/>
                    <a:pt x="2007" y="454"/>
                  </a:cubicBezTo>
                  <a:lnTo>
                    <a:pt x="2007" y="454"/>
                  </a:lnTo>
                  <a:cubicBezTo>
                    <a:pt x="2005" y="450"/>
                    <a:pt x="2003" y="447"/>
                    <a:pt x="2001" y="444"/>
                  </a:cubicBezTo>
                  <a:cubicBezTo>
                    <a:pt x="1997" y="456"/>
                    <a:pt x="1993" y="468"/>
                    <a:pt x="1989" y="480"/>
                  </a:cubicBezTo>
                  <a:lnTo>
                    <a:pt x="1989" y="480"/>
                  </a:lnTo>
                  <a:cubicBezTo>
                    <a:pt x="1996" y="480"/>
                    <a:pt x="2002" y="468"/>
                    <a:pt x="2007" y="454"/>
                  </a:cubicBezTo>
                  <a:lnTo>
                    <a:pt x="2007" y="454"/>
                  </a:lnTo>
                  <a:cubicBezTo>
                    <a:pt x="2012" y="467"/>
                    <a:pt x="2010" y="483"/>
                    <a:pt x="2001" y="492"/>
                  </a:cubicBezTo>
                  <a:cubicBezTo>
                    <a:pt x="2001" y="492"/>
                    <a:pt x="2001" y="504"/>
                    <a:pt x="2001" y="516"/>
                  </a:cubicBezTo>
                  <a:cubicBezTo>
                    <a:pt x="2001" y="522"/>
                    <a:pt x="2004" y="525"/>
                    <a:pt x="2008" y="525"/>
                  </a:cubicBezTo>
                  <a:cubicBezTo>
                    <a:pt x="2013" y="525"/>
                    <a:pt x="2018" y="522"/>
                    <a:pt x="2024" y="516"/>
                  </a:cubicBezTo>
                  <a:cubicBezTo>
                    <a:pt x="2036" y="516"/>
                    <a:pt x="2024" y="516"/>
                    <a:pt x="2024" y="528"/>
                  </a:cubicBezTo>
                  <a:cubicBezTo>
                    <a:pt x="2024" y="540"/>
                    <a:pt x="2001" y="599"/>
                    <a:pt x="2001" y="611"/>
                  </a:cubicBezTo>
                  <a:cubicBezTo>
                    <a:pt x="2001" y="612"/>
                    <a:pt x="2001" y="613"/>
                    <a:pt x="2001" y="613"/>
                  </a:cubicBezTo>
                  <a:cubicBezTo>
                    <a:pt x="2006" y="613"/>
                    <a:pt x="2026" y="575"/>
                    <a:pt x="2036" y="575"/>
                  </a:cubicBezTo>
                  <a:cubicBezTo>
                    <a:pt x="2036" y="575"/>
                    <a:pt x="2048" y="611"/>
                    <a:pt x="2060" y="623"/>
                  </a:cubicBezTo>
                  <a:cubicBezTo>
                    <a:pt x="2061" y="625"/>
                    <a:pt x="2062" y="625"/>
                    <a:pt x="2063" y="625"/>
                  </a:cubicBezTo>
                  <a:cubicBezTo>
                    <a:pt x="2073" y="625"/>
                    <a:pt x="2088" y="534"/>
                    <a:pt x="2094" y="534"/>
                  </a:cubicBezTo>
                  <a:cubicBezTo>
                    <a:pt x="2095" y="534"/>
                    <a:pt x="2096" y="539"/>
                    <a:pt x="2096" y="552"/>
                  </a:cubicBezTo>
                  <a:cubicBezTo>
                    <a:pt x="2096" y="582"/>
                    <a:pt x="2096" y="613"/>
                    <a:pt x="2111" y="613"/>
                  </a:cubicBezTo>
                  <a:cubicBezTo>
                    <a:pt x="2114" y="613"/>
                    <a:pt x="2116" y="613"/>
                    <a:pt x="2120" y="611"/>
                  </a:cubicBezTo>
                  <a:cubicBezTo>
                    <a:pt x="2128" y="603"/>
                    <a:pt x="2142" y="559"/>
                    <a:pt x="2146" y="559"/>
                  </a:cubicBezTo>
                  <a:lnTo>
                    <a:pt x="2146" y="559"/>
                  </a:lnTo>
                  <a:cubicBezTo>
                    <a:pt x="2147" y="559"/>
                    <a:pt x="2147" y="566"/>
                    <a:pt x="2143" y="587"/>
                  </a:cubicBezTo>
                  <a:cubicBezTo>
                    <a:pt x="2139" y="615"/>
                    <a:pt x="2140" y="625"/>
                    <a:pt x="2143" y="625"/>
                  </a:cubicBezTo>
                  <a:cubicBezTo>
                    <a:pt x="2148" y="625"/>
                    <a:pt x="2160" y="602"/>
                    <a:pt x="2167" y="587"/>
                  </a:cubicBezTo>
                  <a:cubicBezTo>
                    <a:pt x="2171" y="583"/>
                    <a:pt x="2174" y="582"/>
                    <a:pt x="2177" y="582"/>
                  </a:cubicBezTo>
                  <a:cubicBezTo>
                    <a:pt x="2191" y="582"/>
                    <a:pt x="2191" y="625"/>
                    <a:pt x="2191" y="635"/>
                  </a:cubicBezTo>
                  <a:cubicBezTo>
                    <a:pt x="2192" y="636"/>
                    <a:pt x="2192" y="636"/>
                    <a:pt x="2193" y="636"/>
                  </a:cubicBezTo>
                  <a:cubicBezTo>
                    <a:pt x="2204" y="636"/>
                    <a:pt x="2216" y="538"/>
                    <a:pt x="2227" y="516"/>
                  </a:cubicBezTo>
                  <a:cubicBezTo>
                    <a:pt x="2228" y="514"/>
                    <a:pt x="2229" y="513"/>
                    <a:pt x="2230" y="513"/>
                  </a:cubicBezTo>
                  <a:cubicBezTo>
                    <a:pt x="2236" y="513"/>
                    <a:pt x="2230" y="582"/>
                    <a:pt x="2235" y="582"/>
                  </a:cubicBezTo>
                  <a:cubicBezTo>
                    <a:pt x="2236" y="582"/>
                    <a:pt x="2237" y="580"/>
                    <a:pt x="2239" y="575"/>
                  </a:cubicBezTo>
                  <a:cubicBezTo>
                    <a:pt x="2239" y="563"/>
                    <a:pt x="2239" y="552"/>
                    <a:pt x="2251" y="540"/>
                  </a:cubicBezTo>
                  <a:lnTo>
                    <a:pt x="2263" y="540"/>
                  </a:lnTo>
                  <a:cubicBezTo>
                    <a:pt x="2263" y="575"/>
                    <a:pt x="2239" y="611"/>
                    <a:pt x="2251" y="635"/>
                  </a:cubicBezTo>
                  <a:cubicBezTo>
                    <a:pt x="2258" y="642"/>
                    <a:pt x="2268" y="649"/>
                    <a:pt x="2283" y="649"/>
                  </a:cubicBezTo>
                  <a:cubicBezTo>
                    <a:pt x="2294" y="649"/>
                    <a:pt x="2307" y="645"/>
                    <a:pt x="2322" y="635"/>
                  </a:cubicBezTo>
                  <a:cubicBezTo>
                    <a:pt x="2346" y="611"/>
                    <a:pt x="2334" y="611"/>
                    <a:pt x="2334" y="611"/>
                  </a:cubicBezTo>
                  <a:cubicBezTo>
                    <a:pt x="2338" y="604"/>
                    <a:pt x="2340" y="601"/>
                    <a:pt x="2341" y="601"/>
                  </a:cubicBezTo>
                  <a:lnTo>
                    <a:pt x="2341" y="601"/>
                  </a:lnTo>
                  <a:cubicBezTo>
                    <a:pt x="2348" y="601"/>
                    <a:pt x="2322" y="694"/>
                    <a:pt x="2322" y="694"/>
                  </a:cubicBezTo>
                  <a:cubicBezTo>
                    <a:pt x="2322" y="694"/>
                    <a:pt x="2342" y="629"/>
                    <a:pt x="2352" y="629"/>
                  </a:cubicBezTo>
                  <a:cubicBezTo>
                    <a:pt x="2355" y="629"/>
                    <a:pt x="2358" y="637"/>
                    <a:pt x="2358" y="659"/>
                  </a:cubicBezTo>
                  <a:lnTo>
                    <a:pt x="2370" y="659"/>
                  </a:lnTo>
                  <a:cubicBezTo>
                    <a:pt x="2370" y="659"/>
                    <a:pt x="2405" y="623"/>
                    <a:pt x="2422" y="623"/>
                  </a:cubicBezTo>
                  <a:cubicBezTo>
                    <a:pt x="2429" y="623"/>
                    <a:pt x="2433" y="629"/>
                    <a:pt x="2429" y="647"/>
                  </a:cubicBezTo>
                  <a:lnTo>
                    <a:pt x="2477" y="552"/>
                  </a:lnTo>
                  <a:lnTo>
                    <a:pt x="2477" y="552"/>
                  </a:lnTo>
                  <a:cubicBezTo>
                    <a:pt x="2465" y="611"/>
                    <a:pt x="2477" y="623"/>
                    <a:pt x="2477" y="623"/>
                  </a:cubicBezTo>
                  <a:lnTo>
                    <a:pt x="2477" y="694"/>
                  </a:lnTo>
                  <a:cubicBezTo>
                    <a:pt x="2477" y="699"/>
                    <a:pt x="2477" y="701"/>
                    <a:pt x="2478" y="701"/>
                  </a:cubicBezTo>
                  <a:cubicBezTo>
                    <a:pt x="2485" y="701"/>
                    <a:pt x="2514" y="599"/>
                    <a:pt x="2524" y="599"/>
                  </a:cubicBezTo>
                  <a:lnTo>
                    <a:pt x="2524" y="599"/>
                  </a:lnTo>
                  <a:cubicBezTo>
                    <a:pt x="2524" y="599"/>
                    <a:pt x="2489" y="706"/>
                    <a:pt x="2501" y="718"/>
                  </a:cubicBezTo>
                  <a:cubicBezTo>
                    <a:pt x="2501" y="718"/>
                    <a:pt x="2524" y="694"/>
                    <a:pt x="2524" y="659"/>
                  </a:cubicBezTo>
                  <a:cubicBezTo>
                    <a:pt x="2536" y="623"/>
                    <a:pt x="2524" y="611"/>
                    <a:pt x="2548" y="611"/>
                  </a:cubicBezTo>
                  <a:cubicBezTo>
                    <a:pt x="2560" y="611"/>
                    <a:pt x="2548" y="611"/>
                    <a:pt x="2548" y="635"/>
                  </a:cubicBezTo>
                  <a:cubicBezTo>
                    <a:pt x="2548" y="659"/>
                    <a:pt x="2525" y="718"/>
                    <a:pt x="2524" y="754"/>
                  </a:cubicBezTo>
                  <a:lnTo>
                    <a:pt x="2524" y="754"/>
                  </a:lnTo>
                  <a:cubicBezTo>
                    <a:pt x="2525" y="730"/>
                    <a:pt x="2536" y="718"/>
                    <a:pt x="2536" y="706"/>
                  </a:cubicBezTo>
                  <a:cubicBezTo>
                    <a:pt x="2548" y="694"/>
                    <a:pt x="2548" y="683"/>
                    <a:pt x="2560" y="683"/>
                  </a:cubicBezTo>
                  <a:cubicBezTo>
                    <a:pt x="2572" y="683"/>
                    <a:pt x="2560" y="694"/>
                    <a:pt x="2572" y="694"/>
                  </a:cubicBezTo>
                  <a:cubicBezTo>
                    <a:pt x="2572" y="671"/>
                    <a:pt x="2584" y="659"/>
                    <a:pt x="2596" y="635"/>
                  </a:cubicBezTo>
                  <a:cubicBezTo>
                    <a:pt x="2596" y="643"/>
                    <a:pt x="2596" y="660"/>
                    <a:pt x="2596" y="671"/>
                  </a:cubicBezTo>
                  <a:cubicBezTo>
                    <a:pt x="2608" y="659"/>
                    <a:pt x="2608" y="647"/>
                    <a:pt x="2620" y="635"/>
                  </a:cubicBezTo>
                  <a:lnTo>
                    <a:pt x="2632" y="635"/>
                  </a:lnTo>
                  <a:cubicBezTo>
                    <a:pt x="2632" y="635"/>
                    <a:pt x="2596" y="683"/>
                    <a:pt x="2608" y="694"/>
                  </a:cubicBezTo>
                  <a:cubicBezTo>
                    <a:pt x="2613" y="697"/>
                    <a:pt x="2618" y="699"/>
                    <a:pt x="2621" y="699"/>
                  </a:cubicBezTo>
                  <a:cubicBezTo>
                    <a:pt x="2632" y="699"/>
                    <a:pt x="2634" y="683"/>
                    <a:pt x="2644" y="647"/>
                  </a:cubicBezTo>
                  <a:lnTo>
                    <a:pt x="2644" y="647"/>
                  </a:lnTo>
                  <a:cubicBezTo>
                    <a:pt x="2636" y="710"/>
                    <a:pt x="2659" y="721"/>
                    <a:pt x="2680" y="721"/>
                  </a:cubicBezTo>
                  <a:cubicBezTo>
                    <a:pt x="2690" y="721"/>
                    <a:pt x="2699" y="718"/>
                    <a:pt x="2703" y="718"/>
                  </a:cubicBezTo>
                  <a:cubicBezTo>
                    <a:pt x="2715" y="718"/>
                    <a:pt x="2727" y="683"/>
                    <a:pt x="2727" y="623"/>
                  </a:cubicBezTo>
                  <a:cubicBezTo>
                    <a:pt x="2733" y="599"/>
                    <a:pt x="2739" y="587"/>
                    <a:pt x="2743" y="587"/>
                  </a:cubicBezTo>
                  <a:cubicBezTo>
                    <a:pt x="2748" y="587"/>
                    <a:pt x="2751" y="599"/>
                    <a:pt x="2751" y="623"/>
                  </a:cubicBezTo>
                  <a:cubicBezTo>
                    <a:pt x="2727" y="718"/>
                    <a:pt x="2751" y="766"/>
                    <a:pt x="2763" y="766"/>
                  </a:cubicBezTo>
                  <a:cubicBezTo>
                    <a:pt x="2786" y="766"/>
                    <a:pt x="2786" y="766"/>
                    <a:pt x="2798" y="742"/>
                  </a:cubicBezTo>
                  <a:cubicBezTo>
                    <a:pt x="2810" y="718"/>
                    <a:pt x="2822" y="683"/>
                    <a:pt x="2834" y="683"/>
                  </a:cubicBezTo>
                  <a:lnTo>
                    <a:pt x="2834" y="683"/>
                  </a:lnTo>
                  <a:cubicBezTo>
                    <a:pt x="2822" y="683"/>
                    <a:pt x="2810" y="742"/>
                    <a:pt x="2822" y="742"/>
                  </a:cubicBezTo>
                  <a:cubicBezTo>
                    <a:pt x="2834" y="754"/>
                    <a:pt x="2858" y="754"/>
                    <a:pt x="2870" y="754"/>
                  </a:cubicBezTo>
                  <a:cubicBezTo>
                    <a:pt x="2881" y="754"/>
                    <a:pt x="2892" y="754"/>
                    <a:pt x="2913" y="696"/>
                  </a:cubicBezTo>
                  <a:lnTo>
                    <a:pt x="2913" y="696"/>
                  </a:lnTo>
                  <a:cubicBezTo>
                    <a:pt x="2902" y="725"/>
                    <a:pt x="2894" y="747"/>
                    <a:pt x="2894" y="778"/>
                  </a:cubicBezTo>
                  <a:cubicBezTo>
                    <a:pt x="2894" y="792"/>
                    <a:pt x="2894" y="803"/>
                    <a:pt x="2896" y="803"/>
                  </a:cubicBezTo>
                  <a:cubicBezTo>
                    <a:pt x="2898" y="803"/>
                    <a:pt x="2901" y="799"/>
                    <a:pt x="2905" y="790"/>
                  </a:cubicBezTo>
                  <a:cubicBezTo>
                    <a:pt x="2911" y="778"/>
                    <a:pt x="2914" y="775"/>
                    <a:pt x="2917" y="775"/>
                  </a:cubicBezTo>
                  <a:cubicBezTo>
                    <a:pt x="2920" y="775"/>
                    <a:pt x="2923" y="778"/>
                    <a:pt x="2929" y="778"/>
                  </a:cubicBezTo>
                  <a:cubicBezTo>
                    <a:pt x="2941" y="778"/>
                    <a:pt x="2941" y="742"/>
                    <a:pt x="2941" y="730"/>
                  </a:cubicBezTo>
                  <a:cubicBezTo>
                    <a:pt x="2943" y="728"/>
                    <a:pt x="2944" y="728"/>
                    <a:pt x="2945" y="728"/>
                  </a:cubicBezTo>
                  <a:lnTo>
                    <a:pt x="2945" y="728"/>
                  </a:lnTo>
                  <a:cubicBezTo>
                    <a:pt x="2950" y="728"/>
                    <a:pt x="2943" y="756"/>
                    <a:pt x="2953" y="766"/>
                  </a:cubicBezTo>
                  <a:cubicBezTo>
                    <a:pt x="2965" y="766"/>
                    <a:pt x="2953" y="778"/>
                    <a:pt x="2965" y="778"/>
                  </a:cubicBezTo>
                  <a:cubicBezTo>
                    <a:pt x="2965" y="766"/>
                    <a:pt x="2977" y="766"/>
                    <a:pt x="2989" y="742"/>
                  </a:cubicBezTo>
                  <a:cubicBezTo>
                    <a:pt x="2995" y="730"/>
                    <a:pt x="2998" y="727"/>
                    <a:pt x="2999" y="727"/>
                  </a:cubicBezTo>
                  <a:cubicBezTo>
                    <a:pt x="3001" y="727"/>
                    <a:pt x="3001" y="730"/>
                    <a:pt x="3001" y="730"/>
                  </a:cubicBezTo>
                  <a:cubicBezTo>
                    <a:pt x="3001" y="757"/>
                    <a:pt x="2994" y="770"/>
                    <a:pt x="2996" y="770"/>
                  </a:cubicBezTo>
                  <a:cubicBezTo>
                    <a:pt x="2996" y="770"/>
                    <a:pt x="2998" y="769"/>
                    <a:pt x="3001" y="766"/>
                  </a:cubicBezTo>
                  <a:cubicBezTo>
                    <a:pt x="3013" y="754"/>
                    <a:pt x="3025" y="754"/>
                    <a:pt x="3036" y="742"/>
                  </a:cubicBezTo>
                  <a:cubicBezTo>
                    <a:pt x="3036" y="754"/>
                    <a:pt x="3036" y="766"/>
                    <a:pt x="3036" y="778"/>
                  </a:cubicBezTo>
                  <a:cubicBezTo>
                    <a:pt x="3036" y="778"/>
                    <a:pt x="3036" y="766"/>
                    <a:pt x="3060" y="742"/>
                  </a:cubicBezTo>
                  <a:cubicBezTo>
                    <a:pt x="3067" y="729"/>
                    <a:pt x="3073" y="720"/>
                    <a:pt x="3076" y="720"/>
                  </a:cubicBezTo>
                  <a:lnTo>
                    <a:pt x="3076" y="720"/>
                  </a:lnTo>
                  <a:cubicBezTo>
                    <a:pt x="3078" y="720"/>
                    <a:pt x="3078" y="726"/>
                    <a:pt x="3072" y="742"/>
                  </a:cubicBezTo>
                  <a:cubicBezTo>
                    <a:pt x="3072" y="778"/>
                    <a:pt x="3060" y="790"/>
                    <a:pt x="3060" y="813"/>
                  </a:cubicBezTo>
                  <a:cubicBezTo>
                    <a:pt x="3066" y="825"/>
                    <a:pt x="3066" y="834"/>
                    <a:pt x="3065" y="840"/>
                  </a:cubicBezTo>
                  <a:lnTo>
                    <a:pt x="3065" y="840"/>
                  </a:lnTo>
                  <a:cubicBezTo>
                    <a:pt x="3069" y="831"/>
                    <a:pt x="3077" y="816"/>
                    <a:pt x="3084" y="802"/>
                  </a:cubicBezTo>
                  <a:cubicBezTo>
                    <a:pt x="3092" y="793"/>
                    <a:pt x="3101" y="785"/>
                    <a:pt x="3105" y="785"/>
                  </a:cubicBezTo>
                  <a:cubicBezTo>
                    <a:pt x="3107" y="785"/>
                    <a:pt x="3108" y="786"/>
                    <a:pt x="3108" y="790"/>
                  </a:cubicBezTo>
                  <a:cubicBezTo>
                    <a:pt x="3108" y="803"/>
                    <a:pt x="3108" y="817"/>
                    <a:pt x="3110" y="819"/>
                  </a:cubicBezTo>
                  <a:lnTo>
                    <a:pt x="3110" y="819"/>
                  </a:lnTo>
                  <a:cubicBezTo>
                    <a:pt x="3098" y="844"/>
                    <a:pt x="3100" y="851"/>
                    <a:pt x="3107" y="851"/>
                  </a:cubicBezTo>
                  <a:cubicBezTo>
                    <a:pt x="3117" y="851"/>
                    <a:pt x="3137" y="837"/>
                    <a:pt x="3144" y="837"/>
                  </a:cubicBezTo>
                  <a:cubicBezTo>
                    <a:pt x="3144" y="837"/>
                    <a:pt x="3144" y="849"/>
                    <a:pt x="3144" y="861"/>
                  </a:cubicBezTo>
                  <a:cubicBezTo>
                    <a:pt x="3132" y="873"/>
                    <a:pt x="3144" y="873"/>
                    <a:pt x="3144" y="885"/>
                  </a:cubicBezTo>
                  <a:cubicBezTo>
                    <a:pt x="3144" y="885"/>
                    <a:pt x="3179" y="897"/>
                    <a:pt x="3144" y="933"/>
                  </a:cubicBezTo>
                  <a:cubicBezTo>
                    <a:pt x="3144" y="933"/>
                    <a:pt x="3156" y="933"/>
                    <a:pt x="3191" y="909"/>
                  </a:cubicBezTo>
                  <a:cubicBezTo>
                    <a:pt x="3238" y="885"/>
                    <a:pt x="3251" y="873"/>
                    <a:pt x="3251" y="873"/>
                  </a:cubicBezTo>
                  <a:lnTo>
                    <a:pt x="3251" y="873"/>
                  </a:lnTo>
                  <a:lnTo>
                    <a:pt x="3191" y="933"/>
                  </a:lnTo>
                  <a:cubicBezTo>
                    <a:pt x="3183" y="941"/>
                    <a:pt x="3180" y="949"/>
                    <a:pt x="3184" y="949"/>
                  </a:cubicBezTo>
                  <a:cubicBezTo>
                    <a:pt x="3185" y="949"/>
                    <a:pt x="3188" y="948"/>
                    <a:pt x="3191" y="944"/>
                  </a:cubicBezTo>
                  <a:lnTo>
                    <a:pt x="3227" y="944"/>
                  </a:lnTo>
                  <a:lnTo>
                    <a:pt x="3191" y="980"/>
                  </a:lnTo>
                  <a:cubicBezTo>
                    <a:pt x="3189" y="981"/>
                    <a:pt x="3188" y="982"/>
                    <a:pt x="3188" y="982"/>
                  </a:cubicBezTo>
                  <a:cubicBezTo>
                    <a:pt x="3188" y="982"/>
                    <a:pt x="3269" y="943"/>
                    <a:pt x="3293" y="943"/>
                  </a:cubicBezTo>
                  <a:cubicBezTo>
                    <a:pt x="3295" y="943"/>
                    <a:pt x="3297" y="943"/>
                    <a:pt x="3298" y="944"/>
                  </a:cubicBezTo>
                  <a:cubicBezTo>
                    <a:pt x="3298" y="956"/>
                    <a:pt x="3203" y="980"/>
                    <a:pt x="3203" y="992"/>
                  </a:cubicBezTo>
                  <a:cubicBezTo>
                    <a:pt x="3197" y="998"/>
                    <a:pt x="3212" y="998"/>
                    <a:pt x="3231" y="998"/>
                  </a:cubicBezTo>
                  <a:cubicBezTo>
                    <a:pt x="3251" y="998"/>
                    <a:pt x="3275" y="998"/>
                    <a:pt x="3286" y="1004"/>
                  </a:cubicBezTo>
                  <a:cubicBezTo>
                    <a:pt x="3310" y="1016"/>
                    <a:pt x="3334" y="1028"/>
                    <a:pt x="3286" y="1028"/>
                  </a:cubicBezTo>
                  <a:cubicBezTo>
                    <a:pt x="3286" y="1024"/>
                    <a:pt x="3282" y="1023"/>
                    <a:pt x="3276" y="1023"/>
                  </a:cubicBezTo>
                  <a:cubicBezTo>
                    <a:pt x="3262" y="1023"/>
                    <a:pt x="3235" y="1031"/>
                    <a:pt x="3227" y="1040"/>
                  </a:cubicBezTo>
                  <a:cubicBezTo>
                    <a:pt x="3215" y="1046"/>
                    <a:pt x="3215" y="1049"/>
                    <a:pt x="3222" y="1049"/>
                  </a:cubicBezTo>
                  <a:cubicBezTo>
                    <a:pt x="3230" y="1049"/>
                    <a:pt x="3245" y="1046"/>
                    <a:pt x="3263" y="1040"/>
                  </a:cubicBezTo>
                  <a:cubicBezTo>
                    <a:pt x="3286" y="1040"/>
                    <a:pt x="3310" y="1028"/>
                    <a:pt x="3334" y="1028"/>
                  </a:cubicBezTo>
                  <a:cubicBezTo>
                    <a:pt x="3334" y="1028"/>
                    <a:pt x="3231" y="1065"/>
                    <a:pt x="3241" y="1065"/>
                  </a:cubicBezTo>
                  <a:cubicBezTo>
                    <a:pt x="3242" y="1065"/>
                    <a:pt x="3245" y="1065"/>
                    <a:pt x="3251" y="1064"/>
                  </a:cubicBezTo>
                  <a:lnTo>
                    <a:pt x="3322" y="1064"/>
                  </a:lnTo>
                  <a:cubicBezTo>
                    <a:pt x="3346" y="1075"/>
                    <a:pt x="3358" y="1075"/>
                    <a:pt x="3382" y="1075"/>
                  </a:cubicBezTo>
                  <a:cubicBezTo>
                    <a:pt x="3322" y="1075"/>
                    <a:pt x="3286" y="1075"/>
                    <a:pt x="3286" y="1099"/>
                  </a:cubicBezTo>
                  <a:cubicBezTo>
                    <a:pt x="3298" y="1111"/>
                    <a:pt x="3322" y="1123"/>
                    <a:pt x="3346" y="1123"/>
                  </a:cubicBezTo>
                  <a:lnTo>
                    <a:pt x="3346" y="1135"/>
                  </a:lnTo>
                  <a:lnTo>
                    <a:pt x="3275" y="1135"/>
                  </a:lnTo>
                  <a:cubicBezTo>
                    <a:pt x="3251" y="1135"/>
                    <a:pt x="3251" y="1147"/>
                    <a:pt x="3251" y="1147"/>
                  </a:cubicBezTo>
                  <a:cubicBezTo>
                    <a:pt x="3263" y="1159"/>
                    <a:pt x="3382" y="1171"/>
                    <a:pt x="3286" y="1183"/>
                  </a:cubicBezTo>
                  <a:cubicBezTo>
                    <a:pt x="3179" y="1194"/>
                    <a:pt x="3310" y="1194"/>
                    <a:pt x="3310" y="1206"/>
                  </a:cubicBezTo>
                  <a:cubicBezTo>
                    <a:pt x="3310" y="1218"/>
                    <a:pt x="3239" y="1218"/>
                    <a:pt x="3263" y="1230"/>
                  </a:cubicBezTo>
                  <a:lnTo>
                    <a:pt x="3322" y="1242"/>
                  </a:lnTo>
                  <a:lnTo>
                    <a:pt x="3251" y="1242"/>
                  </a:lnTo>
                  <a:cubicBezTo>
                    <a:pt x="3227" y="1254"/>
                    <a:pt x="3227" y="1266"/>
                    <a:pt x="3263" y="1266"/>
                  </a:cubicBezTo>
                  <a:cubicBezTo>
                    <a:pt x="3298" y="1266"/>
                    <a:pt x="3275" y="1278"/>
                    <a:pt x="3275" y="1290"/>
                  </a:cubicBezTo>
                  <a:cubicBezTo>
                    <a:pt x="3275" y="1290"/>
                    <a:pt x="3334" y="1290"/>
                    <a:pt x="3334" y="1302"/>
                  </a:cubicBezTo>
                  <a:lnTo>
                    <a:pt x="3275" y="1302"/>
                  </a:lnTo>
                  <a:cubicBezTo>
                    <a:pt x="3275" y="1302"/>
                    <a:pt x="3275" y="1314"/>
                    <a:pt x="3310" y="1314"/>
                  </a:cubicBezTo>
                  <a:cubicBezTo>
                    <a:pt x="3334" y="1314"/>
                    <a:pt x="3334" y="1325"/>
                    <a:pt x="3310" y="1325"/>
                  </a:cubicBezTo>
                  <a:lnTo>
                    <a:pt x="3334" y="1337"/>
                  </a:lnTo>
                  <a:cubicBezTo>
                    <a:pt x="3370" y="1349"/>
                    <a:pt x="3370" y="1349"/>
                    <a:pt x="3370" y="1361"/>
                  </a:cubicBezTo>
                  <a:lnTo>
                    <a:pt x="3278" y="1351"/>
                  </a:lnTo>
                  <a:lnTo>
                    <a:pt x="3278" y="1351"/>
                  </a:lnTo>
                  <a:cubicBezTo>
                    <a:pt x="3302" y="1357"/>
                    <a:pt x="3310" y="1375"/>
                    <a:pt x="3310" y="1385"/>
                  </a:cubicBezTo>
                  <a:cubicBezTo>
                    <a:pt x="3298" y="1385"/>
                    <a:pt x="3275" y="1385"/>
                    <a:pt x="3263" y="1397"/>
                  </a:cubicBezTo>
                  <a:cubicBezTo>
                    <a:pt x="3227" y="1421"/>
                    <a:pt x="3227" y="1445"/>
                    <a:pt x="3215" y="1480"/>
                  </a:cubicBezTo>
                  <a:lnTo>
                    <a:pt x="3179" y="1480"/>
                  </a:lnTo>
                  <a:cubicBezTo>
                    <a:pt x="3179" y="1480"/>
                    <a:pt x="3179" y="1492"/>
                    <a:pt x="3179" y="1492"/>
                  </a:cubicBezTo>
                  <a:cubicBezTo>
                    <a:pt x="3191" y="1516"/>
                    <a:pt x="3191" y="1528"/>
                    <a:pt x="3191" y="1540"/>
                  </a:cubicBezTo>
                  <a:cubicBezTo>
                    <a:pt x="3203" y="1564"/>
                    <a:pt x="3203" y="1599"/>
                    <a:pt x="3215" y="1623"/>
                  </a:cubicBezTo>
                  <a:cubicBezTo>
                    <a:pt x="3215" y="1635"/>
                    <a:pt x="3227" y="1647"/>
                    <a:pt x="3251" y="1647"/>
                  </a:cubicBezTo>
                  <a:cubicBezTo>
                    <a:pt x="3263" y="1659"/>
                    <a:pt x="3251" y="1671"/>
                    <a:pt x="3251" y="1671"/>
                  </a:cubicBezTo>
                  <a:cubicBezTo>
                    <a:pt x="3239" y="1671"/>
                    <a:pt x="3227" y="1659"/>
                    <a:pt x="3227" y="1659"/>
                  </a:cubicBezTo>
                  <a:cubicBezTo>
                    <a:pt x="3215" y="1659"/>
                    <a:pt x="3203" y="1683"/>
                    <a:pt x="3203" y="1695"/>
                  </a:cubicBezTo>
                  <a:cubicBezTo>
                    <a:pt x="3203" y="1706"/>
                    <a:pt x="3191" y="1706"/>
                    <a:pt x="3203" y="1718"/>
                  </a:cubicBezTo>
                  <a:cubicBezTo>
                    <a:pt x="3215" y="1730"/>
                    <a:pt x="3286" y="1754"/>
                    <a:pt x="3310" y="1766"/>
                  </a:cubicBezTo>
                  <a:cubicBezTo>
                    <a:pt x="3310" y="1766"/>
                    <a:pt x="3239" y="1754"/>
                    <a:pt x="3203" y="1742"/>
                  </a:cubicBezTo>
                  <a:cubicBezTo>
                    <a:pt x="3195" y="1738"/>
                    <a:pt x="3190" y="1737"/>
                    <a:pt x="3186" y="1737"/>
                  </a:cubicBezTo>
                  <a:cubicBezTo>
                    <a:pt x="3178" y="1737"/>
                    <a:pt x="3175" y="1742"/>
                    <a:pt x="3167" y="1742"/>
                  </a:cubicBezTo>
                  <a:cubicBezTo>
                    <a:pt x="3167" y="1754"/>
                    <a:pt x="3167" y="1778"/>
                    <a:pt x="3144" y="1778"/>
                  </a:cubicBezTo>
                  <a:lnTo>
                    <a:pt x="3120" y="1778"/>
                  </a:lnTo>
                  <a:cubicBezTo>
                    <a:pt x="3120" y="1790"/>
                    <a:pt x="3144" y="1802"/>
                    <a:pt x="3156" y="1814"/>
                  </a:cubicBezTo>
                  <a:cubicBezTo>
                    <a:pt x="3167" y="1826"/>
                    <a:pt x="3120" y="1826"/>
                    <a:pt x="3108" y="1837"/>
                  </a:cubicBezTo>
                  <a:cubicBezTo>
                    <a:pt x="3096" y="1837"/>
                    <a:pt x="3120" y="1861"/>
                    <a:pt x="3156" y="1885"/>
                  </a:cubicBezTo>
                  <a:cubicBezTo>
                    <a:pt x="3173" y="1899"/>
                    <a:pt x="3177" y="1904"/>
                    <a:pt x="3174" y="1904"/>
                  </a:cubicBezTo>
                  <a:cubicBezTo>
                    <a:pt x="3167" y="1904"/>
                    <a:pt x="3116" y="1873"/>
                    <a:pt x="3108" y="1873"/>
                  </a:cubicBezTo>
                  <a:cubicBezTo>
                    <a:pt x="3099" y="1869"/>
                    <a:pt x="3094" y="1867"/>
                    <a:pt x="3092" y="1867"/>
                  </a:cubicBezTo>
                  <a:cubicBezTo>
                    <a:pt x="3085" y="1867"/>
                    <a:pt x="3132" y="1899"/>
                    <a:pt x="3132" y="1909"/>
                  </a:cubicBezTo>
                  <a:cubicBezTo>
                    <a:pt x="3139" y="1916"/>
                    <a:pt x="3138" y="1919"/>
                    <a:pt x="3133" y="1919"/>
                  </a:cubicBezTo>
                  <a:cubicBezTo>
                    <a:pt x="3122" y="1919"/>
                    <a:pt x="3089" y="1905"/>
                    <a:pt x="3072" y="1897"/>
                  </a:cubicBezTo>
                  <a:cubicBezTo>
                    <a:pt x="3068" y="1895"/>
                    <a:pt x="3064" y="1894"/>
                    <a:pt x="3061" y="1894"/>
                  </a:cubicBezTo>
                  <a:cubicBezTo>
                    <a:pt x="3049" y="1894"/>
                    <a:pt x="3051" y="1911"/>
                    <a:pt x="3060" y="1921"/>
                  </a:cubicBezTo>
                  <a:cubicBezTo>
                    <a:pt x="3060" y="1930"/>
                    <a:pt x="3060" y="1958"/>
                    <a:pt x="3041" y="1958"/>
                  </a:cubicBezTo>
                  <a:cubicBezTo>
                    <a:pt x="3034" y="1958"/>
                    <a:pt x="3025" y="1954"/>
                    <a:pt x="3013" y="1945"/>
                  </a:cubicBezTo>
                  <a:cubicBezTo>
                    <a:pt x="3001" y="1945"/>
                    <a:pt x="3013" y="1956"/>
                    <a:pt x="3013" y="1968"/>
                  </a:cubicBezTo>
                  <a:cubicBezTo>
                    <a:pt x="3025" y="2016"/>
                    <a:pt x="3001" y="2028"/>
                    <a:pt x="3001" y="2064"/>
                  </a:cubicBezTo>
                  <a:cubicBezTo>
                    <a:pt x="3001" y="2087"/>
                    <a:pt x="3013" y="2099"/>
                    <a:pt x="3048" y="2135"/>
                  </a:cubicBezTo>
                  <a:cubicBezTo>
                    <a:pt x="3025" y="2111"/>
                    <a:pt x="3001" y="2099"/>
                    <a:pt x="2977" y="2087"/>
                  </a:cubicBezTo>
                  <a:cubicBezTo>
                    <a:pt x="2965" y="2087"/>
                    <a:pt x="2977" y="2099"/>
                    <a:pt x="2977" y="2099"/>
                  </a:cubicBezTo>
                  <a:lnTo>
                    <a:pt x="2965" y="2099"/>
                  </a:lnTo>
                  <a:cubicBezTo>
                    <a:pt x="2941" y="2099"/>
                    <a:pt x="2929" y="2099"/>
                    <a:pt x="2917" y="2111"/>
                  </a:cubicBezTo>
                  <a:cubicBezTo>
                    <a:pt x="2941" y="2135"/>
                    <a:pt x="2917" y="2159"/>
                    <a:pt x="2917" y="2159"/>
                  </a:cubicBezTo>
                  <a:cubicBezTo>
                    <a:pt x="2965" y="2195"/>
                    <a:pt x="3013" y="2242"/>
                    <a:pt x="3048" y="2290"/>
                  </a:cubicBezTo>
                  <a:cubicBezTo>
                    <a:pt x="3050" y="2291"/>
                    <a:pt x="3050" y="2292"/>
                    <a:pt x="3050" y="2292"/>
                  </a:cubicBezTo>
                  <a:cubicBezTo>
                    <a:pt x="3045" y="2292"/>
                    <a:pt x="2996" y="2261"/>
                    <a:pt x="2965" y="2230"/>
                  </a:cubicBezTo>
                  <a:cubicBezTo>
                    <a:pt x="2947" y="2194"/>
                    <a:pt x="2929" y="2178"/>
                    <a:pt x="2916" y="2178"/>
                  </a:cubicBezTo>
                  <a:cubicBezTo>
                    <a:pt x="2912" y="2178"/>
                    <a:pt x="2908" y="2180"/>
                    <a:pt x="2905" y="2183"/>
                  </a:cubicBezTo>
                  <a:cubicBezTo>
                    <a:pt x="2894" y="2195"/>
                    <a:pt x="2894" y="2183"/>
                    <a:pt x="2905" y="2207"/>
                  </a:cubicBezTo>
                  <a:cubicBezTo>
                    <a:pt x="2917" y="2230"/>
                    <a:pt x="2929" y="2230"/>
                    <a:pt x="2918" y="2230"/>
                  </a:cubicBezTo>
                  <a:lnTo>
                    <a:pt x="2918" y="2230"/>
                  </a:lnTo>
                  <a:cubicBezTo>
                    <a:pt x="2905" y="2214"/>
                    <a:pt x="2903" y="2207"/>
                    <a:pt x="2894" y="2207"/>
                  </a:cubicBezTo>
                  <a:cubicBezTo>
                    <a:pt x="2894" y="2210"/>
                    <a:pt x="2897" y="2217"/>
                    <a:pt x="2901" y="2224"/>
                  </a:cubicBezTo>
                  <a:lnTo>
                    <a:pt x="2901" y="2224"/>
                  </a:lnTo>
                  <a:cubicBezTo>
                    <a:pt x="2871" y="2211"/>
                    <a:pt x="2840" y="2189"/>
                    <a:pt x="2810" y="2159"/>
                  </a:cubicBezTo>
                  <a:lnTo>
                    <a:pt x="2810" y="2159"/>
                  </a:lnTo>
                  <a:cubicBezTo>
                    <a:pt x="2834" y="2195"/>
                    <a:pt x="2834" y="2195"/>
                    <a:pt x="2822" y="2207"/>
                  </a:cubicBezTo>
                  <a:cubicBezTo>
                    <a:pt x="2822" y="2218"/>
                    <a:pt x="2810" y="2218"/>
                    <a:pt x="2822" y="2242"/>
                  </a:cubicBezTo>
                  <a:cubicBezTo>
                    <a:pt x="2834" y="2266"/>
                    <a:pt x="2846" y="2278"/>
                    <a:pt x="2834" y="2278"/>
                  </a:cubicBezTo>
                  <a:cubicBezTo>
                    <a:pt x="2822" y="2266"/>
                    <a:pt x="2810" y="2254"/>
                    <a:pt x="2798" y="2242"/>
                  </a:cubicBezTo>
                  <a:cubicBezTo>
                    <a:pt x="2786" y="2242"/>
                    <a:pt x="2798" y="2266"/>
                    <a:pt x="2798" y="2266"/>
                  </a:cubicBezTo>
                  <a:lnTo>
                    <a:pt x="2775" y="2278"/>
                  </a:lnTo>
                  <a:cubicBezTo>
                    <a:pt x="2769" y="2274"/>
                    <a:pt x="2765" y="2272"/>
                    <a:pt x="2762" y="2272"/>
                  </a:cubicBezTo>
                  <a:cubicBezTo>
                    <a:pt x="2750" y="2272"/>
                    <a:pt x="2778" y="2318"/>
                    <a:pt x="2798" y="2337"/>
                  </a:cubicBezTo>
                  <a:cubicBezTo>
                    <a:pt x="2822" y="2361"/>
                    <a:pt x="2810" y="2373"/>
                    <a:pt x="2798" y="2373"/>
                  </a:cubicBezTo>
                  <a:cubicBezTo>
                    <a:pt x="2763" y="2314"/>
                    <a:pt x="2751" y="2302"/>
                    <a:pt x="2739" y="2302"/>
                  </a:cubicBezTo>
                  <a:cubicBezTo>
                    <a:pt x="2715" y="2302"/>
                    <a:pt x="2691" y="2314"/>
                    <a:pt x="2667" y="2326"/>
                  </a:cubicBezTo>
                  <a:cubicBezTo>
                    <a:pt x="2667" y="2326"/>
                    <a:pt x="2644" y="2326"/>
                    <a:pt x="2655" y="2361"/>
                  </a:cubicBezTo>
                  <a:cubicBezTo>
                    <a:pt x="2667" y="2385"/>
                    <a:pt x="2667" y="2397"/>
                    <a:pt x="2655" y="2397"/>
                  </a:cubicBezTo>
                  <a:cubicBezTo>
                    <a:pt x="2644" y="2385"/>
                    <a:pt x="2644" y="2361"/>
                    <a:pt x="2632" y="2349"/>
                  </a:cubicBezTo>
                  <a:lnTo>
                    <a:pt x="2620" y="2349"/>
                  </a:lnTo>
                  <a:cubicBezTo>
                    <a:pt x="2615" y="2349"/>
                    <a:pt x="2608" y="2347"/>
                    <a:pt x="2602" y="2347"/>
                  </a:cubicBezTo>
                  <a:cubicBezTo>
                    <a:pt x="2593" y="2347"/>
                    <a:pt x="2584" y="2352"/>
                    <a:pt x="2584" y="2373"/>
                  </a:cubicBezTo>
                  <a:cubicBezTo>
                    <a:pt x="2596" y="2397"/>
                    <a:pt x="2584" y="2385"/>
                    <a:pt x="2584" y="2397"/>
                  </a:cubicBezTo>
                  <a:cubicBezTo>
                    <a:pt x="2572" y="2409"/>
                    <a:pt x="2584" y="2445"/>
                    <a:pt x="2584" y="2445"/>
                  </a:cubicBezTo>
                  <a:cubicBezTo>
                    <a:pt x="2572" y="2433"/>
                    <a:pt x="2572" y="2421"/>
                    <a:pt x="2560" y="2409"/>
                  </a:cubicBezTo>
                  <a:cubicBezTo>
                    <a:pt x="2551" y="2391"/>
                    <a:pt x="2543" y="2380"/>
                    <a:pt x="2539" y="2380"/>
                  </a:cubicBezTo>
                  <a:cubicBezTo>
                    <a:pt x="2537" y="2380"/>
                    <a:pt x="2536" y="2382"/>
                    <a:pt x="2536" y="2385"/>
                  </a:cubicBezTo>
                  <a:cubicBezTo>
                    <a:pt x="2527" y="2385"/>
                    <a:pt x="2518" y="2385"/>
                    <a:pt x="2508" y="2391"/>
                  </a:cubicBezTo>
                  <a:lnTo>
                    <a:pt x="2508" y="2391"/>
                  </a:lnTo>
                  <a:cubicBezTo>
                    <a:pt x="2506" y="2381"/>
                    <a:pt x="2503" y="2371"/>
                    <a:pt x="2501" y="2361"/>
                  </a:cubicBezTo>
                  <a:cubicBezTo>
                    <a:pt x="2501" y="2361"/>
                    <a:pt x="2495" y="2351"/>
                    <a:pt x="2492" y="2351"/>
                  </a:cubicBezTo>
                  <a:cubicBezTo>
                    <a:pt x="2490" y="2351"/>
                    <a:pt x="2489" y="2353"/>
                    <a:pt x="2489" y="2361"/>
                  </a:cubicBezTo>
                  <a:cubicBezTo>
                    <a:pt x="2480" y="2395"/>
                    <a:pt x="2472" y="2429"/>
                    <a:pt x="2464" y="2429"/>
                  </a:cubicBezTo>
                  <a:cubicBezTo>
                    <a:pt x="2460" y="2429"/>
                    <a:pt x="2457" y="2423"/>
                    <a:pt x="2453" y="2409"/>
                  </a:cubicBezTo>
                  <a:cubicBezTo>
                    <a:pt x="2453" y="2373"/>
                    <a:pt x="2441" y="2373"/>
                    <a:pt x="2417" y="2373"/>
                  </a:cubicBezTo>
                  <a:cubicBezTo>
                    <a:pt x="2406" y="2384"/>
                    <a:pt x="2386" y="2434"/>
                    <a:pt x="2382" y="2434"/>
                  </a:cubicBezTo>
                  <a:cubicBezTo>
                    <a:pt x="2382" y="2434"/>
                    <a:pt x="2382" y="2434"/>
                    <a:pt x="2382" y="2433"/>
                  </a:cubicBezTo>
                  <a:cubicBezTo>
                    <a:pt x="2382" y="2421"/>
                    <a:pt x="2405" y="2326"/>
                    <a:pt x="2405" y="2314"/>
                  </a:cubicBezTo>
                  <a:cubicBezTo>
                    <a:pt x="2405" y="2310"/>
                    <a:pt x="2405" y="2309"/>
                    <a:pt x="2404" y="2309"/>
                  </a:cubicBezTo>
                  <a:cubicBezTo>
                    <a:pt x="2399" y="2309"/>
                    <a:pt x="2380" y="2363"/>
                    <a:pt x="2370" y="2373"/>
                  </a:cubicBezTo>
                  <a:cubicBezTo>
                    <a:pt x="2368" y="2376"/>
                    <a:pt x="2368" y="2377"/>
                    <a:pt x="2367" y="2377"/>
                  </a:cubicBezTo>
                  <a:cubicBezTo>
                    <a:pt x="2365" y="2377"/>
                    <a:pt x="2389" y="2313"/>
                    <a:pt x="2383" y="2313"/>
                  </a:cubicBezTo>
                  <a:lnTo>
                    <a:pt x="2383" y="2313"/>
                  </a:lnTo>
                  <a:cubicBezTo>
                    <a:pt x="2383" y="2313"/>
                    <a:pt x="2382" y="2313"/>
                    <a:pt x="2382" y="2314"/>
                  </a:cubicBezTo>
                  <a:cubicBezTo>
                    <a:pt x="2372" y="2333"/>
                    <a:pt x="2322" y="2424"/>
                    <a:pt x="2311" y="2424"/>
                  </a:cubicBezTo>
                  <a:cubicBezTo>
                    <a:pt x="2309" y="2424"/>
                    <a:pt x="2308" y="2420"/>
                    <a:pt x="2310" y="2409"/>
                  </a:cubicBezTo>
                  <a:cubicBezTo>
                    <a:pt x="2322" y="2385"/>
                    <a:pt x="2334" y="2361"/>
                    <a:pt x="2346" y="2337"/>
                  </a:cubicBezTo>
                  <a:cubicBezTo>
                    <a:pt x="2346" y="2326"/>
                    <a:pt x="2346" y="2326"/>
                    <a:pt x="2334" y="2326"/>
                  </a:cubicBezTo>
                  <a:cubicBezTo>
                    <a:pt x="2323" y="2326"/>
                    <a:pt x="2292" y="2386"/>
                    <a:pt x="2278" y="2386"/>
                  </a:cubicBezTo>
                  <a:cubicBezTo>
                    <a:pt x="2276" y="2386"/>
                    <a:pt x="2275" y="2386"/>
                    <a:pt x="2274" y="2385"/>
                  </a:cubicBezTo>
                  <a:cubicBezTo>
                    <a:pt x="2298" y="2361"/>
                    <a:pt x="2310" y="2337"/>
                    <a:pt x="2322" y="2302"/>
                  </a:cubicBezTo>
                  <a:cubicBezTo>
                    <a:pt x="2322" y="2294"/>
                    <a:pt x="2327" y="2278"/>
                    <a:pt x="2322" y="2278"/>
                  </a:cubicBezTo>
                  <a:cubicBezTo>
                    <a:pt x="2319" y="2278"/>
                    <a:pt x="2314" y="2282"/>
                    <a:pt x="2306" y="2292"/>
                  </a:cubicBezTo>
                  <a:lnTo>
                    <a:pt x="2306" y="2292"/>
                  </a:lnTo>
                  <a:cubicBezTo>
                    <a:pt x="2326" y="2265"/>
                    <a:pt x="2329" y="2254"/>
                    <a:pt x="2323" y="2254"/>
                  </a:cubicBezTo>
                  <a:cubicBezTo>
                    <a:pt x="2320" y="2254"/>
                    <a:pt x="2311" y="2260"/>
                    <a:pt x="2302" y="2273"/>
                  </a:cubicBezTo>
                  <a:lnTo>
                    <a:pt x="2302" y="2273"/>
                  </a:lnTo>
                  <a:cubicBezTo>
                    <a:pt x="2319" y="2246"/>
                    <a:pt x="2297" y="2241"/>
                    <a:pt x="2276" y="2241"/>
                  </a:cubicBezTo>
                  <a:cubicBezTo>
                    <a:pt x="2265" y="2241"/>
                    <a:pt x="2255" y="2242"/>
                    <a:pt x="2251" y="2242"/>
                  </a:cubicBezTo>
                  <a:cubicBezTo>
                    <a:pt x="2251" y="2241"/>
                    <a:pt x="2250" y="2241"/>
                    <a:pt x="2250" y="2241"/>
                  </a:cubicBezTo>
                  <a:cubicBezTo>
                    <a:pt x="2247" y="2241"/>
                    <a:pt x="2226" y="2287"/>
                    <a:pt x="2218" y="2287"/>
                  </a:cubicBezTo>
                  <a:cubicBezTo>
                    <a:pt x="2216" y="2287"/>
                    <a:pt x="2215" y="2284"/>
                    <a:pt x="2215" y="2278"/>
                  </a:cubicBezTo>
                  <a:cubicBezTo>
                    <a:pt x="2227" y="2266"/>
                    <a:pt x="2215" y="2242"/>
                    <a:pt x="2203" y="2230"/>
                  </a:cubicBezTo>
                  <a:cubicBezTo>
                    <a:pt x="2179" y="2266"/>
                    <a:pt x="2167" y="2302"/>
                    <a:pt x="2179" y="2337"/>
                  </a:cubicBezTo>
                  <a:cubicBezTo>
                    <a:pt x="2167" y="2337"/>
                    <a:pt x="2167" y="2326"/>
                    <a:pt x="2155" y="2314"/>
                  </a:cubicBezTo>
                  <a:cubicBezTo>
                    <a:pt x="2155" y="2314"/>
                    <a:pt x="2143" y="2302"/>
                    <a:pt x="2167" y="2266"/>
                  </a:cubicBezTo>
                  <a:cubicBezTo>
                    <a:pt x="2191" y="2230"/>
                    <a:pt x="2203" y="2230"/>
                    <a:pt x="2215" y="2195"/>
                  </a:cubicBezTo>
                  <a:cubicBezTo>
                    <a:pt x="2218" y="2182"/>
                    <a:pt x="2216" y="2178"/>
                    <a:pt x="2212" y="2178"/>
                  </a:cubicBezTo>
                  <a:cubicBezTo>
                    <a:pt x="2202" y="2178"/>
                    <a:pt x="2177" y="2200"/>
                    <a:pt x="2164" y="2200"/>
                  </a:cubicBezTo>
                  <a:cubicBezTo>
                    <a:pt x="2160" y="2200"/>
                    <a:pt x="2157" y="2198"/>
                    <a:pt x="2155" y="2195"/>
                  </a:cubicBezTo>
                  <a:cubicBezTo>
                    <a:pt x="2132" y="2183"/>
                    <a:pt x="2155" y="2159"/>
                    <a:pt x="2167" y="2111"/>
                  </a:cubicBezTo>
                  <a:lnTo>
                    <a:pt x="2167" y="2111"/>
                  </a:lnTo>
                  <a:cubicBezTo>
                    <a:pt x="2143" y="2147"/>
                    <a:pt x="2120" y="2171"/>
                    <a:pt x="2084" y="2183"/>
                  </a:cubicBezTo>
                  <a:cubicBezTo>
                    <a:pt x="2080" y="2187"/>
                    <a:pt x="2078" y="2188"/>
                    <a:pt x="2077" y="2188"/>
                  </a:cubicBezTo>
                  <a:cubicBezTo>
                    <a:pt x="2075" y="2188"/>
                    <a:pt x="2108" y="2147"/>
                    <a:pt x="2108" y="2147"/>
                  </a:cubicBezTo>
                  <a:lnTo>
                    <a:pt x="2108" y="2147"/>
                  </a:lnTo>
                  <a:cubicBezTo>
                    <a:pt x="2102" y="2147"/>
                    <a:pt x="2095" y="2154"/>
                    <a:pt x="2087" y="2163"/>
                  </a:cubicBezTo>
                  <a:lnTo>
                    <a:pt x="2087" y="2163"/>
                  </a:lnTo>
                  <a:cubicBezTo>
                    <a:pt x="2097" y="2150"/>
                    <a:pt x="2106" y="2137"/>
                    <a:pt x="2120" y="2123"/>
                  </a:cubicBezTo>
                  <a:cubicBezTo>
                    <a:pt x="2120" y="2099"/>
                    <a:pt x="2108" y="2099"/>
                    <a:pt x="2096" y="2099"/>
                  </a:cubicBezTo>
                  <a:cubicBezTo>
                    <a:pt x="2084" y="2099"/>
                    <a:pt x="2060" y="2099"/>
                    <a:pt x="2048" y="2123"/>
                  </a:cubicBezTo>
                  <a:cubicBezTo>
                    <a:pt x="2040" y="2132"/>
                    <a:pt x="2031" y="2140"/>
                    <a:pt x="2027" y="2140"/>
                  </a:cubicBezTo>
                  <a:cubicBezTo>
                    <a:pt x="2025" y="2140"/>
                    <a:pt x="2024" y="2139"/>
                    <a:pt x="2024" y="2135"/>
                  </a:cubicBezTo>
                  <a:cubicBezTo>
                    <a:pt x="2024" y="2123"/>
                    <a:pt x="2024" y="2111"/>
                    <a:pt x="2036" y="2099"/>
                  </a:cubicBezTo>
                  <a:cubicBezTo>
                    <a:pt x="2048" y="2076"/>
                    <a:pt x="2048" y="2087"/>
                    <a:pt x="2036" y="2076"/>
                  </a:cubicBezTo>
                  <a:cubicBezTo>
                    <a:pt x="2024" y="2076"/>
                    <a:pt x="2001" y="2099"/>
                    <a:pt x="1989" y="2099"/>
                  </a:cubicBezTo>
                  <a:cubicBezTo>
                    <a:pt x="1977" y="2099"/>
                    <a:pt x="1965" y="2099"/>
                    <a:pt x="1965" y="2087"/>
                  </a:cubicBezTo>
                  <a:cubicBezTo>
                    <a:pt x="1965" y="2076"/>
                    <a:pt x="1977" y="2040"/>
                    <a:pt x="1977" y="2040"/>
                  </a:cubicBezTo>
                  <a:lnTo>
                    <a:pt x="1977" y="2040"/>
                  </a:lnTo>
                  <a:cubicBezTo>
                    <a:pt x="1977" y="2040"/>
                    <a:pt x="1965" y="2064"/>
                    <a:pt x="1965" y="2064"/>
                  </a:cubicBezTo>
                  <a:lnTo>
                    <a:pt x="1941" y="2040"/>
                  </a:lnTo>
                  <a:cubicBezTo>
                    <a:pt x="1934" y="2033"/>
                    <a:pt x="1927" y="2018"/>
                    <a:pt x="1916" y="2018"/>
                  </a:cubicBezTo>
                  <a:cubicBezTo>
                    <a:pt x="1908" y="2018"/>
                    <a:pt x="1899" y="2025"/>
                    <a:pt x="1885" y="2046"/>
                  </a:cubicBezTo>
                  <a:lnTo>
                    <a:pt x="1885" y="2046"/>
                  </a:lnTo>
                  <a:cubicBezTo>
                    <a:pt x="1904" y="2013"/>
                    <a:pt x="1893" y="1992"/>
                    <a:pt x="1882" y="1980"/>
                  </a:cubicBezTo>
                  <a:cubicBezTo>
                    <a:pt x="1882" y="1980"/>
                    <a:pt x="1859" y="1996"/>
                    <a:pt x="1850" y="1996"/>
                  </a:cubicBezTo>
                  <a:cubicBezTo>
                    <a:pt x="1847" y="1996"/>
                    <a:pt x="1846" y="1995"/>
                    <a:pt x="1846" y="1992"/>
                  </a:cubicBezTo>
                  <a:cubicBezTo>
                    <a:pt x="1834" y="1980"/>
                    <a:pt x="1870" y="1956"/>
                    <a:pt x="1870" y="1945"/>
                  </a:cubicBezTo>
                  <a:cubicBezTo>
                    <a:pt x="1870" y="1933"/>
                    <a:pt x="1870" y="1933"/>
                    <a:pt x="1858" y="1933"/>
                  </a:cubicBezTo>
                  <a:cubicBezTo>
                    <a:pt x="1858" y="1929"/>
                    <a:pt x="1856" y="1927"/>
                    <a:pt x="1854" y="1927"/>
                  </a:cubicBezTo>
                  <a:cubicBezTo>
                    <a:pt x="1850" y="1927"/>
                    <a:pt x="1842" y="1933"/>
                    <a:pt x="1834" y="1933"/>
                  </a:cubicBezTo>
                  <a:cubicBezTo>
                    <a:pt x="1822" y="1956"/>
                    <a:pt x="1810" y="1968"/>
                    <a:pt x="1798" y="1980"/>
                  </a:cubicBezTo>
                  <a:cubicBezTo>
                    <a:pt x="1822" y="1951"/>
                    <a:pt x="1822" y="1945"/>
                    <a:pt x="1816" y="1945"/>
                  </a:cubicBezTo>
                  <a:cubicBezTo>
                    <a:pt x="1812" y="1945"/>
                    <a:pt x="1805" y="1947"/>
                    <a:pt x="1802" y="1947"/>
                  </a:cubicBezTo>
                  <a:cubicBezTo>
                    <a:pt x="1800" y="1947"/>
                    <a:pt x="1798" y="1947"/>
                    <a:pt x="1798" y="1945"/>
                  </a:cubicBezTo>
                  <a:cubicBezTo>
                    <a:pt x="1798" y="1945"/>
                    <a:pt x="1870" y="1849"/>
                    <a:pt x="1846" y="1849"/>
                  </a:cubicBezTo>
                  <a:cubicBezTo>
                    <a:pt x="1822" y="1861"/>
                    <a:pt x="1762" y="1945"/>
                    <a:pt x="1727" y="1980"/>
                  </a:cubicBezTo>
                  <a:cubicBezTo>
                    <a:pt x="1722" y="1985"/>
                    <a:pt x="1719" y="1988"/>
                    <a:pt x="1717" y="1988"/>
                  </a:cubicBezTo>
                  <a:cubicBezTo>
                    <a:pt x="1710" y="1988"/>
                    <a:pt x="1762" y="1909"/>
                    <a:pt x="1762" y="1909"/>
                  </a:cubicBezTo>
                  <a:lnTo>
                    <a:pt x="1762" y="1909"/>
                  </a:lnTo>
                  <a:cubicBezTo>
                    <a:pt x="1753" y="1919"/>
                    <a:pt x="1743" y="1936"/>
                    <a:pt x="1734" y="1936"/>
                  </a:cubicBezTo>
                  <a:cubicBezTo>
                    <a:pt x="1731" y="1936"/>
                    <a:pt x="1729" y="1935"/>
                    <a:pt x="1727" y="1933"/>
                  </a:cubicBezTo>
                  <a:cubicBezTo>
                    <a:pt x="1727" y="1933"/>
                    <a:pt x="1727" y="1927"/>
                    <a:pt x="1723" y="1927"/>
                  </a:cubicBezTo>
                  <a:cubicBezTo>
                    <a:pt x="1721" y="1927"/>
                    <a:pt x="1719" y="1929"/>
                    <a:pt x="1715" y="1933"/>
                  </a:cubicBezTo>
                  <a:cubicBezTo>
                    <a:pt x="1703" y="1945"/>
                    <a:pt x="1703" y="1956"/>
                    <a:pt x="1691" y="1968"/>
                  </a:cubicBezTo>
                  <a:cubicBezTo>
                    <a:pt x="1687" y="1972"/>
                    <a:pt x="1684" y="1974"/>
                    <a:pt x="1682" y="1974"/>
                  </a:cubicBezTo>
                  <a:cubicBezTo>
                    <a:pt x="1678" y="1974"/>
                    <a:pt x="1675" y="1968"/>
                    <a:pt x="1667" y="1968"/>
                  </a:cubicBezTo>
                  <a:cubicBezTo>
                    <a:pt x="1691" y="1945"/>
                    <a:pt x="1715" y="1921"/>
                    <a:pt x="1691" y="1921"/>
                  </a:cubicBezTo>
                  <a:lnTo>
                    <a:pt x="1691" y="1921"/>
                  </a:lnTo>
                  <a:cubicBezTo>
                    <a:pt x="1686" y="1926"/>
                    <a:pt x="1679" y="1930"/>
                    <a:pt x="1675" y="1930"/>
                  </a:cubicBezTo>
                  <a:cubicBezTo>
                    <a:pt x="1670" y="1930"/>
                    <a:pt x="1670" y="1920"/>
                    <a:pt x="1691" y="1885"/>
                  </a:cubicBezTo>
                  <a:cubicBezTo>
                    <a:pt x="1699" y="1877"/>
                    <a:pt x="1696" y="1868"/>
                    <a:pt x="1689" y="1868"/>
                  </a:cubicBezTo>
                  <a:cubicBezTo>
                    <a:pt x="1686" y="1868"/>
                    <a:pt x="1683" y="1870"/>
                    <a:pt x="1679" y="1873"/>
                  </a:cubicBezTo>
                  <a:cubicBezTo>
                    <a:pt x="1667" y="1885"/>
                    <a:pt x="1655" y="1897"/>
                    <a:pt x="1655" y="1897"/>
                  </a:cubicBezTo>
                  <a:cubicBezTo>
                    <a:pt x="1643" y="1897"/>
                    <a:pt x="1632" y="1897"/>
                    <a:pt x="1632" y="1885"/>
                  </a:cubicBezTo>
                  <a:cubicBezTo>
                    <a:pt x="1632" y="1873"/>
                    <a:pt x="1643" y="1837"/>
                    <a:pt x="1655" y="1826"/>
                  </a:cubicBezTo>
                  <a:cubicBezTo>
                    <a:pt x="1655" y="1811"/>
                    <a:pt x="1655" y="1801"/>
                    <a:pt x="1647" y="1801"/>
                  </a:cubicBezTo>
                  <a:cubicBezTo>
                    <a:pt x="1642" y="1801"/>
                    <a:pt x="1633" y="1805"/>
                    <a:pt x="1620" y="1814"/>
                  </a:cubicBezTo>
                  <a:cubicBezTo>
                    <a:pt x="1617" y="1815"/>
                    <a:pt x="1616" y="1815"/>
                    <a:pt x="1614" y="1815"/>
                  </a:cubicBezTo>
                  <a:cubicBezTo>
                    <a:pt x="1600" y="1815"/>
                    <a:pt x="1620" y="1766"/>
                    <a:pt x="1620" y="1766"/>
                  </a:cubicBezTo>
                  <a:lnTo>
                    <a:pt x="1620" y="1766"/>
                  </a:lnTo>
                  <a:cubicBezTo>
                    <a:pt x="1584" y="1802"/>
                    <a:pt x="1572" y="1861"/>
                    <a:pt x="1560" y="1873"/>
                  </a:cubicBezTo>
                  <a:cubicBezTo>
                    <a:pt x="1553" y="1881"/>
                    <a:pt x="1548" y="1883"/>
                    <a:pt x="1545" y="1883"/>
                  </a:cubicBezTo>
                  <a:cubicBezTo>
                    <a:pt x="1539" y="1883"/>
                    <a:pt x="1544" y="1869"/>
                    <a:pt x="1560" y="1861"/>
                  </a:cubicBezTo>
                  <a:cubicBezTo>
                    <a:pt x="1572" y="1837"/>
                    <a:pt x="1560" y="1837"/>
                    <a:pt x="1548" y="1837"/>
                  </a:cubicBezTo>
                  <a:cubicBezTo>
                    <a:pt x="1547" y="1839"/>
                    <a:pt x="1546" y="1840"/>
                    <a:pt x="1545" y="1840"/>
                  </a:cubicBezTo>
                  <a:cubicBezTo>
                    <a:pt x="1542" y="1840"/>
                    <a:pt x="1562" y="1809"/>
                    <a:pt x="1572" y="1778"/>
                  </a:cubicBezTo>
                  <a:cubicBezTo>
                    <a:pt x="1578" y="1768"/>
                    <a:pt x="1581" y="1765"/>
                    <a:pt x="1580" y="1765"/>
                  </a:cubicBezTo>
                  <a:lnTo>
                    <a:pt x="1580" y="1765"/>
                  </a:lnTo>
                  <a:cubicBezTo>
                    <a:pt x="1579" y="1765"/>
                    <a:pt x="1560" y="1790"/>
                    <a:pt x="1560" y="1790"/>
                  </a:cubicBezTo>
                  <a:cubicBezTo>
                    <a:pt x="1548" y="1802"/>
                    <a:pt x="1539" y="1805"/>
                    <a:pt x="1533" y="1805"/>
                  </a:cubicBezTo>
                  <a:cubicBezTo>
                    <a:pt x="1527" y="1805"/>
                    <a:pt x="1524" y="1802"/>
                    <a:pt x="1524" y="1802"/>
                  </a:cubicBezTo>
                  <a:cubicBezTo>
                    <a:pt x="1524" y="1802"/>
                    <a:pt x="1524" y="1791"/>
                    <a:pt x="1514" y="1791"/>
                  </a:cubicBezTo>
                  <a:cubicBezTo>
                    <a:pt x="1508" y="1791"/>
                    <a:pt x="1501" y="1794"/>
                    <a:pt x="1489" y="1802"/>
                  </a:cubicBezTo>
                  <a:cubicBezTo>
                    <a:pt x="1489" y="1802"/>
                    <a:pt x="1473" y="1817"/>
                    <a:pt x="1467" y="1817"/>
                  </a:cubicBezTo>
                  <a:cubicBezTo>
                    <a:pt x="1466" y="1817"/>
                    <a:pt x="1465" y="1816"/>
                    <a:pt x="1465" y="1814"/>
                  </a:cubicBezTo>
                  <a:cubicBezTo>
                    <a:pt x="1465" y="1802"/>
                    <a:pt x="1524" y="1742"/>
                    <a:pt x="1524" y="1718"/>
                  </a:cubicBezTo>
                  <a:cubicBezTo>
                    <a:pt x="1524" y="1707"/>
                    <a:pt x="1513" y="1695"/>
                    <a:pt x="1501" y="1695"/>
                  </a:cubicBezTo>
                  <a:lnTo>
                    <a:pt x="1501" y="1695"/>
                  </a:lnTo>
                  <a:cubicBezTo>
                    <a:pt x="1504" y="1699"/>
                    <a:pt x="1506" y="1708"/>
                    <a:pt x="1501" y="1718"/>
                  </a:cubicBezTo>
                  <a:cubicBezTo>
                    <a:pt x="1497" y="1725"/>
                    <a:pt x="1494" y="1727"/>
                    <a:pt x="1491" y="1727"/>
                  </a:cubicBezTo>
                  <a:cubicBezTo>
                    <a:pt x="1485" y="1727"/>
                    <a:pt x="1480" y="1722"/>
                    <a:pt x="1475" y="1722"/>
                  </a:cubicBezTo>
                  <a:cubicBezTo>
                    <a:pt x="1471" y="1722"/>
                    <a:pt x="1468" y="1724"/>
                    <a:pt x="1465" y="1730"/>
                  </a:cubicBezTo>
                  <a:cubicBezTo>
                    <a:pt x="1465" y="1729"/>
                    <a:pt x="1465" y="1728"/>
                    <a:pt x="1465" y="1728"/>
                  </a:cubicBezTo>
                  <a:cubicBezTo>
                    <a:pt x="1465" y="1728"/>
                    <a:pt x="1463" y="1766"/>
                    <a:pt x="1453" y="1766"/>
                  </a:cubicBezTo>
                  <a:cubicBezTo>
                    <a:pt x="1446" y="1766"/>
                    <a:pt x="1420" y="1784"/>
                    <a:pt x="1413" y="1784"/>
                  </a:cubicBezTo>
                  <a:cubicBezTo>
                    <a:pt x="1408" y="1784"/>
                    <a:pt x="1411" y="1777"/>
                    <a:pt x="1429" y="1754"/>
                  </a:cubicBezTo>
                  <a:cubicBezTo>
                    <a:pt x="1441" y="1742"/>
                    <a:pt x="1465" y="1718"/>
                    <a:pt x="1465" y="1706"/>
                  </a:cubicBezTo>
                  <a:cubicBezTo>
                    <a:pt x="1465" y="1697"/>
                    <a:pt x="1457" y="1679"/>
                    <a:pt x="1448" y="1679"/>
                  </a:cubicBezTo>
                  <a:cubicBezTo>
                    <a:pt x="1446" y="1679"/>
                    <a:pt x="1443" y="1680"/>
                    <a:pt x="1441" y="1683"/>
                  </a:cubicBezTo>
                  <a:cubicBezTo>
                    <a:pt x="1417" y="1683"/>
                    <a:pt x="1393" y="1730"/>
                    <a:pt x="1381" y="1754"/>
                  </a:cubicBezTo>
                  <a:cubicBezTo>
                    <a:pt x="1381" y="1730"/>
                    <a:pt x="1381" y="1706"/>
                    <a:pt x="1393" y="1683"/>
                  </a:cubicBezTo>
                  <a:cubicBezTo>
                    <a:pt x="1393" y="1671"/>
                    <a:pt x="1417" y="1659"/>
                    <a:pt x="1429" y="1659"/>
                  </a:cubicBezTo>
                  <a:cubicBezTo>
                    <a:pt x="1429" y="1659"/>
                    <a:pt x="1393" y="1659"/>
                    <a:pt x="1405" y="1635"/>
                  </a:cubicBezTo>
                  <a:cubicBezTo>
                    <a:pt x="1429" y="1599"/>
                    <a:pt x="1453" y="1564"/>
                    <a:pt x="1477" y="1540"/>
                  </a:cubicBezTo>
                  <a:lnTo>
                    <a:pt x="1477" y="1540"/>
                  </a:lnTo>
                  <a:cubicBezTo>
                    <a:pt x="1441" y="1576"/>
                    <a:pt x="1405" y="1611"/>
                    <a:pt x="1370" y="1647"/>
                  </a:cubicBezTo>
                  <a:cubicBezTo>
                    <a:pt x="1358" y="1655"/>
                    <a:pt x="1352" y="1658"/>
                    <a:pt x="1350" y="1658"/>
                  </a:cubicBezTo>
                  <a:cubicBezTo>
                    <a:pt x="1346" y="1658"/>
                    <a:pt x="1354" y="1647"/>
                    <a:pt x="1346" y="1647"/>
                  </a:cubicBezTo>
                  <a:cubicBezTo>
                    <a:pt x="1337" y="1647"/>
                    <a:pt x="1315" y="1667"/>
                    <a:pt x="1314" y="1667"/>
                  </a:cubicBezTo>
                  <a:cubicBezTo>
                    <a:pt x="1314" y="1667"/>
                    <a:pt x="1316" y="1665"/>
                    <a:pt x="1322" y="1659"/>
                  </a:cubicBezTo>
                  <a:cubicBezTo>
                    <a:pt x="1334" y="1623"/>
                    <a:pt x="1381" y="1587"/>
                    <a:pt x="1405" y="1552"/>
                  </a:cubicBezTo>
                  <a:cubicBezTo>
                    <a:pt x="1410" y="1538"/>
                    <a:pt x="1409" y="1533"/>
                    <a:pt x="1406" y="1533"/>
                  </a:cubicBezTo>
                  <a:cubicBezTo>
                    <a:pt x="1400" y="1533"/>
                    <a:pt x="1389" y="1544"/>
                    <a:pt x="1381" y="1552"/>
                  </a:cubicBezTo>
                  <a:cubicBezTo>
                    <a:pt x="1370" y="1564"/>
                    <a:pt x="1358" y="1575"/>
                    <a:pt x="1346" y="1575"/>
                  </a:cubicBezTo>
                  <a:lnTo>
                    <a:pt x="1322" y="1575"/>
                  </a:lnTo>
                  <a:cubicBezTo>
                    <a:pt x="1313" y="1566"/>
                    <a:pt x="1304" y="1544"/>
                    <a:pt x="1284" y="1544"/>
                  </a:cubicBezTo>
                  <a:cubicBezTo>
                    <a:pt x="1278" y="1544"/>
                    <a:pt x="1271" y="1546"/>
                    <a:pt x="1262" y="1552"/>
                  </a:cubicBezTo>
                  <a:cubicBezTo>
                    <a:pt x="1262" y="1552"/>
                    <a:pt x="1247" y="1567"/>
                    <a:pt x="1241" y="1567"/>
                  </a:cubicBezTo>
                  <a:cubicBezTo>
                    <a:pt x="1240" y="1567"/>
                    <a:pt x="1239" y="1566"/>
                    <a:pt x="1239" y="1564"/>
                  </a:cubicBezTo>
                  <a:cubicBezTo>
                    <a:pt x="1239" y="1552"/>
                    <a:pt x="1262" y="1516"/>
                    <a:pt x="1274" y="1504"/>
                  </a:cubicBezTo>
                  <a:cubicBezTo>
                    <a:pt x="1274" y="1483"/>
                    <a:pt x="1274" y="1454"/>
                    <a:pt x="1251" y="1454"/>
                  </a:cubicBezTo>
                  <a:cubicBezTo>
                    <a:pt x="1248" y="1454"/>
                    <a:pt x="1243" y="1455"/>
                    <a:pt x="1239" y="1456"/>
                  </a:cubicBezTo>
                  <a:cubicBezTo>
                    <a:pt x="1239" y="1456"/>
                    <a:pt x="1203" y="1492"/>
                    <a:pt x="1203" y="1492"/>
                  </a:cubicBezTo>
                  <a:cubicBezTo>
                    <a:pt x="1203" y="1492"/>
                    <a:pt x="1251" y="1433"/>
                    <a:pt x="1239" y="1433"/>
                  </a:cubicBezTo>
                  <a:cubicBezTo>
                    <a:pt x="1237" y="1431"/>
                    <a:pt x="1236" y="1431"/>
                    <a:pt x="1234" y="1431"/>
                  </a:cubicBezTo>
                  <a:cubicBezTo>
                    <a:pt x="1222" y="1431"/>
                    <a:pt x="1203" y="1468"/>
                    <a:pt x="1203" y="1468"/>
                  </a:cubicBezTo>
                  <a:cubicBezTo>
                    <a:pt x="1198" y="1463"/>
                    <a:pt x="1197" y="1461"/>
                    <a:pt x="1195" y="1461"/>
                  </a:cubicBezTo>
                  <a:cubicBezTo>
                    <a:pt x="1193" y="1461"/>
                    <a:pt x="1188" y="1466"/>
                    <a:pt x="1167" y="1480"/>
                  </a:cubicBezTo>
                  <a:cubicBezTo>
                    <a:pt x="1155" y="1504"/>
                    <a:pt x="1131" y="1528"/>
                    <a:pt x="1096" y="1552"/>
                  </a:cubicBezTo>
                  <a:cubicBezTo>
                    <a:pt x="1120" y="1516"/>
                    <a:pt x="1143" y="1480"/>
                    <a:pt x="1155" y="1456"/>
                  </a:cubicBezTo>
                  <a:cubicBezTo>
                    <a:pt x="1155" y="1456"/>
                    <a:pt x="1155" y="1472"/>
                    <a:pt x="1161" y="1472"/>
                  </a:cubicBezTo>
                  <a:cubicBezTo>
                    <a:pt x="1163" y="1472"/>
                    <a:pt x="1165" y="1471"/>
                    <a:pt x="1167" y="1468"/>
                  </a:cubicBezTo>
                  <a:cubicBezTo>
                    <a:pt x="1179" y="1456"/>
                    <a:pt x="1191" y="1445"/>
                    <a:pt x="1191" y="1445"/>
                  </a:cubicBezTo>
                  <a:cubicBezTo>
                    <a:pt x="1191" y="1433"/>
                    <a:pt x="1143" y="1456"/>
                    <a:pt x="1167" y="1409"/>
                  </a:cubicBezTo>
                  <a:cubicBezTo>
                    <a:pt x="1176" y="1396"/>
                    <a:pt x="1174" y="1392"/>
                    <a:pt x="1167" y="1392"/>
                  </a:cubicBezTo>
                  <a:cubicBezTo>
                    <a:pt x="1158" y="1392"/>
                    <a:pt x="1140" y="1399"/>
                    <a:pt x="1128" y="1399"/>
                  </a:cubicBezTo>
                  <a:cubicBezTo>
                    <a:pt x="1124" y="1399"/>
                    <a:pt x="1121" y="1399"/>
                    <a:pt x="1120" y="1397"/>
                  </a:cubicBezTo>
                  <a:cubicBezTo>
                    <a:pt x="1084" y="1433"/>
                    <a:pt x="1096" y="1433"/>
                    <a:pt x="1072" y="1480"/>
                  </a:cubicBezTo>
                  <a:cubicBezTo>
                    <a:pt x="1072" y="1480"/>
                    <a:pt x="1084" y="1421"/>
                    <a:pt x="1084" y="1421"/>
                  </a:cubicBezTo>
                  <a:lnTo>
                    <a:pt x="1084" y="1421"/>
                  </a:lnTo>
                  <a:cubicBezTo>
                    <a:pt x="1060" y="1433"/>
                    <a:pt x="1036" y="1456"/>
                    <a:pt x="1024" y="1480"/>
                  </a:cubicBezTo>
                  <a:cubicBezTo>
                    <a:pt x="1034" y="1451"/>
                    <a:pt x="1099" y="1327"/>
                    <a:pt x="1084" y="1327"/>
                  </a:cubicBezTo>
                  <a:cubicBezTo>
                    <a:pt x="1081" y="1327"/>
                    <a:pt x="1073" y="1334"/>
                    <a:pt x="1060" y="1349"/>
                  </a:cubicBezTo>
                  <a:cubicBezTo>
                    <a:pt x="1060" y="1353"/>
                    <a:pt x="1061" y="1355"/>
                    <a:pt x="1063" y="1355"/>
                  </a:cubicBezTo>
                  <a:cubicBezTo>
                    <a:pt x="1067" y="1355"/>
                    <a:pt x="1072" y="1349"/>
                    <a:pt x="1072" y="1349"/>
                  </a:cubicBezTo>
                  <a:lnTo>
                    <a:pt x="1072" y="1349"/>
                  </a:lnTo>
                  <a:cubicBezTo>
                    <a:pt x="1084" y="1349"/>
                    <a:pt x="1036" y="1397"/>
                    <a:pt x="1036" y="1397"/>
                  </a:cubicBezTo>
                  <a:cubicBezTo>
                    <a:pt x="1030" y="1403"/>
                    <a:pt x="1024" y="1406"/>
                    <a:pt x="1020" y="1406"/>
                  </a:cubicBezTo>
                  <a:cubicBezTo>
                    <a:pt x="1015" y="1406"/>
                    <a:pt x="1012" y="1403"/>
                    <a:pt x="1012" y="1397"/>
                  </a:cubicBezTo>
                  <a:cubicBezTo>
                    <a:pt x="1012" y="1385"/>
                    <a:pt x="1060" y="1325"/>
                    <a:pt x="1060" y="1302"/>
                  </a:cubicBezTo>
                  <a:cubicBezTo>
                    <a:pt x="1060" y="1290"/>
                    <a:pt x="1060" y="1290"/>
                    <a:pt x="1048" y="1290"/>
                  </a:cubicBezTo>
                  <a:cubicBezTo>
                    <a:pt x="1027" y="1290"/>
                    <a:pt x="1015" y="1327"/>
                    <a:pt x="1004" y="1327"/>
                  </a:cubicBezTo>
                  <a:cubicBezTo>
                    <a:pt x="1003" y="1327"/>
                    <a:pt x="1002" y="1327"/>
                    <a:pt x="1000" y="1325"/>
                  </a:cubicBezTo>
                  <a:cubicBezTo>
                    <a:pt x="989" y="1325"/>
                    <a:pt x="989" y="1325"/>
                    <a:pt x="1012" y="1302"/>
                  </a:cubicBezTo>
                  <a:cubicBezTo>
                    <a:pt x="1024" y="1290"/>
                    <a:pt x="1036" y="1278"/>
                    <a:pt x="1036" y="1266"/>
                  </a:cubicBezTo>
                  <a:cubicBezTo>
                    <a:pt x="1038" y="1263"/>
                    <a:pt x="1037" y="1262"/>
                    <a:pt x="1036" y="1262"/>
                  </a:cubicBezTo>
                  <a:cubicBezTo>
                    <a:pt x="1027" y="1262"/>
                    <a:pt x="971" y="1310"/>
                    <a:pt x="962" y="1310"/>
                  </a:cubicBezTo>
                  <a:cubicBezTo>
                    <a:pt x="960" y="1310"/>
                    <a:pt x="961" y="1307"/>
                    <a:pt x="965" y="1302"/>
                  </a:cubicBezTo>
                  <a:cubicBezTo>
                    <a:pt x="989" y="1266"/>
                    <a:pt x="1000" y="1242"/>
                    <a:pt x="1000" y="1230"/>
                  </a:cubicBezTo>
                  <a:lnTo>
                    <a:pt x="977" y="1230"/>
                  </a:lnTo>
                  <a:cubicBezTo>
                    <a:pt x="977" y="1230"/>
                    <a:pt x="946" y="1303"/>
                    <a:pt x="941" y="1303"/>
                  </a:cubicBezTo>
                  <a:cubicBezTo>
                    <a:pt x="941" y="1303"/>
                    <a:pt x="941" y="1302"/>
                    <a:pt x="941" y="1302"/>
                  </a:cubicBezTo>
                  <a:cubicBezTo>
                    <a:pt x="929" y="1290"/>
                    <a:pt x="941" y="1278"/>
                    <a:pt x="929" y="1266"/>
                  </a:cubicBezTo>
                  <a:lnTo>
                    <a:pt x="917" y="1254"/>
                  </a:lnTo>
                  <a:lnTo>
                    <a:pt x="905" y="1254"/>
                  </a:lnTo>
                  <a:cubicBezTo>
                    <a:pt x="917" y="1242"/>
                    <a:pt x="941" y="1218"/>
                    <a:pt x="953" y="1194"/>
                  </a:cubicBezTo>
                  <a:cubicBezTo>
                    <a:pt x="961" y="1187"/>
                    <a:pt x="962" y="1184"/>
                    <a:pt x="960" y="1184"/>
                  </a:cubicBezTo>
                  <a:lnTo>
                    <a:pt x="960" y="1184"/>
                  </a:lnTo>
                  <a:cubicBezTo>
                    <a:pt x="957" y="1184"/>
                    <a:pt x="941" y="1194"/>
                    <a:pt x="941" y="1194"/>
                  </a:cubicBezTo>
                  <a:cubicBezTo>
                    <a:pt x="931" y="1194"/>
                    <a:pt x="903" y="1221"/>
                    <a:pt x="903" y="1221"/>
                  </a:cubicBezTo>
                  <a:cubicBezTo>
                    <a:pt x="903" y="1221"/>
                    <a:pt x="904" y="1220"/>
                    <a:pt x="905" y="1218"/>
                  </a:cubicBezTo>
                  <a:cubicBezTo>
                    <a:pt x="917" y="1194"/>
                    <a:pt x="929" y="1183"/>
                    <a:pt x="941" y="1159"/>
                  </a:cubicBezTo>
                  <a:lnTo>
                    <a:pt x="941" y="1159"/>
                  </a:lnTo>
                  <a:cubicBezTo>
                    <a:pt x="917" y="1183"/>
                    <a:pt x="893" y="1206"/>
                    <a:pt x="870" y="1218"/>
                  </a:cubicBezTo>
                  <a:cubicBezTo>
                    <a:pt x="858" y="1218"/>
                    <a:pt x="846" y="1218"/>
                    <a:pt x="858" y="1206"/>
                  </a:cubicBezTo>
                  <a:cubicBezTo>
                    <a:pt x="858" y="1194"/>
                    <a:pt x="870" y="1183"/>
                    <a:pt x="870" y="1171"/>
                  </a:cubicBezTo>
                  <a:cubicBezTo>
                    <a:pt x="870" y="1171"/>
                    <a:pt x="870" y="1160"/>
                    <a:pt x="862" y="1160"/>
                  </a:cubicBezTo>
                  <a:cubicBezTo>
                    <a:pt x="859" y="1160"/>
                    <a:pt x="854" y="1163"/>
                    <a:pt x="846" y="1171"/>
                  </a:cubicBezTo>
                  <a:cubicBezTo>
                    <a:pt x="822" y="1206"/>
                    <a:pt x="822" y="1206"/>
                    <a:pt x="810" y="1206"/>
                  </a:cubicBezTo>
                  <a:cubicBezTo>
                    <a:pt x="798" y="1206"/>
                    <a:pt x="798" y="1206"/>
                    <a:pt x="810" y="1194"/>
                  </a:cubicBezTo>
                  <a:cubicBezTo>
                    <a:pt x="822" y="1183"/>
                    <a:pt x="881" y="1135"/>
                    <a:pt x="870" y="1123"/>
                  </a:cubicBezTo>
                  <a:cubicBezTo>
                    <a:pt x="870" y="1119"/>
                    <a:pt x="868" y="1117"/>
                    <a:pt x="867" y="1117"/>
                  </a:cubicBezTo>
                  <a:cubicBezTo>
                    <a:pt x="861" y="1117"/>
                    <a:pt x="847" y="1135"/>
                    <a:pt x="839" y="1135"/>
                  </a:cubicBezTo>
                  <a:cubicBezTo>
                    <a:pt x="836" y="1135"/>
                    <a:pt x="834" y="1132"/>
                    <a:pt x="834" y="1123"/>
                  </a:cubicBezTo>
                  <a:cubicBezTo>
                    <a:pt x="838" y="1109"/>
                    <a:pt x="838" y="1104"/>
                    <a:pt x="833" y="1104"/>
                  </a:cubicBezTo>
                  <a:cubicBezTo>
                    <a:pt x="827" y="1104"/>
                    <a:pt x="813" y="1116"/>
                    <a:pt x="798" y="1123"/>
                  </a:cubicBezTo>
                  <a:cubicBezTo>
                    <a:pt x="790" y="1127"/>
                    <a:pt x="786" y="1128"/>
                    <a:pt x="784" y="1128"/>
                  </a:cubicBezTo>
                  <a:cubicBezTo>
                    <a:pt x="781" y="1128"/>
                    <a:pt x="786" y="1123"/>
                    <a:pt x="786" y="1123"/>
                  </a:cubicBezTo>
                  <a:lnTo>
                    <a:pt x="774" y="1123"/>
                  </a:lnTo>
                  <a:cubicBezTo>
                    <a:pt x="761" y="1137"/>
                    <a:pt x="743" y="1151"/>
                    <a:pt x="735" y="1151"/>
                  </a:cubicBezTo>
                  <a:cubicBezTo>
                    <a:pt x="729" y="1151"/>
                    <a:pt x="728" y="1143"/>
                    <a:pt x="739" y="1123"/>
                  </a:cubicBezTo>
                  <a:cubicBezTo>
                    <a:pt x="749" y="1113"/>
                    <a:pt x="801" y="1044"/>
                    <a:pt x="789" y="1044"/>
                  </a:cubicBezTo>
                  <a:cubicBezTo>
                    <a:pt x="786" y="1044"/>
                    <a:pt x="782" y="1046"/>
                    <a:pt x="774" y="1052"/>
                  </a:cubicBezTo>
                  <a:cubicBezTo>
                    <a:pt x="755" y="1071"/>
                    <a:pt x="743" y="1091"/>
                    <a:pt x="740" y="1091"/>
                  </a:cubicBezTo>
                  <a:cubicBezTo>
                    <a:pt x="739" y="1091"/>
                    <a:pt x="739" y="1090"/>
                    <a:pt x="739" y="1087"/>
                  </a:cubicBezTo>
                  <a:cubicBezTo>
                    <a:pt x="727" y="1075"/>
                    <a:pt x="762" y="1052"/>
                    <a:pt x="762" y="1040"/>
                  </a:cubicBezTo>
                  <a:cubicBezTo>
                    <a:pt x="774" y="1028"/>
                    <a:pt x="762" y="1028"/>
                    <a:pt x="762" y="1028"/>
                  </a:cubicBezTo>
                  <a:lnTo>
                    <a:pt x="727" y="1075"/>
                  </a:lnTo>
                  <a:cubicBezTo>
                    <a:pt x="727" y="1087"/>
                    <a:pt x="715" y="1099"/>
                    <a:pt x="715" y="1111"/>
                  </a:cubicBezTo>
                  <a:cubicBezTo>
                    <a:pt x="703" y="1123"/>
                    <a:pt x="694" y="1126"/>
                    <a:pt x="688" y="1126"/>
                  </a:cubicBezTo>
                  <a:cubicBezTo>
                    <a:pt x="682" y="1126"/>
                    <a:pt x="679" y="1123"/>
                    <a:pt x="679" y="1123"/>
                  </a:cubicBezTo>
                  <a:cubicBezTo>
                    <a:pt x="679" y="1123"/>
                    <a:pt x="703" y="1087"/>
                    <a:pt x="703" y="1064"/>
                  </a:cubicBezTo>
                  <a:cubicBezTo>
                    <a:pt x="703" y="1040"/>
                    <a:pt x="715" y="1028"/>
                    <a:pt x="703" y="1028"/>
                  </a:cubicBezTo>
                  <a:cubicBezTo>
                    <a:pt x="693" y="1038"/>
                    <a:pt x="682" y="1066"/>
                    <a:pt x="672" y="1066"/>
                  </a:cubicBezTo>
                  <a:cubicBezTo>
                    <a:pt x="670" y="1066"/>
                    <a:pt x="669" y="1065"/>
                    <a:pt x="667" y="1064"/>
                  </a:cubicBezTo>
                  <a:cubicBezTo>
                    <a:pt x="659" y="1064"/>
                    <a:pt x="662" y="1058"/>
                    <a:pt x="657" y="1058"/>
                  </a:cubicBezTo>
                  <a:cubicBezTo>
                    <a:pt x="655" y="1058"/>
                    <a:pt x="651" y="1060"/>
                    <a:pt x="643" y="1064"/>
                  </a:cubicBezTo>
                  <a:cubicBezTo>
                    <a:pt x="640" y="1067"/>
                    <a:pt x="635" y="1068"/>
                    <a:pt x="630" y="1068"/>
                  </a:cubicBezTo>
                  <a:cubicBezTo>
                    <a:pt x="618" y="1068"/>
                    <a:pt x="604" y="1060"/>
                    <a:pt x="596" y="1052"/>
                  </a:cubicBezTo>
                  <a:cubicBezTo>
                    <a:pt x="596" y="1040"/>
                    <a:pt x="596" y="1040"/>
                    <a:pt x="619" y="1016"/>
                  </a:cubicBezTo>
                  <a:cubicBezTo>
                    <a:pt x="643" y="992"/>
                    <a:pt x="619" y="980"/>
                    <a:pt x="619" y="980"/>
                  </a:cubicBezTo>
                  <a:cubicBezTo>
                    <a:pt x="619" y="980"/>
                    <a:pt x="619" y="964"/>
                    <a:pt x="612" y="964"/>
                  </a:cubicBezTo>
                  <a:cubicBezTo>
                    <a:pt x="609" y="964"/>
                    <a:pt x="604" y="968"/>
                    <a:pt x="596" y="980"/>
                  </a:cubicBezTo>
                  <a:cubicBezTo>
                    <a:pt x="586" y="994"/>
                    <a:pt x="582" y="999"/>
                    <a:pt x="581" y="999"/>
                  </a:cubicBezTo>
                  <a:cubicBezTo>
                    <a:pt x="578" y="999"/>
                    <a:pt x="579" y="987"/>
                    <a:pt x="572" y="980"/>
                  </a:cubicBezTo>
                  <a:cubicBezTo>
                    <a:pt x="572" y="980"/>
                    <a:pt x="560" y="992"/>
                    <a:pt x="548" y="992"/>
                  </a:cubicBezTo>
                  <a:cubicBezTo>
                    <a:pt x="536" y="992"/>
                    <a:pt x="548" y="980"/>
                    <a:pt x="536" y="980"/>
                  </a:cubicBezTo>
                  <a:cubicBezTo>
                    <a:pt x="535" y="979"/>
                    <a:pt x="534" y="979"/>
                    <a:pt x="533" y="979"/>
                  </a:cubicBezTo>
                  <a:cubicBezTo>
                    <a:pt x="514" y="979"/>
                    <a:pt x="440" y="1053"/>
                    <a:pt x="429" y="1075"/>
                  </a:cubicBezTo>
                  <a:lnTo>
                    <a:pt x="441" y="1075"/>
                  </a:lnTo>
                  <a:cubicBezTo>
                    <a:pt x="441" y="1087"/>
                    <a:pt x="441" y="1099"/>
                    <a:pt x="441" y="1111"/>
                  </a:cubicBezTo>
                  <a:cubicBezTo>
                    <a:pt x="441" y="1135"/>
                    <a:pt x="441" y="1159"/>
                    <a:pt x="453" y="1159"/>
                  </a:cubicBezTo>
                  <a:cubicBezTo>
                    <a:pt x="465" y="1159"/>
                    <a:pt x="500" y="1099"/>
                    <a:pt x="512" y="1099"/>
                  </a:cubicBezTo>
                  <a:cubicBezTo>
                    <a:pt x="513" y="1099"/>
                    <a:pt x="514" y="1099"/>
                    <a:pt x="514" y="1099"/>
                  </a:cubicBezTo>
                  <a:lnTo>
                    <a:pt x="514" y="1099"/>
                  </a:lnTo>
                  <a:cubicBezTo>
                    <a:pt x="523" y="1085"/>
                    <a:pt x="542" y="1062"/>
                    <a:pt x="547" y="1062"/>
                  </a:cubicBezTo>
                  <a:cubicBezTo>
                    <a:pt x="548" y="1062"/>
                    <a:pt x="548" y="1062"/>
                    <a:pt x="548" y="1064"/>
                  </a:cubicBezTo>
                  <a:cubicBezTo>
                    <a:pt x="559" y="1064"/>
                    <a:pt x="540" y="1113"/>
                    <a:pt x="519" y="1113"/>
                  </a:cubicBezTo>
                  <a:lnTo>
                    <a:pt x="519" y="1113"/>
                  </a:lnTo>
                  <a:cubicBezTo>
                    <a:pt x="523" y="1104"/>
                    <a:pt x="527" y="1100"/>
                    <a:pt x="514" y="1099"/>
                  </a:cubicBezTo>
                  <a:lnTo>
                    <a:pt x="514" y="1099"/>
                  </a:lnTo>
                  <a:cubicBezTo>
                    <a:pt x="510" y="1106"/>
                    <a:pt x="509" y="1111"/>
                    <a:pt x="512" y="1111"/>
                  </a:cubicBezTo>
                  <a:cubicBezTo>
                    <a:pt x="514" y="1112"/>
                    <a:pt x="517" y="1113"/>
                    <a:pt x="519" y="1113"/>
                  </a:cubicBezTo>
                  <a:cubicBezTo>
                    <a:pt x="519" y="1113"/>
                    <a:pt x="519" y="1113"/>
                    <a:pt x="519" y="1113"/>
                  </a:cubicBezTo>
                  <a:lnTo>
                    <a:pt x="519" y="1113"/>
                  </a:lnTo>
                  <a:cubicBezTo>
                    <a:pt x="516" y="1118"/>
                    <a:pt x="512" y="1126"/>
                    <a:pt x="512" y="1135"/>
                  </a:cubicBezTo>
                  <a:cubicBezTo>
                    <a:pt x="512" y="1159"/>
                    <a:pt x="500" y="1159"/>
                    <a:pt x="500" y="1159"/>
                  </a:cubicBezTo>
                  <a:cubicBezTo>
                    <a:pt x="504" y="1162"/>
                    <a:pt x="505" y="1163"/>
                    <a:pt x="506" y="1163"/>
                  </a:cubicBezTo>
                  <a:cubicBezTo>
                    <a:pt x="509" y="1163"/>
                    <a:pt x="510" y="1152"/>
                    <a:pt x="536" y="1135"/>
                  </a:cubicBezTo>
                  <a:cubicBezTo>
                    <a:pt x="552" y="1119"/>
                    <a:pt x="559" y="1112"/>
                    <a:pt x="561" y="1112"/>
                  </a:cubicBezTo>
                  <a:lnTo>
                    <a:pt x="561" y="1112"/>
                  </a:lnTo>
                  <a:cubicBezTo>
                    <a:pt x="564" y="1112"/>
                    <a:pt x="560" y="1122"/>
                    <a:pt x="560" y="1135"/>
                  </a:cubicBezTo>
                  <a:cubicBezTo>
                    <a:pt x="548" y="1147"/>
                    <a:pt x="500" y="1206"/>
                    <a:pt x="512" y="1218"/>
                  </a:cubicBezTo>
                  <a:cubicBezTo>
                    <a:pt x="514" y="1220"/>
                    <a:pt x="517" y="1221"/>
                    <a:pt x="519" y="1221"/>
                  </a:cubicBezTo>
                  <a:cubicBezTo>
                    <a:pt x="529" y="1221"/>
                    <a:pt x="540" y="1200"/>
                    <a:pt x="560" y="1171"/>
                  </a:cubicBezTo>
                  <a:lnTo>
                    <a:pt x="572" y="1171"/>
                  </a:lnTo>
                  <a:cubicBezTo>
                    <a:pt x="581" y="1171"/>
                    <a:pt x="614" y="1155"/>
                    <a:pt x="626" y="1155"/>
                  </a:cubicBezTo>
                  <a:cubicBezTo>
                    <a:pt x="629" y="1155"/>
                    <a:pt x="631" y="1156"/>
                    <a:pt x="631" y="1159"/>
                  </a:cubicBezTo>
                  <a:cubicBezTo>
                    <a:pt x="631" y="1171"/>
                    <a:pt x="572" y="1218"/>
                    <a:pt x="560" y="1230"/>
                  </a:cubicBezTo>
                  <a:cubicBezTo>
                    <a:pt x="572" y="1218"/>
                    <a:pt x="608" y="1218"/>
                    <a:pt x="631" y="1206"/>
                  </a:cubicBezTo>
                  <a:cubicBezTo>
                    <a:pt x="635" y="1203"/>
                    <a:pt x="637" y="1202"/>
                    <a:pt x="638" y="1202"/>
                  </a:cubicBezTo>
                  <a:cubicBezTo>
                    <a:pt x="642" y="1202"/>
                    <a:pt x="640" y="1213"/>
                    <a:pt x="631" y="1230"/>
                  </a:cubicBezTo>
                  <a:cubicBezTo>
                    <a:pt x="623" y="1239"/>
                    <a:pt x="620" y="1241"/>
                    <a:pt x="621" y="1241"/>
                  </a:cubicBezTo>
                  <a:cubicBezTo>
                    <a:pt x="623" y="1241"/>
                    <a:pt x="628" y="1239"/>
                    <a:pt x="634" y="1239"/>
                  </a:cubicBezTo>
                  <a:cubicBezTo>
                    <a:pt x="637" y="1239"/>
                    <a:pt x="641" y="1239"/>
                    <a:pt x="643" y="1242"/>
                  </a:cubicBezTo>
                  <a:cubicBezTo>
                    <a:pt x="655" y="1254"/>
                    <a:pt x="643" y="1242"/>
                    <a:pt x="643" y="1266"/>
                  </a:cubicBezTo>
                  <a:cubicBezTo>
                    <a:pt x="637" y="1278"/>
                    <a:pt x="637" y="1281"/>
                    <a:pt x="639" y="1281"/>
                  </a:cubicBezTo>
                  <a:cubicBezTo>
                    <a:pt x="640" y="1281"/>
                    <a:pt x="643" y="1278"/>
                    <a:pt x="643" y="1278"/>
                  </a:cubicBezTo>
                  <a:cubicBezTo>
                    <a:pt x="655" y="1266"/>
                    <a:pt x="667" y="1254"/>
                    <a:pt x="679" y="1230"/>
                  </a:cubicBezTo>
                  <a:cubicBezTo>
                    <a:pt x="686" y="1223"/>
                    <a:pt x="697" y="1208"/>
                    <a:pt x="703" y="1199"/>
                  </a:cubicBezTo>
                  <a:lnTo>
                    <a:pt x="703" y="1199"/>
                  </a:lnTo>
                  <a:cubicBezTo>
                    <a:pt x="700" y="1222"/>
                    <a:pt x="679" y="1244"/>
                    <a:pt x="679" y="1266"/>
                  </a:cubicBezTo>
                  <a:cubicBezTo>
                    <a:pt x="679" y="1270"/>
                    <a:pt x="680" y="1271"/>
                    <a:pt x="683" y="1271"/>
                  </a:cubicBezTo>
                  <a:cubicBezTo>
                    <a:pt x="688" y="1271"/>
                    <a:pt x="699" y="1266"/>
                    <a:pt x="715" y="1266"/>
                  </a:cubicBezTo>
                  <a:cubicBezTo>
                    <a:pt x="727" y="1266"/>
                    <a:pt x="715" y="1266"/>
                    <a:pt x="715" y="1278"/>
                  </a:cubicBezTo>
                  <a:cubicBezTo>
                    <a:pt x="703" y="1290"/>
                    <a:pt x="703" y="1302"/>
                    <a:pt x="715" y="1302"/>
                  </a:cubicBezTo>
                  <a:cubicBezTo>
                    <a:pt x="715" y="1302"/>
                    <a:pt x="722" y="1286"/>
                    <a:pt x="731" y="1286"/>
                  </a:cubicBezTo>
                  <a:cubicBezTo>
                    <a:pt x="734" y="1286"/>
                    <a:pt x="736" y="1287"/>
                    <a:pt x="739" y="1290"/>
                  </a:cubicBezTo>
                  <a:cubicBezTo>
                    <a:pt x="750" y="1290"/>
                    <a:pt x="739" y="1302"/>
                    <a:pt x="739" y="1314"/>
                  </a:cubicBezTo>
                  <a:cubicBezTo>
                    <a:pt x="739" y="1314"/>
                    <a:pt x="749" y="1319"/>
                    <a:pt x="767" y="1319"/>
                  </a:cubicBezTo>
                  <a:cubicBezTo>
                    <a:pt x="776" y="1319"/>
                    <a:pt x="786" y="1318"/>
                    <a:pt x="798" y="1314"/>
                  </a:cubicBezTo>
                  <a:cubicBezTo>
                    <a:pt x="814" y="1303"/>
                    <a:pt x="821" y="1297"/>
                    <a:pt x="821" y="1297"/>
                  </a:cubicBezTo>
                  <a:lnTo>
                    <a:pt x="821" y="1297"/>
                  </a:lnTo>
                  <a:cubicBezTo>
                    <a:pt x="821" y="1297"/>
                    <a:pt x="811" y="1306"/>
                    <a:pt x="798" y="1325"/>
                  </a:cubicBezTo>
                  <a:cubicBezTo>
                    <a:pt x="782" y="1357"/>
                    <a:pt x="782" y="1363"/>
                    <a:pt x="784" y="1363"/>
                  </a:cubicBezTo>
                  <a:cubicBezTo>
                    <a:pt x="785" y="1363"/>
                    <a:pt x="786" y="1361"/>
                    <a:pt x="786" y="1361"/>
                  </a:cubicBezTo>
                  <a:cubicBezTo>
                    <a:pt x="786" y="1361"/>
                    <a:pt x="798" y="1373"/>
                    <a:pt x="810" y="1373"/>
                  </a:cubicBezTo>
                  <a:cubicBezTo>
                    <a:pt x="817" y="1366"/>
                    <a:pt x="824" y="1359"/>
                    <a:pt x="828" y="1359"/>
                  </a:cubicBezTo>
                  <a:cubicBezTo>
                    <a:pt x="832" y="1359"/>
                    <a:pt x="834" y="1363"/>
                    <a:pt x="834" y="1373"/>
                  </a:cubicBezTo>
                  <a:cubicBezTo>
                    <a:pt x="798" y="1409"/>
                    <a:pt x="834" y="1409"/>
                    <a:pt x="834" y="1409"/>
                  </a:cubicBezTo>
                  <a:cubicBezTo>
                    <a:pt x="834" y="1409"/>
                    <a:pt x="875" y="1367"/>
                    <a:pt x="889" y="1367"/>
                  </a:cubicBezTo>
                  <a:cubicBezTo>
                    <a:pt x="892" y="1367"/>
                    <a:pt x="893" y="1369"/>
                    <a:pt x="893" y="1373"/>
                  </a:cubicBezTo>
                  <a:cubicBezTo>
                    <a:pt x="870" y="1409"/>
                    <a:pt x="858" y="1421"/>
                    <a:pt x="870" y="1433"/>
                  </a:cubicBezTo>
                  <a:cubicBezTo>
                    <a:pt x="881" y="1456"/>
                    <a:pt x="893" y="1468"/>
                    <a:pt x="917" y="1468"/>
                  </a:cubicBezTo>
                  <a:lnTo>
                    <a:pt x="941" y="1468"/>
                  </a:lnTo>
                  <a:cubicBezTo>
                    <a:pt x="941" y="1468"/>
                    <a:pt x="965" y="1456"/>
                    <a:pt x="965" y="1456"/>
                  </a:cubicBezTo>
                  <a:lnTo>
                    <a:pt x="965" y="1456"/>
                  </a:lnTo>
                  <a:cubicBezTo>
                    <a:pt x="965" y="1456"/>
                    <a:pt x="941" y="1504"/>
                    <a:pt x="941" y="1516"/>
                  </a:cubicBezTo>
                  <a:cubicBezTo>
                    <a:pt x="941" y="1528"/>
                    <a:pt x="941" y="1540"/>
                    <a:pt x="941" y="1552"/>
                  </a:cubicBezTo>
                  <a:cubicBezTo>
                    <a:pt x="941" y="1556"/>
                    <a:pt x="943" y="1559"/>
                    <a:pt x="946" y="1559"/>
                  </a:cubicBezTo>
                  <a:cubicBezTo>
                    <a:pt x="953" y="1559"/>
                    <a:pt x="966" y="1551"/>
                    <a:pt x="989" y="1528"/>
                  </a:cubicBezTo>
                  <a:lnTo>
                    <a:pt x="989" y="1528"/>
                  </a:lnTo>
                  <a:cubicBezTo>
                    <a:pt x="981" y="1535"/>
                    <a:pt x="981" y="1538"/>
                    <a:pt x="984" y="1538"/>
                  </a:cubicBezTo>
                  <a:cubicBezTo>
                    <a:pt x="990" y="1538"/>
                    <a:pt x="1009" y="1528"/>
                    <a:pt x="1020" y="1520"/>
                  </a:cubicBezTo>
                  <a:lnTo>
                    <a:pt x="1020" y="1520"/>
                  </a:lnTo>
                  <a:cubicBezTo>
                    <a:pt x="1013" y="1533"/>
                    <a:pt x="1000" y="1567"/>
                    <a:pt x="1000" y="1575"/>
                  </a:cubicBezTo>
                  <a:cubicBezTo>
                    <a:pt x="1000" y="1584"/>
                    <a:pt x="1000" y="1592"/>
                    <a:pt x="1005" y="1592"/>
                  </a:cubicBezTo>
                  <a:cubicBezTo>
                    <a:pt x="1006" y="1592"/>
                    <a:pt x="1009" y="1591"/>
                    <a:pt x="1012" y="1587"/>
                  </a:cubicBezTo>
                  <a:cubicBezTo>
                    <a:pt x="1036" y="1587"/>
                    <a:pt x="1048" y="1552"/>
                    <a:pt x="1072" y="1528"/>
                  </a:cubicBezTo>
                  <a:cubicBezTo>
                    <a:pt x="1075" y="1524"/>
                    <a:pt x="1078" y="1523"/>
                    <a:pt x="1080" y="1523"/>
                  </a:cubicBezTo>
                  <a:cubicBezTo>
                    <a:pt x="1084" y="1523"/>
                    <a:pt x="1084" y="1531"/>
                    <a:pt x="1084" y="1540"/>
                  </a:cubicBezTo>
                  <a:lnTo>
                    <a:pt x="1060" y="1564"/>
                  </a:lnTo>
                  <a:lnTo>
                    <a:pt x="1060" y="1575"/>
                  </a:lnTo>
                  <a:cubicBezTo>
                    <a:pt x="1060" y="1575"/>
                    <a:pt x="1048" y="1599"/>
                    <a:pt x="1048" y="1611"/>
                  </a:cubicBezTo>
                  <a:cubicBezTo>
                    <a:pt x="1048" y="1611"/>
                    <a:pt x="1048" y="1611"/>
                    <a:pt x="1060" y="1623"/>
                  </a:cubicBezTo>
                  <a:cubicBezTo>
                    <a:pt x="1072" y="1623"/>
                    <a:pt x="1096" y="1599"/>
                    <a:pt x="1131" y="1587"/>
                  </a:cubicBezTo>
                  <a:cubicBezTo>
                    <a:pt x="1138" y="1581"/>
                    <a:pt x="1141" y="1578"/>
                    <a:pt x="1141" y="1578"/>
                  </a:cubicBezTo>
                  <a:lnTo>
                    <a:pt x="1141" y="1578"/>
                  </a:lnTo>
                  <a:cubicBezTo>
                    <a:pt x="1142" y="1578"/>
                    <a:pt x="1125" y="1600"/>
                    <a:pt x="1108" y="1635"/>
                  </a:cubicBezTo>
                  <a:cubicBezTo>
                    <a:pt x="1112" y="1626"/>
                    <a:pt x="1115" y="1624"/>
                    <a:pt x="1117" y="1624"/>
                  </a:cubicBezTo>
                  <a:cubicBezTo>
                    <a:pt x="1120" y="1624"/>
                    <a:pt x="1122" y="1627"/>
                    <a:pt x="1125" y="1627"/>
                  </a:cubicBezTo>
                  <a:cubicBezTo>
                    <a:pt x="1127" y="1627"/>
                    <a:pt x="1129" y="1626"/>
                    <a:pt x="1131" y="1623"/>
                  </a:cubicBezTo>
                  <a:lnTo>
                    <a:pt x="1155" y="1587"/>
                  </a:lnTo>
                  <a:lnTo>
                    <a:pt x="1155" y="1587"/>
                  </a:lnTo>
                  <a:cubicBezTo>
                    <a:pt x="1155" y="1588"/>
                    <a:pt x="1131" y="1623"/>
                    <a:pt x="1131" y="1635"/>
                  </a:cubicBezTo>
                  <a:cubicBezTo>
                    <a:pt x="1143" y="1635"/>
                    <a:pt x="1167" y="1611"/>
                    <a:pt x="1179" y="1599"/>
                  </a:cubicBezTo>
                  <a:cubicBezTo>
                    <a:pt x="1191" y="1599"/>
                    <a:pt x="1179" y="1623"/>
                    <a:pt x="1167" y="1635"/>
                  </a:cubicBezTo>
                  <a:cubicBezTo>
                    <a:pt x="1156" y="1635"/>
                    <a:pt x="1116" y="1684"/>
                    <a:pt x="1127" y="1684"/>
                  </a:cubicBezTo>
                  <a:cubicBezTo>
                    <a:pt x="1128" y="1684"/>
                    <a:pt x="1129" y="1684"/>
                    <a:pt x="1131" y="1683"/>
                  </a:cubicBezTo>
                  <a:cubicBezTo>
                    <a:pt x="1155" y="1671"/>
                    <a:pt x="1179" y="1647"/>
                    <a:pt x="1203" y="1623"/>
                  </a:cubicBezTo>
                  <a:lnTo>
                    <a:pt x="1203" y="1623"/>
                  </a:lnTo>
                  <a:cubicBezTo>
                    <a:pt x="1131" y="1718"/>
                    <a:pt x="1251" y="1671"/>
                    <a:pt x="1203" y="1730"/>
                  </a:cubicBezTo>
                  <a:cubicBezTo>
                    <a:pt x="1195" y="1750"/>
                    <a:pt x="1195" y="1757"/>
                    <a:pt x="1199" y="1757"/>
                  </a:cubicBezTo>
                  <a:cubicBezTo>
                    <a:pt x="1207" y="1757"/>
                    <a:pt x="1231" y="1730"/>
                    <a:pt x="1239" y="1730"/>
                  </a:cubicBezTo>
                  <a:cubicBezTo>
                    <a:pt x="1262" y="1730"/>
                    <a:pt x="1262" y="1742"/>
                    <a:pt x="1274" y="1754"/>
                  </a:cubicBezTo>
                  <a:lnTo>
                    <a:pt x="1322" y="1754"/>
                  </a:lnTo>
                  <a:cubicBezTo>
                    <a:pt x="1334" y="1754"/>
                    <a:pt x="1310" y="1790"/>
                    <a:pt x="1322" y="1790"/>
                  </a:cubicBezTo>
                  <a:cubicBezTo>
                    <a:pt x="1328" y="1796"/>
                    <a:pt x="1331" y="1799"/>
                    <a:pt x="1334" y="1799"/>
                  </a:cubicBezTo>
                  <a:cubicBezTo>
                    <a:pt x="1337" y="1799"/>
                    <a:pt x="1340" y="1796"/>
                    <a:pt x="1346" y="1790"/>
                  </a:cubicBezTo>
                  <a:cubicBezTo>
                    <a:pt x="1358" y="1778"/>
                    <a:pt x="1370" y="1766"/>
                    <a:pt x="1370" y="1766"/>
                  </a:cubicBezTo>
                  <a:lnTo>
                    <a:pt x="1370" y="1766"/>
                  </a:lnTo>
                  <a:cubicBezTo>
                    <a:pt x="1370" y="1778"/>
                    <a:pt x="1334" y="1826"/>
                    <a:pt x="1322" y="1849"/>
                  </a:cubicBezTo>
                  <a:cubicBezTo>
                    <a:pt x="1330" y="1839"/>
                    <a:pt x="1338" y="1835"/>
                    <a:pt x="1347" y="1835"/>
                  </a:cubicBezTo>
                  <a:cubicBezTo>
                    <a:pt x="1376" y="1835"/>
                    <a:pt x="1405" y="1885"/>
                    <a:pt x="1405" y="1885"/>
                  </a:cubicBezTo>
                  <a:cubicBezTo>
                    <a:pt x="1417" y="1897"/>
                    <a:pt x="1405" y="1933"/>
                    <a:pt x="1417" y="1933"/>
                  </a:cubicBezTo>
                  <a:cubicBezTo>
                    <a:pt x="1441" y="1933"/>
                    <a:pt x="1453" y="1933"/>
                    <a:pt x="1465" y="1921"/>
                  </a:cubicBezTo>
                  <a:cubicBezTo>
                    <a:pt x="1465" y="1921"/>
                    <a:pt x="1496" y="1896"/>
                    <a:pt x="1513" y="1882"/>
                  </a:cubicBezTo>
                  <a:lnTo>
                    <a:pt x="1513" y="1882"/>
                  </a:lnTo>
                  <a:cubicBezTo>
                    <a:pt x="1499" y="1900"/>
                    <a:pt x="1479" y="1934"/>
                    <a:pt x="1495" y="1934"/>
                  </a:cubicBezTo>
                  <a:cubicBezTo>
                    <a:pt x="1496" y="1934"/>
                    <a:pt x="1498" y="1933"/>
                    <a:pt x="1501" y="1933"/>
                  </a:cubicBezTo>
                  <a:cubicBezTo>
                    <a:pt x="1501" y="1933"/>
                    <a:pt x="1527" y="1906"/>
                    <a:pt x="1534" y="1906"/>
                  </a:cubicBezTo>
                  <a:cubicBezTo>
                    <a:pt x="1536" y="1906"/>
                    <a:pt x="1536" y="1907"/>
                    <a:pt x="1536" y="1909"/>
                  </a:cubicBezTo>
                  <a:cubicBezTo>
                    <a:pt x="1524" y="1921"/>
                    <a:pt x="1477" y="1968"/>
                    <a:pt x="1489" y="1968"/>
                  </a:cubicBezTo>
                  <a:cubicBezTo>
                    <a:pt x="1512" y="1968"/>
                    <a:pt x="1548" y="1945"/>
                    <a:pt x="1560" y="1921"/>
                  </a:cubicBezTo>
                  <a:lnTo>
                    <a:pt x="1560" y="1921"/>
                  </a:lnTo>
                  <a:cubicBezTo>
                    <a:pt x="1572" y="1921"/>
                    <a:pt x="1536" y="1968"/>
                    <a:pt x="1524" y="1980"/>
                  </a:cubicBezTo>
                  <a:cubicBezTo>
                    <a:pt x="1524" y="1991"/>
                    <a:pt x="1516" y="2018"/>
                    <a:pt x="1521" y="2018"/>
                  </a:cubicBezTo>
                  <a:cubicBezTo>
                    <a:pt x="1521" y="2018"/>
                    <a:pt x="1523" y="2018"/>
                    <a:pt x="1524" y="2016"/>
                  </a:cubicBezTo>
                  <a:cubicBezTo>
                    <a:pt x="1536" y="2004"/>
                    <a:pt x="1572" y="1956"/>
                    <a:pt x="1584" y="1956"/>
                  </a:cubicBezTo>
                  <a:cubicBezTo>
                    <a:pt x="1596" y="1968"/>
                    <a:pt x="1584" y="1980"/>
                    <a:pt x="1596" y="1980"/>
                  </a:cubicBezTo>
                  <a:cubicBezTo>
                    <a:pt x="1608" y="1980"/>
                    <a:pt x="1620" y="1968"/>
                    <a:pt x="1632" y="1968"/>
                  </a:cubicBezTo>
                  <a:cubicBezTo>
                    <a:pt x="1632" y="1980"/>
                    <a:pt x="1608" y="2016"/>
                    <a:pt x="1620" y="2028"/>
                  </a:cubicBezTo>
                  <a:cubicBezTo>
                    <a:pt x="1620" y="2032"/>
                    <a:pt x="1621" y="2035"/>
                    <a:pt x="1624" y="2035"/>
                  </a:cubicBezTo>
                  <a:cubicBezTo>
                    <a:pt x="1630" y="2035"/>
                    <a:pt x="1640" y="2027"/>
                    <a:pt x="1655" y="2004"/>
                  </a:cubicBezTo>
                  <a:lnTo>
                    <a:pt x="1655" y="2004"/>
                  </a:lnTo>
                  <a:cubicBezTo>
                    <a:pt x="1655" y="2004"/>
                    <a:pt x="1636" y="2053"/>
                    <a:pt x="1641" y="2053"/>
                  </a:cubicBezTo>
                  <a:cubicBezTo>
                    <a:pt x="1642" y="2053"/>
                    <a:pt x="1642" y="2053"/>
                    <a:pt x="1643" y="2052"/>
                  </a:cubicBezTo>
                  <a:cubicBezTo>
                    <a:pt x="1654" y="2041"/>
                    <a:pt x="1675" y="1991"/>
                    <a:pt x="1688" y="1991"/>
                  </a:cubicBezTo>
                  <a:cubicBezTo>
                    <a:pt x="1689" y="1991"/>
                    <a:pt x="1690" y="1991"/>
                    <a:pt x="1691" y="1992"/>
                  </a:cubicBezTo>
                  <a:cubicBezTo>
                    <a:pt x="1691" y="2004"/>
                    <a:pt x="1679" y="2016"/>
                    <a:pt x="1679" y="2028"/>
                  </a:cubicBezTo>
                  <a:cubicBezTo>
                    <a:pt x="1679" y="2035"/>
                    <a:pt x="1684" y="2052"/>
                    <a:pt x="1696" y="2052"/>
                  </a:cubicBezTo>
                  <a:cubicBezTo>
                    <a:pt x="1700" y="2052"/>
                    <a:pt x="1706" y="2050"/>
                    <a:pt x="1713" y="2043"/>
                  </a:cubicBezTo>
                  <a:lnTo>
                    <a:pt x="1713" y="2043"/>
                  </a:lnTo>
                  <a:cubicBezTo>
                    <a:pt x="1698" y="2062"/>
                    <a:pt x="1691" y="2083"/>
                    <a:pt x="1691" y="2111"/>
                  </a:cubicBezTo>
                  <a:cubicBezTo>
                    <a:pt x="1705" y="2090"/>
                    <a:pt x="1711" y="2086"/>
                    <a:pt x="1716" y="2086"/>
                  </a:cubicBezTo>
                  <a:cubicBezTo>
                    <a:pt x="1719" y="2086"/>
                    <a:pt x="1722" y="2087"/>
                    <a:pt x="1727" y="2087"/>
                  </a:cubicBezTo>
                  <a:cubicBezTo>
                    <a:pt x="1727" y="2091"/>
                    <a:pt x="1727" y="2092"/>
                    <a:pt x="1727" y="2092"/>
                  </a:cubicBezTo>
                  <a:cubicBezTo>
                    <a:pt x="1728" y="2092"/>
                    <a:pt x="1730" y="2084"/>
                    <a:pt x="1739" y="2076"/>
                  </a:cubicBezTo>
                  <a:cubicBezTo>
                    <a:pt x="1741" y="2074"/>
                    <a:pt x="1743" y="2074"/>
                    <a:pt x="1745" y="2074"/>
                  </a:cubicBezTo>
                  <a:cubicBezTo>
                    <a:pt x="1760" y="2074"/>
                    <a:pt x="1751" y="2113"/>
                    <a:pt x="1751" y="2123"/>
                  </a:cubicBezTo>
                  <a:cubicBezTo>
                    <a:pt x="1762" y="2123"/>
                    <a:pt x="1774" y="2099"/>
                    <a:pt x="1774" y="2099"/>
                  </a:cubicBezTo>
                  <a:cubicBezTo>
                    <a:pt x="1786" y="2099"/>
                    <a:pt x="1798" y="2111"/>
                    <a:pt x="1798" y="2123"/>
                  </a:cubicBezTo>
                  <a:cubicBezTo>
                    <a:pt x="1810" y="2123"/>
                    <a:pt x="1834" y="2123"/>
                    <a:pt x="1881" y="2076"/>
                  </a:cubicBezTo>
                  <a:lnTo>
                    <a:pt x="1881" y="2076"/>
                  </a:lnTo>
                  <a:cubicBezTo>
                    <a:pt x="1858" y="2099"/>
                    <a:pt x="1834" y="2123"/>
                    <a:pt x="1822" y="2135"/>
                  </a:cubicBezTo>
                  <a:cubicBezTo>
                    <a:pt x="1814" y="2147"/>
                    <a:pt x="1813" y="2151"/>
                    <a:pt x="1815" y="2151"/>
                  </a:cubicBezTo>
                  <a:cubicBezTo>
                    <a:pt x="1818" y="2151"/>
                    <a:pt x="1834" y="2135"/>
                    <a:pt x="1834" y="2135"/>
                  </a:cubicBezTo>
                  <a:cubicBezTo>
                    <a:pt x="1850" y="2123"/>
                    <a:pt x="1860" y="2118"/>
                    <a:pt x="1866" y="2118"/>
                  </a:cubicBezTo>
                  <a:cubicBezTo>
                    <a:pt x="1876" y="2118"/>
                    <a:pt x="1866" y="2139"/>
                    <a:pt x="1834" y="2171"/>
                  </a:cubicBezTo>
                  <a:cubicBezTo>
                    <a:pt x="1827" y="2182"/>
                    <a:pt x="1826" y="2186"/>
                    <a:pt x="1829" y="2186"/>
                  </a:cubicBezTo>
                  <a:cubicBezTo>
                    <a:pt x="1837" y="2186"/>
                    <a:pt x="1884" y="2138"/>
                    <a:pt x="1891" y="2138"/>
                  </a:cubicBezTo>
                  <a:lnTo>
                    <a:pt x="1891" y="2138"/>
                  </a:lnTo>
                  <a:cubicBezTo>
                    <a:pt x="1894" y="2138"/>
                    <a:pt x="1892" y="2144"/>
                    <a:pt x="1882" y="2159"/>
                  </a:cubicBezTo>
                  <a:cubicBezTo>
                    <a:pt x="1859" y="2187"/>
                    <a:pt x="1855" y="2199"/>
                    <a:pt x="1862" y="2199"/>
                  </a:cubicBezTo>
                  <a:cubicBezTo>
                    <a:pt x="1870" y="2199"/>
                    <a:pt x="1892" y="2184"/>
                    <a:pt x="1917" y="2159"/>
                  </a:cubicBezTo>
                  <a:lnTo>
                    <a:pt x="1917" y="2159"/>
                  </a:lnTo>
                  <a:cubicBezTo>
                    <a:pt x="1905" y="2171"/>
                    <a:pt x="1893" y="2195"/>
                    <a:pt x="1882" y="2207"/>
                  </a:cubicBezTo>
                  <a:cubicBezTo>
                    <a:pt x="1882" y="2210"/>
                    <a:pt x="1883" y="2212"/>
                    <a:pt x="1885" y="2212"/>
                  </a:cubicBezTo>
                  <a:cubicBezTo>
                    <a:pt x="1889" y="2212"/>
                    <a:pt x="1897" y="2207"/>
                    <a:pt x="1905" y="2207"/>
                  </a:cubicBezTo>
                  <a:cubicBezTo>
                    <a:pt x="1905" y="2207"/>
                    <a:pt x="1905" y="2230"/>
                    <a:pt x="1905" y="2242"/>
                  </a:cubicBezTo>
                  <a:cubicBezTo>
                    <a:pt x="1905" y="2245"/>
                    <a:pt x="1906" y="2246"/>
                    <a:pt x="1908" y="2246"/>
                  </a:cubicBezTo>
                  <a:cubicBezTo>
                    <a:pt x="1913" y="2246"/>
                    <a:pt x="1922" y="2239"/>
                    <a:pt x="1926" y="2239"/>
                  </a:cubicBezTo>
                  <a:cubicBezTo>
                    <a:pt x="1928" y="2239"/>
                    <a:pt x="1929" y="2240"/>
                    <a:pt x="1929" y="2242"/>
                  </a:cubicBezTo>
                  <a:cubicBezTo>
                    <a:pt x="1941" y="2242"/>
                    <a:pt x="1941" y="2254"/>
                    <a:pt x="1941" y="2266"/>
                  </a:cubicBezTo>
                  <a:cubicBezTo>
                    <a:pt x="1941" y="2278"/>
                    <a:pt x="1941" y="2302"/>
                    <a:pt x="1953" y="2302"/>
                  </a:cubicBezTo>
                  <a:cubicBezTo>
                    <a:pt x="1965" y="2302"/>
                    <a:pt x="2001" y="2266"/>
                    <a:pt x="2001" y="2266"/>
                  </a:cubicBezTo>
                  <a:lnTo>
                    <a:pt x="2001" y="2266"/>
                  </a:lnTo>
                  <a:cubicBezTo>
                    <a:pt x="2001" y="2266"/>
                    <a:pt x="1965" y="2314"/>
                    <a:pt x="1965" y="2326"/>
                  </a:cubicBezTo>
                  <a:cubicBezTo>
                    <a:pt x="1965" y="2328"/>
                    <a:pt x="1966" y="2329"/>
                    <a:pt x="1967" y="2329"/>
                  </a:cubicBezTo>
                  <a:cubicBezTo>
                    <a:pt x="1974" y="2329"/>
                    <a:pt x="1991" y="2311"/>
                    <a:pt x="2001" y="2302"/>
                  </a:cubicBezTo>
                  <a:cubicBezTo>
                    <a:pt x="2010" y="2292"/>
                    <a:pt x="2050" y="2244"/>
                    <a:pt x="2054" y="2244"/>
                  </a:cubicBezTo>
                  <a:lnTo>
                    <a:pt x="2054" y="2244"/>
                  </a:lnTo>
                  <a:cubicBezTo>
                    <a:pt x="2054" y="2244"/>
                    <a:pt x="2053" y="2247"/>
                    <a:pt x="2048" y="2254"/>
                  </a:cubicBezTo>
                  <a:cubicBezTo>
                    <a:pt x="2036" y="2278"/>
                    <a:pt x="2024" y="2302"/>
                    <a:pt x="2013" y="2337"/>
                  </a:cubicBezTo>
                  <a:cubicBezTo>
                    <a:pt x="2013" y="2340"/>
                    <a:pt x="2014" y="2341"/>
                    <a:pt x="2016" y="2341"/>
                  </a:cubicBezTo>
                  <a:cubicBezTo>
                    <a:pt x="2026" y="2341"/>
                    <a:pt x="2061" y="2306"/>
                    <a:pt x="2068" y="2306"/>
                  </a:cubicBezTo>
                  <a:lnTo>
                    <a:pt x="2068" y="2306"/>
                  </a:lnTo>
                  <a:cubicBezTo>
                    <a:pt x="2070" y="2306"/>
                    <a:pt x="2069" y="2311"/>
                    <a:pt x="2060" y="2326"/>
                  </a:cubicBezTo>
                  <a:cubicBezTo>
                    <a:pt x="2044" y="2357"/>
                    <a:pt x="2055" y="2363"/>
                    <a:pt x="2067" y="2363"/>
                  </a:cubicBezTo>
                  <a:cubicBezTo>
                    <a:pt x="2073" y="2363"/>
                    <a:pt x="2080" y="2361"/>
                    <a:pt x="2084" y="2361"/>
                  </a:cubicBezTo>
                  <a:lnTo>
                    <a:pt x="2120" y="2361"/>
                  </a:lnTo>
                  <a:cubicBezTo>
                    <a:pt x="2120" y="2372"/>
                    <a:pt x="2101" y="2411"/>
                    <a:pt x="2105" y="2411"/>
                  </a:cubicBezTo>
                  <a:cubicBezTo>
                    <a:pt x="2106" y="2411"/>
                    <a:pt x="2106" y="2410"/>
                    <a:pt x="2108" y="2409"/>
                  </a:cubicBezTo>
                  <a:cubicBezTo>
                    <a:pt x="2108" y="2409"/>
                    <a:pt x="2120" y="2385"/>
                    <a:pt x="2132" y="2373"/>
                  </a:cubicBezTo>
                  <a:cubicBezTo>
                    <a:pt x="2140" y="2369"/>
                    <a:pt x="2143" y="2368"/>
                    <a:pt x="2146" y="2368"/>
                  </a:cubicBezTo>
                  <a:cubicBezTo>
                    <a:pt x="2150" y="2368"/>
                    <a:pt x="2147" y="2373"/>
                    <a:pt x="2155" y="2373"/>
                  </a:cubicBezTo>
                  <a:cubicBezTo>
                    <a:pt x="2155" y="2373"/>
                    <a:pt x="2155" y="2397"/>
                    <a:pt x="2132" y="2433"/>
                  </a:cubicBezTo>
                  <a:cubicBezTo>
                    <a:pt x="2156" y="2402"/>
                    <a:pt x="2166" y="2391"/>
                    <a:pt x="2168" y="2391"/>
                  </a:cubicBezTo>
                  <a:lnTo>
                    <a:pt x="2168" y="2391"/>
                  </a:lnTo>
                  <a:cubicBezTo>
                    <a:pt x="2175" y="2391"/>
                    <a:pt x="2135" y="2457"/>
                    <a:pt x="2143" y="2457"/>
                  </a:cubicBezTo>
                  <a:cubicBezTo>
                    <a:pt x="2154" y="2457"/>
                    <a:pt x="2195" y="2407"/>
                    <a:pt x="2211" y="2407"/>
                  </a:cubicBezTo>
                  <a:cubicBezTo>
                    <a:pt x="2212" y="2407"/>
                    <a:pt x="2214" y="2408"/>
                    <a:pt x="2215" y="2409"/>
                  </a:cubicBezTo>
                  <a:cubicBezTo>
                    <a:pt x="2227" y="2409"/>
                    <a:pt x="2203" y="2433"/>
                    <a:pt x="2203" y="2445"/>
                  </a:cubicBezTo>
                  <a:cubicBezTo>
                    <a:pt x="2203" y="2453"/>
                    <a:pt x="2205" y="2456"/>
                    <a:pt x="2208" y="2456"/>
                  </a:cubicBezTo>
                  <a:cubicBezTo>
                    <a:pt x="2217" y="2456"/>
                    <a:pt x="2232" y="2439"/>
                    <a:pt x="2242" y="2439"/>
                  </a:cubicBezTo>
                  <a:cubicBezTo>
                    <a:pt x="2246" y="2439"/>
                    <a:pt x="2249" y="2440"/>
                    <a:pt x="2251" y="2445"/>
                  </a:cubicBezTo>
                  <a:cubicBezTo>
                    <a:pt x="2251" y="2468"/>
                    <a:pt x="2251" y="2480"/>
                    <a:pt x="2274" y="2480"/>
                  </a:cubicBezTo>
                  <a:cubicBezTo>
                    <a:pt x="2277" y="2483"/>
                    <a:pt x="2280" y="2484"/>
                    <a:pt x="2283" y="2484"/>
                  </a:cubicBezTo>
                  <a:cubicBezTo>
                    <a:pt x="2295" y="2484"/>
                    <a:pt x="2310" y="2468"/>
                    <a:pt x="2310" y="2468"/>
                  </a:cubicBezTo>
                  <a:cubicBezTo>
                    <a:pt x="2310" y="2468"/>
                    <a:pt x="2310" y="2579"/>
                    <a:pt x="2347" y="2579"/>
                  </a:cubicBezTo>
                  <a:cubicBezTo>
                    <a:pt x="2350" y="2579"/>
                    <a:pt x="2354" y="2578"/>
                    <a:pt x="2358" y="2576"/>
                  </a:cubicBezTo>
                  <a:cubicBezTo>
                    <a:pt x="2370" y="2564"/>
                    <a:pt x="2370" y="2540"/>
                    <a:pt x="2382" y="2540"/>
                  </a:cubicBezTo>
                  <a:cubicBezTo>
                    <a:pt x="2382" y="2552"/>
                    <a:pt x="2382" y="2564"/>
                    <a:pt x="2394" y="2576"/>
                  </a:cubicBezTo>
                  <a:cubicBezTo>
                    <a:pt x="2394" y="2576"/>
                    <a:pt x="2405" y="2564"/>
                    <a:pt x="2405" y="2552"/>
                  </a:cubicBezTo>
                  <a:cubicBezTo>
                    <a:pt x="2408" y="2550"/>
                    <a:pt x="2412" y="2549"/>
                    <a:pt x="2415" y="2549"/>
                  </a:cubicBezTo>
                  <a:cubicBezTo>
                    <a:pt x="2440" y="2549"/>
                    <a:pt x="2474" y="2600"/>
                    <a:pt x="2503" y="2603"/>
                  </a:cubicBezTo>
                  <a:lnTo>
                    <a:pt x="2503" y="2603"/>
                  </a:lnTo>
                  <a:cubicBezTo>
                    <a:pt x="2506" y="2591"/>
                    <a:pt x="2509" y="2579"/>
                    <a:pt x="2511" y="2567"/>
                  </a:cubicBezTo>
                  <a:lnTo>
                    <a:pt x="2511" y="2567"/>
                  </a:lnTo>
                  <a:cubicBezTo>
                    <a:pt x="2512" y="2568"/>
                    <a:pt x="2513" y="2568"/>
                    <a:pt x="2513" y="2568"/>
                  </a:cubicBezTo>
                  <a:cubicBezTo>
                    <a:pt x="2522" y="2568"/>
                    <a:pt x="2528" y="2549"/>
                    <a:pt x="2525" y="2499"/>
                  </a:cubicBezTo>
                  <a:lnTo>
                    <a:pt x="2525" y="2499"/>
                  </a:lnTo>
                  <a:cubicBezTo>
                    <a:pt x="2529" y="2527"/>
                    <a:pt x="2562" y="2519"/>
                    <a:pt x="2584" y="2564"/>
                  </a:cubicBezTo>
                  <a:cubicBezTo>
                    <a:pt x="2588" y="2579"/>
                    <a:pt x="2590" y="2584"/>
                    <a:pt x="2592" y="2584"/>
                  </a:cubicBezTo>
                  <a:cubicBezTo>
                    <a:pt x="2596" y="2584"/>
                    <a:pt x="2596" y="2560"/>
                    <a:pt x="2596" y="2552"/>
                  </a:cubicBezTo>
                  <a:cubicBezTo>
                    <a:pt x="2608" y="2540"/>
                    <a:pt x="2608" y="2540"/>
                    <a:pt x="2620" y="2540"/>
                  </a:cubicBezTo>
                  <a:cubicBezTo>
                    <a:pt x="2644" y="2504"/>
                    <a:pt x="2691" y="2492"/>
                    <a:pt x="2727" y="2492"/>
                  </a:cubicBezTo>
                  <a:cubicBezTo>
                    <a:pt x="2737" y="2492"/>
                    <a:pt x="2755" y="2501"/>
                    <a:pt x="2769" y="2501"/>
                  </a:cubicBezTo>
                  <a:cubicBezTo>
                    <a:pt x="2788" y="2501"/>
                    <a:pt x="2797" y="2485"/>
                    <a:pt x="2763" y="2409"/>
                  </a:cubicBezTo>
                  <a:cubicBezTo>
                    <a:pt x="2763" y="2409"/>
                    <a:pt x="2734" y="2334"/>
                    <a:pt x="2736" y="2334"/>
                  </a:cubicBezTo>
                  <a:lnTo>
                    <a:pt x="2736" y="2334"/>
                  </a:lnTo>
                  <a:cubicBezTo>
                    <a:pt x="2737" y="2334"/>
                    <a:pt x="2737" y="2335"/>
                    <a:pt x="2739" y="2337"/>
                  </a:cubicBezTo>
                  <a:cubicBezTo>
                    <a:pt x="2747" y="2353"/>
                    <a:pt x="2759" y="2374"/>
                    <a:pt x="2771" y="2393"/>
                  </a:cubicBezTo>
                  <a:lnTo>
                    <a:pt x="2771" y="2393"/>
                  </a:lnTo>
                  <a:cubicBezTo>
                    <a:pt x="2771" y="2393"/>
                    <a:pt x="2771" y="2393"/>
                    <a:pt x="2771" y="2393"/>
                  </a:cubicBezTo>
                  <a:cubicBezTo>
                    <a:pt x="2778" y="2393"/>
                    <a:pt x="2784" y="2402"/>
                    <a:pt x="2786" y="2420"/>
                  </a:cubicBezTo>
                  <a:lnTo>
                    <a:pt x="2786" y="2420"/>
                  </a:lnTo>
                  <a:cubicBezTo>
                    <a:pt x="2782" y="2412"/>
                    <a:pt x="2776" y="2402"/>
                    <a:pt x="2771" y="2393"/>
                  </a:cubicBezTo>
                  <a:lnTo>
                    <a:pt x="2771" y="2393"/>
                  </a:lnTo>
                  <a:cubicBezTo>
                    <a:pt x="2768" y="2393"/>
                    <a:pt x="2765" y="2394"/>
                    <a:pt x="2763" y="2397"/>
                  </a:cubicBezTo>
                  <a:cubicBezTo>
                    <a:pt x="2763" y="2397"/>
                    <a:pt x="2775" y="2433"/>
                    <a:pt x="2786" y="2457"/>
                  </a:cubicBezTo>
                  <a:cubicBezTo>
                    <a:pt x="2797" y="2446"/>
                    <a:pt x="2798" y="2454"/>
                    <a:pt x="2798" y="2441"/>
                  </a:cubicBezTo>
                  <a:lnTo>
                    <a:pt x="2798" y="2441"/>
                  </a:lnTo>
                  <a:cubicBezTo>
                    <a:pt x="2821" y="2476"/>
                    <a:pt x="2866" y="2541"/>
                    <a:pt x="2878" y="2559"/>
                  </a:cubicBezTo>
                  <a:lnTo>
                    <a:pt x="2878" y="2559"/>
                  </a:lnTo>
                  <a:cubicBezTo>
                    <a:pt x="2876" y="2554"/>
                    <a:pt x="2874" y="2547"/>
                    <a:pt x="2882" y="2540"/>
                  </a:cubicBezTo>
                  <a:cubicBezTo>
                    <a:pt x="2882" y="2528"/>
                    <a:pt x="2894" y="2516"/>
                    <a:pt x="2894" y="2516"/>
                  </a:cubicBezTo>
                  <a:cubicBezTo>
                    <a:pt x="2898" y="2516"/>
                    <a:pt x="2905" y="2514"/>
                    <a:pt x="2913" y="2514"/>
                  </a:cubicBezTo>
                  <a:cubicBezTo>
                    <a:pt x="2925" y="2514"/>
                    <a:pt x="2939" y="2518"/>
                    <a:pt x="2953" y="2540"/>
                  </a:cubicBezTo>
                  <a:cubicBezTo>
                    <a:pt x="2905" y="2468"/>
                    <a:pt x="2953" y="2504"/>
                    <a:pt x="2917" y="2457"/>
                  </a:cubicBezTo>
                  <a:cubicBezTo>
                    <a:pt x="2899" y="2429"/>
                    <a:pt x="2874" y="2381"/>
                    <a:pt x="2884" y="2381"/>
                  </a:cubicBezTo>
                  <a:cubicBezTo>
                    <a:pt x="2888" y="2381"/>
                    <a:pt x="2894" y="2386"/>
                    <a:pt x="2905" y="2397"/>
                  </a:cubicBezTo>
                  <a:cubicBezTo>
                    <a:pt x="2929" y="2421"/>
                    <a:pt x="2953" y="2445"/>
                    <a:pt x="2977" y="2468"/>
                  </a:cubicBezTo>
                  <a:cubicBezTo>
                    <a:pt x="2980" y="2472"/>
                    <a:pt x="2982" y="2473"/>
                    <a:pt x="2984" y="2473"/>
                  </a:cubicBezTo>
                  <a:cubicBezTo>
                    <a:pt x="2988" y="2473"/>
                    <a:pt x="2986" y="2462"/>
                    <a:pt x="2977" y="2445"/>
                  </a:cubicBezTo>
                  <a:cubicBezTo>
                    <a:pt x="2969" y="2437"/>
                    <a:pt x="2965" y="2431"/>
                    <a:pt x="2964" y="2428"/>
                  </a:cubicBezTo>
                  <a:lnTo>
                    <a:pt x="2964" y="2428"/>
                  </a:lnTo>
                  <a:cubicBezTo>
                    <a:pt x="2971" y="2438"/>
                    <a:pt x="2981" y="2448"/>
                    <a:pt x="2991" y="2448"/>
                  </a:cubicBezTo>
                  <a:cubicBezTo>
                    <a:pt x="2994" y="2448"/>
                    <a:pt x="2998" y="2447"/>
                    <a:pt x="3001" y="2445"/>
                  </a:cubicBezTo>
                  <a:lnTo>
                    <a:pt x="3001" y="2445"/>
                  </a:lnTo>
                  <a:cubicBezTo>
                    <a:pt x="2998" y="2447"/>
                    <a:pt x="2998" y="2448"/>
                    <a:pt x="2999" y="2448"/>
                  </a:cubicBezTo>
                  <a:cubicBezTo>
                    <a:pt x="2999" y="2448"/>
                    <a:pt x="3001" y="2447"/>
                    <a:pt x="3003" y="2446"/>
                  </a:cubicBezTo>
                  <a:lnTo>
                    <a:pt x="3003" y="2446"/>
                  </a:lnTo>
                  <a:cubicBezTo>
                    <a:pt x="3009" y="2450"/>
                    <a:pt x="3013" y="2452"/>
                    <a:pt x="3015" y="2452"/>
                  </a:cubicBezTo>
                  <a:cubicBezTo>
                    <a:pt x="3030" y="2452"/>
                    <a:pt x="3007" y="2402"/>
                    <a:pt x="3022" y="2402"/>
                  </a:cubicBezTo>
                  <a:cubicBezTo>
                    <a:pt x="3025" y="2402"/>
                    <a:pt x="3029" y="2404"/>
                    <a:pt x="3036" y="2409"/>
                  </a:cubicBezTo>
                  <a:cubicBezTo>
                    <a:pt x="3048" y="2409"/>
                    <a:pt x="2996" y="2336"/>
                    <a:pt x="3009" y="2336"/>
                  </a:cubicBezTo>
                  <a:cubicBezTo>
                    <a:pt x="3010" y="2336"/>
                    <a:pt x="3011" y="2337"/>
                    <a:pt x="3013" y="2337"/>
                  </a:cubicBezTo>
                  <a:cubicBezTo>
                    <a:pt x="3023" y="2348"/>
                    <a:pt x="3051" y="2376"/>
                    <a:pt x="3058" y="2376"/>
                  </a:cubicBezTo>
                  <a:cubicBezTo>
                    <a:pt x="3060" y="2376"/>
                    <a:pt x="3060" y="2375"/>
                    <a:pt x="3060" y="2373"/>
                  </a:cubicBezTo>
                  <a:cubicBezTo>
                    <a:pt x="3048" y="2361"/>
                    <a:pt x="3025" y="2337"/>
                    <a:pt x="3013" y="2314"/>
                  </a:cubicBezTo>
                  <a:lnTo>
                    <a:pt x="3013" y="2314"/>
                  </a:lnTo>
                  <a:lnTo>
                    <a:pt x="3096" y="2385"/>
                  </a:lnTo>
                  <a:cubicBezTo>
                    <a:pt x="3066" y="2346"/>
                    <a:pt x="3053" y="2323"/>
                    <a:pt x="3070" y="2323"/>
                  </a:cubicBezTo>
                  <a:cubicBezTo>
                    <a:pt x="3073" y="2323"/>
                    <a:pt x="3078" y="2324"/>
                    <a:pt x="3084" y="2326"/>
                  </a:cubicBezTo>
                  <a:cubicBezTo>
                    <a:pt x="3096" y="2330"/>
                    <a:pt x="3103" y="2331"/>
                    <a:pt x="3107" y="2331"/>
                  </a:cubicBezTo>
                  <a:cubicBezTo>
                    <a:pt x="3114" y="2331"/>
                    <a:pt x="3112" y="2326"/>
                    <a:pt x="3120" y="2326"/>
                  </a:cubicBezTo>
                  <a:cubicBezTo>
                    <a:pt x="3120" y="2326"/>
                    <a:pt x="3108" y="2302"/>
                    <a:pt x="3108" y="2302"/>
                  </a:cubicBezTo>
                  <a:lnTo>
                    <a:pt x="3120" y="2290"/>
                  </a:lnTo>
                  <a:cubicBezTo>
                    <a:pt x="3120" y="2278"/>
                    <a:pt x="3120" y="2290"/>
                    <a:pt x="3108" y="2266"/>
                  </a:cubicBezTo>
                  <a:cubicBezTo>
                    <a:pt x="3100" y="2258"/>
                    <a:pt x="3100" y="2255"/>
                    <a:pt x="3104" y="2255"/>
                  </a:cubicBezTo>
                  <a:cubicBezTo>
                    <a:pt x="3112" y="2255"/>
                    <a:pt x="3136" y="2266"/>
                    <a:pt x="3144" y="2266"/>
                  </a:cubicBezTo>
                  <a:cubicBezTo>
                    <a:pt x="3156" y="2266"/>
                    <a:pt x="3179" y="2266"/>
                    <a:pt x="3167" y="2242"/>
                  </a:cubicBezTo>
                  <a:cubicBezTo>
                    <a:pt x="3149" y="2224"/>
                    <a:pt x="3117" y="2199"/>
                    <a:pt x="3130" y="2199"/>
                  </a:cubicBezTo>
                  <a:cubicBezTo>
                    <a:pt x="3134" y="2199"/>
                    <a:pt x="3142" y="2201"/>
                    <a:pt x="3156" y="2207"/>
                  </a:cubicBezTo>
                  <a:cubicBezTo>
                    <a:pt x="3180" y="2221"/>
                    <a:pt x="3197" y="2228"/>
                    <a:pt x="3203" y="2228"/>
                  </a:cubicBezTo>
                  <a:cubicBezTo>
                    <a:pt x="3212" y="2228"/>
                    <a:pt x="3202" y="2215"/>
                    <a:pt x="3167" y="2195"/>
                  </a:cubicBezTo>
                  <a:cubicBezTo>
                    <a:pt x="3123" y="2168"/>
                    <a:pt x="3112" y="2154"/>
                    <a:pt x="3124" y="2154"/>
                  </a:cubicBezTo>
                  <a:cubicBezTo>
                    <a:pt x="3128" y="2154"/>
                    <a:pt x="3135" y="2156"/>
                    <a:pt x="3144" y="2159"/>
                  </a:cubicBezTo>
                  <a:cubicBezTo>
                    <a:pt x="3176" y="2167"/>
                    <a:pt x="3198" y="2181"/>
                    <a:pt x="3204" y="2181"/>
                  </a:cubicBezTo>
                  <a:cubicBezTo>
                    <a:pt x="3207" y="2181"/>
                    <a:pt x="3207" y="2178"/>
                    <a:pt x="3203" y="2171"/>
                  </a:cubicBezTo>
                  <a:cubicBezTo>
                    <a:pt x="3203" y="2171"/>
                    <a:pt x="3156" y="2111"/>
                    <a:pt x="3167" y="2111"/>
                  </a:cubicBezTo>
                  <a:lnTo>
                    <a:pt x="3167" y="2111"/>
                  </a:lnTo>
                  <a:cubicBezTo>
                    <a:pt x="3167" y="2123"/>
                    <a:pt x="3191" y="2159"/>
                    <a:pt x="3215" y="2159"/>
                  </a:cubicBezTo>
                  <a:cubicBezTo>
                    <a:pt x="3218" y="2160"/>
                    <a:pt x="3220" y="2161"/>
                    <a:pt x="3221" y="2161"/>
                  </a:cubicBezTo>
                  <a:cubicBezTo>
                    <a:pt x="3231" y="2161"/>
                    <a:pt x="3202" y="2122"/>
                    <a:pt x="3191" y="2111"/>
                  </a:cubicBezTo>
                  <a:cubicBezTo>
                    <a:pt x="3191" y="2111"/>
                    <a:pt x="3203" y="2099"/>
                    <a:pt x="3227" y="2099"/>
                  </a:cubicBezTo>
                  <a:cubicBezTo>
                    <a:pt x="3235" y="2103"/>
                    <a:pt x="3241" y="2105"/>
                    <a:pt x="3247" y="2105"/>
                  </a:cubicBezTo>
                  <a:cubicBezTo>
                    <a:pt x="3259" y="2105"/>
                    <a:pt x="3267" y="2099"/>
                    <a:pt x="3275" y="2099"/>
                  </a:cubicBezTo>
                  <a:cubicBezTo>
                    <a:pt x="3275" y="2099"/>
                    <a:pt x="3275" y="2076"/>
                    <a:pt x="3275" y="2064"/>
                  </a:cubicBezTo>
                  <a:cubicBezTo>
                    <a:pt x="3275" y="2054"/>
                    <a:pt x="3243" y="2037"/>
                    <a:pt x="3257" y="2037"/>
                  </a:cubicBezTo>
                  <a:cubicBezTo>
                    <a:pt x="3260" y="2037"/>
                    <a:pt x="3265" y="2038"/>
                    <a:pt x="3275" y="2040"/>
                  </a:cubicBezTo>
                  <a:cubicBezTo>
                    <a:pt x="3292" y="2046"/>
                    <a:pt x="3304" y="2049"/>
                    <a:pt x="3312" y="2049"/>
                  </a:cubicBezTo>
                  <a:cubicBezTo>
                    <a:pt x="3319" y="2049"/>
                    <a:pt x="3322" y="2046"/>
                    <a:pt x="3322" y="2040"/>
                  </a:cubicBezTo>
                  <a:cubicBezTo>
                    <a:pt x="3322" y="2028"/>
                    <a:pt x="3286" y="2016"/>
                    <a:pt x="3263" y="2004"/>
                  </a:cubicBezTo>
                  <a:lnTo>
                    <a:pt x="3263" y="2004"/>
                  </a:lnTo>
                  <a:cubicBezTo>
                    <a:pt x="3288" y="2015"/>
                    <a:pt x="3306" y="2019"/>
                    <a:pt x="3317" y="2019"/>
                  </a:cubicBezTo>
                  <a:cubicBezTo>
                    <a:pt x="3343" y="2019"/>
                    <a:pt x="3335" y="1997"/>
                    <a:pt x="3310" y="1980"/>
                  </a:cubicBezTo>
                  <a:cubicBezTo>
                    <a:pt x="3289" y="1966"/>
                    <a:pt x="3289" y="1961"/>
                    <a:pt x="3297" y="1961"/>
                  </a:cubicBezTo>
                  <a:cubicBezTo>
                    <a:pt x="3302" y="1961"/>
                    <a:pt x="3312" y="1963"/>
                    <a:pt x="3322" y="1968"/>
                  </a:cubicBezTo>
                  <a:cubicBezTo>
                    <a:pt x="3358" y="1968"/>
                    <a:pt x="3358" y="1980"/>
                    <a:pt x="3370" y="1992"/>
                  </a:cubicBezTo>
                  <a:cubicBezTo>
                    <a:pt x="3394" y="1992"/>
                    <a:pt x="3370" y="1968"/>
                    <a:pt x="3358" y="1968"/>
                  </a:cubicBezTo>
                  <a:cubicBezTo>
                    <a:pt x="3346" y="1956"/>
                    <a:pt x="3358" y="1945"/>
                    <a:pt x="3382" y="1945"/>
                  </a:cubicBezTo>
                  <a:cubicBezTo>
                    <a:pt x="3385" y="1946"/>
                    <a:pt x="3387" y="1947"/>
                    <a:pt x="3389" y="1947"/>
                  </a:cubicBezTo>
                  <a:cubicBezTo>
                    <a:pt x="3396" y="1947"/>
                    <a:pt x="3370" y="1921"/>
                    <a:pt x="3370" y="1921"/>
                  </a:cubicBezTo>
                  <a:cubicBezTo>
                    <a:pt x="3370" y="1909"/>
                    <a:pt x="3394" y="1897"/>
                    <a:pt x="3370" y="1873"/>
                  </a:cubicBezTo>
                  <a:cubicBezTo>
                    <a:pt x="3346" y="1849"/>
                    <a:pt x="3358" y="1837"/>
                    <a:pt x="3370" y="1837"/>
                  </a:cubicBezTo>
                  <a:cubicBezTo>
                    <a:pt x="3382" y="1826"/>
                    <a:pt x="3417" y="1814"/>
                    <a:pt x="3394" y="1790"/>
                  </a:cubicBezTo>
                  <a:cubicBezTo>
                    <a:pt x="3382" y="1782"/>
                    <a:pt x="3382" y="1779"/>
                    <a:pt x="3387" y="1779"/>
                  </a:cubicBezTo>
                  <a:cubicBezTo>
                    <a:pt x="3399" y="1779"/>
                    <a:pt x="3433" y="1790"/>
                    <a:pt x="3441" y="1790"/>
                  </a:cubicBezTo>
                  <a:cubicBezTo>
                    <a:pt x="3453" y="1790"/>
                    <a:pt x="3429" y="1778"/>
                    <a:pt x="3429" y="1766"/>
                  </a:cubicBezTo>
                  <a:cubicBezTo>
                    <a:pt x="3429" y="1766"/>
                    <a:pt x="3441" y="1754"/>
                    <a:pt x="3429" y="1742"/>
                  </a:cubicBezTo>
                  <a:cubicBezTo>
                    <a:pt x="3417" y="1730"/>
                    <a:pt x="3394" y="1718"/>
                    <a:pt x="3429" y="1718"/>
                  </a:cubicBezTo>
                  <a:cubicBezTo>
                    <a:pt x="3465" y="1718"/>
                    <a:pt x="3513" y="1706"/>
                    <a:pt x="3417" y="1671"/>
                  </a:cubicBezTo>
                  <a:lnTo>
                    <a:pt x="3417" y="1671"/>
                  </a:lnTo>
                  <a:cubicBezTo>
                    <a:pt x="3436" y="1678"/>
                    <a:pt x="3450" y="1681"/>
                    <a:pt x="3461" y="1681"/>
                  </a:cubicBezTo>
                  <a:cubicBezTo>
                    <a:pt x="3507" y="1681"/>
                    <a:pt x="3494" y="1630"/>
                    <a:pt x="3465" y="1611"/>
                  </a:cubicBezTo>
                  <a:cubicBezTo>
                    <a:pt x="3429" y="1587"/>
                    <a:pt x="3596" y="1611"/>
                    <a:pt x="3513" y="1575"/>
                  </a:cubicBezTo>
                  <a:cubicBezTo>
                    <a:pt x="3465" y="1564"/>
                    <a:pt x="3417" y="1552"/>
                    <a:pt x="3465" y="1552"/>
                  </a:cubicBezTo>
                  <a:lnTo>
                    <a:pt x="3465" y="1516"/>
                  </a:lnTo>
                  <a:cubicBezTo>
                    <a:pt x="3465" y="1516"/>
                    <a:pt x="3476" y="1521"/>
                    <a:pt x="3486" y="1521"/>
                  </a:cubicBezTo>
                  <a:cubicBezTo>
                    <a:pt x="3492" y="1521"/>
                    <a:pt x="3497" y="1520"/>
                    <a:pt x="3501" y="1516"/>
                  </a:cubicBezTo>
                  <a:cubicBezTo>
                    <a:pt x="3525" y="1504"/>
                    <a:pt x="3501" y="1504"/>
                    <a:pt x="3513" y="1504"/>
                  </a:cubicBezTo>
                  <a:cubicBezTo>
                    <a:pt x="3525" y="1492"/>
                    <a:pt x="3560" y="1480"/>
                    <a:pt x="3548" y="1456"/>
                  </a:cubicBezTo>
                  <a:lnTo>
                    <a:pt x="3548" y="1456"/>
                  </a:lnTo>
                  <a:cubicBezTo>
                    <a:pt x="3529" y="1461"/>
                    <a:pt x="3507" y="1464"/>
                    <a:pt x="3485" y="1464"/>
                  </a:cubicBezTo>
                  <a:cubicBezTo>
                    <a:pt x="3454" y="1464"/>
                    <a:pt x="3422" y="1458"/>
                    <a:pt x="3394" y="1445"/>
                  </a:cubicBezTo>
                  <a:cubicBezTo>
                    <a:pt x="3394" y="1441"/>
                    <a:pt x="3402" y="1439"/>
                    <a:pt x="3413" y="1439"/>
                  </a:cubicBezTo>
                  <a:cubicBezTo>
                    <a:pt x="3435" y="1439"/>
                    <a:pt x="3469" y="1445"/>
                    <a:pt x="3477" y="1445"/>
                  </a:cubicBezTo>
                  <a:cubicBezTo>
                    <a:pt x="3501" y="1445"/>
                    <a:pt x="3489" y="1433"/>
                    <a:pt x="3501" y="1421"/>
                  </a:cubicBezTo>
                  <a:cubicBezTo>
                    <a:pt x="3501" y="1421"/>
                    <a:pt x="3560" y="1421"/>
                    <a:pt x="3548" y="1409"/>
                  </a:cubicBezTo>
                  <a:cubicBezTo>
                    <a:pt x="3525" y="1409"/>
                    <a:pt x="3501" y="1397"/>
                    <a:pt x="3513" y="1397"/>
                  </a:cubicBezTo>
                  <a:cubicBezTo>
                    <a:pt x="3525" y="1385"/>
                    <a:pt x="3560" y="1373"/>
                    <a:pt x="3560" y="1361"/>
                  </a:cubicBezTo>
                  <a:cubicBezTo>
                    <a:pt x="3525" y="1361"/>
                    <a:pt x="3548" y="1302"/>
                    <a:pt x="3537" y="1302"/>
                  </a:cubicBezTo>
                  <a:cubicBezTo>
                    <a:pt x="3533" y="1298"/>
                    <a:pt x="3525" y="1296"/>
                    <a:pt x="3515" y="1296"/>
                  </a:cubicBezTo>
                  <a:cubicBezTo>
                    <a:pt x="3495" y="1296"/>
                    <a:pt x="3469" y="1302"/>
                    <a:pt x="3453" y="1302"/>
                  </a:cubicBezTo>
                  <a:cubicBezTo>
                    <a:pt x="3429" y="1302"/>
                    <a:pt x="3513" y="1290"/>
                    <a:pt x="3537" y="1290"/>
                  </a:cubicBezTo>
                  <a:cubicBezTo>
                    <a:pt x="3513" y="1290"/>
                    <a:pt x="3477" y="1290"/>
                    <a:pt x="3489" y="1278"/>
                  </a:cubicBezTo>
                  <a:cubicBezTo>
                    <a:pt x="3501" y="1272"/>
                    <a:pt x="3516" y="1272"/>
                    <a:pt x="3529" y="1272"/>
                  </a:cubicBezTo>
                  <a:cubicBezTo>
                    <a:pt x="3542" y="1272"/>
                    <a:pt x="3554" y="1272"/>
                    <a:pt x="3560" y="1266"/>
                  </a:cubicBezTo>
                  <a:cubicBezTo>
                    <a:pt x="3572" y="1266"/>
                    <a:pt x="3477" y="1266"/>
                    <a:pt x="3489" y="1254"/>
                  </a:cubicBezTo>
                  <a:cubicBezTo>
                    <a:pt x="3501" y="1242"/>
                    <a:pt x="3572" y="1230"/>
                    <a:pt x="3537" y="1230"/>
                  </a:cubicBezTo>
                  <a:lnTo>
                    <a:pt x="3489" y="1230"/>
                  </a:lnTo>
                  <a:cubicBezTo>
                    <a:pt x="3477" y="1230"/>
                    <a:pt x="3489" y="1230"/>
                    <a:pt x="3489" y="1218"/>
                  </a:cubicBezTo>
                  <a:lnTo>
                    <a:pt x="3572" y="1218"/>
                  </a:lnTo>
                  <a:cubicBezTo>
                    <a:pt x="3584" y="1206"/>
                    <a:pt x="3572" y="1194"/>
                    <a:pt x="3572" y="1194"/>
                  </a:cubicBezTo>
                  <a:lnTo>
                    <a:pt x="3548" y="1194"/>
                  </a:lnTo>
                  <a:lnTo>
                    <a:pt x="3548" y="1159"/>
                  </a:lnTo>
                  <a:cubicBezTo>
                    <a:pt x="3542" y="1153"/>
                    <a:pt x="3534" y="1150"/>
                    <a:pt x="3523" y="1150"/>
                  </a:cubicBezTo>
                  <a:cubicBezTo>
                    <a:pt x="3513" y="1150"/>
                    <a:pt x="3501" y="1153"/>
                    <a:pt x="3489" y="1159"/>
                  </a:cubicBezTo>
                  <a:cubicBezTo>
                    <a:pt x="3489" y="1147"/>
                    <a:pt x="3489" y="1135"/>
                    <a:pt x="3525" y="1135"/>
                  </a:cubicBezTo>
                  <a:cubicBezTo>
                    <a:pt x="3560" y="1123"/>
                    <a:pt x="3596" y="1111"/>
                    <a:pt x="3560" y="1099"/>
                  </a:cubicBezTo>
                  <a:cubicBezTo>
                    <a:pt x="3537" y="1087"/>
                    <a:pt x="3525" y="1087"/>
                    <a:pt x="3525" y="1075"/>
                  </a:cubicBezTo>
                  <a:cubicBezTo>
                    <a:pt x="3525" y="1064"/>
                    <a:pt x="3525" y="1052"/>
                    <a:pt x="3525" y="1052"/>
                  </a:cubicBezTo>
                  <a:lnTo>
                    <a:pt x="3501" y="1052"/>
                  </a:lnTo>
                  <a:cubicBezTo>
                    <a:pt x="3477" y="1040"/>
                    <a:pt x="3501" y="1016"/>
                    <a:pt x="3477" y="1016"/>
                  </a:cubicBezTo>
                  <a:cubicBezTo>
                    <a:pt x="3453" y="1004"/>
                    <a:pt x="3429" y="1004"/>
                    <a:pt x="3465" y="980"/>
                  </a:cubicBezTo>
                  <a:cubicBezTo>
                    <a:pt x="3486" y="970"/>
                    <a:pt x="3480" y="942"/>
                    <a:pt x="3462" y="942"/>
                  </a:cubicBezTo>
                  <a:cubicBezTo>
                    <a:pt x="3460" y="942"/>
                    <a:pt x="3456" y="943"/>
                    <a:pt x="3453" y="944"/>
                  </a:cubicBezTo>
                  <a:cubicBezTo>
                    <a:pt x="3429" y="944"/>
                    <a:pt x="3417" y="956"/>
                    <a:pt x="3417" y="968"/>
                  </a:cubicBezTo>
                  <a:cubicBezTo>
                    <a:pt x="3417" y="968"/>
                    <a:pt x="3406" y="956"/>
                    <a:pt x="3417" y="944"/>
                  </a:cubicBezTo>
                  <a:cubicBezTo>
                    <a:pt x="3417" y="933"/>
                    <a:pt x="3441" y="921"/>
                    <a:pt x="3453" y="909"/>
                  </a:cubicBezTo>
                  <a:cubicBezTo>
                    <a:pt x="3453" y="897"/>
                    <a:pt x="3417" y="909"/>
                    <a:pt x="3429" y="873"/>
                  </a:cubicBezTo>
                  <a:cubicBezTo>
                    <a:pt x="3438" y="855"/>
                    <a:pt x="3473" y="824"/>
                    <a:pt x="3466" y="824"/>
                  </a:cubicBezTo>
                  <a:cubicBezTo>
                    <a:pt x="3464" y="824"/>
                    <a:pt x="3457" y="828"/>
                    <a:pt x="3441" y="837"/>
                  </a:cubicBezTo>
                  <a:cubicBezTo>
                    <a:pt x="3417" y="845"/>
                    <a:pt x="3387" y="865"/>
                    <a:pt x="3378" y="865"/>
                  </a:cubicBezTo>
                  <a:cubicBezTo>
                    <a:pt x="3374" y="865"/>
                    <a:pt x="3374" y="861"/>
                    <a:pt x="3382" y="849"/>
                  </a:cubicBezTo>
                  <a:cubicBezTo>
                    <a:pt x="3406" y="813"/>
                    <a:pt x="3417" y="813"/>
                    <a:pt x="3417" y="790"/>
                  </a:cubicBezTo>
                  <a:cubicBezTo>
                    <a:pt x="3417" y="770"/>
                    <a:pt x="3417" y="751"/>
                    <a:pt x="3404" y="751"/>
                  </a:cubicBezTo>
                  <a:cubicBezTo>
                    <a:pt x="3402" y="751"/>
                    <a:pt x="3398" y="752"/>
                    <a:pt x="3394" y="754"/>
                  </a:cubicBezTo>
                  <a:cubicBezTo>
                    <a:pt x="3374" y="773"/>
                    <a:pt x="3340" y="808"/>
                    <a:pt x="3327" y="808"/>
                  </a:cubicBezTo>
                  <a:cubicBezTo>
                    <a:pt x="3324" y="808"/>
                    <a:pt x="3322" y="806"/>
                    <a:pt x="3322" y="802"/>
                  </a:cubicBezTo>
                  <a:cubicBezTo>
                    <a:pt x="3322" y="790"/>
                    <a:pt x="3358" y="766"/>
                    <a:pt x="3370" y="754"/>
                  </a:cubicBezTo>
                  <a:lnTo>
                    <a:pt x="3370" y="754"/>
                  </a:lnTo>
                  <a:lnTo>
                    <a:pt x="3322" y="778"/>
                  </a:lnTo>
                  <a:cubicBezTo>
                    <a:pt x="3315" y="781"/>
                    <a:pt x="3310" y="783"/>
                    <a:pt x="3307" y="783"/>
                  </a:cubicBezTo>
                  <a:cubicBezTo>
                    <a:pt x="3300" y="783"/>
                    <a:pt x="3305" y="774"/>
                    <a:pt x="3322" y="766"/>
                  </a:cubicBezTo>
                  <a:cubicBezTo>
                    <a:pt x="3333" y="744"/>
                    <a:pt x="3334" y="693"/>
                    <a:pt x="3325" y="693"/>
                  </a:cubicBezTo>
                  <a:cubicBezTo>
                    <a:pt x="3324" y="693"/>
                    <a:pt x="3323" y="693"/>
                    <a:pt x="3322" y="694"/>
                  </a:cubicBezTo>
                  <a:cubicBezTo>
                    <a:pt x="3310" y="694"/>
                    <a:pt x="3239" y="790"/>
                    <a:pt x="3239" y="790"/>
                  </a:cubicBezTo>
                  <a:cubicBezTo>
                    <a:pt x="3227" y="778"/>
                    <a:pt x="3251" y="754"/>
                    <a:pt x="3251" y="742"/>
                  </a:cubicBezTo>
                  <a:cubicBezTo>
                    <a:pt x="3263" y="730"/>
                    <a:pt x="3263" y="706"/>
                    <a:pt x="3251" y="694"/>
                  </a:cubicBezTo>
                  <a:cubicBezTo>
                    <a:pt x="3251" y="683"/>
                    <a:pt x="3263" y="611"/>
                    <a:pt x="3251" y="611"/>
                  </a:cubicBezTo>
                  <a:cubicBezTo>
                    <a:pt x="3232" y="621"/>
                    <a:pt x="3212" y="653"/>
                    <a:pt x="3206" y="653"/>
                  </a:cubicBezTo>
                  <a:cubicBezTo>
                    <a:pt x="3204" y="653"/>
                    <a:pt x="3203" y="651"/>
                    <a:pt x="3203" y="647"/>
                  </a:cubicBezTo>
                  <a:cubicBezTo>
                    <a:pt x="3215" y="623"/>
                    <a:pt x="3215" y="611"/>
                    <a:pt x="3203" y="599"/>
                  </a:cubicBezTo>
                  <a:cubicBezTo>
                    <a:pt x="3191" y="599"/>
                    <a:pt x="3144" y="671"/>
                    <a:pt x="3132" y="671"/>
                  </a:cubicBezTo>
                  <a:cubicBezTo>
                    <a:pt x="3108" y="671"/>
                    <a:pt x="3132" y="563"/>
                    <a:pt x="3108" y="563"/>
                  </a:cubicBezTo>
                  <a:cubicBezTo>
                    <a:pt x="3106" y="563"/>
                    <a:pt x="3105" y="564"/>
                    <a:pt x="3104" y="566"/>
                  </a:cubicBezTo>
                  <a:lnTo>
                    <a:pt x="3104" y="566"/>
                  </a:lnTo>
                  <a:cubicBezTo>
                    <a:pt x="3102" y="558"/>
                    <a:pt x="3100" y="552"/>
                    <a:pt x="3096" y="552"/>
                  </a:cubicBezTo>
                  <a:cubicBezTo>
                    <a:pt x="3084" y="552"/>
                    <a:pt x="3072" y="575"/>
                    <a:pt x="3060" y="575"/>
                  </a:cubicBezTo>
                  <a:cubicBezTo>
                    <a:pt x="3057" y="572"/>
                    <a:pt x="3054" y="570"/>
                    <a:pt x="3053" y="570"/>
                  </a:cubicBezTo>
                  <a:cubicBezTo>
                    <a:pt x="3048" y="570"/>
                    <a:pt x="3048" y="579"/>
                    <a:pt x="3048" y="587"/>
                  </a:cubicBezTo>
                  <a:cubicBezTo>
                    <a:pt x="3042" y="593"/>
                    <a:pt x="3039" y="596"/>
                    <a:pt x="3038" y="596"/>
                  </a:cubicBezTo>
                  <a:cubicBezTo>
                    <a:pt x="3036" y="596"/>
                    <a:pt x="3036" y="593"/>
                    <a:pt x="3036" y="587"/>
                  </a:cubicBezTo>
                  <a:cubicBezTo>
                    <a:pt x="3030" y="580"/>
                    <a:pt x="3023" y="574"/>
                    <a:pt x="3016" y="574"/>
                  </a:cubicBezTo>
                  <a:cubicBezTo>
                    <a:pt x="3011" y="574"/>
                    <a:pt x="3006" y="577"/>
                    <a:pt x="3001" y="587"/>
                  </a:cubicBezTo>
                  <a:cubicBezTo>
                    <a:pt x="2983" y="605"/>
                    <a:pt x="2972" y="636"/>
                    <a:pt x="2967" y="636"/>
                  </a:cubicBezTo>
                  <a:cubicBezTo>
                    <a:pt x="2966" y="636"/>
                    <a:pt x="2965" y="632"/>
                    <a:pt x="2965" y="623"/>
                  </a:cubicBezTo>
                  <a:cubicBezTo>
                    <a:pt x="2974" y="588"/>
                    <a:pt x="2982" y="541"/>
                    <a:pt x="2977" y="541"/>
                  </a:cubicBezTo>
                  <a:lnTo>
                    <a:pt x="2977" y="541"/>
                  </a:lnTo>
                  <a:cubicBezTo>
                    <a:pt x="2975" y="541"/>
                    <a:pt x="2971" y="547"/>
                    <a:pt x="2965" y="563"/>
                  </a:cubicBezTo>
                  <a:cubicBezTo>
                    <a:pt x="2964" y="565"/>
                    <a:pt x="2963" y="567"/>
                    <a:pt x="2963" y="568"/>
                  </a:cubicBezTo>
                  <a:lnTo>
                    <a:pt x="2963" y="568"/>
                  </a:lnTo>
                  <a:cubicBezTo>
                    <a:pt x="2964" y="561"/>
                    <a:pt x="2965" y="555"/>
                    <a:pt x="2965" y="552"/>
                  </a:cubicBezTo>
                  <a:cubicBezTo>
                    <a:pt x="2968" y="548"/>
                    <a:pt x="2969" y="547"/>
                    <a:pt x="2968" y="547"/>
                  </a:cubicBezTo>
                  <a:lnTo>
                    <a:pt x="2968" y="547"/>
                  </a:lnTo>
                  <a:cubicBezTo>
                    <a:pt x="2966" y="547"/>
                    <a:pt x="2953" y="558"/>
                    <a:pt x="2953" y="575"/>
                  </a:cubicBezTo>
                  <a:lnTo>
                    <a:pt x="2953" y="589"/>
                  </a:lnTo>
                  <a:lnTo>
                    <a:pt x="2953" y="589"/>
                  </a:lnTo>
                  <a:cubicBezTo>
                    <a:pt x="2940" y="618"/>
                    <a:pt x="2928" y="646"/>
                    <a:pt x="2922" y="646"/>
                  </a:cubicBezTo>
                  <a:cubicBezTo>
                    <a:pt x="2919" y="646"/>
                    <a:pt x="2917" y="639"/>
                    <a:pt x="2917" y="623"/>
                  </a:cubicBezTo>
                  <a:cubicBezTo>
                    <a:pt x="2929" y="599"/>
                    <a:pt x="2929" y="563"/>
                    <a:pt x="2917" y="540"/>
                  </a:cubicBezTo>
                  <a:cubicBezTo>
                    <a:pt x="2917" y="537"/>
                    <a:pt x="2917" y="536"/>
                    <a:pt x="2916" y="536"/>
                  </a:cubicBezTo>
                  <a:cubicBezTo>
                    <a:pt x="2913" y="536"/>
                    <a:pt x="2903" y="552"/>
                    <a:pt x="2894" y="552"/>
                  </a:cubicBezTo>
                  <a:cubicBezTo>
                    <a:pt x="2894" y="552"/>
                    <a:pt x="2894" y="504"/>
                    <a:pt x="2894" y="504"/>
                  </a:cubicBezTo>
                  <a:cubicBezTo>
                    <a:pt x="2882" y="504"/>
                    <a:pt x="2882" y="528"/>
                    <a:pt x="2882" y="540"/>
                  </a:cubicBezTo>
                  <a:cubicBezTo>
                    <a:pt x="2878" y="545"/>
                    <a:pt x="2876" y="547"/>
                    <a:pt x="2873" y="547"/>
                  </a:cubicBezTo>
                  <a:cubicBezTo>
                    <a:pt x="2861" y="547"/>
                    <a:pt x="2868" y="468"/>
                    <a:pt x="2858" y="468"/>
                  </a:cubicBezTo>
                  <a:cubicBezTo>
                    <a:pt x="2858" y="468"/>
                    <a:pt x="2842" y="570"/>
                    <a:pt x="2836" y="570"/>
                  </a:cubicBezTo>
                  <a:cubicBezTo>
                    <a:pt x="2835" y="570"/>
                    <a:pt x="2834" y="565"/>
                    <a:pt x="2834" y="552"/>
                  </a:cubicBezTo>
                  <a:cubicBezTo>
                    <a:pt x="2834" y="516"/>
                    <a:pt x="2834" y="516"/>
                    <a:pt x="2822" y="504"/>
                  </a:cubicBezTo>
                  <a:cubicBezTo>
                    <a:pt x="2810" y="504"/>
                    <a:pt x="2822" y="492"/>
                    <a:pt x="2822" y="456"/>
                  </a:cubicBezTo>
                  <a:lnTo>
                    <a:pt x="2822" y="456"/>
                  </a:lnTo>
                  <a:cubicBezTo>
                    <a:pt x="2798" y="540"/>
                    <a:pt x="2786" y="468"/>
                    <a:pt x="2763" y="540"/>
                  </a:cubicBezTo>
                  <a:cubicBezTo>
                    <a:pt x="2771" y="508"/>
                    <a:pt x="2763" y="497"/>
                    <a:pt x="2753" y="497"/>
                  </a:cubicBezTo>
                  <a:cubicBezTo>
                    <a:pt x="2748" y="497"/>
                    <a:pt x="2743" y="500"/>
                    <a:pt x="2739" y="504"/>
                  </a:cubicBezTo>
                  <a:cubicBezTo>
                    <a:pt x="2739" y="504"/>
                    <a:pt x="2727" y="504"/>
                    <a:pt x="2727" y="516"/>
                  </a:cubicBezTo>
                  <a:cubicBezTo>
                    <a:pt x="2715" y="528"/>
                    <a:pt x="2715" y="540"/>
                    <a:pt x="2703" y="563"/>
                  </a:cubicBezTo>
                  <a:cubicBezTo>
                    <a:pt x="2703" y="540"/>
                    <a:pt x="2727" y="480"/>
                    <a:pt x="2727" y="456"/>
                  </a:cubicBezTo>
                  <a:lnTo>
                    <a:pt x="2727" y="456"/>
                  </a:lnTo>
                  <a:cubicBezTo>
                    <a:pt x="2715" y="468"/>
                    <a:pt x="2703" y="492"/>
                    <a:pt x="2703" y="516"/>
                  </a:cubicBezTo>
                  <a:cubicBezTo>
                    <a:pt x="2691" y="552"/>
                    <a:pt x="2679" y="599"/>
                    <a:pt x="2667" y="599"/>
                  </a:cubicBezTo>
                  <a:cubicBezTo>
                    <a:pt x="2655" y="599"/>
                    <a:pt x="2691" y="504"/>
                    <a:pt x="2691" y="492"/>
                  </a:cubicBezTo>
                  <a:cubicBezTo>
                    <a:pt x="2691" y="490"/>
                    <a:pt x="2691" y="490"/>
                    <a:pt x="2690" y="490"/>
                  </a:cubicBezTo>
                  <a:cubicBezTo>
                    <a:pt x="2685" y="490"/>
                    <a:pt x="2667" y="519"/>
                    <a:pt x="2667" y="540"/>
                  </a:cubicBezTo>
                  <a:cubicBezTo>
                    <a:pt x="2664" y="543"/>
                    <a:pt x="2662" y="544"/>
                    <a:pt x="2660" y="544"/>
                  </a:cubicBezTo>
                  <a:cubicBezTo>
                    <a:pt x="2655" y="544"/>
                    <a:pt x="2655" y="533"/>
                    <a:pt x="2655" y="516"/>
                  </a:cubicBezTo>
                  <a:cubicBezTo>
                    <a:pt x="2655" y="504"/>
                    <a:pt x="2655" y="480"/>
                    <a:pt x="2655" y="468"/>
                  </a:cubicBezTo>
                  <a:cubicBezTo>
                    <a:pt x="2655" y="468"/>
                    <a:pt x="2632" y="540"/>
                    <a:pt x="2632" y="540"/>
                  </a:cubicBezTo>
                  <a:lnTo>
                    <a:pt x="2632" y="504"/>
                  </a:lnTo>
                  <a:cubicBezTo>
                    <a:pt x="2632" y="492"/>
                    <a:pt x="2620" y="492"/>
                    <a:pt x="2620" y="492"/>
                  </a:cubicBezTo>
                  <a:cubicBezTo>
                    <a:pt x="2608" y="492"/>
                    <a:pt x="2596" y="504"/>
                    <a:pt x="2584" y="504"/>
                  </a:cubicBezTo>
                  <a:cubicBezTo>
                    <a:pt x="2574" y="504"/>
                    <a:pt x="2581" y="478"/>
                    <a:pt x="2576" y="478"/>
                  </a:cubicBezTo>
                  <a:lnTo>
                    <a:pt x="2576" y="478"/>
                  </a:lnTo>
                  <a:cubicBezTo>
                    <a:pt x="2575" y="478"/>
                    <a:pt x="2574" y="478"/>
                    <a:pt x="2572" y="480"/>
                  </a:cubicBezTo>
                  <a:cubicBezTo>
                    <a:pt x="2570" y="482"/>
                    <a:pt x="2569" y="484"/>
                    <a:pt x="2567" y="486"/>
                  </a:cubicBezTo>
                  <a:lnTo>
                    <a:pt x="2567" y="486"/>
                  </a:lnTo>
                  <a:cubicBezTo>
                    <a:pt x="2571" y="457"/>
                    <a:pt x="2569" y="444"/>
                    <a:pt x="2560" y="444"/>
                  </a:cubicBezTo>
                  <a:lnTo>
                    <a:pt x="2560" y="468"/>
                  </a:lnTo>
                  <a:cubicBezTo>
                    <a:pt x="2552" y="468"/>
                    <a:pt x="2539" y="458"/>
                    <a:pt x="2528" y="458"/>
                  </a:cubicBezTo>
                  <a:cubicBezTo>
                    <a:pt x="2522" y="458"/>
                    <a:pt x="2517" y="460"/>
                    <a:pt x="2513" y="468"/>
                  </a:cubicBezTo>
                  <a:cubicBezTo>
                    <a:pt x="2513" y="468"/>
                    <a:pt x="2502" y="541"/>
                    <a:pt x="2501" y="541"/>
                  </a:cubicBezTo>
                  <a:cubicBezTo>
                    <a:pt x="2501" y="541"/>
                    <a:pt x="2501" y="540"/>
                    <a:pt x="2501" y="540"/>
                  </a:cubicBezTo>
                  <a:cubicBezTo>
                    <a:pt x="2489" y="528"/>
                    <a:pt x="2501" y="492"/>
                    <a:pt x="2489" y="480"/>
                  </a:cubicBezTo>
                  <a:cubicBezTo>
                    <a:pt x="2477" y="468"/>
                    <a:pt x="2465" y="432"/>
                    <a:pt x="2441" y="432"/>
                  </a:cubicBezTo>
                  <a:cubicBezTo>
                    <a:pt x="2417" y="432"/>
                    <a:pt x="2417" y="468"/>
                    <a:pt x="2405" y="468"/>
                  </a:cubicBezTo>
                  <a:cubicBezTo>
                    <a:pt x="2394" y="468"/>
                    <a:pt x="2394" y="492"/>
                    <a:pt x="2370" y="540"/>
                  </a:cubicBezTo>
                  <a:cubicBezTo>
                    <a:pt x="2370" y="525"/>
                    <a:pt x="2370" y="479"/>
                    <a:pt x="2370" y="456"/>
                  </a:cubicBezTo>
                  <a:cubicBezTo>
                    <a:pt x="2358" y="516"/>
                    <a:pt x="2370" y="563"/>
                    <a:pt x="2358" y="599"/>
                  </a:cubicBezTo>
                  <a:lnTo>
                    <a:pt x="2358" y="528"/>
                  </a:lnTo>
                  <a:cubicBezTo>
                    <a:pt x="2358" y="480"/>
                    <a:pt x="2358" y="444"/>
                    <a:pt x="2370" y="397"/>
                  </a:cubicBezTo>
                  <a:lnTo>
                    <a:pt x="2370" y="397"/>
                  </a:lnTo>
                  <a:cubicBezTo>
                    <a:pt x="2346" y="480"/>
                    <a:pt x="2334" y="432"/>
                    <a:pt x="2322" y="468"/>
                  </a:cubicBezTo>
                  <a:cubicBezTo>
                    <a:pt x="2310" y="468"/>
                    <a:pt x="2310" y="456"/>
                    <a:pt x="2322" y="421"/>
                  </a:cubicBezTo>
                  <a:cubicBezTo>
                    <a:pt x="2334" y="373"/>
                    <a:pt x="2322" y="385"/>
                    <a:pt x="2322" y="361"/>
                  </a:cubicBezTo>
                  <a:lnTo>
                    <a:pt x="2286" y="504"/>
                  </a:lnTo>
                  <a:cubicBezTo>
                    <a:pt x="2275" y="504"/>
                    <a:pt x="2285" y="402"/>
                    <a:pt x="2286" y="387"/>
                  </a:cubicBezTo>
                  <a:lnTo>
                    <a:pt x="2286" y="387"/>
                  </a:lnTo>
                  <a:cubicBezTo>
                    <a:pt x="2284" y="400"/>
                    <a:pt x="2264" y="447"/>
                    <a:pt x="2255" y="447"/>
                  </a:cubicBezTo>
                  <a:cubicBezTo>
                    <a:pt x="2252" y="447"/>
                    <a:pt x="2251" y="443"/>
                    <a:pt x="2251" y="432"/>
                  </a:cubicBezTo>
                  <a:cubicBezTo>
                    <a:pt x="2251" y="409"/>
                    <a:pt x="2240" y="375"/>
                    <a:pt x="2230" y="375"/>
                  </a:cubicBezTo>
                  <a:cubicBezTo>
                    <a:pt x="2224" y="375"/>
                    <a:pt x="2219" y="384"/>
                    <a:pt x="2215" y="409"/>
                  </a:cubicBezTo>
                  <a:cubicBezTo>
                    <a:pt x="2212" y="415"/>
                    <a:pt x="2208" y="417"/>
                    <a:pt x="2205" y="417"/>
                  </a:cubicBezTo>
                  <a:cubicBezTo>
                    <a:pt x="2200" y="417"/>
                    <a:pt x="2194" y="412"/>
                    <a:pt x="2189" y="412"/>
                  </a:cubicBezTo>
                  <a:cubicBezTo>
                    <a:pt x="2186" y="412"/>
                    <a:pt x="2182" y="414"/>
                    <a:pt x="2179" y="421"/>
                  </a:cubicBezTo>
                  <a:cubicBezTo>
                    <a:pt x="2174" y="433"/>
                    <a:pt x="2171" y="438"/>
                    <a:pt x="2170" y="438"/>
                  </a:cubicBezTo>
                  <a:cubicBezTo>
                    <a:pt x="2164" y="438"/>
                    <a:pt x="2177" y="370"/>
                    <a:pt x="2167" y="361"/>
                  </a:cubicBezTo>
                  <a:lnTo>
                    <a:pt x="2167" y="361"/>
                  </a:lnTo>
                  <a:cubicBezTo>
                    <a:pt x="2155" y="361"/>
                    <a:pt x="2143" y="397"/>
                    <a:pt x="2143" y="397"/>
                  </a:cubicBezTo>
                  <a:cubicBezTo>
                    <a:pt x="2132" y="385"/>
                    <a:pt x="2143" y="373"/>
                    <a:pt x="2143" y="349"/>
                  </a:cubicBezTo>
                  <a:cubicBezTo>
                    <a:pt x="2143" y="337"/>
                    <a:pt x="2142" y="333"/>
                    <a:pt x="2140" y="333"/>
                  </a:cubicBezTo>
                  <a:cubicBezTo>
                    <a:pt x="2137" y="333"/>
                    <a:pt x="2132" y="349"/>
                    <a:pt x="2132" y="349"/>
                  </a:cubicBezTo>
                  <a:lnTo>
                    <a:pt x="2120" y="349"/>
                  </a:lnTo>
                  <a:cubicBezTo>
                    <a:pt x="2120" y="349"/>
                    <a:pt x="2100" y="435"/>
                    <a:pt x="2090" y="435"/>
                  </a:cubicBezTo>
                  <a:cubicBezTo>
                    <a:pt x="2086" y="435"/>
                    <a:pt x="2084" y="424"/>
                    <a:pt x="2084" y="397"/>
                  </a:cubicBezTo>
                  <a:cubicBezTo>
                    <a:pt x="2084" y="365"/>
                    <a:pt x="2084" y="351"/>
                    <a:pt x="2080" y="351"/>
                  </a:cubicBezTo>
                  <a:cubicBezTo>
                    <a:pt x="2077" y="351"/>
                    <a:pt x="2071" y="362"/>
                    <a:pt x="2060" y="385"/>
                  </a:cubicBezTo>
                  <a:cubicBezTo>
                    <a:pt x="2055" y="402"/>
                    <a:pt x="2049" y="413"/>
                    <a:pt x="2045" y="413"/>
                  </a:cubicBezTo>
                  <a:cubicBezTo>
                    <a:pt x="2040" y="413"/>
                    <a:pt x="2036" y="399"/>
                    <a:pt x="2036" y="361"/>
                  </a:cubicBezTo>
                  <a:cubicBezTo>
                    <a:pt x="2036" y="350"/>
                    <a:pt x="2034" y="346"/>
                    <a:pt x="2031" y="346"/>
                  </a:cubicBezTo>
                  <a:cubicBezTo>
                    <a:pt x="2024" y="346"/>
                    <a:pt x="2013" y="364"/>
                    <a:pt x="2006" y="364"/>
                  </a:cubicBezTo>
                  <a:cubicBezTo>
                    <a:pt x="2003" y="364"/>
                    <a:pt x="2001" y="361"/>
                    <a:pt x="2001" y="349"/>
                  </a:cubicBezTo>
                  <a:cubicBezTo>
                    <a:pt x="2001" y="374"/>
                    <a:pt x="1973" y="426"/>
                    <a:pt x="1967" y="426"/>
                  </a:cubicBezTo>
                  <a:cubicBezTo>
                    <a:pt x="1964" y="426"/>
                    <a:pt x="1966" y="415"/>
                    <a:pt x="1977" y="385"/>
                  </a:cubicBezTo>
                  <a:cubicBezTo>
                    <a:pt x="1991" y="348"/>
                    <a:pt x="1992" y="336"/>
                    <a:pt x="1988" y="336"/>
                  </a:cubicBezTo>
                  <a:cubicBezTo>
                    <a:pt x="1981" y="336"/>
                    <a:pt x="1960" y="366"/>
                    <a:pt x="1953" y="373"/>
                  </a:cubicBezTo>
                  <a:cubicBezTo>
                    <a:pt x="1941" y="373"/>
                    <a:pt x="1941" y="373"/>
                    <a:pt x="1929" y="349"/>
                  </a:cubicBezTo>
                  <a:cubicBezTo>
                    <a:pt x="1929" y="337"/>
                    <a:pt x="1929" y="325"/>
                    <a:pt x="1929" y="325"/>
                  </a:cubicBezTo>
                  <a:cubicBezTo>
                    <a:pt x="1929" y="325"/>
                    <a:pt x="1905" y="325"/>
                    <a:pt x="1893" y="373"/>
                  </a:cubicBezTo>
                  <a:cubicBezTo>
                    <a:pt x="1893" y="337"/>
                    <a:pt x="1905" y="302"/>
                    <a:pt x="1893" y="302"/>
                  </a:cubicBezTo>
                  <a:cubicBezTo>
                    <a:pt x="1891" y="300"/>
                    <a:pt x="1889" y="300"/>
                    <a:pt x="1887" y="300"/>
                  </a:cubicBezTo>
                  <a:cubicBezTo>
                    <a:pt x="1879" y="300"/>
                    <a:pt x="1873" y="307"/>
                    <a:pt x="1869" y="314"/>
                  </a:cubicBezTo>
                  <a:lnTo>
                    <a:pt x="1869" y="314"/>
                  </a:lnTo>
                  <a:cubicBezTo>
                    <a:pt x="1870" y="314"/>
                    <a:pt x="1870" y="314"/>
                    <a:pt x="1870" y="313"/>
                  </a:cubicBezTo>
                  <a:lnTo>
                    <a:pt x="1870" y="313"/>
                  </a:lnTo>
                  <a:cubicBezTo>
                    <a:pt x="1870" y="313"/>
                    <a:pt x="1858" y="325"/>
                    <a:pt x="1858" y="337"/>
                  </a:cubicBezTo>
                  <a:cubicBezTo>
                    <a:pt x="1858" y="345"/>
                    <a:pt x="1858" y="348"/>
                    <a:pt x="1857" y="348"/>
                  </a:cubicBezTo>
                  <a:cubicBezTo>
                    <a:pt x="1856" y="348"/>
                    <a:pt x="1854" y="337"/>
                    <a:pt x="1846" y="337"/>
                  </a:cubicBezTo>
                  <a:cubicBezTo>
                    <a:pt x="1846" y="337"/>
                    <a:pt x="1842" y="312"/>
                    <a:pt x="1833" y="312"/>
                  </a:cubicBezTo>
                  <a:cubicBezTo>
                    <a:pt x="1827" y="312"/>
                    <a:pt x="1820" y="323"/>
                    <a:pt x="1810" y="361"/>
                  </a:cubicBezTo>
                  <a:cubicBezTo>
                    <a:pt x="1810" y="351"/>
                    <a:pt x="1828" y="297"/>
                    <a:pt x="1818" y="297"/>
                  </a:cubicBezTo>
                  <a:cubicBezTo>
                    <a:pt x="1816" y="297"/>
                    <a:pt x="1813" y="298"/>
                    <a:pt x="1810" y="302"/>
                  </a:cubicBezTo>
                  <a:cubicBezTo>
                    <a:pt x="1798" y="337"/>
                    <a:pt x="1798" y="337"/>
                    <a:pt x="1786" y="337"/>
                  </a:cubicBezTo>
                  <a:cubicBezTo>
                    <a:pt x="1798" y="313"/>
                    <a:pt x="1810" y="290"/>
                    <a:pt x="1798" y="266"/>
                  </a:cubicBezTo>
                  <a:lnTo>
                    <a:pt x="1774" y="266"/>
                  </a:lnTo>
                  <a:cubicBezTo>
                    <a:pt x="1774" y="266"/>
                    <a:pt x="1762" y="302"/>
                    <a:pt x="1751" y="349"/>
                  </a:cubicBezTo>
                  <a:cubicBezTo>
                    <a:pt x="1739" y="349"/>
                    <a:pt x="1751" y="337"/>
                    <a:pt x="1751" y="302"/>
                  </a:cubicBezTo>
                  <a:lnTo>
                    <a:pt x="1751" y="302"/>
                  </a:lnTo>
                  <a:lnTo>
                    <a:pt x="1727" y="361"/>
                  </a:lnTo>
                  <a:cubicBezTo>
                    <a:pt x="1739" y="313"/>
                    <a:pt x="1739" y="278"/>
                    <a:pt x="1751" y="218"/>
                  </a:cubicBezTo>
                  <a:lnTo>
                    <a:pt x="1751" y="218"/>
                  </a:lnTo>
                  <a:lnTo>
                    <a:pt x="1715" y="302"/>
                  </a:lnTo>
                  <a:cubicBezTo>
                    <a:pt x="1704" y="323"/>
                    <a:pt x="1696" y="330"/>
                    <a:pt x="1690" y="330"/>
                  </a:cubicBezTo>
                  <a:cubicBezTo>
                    <a:pt x="1683" y="330"/>
                    <a:pt x="1679" y="320"/>
                    <a:pt x="1679" y="313"/>
                  </a:cubicBezTo>
                  <a:cubicBezTo>
                    <a:pt x="1672" y="300"/>
                    <a:pt x="1665" y="286"/>
                    <a:pt x="1659" y="286"/>
                  </a:cubicBezTo>
                  <a:cubicBezTo>
                    <a:pt x="1653" y="286"/>
                    <a:pt x="1648" y="293"/>
                    <a:pt x="1643" y="313"/>
                  </a:cubicBezTo>
                  <a:lnTo>
                    <a:pt x="1608" y="432"/>
                  </a:lnTo>
                  <a:cubicBezTo>
                    <a:pt x="1608" y="432"/>
                    <a:pt x="1618" y="371"/>
                    <a:pt x="1629" y="334"/>
                  </a:cubicBezTo>
                  <a:lnTo>
                    <a:pt x="1629" y="334"/>
                  </a:lnTo>
                  <a:cubicBezTo>
                    <a:pt x="1629" y="336"/>
                    <a:pt x="1630" y="336"/>
                    <a:pt x="1630" y="336"/>
                  </a:cubicBezTo>
                  <a:cubicBezTo>
                    <a:pt x="1631" y="336"/>
                    <a:pt x="1632" y="333"/>
                    <a:pt x="1632" y="325"/>
                  </a:cubicBezTo>
                  <a:lnTo>
                    <a:pt x="1632" y="325"/>
                  </a:lnTo>
                  <a:cubicBezTo>
                    <a:pt x="1631" y="328"/>
                    <a:pt x="1630" y="331"/>
                    <a:pt x="1629" y="334"/>
                  </a:cubicBezTo>
                  <a:lnTo>
                    <a:pt x="1629" y="334"/>
                  </a:lnTo>
                  <a:cubicBezTo>
                    <a:pt x="1626" y="325"/>
                    <a:pt x="1624" y="293"/>
                    <a:pt x="1632" y="278"/>
                  </a:cubicBezTo>
                  <a:cubicBezTo>
                    <a:pt x="1632" y="254"/>
                    <a:pt x="1643" y="218"/>
                    <a:pt x="1632" y="218"/>
                  </a:cubicBezTo>
                  <a:lnTo>
                    <a:pt x="1600" y="333"/>
                  </a:lnTo>
                  <a:lnTo>
                    <a:pt x="1600" y="333"/>
                  </a:lnTo>
                  <a:cubicBezTo>
                    <a:pt x="1612" y="276"/>
                    <a:pt x="1572" y="266"/>
                    <a:pt x="1572" y="266"/>
                  </a:cubicBezTo>
                  <a:cubicBezTo>
                    <a:pt x="1571" y="265"/>
                    <a:pt x="1570" y="264"/>
                    <a:pt x="1569" y="264"/>
                  </a:cubicBezTo>
                  <a:lnTo>
                    <a:pt x="1569" y="264"/>
                  </a:lnTo>
                  <a:cubicBezTo>
                    <a:pt x="1563" y="264"/>
                    <a:pt x="1572" y="304"/>
                    <a:pt x="1572" y="325"/>
                  </a:cubicBezTo>
                  <a:cubicBezTo>
                    <a:pt x="1553" y="316"/>
                    <a:pt x="1564" y="237"/>
                    <a:pt x="1557" y="237"/>
                  </a:cubicBezTo>
                  <a:lnTo>
                    <a:pt x="1557" y="237"/>
                  </a:lnTo>
                  <a:cubicBezTo>
                    <a:pt x="1556" y="237"/>
                    <a:pt x="1553" y="242"/>
                    <a:pt x="1548" y="254"/>
                  </a:cubicBezTo>
                  <a:cubicBezTo>
                    <a:pt x="1548" y="263"/>
                    <a:pt x="1527" y="301"/>
                    <a:pt x="1523" y="301"/>
                  </a:cubicBezTo>
                  <a:cubicBezTo>
                    <a:pt x="1521" y="301"/>
                    <a:pt x="1522" y="298"/>
                    <a:pt x="1524" y="290"/>
                  </a:cubicBezTo>
                  <a:cubicBezTo>
                    <a:pt x="1524" y="266"/>
                    <a:pt x="1548" y="206"/>
                    <a:pt x="1536" y="206"/>
                  </a:cubicBezTo>
                  <a:cubicBezTo>
                    <a:pt x="1527" y="206"/>
                    <a:pt x="1517" y="237"/>
                    <a:pt x="1508" y="237"/>
                  </a:cubicBezTo>
                  <a:cubicBezTo>
                    <a:pt x="1505" y="237"/>
                    <a:pt x="1503" y="235"/>
                    <a:pt x="1501" y="230"/>
                  </a:cubicBezTo>
                  <a:cubicBezTo>
                    <a:pt x="1489" y="218"/>
                    <a:pt x="1489" y="194"/>
                    <a:pt x="1477" y="194"/>
                  </a:cubicBezTo>
                  <a:close/>
                  <a:moveTo>
                    <a:pt x="2536" y="2576"/>
                  </a:moveTo>
                  <a:cubicBezTo>
                    <a:pt x="2528" y="2596"/>
                    <a:pt x="2517" y="2604"/>
                    <a:pt x="2506" y="2604"/>
                  </a:cubicBezTo>
                  <a:cubicBezTo>
                    <a:pt x="2505" y="2604"/>
                    <a:pt x="2504" y="2604"/>
                    <a:pt x="2503" y="2603"/>
                  </a:cubicBezTo>
                  <a:lnTo>
                    <a:pt x="2503" y="2603"/>
                  </a:lnTo>
                  <a:cubicBezTo>
                    <a:pt x="2502" y="2606"/>
                    <a:pt x="2501" y="2609"/>
                    <a:pt x="2501" y="2611"/>
                  </a:cubicBezTo>
                  <a:lnTo>
                    <a:pt x="2513" y="2611"/>
                  </a:lnTo>
                  <a:cubicBezTo>
                    <a:pt x="2509" y="2622"/>
                    <a:pt x="2509" y="2626"/>
                    <a:pt x="2510" y="2626"/>
                  </a:cubicBezTo>
                  <a:cubicBezTo>
                    <a:pt x="2514" y="2626"/>
                    <a:pt x="2528" y="2601"/>
                    <a:pt x="2536" y="25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48" name="Google Shape;5248;p43"/>
          <p:cNvSpPr/>
          <p:nvPr/>
        </p:nvSpPr>
        <p:spPr>
          <a:xfrm>
            <a:off x="5168671" y="5536174"/>
            <a:ext cx="3044" cy="3602"/>
          </a:xfrm>
          <a:custGeom>
            <a:avLst/>
            <a:gdLst/>
            <a:ahLst/>
            <a:cxnLst/>
            <a:rect l="l" t="t" r="r" b="b"/>
            <a:pathLst>
              <a:path w="60" h="71" extrusionOk="0">
                <a:moveTo>
                  <a:pt x="45" y="1"/>
                </a:moveTo>
                <a:cubicBezTo>
                  <a:pt x="4" y="1"/>
                  <a:pt x="1" y="71"/>
                  <a:pt x="20" y="71"/>
                </a:cubicBezTo>
                <a:cubicBezTo>
                  <a:pt x="27" y="71"/>
                  <a:pt x="36" y="62"/>
                  <a:pt x="48" y="39"/>
                </a:cubicBezTo>
                <a:cubicBezTo>
                  <a:pt x="48" y="27"/>
                  <a:pt x="48" y="15"/>
                  <a:pt x="59" y="4"/>
                </a:cubicBezTo>
                <a:cubicBezTo>
                  <a:pt x="54" y="2"/>
                  <a:pt x="49" y="1"/>
                  <a:pt x="4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9" name="Google Shape;5249;p43"/>
          <p:cNvSpPr/>
          <p:nvPr/>
        </p:nvSpPr>
        <p:spPr>
          <a:xfrm>
            <a:off x="4798403" y="5123191"/>
            <a:ext cx="2435" cy="4261"/>
          </a:xfrm>
          <a:custGeom>
            <a:avLst/>
            <a:gdLst/>
            <a:ahLst/>
            <a:cxnLst/>
            <a:rect l="l" t="t" r="r" b="b"/>
            <a:pathLst>
              <a:path w="48" h="84" extrusionOk="0">
                <a:moveTo>
                  <a:pt x="12" y="1"/>
                </a:moveTo>
                <a:lnTo>
                  <a:pt x="0" y="36"/>
                </a:lnTo>
                <a:lnTo>
                  <a:pt x="0" y="84"/>
                </a:lnTo>
                <a:cubicBezTo>
                  <a:pt x="36" y="48"/>
                  <a:pt x="48" y="13"/>
                  <a:pt x="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0" name="Google Shape;5250;p43"/>
          <p:cNvSpPr/>
          <p:nvPr/>
        </p:nvSpPr>
        <p:spPr>
          <a:xfrm>
            <a:off x="5080200" y="5597911"/>
            <a:ext cx="2131" cy="609"/>
          </a:xfrm>
          <a:custGeom>
            <a:avLst/>
            <a:gdLst/>
            <a:ahLst/>
            <a:cxnLst/>
            <a:rect l="l" t="t" r="r" b="b"/>
            <a:pathLst>
              <a:path w="42" h="12" extrusionOk="0">
                <a:moveTo>
                  <a:pt x="17" y="1"/>
                </a:moveTo>
                <a:cubicBezTo>
                  <a:pt x="2" y="9"/>
                  <a:pt x="0" y="12"/>
                  <a:pt x="4" y="12"/>
                </a:cubicBezTo>
                <a:cubicBezTo>
                  <a:pt x="12" y="12"/>
                  <a:pt x="41" y="1"/>
                  <a:pt x="1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51" name="Google Shape;5251;p43"/>
          <p:cNvGrpSpPr/>
          <p:nvPr/>
        </p:nvGrpSpPr>
        <p:grpSpPr>
          <a:xfrm>
            <a:off x="591643" y="4216484"/>
            <a:ext cx="690351" cy="678564"/>
            <a:chOff x="4761574" y="4919667"/>
            <a:chExt cx="690351" cy="678564"/>
          </a:xfrm>
        </p:grpSpPr>
        <p:sp>
          <p:nvSpPr>
            <p:cNvPr id="5252" name="Google Shape;5252;p43"/>
            <p:cNvSpPr/>
            <p:nvPr/>
          </p:nvSpPr>
          <p:spPr>
            <a:xfrm>
              <a:off x="5402277" y="5245194"/>
              <a:ext cx="4312" cy="3855"/>
            </a:xfrm>
            <a:custGeom>
              <a:avLst/>
              <a:gdLst/>
              <a:ahLst/>
              <a:cxnLst/>
              <a:rect l="l" t="t" r="r" b="b"/>
              <a:pathLst>
                <a:path w="85" h="76" extrusionOk="0">
                  <a:moveTo>
                    <a:pt x="50" y="1"/>
                  </a:moveTo>
                  <a:lnTo>
                    <a:pt x="50" y="1"/>
                  </a:lnTo>
                  <a:cubicBezTo>
                    <a:pt x="0" y="17"/>
                    <a:pt x="50" y="75"/>
                    <a:pt x="71" y="75"/>
                  </a:cubicBezTo>
                  <a:cubicBezTo>
                    <a:pt x="81" y="75"/>
                    <a:pt x="85" y="65"/>
                    <a:pt x="74" y="36"/>
                  </a:cubicBezTo>
                  <a:cubicBezTo>
                    <a:pt x="62" y="25"/>
                    <a:pt x="62" y="13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3"/>
            <p:cNvSpPr/>
            <p:nvPr/>
          </p:nvSpPr>
          <p:spPr>
            <a:xfrm>
              <a:off x="4761574" y="4919667"/>
              <a:ext cx="690351" cy="678564"/>
            </a:xfrm>
            <a:custGeom>
              <a:avLst/>
              <a:gdLst/>
              <a:ahLst/>
              <a:cxnLst/>
              <a:rect l="l" t="t" r="r" b="b"/>
              <a:pathLst>
                <a:path w="13609" h="13376" extrusionOk="0">
                  <a:moveTo>
                    <a:pt x="7607" y="182"/>
                  </a:moveTo>
                  <a:cubicBezTo>
                    <a:pt x="7617" y="182"/>
                    <a:pt x="7626" y="185"/>
                    <a:pt x="7632" y="191"/>
                  </a:cubicBezTo>
                  <a:lnTo>
                    <a:pt x="7584" y="215"/>
                  </a:lnTo>
                  <a:cubicBezTo>
                    <a:pt x="7584" y="215"/>
                    <a:pt x="7572" y="203"/>
                    <a:pt x="7572" y="191"/>
                  </a:cubicBezTo>
                  <a:cubicBezTo>
                    <a:pt x="7584" y="185"/>
                    <a:pt x="7596" y="182"/>
                    <a:pt x="7607" y="182"/>
                  </a:cubicBezTo>
                  <a:close/>
                  <a:moveTo>
                    <a:pt x="7187" y="334"/>
                  </a:moveTo>
                  <a:lnTo>
                    <a:pt x="7187" y="334"/>
                  </a:lnTo>
                  <a:cubicBezTo>
                    <a:pt x="7196" y="334"/>
                    <a:pt x="7206" y="336"/>
                    <a:pt x="7215" y="346"/>
                  </a:cubicBezTo>
                  <a:lnTo>
                    <a:pt x="7156" y="369"/>
                  </a:lnTo>
                  <a:cubicBezTo>
                    <a:pt x="7144" y="358"/>
                    <a:pt x="7144" y="335"/>
                    <a:pt x="7187" y="334"/>
                  </a:cubicBezTo>
                  <a:close/>
                  <a:moveTo>
                    <a:pt x="7084" y="381"/>
                  </a:moveTo>
                  <a:cubicBezTo>
                    <a:pt x="7084" y="393"/>
                    <a:pt x="7084" y="405"/>
                    <a:pt x="7096" y="405"/>
                  </a:cubicBezTo>
                  <a:lnTo>
                    <a:pt x="7084" y="405"/>
                  </a:lnTo>
                  <a:cubicBezTo>
                    <a:pt x="7084" y="405"/>
                    <a:pt x="7084" y="393"/>
                    <a:pt x="7084" y="381"/>
                  </a:cubicBezTo>
                  <a:close/>
                  <a:moveTo>
                    <a:pt x="6953" y="417"/>
                  </a:moveTo>
                  <a:cubicBezTo>
                    <a:pt x="6965" y="429"/>
                    <a:pt x="6977" y="453"/>
                    <a:pt x="7001" y="465"/>
                  </a:cubicBezTo>
                  <a:cubicBezTo>
                    <a:pt x="6953" y="488"/>
                    <a:pt x="6918" y="512"/>
                    <a:pt x="6870" y="548"/>
                  </a:cubicBezTo>
                  <a:cubicBezTo>
                    <a:pt x="6894" y="500"/>
                    <a:pt x="6882" y="465"/>
                    <a:pt x="6953" y="417"/>
                  </a:cubicBezTo>
                  <a:close/>
                  <a:moveTo>
                    <a:pt x="4765" y="546"/>
                  </a:moveTo>
                  <a:cubicBezTo>
                    <a:pt x="4785" y="546"/>
                    <a:pt x="4798" y="550"/>
                    <a:pt x="4798" y="572"/>
                  </a:cubicBezTo>
                  <a:lnTo>
                    <a:pt x="4751" y="572"/>
                  </a:lnTo>
                  <a:lnTo>
                    <a:pt x="4715" y="548"/>
                  </a:lnTo>
                  <a:cubicBezTo>
                    <a:pt x="4734" y="548"/>
                    <a:pt x="4751" y="546"/>
                    <a:pt x="4765" y="546"/>
                  </a:cubicBezTo>
                  <a:close/>
                  <a:moveTo>
                    <a:pt x="5739" y="584"/>
                  </a:moveTo>
                  <a:lnTo>
                    <a:pt x="5739" y="584"/>
                  </a:lnTo>
                  <a:cubicBezTo>
                    <a:pt x="5739" y="585"/>
                    <a:pt x="5738" y="586"/>
                    <a:pt x="5738" y="587"/>
                  </a:cubicBezTo>
                  <a:lnTo>
                    <a:pt x="5738" y="587"/>
                  </a:lnTo>
                  <a:cubicBezTo>
                    <a:pt x="5738" y="586"/>
                    <a:pt x="5739" y="585"/>
                    <a:pt x="5739" y="584"/>
                  </a:cubicBezTo>
                  <a:close/>
                  <a:moveTo>
                    <a:pt x="4870" y="584"/>
                  </a:moveTo>
                  <a:cubicBezTo>
                    <a:pt x="4882" y="584"/>
                    <a:pt x="4905" y="584"/>
                    <a:pt x="4917" y="596"/>
                  </a:cubicBezTo>
                  <a:lnTo>
                    <a:pt x="4786" y="596"/>
                  </a:lnTo>
                  <a:lnTo>
                    <a:pt x="4870" y="584"/>
                  </a:lnTo>
                  <a:close/>
                  <a:moveTo>
                    <a:pt x="5060" y="560"/>
                  </a:moveTo>
                  <a:lnTo>
                    <a:pt x="5060" y="572"/>
                  </a:lnTo>
                  <a:cubicBezTo>
                    <a:pt x="5048" y="572"/>
                    <a:pt x="5036" y="584"/>
                    <a:pt x="5025" y="596"/>
                  </a:cubicBezTo>
                  <a:lnTo>
                    <a:pt x="4989" y="596"/>
                  </a:lnTo>
                  <a:cubicBezTo>
                    <a:pt x="5013" y="584"/>
                    <a:pt x="5036" y="572"/>
                    <a:pt x="5060" y="560"/>
                  </a:cubicBezTo>
                  <a:close/>
                  <a:moveTo>
                    <a:pt x="5239" y="584"/>
                  </a:moveTo>
                  <a:cubicBezTo>
                    <a:pt x="5239" y="596"/>
                    <a:pt x="5239" y="607"/>
                    <a:pt x="5239" y="619"/>
                  </a:cubicBezTo>
                  <a:lnTo>
                    <a:pt x="5144" y="607"/>
                  </a:lnTo>
                  <a:cubicBezTo>
                    <a:pt x="5144" y="607"/>
                    <a:pt x="5144" y="607"/>
                    <a:pt x="5155" y="596"/>
                  </a:cubicBezTo>
                  <a:cubicBezTo>
                    <a:pt x="5155" y="593"/>
                    <a:pt x="5160" y="592"/>
                    <a:pt x="5166" y="592"/>
                  </a:cubicBezTo>
                  <a:cubicBezTo>
                    <a:pt x="5178" y="592"/>
                    <a:pt x="5197" y="595"/>
                    <a:pt x="5213" y="595"/>
                  </a:cubicBezTo>
                  <a:cubicBezTo>
                    <a:pt x="5227" y="595"/>
                    <a:pt x="5239" y="592"/>
                    <a:pt x="5239" y="584"/>
                  </a:cubicBezTo>
                  <a:close/>
                  <a:moveTo>
                    <a:pt x="6779" y="581"/>
                  </a:moveTo>
                  <a:cubicBezTo>
                    <a:pt x="6784" y="589"/>
                    <a:pt x="6791" y="600"/>
                    <a:pt x="6799" y="607"/>
                  </a:cubicBezTo>
                  <a:lnTo>
                    <a:pt x="6775" y="631"/>
                  </a:lnTo>
                  <a:cubicBezTo>
                    <a:pt x="6775" y="619"/>
                    <a:pt x="6775" y="607"/>
                    <a:pt x="6751" y="607"/>
                  </a:cubicBezTo>
                  <a:cubicBezTo>
                    <a:pt x="6769" y="599"/>
                    <a:pt x="6773" y="590"/>
                    <a:pt x="6779" y="581"/>
                  </a:cubicBezTo>
                  <a:close/>
                  <a:moveTo>
                    <a:pt x="4359" y="632"/>
                  </a:moveTo>
                  <a:cubicBezTo>
                    <a:pt x="4365" y="635"/>
                    <a:pt x="4383" y="643"/>
                    <a:pt x="4393" y="643"/>
                  </a:cubicBezTo>
                  <a:lnTo>
                    <a:pt x="4263" y="667"/>
                  </a:lnTo>
                  <a:cubicBezTo>
                    <a:pt x="4251" y="655"/>
                    <a:pt x="4227" y="655"/>
                    <a:pt x="4215" y="643"/>
                  </a:cubicBezTo>
                  <a:cubicBezTo>
                    <a:pt x="4222" y="636"/>
                    <a:pt x="4238" y="634"/>
                    <a:pt x="4258" y="634"/>
                  </a:cubicBezTo>
                  <a:cubicBezTo>
                    <a:pt x="4279" y="634"/>
                    <a:pt x="4304" y="636"/>
                    <a:pt x="4324" y="636"/>
                  </a:cubicBezTo>
                  <a:cubicBezTo>
                    <a:pt x="4339" y="636"/>
                    <a:pt x="4351" y="635"/>
                    <a:pt x="4359" y="632"/>
                  </a:cubicBezTo>
                  <a:close/>
                  <a:moveTo>
                    <a:pt x="5429" y="596"/>
                  </a:moveTo>
                  <a:cubicBezTo>
                    <a:pt x="5513" y="596"/>
                    <a:pt x="5525" y="631"/>
                    <a:pt x="5536" y="679"/>
                  </a:cubicBezTo>
                  <a:cubicBezTo>
                    <a:pt x="5477" y="655"/>
                    <a:pt x="5417" y="643"/>
                    <a:pt x="5358" y="631"/>
                  </a:cubicBezTo>
                  <a:cubicBezTo>
                    <a:pt x="5370" y="607"/>
                    <a:pt x="5394" y="596"/>
                    <a:pt x="5429" y="596"/>
                  </a:cubicBezTo>
                  <a:close/>
                  <a:moveTo>
                    <a:pt x="4227" y="667"/>
                  </a:moveTo>
                  <a:lnTo>
                    <a:pt x="4227" y="679"/>
                  </a:lnTo>
                  <a:lnTo>
                    <a:pt x="4143" y="703"/>
                  </a:lnTo>
                  <a:cubicBezTo>
                    <a:pt x="4132" y="691"/>
                    <a:pt x="4120" y="679"/>
                    <a:pt x="4132" y="667"/>
                  </a:cubicBezTo>
                  <a:close/>
                  <a:moveTo>
                    <a:pt x="6502" y="714"/>
                  </a:moveTo>
                  <a:cubicBezTo>
                    <a:pt x="6502" y="714"/>
                    <a:pt x="6501" y="714"/>
                    <a:pt x="6501" y="715"/>
                  </a:cubicBezTo>
                  <a:cubicBezTo>
                    <a:pt x="6495" y="720"/>
                    <a:pt x="6492" y="726"/>
                    <a:pt x="6492" y="730"/>
                  </a:cubicBezTo>
                  <a:lnTo>
                    <a:pt x="6492" y="730"/>
                  </a:lnTo>
                  <a:cubicBezTo>
                    <a:pt x="6499" y="720"/>
                    <a:pt x="6503" y="714"/>
                    <a:pt x="6502" y="714"/>
                  </a:cubicBezTo>
                  <a:close/>
                  <a:moveTo>
                    <a:pt x="5703" y="679"/>
                  </a:moveTo>
                  <a:lnTo>
                    <a:pt x="5703" y="691"/>
                  </a:lnTo>
                  <a:cubicBezTo>
                    <a:pt x="5715" y="703"/>
                    <a:pt x="5727" y="715"/>
                    <a:pt x="5739" y="738"/>
                  </a:cubicBezTo>
                  <a:lnTo>
                    <a:pt x="5632" y="703"/>
                  </a:lnTo>
                  <a:cubicBezTo>
                    <a:pt x="5656" y="691"/>
                    <a:pt x="5679" y="691"/>
                    <a:pt x="5703" y="679"/>
                  </a:cubicBezTo>
                  <a:close/>
                  <a:moveTo>
                    <a:pt x="4059" y="706"/>
                  </a:moveTo>
                  <a:cubicBezTo>
                    <a:pt x="4078" y="706"/>
                    <a:pt x="4096" y="709"/>
                    <a:pt x="4108" y="715"/>
                  </a:cubicBezTo>
                  <a:lnTo>
                    <a:pt x="4048" y="738"/>
                  </a:lnTo>
                  <a:lnTo>
                    <a:pt x="4001" y="750"/>
                  </a:lnTo>
                  <a:cubicBezTo>
                    <a:pt x="3977" y="738"/>
                    <a:pt x="3941" y="727"/>
                    <a:pt x="4012" y="715"/>
                  </a:cubicBezTo>
                  <a:lnTo>
                    <a:pt x="4001" y="715"/>
                  </a:lnTo>
                  <a:cubicBezTo>
                    <a:pt x="4018" y="709"/>
                    <a:pt x="4039" y="706"/>
                    <a:pt x="4059" y="706"/>
                  </a:cubicBezTo>
                  <a:close/>
                  <a:moveTo>
                    <a:pt x="9394" y="691"/>
                  </a:moveTo>
                  <a:lnTo>
                    <a:pt x="9466" y="774"/>
                  </a:lnTo>
                  <a:lnTo>
                    <a:pt x="9430" y="738"/>
                  </a:lnTo>
                  <a:lnTo>
                    <a:pt x="9394" y="703"/>
                  </a:lnTo>
                  <a:cubicBezTo>
                    <a:pt x="9394" y="691"/>
                    <a:pt x="9394" y="691"/>
                    <a:pt x="9394" y="691"/>
                  </a:cubicBezTo>
                  <a:close/>
                  <a:moveTo>
                    <a:pt x="6691" y="691"/>
                  </a:moveTo>
                  <a:cubicBezTo>
                    <a:pt x="6656" y="727"/>
                    <a:pt x="6620" y="750"/>
                    <a:pt x="6584" y="786"/>
                  </a:cubicBezTo>
                  <a:lnTo>
                    <a:pt x="6608" y="750"/>
                  </a:lnTo>
                  <a:cubicBezTo>
                    <a:pt x="6620" y="715"/>
                    <a:pt x="6632" y="715"/>
                    <a:pt x="6668" y="703"/>
                  </a:cubicBezTo>
                  <a:lnTo>
                    <a:pt x="6691" y="691"/>
                  </a:lnTo>
                  <a:close/>
                  <a:moveTo>
                    <a:pt x="5965" y="774"/>
                  </a:moveTo>
                  <a:cubicBezTo>
                    <a:pt x="5977" y="786"/>
                    <a:pt x="5965" y="810"/>
                    <a:pt x="5965" y="822"/>
                  </a:cubicBezTo>
                  <a:lnTo>
                    <a:pt x="5870" y="786"/>
                  </a:lnTo>
                  <a:cubicBezTo>
                    <a:pt x="5894" y="786"/>
                    <a:pt x="5977" y="786"/>
                    <a:pt x="5965" y="774"/>
                  </a:cubicBezTo>
                  <a:close/>
                  <a:moveTo>
                    <a:pt x="3884" y="766"/>
                  </a:moveTo>
                  <a:cubicBezTo>
                    <a:pt x="3906" y="766"/>
                    <a:pt x="3928" y="769"/>
                    <a:pt x="3953" y="774"/>
                  </a:cubicBezTo>
                  <a:cubicBezTo>
                    <a:pt x="3905" y="786"/>
                    <a:pt x="3870" y="810"/>
                    <a:pt x="3822" y="834"/>
                  </a:cubicBezTo>
                  <a:cubicBezTo>
                    <a:pt x="3843" y="813"/>
                    <a:pt x="3828" y="784"/>
                    <a:pt x="3808" y="784"/>
                  </a:cubicBezTo>
                  <a:cubicBezTo>
                    <a:pt x="3805" y="784"/>
                    <a:pt x="3801" y="784"/>
                    <a:pt x="3798" y="786"/>
                  </a:cubicBezTo>
                  <a:lnTo>
                    <a:pt x="3798" y="786"/>
                  </a:lnTo>
                  <a:cubicBezTo>
                    <a:pt x="3826" y="772"/>
                    <a:pt x="3854" y="766"/>
                    <a:pt x="3884" y="766"/>
                  </a:cubicBezTo>
                  <a:close/>
                  <a:moveTo>
                    <a:pt x="6566" y="760"/>
                  </a:moveTo>
                  <a:cubicBezTo>
                    <a:pt x="6578" y="760"/>
                    <a:pt x="6572" y="794"/>
                    <a:pt x="6572" y="810"/>
                  </a:cubicBezTo>
                  <a:lnTo>
                    <a:pt x="6501" y="869"/>
                  </a:lnTo>
                  <a:cubicBezTo>
                    <a:pt x="6513" y="846"/>
                    <a:pt x="6525" y="810"/>
                    <a:pt x="6549" y="786"/>
                  </a:cubicBezTo>
                  <a:lnTo>
                    <a:pt x="6537" y="786"/>
                  </a:lnTo>
                  <a:cubicBezTo>
                    <a:pt x="6552" y="767"/>
                    <a:pt x="6561" y="760"/>
                    <a:pt x="6566" y="760"/>
                  </a:cubicBezTo>
                  <a:close/>
                  <a:moveTo>
                    <a:pt x="3667" y="917"/>
                  </a:moveTo>
                  <a:cubicBezTo>
                    <a:pt x="3620" y="953"/>
                    <a:pt x="3584" y="977"/>
                    <a:pt x="3536" y="1000"/>
                  </a:cubicBezTo>
                  <a:cubicBezTo>
                    <a:pt x="3536" y="988"/>
                    <a:pt x="3548" y="988"/>
                    <a:pt x="3572" y="965"/>
                  </a:cubicBezTo>
                  <a:cubicBezTo>
                    <a:pt x="3596" y="953"/>
                    <a:pt x="3620" y="929"/>
                    <a:pt x="3643" y="917"/>
                  </a:cubicBezTo>
                  <a:close/>
                  <a:moveTo>
                    <a:pt x="9597" y="965"/>
                  </a:moveTo>
                  <a:cubicBezTo>
                    <a:pt x="9608" y="977"/>
                    <a:pt x="9632" y="988"/>
                    <a:pt x="9644" y="1000"/>
                  </a:cubicBezTo>
                  <a:cubicBezTo>
                    <a:pt x="9644" y="1000"/>
                    <a:pt x="9632" y="1000"/>
                    <a:pt x="9632" y="1012"/>
                  </a:cubicBezTo>
                  <a:lnTo>
                    <a:pt x="9620" y="1012"/>
                  </a:lnTo>
                  <a:lnTo>
                    <a:pt x="9597" y="965"/>
                  </a:lnTo>
                  <a:close/>
                  <a:moveTo>
                    <a:pt x="6453" y="881"/>
                  </a:moveTo>
                  <a:cubicBezTo>
                    <a:pt x="6465" y="881"/>
                    <a:pt x="6465" y="893"/>
                    <a:pt x="6465" y="905"/>
                  </a:cubicBezTo>
                  <a:cubicBezTo>
                    <a:pt x="6441" y="941"/>
                    <a:pt x="6406" y="977"/>
                    <a:pt x="6370" y="1024"/>
                  </a:cubicBezTo>
                  <a:lnTo>
                    <a:pt x="6287" y="977"/>
                  </a:lnTo>
                  <a:lnTo>
                    <a:pt x="6287" y="977"/>
                  </a:lnTo>
                  <a:cubicBezTo>
                    <a:pt x="6292" y="978"/>
                    <a:pt x="6296" y="979"/>
                    <a:pt x="6299" y="979"/>
                  </a:cubicBezTo>
                  <a:cubicBezTo>
                    <a:pt x="6316" y="979"/>
                    <a:pt x="6302" y="953"/>
                    <a:pt x="6322" y="953"/>
                  </a:cubicBezTo>
                  <a:cubicBezTo>
                    <a:pt x="6324" y="951"/>
                    <a:pt x="6325" y="951"/>
                    <a:pt x="6327" y="951"/>
                  </a:cubicBezTo>
                  <a:cubicBezTo>
                    <a:pt x="6337" y="951"/>
                    <a:pt x="6352" y="966"/>
                    <a:pt x="6358" y="966"/>
                  </a:cubicBezTo>
                  <a:lnTo>
                    <a:pt x="6358" y="966"/>
                  </a:lnTo>
                  <a:cubicBezTo>
                    <a:pt x="6358" y="975"/>
                    <a:pt x="6359" y="980"/>
                    <a:pt x="6362" y="980"/>
                  </a:cubicBezTo>
                  <a:cubicBezTo>
                    <a:pt x="6367" y="980"/>
                    <a:pt x="6376" y="971"/>
                    <a:pt x="6394" y="953"/>
                  </a:cubicBezTo>
                  <a:cubicBezTo>
                    <a:pt x="6418" y="905"/>
                    <a:pt x="6429" y="905"/>
                    <a:pt x="6453" y="881"/>
                  </a:cubicBezTo>
                  <a:close/>
                  <a:moveTo>
                    <a:pt x="10692" y="1048"/>
                  </a:moveTo>
                  <a:cubicBezTo>
                    <a:pt x="10692" y="1060"/>
                    <a:pt x="10692" y="1084"/>
                    <a:pt x="10644" y="1084"/>
                  </a:cubicBezTo>
                  <a:cubicBezTo>
                    <a:pt x="10597" y="1084"/>
                    <a:pt x="10585" y="1084"/>
                    <a:pt x="10620" y="1072"/>
                  </a:cubicBezTo>
                  <a:lnTo>
                    <a:pt x="10692" y="1048"/>
                  </a:lnTo>
                  <a:close/>
                  <a:moveTo>
                    <a:pt x="3441" y="1012"/>
                  </a:moveTo>
                  <a:lnTo>
                    <a:pt x="3441" y="1012"/>
                  </a:lnTo>
                  <a:cubicBezTo>
                    <a:pt x="3441" y="1024"/>
                    <a:pt x="3417" y="1084"/>
                    <a:pt x="3417" y="1096"/>
                  </a:cubicBezTo>
                  <a:lnTo>
                    <a:pt x="3370" y="1143"/>
                  </a:lnTo>
                  <a:cubicBezTo>
                    <a:pt x="3393" y="1096"/>
                    <a:pt x="3417" y="1048"/>
                    <a:pt x="3441" y="1012"/>
                  </a:cubicBezTo>
                  <a:close/>
                  <a:moveTo>
                    <a:pt x="10811" y="1072"/>
                  </a:moveTo>
                  <a:cubicBezTo>
                    <a:pt x="10823" y="1072"/>
                    <a:pt x="10835" y="1108"/>
                    <a:pt x="10847" y="1108"/>
                  </a:cubicBezTo>
                  <a:lnTo>
                    <a:pt x="10882" y="1131"/>
                  </a:lnTo>
                  <a:lnTo>
                    <a:pt x="10918" y="1143"/>
                  </a:lnTo>
                  <a:cubicBezTo>
                    <a:pt x="10870" y="1131"/>
                    <a:pt x="10811" y="1119"/>
                    <a:pt x="10763" y="1108"/>
                  </a:cubicBezTo>
                  <a:cubicBezTo>
                    <a:pt x="10783" y="1098"/>
                    <a:pt x="10794" y="1080"/>
                    <a:pt x="10804" y="1080"/>
                  </a:cubicBezTo>
                  <a:cubicBezTo>
                    <a:pt x="10806" y="1080"/>
                    <a:pt x="10809" y="1081"/>
                    <a:pt x="10811" y="1084"/>
                  </a:cubicBezTo>
                  <a:lnTo>
                    <a:pt x="10811" y="1072"/>
                  </a:lnTo>
                  <a:close/>
                  <a:moveTo>
                    <a:pt x="10978" y="1155"/>
                  </a:moveTo>
                  <a:cubicBezTo>
                    <a:pt x="10990" y="1155"/>
                    <a:pt x="11013" y="1167"/>
                    <a:pt x="11025" y="1167"/>
                  </a:cubicBezTo>
                  <a:lnTo>
                    <a:pt x="11013" y="1167"/>
                  </a:lnTo>
                  <a:lnTo>
                    <a:pt x="10978" y="1155"/>
                  </a:lnTo>
                  <a:close/>
                  <a:moveTo>
                    <a:pt x="9763" y="1227"/>
                  </a:moveTo>
                  <a:cubicBezTo>
                    <a:pt x="9763" y="1239"/>
                    <a:pt x="9763" y="1239"/>
                    <a:pt x="9763" y="1239"/>
                  </a:cubicBezTo>
                  <a:lnTo>
                    <a:pt x="9739" y="1250"/>
                  </a:lnTo>
                  <a:cubicBezTo>
                    <a:pt x="9751" y="1239"/>
                    <a:pt x="9751" y="1239"/>
                    <a:pt x="9763" y="1227"/>
                  </a:cubicBezTo>
                  <a:close/>
                  <a:moveTo>
                    <a:pt x="11371" y="1334"/>
                  </a:moveTo>
                  <a:cubicBezTo>
                    <a:pt x="11394" y="1334"/>
                    <a:pt x="11394" y="1346"/>
                    <a:pt x="11406" y="1358"/>
                  </a:cubicBezTo>
                  <a:lnTo>
                    <a:pt x="11371" y="1334"/>
                  </a:lnTo>
                  <a:close/>
                  <a:moveTo>
                    <a:pt x="11650" y="1477"/>
                  </a:moveTo>
                  <a:cubicBezTo>
                    <a:pt x="11654" y="1477"/>
                    <a:pt x="11664" y="1484"/>
                    <a:pt x="11680" y="1500"/>
                  </a:cubicBezTo>
                  <a:cubicBezTo>
                    <a:pt x="11703" y="1524"/>
                    <a:pt x="11696" y="1542"/>
                    <a:pt x="11682" y="1542"/>
                  </a:cubicBezTo>
                  <a:cubicBezTo>
                    <a:pt x="11674" y="1542"/>
                    <a:pt x="11665" y="1537"/>
                    <a:pt x="11656" y="1524"/>
                  </a:cubicBezTo>
                  <a:cubicBezTo>
                    <a:pt x="11648" y="1501"/>
                    <a:pt x="11641" y="1477"/>
                    <a:pt x="11650" y="1477"/>
                  </a:cubicBezTo>
                  <a:close/>
                  <a:moveTo>
                    <a:pt x="3031" y="1509"/>
                  </a:moveTo>
                  <a:cubicBezTo>
                    <a:pt x="3009" y="1544"/>
                    <a:pt x="2987" y="1587"/>
                    <a:pt x="2965" y="1620"/>
                  </a:cubicBezTo>
                  <a:cubicBezTo>
                    <a:pt x="2977" y="1584"/>
                    <a:pt x="3012" y="1536"/>
                    <a:pt x="2989" y="1524"/>
                  </a:cubicBezTo>
                  <a:cubicBezTo>
                    <a:pt x="2997" y="1524"/>
                    <a:pt x="3013" y="1518"/>
                    <a:pt x="3031" y="1509"/>
                  </a:cubicBezTo>
                  <a:close/>
                  <a:moveTo>
                    <a:pt x="12037" y="1870"/>
                  </a:moveTo>
                  <a:cubicBezTo>
                    <a:pt x="12036" y="1870"/>
                    <a:pt x="12036" y="1870"/>
                    <a:pt x="12035" y="1871"/>
                  </a:cubicBezTo>
                  <a:lnTo>
                    <a:pt x="12035" y="1871"/>
                  </a:lnTo>
                  <a:lnTo>
                    <a:pt x="12037" y="1870"/>
                  </a:lnTo>
                  <a:close/>
                  <a:moveTo>
                    <a:pt x="11883" y="1810"/>
                  </a:moveTo>
                  <a:cubicBezTo>
                    <a:pt x="11883" y="1810"/>
                    <a:pt x="11894" y="1858"/>
                    <a:pt x="11894" y="1893"/>
                  </a:cubicBezTo>
                  <a:cubicBezTo>
                    <a:pt x="11883" y="1870"/>
                    <a:pt x="11859" y="1846"/>
                    <a:pt x="11847" y="1834"/>
                  </a:cubicBezTo>
                  <a:cubicBezTo>
                    <a:pt x="11859" y="1822"/>
                    <a:pt x="11871" y="1810"/>
                    <a:pt x="11883" y="1810"/>
                  </a:cubicBezTo>
                  <a:close/>
                  <a:moveTo>
                    <a:pt x="11919" y="1912"/>
                  </a:moveTo>
                  <a:cubicBezTo>
                    <a:pt x="11923" y="1912"/>
                    <a:pt x="11927" y="1914"/>
                    <a:pt x="11930" y="1917"/>
                  </a:cubicBezTo>
                  <a:cubicBezTo>
                    <a:pt x="11942" y="1941"/>
                    <a:pt x="11954" y="1965"/>
                    <a:pt x="11954" y="1989"/>
                  </a:cubicBezTo>
                  <a:cubicBezTo>
                    <a:pt x="11954" y="2001"/>
                    <a:pt x="11954" y="2001"/>
                    <a:pt x="11942" y="2012"/>
                  </a:cubicBezTo>
                  <a:cubicBezTo>
                    <a:pt x="11930" y="1977"/>
                    <a:pt x="11918" y="1965"/>
                    <a:pt x="11906" y="1941"/>
                  </a:cubicBezTo>
                  <a:cubicBezTo>
                    <a:pt x="11898" y="1924"/>
                    <a:pt x="11908" y="1912"/>
                    <a:pt x="11919" y="1912"/>
                  </a:cubicBezTo>
                  <a:close/>
                  <a:moveTo>
                    <a:pt x="2715" y="2131"/>
                  </a:moveTo>
                  <a:lnTo>
                    <a:pt x="2715" y="2131"/>
                  </a:lnTo>
                  <a:cubicBezTo>
                    <a:pt x="2713" y="2135"/>
                    <a:pt x="2712" y="2139"/>
                    <a:pt x="2711" y="2143"/>
                  </a:cubicBezTo>
                  <a:lnTo>
                    <a:pt x="2711" y="2143"/>
                  </a:lnTo>
                  <a:cubicBezTo>
                    <a:pt x="2711" y="2143"/>
                    <a:pt x="2712" y="2143"/>
                    <a:pt x="2712" y="2143"/>
                  </a:cubicBezTo>
                  <a:lnTo>
                    <a:pt x="2712" y="2143"/>
                  </a:lnTo>
                  <a:cubicBezTo>
                    <a:pt x="2713" y="2139"/>
                    <a:pt x="2714" y="2135"/>
                    <a:pt x="2715" y="2131"/>
                  </a:cubicBezTo>
                  <a:close/>
                  <a:moveTo>
                    <a:pt x="2810" y="1819"/>
                  </a:moveTo>
                  <a:cubicBezTo>
                    <a:pt x="2815" y="1819"/>
                    <a:pt x="2819" y="1824"/>
                    <a:pt x="2822" y="1834"/>
                  </a:cubicBezTo>
                  <a:cubicBezTo>
                    <a:pt x="2822" y="1858"/>
                    <a:pt x="2810" y="1881"/>
                    <a:pt x="2810" y="1905"/>
                  </a:cubicBezTo>
                  <a:cubicBezTo>
                    <a:pt x="2774" y="1989"/>
                    <a:pt x="2739" y="2060"/>
                    <a:pt x="2715" y="2143"/>
                  </a:cubicBezTo>
                  <a:cubicBezTo>
                    <a:pt x="2714" y="2143"/>
                    <a:pt x="2713" y="2143"/>
                    <a:pt x="2712" y="2143"/>
                  </a:cubicBezTo>
                  <a:lnTo>
                    <a:pt x="2712" y="2143"/>
                  </a:lnTo>
                  <a:cubicBezTo>
                    <a:pt x="2705" y="2176"/>
                    <a:pt x="2698" y="2207"/>
                    <a:pt x="2691" y="2237"/>
                  </a:cubicBezTo>
                  <a:lnTo>
                    <a:pt x="2691" y="2237"/>
                  </a:lnTo>
                  <a:cubicBezTo>
                    <a:pt x="2691" y="2206"/>
                    <a:pt x="2700" y="2175"/>
                    <a:pt x="2711" y="2143"/>
                  </a:cubicBezTo>
                  <a:lnTo>
                    <a:pt x="2711" y="2143"/>
                  </a:lnTo>
                  <a:cubicBezTo>
                    <a:pt x="2703" y="2144"/>
                    <a:pt x="2695" y="2145"/>
                    <a:pt x="2688" y="2145"/>
                  </a:cubicBezTo>
                  <a:cubicBezTo>
                    <a:pt x="2678" y="2145"/>
                    <a:pt x="2672" y="2141"/>
                    <a:pt x="2679" y="2120"/>
                  </a:cubicBezTo>
                  <a:lnTo>
                    <a:pt x="2667" y="2120"/>
                  </a:lnTo>
                  <a:cubicBezTo>
                    <a:pt x="2679" y="2072"/>
                    <a:pt x="2750" y="2024"/>
                    <a:pt x="2762" y="1977"/>
                  </a:cubicBezTo>
                  <a:cubicBezTo>
                    <a:pt x="2762" y="1973"/>
                    <a:pt x="2760" y="1971"/>
                    <a:pt x="2756" y="1971"/>
                  </a:cubicBezTo>
                  <a:cubicBezTo>
                    <a:pt x="2748" y="1971"/>
                    <a:pt x="2735" y="1977"/>
                    <a:pt x="2727" y="1977"/>
                  </a:cubicBezTo>
                  <a:cubicBezTo>
                    <a:pt x="2727" y="1977"/>
                    <a:pt x="2727" y="1917"/>
                    <a:pt x="2750" y="1893"/>
                  </a:cubicBezTo>
                  <a:cubicBezTo>
                    <a:pt x="2760" y="1875"/>
                    <a:pt x="2791" y="1819"/>
                    <a:pt x="2810" y="1819"/>
                  </a:cubicBezTo>
                  <a:close/>
                  <a:moveTo>
                    <a:pt x="2550" y="2654"/>
                  </a:moveTo>
                  <a:cubicBezTo>
                    <a:pt x="2564" y="2654"/>
                    <a:pt x="2572" y="2658"/>
                    <a:pt x="2572" y="2667"/>
                  </a:cubicBezTo>
                  <a:cubicBezTo>
                    <a:pt x="2500" y="2679"/>
                    <a:pt x="2429" y="2691"/>
                    <a:pt x="2369" y="2715"/>
                  </a:cubicBezTo>
                  <a:lnTo>
                    <a:pt x="2405" y="2691"/>
                  </a:lnTo>
                  <a:cubicBezTo>
                    <a:pt x="2440" y="2682"/>
                    <a:pt x="2514" y="2654"/>
                    <a:pt x="2550" y="2654"/>
                  </a:cubicBezTo>
                  <a:close/>
                  <a:moveTo>
                    <a:pt x="2250" y="2691"/>
                  </a:moveTo>
                  <a:cubicBezTo>
                    <a:pt x="2274" y="2691"/>
                    <a:pt x="2298" y="2727"/>
                    <a:pt x="2298" y="2727"/>
                  </a:cubicBezTo>
                  <a:lnTo>
                    <a:pt x="2322" y="2727"/>
                  </a:lnTo>
                  <a:lnTo>
                    <a:pt x="2238" y="2751"/>
                  </a:lnTo>
                  <a:cubicBezTo>
                    <a:pt x="2250" y="2727"/>
                    <a:pt x="2262" y="2691"/>
                    <a:pt x="2250" y="2691"/>
                  </a:cubicBezTo>
                  <a:close/>
                  <a:moveTo>
                    <a:pt x="2188" y="2761"/>
                  </a:moveTo>
                  <a:cubicBezTo>
                    <a:pt x="2191" y="2761"/>
                    <a:pt x="2194" y="2763"/>
                    <a:pt x="2197" y="2765"/>
                  </a:cubicBezTo>
                  <a:lnTo>
                    <a:pt x="2197" y="2765"/>
                  </a:lnTo>
                  <a:lnTo>
                    <a:pt x="2155" y="2786"/>
                  </a:lnTo>
                  <a:cubicBezTo>
                    <a:pt x="2170" y="2772"/>
                    <a:pt x="2180" y="2761"/>
                    <a:pt x="2188" y="2761"/>
                  </a:cubicBezTo>
                  <a:close/>
                  <a:moveTo>
                    <a:pt x="12466" y="2846"/>
                  </a:moveTo>
                  <a:cubicBezTo>
                    <a:pt x="12466" y="2870"/>
                    <a:pt x="12478" y="2882"/>
                    <a:pt x="12514" y="2905"/>
                  </a:cubicBezTo>
                  <a:cubicBezTo>
                    <a:pt x="12466" y="2882"/>
                    <a:pt x="12430" y="2870"/>
                    <a:pt x="12394" y="2846"/>
                  </a:cubicBezTo>
                  <a:close/>
                  <a:moveTo>
                    <a:pt x="12692" y="3013"/>
                  </a:moveTo>
                  <a:cubicBezTo>
                    <a:pt x="12704" y="3013"/>
                    <a:pt x="12728" y="3013"/>
                    <a:pt x="12740" y="3024"/>
                  </a:cubicBezTo>
                  <a:lnTo>
                    <a:pt x="12728" y="3036"/>
                  </a:lnTo>
                  <a:lnTo>
                    <a:pt x="12692" y="3013"/>
                  </a:lnTo>
                  <a:close/>
                  <a:moveTo>
                    <a:pt x="12819" y="3099"/>
                  </a:moveTo>
                  <a:cubicBezTo>
                    <a:pt x="12823" y="3099"/>
                    <a:pt x="12829" y="3102"/>
                    <a:pt x="12835" y="3108"/>
                  </a:cubicBezTo>
                  <a:cubicBezTo>
                    <a:pt x="12847" y="3120"/>
                    <a:pt x="12859" y="3144"/>
                    <a:pt x="12871" y="3155"/>
                  </a:cubicBezTo>
                  <a:lnTo>
                    <a:pt x="12811" y="3108"/>
                  </a:lnTo>
                  <a:cubicBezTo>
                    <a:pt x="12811" y="3102"/>
                    <a:pt x="12814" y="3099"/>
                    <a:pt x="12819" y="3099"/>
                  </a:cubicBezTo>
                  <a:close/>
                  <a:moveTo>
                    <a:pt x="13037" y="3346"/>
                  </a:moveTo>
                  <a:cubicBezTo>
                    <a:pt x="13049" y="3346"/>
                    <a:pt x="13061" y="3358"/>
                    <a:pt x="13061" y="3370"/>
                  </a:cubicBezTo>
                  <a:lnTo>
                    <a:pt x="13049" y="3370"/>
                  </a:lnTo>
                  <a:lnTo>
                    <a:pt x="13037" y="3346"/>
                  </a:lnTo>
                  <a:close/>
                  <a:moveTo>
                    <a:pt x="1252" y="3371"/>
                  </a:moveTo>
                  <a:cubicBezTo>
                    <a:pt x="1261" y="3371"/>
                    <a:pt x="1268" y="3380"/>
                    <a:pt x="1274" y="3394"/>
                  </a:cubicBezTo>
                  <a:lnTo>
                    <a:pt x="1226" y="3441"/>
                  </a:lnTo>
                  <a:cubicBezTo>
                    <a:pt x="1218" y="3441"/>
                    <a:pt x="1209" y="3442"/>
                    <a:pt x="1203" y="3442"/>
                  </a:cubicBezTo>
                  <a:cubicBezTo>
                    <a:pt x="1189" y="3442"/>
                    <a:pt x="1187" y="3437"/>
                    <a:pt x="1226" y="3405"/>
                  </a:cubicBezTo>
                  <a:lnTo>
                    <a:pt x="1226" y="3394"/>
                  </a:lnTo>
                  <a:cubicBezTo>
                    <a:pt x="1237" y="3377"/>
                    <a:pt x="1245" y="3371"/>
                    <a:pt x="1252" y="3371"/>
                  </a:cubicBezTo>
                  <a:close/>
                  <a:moveTo>
                    <a:pt x="13111" y="3449"/>
                  </a:moveTo>
                  <a:cubicBezTo>
                    <a:pt x="13115" y="3453"/>
                    <a:pt x="13121" y="3453"/>
                    <a:pt x="13121" y="3453"/>
                  </a:cubicBezTo>
                  <a:lnTo>
                    <a:pt x="13121" y="3465"/>
                  </a:lnTo>
                  <a:cubicBezTo>
                    <a:pt x="13145" y="3477"/>
                    <a:pt x="13156" y="3501"/>
                    <a:pt x="13168" y="3525"/>
                  </a:cubicBezTo>
                  <a:cubicBezTo>
                    <a:pt x="13156" y="3513"/>
                    <a:pt x="13145" y="3489"/>
                    <a:pt x="13121" y="3477"/>
                  </a:cubicBezTo>
                  <a:lnTo>
                    <a:pt x="13111" y="3449"/>
                  </a:lnTo>
                  <a:close/>
                  <a:moveTo>
                    <a:pt x="1167" y="3513"/>
                  </a:moveTo>
                  <a:lnTo>
                    <a:pt x="1167" y="3513"/>
                  </a:lnTo>
                  <a:cubicBezTo>
                    <a:pt x="1162" y="3519"/>
                    <a:pt x="1157" y="3526"/>
                    <a:pt x="1152" y="3533"/>
                  </a:cubicBezTo>
                  <a:lnTo>
                    <a:pt x="1152" y="3533"/>
                  </a:lnTo>
                  <a:lnTo>
                    <a:pt x="1143" y="3525"/>
                  </a:lnTo>
                  <a:cubicBezTo>
                    <a:pt x="1155" y="3513"/>
                    <a:pt x="1167" y="3513"/>
                    <a:pt x="1167" y="3513"/>
                  </a:cubicBezTo>
                  <a:close/>
                  <a:moveTo>
                    <a:pt x="1141" y="3547"/>
                  </a:moveTo>
                  <a:cubicBezTo>
                    <a:pt x="1114" y="3583"/>
                    <a:pt x="1087" y="3619"/>
                    <a:pt x="1060" y="3655"/>
                  </a:cubicBezTo>
                  <a:cubicBezTo>
                    <a:pt x="1081" y="3614"/>
                    <a:pt x="1110" y="3572"/>
                    <a:pt x="1141" y="3547"/>
                  </a:cubicBezTo>
                  <a:close/>
                  <a:moveTo>
                    <a:pt x="988" y="3798"/>
                  </a:moveTo>
                  <a:lnTo>
                    <a:pt x="988" y="3798"/>
                  </a:lnTo>
                  <a:cubicBezTo>
                    <a:pt x="964" y="3834"/>
                    <a:pt x="941" y="3882"/>
                    <a:pt x="917" y="3929"/>
                  </a:cubicBezTo>
                  <a:lnTo>
                    <a:pt x="917" y="3917"/>
                  </a:lnTo>
                  <a:cubicBezTo>
                    <a:pt x="917" y="3906"/>
                    <a:pt x="905" y="3917"/>
                    <a:pt x="917" y="3894"/>
                  </a:cubicBezTo>
                  <a:lnTo>
                    <a:pt x="917" y="3882"/>
                  </a:lnTo>
                  <a:cubicBezTo>
                    <a:pt x="929" y="3858"/>
                    <a:pt x="941" y="3834"/>
                    <a:pt x="964" y="3810"/>
                  </a:cubicBezTo>
                  <a:lnTo>
                    <a:pt x="988" y="3798"/>
                  </a:lnTo>
                  <a:close/>
                  <a:moveTo>
                    <a:pt x="13335" y="4036"/>
                  </a:moveTo>
                  <a:cubicBezTo>
                    <a:pt x="13371" y="4060"/>
                    <a:pt x="13371" y="4072"/>
                    <a:pt x="13335" y="4108"/>
                  </a:cubicBezTo>
                  <a:cubicBezTo>
                    <a:pt x="13323" y="4120"/>
                    <a:pt x="13311" y="4120"/>
                    <a:pt x="13311" y="4132"/>
                  </a:cubicBezTo>
                  <a:lnTo>
                    <a:pt x="13311" y="4036"/>
                  </a:lnTo>
                  <a:close/>
                  <a:moveTo>
                    <a:pt x="13454" y="4394"/>
                  </a:moveTo>
                  <a:lnTo>
                    <a:pt x="13454" y="4394"/>
                  </a:lnTo>
                  <a:cubicBezTo>
                    <a:pt x="13454" y="4395"/>
                    <a:pt x="13453" y="4397"/>
                    <a:pt x="13453" y="4398"/>
                  </a:cubicBezTo>
                  <a:lnTo>
                    <a:pt x="13453" y="4398"/>
                  </a:lnTo>
                  <a:cubicBezTo>
                    <a:pt x="13454" y="4397"/>
                    <a:pt x="13454" y="4395"/>
                    <a:pt x="13454" y="4394"/>
                  </a:cubicBezTo>
                  <a:close/>
                  <a:moveTo>
                    <a:pt x="13235" y="4659"/>
                  </a:moveTo>
                  <a:lnTo>
                    <a:pt x="13235" y="4659"/>
                  </a:lnTo>
                  <a:cubicBezTo>
                    <a:pt x="13233" y="4662"/>
                    <a:pt x="13231" y="4665"/>
                    <a:pt x="13228" y="4667"/>
                  </a:cubicBezTo>
                  <a:lnTo>
                    <a:pt x="13228" y="4667"/>
                  </a:lnTo>
                  <a:cubicBezTo>
                    <a:pt x="13228" y="4667"/>
                    <a:pt x="13231" y="4664"/>
                    <a:pt x="13235" y="4659"/>
                  </a:cubicBezTo>
                  <a:close/>
                  <a:moveTo>
                    <a:pt x="786" y="4310"/>
                  </a:moveTo>
                  <a:lnTo>
                    <a:pt x="786" y="4310"/>
                  </a:lnTo>
                  <a:cubicBezTo>
                    <a:pt x="762" y="4441"/>
                    <a:pt x="738" y="4572"/>
                    <a:pt x="738" y="4703"/>
                  </a:cubicBezTo>
                  <a:cubicBezTo>
                    <a:pt x="726" y="4691"/>
                    <a:pt x="726" y="4679"/>
                    <a:pt x="714" y="4679"/>
                  </a:cubicBezTo>
                  <a:lnTo>
                    <a:pt x="714" y="4667"/>
                  </a:lnTo>
                  <a:cubicBezTo>
                    <a:pt x="691" y="4632"/>
                    <a:pt x="738" y="4560"/>
                    <a:pt x="691" y="4548"/>
                  </a:cubicBezTo>
                  <a:cubicBezTo>
                    <a:pt x="726" y="4548"/>
                    <a:pt x="750" y="4394"/>
                    <a:pt x="774" y="4334"/>
                  </a:cubicBezTo>
                  <a:lnTo>
                    <a:pt x="786" y="4310"/>
                  </a:lnTo>
                  <a:close/>
                  <a:moveTo>
                    <a:pt x="790" y="5481"/>
                  </a:moveTo>
                  <a:lnTo>
                    <a:pt x="790" y="5481"/>
                  </a:lnTo>
                  <a:cubicBezTo>
                    <a:pt x="790" y="5488"/>
                    <a:pt x="792" y="5496"/>
                    <a:pt x="795" y="5506"/>
                  </a:cubicBezTo>
                  <a:lnTo>
                    <a:pt x="795" y="5506"/>
                  </a:lnTo>
                  <a:cubicBezTo>
                    <a:pt x="794" y="5498"/>
                    <a:pt x="792" y="5490"/>
                    <a:pt x="790" y="5481"/>
                  </a:cubicBezTo>
                  <a:close/>
                  <a:moveTo>
                    <a:pt x="13264" y="5596"/>
                  </a:moveTo>
                  <a:cubicBezTo>
                    <a:pt x="13276" y="5596"/>
                    <a:pt x="13276" y="5596"/>
                    <a:pt x="13276" y="5608"/>
                  </a:cubicBezTo>
                  <a:lnTo>
                    <a:pt x="13264" y="5596"/>
                  </a:lnTo>
                  <a:close/>
                  <a:moveTo>
                    <a:pt x="13323" y="5680"/>
                  </a:moveTo>
                  <a:cubicBezTo>
                    <a:pt x="13347" y="5703"/>
                    <a:pt x="13371" y="5739"/>
                    <a:pt x="13359" y="5763"/>
                  </a:cubicBezTo>
                  <a:cubicBezTo>
                    <a:pt x="13347" y="5739"/>
                    <a:pt x="13335" y="5703"/>
                    <a:pt x="13323" y="5680"/>
                  </a:cubicBezTo>
                  <a:close/>
                  <a:moveTo>
                    <a:pt x="893" y="5608"/>
                  </a:moveTo>
                  <a:cubicBezTo>
                    <a:pt x="929" y="5703"/>
                    <a:pt x="976" y="5799"/>
                    <a:pt x="1024" y="5894"/>
                  </a:cubicBezTo>
                  <a:lnTo>
                    <a:pt x="1012" y="5894"/>
                  </a:lnTo>
                  <a:cubicBezTo>
                    <a:pt x="976" y="5894"/>
                    <a:pt x="905" y="5715"/>
                    <a:pt x="893" y="5668"/>
                  </a:cubicBezTo>
                  <a:lnTo>
                    <a:pt x="893" y="5656"/>
                  </a:lnTo>
                  <a:cubicBezTo>
                    <a:pt x="881" y="5620"/>
                    <a:pt x="881" y="5620"/>
                    <a:pt x="893" y="5608"/>
                  </a:cubicBezTo>
                  <a:close/>
                  <a:moveTo>
                    <a:pt x="1155" y="6120"/>
                  </a:moveTo>
                  <a:lnTo>
                    <a:pt x="1179" y="6168"/>
                  </a:lnTo>
                  <a:cubicBezTo>
                    <a:pt x="1155" y="6180"/>
                    <a:pt x="1131" y="6203"/>
                    <a:pt x="1107" y="6215"/>
                  </a:cubicBezTo>
                  <a:lnTo>
                    <a:pt x="1095" y="6215"/>
                  </a:lnTo>
                  <a:cubicBezTo>
                    <a:pt x="1060" y="6215"/>
                    <a:pt x="1143" y="6168"/>
                    <a:pt x="1155" y="6168"/>
                  </a:cubicBezTo>
                  <a:cubicBezTo>
                    <a:pt x="1143" y="6132"/>
                    <a:pt x="1155" y="6132"/>
                    <a:pt x="1155" y="6120"/>
                  </a:cubicBezTo>
                  <a:close/>
                  <a:moveTo>
                    <a:pt x="916" y="6331"/>
                  </a:moveTo>
                  <a:lnTo>
                    <a:pt x="869" y="6370"/>
                  </a:lnTo>
                  <a:cubicBezTo>
                    <a:pt x="877" y="6362"/>
                    <a:pt x="897" y="6342"/>
                    <a:pt x="916" y="6331"/>
                  </a:cubicBezTo>
                  <a:close/>
                  <a:moveTo>
                    <a:pt x="703" y="6525"/>
                  </a:moveTo>
                  <a:cubicBezTo>
                    <a:pt x="679" y="6549"/>
                    <a:pt x="655" y="6572"/>
                    <a:pt x="631" y="6608"/>
                  </a:cubicBezTo>
                  <a:cubicBezTo>
                    <a:pt x="607" y="6596"/>
                    <a:pt x="631" y="6549"/>
                    <a:pt x="667" y="6537"/>
                  </a:cubicBezTo>
                  <a:lnTo>
                    <a:pt x="667" y="6525"/>
                  </a:lnTo>
                  <a:close/>
                  <a:moveTo>
                    <a:pt x="560" y="6668"/>
                  </a:moveTo>
                  <a:cubicBezTo>
                    <a:pt x="572" y="6668"/>
                    <a:pt x="572" y="6680"/>
                    <a:pt x="560" y="6680"/>
                  </a:cubicBezTo>
                  <a:lnTo>
                    <a:pt x="512" y="6751"/>
                  </a:lnTo>
                  <a:cubicBezTo>
                    <a:pt x="512" y="6739"/>
                    <a:pt x="524" y="6727"/>
                    <a:pt x="524" y="6727"/>
                  </a:cubicBezTo>
                  <a:lnTo>
                    <a:pt x="524" y="6715"/>
                  </a:lnTo>
                  <a:cubicBezTo>
                    <a:pt x="524" y="6715"/>
                    <a:pt x="560" y="6668"/>
                    <a:pt x="560" y="6668"/>
                  </a:cubicBezTo>
                  <a:close/>
                  <a:moveTo>
                    <a:pt x="13478" y="6739"/>
                  </a:moveTo>
                  <a:cubicBezTo>
                    <a:pt x="13471" y="6754"/>
                    <a:pt x="13464" y="6764"/>
                    <a:pt x="13456" y="6774"/>
                  </a:cubicBezTo>
                  <a:lnTo>
                    <a:pt x="13456" y="6774"/>
                  </a:lnTo>
                  <a:cubicBezTo>
                    <a:pt x="13460" y="6762"/>
                    <a:pt x="13466" y="6748"/>
                    <a:pt x="13466" y="6739"/>
                  </a:cubicBezTo>
                  <a:close/>
                  <a:moveTo>
                    <a:pt x="155" y="7442"/>
                  </a:moveTo>
                  <a:cubicBezTo>
                    <a:pt x="155" y="7466"/>
                    <a:pt x="143" y="7489"/>
                    <a:pt x="143" y="7501"/>
                  </a:cubicBezTo>
                  <a:lnTo>
                    <a:pt x="143" y="7489"/>
                  </a:lnTo>
                  <a:cubicBezTo>
                    <a:pt x="143" y="7477"/>
                    <a:pt x="155" y="7466"/>
                    <a:pt x="155" y="7442"/>
                  </a:cubicBezTo>
                  <a:close/>
                  <a:moveTo>
                    <a:pt x="143" y="7501"/>
                  </a:moveTo>
                  <a:cubicBezTo>
                    <a:pt x="138" y="7511"/>
                    <a:pt x="135" y="7515"/>
                    <a:pt x="134" y="7515"/>
                  </a:cubicBezTo>
                  <a:cubicBezTo>
                    <a:pt x="133" y="7515"/>
                    <a:pt x="136" y="7508"/>
                    <a:pt x="143" y="7501"/>
                  </a:cubicBezTo>
                  <a:close/>
                  <a:moveTo>
                    <a:pt x="12692" y="7858"/>
                  </a:moveTo>
                  <a:lnTo>
                    <a:pt x="12692" y="7858"/>
                  </a:lnTo>
                  <a:cubicBezTo>
                    <a:pt x="12683" y="7877"/>
                    <a:pt x="12666" y="7896"/>
                    <a:pt x="12653" y="7915"/>
                  </a:cubicBezTo>
                  <a:lnTo>
                    <a:pt x="12653" y="7915"/>
                  </a:lnTo>
                  <a:cubicBezTo>
                    <a:pt x="12644" y="7906"/>
                    <a:pt x="12643" y="7905"/>
                    <a:pt x="12633" y="7894"/>
                  </a:cubicBezTo>
                  <a:lnTo>
                    <a:pt x="12692" y="7858"/>
                  </a:lnTo>
                  <a:close/>
                  <a:moveTo>
                    <a:pt x="12537" y="8025"/>
                  </a:moveTo>
                  <a:lnTo>
                    <a:pt x="12561" y="8096"/>
                  </a:lnTo>
                  <a:lnTo>
                    <a:pt x="12549" y="8096"/>
                  </a:lnTo>
                  <a:cubicBezTo>
                    <a:pt x="12537" y="8073"/>
                    <a:pt x="12525" y="8049"/>
                    <a:pt x="12525" y="8025"/>
                  </a:cubicBezTo>
                  <a:close/>
                  <a:moveTo>
                    <a:pt x="95" y="8085"/>
                  </a:moveTo>
                  <a:cubicBezTo>
                    <a:pt x="95" y="8132"/>
                    <a:pt x="107" y="8168"/>
                    <a:pt x="119" y="8204"/>
                  </a:cubicBezTo>
                  <a:lnTo>
                    <a:pt x="95" y="8204"/>
                  </a:lnTo>
                  <a:cubicBezTo>
                    <a:pt x="83" y="8180"/>
                    <a:pt x="72" y="8156"/>
                    <a:pt x="72" y="8132"/>
                  </a:cubicBezTo>
                  <a:lnTo>
                    <a:pt x="72" y="8120"/>
                  </a:lnTo>
                  <a:cubicBezTo>
                    <a:pt x="72" y="8085"/>
                    <a:pt x="83" y="8085"/>
                    <a:pt x="95" y="8085"/>
                  </a:cubicBezTo>
                  <a:close/>
                  <a:moveTo>
                    <a:pt x="143" y="8311"/>
                  </a:moveTo>
                  <a:cubicBezTo>
                    <a:pt x="167" y="8394"/>
                    <a:pt x="191" y="8477"/>
                    <a:pt x="226" y="8549"/>
                  </a:cubicBezTo>
                  <a:cubicBezTo>
                    <a:pt x="214" y="8573"/>
                    <a:pt x="214" y="8597"/>
                    <a:pt x="202" y="8608"/>
                  </a:cubicBezTo>
                  <a:lnTo>
                    <a:pt x="202" y="8597"/>
                  </a:lnTo>
                  <a:cubicBezTo>
                    <a:pt x="179" y="8561"/>
                    <a:pt x="202" y="8513"/>
                    <a:pt x="191" y="8489"/>
                  </a:cubicBezTo>
                  <a:cubicBezTo>
                    <a:pt x="179" y="8477"/>
                    <a:pt x="131" y="8442"/>
                    <a:pt x="107" y="8418"/>
                  </a:cubicBezTo>
                  <a:cubicBezTo>
                    <a:pt x="119" y="8382"/>
                    <a:pt x="131" y="8347"/>
                    <a:pt x="143" y="8311"/>
                  </a:cubicBezTo>
                  <a:close/>
                  <a:moveTo>
                    <a:pt x="333" y="8751"/>
                  </a:moveTo>
                  <a:lnTo>
                    <a:pt x="357" y="8787"/>
                  </a:lnTo>
                  <a:cubicBezTo>
                    <a:pt x="352" y="8798"/>
                    <a:pt x="347" y="8804"/>
                    <a:pt x="341" y="8804"/>
                  </a:cubicBezTo>
                  <a:cubicBezTo>
                    <a:pt x="335" y="8804"/>
                    <a:pt x="328" y="8795"/>
                    <a:pt x="322" y="8775"/>
                  </a:cubicBezTo>
                  <a:lnTo>
                    <a:pt x="310" y="8763"/>
                  </a:lnTo>
                  <a:lnTo>
                    <a:pt x="333" y="8751"/>
                  </a:lnTo>
                  <a:close/>
                  <a:moveTo>
                    <a:pt x="429" y="8882"/>
                  </a:moveTo>
                  <a:lnTo>
                    <a:pt x="429" y="8894"/>
                  </a:lnTo>
                  <a:cubicBezTo>
                    <a:pt x="441" y="8906"/>
                    <a:pt x="453" y="8930"/>
                    <a:pt x="464" y="8942"/>
                  </a:cubicBezTo>
                  <a:lnTo>
                    <a:pt x="488" y="8966"/>
                  </a:lnTo>
                  <a:lnTo>
                    <a:pt x="488" y="8978"/>
                  </a:lnTo>
                  <a:cubicBezTo>
                    <a:pt x="476" y="8978"/>
                    <a:pt x="464" y="8978"/>
                    <a:pt x="464" y="8966"/>
                  </a:cubicBezTo>
                  <a:lnTo>
                    <a:pt x="393" y="8942"/>
                  </a:lnTo>
                  <a:cubicBezTo>
                    <a:pt x="393" y="8942"/>
                    <a:pt x="417" y="8882"/>
                    <a:pt x="429" y="8882"/>
                  </a:cubicBezTo>
                  <a:close/>
                  <a:moveTo>
                    <a:pt x="12764" y="8978"/>
                  </a:moveTo>
                  <a:cubicBezTo>
                    <a:pt x="12764" y="9001"/>
                    <a:pt x="12764" y="9036"/>
                    <a:pt x="12752" y="9060"/>
                  </a:cubicBezTo>
                  <a:lnTo>
                    <a:pt x="12752" y="9060"/>
                  </a:lnTo>
                  <a:cubicBezTo>
                    <a:pt x="12741" y="9057"/>
                    <a:pt x="12731" y="9048"/>
                    <a:pt x="12740" y="9013"/>
                  </a:cubicBezTo>
                  <a:lnTo>
                    <a:pt x="12764" y="8978"/>
                  </a:lnTo>
                  <a:close/>
                  <a:moveTo>
                    <a:pt x="12704" y="9216"/>
                  </a:moveTo>
                  <a:cubicBezTo>
                    <a:pt x="12714" y="9216"/>
                    <a:pt x="12707" y="9260"/>
                    <a:pt x="12697" y="9287"/>
                  </a:cubicBezTo>
                  <a:lnTo>
                    <a:pt x="12680" y="9287"/>
                  </a:lnTo>
                  <a:cubicBezTo>
                    <a:pt x="12680" y="9263"/>
                    <a:pt x="12692" y="9239"/>
                    <a:pt x="12704" y="9216"/>
                  </a:cubicBezTo>
                  <a:close/>
                  <a:moveTo>
                    <a:pt x="250" y="9478"/>
                  </a:moveTo>
                  <a:lnTo>
                    <a:pt x="250" y="9478"/>
                  </a:lnTo>
                  <a:cubicBezTo>
                    <a:pt x="238" y="9501"/>
                    <a:pt x="238" y="9537"/>
                    <a:pt x="226" y="9561"/>
                  </a:cubicBezTo>
                  <a:lnTo>
                    <a:pt x="226" y="9573"/>
                  </a:lnTo>
                  <a:cubicBezTo>
                    <a:pt x="226" y="9573"/>
                    <a:pt x="202" y="9549"/>
                    <a:pt x="214" y="9513"/>
                  </a:cubicBezTo>
                  <a:lnTo>
                    <a:pt x="226" y="9513"/>
                  </a:lnTo>
                  <a:cubicBezTo>
                    <a:pt x="226" y="9501"/>
                    <a:pt x="238" y="9490"/>
                    <a:pt x="250" y="9478"/>
                  </a:cubicBezTo>
                  <a:close/>
                  <a:moveTo>
                    <a:pt x="168" y="9820"/>
                  </a:moveTo>
                  <a:cubicBezTo>
                    <a:pt x="176" y="9820"/>
                    <a:pt x="185" y="9829"/>
                    <a:pt x="191" y="9835"/>
                  </a:cubicBezTo>
                  <a:lnTo>
                    <a:pt x="191" y="9871"/>
                  </a:lnTo>
                  <a:cubicBezTo>
                    <a:pt x="191" y="9877"/>
                    <a:pt x="179" y="9892"/>
                    <a:pt x="169" y="9892"/>
                  </a:cubicBezTo>
                  <a:cubicBezTo>
                    <a:pt x="161" y="9892"/>
                    <a:pt x="155" y="9884"/>
                    <a:pt x="155" y="9859"/>
                  </a:cubicBezTo>
                  <a:cubicBezTo>
                    <a:pt x="155" y="9829"/>
                    <a:pt x="161" y="9820"/>
                    <a:pt x="168" y="9820"/>
                  </a:cubicBezTo>
                  <a:close/>
                  <a:moveTo>
                    <a:pt x="175" y="10154"/>
                  </a:moveTo>
                  <a:cubicBezTo>
                    <a:pt x="181" y="10154"/>
                    <a:pt x="184" y="10161"/>
                    <a:pt x="191" y="10168"/>
                  </a:cubicBezTo>
                  <a:cubicBezTo>
                    <a:pt x="202" y="10228"/>
                    <a:pt x="214" y="10299"/>
                    <a:pt x="226" y="10359"/>
                  </a:cubicBezTo>
                  <a:lnTo>
                    <a:pt x="214" y="10347"/>
                  </a:lnTo>
                  <a:cubicBezTo>
                    <a:pt x="191" y="10323"/>
                    <a:pt x="191" y="10275"/>
                    <a:pt x="179" y="10240"/>
                  </a:cubicBezTo>
                  <a:cubicBezTo>
                    <a:pt x="167" y="10204"/>
                    <a:pt x="143" y="10192"/>
                    <a:pt x="155" y="10168"/>
                  </a:cubicBezTo>
                  <a:cubicBezTo>
                    <a:pt x="165" y="10158"/>
                    <a:pt x="171" y="10154"/>
                    <a:pt x="175" y="10154"/>
                  </a:cubicBezTo>
                  <a:close/>
                  <a:moveTo>
                    <a:pt x="180" y="10338"/>
                  </a:moveTo>
                  <a:cubicBezTo>
                    <a:pt x="191" y="10338"/>
                    <a:pt x="202" y="10353"/>
                    <a:pt x="202" y="10382"/>
                  </a:cubicBezTo>
                  <a:cubicBezTo>
                    <a:pt x="215" y="10427"/>
                    <a:pt x="211" y="10454"/>
                    <a:pt x="201" y="10454"/>
                  </a:cubicBezTo>
                  <a:cubicBezTo>
                    <a:pt x="192" y="10454"/>
                    <a:pt x="178" y="10433"/>
                    <a:pt x="167" y="10382"/>
                  </a:cubicBezTo>
                  <a:cubicBezTo>
                    <a:pt x="161" y="10353"/>
                    <a:pt x="170" y="10338"/>
                    <a:pt x="180" y="10338"/>
                  </a:cubicBezTo>
                  <a:close/>
                  <a:moveTo>
                    <a:pt x="11132" y="10561"/>
                  </a:moveTo>
                  <a:cubicBezTo>
                    <a:pt x="11132" y="10585"/>
                    <a:pt x="11144" y="10597"/>
                    <a:pt x="11144" y="10609"/>
                  </a:cubicBezTo>
                  <a:cubicBezTo>
                    <a:pt x="11135" y="10612"/>
                    <a:pt x="11126" y="10613"/>
                    <a:pt x="11116" y="10613"/>
                  </a:cubicBezTo>
                  <a:cubicBezTo>
                    <a:pt x="11087" y="10613"/>
                    <a:pt x="11058" y="10600"/>
                    <a:pt x="11049" y="10573"/>
                  </a:cubicBezTo>
                  <a:lnTo>
                    <a:pt x="11073" y="10561"/>
                  </a:lnTo>
                  <a:close/>
                  <a:moveTo>
                    <a:pt x="453" y="10978"/>
                  </a:moveTo>
                  <a:lnTo>
                    <a:pt x="453" y="10990"/>
                  </a:lnTo>
                  <a:cubicBezTo>
                    <a:pt x="453" y="10989"/>
                    <a:pt x="454" y="10989"/>
                    <a:pt x="455" y="10989"/>
                  </a:cubicBezTo>
                  <a:cubicBezTo>
                    <a:pt x="455" y="10989"/>
                    <a:pt x="456" y="10989"/>
                    <a:pt x="457" y="10989"/>
                  </a:cubicBezTo>
                  <a:lnTo>
                    <a:pt x="457" y="10989"/>
                  </a:lnTo>
                  <a:cubicBezTo>
                    <a:pt x="454" y="10982"/>
                    <a:pt x="453" y="10978"/>
                    <a:pt x="453" y="10978"/>
                  </a:cubicBezTo>
                  <a:close/>
                  <a:moveTo>
                    <a:pt x="405" y="10871"/>
                  </a:moveTo>
                  <a:cubicBezTo>
                    <a:pt x="453" y="10942"/>
                    <a:pt x="488" y="11014"/>
                    <a:pt x="536" y="11073"/>
                  </a:cubicBezTo>
                  <a:cubicBezTo>
                    <a:pt x="535" y="11074"/>
                    <a:pt x="534" y="11074"/>
                    <a:pt x="534" y="11074"/>
                  </a:cubicBezTo>
                  <a:cubicBezTo>
                    <a:pt x="519" y="11074"/>
                    <a:pt x="473" y="10995"/>
                    <a:pt x="457" y="10989"/>
                  </a:cubicBezTo>
                  <a:lnTo>
                    <a:pt x="457" y="10989"/>
                  </a:lnTo>
                  <a:cubicBezTo>
                    <a:pt x="465" y="11012"/>
                    <a:pt x="483" y="11062"/>
                    <a:pt x="478" y="11062"/>
                  </a:cubicBezTo>
                  <a:cubicBezTo>
                    <a:pt x="478" y="11062"/>
                    <a:pt x="477" y="11062"/>
                    <a:pt x="476" y="11061"/>
                  </a:cubicBezTo>
                  <a:cubicBezTo>
                    <a:pt x="441" y="11014"/>
                    <a:pt x="357" y="10966"/>
                    <a:pt x="405" y="10942"/>
                  </a:cubicBezTo>
                  <a:cubicBezTo>
                    <a:pt x="410" y="10942"/>
                    <a:pt x="418" y="10944"/>
                    <a:pt x="425" y="10944"/>
                  </a:cubicBezTo>
                  <a:cubicBezTo>
                    <a:pt x="436" y="10944"/>
                    <a:pt x="443" y="10940"/>
                    <a:pt x="429" y="10918"/>
                  </a:cubicBezTo>
                  <a:lnTo>
                    <a:pt x="405" y="10871"/>
                  </a:lnTo>
                  <a:close/>
                  <a:moveTo>
                    <a:pt x="10543" y="11113"/>
                  </a:moveTo>
                  <a:lnTo>
                    <a:pt x="10543" y="11113"/>
                  </a:lnTo>
                  <a:cubicBezTo>
                    <a:pt x="10536" y="11129"/>
                    <a:pt x="10529" y="11137"/>
                    <a:pt x="10522" y="11137"/>
                  </a:cubicBezTo>
                  <a:cubicBezTo>
                    <a:pt x="10519" y="11137"/>
                    <a:pt x="10516" y="11136"/>
                    <a:pt x="10513" y="11133"/>
                  </a:cubicBezTo>
                  <a:lnTo>
                    <a:pt x="10525" y="11133"/>
                  </a:lnTo>
                  <a:cubicBezTo>
                    <a:pt x="10532" y="11126"/>
                    <a:pt x="10539" y="11119"/>
                    <a:pt x="10543" y="11113"/>
                  </a:cubicBezTo>
                  <a:close/>
                  <a:moveTo>
                    <a:pt x="679" y="11228"/>
                  </a:moveTo>
                  <a:cubicBezTo>
                    <a:pt x="750" y="11299"/>
                    <a:pt x="822" y="11359"/>
                    <a:pt x="893" y="11418"/>
                  </a:cubicBezTo>
                  <a:cubicBezTo>
                    <a:pt x="888" y="11424"/>
                    <a:pt x="881" y="11426"/>
                    <a:pt x="875" y="11426"/>
                  </a:cubicBezTo>
                  <a:cubicBezTo>
                    <a:pt x="853" y="11426"/>
                    <a:pt x="828" y="11401"/>
                    <a:pt x="810" y="11383"/>
                  </a:cubicBezTo>
                  <a:cubicBezTo>
                    <a:pt x="750" y="11335"/>
                    <a:pt x="750" y="11311"/>
                    <a:pt x="679" y="11287"/>
                  </a:cubicBezTo>
                  <a:cubicBezTo>
                    <a:pt x="679" y="11287"/>
                    <a:pt x="631" y="11264"/>
                    <a:pt x="631" y="11252"/>
                  </a:cubicBezTo>
                  <a:cubicBezTo>
                    <a:pt x="619" y="11240"/>
                    <a:pt x="679" y="11252"/>
                    <a:pt x="679" y="11228"/>
                  </a:cubicBezTo>
                  <a:close/>
                  <a:moveTo>
                    <a:pt x="941" y="11454"/>
                  </a:moveTo>
                  <a:lnTo>
                    <a:pt x="941" y="11454"/>
                  </a:lnTo>
                  <a:cubicBezTo>
                    <a:pt x="988" y="11490"/>
                    <a:pt x="1036" y="11514"/>
                    <a:pt x="1084" y="11549"/>
                  </a:cubicBezTo>
                  <a:cubicBezTo>
                    <a:pt x="1095" y="11573"/>
                    <a:pt x="1131" y="11609"/>
                    <a:pt x="1131" y="11621"/>
                  </a:cubicBezTo>
                  <a:cubicBezTo>
                    <a:pt x="1119" y="11621"/>
                    <a:pt x="1060" y="11597"/>
                    <a:pt x="1072" y="11585"/>
                  </a:cubicBezTo>
                  <a:lnTo>
                    <a:pt x="1072" y="11573"/>
                  </a:lnTo>
                  <a:cubicBezTo>
                    <a:pt x="1072" y="11549"/>
                    <a:pt x="1012" y="11525"/>
                    <a:pt x="976" y="11514"/>
                  </a:cubicBezTo>
                  <a:cubicBezTo>
                    <a:pt x="917" y="11490"/>
                    <a:pt x="941" y="11478"/>
                    <a:pt x="941" y="11454"/>
                  </a:cubicBezTo>
                  <a:close/>
                  <a:moveTo>
                    <a:pt x="1405" y="11692"/>
                  </a:moveTo>
                  <a:lnTo>
                    <a:pt x="1465" y="11716"/>
                  </a:lnTo>
                  <a:cubicBezTo>
                    <a:pt x="1465" y="11716"/>
                    <a:pt x="1476" y="11728"/>
                    <a:pt x="1488" y="11728"/>
                  </a:cubicBezTo>
                  <a:lnTo>
                    <a:pt x="1512" y="11728"/>
                  </a:lnTo>
                  <a:lnTo>
                    <a:pt x="1643" y="11764"/>
                  </a:lnTo>
                  <a:cubicBezTo>
                    <a:pt x="1634" y="11781"/>
                    <a:pt x="1638" y="11792"/>
                    <a:pt x="1627" y="11792"/>
                  </a:cubicBezTo>
                  <a:cubicBezTo>
                    <a:pt x="1623" y="11792"/>
                    <a:pt x="1617" y="11791"/>
                    <a:pt x="1607" y="11787"/>
                  </a:cubicBezTo>
                  <a:lnTo>
                    <a:pt x="1607" y="11776"/>
                  </a:lnTo>
                  <a:cubicBezTo>
                    <a:pt x="1560" y="11764"/>
                    <a:pt x="1500" y="11752"/>
                    <a:pt x="1465" y="11728"/>
                  </a:cubicBezTo>
                  <a:cubicBezTo>
                    <a:pt x="1441" y="11716"/>
                    <a:pt x="1417" y="11704"/>
                    <a:pt x="1405" y="11692"/>
                  </a:cubicBezTo>
                  <a:close/>
                  <a:moveTo>
                    <a:pt x="1750" y="11799"/>
                  </a:moveTo>
                  <a:lnTo>
                    <a:pt x="1988" y="11859"/>
                  </a:lnTo>
                  <a:lnTo>
                    <a:pt x="2096" y="11883"/>
                  </a:lnTo>
                  <a:cubicBezTo>
                    <a:pt x="2096" y="11883"/>
                    <a:pt x="2072" y="11895"/>
                    <a:pt x="2048" y="11895"/>
                  </a:cubicBezTo>
                  <a:lnTo>
                    <a:pt x="2048" y="11883"/>
                  </a:lnTo>
                  <a:cubicBezTo>
                    <a:pt x="2024" y="11883"/>
                    <a:pt x="2000" y="11871"/>
                    <a:pt x="1988" y="11871"/>
                  </a:cubicBezTo>
                  <a:cubicBezTo>
                    <a:pt x="1977" y="11871"/>
                    <a:pt x="1988" y="11895"/>
                    <a:pt x="1965" y="11895"/>
                  </a:cubicBezTo>
                  <a:cubicBezTo>
                    <a:pt x="1941" y="11895"/>
                    <a:pt x="1917" y="11895"/>
                    <a:pt x="1893" y="11883"/>
                  </a:cubicBezTo>
                  <a:cubicBezTo>
                    <a:pt x="1905" y="11859"/>
                    <a:pt x="1893" y="11847"/>
                    <a:pt x="1846" y="11847"/>
                  </a:cubicBezTo>
                  <a:cubicBezTo>
                    <a:pt x="1798" y="11835"/>
                    <a:pt x="1750" y="11847"/>
                    <a:pt x="1750" y="11799"/>
                  </a:cubicBezTo>
                  <a:close/>
                  <a:moveTo>
                    <a:pt x="9430" y="11918"/>
                  </a:moveTo>
                  <a:cubicBezTo>
                    <a:pt x="9420" y="11918"/>
                    <a:pt x="9412" y="11921"/>
                    <a:pt x="9406" y="11924"/>
                  </a:cubicBezTo>
                  <a:lnTo>
                    <a:pt x="9406" y="11924"/>
                  </a:lnTo>
                  <a:lnTo>
                    <a:pt x="9406" y="11918"/>
                  </a:lnTo>
                  <a:close/>
                  <a:moveTo>
                    <a:pt x="2119" y="11883"/>
                  </a:moveTo>
                  <a:lnTo>
                    <a:pt x="2227" y="11918"/>
                  </a:lnTo>
                  <a:cubicBezTo>
                    <a:pt x="2215" y="11930"/>
                    <a:pt x="2203" y="11942"/>
                    <a:pt x="2191" y="11954"/>
                  </a:cubicBezTo>
                  <a:lnTo>
                    <a:pt x="2191" y="11942"/>
                  </a:lnTo>
                  <a:cubicBezTo>
                    <a:pt x="2188" y="11943"/>
                    <a:pt x="2186" y="11944"/>
                    <a:pt x="2183" y="11944"/>
                  </a:cubicBezTo>
                  <a:cubicBezTo>
                    <a:pt x="2160" y="11944"/>
                    <a:pt x="2130" y="11904"/>
                    <a:pt x="2119" y="11883"/>
                  </a:cubicBezTo>
                  <a:close/>
                  <a:moveTo>
                    <a:pt x="8192" y="11966"/>
                  </a:moveTo>
                  <a:lnTo>
                    <a:pt x="8263" y="11978"/>
                  </a:lnTo>
                  <a:cubicBezTo>
                    <a:pt x="8239" y="11978"/>
                    <a:pt x="8203" y="11978"/>
                    <a:pt x="8180" y="11966"/>
                  </a:cubicBezTo>
                  <a:close/>
                  <a:moveTo>
                    <a:pt x="8726" y="12076"/>
                  </a:moveTo>
                  <a:cubicBezTo>
                    <a:pt x="8733" y="12079"/>
                    <a:pt x="8741" y="12082"/>
                    <a:pt x="8749" y="12084"/>
                  </a:cubicBezTo>
                  <a:lnTo>
                    <a:pt x="8749" y="12084"/>
                  </a:lnTo>
                  <a:cubicBezTo>
                    <a:pt x="8742" y="12081"/>
                    <a:pt x="8734" y="12078"/>
                    <a:pt x="8726" y="12076"/>
                  </a:cubicBezTo>
                  <a:close/>
                  <a:moveTo>
                    <a:pt x="7858" y="12359"/>
                  </a:moveTo>
                  <a:cubicBezTo>
                    <a:pt x="7858" y="12391"/>
                    <a:pt x="7849" y="12413"/>
                    <a:pt x="7830" y="12426"/>
                  </a:cubicBezTo>
                  <a:lnTo>
                    <a:pt x="7830" y="12426"/>
                  </a:lnTo>
                  <a:lnTo>
                    <a:pt x="7822" y="12418"/>
                  </a:lnTo>
                  <a:lnTo>
                    <a:pt x="7858" y="12359"/>
                  </a:lnTo>
                  <a:close/>
                  <a:moveTo>
                    <a:pt x="2703" y="12609"/>
                  </a:moveTo>
                  <a:lnTo>
                    <a:pt x="2715" y="12621"/>
                  </a:lnTo>
                  <a:lnTo>
                    <a:pt x="2703" y="12621"/>
                  </a:lnTo>
                  <a:cubicBezTo>
                    <a:pt x="2703" y="12621"/>
                    <a:pt x="2691" y="12609"/>
                    <a:pt x="2691" y="12609"/>
                  </a:cubicBezTo>
                  <a:close/>
                  <a:moveTo>
                    <a:pt x="4768" y="12675"/>
                  </a:moveTo>
                  <a:cubicBezTo>
                    <a:pt x="4719" y="12704"/>
                    <a:pt x="4675" y="12734"/>
                    <a:pt x="4632" y="12752"/>
                  </a:cubicBezTo>
                  <a:lnTo>
                    <a:pt x="4644" y="12740"/>
                  </a:lnTo>
                  <a:lnTo>
                    <a:pt x="4644" y="12740"/>
                  </a:lnTo>
                  <a:cubicBezTo>
                    <a:pt x="4613" y="12760"/>
                    <a:pt x="4564" y="12790"/>
                    <a:pt x="4536" y="12790"/>
                  </a:cubicBezTo>
                  <a:cubicBezTo>
                    <a:pt x="4532" y="12790"/>
                    <a:pt x="4528" y="12789"/>
                    <a:pt x="4524" y="12788"/>
                  </a:cubicBezTo>
                  <a:lnTo>
                    <a:pt x="4584" y="12752"/>
                  </a:lnTo>
                  <a:cubicBezTo>
                    <a:pt x="4649" y="12733"/>
                    <a:pt x="4706" y="12708"/>
                    <a:pt x="4768" y="12675"/>
                  </a:cubicBezTo>
                  <a:close/>
                  <a:moveTo>
                    <a:pt x="7612" y="12725"/>
                  </a:moveTo>
                  <a:cubicBezTo>
                    <a:pt x="7617" y="12725"/>
                    <a:pt x="7620" y="12729"/>
                    <a:pt x="7620" y="12740"/>
                  </a:cubicBezTo>
                  <a:cubicBezTo>
                    <a:pt x="7609" y="12773"/>
                    <a:pt x="7578" y="12796"/>
                    <a:pt x="7554" y="12818"/>
                  </a:cubicBezTo>
                  <a:lnTo>
                    <a:pt x="7554" y="12818"/>
                  </a:lnTo>
                  <a:cubicBezTo>
                    <a:pt x="7543" y="12807"/>
                    <a:pt x="7530" y="12794"/>
                    <a:pt x="7561" y="12764"/>
                  </a:cubicBezTo>
                  <a:cubicBezTo>
                    <a:pt x="7577" y="12747"/>
                    <a:pt x="7599" y="12725"/>
                    <a:pt x="7612" y="12725"/>
                  </a:cubicBezTo>
                  <a:close/>
                  <a:moveTo>
                    <a:pt x="5179" y="12764"/>
                  </a:moveTo>
                  <a:lnTo>
                    <a:pt x="5227" y="12823"/>
                  </a:lnTo>
                  <a:cubicBezTo>
                    <a:pt x="5221" y="12826"/>
                    <a:pt x="5216" y="12828"/>
                    <a:pt x="5211" y="12828"/>
                  </a:cubicBezTo>
                  <a:cubicBezTo>
                    <a:pt x="5196" y="12828"/>
                    <a:pt x="5182" y="12814"/>
                    <a:pt x="5155" y="12788"/>
                  </a:cubicBezTo>
                  <a:lnTo>
                    <a:pt x="5167" y="12788"/>
                  </a:lnTo>
                  <a:cubicBezTo>
                    <a:pt x="5167" y="12788"/>
                    <a:pt x="5179" y="12776"/>
                    <a:pt x="5179" y="12764"/>
                  </a:cubicBezTo>
                  <a:close/>
                  <a:moveTo>
                    <a:pt x="5358" y="12919"/>
                  </a:moveTo>
                  <a:lnTo>
                    <a:pt x="5417" y="12954"/>
                  </a:lnTo>
                  <a:cubicBezTo>
                    <a:pt x="5407" y="12970"/>
                    <a:pt x="5393" y="12977"/>
                    <a:pt x="5381" y="12977"/>
                  </a:cubicBezTo>
                  <a:cubicBezTo>
                    <a:pt x="5366" y="12977"/>
                    <a:pt x="5353" y="12967"/>
                    <a:pt x="5346" y="12954"/>
                  </a:cubicBezTo>
                  <a:lnTo>
                    <a:pt x="5358" y="12942"/>
                  </a:lnTo>
                  <a:cubicBezTo>
                    <a:pt x="5346" y="12942"/>
                    <a:pt x="5346" y="12930"/>
                    <a:pt x="5358" y="12919"/>
                  </a:cubicBezTo>
                  <a:close/>
                  <a:moveTo>
                    <a:pt x="5644" y="13097"/>
                  </a:moveTo>
                  <a:lnTo>
                    <a:pt x="5727" y="13133"/>
                  </a:lnTo>
                  <a:cubicBezTo>
                    <a:pt x="5715" y="13139"/>
                    <a:pt x="5703" y="13142"/>
                    <a:pt x="5691" y="13142"/>
                  </a:cubicBezTo>
                  <a:cubicBezTo>
                    <a:pt x="5679" y="13142"/>
                    <a:pt x="5667" y="13139"/>
                    <a:pt x="5656" y="13133"/>
                  </a:cubicBezTo>
                  <a:lnTo>
                    <a:pt x="5667" y="13121"/>
                  </a:lnTo>
                  <a:cubicBezTo>
                    <a:pt x="5656" y="13121"/>
                    <a:pt x="5644" y="13109"/>
                    <a:pt x="5644" y="13097"/>
                  </a:cubicBezTo>
                  <a:close/>
                  <a:moveTo>
                    <a:pt x="8061" y="0"/>
                  </a:moveTo>
                  <a:cubicBezTo>
                    <a:pt x="7989" y="0"/>
                    <a:pt x="7930" y="48"/>
                    <a:pt x="8025" y="48"/>
                  </a:cubicBezTo>
                  <a:lnTo>
                    <a:pt x="7894" y="48"/>
                  </a:lnTo>
                  <a:cubicBezTo>
                    <a:pt x="7870" y="36"/>
                    <a:pt x="7834" y="36"/>
                    <a:pt x="7799" y="24"/>
                  </a:cubicBezTo>
                  <a:cubicBezTo>
                    <a:pt x="7787" y="24"/>
                    <a:pt x="7763" y="24"/>
                    <a:pt x="7739" y="36"/>
                  </a:cubicBezTo>
                  <a:cubicBezTo>
                    <a:pt x="7692" y="60"/>
                    <a:pt x="7715" y="72"/>
                    <a:pt x="7715" y="96"/>
                  </a:cubicBezTo>
                  <a:cubicBezTo>
                    <a:pt x="7725" y="85"/>
                    <a:pt x="7735" y="82"/>
                    <a:pt x="7742" y="82"/>
                  </a:cubicBezTo>
                  <a:cubicBezTo>
                    <a:pt x="7751" y="82"/>
                    <a:pt x="7753" y="89"/>
                    <a:pt x="7739" y="96"/>
                  </a:cubicBezTo>
                  <a:cubicBezTo>
                    <a:pt x="7715" y="107"/>
                    <a:pt x="7692" y="119"/>
                    <a:pt x="7656" y="131"/>
                  </a:cubicBezTo>
                  <a:cubicBezTo>
                    <a:pt x="7590" y="131"/>
                    <a:pt x="7676" y="70"/>
                    <a:pt x="7624" y="70"/>
                  </a:cubicBezTo>
                  <a:cubicBezTo>
                    <a:pt x="7620" y="70"/>
                    <a:pt x="7615" y="71"/>
                    <a:pt x="7608" y="72"/>
                  </a:cubicBezTo>
                  <a:cubicBezTo>
                    <a:pt x="7572" y="72"/>
                    <a:pt x="7406" y="155"/>
                    <a:pt x="7465" y="167"/>
                  </a:cubicBezTo>
                  <a:cubicBezTo>
                    <a:pt x="7513" y="167"/>
                    <a:pt x="7525" y="167"/>
                    <a:pt x="7489" y="203"/>
                  </a:cubicBezTo>
                  <a:cubicBezTo>
                    <a:pt x="7465" y="226"/>
                    <a:pt x="7430" y="238"/>
                    <a:pt x="7394" y="238"/>
                  </a:cubicBezTo>
                  <a:cubicBezTo>
                    <a:pt x="7346" y="238"/>
                    <a:pt x="7382" y="143"/>
                    <a:pt x="7370" y="143"/>
                  </a:cubicBezTo>
                  <a:lnTo>
                    <a:pt x="7370" y="143"/>
                  </a:lnTo>
                  <a:cubicBezTo>
                    <a:pt x="7322" y="155"/>
                    <a:pt x="7287" y="167"/>
                    <a:pt x="7263" y="191"/>
                  </a:cubicBezTo>
                  <a:cubicBezTo>
                    <a:pt x="7227" y="226"/>
                    <a:pt x="7263" y="226"/>
                    <a:pt x="7239" y="250"/>
                  </a:cubicBezTo>
                  <a:cubicBezTo>
                    <a:pt x="7228" y="262"/>
                    <a:pt x="7218" y="266"/>
                    <a:pt x="7208" y="266"/>
                  </a:cubicBezTo>
                  <a:cubicBezTo>
                    <a:pt x="7188" y="266"/>
                    <a:pt x="7171" y="247"/>
                    <a:pt x="7151" y="247"/>
                  </a:cubicBezTo>
                  <a:cubicBezTo>
                    <a:pt x="7141" y="247"/>
                    <a:pt x="7131" y="251"/>
                    <a:pt x="7120" y="262"/>
                  </a:cubicBezTo>
                  <a:cubicBezTo>
                    <a:pt x="7072" y="310"/>
                    <a:pt x="7072" y="334"/>
                    <a:pt x="7084" y="369"/>
                  </a:cubicBezTo>
                  <a:cubicBezTo>
                    <a:pt x="7072" y="346"/>
                    <a:pt x="7072" y="322"/>
                    <a:pt x="7037" y="310"/>
                  </a:cubicBezTo>
                  <a:cubicBezTo>
                    <a:pt x="6989" y="310"/>
                    <a:pt x="6930" y="334"/>
                    <a:pt x="6882" y="369"/>
                  </a:cubicBezTo>
                  <a:cubicBezTo>
                    <a:pt x="6870" y="381"/>
                    <a:pt x="6930" y="369"/>
                    <a:pt x="6906" y="405"/>
                  </a:cubicBezTo>
                  <a:cubicBezTo>
                    <a:pt x="6882" y="429"/>
                    <a:pt x="6846" y="453"/>
                    <a:pt x="6810" y="465"/>
                  </a:cubicBezTo>
                  <a:cubicBezTo>
                    <a:pt x="6775" y="488"/>
                    <a:pt x="6739" y="488"/>
                    <a:pt x="6715" y="512"/>
                  </a:cubicBezTo>
                  <a:cubicBezTo>
                    <a:pt x="6679" y="536"/>
                    <a:pt x="6691" y="584"/>
                    <a:pt x="6644" y="607"/>
                  </a:cubicBezTo>
                  <a:cubicBezTo>
                    <a:pt x="6640" y="609"/>
                    <a:pt x="6636" y="610"/>
                    <a:pt x="6631" y="610"/>
                  </a:cubicBezTo>
                  <a:cubicBezTo>
                    <a:pt x="6620" y="610"/>
                    <a:pt x="6608" y="606"/>
                    <a:pt x="6596" y="606"/>
                  </a:cubicBezTo>
                  <a:cubicBezTo>
                    <a:pt x="6583" y="606"/>
                    <a:pt x="6571" y="611"/>
                    <a:pt x="6560" y="631"/>
                  </a:cubicBezTo>
                  <a:cubicBezTo>
                    <a:pt x="6537" y="679"/>
                    <a:pt x="6572" y="703"/>
                    <a:pt x="6525" y="750"/>
                  </a:cubicBezTo>
                  <a:lnTo>
                    <a:pt x="6501" y="738"/>
                  </a:lnTo>
                  <a:cubicBezTo>
                    <a:pt x="6495" y="738"/>
                    <a:pt x="6492" y="735"/>
                    <a:pt x="6492" y="730"/>
                  </a:cubicBezTo>
                  <a:lnTo>
                    <a:pt x="6492" y="730"/>
                  </a:lnTo>
                  <a:cubicBezTo>
                    <a:pt x="6471" y="761"/>
                    <a:pt x="6426" y="825"/>
                    <a:pt x="6418" y="834"/>
                  </a:cubicBezTo>
                  <a:cubicBezTo>
                    <a:pt x="6400" y="852"/>
                    <a:pt x="6391" y="855"/>
                    <a:pt x="6385" y="855"/>
                  </a:cubicBezTo>
                  <a:cubicBezTo>
                    <a:pt x="6382" y="855"/>
                    <a:pt x="6380" y="854"/>
                    <a:pt x="6377" y="854"/>
                  </a:cubicBezTo>
                  <a:cubicBezTo>
                    <a:pt x="6375" y="854"/>
                    <a:pt x="6373" y="855"/>
                    <a:pt x="6370" y="858"/>
                  </a:cubicBezTo>
                  <a:cubicBezTo>
                    <a:pt x="6361" y="876"/>
                    <a:pt x="6366" y="901"/>
                    <a:pt x="6358" y="901"/>
                  </a:cubicBezTo>
                  <a:cubicBezTo>
                    <a:pt x="6355" y="901"/>
                    <a:pt x="6352" y="899"/>
                    <a:pt x="6346" y="893"/>
                  </a:cubicBezTo>
                  <a:cubicBezTo>
                    <a:pt x="6322" y="881"/>
                    <a:pt x="6310" y="869"/>
                    <a:pt x="6298" y="846"/>
                  </a:cubicBezTo>
                  <a:cubicBezTo>
                    <a:pt x="6263" y="810"/>
                    <a:pt x="6203" y="834"/>
                    <a:pt x="6156" y="810"/>
                  </a:cubicBezTo>
                  <a:cubicBezTo>
                    <a:pt x="6108" y="774"/>
                    <a:pt x="6108" y="727"/>
                    <a:pt x="6048" y="703"/>
                  </a:cubicBezTo>
                  <a:cubicBezTo>
                    <a:pt x="6031" y="694"/>
                    <a:pt x="6015" y="692"/>
                    <a:pt x="6000" y="692"/>
                  </a:cubicBezTo>
                  <a:cubicBezTo>
                    <a:pt x="5984" y="692"/>
                    <a:pt x="5968" y="694"/>
                    <a:pt x="5954" y="694"/>
                  </a:cubicBezTo>
                  <a:cubicBezTo>
                    <a:pt x="5946" y="694"/>
                    <a:pt x="5937" y="694"/>
                    <a:pt x="5929" y="691"/>
                  </a:cubicBezTo>
                  <a:cubicBezTo>
                    <a:pt x="5882" y="691"/>
                    <a:pt x="5906" y="631"/>
                    <a:pt x="5906" y="619"/>
                  </a:cubicBezTo>
                  <a:cubicBezTo>
                    <a:pt x="5870" y="619"/>
                    <a:pt x="5834" y="619"/>
                    <a:pt x="5798" y="631"/>
                  </a:cubicBezTo>
                  <a:cubicBezTo>
                    <a:pt x="5780" y="637"/>
                    <a:pt x="5766" y="639"/>
                    <a:pt x="5755" y="639"/>
                  </a:cubicBezTo>
                  <a:cubicBezTo>
                    <a:pt x="5722" y="639"/>
                    <a:pt x="5729" y="613"/>
                    <a:pt x="5738" y="587"/>
                  </a:cubicBezTo>
                  <a:lnTo>
                    <a:pt x="5738" y="587"/>
                  </a:lnTo>
                  <a:cubicBezTo>
                    <a:pt x="5734" y="596"/>
                    <a:pt x="5725" y="599"/>
                    <a:pt x="5712" y="599"/>
                  </a:cubicBezTo>
                  <a:cubicBezTo>
                    <a:pt x="5678" y="599"/>
                    <a:pt x="5621" y="574"/>
                    <a:pt x="5591" y="574"/>
                  </a:cubicBezTo>
                  <a:cubicBezTo>
                    <a:pt x="5581" y="574"/>
                    <a:pt x="5574" y="577"/>
                    <a:pt x="5572" y="584"/>
                  </a:cubicBezTo>
                  <a:cubicBezTo>
                    <a:pt x="5536" y="548"/>
                    <a:pt x="5501" y="524"/>
                    <a:pt x="5465" y="524"/>
                  </a:cubicBezTo>
                  <a:cubicBezTo>
                    <a:pt x="5465" y="534"/>
                    <a:pt x="5459" y="538"/>
                    <a:pt x="5448" y="538"/>
                  </a:cubicBezTo>
                  <a:cubicBezTo>
                    <a:pt x="5433" y="538"/>
                    <a:pt x="5409" y="531"/>
                    <a:pt x="5382" y="524"/>
                  </a:cubicBezTo>
                  <a:cubicBezTo>
                    <a:pt x="5374" y="522"/>
                    <a:pt x="5366" y="521"/>
                    <a:pt x="5356" y="521"/>
                  </a:cubicBezTo>
                  <a:cubicBezTo>
                    <a:pt x="5331" y="521"/>
                    <a:pt x="5300" y="528"/>
                    <a:pt x="5270" y="528"/>
                  </a:cubicBezTo>
                  <a:cubicBezTo>
                    <a:pt x="5259" y="528"/>
                    <a:pt x="5249" y="527"/>
                    <a:pt x="5239" y="524"/>
                  </a:cubicBezTo>
                  <a:cubicBezTo>
                    <a:pt x="5229" y="524"/>
                    <a:pt x="5160" y="457"/>
                    <a:pt x="5110" y="457"/>
                  </a:cubicBezTo>
                  <a:cubicBezTo>
                    <a:pt x="5100" y="457"/>
                    <a:pt x="5092" y="459"/>
                    <a:pt x="5084" y="465"/>
                  </a:cubicBezTo>
                  <a:cubicBezTo>
                    <a:pt x="5074" y="475"/>
                    <a:pt x="5116" y="529"/>
                    <a:pt x="5083" y="529"/>
                  </a:cubicBezTo>
                  <a:cubicBezTo>
                    <a:pt x="5078" y="529"/>
                    <a:pt x="5070" y="527"/>
                    <a:pt x="5060" y="524"/>
                  </a:cubicBezTo>
                  <a:cubicBezTo>
                    <a:pt x="5038" y="509"/>
                    <a:pt x="5025" y="499"/>
                    <a:pt x="5007" y="499"/>
                  </a:cubicBezTo>
                  <a:cubicBezTo>
                    <a:pt x="4996" y="499"/>
                    <a:pt x="4983" y="503"/>
                    <a:pt x="4965" y="512"/>
                  </a:cubicBezTo>
                  <a:cubicBezTo>
                    <a:pt x="4965" y="512"/>
                    <a:pt x="4929" y="536"/>
                    <a:pt x="4929" y="536"/>
                  </a:cubicBezTo>
                  <a:cubicBezTo>
                    <a:pt x="4929" y="536"/>
                    <a:pt x="4977" y="477"/>
                    <a:pt x="4953" y="465"/>
                  </a:cubicBezTo>
                  <a:cubicBezTo>
                    <a:pt x="4948" y="462"/>
                    <a:pt x="4944" y="461"/>
                    <a:pt x="4940" y="461"/>
                  </a:cubicBezTo>
                  <a:cubicBezTo>
                    <a:pt x="4925" y="461"/>
                    <a:pt x="4917" y="477"/>
                    <a:pt x="4917" y="477"/>
                  </a:cubicBezTo>
                  <a:cubicBezTo>
                    <a:pt x="4882" y="488"/>
                    <a:pt x="4858" y="488"/>
                    <a:pt x="4834" y="488"/>
                  </a:cubicBezTo>
                  <a:cubicBezTo>
                    <a:pt x="4858" y="488"/>
                    <a:pt x="4846" y="477"/>
                    <a:pt x="4846" y="465"/>
                  </a:cubicBezTo>
                  <a:lnTo>
                    <a:pt x="4846" y="465"/>
                  </a:lnTo>
                  <a:cubicBezTo>
                    <a:pt x="4846" y="471"/>
                    <a:pt x="4834" y="471"/>
                    <a:pt x="4818" y="471"/>
                  </a:cubicBezTo>
                  <a:cubicBezTo>
                    <a:pt x="4801" y="471"/>
                    <a:pt x="4780" y="471"/>
                    <a:pt x="4763" y="477"/>
                  </a:cubicBezTo>
                  <a:cubicBezTo>
                    <a:pt x="4763" y="477"/>
                    <a:pt x="4763" y="488"/>
                    <a:pt x="4751" y="488"/>
                  </a:cubicBezTo>
                  <a:cubicBezTo>
                    <a:pt x="4730" y="495"/>
                    <a:pt x="4698" y="502"/>
                    <a:pt x="4674" y="502"/>
                  </a:cubicBezTo>
                  <a:cubicBezTo>
                    <a:pt x="4656" y="502"/>
                    <a:pt x="4644" y="498"/>
                    <a:pt x="4644" y="488"/>
                  </a:cubicBezTo>
                  <a:cubicBezTo>
                    <a:pt x="4644" y="482"/>
                    <a:pt x="4611" y="477"/>
                    <a:pt x="4580" y="477"/>
                  </a:cubicBezTo>
                  <a:cubicBezTo>
                    <a:pt x="4548" y="477"/>
                    <a:pt x="4518" y="482"/>
                    <a:pt x="4524" y="500"/>
                  </a:cubicBezTo>
                  <a:cubicBezTo>
                    <a:pt x="4489" y="500"/>
                    <a:pt x="4393" y="500"/>
                    <a:pt x="4405" y="536"/>
                  </a:cubicBezTo>
                  <a:cubicBezTo>
                    <a:pt x="4379" y="533"/>
                    <a:pt x="4343" y="530"/>
                    <a:pt x="4304" y="530"/>
                  </a:cubicBezTo>
                  <a:cubicBezTo>
                    <a:pt x="4199" y="530"/>
                    <a:pt x="4071" y="547"/>
                    <a:pt x="4036" y="607"/>
                  </a:cubicBezTo>
                  <a:cubicBezTo>
                    <a:pt x="4031" y="582"/>
                    <a:pt x="4023" y="571"/>
                    <a:pt x="4013" y="571"/>
                  </a:cubicBezTo>
                  <a:cubicBezTo>
                    <a:pt x="3978" y="571"/>
                    <a:pt x="3919" y="703"/>
                    <a:pt x="3882" y="703"/>
                  </a:cubicBezTo>
                  <a:cubicBezTo>
                    <a:pt x="3858" y="697"/>
                    <a:pt x="3840" y="688"/>
                    <a:pt x="3820" y="688"/>
                  </a:cubicBezTo>
                  <a:cubicBezTo>
                    <a:pt x="3801" y="688"/>
                    <a:pt x="3780" y="697"/>
                    <a:pt x="3751" y="727"/>
                  </a:cubicBezTo>
                  <a:cubicBezTo>
                    <a:pt x="3727" y="762"/>
                    <a:pt x="3715" y="798"/>
                    <a:pt x="3703" y="846"/>
                  </a:cubicBezTo>
                  <a:cubicBezTo>
                    <a:pt x="3671" y="846"/>
                    <a:pt x="3671" y="819"/>
                    <a:pt x="3650" y="819"/>
                  </a:cubicBezTo>
                  <a:cubicBezTo>
                    <a:pt x="3639" y="819"/>
                    <a:pt x="3624" y="826"/>
                    <a:pt x="3596" y="846"/>
                  </a:cubicBezTo>
                  <a:cubicBezTo>
                    <a:pt x="3548" y="881"/>
                    <a:pt x="3608" y="881"/>
                    <a:pt x="3548" y="917"/>
                  </a:cubicBezTo>
                  <a:cubicBezTo>
                    <a:pt x="3548" y="906"/>
                    <a:pt x="3539" y="868"/>
                    <a:pt x="3511" y="868"/>
                  </a:cubicBezTo>
                  <a:cubicBezTo>
                    <a:pt x="3508" y="868"/>
                    <a:pt x="3504" y="868"/>
                    <a:pt x="3501" y="869"/>
                  </a:cubicBezTo>
                  <a:cubicBezTo>
                    <a:pt x="3465" y="881"/>
                    <a:pt x="3405" y="929"/>
                    <a:pt x="3417" y="941"/>
                  </a:cubicBezTo>
                  <a:cubicBezTo>
                    <a:pt x="3429" y="965"/>
                    <a:pt x="3334" y="1048"/>
                    <a:pt x="3310" y="1060"/>
                  </a:cubicBezTo>
                  <a:cubicBezTo>
                    <a:pt x="3298" y="1072"/>
                    <a:pt x="3203" y="1167"/>
                    <a:pt x="3179" y="1167"/>
                  </a:cubicBezTo>
                  <a:cubicBezTo>
                    <a:pt x="3143" y="1167"/>
                    <a:pt x="3084" y="1191"/>
                    <a:pt x="3048" y="1262"/>
                  </a:cubicBezTo>
                  <a:cubicBezTo>
                    <a:pt x="3036" y="1298"/>
                    <a:pt x="3048" y="1310"/>
                    <a:pt x="3024" y="1358"/>
                  </a:cubicBezTo>
                  <a:cubicBezTo>
                    <a:pt x="3000" y="1381"/>
                    <a:pt x="2965" y="1417"/>
                    <a:pt x="2929" y="1453"/>
                  </a:cubicBezTo>
                  <a:cubicBezTo>
                    <a:pt x="2929" y="1453"/>
                    <a:pt x="2810" y="1596"/>
                    <a:pt x="2822" y="1596"/>
                  </a:cubicBezTo>
                  <a:cubicBezTo>
                    <a:pt x="2825" y="1595"/>
                    <a:pt x="2828" y="1595"/>
                    <a:pt x="2830" y="1595"/>
                  </a:cubicBezTo>
                  <a:cubicBezTo>
                    <a:pt x="2883" y="1595"/>
                    <a:pt x="2773" y="1717"/>
                    <a:pt x="2750" y="1762"/>
                  </a:cubicBezTo>
                  <a:cubicBezTo>
                    <a:pt x="2727" y="1810"/>
                    <a:pt x="2715" y="1846"/>
                    <a:pt x="2691" y="1893"/>
                  </a:cubicBezTo>
                  <a:cubicBezTo>
                    <a:pt x="2683" y="1916"/>
                    <a:pt x="2685" y="1924"/>
                    <a:pt x="2688" y="1924"/>
                  </a:cubicBezTo>
                  <a:cubicBezTo>
                    <a:pt x="2689" y="1924"/>
                    <a:pt x="2691" y="1922"/>
                    <a:pt x="2691" y="1917"/>
                  </a:cubicBezTo>
                  <a:lnTo>
                    <a:pt x="2691" y="1917"/>
                  </a:lnTo>
                  <a:cubicBezTo>
                    <a:pt x="2703" y="1917"/>
                    <a:pt x="2667" y="1989"/>
                    <a:pt x="2667" y="2001"/>
                  </a:cubicBezTo>
                  <a:cubicBezTo>
                    <a:pt x="2655" y="2024"/>
                    <a:pt x="2643" y="2048"/>
                    <a:pt x="2643" y="2084"/>
                  </a:cubicBezTo>
                  <a:cubicBezTo>
                    <a:pt x="2643" y="2108"/>
                    <a:pt x="2631" y="2215"/>
                    <a:pt x="2608" y="2215"/>
                  </a:cubicBezTo>
                  <a:cubicBezTo>
                    <a:pt x="2584" y="2215"/>
                    <a:pt x="2548" y="2286"/>
                    <a:pt x="2548" y="2346"/>
                  </a:cubicBezTo>
                  <a:cubicBezTo>
                    <a:pt x="2548" y="2393"/>
                    <a:pt x="2584" y="2346"/>
                    <a:pt x="2572" y="2417"/>
                  </a:cubicBezTo>
                  <a:cubicBezTo>
                    <a:pt x="2561" y="2417"/>
                    <a:pt x="2553" y="2413"/>
                    <a:pt x="2546" y="2413"/>
                  </a:cubicBezTo>
                  <a:cubicBezTo>
                    <a:pt x="2537" y="2413"/>
                    <a:pt x="2531" y="2420"/>
                    <a:pt x="2524" y="2453"/>
                  </a:cubicBezTo>
                  <a:cubicBezTo>
                    <a:pt x="2522" y="2471"/>
                    <a:pt x="2525" y="2479"/>
                    <a:pt x="2531" y="2479"/>
                  </a:cubicBezTo>
                  <a:cubicBezTo>
                    <a:pt x="2555" y="2479"/>
                    <a:pt x="2622" y="2386"/>
                    <a:pt x="2631" y="2358"/>
                  </a:cubicBezTo>
                  <a:cubicBezTo>
                    <a:pt x="2654" y="2313"/>
                    <a:pt x="2655" y="2237"/>
                    <a:pt x="2684" y="2237"/>
                  </a:cubicBezTo>
                  <a:cubicBezTo>
                    <a:pt x="2686" y="2237"/>
                    <a:pt x="2688" y="2238"/>
                    <a:pt x="2691" y="2239"/>
                  </a:cubicBezTo>
                  <a:lnTo>
                    <a:pt x="2691" y="2239"/>
                  </a:lnTo>
                  <a:cubicBezTo>
                    <a:pt x="2676" y="2304"/>
                    <a:pt x="2663" y="2367"/>
                    <a:pt x="2655" y="2429"/>
                  </a:cubicBezTo>
                  <a:cubicBezTo>
                    <a:pt x="2619" y="2465"/>
                    <a:pt x="2584" y="2524"/>
                    <a:pt x="2572" y="2536"/>
                  </a:cubicBezTo>
                  <a:cubicBezTo>
                    <a:pt x="2560" y="2536"/>
                    <a:pt x="2536" y="2548"/>
                    <a:pt x="2524" y="2560"/>
                  </a:cubicBezTo>
                  <a:cubicBezTo>
                    <a:pt x="2524" y="2569"/>
                    <a:pt x="2518" y="2577"/>
                    <a:pt x="2506" y="2577"/>
                  </a:cubicBezTo>
                  <a:cubicBezTo>
                    <a:pt x="2501" y="2577"/>
                    <a:pt x="2495" y="2575"/>
                    <a:pt x="2488" y="2572"/>
                  </a:cubicBezTo>
                  <a:cubicBezTo>
                    <a:pt x="2476" y="2569"/>
                    <a:pt x="2462" y="2567"/>
                    <a:pt x="2448" y="2567"/>
                  </a:cubicBezTo>
                  <a:cubicBezTo>
                    <a:pt x="2410" y="2567"/>
                    <a:pt x="2369" y="2578"/>
                    <a:pt x="2334" y="2596"/>
                  </a:cubicBezTo>
                  <a:cubicBezTo>
                    <a:pt x="2305" y="2615"/>
                    <a:pt x="2299" y="2635"/>
                    <a:pt x="2266" y="2635"/>
                  </a:cubicBezTo>
                  <a:cubicBezTo>
                    <a:pt x="2258" y="2635"/>
                    <a:pt x="2249" y="2634"/>
                    <a:pt x="2238" y="2632"/>
                  </a:cubicBezTo>
                  <a:cubicBezTo>
                    <a:pt x="2182" y="2650"/>
                    <a:pt x="2111" y="2721"/>
                    <a:pt x="2072" y="2721"/>
                  </a:cubicBezTo>
                  <a:cubicBezTo>
                    <a:pt x="2061" y="2721"/>
                    <a:pt x="2053" y="2716"/>
                    <a:pt x="2048" y="2703"/>
                  </a:cubicBezTo>
                  <a:lnTo>
                    <a:pt x="2048" y="2703"/>
                  </a:lnTo>
                  <a:cubicBezTo>
                    <a:pt x="2060" y="2739"/>
                    <a:pt x="1905" y="2774"/>
                    <a:pt x="1857" y="2810"/>
                  </a:cubicBezTo>
                  <a:cubicBezTo>
                    <a:pt x="1822" y="2846"/>
                    <a:pt x="1857" y="2846"/>
                    <a:pt x="1834" y="2870"/>
                  </a:cubicBezTo>
                  <a:cubicBezTo>
                    <a:pt x="1828" y="2882"/>
                    <a:pt x="1816" y="2888"/>
                    <a:pt x="1802" y="2888"/>
                  </a:cubicBezTo>
                  <a:cubicBezTo>
                    <a:pt x="1789" y="2888"/>
                    <a:pt x="1774" y="2882"/>
                    <a:pt x="1762" y="2870"/>
                  </a:cubicBezTo>
                  <a:cubicBezTo>
                    <a:pt x="1758" y="2860"/>
                    <a:pt x="1752" y="2857"/>
                    <a:pt x="1745" y="2857"/>
                  </a:cubicBezTo>
                  <a:cubicBezTo>
                    <a:pt x="1716" y="2857"/>
                    <a:pt x="1670" y="2924"/>
                    <a:pt x="1631" y="2953"/>
                  </a:cubicBezTo>
                  <a:cubicBezTo>
                    <a:pt x="1609" y="2964"/>
                    <a:pt x="1457" y="3075"/>
                    <a:pt x="1432" y="3075"/>
                  </a:cubicBezTo>
                  <a:cubicBezTo>
                    <a:pt x="1430" y="3075"/>
                    <a:pt x="1429" y="3074"/>
                    <a:pt x="1429" y="3072"/>
                  </a:cubicBezTo>
                  <a:lnTo>
                    <a:pt x="1429" y="3072"/>
                  </a:lnTo>
                  <a:cubicBezTo>
                    <a:pt x="1429" y="3077"/>
                    <a:pt x="1431" y="3079"/>
                    <a:pt x="1433" y="3079"/>
                  </a:cubicBezTo>
                  <a:cubicBezTo>
                    <a:pt x="1439" y="3079"/>
                    <a:pt x="1449" y="3070"/>
                    <a:pt x="1453" y="3070"/>
                  </a:cubicBezTo>
                  <a:cubicBezTo>
                    <a:pt x="1456" y="3070"/>
                    <a:pt x="1456" y="3073"/>
                    <a:pt x="1453" y="3084"/>
                  </a:cubicBezTo>
                  <a:cubicBezTo>
                    <a:pt x="1441" y="3120"/>
                    <a:pt x="1417" y="3132"/>
                    <a:pt x="1405" y="3144"/>
                  </a:cubicBezTo>
                  <a:cubicBezTo>
                    <a:pt x="1381" y="3155"/>
                    <a:pt x="1334" y="3203"/>
                    <a:pt x="1310" y="3215"/>
                  </a:cubicBezTo>
                  <a:cubicBezTo>
                    <a:pt x="1302" y="3215"/>
                    <a:pt x="1295" y="3214"/>
                    <a:pt x="1289" y="3214"/>
                  </a:cubicBezTo>
                  <a:cubicBezTo>
                    <a:pt x="1275" y="3214"/>
                    <a:pt x="1262" y="3219"/>
                    <a:pt x="1238" y="3251"/>
                  </a:cubicBezTo>
                  <a:cubicBezTo>
                    <a:pt x="1215" y="3298"/>
                    <a:pt x="1238" y="3310"/>
                    <a:pt x="1226" y="3334"/>
                  </a:cubicBezTo>
                  <a:cubicBezTo>
                    <a:pt x="1191" y="3370"/>
                    <a:pt x="1143" y="3417"/>
                    <a:pt x="1095" y="3441"/>
                  </a:cubicBezTo>
                  <a:cubicBezTo>
                    <a:pt x="1048" y="3477"/>
                    <a:pt x="1012" y="3525"/>
                    <a:pt x="988" y="3572"/>
                  </a:cubicBezTo>
                  <a:cubicBezTo>
                    <a:pt x="953" y="3608"/>
                    <a:pt x="941" y="3667"/>
                    <a:pt x="917" y="3715"/>
                  </a:cubicBezTo>
                  <a:cubicBezTo>
                    <a:pt x="917" y="3739"/>
                    <a:pt x="917" y="3798"/>
                    <a:pt x="905" y="3822"/>
                  </a:cubicBezTo>
                  <a:cubicBezTo>
                    <a:pt x="905" y="3822"/>
                    <a:pt x="893" y="3775"/>
                    <a:pt x="881" y="3775"/>
                  </a:cubicBezTo>
                  <a:cubicBezTo>
                    <a:pt x="845" y="3810"/>
                    <a:pt x="834" y="3858"/>
                    <a:pt x="810" y="3906"/>
                  </a:cubicBezTo>
                  <a:cubicBezTo>
                    <a:pt x="810" y="3941"/>
                    <a:pt x="834" y="3929"/>
                    <a:pt x="810" y="3977"/>
                  </a:cubicBezTo>
                  <a:cubicBezTo>
                    <a:pt x="798" y="4013"/>
                    <a:pt x="786" y="4048"/>
                    <a:pt x="774" y="4084"/>
                  </a:cubicBezTo>
                  <a:cubicBezTo>
                    <a:pt x="726" y="4179"/>
                    <a:pt x="691" y="4167"/>
                    <a:pt x="691" y="4287"/>
                  </a:cubicBezTo>
                  <a:cubicBezTo>
                    <a:pt x="691" y="4334"/>
                    <a:pt x="691" y="4382"/>
                    <a:pt x="679" y="4429"/>
                  </a:cubicBezTo>
                  <a:cubicBezTo>
                    <a:pt x="679" y="4453"/>
                    <a:pt x="703" y="4477"/>
                    <a:pt x="703" y="4537"/>
                  </a:cubicBezTo>
                  <a:cubicBezTo>
                    <a:pt x="695" y="4537"/>
                    <a:pt x="674" y="4518"/>
                    <a:pt x="662" y="4518"/>
                  </a:cubicBezTo>
                  <a:cubicBezTo>
                    <a:pt x="655" y="4518"/>
                    <a:pt x="650" y="4526"/>
                    <a:pt x="655" y="4548"/>
                  </a:cubicBezTo>
                  <a:cubicBezTo>
                    <a:pt x="655" y="4577"/>
                    <a:pt x="663" y="4606"/>
                    <a:pt x="678" y="4635"/>
                  </a:cubicBezTo>
                  <a:lnTo>
                    <a:pt x="678" y="4635"/>
                  </a:lnTo>
                  <a:cubicBezTo>
                    <a:pt x="677" y="4634"/>
                    <a:pt x="676" y="4634"/>
                    <a:pt x="675" y="4634"/>
                  </a:cubicBezTo>
                  <a:cubicBezTo>
                    <a:pt x="659" y="4634"/>
                    <a:pt x="667" y="4757"/>
                    <a:pt x="667" y="4787"/>
                  </a:cubicBezTo>
                  <a:cubicBezTo>
                    <a:pt x="667" y="4846"/>
                    <a:pt x="631" y="4787"/>
                    <a:pt x="631" y="4858"/>
                  </a:cubicBezTo>
                  <a:cubicBezTo>
                    <a:pt x="631" y="4892"/>
                    <a:pt x="653" y="4910"/>
                    <a:pt x="676" y="4910"/>
                  </a:cubicBezTo>
                  <a:cubicBezTo>
                    <a:pt x="701" y="4910"/>
                    <a:pt x="726" y="4889"/>
                    <a:pt x="726" y="4846"/>
                  </a:cubicBezTo>
                  <a:lnTo>
                    <a:pt x="726" y="4894"/>
                  </a:lnTo>
                  <a:cubicBezTo>
                    <a:pt x="726" y="4929"/>
                    <a:pt x="750" y="4977"/>
                    <a:pt x="762" y="4977"/>
                  </a:cubicBezTo>
                  <a:cubicBezTo>
                    <a:pt x="762" y="5072"/>
                    <a:pt x="786" y="5179"/>
                    <a:pt x="810" y="5275"/>
                  </a:cubicBezTo>
                  <a:cubicBezTo>
                    <a:pt x="798" y="5263"/>
                    <a:pt x="798" y="5251"/>
                    <a:pt x="786" y="5239"/>
                  </a:cubicBezTo>
                  <a:cubicBezTo>
                    <a:pt x="774" y="5203"/>
                    <a:pt x="774" y="5156"/>
                    <a:pt x="774" y="5120"/>
                  </a:cubicBezTo>
                  <a:cubicBezTo>
                    <a:pt x="774" y="5070"/>
                    <a:pt x="707" y="4978"/>
                    <a:pt x="678" y="4978"/>
                  </a:cubicBezTo>
                  <a:cubicBezTo>
                    <a:pt x="673" y="4978"/>
                    <a:pt x="669" y="4981"/>
                    <a:pt x="667" y="4989"/>
                  </a:cubicBezTo>
                  <a:cubicBezTo>
                    <a:pt x="667" y="4989"/>
                    <a:pt x="679" y="5048"/>
                    <a:pt x="679" y="5048"/>
                  </a:cubicBezTo>
                  <a:cubicBezTo>
                    <a:pt x="679" y="5084"/>
                    <a:pt x="679" y="5108"/>
                    <a:pt x="679" y="5144"/>
                  </a:cubicBezTo>
                  <a:cubicBezTo>
                    <a:pt x="679" y="5215"/>
                    <a:pt x="679" y="5299"/>
                    <a:pt x="703" y="5370"/>
                  </a:cubicBezTo>
                  <a:cubicBezTo>
                    <a:pt x="707" y="5389"/>
                    <a:pt x="716" y="5391"/>
                    <a:pt x="726" y="5391"/>
                  </a:cubicBezTo>
                  <a:cubicBezTo>
                    <a:pt x="728" y="5391"/>
                    <a:pt x="731" y="5391"/>
                    <a:pt x="734" y="5391"/>
                  </a:cubicBezTo>
                  <a:cubicBezTo>
                    <a:pt x="747" y="5391"/>
                    <a:pt x="762" y="5394"/>
                    <a:pt x="774" y="5429"/>
                  </a:cubicBezTo>
                  <a:cubicBezTo>
                    <a:pt x="780" y="5447"/>
                    <a:pt x="786" y="5464"/>
                    <a:pt x="790" y="5481"/>
                  </a:cubicBezTo>
                  <a:lnTo>
                    <a:pt x="790" y="5481"/>
                  </a:lnTo>
                  <a:cubicBezTo>
                    <a:pt x="790" y="5471"/>
                    <a:pt x="794" y="5467"/>
                    <a:pt x="799" y="5467"/>
                  </a:cubicBezTo>
                  <a:cubicBezTo>
                    <a:pt x="808" y="5467"/>
                    <a:pt x="822" y="5478"/>
                    <a:pt x="834" y="5501"/>
                  </a:cubicBezTo>
                  <a:cubicBezTo>
                    <a:pt x="841" y="5529"/>
                    <a:pt x="835" y="5553"/>
                    <a:pt x="824" y="5553"/>
                  </a:cubicBezTo>
                  <a:cubicBezTo>
                    <a:pt x="817" y="5553"/>
                    <a:pt x="807" y="5542"/>
                    <a:pt x="798" y="5513"/>
                  </a:cubicBezTo>
                  <a:cubicBezTo>
                    <a:pt x="797" y="5510"/>
                    <a:pt x="796" y="5508"/>
                    <a:pt x="795" y="5506"/>
                  </a:cubicBezTo>
                  <a:lnTo>
                    <a:pt x="795" y="5506"/>
                  </a:lnTo>
                  <a:cubicBezTo>
                    <a:pt x="797" y="5516"/>
                    <a:pt x="798" y="5526"/>
                    <a:pt x="798" y="5537"/>
                  </a:cubicBezTo>
                  <a:cubicBezTo>
                    <a:pt x="774" y="5537"/>
                    <a:pt x="774" y="5549"/>
                    <a:pt x="798" y="5584"/>
                  </a:cubicBezTo>
                  <a:cubicBezTo>
                    <a:pt x="804" y="5614"/>
                    <a:pt x="807" y="5620"/>
                    <a:pt x="811" y="5620"/>
                  </a:cubicBezTo>
                  <a:cubicBezTo>
                    <a:pt x="814" y="5620"/>
                    <a:pt x="818" y="5617"/>
                    <a:pt x="823" y="5617"/>
                  </a:cubicBezTo>
                  <a:cubicBezTo>
                    <a:pt x="826" y="5617"/>
                    <a:pt x="830" y="5618"/>
                    <a:pt x="834" y="5620"/>
                  </a:cubicBezTo>
                  <a:cubicBezTo>
                    <a:pt x="857" y="5632"/>
                    <a:pt x="869" y="5656"/>
                    <a:pt x="869" y="5680"/>
                  </a:cubicBezTo>
                  <a:cubicBezTo>
                    <a:pt x="869" y="5727"/>
                    <a:pt x="810" y="5668"/>
                    <a:pt x="845" y="5763"/>
                  </a:cubicBezTo>
                  <a:cubicBezTo>
                    <a:pt x="856" y="5785"/>
                    <a:pt x="898" y="5848"/>
                    <a:pt x="914" y="5848"/>
                  </a:cubicBezTo>
                  <a:cubicBezTo>
                    <a:pt x="915" y="5848"/>
                    <a:pt x="916" y="5847"/>
                    <a:pt x="917" y="5846"/>
                  </a:cubicBezTo>
                  <a:cubicBezTo>
                    <a:pt x="929" y="5858"/>
                    <a:pt x="941" y="5882"/>
                    <a:pt x="953" y="5906"/>
                  </a:cubicBezTo>
                  <a:cubicBezTo>
                    <a:pt x="962" y="5915"/>
                    <a:pt x="1041" y="6017"/>
                    <a:pt x="1065" y="6044"/>
                  </a:cubicBezTo>
                  <a:lnTo>
                    <a:pt x="1065" y="6044"/>
                  </a:lnTo>
                  <a:cubicBezTo>
                    <a:pt x="1063" y="6044"/>
                    <a:pt x="1062" y="6043"/>
                    <a:pt x="1060" y="6043"/>
                  </a:cubicBezTo>
                  <a:cubicBezTo>
                    <a:pt x="1052" y="6043"/>
                    <a:pt x="1044" y="6049"/>
                    <a:pt x="1036" y="6049"/>
                  </a:cubicBezTo>
                  <a:cubicBezTo>
                    <a:pt x="1024" y="6049"/>
                    <a:pt x="988" y="6013"/>
                    <a:pt x="988" y="6013"/>
                  </a:cubicBezTo>
                  <a:lnTo>
                    <a:pt x="988" y="6013"/>
                  </a:lnTo>
                  <a:cubicBezTo>
                    <a:pt x="1012" y="6049"/>
                    <a:pt x="1048" y="6072"/>
                    <a:pt x="1084" y="6108"/>
                  </a:cubicBezTo>
                  <a:cubicBezTo>
                    <a:pt x="1084" y="6132"/>
                    <a:pt x="1060" y="6132"/>
                    <a:pt x="1036" y="6132"/>
                  </a:cubicBezTo>
                  <a:cubicBezTo>
                    <a:pt x="1033" y="6130"/>
                    <a:pt x="1029" y="6130"/>
                    <a:pt x="1027" y="6130"/>
                  </a:cubicBezTo>
                  <a:cubicBezTo>
                    <a:pt x="1009" y="6130"/>
                    <a:pt x="997" y="6157"/>
                    <a:pt x="976" y="6168"/>
                  </a:cubicBezTo>
                  <a:cubicBezTo>
                    <a:pt x="953" y="6191"/>
                    <a:pt x="929" y="6203"/>
                    <a:pt x="893" y="6215"/>
                  </a:cubicBezTo>
                  <a:cubicBezTo>
                    <a:pt x="881" y="6215"/>
                    <a:pt x="869" y="6215"/>
                    <a:pt x="869" y="6227"/>
                  </a:cubicBezTo>
                  <a:cubicBezTo>
                    <a:pt x="849" y="6248"/>
                    <a:pt x="837" y="6277"/>
                    <a:pt x="857" y="6277"/>
                  </a:cubicBezTo>
                  <a:cubicBezTo>
                    <a:pt x="860" y="6277"/>
                    <a:pt x="864" y="6276"/>
                    <a:pt x="869" y="6275"/>
                  </a:cubicBezTo>
                  <a:cubicBezTo>
                    <a:pt x="893" y="6275"/>
                    <a:pt x="893" y="6287"/>
                    <a:pt x="869" y="6311"/>
                  </a:cubicBezTo>
                  <a:cubicBezTo>
                    <a:pt x="834" y="6334"/>
                    <a:pt x="810" y="6311"/>
                    <a:pt x="774" y="6346"/>
                  </a:cubicBezTo>
                  <a:cubicBezTo>
                    <a:pt x="738" y="6370"/>
                    <a:pt x="703" y="6406"/>
                    <a:pt x="679" y="6442"/>
                  </a:cubicBezTo>
                  <a:cubicBezTo>
                    <a:pt x="667" y="6465"/>
                    <a:pt x="643" y="6477"/>
                    <a:pt x="619" y="6501"/>
                  </a:cubicBezTo>
                  <a:cubicBezTo>
                    <a:pt x="607" y="6501"/>
                    <a:pt x="595" y="6501"/>
                    <a:pt x="583" y="6513"/>
                  </a:cubicBezTo>
                  <a:cubicBezTo>
                    <a:pt x="548" y="6561"/>
                    <a:pt x="572" y="6561"/>
                    <a:pt x="536" y="6596"/>
                  </a:cubicBezTo>
                  <a:cubicBezTo>
                    <a:pt x="500" y="6644"/>
                    <a:pt x="500" y="6632"/>
                    <a:pt x="476" y="6668"/>
                  </a:cubicBezTo>
                  <a:cubicBezTo>
                    <a:pt x="417" y="6727"/>
                    <a:pt x="369" y="6799"/>
                    <a:pt x="345" y="6882"/>
                  </a:cubicBezTo>
                  <a:cubicBezTo>
                    <a:pt x="345" y="6918"/>
                    <a:pt x="338" y="6934"/>
                    <a:pt x="325" y="6934"/>
                  </a:cubicBezTo>
                  <a:cubicBezTo>
                    <a:pt x="320" y="6934"/>
                    <a:pt x="315" y="6932"/>
                    <a:pt x="310" y="6930"/>
                  </a:cubicBezTo>
                  <a:cubicBezTo>
                    <a:pt x="310" y="6915"/>
                    <a:pt x="307" y="6909"/>
                    <a:pt x="304" y="6909"/>
                  </a:cubicBezTo>
                  <a:cubicBezTo>
                    <a:pt x="296" y="6909"/>
                    <a:pt x="282" y="6937"/>
                    <a:pt x="274" y="6953"/>
                  </a:cubicBezTo>
                  <a:cubicBezTo>
                    <a:pt x="250" y="6989"/>
                    <a:pt x="226" y="7037"/>
                    <a:pt x="214" y="7084"/>
                  </a:cubicBezTo>
                  <a:cubicBezTo>
                    <a:pt x="214" y="7120"/>
                    <a:pt x="202" y="7156"/>
                    <a:pt x="179" y="7180"/>
                  </a:cubicBezTo>
                  <a:cubicBezTo>
                    <a:pt x="178" y="7179"/>
                    <a:pt x="176" y="7179"/>
                    <a:pt x="175" y="7179"/>
                  </a:cubicBezTo>
                  <a:cubicBezTo>
                    <a:pt x="152" y="7179"/>
                    <a:pt x="119" y="7289"/>
                    <a:pt x="119" y="7323"/>
                  </a:cubicBezTo>
                  <a:cubicBezTo>
                    <a:pt x="107" y="7358"/>
                    <a:pt x="131" y="7430"/>
                    <a:pt x="119" y="7442"/>
                  </a:cubicBezTo>
                  <a:cubicBezTo>
                    <a:pt x="72" y="7465"/>
                    <a:pt x="48" y="7501"/>
                    <a:pt x="48" y="7549"/>
                  </a:cubicBezTo>
                  <a:cubicBezTo>
                    <a:pt x="12" y="7668"/>
                    <a:pt x="0" y="7775"/>
                    <a:pt x="12" y="7894"/>
                  </a:cubicBezTo>
                  <a:cubicBezTo>
                    <a:pt x="12" y="7930"/>
                    <a:pt x="12" y="7977"/>
                    <a:pt x="24" y="8013"/>
                  </a:cubicBezTo>
                  <a:cubicBezTo>
                    <a:pt x="24" y="8037"/>
                    <a:pt x="48" y="8049"/>
                    <a:pt x="48" y="8073"/>
                  </a:cubicBezTo>
                  <a:cubicBezTo>
                    <a:pt x="48" y="8096"/>
                    <a:pt x="24" y="8132"/>
                    <a:pt x="24" y="8168"/>
                  </a:cubicBezTo>
                  <a:cubicBezTo>
                    <a:pt x="24" y="8204"/>
                    <a:pt x="24" y="8239"/>
                    <a:pt x="24" y="8275"/>
                  </a:cubicBezTo>
                  <a:cubicBezTo>
                    <a:pt x="36" y="8335"/>
                    <a:pt x="48" y="8370"/>
                    <a:pt x="72" y="8370"/>
                  </a:cubicBezTo>
                  <a:cubicBezTo>
                    <a:pt x="60" y="8370"/>
                    <a:pt x="119" y="8477"/>
                    <a:pt x="143" y="8501"/>
                  </a:cubicBezTo>
                  <a:cubicBezTo>
                    <a:pt x="155" y="8525"/>
                    <a:pt x="143" y="8585"/>
                    <a:pt x="155" y="8608"/>
                  </a:cubicBezTo>
                  <a:cubicBezTo>
                    <a:pt x="167" y="8656"/>
                    <a:pt x="191" y="8704"/>
                    <a:pt x="214" y="8739"/>
                  </a:cubicBezTo>
                  <a:cubicBezTo>
                    <a:pt x="222" y="8751"/>
                    <a:pt x="229" y="8755"/>
                    <a:pt x="235" y="8755"/>
                  </a:cubicBezTo>
                  <a:cubicBezTo>
                    <a:pt x="247" y="8755"/>
                    <a:pt x="258" y="8739"/>
                    <a:pt x="274" y="8739"/>
                  </a:cubicBezTo>
                  <a:cubicBezTo>
                    <a:pt x="274" y="8763"/>
                    <a:pt x="310" y="8799"/>
                    <a:pt x="310" y="8811"/>
                  </a:cubicBezTo>
                  <a:cubicBezTo>
                    <a:pt x="310" y="8811"/>
                    <a:pt x="310" y="8823"/>
                    <a:pt x="310" y="8823"/>
                  </a:cubicBezTo>
                  <a:cubicBezTo>
                    <a:pt x="310" y="8847"/>
                    <a:pt x="333" y="8870"/>
                    <a:pt x="345" y="8882"/>
                  </a:cubicBezTo>
                  <a:cubicBezTo>
                    <a:pt x="345" y="8894"/>
                    <a:pt x="345" y="8918"/>
                    <a:pt x="357" y="8930"/>
                  </a:cubicBezTo>
                  <a:cubicBezTo>
                    <a:pt x="357" y="8930"/>
                    <a:pt x="357" y="8942"/>
                    <a:pt x="369" y="8942"/>
                  </a:cubicBezTo>
                  <a:cubicBezTo>
                    <a:pt x="369" y="8966"/>
                    <a:pt x="393" y="8954"/>
                    <a:pt x="369" y="9025"/>
                  </a:cubicBezTo>
                  <a:cubicBezTo>
                    <a:pt x="357" y="9067"/>
                    <a:pt x="351" y="9079"/>
                    <a:pt x="345" y="9079"/>
                  </a:cubicBezTo>
                  <a:cubicBezTo>
                    <a:pt x="339" y="9079"/>
                    <a:pt x="333" y="9067"/>
                    <a:pt x="322" y="9061"/>
                  </a:cubicBezTo>
                  <a:lnTo>
                    <a:pt x="322" y="9061"/>
                  </a:lnTo>
                  <a:cubicBezTo>
                    <a:pt x="333" y="9073"/>
                    <a:pt x="298" y="9109"/>
                    <a:pt x="298" y="9144"/>
                  </a:cubicBezTo>
                  <a:cubicBezTo>
                    <a:pt x="298" y="9156"/>
                    <a:pt x="301" y="9159"/>
                    <a:pt x="304" y="9159"/>
                  </a:cubicBezTo>
                  <a:cubicBezTo>
                    <a:pt x="307" y="9159"/>
                    <a:pt x="310" y="9156"/>
                    <a:pt x="310" y="9156"/>
                  </a:cubicBezTo>
                  <a:lnTo>
                    <a:pt x="310" y="9156"/>
                  </a:lnTo>
                  <a:cubicBezTo>
                    <a:pt x="298" y="9192"/>
                    <a:pt x="274" y="9180"/>
                    <a:pt x="262" y="9204"/>
                  </a:cubicBezTo>
                  <a:cubicBezTo>
                    <a:pt x="250" y="9239"/>
                    <a:pt x="250" y="9287"/>
                    <a:pt x="250" y="9323"/>
                  </a:cubicBezTo>
                  <a:cubicBezTo>
                    <a:pt x="245" y="9351"/>
                    <a:pt x="241" y="9361"/>
                    <a:pt x="237" y="9361"/>
                  </a:cubicBezTo>
                  <a:cubicBezTo>
                    <a:pt x="231" y="9361"/>
                    <a:pt x="226" y="9337"/>
                    <a:pt x="226" y="9323"/>
                  </a:cubicBezTo>
                  <a:cubicBezTo>
                    <a:pt x="226" y="9310"/>
                    <a:pt x="216" y="9297"/>
                    <a:pt x="205" y="9297"/>
                  </a:cubicBezTo>
                  <a:cubicBezTo>
                    <a:pt x="195" y="9297"/>
                    <a:pt x="184" y="9307"/>
                    <a:pt x="179" y="9335"/>
                  </a:cubicBezTo>
                  <a:cubicBezTo>
                    <a:pt x="167" y="9392"/>
                    <a:pt x="167" y="9461"/>
                    <a:pt x="199" y="9465"/>
                  </a:cubicBezTo>
                  <a:lnTo>
                    <a:pt x="199" y="9465"/>
                  </a:lnTo>
                  <a:cubicBezTo>
                    <a:pt x="199" y="9465"/>
                    <a:pt x="199" y="9465"/>
                    <a:pt x="199" y="9465"/>
                  </a:cubicBezTo>
                  <a:cubicBezTo>
                    <a:pt x="119" y="9465"/>
                    <a:pt x="130" y="9835"/>
                    <a:pt x="83" y="9835"/>
                  </a:cubicBezTo>
                  <a:cubicBezTo>
                    <a:pt x="48" y="9894"/>
                    <a:pt x="83" y="9966"/>
                    <a:pt x="95" y="10049"/>
                  </a:cubicBezTo>
                  <a:lnTo>
                    <a:pt x="119" y="10228"/>
                  </a:lnTo>
                  <a:cubicBezTo>
                    <a:pt x="131" y="10299"/>
                    <a:pt x="155" y="10371"/>
                    <a:pt x="179" y="10454"/>
                  </a:cubicBezTo>
                  <a:cubicBezTo>
                    <a:pt x="179" y="10502"/>
                    <a:pt x="191" y="10549"/>
                    <a:pt x="202" y="10597"/>
                  </a:cubicBezTo>
                  <a:cubicBezTo>
                    <a:pt x="214" y="10633"/>
                    <a:pt x="226" y="10656"/>
                    <a:pt x="238" y="10680"/>
                  </a:cubicBezTo>
                  <a:cubicBezTo>
                    <a:pt x="246" y="10688"/>
                    <a:pt x="254" y="10686"/>
                    <a:pt x="262" y="10690"/>
                  </a:cubicBezTo>
                  <a:lnTo>
                    <a:pt x="262" y="10690"/>
                  </a:lnTo>
                  <a:cubicBezTo>
                    <a:pt x="250" y="10643"/>
                    <a:pt x="250" y="10596"/>
                    <a:pt x="250" y="10549"/>
                  </a:cubicBezTo>
                  <a:cubicBezTo>
                    <a:pt x="250" y="10548"/>
                    <a:pt x="251" y="10547"/>
                    <a:pt x="251" y="10547"/>
                  </a:cubicBezTo>
                  <a:cubicBezTo>
                    <a:pt x="256" y="10547"/>
                    <a:pt x="276" y="10576"/>
                    <a:pt x="286" y="10597"/>
                  </a:cubicBezTo>
                  <a:cubicBezTo>
                    <a:pt x="298" y="10621"/>
                    <a:pt x="322" y="10692"/>
                    <a:pt x="345" y="10740"/>
                  </a:cubicBezTo>
                  <a:lnTo>
                    <a:pt x="333" y="10716"/>
                  </a:lnTo>
                  <a:cubicBezTo>
                    <a:pt x="328" y="10708"/>
                    <a:pt x="323" y="10704"/>
                    <a:pt x="319" y="10704"/>
                  </a:cubicBezTo>
                  <a:cubicBezTo>
                    <a:pt x="304" y="10704"/>
                    <a:pt x="293" y="10737"/>
                    <a:pt x="276" y="10739"/>
                  </a:cubicBezTo>
                  <a:lnTo>
                    <a:pt x="276" y="10739"/>
                  </a:lnTo>
                  <a:cubicBezTo>
                    <a:pt x="278" y="10729"/>
                    <a:pt x="277" y="10718"/>
                    <a:pt x="274" y="10704"/>
                  </a:cubicBezTo>
                  <a:cubicBezTo>
                    <a:pt x="270" y="10696"/>
                    <a:pt x="266" y="10692"/>
                    <a:pt x="262" y="10690"/>
                  </a:cubicBezTo>
                  <a:lnTo>
                    <a:pt x="262" y="10690"/>
                  </a:lnTo>
                  <a:cubicBezTo>
                    <a:pt x="265" y="10702"/>
                    <a:pt x="269" y="10715"/>
                    <a:pt x="274" y="10728"/>
                  </a:cubicBezTo>
                  <a:lnTo>
                    <a:pt x="274" y="10740"/>
                  </a:lnTo>
                  <a:cubicBezTo>
                    <a:pt x="275" y="10740"/>
                    <a:pt x="275" y="10740"/>
                    <a:pt x="276" y="10739"/>
                  </a:cubicBezTo>
                  <a:lnTo>
                    <a:pt x="276" y="10739"/>
                  </a:lnTo>
                  <a:cubicBezTo>
                    <a:pt x="272" y="10764"/>
                    <a:pt x="255" y="10779"/>
                    <a:pt x="238" y="10787"/>
                  </a:cubicBezTo>
                  <a:cubicBezTo>
                    <a:pt x="262" y="10787"/>
                    <a:pt x="310" y="10883"/>
                    <a:pt x="393" y="11002"/>
                  </a:cubicBezTo>
                  <a:cubicBezTo>
                    <a:pt x="441" y="11085"/>
                    <a:pt x="512" y="11168"/>
                    <a:pt x="572" y="11252"/>
                  </a:cubicBezTo>
                  <a:cubicBezTo>
                    <a:pt x="619" y="11311"/>
                    <a:pt x="667" y="11359"/>
                    <a:pt x="714" y="11406"/>
                  </a:cubicBezTo>
                  <a:cubicBezTo>
                    <a:pt x="762" y="11454"/>
                    <a:pt x="810" y="11478"/>
                    <a:pt x="869" y="11514"/>
                  </a:cubicBezTo>
                  <a:cubicBezTo>
                    <a:pt x="877" y="11514"/>
                    <a:pt x="922" y="11519"/>
                    <a:pt x="941" y="11519"/>
                  </a:cubicBezTo>
                  <a:cubicBezTo>
                    <a:pt x="945" y="11519"/>
                    <a:pt x="947" y="11519"/>
                    <a:pt x="948" y="11518"/>
                  </a:cubicBezTo>
                  <a:lnTo>
                    <a:pt x="948" y="11518"/>
                  </a:lnTo>
                  <a:cubicBezTo>
                    <a:pt x="981" y="11540"/>
                    <a:pt x="933" y="11563"/>
                    <a:pt x="1000" y="11585"/>
                  </a:cubicBezTo>
                  <a:cubicBezTo>
                    <a:pt x="1012" y="11585"/>
                    <a:pt x="1084" y="11609"/>
                    <a:pt x="1095" y="11621"/>
                  </a:cubicBezTo>
                  <a:cubicBezTo>
                    <a:pt x="1107" y="11633"/>
                    <a:pt x="1024" y="11633"/>
                    <a:pt x="1060" y="11656"/>
                  </a:cubicBezTo>
                  <a:cubicBezTo>
                    <a:pt x="1093" y="11673"/>
                    <a:pt x="1157" y="11690"/>
                    <a:pt x="1195" y="11690"/>
                  </a:cubicBezTo>
                  <a:cubicBezTo>
                    <a:pt x="1211" y="11690"/>
                    <a:pt x="1223" y="11687"/>
                    <a:pt x="1226" y="11680"/>
                  </a:cubicBezTo>
                  <a:cubicBezTo>
                    <a:pt x="1250" y="11692"/>
                    <a:pt x="1274" y="11740"/>
                    <a:pt x="1286" y="11752"/>
                  </a:cubicBezTo>
                  <a:cubicBezTo>
                    <a:pt x="1310" y="11776"/>
                    <a:pt x="1345" y="11799"/>
                    <a:pt x="1381" y="11811"/>
                  </a:cubicBezTo>
                  <a:cubicBezTo>
                    <a:pt x="1402" y="11811"/>
                    <a:pt x="1413" y="11785"/>
                    <a:pt x="1446" y="11785"/>
                  </a:cubicBezTo>
                  <a:cubicBezTo>
                    <a:pt x="1452" y="11785"/>
                    <a:pt x="1458" y="11786"/>
                    <a:pt x="1465" y="11787"/>
                  </a:cubicBezTo>
                  <a:cubicBezTo>
                    <a:pt x="1500" y="11811"/>
                    <a:pt x="1536" y="11823"/>
                    <a:pt x="1572" y="11835"/>
                  </a:cubicBezTo>
                  <a:cubicBezTo>
                    <a:pt x="1607" y="11835"/>
                    <a:pt x="1643" y="11835"/>
                    <a:pt x="1679" y="11847"/>
                  </a:cubicBezTo>
                  <a:cubicBezTo>
                    <a:pt x="1738" y="11859"/>
                    <a:pt x="1738" y="11895"/>
                    <a:pt x="1798" y="11906"/>
                  </a:cubicBezTo>
                  <a:cubicBezTo>
                    <a:pt x="1828" y="11918"/>
                    <a:pt x="1854" y="11924"/>
                    <a:pt x="1875" y="11924"/>
                  </a:cubicBezTo>
                  <a:cubicBezTo>
                    <a:pt x="1896" y="11924"/>
                    <a:pt x="1911" y="11918"/>
                    <a:pt x="1917" y="11906"/>
                  </a:cubicBezTo>
                  <a:cubicBezTo>
                    <a:pt x="1917" y="11906"/>
                    <a:pt x="2000" y="11966"/>
                    <a:pt x="2000" y="11966"/>
                  </a:cubicBezTo>
                  <a:cubicBezTo>
                    <a:pt x="1990" y="11955"/>
                    <a:pt x="1960" y="11916"/>
                    <a:pt x="1996" y="11916"/>
                  </a:cubicBezTo>
                  <a:cubicBezTo>
                    <a:pt x="2000" y="11916"/>
                    <a:pt x="2006" y="11917"/>
                    <a:pt x="2012" y="11918"/>
                  </a:cubicBezTo>
                  <a:cubicBezTo>
                    <a:pt x="2036" y="11930"/>
                    <a:pt x="2060" y="11942"/>
                    <a:pt x="2084" y="11966"/>
                  </a:cubicBezTo>
                  <a:cubicBezTo>
                    <a:pt x="2126" y="11983"/>
                    <a:pt x="2186" y="12000"/>
                    <a:pt x="2221" y="12000"/>
                  </a:cubicBezTo>
                  <a:cubicBezTo>
                    <a:pt x="2232" y="12000"/>
                    <a:pt x="2241" y="11998"/>
                    <a:pt x="2246" y="11995"/>
                  </a:cubicBezTo>
                  <a:lnTo>
                    <a:pt x="2246" y="11995"/>
                  </a:lnTo>
                  <a:cubicBezTo>
                    <a:pt x="2239" y="12013"/>
                    <a:pt x="2240" y="12077"/>
                    <a:pt x="2250" y="12097"/>
                  </a:cubicBezTo>
                  <a:cubicBezTo>
                    <a:pt x="2254" y="12095"/>
                    <a:pt x="2258" y="12094"/>
                    <a:pt x="2262" y="12094"/>
                  </a:cubicBezTo>
                  <a:cubicBezTo>
                    <a:pt x="2278" y="12094"/>
                    <a:pt x="2288" y="12117"/>
                    <a:pt x="2298" y="12157"/>
                  </a:cubicBezTo>
                  <a:cubicBezTo>
                    <a:pt x="2322" y="12192"/>
                    <a:pt x="2310" y="12180"/>
                    <a:pt x="2334" y="12192"/>
                  </a:cubicBezTo>
                  <a:cubicBezTo>
                    <a:pt x="2358" y="12204"/>
                    <a:pt x="2393" y="12323"/>
                    <a:pt x="2405" y="12359"/>
                  </a:cubicBezTo>
                  <a:cubicBezTo>
                    <a:pt x="2429" y="12395"/>
                    <a:pt x="2441" y="12383"/>
                    <a:pt x="2465" y="12407"/>
                  </a:cubicBezTo>
                  <a:lnTo>
                    <a:pt x="2548" y="12538"/>
                  </a:lnTo>
                  <a:cubicBezTo>
                    <a:pt x="2598" y="12607"/>
                    <a:pt x="2639" y="12644"/>
                    <a:pt x="2686" y="12654"/>
                  </a:cubicBezTo>
                  <a:lnTo>
                    <a:pt x="2686" y="12654"/>
                  </a:lnTo>
                  <a:cubicBezTo>
                    <a:pt x="2678" y="12652"/>
                    <a:pt x="2669" y="12651"/>
                    <a:pt x="2662" y="12651"/>
                  </a:cubicBezTo>
                  <a:cubicBezTo>
                    <a:pt x="2654" y="12651"/>
                    <a:pt x="2647" y="12653"/>
                    <a:pt x="2643" y="12657"/>
                  </a:cubicBezTo>
                  <a:cubicBezTo>
                    <a:pt x="2643" y="12668"/>
                    <a:pt x="2691" y="12704"/>
                    <a:pt x="2703" y="12704"/>
                  </a:cubicBezTo>
                  <a:cubicBezTo>
                    <a:pt x="2762" y="12716"/>
                    <a:pt x="2810" y="12764"/>
                    <a:pt x="2810" y="12823"/>
                  </a:cubicBezTo>
                  <a:cubicBezTo>
                    <a:pt x="2810" y="12859"/>
                    <a:pt x="2953" y="12835"/>
                    <a:pt x="2917" y="12871"/>
                  </a:cubicBezTo>
                  <a:cubicBezTo>
                    <a:pt x="2898" y="12899"/>
                    <a:pt x="2990" y="12957"/>
                    <a:pt x="3042" y="12957"/>
                  </a:cubicBezTo>
                  <a:cubicBezTo>
                    <a:pt x="3056" y="12957"/>
                    <a:pt x="3067" y="12952"/>
                    <a:pt x="3072" y="12942"/>
                  </a:cubicBezTo>
                  <a:lnTo>
                    <a:pt x="3072" y="12942"/>
                  </a:lnTo>
                  <a:cubicBezTo>
                    <a:pt x="3060" y="12966"/>
                    <a:pt x="3084" y="12978"/>
                    <a:pt x="3108" y="13002"/>
                  </a:cubicBezTo>
                  <a:cubicBezTo>
                    <a:pt x="3131" y="13014"/>
                    <a:pt x="3143" y="13026"/>
                    <a:pt x="3167" y="13026"/>
                  </a:cubicBezTo>
                  <a:cubicBezTo>
                    <a:pt x="3215" y="13049"/>
                    <a:pt x="3227" y="13061"/>
                    <a:pt x="3274" y="13085"/>
                  </a:cubicBezTo>
                  <a:cubicBezTo>
                    <a:pt x="3310" y="13085"/>
                    <a:pt x="3358" y="13097"/>
                    <a:pt x="3393" y="13097"/>
                  </a:cubicBezTo>
                  <a:lnTo>
                    <a:pt x="3536" y="13121"/>
                  </a:lnTo>
                  <a:cubicBezTo>
                    <a:pt x="3587" y="13129"/>
                    <a:pt x="3631" y="13138"/>
                    <a:pt x="3678" y="13138"/>
                  </a:cubicBezTo>
                  <a:cubicBezTo>
                    <a:pt x="3698" y="13138"/>
                    <a:pt x="3718" y="13136"/>
                    <a:pt x="3739" y="13133"/>
                  </a:cubicBezTo>
                  <a:cubicBezTo>
                    <a:pt x="3774" y="13133"/>
                    <a:pt x="3810" y="13097"/>
                    <a:pt x="3822" y="13097"/>
                  </a:cubicBezTo>
                  <a:cubicBezTo>
                    <a:pt x="3846" y="13097"/>
                    <a:pt x="3870" y="13121"/>
                    <a:pt x="3893" y="13133"/>
                  </a:cubicBezTo>
                  <a:cubicBezTo>
                    <a:pt x="3917" y="13133"/>
                    <a:pt x="3941" y="13109"/>
                    <a:pt x="3953" y="13085"/>
                  </a:cubicBezTo>
                  <a:cubicBezTo>
                    <a:pt x="3964" y="13075"/>
                    <a:pt x="3955" y="13036"/>
                    <a:pt x="3995" y="13036"/>
                  </a:cubicBezTo>
                  <a:cubicBezTo>
                    <a:pt x="4000" y="13036"/>
                    <a:pt x="4006" y="13036"/>
                    <a:pt x="4012" y="13038"/>
                  </a:cubicBezTo>
                  <a:cubicBezTo>
                    <a:pt x="4048" y="13049"/>
                    <a:pt x="4096" y="13061"/>
                    <a:pt x="4132" y="13061"/>
                  </a:cubicBezTo>
                  <a:cubicBezTo>
                    <a:pt x="4209" y="13050"/>
                    <a:pt x="4215" y="12977"/>
                    <a:pt x="4273" y="12977"/>
                  </a:cubicBezTo>
                  <a:cubicBezTo>
                    <a:pt x="4277" y="12977"/>
                    <a:pt x="4282" y="12977"/>
                    <a:pt x="4286" y="12978"/>
                  </a:cubicBezTo>
                  <a:cubicBezTo>
                    <a:pt x="4370" y="12966"/>
                    <a:pt x="4441" y="12930"/>
                    <a:pt x="4513" y="12895"/>
                  </a:cubicBezTo>
                  <a:cubicBezTo>
                    <a:pt x="4548" y="12859"/>
                    <a:pt x="4596" y="12835"/>
                    <a:pt x="4644" y="12811"/>
                  </a:cubicBezTo>
                  <a:cubicBezTo>
                    <a:pt x="4679" y="12799"/>
                    <a:pt x="4715" y="12788"/>
                    <a:pt x="4751" y="12776"/>
                  </a:cubicBezTo>
                  <a:cubicBezTo>
                    <a:pt x="4739" y="12776"/>
                    <a:pt x="4715" y="12776"/>
                    <a:pt x="4739" y="12752"/>
                  </a:cubicBezTo>
                  <a:cubicBezTo>
                    <a:pt x="4751" y="12740"/>
                    <a:pt x="4774" y="12716"/>
                    <a:pt x="4786" y="12716"/>
                  </a:cubicBezTo>
                  <a:cubicBezTo>
                    <a:pt x="4823" y="12698"/>
                    <a:pt x="4867" y="12673"/>
                    <a:pt x="4896" y="12673"/>
                  </a:cubicBezTo>
                  <a:cubicBezTo>
                    <a:pt x="4904" y="12673"/>
                    <a:pt x="4912" y="12675"/>
                    <a:pt x="4917" y="12680"/>
                  </a:cubicBezTo>
                  <a:cubicBezTo>
                    <a:pt x="4899" y="12652"/>
                    <a:pt x="4898" y="12645"/>
                    <a:pt x="4905" y="12645"/>
                  </a:cubicBezTo>
                  <a:cubicBezTo>
                    <a:pt x="4913" y="12645"/>
                    <a:pt x="4933" y="12658"/>
                    <a:pt x="4939" y="12658"/>
                  </a:cubicBezTo>
                  <a:cubicBezTo>
                    <a:pt x="4940" y="12658"/>
                    <a:pt x="4941" y="12658"/>
                    <a:pt x="4941" y="12657"/>
                  </a:cubicBezTo>
                  <a:lnTo>
                    <a:pt x="4941" y="12645"/>
                  </a:lnTo>
                  <a:cubicBezTo>
                    <a:pt x="4949" y="12636"/>
                    <a:pt x="4958" y="12623"/>
                    <a:pt x="4970" y="12623"/>
                  </a:cubicBezTo>
                  <a:cubicBezTo>
                    <a:pt x="4975" y="12623"/>
                    <a:pt x="4981" y="12625"/>
                    <a:pt x="4989" y="12633"/>
                  </a:cubicBezTo>
                  <a:cubicBezTo>
                    <a:pt x="4989" y="12645"/>
                    <a:pt x="4989" y="12657"/>
                    <a:pt x="4989" y="12657"/>
                  </a:cubicBezTo>
                  <a:cubicBezTo>
                    <a:pt x="5001" y="12680"/>
                    <a:pt x="5013" y="12692"/>
                    <a:pt x="5013" y="12716"/>
                  </a:cubicBezTo>
                  <a:cubicBezTo>
                    <a:pt x="5072" y="12799"/>
                    <a:pt x="5072" y="12740"/>
                    <a:pt x="5144" y="12823"/>
                  </a:cubicBezTo>
                  <a:cubicBezTo>
                    <a:pt x="5179" y="12883"/>
                    <a:pt x="5227" y="12919"/>
                    <a:pt x="5275" y="12966"/>
                  </a:cubicBezTo>
                  <a:cubicBezTo>
                    <a:pt x="5310" y="12978"/>
                    <a:pt x="5334" y="12990"/>
                    <a:pt x="5358" y="13002"/>
                  </a:cubicBezTo>
                  <a:cubicBezTo>
                    <a:pt x="5441" y="13073"/>
                    <a:pt x="5513" y="13180"/>
                    <a:pt x="5632" y="13216"/>
                  </a:cubicBezTo>
                  <a:cubicBezTo>
                    <a:pt x="5671" y="13216"/>
                    <a:pt x="5663" y="13206"/>
                    <a:pt x="5675" y="13206"/>
                  </a:cubicBezTo>
                  <a:cubicBezTo>
                    <a:pt x="5681" y="13206"/>
                    <a:pt x="5691" y="13208"/>
                    <a:pt x="5715" y="13216"/>
                  </a:cubicBezTo>
                  <a:cubicBezTo>
                    <a:pt x="5727" y="13240"/>
                    <a:pt x="5751" y="13252"/>
                    <a:pt x="5775" y="13264"/>
                  </a:cubicBezTo>
                  <a:cubicBezTo>
                    <a:pt x="5783" y="13264"/>
                    <a:pt x="5785" y="13259"/>
                    <a:pt x="5793" y="13259"/>
                  </a:cubicBezTo>
                  <a:cubicBezTo>
                    <a:pt x="5797" y="13259"/>
                    <a:pt x="5802" y="13260"/>
                    <a:pt x="5810" y="13264"/>
                  </a:cubicBezTo>
                  <a:cubicBezTo>
                    <a:pt x="5916" y="13293"/>
                    <a:pt x="6099" y="13375"/>
                    <a:pt x="6234" y="13375"/>
                  </a:cubicBezTo>
                  <a:cubicBezTo>
                    <a:pt x="6267" y="13375"/>
                    <a:pt x="6297" y="13371"/>
                    <a:pt x="6322" y="13359"/>
                  </a:cubicBezTo>
                  <a:cubicBezTo>
                    <a:pt x="6358" y="13359"/>
                    <a:pt x="6382" y="13300"/>
                    <a:pt x="6370" y="13252"/>
                  </a:cubicBezTo>
                  <a:lnTo>
                    <a:pt x="6394" y="13252"/>
                  </a:lnTo>
                  <a:cubicBezTo>
                    <a:pt x="6340" y="13286"/>
                    <a:pt x="6416" y="13316"/>
                    <a:pt x="6483" y="13316"/>
                  </a:cubicBezTo>
                  <a:cubicBezTo>
                    <a:pt x="6532" y="13316"/>
                    <a:pt x="6577" y="13300"/>
                    <a:pt x="6563" y="13258"/>
                  </a:cubicBezTo>
                  <a:lnTo>
                    <a:pt x="6563" y="13258"/>
                  </a:lnTo>
                  <a:cubicBezTo>
                    <a:pt x="6570" y="13266"/>
                    <a:pt x="6591" y="13268"/>
                    <a:pt x="6618" y="13268"/>
                  </a:cubicBezTo>
                  <a:cubicBezTo>
                    <a:pt x="6663" y="13268"/>
                    <a:pt x="6726" y="13261"/>
                    <a:pt x="6767" y="13261"/>
                  </a:cubicBezTo>
                  <a:cubicBezTo>
                    <a:pt x="6780" y="13261"/>
                    <a:pt x="6791" y="13262"/>
                    <a:pt x="6799" y="13264"/>
                  </a:cubicBezTo>
                  <a:cubicBezTo>
                    <a:pt x="6808" y="13267"/>
                    <a:pt x="6815" y="13268"/>
                    <a:pt x="6821" y="13268"/>
                  </a:cubicBezTo>
                  <a:cubicBezTo>
                    <a:pt x="6837" y="13268"/>
                    <a:pt x="6844" y="13257"/>
                    <a:pt x="6870" y="13240"/>
                  </a:cubicBezTo>
                  <a:cubicBezTo>
                    <a:pt x="6894" y="13216"/>
                    <a:pt x="6941" y="13216"/>
                    <a:pt x="6977" y="13192"/>
                  </a:cubicBezTo>
                  <a:cubicBezTo>
                    <a:pt x="7144" y="13109"/>
                    <a:pt x="7311" y="13014"/>
                    <a:pt x="7465" y="12895"/>
                  </a:cubicBezTo>
                  <a:cubicBezTo>
                    <a:pt x="7561" y="12835"/>
                    <a:pt x="7775" y="12668"/>
                    <a:pt x="7715" y="12597"/>
                  </a:cubicBezTo>
                  <a:cubicBezTo>
                    <a:pt x="7715" y="12597"/>
                    <a:pt x="7703" y="12585"/>
                    <a:pt x="7703" y="12585"/>
                  </a:cubicBezTo>
                  <a:lnTo>
                    <a:pt x="7739" y="12538"/>
                  </a:lnTo>
                  <a:cubicBezTo>
                    <a:pt x="7751" y="12538"/>
                    <a:pt x="7763" y="12538"/>
                    <a:pt x="7775" y="12549"/>
                  </a:cubicBezTo>
                  <a:cubicBezTo>
                    <a:pt x="7811" y="12561"/>
                    <a:pt x="7846" y="12573"/>
                    <a:pt x="7882" y="12585"/>
                  </a:cubicBezTo>
                  <a:cubicBezTo>
                    <a:pt x="7882" y="12573"/>
                    <a:pt x="7870" y="12573"/>
                    <a:pt x="7882" y="12549"/>
                  </a:cubicBezTo>
                  <a:cubicBezTo>
                    <a:pt x="7894" y="12514"/>
                    <a:pt x="7906" y="12490"/>
                    <a:pt x="7930" y="12466"/>
                  </a:cubicBezTo>
                  <a:cubicBezTo>
                    <a:pt x="7952" y="12433"/>
                    <a:pt x="7984" y="12370"/>
                    <a:pt x="8007" y="12370"/>
                  </a:cubicBezTo>
                  <a:cubicBezTo>
                    <a:pt x="8009" y="12370"/>
                    <a:pt x="8011" y="12370"/>
                    <a:pt x="8013" y="12371"/>
                  </a:cubicBezTo>
                  <a:cubicBezTo>
                    <a:pt x="7977" y="12347"/>
                    <a:pt x="8061" y="12276"/>
                    <a:pt x="8025" y="12240"/>
                  </a:cubicBezTo>
                  <a:cubicBezTo>
                    <a:pt x="8001" y="12204"/>
                    <a:pt x="8013" y="12145"/>
                    <a:pt x="8049" y="12133"/>
                  </a:cubicBezTo>
                  <a:cubicBezTo>
                    <a:pt x="8073" y="12109"/>
                    <a:pt x="8084" y="12133"/>
                    <a:pt x="8120" y="12097"/>
                  </a:cubicBezTo>
                  <a:cubicBezTo>
                    <a:pt x="8156" y="12073"/>
                    <a:pt x="8132" y="12085"/>
                    <a:pt x="8132" y="12061"/>
                  </a:cubicBezTo>
                  <a:cubicBezTo>
                    <a:pt x="8120" y="12037"/>
                    <a:pt x="8132" y="12037"/>
                    <a:pt x="8132" y="12026"/>
                  </a:cubicBezTo>
                  <a:cubicBezTo>
                    <a:pt x="8132" y="12023"/>
                    <a:pt x="8132" y="12022"/>
                    <a:pt x="8132" y="12022"/>
                  </a:cubicBezTo>
                  <a:cubicBezTo>
                    <a:pt x="8132" y="12022"/>
                    <a:pt x="8134" y="12040"/>
                    <a:pt x="8144" y="12049"/>
                  </a:cubicBezTo>
                  <a:cubicBezTo>
                    <a:pt x="8150" y="12055"/>
                    <a:pt x="8153" y="12058"/>
                    <a:pt x="8156" y="12058"/>
                  </a:cubicBezTo>
                  <a:cubicBezTo>
                    <a:pt x="8159" y="12058"/>
                    <a:pt x="8162" y="12055"/>
                    <a:pt x="8168" y="12049"/>
                  </a:cubicBezTo>
                  <a:cubicBezTo>
                    <a:pt x="8215" y="12049"/>
                    <a:pt x="8263" y="12049"/>
                    <a:pt x="8299" y="12073"/>
                  </a:cubicBezTo>
                  <a:cubicBezTo>
                    <a:pt x="8340" y="12073"/>
                    <a:pt x="8398" y="12047"/>
                    <a:pt x="8429" y="12047"/>
                  </a:cubicBezTo>
                  <a:cubicBezTo>
                    <a:pt x="8434" y="12047"/>
                    <a:pt x="8438" y="12048"/>
                    <a:pt x="8442" y="12049"/>
                  </a:cubicBezTo>
                  <a:cubicBezTo>
                    <a:pt x="8465" y="12061"/>
                    <a:pt x="8465" y="12085"/>
                    <a:pt x="8489" y="12085"/>
                  </a:cubicBezTo>
                  <a:cubicBezTo>
                    <a:pt x="8501" y="12085"/>
                    <a:pt x="8501" y="12049"/>
                    <a:pt x="8537" y="12049"/>
                  </a:cubicBezTo>
                  <a:cubicBezTo>
                    <a:pt x="8537" y="12049"/>
                    <a:pt x="8584" y="12109"/>
                    <a:pt x="8584" y="12109"/>
                  </a:cubicBezTo>
                  <a:cubicBezTo>
                    <a:pt x="8615" y="12086"/>
                    <a:pt x="8656" y="12073"/>
                    <a:pt x="8694" y="12073"/>
                  </a:cubicBezTo>
                  <a:cubicBezTo>
                    <a:pt x="8705" y="12073"/>
                    <a:pt x="8716" y="12074"/>
                    <a:pt x="8726" y="12076"/>
                  </a:cubicBezTo>
                  <a:lnTo>
                    <a:pt x="8726" y="12076"/>
                  </a:lnTo>
                  <a:cubicBezTo>
                    <a:pt x="8700" y="12064"/>
                    <a:pt x="8683" y="12045"/>
                    <a:pt x="8715" y="12026"/>
                  </a:cubicBezTo>
                  <a:lnTo>
                    <a:pt x="8727" y="12026"/>
                  </a:lnTo>
                  <a:lnTo>
                    <a:pt x="8739" y="12014"/>
                  </a:lnTo>
                  <a:lnTo>
                    <a:pt x="8811" y="12014"/>
                  </a:lnTo>
                  <a:cubicBezTo>
                    <a:pt x="8811" y="12037"/>
                    <a:pt x="8799" y="12073"/>
                    <a:pt x="8787" y="12085"/>
                  </a:cubicBezTo>
                  <a:cubicBezTo>
                    <a:pt x="8784" y="12087"/>
                    <a:pt x="8779" y="12087"/>
                    <a:pt x="8773" y="12087"/>
                  </a:cubicBezTo>
                  <a:cubicBezTo>
                    <a:pt x="8766" y="12087"/>
                    <a:pt x="8758" y="12086"/>
                    <a:pt x="8749" y="12084"/>
                  </a:cubicBezTo>
                  <a:lnTo>
                    <a:pt x="8749" y="12084"/>
                  </a:lnTo>
                  <a:cubicBezTo>
                    <a:pt x="8750" y="12084"/>
                    <a:pt x="8750" y="12085"/>
                    <a:pt x="8751" y="12085"/>
                  </a:cubicBezTo>
                  <a:cubicBezTo>
                    <a:pt x="8799" y="12097"/>
                    <a:pt x="8835" y="12097"/>
                    <a:pt x="8882" y="12097"/>
                  </a:cubicBezTo>
                  <a:cubicBezTo>
                    <a:pt x="8894" y="12097"/>
                    <a:pt x="8942" y="12085"/>
                    <a:pt x="8906" y="12085"/>
                  </a:cubicBezTo>
                  <a:lnTo>
                    <a:pt x="9001" y="12085"/>
                  </a:lnTo>
                  <a:cubicBezTo>
                    <a:pt x="9061" y="12085"/>
                    <a:pt x="9013" y="12085"/>
                    <a:pt x="9049" y="12061"/>
                  </a:cubicBezTo>
                  <a:cubicBezTo>
                    <a:pt x="9096" y="12049"/>
                    <a:pt x="9156" y="12049"/>
                    <a:pt x="9216" y="12049"/>
                  </a:cubicBezTo>
                  <a:cubicBezTo>
                    <a:pt x="9263" y="12049"/>
                    <a:pt x="9311" y="12037"/>
                    <a:pt x="9358" y="12026"/>
                  </a:cubicBezTo>
                  <a:cubicBezTo>
                    <a:pt x="9377" y="12007"/>
                    <a:pt x="9367" y="11982"/>
                    <a:pt x="9399" y="11982"/>
                  </a:cubicBezTo>
                  <a:cubicBezTo>
                    <a:pt x="9409" y="11982"/>
                    <a:pt x="9422" y="11984"/>
                    <a:pt x="9442" y="11990"/>
                  </a:cubicBezTo>
                  <a:cubicBezTo>
                    <a:pt x="9448" y="11993"/>
                    <a:pt x="9460" y="11994"/>
                    <a:pt x="9474" y="11994"/>
                  </a:cubicBezTo>
                  <a:cubicBezTo>
                    <a:pt x="9511" y="11994"/>
                    <a:pt x="9557" y="11983"/>
                    <a:pt x="9513" y="11966"/>
                  </a:cubicBezTo>
                  <a:cubicBezTo>
                    <a:pt x="9513" y="11935"/>
                    <a:pt x="9549" y="11904"/>
                    <a:pt x="9597" y="11904"/>
                  </a:cubicBezTo>
                  <a:cubicBezTo>
                    <a:pt x="9605" y="11904"/>
                    <a:pt x="9612" y="11905"/>
                    <a:pt x="9620" y="11906"/>
                  </a:cubicBezTo>
                  <a:cubicBezTo>
                    <a:pt x="9650" y="11906"/>
                    <a:pt x="9662" y="11912"/>
                    <a:pt x="9675" y="11912"/>
                  </a:cubicBezTo>
                  <a:cubicBezTo>
                    <a:pt x="9689" y="11912"/>
                    <a:pt x="9704" y="11906"/>
                    <a:pt x="9739" y="11883"/>
                  </a:cubicBezTo>
                  <a:cubicBezTo>
                    <a:pt x="9775" y="11859"/>
                    <a:pt x="9799" y="11823"/>
                    <a:pt x="9835" y="11799"/>
                  </a:cubicBezTo>
                  <a:lnTo>
                    <a:pt x="9835" y="11799"/>
                  </a:lnTo>
                  <a:cubicBezTo>
                    <a:pt x="9835" y="11799"/>
                    <a:pt x="9795" y="11849"/>
                    <a:pt x="9815" y="11849"/>
                  </a:cubicBezTo>
                  <a:cubicBezTo>
                    <a:pt x="9817" y="11849"/>
                    <a:pt x="9819" y="11848"/>
                    <a:pt x="9823" y="11847"/>
                  </a:cubicBezTo>
                  <a:cubicBezTo>
                    <a:pt x="9858" y="11847"/>
                    <a:pt x="9906" y="11787"/>
                    <a:pt x="9930" y="11764"/>
                  </a:cubicBezTo>
                  <a:cubicBezTo>
                    <a:pt x="9966" y="11740"/>
                    <a:pt x="10013" y="11716"/>
                    <a:pt x="10061" y="11704"/>
                  </a:cubicBezTo>
                  <a:cubicBezTo>
                    <a:pt x="10097" y="11692"/>
                    <a:pt x="10132" y="11668"/>
                    <a:pt x="10168" y="11645"/>
                  </a:cubicBezTo>
                  <a:cubicBezTo>
                    <a:pt x="10216" y="11621"/>
                    <a:pt x="10251" y="11585"/>
                    <a:pt x="10287" y="11537"/>
                  </a:cubicBezTo>
                  <a:cubicBezTo>
                    <a:pt x="10323" y="11502"/>
                    <a:pt x="10323" y="11454"/>
                    <a:pt x="10370" y="11454"/>
                  </a:cubicBezTo>
                  <a:cubicBezTo>
                    <a:pt x="10418" y="11430"/>
                    <a:pt x="10466" y="11395"/>
                    <a:pt x="10501" y="11347"/>
                  </a:cubicBezTo>
                  <a:cubicBezTo>
                    <a:pt x="10525" y="11311"/>
                    <a:pt x="10501" y="11311"/>
                    <a:pt x="10490" y="11299"/>
                  </a:cubicBezTo>
                  <a:lnTo>
                    <a:pt x="10490" y="11299"/>
                  </a:lnTo>
                  <a:cubicBezTo>
                    <a:pt x="10493" y="11303"/>
                    <a:pt x="10498" y="11305"/>
                    <a:pt x="10502" y="11305"/>
                  </a:cubicBezTo>
                  <a:cubicBezTo>
                    <a:pt x="10546" y="11305"/>
                    <a:pt x="10632" y="11175"/>
                    <a:pt x="10632" y="11133"/>
                  </a:cubicBezTo>
                  <a:cubicBezTo>
                    <a:pt x="10644" y="11097"/>
                    <a:pt x="10668" y="11061"/>
                    <a:pt x="10692" y="11049"/>
                  </a:cubicBezTo>
                  <a:cubicBezTo>
                    <a:pt x="10710" y="11049"/>
                    <a:pt x="10701" y="11069"/>
                    <a:pt x="10705" y="11069"/>
                  </a:cubicBezTo>
                  <a:cubicBezTo>
                    <a:pt x="10707" y="11069"/>
                    <a:pt x="10710" y="11067"/>
                    <a:pt x="10716" y="11061"/>
                  </a:cubicBezTo>
                  <a:cubicBezTo>
                    <a:pt x="10740" y="11049"/>
                    <a:pt x="10740" y="11014"/>
                    <a:pt x="10740" y="11002"/>
                  </a:cubicBezTo>
                  <a:cubicBezTo>
                    <a:pt x="10763" y="10954"/>
                    <a:pt x="10787" y="10906"/>
                    <a:pt x="10823" y="10871"/>
                  </a:cubicBezTo>
                  <a:cubicBezTo>
                    <a:pt x="10824" y="10871"/>
                    <a:pt x="10826" y="10872"/>
                    <a:pt x="10827" y="10872"/>
                  </a:cubicBezTo>
                  <a:cubicBezTo>
                    <a:pt x="10845" y="10872"/>
                    <a:pt x="10835" y="10786"/>
                    <a:pt x="10847" y="10763"/>
                  </a:cubicBezTo>
                  <a:cubicBezTo>
                    <a:pt x="10859" y="10740"/>
                    <a:pt x="10870" y="10704"/>
                    <a:pt x="10882" y="10680"/>
                  </a:cubicBezTo>
                  <a:cubicBezTo>
                    <a:pt x="10882" y="10668"/>
                    <a:pt x="10882" y="10656"/>
                    <a:pt x="10882" y="10633"/>
                  </a:cubicBezTo>
                  <a:cubicBezTo>
                    <a:pt x="10886" y="10629"/>
                    <a:pt x="10892" y="10627"/>
                    <a:pt x="10900" y="10627"/>
                  </a:cubicBezTo>
                  <a:cubicBezTo>
                    <a:pt x="10915" y="10627"/>
                    <a:pt x="10942" y="10633"/>
                    <a:pt x="10990" y="10633"/>
                  </a:cubicBezTo>
                  <a:cubicBezTo>
                    <a:pt x="11021" y="10642"/>
                    <a:pt x="11053" y="10645"/>
                    <a:pt x="11084" y="10645"/>
                  </a:cubicBezTo>
                  <a:cubicBezTo>
                    <a:pt x="11135" y="10645"/>
                    <a:pt x="11184" y="10635"/>
                    <a:pt x="11228" y="10621"/>
                  </a:cubicBezTo>
                  <a:cubicBezTo>
                    <a:pt x="11232" y="10618"/>
                    <a:pt x="11237" y="10617"/>
                    <a:pt x="11242" y="10617"/>
                  </a:cubicBezTo>
                  <a:cubicBezTo>
                    <a:pt x="11265" y="10617"/>
                    <a:pt x="11292" y="10635"/>
                    <a:pt x="11311" y="10644"/>
                  </a:cubicBezTo>
                  <a:cubicBezTo>
                    <a:pt x="11335" y="10644"/>
                    <a:pt x="11359" y="10621"/>
                    <a:pt x="11406" y="10609"/>
                  </a:cubicBezTo>
                  <a:cubicBezTo>
                    <a:pt x="11466" y="10597"/>
                    <a:pt x="11513" y="10585"/>
                    <a:pt x="11561" y="10573"/>
                  </a:cubicBezTo>
                  <a:cubicBezTo>
                    <a:pt x="11609" y="10549"/>
                    <a:pt x="11585" y="10537"/>
                    <a:pt x="11644" y="10525"/>
                  </a:cubicBezTo>
                  <a:cubicBezTo>
                    <a:pt x="11716" y="10525"/>
                    <a:pt x="11847" y="10490"/>
                    <a:pt x="11823" y="10442"/>
                  </a:cubicBezTo>
                  <a:lnTo>
                    <a:pt x="11823" y="10442"/>
                  </a:lnTo>
                  <a:cubicBezTo>
                    <a:pt x="11828" y="10450"/>
                    <a:pt x="11837" y="10453"/>
                    <a:pt x="11849" y="10453"/>
                  </a:cubicBezTo>
                  <a:cubicBezTo>
                    <a:pt x="11930" y="10453"/>
                    <a:pt x="12148" y="10302"/>
                    <a:pt x="12168" y="10240"/>
                  </a:cubicBezTo>
                  <a:cubicBezTo>
                    <a:pt x="12204" y="10168"/>
                    <a:pt x="12323" y="10216"/>
                    <a:pt x="12335" y="10121"/>
                  </a:cubicBezTo>
                  <a:cubicBezTo>
                    <a:pt x="12335" y="10085"/>
                    <a:pt x="12323" y="10049"/>
                    <a:pt x="12394" y="10025"/>
                  </a:cubicBezTo>
                  <a:cubicBezTo>
                    <a:pt x="12430" y="9990"/>
                    <a:pt x="12454" y="9954"/>
                    <a:pt x="12478" y="9918"/>
                  </a:cubicBezTo>
                  <a:lnTo>
                    <a:pt x="12478" y="9918"/>
                  </a:lnTo>
                  <a:cubicBezTo>
                    <a:pt x="12478" y="9918"/>
                    <a:pt x="12471" y="9938"/>
                    <a:pt x="12478" y="9938"/>
                  </a:cubicBezTo>
                  <a:cubicBezTo>
                    <a:pt x="12480" y="9938"/>
                    <a:pt x="12484" y="9936"/>
                    <a:pt x="12490" y="9930"/>
                  </a:cubicBezTo>
                  <a:cubicBezTo>
                    <a:pt x="12514" y="9906"/>
                    <a:pt x="12537" y="9882"/>
                    <a:pt x="12549" y="9859"/>
                  </a:cubicBezTo>
                  <a:cubicBezTo>
                    <a:pt x="12609" y="9799"/>
                    <a:pt x="12645" y="9740"/>
                    <a:pt x="12692" y="9668"/>
                  </a:cubicBezTo>
                  <a:lnTo>
                    <a:pt x="12692" y="9668"/>
                  </a:lnTo>
                  <a:cubicBezTo>
                    <a:pt x="12671" y="9695"/>
                    <a:pt x="12644" y="9707"/>
                    <a:pt x="12623" y="9707"/>
                  </a:cubicBezTo>
                  <a:cubicBezTo>
                    <a:pt x="12597" y="9707"/>
                    <a:pt x="12578" y="9689"/>
                    <a:pt x="12585" y="9656"/>
                  </a:cubicBezTo>
                  <a:cubicBezTo>
                    <a:pt x="12597" y="9636"/>
                    <a:pt x="12606" y="9630"/>
                    <a:pt x="12614" y="9630"/>
                  </a:cubicBezTo>
                  <a:cubicBezTo>
                    <a:pt x="12629" y="9630"/>
                    <a:pt x="12637" y="9656"/>
                    <a:pt x="12645" y="9656"/>
                  </a:cubicBezTo>
                  <a:cubicBezTo>
                    <a:pt x="12656" y="9656"/>
                    <a:pt x="12692" y="9573"/>
                    <a:pt x="12704" y="9549"/>
                  </a:cubicBezTo>
                  <a:cubicBezTo>
                    <a:pt x="12716" y="9525"/>
                    <a:pt x="12764" y="9490"/>
                    <a:pt x="12764" y="9478"/>
                  </a:cubicBezTo>
                  <a:cubicBezTo>
                    <a:pt x="12764" y="9454"/>
                    <a:pt x="12740" y="9430"/>
                    <a:pt x="12764" y="9394"/>
                  </a:cubicBezTo>
                  <a:cubicBezTo>
                    <a:pt x="12799" y="9347"/>
                    <a:pt x="12823" y="9287"/>
                    <a:pt x="12847" y="9228"/>
                  </a:cubicBezTo>
                  <a:lnTo>
                    <a:pt x="12847" y="9228"/>
                  </a:lnTo>
                  <a:cubicBezTo>
                    <a:pt x="12846" y="9230"/>
                    <a:pt x="12845" y="9230"/>
                    <a:pt x="12844" y="9230"/>
                  </a:cubicBezTo>
                  <a:cubicBezTo>
                    <a:pt x="12828" y="9230"/>
                    <a:pt x="12870" y="8952"/>
                    <a:pt x="12859" y="8930"/>
                  </a:cubicBezTo>
                  <a:cubicBezTo>
                    <a:pt x="12855" y="8919"/>
                    <a:pt x="12850" y="8916"/>
                    <a:pt x="12845" y="8916"/>
                  </a:cubicBezTo>
                  <a:cubicBezTo>
                    <a:pt x="12839" y="8916"/>
                    <a:pt x="12831" y="8920"/>
                    <a:pt x="12825" y="8920"/>
                  </a:cubicBezTo>
                  <a:cubicBezTo>
                    <a:pt x="12820" y="8920"/>
                    <a:pt x="12815" y="8917"/>
                    <a:pt x="12811" y="8906"/>
                  </a:cubicBezTo>
                  <a:cubicBezTo>
                    <a:pt x="12799" y="8870"/>
                    <a:pt x="12847" y="8847"/>
                    <a:pt x="12859" y="8847"/>
                  </a:cubicBezTo>
                  <a:cubicBezTo>
                    <a:pt x="12835" y="8835"/>
                    <a:pt x="12823" y="8811"/>
                    <a:pt x="12835" y="8787"/>
                  </a:cubicBezTo>
                  <a:cubicBezTo>
                    <a:pt x="12847" y="8751"/>
                    <a:pt x="12871" y="8775"/>
                    <a:pt x="12883" y="8739"/>
                  </a:cubicBezTo>
                  <a:cubicBezTo>
                    <a:pt x="12883" y="8716"/>
                    <a:pt x="12823" y="8692"/>
                    <a:pt x="12823" y="8644"/>
                  </a:cubicBezTo>
                  <a:cubicBezTo>
                    <a:pt x="12823" y="8620"/>
                    <a:pt x="12859" y="8537"/>
                    <a:pt x="12835" y="8537"/>
                  </a:cubicBezTo>
                  <a:cubicBezTo>
                    <a:pt x="12827" y="8537"/>
                    <a:pt x="12824" y="8553"/>
                    <a:pt x="12820" y="8553"/>
                  </a:cubicBezTo>
                  <a:cubicBezTo>
                    <a:pt x="12818" y="8553"/>
                    <a:pt x="12815" y="8549"/>
                    <a:pt x="12811" y="8537"/>
                  </a:cubicBezTo>
                  <a:cubicBezTo>
                    <a:pt x="12811" y="8525"/>
                    <a:pt x="12811" y="8501"/>
                    <a:pt x="12811" y="8489"/>
                  </a:cubicBezTo>
                  <a:cubicBezTo>
                    <a:pt x="12811" y="8454"/>
                    <a:pt x="12859" y="8489"/>
                    <a:pt x="12847" y="8442"/>
                  </a:cubicBezTo>
                  <a:cubicBezTo>
                    <a:pt x="12847" y="8406"/>
                    <a:pt x="12835" y="8358"/>
                    <a:pt x="12823" y="8323"/>
                  </a:cubicBezTo>
                  <a:cubicBezTo>
                    <a:pt x="12823" y="8323"/>
                    <a:pt x="12811" y="8311"/>
                    <a:pt x="12799" y="8299"/>
                  </a:cubicBezTo>
                  <a:cubicBezTo>
                    <a:pt x="12787" y="8239"/>
                    <a:pt x="12764" y="8168"/>
                    <a:pt x="12740" y="8108"/>
                  </a:cubicBezTo>
                  <a:cubicBezTo>
                    <a:pt x="12721" y="8077"/>
                    <a:pt x="12706" y="8059"/>
                    <a:pt x="12699" y="8059"/>
                  </a:cubicBezTo>
                  <a:cubicBezTo>
                    <a:pt x="12692" y="8059"/>
                    <a:pt x="12693" y="8074"/>
                    <a:pt x="12704" y="8108"/>
                  </a:cubicBezTo>
                  <a:cubicBezTo>
                    <a:pt x="12692" y="8085"/>
                    <a:pt x="12668" y="8049"/>
                    <a:pt x="12668" y="8037"/>
                  </a:cubicBezTo>
                  <a:cubicBezTo>
                    <a:pt x="12668" y="8025"/>
                    <a:pt x="12668" y="8013"/>
                    <a:pt x="12668" y="8013"/>
                  </a:cubicBezTo>
                  <a:cubicBezTo>
                    <a:pt x="12668" y="8007"/>
                    <a:pt x="12680" y="8007"/>
                    <a:pt x="12691" y="8007"/>
                  </a:cubicBezTo>
                  <a:cubicBezTo>
                    <a:pt x="12701" y="8007"/>
                    <a:pt x="12710" y="8007"/>
                    <a:pt x="12704" y="8001"/>
                  </a:cubicBezTo>
                  <a:cubicBezTo>
                    <a:pt x="12692" y="7977"/>
                    <a:pt x="12692" y="7977"/>
                    <a:pt x="12740" y="7942"/>
                  </a:cubicBezTo>
                  <a:cubicBezTo>
                    <a:pt x="12764" y="7930"/>
                    <a:pt x="12787" y="7918"/>
                    <a:pt x="12811" y="7894"/>
                  </a:cubicBezTo>
                  <a:cubicBezTo>
                    <a:pt x="12811" y="7894"/>
                    <a:pt x="12799" y="7882"/>
                    <a:pt x="12811" y="7882"/>
                  </a:cubicBezTo>
                  <a:cubicBezTo>
                    <a:pt x="12847" y="7835"/>
                    <a:pt x="12906" y="7799"/>
                    <a:pt x="12942" y="7751"/>
                  </a:cubicBezTo>
                  <a:cubicBezTo>
                    <a:pt x="12990" y="7715"/>
                    <a:pt x="13002" y="7668"/>
                    <a:pt x="13049" y="7656"/>
                  </a:cubicBezTo>
                  <a:cubicBezTo>
                    <a:pt x="13097" y="7632"/>
                    <a:pt x="13145" y="7585"/>
                    <a:pt x="13168" y="7537"/>
                  </a:cubicBezTo>
                  <a:cubicBezTo>
                    <a:pt x="13168" y="7529"/>
                    <a:pt x="13165" y="7526"/>
                    <a:pt x="13159" y="7526"/>
                  </a:cubicBezTo>
                  <a:cubicBezTo>
                    <a:pt x="13139" y="7526"/>
                    <a:pt x="13094" y="7563"/>
                    <a:pt x="13085" y="7573"/>
                  </a:cubicBezTo>
                  <a:cubicBezTo>
                    <a:pt x="13109" y="7549"/>
                    <a:pt x="13145" y="7513"/>
                    <a:pt x="13168" y="7489"/>
                  </a:cubicBezTo>
                  <a:cubicBezTo>
                    <a:pt x="13204" y="7477"/>
                    <a:pt x="13228" y="7454"/>
                    <a:pt x="13252" y="7430"/>
                  </a:cubicBezTo>
                  <a:cubicBezTo>
                    <a:pt x="13299" y="7382"/>
                    <a:pt x="13287" y="7346"/>
                    <a:pt x="13335" y="7311"/>
                  </a:cubicBezTo>
                  <a:cubicBezTo>
                    <a:pt x="13347" y="7287"/>
                    <a:pt x="13430" y="7251"/>
                    <a:pt x="13407" y="7215"/>
                  </a:cubicBezTo>
                  <a:cubicBezTo>
                    <a:pt x="13383" y="7180"/>
                    <a:pt x="13371" y="7168"/>
                    <a:pt x="13418" y="7120"/>
                  </a:cubicBezTo>
                  <a:cubicBezTo>
                    <a:pt x="13466" y="7073"/>
                    <a:pt x="13466" y="7096"/>
                    <a:pt x="13490" y="7049"/>
                  </a:cubicBezTo>
                  <a:cubicBezTo>
                    <a:pt x="13502" y="7025"/>
                    <a:pt x="13561" y="6894"/>
                    <a:pt x="13549" y="6894"/>
                  </a:cubicBezTo>
                  <a:cubicBezTo>
                    <a:pt x="13545" y="6894"/>
                    <a:pt x="13532" y="6898"/>
                    <a:pt x="13521" y="6898"/>
                  </a:cubicBezTo>
                  <a:cubicBezTo>
                    <a:pt x="13505" y="6898"/>
                    <a:pt x="13492" y="6889"/>
                    <a:pt x="13514" y="6846"/>
                  </a:cubicBezTo>
                  <a:cubicBezTo>
                    <a:pt x="13522" y="6821"/>
                    <a:pt x="13529" y="6814"/>
                    <a:pt x="13536" y="6814"/>
                  </a:cubicBezTo>
                  <a:cubicBezTo>
                    <a:pt x="13545" y="6814"/>
                    <a:pt x="13553" y="6828"/>
                    <a:pt x="13563" y="6828"/>
                  </a:cubicBezTo>
                  <a:cubicBezTo>
                    <a:pt x="13566" y="6828"/>
                    <a:pt x="13570" y="6826"/>
                    <a:pt x="13573" y="6823"/>
                  </a:cubicBezTo>
                  <a:cubicBezTo>
                    <a:pt x="13585" y="6811"/>
                    <a:pt x="13549" y="6763"/>
                    <a:pt x="13549" y="6751"/>
                  </a:cubicBezTo>
                  <a:cubicBezTo>
                    <a:pt x="13514" y="6727"/>
                    <a:pt x="13526" y="6727"/>
                    <a:pt x="13549" y="6703"/>
                  </a:cubicBezTo>
                  <a:cubicBezTo>
                    <a:pt x="13585" y="6644"/>
                    <a:pt x="13609" y="6572"/>
                    <a:pt x="13597" y="6501"/>
                  </a:cubicBezTo>
                  <a:cubicBezTo>
                    <a:pt x="13597" y="6480"/>
                    <a:pt x="13588" y="6474"/>
                    <a:pt x="13576" y="6474"/>
                  </a:cubicBezTo>
                  <a:cubicBezTo>
                    <a:pt x="13561" y="6474"/>
                    <a:pt x="13542" y="6483"/>
                    <a:pt x="13532" y="6483"/>
                  </a:cubicBezTo>
                  <a:cubicBezTo>
                    <a:pt x="13528" y="6483"/>
                    <a:pt x="13526" y="6482"/>
                    <a:pt x="13526" y="6477"/>
                  </a:cubicBezTo>
                  <a:cubicBezTo>
                    <a:pt x="13526" y="6442"/>
                    <a:pt x="13549" y="6430"/>
                    <a:pt x="13561" y="6406"/>
                  </a:cubicBezTo>
                  <a:cubicBezTo>
                    <a:pt x="13573" y="6370"/>
                    <a:pt x="13573" y="6334"/>
                    <a:pt x="13573" y="6299"/>
                  </a:cubicBezTo>
                  <a:cubicBezTo>
                    <a:pt x="13585" y="6227"/>
                    <a:pt x="13585" y="6168"/>
                    <a:pt x="13585" y="6096"/>
                  </a:cubicBezTo>
                  <a:cubicBezTo>
                    <a:pt x="13573" y="6072"/>
                    <a:pt x="13537" y="6049"/>
                    <a:pt x="13537" y="6025"/>
                  </a:cubicBezTo>
                  <a:cubicBezTo>
                    <a:pt x="13549" y="6001"/>
                    <a:pt x="13561" y="6001"/>
                    <a:pt x="13549" y="5965"/>
                  </a:cubicBezTo>
                  <a:cubicBezTo>
                    <a:pt x="13526" y="5870"/>
                    <a:pt x="13466" y="5858"/>
                    <a:pt x="13430" y="5787"/>
                  </a:cubicBezTo>
                  <a:cubicBezTo>
                    <a:pt x="13395" y="5703"/>
                    <a:pt x="13430" y="5644"/>
                    <a:pt x="13407" y="5584"/>
                  </a:cubicBezTo>
                  <a:cubicBezTo>
                    <a:pt x="13404" y="5580"/>
                    <a:pt x="13402" y="5578"/>
                    <a:pt x="13399" y="5578"/>
                  </a:cubicBezTo>
                  <a:cubicBezTo>
                    <a:pt x="13390" y="5578"/>
                    <a:pt x="13383" y="5608"/>
                    <a:pt x="13383" y="5608"/>
                  </a:cubicBezTo>
                  <a:cubicBezTo>
                    <a:pt x="13359" y="5560"/>
                    <a:pt x="13383" y="5549"/>
                    <a:pt x="13359" y="5501"/>
                  </a:cubicBezTo>
                  <a:cubicBezTo>
                    <a:pt x="13335" y="5465"/>
                    <a:pt x="13287" y="5418"/>
                    <a:pt x="13252" y="5370"/>
                  </a:cubicBezTo>
                  <a:lnTo>
                    <a:pt x="13252" y="5370"/>
                  </a:lnTo>
                  <a:cubicBezTo>
                    <a:pt x="13256" y="5374"/>
                    <a:pt x="13258" y="5376"/>
                    <a:pt x="13258" y="5376"/>
                  </a:cubicBezTo>
                  <a:cubicBezTo>
                    <a:pt x="13260" y="5376"/>
                    <a:pt x="13222" y="5332"/>
                    <a:pt x="13192" y="5322"/>
                  </a:cubicBezTo>
                  <a:cubicBezTo>
                    <a:pt x="13168" y="5310"/>
                    <a:pt x="13156" y="5287"/>
                    <a:pt x="13145" y="5263"/>
                  </a:cubicBezTo>
                  <a:cubicBezTo>
                    <a:pt x="13085" y="5191"/>
                    <a:pt x="13085" y="5191"/>
                    <a:pt x="13049" y="5179"/>
                  </a:cubicBezTo>
                  <a:cubicBezTo>
                    <a:pt x="13026" y="5156"/>
                    <a:pt x="13026" y="5132"/>
                    <a:pt x="13049" y="5132"/>
                  </a:cubicBezTo>
                  <a:lnTo>
                    <a:pt x="13097" y="5156"/>
                  </a:lnTo>
                  <a:cubicBezTo>
                    <a:pt x="13097" y="5156"/>
                    <a:pt x="13109" y="5144"/>
                    <a:pt x="13133" y="5096"/>
                  </a:cubicBezTo>
                  <a:cubicBezTo>
                    <a:pt x="13133" y="5060"/>
                    <a:pt x="13145" y="5037"/>
                    <a:pt x="13145" y="5013"/>
                  </a:cubicBezTo>
                  <a:cubicBezTo>
                    <a:pt x="13145" y="5013"/>
                    <a:pt x="13156" y="5025"/>
                    <a:pt x="13156" y="5025"/>
                  </a:cubicBezTo>
                  <a:cubicBezTo>
                    <a:pt x="13180" y="5001"/>
                    <a:pt x="13204" y="4953"/>
                    <a:pt x="13192" y="4953"/>
                  </a:cubicBezTo>
                  <a:lnTo>
                    <a:pt x="13192" y="4953"/>
                  </a:lnTo>
                  <a:lnTo>
                    <a:pt x="13156" y="4965"/>
                  </a:lnTo>
                  <a:cubicBezTo>
                    <a:pt x="13168" y="4941"/>
                    <a:pt x="13180" y="4918"/>
                    <a:pt x="13204" y="4906"/>
                  </a:cubicBezTo>
                  <a:cubicBezTo>
                    <a:pt x="13252" y="4870"/>
                    <a:pt x="13276" y="4834"/>
                    <a:pt x="13311" y="4798"/>
                  </a:cubicBezTo>
                  <a:cubicBezTo>
                    <a:pt x="13335" y="4751"/>
                    <a:pt x="13323" y="4739"/>
                    <a:pt x="13335" y="4691"/>
                  </a:cubicBezTo>
                  <a:cubicBezTo>
                    <a:pt x="13347" y="4656"/>
                    <a:pt x="13383" y="4644"/>
                    <a:pt x="13395" y="4596"/>
                  </a:cubicBezTo>
                  <a:cubicBezTo>
                    <a:pt x="13395" y="4584"/>
                    <a:pt x="13383" y="4572"/>
                    <a:pt x="13383" y="4560"/>
                  </a:cubicBezTo>
                  <a:cubicBezTo>
                    <a:pt x="13371" y="4480"/>
                    <a:pt x="13438" y="4444"/>
                    <a:pt x="13453" y="4398"/>
                  </a:cubicBezTo>
                  <a:lnTo>
                    <a:pt x="13453" y="4398"/>
                  </a:lnTo>
                  <a:cubicBezTo>
                    <a:pt x="13449" y="4404"/>
                    <a:pt x="13441" y="4407"/>
                    <a:pt x="13431" y="4407"/>
                  </a:cubicBezTo>
                  <a:cubicBezTo>
                    <a:pt x="13407" y="4407"/>
                    <a:pt x="13375" y="4386"/>
                    <a:pt x="13407" y="4322"/>
                  </a:cubicBezTo>
                  <a:cubicBezTo>
                    <a:pt x="13430" y="4287"/>
                    <a:pt x="13442" y="4239"/>
                    <a:pt x="13442" y="4203"/>
                  </a:cubicBezTo>
                  <a:cubicBezTo>
                    <a:pt x="13454" y="4156"/>
                    <a:pt x="13454" y="4156"/>
                    <a:pt x="13478" y="4156"/>
                  </a:cubicBezTo>
                  <a:cubicBezTo>
                    <a:pt x="13430" y="4156"/>
                    <a:pt x="13454" y="3941"/>
                    <a:pt x="13395" y="3941"/>
                  </a:cubicBezTo>
                  <a:cubicBezTo>
                    <a:pt x="13430" y="3941"/>
                    <a:pt x="13395" y="3798"/>
                    <a:pt x="13383" y="3751"/>
                  </a:cubicBezTo>
                  <a:cubicBezTo>
                    <a:pt x="13371" y="3715"/>
                    <a:pt x="13347" y="3691"/>
                    <a:pt x="13335" y="3655"/>
                  </a:cubicBezTo>
                  <a:cubicBezTo>
                    <a:pt x="13335" y="3655"/>
                    <a:pt x="13287" y="3632"/>
                    <a:pt x="13287" y="3632"/>
                  </a:cubicBezTo>
                  <a:cubicBezTo>
                    <a:pt x="13299" y="3620"/>
                    <a:pt x="13335" y="3608"/>
                    <a:pt x="13359" y="3608"/>
                  </a:cubicBezTo>
                  <a:cubicBezTo>
                    <a:pt x="13323" y="3584"/>
                    <a:pt x="13299" y="3548"/>
                    <a:pt x="13276" y="3548"/>
                  </a:cubicBezTo>
                  <a:cubicBezTo>
                    <a:pt x="13252" y="3548"/>
                    <a:pt x="13228" y="3548"/>
                    <a:pt x="13192" y="3489"/>
                  </a:cubicBezTo>
                  <a:cubicBezTo>
                    <a:pt x="13204" y="3489"/>
                    <a:pt x="13252" y="3489"/>
                    <a:pt x="13252" y="3465"/>
                  </a:cubicBezTo>
                  <a:cubicBezTo>
                    <a:pt x="13252" y="3441"/>
                    <a:pt x="13204" y="3405"/>
                    <a:pt x="13192" y="3405"/>
                  </a:cubicBezTo>
                  <a:cubicBezTo>
                    <a:pt x="13168" y="3370"/>
                    <a:pt x="13156" y="3346"/>
                    <a:pt x="13145" y="3322"/>
                  </a:cubicBezTo>
                  <a:cubicBezTo>
                    <a:pt x="13133" y="3298"/>
                    <a:pt x="13133" y="3263"/>
                    <a:pt x="13121" y="3239"/>
                  </a:cubicBezTo>
                  <a:cubicBezTo>
                    <a:pt x="13097" y="3227"/>
                    <a:pt x="13049" y="3239"/>
                    <a:pt x="13037" y="3203"/>
                  </a:cubicBezTo>
                  <a:cubicBezTo>
                    <a:pt x="13014" y="3179"/>
                    <a:pt x="13037" y="3179"/>
                    <a:pt x="13026" y="3167"/>
                  </a:cubicBezTo>
                  <a:cubicBezTo>
                    <a:pt x="13014" y="3144"/>
                    <a:pt x="12990" y="3120"/>
                    <a:pt x="12978" y="3108"/>
                  </a:cubicBezTo>
                  <a:cubicBezTo>
                    <a:pt x="12942" y="3072"/>
                    <a:pt x="12895" y="3036"/>
                    <a:pt x="12847" y="3013"/>
                  </a:cubicBezTo>
                  <a:cubicBezTo>
                    <a:pt x="12811" y="2977"/>
                    <a:pt x="12811" y="2953"/>
                    <a:pt x="12764" y="2929"/>
                  </a:cubicBezTo>
                  <a:cubicBezTo>
                    <a:pt x="12746" y="2923"/>
                    <a:pt x="12737" y="2920"/>
                    <a:pt x="12731" y="2920"/>
                  </a:cubicBezTo>
                  <a:cubicBezTo>
                    <a:pt x="12725" y="2920"/>
                    <a:pt x="12722" y="2923"/>
                    <a:pt x="12716" y="2929"/>
                  </a:cubicBezTo>
                  <a:cubicBezTo>
                    <a:pt x="12740" y="2905"/>
                    <a:pt x="12752" y="2893"/>
                    <a:pt x="12668" y="2846"/>
                  </a:cubicBezTo>
                  <a:cubicBezTo>
                    <a:pt x="12668" y="2846"/>
                    <a:pt x="12668" y="2858"/>
                    <a:pt x="12668" y="2858"/>
                  </a:cubicBezTo>
                  <a:cubicBezTo>
                    <a:pt x="12585" y="2810"/>
                    <a:pt x="12502" y="2774"/>
                    <a:pt x="12418" y="2751"/>
                  </a:cubicBezTo>
                  <a:lnTo>
                    <a:pt x="12418" y="2751"/>
                  </a:lnTo>
                  <a:cubicBezTo>
                    <a:pt x="12418" y="2751"/>
                    <a:pt x="12427" y="2792"/>
                    <a:pt x="12409" y="2792"/>
                  </a:cubicBezTo>
                  <a:cubicBezTo>
                    <a:pt x="12405" y="2792"/>
                    <a:pt x="12400" y="2790"/>
                    <a:pt x="12394" y="2786"/>
                  </a:cubicBezTo>
                  <a:cubicBezTo>
                    <a:pt x="12359" y="2763"/>
                    <a:pt x="12335" y="2739"/>
                    <a:pt x="12299" y="2715"/>
                  </a:cubicBezTo>
                  <a:cubicBezTo>
                    <a:pt x="12264" y="2703"/>
                    <a:pt x="12216" y="2679"/>
                    <a:pt x="12216" y="2679"/>
                  </a:cubicBezTo>
                  <a:cubicBezTo>
                    <a:pt x="12216" y="2679"/>
                    <a:pt x="12204" y="2667"/>
                    <a:pt x="12192" y="2667"/>
                  </a:cubicBezTo>
                  <a:cubicBezTo>
                    <a:pt x="12204" y="2655"/>
                    <a:pt x="12204" y="2655"/>
                    <a:pt x="12192" y="2643"/>
                  </a:cubicBezTo>
                  <a:cubicBezTo>
                    <a:pt x="12180" y="2608"/>
                    <a:pt x="12180" y="2572"/>
                    <a:pt x="12168" y="2524"/>
                  </a:cubicBezTo>
                  <a:cubicBezTo>
                    <a:pt x="12156" y="2441"/>
                    <a:pt x="12144" y="2453"/>
                    <a:pt x="12109" y="2417"/>
                  </a:cubicBezTo>
                  <a:lnTo>
                    <a:pt x="12109" y="2417"/>
                  </a:lnTo>
                  <a:cubicBezTo>
                    <a:pt x="12110" y="2418"/>
                    <a:pt x="12111" y="2418"/>
                    <a:pt x="12112" y="2418"/>
                  </a:cubicBezTo>
                  <a:cubicBezTo>
                    <a:pt x="12135" y="2418"/>
                    <a:pt x="12167" y="2286"/>
                    <a:pt x="12133" y="2274"/>
                  </a:cubicBezTo>
                  <a:cubicBezTo>
                    <a:pt x="12130" y="2273"/>
                    <a:pt x="12128" y="2272"/>
                    <a:pt x="12125" y="2272"/>
                  </a:cubicBezTo>
                  <a:cubicBezTo>
                    <a:pt x="12098" y="2272"/>
                    <a:pt x="12095" y="2394"/>
                    <a:pt x="12076" y="2394"/>
                  </a:cubicBezTo>
                  <a:cubicBezTo>
                    <a:pt x="12075" y="2394"/>
                    <a:pt x="12074" y="2394"/>
                    <a:pt x="12073" y="2393"/>
                  </a:cubicBezTo>
                  <a:lnTo>
                    <a:pt x="12097" y="2274"/>
                  </a:lnTo>
                  <a:cubicBezTo>
                    <a:pt x="12109" y="2227"/>
                    <a:pt x="12109" y="2167"/>
                    <a:pt x="12144" y="2155"/>
                  </a:cubicBezTo>
                  <a:lnTo>
                    <a:pt x="12144" y="2155"/>
                  </a:lnTo>
                  <a:cubicBezTo>
                    <a:pt x="12142" y="2156"/>
                    <a:pt x="12140" y="2156"/>
                    <a:pt x="12137" y="2156"/>
                  </a:cubicBezTo>
                  <a:cubicBezTo>
                    <a:pt x="12095" y="2156"/>
                    <a:pt x="12082" y="2058"/>
                    <a:pt x="12037" y="2012"/>
                  </a:cubicBezTo>
                  <a:cubicBezTo>
                    <a:pt x="12013" y="1941"/>
                    <a:pt x="12013" y="1941"/>
                    <a:pt x="12037" y="1929"/>
                  </a:cubicBezTo>
                  <a:cubicBezTo>
                    <a:pt x="12059" y="1929"/>
                    <a:pt x="12030" y="1878"/>
                    <a:pt x="12035" y="1871"/>
                  </a:cubicBezTo>
                  <a:lnTo>
                    <a:pt x="12035" y="1871"/>
                  </a:lnTo>
                  <a:lnTo>
                    <a:pt x="11966" y="1905"/>
                  </a:lnTo>
                  <a:cubicBezTo>
                    <a:pt x="11930" y="1834"/>
                    <a:pt x="11978" y="1786"/>
                    <a:pt x="11966" y="1774"/>
                  </a:cubicBezTo>
                  <a:cubicBezTo>
                    <a:pt x="11942" y="1750"/>
                    <a:pt x="11859" y="1715"/>
                    <a:pt x="11847" y="1655"/>
                  </a:cubicBezTo>
                  <a:cubicBezTo>
                    <a:pt x="11835" y="1586"/>
                    <a:pt x="11758" y="1440"/>
                    <a:pt x="11688" y="1440"/>
                  </a:cubicBezTo>
                  <a:cubicBezTo>
                    <a:pt x="11685" y="1440"/>
                    <a:pt x="11683" y="1440"/>
                    <a:pt x="11680" y="1441"/>
                  </a:cubicBezTo>
                  <a:cubicBezTo>
                    <a:pt x="11656" y="1441"/>
                    <a:pt x="11597" y="1346"/>
                    <a:pt x="11549" y="1346"/>
                  </a:cubicBezTo>
                  <a:cubicBezTo>
                    <a:pt x="11466" y="1322"/>
                    <a:pt x="11502" y="1274"/>
                    <a:pt x="11466" y="1239"/>
                  </a:cubicBezTo>
                  <a:cubicBezTo>
                    <a:pt x="11430" y="1215"/>
                    <a:pt x="11394" y="1215"/>
                    <a:pt x="11347" y="1191"/>
                  </a:cubicBezTo>
                  <a:cubicBezTo>
                    <a:pt x="11299" y="1167"/>
                    <a:pt x="11311" y="1167"/>
                    <a:pt x="11335" y="1155"/>
                  </a:cubicBezTo>
                  <a:cubicBezTo>
                    <a:pt x="11347" y="1143"/>
                    <a:pt x="11251" y="1119"/>
                    <a:pt x="11251" y="1119"/>
                  </a:cubicBezTo>
                  <a:cubicBezTo>
                    <a:pt x="11216" y="1119"/>
                    <a:pt x="11204" y="1096"/>
                    <a:pt x="11192" y="1084"/>
                  </a:cubicBezTo>
                  <a:cubicBezTo>
                    <a:pt x="11186" y="1081"/>
                    <a:pt x="11181" y="1081"/>
                    <a:pt x="11177" y="1081"/>
                  </a:cubicBezTo>
                  <a:cubicBezTo>
                    <a:pt x="11150" y="1081"/>
                    <a:pt x="11147" y="1121"/>
                    <a:pt x="11132" y="1121"/>
                  </a:cubicBezTo>
                  <a:cubicBezTo>
                    <a:pt x="11125" y="1121"/>
                    <a:pt x="11114" y="1112"/>
                    <a:pt x="11097" y="1084"/>
                  </a:cubicBezTo>
                  <a:cubicBezTo>
                    <a:pt x="11062" y="1049"/>
                    <a:pt x="11021" y="1027"/>
                    <a:pt x="10973" y="1027"/>
                  </a:cubicBezTo>
                  <a:cubicBezTo>
                    <a:pt x="10956" y="1027"/>
                    <a:pt x="10937" y="1030"/>
                    <a:pt x="10918" y="1036"/>
                  </a:cubicBezTo>
                  <a:cubicBezTo>
                    <a:pt x="10900" y="1040"/>
                    <a:pt x="10882" y="1042"/>
                    <a:pt x="10866" y="1042"/>
                  </a:cubicBezTo>
                  <a:cubicBezTo>
                    <a:pt x="10830" y="1042"/>
                    <a:pt x="10800" y="1030"/>
                    <a:pt x="10775" y="988"/>
                  </a:cubicBezTo>
                  <a:cubicBezTo>
                    <a:pt x="10769" y="982"/>
                    <a:pt x="10752" y="980"/>
                    <a:pt x="10731" y="980"/>
                  </a:cubicBezTo>
                  <a:cubicBezTo>
                    <a:pt x="10697" y="980"/>
                    <a:pt x="10651" y="985"/>
                    <a:pt x="10617" y="985"/>
                  </a:cubicBezTo>
                  <a:cubicBezTo>
                    <a:pt x="10596" y="985"/>
                    <a:pt x="10579" y="983"/>
                    <a:pt x="10573" y="977"/>
                  </a:cubicBezTo>
                  <a:lnTo>
                    <a:pt x="10573" y="977"/>
                  </a:lnTo>
                  <a:cubicBezTo>
                    <a:pt x="10589" y="993"/>
                    <a:pt x="10493" y="1026"/>
                    <a:pt x="10451" y="1026"/>
                  </a:cubicBezTo>
                  <a:cubicBezTo>
                    <a:pt x="10431" y="1026"/>
                    <a:pt x="10423" y="1019"/>
                    <a:pt x="10442" y="1000"/>
                  </a:cubicBezTo>
                  <a:cubicBezTo>
                    <a:pt x="10442" y="978"/>
                    <a:pt x="10429" y="971"/>
                    <a:pt x="10410" y="971"/>
                  </a:cubicBezTo>
                  <a:cubicBezTo>
                    <a:pt x="10378" y="971"/>
                    <a:pt x="10329" y="993"/>
                    <a:pt x="10299" y="1000"/>
                  </a:cubicBezTo>
                  <a:cubicBezTo>
                    <a:pt x="10251" y="1000"/>
                    <a:pt x="10216" y="1012"/>
                    <a:pt x="10168" y="1012"/>
                  </a:cubicBezTo>
                  <a:cubicBezTo>
                    <a:pt x="10156" y="1012"/>
                    <a:pt x="10168" y="1000"/>
                    <a:pt x="10132" y="1000"/>
                  </a:cubicBezTo>
                  <a:cubicBezTo>
                    <a:pt x="10099" y="1000"/>
                    <a:pt x="9974" y="1041"/>
                    <a:pt x="9965" y="1066"/>
                  </a:cubicBezTo>
                  <a:lnTo>
                    <a:pt x="9965" y="1066"/>
                  </a:lnTo>
                  <a:cubicBezTo>
                    <a:pt x="9964" y="1057"/>
                    <a:pt x="9959" y="1045"/>
                    <a:pt x="9928" y="1045"/>
                  </a:cubicBezTo>
                  <a:cubicBezTo>
                    <a:pt x="9919" y="1045"/>
                    <a:pt x="9908" y="1046"/>
                    <a:pt x="9894" y="1048"/>
                  </a:cubicBezTo>
                  <a:cubicBezTo>
                    <a:pt x="9882" y="1048"/>
                    <a:pt x="9858" y="1060"/>
                    <a:pt x="9847" y="1072"/>
                  </a:cubicBezTo>
                  <a:cubicBezTo>
                    <a:pt x="9847" y="1072"/>
                    <a:pt x="9841" y="1077"/>
                    <a:pt x="9838" y="1077"/>
                  </a:cubicBezTo>
                  <a:cubicBezTo>
                    <a:pt x="9836" y="1077"/>
                    <a:pt x="9835" y="1076"/>
                    <a:pt x="9835" y="1072"/>
                  </a:cubicBezTo>
                  <a:cubicBezTo>
                    <a:pt x="9835" y="1084"/>
                    <a:pt x="9823" y="1084"/>
                    <a:pt x="9823" y="1096"/>
                  </a:cubicBezTo>
                  <a:cubicBezTo>
                    <a:pt x="9823" y="1100"/>
                    <a:pt x="9821" y="1101"/>
                    <a:pt x="9820" y="1101"/>
                  </a:cubicBezTo>
                  <a:cubicBezTo>
                    <a:pt x="9816" y="1101"/>
                    <a:pt x="9811" y="1096"/>
                    <a:pt x="9811" y="1096"/>
                  </a:cubicBezTo>
                  <a:cubicBezTo>
                    <a:pt x="9811" y="1069"/>
                    <a:pt x="9818" y="1055"/>
                    <a:pt x="9796" y="1055"/>
                  </a:cubicBezTo>
                  <a:cubicBezTo>
                    <a:pt x="9790" y="1055"/>
                    <a:pt x="9781" y="1057"/>
                    <a:pt x="9769" y="1059"/>
                  </a:cubicBezTo>
                  <a:lnTo>
                    <a:pt x="9769" y="1059"/>
                  </a:lnTo>
                  <a:cubicBezTo>
                    <a:pt x="9786" y="1053"/>
                    <a:pt x="9816" y="1031"/>
                    <a:pt x="9775" y="1000"/>
                  </a:cubicBezTo>
                  <a:cubicBezTo>
                    <a:pt x="9740" y="966"/>
                    <a:pt x="9739" y="987"/>
                    <a:pt x="9718" y="934"/>
                  </a:cubicBezTo>
                  <a:lnTo>
                    <a:pt x="9718" y="934"/>
                  </a:lnTo>
                  <a:cubicBezTo>
                    <a:pt x="9721" y="941"/>
                    <a:pt x="9726" y="944"/>
                    <a:pt x="9730" y="944"/>
                  </a:cubicBezTo>
                  <a:cubicBezTo>
                    <a:pt x="9743" y="944"/>
                    <a:pt x="9756" y="918"/>
                    <a:pt x="9739" y="893"/>
                  </a:cubicBezTo>
                  <a:cubicBezTo>
                    <a:pt x="9716" y="858"/>
                    <a:pt x="9692" y="822"/>
                    <a:pt x="9656" y="798"/>
                  </a:cubicBezTo>
                  <a:cubicBezTo>
                    <a:pt x="9615" y="757"/>
                    <a:pt x="9597" y="744"/>
                    <a:pt x="9581" y="744"/>
                  </a:cubicBezTo>
                  <a:cubicBezTo>
                    <a:pt x="9574" y="744"/>
                    <a:pt x="9568" y="747"/>
                    <a:pt x="9561" y="750"/>
                  </a:cubicBezTo>
                  <a:cubicBezTo>
                    <a:pt x="9513" y="691"/>
                    <a:pt x="9525" y="703"/>
                    <a:pt x="9537" y="667"/>
                  </a:cubicBezTo>
                  <a:lnTo>
                    <a:pt x="9477" y="667"/>
                  </a:lnTo>
                  <a:cubicBezTo>
                    <a:pt x="9501" y="643"/>
                    <a:pt x="9513" y="607"/>
                    <a:pt x="9513" y="584"/>
                  </a:cubicBezTo>
                  <a:cubicBezTo>
                    <a:pt x="9477" y="560"/>
                    <a:pt x="9430" y="548"/>
                    <a:pt x="9394" y="548"/>
                  </a:cubicBezTo>
                  <a:cubicBezTo>
                    <a:pt x="9335" y="524"/>
                    <a:pt x="9287" y="465"/>
                    <a:pt x="9227" y="417"/>
                  </a:cubicBezTo>
                  <a:cubicBezTo>
                    <a:pt x="9206" y="396"/>
                    <a:pt x="9119" y="318"/>
                    <a:pt x="9083" y="318"/>
                  </a:cubicBezTo>
                  <a:cubicBezTo>
                    <a:pt x="9079" y="318"/>
                    <a:pt x="9075" y="319"/>
                    <a:pt x="9073" y="322"/>
                  </a:cubicBezTo>
                  <a:cubicBezTo>
                    <a:pt x="9049" y="334"/>
                    <a:pt x="9037" y="357"/>
                    <a:pt x="9025" y="381"/>
                  </a:cubicBezTo>
                  <a:cubicBezTo>
                    <a:pt x="8977" y="357"/>
                    <a:pt x="9013" y="322"/>
                    <a:pt x="9025" y="310"/>
                  </a:cubicBezTo>
                  <a:lnTo>
                    <a:pt x="9025" y="310"/>
                  </a:lnTo>
                  <a:cubicBezTo>
                    <a:pt x="9024" y="311"/>
                    <a:pt x="9023" y="311"/>
                    <a:pt x="9021" y="311"/>
                  </a:cubicBezTo>
                  <a:cubicBezTo>
                    <a:pt x="9005" y="311"/>
                    <a:pt x="8965" y="260"/>
                    <a:pt x="8965" y="238"/>
                  </a:cubicBezTo>
                  <a:cubicBezTo>
                    <a:pt x="8977" y="226"/>
                    <a:pt x="8989" y="215"/>
                    <a:pt x="8954" y="191"/>
                  </a:cubicBezTo>
                  <a:lnTo>
                    <a:pt x="8906" y="262"/>
                  </a:lnTo>
                  <a:cubicBezTo>
                    <a:pt x="8930" y="226"/>
                    <a:pt x="8727" y="131"/>
                    <a:pt x="8656" y="119"/>
                  </a:cubicBezTo>
                  <a:lnTo>
                    <a:pt x="8656" y="119"/>
                  </a:lnTo>
                  <a:cubicBezTo>
                    <a:pt x="8704" y="131"/>
                    <a:pt x="8692" y="155"/>
                    <a:pt x="8692" y="167"/>
                  </a:cubicBezTo>
                  <a:cubicBezTo>
                    <a:pt x="8618" y="136"/>
                    <a:pt x="8600" y="67"/>
                    <a:pt x="8533" y="67"/>
                  </a:cubicBezTo>
                  <a:cubicBezTo>
                    <a:pt x="8523" y="67"/>
                    <a:pt x="8513" y="69"/>
                    <a:pt x="8501" y="72"/>
                  </a:cubicBezTo>
                  <a:cubicBezTo>
                    <a:pt x="8493" y="72"/>
                    <a:pt x="8454" y="82"/>
                    <a:pt x="8428" y="82"/>
                  </a:cubicBezTo>
                  <a:cubicBezTo>
                    <a:pt x="8415" y="82"/>
                    <a:pt x="8406" y="80"/>
                    <a:pt x="8406" y="72"/>
                  </a:cubicBezTo>
                  <a:cubicBezTo>
                    <a:pt x="8394" y="48"/>
                    <a:pt x="8477" y="36"/>
                    <a:pt x="8418" y="24"/>
                  </a:cubicBezTo>
                  <a:lnTo>
                    <a:pt x="8239" y="24"/>
                  </a:lnTo>
                  <a:cubicBezTo>
                    <a:pt x="8180" y="12"/>
                    <a:pt x="8120" y="0"/>
                    <a:pt x="80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3"/>
            <p:cNvSpPr/>
            <p:nvPr/>
          </p:nvSpPr>
          <p:spPr>
            <a:xfrm>
              <a:off x="5440881" y="5205930"/>
              <a:ext cx="4363" cy="4414"/>
            </a:xfrm>
            <a:custGeom>
              <a:avLst/>
              <a:gdLst/>
              <a:ahLst/>
              <a:cxnLst/>
              <a:rect l="l" t="t" r="r" b="b"/>
              <a:pathLst>
                <a:path w="86" h="87" extrusionOk="0">
                  <a:moveTo>
                    <a:pt x="51" y="1"/>
                  </a:moveTo>
                  <a:cubicBezTo>
                    <a:pt x="1" y="26"/>
                    <a:pt x="51" y="87"/>
                    <a:pt x="73" y="87"/>
                  </a:cubicBezTo>
                  <a:cubicBezTo>
                    <a:pt x="82" y="87"/>
                    <a:pt x="86" y="76"/>
                    <a:pt x="75" y="48"/>
                  </a:cubicBezTo>
                  <a:cubicBezTo>
                    <a:pt x="63" y="37"/>
                    <a:pt x="63" y="13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3"/>
            <p:cNvSpPr/>
            <p:nvPr/>
          </p:nvSpPr>
          <p:spPr>
            <a:xfrm>
              <a:off x="4892606" y="5148149"/>
              <a:ext cx="73149" cy="96488"/>
            </a:xfrm>
            <a:custGeom>
              <a:avLst/>
              <a:gdLst/>
              <a:ahLst/>
              <a:cxnLst/>
              <a:rect l="l" t="t" r="r" b="b"/>
              <a:pathLst>
                <a:path w="1442" h="1902" extrusionOk="0">
                  <a:moveTo>
                    <a:pt x="801" y="0"/>
                  </a:moveTo>
                  <a:cubicBezTo>
                    <a:pt x="685" y="0"/>
                    <a:pt x="567" y="38"/>
                    <a:pt x="465" y="116"/>
                  </a:cubicBezTo>
                  <a:cubicBezTo>
                    <a:pt x="251" y="306"/>
                    <a:pt x="120" y="568"/>
                    <a:pt x="84" y="854"/>
                  </a:cubicBezTo>
                  <a:cubicBezTo>
                    <a:pt x="1" y="1414"/>
                    <a:pt x="215" y="1842"/>
                    <a:pt x="596" y="1902"/>
                  </a:cubicBezTo>
                  <a:lnTo>
                    <a:pt x="667" y="1902"/>
                  </a:lnTo>
                  <a:cubicBezTo>
                    <a:pt x="1013" y="1902"/>
                    <a:pt x="1310" y="1557"/>
                    <a:pt x="1382" y="1045"/>
                  </a:cubicBezTo>
                  <a:cubicBezTo>
                    <a:pt x="1441" y="771"/>
                    <a:pt x="1382" y="473"/>
                    <a:pt x="1239" y="235"/>
                  </a:cubicBezTo>
                  <a:cubicBezTo>
                    <a:pt x="1133" y="80"/>
                    <a:pt x="969" y="0"/>
                    <a:pt x="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3"/>
            <p:cNvSpPr/>
            <p:nvPr/>
          </p:nvSpPr>
          <p:spPr>
            <a:xfrm>
              <a:off x="4896258" y="5149164"/>
              <a:ext cx="69497" cy="98163"/>
            </a:xfrm>
            <a:custGeom>
              <a:avLst/>
              <a:gdLst/>
              <a:ahLst/>
              <a:cxnLst/>
              <a:rect l="l" t="t" r="r" b="b"/>
              <a:pathLst>
                <a:path w="1370" h="1935" extrusionOk="0">
                  <a:moveTo>
                    <a:pt x="520" y="10"/>
                  </a:moveTo>
                  <a:cubicBezTo>
                    <a:pt x="517" y="10"/>
                    <a:pt x="520" y="19"/>
                    <a:pt x="525" y="24"/>
                  </a:cubicBezTo>
                  <a:lnTo>
                    <a:pt x="525" y="24"/>
                  </a:lnTo>
                  <a:cubicBezTo>
                    <a:pt x="536" y="13"/>
                    <a:pt x="536" y="13"/>
                    <a:pt x="524" y="13"/>
                  </a:cubicBezTo>
                  <a:cubicBezTo>
                    <a:pt x="522" y="11"/>
                    <a:pt x="521" y="10"/>
                    <a:pt x="520" y="10"/>
                  </a:cubicBezTo>
                  <a:close/>
                  <a:moveTo>
                    <a:pt x="465" y="36"/>
                  </a:moveTo>
                  <a:cubicBezTo>
                    <a:pt x="461" y="36"/>
                    <a:pt x="459" y="39"/>
                    <a:pt x="460" y="42"/>
                  </a:cubicBezTo>
                  <a:lnTo>
                    <a:pt x="460" y="42"/>
                  </a:lnTo>
                  <a:cubicBezTo>
                    <a:pt x="460" y="42"/>
                    <a:pt x="460" y="42"/>
                    <a:pt x="460" y="42"/>
                  </a:cubicBezTo>
                  <a:cubicBezTo>
                    <a:pt x="462" y="42"/>
                    <a:pt x="465" y="42"/>
                    <a:pt x="465" y="36"/>
                  </a:cubicBezTo>
                  <a:close/>
                  <a:moveTo>
                    <a:pt x="460" y="42"/>
                  </a:moveTo>
                  <a:lnTo>
                    <a:pt x="460" y="42"/>
                  </a:lnTo>
                  <a:cubicBezTo>
                    <a:pt x="459" y="42"/>
                    <a:pt x="459" y="43"/>
                    <a:pt x="460" y="43"/>
                  </a:cubicBezTo>
                  <a:lnTo>
                    <a:pt x="460" y="43"/>
                  </a:lnTo>
                  <a:cubicBezTo>
                    <a:pt x="460" y="43"/>
                    <a:pt x="460" y="43"/>
                    <a:pt x="460" y="42"/>
                  </a:cubicBezTo>
                  <a:close/>
                  <a:moveTo>
                    <a:pt x="668" y="22"/>
                  </a:moveTo>
                  <a:cubicBezTo>
                    <a:pt x="667" y="22"/>
                    <a:pt x="667" y="23"/>
                    <a:pt x="667" y="24"/>
                  </a:cubicBezTo>
                  <a:cubicBezTo>
                    <a:pt x="667" y="33"/>
                    <a:pt x="667" y="41"/>
                    <a:pt x="671" y="45"/>
                  </a:cubicBezTo>
                  <a:lnTo>
                    <a:pt x="671" y="45"/>
                  </a:lnTo>
                  <a:cubicBezTo>
                    <a:pt x="674" y="39"/>
                    <a:pt x="669" y="22"/>
                    <a:pt x="668" y="22"/>
                  </a:cubicBezTo>
                  <a:close/>
                  <a:moveTo>
                    <a:pt x="460" y="43"/>
                  </a:moveTo>
                  <a:cubicBezTo>
                    <a:pt x="460" y="46"/>
                    <a:pt x="462" y="50"/>
                    <a:pt x="465" y="53"/>
                  </a:cubicBezTo>
                  <a:lnTo>
                    <a:pt x="465" y="53"/>
                  </a:lnTo>
                  <a:cubicBezTo>
                    <a:pt x="465" y="50"/>
                    <a:pt x="465" y="48"/>
                    <a:pt x="465" y="48"/>
                  </a:cubicBezTo>
                  <a:cubicBezTo>
                    <a:pt x="462" y="46"/>
                    <a:pt x="461" y="44"/>
                    <a:pt x="460" y="43"/>
                  </a:cubicBezTo>
                  <a:close/>
                  <a:moveTo>
                    <a:pt x="1024" y="60"/>
                  </a:moveTo>
                  <a:lnTo>
                    <a:pt x="1024" y="72"/>
                  </a:lnTo>
                  <a:lnTo>
                    <a:pt x="1036" y="72"/>
                  </a:lnTo>
                  <a:lnTo>
                    <a:pt x="1024" y="60"/>
                  </a:lnTo>
                  <a:close/>
                  <a:moveTo>
                    <a:pt x="393" y="72"/>
                  </a:moveTo>
                  <a:cubicBezTo>
                    <a:pt x="393" y="72"/>
                    <a:pt x="393" y="84"/>
                    <a:pt x="393" y="84"/>
                  </a:cubicBezTo>
                  <a:cubicBezTo>
                    <a:pt x="393" y="92"/>
                    <a:pt x="393" y="95"/>
                    <a:pt x="393" y="95"/>
                  </a:cubicBezTo>
                  <a:cubicBezTo>
                    <a:pt x="392" y="95"/>
                    <a:pt x="389" y="84"/>
                    <a:pt x="381" y="84"/>
                  </a:cubicBezTo>
                  <a:cubicBezTo>
                    <a:pt x="381" y="108"/>
                    <a:pt x="369" y="96"/>
                    <a:pt x="369" y="108"/>
                  </a:cubicBezTo>
                  <a:lnTo>
                    <a:pt x="393" y="108"/>
                  </a:lnTo>
                  <a:cubicBezTo>
                    <a:pt x="398" y="110"/>
                    <a:pt x="400" y="111"/>
                    <a:pt x="401" y="111"/>
                  </a:cubicBezTo>
                  <a:cubicBezTo>
                    <a:pt x="404" y="111"/>
                    <a:pt x="381" y="96"/>
                    <a:pt x="381" y="96"/>
                  </a:cubicBezTo>
                  <a:lnTo>
                    <a:pt x="393" y="96"/>
                  </a:lnTo>
                  <a:cubicBezTo>
                    <a:pt x="393" y="96"/>
                    <a:pt x="396" y="95"/>
                    <a:pt x="400" y="94"/>
                  </a:cubicBezTo>
                  <a:lnTo>
                    <a:pt x="400" y="94"/>
                  </a:lnTo>
                  <a:cubicBezTo>
                    <a:pt x="401" y="95"/>
                    <a:pt x="403" y="96"/>
                    <a:pt x="405" y="96"/>
                  </a:cubicBezTo>
                  <a:cubicBezTo>
                    <a:pt x="407" y="94"/>
                    <a:pt x="408" y="92"/>
                    <a:pt x="409" y="91"/>
                  </a:cubicBezTo>
                  <a:lnTo>
                    <a:pt x="409" y="91"/>
                  </a:lnTo>
                  <a:cubicBezTo>
                    <a:pt x="405" y="92"/>
                    <a:pt x="402" y="93"/>
                    <a:pt x="400" y="94"/>
                  </a:cubicBezTo>
                  <a:lnTo>
                    <a:pt x="400" y="94"/>
                  </a:lnTo>
                  <a:cubicBezTo>
                    <a:pt x="393" y="88"/>
                    <a:pt x="393" y="72"/>
                    <a:pt x="393" y="72"/>
                  </a:cubicBezTo>
                  <a:close/>
                  <a:moveTo>
                    <a:pt x="359" y="104"/>
                  </a:moveTo>
                  <a:cubicBezTo>
                    <a:pt x="358" y="104"/>
                    <a:pt x="357" y="105"/>
                    <a:pt x="357" y="108"/>
                  </a:cubicBezTo>
                  <a:cubicBezTo>
                    <a:pt x="351" y="114"/>
                    <a:pt x="351" y="114"/>
                    <a:pt x="353" y="114"/>
                  </a:cubicBezTo>
                  <a:cubicBezTo>
                    <a:pt x="354" y="114"/>
                    <a:pt x="357" y="114"/>
                    <a:pt x="357" y="120"/>
                  </a:cubicBezTo>
                  <a:cubicBezTo>
                    <a:pt x="357" y="120"/>
                    <a:pt x="357" y="121"/>
                    <a:pt x="357" y="122"/>
                  </a:cubicBezTo>
                  <a:lnTo>
                    <a:pt x="357" y="122"/>
                  </a:lnTo>
                  <a:cubicBezTo>
                    <a:pt x="359" y="120"/>
                    <a:pt x="363" y="120"/>
                    <a:pt x="369" y="120"/>
                  </a:cubicBezTo>
                  <a:lnTo>
                    <a:pt x="381" y="120"/>
                  </a:lnTo>
                  <a:cubicBezTo>
                    <a:pt x="381" y="120"/>
                    <a:pt x="369" y="108"/>
                    <a:pt x="369" y="108"/>
                  </a:cubicBezTo>
                  <a:cubicBezTo>
                    <a:pt x="369" y="110"/>
                    <a:pt x="369" y="111"/>
                    <a:pt x="368" y="111"/>
                  </a:cubicBezTo>
                  <a:cubicBezTo>
                    <a:pt x="366" y="111"/>
                    <a:pt x="361" y="104"/>
                    <a:pt x="359" y="104"/>
                  </a:cubicBezTo>
                  <a:close/>
                  <a:moveTo>
                    <a:pt x="357" y="122"/>
                  </a:moveTo>
                  <a:cubicBezTo>
                    <a:pt x="355" y="123"/>
                    <a:pt x="355" y="125"/>
                    <a:pt x="357" y="127"/>
                  </a:cubicBezTo>
                  <a:lnTo>
                    <a:pt x="357" y="127"/>
                  </a:lnTo>
                  <a:cubicBezTo>
                    <a:pt x="357" y="126"/>
                    <a:pt x="357" y="124"/>
                    <a:pt x="357" y="122"/>
                  </a:cubicBezTo>
                  <a:close/>
                  <a:moveTo>
                    <a:pt x="357" y="127"/>
                  </a:moveTo>
                  <a:cubicBezTo>
                    <a:pt x="356" y="132"/>
                    <a:pt x="354" y="132"/>
                    <a:pt x="345" y="132"/>
                  </a:cubicBezTo>
                  <a:lnTo>
                    <a:pt x="369" y="132"/>
                  </a:lnTo>
                  <a:cubicBezTo>
                    <a:pt x="364" y="132"/>
                    <a:pt x="359" y="130"/>
                    <a:pt x="357" y="127"/>
                  </a:cubicBezTo>
                  <a:close/>
                  <a:moveTo>
                    <a:pt x="322" y="155"/>
                  </a:moveTo>
                  <a:cubicBezTo>
                    <a:pt x="322" y="159"/>
                    <a:pt x="322" y="163"/>
                    <a:pt x="321" y="167"/>
                  </a:cubicBezTo>
                  <a:lnTo>
                    <a:pt x="321" y="167"/>
                  </a:lnTo>
                  <a:cubicBezTo>
                    <a:pt x="310" y="167"/>
                    <a:pt x="322" y="167"/>
                    <a:pt x="322" y="155"/>
                  </a:cubicBezTo>
                  <a:close/>
                  <a:moveTo>
                    <a:pt x="1155" y="179"/>
                  </a:moveTo>
                  <a:cubicBezTo>
                    <a:pt x="1155" y="183"/>
                    <a:pt x="1156" y="185"/>
                    <a:pt x="1158" y="185"/>
                  </a:cubicBezTo>
                  <a:cubicBezTo>
                    <a:pt x="1162" y="185"/>
                    <a:pt x="1167" y="179"/>
                    <a:pt x="1167" y="179"/>
                  </a:cubicBezTo>
                  <a:close/>
                  <a:moveTo>
                    <a:pt x="940" y="198"/>
                  </a:moveTo>
                  <a:cubicBezTo>
                    <a:pt x="935" y="199"/>
                    <a:pt x="934" y="203"/>
                    <a:pt x="941" y="203"/>
                  </a:cubicBezTo>
                  <a:cubicBezTo>
                    <a:pt x="941" y="203"/>
                    <a:pt x="941" y="200"/>
                    <a:pt x="940" y="198"/>
                  </a:cubicBezTo>
                  <a:close/>
                  <a:moveTo>
                    <a:pt x="954" y="211"/>
                  </a:moveTo>
                  <a:lnTo>
                    <a:pt x="954" y="211"/>
                  </a:lnTo>
                  <a:cubicBezTo>
                    <a:pt x="954" y="212"/>
                    <a:pt x="953" y="212"/>
                    <a:pt x="953" y="213"/>
                  </a:cubicBezTo>
                  <a:lnTo>
                    <a:pt x="953" y="213"/>
                  </a:lnTo>
                  <a:cubicBezTo>
                    <a:pt x="953" y="212"/>
                    <a:pt x="954" y="212"/>
                    <a:pt x="954" y="211"/>
                  </a:cubicBezTo>
                  <a:close/>
                  <a:moveTo>
                    <a:pt x="953" y="213"/>
                  </a:moveTo>
                  <a:cubicBezTo>
                    <a:pt x="951" y="216"/>
                    <a:pt x="949" y="218"/>
                    <a:pt x="949" y="218"/>
                  </a:cubicBezTo>
                  <a:cubicBezTo>
                    <a:pt x="949" y="218"/>
                    <a:pt x="950" y="217"/>
                    <a:pt x="953" y="215"/>
                  </a:cubicBezTo>
                  <a:cubicBezTo>
                    <a:pt x="953" y="214"/>
                    <a:pt x="953" y="214"/>
                    <a:pt x="953" y="213"/>
                  </a:cubicBezTo>
                  <a:close/>
                  <a:moveTo>
                    <a:pt x="997" y="234"/>
                  </a:moveTo>
                  <a:lnTo>
                    <a:pt x="997" y="234"/>
                  </a:lnTo>
                  <a:cubicBezTo>
                    <a:pt x="989" y="235"/>
                    <a:pt x="982" y="239"/>
                    <a:pt x="988" y="239"/>
                  </a:cubicBezTo>
                  <a:cubicBezTo>
                    <a:pt x="999" y="239"/>
                    <a:pt x="1000" y="237"/>
                    <a:pt x="997" y="234"/>
                  </a:cubicBezTo>
                  <a:close/>
                  <a:moveTo>
                    <a:pt x="279" y="235"/>
                  </a:moveTo>
                  <a:cubicBezTo>
                    <a:pt x="281" y="239"/>
                    <a:pt x="283" y="242"/>
                    <a:pt x="285" y="242"/>
                  </a:cubicBezTo>
                  <a:cubicBezTo>
                    <a:pt x="285" y="242"/>
                    <a:pt x="286" y="241"/>
                    <a:pt x="286" y="239"/>
                  </a:cubicBezTo>
                  <a:cubicBezTo>
                    <a:pt x="284" y="237"/>
                    <a:pt x="281" y="236"/>
                    <a:pt x="279" y="235"/>
                  </a:cubicBezTo>
                  <a:close/>
                  <a:moveTo>
                    <a:pt x="262" y="243"/>
                  </a:moveTo>
                  <a:cubicBezTo>
                    <a:pt x="258" y="247"/>
                    <a:pt x="257" y="251"/>
                    <a:pt x="262" y="251"/>
                  </a:cubicBezTo>
                  <a:cubicBezTo>
                    <a:pt x="262" y="248"/>
                    <a:pt x="262" y="246"/>
                    <a:pt x="262" y="243"/>
                  </a:cubicBezTo>
                  <a:close/>
                  <a:moveTo>
                    <a:pt x="262" y="251"/>
                  </a:moveTo>
                  <a:cubicBezTo>
                    <a:pt x="262" y="257"/>
                    <a:pt x="262" y="263"/>
                    <a:pt x="262" y="263"/>
                  </a:cubicBezTo>
                  <a:cubicBezTo>
                    <a:pt x="262" y="266"/>
                    <a:pt x="263" y="267"/>
                    <a:pt x="264" y="267"/>
                  </a:cubicBezTo>
                  <a:cubicBezTo>
                    <a:pt x="267" y="267"/>
                    <a:pt x="271" y="259"/>
                    <a:pt x="262" y="251"/>
                  </a:cubicBezTo>
                  <a:close/>
                  <a:moveTo>
                    <a:pt x="230" y="259"/>
                  </a:moveTo>
                  <a:cubicBezTo>
                    <a:pt x="233" y="263"/>
                    <a:pt x="238" y="267"/>
                    <a:pt x="242" y="270"/>
                  </a:cubicBezTo>
                  <a:lnTo>
                    <a:pt x="242" y="270"/>
                  </a:lnTo>
                  <a:cubicBezTo>
                    <a:pt x="241" y="268"/>
                    <a:pt x="240" y="266"/>
                    <a:pt x="238" y="263"/>
                  </a:cubicBezTo>
                  <a:cubicBezTo>
                    <a:pt x="235" y="261"/>
                    <a:pt x="233" y="260"/>
                    <a:pt x="230" y="259"/>
                  </a:cubicBezTo>
                  <a:close/>
                  <a:moveTo>
                    <a:pt x="246" y="260"/>
                  </a:moveTo>
                  <a:cubicBezTo>
                    <a:pt x="243" y="260"/>
                    <a:pt x="245" y="269"/>
                    <a:pt x="244" y="271"/>
                  </a:cubicBezTo>
                  <a:lnTo>
                    <a:pt x="244" y="271"/>
                  </a:lnTo>
                  <a:cubicBezTo>
                    <a:pt x="243" y="270"/>
                    <a:pt x="243" y="270"/>
                    <a:pt x="242" y="270"/>
                  </a:cubicBezTo>
                  <a:lnTo>
                    <a:pt x="242" y="270"/>
                  </a:lnTo>
                  <a:cubicBezTo>
                    <a:pt x="243" y="271"/>
                    <a:pt x="243" y="271"/>
                    <a:pt x="244" y="271"/>
                  </a:cubicBezTo>
                  <a:cubicBezTo>
                    <a:pt x="244" y="271"/>
                    <a:pt x="244" y="271"/>
                    <a:pt x="244" y="271"/>
                  </a:cubicBezTo>
                  <a:lnTo>
                    <a:pt x="244" y="271"/>
                  </a:lnTo>
                  <a:cubicBezTo>
                    <a:pt x="246" y="272"/>
                    <a:pt x="248" y="273"/>
                    <a:pt x="250" y="273"/>
                  </a:cubicBezTo>
                  <a:cubicBezTo>
                    <a:pt x="253" y="273"/>
                    <a:pt x="254" y="270"/>
                    <a:pt x="250" y="263"/>
                  </a:cubicBezTo>
                  <a:cubicBezTo>
                    <a:pt x="248" y="261"/>
                    <a:pt x="247" y="260"/>
                    <a:pt x="246" y="260"/>
                  </a:cubicBezTo>
                  <a:close/>
                  <a:moveTo>
                    <a:pt x="1238" y="274"/>
                  </a:moveTo>
                  <a:cubicBezTo>
                    <a:pt x="1238" y="274"/>
                    <a:pt x="1235" y="278"/>
                    <a:pt x="1231" y="279"/>
                  </a:cubicBezTo>
                  <a:lnTo>
                    <a:pt x="1231" y="279"/>
                  </a:lnTo>
                  <a:cubicBezTo>
                    <a:pt x="1227" y="275"/>
                    <a:pt x="1227" y="274"/>
                    <a:pt x="1227" y="274"/>
                  </a:cubicBezTo>
                  <a:lnTo>
                    <a:pt x="1227" y="274"/>
                  </a:lnTo>
                  <a:cubicBezTo>
                    <a:pt x="1227" y="278"/>
                    <a:pt x="1228" y="280"/>
                    <a:pt x="1230" y="280"/>
                  </a:cubicBezTo>
                  <a:cubicBezTo>
                    <a:pt x="1230" y="280"/>
                    <a:pt x="1231" y="280"/>
                    <a:pt x="1231" y="279"/>
                  </a:cubicBezTo>
                  <a:lnTo>
                    <a:pt x="1231" y="279"/>
                  </a:lnTo>
                  <a:cubicBezTo>
                    <a:pt x="1233" y="281"/>
                    <a:pt x="1235" y="283"/>
                    <a:pt x="1238" y="286"/>
                  </a:cubicBezTo>
                  <a:lnTo>
                    <a:pt x="1238" y="274"/>
                  </a:lnTo>
                  <a:close/>
                  <a:moveTo>
                    <a:pt x="274" y="120"/>
                  </a:moveTo>
                  <a:cubicBezTo>
                    <a:pt x="274" y="120"/>
                    <a:pt x="262" y="120"/>
                    <a:pt x="262" y="143"/>
                  </a:cubicBezTo>
                  <a:cubicBezTo>
                    <a:pt x="268" y="149"/>
                    <a:pt x="256" y="149"/>
                    <a:pt x="244" y="149"/>
                  </a:cubicBezTo>
                  <a:cubicBezTo>
                    <a:pt x="234" y="149"/>
                    <a:pt x="224" y="149"/>
                    <a:pt x="225" y="153"/>
                  </a:cubicBezTo>
                  <a:lnTo>
                    <a:pt x="225" y="153"/>
                  </a:lnTo>
                  <a:cubicBezTo>
                    <a:pt x="220" y="147"/>
                    <a:pt x="218" y="144"/>
                    <a:pt x="216" y="144"/>
                  </a:cubicBezTo>
                  <a:lnTo>
                    <a:pt x="216" y="144"/>
                  </a:lnTo>
                  <a:cubicBezTo>
                    <a:pt x="212" y="144"/>
                    <a:pt x="224" y="179"/>
                    <a:pt x="214" y="179"/>
                  </a:cubicBezTo>
                  <a:cubicBezTo>
                    <a:pt x="209" y="173"/>
                    <a:pt x="203" y="170"/>
                    <a:pt x="198" y="170"/>
                  </a:cubicBezTo>
                  <a:cubicBezTo>
                    <a:pt x="194" y="170"/>
                    <a:pt x="191" y="173"/>
                    <a:pt x="191" y="179"/>
                  </a:cubicBezTo>
                  <a:cubicBezTo>
                    <a:pt x="191" y="179"/>
                    <a:pt x="191" y="191"/>
                    <a:pt x="191" y="203"/>
                  </a:cubicBezTo>
                  <a:cubicBezTo>
                    <a:pt x="191" y="203"/>
                    <a:pt x="185" y="198"/>
                    <a:pt x="182" y="198"/>
                  </a:cubicBezTo>
                  <a:cubicBezTo>
                    <a:pt x="180" y="198"/>
                    <a:pt x="179" y="199"/>
                    <a:pt x="179" y="203"/>
                  </a:cubicBezTo>
                  <a:cubicBezTo>
                    <a:pt x="167" y="215"/>
                    <a:pt x="179" y="215"/>
                    <a:pt x="179" y="215"/>
                  </a:cubicBezTo>
                  <a:cubicBezTo>
                    <a:pt x="167" y="215"/>
                    <a:pt x="167" y="203"/>
                    <a:pt x="155" y="203"/>
                  </a:cubicBezTo>
                  <a:lnTo>
                    <a:pt x="155" y="215"/>
                  </a:lnTo>
                  <a:cubicBezTo>
                    <a:pt x="155" y="215"/>
                    <a:pt x="155" y="227"/>
                    <a:pt x="155" y="227"/>
                  </a:cubicBezTo>
                  <a:cubicBezTo>
                    <a:pt x="143" y="227"/>
                    <a:pt x="143" y="239"/>
                    <a:pt x="131" y="239"/>
                  </a:cubicBezTo>
                  <a:lnTo>
                    <a:pt x="107" y="239"/>
                  </a:lnTo>
                  <a:cubicBezTo>
                    <a:pt x="107" y="239"/>
                    <a:pt x="107" y="251"/>
                    <a:pt x="107" y="251"/>
                  </a:cubicBezTo>
                  <a:cubicBezTo>
                    <a:pt x="107" y="251"/>
                    <a:pt x="107" y="263"/>
                    <a:pt x="95" y="263"/>
                  </a:cubicBezTo>
                  <a:cubicBezTo>
                    <a:pt x="95" y="263"/>
                    <a:pt x="84" y="274"/>
                    <a:pt x="84" y="274"/>
                  </a:cubicBezTo>
                  <a:cubicBezTo>
                    <a:pt x="84" y="274"/>
                    <a:pt x="84" y="286"/>
                    <a:pt x="72" y="298"/>
                  </a:cubicBezTo>
                  <a:cubicBezTo>
                    <a:pt x="72" y="298"/>
                    <a:pt x="72" y="298"/>
                    <a:pt x="60" y="310"/>
                  </a:cubicBezTo>
                  <a:cubicBezTo>
                    <a:pt x="60" y="310"/>
                    <a:pt x="60" y="318"/>
                    <a:pt x="60" y="322"/>
                  </a:cubicBezTo>
                  <a:cubicBezTo>
                    <a:pt x="48" y="322"/>
                    <a:pt x="36" y="322"/>
                    <a:pt x="36" y="334"/>
                  </a:cubicBezTo>
                  <a:cubicBezTo>
                    <a:pt x="36" y="334"/>
                    <a:pt x="47" y="334"/>
                    <a:pt x="37" y="345"/>
                  </a:cubicBezTo>
                  <a:lnTo>
                    <a:pt x="37" y="345"/>
                  </a:lnTo>
                  <a:cubicBezTo>
                    <a:pt x="79" y="334"/>
                    <a:pt x="214" y="274"/>
                    <a:pt x="214" y="274"/>
                  </a:cubicBezTo>
                  <a:lnTo>
                    <a:pt x="214" y="263"/>
                  </a:lnTo>
                  <a:cubicBezTo>
                    <a:pt x="214" y="263"/>
                    <a:pt x="214" y="257"/>
                    <a:pt x="222" y="257"/>
                  </a:cubicBezTo>
                  <a:cubicBezTo>
                    <a:pt x="224" y="257"/>
                    <a:pt x="227" y="258"/>
                    <a:pt x="230" y="259"/>
                  </a:cubicBezTo>
                  <a:lnTo>
                    <a:pt x="230" y="259"/>
                  </a:lnTo>
                  <a:cubicBezTo>
                    <a:pt x="228" y="256"/>
                    <a:pt x="226" y="253"/>
                    <a:pt x="226" y="251"/>
                  </a:cubicBezTo>
                  <a:lnTo>
                    <a:pt x="238" y="251"/>
                  </a:lnTo>
                  <a:lnTo>
                    <a:pt x="238" y="239"/>
                  </a:lnTo>
                  <a:lnTo>
                    <a:pt x="262" y="239"/>
                  </a:lnTo>
                  <a:cubicBezTo>
                    <a:pt x="262" y="240"/>
                    <a:pt x="262" y="241"/>
                    <a:pt x="262" y="243"/>
                  </a:cubicBezTo>
                  <a:lnTo>
                    <a:pt x="262" y="243"/>
                  </a:lnTo>
                  <a:cubicBezTo>
                    <a:pt x="266" y="239"/>
                    <a:pt x="272" y="235"/>
                    <a:pt x="278" y="235"/>
                  </a:cubicBezTo>
                  <a:cubicBezTo>
                    <a:pt x="278" y="235"/>
                    <a:pt x="278" y="235"/>
                    <a:pt x="279" y="235"/>
                  </a:cubicBezTo>
                  <a:lnTo>
                    <a:pt x="279" y="235"/>
                  </a:lnTo>
                  <a:cubicBezTo>
                    <a:pt x="276" y="231"/>
                    <a:pt x="274" y="227"/>
                    <a:pt x="274" y="227"/>
                  </a:cubicBezTo>
                  <a:cubicBezTo>
                    <a:pt x="274" y="227"/>
                    <a:pt x="274" y="215"/>
                    <a:pt x="274" y="215"/>
                  </a:cubicBezTo>
                  <a:cubicBezTo>
                    <a:pt x="274" y="203"/>
                    <a:pt x="310" y="203"/>
                    <a:pt x="310" y="191"/>
                  </a:cubicBezTo>
                  <a:cubicBezTo>
                    <a:pt x="318" y="183"/>
                    <a:pt x="320" y="175"/>
                    <a:pt x="321" y="167"/>
                  </a:cubicBezTo>
                  <a:lnTo>
                    <a:pt x="321" y="167"/>
                  </a:lnTo>
                  <a:cubicBezTo>
                    <a:pt x="321" y="167"/>
                    <a:pt x="321" y="167"/>
                    <a:pt x="322" y="167"/>
                  </a:cubicBezTo>
                  <a:cubicBezTo>
                    <a:pt x="322" y="167"/>
                    <a:pt x="322" y="155"/>
                    <a:pt x="322" y="155"/>
                  </a:cubicBezTo>
                  <a:lnTo>
                    <a:pt x="345" y="155"/>
                  </a:lnTo>
                  <a:cubicBezTo>
                    <a:pt x="345" y="155"/>
                    <a:pt x="334" y="132"/>
                    <a:pt x="334" y="132"/>
                  </a:cubicBezTo>
                  <a:lnTo>
                    <a:pt x="345" y="132"/>
                  </a:lnTo>
                  <a:cubicBezTo>
                    <a:pt x="338" y="132"/>
                    <a:pt x="330" y="126"/>
                    <a:pt x="325" y="126"/>
                  </a:cubicBezTo>
                  <a:cubicBezTo>
                    <a:pt x="323" y="126"/>
                    <a:pt x="322" y="128"/>
                    <a:pt x="322" y="132"/>
                  </a:cubicBezTo>
                  <a:cubicBezTo>
                    <a:pt x="322" y="140"/>
                    <a:pt x="328" y="148"/>
                    <a:pt x="327" y="148"/>
                  </a:cubicBezTo>
                  <a:cubicBezTo>
                    <a:pt x="327" y="148"/>
                    <a:pt x="325" y="147"/>
                    <a:pt x="322" y="143"/>
                  </a:cubicBezTo>
                  <a:lnTo>
                    <a:pt x="310" y="143"/>
                  </a:lnTo>
                  <a:lnTo>
                    <a:pt x="310" y="155"/>
                  </a:lnTo>
                  <a:cubicBezTo>
                    <a:pt x="310" y="155"/>
                    <a:pt x="310" y="132"/>
                    <a:pt x="298" y="132"/>
                  </a:cubicBezTo>
                  <a:lnTo>
                    <a:pt x="298" y="120"/>
                  </a:lnTo>
                  <a:cubicBezTo>
                    <a:pt x="298" y="120"/>
                    <a:pt x="293" y="125"/>
                    <a:pt x="289" y="125"/>
                  </a:cubicBezTo>
                  <a:cubicBezTo>
                    <a:pt x="287" y="125"/>
                    <a:pt x="286" y="124"/>
                    <a:pt x="286" y="120"/>
                  </a:cubicBezTo>
                  <a:close/>
                  <a:moveTo>
                    <a:pt x="30" y="342"/>
                  </a:moveTo>
                  <a:cubicBezTo>
                    <a:pt x="28" y="342"/>
                    <a:pt x="26" y="343"/>
                    <a:pt x="24" y="346"/>
                  </a:cubicBezTo>
                  <a:cubicBezTo>
                    <a:pt x="24" y="347"/>
                    <a:pt x="25" y="347"/>
                    <a:pt x="26" y="347"/>
                  </a:cubicBezTo>
                  <a:cubicBezTo>
                    <a:pt x="28" y="347"/>
                    <a:pt x="31" y="347"/>
                    <a:pt x="34" y="346"/>
                  </a:cubicBezTo>
                  <a:lnTo>
                    <a:pt x="34" y="346"/>
                  </a:lnTo>
                  <a:cubicBezTo>
                    <a:pt x="35" y="348"/>
                    <a:pt x="36" y="349"/>
                    <a:pt x="36" y="349"/>
                  </a:cubicBezTo>
                  <a:cubicBezTo>
                    <a:pt x="36" y="349"/>
                    <a:pt x="36" y="348"/>
                    <a:pt x="36" y="346"/>
                  </a:cubicBezTo>
                  <a:cubicBezTo>
                    <a:pt x="36" y="346"/>
                    <a:pt x="36" y="345"/>
                    <a:pt x="37" y="345"/>
                  </a:cubicBezTo>
                  <a:lnTo>
                    <a:pt x="37" y="345"/>
                  </a:lnTo>
                  <a:cubicBezTo>
                    <a:pt x="36" y="345"/>
                    <a:pt x="35" y="346"/>
                    <a:pt x="34" y="346"/>
                  </a:cubicBezTo>
                  <a:lnTo>
                    <a:pt x="34" y="346"/>
                  </a:lnTo>
                  <a:cubicBezTo>
                    <a:pt x="33" y="344"/>
                    <a:pt x="32" y="342"/>
                    <a:pt x="30" y="342"/>
                  </a:cubicBezTo>
                  <a:close/>
                  <a:moveTo>
                    <a:pt x="560" y="1"/>
                  </a:moveTo>
                  <a:cubicBezTo>
                    <a:pt x="560" y="13"/>
                    <a:pt x="572" y="24"/>
                    <a:pt x="560" y="24"/>
                  </a:cubicBezTo>
                  <a:cubicBezTo>
                    <a:pt x="560" y="24"/>
                    <a:pt x="554" y="19"/>
                    <a:pt x="551" y="19"/>
                  </a:cubicBezTo>
                  <a:cubicBezTo>
                    <a:pt x="549" y="19"/>
                    <a:pt x="548" y="20"/>
                    <a:pt x="548" y="24"/>
                  </a:cubicBezTo>
                  <a:cubicBezTo>
                    <a:pt x="548" y="24"/>
                    <a:pt x="548" y="19"/>
                    <a:pt x="544" y="19"/>
                  </a:cubicBezTo>
                  <a:cubicBezTo>
                    <a:pt x="543" y="19"/>
                    <a:pt x="540" y="20"/>
                    <a:pt x="536" y="24"/>
                  </a:cubicBezTo>
                  <a:cubicBezTo>
                    <a:pt x="534" y="26"/>
                    <a:pt x="532" y="27"/>
                    <a:pt x="531" y="27"/>
                  </a:cubicBezTo>
                  <a:cubicBezTo>
                    <a:pt x="529" y="27"/>
                    <a:pt x="526" y="26"/>
                    <a:pt x="525" y="24"/>
                  </a:cubicBezTo>
                  <a:lnTo>
                    <a:pt x="525" y="24"/>
                  </a:lnTo>
                  <a:cubicBezTo>
                    <a:pt x="524" y="24"/>
                    <a:pt x="524" y="24"/>
                    <a:pt x="524" y="24"/>
                  </a:cubicBezTo>
                  <a:cubicBezTo>
                    <a:pt x="518" y="30"/>
                    <a:pt x="515" y="30"/>
                    <a:pt x="514" y="30"/>
                  </a:cubicBezTo>
                  <a:cubicBezTo>
                    <a:pt x="512" y="30"/>
                    <a:pt x="512" y="30"/>
                    <a:pt x="512" y="36"/>
                  </a:cubicBezTo>
                  <a:cubicBezTo>
                    <a:pt x="512" y="36"/>
                    <a:pt x="500" y="24"/>
                    <a:pt x="500" y="24"/>
                  </a:cubicBezTo>
                  <a:cubicBezTo>
                    <a:pt x="500" y="36"/>
                    <a:pt x="500" y="48"/>
                    <a:pt x="500" y="60"/>
                  </a:cubicBezTo>
                  <a:cubicBezTo>
                    <a:pt x="500" y="48"/>
                    <a:pt x="476" y="24"/>
                    <a:pt x="476" y="24"/>
                  </a:cubicBezTo>
                  <a:cubicBezTo>
                    <a:pt x="476" y="36"/>
                    <a:pt x="476" y="60"/>
                    <a:pt x="476" y="60"/>
                  </a:cubicBezTo>
                  <a:cubicBezTo>
                    <a:pt x="472" y="60"/>
                    <a:pt x="468" y="57"/>
                    <a:pt x="465" y="53"/>
                  </a:cubicBezTo>
                  <a:lnTo>
                    <a:pt x="465" y="53"/>
                  </a:lnTo>
                  <a:cubicBezTo>
                    <a:pt x="465" y="56"/>
                    <a:pt x="465" y="60"/>
                    <a:pt x="465" y="60"/>
                  </a:cubicBezTo>
                  <a:lnTo>
                    <a:pt x="441" y="60"/>
                  </a:lnTo>
                  <a:cubicBezTo>
                    <a:pt x="441" y="71"/>
                    <a:pt x="441" y="72"/>
                    <a:pt x="432" y="81"/>
                  </a:cubicBezTo>
                  <a:lnTo>
                    <a:pt x="432" y="81"/>
                  </a:lnTo>
                  <a:cubicBezTo>
                    <a:pt x="427" y="77"/>
                    <a:pt x="425" y="72"/>
                    <a:pt x="417" y="72"/>
                  </a:cubicBezTo>
                  <a:cubicBezTo>
                    <a:pt x="407" y="72"/>
                    <a:pt x="414" y="81"/>
                    <a:pt x="409" y="91"/>
                  </a:cubicBezTo>
                  <a:lnTo>
                    <a:pt x="409" y="91"/>
                  </a:lnTo>
                  <a:cubicBezTo>
                    <a:pt x="418" y="87"/>
                    <a:pt x="429" y="84"/>
                    <a:pt x="429" y="84"/>
                  </a:cubicBezTo>
                  <a:cubicBezTo>
                    <a:pt x="430" y="83"/>
                    <a:pt x="431" y="82"/>
                    <a:pt x="432" y="81"/>
                  </a:cubicBezTo>
                  <a:lnTo>
                    <a:pt x="432" y="81"/>
                  </a:lnTo>
                  <a:cubicBezTo>
                    <a:pt x="434" y="83"/>
                    <a:pt x="437" y="84"/>
                    <a:pt x="441" y="84"/>
                  </a:cubicBezTo>
                  <a:cubicBezTo>
                    <a:pt x="441" y="84"/>
                    <a:pt x="441" y="72"/>
                    <a:pt x="453" y="72"/>
                  </a:cubicBezTo>
                  <a:lnTo>
                    <a:pt x="500" y="72"/>
                  </a:lnTo>
                  <a:lnTo>
                    <a:pt x="500" y="84"/>
                  </a:lnTo>
                  <a:cubicBezTo>
                    <a:pt x="512" y="84"/>
                    <a:pt x="512" y="60"/>
                    <a:pt x="512" y="60"/>
                  </a:cubicBezTo>
                  <a:cubicBezTo>
                    <a:pt x="516" y="57"/>
                    <a:pt x="517" y="55"/>
                    <a:pt x="518" y="55"/>
                  </a:cubicBezTo>
                  <a:lnTo>
                    <a:pt x="518" y="55"/>
                  </a:lnTo>
                  <a:cubicBezTo>
                    <a:pt x="519" y="55"/>
                    <a:pt x="516" y="64"/>
                    <a:pt x="524" y="72"/>
                  </a:cubicBezTo>
                  <a:cubicBezTo>
                    <a:pt x="536" y="72"/>
                    <a:pt x="536" y="60"/>
                    <a:pt x="536" y="60"/>
                  </a:cubicBezTo>
                  <a:lnTo>
                    <a:pt x="548" y="60"/>
                  </a:lnTo>
                  <a:cubicBezTo>
                    <a:pt x="554" y="66"/>
                    <a:pt x="557" y="69"/>
                    <a:pt x="558" y="69"/>
                  </a:cubicBezTo>
                  <a:cubicBezTo>
                    <a:pt x="560" y="69"/>
                    <a:pt x="560" y="66"/>
                    <a:pt x="560" y="60"/>
                  </a:cubicBezTo>
                  <a:cubicBezTo>
                    <a:pt x="560" y="60"/>
                    <a:pt x="560" y="60"/>
                    <a:pt x="560" y="48"/>
                  </a:cubicBezTo>
                  <a:cubicBezTo>
                    <a:pt x="572" y="48"/>
                    <a:pt x="584" y="60"/>
                    <a:pt x="584" y="60"/>
                  </a:cubicBezTo>
                  <a:cubicBezTo>
                    <a:pt x="584" y="72"/>
                    <a:pt x="584" y="84"/>
                    <a:pt x="584" y="84"/>
                  </a:cubicBezTo>
                  <a:cubicBezTo>
                    <a:pt x="584" y="72"/>
                    <a:pt x="584" y="72"/>
                    <a:pt x="595" y="60"/>
                  </a:cubicBezTo>
                  <a:cubicBezTo>
                    <a:pt x="607" y="60"/>
                    <a:pt x="607" y="84"/>
                    <a:pt x="607" y="84"/>
                  </a:cubicBezTo>
                  <a:lnTo>
                    <a:pt x="607" y="60"/>
                  </a:lnTo>
                  <a:lnTo>
                    <a:pt x="619" y="60"/>
                  </a:lnTo>
                  <a:cubicBezTo>
                    <a:pt x="619" y="60"/>
                    <a:pt x="619" y="96"/>
                    <a:pt x="619" y="96"/>
                  </a:cubicBezTo>
                  <a:cubicBezTo>
                    <a:pt x="619" y="96"/>
                    <a:pt x="625" y="101"/>
                    <a:pt x="628" y="101"/>
                  </a:cubicBezTo>
                  <a:cubicBezTo>
                    <a:pt x="630" y="101"/>
                    <a:pt x="631" y="100"/>
                    <a:pt x="631" y="96"/>
                  </a:cubicBezTo>
                  <a:cubicBezTo>
                    <a:pt x="631" y="90"/>
                    <a:pt x="631" y="90"/>
                    <a:pt x="631" y="90"/>
                  </a:cubicBezTo>
                  <a:cubicBezTo>
                    <a:pt x="631" y="90"/>
                    <a:pt x="631" y="90"/>
                    <a:pt x="631" y="84"/>
                  </a:cubicBezTo>
                  <a:cubicBezTo>
                    <a:pt x="631" y="72"/>
                    <a:pt x="643" y="72"/>
                    <a:pt x="655" y="72"/>
                  </a:cubicBezTo>
                  <a:cubicBezTo>
                    <a:pt x="655" y="72"/>
                    <a:pt x="643" y="84"/>
                    <a:pt x="655" y="84"/>
                  </a:cubicBezTo>
                  <a:lnTo>
                    <a:pt x="667" y="84"/>
                  </a:lnTo>
                  <a:cubicBezTo>
                    <a:pt x="667" y="72"/>
                    <a:pt x="655" y="72"/>
                    <a:pt x="667" y="72"/>
                  </a:cubicBezTo>
                  <a:cubicBezTo>
                    <a:pt x="679" y="84"/>
                    <a:pt x="679" y="84"/>
                    <a:pt x="679" y="84"/>
                  </a:cubicBezTo>
                  <a:lnTo>
                    <a:pt x="691" y="84"/>
                  </a:lnTo>
                  <a:cubicBezTo>
                    <a:pt x="679" y="84"/>
                    <a:pt x="691" y="72"/>
                    <a:pt x="703" y="72"/>
                  </a:cubicBezTo>
                  <a:cubicBezTo>
                    <a:pt x="703" y="72"/>
                    <a:pt x="703" y="84"/>
                    <a:pt x="715" y="84"/>
                  </a:cubicBezTo>
                  <a:lnTo>
                    <a:pt x="738" y="84"/>
                  </a:lnTo>
                  <a:cubicBezTo>
                    <a:pt x="750" y="84"/>
                    <a:pt x="738" y="84"/>
                    <a:pt x="738" y="96"/>
                  </a:cubicBezTo>
                  <a:cubicBezTo>
                    <a:pt x="738" y="106"/>
                    <a:pt x="738" y="110"/>
                    <a:pt x="739" y="110"/>
                  </a:cubicBezTo>
                  <a:cubicBezTo>
                    <a:pt x="740" y="110"/>
                    <a:pt x="743" y="103"/>
                    <a:pt x="750" y="96"/>
                  </a:cubicBezTo>
                  <a:cubicBezTo>
                    <a:pt x="760" y="96"/>
                    <a:pt x="762" y="122"/>
                    <a:pt x="762" y="122"/>
                  </a:cubicBezTo>
                  <a:cubicBezTo>
                    <a:pt x="762" y="122"/>
                    <a:pt x="762" y="121"/>
                    <a:pt x="762" y="120"/>
                  </a:cubicBezTo>
                  <a:cubicBezTo>
                    <a:pt x="762" y="120"/>
                    <a:pt x="762" y="108"/>
                    <a:pt x="762" y="108"/>
                  </a:cubicBezTo>
                  <a:cubicBezTo>
                    <a:pt x="774" y="108"/>
                    <a:pt x="786" y="120"/>
                    <a:pt x="786" y="132"/>
                  </a:cubicBezTo>
                  <a:lnTo>
                    <a:pt x="798" y="108"/>
                  </a:lnTo>
                  <a:lnTo>
                    <a:pt x="798" y="132"/>
                  </a:lnTo>
                  <a:lnTo>
                    <a:pt x="798" y="143"/>
                  </a:lnTo>
                  <a:lnTo>
                    <a:pt x="798" y="155"/>
                  </a:lnTo>
                  <a:lnTo>
                    <a:pt x="810" y="143"/>
                  </a:lnTo>
                  <a:cubicBezTo>
                    <a:pt x="816" y="138"/>
                    <a:pt x="822" y="135"/>
                    <a:pt x="826" y="135"/>
                  </a:cubicBezTo>
                  <a:cubicBezTo>
                    <a:pt x="831" y="135"/>
                    <a:pt x="834" y="138"/>
                    <a:pt x="834" y="143"/>
                  </a:cubicBezTo>
                  <a:cubicBezTo>
                    <a:pt x="846" y="155"/>
                    <a:pt x="846" y="155"/>
                    <a:pt x="857" y="155"/>
                  </a:cubicBezTo>
                  <a:lnTo>
                    <a:pt x="881" y="143"/>
                  </a:lnTo>
                  <a:lnTo>
                    <a:pt x="881" y="143"/>
                  </a:lnTo>
                  <a:cubicBezTo>
                    <a:pt x="869" y="155"/>
                    <a:pt x="869" y="167"/>
                    <a:pt x="857" y="179"/>
                  </a:cubicBezTo>
                  <a:lnTo>
                    <a:pt x="869" y="167"/>
                  </a:lnTo>
                  <a:cubicBezTo>
                    <a:pt x="869" y="172"/>
                    <a:pt x="869" y="176"/>
                    <a:pt x="869" y="179"/>
                  </a:cubicBezTo>
                  <a:cubicBezTo>
                    <a:pt x="881" y="167"/>
                    <a:pt x="881" y="167"/>
                    <a:pt x="893" y="167"/>
                  </a:cubicBezTo>
                  <a:lnTo>
                    <a:pt x="905" y="167"/>
                  </a:lnTo>
                  <a:cubicBezTo>
                    <a:pt x="917" y="179"/>
                    <a:pt x="905" y="191"/>
                    <a:pt x="905" y="191"/>
                  </a:cubicBezTo>
                  <a:lnTo>
                    <a:pt x="917" y="191"/>
                  </a:lnTo>
                  <a:cubicBezTo>
                    <a:pt x="919" y="189"/>
                    <a:pt x="920" y="189"/>
                    <a:pt x="920" y="189"/>
                  </a:cubicBezTo>
                  <a:lnTo>
                    <a:pt x="920" y="189"/>
                  </a:lnTo>
                  <a:cubicBezTo>
                    <a:pt x="922" y="189"/>
                    <a:pt x="912" y="205"/>
                    <a:pt x="914" y="205"/>
                  </a:cubicBezTo>
                  <a:cubicBezTo>
                    <a:pt x="914" y="205"/>
                    <a:pt x="915" y="205"/>
                    <a:pt x="917" y="203"/>
                  </a:cubicBezTo>
                  <a:cubicBezTo>
                    <a:pt x="925" y="195"/>
                    <a:pt x="930" y="192"/>
                    <a:pt x="934" y="192"/>
                  </a:cubicBezTo>
                  <a:cubicBezTo>
                    <a:pt x="937" y="192"/>
                    <a:pt x="939" y="195"/>
                    <a:pt x="940" y="198"/>
                  </a:cubicBezTo>
                  <a:lnTo>
                    <a:pt x="940" y="198"/>
                  </a:lnTo>
                  <a:cubicBezTo>
                    <a:pt x="940" y="198"/>
                    <a:pt x="941" y="198"/>
                    <a:pt x="942" y="198"/>
                  </a:cubicBezTo>
                  <a:cubicBezTo>
                    <a:pt x="945" y="198"/>
                    <a:pt x="949" y="199"/>
                    <a:pt x="953" y="203"/>
                  </a:cubicBezTo>
                  <a:cubicBezTo>
                    <a:pt x="958" y="203"/>
                    <a:pt x="956" y="207"/>
                    <a:pt x="954" y="211"/>
                  </a:cubicBezTo>
                  <a:lnTo>
                    <a:pt x="954" y="211"/>
                  </a:lnTo>
                  <a:cubicBezTo>
                    <a:pt x="955" y="210"/>
                    <a:pt x="957" y="210"/>
                    <a:pt x="959" y="210"/>
                  </a:cubicBezTo>
                  <a:cubicBezTo>
                    <a:pt x="966" y="210"/>
                    <a:pt x="976" y="215"/>
                    <a:pt x="976" y="215"/>
                  </a:cubicBezTo>
                  <a:cubicBezTo>
                    <a:pt x="976" y="215"/>
                    <a:pt x="976" y="227"/>
                    <a:pt x="976" y="227"/>
                  </a:cubicBezTo>
                  <a:cubicBezTo>
                    <a:pt x="983" y="227"/>
                    <a:pt x="994" y="231"/>
                    <a:pt x="997" y="234"/>
                  </a:cubicBezTo>
                  <a:lnTo>
                    <a:pt x="997" y="234"/>
                  </a:lnTo>
                  <a:cubicBezTo>
                    <a:pt x="999" y="234"/>
                    <a:pt x="1001" y="233"/>
                    <a:pt x="1003" y="233"/>
                  </a:cubicBezTo>
                  <a:cubicBezTo>
                    <a:pt x="1008" y="233"/>
                    <a:pt x="1012" y="235"/>
                    <a:pt x="1012" y="239"/>
                  </a:cubicBezTo>
                  <a:cubicBezTo>
                    <a:pt x="1000" y="251"/>
                    <a:pt x="1036" y="251"/>
                    <a:pt x="1024" y="263"/>
                  </a:cubicBezTo>
                  <a:cubicBezTo>
                    <a:pt x="1000" y="274"/>
                    <a:pt x="1012" y="274"/>
                    <a:pt x="1024" y="274"/>
                  </a:cubicBezTo>
                  <a:cubicBezTo>
                    <a:pt x="1036" y="274"/>
                    <a:pt x="1048" y="274"/>
                    <a:pt x="1036" y="298"/>
                  </a:cubicBezTo>
                  <a:cubicBezTo>
                    <a:pt x="1028" y="302"/>
                    <a:pt x="1027" y="304"/>
                    <a:pt x="1029" y="304"/>
                  </a:cubicBezTo>
                  <a:cubicBezTo>
                    <a:pt x="1032" y="304"/>
                    <a:pt x="1048" y="298"/>
                    <a:pt x="1048" y="298"/>
                  </a:cubicBezTo>
                  <a:cubicBezTo>
                    <a:pt x="1048" y="304"/>
                    <a:pt x="1048" y="304"/>
                    <a:pt x="1048" y="304"/>
                  </a:cubicBezTo>
                  <a:cubicBezTo>
                    <a:pt x="1048" y="304"/>
                    <a:pt x="1048" y="304"/>
                    <a:pt x="1048" y="310"/>
                  </a:cubicBezTo>
                  <a:cubicBezTo>
                    <a:pt x="1048" y="316"/>
                    <a:pt x="1051" y="316"/>
                    <a:pt x="1054" y="316"/>
                  </a:cubicBezTo>
                  <a:cubicBezTo>
                    <a:pt x="1057" y="316"/>
                    <a:pt x="1060" y="316"/>
                    <a:pt x="1060" y="322"/>
                  </a:cubicBezTo>
                  <a:cubicBezTo>
                    <a:pt x="1060" y="322"/>
                    <a:pt x="1048" y="334"/>
                    <a:pt x="1060" y="334"/>
                  </a:cubicBezTo>
                  <a:cubicBezTo>
                    <a:pt x="1069" y="334"/>
                    <a:pt x="1064" y="349"/>
                    <a:pt x="1067" y="349"/>
                  </a:cubicBezTo>
                  <a:cubicBezTo>
                    <a:pt x="1068" y="349"/>
                    <a:pt x="1069" y="348"/>
                    <a:pt x="1072" y="346"/>
                  </a:cubicBezTo>
                  <a:cubicBezTo>
                    <a:pt x="1084" y="346"/>
                    <a:pt x="1084" y="370"/>
                    <a:pt x="1084" y="382"/>
                  </a:cubicBezTo>
                  <a:cubicBezTo>
                    <a:pt x="1072" y="394"/>
                    <a:pt x="1096" y="394"/>
                    <a:pt x="1096" y="394"/>
                  </a:cubicBezTo>
                  <a:lnTo>
                    <a:pt x="1084" y="417"/>
                  </a:lnTo>
                  <a:lnTo>
                    <a:pt x="1107" y="405"/>
                  </a:lnTo>
                  <a:lnTo>
                    <a:pt x="1107" y="405"/>
                  </a:lnTo>
                  <a:cubicBezTo>
                    <a:pt x="1107" y="417"/>
                    <a:pt x="1096" y="417"/>
                    <a:pt x="1107" y="417"/>
                  </a:cubicBezTo>
                  <a:cubicBezTo>
                    <a:pt x="1119" y="417"/>
                    <a:pt x="1119" y="429"/>
                    <a:pt x="1131" y="429"/>
                  </a:cubicBezTo>
                  <a:cubicBezTo>
                    <a:pt x="1119" y="417"/>
                    <a:pt x="1119" y="405"/>
                    <a:pt x="1107" y="382"/>
                  </a:cubicBezTo>
                  <a:cubicBezTo>
                    <a:pt x="1107" y="370"/>
                    <a:pt x="1131" y="370"/>
                    <a:pt x="1131" y="370"/>
                  </a:cubicBezTo>
                  <a:lnTo>
                    <a:pt x="1119" y="370"/>
                  </a:lnTo>
                  <a:cubicBezTo>
                    <a:pt x="1107" y="370"/>
                    <a:pt x="1131" y="358"/>
                    <a:pt x="1119" y="358"/>
                  </a:cubicBezTo>
                  <a:lnTo>
                    <a:pt x="1096" y="358"/>
                  </a:lnTo>
                  <a:cubicBezTo>
                    <a:pt x="1096" y="346"/>
                    <a:pt x="1107" y="334"/>
                    <a:pt x="1096" y="334"/>
                  </a:cubicBezTo>
                  <a:cubicBezTo>
                    <a:pt x="1084" y="334"/>
                    <a:pt x="1072" y="334"/>
                    <a:pt x="1084" y="322"/>
                  </a:cubicBezTo>
                  <a:cubicBezTo>
                    <a:pt x="1096" y="316"/>
                    <a:pt x="1096" y="316"/>
                    <a:pt x="1093" y="316"/>
                  </a:cubicBezTo>
                  <a:cubicBezTo>
                    <a:pt x="1090" y="316"/>
                    <a:pt x="1084" y="316"/>
                    <a:pt x="1084" y="310"/>
                  </a:cubicBezTo>
                  <a:cubicBezTo>
                    <a:pt x="1072" y="310"/>
                    <a:pt x="1072" y="310"/>
                    <a:pt x="1084" y="286"/>
                  </a:cubicBezTo>
                  <a:cubicBezTo>
                    <a:pt x="1084" y="284"/>
                    <a:pt x="1083" y="283"/>
                    <a:pt x="1081" y="283"/>
                  </a:cubicBezTo>
                  <a:cubicBezTo>
                    <a:pt x="1076" y="283"/>
                    <a:pt x="1067" y="290"/>
                    <a:pt x="1063" y="290"/>
                  </a:cubicBezTo>
                  <a:cubicBezTo>
                    <a:pt x="1061" y="290"/>
                    <a:pt x="1060" y="289"/>
                    <a:pt x="1060" y="286"/>
                  </a:cubicBezTo>
                  <a:cubicBezTo>
                    <a:pt x="1060" y="286"/>
                    <a:pt x="1060" y="263"/>
                    <a:pt x="1060" y="263"/>
                  </a:cubicBezTo>
                  <a:cubicBezTo>
                    <a:pt x="1060" y="263"/>
                    <a:pt x="1055" y="268"/>
                    <a:pt x="1051" y="268"/>
                  </a:cubicBezTo>
                  <a:cubicBezTo>
                    <a:pt x="1049" y="268"/>
                    <a:pt x="1048" y="267"/>
                    <a:pt x="1048" y="263"/>
                  </a:cubicBezTo>
                  <a:lnTo>
                    <a:pt x="1060" y="263"/>
                  </a:lnTo>
                  <a:lnTo>
                    <a:pt x="1060" y="251"/>
                  </a:lnTo>
                  <a:lnTo>
                    <a:pt x="1060" y="239"/>
                  </a:lnTo>
                  <a:cubicBezTo>
                    <a:pt x="1060" y="239"/>
                    <a:pt x="1046" y="243"/>
                    <a:pt x="1038" y="247"/>
                  </a:cubicBezTo>
                  <a:lnTo>
                    <a:pt x="1038" y="247"/>
                  </a:lnTo>
                  <a:cubicBezTo>
                    <a:pt x="1041" y="236"/>
                    <a:pt x="1012" y="227"/>
                    <a:pt x="1012" y="227"/>
                  </a:cubicBezTo>
                  <a:cubicBezTo>
                    <a:pt x="1012" y="215"/>
                    <a:pt x="1024" y="215"/>
                    <a:pt x="1012" y="215"/>
                  </a:cubicBezTo>
                  <a:cubicBezTo>
                    <a:pt x="1012" y="211"/>
                    <a:pt x="1010" y="210"/>
                    <a:pt x="1006" y="210"/>
                  </a:cubicBezTo>
                  <a:cubicBezTo>
                    <a:pt x="1004" y="210"/>
                    <a:pt x="1002" y="210"/>
                    <a:pt x="1000" y="211"/>
                  </a:cubicBezTo>
                  <a:lnTo>
                    <a:pt x="1000" y="211"/>
                  </a:lnTo>
                  <a:cubicBezTo>
                    <a:pt x="1000" y="201"/>
                    <a:pt x="999" y="191"/>
                    <a:pt x="988" y="191"/>
                  </a:cubicBezTo>
                  <a:cubicBezTo>
                    <a:pt x="976" y="179"/>
                    <a:pt x="976" y="167"/>
                    <a:pt x="976" y="167"/>
                  </a:cubicBezTo>
                  <a:lnTo>
                    <a:pt x="976" y="155"/>
                  </a:lnTo>
                  <a:cubicBezTo>
                    <a:pt x="976" y="155"/>
                    <a:pt x="966" y="161"/>
                    <a:pt x="962" y="161"/>
                  </a:cubicBezTo>
                  <a:cubicBezTo>
                    <a:pt x="961" y="161"/>
                    <a:pt x="961" y="159"/>
                    <a:pt x="965" y="155"/>
                  </a:cubicBezTo>
                  <a:cubicBezTo>
                    <a:pt x="971" y="149"/>
                    <a:pt x="971" y="149"/>
                    <a:pt x="968" y="149"/>
                  </a:cubicBezTo>
                  <a:cubicBezTo>
                    <a:pt x="965" y="149"/>
                    <a:pt x="959" y="149"/>
                    <a:pt x="953" y="143"/>
                  </a:cubicBezTo>
                  <a:cubicBezTo>
                    <a:pt x="953" y="138"/>
                    <a:pt x="953" y="138"/>
                    <a:pt x="953" y="138"/>
                  </a:cubicBezTo>
                  <a:cubicBezTo>
                    <a:pt x="953" y="138"/>
                    <a:pt x="953" y="138"/>
                    <a:pt x="953" y="132"/>
                  </a:cubicBezTo>
                  <a:lnTo>
                    <a:pt x="905" y="132"/>
                  </a:lnTo>
                  <a:cubicBezTo>
                    <a:pt x="905" y="120"/>
                    <a:pt x="893" y="108"/>
                    <a:pt x="881" y="108"/>
                  </a:cubicBezTo>
                  <a:lnTo>
                    <a:pt x="834" y="108"/>
                  </a:lnTo>
                  <a:cubicBezTo>
                    <a:pt x="834" y="96"/>
                    <a:pt x="834" y="84"/>
                    <a:pt x="822" y="84"/>
                  </a:cubicBezTo>
                  <a:lnTo>
                    <a:pt x="798" y="84"/>
                  </a:lnTo>
                  <a:cubicBezTo>
                    <a:pt x="798" y="84"/>
                    <a:pt x="798" y="67"/>
                    <a:pt x="798" y="60"/>
                  </a:cubicBezTo>
                  <a:cubicBezTo>
                    <a:pt x="786" y="72"/>
                    <a:pt x="774" y="72"/>
                    <a:pt x="762" y="72"/>
                  </a:cubicBezTo>
                  <a:cubicBezTo>
                    <a:pt x="762" y="72"/>
                    <a:pt x="774" y="60"/>
                    <a:pt x="774" y="60"/>
                  </a:cubicBezTo>
                  <a:lnTo>
                    <a:pt x="726" y="60"/>
                  </a:lnTo>
                  <a:cubicBezTo>
                    <a:pt x="726" y="48"/>
                    <a:pt x="715" y="36"/>
                    <a:pt x="715" y="36"/>
                  </a:cubicBezTo>
                  <a:cubicBezTo>
                    <a:pt x="715" y="36"/>
                    <a:pt x="715" y="48"/>
                    <a:pt x="715" y="48"/>
                  </a:cubicBezTo>
                  <a:lnTo>
                    <a:pt x="679" y="48"/>
                  </a:lnTo>
                  <a:cubicBezTo>
                    <a:pt x="675" y="48"/>
                    <a:pt x="673" y="47"/>
                    <a:pt x="671" y="45"/>
                  </a:cubicBezTo>
                  <a:lnTo>
                    <a:pt x="671" y="45"/>
                  </a:lnTo>
                  <a:cubicBezTo>
                    <a:pt x="670" y="47"/>
                    <a:pt x="669" y="48"/>
                    <a:pt x="667" y="48"/>
                  </a:cubicBezTo>
                  <a:cubicBezTo>
                    <a:pt x="667" y="36"/>
                    <a:pt x="667" y="24"/>
                    <a:pt x="667" y="24"/>
                  </a:cubicBezTo>
                  <a:cubicBezTo>
                    <a:pt x="667" y="24"/>
                    <a:pt x="662" y="30"/>
                    <a:pt x="658" y="30"/>
                  </a:cubicBezTo>
                  <a:cubicBezTo>
                    <a:pt x="656" y="30"/>
                    <a:pt x="655" y="28"/>
                    <a:pt x="655" y="24"/>
                  </a:cubicBezTo>
                  <a:cubicBezTo>
                    <a:pt x="655" y="24"/>
                    <a:pt x="655" y="13"/>
                    <a:pt x="655" y="1"/>
                  </a:cubicBezTo>
                  <a:cubicBezTo>
                    <a:pt x="643" y="1"/>
                    <a:pt x="631" y="36"/>
                    <a:pt x="631" y="36"/>
                  </a:cubicBezTo>
                  <a:lnTo>
                    <a:pt x="631" y="13"/>
                  </a:lnTo>
                  <a:cubicBezTo>
                    <a:pt x="631" y="17"/>
                    <a:pt x="630" y="18"/>
                    <a:pt x="628" y="18"/>
                  </a:cubicBezTo>
                  <a:cubicBezTo>
                    <a:pt x="625" y="18"/>
                    <a:pt x="619" y="13"/>
                    <a:pt x="619" y="13"/>
                  </a:cubicBezTo>
                  <a:lnTo>
                    <a:pt x="607" y="13"/>
                  </a:lnTo>
                  <a:cubicBezTo>
                    <a:pt x="607" y="13"/>
                    <a:pt x="619" y="1"/>
                    <a:pt x="607" y="1"/>
                  </a:cubicBezTo>
                  <a:cubicBezTo>
                    <a:pt x="595" y="13"/>
                    <a:pt x="584" y="24"/>
                    <a:pt x="584" y="24"/>
                  </a:cubicBezTo>
                  <a:lnTo>
                    <a:pt x="584" y="13"/>
                  </a:lnTo>
                  <a:lnTo>
                    <a:pt x="572" y="13"/>
                  </a:lnTo>
                  <a:cubicBezTo>
                    <a:pt x="572" y="13"/>
                    <a:pt x="572" y="1"/>
                    <a:pt x="572" y="1"/>
                  </a:cubicBezTo>
                  <a:close/>
                  <a:moveTo>
                    <a:pt x="1119" y="429"/>
                  </a:moveTo>
                  <a:cubicBezTo>
                    <a:pt x="1119" y="429"/>
                    <a:pt x="1125" y="429"/>
                    <a:pt x="1130" y="431"/>
                  </a:cubicBezTo>
                  <a:lnTo>
                    <a:pt x="1130" y="431"/>
                  </a:lnTo>
                  <a:cubicBezTo>
                    <a:pt x="1130" y="430"/>
                    <a:pt x="1131" y="430"/>
                    <a:pt x="1131" y="429"/>
                  </a:cubicBezTo>
                  <a:close/>
                  <a:moveTo>
                    <a:pt x="1130" y="431"/>
                  </a:moveTo>
                  <a:cubicBezTo>
                    <a:pt x="1119" y="441"/>
                    <a:pt x="1119" y="442"/>
                    <a:pt x="1107" y="453"/>
                  </a:cubicBezTo>
                  <a:lnTo>
                    <a:pt x="1107" y="465"/>
                  </a:lnTo>
                  <a:cubicBezTo>
                    <a:pt x="1107" y="465"/>
                    <a:pt x="1107" y="453"/>
                    <a:pt x="1119" y="453"/>
                  </a:cubicBezTo>
                  <a:cubicBezTo>
                    <a:pt x="1122" y="451"/>
                    <a:pt x="1123" y="450"/>
                    <a:pt x="1123" y="450"/>
                  </a:cubicBezTo>
                  <a:lnTo>
                    <a:pt x="1123" y="450"/>
                  </a:lnTo>
                  <a:cubicBezTo>
                    <a:pt x="1123" y="450"/>
                    <a:pt x="1110" y="465"/>
                    <a:pt x="1119" y="465"/>
                  </a:cubicBezTo>
                  <a:cubicBezTo>
                    <a:pt x="1127" y="465"/>
                    <a:pt x="1130" y="460"/>
                    <a:pt x="1131" y="460"/>
                  </a:cubicBezTo>
                  <a:cubicBezTo>
                    <a:pt x="1131" y="460"/>
                    <a:pt x="1131" y="461"/>
                    <a:pt x="1131" y="465"/>
                  </a:cubicBezTo>
                  <a:cubicBezTo>
                    <a:pt x="1136" y="470"/>
                    <a:pt x="1141" y="473"/>
                    <a:pt x="1145" y="475"/>
                  </a:cubicBezTo>
                  <a:lnTo>
                    <a:pt x="1145" y="475"/>
                  </a:lnTo>
                  <a:cubicBezTo>
                    <a:pt x="1143" y="468"/>
                    <a:pt x="1122" y="451"/>
                    <a:pt x="1131" y="441"/>
                  </a:cubicBezTo>
                  <a:cubicBezTo>
                    <a:pt x="1137" y="435"/>
                    <a:pt x="1134" y="432"/>
                    <a:pt x="1130" y="431"/>
                  </a:cubicBezTo>
                  <a:close/>
                  <a:moveTo>
                    <a:pt x="1145" y="475"/>
                  </a:moveTo>
                  <a:lnTo>
                    <a:pt x="1145" y="475"/>
                  </a:lnTo>
                  <a:cubicBezTo>
                    <a:pt x="1146" y="476"/>
                    <a:pt x="1145" y="477"/>
                    <a:pt x="1143" y="477"/>
                  </a:cubicBezTo>
                  <a:lnTo>
                    <a:pt x="1155" y="483"/>
                  </a:lnTo>
                  <a:lnTo>
                    <a:pt x="1155" y="483"/>
                  </a:lnTo>
                  <a:cubicBezTo>
                    <a:pt x="1155" y="481"/>
                    <a:pt x="1155" y="479"/>
                    <a:pt x="1155" y="477"/>
                  </a:cubicBezTo>
                  <a:cubicBezTo>
                    <a:pt x="1155" y="477"/>
                    <a:pt x="1151" y="477"/>
                    <a:pt x="1145" y="475"/>
                  </a:cubicBezTo>
                  <a:close/>
                  <a:moveTo>
                    <a:pt x="1155" y="483"/>
                  </a:moveTo>
                  <a:cubicBezTo>
                    <a:pt x="1155" y="489"/>
                    <a:pt x="1155" y="495"/>
                    <a:pt x="1155" y="501"/>
                  </a:cubicBezTo>
                  <a:cubicBezTo>
                    <a:pt x="1155" y="501"/>
                    <a:pt x="1155" y="489"/>
                    <a:pt x="1167" y="489"/>
                  </a:cubicBezTo>
                  <a:lnTo>
                    <a:pt x="1155" y="483"/>
                  </a:lnTo>
                  <a:close/>
                  <a:moveTo>
                    <a:pt x="1155" y="501"/>
                  </a:moveTo>
                  <a:lnTo>
                    <a:pt x="1143" y="513"/>
                  </a:lnTo>
                  <a:cubicBezTo>
                    <a:pt x="1137" y="519"/>
                    <a:pt x="1143" y="519"/>
                    <a:pt x="1151" y="519"/>
                  </a:cubicBezTo>
                  <a:cubicBezTo>
                    <a:pt x="1152" y="519"/>
                    <a:pt x="1154" y="519"/>
                    <a:pt x="1155" y="519"/>
                  </a:cubicBezTo>
                  <a:lnTo>
                    <a:pt x="1155" y="519"/>
                  </a:lnTo>
                  <a:lnTo>
                    <a:pt x="1155" y="513"/>
                  </a:lnTo>
                  <a:cubicBezTo>
                    <a:pt x="1155" y="509"/>
                    <a:pt x="1155" y="505"/>
                    <a:pt x="1155" y="501"/>
                  </a:cubicBezTo>
                  <a:close/>
                  <a:moveTo>
                    <a:pt x="48" y="524"/>
                  </a:moveTo>
                  <a:lnTo>
                    <a:pt x="48" y="536"/>
                  </a:lnTo>
                  <a:cubicBezTo>
                    <a:pt x="60" y="536"/>
                    <a:pt x="60" y="536"/>
                    <a:pt x="48" y="524"/>
                  </a:cubicBezTo>
                  <a:close/>
                  <a:moveTo>
                    <a:pt x="1155" y="519"/>
                  </a:moveTo>
                  <a:lnTo>
                    <a:pt x="1155" y="524"/>
                  </a:lnTo>
                  <a:cubicBezTo>
                    <a:pt x="1155" y="527"/>
                    <a:pt x="1155" y="528"/>
                    <a:pt x="1155" y="529"/>
                  </a:cubicBezTo>
                  <a:lnTo>
                    <a:pt x="1155" y="529"/>
                  </a:lnTo>
                  <a:cubicBezTo>
                    <a:pt x="1149" y="528"/>
                    <a:pt x="1143" y="525"/>
                    <a:pt x="1143" y="524"/>
                  </a:cubicBezTo>
                  <a:lnTo>
                    <a:pt x="1143" y="524"/>
                  </a:lnTo>
                  <a:cubicBezTo>
                    <a:pt x="1143" y="525"/>
                    <a:pt x="1155" y="536"/>
                    <a:pt x="1167" y="536"/>
                  </a:cubicBezTo>
                  <a:cubicBezTo>
                    <a:pt x="1167" y="532"/>
                    <a:pt x="1167" y="528"/>
                    <a:pt x="1167" y="524"/>
                  </a:cubicBezTo>
                  <a:cubicBezTo>
                    <a:pt x="1167" y="528"/>
                    <a:pt x="1164" y="530"/>
                    <a:pt x="1161" y="530"/>
                  </a:cubicBezTo>
                  <a:cubicBezTo>
                    <a:pt x="1159" y="530"/>
                    <a:pt x="1158" y="530"/>
                    <a:pt x="1156" y="529"/>
                  </a:cubicBezTo>
                  <a:lnTo>
                    <a:pt x="1156" y="529"/>
                  </a:lnTo>
                  <a:cubicBezTo>
                    <a:pt x="1156" y="530"/>
                    <a:pt x="1156" y="530"/>
                    <a:pt x="1156" y="530"/>
                  </a:cubicBezTo>
                  <a:cubicBezTo>
                    <a:pt x="1155" y="530"/>
                    <a:pt x="1155" y="530"/>
                    <a:pt x="1155" y="529"/>
                  </a:cubicBezTo>
                  <a:lnTo>
                    <a:pt x="1155" y="529"/>
                  </a:lnTo>
                  <a:cubicBezTo>
                    <a:pt x="1156" y="529"/>
                    <a:pt x="1156" y="529"/>
                    <a:pt x="1156" y="529"/>
                  </a:cubicBezTo>
                  <a:lnTo>
                    <a:pt x="1156" y="529"/>
                  </a:lnTo>
                  <a:cubicBezTo>
                    <a:pt x="1158" y="528"/>
                    <a:pt x="1161" y="524"/>
                    <a:pt x="1167" y="524"/>
                  </a:cubicBezTo>
                  <a:cubicBezTo>
                    <a:pt x="1167" y="520"/>
                    <a:pt x="1161" y="519"/>
                    <a:pt x="1155" y="519"/>
                  </a:cubicBezTo>
                  <a:close/>
                  <a:moveTo>
                    <a:pt x="1155" y="536"/>
                  </a:moveTo>
                  <a:cubicBezTo>
                    <a:pt x="1167" y="536"/>
                    <a:pt x="1167" y="536"/>
                    <a:pt x="1167" y="548"/>
                  </a:cubicBezTo>
                  <a:cubicBezTo>
                    <a:pt x="1167" y="545"/>
                    <a:pt x="1167" y="540"/>
                    <a:pt x="1167" y="536"/>
                  </a:cubicBezTo>
                  <a:close/>
                  <a:moveTo>
                    <a:pt x="1182" y="555"/>
                  </a:moveTo>
                  <a:cubicBezTo>
                    <a:pt x="1180" y="555"/>
                    <a:pt x="1179" y="556"/>
                    <a:pt x="1179" y="560"/>
                  </a:cubicBezTo>
                  <a:lnTo>
                    <a:pt x="1191" y="560"/>
                  </a:lnTo>
                  <a:cubicBezTo>
                    <a:pt x="1191" y="560"/>
                    <a:pt x="1185" y="555"/>
                    <a:pt x="1182" y="555"/>
                  </a:cubicBezTo>
                  <a:close/>
                  <a:moveTo>
                    <a:pt x="1167" y="548"/>
                  </a:moveTo>
                  <a:cubicBezTo>
                    <a:pt x="1167" y="555"/>
                    <a:pt x="1167" y="560"/>
                    <a:pt x="1167" y="560"/>
                  </a:cubicBezTo>
                  <a:cubicBezTo>
                    <a:pt x="1179" y="572"/>
                    <a:pt x="1167" y="572"/>
                    <a:pt x="1155" y="572"/>
                  </a:cubicBezTo>
                  <a:lnTo>
                    <a:pt x="1167" y="572"/>
                  </a:lnTo>
                  <a:cubicBezTo>
                    <a:pt x="1167" y="572"/>
                    <a:pt x="1167" y="572"/>
                    <a:pt x="1167" y="584"/>
                  </a:cubicBezTo>
                  <a:cubicBezTo>
                    <a:pt x="1179" y="584"/>
                    <a:pt x="1179" y="596"/>
                    <a:pt x="1179" y="596"/>
                  </a:cubicBezTo>
                  <a:cubicBezTo>
                    <a:pt x="1179" y="596"/>
                    <a:pt x="1179" y="608"/>
                    <a:pt x="1179" y="608"/>
                  </a:cubicBezTo>
                  <a:cubicBezTo>
                    <a:pt x="1179" y="608"/>
                    <a:pt x="1181" y="606"/>
                    <a:pt x="1183" y="605"/>
                  </a:cubicBezTo>
                  <a:lnTo>
                    <a:pt x="1183" y="605"/>
                  </a:lnTo>
                  <a:cubicBezTo>
                    <a:pt x="1186" y="613"/>
                    <a:pt x="1191" y="620"/>
                    <a:pt x="1191" y="620"/>
                  </a:cubicBezTo>
                  <a:lnTo>
                    <a:pt x="1191" y="608"/>
                  </a:lnTo>
                  <a:cubicBezTo>
                    <a:pt x="1191" y="604"/>
                    <a:pt x="1189" y="603"/>
                    <a:pt x="1188" y="603"/>
                  </a:cubicBezTo>
                  <a:cubicBezTo>
                    <a:pt x="1186" y="603"/>
                    <a:pt x="1184" y="603"/>
                    <a:pt x="1183" y="605"/>
                  </a:cubicBezTo>
                  <a:lnTo>
                    <a:pt x="1183" y="605"/>
                  </a:lnTo>
                  <a:cubicBezTo>
                    <a:pt x="1179" y="595"/>
                    <a:pt x="1178" y="584"/>
                    <a:pt x="1191" y="584"/>
                  </a:cubicBezTo>
                  <a:cubicBezTo>
                    <a:pt x="1179" y="584"/>
                    <a:pt x="1179" y="584"/>
                    <a:pt x="1179" y="560"/>
                  </a:cubicBezTo>
                  <a:cubicBezTo>
                    <a:pt x="1167" y="548"/>
                    <a:pt x="1179" y="548"/>
                    <a:pt x="1179" y="548"/>
                  </a:cubicBezTo>
                  <a:close/>
                  <a:moveTo>
                    <a:pt x="1191" y="620"/>
                  </a:moveTo>
                  <a:cubicBezTo>
                    <a:pt x="1191" y="620"/>
                    <a:pt x="1191" y="620"/>
                    <a:pt x="1191" y="632"/>
                  </a:cubicBezTo>
                  <a:lnTo>
                    <a:pt x="1203" y="632"/>
                  </a:lnTo>
                  <a:cubicBezTo>
                    <a:pt x="1215" y="620"/>
                    <a:pt x="1215" y="620"/>
                    <a:pt x="1203" y="620"/>
                  </a:cubicBezTo>
                  <a:cubicBezTo>
                    <a:pt x="1203" y="620"/>
                    <a:pt x="1197" y="625"/>
                    <a:pt x="1194" y="625"/>
                  </a:cubicBezTo>
                  <a:cubicBezTo>
                    <a:pt x="1192" y="625"/>
                    <a:pt x="1191" y="624"/>
                    <a:pt x="1191" y="620"/>
                  </a:cubicBezTo>
                  <a:close/>
                  <a:moveTo>
                    <a:pt x="12" y="644"/>
                  </a:moveTo>
                  <a:cubicBezTo>
                    <a:pt x="12" y="644"/>
                    <a:pt x="12" y="644"/>
                    <a:pt x="13" y="644"/>
                  </a:cubicBezTo>
                  <a:lnTo>
                    <a:pt x="13" y="644"/>
                  </a:lnTo>
                  <a:cubicBezTo>
                    <a:pt x="12" y="644"/>
                    <a:pt x="12" y="644"/>
                    <a:pt x="12" y="644"/>
                  </a:cubicBezTo>
                  <a:close/>
                  <a:moveTo>
                    <a:pt x="195" y="313"/>
                  </a:moveTo>
                  <a:cubicBezTo>
                    <a:pt x="188" y="313"/>
                    <a:pt x="179" y="316"/>
                    <a:pt x="167" y="322"/>
                  </a:cubicBezTo>
                  <a:lnTo>
                    <a:pt x="155" y="322"/>
                  </a:lnTo>
                  <a:cubicBezTo>
                    <a:pt x="155" y="334"/>
                    <a:pt x="143" y="322"/>
                    <a:pt x="143" y="346"/>
                  </a:cubicBezTo>
                  <a:cubicBezTo>
                    <a:pt x="143" y="346"/>
                    <a:pt x="143" y="372"/>
                    <a:pt x="136" y="372"/>
                  </a:cubicBezTo>
                  <a:cubicBezTo>
                    <a:pt x="134" y="372"/>
                    <a:pt x="133" y="371"/>
                    <a:pt x="131" y="370"/>
                  </a:cubicBezTo>
                  <a:lnTo>
                    <a:pt x="131" y="370"/>
                  </a:lnTo>
                  <a:cubicBezTo>
                    <a:pt x="143" y="382"/>
                    <a:pt x="131" y="382"/>
                    <a:pt x="131" y="394"/>
                  </a:cubicBezTo>
                  <a:cubicBezTo>
                    <a:pt x="131" y="394"/>
                    <a:pt x="131" y="394"/>
                    <a:pt x="143" y="405"/>
                  </a:cubicBezTo>
                  <a:cubicBezTo>
                    <a:pt x="143" y="409"/>
                    <a:pt x="142" y="411"/>
                    <a:pt x="140" y="411"/>
                  </a:cubicBezTo>
                  <a:cubicBezTo>
                    <a:pt x="135" y="411"/>
                    <a:pt x="127" y="405"/>
                    <a:pt x="119" y="405"/>
                  </a:cubicBezTo>
                  <a:cubicBezTo>
                    <a:pt x="119" y="405"/>
                    <a:pt x="119" y="417"/>
                    <a:pt x="119" y="417"/>
                  </a:cubicBezTo>
                  <a:cubicBezTo>
                    <a:pt x="107" y="429"/>
                    <a:pt x="95" y="441"/>
                    <a:pt x="95" y="441"/>
                  </a:cubicBezTo>
                  <a:lnTo>
                    <a:pt x="95" y="453"/>
                  </a:lnTo>
                  <a:lnTo>
                    <a:pt x="84" y="453"/>
                  </a:lnTo>
                  <a:cubicBezTo>
                    <a:pt x="84" y="453"/>
                    <a:pt x="84" y="465"/>
                    <a:pt x="84" y="477"/>
                  </a:cubicBezTo>
                  <a:cubicBezTo>
                    <a:pt x="84" y="477"/>
                    <a:pt x="72" y="477"/>
                    <a:pt x="72" y="489"/>
                  </a:cubicBezTo>
                  <a:cubicBezTo>
                    <a:pt x="60" y="489"/>
                    <a:pt x="60" y="489"/>
                    <a:pt x="60" y="501"/>
                  </a:cubicBezTo>
                  <a:cubicBezTo>
                    <a:pt x="60" y="501"/>
                    <a:pt x="60" y="513"/>
                    <a:pt x="60" y="524"/>
                  </a:cubicBezTo>
                  <a:cubicBezTo>
                    <a:pt x="60" y="524"/>
                    <a:pt x="72" y="536"/>
                    <a:pt x="60" y="536"/>
                  </a:cubicBezTo>
                  <a:lnTo>
                    <a:pt x="48" y="536"/>
                  </a:lnTo>
                  <a:lnTo>
                    <a:pt x="48" y="548"/>
                  </a:lnTo>
                  <a:lnTo>
                    <a:pt x="48" y="560"/>
                  </a:lnTo>
                  <a:cubicBezTo>
                    <a:pt x="48" y="560"/>
                    <a:pt x="48" y="560"/>
                    <a:pt x="48" y="572"/>
                  </a:cubicBezTo>
                  <a:cubicBezTo>
                    <a:pt x="42" y="578"/>
                    <a:pt x="36" y="578"/>
                    <a:pt x="33" y="578"/>
                  </a:cubicBezTo>
                  <a:cubicBezTo>
                    <a:pt x="30" y="578"/>
                    <a:pt x="30" y="578"/>
                    <a:pt x="36" y="584"/>
                  </a:cubicBezTo>
                  <a:cubicBezTo>
                    <a:pt x="36" y="608"/>
                    <a:pt x="36" y="596"/>
                    <a:pt x="36" y="608"/>
                  </a:cubicBezTo>
                  <a:cubicBezTo>
                    <a:pt x="36" y="608"/>
                    <a:pt x="36" y="620"/>
                    <a:pt x="36" y="620"/>
                  </a:cubicBezTo>
                  <a:cubicBezTo>
                    <a:pt x="36" y="622"/>
                    <a:pt x="35" y="623"/>
                    <a:pt x="35" y="623"/>
                  </a:cubicBezTo>
                  <a:cubicBezTo>
                    <a:pt x="32" y="623"/>
                    <a:pt x="28" y="616"/>
                    <a:pt x="25" y="616"/>
                  </a:cubicBezTo>
                  <a:cubicBezTo>
                    <a:pt x="25" y="616"/>
                    <a:pt x="24" y="617"/>
                    <a:pt x="24" y="620"/>
                  </a:cubicBezTo>
                  <a:cubicBezTo>
                    <a:pt x="24" y="632"/>
                    <a:pt x="36" y="632"/>
                    <a:pt x="36" y="632"/>
                  </a:cubicBezTo>
                  <a:cubicBezTo>
                    <a:pt x="36" y="644"/>
                    <a:pt x="24" y="644"/>
                    <a:pt x="24" y="644"/>
                  </a:cubicBezTo>
                  <a:cubicBezTo>
                    <a:pt x="24" y="648"/>
                    <a:pt x="23" y="649"/>
                    <a:pt x="21" y="649"/>
                  </a:cubicBezTo>
                  <a:cubicBezTo>
                    <a:pt x="18" y="649"/>
                    <a:pt x="14" y="645"/>
                    <a:pt x="13" y="644"/>
                  </a:cubicBezTo>
                  <a:lnTo>
                    <a:pt x="13" y="644"/>
                  </a:lnTo>
                  <a:cubicBezTo>
                    <a:pt x="15" y="646"/>
                    <a:pt x="24" y="654"/>
                    <a:pt x="33" y="654"/>
                  </a:cubicBezTo>
                  <a:cubicBezTo>
                    <a:pt x="39" y="654"/>
                    <a:pt x="44" y="651"/>
                    <a:pt x="48" y="644"/>
                  </a:cubicBezTo>
                  <a:cubicBezTo>
                    <a:pt x="48" y="644"/>
                    <a:pt x="53" y="649"/>
                    <a:pt x="57" y="649"/>
                  </a:cubicBezTo>
                  <a:cubicBezTo>
                    <a:pt x="58" y="649"/>
                    <a:pt x="60" y="648"/>
                    <a:pt x="60" y="644"/>
                  </a:cubicBezTo>
                  <a:cubicBezTo>
                    <a:pt x="72" y="632"/>
                    <a:pt x="72" y="620"/>
                    <a:pt x="60" y="620"/>
                  </a:cubicBezTo>
                  <a:cubicBezTo>
                    <a:pt x="72" y="608"/>
                    <a:pt x="72" y="608"/>
                    <a:pt x="60" y="608"/>
                  </a:cubicBezTo>
                  <a:cubicBezTo>
                    <a:pt x="60" y="608"/>
                    <a:pt x="60" y="596"/>
                    <a:pt x="60" y="584"/>
                  </a:cubicBezTo>
                  <a:cubicBezTo>
                    <a:pt x="72" y="584"/>
                    <a:pt x="72" y="572"/>
                    <a:pt x="84" y="572"/>
                  </a:cubicBezTo>
                  <a:cubicBezTo>
                    <a:pt x="84" y="566"/>
                    <a:pt x="84" y="566"/>
                    <a:pt x="85" y="566"/>
                  </a:cubicBezTo>
                  <a:cubicBezTo>
                    <a:pt x="86" y="566"/>
                    <a:pt x="89" y="566"/>
                    <a:pt x="95" y="560"/>
                  </a:cubicBezTo>
                  <a:cubicBezTo>
                    <a:pt x="95" y="560"/>
                    <a:pt x="107" y="560"/>
                    <a:pt x="107" y="548"/>
                  </a:cubicBezTo>
                  <a:cubicBezTo>
                    <a:pt x="107" y="548"/>
                    <a:pt x="107" y="536"/>
                    <a:pt x="95" y="536"/>
                  </a:cubicBezTo>
                  <a:cubicBezTo>
                    <a:pt x="95" y="536"/>
                    <a:pt x="107" y="536"/>
                    <a:pt x="107" y="513"/>
                  </a:cubicBezTo>
                  <a:cubicBezTo>
                    <a:pt x="107" y="513"/>
                    <a:pt x="107" y="501"/>
                    <a:pt x="107" y="489"/>
                  </a:cubicBezTo>
                  <a:lnTo>
                    <a:pt x="119" y="489"/>
                  </a:lnTo>
                  <a:cubicBezTo>
                    <a:pt x="119" y="489"/>
                    <a:pt x="107" y="489"/>
                    <a:pt x="107" y="477"/>
                  </a:cubicBezTo>
                  <a:cubicBezTo>
                    <a:pt x="110" y="474"/>
                    <a:pt x="112" y="473"/>
                    <a:pt x="115" y="473"/>
                  </a:cubicBezTo>
                  <a:cubicBezTo>
                    <a:pt x="121" y="473"/>
                    <a:pt x="127" y="480"/>
                    <a:pt x="130" y="480"/>
                  </a:cubicBezTo>
                  <a:cubicBezTo>
                    <a:pt x="131" y="480"/>
                    <a:pt x="131" y="479"/>
                    <a:pt x="131" y="477"/>
                  </a:cubicBezTo>
                  <a:cubicBezTo>
                    <a:pt x="137" y="471"/>
                    <a:pt x="137" y="471"/>
                    <a:pt x="136" y="471"/>
                  </a:cubicBezTo>
                  <a:cubicBezTo>
                    <a:pt x="134" y="471"/>
                    <a:pt x="131" y="471"/>
                    <a:pt x="131" y="465"/>
                  </a:cubicBezTo>
                  <a:cubicBezTo>
                    <a:pt x="131" y="453"/>
                    <a:pt x="131" y="453"/>
                    <a:pt x="143" y="441"/>
                  </a:cubicBezTo>
                  <a:cubicBezTo>
                    <a:pt x="155" y="441"/>
                    <a:pt x="167" y="417"/>
                    <a:pt x="167" y="405"/>
                  </a:cubicBezTo>
                  <a:cubicBezTo>
                    <a:pt x="179" y="394"/>
                    <a:pt x="167" y="394"/>
                    <a:pt x="167" y="394"/>
                  </a:cubicBezTo>
                  <a:cubicBezTo>
                    <a:pt x="167" y="390"/>
                    <a:pt x="167" y="388"/>
                    <a:pt x="167" y="388"/>
                  </a:cubicBezTo>
                  <a:cubicBezTo>
                    <a:pt x="168" y="388"/>
                    <a:pt x="171" y="394"/>
                    <a:pt x="179" y="394"/>
                  </a:cubicBezTo>
                  <a:cubicBezTo>
                    <a:pt x="191" y="394"/>
                    <a:pt x="179" y="382"/>
                    <a:pt x="179" y="370"/>
                  </a:cubicBezTo>
                  <a:cubicBezTo>
                    <a:pt x="179" y="372"/>
                    <a:pt x="178" y="373"/>
                    <a:pt x="178" y="373"/>
                  </a:cubicBezTo>
                  <a:cubicBezTo>
                    <a:pt x="174" y="373"/>
                    <a:pt x="167" y="358"/>
                    <a:pt x="167" y="358"/>
                  </a:cubicBezTo>
                  <a:lnTo>
                    <a:pt x="179" y="358"/>
                  </a:lnTo>
                  <a:cubicBezTo>
                    <a:pt x="179" y="358"/>
                    <a:pt x="179" y="358"/>
                    <a:pt x="179" y="346"/>
                  </a:cubicBezTo>
                  <a:cubicBezTo>
                    <a:pt x="179" y="337"/>
                    <a:pt x="179" y="329"/>
                    <a:pt x="183" y="329"/>
                  </a:cubicBezTo>
                  <a:cubicBezTo>
                    <a:pt x="185" y="329"/>
                    <a:pt x="187" y="331"/>
                    <a:pt x="191" y="334"/>
                  </a:cubicBezTo>
                  <a:cubicBezTo>
                    <a:pt x="193" y="336"/>
                    <a:pt x="194" y="337"/>
                    <a:pt x="195" y="337"/>
                  </a:cubicBezTo>
                  <a:cubicBezTo>
                    <a:pt x="198" y="337"/>
                    <a:pt x="191" y="322"/>
                    <a:pt x="191" y="322"/>
                  </a:cubicBezTo>
                  <a:cubicBezTo>
                    <a:pt x="191" y="320"/>
                    <a:pt x="192" y="319"/>
                    <a:pt x="195" y="319"/>
                  </a:cubicBezTo>
                  <a:cubicBezTo>
                    <a:pt x="201" y="319"/>
                    <a:pt x="214" y="326"/>
                    <a:pt x="216" y="326"/>
                  </a:cubicBezTo>
                  <a:cubicBezTo>
                    <a:pt x="217" y="326"/>
                    <a:pt x="217" y="325"/>
                    <a:pt x="214" y="322"/>
                  </a:cubicBezTo>
                  <a:cubicBezTo>
                    <a:pt x="209" y="316"/>
                    <a:pt x="203" y="313"/>
                    <a:pt x="195" y="313"/>
                  </a:cubicBezTo>
                  <a:close/>
                  <a:moveTo>
                    <a:pt x="24" y="691"/>
                  </a:moveTo>
                  <a:lnTo>
                    <a:pt x="24" y="703"/>
                  </a:lnTo>
                  <a:cubicBezTo>
                    <a:pt x="24" y="703"/>
                    <a:pt x="36" y="691"/>
                    <a:pt x="36" y="691"/>
                  </a:cubicBezTo>
                  <a:close/>
                  <a:moveTo>
                    <a:pt x="1191" y="798"/>
                  </a:moveTo>
                  <a:cubicBezTo>
                    <a:pt x="1183" y="798"/>
                    <a:pt x="1185" y="804"/>
                    <a:pt x="1188" y="804"/>
                  </a:cubicBezTo>
                  <a:cubicBezTo>
                    <a:pt x="1189" y="804"/>
                    <a:pt x="1191" y="802"/>
                    <a:pt x="1191" y="798"/>
                  </a:cubicBezTo>
                  <a:close/>
                  <a:moveTo>
                    <a:pt x="1369" y="858"/>
                  </a:moveTo>
                  <a:cubicBezTo>
                    <a:pt x="1354" y="858"/>
                    <a:pt x="1359" y="868"/>
                    <a:pt x="1364" y="868"/>
                  </a:cubicBezTo>
                  <a:cubicBezTo>
                    <a:pt x="1367" y="868"/>
                    <a:pt x="1369" y="866"/>
                    <a:pt x="1369" y="858"/>
                  </a:cubicBezTo>
                  <a:close/>
                  <a:moveTo>
                    <a:pt x="26" y="841"/>
                  </a:moveTo>
                  <a:cubicBezTo>
                    <a:pt x="21" y="841"/>
                    <a:pt x="16" y="842"/>
                    <a:pt x="12" y="846"/>
                  </a:cubicBezTo>
                  <a:cubicBezTo>
                    <a:pt x="0" y="858"/>
                    <a:pt x="12" y="858"/>
                    <a:pt x="12" y="858"/>
                  </a:cubicBezTo>
                  <a:lnTo>
                    <a:pt x="12" y="870"/>
                  </a:lnTo>
                  <a:cubicBezTo>
                    <a:pt x="24" y="870"/>
                    <a:pt x="24" y="858"/>
                    <a:pt x="36" y="846"/>
                  </a:cubicBezTo>
                  <a:cubicBezTo>
                    <a:pt x="44" y="846"/>
                    <a:pt x="36" y="841"/>
                    <a:pt x="26" y="841"/>
                  </a:cubicBezTo>
                  <a:close/>
                  <a:moveTo>
                    <a:pt x="12" y="989"/>
                  </a:moveTo>
                  <a:lnTo>
                    <a:pt x="12" y="1001"/>
                  </a:lnTo>
                  <a:cubicBezTo>
                    <a:pt x="24" y="1001"/>
                    <a:pt x="12" y="989"/>
                    <a:pt x="12" y="989"/>
                  </a:cubicBezTo>
                  <a:close/>
                  <a:moveTo>
                    <a:pt x="1203" y="632"/>
                  </a:moveTo>
                  <a:cubicBezTo>
                    <a:pt x="1191" y="644"/>
                    <a:pt x="1179" y="655"/>
                    <a:pt x="1191" y="667"/>
                  </a:cubicBezTo>
                  <a:cubicBezTo>
                    <a:pt x="1191" y="679"/>
                    <a:pt x="1191" y="679"/>
                    <a:pt x="1191" y="679"/>
                  </a:cubicBezTo>
                  <a:cubicBezTo>
                    <a:pt x="1191" y="679"/>
                    <a:pt x="1203" y="691"/>
                    <a:pt x="1203" y="703"/>
                  </a:cubicBezTo>
                  <a:cubicBezTo>
                    <a:pt x="1203" y="703"/>
                    <a:pt x="1197" y="698"/>
                    <a:pt x="1194" y="698"/>
                  </a:cubicBezTo>
                  <a:cubicBezTo>
                    <a:pt x="1192" y="698"/>
                    <a:pt x="1191" y="699"/>
                    <a:pt x="1191" y="703"/>
                  </a:cubicBezTo>
                  <a:lnTo>
                    <a:pt x="1191" y="727"/>
                  </a:lnTo>
                  <a:cubicBezTo>
                    <a:pt x="1191" y="739"/>
                    <a:pt x="1191" y="739"/>
                    <a:pt x="1203" y="751"/>
                  </a:cubicBezTo>
                  <a:cubicBezTo>
                    <a:pt x="1197" y="745"/>
                    <a:pt x="1194" y="742"/>
                    <a:pt x="1191" y="742"/>
                  </a:cubicBezTo>
                  <a:cubicBezTo>
                    <a:pt x="1188" y="742"/>
                    <a:pt x="1185" y="745"/>
                    <a:pt x="1179" y="751"/>
                  </a:cubicBezTo>
                  <a:lnTo>
                    <a:pt x="1179" y="763"/>
                  </a:lnTo>
                  <a:cubicBezTo>
                    <a:pt x="1179" y="767"/>
                    <a:pt x="1179" y="768"/>
                    <a:pt x="1179" y="768"/>
                  </a:cubicBezTo>
                  <a:cubicBezTo>
                    <a:pt x="1180" y="768"/>
                    <a:pt x="1183" y="763"/>
                    <a:pt x="1191" y="763"/>
                  </a:cubicBezTo>
                  <a:cubicBezTo>
                    <a:pt x="1203" y="763"/>
                    <a:pt x="1191" y="763"/>
                    <a:pt x="1191" y="775"/>
                  </a:cubicBezTo>
                  <a:cubicBezTo>
                    <a:pt x="1191" y="775"/>
                    <a:pt x="1191" y="786"/>
                    <a:pt x="1191" y="786"/>
                  </a:cubicBezTo>
                  <a:cubicBezTo>
                    <a:pt x="1191" y="786"/>
                    <a:pt x="1191" y="786"/>
                    <a:pt x="1191" y="798"/>
                  </a:cubicBezTo>
                  <a:lnTo>
                    <a:pt x="1191" y="810"/>
                  </a:lnTo>
                  <a:lnTo>
                    <a:pt x="1191" y="822"/>
                  </a:lnTo>
                  <a:cubicBezTo>
                    <a:pt x="1191" y="834"/>
                    <a:pt x="1191" y="834"/>
                    <a:pt x="1191" y="834"/>
                  </a:cubicBezTo>
                  <a:lnTo>
                    <a:pt x="1167" y="834"/>
                  </a:lnTo>
                  <a:cubicBezTo>
                    <a:pt x="1167" y="846"/>
                    <a:pt x="1167" y="846"/>
                    <a:pt x="1167" y="858"/>
                  </a:cubicBezTo>
                  <a:lnTo>
                    <a:pt x="1179" y="858"/>
                  </a:lnTo>
                  <a:cubicBezTo>
                    <a:pt x="1179" y="870"/>
                    <a:pt x="1167" y="870"/>
                    <a:pt x="1179" y="870"/>
                  </a:cubicBezTo>
                  <a:cubicBezTo>
                    <a:pt x="1167" y="870"/>
                    <a:pt x="1179" y="894"/>
                    <a:pt x="1179" y="894"/>
                  </a:cubicBezTo>
                  <a:lnTo>
                    <a:pt x="1179" y="905"/>
                  </a:lnTo>
                  <a:cubicBezTo>
                    <a:pt x="1179" y="917"/>
                    <a:pt x="1179" y="917"/>
                    <a:pt x="1179" y="917"/>
                  </a:cubicBezTo>
                  <a:cubicBezTo>
                    <a:pt x="1179" y="917"/>
                    <a:pt x="1179" y="953"/>
                    <a:pt x="1167" y="953"/>
                  </a:cubicBezTo>
                  <a:cubicBezTo>
                    <a:pt x="1155" y="953"/>
                    <a:pt x="1167" y="953"/>
                    <a:pt x="1179" y="965"/>
                  </a:cubicBezTo>
                  <a:cubicBezTo>
                    <a:pt x="1167" y="977"/>
                    <a:pt x="1167" y="977"/>
                    <a:pt x="1179" y="989"/>
                  </a:cubicBezTo>
                  <a:cubicBezTo>
                    <a:pt x="1179" y="989"/>
                    <a:pt x="1179" y="989"/>
                    <a:pt x="1179" y="1001"/>
                  </a:cubicBezTo>
                  <a:lnTo>
                    <a:pt x="1167" y="1001"/>
                  </a:lnTo>
                  <a:cubicBezTo>
                    <a:pt x="1167" y="1001"/>
                    <a:pt x="1191" y="1013"/>
                    <a:pt x="1179" y="1013"/>
                  </a:cubicBezTo>
                  <a:cubicBezTo>
                    <a:pt x="1179" y="1017"/>
                    <a:pt x="1178" y="1018"/>
                    <a:pt x="1176" y="1018"/>
                  </a:cubicBezTo>
                  <a:cubicBezTo>
                    <a:pt x="1172" y="1018"/>
                    <a:pt x="1167" y="1013"/>
                    <a:pt x="1167" y="1013"/>
                  </a:cubicBezTo>
                  <a:lnTo>
                    <a:pt x="1167" y="1013"/>
                  </a:lnTo>
                  <a:cubicBezTo>
                    <a:pt x="1155" y="1013"/>
                    <a:pt x="1167" y="1036"/>
                    <a:pt x="1179" y="1048"/>
                  </a:cubicBezTo>
                  <a:cubicBezTo>
                    <a:pt x="1179" y="1053"/>
                    <a:pt x="1179" y="1057"/>
                    <a:pt x="1179" y="1060"/>
                  </a:cubicBezTo>
                  <a:cubicBezTo>
                    <a:pt x="1179" y="1060"/>
                    <a:pt x="1191" y="1060"/>
                    <a:pt x="1191" y="1048"/>
                  </a:cubicBezTo>
                  <a:cubicBezTo>
                    <a:pt x="1191" y="1036"/>
                    <a:pt x="1191" y="1036"/>
                    <a:pt x="1191" y="1036"/>
                  </a:cubicBezTo>
                  <a:cubicBezTo>
                    <a:pt x="1191" y="1025"/>
                    <a:pt x="1203" y="1025"/>
                    <a:pt x="1191" y="1025"/>
                  </a:cubicBezTo>
                  <a:cubicBezTo>
                    <a:pt x="1185" y="1019"/>
                    <a:pt x="1182" y="1019"/>
                    <a:pt x="1182" y="1019"/>
                  </a:cubicBezTo>
                  <a:cubicBezTo>
                    <a:pt x="1182" y="1019"/>
                    <a:pt x="1185" y="1019"/>
                    <a:pt x="1191" y="1013"/>
                  </a:cubicBezTo>
                  <a:cubicBezTo>
                    <a:pt x="1191" y="1007"/>
                    <a:pt x="1191" y="1007"/>
                    <a:pt x="1192" y="1007"/>
                  </a:cubicBezTo>
                  <a:cubicBezTo>
                    <a:pt x="1194" y="1007"/>
                    <a:pt x="1197" y="1007"/>
                    <a:pt x="1203" y="1001"/>
                  </a:cubicBezTo>
                  <a:cubicBezTo>
                    <a:pt x="1203" y="989"/>
                    <a:pt x="1203" y="989"/>
                    <a:pt x="1203" y="989"/>
                  </a:cubicBezTo>
                  <a:cubicBezTo>
                    <a:pt x="1203" y="985"/>
                    <a:pt x="1200" y="984"/>
                    <a:pt x="1197" y="984"/>
                  </a:cubicBezTo>
                  <a:lnTo>
                    <a:pt x="1197" y="984"/>
                  </a:lnTo>
                  <a:lnTo>
                    <a:pt x="1191" y="977"/>
                  </a:lnTo>
                  <a:cubicBezTo>
                    <a:pt x="1191" y="965"/>
                    <a:pt x="1203" y="965"/>
                    <a:pt x="1203" y="953"/>
                  </a:cubicBezTo>
                  <a:lnTo>
                    <a:pt x="1179" y="953"/>
                  </a:lnTo>
                  <a:cubicBezTo>
                    <a:pt x="1191" y="953"/>
                    <a:pt x="1191" y="941"/>
                    <a:pt x="1191" y="941"/>
                  </a:cubicBezTo>
                  <a:cubicBezTo>
                    <a:pt x="1191" y="941"/>
                    <a:pt x="1215" y="929"/>
                    <a:pt x="1203" y="917"/>
                  </a:cubicBezTo>
                  <a:cubicBezTo>
                    <a:pt x="1203" y="917"/>
                    <a:pt x="1191" y="917"/>
                    <a:pt x="1203" y="905"/>
                  </a:cubicBezTo>
                  <a:cubicBezTo>
                    <a:pt x="1215" y="905"/>
                    <a:pt x="1191" y="894"/>
                    <a:pt x="1191" y="882"/>
                  </a:cubicBezTo>
                  <a:cubicBezTo>
                    <a:pt x="1191" y="882"/>
                    <a:pt x="1215" y="870"/>
                    <a:pt x="1215" y="870"/>
                  </a:cubicBezTo>
                  <a:cubicBezTo>
                    <a:pt x="1215" y="867"/>
                    <a:pt x="1214" y="865"/>
                    <a:pt x="1213" y="865"/>
                  </a:cubicBezTo>
                  <a:lnTo>
                    <a:pt x="1213" y="865"/>
                  </a:lnTo>
                  <a:cubicBezTo>
                    <a:pt x="1214" y="863"/>
                    <a:pt x="1215" y="861"/>
                    <a:pt x="1215" y="858"/>
                  </a:cubicBezTo>
                  <a:cubicBezTo>
                    <a:pt x="1215" y="846"/>
                    <a:pt x="1215" y="846"/>
                    <a:pt x="1215" y="834"/>
                  </a:cubicBezTo>
                  <a:lnTo>
                    <a:pt x="1215" y="822"/>
                  </a:lnTo>
                  <a:cubicBezTo>
                    <a:pt x="1215" y="822"/>
                    <a:pt x="1215" y="810"/>
                    <a:pt x="1215" y="810"/>
                  </a:cubicBezTo>
                  <a:cubicBezTo>
                    <a:pt x="1215" y="810"/>
                    <a:pt x="1191" y="798"/>
                    <a:pt x="1203" y="798"/>
                  </a:cubicBezTo>
                  <a:cubicBezTo>
                    <a:pt x="1203" y="792"/>
                    <a:pt x="1209" y="792"/>
                    <a:pt x="1213" y="792"/>
                  </a:cubicBezTo>
                  <a:cubicBezTo>
                    <a:pt x="1218" y="792"/>
                    <a:pt x="1221" y="792"/>
                    <a:pt x="1215" y="786"/>
                  </a:cubicBezTo>
                  <a:cubicBezTo>
                    <a:pt x="1203" y="775"/>
                    <a:pt x="1191" y="775"/>
                    <a:pt x="1203" y="763"/>
                  </a:cubicBezTo>
                  <a:cubicBezTo>
                    <a:pt x="1215" y="751"/>
                    <a:pt x="1215" y="751"/>
                    <a:pt x="1215" y="751"/>
                  </a:cubicBezTo>
                  <a:cubicBezTo>
                    <a:pt x="1215" y="745"/>
                    <a:pt x="1215" y="745"/>
                    <a:pt x="1215" y="745"/>
                  </a:cubicBezTo>
                  <a:cubicBezTo>
                    <a:pt x="1215" y="745"/>
                    <a:pt x="1215" y="745"/>
                    <a:pt x="1215" y="739"/>
                  </a:cubicBezTo>
                  <a:cubicBezTo>
                    <a:pt x="1215" y="727"/>
                    <a:pt x="1227" y="727"/>
                    <a:pt x="1227" y="715"/>
                  </a:cubicBezTo>
                  <a:lnTo>
                    <a:pt x="1215" y="715"/>
                  </a:lnTo>
                  <a:cubicBezTo>
                    <a:pt x="1203" y="715"/>
                    <a:pt x="1227" y="703"/>
                    <a:pt x="1227" y="703"/>
                  </a:cubicBezTo>
                  <a:cubicBezTo>
                    <a:pt x="1227" y="699"/>
                    <a:pt x="1224" y="698"/>
                    <a:pt x="1221" y="698"/>
                  </a:cubicBezTo>
                  <a:cubicBezTo>
                    <a:pt x="1219" y="698"/>
                    <a:pt x="1218" y="698"/>
                    <a:pt x="1217" y="698"/>
                  </a:cubicBezTo>
                  <a:lnTo>
                    <a:pt x="1217" y="698"/>
                  </a:lnTo>
                  <a:cubicBezTo>
                    <a:pt x="1215" y="697"/>
                    <a:pt x="1215" y="694"/>
                    <a:pt x="1215" y="691"/>
                  </a:cubicBezTo>
                  <a:cubicBezTo>
                    <a:pt x="1215" y="687"/>
                    <a:pt x="1215" y="684"/>
                    <a:pt x="1215" y="682"/>
                  </a:cubicBezTo>
                  <a:lnTo>
                    <a:pt x="1215" y="682"/>
                  </a:lnTo>
                  <a:cubicBezTo>
                    <a:pt x="1215" y="687"/>
                    <a:pt x="1217" y="691"/>
                    <a:pt x="1227" y="691"/>
                  </a:cubicBezTo>
                  <a:cubicBezTo>
                    <a:pt x="1219" y="691"/>
                    <a:pt x="1216" y="681"/>
                    <a:pt x="1215" y="681"/>
                  </a:cubicBezTo>
                  <a:cubicBezTo>
                    <a:pt x="1215" y="681"/>
                    <a:pt x="1215" y="681"/>
                    <a:pt x="1215" y="682"/>
                  </a:cubicBezTo>
                  <a:lnTo>
                    <a:pt x="1215" y="682"/>
                  </a:lnTo>
                  <a:cubicBezTo>
                    <a:pt x="1214" y="676"/>
                    <a:pt x="1217" y="667"/>
                    <a:pt x="1203" y="667"/>
                  </a:cubicBezTo>
                  <a:cubicBezTo>
                    <a:pt x="1215" y="667"/>
                    <a:pt x="1203" y="644"/>
                    <a:pt x="1203" y="644"/>
                  </a:cubicBezTo>
                  <a:cubicBezTo>
                    <a:pt x="1203" y="644"/>
                    <a:pt x="1203" y="632"/>
                    <a:pt x="1203" y="632"/>
                  </a:cubicBezTo>
                  <a:close/>
                  <a:moveTo>
                    <a:pt x="1177" y="1051"/>
                  </a:moveTo>
                  <a:cubicBezTo>
                    <a:pt x="1176" y="1051"/>
                    <a:pt x="1173" y="1054"/>
                    <a:pt x="1167" y="1060"/>
                  </a:cubicBezTo>
                  <a:cubicBezTo>
                    <a:pt x="1155" y="1072"/>
                    <a:pt x="1167" y="1072"/>
                    <a:pt x="1167" y="1072"/>
                  </a:cubicBezTo>
                  <a:lnTo>
                    <a:pt x="1179" y="1072"/>
                  </a:lnTo>
                  <a:cubicBezTo>
                    <a:pt x="1179" y="1072"/>
                    <a:pt x="1179" y="1060"/>
                    <a:pt x="1179" y="1060"/>
                  </a:cubicBezTo>
                  <a:cubicBezTo>
                    <a:pt x="1179" y="1054"/>
                    <a:pt x="1179" y="1051"/>
                    <a:pt x="1177" y="1051"/>
                  </a:cubicBezTo>
                  <a:close/>
                  <a:moveTo>
                    <a:pt x="131" y="798"/>
                  </a:moveTo>
                  <a:cubicBezTo>
                    <a:pt x="131" y="798"/>
                    <a:pt x="131" y="810"/>
                    <a:pt x="119" y="810"/>
                  </a:cubicBezTo>
                  <a:cubicBezTo>
                    <a:pt x="119" y="810"/>
                    <a:pt x="107" y="822"/>
                    <a:pt x="107" y="822"/>
                  </a:cubicBezTo>
                  <a:cubicBezTo>
                    <a:pt x="107" y="822"/>
                    <a:pt x="131" y="822"/>
                    <a:pt x="131" y="834"/>
                  </a:cubicBezTo>
                  <a:cubicBezTo>
                    <a:pt x="131" y="846"/>
                    <a:pt x="131" y="846"/>
                    <a:pt x="119" y="846"/>
                  </a:cubicBezTo>
                  <a:lnTo>
                    <a:pt x="119" y="858"/>
                  </a:lnTo>
                  <a:cubicBezTo>
                    <a:pt x="119" y="860"/>
                    <a:pt x="119" y="861"/>
                    <a:pt x="118" y="861"/>
                  </a:cubicBezTo>
                  <a:cubicBezTo>
                    <a:pt x="115" y="861"/>
                    <a:pt x="109" y="854"/>
                    <a:pt x="103" y="854"/>
                  </a:cubicBezTo>
                  <a:cubicBezTo>
                    <a:pt x="100" y="854"/>
                    <a:pt x="98" y="855"/>
                    <a:pt x="95" y="858"/>
                  </a:cubicBezTo>
                  <a:cubicBezTo>
                    <a:pt x="95" y="870"/>
                    <a:pt x="107" y="870"/>
                    <a:pt x="107" y="870"/>
                  </a:cubicBezTo>
                  <a:lnTo>
                    <a:pt x="107" y="894"/>
                  </a:lnTo>
                  <a:cubicBezTo>
                    <a:pt x="107" y="894"/>
                    <a:pt x="95" y="882"/>
                    <a:pt x="95" y="882"/>
                  </a:cubicBezTo>
                  <a:cubicBezTo>
                    <a:pt x="84" y="882"/>
                    <a:pt x="95" y="905"/>
                    <a:pt x="95" y="917"/>
                  </a:cubicBezTo>
                  <a:lnTo>
                    <a:pt x="95" y="929"/>
                  </a:lnTo>
                  <a:lnTo>
                    <a:pt x="95" y="941"/>
                  </a:lnTo>
                  <a:lnTo>
                    <a:pt x="107" y="941"/>
                  </a:lnTo>
                  <a:cubicBezTo>
                    <a:pt x="107" y="941"/>
                    <a:pt x="95" y="941"/>
                    <a:pt x="95" y="953"/>
                  </a:cubicBezTo>
                  <a:cubicBezTo>
                    <a:pt x="95" y="953"/>
                    <a:pt x="95" y="965"/>
                    <a:pt x="95" y="965"/>
                  </a:cubicBezTo>
                  <a:cubicBezTo>
                    <a:pt x="95" y="965"/>
                    <a:pt x="95" y="977"/>
                    <a:pt x="95" y="977"/>
                  </a:cubicBezTo>
                  <a:lnTo>
                    <a:pt x="95" y="989"/>
                  </a:lnTo>
                  <a:lnTo>
                    <a:pt x="95" y="1001"/>
                  </a:lnTo>
                  <a:cubicBezTo>
                    <a:pt x="84" y="1001"/>
                    <a:pt x="84" y="1013"/>
                    <a:pt x="95" y="1025"/>
                  </a:cubicBezTo>
                  <a:cubicBezTo>
                    <a:pt x="95" y="1025"/>
                    <a:pt x="95" y="1036"/>
                    <a:pt x="95" y="1036"/>
                  </a:cubicBezTo>
                  <a:lnTo>
                    <a:pt x="95" y="1048"/>
                  </a:lnTo>
                  <a:cubicBezTo>
                    <a:pt x="95" y="1060"/>
                    <a:pt x="84" y="1060"/>
                    <a:pt x="95" y="1072"/>
                  </a:cubicBezTo>
                  <a:cubicBezTo>
                    <a:pt x="107" y="1072"/>
                    <a:pt x="107" y="1084"/>
                    <a:pt x="107" y="1084"/>
                  </a:cubicBezTo>
                  <a:lnTo>
                    <a:pt x="119" y="1084"/>
                  </a:lnTo>
                  <a:lnTo>
                    <a:pt x="119" y="1072"/>
                  </a:lnTo>
                  <a:cubicBezTo>
                    <a:pt x="119" y="1066"/>
                    <a:pt x="116" y="1066"/>
                    <a:pt x="115" y="1066"/>
                  </a:cubicBezTo>
                  <a:cubicBezTo>
                    <a:pt x="113" y="1066"/>
                    <a:pt x="113" y="1066"/>
                    <a:pt x="119" y="1060"/>
                  </a:cubicBezTo>
                  <a:lnTo>
                    <a:pt x="131" y="1060"/>
                  </a:lnTo>
                  <a:cubicBezTo>
                    <a:pt x="131" y="1060"/>
                    <a:pt x="119" y="1048"/>
                    <a:pt x="119" y="1048"/>
                  </a:cubicBezTo>
                  <a:cubicBezTo>
                    <a:pt x="119" y="1048"/>
                    <a:pt x="119" y="1048"/>
                    <a:pt x="119" y="1036"/>
                  </a:cubicBezTo>
                  <a:lnTo>
                    <a:pt x="131" y="1036"/>
                  </a:lnTo>
                  <a:cubicBezTo>
                    <a:pt x="131" y="1036"/>
                    <a:pt x="131" y="1033"/>
                    <a:pt x="131" y="1030"/>
                  </a:cubicBezTo>
                  <a:lnTo>
                    <a:pt x="131" y="1030"/>
                  </a:lnTo>
                  <a:cubicBezTo>
                    <a:pt x="131" y="1030"/>
                    <a:pt x="131" y="1030"/>
                    <a:pt x="132" y="1030"/>
                  </a:cubicBezTo>
                  <a:cubicBezTo>
                    <a:pt x="135" y="1030"/>
                    <a:pt x="139" y="1029"/>
                    <a:pt x="143" y="1025"/>
                  </a:cubicBezTo>
                  <a:cubicBezTo>
                    <a:pt x="143" y="1013"/>
                    <a:pt x="131" y="1013"/>
                    <a:pt x="143" y="1013"/>
                  </a:cubicBezTo>
                  <a:cubicBezTo>
                    <a:pt x="143" y="1001"/>
                    <a:pt x="143" y="1001"/>
                    <a:pt x="143" y="989"/>
                  </a:cubicBezTo>
                  <a:lnTo>
                    <a:pt x="143" y="977"/>
                  </a:lnTo>
                  <a:cubicBezTo>
                    <a:pt x="143" y="977"/>
                    <a:pt x="119" y="965"/>
                    <a:pt x="143" y="965"/>
                  </a:cubicBezTo>
                  <a:lnTo>
                    <a:pt x="155" y="965"/>
                  </a:lnTo>
                  <a:cubicBezTo>
                    <a:pt x="143" y="965"/>
                    <a:pt x="143" y="965"/>
                    <a:pt x="143" y="953"/>
                  </a:cubicBezTo>
                  <a:lnTo>
                    <a:pt x="131" y="953"/>
                  </a:lnTo>
                  <a:lnTo>
                    <a:pt x="131" y="941"/>
                  </a:lnTo>
                  <a:cubicBezTo>
                    <a:pt x="131" y="941"/>
                    <a:pt x="143" y="941"/>
                    <a:pt x="143" y="929"/>
                  </a:cubicBezTo>
                  <a:cubicBezTo>
                    <a:pt x="155" y="929"/>
                    <a:pt x="155" y="917"/>
                    <a:pt x="155" y="917"/>
                  </a:cubicBezTo>
                  <a:lnTo>
                    <a:pt x="143" y="917"/>
                  </a:lnTo>
                  <a:cubicBezTo>
                    <a:pt x="143" y="911"/>
                    <a:pt x="143" y="911"/>
                    <a:pt x="143" y="911"/>
                  </a:cubicBezTo>
                  <a:cubicBezTo>
                    <a:pt x="143" y="911"/>
                    <a:pt x="143" y="911"/>
                    <a:pt x="143" y="905"/>
                  </a:cubicBezTo>
                  <a:lnTo>
                    <a:pt x="143" y="870"/>
                  </a:lnTo>
                  <a:lnTo>
                    <a:pt x="155" y="870"/>
                  </a:lnTo>
                  <a:cubicBezTo>
                    <a:pt x="167" y="870"/>
                    <a:pt x="155" y="870"/>
                    <a:pt x="155" y="858"/>
                  </a:cubicBezTo>
                  <a:cubicBezTo>
                    <a:pt x="155" y="858"/>
                    <a:pt x="167" y="858"/>
                    <a:pt x="155" y="846"/>
                  </a:cubicBezTo>
                  <a:lnTo>
                    <a:pt x="155" y="834"/>
                  </a:lnTo>
                  <a:lnTo>
                    <a:pt x="155" y="822"/>
                  </a:lnTo>
                  <a:cubicBezTo>
                    <a:pt x="155" y="810"/>
                    <a:pt x="143" y="798"/>
                    <a:pt x="131" y="798"/>
                  </a:cubicBezTo>
                  <a:close/>
                  <a:moveTo>
                    <a:pt x="0" y="1120"/>
                  </a:moveTo>
                  <a:lnTo>
                    <a:pt x="0" y="1132"/>
                  </a:lnTo>
                  <a:cubicBezTo>
                    <a:pt x="0" y="1132"/>
                    <a:pt x="12" y="1120"/>
                    <a:pt x="12" y="1120"/>
                  </a:cubicBezTo>
                  <a:close/>
                  <a:moveTo>
                    <a:pt x="107" y="1084"/>
                  </a:moveTo>
                  <a:cubicBezTo>
                    <a:pt x="107" y="1084"/>
                    <a:pt x="95" y="1084"/>
                    <a:pt x="95" y="1096"/>
                  </a:cubicBezTo>
                  <a:cubicBezTo>
                    <a:pt x="84" y="1108"/>
                    <a:pt x="84" y="1120"/>
                    <a:pt x="95" y="1132"/>
                  </a:cubicBezTo>
                  <a:cubicBezTo>
                    <a:pt x="95" y="1132"/>
                    <a:pt x="95" y="1144"/>
                    <a:pt x="95" y="1144"/>
                  </a:cubicBezTo>
                  <a:cubicBezTo>
                    <a:pt x="95" y="1144"/>
                    <a:pt x="84" y="1144"/>
                    <a:pt x="84" y="1156"/>
                  </a:cubicBezTo>
                  <a:cubicBezTo>
                    <a:pt x="84" y="1156"/>
                    <a:pt x="84" y="1167"/>
                    <a:pt x="84" y="1167"/>
                  </a:cubicBezTo>
                  <a:cubicBezTo>
                    <a:pt x="84" y="1167"/>
                    <a:pt x="84" y="1179"/>
                    <a:pt x="84" y="1179"/>
                  </a:cubicBezTo>
                  <a:cubicBezTo>
                    <a:pt x="95" y="1179"/>
                    <a:pt x="84" y="1191"/>
                    <a:pt x="84" y="1191"/>
                  </a:cubicBezTo>
                  <a:cubicBezTo>
                    <a:pt x="84" y="1191"/>
                    <a:pt x="84" y="1203"/>
                    <a:pt x="72" y="1203"/>
                  </a:cubicBezTo>
                  <a:cubicBezTo>
                    <a:pt x="72" y="1203"/>
                    <a:pt x="72" y="1215"/>
                    <a:pt x="72" y="1215"/>
                  </a:cubicBezTo>
                  <a:lnTo>
                    <a:pt x="84" y="1215"/>
                  </a:lnTo>
                  <a:cubicBezTo>
                    <a:pt x="84" y="1203"/>
                    <a:pt x="131" y="1191"/>
                    <a:pt x="119" y="1191"/>
                  </a:cubicBezTo>
                  <a:lnTo>
                    <a:pt x="95" y="1191"/>
                  </a:lnTo>
                  <a:cubicBezTo>
                    <a:pt x="95" y="1179"/>
                    <a:pt x="95" y="1179"/>
                    <a:pt x="95" y="1179"/>
                  </a:cubicBezTo>
                  <a:cubicBezTo>
                    <a:pt x="95" y="1173"/>
                    <a:pt x="101" y="1173"/>
                    <a:pt x="107" y="1173"/>
                  </a:cubicBezTo>
                  <a:cubicBezTo>
                    <a:pt x="113" y="1173"/>
                    <a:pt x="119" y="1173"/>
                    <a:pt x="119" y="1167"/>
                  </a:cubicBezTo>
                  <a:cubicBezTo>
                    <a:pt x="119" y="1167"/>
                    <a:pt x="119" y="1156"/>
                    <a:pt x="119" y="1156"/>
                  </a:cubicBezTo>
                  <a:cubicBezTo>
                    <a:pt x="119" y="1156"/>
                    <a:pt x="107" y="1156"/>
                    <a:pt x="107" y="1144"/>
                  </a:cubicBezTo>
                  <a:lnTo>
                    <a:pt x="119" y="1144"/>
                  </a:lnTo>
                  <a:cubicBezTo>
                    <a:pt x="119" y="1144"/>
                    <a:pt x="95" y="1120"/>
                    <a:pt x="107" y="1120"/>
                  </a:cubicBezTo>
                  <a:cubicBezTo>
                    <a:pt x="107" y="1120"/>
                    <a:pt x="119" y="1120"/>
                    <a:pt x="119" y="1108"/>
                  </a:cubicBezTo>
                  <a:cubicBezTo>
                    <a:pt x="119" y="1108"/>
                    <a:pt x="119" y="1108"/>
                    <a:pt x="119" y="1096"/>
                  </a:cubicBezTo>
                  <a:cubicBezTo>
                    <a:pt x="119" y="1096"/>
                    <a:pt x="112" y="1103"/>
                    <a:pt x="107" y="1108"/>
                  </a:cubicBezTo>
                  <a:lnTo>
                    <a:pt x="107" y="1108"/>
                  </a:lnTo>
                  <a:cubicBezTo>
                    <a:pt x="107" y="1108"/>
                    <a:pt x="107" y="1096"/>
                    <a:pt x="107" y="1096"/>
                  </a:cubicBezTo>
                  <a:lnTo>
                    <a:pt x="107" y="1084"/>
                  </a:lnTo>
                  <a:close/>
                  <a:moveTo>
                    <a:pt x="84" y="1215"/>
                  </a:moveTo>
                  <a:cubicBezTo>
                    <a:pt x="88" y="1219"/>
                    <a:pt x="92" y="1220"/>
                    <a:pt x="95" y="1221"/>
                  </a:cubicBezTo>
                  <a:lnTo>
                    <a:pt x="95" y="1221"/>
                  </a:lnTo>
                  <a:cubicBezTo>
                    <a:pt x="95" y="1219"/>
                    <a:pt x="95" y="1217"/>
                    <a:pt x="95" y="1215"/>
                  </a:cubicBezTo>
                  <a:close/>
                  <a:moveTo>
                    <a:pt x="95" y="1221"/>
                  </a:moveTo>
                  <a:cubicBezTo>
                    <a:pt x="95" y="1227"/>
                    <a:pt x="95" y="1227"/>
                    <a:pt x="95" y="1227"/>
                  </a:cubicBezTo>
                  <a:cubicBezTo>
                    <a:pt x="95" y="1227"/>
                    <a:pt x="95" y="1231"/>
                    <a:pt x="95" y="1234"/>
                  </a:cubicBezTo>
                  <a:lnTo>
                    <a:pt x="95" y="1234"/>
                  </a:lnTo>
                  <a:cubicBezTo>
                    <a:pt x="100" y="1231"/>
                    <a:pt x="107" y="1227"/>
                    <a:pt x="107" y="1227"/>
                  </a:cubicBezTo>
                  <a:cubicBezTo>
                    <a:pt x="107" y="1221"/>
                    <a:pt x="104" y="1221"/>
                    <a:pt x="100" y="1221"/>
                  </a:cubicBezTo>
                  <a:cubicBezTo>
                    <a:pt x="99" y="1221"/>
                    <a:pt x="97" y="1221"/>
                    <a:pt x="95" y="1221"/>
                  </a:cubicBezTo>
                  <a:close/>
                  <a:moveTo>
                    <a:pt x="95" y="1234"/>
                  </a:moveTo>
                  <a:cubicBezTo>
                    <a:pt x="92" y="1237"/>
                    <a:pt x="90" y="1239"/>
                    <a:pt x="95" y="1239"/>
                  </a:cubicBezTo>
                  <a:cubicBezTo>
                    <a:pt x="95" y="1239"/>
                    <a:pt x="95" y="1237"/>
                    <a:pt x="95" y="1234"/>
                  </a:cubicBezTo>
                  <a:close/>
                  <a:moveTo>
                    <a:pt x="0" y="1263"/>
                  </a:moveTo>
                  <a:cubicBezTo>
                    <a:pt x="4" y="1267"/>
                    <a:pt x="8" y="1268"/>
                    <a:pt x="12" y="1268"/>
                  </a:cubicBezTo>
                  <a:cubicBezTo>
                    <a:pt x="19" y="1268"/>
                    <a:pt x="24" y="1263"/>
                    <a:pt x="24" y="1263"/>
                  </a:cubicBezTo>
                  <a:close/>
                  <a:moveTo>
                    <a:pt x="116" y="1234"/>
                  </a:moveTo>
                  <a:cubicBezTo>
                    <a:pt x="111" y="1234"/>
                    <a:pt x="103" y="1239"/>
                    <a:pt x="95" y="1239"/>
                  </a:cubicBezTo>
                  <a:cubicBezTo>
                    <a:pt x="95" y="1251"/>
                    <a:pt x="95" y="1251"/>
                    <a:pt x="107" y="1251"/>
                  </a:cubicBezTo>
                  <a:cubicBezTo>
                    <a:pt x="107" y="1257"/>
                    <a:pt x="107" y="1257"/>
                    <a:pt x="106" y="1257"/>
                  </a:cubicBezTo>
                  <a:cubicBezTo>
                    <a:pt x="104" y="1257"/>
                    <a:pt x="101" y="1257"/>
                    <a:pt x="95" y="1263"/>
                  </a:cubicBezTo>
                  <a:cubicBezTo>
                    <a:pt x="89" y="1269"/>
                    <a:pt x="89" y="1269"/>
                    <a:pt x="91" y="1269"/>
                  </a:cubicBezTo>
                  <a:cubicBezTo>
                    <a:pt x="92" y="1269"/>
                    <a:pt x="95" y="1269"/>
                    <a:pt x="95" y="1272"/>
                  </a:cubicBezTo>
                  <a:lnTo>
                    <a:pt x="95" y="1272"/>
                  </a:lnTo>
                  <a:cubicBezTo>
                    <a:pt x="99" y="1271"/>
                    <a:pt x="105" y="1269"/>
                    <a:pt x="110" y="1269"/>
                  </a:cubicBezTo>
                  <a:cubicBezTo>
                    <a:pt x="112" y="1269"/>
                    <a:pt x="113" y="1269"/>
                    <a:pt x="115" y="1270"/>
                  </a:cubicBezTo>
                  <a:lnTo>
                    <a:pt x="115" y="1270"/>
                  </a:lnTo>
                  <a:cubicBezTo>
                    <a:pt x="115" y="1267"/>
                    <a:pt x="117" y="1265"/>
                    <a:pt x="119" y="1263"/>
                  </a:cubicBezTo>
                  <a:cubicBezTo>
                    <a:pt x="119" y="1263"/>
                    <a:pt x="119" y="1239"/>
                    <a:pt x="119" y="1239"/>
                  </a:cubicBezTo>
                  <a:cubicBezTo>
                    <a:pt x="119" y="1235"/>
                    <a:pt x="118" y="1234"/>
                    <a:pt x="116" y="1234"/>
                  </a:cubicBezTo>
                  <a:close/>
                  <a:moveTo>
                    <a:pt x="95" y="1272"/>
                  </a:moveTo>
                  <a:cubicBezTo>
                    <a:pt x="93" y="1274"/>
                    <a:pt x="92" y="1275"/>
                    <a:pt x="95" y="1275"/>
                  </a:cubicBezTo>
                  <a:cubicBezTo>
                    <a:pt x="95" y="1274"/>
                    <a:pt x="95" y="1273"/>
                    <a:pt x="95" y="1272"/>
                  </a:cubicBezTo>
                  <a:close/>
                  <a:moveTo>
                    <a:pt x="115" y="1270"/>
                  </a:moveTo>
                  <a:cubicBezTo>
                    <a:pt x="114" y="1273"/>
                    <a:pt x="114" y="1276"/>
                    <a:pt x="115" y="1279"/>
                  </a:cubicBezTo>
                  <a:lnTo>
                    <a:pt x="115" y="1279"/>
                  </a:lnTo>
                  <a:cubicBezTo>
                    <a:pt x="116" y="1278"/>
                    <a:pt x="117" y="1277"/>
                    <a:pt x="119" y="1275"/>
                  </a:cubicBezTo>
                  <a:cubicBezTo>
                    <a:pt x="119" y="1272"/>
                    <a:pt x="117" y="1270"/>
                    <a:pt x="115" y="1270"/>
                  </a:cubicBezTo>
                  <a:close/>
                  <a:moveTo>
                    <a:pt x="115" y="1279"/>
                  </a:moveTo>
                  <a:cubicBezTo>
                    <a:pt x="113" y="1281"/>
                    <a:pt x="114" y="1281"/>
                    <a:pt x="115" y="1281"/>
                  </a:cubicBezTo>
                  <a:cubicBezTo>
                    <a:pt x="115" y="1281"/>
                    <a:pt x="115" y="1281"/>
                    <a:pt x="115" y="1281"/>
                  </a:cubicBezTo>
                  <a:lnTo>
                    <a:pt x="115" y="1281"/>
                  </a:lnTo>
                  <a:cubicBezTo>
                    <a:pt x="115" y="1280"/>
                    <a:pt x="115" y="1280"/>
                    <a:pt x="115" y="1279"/>
                  </a:cubicBezTo>
                  <a:close/>
                  <a:moveTo>
                    <a:pt x="95" y="1275"/>
                  </a:moveTo>
                  <a:lnTo>
                    <a:pt x="95" y="1275"/>
                  </a:lnTo>
                  <a:cubicBezTo>
                    <a:pt x="95" y="1281"/>
                    <a:pt x="98" y="1281"/>
                    <a:pt x="101" y="1281"/>
                  </a:cubicBezTo>
                  <a:cubicBezTo>
                    <a:pt x="102" y="1281"/>
                    <a:pt x="102" y="1281"/>
                    <a:pt x="103" y="1281"/>
                  </a:cubicBezTo>
                  <a:lnTo>
                    <a:pt x="103" y="1281"/>
                  </a:lnTo>
                  <a:cubicBezTo>
                    <a:pt x="100" y="1279"/>
                    <a:pt x="98" y="1277"/>
                    <a:pt x="95" y="1275"/>
                  </a:cubicBezTo>
                  <a:close/>
                  <a:moveTo>
                    <a:pt x="103" y="1281"/>
                  </a:moveTo>
                  <a:lnTo>
                    <a:pt x="103" y="1281"/>
                  </a:lnTo>
                  <a:cubicBezTo>
                    <a:pt x="104" y="1281"/>
                    <a:pt x="105" y="1282"/>
                    <a:pt x="107" y="1283"/>
                  </a:cubicBezTo>
                  <a:lnTo>
                    <a:pt x="107" y="1283"/>
                  </a:lnTo>
                  <a:cubicBezTo>
                    <a:pt x="106" y="1281"/>
                    <a:pt x="104" y="1281"/>
                    <a:pt x="103" y="1281"/>
                  </a:cubicBezTo>
                  <a:close/>
                  <a:moveTo>
                    <a:pt x="115" y="1281"/>
                  </a:moveTo>
                  <a:cubicBezTo>
                    <a:pt x="117" y="1284"/>
                    <a:pt x="119" y="1286"/>
                    <a:pt x="119" y="1286"/>
                  </a:cubicBezTo>
                  <a:cubicBezTo>
                    <a:pt x="119" y="1281"/>
                    <a:pt x="117" y="1281"/>
                    <a:pt x="115" y="1281"/>
                  </a:cubicBezTo>
                  <a:close/>
                  <a:moveTo>
                    <a:pt x="1250" y="1275"/>
                  </a:moveTo>
                  <a:cubicBezTo>
                    <a:pt x="1250" y="1286"/>
                    <a:pt x="1262" y="1286"/>
                    <a:pt x="1262" y="1286"/>
                  </a:cubicBezTo>
                  <a:lnTo>
                    <a:pt x="1262" y="1275"/>
                  </a:lnTo>
                  <a:close/>
                  <a:moveTo>
                    <a:pt x="107" y="1283"/>
                  </a:moveTo>
                  <a:cubicBezTo>
                    <a:pt x="107" y="1284"/>
                    <a:pt x="107" y="1285"/>
                    <a:pt x="107" y="1286"/>
                  </a:cubicBezTo>
                  <a:lnTo>
                    <a:pt x="95" y="1286"/>
                  </a:lnTo>
                  <a:cubicBezTo>
                    <a:pt x="95" y="1298"/>
                    <a:pt x="107" y="1298"/>
                    <a:pt x="119" y="1298"/>
                  </a:cubicBezTo>
                  <a:cubicBezTo>
                    <a:pt x="107" y="1298"/>
                    <a:pt x="107" y="1310"/>
                    <a:pt x="109" y="1322"/>
                  </a:cubicBezTo>
                  <a:lnTo>
                    <a:pt x="119" y="1322"/>
                  </a:lnTo>
                  <a:cubicBezTo>
                    <a:pt x="131" y="1310"/>
                    <a:pt x="131" y="1298"/>
                    <a:pt x="119" y="1286"/>
                  </a:cubicBezTo>
                  <a:cubicBezTo>
                    <a:pt x="119" y="1286"/>
                    <a:pt x="114" y="1286"/>
                    <a:pt x="107" y="1283"/>
                  </a:cubicBezTo>
                  <a:close/>
                  <a:moveTo>
                    <a:pt x="107" y="1322"/>
                  </a:moveTo>
                  <a:cubicBezTo>
                    <a:pt x="108" y="1323"/>
                    <a:pt x="109" y="1323"/>
                    <a:pt x="109" y="1324"/>
                  </a:cubicBezTo>
                  <a:lnTo>
                    <a:pt x="109" y="1324"/>
                  </a:lnTo>
                  <a:cubicBezTo>
                    <a:pt x="109" y="1323"/>
                    <a:pt x="109" y="1323"/>
                    <a:pt x="109" y="1322"/>
                  </a:cubicBezTo>
                  <a:close/>
                  <a:moveTo>
                    <a:pt x="21" y="1317"/>
                  </a:moveTo>
                  <a:cubicBezTo>
                    <a:pt x="17" y="1317"/>
                    <a:pt x="12" y="1322"/>
                    <a:pt x="12" y="1322"/>
                  </a:cubicBezTo>
                  <a:cubicBezTo>
                    <a:pt x="12" y="1326"/>
                    <a:pt x="13" y="1328"/>
                    <a:pt x="15" y="1328"/>
                  </a:cubicBezTo>
                  <a:cubicBezTo>
                    <a:pt x="19" y="1328"/>
                    <a:pt x="24" y="1322"/>
                    <a:pt x="24" y="1322"/>
                  </a:cubicBezTo>
                  <a:cubicBezTo>
                    <a:pt x="24" y="1318"/>
                    <a:pt x="23" y="1317"/>
                    <a:pt x="21" y="1317"/>
                  </a:cubicBezTo>
                  <a:close/>
                  <a:moveTo>
                    <a:pt x="109" y="1324"/>
                  </a:moveTo>
                  <a:cubicBezTo>
                    <a:pt x="111" y="1335"/>
                    <a:pt x="113" y="1346"/>
                    <a:pt x="107" y="1346"/>
                  </a:cubicBezTo>
                  <a:cubicBezTo>
                    <a:pt x="95" y="1346"/>
                    <a:pt x="107" y="1358"/>
                    <a:pt x="107" y="1370"/>
                  </a:cubicBezTo>
                  <a:cubicBezTo>
                    <a:pt x="107" y="1370"/>
                    <a:pt x="107" y="1382"/>
                    <a:pt x="107" y="1382"/>
                  </a:cubicBezTo>
                  <a:lnTo>
                    <a:pt x="119" y="1382"/>
                  </a:lnTo>
                  <a:cubicBezTo>
                    <a:pt x="119" y="1370"/>
                    <a:pt x="119" y="1370"/>
                    <a:pt x="119" y="1358"/>
                  </a:cubicBezTo>
                  <a:cubicBezTo>
                    <a:pt x="119" y="1358"/>
                    <a:pt x="119" y="1337"/>
                    <a:pt x="109" y="1324"/>
                  </a:cubicBezTo>
                  <a:close/>
                  <a:moveTo>
                    <a:pt x="128" y="1376"/>
                  </a:moveTo>
                  <a:cubicBezTo>
                    <a:pt x="125" y="1376"/>
                    <a:pt x="119" y="1382"/>
                    <a:pt x="119" y="1382"/>
                  </a:cubicBezTo>
                  <a:lnTo>
                    <a:pt x="131" y="1382"/>
                  </a:lnTo>
                  <a:cubicBezTo>
                    <a:pt x="131" y="1378"/>
                    <a:pt x="130" y="1376"/>
                    <a:pt x="128" y="1376"/>
                  </a:cubicBezTo>
                  <a:close/>
                  <a:moveTo>
                    <a:pt x="95" y="1382"/>
                  </a:moveTo>
                  <a:lnTo>
                    <a:pt x="95" y="1394"/>
                  </a:lnTo>
                  <a:cubicBezTo>
                    <a:pt x="99" y="1398"/>
                    <a:pt x="103" y="1400"/>
                    <a:pt x="107" y="1402"/>
                  </a:cubicBezTo>
                  <a:lnTo>
                    <a:pt x="107" y="1402"/>
                  </a:lnTo>
                  <a:lnTo>
                    <a:pt x="107" y="1406"/>
                  </a:lnTo>
                  <a:cubicBezTo>
                    <a:pt x="95" y="1417"/>
                    <a:pt x="95" y="1429"/>
                    <a:pt x="95" y="1429"/>
                  </a:cubicBezTo>
                  <a:lnTo>
                    <a:pt x="107" y="1429"/>
                  </a:lnTo>
                  <a:cubicBezTo>
                    <a:pt x="113" y="1435"/>
                    <a:pt x="116" y="1440"/>
                    <a:pt x="116" y="1444"/>
                  </a:cubicBezTo>
                  <a:lnTo>
                    <a:pt x="116" y="1444"/>
                  </a:lnTo>
                  <a:cubicBezTo>
                    <a:pt x="118" y="1443"/>
                    <a:pt x="119" y="1441"/>
                    <a:pt x="119" y="1441"/>
                  </a:cubicBezTo>
                  <a:lnTo>
                    <a:pt x="119" y="1429"/>
                  </a:lnTo>
                  <a:cubicBezTo>
                    <a:pt x="119" y="1417"/>
                    <a:pt x="131" y="1417"/>
                    <a:pt x="119" y="1406"/>
                  </a:cubicBezTo>
                  <a:cubicBezTo>
                    <a:pt x="119" y="1406"/>
                    <a:pt x="118" y="1404"/>
                    <a:pt x="116" y="1402"/>
                  </a:cubicBezTo>
                  <a:lnTo>
                    <a:pt x="116" y="1402"/>
                  </a:lnTo>
                  <a:cubicBezTo>
                    <a:pt x="121" y="1401"/>
                    <a:pt x="126" y="1399"/>
                    <a:pt x="131" y="1394"/>
                  </a:cubicBezTo>
                  <a:lnTo>
                    <a:pt x="111" y="1394"/>
                  </a:lnTo>
                  <a:cubicBezTo>
                    <a:pt x="109" y="1390"/>
                    <a:pt x="107" y="1386"/>
                    <a:pt x="107" y="1382"/>
                  </a:cubicBezTo>
                  <a:close/>
                  <a:moveTo>
                    <a:pt x="116" y="1444"/>
                  </a:moveTo>
                  <a:cubicBezTo>
                    <a:pt x="113" y="1448"/>
                    <a:pt x="107" y="1453"/>
                    <a:pt x="107" y="1453"/>
                  </a:cubicBezTo>
                  <a:cubicBezTo>
                    <a:pt x="114" y="1453"/>
                    <a:pt x="117" y="1450"/>
                    <a:pt x="116" y="1444"/>
                  </a:cubicBezTo>
                  <a:close/>
                  <a:moveTo>
                    <a:pt x="95" y="1520"/>
                  </a:moveTo>
                  <a:lnTo>
                    <a:pt x="95" y="1520"/>
                  </a:lnTo>
                  <a:cubicBezTo>
                    <a:pt x="92" y="1522"/>
                    <a:pt x="89" y="1525"/>
                    <a:pt x="95" y="1525"/>
                  </a:cubicBezTo>
                  <a:cubicBezTo>
                    <a:pt x="95" y="1522"/>
                    <a:pt x="95" y="1521"/>
                    <a:pt x="95" y="1520"/>
                  </a:cubicBezTo>
                  <a:close/>
                  <a:moveTo>
                    <a:pt x="286" y="1739"/>
                  </a:moveTo>
                  <a:cubicBezTo>
                    <a:pt x="286" y="1739"/>
                    <a:pt x="290" y="1739"/>
                    <a:pt x="291" y="1744"/>
                  </a:cubicBezTo>
                  <a:lnTo>
                    <a:pt x="291" y="1744"/>
                  </a:lnTo>
                  <a:cubicBezTo>
                    <a:pt x="293" y="1743"/>
                    <a:pt x="296" y="1741"/>
                    <a:pt x="298" y="1739"/>
                  </a:cubicBezTo>
                  <a:close/>
                  <a:moveTo>
                    <a:pt x="1179" y="1072"/>
                  </a:moveTo>
                  <a:cubicBezTo>
                    <a:pt x="1179" y="1072"/>
                    <a:pt x="1143" y="1084"/>
                    <a:pt x="1155" y="1084"/>
                  </a:cubicBezTo>
                  <a:lnTo>
                    <a:pt x="1167" y="1084"/>
                  </a:lnTo>
                  <a:lnTo>
                    <a:pt x="1179" y="1096"/>
                  </a:lnTo>
                  <a:cubicBezTo>
                    <a:pt x="1183" y="1100"/>
                    <a:pt x="1183" y="1101"/>
                    <a:pt x="1181" y="1101"/>
                  </a:cubicBezTo>
                  <a:cubicBezTo>
                    <a:pt x="1176" y="1101"/>
                    <a:pt x="1163" y="1096"/>
                    <a:pt x="1155" y="1096"/>
                  </a:cubicBezTo>
                  <a:cubicBezTo>
                    <a:pt x="1155" y="1096"/>
                    <a:pt x="1155" y="1111"/>
                    <a:pt x="1161" y="1111"/>
                  </a:cubicBezTo>
                  <a:cubicBezTo>
                    <a:pt x="1163" y="1111"/>
                    <a:pt x="1165" y="1110"/>
                    <a:pt x="1167" y="1108"/>
                  </a:cubicBezTo>
                  <a:lnTo>
                    <a:pt x="1167" y="1120"/>
                  </a:lnTo>
                  <a:lnTo>
                    <a:pt x="1155" y="1120"/>
                  </a:lnTo>
                  <a:cubicBezTo>
                    <a:pt x="1155" y="1120"/>
                    <a:pt x="1155" y="1132"/>
                    <a:pt x="1155" y="1132"/>
                  </a:cubicBezTo>
                  <a:cubicBezTo>
                    <a:pt x="1155" y="1144"/>
                    <a:pt x="1179" y="1156"/>
                    <a:pt x="1155" y="1156"/>
                  </a:cubicBezTo>
                  <a:cubicBezTo>
                    <a:pt x="1131" y="1156"/>
                    <a:pt x="1155" y="1156"/>
                    <a:pt x="1155" y="1167"/>
                  </a:cubicBezTo>
                  <a:cubicBezTo>
                    <a:pt x="1155" y="1173"/>
                    <a:pt x="1152" y="1173"/>
                    <a:pt x="1149" y="1173"/>
                  </a:cubicBezTo>
                  <a:cubicBezTo>
                    <a:pt x="1146" y="1173"/>
                    <a:pt x="1143" y="1173"/>
                    <a:pt x="1143" y="1179"/>
                  </a:cubicBezTo>
                  <a:lnTo>
                    <a:pt x="1155" y="1191"/>
                  </a:lnTo>
                  <a:lnTo>
                    <a:pt x="1131" y="1191"/>
                  </a:lnTo>
                  <a:cubicBezTo>
                    <a:pt x="1131" y="1191"/>
                    <a:pt x="1131" y="1191"/>
                    <a:pt x="1131" y="1203"/>
                  </a:cubicBezTo>
                  <a:lnTo>
                    <a:pt x="1131" y="1215"/>
                  </a:lnTo>
                  <a:cubicBezTo>
                    <a:pt x="1131" y="1215"/>
                    <a:pt x="1143" y="1227"/>
                    <a:pt x="1143" y="1227"/>
                  </a:cubicBezTo>
                  <a:lnTo>
                    <a:pt x="1131" y="1227"/>
                  </a:lnTo>
                  <a:lnTo>
                    <a:pt x="1131" y="1239"/>
                  </a:lnTo>
                  <a:lnTo>
                    <a:pt x="1131" y="1251"/>
                  </a:lnTo>
                  <a:lnTo>
                    <a:pt x="1131" y="1263"/>
                  </a:lnTo>
                  <a:lnTo>
                    <a:pt x="1107" y="1263"/>
                  </a:lnTo>
                  <a:cubicBezTo>
                    <a:pt x="1119" y="1263"/>
                    <a:pt x="1107" y="1275"/>
                    <a:pt x="1107" y="1275"/>
                  </a:cubicBezTo>
                  <a:cubicBezTo>
                    <a:pt x="1107" y="1279"/>
                    <a:pt x="1107" y="1280"/>
                    <a:pt x="1107" y="1280"/>
                  </a:cubicBezTo>
                  <a:cubicBezTo>
                    <a:pt x="1106" y="1280"/>
                    <a:pt x="1103" y="1275"/>
                    <a:pt x="1096" y="1275"/>
                  </a:cubicBezTo>
                  <a:cubicBezTo>
                    <a:pt x="1084" y="1298"/>
                    <a:pt x="1084" y="1310"/>
                    <a:pt x="1072" y="1334"/>
                  </a:cubicBezTo>
                  <a:lnTo>
                    <a:pt x="1060" y="1334"/>
                  </a:lnTo>
                  <a:lnTo>
                    <a:pt x="1060" y="1370"/>
                  </a:lnTo>
                  <a:lnTo>
                    <a:pt x="1048" y="1406"/>
                  </a:lnTo>
                  <a:cubicBezTo>
                    <a:pt x="1048" y="1417"/>
                    <a:pt x="1048" y="1417"/>
                    <a:pt x="1048" y="1429"/>
                  </a:cubicBezTo>
                  <a:lnTo>
                    <a:pt x="1048" y="1441"/>
                  </a:lnTo>
                  <a:cubicBezTo>
                    <a:pt x="1036" y="1441"/>
                    <a:pt x="1036" y="1453"/>
                    <a:pt x="1036" y="1453"/>
                  </a:cubicBezTo>
                  <a:cubicBezTo>
                    <a:pt x="1036" y="1453"/>
                    <a:pt x="1024" y="1465"/>
                    <a:pt x="1036" y="1477"/>
                  </a:cubicBezTo>
                  <a:cubicBezTo>
                    <a:pt x="1036" y="1477"/>
                    <a:pt x="1048" y="1477"/>
                    <a:pt x="1048" y="1489"/>
                  </a:cubicBezTo>
                  <a:lnTo>
                    <a:pt x="1012" y="1489"/>
                  </a:lnTo>
                  <a:cubicBezTo>
                    <a:pt x="1012" y="1501"/>
                    <a:pt x="1012" y="1513"/>
                    <a:pt x="1000" y="1513"/>
                  </a:cubicBezTo>
                  <a:lnTo>
                    <a:pt x="1000" y="1525"/>
                  </a:lnTo>
                  <a:cubicBezTo>
                    <a:pt x="1000" y="1537"/>
                    <a:pt x="988" y="1537"/>
                    <a:pt x="976" y="1548"/>
                  </a:cubicBezTo>
                  <a:cubicBezTo>
                    <a:pt x="976" y="1548"/>
                    <a:pt x="976" y="1560"/>
                    <a:pt x="976" y="1560"/>
                  </a:cubicBezTo>
                  <a:cubicBezTo>
                    <a:pt x="976" y="1564"/>
                    <a:pt x="975" y="1566"/>
                    <a:pt x="973" y="1566"/>
                  </a:cubicBezTo>
                  <a:cubicBezTo>
                    <a:pt x="970" y="1566"/>
                    <a:pt x="965" y="1560"/>
                    <a:pt x="965" y="1560"/>
                  </a:cubicBezTo>
                  <a:cubicBezTo>
                    <a:pt x="965" y="1560"/>
                    <a:pt x="965" y="1572"/>
                    <a:pt x="965" y="1572"/>
                  </a:cubicBezTo>
                  <a:lnTo>
                    <a:pt x="953" y="1572"/>
                  </a:lnTo>
                  <a:cubicBezTo>
                    <a:pt x="941" y="1572"/>
                    <a:pt x="941" y="1584"/>
                    <a:pt x="929" y="1596"/>
                  </a:cubicBezTo>
                  <a:cubicBezTo>
                    <a:pt x="929" y="1596"/>
                    <a:pt x="921" y="1611"/>
                    <a:pt x="918" y="1611"/>
                  </a:cubicBezTo>
                  <a:cubicBezTo>
                    <a:pt x="917" y="1611"/>
                    <a:pt x="917" y="1610"/>
                    <a:pt x="917" y="1608"/>
                  </a:cubicBezTo>
                  <a:cubicBezTo>
                    <a:pt x="915" y="1606"/>
                    <a:pt x="913" y="1605"/>
                    <a:pt x="912" y="1605"/>
                  </a:cubicBezTo>
                  <a:lnTo>
                    <a:pt x="912" y="1605"/>
                  </a:lnTo>
                  <a:cubicBezTo>
                    <a:pt x="909" y="1605"/>
                    <a:pt x="915" y="1620"/>
                    <a:pt x="905" y="1620"/>
                  </a:cubicBezTo>
                  <a:cubicBezTo>
                    <a:pt x="893" y="1632"/>
                    <a:pt x="881" y="1656"/>
                    <a:pt x="869" y="1667"/>
                  </a:cubicBezTo>
                  <a:cubicBezTo>
                    <a:pt x="869" y="1667"/>
                    <a:pt x="869" y="1679"/>
                    <a:pt x="869" y="1691"/>
                  </a:cubicBezTo>
                  <a:cubicBezTo>
                    <a:pt x="869" y="1691"/>
                    <a:pt x="857" y="1679"/>
                    <a:pt x="857" y="1679"/>
                  </a:cubicBezTo>
                  <a:cubicBezTo>
                    <a:pt x="846" y="1679"/>
                    <a:pt x="846" y="1679"/>
                    <a:pt x="834" y="1691"/>
                  </a:cubicBezTo>
                  <a:lnTo>
                    <a:pt x="822" y="1703"/>
                  </a:lnTo>
                  <a:cubicBezTo>
                    <a:pt x="822" y="1703"/>
                    <a:pt x="834" y="1727"/>
                    <a:pt x="846" y="1739"/>
                  </a:cubicBezTo>
                  <a:cubicBezTo>
                    <a:pt x="846" y="1742"/>
                    <a:pt x="843" y="1744"/>
                    <a:pt x="841" y="1744"/>
                  </a:cubicBezTo>
                  <a:cubicBezTo>
                    <a:pt x="840" y="1744"/>
                    <a:pt x="839" y="1744"/>
                    <a:pt x="838" y="1744"/>
                  </a:cubicBezTo>
                  <a:lnTo>
                    <a:pt x="838" y="1744"/>
                  </a:lnTo>
                  <a:lnTo>
                    <a:pt x="846" y="1751"/>
                  </a:lnTo>
                  <a:cubicBezTo>
                    <a:pt x="846" y="1739"/>
                    <a:pt x="846" y="1739"/>
                    <a:pt x="857" y="1739"/>
                  </a:cubicBezTo>
                  <a:lnTo>
                    <a:pt x="881" y="1739"/>
                  </a:lnTo>
                  <a:lnTo>
                    <a:pt x="881" y="1727"/>
                  </a:lnTo>
                  <a:cubicBezTo>
                    <a:pt x="881" y="1723"/>
                    <a:pt x="883" y="1722"/>
                    <a:pt x="885" y="1722"/>
                  </a:cubicBezTo>
                  <a:cubicBezTo>
                    <a:pt x="889" y="1722"/>
                    <a:pt x="897" y="1727"/>
                    <a:pt x="905" y="1727"/>
                  </a:cubicBezTo>
                  <a:cubicBezTo>
                    <a:pt x="905" y="1727"/>
                    <a:pt x="917" y="1727"/>
                    <a:pt x="917" y="1715"/>
                  </a:cubicBezTo>
                  <a:cubicBezTo>
                    <a:pt x="917" y="1703"/>
                    <a:pt x="905" y="1703"/>
                    <a:pt x="917" y="1703"/>
                  </a:cubicBezTo>
                  <a:cubicBezTo>
                    <a:pt x="893" y="1703"/>
                    <a:pt x="917" y="1691"/>
                    <a:pt x="917" y="1691"/>
                  </a:cubicBezTo>
                  <a:cubicBezTo>
                    <a:pt x="917" y="1691"/>
                    <a:pt x="922" y="1697"/>
                    <a:pt x="926" y="1697"/>
                  </a:cubicBezTo>
                  <a:cubicBezTo>
                    <a:pt x="928" y="1697"/>
                    <a:pt x="929" y="1695"/>
                    <a:pt x="929" y="1691"/>
                  </a:cubicBezTo>
                  <a:cubicBezTo>
                    <a:pt x="929" y="1679"/>
                    <a:pt x="929" y="1667"/>
                    <a:pt x="929" y="1667"/>
                  </a:cubicBezTo>
                  <a:cubicBezTo>
                    <a:pt x="941" y="1667"/>
                    <a:pt x="941" y="1656"/>
                    <a:pt x="941" y="1656"/>
                  </a:cubicBezTo>
                  <a:lnTo>
                    <a:pt x="965" y="1656"/>
                  </a:lnTo>
                  <a:cubicBezTo>
                    <a:pt x="965" y="1656"/>
                    <a:pt x="965" y="1644"/>
                    <a:pt x="976" y="1644"/>
                  </a:cubicBezTo>
                  <a:lnTo>
                    <a:pt x="976" y="1632"/>
                  </a:lnTo>
                  <a:cubicBezTo>
                    <a:pt x="976" y="1632"/>
                    <a:pt x="988" y="1632"/>
                    <a:pt x="988" y="1620"/>
                  </a:cubicBezTo>
                  <a:cubicBezTo>
                    <a:pt x="988" y="1620"/>
                    <a:pt x="988" y="1608"/>
                    <a:pt x="976" y="1608"/>
                  </a:cubicBezTo>
                  <a:cubicBezTo>
                    <a:pt x="976" y="1608"/>
                    <a:pt x="1000" y="1608"/>
                    <a:pt x="1000" y="1596"/>
                  </a:cubicBezTo>
                  <a:lnTo>
                    <a:pt x="1012" y="1584"/>
                  </a:lnTo>
                  <a:cubicBezTo>
                    <a:pt x="1024" y="1584"/>
                    <a:pt x="1012" y="1584"/>
                    <a:pt x="1012" y="1572"/>
                  </a:cubicBezTo>
                  <a:cubicBezTo>
                    <a:pt x="1012" y="1572"/>
                    <a:pt x="1024" y="1560"/>
                    <a:pt x="1024" y="1560"/>
                  </a:cubicBezTo>
                  <a:cubicBezTo>
                    <a:pt x="1036" y="1560"/>
                    <a:pt x="1024" y="1560"/>
                    <a:pt x="1024" y="1548"/>
                  </a:cubicBezTo>
                  <a:cubicBezTo>
                    <a:pt x="1024" y="1548"/>
                    <a:pt x="1036" y="1537"/>
                    <a:pt x="1036" y="1537"/>
                  </a:cubicBezTo>
                  <a:cubicBezTo>
                    <a:pt x="1036" y="1525"/>
                    <a:pt x="1048" y="1513"/>
                    <a:pt x="1048" y="1513"/>
                  </a:cubicBezTo>
                  <a:cubicBezTo>
                    <a:pt x="1048" y="1513"/>
                    <a:pt x="1060" y="1501"/>
                    <a:pt x="1060" y="1489"/>
                  </a:cubicBezTo>
                  <a:cubicBezTo>
                    <a:pt x="1060" y="1485"/>
                    <a:pt x="1061" y="1484"/>
                    <a:pt x="1063" y="1484"/>
                  </a:cubicBezTo>
                  <a:cubicBezTo>
                    <a:pt x="1066" y="1484"/>
                    <a:pt x="1072" y="1489"/>
                    <a:pt x="1072" y="1489"/>
                  </a:cubicBezTo>
                  <a:cubicBezTo>
                    <a:pt x="1072" y="1489"/>
                    <a:pt x="1072" y="1489"/>
                    <a:pt x="1072" y="1477"/>
                  </a:cubicBezTo>
                  <a:cubicBezTo>
                    <a:pt x="1084" y="1477"/>
                    <a:pt x="1084" y="1465"/>
                    <a:pt x="1084" y="1465"/>
                  </a:cubicBezTo>
                  <a:lnTo>
                    <a:pt x="1084" y="1453"/>
                  </a:lnTo>
                  <a:cubicBezTo>
                    <a:pt x="1084" y="1453"/>
                    <a:pt x="1104" y="1443"/>
                    <a:pt x="1088" y="1432"/>
                  </a:cubicBezTo>
                  <a:lnTo>
                    <a:pt x="1088" y="1432"/>
                  </a:lnTo>
                  <a:cubicBezTo>
                    <a:pt x="1088" y="1432"/>
                    <a:pt x="1088" y="1432"/>
                    <a:pt x="1089" y="1432"/>
                  </a:cubicBezTo>
                  <a:cubicBezTo>
                    <a:pt x="1099" y="1432"/>
                    <a:pt x="1107" y="1404"/>
                    <a:pt x="1107" y="1394"/>
                  </a:cubicBezTo>
                  <a:cubicBezTo>
                    <a:pt x="1101" y="1388"/>
                    <a:pt x="1107" y="1388"/>
                    <a:pt x="1113" y="1388"/>
                  </a:cubicBezTo>
                  <a:cubicBezTo>
                    <a:pt x="1119" y="1388"/>
                    <a:pt x="1125" y="1388"/>
                    <a:pt x="1119" y="1382"/>
                  </a:cubicBezTo>
                  <a:cubicBezTo>
                    <a:pt x="1107" y="1358"/>
                    <a:pt x="1107" y="1370"/>
                    <a:pt x="1119" y="1358"/>
                  </a:cubicBezTo>
                  <a:lnTo>
                    <a:pt x="1119" y="1346"/>
                  </a:lnTo>
                  <a:lnTo>
                    <a:pt x="1119" y="1334"/>
                  </a:lnTo>
                  <a:cubicBezTo>
                    <a:pt x="1119" y="1334"/>
                    <a:pt x="1131" y="1322"/>
                    <a:pt x="1131" y="1322"/>
                  </a:cubicBezTo>
                  <a:cubicBezTo>
                    <a:pt x="1119" y="1322"/>
                    <a:pt x="1107" y="1322"/>
                    <a:pt x="1107" y="1310"/>
                  </a:cubicBezTo>
                  <a:lnTo>
                    <a:pt x="1119" y="1310"/>
                  </a:lnTo>
                  <a:cubicBezTo>
                    <a:pt x="1119" y="1310"/>
                    <a:pt x="1119" y="1298"/>
                    <a:pt x="1119" y="1298"/>
                  </a:cubicBezTo>
                  <a:lnTo>
                    <a:pt x="1131" y="1298"/>
                  </a:lnTo>
                  <a:cubicBezTo>
                    <a:pt x="1131" y="1298"/>
                    <a:pt x="1119" y="1298"/>
                    <a:pt x="1131" y="1286"/>
                  </a:cubicBezTo>
                  <a:cubicBezTo>
                    <a:pt x="1137" y="1281"/>
                    <a:pt x="1140" y="1281"/>
                    <a:pt x="1143" y="1281"/>
                  </a:cubicBezTo>
                  <a:cubicBezTo>
                    <a:pt x="1146" y="1281"/>
                    <a:pt x="1149" y="1281"/>
                    <a:pt x="1155" y="1275"/>
                  </a:cubicBezTo>
                  <a:cubicBezTo>
                    <a:pt x="1155" y="1263"/>
                    <a:pt x="1155" y="1239"/>
                    <a:pt x="1155" y="1239"/>
                  </a:cubicBezTo>
                  <a:cubicBezTo>
                    <a:pt x="1155" y="1239"/>
                    <a:pt x="1143" y="1239"/>
                    <a:pt x="1155" y="1227"/>
                  </a:cubicBezTo>
                  <a:lnTo>
                    <a:pt x="1167" y="1227"/>
                  </a:lnTo>
                  <a:cubicBezTo>
                    <a:pt x="1167" y="1227"/>
                    <a:pt x="1155" y="1215"/>
                    <a:pt x="1155" y="1215"/>
                  </a:cubicBezTo>
                  <a:cubicBezTo>
                    <a:pt x="1155" y="1215"/>
                    <a:pt x="1179" y="1215"/>
                    <a:pt x="1167" y="1203"/>
                  </a:cubicBezTo>
                  <a:lnTo>
                    <a:pt x="1179" y="1203"/>
                  </a:lnTo>
                  <a:cubicBezTo>
                    <a:pt x="1179" y="1203"/>
                    <a:pt x="1179" y="1203"/>
                    <a:pt x="1179" y="1191"/>
                  </a:cubicBezTo>
                  <a:cubicBezTo>
                    <a:pt x="1179" y="1191"/>
                    <a:pt x="1179" y="1179"/>
                    <a:pt x="1179" y="1179"/>
                  </a:cubicBezTo>
                  <a:cubicBezTo>
                    <a:pt x="1179" y="1173"/>
                    <a:pt x="1179" y="1170"/>
                    <a:pt x="1177" y="1170"/>
                  </a:cubicBezTo>
                  <a:cubicBezTo>
                    <a:pt x="1176" y="1170"/>
                    <a:pt x="1173" y="1173"/>
                    <a:pt x="1167" y="1179"/>
                  </a:cubicBezTo>
                  <a:cubicBezTo>
                    <a:pt x="1165" y="1182"/>
                    <a:pt x="1163" y="1183"/>
                    <a:pt x="1163" y="1183"/>
                  </a:cubicBezTo>
                  <a:cubicBezTo>
                    <a:pt x="1160" y="1183"/>
                    <a:pt x="1169" y="1165"/>
                    <a:pt x="1179" y="1156"/>
                  </a:cubicBezTo>
                  <a:cubicBezTo>
                    <a:pt x="1191" y="1156"/>
                    <a:pt x="1191" y="1156"/>
                    <a:pt x="1191" y="1144"/>
                  </a:cubicBezTo>
                  <a:cubicBezTo>
                    <a:pt x="1185" y="1138"/>
                    <a:pt x="1185" y="1138"/>
                    <a:pt x="1186" y="1138"/>
                  </a:cubicBezTo>
                  <a:cubicBezTo>
                    <a:pt x="1188" y="1138"/>
                    <a:pt x="1191" y="1138"/>
                    <a:pt x="1191" y="1132"/>
                  </a:cubicBezTo>
                  <a:cubicBezTo>
                    <a:pt x="1191" y="1132"/>
                    <a:pt x="1191" y="1132"/>
                    <a:pt x="1191" y="1120"/>
                  </a:cubicBezTo>
                  <a:lnTo>
                    <a:pt x="1191" y="1108"/>
                  </a:lnTo>
                  <a:lnTo>
                    <a:pt x="1191" y="1084"/>
                  </a:lnTo>
                  <a:lnTo>
                    <a:pt x="1191" y="1072"/>
                  </a:lnTo>
                  <a:close/>
                  <a:moveTo>
                    <a:pt x="298" y="1763"/>
                  </a:moveTo>
                  <a:cubicBezTo>
                    <a:pt x="293" y="1763"/>
                    <a:pt x="292" y="1765"/>
                    <a:pt x="293" y="1767"/>
                  </a:cubicBezTo>
                  <a:lnTo>
                    <a:pt x="293" y="1767"/>
                  </a:lnTo>
                  <a:cubicBezTo>
                    <a:pt x="299" y="1765"/>
                    <a:pt x="303" y="1763"/>
                    <a:pt x="298" y="1763"/>
                  </a:cubicBezTo>
                  <a:close/>
                  <a:moveTo>
                    <a:pt x="95" y="1453"/>
                  </a:moveTo>
                  <a:cubicBezTo>
                    <a:pt x="84" y="1465"/>
                    <a:pt x="95" y="1477"/>
                    <a:pt x="95" y="1477"/>
                  </a:cubicBezTo>
                  <a:cubicBezTo>
                    <a:pt x="95" y="1477"/>
                    <a:pt x="95" y="1465"/>
                    <a:pt x="95" y="1465"/>
                  </a:cubicBezTo>
                  <a:cubicBezTo>
                    <a:pt x="105" y="1465"/>
                    <a:pt x="107" y="1480"/>
                    <a:pt x="107" y="1480"/>
                  </a:cubicBezTo>
                  <a:cubicBezTo>
                    <a:pt x="107" y="1480"/>
                    <a:pt x="107" y="1479"/>
                    <a:pt x="107" y="1477"/>
                  </a:cubicBezTo>
                  <a:cubicBezTo>
                    <a:pt x="107" y="1484"/>
                    <a:pt x="107" y="1489"/>
                    <a:pt x="107" y="1489"/>
                  </a:cubicBezTo>
                  <a:lnTo>
                    <a:pt x="95" y="1489"/>
                  </a:lnTo>
                  <a:cubicBezTo>
                    <a:pt x="107" y="1501"/>
                    <a:pt x="95" y="1513"/>
                    <a:pt x="107" y="1513"/>
                  </a:cubicBezTo>
                  <a:cubicBezTo>
                    <a:pt x="101" y="1519"/>
                    <a:pt x="98" y="1519"/>
                    <a:pt x="97" y="1519"/>
                  </a:cubicBezTo>
                  <a:cubicBezTo>
                    <a:pt x="96" y="1519"/>
                    <a:pt x="96" y="1519"/>
                    <a:pt x="95" y="1520"/>
                  </a:cubicBezTo>
                  <a:lnTo>
                    <a:pt x="95" y="1520"/>
                  </a:lnTo>
                  <a:cubicBezTo>
                    <a:pt x="96" y="1520"/>
                    <a:pt x="97" y="1519"/>
                    <a:pt x="98" y="1519"/>
                  </a:cubicBezTo>
                  <a:lnTo>
                    <a:pt x="98" y="1519"/>
                  </a:lnTo>
                  <a:cubicBezTo>
                    <a:pt x="99" y="1519"/>
                    <a:pt x="99" y="1521"/>
                    <a:pt x="95" y="1525"/>
                  </a:cubicBezTo>
                  <a:lnTo>
                    <a:pt x="95" y="1537"/>
                  </a:lnTo>
                  <a:cubicBezTo>
                    <a:pt x="107" y="1537"/>
                    <a:pt x="119" y="1525"/>
                    <a:pt x="119" y="1525"/>
                  </a:cubicBezTo>
                  <a:lnTo>
                    <a:pt x="119" y="1525"/>
                  </a:lnTo>
                  <a:cubicBezTo>
                    <a:pt x="119" y="1525"/>
                    <a:pt x="107" y="1537"/>
                    <a:pt x="119" y="1537"/>
                  </a:cubicBezTo>
                  <a:cubicBezTo>
                    <a:pt x="131" y="1548"/>
                    <a:pt x="131" y="1548"/>
                    <a:pt x="131" y="1560"/>
                  </a:cubicBezTo>
                  <a:lnTo>
                    <a:pt x="131" y="1572"/>
                  </a:lnTo>
                  <a:cubicBezTo>
                    <a:pt x="131" y="1584"/>
                    <a:pt x="131" y="1584"/>
                    <a:pt x="131" y="1584"/>
                  </a:cubicBezTo>
                  <a:lnTo>
                    <a:pt x="143" y="1584"/>
                  </a:lnTo>
                  <a:cubicBezTo>
                    <a:pt x="143" y="1584"/>
                    <a:pt x="143" y="1584"/>
                    <a:pt x="143" y="1596"/>
                  </a:cubicBezTo>
                  <a:cubicBezTo>
                    <a:pt x="131" y="1620"/>
                    <a:pt x="131" y="1608"/>
                    <a:pt x="143" y="1620"/>
                  </a:cubicBezTo>
                  <a:lnTo>
                    <a:pt x="155" y="1620"/>
                  </a:lnTo>
                  <a:cubicBezTo>
                    <a:pt x="155" y="1620"/>
                    <a:pt x="143" y="1644"/>
                    <a:pt x="155" y="1644"/>
                  </a:cubicBezTo>
                  <a:cubicBezTo>
                    <a:pt x="155" y="1644"/>
                    <a:pt x="179" y="1632"/>
                    <a:pt x="179" y="1632"/>
                  </a:cubicBezTo>
                  <a:cubicBezTo>
                    <a:pt x="191" y="1632"/>
                    <a:pt x="167" y="1644"/>
                    <a:pt x="167" y="1656"/>
                  </a:cubicBezTo>
                  <a:cubicBezTo>
                    <a:pt x="167" y="1656"/>
                    <a:pt x="155" y="1667"/>
                    <a:pt x="167" y="1667"/>
                  </a:cubicBezTo>
                  <a:lnTo>
                    <a:pt x="191" y="1667"/>
                  </a:lnTo>
                  <a:cubicBezTo>
                    <a:pt x="191" y="1667"/>
                    <a:pt x="191" y="1667"/>
                    <a:pt x="191" y="1679"/>
                  </a:cubicBezTo>
                  <a:cubicBezTo>
                    <a:pt x="191" y="1691"/>
                    <a:pt x="203" y="1691"/>
                    <a:pt x="203" y="1691"/>
                  </a:cubicBezTo>
                  <a:cubicBezTo>
                    <a:pt x="203" y="1701"/>
                    <a:pt x="195" y="1718"/>
                    <a:pt x="198" y="1718"/>
                  </a:cubicBezTo>
                  <a:cubicBezTo>
                    <a:pt x="199" y="1718"/>
                    <a:pt x="200" y="1717"/>
                    <a:pt x="203" y="1715"/>
                  </a:cubicBezTo>
                  <a:cubicBezTo>
                    <a:pt x="214" y="1715"/>
                    <a:pt x="226" y="1727"/>
                    <a:pt x="226" y="1727"/>
                  </a:cubicBezTo>
                  <a:lnTo>
                    <a:pt x="238" y="1751"/>
                  </a:lnTo>
                  <a:lnTo>
                    <a:pt x="238" y="1763"/>
                  </a:lnTo>
                  <a:cubicBezTo>
                    <a:pt x="250" y="1763"/>
                    <a:pt x="250" y="1763"/>
                    <a:pt x="250" y="1775"/>
                  </a:cubicBezTo>
                  <a:lnTo>
                    <a:pt x="298" y="1775"/>
                  </a:lnTo>
                  <a:cubicBezTo>
                    <a:pt x="298" y="1775"/>
                    <a:pt x="310" y="1787"/>
                    <a:pt x="310" y="1787"/>
                  </a:cubicBezTo>
                  <a:cubicBezTo>
                    <a:pt x="310" y="1775"/>
                    <a:pt x="310" y="1775"/>
                    <a:pt x="310" y="1775"/>
                  </a:cubicBezTo>
                  <a:cubicBezTo>
                    <a:pt x="302" y="1775"/>
                    <a:pt x="295" y="1770"/>
                    <a:pt x="293" y="1767"/>
                  </a:cubicBezTo>
                  <a:lnTo>
                    <a:pt x="293" y="1767"/>
                  </a:lnTo>
                  <a:cubicBezTo>
                    <a:pt x="291" y="1768"/>
                    <a:pt x="288" y="1768"/>
                    <a:pt x="286" y="1768"/>
                  </a:cubicBezTo>
                  <a:cubicBezTo>
                    <a:pt x="283" y="1768"/>
                    <a:pt x="282" y="1767"/>
                    <a:pt x="286" y="1763"/>
                  </a:cubicBezTo>
                  <a:cubicBezTo>
                    <a:pt x="291" y="1754"/>
                    <a:pt x="292" y="1748"/>
                    <a:pt x="291" y="1744"/>
                  </a:cubicBezTo>
                  <a:lnTo>
                    <a:pt x="291" y="1744"/>
                  </a:lnTo>
                  <a:cubicBezTo>
                    <a:pt x="287" y="1747"/>
                    <a:pt x="284" y="1748"/>
                    <a:pt x="280" y="1748"/>
                  </a:cubicBezTo>
                  <a:cubicBezTo>
                    <a:pt x="274" y="1748"/>
                    <a:pt x="268" y="1745"/>
                    <a:pt x="262" y="1739"/>
                  </a:cubicBezTo>
                  <a:lnTo>
                    <a:pt x="250" y="1727"/>
                  </a:lnTo>
                  <a:cubicBezTo>
                    <a:pt x="238" y="1727"/>
                    <a:pt x="238" y="1715"/>
                    <a:pt x="238" y="1715"/>
                  </a:cubicBezTo>
                  <a:lnTo>
                    <a:pt x="226" y="1715"/>
                  </a:lnTo>
                  <a:cubicBezTo>
                    <a:pt x="226" y="1703"/>
                    <a:pt x="250" y="1691"/>
                    <a:pt x="226" y="1691"/>
                  </a:cubicBezTo>
                  <a:cubicBezTo>
                    <a:pt x="214" y="1691"/>
                    <a:pt x="214" y="1679"/>
                    <a:pt x="214" y="1667"/>
                  </a:cubicBezTo>
                  <a:cubicBezTo>
                    <a:pt x="214" y="1667"/>
                    <a:pt x="214" y="1667"/>
                    <a:pt x="214" y="1656"/>
                  </a:cubicBezTo>
                  <a:cubicBezTo>
                    <a:pt x="214" y="1652"/>
                    <a:pt x="213" y="1650"/>
                    <a:pt x="211" y="1650"/>
                  </a:cubicBezTo>
                  <a:cubicBezTo>
                    <a:pt x="208" y="1650"/>
                    <a:pt x="203" y="1656"/>
                    <a:pt x="203" y="1656"/>
                  </a:cubicBezTo>
                  <a:lnTo>
                    <a:pt x="203" y="1644"/>
                  </a:lnTo>
                  <a:lnTo>
                    <a:pt x="191" y="1644"/>
                  </a:lnTo>
                  <a:cubicBezTo>
                    <a:pt x="191" y="1632"/>
                    <a:pt x="191" y="1632"/>
                    <a:pt x="191" y="1632"/>
                  </a:cubicBezTo>
                  <a:cubicBezTo>
                    <a:pt x="179" y="1620"/>
                    <a:pt x="179" y="1620"/>
                    <a:pt x="179" y="1620"/>
                  </a:cubicBezTo>
                  <a:cubicBezTo>
                    <a:pt x="179" y="1620"/>
                    <a:pt x="179" y="1608"/>
                    <a:pt x="179" y="1608"/>
                  </a:cubicBezTo>
                  <a:lnTo>
                    <a:pt x="155" y="1608"/>
                  </a:lnTo>
                  <a:cubicBezTo>
                    <a:pt x="155" y="1608"/>
                    <a:pt x="143" y="1596"/>
                    <a:pt x="155" y="1596"/>
                  </a:cubicBezTo>
                  <a:cubicBezTo>
                    <a:pt x="167" y="1584"/>
                    <a:pt x="179" y="1572"/>
                    <a:pt x="167" y="1572"/>
                  </a:cubicBezTo>
                  <a:cubicBezTo>
                    <a:pt x="163" y="1576"/>
                    <a:pt x="159" y="1578"/>
                    <a:pt x="155" y="1578"/>
                  </a:cubicBezTo>
                  <a:cubicBezTo>
                    <a:pt x="148" y="1578"/>
                    <a:pt x="143" y="1572"/>
                    <a:pt x="143" y="1572"/>
                  </a:cubicBezTo>
                  <a:lnTo>
                    <a:pt x="155" y="1572"/>
                  </a:lnTo>
                  <a:cubicBezTo>
                    <a:pt x="161" y="1566"/>
                    <a:pt x="161" y="1566"/>
                    <a:pt x="158" y="1566"/>
                  </a:cubicBezTo>
                  <a:cubicBezTo>
                    <a:pt x="155" y="1566"/>
                    <a:pt x="149" y="1566"/>
                    <a:pt x="143" y="1560"/>
                  </a:cubicBezTo>
                  <a:cubicBezTo>
                    <a:pt x="143" y="1560"/>
                    <a:pt x="155" y="1548"/>
                    <a:pt x="155" y="1548"/>
                  </a:cubicBezTo>
                  <a:lnTo>
                    <a:pt x="143" y="1548"/>
                  </a:lnTo>
                  <a:cubicBezTo>
                    <a:pt x="131" y="1548"/>
                    <a:pt x="131" y="1537"/>
                    <a:pt x="131" y="1537"/>
                  </a:cubicBezTo>
                  <a:cubicBezTo>
                    <a:pt x="131" y="1525"/>
                    <a:pt x="131" y="1513"/>
                    <a:pt x="131" y="1513"/>
                  </a:cubicBezTo>
                  <a:cubicBezTo>
                    <a:pt x="119" y="1501"/>
                    <a:pt x="95" y="1453"/>
                    <a:pt x="107" y="1453"/>
                  </a:cubicBezTo>
                  <a:close/>
                  <a:moveTo>
                    <a:pt x="310" y="1787"/>
                  </a:moveTo>
                  <a:cubicBezTo>
                    <a:pt x="310" y="1787"/>
                    <a:pt x="298" y="1810"/>
                    <a:pt x="298" y="1810"/>
                  </a:cubicBezTo>
                  <a:cubicBezTo>
                    <a:pt x="310" y="1798"/>
                    <a:pt x="310" y="1798"/>
                    <a:pt x="310" y="1798"/>
                  </a:cubicBezTo>
                  <a:lnTo>
                    <a:pt x="310" y="1787"/>
                  </a:lnTo>
                  <a:close/>
                  <a:moveTo>
                    <a:pt x="861" y="1793"/>
                  </a:moveTo>
                  <a:cubicBezTo>
                    <a:pt x="859" y="1793"/>
                    <a:pt x="857" y="1794"/>
                    <a:pt x="857" y="1798"/>
                  </a:cubicBezTo>
                  <a:cubicBezTo>
                    <a:pt x="857" y="1798"/>
                    <a:pt x="857" y="1810"/>
                    <a:pt x="857" y="1810"/>
                  </a:cubicBezTo>
                  <a:lnTo>
                    <a:pt x="869" y="1798"/>
                  </a:lnTo>
                  <a:cubicBezTo>
                    <a:pt x="869" y="1798"/>
                    <a:pt x="864" y="1793"/>
                    <a:pt x="861" y="1793"/>
                  </a:cubicBezTo>
                  <a:close/>
                  <a:moveTo>
                    <a:pt x="310" y="1798"/>
                  </a:moveTo>
                  <a:cubicBezTo>
                    <a:pt x="310" y="1798"/>
                    <a:pt x="310" y="1810"/>
                    <a:pt x="310" y="1810"/>
                  </a:cubicBezTo>
                  <a:cubicBezTo>
                    <a:pt x="316" y="1810"/>
                    <a:pt x="322" y="1807"/>
                    <a:pt x="327" y="1804"/>
                  </a:cubicBezTo>
                  <a:lnTo>
                    <a:pt x="327" y="1804"/>
                  </a:lnTo>
                  <a:lnTo>
                    <a:pt x="334" y="1810"/>
                  </a:lnTo>
                  <a:cubicBezTo>
                    <a:pt x="334" y="1810"/>
                    <a:pt x="334" y="1822"/>
                    <a:pt x="345" y="1822"/>
                  </a:cubicBezTo>
                  <a:lnTo>
                    <a:pt x="345" y="1822"/>
                  </a:lnTo>
                  <a:cubicBezTo>
                    <a:pt x="334" y="1822"/>
                    <a:pt x="334" y="1810"/>
                    <a:pt x="334" y="1798"/>
                  </a:cubicBezTo>
                  <a:cubicBezTo>
                    <a:pt x="334" y="1798"/>
                    <a:pt x="331" y="1801"/>
                    <a:pt x="327" y="1804"/>
                  </a:cubicBezTo>
                  <a:lnTo>
                    <a:pt x="327" y="1804"/>
                  </a:lnTo>
                  <a:lnTo>
                    <a:pt x="322" y="1798"/>
                  </a:lnTo>
                  <a:close/>
                  <a:moveTo>
                    <a:pt x="366" y="1817"/>
                  </a:moveTo>
                  <a:cubicBezTo>
                    <a:pt x="361" y="1817"/>
                    <a:pt x="353" y="1822"/>
                    <a:pt x="345" y="1822"/>
                  </a:cubicBezTo>
                  <a:lnTo>
                    <a:pt x="369" y="1822"/>
                  </a:lnTo>
                  <a:cubicBezTo>
                    <a:pt x="369" y="1818"/>
                    <a:pt x="368" y="1817"/>
                    <a:pt x="366" y="1817"/>
                  </a:cubicBezTo>
                  <a:close/>
                  <a:moveTo>
                    <a:pt x="774" y="1715"/>
                  </a:moveTo>
                  <a:cubicBezTo>
                    <a:pt x="774" y="1720"/>
                    <a:pt x="774" y="1727"/>
                    <a:pt x="774" y="1727"/>
                  </a:cubicBezTo>
                  <a:cubicBezTo>
                    <a:pt x="762" y="1727"/>
                    <a:pt x="762" y="1739"/>
                    <a:pt x="762" y="1739"/>
                  </a:cubicBezTo>
                  <a:lnTo>
                    <a:pt x="762" y="1751"/>
                  </a:lnTo>
                  <a:lnTo>
                    <a:pt x="750" y="1751"/>
                  </a:lnTo>
                  <a:cubicBezTo>
                    <a:pt x="750" y="1751"/>
                    <a:pt x="750" y="1763"/>
                    <a:pt x="738" y="1763"/>
                  </a:cubicBezTo>
                  <a:lnTo>
                    <a:pt x="726" y="1763"/>
                  </a:lnTo>
                  <a:cubicBezTo>
                    <a:pt x="715" y="1763"/>
                    <a:pt x="726" y="1775"/>
                    <a:pt x="726" y="1775"/>
                  </a:cubicBezTo>
                  <a:cubicBezTo>
                    <a:pt x="726" y="1775"/>
                    <a:pt x="738" y="1775"/>
                    <a:pt x="738" y="1787"/>
                  </a:cubicBezTo>
                  <a:lnTo>
                    <a:pt x="750" y="1822"/>
                  </a:lnTo>
                  <a:lnTo>
                    <a:pt x="774" y="1822"/>
                  </a:lnTo>
                  <a:cubicBezTo>
                    <a:pt x="774" y="1798"/>
                    <a:pt x="786" y="1810"/>
                    <a:pt x="774" y="1798"/>
                  </a:cubicBezTo>
                  <a:cubicBezTo>
                    <a:pt x="774" y="1794"/>
                    <a:pt x="774" y="1790"/>
                    <a:pt x="774" y="1787"/>
                  </a:cubicBezTo>
                  <a:cubicBezTo>
                    <a:pt x="774" y="1787"/>
                    <a:pt x="774" y="1798"/>
                    <a:pt x="786" y="1798"/>
                  </a:cubicBezTo>
                  <a:lnTo>
                    <a:pt x="798" y="1798"/>
                  </a:lnTo>
                  <a:cubicBezTo>
                    <a:pt x="798" y="1798"/>
                    <a:pt x="798" y="1798"/>
                    <a:pt x="798" y="1787"/>
                  </a:cubicBezTo>
                  <a:cubicBezTo>
                    <a:pt x="798" y="1787"/>
                    <a:pt x="810" y="1775"/>
                    <a:pt x="822" y="1775"/>
                  </a:cubicBezTo>
                  <a:cubicBezTo>
                    <a:pt x="829" y="1775"/>
                    <a:pt x="827" y="1766"/>
                    <a:pt x="825" y="1759"/>
                  </a:cubicBezTo>
                  <a:lnTo>
                    <a:pt x="825" y="1759"/>
                  </a:lnTo>
                  <a:cubicBezTo>
                    <a:pt x="826" y="1759"/>
                    <a:pt x="827" y="1760"/>
                    <a:pt x="828" y="1760"/>
                  </a:cubicBezTo>
                  <a:cubicBezTo>
                    <a:pt x="831" y="1760"/>
                    <a:pt x="834" y="1757"/>
                    <a:pt x="834" y="1751"/>
                  </a:cubicBezTo>
                  <a:lnTo>
                    <a:pt x="834" y="1742"/>
                  </a:lnTo>
                  <a:lnTo>
                    <a:pt x="834" y="1742"/>
                  </a:lnTo>
                  <a:cubicBezTo>
                    <a:pt x="835" y="1743"/>
                    <a:pt x="837" y="1743"/>
                    <a:pt x="838" y="1744"/>
                  </a:cubicBezTo>
                  <a:lnTo>
                    <a:pt x="838" y="1744"/>
                  </a:lnTo>
                  <a:lnTo>
                    <a:pt x="834" y="1739"/>
                  </a:lnTo>
                  <a:lnTo>
                    <a:pt x="834" y="1742"/>
                  </a:lnTo>
                  <a:lnTo>
                    <a:pt x="834" y="1742"/>
                  </a:lnTo>
                  <a:cubicBezTo>
                    <a:pt x="828" y="1739"/>
                    <a:pt x="822" y="1733"/>
                    <a:pt x="822" y="1727"/>
                  </a:cubicBezTo>
                  <a:cubicBezTo>
                    <a:pt x="822" y="1715"/>
                    <a:pt x="822" y="1715"/>
                    <a:pt x="810" y="1715"/>
                  </a:cubicBezTo>
                  <a:cubicBezTo>
                    <a:pt x="798" y="1715"/>
                    <a:pt x="798" y="1715"/>
                    <a:pt x="798" y="1727"/>
                  </a:cubicBezTo>
                  <a:cubicBezTo>
                    <a:pt x="798" y="1727"/>
                    <a:pt x="774" y="1727"/>
                    <a:pt x="774" y="1715"/>
                  </a:cubicBezTo>
                  <a:close/>
                  <a:moveTo>
                    <a:pt x="715" y="1775"/>
                  </a:moveTo>
                  <a:cubicBezTo>
                    <a:pt x="691" y="1775"/>
                    <a:pt x="679" y="1775"/>
                    <a:pt x="667" y="1787"/>
                  </a:cubicBezTo>
                  <a:cubicBezTo>
                    <a:pt x="667" y="1787"/>
                    <a:pt x="643" y="1787"/>
                    <a:pt x="643" y="1798"/>
                  </a:cubicBezTo>
                  <a:lnTo>
                    <a:pt x="560" y="1798"/>
                  </a:lnTo>
                  <a:lnTo>
                    <a:pt x="560" y="1810"/>
                  </a:lnTo>
                  <a:cubicBezTo>
                    <a:pt x="560" y="1818"/>
                    <a:pt x="569" y="1829"/>
                    <a:pt x="573" y="1829"/>
                  </a:cubicBezTo>
                  <a:cubicBezTo>
                    <a:pt x="575" y="1829"/>
                    <a:pt x="576" y="1825"/>
                    <a:pt x="573" y="1814"/>
                  </a:cubicBezTo>
                  <a:lnTo>
                    <a:pt x="573" y="1814"/>
                  </a:lnTo>
                  <a:cubicBezTo>
                    <a:pt x="575" y="1816"/>
                    <a:pt x="580" y="1816"/>
                    <a:pt x="585" y="1816"/>
                  </a:cubicBezTo>
                  <a:cubicBezTo>
                    <a:pt x="593" y="1816"/>
                    <a:pt x="601" y="1816"/>
                    <a:pt x="607" y="1822"/>
                  </a:cubicBezTo>
                  <a:lnTo>
                    <a:pt x="619" y="1822"/>
                  </a:lnTo>
                  <a:cubicBezTo>
                    <a:pt x="643" y="1810"/>
                    <a:pt x="667" y="1810"/>
                    <a:pt x="691" y="1810"/>
                  </a:cubicBezTo>
                  <a:cubicBezTo>
                    <a:pt x="703" y="1810"/>
                    <a:pt x="738" y="1810"/>
                    <a:pt x="726" y="1787"/>
                  </a:cubicBezTo>
                  <a:cubicBezTo>
                    <a:pt x="726" y="1775"/>
                    <a:pt x="726" y="1775"/>
                    <a:pt x="715" y="1775"/>
                  </a:cubicBezTo>
                  <a:close/>
                  <a:moveTo>
                    <a:pt x="369" y="1822"/>
                  </a:moveTo>
                  <a:lnTo>
                    <a:pt x="369" y="1834"/>
                  </a:lnTo>
                  <a:cubicBezTo>
                    <a:pt x="369" y="1834"/>
                    <a:pt x="381" y="1822"/>
                    <a:pt x="369" y="1822"/>
                  </a:cubicBezTo>
                  <a:close/>
                  <a:moveTo>
                    <a:pt x="390" y="1829"/>
                  </a:moveTo>
                  <a:cubicBezTo>
                    <a:pt x="386" y="1829"/>
                    <a:pt x="381" y="1834"/>
                    <a:pt x="381" y="1834"/>
                  </a:cubicBezTo>
                  <a:cubicBezTo>
                    <a:pt x="387" y="1834"/>
                    <a:pt x="390" y="1837"/>
                    <a:pt x="393" y="1840"/>
                  </a:cubicBezTo>
                  <a:lnTo>
                    <a:pt x="393" y="1840"/>
                  </a:lnTo>
                  <a:lnTo>
                    <a:pt x="393" y="1834"/>
                  </a:lnTo>
                  <a:cubicBezTo>
                    <a:pt x="393" y="1830"/>
                    <a:pt x="392" y="1829"/>
                    <a:pt x="390" y="1829"/>
                  </a:cubicBezTo>
                  <a:close/>
                  <a:moveTo>
                    <a:pt x="381" y="1834"/>
                  </a:moveTo>
                  <a:cubicBezTo>
                    <a:pt x="374" y="1834"/>
                    <a:pt x="371" y="1838"/>
                    <a:pt x="370" y="1839"/>
                  </a:cubicBezTo>
                  <a:lnTo>
                    <a:pt x="370" y="1839"/>
                  </a:lnTo>
                  <a:cubicBezTo>
                    <a:pt x="370" y="1838"/>
                    <a:pt x="369" y="1836"/>
                    <a:pt x="369" y="1834"/>
                  </a:cubicBezTo>
                  <a:lnTo>
                    <a:pt x="369" y="1834"/>
                  </a:lnTo>
                  <a:cubicBezTo>
                    <a:pt x="369" y="1838"/>
                    <a:pt x="369" y="1839"/>
                    <a:pt x="370" y="1839"/>
                  </a:cubicBezTo>
                  <a:cubicBezTo>
                    <a:pt x="370" y="1839"/>
                    <a:pt x="370" y="1839"/>
                    <a:pt x="370" y="1839"/>
                  </a:cubicBezTo>
                  <a:lnTo>
                    <a:pt x="370" y="1839"/>
                  </a:lnTo>
                  <a:cubicBezTo>
                    <a:pt x="373" y="1846"/>
                    <a:pt x="381" y="1846"/>
                    <a:pt x="381" y="1846"/>
                  </a:cubicBezTo>
                  <a:lnTo>
                    <a:pt x="387" y="1849"/>
                  </a:lnTo>
                  <a:lnTo>
                    <a:pt x="387" y="1849"/>
                  </a:lnTo>
                  <a:cubicBezTo>
                    <a:pt x="384" y="1845"/>
                    <a:pt x="381" y="1840"/>
                    <a:pt x="381" y="1834"/>
                  </a:cubicBezTo>
                  <a:close/>
                  <a:moveTo>
                    <a:pt x="838" y="1847"/>
                  </a:moveTo>
                  <a:cubicBezTo>
                    <a:pt x="835" y="1847"/>
                    <a:pt x="838" y="1858"/>
                    <a:pt x="846" y="1858"/>
                  </a:cubicBezTo>
                  <a:cubicBezTo>
                    <a:pt x="842" y="1850"/>
                    <a:pt x="839" y="1847"/>
                    <a:pt x="838" y="1847"/>
                  </a:cubicBezTo>
                  <a:close/>
                  <a:moveTo>
                    <a:pt x="750" y="1858"/>
                  </a:moveTo>
                  <a:cubicBezTo>
                    <a:pt x="750" y="1858"/>
                    <a:pt x="738" y="1870"/>
                    <a:pt x="750" y="1870"/>
                  </a:cubicBezTo>
                  <a:lnTo>
                    <a:pt x="762" y="1870"/>
                  </a:lnTo>
                  <a:cubicBezTo>
                    <a:pt x="762" y="1858"/>
                    <a:pt x="750" y="1858"/>
                    <a:pt x="750" y="1858"/>
                  </a:cubicBezTo>
                  <a:close/>
                  <a:moveTo>
                    <a:pt x="405" y="1834"/>
                  </a:moveTo>
                  <a:cubicBezTo>
                    <a:pt x="405" y="1834"/>
                    <a:pt x="405" y="1842"/>
                    <a:pt x="405" y="1846"/>
                  </a:cubicBezTo>
                  <a:cubicBezTo>
                    <a:pt x="399" y="1846"/>
                    <a:pt x="396" y="1843"/>
                    <a:pt x="393" y="1840"/>
                  </a:cubicBezTo>
                  <a:lnTo>
                    <a:pt x="393" y="1840"/>
                  </a:lnTo>
                  <a:lnTo>
                    <a:pt x="393" y="1852"/>
                  </a:lnTo>
                  <a:lnTo>
                    <a:pt x="387" y="1849"/>
                  </a:lnTo>
                  <a:lnTo>
                    <a:pt x="387" y="1849"/>
                  </a:lnTo>
                  <a:cubicBezTo>
                    <a:pt x="389" y="1851"/>
                    <a:pt x="391" y="1853"/>
                    <a:pt x="393" y="1854"/>
                  </a:cubicBezTo>
                  <a:lnTo>
                    <a:pt x="393" y="1854"/>
                  </a:lnTo>
                  <a:lnTo>
                    <a:pt x="393" y="1858"/>
                  </a:lnTo>
                  <a:cubicBezTo>
                    <a:pt x="393" y="1861"/>
                    <a:pt x="394" y="1861"/>
                    <a:pt x="396" y="1861"/>
                  </a:cubicBezTo>
                  <a:cubicBezTo>
                    <a:pt x="400" y="1861"/>
                    <a:pt x="410" y="1855"/>
                    <a:pt x="414" y="1855"/>
                  </a:cubicBezTo>
                  <a:cubicBezTo>
                    <a:pt x="416" y="1855"/>
                    <a:pt x="417" y="1855"/>
                    <a:pt x="417" y="1858"/>
                  </a:cubicBezTo>
                  <a:cubicBezTo>
                    <a:pt x="417" y="1870"/>
                    <a:pt x="429" y="1870"/>
                    <a:pt x="441" y="1870"/>
                  </a:cubicBezTo>
                  <a:cubicBezTo>
                    <a:pt x="441" y="1874"/>
                    <a:pt x="442" y="1875"/>
                    <a:pt x="444" y="1875"/>
                  </a:cubicBezTo>
                  <a:cubicBezTo>
                    <a:pt x="447" y="1875"/>
                    <a:pt x="453" y="1870"/>
                    <a:pt x="453" y="1870"/>
                  </a:cubicBezTo>
                  <a:cubicBezTo>
                    <a:pt x="453" y="1870"/>
                    <a:pt x="454" y="1873"/>
                    <a:pt x="457" y="1878"/>
                  </a:cubicBezTo>
                  <a:lnTo>
                    <a:pt x="457" y="1878"/>
                  </a:lnTo>
                  <a:cubicBezTo>
                    <a:pt x="464" y="1870"/>
                    <a:pt x="463" y="1868"/>
                    <a:pt x="453" y="1858"/>
                  </a:cubicBezTo>
                  <a:cubicBezTo>
                    <a:pt x="453" y="1858"/>
                    <a:pt x="453" y="1853"/>
                    <a:pt x="449" y="1853"/>
                  </a:cubicBezTo>
                  <a:cubicBezTo>
                    <a:pt x="447" y="1853"/>
                    <a:pt x="445" y="1854"/>
                    <a:pt x="441" y="1858"/>
                  </a:cubicBezTo>
                  <a:cubicBezTo>
                    <a:pt x="441" y="1846"/>
                    <a:pt x="441" y="1846"/>
                    <a:pt x="429" y="1846"/>
                  </a:cubicBezTo>
                  <a:cubicBezTo>
                    <a:pt x="429" y="1848"/>
                    <a:pt x="428" y="1849"/>
                    <a:pt x="426" y="1849"/>
                  </a:cubicBezTo>
                  <a:cubicBezTo>
                    <a:pt x="420" y="1849"/>
                    <a:pt x="405" y="1834"/>
                    <a:pt x="405" y="1834"/>
                  </a:cubicBezTo>
                  <a:close/>
                  <a:moveTo>
                    <a:pt x="476" y="1858"/>
                  </a:moveTo>
                  <a:cubicBezTo>
                    <a:pt x="466" y="1858"/>
                    <a:pt x="474" y="1878"/>
                    <a:pt x="458" y="1881"/>
                  </a:cubicBezTo>
                  <a:lnTo>
                    <a:pt x="458" y="1881"/>
                  </a:lnTo>
                  <a:cubicBezTo>
                    <a:pt x="458" y="1880"/>
                    <a:pt x="457" y="1879"/>
                    <a:pt x="457" y="1878"/>
                  </a:cubicBezTo>
                  <a:lnTo>
                    <a:pt x="457" y="1878"/>
                  </a:lnTo>
                  <a:cubicBezTo>
                    <a:pt x="455" y="1879"/>
                    <a:pt x="454" y="1880"/>
                    <a:pt x="453" y="1882"/>
                  </a:cubicBezTo>
                  <a:cubicBezTo>
                    <a:pt x="455" y="1882"/>
                    <a:pt x="457" y="1882"/>
                    <a:pt x="458" y="1881"/>
                  </a:cubicBezTo>
                  <a:lnTo>
                    <a:pt x="458" y="1881"/>
                  </a:lnTo>
                  <a:cubicBezTo>
                    <a:pt x="461" y="1887"/>
                    <a:pt x="465" y="1894"/>
                    <a:pt x="465" y="1894"/>
                  </a:cubicBezTo>
                  <a:cubicBezTo>
                    <a:pt x="465" y="1894"/>
                    <a:pt x="465" y="1882"/>
                    <a:pt x="465" y="1882"/>
                  </a:cubicBezTo>
                  <a:cubicBezTo>
                    <a:pt x="465" y="1882"/>
                    <a:pt x="476" y="1882"/>
                    <a:pt x="476" y="1894"/>
                  </a:cubicBezTo>
                  <a:cubicBezTo>
                    <a:pt x="480" y="1886"/>
                    <a:pt x="482" y="1883"/>
                    <a:pt x="482" y="1883"/>
                  </a:cubicBezTo>
                  <a:lnTo>
                    <a:pt x="482" y="1883"/>
                  </a:lnTo>
                  <a:cubicBezTo>
                    <a:pt x="483" y="1883"/>
                    <a:pt x="480" y="1894"/>
                    <a:pt x="488" y="1894"/>
                  </a:cubicBezTo>
                  <a:cubicBezTo>
                    <a:pt x="512" y="1894"/>
                    <a:pt x="500" y="1882"/>
                    <a:pt x="512" y="1882"/>
                  </a:cubicBezTo>
                  <a:cubicBezTo>
                    <a:pt x="524" y="1882"/>
                    <a:pt x="512" y="1894"/>
                    <a:pt x="524" y="1894"/>
                  </a:cubicBezTo>
                  <a:lnTo>
                    <a:pt x="536" y="1894"/>
                  </a:lnTo>
                  <a:cubicBezTo>
                    <a:pt x="548" y="1906"/>
                    <a:pt x="548" y="1906"/>
                    <a:pt x="560" y="1906"/>
                  </a:cubicBezTo>
                  <a:lnTo>
                    <a:pt x="572" y="1906"/>
                  </a:lnTo>
                  <a:cubicBezTo>
                    <a:pt x="584" y="1906"/>
                    <a:pt x="595" y="1929"/>
                    <a:pt x="607" y="1929"/>
                  </a:cubicBezTo>
                  <a:cubicBezTo>
                    <a:pt x="611" y="1925"/>
                    <a:pt x="613" y="1924"/>
                    <a:pt x="613" y="1924"/>
                  </a:cubicBezTo>
                  <a:lnTo>
                    <a:pt x="613" y="1924"/>
                  </a:lnTo>
                  <a:cubicBezTo>
                    <a:pt x="614" y="1924"/>
                    <a:pt x="611" y="1929"/>
                    <a:pt x="619" y="1929"/>
                  </a:cubicBezTo>
                  <a:cubicBezTo>
                    <a:pt x="619" y="1929"/>
                    <a:pt x="640" y="1935"/>
                    <a:pt x="658" y="1935"/>
                  </a:cubicBezTo>
                  <a:cubicBezTo>
                    <a:pt x="667" y="1935"/>
                    <a:pt x="675" y="1933"/>
                    <a:pt x="679" y="1929"/>
                  </a:cubicBezTo>
                  <a:cubicBezTo>
                    <a:pt x="685" y="1918"/>
                    <a:pt x="661" y="1915"/>
                    <a:pt x="637" y="1915"/>
                  </a:cubicBezTo>
                  <a:cubicBezTo>
                    <a:pt x="619" y="1915"/>
                    <a:pt x="600" y="1916"/>
                    <a:pt x="596" y="1917"/>
                  </a:cubicBezTo>
                  <a:lnTo>
                    <a:pt x="596" y="1917"/>
                  </a:lnTo>
                  <a:cubicBezTo>
                    <a:pt x="597" y="1913"/>
                    <a:pt x="607" y="1870"/>
                    <a:pt x="595" y="1870"/>
                  </a:cubicBezTo>
                  <a:cubicBezTo>
                    <a:pt x="592" y="1866"/>
                    <a:pt x="589" y="1865"/>
                    <a:pt x="587" y="1865"/>
                  </a:cubicBezTo>
                  <a:cubicBezTo>
                    <a:pt x="582" y="1865"/>
                    <a:pt x="580" y="1870"/>
                    <a:pt x="572" y="1870"/>
                  </a:cubicBezTo>
                  <a:cubicBezTo>
                    <a:pt x="572" y="1870"/>
                    <a:pt x="572" y="1875"/>
                    <a:pt x="568" y="1875"/>
                  </a:cubicBezTo>
                  <a:cubicBezTo>
                    <a:pt x="566" y="1875"/>
                    <a:pt x="564" y="1874"/>
                    <a:pt x="560" y="1870"/>
                  </a:cubicBezTo>
                  <a:lnTo>
                    <a:pt x="536" y="1870"/>
                  </a:lnTo>
                  <a:cubicBezTo>
                    <a:pt x="536" y="1870"/>
                    <a:pt x="528" y="1885"/>
                    <a:pt x="525" y="1885"/>
                  </a:cubicBezTo>
                  <a:cubicBezTo>
                    <a:pt x="525" y="1885"/>
                    <a:pt x="524" y="1884"/>
                    <a:pt x="524" y="1882"/>
                  </a:cubicBezTo>
                  <a:cubicBezTo>
                    <a:pt x="512" y="1882"/>
                    <a:pt x="524" y="1858"/>
                    <a:pt x="512" y="1858"/>
                  </a:cubicBezTo>
                  <a:cubicBezTo>
                    <a:pt x="509" y="1858"/>
                    <a:pt x="508" y="1859"/>
                    <a:pt x="507" y="1860"/>
                  </a:cubicBezTo>
                  <a:lnTo>
                    <a:pt x="507" y="1860"/>
                  </a:lnTo>
                  <a:cubicBezTo>
                    <a:pt x="505" y="1859"/>
                    <a:pt x="503" y="1858"/>
                    <a:pt x="500" y="1858"/>
                  </a:cubicBezTo>
                  <a:cubicBezTo>
                    <a:pt x="490" y="1858"/>
                    <a:pt x="489" y="1884"/>
                    <a:pt x="488" y="1884"/>
                  </a:cubicBezTo>
                  <a:cubicBezTo>
                    <a:pt x="488" y="1884"/>
                    <a:pt x="488" y="1884"/>
                    <a:pt x="488" y="1882"/>
                  </a:cubicBezTo>
                  <a:cubicBezTo>
                    <a:pt x="476" y="1870"/>
                    <a:pt x="488" y="1870"/>
                    <a:pt x="488" y="18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3"/>
            <p:cNvSpPr/>
            <p:nvPr/>
          </p:nvSpPr>
          <p:spPr>
            <a:xfrm>
              <a:off x="5187948" y="5078955"/>
              <a:ext cx="88875" cy="84161"/>
            </a:xfrm>
            <a:custGeom>
              <a:avLst/>
              <a:gdLst/>
              <a:ahLst/>
              <a:cxnLst/>
              <a:rect l="l" t="t" r="r" b="b"/>
              <a:pathLst>
                <a:path w="1752" h="1659" extrusionOk="0">
                  <a:moveTo>
                    <a:pt x="665" y="1"/>
                  </a:moveTo>
                  <a:cubicBezTo>
                    <a:pt x="527" y="1"/>
                    <a:pt x="390" y="48"/>
                    <a:pt x="275" y="134"/>
                  </a:cubicBezTo>
                  <a:cubicBezTo>
                    <a:pt x="1" y="396"/>
                    <a:pt x="60" y="861"/>
                    <a:pt x="430" y="1266"/>
                  </a:cubicBezTo>
                  <a:cubicBezTo>
                    <a:pt x="549" y="1408"/>
                    <a:pt x="703" y="1516"/>
                    <a:pt x="882" y="1599"/>
                  </a:cubicBezTo>
                  <a:cubicBezTo>
                    <a:pt x="977" y="1635"/>
                    <a:pt x="1072" y="1658"/>
                    <a:pt x="1168" y="1658"/>
                  </a:cubicBezTo>
                  <a:cubicBezTo>
                    <a:pt x="1299" y="1658"/>
                    <a:pt x="1430" y="1611"/>
                    <a:pt x="1537" y="1516"/>
                  </a:cubicBezTo>
                  <a:cubicBezTo>
                    <a:pt x="1703" y="1349"/>
                    <a:pt x="1751" y="1099"/>
                    <a:pt x="1668" y="885"/>
                  </a:cubicBezTo>
                  <a:cubicBezTo>
                    <a:pt x="1608" y="706"/>
                    <a:pt x="1513" y="539"/>
                    <a:pt x="1382" y="396"/>
                  </a:cubicBezTo>
                  <a:cubicBezTo>
                    <a:pt x="1251" y="254"/>
                    <a:pt x="1096" y="146"/>
                    <a:pt x="930" y="63"/>
                  </a:cubicBezTo>
                  <a:cubicBezTo>
                    <a:pt x="845" y="21"/>
                    <a:pt x="755" y="1"/>
                    <a:pt x="6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3"/>
            <p:cNvSpPr/>
            <p:nvPr/>
          </p:nvSpPr>
          <p:spPr>
            <a:xfrm>
              <a:off x="5235684" y="5132880"/>
              <a:ext cx="51" cy="7863"/>
            </a:xfrm>
            <a:custGeom>
              <a:avLst/>
              <a:gdLst/>
              <a:ahLst/>
              <a:cxnLst/>
              <a:rect l="l" t="t" r="r" b="b"/>
              <a:pathLst>
                <a:path w="1" h="155" extrusionOk="0">
                  <a:moveTo>
                    <a:pt x="0" y="95"/>
                  </a:moveTo>
                  <a:close/>
                  <a:moveTo>
                    <a:pt x="0" y="95"/>
                  </a:moveTo>
                  <a:close/>
                  <a:moveTo>
                    <a:pt x="0" y="72"/>
                  </a:moveTo>
                  <a:close/>
                  <a:moveTo>
                    <a:pt x="0" y="0"/>
                  </a:moveTo>
                  <a:close/>
                  <a:moveTo>
                    <a:pt x="0" y="72"/>
                  </a:moveTo>
                  <a:close/>
                  <a:moveTo>
                    <a:pt x="0" y="72"/>
                  </a:moveTo>
                  <a:close/>
                  <a:moveTo>
                    <a:pt x="0" y="60"/>
                  </a:moveTo>
                  <a:close/>
                  <a:moveTo>
                    <a:pt x="0" y="48"/>
                  </a:moveTo>
                  <a:close/>
                  <a:moveTo>
                    <a:pt x="0" y="60"/>
                  </a:moveTo>
                  <a:close/>
                  <a:moveTo>
                    <a:pt x="0" y="60"/>
                  </a:moveTo>
                  <a:lnTo>
                    <a:pt x="0" y="36"/>
                  </a:lnTo>
                  <a:lnTo>
                    <a:pt x="0" y="36"/>
                  </a:lnTo>
                  <a:close/>
                  <a:moveTo>
                    <a:pt x="0" y="72"/>
                  </a:moveTo>
                  <a:close/>
                  <a:moveTo>
                    <a:pt x="0" y="60"/>
                  </a:moveTo>
                  <a:close/>
                  <a:moveTo>
                    <a:pt x="0" y="60"/>
                  </a:moveTo>
                  <a:close/>
                  <a:moveTo>
                    <a:pt x="0" y="48"/>
                  </a:moveTo>
                  <a:close/>
                  <a:moveTo>
                    <a:pt x="0" y="48"/>
                  </a:moveTo>
                  <a:lnTo>
                    <a:pt x="0" y="48"/>
                  </a:lnTo>
                  <a:cubicBezTo>
                    <a:pt x="0" y="60"/>
                    <a:pt x="0" y="48"/>
                    <a:pt x="0" y="48"/>
                  </a:cubicBez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cubicBezTo>
                    <a:pt x="0" y="24"/>
                    <a:pt x="0" y="36"/>
                    <a:pt x="0" y="36"/>
                  </a:cubicBez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84"/>
                  </a:lnTo>
                  <a:cubicBezTo>
                    <a:pt x="0" y="95"/>
                    <a:pt x="0" y="84"/>
                    <a:pt x="0" y="84"/>
                  </a:cubicBez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107"/>
                  </a:lnTo>
                  <a:close/>
                  <a:moveTo>
                    <a:pt x="0" y="12"/>
                  </a:moveTo>
                  <a:close/>
                  <a:moveTo>
                    <a:pt x="0" y="60"/>
                  </a:moveTo>
                  <a:lnTo>
                    <a:pt x="0" y="60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0"/>
                  </a:lnTo>
                  <a:close/>
                  <a:moveTo>
                    <a:pt x="0" y="60"/>
                  </a:moveTo>
                  <a:close/>
                  <a:moveTo>
                    <a:pt x="0" y="60"/>
                  </a:moveTo>
                  <a:close/>
                  <a:moveTo>
                    <a:pt x="0" y="36"/>
                  </a:moveTo>
                  <a:close/>
                  <a:moveTo>
                    <a:pt x="0" y="48"/>
                  </a:moveTo>
                  <a:close/>
                  <a:moveTo>
                    <a:pt x="0" y="48"/>
                  </a:moveTo>
                  <a:close/>
                  <a:moveTo>
                    <a:pt x="0" y="48"/>
                  </a:moveTo>
                  <a:close/>
                  <a:moveTo>
                    <a:pt x="0" y="48"/>
                  </a:moveTo>
                  <a:close/>
                  <a:moveTo>
                    <a:pt x="0" y="2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2"/>
                  </a:lnTo>
                  <a:cubicBezTo>
                    <a:pt x="0" y="12"/>
                    <a:pt x="0" y="12"/>
                    <a:pt x="0" y="12"/>
                  </a:cubicBez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3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3"/>
            <p:cNvSpPr/>
            <p:nvPr/>
          </p:nvSpPr>
          <p:spPr>
            <a:xfrm>
              <a:off x="5186781" y="5074897"/>
              <a:ext cx="88215" cy="93597"/>
            </a:xfrm>
            <a:custGeom>
              <a:avLst/>
              <a:gdLst/>
              <a:ahLst/>
              <a:cxnLst/>
              <a:rect l="l" t="t" r="r" b="b"/>
              <a:pathLst>
                <a:path w="1739" h="1845" extrusionOk="0">
                  <a:moveTo>
                    <a:pt x="453" y="0"/>
                  </a:moveTo>
                  <a:cubicBezTo>
                    <a:pt x="452" y="1"/>
                    <a:pt x="451" y="1"/>
                    <a:pt x="451" y="2"/>
                  </a:cubicBezTo>
                  <a:lnTo>
                    <a:pt x="451" y="2"/>
                  </a:lnTo>
                  <a:cubicBezTo>
                    <a:pt x="452" y="1"/>
                    <a:pt x="452" y="0"/>
                    <a:pt x="453" y="0"/>
                  </a:cubicBezTo>
                  <a:close/>
                  <a:moveTo>
                    <a:pt x="451" y="2"/>
                  </a:moveTo>
                  <a:cubicBezTo>
                    <a:pt x="449" y="4"/>
                    <a:pt x="447" y="7"/>
                    <a:pt x="447" y="9"/>
                  </a:cubicBezTo>
                  <a:lnTo>
                    <a:pt x="447" y="9"/>
                  </a:lnTo>
                  <a:cubicBezTo>
                    <a:pt x="448" y="7"/>
                    <a:pt x="449" y="4"/>
                    <a:pt x="451" y="2"/>
                  </a:cubicBezTo>
                  <a:close/>
                  <a:moveTo>
                    <a:pt x="333" y="12"/>
                  </a:moveTo>
                  <a:cubicBezTo>
                    <a:pt x="322" y="12"/>
                    <a:pt x="322" y="24"/>
                    <a:pt x="333" y="24"/>
                  </a:cubicBezTo>
                  <a:cubicBezTo>
                    <a:pt x="333" y="18"/>
                    <a:pt x="333" y="12"/>
                    <a:pt x="333" y="12"/>
                  </a:cubicBezTo>
                  <a:close/>
                  <a:moveTo>
                    <a:pt x="678" y="58"/>
                  </a:moveTo>
                  <a:cubicBezTo>
                    <a:pt x="678" y="59"/>
                    <a:pt x="679" y="60"/>
                    <a:pt x="679" y="60"/>
                  </a:cubicBezTo>
                  <a:cubicBezTo>
                    <a:pt x="679" y="61"/>
                    <a:pt x="679" y="62"/>
                    <a:pt x="679" y="62"/>
                  </a:cubicBezTo>
                  <a:cubicBezTo>
                    <a:pt x="679" y="62"/>
                    <a:pt x="678" y="61"/>
                    <a:pt x="678" y="58"/>
                  </a:cubicBezTo>
                  <a:close/>
                  <a:moveTo>
                    <a:pt x="453" y="93"/>
                  </a:moveTo>
                  <a:cubicBezTo>
                    <a:pt x="453" y="93"/>
                    <a:pt x="453" y="94"/>
                    <a:pt x="453" y="95"/>
                  </a:cubicBezTo>
                  <a:lnTo>
                    <a:pt x="453" y="95"/>
                  </a:lnTo>
                  <a:cubicBezTo>
                    <a:pt x="453" y="95"/>
                    <a:pt x="453" y="95"/>
                    <a:pt x="453" y="95"/>
                  </a:cubicBezTo>
                  <a:cubicBezTo>
                    <a:pt x="453" y="94"/>
                    <a:pt x="453" y="93"/>
                    <a:pt x="453" y="93"/>
                  </a:cubicBezTo>
                  <a:close/>
                  <a:moveTo>
                    <a:pt x="476" y="119"/>
                  </a:moveTo>
                  <a:cubicBezTo>
                    <a:pt x="476" y="131"/>
                    <a:pt x="464" y="143"/>
                    <a:pt x="476" y="143"/>
                  </a:cubicBezTo>
                  <a:lnTo>
                    <a:pt x="476" y="131"/>
                  </a:lnTo>
                  <a:lnTo>
                    <a:pt x="476" y="119"/>
                  </a:lnTo>
                  <a:close/>
                  <a:moveTo>
                    <a:pt x="953" y="143"/>
                  </a:moveTo>
                  <a:lnTo>
                    <a:pt x="953" y="155"/>
                  </a:lnTo>
                  <a:lnTo>
                    <a:pt x="964" y="155"/>
                  </a:lnTo>
                  <a:cubicBezTo>
                    <a:pt x="964" y="155"/>
                    <a:pt x="953" y="155"/>
                    <a:pt x="953" y="143"/>
                  </a:cubicBezTo>
                  <a:close/>
                  <a:moveTo>
                    <a:pt x="700" y="155"/>
                  </a:moveTo>
                  <a:cubicBezTo>
                    <a:pt x="696" y="155"/>
                    <a:pt x="693" y="155"/>
                    <a:pt x="691" y="155"/>
                  </a:cubicBezTo>
                  <a:cubicBezTo>
                    <a:pt x="691" y="157"/>
                    <a:pt x="692" y="158"/>
                    <a:pt x="693" y="158"/>
                  </a:cubicBezTo>
                  <a:cubicBezTo>
                    <a:pt x="695" y="158"/>
                    <a:pt x="697" y="157"/>
                    <a:pt x="700" y="155"/>
                  </a:cubicBezTo>
                  <a:close/>
                  <a:moveTo>
                    <a:pt x="1107" y="226"/>
                  </a:moveTo>
                  <a:cubicBezTo>
                    <a:pt x="1119" y="226"/>
                    <a:pt x="1107" y="238"/>
                    <a:pt x="1119" y="238"/>
                  </a:cubicBezTo>
                  <a:cubicBezTo>
                    <a:pt x="1119" y="238"/>
                    <a:pt x="1119" y="226"/>
                    <a:pt x="1119" y="226"/>
                  </a:cubicBezTo>
                  <a:close/>
                  <a:moveTo>
                    <a:pt x="1226" y="286"/>
                  </a:moveTo>
                  <a:cubicBezTo>
                    <a:pt x="1215" y="286"/>
                    <a:pt x="1215" y="298"/>
                    <a:pt x="1215" y="298"/>
                  </a:cubicBezTo>
                  <a:cubicBezTo>
                    <a:pt x="1226" y="298"/>
                    <a:pt x="1226" y="286"/>
                    <a:pt x="1226" y="286"/>
                  </a:cubicBezTo>
                  <a:close/>
                  <a:moveTo>
                    <a:pt x="218" y="317"/>
                  </a:moveTo>
                  <a:cubicBezTo>
                    <a:pt x="220" y="318"/>
                    <a:pt x="223" y="319"/>
                    <a:pt x="225" y="320"/>
                  </a:cubicBezTo>
                  <a:lnTo>
                    <a:pt x="225" y="320"/>
                  </a:lnTo>
                  <a:cubicBezTo>
                    <a:pt x="222" y="318"/>
                    <a:pt x="220" y="317"/>
                    <a:pt x="218" y="317"/>
                  </a:cubicBezTo>
                  <a:close/>
                  <a:moveTo>
                    <a:pt x="225" y="320"/>
                  </a:moveTo>
                  <a:lnTo>
                    <a:pt x="225" y="320"/>
                  </a:lnTo>
                  <a:cubicBezTo>
                    <a:pt x="225" y="321"/>
                    <a:pt x="226" y="321"/>
                    <a:pt x="226" y="322"/>
                  </a:cubicBezTo>
                  <a:cubicBezTo>
                    <a:pt x="232" y="322"/>
                    <a:pt x="229" y="322"/>
                    <a:pt x="225" y="320"/>
                  </a:cubicBezTo>
                  <a:close/>
                  <a:moveTo>
                    <a:pt x="464" y="0"/>
                  </a:moveTo>
                  <a:cubicBezTo>
                    <a:pt x="464" y="0"/>
                    <a:pt x="464" y="12"/>
                    <a:pt x="453" y="12"/>
                  </a:cubicBezTo>
                  <a:cubicBezTo>
                    <a:pt x="449" y="12"/>
                    <a:pt x="447" y="11"/>
                    <a:pt x="447" y="9"/>
                  </a:cubicBezTo>
                  <a:lnTo>
                    <a:pt x="447" y="9"/>
                  </a:lnTo>
                  <a:cubicBezTo>
                    <a:pt x="445" y="17"/>
                    <a:pt x="449" y="24"/>
                    <a:pt x="441" y="24"/>
                  </a:cubicBezTo>
                  <a:lnTo>
                    <a:pt x="441" y="12"/>
                  </a:lnTo>
                  <a:lnTo>
                    <a:pt x="393" y="12"/>
                  </a:lnTo>
                  <a:cubicBezTo>
                    <a:pt x="393" y="18"/>
                    <a:pt x="393" y="21"/>
                    <a:pt x="391" y="21"/>
                  </a:cubicBezTo>
                  <a:cubicBezTo>
                    <a:pt x="390" y="21"/>
                    <a:pt x="387" y="18"/>
                    <a:pt x="381" y="12"/>
                  </a:cubicBezTo>
                  <a:cubicBezTo>
                    <a:pt x="381" y="12"/>
                    <a:pt x="381" y="24"/>
                    <a:pt x="369" y="24"/>
                  </a:cubicBezTo>
                  <a:cubicBezTo>
                    <a:pt x="357" y="24"/>
                    <a:pt x="357" y="12"/>
                    <a:pt x="345" y="12"/>
                  </a:cubicBezTo>
                  <a:cubicBezTo>
                    <a:pt x="345" y="12"/>
                    <a:pt x="345" y="24"/>
                    <a:pt x="333" y="36"/>
                  </a:cubicBezTo>
                  <a:cubicBezTo>
                    <a:pt x="333" y="36"/>
                    <a:pt x="333" y="30"/>
                    <a:pt x="333" y="24"/>
                  </a:cubicBezTo>
                  <a:cubicBezTo>
                    <a:pt x="333" y="32"/>
                    <a:pt x="333" y="35"/>
                    <a:pt x="333" y="35"/>
                  </a:cubicBezTo>
                  <a:cubicBezTo>
                    <a:pt x="332" y="35"/>
                    <a:pt x="329" y="24"/>
                    <a:pt x="322" y="24"/>
                  </a:cubicBezTo>
                  <a:cubicBezTo>
                    <a:pt x="322" y="48"/>
                    <a:pt x="298" y="36"/>
                    <a:pt x="310" y="48"/>
                  </a:cubicBezTo>
                  <a:cubicBezTo>
                    <a:pt x="310" y="50"/>
                    <a:pt x="309" y="51"/>
                    <a:pt x="308" y="51"/>
                  </a:cubicBezTo>
                  <a:cubicBezTo>
                    <a:pt x="306" y="51"/>
                    <a:pt x="300" y="44"/>
                    <a:pt x="293" y="44"/>
                  </a:cubicBezTo>
                  <a:cubicBezTo>
                    <a:pt x="291" y="44"/>
                    <a:pt x="288" y="45"/>
                    <a:pt x="286" y="48"/>
                  </a:cubicBezTo>
                  <a:cubicBezTo>
                    <a:pt x="286" y="60"/>
                    <a:pt x="286" y="60"/>
                    <a:pt x="274" y="72"/>
                  </a:cubicBezTo>
                  <a:cubicBezTo>
                    <a:pt x="264" y="72"/>
                    <a:pt x="255" y="56"/>
                    <a:pt x="251" y="56"/>
                  </a:cubicBezTo>
                  <a:cubicBezTo>
                    <a:pt x="251" y="56"/>
                    <a:pt x="250" y="57"/>
                    <a:pt x="250" y="60"/>
                  </a:cubicBezTo>
                  <a:cubicBezTo>
                    <a:pt x="250" y="72"/>
                    <a:pt x="274" y="84"/>
                    <a:pt x="250" y="84"/>
                  </a:cubicBezTo>
                  <a:cubicBezTo>
                    <a:pt x="246" y="80"/>
                    <a:pt x="245" y="78"/>
                    <a:pt x="244" y="78"/>
                  </a:cubicBezTo>
                  <a:lnTo>
                    <a:pt x="244" y="78"/>
                  </a:lnTo>
                  <a:cubicBezTo>
                    <a:pt x="243" y="78"/>
                    <a:pt x="246" y="84"/>
                    <a:pt x="238" y="84"/>
                  </a:cubicBezTo>
                  <a:cubicBezTo>
                    <a:pt x="238" y="84"/>
                    <a:pt x="238" y="72"/>
                    <a:pt x="238" y="60"/>
                  </a:cubicBezTo>
                  <a:lnTo>
                    <a:pt x="226" y="60"/>
                  </a:lnTo>
                  <a:cubicBezTo>
                    <a:pt x="222" y="56"/>
                    <a:pt x="218" y="54"/>
                    <a:pt x="215" y="54"/>
                  </a:cubicBezTo>
                  <a:cubicBezTo>
                    <a:pt x="209" y="54"/>
                    <a:pt x="206" y="60"/>
                    <a:pt x="214" y="60"/>
                  </a:cubicBezTo>
                  <a:cubicBezTo>
                    <a:pt x="214" y="60"/>
                    <a:pt x="191" y="60"/>
                    <a:pt x="202" y="72"/>
                  </a:cubicBezTo>
                  <a:cubicBezTo>
                    <a:pt x="202" y="78"/>
                    <a:pt x="191" y="78"/>
                    <a:pt x="180" y="78"/>
                  </a:cubicBezTo>
                  <a:cubicBezTo>
                    <a:pt x="172" y="78"/>
                    <a:pt x="164" y="78"/>
                    <a:pt x="165" y="81"/>
                  </a:cubicBezTo>
                  <a:lnTo>
                    <a:pt x="165" y="81"/>
                  </a:lnTo>
                  <a:cubicBezTo>
                    <a:pt x="161" y="75"/>
                    <a:pt x="158" y="72"/>
                    <a:pt x="157" y="72"/>
                  </a:cubicBezTo>
                  <a:lnTo>
                    <a:pt x="157" y="72"/>
                  </a:lnTo>
                  <a:cubicBezTo>
                    <a:pt x="152" y="72"/>
                    <a:pt x="164" y="107"/>
                    <a:pt x="155" y="107"/>
                  </a:cubicBezTo>
                  <a:cubicBezTo>
                    <a:pt x="149" y="101"/>
                    <a:pt x="143" y="98"/>
                    <a:pt x="138" y="98"/>
                  </a:cubicBezTo>
                  <a:cubicBezTo>
                    <a:pt x="134" y="98"/>
                    <a:pt x="131" y="101"/>
                    <a:pt x="131" y="107"/>
                  </a:cubicBezTo>
                  <a:cubicBezTo>
                    <a:pt x="131" y="119"/>
                    <a:pt x="131" y="119"/>
                    <a:pt x="143" y="131"/>
                  </a:cubicBezTo>
                  <a:cubicBezTo>
                    <a:pt x="135" y="131"/>
                    <a:pt x="132" y="126"/>
                    <a:pt x="128" y="126"/>
                  </a:cubicBezTo>
                  <a:cubicBezTo>
                    <a:pt x="126" y="126"/>
                    <a:pt x="123" y="127"/>
                    <a:pt x="119" y="131"/>
                  </a:cubicBezTo>
                  <a:cubicBezTo>
                    <a:pt x="107" y="143"/>
                    <a:pt x="131" y="143"/>
                    <a:pt x="119" y="143"/>
                  </a:cubicBezTo>
                  <a:cubicBezTo>
                    <a:pt x="117" y="145"/>
                    <a:pt x="115" y="146"/>
                    <a:pt x="113" y="146"/>
                  </a:cubicBezTo>
                  <a:cubicBezTo>
                    <a:pt x="107" y="146"/>
                    <a:pt x="107" y="131"/>
                    <a:pt x="107" y="131"/>
                  </a:cubicBezTo>
                  <a:cubicBezTo>
                    <a:pt x="95" y="131"/>
                    <a:pt x="95" y="143"/>
                    <a:pt x="107" y="143"/>
                  </a:cubicBezTo>
                  <a:lnTo>
                    <a:pt x="107" y="155"/>
                  </a:lnTo>
                  <a:cubicBezTo>
                    <a:pt x="107" y="167"/>
                    <a:pt x="95" y="167"/>
                    <a:pt x="83" y="167"/>
                  </a:cubicBezTo>
                  <a:lnTo>
                    <a:pt x="60" y="167"/>
                  </a:lnTo>
                  <a:lnTo>
                    <a:pt x="60" y="179"/>
                  </a:lnTo>
                  <a:cubicBezTo>
                    <a:pt x="60" y="185"/>
                    <a:pt x="60" y="185"/>
                    <a:pt x="58" y="185"/>
                  </a:cubicBezTo>
                  <a:cubicBezTo>
                    <a:pt x="57" y="185"/>
                    <a:pt x="54" y="185"/>
                    <a:pt x="48" y="191"/>
                  </a:cubicBezTo>
                  <a:cubicBezTo>
                    <a:pt x="48" y="203"/>
                    <a:pt x="36" y="203"/>
                    <a:pt x="36" y="203"/>
                  </a:cubicBezTo>
                  <a:cubicBezTo>
                    <a:pt x="48" y="214"/>
                    <a:pt x="36" y="226"/>
                    <a:pt x="24" y="226"/>
                  </a:cubicBezTo>
                  <a:cubicBezTo>
                    <a:pt x="24" y="226"/>
                    <a:pt x="24" y="238"/>
                    <a:pt x="24" y="238"/>
                  </a:cubicBezTo>
                  <a:lnTo>
                    <a:pt x="24" y="250"/>
                  </a:lnTo>
                  <a:cubicBezTo>
                    <a:pt x="24" y="250"/>
                    <a:pt x="24" y="250"/>
                    <a:pt x="24" y="262"/>
                  </a:cubicBezTo>
                  <a:lnTo>
                    <a:pt x="24" y="274"/>
                  </a:lnTo>
                  <a:cubicBezTo>
                    <a:pt x="24" y="271"/>
                    <a:pt x="23" y="269"/>
                    <a:pt x="21" y="269"/>
                  </a:cubicBezTo>
                  <a:cubicBezTo>
                    <a:pt x="18" y="269"/>
                    <a:pt x="12" y="277"/>
                    <a:pt x="12" y="286"/>
                  </a:cubicBezTo>
                  <a:cubicBezTo>
                    <a:pt x="12" y="286"/>
                    <a:pt x="24" y="286"/>
                    <a:pt x="24" y="298"/>
                  </a:cubicBezTo>
                  <a:cubicBezTo>
                    <a:pt x="24" y="302"/>
                    <a:pt x="23" y="303"/>
                    <a:pt x="21" y="303"/>
                  </a:cubicBezTo>
                  <a:cubicBezTo>
                    <a:pt x="17" y="303"/>
                    <a:pt x="12" y="298"/>
                    <a:pt x="12" y="298"/>
                  </a:cubicBezTo>
                  <a:lnTo>
                    <a:pt x="12" y="298"/>
                  </a:lnTo>
                  <a:cubicBezTo>
                    <a:pt x="0" y="298"/>
                    <a:pt x="167" y="381"/>
                    <a:pt x="167" y="381"/>
                  </a:cubicBezTo>
                  <a:cubicBezTo>
                    <a:pt x="167" y="381"/>
                    <a:pt x="167" y="366"/>
                    <a:pt x="173" y="366"/>
                  </a:cubicBezTo>
                  <a:cubicBezTo>
                    <a:pt x="174" y="366"/>
                    <a:pt x="176" y="367"/>
                    <a:pt x="179" y="369"/>
                  </a:cubicBezTo>
                  <a:cubicBezTo>
                    <a:pt x="191" y="369"/>
                    <a:pt x="179" y="357"/>
                    <a:pt x="191" y="357"/>
                  </a:cubicBezTo>
                  <a:cubicBezTo>
                    <a:pt x="202" y="357"/>
                    <a:pt x="167" y="357"/>
                    <a:pt x="179" y="345"/>
                  </a:cubicBezTo>
                  <a:cubicBezTo>
                    <a:pt x="179" y="339"/>
                    <a:pt x="185" y="339"/>
                    <a:pt x="189" y="339"/>
                  </a:cubicBezTo>
                  <a:cubicBezTo>
                    <a:pt x="194" y="339"/>
                    <a:pt x="197" y="339"/>
                    <a:pt x="191" y="334"/>
                  </a:cubicBezTo>
                  <a:lnTo>
                    <a:pt x="191" y="322"/>
                  </a:lnTo>
                  <a:lnTo>
                    <a:pt x="202" y="322"/>
                  </a:lnTo>
                  <a:cubicBezTo>
                    <a:pt x="202" y="334"/>
                    <a:pt x="202" y="345"/>
                    <a:pt x="214" y="345"/>
                  </a:cubicBezTo>
                  <a:cubicBezTo>
                    <a:pt x="214" y="345"/>
                    <a:pt x="226" y="345"/>
                    <a:pt x="214" y="334"/>
                  </a:cubicBezTo>
                  <a:cubicBezTo>
                    <a:pt x="206" y="325"/>
                    <a:pt x="209" y="317"/>
                    <a:pt x="216" y="317"/>
                  </a:cubicBezTo>
                  <a:cubicBezTo>
                    <a:pt x="217" y="317"/>
                    <a:pt x="218" y="317"/>
                    <a:pt x="218" y="317"/>
                  </a:cubicBezTo>
                  <a:lnTo>
                    <a:pt x="218" y="317"/>
                  </a:lnTo>
                  <a:cubicBezTo>
                    <a:pt x="216" y="315"/>
                    <a:pt x="214" y="313"/>
                    <a:pt x="214" y="310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4" y="286"/>
                    <a:pt x="250" y="274"/>
                    <a:pt x="250" y="274"/>
                  </a:cubicBezTo>
                  <a:cubicBezTo>
                    <a:pt x="256" y="268"/>
                    <a:pt x="259" y="259"/>
                    <a:pt x="259" y="250"/>
                  </a:cubicBezTo>
                  <a:lnTo>
                    <a:pt x="259" y="250"/>
                  </a:lnTo>
                  <a:cubicBezTo>
                    <a:pt x="260" y="250"/>
                    <a:pt x="261" y="250"/>
                    <a:pt x="262" y="250"/>
                  </a:cubicBezTo>
                  <a:cubicBezTo>
                    <a:pt x="261" y="250"/>
                    <a:pt x="260" y="250"/>
                    <a:pt x="259" y="250"/>
                  </a:cubicBezTo>
                  <a:lnTo>
                    <a:pt x="259" y="250"/>
                  </a:lnTo>
                  <a:cubicBezTo>
                    <a:pt x="259" y="250"/>
                    <a:pt x="259" y="250"/>
                    <a:pt x="259" y="250"/>
                  </a:cubicBezTo>
                  <a:lnTo>
                    <a:pt x="259" y="250"/>
                  </a:lnTo>
                  <a:cubicBezTo>
                    <a:pt x="256" y="250"/>
                    <a:pt x="256" y="250"/>
                    <a:pt x="257" y="249"/>
                  </a:cubicBezTo>
                  <a:lnTo>
                    <a:pt x="257" y="249"/>
                  </a:lnTo>
                  <a:cubicBezTo>
                    <a:pt x="258" y="249"/>
                    <a:pt x="258" y="249"/>
                    <a:pt x="259" y="250"/>
                  </a:cubicBezTo>
                  <a:lnTo>
                    <a:pt x="259" y="250"/>
                  </a:lnTo>
                  <a:cubicBezTo>
                    <a:pt x="259" y="249"/>
                    <a:pt x="259" y="248"/>
                    <a:pt x="259" y="247"/>
                  </a:cubicBezTo>
                  <a:lnTo>
                    <a:pt x="259" y="247"/>
                  </a:lnTo>
                  <a:cubicBezTo>
                    <a:pt x="260" y="245"/>
                    <a:pt x="262" y="243"/>
                    <a:pt x="262" y="238"/>
                  </a:cubicBezTo>
                  <a:lnTo>
                    <a:pt x="274" y="226"/>
                  </a:lnTo>
                  <a:cubicBezTo>
                    <a:pt x="274" y="226"/>
                    <a:pt x="268" y="214"/>
                    <a:pt x="264" y="207"/>
                  </a:cubicBezTo>
                  <a:lnTo>
                    <a:pt x="264" y="207"/>
                  </a:lnTo>
                  <a:cubicBezTo>
                    <a:pt x="265" y="208"/>
                    <a:pt x="267" y="208"/>
                    <a:pt x="269" y="208"/>
                  </a:cubicBezTo>
                  <a:cubicBezTo>
                    <a:pt x="277" y="208"/>
                    <a:pt x="290" y="203"/>
                    <a:pt x="298" y="203"/>
                  </a:cubicBezTo>
                  <a:lnTo>
                    <a:pt x="310" y="203"/>
                  </a:lnTo>
                  <a:cubicBezTo>
                    <a:pt x="310" y="191"/>
                    <a:pt x="298" y="191"/>
                    <a:pt x="298" y="179"/>
                  </a:cubicBezTo>
                  <a:lnTo>
                    <a:pt x="322" y="179"/>
                  </a:lnTo>
                  <a:cubicBezTo>
                    <a:pt x="326" y="181"/>
                    <a:pt x="329" y="182"/>
                    <a:pt x="329" y="182"/>
                  </a:cubicBezTo>
                  <a:cubicBezTo>
                    <a:pt x="332" y="182"/>
                    <a:pt x="310" y="167"/>
                    <a:pt x="310" y="167"/>
                  </a:cubicBezTo>
                  <a:lnTo>
                    <a:pt x="322" y="167"/>
                  </a:lnTo>
                  <a:cubicBezTo>
                    <a:pt x="322" y="167"/>
                    <a:pt x="357" y="167"/>
                    <a:pt x="357" y="155"/>
                  </a:cubicBezTo>
                  <a:cubicBezTo>
                    <a:pt x="369" y="155"/>
                    <a:pt x="369" y="143"/>
                    <a:pt x="369" y="143"/>
                  </a:cubicBezTo>
                  <a:lnTo>
                    <a:pt x="393" y="143"/>
                  </a:lnTo>
                  <a:cubicBezTo>
                    <a:pt x="393" y="143"/>
                    <a:pt x="393" y="131"/>
                    <a:pt x="393" y="131"/>
                  </a:cubicBezTo>
                  <a:cubicBezTo>
                    <a:pt x="389" y="122"/>
                    <a:pt x="387" y="120"/>
                    <a:pt x="388" y="120"/>
                  </a:cubicBezTo>
                  <a:lnTo>
                    <a:pt x="388" y="120"/>
                  </a:lnTo>
                  <a:cubicBezTo>
                    <a:pt x="388" y="120"/>
                    <a:pt x="390" y="123"/>
                    <a:pt x="392" y="123"/>
                  </a:cubicBezTo>
                  <a:lnTo>
                    <a:pt x="392" y="123"/>
                  </a:lnTo>
                  <a:cubicBezTo>
                    <a:pt x="395" y="127"/>
                    <a:pt x="400" y="131"/>
                    <a:pt x="405" y="131"/>
                  </a:cubicBezTo>
                  <a:cubicBezTo>
                    <a:pt x="417" y="131"/>
                    <a:pt x="405" y="107"/>
                    <a:pt x="405" y="107"/>
                  </a:cubicBezTo>
                  <a:cubicBezTo>
                    <a:pt x="405" y="106"/>
                    <a:pt x="405" y="105"/>
                    <a:pt x="406" y="105"/>
                  </a:cubicBezTo>
                  <a:cubicBezTo>
                    <a:pt x="411" y="105"/>
                    <a:pt x="429" y="131"/>
                    <a:pt x="429" y="131"/>
                  </a:cubicBezTo>
                  <a:cubicBezTo>
                    <a:pt x="429" y="119"/>
                    <a:pt x="429" y="107"/>
                    <a:pt x="441" y="95"/>
                  </a:cubicBezTo>
                  <a:cubicBezTo>
                    <a:pt x="441" y="107"/>
                    <a:pt x="441" y="107"/>
                    <a:pt x="453" y="119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53" y="113"/>
                    <a:pt x="453" y="113"/>
                    <a:pt x="453" y="107"/>
                  </a:cubicBezTo>
                  <a:cubicBezTo>
                    <a:pt x="453" y="106"/>
                    <a:pt x="454" y="106"/>
                    <a:pt x="455" y="105"/>
                  </a:cubicBezTo>
                  <a:lnTo>
                    <a:pt x="455" y="105"/>
                  </a:lnTo>
                  <a:cubicBezTo>
                    <a:pt x="456" y="108"/>
                    <a:pt x="458" y="110"/>
                    <a:pt x="460" y="110"/>
                  </a:cubicBezTo>
                  <a:cubicBezTo>
                    <a:pt x="461" y="110"/>
                    <a:pt x="463" y="109"/>
                    <a:pt x="464" y="107"/>
                  </a:cubicBezTo>
                  <a:cubicBezTo>
                    <a:pt x="472" y="103"/>
                    <a:pt x="476" y="102"/>
                    <a:pt x="479" y="102"/>
                  </a:cubicBezTo>
                  <a:cubicBezTo>
                    <a:pt x="483" y="102"/>
                    <a:pt x="480" y="107"/>
                    <a:pt x="488" y="107"/>
                  </a:cubicBezTo>
                  <a:cubicBezTo>
                    <a:pt x="488" y="103"/>
                    <a:pt x="488" y="102"/>
                    <a:pt x="489" y="102"/>
                  </a:cubicBezTo>
                  <a:cubicBezTo>
                    <a:pt x="490" y="102"/>
                    <a:pt x="492" y="107"/>
                    <a:pt x="500" y="107"/>
                  </a:cubicBezTo>
                  <a:cubicBezTo>
                    <a:pt x="500" y="107"/>
                    <a:pt x="500" y="102"/>
                    <a:pt x="500" y="95"/>
                  </a:cubicBezTo>
                  <a:lnTo>
                    <a:pt x="512" y="95"/>
                  </a:lnTo>
                  <a:lnTo>
                    <a:pt x="512" y="107"/>
                  </a:lnTo>
                  <a:cubicBezTo>
                    <a:pt x="512" y="107"/>
                    <a:pt x="524" y="95"/>
                    <a:pt x="536" y="84"/>
                  </a:cubicBezTo>
                  <a:cubicBezTo>
                    <a:pt x="548" y="84"/>
                    <a:pt x="536" y="95"/>
                    <a:pt x="536" y="95"/>
                  </a:cubicBezTo>
                  <a:lnTo>
                    <a:pt x="548" y="95"/>
                  </a:lnTo>
                  <a:cubicBezTo>
                    <a:pt x="556" y="95"/>
                    <a:pt x="558" y="101"/>
                    <a:pt x="559" y="101"/>
                  </a:cubicBezTo>
                  <a:cubicBezTo>
                    <a:pt x="560" y="101"/>
                    <a:pt x="560" y="99"/>
                    <a:pt x="560" y="95"/>
                  </a:cubicBezTo>
                  <a:lnTo>
                    <a:pt x="560" y="119"/>
                  </a:lnTo>
                  <a:cubicBezTo>
                    <a:pt x="560" y="119"/>
                    <a:pt x="572" y="84"/>
                    <a:pt x="583" y="84"/>
                  </a:cubicBezTo>
                  <a:cubicBezTo>
                    <a:pt x="583" y="95"/>
                    <a:pt x="583" y="107"/>
                    <a:pt x="583" y="107"/>
                  </a:cubicBezTo>
                  <a:cubicBezTo>
                    <a:pt x="583" y="111"/>
                    <a:pt x="585" y="113"/>
                    <a:pt x="587" y="113"/>
                  </a:cubicBezTo>
                  <a:cubicBezTo>
                    <a:pt x="590" y="113"/>
                    <a:pt x="595" y="107"/>
                    <a:pt x="595" y="107"/>
                  </a:cubicBezTo>
                  <a:cubicBezTo>
                    <a:pt x="595" y="107"/>
                    <a:pt x="595" y="119"/>
                    <a:pt x="595" y="131"/>
                  </a:cubicBezTo>
                  <a:cubicBezTo>
                    <a:pt x="597" y="131"/>
                    <a:pt x="599" y="130"/>
                    <a:pt x="600" y="128"/>
                  </a:cubicBezTo>
                  <a:lnTo>
                    <a:pt x="600" y="128"/>
                  </a:lnTo>
                  <a:cubicBezTo>
                    <a:pt x="601" y="130"/>
                    <a:pt x="604" y="131"/>
                    <a:pt x="607" y="131"/>
                  </a:cubicBezTo>
                  <a:lnTo>
                    <a:pt x="643" y="131"/>
                  </a:lnTo>
                  <a:cubicBezTo>
                    <a:pt x="643" y="131"/>
                    <a:pt x="643" y="119"/>
                    <a:pt x="643" y="119"/>
                  </a:cubicBezTo>
                  <a:cubicBezTo>
                    <a:pt x="643" y="119"/>
                    <a:pt x="655" y="131"/>
                    <a:pt x="655" y="143"/>
                  </a:cubicBezTo>
                  <a:lnTo>
                    <a:pt x="691" y="143"/>
                  </a:lnTo>
                  <a:cubicBezTo>
                    <a:pt x="691" y="143"/>
                    <a:pt x="696" y="138"/>
                    <a:pt x="699" y="138"/>
                  </a:cubicBezTo>
                  <a:cubicBezTo>
                    <a:pt x="701" y="138"/>
                    <a:pt x="703" y="139"/>
                    <a:pt x="703" y="143"/>
                  </a:cubicBezTo>
                  <a:cubicBezTo>
                    <a:pt x="709" y="143"/>
                    <a:pt x="705" y="150"/>
                    <a:pt x="700" y="155"/>
                  </a:cubicBezTo>
                  <a:lnTo>
                    <a:pt x="700" y="155"/>
                  </a:lnTo>
                  <a:cubicBezTo>
                    <a:pt x="712" y="154"/>
                    <a:pt x="726" y="152"/>
                    <a:pt x="726" y="143"/>
                  </a:cubicBezTo>
                  <a:cubicBezTo>
                    <a:pt x="726" y="143"/>
                    <a:pt x="726" y="155"/>
                    <a:pt x="726" y="155"/>
                  </a:cubicBezTo>
                  <a:cubicBezTo>
                    <a:pt x="726" y="161"/>
                    <a:pt x="729" y="164"/>
                    <a:pt x="732" y="164"/>
                  </a:cubicBezTo>
                  <a:cubicBezTo>
                    <a:pt x="735" y="164"/>
                    <a:pt x="738" y="161"/>
                    <a:pt x="738" y="155"/>
                  </a:cubicBezTo>
                  <a:lnTo>
                    <a:pt x="750" y="155"/>
                  </a:lnTo>
                  <a:cubicBezTo>
                    <a:pt x="762" y="155"/>
                    <a:pt x="762" y="179"/>
                    <a:pt x="774" y="179"/>
                  </a:cubicBezTo>
                  <a:lnTo>
                    <a:pt x="798" y="179"/>
                  </a:lnTo>
                  <a:cubicBezTo>
                    <a:pt x="798" y="179"/>
                    <a:pt x="810" y="191"/>
                    <a:pt x="810" y="191"/>
                  </a:cubicBezTo>
                  <a:lnTo>
                    <a:pt x="869" y="191"/>
                  </a:lnTo>
                  <a:lnTo>
                    <a:pt x="869" y="203"/>
                  </a:lnTo>
                  <a:lnTo>
                    <a:pt x="881" y="203"/>
                  </a:lnTo>
                  <a:lnTo>
                    <a:pt x="893" y="191"/>
                  </a:lnTo>
                  <a:lnTo>
                    <a:pt x="893" y="203"/>
                  </a:lnTo>
                  <a:cubicBezTo>
                    <a:pt x="905" y="203"/>
                    <a:pt x="917" y="203"/>
                    <a:pt x="905" y="214"/>
                  </a:cubicBezTo>
                  <a:cubicBezTo>
                    <a:pt x="905" y="218"/>
                    <a:pt x="906" y="219"/>
                    <a:pt x="907" y="219"/>
                  </a:cubicBezTo>
                  <a:cubicBezTo>
                    <a:pt x="911" y="219"/>
                    <a:pt x="917" y="211"/>
                    <a:pt x="917" y="203"/>
                  </a:cubicBezTo>
                  <a:lnTo>
                    <a:pt x="917" y="214"/>
                  </a:lnTo>
                  <a:cubicBezTo>
                    <a:pt x="917" y="218"/>
                    <a:pt x="917" y="220"/>
                    <a:pt x="917" y="220"/>
                  </a:cubicBezTo>
                  <a:cubicBezTo>
                    <a:pt x="918" y="220"/>
                    <a:pt x="921" y="214"/>
                    <a:pt x="929" y="214"/>
                  </a:cubicBezTo>
                  <a:cubicBezTo>
                    <a:pt x="929" y="214"/>
                    <a:pt x="929" y="226"/>
                    <a:pt x="941" y="238"/>
                  </a:cubicBezTo>
                  <a:cubicBezTo>
                    <a:pt x="953" y="238"/>
                    <a:pt x="953" y="238"/>
                    <a:pt x="953" y="250"/>
                  </a:cubicBezTo>
                  <a:cubicBezTo>
                    <a:pt x="953" y="253"/>
                    <a:pt x="953" y="254"/>
                    <a:pt x="953" y="254"/>
                  </a:cubicBezTo>
                  <a:cubicBezTo>
                    <a:pt x="953" y="254"/>
                    <a:pt x="955" y="238"/>
                    <a:pt x="964" y="238"/>
                  </a:cubicBezTo>
                  <a:cubicBezTo>
                    <a:pt x="976" y="238"/>
                    <a:pt x="964" y="250"/>
                    <a:pt x="964" y="250"/>
                  </a:cubicBezTo>
                  <a:cubicBezTo>
                    <a:pt x="964" y="250"/>
                    <a:pt x="1000" y="250"/>
                    <a:pt x="988" y="262"/>
                  </a:cubicBezTo>
                  <a:cubicBezTo>
                    <a:pt x="988" y="264"/>
                    <a:pt x="989" y="265"/>
                    <a:pt x="990" y="265"/>
                  </a:cubicBezTo>
                  <a:cubicBezTo>
                    <a:pt x="993" y="265"/>
                    <a:pt x="1003" y="250"/>
                    <a:pt x="1012" y="250"/>
                  </a:cubicBezTo>
                  <a:lnTo>
                    <a:pt x="1012" y="262"/>
                  </a:lnTo>
                  <a:cubicBezTo>
                    <a:pt x="1012" y="262"/>
                    <a:pt x="1000" y="274"/>
                    <a:pt x="1000" y="274"/>
                  </a:cubicBezTo>
                  <a:cubicBezTo>
                    <a:pt x="1000" y="278"/>
                    <a:pt x="1003" y="279"/>
                    <a:pt x="1006" y="279"/>
                  </a:cubicBezTo>
                  <a:cubicBezTo>
                    <a:pt x="1013" y="279"/>
                    <a:pt x="1024" y="274"/>
                    <a:pt x="1024" y="274"/>
                  </a:cubicBezTo>
                  <a:cubicBezTo>
                    <a:pt x="1024" y="274"/>
                    <a:pt x="1036" y="298"/>
                    <a:pt x="1036" y="298"/>
                  </a:cubicBezTo>
                  <a:cubicBezTo>
                    <a:pt x="1036" y="300"/>
                    <a:pt x="1036" y="300"/>
                    <a:pt x="1037" y="300"/>
                  </a:cubicBezTo>
                  <a:cubicBezTo>
                    <a:pt x="1041" y="300"/>
                    <a:pt x="1050" y="289"/>
                    <a:pt x="1056" y="289"/>
                  </a:cubicBezTo>
                  <a:cubicBezTo>
                    <a:pt x="1058" y="289"/>
                    <a:pt x="1060" y="292"/>
                    <a:pt x="1060" y="298"/>
                  </a:cubicBezTo>
                  <a:cubicBezTo>
                    <a:pt x="1060" y="322"/>
                    <a:pt x="1060" y="310"/>
                    <a:pt x="1060" y="322"/>
                  </a:cubicBezTo>
                  <a:cubicBezTo>
                    <a:pt x="1060" y="322"/>
                    <a:pt x="1070" y="316"/>
                    <a:pt x="1074" y="316"/>
                  </a:cubicBezTo>
                  <a:cubicBezTo>
                    <a:pt x="1076" y="316"/>
                    <a:pt x="1076" y="318"/>
                    <a:pt x="1072" y="322"/>
                  </a:cubicBezTo>
                  <a:cubicBezTo>
                    <a:pt x="1066" y="328"/>
                    <a:pt x="1066" y="331"/>
                    <a:pt x="1069" y="331"/>
                  </a:cubicBezTo>
                  <a:cubicBezTo>
                    <a:pt x="1072" y="331"/>
                    <a:pt x="1078" y="328"/>
                    <a:pt x="1084" y="322"/>
                  </a:cubicBezTo>
                  <a:cubicBezTo>
                    <a:pt x="1095" y="322"/>
                    <a:pt x="1084" y="334"/>
                    <a:pt x="1095" y="345"/>
                  </a:cubicBezTo>
                  <a:cubicBezTo>
                    <a:pt x="1107" y="345"/>
                    <a:pt x="1107" y="334"/>
                    <a:pt x="1107" y="334"/>
                  </a:cubicBezTo>
                  <a:cubicBezTo>
                    <a:pt x="1110" y="331"/>
                    <a:pt x="1111" y="330"/>
                    <a:pt x="1112" y="330"/>
                  </a:cubicBezTo>
                  <a:lnTo>
                    <a:pt x="1112" y="330"/>
                  </a:lnTo>
                  <a:cubicBezTo>
                    <a:pt x="1115" y="330"/>
                    <a:pt x="1107" y="345"/>
                    <a:pt x="1107" y="345"/>
                  </a:cubicBezTo>
                  <a:cubicBezTo>
                    <a:pt x="1107" y="345"/>
                    <a:pt x="1095" y="357"/>
                    <a:pt x="1107" y="369"/>
                  </a:cubicBezTo>
                  <a:cubicBezTo>
                    <a:pt x="1119" y="381"/>
                    <a:pt x="1131" y="393"/>
                    <a:pt x="1143" y="393"/>
                  </a:cubicBezTo>
                  <a:lnTo>
                    <a:pt x="1155" y="393"/>
                  </a:lnTo>
                  <a:cubicBezTo>
                    <a:pt x="1167" y="393"/>
                    <a:pt x="1143" y="405"/>
                    <a:pt x="1143" y="405"/>
                  </a:cubicBezTo>
                  <a:cubicBezTo>
                    <a:pt x="1143" y="405"/>
                    <a:pt x="1154" y="400"/>
                    <a:pt x="1161" y="400"/>
                  </a:cubicBezTo>
                  <a:cubicBezTo>
                    <a:pt x="1164" y="400"/>
                    <a:pt x="1167" y="401"/>
                    <a:pt x="1167" y="405"/>
                  </a:cubicBezTo>
                  <a:cubicBezTo>
                    <a:pt x="1167" y="405"/>
                    <a:pt x="1203" y="417"/>
                    <a:pt x="1191" y="429"/>
                  </a:cubicBezTo>
                  <a:lnTo>
                    <a:pt x="1215" y="429"/>
                  </a:lnTo>
                  <a:cubicBezTo>
                    <a:pt x="1215" y="417"/>
                    <a:pt x="1238" y="417"/>
                    <a:pt x="1238" y="417"/>
                  </a:cubicBezTo>
                  <a:cubicBezTo>
                    <a:pt x="1238" y="413"/>
                    <a:pt x="1237" y="412"/>
                    <a:pt x="1235" y="412"/>
                  </a:cubicBezTo>
                  <a:cubicBezTo>
                    <a:pt x="1232" y="412"/>
                    <a:pt x="1226" y="417"/>
                    <a:pt x="1226" y="417"/>
                  </a:cubicBezTo>
                  <a:cubicBezTo>
                    <a:pt x="1226" y="417"/>
                    <a:pt x="1226" y="405"/>
                    <a:pt x="1226" y="405"/>
                  </a:cubicBezTo>
                  <a:lnTo>
                    <a:pt x="1226" y="393"/>
                  </a:lnTo>
                  <a:lnTo>
                    <a:pt x="1203" y="393"/>
                  </a:lnTo>
                  <a:lnTo>
                    <a:pt x="1203" y="381"/>
                  </a:lnTo>
                  <a:cubicBezTo>
                    <a:pt x="1203" y="381"/>
                    <a:pt x="1203" y="381"/>
                    <a:pt x="1191" y="369"/>
                  </a:cubicBezTo>
                  <a:cubicBezTo>
                    <a:pt x="1191" y="369"/>
                    <a:pt x="1191" y="369"/>
                    <a:pt x="1191" y="357"/>
                  </a:cubicBezTo>
                  <a:lnTo>
                    <a:pt x="1179" y="357"/>
                  </a:lnTo>
                  <a:cubicBezTo>
                    <a:pt x="1191" y="357"/>
                    <a:pt x="1191" y="345"/>
                    <a:pt x="1179" y="345"/>
                  </a:cubicBezTo>
                  <a:cubicBezTo>
                    <a:pt x="1179" y="345"/>
                    <a:pt x="1167" y="322"/>
                    <a:pt x="1167" y="322"/>
                  </a:cubicBezTo>
                  <a:cubicBezTo>
                    <a:pt x="1155" y="322"/>
                    <a:pt x="1155" y="334"/>
                    <a:pt x="1155" y="334"/>
                  </a:cubicBezTo>
                  <a:cubicBezTo>
                    <a:pt x="1143" y="334"/>
                    <a:pt x="1155" y="322"/>
                    <a:pt x="1155" y="322"/>
                  </a:cubicBezTo>
                  <a:cubicBezTo>
                    <a:pt x="1143" y="310"/>
                    <a:pt x="1143" y="298"/>
                    <a:pt x="1131" y="286"/>
                  </a:cubicBezTo>
                  <a:lnTo>
                    <a:pt x="1095" y="286"/>
                  </a:lnTo>
                  <a:cubicBezTo>
                    <a:pt x="1086" y="286"/>
                    <a:pt x="1099" y="271"/>
                    <a:pt x="1099" y="271"/>
                  </a:cubicBezTo>
                  <a:lnTo>
                    <a:pt x="1099" y="271"/>
                  </a:lnTo>
                  <a:cubicBezTo>
                    <a:pt x="1099" y="271"/>
                    <a:pt x="1098" y="272"/>
                    <a:pt x="1095" y="274"/>
                  </a:cubicBezTo>
                  <a:cubicBezTo>
                    <a:pt x="1084" y="274"/>
                    <a:pt x="1095" y="298"/>
                    <a:pt x="1084" y="298"/>
                  </a:cubicBezTo>
                  <a:lnTo>
                    <a:pt x="1084" y="274"/>
                  </a:lnTo>
                  <a:cubicBezTo>
                    <a:pt x="1084" y="274"/>
                    <a:pt x="1095" y="262"/>
                    <a:pt x="1095" y="250"/>
                  </a:cubicBezTo>
                  <a:lnTo>
                    <a:pt x="1095" y="250"/>
                  </a:lnTo>
                  <a:cubicBezTo>
                    <a:pt x="1091" y="254"/>
                    <a:pt x="1089" y="255"/>
                    <a:pt x="1087" y="255"/>
                  </a:cubicBezTo>
                  <a:cubicBezTo>
                    <a:pt x="1082" y="255"/>
                    <a:pt x="1080" y="250"/>
                    <a:pt x="1072" y="250"/>
                  </a:cubicBezTo>
                  <a:cubicBezTo>
                    <a:pt x="1060" y="250"/>
                    <a:pt x="1072" y="250"/>
                    <a:pt x="1072" y="238"/>
                  </a:cubicBezTo>
                  <a:lnTo>
                    <a:pt x="1072" y="226"/>
                  </a:lnTo>
                  <a:lnTo>
                    <a:pt x="1060" y="250"/>
                  </a:lnTo>
                  <a:lnTo>
                    <a:pt x="1060" y="226"/>
                  </a:lnTo>
                  <a:lnTo>
                    <a:pt x="1036" y="226"/>
                  </a:lnTo>
                  <a:cubicBezTo>
                    <a:pt x="1036" y="226"/>
                    <a:pt x="1036" y="200"/>
                    <a:pt x="1021" y="200"/>
                  </a:cubicBezTo>
                  <a:cubicBezTo>
                    <a:pt x="1018" y="200"/>
                    <a:pt x="1016" y="201"/>
                    <a:pt x="1012" y="203"/>
                  </a:cubicBezTo>
                  <a:cubicBezTo>
                    <a:pt x="1010" y="205"/>
                    <a:pt x="1008" y="206"/>
                    <a:pt x="1006" y="206"/>
                  </a:cubicBezTo>
                  <a:cubicBezTo>
                    <a:pt x="1002" y="206"/>
                    <a:pt x="1001" y="199"/>
                    <a:pt x="1000" y="199"/>
                  </a:cubicBezTo>
                  <a:cubicBezTo>
                    <a:pt x="1000" y="199"/>
                    <a:pt x="1000" y="200"/>
                    <a:pt x="1000" y="203"/>
                  </a:cubicBezTo>
                  <a:cubicBezTo>
                    <a:pt x="998" y="205"/>
                    <a:pt x="996" y="206"/>
                    <a:pt x="996" y="206"/>
                  </a:cubicBezTo>
                  <a:cubicBezTo>
                    <a:pt x="993" y="206"/>
                    <a:pt x="1000" y="191"/>
                    <a:pt x="1000" y="191"/>
                  </a:cubicBezTo>
                  <a:cubicBezTo>
                    <a:pt x="1000" y="187"/>
                    <a:pt x="999" y="185"/>
                    <a:pt x="997" y="185"/>
                  </a:cubicBezTo>
                  <a:cubicBezTo>
                    <a:pt x="992" y="185"/>
                    <a:pt x="984" y="191"/>
                    <a:pt x="976" y="191"/>
                  </a:cubicBezTo>
                  <a:cubicBezTo>
                    <a:pt x="976" y="191"/>
                    <a:pt x="976" y="191"/>
                    <a:pt x="976" y="179"/>
                  </a:cubicBezTo>
                  <a:cubicBezTo>
                    <a:pt x="976" y="179"/>
                    <a:pt x="966" y="189"/>
                    <a:pt x="962" y="189"/>
                  </a:cubicBezTo>
                  <a:cubicBezTo>
                    <a:pt x="961" y="189"/>
                    <a:pt x="961" y="187"/>
                    <a:pt x="964" y="179"/>
                  </a:cubicBezTo>
                  <a:cubicBezTo>
                    <a:pt x="964" y="161"/>
                    <a:pt x="964" y="155"/>
                    <a:pt x="962" y="155"/>
                  </a:cubicBezTo>
                  <a:cubicBezTo>
                    <a:pt x="959" y="155"/>
                    <a:pt x="953" y="161"/>
                    <a:pt x="941" y="167"/>
                  </a:cubicBezTo>
                  <a:cubicBezTo>
                    <a:pt x="929" y="167"/>
                    <a:pt x="929" y="167"/>
                    <a:pt x="929" y="155"/>
                  </a:cubicBezTo>
                  <a:cubicBezTo>
                    <a:pt x="935" y="149"/>
                    <a:pt x="932" y="149"/>
                    <a:pt x="927" y="149"/>
                  </a:cubicBezTo>
                  <a:cubicBezTo>
                    <a:pt x="923" y="149"/>
                    <a:pt x="917" y="149"/>
                    <a:pt x="917" y="143"/>
                  </a:cubicBezTo>
                  <a:cubicBezTo>
                    <a:pt x="917" y="141"/>
                    <a:pt x="915" y="140"/>
                    <a:pt x="913" y="140"/>
                  </a:cubicBezTo>
                  <a:cubicBezTo>
                    <a:pt x="911" y="140"/>
                    <a:pt x="908" y="140"/>
                    <a:pt x="906" y="141"/>
                  </a:cubicBezTo>
                  <a:lnTo>
                    <a:pt x="906" y="141"/>
                  </a:lnTo>
                  <a:cubicBezTo>
                    <a:pt x="911" y="131"/>
                    <a:pt x="911" y="128"/>
                    <a:pt x="906" y="128"/>
                  </a:cubicBezTo>
                  <a:cubicBezTo>
                    <a:pt x="902" y="128"/>
                    <a:pt x="893" y="131"/>
                    <a:pt x="881" y="131"/>
                  </a:cubicBezTo>
                  <a:cubicBezTo>
                    <a:pt x="881" y="131"/>
                    <a:pt x="881" y="119"/>
                    <a:pt x="881" y="119"/>
                  </a:cubicBezTo>
                  <a:lnTo>
                    <a:pt x="857" y="119"/>
                  </a:lnTo>
                  <a:cubicBezTo>
                    <a:pt x="845" y="119"/>
                    <a:pt x="857" y="107"/>
                    <a:pt x="857" y="107"/>
                  </a:cubicBezTo>
                  <a:cubicBezTo>
                    <a:pt x="853" y="103"/>
                    <a:pt x="849" y="102"/>
                    <a:pt x="846" y="102"/>
                  </a:cubicBezTo>
                  <a:cubicBezTo>
                    <a:pt x="845" y="102"/>
                    <a:pt x="844" y="102"/>
                    <a:pt x="843" y="103"/>
                  </a:cubicBezTo>
                  <a:lnTo>
                    <a:pt x="843" y="103"/>
                  </a:lnTo>
                  <a:cubicBezTo>
                    <a:pt x="840" y="100"/>
                    <a:pt x="837" y="97"/>
                    <a:pt x="833" y="97"/>
                  </a:cubicBezTo>
                  <a:cubicBezTo>
                    <a:pt x="830" y="97"/>
                    <a:pt x="826" y="99"/>
                    <a:pt x="822" y="107"/>
                  </a:cubicBezTo>
                  <a:cubicBezTo>
                    <a:pt x="820" y="109"/>
                    <a:pt x="819" y="110"/>
                    <a:pt x="818" y="110"/>
                  </a:cubicBezTo>
                  <a:cubicBezTo>
                    <a:pt x="816" y="110"/>
                    <a:pt x="832" y="84"/>
                    <a:pt x="822" y="84"/>
                  </a:cubicBezTo>
                  <a:lnTo>
                    <a:pt x="822" y="84"/>
                  </a:lnTo>
                  <a:cubicBezTo>
                    <a:pt x="818" y="87"/>
                    <a:pt x="816" y="89"/>
                    <a:pt x="816" y="89"/>
                  </a:cubicBezTo>
                  <a:cubicBezTo>
                    <a:pt x="815" y="89"/>
                    <a:pt x="818" y="84"/>
                    <a:pt x="810" y="84"/>
                  </a:cubicBezTo>
                  <a:cubicBezTo>
                    <a:pt x="798" y="84"/>
                    <a:pt x="822" y="84"/>
                    <a:pt x="810" y="72"/>
                  </a:cubicBezTo>
                  <a:lnTo>
                    <a:pt x="798" y="72"/>
                  </a:lnTo>
                  <a:cubicBezTo>
                    <a:pt x="786" y="72"/>
                    <a:pt x="786" y="72"/>
                    <a:pt x="786" y="84"/>
                  </a:cubicBezTo>
                  <a:cubicBezTo>
                    <a:pt x="782" y="87"/>
                    <a:pt x="781" y="88"/>
                    <a:pt x="781" y="88"/>
                  </a:cubicBezTo>
                  <a:cubicBezTo>
                    <a:pt x="780" y="88"/>
                    <a:pt x="786" y="80"/>
                    <a:pt x="786" y="72"/>
                  </a:cubicBezTo>
                  <a:lnTo>
                    <a:pt x="786" y="72"/>
                  </a:lnTo>
                  <a:lnTo>
                    <a:pt x="774" y="84"/>
                  </a:lnTo>
                  <a:cubicBezTo>
                    <a:pt x="774" y="72"/>
                    <a:pt x="774" y="72"/>
                    <a:pt x="774" y="60"/>
                  </a:cubicBezTo>
                  <a:lnTo>
                    <a:pt x="762" y="72"/>
                  </a:lnTo>
                  <a:cubicBezTo>
                    <a:pt x="758" y="76"/>
                    <a:pt x="754" y="77"/>
                    <a:pt x="751" y="77"/>
                  </a:cubicBezTo>
                  <a:cubicBezTo>
                    <a:pt x="744" y="77"/>
                    <a:pt x="738" y="72"/>
                    <a:pt x="738" y="72"/>
                  </a:cubicBezTo>
                  <a:cubicBezTo>
                    <a:pt x="730" y="72"/>
                    <a:pt x="728" y="66"/>
                    <a:pt x="723" y="66"/>
                  </a:cubicBezTo>
                  <a:cubicBezTo>
                    <a:pt x="721" y="66"/>
                    <a:pt x="718" y="68"/>
                    <a:pt x="714" y="72"/>
                  </a:cubicBezTo>
                  <a:lnTo>
                    <a:pt x="714" y="60"/>
                  </a:lnTo>
                  <a:lnTo>
                    <a:pt x="714" y="48"/>
                  </a:lnTo>
                  <a:lnTo>
                    <a:pt x="703" y="72"/>
                  </a:lnTo>
                  <a:cubicBezTo>
                    <a:pt x="703" y="60"/>
                    <a:pt x="679" y="48"/>
                    <a:pt x="679" y="48"/>
                  </a:cubicBezTo>
                  <a:cubicBezTo>
                    <a:pt x="675" y="48"/>
                    <a:pt x="674" y="49"/>
                    <a:pt x="674" y="50"/>
                  </a:cubicBezTo>
                  <a:lnTo>
                    <a:pt x="674" y="50"/>
                  </a:lnTo>
                  <a:cubicBezTo>
                    <a:pt x="671" y="47"/>
                    <a:pt x="668" y="45"/>
                    <a:pt x="664" y="45"/>
                  </a:cubicBezTo>
                  <a:cubicBezTo>
                    <a:pt x="661" y="45"/>
                    <a:pt x="658" y="46"/>
                    <a:pt x="655" y="48"/>
                  </a:cubicBezTo>
                  <a:cubicBezTo>
                    <a:pt x="647" y="48"/>
                    <a:pt x="644" y="53"/>
                    <a:pt x="643" y="53"/>
                  </a:cubicBezTo>
                  <a:cubicBezTo>
                    <a:pt x="643" y="53"/>
                    <a:pt x="643" y="52"/>
                    <a:pt x="643" y="48"/>
                  </a:cubicBezTo>
                  <a:cubicBezTo>
                    <a:pt x="643" y="36"/>
                    <a:pt x="655" y="24"/>
                    <a:pt x="643" y="24"/>
                  </a:cubicBezTo>
                  <a:lnTo>
                    <a:pt x="631" y="24"/>
                  </a:lnTo>
                  <a:cubicBezTo>
                    <a:pt x="619" y="24"/>
                    <a:pt x="619" y="24"/>
                    <a:pt x="607" y="12"/>
                  </a:cubicBezTo>
                  <a:cubicBezTo>
                    <a:pt x="595" y="12"/>
                    <a:pt x="595" y="24"/>
                    <a:pt x="607" y="36"/>
                  </a:cubicBezTo>
                  <a:lnTo>
                    <a:pt x="595" y="36"/>
                  </a:lnTo>
                  <a:cubicBezTo>
                    <a:pt x="595" y="36"/>
                    <a:pt x="595" y="24"/>
                    <a:pt x="583" y="24"/>
                  </a:cubicBezTo>
                  <a:lnTo>
                    <a:pt x="583" y="36"/>
                  </a:lnTo>
                  <a:lnTo>
                    <a:pt x="572" y="36"/>
                  </a:lnTo>
                  <a:cubicBezTo>
                    <a:pt x="572" y="36"/>
                    <a:pt x="583" y="12"/>
                    <a:pt x="572" y="12"/>
                  </a:cubicBezTo>
                  <a:cubicBezTo>
                    <a:pt x="572" y="12"/>
                    <a:pt x="548" y="12"/>
                    <a:pt x="560" y="24"/>
                  </a:cubicBezTo>
                  <a:cubicBezTo>
                    <a:pt x="560" y="36"/>
                    <a:pt x="560" y="36"/>
                    <a:pt x="560" y="36"/>
                  </a:cubicBezTo>
                  <a:cubicBezTo>
                    <a:pt x="560" y="40"/>
                    <a:pt x="558" y="41"/>
                    <a:pt x="557" y="41"/>
                  </a:cubicBezTo>
                  <a:cubicBezTo>
                    <a:pt x="553" y="41"/>
                    <a:pt x="548" y="36"/>
                    <a:pt x="548" y="36"/>
                  </a:cubicBezTo>
                  <a:cubicBezTo>
                    <a:pt x="548" y="36"/>
                    <a:pt x="548" y="12"/>
                    <a:pt x="548" y="12"/>
                  </a:cubicBezTo>
                  <a:lnTo>
                    <a:pt x="536" y="12"/>
                  </a:lnTo>
                  <a:lnTo>
                    <a:pt x="536" y="24"/>
                  </a:lnTo>
                  <a:cubicBezTo>
                    <a:pt x="536" y="24"/>
                    <a:pt x="536" y="9"/>
                    <a:pt x="530" y="9"/>
                  </a:cubicBezTo>
                  <a:cubicBezTo>
                    <a:pt x="528" y="9"/>
                    <a:pt x="526" y="10"/>
                    <a:pt x="524" y="12"/>
                  </a:cubicBezTo>
                  <a:cubicBezTo>
                    <a:pt x="512" y="12"/>
                    <a:pt x="512" y="24"/>
                    <a:pt x="512" y="36"/>
                  </a:cubicBezTo>
                  <a:cubicBezTo>
                    <a:pt x="512" y="24"/>
                    <a:pt x="512" y="24"/>
                    <a:pt x="512" y="12"/>
                  </a:cubicBezTo>
                  <a:cubicBezTo>
                    <a:pt x="512" y="12"/>
                    <a:pt x="500" y="0"/>
                    <a:pt x="488" y="0"/>
                  </a:cubicBezTo>
                  <a:cubicBezTo>
                    <a:pt x="488" y="0"/>
                    <a:pt x="488" y="12"/>
                    <a:pt x="488" y="12"/>
                  </a:cubicBezTo>
                  <a:lnTo>
                    <a:pt x="476" y="12"/>
                  </a:lnTo>
                  <a:cubicBezTo>
                    <a:pt x="476" y="12"/>
                    <a:pt x="476" y="0"/>
                    <a:pt x="464" y="0"/>
                  </a:cubicBezTo>
                  <a:close/>
                  <a:moveTo>
                    <a:pt x="1326" y="543"/>
                  </a:moveTo>
                  <a:cubicBezTo>
                    <a:pt x="1325" y="544"/>
                    <a:pt x="1324" y="546"/>
                    <a:pt x="1322" y="548"/>
                  </a:cubicBezTo>
                  <a:cubicBezTo>
                    <a:pt x="1328" y="548"/>
                    <a:pt x="1328" y="544"/>
                    <a:pt x="1326" y="543"/>
                  </a:cubicBezTo>
                  <a:close/>
                  <a:moveTo>
                    <a:pt x="1255" y="423"/>
                  </a:moveTo>
                  <a:lnTo>
                    <a:pt x="1255" y="423"/>
                  </a:lnTo>
                  <a:cubicBezTo>
                    <a:pt x="1254" y="423"/>
                    <a:pt x="1246" y="429"/>
                    <a:pt x="1238" y="429"/>
                  </a:cubicBezTo>
                  <a:cubicBezTo>
                    <a:pt x="1238" y="429"/>
                    <a:pt x="1233" y="434"/>
                    <a:pt x="1226" y="434"/>
                  </a:cubicBezTo>
                  <a:cubicBezTo>
                    <a:pt x="1222" y="434"/>
                    <a:pt x="1218" y="433"/>
                    <a:pt x="1215" y="429"/>
                  </a:cubicBezTo>
                  <a:cubicBezTo>
                    <a:pt x="1215" y="429"/>
                    <a:pt x="1215" y="441"/>
                    <a:pt x="1215" y="441"/>
                  </a:cubicBezTo>
                  <a:lnTo>
                    <a:pt x="1215" y="465"/>
                  </a:lnTo>
                  <a:cubicBezTo>
                    <a:pt x="1215" y="465"/>
                    <a:pt x="1225" y="459"/>
                    <a:pt x="1232" y="459"/>
                  </a:cubicBezTo>
                  <a:cubicBezTo>
                    <a:pt x="1236" y="459"/>
                    <a:pt x="1238" y="461"/>
                    <a:pt x="1238" y="465"/>
                  </a:cubicBezTo>
                  <a:cubicBezTo>
                    <a:pt x="1238" y="465"/>
                    <a:pt x="1226" y="476"/>
                    <a:pt x="1226" y="476"/>
                  </a:cubicBezTo>
                  <a:lnTo>
                    <a:pt x="1238" y="476"/>
                  </a:lnTo>
                  <a:cubicBezTo>
                    <a:pt x="1246" y="476"/>
                    <a:pt x="1244" y="471"/>
                    <a:pt x="1244" y="471"/>
                  </a:cubicBezTo>
                  <a:lnTo>
                    <a:pt x="1244" y="471"/>
                  </a:lnTo>
                  <a:cubicBezTo>
                    <a:pt x="1245" y="471"/>
                    <a:pt x="1246" y="472"/>
                    <a:pt x="1250" y="476"/>
                  </a:cubicBezTo>
                  <a:cubicBezTo>
                    <a:pt x="1256" y="482"/>
                    <a:pt x="1256" y="482"/>
                    <a:pt x="1255" y="482"/>
                  </a:cubicBezTo>
                  <a:cubicBezTo>
                    <a:pt x="1253" y="482"/>
                    <a:pt x="1250" y="482"/>
                    <a:pt x="1250" y="488"/>
                  </a:cubicBezTo>
                  <a:cubicBezTo>
                    <a:pt x="1250" y="488"/>
                    <a:pt x="1238" y="488"/>
                    <a:pt x="1226" y="500"/>
                  </a:cubicBezTo>
                  <a:lnTo>
                    <a:pt x="1262" y="500"/>
                  </a:lnTo>
                  <a:lnTo>
                    <a:pt x="1262" y="512"/>
                  </a:lnTo>
                  <a:cubicBezTo>
                    <a:pt x="1270" y="512"/>
                    <a:pt x="1273" y="517"/>
                    <a:pt x="1277" y="517"/>
                  </a:cubicBezTo>
                  <a:cubicBezTo>
                    <a:pt x="1279" y="517"/>
                    <a:pt x="1282" y="516"/>
                    <a:pt x="1286" y="512"/>
                  </a:cubicBezTo>
                  <a:cubicBezTo>
                    <a:pt x="1286" y="511"/>
                    <a:pt x="1286" y="510"/>
                    <a:pt x="1286" y="510"/>
                  </a:cubicBezTo>
                  <a:cubicBezTo>
                    <a:pt x="1288" y="510"/>
                    <a:pt x="1298" y="548"/>
                    <a:pt x="1298" y="548"/>
                  </a:cubicBezTo>
                  <a:cubicBezTo>
                    <a:pt x="1302" y="552"/>
                    <a:pt x="1304" y="553"/>
                    <a:pt x="1307" y="553"/>
                  </a:cubicBezTo>
                  <a:cubicBezTo>
                    <a:pt x="1311" y="553"/>
                    <a:pt x="1314" y="548"/>
                    <a:pt x="1322" y="548"/>
                  </a:cubicBezTo>
                  <a:cubicBezTo>
                    <a:pt x="1322" y="544"/>
                    <a:pt x="1323" y="543"/>
                    <a:pt x="1324" y="543"/>
                  </a:cubicBezTo>
                  <a:lnTo>
                    <a:pt x="1324" y="543"/>
                  </a:lnTo>
                  <a:cubicBezTo>
                    <a:pt x="1325" y="543"/>
                    <a:pt x="1325" y="543"/>
                    <a:pt x="1326" y="543"/>
                  </a:cubicBezTo>
                  <a:lnTo>
                    <a:pt x="1326" y="543"/>
                  </a:lnTo>
                  <a:cubicBezTo>
                    <a:pt x="1330" y="536"/>
                    <a:pt x="1322" y="534"/>
                    <a:pt x="1322" y="524"/>
                  </a:cubicBezTo>
                  <a:lnTo>
                    <a:pt x="1310" y="524"/>
                  </a:lnTo>
                  <a:cubicBezTo>
                    <a:pt x="1310" y="524"/>
                    <a:pt x="1310" y="512"/>
                    <a:pt x="1310" y="512"/>
                  </a:cubicBezTo>
                  <a:cubicBezTo>
                    <a:pt x="1298" y="512"/>
                    <a:pt x="1310" y="488"/>
                    <a:pt x="1310" y="488"/>
                  </a:cubicBezTo>
                  <a:lnTo>
                    <a:pt x="1310" y="488"/>
                  </a:lnTo>
                  <a:cubicBezTo>
                    <a:pt x="1310" y="488"/>
                    <a:pt x="1299" y="499"/>
                    <a:pt x="1292" y="499"/>
                  </a:cubicBezTo>
                  <a:cubicBezTo>
                    <a:pt x="1289" y="499"/>
                    <a:pt x="1286" y="496"/>
                    <a:pt x="1286" y="488"/>
                  </a:cubicBezTo>
                  <a:cubicBezTo>
                    <a:pt x="1292" y="476"/>
                    <a:pt x="1292" y="473"/>
                    <a:pt x="1290" y="473"/>
                  </a:cubicBezTo>
                  <a:lnTo>
                    <a:pt x="1290" y="473"/>
                  </a:lnTo>
                  <a:cubicBezTo>
                    <a:pt x="1289" y="473"/>
                    <a:pt x="1286" y="476"/>
                    <a:pt x="1286" y="476"/>
                  </a:cubicBezTo>
                  <a:lnTo>
                    <a:pt x="1286" y="465"/>
                  </a:lnTo>
                  <a:cubicBezTo>
                    <a:pt x="1286" y="459"/>
                    <a:pt x="1283" y="456"/>
                    <a:pt x="1279" y="456"/>
                  </a:cubicBezTo>
                  <a:cubicBezTo>
                    <a:pt x="1274" y="456"/>
                    <a:pt x="1268" y="459"/>
                    <a:pt x="1262" y="465"/>
                  </a:cubicBezTo>
                  <a:cubicBezTo>
                    <a:pt x="1260" y="466"/>
                    <a:pt x="1259" y="467"/>
                    <a:pt x="1258" y="467"/>
                  </a:cubicBezTo>
                  <a:cubicBezTo>
                    <a:pt x="1253" y="467"/>
                    <a:pt x="1262" y="441"/>
                    <a:pt x="1262" y="441"/>
                  </a:cubicBezTo>
                  <a:lnTo>
                    <a:pt x="1238" y="441"/>
                  </a:lnTo>
                  <a:cubicBezTo>
                    <a:pt x="1238" y="441"/>
                    <a:pt x="1250" y="429"/>
                    <a:pt x="1250" y="429"/>
                  </a:cubicBezTo>
                  <a:cubicBezTo>
                    <a:pt x="1254" y="425"/>
                    <a:pt x="1256" y="423"/>
                    <a:pt x="1255" y="423"/>
                  </a:cubicBezTo>
                  <a:close/>
                  <a:moveTo>
                    <a:pt x="119" y="579"/>
                  </a:moveTo>
                  <a:cubicBezTo>
                    <a:pt x="119" y="582"/>
                    <a:pt x="119" y="584"/>
                    <a:pt x="119" y="584"/>
                  </a:cubicBezTo>
                  <a:lnTo>
                    <a:pt x="131" y="584"/>
                  </a:lnTo>
                  <a:cubicBezTo>
                    <a:pt x="131" y="584"/>
                    <a:pt x="125" y="581"/>
                    <a:pt x="119" y="579"/>
                  </a:cubicBezTo>
                  <a:close/>
                  <a:moveTo>
                    <a:pt x="1322" y="548"/>
                  </a:moveTo>
                  <a:cubicBezTo>
                    <a:pt x="1310" y="560"/>
                    <a:pt x="1310" y="572"/>
                    <a:pt x="1322" y="584"/>
                  </a:cubicBezTo>
                  <a:cubicBezTo>
                    <a:pt x="1322" y="584"/>
                    <a:pt x="1322" y="595"/>
                    <a:pt x="1334" y="595"/>
                  </a:cubicBezTo>
                  <a:lnTo>
                    <a:pt x="1345" y="595"/>
                  </a:lnTo>
                  <a:lnTo>
                    <a:pt x="1357" y="607"/>
                  </a:lnTo>
                  <a:cubicBezTo>
                    <a:pt x="1357" y="619"/>
                    <a:pt x="1369" y="619"/>
                    <a:pt x="1381" y="619"/>
                  </a:cubicBezTo>
                  <a:lnTo>
                    <a:pt x="1381" y="607"/>
                  </a:lnTo>
                  <a:cubicBezTo>
                    <a:pt x="1381" y="601"/>
                    <a:pt x="1381" y="601"/>
                    <a:pt x="1380" y="601"/>
                  </a:cubicBezTo>
                  <a:cubicBezTo>
                    <a:pt x="1378" y="601"/>
                    <a:pt x="1375" y="601"/>
                    <a:pt x="1369" y="595"/>
                  </a:cubicBezTo>
                  <a:cubicBezTo>
                    <a:pt x="1369" y="584"/>
                    <a:pt x="1369" y="572"/>
                    <a:pt x="1357" y="572"/>
                  </a:cubicBezTo>
                  <a:lnTo>
                    <a:pt x="1345" y="572"/>
                  </a:lnTo>
                  <a:cubicBezTo>
                    <a:pt x="1357" y="572"/>
                    <a:pt x="1369" y="560"/>
                    <a:pt x="1345" y="560"/>
                  </a:cubicBezTo>
                  <a:cubicBezTo>
                    <a:pt x="1334" y="560"/>
                    <a:pt x="1322" y="560"/>
                    <a:pt x="1322" y="548"/>
                  </a:cubicBezTo>
                  <a:close/>
                  <a:moveTo>
                    <a:pt x="1381" y="619"/>
                  </a:moveTo>
                  <a:cubicBezTo>
                    <a:pt x="1369" y="619"/>
                    <a:pt x="1369" y="619"/>
                    <a:pt x="1369" y="631"/>
                  </a:cubicBezTo>
                  <a:lnTo>
                    <a:pt x="1381" y="631"/>
                  </a:lnTo>
                  <a:cubicBezTo>
                    <a:pt x="1382" y="631"/>
                    <a:pt x="1383" y="631"/>
                    <a:pt x="1384" y="631"/>
                  </a:cubicBezTo>
                  <a:lnTo>
                    <a:pt x="1384" y="631"/>
                  </a:lnTo>
                  <a:cubicBezTo>
                    <a:pt x="1387" y="624"/>
                    <a:pt x="1389" y="619"/>
                    <a:pt x="1381" y="619"/>
                  </a:cubicBezTo>
                  <a:close/>
                  <a:moveTo>
                    <a:pt x="1384" y="631"/>
                  </a:moveTo>
                  <a:cubicBezTo>
                    <a:pt x="1383" y="635"/>
                    <a:pt x="1381" y="639"/>
                    <a:pt x="1381" y="643"/>
                  </a:cubicBezTo>
                  <a:lnTo>
                    <a:pt x="1381" y="643"/>
                  </a:lnTo>
                  <a:cubicBezTo>
                    <a:pt x="1381" y="632"/>
                    <a:pt x="1391" y="631"/>
                    <a:pt x="1384" y="631"/>
                  </a:cubicBezTo>
                  <a:close/>
                  <a:moveTo>
                    <a:pt x="1393" y="643"/>
                  </a:moveTo>
                  <a:lnTo>
                    <a:pt x="1393" y="643"/>
                  </a:lnTo>
                  <a:cubicBezTo>
                    <a:pt x="1393" y="643"/>
                    <a:pt x="1387" y="643"/>
                    <a:pt x="1388" y="647"/>
                  </a:cubicBezTo>
                  <a:lnTo>
                    <a:pt x="1388" y="647"/>
                  </a:lnTo>
                  <a:cubicBezTo>
                    <a:pt x="1385" y="646"/>
                    <a:pt x="1383" y="645"/>
                    <a:pt x="1381" y="643"/>
                  </a:cubicBezTo>
                  <a:lnTo>
                    <a:pt x="1381" y="643"/>
                  </a:lnTo>
                  <a:cubicBezTo>
                    <a:pt x="1385" y="647"/>
                    <a:pt x="1388" y="650"/>
                    <a:pt x="1390" y="651"/>
                  </a:cubicBezTo>
                  <a:lnTo>
                    <a:pt x="1390" y="651"/>
                  </a:lnTo>
                  <a:cubicBezTo>
                    <a:pt x="1391" y="652"/>
                    <a:pt x="1392" y="654"/>
                    <a:pt x="1393" y="655"/>
                  </a:cubicBezTo>
                  <a:lnTo>
                    <a:pt x="1417" y="655"/>
                  </a:lnTo>
                  <a:cubicBezTo>
                    <a:pt x="1417" y="649"/>
                    <a:pt x="1411" y="649"/>
                    <a:pt x="1404" y="649"/>
                  </a:cubicBezTo>
                  <a:cubicBezTo>
                    <a:pt x="1400" y="649"/>
                    <a:pt x="1397" y="649"/>
                    <a:pt x="1393" y="649"/>
                  </a:cubicBezTo>
                  <a:lnTo>
                    <a:pt x="1393" y="649"/>
                  </a:lnTo>
                  <a:cubicBezTo>
                    <a:pt x="1393" y="647"/>
                    <a:pt x="1393" y="645"/>
                    <a:pt x="1393" y="643"/>
                  </a:cubicBezTo>
                  <a:close/>
                  <a:moveTo>
                    <a:pt x="1417" y="655"/>
                  </a:moveTo>
                  <a:cubicBezTo>
                    <a:pt x="1417" y="667"/>
                    <a:pt x="1417" y="667"/>
                    <a:pt x="1417" y="667"/>
                  </a:cubicBezTo>
                  <a:lnTo>
                    <a:pt x="1429" y="667"/>
                  </a:lnTo>
                  <a:cubicBezTo>
                    <a:pt x="1429" y="655"/>
                    <a:pt x="1429" y="655"/>
                    <a:pt x="1417" y="655"/>
                  </a:cubicBezTo>
                  <a:close/>
                  <a:moveTo>
                    <a:pt x="83" y="667"/>
                  </a:moveTo>
                  <a:lnTo>
                    <a:pt x="83" y="679"/>
                  </a:lnTo>
                  <a:cubicBezTo>
                    <a:pt x="95" y="679"/>
                    <a:pt x="83" y="667"/>
                    <a:pt x="83" y="667"/>
                  </a:cubicBezTo>
                  <a:close/>
                  <a:moveTo>
                    <a:pt x="1429" y="667"/>
                  </a:moveTo>
                  <a:cubicBezTo>
                    <a:pt x="1423" y="673"/>
                    <a:pt x="1420" y="673"/>
                    <a:pt x="1418" y="673"/>
                  </a:cubicBezTo>
                  <a:cubicBezTo>
                    <a:pt x="1417" y="673"/>
                    <a:pt x="1417" y="673"/>
                    <a:pt x="1417" y="679"/>
                  </a:cubicBezTo>
                  <a:cubicBezTo>
                    <a:pt x="1417" y="691"/>
                    <a:pt x="1417" y="691"/>
                    <a:pt x="1417" y="691"/>
                  </a:cubicBezTo>
                  <a:lnTo>
                    <a:pt x="1429" y="691"/>
                  </a:lnTo>
                  <a:lnTo>
                    <a:pt x="1429" y="667"/>
                  </a:lnTo>
                  <a:close/>
                  <a:moveTo>
                    <a:pt x="1619" y="703"/>
                  </a:moveTo>
                  <a:cubicBezTo>
                    <a:pt x="1607" y="709"/>
                    <a:pt x="1610" y="712"/>
                    <a:pt x="1615" y="712"/>
                  </a:cubicBezTo>
                  <a:cubicBezTo>
                    <a:pt x="1619" y="712"/>
                    <a:pt x="1625" y="709"/>
                    <a:pt x="1619" y="703"/>
                  </a:cubicBezTo>
                  <a:close/>
                  <a:moveTo>
                    <a:pt x="83" y="726"/>
                  </a:moveTo>
                  <a:cubicBezTo>
                    <a:pt x="83" y="726"/>
                    <a:pt x="93" y="731"/>
                    <a:pt x="100" y="732"/>
                  </a:cubicBezTo>
                  <a:lnTo>
                    <a:pt x="100" y="732"/>
                  </a:lnTo>
                  <a:cubicBezTo>
                    <a:pt x="95" y="726"/>
                    <a:pt x="92" y="726"/>
                    <a:pt x="83" y="726"/>
                  </a:cubicBezTo>
                  <a:close/>
                  <a:moveTo>
                    <a:pt x="107" y="417"/>
                  </a:moveTo>
                  <a:cubicBezTo>
                    <a:pt x="119" y="417"/>
                    <a:pt x="107" y="417"/>
                    <a:pt x="107" y="429"/>
                  </a:cubicBezTo>
                  <a:cubicBezTo>
                    <a:pt x="107" y="441"/>
                    <a:pt x="95" y="441"/>
                    <a:pt x="95" y="441"/>
                  </a:cubicBezTo>
                  <a:cubicBezTo>
                    <a:pt x="107" y="453"/>
                    <a:pt x="95" y="453"/>
                    <a:pt x="95" y="453"/>
                  </a:cubicBezTo>
                  <a:cubicBezTo>
                    <a:pt x="95" y="453"/>
                    <a:pt x="107" y="476"/>
                    <a:pt x="95" y="476"/>
                  </a:cubicBezTo>
                  <a:cubicBezTo>
                    <a:pt x="107" y="476"/>
                    <a:pt x="95" y="500"/>
                    <a:pt x="95" y="500"/>
                  </a:cubicBezTo>
                  <a:cubicBezTo>
                    <a:pt x="95" y="506"/>
                    <a:pt x="95" y="506"/>
                    <a:pt x="97" y="506"/>
                  </a:cubicBezTo>
                  <a:cubicBezTo>
                    <a:pt x="98" y="506"/>
                    <a:pt x="101" y="506"/>
                    <a:pt x="107" y="512"/>
                  </a:cubicBezTo>
                  <a:cubicBezTo>
                    <a:pt x="107" y="516"/>
                    <a:pt x="106" y="517"/>
                    <a:pt x="104" y="517"/>
                  </a:cubicBezTo>
                  <a:cubicBezTo>
                    <a:pt x="101" y="517"/>
                    <a:pt x="95" y="512"/>
                    <a:pt x="95" y="512"/>
                  </a:cubicBezTo>
                  <a:cubicBezTo>
                    <a:pt x="83" y="512"/>
                    <a:pt x="95" y="524"/>
                    <a:pt x="95" y="524"/>
                  </a:cubicBezTo>
                  <a:cubicBezTo>
                    <a:pt x="95" y="534"/>
                    <a:pt x="88" y="551"/>
                    <a:pt x="85" y="551"/>
                  </a:cubicBezTo>
                  <a:cubicBezTo>
                    <a:pt x="84" y="551"/>
                    <a:pt x="83" y="550"/>
                    <a:pt x="83" y="548"/>
                  </a:cubicBezTo>
                  <a:lnTo>
                    <a:pt x="83" y="560"/>
                  </a:lnTo>
                  <a:lnTo>
                    <a:pt x="83" y="572"/>
                  </a:lnTo>
                  <a:cubicBezTo>
                    <a:pt x="83" y="572"/>
                    <a:pt x="72" y="572"/>
                    <a:pt x="83" y="584"/>
                  </a:cubicBezTo>
                  <a:lnTo>
                    <a:pt x="95" y="584"/>
                  </a:lnTo>
                  <a:cubicBezTo>
                    <a:pt x="95" y="595"/>
                    <a:pt x="95" y="595"/>
                    <a:pt x="83" y="607"/>
                  </a:cubicBezTo>
                  <a:cubicBezTo>
                    <a:pt x="83" y="607"/>
                    <a:pt x="83" y="619"/>
                    <a:pt x="83" y="619"/>
                  </a:cubicBezTo>
                  <a:cubicBezTo>
                    <a:pt x="83" y="631"/>
                    <a:pt x="83" y="631"/>
                    <a:pt x="83" y="643"/>
                  </a:cubicBezTo>
                  <a:cubicBezTo>
                    <a:pt x="83" y="643"/>
                    <a:pt x="95" y="643"/>
                    <a:pt x="95" y="655"/>
                  </a:cubicBezTo>
                  <a:lnTo>
                    <a:pt x="83" y="655"/>
                  </a:lnTo>
                  <a:lnTo>
                    <a:pt x="83" y="667"/>
                  </a:lnTo>
                  <a:lnTo>
                    <a:pt x="95" y="667"/>
                  </a:lnTo>
                  <a:cubicBezTo>
                    <a:pt x="95" y="667"/>
                    <a:pt x="95" y="679"/>
                    <a:pt x="95" y="679"/>
                  </a:cubicBezTo>
                  <a:cubicBezTo>
                    <a:pt x="95" y="691"/>
                    <a:pt x="72" y="691"/>
                    <a:pt x="95" y="703"/>
                  </a:cubicBezTo>
                  <a:cubicBezTo>
                    <a:pt x="107" y="715"/>
                    <a:pt x="95" y="715"/>
                    <a:pt x="95" y="726"/>
                  </a:cubicBezTo>
                  <a:lnTo>
                    <a:pt x="107" y="726"/>
                  </a:lnTo>
                  <a:cubicBezTo>
                    <a:pt x="107" y="730"/>
                    <a:pt x="105" y="732"/>
                    <a:pt x="101" y="732"/>
                  </a:cubicBezTo>
                  <a:cubicBezTo>
                    <a:pt x="101" y="732"/>
                    <a:pt x="101" y="732"/>
                    <a:pt x="100" y="732"/>
                  </a:cubicBezTo>
                  <a:lnTo>
                    <a:pt x="100" y="732"/>
                  </a:lnTo>
                  <a:cubicBezTo>
                    <a:pt x="102" y="733"/>
                    <a:pt x="104" y="736"/>
                    <a:pt x="107" y="738"/>
                  </a:cubicBezTo>
                  <a:cubicBezTo>
                    <a:pt x="107" y="750"/>
                    <a:pt x="107" y="750"/>
                    <a:pt x="107" y="750"/>
                  </a:cubicBezTo>
                  <a:cubicBezTo>
                    <a:pt x="107" y="750"/>
                    <a:pt x="95" y="750"/>
                    <a:pt x="95" y="762"/>
                  </a:cubicBezTo>
                  <a:cubicBezTo>
                    <a:pt x="95" y="766"/>
                    <a:pt x="99" y="767"/>
                    <a:pt x="105" y="767"/>
                  </a:cubicBezTo>
                  <a:cubicBezTo>
                    <a:pt x="115" y="767"/>
                    <a:pt x="131" y="762"/>
                    <a:pt x="131" y="762"/>
                  </a:cubicBezTo>
                  <a:cubicBezTo>
                    <a:pt x="131" y="762"/>
                    <a:pt x="142" y="767"/>
                    <a:pt x="149" y="767"/>
                  </a:cubicBezTo>
                  <a:cubicBezTo>
                    <a:pt x="152" y="767"/>
                    <a:pt x="155" y="766"/>
                    <a:pt x="155" y="762"/>
                  </a:cubicBezTo>
                  <a:lnTo>
                    <a:pt x="143" y="762"/>
                  </a:lnTo>
                  <a:cubicBezTo>
                    <a:pt x="143" y="750"/>
                    <a:pt x="143" y="750"/>
                    <a:pt x="143" y="738"/>
                  </a:cubicBezTo>
                  <a:lnTo>
                    <a:pt x="131" y="738"/>
                  </a:lnTo>
                  <a:cubicBezTo>
                    <a:pt x="123" y="738"/>
                    <a:pt x="126" y="727"/>
                    <a:pt x="125" y="724"/>
                  </a:cubicBezTo>
                  <a:lnTo>
                    <a:pt x="125" y="724"/>
                  </a:lnTo>
                  <a:cubicBezTo>
                    <a:pt x="131" y="718"/>
                    <a:pt x="131" y="700"/>
                    <a:pt x="131" y="691"/>
                  </a:cubicBezTo>
                  <a:cubicBezTo>
                    <a:pt x="131" y="691"/>
                    <a:pt x="143" y="691"/>
                    <a:pt x="143" y="679"/>
                  </a:cubicBezTo>
                  <a:lnTo>
                    <a:pt x="131" y="679"/>
                  </a:lnTo>
                  <a:cubicBezTo>
                    <a:pt x="131" y="679"/>
                    <a:pt x="143" y="667"/>
                    <a:pt x="131" y="667"/>
                  </a:cubicBezTo>
                  <a:cubicBezTo>
                    <a:pt x="131" y="655"/>
                    <a:pt x="119" y="655"/>
                    <a:pt x="119" y="643"/>
                  </a:cubicBezTo>
                  <a:cubicBezTo>
                    <a:pt x="119" y="643"/>
                    <a:pt x="131" y="631"/>
                    <a:pt x="119" y="619"/>
                  </a:cubicBezTo>
                  <a:cubicBezTo>
                    <a:pt x="119" y="607"/>
                    <a:pt x="119" y="607"/>
                    <a:pt x="119" y="595"/>
                  </a:cubicBezTo>
                  <a:lnTo>
                    <a:pt x="131" y="595"/>
                  </a:lnTo>
                  <a:cubicBezTo>
                    <a:pt x="131" y="590"/>
                    <a:pt x="125" y="590"/>
                    <a:pt x="119" y="590"/>
                  </a:cubicBezTo>
                  <a:cubicBezTo>
                    <a:pt x="113" y="590"/>
                    <a:pt x="107" y="590"/>
                    <a:pt x="107" y="584"/>
                  </a:cubicBezTo>
                  <a:cubicBezTo>
                    <a:pt x="107" y="580"/>
                    <a:pt x="110" y="578"/>
                    <a:pt x="113" y="578"/>
                  </a:cubicBezTo>
                  <a:cubicBezTo>
                    <a:pt x="115" y="578"/>
                    <a:pt x="117" y="579"/>
                    <a:pt x="119" y="579"/>
                  </a:cubicBezTo>
                  <a:lnTo>
                    <a:pt x="119" y="579"/>
                  </a:lnTo>
                  <a:cubicBezTo>
                    <a:pt x="119" y="575"/>
                    <a:pt x="119" y="567"/>
                    <a:pt x="119" y="560"/>
                  </a:cubicBezTo>
                  <a:cubicBezTo>
                    <a:pt x="131" y="548"/>
                    <a:pt x="143" y="524"/>
                    <a:pt x="143" y="512"/>
                  </a:cubicBezTo>
                  <a:lnTo>
                    <a:pt x="131" y="500"/>
                  </a:lnTo>
                  <a:cubicBezTo>
                    <a:pt x="131" y="496"/>
                    <a:pt x="131" y="495"/>
                    <a:pt x="131" y="495"/>
                  </a:cubicBezTo>
                  <a:cubicBezTo>
                    <a:pt x="132" y="495"/>
                    <a:pt x="135" y="500"/>
                    <a:pt x="143" y="500"/>
                  </a:cubicBezTo>
                  <a:cubicBezTo>
                    <a:pt x="155" y="500"/>
                    <a:pt x="143" y="488"/>
                    <a:pt x="143" y="476"/>
                  </a:cubicBezTo>
                  <a:lnTo>
                    <a:pt x="119" y="465"/>
                  </a:lnTo>
                  <a:lnTo>
                    <a:pt x="131" y="465"/>
                  </a:lnTo>
                  <a:cubicBezTo>
                    <a:pt x="143" y="465"/>
                    <a:pt x="131" y="453"/>
                    <a:pt x="131" y="453"/>
                  </a:cubicBezTo>
                  <a:cubicBezTo>
                    <a:pt x="131" y="441"/>
                    <a:pt x="131" y="429"/>
                    <a:pt x="143" y="429"/>
                  </a:cubicBezTo>
                  <a:cubicBezTo>
                    <a:pt x="145" y="431"/>
                    <a:pt x="147" y="432"/>
                    <a:pt x="148" y="432"/>
                  </a:cubicBezTo>
                  <a:cubicBezTo>
                    <a:pt x="151" y="432"/>
                    <a:pt x="143" y="417"/>
                    <a:pt x="143" y="417"/>
                  </a:cubicBezTo>
                  <a:close/>
                  <a:moveTo>
                    <a:pt x="131" y="822"/>
                  </a:moveTo>
                  <a:lnTo>
                    <a:pt x="143" y="834"/>
                  </a:lnTo>
                  <a:cubicBezTo>
                    <a:pt x="143" y="834"/>
                    <a:pt x="143" y="834"/>
                    <a:pt x="143" y="822"/>
                  </a:cubicBezTo>
                  <a:close/>
                  <a:moveTo>
                    <a:pt x="1429" y="703"/>
                  </a:moveTo>
                  <a:cubicBezTo>
                    <a:pt x="1429" y="715"/>
                    <a:pt x="1429" y="715"/>
                    <a:pt x="1429" y="715"/>
                  </a:cubicBezTo>
                  <a:cubicBezTo>
                    <a:pt x="1429" y="715"/>
                    <a:pt x="1429" y="714"/>
                    <a:pt x="1430" y="714"/>
                  </a:cubicBezTo>
                  <a:lnTo>
                    <a:pt x="1430" y="714"/>
                  </a:lnTo>
                  <a:cubicBezTo>
                    <a:pt x="1432" y="720"/>
                    <a:pt x="1435" y="726"/>
                    <a:pt x="1441" y="726"/>
                  </a:cubicBezTo>
                  <a:cubicBezTo>
                    <a:pt x="1447" y="732"/>
                    <a:pt x="1447" y="732"/>
                    <a:pt x="1445" y="732"/>
                  </a:cubicBezTo>
                  <a:cubicBezTo>
                    <a:pt x="1444" y="732"/>
                    <a:pt x="1441" y="732"/>
                    <a:pt x="1441" y="738"/>
                  </a:cubicBezTo>
                  <a:cubicBezTo>
                    <a:pt x="1441" y="750"/>
                    <a:pt x="1441" y="750"/>
                    <a:pt x="1441" y="750"/>
                  </a:cubicBezTo>
                  <a:cubicBezTo>
                    <a:pt x="1441" y="750"/>
                    <a:pt x="1453" y="774"/>
                    <a:pt x="1441" y="786"/>
                  </a:cubicBezTo>
                  <a:lnTo>
                    <a:pt x="1453" y="786"/>
                  </a:lnTo>
                  <a:cubicBezTo>
                    <a:pt x="1453" y="798"/>
                    <a:pt x="1453" y="798"/>
                    <a:pt x="1453" y="810"/>
                  </a:cubicBezTo>
                  <a:lnTo>
                    <a:pt x="1465" y="810"/>
                  </a:lnTo>
                  <a:cubicBezTo>
                    <a:pt x="1465" y="814"/>
                    <a:pt x="1467" y="815"/>
                    <a:pt x="1471" y="815"/>
                  </a:cubicBezTo>
                  <a:cubicBezTo>
                    <a:pt x="1473" y="815"/>
                    <a:pt x="1477" y="814"/>
                    <a:pt x="1479" y="813"/>
                  </a:cubicBezTo>
                  <a:lnTo>
                    <a:pt x="1479" y="813"/>
                  </a:lnTo>
                  <a:cubicBezTo>
                    <a:pt x="1478" y="815"/>
                    <a:pt x="1476" y="818"/>
                    <a:pt x="1476" y="822"/>
                  </a:cubicBezTo>
                  <a:cubicBezTo>
                    <a:pt x="1476" y="846"/>
                    <a:pt x="1488" y="846"/>
                    <a:pt x="1500" y="846"/>
                  </a:cubicBezTo>
                  <a:cubicBezTo>
                    <a:pt x="1512" y="834"/>
                    <a:pt x="1500" y="822"/>
                    <a:pt x="1500" y="822"/>
                  </a:cubicBezTo>
                  <a:lnTo>
                    <a:pt x="1500" y="810"/>
                  </a:lnTo>
                  <a:cubicBezTo>
                    <a:pt x="1500" y="810"/>
                    <a:pt x="1488" y="810"/>
                    <a:pt x="1488" y="798"/>
                  </a:cubicBezTo>
                  <a:cubicBezTo>
                    <a:pt x="1488" y="789"/>
                    <a:pt x="1494" y="781"/>
                    <a:pt x="1494" y="781"/>
                  </a:cubicBezTo>
                  <a:lnTo>
                    <a:pt x="1494" y="781"/>
                  </a:lnTo>
                  <a:cubicBezTo>
                    <a:pt x="1493" y="781"/>
                    <a:pt x="1492" y="782"/>
                    <a:pt x="1488" y="786"/>
                  </a:cubicBezTo>
                  <a:lnTo>
                    <a:pt x="1476" y="786"/>
                  </a:lnTo>
                  <a:cubicBezTo>
                    <a:pt x="1476" y="786"/>
                    <a:pt x="1476" y="774"/>
                    <a:pt x="1476" y="762"/>
                  </a:cubicBezTo>
                  <a:cubicBezTo>
                    <a:pt x="1476" y="762"/>
                    <a:pt x="1476" y="750"/>
                    <a:pt x="1465" y="750"/>
                  </a:cubicBezTo>
                  <a:cubicBezTo>
                    <a:pt x="1465" y="750"/>
                    <a:pt x="1459" y="756"/>
                    <a:pt x="1456" y="756"/>
                  </a:cubicBezTo>
                  <a:cubicBezTo>
                    <a:pt x="1454" y="756"/>
                    <a:pt x="1453" y="754"/>
                    <a:pt x="1453" y="750"/>
                  </a:cubicBezTo>
                  <a:cubicBezTo>
                    <a:pt x="1453" y="744"/>
                    <a:pt x="1456" y="744"/>
                    <a:pt x="1459" y="744"/>
                  </a:cubicBezTo>
                  <a:cubicBezTo>
                    <a:pt x="1462" y="744"/>
                    <a:pt x="1465" y="744"/>
                    <a:pt x="1465" y="738"/>
                  </a:cubicBezTo>
                  <a:lnTo>
                    <a:pt x="1453" y="738"/>
                  </a:lnTo>
                  <a:lnTo>
                    <a:pt x="1453" y="726"/>
                  </a:lnTo>
                  <a:cubicBezTo>
                    <a:pt x="1453" y="726"/>
                    <a:pt x="1453" y="715"/>
                    <a:pt x="1453" y="703"/>
                  </a:cubicBezTo>
                  <a:cubicBezTo>
                    <a:pt x="1453" y="703"/>
                    <a:pt x="1435" y="711"/>
                    <a:pt x="1430" y="714"/>
                  </a:cubicBezTo>
                  <a:lnTo>
                    <a:pt x="1430" y="714"/>
                  </a:lnTo>
                  <a:cubicBezTo>
                    <a:pt x="1429" y="708"/>
                    <a:pt x="1429" y="703"/>
                    <a:pt x="1429" y="703"/>
                  </a:cubicBezTo>
                  <a:close/>
                  <a:moveTo>
                    <a:pt x="1643" y="822"/>
                  </a:moveTo>
                  <a:cubicBezTo>
                    <a:pt x="1631" y="834"/>
                    <a:pt x="1631" y="834"/>
                    <a:pt x="1631" y="846"/>
                  </a:cubicBezTo>
                  <a:cubicBezTo>
                    <a:pt x="1643" y="834"/>
                    <a:pt x="1643" y="834"/>
                    <a:pt x="1643" y="834"/>
                  </a:cubicBezTo>
                  <a:lnTo>
                    <a:pt x="1643" y="822"/>
                  </a:lnTo>
                  <a:close/>
                  <a:moveTo>
                    <a:pt x="1500" y="846"/>
                  </a:moveTo>
                  <a:cubicBezTo>
                    <a:pt x="1488" y="846"/>
                    <a:pt x="1488" y="857"/>
                    <a:pt x="1500" y="857"/>
                  </a:cubicBezTo>
                  <a:lnTo>
                    <a:pt x="1488" y="857"/>
                  </a:lnTo>
                  <a:cubicBezTo>
                    <a:pt x="1488" y="869"/>
                    <a:pt x="1488" y="869"/>
                    <a:pt x="1500" y="869"/>
                  </a:cubicBezTo>
                  <a:cubicBezTo>
                    <a:pt x="1506" y="869"/>
                    <a:pt x="1506" y="866"/>
                    <a:pt x="1506" y="865"/>
                  </a:cubicBezTo>
                  <a:lnTo>
                    <a:pt x="1506" y="865"/>
                  </a:lnTo>
                  <a:cubicBezTo>
                    <a:pt x="1509" y="868"/>
                    <a:pt x="1510" y="872"/>
                    <a:pt x="1511" y="874"/>
                  </a:cubicBezTo>
                  <a:lnTo>
                    <a:pt x="1511" y="874"/>
                  </a:lnTo>
                  <a:cubicBezTo>
                    <a:pt x="1512" y="873"/>
                    <a:pt x="1512" y="871"/>
                    <a:pt x="1512" y="869"/>
                  </a:cubicBezTo>
                  <a:cubicBezTo>
                    <a:pt x="1508" y="865"/>
                    <a:pt x="1507" y="864"/>
                    <a:pt x="1506" y="864"/>
                  </a:cubicBezTo>
                  <a:lnTo>
                    <a:pt x="1506" y="864"/>
                  </a:lnTo>
                  <a:cubicBezTo>
                    <a:pt x="1506" y="864"/>
                    <a:pt x="1506" y="864"/>
                    <a:pt x="1506" y="865"/>
                  </a:cubicBezTo>
                  <a:lnTo>
                    <a:pt x="1506" y="865"/>
                  </a:lnTo>
                  <a:cubicBezTo>
                    <a:pt x="1505" y="862"/>
                    <a:pt x="1503" y="860"/>
                    <a:pt x="1500" y="857"/>
                  </a:cubicBezTo>
                  <a:lnTo>
                    <a:pt x="1500" y="857"/>
                  </a:lnTo>
                  <a:cubicBezTo>
                    <a:pt x="1504" y="861"/>
                    <a:pt x="1505" y="862"/>
                    <a:pt x="1505" y="862"/>
                  </a:cubicBezTo>
                  <a:cubicBezTo>
                    <a:pt x="1506" y="862"/>
                    <a:pt x="1500" y="854"/>
                    <a:pt x="1500" y="846"/>
                  </a:cubicBezTo>
                  <a:close/>
                  <a:moveTo>
                    <a:pt x="1511" y="874"/>
                  </a:moveTo>
                  <a:cubicBezTo>
                    <a:pt x="1506" y="884"/>
                    <a:pt x="1490" y="893"/>
                    <a:pt x="1500" y="893"/>
                  </a:cubicBezTo>
                  <a:lnTo>
                    <a:pt x="1512" y="893"/>
                  </a:lnTo>
                  <a:cubicBezTo>
                    <a:pt x="1500" y="893"/>
                    <a:pt x="1512" y="893"/>
                    <a:pt x="1512" y="881"/>
                  </a:cubicBezTo>
                  <a:cubicBezTo>
                    <a:pt x="1512" y="881"/>
                    <a:pt x="1512" y="879"/>
                    <a:pt x="1511" y="874"/>
                  </a:cubicBezTo>
                  <a:close/>
                  <a:moveTo>
                    <a:pt x="1512" y="893"/>
                  </a:moveTo>
                  <a:cubicBezTo>
                    <a:pt x="1513" y="894"/>
                    <a:pt x="1514" y="896"/>
                    <a:pt x="1515" y="897"/>
                  </a:cubicBezTo>
                  <a:lnTo>
                    <a:pt x="1515" y="897"/>
                  </a:lnTo>
                  <a:cubicBezTo>
                    <a:pt x="1519" y="893"/>
                    <a:pt x="1524" y="893"/>
                    <a:pt x="1524" y="893"/>
                  </a:cubicBezTo>
                  <a:close/>
                  <a:moveTo>
                    <a:pt x="1515" y="897"/>
                  </a:moveTo>
                  <a:cubicBezTo>
                    <a:pt x="1513" y="898"/>
                    <a:pt x="1512" y="901"/>
                    <a:pt x="1512" y="905"/>
                  </a:cubicBezTo>
                  <a:cubicBezTo>
                    <a:pt x="1512" y="907"/>
                    <a:pt x="1513" y="909"/>
                    <a:pt x="1513" y="911"/>
                  </a:cubicBezTo>
                  <a:lnTo>
                    <a:pt x="1513" y="911"/>
                  </a:lnTo>
                  <a:cubicBezTo>
                    <a:pt x="1516" y="905"/>
                    <a:pt x="1520" y="903"/>
                    <a:pt x="1515" y="897"/>
                  </a:cubicBezTo>
                  <a:close/>
                  <a:moveTo>
                    <a:pt x="1513" y="911"/>
                  </a:moveTo>
                  <a:cubicBezTo>
                    <a:pt x="1513" y="912"/>
                    <a:pt x="1512" y="914"/>
                    <a:pt x="1512" y="917"/>
                  </a:cubicBezTo>
                  <a:cubicBezTo>
                    <a:pt x="1512" y="917"/>
                    <a:pt x="1512" y="932"/>
                    <a:pt x="1512" y="932"/>
                  </a:cubicBezTo>
                  <a:cubicBezTo>
                    <a:pt x="1512" y="934"/>
                    <a:pt x="1512" y="937"/>
                    <a:pt x="1512" y="941"/>
                  </a:cubicBezTo>
                  <a:cubicBezTo>
                    <a:pt x="1512" y="941"/>
                    <a:pt x="1536" y="941"/>
                    <a:pt x="1524" y="953"/>
                  </a:cubicBezTo>
                  <a:cubicBezTo>
                    <a:pt x="1536" y="953"/>
                    <a:pt x="1536" y="941"/>
                    <a:pt x="1524" y="929"/>
                  </a:cubicBezTo>
                  <a:lnTo>
                    <a:pt x="1524" y="917"/>
                  </a:lnTo>
                  <a:cubicBezTo>
                    <a:pt x="1524" y="917"/>
                    <a:pt x="1516" y="917"/>
                    <a:pt x="1513" y="911"/>
                  </a:cubicBezTo>
                  <a:close/>
                  <a:moveTo>
                    <a:pt x="205" y="912"/>
                  </a:moveTo>
                  <a:cubicBezTo>
                    <a:pt x="200" y="912"/>
                    <a:pt x="195" y="913"/>
                    <a:pt x="191" y="917"/>
                  </a:cubicBezTo>
                  <a:cubicBezTo>
                    <a:pt x="191" y="917"/>
                    <a:pt x="191" y="917"/>
                    <a:pt x="191" y="929"/>
                  </a:cubicBezTo>
                  <a:cubicBezTo>
                    <a:pt x="191" y="929"/>
                    <a:pt x="191" y="941"/>
                    <a:pt x="191" y="953"/>
                  </a:cubicBezTo>
                  <a:lnTo>
                    <a:pt x="214" y="953"/>
                  </a:lnTo>
                  <a:cubicBezTo>
                    <a:pt x="214" y="953"/>
                    <a:pt x="214" y="953"/>
                    <a:pt x="214" y="965"/>
                  </a:cubicBezTo>
                  <a:lnTo>
                    <a:pt x="226" y="965"/>
                  </a:lnTo>
                  <a:lnTo>
                    <a:pt x="226" y="953"/>
                  </a:lnTo>
                  <a:lnTo>
                    <a:pt x="226" y="941"/>
                  </a:lnTo>
                  <a:lnTo>
                    <a:pt x="226" y="917"/>
                  </a:lnTo>
                  <a:cubicBezTo>
                    <a:pt x="226" y="917"/>
                    <a:pt x="216" y="912"/>
                    <a:pt x="205" y="912"/>
                  </a:cubicBezTo>
                  <a:close/>
                  <a:moveTo>
                    <a:pt x="1524" y="953"/>
                  </a:moveTo>
                  <a:cubicBezTo>
                    <a:pt x="1512" y="959"/>
                    <a:pt x="1512" y="959"/>
                    <a:pt x="1515" y="959"/>
                  </a:cubicBezTo>
                  <a:cubicBezTo>
                    <a:pt x="1518" y="959"/>
                    <a:pt x="1524" y="959"/>
                    <a:pt x="1524" y="965"/>
                  </a:cubicBezTo>
                  <a:cubicBezTo>
                    <a:pt x="1536" y="965"/>
                    <a:pt x="1536" y="953"/>
                    <a:pt x="1524" y="953"/>
                  </a:cubicBezTo>
                  <a:close/>
                  <a:moveTo>
                    <a:pt x="1524" y="965"/>
                  </a:moveTo>
                  <a:lnTo>
                    <a:pt x="1524" y="965"/>
                  </a:lnTo>
                  <a:cubicBezTo>
                    <a:pt x="1524" y="976"/>
                    <a:pt x="1512" y="976"/>
                    <a:pt x="1512" y="976"/>
                  </a:cubicBezTo>
                  <a:lnTo>
                    <a:pt x="1524" y="976"/>
                  </a:lnTo>
                  <a:cubicBezTo>
                    <a:pt x="1512" y="976"/>
                    <a:pt x="1524" y="976"/>
                    <a:pt x="1524" y="965"/>
                  </a:cubicBezTo>
                  <a:close/>
                  <a:moveTo>
                    <a:pt x="1524" y="976"/>
                  </a:moveTo>
                  <a:cubicBezTo>
                    <a:pt x="1536" y="976"/>
                    <a:pt x="1524" y="976"/>
                    <a:pt x="1524" y="988"/>
                  </a:cubicBezTo>
                  <a:cubicBezTo>
                    <a:pt x="1524" y="976"/>
                    <a:pt x="1536" y="976"/>
                    <a:pt x="1536" y="976"/>
                  </a:cubicBezTo>
                  <a:close/>
                  <a:moveTo>
                    <a:pt x="1524" y="988"/>
                  </a:moveTo>
                  <a:cubicBezTo>
                    <a:pt x="1516" y="988"/>
                    <a:pt x="1519" y="994"/>
                    <a:pt x="1522" y="997"/>
                  </a:cubicBezTo>
                  <a:lnTo>
                    <a:pt x="1522" y="997"/>
                  </a:lnTo>
                  <a:cubicBezTo>
                    <a:pt x="1525" y="994"/>
                    <a:pt x="1536" y="988"/>
                    <a:pt x="1536" y="988"/>
                  </a:cubicBezTo>
                  <a:close/>
                  <a:moveTo>
                    <a:pt x="226" y="965"/>
                  </a:moveTo>
                  <a:cubicBezTo>
                    <a:pt x="226" y="965"/>
                    <a:pt x="219" y="965"/>
                    <a:pt x="212" y="967"/>
                  </a:cubicBezTo>
                  <a:lnTo>
                    <a:pt x="212" y="967"/>
                  </a:lnTo>
                  <a:cubicBezTo>
                    <a:pt x="212" y="966"/>
                    <a:pt x="211" y="966"/>
                    <a:pt x="211" y="966"/>
                  </a:cubicBezTo>
                  <a:cubicBezTo>
                    <a:pt x="206" y="966"/>
                    <a:pt x="199" y="976"/>
                    <a:pt x="191" y="976"/>
                  </a:cubicBezTo>
                  <a:lnTo>
                    <a:pt x="202" y="976"/>
                  </a:lnTo>
                  <a:cubicBezTo>
                    <a:pt x="202" y="971"/>
                    <a:pt x="207" y="968"/>
                    <a:pt x="212" y="967"/>
                  </a:cubicBezTo>
                  <a:lnTo>
                    <a:pt x="212" y="967"/>
                  </a:lnTo>
                  <a:cubicBezTo>
                    <a:pt x="214" y="968"/>
                    <a:pt x="214" y="971"/>
                    <a:pt x="214" y="976"/>
                  </a:cubicBezTo>
                  <a:lnTo>
                    <a:pt x="202" y="976"/>
                  </a:lnTo>
                  <a:cubicBezTo>
                    <a:pt x="202" y="976"/>
                    <a:pt x="214" y="988"/>
                    <a:pt x="226" y="988"/>
                  </a:cubicBezTo>
                  <a:lnTo>
                    <a:pt x="238" y="1000"/>
                  </a:lnTo>
                  <a:cubicBezTo>
                    <a:pt x="238" y="1000"/>
                    <a:pt x="226" y="976"/>
                    <a:pt x="226" y="976"/>
                  </a:cubicBezTo>
                  <a:cubicBezTo>
                    <a:pt x="226" y="971"/>
                    <a:pt x="226" y="971"/>
                    <a:pt x="226" y="971"/>
                  </a:cubicBezTo>
                  <a:cubicBezTo>
                    <a:pt x="226" y="971"/>
                    <a:pt x="226" y="971"/>
                    <a:pt x="226" y="965"/>
                  </a:cubicBezTo>
                  <a:close/>
                  <a:moveTo>
                    <a:pt x="1522" y="997"/>
                  </a:moveTo>
                  <a:cubicBezTo>
                    <a:pt x="1520" y="999"/>
                    <a:pt x="1520" y="1000"/>
                    <a:pt x="1524" y="1000"/>
                  </a:cubicBezTo>
                  <a:cubicBezTo>
                    <a:pt x="1524" y="1000"/>
                    <a:pt x="1523" y="999"/>
                    <a:pt x="1522" y="997"/>
                  </a:cubicBezTo>
                  <a:close/>
                  <a:moveTo>
                    <a:pt x="214" y="1000"/>
                  </a:moveTo>
                  <a:cubicBezTo>
                    <a:pt x="214" y="1000"/>
                    <a:pt x="226" y="1024"/>
                    <a:pt x="238" y="1024"/>
                  </a:cubicBezTo>
                  <a:lnTo>
                    <a:pt x="250" y="1012"/>
                  </a:lnTo>
                  <a:cubicBezTo>
                    <a:pt x="262" y="1000"/>
                    <a:pt x="250" y="1000"/>
                    <a:pt x="250" y="1000"/>
                  </a:cubicBezTo>
                  <a:close/>
                  <a:moveTo>
                    <a:pt x="238" y="1024"/>
                  </a:moveTo>
                  <a:cubicBezTo>
                    <a:pt x="238" y="1024"/>
                    <a:pt x="238" y="1024"/>
                    <a:pt x="238" y="1036"/>
                  </a:cubicBezTo>
                  <a:lnTo>
                    <a:pt x="238" y="1048"/>
                  </a:lnTo>
                  <a:lnTo>
                    <a:pt x="238" y="1060"/>
                  </a:lnTo>
                  <a:lnTo>
                    <a:pt x="262" y="1060"/>
                  </a:lnTo>
                  <a:cubicBezTo>
                    <a:pt x="262" y="1060"/>
                    <a:pt x="250" y="1060"/>
                    <a:pt x="250" y="1048"/>
                  </a:cubicBezTo>
                  <a:cubicBezTo>
                    <a:pt x="262" y="1036"/>
                    <a:pt x="274" y="1036"/>
                    <a:pt x="262" y="1036"/>
                  </a:cubicBezTo>
                  <a:cubicBezTo>
                    <a:pt x="274" y="1036"/>
                    <a:pt x="262" y="1036"/>
                    <a:pt x="262" y="1024"/>
                  </a:cubicBezTo>
                  <a:lnTo>
                    <a:pt x="250" y="1024"/>
                  </a:lnTo>
                  <a:cubicBezTo>
                    <a:pt x="250" y="1024"/>
                    <a:pt x="250" y="1024"/>
                    <a:pt x="250" y="1036"/>
                  </a:cubicBezTo>
                  <a:lnTo>
                    <a:pt x="238" y="1024"/>
                  </a:lnTo>
                  <a:close/>
                  <a:moveTo>
                    <a:pt x="1726" y="1107"/>
                  </a:moveTo>
                  <a:lnTo>
                    <a:pt x="1715" y="1119"/>
                  </a:lnTo>
                  <a:lnTo>
                    <a:pt x="1726" y="1119"/>
                  </a:lnTo>
                  <a:cubicBezTo>
                    <a:pt x="1738" y="1107"/>
                    <a:pt x="1726" y="1107"/>
                    <a:pt x="1726" y="1107"/>
                  </a:cubicBezTo>
                  <a:close/>
                  <a:moveTo>
                    <a:pt x="262" y="1060"/>
                  </a:moveTo>
                  <a:cubicBezTo>
                    <a:pt x="250" y="1060"/>
                    <a:pt x="250" y="1060"/>
                    <a:pt x="250" y="1072"/>
                  </a:cubicBezTo>
                  <a:cubicBezTo>
                    <a:pt x="250" y="1072"/>
                    <a:pt x="250" y="1084"/>
                    <a:pt x="262" y="1084"/>
                  </a:cubicBezTo>
                  <a:cubicBezTo>
                    <a:pt x="262" y="1084"/>
                    <a:pt x="262" y="1084"/>
                    <a:pt x="262" y="1096"/>
                  </a:cubicBezTo>
                  <a:cubicBezTo>
                    <a:pt x="274" y="1096"/>
                    <a:pt x="262" y="1096"/>
                    <a:pt x="262" y="1107"/>
                  </a:cubicBezTo>
                  <a:cubicBezTo>
                    <a:pt x="262" y="1107"/>
                    <a:pt x="274" y="1119"/>
                    <a:pt x="286" y="1119"/>
                  </a:cubicBezTo>
                  <a:cubicBezTo>
                    <a:pt x="286" y="1119"/>
                    <a:pt x="298" y="1119"/>
                    <a:pt x="286" y="1131"/>
                  </a:cubicBezTo>
                  <a:cubicBezTo>
                    <a:pt x="286" y="1131"/>
                    <a:pt x="286" y="1143"/>
                    <a:pt x="298" y="1143"/>
                  </a:cubicBezTo>
                  <a:cubicBezTo>
                    <a:pt x="304" y="1137"/>
                    <a:pt x="307" y="1137"/>
                    <a:pt x="308" y="1137"/>
                  </a:cubicBezTo>
                  <a:cubicBezTo>
                    <a:pt x="310" y="1137"/>
                    <a:pt x="310" y="1137"/>
                    <a:pt x="310" y="1131"/>
                  </a:cubicBezTo>
                  <a:cubicBezTo>
                    <a:pt x="310" y="1119"/>
                    <a:pt x="310" y="1119"/>
                    <a:pt x="298" y="1119"/>
                  </a:cubicBezTo>
                  <a:lnTo>
                    <a:pt x="298" y="1107"/>
                  </a:lnTo>
                  <a:lnTo>
                    <a:pt x="310" y="1107"/>
                  </a:lnTo>
                  <a:cubicBezTo>
                    <a:pt x="310" y="1103"/>
                    <a:pt x="307" y="1102"/>
                    <a:pt x="303" y="1102"/>
                  </a:cubicBezTo>
                  <a:cubicBezTo>
                    <a:pt x="296" y="1102"/>
                    <a:pt x="286" y="1107"/>
                    <a:pt x="286" y="1107"/>
                  </a:cubicBezTo>
                  <a:cubicBezTo>
                    <a:pt x="286" y="1096"/>
                    <a:pt x="286" y="1096"/>
                    <a:pt x="286" y="1096"/>
                  </a:cubicBezTo>
                  <a:cubicBezTo>
                    <a:pt x="286" y="1096"/>
                    <a:pt x="286" y="1084"/>
                    <a:pt x="274" y="1084"/>
                  </a:cubicBezTo>
                  <a:lnTo>
                    <a:pt x="286" y="1084"/>
                  </a:lnTo>
                  <a:cubicBezTo>
                    <a:pt x="286" y="1084"/>
                    <a:pt x="274" y="1084"/>
                    <a:pt x="274" y="1072"/>
                  </a:cubicBezTo>
                  <a:cubicBezTo>
                    <a:pt x="274" y="1060"/>
                    <a:pt x="274" y="1060"/>
                    <a:pt x="262" y="1060"/>
                  </a:cubicBezTo>
                  <a:close/>
                  <a:moveTo>
                    <a:pt x="298" y="1143"/>
                  </a:moveTo>
                  <a:cubicBezTo>
                    <a:pt x="298" y="1146"/>
                    <a:pt x="299" y="1149"/>
                    <a:pt x="302" y="1150"/>
                  </a:cubicBezTo>
                  <a:lnTo>
                    <a:pt x="302" y="1150"/>
                  </a:lnTo>
                  <a:cubicBezTo>
                    <a:pt x="306" y="1143"/>
                    <a:pt x="298" y="1143"/>
                    <a:pt x="298" y="1143"/>
                  </a:cubicBezTo>
                  <a:close/>
                  <a:moveTo>
                    <a:pt x="302" y="1150"/>
                  </a:moveTo>
                  <a:cubicBezTo>
                    <a:pt x="301" y="1152"/>
                    <a:pt x="300" y="1153"/>
                    <a:pt x="298" y="1155"/>
                  </a:cubicBezTo>
                  <a:cubicBezTo>
                    <a:pt x="298" y="1155"/>
                    <a:pt x="298" y="1167"/>
                    <a:pt x="298" y="1167"/>
                  </a:cubicBezTo>
                  <a:cubicBezTo>
                    <a:pt x="298" y="1171"/>
                    <a:pt x="300" y="1172"/>
                    <a:pt x="304" y="1172"/>
                  </a:cubicBezTo>
                  <a:cubicBezTo>
                    <a:pt x="311" y="1172"/>
                    <a:pt x="322" y="1167"/>
                    <a:pt x="322" y="1167"/>
                  </a:cubicBezTo>
                  <a:lnTo>
                    <a:pt x="322" y="1167"/>
                  </a:lnTo>
                  <a:cubicBezTo>
                    <a:pt x="322" y="1167"/>
                    <a:pt x="310" y="1179"/>
                    <a:pt x="322" y="1191"/>
                  </a:cubicBezTo>
                  <a:cubicBezTo>
                    <a:pt x="322" y="1193"/>
                    <a:pt x="322" y="1195"/>
                    <a:pt x="323" y="1197"/>
                  </a:cubicBezTo>
                  <a:lnTo>
                    <a:pt x="323" y="1197"/>
                  </a:lnTo>
                  <a:cubicBezTo>
                    <a:pt x="325" y="1190"/>
                    <a:pt x="333" y="1189"/>
                    <a:pt x="333" y="1179"/>
                  </a:cubicBezTo>
                  <a:cubicBezTo>
                    <a:pt x="333" y="1179"/>
                    <a:pt x="333" y="1167"/>
                    <a:pt x="333" y="1167"/>
                  </a:cubicBezTo>
                  <a:lnTo>
                    <a:pt x="322" y="1167"/>
                  </a:lnTo>
                  <a:cubicBezTo>
                    <a:pt x="310" y="1167"/>
                    <a:pt x="322" y="1167"/>
                    <a:pt x="322" y="1155"/>
                  </a:cubicBezTo>
                  <a:cubicBezTo>
                    <a:pt x="322" y="1155"/>
                    <a:pt x="309" y="1155"/>
                    <a:pt x="302" y="1150"/>
                  </a:cubicBezTo>
                  <a:close/>
                  <a:moveTo>
                    <a:pt x="345" y="1191"/>
                  </a:moveTo>
                  <a:lnTo>
                    <a:pt x="324" y="1201"/>
                  </a:lnTo>
                  <a:lnTo>
                    <a:pt x="324" y="1201"/>
                  </a:lnTo>
                  <a:cubicBezTo>
                    <a:pt x="323" y="1200"/>
                    <a:pt x="323" y="1199"/>
                    <a:pt x="323" y="1197"/>
                  </a:cubicBezTo>
                  <a:lnTo>
                    <a:pt x="323" y="1197"/>
                  </a:lnTo>
                  <a:cubicBezTo>
                    <a:pt x="322" y="1199"/>
                    <a:pt x="322" y="1201"/>
                    <a:pt x="322" y="1203"/>
                  </a:cubicBezTo>
                  <a:lnTo>
                    <a:pt x="325" y="1203"/>
                  </a:lnTo>
                  <a:cubicBezTo>
                    <a:pt x="328" y="1211"/>
                    <a:pt x="333" y="1219"/>
                    <a:pt x="333" y="1227"/>
                  </a:cubicBezTo>
                  <a:cubicBezTo>
                    <a:pt x="338" y="1216"/>
                    <a:pt x="346" y="1201"/>
                    <a:pt x="340" y="1201"/>
                  </a:cubicBezTo>
                  <a:lnTo>
                    <a:pt x="340" y="1201"/>
                  </a:lnTo>
                  <a:cubicBezTo>
                    <a:pt x="338" y="1204"/>
                    <a:pt x="336" y="1206"/>
                    <a:pt x="335" y="1206"/>
                  </a:cubicBezTo>
                  <a:cubicBezTo>
                    <a:pt x="334" y="1206"/>
                    <a:pt x="333" y="1205"/>
                    <a:pt x="333" y="1203"/>
                  </a:cubicBezTo>
                  <a:cubicBezTo>
                    <a:pt x="336" y="1201"/>
                    <a:pt x="338" y="1201"/>
                    <a:pt x="339" y="1201"/>
                  </a:cubicBezTo>
                  <a:cubicBezTo>
                    <a:pt x="339" y="1201"/>
                    <a:pt x="340" y="1201"/>
                    <a:pt x="340" y="1201"/>
                  </a:cubicBezTo>
                  <a:lnTo>
                    <a:pt x="340" y="1201"/>
                  </a:lnTo>
                  <a:cubicBezTo>
                    <a:pt x="343" y="1196"/>
                    <a:pt x="345" y="1191"/>
                    <a:pt x="345" y="1191"/>
                  </a:cubicBezTo>
                  <a:close/>
                  <a:moveTo>
                    <a:pt x="333" y="1227"/>
                  </a:moveTo>
                  <a:cubicBezTo>
                    <a:pt x="331" y="1233"/>
                    <a:pt x="329" y="1238"/>
                    <a:pt x="333" y="1238"/>
                  </a:cubicBezTo>
                  <a:lnTo>
                    <a:pt x="345" y="1238"/>
                  </a:lnTo>
                  <a:cubicBezTo>
                    <a:pt x="345" y="1238"/>
                    <a:pt x="333" y="1250"/>
                    <a:pt x="345" y="1250"/>
                  </a:cubicBezTo>
                  <a:cubicBezTo>
                    <a:pt x="351" y="1247"/>
                    <a:pt x="355" y="1245"/>
                    <a:pt x="357" y="1242"/>
                  </a:cubicBezTo>
                  <a:lnTo>
                    <a:pt x="357" y="1242"/>
                  </a:lnTo>
                  <a:cubicBezTo>
                    <a:pt x="357" y="1250"/>
                    <a:pt x="357" y="1252"/>
                    <a:pt x="357" y="1262"/>
                  </a:cubicBezTo>
                  <a:lnTo>
                    <a:pt x="369" y="1262"/>
                  </a:lnTo>
                  <a:cubicBezTo>
                    <a:pt x="373" y="1258"/>
                    <a:pt x="376" y="1257"/>
                    <a:pt x="378" y="1257"/>
                  </a:cubicBezTo>
                  <a:cubicBezTo>
                    <a:pt x="381" y="1257"/>
                    <a:pt x="381" y="1262"/>
                    <a:pt x="381" y="1262"/>
                  </a:cubicBezTo>
                  <a:cubicBezTo>
                    <a:pt x="393" y="1250"/>
                    <a:pt x="369" y="1238"/>
                    <a:pt x="369" y="1238"/>
                  </a:cubicBezTo>
                  <a:cubicBezTo>
                    <a:pt x="366" y="1235"/>
                    <a:pt x="364" y="1233"/>
                    <a:pt x="363" y="1233"/>
                  </a:cubicBezTo>
                  <a:cubicBezTo>
                    <a:pt x="362" y="1233"/>
                    <a:pt x="362" y="1237"/>
                    <a:pt x="357" y="1242"/>
                  </a:cubicBezTo>
                  <a:lnTo>
                    <a:pt x="357" y="1242"/>
                  </a:lnTo>
                  <a:cubicBezTo>
                    <a:pt x="357" y="1241"/>
                    <a:pt x="357" y="1240"/>
                    <a:pt x="357" y="1238"/>
                  </a:cubicBezTo>
                  <a:cubicBezTo>
                    <a:pt x="357" y="1238"/>
                    <a:pt x="369" y="1227"/>
                    <a:pt x="357" y="1227"/>
                  </a:cubicBezTo>
                  <a:close/>
                  <a:moveTo>
                    <a:pt x="381" y="1262"/>
                  </a:moveTo>
                  <a:cubicBezTo>
                    <a:pt x="381" y="1274"/>
                    <a:pt x="381" y="1274"/>
                    <a:pt x="381" y="1286"/>
                  </a:cubicBezTo>
                  <a:cubicBezTo>
                    <a:pt x="381" y="1286"/>
                    <a:pt x="393" y="1274"/>
                    <a:pt x="393" y="1274"/>
                  </a:cubicBezTo>
                  <a:cubicBezTo>
                    <a:pt x="393" y="1274"/>
                    <a:pt x="381" y="1262"/>
                    <a:pt x="381" y="1262"/>
                  </a:cubicBezTo>
                  <a:close/>
                  <a:moveTo>
                    <a:pt x="405" y="1286"/>
                  </a:moveTo>
                  <a:cubicBezTo>
                    <a:pt x="401" y="1290"/>
                    <a:pt x="396" y="1293"/>
                    <a:pt x="393" y="1294"/>
                  </a:cubicBezTo>
                  <a:lnTo>
                    <a:pt x="393" y="1294"/>
                  </a:lnTo>
                  <a:cubicBezTo>
                    <a:pt x="390" y="1286"/>
                    <a:pt x="381" y="1286"/>
                    <a:pt x="381" y="1286"/>
                  </a:cubicBezTo>
                  <a:lnTo>
                    <a:pt x="381" y="1286"/>
                  </a:lnTo>
                  <a:cubicBezTo>
                    <a:pt x="381" y="1292"/>
                    <a:pt x="384" y="1295"/>
                    <a:pt x="389" y="1295"/>
                  </a:cubicBezTo>
                  <a:cubicBezTo>
                    <a:pt x="390" y="1295"/>
                    <a:pt x="391" y="1295"/>
                    <a:pt x="393" y="1294"/>
                  </a:cubicBezTo>
                  <a:lnTo>
                    <a:pt x="393" y="1294"/>
                  </a:lnTo>
                  <a:cubicBezTo>
                    <a:pt x="393" y="1295"/>
                    <a:pt x="393" y="1297"/>
                    <a:pt x="393" y="1298"/>
                  </a:cubicBezTo>
                  <a:lnTo>
                    <a:pt x="405" y="1298"/>
                  </a:lnTo>
                  <a:cubicBezTo>
                    <a:pt x="405" y="1310"/>
                    <a:pt x="405" y="1310"/>
                    <a:pt x="405" y="1310"/>
                  </a:cubicBezTo>
                  <a:cubicBezTo>
                    <a:pt x="405" y="1310"/>
                    <a:pt x="405" y="1298"/>
                    <a:pt x="417" y="1298"/>
                  </a:cubicBezTo>
                  <a:cubicBezTo>
                    <a:pt x="419" y="1300"/>
                    <a:pt x="420" y="1302"/>
                    <a:pt x="421" y="1304"/>
                  </a:cubicBezTo>
                  <a:lnTo>
                    <a:pt x="421" y="1304"/>
                  </a:lnTo>
                  <a:cubicBezTo>
                    <a:pt x="423" y="1299"/>
                    <a:pt x="423" y="1293"/>
                    <a:pt x="417" y="1286"/>
                  </a:cubicBezTo>
                  <a:close/>
                  <a:moveTo>
                    <a:pt x="421" y="1304"/>
                  </a:moveTo>
                  <a:cubicBezTo>
                    <a:pt x="419" y="1307"/>
                    <a:pt x="417" y="1310"/>
                    <a:pt x="417" y="1310"/>
                  </a:cubicBezTo>
                  <a:lnTo>
                    <a:pt x="422" y="1310"/>
                  </a:lnTo>
                  <a:cubicBezTo>
                    <a:pt x="422" y="1308"/>
                    <a:pt x="422" y="1306"/>
                    <a:pt x="421" y="1304"/>
                  </a:cubicBezTo>
                  <a:close/>
                  <a:moveTo>
                    <a:pt x="405" y="1310"/>
                  </a:moveTo>
                  <a:cubicBezTo>
                    <a:pt x="405" y="1310"/>
                    <a:pt x="410" y="1310"/>
                    <a:pt x="417" y="1313"/>
                  </a:cubicBezTo>
                  <a:lnTo>
                    <a:pt x="417" y="1313"/>
                  </a:lnTo>
                  <a:cubicBezTo>
                    <a:pt x="417" y="1313"/>
                    <a:pt x="417" y="1311"/>
                    <a:pt x="417" y="1310"/>
                  </a:cubicBezTo>
                  <a:close/>
                  <a:moveTo>
                    <a:pt x="422" y="1310"/>
                  </a:moveTo>
                  <a:cubicBezTo>
                    <a:pt x="422" y="1312"/>
                    <a:pt x="421" y="1314"/>
                    <a:pt x="420" y="1315"/>
                  </a:cubicBezTo>
                  <a:lnTo>
                    <a:pt x="420" y="1315"/>
                  </a:lnTo>
                  <a:cubicBezTo>
                    <a:pt x="419" y="1314"/>
                    <a:pt x="418" y="1314"/>
                    <a:pt x="417" y="1313"/>
                  </a:cubicBezTo>
                  <a:lnTo>
                    <a:pt x="417" y="1313"/>
                  </a:lnTo>
                  <a:cubicBezTo>
                    <a:pt x="418" y="1314"/>
                    <a:pt x="418" y="1315"/>
                    <a:pt x="419" y="1315"/>
                  </a:cubicBezTo>
                  <a:cubicBezTo>
                    <a:pt x="419" y="1315"/>
                    <a:pt x="419" y="1315"/>
                    <a:pt x="420" y="1315"/>
                  </a:cubicBezTo>
                  <a:lnTo>
                    <a:pt x="420" y="1315"/>
                  </a:lnTo>
                  <a:cubicBezTo>
                    <a:pt x="422" y="1316"/>
                    <a:pt x="426" y="1319"/>
                    <a:pt x="429" y="1322"/>
                  </a:cubicBezTo>
                  <a:cubicBezTo>
                    <a:pt x="441" y="1322"/>
                    <a:pt x="429" y="1322"/>
                    <a:pt x="429" y="1334"/>
                  </a:cubicBezTo>
                  <a:cubicBezTo>
                    <a:pt x="429" y="1338"/>
                    <a:pt x="429" y="1339"/>
                    <a:pt x="429" y="1339"/>
                  </a:cubicBezTo>
                  <a:cubicBezTo>
                    <a:pt x="430" y="1339"/>
                    <a:pt x="433" y="1334"/>
                    <a:pt x="441" y="1334"/>
                  </a:cubicBezTo>
                  <a:cubicBezTo>
                    <a:pt x="441" y="1322"/>
                    <a:pt x="441" y="1310"/>
                    <a:pt x="429" y="1310"/>
                  </a:cubicBezTo>
                  <a:close/>
                  <a:moveTo>
                    <a:pt x="441" y="1334"/>
                  </a:moveTo>
                  <a:lnTo>
                    <a:pt x="441" y="1346"/>
                  </a:lnTo>
                  <a:lnTo>
                    <a:pt x="453" y="1346"/>
                  </a:lnTo>
                  <a:lnTo>
                    <a:pt x="453" y="1334"/>
                  </a:lnTo>
                  <a:close/>
                  <a:moveTo>
                    <a:pt x="453" y="1346"/>
                  </a:moveTo>
                  <a:cubicBezTo>
                    <a:pt x="455" y="1346"/>
                    <a:pt x="457" y="1346"/>
                    <a:pt x="459" y="1347"/>
                  </a:cubicBezTo>
                  <a:lnTo>
                    <a:pt x="459" y="1347"/>
                  </a:lnTo>
                  <a:cubicBezTo>
                    <a:pt x="462" y="1346"/>
                    <a:pt x="464" y="1346"/>
                    <a:pt x="464" y="1346"/>
                  </a:cubicBezTo>
                  <a:close/>
                  <a:moveTo>
                    <a:pt x="459" y="1347"/>
                  </a:moveTo>
                  <a:cubicBezTo>
                    <a:pt x="456" y="1348"/>
                    <a:pt x="453" y="1351"/>
                    <a:pt x="453" y="1357"/>
                  </a:cubicBezTo>
                  <a:lnTo>
                    <a:pt x="473" y="1357"/>
                  </a:lnTo>
                  <a:cubicBezTo>
                    <a:pt x="469" y="1353"/>
                    <a:pt x="464" y="1349"/>
                    <a:pt x="459" y="1347"/>
                  </a:cubicBezTo>
                  <a:close/>
                  <a:moveTo>
                    <a:pt x="473" y="1357"/>
                  </a:moveTo>
                  <a:cubicBezTo>
                    <a:pt x="473" y="1358"/>
                    <a:pt x="473" y="1359"/>
                    <a:pt x="473" y="1359"/>
                  </a:cubicBezTo>
                  <a:lnTo>
                    <a:pt x="473" y="1359"/>
                  </a:lnTo>
                  <a:cubicBezTo>
                    <a:pt x="474" y="1359"/>
                    <a:pt x="475" y="1358"/>
                    <a:pt x="476" y="1357"/>
                  </a:cubicBezTo>
                  <a:close/>
                  <a:moveTo>
                    <a:pt x="453" y="1346"/>
                  </a:moveTo>
                  <a:cubicBezTo>
                    <a:pt x="441" y="1346"/>
                    <a:pt x="441" y="1357"/>
                    <a:pt x="441" y="1357"/>
                  </a:cubicBezTo>
                  <a:cubicBezTo>
                    <a:pt x="443" y="1360"/>
                    <a:pt x="445" y="1361"/>
                    <a:pt x="446" y="1361"/>
                  </a:cubicBezTo>
                  <a:cubicBezTo>
                    <a:pt x="453" y="1361"/>
                    <a:pt x="453" y="1346"/>
                    <a:pt x="453" y="1346"/>
                  </a:cubicBezTo>
                  <a:close/>
                  <a:moveTo>
                    <a:pt x="473" y="1359"/>
                  </a:moveTo>
                  <a:lnTo>
                    <a:pt x="473" y="1359"/>
                  </a:lnTo>
                  <a:cubicBezTo>
                    <a:pt x="457" y="1370"/>
                    <a:pt x="500" y="1382"/>
                    <a:pt x="488" y="1393"/>
                  </a:cubicBezTo>
                  <a:cubicBezTo>
                    <a:pt x="488" y="1393"/>
                    <a:pt x="500" y="1393"/>
                    <a:pt x="500" y="1381"/>
                  </a:cubicBezTo>
                  <a:lnTo>
                    <a:pt x="488" y="1381"/>
                  </a:lnTo>
                  <a:lnTo>
                    <a:pt x="476" y="1369"/>
                  </a:lnTo>
                  <a:cubicBezTo>
                    <a:pt x="476" y="1366"/>
                    <a:pt x="475" y="1362"/>
                    <a:pt x="473" y="1359"/>
                  </a:cubicBezTo>
                  <a:close/>
                  <a:moveTo>
                    <a:pt x="536" y="1381"/>
                  </a:moveTo>
                  <a:lnTo>
                    <a:pt x="536" y="1381"/>
                  </a:lnTo>
                  <a:cubicBezTo>
                    <a:pt x="524" y="1393"/>
                    <a:pt x="512" y="1393"/>
                    <a:pt x="500" y="1393"/>
                  </a:cubicBezTo>
                  <a:lnTo>
                    <a:pt x="488" y="1393"/>
                  </a:lnTo>
                  <a:cubicBezTo>
                    <a:pt x="476" y="1405"/>
                    <a:pt x="500" y="1405"/>
                    <a:pt x="512" y="1405"/>
                  </a:cubicBezTo>
                  <a:cubicBezTo>
                    <a:pt x="512" y="1417"/>
                    <a:pt x="512" y="1417"/>
                    <a:pt x="524" y="1417"/>
                  </a:cubicBezTo>
                  <a:lnTo>
                    <a:pt x="536" y="1417"/>
                  </a:lnTo>
                  <a:cubicBezTo>
                    <a:pt x="536" y="1417"/>
                    <a:pt x="512" y="1405"/>
                    <a:pt x="524" y="1405"/>
                  </a:cubicBezTo>
                  <a:cubicBezTo>
                    <a:pt x="524" y="1393"/>
                    <a:pt x="524" y="1393"/>
                    <a:pt x="536" y="1381"/>
                  </a:cubicBezTo>
                  <a:close/>
                  <a:moveTo>
                    <a:pt x="524" y="1417"/>
                  </a:moveTo>
                  <a:cubicBezTo>
                    <a:pt x="512" y="1429"/>
                    <a:pt x="512" y="1441"/>
                    <a:pt x="524" y="1441"/>
                  </a:cubicBezTo>
                  <a:cubicBezTo>
                    <a:pt x="524" y="1441"/>
                    <a:pt x="530" y="1435"/>
                    <a:pt x="534" y="1431"/>
                  </a:cubicBezTo>
                  <a:lnTo>
                    <a:pt x="534" y="1431"/>
                  </a:lnTo>
                  <a:cubicBezTo>
                    <a:pt x="535" y="1434"/>
                    <a:pt x="536" y="1438"/>
                    <a:pt x="536" y="1441"/>
                  </a:cubicBezTo>
                  <a:cubicBezTo>
                    <a:pt x="548" y="1441"/>
                    <a:pt x="536" y="1453"/>
                    <a:pt x="536" y="1453"/>
                  </a:cubicBezTo>
                  <a:lnTo>
                    <a:pt x="548" y="1453"/>
                  </a:lnTo>
                  <a:cubicBezTo>
                    <a:pt x="548" y="1441"/>
                    <a:pt x="536" y="1429"/>
                    <a:pt x="536" y="1429"/>
                  </a:cubicBezTo>
                  <a:cubicBezTo>
                    <a:pt x="536" y="1429"/>
                    <a:pt x="535" y="1430"/>
                    <a:pt x="534" y="1431"/>
                  </a:cubicBezTo>
                  <a:lnTo>
                    <a:pt x="534" y="1431"/>
                  </a:lnTo>
                  <a:cubicBezTo>
                    <a:pt x="530" y="1423"/>
                    <a:pt x="524" y="1417"/>
                    <a:pt x="524" y="1417"/>
                  </a:cubicBezTo>
                  <a:close/>
                  <a:moveTo>
                    <a:pt x="548" y="1453"/>
                  </a:moveTo>
                  <a:cubicBezTo>
                    <a:pt x="540" y="1453"/>
                    <a:pt x="537" y="1458"/>
                    <a:pt x="536" y="1458"/>
                  </a:cubicBezTo>
                  <a:cubicBezTo>
                    <a:pt x="536" y="1458"/>
                    <a:pt x="536" y="1457"/>
                    <a:pt x="536" y="1453"/>
                  </a:cubicBezTo>
                  <a:lnTo>
                    <a:pt x="536" y="1453"/>
                  </a:lnTo>
                  <a:cubicBezTo>
                    <a:pt x="527" y="1462"/>
                    <a:pt x="538" y="1464"/>
                    <a:pt x="545" y="1464"/>
                  </a:cubicBezTo>
                  <a:lnTo>
                    <a:pt x="545" y="1464"/>
                  </a:lnTo>
                  <a:cubicBezTo>
                    <a:pt x="548" y="1458"/>
                    <a:pt x="548" y="1453"/>
                    <a:pt x="548" y="1453"/>
                  </a:cubicBezTo>
                  <a:close/>
                  <a:moveTo>
                    <a:pt x="617" y="1483"/>
                  </a:moveTo>
                  <a:lnTo>
                    <a:pt x="617" y="1483"/>
                  </a:lnTo>
                  <a:cubicBezTo>
                    <a:pt x="614" y="1483"/>
                    <a:pt x="611" y="1488"/>
                    <a:pt x="619" y="1488"/>
                  </a:cubicBezTo>
                  <a:cubicBezTo>
                    <a:pt x="619" y="1484"/>
                    <a:pt x="618" y="1483"/>
                    <a:pt x="617" y="1483"/>
                  </a:cubicBezTo>
                  <a:close/>
                  <a:moveTo>
                    <a:pt x="1412" y="1503"/>
                  </a:moveTo>
                  <a:cubicBezTo>
                    <a:pt x="1411" y="1503"/>
                    <a:pt x="1411" y="1506"/>
                    <a:pt x="1417" y="1512"/>
                  </a:cubicBezTo>
                  <a:cubicBezTo>
                    <a:pt x="1417" y="1506"/>
                    <a:pt x="1414" y="1503"/>
                    <a:pt x="1412" y="1503"/>
                  </a:cubicBezTo>
                  <a:close/>
                  <a:moveTo>
                    <a:pt x="548" y="1453"/>
                  </a:moveTo>
                  <a:cubicBezTo>
                    <a:pt x="548" y="1465"/>
                    <a:pt x="548" y="1465"/>
                    <a:pt x="548" y="1465"/>
                  </a:cubicBezTo>
                  <a:cubicBezTo>
                    <a:pt x="548" y="1465"/>
                    <a:pt x="546" y="1465"/>
                    <a:pt x="545" y="1464"/>
                  </a:cubicBezTo>
                  <a:lnTo>
                    <a:pt x="545" y="1464"/>
                  </a:lnTo>
                  <a:cubicBezTo>
                    <a:pt x="543" y="1468"/>
                    <a:pt x="540" y="1472"/>
                    <a:pt x="536" y="1477"/>
                  </a:cubicBezTo>
                  <a:cubicBezTo>
                    <a:pt x="536" y="1477"/>
                    <a:pt x="583" y="1500"/>
                    <a:pt x="583" y="1512"/>
                  </a:cubicBezTo>
                  <a:cubicBezTo>
                    <a:pt x="595" y="1512"/>
                    <a:pt x="583" y="1524"/>
                    <a:pt x="595" y="1524"/>
                  </a:cubicBezTo>
                  <a:cubicBezTo>
                    <a:pt x="607" y="1536"/>
                    <a:pt x="607" y="1536"/>
                    <a:pt x="619" y="1536"/>
                  </a:cubicBezTo>
                  <a:cubicBezTo>
                    <a:pt x="619" y="1536"/>
                    <a:pt x="624" y="1536"/>
                    <a:pt x="628" y="1533"/>
                  </a:cubicBezTo>
                  <a:lnTo>
                    <a:pt x="628" y="1533"/>
                  </a:lnTo>
                  <a:cubicBezTo>
                    <a:pt x="625" y="1540"/>
                    <a:pt x="624" y="1548"/>
                    <a:pt x="631" y="1548"/>
                  </a:cubicBezTo>
                  <a:lnTo>
                    <a:pt x="643" y="1548"/>
                  </a:lnTo>
                  <a:cubicBezTo>
                    <a:pt x="643" y="1548"/>
                    <a:pt x="631" y="1560"/>
                    <a:pt x="631" y="1560"/>
                  </a:cubicBezTo>
                  <a:lnTo>
                    <a:pt x="655" y="1560"/>
                  </a:lnTo>
                  <a:lnTo>
                    <a:pt x="655" y="1572"/>
                  </a:lnTo>
                  <a:lnTo>
                    <a:pt x="655" y="1584"/>
                  </a:lnTo>
                  <a:cubicBezTo>
                    <a:pt x="655" y="1584"/>
                    <a:pt x="660" y="1578"/>
                    <a:pt x="667" y="1578"/>
                  </a:cubicBezTo>
                  <a:cubicBezTo>
                    <a:pt x="671" y="1578"/>
                    <a:pt x="675" y="1580"/>
                    <a:pt x="679" y="1584"/>
                  </a:cubicBezTo>
                  <a:cubicBezTo>
                    <a:pt x="679" y="1596"/>
                    <a:pt x="679" y="1596"/>
                    <a:pt x="691" y="1596"/>
                  </a:cubicBezTo>
                  <a:cubicBezTo>
                    <a:pt x="679" y="1596"/>
                    <a:pt x="691" y="1572"/>
                    <a:pt x="691" y="1572"/>
                  </a:cubicBezTo>
                  <a:lnTo>
                    <a:pt x="679" y="1572"/>
                  </a:lnTo>
                  <a:cubicBezTo>
                    <a:pt x="667" y="1572"/>
                    <a:pt x="679" y="1560"/>
                    <a:pt x="679" y="1560"/>
                  </a:cubicBezTo>
                  <a:cubicBezTo>
                    <a:pt x="667" y="1560"/>
                    <a:pt x="667" y="1560"/>
                    <a:pt x="679" y="1548"/>
                  </a:cubicBezTo>
                  <a:cubicBezTo>
                    <a:pt x="691" y="1536"/>
                    <a:pt x="679" y="1536"/>
                    <a:pt x="667" y="1536"/>
                  </a:cubicBezTo>
                  <a:lnTo>
                    <a:pt x="655" y="1536"/>
                  </a:lnTo>
                  <a:cubicBezTo>
                    <a:pt x="655" y="1536"/>
                    <a:pt x="643" y="1536"/>
                    <a:pt x="643" y="1524"/>
                  </a:cubicBezTo>
                  <a:lnTo>
                    <a:pt x="643" y="1512"/>
                  </a:lnTo>
                  <a:cubicBezTo>
                    <a:pt x="643" y="1500"/>
                    <a:pt x="631" y="1500"/>
                    <a:pt x="631" y="1500"/>
                  </a:cubicBezTo>
                  <a:cubicBezTo>
                    <a:pt x="619" y="1500"/>
                    <a:pt x="619" y="1488"/>
                    <a:pt x="619" y="1488"/>
                  </a:cubicBezTo>
                  <a:cubicBezTo>
                    <a:pt x="619" y="1488"/>
                    <a:pt x="619" y="1500"/>
                    <a:pt x="607" y="1512"/>
                  </a:cubicBezTo>
                  <a:cubicBezTo>
                    <a:pt x="607" y="1512"/>
                    <a:pt x="607" y="1500"/>
                    <a:pt x="607" y="1500"/>
                  </a:cubicBezTo>
                  <a:cubicBezTo>
                    <a:pt x="595" y="1500"/>
                    <a:pt x="607" y="1488"/>
                    <a:pt x="607" y="1488"/>
                  </a:cubicBezTo>
                  <a:lnTo>
                    <a:pt x="595" y="1488"/>
                  </a:lnTo>
                  <a:cubicBezTo>
                    <a:pt x="595" y="1488"/>
                    <a:pt x="595" y="1483"/>
                    <a:pt x="588" y="1483"/>
                  </a:cubicBezTo>
                  <a:cubicBezTo>
                    <a:pt x="585" y="1483"/>
                    <a:pt x="580" y="1484"/>
                    <a:pt x="572" y="1488"/>
                  </a:cubicBezTo>
                  <a:cubicBezTo>
                    <a:pt x="572" y="1488"/>
                    <a:pt x="583" y="1477"/>
                    <a:pt x="583" y="1465"/>
                  </a:cubicBezTo>
                  <a:cubicBezTo>
                    <a:pt x="583" y="1465"/>
                    <a:pt x="572" y="1453"/>
                    <a:pt x="572" y="1453"/>
                  </a:cubicBezTo>
                  <a:cubicBezTo>
                    <a:pt x="572" y="1457"/>
                    <a:pt x="570" y="1458"/>
                    <a:pt x="568" y="1458"/>
                  </a:cubicBezTo>
                  <a:cubicBezTo>
                    <a:pt x="564" y="1458"/>
                    <a:pt x="556" y="1453"/>
                    <a:pt x="548" y="1453"/>
                  </a:cubicBezTo>
                  <a:close/>
                  <a:moveTo>
                    <a:pt x="1524" y="1000"/>
                  </a:moveTo>
                  <a:lnTo>
                    <a:pt x="1524" y="1012"/>
                  </a:lnTo>
                  <a:lnTo>
                    <a:pt x="1524" y="1024"/>
                  </a:lnTo>
                  <a:lnTo>
                    <a:pt x="1524" y="1036"/>
                  </a:lnTo>
                  <a:lnTo>
                    <a:pt x="1524" y="1048"/>
                  </a:lnTo>
                  <a:lnTo>
                    <a:pt x="1500" y="1048"/>
                  </a:lnTo>
                  <a:cubicBezTo>
                    <a:pt x="1512" y="1048"/>
                    <a:pt x="1512" y="1060"/>
                    <a:pt x="1512" y="1060"/>
                  </a:cubicBezTo>
                  <a:cubicBezTo>
                    <a:pt x="1512" y="1060"/>
                    <a:pt x="1512" y="1060"/>
                    <a:pt x="1500" y="1072"/>
                  </a:cubicBezTo>
                  <a:cubicBezTo>
                    <a:pt x="1500" y="1096"/>
                    <a:pt x="1500" y="1107"/>
                    <a:pt x="1500" y="1131"/>
                  </a:cubicBezTo>
                  <a:lnTo>
                    <a:pt x="1500" y="1167"/>
                  </a:lnTo>
                  <a:lnTo>
                    <a:pt x="1500" y="1203"/>
                  </a:lnTo>
                  <a:lnTo>
                    <a:pt x="1500" y="1227"/>
                  </a:lnTo>
                  <a:lnTo>
                    <a:pt x="1500" y="1238"/>
                  </a:lnTo>
                  <a:cubicBezTo>
                    <a:pt x="1500" y="1238"/>
                    <a:pt x="1500" y="1250"/>
                    <a:pt x="1500" y="1262"/>
                  </a:cubicBezTo>
                  <a:lnTo>
                    <a:pt x="1500" y="1274"/>
                  </a:lnTo>
                  <a:cubicBezTo>
                    <a:pt x="1500" y="1274"/>
                    <a:pt x="1488" y="1274"/>
                    <a:pt x="1488" y="1286"/>
                  </a:cubicBezTo>
                  <a:cubicBezTo>
                    <a:pt x="1488" y="1286"/>
                    <a:pt x="1488" y="1298"/>
                    <a:pt x="1476" y="1310"/>
                  </a:cubicBezTo>
                  <a:lnTo>
                    <a:pt x="1476" y="1322"/>
                  </a:lnTo>
                  <a:cubicBezTo>
                    <a:pt x="1476" y="1322"/>
                    <a:pt x="1465" y="1334"/>
                    <a:pt x="1465" y="1334"/>
                  </a:cubicBezTo>
                  <a:cubicBezTo>
                    <a:pt x="1453" y="1346"/>
                    <a:pt x="1465" y="1346"/>
                    <a:pt x="1465" y="1357"/>
                  </a:cubicBezTo>
                  <a:cubicBezTo>
                    <a:pt x="1465" y="1361"/>
                    <a:pt x="1463" y="1363"/>
                    <a:pt x="1461" y="1363"/>
                  </a:cubicBezTo>
                  <a:cubicBezTo>
                    <a:pt x="1458" y="1363"/>
                    <a:pt x="1453" y="1357"/>
                    <a:pt x="1453" y="1357"/>
                  </a:cubicBezTo>
                  <a:cubicBezTo>
                    <a:pt x="1441" y="1357"/>
                    <a:pt x="1453" y="1369"/>
                    <a:pt x="1453" y="1369"/>
                  </a:cubicBezTo>
                  <a:lnTo>
                    <a:pt x="1429" y="1369"/>
                  </a:lnTo>
                  <a:cubicBezTo>
                    <a:pt x="1429" y="1369"/>
                    <a:pt x="1429" y="1381"/>
                    <a:pt x="1417" y="1393"/>
                  </a:cubicBezTo>
                  <a:cubicBezTo>
                    <a:pt x="1417" y="1393"/>
                    <a:pt x="1417" y="1408"/>
                    <a:pt x="1411" y="1408"/>
                  </a:cubicBezTo>
                  <a:cubicBezTo>
                    <a:pt x="1409" y="1408"/>
                    <a:pt x="1407" y="1407"/>
                    <a:pt x="1405" y="1405"/>
                  </a:cubicBezTo>
                  <a:cubicBezTo>
                    <a:pt x="1393" y="1405"/>
                    <a:pt x="1405" y="1417"/>
                    <a:pt x="1405" y="1417"/>
                  </a:cubicBezTo>
                  <a:cubicBezTo>
                    <a:pt x="1393" y="1441"/>
                    <a:pt x="1393" y="1453"/>
                    <a:pt x="1381" y="1465"/>
                  </a:cubicBezTo>
                  <a:cubicBezTo>
                    <a:pt x="1369" y="1477"/>
                    <a:pt x="1369" y="1477"/>
                    <a:pt x="1381" y="1488"/>
                  </a:cubicBezTo>
                  <a:cubicBezTo>
                    <a:pt x="1381" y="1488"/>
                    <a:pt x="1369" y="1477"/>
                    <a:pt x="1357" y="1477"/>
                  </a:cubicBezTo>
                  <a:cubicBezTo>
                    <a:pt x="1357" y="1477"/>
                    <a:pt x="1345" y="1477"/>
                    <a:pt x="1334" y="1488"/>
                  </a:cubicBezTo>
                  <a:lnTo>
                    <a:pt x="1322" y="1500"/>
                  </a:lnTo>
                  <a:cubicBezTo>
                    <a:pt x="1322" y="1500"/>
                    <a:pt x="1334" y="1524"/>
                    <a:pt x="1345" y="1536"/>
                  </a:cubicBezTo>
                  <a:cubicBezTo>
                    <a:pt x="1345" y="1540"/>
                    <a:pt x="1343" y="1541"/>
                    <a:pt x="1341" y="1541"/>
                  </a:cubicBezTo>
                  <a:cubicBezTo>
                    <a:pt x="1334" y="1541"/>
                    <a:pt x="1322" y="1533"/>
                    <a:pt x="1322" y="1524"/>
                  </a:cubicBezTo>
                  <a:cubicBezTo>
                    <a:pt x="1322" y="1512"/>
                    <a:pt x="1322" y="1512"/>
                    <a:pt x="1310" y="1512"/>
                  </a:cubicBezTo>
                  <a:cubicBezTo>
                    <a:pt x="1298" y="1512"/>
                    <a:pt x="1298" y="1512"/>
                    <a:pt x="1298" y="1524"/>
                  </a:cubicBezTo>
                  <a:cubicBezTo>
                    <a:pt x="1298" y="1524"/>
                    <a:pt x="1274" y="1524"/>
                    <a:pt x="1274" y="1512"/>
                  </a:cubicBezTo>
                  <a:cubicBezTo>
                    <a:pt x="1274" y="1517"/>
                    <a:pt x="1274" y="1524"/>
                    <a:pt x="1274" y="1524"/>
                  </a:cubicBezTo>
                  <a:cubicBezTo>
                    <a:pt x="1274" y="1524"/>
                    <a:pt x="1262" y="1536"/>
                    <a:pt x="1262" y="1536"/>
                  </a:cubicBezTo>
                  <a:lnTo>
                    <a:pt x="1262" y="1548"/>
                  </a:lnTo>
                  <a:lnTo>
                    <a:pt x="1250" y="1548"/>
                  </a:lnTo>
                  <a:cubicBezTo>
                    <a:pt x="1250" y="1548"/>
                    <a:pt x="1250" y="1548"/>
                    <a:pt x="1238" y="1560"/>
                  </a:cubicBezTo>
                  <a:lnTo>
                    <a:pt x="1226" y="1560"/>
                  </a:lnTo>
                  <a:cubicBezTo>
                    <a:pt x="1226" y="1560"/>
                    <a:pt x="1226" y="1560"/>
                    <a:pt x="1226" y="1572"/>
                  </a:cubicBezTo>
                  <a:cubicBezTo>
                    <a:pt x="1238" y="1572"/>
                    <a:pt x="1238" y="1584"/>
                    <a:pt x="1238" y="1584"/>
                  </a:cubicBezTo>
                  <a:lnTo>
                    <a:pt x="1250" y="1619"/>
                  </a:lnTo>
                  <a:lnTo>
                    <a:pt x="1274" y="1619"/>
                  </a:lnTo>
                  <a:cubicBezTo>
                    <a:pt x="1274" y="1607"/>
                    <a:pt x="1286" y="1607"/>
                    <a:pt x="1274" y="1596"/>
                  </a:cubicBezTo>
                  <a:cubicBezTo>
                    <a:pt x="1274" y="1591"/>
                    <a:pt x="1274" y="1587"/>
                    <a:pt x="1274" y="1584"/>
                  </a:cubicBezTo>
                  <a:cubicBezTo>
                    <a:pt x="1274" y="1596"/>
                    <a:pt x="1274" y="1596"/>
                    <a:pt x="1298" y="1596"/>
                  </a:cubicBezTo>
                  <a:cubicBezTo>
                    <a:pt x="1298" y="1596"/>
                    <a:pt x="1310" y="1584"/>
                    <a:pt x="1322" y="1584"/>
                  </a:cubicBezTo>
                  <a:cubicBezTo>
                    <a:pt x="1323" y="1585"/>
                    <a:pt x="1325" y="1586"/>
                    <a:pt x="1325" y="1586"/>
                  </a:cubicBezTo>
                  <a:cubicBezTo>
                    <a:pt x="1329" y="1586"/>
                    <a:pt x="1326" y="1575"/>
                    <a:pt x="1324" y="1567"/>
                  </a:cubicBezTo>
                  <a:lnTo>
                    <a:pt x="1324" y="1567"/>
                  </a:lnTo>
                  <a:cubicBezTo>
                    <a:pt x="1325" y="1568"/>
                    <a:pt x="1326" y="1569"/>
                    <a:pt x="1328" y="1569"/>
                  </a:cubicBezTo>
                  <a:cubicBezTo>
                    <a:pt x="1331" y="1569"/>
                    <a:pt x="1334" y="1566"/>
                    <a:pt x="1334" y="1560"/>
                  </a:cubicBezTo>
                  <a:cubicBezTo>
                    <a:pt x="1334" y="1560"/>
                    <a:pt x="1334" y="1560"/>
                    <a:pt x="1334" y="1548"/>
                  </a:cubicBezTo>
                  <a:lnTo>
                    <a:pt x="1345" y="1560"/>
                  </a:lnTo>
                  <a:cubicBezTo>
                    <a:pt x="1345" y="1548"/>
                    <a:pt x="1345" y="1548"/>
                    <a:pt x="1357" y="1548"/>
                  </a:cubicBezTo>
                  <a:lnTo>
                    <a:pt x="1381" y="1548"/>
                  </a:lnTo>
                  <a:lnTo>
                    <a:pt x="1381" y="1536"/>
                  </a:lnTo>
                  <a:cubicBezTo>
                    <a:pt x="1381" y="1530"/>
                    <a:pt x="1387" y="1530"/>
                    <a:pt x="1393" y="1530"/>
                  </a:cubicBezTo>
                  <a:cubicBezTo>
                    <a:pt x="1399" y="1530"/>
                    <a:pt x="1405" y="1530"/>
                    <a:pt x="1405" y="1524"/>
                  </a:cubicBezTo>
                  <a:cubicBezTo>
                    <a:pt x="1405" y="1524"/>
                    <a:pt x="1417" y="1524"/>
                    <a:pt x="1417" y="1512"/>
                  </a:cubicBezTo>
                  <a:cubicBezTo>
                    <a:pt x="1393" y="1512"/>
                    <a:pt x="1417" y="1488"/>
                    <a:pt x="1417" y="1488"/>
                  </a:cubicBezTo>
                  <a:cubicBezTo>
                    <a:pt x="1417" y="1494"/>
                    <a:pt x="1420" y="1497"/>
                    <a:pt x="1423" y="1497"/>
                  </a:cubicBezTo>
                  <a:cubicBezTo>
                    <a:pt x="1426" y="1497"/>
                    <a:pt x="1429" y="1494"/>
                    <a:pt x="1429" y="1488"/>
                  </a:cubicBezTo>
                  <a:cubicBezTo>
                    <a:pt x="1441" y="1488"/>
                    <a:pt x="1429" y="1477"/>
                    <a:pt x="1429" y="1477"/>
                  </a:cubicBezTo>
                  <a:lnTo>
                    <a:pt x="1429" y="1465"/>
                  </a:lnTo>
                  <a:lnTo>
                    <a:pt x="1465" y="1465"/>
                  </a:lnTo>
                  <a:cubicBezTo>
                    <a:pt x="1465" y="1453"/>
                    <a:pt x="1465" y="1453"/>
                    <a:pt x="1465" y="1441"/>
                  </a:cubicBezTo>
                  <a:lnTo>
                    <a:pt x="1465" y="1429"/>
                  </a:lnTo>
                  <a:cubicBezTo>
                    <a:pt x="1476" y="1429"/>
                    <a:pt x="1488" y="1429"/>
                    <a:pt x="1488" y="1417"/>
                  </a:cubicBezTo>
                  <a:cubicBezTo>
                    <a:pt x="1488" y="1417"/>
                    <a:pt x="1488" y="1417"/>
                    <a:pt x="1476" y="1405"/>
                  </a:cubicBezTo>
                  <a:cubicBezTo>
                    <a:pt x="1465" y="1405"/>
                    <a:pt x="1500" y="1405"/>
                    <a:pt x="1488" y="1393"/>
                  </a:cubicBezTo>
                  <a:lnTo>
                    <a:pt x="1488" y="1381"/>
                  </a:lnTo>
                  <a:lnTo>
                    <a:pt x="1500" y="1381"/>
                  </a:lnTo>
                  <a:cubicBezTo>
                    <a:pt x="1512" y="1381"/>
                    <a:pt x="1500" y="1381"/>
                    <a:pt x="1500" y="1369"/>
                  </a:cubicBezTo>
                  <a:cubicBezTo>
                    <a:pt x="1500" y="1369"/>
                    <a:pt x="1500" y="1357"/>
                    <a:pt x="1512" y="1357"/>
                  </a:cubicBezTo>
                  <a:cubicBezTo>
                    <a:pt x="1524" y="1357"/>
                    <a:pt x="1512" y="1346"/>
                    <a:pt x="1512" y="1346"/>
                  </a:cubicBezTo>
                  <a:cubicBezTo>
                    <a:pt x="1512" y="1346"/>
                    <a:pt x="1524" y="1334"/>
                    <a:pt x="1512" y="1322"/>
                  </a:cubicBezTo>
                  <a:cubicBezTo>
                    <a:pt x="1512" y="1322"/>
                    <a:pt x="1512" y="1310"/>
                    <a:pt x="1512" y="1298"/>
                  </a:cubicBezTo>
                  <a:cubicBezTo>
                    <a:pt x="1512" y="1298"/>
                    <a:pt x="1524" y="1286"/>
                    <a:pt x="1524" y="1274"/>
                  </a:cubicBezTo>
                  <a:lnTo>
                    <a:pt x="1536" y="1274"/>
                  </a:lnTo>
                  <a:cubicBezTo>
                    <a:pt x="1536" y="1274"/>
                    <a:pt x="1536" y="1274"/>
                    <a:pt x="1536" y="1262"/>
                  </a:cubicBezTo>
                  <a:cubicBezTo>
                    <a:pt x="1536" y="1262"/>
                    <a:pt x="1536" y="1250"/>
                    <a:pt x="1536" y="1250"/>
                  </a:cubicBezTo>
                  <a:lnTo>
                    <a:pt x="1536" y="1238"/>
                  </a:lnTo>
                  <a:cubicBezTo>
                    <a:pt x="1536" y="1227"/>
                    <a:pt x="1548" y="1215"/>
                    <a:pt x="1536" y="1215"/>
                  </a:cubicBezTo>
                  <a:cubicBezTo>
                    <a:pt x="1548" y="1215"/>
                    <a:pt x="1548" y="1179"/>
                    <a:pt x="1548" y="1167"/>
                  </a:cubicBezTo>
                  <a:cubicBezTo>
                    <a:pt x="1536" y="1167"/>
                    <a:pt x="1572" y="1155"/>
                    <a:pt x="1548" y="1155"/>
                  </a:cubicBezTo>
                  <a:cubicBezTo>
                    <a:pt x="1542" y="1149"/>
                    <a:pt x="1539" y="1149"/>
                    <a:pt x="1539" y="1149"/>
                  </a:cubicBezTo>
                  <a:cubicBezTo>
                    <a:pt x="1539" y="1149"/>
                    <a:pt x="1542" y="1149"/>
                    <a:pt x="1548" y="1143"/>
                  </a:cubicBezTo>
                  <a:cubicBezTo>
                    <a:pt x="1548" y="1119"/>
                    <a:pt x="1548" y="1119"/>
                    <a:pt x="1548" y="1119"/>
                  </a:cubicBezTo>
                  <a:cubicBezTo>
                    <a:pt x="1560" y="1119"/>
                    <a:pt x="1548" y="1119"/>
                    <a:pt x="1548" y="1107"/>
                  </a:cubicBezTo>
                  <a:cubicBezTo>
                    <a:pt x="1548" y="1107"/>
                    <a:pt x="1560" y="1096"/>
                    <a:pt x="1548" y="1084"/>
                  </a:cubicBezTo>
                  <a:cubicBezTo>
                    <a:pt x="1542" y="1090"/>
                    <a:pt x="1536" y="1093"/>
                    <a:pt x="1532" y="1093"/>
                  </a:cubicBezTo>
                  <a:cubicBezTo>
                    <a:pt x="1527" y="1093"/>
                    <a:pt x="1524" y="1090"/>
                    <a:pt x="1524" y="1084"/>
                  </a:cubicBezTo>
                  <a:lnTo>
                    <a:pt x="1536" y="1084"/>
                  </a:lnTo>
                  <a:cubicBezTo>
                    <a:pt x="1536" y="1084"/>
                    <a:pt x="1536" y="1072"/>
                    <a:pt x="1536" y="1072"/>
                  </a:cubicBezTo>
                  <a:cubicBezTo>
                    <a:pt x="1536" y="1072"/>
                    <a:pt x="1548" y="1060"/>
                    <a:pt x="1548" y="1060"/>
                  </a:cubicBezTo>
                  <a:lnTo>
                    <a:pt x="1536" y="1060"/>
                  </a:lnTo>
                  <a:cubicBezTo>
                    <a:pt x="1536" y="1048"/>
                    <a:pt x="1548" y="1048"/>
                    <a:pt x="1548" y="1036"/>
                  </a:cubicBezTo>
                  <a:cubicBezTo>
                    <a:pt x="1548" y="1024"/>
                    <a:pt x="1536" y="1012"/>
                    <a:pt x="1536" y="1000"/>
                  </a:cubicBezTo>
                  <a:close/>
                  <a:moveTo>
                    <a:pt x="1215" y="1560"/>
                  </a:moveTo>
                  <a:lnTo>
                    <a:pt x="1167" y="1572"/>
                  </a:lnTo>
                  <a:cubicBezTo>
                    <a:pt x="1167" y="1572"/>
                    <a:pt x="1155" y="1572"/>
                    <a:pt x="1155" y="1584"/>
                  </a:cubicBezTo>
                  <a:cubicBezTo>
                    <a:pt x="1155" y="1584"/>
                    <a:pt x="1155" y="1596"/>
                    <a:pt x="1143" y="1596"/>
                  </a:cubicBezTo>
                  <a:cubicBezTo>
                    <a:pt x="1143" y="1590"/>
                    <a:pt x="1143" y="1590"/>
                    <a:pt x="1143" y="1590"/>
                  </a:cubicBezTo>
                  <a:cubicBezTo>
                    <a:pt x="1143" y="1590"/>
                    <a:pt x="1143" y="1590"/>
                    <a:pt x="1143" y="1584"/>
                  </a:cubicBezTo>
                  <a:lnTo>
                    <a:pt x="1107" y="1584"/>
                  </a:lnTo>
                  <a:cubicBezTo>
                    <a:pt x="1107" y="1584"/>
                    <a:pt x="1107" y="1584"/>
                    <a:pt x="1107" y="1596"/>
                  </a:cubicBezTo>
                  <a:lnTo>
                    <a:pt x="1060" y="1596"/>
                  </a:lnTo>
                  <a:lnTo>
                    <a:pt x="1060" y="1607"/>
                  </a:lnTo>
                  <a:cubicBezTo>
                    <a:pt x="1060" y="1615"/>
                    <a:pt x="1069" y="1626"/>
                    <a:pt x="1075" y="1626"/>
                  </a:cubicBezTo>
                  <a:cubicBezTo>
                    <a:pt x="1080" y="1626"/>
                    <a:pt x="1084" y="1622"/>
                    <a:pt x="1084" y="1607"/>
                  </a:cubicBezTo>
                  <a:cubicBezTo>
                    <a:pt x="1084" y="1607"/>
                    <a:pt x="1107" y="1607"/>
                    <a:pt x="1107" y="1619"/>
                  </a:cubicBezTo>
                  <a:cubicBezTo>
                    <a:pt x="1111" y="1623"/>
                    <a:pt x="1113" y="1625"/>
                    <a:pt x="1113" y="1625"/>
                  </a:cubicBezTo>
                  <a:cubicBezTo>
                    <a:pt x="1114" y="1625"/>
                    <a:pt x="1111" y="1619"/>
                    <a:pt x="1119" y="1619"/>
                  </a:cubicBezTo>
                  <a:lnTo>
                    <a:pt x="1131" y="1619"/>
                  </a:lnTo>
                  <a:cubicBezTo>
                    <a:pt x="1155" y="1607"/>
                    <a:pt x="1167" y="1607"/>
                    <a:pt x="1191" y="1607"/>
                  </a:cubicBezTo>
                  <a:cubicBezTo>
                    <a:pt x="1203" y="1607"/>
                    <a:pt x="1238" y="1607"/>
                    <a:pt x="1226" y="1584"/>
                  </a:cubicBezTo>
                  <a:lnTo>
                    <a:pt x="1226" y="1572"/>
                  </a:lnTo>
                  <a:cubicBezTo>
                    <a:pt x="1226" y="1560"/>
                    <a:pt x="1226" y="1560"/>
                    <a:pt x="1215" y="1560"/>
                  </a:cubicBezTo>
                  <a:close/>
                  <a:moveTo>
                    <a:pt x="1453" y="1655"/>
                  </a:moveTo>
                  <a:cubicBezTo>
                    <a:pt x="1453" y="1667"/>
                    <a:pt x="1441" y="1679"/>
                    <a:pt x="1453" y="1679"/>
                  </a:cubicBezTo>
                  <a:lnTo>
                    <a:pt x="1465" y="1667"/>
                  </a:lnTo>
                  <a:cubicBezTo>
                    <a:pt x="1465" y="1655"/>
                    <a:pt x="1453" y="1655"/>
                    <a:pt x="1453" y="1655"/>
                  </a:cubicBezTo>
                  <a:close/>
                  <a:moveTo>
                    <a:pt x="1334" y="1715"/>
                  </a:moveTo>
                  <a:cubicBezTo>
                    <a:pt x="1334" y="1715"/>
                    <a:pt x="1334" y="1727"/>
                    <a:pt x="1334" y="1727"/>
                  </a:cubicBezTo>
                  <a:lnTo>
                    <a:pt x="1345" y="1727"/>
                  </a:lnTo>
                  <a:cubicBezTo>
                    <a:pt x="1345" y="1727"/>
                    <a:pt x="1334" y="1715"/>
                    <a:pt x="1334" y="1715"/>
                  </a:cubicBezTo>
                  <a:close/>
                  <a:moveTo>
                    <a:pt x="1430" y="1716"/>
                  </a:moveTo>
                  <a:cubicBezTo>
                    <a:pt x="1425" y="1716"/>
                    <a:pt x="1425" y="1727"/>
                    <a:pt x="1441" y="1727"/>
                  </a:cubicBezTo>
                  <a:cubicBezTo>
                    <a:pt x="1437" y="1719"/>
                    <a:pt x="1433" y="1716"/>
                    <a:pt x="1430" y="1716"/>
                  </a:cubicBezTo>
                  <a:close/>
                  <a:moveTo>
                    <a:pt x="714" y="1572"/>
                  </a:moveTo>
                  <a:cubicBezTo>
                    <a:pt x="703" y="1572"/>
                    <a:pt x="703" y="1584"/>
                    <a:pt x="691" y="1596"/>
                  </a:cubicBezTo>
                  <a:lnTo>
                    <a:pt x="703" y="1596"/>
                  </a:lnTo>
                  <a:cubicBezTo>
                    <a:pt x="703" y="1596"/>
                    <a:pt x="703" y="1607"/>
                    <a:pt x="703" y="1607"/>
                  </a:cubicBezTo>
                  <a:cubicBezTo>
                    <a:pt x="703" y="1613"/>
                    <a:pt x="703" y="1616"/>
                    <a:pt x="704" y="1616"/>
                  </a:cubicBezTo>
                  <a:cubicBezTo>
                    <a:pt x="706" y="1616"/>
                    <a:pt x="708" y="1613"/>
                    <a:pt x="714" y="1607"/>
                  </a:cubicBezTo>
                  <a:lnTo>
                    <a:pt x="714" y="1631"/>
                  </a:lnTo>
                  <a:cubicBezTo>
                    <a:pt x="714" y="1623"/>
                    <a:pt x="714" y="1614"/>
                    <a:pt x="719" y="1614"/>
                  </a:cubicBezTo>
                  <a:cubicBezTo>
                    <a:pt x="720" y="1614"/>
                    <a:pt x="723" y="1616"/>
                    <a:pt x="726" y="1619"/>
                  </a:cubicBezTo>
                  <a:cubicBezTo>
                    <a:pt x="726" y="1619"/>
                    <a:pt x="726" y="1619"/>
                    <a:pt x="726" y="1631"/>
                  </a:cubicBezTo>
                  <a:cubicBezTo>
                    <a:pt x="726" y="1631"/>
                    <a:pt x="732" y="1637"/>
                    <a:pt x="735" y="1637"/>
                  </a:cubicBezTo>
                  <a:cubicBezTo>
                    <a:pt x="737" y="1637"/>
                    <a:pt x="738" y="1635"/>
                    <a:pt x="738" y="1631"/>
                  </a:cubicBezTo>
                  <a:cubicBezTo>
                    <a:pt x="750" y="1631"/>
                    <a:pt x="738" y="1655"/>
                    <a:pt x="738" y="1655"/>
                  </a:cubicBezTo>
                  <a:lnTo>
                    <a:pt x="750" y="1655"/>
                  </a:lnTo>
                  <a:cubicBezTo>
                    <a:pt x="750" y="1655"/>
                    <a:pt x="762" y="1667"/>
                    <a:pt x="762" y="1667"/>
                  </a:cubicBezTo>
                  <a:cubicBezTo>
                    <a:pt x="766" y="1671"/>
                    <a:pt x="767" y="1672"/>
                    <a:pt x="768" y="1672"/>
                  </a:cubicBezTo>
                  <a:cubicBezTo>
                    <a:pt x="769" y="1672"/>
                    <a:pt x="766" y="1667"/>
                    <a:pt x="774" y="1667"/>
                  </a:cubicBezTo>
                  <a:lnTo>
                    <a:pt x="786" y="1679"/>
                  </a:lnTo>
                  <a:cubicBezTo>
                    <a:pt x="792" y="1685"/>
                    <a:pt x="798" y="1688"/>
                    <a:pt x="804" y="1688"/>
                  </a:cubicBezTo>
                  <a:cubicBezTo>
                    <a:pt x="806" y="1688"/>
                    <a:pt x="808" y="1687"/>
                    <a:pt x="810" y="1687"/>
                  </a:cubicBezTo>
                  <a:lnTo>
                    <a:pt x="810" y="1687"/>
                  </a:lnTo>
                  <a:cubicBezTo>
                    <a:pt x="810" y="1688"/>
                    <a:pt x="810" y="1689"/>
                    <a:pt x="810" y="1691"/>
                  </a:cubicBezTo>
                  <a:cubicBezTo>
                    <a:pt x="822" y="1691"/>
                    <a:pt x="834" y="1691"/>
                    <a:pt x="822" y="1703"/>
                  </a:cubicBezTo>
                  <a:cubicBezTo>
                    <a:pt x="822" y="1705"/>
                    <a:pt x="823" y="1706"/>
                    <a:pt x="824" y="1706"/>
                  </a:cubicBezTo>
                  <a:cubicBezTo>
                    <a:pt x="829" y="1706"/>
                    <a:pt x="838" y="1699"/>
                    <a:pt x="843" y="1699"/>
                  </a:cubicBezTo>
                  <a:cubicBezTo>
                    <a:pt x="844" y="1699"/>
                    <a:pt x="845" y="1700"/>
                    <a:pt x="845" y="1703"/>
                  </a:cubicBezTo>
                  <a:cubicBezTo>
                    <a:pt x="839" y="1710"/>
                    <a:pt x="844" y="1716"/>
                    <a:pt x="849" y="1716"/>
                  </a:cubicBezTo>
                  <a:cubicBezTo>
                    <a:pt x="853" y="1716"/>
                    <a:pt x="857" y="1713"/>
                    <a:pt x="857" y="1703"/>
                  </a:cubicBezTo>
                  <a:cubicBezTo>
                    <a:pt x="857" y="1703"/>
                    <a:pt x="857" y="1715"/>
                    <a:pt x="857" y="1715"/>
                  </a:cubicBezTo>
                  <a:lnTo>
                    <a:pt x="869" y="1727"/>
                  </a:lnTo>
                  <a:cubicBezTo>
                    <a:pt x="873" y="1731"/>
                    <a:pt x="876" y="1732"/>
                    <a:pt x="878" y="1732"/>
                  </a:cubicBezTo>
                  <a:cubicBezTo>
                    <a:pt x="881" y="1732"/>
                    <a:pt x="881" y="1727"/>
                    <a:pt x="881" y="1727"/>
                  </a:cubicBezTo>
                  <a:lnTo>
                    <a:pt x="893" y="1738"/>
                  </a:lnTo>
                  <a:cubicBezTo>
                    <a:pt x="893" y="1738"/>
                    <a:pt x="905" y="1750"/>
                    <a:pt x="905" y="1750"/>
                  </a:cubicBezTo>
                  <a:lnTo>
                    <a:pt x="929" y="1750"/>
                  </a:lnTo>
                  <a:lnTo>
                    <a:pt x="929" y="1762"/>
                  </a:lnTo>
                  <a:cubicBezTo>
                    <a:pt x="941" y="1762"/>
                    <a:pt x="941" y="1750"/>
                    <a:pt x="941" y="1750"/>
                  </a:cubicBezTo>
                  <a:cubicBezTo>
                    <a:pt x="953" y="1762"/>
                    <a:pt x="941" y="1774"/>
                    <a:pt x="941" y="1774"/>
                  </a:cubicBezTo>
                  <a:cubicBezTo>
                    <a:pt x="941" y="1777"/>
                    <a:pt x="942" y="1778"/>
                    <a:pt x="943" y="1778"/>
                  </a:cubicBezTo>
                  <a:cubicBezTo>
                    <a:pt x="948" y="1778"/>
                    <a:pt x="957" y="1771"/>
                    <a:pt x="962" y="1771"/>
                  </a:cubicBezTo>
                  <a:cubicBezTo>
                    <a:pt x="963" y="1771"/>
                    <a:pt x="964" y="1772"/>
                    <a:pt x="964" y="1774"/>
                  </a:cubicBezTo>
                  <a:cubicBezTo>
                    <a:pt x="964" y="1786"/>
                    <a:pt x="988" y="1786"/>
                    <a:pt x="988" y="1786"/>
                  </a:cubicBezTo>
                  <a:lnTo>
                    <a:pt x="1024" y="1786"/>
                  </a:lnTo>
                  <a:cubicBezTo>
                    <a:pt x="1024" y="1798"/>
                    <a:pt x="1036" y="1798"/>
                    <a:pt x="1036" y="1810"/>
                  </a:cubicBezTo>
                  <a:cubicBezTo>
                    <a:pt x="1036" y="1802"/>
                    <a:pt x="1036" y="1799"/>
                    <a:pt x="1036" y="1799"/>
                  </a:cubicBezTo>
                  <a:cubicBezTo>
                    <a:pt x="1037" y="1799"/>
                    <a:pt x="1040" y="1810"/>
                    <a:pt x="1048" y="1810"/>
                  </a:cubicBezTo>
                  <a:cubicBezTo>
                    <a:pt x="1060" y="1810"/>
                    <a:pt x="1060" y="1798"/>
                    <a:pt x="1072" y="1798"/>
                  </a:cubicBezTo>
                  <a:cubicBezTo>
                    <a:pt x="1072" y="1798"/>
                    <a:pt x="1072" y="1798"/>
                    <a:pt x="1072" y="1810"/>
                  </a:cubicBezTo>
                  <a:lnTo>
                    <a:pt x="1119" y="1810"/>
                  </a:lnTo>
                  <a:cubicBezTo>
                    <a:pt x="1131" y="1810"/>
                    <a:pt x="1143" y="1834"/>
                    <a:pt x="1155" y="1834"/>
                  </a:cubicBezTo>
                  <a:cubicBezTo>
                    <a:pt x="1161" y="1828"/>
                    <a:pt x="1161" y="1825"/>
                    <a:pt x="1161" y="1825"/>
                  </a:cubicBezTo>
                  <a:cubicBezTo>
                    <a:pt x="1161" y="1825"/>
                    <a:pt x="1161" y="1828"/>
                    <a:pt x="1167" y="1834"/>
                  </a:cubicBezTo>
                  <a:lnTo>
                    <a:pt x="1179" y="1834"/>
                  </a:lnTo>
                  <a:cubicBezTo>
                    <a:pt x="1179" y="1834"/>
                    <a:pt x="1195" y="1844"/>
                    <a:pt x="1209" y="1844"/>
                  </a:cubicBezTo>
                  <a:cubicBezTo>
                    <a:pt x="1216" y="1844"/>
                    <a:pt x="1222" y="1842"/>
                    <a:pt x="1226" y="1834"/>
                  </a:cubicBezTo>
                  <a:cubicBezTo>
                    <a:pt x="1250" y="1810"/>
                    <a:pt x="1179" y="1774"/>
                    <a:pt x="1191" y="1774"/>
                  </a:cubicBezTo>
                  <a:lnTo>
                    <a:pt x="1179" y="1762"/>
                  </a:lnTo>
                  <a:cubicBezTo>
                    <a:pt x="1179" y="1762"/>
                    <a:pt x="1191" y="1715"/>
                    <a:pt x="1179" y="1715"/>
                  </a:cubicBezTo>
                  <a:lnTo>
                    <a:pt x="1167" y="1715"/>
                  </a:lnTo>
                  <a:cubicBezTo>
                    <a:pt x="1167" y="1715"/>
                    <a:pt x="1167" y="1730"/>
                    <a:pt x="1161" y="1730"/>
                  </a:cubicBezTo>
                  <a:cubicBezTo>
                    <a:pt x="1159" y="1730"/>
                    <a:pt x="1157" y="1729"/>
                    <a:pt x="1155" y="1727"/>
                  </a:cubicBezTo>
                  <a:lnTo>
                    <a:pt x="1131" y="1727"/>
                  </a:lnTo>
                  <a:cubicBezTo>
                    <a:pt x="1131" y="1727"/>
                    <a:pt x="1119" y="1738"/>
                    <a:pt x="1107" y="1738"/>
                  </a:cubicBezTo>
                  <a:cubicBezTo>
                    <a:pt x="1107" y="1738"/>
                    <a:pt x="1107" y="1715"/>
                    <a:pt x="1095" y="1715"/>
                  </a:cubicBezTo>
                  <a:cubicBezTo>
                    <a:pt x="1093" y="1712"/>
                    <a:pt x="1092" y="1711"/>
                    <a:pt x="1091" y="1711"/>
                  </a:cubicBezTo>
                  <a:lnTo>
                    <a:pt x="1091" y="1711"/>
                  </a:lnTo>
                  <a:cubicBezTo>
                    <a:pt x="1091" y="1711"/>
                    <a:pt x="1091" y="1711"/>
                    <a:pt x="1090" y="1711"/>
                  </a:cubicBezTo>
                  <a:lnTo>
                    <a:pt x="1090" y="1711"/>
                  </a:lnTo>
                  <a:cubicBezTo>
                    <a:pt x="1090" y="1711"/>
                    <a:pt x="1090" y="1711"/>
                    <a:pt x="1089" y="1711"/>
                  </a:cubicBezTo>
                  <a:cubicBezTo>
                    <a:pt x="1088" y="1711"/>
                    <a:pt x="1086" y="1712"/>
                    <a:pt x="1084" y="1715"/>
                  </a:cubicBezTo>
                  <a:cubicBezTo>
                    <a:pt x="1084" y="1715"/>
                    <a:pt x="1084" y="1741"/>
                    <a:pt x="1076" y="1741"/>
                  </a:cubicBezTo>
                  <a:cubicBezTo>
                    <a:pt x="1075" y="1741"/>
                    <a:pt x="1073" y="1740"/>
                    <a:pt x="1072" y="1738"/>
                  </a:cubicBezTo>
                  <a:cubicBezTo>
                    <a:pt x="1072" y="1727"/>
                    <a:pt x="1072" y="1727"/>
                    <a:pt x="1072" y="1715"/>
                  </a:cubicBezTo>
                  <a:cubicBezTo>
                    <a:pt x="1062" y="1715"/>
                    <a:pt x="1068" y="1730"/>
                    <a:pt x="1058" y="1730"/>
                  </a:cubicBezTo>
                  <a:cubicBezTo>
                    <a:pt x="1056" y="1730"/>
                    <a:pt x="1053" y="1729"/>
                    <a:pt x="1048" y="1727"/>
                  </a:cubicBezTo>
                  <a:cubicBezTo>
                    <a:pt x="1048" y="1727"/>
                    <a:pt x="1048" y="1715"/>
                    <a:pt x="1048" y="1715"/>
                  </a:cubicBezTo>
                  <a:cubicBezTo>
                    <a:pt x="1048" y="1715"/>
                    <a:pt x="1043" y="1709"/>
                    <a:pt x="1039" y="1709"/>
                  </a:cubicBezTo>
                  <a:cubicBezTo>
                    <a:pt x="1037" y="1709"/>
                    <a:pt x="1036" y="1711"/>
                    <a:pt x="1036" y="1715"/>
                  </a:cubicBezTo>
                  <a:cubicBezTo>
                    <a:pt x="1036" y="1701"/>
                    <a:pt x="1036" y="1695"/>
                    <a:pt x="1034" y="1695"/>
                  </a:cubicBezTo>
                  <a:cubicBezTo>
                    <a:pt x="1032" y="1695"/>
                    <a:pt x="1029" y="1698"/>
                    <a:pt x="1024" y="1703"/>
                  </a:cubicBezTo>
                  <a:cubicBezTo>
                    <a:pt x="1022" y="1705"/>
                    <a:pt x="1019" y="1706"/>
                    <a:pt x="1017" y="1706"/>
                  </a:cubicBezTo>
                  <a:cubicBezTo>
                    <a:pt x="1008" y="1706"/>
                    <a:pt x="1000" y="1691"/>
                    <a:pt x="1000" y="1691"/>
                  </a:cubicBezTo>
                  <a:cubicBezTo>
                    <a:pt x="994" y="1691"/>
                    <a:pt x="994" y="1698"/>
                    <a:pt x="996" y="1702"/>
                  </a:cubicBezTo>
                  <a:lnTo>
                    <a:pt x="996" y="1702"/>
                  </a:lnTo>
                  <a:cubicBezTo>
                    <a:pt x="986" y="1700"/>
                    <a:pt x="976" y="1691"/>
                    <a:pt x="976" y="1691"/>
                  </a:cubicBezTo>
                  <a:lnTo>
                    <a:pt x="976" y="1691"/>
                  </a:lnTo>
                  <a:cubicBezTo>
                    <a:pt x="976" y="1703"/>
                    <a:pt x="988" y="1715"/>
                    <a:pt x="1000" y="1715"/>
                  </a:cubicBezTo>
                  <a:lnTo>
                    <a:pt x="976" y="1715"/>
                  </a:lnTo>
                  <a:cubicBezTo>
                    <a:pt x="964" y="1715"/>
                    <a:pt x="964" y="1715"/>
                    <a:pt x="964" y="1703"/>
                  </a:cubicBezTo>
                  <a:lnTo>
                    <a:pt x="964" y="1691"/>
                  </a:lnTo>
                  <a:cubicBezTo>
                    <a:pt x="964" y="1687"/>
                    <a:pt x="963" y="1686"/>
                    <a:pt x="961" y="1686"/>
                  </a:cubicBezTo>
                  <a:cubicBezTo>
                    <a:pt x="957" y="1686"/>
                    <a:pt x="949" y="1691"/>
                    <a:pt x="941" y="1691"/>
                  </a:cubicBezTo>
                  <a:cubicBezTo>
                    <a:pt x="929" y="1691"/>
                    <a:pt x="929" y="1679"/>
                    <a:pt x="929" y="1667"/>
                  </a:cubicBezTo>
                  <a:cubicBezTo>
                    <a:pt x="917" y="1679"/>
                    <a:pt x="917" y="1679"/>
                    <a:pt x="905" y="1679"/>
                  </a:cubicBezTo>
                  <a:cubicBezTo>
                    <a:pt x="893" y="1679"/>
                    <a:pt x="905" y="1679"/>
                    <a:pt x="905" y="1667"/>
                  </a:cubicBezTo>
                  <a:lnTo>
                    <a:pt x="905" y="1667"/>
                  </a:lnTo>
                  <a:cubicBezTo>
                    <a:pt x="905" y="1667"/>
                    <a:pt x="905" y="1667"/>
                    <a:pt x="905" y="1667"/>
                  </a:cubicBezTo>
                  <a:cubicBezTo>
                    <a:pt x="905" y="1667"/>
                    <a:pt x="893" y="1667"/>
                    <a:pt x="893" y="1655"/>
                  </a:cubicBezTo>
                  <a:lnTo>
                    <a:pt x="834" y="1655"/>
                  </a:lnTo>
                  <a:lnTo>
                    <a:pt x="834" y="1643"/>
                  </a:lnTo>
                  <a:lnTo>
                    <a:pt x="810" y="1631"/>
                  </a:lnTo>
                  <a:cubicBezTo>
                    <a:pt x="810" y="1631"/>
                    <a:pt x="804" y="1621"/>
                    <a:pt x="797" y="1621"/>
                  </a:cubicBezTo>
                  <a:cubicBezTo>
                    <a:pt x="794" y="1621"/>
                    <a:pt x="790" y="1623"/>
                    <a:pt x="786" y="1631"/>
                  </a:cubicBezTo>
                  <a:cubicBezTo>
                    <a:pt x="784" y="1633"/>
                    <a:pt x="783" y="1634"/>
                    <a:pt x="782" y="1634"/>
                  </a:cubicBezTo>
                  <a:cubicBezTo>
                    <a:pt x="777" y="1634"/>
                    <a:pt x="784" y="1607"/>
                    <a:pt x="774" y="1607"/>
                  </a:cubicBezTo>
                  <a:lnTo>
                    <a:pt x="762" y="1607"/>
                  </a:lnTo>
                  <a:cubicBezTo>
                    <a:pt x="750" y="1607"/>
                    <a:pt x="762" y="1596"/>
                    <a:pt x="762" y="1596"/>
                  </a:cubicBezTo>
                  <a:lnTo>
                    <a:pt x="738" y="1596"/>
                  </a:lnTo>
                  <a:lnTo>
                    <a:pt x="726" y="1607"/>
                  </a:lnTo>
                  <a:cubicBezTo>
                    <a:pt x="726" y="1607"/>
                    <a:pt x="726" y="1596"/>
                    <a:pt x="714" y="1596"/>
                  </a:cubicBezTo>
                  <a:cubicBezTo>
                    <a:pt x="714" y="1584"/>
                    <a:pt x="738" y="1572"/>
                    <a:pt x="714" y="157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3"/>
            <p:cNvSpPr/>
            <p:nvPr/>
          </p:nvSpPr>
          <p:spPr>
            <a:xfrm>
              <a:off x="5017652" y="5129684"/>
              <a:ext cx="127377" cy="92633"/>
            </a:xfrm>
            <a:custGeom>
              <a:avLst/>
              <a:gdLst/>
              <a:ahLst/>
              <a:cxnLst/>
              <a:rect l="l" t="t" r="r" b="b"/>
              <a:pathLst>
                <a:path w="2511" h="1826" extrusionOk="0">
                  <a:moveTo>
                    <a:pt x="1572" y="932"/>
                  </a:moveTo>
                  <a:cubicBezTo>
                    <a:pt x="1536" y="992"/>
                    <a:pt x="1489" y="1039"/>
                    <a:pt x="1429" y="1063"/>
                  </a:cubicBezTo>
                  <a:cubicBezTo>
                    <a:pt x="1370" y="1063"/>
                    <a:pt x="1298" y="1063"/>
                    <a:pt x="1250" y="1028"/>
                  </a:cubicBezTo>
                  <a:lnTo>
                    <a:pt x="1572" y="932"/>
                  </a:lnTo>
                  <a:close/>
                  <a:moveTo>
                    <a:pt x="2123" y="0"/>
                  </a:moveTo>
                  <a:cubicBezTo>
                    <a:pt x="2087" y="0"/>
                    <a:pt x="2050" y="5"/>
                    <a:pt x="2012" y="16"/>
                  </a:cubicBezTo>
                  <a:lnTo>
                    <a:pt x="369" y="492"/>
                  </a:lnTo>
                  <a:cubicBezTo>
                    <a:pt x="107" y="563"/>
                    <a:pt x="0" y="873"/>
                    <a:pt x="167" y="1087"/>
                  </a:cubicBezTo>
                  <a:cubicBezTo>
                    <a:pt x="227" y="1170"/>
                    <a:pt x="739" y="1825"/>
                    <a:pt x="1381" y="1825"/>
                  </a:cubicBezTo>
                  <a:cubicBezTo>
                    <a:pt x="1465" y="1825"/>
                    <a:pt x="1548" y="1813"/>
                    <a:pt x="1631" y="1790"/>
                  </a:cubicBezTo>
                  <a:cubicBezTo>
                    <a:pt x="2429" y="1563"/>
                    <a:pt x="2501" y="516"/>
                    <a:pt x="2501" y="397"/>
                  </a:cubicBezTo>
                  <a:cubicBezTo>
                    <a:pt x="2511" y="172"/>
                    <a:pt x="2338" y="0"/>
                    <a:pt x="2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3"/>
            <p:cNvSpPr/>
            <p:nvPr/>
          </p:nvSpPr>
          <p:spPr>
            <a:xfrm>
              <a:off x="5041799" y="5170318"/>
              <a:ext cx="51" cy="6696"/>
            </a:xfrm>
            <a:custGeom>
              <a:avLst/>
              <a:gdLst/>
              <a:ahLst/>
              <a:cxnLst/>
              <a:rect l="l" t="t" r="r" b="b"/>
              <a:pathLst>
                <a:path w="1" h="132" extrusionOk="0">
                  <a:moveTo>
                    <a:pt x="1" y="96"/>
                  </a:moveTo>
                  <a:close/>
                  <a:moveTo>
                    <a:pt x="1" y="96"/>
                  </a:moveTo>
                  <a:close/>
                  <a:moveTo>
                    <a:pt x="1" y="72"/>
                  </a:moveTo>
                  <a:close/>
                  <a:moveTo>
                    <a:pt x="1" y="0"/>
                  </a:moveTo>
                  <a:close/>
                  <a:moveTo>
                    <a:pt x="1" y="72"/>
                  </a:moveTo>
                  <a:close/>
                  <a:moveTo>
                    <a:pt x="1" y="72"/>
                  </a:moveTo>
                  <a:close/>
                  <a:moveTo>
                    <a:pt x="1" y="60"/>
                  </a:moveTo>
                  <a:close/>
                  <a:moveTo>
                    <a:pt x="1" y="48"/>
                  </a:moveTo>
                  <a:close/>
                  <a:moveTo>
                    <a:pt x="1" y="48"/>
                  </a:moveTo>
                  <a:close/>
                  <a:moveTo>
                    <a:pt x="1" y="48"/>
                  </a:moveTo>
                  <a:lnTo>
                    <a:pt x="1" y="48"/>
                  </a:lnTo>
                  <a:lnTo>
                    <a:pt x="1" y="48"/>
                  </a:lnTo>
                  <a:close/>
                  <a:moveTo>
                    <a:pt x="1" y="72"/>
                  </a:moveTo>
                  <a:close/>
                  <a:moveTo>
                    <a:pt x="1" y="60"/>
                  </a:moveTo>
                  <a:close/>
                  <a:moveTo>
                    <a:pt x="1" y="60"/>
                  </a:moveTo>
                  <a:close/>
                  <a:moveTo>
                    <a:pt x="1" y="36"/>
                  </a:moveTo>
                  <a:close/>
                  <a:moveTo>
                    <a:pt x="1" y="36"/>
                  </a:moveTo>
                  <a:lnTo>
                    <a:pt x="1" y="48"/>
                  </a:lnTo>
                  <a:cubicBezTo>
                    <a:pt x="1" y="60"/>
                    <a:pt x="1" y="48"/>
                    <a:pt x="1" y="48"/>
                  </a:cubicBez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cubicBezTo>
                    <a:pt x="1" y="48"/>
                    <a:pt x="1" y="60"/>
                    <a:pt x="1" y="60"/>
                  </a:cubicBez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60"/>
                  </a:lnTo>
                  <a:cubicBezTo>
                    <a:pt x="1" y="72"/>
                    <a:pt x="1" y="60"/>
                    <a:pt x="1" y="60"/>
                  </a:cubicBez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close/>
                  <a:moveTo>
                    <a:pt x="1" y="12"/>
                  </a:moveTo>
                  <a:close/>
                  <a:moveTo>
                    <a:pt x="1" y="60"/>
                  </a:moveTo>
                  <a:lnTo>
                    <a:pt x="1" y="60"/>
                  </a:lnTo>
                  <a:lnTo>
                    <a:pt x="1" y="48"/>
                  </a:lnTo>
                  <a:lnTo>
                    <a:pt x="1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36"/>
                  </a:lnTo>
                  <a:cubicBezTo>
                    <a:pt x="1" y="24"/>
                    <a:pt x="1" y="36"/>
                    <a:pt x="1" y="36"/>
                  </a:cubicBezTo>
                  <a:lnTo>
                    <a:pt x="1" y="48"/>
                  </a:lnTo>
                  <a:lnTo>
                    <a:pt x="1" y="48"/>
                  </a:lnTo>
                  <a:close/>
                  <a:moveTo>
                    <a:pt x="1" y="60"/>
                  </a:moveTo>
                  <a:close/>
                  <a:moveTo>
                    <a:pt x="1" y="48"/>
                  </a:moveTo>
                  <a:close/>
                  <a:moveTo>
                    <a:pt x="1" y="36"/>
                  </a:moveTo>
                  <a:close/>
                  <a:moveTo>
                    <a:pt x="1" y="48"/>
                  </a:moveTo>
                  <a:close/>
                  <a:moveTo>
                    <a:pt x="1" y="48"/>
                  </a:moveTo>
                  <a:close/>
                  <a:moveTo>
                    <a:pt x="1" y="48"/>
                  </a:moveTo>
                  <a:close/>
                  <a:moveTo>
                    <a:pt x="1" y="36"/>
                  </a:moveTo>
                  <a:close/>
                  <a:moveTo>
                    <a:pt x="1" y="24"/>
                  </a:move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48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A3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3"/>
            <p:cNvSpPr/>
            <p:nvPr/>
          </p:nvSpPr>
          <p:spPr>
            <a:xfrm>
              <a:off x="5081063" y="5177572"/>
              <a:ext cx="16740" cy="8117"/>
            </a:xfrm>
            <a:custGeom>
              <a:avLst/>
              <a:gdLst/>
              <a:ahLst/>
              <a:cxnLst/>
              <a:rect l="l" t="t" r="r" b="b"/>
              <a:pathLst>
                <a:path w="330" h="160" extrusionOk="0">
                  <a:moveTo>
                    <a:pt x="274" y="0"/>
                  </a:moveTo>
                  <a:lnTo>
                    <a:pt x="274" y="0"/>
                  </a:lnTo>
                  <a:lnTo>
                    <a:pt x="274" y="0"/>
                  </a:lnTo>
                  <a:close/>
                  <a:moveTo>
                    <a:pt x="274" y="0"/>
                  </a:moveTo>
                  <a:lnTo>
                    <a:pt x="274" y="0"/>
                  </a:lnTo>
                  <a:lnTo>
                    <a:pt x="274" y="0"/>
                  </a:lnTo>
                  <a:lnTo>
                    <a:pt x="274" y="0"/>
                  </a:lnTo>
                  <a:close/>
                  <a:moveTo>
                    <a:pt x="253" y="9"/>
                  </a:moveTo>
                  <a:cubicBezTo>
                    <a:pt x="251" y="9"/>
                    <a:pt x="251" y="10"/>
                    <a:pt x="251" y="12"/>
                  </a:cubicBezTo>
                  <a:lnTo>
                    <a:pt x="260" y="12"/>
                  </a:lnTo>
                  <a:cubicBezTo>
                    <a:pt x="257" y="10"/>
                    <a:pt x="255" y="9"/>
                    <a:pt x="253" y="9"/>
                  </a:cubicBezTo>
                  <a:close/>
                  <a:moveTo>
                    <a:pt x="274" y="18"/>
                  </a:moveTo>
                  <a:lnTo>
                    <a:pt x="274" y="18"/>
                  </a:lnTo>
                  <a:lnTo>
                    <a:pt x="274" y="18"/>
                  </a:lnTo>
                  <a:lnTo>
                    <a:pt x="274" y="18"/>
                  </a:lnTo>
                  <a:close/>
                  <a:moveTo>
                    <a:pt x="262" y="12"/>
                  </a:moveTo>
                  <a:lnTo>
                    <a:pt x="262" y="12"/>
                  </a:lnTo>
                  <a:cubicBezTo>
                    <a:pt x="263" y="12"/>
                    <a:pt x="270" y="20"/>
                    <a:pt x="276" y="24"/>
                  </a:cubicBezTo>
                  <a:lnTo>
                    <a:pt x="274" y="24"/>
                  </a:lnTo>
                  <a:lnTo>
                    <a:pt x="262" y="12"/>
                  </a:lnTo>
                  <a:close/>
                  <a:moveTo>
                    <a:pt x="291" y="25"/>
                  </a:moveTo>
                  <a:cubicBezTo>
                    <a:pt x="295" y="26"/>
                    <a:pt x="297" y="30"/>
                    <a:pt x="297" y="35"/>
                  </a:cubicBezTo>
                  <a:lnTo>
                    <a:pt x="297" y="35"/>
                  </a:lnTo>
                  <a:lnTo>
                    <a:pt x="291" y="25"/>
                  </a:lnTo>
                  <a:close/>
                  <a:moveTo>
                    <a:pt x="248" y="19"/>
                  </a:moveTo>
                  <a:cubicBezTo>
                    <a:pt x="247" y="19"/>
                    <a:pt x="247" y="20"/>
                    <a:pt x="251" y="24"/>
                  </a:cubicBezTo>
                  <a:cubicBezTo>
                    <a:pt x="251" y="24"/>
                    <a:pt x="251" y="24"/>
                    <a:pt x="251" y="24"/>
                  </a:cubicBezTo>
                  <a:lnTo>
                    <a:pt x="251" y="24"/>
                  </a:lnTo>
                  <a:cubicBezTo>
                    <a:pt x="251" y="24"/>
                    <a:pt x="274" y="36"/>
                    <a:pt x="274" y="36"/>
                  </a:cubicBezTo>
                  <a:lnTo>
                    <a:pt x="262" y="24"/>
                  </a:lnTo>
                  <a:lnTo>
                    <a:pt x="262" y="24"/>
                  </a:lnTo>
                  <a:lnTo>
                    <a:pt x="262" y="24"/>
                  </a:lnTo>
                  <a:cubicBezTo>
                    <a:pt x="262" y="24"/>
                    <a:pt x="252" y="19"/>
                    <a:pt x="248" y="19"/>
                  </a:cubicBezTo>
                  <a:close/>
                  <a:moveTo>
                    <a:pt x="317" y="26"/>
                  </a:moveTo>
                  <a:lnTo>
                    <a:pt x="322" y="36"/>
                  </a:lnTo>
                  <a:cubicBezTo>
                    <a:pt x="322" y="31"/>
                    <a:pt x="320" y="28"/>
                    <a:pt x="317" y="26"/>
                  </a:cubicBezTo>
                  <a:close/>
                  <a:moveTo>
                    <a:pt x="251" y="24"/>
                  </a:moveTo>
                  <a:lnTo>
                    <a:pt x="262" y="36"/>
                  </a:lnTo>
                  <a:cubicBezTo>
                    <a:pt x="267" y="38"/>
                    <a:pt x="270" y="39"/>
                    <a:pt x="270" y="39"/>
                  </a:cubicBezTo>
                  <a:cubicBezTo>
                    <a:pt x="273" y="39"/>
                    <a:pt x="251" y="24"/>
                    <a:pt x="251" y="24"/>
                  </a:cubicBezTo>
                  <a:close/>
                  <a:moveTo>
                    <a:pt x="206" y="34"/>
                  </a:moveTo>
                  <a:cubicBezTo>
                    <a:pt x="206" y="34"/>
                    <a:pt x="207" y="36"/>
                    <a:pt x="210" y="40"/>
                  </a:cubicBezTo>
                  <a:lnTo>
                    <a:pt x="210" y="40"/>
                  </a:lnTo>
                  <a:cubicBezTo>
                    <a:pt x="210" y="39"/>
                    <a:pt x="210" y="39"/>
                    <a:pt x="210" y="39"/>
                  </a:cubicBezTo>
                  <a:lnTo>
                    <a:pt x="210" y="39"/>
                  </a:lnTo>
                  <a:cubicBezTo>
                    <a:pt x="208" y="36"/>
                    <a:pt x="207" y="34"/>
                    <a:pt x="206" y="34"/>
                  </a:cubicBezTo>
                  <a:close/>
                  <a:moveTo>
                    <a:pt x="299" y="36"/>
                  </a:moveTo>
                  <a:lnTo>
                    <a:pt x="305" y="43"/>
                  </a:lnTo>
                  <a:lnTo>
                    <a:pt x="305" y="43"/>
                  </a:lnTo>
                  <a:cubicBezTo>
                    <a:pt x="305" y="43"/>
                    <a:pt x="305" y="43"/>
                    <a:pt x="305" y="43"/>
                  </a:cubicBezTo>
                  <a:lnTo>
                    <a:pt x="305" y="43"/>
                  </a:lnTo>
                  <a:cubicBezTo>
                    <a:pt x="303" y="41"/>
                    <a:pt x="301" y="39"/>
                    <a:pt x="299" y="36"/>
                  </a:cubicBezTo>
                  <a:close/>
                  <a:moveTo>
                    <a:pt x="305" y="43"/>
                  </a:moveTo>
                  <a:cubicBezTo>
                    <a:pt x="307" y="45"/>
                    <a:pt x="308" y="47"/>
                    <a:pt x="306" y="47"/>
                  </a:cubicBezTo>
                  <a:lnTo>
                    <a:pt x="306" y="47"/>
                  </a:lnTo>
                  <a:cubicBezTo>
                    <a:pt x="306" y="46"/>
                    <a:pt x="305" y="45"/>
                    <a:pt x="305" y="45"/>
                  </a:cubicBezTo>
                  <a:lnTo>
                    <a:pt x="305" y="45"/>
                  </a:lnTo>
                  <a:cubicBezTo>
                    <a:pt x="305" y="44"/>
                    <a:pt x="305" y="43"/>
                    <a:pt x="305" y="43"/>
                  </a:cubicBezTo>
                  <a:close/>
                  <a:moveTo>
                    <a:pt x="239" y="24"/>
                  </a:moveTo>
                  <a:lnTo>
                    <a:pt x="251" y="36"/>
                  </a:lnTo>
                  <a:cubicBezTo>
                    <a:pt x="239" y="36"/>
                    <a:pt x="251" y="36"/>
                    <a:pt x="262" y="48"/>
                  </a:cubicBezTo>
                  <a:cubicBezTo>
                    <a:pt x="262" y="48"/>
                    <a:pt x="251" y="36"/>
                    <a:pt x="262" y="36"/>
                  </a:cubicBezTo>
                  <a:lnTo>
                    <a:pt x="239" y="24"/>
                  </a:lnTo>
                  <a:close/>
                  <a:moveTo>
                    <a:pt x="317" y="39"/>
                  </a:moveTo>
                  <a:cubicBezTo>
                    <a:pt x="316" y="39"/>
                    <a:pt x="316" y="42"/>
                    <a:pt x="322" y="48"/>
                  </a:cubicBezTo>
                  <a:lnTo>
                    <a:pt x="322" y="48"/>
                  </a:lnTo>
                  <a:cubicBezTo>
                    <a:pt x="322" y="42"/>
                    <a:pt x="319" y="39"/>
                    <a:pt x="317" y="39"/>
                  </a:cubicBezTo>
                  <a:close/>
                  <a:moveTo>
                    <a:pt x="210" y="40"/>
                  </a:moveTo>
                  <a:cubicBezTo>
                    <a:pt x="209" y="41"/>
                    <a:pt x="211" y="44"/>
                    <a:pt x="215" y="48"/>
                  </a:cubicBezTo>
                  <a:cubicBezTo>
                    <a:pt x="213" y="44"/>
                    <a:pt x="211" y="42"/>
                    <a:pt x="210" y="40"/>
                  </a:cubicBezTo>
                  <a:close/>
                  <a:moveTo>
                    <a:pt x="262" y="48"/>
                  </a:moveTo>
                  <a:cubicBezTo>
                    <a:pt x="262" y="48"/>
                    <a:pt x="262" y="48"/>
                    <a:pt x="262" y="48"/>
                  </a:cubicBezTo>
                  <a:cubicBezTo>
                    <a:pt x="262" y="48"/>
                    <a:pt x="262" y="48"/>
                    <a:pt x="262" y="48"/>
                  </a:cubicBezTo>
                  <a:close/>
                  <a:moveTo>
                    <a:pt x="306" y="47"/>
                  </a:moveTo>
                  <a:cubicBezTo>
                    <a:pt x="307" y="48"/>
                    <a:pt x="308" y="50"/>
                    <a:pt x="308" y="51"/>
                  </a:cubicBezTo>
                  <a:lnTo>
                    <a:pt x="308" y="51"/>
                  </a:lnTo>
                  <a:lnTo>
                    <a:pt x="306" y="47"/>
                  </a:lnTo>
                  <a:lnTo>
                    <a:pt x="306" y="47"/>
                  </a:lnTo>
                  <a:cubicBezTo>
                    <a:pt x="306" y="47"/>
                    <a:pt x="306" y="47"/>
                    <a:pt x="306" y="47"/>
                  </a:cubicBezTo>
                  <a:close/>
                  <a:moveTo>
                    <a:pt x="322" y="36"/>
                  </a:moveTo>
                  <a:lnTo>
                    <a:pt x="322" y="48"/>
                  </a:lnTo>
                  <a:cubicBezTo>
                    <a:pt x="324" y="50"/>
                    <a:pt x="326" y="51"/>
                    <a:pt x="327" y="51"/>
                  </a:cubicBezTo>
                  <a:cubicBezTo>
                    <a:pt x="330" y="51"/>
                    <a:pt x="322" y="36"/>
                    <a:pt x="322" y="36"/>
                  </a:cubicBezTo>
                  <a:close/>
                  <a:moveTo>
                    <a:pt x="298" y="48"/>
                  </a:moveTo>
                  <a:cubicBezTo>
                    <a:pt x="298" y="48"/>
                    <a:pt x="301" y="51"/>
                    <a:pt x="303" y="51"/>
                  </a:cubicBezTo>
                  <a:cubicBezTo>
                    <a:pt x="303" y="51"/>
                    <a:pt x="303" y="51"/>
                    <a:pt x="303" y="51"/>
                  </a:cubicBezTo>
                  <a:lnTo>
                    <a:pt x="303" y="51"/>
                  </a:lnTo>
                  <a:lnTo>
                    <a:pt x="304" y="54"/>
                  </a:lnTo>
                  <a:lnTo>
                    <a:pt x="304" y="54"/>
                  </a:lnTo>
                  <a:cubicBezTo>
                    <a:pt x="303" y="52"/>
                    <a:pt x="301" y="50"/>
                    <a:pt x="298" y="48"/>
                  </a:cubicBezTo>
                  <a:close/>
                  <a:moveTo>
                    <a:pt x="310" y="48"/>
                  </a:moveTo>
                  <a:cubicBezTo>
                    <a:pt x="316" y="54"/>
                    <a:pt x="316" y="57"/>
                    <a:pt x="315" y="57"/>
                  </a:cubicBezTo>
                  <a:cubicBezTo>
                    <a:pt x="313" y="57"/>
                    <a:pt x="310" y="54"/>
                    <a:pt x="310" y="48"/>
                  </a:cubicBezTo>
                  <a:close/>
                  <a:moveTo>
                    <a:pt x="251" y="48"/>
                  </a:moveTo>
                  <a:lnTo>
                    <a:pt x="251" y="60"/>
                  </a:lnTo>
                  <a:cubicBezTo>
                    <a:pt x="251" y="57"/>
                    <a:pt x="251" y="56"/>
                    <a:pt x="252" y="56"/>
                  </a:cubicBezTo>
                  <a:cubicBezTo>
                    <a:pt x="255" y="56"/>
                    <a:pt x="262" y="72"/>
                    <a:pt x="262" y="72"/>
                  </a:cubicBezTo>
                  <a:cubicBezTo>
                    <a:pt x="262" y="72"/>
                    <a:pt x="262" y="60"/>
                    <a:pt x="251" y="48"/>
                  </a:cubicBezTo>
                  <a:lnTo>
                    <a:pt x="251" y="48"/>
                  </a:lnTo>
                  <a:lnTo>
                    <a:pt x="262" y="60"/>
                  </a:lnTo>
                  <a:lnTo>
                    <a:pt x="262" y="48"/>
                  </a:lnTo>
                  <a:close/>
                  <a:moveTo>
                    <a:pt x="298" y="12"/>
                  </a:moveTo>
                  <a:cubicBezTo>
                    <a:pt x="298" y="18"/>
                    <a:pt x="298" y="21"/>
                    <a:pt x="298" y="24"/>
                  </a:cubicBezTo>
                  <a:lnTo>
                    <a:pt x="305" y="39"/>
                  </a:lnTo>
                  <a:lnTo>
                    <a:pt x="305" y="39"/>
                  </a:lnTo>
                  <a:cubicBezTo>
                    <a:pt x="305" y="39"/>
                    <a:pt x="305" y="40"/>
                    <a:pt x="305" y="41"/>
                  </a:cubicBezTo>
                  <a:lnTo>
                    <a:pt x="305" y="41"/>
                  </a:lnTo>
                  <a:cubicBezTo>
                    <a:pt x="301" y="39"/>
                    <a:pt x="298" y="36"/>
                    <a:pt x="298" y="36"/>
                  </a:cubicBezTo>
                  <a:lnTo>
                    <a:pt x="298" y="36"/>
                  </a:lnTo>
                  <a:cubicBezTo>
                    <a:pt x="298" y="36"/>
                    <a:pt x="298" y="36"/>
                    <a:pt x="298" y="36"/>
                  </a:cubicBezTo>
                  <a:lnTo>
                    <a:pt x="298" y="36"/>
                  </a:lnTo>
                  <a:lnTo>
                    <a:pt x="298" y="36"/>
                  </a:lnTo>
                  <a:lnTo>
                    <a:pt x="298" y="36"/>
                  </a:lnTo>
                  <a:cubicBezTo>
                    <a:pt x="298" y="36"/>
                    <a:pt x="298" y="36"/>
                    <a:pt x="298" y="36"/>
                  </a:cubicBezTo>
                  <a:lnTo>
                    <a:pt x="298" y="36"/>
                  </a:lnTo>
                  <a:lnTo>
                    <a:pt x="298" y="36"/>
                  </a:lnTo>
                  <a:lnTo>
                    <a:pt x="298" y="36"/>
                  </a:lnTo>
                  <a:lnTo>
                    <a:pt x="298" y="60"/>
                  </a:lnTo>
                  <a:cubicBezTo>
                    <a:pt x="301" y="60"/>
                    <a:pt x="303" y="60"/>
                    <a:pt x="305" y="60"/>
                  </a:cubicBezTo>
                  <a:lnTo>
                    <a:pt x="305" y="60"/>
                  </a:lnTo>
                  <a:cubicBezTo>
                    <a:pt x="305" y="62"/>
                    <a:pt x="307" y="66"/>
                    <a:pt x="310" y="72"/>
                  </a:cubicBezTo>
                  <a:lnTo>
                    <a:pt x="306" y="59"/>
                  </a:lnTo>
                  <a:lnTo>
                    <a:pt x="306" y="59"/>
                  </a:lnTo>
                  <a:cubicBezTo>
                    <a:pt x="306" y="59"/>
                    <a:pt x="305" y="59"/>
                    <a:pt x="305" y="60"/>
                  </a:cubicBezTo>
                  <a:lnTo>
                    <a:pt x="305" y="60"/>
                  </a:lnTo>
                  <a:cubicBezTo>
                    <a:pt x="305" y="58"/>
                    <a:pt x="305" y="57"/>
                    <a:pt x="305" y="57"/>
                  </a:cubicBezTo>
                  <a:lnTo>
                    <a:pt x="305" y="57"/>
                  </a:lnTo>
                  <a:lnTo>
                    <a:pt x="306" y="59"/>
                  </a:lnTo>
                  <a:lnTo>
                    <a:pt x="306" y="59"/>
                  </a:lnTo>
                  <a:cubicBezTo>
                    <a:pt x="306" y="59"/>
                    <a:pt x="306" y="59"/>
                    <a:pt x="306" y="59"/>
                  </a:cubicBezTo>
                  <a:lnTo>
                    <a:pt x="306" y="59"/>
                  </a:lnTo>
                  <a:cubicBezTo>
                    <a:pt x="308" y="65"/>
                    <a:pt x="310" y="72"/>
                    <a:pt x="310" y="72"/>
                  </a:cubicBezTo>
                  <a:lnTo>
                    <a:pt x="310" y="60"/>
                  </a:lnTo>
                  <a:cubicBezTo>
                    <a:pt x="310" y="60"/>
                    <a:pt x="308" y="58"/>
                    <a:pt x="307" y="57"/>
                  </a:cubicBezTo>
                  <a:lnTo>
                    <a:pt x="307" y="57"/>
                  </a:lnTo>
                  <a:cubicBezTo>
                    <a:pt x="307" y="58"/>
                    <a:pt x="307" y="59"/>
                    <a:pt x="306" y="59"/>
                  </a:cubicBezTo>
                  <a:lnTo>
                    <a:pt x="306" y="59"/>
                  </a:lnTo>
                  <a:cubicBezTo>
                    <a:pt x="306" y="58"/>
                    <a:pt x="306" y="58"/>
                    <a:pt x="306" y="57"/>
                  </a:cubicBezTo>
                  <a:lnTo>
                    <a:pt x="306" y="57"/>
                  </a:lnTo>
                  <a:cubicBezTo>
                    <a:pt x="306" y="57"/>
                    <a:pt x="306" y="57"/>
                    <a:pt x="307" y="57"/>
                  </a:cubicBezTo>
                  <a:lnTo>
                    <a:pt x="307" y="57"/>
                  </a:lnTo>
                  <a:cubicBezTo>
                    <a:pt x="306" y="57"/>
                    <a:pt x="306" y="56"/>
                    <a:pt x="305" y="55"/>
                  </a:cubicBezTo>
                  <a:lnTo>
                    <a:pt x="305" y="55"/>
                  </a:lnTo>
                  <a:cubicBezTo>
                    <a:pt x="305" y="53"/>
                    <a:pt x="305" y="52"/>
                    <a:pt x="305" y="52"/>
                  </a:cubicBezTo>
                  <a:lnTo>
                    <a:pt x="305" y="52"/>
                  </a:lnTo>
                  <a:cubicBezTo>
                    <a:pt x="306" y="52"/>
                    <a:pt x="307" y="54"/>
                    <a:pt x="310" y="60"/>
                  </a:cubicBezTo>
                  <a:cubicBezTo>
                    <a:pt x="310" y="60"/>
                    <a:pt x="310" y="56"/>
                    <a:pt x="308" y="51"/>
                  </a:cubicBezTo>
                  <a:lnTo>
                    <a:pt x="308" y="51"/>
                  </a:lnTo>
                  <a:lnTo>
                    <a:pt x="322" y="72"/>
                  </a:lnTo>
                  <a:lnTo>
                    <a:pt x="315" y="51"/>
                  </a:lnTo>
                  <a:lnTo>
                    <a:pt x="315" y="51"/>
                  </a:lnTo>
                  <a:cubicBezTo>
                    <a:pt x="315" y="51"/>
                    <a:pt x="315" y="49"/>
                    <a:pt x="315" y="48"/>
                  </a:cubicBezTo>
                  <a:lnTo>
                    <a:pt x="316" y="48"/>
                  </a:lnTo>
                  <a:lnTo>
                    <a:pt x="322" y="60"/>
                  </a:lnTo>
                  <a:lnTo>
                    <a:pt x="322" y="48"/>
                  </a:lnTo>
                  <a:cubicBezTo>
                    <a:pt x="322" y="48"/>
                    <a:pt x="318" y="48"/>
                    <a:pt x="315" y="46"/>
                  </a:cubicBezTo>
                  <a:lnTo>
                    <a:pt x="315" y="46"/>
                  </a:lnTo>
                  <a:lnTo>
                    <a:pt x="315" y="47"/>
                  </a:lnTo>
                  <a:lnTo>
                    <a:pt x="315" y="47"/>
                  </a:lnTo>
                  <a:cubicBezTo>
                    <a:pt x="315" y="47"/>
                    <a:pt x="315" y="47"/>
                    <a:pt x="315" y="46"/>
                  </a:cubicBezTo>
                  <a:lnTo>
                    <a:pt x="315" y="46"/>
                  </a:lnTo>
                  <a:cubicBezTo>
                    <a:pt x="314" y="46"/>
                    <a:pt x="314" y="46"/>
                    <a:pt x="314" y="45"/>
                  </a:cubicBezTo>
                  <a:lnTo>
                    <a:pt x="314" y="45"/>
                  </a:lnTo>
                  <a:cubicBezTo>
                    <a:pt x="314" y="45"/>
                    <a:pt x="315" y="46"/>
                    <a:pt x="315" y="46"/>
                  </a:cubicBezTo>
                  <a:lnTo>
                    <a:pt x="315" y="46"/>
                  </a:lnTo>
                  <a:lnTo>
                    <a:pt x="310" y="36"/>
                  </a:lnTo>
                  <a:lnTo>
                    <a:pt x="310" y="36"/>
                  </a:lnTo>
                  <a:cubicBezTo>
                    <a:pt x="310" y="36"/>
                    <a:pt x="313" y="41"/>
                    <a:pt x="314" y="45"/>
                  </a:cubicBezTo>
                  <a:lnTo>
                    <a:pt x="314" y="45"/>
                  </a:lnTo>
                  <a:cubicBezTo>
                    <a:pt x="314" y="45"/>
                    <a:pt x="313" y="44"/>
                    <a:pt x="313" y="44"/>
                  </a:cubicBezTo>
                  <a:lnTo>
                    <a:pt x="313" y="44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cubicBezTo>
                    <a:pt x="310" y="36"/>
                    <a:pt x="310" y="36"/>
                    <a:pt x="310" y="36"/>
                  </a:cubicBezTo>
                  <a:lnTo>
                    <a:pt x="310" y="36"/>
                  </a:lnTo>
                  <a:cubicBezTo>
                    <a:pt x="312" y="38"/>
                    <a:pt x="313" y="38"/>
                    <a:pt x="314" y="38"/>
                  </a:cubicBezTo>
                  <a:cubicBezTo>
                    <a:pt x="316" y="38"/>
                    <a:pt x="315" y="31"/>
                    <a:pt x="314" y="25"/>
                  </a:cubicBezTo>
                  <a:lnTo>
                    <a:pt x="314" y="25"/>
                  </a:lnTo>
                  <a:cubicBezTo>
                    <a:pt x="315" y="25"/>
                    <a:pt x="316" y="25"/>
                    <a:pt x="317" y="26"/>
                  </a:cubicBezTo>
                  <a:lnTo>
                    <a:pt x="317" y="26"/>
                  </a:lnTo>
                  <a:lnTo>
                    <a:pt x="310" y="12"/>
                  </a:lnTo>
                  <a:lnTo>
                    <a:pt x="310" y="12"/>
                  </a:lnTo>
                  <a:cubicBezTo>
                    <a:pt x="310" y="12"/>
                    <a:pt x="312" y="18"/>
                    <a:pt x="314" y="25"/>
                  </a:cubicBezTo>
                  <a:lnTo>
                    <a:pt x="314" y="25"/>
                  </a:lnTo>
                  <a:cubicBezTo>
                    <a:pt x="312" y="24"/>
                    <a:pt x="310" y="24"/>
                    <a:pt x="310" y="24"/>
                  </a:cubicBezTo>
                  <a:lnTo>
                    <a:pt x="310" y="24"/>
                  </a:lnTo>
                  <a:lnTo>
                    <a:pt x="310" y="24"/>
                  </a:lnTo>
                  <a:lnTo>
                    <a:pt x="304" y="24"/>
                  </a:lnTo>
                  <a:lnTo>
                    <a:pt x="298" y="12"/>
                  </a:lnTo>
                  <a:close/>
                  <a:moveTo>
                    <a:pt x="311" y="69"/>
                  </a:moveTo>
                  <a:cubicBezTo>
                    <a:pt x="310" y="69"/>
                    <a:pt x="310" y="70"/>
                    <a:pt x="310" y="72"/>
                  </a:cubicBezTo>
                  <a:cubicBezTo>
                    <a:pt x="313" y="78"/>
                    <a:pt x="315" y="80"/>
                    <a:pt x="315" y="80"/>
                  </a:cubicBezTo>
                  <a:cubicBezTo>
                    <a:pt x="316" y="80"/>
                    <a:pt x="312" y="69"/>
                    <a:pt x="311" y="69"/>
                  </a:cubicBezTo>
                  <a:close/>
                  <a:moveTo>
                    <a:pt x="251" y="60"/>
                  </a:moveTo>
                  <a:lnTo>
                    <a:pt x="251" y="72"/>
                  </a:lnTo>
                  <a:lnTo>
                    <a:pt x="262" y="84"/>
                  </a:lnTo>
                  <a:lnTo>
                    <a:pt x="262" y="84"/>
                  </a:lnTo>
                  <a:lnTo>
                    <a:pt x="251" y="60"/>
                  </a:lnTo>
                  <a:close/>
                  <a:moveTo>
                    <a:pt x="262" y="0"/>
                  </a:moveTo>
                  <a:lnTo>
                    <a:pt x="274" y="12"/>
                  </a:lnTo>
                  <a:cubicBezTo>
                    <a:pt x="274" y="12"/>
                    <a:pt x="269" y="7"/>
                    <a:pt x="266" y="7"/>
                  </a:cubicBezTo>
                  <a:cubicBezTo>
                    <a:pt x="264" y="7"/>
                    <a:pt x="262" y="8"/>
                    <a:pt x="262" y="12"/>
                  </a:cubicBezTo>
                  <a:lnTo>
                    <a:pt x="260" y="12"/>
                  </a:lnTo>
                  <a:cubicBezTo>
                    <a:pt x="264" y="15"/>
                    <a:pt x="269" y="20"/>
                    <a:pt x="274" y="24"/>
                  </a:cubicBezTo>
                  <a:lnTo>
                    <a:pt x="274" y="24"/>
                  </a:lnTo>
                  <a:cubicBezTo>
                    <a:pt x="274" y="26"/>
                    <a:pt x="274" y="36"/>
                    <a:pt x="274" y="36"/>
                  </a:cubicBezTo>
                  <a:lnTo>
                    <a:pt x="274" y="48"/>
                  </a:lnTo>
                  <a:lnTo>
                    <a:pt x="286" y="84"/>
                  </a:lnTo>
                  <a:cubicBezTo>
                    <a:pt x="286" y="84"/>
                    <a:pt x="286" y="72"/>
                    <a:pt x="286" y="72"/>
                  </a:cubicBezTo>
                  <a:cubicBezTo>
                    <a:pt x="286" y="60"/>
                    <a:pt x="286" y="60"/>
                    <a:pt x="286" y="48"/>
                  </a:cubicBezTo>
                  <a:lnTo>
                    <a:pt x="298" y="48"/>
                  </a:lnTo>
                  <a:cubicBezTo>
                    <a:pt x="298" y="43"/>
                    <a:pt x="298" y="39"/>
                    <a:pt x="297" y="35"/>
                  </a:cubicBezTo>
                  <a:lnTo>
                    <a:pt x="297" y="35"/>
                  </a:lnTo>
                  <a:lnTo>
                    <a:pt x="298" y="36"/>
                  </a:lnTo>
                  <a:lnTo>
                    <a:pt x="298" y="24"/>
                  </a:lnTo>
                  <a:lnTo>
                    <a:pt x="286" y="12"/>
                  </a:lnTo>
                  <a:cubicBezTo>
                    <a:pt x="285" y="12"/>
                    <a:pt x="283" y="12"/>
                    <a:pt x="282" y="12"/>
                  </a:cubicBezTo>
                  <a:lnTo>
                    <a:pt x="282" y="12"/>
                  </a:lnTo>
                  <a:lnTo>
                    <a:pt x="284" y="15"/>
                  </a:lnTo>
                  <a:lnTo>
                    <a:pt x="286" y="16"/>
                  </a:lnTo>
                  <a:lnTo>
                    <a:pt x="286" y="18"/>
                  </a:lnTo>
                  <a:lnTo>
                    <a:pt x="291" y="25"/>
                  </a:lnTo>
                  <a:lnTo>
                    <a:pt x="291" y="25"/>
                  </a:lnTo>
                  <a:cubicBezTo>
                    <a:pt x="289" y="24"/>
                    <a:pt x="288" y="24"/>
                    <a:pt x="286" y="24"/>
                  </a:cubicBezTo>
                  <a:lnTo>
                    <a:pt x="286" y="18"/>
                  </a:lnTo>
                  <a:lnTo>
                    <a:pt x="284" y="15"/>
                  </a:lnTo>
                  <a:lnTo>
                    <a:pt x="280" y="12"/>
                  </a:lnTo>
                  <a:lnTo>
                    <a:pt x="280" y="12"/>
                  </a:lnTo>
                  <a:cubicBezTo>
                    <a:pt x="281" y="12"/>
                    <a:pt x="281" y="12"/>
                    <a:pt x="282" y="12"/>
                  </a:cubicBezTo>
                  <a:lnTo>
                    <a:pt x="282" y="12"/>
                  </a:lnTo>
                  <a:lnTo>
                    <a:pt x="274" y="0"/>
                  </a:lnTo>
                  <a:lnTo>
                    <a:pt x="274" y="0"/>
                  </a:lnTo>
                  <a:cubicBezTo>
                    <a:pt x="274" y="4"/>
                    <a:pt x="274" y="7"/>
                    <a:pt x="275" y="8"/>
                  </a:cubicBezTo>
                  <a:lnTo>
                    <a:pt x="275" y="8"/>
                  </a:lnTo>
                  <a:lnTo>
                    <a:pt x="262" y="0"/>
                  </a:lnTo>
                  <a:close/>
                  <a:moveTo>
                    <a:pt x="251" y="84"/>
                  </a:moveTo>
                  <a:lnTo>
                    <a:pt x="251" y="84"/>
                  </a:lnTo>
                  <a:cubicBezTo>
                    <a:pt x="251" y="84"/>
                    <a:pt x="251" y="84"/>
                    <a:pt x="251" y="84"/>
                  </a:cubicBezTo>
                  <a:lnTo>
                    <a:pt x="251" y="84"/>
                  </a:lnTo>
                  <a:close/>
                  <a:moveTo>
                    <a:pt x="286" y="84"/>
                  </a:moveTo>
                  <a:lnTo>
                    <a:pt x="286" y="84"/>
                  </a:lnTo>
                  <a:cubicBezTo>
                    <a:pt x="286" y="84"/>
                    <a:pt x="286" y="84"/>
                    <a:pt x="286" y="84"/>
                  </a:cubicBezTo>
                  <a:close/>
                  <a:moveTo>
                    <a:pt x="36" y="84"/>
                  </a:moveTo>
                  <a:cubicBezTo>
                    <a:pt x="36" y="84"/>
                    <a:pt x="36" y="84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lose/>
                  <a:moveTo>
                    <a:pt x="203" y="84"/>
                  </a:moveTo>
                  <a:lnTo>
                    <a:pt x="203" y="84"/>
                  </a:lnTo>
                  <a:cubicBezTo>
                    <a:pt x="203" y="84"/>
                    <a:pt x="203" y="84"/>
                    <a:pt x="203" y="84"/>
                  </a:cubicBezTo>
                  <a:close/>
                  <a:moveTo>
                    <a:pt x="24" y="48"/>
                  </a:moveTo>
                  <a:cubicBezTo>
                    <a:pt x="24" y="48"/>
                    <a:pt x="21" y="55"/>
                    <a:pt x="16" y="64"/>
                  </a:cubicBezTo>
                  <a:lnTo>
                    <a:pt x="16" y="64"/>
                  </a:lnTo>
                  <a:cubicBezTo>
                    <a:pt x="15" y="63"/>
                    <a:pt x="14" y="61"/>
                    <a:pt x="12" y="60"/>
                  </a:cubicBezTo>
                  <a:cubicBezTo>
                    <a:pt x="12" y="60"/>
                    <a:pt x="12" y="72"/>
                    <a:pt x="12" y="72"/>
                  </a:cubicBezTo>
                  <a:cubicBezTo>
                    <a:pt x="12" y="70"/>
                    <a:pt x="12" y="69"/>
                    <a:pt x="12" y="69"/>
                  </a:cubicBezTo>
                  <a:cubicBezTo>
                    <a:pt x="9" y="69"/>
                    <a:pt x="0" y="95"/>
                    <a:pt x="0" y="95"/>
                  </a:cubicBezTo>
                  <a:cubicBezTo>
                    <a:pt x="0" y="95"/>
                    <a:pt x="6" y="84"/>
                    <a:pt x="12" y="72"/>
                  </a:cubicBezTo>
                  <a:lnTo>
                    <a:pt x="12" y="72"/>
                  </a:lnTo>
                  <a:lnTo>
                    <a:pt x="12" y="84"/>
                  </a:lnTo>
                  <a:cubicBezTo>
                    <a:pt x="15" y="81"/>
                    <a:pt x="17" y="79"/>
                    <a:pt x="18" y="78"/>
                  </a:cubicBezTo>
                  <a:lnTo>
                    <a:pt x="18" y="78"/>
                  </a:lnTo>
                  <a:cubicBezTo>
                    <a:pt x="19" y="78"/>
                    <a:pt x="19" y="78"/>
                    <a:pt x="19" y="79"/>
                  </a:cubicBezTo>
                  <a:lnTo>
                    <a:pt x="19" y="79"/>
                  </a:lnTo>
                  <a:lnTo>
                    <a:pt x="20" y="76"/>
                  </a:lnTo>
                  <a:lnTo>
                    <a:pt x="20" y="76"/>
                  </a:lnTo>
                  <a:cubicBezTo>
                    <a:pt x="21" y="73"/>
                    <a:pt x="22" y="71"/>
                    <a:pt x="21" y="69"/>
                  </a:cubicBezTo>
                  <a:lnTo>
                    <a:pt x="21" y="69"/>
                  </a:lnTo>
                  <a:lnTo>
                    <a:pt x="24" y="48"/>
                  </a:lnTo>
                  <a:close/>
                  <a:moveTo>
                    <a:pt x="12" y="84"/>
                  </a:moveTo>
                  <a:lnTo>
                    <a:pt x="12" y="95"/>
                  </a:lnTo>
                  <a:cubicBezTo>
                    <a:pt x="12" y="98"/>
                    <a:pt x="12" y="101"/>
                    <a:pt x="12" y="107"/>
                  </a:cubicBezTo>
                  <a:lnTo>
                    <a:pt x="15" y="101"/>
                  </a:lnTo>
                  <a:lnTo>
                    <a:pt x="17" y="89"/>
                  </a:lnTo>
                  <a:lnTo>
                    <a:pt x="12" y="84"/>
                  </a:lnTo>
                  <a:close/>
                  <a:moveTo>
                    <a:pt x="213" y="37"/>
                  </a:moveTo>
                  <a:cubicBezTo>
                    <a:pt x="212" y="37"/>
                    <a:pt x="211" y="38"/>
                    <a:pt x="212" y="39"/>
                  </a:cubicBezTo>
                  <a:lnTo>
                    <a:pt x="212" y="39"/>
                  </a:lnTo>
                  <a:cubicBezTo>
                    <a:pt x="211" y="39"/>
                    <a:pt x="211" y="39"/>
                    <a:pt x="210" y="39"/>
                  </a:cubicBezTo>
                  <a:lnTo>
                    <a:pt x="210" y="39"/>
                  </a:lnTo>
                  <a:cubicBezTo>
                    <a:pt x="211" y="40"/>
                    <a:pt x="211" y="40"/>
                    <a:pt x="212" y="41"/>
                  </a:cubicBezTo>
                  <a:lnTo>
                    <a:pt x="212" y="41"/>
                  </a:lnTo>
                  <a:cubicBezTo>
                    <a:pt x="212" y="43"/>
                    <a:pt x="213" y="45"/>
                    <a:pt x="215" y="48"/>
                  </a:cubicBezTo>
                  <a:cubicBezTo>
                    <a:pt x="215" y="47"/>
                    <a:pt x="215" y="46"/>
                    <a:pt x="214" y="45"/>
                  </a:cubicBezTo>
                  <a:lnTo>
                    <a:pt x="214" y="45"/>
                  </a:lnTo>
                  <a:cubicBezTo>
                    <a:pt x="216" y="48"/>
                    <a:pt x="218" y="50"/>
                    <a:pt x="217" y="50"/>
                  </a:cubicBezTo>
                  <a:cubicBezTo>
                    <a:pt x="217" y="50"/>
                    <a:pt x="216" y="49"/>
                    <a:pt x="215" y="48"/>
                  </a:cubicBezTo>
                  <a:lnTo>
                    <a:pt x="215" y="48"/>
                  </a:lnTo>
                  <a:lnTo>
                    <a:pt x="227" y="60"/>
                  </a:lnTo>
                  <a:cubicBezTo>
                    <a:pt x="227" y="60"/>
                    <a:pt x="221" y="54"/>
                    <a:pt x="218" y="54"/>
                  </a:cubicBezTo>
                  <a:cubicBezTo>
                    <a:pt x="217" y="54"/>
                    <a:pt x="217" y="55"/>
                    <a:pt x="217" y="55"/>
                  </a:cubicBezTo>
                  <a:lnTo>
                    <a:pt x="217" y="55"/>
                  </a:lnTo>
                  <a:lnTo>
                    <a:pt x="203" y="48"/>
                  </a:lnTo>
                  <a:cubicBezTo>
                    <a:pt x="203" y="48"/>
                    <a:pt x="198" y="43"/>
                    <a:pt x="194" y="43"/>
                  </a:cubicBezTo>
                  <a:cubicBezTo>
                    <a:pt x="192" y="43"/>
                    <a:pt x="191" y="44"/>
                    <a:pt x="191" y="48"/>
                  </a:cubicBezTo>
                  <a:lnTo>
                    <a:pt x="191" y="60"/>
                  </a:lnTo>
                  <a:lnTo>
                    <a:pt x="215" y="60"/>
                  </a:lnTo>
                  <a:lnTo>
                    <a:pt x="215" y="72"/>
                  </a:lnTo>
                  <a:cubicBezTo>
                    <a:pt x="203" y="72"/>
                    <a:pt x="215" y="84"/>
                    <a:pt x="215" y="84"/>
                  </a:cubicBezTo>
                  <a:cubicBezTo>
                    <a:pt x="215" y="95"/>
                    <a:pt x="215" y="95"/>
                    <a:pt x="215" y="95"/>
                  </a:cubicBezTo>
                  <a:cubicBezTo>
                    <a:pt x="215" y="95"/>
                    <a:pt x="203" y="95"/>
                    <a:pt x="203" y="84"/>
                  </a:cubicBezTo>
                  <a:lnTo>
                    <a:pt x="203" y="95"/>
                  </a:lnTo>
                  <a:lnTo>
                    <a:pt x="203" y="107"/>
                  </a:lnTo>
                  <a:lnTo>
                    <a:pt x="227" y="107"/>
                  </a:lnTo>
                  <a:lnTo>
                    <a:pt x="215" y="84"/>
                  </a:lnTo>
                  <a:lnTo>
                    <a:pt x="215" y="84"/>
                  </a:lnTo>
                  <a:lnTo>
                    <a:pt x="227" y="95"/>
                  </a:lnTo>
                  <a:lnTo>
                    <a:pt x="227" y="84"/>
                  </a:lnTo>
                  <a:cubicBezTo>
                    <a:pt x="227" y="84"/>
                    <a:pt x="232" y="89"/>
                    <a:pt x="236" y="89"/>
                  </a:cubicBezTo>
                  <a:cubicBezTo>
                    <a:pt x="237" y="89"/>
                    <a:pt x="239" y="88"/>
                    <a:pt x="239" y="84"/>
                  </a:cubicBezTo>
                  <a:lnTo>
                    <a:pt x="239" y="72"/>
                  </a:lnTo>
                  <a:cubicBezTo>
                    <a:pt x="239" y="72"/>
                    <a:pt x="246" y="79"/>
                    <a:pt x="251" y="84"/>
                  </a:cubicBezTo>
                  <a:lnTo>
                    <a:pt x="235" y="60"/>
                  </a:lnTo>
                  <a:lnTo>
                    <a:pt x="239" y="60"/>
                  </a:lnTo>
                  <a:cubicBezTo>
                    <a:pt x="243" y="63"/>
                    <a:pt x="246" y="65"/>
                    <a:pt x="248" y="65"/>
                  </a:cubicBezTo>
                  <a:cubicBezTo>
                    <a:pt x="249" y="65"/>
                    <a:pt x="251" y="63"/>
                    <a:pt x="251" y="60"/>
                  </a:cubicBezTo>
                  <a:cubicBezTo>
                    <a:pt x="251" y="60"/>
                    <a:pt x="235" y="45"/>
                    <a:pt x="229" y="45"/>
                  </a:cubicBezTo>
                  <a:cubicBezTo>
                    <a:pt x="228" y="45"/>
                    <a:pt x="227" y="45"/>
                    <a:pt x="227" y="48"/>
                  </a:cubicBezTo>
                  <a:cubicBezTo>
                    <a:pt x="227" y="48"/>
                    <a:pt x="216" y="37"/>
                    <a:pt x="213" y="37"/>
                  </a:cubicBezTo>
                  <a:close/>
                  <a:moveTo>
                    <a:pt x="19" y="79"/>
                  </a:moveTo>
                  <a:lnTo>
                    <a:pt x="17" y="89"/>
                  </a:lnTo>
                  <a:lnTo>
                    <a:pt x="20" y="91"/>
                  </a:lnTo>
                  <a:lnTo>
                    <a:pt x="15" y="101"/>
                  </a:lnTo>
                  <a:lnTo>
                    <a:pt x="12" y="119"/>
                  </a:lnTo>
                  <a:lnTo>
                    <a:pt x="12" y="131"/>
                  </a:lnTo>
                  <a:lnTo>
                    <a:pt x="16" y="135"/>
                  </a:lnTo>
                  <a:lnTo>
                    <a:pt x="16" y="135"/>
                  </a:lnTo>
                  <a:cubicBezTo>
                    <a:pt x="16" y="134"/>
                    <a:pt x="17" y="134"/>
                    <a:pt x="17" y="134"/>
                  </a:cubicBezTo>
                  <a:lnTo>
                    <a:pt x="17" y="134"/>
                  </a:lnTo>
                  <a:cubicBezTo>
                    <a:pt x="18" y="134"/>
                    <a:pt x="18" y="135"/>
                    <a:pt x="17" y="136"/>
                  </a:cubicBezTo>
                  <a:lnTo>
                    <a:pt x="17" y="136"/>
                  </a:lnTo>
                  <a:lnTo>
                    <a:pt x="16" y="135"/>
                  </a:lnTo>
                  <a:lnTo>
                    <a:pt x="16" y="135"/>
                  </a:lnTo>
                  <a:cubicBezTo>
                    <a:pt x="14" y="136"/>
                    <a:pt x="12" y="138"/>
                    <a:pt x="12" y="143"/>
                  </a:cubicBezTo>
                  <a:cubicBezTo>
                    <a:pt x="15" y="140"/>
                    <a:pt x="17" y="138"/>
                    <a:pt x="17" y="136"/>
                  </a:cubicBezTo>
                  <a:lnTo>
                    <a:pt x="17" y="136"/>
                  </a:lnTo>
                  <a:lnTo>
                    <a:pt x="24" y="143"/>
                  </a:lnTo>
                  <a:lnTo>
                    <a:pt x="24" y="119"/>
                  </a:lnTo>
                  <a:lnTo>
                    <a:pt x="24" y="95"/>
                  </a:lnTo>
                  <a:lnTo>
                    <a:pt x="24" y="84"/>
                  </a:lnTo>
                  <a:lnTo>
                    <a:pt x="23" y="85"/>
                  </a:lnTo>
                  <a:lnTo>
                    <a:pt x="23" y="85"/>
                  </a:lnTo>
                  <a:cubicBezTo>
                    <a:pt x="23" y="83"/>
                    <a:pt x="22" y="81"/>
                    <a:pt x="19" y="79"/>
                  </a:cubicBezTo>
                  <a:close/>
                  <a:moveTo>
                    <a:pt x="36" y="84"/>
                  </a:moveTo>
                  <a:cubicBezTo>
                    <a:pt x="36" y="95"/>
                    <a:pt x="24" y="107"/>
                    <a:pt x="24" y="119"/>
                  </a:cubicBezTo>
                  <a:cubicBezTo>
                    <a:pt x="24" y="131"/>
                    <a:pt x="36" y="155"/>
                    <a:pt x="36" y="155"/>
                  </a:cubicBezTo>
                  <a:cubicBezTo>
                    <a:pt x="40" y="158"/>
                    <a:pt x="41" y="160"/>
                    <a:pt x="41" y="160"/>
                  </a:cubicBezTo>
                  <a:cubicBezTo>
                    <a:pt x="42" y="160"/>
                    <a:pt x="36" y="152"/>
                    <a:pt x="36" y="143"/>
                  </a:cubicBezTo>
                  <a:lnTo>
                    <a:pt x="36" y="131"/>
                  </a:lnTo>
                  <a:cubicBezTo>
                    <a:pt x="39" y="137"/>
                    <a:pt x="41" y="139"/>
                    <a:pt x="41" y="139"/>
                  </a:cubicBezTo>
                  <a:cubicBezTo>
                    <a:pt x="43" y="139"/>
                    <a:pt x="36" y="116"/>
                    <a:pt x="36" y="107"/>
                  </a:cubicBezTo>
                  <a:cubicBezTo>
                    <a:pt x="36" y="99"/>
                    <a:pt x="36" y="91"/>
                    <a:pt x="36" y="84"/>
                  </a:cubicBezTo>
                  <a:close/>
                </a:path>
              </a:pathLst>
            </a:custGeom>
            <a:solidFill>
              <a:srgbClr val="4A3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3"/>
            <p:cNvSpPr/>
            <p:nvPr/>
          </p:nvSpPr>
          <p:spPr>
            <a:xfrm>
              <a:off x="5021254" y="5129228"/>
              <a:ext cx="125094" cy="94967"/>
            </a:xfrm>
            <a:custGeom>
              <a:avLst/>
              <a:gdLst/>
              <a:ahLst/>
              <a:cxnLst/>
              <a:rect l="l" t="t" r="r" b="b"/>
              <a:pathLst>
                <a:path w="2466" h="1872" extrusionOk="0">
                  <a:moveTo>
                    <a:pt x="1989" y="1"/>
                  </a:moveTo>
                  <a:lnTo>
                    <a:pt x="1977" y="13"/>
                  </a:lnTo>
                  <a:lnTo>
                    <a:pt x="1989" y="13"/>
                  </a:lnTo>
                  <a:lnTo>
                    <a:pt x="1989" y="1"/>
                  </a:lnTo>
                  <a:close/>
                  <a:moveTo>
                    <a:pt x="2144" y="1"/>
                  </a:moveTo>
                  <a:cubicBezTo>
                    <a:pt x="2144" y="1"/>
                    <a:pt x="2144" y="13"/>
                    <a:pt x="2144" y="13"/>
                  </a:cubicBezTo>
                  <a:cubicBezTo>
                    <a:pt x="2144" y="13"/>
                    <a:pt x="2156" y="1"/>
                    <a:pt x="2144" y="1"/>
                  </a:cubicBezTo>
                  <a:close/>
                  <a:moveTo>
                    <a:pt x="2007" y="39"/>
                  </a:moveTo>
                  <a:cubicBezTo>
                    <a:pt x="2001" y="39"/>
                    <a:pt x="1995" y="42"/>
                    <a:pt x="1989" y="48"/>
                  </a:cubicBezTo>
                  <a:cubicBezTo>
                    <a:pt x="1983" y="54"/>
                    <a:pt x="1980" y="57"/>
                    <a:pt x="1977" y="57"/>
                  </a:cubicBezTo>
                  <a:cubicBezTo>
                    <a:pt x="1974" y="57"/>
                    <a:pt x="1971" y="54"/>
                    <a:pt x="1965" y="48"/>
                  </a:cubicBezTo>
                  <a:lnTo>
                    <a:pt x="1965" y="72"/>
                  </a:lnTo>
                  <a:cubicBezTo>
                    <a:pt x="1965" y="72"/>
                    <a:pt x="1977" y="60"/>
                    <a:pt x="1989" y="60"/>
                  </a:cubicBezTo>
                  <a:cubicBezTo>
                    <a:pt x="2001" y="60"/>
                    <a:pt x="2001" y="60"/>
                    <a:pt x="2013" y="72"/>
                  </a:cubicBezTo>
                  <a:cubicBezTo>
                    <a:pt x="2022" y="72"/>
                    <a:pt x="2017" y="52"/>
                    <a:pt x="2025" y="52"/>
                  </a:cubicBezTo>
                  <a:cubicBezTo>
                    <a:pt x="2025" y="52"/>
                    <a:pt x="2026" y="52"/>
                    <a:pt x="2027" y="53"/>
                  </a:cubicBezTo>
                  <a:lnTo>
                    <a:pt x="2027" y="53"/>
                  </a:lnTo>
                  <a:cubicBezTo>
                    <a:pt x="2026" y="52"/>
                    <a:pt x="2026" y="50"/>
                    <a:pt x="2025" y="48"/>
                  </a:cubicBezTo>
                  <a:cubicBezTo>
                    <a:pt x="2019" y="42"/>
                    <a:pt x="2013" y="39"/>
                    <a:pt x="2007" y="39"/>
                  </a:cubicBezTo>
                  <a:close/>
                  <a:moveTo>
                    <a:pt x="2057" y="31"/>
                  </a:moveTo>
                  <a:cubicBezTo>
                    <a:pt x="2054" y="31"/>
                    <a:pt x="2049" y="36"/>
                    <a:pt x="2049" y="36"/>
                  </a:cubicBezTo>
                  <a:lnTo>
                    <a:pt x="2037" y="36"/>
                  </a:lnTo>
                  <a:cubicBezTo>
                    <a:pt x="2029" y="36"/>
                    <a:pt x="2031" y="50"/>
                    <a:pt x="2031" y="55"/>
                  </a:cubicBezTo>
                  <a:lnTo>
                    <a:pt x="2031" y="55"/>
                  </a:lnTo>
                  <a:cubicBezTo>
                    <a:pt x="2029" y="54"/>
                    <a:pt x="2028" y="53"/>
                    <a:pt x="2027" y="53"/>
                  </a:cubicBezTo>
                  <a:lnTo>
                    <a:pt x="2027" y="53"/>
                  </a:lnTo>
                  <a:cubicBezTo>
                    <a:pt x="2029" y="55"/>
                    <a:pt x="2030" y="57"/>
                    <a:pt x="2030" y="57"/>
                  </a:cubicBezTo>
                  <a:cubicBezTo>
                    <a:pt x="2030" y="57"/>
                    <a:pt x="2031" y="56"/>
                    <a:pt x="2031" y="55"/>
                  </a:cubicBezTo>
                  <a:lnTo>
                    <a:pt x="2031" y="55"/>
                  </a:lnTo>
                  <a:cubicBezTo>
                    <a:pt x="2032" y="56"/>
                    <a:pt x="2034" y="58"/>
                    <a:pt x="2037" y="60"/>
                  </a:cubicBezTo>
                  <a:cubicBezTo>
                    <a:pt x="2049" y="72"/>
                    <a:pt x="2037" y="72"/>
                    <a:pt x="2049" y="72"/>
                  </a:cubicBezTo>
                  <a:cubicBezTo>
                    <a:pt x="2057" y="72"/>
                    <a:pt x="2065" y="62"/>
                    <a:pt x="2069" y="62"/>
                  </a:cubicBezTo>
                  <a:cubicBezTo>
                    <a:pt x="2071" y="62"/>
                    <a:pt x="2072" y="64"/>
                    <a:pt x="2072" y="72"/>
                  </a:cubicBezTo>
                  <a:cubicBezTo>
                    <a:pt x="2072" y="76"/>
                    <a:pt x="2074" y="77"/>
                    <a:pt x="2076" y="77"/>
                  </a:cubicBezTo>
                  <a:cubicBezTo>
                    <a:pt x="2080" y="77"/>
                    <a:pt x="2088" y="72"/>
                    <a:pt x="2096" y="72"/>
                  </a:cubicBezTo>
                  <a:cubicBezTo>
                    <a:pt x="2096" y="72"/>
                    <a:pt x="2108" y="84"/>
                    <a:pt x="2108" y="84"/>
                  </a:cubicBezTo>
                  <a:cubicBezTo>
                    <a:pt x="2120" y="84"/>
                    <a:pt x="2120" y="72"/>
                    <a:pt x="2120" y="60"/>
                  </a:cubicBezTo>
                  <a:lnTo>
                    <a:pt x="2120" y="60"/>
                  </a:lnTo>
                  <a:cubicBezTo>
                    <a:pt x="2116" y="64"/>
                    <a:pt x="2112" y="66"/>
                    <a:pt x="2109" y="66"/>
                  </a:cubicBezTo>
                  <a:cubicBezTo>
                    <a:pt x="2102" y="66"/>
                    <a:pt x="2096" y="60"/>
                    <a:pt x="2096" y="60"/>
                  </a:cubicBezTo>
                  <a:cubicBezTo>
                    <a:pt x="2084" y="60"/>
                    <a:pt x="2084" y="48"/>
                    <a:pt x="2072" y="48"/>
                  </a:cubicBezTo>
                  <a:cubicBezTo>
                    <a:pt x="2072" y="44"/>
                    <a:pt x="2071" y="43"/>
                    <a:pt x="2069" y="43"/>
                  </a:cubicBezTo>
                  <a:cubicBezTo>
                    <a:pt x="2066" y="43"/>
                    <a:pt x="2061" y="48"/>
                    <a:pt x="2061" y="48"/>
                  </a:cubicBezTo>
                  <a:cubicBezTo>
                    <a:pt x="2049" y="48"/>
                    <a:pt x="2061" y="48"/>
                    <a:pt x="2061" y="36"/>
                  </a:cubicBezTo>
                  <a:cubicBezTo>
                    <a:pt x="2061" y="32"/>
                    <a:pt x="2059" y="31"/>
                    <a:pt x="2057" y="31"/>
                  </a:cubicBezTo>
                  <a:close/>
                  <a:moveTo>
                    <a:pt x="1763" y="72"/>
                  </a:moveTo>
                  <a:cubicBezTo>
                    <a:pt x="1763" y="81"/>
                    <a:pt x="1769" y="89"/>
                    <a:pt x="1772" y="89"/>
                  </a:cubicBezTo>
                  <a:cubicBezTo>
                    <a:pt x="1774" y="89"/>
                    <a:pt x="1775" y="88"/>
                    <a:pt x="1775" y="84"/>
                  </a:cubicBezTo>
                  <a:lnTo>
                    <a:pt x="1775" y="72"/>
                  </a:lnTo>
                  <a:close/>
                  <a:moveTo>
                    <a:pt x="1961" y="40"/>
                  </a:moveTo>
                  <a:cubicBezTo>
                    <a:pt x="1956" y="40"/>
                    <a:pt x="1947" y="51"/>
                    <a:pt x="1943" y="51"/>
                  </a:cubicBezTo>
                  <a:cubicBezTo>
                    <a:pt x="1942" y="51"/>
                    <a:pt x="1941" y="50"/>
                    <a:pt x="1941" y="48"/>
                  </a:cubicBezTo>
                  <a:cubicBezTo>
                    <a:pt x="1939" y="44"/>
                    <a:pt x="1937" y="43"/>
                    <a:pt x="1935" y="43"/>
                  </a:cubicBezTo>
                  <a:cubicBezTo>
                    <a:pt x="1928" y="43"/>
                    <a:pt x="1921" y="66"/>
                    <a:pt x="1919" y="66"/>
                  </a:cubicBezTo>
                  <a:cubicBezTo>
                    <a:pt x="1918" y="66"/>
                    <a:pt x="1918" y="64"/>
                    <a:pt x="1918" y="60"/>
                  </a:cubicBezTo>
                  <a:cubicBezTo>
                    <a:pt x="1922" y="52"/>
                    <a:pt x="1922" y="50"/>
                    <a:pt x="1919" y="50"/>
                  </a:cubicBezTo>
                  <a:cubicBezTo>
                    <a:pt x="1915" y="50"/>
                    <a:pt x="1902" y="60"/>
                    <a:pt x="1894" y="60"/>
                  </a:cubicBezTo>
                  <a:lnTo>
                    <a:pt x="1882" y="60"/>
                  </a:lnTo>
                  <a:cubicBezTo>
                    <a:pt x="1882" y="60"/>
                    <a:pt x="1867" y="67"/>
                    <a:pt x="1861" y="71"/>
                  </a:cubicBezTo>
                  <a:lnTo>
                    <a:pt x="1861" y="71"/>
                  </a:lnTo>
                  <a:cubicBezTo>
                    <a:pt x="1858" y="66"/>
                    <a:pt x="1852" y="60"/>
                    <a:pt x="1846" y="60"/>
                  </a:cubicBezTo>
                  <a:cubicBezTo>
                    <a:pt x="1846" y="60"/>
                    <a:pt x="1846" y="72"/>
                    <a:pt x="1834" y="72"/>
                  </a:cubicBezTo>
                  <a:cubicBezTo>
                    <a:pt x="1834" y="72"/>
                    <a:pt x="1826" y="72"/>
                    <a:pt x="1821" y="75"/>
                  </a:cubicBezTo>
                  <a:lnTo>
                    <a:pt x="1821" y="75"/>
                  </a:lnTo>
                  <a:cubicBezTo>
                    <a:pt x="1820" y="72"/>
                    <a:pt x="1819" y="69"/>
                    <a:pt x="1816" y="69"/>
                  </a:cubicBezTo>
                  <a:cubicBezTo>
                    <a:pt x="1815" y="69"/>
                    <a:pt x="1813" y="70"/>
                    <a:pt x="1811" y="72"/>
                  </a:cubicBezTo>
                  <a:cubicBezTo>
                    <a:pt x="1799" y="84"/>
                    <a:pt x="1811" y="84"/>
                    <a:pt x="1799" y="84"/>
                  </a:cubicBezTo>
                  <a:cubicBezTo>
                    <a:pt x="1787" y="84"/>
                    <a:pt x="1799" y="72"/>
                    <a:pt x="1799" y="72"/>
                  </a:cubicBezTo>
                  <a:lnTo>
                    <a:pt x="1787" y="72"/>
                  </a:lnTo>
                  <a:cubicBezTo>
                    <a:pt x="1775" y="72"/>
                    <a:pt x="1775" y="84"/>
                    <a:pt x="1787" y="96"/>
                  </a:cubicBezTo>
                  <a:lnTo>
                    <a:pt x="1775" y="96"/>
                  </a:lnTo>
                  <a:lnTo>
                    <a:pt x="1775" y="108"/>
                  </a:lnTo>
                  <a:lnTo>
                    <a:pt x="1787" y="108"/>
                  </a:lnTo>
                  <a:cubicBezTo>
                    <a:pt x="1787" y="108"/>
                    <a:pt x="1797" y="103"/>
                    <a:pt x="1804" y="103"/>
                  </a:cubicBezTo>
                  <a:cubicBezTo>
                    <a:pt x="1808" y="103"/>
                    <a:pt x="1811" y="104"/>
                    <a:pt x="1811" y="108"/>
                  </a:cubicBezTo>
                  <a:cubicBezTo>
                    <a:pt x="1811" y="103"/>
                    <a:pt x="1811" y="96"/>
                    <a:pt x="1811" y="96"/>
                  </a:cubicBezTo>
                  <a:lnTo>
                    <a:pt x="1870" y="96"/>
                  </a:lnTo>
                  <a:cubicBezTo>
                    <a:pt x="1878" y="96"/>
                    <a:pt x="1886" y="91"/>
                    <a:pt x="1890" y="91"/>
                  </a:cubicBezTo>
                  <a:cubicBezTo>
                    <a:pt x="1893" y="91"/>
                    <a:pt x="1894" y="92"/>
                    <a:pt x="1894" y="96"/>
                  </a:cubicBezTo>
                  <a:cubicBezTo>
                    <a:pt x="1894" y="90"/>
                    <a:pt x="1894" y="79"/>
                    <a:pt x="1894" y="72"/>
                  </a:cubicBezTo>
                  <a:lnTo>
                    <a:pt x="1918" y="72"/>
                  </a:lnTo>
                  <a:cubicBezTo>
                    <a:pt x="1918" y="72"/>
                    <a:pt x="1941" y="57"/>
                    <a:pt x="1950" y="57"/>
                  </a:cubicBezTo>
                  <a:cubicBezTo>
                    <a:pt x="1952" y="57"/>
                    <a:pt x="1953" y="58"/>
                    <a:pt x="1953" y="60"/>
                  </a:cubicBezTo>
                  <a:cubicBezTo>
                    <a:pt x="1953" y="56"/>
                    <a:pt x="1953" y="48"/>
                    <a:pt x="1953" y="48"/>
                  </a:cubicBezTo>
                  <a:lnTo>
                    <a:pt x="1965" y="48"/>
                  </a:lnTo>
                  <a:cubicBezTo>
                    <a:pt x="1965" y="42"/>
                    <a:pt x="1964" y="40"/>
                    <a:pt x="1961" y="40"/>
                  </a:cubicBezTo>
                  <a:close/>
                  <a:moveTo>
                    <a:pt x="1751" y="84"/>
                  </a:moveTo>
                  <a:lnTo>
                    <a:pt x="1751" y="96"/>
                  </a:lnTo>
                  <a:cubicBezTo>
                    <a:pt x="1751" y="108"/>
                    <a:pt x="1727" y="108"/>
                    <a:pt x="1715" y="108"/>
                  </a:cubicBezTo>
                  <a:cubicBezTo>
                    <a:pt x="1715" y="108"/>
                    <a:pt x="1691" y="108"/>
                    <a:pt x="1691" y="120"/>
                  </a:cubicBezTo>
                  <a:lnTo>
                    <a:pt x="1691" y="132"/>
                  </a:lnTo>
                  <a:lnTo>
                    <a:pt x="1715" y="132"/>
                  </a:lnTo>
                  <a:cubicBezTo>
                    <a:pt x="1715" y="132"/>
                    <a:pt x="1739" y="132"/>
                    <a:pt x="1739" y="120"/>
                  </a:cubicBezTo>
                  <a:lnTo>
                    <a:pt x="1763" y="108"/>
                  </a:lnTo>
                  <a:lnTo>
                    <a:pt x="1763" y="120"/>
                  </a:lnTo>
                  <a:lnTo>
                    <a:pt x="1775" y="108"/>
                  </a:lnTo>
                  <a:cubicBezTo>
                    <a:pt x="1763" y="96"/>
                    <a:pt x="1763" y="84"/>
                    <a:pt x="1751" y="84"/>
                  </a:cubicBezTo>
                  <a:close/>
                  <a:moveTo>
                    <a:pt x="1668" y="120"/>
                  </a:moveTo>
                  <a:lnTo>
                    <a:pt x="1668" y="140"/>
                  </a:lnTo>
                  <a:lnTo>
                    <a:pt x="1668" y="140"/>
                  </a:lnTo>
                  <a:cubicBezTo>
                    <a:pt x="1671" y="139"/>
                    <a:pt x="1675" y="136"/>
                    <a:pt x="1680" y="132"/>
                  </a:cubicBezTo>
                  <a:lnTo>
                    <a:pt x="1688" y="132"/>
                  </a:lnTo>
                  <a:cubicBezTo>
                    <a:pt x="1686" y="128"/>
                    <a:pt x="1684" y="124"/>
                    <a:pt x="1680" y="120"/>
                  </a:cubicBezTo>
                  <a:close/>
                  <a:moveTo>
                    <a:pt x="1658" y="138"/>
                  </a:moveTo>
                  <a:cubicBezTo>
                    <a:pt x="1646" y="138"/>
                    <a:pt x="1628" y="144"/>
                    <a:pt x="1620" y="144"/>
                  </a:cubicBezTo>
                  <a:lnTo>
                    <a:pt x="1656" y="144"/>
                  </a:lnTo>
                  <a:cubicBezTo>
                    <a:pt x="1656" y="144"/>
                    <a:pt x="1660" y="144"/>
                    <a:pt x="1667" y="141"/>
                  </a:cubicBezTo>
                  <a:lnTo>
                    <a:pt x="1667" y="141"/>
                  </a:lnTo>
                  <a:cubicBezTo>
                    <a:pt x="1667" y="141"/>
                    <a:pt x="1668" y="142"/>
                    <a:pt x="1668" y="144"/>
                  </a:cubicBezTo>
                  <a:lnTo>
                    <a:pt x="1668" y="140"/>
                  </a:lnTo>
                  <a:lnTo>
                    <a:pt x="1668" y="140"/>
                  </a:lnTo>
                  <a:cubicBezTo>
                    <a:pt x="1667" y="140"/>
                    <a:pt x="1667" y="141"/>
                    <a:pt x="1667" y="141"/>
                  </a:cubicBezTo>
                  <a:lnTo>
                    <a:pt x="1667" y="141"/>
                  </a:lnTo>
                  <a:cubicBezTo>
                    <a:pt x="1665" y="139"/>
                    <a:pt x="1662" y="138"/>
                    <a:pt x="1658" y="138"/>
                  </a:cubicBezTo>
                  <a:close/>
                  <a:moveTo>
                    <a:pt x="1688" y="132"/>
                  </a:moveTo>
                  <a:cubicBezTo>
                    <a:pt x="1691" y="139"/>
                    <a:pt x="1691" y="144"/>
                    <a:pt x="1691" y="144"/>
                  </a:cubicBezTo>
                  <a:lnTo>
                    <a:pt x="1691" y="132"/>
                  </a:lnTo>
                  <a:close/>
                  <a:moveTo>
                    <a:pt x="1584" y="144"/>
                  </a:moveTo>
                  <a:lnTo>
                    <a:pt x="1584" y="144"/>
                  </a:lnTo>
                  <a:cubicBezTo>
                    <a:pt x="1584" y="144"/>
                    <a:pt x="1580" y="147"/>
                    <a:pt x="1579" y="153"/>
                  </a:cubicBezTo>
                  <a:lnTo>
                    <a:pt x="1579" y="153"/>
                  </a:lnTo>
                  <a:cubicBezTo>
                    <a:pt x="1582" y="151"/>
                    <a:pt x="1584" y="148"/>
                    <a:pt x="1584" y="144"/>
                  </a:cubicBezTo>
                  <a:close/>
                  <a:moveTo>
                    <a:pt x="1607" y="147"/>
                  </a:moveTo>
                  <a:cubicBezTo>
                    <a:pt x="1603" y="147"/>
                    <a:pt x="1599" y="149"/>
                    <a:pt x="1596" y="156"/>
                  </a:cubicBezTo>
                  <a:lnTo>
                    <a:pt x="1608" y="156"/>
                  </a:lnTo>
                  <a:cubicBezTo>
                    <a:pt x="1608" y="156"/>
                    <a:pt x="1608" y="156"/>
                    <a:pt x="1608" y="147"/>
                  </a:cubicBezTo>
                  <a:lnTo>
                    <a:pt x="1608" y="147"/>
                  </a:lnTo>
                  <a:cubicBezTo>
                    <a:pt x="1608" y="147"/>
                    <a:pt x="1608" y="147"/>
                    <a:pt x="1607" y="147"/>
                  </a:cubicBezTo>
                  <a:close/>
                  <a:moveTo>
                    <a:pt x="2133" y="55"/>
                  </a:moveTo>
                  <a:cubicBezTo>
                    <a:pt x="2128" y="55"/>
                    <a:pt x="2124" y="57"/>
                    <a:pt x="2120" y="60"/>
                  </a:cubicBezTo>
                  <a:cubicBezTo>
                    <a:pt x="2132" y="60"/>
                    <a:pt x="2120" y="84"/>
                    <a:pt x="2132" y="84"/>
                  </a:cubicBezTo>
                  <a:cubicBezTo>
                    <a:pt x="2144" y="84"/>
                    <a:pt x="2132" y="84"/>
                    <a:pt x="2132" y="72"/>
                  </a:cubicBezTo>
                  <a:lnTo>
                    <a:pt x="2144" y="72"/>
                  </a:lnTo>
                  <a:cubicBezTo>
                    <a:pt x="2144" y="84"/>
                    <a:pt x="2132" y="84"/>
                    <a:pt x="2144" y="96"/>
                  </a:cubicBezTo>
                  <a:cubicBezTo>
                    <a:pt x="2156" y="108"/>
                    <a:pt x="2180" y="120"/>
                    <a:pt x="2192" y="120"/>
                  </a:cubicBezTo>
                  <a:lnTo>
                    <a:pt x="2203" y="120"/>
                  </a:lnTo>
                  <a:cubicBezTo>
                    <a:pt x="2215" y="120"/>
                    <a:pt x="2203" y="132"/>
                    <a:pt x="2203" y="132"/>
                  </a:cubicBezTo>
                  <a:cubicBezTo>
                    <a:pt x="2203" y="132"/>
                    <a:pt x="2214" y="126"/>
                    <a:pt x="2221" y="126"/>
                  </a:cubicBezTo>
                  <a:cubicBezTo>
                    <a:pt x="2222" y="126"/>
                    <a:pt x="2222" y="126"/>
                    <a:pt x="2223" y="127"/>
                  </a:cubicBezTo>
                  <a:lnTo>
                    <a:pt x="2223" y="127"/>
                  </a:lnTo>
                  <a:cubicBezTo>
                    <a:pt x="2219" y="136"/>
                    <a:pt x="2227" y="146"/>
                    <a:pt x="2227" y="156"/>
                  </a:cubicBezTo>
                  <a:lnTo>
                    <a:pt x="2227" y="132"/>
                  </a:lnTo>
                  <a:cubicBezTo>
                    <a:pt x="2227" y="132"/>
                    <a:pt x="2230" y="133"/>
                    <a:pt x="2233" y="135"/>
                  </a:cubicBezTo>
                  <a:lnTo>
                    <a:pt x="2233" y="135"/>
                  </a:lnTo>
                  <a:cubicBezTo>
                    <a:pt x="2233" y="127"/>
                    <a:pt x="2234" y="117"/>
                    <a:pt x="2231" y="117"/>
                  </a:cubicBezTo>
                  <a:lnTo>
                    <a:pt x="2231" y="117"/>
                  </a:lnTo>
                  <a:cubicBezTo>
                    <a:pt x="2230" y="117"/>
                    <a:pt x="2229" y="118"/>
                    <a:pt x="2227" y="120"/>
                  </a:cubicBezTo>
                  <a:cubicBezTo>
                    <a:pt x="2227" y="112"/>
                    <a:pt x="2227" y="104"/>
                    <a:pt x="2227" y="96"/>
                  </a:cubicBezTo>
                  <a:cubicBezTo>
                    <a:pt x="2223" y="100"/>
                    <a:pt x="2219" y="101"/>
                    <a:pt x="2215" y="101"/>
                  </a:cubicBezTo>
                  <a:cubicBezTo>
                    <a:pt x="2207" y="101"/>
                    <a:pt x="2199" y="96"/>
                    <a:pt x="2192" y="96"/>
                  </a:cubicBezTo>
                  <a:cubicBezTo>
                    <a:pt x="2180" y="96"/>
                    <a:pt x="2192" y="96"/>
                    <a:pt x="2192" y="84"/>
                  </a:cubicBezTo>
                  <a:cubicBezTo>
                    <a:pt x="2203" y="72"/>
                    <a:pt x="2192" y="72"/>
                    <a:pt x="2192" y="72"/>
                  </a:cubicBezTo>
                  <a:lnTo>
                    <a:pt x="2180" y="96"/>
                  </a:lnTo>
                  <a:cubicBezTo>
                    <a:pt x="2180" y="96"/>
                    <a:pt x="2180" y="72"/>
                    <a:pt x="2180" y="72"/>
                  </a:cubicBezTo>
                  <a:cubicBezTo>
                    <a:pt x="2180" y="72"/>
                    <a:pt x="2169" y="77"/>
                    <a:pt x="2162" y="77"/>
                  </a:cubicBezTo>
                  <a:cubicBezTo>
                    <a:pt x="2158" y="77"/>
                    <a:pt x="2156" y="76"/>
                    <a:pt x="2156" y="72"/>
                  </a:cubicBezTo>
                  <a:cubicBezTo>
                    <a:pt x="2156" y="64"/>
                    <a:pt x="2144" y="55"/>
                    <a:pt x="2133" y="55"/>
                  </a:cubicBezTo>
                  <a:close/>
                  <a:moveTo>
                    <a:pt x="1608" y="144"/>
                  </a:moveTo>
                  <a:cubicBezTo>
                    <a:pt x="1608" y="145"/>
                    <a:pt x="1608" y="146"/>
                    <a:pt x="1608" y="147"/>
                  </a:cubicBezTo>
                  <a:lnTo>
                    <a:pt x="1608" y="147"/>
                  </a:lnTo>
                  <a:cubicBezTo>
                    <a:pt x="1617" y="148"/>
                    <a:pt x="1627" y="158"/>
                    <a:pt x="1630" y="158"/>
                  </a:cubicBezTo>
                  <a:cubicBezTo>
                    <a:pt x="1631" y="158"/>
                    <a:pt x="1632" y="157"/>
                    <a:pt x="1632" y="156"/>
                  </a:cubicBezTo>
                  <a:cubicBezTo>
                    <a:pt x="1632" y="144"/>
                    <a:pt x="1608" y="144"/>
                    <a:pt x="1620" y="144"/>
                  </a:cubicBezTo>
                  <a:close/>
                  <a:moveTo>
                    <a:pt x="1537" y="156"/>
                  </a:moveTo>
                  <a:cubicBezTo>
                    <a:pt x="1532" y="156"/>
                    <a:pt x="1529" y="159"/>
                    <a:pt x="1528" y="164"/>
                  </a:cubicBezTo>
                  <a:lnTo>
                    <a:pt x="1528" y="164"/>
                  </a:lnTo>
                  <a:cubicBezTo>
                    <a:pt x="1532" y="161"/>
                    <a:pt x="1537" y="156"/>
                    <a:pt x="1537" y="156"/>
                  </a:cubicBezTo>
                  <a:close/>
                  <a:moveTo>
                    <a:pt x="1584" y="156"/>
                  </a:moveTo>
                  <a:cubicBezTo>
                    <a:pt x="1584" y="159"/>
                    <a:pt x="1583" y="161"/>
                    <a:pt x="1581" y="161"/>
                  </a:cubicBezTo>
                  <a:cubicBezTo>
                    <a:pt x="1581" y="161"/>
                    <a:pt x="1580" y="161"/>
                    <a:pt x="1580" y="161"/>
                  </a:cubicBezTo>
                  <a:lnTo>
                    <a:pt x="1580" y="161"/>
                  </a:lnTo>
                  <a:cubicBezTo>
                    <a:pt x="1581" y="163"/>
                    <a:pt x="1582" y="165"/>
                    <a:pt x="1584" y="167"/>
                  </a:cubicBezTo>
                  <a:cubicBezTo>
                    <a:pt x="1596" y="167"/>
                    <a:pt x="1584" y="167"/>
                    <a:pt x="1596" y="156"/>
                  </a:cubicBezTo>
                  <a:close/>
                  <a:moveTo>
                    <a:pt x="1579" y="153"/>
                  </a:moveTo>
                  <a:cubicBezTo>
                    <a:pt x="1575" y="156"/>
                    <a:pt x="1568" y="156"/>
                    <a:pt x="1560" y="156"/>
                  </a:cubicBezTo>
                  <a:lnTo>
                    <a:pt x="1537" y="156"/>
                  </a:lnTo>
                  <a:cubicBezTo>
                    <a:pt x="1545" y="156"/>
                    <a:pt x="1542" y="172"/>
                    <a:pt x="1539" y="179"/>
                  </a:cubicBezTo>
                  <a:lnTo>
                    <a:pt x="1539" y="179"/>
                  </a:lnTo>
                  <a:cubicBezTo>
                    <a:pt x="1552" y="176"/>
                    <a:pt x="1572" y="156"/>
                    <a:pt x="1572" y="156"/>
                  </a:cubicBezTo>
                  <a:cubicBezTo>
                    <a:pt x="1572" y="156"/>
                    <a:pt x="1576" y="160"/>
                    <a:pt x="1580" y="161"/>
                  </a:cubicBezTo>
                  <a:lnTo>
                    <a:pt x="1580" y="161"/>
                  </a:lnTo>
                  <a:cubicBezTo>
                    <a:pt x="1579" y="158"/>
                    <a:pt x="1579" y="155"/>
                    <a:pt x="1579" y="153"/>
                  </a:cubicBezTo>
                  <a:close/>
                  <a:moveTo>
                    <a:pt x="1528" y="164"/>
                  </a:moveTo>
                  <a:cubicBezTo>
                    <a:pt x="1526" y="166"/>
                    <a:pt x="1525" y="167"/>
                    <a:pt x="1525" y="167"/>
                  </a:cubicBezTo>
                  <a:cubicBezTo>
                    <a:pt x="1519" y="173"/>
                    <a:pt x="1513" y="176"/>
                    <a:pt x="1507" y="179"/>
                  </a:cubicBezTo>
                  <a:lnTo>
                    <a:pt x="1537" y="179"/>
                  </a:lnTo>
                  <a:cubicBezTo>
                    <a:pt x="1530" y="179"/>
                    <a:pt x="1527" y="171"/>
                    <a:pt x="1528" y="164"/>
                  </a:cubicBezTo>
                  <a:close/>
                  <a:moveTo>
                    <a:pt x="1539" y="179"/>
                  </a:moveTo>
                  <a:cubicBezTo>
                    <a:pt x="1538" y="179"/>
                    <a:pt x="1537" y="179"/>
                    <a:pt x="1537" y="179"/>
                  </a:cubicBezTo>
                  <a:cubicBezTo>
                    <a:pt x="1537" y="181"/>
                    <a:pt x="1537" y="182"/>
                    <a:pt x="1537" y="182"/>
                  </a:cubicBezTo>
                  <a:cubicBezTo>
                    <a:pt x="1538" y="182"/>
                    <a:pt x="1538" y="181"/>
                    <a:pt x="1539" y="179"/>
                  </a:cubicBezTo>
                  <a:close/>
                  <a:moveTo>
                    <a:pt x="1501" y="179"/>
                  </a:moveTo>
                  <a:cubicBezTo>
                    <a:pt x="1492" y="179"/>
                    <a:pt x="1496" y="179"/>
                    <a:pt x="1499" y="184"/>
                  </a:cubicBezTo>
                  <a:lnTo>
                    <a:pt x="1499" y="184"/>
                  </a:lnTo>
                  <a:cubicBezTo>
                    <a:pt x="1502" y="182"/>
                    <a:pt x="1504" y="181"/>
                    <a:pt x="1507" y="179"/>
                  </a:cubicBezTo>
                  <a:close/>
                  <a:moveTo>
                    <a:pt x="1407" y="188"/>
                  </a:moveTo>
                  <a:cubicBezTo>
                    <a:pt x="1406" y="188"/>
                    <a:pt x="1406" y="189"/>
                    <a:pt x="1406" y="191"/>
                  </a:cubicBezTo>
                  <a:lnTo>
                    <a:pt x="1411" y="191"/>
                  </a:lnTo>
                  <a:cubicBezTo>
                    <a:pt x="1409" y="189"/>
                    <a:pt x="1408" y="188"/>
                    <a:pt x="1407" y="188"/>
                  </a:cubicBezTo>
                  <a:close/>
                  <a:moveTo>
                    <a:pt x="1418" y="179"/>
                  </a:moveTo>
                  <a:lnTo>
                    <a:pt x="1418" y="191"/>
                  </a:lnTo>
                  <a:lnTo>
                    <a:pt x="1441" y="191"/>
                  </a:lnTo>
                  <a:cubicBezTo>
                    <a:pt x="1441" y="184"/>
                    <a:pt x="1441" y="179"/>
                    <a:pt x="1441" y="179"/>
                  </a:cubicBezTo>
                  <a:close/>
                  <a:moveTo>
                    <a:pt x="1370" y="191"/>
                  </a:moveTo>
                  <a:lnTo>
                    <a:pt x="1370" y="191"/>
                  </a:lnTo>
                  <a:cubicBezTo>
                    <a:pt x="1370" y="196"/>
                    <a:pt x="1372" y="199"/>
                    <a:pt x="1374" y="201"/>
                  </a:cubicBezTo>
                  <a:lnTo>
                    <a:pt x="1374" y="201"/>
                  </a:lnTo>
                  <a:cubicBezTo>
                    <a:pt x="1376" y="199"/>
                    <a:pt x="1375" y="196"/>
                    <a:pt x="1370" y="191"/>
                  </a:cubicBezTo>
                  <a:close/>
                  <a:moveTo>
                    <a:pt x="1322" y="191"/>
                  </a:moveTo>
                  <a:lnTo>
                    <a:pt x="1322" y="203"/>
                  </a:lnTo>
                  <a:lnTo>
                    <a:pt x="1322" y="203"/>
                  </a:lnTo>
                  <a:cubicBezTo>
                    <a:pt x="1328" y="202"/>
                    <a:pt x="1330" y="199"/>
                    <a:pt x="1322" y="191"/>
                  </a:cubicBezTo>
                  <a:close/>
                  <a:moveTo>
                    <a:pt x="1358" y="179"/>
                  </a:moveTo>
                  <a:cubicBezTo>
                    <a:pt x="1343" y="179"/>
                    <a:pt x="1342" y="193"/>
                    <a:pt x="1341" y="203"/>
                  </a:cubicBezTo>
                  <a:lnTo>
                    <a:pt x="1358" y="203"/>
                  </a:lnTo>
                  <a:cubicBezTo>
                    <a:pt x="1358" y="191"/>
                    <a:pt x="1358" y="191"/>
                    <a:pt x="1358" y="179"/>
                  </a:cubicBezTo>
                  <a:close/>
                  <a:moveTo>
                    <a:pt x="1374" y="201"/>
                  </a:moveTo>
                  <a:cubicBezTo>
                    <a:pt x="1371" y="203"/>
                    <a:pt x="1365" y="203"/>
                    <a:pt x="1358" y="203"/>
                  </a:cubicBezTo>
                  <a:lnTo>
                    <a:pt x="1370" y="203"/>
                  </a:lnTo>
                  <a:cubicBezTo>
                    <a:pt x="1377" y="203"/>
                    <a:pt x="1376" y="203"/>
                    <a:pt x="1374" y="201"/>
                  </a:cubicBezTo>
                  <a:close/>
                  <a:moveTo>
                    <a:pt x="1411" y="191"/>
                  </a:moveTo>
                  <a:cubicBezTo>
                    <a:pt x="1414" y="196"/>
                    <a:pt x="1418" y="203"/>
                    <a:pt x="1418" y="203"/>
                  </a:cubicBezTo>
                  <a:lnTo>
                    <a:pt x="1418" y="191"/>
                  </a:lnTo>
                  <a:close/>
                  <a:moveTo>
                    <a:pt x="1499" y="184"/>
                  </a:moveTo>
                  <a:cubicBezTo>
                    <a:pt x="1496" y="186"/>
                    <a:pt x="1492" y="188"/>
                    <a:pt x="1489" y="191"/>
                  </a:cubicBezTo>
                  <a:lnTo>
                    <a:pt x="1483" y="191"/>
                  </a:lnTo>
                  <a:cubicBezTo>
                    <a:pt x="1483" y="197"/>
                    <a:pt x="1483" y="203"/>
                    <a:pt x="1489" y="203"/>
                  </a:cubicBezTo>
                  <a:cubicBezTo>
                    <a:pt x="1489" y="203"/>
                    <a:pt x="1501" y="191"/>
                    <a:pt x="1501" y="191"/>
                  </a:cubicBezTo>
                  <a:cubicBezTo>
                    <a:pt x="1501" y="188"/>
                    <a:pt x="1500" y="185"/>
                    <a:pt x="1499" y="184"/>
                  </a:cubicBezTo>
                  <a:close/>
                  <a:moveTo>
                    <a:pt x="2311" y="203"/>
                  </a:moveTo>
                  <a:cubicBezTo>
                    <a:pt x="2311" y="204"/>
                    <a:pt x="2311" y="205"/>
                    <a:pt x="2311" y="206"/>
                  </a:cubicBezTo>
                  <a:lnTo>
                    <a:pt x="2311" y="206"/>
                  </a:lnTo>
                  <a:cubicBezTo>
                    <a:pt x="2313" y="204"/>
                    <a:pt x="2314" y="203"/>
                    <a:pt x="2311" y="203"/>
                  </a:cubicBezTo>
                  <a:close/>
                  <a:moveTo>
                    <a:pt x="2233" y="135"/>
                  </a:moveTo>
                  <a:lnTo>
                    <a:pt x="2233" y="135"/>
                  </a:lnTo>
                  <a:cubicBezTo>
                    <a:pt x="2234" y="140"/>
                    <a:pt x="2235" y="144"/>
                    <a:pt x="2239" y="144"/>
                  </a:cubicBezTo>
                  <a:cubicBezTo>
                    <a:pt x="2239" y="144"/>
                    <a:pt x="2241" y="142"/>
                    <a:pt x="2243" y="141"/>
                  </a:cubicBezTo>
                  <a:lnTo>
                    <a:pt x="2243" y="141"/>
                  </a:lnTo>
                  <a:cubicBezTo>
                    <a:pt x="2255" y="149"/>
                    <a:pt x="2270" y="160"/>
                    <a:pt x="2263" y="167"/>
                  </a:cubicBezTo>
                  <a:lnTo>
                    <a:pt x="2287" y="167"/>
                  </a:lnTo>
                  <a:cubicBezTo>
                    <a:pt x="2275" y="167"/>
                    <a:pt x="2287" y="179"/>
                    <a:pt x="2287" y="191"/>
                  </a:cubicBezTo>
                  <a:lnTo>
                    <a:pt x="2287" y="203"/>
                  </a:lnTo>
                  <a:cubicBezTo>
                    <a:pt x="2287" y="207"/>
                    <a:pt x="2289" y="208"/>
                    <a:pt x="2293" y="208"/>
                  </a:cubicBezTo>
                  <a:cubicBezTo>
                    <a:pt x="2300" y="208"/>
                    <a:pt x="2311" y="203"/>
                    <a:pt x="2311" y="203"/>
                  </a:cubicBezTo>
                  <a:cubicBezTo>
                    <a:pt x="2311" y="196"/>
                    <a:pt x="2311" y="191"/>
                    <a:pt x="2311" y="191"/>
                  </a:cubicBezTo>
                  <a:cubicBezTo>
                    <a:pt x="2299" y="167"/>
                    <a:pt x="2299" y="156"/>
                    <a:pt x="2275" y="156"/>
                  </a:cubicBezTo>
                  <a:cubicBezTo>
                    <a:pt x="2275" y="156"/>
                    <a:pt x="2263" y="156"/>
                    <a:pt x="2251" y="144"/>
                  </a:cubicBezTo>
                  <a:cubicBezTo>
                    <a:pt x="2251" y="140"/>
                    <a:pt x="2250" y="138"/>
                    <a:pt x="2248" y="138"/>
                  </a:cubicBezTo>
                  <a:cubicBezTo>
                    <a:pt x="2246" y="138"/>
                    <a:pt x="2244" y="139"/>
                    <a:pt x="2243" y="141"/>
                  </a:cubicBezTo>
                  <a:lnTo>
                    <a:pt x="2243" y="141"/>
                  </a:lnTo>
                  <a:cubicBezTo>
                    <a:pt x="2239" y="138"/>
                    <a:pt x="2236" y="136"/>
                    <a:pt x="2233" y="135"/>
                  </a:cubicBezTo>
                  <a:close/>
                  <a:moveTo>
                    <a:pt x="1334" y="203"/>
                  </a:moveTo>
                  <a:cubicBezTo>
                    <a:pt x="1334" y="203"/>
                    <a:pt x="1334" y="211"/>
                    <a:pt x="1332" y="215"/>
                  </a:cubicBezTo>
                  <a:lnTo>
                    <a:pt x="1334" y="215"/>
                  </a:lnTo>
                  <a:cubicBezTo>
                    <a:pt x="1339" y="215"/>
                    <a:pt x="1340" y="210"/>
                    <a:pt x="1341" y="203"/>
                  </a:cubicBezTo>
                  <a:close/>
                  <a:moveTo>
                    <a:pt x="1394" y="179"/>
                  </a:moveTo>
                  <a:cubicBezTo>
                    <a:pt x="1388" y="179"/>
                    <a:pt x="1391" y="185"/>
                    <a:pt x="1394" y="191"/>
                  </a:cubicBezTo>
                  <a:cubicBezTo>
                    <a:pt x="1394" y="191"/>
                    <a:pt x="1388" y="186"/>
                    <a:pt x="1381" y="186"/>
                  </a:cubicBezTo>
                  <a:cubicBezTo>
                    <a:pt x="1378" y="186"/>
                    <a:pt x="1375" y="187"/>
                    <a:pt x="1371" y="190"/>
                  </a:cubicBezTo>
                  <a:lnTo>
                    <a:pt x="1371" y="190"/>
                  </a:lnTo>
                  <a:cubicBezTo>
                    <a:pt x="1371" y="189"/>
                    <a:pt x="1370" y="188"/>
                    <a:pt x="1370" y="188"/>
                  </a:cubicBezTo>
                  <a:cubicBezTo>
                    <a:pt x="1370" y="188"/>
                    <a:pt x="1370" y="189"/>
                    <a:pt x="1370" y="191"/>
                  </a:cubicBezTo>
                  <a:cubicBezTo>
                    <a:pt x="1370" y="191"/>
                    <a:pt x="1371" y="190"/>
                    <a:pt x="1371" y="190"/>
                  </a:cubicBezTo>
                  <a:lnTo>
                    <a:pt x="1371" y="190"/>
                  </a:lnTo>
                  <a:cubicBezTo>
                    <a:pt x="1374" y="194"/>
                    <a:pt x="1379" y="203"/>
                    <a:pt x="1394" y="203"/>
                  </a:cubicBezTo>
                  <a:cubicBezTo>
                    <a:pt x="1400" y="203"/>
                    <a:pt x="1397" y="197"/>
                    <a:pt x="1394" y="191"/>
                  </a:cubicBezTo>
                  <a:lnTo>
                    <a:pt x="1394" y="191"/>
                  </a:lnTo>
                  <a:cubicBezTo>
                    <a:pt x="1406" y="203"/>
                    <a:pt x="1406" y="203"/>
                    <a:pt x="1406" y="215"/>
                  </a:cubicBezTo>
                  <a:cubicBezTo>
                    <a:pt x="1406" y="203"/>
                    <a:pt x="1406" y="191"/>
                    <a:pt x="1406" y="191"/>
                  </a:cubicBezTo>
                  <a:cubicBezTo>
                    <a:pt x="1402" y="195"/>
                    <a:pt x="1401" y="196"/>
                    <a:pt x="1400" y="196"/>
                  </a:cubicBezTo>
                  <a:cubicBezTo>
                    <a:pt x="1399" y="196"/>
                    <a:pt x="1402" y="188"/>
                    <a:pt x="1394" y="179"/>
                  </a:cubicBezTo>
                  <a:close/>
                  <a:moveTo>
                    <a:pt x="1322" y="215"/>
                  </a:moveTo>
                  <a:cubicBezTo>
                    <a:pt x="1325" y="217"/>
                    <a:pt x="1327" y="218"/>
                    <a:pt x="1328" y="218"/>
                  </a:cubicBezTo>
                  <a:cubicBezTo>
                    <a:pt x="1330" y="218"/>
                    <a:pt x="1331" y="217"/>
                    <a:pt x="1332" y="215"/>
                  </a:cubicBezTo>
                  <a:close/>
                  <a:moveTo>
                    <a:pt x="1453" y="167"/>
                  </a:moveTo>
                  <a:cubicBezTo>
                    <a:pt x="1453" y="179"/>
                    <a:pt x="1465" y="191"/>
                    <a:pt x="1453" y="191"/>
                  </a:cubicBezTo>
                  <a:lnTo>
                    <a:pt x="1441" y="191"/>
                  </a:lnTo>
                  <a:cubicBezTo>
                    <a:pt x="1441" y="199"/>
                    <a:pt x="1441" y="209"/>
                    <a:pt x="1441" y="215"/>
                  </a:cubicBezTo>
                  <a:cubicBezTo>
                    <a:pt x="1447" y="221"/>
                    <a:pt x="1450" y="224"/>
                    <a:pt x="1453" y="224"/>
                  </a:cubicBezTo>
                  <a:cubicBezTo>
                    <a:pt x="1456" y="224"/>
                    <a:pt x="1459" y="221"/>
                    <a:pt x="1465" y="215"/>
                  </a:cubicBezTo>
                  <a:cubicBezTo>
                    <a:pt x="1465" y="203"/>
                    <a:pt x="1465" y="203"/>
                    <a:pt x="1465" y="203"/>
                  </a:cubicBezTo>
                  <a:cubicBezTo>
                    <a:pt x="1455" y="193"/>
                    <a:pt x="1462" y="183"/>
                    <a:pt x="1471" y="180"/>
                  </a:cubicBezTo>
                  <a:lnTo>
                    <a:pt x="1471" y="180"/>
                  </a:lnTo>
                  <a:cubicBezTo>
                    <a:pt x="1475" y="184"/>
                    <a:pt x="1477" y="187"/>
                    <a:pt x="1477" y="191"/>
                  </a:cubicBezTo>
                  <a:lnTo>
                    <a:pt x="1483" y="191"/>
                  </a:lnTo>
                  <a:cubicBezTo>
                    <a:pt x="1483" y="185"/>
                    <a:pt x="1483" y="179"/>
                    <a:pt x="1477" y="179"/>
                  </a:cubicBezTo>
                  <a:cubicBezTo>
                    <a:pt x="1475" y="179"/>
                    <a:pt x="1473" y="180"/>
                    <a:pt x="1471" y="180"/>
                  </a:cubicBezTo>
                  <a:lnTo>
                    <a:pt x="1471" y="180"/>
                  </a:lnTo>
                  <a:cubicBezTo>
                    <a:pt x="1464" y="173"/>
                    <a:pt x="1453" y="167"/>
                    <a:pt x="1453" y="167"/>
                  </a:cubicBezTo>
                  <a:close/>
                  <a:moveTo>
                    <a:pt x="1203" y="251"/>
                  </a:moveTo>
                  <a:cubicBezTo>
                    <a:pt x="1200" y="251"/>
                    <a:pt x="1199" y="252"/>
                    <a:pt x="1198" y="253"/>
                  </a:cubicBezTo>
                  <a:lnTo>
                    <a:pt x="1198" y="253"/>
                  </a:lnTo>
                  <a:cubicBezTo>
                    <a:pt x="1200" y="252"/>
                    <a:pt x="1201" y="252"/>
                    <a:pt x="1203" y="251"/>
                  </a:cubicBezTo>
                  <a:close/>
                  <a:moveTo>
                    <a:pt x="1299" y="191"/>
                  </a:moveTo>
                  <a:cubicBezTo>
                    <a:pt x="1287" y="203"/>
                    <a:pt x="1275" y="227"/>
                    <a:pt x="1275" y="227"/>
                  </a:cubicBezTo>
                  <a:lnTo>
                    <a:pt x="1275" y="215"/>
                  </a:lnTo>
                  <a:lnTo>
                    <a:pt x="1275" y="203"/>
                  </a:lnTo>
                  <a:lnTo>
                    <a:pt x="1251" y="203"/>
                  </a:lnTo>
                  <a:cubicBezTo>
                    <a:pt x="1248" y="206"/>
                    <a:pt x="1246" y="207"/>
                    <a:pt x="1245" y="207"/>
                  </a:cubicBezTo>
                  <a:cubicBezTo>
                    <a:pt x="1241" y="207"/>
                    <a:pt x="1239" y="200"/>
                    <a:pt x="1239" y="200"/>
                  </a:cubicBezTo>
                  <a:cubicBezTo>
                    <a:pt x="1239" y="200"/>
                    <a:pt x="1239" y="201"/>
                    <a:pt x="1239" y="203"/>
                  </a:cubicBezTo>
                  <a:cubicBezTo>
                    <a:pt x="1245" y="209"/>
                    <a:pt x="1245" y="209"/>
                    <a:pt x="1243" y="209"/>
                  </a:cubicBezTo>
                  <a:cubicBezTo>
                    <a:pt x="1242" y="209"/>
                    <a:pt x="1239" y="209"/>
                    <a:pt x="1239" y="215"/>
                  </a:cubicBezTo>
                  <a:cubicBezTo>
                    <a:pt x="1239" y="215"/>
                    <a:pt x="1239" y="215"/>
                    <a:pt x="1239" y="227"/>
                  </a:cubicBezTo>
                  <a:cubicBezTo>
                    <a:pt x="1233" y="233"/>
                    <a:pt x="1227" y="233"/>
                    <a:pt x="1223" y="233"/>
                  </a:cubicBezTo>
                  <a:cubicBezTo>
                    <a:pt x="1218" y="233"/>
                    <a:pt x="1215" y="233"/>
                    <a:pt x="1215" y="239"/>
                  </a:cubicBezTo>
                  <a:cubicBezTo>
                    <a:pt x="1215" y="251"/>
                    <a:pt x="1227" y="251"/>
                    <a:pt x="1215" y="251"/>
                  </a:cubicBezTo>
                  <a:cubicBezTo>
                    <a:pt x="1215" y="251"/>
                    <a:pt x="1215" y="245"/>
                    <a:pt x="1212" y="245"/>
                  </a:cubicBezTo>
                  <a:cubicBezTo>
                    <a:pt x="1210" y="245"/>
                    <a:pt x="1207" y="247"/>
                    <a:pt x="1203" y="251"/>
                  </a:cubicBezTo>
                  <a:cubicBezTo>
                    <a:pt x="1203" y="251"/>
                    <a:pt x="1215" y="263"/>
                    <a:pt x="1227" y="263"/>
                  </a:cubicBezTo>
                  <a:cubicBezTo>
                    <a:pt x="1227" y="263"/>
                    <a:pt x="1227" y="251"/>
                    <a:pt x="1239" y="251"/>
                  </a:cubicBezTo>
                  <a:lnTo>
                    <a:pt x="1263" y="251"/>
                  </a:lnTo>
                  <a:cubicBezTo>
                    <a:pt x="1275" y="239"/>
                    <a:pt x="1263" y="239"/>
                    <a:pt x="1275" y="239"/>
                  </a:cubicBezTo>
                  <a:lnTo>
                    <a:pt x="1287" y="239"/>
                  </a:lnTo>
                  <a:cubicBezTo>
                    <a:pt x="1287" y="239"/>
                    <a:pt x="1299" y="227"/>
                    <a:pt x="1299" y="227"/>
                  </a:cubicBezTo>
                  <a:lnTo>
                    <a:pt x="1299" y="239"/>
                  </a:lnTo>
                  <a:cubicBezTo>
                    <a:pt x="1310" y="227"/>
                    <a:pt x="1310" y="215"/>
                    <a:pt x="1310" y="215"/>
                  </a:cubicBezTo>
                  <a:cubicBezTo>
                    <a:pt x="1314" y="211"/>
                    <a:pt x="1316" y="210"/>
                    <a:pt x="1316" y="210"/>
                  </a:cubicBezTo>
                  <a:lnTo>
                    <a:pt x="1316" y="210"/>
                  </a:lnTo>
                  <a:cubicBezTo>
                    <a:pt x="1317" y="210"/>
                    <a:pt x="1314" y="215"/>
                    <a:pt x="1322" y="215"/>
                  </a:cubicBezTo>
                  <a:lnTo>
                    <a:pt x="1322" y="203"/>
                  </a:lnTo>
                  <a:lnTo>
                    <a:pt x="1322" y="203"/>
                  </a:lnTo>
                  <a:cubicBezTo>
                    <a:pt x="1319" y="203"/>
                    <a:pt x="1315" y="203"/>
                    <a:pt x="1310" y="203"/>
                  </a:cubicBezTo>
                  <a:lnTo>
                    <a:pt x="1299" y="203"/>
                  </a:lnTo>
                  <a:cubicBezTo>
                    <a:pt x="1299" y="203"/>
                    <a:pt x="1299" y="196"/>
                    <a:pt x="1299" y="191"/>
                  </a:cubicBezTo>
                  <a:close/>
                  <a:moveTo>
                    <a:pt x="1132" y="263"/>
                  </a:moveTo>
                  <a:cubicBezTo>
                    <a:pt x="1132" y="263"/>
                    <a:pt x="1132" y="263"/>
                    <a:pt x="1132" y="263"/>
                  </a:cubicBezTo>
                  <a:lnTo>
                    <a:pt x="1132" y="263"/>
                  </a:lnTo>
                  <a:close/>
                  <a:moveTo>
                    <a:pt x="1179" y="227"/>
                  </a:moveTo>
                  <a:cubicBezTo>
                    <a:pt x="1179" y="239"/>
                    <a:pt x="1179" y="251"/>
                    <a:pt x="1179" y="251"/>
                  </a:cubicBezTo>
                  <a:cubicBezTo>
                    <a:pt x="1179" y="251"/>
                    <a:pt x="1179" y="266"/>
                    <a:pt x="1186" y="266"/>
                  </a:cubicBezTo>
                  <a:cubicBezTo>
                    <a:pt x="1187" y="266"/>
                    <a:pt x="1189" y="265"/>
                    <a:pt x="1191" y="263"/>
                  </a:cubicBezTo>
                  <a:cubicBezTo>
                    <a:pt x="1200" y="263"/>
                    <a:pt x="1196" y="256"/>
                    <a:pt x="1198" y="253"/>
                  </a:cubicBezTo>
                  <a:lnTo>
                    <a:pt x="1198" y="253"/>
                  </a:lnTo>
                  <a:cubicBezTo>
                    <a:pt x="1197" y="253"/>
                    <a:pt x="1196" y="253"/>
                    <a:pt x="1194" y="253"/>
                  </a:cubicBezTo>
                  <a:cubicBezTo>
                    <a:pt x="1179" y="253"/>
                    <a:pt x="1179" y="227"/>
                    <a:pt x="1179" y="227"/>
                  </a:cubicBezTo>
                  <a:close/>
                  <a:moveTo>
                    <a:pt x="1084" y="263"/>
                  </a:moveTo>
                  <a:cubicBezTo>
                    <a:pt x="1080" y="263"/>
                    <a:pt x="1079" y="265"/>
                    <a:pt x="1079" y="269"/>
                  </a:cubicBezTo>
                  <a:lnTo>
                    <a:pt x="1079" y="269"/>
                  </a:lnTo>
                  <a:cubicBezTo>
                    <a:pt x="1082" y="269"/>
                    <a:pt x="1084" y="268"/>
                    <a:pt x="1084" y="263"/>
                  </a:cubicBezTo>
                  <a:close/>
                  <a:moveTo>
                    <a:pt x="1179" y="251"/>
                  </a:moveTo>
                  <a:cubicBezTo>
                    <a:pt x="1168" y="251"/>
                    <a:pt x="1156" y="251"/>
                    <a:pt x="1156" y="263"/>
                  </a:cubicBezTo>
                  <a:cubicBezTo>
                    <a:pt x="1156" y="263"/>
                    <a:pt x="1161" y="273"/>
                    <a:pt x="1164" y="273"/>
                  </a:cubicBezTo>
                  <a:cubicBezTo>
                    <a:pt x="1166" y="273"/>
                    <a:pt x="1168" y="271"/>
                    <a:pt x="1168" y="263"/>
                  </a:cubicBezTo>
                  <a:cubicBezTo>
                    <a:pt x="1168" y="263"/>
                    <a:pt x="1168" y="251"/>
                    <a:pt x="1179" y="251"/>
                  </a:cubicBezTo>
                  <a:close/>
                  <a:moveTo>
                    <a:pt x="1127" y="274"/>
                  </a:moveTo>
                  <a:cubicBezTo>
                    <a:pt x="1127" y="274"/>
                    <a:pt x="1127" y="274"/>
                    <a:pt x="1127" y="274"/>
                  </a:cubicBezTo>
                  <a:lnTo>
                    <a:pt x="1127" y="274"/>
                  </a:lnTo>
                  <a:cubicBezTo>
                    <a:pt x="1126" y="274"/>
                    <a:pt x="1126" y="274"/>
                    <a:pt x="1127" y="274"/>
                  </a:cubicBezTo>
                  <a:close/>
                  <a:moveTo>
                    <a:pt x="1144" y="251"/>
                  </a:moveTo>
                  <a:cubicBezTo>
                    <a:pt x="1144" y="263"/>
                    <a:pt x="1132" y="275"/>
                    <a:pt x="1132" y="286"/>
                  </a:cubicBezTo>
                  <a:lnTo>
                    <a:pt x="1144" y="286"/>
                  </a:lnTo>
                  <a:cubicBezTo>
                    <a:pt x="1132" y="275"/>
                    <a:pt x="1156" y="286"/>
                    <a:pt x="1156" y="263"/>
                  </a:cubicBezTo>
                  <a:cubicBezTo>
                    <a:pt x="1156" y="251"/>
                    <a:pt x="1156" y="251"/>
                    <a:pt x="1144" y="251"/>
                  </a:cubicBezTo>
                  <a:close/>
                  <a:moveTo>
                    <a:pt x="2346" y="275"/>
                  </a:moveTo>
                  <a:cubicBezTo>
                    <a:pt x="2346" y="275"/>
                    <a:pt x="2346" y="286"/>
                    <a:pt x="2346" y="286"/>
                  </a:cubicBezTo>
                  <a:cubicBezTo>
                    <a:pt x="2346" y="282"/>
                    <a:pt x="2343" y="277"/>
                    <a:pt x="2339" y="275"/>
                  </a:cubicBezTo>
                  <a:close/>
                  <a:moveTo>
                    <a:pt x="965" y="298"/>
                  </a:moveTo>
                  <a:cubicBezTo>
                    <a:pt x="965" y="298"/>
                    <a:pt x="965" y="298"/>
                    <a:pt x="965" y="298"/>
                  </a:cubicBezTo>
                  <a:cubicBezTo>
                    <a:pt x="965" y="298"/>
                    <a:pt x="965" y="298"/>
                    <a:pt x="965" y="298"/>
                  </a:cubicBezTo>
                  <a:close/>
                  <a:moveTo>
                    <a:pt x="941" y="298"/>
                  </a:moveTo>
                  <a:cubicBezTo>
                    <a:pt x="941" y="298"/>
                    <a:pt x="941" y="300"/>
                    <a:pt x="941" y="302"/>
                  </a:cubicBezTo>
                  <a:lnTo>
                    <a:pt x="941" y="302"/>
                  </a:lnTo>
                  <a:cubicBezTo>
                    <a:pt x="942" y="302"/>
                    <a:pt x="944" y="302"/>
                    <a:pt x="945" y="302"/>
                  </a:cubicBezTo>
                  <a:cubicBezTo>
                    <a:pt x="945" y="302"/>
                    <a:pt x="945" y="302"/>
                    <a:pt x="945" y="302"/>
                  </a:cubicBezTo>
                  <a:lnTo>
                    <a:pt x="945" y="302"/>
                  </a:lnTo>
                  <a:cubicBezTo>
                    <a:pt x="943" y="300"/>
                    <a:pt x="941" y="298"/>
                    <a:pt x="941" y="298"/>
                  </a:cubicBezTo>
                  <a:close/>
                  <a:moveTo>
                    <a:pt x="1001" y="298"/>
                  </a:moveTo>
                  <a:cubicBezTo>
                    <a:pt x="1001" y="298"/>
                    <a:pt x="989" y="298"/>
                    <a:pt x="986" y="303"/>
                  </a:cubicBezTo>
                  <a:lnTo>
                    <a:pt x="986" y="303"/>
                  </a:lnTo>
                  <a:cubicBezTo>
                    <a:pt x="996" y="301"/>
                    <a:pt x="1007" y="298"/>
                    <a:pt x="1013" y="298"/>
                  </a:cubicBezTo>
                  <a:close/>
                  <a:moveTo>
                    <a:pt x="965" y="298"/>
                  </a:moveTo>
                  <a:cubicBezTo>
                    <a:pt x="965" y="302"/>
                    <a:pt x="965" y="304"/>
                    <a:pt x="964" y="306"/>
                  </a:cubicBezTo>
                  <a:lnTo>
                    <a:pt x="964" y="306"/>
                  </a:lnTo>
                  <a:cubicBezTo>
                    <a:pt x="958" y="304"/>
                    <a:pt x="951" y="302"/>
                    <a:pt x="945" y="302"/>
                  </a:cubicBezTo>
                  <a:lnTo>
                    <a:pt x="945" y="302"/>
                  </a:lnTo>
                  <a:cubicBezTo>
                    <a:pt x="949" y="305"/>
                    <a:pt x="955" y="309"/>
                    <a:pt x="959" y="309"/>
                  </a:cubicBezTo>
                  <a:cubicBezTo>
                    <a:pt x="961" y="309"/>
                    <a:pt x="963" y="308"/>
                    <a:pt x="964" y="306"/>
                  </a:cubicBezTo>
                  <a:lnTo>
                    <a:pt x="964" y="306"/>
                  </a:lnTo>
                  <a:cubicBezTo>
                    <a:pt x="973" y="309"/>
                    <a:pt x="982" y="313"/>
                    <a:pt x="986" y="313"/>
                  </a:cubicBezTo>
                  <a:cubicBezTo>
                    <a:pt x="988" y="313"/>
                    <a:pt x="989" y="312"/>
                    <a:pt x="989" y="310"/>
                  </a:cubicBezTo>
                  <a:cubicBezTo>
                    <a:pt x="985" y="307"/>
                    <a:pt x="985" y="304"/>
                    <a:pt x="986" y="303"/>
                  </a:cubicBezTo>
                  <a:lnTo>
                    <a:pt x="986" y="303"/>
                  </a:lnTo>
                  <a:cubicBezTo>
                    <a:pt x="982" y="303"/>
                    <a:pt x="978" y="304"/>
                    <a:pt x="975" y="304"/>
                  </a:cubicBezTo>
                  <a:cubicBezTo>
                    <a:pt x="969" y="304"/>
                    <a:pt x="965" y="302"/>
                    <a:pt x="965" y="298"/>
                  </a:cubicBezTo>
                  <a:close/>
                  <a:moveTo>
                    <a:pt x="941" y="302"/>
                  </a:moveTo>
                  <a:lnTo>
                    <a:pt x="941" y="302"/>
                  </a:lnTo>
                  <a:cubicBezTo>
                    <a:pt x="936" y="303"/>
                    <a:pt x="932" y="305"/>
                    <a:pt x="929" y="310"/>
                  </a:cubicBezTo>
                  <a:cubicBezTo>
                    <a:pt x="929" y="310"/>
                    <a:pt x="941" y="322"/>
                    <a:pt x="941" y="322"/>
                  </a:cubicBezTo>
                  <a:cubicBezTo>
                    <a:pt x="941" y="322"/>
                    <a:pt x="941" y="309"/>
                    <a:pt x="941" y="302"/>
                  </a:cubicBezTo>
                  <a:close/>
                  <a:moveTo>
                    <a:pt x="1108" y="251"/>
                  </a:moveTo>
                  <a:cubicBezTo>
                    <a:pt x="1096" y="263"/>
                    <a:pt x="1108" y="286"/>
                    <a:pt x="1096" y="286"/>
                  </a:cubicBezTo>
                  <a:lnTo>
                    <a:pt x="1096" y="298"/>
                  </a:lnTo>
                  <a:cubicBezTo>
                    <a:pt x="1091" y="294"/>
                    <a:pt x="1090" y="289"/>
                    <a:pt x="1091" y="285"/>
                  </a:cubicBezTo>
                  <a:lnTo>
                    <a:pt x="1091" y="285"/>
                  </a:lnTo>
                  <a:cubicBezTo>
                    <a:pt x="1093" y="286"/>
                    <a:pt x="1094" y="286"/>
                    <a:pt x="1096" y="286"/>
                  </a:cubicBezTo>
                  <a:lnTo>
                    <a:pt x="1096" y="275"/>
                  </a:lnTo>
                  <a:cubicBezTo>
                    <a:pt x="1096" y="275"/>
                    <a:pt x="1092" y="279"/>
                    <a:pt x="1091" y="285"/>
                  </a:cubicBezTo>
                  <a:lnTo>
                    <a:pt x="1091" y="285"/>
                  </a:lnTo>
                  <a:cubicBezTo>
                    <a:pt x="1085" y="282"/>
                    <a:pt x="1080" y="274"/>
                    <a:pt x="1079" y="269"/>
                  </a:cubicBezTo>
                  <a:lnTo>
                    <a:pt x="1079" y="269"/>
                  </a:lnTo>
                  <a:cubicBezTo>
                    <a:pt x="1079" y="269"/>
                    <a:pt x="1079" y="269"/>
                    <a:pt x="1078" y="269"/>
                  </a:cubicBezTo>
                  <a:cubicBezTo>
                    <a:pt x="1075" y="269"/>
                    <a:pt x="1072" y="269"/>
                    <a:pt x="1072" y="275"/>
                  </a:cubicBezTo>
                  <a:cubicBezTo>
                    <a:pt x="1072" y="286"/>
                    <a:pt x="1069" y="286"/>
                    <a:pt x="1066" y="286"/>
                  </a:cubicBezTo>
                  <a:cubicBezTo>
                    <a:pt x="1063" y="286"/>
                    <a:pt x="1060" y="286"/>
                    <a:pt x="1060" y="298"/>
                  </a:cubicBezTo>
                  <a:cubicBezTo>
                    <a:pt x="1060" y="292"/>
                    <a:pt x="1060" y="275"/>
                    <a:pt x="1060" y="275"/>
                  </a:cubicBezTo>
                  <a:cubicBezTo>
                    <a:pt x="1049" y="275"/>
                    <a:pt x="1049" y="286"/>
                    <a:pt x="1049" y="286"/>
                  </a:cubicBezTo>
                  <a:lnTo>
                    <a:pt x="1037" y="286"/>
                  </a:lnTo>
                  <a:cubicBezTo>
                    <a:pt x="1025" y="298"/>
                    <a:pt x="1013" y="298"/>
                    <a:pt x="1013" y="298"/>
                  </a:cubicBezTo>
                  <a:lnTo>
                    <a:pt x="1037" y="298"/>
                  </a:lnTo>
                  <a:cubicBezTo>
                    <a:pt x="1045" y="298"/>
                    <a:pt x="1047" y="293"/>
                    <a:pt x="1048" y="293"/>
                  </a:cubicBezTo>
                  <a:cubicBezTo>
                    <a:pt x="1049" y="293"/>
                    <a:pt x="1049" y="294"/>
                    <a:pt x="1049" y="298"/>
                  </a:cubicBezTo>
                  <a:cubicBezTo>
                    <a:pt x="1049" y="310"/>
                    <a:pt x="1037" y="310"/>
                    <a:pt x="1049" y="310"/>
                  </a:cubicBezTo>
                  <a:lnTo>
                    <a:pt x="1049" y="322"/>
                  </a:lnTo>
                  <a:cubicBezTo>
                    <a:pt x="1054" y="316"/>
                    <a:pt x="1054" y="313"/>
                    <a:pt x="1056" y="313"/>
                  </a:cubicBezTo>
                  <a:cubicBezTo>
                    <a:pt x="1057" y="313"/>
                    <a:pt x="1060" y="316"/>
                    <a:pt x="1072" y="322"/>
                  </a:cubicBezTo>
                  <a:cubicBezTo>
                    <a:pt x="1084" y="322"/>
                    <a:pt x="1072" y="310"/>
                    <a:pt x="1072" y="298"/>
                  </a:cubicBezTo>
                  <a:cubicBezTo>
                    <a:pt x="1072" y="296"/>
                    <a:pt x="1073" y="295"/>
                    <a:pt x="1074" y="295"/>
                  </a:cubicBezTo>
                  <a:cubicBezTo>
                    <a:pt x="1077" y="295"/>
                    <a:pt x="1087" y="310"/>
                    <a:pt x="1096" y="310"/>
                  </a:cubicBezTo>
                  <a:cubicBezTo>
                    <a:pt x="1096" y="310"/>
                    <a:pt x="1108" y="298"/>
                    <a:pt x="1108" y="286"/>
                  </a:cubicBezTo>
                  <a:lnTo>
                    <a:pt x="1132" y="286"/>
                  </a:lnTo>
                  <a:cubicBezTo>
                    <a:pt x="1132" y="283"/>
                    <a:pt x="1130" y="279"/>
                    <a:pt x="1127" y="274"/>
                  </a:cubicBezTo>
                  <a:lnTo>
                    <a:pt x="1127" y="274"/>
                  </a:lnTo>
                  <a:cubicBezTo>
                    <a:pt x="1128" y="275"/>
                    <a:pt x="1129" y="275"/>
                    <a:pt x="1132" y="275"/>
                  </a:cubicBezTo>
                  <a:lnTo>
                    <a:pt x="1132" y="263"/>
                  </a:lnTo>
                  <a:cubicBezTo>
                    <a:pt x="1132" y="270"/>
                    <a:pt x="1128" y="272"/>
                    <a:pt x="1127" y="274"/>
                  </a:cubicBezTo>
                  <a:lnTo>
                    <a:pt x="1127" y="274"/>
                  </a:lnTo>
                  <a:cubicBezTo>
                    <a:pt x="1120" y="263"/>
                    <a:pt x="1108" y="251"/>
                    <a:pt x="1108" y="251"/>
                  </a:cubicBezTo>
                  <a:close/>
                  <a:moveTo>
                    <a:pt x="858" y="329"/>
                  </a:moveTo>
                  <a:cubicBezTo>
                    <a:pt x="851" y="329"/>
                    <a:pt x="846" y="334"/>
                    <a:pt x="846" y="334"/>
                  </a:cubicBezTo>
                  <a:lnTo>
                    <a:pt x="870" y="334"/>
                  </a:lnTo>
                  <a:cubicBezTo>
                    <a:pt x="866" y="330"/>
                    <a:pt x="862" y="329"/>
                    <a:pt x="858" y="329"/>
                  </a:cubicBezTo>
                  <a:close/>
                  <a:moveTo>
                    <a:pt x="904" y="323"/>
                  </a:moveTo>
                  <a:lnTo>
                    <a:pt x="904" y="323"/>
                  </a:lnTo>
                  <a:cubicBezTo>
                    <a:pt x="905" y="328"/>
                    <a:pt x="911" y="334"/>
                    <a:pt x="918" y="334"/>
                  </a:cubicBezTo>
                  <a:cubicBezTo>
                    <a:pt x="914" y="330"/>
                    <a:pt x="909" y="327"/>
                    <a:pt x="904" y="323"/>
                  </a:cubicBezTo>
                  <a:close/>
                  <a:moveTo>
                    <a:pt x="846" y="334"/>
                  </a:moveTo>
                  <a:cubicBezTo>
                    <a:pt x="846" y="334"/>
                    <a:pt x="846" y="334"/>
                    <a:pt x="846" y="344"/>
                  </a:cubicBezTo>
                  <a:lnTo>
                    <a:pt x="846" y="344"/>
                  </a:lnTo>
                  <a:cubicBezTo>
                    <a:pt x="850" y="342"/>
                    <a:pt x="851" y="339"/>
                    <a:pt x="846" y="334"/>
                  </a:cubicBezTo>
                  <a:close/>
                  <a:moveTo>
                    <a:pt x="870" y="334"/>
                  </a:moveTo>
                  <a:cubicBezTo>
                    <a:pt x="858" y="346"/>
                    <a:pt x="870" y="346"/>
                    <a:pt x="870" y="346"/>
                  </a:cubicBezTo>
                  <a:cubicBezTo>
                    <a:pt x="870" y="342"/>
                    <a:pt x="870" y="334"/>
                    <a:pt x="870" y="334"/>
                  </a:cubicBezTo>
                  <a:close/>
                  <a:moveTo>
                    <a:pt x="927" y="292"/>
                  </a:moveTo>
                  <a:cubicBezTo>
                    <a:pt x="923" y="292"/>
                    <a:pt x="917" y="312"/>
                    <a:pt x="910" y="319"/>
                  </a:cubicBezTo>
                  <a:lnTo>
                    <a:pt x="910" y="319"/>
                  </a:lnTo>
                  <a:cubicBezTo>
                    <a:pt x="909" y="319"/>
                    <a:pt x="908" y="319"/>
                    <a:pt x="907" y="319"/>
                  </a:cubicBezTo>
                  <a:cubicBezTo>
                    <a:pt x="907" y="319"/>
                    <a:pt x="906" y="319"/>
                    <a:pt x="905" y="319"/>
                  </a:cubicBezTo>
                  <a:lnTo>
                    <a:pt x="905" y="319"/>
                  </a:lnTo>
                  <a:cubicBezTo>
                    <a:pt x="904" y="313"/>
                    <a:pt x="901" y="308"/>
                    <a:pt x="898" y="308"/>
                  </a:cubicBezTo>
                  <a:cubicBezTo>
                    <a:pt x="896" y="308"/>
                    <a:pt x="895" y="311"/>
                    <a:pt x="894" y="317"/>
                  </a:cubicBezTo>
                  <a:lnTo>
                    <a:pt x="894" y="317"/>
                  </a:lnTo>
                  <a:cubicBezTo>
                    <a:pt x="887" y="313"/>
                    <a:pt x="882" y="310"/>
                    <a:pt x="882" y="310"/>
                  </a:cubicBezTo>
                  <a:lnTo>
                    <a:pt x="882" y="310"/>
                  </a:lnTo>
                  <a:cubicBezTo>
                    <a:pt x="882" y="310"/>
                    <a:pt x="894" y="334"/>
                    <a:pt x="882" y="334"/>
                  </a:cubicBezTo>
                  <a:lnTo>
                    <a:pt x="870" y="334"/>
                  </a:lnTo>
                  <a:cubicBezTo>
                    <a:pt x="894" y="334"/>
                    <a:pt x="894" y="346"/>
                    <a:pt x="894" y="346"/>
                  </a:cubicBezTo>
                  <a:cubicBezTo>
                    <a:pt x="894" y="334"/>
                    <a:pt x="894" y="334"/>
                    <a:pt x="894" y="322"/>
                  </a:cubicBezTo>
                  <a:cubicBezTo>
                    <a:pt x="894" y="320"/>
                    <a:pt x="894" y="318"/>
                    <a:pt x="894" y="317"/>
                  </a:cubicBezTo>
                  <a:lnTo>
                    <a:pt x="894" y="317"/>
                  </a:lnTo>
                  <a:cubicBezTo>
                    <a:pt x="897" y="319"/>
                    <a:pt x="901" y="321"/>
                    <a:pt x="904" y="323"/>
                  </a:cubicBezTo>
                  <a:lnTo>
                    <a:pt x="904" y="323"/>
                  </a:lnTo>
                  <a:cubicBezTo>
                    <a:pt x="903" y="321"/>
                    <a:pt x="904" y="320"/>
                    <a:pt x="905" y="319"/>
                  </a:cubicBezTo>
                  <a:lnTo>
                    <a:pt x="905" y="319"/>
                  </a:lnTo>
                  <a:cubicBezTo>
                    <a:pt x="906" y="320"/>
                    <a:pt x="906" y="321"/>
                    <a:pt x="906" y="322"/>
                  </a:cubicBezTo>
                  <a:cubicBezTo>
                    <a:pt x="907" y="322"/>
                    <a:pt x="909" y="321"/>
                    <a:pt x="910" y="319"/>
                  </a:cubicBezTo>
                  <a:lnTo>
                    <a:pt x="910" y="319"/>
                  </a:lnTo>
                  <a:cubicBezTo>
                    <a:pt x="912" y="320"/>
                    <a:pt x="915" y="321"/>
                    <a:pt x="918" y="322"/>
                  </a:cubicBezTo>
                  <a:lnTo>
                    <a:pt x="929" y="322"/>
                  </a:lnTo>
                  <a:cubicBezTo>
                    <a:pt x="929" y="322"/>
                    <a:pt x="918" y="310"/>
                    <a:pt x="929" y="310"/>
                  </a:cubicBezTo>
                  <a:cubicBezTo>
                    <a:pt x="929" y="297"/>
                    <a:pt x="928" y="292"/>
                    <a:pt x="927" y="292"/>
                  </a:cubicBezTo>
                  <a:close/>
                  <a:moveTo>
                    <a:pt x="834" y="322"/>
                  </a:moveTo>
                  <a:cubicBezTo>
                    <a:pt x="834" y="335"/>
                    <a:pt x="831" y="344"/>
                    <a:pt x="824" y="350"/>
                  </a:cubicBezTo>
                  <a:lnTo>
                    <a:pt x="824" y="350"/>
                  </a:lnTo>
                  <a:cubicBezTo>
                    <a:pt x="829" y="348"/>
                    <a:pt x="834" y="346"/>
                    <a:pt x="834" y="346"/>
                  </a:cubicBezTo>
                  <a:cubicBezTo>
                    <a:pt x="834" y="346"/>
                    <a:pt x="834" y="322"/>
                    <a:pt x="834" y="322"/>
                  </a:cubicBezTo>
                  <a:close/>
                  <a:moveTo>
                    <a:pt x="846" y="344"/>
                  </a:moveTo>
                  <a:lnTo>
                    <a:pt x="846" y="344"/>
                  </a:lnTo>
                  <a:cubicBezTo>
                    <a:pt x="842" y="346"/>
                    <a:pt x="834" y="346"/>
                    <a:pt x="834" y="346"/>
                  </a:cubicBezTo>
                  <a:cubicBezTo>
                    <a:pt x="834" y="346"/>
                    <a:pt x="839" y="351"/>
                    <a:pt x="843" y="351"/>
                  </a:cubicBezTo>
                  <a:cubicBezTo>
                    <a:pt x="845" y="351"/>
                    <a:pt x="846" y="350"/>
                    <a:pt x="846" y="346"/>
                  </a:cubicBezTo>
                  <a:cubicBezTo>
                    <a:pt x="846" y="345"/>
                    <a:pt x="846" y="345"/>
                    <a:pt x="846" y="344"/>
                  </a:cubicBezTo>
                  <a:close/>
                  <a:moveTo>
                    <a:pt x="790" y="341"/>
                  </a:moveTo>
                  <a:cubicBezTo>
                    <a:pt x="788" y="341"/>
                    <a:pt x="787" y="342"/>
                    <a:pt x="787" y="346"/>
                  </a:cubicBezTo>
                  <a:cubicBezTo>
                    <a:pt x="776" y="356"/>
                    <a:pt x="784" y="358"/>
                    <a:pt x="778" y="366"/>
                  </a:cubicBezTo>
                  <a:lnTo>
                    <a:pt x="778" y="366"/>
                  </a:lnTo>
                  <a:cubicBezTo>
                    <a:pt x="789" y="363"/>
                    <a:pt x="798" y="358"/>
                    <a:pt x="798" y="358"/>
                  </a:cubicBezTo>
                  <a:cubicBezTo>
                    <a:pt x="810" y="358"/>
                    <a:pt x="818" y="355"/>
                    <a:pt x="824" y="350"/>
                  </a:cubicBezTo>
                  <a:lnTo>
                    <a:pt x="824" y="350"/>
                  </a:lnTo>
                  <a:cubicBezTo>
                    <a:pt x="822" y="351"/>
                    <a:pt x="819" y="351"/>
                    <a:pt x="817" y="351"/>
                  </a:cubicBezTo>
                  <a:cubicBezTo>
                    <a:pt x="813" y="351"/>
                    <a:pt x="810" y="350"/>
                    <a:pt x="810" y="346"/>
                  </a:cubicBezTo>
                  <a:cubicBezTo>
                    <a:pt x="802" y="346"/>
                    <a:pt x="795" y="341"/>
                    <a:pt x="790" y="341"/>
                  </a:cubicBezTo>
                  <a:close/>
                  <a:moveTo>
                    <a:pt x="679" y="358"/>
                  </a:moveTo>
                  <a:cubicBezTo>
                    <a:pt x="668" y="358"/>
                    <a:pt x="668" y="370"/>
                    <a:pt x="668" y="370"/>
                  </a:cubicBezTo>
                  <a:lnTo>
                    <a:pt x="691" y="370"/>
                  </a:lnTo>
                  <a:cubicBezTo>
                    <a:pt x="703" y="358"/>
                    <a:pt x="691" y="358"/>
                    <a:pt x="679" y="358"/>
                  </a:cubicBezTo>
                  <a:close/>
                  <a:moveTo>
                    <a:pt x="751" y="358"/>
                  </a:moveTo>
                  <a:cubicBezTo>
                    <a:pt x="751" y="370"/>
                    <a:pt x="739" y="370"/>
                    <a:pt x="739" y="370"/>
                  </a:cubicBezTo>
                  <a:lnTo>
                    <a:pt x="775" y="370"/>
                  </a:lnTo>
                  <a:cubicBezTo>
                    <a:pt x="776" y="368"/>
                    <a:pt x="777" y="367"/>
                    <a:pt x="778" y="366"/>
                  </a:cubicBezTo>
                  <a:lnTo>
                    <a:pt x="778" y="366"/>
                  </a:lnTo>
                  <a:cubicBezTo>
                    <a:pt x="773" y="367"/>
                    <a:pt x="768" y="368"/>
                    <a:pt x="763" y="368"/>
                  </a:cubicBezTo>
                  <a:cubicBezTo>
                    <a:pt x="756" y="368"/>
                    <a:pt x="751" y="366"/>
                    <a:pt x="751" y="358"/>
                  </a:cubicBezTo>
                  <a:close/>
                  <a:moveTo>
                    <a:pt x="668" y="370"/>
                  </a:moveTo>
                  <a:cubicBezTo>
                    <a:pt x="668" y="370"/>
                    <a:pt x="666" y="372"/>
                    <a:pt x="664" y="375"/>
                  </a:cubicBezTo>
                  <a:lnTo>
                    <a:pt x="664" y="375"/>
                  </a:lnTo>
                  <a:cubicBezTo>
                    <a:pt x="666" y="375"/>
                    <a:pt x="668" y="374"/>
                    <a:pt x="668" y="370"/>
                  </a:cubicBezTo>
                  <a:close/>
                  <a:moveTo>
                    <a:pt x="644" y="370"/>
                  </a:moveTo>
                  <a:cubicBezTo>
                    <a:pt x="648" y="378"/>
                    <a:pt x="652" y="380"/>
                    <a:pt x="655" y="380"/>
                  </a:cubicBezTo>
                  <a:cubicBezTo>
                    <a:pt x="659" y="380"/>
                    <a:pt x="662" y="378"/>
                    <a:pt x="664" y="375"/>
                  </a:cubicBezTo>
                  <a:lnTo>
                    <a:pt x="664" y="375"/>
                  </a:lnTo>
                  <a:cubicBezTo>
                    <a:pt x="660" y="375"/>
                    <a:pt x="652" y="370"/>
                    <a:pt x="644" y="370"/>
                  </a:cubicBezTo>
                  <a:close/>
                  <a:moveTo>
                    <a:pt x="632" y="393"/>
                  </a:moveTo>
                  <a:lnTo>
                    <a:pt x="632" y="393"/>
                  </a:lnTo>
                  <a:cubicBezTo>
                    <a:pt x="632" y="393"/>
                    <a:pt x="632" y="393"/>
                    <a:pt x="632" y="394"/>
                  </a:cubicBezTo>
                  <a:lnTo>
                    <a:pt x="632" y="394"/>
                  </a:lnTo>
                  <a:cubicBezTo>
                    <a:pt x="632" y="394"/>
                    <a:pt x="632" y="393"/>
                    <a:pt x="632" y="393"/>
                  </a:cubicBezTo>
                  <a:close/>
                  <a:moveTo>
                    <a:pt x="641" y="365"/>
                  </a:moveTo>
                  <a:cubicBezTo>
                    <a:pt x="637" y="365"/>
                    <a:pt x="632" y="370"/>
                    <a:pt x="632" y="370"/>
                  </a:cubicBezTo>
                  <a:cubicBezTo>
                    <a:pt x="628" y="374"/>
                    <a:pt x="627" y="376"/>
                    <a:pt x="626" y="378"/>
                  </a:cubicBezTo>
                  <a:lnTo>
                    <a:pt x="626" y="378"/>
                  </a:lnTo>
                  <a:cubicBezTo>
                    <a:pt x="626" y="378"/>
                    <a:pt x="626" y="378"/>
                    <a:pt x="626" y="378"/>
                  </a:cubicBezTo>
                  <a:cubicBezTo>
                    <a:pt x="624" y="378"/>
                    <a:pt x="622" y="379"/>
                    <a:pt x="620" y="382"/>
                  </a:cubicBezTo>
                  <a:cubicBezTo>
                    <a:pt x="608" y="382"/>
                    <a:pt x="608" y="394"/>
                    <a:pt x="620" y="394"/>
                  </a:cubicBezTo>
                  <a:lnTo>
                    <a:pt x="640" y="394"/>
                  </a:lnTo>
                  <a:cubicBezTo>
                    <a:pt x="638" y="388"/>
                    <a:pt x="637" y="377"/>
                    <a:pt x="644" y="370"/>
                  </a:cubicBezTo>
                  <a:cubicBezTo>
                    <a:pt x="644" y="366"/>
                    <a:pt x="642" y="365"/>
                    <a:pt x="641" y="365"/>
                  </a:cubicBezTo>
                  <a:close/>
                  <a:moveTo>
                    <a:pt x="691" y="370"/>
                  </a:moveTo>
                  <a:cubicBezTo>
                    <a:pt x="691" y="370"/>
                    <a:pt x="679" y="382"/>
                    <a:pt x="679" y="394"/>
                  </a:cubicBezTo>
                  <a:lnTo>
                    <a:pt x="703" y="394"/>
                  </a:lnTo>
                  <a:cubicBezTo>
                    <a:pt x="703" y="394"/>
                    <a:pt x="714" y="383"/>
                    <a:pt x="724" y="383"/>
                  </a:cubicBezTo>
                  <a:cubicBezTo>
                    <a:pt x="730" y="383"/>
                    <a:pt x="735" y="386"/>
                    <a:pt x="739" y="394"/>
                  </a:cubicBezTo>
                  <a:cubicBezTo>
                    <a:pt x="739" y="387"/>
                    <a:pt x="739" y="370"/>
                    <a:pt x="739" y="370"/>
                  </a:cubicBezTo>
                  <a:close/>
                  <a:moveTo>
                    <a:pt x="640" y="394"/>
                  </a:moveTo>
                  <a:cubicBezTo>
                    <a:pt x="641" y="396"/>
                    <a:pt x="642" y="397"/>
                    <a:pt x="643" y="397"/>
                  </a:cubicBezTo>
                  <a:cubicBezTo>
                    <a:pt x="643" y="397"/>
                    <a:pt x="644" y="396"/>
                    <a:pt x="644" y="394"/>
                  </a:cubicBezTo>
                  <a:close/>
                  <a:moveTo>
                    <a:pt x="2420" y="437"/>
                  </a:moveTo>
                  <a:lnTo>
                    <a:pt x="2420" y="437"/>
                  </a:lnTo>
                  <a:cubicBezTo>
                    <a:pt x="2422" y="440"/>
                    <a:pt x="2425" y="441"/>
                    <a:pt x="2430" y="441"/>
                  </a:cubicBezTo>
                  <a:cubicBezTo>
                    <a:pt x="2426" y="441"/>
                    <a:pt x="2423" y="439"/>
                    <a:pt x="2420" y="437"/>
                  </a:cubicBezTo>
                  <a:close/>
                  <a:moveTo>
                    <a:pt x="2453" y="489"/>
                  </a:moveTo>
                  <a:cubicBezTo>
                    <a:pt x="2453" y="489"/>
                    <a:pt x="2459" y="494"/>
                    <a:pt x="2462" y="494"/>
                  </a:cubicBezTo>
                  <a:cubicBezTo>
                    <a:pt x="2464" y="494"/>
                    <a:pt x="2465" y="493"/>
                    <a:pt x="2465" y="489"/>
                  </a:cubicBezTo>
                  <a:close/>
                  <a:moveTo>
                    <a:pt x="167" y="512"/>
                  </a:moveTo>
                  <a:cubicBezTo>
                    <a:pt x="167" y="512"/>
                    <a:pt x="167" y="512"/>
                    <a:pt x="167" y="513"/>
                  </a:cubicBezTo>
                  <a:lnTo>
                    <a:pt x="167" y="513"/>
                  </a:lnTo>
                  <a:cubicBezTo>
                    <a:pt x="167" y="513"/>
                    <a:pt x="167" y="512"/>
                    <a:pt x="167" y="512"/>
                  </a:cubicBezTo>
                  <a:close/>
                  <a:moveTo>
                    <a:pt x="550" y="397"/>
                  </a:moveTo>
                  <a:cubicBezTo>
                    <a:pt x="548" y="397"/>
                    <a:pt x="548" y="400"/>
                    <a:pt x="548" y="406"/>
                  </a:cubicBezTo>
                  <a:cubicBezTo>
                    <a:pt x="548" y="410"/>
                    <a:pt x="548" y="411"/>
                    <a:pt x="548" y="411"/>
                  </a:cubicBezTo>
                  <a:cubicBezTo>
                    <a:pt x="547" y="411"/>
                    <a:pt x="544" y="406"/>
                    <a:pt x="537" y="406"/>
                  </a:cubicBezTo>
                  <a:lnTo>
                    <a:pt x="513" y="406"/>
                  </a:lnTo>
                  <a:cubicBezTo>
                    <a:pt x="505" y="406"/>
                    <a:pt x="507" y="411"/>
                    <a:pt x="503" y="411"/>
                  </a:cubicBezTo>
                  <a:cubicBezTo>
                    <a:pt x="501" y="411"/>
                    <a:pt x="497" y="410"/>
                    <a:pt x="489" y="406"/>
                  </a:cubicBezTo>
                  <a:cubicBezTo>
                    <a:pt x="487" y="404"/>
                    <a:pt x="485" y="403"/>
                    <a:pt x="484" y="403"/>
                  </a:cubicBezTo>
                  <a:cubicBezTo>
                    <a:pt x="477" y="403"/>
                    <a:pt x="471" y="414"/>
                    <a:pt x="467" y="414"/>
                  </a:cubicBezTo>
                  <a:cubicBezTo>
                    <a:pt x="466" y="414"/>
                    <a:pt x="465" y="412"/>
                    <a:pt x="465" y="406"/>
                  </a:cubicBezTo>
                  <a:cubicBezTo>
                    <a:pt x="465" y="417"/>
                    <a:pt x="441" y="417"/>
                    <a:pt x="441" y="417"/>
                  </a:cubicBezTo>
                  <a:cubicBezTo>
                    <a:pt x="429" y="429"/>
                    <a:pt x="441" y="429"/>
                    <a:pt x="441" y="429"/>
                  </a:cubicBezTo>
                  <a:cubicBezTo>
                    <a:pt x="441" y="433"/>
                    <a:pt x="440" y="435"/>
                    <a:pt x="438" y="435"/>
                  </a:cubicBezTo>
                  <a:cubicBezTo>
                    <a:pt x="435" y="435"/>
                    <a:pt x="429" y="429"/>
                    <a:pt x="429" y="429"/>
                  </a:cubicBezTo>
                  <a:cubicBezTo>
                    <a:pt x="429" y="425"/>
                    <a:pt x="428" y="424"/>
                    <a:pt x="426" y="424"/>
                  </a:cubicBezTo>
                  <a:cubicBezTo>
                    <a:pt x="421" y="424"/>
                    <a:pt x="414" y="429"/>
                    <a:pt x="406" y="429"/>
                  </a:cubicBezTo>
                  <a:lnTo>
                    <a:pt x="346" y="429"/>
                  </a:lnTo>
                  <a:cubicBezTo>
                    <a:pt x="346" y="429"/>
                    <a:pt x="346" y="424"/>
                    <a:pt x="343" y="424"/>
                  </a:cubicBezTo>
                  <a:cubicBezTo>
                    <a:pt x="341" y="424"/>
                    <a:pt x="338" y="425"/>
                    <a:pt x="334" y="429"/>
                  </a:cubicBezTo>
                  <a:cubicBezTo>
                    <a:pt x="322" y="429"/>
                    <a:pt x="334" y="441"/>
                    <a:pt x="334" y="441"/>
                  </a:cubicBezTo>
                  <a:lnTo>
                    <a:pt x="287" y="441"/>
                  </a:lnTo>
                  <a:cubicBezTo>
                    <a:pt x="275" y="441"/>
                    <a:pt x="275" y="441"/>
                    <a:pt x="263" y="453"/>
                  </a:cubicBezTo>
                  <a:cubicBezTo>
                    <a:pt x="263" y="453"/>
                    <a:pt x="263" y="465"/>
                    <a:pt x="251" y="465"/>
                  </a:cubicBezTo>
                  <a:cubicBezTo>
                    <a:pt x="248" y="467"/>
                    <a:pt x="247" y="468"/>
                    <a:pt x="246" y="468"/>
                  </a:cubicBezTo>
                  <a:cubicBezTo>
                    <a:pt x="243" y="468"/>
                    <a:pt x="251" y="453"/>
                    <a:pt x="251" y="453"/>
                  </a:cubicBezTo>
                  <a:lnTo>
                    <a:pt x="239" y="453"/>
                  </a:lnTo>
                  <a:cubicBezTo>
                    <a:pt x="227" y="453"/>
                    <a:pt x="239" y="465"/>
                    <a:pt x="239" y="465"/>
                  </a:cubicBezTo>
                  <a:lnTo>
                    <a:pt x="215" y="465"/>
                  </a:lnTo>
                  <a:cubicBezTo>
                    <a:pt x="203" y="465"/>
                    <a:pt x="191" y="465"/>
                    <a:pt x="179" y="477"/>
                  </a:cubicBezTo>
                  <a:cubicBezTo>
                    <a:pt x="179" y="489"/>
                    <a:pt x="179" y="489"/>
                    <a:pt x="167" y="489"/>
                  </a:cubicBezTo>
                  <a:cubicBezTo>
                    <a:pt x="164" y="493"/>
                    <a:pt x="162" y="495"/>
                    <a:pt x="162" y="498"/>
                  </a:cubicBezTo>
                  <a:lnTo>
                    <a:pt x="162" y="498"/>
                  </a:lnTo>
                  <a:cubicBezTo>
                    <a:pt x="162" y="497"/>
                    <a:pt x="162" y="497"/>
                    <a:pt x="161" y="497"/>
                  </a:cubicBezTo>
                  <a:cubicBezTo>
                    <a:pt x="160" y="497"/>
                    <a:pt x="158" y="498"/>
                    <a:pt x="156" y="501"/>
                  </a:cubicBezTo>
                  <a:cubicBezTo>
                    <a:pt x="149" y="508"/>
                    <a:pt x="150" y="511"/>
                    <a:pt x="152" y="514"/>
                  </a:cubicBezTo>
                  <a:lnTo>
                    <a:pt x="152" y="514"/>
                  </a:lnTo>
                  <a:cubicBezTo>
                    <a:pt x="147" y="514"/>
                    <a:pt x="140" y="525"/>
                    <a:pt x="132" y="525"/>
                  </a:cubicBezTo>
                  <a:cubicBezTo>
                    <a:pt x="132" y="525"/>
                    <a:pt x="132" y="519"/>
                    <a:pt x="128" y="519"/>
                  </a:cubicBezTo>
                  <a:cubicBezTo>
                    <a:pt x="126" y="519"/>
                    <a:pt x="124" y="521"/>
                    <a:pt x="120" y="525"/>
                  </a:cubicBezTo>
                  <a:cubicBezTo>
                    <a:pt x="108" y="525"/>
                    <a:pt x="132" y="548"/>
                    <a:pt x="144" y="548"/>
                  </a:cubicBezTo>
                  <a:cubicBezTo>
                    <a:pt x="144" y="548"/>
                    <a:pt x="137" y="576"/>
                    <a:pt x="139" y="589"/>
                  </a:cubicBezTo>
                  <a:lnTo>
                    <a:pt x="139" y="589"/>
                  </a:lnTo>
                  <a:cubicBezTo>
                    <a:pt x="144" y="583"/>
                    <a:pt x="147" y="581"/>
                    <a:pt x="156" y="572"/>
                  </a:cubicBezTo>
                  <a:cubicBezTo>
                    <a:pt x="156" y="572"/>
                    <a:pt x="156" y="560"/>
                    <a:pt x="156" y="560"/>
                  </a:cubicBezTo>
                  <a:cubicBezTo>
                    <a:pt x="156" y="550"/>
                    <a:pt x="164" y="549"/>
                    <a:pt x="160" y="542"/>
                  </a:cubicBezTo>
                  <a:lnTo>
                    <a:pt x="160" y="542"/>
                  </a:lnTo>
                  <a:cubicBezTo>
                    <a:pt x="160" y="542"/>
                    <a:pt x="161" y="542"/>
                    <a:pt x="162" y="542"/>
                  </a:cubicBezTo>
                  <a:cubicBezTo>
                    <a:pt x="170" y="542"/>
                    <a:pt x="183" y="536"/>
                    <a:pt x="191" y="536"/>
                  </a:cubicBezTo>
                  <a:lnTo>
                    <a:pt x="227" y="536"/>
                  </a:lnTo>
                  <a:lnTo>
                    <a:pt x="227" y="525"/>
                  </a:lnTo>
                  <a:lnTo>
                    <a:pt x="239" y="525"/>
                  </a:lnTo>
                  <a:cubicBezTo>
                    <a:pt x="251" y="513"/>
                    <a:pt x="251" y="513"/>
                    <a:pt x="251" y="501"/>
                  </a:cubicBezTo>
                  <a:lnTo>
                    <a:pt x="287" y="501"/>
                  </a:lnTo>
                  <a:cubicBezTo>
                    <a:pt x="298" y="489"/>
                    <a:pt x="310" y="489"/>
                    <a:pt x="322" y="489"/>
                  </a:cubicBezTo>
                  <a:cubicBezTo>
                    <a:pt x="322" y="489"/>
                    <a:pt x="334" y="501"/>
                    <a:pt x="334" y="501"/>
                  </a:cubicBezTo>
                  <a:cubicBezTo>
                    <a:pt x="334" y="489"/>
                    <a:pt x="322" y="477"/>
                    <a:pt x="334" y="477"/>
                  </a:cubicBezTo>
                  <a:cubicBezTo>
                    <a:pt x="336" y="475"/>
                    <a:pt x="337" y="475"/>
                    <a:pt x="338" y="475"/>
                  </a:cubicBezTo>
                  <a:cubicBezTo>
                    <a:pt x="342" y="475"/>
                    <a:pt x="338" y="491"/>
                    <a:pt x="342" y="491"/>
                  </a:cubicBezTo>
                  <a:cubicBezTo>
                    <a:pt x="343" y="491"/>
                    <a:pt x="344" y="491"/>
                    <a:pt x="346" y="489"/>
                  </a:cubicBezTo>
                  <a:cubicBezTo>
                    <a:pt x="370" y="489"/>
                    <a:pt x="346" y="489"/>
                    <a:pt x="346" y="477"/>
                  </a:cubicBezTo>
                  <a:lnTo>
                    <a:pt x="453" y="477"/>
                  </a:lnTo>
                  <a:cubicBezTo>
                    <a:pt x="453" y="477"/>
                    <a:pt x="453" y="465"/>
                    <a:pt x="453" y="453"/>
                  </a:cubicBezTo>
                  <a:lnTo>
                    <a:pt x="465" y="453"/>
                  </a:lnTo>
                  <a:cubicBezTo>
                    <a:pt x="477" y="453"/>
                    <a:pt x="489" y="453"/>
                    <a:pt x="489" y="441"/>
                  </a:cubicBezTo>
                  <a:cubicBezTo>
                    <a:pt x="489" y="437"/>
                    <a:pt x="489" y="436"/>
                    <a:pt x="489" y="436"/>
                  </a:cubicBezTo>
                  <a:cubicBezTo>
                    <a:pt x="490" y="436"/>
                    <a:pt x="493" y="441"/>
                    <a:pt x="501" y="441"/>
                  </a:cubicBezTo>
                  <a:cubicBezTo>
                    <a:pt x="503" y="443"/>
                    <a:pt x="504" y="444"/>
                    <a:pt x="505" y="444"/>
                  </a:cubicBezTo>
                  <a:cubicBezTo>
                    <a:pt x="510" y="444"/>
                    <a:pt x="501" y="417"/>
                    <a:pt x="501" y="417"/>
                  </a:cubicBezTo>
                  <a:lnTo>
                    <a:pt x="501" y="417"/>
                  </a:lnTo>
                  <a:cubicBezTo>
                    <a:pt x="501" y="417"/>
                    <a:pt x="513" y="429"/>
                    <a:pt x="513" y="429"/>
                  </a:cubicBezTo>
                  <a:lnTo>
                    <a:pt x="525" y="429"/>
                  </a:lnTo>
                  <a:cubicBezTo>
                    <a:pt x="525" y="429"/>
                    <a:pt x="535" y="424"/>
                    <a:pt x="542" y="424"/>
                  </a:cubicBezTo>
                  <a:cubicBezTo>
                    <a:pt x="546" y="424"/>
                    <a:pt x="548" y="425"/>
                    <a:pt x="548" y="429"/>
                  </a:cubicBezTo>
                  <a:cubicBezTo>
                    <a:pt x="548" y="437"/>
                    <a:pt x="550" y="440"/>
                    <a:pt x="552" y="440"/>
                  </a:cubicBezTo>
                  <a:cubicBezTo>
                    <a:pt x="556" y="440"/>
                    <a:pt x="564" y="429"/>
                    <a:pt x="572" y="429"/>
                  </a:cubicBezTo>
                  <a:cubicBezTo>
                    <a:pt x="572" y="428"/>
                    <a:pt x="573" y="427"/>
                    <a:pt x="573" y="427"/>
                  </a:cubicBezTo>
                  <a:cubicBezTo>
                    <a:pt x="575" y="427"/>
                    <a:pt x="583" y="444"/>
                    <a:pt x="591" y="444"/>
                  </a:cubicBezTo>
                  <a:cubicBezTo>
                    <a:pt x="593" y="444"/>
                    <a:pt x="594" y="443"/>
                    <a:pt x="596" y="441"/>
                  </a:cubicBezTo>
                  <a:cubicBezTo>
                    <a:pt x="608" y="417"/>
                    <a:pt x="572" y="406"/>
                    <a:pt x="560" y="406"/>
                  </a:cubicBezTo>
                  <a:cubicBezTo>
                    <a:pt x="554" y="400"/>
                    <a:pt x="551" y="397"/>
                    <a:pt x="550" y="397"/>
                  </a:cubicBezTo>
                  <a:close/>
                  <a:moveTo>
                    <a:pt x="139" y="589"/>
                  </a:moveTo>
                  <a:cubicBezTo>
                    <a:pt x="137" y="591"/>
                    <a:pt x="135" y="593"/>
                    <a:pt x="132" y="596"/>
                  </a:cubicBezTo>
                  <a:lnTo>
                    <a:pt x="144" y="596"/>
                  </a:lnTo>
                  <a:cubicBezTo>
                    <a:pt x="141" y="596"/>
                    <a:pt x="139" y="593"/>
                    <a:pt x="139" y="589"/>
                  </a:cubicBezTo>
                  <a:close/>
                  <a:moveTo>
                    <a:pt x="2453" y="644"/>
                  </a:moveTo>
                  <a:cubicBezTo>
                    <a:pt x="2438" y="644"/>
                    <a:pt x="2443" y="649"/>
                    <a:pt x="2448" y="649"/>
                  </a:cubicBezTo>
                  <a:cubicBezTo>
                    <a:pt x="2451" y="649"/>
                    <a:pt x="2453" y="648"/>
                    <a:pt x="2453" y="644"/>
                  </a:cubicBezTo>
                  <a:close/>
                  <a:moveTo>
                    <a:pt x="2383" y="782"/>
                  </a:moveTo>
                  <a:cubicBezTo>
                    <a:pt x="2379" y="782"/>
                    <a:pt x="2375" y="784"/>
                    <a:pt x="2371" y="787"/>
                  </a:cubicBezTo>
                  <a:lnTo>
                    <a:pt x="2394" y="787"/>
                  </a:lnTo>
                  <a:cubicBezTo>
                    <a:pt x="2390" y="783"/>
                    <a:pt x="2387" y="782"/>
                    <a:pt x="2383" y="782"/>
                  </a:cubicBezTo>
                  <a:close/>
                  <a:moveTo>
                    <a:pt x="2370" y="787"/>
                  </a:moveTo>
                  <a:cubicBezTo>
                    <a:pt x="2370" y="787"/>
                    <a:pt x="2370" y="787"/>
                    <a:pt x="2370" y="787"/>
                  </a:cubicBezTo>
                  <a:lnTo>
                    <a:pt x="2370" y="787"/>
                  </a:lnTo>
                  <a:cubicBezTo>
                    <a:pt x="2370" y="787"/>
                    <a:pt x="2371" y="787"/>
                    <a:pt x="2371" y="787"/>
                  </a:cubicBezTo>
                  <a:close/>
                  <a:moveTo>
                    <a:pt x="2370" y="787"/>
                  </a:moveTo>
                  <a:lnTo>
                    <a:pt x="2370" y="787"/>
                  </a:lnTo>
                  <a:cubicBezTo>
                    <a:pt x="2366" y="790"/>
                    <a:pt x="2362" y="794"/>
                    <a:pt x="2358" y="798"/>
                  </a:cubicBezTo>
                  <a:cubicBezTo>
                    <a:pt x="2370" y="798"/>
                    <a:pt x="2370" y="798"/>
                    <a:pt x="2370" y="787"/>
                  </a:cubicBezTo>
                  <a:close/>
                  <a:moveTo>
                    <a:pt x="24" y="841"/>
                  </a:moveTo>
                  <a:cubicBezTo>
                    <a:pt x="21" y="841"/>
                    <a:pt x="17" y="842"/>
                    <a:pt x="13" y="846"/>
                  </a:cubicBezTo>
                  <a:cubicBezTo>
                    <a:pt x="1" y="858"/>
                    <a:pt x="13" y="858"/>
                    <a:pt x="13" y="858"/>
                  </a:cubicBezTo>
                  <a:lnTo>
                    <a:pt x="25" y="858"/>
                  </a:lnTo>
                  <a:cubicBezTo>
                    <a:pt x="25" y="846"/>
                    <a:pt x="25" y="846"/>
                    <a:pt x="25" y="846"/>
                  </a:cubicBezTo>
                  <a:cubicBezTo>
                    <a:pt x="33" y="846"/>
                    <a:pt x="30" y="841"/>
                    <a:pt x="24" y="841"/>
                  </a:cubicBezTo>
                  <a:close/>
                  <a:moveTo>
                    <a:pt x="144" y="620"/>
                  </a:moveTo>
                  <a:lnTo>
                    <a:pt x="144" y="632"/>
                  </a:lnTo>
                  <a:lnTo>
                    <a:pt x="132" y="632"/>
                  </a:lnTo>
                  <a:cubicBezTo>
                    <a:pt x="120" y="632"/>
                    <a:pt x="108" y="644"/>
                    <a:pt x="108" y="656"/>
                  </a:cubicBezTo>
                  <a:cubicBezTo>
                    <a:pt x="108" y="656"/>
                    <a:pt x="120" y="667"/>
                    <a:pt x="108" y="667"/>
                  </a:cubicBezTo>
                  <a:cubicBezTo>
                    <a:pt x="108" y="679"/>
                    <a:pt x="96" y="679"/>
                    <a:pt x="96" y="679"/>
                  </a:cubicBezTo>
                  <a:lnTo>
                    <a:pt x="84" y="679"/>
                  </a:lnTo>
                  <a:cubicBezTo>
                    <a:pt x="72" y="679"/>
                    <a:pt x="84" y="679"/>
                    <a:pt x="84" y="691"/>
                  </a:cubicBezTo>
                  <a:lnTo>
                    <a:pt x="84" y="703"/>
                  </a:lnTo>
                  <a:cubicBezTo>
                    <a:pt x="84" y="703"/>
                    <a:pt x="79" y="698"/>
                    <a:pt x="72" y="698"/>
                  </a:cubicBezTo>
                  <a:cubicBezTo>
                    <a:pt x="68" y="698"/>
                    <a:pt x="64" y="699"/>
                    <a:pt x="60" y="703"/>
                  </a:cubicBezTo>
                  <a:cubicBezTo>
                    <a:pt x="60" y="715"/>
                    <a:pt x="60" y="727"/>
                    <a:pt x="60" y="727"/>
                  </a:cubicBezTo>
                  <a:lnTo>
                    <a:pt x="60" y="739"/>
                  </a:lnTo>
                  <a:lnTo>
                    <a:pt x="60" y="763"/>
                  </a:lnTo>
                  <a:cubicBezTo>
                    <a:pt x="60" y="763"/>
                    <a:pt x="60" y="751"/>
                    <a:pt x="48" y="751"/>
                  </a:cubicBezTo>
                  <a:cubicBezTo>
                    <a:pt x="48" y="758"/>
                    <a:pt x="48" y="778"/>
                    <a:pt x="48" y="787"/>
                  </a:cubicBezTo>
                  <a:lnTo>
                    <a:pt x="48" y="798"/>
                  </a:lnTo>
                  <a:lnTo>
                    <a:pt x="48" y="810"/>
                  </a:lnTo>
                  <a:lnTo>
                    <a:pt x="48" y="822"/>
                  </a:lnTo>
                  <a:lnTo>
                    <a:pt x="72" y="822"/>
                  </a:lnTo>
                  <a:cubicBezTo>
                    <a:pt x="60" y="822"/>
                    <a:pt x="60" y="822"/>
                    <a:pt x="48" y="834"/>
                  </a:cubicBezTo>
                  <a:cubicBezTo>
                    <a:pt x="48" y="846"/>
                    <a:pt x="48" y="846"/>
                    <a:pt x="48" y="858"/>
                  </a:cubicBezTo>
                  <a:cubicBezTo>
                    <a:pt x="48" y="858"/>
                    <a:pt x="48" y="870"/>
                    <a:pt x="48" y="870"/>
                  </a:cubicBezTo>
                  <a:lnTo>
                    <a:pt x="48" y="882"/>
                  </a:lnTo>
                  <a:lnTo>
                    <a:pt x="48" y="894"/>
                  </a:lnTo>
                  <a:cubicBezTo>
                    <a:pt x="48" y="904"/>
                    <a:pt x="57" y="923"/>
                    <a:pt x="60" y="928"/>
                  </a:cubicBezTo>
                  <a:lnTo>
                    <a:pt x="60" y="928"/>
                  </a:lnTo>
                  <a:cubicBezTo>
                    <a:pt x="53" y="927"/>
                    <a:pt x="48" y="917"/>
                    <a:pt x="48" y="917"/>
                  </a:cubicBezTo>
                  <a:lnTo>
                    <a:pt x="48" y="929"/>
                  </a:lnTo>
                  <a:lnTo>
                    <a:pt x="60" y="929"/>
                  </a:lnTo>
                  <a:cubicBezTo>
                    <a:pt x="60" y="929"/>
                    <a:pt x="60" y="929"/>
                    <a:pt x="60" y="928"/>
                  </a:cubicBezTo>
                  <a:lnTo>
                    <a:pt x="60" y="928"/>
                  </a:lnTo>
                  <a:cubicBezTo>
                    <a:pt x="60" y="928"/>
                    <a:pt x="60" y="928"/>
                    <a:pt x="61" y="928"/>
                  </a:cubicBezTo>
                  <a:cubicBezTo>
                    <a:pt x="64" y="928"/>
                    <a:pt x="68" y="925"/>
                    <a:pt x="72" y="917"/>
                  </a:cubicBezTo>
                  <a:cubicBezTo>
                    <a:pt x="72" y="906"/>
                    <a:pt x="60" y="906"/>
                    <a:pt x="72" y="906"/>
                  </a:cubicBezTo>
                  <a:cubicBezTo>
                    <a:pt x="84" y="894"/>
                    <a:pt x="72" y="882"/>
                    <a:pt x="72" y="882"/>
                  </a:cubicBezTo>
                  <a:lnTo>
                    <a:pt x="72" y="870"/>
                  </a:lnTo>
                  <a:lnTo>
                    <a:pt x="72" y="858"/>
                  </a:lnTo>
                  <a:cubicBezTo>
                    <a:pt x="72" y="858"/>
                    <a:pt x="60" y="846"/>
                    <a:pt x="72" y="846"/>
                  </a:cubicBezTo>
                  <a:cubicBezTo>
                    <a:pt x="78" y="840"/>
                    <a:pt x="84" y="840"/>
                    <a:pt x="87" y="840"/>
                  </a:cubicBezTo>
                  <a:cubicBezTo>
                    <a:pt x="90" y="840"/>
                    <a:pt x="90" y="840"/>
                    <a:pt x="84" y="834"/>
                  </a:cubicBezTo>
                  <a:cubicBezTo>
                    <a:pt x="78" y="828"/>
                    <a:pt x="75" y="828"/>
                    <a:pt x="75" y="828"/>
                  </a:cubicBezTo>
                  <a:cubicBezTo>
                    <a:pt x="75" y="828"/>
                    <a:pt x="78" y="828"/>
                    <a:pt x="84" y="822"/>
                  </a:cubicBezTo>
                  <a:cubicBezTo>
                    <a:pt x="88" y="818"/>
                    <a:pt x="89" y="817"/>
                    <a:pt x="90" y="817"/>
                  </a:cubicBezTo>
                  <a:lnTo>
                    <a:pt x="90" y="817"/>
                  </a:lnTo>
                  <a:cubicBezTo>
                    <a:pt x="91" y="817"/>
                    <a:pt x="88" y="822"/>
                    <a:pt x="96" y="822"/>
                  </a:cubicBezTo>
                  <a:cubicBezTo>
                    <a:pt x="108" y="822"/>
                    <a:pt x="96" y="822"/>
                    <a:pt x="96" y="810"/>
                  </a:cubicBezTo>
                  <a:lnTo>
                    <a:pt x="72" y="810"/>
                  </a:lnTo>
                  <a:lnTo>
                    <a:pt x="72" y="798"/>
                  </a:lnTo>
                  <a:cubicBezTo>
                    <a:pt x="72" y="798"/>
                    <a:pt x="84" y="798"/>
                    <a:pt x="84" y="787"/>
                  </a:cubicBezTo>
                  <a:cubicBezTo>
                    <a:pt x="96" y="775"/>
                    <a:pt x="96" y="775"/>
                    <a:pt x="96" y="775"/>
                  </a:cubicBezTo>
                  <a:cubicBezTo>
                    <a:pt x="96" y="775"/>
                    <a:pt x="84" y="775"/>
                    <a:pt x="96" y="763"/>
                  </a:cubicBezTo>
                  <a:cubicBezTo>
                    <a:pt x="102" y="757"/>
                    <a:pt x="102" y="757"/>
                    <a:pt x="100" y="757"/>
                  </a:cubicBezTo>
                  <a:cubicBezTo>
                    <a:pt x="99" y="757"/>
                    <a:pt x="96" y="757"/>
                    <a:pt x="96" y="751"/>
                  </a:cubicBezTo>
                  <a:cubicBezTo>
                    <a:pt x="96" y="751"/>
                    <a:pt x="108" y="727"/>
                    <a:pt x="108" y="715"/>
                  </a:cubicBezTo>
                  <a:lnTo>
                    <a:pt x="120" y="715"/>
                  </a:lnTo>
                  <a:cubicBezTo>
                    <a:pt x="132" y="715"/>
                    <a:pt x="132" y="715"/>
                    <a:pt x="132" y="703"/>
                  </a:cubicBezTo>
                  <a:cubicBezTo>
                    <a:pt x="144" y="703"/>
                    <a:pt x="144" y="703"/>
                    <a:pt x="132" y="691"/>
                  </a:cubicBezTo>
                  <a:cubicBezTo>
                    <a:pt x="120" y="691"/>
                    <a:pt x="132" y="691"/>
                    <a:pt x="132" y="679"/>
                  </a:cubicBezTo>
                  <a:lnTo>
                    <a:pt x="132" y="667"/>
                  </a:lnTo>
                  <a:cubicBezTo>
                    <a:pt x="132" y="667"/>
                    <a:pt x="144" y="667"/>
                    <a:pt x="156" y="656"/>
                  </a:cubicBezTo>
                  <a:cubicBezTo>
                    <a:pt x="156" y="656"/>
                    <a:pt x="156" y="620"/>
                    <a:pt x="144" y="620"/>
                  </a:cubicBezTo>
                  <a:close/>
                  <a:moveTo>
                    <a:pt x="60" y="965"/>
                  </a:moveTo>
                  <a:cubicBezTo>
                    <a:pt x="60" y="969"/>
                    <a:pt x="60" y="973"/>
                    <a:pt x="60" y="977"/>
                  </a:cubicBezTo>
                  <a:cubicBezTo>
                    <a:pt x="64" y="973"/>
                    <a:pt x="67" y="972"/>
                    <a:pt x="69" y="972"/>
                  </a:cubicBezTo>
                  <a:cubicBezTo>
                    <a:pt x="74" y="972"/>
                    <a:pt x="76" y="977"/>
                    <a:pt x="84" y="977"/>
                  </a:cubicBezTo>
                  <a:cubicBezTo>
                    <a:pt x="84" y="977"/>
                    <a:pt x="60" y="965"/>
                    <a:pt x="60" y="965"/>
                  </a:cubicBezTo>
                  <a:close/>
                  <a:moveTo>
                    <a:pt x="60" y="977"/>
                  </a:moveTo>
                  <a:cubicBezTo>
                    <a:pt x="60" y="989"/>
                    <a:pt x="72" y="989"/>
                    <a:pt x="72" y="989"/>
                  </a:cubicBezTo>
                  <a:cubicBezTo>
                    <a:pt x="72" y="977"/>
                    <a:pt x="60" y="977"/>
                    <a:pt x="60" y="977"/>
                  </a:cubicBezTo>
                  <a:close/>
                  <a:moveTo>
                    <a:pt x="48" y="1013"/>
                  </a:moveTo>
                  <a:lnTo>
                    <a:pt x="60" y="1025"/>
                  </a:lnTo>
                  <a:cubicBezTo>
                    <a:pt x="60" y="1013"/>
                    <a:pt x="60" y="1013"/>
                    <a:pt x="48" y="1013"/>
                  </a:cubicBezTo>
                  <a:close/>
                  <a:moveTo>
                    <a:pt x="60" y="1001"/>
                  </a:moveTo>
                  <a:lnTo>
                    <a:pt x="60" y="1013"/>
                  </a:lnTo>
                  <a:lnTo>
                    <a:pt x="60" y="1037"/>
                  </a:lnTo>
                  <a:cubicBezTo>
                    <a:pt x="60" y="1037"/>
                    <a:pt x="72" y="1013"/>
                    <a:pt x="72" y="1013"/>
                  </a:cubicBezTo>
                  <a:cubicBezTo>
                    <a:pt x="72" y="1007"/>
                    <a:pt x="72" y="1004"/>
                    <a:pt x="72" y="1001"/>
                  </a:cubicBezTo>
                  <a:close/>
                  <a:moveTo>
                    <a:pt x="72" y="1013"/>
                  </a:moveTo>
                  <a:cubicBezTo>
                    <a:pt x="72" y="1013"/>
                    <a:pt x="72" y="1025"/>
                    <a:pt x="72" y="1025"/>
                  </a:cubicBezTo>
                  <a:cubicBezTo>
                    <a:pt x="84" y="1048"/>
                    <a:pt x="72" y="1037"/>
                    <a:pt x="72" y="1048"/>
                  </a:cubicBezTo>
                  <a:cubicBezTo>
                    <a:pt x="63" y="1048"/>
                    <a:pt x="83" y="1056"/>
                    <a:pt x="92" y="1059"/>
                  </a:cubicBezTo>
                  <a:lnTo>
                    <a:pt x="92" y="1059"/>
                  </a:lnTo>
                  <a:cubicBezTo>
                    <a:pt x="90" y="1055"/>
                    <a:pt x="88" y="1052"/>
                    <a:pt x="84" y="1048"/>
                  </a:cubicBezTo>
                  <a:cubicBezTo>
                    <a:pt x="84" y="1037"/>
                    <a:pt x="84" y="1025"/>
                    <a:pt x="84" y="1025"/>
                  </a:cubicBezTo>
                  <a:cubicBezTo>
                    <a:pt x="96" y="1013"/>
                    <a:pt x="72" y="1013"/>
                    <a:pt x="72" y="1013"/>
                  </a:cubicBezTo>
                  <a:close/>
                  <a:moveTo>
                    <a:pt x="92" y="1059"/>
                  </a:moveTo>
                  <a:cubicBezTo>
                    <a:pt x="92" y="1059"/>
                    <a:pt x="92" y="1060"/>
                    <a:pt x="93" y="1060"/>
                  </a:cubicBezTo>
                  <a:lnTo>
                    <a:pt x="96" y="1060"/>
                  </a:lnTo>
                  <a:cubicBezTo>
                    <a:pt x="96" y="1060"/>
                    <a:pt x="94" y="1060"/>
                    <a:pt x="92" y="1059"/>
                  </a:cubicBezTo>
                  <a:close/>
                  <a:moveTo>
                    <a:pt x="84" y="1060"/>
                  </a:moveTo>
                  <a:cubicBezTo>
                    <a:pt x="84" y="1072"/>
                    <a:pt x="84" y="1072"/>
                    <a:pt x="84" y="1072"/>
                  </a:cubicBezTo>
                  <a:lnTo>
                    <a:pt x="96" y="1072"/>
                  </a:lnTo>
                  <a:cubicBezTo>
                    <a:pt x="97" y="1073"/>
                    <a:pt x="98" y="1074"/>
                    <a:pt x="99" y="1075"/>
                  </a:cubicBezTo>
                  <a:lnTo>
                    <a:pt x="99" y="1075"/>
                  </a:lnTo>
                  <a:cubicBezTo>
                    <a:pt x="97" y="1069"/>
                    <a:pt x="95" y="1065"/>
                    <a:pt x="93" y="1060"/>
                  </a:cubicBezTo>
                  <a:close/>
                  <a:moveTo>
                    <a:pt x="99" y="1075"/>
                  </a:moveTo>
                  <a:cubicBezTo>
                    <a:pt x="101" y="1081"/>
                    <a:pt x="104" y="1088"/>
                    <a:pt x="108" y="1096"/>
                  </a:cubicBezTo>
                  <a:cubicBezTo>
                    <a:pt x="108" y="1085"/>
                    <a:pt x="108" y="1084"/>
                    <a:pt x="99" y="1075"/>
                  </a:cubicBezTo>
                  <a:close/>
                  <a:moveTo>
                    <a:pt x="169" y="1173"/>
                  </a:moveTo>
                  <a:cubicBezTo>
                    <a:pt x="171" y="1178"/>
                    <a:pt x="175" y="1179"/>
                    <a:pt x="178" y="1179"/>
                  </a:cubicBezTo>
                  <a:lnTo>
                    <a:pt x="178" y="1179"/>
                  </a:lnTo>
                  <a:cubicBezTo>
                    <a:pt x="175" y="1177"/>
                    <a:pt x="172" y="1175"/>
                    <a:pt x="169" y="1173"/>
                  </a:cubicBezTo>
                  <a:close/>
                  <a:moveTo>
                    <a:pt x="2156" y="1179"/>
                  </a:moveTo>
                  <a:lnTo>
                    <a:pt x="2160" y="1182"/>
                  </a:lnTo>
                  <a:lnTo>
                    <a:pt x="2160" y="1182"/>
                  </a:lnTo>
                  <a:cubicBezTo>
                    <a:pt x="2159" y="1180"/>
                    <a:pt x="2158" y="1179"/>
                    <a:pt x="2156" y="1179"/>
                  </a:cubicBezTo>
                  <a:close/>
                  <a:moveTo>
                    <a:pt x="108" y="1096"/>
                  </a:moveTo>
                  <a:cubicBezTo>
                    <a:pt x="108" y="1108"/>
                    <a:pt x="96" y="1108"/>
                    <a:pt x="96" y="1108"/>
                  </a:cubicBezTo>
                  <a:cubicBezTo>
                    <a:pt x="96" y="1120"/>
                    <a:pt x="96" y="1120"/>
                    <a:pt x="108" y="1120"/>
                  </a:cubicBezTo>
                  <a:lnTo>
                    <a:pt x="120" y="1120"/>
                  </a:lnTo>
                  <a:cubicBezTo>
                    <a:pt x="121" y="1119"/>
                    <a:pt x="122" y="1118"/>
                    <a:pt x="122" y="1118"/>
                  </a:cubicBezTo>
                  <a:lnTo>
                    <a:pt x="122" y="1118"/>
                  </a:lnTo>
                  <a:cubicBezTo>
                    <a:pt x="128" y="1118"/>
                    <a:pt x="109" y="1168"/>
                    <a:pt x="120" y="1168"/>
                  </a:cubicBezTo>
                  <a:lnTo>
                    <a:pt x="144" y="1168"/>
                  </a:lnTo>
                  <a:cubicBezTo>
                    <a:pt x="144" y="1168"/>
                    <a:pt x="136" y="1183"/>
                    <a:pt x="139" y="1183"/>
                  </a:cubicBezTo>
                  <a:cubicBezTo>
                    <a:pt x="140" y="1183"/>
                    <a:pt x="141" y="1182"/>
                    <a:pt x="144" y="1179"/>
                  </a:cubicBezTo>
                  <a:cubicBezTo>
                    <a:pt x="151" y="1179"/>
                    <a:pt x="149" y="1170"/>
                    <a:pt x="150" y="1166"/>
                  </a:cubicBezTo>
                  <a:lnTo>
                    <a:pt x="150" y="1166"/>
                  </a:lnTo>
                  <a:cubicBezTo>
                    <a:pt x="151" y="1166"/>
                    <a:pt x="151" y="1165"/>
                    <a:pt x="152" y="1165"/>
                  </a:cubicBezTo>
                  <a:lnTo>
                    <a:pt x="152" y="1165"/>
                  </a:lnTo>
                  <a:cubicBezTo>
                    <a:pt x="153" y="1165"/>
                    <a:pt x="154" y="1166"/>
                    <a:pt x="156" y="1168"/>
                  </a:cubicBezTo>
                  <a:cubicBezTo>
                    <a:pt x="156" y="1168"/>
                    <a:pt x="162" y="1170"/>
                    <a:pt x="169" y="1173"/>
                  </a:cubicBezTo>
                  <a:lnTo>
                    <a:pt x="169" y="1173"/>
                  </a:lnTo>
                  <a:cubicBezTo>
                    <a:pt x="168" y="1172"/>
                    <a:pt x="167" y="1170"/>
                    <a:pt x="167" y="1168"/>
                  </a:cubicBezTo>
                  <a:cubicBezTo>
                    <a:pt x="167" y="1168"/>
                    <a:pt x="167" y="1156"/>
                    <a:pt x="167" y="1144"/>
                  </a:cubicBezTo>
                  <a:cubicBezTo>
                    <a:pt x="167" y="1144"/>
                    <a:pt x="156" y="1132"/>
                    <a:pt x="156" y="1132"/>
                  </a:cubicBezTo>
                  <a:cubicBezTo>
                    <a:pt x="152" y="1136"/>
                    <a:pt x="148" y="1137"/>
                    <a:pt x="144" y="1137"/>
                  </a:cubicBezTo>
                  <a:cubicBezTo>
                    <a:pt x="137" y="1137"/>
                    <a:pt x="132" y="1132"/>
                    <a:pt x="132" y="1132"/>
                  </a:cubicBezTo>
                  <a:cubicBezTo>
                    <a:pt x="132" y="1132"/>
                    <a:pt x="132" y="1120"/>
                    <a:pt x="132" y="1120"/>
                  </a:cubicBezTo>
                  <a:cubicBezTo>
                    <a:pt x="132" y="1120"/>
                    <a:pt x="132" y="1108"/>
                    <a:pt x="132" y="1108"/>
                  </a:cubicBezTo>
                  <a:lnTo>
                    <a:pt x="120" y="1108"/>
                  </a:lnTo>
                  <a:lnTo>
                    <a:pt x="108" y="1096"/>
                  </a:lnTo>
                  <a:close/>
                  <a:moveTo>
                    <a:pt x="178" y="1179"/>
                  </a:moveTo>
                  <a:lnTo>
                    <a:pt x="178" y="1179"/>
                  </a:lnTo>
                  <a:cubicBezTo>
                    <a:pt x="182" y="1183"/>
                    <a:pt x="184" y="1187"/>
                    <a:pt x="179" y="1191"/>
                  </a:cubicBezTo>
                  <a:cubicBezTo>
                    <a:pt x="179" y="1197"/>
                    <a:pt x="185" y="1203"/>
                    <a:pt x="191" y="1208"/>
                  </a:cubicBezTo>
                  <a:lnTo>
                    <a:pt x="191" y="1208"/>
                  </a:lnTo>
                  <a:lnTo>
                    <a:pt x="191" y="1203"/>
                  </a:lnTo>
                  <a:lnTo>
                    <a:pt x="191" y="1191"/>
                  </a:lnTo>
                  <a:cubicBezTo>
                    <a:pt x="191" y="1191"/>
                    <a:pt x="191" y="1191"/>
                    <a:pt x="191" y="1179"/>
                  </a:cubicBezTo>
                  <a:lnTo>
                    <a:pt x="179" y="1179"/>
                  </a:lnTo>
                  <a:cubicBezTo>
                    <a:pt x="179" y="1179"/>
                    <a:pt x="179" y="1179"/>
                    <a:pt x="178" y="1179"/>
                  </a:cubicBezTo>
                  <a:close/>
                  <a:moveTo>
                    <a:pt x="203" y="1203"/>
                  </a:moveTo>
                  <a:cubicBezTo>
                    <a:pt x="203" y="1203"/>
                    <a:pt x="200" y="1207"/>
                    <a:pt x="196" y="1211"/>
                  </a:cubicBezTo>
                  <a:lnTo>
                    <a:pt x="196" y="1211"/>
                  </a:lnTo>
                  <a:cubicBezTo>
                    <a:pt x="195" y="1210"/>
                    <a:pt x="193" y="1209"/>
                    <a:pt x="191" y="1208"/>
                  </a:cubicBezTo>
                  <a:lnTo>
                    <a:pt x="191" y="1208"/>
                  </a:lnTo>
                  <a:lnTo>
                    <a:pt x="191" y="1215"/>
                  </a:lnTo>
                  <a:cubicBezTo>
                    <a:pt x="192" y="1215"/>
                    <a:pt x="192" y="1216"/>
                    <a:pt x="192" y="1216"/>
                  </a:cubicBezTo>
                  <a:lnTo>
                    <a:pt x="192" y="1216"/>
                  </a:lnTo>
                  <a:cubicBezTo>
                    <a:pt x="193" y="1214"/>
                    <a:pt x="195" y="1213"/>
                    <a:pt x="196" y="1211"/>
                  </a:cubicBezTo>
                  <a:lnTo>
                    <a:pt x="196" y="1211"/>
                  </a:lnTo>
                  <a:cubicBezTo>
                    <a:pt x="200" y="1214"/>
                    <a:pt x="203" y="1215"/>
                    <a:pt x="203" y="1215"/>
                  </a:cubicBezTo>
                  <a:lnTo>
                    <a:pt x="203" y="1203"/>
                  </a:lnTo>
                  <a:close/>
                  <a:moveTo>
                    <a:pt x="192" y="1216"/>
                  </a:moveTo>
                  <a:lnTo>
                    <a:pt x="192" y="1216"/>
                  </a:lnTo>
                  <a:cubicBezTo>
                    <a:pt x="188" y="1222"/>
                    <a:pt x="186" y="1227"/>
                    <a:pt x="191" y="1227"/>
                  </a:cubicBezTo>
                  <a:lnTo>
                    <a:pt x="215" y="1227"/>
                  </a:lnTo>
                  <a:cubicBezTo>
                    <a:pt x="216" y="1227"/>
                    <a:pt x="217" y="1227"/>
                    <a:pt x="218" y="1227"/>
                  </a:cubicBezTo>
                  <a:lnTo>
                    <a:pt x="218" y="1227"/>
                  </a:lnTo>
                  <a:cubicBezTo>
                    <a:pt x="221" y="1227"/>
                    <a:pt x="224" y="1227"/>
                    <a:pt x="227" y="1227"/>
                  </a:cubicBezTo>
                  <a:cubicBezTo>
                    <a:pt x="223" y="1223"/>
                    <a:pt x="222" y="1222"/>
                    <a:pt x="221" y="1222"/>
                  </a:cubicBezTo>
                  <a:lnTo>
                    <a:pt x="221" y="1222"/>
                  </a:lnTo>
                  <a:cubicBezTo>
                    <a:pt x="220" y="1222"/>
                    <a:pt x="222" y="1226"/>
                    <a:pt x="218" y="1227"/>
                  </a:cubicBezTo>
                  <a:lnTo>
                    <a:pt x="218" y="1227"/>
                  </a:lnTo>
                  <a:cubicBezTo>
                    <a:pt x="209" y="1226"/>
                    <a:pt x="201" y="1224"/>
                    <a:pt x="192" y="1216"/>
                  </a:cubicBezTo>
                  <a:close/>
                  <a:moveTo>
                    <a:pt x="227" y="1227"/>
                  </a:moveTo>
                  <a:cubicBezTo>
                    <a:pt x="230" y="1230"/>
                    <a:pt x="231" y="1231"/>
                    <a:pt x="232" y="1232"/>
                  </a:cubicBezTo>
                  <a:lnTo>
                    <a:pt x="232" y="1232"/>
                  </a:lnTo>
                  <a:cubicBezTo>
                    <a:pt x="233" y="1229"/>
                    <a:pt x="232" y="1227"/>
                    <a:pt x="227" y="1227"/>
                  </a:cubicBezTo>
                  <a:close/>
                  <a:moveTo>
                    <a:pt x="232" y="1232"/>
                  </a:moveTo>
                  <a:cubicBezTo>
                    <a:pt x="232" y="1232"/>
                    <a:pt x="232" y="1233"/>
                    <a:pt x="231" y="1233"/>
                  </a:cubicBezTo>
                  <a:cubicBezTo>
                    <a:pt x="232" y="1233"/>
                    <a:pt x="233" y="1233"/>
                    <a:pt x="232" y="1232"/>
                  </a:cubicBezTo>
                  <a:close/>
                  <a:moveTo>
                    <a:pt x="231" y="1233"/>
                  </a:moveTo>
                  <a:cubicBezTo>
                    <a:pt x="230" y="1233"/>
                    <a:pt x="227" y="1233"/>
                    <a:pt x="227" y="1239"/>
                  </a:cubicBezTo>
                  <a:cubicBezTo>
                    <a:pt x="227" y="1239"/>
                    <a:pt x="230" y="1236"/>
                    <a:pt x="231" y="1233"/>
                  </a:cubicBezTo>
                  <a:close/>
                  <a:moveTo>
                    <a:pt x="227" y="1239"/>
                  </a:moveTo>
                  <a:cubicBezTo>
                    <a:pt x="227" y="1247"/>
                    <a:pt x="227" y="1250"/>
                    <a:pt x="227" y="1250"/>
                  </a:cubicBezTo>
                  <a:cubicBezTo>
                    <a:pt x="228" y="1250"/>
                    <a:pt x="231" y="1239"/>
                    <a:pt x="239" y="1239"/>
                  </a:cubicBezTo>
                  <a:close/>
                  <a:moveTo>
                    <a:pt x="239" y="1239"/>
                  </a:moveTo>
                  <a:lnTo>
                    <a:pt x="239" y="1263"/>
                  </a:lnTo>
                  <a:lnTo>
                    <a:pt x="263" y="1263"/>
                  </a:lnTo>
                  <a:cubicBezTo>
                    <a:pt x="255" y="1255"/>
                    <a:pt x="247" y="1247"/>
                    <a:pt x="239" y="1239"/>
                  </a:cubicBezTo>
                  <a:close/>
                  <a:moveTo>
                    <a:pt x="263" y="1263"/>
                  </a:moveTo>
                  <a:lnTo>
                    <a:pt x="263" y="1263"/>
                  </a:lnTo>
                  <a:cubicBezTo>
                    <a:pt x="263" y="1263"/>
                    <a:pt x="239" y="1263"/>
                    <a:pt x="251" y="1275"/>
                  </a:cubicBezTo>
                  <a:lnTo>
                    <a:pt x="275" y="1275"/>
                  </a:lnTo>
                  <a:cubicBezTo>
                    <a:pt x="271" y="1271"/>
                    <a:pt x="267" y="1267"/>
                    <a:pt x="263" y="1263"/>
                  </a:cubicBezTo>
                  <a:close/>
                  <a:moveTo>
                    <a:pt x="275" y="1275"/>
                  </a:moveTo>
                  <a:lnTo>
                    <a:pt x="275" y="1275"/>
                  </a:lnTo>
                  <a:cubicBezTo>
                    <a:pt x="272" y="1277"/>
                    <a:pt x="272" y="1279"/>
                    <a:pt x="273" y="1282"/>
                  </a:cubicBezTo>
                  <a:lnTo>
                    <a:pt x="273" y="1282"/>
                  </a:lnTo>
                  <a:cubicBezTo>
                    <a:pt x="274" y="1280"/>
                    <a:pt x="275" y="1277"/>
                    <a:pt x="275" y="1275"/>
                  </a:cubicBezTo>
                  <a:close/>
                  <a:moveTo>
                    <a:pt x="273" y="1282"/>
                  </a:moveTo>
                  <a:cubicBezTo>
                    <a:pt x="272" y="1287"/>
                    <a:pt x="269" y="1292"/>
                    <a:pt x="269" y="1295"/>
                  </a:cubicBezTo>
                  <a:lnTo>
                    <a:pt x="269" y="1295"/>
                  </a:lnTo>
                  <a:cubicBezTo>
                    <a:pt x="268" y="1292"/>
                    <a:pt x="266" y="1290"/>
                    <a:pt x="263" y="1287"/>
                  </a:cubicBezTo>
                  <a:cubicBezTo>
                    <a:pt x="251" y="1287"/>
                    <a:pt x="251" y="1298"/>
                    <a:pt x="251" y="1298"/>
                  </a:cubicBezTo>
                  <a:lnTo>
                    <a:pt x="263" y="1298"/>
                  </a:lnTo>
                  <a:cubicBezTo>
                    <a:pt x="266" y="1302"/>
                    <a:pt x="269" y="1303"/>
                    <a:pt x="270" y="1303"/>
                  </a:cubicBezTo>
                  <a:cubicBezTo>
                    <a:pt x="272" y="1303"/>
                    <a:pt x="272" y="1301"/>
                    <a:pt x="271" y="1298"/>
                  </a:cubicBezTo>
                  <a:lnTo>
                    <a:pt x="271" y="1298"/>
                  </a:lnTo>
                  <a:cubicBezTo>
                    <a:pt x="272" y="1298"/>
                    <a:pt x="273" y="1298"/>
                    <a:pt x="275" y="1298"/>
                  </a:cubicBezTo>
                  <a:cubicBezTo>
                    <a:pt x="280" y="1298"/>
                    <a:pt x="284" y="1299"/>
                    <a:pt x="288" y="1300"/>
                  </a:cubicBezTo>
                  <a:lnTo>
                    <a:pt x="288" y="1300"/>
                  </a:lnTo>
                  <a:cubicBezTo>
                    <a:pt x="282" y="1294"/>
                    <a:pt x="275" y="1288"/>
                    <a:pt x="273" y="1282"/>
                  </a:cubicBezTo>
                  <a:close/>
                  <a:moveTo>
                    <a:pt x="288" y="1300"/>
                  </a:moveTo>
                  <a:cubicBezTo>
                    <a:pt x="296" y="1308"/>
                    <a:pt x="304" y="1317"/>
                    <a:pt x="298" y="1322"/>
                  </a:cubicBezTo>
                  <a:cubicBezTo>
                    <a:pt x="287" y="1334"/>
                    <a:pt x="310" y="1334"/>
                    <a:pt x="322" y="1334"/>
                  </a:cubicBezTo>
                  <a:lnTo>
                    <a:pt x="310" y="1322"/>
                  </a:lnTo>
                  <a:cubicBezTo>
                    <a:pt x="310" y="1313"/>
                    <a:pt x="303" y="1303"/>
                    <a:pt x="288" y="1300"/>
                  </a:cubicBezTo>
                  <a:close/>
                  <a:moveTo>
                    <a:pt x="322" y="1334"/>
                  </a:moveTo>
                  <a:lnTo>
                    <a:pt x="344" y="1356"/>
                  </a:lnTo>
                  <a:lnTo>
                    <a:pt x="344" y="1356"/>
                  </a:lnTo>
                  <a:cubicBezTo>
                    <a:pt x="348" y="1354"/>
                    <a:pt x="353" y="1351"/>
                    <a:pt x="358" y="1346"/>
                  </a:cubicBezTo>
                  <a:cubicBezTo>
                    <a:pt x="358" y="1334"/>
                    <a:pt x="346" y="1334"/>
                    <a:pt x="346" y="1334"/>
                  </a:cubicBezTo>
                  <a:close/>
                  <a:moveTo>
                    <a:pt x="344" y="1356"/>
                  </a:moveTo>
                  <a:cubicBezTo>
                    <a:pt x="338" y="1358"/>
                    <a:pt x="334" y="1358"/>
                    <a:pt x="334" y="1358"/>
                  </a:cubicBezTo>
                  <a:lnTo>
                    <a:pt x="346" y="1358"/>
                  </a:lnTo>
                  <a:lnTo>
                    <a:pt x="344" y="1356"/>
                  </a:lnTo>
                  <a:close/>
                  <a:moveTo>
                    <a:pt x="310" y="1346"/>
                  </a:moveTo>
                  <a:cubicBezTo>
                    <a:pt x="298" y="1346"/>
                    <a:pt x="298" y="1358"/>
                    <a:pt x="298" y="1358"/>
                  </a:cubicBezTo>
                  <a:lnTo>
                    <a:pt x="310" y="1358"/>
                  </a:lnTo>
                  <a:cubicBezTo>
                    <a:pt x="314" y="1362"/>
                    <a:pt x="316" y="1363"/>
                    <a:pt x="318" y="1363"/>
                  </a:cubicBezTo>
                  <a:cubicBezTo>
                    <a:pt x="321" y="1363"/>
                    <a:pt x="319" y="1355"/>
                    <a:pt x="310" y="1346"/>
                  </a:cubicBezTo>
                  <a:close/>
                  <a:moveTo>
                    <a:pt x="346" y="1358"/>
                  </a:moveTo>
                  <a:lnTo>
                    <a:pt x="346" y="1358"/>
                  </a:lnTo>
                  <a:cubicBezTo>
                    <a:pt x="346" y="1370"/>
                    <a:pt x="358" y="1370"/>
                    <a:pt x="358" y="1370"/>
                  </a:cubicBezTo>
                  <a:cubicBezTo>
                    <a:pt x="361" y="1370"/>
                    <a:pt x="364" y="1370"/>
                    <a:pt x="367" y="1370"/>
                  </a:cubicBezTo>
                  <a:lnTo>
                    <a:pt x="367" y="1370"/>
                  </a:lnTo>
                  <a:cubicBezTo>
                    <a:pt x="368" y="1370"/>
                    <a:pt x="369" y="1370"/>
                    <a:pt x="370" y="1370"/>
                  </a:cubicBezTo>
                  <a:cubicBezTo>
                    <a:pt x="371" y="1371"/>
                    <a:pt x="372" y="1372"/>
                    <a:pt x="373" y="1373"/>
                  </a:cubicBezTo>
                  <a:lnTo>
                    <a:pt x="373" y="1373"/>
                  </a:lnTo>
                  <a:cubicBezTo>
                    <a:pt x="376" y="1369"/>
                    <a:pt x="382" y="1366"/>
                    <a:pt x="382" y="1358"/>
                  </a:cubicBezTo>
                  <a:lnTo>
                    <a:pt x="382" y="1358"/>
                  </a:lnTo>
                  <a:cubicBezTo>
                    <a:pt x="382" y="1367"/>
                    <a:pt x="375" y="1369"/>
                    <a:pt x="367" y="1370"/>
                  </a:cubicBezTo>
                  <a:lnTo>
                    <a:pt x="367" y="1370"/>
                  </a:lnTo>
                  <a:cubicBezTo>
                    <a:pt x="356" y="1368"/>
                    <a:pt x="346" y="1358"/>
                    <a:pt x="346" y="1358"/>
                  </a:cubicBezTo>
                  <a:close/>
                  <a:moveTo>
                    <a:pt x="373" y="1373"/>
                  </a:moveTo>
                  <a:cubicBezTo>
                    <a:pt x="371" y="1375"/>
                    <a:pt x="370" y="1378"/>
                    <a:pt x="370" y="1382"/>
                  </a:cubicBezTo>
                  <a:cubicBezTo>
                    <a:pt x="370" y="1394"/>
                    <a:pt x="394" y="1406"/>
                    <a:pt x="394" y="1406"/>
                  </a:cubicBezTo>
                  <a:lnTo>
                    <a:pt x="394" y="1394"/>
                  </a:lnTo>
                  <a:cubicBezTo>
                    <a:pt x="386" y="1394"/>
                    <a:pt x="388" y="1399"/>
                    <a:pt x="387" y="1399"/>
                  </a:cubicBezTo>
                  <a:cubicBezTo>
                    <a:pt x="387" y="1399"/>
                    <a:pt x="386" y="1398"/>
                    <a:pt x="382" y="1394"/>
                  </a:cubicBezTo>
                  <a:cubicBezTo>
                    <a:pt x="371" y="1383"/>
                    <a:pt x="380" y="1382"/>
                    <a:pt x="373" y="1373"/>
                  </a:cubicBezTo>
                  <a:close/>
                  <a:moveTo>
                    <a:pt x="370" y="1406"/>
                  </a:moveTo>
                  <a:cubicBezTo>
                    <a:pt x="370" y="1406"/>
                    <a:pt x="382" y="1418"/>
                    <a:pt x="382" y="1429"/>
                  </a:cubicBezTo>
                  <a:cubicBezTo>
                    <a:pt x="394" y="1429"/>
                    <a:pt x="394" y="1418"/>
                    <a:pt x="394" y="1418"/>
                  </a:cubicBezTo>
                  <a:lnTo>
                    <a:pt x="394" y="1406"/>
                  </a:lnTo>
                  <a:close/>
                  <a:moveTo>
                    <a:pt x="394" y="1418"/>
                  </a:moveTo>
                  <a:cubicBezTo>
                    <a:pt x="394" y="1418"/>
                    <a:pt x="404" y="1425"/>
                    <a:pt x="416" y="1435"/>
                  </a:cubicBezTo>
                  <a:lnTo>
                    <a:pt x="416" y="1435"/>
                  </a:lnTo>
                  <a:cubicBezTo>
                    <a:pt x="413" y="1425"/>
                    <a:pt x="403" y="1418"/>
                    <a:pt x="394" y="1418"/>
                  </a:cubicBezTo>
                  <a:close/>
                  <a:moveTo>
                    <a:pt x="416" y="1435"/>
                  </a:moveTo>
                  <a:cubicBezTo>
                    <a:pt x="417" y="1437"/>
                    <a:pt x="417" y="1439"/>
                    <a:pt x="417" y="1441"/>
                  </a:cubicBezTo>
                  <a:cubicBezTo>
                    <a:pt x="420" y="1443"/>
                    <a:pt x="421" y="1444"/>
                    <a:pt x="423" y="1445"/>
                  </a:cubicBezTo>
                  <a:lnTo>
                    <a:pt x="423" y="1445"/>
                  </a:lnTo>
                  <a:cubicBezTo>
                    <a:pt x="421" y="1446"/>
                    <a:pt x="420" y="1449"/>
                    <a:pt x="417" y="1453"/>
                  </a:cubicBezTo>
                  <a:cubicBezTo>
                    <a:pt x="406" y="1465"/>
                    <a:pt x="429" y="1465"/>
                    <a:pt x="429" y="1465"/>
                  </a:cubicBezTo>
                  <a:cubicBezTo>
                    <a:pt x="429" y="1465"/>
                    <a:pt x="429" y="1453"/>
                    <a:pt x="429" y="1453"/>
                  </a:cubicBezTo>
                  <a:cubicBezTo>
                    <a:pt x="429" y="1451"/>
                    <a:pt x="430" y="1450"/>
                    <a:pt x="431" y="1450"/>
                  </a:cubicBezTo>
                  <a:cubicBezTo>
                    <a:pt x="433" y="1450"/>
                    <a:pt x="438" y="1455"/>
                    <a:pt x="443" y="1456"/>
                  </a:cubicBezTo>
                  <a:lnTo>
                    <a:pt x="443" y="1456"/>
                  </a:lnTo>
                  <a:cubicBezTo>
                    <a:pt x="438" y="1452"/>
                    <a:pt x="432" y="1447"/>
                    <a:pt x="426" y="1443"/>
                  </a:cubicBezTo>
                  <a:lnTo>
                    <a:pt x="426" y="1443"/>
                  </a:lnTo>
                  <a:cubicBezTo>
                    <a:pt x="426" y="1442"/>
                    <a:pt x="426" y="1442"/>
                    <a:pt x="426" y="1442"/>
                  </a:cubicBezTo>
                  <a:lnTo>
                    <a:pt x="426" y="1442"/>
                  </a:lnTo>
                  <a:cubicBezTo>
                    <a:pt x="426" y="1442"/>
                    <a:pt x="426" y="1442"/>
                    <a:pt x="426" y="1442"/>
                  </a:cubicBezTo>
                  <a:lnTo>
                    <a:pt x="426" y="1442"/>
                  </a:lnTo>
                  <a:cubicBezTo>
                    <a:pt x="423" y="1440"/>
                    <a:pt x="419" y="1437"/>
                    <a:pt x="416" y="1435"/>
                  </a:cubicBezTo>
                  <a:close/>
                  <a:moveTo>
                    <a:pt x="453" y="1441"/>
                  </a:moveTo>
                  <a:cubicBezTo>
                    <a:pt x="453" y="1441"/>
                    <a:pt x="453" y="1441"/>
                    <a:pt x="453" y="1453"/>
                  </a:cubicBezTo>
                  <a:cubicBezTo>
                    <a:pt x="451" y="1456"/>
                    <a:pt x="448" y="1457"/>
                    <a:pt x="446" y="1457"/>
                  </a:cubicBezTo>
                  <a:cubicBezTo>
                    <a:pt x="445" y="1457"/>
                    <a:pt x="444" y="1457"/>
                    <a:pt x="443" y="1456"/>
                  </a:cubicBezTo>
                  <a:lnTo>
                    <a:pt x="443" y="1456"/>
                  </a:lnTo>
                  <a:cubicBezTo>
                    <a:pt x="448" y="1460"/>
                    <a:pt x="451" y="1463"/>
                    <a:pt x="453" y="1465"/>
                  </a:cubicBezTo>
                  <a:cubicBezTo>
                    <a:pt x="463" y="1465"/>
                    <a:pt x="465" y="1474"/>
                    <a:pt x="473" y="1484"/>
                  </a:cubicBezTo>
                  <a:lnTo>
                    <a:pt x="473" y="1484"/>
                  </a:lnTo>
                  <a:cubicBezTo>
                    <a:pt x="475" y="1481"/>
                    <a:pt x="477" y="1475"/>
                    <a:pt x="477" y="1465"/>
                  </a:cubicBezTo>
                  <a:cubicBezTo>
                    <a:pt x="465" y="1465"/>
                    <a:pt x="453" y="1453"/>
                    <a:pt x="453" y="1441"/>
                  </a:cubicBezTo>
                  <a:close/>
                  <a:moveTo>
                    <a:pt x="473" y="1484"/>
                  </a:moveTo>
                  <a:cubicBezTo>
                    <a:pt x="469" y="1489"/>
                    <a:pt x="465" y="1489"/>
                    <a:pt x="465" y="1489"/>
                  </a:cubicBezTo>
                  <a:cubicBezTo>
                    <a:pt x="471" y="1489"/>
                    <a:pt x="476" y="1490"/>
                    <a:pt x="479" y="1491"/>
                  </a:cubicBezTo>
                  <a:lnTo>
                    <a:pt x="479" y="1491"/>
                  </a:lnTo>
                  <a:cubicBezTo>
                    <a:pt x="478" y="1490"/>
                    <a:pt x="477" y="1489"/>
                    <a:pt x="477" y="1489"/>
                  </a:cubicBezTo>
                  <a:cubicBezTo>
                    <a:pt x="475" y="1487"/>
                    <a:pt x="474" y="1486"/>
                    <a:pt x="473" y="1484"/>
                  </a:cubicBezTo>
                  <a:close/>
                  <a:moveTo>
                    <a:pt x="479" y="1491"/>
                  </a:moveTo>
                  <a:cubicBezTo>
                    <a:pt x="481" y="1493"/>
                    <a:pt x="484" y="1495"/>
                    <a:pt x="487" y="1497"/>
                  </a:cubicBezTo>
                  <a:lnTo>
                    <a:pt x="487" y="1497"/>
                  </a:lnTo>
                  <a:cubicBezTo>
                    <a:pt x="486" y="1495"/>
                    <a:pt x="484" y="1493"/>
                    <a:pt x="479" y="1491"/>
                  </a:cubicBezTo>
                  <a:close/>
                  <a:moveTo>
                    <a:pt x="487" y="1497"/>
                  </a:moveTo>
                  <a:cubicBezTo>
                    <a:pt x="489" y="1499"/>
                    <a:pt x="489" y="1501"/>
                    <a:pt x="489" y="1501"/>
                  </a:cubicBezTo>
                  <a:lnTo>
                    <a:pt x="501" y="1501"/>
                  </a:lnTo>
                  <a:cubicBezTo>
                    <a:pt x="496" y="1501"/>
                    <a:pt x="491" y="1499"/>
                    <a:pt x="487" y="1497"/>
                  </a:cubicBezTo>
                  <a:close/>
                  <a:moveTo>
                    <a:pt x="510" y="1496"/>
                  </a:moveTo>
                  <a:cubicBezTo>
                    <a:pt x="506" y="1496"/>
                    <a:pt x="501" y="1501"/>
                    <a:pt x="501" y="1501"/>
                  </a:cubicBezTo>
                  <a:lnTo>
                    <a:pt x="513" y="1501"/>
                  </a:lnTo>
                  <a:cubicBezTo>
                    <a:pt x="513" y="1497"/>
                    <a:pt x="511" y="1496"/>
                    <a:pt x="510" y="1496"/>
                  </a:cubicBezTo>
                  <a:close/>
                  <a:moveTo>
                    <a:pt x="513" y="1501"/>
                  </a:moveTo>
                  <a:cubicBezTo>
                    <a:pt x="513" y="1501"/>
                    <a:pt x="505" y="1508"/>
                    <a:pt x="508" y="1511"/>
                  </a:cubicBezTo>
                  <a:lnTo>
                    <a:pt x="508" y="1511"/>
                  </a:lnTo>
                  <a:cubicBezTo>
                    <a:pt x="509" y="1510"/>
                    <a:pt x="513" y="1507"/>
                    <a:pt x="513" y="1501"/>
                  </a:cubicBezTo>
                  <a:close/>
                  <a:moveTo>
                    <a:pt x="508" y="1511"/>
                  </a:moveTo>
                  <a:cubicBezTo>
                    <a:pt x="507" y="1513"/>
                    <a:pt x="507" y="1513"/>
                    <a:pt x="513" y="1513"/>
                  </a:cubicBezTo>
                  <a:cubicBezTo>
                    <a:pt x="510" y="1513"/>
                    <a:pt x="509" y="1512"/>
                    <a:pt x="508" y="1511"/>
                  </a:cubicBezTo>
                  <a:close/>
                  <a:moveTo>
                    <a:pt x="513" y="1513"/>
                  </a:moveTo>
                  <a:cubicBezTo>
                    <a:pt x="516" y="1513"/>
                    <a:pt x="519" y="1514"/>
                    <a:pt x="522" y="1515"/>
                  </a:cubicBezTo>
                  <a:lnTo>
                    <a:pt x="522" y="1515"/>
                  </a:lnTo>
                  <a:cubicBezTo>
                    <a:pt x="524" y="1514"/>
                    <a:pt x="525" y="1513"/>
                    <a:pt x="525" y="1513"/>
                  </a:cubicBezTo>
                  <a:close/>
                  <a:moveTo>
                    <a:pt x="522" y="1515"/>
                  </a:moveTo>
                  <a:cubicBezTo>
                    <a:pt x="519" y="1519"/>
                    <a:pt x="513" y="1525"/>
                    <a:pt x="513" y="1525"/>
                  </a:cubicBezTo>
                  <a:cubicBezTo>
                    <a:pt x="516" y="1525"/>
                    <a:pt x="519" y="1526"/>
                    <a:pt x="523" y="1527"/>
                  </a:cubicBezTo>
                  <a:lnTo>
                    <a:pt x="523" y="1527"/>
                  </a:lnTo>
                  <a:cubicBezTo>
                    <a:pt x="523" y="1526"/>
                    <a:pt x="524" y="1525"/>
                    <a:pt x="525" y="1525"/>
                  </a:cubicBezTo>
                  <a:cubicBezTo>
                    <a:pt x="533" y="1525"/>
                    <a:pt x="529" y="1519"/>
                    <a:pt x="522" y="1515"/>
                  </a:cubicBezTo>
                  <a:close/>
                  <a:moveTo>
                    <a:pt x="537" y="1513"/>
                  </a:moveTo>
                  <a:cubicBezTo>
                    <a:pt x="537" y="1513"/>
                    <a:pt x="537" y="1521"/>
                    <a:pt x="534" y="1528"/>
                  </a:cubicBezTo>
                  <a:lnTo>
                    <a:pt x="534" y="1528"/>
                  </a:lnTo>
                  <a:cubicBezTo>
                    <a:pt x="533" y="1526"/>
                    <a:pt x="532" y="1526"/>
                    <a:pt x="531" y="1526"/>
                  </a:cubicBezTo>
                  <a:cubicBezTo>
                    <a:pt x="529" y="1526"/>
                    <a:pt x="527" y="1527"/>
                    <a:pt x="526" y="1528"/>
                  </a:cubicBezTo>
                  <a:lnTo>
                    <a:pt x="526" y="1528"/>
                  </a:lnTo>
                  <a:cubicBezTo>
                    <a:pt x="525" y="1527"/>
                    <a:pt x="524" y="1527"/>
                    <a:pt x="523" y="1527"/>
                  </a:cubicBezTo>
                  <a:lnTo>
                    <a:pt x="523" y="1527"/>
                  </a:lnTo>
                  <a:cubicBezTo>
                    <a:pt x="513" y="1537"/>
                    <a:pt x="513" y="1537"/>
                    <a:pt x="525" y="1537"/>
                  </a:cubicBezTo>
                  <a:cubicBezTo>
                    <a:pt x="519" y="1537"/>
                    <a:pt x="522" y="1531"/>
                    <a:pt x="526" y="1528"/>
                  </a:cubicBezTo>
                  <a:lnTo>
                    <a:pt x="526" y="1528"/>
                  </a:lnTo>
                  <a:cubicBezTo>
                    <a:pt x="528" y="1529"/>
                    <a:pt x="531" y="1529"/>
                    <a:pt x="533" y="1530"/>
                  </a:cubicBezTo>
                  <a:lnTo>
                    <a:pt x="533" y="1530"/>
                  </a:lnTo>
                  <a:cubicBezTo>
                    <a:pt x="532" y="1534"/>
                    <a:pt x="529" y="1537"/>
                    <a:pt x="525" y="1537"/>
                  </a:cubicBezTo>
                  <a:lnTo>
                    <a:pt x="537" y="1537"/>
                  </a:lnTo>
                  <a:cubicBezTo>
                    <a:pt x="537" y="1534"/>
                    <a:pt x="536" y="1532"/>
                    <a:pt x="536" y="1530"/>
                  </a:cubicBezTo>
                  <a:lnTo>
                    <a:pt x="536" y="1530"/>
                  </a:lnTo>
                  <a:cubicBezTo>
                    <a:pt x="536" y="1530"/>
                    <a:pt x="536" y="1530"/>
                    <a:pt x="537" y="1530"/>
                  </a:cubicBezTo>
                  <a:cubicBezTo>
                    <a:pt x="541" y="1530"/>
                    <a:pt x="544" y="1529"/>
                    <a:pt x="548" y="1525"/>
                  </a:cubicBezTo>
                  <a:cubicBezTo>
                    <a:pt x="537" y="1525"/>
                    <a:pt x="537" y="1513"/>
                    <a:pt x="537" y="1513"/>
                  </a:cubicBezTo>
                  <a:close/>
                  <a:moveTo>
                    <a:pt x="548" y="1525"/>
                  </a:moveTo>
                  <a:cubicBezTo>
                    <a:pt x="548" y="1525"/>
                    <a:pt x="548" y="1537"/>
                    <a:pt x="548" y="1549"/>
                  </a:cubicBezTo>
                  <a:cubicBezTo>
                    <a:pt x="548" y="1549"/>
                    <a:pt x="548" y="1560"/>
                    <a:pt x="548" y="1560"/>
                  </a:cubicBezTo>
                  <a:cubicBezTo>
                    <a:pt x="554" y="1560"/>
                    <a:pt x="557" y="1557"/>
                    <a:pt x="560" y="1556"/>
                  </a:cubicBezTo>
                  <a:lnTo>
                    <a:pt x="560" y="1556"/>
                  </a:lnTo>
                  <a:lnTo>
                    <a:pt x="560" y="1560"/>
                  </a:lnTo>
                  <a:cubicBezTo>
                    <a:pt x="572" y="1572"/>
                    <a:pt x="572" y="1572"/>
                    <a:pt x="584" y="1572"/>
                  </a:cubicBezTo>
                  <a:cubicBezTo>
                    <a:pt x="572" y="1572"/>
                    <a:pt x="584" y="1572"/>
                    <a:pt x="572" y="1560"/>
                  </a:cubicBezTo>
                  <a:cubicBezTo>
                    <a:pt x="568" y="1556"/>
                    <a:pt x="566" y="1555"/>
                    <a:pt x="563" y="1555"/>
                  </a:cubicBezTo>
                  <a:cubicBezTo>
                    <a:pt x="562" y="1555"/>
                    <a:pt x="561" y="1555"/>
                    <a:pt x="560" y="1556"/>
                  </a:cubicBezTo>
                  <a:lnTo>
                    <a:pt x="560" y="1537"/>
                  </a:lnTo>
                  <a:cubicBezTo>
                    <a:pt x="560" y="1537"/>
                    <a:pt x="548" y="1525"/>
                    <a:pt x="548" y="1525"/>
                  </a:cubicBezTo>
                  <a:close/>
                  <a:moveTo>
                    <a:pt x="596" y="1572"/>
                  </a:moveTo>
                  <a:cubicBezTo>
                    <a:pt x="596" y="1572"/>
                    <a:pt x="598" y="1572"/>
                    <a:pt x="600" y="1573"/>
                  </a:cubicBezTo>
                  <a:lnTo>
                    <a:pt x="600" y="1573"/>
                  </a:lnTo>
                  <a:cubicBezTo>
                    <a:pt x="599" y="1573"/>
                    <a:pt x="598" y="1572"/>
                    <a:pt x="596" y="1572"/>
                  </a:cubicBezTo>
                  <a:close/>
                  <a:moveTo>
                    <a:pt x="600" y="1573"/>
                  </a:moveTo>
                  <a:cubicBezTo>
                    <a:pt x="604" y="1575"/>
                    <a:pt x="600" y="1582"/>
                    <a:pt x="604" y="1590"/>
                  </a:cubicBezTo>
                  <a:lnTo>
                    <a:pt x="604" y="1590"/>
                  </a:lnTo>
                  <a:cubicBezTo>
                    <a:pt x="604" y="1588"/>
                    <a:pt x="606" y="1586"/>
                    <a:pt x="608" y="1584"/>
                  </a:cubicBezTo>
                  <a:cubicBezTo>
                    <a:pt x="608" y="1577"/>
                    <a:pt x="603" y="1574"/>
                    <a:pt x="600" y="1573"/>
                  </a:cubicBezTo>
                  <a:close/>
                  <a:moveTo>
                    <a:pt x="604" y="1590"/>
                  </a:moveTo>
                  <a:cubicBezTo>
                    <a:pt x="600" y="1596"/>
                    <a:pt x="608" y="1596"/>
                    <a:pt x="608" y="1596"/>
                  </a:cubicBezTo>
                  <a:cubicBezTo>
                    <a:pt x="606" y="1594"/>
                    <a:pt x="604" y="1592"/>
                    <a:pt x="604" y="1590"/>
                  </a:cubicBezTo>
                  <a:close/>
                  <a:moveTo>
                    <a:pt x="608" y="1596"/>
                  </a:moveTo>
                  <a:cubicBezTo>
                    <a:pt x="608" y="1608"/>
                    <a:pt x="608" y="1620"/>
                    <a:pt x="608" y="1620"/>
                  </a:cubicBezTo>
                  <a:lnTo>
                    <a:pt x="644" y="1620"/>
                  </a:lnTo>
                  <a:cubicBezTo>
                    <a:pt x="644" y="1620"/>
                    <a:pt x="636" y="1635"/>
                    <a:pt x="639" y="1635"/>
                  </a:cubicBezTo>
                  <a:cubicBezTo>
                    <a:pt x="640" y="1635"/>
                    <a:pt x="641" y="1634"/>
                    <a:pt x="644" y="1632"/>
                  </a:cubicBezTo>
                  <a:cubicBezTo>
                    <a:pt x="644" y="1632"/>
                    <a:pt x="647" y="1626"/>
                    <a:pt x="651" y="1621"/>
                  </a:cubicBezTo>
                  <a:lnTo>
                    <a:pt x="651" y="1621"/>
                  </a:lnTo>
                  <a:cubicBezTo>
                    <a:pt x="654" y="1623"/>
                    <a:pt x="657" y="1623"/>
                    <a:pt x="659" y="1623"/>
                  </a:cubicBezTo>
                  <a:cubicBezTo>
                    <a:pt x="662" y="1623"/>
                    <a:pt x="665" y="1622"/>
                    <a:pt x="668" y="1620"/>
                  </a:cubicBezTo>
                  <a:cubicBezTo>
                    <a:pt x="665" y="1618"/>
                    <a:pt x="663" y="1617"/>
                    <a:pt x="660" y="1617"/>
                  </a:cubicBezTo>
                  <a:cubicBezTo>
                    <a:pt x="657" y="1617"/>
                    <a:pt x="654" y="1619"/>
                    <a:pt x="651" y="1621"/>
                  </a:cubicBezTo>
                  <a:lnTo>
                    <a:pt x="651" y="1621"/>
                  </a:lnTo>
                  <a:cubicBezTo>
                    <a:pt x="641" y="1617"/>
                    <a:pt x="632" y="1608"/>
                    <a:pt x="632" y="1608"/>
                  </a:cubicBezTo>
                  <a:cubicBezTo>
                    <a:pt x="632" y="1608"/>
                    <a:pt x="644" y="1608"/>
                    <a:pt x="632" y="1596"/>
                  </a:cubicBezTo>
                  <a:close/>
                  <a:moveTo>
                    <a:pt x="668" y="1620"/>
                  </a:moveTo>
                  <a:cubicBezTo>
                    <a:pt x="668" y="1620"/>
                    <a:pt x="668" y="1644"/>
                    <a:pt x="668" y="1644"/>
                  </a:cubicBezTo>
                  <a:cubicBezTo>
                    <a:pt x="668" y="1632"/>
                    <a:pt x="679" y="1620"/>
                    <a:pt x="668" y="1620"/>
                  </a:cubicBezTo>
                  <a:close/>
                  <a:moveTo>
                    <a:pt x="668" y="1644"/>
                  </a:moveTo>
                  <a:cubicBezTo>
                    <a:pt x="668" y="1644"/>
                    <a:pt x="675" y="1659"/>
                    <a:pt x="678" y="1659"/>
                  </a:cubicBezTo>
                  <a:cubicBezTo>
                    <a:pt x="679" y="1659"/>
                    <a:pt x="679" y="1658"/>
                    <a:pt x="679" y="1656"/>
                  </a:cubicBezTo>
                  <a:lnTo>
                    <a:pt x="689" y="1646"/>
                  </a:lnTo>
                  <a:lnTo>
                    <a:pt x="689" y="1646"/>
                  </a:lnTo>
                  <a:cubicBezTo>
                    <a:pt x="697" y="1650"/>
                    <a:pt x="703" y="1659"/>
                    <a:pt x="703" y="1668"/>
                  </a:cubicBezTo>
                  <a:lnTo>
                    <a:pt x="715" y="1668"/>
                  </a:lnTo>
                  <a:cubicBezTo>
                    <a:pt x="703" y="1668"/>
                    <a:pt x="715" y="1656"/>
                    <a:pt x="715" y="1656"/>
                  </a:cubicBezTo>
                  <a:cubicBezTo>
                    <a:pt x="715" y="1656"/>
                    <a:pt x="715" y="1644"/>
                    <a:pt x="703" y="1644"/>
                  </a:cubicBezTo>
                  <a:lnTo>
                    <a:pt x="691" y="1644"/>
                  </a:lnTo>
                  <a:lnTo>
                    <a:pt x="689" y="1646"/>
                  </a:lnTo>
                  <a:lnTo>
                    <a:pt x="689" y="1646"/>
                  </a:lnTo>
                  <a:cubicBezTo>
                    <a:pt x="686" y="1645"/>
                    <a:pt x="683" y="1644"/>
                    <a:pt x="679" y="1644"/>
                  </a:cubicBezTo>
                  <a:close/>
                  <a:moveTo>
                    <a:pt x="715" y="1668"/>
                  </a:moveTo>
                  <a:lnTo>
                    <a:pt x="739" y="1679"/>
                  </a:lnTo>
                  <a:lnTo>
                    <a:pt x="747" y="1679"/>
                  </a:lnTo>
                  <a:cubicBezTo>
                    <a:pt x="746" y="1673"/>
                    <a:pt x="743" y="1668"/>
                    <a:pt x="739" y="1668"/>
                  </a:cubicBezTo>
                  <a:close/>
                  <a:moveTo>
                    <a:pt x="766" y="1675"/>
                  </a:moveTo>
                  <a:cubicBezTo>
                    <a:pt x="764" y="1675"/>
                    <a:pt x="761" y="1677"/>
                    <a:pt x="758" y="1679"/>
                  </a:cubicBezTo>
                  <a:lnTo>
                    <a:pt x="763" y="1679"/>
                  </a:lnTo>
                  <a:cubicBezTo>
                    <a:pt x="766" y="1676"/>
                    <a:pt x="767" y="1675"/>
                    <a:pt x="766" y="1675"/>
                  </a:cubicBezTo>
                  <a:close/>
                  <a:moveTo>
                    <a:pt x="1787" y="1679"/>
                  </a:moveTo>
                  <a:cubicBezTo>
                    <a:pt x="1787" y="1679"/>
                    <a:pt x="1788" y="1680"/>
                    <a:pt x="1789" y="1680"/>
                  </a:cubicBezTo>
                  <a:lnTo>
                    <a:pt x="1789" y="1680"/>
                  </a:lnTo>
                  <a:cubicBezTo>
                    <a:pt x="1790" y="1680"/>
                    <a:pt x="1791" y="1680"/>
                    <a:pt x="1792" y="1680"/>
                  </a:cubicBezTo>
                  <a:lnTo>
                    <a:pt x="1792" y="1680"/>
                  </a:lnTo>
                  <a:cubicBezTo>
                    <a:pt x="1792" y="1680"/>
                    <a:pt x="1792" y="1680"/>
                    <a:pt x="1792" y="1679"/>
                  </a:cubicBezTo>
                  <a:close/>
                  <a:moveTo>
                    <a:pt x="747" y="1679"/>
                  </a:moveTo>
                  <a:cubicBezTo>
                    <a:pt x="750" y="1688"/>
                    <a:pt x="751" y="1698"/>
                    <a:pt x="751" y="1698"/>
                  </a:cubicBezTo>
                  <a:cubicBezTo>
                    <a:pt x="751" y="1698"/>
                    <a:pt x="751" y="1696"/>
                    <a:pt x="751" y="1691"/>
                  </a:cubicBezTo>
                  <a:cubicBezTo>
                    <a:pt x="751" y="1687"/>
                    <a:pt x="754" y="1683"/>
                    <a:pt x="758" y="1679"/>
                  </a:cubicBezTo>
                  <a:close/>
                  <a:moveTo>
                    <a:pt x="763" y="1681"/>
                  </a:moveTo>
                  <a:cubicBezTo>
                    <a:pt x="759" y="1681"/>
                    <a:pt x="755" y="1683"/>
                    <a:pt x="751" y="1691"/>
                  </a:cubicBezTo>
                  <a:cubicBezTo>
                    <a:pt x="751" y="1695"/>
                    <a:pt x="752" y="1697"/>
                    <a:pt x="754" y="1697"/>
                  </a:cubicBezTo>
                  <a:cubicBezTo>
                    <a:pt x="757" y="1697"/>
                    <a:pt x="763" y="1691"/>
                    <a:pt x="763" y="1691"/>
                  </a:cubicBezTo>
                  <a:cubicBezTo>
                    <a:pt x="763" y="1691"/>
                    <a:pt x="775" y="1691"/>
                    <a:pt x="775" y="1703"/>
                  </a:cubicBezTo>
                  <a:cubicBezTo>
                    <a:pt x="775" y="1706"/>
                    <a:pt x="776" y="1707"/>
                    <a:pt x="779" y="1707"/>
                  </a:cubicBezTo>
                  <a:cubicBezTo>
                    <a:pt x="785" y="1707"/>
                    <a:pt x="798" y="1700"/>
                    <a:pt x="800" y="1700"/>
                  </a:cubicBezTo>
                  <a:lnTo>
                    <a:pt x="800" y="1700"/>
                  </a:lnTo>
                  <a:cubicBezTo>
                    <a:pt x="801" y="1700"/>
                    <a:pt x="801" y="1701"/>
                    <a:pt x="798" y="1703"/>
                  </a:cubicBezTo>
                  <a:cubicBezTo>
                    <a:pt x="793" y="1709"/>
                    <a:pt x="796" y="1712"/>
                    <a:pt x="801" y="1712"/>
                  </a:cubicBezTo>
                  <a:cubicBezTo>
                    <a:pt x="806" y="1712"/>
                    <a:pt x="813" y="1710"/>
                    <a:pt x="819" y="1706"/>
                  </a:cubicBezTo>
                  <a:lnTo>
                    <a:pt x="819" y="1706"/>
                  </a:lnTo>
                  <a:cubicBezTo>
                    <a:pt x="822" y="1710"/>
                    <a:pt x="822" y="1715"/>
                    <a:pt x="822" y="1715"/>
                  </a:cubicBezTo>
                  <a:cubicBezTo>
                    <a:pt x="822" y="1715"/>
                    <a:pt x="822" y="1703"/>
                    <a:pt x="822" y="1703"/>
                  </a:cubicBezTo>
                  <a:cubicBezTo>
                    <a:pt x="821" y="1704"/>
                    <a:pt x="820" y="1705"/>
                    <a:pt x="819" y="1706"/>
                  </a:cubicBezTo>
                  <a:lnTo>
                    <a:pt x="819" y="1706"/>
                  </a:lnTo>
                  <a:cubicBezTo>
                    <a:pt x="817" y="1705"/>
                    <a:pt x="814" y="1703"/>
                    <a:pt x="810" y="1703"/>
                  </a:cubicBezTo>
                  <a:lnTo>
                    <a:pt x="787" y="1691"/>
                  </a:lnTo>
                  <a:cubicBezTo>
                    <a:pt x="779" y="1691"/>
                    <a:pt x="771" y="1681"/>
                    <a:pt x="763" y="1681"/>
                  </a:cubicBezTo>
                  <a:close/>
                  <a:moveTo>
                    <a:pt x="822" y="1715"/>
                  </a:moveTo>
                  <a:cubicBezTo>
                    <a:pt x="822" y="1727"/>
                    <a:pt x="834" y="1727"/>
                    <a:pt x="834" y="1727"/>
                  </a:cubicBezTo>
                  <a:lnTo>
                    <a:pt x="846" y="1727"/>
                  </a:lnTo>
                  <a:cubicBezTo>
                    <a:pt x="834" y="1727"/>
                    <a:pt x="834" y="1715"/>
                    <a:pt x="834" y="1715"/>
                  </a:cubicBezTo>
                  <a:close/>
                  <a:moveTo>
                    <a:pt x="858" y="1727"/>
                  </a:moveTo>
                  <a:cubicBezTo>
                    <a:pt x="858" y="1727"/>
                    <a:pt x="858" y="1739"/>
                    <a:pt x="858" y="1739"/>
                  </a:cubicBezTo>
                  <a:lnTo>
                    <a:pt x="870" y="1739"/>
                  </a:lnTo>
                  <a:lnTo>
                    <a:pt x="858" y="1727"/>
                  </a:lnTo>
                  <a:close/>
                  <a:moveTo>
                    <a:pt x="870" y="1739"/>
                  </a:moveTo>
                  <a:cubicBezTo>
                    <a:pt x="882" y="1739"/>
                    <a:pt x="894" y="1751"/>
                    <a:pt x="894" y="1751"/>
                  </a:cubicBezTo>
                  <a:lnTo>
                    <a:pt x="918" y="1751"/>
                  </a:lnTo>
                  <a:cubicBezTo>
                    <a:pt x="918" y="1739"/>
                    <a:pt x="906" y="1739"/>
                    <a:pt x="894" y="1739"/>
                  </a:cubicBezTo>
                  <a:close/>
                  <a:moveTo>
                    <a:pt x="918" y="1751"/>
                  </a:moveTo>
                  <a:cubicBezTo>
                    <a:pt x="918" y="1751"/>
                    <a:pt x="914" y="1757"/>
                    <a:pt x="911" y="1762"/>
                  </a:cubicBezTo>
                  <a:lnTo>
                    <a:pt x="911" y="1762"/>
                  </a:lnTo>
                  <a:cubicBezTo>
                    <a:pt x="915" y="1760"/>
                    <a:pt x="916" y="1758"/>
                    <a:pt x="917" y="1758"/>
                  </a:cubicBezTo>
                  <a:cubicBezTo>
                    <a:pt x="918" y="1758"/>
                    <a:pt x="918" y="1759"/>
                    <a:pt x="918" y="1763"/>
                  </a:cubicBezTo>
                  <a:cubicBezTo>
                    <a:pt x="918" y="1763"/>
                    <a:pt x="918" y="1751"/>
                    <a:pt x="918" y="1751"/>
                  </a:cubicBezTo>
                  <a:close/>
                  <a:moveTo>
                    <a:pt x="911" y="1762"/>
                  </a:moveTo>
                  <a:cubicBezTo>
                    <a:pt x="910" y="1762"/>
                    <a:pt x="908" y="1763"/>
                    <a:pt x="906" y="1763"/>
                  </a:cubicBezTo>
                  <a:cubicBezTo>
                    <a:pt x="906" y="1765"/>
                    <a:pt x="906" y="1766"/>
                    <a:pt x="907" y="1766"/>
                  </a:cubicBezTo>
                  <a:cubicBezTo>
                    <a:pt x="908" y="1766"/>
                    <a:pt x="910" y="1764"/>
                    <a:pt x="911" y="1762"/>
                  </a:cubicBezTo>
                  <a:close/>
                  <a:moveTo>
                    <a:pt x="1656" y="1751"/>
                  </a:moveTo>
                  <a:cubicBezTo>
                    <a:pt x="1656" y="1751"/>
                    <a:pt x="1668" y="1751"/>
                    <a:pt x="1668" y="1763"/>
                  </a:cubicBezTo>
                  <a:lnTo>
                    <a:pt x="1656" y="1763"/>
                  </a:lnTo>
                  <a:cubicBezTo>
                    <a:pt x="1653" y="1765"/>
                    <a:pt x="1652" y="1766"/>
                    <a:pt x="1651" y="1766"/>
                  </a:cubicBezTo>
                  <a:cubicBezTo>
                    <a:pt x="1648" y="1766"/>
                    <a:pt x="1656" y="1751"/>
                    <a:pt x="1656" y="1751"/>
                  </a:cubicBezTo>
                  <a:close/>
                  <a:moveTo>
                    <a:pt x="930" y="1762"/>
                  </a:moveTo>
                  <a:cubicBezTo>
                    <a:pt x="926" y="1763"/>
                    <a:pt x="922" y="1763"/>
                    <a:pt x="918" y="1763"/>
                  </a:cubicBezTo>
                  <a:cubicBezTo>
                    <a:pt x="918" y="1767"/>
                    <a:pt x="919" y="1768"/>
                    <a:pt x="921" y="1768"/>
                  </a:cubicBezTo>
                  <a:cubicBezTo>
                    <a:pt x="924" y="1768"/>
                    <a:pt x="929" y="1763"/>
                    <a:pt x="929" y="1763"/>
                  </a:cubicBezTo>
                  <a:cubicBezTo>
                    <a:pt x="929" y="1763"/>
                    <a:pt x="930" y="1763"/>
                    <a:pt x="930" y="1762"/>
                  </a:cubicBezTo>
                  <a:close/>
                  <a:moveTo>
                    <a:pt x="1477" y="1775"/>
                  </a:moveTo>
                  <a:cubicBezTo>
                    <a:pt x="1470" y="1775"/>
                    <a:pt x="1471" y="1779"/>
                    <a:pt x="1476" y="1780"/>
                  </a:cubicBezTo>
                  <a:lnTo>
                    <a:pt x="1476" y="1780"/>
                  </a:lnTo>
                  <a:cubicBezTo>
                    <a:pt x="1477" y="1777"/>
                    <a:pt x="1477" y="1775"/>
                    <a:pt x="1477" y="1775"/>
                  </a:cubicBezTo>
                  <a:close/>
                  <a:moveTo>
                    <a:pt x="1013" y="1787"/>
                  </a:moveTo>
                  <a:cubicBezTo>
                    <a:pt x="1013" y="1788"/>
                    <a:pt x="1013" y="1789"/>
                    <a:pt x="1013" y="1790"/>
                  </a:cubicBezTo>
                  <a:lnTo>
                    <a:pt x="1013" y="1790"/>
                  </a:lnTo>
                  <a:cubicBezTo>
                    <a:pt x="1014" y="1790"/>
                    <a:pt x="1015" y="1790"/>
                    <a:pt x="1016" y="1790"/>
                  </a:cubicBezTo>
                  <a:lnTo>
                    <a:pt x="1016" y="1790"/>
                  </a:lnTo>
                  <a:cubicBezTo>
                    <a:pt x="1019" y="1792"/>
                    <a:pt x="1022" y="1794"/>
                    <a:pt x="1024" y="1795"/>
                  </a:cubicBezTo>
                  <a:lnTo>
                    <a:pt x="1024" y="1795"/>
                  </a:lnTo>
                  <a:cubicBezTo>
                    <a:pt x="1023" y="1792"/>
                    <a:pt x="1021" y="1790"/>
                    <a:pt x="1017" y="1790"/>
                  </a:cubicBezTo>
                  <a:cubicBezTo>
                    <a:pt x="1017" y="1790"/>
                    <a:pt x="1017" y="1790"/>
                    <a:pt x="1016" y="1790"/>
                  </a:cubicBezTo>
                  <a:lnTo>
                    <a:pt x="1016" y="1790"/>
                  </a:lnTo>
                  <a:cubicBezTo>
                    <a:pt x="1015" y="1789"/>
                    <a:pt x="1014" y="1788"/>
                    <a:pt x="1013" y="1787"/>
                  </a:cubicBezTo>
                  <a:close/>
                  <a:moveTo>
                    <a:pt x="941" y="1751"/>
                  </a:moveTo>
                  <a:cubicBezTo>
                    <a:pt x="941" y="1754"/>
                    <a:pt x="941" y="1756"/>
                    <a:pt x="939" y="1758"/>
                  </a:cubicBezTo>
                  <a:lnTo>
                    <a:pt x="939" y="1758"/>
                  </a:lnTo>
                  <a:cubicBezTo>
                    <a:pt x="939" y="1758"/>
                    <a:pt x="939" y="1758"/>
                    <a:pt x="938" y="1758"/>
                  </a:cubicBezTo>
                  <a:cubicBezTo>
                    <a:pt x="935" y="1758"/>
                    <a:pt x="932" y="1761"/>
                    <a:pt x="930" y="1762"/>
                  </a:cubicBezTo>
                  <a:lnTo>
                    <a:pt x="930" y="1762"/>
                  </a:lnTo>
                  <a:cubicBezTo>
                    <a:pt x="934" y="1762"/>
                    <a:pt x="937" y="1760"/>
                    <a:pt x="939" y="1758"/>
                  </a:cubicBezTo>
                  <a:lnTo>
                    <a:pt x="939" y="1758"/>
                  </a:lnTo>
                  <a:cubicBezTo>
                    <a:pt x="941" y="1758"/>
                    <a:pt x="941" y="1760"/>
                    <a:pt x="941" y="1763"/>
                  </a:cubicBezTo>
                  <a:cubicBezTo>
                    <a:pt x="941" y="1763"/>
                    <a:pt x="941" y="1775"/>
                    <a:pt x="953" y="1787"/>
                  </a:cubicBezTo>
                  <a:cubicBezTo>
                    <a:pt x="953" y="1787"/>
                    <a:pt x="959" y="1776"/>
                    <a:pt x="966" y="1776"/>
                  </a:cubicBezTo>
                  <a:cubicBezTo>
                    <a:pt x="969" y="1776"/>
                    <a:pt x="973" y="1779"/>
                    <a:pt x="977" y="1787"/>
                  </a:cubicBezTo>
                  <a:cubicBezTo>
                    <a:pt x="977" y="1799"/>
                    <a:pt x="1001" y="1799"/>
                    <a:pt x="1001" y="1799"/>
                  </a:cubicBezTo>
                  <a:lnTo>
                    <a:pt x="1001" y="1775"/>
                  </a:lnTo>
                  <a:lnTo>
                    <a:pt x="965" y="1775"/>
                  </a:lnTo>
                  <a:cubicBezTo>
                    <a:pt x="953" y="1775"/>
                    <a:pt x="941" y="1763"/>
                    <a:pt x="941" y="1751"/>
                  </a:cubicBezTo>
                  <a:close/>
                  <a:moveTo>
                    <a:pt x="1024" y="1795"/>
                  </a:moveTo>
                  <a:cubicBezTo>
                    <a:pt x="1025" y="1796"/>
                    <a:pt x="1025" y="1797"/>
                    <a:pt x="1025" y="1799"/>
                  </a:cubicBezTo>
                  <a:cubicBezTo>
                    <a:pt x="1025" y="1799"/>
                    <a:pt x="1037" y="1810"/>
                    <a:pt x="1037" y="1810"/>
                  </a:cubicBezTo>
                  <a:lnTo>
                    <a:pt x="1037" y="1802"/>
                  </a:lnTo>
                  <a:lnTo>
                    <a:pt x="1037" y="1802"/>
                  </a:lnTo>
                  <a:cubicBezTo>
                    <a:pt x="1041" y="1804"/>
                    <a:pt x="1045" y="1806"/>
                    <a:pt x="1049" y="1810"/>
                  </a:cubicBezTo>
                  <a:cubicBezTo>
                    <a:pt x="1049" y="1810"/>
                    <a:pt x="1037" y="1799"/>
                    <a:pt x="1049" y="1799"/>
                  </a:cubicBezTo>
                  <a:lnTo>
                    <a:pt x="1037" y="1799"/>
                  </a:lnTo>
                  <a:lnTo>
                    <a:pt x="1037" y="1802"/>
                  </a:lnTo>
                  <a:lnTo>
                    <a:pt x="1037" y="1802"/>
                  </a:lnTo>
                  <a:cubicBezTo>
                    <a:pt x="1033" y="1799"/>
                    <a:pt x="1028" y="1798"/>
                    <a:pt x="1024" y="1795"/>
                  </a:cubicBezTo>
                  <a:close/>
                  <a:moveTo>
                    <a:pt x="1049" y="1799"/>
                  </a:moveTo>
                  <a:cubicBezTo>
                    <a:pt x="1049" y="1799"/>
                    <a:pt x="1060" y="1810"/>
                    <a:pt x="1060" y="1810"/>
                  </a:cubicBezTo>
                  <a:cubicBezTo>
                    <a:pt x="1060" y="1808"/>
                    <a:pt x="1061" y="1806"/>
                    <a:pt x="1061" y="1804"/>
                  </a:cubicBezTo>
                  <a:lnTo>
                    <a:pt x="1061" y="1804"/>
                  </a:lnTo>
                  <a:cubicBezTo>
                    <a:pt x="1064" y="1806"/>
                    <a:pt x="1068" y="1807"/>
                    <a:pt x="1072" y="1808"/>
                  </a:cubicBezTo>
                  <a:lnTo>
                    <a:pt x="1072" y="1808"/>
                  </a:lnTo>
                  <a:cubicBezTo>
                    <a:pt x="1069" y="1804"/>
                    <a:pt x="1066" y="1800"/>
                    <a:pt x="1063" y="1800"/>
                  </a:cubicBezTo>
                  <a:cubicBezTo>
                    <a:pt x="1062" y="1800"/>
                    <a:pt x="1061" y="1801"/>
                    <a:pt x="1061" y="1804"/>
                  </a:cubicBezTo>
                  <a:lnTo>
                    <a:pt x="1061" y="1804"/>
                  </a:lnTo>
                  <a:cubicBezTo>
                    <a:pt x="1054" y="1801"/>
                    <a:pt x="1049" y="1799"/>
                    <a:pt x="1049" y="1799"/>
                  </a:cubicBezTo>
                  <a:close/>
                  <a:moveTo>
                    <a:pt x="1013" y="1790"/>
                  </a:moveTo>
                  <a:cubicBezTo>
                    <a:pt x="1010" y="1791"/>
                    <a:pt x="1005" y="1794"/>
                    <a:pt x="1001" y="1799"/>
                  </a:cubicBezTo>
                  <a:cubicBezTo>
                    <a:pt x="1001" y="1810"/>
                    <a:pt x="1013" y="1810"/>
                    <a:pt x="1013" y="1810"/>
                  </a:cubicBezTo>
                  <a:lnTo>
                    <a:pt x="1049" y="1822"/>
                  </a:lnTo>
                  <a:cubicBezTo>
                    <a:pt x="1038" y="1812"/>
                    <a:pt x="1017" y="1801"/>
                    <a:pt x="1013" y="1790"/>
                  </a:cubicBezTo>
                  <a:close/>
                  <a:moveTo>
                    <a:pt x="2322" y="203"/>
                  </a:moveTo>
                  <a:cubicBezTo>
                    <a:pt x="2311" y="203"/>
                    <a:pt x="2311" y="215"/>
                    <a:pt x="2311" y="215"/>
                  </a:cubicBezTo>
                  <a:cubicBezTo>
                    <a:pt x="2311" y="212"/>
                    <a:pt x="2311" y="209"/>
                    <a:pt x="2311" y="206"/>
                  </a:cubicBezTo>
                  <a:lnTo>
                    <a:pt x="2311" y="206"/>
                  </a:lnTo>
                  <a:cubicBezTo>
                    <a:pt x="2304" y="209"/>
                    <a:pt x="2287" y="215"/>
                    <a:pt x="2287" y="215"/>
                  </a:cubicBezTo>
                  <a:cubicBezTo>
                    <a:pt x="2299" y="215"/>
                    <a:pt x="2299" y="227"/>
                    <a:pt x="2311" y="227"/>
                  </a:cubicBezTo>
                  <a:cubicBezTo>
                    <a:pt x="2311" y="227"/>
                    <a:pt x="2311" y="222"/>
                    <a:pt x="2314" y="222"/>
                  </a:cubicBezTo>
                  <a:cubicBezTo>
                    <a:pt x="2316" y="222"/>
                    <a:pt x="2319" y="223"/>
                    <a:pt x="2322" y="227"/>
                  </a:cubicBezTo>
                  <a:cubicBezTo>
                    <a:pt x="2322" y="233"/>
                    <a:pt x="2320" y="233"/>
                    <a:pt x="2315" y="233"/>
                  </a:cubicBezTo>
                  <a:cubicBezTo>
                    <a:pt x="2311" y="233"/>
                    <a:pt x="2305" y="233"/>
                    <a:pt x="2299" y="239"/>
                  </a:cubicBezTo>
                  <a:lnTo>
                    <a:pt x="2311" y="239"/>
                  </a:lnTo>
                  <a:cubicBezTo>
                    <a:pt x="2322" y="239"/>
                    <a:pt x="2322" y="251"/>
                    <a:pt x="2322" y="251"/>
                  </a:cubicBezTo>
                  <a:lnTo>
                    <a:pt x="2322" y="263"/>
                  </a:lnTo>
                  <a:lnTo>
                    <a:pt x="2334" y="263"/>
                  </a:lnTo>
                  <a:cubicBezTo>
                    <a:pt x="2334" y="263"/>
                    <a:pt x="2325" y="272"/>
                    <a:pt x="2331" y="274"/>
                  </a:cubicBezTo>
                  <a:lnTo>
                    <a:pt x="2331" y="274"/>
                  </a:lnTo>
                  <a:cubicBezTo>
                    <a:pt x="2331" y="276"/>
                    <a:pt x="2331" y="280"/>
                    <a:pt x="2334" y="286"/>
                  </a:cubicBezTo>
                  <a:cubicBezTo>
                    <a:pt x="2334" y="295"/>
                    <a:pt x="2334" y="303"/>
                    <a:pt x="2339" y="303"/>
                  </a:cubicBezTo>
                  <a:cubicBezTo>
                    <a:pt x="2340" y="303"/>
                    <a:pt x="2341" y="303"/>
                    <a:pt x="2342" y="302"/>
                  </a:cubicBezTo>
                  <a:lnTo>
                    <a:pt x="2342" y="302"/>
                  </a:lnTo>
                  <a:cubicBezTo>
                    <a:pt x="2338" y="313"/>
                    <a:pt x="2346" y="348"/>
                    <a:pt x="2346" y="358"/>
                  </a:cubicBezTo>
                  <a:cubicBezTo>
                    <a:pt x="2346" y="362"/>
                    <a:pt x="2348" y="363"/>
                    <a:pt x="2350" y="363"/>
                  </a:cubicBezTo>
                  <a:cubicBezTo>
                    <a:pt x="2354" y="363"/>
                    <a:pt x="2362" y="358"/>
                    <a:pt x="2370" y="358"/>
                  </a:cubicBezTo>
                  <a:cubicBezTo>
                    <a:pt x="2382" y="358"/>
                    <a:pt x="2382" y="358"/>
                    <a:pt x="2370" y="370"/>
                  </a:cubicBezTo>
                  <a:cubicBezTo>
                    <a:pt x="2358" y="382"/>
                    <a:pt x="2346" y="394"/>
                    <a:pt x="2346" y="406"/>
                  </a:cubicBezTo>
                  <a:cubicBezTo>
                    <a:pt x="2334" y="417"/>
                    <a:pt x="2334" y="429"/>
                    <a:pt x="2346" y="429"/>
                  </a:cubicBezTo>
                  <a:cubicBezTo>
                    <a:pt x="2346" y="441"/>
                    <a:pt x="2358" y="441"/>
                    <a:pt x="2358" y="453"/>
                  </a:cubicBezTo>
                  <a:lnTo>
                    <a:pt x="2358" y="453"/>
                  </a:lnTo>
                  <a:cubicBezTo>
                    <a:pt x="2358" y="447"/>
                    <a:pt x="2355" y="444"/>
                    <a:pt x="2352" y="444"/>
                  </a:cubicBezTo>
                  <a:cubicBezTo>
                    <a:pt x="2349" y="444"/>
                    <a:pt x="2346" y="447"/>
                    <a:pt x="2346" y="453"/>
                  </a:cubicBezTo>
                  <a:lnTo>
                    <a:pt x="2346" y="489"/>
                  </a:lnTo>
                  <a:cubicBezTo>
                    <a:pt x="2346" y="501"/>
                    <a:pt x="2346" y="513"/>
                    <a:pt x="2358" y="513"/>
                  </a:cubicBezTo>
                  <a:lnTo>
                    <a:pt x="2334" y="513"/>
                  </a:lnTo>
                  <a:cubicBezTo>
                    <a:pt x="2334" y="513"/>
                    <a:pt x="2322" y="525"/>
                    <a:pt x="2334" y="525"/>
                  </a:cubicBezTo>
                  <a:cubicBezTo>
                    <a:pt x="2346" y="525"/>
                    <a:pt x="2334" y="536"/>
                    <a:pt x="2334" y="548"/>
                  </a:cubicBezTo>
                  <a:lnTo>
                    <a:pt x="2346" y="548"/>
                  </a:lnTo>
                  <a:cubicBezTo>
                    <a:pt x="2358" y="548"/>
                    <a:pt x="2346" y="548"/>
                    <a:pt x="2334" y="560"/>
                  </a:cubicBezTo>
                  <a:cubicBezTo>
                    <a:pt x="2334" y="560"/>
                    <a:pt x="2334" y="560"/>
                    <a:pt x="2334" y="572"/>
                  </a:cubicBezTo>
                  <a:cubicBezTo>
                    <a:pt x="2334" y="572"/>
                    <a:pt x="2334" y="572"/>
                    <a:pt x="2334" y="584"/>
                  </a:cubicBezTo>
                  <a:lnTo>
                    <a:pt x="2334" y="596"/>
                  </a:lnTo>
                  <a:cubicBezTo>
                    <a:pt x="2334" y="600"/>
                    <a:pt x="2333" y="601"/>
                    <a:pt x="2331" y="601"/>
                  </a:cubicBezTo>
                  <a:cubicBezTo>
                    <a:pt x="2328" y="601"/>
                    <a:pt x="2322" y="596"/>
                    <a:pt x="2322" y="596"/>
                  </a:cubicBezTo>
                  <a:lnTo>
                    <a:pt x="2322" y="608"/>
                  </a:lnTo>
                  <a:lnTo>
                    <a:pt x="2322" y="620"/>
                  </a:lnTo>
                  <a:lnTo>
                    <a:pt x="2322" y="632"/>
                  </a:lnTo>
                  <a:lnTo>
                    <a:pt x="2322" y="644"/>
                  </a:lnTo>
                  <a:cubicBezTo>
                    <a:pt x="2322" y="648"/>
                    <a:pt x="2322" y="649"/>
                    <a:pt x="2322" y="649"/>
                  </a:cubicBezTo>
                  <a:cubicBezTo>
                    <a:pt x="2321" y="649"/>
                    <a:pt x="2319" y="644"/>
                    <a:pt x="2311" y="644"/>
                  </a:cubicBezTo>
                  <a:cubicBezTo>
                    <a:pt x="2311" y="656"/>
                    <a:pt x="2299" y="656"/>
                    <a:pt x="2299" y="667"/>
                  </a:cubicBezTo>
                  <a:lnTo>
                    <a:pt x="2311" y="667"/>
                  </a:lnTo>
                  <a:lnTo>
                    <a:pt x="2311" y="679"/>
                  </a:lnTo>
                  <a:cubicBezTo>
                    <a:pt x="2311" y="679"/>
                    <a:pt x="2299" y="691"/>
                    <a:pt x="2311" y="691"/>
                  </a:cubicBezTo>
                  <a:cubicBezTo>
                    <a:pt x="2299" y="691"/>
                    <a:pt x="2299" y="715"/>
                    <a:pt x="2299" y="727"/>
                  </a:cubicBezTo>
                  <a:cubicBezTo>
                    <a:pt x="2299" y="727"/>
                    <a:pt x="2299" y="727"/>
                    <a:pt x="2299" y="739"/>
                  </a:cubicBezTo>
                  <a:cubicBezTo>
                    <a:pt x="2299" y="739"/>
                    <a:pt x="2299" y="751"/>
                    <a:pt x="2299" y="751"/>
                  </a:cubicBezTo>
                  <a:cubicBezTo>
                    <a:pt x="2299" y="751"/>
                    <a:pt x="2299" y="787"/>
                    <a:pt x="2287" y="787"/>
                  </a:cubicBezTo>
                  <a:cubicBezTo>
                    <a:pt x="2275" y="787"/>
                    <a:pt x="2287" y="798"/>
                    <a:pt x="2287" y="798"/>
                  </a:cubicBezTo>
                  <a:cubicBezTo>
                    <a:pt x="2299" y="810"/>
                    <a:pt x="2299" y="810"/>
                    <a:pt x="2299" y="810"/>
                  </a:cubicBezTo>
                  <a:lnTo>
                    <a:pt x="2287" y="810"/>
                  </a:lnTo>
                  <a:cubicBezTo>
                    <a:pt x="2287" y="822"/>
                    <a:pt x="2287" y="822"/>
                    <a:pt x="2287" y="834"/>
                  </a:cubicBezTo>
                  <a:cubicBezTo>
                    <a:pt x="2287" y="834"/>
                    <a:pt x="2287" y="846"/>
                    <a:pt x="2287" y="846"/>
                  </a:cubicBezTo>
                  <a:lnTo>
                    <a:pt x="2275" y="846"/>
                  </a:lnTo>
                  <a:cubicBezTo>
                    <a:pt x="2263" y="846"/>
                    <a:pt x="2299" y="870"/>
                    <a:pt x="2287" y="870"/>
                  </a:cubicBezTo>
                  <a:cubicBezTo>
                    <a:pt x="2287" y="874"/>
                    <a:pt x="2285" y="875"/>
                    <a:pt x="2284" y="875"/>
                  </a:cubicBezTo>
                  <a:cubicBezTo>
                    <a:pt x="2280" y="875"/>
                    <a:pt x="2275" y="870"/>
                    <a:pt x="2275" y="870"/>
                  </a:cubicBezTo>
                  <a:cubicBezTo>
                    <a:pt x="2263" y="870"/>
                    <a:pt x="2275" y="906"/>
                    <a:pt x="2275" y="917"/>
                  </a:cubicBezTo>
                  <a:cubicBezTo>
                    <a:pt x="2275" y="926"/>
                    <a:pt x="2275" y="934"/>
                    <a:pt x="2271" y="934"/>
                  </a:cubicBezTo>
                  <a:cubicBezTo>
                    <a:pt x="2269" y="934"/>
                    <a:pt x="2266" y="933"/>
                    <a:pt x="2263" y="929"/>
                  </a:cubicBezTo>
                  <a:cubicBezTo>
                    <a:pt x="2257" y="923"/>
                    <a:pt x="2257" y="920"/>
                    <a:pt x="2257" y="920"/>
                  </a:cubicBezTo>
                  <a:cubicBezTo>
                    <a:pt x="2257" y="920"/>
                    <a:pt x="2257" y="923"/>
                    <a:pt x="2251" y="929"/>
                  </a:cubicBezTo>
                  <a:cubicBezTo>
                    <a:pt x="2239" y="953"/>
                    <a:pt x="2251" y="953"/>
                    <a:pt x="2251" y="953"/>
                  </a:cubicBezTo>
                  <a:lnTo>
                    <a:pt x="2263" y="953"/>
                  </a:lnTo>
                  <a:cubicBezTo>
                    <a:pt x="2263" y="953"/>
                    <a:pt x="2239" y="965"/>
                    <a:pt x="2239" y="965"/>
                  </a:cubicBezTo>
                  <a:cubicBezTo>
                    <a:pt x="2243" y="969"/>
                    <a:pt x="2246" y="970"/>
                    <a:pt x="2248" y="970"/>
                  </a:cubicBezTo>
                  <a:cubicBezTo>
                    <a:pt x="2251" y="970"/>
                    <a:pt x="2251" y="965"/>
                    <a:pt x="2251" y="965"/>
                  </a:cubicBezTo>
                  <a:cubicBezTo>
                    <a:pt x="2263" y="965"/>
                    <a:pt x="2251" y="977"/>
                    <a:pt x="2251" y="977"/>
                  </a:cubicBezTo>
                  <a:cubicBezTo>
                    <a:pt x="2251" y="981"/>
                    <a:pt x="2250" y="982"/>
                    <a:pt x="2248" y="982"/>
                  </a:cubicBezTo>
                  <a:cubicBezTo>
                    <a:pt x="2243" y="982"/>
                    <a:pt x="2235" y="977"/>
                    <a:pt x="2227" y="977"/>
                  </a:cubicBezTo>
                  <a:cubicBezTo>
                    <a:pt x="2227" y="977"/>
                    <a:pt x="2227" y="1001"/>
                    <a:pt x="2227" y="1001"/>
                  </a:cubicBezTo>
                  <a:lnTo>
                    <a:pt x="2227" y="1013"/>
                  </a:lnTo>
                  <a:lnTo>
                    <a:pt x="2215" y="1013"/>
                  </a:lnTo>
                  <a:cubicBezTo>
                    <a:pt x="2215" y="1013"/>
                    <a:pt x="2215" y="1013"/>
                    <a:pt x="2215" y="1025"/>
                  </a:cubicBezTo>
                  <a:cubicBezTo>
                    <a:pt x="2215" y="1037"/>
                    <a:pt x="2227" y="1048"/>
                    <a:pt x="2215" y="1048"/>
                  </a:cubicBezTo>
                  <a:cubicBezTo>
                    <a:pt x="2192" y="1048"/>
                    <a:pt x="2215" y="1060"/>
                    <a:pt x="2215" y="1072"/>
                  </a:cubicBezTo>
                  <a:cubicBezTo>
                    <a:pt x="2215" y="1072"/>
                    <a:pt x="2192" y="1072"/>
                    <a:pt x="2192" y="1084"/>
                  </a:cubicBezTo>
                  <a:lnTo>
                    <a:pt x="2203" y="1096"/>
                  </a:lnTo>
                  <a:lnTo>
                    <a:pt x="2192" y="1096"/>
                  </a:lnTo>
                  <a:cubicBezTo>
                    <a:pt x="2180" y="1096"/>
                    <a:pt x="2180" y="1108"/>
                    <a:pt x="2192" y="1108"/>
                  </a:cubicBezTo>
                  <a:cubicBezTo>
                    <a:pt x="2192" y="1120"/>
                    <a:pt x="2192" y="1120"/>
                    <a:pt x="2192" y="1132"/>
                  </a:cubicBezTo>
                  <a:cubicBezTo>
                    <a:pt x="2192" y="1132"/>
                    <a:pt x="2192" y="1132"/>
                    <a:pt x="2192" y="1144"/>
                  </a:cubicBezTo>
                  <a:lnTo>
                    <a:pt x="2180" y="1144"/>
                  </a:lnTo>
                  <a:lnTo>
                    <a:pt x="2180" y="1156"/>
                  </a:lnTo>
                  <a:lnTo>
                    <a:pt x="2180" y="1168"/>
                  </a:lnTo>
                  <a:lnTo>
                    <a:pt x="2180" y="1179"/>
                  </a:lnTo>
                  <a:lnTo>
                    <a:pt x="2180" y="1191"/>
                  </a:lnTo>
                  <a:lnTo>
                    <a:pt x="2160" y="1182"/>
                  </a:lnTo>
                  <a:lnTo>
                    <a:pt x="2160" y="1182"/>
                  </a:lnTo>
                  <a:cubicBezTo>
                    <a:pt x="2164" y="1188"/>
                    <a:pt x="2156" y="1203"/>
                    <a:pt x="2156" y="1203"/>
                  </a:cubicBezTo>
                  <a:cubicBezTo>
                    <a:pt x="2156" y="1209"/>
                    <a:pt x="2153" y="1209"/>
                    <a:pt x="2150" y="1209"/>
                  </a:cubicBezTo>
                  <a:cubicBezTo>
                    <a:pt x="2147" y="1209"/>
                    <a:pt x="2144" y="1209"/>
                    <a:pt x="2144" y="1215"/>
                  </a:cubicBezTo>
                  <a:cubicBezTo>
                    <a:pt x="2132" y="1227"/>
                    <a:pt x="2108" y="1251"/>
                    <a:pt x="2096" y="1275"/>
                  </a:cubicBezTo>
                  <a:lnTo>
                    <a:pt x="2096" y="1287"/>
                  </a:lnTo>
                  <a:lnTo>
                    <a:pt x="2072" y="1322"/>
                  </a:lnTo>
                  <a:cubicBezTo>
                    <a:pt x="2072" y="1334"/>
                    <a:pt x="2061" y="1358"/>
                    <a:pt x="2049" y="1370"/>
                  </a:cubicBezTo>
                  <a:lnTo>
                    <a:pt x="2049" y="1394"/>
                  </a:lnTo>
                  <a:lnTo>
                    <a:pt x="2049" y="1406"/>
                  </a:lnTo>
                  <a:cubicBezTo>
                    <a:pt x="2049" y="1418"/>
                    <a:pt x="2037" y="1418"/>
                    <a:pt x="2025" y="1429"/>
                  </a:cubicBezTo>
                  <a:cubicBezTo>
                    <a:pt x="2025" y="1429"/>
                    <a:pt x="2013" y="1441"/>
                    <a:pt x="2025" y="1453"/>
                  </a:cubicBezTo>
                  <a:cubicBezTo>
                    <a:pt x="2025" y="1453"/>
                    <a:pt x="2037" y="1453"/>
                    <a:pt x="2037" y="1465"/>
                  </a:cubicBezTo>
                  <a:lnTo>
                    <a:pt x="2013" y="1465"/>
                  </a:lnTo>
                  <a:cubicBezTo>
                    <a:pt x="2013" y="1465"/>
                    <a:pt x="2001" y="1465"/>
                    <a:pt x="2001" y="1477"/>
                  </a:cubicBezTo>
                  <a:cubicBezTo>
                    <a:pt x="1989" y="1477"/>
                    <a:pt x="1989" y="1489"/>
                    <a:pt x="1977" y="1501"/>
                  </a:cubicBezTo>
                  <a:lnTo>
                    <a:pt x="1977" y="1513"/>
                  </a:lnTo>
                  <a:cubicBezTo>
                    <a:pt x="1977" y="1513"/>
                    <a:pt x="1953" y="1525"/>
                    <a:pt x="1941" y="1525"/>
                  </a:cubicBezTo>
                  <a:cubicBezTo>
                    <a:pt x="1941" y="1537"/>
                    <a:pt x="1941" y="1549"/>
                    <a:pt x="1941" y="1549"/>
                  </a:cubicBezTo>
                  <a:cubicBezTo>
                    <a:pt x="1941" y="1552"/>
                    <a:pt x="1941" y="1554"/>
                    <a:pt x="1941" y="1554"/>
                  </a:cubicBezTo>
                  <a:cubicBezTo>
                    <a:pt x="1940" y="1554"/>
                    <a:pt x="1938" y="1549"/>
                    <a:pt x="1930" y="1549"/>
                  </a:cubicBezTo>
                  <a:cubicBezTo>
                    <a:pt x="1930" y="1549"/>
                    <a:pt x="1930" y="1572"/>
                    <a:pt x="1930" y="1572"/>
                  </a:cubicBezTo>
                  <a:lnTo>
                    <a:pt x="1918" y="1572"/>
                  </a:lnTo>
                  <a:cubicBezTo>
                    <a:pt x="1906" y="1572"/>
                    <a:pt x="1894" y="1584"/>
                    <a:pt x="1894" y="1584"/>
                  </a:cubicBezTo>
                  <a:cubicBezTo>
                    <a:pt x="1882" y="1596"/>
                    <a:pt x="1870" y="1608"/>
                    <a:pt x="1858" y="1608"/>
                  </a:cubicBezTo>
                  <a:cubicBezTo>
                    <a:pt x="1858" y="1605"/>
                    <a:pt x="1858" y="1603"/>
                    <a:pt x="1858" y="1603"/>
                  </a:cubicBezTo>
                  <a:cubicBezTo>
                    <a:pt x="1857" y="1603"/>
                    <a:pt x="1855" y="1612"/>
                    <a:pt x="1846" y="1620"/>
                  </a:cubicBezTo>
                  <a:cubicBezTo>
                    <a:pt x="1846" y="1620"/>
                    <a:pt x="1811" y="1644"/>
                    <a:pt x="1799" y="1668"/>
                  </a:cubicBezTo>
                  <a:cubicBezTo>
                    <a:pt x="1796" y="1673"/>
                    <a:pt x="1794" y="1677"/>
                    <a:pt x="1792" y="1679"/>
                  </a:cubicBezTo>
                  <a:lnTo>
                    <a:pt x="1799" y="1679"/>
                  </a:lnTo>
                  <a:cubicBezTo>
                    <a:pt x="1796" y="1679"/>
                    <a:pt x="1794" y="1679"/>
                    <a:pt x="1792" y="1680"/>
                  </a:cubicBezTo>
                  <a:lnTo>
                    <a:pt x="1792" y="1680"/>
                  </a:lnTo>
                  <a:cubicBezTo>
                    <a:pt x="1792" y="1680"/>
                    <a:pt x="1792" y="1680"/>
                    <a:pt x="1791" y="1681"/>
                  </a:cubicBezTo>
                  <a:lnTo>
                    <a:pt x="1791" y="1681"/>
                  </a:lnTo>
                  <a:cubicBezTo>
                    <a:pt x="1791" y="1680"/>
                    <a:pt x="1790" y="1680"/>
                    <a:pt x="1789" y="1680"/>
                  </a:cubicBezTo>
                  <a:lnTo>
                    <a:pt x="1789" y="1680"/>
                  </a:lnTo>
                  <a:cubicBezTo>
                    <a:pt x="1780" y="1680"/>
                    <a:pt x="1772" y="1683"/>
                    <a:pt x="1763" y="1691"/>
                  </a:cubicBezTo>
                  <a:lnTo>
                    <a:pt x="1739" y="1703"/>
                  </a:lnTo>
                  <a:cubicBezTo>
                    <a:pt x="1739" y="1703"/>
                    <a:pt x="1751" y="1727"/>
                    <a:pt x="1751" y="1739"/>
                  </a:cubicBezTo>
                  <a:cubicBezTo>
                    <a:pt x="1751" y="1746"/>
                    <a:pt x="1749" y="1749"/>
                    <a:pt x="1746" y="1749"/>
                  </a:cubicBezTo>
                  <a:cubicBezTo>
                    <a:pt x="1740" y="1749"/>
                    <a:pt x="1731" y="1735"/>
                    <a:pt x="1739" y="1727"/>
                  </a:cubicBezTo>
                  <a:cubicBezTo>
                    <a:pt x="1739" y="1715"/>
                    <a:pt x="1739" y="1715"/>
                    <a:pt x="1715" y="1715"/>
                  </a:cubicBezTo>
                  <a:cubicBezTo>
                    <a:pt x="1709" y="1721"/>
                    <a:pt x="1706" y="1721"/>
                    <a:pt x="1705" y="1721"/>
                  </a:cubicBezTo>
                  <a:cubicBezTo>
                    <a:pt x="1703" y="1721"/>
                    <a:pt x="1703" y="1721"/>
                    <a:pt x="1703" y="1727"/>
                  </a:cubicBezTo>
                  <a:cubicBezTo>
                    <a:pt x="1703" y="1727"/>
                    <a:pt x="1680" y="1727"/>
                    <a:pt x="1680" y="1715"/>
                  </a:cubicBezTo>
                  <a:cubicBezTo>
                    <a:pt x="1680" y="1713"/>
                    <a:pt x="1680" y="1712"/>
                    <a:pt x="1679" y="1712"/>
                  </a:cubicBezTo>
                  <a:cubicBezTo>
                    <a:pt x="1679" y="1712"/>
                    <a:pt x="1677" y="1727"/>
                    <a:pt x="1668" y="1727"/>
                  </a:cubicBezTo>
                  <a:cubicBezTo>
                    <a:pt x="1656" y="1727"/>
                    <a:pt x="1644" y="1739"/>
                    <a:pt x="1644" y="1739"/>
                  </a:cubicBezTo>
                  <a:lnTo>
                    <a:pt x="1632" y="1751"/>
                  </a:lnTo>
                  <a:lnTo>
                    <a:pt x="1620" y="1751"/>
                  </a:lnTo>
                  <a:cubicBezTo>
                    <a:pt x="1620" y="1751"/>
                    <a:pt x="1620" y="1763"/>
                    <a:pt x="1608" y="1763"/>
                  </a:cubicBezTo>
                  <a:lnTo>
                    <a:pt x="1584" y="1763"/>
                  </a:lnTo>
                  <a:cubicBezTo>
                    <a:pt x="1584" y="1763"/>
                    <a:pt x="1584" y="1775"/>
                    <a:pt x="1584" y="1775"/>
                  </a:cubicBezTo>
                  <a:cubicBezTo>
                    <a:pt x="1584" y="1787"/>
                    <a:pt x="1572" y="1787"/>
                    <a:pt x="1572" y="1787"/>
                  </a:cubicBezTo>
                  <a:cubicBezTo>
                    <a:pt x="1572" y="1775"/>
                    <a:pt x="1572" y="1775"/>
                    <a:pt x="1560" y="1775"/>
                  </a:cubicBezTo>
                  <a:lnTo>
                    <a:pt x="1549" y="1775"/>
                  </a:lnTo>
                  <a:cubicBezTo>
                    <a:pt x="1549" y="1775"/>
                    <a:pt x="1560" y="1787"/>
                    <a:pt x="1560" y="1787"/>
                  </a:cubicBezTo>
                  <a:lnTo>
                    <a:pt x="1572" y="1822"/>
                  </a:lnTo>
                  <a:lnTo>
                    <a:pt x="1608" y="1822"/>
                  </a:lnTo>
                  <a:cubicBezTo>
                    <a:pt x="1608" y="1820"/>
                    <a:pt x="1609" y="1818"/>
                    <a:pt x="1610" y="1816"/>
                  </a:cubicBezTo>
                  <a:lnTo>
                    <a:pt x="1610" y="1816"/>
                  </a:lnTo>
                  <a:cubicBezTo>
                    <a:pt x="1609" y="1819"/>
                    <a:pt x="1611" y="1822"/>
                    <a:pt x="1620" y="1822"/>
                  </a:cubicBezTo>
                  <a:cubicBezTo>
                    <a:pt x="1620" y="1814"/>
                    <a:pt x="1617" y="1812"/>
                    <a:pt x="1615" y="1812"/>
                  </a:cubicBezTo>
                  <a:cubicBezTo>
                    <a:pt x="1614" y="1812"/>
                    <a:pt x="1613" y="1812"/>
                    <a:pt x="1612" y="1813"/>
                  </a:cubicBezTo>
                  <a:lnTo>
                    <a:pt x="1612" y="1813"/>
                  </a:lnTo>
                  <a:cubicBezTo>
                    <a:pt x="1615" y="1809"/>
                    <a:pt x="1620" y="1806"/>
                    <a:pt x="1620" y="1799"/>
                  </a:cubicBezTo>
                  <a:cubicBezTo>
                    <a:pt x="1620" y="1790"/>
                    <a:pt x="1620" y="1782"/>
                    <a:pt x="1624" y="1782"/>
                  </a:cubicBezTo>
                  <a:cubicBezTo>
                    <a:pt x="1626" y="1782"/>
                    <a:pt x="1628" y="1783"/>
                    <a:pt x="1632" y="1787"/>
                  </a:cubicBezTo>
                  <a:cubicBezTo>
                    <a:pt x="1644" y="1799"/>
                    <a:pt x="1632" y="1799"/>
                    <a:pt x="1644" y="1799"/>
                  </a:cubicBezTo>
                  <a:cubicBezTo>
                    <a:pt x="1648" y="1803"/>
                    <a:pt x="1650" y="1804"/>
                    <a:pt x="1652" y="1804"/>
                  </a:cubicBezTo>
                  <a:cubicBezTo>
                    <a:pt x="1656" y="1804"/>
                    <a:pt x="1656" y="1799"/>
                    <a:pt x="1656" y="1799"/>
                  </a:cubicBezTo>
                  <a:cubicBezTo>
                    <a:pt x="1656" y="1799"/>
                    <a:pt x="1671" y="1783"/>
                    <a:pt x="1683" y="1783"/>
                  </a:cubicBezTo>
                  <a:cubicBezTo>
                    <a:pt x="1686" y="1783"/>
                    <a:pt x="1689" y="1784"/>
                    <a:pt x="1691" y="1787"/>
                  </a:cubicBezTo>
                  <a:cubicBezTo>
                    <a:pt x="1703" y="1787"/>
                    <a:pt x="1703" y="1763"/>
                    <a:pt x="1703" y="1763"/>
                  </a:cubicBezTo>
                  <a:cubicBezTo>
                    <a:pt x="1715" y="1763"/>
                    <a:pt x="1715" y="1775"/>
                    <a:pt x="1715" y="1775"/>
                  </a:cubicBezTo>
                  <a:cubicBezTo>
                    <a:pt x="1715" y="1775"/>
                    <a:pt x="1715" y="1763"/>
                    <a:pt x="1715" y="1763"/>
                  </a:cubicBezTo>
                  <a:lnTo>
                    <a:pt x="1727" y="1775"/>
                  </a:lnTo>
                  <a:cubicBezTo>
                    <a:pt x="1727" y="1763"/>
                    <a:pt x="1727" y="1751"/>
                    <a:pt x="1751" y="1751"/>
                  </a:cubicBezTo>
                  <a:lnTo>
                    <a:pt x="1775" y="1751"/>
                  </a:lnTo>
                  <a:cubicBezTo>
                    <a:pt x="1787" y="1751"/>
                    <a:pt x="1775" y="1751"/>
                    <a:pt x="1775" y="1739"/>
                  </a:cubicBezTo>
                  <a:lnTo>
                    <a:pt x="1799" y="1739"/>
                  </a:lnTo>
                  <a:cubicBezTo>
                    <a:pt x="1811" y="1739"/>
                    <a:pt x="1822" y="1739"/>
                    <a:pt x="1822" y="1727"/>
                  </a:cubicBezTo>
                  <a:cubicBezTo>
                    <a:pt x="1822" y="1721"/>
                    <a:pt x="1820" y="1718"/>
                    <a:pt x="1819" y="1718"/>
                  </a:cubicBezTo>
                  <a:lnTo>
                    <a:pt x="1819" y="1718"/>
                  </a:lnTo>
                  <a:cubicBezTo>
                    <a:pt x="1820" y="1718"/>
                    <a:pt x="1823" y="1721"/>
                    <a:pt x="1834" y="1727"/>
                  </a:cubicBezTo>
                  <a:lnTo>
                    <a:pt x="1846" y="1727"/>
                  </a:lnTo>
                  <a:cubicBezTo>
                    <a:pt x="1834" y="1727"/>
                    <a:pt x="1846" y="1703"/>
                    <a:pt x="1858" y="1703"/>
                  </a:cubicBezTo>
                  <a:cubicBezTo>
                    <a:pt x="1858" y="1703"/>
                    <a:pt x="1863" y="1709"/>
                    <a:pt x="1867" y="1709"/>
                  </a:cubicBezTo>
                  <a:cubicBezTo>
                    <a:pt x="1869" y="1709"/>
                    <a:pt x="1870" y="1707"/>
                    <a:pt x="1870" y="1703"/>
                  </a:cubicBezTo>
                  <a:cubicBezTo>
                    <a:pt x="1874" y="1703"/>
                    <a:pt x="1876" y="1700"/>
                    <a:pt x="1875" y="1697"/>
                  </a:cubicBezTo>
                  <a:lnTo>
                    <a:pt x="1875" y="1697"/>
                  </a:lnTo>
                  <a:cubicBezTo>
                    <a:pt x="1878" y="1692"/>
                    <a:pt x="1882" y="1686"/>
                    <a:pt x="1882" y="1679"/>
                  </a:cubicBezTo>
                  <a:cubicBezTo>
                    <a:pt x="1894" y="1679"/>
                    <a:pt x="1894" y="1668"/>
                    <a:pt x="1906" y="1668"/>
                  </a:cubicBezTo>
                  <a:cubicBezTo>
                    <a:pt x="1906" y="1674"/>
                    <a:pt x="1909" y="1677"/>
                    <a:pt x="1912" y="1677"/>
                  </a:cubicBezTo>
                  <a:cubicBezTo>
                    <a:pt x="1915" y="1677"/>
                    <a:pt x="1918" y="1674"/>
                    <a:pt x="1918" y="1668"/>
                  </a:cubicBezTo>
                  <a:cubicBezTo>
                    <a:pt x="1930" y="1668"/>
                    <a:pt x="1930" y="1668"/>
                    <a:pt x="1941" y="1656"/>
                  </a:cubicBezTo>
                  <a:cubicBezTo>
                    <a:pt x="1941" y="1656"/>
                    <a:pt x="1941" y="1644"/>
                    <a:pt x="1953" y="1644"/>
                  </a:cubicBezTo>
                  <a:cubicBezTo>
                    <a:pt x="1953" y="1644"/>
                    <a:pt x="1965" y="1644"/>
                    <a:pt x="1977" y="1632"/>
                  </a:cubicBezTo>
                  <a:lnTo>
                    <a:pt x="1977" y="1620"/>
                  </a:lnTo>
                  <a:cubicBezTo>
                    <a:pt x="1977" y="1620"/>
                    <a:pt x="2001" y="1608"/>
                    <a:pt x="2001" y="1596"/>
                  </a:cubicBezTo>
                  <a:cubicBezTo>
                    <a:pt x="2001" y="1596"/>
                    <a:pt x="2001" y="1591"/>
                    <a:pt x="2005" y="1591"/>
                  </a:cubicBezTo>
                  <a:cubicBezTo>
                    <a:pt x="2006" y="1591"/>
                    <a:pt x="2009" y="1592"/>
                    <a:pt x="2013" y="1596"/>
                  </a:cubicBezTo>
                  <a:lnTo>
                    <a:pt x="2013" y="1584"/>
                  </a:lnTo>
                  <a:cubicBezTo>
                    <a:pt x="2013" y="1584"/>
                    <a:pt x="2025" y="1572"/>
                    <a:pt x="2025" y="1572"/>
                  </a:cubicBezTo>
                  <a:cubicBezTo>
                    <a:pt x="2027" y="1575"/>
                    <a:pt x="2029" y="1576"/>
                    <a:pt x="2029" y="1576"/>
                  </a:cubicBezTo>
                  <a:cubicBezTo>
                    <a:pt x="2032" y="1576"/>
                    <a:pt x="2025" y="1560"/>
                    <a:pt x="2025" y="1560"/>
                  </a:cubicBezTo>
                  <a:cubicBezTo>
                    <a:pt x="2025" y="1560"/>
                    <a:pt x="2049" y="1549"/>
                    <a:pt x="2049" y="1537"/>
                  </a:cubicBezTo>
                  <a:cubicBezTo>
                    <a:pt x="2049" y="1525"/>
                    <a:pt x="2049" y="1525"/>
                    <a:pt x="2061" y="1513"/>
                  </a:cubicBezTo>
                  <a:cubicBezTo>
                    <a:pt x="2072" y="1513"/>
                    <a:pt x="2084" y="1501"/>
                    <a:pt x="2084" y="1489"/>
                  </a:cubicBezTo>
                  <a:cubicBezTo>
                    <a:pt x="2084" y="1485"/>
                    <a:pt x="2086" y="1484"/>
                    <a:pt x="2087" y="1484"/>
                  </a:cubicBezTo>
                  <a:cubicBezTo>
                    <a:pt x="2091" y="1484"/>
                    <a:pt x="2096" y="1489"/>
                    <a:pt x="2096" y="1489"/>
                  </a:cubicBezTo>
                  <a:cubicBezTo>
                    <a:pt x="2096" y="1489"/>
                    <a:pt x="2096" y="1477"/>
                    <a:pt x="2096" y="1477"/>
                  </a:cubicBezTo>
                  <a:cubicBezTo>
                    <a:pt x="2096" y="1465"/>
                    <a:pt x="2108" y="1465"/>
                    <a:pt x="2108" y="1453"/>
                  </a:cubicBezTo>
                  <a:lnTo>
                    <a:pt x="2108" y="1441"/>
                  </a:lnTo>
                  <a:cubicBezTo>
                    <a:pt x="2108" y="1441"/>
                    <a:pt x="2132" y="1429"/>
                    <a:pt x="2120" y="1418"/>
                  </a:cubicBezTo>
                  <a:lnTo>
                    <a:pt x="2120" y="1418"/>
                  </a:lnTo>
                  <a:cubicBezTo>
                    <a:pt x="2121" y="1419"/>
                    <a:pt x="2123" y="1419"/>
                    <a:pt x="2124" y="1419"/>
                  </a:cubicBezTo>
                  <a:cubicBezTo>
                    <a:pt x="2137" y="1419"/>
                    <a:pt x="2156" y="1381"/>
                    <a:pt x="2156" y="1370"/>
                  </a:cubicBezTo>
                  <a:cubicBezTo>
                    <a:pt x="2156" y="1358"/>
                    <a:pt x="2192" y="1370"/>
                    <a:pt x="2180" y="1346"/>
                  </a:cubicBezTo>
                  <a:cubicBezTo>
                    <a:pt x="2168" y="1334"/>
                    <a:pt x="2168" y="1334"/>
                    <a:pt x="2180" y="1334"/>
                  </a:cubicBezTo>
                  <a:cubicBezTo>
                    <a:pt x="2180" y="1322"/>
                    <a:pt x="2180" y="1322"/>
                    <a:pt x="2180" y="1310"/>
                  </a:cubicBezTo>
                  <a:lnTo>
                    <a:pt x="2180" y="1298"/>
                  </a:lnTo>
                  <a:cubicBezTo>
                    <a:pt x="2180" y="1298"/>
                    <a:pt x="2203" y="1287"/>
                    <a:pt x="2203" y="1275"/>
                  </a:cubicBezTo>
                  <a:lnTo>
                    <a:pt x="2203" y="1275"/>
                  </a:lnTo>
                  <a:cubicBezTo>
                    <a:pt x="2200" y="1278"/>
                    <a:pt x="2196" y="1280"/>
                    <a:pt x="2193" y="1280"/>
                  </a:cubicBezTo>
                  <a:cubicBezTo>
                    <a:pt x="2186" y="1280"/>
                    <a:pt x="2180" y="1271"/>
                    <a:pt x="2180" y="1263"/>
                  </a:cubicBezTo>
                  <a:lnTo>
                    <a:pt x="2192" y="1263"/>
                  </a:lnTo>
                  <a:cubicBezTo>
                    <a:pt x="2192" y="1263"/>
                    <a:pt x="2192" y="1263"/>
                    <a:pt x="2203" y="1251"/>
                  </a:cubicBezTo>
                  <a:lnTo>
                    <a:pt x="2215" y="1251"/>
                  </a:lnTo>
                  <a:cubicBezTo>
                    <a:pt x="2215" y="1239"/>
                    <a:pt x="2215" y="1239"/>
                    <a:pt x="2215" y="1239"/>
                  </a:cubicBezTo>
                  <a:cubicBezTo>
                    <a:pt x="2215" y="1227"/>
                    <a:pt x="2227" y="1227"/>
                    <a:pt x="2239" y="1215"/>
                  </a:cubicBezTo>
                  <a:cubicBezTo>
                    <a:pt x="2239" y="1203"/>
                    <a:pt x="2251" y="1179"/>
                    <a:pt x="2251" y="1179"/>
                  </a:cubicBezTo>
                  <a:cubicBezTo>
                    <a:pt x="2251" y="1173"/>
                    <a:pt x="2248" y="1173"/>
                    <a:pt x="2245" y="1173"/>
                  </a:cubicBezTo>
                  <a:cubicBezTo>
                    <a:pt x="2242" y="1173"/>
                    <a:pt x="2239" y="1173"/>
                    <a:pt x="2239" y="1168"/>
                  </a:cubicBezTo>
                  <a:cubicBezTo>
                    <a:pt x="2235" y="1164"/>
                    <a:pt x="2235" y="1162"/>
                    <a:pt x="2237" y="1162"/>
                  </a:cubicBezTo>
                  <a:cubicBezTo>
                    <a:pt x="2240" y="1162"/>
                    <a:pt x="2251" y="1168"/>
                    <a:pt x="2251" y="1168"/>
                  </a:cubicBezTo>
                  <a:cubicBezTo>
                    <a:pt x="2251" y="1168"/>
                    <a:pt x="2239" y="1156"/>
                    <a:pt x="2251" y="1156"/>
                  </a:cubicBezTo>
                  <a:cubicBezTo>
                    <a:pt x="2251" y="1164"/>
                    <a:pt x="2257" y="1172"/>
                    <a:pt x="2260" y="1172"/>
                  </a:cubicBezTo>
                  <a:cubicBezTo>
                    <a:pt x="2262" y="1172"/>
                    <a:pt x="2263" y="1171"/>
                    <a:pt x="2263" y="1168"/>
                  </a:cubicBezTo>
                  <a:lnTo>
                    <a:pt x="2263" y="1156"/>
                  </a:lnTo>
                  <a:cubicBezTo>
                    <a:pt x="2275" y="1156"/>
                    <a:pt x="2251" y="1144"/>
                    <a:pt x="2263" y="1132"/>
                  </a:cubicBezTo>
                  <a:lnTo>
                    <a:pt x="2287" y="1132"/>
                  </a:lnTo>
                  <a:cubicBezTo>
                    <a:pt x="2287" y="1120"/>
                    <a:pt x="2287" y="1120"/>
                    <a:pt x="2287" y="1108"/>
                  </a:cubicBezTo>
                  <a:cubicBezTo>
                    <a:pt x="2299" y="1108"/>
                    <a:pt x="2299" y="1096"/>
                    <a:pt x="2299" y="1084"/>
                  </a:cubicBezTo>
                  <a:cubicBezTo>
                    <a:pt x="2299" y="1078"/>
                    <a:pt x="2299" y="1075"/>
                    <a:pt x="2297" y="1075"/>
                  </a:cubicBezTo>
                  <a:cubicBezTo>
                    <a:pt x="2296" y="1075"/>
                    <a:pt x="2293" y="1078"/>
                    <a:pt x="2287" y="1084"/>
                  </a:cubicBezTo>
                  <a:cubicBezTo>
                    <a:pt x="2284" y="1087"/>
                    <a:pt x="2283" y="1088"/>
                    <a:pt x="2282" y="1088"/>
                  </a:cubicBezTo>
                  <a:cubicBezTo>
                    <a:pt x="2280" y="1088"/>
                    <a:pt x="2289" y="1072"/>
                    <a:pt x="2299" y="1072"/>
                  </a:cubicBezTo>
                  <a:cubicBezTo>
                    <a:pt x="2311" y="1060"/>
                    <a:pt x="2322" y="1060"/>
                    <a:pt x="2322" y="1048"/>
                  </a:cubicBezTo>
                  <a:cubicBezTo>
                    <a:pt x="2311" y="1037"/>
                    <a:pt x="2322" y="1037"/>
                    <a:pt x="2322" y="1037"/>
                  </a:cubicBezTo>
                  <a:cubicBezTo>
                    <a:pt x="2322" y="1025"/>
                    <a:pt x="2322" y="1025"/>
                    <a:pt x="2322" y="1025"/>
                  </a:cubicBezTo>
                  <a:lnTo>
                    <a:pt x="2322" y="1001"/>
                  </a:lnTo>
                  <a:lnTo>
                    <a:pt x="2322" y="977"/>
                  </a:lnTo>
                  <a:cubicBezTo>
                    <a:pt x="2322" y="965"/>
                    <a:pt x="2322" y="965"/>
                    <a:pt x="2322" y="953"/>
                  </a:cubicBezTo>
                  <a:cubicBezTo>
                    <a:pt x="2322" y="953"/>
                    <a:pt x="2311" y="953"/>
                    <a:pt x="2311" y="965"/>
                  </a:cubicBezTo>
                  <a:cubicBezTo>
                    <a:pt x="2311" y="953"/>
                    <a:pt x="2311" y="953"/>
                    <a:pt x="2311" y="953"/>
                  </a:cubicBezTo>
                  <a:cubicBezTo>
                    <a:pt x="2311" y="953"/>
                    <a:pt x="2322" y="953"/>
                    <a:pt x="2322" y="941"/>
                  </a:cubicBezTo>
                  <a:cubicBezTo>
                    <a:pt x="2322" y="929"/>
                    <a:pt x="2322" y="929"/>
                    <a:pt x="2322" y="917"/>
                  </a:cubicBezTo>
                  <a:cubicBezTo>
                    <a:pt x="2322" y="906"/>
                    <a:pt x="2346" y="906"/>
                    <a:pt x="2334" y="906"/>
                  </a:cubicBezTo>
                  <a:cubicBezTo>
                    <a:pt x="2322" y="894"/>
                    <a:pt x="2322" y="894"/>
                    <a:pt x="2334" y="894"/>
                  </a:cubicBezTo>
                  <a:cubicBezTo>
                    <a:pt x="2334" y="888"/>
                    <a:pt x="2334" y="888"/>
                    <a:pt x="2336" y="888"/>
                  </a:cubicBezTo>
                  <a:cubicBezTo>
                    <a:pt x="2337" y="888"/>
                    <a:pt x="2340" y="888"/>
                    <a:pt x="2346" y="882"/>
                  </a:cubicBezTo>
                  <a:cubicBezTo>
                    <a:pt x="2346" y="870"/>
                    <a:pt x="2358" y="858"/>
                    <a:pt x="2346" y="858"/>
                  </a:cubicBezTo>
                  <a:cubicBezTo>
                    <a:pt x="2334" y="858"/>
                    <a:pt x="2322" y="858"/>
                    <a:pt x="2334" y="846"/>
                  </a:cubicBezTo>
                  <a:cubicBezTo>
                    <a:pt x="2334" y="842"/>
                    <a:pt x="2334" y="841"/>
                    <a:pt x="2335" y="841"/>
                  </a:cubicBezTo>
                  <a:cubicBezTo>
                    <a:pt x="2336" y="841"/>
                    <a:pt x="2338" y="846"/>
                    <a:pt x="2346" y="846"/>
                  </a:cubicBezTo>
                  <a:lnTo>
                    <a:pt x="2334" y="834"/>
                  </a:lnTo>
                  <a:lnTo>
                    <a:pt x="2334" y="822"/>
                  </a:lnTo>
                  <a:cubicBezTo>
                    <a:pt x="2346" y="822"/>
                    <a:pt x="2346" y="810"/>
                    <a:pt x="2346" y="798"/>
                  </a:cubicBezTo>
                  <a:cubicBezTo>
                    <a:pt x="2346" y="792"/>
                    <a:pt x="2340" y="792"/>
                    <a:pt x="2334" y="792"/>
                  </a:cubicBezTo>
                  <a:cubicBezTo>
                    <a:pt x="2328" y="792"/>
                    <a:pt x="2322" y="792"/>
                    <a:pt x="2322" y="787"/>
                  </a:cubicBezTo>
                  <a:lnTo>
                    <a:pt x="2334" y="787"/>
                  </a:lnTo>
                  <a:cubicBezTo>
                    <a:pt x="2346" y="787"/>
                    <a:pt x="2346" y="787"/>
                    <a:pt x="2346" y="775"/>
                  </a:cubicBezTo>
                  <a:cubicBezTo>
                    <a:pt x="2346" y="775"/>
                    <a:pt x="2370" y="763"/>
                    <a:pt x="2370" y="751"/>
                  </a:cubicBezTo>
                  <a:cubicBezTo>
                    <a:pt x="2370" y="751"/>
                    <a:pt x="2358" y="739"/>
                    <a:pt x="2370" y="739"/>
                  </a:cubicBezTo>
                  <a:lnTo>
                    <a:pt x="2382" y="739"/>
                  </a:lnTo>
                  <a:cubicBezTo>
                    <a:pt x="2382" y="739"/>
                    <a:pt x="2358" y="715"/>
                    <a:pt x="2358" y="703"/>
                  </a:cubicBezTo>
                  <a:cubicBezTo>
                    <a:pt x="2370" y="691"/>
                    <a:pt x="2382" y="691"/>
                    <a:pt x="2382" y="679"/>
                  </a:cubicBezTo>
                  <a:cubicBezTo>
                    <a:pt x="2382" y="679"/>
                    <a:pt x="2394" y="679"/>
                    <a:pt x="2394" y="667"/>
                  </a:cubicBezTo>
                  <a:cubicBezTo>
                    <a:pt x="2394" y="656"/>
                    <a:pt x="2394" y="656"/>
                    <a:pt x="2394" y="644"/>
                  </a:cubicBezTo>
                  <a:lnTo>
                    <a:pt x="2394" y="632"/>
                  </a:lnTo>
                  <a:lnTo>
                    <a:pt x="2394" y="620"/>
                  </a:lnTo>
                  <a:cubicBezTo>
                    <a:pt x="2394" y="608"/>
                    <a:pt x="2394" y="608"/>
                    <a:pt x="2394" y="596"/>
                  </a:cubicBezTo>
                  <a:cubicBezTo>
                    <a:pt x="2394" y="596"/>
                    <a:pt x="2370" y="584"/>
                    <a:pt x="2394" y="584"/>
                  </a:cubicBezTo>
                  <a:cubicBezTo>
                    <a:pt x="2406" y="584"/>
                    <a:pt x="2418" y="584"/>
                    <a:pt x="2406" y="572"/>
                  </a:cubicBezTo>
                  <a:cubicBezTo>
                    <a:pt x="2394" y="560"/>
                    <a:pt x="2382" y="548"/>
                    <a:pt x="2394" y="536"/>
                  </a:cubicBezTo>
                  <a:cubicBezTo>
                    <a:pt x="2406" y="525"/>
                    <a:pt x="2406" y="525"/>
                    <a:pt x="2406" y="525"/>
                  </a:cubicBezTo>
                  <a:cubicBezTo>
                    <a:pt x="2406" y="513"/>
                    <a:pt x="2406" y="513"/>
                    <a:pt x="2406" y="501"/>
                  </a:cubicBezTo>
                  <a:cubicBezTo>
                    <a:pt x="2406" y="501"/>
                    <a:pt x="2418" y="501"/>
                    <a:pt x="2418" y="489"/>
                  </a:cubicBezTo>
                  <a:cubicBezTo>
                    <a:pt x="2406" y="477"/>
                    <a:pt x="2430" y="477"/>
                    <a:pt x="2430" y="465"/>
                  </a:cubicBezTo>
                  <a:cubicBezTo>
                    <a:pt x="2430" y="465"/>
                    <a:pt x="2406" y="465"/>
                    <a:pt x="2418" y="453"/>
                  </a:cubicBezTo>
                  <a:cubicBezTo>
                    <a:pt x="2424" y="447"/>
                    <a:pt x="2424" y="447"/>
                    <a:pt x="2422" y="447"/>
                  </a:cubicBezTo>
                  <a:cubicBezTo>
                    <a:pt x="2421" y="447"/>
                    <a:pt x="2418" y="447"/>
                    <a:pt x="2418" y="441"/>
                  </a:cubicBezTo>
                  <a:cubicBezTo>
                    <a:pt x="2414" y="433"/>
                    <a:pt x="2412" y="431"/>
                    <a:pt x="2413" y="431"/>
                  </a:cubicBezTo>
                  <a:lnTo>
                    <a:pt x="2413" y="431"/>
                  </a:lnTo>
                  <a:cubicBezTo>
                    <a:pt x="2413" y="431"/>
                    <a:pt x="2416" y="434"/>
                    <a:pt x="2420" y="437"/>
                  </a:cubicBezTo>
                  <a:lnTo>
                    <a:pt x="2420" y="437"/>
                  </a:lnTo>
                  <a:cubicBezTo>
                    <a:pt x="2414" y="428"/>
                    <a:pt x="2425" y="406"/>
                    <a:pt x="2406" y="406"/>
                  </a:cubicBezTo>
                  <a:cubicBezTo>
                    <a:pt x="2418" y="406"/>
                    <a:pt x="2406" y="382"/>
                    <a:pt x="2406" y="382"/>
                  </a:cubicBezTo>
                  <a:cubicBezTo>
                    <a:pt x="2406" y="370"/>
                    <a:pt x="2406" y="370"/>
                    <a:pt x="2406" y="358"/>
                  </a:cubicBezTo>
                  <a:lnTo>
                    <a:pt x="2394" y="358"/>
                  </a:lnTo>
                  <a:cubicBezTo>
                    <a:pt x="2394" y="358"/>
                    <a:pt x="2382" y="358"/>
                    <a:pt x="2382" y="346"/>
                  </a:cubicBezTo>
                  <a:cubicBezTo>
                    <a:pt x="2382" y="342"/>
                    <a:pt x="2383" y="341"/>
                    <a:pt x="2385" y="341"/>
                  </a:cubicBezTo>
                  <a:cubicBezTo>
                    <a:pt x="2389" y="341"/>
                    <a:pt x="2394" y="346"/>
                    <a:pt x="2394" y="346"/>
                  </a:cubicBezTo>
                  <a:cubicBezTo>
                    <a:pt x="2406" y="346"/>
                    <a:pt x="2394" y="334"/>
                    <a:pt x="2382" y="334"/>
                  </a:cubicBezTo>
                  <a:cubicBezTo>
                    <a:pt x="2382" y="334"/>
                    <a:pt x="2382" y="322"/>
                    <a:pt x="2382" y="322"/>
                  </a:cubicBezTo>
                  <a:lnTo>
                    <a:pt x="2382" y="310"/>
                  </a:lnTo>
                  <a:lnTo>
                    <a:pt x="2370" y="310"/>
                  </a:lnTo>
                  <a:cubicBezTo>
                    <a:pt x="2370" y="310"/>
                    <a:pt x="2370" y="298"/>
                    <a:pt x="2370" y="298"/>
                  </a:cubicBezTo>
                  <a:cubicBezTo>
                    <a:pt x="2370" y="298"/>
                    <a:pt x="2370" y="286"/>
                    <a:pt x="2370" y="286"/>
                  </a:cubicBezTo>
                  <a:cubicBezTo>
                    <a:pt x="2370" y="275"/>
                    <a:pt x="2358" y="275"/>
                    <a:pt x="2358" y="275"/>
                  </a:cubicBezTo>
                  <a:cubicBezTo>
                    <a:pt x="2346" y="263"/>
                    <a:pt x="2358" y="263"/>
                    <a:pt x="2358" y="251"/>
                  </a:cubicBezTo>
                  <a:lnTo>
                    <a:pt x="2346" y="251"/>
                  </a:lnTo>
                  <a:cubicBezTo>
                    <a:pt x="2358" y="251"/>
                    <a:pt x="2358" y="239"/>
                    <a:pt x="2346" y="239"/>
                  </a:cubicBezTo>
                  <a:cubicBezTo>
                    <a:pt x="2346" y="239"/>
                    <a:pt x="2322" y="203"/>
                    <a:pt x="2322" y="203"/>
                  </a:cubicBezTo>
                  <a:close/>
                  <a:moveTo>
                    <a:pt x="1095" y="1802"/>
                  </a:moveTo>
                  <a:cubicBezTo>
                    <a:pt x="1093" y="1802"/>
                    <a:pt x="1090" y="1805"/>
                    <a:pt x="1084" y="1810"/>
                  </a:cubicBezTo>
                  <a:cubicBezTo>
                    <a:pt x="1081" y="1810"/>
                    <a:pt x="1077" y="1810"/>
                    <a:pt x="1072" y="1808"/>
                  </a:cubicBezTo>
                  <a:lnTo>
                    <a:pt x="1072" y="1808"/>
                  </a:lnTo>
                  <a:cubicBezTo>
                    <a:pt x="1076" y="1813"/>
                    <a:pt x="1080" y="1818"/>
                    <a:pt x="1084" y="1822"/>
                  </a:cubicBezTo>
                  <a:cubicBezTo>
                    <a:pt x="1087" y="1825"/>
                    <a:pt x="1089" y="1826"/>
                    <a:pt x="1090" y="1826"/>
                  </a:cubicBezTo>
                  <a:cubicBezTo>
                    <a:pt x="1097" y="1826"/>
                    <a:pt x="1099" y="1810"/>
                    <a:pt x="1108" y="1810"/>
                  </a:cubicBezTo>
                  <a:cubicBezTo>
                    <a:pt x="1120" y="1810"/>
                    <a:pt x="1120" y="1822"/>
                    <a:pt x="1120" y="1822"/>
                  </a:cubicBezTo>
                  <a:cubicBezTo>
                    <a:pt x="1120" y="1819"/>
                    <a:pt x="1120" y="1816"/>
                    <a:pt x="1120" y="1810"/>
                  </a:cubicBezTo>
                  <a:cubicBezTo>
                    <a:pt x="1120" y="1810"/>
                    <a:pt x="1115" y="1805"/>
                    <a:pt x="1108" y="1805"/>
                  </a:cubicBezTo>
                  <a:cubicBezTo>
                    <a:pt x="1104" y="1805"/>
                    <a:pt x="1100" y="1806"/>
                    <a:pt x="1096" y="1810"/>
                  </a:cubicBezTo>
                  <a:cubicBezTo>
                    <a:pt x="1096" y="1805"/>
                    <a:pt x="1096" y="1802"/>
                    <a:pt x="1095" y="1802"/>
                  </a:cubicBezTo>
                  <a:close/>
                  <a:moveTo>
                    <a:pt x="1406" y="1775"/>
                  </a:moveTo>
                  <a:cubicBezTo>
                    <a:pt x="1406" y="1775"/>
                    <a:pt x="1406" y="1787"/>
                    <a:pt x="1394" y="1787"/>
                  </a:cubicBezTo>
                  <a:lnTo>
                    <a:pt x="1370" y="1787"/>
                  </a:lnTo>
                  <a:lnTo>
                    <a:pt x="1334" y="1799"/>
                  </a:lnTo>
                  <a:cubicBezTo>
                    <a:pt x="1334" y="1799"/>
                    <a:pt x="1334" y="1810"/>
                    <a:pt x="1334" y="1810"/>
                  </a:cubicBezTo>
                  <a:cubicBezTo>
                    <a:pt x="1327" y="1818"/>
                    <a:pt x="1337" y="1829"/>
                    <a:pt x="1347" y="1829"/>
                  </a:cubicBezTo>
                  <a:cubicBezTo>
                    <a:pt x="1353" y="1829"/>
                    <a:pt x="1358" y="1824"/>
                    <a:pt x="1358" y="1810"/>
                  </a:cubicBezTo>
                  <a:cubicBezTo>
                    <a:pt x="1358" y="1816"/>
                    <a:pt x="1364" y="1816"/>
                    <a:pt x="1371" y="1816"/>
                  </a:cubicBezTo>
                  <a:cubicBezTo>
                    <a:pt x="1379" y="1816"/>
                    <a:pt x="1388" y="1816"/>
                    <a:pt x="1394" y="1822"/>
                  </a:cubicBezTo>
                  <a:lnTo>
                    <a:pt x="1418" y="1822"/>
                  </a:lnTo>
                  <a:cubicBezTo>
                    <a:pt x="1439" y="1812"/>
                    <a:pt x="1460" y="1811"/>
                    <a:pt x="1489" y="1810"/>
                  </a:cubicBezTo>
                  <a:lnTo>
                    <a:pt x="1489" y="1810"/>
                  </a:lnTo>
                  <a:cubicBezTo>
                    <a:pt x="1489" y="1811"/>
                    <a:pt x="1489" y="1822"/>
                    <a:pt x="1489" y="1822"/>
                  </a:cubicBezTo>
                  <a:lnTo>
                    <a:pt x="1513" y="1822"/>
                  </a:lnTo>
                  <a:cubicBezTo>
                    <a:pt x="1513" y="1812"/>
                    <a:pt x="1494" y="1811"/>
                    <a:pt x="1490" y="1810"/>
                  </a:cubicBezTo>
                  <a:lnTo>
                    <a:pt x="1490" y="1810"/>
                  </a:lnTo>
                  <a:cubicBezTo>
                    <a:pt x="1490" y="1810"/>
                    <a:pt x="1489" y="1810"/>
                    <a:pt x="1489" y="1810"/>
                  </a:cubicBezTo>
                  <a:lnTo>
                    <a:pt x="1489" y="1810"/>
                  </a:lnTo>
                  <a:cubicBezTo>
                    <a:pt x="1489" y="1810"/>
                    <a:pt x="1489" y="1810"/>
                    <a:pt x="1489" y="1810"/>
                  </a:cubicBezTo>
                  <a:cubicBezTo>
                    <a:pt x="1489" y="1810"/>
                    <a:pt x="1489" y="1810"/>
                    <a:pt x="1490" y="1810"/>
                  </a:cubicBezTo>
                  <a:lnTo>
                    <a:pt x="1490" y="1810"/>
                  </a:lnTo>
                  <a:cubicBezTo>
                    <a:pt x="1493" y="1810"/>
                    <a:pt x="1497" y="1810"/>
                    <a:pt x="1501" y="1810"/>
                  </a:cubicBezTo>
                  <a:cubicBezTo>
                    <a:pt x="1506" y="1810"/>
                    <a:pt x="1516" y="1812"/>
                    <a:pt x="1526" y="1812"/>
                  </a:cubicBezTo>
                  <a:cubicBezTo>
                    <a:pt x="1541" y="1812"/>
                    <a:pt x="1556" y="1808"/>
                    <a:pt x="1549" y="1787"/>
                  </a:cubicBezTo>
                  <a:lnTo>
                    <a:pt x="1549" y="1775"/>
                  </a:lnTo>
                  <a:lnTo>
                    <a:pt x="1489" y="1775"/>
                  </a:lnTo>
                  <a:cubicBezTo>
                    <a:pt x="1485" y="1779"/>
                    <a:pt x="1481" y="1780"/>
                    <a:pt x="1478" y="1780"/>
                  </a:cubicBezTo>
                  <a:cubicBezTo>
                    <a:pt x="1477" y="1780"/>
                    <a:pt x="1477" y="1780"/>
                    <a:pt x="1476" y="1780"/>
                  </a:cubicBezTo>
                  <a:lnTo>
                    <a:pt x="1476" y="1780"/>
                  </a:lnTo>
                  <a:cubicBezTo>
                    <a:pt x="1475" y="1783"/>
                    <a:pt x="1472" y="1787"/>
                    <a:pt x="1465" y="1787"/>
                  </a:cubicBezTo>
                  <a:cubicBezTo>
                    <a:pt x="1453" y="1787"/>
                    <a:pt x="1465" y="1787"/>
                    <a:pt x="1465" y="1775"/>
                  </a:cubicBezTo>
                  <a:close/>
                  <a:moveTo>
                    <a:pt x="1179" y="1834"/>
                  </a:moveTo>
                  <a:cubicBezTo>
                    <a:pt x="1179" y="1834"/>
                    <a:pt x="1179" y="1834"/>
                    <a:pt x="1179" y="1834"/>
                  </a:cubicBezTo>
                  <a:lnTo>
                    <a:pt x="1179" y="1834"/>
                  </a:lnTo>
                  <a:cubicBezTo>
                    <a:pt x="1179" y="1834"/>
                    <a:pt x="1179" y="1834"/>
                    <a:pt x="1179" y="1834"/>
                  </a:cubicBezTo>
                  <a:close/>
                  <a:moveTo>
                    <a:pt x="1120" y="1822"/>
                  </a:moveTo>
                  <a:cubicBezTo>
                    <a:pt x="1120" y="1825"/>
                    <a:pt x="1120" y="1828"/>
                    <a:pt x="1120" y="1834"/>
                  </a:cubicBezTo>
                  <a:cubicBezTo>
                    <a:pt x="1132" y="1834"/>
                    <a:pt x="1120" y="1822"/>
                    <a:pt x="1132" y="1822"/>
                  </a:cubicBezTo>
                  <a:close/>
                  <a:moveTo>
                    <a:pt x="1168" y="1810"/>
                  </a:moveTo>
                  <a:cubicBezTo>
                    <a:pt x="1160" y="1814"/>
                    <a:pt x="1156" y="1819"/>
                    <a:pt x="1154" y="1823"/>
                  </a:cubicBezTo>
                  <a:lnTo>
                    <a:pt x="1154" y="1823"/>
                  </a:lnTo>
                  <a:cubicBezTo>
                    <a:pt x="1152" y="1822"/>
                    <a:pt x="1149" y="1822"/>
                    <a:pt x="1144" y="1822"/>
                  </a:cubicBezTo>
                  <a:cubicBezTo>
                    <a:pt x="1144" y="1822"/>
                    <a:pt x="1144" y="1822"/>
                    <a:pt x="1144" y="1834"/>
                  </a:cubicBezTo>
                  <a:cubicBezTo>
                    <a:pt x="1146" y="1837"/>
                    <a:pt x="1147" y="1838"/>
                    <a:pt x="1148" y="1838"/>
                  </a:cubicBezTo>
                  <a:cubicBezTo>
                    <a:pt x="1151" y="1838"/>
                    <a:pt x="1150" y="1831"/>
                    <a:pt x="1154" y="1823"/>
                  </a:cubicBezTo>
                  <a:lnTo>
                    <a:pt x="1154" y="1823"/>
                  </a:lnTo>
                  <a:cubicBezTo>
                    <a:pt x="1158" y="1824"/>
                    <a:pt x="1161" y="1827"/>
                    <a:pt x="1168" y="1834"/>
                  </a:cubicBezTo>
                  <a:lnTo>
                    <a:pt x="1179" y="1834"/>
                  </a:lnTo>
                  <a:cubicBezTo>
                    <a:pt x="1184" y="1834"/>
                    <a:pt x="1188" y="1835"/>
                    <a:pt x="1191" y="1836"/>
                  </a:cubicBezTo>
                  <a:lnTo>
                    <a:pt x="1191" y="1836"/>
                  </a:lnTo>
                  <a:cubicBezTo>
                    <a:pt x="1190" y="1828"/>
                    <a:pt x="1188" y="1819"/>
                    <a:pt x="1179" y="1810"/>
                  </a:cubicBezTo>
                  <a:cubicBezTo>
                    <a:pt x="1176" y="1810"/>
                    <a:pt x="1174" y="1812"/>
                    <a:pt x="1174" y="1814"/>
                  </a:cubicBezTo>
                  <a:lnTo>
                    <a:pt x="1174" y="1814"/>
                  </a:lnTo>
                  <a:cubicBezTo>
                    <a:pt x="1173" y="1812"/>
                    <a:pt x="1170" y="1810"/>
                    <a:pt x="1168" y="1810"/>
                  </a:cubicBezTo>
                  <a:close/>
                  <a:moveTo>
                    <a:pt x="1275" y="1822"/>
                  </a:moveTo>
                  <a:cubicBezTo>
                    <a:pt x="1263" y="1822"/>
                    <a:pt x="1275" y="1834"/>
                    <a:pt x="1251" y="1834"/>
                  </a:cubicBezTo>
                  <a:cubicBezTo>
                    <a:pt x="1245" y="1828"/>
                    <a:pt x="1239" y="1825"/>
                    <a:pt x="1233" y="1825"/>
                  </a:cubicBezTo>
                  <a:cubicBezTo>
                    <a:pt x="1227" y="1825"/>
                    <a:pt x="1221" y="1828"/>
                    <a:pt x="1215" y="1834"/>
                  </a:cubicBezTo>
                  <a:cubicBezTo>
                    <a:pt x="1208" y="1834"/>
                    <a:pt x="1206" y="1838"/>
                    <a:pt x="1202" y="1841"/>
                  </a:cubicBezTo>
                  <a:lnTo>
                    <a:pt x="1202" y="1841"/>
                  </a:lnTo>
                  <a:cubicBezTo>
                    <a:pt x="1199" y="1839"/>
                    <a:pt x="1195" y="1838"/>
                    <a:pt x="1191" y="1836"/>
                  </a:cubicBezTo>
                  <a:lnTo>
                    <a:pt x="1191" y="1836"/>
                  </a:lnTo>
                  <a:cubicBezTo>
                    <a:pt x="1191" y="1840"/>
                    <a:pt x="1191" y="1843"/>
                    <a:pt x="1191" y="1846"/>
                  </a:cubicBezTo>
                  <a:cubicBezTo>
                    <a:pt x="1197" y="1846"/>
                    <a:pt x="1200" y="1844"/>
                    <a:pt x="1202" y="1841"/>
                  </a:cubicBezTo>
                  <a:lnTo>
                    <a:pt x="1202" y="1841"/>
                  </a:lnTo>
                  <a:cubicBezTo>
                    <a:pt x="1209" y="1845"/>
                    <a:pt x="1215" y="1850"/>
                    <a:pt x="1220" y="1850"/>
                  </a:cubicBezTo>
                  <a:cubicBezTo>
                    <a:pt x="1222" y="1850"/>
                    <a:pt x="1225" y="1849"/>
                    <a:pt x="1227" y="1846"/>
                  </a:cubicBezTo>
                  <a:lnTo>
                    <a:pt x="1251" y="1846"/>
                  </a:lnTo>
                  <a:cubicBezTo>
                    <a:pt x="1251" y="1846"/>
                    <a:pt x="1274" y="1856"/>
                    <a:pt x="1295" y="1857"/>
                  </a:cubicBezTo>
                  <a:lnTo>
                    <a:pt x="1295" y="1857"/>
                  </a:lnTo>
                  <a:cubicBezTo>
                    <a:pt x="1297" y="1843"/>
                    <a:pt x="1294" y="1822"/>
                    <a:pt x="1287" y="1822"/>
                  </a:cubicBezTo>
                  <a:close/>
                  <a:moveTo>
                    <a:pt x="1328" y="1844"/>
                  </a:moveTo>
                  <a:cubicBezTo>
                    <a:pt x="1327" y="1844"/>
                    <a:pt x="1325" y="1845"/>
                    <a:pt x="1322" y="1846"/>
                  </a:cubicBezTo>
                  <a:cubicBezTo>
                    <a:pt x="1318" y="1854"/>
                    <a:pt x="1309" y="1857"/>
                    <a:pt x="1299" y="1857"/>
                  </a:cubicBezTo>
                  <a:cubicBezTo>
                    <a:pt x="1297" y="1857"/>
                    <a:pt x="1296" y="1857"/>
                    <a:pt x="1295" y="1857"/>
                  </a:cubicBezTo>
                  <a:lnTo>
                    <a:pt x="1295" y="1857"/>
                  </a:lnTo>
                  <a:cubicBezTo>
                    <a:pt x="1293" y="1864"/>
                    <a:pt x="1291" y="1870"/>
                    <a:pt x="1287" y="1870"/>
                  </a:cubicBezTo>
                  <a:lnTo>
                    <a:pt x="1299" y="1870"/>
                  </a:lnTo>
                  <a:cubicBezTo>
                    <a:pt x="1299" y="1871"/>
                    <a:pt x="1299" y="1872"/>
                    <a:pt x="1300" y="1872"/>
                  </a:cubicBezTo>
                  <a:cubicBezTo>
                    <a:pt x="1307" y="1872"/>
                    <a:pt x="1335" y="1844"/>
                    <a:pt x="1328" y="18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3"/>
            <p:cNvSpPr/>
            <p:nvPr/>
          </p:nvSpPr>
          <p:spPr>
            <a:xfrm>
              <a:off x="4879924" y="5288110"/>
              <a:ext cx="74975" cy="74928"/>
            </a:xfrm>
            <a:custGeom>
              <a:avLst/>
              <a:gdLst/>
              <a:ahLst/>
              <a:cxnLst/>
              <a:rect l="l" t="t" r="r" b="b"/>
              <a:pathLst>
                <a:path w="1478" h="1477" extrusionOk="0">
                  <a:moveTo>
                    <a:pt x="739" y="0"/>
                  </a:moveTo>
                  <a:cubicBezTo>
                    <a:pt x="334" y="0"/>
                    <a:pt x="1" y="322"/>
                    <a:pt x="1" y="738"/>
                  </a:cubicBezTo>
                  <a:cubicBezTo>
                    <a:pt x="1" y="1143"/>
                    <a:pt x="334" y="1476"/>
                    <a:pt x="739" y="1476"/>
                  </a:cubicBezTo>
                  <a:cubicBezTo>
                    <a:pt x="1156" y="1476"/>
                    <a:pt x="1477" y="1143"/>
                    <a:pt x="1477" y="738"/>
                  </a:cubicBezTo>
                  <a:cubicBezTo>
                    <a:pt x="1477" y="322"/>
                    <a:pt x="1156" y="0"/>
                    <a:pt x="7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3"/>
            <p:cNvSpPr/>
            <p:nvPr/>
          </p:nvSpPr>
          <p:spPr>
            <a:xfrm>
              <a:off x="4870894" y="5275327"/>
              <a:ext cx="99071" cy="97351"/>
            </a:xfrm>
            <a:custGeom>
              <a:avLst/>
              <a:gdLst/>
              <a:ahLst/>
              <a:cxnLst/>
              <a:rect l="l" t="t" r="r" b="b"/>
              <a:pathLst>
                <a:path w="1953" h="1919" extrusionOk="0">
                  <a:moveTo>
                    <a:pt x="1357" y="92"/>
                  </a:moveTo>
                  <a:cubicBezTo>
                    <a:pt x="1356" y="92"/>
                    <a:pt x="1354" y="97"/>
                    <a:pt x="1352" y="103"/>
                  </a:cubicBezTo>
                  <a:lnTo>
                    <a:pt x="1352" y="103"/>
                  </a:lnTo>
                  <a:cubicBezTo>
                    <a:pt x="1354" y="101"/>
                    <a:pt x="1356" y="99"/>
                    <a:pt x="1357" y="97"/>
                  </a:cubicBezTo>
                  <a:cubicBezTo>
                    <a:pt x="1357" y="93"/>
                    <a:pt x="1357" y="92"/>
                    <a:pt x="1357" y="92"/>
                  </a:cubicBezTo>
                  <a:close/>
                  <a:moveTo>
                    <a:pt x="560" y="97"/>
                  </a:moveTo>
                  <a:lnTo>
                    <a:pt x="560" y="97"/>
                  </a:lnTo>
                  <a:cubicBezTo>
                    <a:pt x="560" y="97"/>
                    <a:pt x="565" y="113"/>
                    <a:pt x="572" y="124"/>
                  </a:cubicBezTo>
                  <a:lnTo>
                    <a:pt x="572" y="124"/>
                  </a:lnTo>
                  <a:cubicBezTo>
                    <a:pt x="566" y="110"/>
                    <a:pt x="560" y="97"/>
                    <a:pt x="560" y="97"/>
                  </a:cubicBezTo>
                  <a:close/>
                  <a:moveTo>
                    <a:pt x="1238" y="240"/>
                  </a:moveTo>
                  <a:cubicBezTo>
                    <a:pt x="1238" y="252"/>
                    <a:pt x="1215" y="300"/>
                    <a:pt x="1203" y="300"/>
                  </a:cubicBezTo>
                  <a:lnTo>
                    <a:pt x="1215" y="264"/>
                  </a:lnTo>
                  <a:cubicBezTo>
                    <a:pt x="1226" y="252"/>
                    <a:pt x="1238" y="240"/>
                    <a:pt x="1238" y="240"/>
                  </a:cubicBezTo>
                  <a:close/>
                  <a:moveTo>
                    <a:pt x="810" y="300"/>
                  </a:moveTo>
                  <a:cubicBezTo>
                    <a:pt x="810" y="311"/>
                    <a:pt x="810" y="321"/>
                    <a:pt x="810" y="328"/>
                  </a:cubicBezTo>
                  <a:lnTo>
                    <a:pt x="810" y="328"/>
                  </a:lnTo>
                  <a:cubicBezTo>
                    <a:pt x="810" y="327"/>
                    <a:pt x="810" y="325"/>
                    <a:pt x="810" y="323"/>
                  </a:cubicBezTo>
                  <a:lnTo>
                    <a:pt x="810" y="300"/>
                  </a:lnTo>
                  <a:close/>
                  <a:moveTo>
                    <a:pt x="1204" y="318"/>
                  </a:moveTo>
                  <a:cubicBezTo>
                    <a:pt x="1203" y="318"/>
                    <a:pt x="1197" y="323"/>
                    <a:pt x="1191" y="335"/>
                  </a:cubicBezTo>
                  <a:cubicBezTo>
                    <a:pt x="1203" y="323"/>
                    <a:pt x="1206" y="318"/>
                    <a:pt x="1204" y="318"/>
                  </a:cubicBezTo>
                  <a:close/>
                  <a:moveTo>
                    <a:pt x="607" y="347"/>
                  </a:moveTo>
                  <a:cubicBezTo>
                    <a:pt x="607" y="347"/>
                    <a:pt x="608" y="350"/>
                    <a:pt x="609" y="355"/>
                  </a:cubicBezTo>
                  <a:lnTo>
                    <a:pt x="609" y="355"/>
                  </a:lnTo>
                  <a:cubicBezTo>
                    <a:pt x="608" y="352"/>
                    <a:pt x="607" y="350"/>
                    <a:pt x="607" y="347"/>
                  </a:cubicBezTo>
                  <a:close/>
                  <a:moveTo>
                    <a:pt x="226" y="419"/>
                  </a:moveTo>
                  <a:cubicBezTo>
                    <a:pt x="230" y="420"/>
                    <a:pt x="232" y="422"/>
                    <a:pt x="235" y="422"/>
                  </a:cubicBezTo>
                  <a:lnTo>
                    <a:pt x="235" y="422"/>
                  </a:lnTo>
                  <a:cubicBezTo>
                    <a:pt x="232" y="421"/>
                    <a:pt x="229" y="420"/>
                    <a:pt x="226" y="419"/>
                  </a:cubicBezTo>
                  <a:close/>
                  <a:moveTo>
                    <a:pt x="298" y="407"/>
                  </a:moveTo>
                  <a:cubicBezTo>
                    <a:pt x="298" y="407"/>
                    <a:pt x="345" y="454"/>
                    <a:pt x="345" y="454"/>
                  </a:cubicBezTo>
                  <a:cubicBezTo>
                    <a:pt x="333" y="454"/>
                    <a:pt x="298" y="419"/>
                    <a:pt x="298" y="407"/>
                  </a:cubicBezTo>
                  <a:close/>
                  <a:moveTo>
                    <a:pt x="582" y="465"/>
                  </a:moveTo>
                  <a:cubicBezTo>
                    <a:pt x="584" y="468"/>
                    <a:pt x="585" y="470"/>
                    <a:pt x="585" y="470"/>
                  </a:cubicBezTo>
                  <a:cubicBezTo>
                    <a:pt x="585" y="470"/>
                    <a:pt x="585" y="469"/>
                    <a:pt x="584" y="466"/>
                  </a:cubicBezTo>
                  <a:cubicBezTo>
                    <a:pt x="583" y="466"/>
                    <a:pt x="582" y="465"/>
                    <a:pt x="582" y="465"/>
                  </a:cubicBezTo>
                  <a:close/>
                  <a:moveTo>
                    <a:pt x="603" y="445"/>
                  </a:moveTo>
                  <a:lnTo>
                    <a:pt x="603" y="445"/>
                  </a:lnTo>
                  <a:cubicBezTo>
                    <a:pt x="604" y="448"/>
                    <a:pt x="606" y="451"/>
                    <a:pt x="607" y="454"/>
                  </a:cubicBezTo>
                  <a:lnTo>
                    <a:pt x="631" y="490"/>
                  </a:lnTo>
                  <a:lnTo>
                    <a:pt x="603" y="445"/>
                  </a:lnTo>
                  <a:close/>
                  <a:moveTo>
                    <a:pt x="1687" y="486"/>
                  </a:moveTo>
                  <a:cubicBezTo>
                    <a:pt x="1686" y="486"/>
                    <a:pt x="1683" y="487"/>
                    <a:pt x="1679" y="490"/>
                  </a:cubicBezTo>
                  <a:cubicBezTo>
                    <a:pt x="1685" y="487"/>
                    <a:pt x="1687" y="486"/>
                    <a:pt x="1687" y="486"/>
                  </a:cubicBezTo>
                  <a:close/>
                  <a:moveTo>
                    <a:pt x="238" y="526"/>
                  </a:moveTo>
                  <a:cubicBezTo>
                    <a:pt x="250" y="538"/>
                    <a:pt x="286" y="562"/>
                    <a:pt x="286" y="562"/>
                  </a:cubicBezTo>
                  <a:cubicBezTo>
                    <a:pt x="291" y="567"/>
                    <a:pt x="292" y="569"/>
                    <a:pt x="289" y="569"/>
                  </a:cubicBezTo>
                  <a:cubicBezTo>
                    <a:pt x="286" y="569"/>
                    <a:pt x="276" y="564"/>
                    <a:pt x="262" y="550"/>
                  </a:cubicBezTo>
                  <a:lnTo>
                    <a:pt x="238" y="526"/>
                  </a:lnTo>
                  <a:close/>
                  <a:moveTo>
                    <a:pt x="440" y="609"/>
                  </a:moveTo>
                  <a:cubicBezTo>
                    <a:pt x="441" y="610"/>
                    <a:pt x="441" y="610"/>
                    <a:pt x="441" y="610"/>
                  </a:cubicBezTo>
                  <a:cubicBezTo>
                    <a:pt x="441" y="610"/>
                    <a:pt x="441" y="610"/>
                    <a:pt x="441" y="609"/>
                  </a:cubicBezTo>
                  <a:cubicBezTo>
                    <a:pt x="440" y="609"/>
                    <a:pt x="440" y="609"/>
                    <a:pt x="440" y="609"/>
                  </a:cubicBezTo>
                  <a:close/>
                  <a:moveTo>
                    <a:pt x="60" y="645"/>
                  </a:moveTo>
                  <a:cubicBezTo>
                    <a:pt x="60" y="645"/>
                    <a:pt x="95" y="669"/>
                    <a:pt x="119" y="669"/>
                  </a:cubicBezTo>
                  <a:cubicBezTo>
                    <a:pt x="121" y="669"/>
                    <a:pt x="123" y="669"/>
                    <a:pt x="126" y="669"/>
                  </a:cubicBezTo>
                  <a:lnTo>
                    <a:pt x="126" y="669"/>
                  </a:lnTo>
                  <a:lnTo>
                    <a:pt x="60" y="645"/>
                  </a:lnTo>
                  <a:close/>
                  <a:moveTo>
                    <a:pt x="134" y="710"/>
                  </a:moveTo>
                  <a:cubicBezTo>
                    <a:pt x="145" y="711"/>
                    <a:pt x="157" y="711"/>
                    <a:pt x="167" y="716"/>
                  </a:cubicBezTo>
                  <a:cubicBezTo>
                    <a:pt x="167" y="716"/>
                    <a:pt x="151" y="713"/>
                    <a:pt x="134" y="710"/>
                  </a:cubicBezTo>
                  <a:close/>
                  <a:moveTo>
                    <a:pt x="60" y="716"/>
                  </a:moveTo>
                  <a:cubicBezTo>
                    <a:pt x="58" y="716"/>
                    <a:pt x="58" y="717"/>
                    <a:pt x="60" y="718"/>
                  </a:cubicBezTo>
                  <a:lnTo>
                    <a:pt x="60" y="718"/>
                  </a:lnTo>
                  <a:cubicBezTo>
                    <a:pt x="60" y="718"/>
                    <a:pt x="60" y="717"/>
                    <a:pt x="60" y="716"/>
                  </a:cubicBezTo>
                  <a:close/>
                  <a:moveTo>
                    <a:pt x="214" y="693"/>
                  </a:moveTo>
                  <a:cubicBezTo>
                    <a:pt x="238" y="704"/>
                    <a:pt x="250" y="704"/>
                    <a:pt x="250" y="716"/>
                  </a:cubicBezTo>
                  <a:lnTo>
                    <a:pt x="226" y="704"/>
                  </a:lnTo>
                  <a:lnTo>
                    <a:pt x="226" y="704"/>
                  </a:lnTo>
                  <a:cubicBezTo>
                    <a:pt x="221" y="704"/>
                    <a:pt x="232" y="713"/>
                    <a:pt x="245" y="722"/>
                  </a:cubicBezTo>
                  <a:lnTo>
                    <a:pt x="245" y="722"/>
                  </a:lnTo>
                  <a:cubicBezTo>
                    <a:pt x="242" y="721"/>
                    <a:pt x="236" y="720"/>
                    <a:pt x="226" y="716"/>
                  </a:cubicBezTo>
                  <a:lnTo>
                    <a:pt x="214" y="704"/>
                  </a:lnTo>
                  <a:lnTo>
                    <a:pt x="214" y="693"/>
                  </a:lnTo>
                  <a:close/>
                  <a:moveTo>
                    <a:pt x="1560" y="751"/>
                  </a:moveTo>
                  <a:lnTo>
                    <a:pt x="1560" y="751"/>
                  </a:lnTo>
                  <a:cubicBezTo>
                    <a:pt x="1556" y="752"/>
                    <a:pt x="1552" y="752"/>
                    <a:pt x="1548" y="752"/>
                  </a:cubicBezTo>
                  <a:cubicBezTo>
                    <a:pt x="1548" y="752"/>
                    <a:pt x="1552" y="752"/>
                    <a:pt x="1560" y="751"/>
                  </a:cubicBezTo>
                  <a:close/>
                  <a:moveTo>
                    <a:pt x="438" y="850"/>
                  </a:moveTo>
                  <a:cubicBezTo>
                    <a:pt x="432" y="850"/>
                    <a:pt x="429" y="853"/>
                    <a:pt x="429" y="859"/>
                  </a:cubicBezTo>
                  <a:cubicBezTo>
                    <a:pt x="429" y="863"/>
                    <a:pt x="429" y="865"/>
                    <a:pt x="429" y="865"/>
                  </a:cubicBezTo>
                  <a:cubicBezTo>
                    <a:pt x="430" y="865"/>
                    <a:pt x="433" y="859"/>
                    <a:pt x="441" y="859"/>
                  </a:cubicBezTo>
                  <a:lnTo>
                    <a:pt x="464" y="859"/>
                  </a:lnTo>
                  <a:cubicBezTo>
                    <a:pt x="453" y="853"/>
                    <a:pt x="444" y="850"/>
                    <a:pt x="438" y="850"/>
                  </a:cubicBezTo>
                  <a:close/>
                  <a:moveTo>
                    <a:pt x="917" y="1"/>
                  </a:moveTo>
                  <a:cubicBezTo>
                    <a:pt x="917" y="1"/>
                    <a:pt x="917" y="1"/>
                    <a:pt x="917" y="2"/>
                  </a:cubicBezTo>
                  <a:cubicBezTo>
                    <a:pt x="917" y="10"/>
                    <a:pt x="917" y="38"/>
                    <a:pt x="917" y="50"/>
                  </a:cubicBezTo>
                  <a:cubicBezTo>
                    <a:pt x="917" y="26"/>
                    <a:pt x="917" y="14"/>
                    <a:pt x="905" y="14"/>
                  </a:cubicBezTo>
                  <a:cubicBezTo>
                    <a:pt x="904" y="13"/>
                    <a:pt x="904" y="13"/>
                    <a:pt x="903" y="13"/>
                  </a:cubicBezTo>
                  <a:lnTo>
                    <a:pt x="903" y="13"/>
                  </a:lnTo>
                  <a:cubicBezTo>
                    <a:pt x="894" y="13"/>
                    <a:pt x="904" y="98"/>
                    <a:pt x="893" y="109"/>
                  </a:cubicBezTo>
                  <a:cubicBezTo>
                    <a:pt x="881" y="109"/>
                    <a:pt x="869" y="2"/>
                    <a:pt x="857" y="2"/>
                  </a:cubicBezTo>
                  <a:lnTo>
                    <a:pt x="857" y="2"/>
                  </a:lnTo>
                  <a:cubicBezTo>
                    <a:pt x="857" y="8"/>
                    <a:pt x="857" y="14"/>
                    <a:pt x="858" y="19"/>
                  </a:cubicBezTo>
                  <a:lnTo>
                    <a:pt x="858" y="19"/>
                  </a:lnTo>
                  <a:cubicBezTo>
                    <a:pt x="855" y="15"/>
                    <a:pt x="852" y="12"/>
                    <a:pt x="849" y="12"/>
                  </a:cubicBezTo>
                  <a:cubicBezTo>
                    <a:pt x="848" y="12"/>
                    <a:pt x="847" y="13"/>
                    <a:pt x="845" y="14"/>
                  </a:cubicBezTo>
                  <a:cubicBezTo>
                    <a:pt x="845" y="14"/>
                    <a:pt x="834" y="38"/>
                    <a:pt x="834" y="38"/>
                  </a:cubicBezTo>
                  <a:cubicBezTo>
                    <a:pt x="822" y="38"/>
                    <a:pt x="834" y="38"/>
                    <a:pt x="834" y="50"/>
                  </a:cubicBezTo>
                  <a:cubicBezTo>
                    <a:pt x="834" y="60"/>
                    <a:pt x="834" y="63"/>
                    <a:pt x="833" y="63"/>
                  </a:cubicBezTo>
                  <a:cubicBezTo>
                    <a:pt x="832" y="63"/>
                    <a:pt x="829" y="59"/>
                    <a:pt x="825" y="53"/>
                  </a:cubicBezTo>
                  <a:lnTo>
                    <a:pt x="825" y="53"/>
                  </a:lnTo>
                  <a:cubicBezTo>
                    <a:pt x="824" y="51"/>
                    <a:pt x="823" y="50"/>
                    <a:pt x="822" y="50"/>
                  </a:cubicBezTo>
                  <a:lnTo>
                    <a:pt x="822" y="50"/>
                  </a:lnTo>
                  <a:cubicBezTo>
                    <a:pt x="822" y="50"/>
                    <a:pt x="822" y="50"/>
                    <a:pt x="822" y="50"/>
                  </a:cubicBezTo>
                  <a:cubicBezTo>
                    <a:pt x="816" y="44"/>
                    <a:pt x="810" y="41"/>
                    <a:pt x="805" y="41"/>
                  </a:cubicBezTo>
                  <a:cubicBezTo>
                    <a:pt x="801" y="41"/>
                    <a:pt x="798" y="44"/>
                    <a:pt x="798" y="50"/>
                  </a:cubicBezTo>
                  <a:cubicBezTo>
                    <a:pt x="798" y="57"/>
                    <a:pt x="798" y="85"/>
                    <a:pt x="798" y="97"/>
                  </a:cubicBezTo>
                  <a:cubicBezTo>
                    <a:pt x="789" y="55"/>
                    <a:pt x="781" y="13"/>
                    <a:pt x="777" y="13"/>
                  </a:cubicBezTo>
                  <a:cubicBezTo>
                    <a:pt x="775" y="13"/>
                    <a:pt x="774" y="20"/>
                    <a:pt x="774" y="38"/>
                  </a:cubicBezTo>
                  <a:cubicBezTo>
                    <a:pt x="774" y="85"/>
                    <a:pt x="781" y="132"/>
                    <a:pt x="779" y="132"/>
                  </a:cubicBezTo>
                  <a:cubicBezTo>
                    <a:pt x="778" y="132"/>
                    <a:pt x="777" y="129"/>
                    <a:pt x="774" y="121"/>
                  </a:cubicBezTo>
                  <a:cubicBezTo>
                    <a:pt x="762" y="85"/>
                    <a:pt x="750" y="62"/>
                    <a:pt x="738" y="38"/>
                  </a:cubicBezTo>
                  <a:cubicBezTo>
                    <a:pt x="737" y="36"/>
                    <a:pt x="735" y="35"/>
                    <a:pt x="735" y="35"/>
                  </a:cubicBezTo>
                  <a:lnTo>
                    <a:pt x="735" y="35"/>
                  </a:lnTo>
                  <a:cubicBezTo>
                    <a:pt x="730" y="35"/>
                    <a:pt x="738" y="62"/>
                    <a:pt x="738" y="62"/>
                  </a:cubicBezTo>
                  <a:cubicBezTo>
                    <a:pt x="738" y="62"/>
                    <a:pt x="714" y="14"/>
                    <a:pt x="714" y="14"/>
                  </a:cubicBezTo>
                  <a:lnTo>
                    <a:pt x="714" y="50"/>
                  </a:lnTo>
                  <a:cubicBezTo>
                    <a:pt x="714" y="59"/>
                    <a:pt x="713" y="63"/>
                    <a:pt x="711" y="63"/>
                  </a:cubicBezTo>
                  <a:cubicBezTo>
                    <a:pt x="702" y="63"/>
                    <a:pt x="679" y="2"/>
                    <a:pt x="679" y="2"/>
                  </a:cubicBezTo>
                  <a:lnTo>
                    <a:pt x="679" y="2"/>
                  </a:lnTo>
                  <a:cubicBezTo>
                    <a:pt x="669" y="2"/>
                    <a:pt x="710" y="96"/>
                    <a:pt x="701" y="96"/>
                  </a:cubicBezTo>
                  <a:cubicBezTo>
                    <a:pt x="699" y="96"/>
                    <a:pt x="696" y="93"/>
                    <a:pt x="691" y="85"/>
                  </a:cubicBezTo>
                  <a:cubicBezTo>
                    <a:pt x="679" y="50"/>
                    <a:pt x="679" y="50"/>
                    <a:pt x="667" y="50"/>
                  </a:cubicBezTo>
                  <a:cubicBezTo>
                    <a:pt x="655" y="38"/>
                    <a:pt x="655" y="26"/>
                    <a:pt x="643" y="2"/>
                  </a:cubicBezTo>
                  <a:lnTo>
                    <a:pt x="643" y="2"/>
                  </a:lnTo>
                  <a:cubicBezTo>
                    <a:pt x="679" y="85"/>
                    <a:pt x="631" y="26"/>
                    <a:pt x="655" y="97"/>
                  </a:cubicBezTo>
                  <a:cubicBezTo>
                    <a:pt x="648" y="76"/>
                    <a:pt x="641" y="72"/>
                    <a:pt x="634" y="72"/>
                  </a:cubicBezTo>
                  <a:cubicBezTo>
                    <a:pt x="629" y="72"/>
                    <a:pt x="624" y="73"/>
                    <a:pt x="619" y="73"/>
                  </a:cubicBezTo>
                  <a:cubicBezTo>
                    <a:pt x="619" y="85"/>
                    <a:pt x="619" y="97"/>
                    <a:pt x="619" y="97"/>
                  </a:cubicBezTo>
                  <a:cubicBezTo>
                    <a:pt x="619" y="97"/>
                    <a:pt x="643" y="145"/>
                    <a:pt x="643" y="145"/>
                  </a:cubicBezTo>
                  <a:cubicBezTo>
                    <a:pt x="631" y="145"/>
                    <a:pt x="607" y="73"/>
                    <a:pt x="595" y="50"/>
                  </a:cubicBezTo>
                  <a:lnTo>
                    <a:pt x="595" y="50"/>
                  </a:lnTo>
                  <a:cubicBezTo>
                    <a:pt x="595" y="73"/>
                    <a:pt x="607" y="97"/>
                    <a:pt x="607" y="109"/>
                  </a:cubicBezTo>
                  <a:cubicBezTo>
                    <a:pt x="631" y="145"/>
                    <a:pt x="643" y="193"/>
                    <a:pt x="643" y="193"/>
                  </a:cubicBezTo>
                  <a:cubicBezTo>
                    <a:pt x="642" y="193"/>
                    <a:pt x="642" y="194"/>
                    <a:pt x="641" y="194"/>
                  </a:cubicBezTo>
                  <a:cubicBezTo>
                    <a:pt x="627" y="194"/>
                    <a:pt x="595" y="108"/>
                    <a:pt x="595" y="97"/>
                  </a:cubicBezTo>
                  <a:cubicBezTo>
                    <a:pt x="594" y="96"/>
                    <a:pt x="593" y="95"/>
                    <a:pt x="592" y="95"/>
                  </a:cubicBezTo>
                  <a:lnTo>
                    <a:pt x="592" y="95"/>
                  </a:lnTo>
                  <a:cubicBezTo>
                    <a:pt x="586" y="95"/>
                    <a:pt x="597" y="134"/>
                    <a:pt x="607" y="145"/>
                  </a:cubicBezTo>
                  <a:cubicBezTo>
                    <a:pt x="611" y="148"/>
                    <a:pt x="612" y="150"/>
                    <a:pt x="612" y="150"/>
                  </a:cubicBezTo>
                  <a:cubicBezTo>
                    <a:pt x="611" y="150"/>
                    <a:pt x="600" y="141"/>
                    <a:pt x="584" y="133"/>
                  </a:cubicBezTo>
                  <a:cubicBezTo>
                    <a:pt x="580" y="133"/>
                    <a:pt x="576" y="129"/>
                    <a:pt x="572" y="124"/>
                  </a:cubicBezTo>
                  <a:lnTo>
                    <a:pt x="572" y="124"/>
                  </a:lnTo>
                  <a:cubicBezTo>
                    <a:pt x="581" y="144"/>
                    <a:pt x="590" y="169"/>
                    <a:pt x="584" y="169"/>
                  </a:cubicBezTo>
                  <a:lnTo>
                    <a:pt x="560" y="133"/>
                  </a:lnTo>
                  <a:lnTo>
                    <a:pt x="548" y="133"/>
                  </a:lnTo>
                  <a:cubicBezTo>
                    <a:pt x="548" y="133"/>
                    <a:pt x="548" y="157"/>
                    <a:pt x="548" y="169"/>
                  </a:cubicBezTo>
                  <a:cubicBezTo>
                    <a:pt x="548" y="169"/>
                    <a:pt x="540" y="161"/>
                    <a:pt x="536" y="157"/>
                  </a:cubicBezTo>
                  <a:lnTo>
                    <a:pt x="536" y="157"/>
                  </a:lnTo>
                  <a:cubicBezTo>
                    <a:pt x="536" y="169"/>
                    <a:pt x="548" y="181"/>
                    <a:pt x="548" y="204"/>
                  </a:cubicBezTo>
                  <a:cubicBezTo>
                    <a:pt x="524" y="145"/>
                    <a:pt x="512" y="133"/>
                    <a:pt x="500" y="133"/>
                  </a:cubicBezTo>
                  <a:lnTo>
                    <a:pt x="512" y="157"/>
                  </a:lnTo>
                  <a:cubicBezTo>
                    <a:pt x="512" y="157"/>
                    <a:pt x="476" y="157"/>
                    <a:pt x="488" y="181"/>
                  </a:cubicBezTo>
                  <a:cubicBezTo>
                    <a:pt x="488" y="181"/>
                    <a:pt x="536" y="240"/>
                    <a:pt x="524" y="240"/>
                  </a:cubicBezTo>
                  <a:cubicBezTo>
                    <a:pt x="524" y="228"/>
                    <a:pt x="500" y="204"/>
                    <a:pt x="488" y="204"/>
                  </a:cubicBezTo>
                  <a:cubicBezTo>
                    <a:pt x="481" y="198"/>
                    <a:pt x="467" y="191"/>
                    <a:pt x="455" y="191"/>
                  </a:cubicBezTo>
                  <a:cubicBezTo>
                    <a:pt x="447" y="191"/>
                    <a:pt x="441" y="194"/>
                    <a:pt x="441" y="204"/>
                  </a:cubicBezTo>
                  <a:cubicBezTo>
                    <a:pt x="429" y="216"/>
                    <a:pt x="453" y="240"/>
                    <a:pt x="453" y="240"/>
                  </a:cubicBezTo>
                  <a:cubicBezTo>
                    <a:pt x="442" y="250"/>
                    <a:pt x="450" y="261"/>
                    <a:pt x="475" y="293"/>
                  </a:cubicBezTo>
                  <a:lnTo>
                    <a:pt x="475" y="293"/>
                  </a:lnTo>
                  <a:cubicBezTo>
                    <a:pt x="456" y="273"/>
                    <a:pt x="427" y="248"/>
                    <a:pt x="421" y="248"/>
                  </a:cubicBezTo>
                  <a:lnTo>
                    <a:pt x="421" y="248"/>
                  </a:lnTo>
                  <a:cubicBezTo>
                    <a:pt x="418" y="248"/>
                    <a:pt x="420" y="253"/>
                    <a:pt x="429" y="264"/>
                  </a:cubicBezTo>
                  <a:cubicBezTo>
                    <a:pt x="464" y="312"/>
                    <a:pt x="500" y="323"/>
                    <a:pt x="524" y="359"/>
                  </a:cubicBezTo>
                  <a:lnTo>
                    <a:pt x="464" y="312"/>
                  </a:lnTo>
                  <a:cubicBezTo>
                    <a:pt x="441" y="288"/>
                    <a:pt x="405" y="252"/>
                    <a:pt x="381" y="228"/>
                  </a:cubicBezTo>
                  <a:lnTo>
                    <a:pt x="381" y="228"/>
                  </a:lnTo>
                  <a:cubicBezTo>
                    <a:pt x="429" y="288"/>
                    <a:pt x="393" y="264"/>
                    <a:pt x="417" y="300"/>
                  </a:cubicBezTo>
                  <a:cubicBezTo>
                    <a:pt x="417" y="300"/>
                    <a:pt x="405" y="300"/>
                    <a:pt x="369" y="264"/>
                  </a:cubicBezTo>
                  <a:cubicBezTo>
                    <a:pt x="345" y="228"/>
                    <a:pt x="357" y="252"/>
                    <a:pt x="333" y="228"/>
                  </a:cubicBezTo>
                  <a:lnTo>
                    <a:pt x="333" y="228"/>
                  </a:lnTo>
                  <a:lnTo>
                    <a:pt x="429" y="335"/>
                  </a:lnTo>
                  <a:cubicBezTo>
                    <a:pt x="429" y="335"/>
                    <a:pt x="345" y="264"/>
                    <a:pt x="345" y="264"/>
                  </a:cubicBezTo>
                  <a:lnTo>
                    <a:pt x="345" y="264"/>
                  </a:lnTo>
                  <a:cubicBezTo>
                    <a:pt x="345" y="264"/>
                    <a:pt x="389" y="316"/>
                    <a:pt x="379" y="316"/>
                  </a:cubicBezTo>
                  <a:cubicBezTo>
                    <a:pt x="377" y="316"/>
                    <a:pt x="374" y="315"/>
                    <a:pt x="369" y="312"/>
                  </a:cubicBezTo>
                  <a:cubicBezTo>
                    <a:pt x="350" y="299"/>
                    <a:pt x="323" y="289"/>
                    <a:pt x="313" y="289"/>
                  </a:cubicBezTo>
                  <a:cubicBezTo>
                    <a:pt x="304" y="289"/>
                    <a:pt x="307" y="295"/>
                    <a:pt x="333" y="312"/>
                  </a:cubicBezTo>
                  <a:cubicBezTo>
                    <a:pt x="357" y="335"/>
                    <a:pt x="310" y="312"/>
                    <a:pt x="333" y="347"/>
                  </a:cubicBezTo>
                  <a:cubicBezTo>
                    <a:pt x="336" y="356"/>
                    <a:pt x="335" y="359"/>
                    <a:pt x="332" y="359"/>
                  </a:cubicBezTo>
                  <a:cubicBezTo>
                    <a:pt x="320" y="359"/>
                    <a:pt x="283" y="323"/>
                    <a:pt x="274" y="323"/>
                  </a:cubicBezTo>
                  <a:cubicBezTo>
                    <a:pt x="262" y="323"/>
                    <a:pt x="298" y="359"/>
                    <a:pt x="298" y="359"/>
                  </a:cubicBezTo>
                  <a:cubicBezTo>
                    <a:pt x="286" y="359"/>
                    <a:pt x="274" y="347"/>
                    <a:pt x="250" y="323"/>
                  </a:cubicBezTo>
                  <a:cubicBezTo>
                    <a:pt x="245" y="321"/>
                    <a:pt x="243" y="320"/>
                    <a:pt x="241" y="320"/>
                  </a:cubicBezTo>
                  <a:cubicBezTo>
                    <a:pt x="235" y="320"/>
                    <a:pt x="250" y="335"/>
                    <a:pt x="250" y="335"/>
                  </a:cubicBezTo>
                  <a:cubicBezTo>
                    <a:pt x="250" y="335"/>
                    <a:pt x="330" y="401"/>
                    <a:pt x="320" y="401"/>
                  </a:cubicBezTo>
                  <a:cubicBezTo>
                    <a:pt x="317" y="401"/>
                    <a:pt x="307" y="396"/>
                    <a:pt x="286" y="383"/>
                  </a:cubicBezTo>
                  <a:cubicBezTo>
                    <a:pt x="266" y="368"/>
                    <a:pt x="254" y="361"/>
                    <a:pt x="249" y="361"/>
                  </a:cubicBezTo>
                  <a:cubicBezTo>
                    <a:pt x="242" y="361"/>
                    <a:pt x="248" y="374"/>
                    <a:pt x="262" y="395"/>
                  </a:cubicBezTo>
                  <a:cubicBezTo>
                    <a:pt x="281" y="414"/>
                    <a:pt x="293" y="426"/>
                    <a:pt x="290" y="426"/>
                  </a:cubicBezTo>
                  <a:cubicBezTo>
                    <a:pt x="287" y="426"/>
                    <a:pt x="271" y="417"/>
                    <a:pt x="238" y="395"/>
                  </a:cubicBezTo>
                  <a:cubicBezTo>
                    <a:pt x="233" y="391"/>
                    <a:pt x="230" y="390"/>
                    <a:pt x="229" y="390"/>
                  </a:cubicBezTo>
                  <a:lnTo>
                    <a:pt x="229" y="390"/>
                  </a:lnTo>
                  <a:cubicBezTo>
                    <a:pt x="222" y="390"/>
                    <a:pt x="253" y="424"/>
                    <a:pt x="240" y="424"/>
                  </a:cubicBezTo>
                  <a:cubicBezTo>
                    <a:pt x="239" y="424"/>
                    <a:pt x="237" y="423"/>
                    <a:pt x="235" y="422"/>
                  </a:cubicBezTo>
                  <a:lnTo>
                    <a:pt x="235" y="422"/>
                  </a:lnTo>
                  <a:cubicBezTo>
                    <a:pt x="261" y="437"/>
                    <a:pt x="298" y="476"/>
                    <a:pt x="287" y="476"/>
                  </a:cubicBezTo>
                  <a:cubicBezTo>
                    <a:pt x="283" y="476"/>
                    <a:pt x="272" y="470"/>
                    <a:pt x="250" y="454"/>
                  </a:cubicBezTo>
                  <a:cubicBezTo>
                    <a:pt x="222" y="431"/>
                    <a:pt x="210" y="423"/>
                    <a:pt x="207" y="423"/>
                  </a:cubicBezTo>
                  <a:lnTo>
                    <a:pt x="207" y="423"/>
                  </a:lnTo>
                  <a:cubicBezTo>
                    <a:pt x="201" y="423"/>
                    <a:pt x="230" y="454"/>
                    <a:pt x="238" y="454"/>
                  </a:cubicBezTo>
                  <a:cubicBezTo>
                    <a:pt x="238" y="466"/>
                    <a:pt x="238" y="466"/>
                    <a:pt x="214" y="466"/>
                  </a:cubicBezTo>
                  <a:cubicBezTo>
                    <a:pt x="203" y="466"/>
                    <a:pt x="203" y="454"/>
                    <a:pt x="191" y="454"/>
                  </a:cubicBezTo>
                  <a:cubicBezTo>
                    <a:pt x="191" y="454"/>
                    <a:pt x="191" y="478"/>
                    <a:pt x="226" y="502"/>
                  </a:cubicBezTo>
                  <a:cubicBezTo>
                    <a:pt x="203" y="490"/>
                    <a:pt x="167" y="466"/>
                    <a:pt x="155" y="466"/>
                  </a:cubicBezTo>
                  <a:lnTo>
                    <a:pt x="155" y="466"/>
                  </a:lnTo>
                  <a:cubicBezTo>
                    <a:pt x="155" y="475"/>
                    <a:pt x="182" y="498"/>
                    <a:pt x="180" y="498"/>
                  </a:cubicBezTo>
                  <a:cubicBezTo>
                    <a:pt x="179" y="498"/>
                    <a:pt x="175" y="496"/>
                    <a:pt x="167" y="490"/>
                  </a:cubicBezTo>
                  <a:lnTo>
                    <a:pt x="167" y="490"/>
                  </a:lnTo>
                  <a:cubicBezTo>
                    <a:pt x="179" y="502"/>
                    <a:pt x="179" y="502"/>
                    <a:pt x="191" y="514"/>
                  </a:cubicBezTo>
                  <a:cubicBezTo>
                    <a:pt x="191" y="514"/>
                    <a:pt x="181" y="512"/>
                    <a:pt x="175" y="512"/>
                  </a:cubicBezTo>
                  <a:cubicBezTo>
                    <a:pt x="166" y="512"/>
                    <a:pt x="164" y="516"/>
                    <a:pt x="214" y="538"/>
                  </a:cubicBezTo>
                  <a:cubicBezTo>
                    <a:pt x="205" y="538"/>
                    <a:pt x="163" y="518"/>
                    <a:pt x="152" y="518"/>
                  </a:cubicBezTo>
                  <a:cubicBezTo>
                    <a:pt x="149" y="518"/>
                    <a:pt x="149" y="520"/>
                    <a:pt x="155" y="526"/>
                  </a:cubicBezTo>
                  <a:cubicBezTo>
                    <a:pt x="191" y="538"/>
                    <a:pt x="191" y="538"/>
                    <a:pt x="191" y="550"/>
                  </a:cubicBezTo>
                  <a:cubicBezTo>
                    <a:pt x="167" y="538"/>
                    <a:pt x="143" y="526"/>
                    <a:pt x="119" y="526"/>
                  </a:cubicBezTo>
                  <a:lnTo>
                    <a:pt x="119" y="538"/>
                  </a:lnTo>
                  <a:cubicBezTo>
                    <a:pt x="119" y="550"/>
                    <a:pt x="143" y="562"/>
                    <a:pt x="203" y="585"/>
                  </a:cubicBezTo>
                  <a:cubicBezTo>
                    <a:pt x="203" y="589"/>
                    <a:pt x="201" y="590"/>
                    <a:pt x="199" y="590"/>
                  </a:cubicBezTo>
                  <a:cubicBezTo>
                    <a:pt x="192" y="590"/>
                    <a:pt x="177" y="582"/>
                    <a:pt x="143" y="574"/>
                  </a:cubicBezTo>
                  <a:lnTo>
                    <a:pt x="143" y="574"/>
                  </a:lnTo>
                  <a:lnTo>
                    <a:pt x="214" y="609"/>
                  </a:lnTo>
                  <a:cubicBezTo>
                    <a:pt x="167" y="585"/>
                    <a:pt x="119" y="574"/>
                    <a:pt x="72" y="562"/>
                  </a:cubicBezTo>
                  <a:lnTo>
                    <a:pt x="72" y="562"/>
                  </a:lnTo>
                  <a:lnTo>
                    <a:pt x="155" y="597"/>
                  </a:lnTo>
                  <a:cubicBezTo>
                    <a:pt x="203" y="621"/>
                    <a:pt x="179" y="621"/>
                    <a:pt x="155" y="633"/>
                  </a:cubicBezTo>
                  <a:cubicBezTo>
                    <a:pt x="131" y="633"/>
                    <a:pt x="107" y="633"/>
                    <a:pt x="155" y="657"/>
                  </a:cubicBezTo>
                  <a:lnTo>
                    <a:pt x="274" y="693"/>
                  </a:lnTo>
                  <a:cubicBezTo>
                    <a:pt x="238" y="693"/>
                    <a:pt x="203" y="681"/>
                    <a:pt x="179" y="669"/>
                  </a:cubicBezTo>
                  <a:lnTo>
                    <a:pt x="179" y="669"/>
                  </a:lnTo>
                  <a:cubicBezTo>
                    <a:pt x="187" y="673"/>
                    <a:pt x="185" y="674"/>
                    <a:pt x="179" y="674"/>
                  </a:cubicBezTo>
                  <a:cubicBezTo>
                    <a:pt x="168" y="674"/>
                    <a:pt x="143" y="670"/>
                    <a:pt x="126" y="669"/>
                  </a:cubicBezTo>
                  <a:lnTo>
                    <a:pt x="126" y="669"/>
                  </a:lnTo>
                  <a:lnTo>
                    <a:pt x="191" y="693"/>
                  </a:lnTo>
                  <a:cubicBezTo>
                    <a:pt x="168" y="685"/>
                    <a:pt x="152" y="682"/>
                    <a:pt x="140" y="682"/>
                  </a:cubicBezTo>
                  <a:cubicBezTo>
                    <a:pt x="113" y="682"/>
                    <a:pt x="107" y="696"/>
                    <a:pt x="107" y="704"/>
                  </a:cubicBezTo>
                  <a:cubicBezTo>
                    <a:pt x="107" y="705"/>
                    <a:pt x="107" y="706"/>
                    <a:pt x="108" y="707"/>
                  </a:cubicBezTo>
                  <a:lnTo>
                    <a:pt x="108" y="707"/>
                  </a:lnTo>
                  <a:cubicBezTo>
                    <a:pt x="102" y="706"/>
                    <a:pt x="97" y="706"/>
                    <a:pt x="93" y="706"/>
                  </a:cubicBezTo>
                  <a:cubicBezTo>
                    <a:pt x="82" y="706"/>
                    <a:pt x="79" y="708"/>
                    <a:pt x="95" y="716"/>
                  </a:cubicBezTo>
                  <a:cubicBezTo>
                    <a:pt x="106" y="716"/>
                    <a:pt x="159" y="743"/>
                    <a:pt x="145" y="743"/>
                  </a:cubicBezTo>
                  <a:cubicBezTo>
                    <a:pt x="142" y="743"/>
                    <a:pt x="138" y="742"/>
                    <a:pt x="131" y="740"/>
                  </a:cubicBezTo>
                  <a:cubicBezTo>
                    <a:pt x="121" y="740"/>
                    <a:pt x="70" y="724"/>
                    <a:pt x="60" y="718"/>
                  </a:cubicBezTo>
                  <a:lnTo>
                    <a:pt x="60" y="718"/>
                  </a:lnTo>
                  <a:cubicBezTo>
                    <a:pt x="63" y="729"/>
                    <a:pt x="95" y="741"/>
                    <a:pt x="83" y="752"/>
                  </a:cubicBezTo>
                  <a:cubicBezTo>
                    <a:pt x="60" y="752"/>
                    <a:pt x="48" y="752"/>
                    <a:pt x="48" y="764"/>
                  </a:cubicBezTo>
                  <a:cubicBezTo>
                    <a:pt x="48" y="772"/>
                    <a:pt x="83" y="781"/>
                    <a:pt x="104" y="781"/>
                  </a:cubicBezTo>
                  <a:cubicBezTo>
                    <a:pt x="113" y="781"/>
                    <a:pt x="119" y="779"/>
                    <a:pt x="119" y="776"/>
                  </a:cubicBezTo>
                  <a:lnTo>
                    <a:pt x="119" y="776"/>
                  </a:lnTo>
                  <a:cubicBezTo>
                    <a:pt x="119" y="777"/>
                    <a:pt x="118" y="789"/>
                    <a:pt x="107" y="800"/>
                  </a:cubicBezTo>
                  <a:lnTo>
                    <a:pt x="60" y="800"/>
                  </a:lnTo>
                  <a:cubicBezTo>
                    <a:pt x="83" y="812"/>
                    <a:pt x="107" y="824"/>
                    <a:pt x="131" y="824"/>
                  </a:cubicBezTo>
                  <a:lnTo>
                    <a:pt x="155" y="824"/>
                  </a:lnTo>
                  <a:cubicBezTo>
                    <a:pt x="167" y="824"/>
                    <a:pt x="191" y="835"/>
                    <a:pt x="179" y="835"/>
                  </a:cubicBezTo>
                  <a:cubicBezTo>
                    <a:pt x="169" y="835"/>
                    <a:pt x="114" y="820"/>
                    <a:pt x="92" y="820"/>
                  </a:cubicBezTo>
                  <a:cubicBezTo>
                    <a:pt x="87" y="820"/>
                    <a:pt x="83" y="821"/>
                    <a:pt x="83" y="824"/>
                  </a:cubicBezTo>
                  <a:cubicBezTo>
                    <a:pt x="92" y="841"/>
                    <a:pt x="107" y="852"/>
                    <a:pt x="124" y="852"/>
                  </a:cubicBezTo>
                  <a:cubicBezTo>
                    <a:pt x="130" y="852"/>
                    <a:pt x="137" y="851"/>
                    <a:pt x="143" y="847"/>
                  </a:cubicBezTo>
                  <a:lnTo>
                    <a:pt x="226" y="847"/>
                  </a:lnTo>
                  <a:cubicBezTo>
                    <a:pt x="238" y="847"/>
                    <a:pt x="262" y="859"/>
                    <a:pt x="226" y="859"/>
                  </a:cubicBezTo>
                  <a:cubicBezTo>
                    <a:pt x="222" y="862"/>
                    <a:pt x="213" y="863"/>
                    <a:pt x="201" y="863"/>
                  </a:cubicBezTo>
                  <a:cubicBezTo>
                    <a:pt x="155" y="863"/>
                    <a:pt x="69" y="847"/>
                    <a:pt x="60" y="847"/>
                  </a:cubicBezTo>
                  <a:lnTo>
                    <a:pt x="60" y="847"/>
                  </a:lnTo>
                  <a:cubicBezTo>
                    <a:pt x="60" y="847"/>
                    <a:pt x="60" y="859"/>
                    <a:pt x="72" y="871"/>
                  </a:cubicBezTo>
                  <a:lnTo>
                    <a:pt x="143" y="871"/>
                  </a:lnTo>
                  <a:cubicBezTo>
                    <a:pt x="155" y="877"/>
                    <a:pt x="131" y="877"/>
                    <a:pt x="107" y="877"/>
                  </a:cubicBezTo>
                  <a:cubicBezTo>
                    <a:pt x="83" y="877"/>
                    <a:pt x="60" y="877"/>
                    <a:pt x="72" y="883"/>
                  </a:cubicBezTo>
                  <a:cubicBezTo>
                    <a:pt x="119" y="895"/>
                    <a:pt x="155" y="895"/>
                    <a:pt x="191" y="895"/>
                  </a:cubicBezTo>
                  <a:lnTo>
                    <a:pt x="83" y="895"/>
                  </a:lnTo>
                  <a:cubicBezTo>
                    <a:pt x="60" y="895"/>
                    <a:pt x="0" y="907"/>
                    <a:pt x="24" y="919"/>
                  </a:cubicBezTo>
                  <a:lnTo>
                    <a:pt x="95" y="919"/>
                  </a:lnTo>
                  <a:cubicBezTo>
                    <a:pt x="107" y="919"/>
                    <a:pt x="95" y="919"/>
                    <a:pt x="95" y="931"/>
                  </a:cubicBezTo>
                  <a:cubicBezTo>
                    <a:pt x="83" y="931"/>
                    <a:pt x="48" y="931"/>
                    <a:pt x="48" y="943"/>
                  </a:cubicBezTo>
                  <a:cubicBezTo>
                    <a:pt x="48" y="943"/>
                    <a:pt x="119" y="943"/>
                    <a:pt x="95" y="955"/>
                  </a:cubicBezTo>
                  <a:cubicBezTo>
                    <a:pt x="83" y="960"/>
                    <a:pt x="63" y="960"/>
                    <a:pt x="48" y="960"/>
                  </a:cubicBezTo>
                  <a:cubicBezTo>
                    <a:pt x="33" y="960"/>
                    <a:pt x="24" y="960"/>
                    <a:pt x="36" y="966"/>
                  </a:cubicBezTo>
                  <a:cubicBezTo>
                    <a:pt x="54" y="972"/>
                    <a:pt x="80" y="972"/>
                    <a:pt x="103" y="972"/>
                  </a:cubicBezTo>
                  <a:cubicBezTo>
                    <a:pt x="125" y="972"/>
                    <a:pt x="143" y="972"/>
                    <a:pt x="143" y="978"/>
                  </a:cubicBezTo>
                  <a:lnTo>
                    <a:pt x="72" y="978"/>
                  </a:lnTo>
                  <a:cubicBezTo>
                    <a:pt x="72" y="978"/>
                    <a:pt x="95" y="990"/>
                    <a:pt x="95" y="990"/>
                  </a:cubicBezTo>
                  <a:cubicBezTo>
                    <a:pt x="95" y="990"/>
                    <a:pt x="72" y="1002"/>
                    <a:pt x="83" y="1002"/>
                  </a:cubicBezTo>
                  <a:lnTo>
                    <a:pt x="191" y="1002"/>
                  </a:lnTo>
                  <a:cubicBezTo>
                    <a:pt x="208" y="1002"/>
                    <a:pt x="214" y="1001"/>
                    <a:pt x="213" y="999"/>
                  </a:cubicBezTo>
                  <a:lnTo>
                    <a:pt x="213" y="999"/>
                  </a:lnTo>
                  <a:cubicBezTo>
                    <a:pt x="225" y="998"/>
                    <a:pt x="236" y="995"/>
                    <a:pt x="250" y="990"/>
                  </a:cubicBezTo>
                  <a:lnTo>
                    <a:pt x="238" y="990"/>
                  </a:lnTo>
                  <a:cubicBezTo>
                    <a:pt x="238" y="990"/>
                    <a:pt x="214" y="990"/>
                    <a:pt x="214" y="978"/>
                  </a:cubicBezTo>
                  <a:cubicBezTo>
                    <a:pt x="262" y="978"/>
                    <a:pt x="250" y="966"/>
                    <a:pt x="250" y="955"/>
                  </a:cubicBezTo>
                  <a:lnTo>
                    <a:pt x="167" y="955"/>
                  </a:lnTo>
                  <a:cubicBezTo>
                    <a:pt x="155" y="951"/>
                    <a:pt x="160" y="949"/>
                    <a:pt x="173" y="949"/>
                  </a:cubicBezTo>
                  <a:cubicBezTo>
                    <a:pt x="199" y="949"/>
                    <a:pt x="254" y="955"/>
                    <a:pt x="262" y="955"/>
                  </a:cubicBezTo>
                  <a:cubicBezTo>
                    <a:pt x="286" y="955"/>
                    <a:pt x="286" y="955"/>
                    <a:pt x="286" y="943"/>
                  </a:cubicBezTo>
                  <a:cubicBezTo>
                    <a:pt x="286" y="931"/>
                    <a:pt x="286" y="931"/>
                    <a:pt x="262" y="919"/>
                  </a:cubicBezTo>
                  <a:cubicBezTo>
                    <a:pt x="250" y="907"/>
                    <a:pt x="203" y="895"/>
                    <a:pt x="214" y="895"/>
                  </a:cubicBezTo>
                  <a:cubicBezTo>
                    <a:pt x="225" y="895"/>
                    <a:pt x="314" y="921"/>
                    <a:pt x="331" y="921"/>
                  </a:cubicBezTo>
                  <a:cubicBezTo>
                    <a:pt x="334" y="921"/>
                    <a:pt x="335" y="921"/>
                    <a:pt x="333" y="919"/>
                  </a:cubicBezTo>
                  <a:cubicBezTo>
                    <a:pt x="298" y="907"/>
                    <a:pt x="262" y="883"/>
                    <a:pt x="226" y="883"/>
                  </a:cubicBezTo>
                  <a:lnTo>
                    <a:pt x="298" y="883"/>
                  </a:lnTo>
                  <a:cubicBezTo>
                    <a:pt x="298" y="871"/>
                    <a:pt x="298" y="871"/>
                    <a:pt x="286" y="859"/>
                  </a:cubicBezTo>
                  <a:lnTo>
                    <a:pt x="250" y="847"/>
                  </a:lnTo>
                  <a:cubicBezTo>
                    <a:pt x="238" y="843"/>
                    <a:pt x="238" y="842"/>
                    <a:pt x="244" y="842"/>
                  </a:cubicBezTo>
                  <a:cubicBezTo>
                    <a:pt x="257" y="842"/>
                    <a:pt x="294" y="847"/>
                    <a:pt x="310" y="847"/>
                  </a:cubicBezTo>
                  <a:cubicBezTo>
                    <a:pt x="333" y="847"/>
                    <a:pt x="310" y="847"/>
                    <a:pt x="298" y="835"/>
                  </a:cubicBezTo>
                  <a:cubicBezTo>
                    <a:pt x="298" y="824"/>
                    <a:pt x="262" y="812"/>
                    <a:pt x="274" y="812"/>
                  </a:cubicBezTo>
                  <a:cubicBezTo>
                    <a:pt x="274" y="808"/>
                    <a:pt x="275" y="806"/>
                    <a:pt x="277" y="806"/>
                  </a:cubicBezTo>
                  <a:cubicBezTo>
                    <a:pt x="282" y="806"/>
                    <a:pt x="290" y="812"/>
                    <a:pt x="298" y="812"/>
                  </a:cubicBezTo>
                  <a:cubicBezTo>
                    <a:pt x="310" y="812"/>
                    <a:pt x="310" y="812"/>
                    <a:pt x="298" y="800"/>
                  </a:cubicBezTo>
                  <a:cubicBezTo>
                    <a:pt x="286" y="788"/>
                    <a:pt x="298" y="776"/>
                    <a:pt x="298" y="776"/>
                  </a:cubicBezTo>
                  <a:cubicBezTo>
                    <a:pt x="298" y="764"/>
                    <a:pt x="250" y="740"/>
                    <a:pt x="262" y="740"/>
                  </a:cubicBezTo>
                  <a:lnTo>
                    <a:pt x="262" y="740"/>
                  </a:lnTo>
                  <a:lnTo>
                    <a:pt x="298" y="764"/>
                  </a:lnTo>
                  <a:lnTo>
                    <a:pt x="274" y="740"/>
                  </a:lnTo>
                  <a:cubicBezTo>
                    <a:pt x="274" y="740"/>
                    <a:pt x="258" y="731"/>
                    <a:pt x="245" y="722"/>
                  </a:cubicBezTo>
                  <a:lnTo>
                    <a:pt x="245" y="722"/>
                  </a:lnTo>
                  <a:cubicBezTo>
                    <a:pt x="245" y="722"/>
                    <a:pt x="245" y="722"/>
                    <a:pt x="246" y="722"/>
                  </a:cubicBezTo>
                  <a:cubicBezTo>
                    <a:pt x="250" y="722"/>
                    <a:pt x="242" y="716"/>
                    <a:pt x="250" y="716"/>
                  </a:cubicBezTo>
                  <a:lnTo>
                    <a:pt x="250" y="716"/>
                  </a:lnTo>
                  <a:lnTo>
                    <a:pt x="274" y="728"/>
                  </a:lnTo>
                  <a:lnTo>
                    <a:pt x="286" y="728"/>
                  </a:lnTo>
                  <a:cubicBezTo>
                    <a:pt x="286" y="728"/>
                    <a:pt x="280" y="722"/>
                    <a:pt x="276" y="717"/>
                  </a:cubicBezTo>
                  <a:lnTo>
                    <a:pt x="276" y="717"/>
                  </a:lnTo>
                  <a:lnTo>
                    <a:pt x="298" y="728"/>
                  </a:lnTo>
                  <a:cubicBezTo>
                    <a:pt x="282" y="716"/>
                    <a:pt x="275" y="712"/>
                    <a:pt x="274" y="712"/>
                  </a:cubicBezTo>
                  <a:lnTo>
                    <a:pt x="274" y="712"/>
                  </a:lnTo>
                  <a:cubicBezTo>
                    <a:pt x="272" y="712"/>
                    <a:pt x="274" y="715"/>
                    <a:pt x="276" y="717"/>
                  </a:cubicBezTo>
                  <a:lnTo>
                    <a:pt x="276" y="717"/>
                  </a:lnTo>
                  <a:lnTo>
                    <a:pt x="250" y="704"/>
                  </a:lnTo>
                  <a:lnTo>
                    <a:pt x="250" y="704"/>
                  </a:lnTo>
                  <a:cubicBezTo>
                    <a:pt x="274" y="710"/>
                    <a:pt x="286" y="713"/>
                    <a:pt x="292" y="713"/>
                  </a:cubicBezTo>
                  <a:cubicBezTo>
                    <a:pt x="298" y="713"/>
                    <a:pt x="298" y="710"/>
                    <a:pt x="298" y="704"/>
                  </a:cubicBezTo>
                  <a:cubicBezTo>
                    <a:pt x="310" y="704"/>
                    <a:pt x="310" y="704"/>
                    <a:pt x="298" y="693"/>
                  </a:cubicBezTo>
                  <a:cubicBezTo>
                    <a:pt x="286" y="681"/>
                    <a:pt x="286" y="681"/>
                    <a:pt x="286" y="681"/>
                  </a:cubicBezTo>
                  <a:lnTo>
                    <a:pt x="322" y="681"/>
                  </a:lnTo>
                  <a:cubicBezTo>
                    <a:pt x="322" y="681"/>
                    <a:pt x="322" y="670"/>
                    <a:pt x="332" y="670"/>
                  </a:cubicBezTo>
                  <a:cubicBezTo>
                    <a:pt x="337" y="670"/>
                    <a:pt x="345" y="673"/>
                    <a:pt x="357" y="681"/>
                  </a:cubicBezTo>
                  <a:cubicBezTo>
                    <a:pt x="357" y="681"/>
                    <a:pt x="310" y="645"/>
                    <a:pt x="298" y="633"/>
                  </a:cubicBezTo>
                  <a:cubicBezTo>
                    <a:pt x="296" y="631"/>
                    <a:pt x="295" y="631"/>
                    <a:pt x="295" y="631"/>
                  </a:cubicBezTo>
                  <a:lnTo>
                    <a:pt x="295" y="631"/>
                  </a:lnTo>
                  <a:cubicBezTo>
                    <a:pt x="296" y="631"/>
                    <a:pt x="323" y="657"/>
                    <a:pt x="333" y="657"/>
                  </a:cubicBezTo>
                  <a:lnTo>
                    <a:pt x="357" y="657"/>
                  </a:lnTo>
                  <a:cubicBezTo>
                    <a:pt x="366" y="657"/>
                    <a:pt x="333" y="622"/>
                    <a:pt x="339" y="622"/>
                  </a:cubicBezTo>
                  <a:lnTo>
                    <a:pt x="339" y="622"/>
                  </a:lnTo>
                  <a:cubicBezTo>
                    <a:pt x="341" y="622"/>
                    <a:pt x="346" y="625"/>
                    <a:pt x="357" y="633"/>
                  </a:cubicBezTo>
                  <a:cubicBezTo>
                    <a:pt x="333" y="609"/>
                    <a:pt x="298" y="585"/>
                    <a:pt x="274" y="562"/>
                  </a:cubicBezTo>
                  <a:lnTo>
                    <a:pt x="274" y="562"/>
                  </a:lnTo>
                  <a:cubicBezTo>
                    <a:pt x="286" y="574"/>
                    <a:pt x="298" y="574"/>
                    <a:pt x="310" y="585"/>
                  </a:cubicBezTo>
                  <a:lnTo>
                    <a:pt x="345" y="585"/>
                  </a:lnTo>
                  <a:lnTo>
                    <a:pt x="417" y="633"/>
                  </a:lnTo>
                  <a:cubicBezTo>
                    <a:pt x="429" y="633"/>
                    <a:pt x="393" y="609"/>
                    <a:pt x="393" y="609"/>
                  </a:cubicBezTo>
                  <a:cubicBezTo>
                    <a:pt x="393" y="605"/>
                    <a:pt x="396" y="604"/>
                    <a:pt x="400" y="604"/>
                  </a:cubicBezTo>
                  <a:cubicBezTo>
                    <a:pt x="409" y="604"/>
                    <a:pt x="424" y="609"/>
                    <a:pt x="440" y="609"/>
                  </a:cubicBezTo>
                  <a:lnTo>
                    <a:pt x="440" y="609"/>
                  </a:lnTo>
                  <a:cubicBezTo>
                    <a:pt x="428" y="601"/>
                    <a:pt x="358" y="542"/>
                    <a:pt x="366" y="542"/>
                  </a:cubicBezTo>
                  <a:lnTo>
                    <a:pt x="366" y="542"/>
                  </a:lnTo>
                  <a:cubicBezTo>
                    <a:pt x="368" y="542"/>
                    <a:pt x="373" y="545"/>
                    <a:pt x="381" y="550"/>
                  </a:cubicBezTo>
                  <a:cubicBezTo>
                    <a:pt x="398" y="567"/>
                    <a:pt x="421" y="583"/>
                    <a:pt x="428" y="583"/>
                  </a:cubicBezTo>
                  <a:cubicBezTo>
                    <a:pt x="432" y="583"/>
                    <a:pt x="432" y="580"/>
                    <a:pt x="429" y="574"/>
                  </a:cubicBezTo>
                  <a:cubicBezTo>
                    <a:pt x="429" y="565"/>
                    <a:pt x="398" y="532"/>
                    <a:pt x="398" y="532"/>
                  </a:cubicBezTo>
                  <a:lnTo>
                    <a:pt x="398" y="532"/>
                  </a:lnTo>
                  <a:cubicBezTo>
                    <a:pt x="399" y="532"/>
                    <a:pt x="404" y="536"/>
                    <a:pt x="417" y="550"/>
                  </a:cubicBezTo>
                  <a:cubicBezTo>
                    <a:pt x="436" y="565"/>
                    <a:pt x="445" y="570"/>
                    <a:pt x="448" y="570"/>
                  </a:cubicBezTo>
                  <a:cubicBezTo>
                    <a:pt x="455" y="570"/>
                    <a:pt x="433" y="546"/>
                    <a:pt x="417" y="538"/>
                  </a:cubicBezTo>
                  <a:cubicBezTo>
                    <a:pt x="413" y="530"/>
                    <a:pt x="414" y="528"/>
                    <a:pt x="417" y="528"/>
                  </a:cubicBezTo>
                  <a:cubicBezTo>
                    <a:pt x="425" y="528"/>
                    <a:pt x="444" y="541"/>
                    <a:pt x="453" y="550"/>
                  </a:cubicBezTo>
                  <a:cubicBezTo>
                    <a:pt x="464" y="550"/>
                    <a:pt x="393" y="478"/>
                    <a:pt x="381" y="466"/>
                  </a:cubicBezTo>
                  <a:cubicBezTo>
                    <a:pt x="378" y="463"/>
                    <a:pt x="377" y="462"/>
                    <a:pt x="377" y="462"/>
                  </a:cubicBezTo>
                  <a:lnTo>
                    <a:pt x="377" y="462"/>
                  </a:lnTo>
                  <a:cubicBezTo>
                    <a:pt x="379" y="462"/>
                    <a:pt x="409" y="487"/>
                    <a:pt x="424" y="496"/>
                  </a:cubicBezTo>
                  <a:lnTo>
                    <a:pt x="424" y="496"/>
                  </a:lnTo>
                  <a:cubicBezTo>
                    <a:pt x="441" y="511"/>
                    <a:pt x="459" y="526"/>
                    <a:pt x="464" y="526"/>
                  </a:cubicBezTo>
                  <a:cubicBezTo>
                    <a:pt x="471" y="529"/>
                    <a:pt x="476" y="531"/>
                    <a:pt x="481" y="531"/>
                  </a:cubicBezTo>
                  <a:cubicBezTo>
                    <a:pt x="493" y="531"/>
                    <a:pt x="497" y="520"/>
                    <a:pt x="488" y="502"/>
                  </a:cubicBezTo>
                  <a:cubicBezTo>
                    <a:pt x="481" y="481"/>
                    <a:pt x="478" y="476"/>
                    <a:pt x="480" y="476"/>
                  </a:cubicBezTo>
                  <a:lnTo>
                    <a:pt x="480" y="476"/>
                  </a:lnTo>
                  <a:cubicBezTo>
                    <a:pt x="481" y="476"/>
                    <a:pt x="483" y="478"/>
                    <a:pt x="488" y="478"/>
                  </a:cubicBezTo>
                  <a:cubicBezTo>
                    <a:pt x="482" y="470"/>
                    <a:pt x="479" y="466"/>
                    <a:pt x="479" y="466"/>
                  </a:cubicBezTo>
                  <a:lnTo>
                    <a:pt x="479" y="466"/>
                  </a:lnTo>
                  <a:cubicBezTo>
                    <a:pt x="480" y="466"/>
                    <a:pt x="536" y="538"/>
                    <a:pt x="536" y="538"/>
                  </a:cubicBezTo>
                  <a:cubicBezTo>
                    <a:pt x="536" y="538"/>
                    <a:pt x="490" y="477"/>
                    <a:pt x="502" y="477"/>
                  </a:cubicBezTo>
                  <a:cubicBezTo>
                    <a:pt x="505" y="477"/>
                    <a:pt x="512" y="481"/>
                    <a:pt x="524" y="490"/>
                  </a:cubicBezTo>
                  <a:cubicBezTo>
                    <a:pt x="524" y="481"/>
                    <a:pt x="511" y="433"/>
                    <a:pt x="519" y="433"/>
                  </a:cubicBezTo>
                  <a:lnTo>
                    <a:pt x="519" y="433"/>
                  </a:lnTo>
                  <a:cubicBezTo>
                    <a:pt x="521" y="433"/>
                    <a:pt x="527" y="439"/>
                    <a:pt x="536" y="454"/>
                  </a:cubicBezTo>
                  <a:lnTo>
                    <a:pt x="488" y="359"/>
                  </a:lnTo>
                  <a:lnTo>
                    <a:pt x="488" y="359"/>
                  </a:lnTo>
                  <a:cubicBezTo>
                    <a:pt x="524" y="407"/>
                    <a:pt x="524" y="419"/>
                    <a:pt x="536" y="419"/>
                  </a:cubicBezTo>
                  <a:cubicBezTo>
                    <a:pt x="536" y="419"/>
                    <a:pt x="559" y="441"/>
                    <a:pt x="582" y="465"/>
                  </a:cubicBezTo>
                  <a:lnTo>
                    <a:pt x="582" y="465"/>
                  </a:lnTo>
                  <a:cubicBezTo>
                    <a:pt x="571" y="446"/>
                    <a:pt x="536" y="383"/>
                    <a:pt x="536" y="383"/>
                  </a:cubicBezTo>
                  <a:cubicBezTo>
                    <a:pt x="537" y="382"/>
                    <a:pt x="537" y="382"/>
                    <a:pt x="538" y="382"/>
                  </a:cubicBezTo>
                  <a:cubicBezTo>
                    <a:pt x="553" y="382"/>
                    <a:pt x="595" y="478"/>
                    <a:pt x="595" y="478"/>
                  </a:cubicBezTo>
                  <a:cubicBezTo>
                    <a:pt x="595" y="478"/>
                    <a:pt x="595" y="454"/>
                    <a:pt x="572" y="419"/>
                  </a:cubicBezTo>
                  <a:cubicBezTo>
                    <a:pt x="560" y="383"/>
                    <a:pt x="548" y="371"/>
                    <a:pt x="548" y="371"/>
                  </a:cubicBezTo>
                  <a:cubicBezTo>
                    <a:pt x="560" y="371"/>
                    <a:pt x="548" y="371"/>
                    <a:pt x="572" y="395"/>
                  </a:cubicBezTo>
                  <a:lnTo>
                    <a:pt x="603" y="445"/>
                  </a:lnTo>
                  <a:lnTo>
                    <a:pt x="603" y="445"/>
                  </a:lnTo>
                  <a:cubicBezTo>
                    <a:pt x="596" y="428"/>
                    <a:pt x="597" y="419"/>
                    <a:pt x="607" y="419"/>
                  </a:cubicBezTo>
                  <a:cubicBezTo>
                    <a:pt x="615" y="419"/>
                    <a:pt x="618" y="424"/>
                    <a:pt x="619" y="424"/>
                  </a:cubicBezTo>
                  <a:cubicBezTo>
                    <a:pt x="619" y="424"/>
                    <a:pt x="619" y="423"/>
                    <a:pt x="619" y="419"/>
                  </a:cubicBezTo>
                  <a:lnTo>
                    <a:pt x="595" y="371"/>
                  </a:lnTo>
                  <a:cubicBezTo>
                    <a:pt x="593" y="365"/>
                    <a:pt x="593" y="362"/>
                    <a:pt x="594" y="362"/>
                  </a:cubicBezTo>
                  <a:lnTo>
                    <a:pt x="594" y="362"/>
                  </a:lnTo>
                  <a:cubicBezTo>
                    <a:pt x="597" y="362"/>
                    <a:pt x="612" y="385"/>
                    <a:pt x="618" y="395"/>
                  </a:cubicBezTo>
                  <a:lnTo>
                    <a:pt x="618" y="395"/>
                  </a:lnTo>
                  <a:cubicBezTo>
                    <a:pt x="622" y="408"/>
                    <a:pt x="627" y="419"/>
                    <a:pt x="631" y="419"/>
                  </a:cubicBezTo>
                  <a:cubicBezTo>
                    <a:pt x="641" y="419"/>
                    <a:pt x="643" y="411"/>
                    <a:pt x="630" y="381"/>
                  </a:cubicBezTo>
                  <a:lnTo>
                    <a:pt x="630" y="381"/>
                  </a:lnTo>
                  <a:cubicBezTo>
                    <a:pt x="641" y="402"/>
                    <a:pt x="649" y="408"/>
                    <a:pt x="656" y="408"/>
                  </a:cubicBezTo>
                  <a:cubicBezTo>
                    <a:pt x="666" y="408"/>
                    <a:pt x="672" y="395"/>
                    <a:pt x="679" y="395"/>
                  </a:cubicBezTo>
                  <a:cubicBezTo>
                    <a:pt x="691" y="395"/>
                    <a:pt x="667" y="359"/>
                    <a:pt x="643" y="312"/>
                  </a:cubicBezTo>
                  <a:cubicBezTo>
                    <a:pt x="637" y="282"/>
                    <a:pt x="634" y="267"/>
                    <a:pt x="636" y="267"/>
                  </a:cubicBezTo>
                  <a:lnTo>
                    <a:pt x="636" y="267"/>
                  </a:lnTo>
                  <a:cubicBezTo>
                    <a:pt x="637" y="267"/>
                    <a:pt x="643" y="282"/>
                    <a:pt x="655" y="312"/>
                  </a:cubicBezTo>
                  <a:cubicBezTo>
                    <a:pt x="691" y="395"/>
                    <a:pt x="714" y="419"/>
                    <a:pt x="726" y="419"/>
                  </a:cubicBezTo>
                  <a:cubicBezTo>
                    <a:pt x="726" y="419"/>
                    <a:pt x="726" y="419"/>
                    <a:pt x="726" y="383"/>
                  </a:cubicBezTo>
                  <a:cubicBezTo>
                    <a:pt x="714" y="347"/>
                    <a:pt x="714" y="323"/>
                    <a:pt x="726" y="323"/>
                  </a:cubicBezTo>
                  <a:cubicBezTo>
                    <a:pt x="738" y="323"/>
                    <a:pt x="726" y="383"/>
                    <a:pt x="738" y="383"/>
                  </a:cubicBezTo>
                  <a:lnTo>
                    <a:pt x="762" y="383"/>
                  </a:lnTo>
                  <a:cubicBezTo>
                    <a:pt x="768" y="383"/>
                    <a:pt x="771" y="380"/>
                    <a:pt x="771" y="369"/>
                  </a:cubicBezTo>
                  <a:lnTo>
                    <a:pt x="771" y="369"/>
                  </a:lnTo>
                  <a:cubicBezTo>
                    <a:pt x="773" y="378"/>
                    <a:pt x="774" y="387"/>
                    <a:pt x="774" y="395"/>
                  </a:cubicBezTo>
                  <a:cubicBezTo>
                    <a:pt x="774" y="408"/>
                    <a:pt x="781" y="417"/>
                    <a:pt x="786" y="417"/>
                  </a:cubicBezTo>
                  <a:cubicBezTo>
                    <a:pt x="789" y="417"/>
                    <a:pt x="791" y="411"/>
                    <a:pt x="786" y="395"/>
                  </a:cubicBezTo>
                  <a:cubicBezTo>
                    <a:pt x="786" y="382"/>
                    <a:pt x="786" y="377"/>
                    <a:pt x="786" y="375"/>
                  </a:cubicBezTo>
                  <a:cubicBezTo>
                    <a:pt x="786" y="375"/>
                    <a:pt x="786" y="374"/>
                    <a:pt x="786" y="371"/>
                  </a:cubicBezTo>
                  <a:lnTo>
                    <a:pt x="786" y="323"/>
                  </a:lnTo>
                  <a:cubicBezTo>
                    <a:pt x="786" y="322"/>
                    <a:pt x="786" y="321"/>
                    <a:pt x="787" y="321"/>
                  </a:cubicBezTo>
                  <a:cubicBezTo>
                    <a:pt x="789" y="321"/>
                    <a:pt x="798" y="349"/>
                    <a:pt x="798" y="359"/>
                  </a:cubicBezTo>
                  <a:cubicBezTo>
                    <a:pt x="806" y="359"/>
                    <a:pt x="803" y="365"/>
                    <a:pt x="804" y="365"/>
                  </a:cubicBezTo>
                  <a:cubicBezTo>
                    <a:pt x="804" y="365"/>
                    <a:pt x="806" y="363"/>
                    <a:pt x="810" y="359"/>
                  </a:cubicBezTo>
                  <a:cubicBezTo>
                    <a:pt x="815" y="354"/>
                    <a:pt x="816" y="351"/>
                    <a:pt x="814" y="347"/>
                  </a:cubicBezTo>
                  <a:lnTo>
                    <a:pt x="814" y="347"/>
                  </a:lnTo>
                  <a:cubicBezTo>
                    <a:pt x="816" y="345"/>
                    <a:pt x="819" y="342"/>
                    <a:pt x="822" y="335"/>
                  </a:cubicBezTo>
                  <a:lnTo>
                    <a:pt x="822" y="300"/>
                  </a:lnTo>
                  <a:cubicBezTo>
                    <a:pt x="822" y="285"/>
                    <a:pt x="822" y="270"/>
                    <a:pt x="825" y="270"/>
                  </a:cubicBezTo>
                  <a:cubicBezTo>
                    <a:pt x="826" y="270"/>
                    <a:pt x="829" y="275"/>
                    <a:pt x="834" y="288"/>
                  </a:cubicBezTo>
                  <a:cubicBezTo>
                    <a:pt x="834" y="312"/>
                    <a:pt x="834" y="335"/>
                    <a:pt x="845" y="359"/>
                  </a:cubicBezTo>
                  <a:cubicBezTo>
                    <a:pt x="845" y="371"/>
                    <a:pt x="857" y="395"/>
                    <a:pt x="857" y="395"/>
                  </a:cubicBezTo>
                  <a:cubicBezTo>
                    <a:pt x="869" y="395"/>
                    <a:pt x="857" y="359"/>
                    <a:pt x="857" y="347"/>
                  </a:cubicBezTo>
                  <a:lnTo>
                    <a:pt x="857" y="323"/>
                  </a:lnTo>
                  <a:cubicBezTo>
                    <a:pt x="857" y="331"/>
                    <a:pt x="862" y="342"/>
                    <a:pt x="865" y="342"/>
                  </a:cubicBezTo>
                  <a:cubicBezTo>
                    <a:pt x="867" y="342"/>
                    <a:pt x="869" y="338"/>
                    <a:pt x="869" y="323"/>
                  </a:cubicBezTo>
                  <a:cubicBezTo>
                    <a:pt x="869" y="354"/>
                    <a:pt x="872" y="364"/>
                    <a:pt x="877" y="364"/>
                  </a:cubicBezTo>
                  <a:cubicBezTo>
                    <a:pt x="884" y="364"/>
                    <a:pt x="893" y="335"/>
                    <a:pt x="893" y="335"/>
                  </a:cubicBezTo>
                  <a:cubicBezTo>
                    <a:pt x="893" y="335"/>
                    <a:pt x="893" y="347"/>
                    <a:pt x="893" y="359"/>
                  </a:cubicBezTo>
                  <a:cubicBezTo>
                    <a:pt x="893" y="371"/>
                    <a:pt x="905" y="371"/>
                    <a:pt x="905" y="371"/>
                  </a:cubicBezTo>
                  <a:cubicBezTo>
                    <a:pt x="905" y="371"/>
                    <a:pt x="908" y="370"/>
                    <a:pt x="911" y="370"/>
                  </a:cubicBezTo>
                  <a:cubicBezTo>
                    <a:pt x="918" y="370"/>
                    <a:pt x="929" y="375"/>
                    <a:pt x="929" y="407"/>
                  </a:cubicBezTo>
                  <a:lnTo>
                    <a:pt x="941" y="347"/>
                  </a:lnTo>
                  <a:cubicBezTo>
                    <a:pt x="941" y="335"/>
                    <a:pt x="941" y="312"/>
                    <a:pt x="953" y="288"/>
                  </a:cubicBezTo>
                  <a:lnTo>
                    <a:pt x="953" y="371"/>
                  </a:lnTo>
                  <a:cubicBezTo>
                    <a:pt x="953" y="385"/>
                    <a:pt x="953" y="391"/>
                    <a:pt x="955" y="391"/>
                  </a:cubicBezTo>
                  <a:cubicBezTo>
                    <a:pt x="957" y="391"/>
                    <a:pt x="960" y="388"/>
                    <a:pt x="965" y="383"/>
                  </a:cubicBezTo>
                  <a:cubicBezTo>
                    <a:pt x="965" y="359"/>
                    <a:pt x="965" y="347"/>
                    <a:pt x="976" y="347"/>
                  </a:cubicBezTo>
                  <a:lnTo>
                    <a:pt x="976" y="359"/>
                  </a:lnTo>
                  <a:cubicBezTo>
                    <a:pt x="976" y="361"/>
                    <a:pt x="976" y="362"/>
                    <a:pt x="977" y="362"/>
                  </a:cubicBezTo>
                  <a:cubicBezTo>
                    <a:pt x="978" y="362"/>
                    <a:pt x="989" y="252"/>
                    <a:pt x="1000" y="252"/>
                  </a:cubicBezTo>
                  <a:lnTo>
                    <a:pt x="1000" y="252"/>
                  </a:lnTo>
                  <a:cubicBezTo>
                    <a:pt x="1000" y="252"/>
                    <a:pt x="988" y="347"/>
                    <a:pt x="988" y="359"/>
                  </a:cubicBezTo>
                  <a:cubicBezTo>
                    <a:pt x="988" y="360"/>
                    <a:pt x="988" y="361"/>
                    <a:pt x="989" y="361"/>
                  </a:cubicBezTo>
                  <a:cubicBezTo>
                    <a:pt x="992" y="361"/>
                    <a:pt x="1013" y="298"/>
                    <a:pt x="1024" y="276"/>
                  </a:cubicBezTo>
                  <a:cubicBezTo>
                    <a:pt x="1029" y="271"/>
                    <a:pt x="1035" y="265"/>
                    <a:pt x="1038" y="265"/>
                  </a:cubicBezTo>
                  <a:cubicBezTo>
                    <a:pt x="1042" y="265"/>
                    <a:pt x="1043" y="273"/>
                    <a:pt x="1036" y="300"/>
                  </a:cubicBezTo>
                  <a:cubicBezTo>
                    <a:pt x="1024" y="300"/>
                    <a:pt x="1012" y="335"/>
                    <a:pt x="1024" y="347"/>
                  </a:cubicBezTo>
                  <a:cubicBezTo>
                    <a:pt x="1024" y="354"/>
                    <a:pt x="1025" y="357"/>
                    <a:pt x="1026" y="357"/>
                  </a:cubicBezTo>
                  <a:cubicBezTo>
                    <a:pt x="1030" y="357"/>
                    <a:pt x="1036" y="337"/>
                    <a:pt x="1036" y="312"/>
                  </a:cubicBezTo>
                  <a:cubicBezTo>
                    <a:pt x="1040" y="308"/>
                    <a:pt x="1043" y="302"/>
                    <a:pt x="1044" y="296"/>
                  </a:cubicBezTo>
                  <a:lnTo>
                    <a:pt x="1044" y="296"/>
                  </a:lnTo>
                  <a:cubicBezTo>
                    <a:pt x="1043" y="323"/>
                    <a:pt x="1041" y="353"/>
                    <a:pt x="1045" y="353"/>
                  </a:cubicBezTo>
                  <a:cubicBezTo>
                    <a:pt x="1045" y="353"/>
                    <a:pt x="1046" y="352"/>
                    <a:pt x="1048" y="347"/>
                  </a:cubicBezTo>
                  <a:lnTo>
                    <a:pt x="1072" y="264"/>
                  </a:lnTo>
                  <a:cubicBezTo>
                    <a:pt x="1072" y="246"/>
                    <a:pt x="1079" y="235"/>
                    <a:pt x="1082" y="225"/>
                  </a:cubicBezTo>
                  <a:lnTo>
                    <a:pt x="1082" y="225"/>
                  </a:lnTo>
                  <a:cubicBezTo>
                    <a:pt x="1072" y="278"/>
                    <a:pt x="1072" y="300"/>
                    <a:pt x="1072" y="312"/>
                  </a:cubicBezTo>
                  <a:cubicBezTo>
                    <a:pt x="1084" y="288"/>
                    <a:pt x="1095" y="276"/>
                    <a:pt x="1095" y="252"/>
                  </a:cubicBezTo>
                  <a:lnTo>
                    <a:pt x="1107" y="252"/>
                  </a:lnTo>
                  <a:lnTo>
                    <a:pt x="1084" y="323"/>
                  </a:lnTo>
                  <a:lnTo>
                    <a:pt x="1084" y="347"/>
                  </a:lnTo>
                  <a:cubicBezTo>
                    <a:pt x="1084" y="339"/>
                    <a:pt x="1107" y="284"/>
                    <a:pt x="1113" y="284"/>
                  </a:cubicBezTo>
                  <a:lnTo>
                    <a:pt x="1113" y="284"/>
                  </a:lnTo>
                  <a:cubicBezTo>
                    <a:pt x="1115" y="284"/>
                    <a:pt x="1115" y="295"/>
                    <a:pt x="1107" y="323"/>
                  </a:cubicBezTo>
                  <a:cubicBezTo>
                    <a:pt x="1100" y="351"/>
                    <a:pt x="1099" y="361"/>
                    <a:pt x="1100" y="361"/>
                  </a:cubicBezTo>
                  <a:cubicBezTo>
                    <a:pt x="1102" y="361"/>
                    <a:pt x="1120" y="311"/>
                    <a:pt x="1129" y="311"/>
                  </a:cubicBezTo>
                  <a:cubicBezTo>
                    <a:pt x="1130" y="311"/>
                    <a:pt x="1131" y="311"/>
                    <a:pt x="1131" y="312"/>
                  </a:cubicBezTo>
                  <a:cubicBezTo>
                    <a:pt x="1131" y="312"/>
                    <a:pt x="1123" y="353"/>
                    <a:pt x="1127" y="353"/>
                  </a:cubicBezTo>
                  <a:cubicBezTo>
                    <a:pt x="1128" y="353"/>
                    <a:pt x="1129" y="351"/>
                    <a:pt x="1131" y="347"/>
                  </a:cubicBezTo>
                  <a:lnTo>
                    <a:pt x="1155" y="300"/>
                  </a:lnTo>
                  <a:lnTo>
                    <a:pt x="1155" y="300"/>
                  </a:lnTo>
                  <a:cubicBezTo>
                    <a:pt x="1155" y="312"/>
                    <a:pt x="1143" y="335"/>
                    <a:pt x="1131" y="359"/>
                  </a:cubicBezTo>
                  <a:cubicBezTo>
                    <a:pt x="1131" y="366"/>
                    <a:pt x="1131" y="378"/>
                    <a:pt x="1134" y="378"/>
                  </a:cubicBezTo>
                  <a:cubicBezTo>
                    <a:pt x="1136" y="378"/>
                    <a:pt x="1138" y="373"/>
                    <a:pt x="1143" y="359"/>
                  </a:cubicBezTo>
                  <a:cubicBezTo>
                    <a:pt x="1148" y="349"/>
                    <a:pt x="1151" y="345"/>
                    <a:pt x="1154" y="345"/>
                  </a:cubicBezTo>
                  <a:cubicBezTo>
                    <a:pt x="1157" y="345"/>
                    <a:pt x="1160" y="352"/>
                    <a:pt x="1167" y="359"/>
                  </a:cubicBezTo>
                  <a:lnTo>
                    <a:pt x="1191" y="335"/>
                  </a:lnTo>
                  <a:lnTo>
                    <a:pt x="1203" y="312"/>
                  </a:lnTo>
                  <a:cubicBezTo>
                    <a:pt x="1218" y="289"/>
                    <a:pt x="1223" y="281"/>
                    <a:pt x="1225" y="281"/>
                  </a:cubicBezTo>
                  <a:cubicBezTo>
                    <a:pt x="1226" y="281"/>
                    <a:pt x="1226" y="283"/>
                    <a:pt x="1226" y="288"/>
                  </a:cubicBezTo>
                  <a:lnTo>
                    <a:pt x="1179" y="383"/>
                  </a:lnTo>
                  <a:cubicBezTo>
                    <a:pt x="1195" y="351"/>
                    <a:pt x="1205" y="341"/>
                    <a:pt x="1211" y="341"/>
                  </a:cubicBezTo>
                  <a:cubicBezTo>
                    <a:pt x="1213" y="341"/>
                    <a:pt x="1215" y="343"/>
                    <a:pt x="1215" y="347"/>
                  </a:cubicBezTo>
                  <a:cubicBezTo>
                    <a:pt x="1215" y="347"/>
                    <a:pt x="1203" y="371"/>
                    <a:pt x="1203" y="383"/>
                  </a:cubicBezTo>
                  <a:cubicBezTo>
                    <a:pt x="1203" y="431"/>
                    <a:pt x="1215" y="431"/>
                    <a:pt x="1226" y="443"/>
                  </a:cubicBezTo>
                  <a:cubicBezTo>
                    <a:pt x="1238" y="443"/>
                    <a:pt x="1215" y="466"/>
                    <a:pt x="1215" y="466"/>
                  </a:cubicBezTo>
                  <a:lnTo>
                    <a:pt x="1262" y="466"/>
                  </a:lnTo>
                  <a:cubicBezTo>
                    <a:pt x="1274" y="466"/>
                    <a:pt x="1286" y="466"/>
                    <a:pt x="1310" y="454"/>
                  </a:cubicBezTo>
                  <a:cubicBezTo>
                    <a:pt x="1322" y="454"/>
                    <a:pt x="1334" y="443"/>
                    <a:pt x="1346" y="431"/>
                  </a:cubicBezTo>
                  <a:cubicBezTo>
                    <a:pt x="1349" y="427"/>
                    <a:pt x="1352" y="425"/>
                    <a:pt x="1354" y="425"/>
                  </a:cubicBezTo>
                  <a:cubicBezTo>
                    <a:pt x="1357" y="425"/>
                    <a:pt x="1357" y="431"/>
                    <a:pt x="1357" y="431"/>
                  </a:cubicBezTo>
                  <a:cubicBezTo>
                    <a:pt x="1357" y="431"/>
                    <a:pt x="1334" y="443"/>
                    <a:pt x="1334" y="454"/>
                  </a:cubicBezTo>
                  <a:cubicBezTo>
                    <a:pt x="1334" y="466"/>
                    <a:pt x="1334" y="466"/>
                    <a:pt x="1346" y="478"/>
                  </a:cubicBezTo>
                  <a:cubicBezTo>
                    <a:pt x="1353" y="478"/>
                    <a:pt x="1351" y="484"/>
                    <a:pt x="1355" y="484"/>
                  </a:cubicBezTo>
                  <a:cubicBezTo>
                    <a:pt x="1357" y="484"/>
                    <a:pt x="1361" y="482"/>
                    <a:pt x="1369" y="478"/>
                  </a:cubicBezTo>
                  <a:lnTo>
                    <a:pt x="1441" y="395"/>
                  </a:lnTo>
                  <a:lnTo>
                    <a:pt x="1441" y="395"/>
                  </a:lnTo>
                  <a:cubicBezTo>
                    <a:pt x="1441" y="395"/>
                    <a:pt x="1405" y="443"/>
                    <a:pt x="1381" y="466"/>
                  </a:cubicBezTo>
                  <a:cubicBezTo>
                    <a:pt x="1357" y="502"/>
                    <a:pt x="1369" y="502"/>
                    <a:pt x="1369" y="502"/>
                  </a:cubicBezTo>
                  <a:cubicBezTo>
                    <a:pt x="1369" y="502"/>
                    <a:pt x="1381" y="502"/>
                    <a:pt x="1369" y="526"/>
                  </a:cubicBezTo>
                  <a:lnTo>
                    <a:pt x="1357" y="550"/>
                  </a:lnTo>
                  <a:cubicBezTo>
                    <a:pt x="1369" y="538"/>
                    <a:pt x="1381" y="526"/>
                    <a:pt x="1393" y="526"/>
                  </a:cubicBezTo>
                  <a:cubicBezTo>
                    <a:pt x="1398" y="521"/>
                    <a:pt x="1400" y="519"/>
                    <a:pt x="1401" y="519"/>
                  </a:cubicBezTo>
                  <a:lnTo>
                    <a:pt x="1401" y="519"/>
                  </a:lnTo>
                  <a:cubicBezTo>
                    <a:pt x="1404" y="519"/>
                    <a:pt x="1381" y="552"/>
                    <a:pt x="1381" y="562"/>
                  </a:cubicBezTo>
                  <a:cubicBezTo>
                    <a:pt x="1381" y="564"/>
                    <a:pt x="1382" y="565"/>
                    <a:pt x="1384" y="565"/>
                  </a:cubicBezTo>
                  <a:cubicBezTo>
                    <a:pt x="1390" y="565"/>
                    <a:pt x="1412" y="545"/>
                    <a:pt x="1441" y="526"/>
                  </a:cubicBezTo>
                  <a:cubicBezTo>
                    <a:pt x="1455" y="514"/>
                    <a:pt x="1461" y="510"/>
                    <a:pt x="1462" y="510"/>
                  </a:cubicBezTo>
                  <a:lnTo>
                    <a:pt x="1462" y="510"/>
                  </a:lnTo>
                  <a:cubicBezTo>
                    <a:pt x="1464" y="510"/>
                    <a:pt x="1414" y="553"/>
                    <a:pt x="1405" y="562"/>
                  </a:cubicBezTo>
                  <a:cubicBezTo>
                    <a:pt x="1403" y="563"/>
                    <a:pt x="1403" y="564"/>
                    <a:pt x="1403" y="564"/>
                  </a:cubicBezTo>
                  <a:cubicBezTo>
                    <a:pt x="1406" y="564"/>
                    <a:pt x="1441" y="538"/>
                    <a:pt x="1441" y="538"/>
                  </a:cubicBezTo>
                  <a:cubicBezTo>
                    <a:pt x="1445" y="537"/>
                    <a:pt x="1447" y="536"/>
                    <a:pt x="1449" y="536"/>
                  </a:cubicBezTo>
                  <a:cubicBezTo>
                    <a:pt x="1464" y="536"/>
                    <a:pt x="1416" y="575"/>
                    <a:pt x="1405" y="585"/>
                  </a:cubicBezTo>
                  <a:cubicBezTo>
                    <a:pt x="1393" y="597"/>
                    <a:pt x="1405" y="597"/>
                    <a:pt x="1417" y="597"/>
                  </a:cubicBezTo>
                  <a:cubicBezTo>
                    <a:pt x="1417" y="597"/>
                    <a:pt x="1453" y="597"/>
                    <a:pt x="1417" y="633"/>
                  </a:cubicBezTo>
                  <a:cubicBezTo>
                    <a:pt x="1417" y="637"/>
                    <a:pt x="1417" y="638"/>
                    <a:pt x="1417" y="638"/>
                  </a:cubicBezTo>
                  <a:cubicBezTo>
                    <a:pt x="1418" y="638"/>
                    <a:pt x="1421" y="633"/>
                    <a:pt x="1429" y="633"/>
                  </a:cubicBezTo>
                  <a:cubicBezTo>
                    <a:pt x="1465" y="633"/>
                    <a:pt x="1465" y="645"/>
                    <a:pt x="1488" y="645"/>
                  </a:cubicBezTo>
                  <a:cubicBezTo>
                    <a:pt x="1505" y="645"/>
                    <a:pt x="1518" y="643"/>
                    <a:pt x="1531" y="639"/>
                  </a:cubicBezTo>
                  <a:lnTo>
                    <a:pt x="1531" y="639"/>
                  </a:lnTo>
                  <a:cubicBezTo>
                    <a:pt x="1516" y="645"/>
                    <a:pt x="1500" y="651"/>
                    <a:pt x="1488" y="657"/>
                  </a:cubicBezTo>
                  <a:cubicBezTo>
                    <a:pt x="1484" y="661"/>
                    <a:pt x="1484" y="662"/>
                    <a:pt x="1486" y="662"/>
                  </a:cubicBezTo>
                  <a:cubicBezTo>
                    <a:pt x="1490" y="662"/>
                    <a:pt x="1500" y="657"/>
                    <a:pt x="1500" y="657"/>
                  </a:cubicBezTo>
                  <a:lnTo>
                    <a:pt x="1500" y="657"/>
                  </a:lnTo>
                  <a:lnTo>
                    <a:pt x="1488" y="669"/>
                  </a:lnTo>
                  <a:cubicBezTo>
                    <a:pt x="1476" y="693"/>
                    <a:pt x="1476" y="693"/>
                    <a:pt x="1488" y="704"/>
                  </a:cubicBezTo>
                  <a:cubicBezTo>
                    <a:pt x="1496" y="701"/>
                    <a:pt x="1502" y="699"/>
                    <a:pt x="1505" y="699"/>
                  </a:cubicBezTo>
                  <a:cubicBezTo>
                    <a:pt x="1512" y="699"/>
                    <a:pt x="1512" y="704"/>
                    <a:pt x="1512" y="704"/>
                  </a:cubicBezTo>
                  <a:lnTo>
                    <a:pt x="1691" y="633"/>
                  </a:lnTo>
                  <a:lnTo>
                    <a:pt x="1691" y="633"/>
                  </a:lnTo>
                  <a:cubicBezTo>
                    <a:pt x="1703" y="633"/>
                    <a:pt x="1643" y="669"/>
                    <a:pt x="1596" y="681"/>
                  </a:cubicBezTo>
                  <a:cubicBezTo>
                    <a:pt x="1548" y="693"/>
                    <a:pt x="1524" y="704"/>
                    <a:pt x="1524" y="716"/>
                  </a:cubicBezTo>
                  <a:cubicBezTo>
                    <a:pt x="1524" y="716"/>
                    <a:pt x="1524" y="722"/>
                    <a:pt x="1531" y="722"/>
                  </a:cubicBezTo>
                  <a:cubicBezTo>
                    <a:pt x="1535" y="722"/>
                    <a:pt x="1540" y="720"/>
                    <a:pt x="1548" y="716"/>
                  </a:cubicBezTo>
                  <a:cubicBezTo>
                    <a:pt x="1554" y="710"/>
                    <a:pt x="1560" y="707"/>
                    <a:pt x="1564" y="707"/>
                  </a:cubicBezTo>
                  <a:cubicBezTo>
                    <a:pt x="1569" y="707"/>
                    <a:pt x="1572" y="710"/>
                    <a:pt x="1572" y="716"/>
                  </a:cubicBezTo>
                  <a:cubicBezTo>
                    <a:pt x="1536" y="740"/>
                    <a:pt x="1501" y="752"/>
                    <a:pt x="1465" y="776"/>
                  </a:cubicBezTo>
                  <a:lnTo>
                    <a:pt x="1465" y="776"/>
                  </a:lnTo>
                  <a:cubicBezTo>
                    <a:pt x="1480" y="766"/>
                    <a:pt x="1488" y="762"/>
                    <a:pt x="1493" y="762"/>
                  </a:cubicBezTo>
                  <a:cubicBezTo>
                    <a:pt x="1500" y="762"/>
                    <a:pt x="1500" y="769"/>
                    <a:pt x="1500" y="776"/>
                  </a:cubicBezTo>
                  <a:lnTo>
                    <a:pt x="1536" y="776"/>
                  </a:lnTo>
                  <a:cubicBezTo>
                    <a:pt x="1544" y="772"/>
                    <a:pt x="1551" y="771"/>
                    <a:pt x="1556" y="771"/>
                  </a:cubicBezTo>
                  <a:cubicBezTo>
                    <a:pt x="1566" y="771"/>
                    <a:pt x="1572" y="776"/>
                    <a:pt x="1572" y="776"/>
                  </a:cubicBezTo>
                  <a:cubicBezTo>
                    <a:pt x="1560" y="776"/>
                    <a:pt x="1524" y="788"/>
                    <a:pt x="1524" y="788"/>
                  </a:cubicBezTo>
                  <a:cubicBezTo>
                    <a:pt x="1520" y="792"/>
                    <a:pt x="1521" y="793"/>
                    <a:pt x="1525" y="793"/>
                  </a:cubicBezTo>
                  <a:cubicBezTo>
                    <a:pt x="1532" y="793"/>
                    <a:pt x="1548" y="788"/>
                    <a:pt x="1548" y="788"/>
                  </a:cubicBezTo>
                  <a:lnTo>
                    <a:pt x="1548" y="800"/>
                  </a:lnTo>
                  <a:cubicBezTo>
                    <a:pt x="1532" y="808"/>
                    <a:pt x="1529" y="810"/>
                    <a:pt x="1534" y="810"/>
                  </a:cubicBezTo>
                  <a:cubicBezTo>
                    <a:pt x="1543" y="810"/>
                    <a:pt x="1580" y="800"/>
                    <a:pt x="1596" y="800"/>
                  </a:cubicBezTo>
                  <a:lnTo>
                    <a:pt x="1643" y="800"/>
                  </a:lnTo>
                  <a:cubicBezTo>
                    <a:pt x="1572" y="824"/>
                    <a:pt x="1548" y="824"/>
                    <a:pt x="1548" y="835"/>
                  </a:cubicBezTo>
                  <a:cubicBezTo>
                    <a:pt x="1548" y="847"/>
                    <a:pt x="1548" y="859"/>
                    <a:pt x="1548" y="871"/>
                  </a:cubicBezTo>
                  <a:cubicBezTo>
                    <a:pt x="1548" y="871"/>
                    <a:pt x="1548" y="886"/>
                    <a:pt x="1560" y="886"/>
                  </a:cubicBezTo>
                  <a:cubicBezTo>
                    <a:pt x="1563" y="886"/>
                    <a:pt x="1567" y="885"/>
                    <a:pt x="1572" y="883"/>
                  </a:cubicBezTo>
                  <a:lnTo>
                    <a:pt x="1607" y="883"/>
                  </a:lnTo>
                  <a:cubicBezTo>
                    <a:pt x="1596" y="883"/>
                    <a:pt x="1572" y="883"/>
                    <a:pt x="1560" y="895"/>
                  </a:cubicBezTo>
                  <a:cubicBezTo>
                    <a:pt x="1554" y="901"/>
                    <a:pt x="1551" y="901"/>
                    <a:pt x="1549" y="901"/>
                  </a:cubicBezTo>
                  <a:cubicBezTo>
                    <a:pt x="1548" y="901"/>
                    <a:pt x="1548" y="901"/>
                    <a:pt x="1548" y="907"/>
                  </a:cubicBezTo>
                  <a:cubicBezTo>
                    <a:pt x="1548" y="907"/>
                    <a:pt x="1536" y="919"/>
                    <a:pt x="1572" y="919"/>
                  </a:cubicBezTo>
                  <a:cubicBezTo>
                    <a:pt x="1596" y="919"/>
                    <a:pt x="1572" y="919"/>
                    <a:pt x="1584" y="931"/>
                  </a:cubicBezTo>
                  <a:cubicBezTo>
                    <a:pt x="1584" y="931"/>
                    <a:pt x="1584" y="931"/>
                    <a:pt x="1585" y="932"/>
                  </a:cubicBezTo>
                  <a:lnTo>
                    <a:pt x="1585" y="932"/>
                  </a:lnTo>
                  <a:cubicBezTo>
                    <a:pt x="1568" y="934"/>
                    <a:pt x="1562" y="943"/>
                    <a:pt x="1572" y="943"/>
                  </a:cubicBezTo>
                  <a:cubicBezTo>
                    <a:pt x="1572" y="955"/>
                    <a:pt x="1572" y="966"/>
                    <a:pt x="1584" y="966"/>
                  </a:cubicBezTo>
                  <a:lnTo>
                    <a:pt x="1643" y="966"/>
                  </a:lnTo>
                  <a:cubicBezTo>
                    <a:pt x="1654" y="968"/>
                    <a:pt x="1665" y="969"/>
                    <a:pt x="1677" y="969"/>
                  </a:cubicBezTo>
                  <a:cubicBezTo>
                    <a:pt x="1732" y="969"/>
                    <a:pt x="1788" y="952"/>
                    <a:pt x="1730" y="952"/>
                  </a:cubicBezTo>
                  <a:cubicBezTo>
                    <a:pt x="1720" y="952"/>
                    <a:pt x="1706" y="953"/>
                    <a:pt x="1688" y="954"/>
                  </a:cubicBezTo>
                  <a:lnTo>
                    <a:pt x="1688" y="954"/>
                  </a:lnTo>
                  <a:cubicBezTo>
                    <a:pt x="1713" y="950"/>
                    <a:pt x="1708" y="930"/>
                    <a:pt x="1750" y="919"/>
                  </a:cubicBezTo>
                  <a:cubicBezTo>
                    <a:pt x="1750" y="907"/>
                    <a:pt x="1750" y="907"/>
                    <a:pt x="1738" y="907"/>
                  </a:cubicBezTo>
                  <a:cubicBezTo>
                    <a:pt x="1727" y="895"/>
                    <a:pt x="1715" y="859"/>
                    <a:pt x="1727" y="835"/>
                  </a:cubicBezTo>
                  <a:lnTo>
                    <a:pt x="1727" y="835"/>
                  </a:lnTo>
                  <a:cubicBezTo>
                    <a:pt x="1715" y="841"/>
                    <a:pt x="1703" y="844"/>
                    <a:pt x="1691" y="844"/>
                  </a:cubicBezTo>
                  <a:cubicBezTo>
                    <a:pt x="1679" y="844"/>
                    <a:pt x="1667" y="841"/>
                    <a:pt x="1655" y="835"/>
                  </a:cubicBezTo>
                  <a:lnTo>
                    <a:pt x="1727" y="835"/>
                  </a:lnTo>
                  <a:cubicBezTo>
                    <a:pt x="1727" y="827"/>
                    <a:pt x="1765" y="799"/>
                    <a:pt x="1733" y="799"/>
                  </a:cubicBezTo>
                  <a:cubicBezTo>
                    <a:pt x="1722" y="799"/>
                    <a:pt x="1702" y="802"/>
                    <a:pt x="1667" y="812"/>
                  </a:cubicBezTo>
                  <a:cubicBezTo>
                    <a:pt x="1667" y="812"/>
                    <a:pt x="1598" y="827"/>
                    <a:pt x="1589" y="827"/>
                  </a:cubicBezTo>
                  <a:cubicBezTo>
                    <a:pt x="1587" y="827"/>
                    <a:pt x="1588" y="826"/>
                    <a:pt x="1596" y="824"/>
                  </a:cubicBezTo>
                  <a:lnTo>
                    <a:pt x="1679" y="800"/>
                  </a:lnTo>
                  <a:lnTo>
                    <a:pt x="1846" y="752"/>
                  </a:lnTo>
                  <a:lnTo>
                    <a:pt x="1810" y="752"/>
                  </a:lnTo>
                  <a:cubicBezTo>
                    <a:pt x="1810" y="740"/>
                    <a:pt x="1810" y="728"/>
                    <a:pt x="1846" y="716"/>
                  </a:cubicBezTo>
                  <a:lnTo>
                    <a:pt x="1846" y="716"/>
                  </a:lnTo>
                  <a:cubicBezTo>
                    <a:pt x="1820" y="724"/>
                    <a:pt x="1808" y="726"/>
                    <a:pt x="1802" y="727"/>
                  </a:cubicBezTo>
                  <a:lnTo>
                    <a:pt x="1802" y="727"/>
                  </a:lnTo>
                  <a:cubicBezTo>
                    <a:pt x="1807" y="724"/>
                    <a:pt x="1810" y="720"/>
                    <a:pt x="1810" y="716"/>
                  </a:cubicBezTo>
                  <a:lnTo>
                    <a:pt x="1810" y="716"/>
                  </a:lnTo>
                  <a:cubicBezTo>
                    <a:pt x="1801" y="719"/>
                    <a:pt x="1794" y="722"/>
                    <a:pt x="1788" y="725"/>
                  </a:cubicBezTo>
                  <a:lnTo>
                    <a:pt x="1788" y="725"/>
                  </a:lnTo>
                  <a:cubicBezTo>
                    <a:pt x="1788" y="725"/>
                    <a:pt x="1787" y="725"/>
                    <a:pt x="1787" y="725"/>
                  </a:cubicBezTo>
                  <a:cubicBezTo>
                    <a:pt x="1783" y="725"/>
                    <a:pt x="1776" y="726"/>
                    <a:pt x="1762" y="728"/>
                  </a:cubicBezTo>
                  <a:cubicBezTo>
                    <a:pt x="1742" y="735"/>
                    <a:pt x="1705" y="742"/>
                    <a:pt x="1689" y="742"/>
                  </a:cubicBezTo>
                  <a:cubicBezTo>
                    <a:pt x="1678" y="742"/>
                    <a:pt x="1678" y="738"/>
                    <a:pt x="1703" y="728"/>
                  </a:cubicBezTo>
                  <a:cubicBezTo>
                    <a:pt x="1738" y="716"/>
                    <a:pt x="1774" y="704"/>
                    <a:pt x="1798" y="693"/>
                  </a:cubicBezTo>
                  <a:cubicBezTo>
                    <a:pt x="1810" y="687"/>
                    <a:pt x="1813" y="684"/>
                    <a:pt x="1808" y="684"/>
                  </a:cubicBezTo>
                  <a:cubicBezTo>
                    <a:pt x="1804" y="684"/>
                    <a:pt x="1792" y="687"/>
                    <a:pt x="1774" y="693"/>
                  </a:cubicBezTo>
                  <a:cubicBezTo>
                    <a:pt x="1766" y="697"/>
                    <a:pt x="1761" y="698"/>
                    <a:pt x="1757" y="698"/>
                  </a:cubicBezTo>
                  <a:cubicBezTo>
                    <a:pt x="1750" y="698"/>
                    <a:pt x="1750" y="693"/>
                    <a:pt x="1750" y="693"/>
                  </a:cubicBezTo>
                  <a:cubicBezTo>
                    <a:pt x="1750" y="693"/>
                    <a:pt x="1774" y="693"/>
                    <a:pt x="1786" y="681"/>
                  </a:cubicBezTo>
                  <a:cubicBezTo>
                    <a:pt x="1816" y="669"/>
                    <a:pt x="1801" y="669"/>
                    <a:pt x="1785" y="669"/>
                  </a:cubicBezTo>
                  <a:cubicBezTo>
                    <a:pt x="1768" y="669"/>
                    <a:pt x="1750" y="669"/>
                    <a:pt x="1774" y="657"/>
                  </a:cubicBezTo>
                  <a:lnTo>
                    <a:pt x="1774" y="657"/>
                  </a:lnTo>
                  <a:cubicBezTo>
                    <a:pt x="1774" y="657"/>
                    <a:pt x="1719" y="665"/>
                    <a:pt x="1705" y="668"/>
                  </a:cubicBezTo>
                  <a:lnTo>
                    <a:pt x="1705" y="668"/>
                  </a:lnTo>
                  <a:cubicBezTo>
                    <a:pt x="1727" y="656"/>
                    <a:pt x="1739" y="645"/>
                    <a:pt x="1762" y="633"/>
                  </a:cubicBezTo>
                  <a:lnTo>
                    <a:pt x="1762" y="633"/>
                  </a:lnTo>
                  <a:cubicBezTo>
                    <a:pt x="1750" y="633"/>
                    <a:pt x="1715" y="657"/>
                    <a:pt x="1691" y="657"/>
                  </a:cubicBezTo>
                  <a:lnTo>
                    <a:pt x="1786" y="609"/>
                  </a:lnTo>
                  <a:lnTo>
                    <a:pt x="1786" y="609"/>
                  </a:lnTo>
                  <a:cubicBezTo>
                    <a:pt x="1762" y="621"/>
                    <a:pt x="1741" y="627"/>
                    <a:pt x="1729" y="627"/>
                  </a:cubicBezTo>
                  <a:cubicBezTo>
                    <a:pt x="1718" y="627"/>
                    <a:pt x="1715" y="621"/>
                    <a:pt x="1727" y="609"/>
                  </a:cubicBezTo>
                  <a:cubicBezTo>
                    <a:pt x="1762" y="597"/>
                    <a:pt x="1750" y="597"/>
                    <a:pt x="1750" y="585"/>
                  </a:cubicBezTo>
                  <a:lnTo>
                    <a:pt x="1727" y="585"/>
                  </a:lnTo>
                  <a:cubicBezTo>
                    <a:pt x="1727" y="581"/>
                    <a:pt x="1727" y="580"/>
                    <a:pt x="1726" y="580"/>
                  </a:cubicBezTo>
                  <a:cubicBezTo>
                    <a:pt x="1724" y="580"/>
                    <a:pt x="1719" y="585"/>
                    <a:pt x="1703" y="585"/>
                  </a:cubicBezTo>
                  <a:cubicBezTo>
                    <a:pt x="1667" y="585"/>
                    <a:pt x="1715" y="562"/>
                    <a:pt x="1715" y="550"/>
                  </a:cubicBezTo>
                  <a:cubicBezTo>
                    <a:pt x="1715" y="550"/>
                    <a:pt x="1722" y="534"/>
                    <a:pt x="1713" y="534"/>
                  </a:cubicBezTo>
                  <a:cubicBezTo>
                    <a:pt x="1711" y="534"/>
                    <a:pt x="1707" y="535"/>
                    <a:pt x="1703" y="538"/>
                  </a:cubicBezTo>
                  <a:cubicBezTo>
                    <a:pt x="1687" y="538"/>
                    <a:pt x="1660" y="554"/>
                    <a:pt x="1659" y="554"/>
                  </a:cubicBezTo>
                  <a:cubicBezTo>
                    <a:pt x="1658" y="554"/>
                    <a:pt x="1663" y="550"/>
                    <a:pt x="1679" y="538"/>
                  </a:cubicBezTo>
                  <a:cubicBezTo>
                    <a:pt x="1704" y="512"/>
                    <a:pt x="1716" y="500"/>
                    <a:pt x="1714" y="500"/>
                  </a:cubicBezTo>
                  <a:lnTo>
                    <a:pt x="1714" y="500"/>
                  </a:lnTo>
                  <a:cubicBezTo>
                    <a:pt x="1713" y="500"/>
                    <a:pt x="1701" y="509"/>
                    <a:pt x="1679" y="526"/>
                  </a:cubicBezTo>
                  <a:cubicBezTo>
                    <a:pt x="1649" y="544"/>
                    <a:pt x="1631" y="553"/>
                    <a:pt x="1625" y="553"/>
                  </a:cubicBezTo>
                  <a:cubicBezTo>
                    <a:pt x="1619" y="553"/>
                    <a:pt x="1625" y="544"/>
                    <a:pt x="1643" y="526"/>
                  </a:cubicBezTo>
                  <a:cubicBezTo>
                    <a:pt x="1655" y="508"/>
                    <a:pt x="1670" y="496"/>
                    <a:pt x="1679" y="490"/>
                  </a:cubicBezTo>
                  <a:lnTo>
                    <a:pt x="1679" y="490"/>
                  </a:lnTo>
                  <a:cubicBezTo>
                    <a:pt x="1655" y="502"/>
                    <a:pt x="1631" y="502"/>
                    <a:pt x="1619" y="514"/>
                  </a:cubicBezTo>
                  <a:cubicBezTo>
                    <a:pt x="1631" y="502"/>
                    <a:pt x="1655" y="490"/>
                    <a:pt x="1679" y="478"/>
                  </a:cubicBezTo>
                  <a:cubicBezTo>
                    <a:pt x="1682" y="475"/>
                    <a:pt x="1681" y="473"/>
                    <a:pt x="1676" y="473"/>
                  </a:cubicBezTo>
                  <a:cubicBezTo>
                    <a:pt x="1666" y="473"/>
                    <a:pt x="1640" y="482"/>
                    <a:pt x="1631" y="490"/>
                  </a:cubicBezTo>
                  <a:cubicBezTo>
                    <a:pt x="1629" y="492"/>
                    <a:pt x="1627" y="493"/>
                    <a:pt x="1626" y="493"/>
                  </a:cubicBezTo>
                  <a:cubicBezTo>
                    <a:pt x="1620" y="493"/>
                    <a:pt x="1624" y="476"/>
                    <a:pt x="1643" y="466"/>
                  </a:cubicBezTo>
                  <a:cubicBezTo>
                    <a:pt x="1655" y="443"/>
                    <a:pt x="1655" y="431"/>
                    <a:pt x="1655" y="431"/>
                  </a:cubicBezTo>
                  <a:cubicBezTo>
                    <a:pt x="1655" y="419"/>
                    <a:pt x="1655" y="419"/>
                    <a:pt x="1631" y="419"/>
                  </a:cubicBezTo>
                  <a:cubicBezTo>
                    <a:pt x="1624" y="426"/>
                    <a:pt x="1608" y="438"/>
                    <a:pt x="1602" y="438"/>
                  </a:cubicBezTo>
                  <a:cubicBezTo>
                    <a:pt x="1598" y="438"/>
                    <a:pt x="1598" y="433"/>
                    <a:pt x="1607" y="419"/>
                  </a:cubicBezTo>
                  <a:cubicBezTo>
                    <a:pt x="1643" y="395"/>
                    <a:pt x="1643" y="383"/>
                    <a:pt x="1631" y="383"/>
                  </a:cubicBezTo>
                  <a:cubicBezTo>
                    <a:pt x="1607" y="395"/>
                    <a:pt x="1596" y="407"/>
                    <a:pt x="1572" y="419"/>
                  </a:cubicBezTo>
                  <a:cubicBezTo>
                    <a:pt x="1615" y="382"/>
                    <a:pt x="1624" y="368"/>
                    <a:pt x="1612" y="368"/>
                  </a:cubicBezTo>
                  <a:cubicBezTo>
                    <a:pt x="1605" y="368"/>
                    <a:pt x="1590" y="374"/>
                    <a:pt x="1572" y="383"/>
                  </a:cubicBezTo>
                  <a:cubicBezTo>
                    <a:pt x="1558" y="392"/>
                    <a:pt x="1551" y="396"/>
                    <a:pt x="1550" y="396"/>
                  </a:cubicBezTo>
                  <a:cubicBezTo>
                    <a:pt x="1547" y="396"/>
                    <a:pt x="1557" y="386"/>
                    <a:pt x="1572" y="371"/>
                  </a:cubicBezTo>
                  <a:cubicBezTo>
                    <a:pt x="1596" y="347"/>
                    <a:pt x="1607" y="347"/>
                    <a:pt x="1619" y="335"/>
                  </a:cubicBezTo>
                  <a:cubicBezTo>
                    <a:pt x="1623" y="331"/>
                    <a:pt x="1623" y="330"/>
                    <a:pt x="1621" y="330"/>
                  </a:cubicBezTo>
                  <a:cubicBezTo>
                    <a:pt x="1617" y="330"/>
                    <a:pt x="1603" y="335"/>
                    <a:pt x="1596" y="335"/>
                  </a:cubicBezTo>
                  <a:cubicBezTo>
                    <a:pt x="1584" y="335"/>
                    <a:pt x="1572" y="335"/>
                    <a:pt x="1596" y="312"/>
                  </a:cubicBezTo>
                  <a:cubicBezTo>
                    <a:pt x="1605" y="302"/>
                    <a:pt x="1608" y="298"/>
                    <a:pt x="1607" y="298"/>
                  </a:cubicBezTo>
                  <a:lnTo>
                    <a:pt x="1607" y="298"/>
                  </a:lnTo>
                  <a:cubicBezTo>
                    <a:pt x="1603" y="298"/>
                    <a:pt x="1572" y="323"/>
                    <a:pt x="1572" y="323"/>
                  </a:cubicBezTo>
                  <a:cubicBezTo>
                    <a:pt x="1562" y="323"/>
                    <a:pt x="1568" y="308"/>
                    <a:pt x="1552" y="308"/>
                  </a:cubicBezTo>
                  <a:cubicBezTo>
                    <a:pt x="1548" y="308"/>
                    <a:pt x="1543" y="309"/>
                    <a:pt x="1536" y="312"/>
                  </a:cubicBezTo>
                  <a:cubicBezTo>
                    <a:pt x="1528" y="320"/>
                    <a:pt x="1523" y="322"/>
                    <a:pt x="1519" y="322"/>
                  </a:cubicBezTo>
                  <a:cubicBezTo>
                    <a:pt x="1512" y="322"/>
                    <a:pt x="1512" y="312"/>
                    <a:pt x="1512" y="312"/>
                  </a:cubicBezTo>
                  <a:cubicBezTo>
                    <a:pt x="1521" y="303"/>
                    <a:pt x="1523" y="280"/>
                    <a:pt x="1514" y="280"/>
                  </a:cubicBezTo>
                  <a:cubicBezTo>
                    <a:pt x="1510" y="280"/>
                    <a:pt x="1506" y="282"/>
                    <a:pt x="1500" y="288"/>
                  </a:cubicBezTo>
                  <a:cubicBezTo>
                    <a:pt x="1493" y="292"/>
                    <a:pt x="1490" y="294"/>
                    <a:pt x="1488" y="294"/>
                  </a:cubicBezTo>
                  <a:cubicBezTo>
                    <a:pt x="1482" y="294"/>
                    <a:pt x="1515" y="262"/>
                    <a:pt x="1524" y="252"/>
                  </a:cubicBezTo>
                  <a:cubicBezTo>
                    <a:pt x="1524" y="250"/>
                    <a:pt x="1523" y="249"/>
                    <a:pt x="1521" y="249"/>
                  </a:cubicBezTo>
                  <a:cubicBezTo>
                    <a:pt x="1517" y="249"/>
                    <a:pt x="1508" y="255"/>
                    <a:pt x="1503" y="255"/>
                  </a:cubicBezTo>
                  <a:cubicBezTo>
                    <a:pt x="1501" y="255"/>
                    <a:pt x="1500" y="255"/>
                    <a:pt x="1500" y="252"/>
                  </a:cubicBezTo>
                  <a:cubicBezTo>
                    <a:pt x="1500" y="240"/>
                    <a:pt x="1500" y="240"/>
                    <a:pt x="1488" y="240"/>
                  </a:cubicBezTo>
                  <a:cubicBezTo>
                    <a:pt x="1480" y="240"/>
                    <a:pt x="1467" y="251"/>
                    <a:pt x="1463" y="251"/>
                  </a:cubicBezTo>
                  <a:cubicBezTo>
                    <a:pt x="1461" y="251"/>
                    <a:pt x="1461" y="248"/>
                    <a:pt x="1465" y="240"/>
                  </a:cubicBezTo>
                  <a:cubicBezTo>
                    <a:pt x="1471" y="220"/>
                    <a:pt x="1482" y="199"/>
                    <a:pt x="1479" y="199"/>
                  </a:cubicBezTo>
                  <a:lnTo>
                    <a:pt x="1479" y="199"/>
                  </a:lnTo>
                  <a:cubicBezTo>
                    <a:pt x="1476" y="199"/>
                    <a:pt x="1466" y="210"/>
                    <a:pt x="1441" y="240"/>
                  </a:cubicBezTo>
                  <a:cubicBezTo>
                    <a:pt x="1480" y="186"/>
                    <a:pt x="1468" y="167"/>
                    <a:pt x="1448" y="167"/>
                  </a:cubicBezTo>
                  <a:cubicBezTo>
                    <a:pt x="1438" y="167"/>
                    <a:pt x="1425" y="172"/>
                    <a:pt x="1417" y="181"/>
                  </a:cubicBezTo>
                  <a:cubicBezTo>
                    <a:pt x="1414" y="185"/>
                    <a:pt x="1413" y="186"/>
                    <a:pt x="1413" y="186"/>
                  </a:cubicBezTo>
                  <a:cubicBezTo>
                    <a:pt x="1411" y="186"/>
                    <a:pt x="1445" y="125"/>
                    <a:pt x="1438" y="125"/>
                  </a:cubicBezTo>
                  <a:lnTo>
                    <a:pt x="1438" y="125"/>
                  </a:lnTo>
                  <a:cubicBezTo>
                    <a:pt x="1435" y="125"/>
                    <a:pt x="1429" y="130"/>
                    <a:pt x="1417" y="145"/>
                  </a:cubicBezTo>
                  <a:cubicBezTo>
                    <a:pt x="1400" y="170"/>
                    <a:pt x="1377" y="195"/>
                    <a:pt x="1374" y="195"/>
                  </a:cubicBezTo>
                  <a:cubicBezTo>
                    <a:pt x="1372" y="195"/>
                    <a:pt x="1374" y="191"/>
                    <a:pt x="1381" y="181"/>
                  </a:cubicBezTo>
                  <a:lnTo>
                    <a:pt x="1357" y="181"/>
                  </a:lnTo>
                  <a:cubicBezTo>
                    <a:pt x="1369" y="169"/>
                    <a:pt x="1381" y="157"/>
                    <a:pt x="1381" y="145"/>
                  </a:cubicBezTo>
                  <a:lnTo>
                    <a:pt x="1381" y="133"/>
                  </a:lnTo>
                  <a:cubicBezTo>
                    <a:pt x="1381" y="133"/>
                    <a:pt x="1381" y="85"/>
                    <a:pt x="1381" y="85"/>
                  </a:cubicBezTo>
                  <a:cubicBezTo>
                    <a:pt x="1357" y="133"/>
                    <a:pt x="1334" y="193"/>
                    <a:pt x="1310" y="240"/>
                  </a:cubicBezTo>
                  <a:cubicBezTo>
                    <a:pt x="1310" y="240"/>
                    <a:pt x="1334" y="181"/>
                    <a:pt x="1346" y="157"/>
                  </a:cubicBezTo>
                  <a:cubicBezTo>
                    <a:pt x="1357" y="133"/>
                    <a:pt x="1346" y="145"/>
                    <a:pt x="1346" y="133"/>
                  </a:cubicBezTo>
                  <a:cubicBezTo>
                    <a:pt x="1346" y="133"/>
                    <a:pt x="1349" y="115"/>
                    <a:pt x="1352" y="103"/>
                  </a:cubicBezTo>
                  <a:lnTo>
                    <a:pt x="1352" y="103"/>
                  </a:lnTo>
                  <a:cubicBezTo>
                    <a:pt x="1345" y="113"/>
                    <a:pt x="1338" y="124"/>
                    <a:pt x="1335" y="124"/>
                  </a:cubicBezTo>
                  <a:cubicBezTo>
                    <a:pt x="1334" y="124"/>
                    <a:pt x="1334" y="123"/>
                    <a:pt x="1334" y="121"/>
                  </a:cubicBezTo>
                  <a:cubicBezTo>
                    <a:pt x="1334" y="109"/>
                    <a:pt x="1334" y="73"/>
                    <a:pt x="1334" y="62"/>
                  </a:cubicBezTo>
                  <a:cubicBezTo>
                    <a:pt x="1328" y="77"/>
                    <a:pt x="1319" y="81"/>
                    <a:pt x="1310" y="81"/>
                  </a:cubicBezTo>
                  <a:cubicBezTo>
                    <a:pt x="1298" y="81"/>
                    <a:pt x="1286" y="73"/>
                    <a:pt x="1286" y="73"/>
                  </a:cubicBezTo>
                  <a:cubicBezTo>
                    <a:pt x="1274" y="85"/>
                    <a:pt x="1262" y="133"/>
                    <a:pt x="1250" y="157"/>
                  </a:cubicBezTo>
                  <a:cubicBezTo>
                    <a:pt x="1249" y="158"/>
                    <a:pt x="1249" y="158"/>
                    <a:pt x="1248" y="158"/>
                  </a:cubicBezTo>
                  <a:cubicBezTo>
                    <a:pt x="1242" y="158"/>
                    <a:pt x="1263" y="96"/>
                    <a:pt x="1274" y="74"/>
                  </a:cubicBezTo>
                  <a:lnTo>
                    <a:pt x="1274" y="74"/>
                  </a:lnTo>
                  <a:cubicBezTo>
                    <a:pt x="1265" y="92"/>
                    <a:pt x="1256" y="117"/>
                    <a:pt x="1252" y="117"/>
                  </a:cubicBezTo>
                  <a:cubicBezTo>
                    <a:pt x="1251" y="117"/>
                    <a:pt x="1250" y="115"/>
                    <a:pt x="1250" y="109"/>
                  </a:cubicBezTo>
                  <a:cubicBezTo>
                    <a:pt x="1250" y="85"/>
                    <a:pt x="1274" y="62"/>
                    <a:pt x="1274" y="50"/>
                  </a:cubicBezTo>
                  <a:cubicBezTo>
                    <a:pt x="1274" y="47"/>
                    <a:pt x="1274" y="46"/>
                    <a:pt x="1273" y="46"/>
                  </a:cubicBezTo>
                  <a:cubicBezTo>
                    <a:pt x="1267" y="46"/>
                    <a:pt x="1242" y="110"/>
                    <a:pt x="1239" y="110"/>
                  </a:cubicBezTo>
                  <a:cubicBezTo>
                    <a:pt x="1238" y="110"/>
                    <a:pt x="1238" y="110"/>
                    <a:pt x="1238" y="109"/>
                  </a:cubicBezTo>
                  <a:cubicBezTo>
                    <a:pt x="1229" y="100"/>
                    <a:pt x="1242" y="52"/>
                    <a:pt x="1242" y="52"/>
                  </a:cubicBezTo>
                  <a:lnTo>
                    <a:pt x="1242" y="52"/>
                  </a:lnTo>
                  <a:cubicBezTo>
                    <a:pt x="1242" y="52"/>
                    <a:pt x="1241" y="55"/>
                    <a:pt x="1238" y="62"/>
                  </a:cubicBezTo>
                  <a:cubicBezTo>
                    <a:pt x="1226" y="73"/>
                    <a:pt x="1226" y="85"/>
                    <a:pt x="1215" y="109"/>
                  </a:cubicBezTo>
                  <a:cubicBezTo>
                    <a:pt x="1226" y="73"/>
                    <a:pt x="1238" y="50"/>
                    <a:pt x="1238" y="26"/>
                  </a:cubicBezTo>
                  <a:cubicBezTo>
                    <a:pt x="1238" y="26"/>
                    <a:pt x="1233" y="21"/>
                    <a:pt x="1230" y="21"/>
                  </a:cubicBezTo>
                  <a:cubicBezTo>
                    <a:pt x="1228" y="21"/>
                    <a:pt x="1226" y="22"/>
                    <a:pt x="1226" y="26"/>
                  </a:cubicBezTo>
                  <a:cubicBezTo>
                    <a:pt x="1215" y="26"/>
                    <a:pt x="1215" y="38"/>
                    <a:pt x="1215" y="50"/>
                  </a:cubicBezTo>
                  <a:cubicBezTo>
                    <a:pt x="1215" y="50"/>
                    <a:pt x="1209" y="44"/>
                    <a:pt x="1202" y="44"/>
                  </a:cubicBezTo>
                  <a:cubicBezTo>
                    <a:pt x="1199" y="44"/>
                    <a:pt x="1195" y="46"/>
                    <a:pt x="1191" y="50"/>
                  </a:cubicBezTo>
                  <a:cubicBezTo>
                    <a:pt x="1179" y="62"/>
                    <a:pt x="1167" y="85"/>
                    <a:pt x="1167" y="97"/>
                  </a:cubicBezTo>
                  <a:cubicBezTo>
                    <a:pt x="1167" y="97"/>
                    <a:pt x="1155" y="97"/>
                    <a:pt x="1155" y="62"/>
                  </a:cubicBezTo>
                  <a:cubicBezTo>
                    <a:pt x="1164" y="34"/>
                    <a:pt x="1159" y="6"/>
                    <a:pt x="1156" y="6"/>
                  </a:cubicBezTo>
                  <a:lnTo>
                    <a:pt x="1156" y="6"/>
                  </a:lnTo>
                  <a:cubicBezTo>
                    <a:pt x="1156" y="6"/>
                    <a:pt x="1155" y="9"/>
                    <a:pt x="1155" y="14"/>
                  </a:cubicBezTo>
                  <a:cubicBezTo>
                    <a:pt x="1155" y="50"/>
                    <a:pt x="1143" y="50"/>
                    <a:pt x="1143" y="62"/>
                  </a:cubicBezTo>
                  <a:cubicBezTo>
                    <a:pt x="1135" y="62"/>
                    <a:pt x="1138" y="56"/>
                    <a:pt x="1137" y="56"/>
                  </a:cubicBezTo>
                  <a:lnTo>
                    <a:pt x="1137" y="56"/>
                  </a:lnTo>
                  <a:cubicBezTo>
                    <a:pt x="1136" y="56"/>
                    <a:pt x="1135" y="58"/>
                    <a:pt x="1131" y="62"/>
                  </a:cubicBezTo>
                  <a:cubicBezTo>
                    <a:pt x="1131" y="62"/>
                    <a:pt x="1131" y="73"/>
                    <a:pt x="1131" y="85"/>
                  </a:cubicBezTo>
                  <a:cubicBezTo>
                    <a:pt x="1127" y="89"/>
                    <a:pt x="1125" y="91"/>
                    <a:pt x="1122" y="91"/>
                  </a:cubicBezTo>
                  <a:cubicBezTo>
                    <a:pt x="1118" y="91"/>
                    <a:pt x="1115" y="85"/>
                    <a:pt x="1107" y="85"/>
                  </a:cubicBezTo>
                  <a:cubicBezTo>
                    <a:pt x="1099" y="85"/>
                    <a:pt x="1092" y="101"/>
                    <a:pt x="1091" y="101"/>
                  </a:cubicBezTo>
                  <a:cubicBezTo>
                    <a:pt x="1090" y="101"/>
                    <a:pt x="1092" y="97"/>
                    <a:pt x="1095" y="85"/>
                  </a:cubicBezTo>
                  <a:cubicBezTo>
                    <a:pt x="1095" y="65"/>
                    <a:pt x="1091" y="58"/>
                    <a:pt x="1086" y="58"/>
                  </a:cubicBezTo>
                  <a:cubicBezTo>
                    <a:pt x="1080" y="58"/>
                    <a:pt x="1072" y="72"/>
                    <a:pt x="1072" y="85"/>
                  </a:cubicBezTo>
                  <a:cubicBezTo>
                    <a:pt x="1072" y="97"/>
                    <a:pt x="1072" y="121"/>
                    <a:pt x="1072" y="133"/>
                  </a:cubicBezTo>
                  <a:cubicBezTo>
                    <a:pt x="1072" y="133"/>
                    <a:pt x="1060" y="133"/>
                    <a:pt x="1060" y="121"/>
                  </a:cubicBezTo>
                  <a:cubicBezTo>
                    <a:pt x="1060" y="97"/>
                    <a:pt x="1060" y="85"/>
                    <a:pt x="1060" y="73"/>
                  </a:cubicBezTo>
                  <a:cubicBezTo>
                    <a:pt x="1060" y="68"/>
                    <a:pt x="1059" y="67"/>
                    <a:pt x="1058" y="67"/>
                  </a:cubicBezTo>
                  <a:cubicBezTo>
                    <a:pt x="1056" y="67"/>
                    <a:pt x="1052" y="80"/>
                    <a:pt x="1049" y="80"/>
                  </a:cubicBezTo>
                  <a:cubicBezTo>
                    <a:pt x="1048" y="80"/>
                    <a:pt x="1048" y="78"/>
                    <a:pt x="1048" y="73"/>
                  </a:cubicBezTo>
                  <a:cubicBezTo>
                    <a:pt x="1039" y="48"/>
                    <a:pt x="1043" y="3"/>
                    <a:pt x="1041" y="3"/>
                  </a:cubicBezTo>
                  <a:lnTo>
                    <a:pt x="1041" y="3"/>
                  </a:lnTo>
                  <a:cubicBezTo>
                    <a:pt x="1041" y="3"/>
                    <a:pt x="1039" y="9"/>
                    <a:pt x="1036" y="26"/>
                  </a:cubicBezTo>
                  <a:cubicBezTo>
                    <a:pt x="1036" y="53"/>
                    <a:pt x="1029" y="101"/>
                    <a:pt x="1020" y="101"/>
                  </a:cubicBezTo>
                  <a:cubicBezTo>
                    <a:pt x="1018" y="101"/>
                    <a:pt x="1015" y="97"/>
                    <a:pt x="1012" y="85"/>
                  </a:cubicBezTo>
                  <a:cubicBezTo>
                    <a:pt x="1024" y="62"/>
                    <a:pt x="1024" y="38"/>
                    <a:pt x="1012" y="26"/>
                  </a:cubicBezTo>
                  <a:cubicBezTo>
                    <a:pt x="1012" y="26"/>
                    <a:pt x="1007" y="15"/>
                    <a:pt x="1003" y="15"/>
                  </a:cubicBezTo>
                  <a:cubicBezTo>
                    <a:pt x="1002" y="15"/>
                    <a:pt x="1000" y="18"/>
                    <a:pt x="1000" y="26"/>
                  </a:cubicBezTo>
                  <a:cubicBezTo>
                    <a:pt x="1000" y="48"/>
                    <a:pt x="1000" y="111"/>
                    <a:pt x="991" y="111"/>
                  </a:cubicBezTo>
                  <a:cubicBezTo>
                    <a:pt x="990" y="111"/>
                    <a:pt x="989" y="110"/>
                    <a:pt x="988" y="109"/>
                  </a:cubicBezTo>
                  <a:cubicBezTo>
                    <a:pt x="988" y="73"/>
                    <a:pt x="988" y="50"/>
                    <a:pt x="988" y="26"/>
                  </a:cubicBezTo>
                  <a:lnTo>
                    <a:pt x="976" y="85"/>
                  </a:lnTo>
                  <a:lnTo>
                    <a:pt x="976" y="73"/>
                  </a:lnTo>
                  <a:cubicBezTo>
                    <a:pt x="976" y="53"/>
                    <a:pt x="968" y="23"/>
                    <a:pt x="957" y="23"/>
                  </a:cubicBezTo>
                  <a:cubicBezTo>
                    <a:pt x="956" y="23"/>
                    <a:pt x="954" y="24"/>
                    <a:pt x="953" y="26"/>
                  </a:cubicBezTo>
                  <a:cubicBezTo>
                    <a:pt x="953" y="32"/>
                    <a:pt x="953" y="67"/>
                    <a:pt x="953" y="97"/>
                  </a:cubicBezTo>
                  <a:cubicBezTo>
                    <a:pt x="953" y="85"/>
                    <a:pt x="953" y="73"/>
                    <a:pt x="941" y="62"/>
                  </a:cubicBezTo>
                  <a:cubicBezTo>
                    <a:pt x="941" y="62"/>
                    <a:pt x="920" y="1"/>
                    <a:pt x="917" y="1"/>
                  </a:cubicBezTo>
                  <a:close/>
                  <a:moveTo>
                    <a:pt x="83" y="1002"/>
                  </a:moveTo>
                  <a:cubicBezTo>
                    <a:pt x="83" y="1006"/>
                    <a:pt x="93" y="1008"/>
                    <a:pt x="107" y="1011"/>
                  </a:cubicBezTo>
                  <a:lnTo>
                    <a:pt x="107" y="1011"/>
                  </a:lnTo>
                  <a:cubicBezTo>
                    <a:pt x="105" y="1002"/>
                    <a:pt x="94" y="1002"/>
                    <a:pt x="83" y="1002"/>
                  </a:cubicBezTo>
                  <a:close/>
                  <a:moveTo>
                    <a:pt x="164" y="1046"/>
                  </a:moveTo>
                  <a:cubicBezTo>
                    <a:pt x="157" y="1050"/>
                    <a:pt x="162" y="1050"/>
                    <a:pt x="179" y="1050"/>
                  </a:cubicBezTo>
                  <a:lnTo>
                    <a:pt x="203" y="1050"/>
                  </a:lnTo>
                  <a:cubicBezTo>
                    <a:pt x="203" y="1050"/>
                    <a:pt x="182" y="1047"/>
                    <a:pt x="164" y="1046"/>
                  </a:cubicBezTo>
                  <a:close/>
                  <a:moveTo>
                    <a:pt x="199" y="1056"/>
                  </a:moveTo>
                  <a:lnTo>
                    <a:pt x="199" y="1056"/>
                  </a:lnTo>
                  <a:cubicBezTo>
                    <a:pt x="204" y="1057"/>
                    <a:pt x="209" y="1059"/>
                    <a:pt x="214" y="1062"/>
                  </a:cubicBezTo>
                  <a:lnTo>
                    <a:pt x="238" y="1062"/>
                  </a:lnTo>
                  <a:cubicBezTo>
                    <a:pt x="238" y="1056"/>
                    <a:pt x="223" y="1056"/>
                    <a:pt x="204" y="1056"/>
                  </a:cubicBezTo>
                  <a:cubicBezTo>
                    <a:pt x="202" y="1056"/>
                    <a:pt x="201" y="1056"/>
                    <a:pt x="199" y="1056"/>
                  </a:cubicBezTo>
                  <a:close/>
                  <a:moveTo>
                    <a:pt x="1857" y="1062"/>
                  </a:moveTo>
                  <a:lnTo>
                    <a:pt x="1857" y="1062"/>
                  </a:lnTo>
                  <a:cubicBezTo>
                    <a:pt x="1860" y="1064"/>
                    <a:pt x="1863" y="1066"/>
                    <a:pt x="1865" y="1068"/>
                  </a:cubicBezTo>
                  <a:lnTo>
                    <a:pt x="1865" y="1068"/>
                  </a:lnTo>
                  <a:cubicBezTo>
                    <a:pt x="1864" y="1068"/>
                    <a:pt x="1863" y="1068"/>
                    <a:pt x="1862" y="1068"/>
                  </a:cubicBezTo>
                  <a:cubicBezTo>
                    <a:pt x="1857" y="1068"/>
                    <a:pt x="1857" y="1068"/>
                    <a:pt x="1857" y="1062"/>
                  </a:cubicBezTo>
                  <a:close/>
                  <a:moveTo>
                    <a:pt x="107" y="1011"/>
                  </a:moveTo>
                  <a:cubicBezTo>
                    <a:pt x="107" y="1012"/>
                    <a:pt x="107" y="1013"/>
                    <a:pt x="107" y="1014"/>
                  </a:cubicBezTo>
                  <a:cubicBezTo>
                    <a:pt x="107" y="1014"/>
                    <a:pt x="107" y="1014"/>
                    <a:pt x="95" y="1026"/>
                  </a:cubicBezTo>
                  <a:cubicBezTo>
                    <a:pt x="83" y="1032"/>
                    <a:pt x="92" y="1032"/>
                    <a:pt x="104" y="1032"/>
                  </a:cubicBezTo>
                  <a:cubicBezTo>
                    <a:pt x="116" y="1032"/>
                    <a:pt x="131" y="1032"/>
                    <a:pt x="131" y="1038"/>
                  </a:cubicBezTo>
                  <a:cubicBezTo>
                    <a:pt x="131" y="1050"/>
                    <a:pt x="60" y="1062"/>
                    <a:pt x="60" y="1074"/>
                  </a:cubicBezTo>
                  <a:lnTo>
                    <a:pt x="131" y="1074"/>
                  </a:lnTo>
                  <a:cubicBezTo>
                    <a:pt x="143" y="1074"/>
                    <a:pt x="48" y="1085"/>
                    <a:pt x="12" y="1097"/>
                  </a:cubicBezTo>
                  <a:lnTo>
                    <a:pt x="107" y="1097"/>
                  </a:lnTo>
                  <a:cubicBezTo>
                    <a:pt x="128" y="1094"/>
                    <a:pt x="137" y="1092"/>
                    <a:pt x="137" y="1092"/>
                  </a:cubicBezTo>
                  <a:lnTo>
                    <a:pt x="137" y="1092"/>
                  </a:lnTo>
                  <a:cubicBezTo>
                    <a:pt x="139" y="1092"/>
                    <a:pt x="93" y="1101"/>
                    <a:pt x="60" y="1109"/>
                  </a:cubicBezTo>
                  <a:cubicBezTo>
                    <a:pt x="75" y="1107"/>
                    <a:pt x="85" y="1106"/>
                    <a:pt x="91" y="1106"/>
                  </a:cubicBezTo>
                  <a:cubicBezTo>
                    <a:pt x="109" y="1106"/>
                    <a:pt x="103" y="1113"/>
                    <a:pt x="117" y="1113"/>
                  </a:cubicBezTo>
                  <a:cubicBezTo>
                    <a:pt x="123" y="1113"/>
                    <a:pt x="130" y="1112"/>
                    <a:pt x="143" y="1109"/>
                  </a:cubicBezTo>
                  <a:lnTo>
                    <a:pt x="143" y="1109"/>
                  </a:lnTo>
                  <a:cubicBezTo>
                    <a:pt x="119" y="1121"/>
                    <a:pt x="83" y="1133"/>
                    <a:pt x="83" y="1133"/>
                  </a:cubicBezTo>
                  <a:lnTo>
                    <a:pt x="131" y="1133"/>
                  </a:lnTo>
                  <a:cubicBezTo>
                    <a:pt x="179" y="1121"/>
                    <a:pt x="262" y="1109"/>
                    <a:pt x="226" y="1109"/>
                  </a:cubicBezTo>
                  <a:cubicBezTo>
                    <a:pt x="179" y="1097"/>
                    <a:pt x="214" y="1097"/>
                    <a:pt x="274" y="1085"/>
                  </a:cubicBezTo>
                  <a:lnTo>
                    <a:pt x="203" y="1085"/>
                  </a:lnTo>
                  <a:cubicBezTo>
                    <a:pt x="195" y="1082"/>
                    <a:pt x="187" y="1080"/>
                    <a:pt x="179" y="1080"/>
                  </a:cubicBezTo>
                  <a:cubicBezTo>
                    <a:pt x="163" y="1080"/>
                    <a:pt x="147" y="1085"/>
                    <a:pt x="131" y="1085"/>
                  </a:cubicBezTo>
                  <a:cubicBezTo>
                    <a:pt x="129" y="1085"/>
                    <a:pt x="128" y="1085"/>
                    <a:pt x="127" y="1085"/>
                  </a:cubicBezTo>
                  <a:lnTo>
                    <a:pt x="127" y="1085"/>
                  </a:lnTo>
                  <a:cubicBezTo>
                    <a:pt x="143" y="1085"/>
                    <a:pt x="143" y="1083"/>
                    <a:pt x="143" y="1074"/>
                  </a:cubicBezTo>
                  <a:lnTo>
                    <a:pt x="143" y="1062"/>
                  </a:lnTo>
                  <a:cubicBezTo>
                    <a:pt x="150" y="1058"/>
                    <a:pt x="157" y="1056"/>
                    <a:pt x="164" y="1054"/>
                  </a:cubicBezTo>
                  <a:lnTo>
                    <a:pt x="164" y="1054"/>
                  </a:lnTo>
                  <a:cubicBezTo>
                    <a:pt x="176" y="1056"/>
                    <a:pt x="188" y="1056"/>
                    <a:pt x="199" y="1056"/>
                  </a:cubicBezTo>
                  <a:lnTo>
                    <a:pt x="199" y="1056"/>
                  </a:lnTo>
                  <a:cubicBezTo>
                    <a:pt x="192" y="1054"/>
                    <a:pt x="186" y="1053"/>
                    <a:pt x="179" y="1053"/>
                  </a:cubicBezTo>
                  <a:cubicBezTo>
                    <a:pt x="174" y="1053"/>
                    <a:pt x="169" y="1053"/>
                    <a:pt x="164" y="1054"/>
                  </a:cubicBezTo>
                  <a:lnTo>
                    <a:pt x="164" y="1054"/>
                  </a:lnTo>
                  <a:cubicBezTo>
                    <a:pt x="157" y="1053"/>
                    <a:pt x="149" y="1052"/>
                    <a:pt x="143" y="1050"/>
                  </a:cubicBezTo>
                  <a:cubicBezTo>
                    <a:pt x="131" y="1046"/>
                    <a:pt x="134" y="1044"/>
                    <a:pt x="143" y="1044"/>
                  </a:cubicBezTo>
                  <a:cubicBezTo>
                    <a:pt x="148" y="1044"/>
                    <a:pt x="156" y="1045"/>
                    <a:pt x="164" y="1046"/>
                  </a:cubicBezTo>
                  <a:lnTo>
                    <a:pt x="164" y="1046"/>
                  </a:lnTo>
                  <a:cubicBezTo>
                    <a:pt x="167" y="1044"/>
                    <a:pt x="172" y="1041"/>
                    <a:pt x="179" y="1038"/>
                  </a:cubicBezTo>
                  <a:cubicBezTo>
                    <a:pt x="187" y="1034"/>
                    <a:pt x="196" y="1029"/>
                    <a:pt x="200" y="1026"/>
                  </a:cubicBezTo>
                  <a:lnTo>
                    <a:pt x="214" y="1026"/>
                  </a:lnTo>
                  <a:cubicBezTo>
                    <a:pt x="210" y="1025"/>
                    <a:pt x="206" y="1023"/>
                    <a:pt x="200" y="1022"/>
                  </a:cubicBezTo>
                  <a:lnTo>
                    <a:pt x="200" y="1022"/>
                  </a:lnTo>
                  <a:cubicBezTo>
                    <a:pt x="199" y="1022"/>
                    <a:pt x="197" y="1021"/>
                    <a:pt x="193" y="1021"/>
                  </a:cubicBezTo>
                  <a:lnTo>
                    <a:pt x="193" y="1021"/>
                  </a:lnTo>
                  <a:cubicBezTo>
                    <a:pt x="167" y="1016"/>
                    <a:pt x="130" y="1014"/>
                    <a:pt x="107" y="1011"/>
                  </a:cubicBezTo>
                  <a:close/>
                  <a:moveTo>
                    <a:pt x="238" y="1133"/>
                  </a:moveTo>
                  <a:lnTo>
                    <a:pt x="223" y="1137"/>
                  </a:lnTo>
                  <a:lnTo>
                    <a:pt x="223" y="1137"/>
                  </a:lnTo>
                  <a:cubicBezTo>
                    <a:pt x="227" y="1137"/>
                    <a:pt x="232" y="1135"/>
                    <a:pt x="238" y="1133"/>
                  </a:cubicBezTo>
                  <a:close/>
                  <a:moveTo>
                    <a:pt x="179" y="1133"/>
                  </a:moveTo>
                  <a:cubicBezTo>
                    <a:pt x="179" y="1133"/>
                    <a:pt x="61" y="1182"/>
                    <a:pt x="84" y="1182"/>
                  </a:cubicBezTo>
                  <a:cubicBezTo>
                    <a:pt x="86" y="1182"/>
                    <a:pt x="90" y="1182"/>
                    <a:pt x="95" y="1181"/>
                  </a:cubicBezTo>
                  <a:cubicBezTo>
                    <a:pt x="109" y="1181"/>
                    <a:pt x="156" y="1164"/>
                    <a:pt x="185" y="1156"/>
                  </a:cubicBezTo>
                  <a:lnTo>
                    <a:pt x="185" y="1156"/>
                  </a:lnTo>
                  <a:cubicBezTo>
                    <a:pt x="175" y="1156"/>
                    <a:pt x="165" y="1157"/>
                    <a:pt x="155" y="1157"/>
                  </a:cubicBezTo>
                  <a:lnTo>
                    <a:pt x="223" y="1137"/>
                  </a:lnTo>
                  <a:lnTo>
                    <a:pt x="223" y="1137"/>
                  </a:lnTo>
                  <a:cubicBezTo>
                    <a:pt x="220" y="1138"/>
                    <a:pt x="218" y="1138"/>
                    <a:pt x="216" y="1138"/>
                  </a:cubicBezTo>
                  <a:cubicBezTo>
                    <a:pt x="208" y="1138"/>
                    <a:pt x="210" y="1133"/>
                    <a:pt x="203" y="1133"/>
                  </a:cubicBezTo>
                  <a:close/>
                  <a:moveTo>
                    <a:pt x="298" y="1145"/>
                  </a:moveTo>
                  <a:cubicBezTo>
                    <a:pt x="282" y="1145"/>
                    <a:pt x="266" y="1145"/>
                    <a:pt x="251" y="1148"/>
                  </a:cubicBezTo>
                  <a:lnTo>
                    <a:pt x="251" y="1148"/>
                  </a:lnTo>
                  <a:cubicBezTo>
                    <a:pt x="236" y="1150"/>
                    <a:pt x="221" y="1152"/>
                    <a:pt x="207" y="1153"/>
                  </a:cubicBezTo>
                  <a:lnTo>
                    <a:pt x="207" y="1153"/>
                  </a:lnTo>
                  <a:cubicBezTo>
                    <a:pt x="210" y="1151"/>
                    <a:pt x="210" y="1150"/>
                    <a:pt x="207" y="1150"/>
                  </a:cubicBezTo>
                  <a:cubicBezTo>
                    <a:pt x="204" y="1150"/>
                    <a:pt x="196" y="1152"/>
                    <a:pt x="185" y="1156"/>
                  </a:cubicBezTo>
                  <a:lnTo>
                    <a:pt x="185" y="1156"/>
                  </a:lnTo>
                  <a:cubicBezTo>
                    <a:pt x="193" y="1155"/>
                    <a:pt x="200" y="1154"/>
                    <a:pt x="207" y="1153"/>
                  </a:cubicBezTo>
                  <a:lnTo>
                    <a:pt x="207" y="1153"/>
                  </a:lnTo>
                  <a:cubicBezTo>
                    <a:pt x="206" y="1154"/>
                    <a:pt x="205" y="1155"/>
                    <a:pt x="203" y="1157"/>
                  </a:cubicBezTo>
                  <a:cubicBezTo>
                    <a:pt x="155" y="1169"/>
                    <a:pt x="155" y="1169"/>
                    <a:pt x="191" y="1169"/>
                  </a:cubicBezTo>
                  <a:lnTo>
                    <a:pt x="238" y="1157"/>
                  </a:lnTo>
                  <a:lnTo>
                    <a:pt x="238" y="1157"/>
                  </a:lnTo>
                  <a:cubicBezTo>
                    <a:pt x="212" y="1166"/>
                    <a:pt x="166" y="1175"/>
                    <a:pt x="139" y="1183"/>
                  </a:cubicBezTo>
                  <a:lnTo>
                    <a:pt x="139" y="1183"/>
                  </a:lnTo>
                  <a:cubicBezTo>
                    <a:pt x="168" y="1175"/>
                    <a:pt x="223" y="1164"/>
                    <a:pt x="264" y="1155"/>
                  </a:cubicBezTo>
                  <a:lnTo>
                    <a:pt x="264" y="1155"/>
                  </a:lnTo>
                  <a:cubicBezTo>
                    <a:pt x="270" y="1154"/>
                    <a:pt x="276" y="1153"/>
                    <a:pt x="281" y="1151"/>
                  </a:cubicBezTo>
                  <a:lnTo>
                    <a:pt x="281" y="1151"/>
                  </a:lnTo>
                  <a:cubicBezTo>
                    <a:pt x="293" y="1149"/>
                    <a:pt x="303" y="1147"/>
                    <a:pt x="310" y="1145"/>
                  </a:cubicBezTo>
                  <a:cubicBezTo>
                    <a:pt x="306" y="1145"/>
                    <a:pt x="301" y="1145"/>
                    <a:pt x="297" y="1145"/>
                  </a:cubicBezTo>
                  <a:lnTo>
                    <a:pt x="297" y="1145"/>
                  </a:lnTo>
                  <a:cubicBezTo>
                    <a:pt x="298" y="1145"/>
                    <a:pt x="298" y="1145"/>
                    <a:pt x="298" y="1145"/>
                  </a:cubicBezTo>
                  <a:close/>
                  <a:moveTo>
                    <a:pt x="139" y="1183"/>
                  </a:moveTo>
                  <a:cubicBezTo>
                    <a:pt x="125" y="1187"/>
                    <a:pt x="117" y="1190"/>
                    <a:pt x="120" y="1192"/>
                  </a:cubicBezTo>
                  <a:lnTo>
                    <a:pt x="120" y="1192"/>
                  </a:lnTo>
                  <a:cubicBezTo>
                    <a:pt x="124" y="1189"/>
                    <a:pt x="131" y="1186"/>
                    <a:pt x="139" y="1183"/>
                  </a:cubicBezTo>
                  <a:close/>
                  <a:moveTo>
                    <a:pt x="167" y="1193"/>
                  </a:moveTo>
                  <a:cubicBezTo>
                    <a:pt x="167" y="1193"/>
                    <a:pt x="131" y="1193"/>
                    <a:pt x="119" y="1205"/>
                  </a:cubicBezTo>
                  <a:cubicBezTo>
                    <a:pt x="131" y="1201"/>
                    <a:pt x="135" y="1199"/>
                    <a:pt x="135" y="1199"/>
                  </a:cubicBezTo>
                  <a:lnTo>
                    <a:pt x="135" y="1199"/>
                  </a:lnTo>
                  <a:cubicBezTo>
                    <a:pt x="136" y="1199"/>
                    <a:pt x="123" y="1205"/>
                    <a:pt x="131" y="1205"/>
                  </a:cubicBezTo>
                  <a:lnTo>
                    <a:pt x="167" y="1193"/>
                  </a:lnTo>
                  <a:close/>
                  <a:moveTo>
                    <a:pt x="244" y="1213"/>
                  </a:moveTo>
                  <a:lnTo>
                    <a:pt x="244" y="1213"/>
                  </a:lnTo>
                  <a:cubicBezTo>
                    <a:pt x="243" y="1213"/>
                    <a:pt x="239" y="1215"/>
                    <a:pt x="234" y="1216"/>
                  </a:cubicBezTo>
                  <a:lnTo>
                    <a:pt x="234" y="1216"/>
                  </a:lnTo>
                  <a:cubicBezTo>
                    <a:pt x="236" y="1216"/>
                    <a:pt x="237" y="1216"/>
                    <a:pt x="238" y="1216"/>
                  </a:cubicBezTo>
                  <a:cubicBezTo>
                    <a:pt x="243" y="1214"/>
                    <a:pt x="244" y="1213"/>
                    <a:pt x="244" y="1213"/>
                  </a:cubicBezTo>
                  <a:close/>
                  <a:moveTo>
                    <a:pt x="179" y="1228"/>
                  </a:moveTo>
                  <a:cubicBezTo>
                    <a:pt x="171" y="1233"/>
                    <a:pt x="166" y="1237"/>
                    <a:pt x="162" y="1240"/>
                  </a:cubicBezTo>
                  <a:lnTo>
                    <a:pt x="162" y="1240"/>
                  </a:lnTo>
                  <a:cubicBezTo>
                    <a:pt x="168" y="1236"/>
                    <a:pt x="174" y="1232"/>
                    <a:pt x="179" y="1228"/>
                  </a:cubicBezTo>
                  <a:close/>
                  <a:moveTo>
                    <a:pt x="1512" y="1312"/>
                  </a:moveTo>
                  <a:lnTo>
                    <a:pt x="1512" y="1312"/>
                  </a:lnTo>
                  <a:cubicBezTo>
                    <a:pt x="1520" y="1319"/>
                    <a:pt x="1527" y="1322"/>
                    <a:pt x="1535" y="1323"/>
                  </a:cubicBezTo>
                  <a:lnTo>
                    <a:pt x="1535" y="1323"/>
                  </a:lnTo>
                  <a:lnTo>
                    <a:pt x="1512" y="1312"/>
                  </a:lnTo>
                  <a:close/>
                  <a:moveTo>
                    <a:pt x="322" y="1157"/>
                  </a:moveTo>
                  <a:cubicBezTo>
                    <a:pt x="310" y="1157"/>
                    <a:pt x="286" y="1157"/>
                    <a:pt x="262" y="1169"/>
                  </a:cubicBezTo>
                  <a:cubicBezTo>
                    <a:pt x="263" y="1170"/>
                    <a:pt x="264" y="1170"/>
                    <a:pt x="264" y="1171"/>
                  </a:cubicBezTo>
                  <a:lnTo>
                    <a:pt x="264" y="1171"/>
                  </a:lnTo>
                  <a:cubicBezTo>
                    <a:pt x="236" y="1176"/>
                    <a:pt x="151" y="1193"/>
                    <a:pt x="131" y="1193"/>
                  </a:cubicBezTo>
                  <a:cubicBezTo>
                    <a:pt x="125" y="1193"/>
                    <a:pt x="122" y="1192"/>
                    <a:pt x="120" y="1192"/>
                  </a:cubicBezTo>
                  <a:lnTo>
                    <a:pt x="120" y="1192"/>
                  </a:lnTo>
                  <a:cubicBezTo>
                    <a:pt x="120" y="1192"/>
                    <a:pt x="120" y="1192"/>
                    <a:pt x="119" y="1193"/>
                  </a:cubicBezTo>
                  <a:cubicBezTo>
                    <a:pt x="115" y="1197"/>
                    <a:pt x="117" y="1198"/>
                    <a:pt x="120" y="1198"/>
                  </a:cubicBezTo>
                  <a:cubicBezTo>
                    <a:pt x="127" y="1198"/>
                    <a:pt x="143" y="1193"/>
                    <a:pt x="143" y="1193"/>
                  </a:cubicBezTo>
                  <a:lnTo>
                    <a:pt x="167" y="1193"/>
                  </a:lnTo>
                  <a:cubicBezTo>
                    <a:pt x="179" y="1193"/>
                    <a:pt x="179" y="1193"/>
                    <a:pt x="143" y="1216"/>
                  </a:cubicBezTo>
                  <a:cubicBezTo>
                    <a:pt x="121" y="1231"/>
                    <a:pt x="108" y="1241"/>
                    <a:pt x="112" y="1241"/>
                  </a:cubicBezTo>
                  <a:cubicBezTo>
                    <a:pt x="115" y="1241"/>
                    <a:pt x="125" y="1237"/>
                    <a:pt x="143" y="1228"/>
                  </a:cubicBezTo>
                  <a:cubicBezTo>
                    <a:pt x="151" y="1228"/>
                    <a:pt x="143" y="1239"/>
                    <a:pt x="151" y="1239"/>
                  </a:cubicBezTo>
                  <a:cubicBezTo>
                    <a:pt x="155" y="1239"/>
                    <a:pt x="163" y="1236"/>
                    <a:pt x="179" y="1228"/>
                  </a:cubicBezTo>
                  <a:lnTo>
                    <a:pt x="179" y="1228"/>
                  </a:lnTo>
                  <a:cubicBezTo>
                    <a:pt x="179" y="1228"/>
                    <a:pt x="179" y="1228"/>
                    <a:pt x="179" y="1228"/>
                  </a:cubicBezTo>
                  <a:lnTo>
                    <a:pt x="179" y="1228"/>
                  </a:lnTo>
                  <a:lnTo>
                    <a:pt x="155" y="1252"/>
                  </a:lnTo>
                  <a:cubicBezTo>
                    <a:pt x="155" y="1252"/>
                    <a:pt x="147" y="1252"/>
                    <a:pt x="162" y="1240"/>
                  </a:cubicBezTo>
                  <a:lnTo>
                    <a:pt x="162" y="1240"/>
                  </a:lnTo>
                  <a:cubicBezTo>
                    <a:pt x="132" y="1263"/>
                    <a:pt x="96" y="1298"/>
                    <a:pt x="124" y="1298"/>
                  </a:cubicBezTo>
                  <a:cubicBezTo>
                    <a:pt x="132" y="1298"/>
                    <a:pt x="146" y="1295"/>
                    <a:pt x="167" y="1288"/>
                  </a:cubicBezTo>
                  <a:lnTo>
                    <a:pt x="167" y="1288"/>
                  </a:lnTo>
                  <a:cubicBezTo>
                    <a:pt x="108" y="1314"/>
                    <a:pt x="92" y="1322"/>
                    <a:pt x="98" y="1322"/>
                  </a:cubicBezTo>
                  <a:cubicBezTo>
                    <a:pt x="107" y="1322"/>
                    <a:pt x="178" y="1297"/>
                    <a:pt x="200" y="1289"/>
                  </a:cubicBezTo>
                  <a:lnTo>
                    <a:pt x="200" y="1289"/>
                  </a:lnTo>
                  <a:cubicBezTo>
                    <a:pt x="178" y="1300"/>
                    <a:pt x="136" y="1326"/>
                    <a:pt x="153" y="1326"/>
                  </a:cubicBezTo>
                  <a:cubicBezTo>
                    <a:pt x="156" y="1326"/>
                    <a:pt x="160" y="1325"/>
                    <a:pt x="167" y="1324"/>
                  </a:cubicBezTo>
                  <a:cubicBezTo>
                    <a:pt x="171" y="1324"/>
                    <a:pt x="185" y="1319"/>
                    <a:pt x="201" y="1313"/>
                  </a:cubicBezTo>
                  <a:lnTo>
                    <a:pt x="201" y="1313"/>
                  </a:lnTo>
                  <a:cubicBezTo>
                    <a:pt x="201" y="1314"/>
                    <a:pt x="202" y="1314"/>
                    <a:pt x="202" y="1314"/>
                  </a:cubicBezTo>
                  <a:cubicBezTo>
                    <a:pt x="203" y="1314"/>
                    <a:pt x="208" y="1312"/>
                    <a:pt x="214" y="1309"/>
                  </a:cubicBezTo>
                  <a:lnTo>
                    <a:pt x="214" y="1309"/>
                  </a:lnTo>
                  <a:cubicBezTo>
                    <a:pt x="213" y="1309"/>
                    <a:pt x="213" y="1309"/>
                    <a:pt x="213" y="1309"/>
                  </a:cubicBezTo>
                  <a:lnTo>
                    <a:pt x="213" y="1309"/>
                  </a:lnTo>
                  <a:cubicBezTo>
                    <a:pt x="213" y="1309"/>
                    <a:pt x="214" y="1309"/>
                    <a:pt x="214" y="1309"/>
                  </a:cubicBezTo>
                  <a:lnTo>
                    <a:pt x="214" y="1309"/>
                  </a:lnTo>
                  <a:cubicBezTo>
                    <a:pt x="214" y="1309"/>
                    <a:pt x="214" y="1309"/>
                    <a:pt x="214" y="1309"/>
                  </a:cubicBezTo>
                  <a:lnTo>
                    <a:pt x="214" y="1309"/>
                  </a:lnTo>
                  <a:cubicBezTo>
                    <a:pt x="226" y="1304"/>
                    <a:pt x="244" y="1296"/>
                    <a:pt x="259" y="1289"/>
                  </a:cubicBezTo>
                  <a:lnTo>
                    <a:pt x="259" y="1289"/>
                  </a:lnTo>
                  <a:cubicBezTo>
                    <a:pt x="234" y="1308"/>
                    <a:pt x="205" y="1324"/>
                    <a:pt x="214" y="1324"/>
                  </a:cubicBezTo>
                  <a:cubicBezTo>
                    <a:pt x="226" y="1312"/>
                    <a:pt x="250" y="1300"/>
                    <a:pt x="262" y="1288"/>
                  </a:cubicBezTo>
                  <a:lnTo>
                    <a:pt x="286" y="1276"/>
                  </a:lnTo>
                  <a:lnTo>
                    <a:pt x="286" y="1276"/>
                  </a:lnTo>
                  <a:cubicBezTo>
                    <a:pt x="285" y="1276"/>
                    <a:pt x="273" y="1282"/>
                    <a:pt x="259" y="1289"/>
                  </a:cubicBezTo>
                  <a:lnTo>
                    <a:pt x="259" y="1289"/>
                  </a:lnTo>
                  <a:cubicBezTo>
                    <a:pt x="260" y="1288"/>
                    <a:pt x="260" y="1288"/>
                    <a:pt x="261" y="1287"/>
                  </a:cubicBezTo>
                  <a:lnTo>
                    <a:pt x="261" y="1287"/>
                  </a:lnTo>
                  <a:cubicBezTo>
                    <a:pt x="250" y="1294"/>
                    <a:pt x="231" y="1302"/>
                    <a:pt x="214" y="1309"/>
                  </a:cubicBezTo>
                  <a:lnTo>
                    <a:pt x="214" y="1309"/>
                  </a:lnTo>
                  <a:cubicBezTo>
                    <a:pt x="235" y="1298"/>
                    <a:pt x="274" y="1276"/>
                    <a:pt x="274" y="1276"/>
                  </a:cubicBezTo>
                  <a:lnTo>
                    <a:pt x="274" y="1276"/>
                  </a:lnTo>
                  <a:cubicBezTo>
                    <a:pt x="270" y="1280"/>
                    <a:pt x="266" y="1283"/>
                    <a:pt x="261" y="1287"/>
                  </a:cubicBezTo>
                  <a:lnTo>
                    <a:pt x="261" y="1287"/>
                  </a:lnTo>
                  <a:cubicBezTo>
                    <a:pt x="269" y="1283"/>
                    <a:pt x="274" y="1279"/>
                    <a:pt x="274" y="1276"/>
                  </a:cubicBezTo>
                  <a:lnTo>
                    <a:pt x="274" y="1276"/>
                  </a:lnTo>
                  <a:cubicBezTo>
                    <a:pt x="274" y="1276"/>
                    <a:pt x="274" y="1276"/>
                    <a:pt x="274" y="1276"/>
                  </a:cubicBezTo>
                  <a:lnTo>
                    <a:pt x="274" y="1276"/>
                  </a:lnTo>
                  <a:cubicBezTo>
                    <a:pt x="274" y="1276"/>
                    <a:pt x="274" y="1276"/>
                    <a:pt x="274" y="1276"/>
                  </a:cubicBezTo>
                  <a:cubicBezTo>
                    <a:pt x="299" y="1262"/>
                    <a:pt x="309" y="1256"/>
                    <a:pt x="308" y="1256"/>
                  </a:cubicBezTo>
                  <a:lnTo>
                    <a:pt x="308" y="1256"/>
                  </a:lnTo>
                  <a:cubicBezTo>
                    <a:pt x="306" y="1256"/>
                    <a:pt x="200" y="1312"/>
                    <a:pt x="191" y="1312"/>
                  </a:cubicBezTo>
                  <a:cubicBezTo>
                    <a:pt x="191" y="1312"/>
                    <a:pt x="257" y="1270"/>
                    <a:pt x="244" y="1270"/>
                  </a:cubicBezTo>
                  <a:cubicBezTo>
                    <a:pt x="242" y="1270"/>
                    <a:pt x="236" y="1272"/>
                    <a:pt x="226" y="1276"/>
                  </a:cubicBezTo>
                  <a:cubicBezTo>
                    <a:pt x="286" y="1252"/>
                    <a:pt x="250" y="1240"/>
                    <a:pt x="250" y="1228"/>
                  </a:cubicBezTo>
                  <a:lnTo>
                    <a:pt x="214" y="1228"/>
                  </a:lnTo>
                  <a:cubicBezTo>
                    <a:pt x="208" y="1228"/>
                    <a:pt x="223" y="1221"/>
                    <a:pt x="234" y="1216"/>
                  </a:cubicBezTo>
                  <a:lnTo>
                    <a:pt x="234" y="1216"/>
                  </a:lnTo>
                  <a:cubicBezTo>
                    <a:pt x="230" y="1216"/>
                    <a:pt x="227" y="1216"/>
                    <a:pt x="223" y="1217"/>
                  </a:cubicBezTo>
                  <a:lnTo>
                    <a:pt x="223" y="1217"/>
                  </a:lnTo>
                  <a:cubicBezTo>
                    <a:pt x="260" y="1206"/>
                    <a:pt x="303" y="1193"/>
                    <a:pt x="274" y="1193"/>
                  </a:cubicBezTo>
                  <a:lnTo>
                    <a:pt x="274" y="1193"/>
                  </a:lnTo>
                  <a:cubicBezTo>
                    <a:pt x="250" y="1193"/>
                    <a:pt x="226" y="1205"/>
                    <a:pt x="203" y="1205"/>
                  </a:cubicBezTo>
                  <a:cubicBezTo>
                    <a:pt x="195" y="1207"/>
                    <a:pt x="191" y="1208"/>
                    <a:pt x="189" y="1208"/>
                  </a:cubicBezTo>
                  <a:cubicBezTo>
                    <a:pt x="187" y="1208"/>
                    <a:pt x="190" y="1206"/>
                    <a:pt x="192" y="1204"/>
                  </a:cubicBezTo>
                  <a:lnTo>
                    <a:pt x="192" y="1204"/>
                  </a:lnTo>
                  <a:cubicBezTo>
                    <a:pt x="213" y="1200"/>
                    <a:pt x="240" y="1190"/>
                    <a:pt x="268" y="1173"/>
                  </a:cubicBezTo>
                  <a:lnTo>
                    <a:pt x="268" y="1173"/>
                  </a:lnTo>
                  <a:cubicBezTo>
                    <a:pt x="270" y="1173"/>
                    <a:pt x="273" y="1174"/>
                    <a:pt x="276" y="1174"/>
                  </a:cubicBezTo>
                  <a:cubicBezTo>
                    <a:pt x="289" y="1174"/>
                    <a:pt x="308" y="1165"/>
                    <a:pt x="333" y="1157"/>
                  </a:cubicBezTo>
                  <a:close/>
                  <a:moveTo>
                    <a:pt x="238" y="1322"/>
                  </a:moveTo>
                  <a:cubicBezTo>
                    <a:pt x="232" y="1324"/>
                    <a:pt x="226" y="1326"/>
                    <a:pt x="221" y="1326"/>
                  </a:cubicBezTo>
                  <a:cubicBezTo>
                    <a:pt x="219" y="1326"/>
                    <a:pt x="216" y="1325"/>
                    <a:pt x="214" y="1324"/>
                  </a:cubicBezTo>
                  <a:cubicBezTo>
                    <a:pt x="207" y="1331"/>
                    <a:pt x="207" y="1333"/>
                    <a:pt x="210" y="1333"/>
                  </a:cubicBezTo>
                  <a:cubicBezTo>
                    <a:pt x="214" y="1333"/>
                    <a:pt x="225" y="1329"/>
                    <a:pt x="238" y="1322"/>
                  </a:cubicBezTo>
                  <a:close/>
                  <a:moveTo>
                    <a:pt x="337" y="1325"/>
                  </a:moveTo>
                  <a:cubicBezTo>
                    <a:pt x="336" y="1325"/>
                    <a:pt x="323" y="1334"/>
                    <a:pt x="310" y="1347"/>
                  </a:cubicBezTo>
                  <a:cubicBezTo>
                    <a:pt x="331" y="1331"/>
                    <a:pt x="338" y="1325"/>
                    <a:pt x="337" y="1325"/>
                  </a:cubicBezTo>
                  <a:close/>
                  <a:moveTo>
                    <a:pt x="302" y="1291"/>
                  </a:moveTo>
                  <a:cubicBezTo>
                    <a:pt x="301" y="1291"/>
                    <a:pt x="292" y="1294"/>
                    <a:pt x="274" y="1300"/>
                  </a:cubicBezTo>
                  <a:cubicBezTo>
                    <a:pt x="274" y="1300"/>
                    <a:pt x="274" y="1300"/>
                    <a:pt x="274" y="1300"/>
                  </a:cubicBezTo>
                  <a:lnTo>
                    <a:pt x="274" y="1300"/>
                  </a:lnTo>
                  <a:cubicBezTo>
                    <a:pt x="262" y="1308"/>
                    <a:pt x="249" y="1316"/>
                    <a:pt x="238" y="1322"/>
                  </a:cubicBezTo>
                  <a:lnTo>
                    <a:pt x="238" y="1322"/>
                  </a:lnTo>
                  <a:cubicBezTo>
                    <a:pt x="243" y="1319"/>
                    <a:pt x="248" y="1317"/>
                    <a:pt x="253" y="1314"/>
                  </a:cubicBezTo>
                  <a:lnTo>
                    <a:pt x="253" y="1314"/>
                  </a:lnTo>
                  <a:cubicBezTo>
                    <a:pt x="224" y="1332"/>
                    <a:pt x="196" y="1350"/>
                    <a:pt x="167" y="1359"/>
                  </a:cubicBezTo>
                  <a:cubicBezTo>
                    <a:pt x="160" y="1366"/>
                    <a:pt x="161" y="1373"/>
                    <a:pt x="168" y="1373"/>
                  </a:cubicBezTo>
                  <a:cubicBezTo>
                    <a:pt x="173" y="1373"/>
                    <a:pt x="181" y="1369"/>
                    <a:pt x="191" y="1359"/>
                  </a:cubicBezTo>
                  <a:cubicBezTo>
                    <a:pt x="198" y="1357"/>
                    <a:pt x="204" y="1355"/>
                    <a:pt x="209" y="1355"/>
                  </a:cubicBezTo>
                  <a:lnTo>
                    <a:pt x="209" y="1355"/>
                  </a:lnTo>
                  <a:cubicBezTo>
                    <a:pt x="202" y="1360"/>
                    <a:pt x="196" y="1366"/>
                    <a:pt x="191" y="1371"/>
                  </a:cubicBezTo>
                  <a:cubicBezTo>
                    <a:pt x="197" y="1365"/>
                    <a:pt x="204" y="1359"/>
                    <a:pt x="212" y="1354"/>
                  </a:cubicBezTo>
                  <a:lnTo>
                    <a:pt x="212" y="1354"/>
                  </a:lnTo>
                  <a:cubicBezTo>
                    <a:pt x="211" y="1354"/>
                    <a:pt x="210" y="1354"/>
                    <a:pt x="209" y="1355"/>
                  </a:cubicBezTo>
                  <a:lnTo>
                    <a:pt x="209" y="1355"/>
                  </a:lnTo>
                  <a:cubicBezTo>
                    <a:pt x="231" y="1336"/>
                    <a:pt x="258" y="1318"/>
                    <a:pt x="286" y="1300"/>
                  </a:cubicBezTo>
                  <a:cubicBezTo>
                    <a:pt x="298" y="1294"/>
                    <a:pt x="304" y="1291"/>
                    <a:pt x="302" y="1291"/>
                  </a:cubicBezTo>
                  <a:close/>
                  <a:moveTo>
                    <a:pt x="286" y="1324"/>
                  </a:moveTo>
                  <a:cubicBezTo>
                    <a:pt x="260" y="1332"/>
                    <a:pt x="234" y="1341"/>
                    <a:pt x="212" y="1354"/>
                  </a:cubicBezTo>
                  <a:lnTo>
                    <a:pt x="212" y="1354"/>
                  </a:lnTo>
                  <a:cubicBezTo>
                    <a:pt x="214" y="1354"/>
                    <a:pt x="215" y="1354"/>
                    <a:pt x="216" y="1354"/>
                  </a:cubicBezTo>
                  <a:cubicBezTo>
                    <a:pt x="228" y="1354"/>
                    <a:pt x="230" y="1359"/>
                    <a:pt x="238" y="1359"/>
                  </a:cubicBezTo>
                  <a:cubicBezTo>
                    <a:pt x="238" y="1359"/>
                    <a:pt x="250" y="1371"/>
                    <a:pt x="214" y="1395"/>
                  </a:cubicBezTo>
                  <a:cubicBezTo>
                    <a:pt x="211" y="1399"/>
                    <a:pt x="207" y="1403"/>
                    <a:pt x="203" y="1407"/>
                  </a:cubicBezTo>
                  <a:lnTo>
                    <a:pt x="203" y="1407"/>
                  </a:lnTo>
                  <a:cubicBezTo>
                    <a:pt x="238" y="1383"/>
                    <a:pt x="262" y="1371"/>
                    <a:pt x="298" y="1359"/>
                  </a:cubicBezTo>
                  <a:lnTo>
                    <a:pt x="310" y="1347"/>
                  </a:lnTo>
                  <a:lnTo>
                    <a:pt x="310" y="1347"/>
                  </a:lnTo>
                  <a:cubicBezTo>
                    <a:pt x="282" y="1361"/>
                    <a:pt x="270" y="1367"/>
                    <a:pt x="265" y="1367"/>
                  </a:cubicBezTo>
                  <a:cubicBezTo>
                    <a:pt x="262" y="1367"/>
                    <a:pt x="262" y="1364"/>
                    <a:pt x="262" y="1359"/>
                  </a:cubicBezTo>
                  <a:cubicBezTo>
                    <a:pt x="274" y="1347"/>
                    <a:pt x="274" y="1347"/>
                    <a:pt x="286" y="1336"/>
                  </a:cubicBezTo>
                  <a:lnTo>
                    <a:pt x="286" y="1324"/>
                  </a:lnTo>
                  <a:close/>
                  <a:moveTo>
                    <a:pt x="1453" y="1443"/>
                  </a:moveTo>
                  <a:cubicBezTo>
                    <a:pt x="1453" y="1443"/>
                    <a:pt x="1469" y="1455"/>
                    <a:pt x="1486" y="1467"/>
                  </a:cubicBezTo>
                  <a:lnTo>
                    <a:pt x="1486" y="1467"/>
                  </a:lnTo>
                  <a:cubicBezTo>
                    <a:pt x="1480" y="1467"/>
                    <a:pt x="1478" y="1472"/>
                    <a:pt x="1480" y="1472"/>
                  </a:cubicBezTo>
                  <a:cubicBezTo>
                    <a:pt x="1482" y="1472"/>
                    <a:pt x="1484" y="1471"/>
                    <a:pt x="1487" y="1467"/>
                  </a:cubicBezTo>
                  <a:lnTo>
                    <a:pt x="1487" y="1467"/>
                  </a:lnTo>
                  <a:cubicBezTo>
                    <a:pt x="1488" y="1468"/>
                    <a:pt x="1489" y="1469"/>
                    <a:pt x="1490" y="1469"/>
                  </a:cubicBezTo>
                  <a:lnTo>
                    <a:pt x="1490" y="1469"/>
                  </a:lnTo>
                  <a:lnTo>
                    <a:pt x="1488" y="1466"/>
                  </a:lnTo>
                  <a:cubicBezTo>
                    <a:pt x="1488" y="1466"/>
                    <a:pt x="1476" y="1455"/>
                    <a:pt x="1453" y="1443"/>
                  </a:cubicBezTo>
                  <a:close/>
                  <a:moveTo>
                    <a:pt x="313" y="1367"/>
                  </a:moveTo>
                  <a:cubicBezTo>
                    <a:pt x="296" y="1367"/>
                    <a:pt x="256" y="1380"/>
                    <a:pt x="203" y="1407"/>
                  </a:cubicBezTo>
                  <a:lnTo>
                    <a:pt x="203" y="1407"/>
                  </a:lnTo>
                  <a:cubicBezTo>
                    <a:pt x="203" y="1407"/>
                    <a:pt x="203" y="1407"/>
                    <a:pt x="203" y="1407"/>
                  </a:cubicBezTo>
                  <a:lnTo>
                    <a:pt x="203" y="1407"/>
                  </a:lnTo>
                  <a:cubicBezTo>
                    <a:pt x="203" y="1407"/>
                    <a:pt x="203" y="1407"/>
                    <a:pt x="203" y="1407"/>
                  </a:cubicBezTo>
                  <a:cubicBezTo>
                    <a:pt x="203" y="1407"/>
                    <a:pt x="203" y="1407"/>
                    <a:pt x="203" y="1407"/>
                  </a:cubicBezTo>
                  <a:lnTo>
                    <a:pt x="203" y="1407"/>
                  </a:lnTo>
                  <a:cubicBezTo>
                    <a:pt x="185" y="1425"/>
                    <a:pt x="167" y="1445"/>
                    <a:pt x="180" y="1445"/>
                  </a:cubicBezTo>
                  <a:cubicBezTo>
                    <a:pt x="182" y="1445"/>
                    <a:pt x="186" y="1444"/>
                    <a:pt x="191" y="1443"/>
                  </a:cubicBezTo>
                  <a:cubicBezTo>
                    <a:pt x="226" y="1431"/>
                    <a:pt x="238" y="1419"/>
                    <a:pt x="238" y="1419"/>
                  </a:cubicBezTo>
                  <a:cubicBezTo>
                    <a:pt x="250" y="1419"/>
                    <a:pt x="238" y="1431"/>
                    <a:pt x="238" y="1443"/>
                  </a:cubicBezTo>
                  <a:cubicBezTo>
                    <a:pt x="229" y="1452"/>
                    <a:pt x="227" y="1470"/>
                    <a:pt x="233" y="1470"/>
                  </a:cubicBezTo>
                  <a:cubicBezTo>
                    <a:pt x="234" y="1470"/>
                    <a:pt x="236" y="1469"/>
                    <a:pt x="238" y="1466"/>
                  </a:cubicBezTo>
                  <a:cubicBezTo>
                    <a:pt x="258" y="1451"/>
                    <a:pt x="267" y="1445"/>
                    <a:pt x="271" y="1445"/>
                  </a:cubicBezTo>
                  <a:cubicBezTo>
                    <a:pt x="278" y="1445"/>
                    <a:pt x="262" y="1466"/>
                    <a:pt x="262" y="1466"/>
                  </a:cubicBezTo>
                  <a:cubicBezTo>
                    <a:pt x="262" y="1466"/>
                    <a:pt x="262" y="1478"/>
                    <a:pt x="274" y="1478"/>
                  </a:cubicBezTo>
                  <a:cubicBezTo>
                    <a:pt x="277" y="1478"/>
                    <a:pt x="279" y="1478"/>
                    <a:pt x="281" y="1478"/>
                  </a:cubicBezTo>
                  <a:lnTo>
                    <a:pt x="281" y="1478"/>
                  </a:lnTo>
                  <a:cubicBezTo>
                    <a:pt x="262" y="1496"/>
                    <a:pt x="262" y="1502"/>
                    <a:pt x="262" y="1502"/>
                  </a:cubicBezTo>
                  <a:cubicBezTo>
                    <a:pt x="262" y="1507"/>
                    <a:pt x="262" y="1510"/>
                    <a:pt x="265" y="1510"/>
                  </a:cubicBezTo>
                  <a:cubicBezTo>
                    <a:pt x="268" y="1510"/>
                    <a:pt x="277" y="1504"/>
                    <a:pt x="298" y="1490"/>
                  </a:cubicBezTo>
                  <a:cubicBezTo>
                    <a:pt x="298" y="1484"/>
                    <a:pt x="301" y="1481"/>
                    <a:pt x="305" y="1478"/>
                  </a:cubicBezTo>
                  <a:lnTo>
                    <a:pt x="298" y="1478"/>
                  </a:lnTo>
                  <a:cubicBezTo>
                    <a:pt x="298" y="1478"/>
                    <a:pt x="305" y="1463"/>
                    <a:pt x="302" y="1463"/>
                  </a:cubicBezTo>
                  <a:lnTo>
                    <a:pt x="302" y="1463"/>
                  </a:lnTo>
                  <a:cubicBezTo>
                    <a:pt x="302" y="1463"/>
                    <a:pt x="300" y="1464"/>
                    <a:pt x="298" y="1466"/>
                  </a:cubicBezTo>
                  <a:cubicBezTo>
                    <a:pt x="289" y="1475"/>
                    <a:pt x="287" y="1478"/>
                    <a:pt x="281" y="1478"/>
                  </a:cubicBezTo>
                  <a:lnTo>
                    <a:pt x="281" y="1478"/>
                  </a:lnTo>
                  <a:cubicBezTo>
                    <a:pt x="288" y="1472"/>
                    <a:pt x="297" y="1464"/>
                    <a:pt x="310" y="1455"/>
                  </a:cubicBezTo>
                  <a:cubicBezTo>
                    <a:pt x="345" y="1431"/>
                    <a:pt x="345" y="1455"/>
                    <a:pt x="381" y="1419"/>
                  </a:cubicBezTo>
                  <a:cubicBezTo>
                    <a:pt x="399" y="1401"/>
                    <a:pt x="405" y="1392"/>
                    <a:pt x="402" y="1392"/>
                  </a:cubicBezTo>
                  <a:lnTo>
                    <a:pt x="402" y="1392"/>
                  </a:lnTo>
                  <a:cubicBezTo>
                    <a:pt x="399" y="1392"/>
                    <a:pt x="387" y="1401"/>
                    <a:pt x="369" y="1419"/>
                  </a:cubicBezTo>
                  <a:cubicBezTo>
                    <a:pt x="359" y="1429"/>
                    <a:pt x="350" y="1434"/>
                    <a:pt x="345" y="1434"/>
                  </a:cubicBezTo>
                  <a:cubicBezTo>
                    <a:pt x="333" y="1434"/>
                    <a:pt x="339" y="1408"/>
                    <a:pt x="381" y="1383"/>
                  </a:cubicBezTo>
                  <a:lnTo>
                    <a:pt x="381" y="1383"/>
                  </a:lnTo>
                  <a:cubicBezTo>
                    <a:pt x="357" y="1395"/>
                    <a:pt x="345" y="1407"/>
                    <a:pt x="322" y="1419"/>
                  </a:cubicBezTo>
                  <a:cubicBezTo>
                    <a:pt x="322" y="1419"/>
                    <a:pt x="310" y="1419"/>
                    <a:pt x="274" y="1443"/>
                  </a:cubicBezTo>
                  <a:cubicBezTo>
                    <a:pt x="345" y="1395"/>
                    <a:pt x="322" y="1371"/>
                    <a:pt x="322" y="1371"/>
                  </a:cubicBezTo>
                  <a:cubicBezTo>
                    <a:pt x="322" y="1368"/>
                    <a:pt x="319" y="1367"/>
                    <a:pt x="313" y="1367"/>
                  </a:cubicBezTo>
                  <a:close/>
                  <a:moveTo>
                    <a:pt x="369" y="1443"/>
                  </a:moveTo>
                  <a:cubicBezTo>
                    <a:pt x="353" y="1459"/>
                    <a:pt x="337" y="1474"/>
                    <a:pt x="322" y="1490"/>
                  </a:cubicBezTo>
                  <a:cubicBezTo>
                    <a:pt x="337" y="1475"/>
                    <a:pt x="339" y="1471"/>
                    <a:pt x="336" y="1471"/>
                  </a:cubicBezTo>
                  <a:cubicBezTo>
                    <a:pt x="334" y="1471"/>
                    <a:pt x="330" y="1472"/>
                    <a:pt x="326" y="1474"/>
                  </a:cubicBezTo>
                  <a:lnTo>
                    <a:pt x="326" y="1474"/>
                  </a:lnTo>
                  <a:cubicBezTo>
                    <a:pt x="329" y="1468"/>
                    <a:pt x="329" y="1465"/>
                    <a:pt x="326" y="1465"/>
                  </a:cubicBezTo>
                  <a:cubicBezTo>
                    <a:pt x="325" y="1465"/>
                    <a:pt x="324" y="1465"/>
                    <a:pt x="322" y="1466"/>
                  </a:cubicBezTo>
                  <a:cubicBezTo>
                    <a:pt x="316" y="1472"/>
                    <a:pt x="310" y="1475"/>
                    <a:pt x="305" y="1478"/>
                  </a:cubicBezTo>
                  <a:lnTo>
                    <a:pt x="310" y="1478"/>
                  </a:lnTo>
                  <a:cubicBezTo>
                    <a:pt x="314" y="1478"/>
                    <a:pt x="320" y="1476"/>
                    <a:pt x="326" y="1474"/>
                  </a:cubicBezTo>
                  <a:lnTo>
                    <a:pt x="326" y="1474"/>
                  </a:lnTo>
                  <a:cubicBezTo>
                    <a:pt x="319" y="1488"/>
                    <a:pt x="298" y="1514"/>
                    <a:pt x="298" y="1514"/>
                  </a:cubicBezTo>
                  <a:cubicBezTo>
                    <a:pt x="306" y="1506"/>
                    <a:pt x="314" y="1498"/>
                    <a:pt x="322" y="1490"/>
                  </a:cubicBezTo>
                  <a:lnTo>
                    <a:pt x="322" y="1490"/>
                  </a:lnTo>
                  <a:cubicBezTo>
                    <a:pt x="302" y="1510"/>
                    <a:pt x="291" y="1529"/>
                    <a:pt x="294" y="1529"/>
                  </a:cubicBezTo>
                  <a:cubicBezTo>
                    <a:pt x="294" y="1529"/>
                    <a:pt x="296" y="1528"/>
                    <a:pt x="298" y="1526"/>
                  </a:cubicBezTo>
                  <a:cubicBezTo>
                    <a:pt x="310" y="1526"/>
                    <a:pt x="322" y="1517"/>
                    <a:pt x="333" y="1509"/>
                  </a:cubicBezTo>
                  <a:lnTo>
                    <a:pt x="333" y="1509"/>
                  </a:lnTo>
                  <a:cubicBezTo>
                    <a:pt x="333" y="1510"/>
                    <a:pt x="333" y="1512"/>
                    <a:pt x="333" y="1514"/>
                  </a:cubicBezTo>
                  <a:lnTo>
                    <a:pt x="333" y="1514"/>
                  </a:lnTo>
                  <a:cubicBezTo>
                    <a:pt x="340" y="1509"/>
                    <a:pt x="348" y="1505"/>
                    <a:pt x="357" y="1502"/>
                  </a:cubicBezTo>
                  <a:cubicBezTo>
                    <a:pt x="356" y="1501"/>
                    <a:pt x="354" y="1500"/>
                    <a:pt x="351" y="1500"/>
                  </a:cubicBezTo>
                  <a:cubicBezTo>
                    <a:pt x="346" y="1500"/>
                    <a:pt x="340" y="1504"/>
                    <a:pt x="333" y="1509"/>
                  </a:cubicBezTo>
                  <a:lnTo>
                    <a:pt x="333" y="1509"/>
                  </a:lnTo>
                  <a:cubicBezTo>
                    <a:pt x="331" y="1505"/>
                    <a:pt x="329" y="1507"/>
                    <a:pt x="357" y="1478"/>
                  </a:cubicBezTo>
                  <a:cubicBezTo>
                    <a:pt x="357" y="1467"/>
                    <a:pt x="334" y="1478"/>
                    <a:pt x="369" y="1443"/>
                  </a:cubicBezTo>
                  <a:close/>
                  <a:moveTo>
                    <a:pt x="333" y="1514"/>
                  </a:moveTo>
                  <a:cubicBezTo>
                    <a:pt x="316" y="1526"/>
                    <a:pt x="310" y="1541"/>
                    <a:pt x="310" y="1550"/>
                  </a:cubicBezTo>
                  <a:cubicBezTo>
                    <a:pt x="310" y="1550"/>
                    <a:pt x="333" y="1526"/>
                    <a:pt x="345" y="1514"/>
                  </a:cubicBezTo>
                  <a:lnTo>
                    <a:pt x="333" y="1514"/>
                  </a:lnTo>
                  <a:cubicBezTo>
                    <a:pt x="333" y="1514"/>
                    <a:pt x="333" y="1514"/>
                    <a:pt x="333" y="1514"/>
                  </a:cubicBezTo>
                  <a:close/>
                  <a:moveTo>
                    <a:pt x="1203" y="1490"/>
                  </a:moveTo>
                  <a:cubicBezTo>
                    <a:pt x="1212" y="1509"/>
                    <a:pt x="1221" y="1550"/>
                    <a:pt x="1242" y="1572"/>
                  </a:cubicBezTo>
                  <a:lnTo>
                    <a:pt x="1242" y="1572"/>
                  </a:lnTo>
                  <a:cubicBezTo>
                    <a:pt x="1231" y="1547"/>
                    <a:pt x="1217" y="1519"/>
                    <a:pt x="1203" y="1490"/>
                  </a:cubicBezTo>
                  <a:close/>
                  <a:moveTo>
                    <a:pt x="1286" y="1586"/>
                  </a:moveTo>
                  <a:cubicBezTo>
                    <a:pt x="1283" y="1589"/>
                    <a:pt x="1281" y="1592"/>
                    <a:pt x="1281" y="1596"/>
                  </a:cubicBezTo>
                  <a:lnTo>
                    <a:pt x="1281" y="1596"/>
                  </a:lnTo>
                  <a:cubicBezTo>
                    <a:pt x="1286" y="1594"/>
                    <a:pt x="1286" y="1586"/>
                    <a:pt x="1286" y="1586"/>
                  </a:cubicBezTo>
                  <a:close/>
                  <a:moveTo>
                    <a:pt x="272" y="1616"/>
                  </a:moveTo>
                  <a:cubicBezTo>
                    <a:pt x="269" y="1618"/>
                    <a:pt x="266" y="1619"/>
                    <a:pt x="262" y="1621"/>
                  </a:cubicBezTo>
                  <a:cubicBezTo>
                    <a:pt x="260" y="1625"/>
                    <a:pt x="260" y="1627"/>
                    <a:pt x="261" y="1627"/>
                  </a:cubicBezTo>
                  <a:cubicBezTo>
                    <a:pt x="262" y="1627"/>
                    <a:pt x="266" y="1622"/>
                    <a:pt x="272" y="1616"/>
                  </a:cubicBezTo>
                  <a:close/>
                  <a:moveTo>
                    <a:pt x="631" y="1574"/>
                  </a:moveTo>
                  <a:lnTo>
                    <a:pt x="607" y="1633"/>
                  </a:lnTo>
                  <a:cubicBezTo>
                    <a:pt x="619" y="1609"/>
                    <a:pt x="631" y="1597"/>
                    <a:pt x="631" y="1574"/>
                  </a:cubicBezTo>
                  <a:close/>
                  <a:moveTo>
                    <a:pt x="822" y="1645"/>
                  </a:moveTo>
                  <a:cubicBezTo>
                    <a:pt x="822" y="1645"/>
                    <a:pt x="822" y="1645"/>
                    <a:pt x="822" y="1645"/>
                  </a:cubicBezTo>
                  <a:lnTo>
                    <a:pt x="822" y="1645"/>
                  </a:lnTo>
                  <a:close/>
                  <a:moveTo>
                    <a:pt x="822" y="1645"/>
                  </a:moveTo>
                  <a:cubicBezTo>
                    <a:pt x="822" y="1645"/>
                    <a:pt x="822" y="1645"/>
                    <a:pt x="822" y="1645"/>
                  </a:cubicBezTo>
                  <a:lnTo>
                    <a:pt x="822" y="1645"/>
                  </a:lnTo>
                  <a:close/>
                  <a:moveTo>
                    <a:pt x="1084" y="1633"/>
                  </a:moveTo>
                  <a:lnTo>
                    <a:pt x="1091" y="1654"/>
                  </a:lnTo>
                  <a:lnTo>
                    <a:pt x="1091" y="1654"/>
                  </a:lnTo>
                  <a:cubicBezTo>
                    <a:pt x="1090" y="1653"/>
                    <a:pt x="1087" y="1648"/>
                    <a:pt x="1084" y="1633"/>
                  </a:cubicBezTo>
                  <a:close/>
                  <a:moveTo>
                    <a:pt x="1111" y="1684"/>
                  </a:moveTo>
                  <a:lnTo>
                    <a:pt x="1111" y="1684"/>
                  </a:lnTo>
                  <a:cubicBezTo>
                    <a:pt x="1111" y="1686"/>
                    <a:pt x="1112" y="1688"/>
                    <a:pt x="1113" y="1690"/>
                  </a:cubicBezTo>
                  <a:lnTo>
                    <a:pt x="1113" y="1690"/>
                  </a:lnTo>
                  <a:cubicBezTo>
                    <a:pt x="1112" y="1688"/>
                    <a:pt x="1112" y="1686"/>
                    <a:pt x="1111" y="1684"/>
                  </a:cubicBezTo>
                  <a:close/>
                  <a:moveTo>
                    <a:pt x="319" y="1682"/>
                  </a:moveTo>
                  <a:cubicBezTo>
                    <a:pt x="316" y="1685"/>
                    <a:pt x="313" y="1688"/>
                    <a:pt x="310" y="1693"/>
                  </a:cubicBezTo>
                  <a:cubicBezTo>
                    <a:pt x="313" y="1689"/>
                    <a:pt x="316" y="1685"/>
                    <a:pt x="319" y="1682"/>
                  </a:cubicBezTo>
                  <a:close/>
                  <a:moveTo>
                    <a:pt x="1215" y="1633"/>
                  </a:moveTo>
                  <a:cubicBezTo>
                    <a:pt x="1215" y="1633"/>
                    <a:pt x="1262" y="1693"/>
                    <a:pt x="1250" y="1693"/>
                  </a:cubicBezTo>
                  <a:lnTo>
                    <a:pt x="1238" y="1693"/>
                  </a:lnTo>
                  <a:cubicBezTo>
                    <a:pt x="1238" y="1693"/>
                    <a:pt x="1215" y="1633"/>
                    <a:pt x="1215" y="1633"/>
                  </a:cubicBezTo>
                  <a:close/>
                  <a:moveTo>
                    <a:pt x="1274" y="1645"/>
                  </a:moveTo>
                  <a:cubicBezTo>
                    <a:pt x="1286" y="1645"/>
                    <a:pt x="1334" y="1705"/>
                    <a:pt x="1322" y="1705"/>
                  </a:cubicBezTo>
                  <a:lnTo>
                    <a:pt x="1310" y="1705"/>
                  </a:lnTo>
                  <a:cubicBezTo>
                    <a:pt x="1310" y="1705"/>
                    <a:pt x="1274" y="1645"/>
                    <a:pt x="1274" y="1645"/>
                  </a:cubicBezTo>
                  <a:close/>
                  <a:moveTo>
                    <a:pt x="676" y="1652"/>
                  </a:moveTo>
                  <a:cubicBezTo>
                    <a:pt x="672" y="1652"/>
                    <a:pt x="667" y="1657"/>
                    <a:pt x="667" y="1657"/>
                  </a:cubicBezTo>
                  <a:cubicBezTo>
                    <a:pt x="655" y="1657"/>
                    <a:pt x="643" y="1669"/>
                    <a:pt x="631" y="1705"/>
                  </a:cubicBezTo>
                  <a:cubicBezTo>
                    <a:pt x="630" y="1709"/>
                    <a:pt x="629" y="1711"/>
                    <a:pt x="628" y="1713"/>
                  </a:cubicBezTo>
                  <a:lnTo>
                    <a:pt x="628" y="1713"/>
                  </a:lnTo>
                  <a:cubicBezTo>
                    <a:pt x="653" y="1695"/>
                    <a:pt x="691" y="1665"/>
                    <a:pt x="691" y="1657"/>
                  </a:cubicBezTo>
                  <a:lnTo>
                    <a:pt x="679" y="1657"/>
                  </a:lnTo>
                  <a:cubicBezTo>
                    <a:pt x="679" y="1653"/>
                    <a:pt x="677" y="1652"/>
                    <a:pt x="676" y="1652"/>
                  </a:cubicBezTo>
                  <a:close/>
                  <a:moveTo>
                    <a:pt x="628" y="1713"/>
                  </a:moveTo>
                  <a:lnTo>
                    <a:pt x="628" y="1713"/>
                  </a:lnTo>
                  <a:cubicBezTo>
                    <a:pt x="627" y="1714"/>
                    <a:pt x="625" y="1715"/>
                    <a:pt x="624" y="1716"/>
                  </a:cubicBezTo>
                  <a:lnTo>
                    <a:pt x="624" y="1716"/>
                  </a:lnTo>
                  <a:cubicBezTo>
                    <a:pt x="623" y="1716"/>
                    <a:pt x="622" y="1715"/>
                    <a:pt x="621" y="1715"/>
                  </a:cubicBezTo>
                  <a:cubicBezTo>
                    <a:pt x="619" y="1715"/>
                    <a:pt x="615" y="1717"/>
                    <a:pt x="609" y="1727"/>
                  </a:cubicBezTo>
                  <a:lnTo>
                    <a:pt x="609" y="1727"/>
                  </a:lnTo>
                  <a:cubicBezTo>
                    <a:pt x="612" y="1725"/>
                    <a:pt x="617" y="1721"/>
                    <a:pt x="624" y="1716"/>
                  </a:cubicBezTo>
                  <a:lnTo>
                    <a:pt x="624" y="1716"/>
                  </a:lnTo>
                  <a:cubicBezTo>
                    <a:pt x="624" y="1717"/>
                    <a:pt x="625" y="1717"/>
                    <a:pt x="625" y="1717"/>
                  </a:cubicBezTo>
                  <a:cubicBezTo>
                    <a:pt x="626" y="1717"/>
                    <a:pt x="627" y="1716"/>
                    <a:pt x="628" y="1713"/>
                  </a:cubicBezTo>
                  <a:close/>
                  <a:moveTo>
                    <a:pt x="609" y="1727"/>
                  </a:moveTo>
                  <a:cubicBezTo>
                    <a:pt x="608" y="1728"/>
                    <a:pt x="607" y="1728"/>
                    <a:pt x="607" y="1728"/>
                  </a:cubicBezTo>
                  <a:cubicBezTo>
                    <a:pt x="607" y="1729"/>
                    <a:pt x="607" y="1730"/>
                    <a:pt x="607" y="1730"/>
                  </a:cubicBezTo>
                  <a:lnTo>
                    <a:pt x="607" y="1730"/>
                  </a:lnTo>
                  <a:cubicBezTo>
                    <a:pt x="608" y="1729"/>
                    <a:pt x="609" y="1728"/>
                    <a:pt x="609" y="1727"/>
                  </a:cubicBezTo>
                  <a:close/>
                  <a:moveTo>
                    <a:pt x="714" y="1717"/>
                  </a:moveTo>
                  <a:cubicBezTo>
                    <a:pt x="726" y="1717"/>
                    <a:pt x="714" y="1776"/>
                    <a:pt x="714" y="1788"/>
                  </a:cubicBezTo>
                  <a:lnTo>
                    <a:pt x="703" y="1776"/>
                  </a:lnTo>
                  <a:cubicBezTo>
                    <a:pt x="703" y="1776"/>
                    <a:pt x="714" y="1717"/>
                    <a:pt x="714" y="1717"/>
                  </a:cubicBezTo>
                  <a:close/>
                  <a:moveTo>
                    <a:pt x="1426" y="1793"/>
                  </a:moveTo>
                  <a:cubicBezTo>
                    <a:pt x="1427" y="1795"/>
                    <a:pt x="1428" y="1798"/>
                    <a:pt x="1429" y="1800"/>
                  </a:cubicBezTo>
                  <a:cubicBezTo>
                    <a:pt x="1428" y="1798"/>
                    <a:pt x="1427" y="1795"/>
                    <a:pt x="1426" y="1793"/>
                  </a:cubicBezTo>
                  <a:close/>
                  <a:moveTo>
                    <a:pt x="537" y="1834"/>
                  </a:moveTo>
                  <a:lnTo>
                    <a:pt x="537" y="1834"/>
                  </a:lnTo>
                  <a:cubicBezTo>
                    <a:pt x="537" y="1834"/>
                    <a:pt x="536" y="1835"/>
                    <a:pt x="536" y="1836"/>
                  </a:cubicBezTo>
                  <a:cubicBezTo>
                    <a:pt x="534" y="1839"/>
                    <a:pt x="534" y="1840"/>
                    <a:pt x="534" y="1840"/>
                  </a:cubicBezTo>
                  <a:cubicBezTo>
                    <a:pt x="534" y="1840"/>
                    <a:pt x="535" y="1838"/>
                    <a:pt x="537" y="1834"/>
                  </a:cubicBezTo>
                  <a:close/>
                  <a:moveTo>
                    <a:pt x="440" y="1424"/>
                  </a:moveTo>
                  <a:cubicBezTo>
                    <a:pt x="438" y="1424"/>
                    <a:pt x="435" y="1426"/>
                    <a:pt x="429" y="1431"/>
                  </a:cubicBezTo>
                  <a:cubicBezTo>
                    <a:pt x="381" y="1478"/>
                    <a:pt x="333" y="1526"/>
                    <a:pt x="298" y="1586"/>
                  </a:cubicBezTo>
                  <a:cubicBezTo>
                    <a:pt x="298" y="1586"/>
                    <a:pt x="283" y="1604"/>
                    <a:pt x="272" y="1616"/>
                  </a:cubicBezTo>
                  <a:lnTo>
                    <a:pt x="272" y="1616"/>
                  </a:lnTo>
                  <a:cubicBezTo>
                    <a:pt x="277" y="1614"/>
                    <a:pt x="281" y="1612"/>
                    <a:pt x="283" y="1612"/>
                  </a:cubicBezTo>
                  <a:cubicBezTo>
                    <a:pt x="286" y="1612"/>
                    <a:pt x="286" y="1615"/>
                    <a:pt x="286" y="1621"/>
                  </a:cubicBezTo>
                  <a:cubicBezTo>
                    <a:pt x="277" y="1640"/>
                    <a:pt x="261" y="1665"/>
                    <a:pt x="270" y="1665"/>
                  </a:cubicBezTo>
                  <a:cubicBezTo>
                    <a:pt x="272" y="1665"/>
                    <a:pt x="278" y="1663"/>
                    <a:pt x="286" y="1657"/>
                  </a:cubicBezTo>
                  <a:cubicBezTo>
                    <a:pt x="300" y="1650"/>
                    <a:pt x="309" y="1643"/>
                    <a:pt x="311" y="1643"/>
                  </a:cubicBezTo>
                  <a:lnTo>
                    <a:pt x="311" y="1643"/>
                  </a:lnTo>
                  <a:cubicBezTo>
                    <a:pt x="312" y="1643"/>
                    <a:pt x="308" y="1647"/>
                    <a:pt x="298" y="1657"/>
                  </a:cubicBezTo>
                  <a:cubicBezTo>
                    <a:pt x="298" y="1657"/>
                    <a:pt x="321" y="1643"/>
                    <a:pt x="333" y="1643"/>
                  </a:cubicBezTo>
                  <a:cubicBezTo>
                    <a:pt x="342" y="1643"/>
                    <a:pt x="343" y="1652"/>
                    <a:pt x="319" y="1682"/>
                  </a:cubicBezTo>
                  <a:lnTo>
                    <a:pt x="319" y="1682"/>
                  </a:lnTo>
                  <a:cubicBezTo>
                    <a:pt x="329" y="1670"/>
                    <a:pt x="335" y="1666"/>
                    <a:pt x="338" y="1666"/>
                  </a:cubicBezTo>
                  <a:cubicBezTo>
                    <a:pt x="344" y="1666"/>
                    <a:pt x="339" y="1682"/>
                    <a:pt x="343" y="1682"/>
                  </a:cubicBezTo>
                  <a:cubicBezTo>
                    <a:pt x="343" y="1682"/>
                    <a:pt x="344" y="1682"/>
                    <a:pt x="345" y="1681"/>
                  </a:cubicBezTo>
                  <a:cubicBezTo>
                    <a:pt x="357" y="1669"/>
                    <a:pt x="381" y="1645"/>
                    <a:pt x="393" y="1633"/>
                  </a:cubicBezTo>
                  <a:cubicBezTo>
                    <a:pt x="396" y="1632"/>
                    <a:pt x="398" y="1631"/>
                    <a:pt x="399" y="1631"/>
                  </a:cubicBezTo>
                  <a:cubicBezTo>
                    <a:pt x="409" y="1631"/>
                    <a:pt x="380" y="1670"/>
                    <a:pt x="369" y="1681"/>
                  </a:cubicBezTo>
                  <a:cubicBezTo>
                    <a:pt x="345" y="1715"/>
                    <a:pt x="340" y="1725"/>
                    <a:pt x="344" y="1725"/>
                  </a:cubicBezTo>
                  <a:cubicBezTo>
                    <a:pt x="349" y="1725"/>
                    <a:pt x="369" y="1705"/>
                    <a:pt x="369" y="1705"/>
                  </a:cubicBezTo>
                  <a:cubicBezTo>
                    <a:pt x="369" y="1717"/>
                    <a:pt x="369" y="1728"/>
                    <a:pt x="369" y="1752"/>
                  </a:cubicBezTo>
                  <a:cubicBezTo>
                    <a:pt x="381" y="1740"/>
                    <a:pt x="369" y="1752"/>
                    <a:pt x="381" y="1728"/>
                  </a:cubicBezTo>
                  <a:cubicBezTo>
                    <a:pt x="385" y="1717"/>
                    <a:pt x="388" y="1713"/>
                    <a:pt x="389" y="1713"/>
                  </a:cubicBezTo>
                  <a:cubicBezTo>
                    <a:pt x="393" y="1713"/>
                    <a:pt x="393" y="1728"/>
                    <a:pt x="393" y="1728"/>
                  </a:cubicBezTo>
                  <a:cubicBezTo>
                    <a:pt x="393" y="1728"/>
                    <a:pt x="405" y="1728"/>
                    <a:pt x="393" y="1752"/>
                  </a:cubicBezTo>
                  <a:cubicBezTo>
                    <a:pt x="384" y="1770"/>
                    <a:pt x="376" y="1781"/>
                    <a:pt x="381" y="1781"/>
                  </a:cubicBezTo>
                  <a:cubicBezTo>
                    <a:pt x="383" y="1781"/>
                    <a:pt x="387" y="1779"/>
                    <a:pt x="393" y="1776"/>
                  </a:cubicBezTo>
                  <a:cubicBezTo>
                    <a:pt x="405" y="1764"/>
                    <a:pt x="429" y="1728"/>
                    <a:pt x="429" y="1728"/>
                  </a:cubicBezTo>
                  <a:cubicBezTo>
                    <a:pt x="430" y="1727"/>
                    <a:pt x="431" y="1727"/>
                    <a:pt x="432" y="1727"/>
                  </a:cubicBezTo>
                  <a:lnTo>
                    <a:pt x="432" y="1727"/>
                  </a:lnTo>
                  <a:cubicBezTo>
                    <a:pt x="438" y="1727"/>
                    <a:pt x="429" y="1765"/>
                    <a:pt x="429" y="1776"/>
                  </a:cubicBezTo>
                  <a:cubicBezTo>
                    <a:pt x="417" y="1788"/>
                    <a:pt x="429" y="1800"/>
                    <a:pt x="429" y="1812"/>
                  </a:cubicBezTo>
                  <a:cubicBezTo>
                    <a:pt x="429" y="1812"/>
                    <a:pt x="441" y="1812"/>
                    <a:pt x="453" y="1788"/>
                  </a:cubicBezTo>
                  <a:cubicBezTo>
                    <a:pt x="476" y="1776"/>
                    <a:pt x="488" y="1740"/>
                    <a:pt x="500" y="1740"/>
                  </a:cubicBezTo>
                  <a:lnTo>
                    <a:pt x="500" y="1740"/>
                  </a:lnTo>
                  <a:lnTo>
                    <a:pt x="464" y="1800"/>
                  </a:lnTo>
                  <a:cubicBezTo>
                    <a:pt x="457" y="1814"/>
                    <a:pt x="459" y="1820"/>
                    <a:pt x="461" y="1820"/>
                  </a:cubicBezTo>
                  <a:cubicBezTo>
                    <a:pt x="462" y="1820"/>
                    <a:pt x="464" y="1817"/>
                    <a:pt x="464" y="1812"/>
                  </a:cubicBezTo>
                  <a:cubicBezTo>
                    <a:pt x="476" y="1812"/>
                    <a:pt x="488" y="1776"/>
                    <a:pt x="500" y="1776"/>
                  </a:cubicBezTo>
                  <a:cubicBezTo>
                    <a:pt x="500" y="1776"/>
                    <a:pt x="500" y="1776"/>
                    <a:pt x="500" y="1788"/>
                  </a:cubicBezTo>
                  <a:cubicBezTo>
                    <a:pt x="490" y="1808"/>
                    <a:pt x="480" y="1853"/>
                    <a:pt x="491" y="1853"/>
                  </a:cubicBezTo>
                  <a:cubicBezTo>
                    <a:pt x="493" y="1853"/>
                    <a:pt x="496" y="1851"/>
                    <a:pt x="500" y="1847"/>
                  </a:cubicBezTo>
                  <a:cubicBezTo>
                    <a:pt x="514" y="1826"/>
                    <a:pt x="520" y="1822"/>
                    <a:pt x="522" y="1822"/>
                  </a:cubicBezTo>
                  <a:cubicBezTo>
                    <a:pt x="524" y="1822"/>
                    <a:pt x="524" y="1824"/>
                    <a:pt x="524" y="1824"/>
                  </a:cubicBezTo>
                  <a:cubicBezTo>
                    <a:pt x="536" y="1824"/>
                    <a:pt x="560" y="1764"/>
                    <a:pt x="560" y="1764"/>
                  </a:cubicBezTo>
                  <a:lnTo>
                    <a:pt x="560" y="1764"/>
                  </a:lnTo>
                  <a:cubicBezTo>
                    <a:pt x="568" y="1773"/>
                    <a:pt x="546" y="1818"/>
                    <a:pt x="537" y="1834"/>
                  </a:cubicBezTo>
                  <a:lnTo>
                    <a:pt x="537" y="1834"/>
                  </a:lnTo>
                  <a:cubicBezTo>
                    <a:pt x="549" y="1822"/>
                    <a:pt x="560" y="1799"/>
                    <a:pt x="572" y="1776"/>
                  </a:cubicBezTo>
                  <a:lnTo>
                    <a:pt x="572" y="1776"/>
                  </a:lnTo>
                  <a:cubicBezTo>
                    <a:pt x="556" y="1808"/>
                    <a:pt x="561" y="1813"/>
                    <a:pt x="566" y="1813"/>
                  </a:cubicBezTo>
                  <a:cubicBezTo>
                    <a:pt x="569" y="1813"/>
                    <a:pt x="572" y="1812"/>
                    <a:pt x="572" y="1812"/>
                  </a:cubicBezTo>
                  <a:lnTo>
                    <a:pt x="572" y="1812"/>
                  </a:lnTo>
                  <a:cubicBezTo>
                    <a:pt x="572" y="1824"/>
                    <a:pt x="548" y="1871"/>
                    <a:pt x="560" y="1871"/>
                  </a:cubicBezTo>
                  <a:cubicBezTo>
                    <a:pt x="583" y="1824"/>
                    <a:pt x="607" y="1777"/>
                    <a:pt x="607" y="1730"/>
                  </a:cubicBezTo>
                  <a:lnTo>
                    <a:pt x="607" y="1730"/>
                  </a:lnTo>
                  <a:cubicBezTo>
                    <a:pt x="604" y="1736"/>
                    <a:pt x="600" y="1743"/>
                    <a:pt x="595" y="1752"/>
                  </a:cubicBezTo>
                  <a:cubicBezTo>
                    <a:pt x="619" y="1693"/>
                    <a:pt x="607" y="1681"/>
                    <a:pt x="607" y="1657"/>
                  </a:cubicBezTo>
                  <a:cubicBezTo>
                    <a:pt x="607" y="1645"/>
                    <a:pt x="607" y="1645"/>
                    <a:pt x="607" y="1633"/>
                  </a:cubicBezTo>
                  <a:cubicBezTo>
                    <a:pt x="607" y="1633"/>
                    <a:pt x="617" y="1584"/>
                    <a:pt x="610" y="1584"/>
                  </a:cubicBezTo>
                  <a:lnTo>
                    <a:pt x="610" y="1584"/>
                  </a:lnTo>
                  <a:cubicBezTo>
                    <a:pt x="609" y="1584"/>
                    <a:pt x="608" y="1584"/>
                    <a:pt x="607" y="1586"/>
                  </a:cubicBezTo>
                  <a:cubicBezTo>
                    <a:pt x="584" y="1609"/>
                    <a:pt x="572" y="1621"/>
                    <a:pt x="560" y="1645"/>
                  </a:cubicBezTo>
                  <a:cubicBezTo>
                    <a:pt x="548" y="1657"/>
                    <a:pt x="548" y="1669"/>
                    <a:pt x="548" y="1669"/>
                  </a:cubicBezTo>
                  <a:cubicBezTo>
                    <a:pt x="548" y="1657"/>
                    <a:pt x="548" y="1657"/>
                    <a:pt x="548" y="1645"/>
                  </a:cubicBezTo>
                  <a:cubicBezTo>
                    <a:pt x="548" y="1627"/>
                    <a:pt x="562" y="1602"/>
                    <a:pt x="558" y="1602"/>
                  </a:cubicBezTo>
                  <a:lnTo>
                    <a:pt x="558" y="1602"/>
                  </a:lnTo>
                  <a:cubicBezTo>
                    <a:pt x="556" y="1602"/>
                    <a:pt x="553" y="1604"/>
                    <a:pt x="548" y="1609"/>
                  </a:cubicBezTo>
                  <a:cubicBezTo>
                    <a:pt x="530" y="1627"/>
                    <a:pt x="519" y="1638"/>
                    <a:pt x="515" y="1638"/>
                  </a:cubicBezTo>
                  <a:cubicBezTo>
                    <a:pt x="513" y="1638"/>
                    <a:pt x="512" y="1636"/>
                    <a:pt x="512" y="1633"/>
                  </a:cubicBezTo>
                  <a:cubicBezTo>
                    <a:pt x="512" y="1612"/>
                    <a:pt x="540" y="1572"/>
                    <a:pt x="538" y="1572"/>
                  </a:cubicBezTo>
                  <a:lnTo>
                    <a:pt x="538" y="1572"/>
                  </a:lnTo>
                  <a:cubicBezTo>
                    <a:pt x="538" y="1572"/>
                    <a:pt x="537" y="1572"/>
                    <a:pt x="536" y="1574"/>
                  </a:cubicBezTo>
                  <a:cubicBezTo>
                    <a:pt x="525" y="1585"/>
                    <a:pt x="493" y="1658"/>
                    <a:pt x="479" y="1658"/>
                  </a:cubicBezTo>
                  <a:cubicBezTo>
                    <a:pt x="478" y="1658"/>
                    <a:pt x="477" y="1658"/>
                    <a:pt x="476" y="1657"/>
                  </a:cubicBezTo>
                  <a:cubicBezTo>
                    <a:pt x="464" y="1645"/>
                    <a:pt x="548" y="1550"/>
                    <a:pt x="536" y="1550"/>
                  </a:cubicBezTo>
                  <a:cubicBezTo>
                    <a:pt x="536" y="1549"/>
                    <a:pt x="536" y="1548"/>
                    <a:pt x="535" y="1548"/>
                  </a:cubicBezTo>
                  <a:cubicBezTo>
                    <a:pt x="531" y="1548"/>
                    <a:pt x="511" y="1587"/>
                    <a:pt x="500" y="1597"/>
                  </a:cubicBezTo>
                  <a:cubicBezTo>
                    <a:pt x="498" y="1600"/>
                    <a:pt x="496" y="1601"/>
                    <a:pt x="495" y="1601"/>
                  </a:cubicBezTo>
                  <a:cubicBezTo>
                    <a:pt x="488" y="1601"/>
                    <a:pt x="488" y="1583"/>
                    <a:pt x="488" y="1574"/>
                  </a:cubicBezTo>
                  <a:cubicBezTo>
                    <a:pt x="488" y="1574"/>
                    <a:pt x="498" y="1513"/>
                    <a:pt x="491" y="1513"/>
                  </a:cubicBezTo>
                  <a:lnTo>
                    <a:pt x="491" y="1513"/>
                  </a:lnTo>
                  <a:cubicBezTo>
                    <a:pt x="490" y="1513"/>
                    <a:pt x="489" y="1513"/>
                    <a:pt x="488" y="1514"/>
                  </a:cubicBezTo>
                  <a:cubicBezTo>
                    <a:pt x="476" y="1514"/>
                    <a:pt x="453" y="1538"/>
                    <a:pt x="441" y="1550"/>
                  </a:cubicBezTo>
                  <a:cubicBezTo>
                    <a:pt x="431" y="1559"/>
                    <a:pt x="428" y="1563"/>
                    <a:pt x="428" y="1563"/>
                  </a:cubicBezTo>
                  <a:cubicBezTo>
                    <a:pt x="427" y="1563"/>
                    <a:pt x="456" y="1532"/>
                    <a:pt x="464" y="1514"/>
                  </a:cubicBezTo>
                  <a:cubicBezTo>
                    <a:pt x="468" y="1511"/>
                    <a:pt x="468" y="1509"/>
                    <a:pt x="467" y="1509"/>
                  </a:cubicBezTo>
                  <a:cubicBezTo>
                    <a:pt x="462" y="1509"/>
                    <a:pt x="446" y="1518"/>
                    <a:pt x="429" y="1526"/>
                  </a:cubicBezTo>
                  <a:cubicBezTo>
                    <a:pt x="410" y="1545"/>
                    <a:pt x="402" y="1553"/>
                    <a:pt x="401" y="1553"/>
                  </a:cubicBezTo>
                  <a:cubicBezTo>
                    <a:pt x="400" y="1553"/>
                    <a:pt x="414" y="1536"/>
                    <a:pt x="429" y="1514"/>
                  </a:cubicBezTo>
                  <a:lnTo>
                    <a:pt x="429" y="1514"/>
                  </a:lnTo>
                  <a:lnTo>
                    <a:pt x="405" y="1538"/>
                  </a:lnTo>
                  <a:cubicBezTo>
                    <a:pt x="415" y="1528"/>
                    <a:pt x="417" y="1524"/>
                    <a:pt x="414" y="1524"/>
                  </a:cubicBezTo>
                  <a:lnTo>
                    <a:pt x="414" y="1524"/>
                  </a:lnTo>
                  <a:cubicBezTo>
                    <a:pt x="411" y="1524"/>
                    <a:pt x="400" y="1531"/>
                    <a:pt x="393" y="1538"/>
                  </a:cubicBezTo>
                  <a:cubicBezTo>
                    <a:pt x="388" y="1543"/>
                    <a:pt x="378" y="1549"/>
                    <a:pt x="372" y="1549"/>
                  </a:cubicBezTo>
                  <a:cubicBezTo>
                    <a:pt x="366" y="1549"/>
                    <a:pt x="367" y="1540"/>
                    <a:pt x="393" y="1514"/>
                  </a:cubicBezTo>
                  <a:cubicBezTo>
                    <a:pt x="409" y="1498"/>
                    <a:pt x="412" y="1493"/>
                    <a:pt x="408" y="1493"/>
                  </a:cubicBezTo>
                  <a:cubicBezTo>
                    <a:pt x="401" y="1493"/>
                    <a:pt x="369" y="1514"/>
                    <a:pt x="369" y="1514"/>
                  </a:cubicBezTo>
                  <a:cubicBezTo>
                    <a:pt x="359" y="1514"/>
                    <a:pt x="448" y="1424"/>
                    <a:pt x="440" y="1424"/>
                  </a:cubicBezTo>
                  <a:close/>
                  <a:moveTo>
                    <a:pt x="780" y="1891"/>
                  </a:moveTo>
                  <a:cubicBezTo>
                    <a:pt x="776" y="1896"/>
                    <a:pt x="774" y="1901"/>
                    <a:pt x="774" y="1907"/>
                  </a:cubicBezTo>
                  <a:cubicBezTo>
                    <a:pt x="776" y="1901"/>
                    <a:pt x="778" y="1896"/>
                    <a:pt x="780" y="1891"/>
                  </a:cubicBezTo>
                  <a:close/>
                  <a:moveTo>
                    <a:pt x="1697" y="981"/>
                  </a:moveTo>
                  <a:cubicBezTo>
                    <a:pt x="1655" y="981"/>
                    <a:pt x="1613" y="984"/>
                    <a:pt x="1572" y="990"/>
                  </a:cubicBezTo>
                  <a:cubicBezTo>
                    <a:pt x="1572" y="990"/>
                    <a:pt x="1560" y="1002"/>
                    <a:pt x="1572" y="1002"/>
                  </a:cubicBezTo>
                  <a:cubicBezTo>
                    <a:pt x="1619" y="1002"/>
                    <a:pt x="1667" y="1002"/>
                    <a:pt x="1619" y="1014"/>
                  </a:cubicBezTo>
                  <a:cubicBezTo>
                    <a:pt x="1584" y="1026"/>
                    <a:pt x="1596" y="1026"/>
                    <a:pt x="1596" y="1038"/>
                  </a:cubicBezTo>
                  <a:cubicBezTo>
                    <a:pt x="1607" y="1050"/>
                    <a:pt x="1679" y="1050"/>
                    <a:pt x="1667" y="1062"/>
                  </a:cubicBezTo>
                  <a:lnTo>
                    <a:pt x="1560" y="1062"/>
                  </a:lnTo>
                  <a:cubicBezTo>
                    <a:pt x="1584" y="1062"/>
                    <a:pt x="1727" y="1097"/>
                    <a:pt x="1667" y="1097"/>
                  </a:cubicBezTo>
                  <a:cubicBezTo>
                    <a:pt x="1643" y="1097"/>
                    <a:pt x="1607" y="1085"/>
                    <a:pt x="1584" y="1085"/>
                  </a:cubicBezTo>
                  <a:cubicBezTo>
                    <a:pt x="1560" y="1085"/>
                    <a:pt x="1572" y="1085"/>
                    <a:pt x="1584" y="1097"/>
                  </a:cubicBezTo>
                  <a:cubicBezTo>
                    <a:pt x="1596" y="1097"/>
                    <a:pt x="1667" y="1109"/>
                    <a:pt x="1667" y="1121"/>
                  </a:cubicBezTo>
                  <a:cubicBezTo>
                    <a:pt x="1643" y="1109"/>
                    <a:pt x="1607" y="1109"/>
                    <a:pt x="1572" y="1109"/>
                  </a:cubicBezTo>
                  <a:cubicBezTo>
                    <a:pt x="1567" y="1109"/>
                    <a:pt x="1557" y="1109"/>
                    <a:pt x="1554" y="1110"/>
                  </a:cubicBezTo>
                  <a:lnTo>
                    <a:pt x="1554" y="1110"/>
                  </a:lnTo>
                  <a:cubicBezTo>
                    <a:pt x="1545" y="1108"/>
                    <a:pt x="1539" y="1107"/>
                    <a:pt x="1536" y="1107"/>
                  </a:cubicBezTo>
                  <a:cubicBezTo>
                    <a:pt x="1529" y="1107"/>
                    <a:pt x="1544" y="1114"/>
                    <a:pt x="1572" y="1121"/>
                  </a:cubicBezTo>
                  <a:cubicBezTo>
                    <a:pt x="1563" y="1120"/>
                    <a:pt x="1557" y="1119"/>
                    <a:pt x="1552" y="1119"/>
                  </a:cubicBezTo>
                  <a:cubicBezTo>
                    <a:pt x="1525" y="1119"/>
                    <a:pt x="1560" y="1145"/>
                    <a:pt x="1560" y="1145"/>
                  </a:cubicBezTo>
                  <a:cubicBezTo>
                    <a:pt x="1560" y="1145"/>
                    <a:pt x="1643" y="1157"/>
                    <a:pt x="1607" y="1157"/>
                  </a:cubicBezTo>
                  <a:cubicBezTo>
                    <a:pt x="1584" y="1169"/>
                    <a:pt x="1584" y="1169"/>
                    <a:pt x="1584" y="1181"/>
                  </a:cubicBezTo>
                  <a:cubicBezTo>
                    <a:pt x="1596" y="1187"/>
                    <a:pt x="1610" y="1190"/>
                    <a:pt x="1627" y="1190"/>
                  </a:cubicBezTo>
                  <a:cubicBezTo>
                    <a:pt x="1643" y="1190"/>
                    <a:pt x="1661" y="1187"/>
                    <a:pt x="1679" y="1181"/>
                  </a:cubicBezTo>
                  <a:lnTo>
                    <a:pt x="1679" y="1181"/>
                  </a:lnTo>
                  <a:cubicBezTo>
                    <a:pt x="1679" y="1181"/>
                    <a:pt x="1679" y="1193"/>
                    <a:pt x="1667" y="1193"/>
                  </a:cubicBezTo>
                  <a:cubicBezTo>
                    <a:pt x="1667" y="1199"/>
                    <a:pt x="1664" y="1202"/>
                    <a:pt x="1657" y="1202"/>
                  </a:cubicBezTo>
                  <a:cubicBezTo>
                    <a:pt x="1649" y="1202"/>
                    <a:pt x="1637" y="1199"/>
                    <a:pt x="1619" y="1193"/>
                  </a:cubicBezTo>
                  <a:cubicBezTo>
                    <a:pt x="1596" y="1193"/>
                    <a:pt x="1572" y="1181"/>
                    <a:pt x="1548" y="1181"/>
                  </a:cubicBezTo>
                  <a:cubicBezTo>
                    <a:pt x="1500" y="1181"/>
                    <a:pt x="1584" y="1205"/>
                    <a:pt x="1584" y="1205"/>
                  </a:cubicBezTo>
                  <a:cubicBezTo>
                    <a:pt x="1584" y="1209"/>
                    <a:pt x="1580" y="1210"/>
                    <a:pt x="1573" y="1210"/>
                  </a:cubicBezTo>
                  <a:cubicBezTo>
                    <a:pt x="1558" y="1210"/>
                    <a:pt x="1532" y="1205"/>
                    <a:pt x="1500" y="1205"/>
                  </a:cubicBezTo>
                  <a:cubicBezTo>
                    <a:pt x="1524" y="1216"/>
                    <a:pt x="1560" y="1228"/>
                    <a:pt x="1596" y="1252"/>
                  </a:cubicBezTo>
                  <a:cubicBezTo>
                    <a:pt x="1600" y="1255"/>
                    <a:pt x="1602" y="1256"/>
                    <a:pt x="1601" y="1256"/>
                  </a:cubicBezTo>
                  <a:cubicBezTo>
                    <a:pt x="1598" y="1256"/>
                    <a:pt x="1560" y="1240"/>
                    <a:pt x="1560" y="1240"/>
                  </a:cubicBezTo>
                  <a:lnTo>
                    <a:pt x="1560" y="1240"/>
                  </a:lnTo>
                  <a:cubicBezTo>
                    <a:pt x="1562" y="1242"/>
                    <a:pt x="1564" y="1244"/>
                    <a:pt x="1566" y="1246"/>
                  </a:cubicBezTo>
                  <a:lnTo>
                    <a:pt x="1566" y="1246"/>
                  </a:lnTo>
                  <a:cubicBezTo>
                    <a:pt x="1547" y="1237"/>
                    <a:pt x="1530" y="1228"/>
                    <a:pt x="1524" y="1228"/>
                  </a:cubicBezTo>
                  <a:cubicBezTo>
                    <a:pt x="1512" y="1228"/>
                    <a:pt x="1512" y="1228"/>
                    <a:pt x="1512" y="1240"/>
                  </a:cubicBezTo>
                  <a:cubicBezTo>
                    <a:pt x="1512" y="1252"/>
                    <a:pt x="1512" y="1252"/>
                    <a:pt x="1548" y="1276"/>
                  </a:cubicBezTo>
                  <a:cubicBezTo>
                    <a:pt x="1584" y="1288"/>
                    <a:pt x="1584" y="1288"/>
                    <a:pt x="1572" y="1288"/>
                  </a:cubicBezTo>
                  <a:cubicBezTo>
                    <a:pt x="1560" y="1288"/>
                    <a:pt x="1548" y="1288"/>
                    <a:pt x="1536" y="1276"/>
                  </a:cubicBezTo>
                  <a:lnTo>
                    <a:pt x="1524" y="1276"/>
                  </a:lnTo>
                  <a:cubicBezTo>
                    <a:pt x="1524" y="1276"/>
                    <a:pt x="1548" y="1300"/>
                    <a:pt x="1548" y="1312"/>
                  </a:cubicBezTo>
                  <a:cubicBezTo>
                    <a:pt x="1560" y="1324"/>
                    <a:pt x="1548" y="1324"/>
                    <a:pt x="1548" y="1324"/>
                  </a:cubicBezTo>
                  <a:cubicBezTo>
                    <a:pt x="1544" y="1324"/>
                    <a:pt x="1539" y="1324"/>
                    <a:pt x="1535" y="1323"/>
                  </a:cubicBezTo>
                  <a:lnTo>
                    <a:pt x="1535" y="1323"/>
                  </a:lnTo>
                  <a:lnTo>
                    <a:pt x="1536" y="1324"/>
                  </a:lnTo>
                  <a:lnTo>
                    <a:pt x="1524" y="1336"/>
                  </a:lnTo>
                  <a:cubicBezTo>
                    <a:pt x="1524" y="1336"/>
                    <a:pt x="1488" y="1336"/>
                    <a:pt x="1548" y="1383"/>
                  </a:cubicBezTo>
                  <a:cubicBezTo>
                    <a:pt x="1520" y="1369"/>
                    <a:pt x="1508" y="1363"/>
                    <a:pt x="1501" y="1363"/>
                  </a:cubicBezTo>
                  <a:cubicBezTo>
                    <a:pt x="1496" y="1363"/>
                    <a:pt x="1493" y="1366"/>
                    <a:pt x="1488" y="1371"/>
                  </a:cubicBezTo>
                  <a:cubicBezTo>
                    <a:pt x="1488" y="1371"/>
                    <a:pt x="1524" y="1395"/>
                    <a:pt x="1512" y="1395"/>
                  </a:cubicBezTo>
                  <a:cubicBezTo>
                    <a:pt x="1500" y="1395"/>
                    <a:pt x="1476" y="1371"/>
                    <a:pt x="1465" y="1371"/>
                  </a:cubicBezTo>
                  <a:cubicBezTo>
                    <a:pt x="1461" y="1367"/>
                    <a:pt x="1458" y="1366"/>
                    <a:pt x="1456" y="1366"/>
                  </a:cubicBezTo>
                  <a:cubicBezTo>
                    <a:pt x="1453" y="1366"/>
                    <a:pt x="1453" y="1371"/>
                    <a:pt x="1453" y="1371"/>
                  </a:cubicBezTo>
                  <a:cubicBezTo>
                    <a:pt x="1453" y="1371"/>
                    <a:pt x="1453" y="1383"/>
                    <a:pt x="1465" y="1395"/>
                  </a:cubicBezTo>
                  <a:cubicBezTo>
                    <a:pt x="1471" y="1401"/>
                    <a:pt x="1477" y="1408"/>
                    <a:pt x="1486" y="1414"/>
                  </a:cubicBezTo>
                  <a:lnTo>
                    <a:pt x="1486" y="1414"/>
                  </a:lnTo>
                  <a:cubicBezTo>
                    <a:pt x="1480" y="1411"/>
                    <a:pt x="1476" y="1410"/>
                    <a:pt x="1474" y="1410"/>
                  </a:cubicBezTo>
                  <a:cubicBezTo>
                    <a:pt x="1467" y="1410"/>
                    <a:pt x="1488" y="1431"/>
                    <a:pt x="1488" y="1431"/>
                  </a:cubicBezTo>
                  <a:cubicBezTo>
                    <a:pt x="1477" y="1431"/>
                    <a:pt x="1394" y="1358"/>
                    <a:pt x="1392" y="1358"/>
                  </a:cubicBezTo>
                  <a:lnTo>
                    <a:pt x="1392" y="1358"/>
                  </a:lnTo>
                  <a:cubicBezTo>
                    <a:pt x="1392" y="1358"/>
                    <a:pt x="1392" y="1359"/>
                    <a:pt x="1393" y="1359"/>
                  </a:cubicBezTo>
                  <a:cubicBezTo>
                    <a:pt x="1429" y="1407"/>
                    <a:pt x="1476" y="1443"/>
                    <a:pt x="1524" y="1478"/>
                  </a:cubicBezTo>
                  <a:cubicBezTo>
                    <a:pt x="1529" y="1486"/>
                    <a:pt x="1529" y="1488"/>
                    <a:pt x="1526" y="1488"/>
                  </a:cubicBezTo>
                  <a:cubicBezTo>
                    <a:pt x="1520" y="1488"/>
                    <a:pt x="1505" y="1479"/>
                    <a:pt x="1490" y="1469"/>
                  </a:cubicBezTo>
                  <a:lnTo>
                    <a:pt x="1490" y="1469"/>
                  </a:lnTo>
                  <a:lnTo>
                    <a:pt x="1512" y="1502"/>
                  </a:lnTo>
                  <a:cubicBezTo>
                    <a:pt x="1524" y="1514"/>
                    <a:pt x="1512" y="1514"/>
                    <a:pt x="1512" y="1514"/>
                  </a:cubicBezTo>
                  <a:cubicBezTo>
                    <a:pt x="1495" y="1497"/>
                    <a:pt x="1477" y="1486"/>
                    <a:pt x="1474" y="1486"/>
                  </a:cubicBezTo>
                  <a:lnTo>
                    <a:pt x="1474" y="1486"/>
                  </a:lnTo>
                  <a:cubicBezTo>
                    <a:pt x="1473" y="1486"/>
                    <a:pt x="1473" y="1487"/>
                    <a:pt x="1476" y="1490"/>
                  </a:cubicBezTo>
                  <a:cubicBezTo>
                    <a:pt x="1476" y="1496"/>
                    <a:pt x="1479" y="1501"/>
                    <a:pt x="1477" y="1501"/>
                  </a:cubicBezTo>
                  <a:cubicBezTo>
                    <a:pt x="1475" y="1501"/>
                    <a:pt x="1467" y="1493"/>
                    <a:pt x="1441" y="1466"/>
                  </a:cubicBezTo>
                  <a:cubicBezTo>
                    <a:pt x="1437" y="1463"/>
                    <a:pt x="1433" y="1461"/>
                    <a:pt x="1430" y="1461"/>
                  </a:cubicBezTo>
                  <a:cubicBezTo>
                    <a:pt x="1424" y="1461"/>
                    <a:pt x="1421" y="1466"/>
                    <a:pt x="1429" y="1466"/>
                  </a:cubicBezTo>
                  <a:cubicBezTo>
                    <a:pt x="1441" y="1478"/>
                    <a:pt x="1453" y="1490"/>
                    <a:pt x="1465" y="1502"/>
                  </a:cubicBezTo>
                  <a:cubicBezTo>
                    <a:pt x="1465" y="1514"/>
                    <a:pt x="1465" y="1514"/>
                    <a:pt x="1441" y="1514"/>
                  </a:cubicBezTo>
                  <a:cubicBezTo>
                    <a:pt x="1436" y="1510"/>
                    <a:pt x="1430" y="1505"/>
                    <a:pt x="1424" y="1501"/>
                  </a:cubicBezTo>
                  <a:lnTo>
                    <a:pt x="1424" y="1501"/>
                  </a:lnTo>
                  <a:lnTo>
                    <a:pt x="1417" y="1490"/>
                  </a:lnTo>
                  <a:cubicBezTo>
                    <a:pt x="1405" y="1483"/>
                    <a:pt x="1398" y="1480"/>
                    <a:pt x="1395" y="1480"/>
                  </a:cubicBezTo>
                  <a:cubicBezTo>
                    <a:pt x="1395" y="1480"/>
                    <a:pt x="1395" y="1480"/>
                    <a:pt x="1395" y="1480"/>
                  </a:cubicBezTo>
                  <a:lnTo>
                    <a:pt x="1395" y="1480"/>
                  </a:lnTo>
                  <a:cubicBezTo>
                    <a:pt x="1394" y="1480"/>
                    <a:pt x="1394" y="1479"/>
                    <a:pt x="1393" y="1478"/>
                  </a:cubicBezTo>
                  <a:cubicBezTo>
                    <a:pt x="1388" y="1473"/>
                    <a:pt x="1383" y="1471"/>
                    <a:pt x="1381" y="1471"/>
                  </a:cubicBezTo>
                  <a:cubicBezTo>
                    <a:pt x="1377" y="1471"/>
                    <a:pt x="1379" y="1476"/>
                    <a:pt x="1393" y="1490"/>
                  </a:cubicBezTo>
                  <a:cubicBezTo>
                    <a:pt x="1399" y="1496"/>
                    <a:pt x="1400" y="1498"/>
                    <a:pt x="1398" y="1498"/>
                  </a:cubicBezTo>
                  <a:cubicBezTo>
                    <a:pt x="1391" y="1498"/>
                    <a:pt x="1357" y="1478"/>
                    <a:pt x="1357" y="1478"/>
                  </a:cubicBezTo>
                  <a:lnTo>
                    <a:pt x="1357" y="1478"/>
                  </a:lnTo>
                  <a:cubicBezTo>
                    <a:pt x="1381" y="1502"/>
                    <a:pt x="1417" y="1538"/>
                    <a:pt x="1453" y="1562"/>
                  </a:cubicBezTo>
                  <a:cubicBezTo>
                    <a:pt x="1453" y="1562"/>
                    <a:pt x="1453" y="1567"/>
                    <a:pt x="1449" y="1567"/>
                  </a:cubicBezTo>
                  <a:cubicBezTo>
                    <a:pt x="1447" y="1567"/>
                    <a:pt x="1445" y="1566"/>
                    <a:pt x="1441" y="1562"/>
                  </a:cubicBezTo>
                  <a:cubicBezTo>
                    <a:pt x="1435" y="1556"/>
                    <a:pt x="1429" y="1553"/>
                    <a:pt x="1424" y="1553"/>
                  </a:cubicBezTo>
                  <a:cubicBezTo>
                    <a:pt x="1420" y="1553"/>
                    <a:pt x="1417" y="1556"/>
                    <a:pt x="1417" y="1562"/>
                  </a:cubicBezTo>
                  <a:cubicBezTo>
                    <a:pt x="1419" y="1564"/>
                    <a:pt x="1420" y="1565"/>
                    <a:pt x="1419" y="1565"/>
                  </a:cubicBezTo>
                  <a:cubicBezTo>
                    <a:pt x="1417" y="1565"/>
                    <a:pt x="1389" y="1544"/>
                    <a:pt x="1369" y="1514"/>
                  </a:cubicBezTo>
                  <a:cubicBezTo>
                    <a:pt x="1365" y="1509"/>
                    <a:pt x="1362" y="1507"/>
                    <a:pt x="1361" y="1507"/>
                  </a:cubicBezTo>
                  <a:lnTo>
                    <a:pt x="1361" y="1507"/>
                  </a:lnTo>
                  <a:cubicBezTo>
                    <a:pt x="1358" y="1507"/>
                    <a:pt x="1381" y="1538"/>
                    <a:pt x="1381" y="1538"/>
                  </a:cubicBezTo>
                  <a:cubicBezTo>
                    <a:pt x="1381" y="1538"/>
                    <a:pt x="1393" y="1562"/>
                    <a:pt x="1393" y="1574"/>
                  </a:cubicBezTo>
                  <a:cubicBezTo>
                    <a:pt x="1393" y="1574"/>
                    <a:pt x="1389" y="1572"/>
                    <a:pt x="1386" y="1572"/>
                  </a:cubicBezTo>
                  <a:cubicBezTo>
                    <a:pt x="1382" y="1572"/>
                    <a:pt x="1379" y="1576"/>
                    <a:pt x="1393" y="1597"/>
                  </a:cubicBezTo>
                  <a:cubicBezTo>
                    <a:pt x="1393" y="1597"/>
                    <a:pt x="1402" y="1624"/>
                    <a:pt x="1397" y="1624"/>
                  </a:cubicBezTo>
                  <a:cubicBezTo>
                    <a:pt x="1396" y="1624"/>
                    <a:pt x="1395" y="1623"/>
                    <a:pt x="1393" y="1621"/>
                  </a:cubicBezTo>
                  <a:cubicBezTo>
                    <a:pt x="1369" y="1586"/>
                    <a:pt x="1357" y="1562"/>
                    <a:pt x="1334" y="1538"/>
                  </a:cubicBezTo>
                  <a:cubicBezTo>
                    <a:pt x="1326" y="1534"/>
                    <a:pt x="1320" y="1533"/>
                    <a:pt x="1317" y="1533"/>
                  </a:cubicBezTo>
                  <a:cubicBezTo>
                    <a:pt x="1310" y="1533"/>
                    <a:pt x="1310" y="1538"/>
                    <a:pt x="1310" y="1538"/>
                  </a:cubicBezTo>
                  <a:cubicBezTo>
                    <a:pt x="1298" y="1550"/>
                    <a:pt x="1310" y="1538"/>
                    <a:pt x="1322" y="1562"/>
                  </a:cubicBezTo>
                  <a:cubicBezTo>
                    <a:pt x="1345" y="1573"/>
                    <a:pt x="1312" y="1562"/>
                    <a:pt x="1332" y="1594"/>
                  </a:cubicBezTo>
                  <a:lnTo>
                    <a:pt x="1332" y="1594"/>
                  </a:lnTo>
                  <a:cubicBezTo>
                    <a:pt x="1331" y="1594"/>
                    <a:pt x="1331" y="1594"/>
                    <a:pt x="1331" y="1594"/>
                  </a:cubicBezTo>
                  <a:lnTo>
                    <a:pt x="1331" y="1594"/>
                  </a:lnTo>
                  <a:cubicBezTo>
                    <a:pt x="1331" y="1594"/>
                    <a:pt x="1331" y="1595"/>
                    <a:pt x="1334" y="1597"/>
                  </a:cubicBezTo>
                  <a:cubicBezTo>
                    <a:pt x="1333" y="1596"/>
                    <a:pt x="1332" y="1595"/>
                    <a:pt x="1332" y="1594"/>
                  </a:cubicBezTo>
                  <a:lnTo>
                    <a:pt x="1332" y="1594"/>
                  </a:lnTo>
                  <a:cubicBezTo>
                    <a:pt x="1335" y="1595"/>
                    <a:pt x="1357" y="1612"/>
                    <a:pt x="1357" y="1621"/>
                  </a:cubicBezTo>
                  <a:cubicBezTo>
                    <a:pt x="1357" y="1621"/>
                    <a:pt x="1375" y="1657"/>
                    <a:pt x="1369" y="1657"/>
                  </a:cubicBezTo>
                  <a:cubicBezTo>
                    <a:pt x="1366" y="1657"/>
                    <a:pt x="1360" y="1651"/>
                    <a:pt x="1346" y="1633"/>
                  </a:cubicBezTo>
                  <a:cubicBezTo>
                    <a:pt x="1334" y="1609"/>
                    <a:pt x="1322" y="1597"/>
                    <a:pt x="1310" y="1574"/>
                  </a:cubicBezTo>
                  <a:cubicBezTo>
                    <a:pt x="1298" y="1574"/>
                    <a:pt x="1286" y="1574"/>
                    <a:pt x="1298" y="1586"/>
                  </a:cubicBezTo>
                  <a:cubicBezTo>
                    <a:pt x="1310" y="1609"/>
                    <a:pt x="1322" y="1645"/>
                    <a:pt x="1346" y="1669"/>
                  </a:cubicBezTo>
                  <a:cubicBezTo>
                    <a:pt x="1322" y="1657"/>
                    <a:pt x="1298" y="1645"/>
                    <a:pt x="1286" y="1621"/>
                  </a:cubicBezTo>
                  <a:cubicBezTo>
                    <a:pt x="1286" y="1613"/>
                    <a:pt x="1280" y="1604"/>
                    <a:pt x="1281" y="1596"/>
                  </a:cubicBezTo>
                  <a:lnTo>
                    <a:pt x="1281" y="1596"/>
                  </a:lnTo>
                  <a:cubicBezTo>
                    <a:pt x="1280" y="1596"/>
                    <a:pt x="1280" y="1596"/>
                    <a:pt x="1279" y="1596"/>
                  </a:cubicBezTo>
                  <a:cubicBezTo>
                    <a:pt x="1275" y="1596"/>
                    <a:pt x="1270" y="1593"/>
                    <a:pt x="1262" y="1586"/>
                  </a:cubicBezTo>
                  <a:cubicBezTo>
                    <a:pt x="1255" y="1583"/>
                    <a:pt x="1248" y="1578"/>
                    <a:pt x="1242" y="1572"/>
                  </a:cubicBezTo>
                  <a:lnTo>
                    <a:pt x="1242" y="1572"/>
                  </a:lnTo>
                  <a:cubicBezTo>
                    <a:pt x="1250" y="1590"/>
                    <a:pt x="1257" y="1607"/>
                    <a:pt x="1262" y="1621"/>
                  </a:cubicBezTo>
                  <a:cubicBezTo>
                    <a:pt x="1267" y="1642"/>
                    <a:pt x="1268" y="1647"/>
                    <a:pt x="1267" y="1647"/>
                  </a:cubicBezTo>
                  <a:cubicBezTo>
                    <a:pt x="1266" y="1647"/>
                    <a:pt x="1264" y="1642"/>
                    <a:pt x="1263" y="1642"/>
                  </a:cubicBezTo>
                  <a:cubicBezTo>
                    <a:pt x="1262" y="1642"/>
                    <a:pt x="1262" y="1643"/>
                    <a:pt x="1262" y="1645"/>
                  </a:cubicBezTo>
                  <a:cubicBezTo>
                    <a:pt x="1262" y="1654"/>
                    <a:pt x="1276" y="1677"/>
                    <a:pt x="1272" y="1677"/>
                  </a:cubicBezTo>
                  <a:cubicBezTo>
                    <a:pt x="1271" y="1677"/>
                    <a:pt x="1268" y="1675"/>
                    <a:pt x="1262" y="1669"/>
                  </a:cubicBezTo>
                  <a:cubicBezTo>
                    <a:pt x="1238" y="1645"/>
                    <a:pt x="1226" y="1597"/>
                    <a:pt x="1203" y="1562"/>
                  </a:cubicBezTo>
                  <a:cubicBezTo>
                    <a:pt x="1199" y="1546"/>
                    <a:pt x="1197" y="1541"/>
                    <a:pt x="1197" y="1541"/>
                  </a:cubicBezTo>
                  <a:lnTo>
                    <a:pt x="1197" y="1541"/>
                  </a:lnTo>
                  <a:cubicBezTo>
                    <a:pt x="1197" y="1541"/>
                    <a:pt x="1203" y="1566"/>
                    <a:pt x="1203" y="1574"/>
                  </a:cubicBezTo>
                  <a:cubicBezTo>
                    <a:pt x="1215" y="1586"/>
                    <a:pt x="1215" y="1597"/>
                    <a:pt x="1215" y="1609"/>
                  </a:cubicBezTo>
                  <a:cubicBezTo>
                    <a:pt x="1215" y="1609"/>
                    <a:pt x="1215" y="1621"/>
                    <a:pt x="1215" y="1621"/>
                  </a:cubicBezTo>
                  <a:cubicBezTo>
                    <a:pt x="1210" y="1621"/>
                    <a:pt x="1203" y="1619"/>
                    <a:pt x="1198" y="1619"/>
                  </a:cubicBezTo>
                  <a:cubicBezTo>
                    <a:pt x="1189" y="1619"/>
                    <a:pt x="1184" y="1624"/>
                    <a:pt x="1191" y="1645"/>
                  </a:cubicBezTo>
                  <a:cubicBezTo>
                    <a:pt x="1191" y="1655"/>
                    <a:pt x="1200" y="1683"/>
                    <a:pt x="1194" y="1683"/>
                  </a:cubicBezTo>
                  <a:cubicBezTo>
                    <a:pt x="1194" y="1683"/>
                    <a:pt x="1192" y="1682"/>
                    <a:pt x="1191" y="1681"/>
                  </a:cubicBezTo>
                  <a:lnTo>
                    <a:pt x="1155" y="1609"/>
                  </a:lnTo>
                  <a:cubicBezTo>
                    <a:pt x="1142" y="1596"/>
                    <a:pt x="1132" y="1587"/>
                    <a:pt x="1127" y="1587"/>
                  </a:cubicBezTo>
                  <a:cubicBezTo>
                    <a:pt x="1122" y="1587"/>
                    <a:pt x="1119" y="1593"/>
                    <a:pt x="1119" y="1609"/>
                  </a:cubicBezTo>
                  <a:cubicBezTo>
                    <a:pt x="1119" y="1609"/>
                    <a:pt x="1131" y="1657"/>
                    <a:pt x="1131" y="1657"/>
                  </a:cubicBezTo>
                  <a:cubicBezTo>
                    <a:pt x="1131" y="1657"/>
                    <a:pt x="1107" y="1586"/>
                    <a:pt x="1107" y="1586"/>
                  </a:cubicBezTo>
                  <a:lnTo>
                    <a:pt x="1107" y="1586"/>
                  </a:lnTo>
                  <a:cubicBezTo>
                    <a:pt x="1107" y="1609"/>
                    <a:pt x="1119" y="1621"/>
                    <a:pt x="1119" y="1645"/>
                  </a:cubicBezTo>
                  <a:lnTo>
                    <a:pt x="1119" y="1669"/>
                  </a:lnTo>
                  <a:cubicBezTo>
                    <a:pt x="1128" y="1694"/>
                    <a:pt x="1130" y="1720"/>
                    <a:pt x="1135" y="1741"/>
                  </a:cubicBezTo>
                  <a:lnTo>
                    <a:pt x="1135" y="1741"/>
                  </a:lnTo>
                  <a:cubicBezTo>
                    <a:pt x="1129" y="1725"/>
                    <a:pt x="1120" y="1705"/>
                    <a:pt x="1113" y="1690"/>
                  </a:cubicBezTo>
                  <a:lnTo>
                    <a:pt x="1113" y="1690"/>
                  </a:lnTo>
                  <a:cubicBezTo>
                    <a:pt x="1122" y="1711"/>
                    <a:pt x="1126" y="1728"/>
                    <a:pt x="1119" y="1728"/>
                  </a:cubicBezTo>
                  <a:lnTo>
                    <a:pt x="1091" y="1654"/>
                  </a:lnTo>
                  <a:lnTo>
                    <a:pt x="1091" y="1654"/>
                  </a:lnTo>
                  <a:cubicBezTo>
                    <a:pt x="1092" y="1654"/>
                    <a:pt x="1092" y="1654"/>
                    <a:pt x="1092" y="1654"/>
                  </a:cubicBezTo>
                  <a:cubicBezTo>
                    <a:pt x="1093" y="1654"/>
                    <a:pt x="1094" y="1653"/>
                    <a:pt x="1094" y="1650"/>
                  </a:cubicBezTo>
                  <a:lnTo>
                    <a:pt x="1094" y="1650"/>
                  </a:lnTo>
                  <a:cubicBezTo>
                    <a:pt x="1100" y="1661"/>
                    <a:pt x="1106" y="1673"/>
                    <a:pt x="1111" y="1684"/>
                  </a:cubicBezTo>
                  <a:lnTo>
                    <a:pt x="1111" y="1684"/>
                  </a:lnTo>
                  <a:cubicBezTo>
                    <a:pt x="1107" y="1674"/>
                    <a:pt x="1104" y="1668"/>
                    <a:pt x="1106" y="1668"/>
                  </a:cubicBezTo>
                  <a:lnTo>
                    <a:pt x="1106" y="1668"/>
                  </a:lnTo>
                  <a:cubicBezTo>
                    <a:pt x="1106" y="1668"/>
                    <a:pt x="1107" y="1668"/>
                    <a:pt x="1107" y="1669"/>
                  </a:cubicBezTo>
                  <a:cubicBezTo>
                    <a:pt x="1107" y="1657"/>
                    <a:pt x="1107" y="1645"/>
                    <a:pt x="1095" y="1633"/>
                  </a:cubicBezTo>
                  <a:cubicBezTo>
                    <a:pt x="1095" y="1633"/>
                    <a:pt x="1095" y="1644"/>
                    <a:pt x="1094" y="1650"/>
                  </a:cubicBezTo>
                  <a:lnTo>
                    <a:pt x="1094" y="1650"/>
                  </a:lnTo>
                  <a:cubicBezTo>
                    <a:pt x="1091" y="1644"/>
                    <a:pt x="1087" y="1639"/>
                    <a:pt x="1084" y="1633"/>
                  </a:cubicBezTo>
                  <a:lnTo>
                    <a:pt x="1084" y="1633"/>
                  </a:lnTo>
                  <a:lnTo>
                    <a:pt x="1084" y="1633"/>
                  </a:lnTo>
                  <a:cubicBezTo>
                    <a:pt x="1078" y="1625"/>
                    <a:pt x="1074" y="1622"/>
                    <a:pt x="1071" y="1622"/>
                  </a:cubicBezTo>
                  <a:cubicBezTo>
                    <a:pt x="1060" y="1622"/>
                    <a:pt x="1060" y="1657"/>
                    <a:pt x="1060" y="1657"/>
                  </a:cubicBezTo>
                  <a:lnTo>
                    <a:pt x="1084" y="1752"/>
                  </a:lnTo>
                  <a:cubicBezTo>
                    <a:pt x="1084" y="1752"/>
                    <a:pt x="1064" y="1703"/>
                    <a:pt x="1060" y="1703"/>
                  </a:cubicBezTo>
                  <a:cubicBezTo>
                    <a:pt x="1060" y="1703"/>
                    <a:pt x="1060" y="1704"/>
                    <a:pt x="1060" y="1705"/>
                  </a:cubicBezTo>
                  <a:cubicBezTo>
                    <a:pt x="1060" y="1705"/>
                    <a:pt x="1060" y="1743"/>
                    <a:pt x="1066" y="1770"/>
                  </a:cubicBezTo>
                  <a:lnTo>
                    <a:pt x="1066" y="1770"/>
                  </a:lnTo>
                  <a:cubicBezTo>
                    <a:pt x="1051" y="1725"/>
                    <a:pt x="1021" y="1631"/>
                    <a:pt x="1019" y="1631"/>
                  </a:cubicBezTo>
                  <a:lnTo>
                    <a:pt x="1019" y="1631"/>
                  </a:lnTo>
                  <a:cubicBezTo>
                    <a:pt x="1018" y="1631"/>
                    <a:pt x="1019" y="1638"/>
                    <a:pt x="1024" y="1657"/>
                  </a:cubicBezTo>
                  <a:lnTo>
                    <a:pt x="1024" y="1645"/>
                  </a:lnTo>
                  <a:cubicBezTo>
                    <a:pt x="1024" y="1669"/>
                    <a:pt x="1024" y="1693"/>
                    <a:pt x="1036" y="1717"/>
                  </a:cubicBezTo>
                  <a:lnTo>
                    <a:pt x="1036" y="1740"/>
                  </a:lnTo>
                  <a:cubicBezTo>
                    <a:pt x="1036" y="1728"/>
                    <a:pt x="1012" y="1645"/>
                    <a:pt x="1000" y="1633"/>
                  </a:cubicBezTo>
                  <a:cubicBezTo>
                    <a:pt x="1000" y="1627"/>
                    <a:pt x="1000" y="1624"/>
                    <a:pt x="999" y="1624"/>
                  </a:cubicBezTo>
                  <a:cubicBezTo>
                    <a:pt x="997" y="1624"/>
                    <a:pt x="994" y="1627"/>
                    <a:pt x="988" y="1633"/>
                  </a:cubicBezTo>
                  <a:lnTo>
                    <a:pt x="988" y="1621"/>
                  </a:lnTo>
                  <a:cubicBezTo>
                    <a:pt x="988" y="1619"/>
                    <a:pt x="988" y="1619"/>
                    <a:pt x="988" y="1619"/>
                  </a:cubicBezTo>
                  <a:cubicBezTo>
                    <a:pt x="988" y="1619"/>
                    <a:pt x="988" y="1629"/>
                    <a:pt x="988" y="1643"/>
                  </a:cubicBezTo>
                  <a:lnTo>
                    <a:pt x="988" y="1643"/>
                  </a:lnTo>
                  <a:cubicBezTo>
                    <a:pt x="983" y="1630"/>
                    <a:pt x="980" y="1622"/>
                    <a:pt x="980" y="1622"/>
                  </a:cubicBezTo>
                  <a:lnTo>
                    <a:pt x="980" y="1622"/>
                  </a:lnTo>
                  <a:cubicBezTo>
                    <a:pt x="979" y="1622"/>
                    <a:pt x="981" y="1636"/>
                    <a:pt x="987" y="1670"/>
                  </a:cubicBezTo>
                  <a:lnTo>
                    <a:pt x="987" y="1670"/>
                  </a:lnTo>
                  <a:cubicBezTo>
                    <a:pt x="985" y="1688"/>
                    <a:pt x="984" y="1703"/>
                    <a:pt x="981" y="1703"/>
                  </a:cubicBezTo>
                  <a:cubicBezTo>
                    <a:pt x="980" y="1703"/>
                    <a:pt x="978" y="1700"/>
                    <a:pt x="976" y="1693"/>
                  </a:cubicBezTo>
                  <a:cubicBezTo>
                    <a:pt x="965" y="1669"/>
                    <a:pt x="965" y="1645"/>
                    <a:pt x="953" y="1621"/>
                  </a:cubicBezTo>
                  <a:cubicBezTo>
                    <a:pt x="953" y="1621"/>
                    <a:pt x="953" y="1621"/>
                    <a:pt x="953" y="1633"/>
                  </a:cubicBezTo>
                  <a:cubicBezTo>
                    <a:pt x="953" y="1657"/>
                    <a:pt x="965" y="1681"/>
                    <a:pt x="965" y="1717"/>
                  </a:cubicBezTo>
                  <a:cubicBezTo>
                    <a:pt x="965" y="1717"/>
                    <a:pt x="953" y="1693"/>
                    <a:pt x="941" y="1693"/>
                  </a:cubicBezTo>
                  <a:lnTo>
                    <a:pt x="941" y="1681"/>
                  </a:lnTo>
                  <a:lnTo>
                    <a:pt x="941" y="1609"/>
                  </a:lnTo>
                  <a:cubicBezTo>
                    <a:pt x="941" y="1633"/>
                    <a:pt x="929" y="1669"/>
                    <a:pt x="929" y="1693"/>
                  </a:cubicBezTo>
                  <a:cubicBezTo>
                    <a:pt x="929" y="1693"/>
                    <a:pt x="929" y="1698"/>
                    <a:pt x="925" y="1698"/>
                  </a:cubicBezTo>
                  <a:cubicBezTo>
                    <a:pt x="923" y="1698"/>
                    <a:pt x="921" y="1697"/>
                    <a:pt x="917" y="1693"/>
                  </a:cubicBezTo>
                  <a:cubicBezTo>
                    <a:pt x="905" y="1681"/>
                    <a:pt x="917" y="1669"/>
                    <a:pt x="917" y="1657"/>
                  </a:cubicBezTo>
                  <a:cubicBezTo>
                    <a:pt x="917" y="1651"/>
                    <a:pt x="914" y="1645"/>
                    <a:pt x="911" y="1645"/>
                  </a:cubicBezTo>
                  <a:cubicBezTo>
                    <a:pt x="908" y="1645"/>
                    <a:pt x="905" y="1651"/>
                    <a:pt x="905" y="1669"/>
                  </a:cubicBezTo>
                  <a:cubicBezTo>
                    <a:pt x="905" y="1649"/>
                    <a:pt x="905" y="1629"/>
                    <a:pt x="905" y="1609"/>
                  </a:cubicBezTo>
                  <a:cubicBezTo>
                    <a:pt x="905" y="1608"/>
                    <a:pt x="905" y="1608"/>
                    <a:pt x="905" y="1608"/>
                  </a:cubicBezTo>
                  <a:cubicBezTo>
                    <a:pt x="905" y="1608"/>
                    <a:pt x="904" y="1650"/>
                    <a:pt x="898" y="1650"/>
                  </a:cubicBezTo>
                  <a:cubicBezTo>
                    <a:pt x="896" y="1650"/>
                    <a:pt x="895" y="1649"/>
                    <a:pt x="893" y="1645"/>
                  </a:cubicBezTo>
                  <a:cubicBezTo>
                    <a:pt x="893" y="1634"/>
                    <a:pt x="892" y="1630"/>
                    <a:pt x="890" y="1630"/>
                  </a:cubicBezTo>
                  <a:cubicBezTo>
                    <a:pt x="887" y="1630"/>
                    <a:pt x="881" y="1652"/>
                    <a:pt x="881" y="1669"/>
                  </a:cubicBezTo>
                  <a:cubicBezTo>
                    <a:pt x="881" y="1667"/>
                    <a:pt x="881" y="1666"/>
                    <a:pt x="881" y="1666"/>
                  </a:cubicBezTo>
                  <a:cubicBezTo>
                    <a:pt x="881" y="1666"/>
                    <a:pt x="879" y="1679"/>
                    <a:pt x="871" y="1681"/>
                  </a:cubicBezTo>
                  <a:lnTo>
                    <a:pt x="871" y="1681"/>
                  </a:lnTo>
                  <a:cubicBezTo>
                    <a:pt x="870" y="1676"/>
                    <a:pt x="869" y="1672"/>
                    <a:pt x="869" y="1669"/>
                  </a:cubicBezTo>
                  <a:cubicBezTo>
                    <a:pt x="867" y="1660"/>
                    <a:pt x="865" y="1657"/>
                    <a:pt x="864" y="1657"/>
                  </a:cubicBezTo>
                  <a:cubicBezTo>
                    <a:pt x="859" y="1657"/>
                    <a:pt x="858" y="1691"/>
                    <a:pt x="858" y="1720"/>
                  </a:cubicBezTo>
                  <a:lnTo>
                    <a:pt x="858" y="1720"/>
                  </a:lnTo>
                  <a:cubicBezTo>
                    <a:pt x="862" y="1714"/>
                    <a:pt x="869" y="1694"/>
                    <a:pt x="869" y="1681"/>
                  </a:cubicBezTo>
                  <a:cubicBezTo>
                    <a:pt x="870" y="1681"/>
                    <a:pt x="871" y="1681"/>
                    <a:pt x="871" y="1681"/>
                  </a:cubicBezTo>
                  <a:lnTo>
                    <a:pt x="871" y="1681"/>
                  </a:lnTo>
                  <a:cubicBezTo>
                    <a:pt x="875" y="1693"/>
                    <a:pt x="881" y="1711"/>
                    <a:pt x="881" y="1728"/>
                  </a:cubicBezTo>
                  <a:lnTo>
                    <a:pt x="869" y="1728"/>
                  </a:lnTo>
                  <a:cubicBezTo>
                    <a:pt x="869" y="1752"/>
                    <a:pt x="864" y="1770"/>
                    <a:pt x="861" y="1770"/>
                  </a:cubicBezTo>
                  <a:cubicBezTo>
                    <a:pt x="859" y="1770"/>
                    <a:pt x="857" y="1765"/>
                    <a:pt x="857" y="1752"/>
                  </a:cubicBezTo>
                  <a:cubicBezTo>
                    <a:pt x="857" y="1746"/>
                    <a:pt x="857" y="1734"/>
                    <a:pt x="858" y="1720"/>
                  </a:cubicBezTo>
                  <a:lnTo>
                    <a:pt x="858" y="1720"/>
                  </a:lnTo>
                  <a:cubicBezTo>
                    <a:pt x="857" y="1721"/>
                    <a:pt x="856" y="1721"/>
                    <a:pt x="856" y="1721"/>
                  </a:cubicBezTo>
                  <a:cubicBezTo>
                    <a:pt x="853" y="1721"/>
                    <a:pt x="853" y="1714"/>
                    <a:pt x="857" y="1693"/>
                  </a:cubicBezTo>
                  <a:cubicBezTo>
                    <a:pt x="857" y="1683"/>
                    <a:pt x="865" y="1605"/>
                    <a:pt x="862" y="1605"/>
                  </a:cubicBezTo>
                  <a:lnTo>
                    <a:pt x="862" y="1605"/>
                  </a:lnTo>
                  <a:cubicBezTo>
                    <a:pt x="861" y="1605"/>
                    <a:pt x="860" y="1609"/>
                    <a:pt x="857" y="1621"/>
                  </a:cubicBezTo>
                  <a:cubicBezTo>
                    <a:pt x="857" y="1651"/>
                    <a:pt x="849" y="1672"/>
                    <a:pt x="846" y="1672"/>
                  </a:cubicBezTo>
                  <a:cubicBezTo>
                    <a:pt x="846" y="1672"/>
                    <a:pt x="845" y="1671"/>
                    <a:pt x="845" y="1669"/>
                  </a:cubicBezTo>
                  <a:cubicBezTo>
                    <a:pt x="845" y="1657"/>
                    <a:pt x="845" y="1633"/>
                    <a:pt x="845" y="1621"/>
                  </a:cubicBezTo>
                  <a:lnTo>
                    <a:pt x="845" y="1609"/>
                  </a:lnTo>
                  <a:lnTo>
                    <a:pt x="834" y="1669"/>
                  </a:lnTo>
                  <a:cubicBezTo>
                    <a:pt x="834" y="1681"/>
                    <a:pt x="834" y="1693"/>
                    <a:pt x="834" y="1705"/>
                  </a:cubicBezTo>
                  <a:cubicBezTo>
                    <a:pt x="834" y="1726"/>
                    <a:pt x="829" y="1730"/>
                    <a:pt x="826" y="1730"/>
                  </a:cubicBezTo>
                  <a:cubicBezTo>
                    <a:pt x="824" y="1730"/>
                    <a:pt x="822" y="1728"/>
                    <a:pt x="822" y="1728"/>
                  </a:cubicBezTo>
                  <a:lnTo>
                    <a:pt x="822" y="1669"/>
                  </a:lnTo>
                  <a:lnTo>
                    <a:pt x="822" y="1645"/>
                  </a:lnTo>
                  <a:cubicBezTo>
                    <a:pt x="822" y="1657"/>
                    <a:pt x="810" y="1693"/>
                    <a:pt x="810" y="1693"/>
                  </a:cubicBezTo>
                  <a:cubicBezTo>
                    <a:pt x="804" y="1693"/>
                    <a:pt x="804" y="1690"/>
                    <a:pt x="804" y="1690"/>
                  </a:cubicBezTo>
                  <a:cubicBezTo>
                    <a:pt x="804" y="1690"/>
                    <a:pt x="804" y="1693"/>
                    <a:pt x="798" y="1705"/>
                  </a:cubicBezTo>
                  <a:cubicBezTo>
                    <a:pt x="793" y="1720"/>
                    <a:pt x="788" y="1724"/>
                    <a:pt x="783" y="1724"/>
                  </a:cubicBezTo>
                  <a:cubicBezTo>
                    <a:pt x="776" y="1724"/>
                    <a:pt x="769" y="1717"/>
                    <a:pt x="762" y="1717"/>
                  </a:cubicBezTo>
                  <a:cubicBezTo>
                    <a:pt x="762" y="1705"/>
                    <a:pt x="762" y="1693"/>
                    <a:pt x="762" y="1669"/>
                  </a:cubicBezTo>
                  <a:lnTo>
                    <a:pt x="762" y="1645"/>
                  </a:lnTo>
                  <a:cubicBezTo>
                    <a:pt x="762" y="1645"/>
                    <a:pt x="762" y="1637"/>
                    <a:pt x="760" y="1637"/>
                  </a:cubicBezTo>
                  <a:cubicBezTo>
                    <a:pt x="758" y="1637"/>
                    <a:pt x="755" y="1642"/>
                    <a:pt x="750" y="1657"/>
                  </a:cubicBezTo>
                  <a:cubicBezTo>
                    <a:pt x="745" y="1672"/>
                    <a:pt x="744" y="1677"/>
                    <a:pt x="744" y="1677"/>
                  </a:cubicBezTo>
                  <a:cubicBezTo>
                    <a:pt x="744" y="1677"/>
                    <a:pt x="745" y="1669"/>
                    <a:pt x="738" y="1669"/>
                  </a:cubicBezTo>
                  <a:cubicBezTo>
                    <a:pt x="738" y="1669"/>
                    <a:pt x="738" y="1693"/>
                    <a:pt x="726" y="1693"/>
                  </a:cubicBezTo>
                  <a:cubicBezTo>
                    <a:pt x="726" y="1693"/>
                    <a:pt x="726" y="1681"/>
                    <a:pt x="714" y="1681"/>
                  </a:cubicBezTo>
                  <a:cubicBezTo>
                    <a:pt x="691" y="1717"/>
                    <a:pt x="667" y="1764"/>
                    <a:pt x="655" y="1812"/>
                  </a:cubicBezTo>
                  <a:lnTo>
                    <a:pt x="667" y="1812"/>
                  </a:lnTo>
                  <a:cubicBezTo>
                    <a:pt x="667" y="1824"/>
                    <a:pt x="667" y="1836"/>
                    <a:pt x="667" y="1847"/>
                  </a:cubicBezTo>
                  <a:cubicBezTo>
                    <a:pt x="667" y="1867"/>
                    <a:pt x="667" y="1886"/>
                    <a:pt x="680" y="1886"/>
                  </a:cubicBezTo>
                  <a:cubicBezTo>
                    <a:pt x="683" y="1886"/>
                    <a:pt x="686" y="1885"/>
                    <a:pt x="691" y="1883"/>
                  </a:cubicBezTo>
                  <a:cubicBezTo>
                    <a:pt x="703" y="1883"/>
                    <a:pt x="703" y="1812"/>
                    <a:pt x="714" y="1800"/>
                  </a:cubicBezTo>
                  <a:cubicBezTo>
                    <a:pt x="717" y="1798"/>
                    <a:pt x="718" y="1797"/>
                    <a:pt x="719" y="1797"/>
                  </a:cubicBezTo>
                  <a:lnTo>
                    <a:pt x="719" y="1797"/>
                  </a:lnTo>
                  <a:cubicBezTo>
                    <a:pt x="722" y="1797"/>
                    <a:pt x="714" y="1816"/>
                    <a:pt x="714" y="1836"/>
                  </a:cubicBezTo>
                  <a:cubicBezTo>
                    <a:pt x="714" y="1859"/>
                    <a:pt x="714" y="1871"/>
                    <a:pt x="714" y="1871"/>
                  </a:cubicBezTo>
                  <a:cubicBezTo>
                    <a:pt x="726" y="1871"/>
                    <a:pt x="714" y="1871"/>
                    <a:pt x="738" y="1824"/>
                  </a:cubicBezTo>
                  <a:cubicBezTo>
                    <a:pt x="744" y="1806"/>
                    <a:pt x="747" y="1800"/>
                    <a:pt x="749" y="1800"/>
                  </a:cubicBezTo>
                  <a:cubicBezTo>
                    <a:pt x="750" y="1800"/>
                    <a:pt x="750" y="1806"/>
                    <a:pt x="750" y="1812"/>
                  </a:cubicBezTo>
                  <a:cubicBezTo>
                    <a:pt x="750" y="1836"/>
                    <a:pt x="726" y="1907"/>
                    <a:pt x="738" y="1907"/>
                  </a:cubicBezTo>
                  <a:cubicBezTo>
                    <a:pt x="750" y="1907"/>
                    <a:pt x="750" y="1883"/>
                    <a:pt x="762" y="1847"/>
                  </a:cubicBezTo>
                  <a:cubicBezTo>
                    <a:pt x="773" y="1847"/>
                    <a:pt x="793" y="1810"/>
                    <a:pt x="797" y="1810"/>
                  </a:cubicBezTo>
                  <a:cubicBezTo>
                    <a:pt x="798" y="1810"/>
                    <a:pt x="798" y="1810"/>
                    <a:pt x="798" y="1812"/>
                  </a:cubicBezTo>
                  <a:cubicBezTo>
                    <a:pt x="798" y="1842"/>
                    <a:pt x="789" y="1864"/>
                    <a:pt x="780" y="1891"/>
                  </a:cubicBezTo>
                  <a:lnTo>
                    <a:pt x="780" y="1891"/>
                  </a:lnTo>
                  <a:cubicBezTo>
                    <a:pt x="790" y="1877"/>
                    <a:pt x="810" y="1865"/>
                    <a:pt x="810" y="1847"/>
                  </a:cubicBezTo>
                  <a:cubicBezTo>
                    <a:pt x="814" y="1843"/>
                    <a:pt x="817" y="1840"/>
                    <a:pt x="819" y="1840"/>
                  </a:cubicBezTo>
                  <a:cubicBezTo>
                    <a:pt x="822" y="1840"/>
                    <a:pt x="822" y="1849"/>
                    <a:pt x="822" y="1871"/>
                  </a:cubicBezTo>
                  <a:cubicBezTo>
                    <a:pt x="822" y="1879"/>
                    <a:pt x="822" y="1882"/>
                    <a:pt x="822" y="1882"/>
                  </a:cubicBezTo>
                  <a:cubicBezTo>
                    <a:pt x="823" y="1882"/>
                    <a:pt x="826" y="1871"/>
                    <a:pt x="834" y="1871"/>
                  </a:cubicBezTo>
                  <a:cubicBezTo>
                    <a:pt x="845" y="1871"/>
                    <a:pt x="834" y="1871"/>
                    <a:pt x="845" y="1883"/>
                  </a:cubicBezTo>
                  <a:cubicBezTo>
                    <a:pt x="845" y="1870"/>
                    <a:pt x="845" y="1853"/>
                    <a:pt x="845" y="1836"/>
                  </a:cubicBezTo>
                  <a:cubicBezTo>
                    <a:pt x="845" y="1826"/>
                    <a:pt x="845" y="1793"/>
                    <a:pt x="852" y="1793"/>
                  </a:cubicBezTo>
                  <a:cubicBezTo>
                    <a:pt x="853" y="1793"/>
                    <a:pt x="855" y="1795"/>
                    <a:pt x="857" y="1800"/>
                  </a:cubicBezTo>
                  <a:cubicBezTo>
                    <a:pt x="869" y="1812"/>
                    <a:pt x="857" y="1847"/>
                    <a:pt x="857" y="1859"/>
                  </a:cubicBezTo>
                  <a:cubicBezTo>
                    <a:pt x="857" y="1863"/>
                    <a:pt x="858" y="1864"/>
                    <a:pt x="860" y="1864"/>
                  </a:cubicBezTo>
                  <a:cubicBezTo>
                    <a:pt x="863" y="1864"/>
                    <a:pt x="869" y="1856"/>
                    <a:pt x="869" y="1847"/>
                  </a:cubicBezTo>
                  <a:cubicBezTo>
                    <a:pt x="873" y="1840"/>
                    <a:pt x="874" y="1837"/>
                    <a:pt x="875" y="1837"/>
                  </a:cubicBezTo>
                  <a:lnTo>
                    <a:pt x="875" y="1837"/>
                  </a:lnTo>
                  <a:cubicBezTo>
                    <a:pt x="876" y="1837"/>
                    <a:pt x="873" y="1851"/>
                    <a:pt x="881" y="1859"/>
                  </a:cubicBezTo>
                  <a:cubicBezTo>
                    <a:pt x="881" y="1871"/>
                    <a:pt x="881" y="1871"/>
                    <a:pt x="881" y="1883"/>
                  </a:cubicBezTo>
                  <a:cubicBezTo>
                    <a:pt x="881" y="1883"/>
                    <a:pt x="881" y="1847"/>
                    <a:pt x="893" y="1847"/>
                  </a:cubicBezTo>
                  <a:cubicBezTo>
                    <a:pt x="905" y="1847"/>
                    <a:pt x="893" y="1859"/>
                    <a:pt x="905" y="1871"/>
                  </a:cubicBezTo>
                  <a:cubicBezTo>
                    <a:pt x="917" y="1871"/>
                    <a:pt x="929" y="1871"/>
                    <a:pt x="941" y="1836"/>
                  </a:cubicBezTo>
                  <a:cubicBezTo>
                    <a:pt x="941" y="1842"/>
                    <a:pt x="941" y="1850"/>
                    <a:pt x="941" y="1859"/>
                  </a:cubicBezTo>
                  <a:lnTo>
                    <a:pt x="941" y="1883"/>
                  </a:lnTo>
                  <a:lnTo>
                    <a:pt x="953" y="1883"/>
                  </a:lnTo>
                  <a:cubicBezTo>
                    <a:pt x="953" y="1874"/>
                    <a:pt x="953" y="1851"/>
                    <a:pt x="958" y="1851"/>
                  </a:cubicBezTo>
                  <a:cubicBezTo>
                    <a:pt x="959" y="1851"/>
                    <a:pt x="962" y="1854"/>
                    <a:pt x="965" y="1859"/>
                  </a:cubicBezTo>
                  <a:cubicBezTo>
                    <a:pt x="965" y="1886"/>
                    <a:pt x="968" y="1894"/>
                    <a:pt x="973" y="1894"/>
                  </a:cubicBezTo>
                  <a:cubicBezTo>
                    <a:pt x="978" y="1894"/>
                    <a:pt x="983" y="1889"/>
                    <a:pt x="988" y="1883"/>
                  </a:cubicBezTo>
                  <a:cubicBezTo>
                    <a:pt x="988" y="1873"/>
                    <a:pt x="988" y="1821"/>
                    <a:pt x="988" y="1812"/>
                  </a:cubicBezTo>
                  <a:cubicBezTo>
                    <a:pt x="1000" y="1859"/>
                    <a:pt x="1000" y="1883"/>
                    <a:pt x="1012" y="1883"/>
                  </a:cubicBezTo>
                  <a:cubicBezTo>
                    <a:pt x="1018" y="1889"/>
                    <a:pt x="1024" y="1892"/>
                    <a:pt x="1030" y="1892"/>
                  </a:cubicBezTo>
                  <a:cubicBezTo>
                    <a:pt x="1036" y="1892"/>
                    <a:pt x="1042" y="1889"/>
                    <a:pt x="1048" y="1883"/>
                  </a:cubicBezTo>
                  <a:cubicBezTo>
                    <a:pt x="1060" y="1871"/>
                    <a:pt x="1060" y="1871"/>
                    <a:pt x="1060" y="1859"/>
                  </a:cubicBezTo>
                  <a:lnTo>
                    <a:pt x="1060" y="1836"/>
                  </a:lnTo>
                  <a:cubicBezTo>
                    <a:pt x="1072" y="1847"/>
                    <a:pt x="1072" y="1871"/>
                    <a:pt x="1084" y="1883"/>
                  </a:cubicBezTo>
                  <a:cubicBezTo>
                    <a:pt x="1084" y="1895"/>
                    <a:pt x="1095" y="1907"/>
                    <a:pt x="1107" y="1919"/>
                  </a:cubicBezTo>
                  <a:cubicBezTo>
                    <a:pt x="1107" y="1919"/>
                    <a:pt x="1119" y="1919"/>
                    <a:pt x="1107" y="1871"/>
                  </a:cubicBezTo>
                  <a:cubicBezTo>
                    <a:pt x="1107" y="1859"/>
                    <a:pt x="1107" y="1842"/>
                    <a:pt x="1107" y="1836"/>
                  </a:cubicBezTo>
                  <a:cubicBezTo>
                    <a:pt x="1119" y="1836"/>
                    <a:pt x="1131" y="1883"/>
                    <a:pt x="1143" y="1895"/>
                  </a:cubicBezTo>
                  <a:cubicBezTo>
                    <a:pt x="1143" y="1895"/>
                    <a:pt x="1148" y="1900"/>
                    <a:pt x="1152" y="1900"/>
                  </a:cubicBezTo>
                  <a:cubicBezTo>
                    <a:pt x="1154" y="1900"/>
                    <a:pt x="1155" y="1899"/>
                    <a:pt x="1155" y="1895"/>
                  </a:cubicBezTo>
                  <a:cubicBezTo>
                    <a:pt x="1155" y="1859"/>
                    <a:pt x="1143" y="1836"/>
                    <a:pt x="1143" y="1812"/>
                  </a:cubicBezTo>
                  <a:lnTo>
                    <a:pt x="1143" y="1812"/>
                  </a:lnTo>
                  <a:lnTo>
                    <a:pt x="1155" y="1836"/>
                  </a:lnTo>
                  <a:cubicBezTo>
                    <a:pt x="1155" y="1840"/>
                    <a:pt x="1155" y="1841"/>
                    <a:pt x="1155" y="1841"/>
                  </a:cubicBezTo>
                  <a:cubicBezTo>
                    <a:pt x="1156" y="1841"/>
                    <a:pt x="1159" y="1836"/>
                    <a:pt x="1167" y="1836"/>
                  </a:cubicBezTo>
                  <a:cubicBezTo>
                    <a:pt x="1167" y="1847"/>
                    <a:pt x="1179" y="1859"/>
                    <a:pt x="1179" y="1871"/>
                  </a:cubicBezTo>
                  <a:lnTo>
                    <a:pt x="1191" y="1871"/>
                  </a:lnTo>
                  <a:cubicBezTo>
                    <a:pt x="1191" y="1871"/>
                    <a:pt x="1191" y="1824"/>
                    <a:pt x="1191" y="1800"/>
                  </a:cubicBezTo>
                  <a:cubicBezTo>
                    <a:pt x="1191" y="1790"/>
                    <a:pt x="1191" y="1785"/>
                    <a:pt x="1191" y="1785"/>
                  </a:cubicBezTo>
                  <a:cubicBezTo>
                    <a:pt x="1193" y="1785"/>
                    <a:pt x="1197" y="1813"/>
                    <a:pt x="1215" y="1847"/>
                  </a:cubicBezTo>
                  <a:cubicBezTo>
                    <a:pt x="1209" y="1830"/>
                    <a:pt x="1209" y="1830"/>
                    <a:pt x="1210" y="1830"/>
                  </a:cubicBezTo>
                  <a:cubicBezTo>
                    <a:pt x="1212" y="1830"/>
                    <a:pt x="1215" y="1830"/>
                    <a:pt x="1215" y="1812"/>
                  </a:cubicBezTo>
                  <a:lnTo>
                    <a:pt x="1213" y="1807"/>
                  </a:lnTo>
                  <a:lnTo>
                    <a:pt x="1213" y="1807"/>
                  </a:lnTo>
                  <a:cubicBezTo>
                    <a:pt x="1217" y="1816"/>
                    <a:pt x="1222" y="1824"/>
                    <a:pt x="1226" y="1824"/>
                  </a:cubicBezTo>
                  <a:cubicBezTo>
                    <a:pt x="1226" y="1824"/>
                    <a:pt x="1226" y="1776"/>
                    <a:pt x="1226" y="1764"/>
                  </a:cubicBezTo>
                  <a:cubicBezTo>
                    <a:pt x="1226" y="1762"/>
                    <a:pt x="1226" y="1762"/>
                    <a:pt x="1226" y="1762"/>
                  </a:cubicBezTo>
                  <a:cubicBezTo>
                    <a:pt x="1227" y="1762"/>
                    <a:pt x="1228" y="1790"/>
                    <a:pt x="1238" y="1800"/>
                  </a:cubicBezTo>
                  <a:cubicBezTo>
                    <a:pt x="1238" y="1811"/>
                    <a:pt x="1258" y="1861"/>
                    <a:pt x="1262" y="1861"/>
                  </a:cubicBezTo>
                  <a:cubicBezTo>
                    <a:pt x="1262" y="1861"/>
                    <a:pt x="1262" y="1860"/>
                    <a:pt x="1262" y="1859"/>
                  </a:cubicBezTo>
                  <a:cubicBezTo>
                    <a:pt x="1262" y="1824"/>
                    <a:pt x="1250" y="1800"/>
                    <a:pt x="1238" y="1764"/>
                  </a:cubicBezTo>
                  <a:lnTo>
                    <a:pt x="1238" y="1764"/>
                  </a:lnTo>
                  <a:cubicBezTo>
                    <a:pt x="1255" y="1806"/>
                    <a:pt x="1266" y="1817"/>
                    <a:pt x="1275" y="1817"/>
                  </a:cubicBezTo>
                  <a:cubicBezTo>
                    <a:pt x="1284" y="1817"/>
                    <a:pt x="1290" y="1806"/>
                    <a:pt x="1298" y="1806"/>
                  </a:cubicBezTo>
                  <a:cubicBezTo>
                    <a:pt x="1305" y="1806"/>
                    <a:pt x="1312" y="1812"/>
                    <a:pt x="1322" y="1836"/>
                  </a:cubicBezTo>
                  <a:cubicBezTo>
                    <a:pt x="1328" y="1847"/>
                    <a:pt x="1331" y="1852"/>
                    <a:pt x="1332" y="1852"/>
                  </a:cubicBezTo>
                  <a:cubicBezTo>
                    <a:pt x="1336" y="1852"/>
                    <a:pt x="1325" y="1809"/>
                    <a:pt x="1334" y="1800"/>
                  </a:cubicBezTo>
                  <a:cubicBezTo>
                    <a:pt x="1334" y="1788"/>
                    <a:pt x="1346" y="1788"/>
                    <a:pt x="1346" y="1788"/>
                  </a:cubicBezTo>
                  <a:cubicBezTo>
                    <a:pt x="1357" y="1788"/>
                    <a:pt x="1346" y="1752"/>
                    <a:pt x="1357" y="1752"/>
                  </a:cubicBezTo>
                  <a:cubicBezTo>
                    <a:pt x="1359" y="1750"/>
                    <a:pt x="1361" y="1750"/>
                    <a:pt x="1363" y="1750"/>
                  </a:cubicBezTo>
                  <a:cubicBezTo>
                    <a:pt x="1371" y="1750"/>
                    <a:pt x="1379" y="1767"/>
                    <a:pt x="1388" y="1767"/>
                  </a:cubicBezTo>
                  <a:cubicBezTo>
                    <a:pt x="1390" y="1767"/>
                    <a:pt x="1391" y="1766"/>
                    <a:pt x="1393" y="1764"/>
                  </a:cubicBezTo>
                  <a:cubicBezTo>
                    <a:pt x="1393" y="1764"/>
                    <a:pt x="1393" y="1764"/>
                    <a:pt x="1393" y="1752"/>
                  </a:cubicBezTo>
                  <a:cubicBezTo>
                    <a:pt x="1381" y="1729"/>
                    <a:pt x="1370" y="1717"/>
                    <a:pt x="1369" y="1717"/>
                  </a:cubicBezTo>
                  <a:lnTo>
                    <a:pt x="1369" y="1717"/>
                  </a:lnTo>
                  <a:cubicBezTo>
                    <a:pt x="1392" y="1739"/>
                    <a:pt x="1414" y="1761"/>
                    <a:pt x="1426" y="1793"/>
                  </a:cubicBezTo>
                  <a:lnTo>
                    <a:pt x="1426" y="1793"/>
                  </a:lnTo>
                  <a:cubicBezTo>
                    <a:pt x="1410" y="1740"/>
                    <a:pt x="1465" y="1740"/>
                    <a:pt x="1476" y="1740"/>
                  </a:cubicBezTo>
                  <a:cubicBezTo>
                    <a:pt x="1479" y="1738"/>
                    <a:pt x="1482" y="1737"/>
                    <a:pt x="1485" y="1737"/>
                  </a:cubicBezTo>
                  <a:cubicBezTo>
                    <a:pt x="1494" y="1737"/>
                    <a:pt x="1504" y="1744"/>
                    <a:pt x="1509" y="1744"/>
                  </a:cubicBezTo>
                  <a:cubicBezTo>
                    <a:pt x="1511" y="1744"/>
                    <a:pt x="1512" y="1743"/>
                    <a:pt x="1512" y="1740"/>
                  </a:cubicBezTo>
                  <a:cubicBezTo>
                    <a:pt x="1524" y="1740"/>
                    <a:pt x="1512" y="1717"/>
                    <a:pt x="1512" y="1705"/>
                  </a:cubicBezTo>
                  <a:cubicBezTo>
                    <a:pt x="1500" y="1681"/>
                    <a:pt x="1488" y="1657"/>
                    <a:pt x="1465" y="1633"/>
                  </a:cubicBezTo>
                  <a:lnTo>
                    <a:pt x="1465" y="1633"/>
                  </a:lnTo>
                  <a:cubicBezTo>
                    <a:pt x="1466" y="1635"/>
                    <a:pt x="1517" y="1686"/>
                    <a:pt x="1525" y="1686"/>
                  </a:cubicBezTo>
                  <a:cubicBezTo>
                    <a:pt x="1526" y="1686"/>
                    <a:pt x="1526" y="1684"/>
                    <a:pt x="1524" y="1681"/>
                  </a:cubicBezTo>
                  <a:cubicBezTo>
                    <a:pt x="1524" y="1681"/>
                    <a:pt x="1518" y="1670"/>
                    <a:pt x="1513" y="1659"/>
                  </a:cubicBezTo>
                  <a:lnTo>
                    <a:pt x="1513" y="1659"/>
                  </a:lnTo>
                  <a:cubicBezTo>
                    <a:pt x="1528" y="1678"/>
                    <a:pt x="1548" y="1705"/>
                    <a:pt x="1548" y="1705"/>
                  </a:cubicBezTo>
                  <a:cubicBezTo>
                    <a:pt x="1548" y="1669"/>
                    <a:pt x="1536" y="1645"/>
                    <a:pt x="1512" y="1621"/>
                  </a:cubicBezTo>
                  <a:lnTo>
                    <a:pt x="1512" y="1621"/>
                  </a:lnTo>
                  <a:cubicBezTo>
                    <a:pt x="1514" y="1623"/>
                    <a:pt x="1548" y="1657"/>
                    <a:pt x="1560" y="1669"/>
                  </a:cubicBezTo>
                  <a:cubicBezTo>
                    <a:pt x="1569" y="1669"/>
                    <a:pt x="1586" y="1684"/>
                    <a:pt x="1593" y="1684"/>
                  </a:cubicBezTo>
                  <a:cubicBezTo>
                    <a:pt x="1595" y="1684"/>
                    <a:pt x="1596" y="1683"/>
                    <a:pt x="1596" y="1681"/>
                  </a:cubicBezTo>
                  <a:cubicBezTo>
                    <a:pt x="1596" y="1669"/>
                    <a:pt x="1548" y="1621"/>
                    <a:pt x="1548" y="1621"/>
                  </a:cubicBezTo>
                  <a:cubicBezTo>
                    <a:pt x="1548" y="1617"/>
                    <a:pt x="1551" y="1616"/>
                    <a:pt x="1554" y="1616"/>
                  </a:cubicBezTo>
                  <a:cubicBezTo>
                    <a:pt x="1561" y="1616"/>
                    <a:pt x="1572" y="1621"/>
                    <a:pt x="1572" y="1621"/>
                  </a:cubicBezTo>
                  <a:cubicBezTo>
                    <a:pt x="1560" y="1609"/>
                    <a:pt x="1548" y="1597"/>
                    <a:pt x="1560" y="1586"/>
                  </a:cubicBezTo>
                  <a:lnTo>
                    <a:pt x="1560" y="1586"/>
                  </a:lnTo>
                  <a:cubicBezTo>
                    <a:pt x="1560" y="1586"/>
                    <a:pt x="1596" y="1609"/>
                    <a:pt x="1607" y="1609"/>
                  </a:cubicBezTo>
                  <a:cubicBezTo>
                    <a:pt x="1619" y="1609"/>
                    <a:pt x="1607" y="1597"/>
                    <a:pt x="1584" y="1574"/>
                  </a:cubicBezTo>
                  <a:lnTo>
                    <a:pt x="1584" y="1574"/>
                  </a:lnTo>
                  <a:cubicBezTo>
                    <a:pt x="1584" y="1574"/>
                    <a:pt x="1619" y="1600"/>
                    <a:pt x="1621" y="1600"/>
                  </a:cubicBezTo>
                  <a:cubicBezTo>
                    <a:pt x="1622" y="1600"/>
                    <a:pt x="1621" y="1599"/>
                    <a:pt x="1619" y="1597"/>
                  </a:cubicBezTo>
                  <a:cubicBezTo>
                    <a:pt x="1607" y="1586"/>
                    <a:pt x="1560" y="1550"/>
                    <a:pt x="1572" y="1550"/>
                  </a:cubicBezTo>
                  <a:cubicBezTo>
                    <a:pt x="1584" y="1550"/>
                    <a:pt x="1596" y="1562"/>
                    <a:pt x="1607" y="1562"/>
                  </a:cubicBezTo>
                  <a:cubicBezTo>
                    <a:pt x="1616" y="1562"/>
                    <a:pt x="1632" y="1562"/>
                    <a:pt x="1624" y="1546"/>
                  </a:cubicBezTo>
                  <a:lnTo>
                    <a:pt x="1624" y="1546"/>
                  </a:lnTo>
                  <a:cubicBezTo>
                    <a:pt x="1637" y="1557"/>
                    <a:pt x="1656" y="1562"/>
                    <a:pt x="1679" y="1562"/>
                  </a:cubicBezTo>
                  <a:cubicBezTo>
                    <a:pt x="1643" y="1538"/>
                    <a:pt x="1655" y="1538"/>
                    <a:pt x="1655" y="1538"/>
                  </a:cubicBezTo>
                  <a:cubicBezTo>
                    <a:pt x="1667" y="1538"/>
                    <a:pt x="1655" y="1538"/>
                    <a:pt x="1643" y="1526"/>
                  </a:cubicBezTo>
                  <a:cubicBezTo>
                    <a:pt x="1639" y="1518"/>
                    <a:pt x="1641" y="1515"/>
                    <a:pt x="1644" y="1515"/>
                  </a:cubicBezTo>
                  <a:cubicBezTo>
                    <a:pt x="1652" y="1515"/>
                    <a:pt x="1671" y="1526"/>
                    <a:pt x="1679" y="1526"/>
                  </a:cubicBezTo>
                  <a:cubicBezTo>
                    <a:pt x="1679" y="1526"/>
                    <a:pt x="1667" y="1502"/>
                    <a:pt x="1655" y="1502"/>
                  </a:cubicBezTo>
                  <a:cubicBezTo>
                    <a:pt x="1655" y="1490"/>
                    <a:pt x="1655" y="1490"/>
                    <a:pt x="1667" y="1478"/>
                  </a:cubicBezTo>
                  <a:cubicBezTo>
                    <a:pt x="1679" y="1478"/>
                    <a:pt x="1667" y="1466"/>
                    <a:pt x="1619" y="1419"/>
                  </a:cubicBezTo>
                  <a:lnTo>
                    <a:pt x="1619" y="1419"/>
                  </a:lnTo>
                  <a:cubicBezTo>
                    <a:pt x="1631" y="1431"/>
                    <a:pt x="1667" y="1455"/>
                    <a:pt x="1679" y="1466"/>
                  </a:cubicBezTo>
                  <a:cubicBezTo>
                    <a:pt x="1686" y="1470"/>
                    <a:pt x="1689" y="1471"/>
                    <a:pt x="1689" y="1471"/>
                  </a:cubicBezTo>
                  <a:cubicBezTo>
                    <a:pt x="1691" y="1471"/>
                    <a:pt x="1679" y="1463"/>
                    <a:pt x="1679" y="1455"/>
                  </a:cubicBezTo>
                  <a:cubicBezTo>
                    <a:pt x="1655" y="1437"/>
                    <a:pt x="1649" y="1428"/>
                    <a:pt x="1657" y="1428"/>
                  </a:cubicBezTo>
                  <a:cubicBezTo>
                    <a:pt x="1664" y="1428"/>
                    <a:pt x="1685" y="1437"/>
                    <a:pt x="1715" y="1455"/>
                  </a:cubicBezTo>
                  <a:cubicBezTo>
                    <a:pt x="1723" y="1460"/>
                    <a:pt x="1727" y="1462"/>
                    <a:pt x="1728" y="1462"/>
                  </a:cubicBezTo>
                  <a:cubicBezTo>
                    <a:pt x="1733" y="1462"/>
                    <a:pt x="1662" y="1411"/>
                    <a:pt x="1673" y="1411"/>
                  </a:cubicBezTo>
                  <a:cubicBezTo>
                    <a:pt x="1675" y="1411"/>
                    <a:pt x="1680" y="1414"/>
                    <a:pt x="1691" y="1419"/>
                  </a:cubicBezTo>
                  <a:cubicBezTo>
                    <a:pt x="1703" y="1427"/>
                    <a:pt x="1713" y="1431"/>
                    <a:pt x="1718" y="1431"/>
                  </a:cubicBezTo>
                  <a:cubicBezTo>
                    <a:pt x="1726" y="1431"/>
                    <a:pt x="1723" y="1422"/>
                    <a:pt x="1703" y="1405"/>
                  </a:cubicBezTo>
                  <a:lnTo>
                    <a:pt x="1703" y="1405"/>
                  </a:lnTo>
                  <a:cubicBezTo>
                    <a:pt x="1715" y="1413"/>
                    <a:pt x="1730" y="1419"/>
                    <a:pt x="1738" y="1419"/>
                  </a:cubicBezTo>
                  <a:cubicBezTo>
                    <a:pt x="1750" y="1419"/>
                    <a:pt x="1738" y="1407"/>
                    <a:pt x="1738" y="1407"/>
                  </a:cubicBezTo>
                  <a:lnTo>
                    <a:pt x="1774" y="1407"/>
                  </a:lnTo>
                  <a:cubicBezTo>
                    <a:pt x="1774" y="1407"/>
                    <a:pt x="1750" y="1395"/>
                    <a:pt x="1762" y="1383"/>
                  </a:cubicBezTo>
                  <a:cubicBezTo>
                    <a:pt x="1762" y="1383"/>
                    <a:pt x="1762" y="1383"/>
                    <a:pt x="1774" y="1371"/>
                  </a:cubicBezTo>
                  <a:cubicBezTo>
                    <a:pt x="1786" y="1371"/>
                    <a:pt x="1810" y="1371"/>
                    <a:pt x="1798" y="1359"/>
                  </a:cubicBezTo>
                  <a:cubicBezTo>
                    <a:pt x="1786" y="1359"/>
                    <a:pt x="1774" y="1347"/>
                    <a:pt x="1762" y="1336"/>
                  </a:cubicBezTo>
                  <a:lnTo>
                    <a:pt x="1762" y="1336"/>
                  </a:lnTo>
                  <a:cubicBezTo>
                    <a:pt x="1762" y="1336"/>
                    <a:pt x="1810" y="1347"/>
                    <a:pt x="1822" y="1359"/>
                  </a:cubicBezTo>
                  <a:cubicBezTo>
                    <a:pt x="1834" y="1359"/>
                    <a:pt x="1798" y="1336"/>
                    <a:pt x="1786" y="1324"/>
                  </a:cubicBezTo>
                  <a:cubicBezTo>
                    <a:pt x="1776" y="1324"/>
                    <a:pt x="1713" y="1297"/>
                    <a:pt x="1718" y="1297"/>
                  </a:cubicBezTo>
                  <a:lnTo>
                    <a:pt x="1718" y="1297"/>
                  </a:lnTo>
                  <a:cubicBezTo>
                    <a:pt x="1719" y="1297"/>
                    <a:pt x="1721" y="1298"/>
                    <a:pt x="1727" y="1300"/>
                  </a:cubicBezTo>
                  <a:cubicBezTo>
                    <a:pt x="1750" y="1312"/>
                    <a:pt x="1786" y="1312"/>
                    <a:pt x="1810" y="1312"/>
                  </a:cubicBezTo>
                  <a:cubicBezTo>
                    <a:pt x="1829" y="1312"/>
                    <a:pt x="1764" y="1281"/>
                    <a:pt x="1768" y="1281"/>
                  </a:cubicBezTo>
                  <a:lnTo>
                    <a:pt x="1768" y="1281"/>
                  </a:lnTo>
                  <a:cubicBezTo>
                    <a:pt x="1769" y="1281"/>
                    <a:pt x="1774" y="1283"/>
                    <a:pt x="1786" y="1288"/>
                  </a:cubicBezTo>
                  <a:cubicBezTo>
                    <a:pt x="1822" y="1288"/>
                    <a:pt x="1810" y="1264"/>
                    <a:pt x="1810" y="1264"/>
                  </a:cubicBezTo>
                  <a:cubicBezTo>
                    <a:pt x="1798" y="1252"/>
                    <a:pt x="1786" y="1240"/>
                    <a:pt x="1810" y="1240"/>
                  </a:cubicBezTo>
                  <a:lnTo>
                    <a:pt x="1857" y="1240"/>
                  </a:lnTo>
                  <a:cubicBezTo>
                    <a:pt x="1834" y="1240"/>
                    <a:pt x="1822" y="1240"/>
                    <a:pt x="1798" y="1228"/>
                  </a:cubicBezTo>
                  <a:cubicBezTo>
                    <a:pt x="1786" y="1228"/>
                    <a:pt x="1786" y="1216"/>
                    <a:pt x="1798" y="1216"/>
                  </a:cubicBezTo>
                  <a:cubicBezTo>
                    <a:pt x="1806" y="1216"/>
                    <a:pt x="1814" y="1211"/>
                    <a:pt x="1832" y="1211"/>
                  </a:cubicBezTo>
                  <a:cubicBezTo>
                    <a:pt x="1842" y="1211"/>
                    <a:pt x="1854" y="1212"/>
                    <a:pt x="1869" y="1216"/>
                  </a:cubicBezTo>
                  <a:cubicBezTo>
                    <a:pt x="1823" y="1204"/>
                    <a:pt x="1811" y="1200"/>
                    <a:pt x="1815" y="1200"/>
                  </a:cubicBezTo>
                  <a:cubicBezTo>
                    <a:pt x="1820" y="1200"/>
                    <a:pt x="1856" y="1207"/>
                    <a:pt x="1873" y="1207"/>
                  </a:cubicBezTo>
                  <a:cubicBezTo>
                    <a:pt x="1878" y="1207"/>
                    <a:pt x="1881" y="1206"/>
                    <a:pt x="1881" y="1205"/>
                  </a:cubicBezTo>
                  <a:cubicBezTo>
                    <a:pt x="1869" y="1193"/>
                    <a:pt x="1810" y="1181"/>
                    <a:pt x="1798" y="1169"/>
                  </a:cubicBezTo>
                  <a:cubicBezTo>
                    <a:pt x="1798" y="1165"/>
                    <a:pt x="1802" y="1164"/>
                    <a:pt x="1807" y="1164"/>
                  </a:cubicBezTo>
                  <a:cubicBezTo>
                    <a:pt x="1818" y="1164"/>
                    <a:pt x="1834" y="1169"/>
                    <a:pt x="1834" y="1169"/>
                  </a:cubicBezTo>
                  <a:cubicBezTo>
                    <a:pt x="1846" y="1169"/>
                    <a:pt x="1798" y="1157"/>
                    <a:pt x="1822" y="1145"/>
                  </a:cubicBezTo>
                  <a:cubicBezTo>
                    <a:pt x="1846" y="1133"/>
                    <a:pt x="1846" y="1133"/>
                    <a:pt x="1846" y="1121"/>
                  </a:cubicBezTo>
                  <a:cubicBezTo>
                    <a:pt x="1834" y="1121"/>
                    <a:pt x="1822" y="1109"/>
                    <a:pt x="1822" y="1109"/>
                  </a:cubicBezTo>
                  <a:cubicBezTo>
                    <a:pt x="1822" y="1097"/>
                    <a:pt x="1941" y="1097"/>
                    <a:pt x="1893" y="1074"/>
                  </a:cubicBezTo>
                  <a:cubicBezTo>
                    <a:pt x="1888" y="1072"/>
                    <a:pt x="1884" y="1071"/>
                    <a:pt x="1880" y="1070"/>
                  </a:cubicBezTo>
                  <a:lnTo>
                    <a:pt x="1880" y="1070"/>
                  </a:lnTo>
                  <a:cubicBezTo>
                    <a:pt x="1885" y="1069"/>
                    <a:pt x="1889" y="1066"/>
                    <a:pt x="1893" y="1062"/>
                  </a:cubicBezTo>
                  <a:lnTo>
                    <a:pt x="1869" y="1062"/>
                  </a:lnTo>
                  <a:cubicBezTo>
                    <a:pt x="1834" y="1050"/>
                    <a:pt x="1953" y="1026"/>
                    <a:pt x="1869" y="1002"/>
                  </a:cubicBezTo>
                  <a:cubicBezTo>
                    <a:pt x="1852" y="996"/>
                    <a:pt x="1852" y="996"/>
                    <a:pt x="1852" y="996"/>
                  </a:cubicBezTo>
                  <a:cubicBezTo>
                    <a:pt x="1852" y="996"/>
                    <a:pt x="1852" y="996"/>
                    <a:pt x="1834" y="990"/>
                  </a:cubicBezTo>
                  <a:lnTo>
                    <a:pt x="1822" y="990"/>
                  </a:lnTo>
                  <a:cubicBezTo>
                    <a:pt x="1780" y="984"/>
                    <a:pt x="1738" y="981"/>
                    <a:pt x="1697" y="9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3"/>
            <p:cNvSpPr/>
            <p:nvPr/>
          </p:nvSpPr>
          <p:spPr>
            <a:xfrm>
              <a:off x="4854559" y="5277914"/>
              <a:ext cx="109977" cy="94764"/>
            </a:xfrm>
            <a:custGeom>
              <a:avLst/>
              <a:gdLst/>
              <a:ahLst/>
              <a:cxnLst/>
              <a:rect l="l" t="t" r="r" b="b"/>
              <a:pathLst>
                <a:path w="2168" h="1868" extrusionOk="0">
                  <a:moveTo>
                    <a:pt x="1239" y="392"/>
                  </a:moveTo>
                  <a:cubicBezTo>
                    <a:pt x="1548" y="392"/>
                    <a:pt x="1787" y="630"/>
                    <a:pt x="1787" y="939"/>
                  </a:cubicBezTo>
                  <a:cubicBezTo>
                    <a:pt x="1787" y="1262"/>
                    <a:pt x="1519" y="1481"/>
                    <a:pt x="1238" y="1481"/>
                  </a:cubicBezTo>
                  <a:cubicBezTo>
                    <a:pt x="1105" y="1481"/>
                    <a:pt x="969" y="1431"/>
                    <a:pt x="858" y="1320"/>
                  </a:cubicBezTo>
                  <a:cubicBezTo>
                    <a:pt x="513" y="975"/>
                    <a:pt x="763" y="392"/>
                    <a:pt x="1239" y="392"/>
                  </a:cubicBezTo>
                  <a:close/>
                  <a:moveTo>
                    <a:pt x="1230" y="1"/>
                  </a:moveTo>
                  <a:cubicBezTo>
                    <a:pt x="1003" y="1"/>
                    <a:pt x="772" y="85"/>
                    <a:pt x="584" y="272"/>
                  </a:cubicBezTo>
                  <a:cubicBezTo>
                    <a:pt x="1" y="868"/>
                    <a:pt x="417" y="1868"/>
                    <a:pt x="1239" y="1868"/>
                  </a:cubicBezTo>
                  <a:cubicBezTo>
                    <a:pt x="1751" y="1868"/>
                    <a:pt x="2168" y="1451"/>
                    <a:pt x="2168" y="939"/>
                  </a:cubicBezTo>
                  <a:cubicBezTo>
                    <a:pt x="2168" y="374"/>
                    <a:pt x="1708" y="1"/>
                    <a:pt x="1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3"/>
            <p:cNvSpPr/>
            <p:nvPr/>
          </p:nvSpPr>
          <p:spPr>
            <a:xfrm>
              <a:off x="4885656" y="5292321"/>
              <a:ext cx="63156" cy="72696"/>
            </a:xfrm>
            <a:custGeom>
              <a:avLst/>
              <a:gdLst/>
              <a:ahLst/>
              <a:cxnLst/>
              <a:rect l="l" t="t" r="r" b="b"/>
              <a:pathLst>
                <a:path w="1245" h="1433" extrusionOk="0">
                  <a:moveTo>
                    <a:pt x="423" y="36"/>
                  </a:moveTo>
                  <a:cubicBezTo>
                    <a:pt x="427" y="46"/>
                    <a:pt x="431" y="55"/>
                    <a:pt x="435" y="64"/>
                  </a:cubicBezTo>
                  <a:lnTo>
                    <a:pt x="435" y="64"/>
                  </a:lnTo>
                  <a:cubicBezTo>
                    <a:pt x="431" y="53"/>
                    <a:pt x="427" y="44"/>
                    <a:pt x="423" y="36"/>
                  </a:cubicBezTo>
                  <a:close/>
                  <a:moveTo>
                    <a:pt x="817" y="119"/>
                  </a:moveTo>
                  <a:lnTo>
                    <a:pt x="817" y="119"/>
                  </a:lnTo>
                  <a:cubicBezTo>
                    <a:pt x="817" y="120"/>
                    <a:pt x="817" y="121"/>
                    <a:pt x="816" y="122"/>
                  </a:cubicBezTo>
                  <a:lnTo>
                    <a:pt x="816" y="122"/>
                  </a:lnTo>
                  <a:lnTo>
                    <a:pt x="816" y="120"/>
                  </a:lnTo>
                  <a:lnTo>
                    <a:pt x="816" y="120"/>
                  </a:lnTo>
                  <a:cubicBezTo>
                    <a:pt x="817" y="119"/>
                    <a:pt x="817" y="119"/>
                    <a:pt x="817" y="119"/>
                  </a:cubicBezTo>
                  <a:close/>
                  <a:moveTo>
                    <a:pt x="816" y="122"/>
                  </a:moveTo>
                  <a:cubicBezTo>
                    <a:pt x="815" y="128"/>
                    <a:pt x="814" y="135"/>
                    <a:pt x="812" y="143"/>
                  </a:cubicBezTo>
                  <a:lnTo>
                    <a:pt x="812" y="143"/>
                  </a:lnTo>
                  <a:cubicBezTo>
                    <a:pt x="816" y="141"/>
                    <a:pt x="816" y="137"/>
                    <a:pt x="816" y="122"/>
                  </a:cubicBezTo>
                  <a:close/>
                  <a:moveTo>
                    <a:pt x="441" y="126"/>
                  </a:moveTo>
                  <a:cubicBezTo>
                    <a:pt x="443" y="131"/>
                    <a:pt x="445" y="137"/>
                    <a:pt x="447" y="142"/>
                  </a:cubicBezTo>
                  <a:lnTo>
                    <a:pt x="447" y="142"/>
                  </a:lnTo>
                  <a:cubicBezTo>
                    <a:pt x="447" y="143"/>
                    <a:pt x="447" y="143"/>
                    <a:pt x="447" y="143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5" y="148"/>
                    <a:pt x="443" y="137"/>
                    <a:pt x="441" y="126"/>
                  </a:cubicBezTo>
                  <a:close/>
                  <a:moveTo>
                    <a:pt x="657" y="252"/>
                  </a:moveTo>
                  <a:cubicBezTo>
                    <a:pt x="657" y="252"/>
                    <a:pt x="657" y="253"/>
                    <a:pt x="657" y="253"/>
                  </a:cubicBezTo>
                  <a:lnTo>
                    <a:pt x="657" y="253"/>
                  </a:lnTo>
                  <a:cubicBezTo>
                    <a:pt x="657" y="253"/>
                    <a:pt x="657" y="253"/>
                    <a:pt x="657" y="253"/>
                  </a:cubicBezTo>
                  <a:lnTo>
                    <a:pt x="657" y="253"/>
                  </a:lnTo>
                  <a:cubicBezTo>
                    <a:pt x="657" y="253"/>
                    <a:pt x="657" y="253"/>
                    <a:pt x="657" y="252"/>
                  </a:cubicBezTo>
                  <a:close/>
                  <a:moveTo>
                    <a:pt x="650" y="235"/>
                  </a:moveTo>
                  <a:cubicBezTo>
                    <a:pt x="651" y="235"/>
                    <a:pt x="654" y="243"/>
                    <a:pt x="657" y="252"/>
                  </a:cubicBezTo>
                  <a:lnTo>
                    <a:pt x="657" y="252"/>
                  </a:lnTo>
                  <a:cubicBezTo>
                    <a:pt x="656" y="252"/>
                    <a:pt x="655" y="252"/>
                    <a:pt x="654" y="252"/>
                  </a:cubicBezTo>
                  <a:cubicBezTo>
                    <a:pt x="653" y="252"/>
                    <a:pt x="651" y="252"/>
                    <a:pt x="650" y="253"/>
                  </a:cubicBezTo>
                  <a:lnTo>
                    <a:pt x="650" y="253"/>
                  </a:lnTo>
                  <a:lnTo>
                    <a:pt x="650" y="239"/>
                  </a:lnTo>
                  <a:cubicBezTo>
                    <a:pt x="650" y="236"/>
                    <a:pt x="650" y="235"/>
                    <a:pt x="650" y="235"/>
                  </a:cubicBezTo>
                  <a:close/>
                  <a:moveTo>
                    <a:pt x="594" y="254"/>
                  </a:moveTo>
                  <a:lnTo>
                    <a:pt x="594" y="254"/>
                  </a:lnTo>
                  <a:cubicBezTo>
                    <a:pt x="596" y="262"/>
                    <a:pt x="598" y="273"/>
                    <a:pt x="602" y="286"/>
                  </a:cubicBezTo>
                  <a:cubicBezTo>
                    <a:pt x="602" y="273"/>
                    <a:pt x="599" y="264"/>
                    <a:pt x="594" y="254"/>
                  </a:cubicBezTo>
                  <a:close/>
                  <a:moveTo>
                    <a:pt x="585" y="269"/>
                  </a:moveTo>
                  <a:cubicBezTo>
                    <a:pt x="587" y="278"/>
                    <a:pt x="590" y="287"/>
                    <a:pt x="590" y="298"/>
                  </a:cubicBezTo>
                  <a:cubicBezTo>
                    <a:pt x="598" y="298"/>
                    <a:pt x="591" y="283"/>
                    <a:pt x="585" y="269"/>
                  </a:cubicBezTo>
                  <a:close/>
                  <a:moveTo>
                    <a:pt x="78" y="274"/>
                  </a:moveTo>
                  <a:cubicBezTo>
                    <a:pt x="92" y="288"/>
                    <a:pt x="113" y="301"/>
                    <a:pt x="133" y="313"/>
                  </a:cubicBezTo>
                  <a:lnTo>
                    <a:pt x="133" y="313"/>
                  </a:lnTo>
                  <a:lnTo>
                    <a:pt x="78" y="274"/>
                  </a:lnTo>
                  <a:close/>
                  <a:moveTo>
                    <a:pt x="724" y="263"/>
                  </a:moveTo>
                  <a:lnTo>
                    <a:pt x="724" y="263"/>
                  </a:lnTo>
                  <a:cubicBezTo>
                    <a:pt x="725" y="263"/>
                    <a:pt x="724" y="270"/>
                    <a:pt x="721" y="286"/>
                  </a:cubicBezTo>
                  <a:lnTo>
                    <a:pt x="709" y="327"/>
                  </a:lnTo>
                  <a:lnTo>
                    <a:pt x="709" y="327"/>
                  </a:lnTo>
                  <a:cubicBezTo>
                    <a:pt x="711" y="301"/>
                    <a:pt x="722" y="263"/>
                    <a:pt x="724" y="263"/>
                  </a:cubicBezTo>
                  <a:close/>
                  <a:moveTo>
                    <a:pt x="553" y="319"/>
                  </a:moveTo>
                  <a:cubicBezTo>
                    <a:pt x="554" y="324"/>
                    <a:pt x="554" y="328"/>
                    <a:pt x="554" y="328"/>
                  </a:cubicBezTo>
                  <a:cubicBezTo>
                    <a:pt x="554" y="328"/>
                    <a:pt x="554" y="327"/>
                    <a:pt x="554" y="322"/>
                  </a:cubicBezTo>
                  <a:lnTo>
                    <a:pt x="553" y="319"/>
                  </a:lnTo>
                  <a:close/>
                  <a:moveTo>
                    <a:pt x="466" y="336"/>
                  </a:moveTo>
                  <a:cubicBezTo>
                    <a:pt x="469" y="341"/>
                    <a:pt x="471" y="346"/>
                    <a:pt x="471" y="346"/>
                  </a:cubicBezTo>
                  <a:cubicBezTo>
                    <a:pt x="471" y="343"/>
                    <a:pt x="469" y="339"/>
                    <a:pt x="466" y="336"/>
                  </a:cubicBezTo>
                  <a:close/>
                  <a:moveTo>
                    <a:pt x="376" y="369"/>
                  </a:moveTo>
                  <a:cubicBezTo>
                    <a:pt x="376" y="369"/>
                    <a:pt x="376" y="369"/>
                    <a:pt x="376" y="369"/>
                  </a:cubicBezTo>
                  <a:lnTo>
                    <a:pt x="376" y="369"/>
                  </a:lnTo>
                  <a:cubicBezTo>
                    <a:pt x="376" y="370"/>
                    <a:pt x="376" y="370"/>
                    <a:pt x="376" y="370"/>
                  </a:cubicBezTo>
                  <a:lnTo>
                    <a:pt x="376" y="370"/>
                  </a:lnTo>
                  <a:cubicBezTo>
                    <a:pt x="376" y="370"/>
                    <a:pt x="376" y="370"/>
                    <a:pt x="376" y="369"/>
                  </a:cubicBezTo>
                  <a:close/>
                  <a:moveTo>
                    <a:pt x="430" y="368"/>
                  </a:moveTo>
                  <a:cubicBezTo>
                    <a:pt x="433" y="372"/>
                    <a:pt x="434" y="374"/>
                    <a:pt x="435" y="374"/>
                  </a:cubicBezTo>
                  <a:cubicBezTo>
                    <a:pt x="435" y="374"/>
                    <a:pt x="435" y="372"/>
                    <a:pt x="435" y="369"/>
                  </a:cubicBezTo>
                  <a:cubicBezTo>
                    <a:pt x="434" y="369"/>
                    <a:pt x="432" y="369"/>
                    <a:pt x="430" y="368"/>
                  </a:cubicBezTo>
                  <a:close/>
                  <a:moveTo>
                    <a:pt x="197" y="334"/>
                  </a:moveTo>
                  <a:lnTo>
                    <a:pt x="197" y="334"/>
                  </a:lnTo>
                  <a:cubicBezTo>
                    <a:pt x="221" y="346"/>
                    <a:pt x="257" y="358"/>
                    <a:pt x="281" y="381"/>
                  </a:cubicBezTo>
                  <a:cubicBezTo>
                    <a:pt x="257" y="369"/>
                    <a:pt x="233" y="369"/>
                    <a:pt x="221" y="358"/>
                  </a:cubicBezTo>
                  <a:cubicBezTo>
                    <a:pt x="197" y="346"/>
                    <a:pt x="197" y="334"/>
                    <a:pt x="197" y="334"/>
                  </a:cubicBezTo>
                  <a:close/>
                  <a:moveTo>
                    <a:pt x="805" y="379"/>
                  </a:moveTo>
                  <a:cubicBezTo>
                    <a:pt x="803" y="381"/>
                    <a:pt x="802" y="383"/>
                    <a:pt x="802" y="383"/>
                  </a:cubicBezTo>
                  <a:cubicBezTo>
                    <a:pt x="802" y="383"/>
                    <a:pt x="803" y="383"/>
                    <a:pt x="804" y="381"/>
                  </a:cubicBezTo>
                  <a:cubicBezTo>
                    <a:pt x="804" y="380"/>
                    <a:pt x="805" y="379"/>
                    <a:pt x="805" y="379"/>
                  </a:cubicBezTo>
                  <a:close/>
                  <a:moveTo>
                    <a:pt x="793" y="358"/>
                  </a:moveTo>
                  <a:cubicBezTo>
                    <a:pt x="780" y="383"/>
                    <a:pt x="774" y="398"/>
                    <a:pt x="775" y="398"/>
                  </a:cubicBezTo>
                  <a:cubicBezTo>
                    <a:pt x="775" y="398"/>
                    <a:pt x="781" y="386"/>
                    <a:pt x="793" y="358"/>
                  </a:cubicBezTo>
                  <a:close/>
                  <a:moveTo>
                    <a:pt x="185" y="393"/>
                  </a:moveTo>
                  <a:cubicBezTo>
                    <a:pt x="185" y="393"/>
                    <a:pt x="193" y="399"/>
                    <a:pt x="202" y="406"/>
                  </a:cubicBezTo>
                  <a:lnTo>
                    <a:pt x="202" y="406"/>
                  </a:lnTo>
                  <a:cubicBezTo>
                    <a:pt x="196" y="402"/>
                    <a:pt x="190" y="398"/>
                    <a:pt x="185" y="393"/>
                  </a:cubicBezTo>
                  <a:close/>
                  <a:moveTo>
                    <a:pt x="376" y="370"/>
                  </a:moveTo>
                  <a:cubicBezTo>
                    <a:pt x="376" y="377"/>
                    <a:pt x="401" y="400"/>
                    <a:pt x="415" y="415"/>
                  </a:cubicBezTo>
                  <a:lnTo>
                    <a:pt x="415" y="415"/>
                  </a:lnTo>
                  <a:cubicBezTo>
                    <a:pt x="405" y="400"/>
                    <a:pt x="391" y="385"/>
                    <a:pt x="376" y="370"/>
                  </a:cubicBezTo>
                  <a:close/>
                  <a:moveTo>
                    <a:pt x="415" y="415"/>
                  </a:moveTo>
                  <a:lnTo>
                    <a:pt x="415" y="415"/>
                  </a:lnTo>
                  <a:cubicBezTo>
                    <a:pt x="418" y="420"/>
                    <a:pt x="421" y="424"/>
                    <a:pt x="423" y="429"/>
                  </a:cubicBezTo>
                  <a:cubicBezTo>
                    <a:pt x="428" y="429"/>
                    <a:pt x="423" y="423"/>
                    <a:pt x="415" y="415"/>
                  </a:cubicBezTo>
                  <a:close/>
                  <a:moveTo>
                    <a:pt x="441" y="418"/>
                  </a:moveTo>
                  <a:cubicBezTo>
                    <a:pt x="443" y="422"/>
                    <a:pt x="445" y="425"/>
                    <a:pt x="447" y="429"/>
                  </a:cubicBezTo>
                  <a:cubicBezTo>
                    <a:pt x="453" y="429"/>
                    <a:pt x="448" y="424"/>
                    <a:pt x="441" y="418"/>
                  </a:cubicBezTo>
                  <a:close/>
                  <a:moveTo>
                    <a:pt x="387" y="458"/>
                  </a:moveTo>
                  <a:cubicBezTo>
                    <a:pt x="391" y="460"/>
                    <a:pt x="395" y="462"/>
                    <a:pt x="400" y="465"/>
                  </a:cubicBezTo>
                  <a:lnTo>
                    <a:pt x="400" y="465"/>
                  </a:lnTo>
                  <a:cubicBezTo>
                    <a:pt x="396" y="463"/>
                    <a:pt x="391" y="460"/>
                    <a:pt x="387" y="458"/>
                  </a:cubicBezTo>
                  <a:close/>
                  <a:moveTo>
                    <a:pt x="54" y="489"/>
                  </a:moveTo>
                  <a:lnTo>
                    <a:pt x="123" y="506"/>
                  </a:lnTo>
                  <a:lnTo>
                    <a:pt x="123" y="506"/>
                  </a:lnTo>
                  <a:cubicBezTo>
                    <a:pt x="101" y="496"/>
                    <a:pt x="74" y="489"/>
                    <a:pt x="54" y="489"/>
                  </a:cubicBezTo>
                  <a:close/>
                  <a:moveTo>
                    <a:pt x="123" y="506"/>
                  </a:moveTo>
                  <a:cubicBezTo>
                    <a:pt x="128" y="508"/>
                    <a:pt x="133" y="510"/>
                    <a:pt x="138" y="512"/>
                  </a:cubicBezTo>
                  <a:lnTo>
                    <a:pt x="150" y="512"/>
                  </a:lnTo>
                  <a:lnTo>
                    <a:pt x="123" y="506"/>
                  </a:lnTo>
                  <a:close/>
                  <a:moveTo>
                    <a:pt x="346" y="559"/>
                  </a:moveTo>
                  <a:cubicBezTo>
                    <a:pt x="348" y="560"/>
                    <a:pt x="350" y="560"/>
                    <a:pt x="352" y="560"/>
                  </a:cubicBezTo>
                  <a:lnTo>
                    <a:pt x="346" y="559"/>
                  </a:lnTo>
                  <a:close/>
                  <a:moveTo>
                    <a:pt x="1204" y="555"/>
                  </a:moveTo>
                  <a:cubicBezTo>
                    <a:pt x="1196" y="555"/>
                    <a:pt x="1185" y="556"/>
                    <a:pt x="1174" y="560"/>
                  </a:cubicBezTo>
                  <a:cubicBezTo>
                    <a:pt x="1168" y="560"/>
                    <a:pt x="1156" y="566"/>
                    <a:pt x="1144" y="572"/>
                  </a:cubicBezTo>
                  <a:lnTo>
                    <a:pt x="1144" y="572"/>
                  </a:lnTo>
                  <a:cubicBezTo>
                    <a:pt x="1146" y="572"/>
                    <a:pt x="1148" y="572"/>
                    <a:pt x="1150" y="572"/>
                  </a:cubicBezTo>
                  <a:cubicBezTo>
                    <a:pt x="1150" y="572"/>
                    <a:pt x="1185" y="572"/>
                    <a:pt x="1209" y="560"/>
                  </a:cubicBezTo>
                  <a:cubicBezTo>
                    <a:pt x="1225" y="560"/>
                    <a:pt x="1220" y="555"/>
                    <a:pt x="1204" y="555"/>
                  </a:cubicBezTo>
                  <a:close/>
                  <a:moveTo>
                    <a:pt x="945" y="585"/>
                  </a:moveTo>
                  <a:cubicBezTo>
                    <a:pt x="939" y="587"/>
                    <a:pt x="933" y="590"/>
                    <a:pt x="926" y="593"/>
                  </a:cubicBezTo>
                  <a:lnTo>
                    <a:pt x="926" y="593"/>
                  </a:lnTo>
                  <a:cubicBezTo>
                    <a:pt x="932" y="589"/>
                    <a:pt x="938" y="587"/>
                    <a:pt x="945" y="585"/>
                  </a:cubicBezTo>
                  <a:close/>
                  <a:moveTo>
                    <a:pt x="917" y="589"/>
                  </a:moveTo>
                  <a:lnTo>
                    <a:pt x="917" y="589"/>
                  </a:lnTo>
                  <a:cubicBezTo>
                    <a:pt x="911" y="591"/>
                    <a:pt x="905" y="593"/>
                    <a:pt x="900" y="596"/>
                  </a:cubicBezTo>
                  <a:lnTo>
                    <a:pt x="917" y="589"/>
                  </a:lnTo>
                  <a:close/>
                  <a:moveTo>
                    <a:pt x="108" y="626"/>
                  </a:moveTo>
                  <a:cubicBezTo>
                    <a:pt x="121" y="626"/>
                    <a:pt x="126" y="631"/>
                    <a:pt x="126" y="631"/>
                  </a:cubicBezTo>
                  <a:cubicBezTo>
                    <a:pt x="119" y="629"/>
                    <a:pt x="113" y="628"/>
                    <a:pt x="108" y="626"/>
                  </a:cubicBezTo>
                  <a:close/>
                  <a:moveTo>
                    <a:pt x="900" y="631"/>
                  </a:moveTo>
                  <a:cubicBezTo>
                    <a:pt x="893" y="635"/>
                    <a:pt x="891" y="636"/>
                    <a:pt x="893" y="636"/>
                  </a:cubicBezTo>
                  <a:cubicBezTo>
                    <a:pt x="895" y="636"/>
                    <a:pt x="902" y="634"/>
                    <a:pt x="911" y="631"/>
                  </a:cubicBezTo>
                  <a:close/>
                  <a:moveTo>
                    <a:pt x="322" y="658"/>
                  </a:moveTo>
                  <a:lnTo>
                    <a:pt x="322" y="658"/>
                  </a:lnTo>
                  <a:cubicBezTo>
                    <a:pt x="312" y="659"/>
                    <a:pt x="302" y="662"/>
                    <a:pt x="293" y="667"/>
                  </a:cubicBezTo>
                  <a:lnTo>
                    <a:pt x="245" y="667"/>
                  </a:lnTo>
                  <a:cubicBezTo>
                    <a:pt x="253" y="667"/>
                    <a:pt x="292" y="661"/>
                    <a:pt x="322" y="658"/>
                  </a:cubicBezTo>
                  <a:close/>
                  <a:moveTo>
                    <a:pt x="947" y="667"/>
                  </a:moveTo>
                  <a:cubicBezTo>
                    <a:pt x="952" y="669"/>
                    <a:pt x="956" y="671"/>
                    <a:pt x="960" y="672"/>
                  </a:cubicBezTo>
                  <a:lnTo>
                    <a:pt x="960" y="672"/>
                  </a:lnTo>
                  <a:cubicBezTo>
                    <a:pt x="970" y="670"/>
                    <a:pt x="984" y="667"/>
                    <a:pt x="995" y="667"/>
                  </a:cubicBezTo>
                  <a:close/>
                  <a:moveTo>
                    <a:pt x="328" y="667"/>
                  </a:moveTo>
                  <a:lnTo>
                    <a:pt x="293" y="679"/>
                  </a:lnTo>
                  <a:cubicBezTo>
                    <a:pt x="304" y="679"/>
                    <a:pt x="316" y="679"/>
                    <a:pt x="328" y="667"/>
                  </a:cubicBezTo>
                  <a:close/>
                  <a:moveTo>
                    <a:pt x="42" y="679"/>
                  </a:moveTo>
                  <a:cubicBezTo>
                    <a:pt x="27" y="683"/>
                    <a:pt x="28" y="684"/>
                    <a:pt x="38" y="684"/>
                  </a:cubicBezTo>
                  <a:cubicBezTo>
                    <a:pt x="50" y="684"/>
                    <a:pt x="75" y="682"/>
                    <a:pt x="98" y="681"/>
                  </a:cubicBezTo>
                  <a:lnTo>
                    <a:pt x="98" y="681"/>
                  </a:lnTo>
                  <a:cubicBezTo>
                    <a:pt x="99" y="680"/>
                    <a:pt x="101" y="680"/>
                    <a:pt x="102" y="679"/>
                  </a:cubicBezTo>
                  <a:close/>
                  <a:moveTo>
                    <a:pt x="1078" y="679"/>
                  </a:moveTo>
                  <a:cubicBezTo>
                    <a:pt x="1066" y="685"/>
                    <a:pt x="1057" y="688"/>
                    <a:pt x="1050" y="688"/>
                  </a:cubicBezTo>
                  <a:cubicBezTo>
                    <a:pt x="1044" y="688"/>
                    <a:pt x="1039" y="686"/>
                    <a:pt x="1035" y="683"/>
                  </a:cubicBezTo>
                  <a:lnTo>
                    <a:pt x="1035" y="683"/>
                  </a:lnTo>
                  <a:cubicBezTo>
                    <a:pt x="1059" y="681"/>
                    <a:pt x="1078" y="679"/>
                    <a:pt x="1078" y="679"/>
                  </a:cubicBezTo>
                  <a:close/>
                  <a:moveTo>
                    <a:pt x="888" y="750"/>
                  </a:moveTo>
                  <a:cubicBezTo>
                    <a:pt x="903" y="758"/>
                    <a:pt x="913" y="761"/>
                    <a:pt x="922" y="762"/>
                  </a:cubicBezTo>
                  <a:lnTo>
                    <a:pt x="922" y="762"/>
                  </a:lnTo>
                  <a:lnTo>
                    <a:pt x="888" y="750"/>
                  </a:lnTo>
                  <a:close/>
                  <a:moveTo>
                    <a:pt x="852" y="762"/>
                  </a:moveTo>
                  <a:lnTo>
                    <a:pt x="890" y="781"/>
                  </a:lnTo>
                  <a:lnTo>
                    <a:pt x="890" y="781"/>
                  </a:lnTo>
                  <a:cubicBezTo>
                    <a:pt x="884" y="777"/>
                    <a:pt x="872" y="771"/>
                    <a:pt x="852" y="762"/>
                  </a:cubicBezTo>
                  <a:close/>
                  <a:moveTo>
                    <a:pt x="185" y="762"/>
                  </a:moveTo>
                  <a:cubicBezTo>
                    <a:pt x="173" y="762"/>
                    <a:pt x="150" y="774"/>
                    <a:pt x="138" y="786"/>
                  </a:cubicBezTo>
                  <a:cubicBezTo>
                    <a:pt x="150" y="774"/>
                    <a:pt x="173" y="774"/>
                    <a:pt x="197" y="762"/>
                  </a:cubicBezTo>
                  <a:close/>
                  <a:moveTo>
                    <a:pt x="355" y="829"/>
                  </a:moveTo>
                  <a:cubicBezTo>
                    <a:pt x="352" y="829"/>
                    <a:pt x="341" y="835"/>
                    <a:pt x="333" y="841"/>
                  </a:cubicBezTo>
                  <a:lnTo>
                    <a:pt x="333" y="841"/>
                  </a:lnTo>
                  <a:lnTo>
                    <a:pt x="352" y="834"/>
                  </a:lnTo>
                  <a:cubicBezTo>
                    <a:pt x="356" y="830"/>
                    <a:pt x="356" y="829"/>
                    <a:pt x="355" y="829"/>
                  </a:cubicBezTo>
                  <a:close/>
                  <a:moveTo>
                    <a:pt x="352" y="846"/>
                  </a:moveTo>
                  <a:cubicBezTo>
                    <a:pt x="348" y="850"/>
                    <a:pt x="342" y="856"/>
                    <a:pt x="337" y="861"/>
                  </a:cubicBezTo>
                  <a:lnTo>
                    <a:pt x="337" y="861"/>
                  </a:lnTo>
                  <a:cubicBezTo>
                    <a:pt x="355" y="846"/>
                    <a:pt x="362" y="846"/>
                    <a:pt x="352" y="846"/>
                  </a:cubicBezTo>
                  <a:close/>
                  <a:moveTo>
                    <a:pt x="888" y="893"/>
                  </a:moveTo>
                  <a:cubicBezTo>
                    <a:pt x="888" y="893"/>
                    <a:pt x="947" y="929"/>
                    <a:pt x="935" y="929"/>
                  </a:cubicBezTo>
                  <a:lnTo>
                    <a:pt x="888" y="893"/>
                  </a:lnTo>
                  <a:close/>
                  <a:moveTo>
                    <a:pt x="863" y="919"/>
                  </a:moveTo>
                  <a:cubicBezTo>
                    <a:pt x="863" y="919"/>
                    <a:pt x="869" y="924"/>
                    <a:pt x="877" y="930"/>
                  </a:cubicBezTo>
                  <a:lnTo>
                    <a:pt x="877" y="930"/>
                  </a:lnTo>
                  <a:cubicBezTo>
                    <a:pt x="877" y="930"/>
                    <a:pt x="876" y="929"/>
                    <a:pt x="876" y="929"/>
                  </a:cubicBezTo>
                  <a:cubicBezTo>
                    <a:pt x="867" y="922"/>
                    <a:pt x="863" y="919"/>
                    <a:pt x="863" y="919"/>
                  </a:cubicBezTo>
                  <a:close/>
                  <a:moveTo>
                    <a:pt x="1066" y="953"/>
                  </a:moveTo>
                  <a:lnTo>
                    <a:pt x="1066" y="953"/>
                  </a:lnTo>
                  <a:cubicBezTo>
                    <a:pt x="1066" y="953"/>
                    <a:pt x="1066" y="953"/>
                    <a:pt x="1066" y="953"/>
                  </a:cubicBezTo>
                  <a:lnTo>
                    <a:pt x="1066" y="953"/>
                  </a:lnTo>
                  <a:close/>
                  <a:moveTo>
                    <a:pt x="388" y="950"/>
                  </a:moveTo>
                  <a:cubicBezTo>
                    <a:pt x="387" y="950"/>
                    <a:pt x="386" y="953"/>
                    <a:pt x="383" y="957"/>
                  </a:cubicBezTo>
                  <a:lnTo>
                    <a:pt x="383" y="957"/>
                  </a:lnTo>
                  <a:cubicBezTo>
                    <a:pt x="385" y="956"/>
                    <a:pt x="387" y="954"/>
                    <a:pt x="388" y="953"/>
                  </a:cubicBezTo>
                  <a:cubicBezTo>
                    <a:pt x="388" y="951"/>
                    <a:pt x="388" y="950"/>
                    <a:pt x="388" y="950"/>
                  </a:cubicBezTo>
                  <a:close/>
                  <a:moveTo>
                    <a:pt x="175" y="938"/>
                  </a:moveTo>
                  <a:lnTo>
                    <a:pt x="175" y="938"/>
                  </a:lnTo>
                  <a:cubicBezTo>
                    <a:pt x="158" y="949"/>
                    <a:pt x="143" y="960"/>
                    <a:pt x="138" y="965"/>
                  </a:cubicBezTo>
                  <a:cubicBezTo>
                    <a:pt x="136" y="966"/>
                    <a:pt x="136" y="967"/>
                    <a:pt x="136" y="967"/>
                  </a:cubicBezTo>
                  <a:cubicBezTo>
                    <a:pt x="138" y="967"/>
                    <a:pt x="160" y="950"/>
                    <a:pt x="175" y="938"/>
                  </a:cubicBezTo>
                  <a:close/>
                  <a:moveTo>
                    <a:pt x="924" y="977"/>
                  </a:moveTo>
                  <a:lnTo>
                    <a:pt x="959" y="998"/>
                  </a:lnTo>
                  <a:lnTo>
                    <a:pt x="959" y="998"/>
                  </a:lnTo>
                  <a:cubicBezTo>
                    <a:pt x="956" y="994"/>
                    <a:pt x="953" y="990"/>
                    <a:pt x="950" y="986"/>
                  </a:cubicBezTo>
                  <a:lnTo>
                    <a:pt x="950" y="986"/>
                  </a:lnTo>
                  <a:cubicBezTo>
                    <a:pt x="963" y="995"/>
                    <a:pt x="974" y="1004"/>
                    <a:pt x="983" y="1012"/>
                  </a:cubicBezTo>
                  <a:lnTo>
                    <a:pt x="959" y="998"/>
                  </a:lnTo>
                  <a:lnTo>
                    <a:pt x="959" y="998"/>
                  </a:lnTo>
                  <a:cubicBezTo>
                    <a:pt x="964" y="1004"/>
                    <a:pt x="967" y="1009"/>
                    <a:pt x="971" y="1012"/>
                  </a:cubicBezTo>
                  <a:cubicBezTo>
                    <a:pt x="959" y="1001"/>
                    <a:pt x="935" y="989"/>
                    <a:pt x="924" y="977"/>
                  </a:cubicBezTo>
                  <a:close/>
                  <a:moveTo>
                    <a:pt x="1076" y="1004"/>
                  </a:moveTo>
                  <a:lnTo>
                    <a:pt x="1076" y="1004"/>
                  </a:lnTo>
                  <a:cubicBezTo>
                    <a:pt x="1089" y="1015"/>
                    <a:pt x="1102" y="1024"/>
                    <a:pt x="1102" y="1024"/>
                  </a:cubicBezTo>
                  <a:cubicBezTo>
                    <a:pt x="1102" y="1024"/>
                    <a:pt x="1090" y="1015"/>
                    <a:pt x="1076" y="1004"/>
                  </a:cubicBezTo>
                  <a:close/>
                  <a:moveTo>
                    <a:pt x="186" y="1035"/>
                  </a:moveTo>
                  <a:cubicBezTo>
                    <a:pt x="182" y="1036"/>
                    <a:pt x="180" y="1036"/>
                    <a:pt x="185" y="1036"/>
                  </a:cubicBezTo>
                  <a:cubicBezTo>
                    <a:pt x="186" y="1036"/>
                    <a:pt x="186" y="1036"/>
                    <a:pt x="186" y="1035"/>
                  </a:cubicBezTo>
                  <a:close/>
                  <a:moveTo>
                    <a:pt x="731" y="1018"/>
                  </a:moveTo>
                  <a:cubicBezTo>
                    <a:pt x="738" y="1030"/>
                    <a:pt x="741" y="1036"/>
                    <a:pt x="733" y="1036"/>
                  </a:cubicBezTo>
                  <a:cubicBezTo>
                    <a:pt x="733" y="1030"/>
                    <a:pt x="732" y="1024"/>
                    <a:pt x="731" y="1018"/>
                  </a:cubicBezTo>
                  <a:close/>
                  <a:moveTo>
                    <a:pt x="507" y="1036"/>
                  </a:moveTo>
                  <a:lnTo>
                    <a:pt x="507" y="1036"/>
                  </a:lnTo>
                  <a:lnTo>
                    <a:pt x="507" y="1036"/>
                  </a:lnTo>
                  <a:close/>
                  <a:moveTo>
                    <a:pt x="626" y="1036"/>
                  </a:moveTo>
                  <a:cubicBezTo>
                    <a:pt x="626" y="1036"/>
                    <a:pt x="626" y="1036"/>
                    <a:pt x="626" y="1036"/>
                  </a:cubicBezTo>
                  <a:cubicBezTo>
                    <a:pt x="626" y="1036"/>
                    <a:pt x="626" y="1036"/>
                    <a:pt x="626" y="1036"/>
                  </a:cubicBezTo>
                  <a:close/>
                  <a:moveTo>
                    <a:pt x="306" y="1019"/>
                  </a:moveTo>
                  <a:cubicBezTo>
                    <a:pt x="307" y="1021"/>
                    <a:pt x="305" y="1024"/>
                    <a:pt x="287" y="1042"/>
                  </a:cubicBezTo>
                  <a:lnTo>
                    <a:pt x="287" y="1042"/>
                  </a:lnTo>
                  <a:lnTo>
                    <a:pt x="306" y="1019"/>
                  </a:lnTo>
                  <a:close/>
                  <a:moveTo>
                    <a:pt x="483" y="1072"/>
                  </a:moveTo>
                  <a:lnTo>
                    <a:pt x="483" y="1072"/>
                  </a:lnTo>
                  <a:lnTo>
                    <a:pt x="483" y="1072"/>
                  </a:lnTo>
                  <a:lnTo>
                    <a:pt x="483" y="1072"/>
                  </a:lnTo>
                  <a:close/>
                  <a:moveTo>
                    <a:pt x="524" y="1083"/>
                  </a:moveTo>
                  <a:cubicBezTo>
                    <a:pt x="522" y="1087"/>
                    <a:pt x="521" y="1091"/>
                    <a:pt x="519" y="1096"/>
                  </a:cubicBezTo>
                  <a:cubicBezTo>
                    <a:pt x="521" y="1092"/>
                    <a:pt x="523" y="1087"/>
                    <a:pt x="524" y="1083"/>
                  </a:cubicBezTo>
                  <a:close/>
                  <a:moveTo>
                    <a:pt x="689" y="1068"/>
                  </a:moveTo>
                  <a:lnTo>
                    <a:pt x="689" y="1068"/>
                  </a:lnTo>
                  <a:cubicBezTo>
                    <a:pt x="694" y="1079"/>
                    <a:pt x="697" y="1089"/>
                    <a:pt x="697" y="1096"/>
                  </a:cubicBezTo>
                  <a:cubicBezTo>
                    <a:pt x="697" y="1096"/>
                    <a:pt x="693" y="1083"/>
                    <a:pt x="689" y="1068"/>
                  </a:cubicBezTo>
                  <a:close/>
                  <a:moveTo>
                    <a:pt x="643" y="1088"/>
                  </a:moveTo>
                  <a:cubicBezTo>
                    <a:pt x="644" y="1095"/>
                    <a:pt x="647" y="1102"/>
                    <a:pt x="650" y="1108"/>
                  </a:cubicBezTo>
                  <a:lnTo>
                    <a:pt x="650" y="1120"/>
                  </a:lnTo>
                  <a:lnTo>
                    <a:pt x="650" y="1143"/>
                  </a:lnTo>
                  <a:cubicBezTo>
                    <a:pt x="650" y="1143"/>
                    <a:pt x="646" y="1114"/>
                    <a:pt x="643" y="1088"/>
                  </a:cubicBezTo>
                  <a:close/>
                  <a:moveTo>
                    <a:pt x="915" y="1131"/>
                  </a:moveTo>
                  <a:cubicBezTo>
                    <a:pt x="920" y="1138"/>
                    <a:pt x="924" y="1143"/>
                    <a:pt x="924" y="1143"/>
                  </a:cubicBezTo>
                  <a:cubicBezTo>
                    <a:pt x="920" y="1138"/>
                    <a:pt x="917" y="1134"/>
                    <a:pt x="915" y="1131"/>
                  </a:cubicBezTo>
                  <a:close/>
                  <a:moveTo>
                    <a:pt x="404" y="1124"/>
                  </a:moveTo>
                  <a:cubicBezTo>
                    <a:pt x="395" y="1145"/>
                    <a:pt x="388" y="1167"/>
                    <a:pt x="388" y="1167"/>
                  </a:cubicBezTo>
                  <a:lnTo>
                    <a:pt x="400" y="1143"/>
                  </a:lnTo>
                  <a:lnTo>
                    <a:pt x="404" y="1124"/>
                  </a:lnTo>
                  <a:close/>
                  <a:moveTo>
                    <a:pt x="840" y="1143"/>
                  </a:moveTo>
                  <a:lnTo>
                    <a:pt x="840" y="1169"/>
                  </a:lnTo>
                  <a:lnTo>
                    <a:pt x="840" y="1169"/>
                  </a:lnTo>
                  <a:cubicBezTo>
                    <a:pt x="837" y="1164"/>
                    <a:pt x="832" y="1156"/>
                    <a:pt x="828" y="1143"/>
                  </a:cubicBezTo>
                  <a:close/>
                  <a:moveTo>
                    <a:pt x="304" y="750"/>
                  </a:moveTo>
                  <a:lnTo>
                    <a:pt x="304" y="750"/>
                  </a:lnTo>
                  <a:cubicBezTo>
                    <a:pt x="257" y="762"/>
                    <a:pt x="209" y="786"/>
                    <a:pt x="162" y="810"/>
                  </a:cubicBezTo>
                  <a:cubicBezTo>
                    <a:pt x="138" y="810"/>
                    <a:pt x="114" y="822"/>
                    <a:pt x="90" y="834"/>
                  </a:cubicBezTo>
                  <a:lnTo>
                    <a:pt x="102" y="834"/>
                  </a:lnTo>
                  <a:cubicBezTo>
                    <a:pt x="102" y="834"/>
                    <a:pt x="102" y="846"/>
                    <a:pt x="102" y="846"/>
                  </a:cubicBezTo>
                  <a:cubicBezTo>
                    <a:pt x="114" y="846"/>
                    <a:pt x="126" y="846"/>
                    <a:pt x="162" y="834"/>
                  </a:cubicBezTo>
                  <a:cubicBezTo>
                    <a:pt x="170" y="831"/>
                    <a:pt x="173" y="830"/>
                    <a:pt x="175" y="830"/>
                  </a:cubicBezTo>
                  <a:cubicBezTo>
                    <a:pt x="179" y="830"/>
                    <a:pt x="176" y="833"/>
                    <a:pt x="180" y="833"/>
                  </a:cubicBezTo>
                  <a:cubicBezTo>
                    <a:pt x="185" y="833"/>
                    <a:pt x="195" y="831"/>
                    <a:pt x="221" y="822"/>
                  </a:cubicBezTo>
                  <a:lnTo>
                    <a:pt x="221" y="822"/>
                  </a:lnTo>
                  <a:cubicBezTo>
                    <a:pt x="150" y="846"/>
                    <a:pt x="150" y="858"/>
                    <a:pt x="138" y="870"/>
                  </a:cubicBezTo>
                  <a:cubicBezTo>
                    <a:pt x="138" y="870"/>
                    <a:pt x="126" y="881"/>
                    <a:pt x="126" y="881"/>
                  </a:cubicBezTo>
                  <a:cubicBezTo>
                    <a:pt x="102" y="893"/>
                    <a:pt x="78" y="905"/>
                    <a:pt x="66" y="917"/>
                  </a:cubicBezTo>
                  <a:lnTo>
                    <a:pt x="126" y="893"/>
                  </a:lnTo>
                  <a:lnTo>
                    <a:pt x="126" y="893"/>
                  </a:lnTo>
                  <a:cubicBezTo>
                    <a:pt x="126" y="893"/>
                    <a:pt x="78" y="917"/>
                    <a:pt x="90" y="917"/>
                  </a:cubicBezTo>
                  <a:cubicBezTo>
                    <a:pt x="114" y="917"/>
                    <a:pt x="138" y="905"/>
                    <a:pt x="162" y="893"/>
                  </a:cubicBezTo>
                  <a:cubicBezTo>
                    <a:pt x="173" y="893"/>
                    <a:pt x="185" y="881"/>
                    <a:pt x="185" y="881"/>
                  </a:cubicBezTo>
                  <a:lnTo>
                    <a:pt x="185" y="881"/>
                  </a:lnTo>
                  <a:cubicBezTo>
                    <a:pt x="185" y="893"/>
                    <a:pt x="173" y="893"/>
                    <a:pt x="173" y="905"/>
                  </a:cubicBezTo>
                  <a:cubicBezTo>
                    <a:pt x="154" y="915"/>
                    <a:pt x="135" y="932"/>
                    <a:pt x="141" y="932"/>
                  </a:cubicBezTo>
                  <a:cubicBezTo>
                    <a:pt x="142" y="932"/>
                    <a:pt x="145" y="931"/>
                    <a:pt x="150" y="929"/>
                  </a:cubicBezTo>
                  <a:cubicBezTo>
                    <a:pt x="162" y="923"/>
                    <a:pt x="173" y="920"/>
                    <a:pt x="181" y="920"/>
                  </a:cubicBezTo>
                  <a:cubicBezTo>
                    <a:pt x="188" y="920"/>
                    <a:pt x="191" y="923"/>
                    <a:pt x="185" y="929"/>
                  </a:cubicBezTo>
                  <a:cubicBezTo>
                    <a:pt x="183" y="931"/>
                    <a:pt x="179" y="935"/>
                    <a:pt x="175" y="938"/>
                  </a:cubicBezTo>
                  <a:lnTo>
                    <a:pt x="175" y="938"/>
                  </a:lnTo>
                  <a:cubicBezTo>
                    <a:pt x="194" y="926"/>
                    <a:pt x="216" y="915"/>
                    <a:pt x="227" y="915"/>
                  </a:cubicBezTo>
                  <a:cubicBezTo>
                    <a:pt x="230" y="915"/>
                    <a:pt x="232" y="916"/>
                    <a:pt x="233" y="917"/>
                  </a:cubicBezTo>
                  <a:cubicBezTo>
                    <a:pt x="233" y="917"/>
                    <a:pt x="126" y="977"/>
                    <a:pt x="126" y="989"/>
                  </a:cubicBezTo>
                  <a:cubicBezTo>
                    <a:pt x="126" y="990"/>
                    <a:pt x="127" y="991"/>
                    <a:pt x="128" y="991"/>
                  </a:cubicBezTo>
                  <a:cubicBezTo>
                    <a:pt x="135" y="991"/>
                    <a:pt x="163" y="963"/>
                    <a:pt x="173" y="953"/>
                  </a:cubicBezTo>
                  <a:cubicBezTo>
                    <a:pt x="185" y="953"/>
                    <a:pt x="173" y="965"/>
                    <a:pt x="173" y="977"/>
                  </a:cubicBezTo>
                  <a:cubicBezTo>
                    <a:pt x="173" y="989"/>
                    <a:pt x="138" y="1036"/>
                    <a:pt x="162" y="1036"/>
                  </a:cubicBezTo>
                  <a:cubicBezTo>
                    <a:pt x="173" y="1024"/>
                    <a:pt x="197" y="1012"/>
                    <a:pt x="209" y="1012"/>
                  </a:cubicBezTo>
                  <a:cubicBezTo>
                    <a:pt x="201" y="1020"/>
                    <a:pt x="192" y="1030"/>
                    <a:pt x="186" y="1035"/>
                  </a:cubicBezTo>
                  <a:lnTo>
                    <a:pt x="186" y="1035"/>
                  </a:lnTo>
                  <a:cubicBezTo>
                    <a:pt x="192" y="1034"/>
                    <a:pt x="203" y="1031"/>
                    <a:pt x="209" y="1024"/>
                  </a:cubicBezTo>
                  <a:cubicBezTo>
                    <a:pt x="233" y="1005"/>
                    <a:pt x="243" y="998"/>
                    <a:pt x="245" y="998"/>
                  </a:cubicBezTo>
                  <a:lnTo>
                    <a:pt x="245" y="998"/>
                  </a:lnTo>
                  <a:cubicBezTo>
                    <a:pt x="248" y="998"/>
                    <a:pt x="231" y="1015"/>
                    <a:pt x="209" y="1036"/>
                  </a:cubicBezTo>
                  <a:lnTo>
                    <a:pt x="304" y="965"/>
                  </a:lnTo>
                  <a:lnTo>
                    <a:pt x="304" y="965"/>
                  </a:lnTo>
                  <a:cubicBezTo>
                    <a:pt x="303" y="966"/>
                    <a:pt x="257" y="1001"/>
                    <a:pt x="245" y="1012"/>
                  </a:cubicBezTo>
                  <a:cubicBezTo>
                    <a:pt x="239" y="1018"/>
                    <a:pt x="239" y="1021"/>
                    <a:pt x="242" y="1021"/>
                  </a:cubicBezTo>
                  <a:cubicBezTo>
                    <a:pt x="245" y="1021"/>
                    <a:pt x="251" y="1018"/>
                    <a:pt x="257" y="1012"/>
                  </a:cubicBezTo>
                  <a:cubicBezTo>
                    <a:pt x="257" y="1007"/>
                    <a:pt x="266" y="1002"/>
                    <a:pt x="273" y="1002"/>
                  </a:cubicBezTo>
                  <a:cubicBezTo>
                    <a:pt x="280" y="1002"/>
                    <a:pt x="283" y="1010"/>
                    <a:pt x="257" y="1036"/>
                  </a:cubicBezTo>
                  <a:cubicBezTo>
                    <a:pt x="241" y="1052"/>
                    <a:pt x="237" y="1057"/>
                    <a:pt x="239" y="1057"/>
                  </a:cubicBezTo>
                  <a:cubicBezTo>
                    <a:pt x="242" y="1057"/>
                    <a:pt x="269" y="1036"/>
                    <a:pt x="269" y="1036"/>
                  </a:cubicBezTo>
                  <a:lnTo>
                    <a:pt x="269" y="1036"/>
                  </a:lnTo>
                  <a:cubicBezTo>
                    <a:pt x="279" y="1036"/>
                    <a:pt x="190" y="1126"/>
                    <a:pt x="206" y="1126"/>
                  </a:cubicBezTo>
                  <a:cubicBezTo>
                    <a:pt x="209" y="1126"/>
                    <a:pt x="213" y="1124"/>
                    <a:pt x="221" y="1120"/>
                  </a:cubicBezTo>
                  <a:lnTo>
                    <a:pt x="281" y="1049"/>
                  </a:lnTo>
                  <a:lnTo>
                    <a:pt x="281" y="1049"/>
                  </a:lnTo>
                  <a:cubicBezTo>
                    <a:pt x="281" y="1059"/>
                    <a:pt x="292" y="1049"/>
                    <a:pt x="269" y="1084"/>
                  </a:cubicBezTo>
                  <a:cubicBezTo>
                    <a:pt x="281" y="1072"/>
                    <a:pt x="328" y="1001"/>
                    <a:pt x="340" y="1001"/>
                  </a:cubicBezTo>
                  <a:lnTo>
                    <a:pt x="340" y="1001"/>
                  </a:lnTo>
                  <a:cubicBezTo>
                    <a:pt x="340" y="1001"/>
                    <a:pt x="300" y="1061"/>
                    <a:pt x="303" y="1061"/>
                  </a:cubicBezTo>
                  <a:cubicBezTo>
                    <a:pt x="303" y="1061"/>
                    <a:pt x="303" y="1061"/>
                    <a:pt x="304" y="1060"/>
                  </a:cubicBezTo>
                  <a:cubicBezTo>
                    <a:pt x="328" y="1036"/>
                    <a:pt x="328" y="1024"/>
                    <a:pt x="328" y="1024"/>
                  </a:cubicBezTo>
                  <a:cubicBezTo>
                    <a:pt x="340" y="1012"/>
                    <a:pt x="352" y="1001"/>
                    <a:pt x="352" y="1001"/>
                  </a:cubicBezTo>
                  <a:lnTo>
                    <a:pt x="352" y="1001"/>
                  </a:lnTo>
                  <a:cubicBezTo>
                    <a:pt x="352" y="1001"/>
                    <a:pt x="352" y="1012"/>
                    <a:pt x="328" y="1048"/>
                  </a:cubicBezTo>
                  <a:cubicBezTo>
                    <a:pt x="293" y="1084"/>
                    <a:pt x="293" y="1072"/>
                    <a:pt x="257" y="1120"/>
                  </a:cubicBezTo>
                  <a:cubicBezTo>
                    <a:pt x="245" y="1137"/>
                    <a:pt x="242" y="1146"/>
                    <a:pt x="245" y="1146"/>
                  </a:cubicBezTo>
                  <a:cubicBezTo>
                    <a:pt x="248" y="1146"/>
                    <a:pt x="257" y="1137"/>
                    <a:pt x="269" y="1120"/>
                  </a:cubicBezTo>
                  <a:cubicBezTo>
                    <a:pt x="282" y="1101"/>
                    <a:pt x="291" y="1094"/>
                    <a:pt x="294" y="1094"/>
                  </a:cubicBezTo>
                  <a:lnTo>
                    <a:pt x="294" y="1094"/>
                  </a:lnTo>
                  <a:cubicBezTo>
                    <a:pt x="299" y="1094"/>
                    <a:pt x="291" y="1114"/>
                    <a:pt x="269" y="1143"/>
                  </a:cubicBezTo>
                  <a:cubicBezTo>
                    <a:pt x="281" y="1131"/>
                    <a:pt x="304" y="1108"/>
                    <a:pt x="316" y="1084"/>
                  </a:cubicBezTo>
                  <a:cubicBezTo>
                    <a:pt x="316" y="1084"/>
                    <a:pt x="328" y="1084"/>
                    <a:pt x="352" y="1060"/>
                  </a:cubicBezTo>
                  <a:lnTo>
                    <a:pt x="352" y="1060"/>
                  </a:lnTo>
                  <a:cubicBezTo>
                    <a:pt x="293" y="1120"/>
                    <a:pt x="316" y="1143"/>
                    <a:pt x="328" y="1143"/>
                  </a:cubicBezTo>
                  <a:cubicBezTo>
                    <a:pt x="328" y="1143"/>
                    <a:pt x="364" y="1108"/>
                    <a:pt x="412" y="1048"/>
                  </a:cubicBezTo>
                  <a:lnTo>
                    <a:pt x="412" y="1048"/>
                  </a:lnTo>
                  <a:cubicBezTo>
                    <a:pt x="412" y="1056"/>
                    <a:pt x="390" y="1085"/>
                    <a:pt x="373" y="1107"/>
                  </a:cubicBezTo>
                  <a:lnTo>
                    <a:pt x="373" y="1107"/>
                  </a:lnTo>
                  <a:cubicBezTo>
                    <a:pt x="371" y="1107"/>
                    <a:pt x="369" y="1107"/>
                    <a:pt x="368" y="1107"/>
                  </a:cubicBezTo>
                  <a:cubicBezTo>
                    <a:pt x="362" y="1107"/>
                    <a:pt x="357" y="1113"/>
                    <a:pt x="340" y="1155"/>
                  </a:cubicBezTo>
                  <a:lnTo>
                    <a:pt x="352" y="1131"/>
                  </a:lnTo>
                  <a:cubicBezTo>
                    <a:pt x="356" y="1128"/>
                    <a:pt x="364" y="1118"/>
                    <a:pt x="373" y="1107"/>
                  </a:cubicBezTo>
                  <a:lnTo>
                    <a:pt x="373" y="1107"/>
                  </a:lnTo>
                  <a:cubicBezTo>
                    <a:pt x="374" y="1108"/>
                    <a:pt x="375" y="1108"/>
                    <a:pt x="376" y="1108"/>
                  </a:cubicBezTo>
                  <a:cubicBezTo>
                    <a:pt x="376" y="1108"/>
                    <a:pt x="376" y="1108"/>
                    <a:pt x="376" y="1120"/>
                  </a:cubicBezTo>
                  <a:lnTo>
                    <a:pt x="364" y="1143"/>
                  </a:lnTo>
                  <a:cubicBezTo>
                    <a:pt x="388" y="1108"/>
                    <a:pt x="412" y="1072"/>
                    <a:pt x="423" y="1048"/>
                  </a:cubicBezTo>
                  <a:lnTo>
                    <a:pt x="423" y="1048"/>
                  </a:lnTo>
                  <a:lnTo>
                    <a:pt x="415" y="1066"/>
                  </a:lnTo>
                  <a:lnTo>
                    <a:pt x="415" y="1066"/>
                  </a:lnTo>
                  <a:cubicBezTo>
                    <a:pt x="407" y="1081"/>
                    <a:pt x="400" y="1096"/>
                    <a:pt x="400" y="1096"/>
                  </a:cubicBezTo>
                  <a:lnTo>
                    <a:pt x="413" y="1072"/>
                  </a:lnTo>
                  <a:lnTo>
                    <a:pt x="376" y="1155"/>
                  </a:lnTo>
                  <a:cubicBezTo>
                    <a:pt x="376" y="1166"/>
                    <a:pt x="376" y="1172"/>
                    <a:pt x="377" y="1172"/>
                  </a:cubicBezTo>
                  <a:cubicBezTo>
                    <a:pt x="378" y="1172"/>
                    <a:pt x="381" y="1163"/>
                    <a:pt x="388" y="1143"/>
                  </a:cubicBezTo>
                  <a:cubicBezTo>
                    <a:pt x="393" y="1129"/>
                    <a:pt x="399" y="1113"/>
                    <a:pt x="405" y="1100"/>
                  </a:cubicBezTo>
                  <a:lnTo>
                    <a:pt x="405" y="1100"/>
                  </a:lnTo>
                  <a:lnTo>
                    <a:pt x="400" y="1108"/>
                  </a:lnTo>
                  <a:cubicBezTo>
                    <a:pt x="401" y="1105"/>
                    <a:pt x="403" y="1102"/>
                    <a:pt x="405" y="1099"/>
                  </a:cubicBezTo>
                  <a:lnTo>
                    <a:pt x="405" y="1099"/>
                  </a:lnTo>
                  <a:cubicBezTo>
                    <a:pt x="405" y="1100"/>
                    <a:pt x="405" y="1100"/>
                    <a:pt x="405" y="1100"/>
                  </a:cubicBezTo>
                  <a:lnTo>
                    <a:pt x="405" y="1100"/>
                  </a:lnTo>
                  <a:lnTo>
                    <a:pt x="410" y="1092"/>
                  </a:lnTo>
                  <a:lnTo>
                    <a:pt x="410" y="1092"/>
                  </a:lnTo>
                  <a:lnTo>
                    <a:pt x="410" y="1091"/>
                  </a:lnTo>
                  <a:lnTo>
                    <a:pt x="410" y="1091"/>
                  </a:lnTo>
                  <a:cubicBezTo>
                    <a:pt x="408" y="1094"/>
                    <a:pt x="407" y="1097"/>
                    <a:pt x="405" y="1099"/>
                  </a:cubicBezTo>
                  <a:lnTo>
                    <a:pt x="405" y="1099"/>
                  </a:lnTo>
                  <a:cubicBezTo>
                    <a:pt x="407" y="1094"/>
                    <a:pt x="410" y="1089"/>
                    <a:pt x="411" y="1085"/>
                  </a:cubicBezTo>
                  <a:lnTo>
                    <a:pt x="411" y="1085"/>
                  </a:lnTo>
                  <a:lnTo>
                    <a:pt x="410" y="1091"/>
                  </a:lnTo>
                  <a:lnTo>
                    <a:pt x="410" y="1091"/>
                  </a:lnTo>
                  <a:cubicBezTo>
                    <a:pt x="427" y="1063"/>
                    <a:pt x="442" y="1034"/>
                    <a:pt x="438" y="1034"/>
                  </a:cubicBezTo>
                  <a:lnTo>
                    <a:pt x="438" y="1034"/>
                  </a:lnTo>
                  <a:cubicBezTo>
                    <a:pt x="438" y="1034"/>
                    <a:pt x="437" y="1035"/>
                    <a:pt x="435" y="1036"/>
                  </a:cubicBezTo>
                  <a:cubicBezTo>
                    <a:pt x="432" y="1039"/>
                    <a:pt x="429" y="1044"/>
                    <a:pt x="425" y="1051"/>
                  </a:cubicBezTo>
                  <a:lnTo>
                    <a:pt x="425" y="1051"/>
                  </a:lnTo>
                  <a:lnTo>
                    <a:pt x="459" y="989"/>
                  </a:lnTo>
                  <a:cubicBezTo>
                    <a:pt x="459" y="980"/>
                    <a:pt x="459" y="976"/>
                    <a:pt x="459" y="976"/>
                  </a:cubicBezTo>
                  <a:cubicBezTo>
                    <a:pt x="457" y="976"/>
                    <a:pt x="455" y="986"/>
                    <a:pt x="447" y="1001"/>
                  </a:cubicBezTo>
                  <a:cubicBezTo>
                    <a:pt x="433" y="1022"/>
                    <a:pt x="427" y="1026"/>
                    <a:pt x="425" y="1026"/>
                  </a:cubicBezTo>
                  <a:cubicBezTo>
                    <a:pt x="423" y="1026"/>
                    <a:pt x="423" y="1024"/>
                    <a:pt x="423" y="1024"/>
                  </a:cubicBezTo>
                  <a:cubicBezTo>
                    <a:pt x="423" y="1024"/>
                    <a:pt x="412" y="1024"/>
                    <a:pt x="423" y="1001"/>
                  </a:cubicBezTo>
                  <a:cubicBezTo>
                    <a:pt x="442" y="973"/>
                    <a:pt x="460" y="945"/>
                    <a:pt x="457" y="945"/>
                  </a:cubicBezTo>
                  <a:lnTo>
                    <a:pt x="457" y="945"/>
                  </a:lnTo>
                  <a:cubicBezTo>
                    <a:pt x="456" y="945"/>
                    <a:pt x="453" y="948"/>
                    <a:pt x="447" y="953"/>
                  </a:cubicBezTo>
                  <a:cubicBezTo>
                    <a:pt x="423" y="977"/>
                    <a:pt x="412" y="1001"/>
                    <a:pt x="412" y="1001"/>
                  </a:cubicBezTo>
                  <a:cubicBezTo>
                    <a:pt x="412" y="1001"/>
                    <a:pt x="412" y="989"/>
                    <a:pt x="412" y="977"/>
                  </a:cubicBezTo>
                  <a:cubicBezTo>
                    <a:pt x="412" y="977"/>
                    <a:pt x="418" y="957"/>
                    <a:pt x="417" y="957"/>
                  </a:cubicBezTo>
                  <a:lnTo>
                    <a:pt x="417" y="957"/>
                  </a:lnTo>
                  <a:cubicBezTo>
                    <a:pt x="416" y="957"/>
                    <a:pt x="415" y="959"/>
                    <a:pt x="412" y="965"/>
                  </a:cubicBezTo>
                  <a:cubicBezTo>
                    <a:pt x="393" y="988"/>
                    <a:pt x="386" y="995"/>
                    <a:pt x="383" y="995"/>
                  </a:cubicBezTo>
                  <a:cubicBezTo>
                    <a:pt x="379" y="995"/>
                    <a:pt x="388" y="977"/>
                    <a:pt x="388" y="977"/>
                  </a:cubicBezTo>
                  <a:lnTo>
                    <a:pt x="388" y="977"/>
                  </a:lnTo>
                  <a:lnTo>
                    <a:pt x="376" y="989"/>
                  </a:lnTo>
                  <a:lnTo>
                    <a:pt x="364" y="989"/>
                  </a:lnTo>
                  <a:cubicBezTo>
                    <a:pt x="364" y="989"/>
                    <a:pt x="348" y="1004"/>
                    <a:pt x="345" y="1004"/>
                  </a:cubicBezTo>
                  <a:cubicBezTo>
                    <a:pt x="343" y="1004"/>
                    <a:pt x="344" y="1001"/>
                    <a:pt x="352" y="989"/>
                  </a:cubicBezTo>
                  <a:cubicBezTo>
                    <a:pt x="370" y="977"/>
                    <a:pt x="379" y="965"/>
                    <a:pt x="383" y="957"/>
                  </a:cubicBezTo>
                  <a:lnTo>
                    <a:pt x="383" y="957"/>
                  </a:lnTo>
                  <a:cubicBezTo>
                    <a:pt x="371" y="970"/>
                    <a:pt x="349" y="991"/>
                    <a:pt x="342" y="991"/>
                  </a:cubicBezTo>
                  <a:cubicBezTo>
                    <a:pt x="341" y="991"/>
                    <a:pt x="340" y="990"/>
                    <a:pt x="340" y="989"/>
                  </a:cubicBezTo>
                  <a:cubicBezTo>
                    <a:pt x="352" y="977"/>
                    <a:pt x="364" y="965"/>
                    <a:pt x="376" y="941"/>
                  </a:cubicBezTo>
                  <a:lnTo>
                    <a:pt x="376" y="941"/>
                  </a:lnTo>
                  <a:cubicBezTo>
                    <a:pt x="368" y="949"/>
                    <a:pt x="360" y="957"/>
                    <a:pt x="352" y="965"/>
                  </a:cubicBezTo>
                  <a:cubicBezTo>
                    <a:pt x="352" y="965"/>
                    <a:pt x="391" y="916"/>
                    <a:pt x="381" y="916"/>
                  </a:cubicBezTo>
                  <a:cubicBezTo>
                    <a:pt x="380" y="916"/>
                    <a:pt x="378" y="916"/>
                    <a:pt x="376" y="917"/>
                  </a:cubicBezTo>
                  <a:cubicBezTo>
                    <a:pt x="370" y="929"/>
                    <a:pt x="367" y="935"/>
                    <a:pt x="365" y="935"/>
                  </a:cubicBezTo>
                  <a:cubicBezTo>
                    <a:pt x="364" y="935"/>
                    <a:pt x="364" y="929"/>
                    <a:pt x="364" y="917"/>
                  </a:cubicBezTo>
                  <a:cubicBezTo>
                    <a:pt x="371" y="910"/>
                    <a:pt x="382" y="899"/>
                    <a:pt x="388" y="893"/>
                  </a:cubicBezTo>
                  <a:lnTo>
                    <a:pt x="388" y="893"/>
                  </a:lnTo>
                  <a:cubicBezTo>
                    <a:pt x="373" y="901"/>
                    <a:pt x="359" y="912"/>
                    <a:pt x="358" y="912"/>
                  </a:cubicBezTo>
                  <a:cubicBezTo>
                    <a:pt x="357" y="912"/>
                    <a:pt x="362" y="907"/>
                    <a:pt x="376" y="893"/>
                  </a:cubicBezTo>
                  <a:lnTo>
                    <a:pt x="376" y="893"/>
                  </a:lnTo>
                  <a:cubicBezTo>
                    <a:pt x="376" y="893"/>
                    <a:pt x="344" y="911"/>
                    <a:pt x="339" y="911"/>
                  </a:cubicBezTo>
                  <a:cubicBezTo>
                    <a:pt x="336" y="911"/>
                    <a:pt x="344" y="904"/>
                    <a:pt x="376" y="881"/>
                  </a:cubicBezTo>
                  <a:lnTo>
                    <a:pt x="376" y="881"/>
                  </a:lnTo>
                  <a:cubicBezTo>
                    <a:pt x="351" y="898"/>
                    <a:pt x="340" y="903"/>
                    <a:pt x="337" y="903"/>
                  </a:cubicBezTo>
                  <a:cubicBezTo>
                    <a:pt x="332" y="903"/>
                    <a:pt x="342" y="891"/>
                    <a:pt x="342" y="891"/>
                  </a:cubicBezTo>
                  <a:lnTo>
                    <a:pt x="342" y="891"/>
                  </a:lnTo>
                  <a:cubicBezTo>
                    <a:pt x="342" y="891"/>
                    <a:pt x="342" y="892"/>
                    <a:pt x="340" y="893"/>
                  </a:cubicBezTo>
                  <a:cubicBezTo>
                    <a:pt x="330" y="893"/>
                    <a:pt x="313" y="909"/>
                    <a:pt x="293" y="922"/>
                  </a:cubicBezTo>
                  <a:lnTo>
                    <a:pt x="293" y="922"/>
                  </a:lnTo>
                  <a:cubicBezTo>
                    <a:pt x="306" y="913"/>
                    <a:pt x="322" y="900"/>
                    <a:pt x="328" y="893"/>
                  </a:cubicBezTo>
                  <a:cubicBezTo>
                    <a:pt x="356" y="870"/>
                    <a:pt x="364" y="863"/>
                    <a:pt x="363" y="863"/>
                  </a:cubicBezTo>
                  <a:lnTo>
                    <a:pt x="363" y="863"/>
                  </a:lnTo>
                  <a:cubicBezTo>
                    <a:pt x="361" y="863"/>
                    <a:pt x="336" y="881"/>
                    <a:pt x="328" y="881"/>
                  </a:cubicBezTo>
                  <a:cubicBezTo>
                    <a:pt x="321" y="881"/>
                    <a:pt x="328" y="872"/>
                    <a:pt x="337" y="861"/>
                  </a:cubicBezTo>
                  <a:lnTo>
                    <a:pt x="337" y="861"/>
                  </a:lnTo>
                  <a:cubicBezTo>
                    <a:pt x="334" y="864"/>
                    <a:pt x="331" y="866"/>
                    <a:pt x="328" y="870"/>
                  </a:cubicBezTo>
                  <a:cubicBezTo>
                    <a:pt x="320" y="874"/>
                    <a:pt x="316" y="875"/>
                    <a:pt x="315" y="875"/>
                  </a:cubicBezTo>
                  <a:cubicBezTo>
                    <a:pt x="311" y="875"/>
                    <a:pt x="316" y="870"/>
                    <a:pt x="316" y="870"/>
                  </a:cubicBezTo>
                  <a:lnTo>
                    <a:pt x="328" y="846"/>
                  </a:lnTo>
                  <a:cubicBezTo>
                    <a:pt x="330" y="844"/>
                    <a:pt x="331" y="843"/>
                    <a:pt x="333" y="841"/>
                  </a:cubicBezTo>
                  <a:lnTo>
                    <a:pt x="333" y="841"/>
                  </a:lnTo>
                  <a:lnTo>
                    <a:pt x="293" y="858"/>
                  </a:lnTo>
                  <a:cubicBezTo>
                    <a:pt x="289" y="859"/>
                    <a:pt x="287" y="860"/>
                    <a:pt x="286" y="860"/>
                  </a:cubicBezTo>
                  <a:cubicBezTo>
                    <a:pt x="282" y="860"/>
                    <a:pt x="318" y="834"/>
                    <a:pt x="328" y="834"/>
                  </a:cubicBezTo>
                  <a:cubicBezTo>
                    <a:pt x="340" y="822"/>
                    <a:pt x="352" y="810"/>
                    <a:pt x="340" y="810"/>
                  </a:cubicBezTo>
                  <a:cubicBezTo>
                    <a:pt x="340" y="810"/>
                    <a:pt x="328" y="810"/>
                    <a:pt x="316" y="822"/>
                  </a:cubicBezTo>
                  <a:lnTo>
                    <a:pt x="257" y="846"/>
                  </a:lnTo>
                  <a:lnTo>
                    <a:pt x="316" y="810"/>
                  </a:lnTo>
                  <a:cubicBezTo>
                    <a:pt x="328" y="804"/>
                    <a:pt x="331" y="801"/>
                    <a:pt x="330" y="800"/>
                  </a:cubicBezTo>
                  <a:lnTo>
                    <a:pt x="330" y="800"/>
                  </a:lnTo>
                  <a:cubicBezTo>
                    <a:pt x="336" y="796"/>
                    <a:pt x="343" y="791"/>
                    <a:pt x="352" y="786"/>
                  </a:cubicBezTo>
                  <a:lnTo>
                    <a:pt x="352" y="786"/>
                  </a:lnTo>
                  <a:lnTo>
                    <a:pt x="328" y="798"/>
                  </a:lnTo>
                  <a:cubicBezTo>
                    <a:pt x="328" y="798"/>
                    <a:pt x="328" y="798"/>
                    <a:pt x="327" y="799"/>
                  </a:cubicBezTo>
                  <a:lnTo>
                    <a:pt x="327" y="799"/>
                  </a:lnTo>
                  <a:cubicBezTo>
                    <a:pt x="325" y="798"/>
                    <a:pt x="321" y="798"/>
                    <a:pt x="316" y="798"/>
                  </a:cubicBezTo>
                  <a:cubicBezTo>
                    <a:pt x="304" y="810"/>
                    <a:pt x="281" y="822"/>
                    <a:pt x="281" y="822"/>
                  </a:cubicBezTo>
                  <a:cubicBezTo>
                    <a:pt x="269" y="822"/>
                    <a:pt x="281" y="822"/>
                    <a:pt x="281" y="810"/>
                  </a:cubicBezTo>
                  <a:cubicBezTo>
                    <a:pt x="281" y="800"/>
                    <a:pt x="327" y="783"/>
                    <a:pt x="326" y="783"/>
                  </a:cubicBezTo>
                  <a:lnTo>
                    <a:pt x="326" y="783"/>
                  </a:lnTo>
                  <a:cubicBezTo>
                    <a:pt x="326" y="783"/>
                    <a:pt x="323" y="784"/>
                    <a:pt x="316" y="786"/>
                  </a:cubicBezTo>
                  <a:cubicBezTo>
                    <a:pt x="300" y="790"/>
                    <a:pt x="291" y="792"/>
                    <a:pt x="286" y="792"/>
                  </a:cubicBezTo>
                  <a:cubicBezTo>
                    <a:pt x="275" y="792"/>
                    <a:pt x="281" y="786"/>
                    <a:pt x="281" y="786"/>
                  </a:cubicBezTo>
                  <a:cubicBezTo>
                    <a:pt x="273" y="786"/>
                    <a:pt x="267" y="787"/>
                    <a:pt x="261" y="789"/>
                  </a:cubicBezTo>
                  <a:lnTo>
                    <a:pt x="261" y="789"/>
                  </a:lnTo>
                  <a:cubicBezTo>
                    <a:pt x="272" y="785"/>
                    <a:pt x="282" y="779"/>
                    <a:pt x="293" y="774"/>
                  </a:cubicBezTo>
                  <a:lnTo>
                    <a:pt x="293" y="774"/>
                  </a:lnTo>
                  <a:lnTo>
                    <a:pt x="221" y="798"/>
                  </a:lnTo>
                  <a:cubicBezTo>
                    <a:pt x="269" y="774"/>
                    <a:pt x="245" y="774"/>
                    <a:pt x="257" y="774"/>
                  </a:cubicBezTo>
                  <a:cubicBezTo>
                    <a:pt x="257" y="774"/>
                    <a:pt x="304" y="751"/>
                    <a:pt x="304" y="750"/>
                  </a:cubicBezTo>
                  <a:close/>
                  <a:moveTo>
                    <a:pt x="340" y="1155"/>
                  </a:moveTo>
                  <a:cubicBezTo>
                    <a:pt x="327" y="1174"/>
                    <a:pt x="321" y="1187"/>
                    <a:pt x="322" y="1187"/>
                  </a:cubicBezTo>
                  <a:cubicBezTo>
                    <a:pt x="323" y="1187"/>
                    <a:pt x="329" y="1177"/>
                    <a:pt x="340" y="1155"/>
                  </a:cubicBezTo>
                  <a:close/>
                  <a:moveTo>
                    <a:pt x="402" y="1153"/>
                  </a:moveTo>
                  <a:cubicBezTo>
                    <a:pt x="395" y="1178"/>
                    <a:pt x="388" y="1200"/>
                    <a:pt x="388" y="1200"/>
                  </a:cubicBezTo>
                  <a:cubicBezTo>
                    <a:pt x="389" y="1200"/>
                    <a:pt x="392" y="1191"/>
                    <a:pt x="400" y="1167"/>
                  </a:cubicBezTo>
                  <a:cubicBezTo>
                    <a:pt x="400" y="1165"/>
                    <a:pt x="401" y="1159"/>
                    <a:pt x="402" y="1153"/>
                  </a:cubicBezTo>
                  <a:close/>
                  <a:moveTo>
                    <a:pt x="501" y="952"/>
                  </a:moveTo>
                  <a:lnTo>
                    <a:pt x="501" y="952"/>
                  </a:lnTo>
                  <a:cubicBezTo>
                    <a:pt x="499" y="952"/>
                    <a:pt x="456" y="1042"/>
                    <a:pt x="448" y="1059"/>
                  </a:cubicBezTo>
                  <a:lnTo>
                    <a:pt x="448" y="1059"/>
                  </a:lnTo>
                  <a:cubicBezTo>
                    <a:pt x="457" y="1031"/>
                    <a:pt x="481" y="990"/>
                    <a:pt x="479" y="990"/>
                  </a:cubicBezTo>
                  <a:lnTo>
                    <a:pt x="479" y="990"/>
                  </a:lnTo>
                  <a:cubicBezTo>
                    <a:pt x="479" y="990"/>
                    <a:pt x="476" y="993"/>
                    <a:pt x="471" y="1001"/>
                  </a:cubicBezTo>
                  <a:lnTo>
                    <a:pt x="410" y="1092"/>
                  </a:lnTo>
                  <a:lnTo>
                    <a:pt x="410" y="1092"/>
                  </a:lnTo>
                  <a:lnTo>
                    <a:pt x="404" y="1124"/>
                  </a:lnTo>
                  <a:lnTo>
                    <a:pt x="404" y="1124"/>
                  </a:lnTo>
                  <a:cubicBezTo>
                    <a:pt x="409" y="1109"/>
                    <a:pt x="416" y="1094"/>
                    <a:pt x="421" y="1087"/>
                  </a:cubicBezTo>
                  <a:lnTo>
                    <a:pt x="421" y="1087"/>
                  </a:lnTo>
                  <a:cubicBezTo>
                    <a:pt x="416" y="1099"/>
                    <a:pt x="407" y="1132"/>
                    <a:pt x="402" y="1153"/>
                  </a:cubicBezTo>
                  <a:lnTo>
                    <a:pt x="402" y="1153"/>
                  </a:lnTo>
                  <a:cubicBezTo>
                    <a:pt x="412" y="1120"/>
                    <a:pt x="423" y="1084"/>
                    <a:pt x="423" y="1084"/>
                  </a:cubicBezTo>
                  <a:lnTo>
                    <a:pt x="423" y="1084"/>
                  </a:lnTo>
                  <a:cubicBezTo>
                    <a:pt x="433" y="1084"/>
                    <a:pt x="414" y="1139"/>
                    <a:pt x="415" y="1139"/>
                  </a:cubicBezTo>
                  <a:cubicBezTo>
                    <a:pt x="416" y="1139"/>
                    <a:pt x="418" y="1134"/>
                    <a:pt x="423" y="1120"/>
                  </a:cubicBezTo>
                  <a:lnTo>
                    <a:pt x="423" y="1120"/>
                  </a:lnTo>
                  <a:cubicBezTo>
                    <a:pt x="415" y="1162"/>
                    <a:pt x="419" y="1168"/>
                    <a:pt x="426" y="1168"/>
                  </a:cubicBezTo>
                  <a:cubicBezTo>
                    <a:pt x="429" y="1168"/>
                    <a:pt x="432" y="1167"/>
                    <a:pt x="435" y="1167"/>
                  </a:cubicBezTo>
                  <a:cubicBezTo>
                    <a:pt x="447" y="1167"/>
                    <a:pt x="459" y="1143"/>
                    <a:pt x="459" y="1143"/>
                  </a:cubicBezTo>
                  <a:cubicBezTo>
                    <a:pt x="460" y="1142"/>
                    <a:pt x="461" y="1142"/>
                    <a:pt x="462" y="1142"/>
                  </a:cubicBezTo>
                  <a:lnTo>
                    <a:pt x="462" y="1142"/>
                  </a:lnTo>
                  <a:cubicBezTo>
                    <a:pt x="466" y="1142"/>
                    <a:pt x="452" y="1181"/>
                    <a:pt x="457" y="1181"/>
                  </a:cubicBezTo>
                  <a:cubicBezTo>
                    <a:pt x="457" y="1181"/>
                    <a:pt x="458" y="1180"/>
                    <a:pt x="459" y="1179"/>
                  </a:cubicBezTo>
                  <a:lnTo>
                    <a:pt x="475" y="1139"/>
                  </a:lnTo>
                  <a:lnTo>
                    <a:pt x="471" y="1155"/>
                  </a:lnTo>
                  <a:lnTo>
                    <a:pt x="478" y="1131"/>
                  </a:lnTo>
                  <a:lnTo>
                    <a:pt x="483" y="1120"/>
                  </a:lnTo>
                  <a:lnTo>
                    <a:pt x="483" y="1120"/>
                  </a:lnTo>
                  <a:cubicBezTo>
                    <a:pt x="483" y="1120"/>
                    <a:pt x="450" y="1217"/>
                    <a:pt x="453" y="1217"/>
                  </a:cubicBezTo>
                  <a:cubicBezTo>
                    <a:pt x="453" y="1217"/>
                    <a:pt x="455" y="1213"/>
                    <a:pt x="459" y="1203"/>
                  </a:cubicBezTo>
                  <a:cubicBezTo>
                    <a:pt x="471" y="1191"/>
                    <a:pt x="483" y="1167"/>
                    <a:pt x="483" y="1143"/>
                  </a:cubicBezTo>
                  <a:cubicBezTo>
                    <a:pt x="486" y="1134"/>
                    <a:pt x="488" y="1131"/>
                    <a:pt x="488" y="1131"/>
                  </a:cubicBezTo>
                  <a:cubicBezTo>
                    <a:pt x="489" y="1131"/>
                    <a:pt x="489" y="1139"/>
                    <a:pt x="489" y="1139"/>
                  </a:cubicBezTo>
                  <a:cubicBezTo>
                    <a:pt x="489" y="1139"/>
                    <a:pt x="489" y="1139"/>
                    <a:pt x="490" y="1139"/>
                  </a:cubicBezTo>
                  <a:lnTo>
                    <a:pt x="490" y="1139"/>
                  </a:lnTo>
                  <a:cubicBezTo>
                    <a:pt x="483" y="1168"/>
                    <a:pt x="483" y="1195"/>
                    <a:pt x="483" y="1215"/>
                  </a:cubicBezTo>
                  <a:cubicBezTo>
                    <a:pt x="483" y="1215"/>
                    <a:pt x="483" y="1216"/>
                    <a:pt x="483" y="1216"/>
                  </a:cubicBezTo>
                  <a:cubicBezTo>
                    <a:pt x="485" y="1216"/>
                    <a:pt x="507" y="1107"/>
                    <a:pt x="519" y="1084"/>
                  </a:cubicBezTo>
                  <a:cubicBezTo>
                    <a:pt x="521" y="1078"/>
                    <a:pt x="523" y="1076"/>
                    <a:pt x="524" y="1076"/>
                  </a:cubicBezTo>
                  <a:lnTo>
                    <a:pt x="524" y="1076"/>
                  </a:lnTo>
                  <a:cubicBezTo>
                    <a:pt x="525" y="1076"/>
                    <a:pt x="525" y="1077"/>
                    <a:pt x="525" y="1079"/>
                  </a:cubicBezTo>
                  <a:lnTo>
                    <a:pt x="525" y="1079"/>
                  </a:lnTo>
                  <a:cubicBezTo>
                    <a:pt x="531" y="1061"/>
                    <a:pt x="531" y="1045"/>
                    <a:pt x="531" y="1036"/>
                  </a:cubicBezTo>
                  <a:lnTo>
                    <a:pt x="531" y="1036"/>
                  </a:lnTo>
                  <a:cubicBezTo>
                    <a:pt x="523" y="1058"/>
                    <a:pt x="521" y="1062"/>
                    <a:pt x="519" y="1062"/>
                  </a:cubicBezTo>
                  <a:cubicBezTo>
                    <a:pt x="519" y="1062"/>
                    <a:pt x="519" y="1060"/>
                    <a:pt x="519" y="1060"/>
                  </a:cubicBezTo>
                  <a:cubicBezTo>
                    <a:pt x="519" y="1060"/>
                    <a:pt x="509" y="1099"/>
                    <a:pt x="498" y="1107"/>
                  </a:cubicBezTo>
                  <a:lnTo>
                    <a:pt x="498" y="1107"/>
                  </a:lnTo>
                  <a:cubicBezTo>
                    <a:pt x="508" y="1079"/>
                    <a:pt x="519" y="1037"/>
                    <a:pt x="519" y="1024"/>
                  </a:cubicBezTo>
                  <a:cubicBezTo>
                    <a:pt x="521" y="1014"/>
                    <a:pt x="521" y="1010"/>
                    <a:pt x="521" y="1010"/>
                  </a:cubicBezTo>
                  <a:lnTo>
                    <a:pt x="521" y="1010"/>
                  </a:lnTo>
                  <a:cubicBezTo>
                    <a:pt x="519" y="1010"/>
                    <a:pt x="495" y="1108"/>
                    <a:pt x="495" y="1108"/>
                  </a:cubicBezTo>
                  <a:cubicBezTo>
                    <a:pt x="496" y="1108"/>
                    <a:pt x="497" y="1107"/>
                    <a:pt x="498" y="1107"/>
                  </a:cubicBezTo>
                  <a:lnTo>
                    <a:pt x="498" y="1107"/>
                  </a:lnTo>
                  <a:cubicBezTo>
                    <a:pt x="493" y="1121"/>
                    <a:pt x="488" y="1131"/>
                    <a:pt x="486" y="1131"/>
                  </a:cubicBezTo>
                  <a:cubicBezTo>
                    <a:pt x="484" y="1131"/>
                    <a:pt x="483" y="1127"/>
                    <a:pt x="483" y="1120"/>
                  </a:cubicBezTo>
                  <a:cubicBezTo>
                    <a:pt x="490" y="1100"/>
                    <a:pt x="493" y="1087"/>
                    <a:pt x="492" y="1086"/>
                  </a:cubicBezTo>
                  <a:lnTo>
                    <a:pt x="492" y="1086"/>
                  </a:lnTo>
                  <a:lnTo>
                    <a:pt x="507" y="1036"/>
                  </a:lnTo>
                  <a:lnTo>
                    <a:pt x="507" y="1036"/>
                  </a:lnTo>
                  <a:lnTo>
                    <a:pt x="507" y="1036"/>
                  </a:lnTo>
                  <a:lnTo>
                    <a:pt x="501" y="1045"/>
                  </a:lnTo>
                  <a:lnTo>
                    <a:pt x="501" y="1045"/>
                  </a:lnTo>
                  <a:cubicBezTo>
                    <a:pt x="501" y="1045"/>
                    <a:pt x="500" y="1045"/>
                    <a:pt x="500" y="1045"/>
                  </a:cubicBezTo>
                  <a:cubicBezTo>
                    <a:pt x="499" y="1045"/>
                    <a:pt x="498" y="1045"/>
                    <a:pt x="495" y="1048"/>
                  </a:cubicBezTo>
                  <a:lnTo>
                    <a:pt x="483" y="1072"/>
                  </a:lnTo>
                  <a:lnTo>
                    <a:pt x="501" y="1045"/>
                  </a:lnTo>
                  <a:lnTo>
                    <a:pt x="501" y="1045"/>
                  </a:lnTo>
                  <a:cubicBezTo>
                    <a:pt x="501" y="1046"/>
                    <a:pt x="501" y="1047"/>
                    <a:pt x="501" y="1047"/>
                  </a:cubicBezTo>
                  <a:cubicBezTo>
                    <a:pt x="501" y="1047"/>
                    <a:pt x="502" y="1045"/>
                    <a:pt x="506" y="1037"/>
                  </a:cubicBezTo>
                  <a:lnTo>
                    <a:pt x="506" y="1037"/>
                  </a:lnTo>
                  <a:lnTo>
                    <a:pt x="495" y="1060"/>
                  </a:lnTo>
                  <a:cubicBezTo>
                    <a:pt x="495" y="1060"/>
                    <a:pt x="495" y="1075"/>
                    <a:pt x="489" y="1075"/>
                  </a:cubicBezTo>
                  <a:cubicBezTo>
                    <a:pt x="487" y="1075"/>
                    <a:pt x="485" y="1074"/>
                    <a:pt x="483" y="1072"/>
                  </a:cubicBezTo>
                  <a:cubicBezTo>
                    <a:pt x="483" y="1076"/>
                    <a:pt x="481" y="1079"/>
                    <a:pt x="480" y="1079"/>
                  </a:cubicBezTo>
                  <a:cubicBezTo>
                    <a:pt x="477" y="1079"/>
                    <a:pt x="475" y="1071"/>
                    <a:pt x="483" y="1048"/>
                  </a:cubicBezTo>
                  <a:cubicBezTo>
                    <a:pt x="490" y="1027"/>
                    <a:pt x="497" y="1010"/>
                    <a:pt x="497" y="1010"/>
                  </a:cubicBezTo>
                  <a:lnTo>
                    <a:pt x="497" y="1010"/>
                  </a:lnTo>
                  <a:cubicBezTo>
                    <a:pt x="496" y="1010"/>
                    <a:pt x="493" y="1017"/>
                    <a:pt x="483" y="1036"/>
                  </a:cubicBezTo>
                  <a:cubicBezTo>
                    <a:pt x="483" y="1036"/>
                    <a:pt x="483" y="1030"/>
                    <a:pt x="482" y="1030"/>
                  </a:cubicBezTo>
                  <a:cubicBezTo>
                    <a:pt x="480" y="1030"/>
                    <a:pt x="477" y="1036"/>
                    <a:pt x="471" y="1060"/>
                  </a:cubicBezTo>
                  <a:cubicBezTo>
                    <a:pt x="471" y="1043"/>
                    <a:pt x="495" y="986"/>
                    <a:pt x="492" y="986"/>
                  </a:cubicBezTo>
                  <a:lnTo>
                    <a:pt x="492" y="986"/>
                  </a:lnTo>
                  <a:cubicBezTo>
                    <a:pt x="491" y="986"/>
                    <a:pt x="485" y="996"/>
                    <a:pt x="471" y="1024"/>
                  </a:cubicBezTo>
                  <a:cubicBezTo>
                    <a:pt x="494" y="971"/>
                    <a:pt x="502" y="952"/>
                    <a:pt x="501" y="952"/>
                  </a:cubicBezTo>
                  <a:close/>
                  <a:moveTo>
                    <a:pt x="550" y="1213"/>
                  </a:moveTo>
                  <a:lnTo>
                    <a:pt x="550" y="1213"/>
                  </a:lnTo>
                  <a:cubicBezTo>
                    <a:pt x="543" y="1233"/>
                    <a:pt x="543" y="1251"/>
                    <a:pt x="543" y="1251"/>
                  </a:cubicBezTo>
                  <a:cubicBezTo>
                    <a:pt x="546" y="1237"/>
                    <a:pt x="548" y="1224"/>
                    <a:pt x="550" y="1213"/>
                  </a:cubicBezTo>
                  <a:close/>
                  <a:moveTo>
                    <a:pt x="566" y="0"/>
                  </a:moveTo>
                  <a:cubicBezTo>
                    <a:pt x="566" y="8"/>
                    <a:pt x="566" y="15"/>
                    <a:pt x="567" y="22"/>
                  </a:cubicBezTo>
                  <a:lnTo>
                    <a:pt x="567" y="22"/>
                  </a:lnTo>
                  <a:cubicBezTo>
                    <a:pt x="565" y="18"/>
                    <a:pt x="563" y="15"/>
                    <a:pt x="561" y="15"/>
                  </a:cubicBezTo>
                  <a:cubicBezTo>
                    <a:pt x="559" y="15"/>
                    <a:pt x="557" y="18"/>
                    <a:pt x="554" y="24"/>
                  </a:cubicBezTo>
                  <a:cubicBezTo>
                    <a:pt x="554" y="44"/>
                    <a:pt x="571" y="146"/>
                    <a:pt x="570" y="146"/>
                  </a:cubicBezTo>
                  <a:cubicBezTo>
                    <a:pt x="569" y="146"/>
                    <a:pt x="568" y="141"/>
                    <a:pt x="566" y="131"/>
                  </a:cubicBezTo>
                  <a:cubicBezTo>
                    <a:pt x="566" y="108"/>
                    <a:pt x="554" y="72"/>
                    <a:pt x="554" y="48"/>
                  </a:cubicBezTo>
                  <a:cubicBezTo>
                    <a:pt x="550" y="44"/>
                    <a:pt x="549" y="43"/>
                    <a:pt x="549" y="43"/>
                  </a:cubicBezTo>
                  <a:lnTo>
                    <a:pt x="549" y="43"/>
                  </a:lnTo>
                  <a:cubicBezTo>
                    <a:pt x="548" y="43"/>
                    <a:pt x="550" y="48"/>
                    <a:pt x="543" y="48"/>
                  </a:cubicBezTo>
                  <a:cubicBezTo>
                    <a:pt x="543" y="60"/>
                    <a:pt x="566" y="143"/>
                    <a:pt x="554" y="143"/>
                  </a:cubicBezTo>
                  <a:cubicBezTo>
                    <a:pt x="543" y="108"/>
                    <a:pt x="543" y="84"/>
                    <a:pt x="531" y="48"/>
                  </a:cubicBezTo>
                  <a:cubicBezTo>
                    <a:pt x="531" y="43"/>
                    <a:pt x="526" y="33"/>
                    <a:pt x="523" y="30"/>
                  </a:cubicBezTo>
                  <a:lnTo>
                    <a:pt x="523" y="30"/>
                  </a:lnTo>
                  <a:cubicBezTo>
                    <a:pt x="520" y="17"/>
                    <a:pt x="517" y="11"/>
                    <a:pt x="515" y="11"/>
                  </a:cubicBezTo>
                  <a:lnTo>
                    <a:pt x="515" y="11"/>
                  </a:lnTo>
                  <a:cubicBezTo>
                    <a:pt x="513" y="11"/>
                    <a:pt x="513" y="21"/>
                    <a:pt x="516" y="38"/>
                  </a:cubicBezTo>
                  <a:lnTo>
                    <a:pt x="516" y="38"/>
                  </a:lnTo>
                  <a:cubicBezTo>
                    <a:pt x="513" y="26"/>
                    <a:pt x="510" y="22"/>
                    <a:pt x="507" y="22"/>
                  </a:cubicBezTo>
                  <a:cubicBezTo>
                    <a:pt x="500" y="22"/>
                    <a:pt x="495" y="48"/>
                    <a:pt x="495" y="48"/>
                  </a:cubicBezTo>
                  <a:cubicBezTo>
                    <a:pt x="484" y="48"/>
                    <a:pt x="511" y="112"/>
                    <a:pt x="509" y="112"/>
                  </a:cubicBezTo>
                  <a:cubicBezTo>
                    <a:pt x="509" y="112"/>
                    <a:pt x="508" y="111"/>
                    <a:pt x="507" y="108"/>
                  </a:cubicBezTo>
                  <a:cubicBezTo>
                    <a:pt x="495" y="84"/>
                    <a:pt x="483" y="84"/>
                    <a:pt x="483" y="84"/>
                  </a:cubicBezTo>
                  <a:lnTo>
                    <a:pt x="483" y="84"/>
                  </a:lnTo>
                  <a:cubicBezTo>
                    <a:pt x="483" y="119"/>
                    <a:pt x="507" y="143"/>
                    <a:pt x="519" y="167"/>
                  </a:cubicBezTo>
                  <a:lnTo>
                    <a:pt x="507" y="167"/>
                  </a:lnTo>
                  <a:cubicBezTo>
                    <a:pt x="507" y="167"/>
                    <a:pt x="495" y="167"/>
                    <a:pt x="483" y="131"/>
                  </a:cubicBezTo>
                  <a:cubicBezTo>
                    <a:pt x="483" y="108"/>
                    <a:pt x="471" y="84"/>
                    <a:pt x="459" y="60"/>
                  </a:cubicBezTo>
                  <a:cubicBezTo>
                    <a:pt x="454" y="49"/>
                    <a:pt x="451" y="45"/>
                    <a:pt x="450" y="45"/>
                  </a:cubicBezTo>
                  <a:lnTo>
                    <a:pt x="450" y="45"/>
                  </a:lnTo>
                  <a:cubicBezTo>
                    <a:pt x="445" y="45"/>
                    <a:pt x="459" y="96"/>
                    <a:pt x="459" y="96"/>
                  </a:cubicBezTo>
                  <a:cubicBezTo>
                    <a:pt x="459" y="97"/>
                    <a:pt x="459" y="98"/>
                    <a:pt x="458" y="98"/>
                  </a:cubicBezTo>
                  <a:cubicBezTo>
                    <a:pt x="455" y="98"/>
                    <a:pt x="444" y="83"/>
                    <a:pt x="435" y="64"/>
                  </a:cubicBezTo>
                  <a:lnTo>
                    <a:pt x="435" y="64"/>
                  </a:lnTo>
                  <a:cubicBezTo>
                    <a:pt x="442" y="85"/>
                    <a:pt x="447" y="110"/>
                    <a:pt x="447" y="141"/>
                  </a:cubicBezTo>
                  <a:lnTo>
                    <a:pt x="447" y="141"/>
                  </a:lnTo>
                  <a:cubicBezTo>
                    <a:pt x="445" y="135"/>
                    <a:pt x="443" y="130"/>
                    <a:pt x="441" y="124"/>
                  </a:cubicBezTo>
                  <a:lnTo>
                    <a:pt x="441" y="124"/>
                  </a:lnTo>
                  <a:cubicBezTo>
                    <a:pt x="438" y="111"/>
                    <a:pt x="435" y="96"/>
                    <a:pt x="435" y="96"/>
                  </a:cubicBezTo>
                  <a:lnTo>
                    <a:pt x="435" y="96"/>
                  </a:lnTo>
                  <a:cubicBezTo>
                    <a:pt x="435" y="105"/>
                    <a:pt x="437" y="114"/>
                    <a:pt x="440" y="122"/>
                  </a:cubicBezTo>
                  <a:lnTo>
                    <a:pt x="440" y="122"/>
                  </a:lnTo>
                  <a:cubicBezTo>
                    <a:pt x="431" y="100"/>
                    <a:pt x="423" y="79"/>
                    <a:pt x="423" y="72"/>
                  </a:cubicBezTo>
                  <a:cubicBezTo>
                    <a:pt x="420" y="68"/>
                    <a:pt x="416" y="67"/>
                    <a:pt x="412" y="67"/>
                  </a:cubicBezTo>
                  <a:cubicBezTo>
                    <a:pt x="405" y="67"/>
                    <a:pt x="400" y="72"/>
                    <a:pt x="400" y="72"/>
                  </a:cubicBezTo>
                  <a:cubicBezTo>
                    <a:pt x="400" y="72"/>
                    <a:pt x="400" y="84"/>
                    <a:pt x="412" y="119"/>
                  </a:cubicBezTo>
                  <a:cubicBezTo>
                    <a:pt x="415" y="130"/>
                    <a:pt x="418" y="138"/>
                    <a:pt x="419" y="143"/>
                  </a:cubicBezTo>
                  <a:lnTo>
                    <a:pt x="419" y="143"/>
                  </a:lnTo>
                  <a:cubicBezTo>
                    <a:pt x="411" y="140"/>
                    <a:pt x="410" y="130"/>
                    <a:pt x="400" y="119"/>
                  </a:cubicBezTo>
                  <a:cubicBezTo>
                    <a:pt x="394" y="108"/>
                    <a:pt x="391" y="105"/>
                    <a:pt x="389" y="105"/>
                  </a:cubicBezTo>
                  <a:cubicBezTo>
                    <a:pt x="388" y="105"/>
                    <a:pt x="388" y="108"/>
                    <a:pt x="388" y="108"/>
                  </a:cubicBezTo>
                  <a:cubicBezTo>
                    <a:pt x="388" y="108"/>
                    <a:pt x="400" y="143"/>
                    <a:pt x="400" y="143"/>
                  </a:cubicBezTo>
                  <a:cubicBezTo>
                    <a:pt x="400" y="155"/>
                    <a:pt x="400" y="155"/>
                    <a:pt x="388" y="155"/>
                  </a:cubicBezTo>
                  <a:cubicBezTo>
                    <a:pt x="376" y="143"/>
                    <a:pt x="376" y="131"/>
                    <a:pt x="364" y="119"/>
                  </a:cubicBezTo>
                  <a:lnTo>
                    <a:pt x="364" y="119"/>
                  </a:lnTo>
                  <a:lnTo>
                    <a:pt x="376" y="143"/>
                  </a:lnTo>
                  <a:lnTo>
                    <a:pt x="364" y="143"/>
                  </a:lnTo>
                  <a:cubicBezTo>
                    <a:pt x="364" y="143"/>
                    <a:pt x="361" y="142"/>
                    <a:pt x="358" y="142"/>
                  </a:cubicBezTo>
                  <a:cubicBezTo>
                    <a:pt x="351" y="142"/>
                    <a:pt x="343" y="147"/>
                    <a:pt x="368" y="180"/>
                  </a:cubicBezTo>
                  <a:lnTo>
                    <a:pt x="368" y="180"/>
                  </a:lnTo>
                  <a:cubicBezTo>
                    <a:pt x="349" y="157"/>
                    <a:pt x="338" y="149"/>
                    <a:pt x="333" y="149"/>
                  </a:cubicBezTo>
                  <a:cubicBezTo>
                    <a:pt x="330" y="149"/>
                    <a:pt x="328" y="151"/>
                    <a:pt x="328" y="155"/>
                  </a:cubicBezTo>
                  <a:cubicBezTo>
                    <a:pt x="328" y="155"/>
                    <a:pt x="340" y="191"/>
                    <a:pt x="340" y="191"/>
                  </a:cubicBezTo>
                  <a:cubicBezTo>
                    <a:pt x="328" y="191"/>
                    <a:pt x="316" y="155"/>
                    <a:pt x="304" y="143"/>
                  </a:cubicBezTo>
                  <a:cubicBezTo>
                    <a:pt x="300" y="139"/>
                    <a:pt x="298" y="138"/>
                    <a:pt x="296" y="138"/>
                  </a:cubicBezTo>
                  <a:cubicBezTo>
                    <a:pt x="293" y="138"/>
                    <a:pt x="293" y="143"/>
                    <a:pt x="293" y="143"/>
                  </a:cubicBezTo>
                  <a:cubicBezTo>
                    <a:pt x="293" y="155"/>
                    <a:pt x="293" y="155"/>
                    <a:pt x="293" y="167"/>
                  </a:cubicBezTo>
                  <a:cubicBezTo>
                    <a:pt x="293" y="175"/>
                    <a:pt x="304" y="190"/>
                    <a:pt x="315" y="202"/>
                  </a:cubicBezTo>
                  <a:lnTo>
                    <a:pt x="315" y="202"/>
                  </a:lnTo>
                  <a:cubicBezTo>
                    <a:pt x="316" y="202"/>
                    <a:pt x="316" y="203"/>
                    <a:pt x="316" y="203"/>
                  </a:cubicBezTo>
                  <a:cubicBezTo>
                    <a:pt x="305" y="203"/>
                    <a:pt x="241" y="118"/>
                    <a:pt x="234" y="118"/>
                  </a:cubicBezTo>
                  <a:cubicBezTo>
                    <a:pt x="233" y="118"/>
                    <a:pt x="233" y="119"/>
                    <a:pt x="233" y="119"/>
                  </a:cubicBezTo>
                  <a:cubicBezTo>
                    <a:pt x="269" y="167"/>
                    <a:pt x="304" y="215"/>
                    <a:pt x="340" y="262"/>
                  </a:cubicBezTo>
                  <a:cubicBezTo>
                    <a:pt x="344" y="268"/>
                    <a:pt x="345" y="270"/>
                    <a:pt x="345" y="270"/>
                  </a:cubicBezTo>
                  <a:cubicBezTo>
                    <a:pt x="343" y="270"/>
                    <a:pt x="291" y="203"/>
                    <a:pt x="281" y="203"/>
                  </a:cubicBezTo>
                  <a:lnTo>
                    <a:pt x="281" y="203"/>
                  </a:lnTo>
                  <a:cubicBezTo>
                    <a:pt x="304" y="227"/>
                    <a:pt x="316" y="239"/>
                    <a:pt x="316" y="239"/>
                  </a:cubicBezTo>
                  <a:lnTo>
                    <a:pt x="340" y="274"/>
                  </a:lnTo>
                  <a:cubicBezTo>
                    <a:pt x="352" y="286"/>
                    <a:pt x="340" y="286"/>
                    <a:pt x="340" y="286"/>
                  </a:cubicBezTo>
                  <a:cubicBezTo>
                    <a:pt x="322" y="259"/>
                    <a:pt x="304" y="246"/>
                    <a:pt x="302" y="246"/>
                  </a:cubicBezTo>
                  <a:lnTo>
                    <a:pt x="302" y="246"/>
                  </a:lnTo>
                  <a:cubicBezTo>
                    <a:pt x="301" y="246"/>
                    <a:pt x="301" y="247"/>
                    <a:pt x="304" y="250"/>
                  </a:cubicBezTo>
                  <a:cubicBezTo>
                    <a:pt x="304" y="256"/>
                    <a:pt x="307" y="261"/>
                    <a:pt x="306" y="261"/>
                  </a:cubicBezTo>
                  <a:cubicBezTo>
                    <a:pt x="306" y="261"/>
                    <a:pt x="300" y="253"/>
                    <a:pt x="281" y="227"/>
                  </a:cubicBezTo>
                  <a:cubicBezTo>
                    <a:pt x="273" y="223"/>
                    <a:pt x="267" y="221"/>
                    <a:pt x="264" y="221"/>
                  </a:cubicBezTo>
                  <a:cubicBezTo>
                    <a:pt x="258" y="221"/>
                    <a:pt x="261" y="227"/>
                    <a:pt x="269" y="227"/>
                  </a:cubicBezTo>
                  <a:cubicBezTo>
                    <a:pt x="281" y="239"/>
                    <a:pt x="293" y="250"/>
                    <a:pt x="293" y="262"/>
                  </a:cubicBezTo>
                  <a:cubicBezTo>
                    <a:pt x="293" y="268"/>
                    <a:pt x="293" y="271"/>
                    <a:pt x="291" y="271"/>
                  </a:cubicBezTo>
                  <a:cubicBezTo>
                    <a:pt x="290" y="271"/>
                    <a:pt x="287" y="268"/>
                    <a:pt x="281" y="262"/>
                  </a:cubicBezTo>
                  <a:cubicBezTo>
                    <a:pt x="269" y="250"/>
                    <a:pt x="245" y="239"/>
                    <a:pt x="233" y="227"/>
                  </a:cubicBezTo>
                  <a:cubicBezTo>
                    <a:pt x="229" y="223"/>
                    <a:pt x="226" y="222"/>
                    <a:pt x="223" y="222"/>
                  </a:cubicBezTo>
                  <a:cubicBezTo>
                    <a:pt x="217" y="222"/>
                    <a:pt x="216" y="230"/>
                    <a:pt x="233" y="239"/>
                  </a:cubicBezTo>
                  <a:cubicBezTo>
                    <a:pt x="238" y="241"/>
                    <a:pt x="239" y="242"/>
                    <a:pt x="238" y="242"/>
                  </a:cubicBezTo>
                  <a:cubicBezTo>
                    <a:pt x="235" y="242"/>
                    <a:pt x="197" y="227"/>
                    <a:pt x="197" y="227"/>
                  </a:cubicBezTo>
                  <a:lnTo>
                    <a:pt x="197" y="227"/>
                  </a:lnTo>
                  <a:cubicBezTo>
                    <a:pt x="208" y="234"/>
                    <a:pt x="220" y="243"/>
                    <a:pt x="231" y="252"/>
                  </a:cubicBezTo>
                  <a:lnTo>
                    <a:pt x="231" y="252"/>
                  </a:lnTo>
                  <a:cubicBezTo>
                    <a:pt x="243" y="263"/>
                    <a:pt x="257" y="274"/>
                    <a:pt x="257" y="274"/>
                  </a:cubicBezTo>
                  <a:lnTo>
                    <a:pt x="251" y="268"/>
                  </a:lnTo>
                  <a:lnTo>
                    <a:pt x="251" y="268"/>
                  </a:lnTo>
                  <a:cubicBezTo>
                    <a:pt x="269" y="283"/>
                    <a:pt x="287" y="298"/>
                    <a:pt x="304" y="310"/>
                  </a:cubicBezTo>
                  <a:cubicBezTo>
                    <a:pt x="304" y="310"/>
                    <a:pt x="304" y="315"/>
                    <a:pt x="301" y="315"/>
                  </a:cubicBezTo>
                  <a:cubicBezTo>
                    <a:pt x="299" y="315"/>
                    <a:pt x="296" y="314"/>
                    <a:pt x="293" y="310"/>
                  </a:cubicBezTo>
                  <a:cubicBezTo>
                    <a:pt x="287" y="304"/>
                    <a:pt x="281" y="301"/>
                    <a:pt x="278" y="301"/>
                  </a:cubicBezTo>
                  <a:cubicBezTo>
                    <a:pt x="275" y="301"/>
                    <a:pt x="275" y="304"/>
                    <a:pt x="281" y="310"/>
                  </a:cubicBezTo>
                  <a:cubicBezTo>
                    <a:pt x="282" y="312"/>
                    <a:pt x="283" y="312"/>
                    <a:pt x="283" y="312"/>
                  </a:cubicBezTo>
                  <a:cubicBezTo>
                    <a:pt x="283" y="312"/>
                    <a:pt x="252" y="283"/>
                    <a:pt x="221" y="262"/>
                  </a:cubicBezTo>
                  <a:cubicBezTo>
                    <a:pt x="216" y="261"/>
                    <a:pt x="213" y="260"/>
                    <a:pt x="210" y="260"/>
                  </a:cubicBezTo>
                  <a:cubicBezTo>
                    <a:pt x="198" y="260"/>
                    <a:pt x="233" y="286"/>
                    <a:pt x="233" y="286"/>
                  </a:cubicBezTo>
                  <a:cubicBezTo>
                    <a:pt x="245" y="286"/>
                    <a:pt x="257" y="310"/>
                    <a:pt x="257" y="310"/>
                  </a:cubicBezTo>
                  <a:cubicBezTo>
                    <a:pt x="257" y="310"/>
                    <a:pt x="253" y="308"/>
                    <a:pt x="251" y="308"/>
                  </a:cubicBezTo>
                  <a:lnTo>
                    <a:pt x="251" y="308"/>
                  </a:lnTo>
                  <a:cubicBezTo>
                    <a:pt x="249" y="308"/>
                    <a:pt x="252" y="312"/>
                    <a:pt x="281" y="334"/>
                  </a:cubicBezTo>
                  <a:cubicBezTo>
                    <a:pt x="281" y="334"/>
                    <a:pt x="293" y="358"/>
                    <a:pt x="293" y="358"/>
                  </a:cubicBezTo>
                  <a:cubicBezTo>
                    <a:pt x="257" y="334"/>
                    <a:pt x="233" y="310"/>
                    <a:pt x="197" y="286"/>
                  </a:cubicBezTo>
                  <a:cubicBezTo>
                    <a:pt x="185" y="286"/>
                    <a:pt x="185" y="286"/>
                    <a:pt x="185" y="298"/>
                  </a:cubicBezTo>
                  <a:cubicBezTo>
                    <a:pt x="179" y="304"/>
                    <a:pt x="179" y="304"/>
                    <a:pt x="184" y="304"/>
                  </a:cubicBezTo>
                  <a:cubicBezTo>
                    <a:pt x="188" y="304"/>
                    <a:pt x="197" y="304"/>
                    <a:pt x="209" y="310"/>
                  </a:cubicBezTo>
                  <a:cubicBezTo>
                    <a:pt x="228" y="319"/>
                    <a:pt x="210" y="314"/>
                    <a:pt x="218" y="323"/>
                  </a:cubicBezTo>
                  <a:lnTo>
                    <a:pt x="218" y="323"/>
                  </a:lnTo>
                  <a:cubicBezTo>
                    <a:pt x="215" y="322"/>
                    <a:pt x="212" y="322"/>
                    <a:pt x="209" y="322"/>
                  </a:cubicBezTo>
                  <a:cubicBezTo>
                    <a:pt x="197" y="322"/>
                    <a:pt x="197" y="322"/>
                    <a:pt x="197" y="334"/>
                  </a:cubicBezTo>
                  <a:cubicBezTo>
                    <a:pt x="197" y="334"/>
                    <a:pt x="197" y="339"/>
                    <a:pt x="190" y="339"/>
                  </a:cubicBezTo>
                  <a:cubicBezTo>
                    <a:pt x="187" y="339"/>
                    <a:pt x="181" y="338"/>
                    <a:pt x="173" y="334"/>
                  </a:cubicBezTo>
                  <a:cubicBezTo>
                    <a:pt x="163" y="329"/>
                    <a:pt x="148" y="321"/>
                    <a:pt x="133" y="313"/>
                  </a:cubicBezTo>
                  <a:lnTo>
                    <a:pt x="133" y="313"/>
                  </a:lnTo>
                  <a:lnTo>
                    <a:pt x="197" y="358"/>
                  </a:lnTo>
                  <a:cubicBezTo>
                    <a:pt x="221" y="369"/>
                    <a:pt x="197" y="369"/>
                    <a:pt x="209" y="369"/>
                  </a:cubicBezTo>
                  <a:cubicBezTo>
                    <a:pt x="219" y="379"/>
                    <a:pt x="244" y="397"/>
                    <a:pt x="241" y="397"/>
                  </a:cubicBezTo>
                  <a:cubicBezTo>
                    <a:pt x="240" y="397"/>
                    <a:pt x="238" y="396"/>
                    <a:pt x="233" y="393"/>
                  </a:cubicBezTo>
                  <a:lnTo>
                    <a:pt x="114" y="334"/>
                  </a:lnTo>
                  <a:cubicBezTo>
                    <a:pt x="107" y="330"/>
                    <a:pt x="104" y="329"/>
                    <a:pt x="103" y="329"/>
                  </a:cubicBezTo>
                  <a:lnTo>
                    <a:pt x="103" y="329"/>
                  </a:lnTo>
                  <a:cubicBezTo>
                    <a:pt x="102" y="329"/>
                    <a:pt x="114" y="337"/>
                    <a:pt x="114" y="346"/>
                  </a:cubicBezTo>
                  <a:cubicBezTo>
                    <a:pt x="138" y="346"/>
                    <a:pt x="150" y="358"/>
                    <a:pt x="150" y="369"/>
                  </a:cubicBezTo>
                  <a:cubicBezTo>
                    <a:pt x="162" y="369"/>
                    <a:pt x="162" y="381"/>
                    <a:pt x="150" y="381"/>
                  </a:cubicBezTo>
                  <a:cubicBezTo>
                    <a:pt x="150" y="381"/>
                    <a:pt x="126" y="381"/>
                    <a:pt x="150" y="405"/>
                  </a:cubicBezTo>
                  <a:cubicBezTo>
                    <a:pt x="150" y="405"/>
                    <a:pt x="160" y="410"/>
                    <a:pt x="169" y="414"/>
                  </a:cubicBezTo>
                  <a:lnTo>
                    <a:pt x="169" y="414"/>
                  </a:lnTo>
                  <a:lnTo>
                    <a:pt x="114" y="405"/>
                  </a:lnTo>
                  <a:cubicBezTo>
                    <a:pt x="78" y="405"/>
                    <a:pt x="66" y="405"/>
                    <a:pt x="102" y="417"/>
                  </a:cubicBezTo>
                  <a:lnTo>
                    <a:pt x="138" y="441"/>
                  </a:lnTo>
                  <a:cubicBezTo>
                    <a:pt x="114" y="429"/>
                    <a:pt x="90" y="417"/>
                    <a:pt x="66" y="417"/>
                  </a:cubicBezTo>
                  <a:lnTo>
                    <a:pt x="66" y="417"/>
                  </a:lnTo>
                  <a:cubicBezTo>
                    <a:pt x="90" y="417"/>
                    <a:pt x="102" y="429"/>
                    <a:pt x="114" y="441"/>
                  </a:cubicBezTo>
                  <a:lnTo>
                    <a:pt x="138" y="453"/>
                  </a:lnTo>
                  <a:cubicBezTo>
                    <a:pt x="197" y="477"/>
                    <a:pt x="197" y="477"/>
                    <a:pt x="232" y="488"/>
                  </a:cubicBezTo>
                  <a:lnTo>
                    <a:pt x="232" y="488"/>
                  </a:lnTo>
                  <a:lnTo>
                    <a:pt x="126" y="453"/>
                  </a:lnTo>
                  <a:lnTo>
                    <a:pt x="102" y="453"/>
                  </a:lnTo>
                  <a:cubicBezTo>
                    <a:pt x="92" y="453"/>
                    <a:pt x="121" y="468"/>
                    <a:pt x="108" y="468"/>
                  </a:cubicBezTo>
                  <a:cubicBezTo>
                    <a:pt x="105" y="468"/>
                    <a:pt x="100" y="467"/>
                    <a:pt x="90" y="465"/>
                  </a:cubicBezTo>
                  <a:cubicBezTo>
                    <a:pt x="81" y="462"/>
                    <a:pt x="76" y="461"/>
                    <a:pt x="73" y="461"/>
                  </a:cubicBezTo>
                  <a:cubicBezTo>
                    <a:pt x="63" y="461"/>
                    <a:pt x="102" y="479"/>
                    <a:pt x="102" y="489"/>
                  </a:cubicBezTo>
                  <a:lnTo>
                    <a:pt x="197" y="500"/>
                  </a:lnTo>
                  <a:lnTo>
                    <a:pt x="138" y="500"/>
                  </a:lnTo>
                  <a:cubicBezTo>
                    <a:pt x="138" y="512"/>
                    <a:pt x="197" y="524"/>
                    <a:pt x="221" y="524"/>
                  </a:cubicBezTo>
                  <a:cubicBezTo>
                    <a:pt x="189" y="524"/>
                    <a:pt x="94" y="514"/>
                    <a:pt x="66" y="514"/>
                  </a:cubicBezTo>
                  <a:cubicBezTo>
                    <a:pt x="52" y="514"/>
                    <a:pt x="54" y="516"/>
                    <a:pt x="90" y="524"/>
                  </a:cubicBezTo>
                  <a:lnTo>
                    <a:pt x="78" y="524"/>
                  </a:lnTo>
                  <a:cubicBezTo>
                    <a:pt x="78" y="524"/>
                    <a:pt x="138" y="536"/>
                    <a:pt x="150" y="536"/>
                  </a:cubicBezTo>
                  <a:cubicBezTo>
                    <a:pt x="150" y="536"/>
                    <a:pt x="173" y="548"/>
                    <a:pt x="162" y="548"/>
                  </a:cubicBezTo>
                  <a:cubicBezTo>
                    <a:pt x="162" y="548"/>
                    <a:pt x="108" y="533"/>
                    <a:pt x="75" y="533"/>
                  </a:cubicBezTo>
                  <a:cubicBezTo>
                    <a:pt x="66" y="533"/>
                    <a:pt x="59" y="534"/>
                    <a:pt x="54" y="536"/>
                  </a:cubicBezTo>
                  <a:cubicBezTo>
                    <a:pt x="42" y="536"/>
                    <a:pt x="42" y="536"/>
                    <a:pt x="54" y="548"/>
                  </a:cubicBezTo>
                  <a:cubicBezTo>
                    <a:pt x="66" y="548"/>
                    <a:pt x="114" y="548"/>
                    <a:pt x="114" y="560"/>
                  </a:cubicBezTo>
                  <a:lnTo>
                    <a:pt x="78" y="560"/>
                  </a:lnTo>
                  <a:lnTo>
                    <a:pt x="42" y="548"/>
                  </a:lnTo>
                  <a:cubicBezTo>
                    <a:pt x="22" y="548"/>
                    <a:pt x="124" y="574"/>
                    <a:pt x="124" y="574"/>
                  </a:cubicBezTo>
                  <a:cubicBezTo>
                    <a:pt x="124" y="574"/>
                    <a:pt x="121" y="574"/>
                    <a:pt x="114" y="572"/>
                  </a:cubicBezTo>
                  <a:lnTo>
                    <a:pt x="31" y="572"/>
                  </a:lnTo>
                  <a:cubicBezTo>
                    <a:pt x="31" y="572"/>
                    <a:pt x="31" y="584"/>
                    <a:pt x="42" y="584"/>
                  </a:cubicBezTo>
                  <a:lnTo>
                    <a:pt x="126" y="584"/>
                  </a:lnTo>
                  <a:cubicBezTo>
                    <a:pt x="126" y="584"/>
                    <a:pt x="102" y="584"/>
                    <a:pt x="102" y="596"/>
                  </a:cubicBezTo>
                  <a:lnTo>
                    <a:pt x="54" y="596"/>
                  </a:lnTo>
                  <a:cubicBezTo>
                    <a:pt x="66" y="596"/>
                    <a:pt x="102" y="596"/>
                    <a:pt x="90" y="608"/>
                  </a:cubicBezTo>
                  <a:lnTo>
                    <a:pt x="19" y="608"/>
                  </a:lnTo>
                  <a:cubicBezTo>
                    <a:pt x="42" y="608"/>
                    <a:pt x="78" y="608"/>
                    <a:pt x="102" y="620"/>
                  </a:cubicBezTo>
                  <a:lnTo>
                    <a:pt x="66" y="620"/>
                  </a:lnTo>
                  <a:cubicBezTo>
                    <a:pt x="66" y="620"/>
                    <a:pt x="65" y="621"/>
                    <a:pt x="64" y="623"/>
                  </a:cubicBezTo>
                  <a:lnTo>
                    <a:pt x="64" y="623"/>
                  </a:lnTo>
                  <a:cubicBezTo>
                    <a:pt x="53" y="625"/>
                    <a:pt x="43" y="627"/>
                    <a:pt x="31" y="631"/>
                  </a:cubicBezTo>
                  <a:lnTo>
                    <a:pt x="54" y="631"/>
                  </a:lnTo>
                  <a:cubicBezTo>
                    <a:pt x="31" y="643"/>
                    <a:pt x="54" y="643"/>
                    <a:pt x="78" y="643"/>
                  </a:cubicBezTo>
                  <a:lnTo>
                    <a:pt x="114" y="643"/>
                  </a:lnTo>
                  <a:cubicBezTo>
                    <a:pt x="111" y="643"/>
                    <a:pt x="103" y="645"/>
                    <a:pt x="93" y="646"/>
                  </a:cubicBezTo>
                  <a:lnTo>
                    <a:pt x="93" y="646"/>
                  </a:lnTo>
                  <a:cubicBezTo>
                    <a:pt x="89" y="645"/>
                    <a:pt x="83" y="643"/>
                    <a:pt x="78" y="643"/>
                  </a:cubicBezTo>
                  <a:cubicBezTo>
                    <a:pt x="83" y="645"/>
                    <a:pt x="87" y="646"/>
                    <a:pt x="90" y="647"/>
                  </a:cubicBezTo>
                  <a:lnTo>
                    <a:pt x="90" y="647"/>
                  </a:lnTo>
                  <a:cubicBezTo>
                    <a:pt x="55" y="654"/>
                    <a:pt x="1" y="667"/>
                    <a:pt x="54" y="667"/>
                  </a:cubicBezTo>
                  <a:lnTo>
                    <a:pt x="42" y="667"/>
                  </a:lnTo>
                  <a:lnTo>
                    <a:pt x="31" y="679"/>
                  </a:lnTo>
                  <a:lnTo>
                    <a:pt x="102" y="667"/>
                  </a:lnTo>
                  <a:lnTo>
                    <a:pt x="162" y="667"/>
                  </a:lnTo>
                  <a:cubicBezTo>
                    <a:pt x="162" y="667"/>
                    <a:pt x="126" y="667"/>
                    <a:pt x="102" y="679"/>
                  </a:cubicBezTo>
                  <a:lnTo>
                    <a:pt x="138" y="679"/>
                  </a:lnTo>
                  <a:cubicBezTo>
                    <a:pt x="128" y="679"/>
                    <a:pt x="114" y="680"/>
                    <a:pt x="98" y="681"/>
                  </a:cubicBezTo>
                  <a:lnTo>
                    <a:pt x="98" y="681"/>
                  </a:lnTo>
                  <a:cubicBezTo>
                    <a:pt x="77" y="691"/>
                    <a:pt x="67" y="691"/>
                    <a:pt x="78" y="691"/>
                  </a:cubicBezTo>
                  <a:cubicBezTo>
                    <a:pt x="86" y="691"/>
                    <a:pt x="105" y="686"/>
                    <a:pt x="116" y="686"/>
                  </a:cubicBezTo>
                  <a:cubicBezTo>
                    <a:pt x="122" y="686"/>
                    <a:pt x="126" y="687"/>
                    <a:pt x="126" y="691"/>
                  </a:cubicBezTo>
                  <a:cubicBezTo>
                    <a:pt x="130" y="695"/>
                    <a:pt x="131" y="696"/>
                    <a:pt x="132" y="696"/>
                  </a:cubicBezTo>
                  <a:cubicBezTo>
                    <a:pt x="132" y="696"/>
                    <a:pt x="130" y="691"/>
                    <a:pt x="138" y="691"/>
                  </a:cubicBezTo>
                  <a:cubicBezTo>
                    <a:pt x="185" y="691"/>
                    <a:pt x="162" y="703"/>
                    <a:pt x="162" y="703"/>
                  </a:cubicBezTo>
                  <a:cubicBezTo>
                    <a:pt x="162" y="715"/>
                    <a:pt x="150" y="703"/>
                    <a:pt x="126" y="727"/>
                  </a:cubicBezTo>
                  <a:cubicBezTo>
                    <a:pt x="90" y="739"/>
                    <a:pt x="102" y="739"/>
                    <a:pt x="102" y="739"/>
                  </a:cubicBezTo>
                  <a:cubicBezTo>
                    <a:pt x="102" y="739"/>
                    <a:pt x="91" y="744"/>
                    <a:pt x="98" y="744"/>
                  </a:cubicBezTo>
                  <a:cubicBezTo>
                    <a:pt x="102" y="744"/>
                    <a:pt x="110" y="743"/>
                    <a:pt x="126" y="739"/>
                  </a:cubicBezTo>
                  <a:cubicBezTo>
                    <a:pt x="138" y="731"/>
                    <a:pt x="143" y="728"/>
                    <a:pt x="145" y="728"/>
                  </a:cubicBezTo>
                  <a:lnTo>
                    <a:pt x="145" y="728"/>
                  </a:lnTo>
                  <a:cubicBezTo>
                    <a:pt x="148" y="728"/>
                    <a:pt x="138" y="739"/>
                    <a:pt x="138" y="739"/>
                  </a:cubicBezTo>
                  <a:lnTo>
                    <a:pt x="162" y="739"/>
                  </a:lnTo>
                  <a:cubicBezTo>
                    <a:pt x="173" y="739"/>
                    <a:pt x="162" y="739"/>
                    <a:pt x="162" y="750"/>
                  </a:cubicBezTo>
                  <a:cubicBezTo>
                    <a:pt x="209" y="739"/>
                    <a:pt x="269" y="727"/>
                    <a:pt x="316" y="703"/>
                  </a:cubicBezTo>
                  <a:lnTo>
                    <a:pt x="304" y="703"/>
                  </a:lnTo>
                  <a:cubicBezTo>
                    <a:pt x="316" y="703"/>
                    <a:pt x="316" y="703"/>
                    <a:pt x="328" y="691"/>
                  </a:cubicBezTo>
                  <a:cubicBezTo>
                    <a:pt x="352" y="679"/>
                    <a:pt x="364" y="679"/>
                    <a:pt x="352" y="679"/>
                  </a:cubicBezTo>
                  <a:cubicBezTo>
                    <a:pt x="352" y="679"/>
                    <a:pt x="306" y="694"/>
                    <a:pt x="282" y="694"/>
                  </a:cubicBezTo>
                  <a:cubicBezTo>
                    <a:pt x="276" y="694"/>
                    <a:pt x="271" y="693"/>
                    <a:pt x="269" y="691"/>
                  </a:cubicBezTo>
                  <a:cubicBezTo>
                    <a:pt x="257" y="691"/>
                    <a:pt x="269" y="691"/>
                    <a:pt x="293" y="679"/>
                  </a:cubicBezTo>
                  <a:lnTo>
                    <a:pt x="269" y="679"/>
                  </a:lnTo>
                  <a:cubicBezTo>
                    <a:pt x="304" y="667"/>
                    <a:pt x="328" y="667"/>
                    <a:pt x="364" y="655"/>
                  </a:cubicBezTo>
                  <a:cubicBezTo>
                    <a:pt x="358" y="655"/>
                    <a:pt x="352" y="655"/>
                    <a:pt x="346" y="655"/>
                  </a:cubicBezTo>
                  <a:lnTo>
                    <a:pt x="346" y="655"/>
                  </a:lnTo>
                  <a:cubicBezTo>
                    <a:pt x="348" y="655"/>
                    <a:pt x="350" y="655"/>
                    <a:pt x="352" y="655"/>
                  </a:cubicBezTo>
                  <a:lnTo>
                    <a:pt x="293" y="655"/>
                  </a:lnTo>
                  <a:cubicBezTo>
                    <a:pt x="257" y="655"/>
                    <a:pt x="269" y="655"/>
                    <a:pt x="304" y="643"/>
                  </a:cubicBezTo>
                  <a:lnTo>
                    <a:pt x="221" y="643"/>
                  </a:lnTo>
                  <a:lnTo>
                    <a:pt x="293" y="631"/>
                  </a:lnTo>
                  <a:cubicBezTo>
                    <a:pt x="293" y="631"/>
                    <a:pt x="293" y="620"/>
                    <a:pt x="257" y="620"/>
                  </a:cubicBezTo>
                  <a:lnTo>
                    <a:pt x="316" y="620"/>
                  </a:lnTo>
                  <a:cubicBezTo>
                    <a:pt x="304" y="620"/>
                    <a:pt x="233" y="608"/>
                    <a:pt x="245" y="608"/>
                  </a:cubicBezTo>
                  <a:lnTo>
                    <a:pt x="316" y="608"/>
                  </a:lnTo>
                  <a:cubicBezTo>
                    <a:pt x="328" y="608"/>
                    <a:pt x="328" y="596"/>
                    <a:pt x="316" y="596"/>
                  </a:cubicBezTo>
                  <a:lnTo>
                    <a:pt x="304" y="584"/>
                  </a:lnTo>
                  <a:lnTo>
                    <a:pt x="281" y="572"/>
                  </a:lnTo>
                  <a:lnTo>
                    <a:pt x="364" y="572"/>
                  </a:lnTo>
                  <a:lnTo>
                    <a:pt x="328" y="560"/>
                  </a:lnTo>
                  <a:cubicBezTo>
                    <a:pt x="339" y="560"/>
                    <a:pt x="341" y="559"/>
                    <a:pt x="338" y="557"/>
                  </a:cubicBezTo>
                  <a:lnTo>
                    <a:pt x="338" y="557"/>
                  </a:lnTo>
                  <a:lnTo>
                    <a:pt x="346" y="559"/>
                  </a:lnTo>
                  <a:lnTo>
                    <a:pt x="346" y="559"/>
                  </a:lnTo>
                  <a:cubicBezTo>
                    <a:pt x="330" y="554"/>
                    <a:pt x="301" y="536"/>
                    <a:pt x="281" y="536"/>
                  </a:cubicBezTo>
                  <a:lnTo>
                    <a:pt x="340" y="536"/>
                  </a:lnTo>
                  <a:cubicBezTo>
                    <a:pt x="332" y="532"/>
                    <a:pt x="324" y="528"/>
                    <a:pt x="316" y="524"/>
                  </a:cubicBezTo>
                  <a:cubicBezTo>
                    <a:pt x="304" y="518"/>
                    <a:pt x="304" y="518"/>
                    <a:pt x="306" y="518"/>
                  </a:cubicBezTo>
                  <a:cubicBezTo>
                    <a:pt x="307" y="518"/>
                    <a:pt x="310" y="518"/>
                    <a:pt x="304" y="512"/>
                  </a:cubicBezTo>
                  <a:lnTo>
                    <a:pt x="257" y="489"/>
                  </a:lnTo>
                  <a:lnTo>
                    <a:pt x="257" y="489"/>
                  </a:lnTo>
                  <a:cubicBezTo>
                    <a:pt x="281" y="500"/>
                    <a:pt x="293" y="500"/>
                    <a:pt x="304" y="500"/>
                  </a:cubicBezTo>
                  <a:cubicBezTo>
                    <a:pt x="304" y="500"/>
                    <a:pt x="269" y="489"/>
                    <a:pt x="257" y="477"/>
                  </a:cubicBezTo>
                  <a:lnTo>
                    <a:pt x="257" y="477"/>
                  </a:lnTo>
                  <a:cubicBezTo>
                    <a:pt x="257" y="477"/>
                    <a:pt x="265" y="477"/>
                    <a:pt x="274" y="479"/>
                  </a:cubicBezTo>
                  <a:lnTo>
                    <a:pt x="274" y="479"/>
                  </a:lnTo>
                  <a:cubicBezTo>
                    <a:pt x="279" y="481"/>
                    <a:pt x="284" y="483"/>
                    <a:pt x="288" y="485"/>
                  </a:cubicBezTo>
                  <a:lnTo>
                    <a:pt x="288" y="485"/>
                  </a:lnTo>
                  <a:cubicBezTo>
                    <a:pt x="290" y="486"/>
                    <a:pt x="291" y="487"/>
                    <a:pt x="293" y="489"/>
                  </a:cubicBezTo>
                  <a:cubicBezTo>
                    <a:pt x="316" y="500"/>
                    <a:pt x="340" y="512"/>
                    <a:pt x="352" y="512"/>
                  </a:cubicBezTo>
                  <a:cubicBezTo>
                    <a:pt x="341" y="507"/>
                    <a:pt x="329" y="501"/>
                    <a:pt x="317" y="495"/>
                  </a:cubicBezTo>
                  <a:lnTo>
                    <a:pt x="317" y="495"/>
                  </a:lnTo>
                  <a:cubicBezTo>
                    <a:pt x="319" y="496"/>
                    <a:pt x="321" y="496"/>
                    <a:pt x="322" y="496"/>
                  </a:cubicBezTo>
                  <a:cubicBezTo>
                    <a:pt x="329" y="496"/>
                    <a:pt x="322" y="488"/>
                    <a:pt x="329" y="488"/>
                  </a:cubicBezTo>
                  <a:cubicBezTo>
                    <a:pt x="333" y="488"/>
                    <a:pt x="342" y="491"/>
                    <a:pt x="364" y="500"/>
                  </a:cubicBezTo>
                  <a:cubicBezTo>
                    <a:pt x="373" y="503"/>
                    <a:pt x="378" y="504"/>
                    <a:pt x="381" y="504"/>
                  </a:cubicBezTo>
                  <a:cubicBezTo>
                    <a:pt x="391" y="504"/>
                    <a:pt x="350" y="486"/>
                    <a:pt x="340" y="477"/>
                  </a:cubicBezTo>
                  <a:cubicBezTo>
                    <a:pt x="340" y="471"/>
                    <a:pt x="340" y="471"/>
                    <a:pt x="340" y="471"/>
                  </a:cubicBezTo>
                  <a:cubicBezTo>
                    <a:pt x="340" y="471"/>
                    <a:pt x="340" y="471"/>
                    <a:pt x="340" y="465"/>
                  </a:cubicBezTo>
                  <a:cubicBezTo>
                    <a:pt x="340" y="453"/>
                    <a:pt x="316" y="441"/>
                    <a:pt x="328" y="441"/>
                  </a:cubicBezTo>
                  <a:cubicBezTo>
                    <a:pt x="328" y="441"/>
                    <a:pt x="352" y="453"/>
                    <a:pt x="352" y="453"/>
                  </a:cubicBezTo>
                  <a:cubicBezTo>
                    <a:pt x="364" y="453"/>
                    <a:pt x="352" y="453"/>
                    <a:pt x="340" y="441"/>
                  </a:cubicBezTo>
                  <a:cubicBezTo>
                    <a:pt x="340" y="429"/>
                    <a:pt x="328" y="429"/>
                    <a:pt x="316" y="417"/>
                  </a:cubicBezTo>
                  <a:lnTo>
                    <a:pt x="316" y="417"/>
                  </a:lnTo>
                  <a:cubicBezTo>
                    <a:pt x="346" y="427"/>
                    <a:pt x="367" y="445"/>
                    <a:pt x="387" y="458"/>
                  </a:cubicBezTo>
                  <a:lnTo>
                    <a:pt x="387" y="458"/>
                  </a:lnTo>
                  <a:cubicBezTo>
                    <a:pt x="368" y="444"/>
                    <a:pt x="376" y="436"/>
                    <a:pt x="387" y="436"/>
                  </a:cubicBezTo>
                  <a:cubicBezTo>
                    <a:pt x="392" y="436"/>
                    <a:pt x="396" y="438"/>
                    <a:pt x="400" y="441"/>
                  </a:cubicBezTo>
                  <a:cubicBezTo>
                    <a:pt x="400" y="441"/>
                    <a:pt x="410" y="446"/>
                    <a:pt x="417" y="446"/>
                  </a:cubicBezTo>
                  <a:cubicBezTo>
                    <a:pt x="421" y="446"/>
                    <a:pt x="423" y="445"/>
                    <a:pt x="423" y="441"/>
                  </a:cubicBezTo>
                  <a:cubicBezTo>
                    <a:pt x="423" y="429"/>
                    <a:pt x="412" y="429"/>
                    <a:pt x="400" y="417"/>
                  </a:cubicBezTo>
                  <a:lnTo>
                    <a:pt x="340" y="358"/>
                  </a:lnTo>
                  <a:lnTo>
                    <a:pt x="340" y="358"/>
                  </a:lnTo>
                  <a:cubicBezTo>
                    <a:pt x="342" y="359"/>
                    <a:pt x="393" y="410"/>
                    <a:pt x="400" y="410"/>
                  </a:cubicBezTo>
                  <a:cubicBezTo>
                    <a:pt x="401" y="410"/>
                    <a:pt x="401" y="409"/>
                    <a:pt x="400" y="405"/>
                  </a:cubicBezTo>
                  <a:cubicBezTo>
                    <a:pt x="376" y="381"/>
                    <a:pt x="364" y="370"/>
                    <a:pt x="376" y="369"/>
                  </a:cubicBezTo>
                  <a:lnTo>
                    <a:pt x="376" y="369"/>
                  </a:lnTo>
                  <a:cubicBezTo>
                    <a:pt x="372" y="366"/>
                    <a:pt x="368" y="362"/>
                    <a:pt x="364" y="358"/>
                  </a:cubicBezTo>
                  <a:lnTo>
                    <a:pt x="364" y="358"/>
                  </a:lnTo>
                  <a:cubicBezTo>
                    <a:pt x="388" y="369"/>
                    <a:pt x="400" y="393"/>
                    <a:pt x="423" y="405"/>
                  </a:cubicBezTo>
                  <a:cubicBezTo>
                    <a:pt x="423" y="405"/>
                    <a:pt x="433" y="412"/>
                    <a:pt x="441" y="418"/>
                  </a:cubicBezTo>
                  <a:lnTo>
                    <a:pt x="441" y="418"/>
                  </a:lnTo>
                  <a:cubicBezTo>
                    <a:pt x="428" y="398"/>
                    <a:pt x="410" y="380"/>
                    <a:pt x="400" y="369"/>
                  </a:cubicBezTo>
                  <a:lnTo>
                    <a:pt x="400" y="369"/>
                  </a:lnTo>
                  <a:cubicBezTo>
                    <a:pt x="400" y="370"/>
                    <a:pt x="405" y="375"/>
                    <a:pt x="408" y="375"/>
                  </a:cubicBezTo>
                  <a:cubicBezTo>
                    <a:pt x="410" y="375"/>
                    <a:pt x="412" y="373"/>
                    <a:pt x="412" y="369"/>
                  </a:cubicBezTo>
                  <a:cubicBezTo>
                    <a:pt x="400" y="358"/>
                    <a:pt x="388" y="346"/>
                    <a:pt x="388" y="346"/>
                  </a:cubicBezTo>
                  <a:lnTo>
                    <a:pt x="388" y="346"/>
                  </a:lnTo>
                  <a:cubicBezTo>
                    <a:pt x="398" y="346"/>
                    <a:pt x="417" y="364"/>
                    <a:pt x="430" y="368"/>
                  </a:cubicBezTo>
                  <a:lnTo>
                    <a:pt x="430" y="368"/>
                  </a:lnTo>
                  <a:cubicBezTo>
                    <a:pt x="425" y="362"/>
                    <a:pt x="416" y="351"/>
                    <a:pt x="400" y="334"/>
                  </a:cubicBezTo>
                  <a:lnTo>
                    <a:pt x="400" y="334"/>
                  </a:lnTo>
                  <a:cubicBezTo>
                    <a:pt x="401" y="335"/>
                    <a:pt x="437" y="371"/>
                    <a:pt x="446" y="371"/>
                  </a:cubicBezTo>
                  <a:cubicBezTo>
                    <a:pt x="447" y="371"/>
                    <a:pt x="447" y="371"/>
                    <a:pt x="447" y="369"/>
                  </a:cubicBezTo>
                  <a:cubicBezTo>
                    <a:pt x="435" y="358"/>
                    <a:pt x="388" y="322"/>
                    <a:pt x="400" y="322"/>
                  </a:cubicBezTo>
                  <a:cubicBezTo>
                    <a:pt x="412" y="322"/>
                    <a:pt x="412" y="334"/>
                    <a:pt x="423" y="346"/>
                  </a:cubicBezTo>
                  <a:cubicBezTo>
                    <a:pt x="428" y="350"/>
                    <a:pt x="432" y="353"/>
                    <a:pt x="435" y="353"/>
                  </a:cubicBezTo>
                  <a:cubicBezTo>
                    <a:pt x="439" y="353"/>
                    <a:pt x="439" y="345"/>
                    <a:pt x="423" y="322"/>
                  </a:cubicBezTo>
                  <a:lnTo>
                    <a:pt x="423" y="322"/>
                  </a:lnTo>
                  <a:cubicBezTo>
                    <a:pt x="435" y="334"/>
                    <a:pt x="459" y="358"/>
                    <a:pt x="471" y="369"/>
                  </a:cubicBezTo>
                  <a:cubicBezTo>
                    <a:pt x="447" y="346"/>
                    <a:pt x="459" y="346"/>
                    <a:pt x="459" y="346"/>
                  </a:cubicBezTo>
                  <a:cubicBezTo>
                    <a:pt x="459" y="346"/>
                    <a:pt x="459" y="346"/>
                    <a:pt x="447" y="322"/>
                  </a:cubicBezTo>
                  <a:cubicBezTo>
                    <a:pt x="445" y="320"/>
                    <a:pt x="444" y="319"/>
                    <a:pt x="445" y="319"/>
                  </a:cubicBezTo>
                  <a:lnTo>
                    <a:pt x="445" y="319"/>
                  </a:lnTo>
                  <a:cubicBezTo>
                    <a:pt x="447" y="319"/>
                    <a:pt x="459" y="327"/>
                    <a:pt x="466" y="336"/>
                  </a:cubicBezTo>
                  <a:lnTo>
                    <a:pt x="466" y="336"/>
                  </a:lnTo>
                  <a:cubicBezTo>
                    <a:pt x="463" y="329"/>
                    <a:pt x="459" y="322"/>
                    <a:pt x="459" y="322"/>
                  </a:cubicBezTo>
                  <a:cubicBezTo>
                    <a:pt x="459" y="322"/>
                    <a:pt x="459" y="310"/>
                    <a:pt x="423" y="250"/>
                  </a:cubicBezTo>
                  <a:lnTo>
                    <a:pt x="423" y="250"/>
                  </a:lnTo>
                  <a:lnTo>
                    <a:pt x="471" y="322"/>
                  </a:lnTo>
                  <a:cubicBezTo>
                    <a:pt x="475" y="329"/>
                    <a:pt x="476" y="332"/>
                    <a:pt x="476" y="332"/>
                  </a:cubicBezTo>
                  <a:cubicBezTo>
                    <a:pt x="477" y="332"/>
                    <a:pt x="472" y="318"/>
                    <a:pt x="471" y="303"/>
                  </a:cubicBezTo>
                  <a:lnTo>
                    <a:pt x="471" y="303"/>
                  </a:lnTo>
                  <a:cubicBezTo>
                    <a:pt x="475" y="308"/>
                    <a:pt x="479" y="315"/>
                    <a:pt x="483" y="322"/>
                  </a:cubicBezTo>
                  <a:cubicBezTo>
                    <a:pt x="489" y="331"/>
                    <a:pt x="491" y="335"/>
                    <a:pt x="491" y="335"/>
                  </a:cubicBezTo>
                  <a:cubicBezTo>
                    <a:pt x="492" y="335"/>
                    <a:pt x="455" y="268"/>
                    <a:pt x="458" y="268"/>
                  </a:cubicBezTo>
                  <a:lnTo>
                    <a:pt x="458" y="268"/>
                  </a:lnTo>
                  <a:cubicBezTo>
                    <a:pt x="458" y="268"/>
                    <a:pt x="462" y="273"/>
                    <a:pt x="471" y="286"/>
                  </a:cubicBezTo>
                  <a:cubicBezTo>
                    <a:pt x="481" y="302"/>
                    <a:pt x="490" y="311"/>
                    <a:pt x="493" y="311"/>
                  </a:cubicBezTo>
                  <a:cubicBezTo>
                    <a:pt x="496" y="311"/>
                    <a:pt x="491" y="296"/>
                    <a:pt x="471" y="262"/>
                  </a:cubicBezTo>
                  <a:lnTo>
                    <a:pt x="471" y="262"/>
                  </a:lnTo>
                  <a:cubicBezTo>
                    <a:pt x="483" y="274"/>
                    <a:pt x="495" y="298"/>
                    <a:pt x="507" y="310"/>
                  </a:cubicBezTo>
                  <a:lnTo>
                    <a:pt x="507" y="298"/>
                  </a:lnTo>
                  <a:cubicBezTo>
                    <a:pt x="507" y="298"/>
                    <a:pt x="519" y="322"/>
                    <a:pt x="519" y="322"/>
                  </a:cubicBezTo>
                  <a:cubicBezTo>
                    <a:pt x="519" y="322"/>
                    <a:pt x="519" y="298"/>
                    <a:pt x="519" y="298"/>
                  </a:cubicBezTo>
                  <a:lnTo>
                    <a:pt x="531" y="298"/>
                  </a:lnTo>
                  <a:cubicBezTo>
                    <a:pt x="540" y="298"/>
                    <a:pt x="542" y="313"/>
                    <a:pt x="542" y="313"/>
                  </a:cubicBezTo>
                  <a:cubicBezTo>
                    <a:pt x="543" y="313"/>
                    <a:pt x="543" y="312"/>
                    <a:pt x="543" y="310"/>
                  </a:cubicBezTo>
                  <a:lnTo>
                    <a:pt x="531" y="262"/>
                  </a:lnTo>
                  <a:lnTo>
                    <a:pt x="553" y="319"/>
                  </a:lnTo>
                  <a:lnTo>
                    <a:pt x="553" y="319"/>
                  </a:lnTo>
                  <a:cubicBezTo>
                    <a:pt x="552" y="308"/>
                    <a:pt x="549" y="292"/>
                    <a:pt x="543" y="286"/>
                  </a:cubicBezTo>
                  <a:cubicBezTo>
                    <a:pt x="543" y="282"/>
                    <a:pt x="538" y="268"/>
                    <a:pt x="532" y="254"/>
                  </a:cubicBezTo>
                  <a:lnTo>
                    <a:pt x="532" y="254"/>
                  </a:lnTo>
                  <a:lnTo>
                    <a:pt x="554" y="298"/>
                  </a:lnTo>
                  <a:cubicBezTo>
                    <a:pt x="556" y="300"/>
                    <a:pt x="556" y="301"/>
                    <a:pt x="557" y="301"/>
                  </a:cubicBezTo>
                  <a:cubicBezTo>
                    <a:pt x="559" y="301"/>
                    <a:pt x="544" y="245"/>
                    <a:pt x="546" y="245"/>
                  </a:cubicBezTo>
                  <a:lnTo>
                    <a:pt x="546" y="245"/>
                  </a:lnTo>
                  <a:cubicBezTo>
                    <a:pt x="547" y="245"/>
                    <a:pt x="550" y="250"/>
                    <a:pt x="554" y="262"/>
                  </a:cubicBezTo>
                  <a:cubicBezTo>
                    <a:pt x="564" y="276"/>
                    <a:pt x="569" y="281"/>
                    <a:pt x="573" y="281"/>
                  </a:cubicBezTo>
                  <a:cubicBezTo>
                    <a:pt x="578" y="281"/>
                    <a:pt x="578" y="270"/>
                    <a:pt x="578" y="262"/>
                  </a:cubicBezTo>
                  <a:lnTo>
                    <a:pt x="578" y="250"/>
                  </a:lnTo>
                  <a:cubicBezTo>
                    <a:pt x="578" y="255"/>
                    <a:pt x="581" y="262"/>
                    <a:pt x="585" y="269"/>
                  </a:cubicBezTo>
                  <a:lnTo>
                    <a:pt x="585" y="269"/>
                  </a:lnTo>
                  <a:cubicBezTo>
                    <a:pt x="581" y="260"/>
                    <a:pt x="578" y="251"/>
                    <a:pt x="578" y="239"/>
                  </a:cubicBezTo>
                  <a:lnTo>
                    <a:pt x="578" y="227"/>
                  </a:lnTo>
                  <a:cubicBezTo>
                    <a:pt x="584" y="238"/>
                    <a:pt x="589" y="246"/>
                    <a:pt x="594" y="254"/>
                  </a:cubicBezTo>
                  <a:lnTo>
                    <a:pt x="594" y="254"/>
                  </a:lnTo>
                  <a:cubicBezTo>
                    <a:pt x="590" y="239"/>
                    <a:pt x="588" y="233"/>
                    <a:pt x="589" y="233"/>
                  </a:cubicBezTo>
                  <a:lnTo>
                    <a:pt x="589" y="233"/>
                  </a:lnTo>
                  <a:cubicBezTo>
                    <a:pt x="591" y="233"/>
                    <a:pt x="609" y="289"/>
                    <a:pt x="613" y="289"/>
                  </a:cubicBezTo>
                  <a:cubicBezTo>
                    <a:pt x="614" y="289"/>
                    <a:pt x="614" y="288"/>
                    <a:pt x="614" y="286"/>
                  </a:cubicBezTo>
                  <a:cubicBezTo>
                    <a:pt x="614" y="281"/>
                    <a:pt x="613" y="274"/>
                    <a:pt x="612" y="267"/>
                  </a:cubicBezTo>
                  <a:lnTo>
                    <a:pt x="612" y="267"/>
                  </a:lnTo>
                  <a:cubicBezTo>
                    <a:pt x="613" y="262"/>
                    <a:pt x="613" y="252"/>
                    <a:pt x="614" y="238"/>
                  </a:cubicBezTo>
                  <a:lnTo>
                    <a:pt x="614" y="238"/>
                  </a:lnTo>
                  <a:cubicBezTo>
                    <a:pt x="614" y="238"/>
                    <a:pt x="614" y="238"/>
                    <a:pt x="614" y="239"/>
                  </a:cubicBezTo>
                  <a:cubicBezTo>
                    <a:pt x="616" y="243"/>
                    <a:pt x="617" y="244"/>
                    <a:pt x="618" y="244"/>
                  </a:cubicBezTo>
                  <a:cubicBezTo>
                    <a:pt x="619" y="244"/>
                    <a:pt x="619" y="240"/>
                    <a:pt x="619" y="234"/>
                  </a:cubicBezTo>
                  <a:lnTo>
                    <a:pt x="619" y="234"/>
                  </a:lnTo>
                  <a:cubicBezTo>
                    <a:pt x="620" y="235"/>
                    <a:pt x="620" y="236"/>
                    <a:pt x="621" y="236"/>
                  </a:cubicBezTo>
                  <a:lnTo>
                    <a:pt x="621" y="236"/>
                  </a:lnTo>
                  <a:cubicBezTo>
                    <a:pt x="623" y="243"/>
                    <a:pt x="626" y="253"/>
                    <a:pt x="626" y="274"/>
                  </a:cubicBezTo>
                  <a:cubicBezTo>
                    <a:pt x="626" y="289"/>
                    <a:pt x="626" y="294"/>
                    <a:pt x="627" y="294"/>
                  </a:cubicBezTo>
                  <a:cubicBezTo>
                    <a:pt x="629" y="294"/>
                    <a:pt x="633" y="285"/>
                    <a:pt x="642" y="272"/>
                  </a:cubicBezTo>
                  <a:lnTo>
                    <a:pt x="642" y="272"/>
                  </a:lnTo>
                  <a:cubicBezTo>
                    <a:pt x="644" y="280"/>
                    <a:pt x="646" y="285"/>
                    <a:pt x="648" y="285"/>
                  </a:cubicBezTo>
                  <a:cubicBezTo>
                    <a:pt x="649" y="285"/>
                    <a:pt x="650" y="282"/>
                    <a:pt x="650" y="274"/>
                  </a:cubicBezTo>
                  <a:lnTo>
                    <a:pt x="650" y="261"/>
                  </a:lnTo>
                  <a:lnTo>
                    <a:pt x="650" y="261"/>
                  </a:lnTo>
                  <a:cubicBezTo>
                    <a:pt x="647" y="265"/>
                    <a:pt x="644" y="268"/>
                    <a:pt x="642" y="272"/>
                  </a:cubicBezTo>
                  <a:lnTo>
                    <a:pt x="642" y="272"/>
                  </a:lnTo>
                  <a:cubicBezTo>
                    <a:pt x="641" y="270"/>
                    <a:pt x="641" y="268"/>
                    <a:pt x="641" y="267"/>
                  </a:cubicBezTo>
                  <a:lnTo>
                    <a:pt x="641" y="267"/>
                  </a:lnTo>
                  <a:cubicBezTo>
                    <a:pt x="640" y="269"/>
                    <a:pt x="639" y="272"/>
                    <a:pt x="638" y="274"/>
                  </a:cubicBezTo>
                  <a:lnTo>
                    <a:pt x="638" y="256"/>
                  </a:lnTo>
                  <a:lnTo>
                    <a:pt x="638" y="256"/>
                  </a:lnTo>
                  <a:cubicBezTo>
                    <a:pt x="639" y="260"/>
                    <a:pt x="640" y="264"/>
                    <a:pt x="641" y="267"/>
                  </a:cubicBezTo>
                  <a:lnTo>
                    <a:pt x="641" y="267"/>
                  </a:lnTo>
                  <a:cubicBezTo>
                    <a:pt x="644" y="260"/>
                    <a:pt x="647" y="255"/>
                    <a:pt x="650" y="253"/>
                  </a:cubicBezTo>
                  <a:lnTo>
                    <a:pt x="650" y="253"/>
                  </a:lnTo>
                  <a:lnTo>
                    <a:pt x="650" y="261"/>
                  </a:lnTo>
                  <a:lnTo>
                    <a:pt x="650" y="261"/>
                  </a:lnTo>
                  <a:cubicBezTo>
                    <a:pt x="652" y="258"/>
                    <a:pt x="654" y="256"/>
                    <a:pt x="657" y="253"/>
                  </a:cubicBezTo>
                  <a:lnTo>
                    <a:pt x="657" y="253"/>
                  </a:lnTo>
                  <a:cubicBezTo>
                    <a:pt x="661" y="264"/>
                    <a:pt x="665" y="276"/>
                    <a:pt x="669" y="276"/>
                  </a:cubicBezTo>
                  <a:cubicBezTo>
                    <a:pt x="670" y="276"/>
                    <a:pt x="671" y="274"/>
                    <a:pt x="672" y="271"/>
                  </a:cubicBezTo>
                  <a:lnTo>
                    <a:pt x="672" y="271"/>
                  </a:lnTo>
                  <a:cubicBezTo>
                    <a:pt x="672" y="272"/>
                    <a:pt x="673" y="273"/>
                    <a:pt x="674" y="274"/>
                  </a:cubicBezTo>
                  <a:cubicBezTo>
                    <a:pt x="674" y="280"/>
                    <a:pt x="674" y="298"/>
                    <a:pt x="678" y="298"/>
                  </a:cubicBezTo>
                  <a:cubicBezTo>
                    <a:pt x="682" y="298"/>
                    <a:pt x="691" y="280"/>
                    <a:pt x="709" y="215"/>
                  </a:cubicBezTo>
                  <a:cubicBezTo>
                    <a:pt x="709" y="215"/>
                    <a:pt x="711" y="206"/>
                    <a:pt x="714" y="195"/>
                  </a:cubicBezTo>
                  <a:lnTo>
                    <a:pt x="714" y="195"/>
                  </a:lnTo>
                  <a:cubicBezTo>
                    <a:pt x="714" y="196"/>
                    <a:pt x="714" y="196"/>
                    <a:pt x="715" y="196"/>
                  </a:cubicBezTo>
                  <a:lnTo>
                    <a:pt x="715" y="196"/>
                  </a:lnTo>
                  <a:lnTo>
                    <a:pt x="715" y="189"/>
                  </a:lnTo>
                  <a:lnTo>
                    <a:pt x="715" y="189"/>
                  </a:lnTo>
                  <a:cubicBezTo>
                    <a:pt x="715" y="191"/>
                    <a:pt x="714" y="193"/>
                    <a:pt x="714" y="195"/>
                  </a:cubicBezTo>
                  <a:lnTo>
                    <a:pt x="714" y="195"/>
                  </a:lnTo>
                  <a:cubicBezTo>
                    <a:pt x="713" y="194"/>
                    <a:pt x="711" y="193"/>
                    <a:pt x="709" y="191"/>
                  </a:cubicBezTo>
                  <a:cubicBezTo>
                    <a:pt x="709" y="179"/>
                    <a:pt x="721" y="155"/>
                    <a:pt x="721" y="131"/>
                  </a:cubicBezTo>
                  <a:cubicBezTo>
                    <a:pt x="721" y="131"/>
                    <a:pt x="723" y="134"/>
                    <a:pt x="724" y="140"/>
                  </a:cubicBezTo>
                  <a:lnTo>
                    <a:pt x="724" y="140"/>
                  </a:lnTo>
                  <a:cubicBezTo>
                    <a:pt x="724" y="139"/>
                    <a:pt x="724" y="139"/>
                    <a:pt x="724" y="139"/>
                  </a:cubicBezTo>
                  <a:lnTo>
                    <a:pt x="724" y="139"/>
                  </a:lnTo>
                  <a:cubicBezTo>
                    <a:pt x="723" y="139"/>
                    <a:pt x="722" y="141"/>
                    <a:pt x="721" y="143"/>
                  </a:cubicBezTo>
                  <a:lnTo>
                    <a:pt x="715" y="189"/>
                  </a:lnTo>
                  <a:lnTo>
                    <a:pt x="715" y="189"/>
                  </a:lnTo>
                  <a:cubicBezTo>
                    <a:pt x="720" y="170"/>
                    <a:pt x="725" y="147"/>
                    <a:pt x="724" y="141"/>
                  </a:cubicBezTo>
                  <a:lnTo>
                    <a:pt x="724" y="141"/>
                  </a:lnTo>
                  <a:cubicBezTo>
                    <a:pt x="727" y="150"/>
                    <a:pt x="728" y="164"/>
                    <a:pt x="721" y="179"/>
                  </a:cubicBezTo>
                  <a:cubicBezTo>
                    <a:pt x="721" y="193"/>
                    <a:pt x="721" y="199"/>
                    <a:pt x="719" y="199"/>
                  </a:cubicBezTo>
                  <a:cubicBezTo>
                    <a:pt x="718" y="199"/>
                    <a:pt x="716" y="198"/>
                    <a:pt x="715" y="196"/>
                  </a:cubicBezTo>
                  <a:lnTo>
                    <a:pt x="715" y="196"/>
                  </a:lnTo>
                  <a:lnTo>
                    <a:pt x="709" y="239"/>
                  </a:lnTo>
                  <a:lnTo>
                    <a:pt x="674" y="405"/>
                  </a:lnTo>
                  <a:lnTo>
                    <a:pt x="674" y="417"/>
                  </a:lnTo>
                  <a:cubicBezTo>
                    <a:pt x="684" y="396"/>
                    <a:pt x="694" y="366"/>
                    <a:pt x="705" y="343"/>
                  </a:cubicBezTo>
                  <a:lnTo>
                    <a:pt x="705" y="343"/>
                  </a:lnTo>
                  <a:lnTo>
                    <a:pt x="697" y="369"/>
                  </a:lnTo>
                  <a:cubicBezTo>
                    <a:pt x="697" y="380"/>
                    <a:pt x="697" y="386"/>
                    <a:pt x="698" y="386"/>
                  </a:cubicBezTo>
                  <a:cubicBezTo>
                    <a:pt x="700" y="386"/>
                    <a:pt x="703" y="377"/>
                    <a:pt x="709" y="358"/>
                  </a:cubicBezTo>
                  <a:cubicBezTo>
                    <a:pt x="709" y="346"/>
                    <a:pt x="709" y="343"/>
                    <a:pt x="711" y="343"/>
                  </a:cubicBezTo>
                  <a:cubicBezTo>
                    <a:pt x="712" y="343"/>
                    <a:pt x="715" y="346"/>
                    <a:pt x="721" y="346"/>
                  </a:cubicBezTo>
                  <a:lnTo>
                    <a:pt x="709" y="381"/>
                  </a:lnTo>
                  <a:cubicBezTo>
                    <a:pt x="704" y="394"/>
                    <a:pt x="702" y="399"/>
                    <a:pt x="702" y="399"/>
                  </a:cubicBezTo>
                  <a:cubicBezTo>
                    <a:pt x="703" y="399"/>
                    <a:pt x="718" y="364"/>
                    <a:pt x="722" y="364"/>
                  </a:cubicBezTo>
                  <a:lnTo>
                    <a:pt x="722" y="364"/>
                  </a:lnTo>
                  <a:cubicBezTo>
                    <a:pt x="724" y="364"/>
                    <a:pt x="724" y="369"/>
                    <a:pt x="721" y="381"/>
                  </a:cubicBezTo>
                  <a:cubicBezTo>
                    <a:pt x="721" y="381"/>
                    <a:pt x="738" y="343"/>
                    <a:pt x="744" y="326"/>
                  </a:cubicBezTo>
                  <a:lnTo>
                    <a:pt x="744" y="326"/>
                  </a:lnTo>
                  <a:cubicBezTo>
                    <a:pt x="741" y="340"/>
                    <a:pt x="726" y="371"/>
                    <a:pt x="730" y="371"/>
                  </a:cubicBezTo>
                  <a:cubicBezTo>
                    <a:pt x="731" y="371"/>
                    <a:pt x="732" y="371"/>
                    <a:pt x="733" y="369"/>
                  </a:cubicBezTo>
                  <a:lnTo>
                    <a:pt x="757" y="310"/>
                  </a:lnTo>
                  <a:lnTo>
                    <a:pt x="721" y="405"/>
                  </a:lnTo>
                  <a:cubicBezTo>
                    <a:pt x="732" y="384"/>
                    <a:pt x="740" y="367"/>
                    <a:pt x="745" y="358"/>
                  </a:cubicBezTo>
                  <a:lnTo>
                    <a:pt x="745" y="358"/>
                  </a:lnTo>
                  <a:cubicBezTo>
                    <a:pt x="737" y="380"/>
                    <a:pt x="739" y="389"/>
                    <a:pt x="742" y="389"/>
                  </a:cubicBezTo>
                  <a:cubicBezTo>
                    <a:pt x="743" y="389"/>
                    <a:pt x="745" y="386"/>
                    <a:pt x="745" y="381"/>
                  </a:cubicBezTo>
                  <a:cubicBezTo>
                    <a:pt x="757" y="381"/>
                    <a:pt x="757" y="369"/>
                    <a:pt x="757" y="369"/>
                  </a:cubicBezTo>
                  <a:lnTo>
                    <a:pt x="769" y="346"/>
                  </a:lnTo>
                  <a:cubicBezTo>
                    <a:pt x="771" y="341"/>
                    <a:pt x="773" y="339"/>
                    <a:pt x="773" y="339"/>
                  </a:cubicBezTo>
                  <a:lnTo>
                    <a:pt x="773" y="339"/>
                  </a:lnTo>
                  <a:cubicBezTo>
                    <a:pt x="776" y="339"/>
                    <a:pt x="769" y="369"/>
                    <a:pt x="769" y="369"/>
                  </a:cubicBezTo>
                  <a:cubicBezTo>
                    <a:pt x="769" y="376"/>
                    <a:pt x="769" y="383"/>
                    <a:pt x="771" y="383"/>
                  </a:cubicBezTo>
                  <a:cubicBezTo>
                    <a:pt x="773" y="383"/>
                    <a:pt x="776" y="380"/>
                    <a:pt x="781" y="369"/>
                  </a:cubicBezTo>
                  <a:cubicBezTo>
                    <a:pt x="788" y="354"/>
                    <a:pt x="801" y="329"/>
                    <a:pt x="803" y="329"/>
                  </a:cubicBezTo>
                  <a:lnTo>
                    <a:pt x="803" y="329"/>
                  </a:lnTo>
                  <a:cubicBezTo>
                    <a:pt x="803" y="329"/>
                    <a:pt x="801" y="336"/>
                    <a:pt x="793" y="358"/>
                  </a:cubicBezTo>
                  <a:cubicBezTo>
                    <a:pt x="813" y="316"/>
                    <a:pt x="822" y="298"/>
                    <a:pt x="823" y="298"/>
                  </a:cubicBezTo>
                  <a:lnTo>
                    <a:pt x="823" y="298"/>
                  </a:lnTo>
                  <a:cubicBezTo>
                    <a:pt x="824" y="298"/>
                    <a:pt x="821" y="307"/>
                    <a:pt x="816" y="322"/>
                  </a:cubicBezTo>
                  <a:cubicBezTo>
                    <a:pt x="807" y="350"/>
                    <a:pt x="791" y="377"/>
                    <a:pt x="795" y="377"/>
                  </a:cubicBezTo>
                  <a:cubicBezTo>
                    <a:pt x="796" y="377"/>
                    <a:pt x="799" y="375"/>
                    <a:pt x="804" y="369"/>
                  </a:cubicBezTo>
                  <a:cubicBezTo>
                    <a:pt x="816" y="346"/>
                    <a:pt x="828" y="334"/>
                    <a:pt x="840" y="322"/>
                  </a:cubicBezTo>
                  <a:lnTo>
                    <a:pt x="840" y="322"/>
                  </a:lnTo>
                  <a:cubicBezTo>
                    <a:pt x="840" y="333"/>
                    <a:pt x="807" y="356"/>
                    <a:pt x="805" y="379"/>
                  </a:cubicBezTo>
                  <a:lnTo>
                    <a:pt x="805" y="379"/>
                  </a:lnTo>
                  <a:cubicBezTo>
                    <a:pt x="811" y="368"/>
                    <a:pt x="828" y="346"/>
                    <a:pt x="828" y="346"/>
                  </a:cubicBezTo>
                  <a:cubicBezTo>
                    <a:pt x="831" y="342"/>
                    <a:pt x="833" y="341"/>
                    <a:pt x="833" y="341"/>
                  </a:cubicBezTo>
                  <a:lnTo>
                    <a:pt x="833" y="341"/>
                  </a:lnTo>
                  <a:cubicBezTo>
                    <a:pt x="835" y="341"/>
                    <a:pt x="828" y="352"/>
                    <a:pt x="828" y="369"/>
                  </a:cubicBezTo>
                  <a:cubicBezTo>
                    <a:pt x="828" y="369"/>
                    <a:pt x="816" y="381"/>
                    <a:pt x="816" y="393"/>
                  </a:cubicBezTo>
                  <a:lnTo>
                    <a:pt x="828" y="393"/>
                  </a:lnTo>
                  <a:cubicBezTo>
                    <a:pt x="831" y="393"/>
                    <a:pt x="834" y="391"/>
                    <a:pt x="838" y="389"/>
                  </a:cubicBezTo>
                  <a:lnTo>
                    <a:pt x="838" y="389"/>
                  </a:lnTo>
                  <a:cubicBezTo>
                    <a:pt x="830" y="411"/>
                    <a:pt x="822" y="422"/>
                    <a:pt x="823" y="422"/>
                  </a:cubicBezTo>
                  <a:cubicBezTo>
                    <a:pt x="824" y="422"/>
                    <a:pt x="825" y="420"/>
                    <a:pt x="828" y="417"/>
                  </a:cubicBezTo>
                  <a:cubicBezTo>
                    <a:pt x="840" y="405"/>
                    <a:pt x="852" y="381"/>
                    <a:pt x="876" y="369"/>
                  </a:cubicBezTo>
                  <a:lnTo>
                    <a:pt x="876" y="369"/>
                  </a:lnTo>
                  <a:cubicBezTo>
                    <a:pt x="844" y="407"/>
                    <a:pt x="836" y="422"/>
                    <a:pt x="839" y="422"/>
                  </a:cubicBezTo>
                  <a:cubicBezTo>
                    <a:pt x="842" y="422"/>
                    <a:pt x="853" y="410"/>
                    <a:pt x="864" y="393"/>
                  </a:cubicBezTo>
                  <a:cubicBezTo>
                    <a:pt x="873" y="384"/>
                    <a:pt x="877" y="380"/>
                    <a:pt x="878" y="380"/>
                  </a:cubicBezTo>
                  <a:lnTo>
                    <a:pt x="878" y="380"/>
                  </a:lnTo>
                  <a:cubicBezTo>
                    <a:pt x="879" y="380"/>
                    <a:pt x="871" y="390"/>
                    <a:pt x="864" y="405"/>
                  </a:cubicBezTo>
                  <a:lnTo>
                    <a:pt x="828" y="453"/>
                  </a:lnTo>
                  <a:cubicBezTo>
                    <a:pt x="825" y="456"/>
                    <a:pt x="824" y="458"/>
                    <a:pt x="826" y="458"/>
                  </a:cubicBezTo>
                  <a:cubicBezTo>
                    <a:pt x="828" y="458"/>
                    <a:pt x="840" y="449"/>
                    <a:pt x="840" y="441"/>
                  </a:cubicBezTo>
                  <a:cubicBezTo>
                    <a:pt x="845" y="432"/>
                    <a:pt x="849" y="428"/>
                    <a:pt x="852" y="428"/>
                  </a:cubicBezTo>
                  <a:cubicBezTo>
                    <a:pt x="856" y="428"/>
                    <a:pt x="855" y="438"/>
                    <a:pt x="840" y="453"/>
                  </a:cubicBezTo>
                  <a:cubicBezTo>
                    <a:pt x="837" y="459"/>
                    <a:pt x="837" y="461"/>
                    <a:pt x="839" y="461"/>
                  </a:cubicBezTo>
                  <a:cubicBezTo>
                    <a:pt x="843" y="461"/>
                    <a:pt x="864" y="438"/>
                    <a:pt x="864" y="429"/>
                  </a:cubicBezTo>
                  <a:cubicBezTo>
                    <a:pt x="872" y="429"/>
                    <a:pt x="869" y="440"/>
                    <a:pt x="874" y="440"/>
                  </a:cubicBezTo>
                  <a:cubicBezTo>
                    <a:pt x="876" y="440"/>
                    <a:pt x="880" y="437"/>
                    <a:pt x="888" y="429"/>
                  </a:cubicBezTo>
                  <a:cubicBezTo>
                    <a:pt x="892" y="425"/>
                    <a:pt x="894" y="424"/>
                    <a:pt x="896" y="424"/>
                  </a:cubicBezTo>
                  <a:cubicBezTo>
                    <a:pt x="900" y="424"/>
                    <a:pt x="900" y="429"/>
                    <a:pt x="900" y="429"/>
                  </a:cubicBezTo>
                  <a:cubicBezTo>
                    <a:pt x="892" y="437"/>
                    <a:pt x="883" y="451"/>
                    <a:pt x="887" y="451"/>
                  </a:cubicBezTo>
                  <a:cubicBezTo>
                    <a:pt x="888" y="451"/>
                    <a:pt x="892" y="448"/>
                    <a:pt x="900" y="441"/>
                  </a:cubicBezTo>
                  <a:cubicBezTo>
                    <a:pt x="902" y="440"/>
                    <a:pt x="904" y="439"/>
                    <a:pt x="905" y="439"/>
                  </a:cubicBezTo>
                  <a:cubicBezTo>
                    <a:pt x="913" y="439"/>
                    <a:pt x="875" y="477"/>
                    <a:pt x="864" y="477"/>
                  </a:cubicBezTo>
                  <a:cubicBezTo>
                    <a:pt x="864" y="479"/>
                    <a:pt x="865" y="480"/>
                    <a:pt x="867" y="480"/>
                  </a:cubicBezTo>
                  <a:cubicBezTo>
                    <a:pt x="871" y="480"/>
                    <a:pt x="880" y="473"/>
                    <a:pt x="885" y="473"/>
                  </a:cubicBezTo>
                  <a:cubicBezTo>
                    <a:pt x="887" y="473"/>
                    <a:pt x="888" y="474"/>
                    <a:pt x="888" y="477"/>
                  </a:cubicBezTo>
                  <a:cubicBezTo>
                    <a:pt x="888" y="477"/>
                    <a:pt x="904" y="461"/>
                    <a:pt x="907" y="461"/>
                  </a:cubicBezTo>
                  <a:lnTo>
                    <a:pt x="907" y="461"/>
                  </a:lnTo>
                  <a:cubicBezTo>
                    <a:pt x="909" y="461"/>
                    <a:pt x="908" y="465"/>
                    <a:pt x="900" y="477"/>
                  </a:cubicBezTo>
                  <a:cubicBezTo>
                    <a:pt x="886" y="490"/>
                    <a:pt x="868" y="504"/>
                    <a:pt x="872" y="504"/>
                  </a:cubicBezTo>
                  <a:cubicBezTo>
                    <a:pt x="874" y="504"/>
                    <a:pt x="888" y="497"/>
                    <a:pt x="924" y="477"/>
                  </a:cubicBezTo>
                  <a:lnTo>
                    <a:pt x="924" y="477"/>
                  </a:lnTo>
                  <a:cubicBezTo>
                    <a:pt x="879" y="509"/>
                    <a:pt x="868" y="520"/>
                    <a:pt x="874" y="520"/>
                  </a:cubicBezTo>
                  <a:cubicBezTo>
                    <a:pt x="879" y="520"/>
                    <a:pt x="895" y="511"/>
                    <a:pt x="912" y="500"/>
                  </a:cubicBezTo>
                  <a:cubicBezTo>
                    <a:pt x="914" y="500"/>
                    <a:pt x="915" y="499"/>
                    <a:pt x="916" y="499"/>
                  </a:cubicBezTo>
                  <a:cubicBezTo>
                    <a:pt x="928" y="499"/>
                    <a:pt x="856" y="550"/>
                    <a:pt x="862" y="550"/>
                  </a:cubicBezTo>
                  <a:cubicBezTo>
                    <a:pt x="863" y="550"/>
                    <a:pt x="871" y="546"/>
                    <a:pt x="888" y="536"/>
                  </a:cubicBezTo>
                  <a:cubicBezTo>
                    <a:pt x="901" y="527"/>
                    <a:pt x="916" y="519"/>
                    <a:pt x="927" y="512"/>
                  </a:cubicBezTo>
                  <a:lnTo>
                    <a:pt x="935" y="512"/>
                  </a:lnTo>
                  <a:cubicBezTo>
                    <a:pt x="924" y="512"/>
                    <a:pt x="912" y="524"/>
                    <a:pt x="900" y="536"/>
                  </a:cubicBezTo>
                  <a:cubicBezTo>
                    <a:pt x="900" y="536"/>
                    <a:pt x="876" y="560"/>
                    <a:pt x="876" y="560"/>
                  </a:cubicBezTo>
                  <a:cubicBezTo>
                    <a:pt x="924" y="524"/>
                    <a:pt x="971" y="500"/>
                    <a:pt x="1019" y="477"/>
                  </a:cubicBezTo>
                  <a:lnTo>
                    <a:pt x="1019" y="477"/>
                  </a:lnTo>
                  <a:cubicBezTo>
                    <a:pt x="995" y="500"/>
                    <a:pt x="971" y="512"/>
                    <a:pt x="947" y="524"/>
                  </a:cubicBezTo>
                  <a:cubicBezTo>
                    <a:pt x="912" y="536"/>
                    <a:pt x="947" y="536"/>
                    <a:pt x="935" y="536"/>
                  </a:cubicBezTo>
                  <a:cubicBezTo>
                    <a:pt x="925" y="536"/>
                    <a:pt x="889" y="562"/>
                    <a:pt x="894" y="562"/>
                  </a:cubicBezTo>
                  <a:cubicBezTo>
                    <a:pt x="894" y="562"/>
                    <a:pt x="896" y="562"/>
                    <a:pt x="900" y="560"/>
                  </a:cubicBezTo>
                  <a:cubicBezTo>
                    <a:pt x="908" y="552"/>
                    <a:pt x="923" y="543"/>
                    <a:pt x="930" y="543"/>
                  </a:cubicBezTo>
                  <a:cubicBezTo>
                    <a:pt x="933" y="543"/>
                    <a:pt x="935" y="545"/>
                    <a:pt x="935" y="548"/>
                  </a:cubicBezTo>
                  <a:cubicBezTo>
                    <a:pt x="912" y="560"/>
                    <a:pt x="900" y="572"/>
                    <a:pt x="888" y="584"/>
                  </a:cubicBezTo>
                  <a:cubicBezTo>
                    <a:pt x="896" y="576"/>
                    <a:pt x="901" y="573"/>
                    <a:pt x="905" y="573"/>
                  </a:cubicBezTo>
                  <a:cubicBezTo>
                    <a:pt x="913" y="573"/>
                    <a:pt x="916" y="584"/>
                    <a:pt x="924" y="584"/>
                  </a:cubicBezTo>
                  <a:lnTo>
                    <a:pt x="995" y="548"/>
                  </a:lnTo>
                  <a:cubicBezTo>
                    <a:pt x="1000" y="546"/>
                    <a:pt x="1003" y="546"/>
                    <a:pt x="1003" y="546"/>
                  </a:cubicBezTo>
                  <a:lnTo>
                    <a:pt x="1003" y="546"/>
                  </a:lnTo>
                  <a:cubicBezTo>
                    <a:pt x="1009" y="546"/>
                    <a:pt x="944" y="573"/>
                    <a:pt x="924" y="584"/>
                  </a:cubicBezTo>
                  <a:lnTo>
                    <a:pt x="924" y="584"/>
                  </a:lnTo>
                  <a:cubicBezTo>
                    <a:pt x="941" y="575"/>
                    <a:pt x="963" y="567"/>
                    <a:pt x="967" y="567"/>
                  </a:cubicBezTo>
                  <a:lnTo>
                    <a:pt x="967" y="567"/>
                  </a:lnTo>
                  <a:cubicBezTo>
                    <a:pt x="968" y="567"/>
                    <a:pt x="966" y="568"/>
                    <a:pt x="959" y="572"/>
                  </a:cubicBezTo>
                  <a:lnTo>
                    <a:pt x="917" y="589"/>
                  </a:lnTo>
                  <a:lnTo>
                    <a:pt x="917" y="589"/>
                  </a:lnTo>
                  <a:cubicBezTo>
                    <a:pt x="931" y="584"/>
                    <a:pt x="946" y="582"/>
                    <a:pt x="960" y="577"/>
                  </a:cubicBezTo>
                  <a:lnTo>
                    <a:pt x="960" y="577"/>
                  </a:lnTo>
                  <a:cubicBezTo>
                    <a:pt x="943" y="584"/>
                    <a:pt x="911" y="598"/>
                    <a:pt x="915" y="598"/>
                  </a:cubicBezTo>
                  <a:cubicBezTo>
                    <a:pt x="915" y="598"/>
                    <a:pt x="915" y="598"/>
                    <a:pt x="915" y="598"/>
                  </a:cubicBezTo>
                  <a:lnTo>
                    <a:pt x="915" y="598"/>
                  </a:lnTo>
                  <a:cubicBezTo>
                    <a:pt x="903" y="604"/>
                    <a:pt x="892" y="608"/>
                    <a:pt x="888" y="608"/>
                  </a:cubicBezTo>
                  <a:lnTo>
                    <a:pt x="912" y="608"/>
                  </a:lnTo>
                  <a:lnTo>
                    <a:pt x="912" y="620"/>
                  </a:lnTo>
                  <a:cubicBezTo>
                    <a:pt x="935" y="608"/>
                    <a:pt x="959" y="608"/>
                    <a:pt x="971" y="596"/>
                  </a:cubicBezTo>
                  <a:lnTo>
                    <a:pt x="971" y="596"/>
                  </a:lnTo>
                  <a:lnTo>
                    <a:pt x="947" y="620"/>
                  </a:lnTo>
                  <a:cubicBezTo>
                    <a:pt x="934" y="624"/>
                    <a:pt x="921" y="628"/>
                    <a:pt x="911" y="631"/>
                  </a:cubicBezTo>
                  <a:lnTo>
                    <a:pt x="983" y="631"/>
                  </a:lnTo>
                  <a:cubicBezTo>
                    <a:pt x="947" y="631"/>
                    <a:pt x="959" y="643"/>
                    <a:pt x="983" y="643"/>
                  </a:cubicBezTo>
                  <a:cubicBezTo>
                    <a:pt x="1007" y="643"/>
                    <a:pt x="1019" y="643"/>
                    <a:pt x="1031" y="631"/>
                  </a:cubicBezTo>
                  <a:lnTo>
                    <a:pt x="1031" y="631"/>
                  </a:lnTo>
                  <a:lnTo>
                    <a:pt x="1019" y="643"/>
                  </a:lnTo>
                  <a:lnTo>
                    <a:pt x="971" y="655"/>
                  </a:lnTo>
                  <a:lnTo>
                    <a:pt x="983" y="655"/>
                  </a:lnTo>
                  <a:cubicBezTo>
                    <a:pt x="959" y="655"/>
                    <a:pt x="888" y="667"/>
                    <a:pt x="947" y="667"/>
                  </a:cubicBezTo>
                  <a:cubicBezTo>
                    <a:pt x="971" y="667"/>
                    <a:pt x="1006" y="662"/>
                    <a:pt x="1015" y="662"/>
                  </a:cubicBezTo>
                  <a:cubicBezTo>
                    <a:pt x="1020" y="662"/>
                    <a:pt x="1019" y="663"/>
                    <a:pt x="1007" y="667"/>
                  </a:cubicBezTo>
                  <a:lnTo>
                    <a:pt x="1019" y="667"/>
                  </a:lnTo>
                  <a:cubicBezTo>
                    <a:pt x="1007" y="673"/>
                    <a:pt x="995" y="676"/>
                    <a:pt x="983" y="676"/>
                  </a:cubicBezTo>
                  <a:cubicBezTo>
                    <a:pt x="975" y="676"/>
                    <a:pt x="968" y="675"/>
                    <a:pt x="960" y="672"/>
                  </a:cubicBezTo>
                  <a:lnTo>
                    <a:pt x="960" y="672"/>
                  </a:lnTo>
                  <a:cubicBezTo>
                    <a:pt x="948" y="676"/>
                    <a:pt x="941" y="679"/>
                    <a:pt x="947" y="679"/>
                  </a:cubicBezTo>
                  <a:cubicBezTo>
                    <a:pt x="948" y="680"/>
                    <a:pt x="949" y="680"/>
                    <a:pt x="950" y="680"/>
                  </a:cubicBezTo>
                  <a:lnTo>
                    <a:pt x="950" y="680"/>
                  </a:lnTo>
                  <a:cubicBezTo>
                    <a:pt x="933" y="682"/>
                    <a:pt x="918" y="685"/>
                    <a:pt x="924" y="691"/>
                  </a:cubicBezTo>
                  <a:cubicBezTo>
                    <a:pt x="928" y="695"/>
                    <a:pt x="937" y="696"/>
                    <a:pt x="946" y="696"/>
                  </a:cubicBezTo>
                  <a:cubicBezTo>
                    <a:pt x="950" y="696"/>
                    <a:pt x="955" y="696"/>
                    <a:pt x="958" y="696"/>
                  </a:cubicBezTo>
                  <a:lnTo>
                    <a:pt x="958" y="696"/>
                  </a:lnTo>
                  <a:cubicBezTo>
                    <a:pt x="983" y="700"/>
                    <a:pt x="1019" y="708"/>
                    <a:pt x="1019" y="715"/>
                  </a:cubicBezTo>
                  <a:lnTo>
                    <a:pt x="924" y="715"/>
                  </a:lnTo>
                  <a:cubicBezTo>
                    <a:pt x="924" y="715"/>
                    <a:pt x="935" y="715"/>
                    <a:pt x="935" y="727"/>
                  </a:cubicBezTo>
                  <a:lnTo>
                    <a:pt x="959" y="727"/>
                  </a:lnTo>
                  <a:cubicBezTo>
                    <a:pt x="947" y="727"/>
                    <a:pt x="935" y="727"/>
                    <a:pt x="959" y="739"/>
                  </a:cubicBezTo>
                  <a:cubicBezTo>
                    <a:pt x="971" y="739"/>
                    <a:pt x="1031" y="750"/>
                    <a:pt x="995" y="750"/>
                  </a:cubicBezTo>
                  <a:cubicBezTo>
                    <a:pt x="973" y="746"/>
                    <a:pt x="951" y="742"/>
                    <a:pt x="936" y="739"/>
                  </a:cubicBezTo>
                  <a:lnTo>
                    <a:pt x="936" y="739"/>
                  </a:lnTo>
                  <a:cubicBezTo>
                    <a:pt x="984" y="748"/>
                    <a:pt x="1032" y="766"/>
                    <a:pt x="1023" y="766"/>
                  </a:cubicBezTo>
                  <a:cubicBezTo>
                    <a:pt x="1021" y="766"/>
                    <a:pt x="1016" y="765"/>
                    <a:pt x="1007" y="762"/>
                  </a:cubicBezTo>
                  <a:lnTo>
                    <a:pt x="924" y="750"/>
                  </a:lnTo>
                  <a:cubicBezTo>
                    <a:pt x="912" y="750"/>
                    <a:pt x="935" y="762"/>
                    <a:pt x="935" y="762"/>
                  </a:cubicBezTo>
                  <a:cubicBezTo>
                    <a:pt x="931" y="762"/>
                    <a:pt x="927" y="762"/>
                    <a:pt x="922" y="762"/>
                  </a:cubicBezTo>
                  <a:lnTo>
                    <a:pt x="922" y="762"/>
                  </a:lnTo>
                  <a:lnTo>
                    <a:pt x="924" y="762"/>
                  </a:lnTo>
                  <a:cubicBezTo>
                    <a:pt x="935" y="768"/>
                    <a:pt x="938" y="771"/>
                    <a:pt x="934" y="771"/>
                  </a:cubicBezTo>
                  <a:cubicBezTo>
                    <a:pt x="924" y="771"/>
                    <a:pt x="864" y="751"/>
                    <a:pt x="864" y="750"/>
                  </a:cubicBezTo>
                  <a:lnTo>
                    <a:pt x="864" y="750"/>
                  </a:lnTo>
                  <a:cubicBezTo>
                    <a:pt x="864" y="751"/>
                    <a:pt x="967" y="788"/>
                    <a:pt x="949" y="788"/>
                  </a:cubicBezTo>
                  <a:cubicBezTo>
                    <a:pt x="946" y="788"/>
                    <a:pt x="942" y="788"/>
                    <a:pt x="935" y="786"/>
                  </a:cubicBezTo>
                  <a:cubicBezTo>
                    <a:pt x="924" y="780"/>
                    <a:pt x="915" y="777"/>
                    <a:pt x="909" y="777"/>
                  </a:cubicBezTo>
                  <a:cubicBezTo>
                    <a:pt x="903" y="777"/>
                    <a:pt x="900" y="780"/>
                    <a:pt x="900" y="786"/>
                  </a:cubicBezTo>
                  <a:lnTo>
                    <a:pt x="890" y="781"/>
                  </a:lnTo>
                  <a:lnTo>
                    <a:pt x="890" y="781"/>
                  </a:lnTo>
                  <a:cubicBezTo>
                    <a:pt x="909" y="794"/>
                    <a:pt x="881" y="792"/>
                    <a:pt x="935" y="810"/>
                  </a:cubicBezTo>
                  <a:cubicBezTo>
                    <a:pt x="912" y="804"/>
                    <a:pt x="903" y="801"/>
                    <a:pt x="900" y="801"/>
                  </a:cubicBezTo>
                  <a:cubicBezTo>
                    <a:pt x="897" y="801"/>
                    <a:pt x="900" y="804"/>
                    <a:pt x="900" y="810"/>
                  </a:cubicBezTo>
                  <a:cubicBezTo>
                    <a:pt x="912" y="810"/>
                    <a:pt x="912" y="822"/>
                    <a:pt x="912" y="822"/>
                  </a:cubicBezTo>
                  <a:lnTo>
                    <a:pt x="912" y="822"/>
                  </a:lnTo>
                  <a:lnTo>
                    <a:pt x="864" y="798"/>
                  </a:lnTo>
                  <a:lnTo>
                    <a:pt x="864" y="798"/>
                  </a:lnTo>
                  <a:lnTo>
                    <a:pt x="924" y="834"/>
                  </a:lnTo>
                  <a:lnTo>
                    <a:pt x="924" y="834"/>
                  </a:lnTo>
                  <a:lnTo>
                    <a:pt x="900" y="822"/>
                  </a:lnTo>
                  <a:cubicBezTo>
                    <a:pt x="888" y="822"/>
                    <a:pt x="924" y="834"/>
                    <a:pt x="935" y="846"/>
                  </a:cubicBezTo>
                  <a:cubicBezTo>
                    <a:pt x="939" y="850"/>
                    <a:pt x="941" y="851"/>
                    <a:pt x="940" y="851"/>
                  </a:cubicBezTo>
                  <a:cubicBezTo>
                    <a:pt x="939" y="851"/>
                    <a:pt x="931" y="846"/>
                    <a:pt x="924" y="846"/>
                  </a:cubicBezTo>
                  <a:lnTo>
                    <a:pt x="888" y="834"/>
                  </a:lnTo>
                  <a:lnTo>
                    <a:pt x="888" y="834"/>
                  </a:lnTo>
                  <a:cubicBezTo>
                    <a:pt x="888" y="834"/>
                    <a:pt x="947" y="870"/>
                    <a:pt x="947" y="870"/>
                  </a:cubicBezTo>
                  <a:lnTo>
                    <a:pt x="912" y="858"/>
                  </a:lnTo>
                  <a:lnTo>
                    <a:pt x="900" y="858"/>
                  </a:lnTo>
                  <a:cubicBezTo>
                    <a:pt x="900" y="858"/>
                    <a:pt x="912" y="870"/>
                    <a:pt x="912" y="870"/>
                  </a:cubicBezTo>
                  <a:cubicBezTo>
                    <a:pt x="912" y="872"/>
                    <a:pt x="910" y="873"/>
                    <a:pt x="908" y="873"/>
                  </a:cubicBezTo>
                  <a:cubicBezTo>
                    <a:pt x="901" y="873"/>
                    <a:pt x="888" y="866"/>
                    <a:pt x="886" y="866"/>
                  </a:cubicBezTo>
                  <a:lnTo>
                    <a:pt x="886" y="866"/>
                  </a:lnTo>
                  <a:cubicBezTo>
                    <a:pt x="885" y="866"/>
                    <a:pt x="885" y="867"/>
                    <a:pt x="888" y="870"/>
                  </a:cubicBezTo>
                  <a:cubicBezTo>
                    <a:pt x="888" y="870"/>
                    <a:pt x="888" y="870"/>
                    <a:pt x="888" y="870"/>
                  </a:cubicBezTo>
                  <a:lnTo>
                    <a:pt x="888" y="870"/>
                  </a:lnTo>
                  <a:cubicBezTo>
                    <a:pt x="888" y="870"/>
                    <a:pt x="864" y="870"/>
                    <a:pt x="888" y="893"/>
                  </a:cubicBezTo>
                  <a:cubicBezTo>
                    <a:pt x="876" y="887"/>
                    <a:pt x="867" y="884"/>
                    <a:pt x="861" y="884"/>
                  </a:cubicBezTo>
                  <a:cubicBezTo>
                    <a:pt x="855" y="884"/>
                    <a:pt x="852" y="887"/>
                    <a:pt x="852" y="893"/>
                  </a:cubicBezTo>
                  <a:cubicBezTo>
                    <a:pt x="864" y="893"/>
                    <a:pt x="876" y="917"/>
                    <a:pt x="876" y="917"/>
                  </a:cubicBezTo>
                  <a:cubicBezTo>
                    <a:pt x="876" y="917"/>
                    <a:pt x="895" y="936"/>
                    <a:pt x="924" y="965"/>
                  </a:cubicBezTo>
                  <a:lnTo>
                    <a:pt x="924" y="965"/>
                  </a:lnTo>
                  <a:cubicBezTo>
                    <a:pt x="934" y="970"/>
                    <a:pt x="943" y="978"/>
                    <a:pt x="950" y="986"/>
                  </a:cubicBezTo>
                  <a:lnTo>
                    <a:pt x="950" y="986"/>
                  </a:lnTo>
                  <a:cubicBezTo>
                    <a:pt x="945" y="983"/>
                    <a:pt x="939" y="979"/>
                    <a:pt x="934" y="975"/>
                  </a:cubicBezTo>
                  <a:lnTo>
                    <a:pt x="934" y="975"/>
                  </a:lnTo>
                  <a:cubicBezTo>
                    <a:pt x="930" y="972"/>
                    <a:pt x="927" y="968"/>
                    <a:pt x="924" y="965"/>
                  </a:cubicBezTo>
                  <a:lnTo>
                    <a:pt x="924" y="965"/>
                  </a:lnTo>
                  <a:lnTo>
                    <a:pt x="924" y="967"/>
                  </a:lnTo>
                  <a:lnTo>
                    <a:pt x="924" y="967"/>
                  </a:lnTo>
                  <a:cubicBezTo>
                    <a:pt x="910" y="956"/>
                    <a:pt x="890" y="940"/>
                    <a:pt x="877" y="930"/>
                  </a:cubicBezTo>
                  <a:lnTo>
                    <a:pt x="877" y="930"/>
                  </a:lnTo>
                  <a:cubicBezTo>
                    <a:pt x="891" y="944"/>
                    <a:pt x="908" y="957"/>
                    <a:pt x="924" y="968"/>
                  </a:cubicBezTo>
                  <a:lnTo>
                    <a:pt x="924" y="968"/>
                  </a:lnTo>
                  <a:lnTo>
                    <a:pt x="924" y="967"/>
                  </a:lnTo>
                  <a:lnTo>
                    <a:pt x="924" y="967"/>
                  </a:lnTo>
                  <a:cubicBezTo>
                    <a:pt x="928" y="970"/>
                    <a:pt x="931" y="973"/>
                    <a:pt x="934" y="975"/>
                  </a:cubicBezTo>
                  <a:lnTo>
                    <a:pt x="934" y="975"/>
                  </a:lnTo>
                  <a:cubicBezTo>
                    <a:pt x="930" y="973"/>
                    <a:pt x="927" y="970"/>
                    <a:pt x="924" y="968"/>
                  </a:cubicBezTo>
                  <a:lnTo>
                    <a:pt x="924" y="968"/>
                  </a:lnTo>
                  <a:lnTo>
                    <a:pt x="924" y="977"/>
                  </a:lnTo>
                  <a:cubicBezTo>
                    <a:pt x="900" y="953"/>
                    <a:pt x="864" y="929"/>
                    <a:pt x="828" y="893"/>
                  </a:cubicBezTo>
                  <a:lnTo>
                    <a:pt x="828" y="893"/>
                  </a:lnTo>
                  <a:cubicBezTo>
                    <a:pt x="888" y="953"/>
                    <a:pt x="852" y="929"/>
                    <a:pt x="888" y="953"/>
                  </a:cubicBezTo>
                  <a:cubicBezTo>
                    <a:pt x="888" y="953"/>
                    <a:pt x="876" y="953"/>
                    <a:pt x="840" y="917"/>
                  </a:cubicBezTo>
                  <a:lnTo>
                    <a:pt x="804" y="893"/>
                  </a:lnTo>
                  <a:lnTo>
                    <a:pt x="804" y="893"/>
                  </a:lnTo>
                  <a:lnTo>
                    <a:pt x="900" y="989"/>
                  </a:lnTo>
                  <a:lnTo>
                    <a:pt x="900" y="989"/>
                  </a:lnTo>
                  <a:cubicBezTo>
                    <a:pt x="876" y="965"/>
                    <a:pt x="852" y="941"/>
                    <a:pt x="816" y="917"/>
                  </a:cubicBezTo>
                  <a:lnTo>
                    <a:pt x="816" y="917"/>
                  </a:lnTo>
                  <a:cubicBezTo>
                    <a:pt x="822" y="923"/>
                    <a:pt x="840" y="941"/>
                    <a:pt x="852" y="953"/>
                  </a:cubicBezTo>
                  <a:lnTo>
                    <a:pt x="852" y="953"/>
                  </a:lnTo>
                  <a:cubicBezTo>
                    <a:pt x="831" y="939"/>
                    <a:pt x="810" y="920"/>
                    <a:pt x="806" y="920"/>
                  </a:cubicBezTo>
                  <a:lnTo>
                    <a:pt x="806" y="920"/>
                  </a:lnTo>
                  <a:cubicBezTo>
                    <a:pt x="803" y="920"/>
                    <a:pt x="809" y="929"/>
                    <a:pt x="828" y="953"/>
                  </a:cubicBezTo>
                  <a:cubicBezTo>
                    <a:pt x="840" y="965"/>
                    <a:pt x="837" y="965"/>
                    <a:pt x="834" y="965"/>
                  </a:cubicBezTo>
                  <a:cubicBezTo>
                    <a:pt x="831" y="965"/>
                    <a:pt x="828" y="965"/>
                    <a:pt x="840" y="977"/>
                  </a:cubicBezTo>
                  <a:cubicBezTo>
                    <a:pt x="848" y="987"/>
                    <a:pt x="851" y="991"/>
                    <a:pt x="850" y="991"/>
                  </a:cubicBezTo>
                  <a:cubicBezTo>
                    <a:pt x="848" y="991"/>
                    <a:pt x="821" y="962"/>
                    <a:pt x="804" y="948"/>
                  </a:cubicBezTo>
                  <a:lnTo>
                    <a:pt x="804" y="948"/>
                  </a:lnTo>
                  <a:cubicBezTo>
                    <a:pt x="810" y="956"/>
                    <a:pt x="816" y="965"/>
                    <a:pt x="816" y="965"/>
                  </a:cubicBezTo>
                  <a:cubicBezTo>
                    <a:pt x="816" y="965"/>
                    <a:pt x="808" y="957"/>
                    <a:pt x="793" y="941"/>
                  </a:cubicBezTo>
                  <a:lnTo>
                    <a:pt x="793" y="941"/>
                  </a:lnTo>
                  <a:cubicBezTo>
                    <a:pt x="795" y="941"/>
                    <a:pt x="799" y="944"/>
                    <a:pt x="804" y="948"/>
                  </a:cubicBezTo>
                  <a:lnTo>
                    <a:pt x="804" y="948"/>
                  </a:lnTo>
                  <a:cubicBezTo>
                    <a:pt x="800" y="943"/>
                    <a:pt x="796" y="939"/>
                    <a:pt x="794" y="939"/>
                  </a:cubicBezTo>
                  <a:cubicBezTo>
                    <a:pt x="793" y="939"/>
                    <a:pt x="793" y="939"/>
                    <a:pt x="793" y="941"/>
                  </a:cubicBezTo>
                  <a:lnTo>
                    <a:pt x="793" y="941"/>
                  </a:lnTo>
                  <a:cubicBezTo>
                    <a:pt x="789" y="937"/>
                    <a:pt x="785" y="933"/>
                    <a:pt x="781" y="929"/>
                  </a:cubicBezTo>
                  <a:lnTo>
                    <a:pt x="781" y="929"/>
                  </a:lnTo>
                  <a:cubicBezTo>
                    <a:pt x="781" y="929"/>
                    <a:pt x="842" y="1004"/>
                    <a:pt x="841" y="1004"/>
                  </a:cubicBezTo>
                  <a:cubicBezTo>
                    <a:pt x="840" y="1004"/>
                    <a:pt x="834" y="997"/>
                    <a:pt x="816" y="977"/>
                  </a:cubicBezTo>
                  <a:cubicBezTo>
                    <a:pt x="800" y="955"/>
                    <a:pt x="791" y="945"/>
                    <a:pt x="789" y="945"/>
                  </a:cubicBezTo>
                  <a:lnTo>
                    <a:pt x="789" y="945"/>
                  </a:lnTo>
                  <a:cubicBezTo>
                    <a:pt x="786" y="945"/>
                    <a:pt x="792" y="958"/>
                    <a:pt x="804" y="977"/>
                  </a:cubicBezTo>
                  <a:cubicBezTo>
                    <a:pt x="816" y="1001"/>
                    <a:pt x="822" y="1015"/>
                    <a:pt x="819" y="1015"/>
                  </a:cubicBezTo>
                  <a:cubicBezTo>
                    <a:pt x="816" y="1015"/>
                    <a:pt x="804" y="1001"/>
                    <a:pt x="781" y="965"/>
                  </a:cubicBezTo>
                  <a:cubicBezTo>
                    <a:pt x="776" y="958"/>
                    <a:pt x="774" y="956"/>
                    <a:pt x="774" y="956"/>
                  </a:cubicBezTo>
                  <a:lnTo>
                    <a:pt x="774" y="956"/>
                  </a:lnTo>
                  <a:cubicBezTo>
                    <a:pt x="772" y="956"/>
                    <a:pt x="785" y="980"/>
                    <a:pt x="782" y="980"/>
                  </a:cubicBezTo>
                  <a:cubicBezTo>
                    <a:pt x="782" y="980"/>
                    <a:pt x="782" y="980"/>
                    <a:pt x="781" y="980"/>
                  </a:cubicBezTo>
                  <a:lnTo>
                    <a:pt x="781" y="980"/>
                  </a:lnTo>
                  <a:cubicBezTo>
                    <a:pt x="801" y="1006"/>
                    <a:pt x="817" y="1042"/>
                    <a:pt x="815" y="1042"/>
                  </a:cubicBezTo>
                  <a:cubicBezTo>
                    <a:pt x="814" y="1042"/>
                    <a:pt x="808" y="1031"/>
                    <a:pt x="793" y="1001"/>
                  </a:cubicBezTo>
                  <a:cubicBezTo>
                    <a:pt x="787" y="991"/>
                    <a:pt x="783" y="984"/>
                    <a:pt x="780" y="978"/>
                  </a:cubicBezTo>
                  <a:lnTo>
                    <a:pt x="780" y="978"/>
                  </a:lnTo>
                  <a:cubicBezTo>
                    <a:pt x="780" y="979"/>
                    <a:pt x="781" y="979"/>
                    <a:pt x="781" y="980"/>
                  </a:cubicBezTo>
                  <a:lnTo>
                    <a:pt x="781" y="980"/>
                  </a:lnTo>
                  <a:cubicBezTo>
                    <a:pt x="780" y="978"/>
                    <a:pt x="779" y="976"/>
                    <a:pt x="778" y="975"/>
                  </a:cubicBezTo>
                  <a:lnTo>
                    <a:pt x="778" y="975"/>
                  </a:lnTo>
                  <a:cubicBezTo>
                    <a:pt x="778" y="976"/>
                    <a:pt x="779" y="977"/>
                    <a:pt x="780" y="978"/>
                  </a:cubicBezTo>
                  <a:lnTo>
                    <a:pt x="780" y="978"/>
                  </a:lnTo>
                  <a:cubicBezTo>
                    <a:pt x="777" y="976"/>
                    <a:pt x="774" y="972"/>
                    <a:pt x="769" y="965"/>
                  </a:cubicBezTo>
                  <a:lnTo>
                    <a:pt x="769" y="965"/>
                  </a:lnTo>
                  <a:cubicBezTo>
                    <a:pt x="772" y="968"/>
                    <a:pt x="775" y="971"/>
                    <a:pt x="778" y="975"/>
                  </a:cubicBezTo>
                  <a:lnTo>
                    <a:pt x="778" y="975"/>
                  </a:lnTo>
                  <a:cubicBezTo>
                    <a:pt x="771" y="965"/>
                    <a:pt x="769" y="961"/>
                    <a:pt x="768" y="961"/>
                  </a:cubicBezTo>
                  <a:lnTo>
                    <a:pt x="768" y="961"/>
                  </a:lnTo>
                  <a:cubicBezTo>
                    <a:pt x="766" y="961"/>
                    <a:pt x="781" y="993"/>
                    <a:pt x="781" y="1001"/>
                  </a:cubicBezTo>
                  <a:cubicBezTo>
                    <a:pt x="781" y="1011"/>
                    <a:pt x="781" y="1014"/>
                    <a:pt x="780" y="1014"/>
                  </a:cubicBezTo>
                  <a:cubicBezTo>
                    <a:pt x="779" y="1014"/>
                    <a:pt x="776" y="1007"/>
                    <a:pt x="769" y="1001"/>
                  </a:cubicBezTo>
                  <a:cubicBezTo>
                    <a:pt x="769" y="1001"/>
                    <a:pt x="757" y="989"/>
                    <a:pt x="757" y="989"/>
                  </a:cubicBezTo>
                  <a:lnTo>
                    <a:pt x="757" y="989"/>
                  </a:lnTo>
                  <a:cubicBezTo>
                    <a:pt x="757" y="989"/>
                    <a:pt x="757" y="1001"/>
                    <a:pt x="769" y="1036"/>
                  </a:cubicBezTo>
                  <a:cubicBezTo>
                    <a:pt x="757" y="1012"/>
                    <a:pt x="745" y="989"/>
                    <a:pt x="733" y="977"/>
                  </a:cubicBezTo>
                  <a:lnTo>
                    <a:pt x="733" y="977"/>
                  </a:lnTo>
                  <a:cubicBezTo>
                    <a:pt x="733" y="977"/>
                    <a:pt x="746" y="1002"/>
                    <a:pt x="743" y="1002"/>
                  </a:cubicBezTo>
                  <a:cubicBezTo>
                    <a:pt x="742" y="1002"/>
                    <a:pt x="740" y="998"/>
                    <a:pt x="733" y="989"/>
                  </a:cubicBezTo>
                  <a:lnTo>
                    <a:pt x="733" y="989"/>
                  </a:lnTo>
                  <a:lnTo>
                    <a:pt x="745" y="1012"/>
                  </a:lnTo>
                  <a:cubicBezTo>
                    <a:pt x="745" y="1012"/>
                    <a:pt x="735" y="999"/>
                    <a:pt x="733" y="999"/>
                  </a:cubicBezTo>
                  <a:lnTo>
                    <a:pt x="733" y="999"/>
                  </a:lnTo>
                  <a:cubicBezTo>
                    <a:pt x="731" y="999"/>
                    <a:pt x="735" y="1009"/>
                    <a:pt x="757" y="1048"/>
                  </a:cubicBezTo>
                  <a:cubicBezTo>
                    <a:pt x="749" y="1041"/>
                    <a:pt x="733" y="1010"/>
                    <a:pt x="724" y="997"/>
                  </a:cubicBezTo>
                  <a:lnTo>
                    <a:pt x="724" y="997"/>
                  </a:lnTo>
                  <a:cubicBezTo>
                    <a:pt x="720" y="986"/>
                    <a:pt x="715" y="976"/>
                    <a:pt x="709" y="965"/>
                  </a:cubicBezTo>
                  <a:lnTo>
                    <a:pt x="709" y="977"/>
                  </a:lnTo>
                  <a:cubicBezTo>
                    <a:pt x="709" y="996"/>
                    <a:pt x="713" y="1011"/>
                    <a:pt x="718" y="1026"/>
                  </a:cubicBezTo>
                  <a:lnTo>
                    <a:pt x="718" y="1026"/>
                  </a:lnTo>
                  <a:cubicBezTo>
                    <a:pt x="715" y="1022"/>
                    <a:pt x="712" y="1017"/>
                    <a:pt x="709" y="1012"/>
                  </a:cubicBezTo>
                  <a:lnTo>
                    <a:pt x="709" y="1012"/>
                  </a:lnTo>
                  <a:lnTo>
                    <a:pt x="733" y="1084"/>
                  </a:lnTo>
                  <a:lnTo>
                    <a:pt x="685" y="953"/>
                  </a:lnTo>
                  <a:lnTo>
                    <a:pt x="709" y="1036"/>
                  </a:lnTo>
                  <a:cubicBezTo>
                    <a:pt x="720" y="1058"/>
                    <a:pt x="721" y="1065"/>
                    <a:pt x="719" y="1065"/>
                  </a:cubicBezTo>
                  <a:cubicBezTo>
                    <a:pt x="716" y="1065"/>
                    <a:pt x="709" y="1055"/>
                    <a:pt x="709" y="1048"/>
                  </a:cubicBezTo>
                  <a:cubicBezTo>
                    <a:pt x="709" y="1042"/>
                    <a:pt x="702" y="1032"/>
                    <a:pt x="700" y="1032"/>
                  </a:cubicBezTo>
                  <a:lnTo>
                    <a:pt x="700" y="1032"/>
                  </a:lnTo>
                  <a:cubicBezTo>
                    <a:pt x="697" y="1032"/>
                    <a:pt x="698" y="1038"/>
                    <a:pt x="709" y="1060"/>
                  </a:cubicBezTo>
                  <a:lnTo>
                    <a:pt x="745" y="1191"/>
                  </a:lnTo>
                  <a:cubicBezTo>
                    <a:pt x="745" y="1184"/>
                    <a:pt x="746" y="1181"/>
                    <a:pt x="747" y="1181"/>
                  </a:cubicBezTo>
                  <a:cubicBezTo>
                    <a:pt x="754" y="1181"/>
                    <a:pt x="771" y="1231"/>
                    <a:pt x="781" y="1251"/>
                  </a:cubicBezTo>
                  <a:cubicBezTo>
                    <a:pt x="784" y="1258"/>
                    <a:pt x="786" y="1260"/>
                    <a:pt x="786" y="1260"/>
                  </a:cubicBezTo>
                  <a:cubicBezTo>
                    <a:pt x="787" y="1260"/>
                    <a:pt x="781" y="1244"/>
                    <a:pt x="781" y="1227"/>
                  </a:cubicBezTo>
                  <a:cubicBezTo>
                    <a:pt x="781" y="1219"/>
                    <a:pt x="781" y="1216"/>
                    <a:pt x="781" y="1216"/>
                  </a:cubicBezTo>
                  <a:cubicBezTo>
                    <a:pt x="782" y="1216"/>
                    <a:pt x="785" y="1227"/>
                    <a:pt x="793" y="1227"/>
                  </a:cubicBezTo>
                  <a:cubicBezTo>
                    <a:pt x="793" y="1227"/>
                    <a:pt x="793" y="1191"/>
                    <a:pt x="793" y="1191"/>
                  </a:cubicBezTo>
                  <a:cubicBezTo>
                    <a:pt x="793" y="1191"/>
                    <a:pt x="804" y="1203"/>
                    <a:pt x="804" y="1203"/>
                  </a:cubicBezTo>
                  <a:cubicBezTo>
                    <a:pt x="793" y="1179"/>
                    <a:pt x="816" y="1191"/>
                    <a:pt x="816" y="1179"/>
                  </a:cubicBezTo>
                  <a:cubicBezTo>
                    <a:pt x="828" y="1179"/>
                    <a:pt x="816" y="1132"/>
                    <a:pt x="816" y="1131"/>
                  </a:cubicBezTo>
                  <a:lnTo>
                    <a:pt x="816" y="1131"/>
                  </a:lnTo>
                  <a:lnTo>
                    <a:pt x="840" y="1179"/>
                  </a:lnTo>
                  <a:lnTo>
                    <a:pt x="840" y="1169"/>
                  </a:lnTo>
                  <a:lnTo>
                    <a:pt x="840" y="1169"/>
                  </a:lnTo>
                  <a:cubicBezTo>
                    <a:pt x="847" y="1179"/>
                    <a:pt x="852" y="1179"/>
                    <a:pt x="852" y="1179"/>
                  </a:cubicBezTo>
                  <a:cubicBezTo>
                    <a:pt x="852" y="1179"/>
                    <a:pt x="852" y="1167"/>
                    <a:pt x="840" y="1143"/>
                  </a:cubicBezTo>
                  <a:lnTo>
                    <a:pt x="840" y="1143"/>
                  </a:lnTo>
                  <a:cubicBezTo>
                    <a:pt x="844" y="1147"/>
                    <a:pt x="847" y="1149"/>
                    <a:pt x="849" y="1149"/>
                  </a:cubicBezTo>
                  <a:cubicBezTo>
                    <a:pt x="852" y="1149"/>
                    <a:pt x="852" y="1143"/>
                    <a:pt x="852" y="1143"/>
                  </a:cubicBezTo>
                  <a:cubicBezTo>
                    <a:pt x="860" y="1143"/>
                    <a:pt x="852" y="1122"/>
                    <a:pt x="857" y="1122"/>
                  </a:cubicBezTo>
                  <a:lnTo>
                    <a:pt x="857" y="1122"/>
                  </a:lnTo>
                  <a:cubicBezTo>
                    <a:pt x="859" y="1122"/>
                    <a:pt x="864" y="1128"/>
                    <a:pt x="876" y="1143"/>
                  </a:cubicBezTo>
                  <a:lnTo>
                    <a:pt x="867" y="1125"/>
                  </a:lnTo>
                  <a:lnTo>
                    <a:pt x="867" y="1125"/>
                  </a:lnTo>
                  <a:cubicBezTo>
                    <a:pt x="872" y="1131"/>
                    <a:pt x="876" y="1131"/>
                    <a:pt x="876" y="1131"/>
                  </a:cubicBezTo>
                  <a:cubicBezTo>
                    <a:pt x="888" y="1131"/>
                    <a:pt x="888" y="1131"/>
                    <a:pt x="876" y="1120"/>
                  </a:cubicBezTo>
                  <a:lnTo>
                    <a:pt x="864" y="1096"/>
                  </a:lnTo>
                  <a:lnTo>
                    <a:pt x="864" y="1096"/>
                  </a:lnTo>
                  <a:cubicBezTo>
                    <a:pt x="864" y="1096"/>
                    <a:pt x="888" y="1120"/>
                    <a:pt x="900" y="1120"/>
                  </a:cubicBezTo>
                  <a:cubicBezTo>
                    <a:pt x="900" y="1120"/>
                    <a:pt x="900" y="1118"/>
                    <a:pt x="901" y="1118"/>
                  </a:cubicBezTo>
                  <a:cubicBezTo>
                    <a:pt x="903" y="1118"/>
                    <a:pt x="907" y="1120"/>
                    <a:pt x="915" y="1131"/>
                  </a:cubicBezTo>
                  <a:lnTo>
                    <a:pt x="915" y="1131"/>
                  </a:lnTo>
                  <a:cubicBezTo>
                    <a:pt x="905" y="1116"/>
                    <a:pt x="890" y="1091"/>
                    <a:pt x="888" y="1075"/>
                  </a:cubicBezTo>
                  <a:lnTo>
                    <a:pt x="888" y="1075"/>
                  </a:lnTo>
                  <a:cubicBezTo>
                    <a:pt x="895" y="1085"/>
                    <a:pt x="912" y="1108"/>
                    <a:pt x="912" y="1108"/>
                  </a:cubicBezTo>
                  <a:lnTo>
                    <a:pt x="935" y="1131"/>
                  </a:lnTo>
                  <a:lnTo>
                    <a:pt x="935" y="1131"/>
                  </a:lnTo>
                  <a:cubicBezTo>
                    <a:pt x="943" y="1131"/>
                    <a:pt x="932" y="1101"/>
                    <a:pt x="929" y="1088"/>
                  </a:cubicBezTo>
                  <a:lnTo>
                    <a:pt x="929" y="1088"/>
                  </a:lnTo>
                  <a:cubicBezTo>
                    <a:pt x="931" y="1091"/>
                    <a:pt x="934" y="1094"/>
                    <a:pt x="935" y="1096"/>
                  </a:cubicBezTo>
                  <a:cubicBezTo>
                    <a:pt x="930" y="1085"/>
                    <a:pt x="928" y="1081"/>
                    <a:pt x="927" y="1081"/>
                  </a:cubicBezTo>
                  <a:lnTo>
                    <a:pt x="927" y="1081"/>
                  </a:lnTo>
                  <a:cubicBezTo>
                    <a:pt x="927" y="1081"/>
                    <a:pt x="927" y="1084"/>
                    <a:pt x="929" y="1088"/>
                  </a:cubicBezTo>
                  <a:lnTo>
                    <a:pt x="929" y="1088"/>
                  </a:lnTo>
                  <a:cubicBezTo>
                    <a:pt x="927" y="1086"/>
                    <a:pt x="926" y="1084"/>
                    <a:pt x="924" y="1082"/>
                  </a:cubicBezTo>
                  <a:lnTo>
                    <a:pt x="924" y="1082"/>
                  </a:lnTo>
                  <a:cubicBezTo>
                    <a:pt x="924" y="1082"/>
                    <a:pt x="924" y="1081"/>
                    <a:pt x="923" y="1081"/>
                  </a:cubicBezTo>
                  <a:lnTo>
                    <a:pt x="923" y="1081"/>
                  </a:lnTo>
                  <a:cubicBezTo>
                    <a:pt x="923" y="1081"/>
                    <a:pt x="923" y="1081"/>
                    <a:pt x="923" y="1081"/>
                  </a:cubicBezTo>
                  <a:lnTo>
                    <a:pt x="923" y="1081"/>
                  </a:lnTo>
                  <a:cubicBezTo>
                    <a:pt x="917" y="1072"/>
                    <a:pt x="909" y="1061"/>
                    <a:pt x="901" y="1050"/>
                  </a:cubicBezTo>
                  <a:lnTo>
                    <a:pt x="901" y="1050"/>
                  </a:lnTo>
                  <a:lnTo>
                    <a:pt x="912" y="1060"/>
                  </a:lnTo>
                  <a:lnTo>
                    <a:pt x="900" y="1024"/>
                  </a:lnTo>
                  <a:lnTo>
                    <a:pt x="900" y="1024"/>
                  </a:lnTo>
                  <a:cubicBezTo>
                    <a:pt x="909" y="1043"/>
                    <a:pt x="918" y="1054"/>
                    <a:pt x="922" y="1069"/>
                  </a:cubicBezTo>
                  <a:lnTo>
                    <a:pt x="922" y="1069"/>
                  </a:lnTo>
                  <a:cubicBezTo>
                    <a:pt x="920" y="1069"/>
                    <a:pt x="917" y="1066"/>
                    <a:pt x="912" y="1060"/>
                  </a:cubicBezTo>
                  <a:lnTo>
                    <a:pt x="912" y="1060"/>
                  </a:lnTo>
                  <a:cubicBezTo>
                    <a:pt x="916" y="1069"/>
                    <a:pt x="920" y="1076"/>
                    <a:pt x="923" y="1081"/>
                  </a:cubicBezTo>
                  <a:lnTo>
                    <a:pt x="923" y="1081"/>
                  </a:lnTo>
                  <a:cubicBezTo>
                    <a:pt x="923" y="1076"/>
                    <a:pt x="923" y="1073"/>
                    <a:pt x="922" y="1069"/>
                  </a:cubicBezTo>
                  <a:lnTo>
                    <a:pt x="922" y="1069"/>
                  </a:lnTo>
                  <a:cubicBezTo>
                    <a:pt x="922" y="1069"/>
                    <a:pt x="922" y="1069"/>
                    <a:pt x="922" y="1069"/>
                  </a:cubicBezTo>
                  <a:cubicBezTo>
                    <a:pt x="924" y="1069"/>
                    <a:pt x="924" y="1066"/>
                    <a:pt x="924" y="1060"/>
                  </a:cubicBezTo>
                  <a:lnTo>
                    <a:pt x="971" y="1131"/>
                  </a:lnTo>
                  <a:cubicBezTo>
                    <a:pt x="983" y="1131"/>
                    <a:pt x="959" y="1096"/>
                    <a:pt x="959" y="1084"/>
                  </a:cubicBezTo>
                  <a:lnTo>
                    <a:pt x="959" y="1084"/>
                  </a:lnTo>
                  <a:cubicBezTo>
                    <a:pt x="959" y="1084"/>
                    <a:pt x="983" y="1108"/>
                    <a:pt x="995" y="1108"/>
                  </a:cubicBezTo>
                  <a:cubicBezTo>
                    <a:pt x="996" y="1108"/>
                    <a:pt x="997" y="1109"/>
                    <a:pt x="997" y="1109"/>
                  </a:cubicBezTo>
                  <a:cubicBezTo>
                    <a:pt x="1006" y="1109"/>
                    <a:pt x="929" y="1030"/>
                    <a:pt x="944" y="1030"/>
                  </a:cubicBezTo>
                  <a:cubicBezTo>
                    <a:pt x="947" y="1030"/>
                    <a:pt x="951" y="1032"/>
                    <a:pt x="959" y="1036"/>
                  </a:cubicBezTo>
                  <a:cubicBezTo>
                    <a:pt x="978" y="1055"/>
                    <a:pt x="996" y="1080"/>
                    <a:pt x="1003" y="1080"/>
                  </a:cubicBezTo>
                  <a:cubicBezTo>
                    <a:pt x="1006" y="1080"/>
                    <a:pt x="1007" y="1077"/>
                    <a:pt x="1007" y="1072"/>
                  </a:cubicBezTo>
                  <a:cubicBezTo>
                    <a:pt x="1003" y="1068"/>
                    <a:pt x="992" y="1057"/>
                    <a:pt x="983" y="1048"/>
                  </a:cubicBezTo>
                  <a:lnTo>
                    <a:pt x="983" y="1048"/>
                  </a:lnTo>
                  <a:cubicBezTo>
                    <a:pt x="1002" y="1063"/>
                    <a:pt x="1011" y="1069"/>
                    <a:pt x="1014" y="1069"/>
                  </a:cubicBezTo>
                  <a:cubicBezTo>
                    <a:pt x="1021" y="1069"/>
                    <a:pt x="999" y="1044"/>
                    <a:pt x="983" y="1036"/>
                  </a:cubicBezTo>
                  <a:cubicBezTo>
                    <a:pt x="980" y="1030"/>
                    <a:pt x="981" y="1028"/>
                    <a:pt x="984" y="1028"/>
                  </a:cubicBezTo>
                  <a:cubicBezTo>
                    <a:pt x="992" y="1028"/>
                    <a:pt x="1019" y="1048"/>
                    <a:pt x="1019" y="1048"/>
                  </a:cubicBezTo>
                  <a:cubicBezTo>
                    <a:pt x="1031" y="1048"/>
                    <a:pt x="959" y="989"/>
                    <a:pt x="947" y="965"/>
                  </a:cubicBezTo>
                  <a:cubicBezTo>
                    <a:pt x="944" y="962"/>
                    <a:pt x="943" y="960"/>
                    <a:pt x="944" y="960"/>
                  </a:cubicBezTo>
                  <a:lnTo>
                    <a:pt x="944" y="960"/>
                  </a:lnTo>
                  <a:cubicBezTo>
                    <a:pt x="946" y="960"/>
                    <a:pt x="997" y="1005"/>
                    <a:pt x="999" y="1005"/>
                  </a:cubicBezTo>
                  <a:cubicBezTo>
                    <a:pt x="999" y="1005"/>
                    <a:pt x="998" y="1004"/>
                    <a:pt x="995" y="1001"/>
                  </a:cubicBezTo>
                  <a:lnTo>
                    <a:pt x="960" y="966"/>
                  </a:lnTo>
                  <a:lnTo>
                    <a:pt x="960" y="966"/>
                  </a:lnTo>
                  <a:cubicBezTo>
                    <a:pt x="984" y="989"/>
                    <a:pt x="1007" y="1013"/>
                    <a:pt x="1031" y="1024"/>
                  </a:cubicBezTo>
                  <a:cubicBezTo>
                    <a:pt x="1037" y="1028"/>
                    <a:pt x="1042" y="1029"/>
                    <a:pt x="1045" y="1029"/>
                  </a:cubicBezTo>
                  <a:cubicBezTo>
                    <a:pt x="1054" y="1029"/>
                    <a:pt x="1051" y="1018"/>
                    <a:pt x="1043" y="1001"/>
                  </a:cubicBezTo>
                  <a:cubicBezTo>
                    <a:pt x="1037" y="983"/>
                    <a:pt x="1034" y="980"/>
                    <a:pt x="1032" y="980"/>
                  </a:cubicBezTo>
                  <a:cubicBezTo>
                    <a:pt x="1031" y="980"/>
                    <a:pt x="1031" y="980"/>
                    <a:pt x="1031" y="980"/>
                  </a:cubicBezTo>
                  <a:cubicBezTo>
                    <a:pt x="1031" y="980"/>
                    <a:pt x="1031" y="980"/>
                    <a:pt x="1031" y="977"/>
                  </a:cubicBezTo>
                  <a:cubicBezTo>
                    <a:pt x="1024" y="970"/>
                    <a:pt x="1023" y="968"/>
                    <a:pt x="1024" y="968"/>
                  </a:cubicBezTo>
                  <a:lnTo>
                    <a:pt x="1024" y="968"/>
                  </a:lnTo>
                  <a:cubicBezTo>
                    <a:pt x="1027" y="968"/>
                    <a:pt x="1055" y="988"/>
                    <a:pt x="1076" y="1004"/>
                  </a:cubicBezTo>
                  <a:lnTo>
                    <a:pt x="1076" y="1004"/>
                  </a:lnTo>
                  <a:cubicBezTo>
                    <a:pt x="1060" y="992"/>
                    <a:pt x="1044" y="979"/>
                    <a:pt x="1047" y="979"/>
                  </a:cubicBezTo>
                  <a:lnTo>
                    <a:pt x="1047" y="979"/>
                  </a:lnTo>
                  <a:cubicBezTo>
                    <a:pt x="1049" y="979"/>
                    <a:pt x="1055" y="981"/>
                    <a:pt x="1066" y="989"/>
                  </a:cubicBezTo>
                  <a:lnTo>
                    <a:pt x="1066" y="989"/>
                  </a:lnTo>
                  <a:cubicBezTo>
                    <a:pt x="1066" y="989"/>
                    <a:pt x="1036" y="943"/>
                    <a:pt x="1048" y="943"/>
                  </a:cubicBezTo>
                  <a:cubicBezTo>
                    <a:pt x="1051" y="943"/>
                    <a:pt x="1057" y="946"/>
                    <a:pt x="1066" y="953"/>
                  </a:cubicBezTo>
                  <a:lnTo>
                    <a:pt x="1066" y="953"/>
                  </a:lnTo>
                  <a:lnTo>
                    <a:pt x="1030" y="923"/>
                  </a:lnTo>
                  <a:lnTo>
                    <a:pt x="1030" y="923"/>
                  </a:lnTo>
                  <a:cubicBezTo>
                    <a:pt x="1041" y="929"/>
                    <a:pt x="1048" y="929"/>
                    <a:pt x="1055" y="929"/>
                  </a:cubicBezTo>
                  <a:cubicBezTo>
                    <a:pt x="1078" y="941"/>
                    <a:pt x="1090" y="953"/>
                    <a:pt x="1114" y="965"/>
                  </a:cubicBezTo>
                  <a:cubicBezTo>
                    <a:pt x="1116" y="966"/>
                    <a:pt x="1117" y="966"/>
                    <a:pt x="1117" y="966"/>
                  </a:cubicBezTo>
                  <a:cubicBezTo>
                    <a:pt x="1122" y="966"/>
                    <a:pt x="1031" y="905"/>
                    <a:pt x="1031" y="905"/>
                  </a:cubicBezTo>
                  <a:lnTo>
                    <a:pt x="1031" y="905"/>
                  </a:lnTo>
                  <a:lnTo>
                    <a:pt x="1138" y="965"/>
                  </a:lnTo>
                  <a:cubicBezTo>
                    <a:pt x="1150" y="965"/>
                    <a:pt x="1114" y="941"/>
                    <a:pt x="1090" y="917"/>
                  </a:cubicBezTo>
                  <a:cubicBezTo>
                    <a:pt x="1066" y="917"/>
                    <a:pt x="1055" y="905"/>
                    <a:pt x="1043" y="893"/>
                  </a:cubicBezTo>
                  <a:lnTo>
                    <a:pt x="1043" y="893"/>
                  </a:lnTo>
                  <a:lnTo>
                    <a:pt x="1066" y="905"/>
                  </a:lnTo>
                  <a:lnTo>
                    <a:pt x="1174" y="953"/>
                  </a:lnTo>
                  <a:lnTo>
                    <a:pt x="1174" y="953"/>
                  </a:lnTo>
                  <a:lnTo>
                    <a:pt x="1126" y="929"/>
                  </a:lnTo>
                  <a:cubicBezTo>
                    <a:pt x="1114" y="917"/>
                    <a:pt x="1102" y="917"/>
                    <a:pt x="1102" y="905"/>
                  </a:cubicBezTo>
                  <a:lnTo>
                    <a:pt x="1114" y="905"/>
                  </a:lnTo>
                  <a:lnTo>
                    <a:pt x="1066" y="881"/>
                  </a:lnTo>
                  <a:cubicBezTo>
                    <a:pt x="1063" y="880"/>
                    <a:pt x="1062" y="879"/>
                    <a:pt x="1062" y="879"/>
                  </a:cubicBezTo>
                  <a:lnTo>
                    <a:pt x="1062" y="879"/>
                  </a:lnTo>
                  <a:cubicBezTo>
                    <a:pt x="1064" y="879"/>
                    <a:pt x="1094" y="891"/>
                    <a:pt x="1103" y="895"/>
                  </a:cubicBezTo>
                  <a:lnTo>
                    <a:pt x="1103" y="895"/>
                  </a:lnTo>
                  <a:cubicBezTo>
                    <a:pt x="1113" y="901"/>
                    <a:pt x="1122" y="905"/>
                    <a:pt x="1126" y="905"/>
                  </a:cubicBezTo>
                  <a:cubicBezTo>
                    <a:pt x="1133" y="898"/>
                    <a:pt x="1132" y="891"/>
                    <a:pt x="1119" y="884"/>
                  </a:cubicBezTo>
                  <a:lnTo>
                    <a:pt x="1119" y="884"/>
                  </a:lnTo>
                  <a:cubicBezTo>
                    <a:pt x="1124" y="885"/>
                    <a:pt x="1128" y="885"/>
                    <a:pt x="1131" y="885"/>
                  </a:cubicBezTo>
                  <a:cubicBezTo>
                    <a:pt x="1150" y="885"/>
                    <a:pt x="1142" y="870"/>
                    <a:pt x="1150" y="870"/>
                  </a:cubicBezTo>
                  <a:cubicBezTo>
                    <a:pt x="1150" y="870"/>
                    <a:pt x="1114" y="846"/>
                    <a:pt x="1055" y="822"/>
                  </a:cubicBezTo>
                  <a:lnTo>
                    <a:pt x="1055" y="822"/>
                  </a:lnTo>
                  <a:cubicBezTo>
                    <a:pt x="1115" y="845"/>
                    <a:pt x="1151" y="853"/>
                    <a:pt x="1170" y="853"/>
                  </a:cubicBezTo>
                  <a:cubicBezTo>
                    <a:pt x="1181" y="853"/>
                    <a:pt x="1185" y="850"/>
                    <a:pt x="1185" y="846"/>
                  </a:cubicBezTo>
                  <a:cubicBezTo>
                    <a:pt x="1197" y="846"/>
                    <a:pt x="1185" y="846"/>
                    <a:pt x="1162" y="834"/>
                  </a:cubicBezTo>
                  <a:cubicBezTo>
                    <a:pt x="1138" y="822"/>
                    <a:pt x="1102" y="810"/>
                    <a:pt x="1114" y="798"/>
                  </a:cubicBezTo>
                  <a:lnTo>
                    <a:pt x="1114" y="798"/>
                  </a:lnTo>
                  <a:cubicBezTo>
                    <a:pt x="1114" y="798"/>
                    <a:pt x="1162" y="822"/>
                    <a:pt x="1174" y="822"/>
                  </a:cubicBezTo>
                  <a:cubicBezTo>
                    <a:pt x="1174" y="810"/>
                    <a:pt x="1174" y="810"/>
                    <a:pt x="1174" y="798"/>
                  </a:cubicBezTo>
                  <a:cubicBezTo>
                    <a:pt x="1174" y="792"/>
                    <a:pt x="1174" y="789"/>
                    <a:pt x="1165" y="785"/>
                  </a:cubicBezTo>
                  <a:lnTo>
                    <a:pt x="1165" y="785"/>
                  </a:lnTo>
                  <a:cubicBezTo>
                    <a:pt x="1171" y="786"/>
                    <a:pt x="1178" y="786"/>
                    <a:pt x="1185" y="786"/>
                  </a:cubicBezTo>
                  <a:cubicBezTo>
                    <a:pt x="1197" y="790"/>
                    <a:pt x="1205" y="792"/>
                    <a:pt x="1210" y="792"/>
                  </a:cubicBezTo>
                  <a:cubicBezTo>
                    <a:pt x="1219" y="792"/>
                    <a:pt x="1213" y="786"/>
                    <a:pt x="1197" y="786"/>
                  </a:cubicBezTo>
                  <a:cubicBezTo>
                    <a:pt x="1174" y="786"/>
                    <a:pt x="1185" y="786"/>
                    <a:pt x="1185" y="774"/>
                  </a:cubicBezTo>
                  <a:cubicBezTo>
                    <a:pt x="1185" y="774"/>
                    <a:pt x="1150" y="774"/>
                    <a:pt x="1138" y="762"/>
                  </a:cubicBezTo>
                  <a:lnTo>
                    <a:pt x="1174" y="762"/>
                  </a:lnTo>
                  <a:cubicBezTo>
                    <a:pt x="1174" y="762"/>
                    <a:pt x="1174" y="762"/>
                    <a:pt x="1138" y="750"/>
                  </a:cubicBezTo>
                  <a:cubicBezTo>
                    <a:pt x="1114" y="750"/>
                    <a:pt x="1126" y="750"/>
                    <a:pt x="1126" y="739"/>
                  </a:cubicBezTo>
                  <a:cubicBezTo>
                    <a:pt x="1158" y="739"/>
                    <a:pt x="1174" y="744"/>
                    <a:pt x="1177" y="744"/>
                  </a:cubicBezTo>
                  <a:cubicBezTo>
                    <a:pt x="1179" y="744"/>
                    <a:pt x="1178" y="743"/>
                    <a:pt x="1174" y="739"/>
                  </a:cubicBezTo>
                  <a:lnTo>
                    <a:pt x="1138" y="727"/>
                  </a:lnTo>
                  <a:lnTo>
                    <a:pt x="1174" y="727"/>
                  </a:lnTo>
                  <a:cubicBezTo>
                    <a:pt x="1174" y="727"/>
                    <a:pt x="1162" y="727"/>
                    <a:pt x="1138" y="715"/>
                  </a:cubicBezTo>
                  <a:lnTo>
                    <a:pt x="1197" y="715"/>
                  </a:lnTo>
                  <a:cubicBezTo>
                    <a:pt x="1209" y="715"/>
                    <a:pt x="1233" y="715"/>
                    <a:pt x="1233" y="703"/>
                  </a:cubicBezTo>
                  <a:cubicBezTo>
                    <a:pt x="1233" y="699"/>
                    <a:pt x="1229" y="698"/>
                    <a:pt x="1223" y="698"/>
                  </a:cubicBezTo>
                  <a:cubicBezTo>
                    <a:pt x="1212" y="698"/>
                    <a:pt x="1193" y="703"/>
                    <a:pt x="1185" y="703"/>
                  </a:cubicBezTo>
                  <a:lnTo>
                    <a:pt x="1162" y="703"/>
                  </a:lnTo>
                  <a:cubicBezTo>
                    <a:pt x="1245" y="703"/>
                    <a:pt x="1185" y="679"/>
                    <a:pt x="1174" y="679"/>
                  </a:cubicBezTo>
                  <a:lnTo>
                    <a:pt x="1197" y="679"/>
                  </a:lnTo>
                  <a:cubicBezTo>
                    <a:pt x="1209" y="679"/>
                    <a:pt x="1209" y="667"/>
                    <a:pt x="1209" y="667"/>
                  </a:cubicBezTo>
                  <a:cubicBezTo>
                    <a:pt x="1209" y="667"/>
                    <a:pt x="1197" y="643"/>
                    <a:pt x="1245" y="643"/>
                  </a:cubicBezTo>
                  <a:lnTo>
                    <a:pt x="1126" y="643"/>
                  </a:lnTo>
                  <a:lnTo>
                    <a:pt x="1209" y="631"/>
                  </a:lnTo>
                  <a:cubicBezTo>
                    <a:pt x="1228" y="631"/>
                    <a:pt x="1232" y="624"/>
                    <a:pt x="1227" y="621"/>
                  </a:cubicBezTo>
                  <a:lnTo>
                    <a:pt x="1227" y="621"/>
                  </a:lnTo>
                  <a:cubicBezTo>
                    <a:pt x="1229" y="621"/>
                    <a:pt x="1231" y="620"/>
                    <a:pt x="1233" y="620"/>
                  </a:cubicBezTo>
                  <a:lnTo>
                    <a:pt x="1233" y="620"/>
                  </a:lnTo>
                  <a:lnTo>
                    <a:pt x="1227" y="621"/>
                  </a:lnTo>
                  <a:lnTo>
                    <a:pt x="1227" y="621"/>
                  </a:lnTo>
                  <a:cubicBezTo>
                    <a:pt x="1226" y="620"/>
                    <a:pt x="1224" y="620"/>
                    <a:pt x="1221" y="620"/>
                  </a:cubicBezTo>
                  <a:lnTo>
                    <a:pt x="1185" y="620"/>
                  </a:lnTo>
                  <a:lnTo>
                    <a:pt x="1221" y="608"/>
                  </a:lnTo>
                  <a:lnTo>
                    <a:pt x="1126" y="608"/>
                  </a:lnTo>
                  <a:cubicBezTo>
                    <a:pt x="1126" y="608"/>
                    <a:pt x="1209" y="596"/>
                    <a:pt x="1221" y="596"/>
                  </a:cubicBezTo>
                  <a:cubicBezTo>
                    <a:pt x="1227" y="590"/>
                    <a:pt x="1212" y="590"/>
                    <a:pt x="1193" y="590"/>
                  </a:cubicBezTo>
                  <a:cubicBezTo>
                    <a:pt x="1174" y="590"/>
                    <a:pt x="1150" y="590"/>
                    <a:pt x="1138" y="584"/>
                  </a:cubicBezTo>
                  <a:cubicBezTo>
                    <a:pt x="1134" y="582"/>
                    <a:pt x="1131" y="581"/>
                    <a:pt x="1128" y="579"/>
                  </a:cubicBezTo>
                  <a:lnTo>
                    <a:pt x="1128" y="579"/>
                  </a:lnTo>
                  <a:cubicBezTo>
                    <a:pt x="1122" y="582"/>
                    <a:pt x="1117" y="584"/>
                    <a:pt x="1114" y="584"/>
                  </a:cubicBezTo>
                  <a:cubicBezTo>
                    <a:pt x="1108" y="584"/>
                    <a:pt x="1113" y="581"/>
                    <a:pt x="1122" y="577"/>
                  </a:cubicBezTo>
                  <a:lnTo>
                    <a:pt x="1122" y="577"/>
                  </a:lnTo>
                  <a:cubicBezTo>
                    <a:pt x="1124" y="577"/>
                    <a:pt x="1126" y="578"/>
                    <a:pt x="1128" y="579"/>
                  </a:cubicBezTo>
                  <a:lnTo>
                    <a:pt x="1128" y="579"/>
                  </a:lnTo>
                  <a:cubicBezTo>
                    <a:pt x="1133" y="577"/>
                    <a:pt x="1138" y="575"/>
                    <a:pt x="1144" y="572"/>
                  </a:cubicBezTo>
                  <a:lnTo>
                    <a:pt x="1144" y="572"/>
                  </a:lnTo>
                  <a:cubicBezTo>
                    <a:pt x="1140" y="572"/>
                    <a:pt x="1136" y="572"/>
                    <a:pt x="1133" y="572"/>
                  </a:cubicBezTo>
                  <a:lnTo>
                    <a:pt x="1133" y="572"/>
                  </a:lnTo>
                  <a:cubicBezTo>
                    <a:pt x="1129" y="574"/>
                    <a:pt x="1125" y="575"/>
                    <a:pt x="1122" y="577"/>
                  </a:cubicBezTo>
                  <a:lnTo>
                    <a:pt x="1122" y="577"/>
                  </a:lnTo>
                  <a:cubicBezTo>
                    <a:pt x="1114" y="573"/>
                    <a:pt x="1114" y="572"/>
                    <a:pt x="1133" y="572"/>
                  </a:cubicBezTo>
                  <a:lnTo>
                    <a:pt x="1133" y="572"/>
                  </a:lnTo>
                  <a:cubicBezTo>
                    <a:pt x="1160" y="561"/>
                    <a:pt x="1203" y="546"/>
                    <a:pt x="1203" y="546"/>
                  </a:cubicBezTo>
                  <a:lnTo>
                    <a:pt x="1203" y="546"/>
                  </a:lnTo>
                  <a:cubicBezTo>
                    <a:pt x="1203" y="546"/>
                    <a:pt x="1201" y="547"/>
                    <a:pt x="1197" y="548"/>
                  </a:cubicBezTo>
                  <a:lnTo>
                    <a:pt x="1114" y="560"/>
                  </a:lnTo>
                  <a:lnTo>
                    <a:pt x="1055" y="560"/>
                  </a:lnTo>
                  <a:cubicBezTo>
                    <a:pt x="1126" y="548"/>
                    <a:pt x="1150" y="548"/>
                    <a:pt x="1150" y="536"/>
                  </a:cubicBezTo>
                  <a:lnTo>
                    <a:pt x="1090" y="536"/>
                  </a:lnTo>
                  <a:lnTo>
                    <a:pt x="1162" y="512"/>
                  </a:lnTo>
                  <a:cubicBezTo>
                    <a:pt x="1185" y="512"/>
                    <a:pt x="1185" y="500"/>
                    <a:pt x="1174" y="500"/>
                  </a:cubicBezTo>
                  <a:cubicBezTo>
                    <a:pt x="1174" y="500"/>
                    <a:pt x="1121" y="516"/>
                    <a:pt x="1114" y="516"/>
                  </a:cubicBezTo>
                  <a:cubicBezTo>
                    <a:pt x="1110" y="516"/>
                    <a:pt x="1118" y="512"/>
                    <a:pt x="1150" y="500"/>
                  </a:cubicBezTo>
                  <a:cubicBezTo>
                    <a:pt x="1182" y="493"/>
                    <a:pt x="1189" y="490"/>
                    <a:pt x="1186" y="490"/>
                  </a:cubicBezTo>
                  <a:cubicBezTo>
                    <a:pt x="1179" y="490"/>
                    <a:pt x="1126" y="500"/>
                    <a:pt x="1126" y="500"/>
                  </a:cubicBezTo>
                  <a:cubicBezTo>
                    <a:pt x="1114" y="500"/>
                    <a:pt x="1174" y="477"/>
                    <a:pt x="1162" y="477"/>
                  </a:cubicBezTo>
                  <a:lnTo>
                    <a:pt x="1162" y="477"/>
                  </a:lnTo>
                  <a:lnTo>
                    <a:pt x="1102" y="500"/>
                  </a:lnTo>
                  <a:cubicBezTo>
                    <a:pt x="1126" y="489"/>
                    <a:pt x="1138" y="477"/>
                    <a:pt x="1162" y="465"/>
                  </a:cubicBezTo>
                  <a:cubicBezTo>
                    <a:pt x="1170" y="465"/>
                    <a:pt x="1178" y="459"/>
                    <a:pt x="1171" y="459"/>
                  </a:cubicBezTo>
                  <a:cubicBezTo>
                    <a:pt x="1168" y="459"/>
                    <a:pt x="1162" y="461"/>
                    <a:pt x="1150" y="465"/>
                  </a:cubicBezTo>
                  <a:cubicBezTo>
                    <a:pt x="1142" y="473"/>
                    <a:pt x="1138" y="475"/>
                    <a:pt x="1136" y="475"/>
                  </a:cubicBezTo>
                  <a:cubicBezTo>
                    <a:pt x="1133" y="475"/>
                    <a:pt x="1138" y="465"/>
                    <a:pt x="1138" y="465"/>
                  </a:cubicBezTo>
                  <a:lnTo>
                    <a:pt x="1138" y="465"/>
                  </a:lnTo>
                  <a:cubicBezTo>
                    <a:pt x="1138" y="465"/>
                    <a:pt x="1138" y="465"/>
                    <a:pt x="1138" y="465"/>
                  </a:cubicBezTo>
                  <a:lnTo>
                    <a:pt x="1078" y="465"/>
                  </a:lnTo>
                  <a:cubicBezTo>
                    <a:pt x="1043" y="477"/>
                    <a:pt x="1043" y="477"/>
                    <a:pt x="1043" y="477"/>
                  </a:cubicBezTo>
                  <a:lnTo>
                    <a:pt x="1087" y="454"/>
                  </a:lnTo>
                  <a:lnTo>
                    <a:pt x="1087" y="454"/>
                  </a:lnTo>
                  <a:cubicBezTo>
                    <a:pt x="1079" y="456"/>
                    <a:pt x="1074" y="458"/>
                    <a:pt x="1070" y="458"/>
                  </a:cubicBezTo>
                  <a:cubicBezTo>
                    <a:pt x="1068" y="458"/>
                    <a:pt x="1066" y="457"/>
                    <a:pt x="1066" y="453"/>
                  </a:cubicBezTo>
                  <a:cubicBezTo>
                    <a:pt x="1080" y="446"/>
                    <a:pt x="1089" y="440"/>
                    <a:pt x="1099" y="435"/>
                  </a:cubicBezTo>
                  <a:lnTo>
                    <a:pt x="1099" y="435"/>
                  </a:lnTo>
                  <a:cubicBezTo>
                    <a:pt x="1094" y="438"/>
                    <a:pt x="1090" y="441"/>
                    <a:pt x="1090" y="441"/>
                  </a:cubicBezTo>
                  <a:cubicBezTo>
                    <a:pt x="1090" y="441"/>
                    <a:pt x="1093" y="444"/>
                    <a:pt x="1101" y="444"/>
                  </a:cubicBezTo>
                  <a:cubicBezTo>
                    <a:pt x="1104" y="444"/>
                    <a:pt x="1107" y="443"/>
                    <a:pt x="1112" y="442"/>
                  </a:cubicBezTo>
                  <a:lnTo>
                    <a:pt x="1112" y="442"/>
                  </a:lnTo>
                  <a:lnTo>
                    <a:pt x="1087" y="454"/>
                  </a:lnTo>
                  <a:lnTo>
                    <a:pt x="1087" y="454"/>
                  </a:lnTo>
                  <a:cubicBezTo>
                    <a:pt x="1091" y="454"/>
                    <a:pt x="1096" y="453"/>
                    <a:pt x="1102" y="453"/>
                  </a:cubicBezTo>
                  <a:lnTo>
                    <a:pt x="1113" y="442"/>
                  </a:lnTo>
                  <a:lnTo>
                    <a:pt x="1113" y="442"/>
                  </a:lnTo>
                  <a:cubicBezTo>
                    <a:pt x="1120" y="439"/>
                    <a:pt x="1128" y="436"/>
                    <a:pt x="1138" y="429"/>
                  </a:cubicBezTo>
                  <a:lnTo>
                    <a:pt x="1138" y="429"/>
                  </a:lnTo>
                  <a:lnTo>
                    <a:pt x="1114" y="441"/>
                  </a:lnTo>
                  <a:lnTo>
                    <a:pt x="1114" y="441"/>
                  </a:lnTo>
                  <a:lnTo>
                    <a:pt x="1126" y="429"/>
                  </a:lnTo>
                  <a:cubicBezTo>
                    <a:pt x="1115" y="429"/>
                    <a:pt x="1107" y="431"/>
                    <a:pt x="1099" y="435"/>
                  </a:cubicBezTo>
                  <a:lnTo>
                    <a:pt x="1099" y="435"/>
                  </a:lnTo>
                  <a:cubicBezTo>
                    <a:pt x="1109" y="428"/>
                    <a:pt x="1126" y="417"/>
                    <a:pt x="1126" y="417"/>
                  </a:cubicBezTo>
                  <a:cubicBezTo>
                    <a:pt x="1162" y="381"/>
                    <a:pt x="1138" y="369"/>
                    <a:pt x="1126" y="358"/>
                  </a:cubicBezTo>
                  <a:cubicBezTo>
                    <a:pt x="1114" y="346"/>
                    <a:pt x="1150" y="334"/>
                    <a:pt x="1150" y="334"/>
                  </a:cubicBezTo>
                  <a:lnTo>
                    <a:pt x="1114" y="334"/>
                  </a:lnTo>
                  <a:cubicBezTo>
                    <a:pt x="1108" y="328"/>
                    <a:pt x="1102" y="325"/>
                    <a:pt x="1095" y="325"/>
                  </a:cubicBezTo>
                  <a:cubicBezTo>
                    <a:pt x="1087" y="325"/>
                    <a:pt x="1078" y="328"/>
                    <a:pt x="1066" y="334"/>
                  </a:cubicBezTo>
                  <a:cubicBezTo>
                    <a:pt x="1055" y="334"/>
                    <a:pt x="1043" y="334"/>
                    <a:pt x="1031" y="346"/>
                  </a:cubicBezTo>
                  <a:cubicBezTo>
                    <a:pt x="1027" y="350"/>
                    <a:pt x="1024" y="351"/>
                    <a:pt x="1022" y="351"/>
                  </a:cubicBezTo>
                  <a:cubicBezTo>
                    <a:pt x="1019" y="351"/>
                    <a:pt x="1019" y="346"/>
                    <a:pt x="1019" y="346"/>
                  </a:cubicBezTo>
                  <a:cubicBezTo>
                    <a:pt x="1019" y="346"/>
                    <a:pt x="1043" y="334"/>
                    <a:pt x="1043" y="334"/>
                  </a:cubicBezTo>
                  <a:cubicBezTo>
                    <a:pt x="1043" y="322"/>
                    <a:pt x="1043" y="310"/>
                    <a:pt x="1031" y="310"/>
                  </a:cubicBezTo>
                  <a:cubicBezTo>
                    <a:pt x="1031" y="310"/>
                    <a:pt x="1031" y="305"/>
                    <a:pt x="1027" y="305"/>
                  </a:cubicBezTo>
                  <a:cubicBezTo>
                    <a:pt x="1025" y="305"/>
                    <a:pt x="1023" y="306"/>
                    <a:pt x="1019" y="310"/>
                  </a:cubicBezTo>
                  <a:lnTo>
                    <a:pt x="935" y="381"/>
                  </a:lnTo>
                  <a:cubicBezTo>
                    <a:pt x="959" y="358"/>
                    <a:pt x="983" y="334"/>
                    <a:pt x="1007" y="310"/>
                  </a:cubicBezTo>
                  <a:cubicBezTo>
                    <a:pt x="1028" y="289"/>
                    <a:pt x="1028" y="284"/>
                    <a:pt x="1025" y="284"/>
                  </a:cubicBezTo>
                  <a:cubicBezTo>
                    <a:pt x="1023" y="284"/>
                    <a:pt x="1019" y="286"/>
                    <a:pt x="1019" y="286"/>
                  </a:cubicBezTo>
                  <a:cubicBezTo>
                    <a:pt x="1019" y="286"/>
                    <a:pt x="1007" y="286"/>
                    <a:pt x="1019" y="262"/>
                  </a:cubicBezTo>
                  <a:lnTo>
                    <a:pt x="1031" y="239"/>
                  </a:lnTo>
                  <a:lnTo>
                    <a:pt x="1031" y="239"/>
                  </a:lnTo>
                  <a:cubicBezTo>
                    <a:pt x="1019" y="250"/>
                    <a:pt x="1007" y="262"/>
                    <a:pt x="995" y="274"/>
                  </a:cubicBezTo>
                  <a:cubicBezTo>
                    <a:pt x="992" y="276"/>
                    <a:pt x="990" y="276"/>
                    <a:pt x="989" y="276"/>
                  </a:cubicBezTo>
                  <a:cubicBezTo>
                    <a:pt x="979" y="276"/>
                    <a:pt x="1007" y="237"/>
                    <a:pt x="1007" y="227"/>
                  </a:cubicBezTo>
                  <a:cubicBezTo>
                    <a:pt x="1007" y="225"/>
                    <a:pt x="1006" y="224"/>
                    <a:pt x="1006" y="224"/>
                  </a:cubicBezTo>
                  <a:cubicBezTo>
                    <a:pt x="1000" y="224"/>
                    <a:pt x="980" y="252"/>
                    <a:pt x="951" y="272"/>
                  </a:cubicBezTo>
                  <a:lnTo>
                    <a:pt x="951" y="272"/>
                  </a:lnTo>
                  <a:cubicBezTo>
                    <a:pt x="963" y="256"/>
                    <a:pt x="978" y="236"/>
                    <a:pt x="983" y="227"/>
                  </a:cubicBezTo>
                  <a:lnTo>
                    <a:pt x="983" y="227"/>
                  </a:lnTo>
                  <a:cubicBezTo>
                    <a:pt x="970" y="240"/>
                    <a:pt x="947" y="262"/>
                    <a:pt x="947" y="262"/>
                  </a:cubicBezTo>
                  <a:cubicBezTo>
                    <a:pt x="947" y="262"/>
                    <a:pt x="971" y="227"/>
                    <a:pt x="983" y="215"/>
                  </a:cubicBezTo>
                  <a:cubicBezTo>
                    <a:pt x="983" y="201"/>
                    <a:pt x="983" y="195"/>
                    <a:pt x="981" y="195"/>
                  </a:cubicBezTo>
                  <a:cubicBezTo>
                    <a:pt x="979" y="195"/>
                    <a:pt x="976" y="198"/>
                    <a:pt x="971" y="203"/>
                  </a:cubicBezTo>
                  <a:cubicBezTo>
                    <a:pt x="967" y="203"/>
                    <a:pt x="961" y="204"/>
                    <a:pt x="955" y="204"/>
                  </a:cubicBezTo>
                  <a:cubicBezTo>
                    <a:pt x="945" y="204"/>
                    <a:pt x="939" y="199"/>
                    <a:pt x="971" y="167"/>
                  </a:cubicBezTo>
                  <a:cubicBezTo>
                    <a:pt x="971" y="163"/>
                    <a:pt x="970" y="162"/>
                    <a:pt x="968" y="162"/>
                  </a:cubicBezTo>
                  <a:cubicBezTo>
                    <a:pt x="963" y="162"/>
                    <a:pt x="955" y="167"/>
                    <a:pt x="947" y="167"/>
                  </a:cubicBezTo>
                  <a:cubicBezTo>
                    <a:pt x="947" y="167"/>
                    <a:pt x="912" y="167"/>
                    <a:pt x="888" y="191"/>
                  </a:cubicBezTo>
                  <a:cubicBezTo>
                    <a:pt x="883" y="195"/>
                    <a:pt x="878" y="201"/>
                    <a:pt x="871" y="208"/>
                  </a:cubicBezTo>
                  <a:lnTo>
                    <a:pt x="871" y="208"/>
                  </a:lnTo>
                  <a:cubicBezTo>
                    <a:pt x="877" y="196"/>
                    <a:pt x="883" y="183"/>
                    <a:pt x="888" y="167"/>
                  </a:cubicBezTo>
                  <a:cubicBezTo>
                    <a:pt x="888" y="163"/>
                    <a:pt x="886" y="162"/>
                    <a:pt x="885" y="162"/>
                  </a:cubicBezTo>
                  <a:cubicBezTo>
                    <a:pt x="881" y="162"/>
                    <a:pt x="876" y="167"/>
                    <a:pt x="876" y="167"/>
                  </a:cubicBezTo>
                  <a:lnTo>
                    <a:pt x="876" y="155"/>
                  </a:lnTo>
                  <a:cubicBezTo>
                    <a:pt x="876" y="131"/>
                    <a:pt x="876" y="131"/>
                    <a:pt x="864" y="131"/>
                  </a:cubicBezTo>
                  <a:cubicBezTo>
                    <a:pt x="858" y="143"/>
                    <a:pt x="852" y="146"/>
                    <a:pt x="848" y="146"/>
                  </a:cubicBezTo>
                  <a:cubicBezTo>
                    <a:pt x="843" y="146"/>
                    <a:pt x="840" y="143"/>
                    <a:pt x="840" y="143"/>
                  </a:cubicBezTo>
                  <a:lnTo>
                    <a:pt x="769" y="310"/>
                  </a:lnTo>
                  <a:cubicBezTo>
                    <a:pt x="769" y="286"/>
                    <a:pt x="781" y="250"/>
                    <a:pt x="804" y="215"/>
                  </a:cubicBezTo>
                  <a:cubicBezTo>
                    <a:pt x="828" y="167"/>
                    <a:pt x="840" y="143"/>
                    <a:pt x="828" y="143"/>
                  </a:cubicBezTo>
                  <a:lnTo>
                    <a:pt x="828" y="143"/>
                  </a:lnTo>
                  <a:cubicBezTo>
                    <a:pt x="828" y="143"/>
                    <a:pt x="828" y="143"/>
                    <a:pt x="816" y="155"/>
                  </a:cubicBezTo>
                  <a:cubicBezTo>
                    <a:pt x="807" y="165"/>
                    <a:pt x="805" y="182"/>
                    <a:pt x="805" y="182"/>
                  </a:cubicBezTo>
                  <a:cubicBezTo>
                    <a:pt x="804" y="182"/>
                    <a:pt x="804" y="181"/>
                    <a:pt x="804" y="179"/>
                  </a:cubicBezTo>
                  <a:cubicBezTo>
                    <a:pt x="808" y="166"/>
                    <a:pt x="810" y="154"/>
                    <a:pt x="812" y="143"/>
                  </a:cubicBezTo>
                  <a:lnTo>
                    <a:pt x="812" y="143"/>
                  </a:lnTo>
                  <a:cubicBezTo>
                    <a:pt x="810" y="143"/>
                    <a:pt x="808" y="143"/>
                    <a:pt x="804" y="143"/>
                  </a:cubicBezTo>
                  <a:cubicBezTo>
                    <a:pt x="808" y="135"/>
                    <a:pt x="812" y="127"/>
                    <a:pt x="816" y="120"/>
                  </a:cubicBezTo>
                  <a:lnTo>
                    <a:pt x="816" y="120"/>
                  </a:lnTo>
                  <a:cubicBezTo>
                    <a:pt x="816" y="121"/>
                    <a:pt x="816" y="121"/>
                    <a:pt x="816" y="122"/>
                  </a:cubicBezTo>
                  <a:lnTo>
                    <a:pt x="816" y="122"/>
                  </a:lnTo>
                  <a:cubicBezTo>
                    <a:pt x="816" y="122"/>
                    <a:pt x="816" y="122"/>
                    <a:pt x="816" y="122"/>
                  </a:cubicBezTo>
                  <a:lnTo>
                    <a:pt x="816" y="122"/>
                  </a:lnTo>
                  <a:lnTo>
                    <a:pt x="816" y="131"/>
                  </a:lnTo>
                  <a:cubicBezTo>
                    <a:pt x="840" y="96"/>
                    <a:pt x="840" y="84"/>
                    <a:pt x="840" y="84"/>
                  </a:cubicBezTo>
                  <a:lnTo>
                    <a:pt x="840" y="84"/>
                  </a:lnTo>
                  <a:cubicBezTo>
                    <a:pt x="832" y="91"/>
                    <a:pt x="825" y="104"/>
                    <a:pt x="817" y="119"/>
                  </a:cubicBezTo>
                  <a:lnTo>
                    <a:pt x="817" y="119"/>
                  </a:lnTo>
                  <a:cubicBezTo>
                    <a:pt x="822" y="98"/>
                    <a:pt x="828" y="79"/>
                    <a:pt x="840" y="60"/>
                  </a:cubicBezTo>
                  <a:lnTo>
                    <a:pt x="840" y="60"/>
                  </a:lnTo>
                  <a:cubicBezTo>
                    <a:pt x="816" y="96"/>
                    <a:pt x="816" y="96"/>
                    <a:pt x="804" y="96"/>
                  </a:cubicBezTo>
                  <a:cubicBezTo>
                    <a:pt x="804" y="96"/>
                    <a:pt x="804" y="96"/>
                    <a:pt x="793" y="119"/>
                  </a:cubicBezTo>
                  <a:cubicBezTo>
                    <a:pt x="783" y="129"/>
                    <a:pt x="773" y="147"/>
                    <a:pt x="770" y="147"/>
                  </a:cubicBezTo>
                  <a:cubicBezTo>
                    <a:pt x="769" y="147"/>
                    <a:pt x="769" y="146"/>
                    <a:pt x="769" y="143"/>
                  </a:cubicBezTo>
                  <a:cubicBezTo>
                    <a:pt x="769" y="143"/>
                    <a:pt x="781" y="96"/>
                    <a:pt x="781" y="96"/>
                  </a:cubicBezTo>
                  <a:lnTo>
                    <a:pt x="781" y="96"/>
                  </a:lnTo>
                  <a:cubicBezTo>
                    <a:pt x="781" y="96"/>
                    <a:pt x="769" y="108"/>
                    <a:pt x="769" y="108"/>
                  </a:cubicBezTo>
                  <a:lnTo>
                    <a:pt x="757" y="108"/>
                  </a:lnTo>
                  <a:cubicBezTo>
                    <a:pt x="759" y="97"/>
                    <a:pt x="760" y="93"/>
                    <a:pt x="760" y="93"/>
                  </a:cubicBezTo>
                  <a:lnTo>
                    <a:pt x="760" y="93"/>
                  </a:lnTo>
                  <a:cubicBezTo>
                    <a:pt x="759" y="93"/>
                    <a:pt x="742" y="148"/>
                    <a:pt x="733" y="167"/>
                  </a:cubicBezTo>
                  <a:cubicBezTo>
                    <a:pt x="727" y="179"/>
                    <a:pt x="724" y="187"/>
                    <a:pt x="723" y="193"/>
                  </a:cubicBezTo>
                  <a:lnTo>
                    <a:pt x="723" y="193"/>
                  </a:lnTo>
                  <a:cubicBezTo>
                    <a:pt x="734" y="129"/>
                    <a:pt x="744" y="108"/>
                    <a:pt x="733" y="108"/>
                  </a:cubicBezTo>
                  <a:cubicBezTo>
                    <a:pt x="733" y="96"/>
                    <a:pt x="709" y="96"/>
                    <a:pt x="697" y="96"/>
                  </a:cubicBezTo>
                  <a:cubicBezTo>
                    <a:pt x="692" y="91"/>
                    <a:pt x="689" y="88"/>
                    <a:pt x="688" y="88"/>
                  </a:cubicBezTo>
                  <a:cubicBezTo>
                    <a:pt x="685" y="88"/>
                    <a:pt x="685" y="94"/>
                    <a:pt x="685" y="108"/>
                  </a:cubicBezTo>
                  <a:cubicBezTo>
                    <a:pt x="685" y="127"/>
                    <a:pt x="677" y="146"/>
                    <a:pt x="675" y="146"/>
                  </a:cubicBezTo>
                  <a:cubicBezTo>
                    <a:pt x="674" y="146"/>
                    <a:pt x="674" y="145"/>
                    <a:pt x="674" y="143"/>
                  </a:cubicBezTo>
                  <a:cubicBezTo>
                    <a:pt x="674" y="131"/>
                    <a:pt x="674" y="108"/>
                    <a:pt x="674" y="96"/>
                  </a:cubicBezTo>
                  <a:lnTo>
                    <a:pt x="674" y="84"/>
                  </a:lnTo>
                  <a:cubicBezTo>
                    <a:pt x="674" y="84"/>
                    <a:pt x="670" y="76"/>
                    <a:pt x="664" y="76"/>
                  </a:cubicBezTo>
                  <a:cubicBezTo>
                    <a:pt x="660" y="76"/>
                    <a:pt x="655" y="80"/>
                    <a:pt x="650" y="96"/>
                  </a:cubicBezTo>
                  <a:cubicBezTo>
                    <a:pt x="650" y="104"/>
                    <a:pt x="650" y="107"/>
                    <a:pt x="649" y="107"/>
                  </a:cubicBezTo>
                  <a:cubicBezTo>
                    <a:pt x="648" y="107"/>
                    <a:pt x="647" y="104"/>
                    <a:pt x="644" y="104"/>
                  </a:cubicBezTo>
                  <a:cubicBezTo>
                    <a:pt x="643" y="104"/>
                    <a:pt x="640" y="105"/>
                    <a:pt x="638" y="108"/>
                  </a:cubicBezTo>
                  <a:lnTo>
                    <a:pt x="638" y="24"/>
                  </a:lnTo>
                  <a:cubicBezTo>
                    <a:pt x="638" y="18"/>
                    <a:pt x="635" y="15"/>
                    <a:pt x="632" y="15"/>
                  </a:cubicBezTo>
                  <a:cubicBezTo>
                    <a:pt x="629" y="15"/>
                    <a:pt x="626" y="18"/>
                    <a:pt x="626" y="24"/>
                  </a:cubicBezTo>
                  <a:cubicBezTo>
                    <a:pt x="626" y="58"/>
                    <a:pt x="626" y="91"/>
                    <a:pt x="622" y="96"/>
                  </a:cubicBezTo>
                  <a:lnTo>
                    <a:pt x="622" y="96"/>
                  </a:lnTo>
                  <a:cubicBezTo>
                    <a:pt x="621" y="96"/>
                    <a:pt x="620" y="96"/>
                    <a:pt x="620" y="96"/>
                  </a:cubicBezTo>
                  <a:lnTo>
                    <a:pt x="620" y="96"/>
                  </a:lnTo>
                  <a:cubicBezTo>
                    <a:pt x="618" y="94"/>
                    <a:pt x="616" y="91"/>
                    <a:pt x="614" y="84"/>
                  </a:cubicBezTo>
                  <a:cubicBezTo>
                    <a:pt x="607" y="57"/>
                    <a:pt x="604" y="49"/>
                    <a:pt x="601" y="49"/>
                  </a:cubicBezTo>
                  <a:cubicBezTo>
                    <a:pt x="598" y="49"/>
                    <a:pt x="595" y="55"/>
                    <a:pt x="590" y="60"/>
                  </a:cubicBezTo>
                  <a:cubicBezTo>
                    <a:pt x="590" y="70"/>
                    <a:pt x="590" y="111"/>
                    <a:pt x="590" y="119"/>
                  </a:cubicBezTo>
                  <a:cubicBezTo>
                    <a:pt x="590" y="119"/>
                    <a:pt x="578" y="12"/>
                    <a:pt x="566" y="0"/>
                  </a:cubicBezTo>
                  <a:close/>
                  <a:moveTo>
                    <a:pt x="495" y="1215"/>
                  </a:moveTo>
                  <a:lnTo>
                    <a:pt x="495" y="1215"/>
                  </a:lnTo>
                  <a:cubicBezTo>
                    <a:pt x="483" y="1227"/>
                    <a:pt x="471" y="1251"/>
                    <a:pt x="471" y="1274"/>
                  </a:cubicBezTo>
                  <a:cubicBezTo>
                    <a:pt x="483" y="1251"/>
                    <a:pt x="495" y="1227"/>
                    <a:pt x="495" y="1215"/>
                  </a:cubicBezTo>
                  <a:close/>
                  <a:moveTo>
                    <a:pt x="471" y="1239"/>
                  </a:moveTo>
                  <a:cubicBezTo>
                    <a:pt x="471" y="1239"/>
                    <a:pt x="447" y="1251"/>
                    <a:pt x="447" y="1298"/>
                  </a:cubicBezTo>
                  <a:cubicBezTo>
                    <a:pt x="459" y="1274"/>
                    <a:pt x="459" y="1251"/>
                    <a:pt x="471" y="1239"/>
                  </a:cubicBezTo>
                  <a:close/>
                  <a:moveTo>
                    <a:pt x="566" y="977"/>
                  </a:moveTo>
                  <a:lnTo>
                    <a:pt x="554" y="1060"/>
                  </a:lnTo>
                  <a:cubicBezTo>
                    <a:pt x="547" y="1086"/>
                    <a:pt x="544" y="1096"/>
                    <a:pt x="544" y="1096"/>
                  </a:cubicBezTo>
                  <a:cubicBezTo>
                    <a:pt x="543" y="1096"/>
                    <a:pt x="554" y="1045"/>
                    <a:pt x="554" y="1012"/>
                  </a:cubicBezTo>
                  <a:lnTo>
                    <a:pt x="554" y="1012"/>
                  </a:lnTo>
                  <a:cubicBezTo>
                    <a:pt x="533" y="1087"/>
                    <a:pt x="540" y="1047"/>
                    <a:pt x="525" y="1080"/>
                  </a:cubicBezTo>
                  <a:lnTo>
                    <a:pt x="525" y="1080"/>
                  </a:lnTo>
                  <a:cubicBezTo>
                    <a:pt x="525" y="1080"/>
                    <a:pt x="525" y="1080"/>
                    <a:pt x="525" y="1079"/>
                  </a:cubicBezTo>
                  <a:lnTo>
                    <a:pt x="525" y="1079"/>
                  </a:lnTo>
                  <a:cubicBezTo>
                    <a:pt x="525" y="1080"/>
                    <a:pt x="524" y="1082"/>
                    <a:pt x="524" y="1083"/>
                  </a:cubicBezTo>
                  <a:lnTo>
                    <a:pt x="524" y="1083"/>
                  </a:lnTo>
                  <a:cubicBezTo>
                    <a:pt x="524" y="1082"/>
                    <a:pt x="525" y="1081"/>
                    <a:pt x="525" y="1080"/>
                  </a:cubicBezTo>
                  <a:lnTo>
                    <a:pt x="525" y="1080"/>
                  </a:lnTo>
                  <a:cubicBezTo>
                    <a:pt x="524" y="1105"/>
                    <a:pt x="492" y="1227"/>
                    <a:pt x="483" y="1274"/>
                  </a:cubicBezTo>
                  <a:lnTo>
                    <a:pt x="531" y="1120"/>
                  </a:lnTo>
                  <a:lnTo>
                    <a:pt x="519" y="1215"/>
                  </a:lnTo>
                  <a:cubicBezTo>
                    <a:pt x="531" y="1179"/>
                    <a:pt x="531" y="1191"/>
                    <a:pt x="531" y="1179"/>
                  </a:cubicBezTo>
                  <a:cubicBezTo>
                    <a:pt x="543" y="1155"/>
                    <a:pt x="543" y="1131"/>
                    <a:pt x="554" y="1108"/>
                  </a:cubicBezTo>
                  <a:lnTo>
                    <a:pt x="554" y="1108"/>
                  </a:lnTo>
                  <a:cubicBezTo>
                    <a:pt x="554" y="1147"/>
                    <a:pt x="538" y="1212"/>
                    <a:pt x="539" y="1212"/>
                  </a:cubicBezTo>
                  <a:cubicBezTo>
                    <a:pt x="540" y="1212"/>
                    <a:pt x="541" y="1209"/>
                    <a:pt x="543" y="1203"/>
                  </a:cubicBezTo>
                  <a:cubicBezTo>
                    <a:pt x="546" y="1193"/>
                    <a:pt x="548" y="1188"/>
                    <a:pt x="550" y="1188"/>
                  </a:cubicBezTo>
                  <a:lnTo>
                    <a:pt x="550" y="1188"/>
                  </a:lnTo>
                  <a:cubicBezTo>
                    <a:pt x="552" y="1188"/>
                    <a:pt x="552" y="1198"/>
                    <a:pt x="550" y="1213"/>
                  </a:cubicBezTo>
                  <a:lnTo>
                    <a:pt x="550" y="1213"/>
                  </a:lnTo>
                  <a:cubicBezTo>
                    <a:pt x="551" y="1210"/>
                    <a:pt x="553" y="1206"/>
                    <a:pt x="554" y="1203"/>
                  </a:cubicBezTo>
                  <a:cubicBezTo>
                    <a:pt x="560" y="1197"/>
                    <a:pt x="563" y="1197"/>
                    <a:pt x="565" y="1197"/>
                  </a:cubicBezTo>
                  <a:cubicBezTo>
                    <a:pt x="566" y="1197"/>
                    <a:pt x="566" y="1197"/>
                    <a:pt x="566" y="1191"/>
                  </a:cubicBezTo>
                  <a:cubicBezTo>
                    <a:pt x="566" y="1167"/>
                    <a:pt x="566" y="1131"/>
                    <a:pt x="578" y="1120"/>
                  </a:cubicBezTo>
                  <a:lnTo>
                    <a:pt x="578" y="1131"/>
                  </a:lnTo>
                  <a:lnTo>
                    <a:pt x="590" y="1131"/>
                  </a:lnTo>
                  <a:cubicBezTo>
                    <a:pt x="590" y="1155"/>
                    <a:pt x="578" y="1179"/>
                    <a:pt x="578" y="1191"/>
                  </a:cubicBezTo>
                  <a:cubicBezTo>
                    <a:pt x="578" y="1203"/>
                    <a:pt x="578" y="1215"/>
                    <a:pt x="578" y="1227"/>
                  </a:cubicBezTo>
                  <a:cubicBezTo>
                    <a:pt x="590" y="1227"/>
                    <a:pt x="590" y="1155"/>
                    <a:pt x="602" y="1131"/>
                  </a:cubicBezTo>
                  <a:cubicBezTo>
                    <a:pt x="602" y="1140"/>
                    <a:pt x="602" y="1155"/>
                    <a:pt x="602" y="1167"/>
                  </a:cubicBezTo>
                  <a:cubicBezTo>
                    <a:pt x="602" y="1180"/>
                    <a:pt x="605" y="1196"/>
                    <a:pt x="609" y="1196"/>
                  </a:cubicBezTo>
                  <a:cubicBezTo>
                    <a:pt x="611" y="1196"/>
                    <a:pt x="614" y="1183"/>
                    <a:pt x="614" y="1143"/>
                  </a:cubicBezTo>
                  <a:lnTo>
                    <a:pt x="614" y="1203"/>
                  </a:lnTo>
                  <a:cubicBezTo>
                    <a:pt x="614" y="1171"/>
                    <a:pt x="614" y="1090"/>
                    <a:pt x="623" y="1074"/>
                  </a:cubicBezTo>
                  <a:lnTo>
                    <a:pt x="623" y="1074"/>
                  </a:lnTo>
                  <a:cubicBezTo>
                    <a:pt x="625" y="1099"/>
                    <a:pt x="626" y="1137"/>
                    <a:pt x="626" y="1137"/>
                  </a:cubicBezTo>
                  <a:cubicBezTo>
                    <a:pt x="626" y="1137"/>
                    <a:pt x="626" y="1136"/>
                    <a:pt x="626" y="1131"/>
                  </a:cubicBezTo>
                  <a:cubicBezTo>
                    <a:pt x="626" y="1134"/>
                    <a:pt x="626" y="1138"/>
                    <a:pt x="626" y="1143"/>
                  </a:cubicBezTo>
                  <a:cubicBezTo>
                    <a:pt x="626" y="1167"/>
                    <a:pt x="638" y="1203"/>
                    <a:pt x="638" y="1227"/>
                  </a:cubicBezTo>
                  <a:lnTo>
                    <a:pt x="638" y="1203"/>
                  </a:lnTo>
                  <a:cubicBezTo>
                    <a:pt x="638" y="1189"/>
                    <a:pt x="634" y="1141"/>
                    <a:pt x="631" y="1100"/>
                  </a:cubicBezTo>
                  <a:lnTo>
                    <a:pt x="631" y="1100"/>
                  </a:lnTo>
                  <a:cubicBezTo>
                    <a:pt x="632" y="1106"/>
                    <a:pt x="634" y="1113"/>
                    <a:pt x="638" y="1120"/>
                  </a:cubicBezTo>
                  <a:cubicBezTo>
                    <a:pt x="638" y="1143"/>
                    <a:pt x="638" y="1167"/>
                    <a:pt x="638" y="1203"/>
                  </a:cubicBezTo>
                  <a:cubicBezTo>
                    <a:pt x="638" y="1235"/>
                    <a:pt x="648" y="1240"/>
                    <a:pt x="655" y="1240"/>
                  </a:cubicBezTo>
                  <a:cubicBezTo>
                    <a:pt x="659" y="1240"/>
                    <a:pt x="662" y="1239"/>
                    <a:pt x="662" y="1239"/>
                  </a:cubicBezTo>
                  <a:cubicBezTo>
                    <a:pt x="662" y="1203"/>
                    <a:pt x="662" y="1179"/>
                    <a:pt x="650" y="1155"/>
                  </a:cubicBezTo>
                  <a:cubicBezTo>
                    <a:pt x="650" y="1151"/>
                    <a:pt x="650" y="1149"/>
                    <a:pt x="651" y="1149"/>
                  </a:cubicBezTo>
                  <a:cubicBezTo>
                    <a:pt x="655" y="1149"/>
                    <a:pt x="674" y="1240"/>
                    <a:pt x="674" y="1251"/>
                  </a:cubicBezTo>
                  <a:cubicBezTo>
                    <a:pt x="674" y="1259"/>
                    <a:pt x="679" y="1267"/>
                    <a:pt x="683" y="1267"/>
                  </a:cubicBezTo>
                  <a:cubicBezTo>
                    <a:pt x="684" y="1267"/>
                    <a:pt x="685" y="1266"/>
                    <a:pt x="685" y="1262"/>
                  </a:cubicBezTo>
                  <a:cubicBezTo>
                    <a:pt x="685" y="1262"/>
                    <a:pt x="697" y="1251"/>
                    <a:pt x="697" y="1239"/>
                  </a:cubicBezTo>
                  <a:cubicBezTo>
                    <a:pt x="697" y="1215"/>
                    <a:pt x="697" y="1203"/>
                    <a:pt x="697" y="1179"/>
                  </a:cubicBezTo>
                  <a:cubicBezTo>
                    <a:pt x="697" y="1202"/>
                    <a:pt x="708" y="1299"/>
                    <a:pt x="719" y="1299"/>
                  </a:cubicBezTo>
                  <a:cubicBezTo>
                    <a:pt x="720" y="1299"/>
                    <a:pt x="721" y="1299"/>
                    <a:pt x="721" y="1298"/>
                  </a:cubicBezTo>
                  <a:cubicBezTo>
                    <a:pt x="721" y="1262"/>
                    <a:pt x="721" y="1227"/>
                    <a:pt x="721" y="1191"/>
                  </a:cubicBezTo>
                  <a:cubicBezTo>
                    <a:pt x="721" y="1227"/>
                    <a:pt x="733" y="1251"/>
                    <a:pt x="733" y="1251"/>
                  </a:cubicBezTo>
                  <a:cubicBezTo>
                    <a:pt x="745" y="1251"/>
                    <a:pt x="745" y="1251"/>
                    <a:pt x="745" y="1239"/>
                  </a:cubicBezTo>
                  <a:lnTo>
                    <a:pt x="745" y="1191"/>
                  </a:lnTo>
                  <a:cubicBezTo>
                    <a:pt x="733" y="1155"/>
                    <a:pt x="721" y="1120"/>
                    <a:pt x="709" y="1084"/>
                  </a:cubicBezTo>
                  <a:lnTo>
                    <a:pt x="709" y="1084"/>
                  </a:lnTo>
                  <a:cubicBezTo>
                    <a:pt x="712" y="1093"/>
                    <a:pt x="713" y="1097"/>
                    <a:pt x="712" y="1097"/>
                  </a:cubicBezTo>
                  <a:cubicBezTo>
                    <a:pt x="711" y="1097"/>
                    <a:pt x="697" y="1063"/>
                    <a:pt x="697" y="1036"/>
                  </a:cubicBezTo>
                  <a:cubicBezTo>
                    <a:pt x="685" y="1012"/>
                    <a:pt x="674" y="977"/>
                    <a:pt x="674" y="977"/>
                  </a:cubicBezTo>
                  <a:lnTo>
                    <a:pt x="674" y="977"/>
                  </a:lnTo>
                  <a:lnTo>
                    <a:pt x="693" y="1048"/>
                  </a:lnTo>
                  <a:lnTo>
                    <a:pt x="693" y="1048"/>
                  </a:lnTo>
                  <a:cubicBezTo>
                    <a:pt x="688" y="1039"/>
                    <a:pt x="683" y="1037"/>
                    <a:pt x="678" y="1036"/>
                  </a:cubicBezTo>
                  <a:lnTo>
                    <a:pt x="678" y="1036"/>
                  </a:lnTo>
                  <a:cubicBezTo>
                    <a:pt x="675" y="1027"/>
                    <a:pt x="672" y="1020"/>
                    <a:pt x="671" y="1020"/>
                  </a:cubicBezTo>
                  <a:lnTo>
                    <a:pt x="671" y="1020"/>
                  </a:lnTo>
                  <a:cubicBezTo>
                    <a:pt x="671" y="1020"/>
                    <a:pt x="671" y="1024"/>
                    <a:pt x="674" y="1036"/>
                  </a:cubicBezTo>
                  <a:cubicBezTo>
                    <a:pt x="674" y="1036"/>
                    <a:pt x="674" y="1036"/>
                    <a:pt x="674" y="1036"/>
                  </a:cubicBezTo>
                  <a:lnTo>
                    <a:pt x="674" y="1036"/>
                  </a:lnTo>
                  <a:cubicBezTo>
                    <a:pt x="674" y="1036"/>
                    <a:pt x="674" y="1036"/>
                    <a:pt x="674" y="1036"/>
                  </a:cubicBezTo>
                  <a:lnTo>
                    <a:pt x="674" y="1036"/>
                  </a:lnTo>
                  <a:cubicBezTo>
                    <a:pt x="674" y="1045"/>
                    <a:pt x="680" y="1088"/>
                    <a:pt x="678" y="1088"/>
                  </a:cubicBezTo>
                  <a:cubicBezTo>
                    <a:pt x="678" y="1088"/>
                    <a:pt x="676" y="1084"/>
                    <a:pt x="674" y="1072"/>
                  </a:cubicBezTo>
                  <a:cubicBezTo>
                    <a:pt x="674" y="1061"/>
                    <a:pt x="653" y="999"/>
                    <a:pt x="650" y="999"/>
                  </a:cubicBezTo>
                  <a:cubicBezTo>
                    <a:pt x="650" y="999"/>
                    <a:pt x="650" y="1000"/>
                    <a:pt x="650" y="1001"/>
                  </a:cubicBezTo>
                  <a:cubicBezTo>
                    <a:pt x="650" y="1001"/>
                    <a:pt x="650" y="1018"/>
                    <a:pt x="650" y="1024"/>
                  </a:cubicBezTo>
                  <a:cubicBezTo>
                    <a:pt x="650" y="1015"/>
                    <a:pt x="642" y="997"/>
                    <a:pt x="639" y="997"/>
                  </a:cubicBezTo>
                  <a:cubicBezTo>
                    <a:pt x="638" y="997"/>
                    <a:pt x="638" y="998"/>
                    <a:pt x="638" y="1001"/>
                  </a:cubicBezTo>
                  <a:cubicBezTo>
                    <a:pt x="638" y="1012"/>
                    <a:pt x="638" y="1023"/>
                    <a:pt x="639" y="1034"/>
                  </a:cubicBezTo>
                  <a:lnTo>
                    <a:pt x="639" y="1034"/>
                  </a:lnTo>
                  <a:cubicBezTo>
                    <a:pt x="638" y="1030"/>
                    <a:pt x="638" y="1027"/>
                    <a:pt x="638" y="1024"/>
                  </a:cubicBezTo>
                  <a:lnTo>
                    <a:pt x="638" y="1024"/>
                  </a:lnTo>
                  <a:cubicBezTo>
                    <a:pt x="638" y="1032"/>
                    <a:pt x="638" y="1042"/>
                    <a:pt x="638" y="1052"/>
                  </a:cubicBezTo>
                  <a:lnTo>
                    <a:pt x="638" y="1052"/>
                  </a:lnTo>
                  <a:cubicBezTo>
                    <a:pt x="638" y="1050"/>
                    <a:pt x="638" y="1048"/>
                    <a:pt x="638" y="1048"/>
                  </a:cubicBezTo>
                  <a:cubicBezTo>
                    <a:pt x="633" y="1059"/>
                    <a:pt x="630" y="1069"/>
                    <a:pt x="629" y="1080"/>
                  </a:cubicBezTo>
                  <a:lnTo>
                    <a:pt x="629" y="1080"/>
                  </a:lnTo>
                  <a:cubicBezTo>
                    <a:pt x="627" y="1058"/>
                    <a:pt x="626" y="1040"/>
                    <a:pt x="626" y="1036"/>
                  </a:cubicBezTo>
                  <a:cubicBezTo>
                    <a:pt x="626" y="1036"/>
                    <a:pt x="626" y="1036"/>
                    <a:pt x="626" y="1048"/>
                  </a:cubicBezTo>
                  <a:lnTo>
                    <a:pt x="626" y="1072"/>
                  </a:lnTo>
                  <a:cubicBezTo>
                    <a:pt x="625" y="1072"/>
                    <a:pt x="624" y="1073"/>
                    <a:pt x="623" y="1074"/>
                  </a:cubicBezTo>
                  <a:lnTo>
                    <a:pt x="623" y="1074"/>
                  </a:lnTo>
                  <a:cubicBezTo>
                    <a:pt x="622" y="1063"/>
                    <a:pt x="620" y="1054"/>
                    <a:pt x="618" y="1054"/>
                  </a:cubicBezTo>
                  <a:cubicBezTo>
                    <a:pt x="617" y="1054"/>
                    <a:pt x="615" y="1056"/>
                    <a:pt x="614" y="1060"/>
                  </a:cubicBezTo>
                  <a:cubicBezTo>
                    <a:pt x="614" y="1047"/>
                    <a:pt x="614" y="1034"/>
                    <a:pt x="614" y="1024"/>
                  </a:cubicBezTo>
                  <a:cubicBezTo>
                    <a:pt x="614" y="1048"/>
                    <a:pt x="602" y="1084"/>
                    <a:pt x="602" y="1120"/>
                  </a:cubicBezTo>
                  <a:lnTo>
                    <a:pt x="602" y="1084"/>
                  </a:lnTo>
                  <a:cubicBezTo>
                    <a:pt x="602" y="1072"/>
                    <a:pt x="602" y="1060"/>
                    <a:pt x="602" y="1048"/>
                  </a:cubicBezTo>
                  <a:cubicBezTo>
                    <a:pt x="602" y="1046"/>
                    <a:pt x="602" y="1046"/>
                    <a:pt x="601" y="1046"/>
                  </a:cubicBezTo>
                  <a:cubicBezTo>
                    <a:pt x="599" y="1046"/>
                    <a:pt x="590" y="1072"/>
                    <a:pt x="590" y="1072"/>
                  </a:cubicBezTo>
                  <a:lnTo>
                    <a:pt x="590" y="1060"/>
                  </a:lnTo>
                  <a:cubicBezTo>
                    <a:pt x="590" y="1060"/>
                    <a:pt x="590" y="1084"/>
                    <a:pt x="578" y="1084"/>
                  </a:cubicBezTo>
                  <a:cubicBezTo>
                    <a:pt x="578" y="1084"/>
                    <a:pt x="578" y="1084"/>
                    <a:pt x="578" y="1060"/>
                  </a:cubicBezTo>
                  <a:cubicBezTo>
                    <a:pt x="578" y="1059"/>
                    <a:pt x="578" y="1058"/>
                    <a:pt x="578" y="1058"/>
                  </a:cubicBezTo>
                  <a:cubicBezTo>
                    <a:pt x="576" y="1058"/>
                    <a:pt x="566" y="1096"/>
                    <a:pt x="566" y="1096"/>
                  </a:cubicBezTo>
                  <a:cubicBezTo>
                    <a:pt x="566" y="1096"/>
                    <a:pt x="566" y="1024"/>
                    <a:pt x="566" y="1024"/>
                  </a:cubicBezTo>
                  <a:cubicBezTo>
                    <a:pt x="566" y="1024"/>
                    <a:pt x="554" y="1084"/>
                    <a:pt x="554" y="1096"/>
                  </a:cubicBezTo>
                  <a:cubicBezTo>
                    <a:pt x="554" y="1048"/>
                    <a:pt x="566" y="1012"/>
                    <a:pt x="566" y="977"/>
                  </a:cubicBezTo>
                  <a:close/>
                  <a:moveTo>
                    <a:pt x="830" y="1402"/>
                  </a:moveTo>
                  <a:cubicBezTo>
                    <a:pt x="828" y="1402"/>
                    <a:pt x="828" y="1405"/>
                    <a:pt x="828" y="1417"/>
                  </a:cubicBezTo>
                  <a:cubicBezTo>
                    <a:pt x="834" y="1429"/>
                    <a:pt x="837" y="1432"/>
                    <a:pt x="840" y="1432"/>
                  </a:cubicBezTo>
                  <a:cubicBezTo>
                    <a:pt x="843" y="1432"/>
                    <a:pt x="846" y="1429"/>
                    <a:pt x="852" y="1429"/>
                  </a:cubicBezTo>
                  <a:cubicBezTo>
                    <a:pt x="840" y="1405"/>
                    <a:pt x="840" y="1405"/>
                    <a:pt x="840" y="1405"/>
                  </a:cubicBezTo>
                  <a:cubicBezTo>
                    <a:pt x="834" y="1405"/>
                    <a:pt x="831" y="1402"/>
                    <a:pt x="830" y="1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3"/>
            <p:cNvSpPr/>
            <p:nvPr/>
          </p:nvSpPr>
          <p:spPr>
            <a:xfrm>
              <a:off x="4860596" y="5266246"/>
              <a:ext cx="116623" cy="118505"/>
            </a:xfrm>
            <a:custGeom>
              <a:avLst/>
              <a:gdLst/>
              <a:ahLst/>
              <a:cxnLst/>
              <a:rect l="l" t="t" r="r" b="b"/>
              <a:pathLst>
                <a:path w="2299" h="2336" extrusionOk="0">
                  <a:moveTo>
                    <a:pt x="788" y="227"/>
                  </a:moveTo>
                  <a:cubicBezTo>
                    <a:pt x="790" y="227"/>
                    <a:pt x="796" y="231"/>
                    <a:pt x="810" y="252"/>
                  </a:cubicBezTo>
                  <a:lnTo>
                    <a:pt x="787" y="229"/>
                  </a:lnTo>
                  <a:cubicBezTo>
                    <a:pt x="787" y="229"/>
                    <a:pt x="787" y="227"/>
                    <a:pt x="788" y="227"/>
                  </a:cubicBezTo>
                  <a:close/>
                  <a:moveTo>
                    <a:pt x="846" y="296"/>
                  </a:moveTo>
                  <a:cubicBezTo>
                    <a:pt x="846" y="297"/>
                    <a:pt x="846" y="299"/>
                    <a:pt x="846" y="300"/>
                  </a:cubicBezTo>
                  <a:cubicBezTo>
                    <a:pt x="848" y="304"/>
                    <a:pt x="849" y="306"/>
                    <a:pt x="849" y="306"/>
                  </a:cubicBezTo>
                  <a:cubicBezTo>
                    <a:pt x="850" y="306"/>
                    <a:pt x="848" y="302"/>
                    <a:pt x="846" y="296"/>
                  </a:cubicBezTo>
                  <a:close/>
                  <a:moveTo>
                    <a:pt x="1465" y="288"/>
                  </a:moveTo>
                  <a:lnTo>
                    <a:pt x="1465" y="300"/>
                  </a:lnTo>
                  <a:lnTo>
                    <a:pt x="1477" y="300"/>
                  </a:lnTo>
                  <a:cubicBezTo>
                    <a:pt x="1477" y="324"/>
                    <a:pt x="1465" y="324"/>
                    <a:pt x="1465" y="324"/>
                  </a:cubicBezTo>
                  <a:cubicBezTo>
                    <a:pt x="1465" y="324"/>
                    <a:pt x="1453" y="324"/>
                    <a:pt x="1465" y="288"/>
                  </a:cubicBezTo>
                  <a:close/>
                  <a:moveTo>
                    <a:pt x="906" y="300"/>
                  </a:moveTo>
                  <a:cubicBezTo>
                    <a:pt x="894" y="300"/>
                    <a:pt x="917" y="360"/>
                    <a:pt x="917" y="360"/>
                  </a:cubicBezTo>
                  <a:cubicBezTo>
                    <a:pt x="917" y="360"/>
                    <a:pt x="917" y="300"/>
                    <a:pt x="906" y="300"/>
                  </a:cubicBezTo>
                  <a:close/>
                  <a:moveTo>
                    <a:pt x="1455" y="358"/>
                  </a:moveTo>
                  <a:lnTo>
                    <a:pt x="1441" y="372"/>
                  </a:lnTo>
                  <a:cubicBezTo>
                    <a:pt x="1446" y="372"/>
                    <a:pt x="1451" y="366"/>
                    <a:pt x="1455" y="358"/>
                  </a:cubicBezTo>
                  <a:close/>
                  <a:moveTo>
                    <a:pt x="1657" y="371"/>
                  </a:moveTo>
                  <a:lnTo>
                    <a:pt x="1657" y="371"/>
                  </a:lnTo>
                  <a:cubicBezTo>
                    <a:pt x="1656" y="371"/>
                    <a:pt x="1656" y="372"/>
                    <a:pt x="1656" y="372"/>
                  </a:cubicBezTo>
                  <a:lnTo>
                    <a:pt x="1656" y="372"/>
                  </a:lnTo>
                  <a:cubicBezTo>
                    <a:pt x="1656" y="372"/>
                    <a:pt x="1656" y="372"/>
                    <a:pt x="1656" y="372"/>
                  </a:cubicBezTo>
                  <a:lnTo>
                    <a:pt x="1656" y="372"/>
                  </a:lnTo>
                  <a:cubicBezTo>
                    <a:pt x="1656" y="372"/>
                    <a:pt x="1656" y="371"/>
                    <a:pt x="1657" y="371"/>
                  </a:cubicBezTo>
                  <a:close/>
                  <a:moveTo>
                    <a:pt x="1694" y="342"/>
                  </a:moveTo>
                  <a:lnTo>
                    <a:pt x="1694" y="342"/>
                  </a:lnTo>
                  <a:cubicBezTo>
                    <a:pt x="1678" y="356"/>
                    <a:pt x="1668" y="379"/>
                    <a:pt x="1658" y="383"/>
                  </a:cubicBezTo>
                  <a:lnTo>
                    <a:pt x="1658" y="383"/>
                  </a:lnTo>
                  <a:cubicBezTo>
                    <a:pt x="1660" y="380"/>
                    <a:pt x="1660" y="376"/>
                    <a:pt x="1656" y="372"/>
                  </a:cubicBezTo>
                  <a:lnTo>
                    <a:pt x="1656" y="372"/>
                  </a:lnTo>
                  <a:cubicBezTo>
                    <a:pt x="1659" y="369"/>
                    <a:pt x="1663" y="365"/>
                    <a:pt x="1667" y="360"/>
                  </a:cubicBezTo>
                  <a:lnTo>
                    <a:pt x="1667" y="360"/>
                  </a:lnTo>
                  <a:cubicBezTo>
                    <a:pt x="1667" y="360"/>
                    <a:pt x="1667" y="360"/>
                    <a:pt x="1668" y="360"/>
                  </a:cubicBezTo>
                  <a:lnTo>
                    <a:pt x="1694" y="342"/>
                  </a:lnTo>
                  <a:close/>
                  <a:moveTo>
                    <a:pt x="894" y="336"/>
                  </a:moveTo>
                  <a:cubicBezTo>
                    <a:pt x="882" y="336"/>
                    <a:pt x="882" y="360"/>
                    <a:pt x="906" y="395"/>
                  </a:cubicBezTo>
                  <a:cubicBezTo>
                    <a:pt x="906" y="372"/>
                    <a:pt x="894" y="360"/>
                    <a:pt x="894" y="336"/>
                  </a:cubicBezTo>
                  <a:close/>
                  <a:moveTo>
                    <a:pt x="679" y="383"/>
                  </a:moveTo>
                  <a:cubicBezTo>
                    <a:pt x="686" y="397"/>
                    <a:pt x="697" y="411"/>
                    <a:pt x="698" y="411"/>
                  </a:cubicBezTo>
                  <a:cubicBezTo>
                    <a:pt x="699" y="411"/>
                    <a:pt x="694" y="404"/>
                    <a:pt x="679" y="383"/>
                  </a:cubicBezTo>
                  <a:close/>
                  <a:moveTo>
                    <a:pt x="1545" y="429"/>
                  </a:moveTo>
                  <a:cubicBezTo>
                    <a:pt x="1540" y="437"/>
                    <a:pt x="1537" y="443"/>
                    <a:pt x="1537" y="443"/>
                  </a:cubicBezTo>
                  <a:cubicBezTo>
                    <a:pt x="1540" y="437"/>
                    <a:pt x="1543" y="433"/>
                    <a:pt x="1545" y="429"/>
                  </a:cubicBezTo>
                  <a:close/>
                  <a:moveTo>
                    <a:pt x="1598" y="441"/>
                  </a:moveTo>
                  <a:cubicBezTo>
                    <a:pt x="1597" y="442"/>
                    <a:pt x="1597" y="442"/>
                    <a:pt x="1596" y="443"/>
                  </a:cubicBezTo>
                  <a:cubicBezTo>
                    <a:pt x="1597" y="442"/>
                    <a:pt x="1597" y="442"/>
                    <a:pt x="1598" y="441"/>
                  </a:cubicBezTo>
                  <a:close/>
                  <a:moveTo>
                    <a:pt x="1816" y="418"/>
                  </a:moveTo>
                  <a:cubicBezTo>
                    <a:pt x="1807" y="433"/>
                    <a:pt x="1791" y="456"/>
                    <a:pt x="1787" y="456"/>
                  </a:cubicBezTo>
                  <a:cubicBezTo>
                    <a:pt x="1787" y="456"/>
                    <a:pt x="1787" y="456"/>
                    <a:pt x="1787" y="455"/>
                  </a:cubicBezTo>
                  <a:cubicBezTo>
                    <a:pt x="1778" y="455"/>
                    <a:pt x="1798" y="432"/>
                    <a:pt x="1816" y="418"/>
                  </a:cubicBezTo>
                  <a:close/>
                  <a:moveTo>
                    <a:pt x="1296" y="497"/>
                  </a:moveTo>
                  <a:lnTo>
                    <a:pt x="1296" y="497"/>
                  </a:lnTo>
                  <a:cubicBezTo>
                    <a:pt x="1293" y="497"/>
                    <a:pt x="1291" y="502"/>
                    <a:pt x="1298" y="502"/>
                  </a:cubicBezTo>
                  <a:cubicBezTo>
                    <a:pt x="1298" y="499"/>
                    <a:pt x="1297" y="497"/>
                    <a:pt x="1296" y="497"/>
                  </a:cubicBezTo>
                  <a:close/>
                  <a:moveTo>
                    <a:pt x="192" y="510"/>
                  </a:moveTo>
                  <a:cubicBezTo>
                    <a:pt x="191" y="510"/>
                    <a:pt x="191" y="511"/>
                    <a:pt x="191" y="514"/>
                  </a:cubicBezTo>
                  <a:cubicBezTo>
                    <a:pt x="193" y="516"/>
                    <a:pt x="196" y="518"/>
                    <a:pt x="199" y="519"/>
                  </a:cubicBezTo>
                  <a:lnTo>
                    <a:pt x="199" y="519"/>
                  </a:lnTo>
                  <a:cubicBezTo>
                    <a:pt x="194" y="513"/>
                    <a:pt x="192" y="510"/>
                    <a:pt x="192" y="510"/>
                  </a:cubicBezTo>
                  <a:close/>
                  <a:moveTo>
                    <a:pt x="1298" y="502"/>
                  </a:moveTo>
                  <a:lnTo>
                    <a:pt x="1298" y="514"/>
                  </a:lnTo>
                  <a:lnTo>
                    <a:pt x="1298" y="538"/>
                  </a:lnTo>
                  <a:cubicBezTo>
                    <a:pt x="1310" y="502"/>
                    <a:pt x="1310" y="502"/>
                    <a:pt x="1298" y="502"/>
                  </a:cubicBezTo>
                  <a:close/>
                  <a:moveTo>
                    <a:pt x="1775" y="624"/>
                  </a:moveTo>
                  <a:cubicBezTo>
                    <a:pt x="1760" y="633"/>
                    <a:pt x="1727" y="657"/>
                    <a:pt x="1727" y="657"/>
                  </a:cubicBezTo>
                  <a:cubicBezTo>
                    <a:pt x="1727" y="657"/>
                    <a:pt x="1754" y="639"/>
                    <a:pt x="1775" y="624"/>
                  </a:cubicBezTo>
                  <a:close/>
                  <a:moveTo>
                    <a:pt x="84" y="657"/>
                  </a:moveTo>
                  <a:lnTo>
                    <a:pt x="108" y="681"/>
                  </a:lnTo>
                  <a:cubicBezTo>
                    <a:pt x="121" y="684"/>
                    <a:pt x="129" y="686"/>
                    <a:pt x="134" y="686"/>
                  </a:cubicBezTo>
                  <a:cubicBezTo>
                    <a:pt x="146" y="686"/>
                    <a:pt x="128" y="675"/>
                    <a:pt x="84" y="657"/>
                  </a:cubicBezTo>
                  <a:close/>
                  <a:moveTo>
                    <a:pt x="2144" y="693"/>
                  </a:moveTo>
                  <a:cubicBezTo>
                    <a:pt x="2144" y="693"/>
                    <a:pt x="2144" y="693"/>
                    <a:pt x="2144" y="693"/>
                  </a:cubicBezTo>
                  <a:lnTo>
                    <a:pt x="2144" y="693"/>
                  </a:lnTo>
                  <a:cubicBezTo>
                    <a:pt x="2146" y="693"/>
                    <a:pt x="2147" y="693"/>
                    <a:pt x="2144" y="693"/>
                  </a:cubicBezTo>
                  <a:close/>
                  <a:moveTo>
                    <a:pt x="2251" y="764"/>
                  </a:moveTo>
                  <a:cubicBezTo>
                    <a:pt x="2236" y="764"/>
                    <a:pt x="2226" y="769"/>
                    <a:pt x="2217" y="775"/>
                  </a:cubicBezTo>
                  <a:lnTo>
                    <a:pt x="2217" y="775"/>
                  </a:lnTo>
                  <a:cubicBezTo>
                    <a:pt x="2225" y="774"/>
                    <a:pt x="2236" y="771"/>
                    <a:pt x="2251" y="764"/>
                  </a:cubicBezTo>
                  <a:close/>
                  <a:moveTo>
                    <a:pt x="2017" y="806"/>
                  </a:moveTo>
                  <a:cubicBezTo>
                    <a:pt x="2019" y="806"/>
                    <a:pt x="2007" y="812"/>
                    <a:pt x="1977" y="824"/>
                  </a:cubicBezTo>
                  <a:cubicBezTo>
                    <a:pt x="2001" y="812"/>
                    <a:pt x="2016" y="806"/>
                    <a:pt x="2017" y="806"/>
                  </a:cubicBezTo>
                  <a:close/>
                  <a:moveTo>
                    <a:pt x="341" y="389"/>
                  </a:moveTo>
                  <a:cubicBezTo>
                    <a:pt x="340" y="389"/>
                    <a:pt x="341" y="391"/>
                    <a:pt x="346" y="395"/>
                  </a:cubicBezTo>
                  <a:cubicBezTo>
                    <a:pt x="353" y="409"/>
                    <a:pt x="356" y="415"/>
                    <a:pt x="355" y="415"/>
                  </a:cubicBezTo>
                  <a:cubicBezTo>
                    <a:pt x="354" y="415"/>
                    <a:pt x="351" y="412"/>
                    <a:pt x="346" y="407"/>
                  </a:cubicBezTo>
                  <a:cubicBezTo>
                    <a:pt x="330" y="407"/>
                    <a:pt x="309" y="397"/>
                    <a:pt x="300" y="397"/>
                  </a:cubicBezTo>
                  <a:cubicBezTo>
                    <a:pt x="296" y="397"/>
                    <a:pt x="294" y="399"/>
                    <a:pt x="298" y="407"/>
                  </a:cubicBezTo>
                  <a:cubicBezTo>
                    <a:pt x="307" y="424"/>
                    <a:pt x="321" y="441"/>
                    <a:pt x="316" y="441"/>
                  </a:cubicBezTo>
                  <a:cubicBezTo>
                    <a:pt x="314" y="441"/>
                    <a:pt x="309" y="438"/>
                    <a:pt x="298" y="431"/>
                  </a:cubicBezTo>
                  <a:lnTo>
                    <a:pt x="298" y="431"/>
                  </a:lnTo>
                  <a:cubicBezTo>
                    <a:pt x="298" y="439"/>
                    <a:pt x="320" y="474"/>
                    <a:pt x="312" y="474"/>
                  </a:cubicBezTo>
                  <a:cubicBezTo>
                    <a:pt x="308" y="474"/>
                    <a:pt x="298" y="466"/>
                    <a:pt x="275" y="443"/>
                  </a:cubicBezTo>
                  <a:lnTo>
                    <a:pt x="275" y="443"/>
                  </a:lnTo>
                  <a:cubicBezTo>
                    <a:pt x="334" y="502"/>
                    <a:pt x="275" y="479"/>
                    <a:pt x="275" y="491"/>
                  </a:cubicBezTo>
                  <a:cubicBezTo>
                    <a:pt x="275" y="502"/>
                    <a:pt x="298" y="514"/>
                    <a:pt x="322" y="538"/>
                  </a:cubicBezTo>
                  <a:cubicBezTo>
                    <a:pt x="324" y="540"/>
                    <a:pt x="324" y="541"/>
                    <a:pt x="324" y="541"/>
                  </a:cubicBezTo>
                  <a:cubicBezTo>
                    <a:pt x="321" y="541"/>
                    <a:pt x="283" y="513"/>
                    <a:pt x="263" y="502"/>
                  </a:cubicBezTo>
                  <a:cubicBezTo>
                    <a:pt x="240" y="483"/>
                    <a:pt x="230" y="476"/>
                    <a:pt x="228" y="476"/>
                  </a:cubicBezTo>
                  <a:lnTo>
                    <a:pt x="228" y="476"/>
                  </a:lnTo>
                  <a:cubicBezTo>
                    <a:pt x="222" y="476"/>
                    <a:pt x="247" y="506"/>
                    <a:pt x="239" y="514"/>
                  </a:cubicBezTo>
                  <a:cubicBezTo>
                    <a:pt x="239" y="520"/>
                    <a:pt x="230" y="523"/>
                    <a:pt x="219" y="523"/>
                  </a:cubicBezTo>
                  <a:cubicBezTo>
                    <a:pt x="212" y="523"/>
                    <a:pt x="205" y="522"/>
                    <a:pt x="199" y="519"/>
                  </a:cubicBezTo>
                  <a:lnTo>
                    <a:pt x="199" y="519"/>
                  </a:lnTo>
                  <a:cubicBezTo>
                    <a:pt x="202" y="524"/>
                    <a:pt x="207" y="531"/>
                    <a:pt x="215" y="538"/>
                  </a:cubicBezTo>
                  <a:cubicBezTo>
                    <a:pt x="251" y="550"/>
                    <a:pt x="215" y="550"/>
                    <a:pt x="215" y="550"/>
                  </a:cubicBezTo>
                  <a:cubicBezTo>
                    <a:pt x="215" y="550"/>
                    <a:pt x="215" y="555"/>
                    <a:pt x="208" y="555"/>
                  </a:cubicBezTo>
                  <a:cubicBezTo>
                    <a:pt x="204" y="555"/>
                    <a:pt x="199" y="554"/>
                    <a:pt x="191" y="550"/>
                  </a:cubicBezTo>
                  <a:cubicBezTo>
                    <a:pt x="177" y="543"/>
                    <a:pt x="168" y="536"/>
                    <a:pt x="164" y="536"/>
                  </a:cubicBezTo>
                  <a:cubicBezTo>
                    <a:pt x="162" y="536"/>
                    <a:pt x="162" y="540"/>
                    <a:pt x="167" y="550"/>
                  </a:cubicBezTo>
                  <a:cubicBezTo>
                    <a:pt x="179" y="574"/>
                    <a:pt x="203" y="586"/>
                    <a:pt x="215" y="598"/>
                  </a:cubicBezTo>
                  <a:lnTo>
                    <a:pt x="132" y="598"/>
                  </a:lnTo>
                  <a:cubicBezTo>
                    <a:pt x="132" y="610"/>
                    <a:pt x="132" y="622"/>
                    <a:pt x="144" y="633"/>
                  </a:cubicBezTo>
                  <a:cubicBezTo>
                    <a:pt x="155" y="657"/>
                    <a:pt x="191" y="669"/>
                    <a:pt x="191" y="681"/>
                  </a:cubicBezTo>
                  <a:cubicBezTo>
                    <a:pt x="191" y="681"/>
                    <a:pt x="144" y="645"/>
                    <a:pt x="132" y="645"/>
                  </a:cubicBezTo>
                  <a:cubicBezTo>
                    <a:pt x="128" y="642"/>
                    <a:pt x="125" y="640"/>
                    <a:pt x="122" y="640"/>
                  </a:cubicBezTo>
                  <a:cubicBezTo>
                    <a:pt x="115" y="640"/>
                    <a:pt x="111" y="649"/>
                    <a:pt x="120" y="657"/>
                  </a:cubicBezTo>
                  <a:cubicBezTo>
                    <a:pt x="120" y="669"/>
                    <a:pt x="155" y="681"/>
                    <a:pt x="155" y="693"/>
                  </a:cubicBezTo>
                  <a:lnTo>
                    <a:pt x="132" y="693"/>
                  </a:lnTo>
                  <a:cubicBezTo>
                    <a:pt x="129" y="696"/>
                    <a:pt x="123" y="697"/>
                    <a:pt x="116" y="697"/>
                  </a:cubicBezTo>
                  <a:cubicBezTo>
                    <a:pt x="104" y="697"/>
                    <a:pt x="88" y="694"/>
                    <a:pt x="80" y="694"/>
                  </a:cubicBezTo>
                  <a:cubicBezTo>
                    <a:pt x="72" y="694"/>
                    <a:pt x="71" y="696"/>
                    <a:pt x="84" y="705"/>
                  </a:cubicBezTo>
                  <a:cubicBezTo>
                    <a:pt x="108" y="741"/>
                    <a:pt x="108" y="729"/>
                    <a:pt x="96" y="741"/>
                  </a:cubicBezTo>
                  <a:cubicBezTo>
                    <a:pt x="96" y="753"/>
                    <a:pt x="155" y="776"/>
                    <a:pt x="155" y="776"/>
                  </a:cubicBezTo>
                  <a:cubicBezTo>
                    <a:pt x="155" y="778"/>
                    <a:pt x="154" y="778"/>
                    <a:pt x="153" y="778"/>
                  </a:cubicBezTo>
                  <a:cubicBezTo>
                    <a:pt x="140" y="778"/>
                    <a:pt x="89" y="751"/>
                    <a:pt x="83" y="751"/>
                  </a:cubicBezTo>
                  <a:lnTo>
                    <a:pt x="83" y="751"/>
                  </a:lnTo>
                  <a:cubicBezTo>
                    <a:pt x="83" y="751"/>
                    <a:pt x="83" y="751"/>
                    <a:pt x="84" y="753"/>
                  </a:cubicBezTo>
                  <a:cubicBezTo>
                    <a:pt x="96" y="764"/>
                    <a:pt x="120" y="776"/>
                    <a:pt x="144" y="800"/>
                  </a:cubicBezTo>
                  <a:cubicBezTo>
                    <a:pt x="128" y="788"/>
                    <a:pt x="120" y="784"/>
                    <a:pt x="116" y="784"/>
                  </a:cubicBezTo>
                  <a:cubicBezTo>
                    <a:pt x="108" y="784"/>
                    <a:pt x="116" y="800"/>
                    <a:pt x="108" y="800"/>
                  </a:cubicBezTo>
                  <a:cubicBezTo>
                    <a:pt x="98" y="800"/>
                    <a:pt x="66" y="785"/>
                    <a:pt x="53" y="785"/>
                  </a:cubicBezTo>
                  <a:cubicBezTo>
                    <a:pt x="50" y="785"/>
                    <a:pt x="48" y="786"/>
                    <a:pt x="48" y="788"/>
                  </a:cubicBezTo>
                  <a:cubicBezTo>
                    <a:pt x="96" y="812"/>
                    <a:pt x="144" y="824"/>
                    <a:pt x="191" y="836"/>
                  </a:cubicBezTo>
                  <a:cubicBezTo>
                    <a:pt x="191" y="836"/>
                    <a:pt x="263" y="872"/>
                    <a:pt x="275" y="872"/>
                  </a:cubicBezTo>
                  <a:cubicBezTo>
                    <a:pt x="286" y="872"/>
                    <a:pt x="275" y="860"/>
                    <a:pt x="275" y="848"/>
                  </a:cubicBezTo>
                  <a:cubicBezTo>
                    <a:pt x="275" y="836"/>
                    <a:pt x="263" y="836"/>
                    <a:pt x="227" y="812"/>
                  </a:cubicBezTo>
                  <a:cubicBezTo>
                    <a:pt x="195" y="801"/>
                    <a:pt x="239" y="810"/>
                    <a:pt x="190" y="787"/>
                  </a:cubicBezTo>
                  <a:lnTo>
                    <a:pt x="190" y="787"/>
                  </a:lnTo>
                  <a:cubicBezTo>
                    <a:pt x="208" y="794"/>
                    <a:pt x="222" y="796"/>
                    <a:pt x="232" y="796"/>
                  </a:cubicBezTo>
                  <a:cubicBezTo>
                    <a:pt x="251" y="796"/>
                    <a:pt x="261" y="788"/>
                    <a:pt x="275" y="788"/>
                  </a:cubicBezTo>
                  <a:lnTo>
                    <a:pt x="298" y="788"/>
                  </a:lnTo>
                  <a:cubicBezTo>
                    <a:pt x="322" y="800"/>
                    <a:pt x="346" y="800"/>
                    <a:pt x="358" y="800"/>
                  </a:cubicBezTo>
                  <a:lnTo>
                    <a:pt x="310" y="776"/>
                  </a:lnTo>
                  <a:lnTo>
                    <a:pt x="310" y="776"/>
                  </a:lnTo>
                  <a:cubicBezTo>
                    <a:pt x="311" y="777"/>
                    <a:pt x="332" y="787"/>
                    <a:pt x="342" y="787"/>
                  </a:cubicBezTo>
                  <a:cubicBezTo>
                    <a:pt x="347" y="787"/>
                    <a:pt x="350" y="784"/>
                    <a:pt x="346" y="776"/>
                  </a:cubicBezTo>
                  <a:cubicBezTo>
                    <a:pt x="334" y="764"/>
                    <a:pt x="310" y="741"/>
                    <a:pt x="286" y="729"/>
                  </a:cubicBezTo>
                  <a:cubicBezTo>
                    <a:pt x="275" y="729"/>
                    <a:pt x="263" y="717"/>
                    <a:pt x="275" y="717"/>
                  </a:cubicBezTo>
                  <a:lnTo>
                    <a:pt x="298" y="717"/>
                  </a:lnTo>
                  <a:cubicBezTo>
                    <a:pt x="314" y="717"/>
                    <a:pt x="335" y="722"/>
                    <a:pt x="341" y="722"/>
                  </a:cubicBezTo>
                  <a:cubicBezTo>
                    <a:pt x="343" y="722"/>
                    <a:pt x="342" y="721"/>
                    <a:pt x="334" y="717"/>
                  </a:cubicBezTo>
                  <a:cubicBezTo>
                    <a:pt x="310" y="693"/>
                    <a:pt x="298" y="681"/>
                    <a:pt x="310" y="681"/>
                  </a:cubicBezTo>
                  <a:cubicBezTo>
                    <a:pt x="331" y="681"/>
                    <a:pt x="369" y="707"/>
                    <a:pt x="371" y="707"/>
                  </a:cubicBezTo>
                  <a:cubicBezTo>
                    <a:pt x="372" y="707"/>
                    <a:pt x="371" y="707"/>
                    <a:pt x="370" y="705"/>
                  </a:cubicBezTo>
                  <a:cubicBezTo>
                    <a:pt x="358" y="693"/>
                    <a:pt x="275" y="645"/>
                    <a:pt x="286" y="633"/>
                  </a:cubicBezTo>
                  <a:lnTo>
                    <a:pt x="286" y="633"/>
                  </a:lnTo>
                  <a:cubicBezTo>
                    <a:pt x="298" y="633"/>
                    <a:pt x="381" y="706"/>
                    <a:pt x="402" y="706"/>
                  </a:cubicBezTo>
                  <a:cubicBezTo>
                    <a:pt x="404" y="706"/>
                    <a:pt x="405" y="706"/>
                    <a:pt x="406" y="705"/>
                  </a:cubicBezTo>
                  <a:cubicBezTo>
                    <a:pt x="406" y="693"/>
                    <a:pt x="358" y="669"/>
                    <a:pt x="358" y="657"/>
                  </a:cubicBezTo>
                  <a:cubicBezTo>
                    <a:pt x="346" y="645"/>
                    <a:pt x="358" y="645"/>
                    <a:pt x="370" y="645"/>
                  </a:cubicBezTo>
                  <a:cubicBezTo>
                    <a:pt x="373" y="642"/>
                    <a:pt x="379" y="642"/>
                    <a:pt x="388" y="642"/>
                  </a:cubicBezTo>
                  <a:cubicBezTo>
                    <a:pt x="396" y="642"/>
                    <a:pt x="406" y="642"/>
                    <a:pt x="416" y="642"/>
                  </a:cubicBezTo>
                  <a:cubicBezTo>
                    <a:pt x="435" y="642"/>
                    <a:pt x="453" y="639"/>
                    <a:pt x="453" y="622"/>
                  </a:cubicBezTo>
                  <a:cubicBezTo>
                    <a:pt x="441" y="598"/>
                    <a:pt x="429" y="598"/>
                    <a:pt x="417" y="586"/>
                  </a:cubicBezTo>
                  <a:cubicBezTo>
                    <a:pt x="414" y="578"/>
                    <a:pt x="413" y="576"/>
                    <a:pt x="415" y="576"/>
                  </a:cubicBezTo>
                  <a:lnTo>
                    <a:pt x="415" y="576"/>
                  </a:lnTo>
                  <a:cubicBezTo>
                    <a:pt x="419" y="576"/>
                    <a:pt x="433" y="590"/>
                    <a:pt x="441" y="598"/>
                  </a:cubicBezTo>
                  <a:cubicBezTo>
                    <a:pt x="443" y="600"/>
                    <a:pt x="445" y="601"/>
                    <a:pt x="446" y="601"/>
                  </a:cubicBezTo>
                  <a:cubicBezTo>
                    <a:pt x="449" y="601"/>
                    <a:pt x="441" y="581"/>
                    <a:pt x="441" y="562"/>
                  </a:cubicBezTo>
                  <a:cubicBezTo>
                    <a:pt x="421" y="542"/>
                    <a:pt x="414" y="535"/>
                    <a:pt x="416" y="535"/>
                  </a:cubicBezTo>
                  <a:lnTo>
                    <a:pt x="416" y="535"/>
                  </a:lnTo>
                  <a:cubicBezTo>
                    <a:pt x="418" y="535"/>
                    <a:pt x="438" y="548"/>
                    <a:pt x="465" y="562"/>
                  </a:cubicBezTo>
                  <a:cubicBezTo>
                    <a:pt x="465" y="562"/>
                    <a:pt x="437" y="534"/>
                    <a:pt x="411" y="510"/>
                  </a:cubicBezTo>
                  <a:lnTo>
                    <a:pt x="411" y="510"/>
                  </a:lnTo>
                  <a:cubicBezTo>
                    <a:pt x="421" y="516"/>
                    <a:pt x="431" y="521"/>
                    <a:pt x="441" y="526"/>
                  </a:cubicBezTo>
                  <a:cubicBezTo>
                    <a:pt x="449" y="534"/>
                    <a:pt x="453" y="536"/>
                    <a:pt x="454" y="536"/>
                  </a:cubicBezTo>
                  <a:cubicBezTo>
                    <a:pt x="458" y="536"/>
                    <a:pt x="449" y="523"/>
                    <a:pt x="441" y="514"/>
                  </a:cubicBezTo>
                  <a:cubicBezTo>
                    <a:pt x="434" y="507"/>
                    <a:pt x="426" y="490"/>
                    <a:pt x="433" y="490"/>
                  </a:cubicBezTo>
                  <a:cubicBezTo>
                    <a:pt x="438" y="490"/>
                    <a:pt x="447" y="496"/>
                    <a:pt x="465" y="514"/>
                  </a:cubicBezTo>
                  <a:cubicBezTo>
                    <a:pt x="479" y="532"/>
                    <a:pt x="485" y="538"/>
                    <a:pt x="486" y="538"/>
                  </a:cubicBezTo>
                  <a:cubicBezTo>
                    <a:pt x="489" y="538"/>
                    <a:pt x="465" y="499"/>
                    <a:pt x="465" y="491"/>
                  </a:cubicBezTo>
                  <a:lnTo>
                    <a:pt x="465" y="491"/>
                  </a:lnTo>
                  <a:cubicBezTo>
                    <a:pt x="465" y="491"/>
                    <a:pt x="545" y="562"/>
                    <a:pt x="554" y="562"/>
                  </a:cubicBezTo>
                  <a:cubicBezTo>
                    <a:pt x="556" y="562"/>
                    <a:pt x="555" y="559"/>
                    <a:pt x="548" y="550"/>
                  </a:cubicBezTo>
                  <a:cubicBezTo>
                    <a:pt x="501" y="502"/>
                    <a:pt x="441" y="455"/>
                    <a:pt x="382" y="419"/>
                  </a:cubicBezTo>
                  <a:cubicBezTo>
                    <a:pt x="382" y="419"/>
                    <a:pt x="344" y="389"/>
                    <a:pt x="341" y="389"/>
                  </a:cubicBezTo>
                  <a:close/>
                  <a:moveTo>
                    <a:pt x="153" y="916"/>
                  </a:moveTo>
                  <a:cubicBezTo>
                    <a:pt x="170" y="918"/>
                    <a:pt x="203" y="931"/>
                    <a:pt x="203" y="931"/>
                  </a:cubicBezTo>
                  <a:cubicBezTo>
                    <a:pt x="203" y="931"/>
                    <a:pt x="170" y="924"/>
                    <a:pt x="153" y="916"/>
                  </a:cubicBezTo>
                  <a:close/>
                  <a:moveTo>
                    <a:pt x="1" y="1003"/>
                  </a:moveTo>
                  <a:cubicBezTo>
                    <a:pt x="7" y="1005"/>
                    <a:pt x="13" y="1007"/>
                    <a:pt x="19" y="1009"/>
                  </a:cubicBezTo>
                  <a:lnTo>
                    <a:pt x="19" y="1009"/>
                  </a:lnTo>
                  <a:cubicBezTo>
                    <a:pt x="13" y="1005"/>
                    <a:pt x="7" y="1003"/>
                    <a:pt x="1" y="1003"/>
                  </a:cubicBezTo>
                  <a:close/>
                  <a:moveTo>
                    <a:pt x="2251" y="1050"/>
                  </a:moveTo>
                  <a:cubicBezTo>
                    <a:pt x="2185" y="1056"/>
                    <a:pt x="2185" y="1059"/>
                    <a:pt x="2202" y="1059"/>
                  </a:cubicBezTo>
                  <a:cubicBezTo>
                    <a:pt x="2218" y="1059"/>
                    <a:pt x="2251" y="1056"/>
                    <a:pt x="2251" y="1050"/>
                  </a:cubicBezTo>
                  <a:close/>
                  <a:moveTo>
                    <a:pt x="203" y="1110"/>
                  </a:moveTo>
                  <a:lnTo>
                    <a:pt x="203" y="1110"/>
                  </a:lnTo>
                  <a:lnTo>
                    <a:pt x="203" y="1110"/>
                  </a:lnTo>
                  <a:cubicBezTo>
                    <a:pt x="198" y="1110"/>
                    <a:pt x="193" y="1110"/>
                    <a:pt x="188" y="1110"/>
                  </a:cubicBezTo>
                  <a:lnTo>
                    <a:pt x="188" y="1110"/>
                  </a:lnTo>
                  <a:cubicBezTo>
                    <a:pt x="190" y="1111"/>
                    <a:pt x="193" y="1113"/>
                    <a:pt x="198" y="1115"/>
                  </a:cubicBezTo>
                  <a:lnTo>
                    <a:pt x="198" y="1115"/>
                  </a:lnTo>
                  <a:lnTo>
                    <a:pt x="203" y="1110"/>
                  </a:lnTo>
                  <a:lnTo>
                    <a:pt x="203" y="1110"/>
                  </a:lnTo>
                  <a:cubicBezTo>
                    <a:pt x="204" y="1110"/>
                    <a:pt x="206" y="1110"/>
                    <a:pt x="207" y="1110"/>
                  </a:cubicBezTo>
                  <a:lnTo>
                    <a:pt x="207" y="1110"/>
                  </a:lnTo>
                  <a:cubicBezTo>
                    <a:pt x="206" y="1110"/>
                    <a:pt x="205" y="1110"/>
                    <a:pt x="203" y="1110"/>
                  </a:cubicBezTo>
                  <a:close/>
                  <a:moveTo>
                    <a:pt x="207" y="1110"/>
                  </a:moveTo>
                  <a:cubicBezTo>
                    <a:pt x="218" y="1112"/>
                    <a:pt x="230" y="1122"/>
                    <a:pt x="251" y="1122"/>
                  </a:cubicBezTo>
                  <a:cubicBezTo>
                    <a:pt x="282" y="1114"/>
                    <a:pt x="246" y="1111"/>
                    <a:pt x="207" y="1110"/>
                  </a:cubicBezTo>
                  <a:close/>
                  <a:moveTo>
                    <a:pt x="2060" y="1193"/>
                  </a:moveTo>
                  <a:lnTo>
                    <a:pt x="2060" y="1205"/>
                  </a:lnTo>
                  <a:lnTo>
                    <a:pt x="1989" y="1205"/>
                  </a:lnTo>
                  <a:cubicBezTo>
                    <a:pt x="2013" y="1193"/>
                    <a:pt x="2037" y="1193"/>
                    <a:pt x="2060" y="1193"/>
                  </a:cubicBezTo>
                  <a:close/>
                  <a:moveTo>
                    <a:pt x="1894" y="1431"/>
                  </a:moveTo>
                  <a:cubicBezTo>
                    <a:pt x="1891" y="1431"/>
                    <a:pt x="1892" y="1432"/>
                    <a:pt x="1897" y="1433"/>
                  </a:cubicBezTo>
                  <a:lnTo>
                    <a:pt x="1897" y="1433"/>
                  </a:lnTo>
                  <a:lnTo>
                    <a:pt x="1894" y="1431"/>
                  </a:lnTo>
                  <a:close/>
                  <a:moveTo>
                    <a:pt x="1870" y="1515"/>
                  </a:moveTo>
                  <a:lnTo>
                    <a:pt x="1889" y="1524"/>
                  </a:lnTo>
                  <a:lnTo>
                    <a:pt x="1889" y="1524"/>
                  </a:lnTo>
                  <a:cubicBezTo>
                    <a:pt x="1884" y="1521"/>
                    <a:pt x="1878" y="1517"/>
                    <a:pt x="1870" y="1515"/>
                  </a:cubicBezTo>
                  <a:close/>
                  <a:moveTo>
                    <a:pt x="1989" y="1538"/>
                  </a:moveTo>
                  <a:lnTo>
                    <a:pt x="2013" y="1550"/>
                  </a:lnTo>
                  <a:cubicBezTo>
                    <a:pt x="2037" y="1562"/>
                    <a:pt x="2049" y="1562"/>
                    <a:pt x="2037" y="1574"/>
                  </a:cubicBezTo>
                  <a:cubicBezTo>
                    <a:pt x="2025" y="1574"/>
                    <a:pt x="1977" y="1538"/>
                    <a:pt x="1989" y="1538"/>
                  </a:cubicBezTo>
                  <a:close/>
                  <a:moveTo>
                    <a:pt x="281" y="1559"/>
                  </a:moveTo>
                  <a:cubicBezTo>
                    <a:pt x="284" y="1559"/>
                    <a:pt x="286" y="1560"/>
                    <a:pt x="286" y="1562"/>
                  </a:cubicBezTo>
                  <a:cubicBezTo>
                    <a:pt x="286" y="1562"/>
                    <a:pt x="251" y="1574"/>
                    <a:pt x="239" y="1574"/>
                  </a:cubicBezTo>
                  <a:lnTo>
                    <a:pt x="227" y="1586"/>
                  </a:lnTo>
                  <a:cubicBezTo>
                    <a:pt x="227" y="1576"/>
                    <a:pt x="266" y="1559"/>
                    <a:pt x="281" y="1559"/>
                  </a:cubicBezTo>
                  <a:close/>
                  <a:moveTo>
                    <a:pt x="338" y="1651"/>
                  </a:moveTo>
                  <a:cubicBezTo>
                    <a:pt x="341" y="1655"/>
                    <a:pt x="346" y="1657"/>
                    <a:pt x="346" y="1657"/>
                  </a:cubicBezTo>
                  <a:cubicBezTo>
                    <a:pt x="343" y="1655"/>
                    <a:pt x="341" y="1653"/>
                    <a:pt x="338" y="1651"/>
                  </a:cubicBezTo>
                  <a:close/>
                  <a:moveTo>
                    <a:pt x="286" y="1634"/>
                  </a:moveTo>
                  <a:lnTo>
                    <a:pt x="286" y="1634"/>
                  </a:lnTo>
                  <a:cubicBezTo>
                    <a:pt x="286" y="1634"/>
                    <a:pt x="255" y="1657"/>
                    <a:pt x="243" y="1660"/>
                  </a:cubicBezTo>
                  <a:lnTo>
                    <a:pt x="243" y="1660"/>
                  </a:lnTo>
                  <a:cubicBezTo>
                    <a:pt x="261" y="1649"/>
                    <a:pt x="286" y="1634"/>
                    <a:pt x="286" y="1634"/>
                  </a:cubicBezTo>
                  <a:close/>
                  <a:moveTo>
                    <a:pt x="477" y="1753"/>
                  </a:moveTo>
                  <a:cubicBezTo>
                    <a:pt x="474" y="1753"/>
                    <a:pt x="470" y="1755"/>
                    <a:pt x="467" y="1760"/>
                  </a:cubicBezTo>
                  <a:lnTo>
                    <a:pt x="467" y="1760"/>
                  </a:lnTo>
                  <a:cubicBezTo>
                    <a:pt x="470" y="1757"/>
                    <a:pt x="474" y="1755"/>
                    <a:pt x="477" y="1753"/>
                  </a:cubicBezTo>
                  <a:close/>
                  <a:moveTo>
                    <a:pt x="155" y="1782"/>
                  </a:moveTo>
                  <a:cubicBezTo>
                    <a:pt x="152" y="1783"/>
                    <a:pt x="148" y="1785"/>
                    <a:pt x="144" y="1788"/>
                  </a:cubicBezTo>
                  <a:cubicBezTo>
                    <a:pt x="147" y="1787"/>
                    <a:pt x="151" y="1784"/>
                    <a:pt x="155" y="1782"/>
                  </a:cubicBezTo>
                  <a:close/>
                  <a:moveTo>
                    <a:pt x="349" y="1947"/>
                  </a:moveTo>
                  <a:cubicBezTo>
                    <a:pt x="347" y="1950"/>
                    <a:pt x="346" y="1952"/>
                    <a:pt x="346" y="1955"/>
                  </a:cubicBezTo>
                  <a:cubicBezTo>
                    <a:pt x="346" y="1955"/>
                    <a:pt x="348" y="1952"/>
                    <a:pt x="349" y="1947"/>
                  </a:cubicBezTo>
                  <a:close/>
                  <a:moveTo>
                    <a:pt x="1013" y="2003"/>
                  </a:moveTo>
                  <a:cubicBezTo>
                    <a:pt x="1013" y="2003"/>
                    <a:pt x="1013" y="2003"/>
                    <a:pt x="1013" y="2003"/>
                  </a:cubicBezTo>
                  <a:cubicBezTo>
                    <a:pt x="1013" y="2003"/>
                    <a:pt x="1013" y="2003"/>
                    <a:pt x="1013" y="2003"/>
                  </a:cubicBezTo>
                  <a:close/>
                  <a:moveTo>
                    <a:pt x="1013" y="2003"/>
                  </a:moveTo>
                  <a:cubicBezTo>
                    <a:pt x="1013" y="2003"/>
                    <a:pt x="1013" y="2003"/>
                    <a:pt x="1013" y="2003"/>
                  </a:cubicBezTo>
                  <a:cubicBezTo>
                    <a:pt x="1013" y="2003"/>
                    <a:pt x="1013" y="2003"/>
                    <a:pt x="1013" y="2003"/>
                  </a:cubicBezTo>
                  <a:close/>
                  <a:moveTo>
                    <a:pt x="1418" y="1991"/>
                  </a:moveTo>
                  <a:cubicBezTo>
                    <a:pt x="1429" y="1991"/>
                    <a:pt x="1429" y="1991"/>
                    <a:pt x="1441" y="2026"/>
                  </a:cubicBezTo>
                  <a:lnTo>
                    <a:pt x="1441" y="2050"/>
                  </a:lnTo>
                  <a:cubicBezTo>
                    <a:pt x="1429" y="2026"/>
                    <a:pt x="1418" y="1991"/>
                    <a:pt x="1418" y="1991"/>
                  </a:cubicBezTo>
                  <a:close/>
                  <a:moveTo>
                    <a:pt x="850" y="2064"/>
                  </a:moveTo>
                  <a:cubicBezTo>
                    <a:pt x="849" y="2087"/>
                    <a:pt x="854" y="2111"/>
                    <a:pt x="870" y="2134"/>
                  </a:cubicBezTo>
                  <a:cubicBezTo>
                    <a:pt x="858" y="2134"/>
                    <a:pt x="846" y="2122"/>
                    <a:pt x="846" y="2122"/>
                  </a:cubicBezTo>
                  <a:cubicBezTo>
                    <a:pt x="846" y="2122"/>
                    <a:pt x="834" y="2110"/>
                    <a:pt x="846" y="2074"/>
                  </a:cubicBezTo>
                  <a:cubicBezTo>
                    <a:pt x="848" y="2071"/>
                    <a:pt x="849" y="2068"/>
                    <a:pt x="850" y="2064"/>
                  </a:cubicBezTo>
                  <a:close/>
                  <a:moveTo>
                    <a:pt x="1298" y="2098"/>
                  </a:moveTo>
                  <a:cubicBezTo>
                    <a:pt x="1310" y="2098"/>
                    <a:pt x="1310" y="2110"/>
                    <a:pt x="1310" y="2146"/>
                  </a:cubicBezTo>
                  <a:cubicBezTo>
                    <a:pt x="1310" y="2169"/>
                    <a:pt x="1310" y="2169"/>
                    <a:pt x="1298" y="2169"/>
                  </a:cubicBezTo>
                  <a:cubicBezTo>
                    <a:pt x="1298" y="2146"/>
                    <a:pt x="1287" y="2098"/>
                    <a:pt x="1298" y="2098"/>
                  </a:cubicBezTo>
                  <a:close/>
                  <a:moveTo>
                    <a:pt x="1423" y="2183"/>
                  </a:moveTo>
                  <a:cubicBezTo>
                    <a:pt x="1420" y="2183"/>
                    <a:pt x="1433" y="2241"/>
                    <a:pt x="1441" y="2241"/>
                  </a:cubicBezTo>
                  <a:cubicBezTo>
                    <a:pt x="1429" y="2197"/>
                    <a:pt x="1424" y="2183"/>
                    <a:pt x="1423" y="2183"/>
                  </a:cubicBezTo>
                  <a:close/>
                  <a:moveTo>
                    <a:pt x="1159" y="1"/>
                  </a:moveTo>
                  <a:cubicBezTo>
                    <a:pt x="1158" y="1"/>
                    <a:pt x="1157" y="1"/>
                    <a:pt x="1156" y="2"/>
                  </a:cubicBezTo>
                  <a:cubicBezTo>
                    <a:pt x="1168" y="26"/>
                    <a:pt x="1168" y="50"/>
                    <a:pt x="1156" y="74"/>
                  </a:cubicBezTo>
                  <a:cubicBezTo>
                    <a:pt x="1156" y="80"/>
                    <a:pt x="1153" y="83"/>
                    <a:pt x="1150" y="83"/>
                  </a:cubicBezTo>
                  <a:cubicBezTo>
                    <a:pt x="1147" y="83"/>
                    <a:pt x="1144" y="80"/>
                    <a:pt x="1144" y="74"/>
                  </a:cubicBezTo>
                  <a:cubicBezTo>
                    <a:pt x="1144" y="62"/>
                    <a:pt x="1132" y="26"/>
                    <a:pt x="1132" y="26"/>
                  </a:cubicBezTo>
                  <a:cubicBezTo>
                    <a:pt x="1121" y="37"/>
                    <a:pt x="1130" y="87"/>
                    <a:pt x="1114" y="87"/>
                  </a:cubicBezTo>
                  <a:cubicBezTo>
                    <a:pt x="1112" y="87"/>
                    <a:pt x="1110" y="87"/>
                    <a:pt x="1108" y="86"/>
                  </a:cubicBezTo>
                  <a:cubicBezTo>
                    <a:pt x="1098" y="67"/>
                    <a:pt x="1104" y="16"/>
                    <a:pt x="1101" y="16"/>
                  </a:cubicBezTo>
                  <a:lnTo>
                    <a:pt x="1101" y="16"/>
                  </a:lnTo>
                  <a:cubicBezTo>
                    <a:pt x="1100" y="16"/>
                    <a:pt x="1098" y="19"/>
                    <a:pt x="1096" y="26"/>
                  </a:cubicBezTo>
                  <a:cubicBezTo>
                    <a:pt x="1096" y="50"/>
                    <a:pt x="1096" y="121"/>
                    <a:pt x="1084" y="121"/>
                  </a:cubicBezTo>
                  <a:lnTo>
                    <a:pt x="1084" y="86"/>
                  </a:lnTo>
                  <a:lnTo>
                    <a:pt x="1084" y="62"/>
                  </a:lnTo>
                  <a:cubicBezTo>
                    <a:pt x="1084" y="60"/>
                    <a:pt x="1084" y="60"/>
                    <a:pt x="1084" y="60"/>
                  </a:cubicBezTo>
                  <a:cubicBezTo>
                    <a:pt x="1081" y="60"/>
                    <a:pt x="1072" y="86"/>
                    <a:pt x="1072" y="86"/>
                  </a:cubicBezTo>
                  <a:cubicBezTo>
                    <a:pt x="1072" y="86"/>
                    <a:pt x="1064" y="60"/>
                    <a:pt x="1054" y="60"/>
                  </a:cubicBezTo>
                  <a:cubicBezTo>
                    <a:pt x="1052" y="60"/>
                    <a:pt x="1050" y="60"/>
                    <a:pt x="1048" y="62"/>
                  </a:cubicBezTo>
                  <a:cubicBezTo>
                    <a:pt x="1048" y="74"/>
                    <a:pt x="1048" y="86"/>
                    <a:pt x="1037" y="86"/>
                  </a:cubicBezTo>
                  <a:cubicBezTo>
                    <a:pt x="1025" y="86"/>
                    <a:pt x="1037" y="86"/>
                    <a:pt x="1025" y="74"/>
                  </a:cubicBezTo>
                  <a:cubicBezTo>
                    <a:pt x="1024" y="73"/>
                    <a:pt x="1023" y="72"/>
                    <a:pt x="1022" y="72"/>
                  </a:cubicBezTo>
                  <a:cubicBezTo>
                    <a:pt x="1013" y="72"/>
                    <a:pt x="1013" y="121"/>
                    <a:pt x="1013" y="121"/>
                  </a:cubicBezTo>
                  <a:cubicBezTo>
                    <a:pt x="1001" y="121"/>
                    <a:pt x="989" y="50"/>
                    <a:pt x="977" y="50"/>
                  </a:cubicBezTo>
                  <a:cubicBezTo>
                    <a:pt x="965" y="50"/>
                    <a:pt x="977" y="98"/>
                    <a:pt x="977" y="121"/>
                  </a:cubicBezTo>
                  <a:cubicBezTo>
                    <a:pt x="977" y="122"/>
                    <a:pt x="977" y="122"/>
                    <a:pt x="977" y="122"/>
                  </a:cubicBezTo>
                  <a:cubicBezTo>
                    <a:pt x="975" y="122"/>
                    <a:pt x="953" y="25"/>
                    <a:pt x="953" y="2"/>
                  </a:cubicBezTo>
                  <a:cubicBezTo>
                    <a:pt x="941" y="38"/>
                    <a:pt x="941" y="62"/>
                    <a:pt x="953" y="98"/>
                  </a:cubicBezTo>
                  <a:cubicBezTo>
                    <a:pt x="953" y="119"/>
                    <a:pt x="952" y="128"/>
                    <a:pt x="950" y="128"/>
                  </a:cubicBezTo>
                  <a:cubicBezTo>
                    <a:pt x="946" y="128"/>
                    <a:pt x="938" y="83"/>
                    <a:pt x="929" y="50"/>
                  </a:cubicBezTo>
                  <a:lnTo>
                    <a:pt x="929" y="50"/>
                  </a:lnTo>
                  <a:cubicBezTo>
                    <a:pt x="941" y="121"/>
                    <a:pt x="917" y="74"/>
                    <a:pt x="929" y="133"/>
                  </a:cubicBezTo>
                  <a:cubicBezTo>
                    <a:pt x="917" y="110"/>
                    <a:pt x="906" y="74"/>
                    <a:pt x="906" y="74"/>
                  </a:cubicBezTo>
                  <a:cubicBezTo>
                    <a:pt x="906" y="110"/>
                    <a:pt x="906" y="110"/>
                    <a:pt x="906" y="110"/>
                  </a:cubicBezTo>
                  <a:lnTo>
                    <a:pt x="906" y="169"/>
                  </a:lnTo>
                  <a:cubicBezTo>
                    <a:pt x="906" y="169"/>
                    <a:pt x="865" y="71"/>
                    <a:pt x="857" y="71"/>
                  </a:cubicBezTo>
                  <a:lnTo>
                    <a:pt x="857" y="71"/>
                  </a:lnTo>
                  <a:cubicBezTo>
                    <a:pt x="856" y="71"/>
                    <a:pt x="856" y="76"/>
                    <a:pt x="858" y="86"/>
                  </a:cubicBezTo>
                  <a:cubicBezTo>
                    <a:pt x="858" y="101"/>
                    <a:pt x="877" y="154"/>
                    <a:pt x="885" y="182"/>
                  </a:cubicBezTo>
                  <a:lnTo>
                    <a:pt x="885" y="182"/>
                  </a:lnTo>
                  <a:cubicBezTo>
                    <a:pt x="885" y="182"/>
                    <a:pt x="884" y="182"/>
                    <a:pt x="884" y="182"/>
                  </a:cubicBezTo>
                  <a:cubicBezTo>
                    <a:pt x="883" y="182"/>
                    <a:pt x="882" y="185"/>
                    <a:pt x="882" y="193"/>
                  </a:cubicBezTo>
                  <a:cubicBezTo>
                    <a:pt x="868" y="172"/>
                    <a:pt x="862" y="159"/>
                    <a:pt x="862" y="159"/>
                  </a:cubicBezTo>
                  <a:lnTo>
                    <a:pt x="862" y="159"/>
                  </a:lnTo>
                  <a:cubicBezTo>
                    <a:pt x="862" y="159"/>
                    <a:pt x="865" y="166"/>
                    <a:pt x="870" y="181"/>
                  </a:cubicBezTo>
                  <a:cubicBezTo>
                    <a:pt x="870" y="181"/>
                    <a:pt x="882" y="229"/>
                    <a:pt x="870" y="229"/>
                  </a:cubicBezTo>
                  <a:cubicBezTo>
                    <a:pt x="858" y="193"/>
                    <a:pt x="846" y="121"/>
                    <a:pt x="846" y="110"/>
                  </a:cubicBezTo>
                  <a:cubicBezTo>
                    <a:pt x="844" y="105"/>
                    <a:pt x="842" y="103"/>
                    <a:pt x="841" y="103"/>
                  </a:cubicBezTo>
                  <a:lnTo>
                    <a:pt x="841" y="103"/>
                  </a:lnTo>
                  <a:cubicBezTo>
                    <a:pt x="838" y="103"/>
                    <a:pt x="846" y="133"/>
                    <a:pt x="846" y="133"/>
                  </a:cubicBezTo>
                  <a:lnTo>
                    <a:pt x="846" y="157"/>
                  </a:lnTo>
                  <a:cubicBezTo>
                    <a:pt x="846" y="157"/>
                    <a:pt x="846" y="133"/>
                    <a:pt x="834" y="110"/>
                  </a:cubicBezTo>
                  <a:cubicBezTo>
                    <a:pt x="834" y="125"/>
                    <a:pt x="834" y="129"/>
                    <a:pt x="833" y="129"/>
                  </a:cubicBezTo>
                  <a:cubicBezTo>
                    <a:pt x="832" y="129"/>
                    <a:pt x="829" y="121"/>
                    <a:pt x="822" y="121"/>
                  </a:cubicBezTo>
                  <a:lnTo>
                    <a:pt x="822" y="121"/>
                  </a:lnTo>
                  <a:cubicBezTo>
                    <a:pt x="822" y="133"/>
                    <a:pt x="822" y="145"/>
                    <a:pt x="834" y="157"/>
                  </a:cubicBezTo>
                  <a:cubicBezTo>
                    <a:pt x="834" y="162"/>
                    <a:pt x="832" y="165"/>
                    <a:pt x="829" y="165"/>
                  </a:cubicBezTo>
                  <a:cubicBezTo>
                    <a:pt x="824" y="165"/>
                    <a:pt x="817" y="159"/>
                    <a:pt x="810" y="145"/>
                  </a:cubicBezTo>
                  <a:cubicBezTo>
                    <a:pt x="804" y="126"/>
                    <a:pt x="794" y="114"/>
                    <a:pt x="788" y="114"/>
                  </a:cubicBezTo>
                  <a:cubicBezTo>
                    <a:pt x="783" y="114"/>
                    <a:pt x="781" y="123"/>
                    <a:pt x="787" y="145"/>
                  </a:cubicBezTo>
                  <a:cubicBezTo>
                    <a:pt x="787" y="145"/>
                    <a:pt x="781" y="139"/>
                    <a:pt x="778" y="139"/>
                  </a:cubicBezTo>
                  <a:lnTo>
                    <a:pt x="778" y="139"/>
                  </a:lnTo>
                  <a:cubicBezTo>
                    <a:pt x="775" y="139"/>
                    <a:pt x="775" y="145"/>
                    <a:pt x="787" y="169"/>
                  </a:cubicBezTo>
                  <a:cubicBezTo>
                    <a:pt x="771" y="154"/>
                    <a:pt x="735" y="113"/>
                    <a:pt x="722" y="113"/>
                  </a:cubicBezTo>
                  <a:cubicBezTo>
                    <a:pt x="715" y="113"/>
                    <a:pt x="715" y="124"/>
                    <a:pt x="727" y="157"/>
                  </a:cubicBezTo>
                  <a:cubicBezTo>
                    <a:pt x="705" y="111"/>
                    <a:pt x="696" y="94"/>
                    <a:pt x="693" y="94"/>
                  </a:cubicBezTo>
                  <a:lnTo>
                    <a:pt x="693" y="94"/>
                  </a:lnTo>
                  <a:cubicBezTo>
                    <a:pt x="687" y="94"/>
                    <a:pt x="717" y="179"/>
                    <a:pt x="726" y="203"/>
                  </a:cubicBezTo>
                  <a:lnTo>
                    <a:pt x="726" y="203"/>
                  </a:lnTo>
                  <a:cubicBezTo>
                    <a:pt x="715" y="183"/>
                    <a:pt x="686" y="146"/>
                    <a:pt x="679" y="146"/>
                  </a:cubicBezTo>
                  <a:lnTo>
                    <a:pt x="679" y="146"/>
                  </a:lnTo>
                  <a:cubicBezTo>
                    <a:pt x="677" y="146"/>
                    <a:pt x="677" y="149"/>
                    <a:pt x="679" y="157"/>
                  </a:cubicBezTo>
                  <a:cubicBezTo>
                    <a:pt x="679" y="169"/>
                    <a:pt x="727" y="276"/>
                    <a:pt x="727" y="276"/>
                  </a:cubicBezTo>
                  <a:cubicBezTo>
                    <a:pt x="706" y="255"/>
                    <a:pt x="694" y="215"/>
                    <a:pt x="683" y="215"/>
                  </a:cubicBezTo>
                  <a:cubicBezTo>
                    <a:pt x="682" y="215"/>
                    <a:pt x="681" y="215"/>
                    <a:pt x="679" y="217"/>
                  </a:cubicBezTo>
                  <a:cubicBezTo>
                    <a:pt x="676" y="224"/>
                    <a:pt x="677" y="233"/>
                    <a:pt x="679" y="241"/>
                  </a:cubicBezTo>
                  <a:lnTo>
                    <a:pt x="679" y="241"/>
                  </a:lnTo>
                  <a:cubicBezTo>
                    <a:pt x="664" y="217"/>
                    <a:pt x="648" y="193"/>
                    <a:pt x="632" y="169"/>
                  </a:cubicBezTo>
                  <a:cubicBezTo>
                    <a:pt x="629" y="166"/>
                    <a:pt x="627" y="165"/>
                    <a:pt x="625" y="165"/>
                  </a:cubicBezTo>
                  <a:lnTo>
                    <a:pt x="625" y="165"/>
                  </a:lnTo>
                  <a:cubicBezTo>
                    <a:pt x="621" y="165"/>
                    <a:pt x="623" y="178"/>
                    <a:pt x="632" y="205"/>
                  </a:cubicBezTo>
                  <a:cubicBezTo>
                    <a:pt x="644" y="217"/>
                    <a:pt x="644" y="229"/>
                    <a:pt x="632" y="241"/>
                  </a:cubicBezTo>
                  <a:cubicBezTo>
                    <a:pt x="632" y="241"/>
                    <a:pt x="628" y="248"/>
                    <a:pt x="620" y="248"/>
                  </a:cubicBezTo>
                  <a:cubicBezTo>
                    <a:pt x="614" y="248"/>
                    <a:pt x="606" y="244"/>
                    <a:pt x="596" y="229"/>
                  </a:cubicBezTo>
                  <a:cubicBezTo>
                    <a:pt x="579" y="212"/>
                    <a:pt x="563" y="190"/>
                    <a:pt x="554" y="190"/>
                  </a:cubicBezTo>
                  <a:cubicBezTo>
                    <a:pt x="551" y="190"/>
                    <a:pt x="548" y="194"/>
                    <a:pt x="548" y="205"/>
                  </a:cubicBezTo>
                  <a:cubicBezTo>
                    <a:pt x="560" y="241"/>
                    <a:pt x="584" y="252"/>
                    <a:pt x="572" y="252"/>
                  </a:cubicBezTo>
                  <a:cubicBezTo>
                    <a:pt x="572" y="256"/>
                    <a:pt x="571" y="258"/>
                    <a:pt x="569" y="258"/>
                  </a:cubicBezTo>
                  <a:cubicBezTo>
                    <a:pt x="564" y="258"/>
                    <a:pt x="556" y="252"/>
                    <a:pt x="548" y="252"/>
                  </a:cubicBezTo>
                  <a:cubicBezTo>
                    <a:pt x="540" y="252"/>
                    <a:pt x="522" y="247"/>
                    <a:pt x="514" y="247"/>
                  </a:cubicBezTo>
                  <a:cubicBezTo>
                    <a:pt x="510" y="247"/>
                    <a:pt x="509" y="248"/>
                    <a:pt x="513" y="252"/>
                  </a:cubicBezTo>
                  <a:cubicBezTo>
                    <a:pt x="542" y="288"/>
                    <a:pt x="542" y="297"/>
                    <a:pt x="535" y="297"/>
                  </a:cubicBezTo>
                  <a:cubicBezTo>
                    <a:pt x="528" y="297"/>
                    <a:pt x="513" y="288"/>
                    <a:pt x="513" y="288"/>
                  </a:cubicBezTo>
                  <a:cubicBezTo>
                    <a:pt x="501" y="288"/>
                    <a:pt x="501" y="288"/>
                    <a:pt x="489" y="300"/>
                  </a:cubicBezTo>
                  <a:cubicBezTo>
                    <a:pt x="489" y="312"/>
                    <a:pt x="489" y="312"/>
                    <a:pt x="501" y="324"/>
                  </a:cubicBezTo>
                  <a:cubicBezTo>
                    <a:pt x="505" y="328"/>
                    <a:pt x="505" y="329"/>
                    <a:pt x="503" y="329"/>
                  </a:cubicBezTo>
                  <a:cubicBezTo>
                    <a:pt x="499" y="329"/>
                    <a:pt x="489" y="324"/>
                    <a:pt x="489" y="324"/>
                  </a:cubicBezTo>
                  <a:cubicBezTo>
                    <a:pt x="489" y="324"/>
                    <a:pt x="489" y="336"/>
                    <a:pt x="489" y="336"/>
                  </a:cubicBezTo>
                  <a:cubicBezTo>
                    <a:pt x="489" y="345"/>
                    <a:pt x="502" y="373"/>
                    <a:pt x="499" y="373"/>
                  </a:cubicBezTo>
                  <a:cubicBezTo>
                    <a:pt x="498" y="373"/>
                    <a:pt x="495" y="369"/>
                    <a:pt x="489" y="360"/>
                  </a:cubicBezTo>
                  <a:cubicBezTo>
                    <a:pt x="466" y="337"/>
                    <a:pt x="453" y="329"/>
                    <a:pt x="447" y="329"/>
                  </a:cubicBezTo>
                  <a:cubicBezTo>
                    <a:pt x="443" y="329"/>
                    <a:pt x="441" y="331"/>
                    <a:pt x="441" y="336"/>
                  </a:cubicBezTo>
                  <a:cubicBezTo>
                    <a:pt x="441" y="348"/>
                    <a:pt x="477" y="383"/>
                    <a:pt x="477" y="383"/>
                  </a:cubicBezTo>
                  <a:cubicBezTo>
                    <a:pt x="458" y="364"/>
                    <a:pt x="438" y="345"/>
                    <a:pt x="432" y="345"/>
                  </a:cubicBezTo>
                  <a:cubicBezTo>
                    <a:pt x="430" y="345"/>
                    <a:pt x="429" y="346"/>
                    <a:pt x="429" y="348"/>
                  </a:cubicBezTo>
                  <a:cubicBezTo>
                    <a:pt x="417" y="348"/>
                    <a:pt x="453" y="443"/>
                    <a:pt x="465" y="443"/>
                  </a:cubicBezTo>
                  <a:lnTo>
                    <a:pt x="465" y="455"/>
                  </a:lnTo>
                  <a:cubicBezTo>
                    <a:pt x="472" y="455"/>
                    <a:pt x="471" y="447"/>
                    <a:pt x="475" y="447"/>
                  </a:cubicBezTo>
                  <a:cubicBezTo>
                    <a:pt x="479" y="447"/>
                    <a:pt x="485" y="451"/>
                    <a:pt x="501" y="467"/>
                  </a:cubicBezTo>
                  <a:cubicBezTo>
                    <a:pt x="507" y="467"/>
                    <a:pt x="507" y="461"/>
                    <a:pt x="510" y="461"/>
                  </a:cubicBezTo>
                  <a:cubicBezTo>
                    <a:pt x="513" y="461"/>
                    <a:pt x="519" y="467"/>
                    <a:pt x="536" y="491"/>
                  </a:cubicBezTo>
                  <a:cubicBezTo>
                    <a:pt x="525" y="467"/>
                    <a:pt x="465" y="407"/>
                    <a:pt x="465" y="407"/>
                  </a:cubicBezTo>
                  <a:cubicBezTo>
                    <a:pt x="466" y="406"/>
                    <a:pt x="468" y="406"/>
                    <a:pt x="469" y="406"/>
                  </a:cubicBezTo>
                  <a:cubicBezTo>
                    <a:pt x="484" y="406"/>
                    <a:pt x="518" y="437"/>
                    <a:pt x="525" y="437"/>
                  </a:cubicBezTo>
                  <a:cubicBezTo>
                    <a:pt x="527" y="437"/>
                    <a:pt x="527" y="435"/>
                    <a:pt x="525" y="431"/>
                  </a:cubicBezTo>
                  <a:cubicBezTo>
                    <a:pt x="513" y="419"/>
                    <a:pt x="501" y="407"/>
                    <a:pt x="489" y="407"/>
                  </a:cubicBezTo>
                  <a:cubicBezTo>
                    <a:pt x="477" y="372"/>
                    <a:pt x="477" y="372"/>
                    <a:pt x="477" y="372"/>
                  </a:cubicBezTo>
                  <a:cubicBezTo>
                    <a:pt x="489" y="372"/>
                    <a:pt x="501" y="372"/>
                    <a:pt x="525" y="407"/>
                  </a:cubicBezTo>
                  <a:cubicBezTo>
                    <a:pt x="548" y="455"/>
                    <a:pt x="536" y="455"/>
                    <a:pt x="572" y="491"/>
                  </a:cubicBezTo>
                  <a:cubicBezTo>
                    <a:pt x="587" y="506"/>
                    <a:pt x="596" y="512"/>
                    <a:pt x="599" y="512"/>
                  </a:cubicBezTo>
                  <a:cubicBezTo>
                    <a:pt x="604" y="512"/>
                    <a:pt x="598" y="499"/>
                    <a:pt x="584" y="479"/>
                  </a:cubicBezTo>
                  <a:cubicBezTo>
                    <a:pt x="571" y="460"/>
                    <a:pt x="572" y="447"/>
                    <a:pt x="581" y="447"/>
                  </a:cubicBezTo>
                  <a:cubicBezTo>
                    <a:pt x="589" y="447"/>
                    <a:pt x="603" y="457"/>
                    <a:pt x="620" y="479"/>
                  </a:cubicBezTo>
                  <a:cubicBezTo>
                    <a:pt x="608" y="455"/>
                    <a:pt x="596" y="431"/>
                    <a:pt x="584" y="419"/>
                  </a:cubicBezTo>
                  <a:cubicBezTo>
                    <a:pt x="584" y="419"/>
                    <a:pt x="584" y="407"/>
                    <a:pt x="560" y="372"/>
                  </a:cubicBezTo>
                  <a:lnTo>
                    <a:pt x="560" y="372"/>
                  </a:lnTo>
                  <a:cubicBezTo>
                    <a:pt x="586" y="410"/>
                    <a:pt x="608" y="421"/>
                    <a:pt x="623" y="421"/>
                  </a:cubicBezTo>
                  <a:cubicBezTo>
                    <a:pt x="636" y="421"/>
                    <a:pt x="644" y="413"/>
                    <a:pt x="644" y="407"/>
                  </a:cubicBezTo>
                  <a:cubicBezTo>
                    <a:pt x="656" y="407"/>
                    <a:pt x="644" y="360"/>
                    <a:pt x="620" y="288"/>
                  </a:cubicBezTo>
                  <a:lnTo>
                    <a:pt x="620" y="288"/>
                  </a:lnTo>
                  <a:cubicBezTo>
                    <a:pt x="632" y="312"/>
                    <a:pt x="644" y="348"/>
                    <a:pt x="667" y="383"/>
                  </a:cubicBezTo>
                  <a:lnTo>
                    <a:pt x="667" y="372"/>
                  </a:lnTo>
                  <a:lnTo>
                    <a:pt x="679" y="383"/>
                  </a:lnTo>
                  <a:cubicBezTo>
                    <a:pt x="656" y="348"/>
                    <a:pt x="656" y="348"/>
                    <a:pt x="667" y="336"/>
                  </a:cubicBezTo>
                  <a:lnTo>
                    <a:pt x="679" y="336"/>
                  </a:lnTo>
                  <a:cubicBezTo>
                    <a:pt x="679" y="348"/>
                    <a:pt x="691" y="348"/>
                    <a:pt x="691" y="360"/>
                  </a:cubicBezTo>
                  <a:lnTo>
                    <a:pt x="703" y="360"/>
                  </a:lnTo>
                  <a:cubicBezTo>
                    <a:pt x="714" y="360"/>
                    <a:pt x="679" y="287"/>
                    <a:pt x="662" y="269"/>
                  </a:cubicBezTo>
                  <a:lnTo>
                    <a:pt x="662" y="269"/>
                  </a:lnTo>
                  <a:cubicBezTo>
                    <a:pt x="694" y="292"/>
                    <a:pt x="716" y="326"/>
                    <a:pt x="739" y="360"/>
                  </a:cubicBezTo>
                  <a:cubicBezTo>
                    <a:pt x="743" y="364"/>
                    <a:pt x="746" y="367"/>
                    <a:pt x="747" y="367"/>
                  </a:cubicBezTo>
                  <a:cubicBezTo>
                    <a:pt x="749" y="367"/>
                    <a:pt x="746" y="358"/>
                    <a:pt x="739" y="336"/>
                  </a:cubicBezTo>
                  <a:cubicBezTo>
                    <a:pt x="720" y="308"/>
                    <a:pt x="702" y="280"/>
                    <a:pt x="706" y="280"/>
                  </a:cubicBezTo>
                  <a:lnTo>
                    <a:pt x="706" y="280"/>
                  </a:lnTo>
                  <a:cubicBezTo>
                    <a:pt x="707" y="280"/>
                    <a:pt x="710" y="283"/>
                    <a:pt x="715" y="288"/>
                  </a:cubicBezTo>
                  <a:cubicBezTo>
                    <a:pt x="727" y="300"/>
                    <a:pt x="739" y="312"/>
                    <a:pt x="751" y="336"/>
                  </a:cubicBezTo>
                  <a:lnTo>
                    <a:pt x="763" y="360"/>
                  </a:lnTo>
                  <a:cubicBezTo>
                    <a:pt x="763" y="360"/>
                    <a:pt x="733" y="301"/>
                    <a:pt x="728" y="281"/>
                  </a:cubicBezTo>
                  <a:lnTo>
                    <a:pt x="728" y="281"/>
                  </a:lnTo>
                  <a:cubicBezTo>
                    <a:pt x="737" y="297"/>
                    <a:pt x="766" y="339"/>
                    <a:pt x="775" y="348"/>
                  </a:cubicBezTo>
                  <a:cubicBezTo>
                    <a:pt x="787" y="368"/>
                    <a:pt x="793" y="376"/>
                    <a:pt x="794" y="376"/>
                  </a:cubicBezTo>
                  <a:cubicBezTo>
                    <a:pt x="796" y="376"/>
                    <a:pt x="773" y="332"/>
                    <a:pt x="753" y="299"/>
                  </a:cubicBezTo>
                  <a:lnTo>
                    <a:pt x="753" y="299"/>
                  </a:lnTo>
                  <a:cubicBezTo>
                    <a:pt x="760" y="308"/>
                    <a:pt x="766" y="315"/>
                    <a:pt x="768" y="315"/>
                  </a:cubicBezTo>
                  <a:cubicBezTo>
                    <a:pt x="769" y="315"/>
                    <a:pt x="768" y="311"/>
                    <a:pt x="763" y="300"/>
                  </a:cubicBezTo>
                  <a:lnTo>
                    <a:pt x="763" y="300"/>
                  </a:lnTo>
                  <a:cubicBezTo>
                    <a:pt x="774" y="322"/>
                    <a:pt x="784" y="329"/>
                    <a:pt x="794" y="329"/>
                  </a:cubicBezTo>
                  <a:cubicBezTo>
                    <a:pt x="806" y="329"/>
                    <a:pt x="816" y="319"/>
                    <a:pt x="822" y="312"/>
                  </a:cubicBezTo>
                  <a:cubicBezTo>
                    <a:pt x="822" y="312"/>
                    <a:pt x="822" y="288"/>
                    <a:pt x="834" y="276"/>
                  </a:cubicBezTo>
                  <a:cubicBezTo>
                    <a:pt x="834" y="275"/>
                    <a:pt x="834" y="275"/>
                    <a:pt x="835" y="275"/>
                  </a:cubicBezTo>
                  <a:cubicBezTo>
                    <a:pt x="837" y="275"/>
                    <a:pt x="842" y="287"/>
                    <a:pt x="846" y="296"/>
                  </a:cubicBezTo>
                  <a:lnTo>
                    <a:pt x="846" y="296"/>
                  </a:lnTo>
                  <a:cubicBezTo>
                    <a:pt x="846" y="275"/>
                    <a:pt x="846" y="263"/>
                    <a:pt x="846" y="241"/>
                  </a:cubicBezTo>
                  <a:cubicBezTo>
                    <a:pt x="846" y="241"/>
                    <a:pt x="863" y="310"/>
                    <a:pt x="870" y="336"/>
                  </a:cubicBezTo>
                  <a:cubicBezTo>
                    <a:pt x="870" y="312"/>
                    <a:pt x="882" y="312"/>
                    <a:pt x="870" y="264"/>
                  </a:cubicBezTo>
                  <a:cubicBezTo>
                    <a:pt x="866" y="249"/>
                    <a:pt x="866" y="245"/>
                    <a:pt x="867" y="245"/>
                  </a:cubicBezTo>
                  <a:lnTo>
                    <a:pt x="867" y="245"/>
                  </a:lnTo>
                  <a:cubicBezTo>
                    <a:pt x="869" y="245"/>
                    <a:pt x="872" y="253"/>
                    <a:pt x="873" y="253"/>
                  </a:cubicBezTo>
                  <a:cubicBezTo>
                    <a:pt x="874" y="253"/>
                    <a:pt x="873" y="250"/>
                    <a:pt x="870" y="241"/>
                  </a:cubicBezTo>
                  <a:lnTo>
                    <a:pt x="870" y="241"/>
                  </a:lnTo>
                  <a:cubicBezTo>
                    <a:pt x="882" y="264"/>
                    <a:pt x="894" y="300"/>
                    <a:pt x="906" y="336"/>
                  </a:cubicBezTo>
                  <a:cubicBezTo>
                    <a:pt x="906" y="336"/>
                    <a:pt x="882" y="217"/>
                    <a:pt x="882" y="193"/>
                  </a:cubicBezTo>
                  <a:lnTo>
                    <a:pt x="882" y="193"/>
                  </a:lnTo>
                  <a:cubicBezTo>
                    <a:pt x="885" y="198"/>
                    <a:pt x="887" y="200"/>
                    <a:pt x="888" y="200"/>
                  </a:cubicBezTo>
                  <a:cubicBezTo>
                    <a:pt x="889" y="200"/>
                    <a:pt x="888" y="193"/>
                    <a:pt x="885" y="182"/>
                  </a:cubicBezTo>
                  <a:lnTo>
                    <a:pt x="885" y="182"/>
                  </a:lnTo>
                  <a:cubicBezTo>
                    <a:pt x="896" y="189"/>
                    <a:pt x="931" y="331"/>
                    <a:pt x="941" y="372"/>
                  </a:cubicBezTo>
                  <a:cubicBezTo>
                    <a:pt x="929" y="312"/>
                    <a:pt x="929" y="264"/>
                    <a:pt x="929" y="205"/>
                  </a:cubicBezTo>
                  <a:lnTo>
                    <a:pt x="929" y="205"/>
                  </a:lnTo>
                  <a:lnTo>
                    <a:pt x="953" y="300"/>
                  </a:lnTo>
                  <a:cubicBezTo>
                    <a:pt x="953" y="264"/>
                    <a:pt x="953" y="276"/>
                    <a:pt x="953" y="264"/>
                  </a:cubicBezTo>
                  <a:cubicBezTo>
                    <a:pt x="959" y="254"/>
                    <a:pt x="961" y="243"/>
                    <a:pt x="962" y="232"/>
                  </a:cubicBezTo>
                  <a:lnTo>
                    <a:pt x="962" y="232"/>
                  </a:lnTo>
                  <a:cubicBezTo>
                    <a:pt x="968" y="262"/>
                    <a:pt x="975" y="290"/>
                    <a:pt x="981" y="290"/>
                  </a:cubicBezTo>
                  <a:cubicBezTo>
                    <a:pt x="984" y="290"/>
                    <a:pt x="986" y="286"/>
                    <a:pt x="989" y="276"/>
                  </a:cubicBezTo>
                  <a:cubicBezTo>
                    <a:pt x="989" y="265"/>
                    <a:pt x="990" y="260"/>
                    <a:pt x="992" y="260"/>
                  </a:cubicBezTo>
                  <a:cubicBezTo>
                    <a:pt x="995" y="260"/>
                    <a:pt x="1001" y="286"/>
                    <a:pt x="1001" y="336"/>
                  </a:cubicBezTo>
                  <a:lnTo>
                    <a:pt x="1001" y="276"/>
                  </a:lnTo>
                  <a:cubicBezTo>
                    <a:pt x="1001" y="264"/>
                    <a:pt x="1013" y="276"/>
                    <a:pt x="1013" y="252"/>
                  </a:cubicBezTo>
                  <a:cubicBezTo>
                    <a:pt x="1025" y="229"/>
                    <a:pt x="1013" y="205"/>
                    <a:pt x="1013" y="181"/>
                  </a:cubicBezTo>
                  <a:cubicBezTo>
                    <a:pt x="1013" y="169"/>
                    <a:pt x="1025" y="181"/>
                    <a:pt x="1025" y="157"/>
                  </a:cubicBezTo>
                  <a:cubicBezTo>
                    <a:pt x="1025" y="205"/>
                    <a:pt x="1025" y="205"/>
                    <a:pt x="1037" y="205"/>
                  </a:cubicBezTo>
                  <a:lnTo>
                    <a:pt x="1048" y="205"/>
                  </a:lnTo>
                  <a:lnTo>
                    <a:pt x="1048" y="264"/>
                  </a:lnTo>
                  <a:lnTo>
                    <a:pt x="1048" y="300"/>
                  </a:lnTo>
                  <a:cubicBezTo>
                    <a:pt x="1060" y="300"/>
                    <a:pt x="1060" y="229"/>
                    <a:pt x="1072" y="193"/>
                  </a:cubicBezTo>
                  <a:cubicBezTo>
                    <a:pt x="1074" y="187"/>
                    <a:pt x="1075" y="185"/>
                    <a:pt x="1076" y="185"/>
                  </a:cubicBezTo>
                  <a:lnTo>
                    <a:pt x="1076" y="185"/>
                  </a:lnTo>
                  <a:cubicBezTo>
                    <a:pt x="1078" y="185"/>
                    <a:pt x="1078" y="201"/>
                    <a:pt x="1076" y="217"/>
                  </a:cubicBezTo>
                  <a:lnTo>
                    <a:pt x="1076" y="217"/>
                  </a:lnTo>
                  <a:cubicBezTo>
                    <a:pt x="1075" y="215"/>
                    <a:pt x="1074" y="214"/>
                    <a:pt x="1074" y="214"/>
                  </a:cubicBezTo>
                  <a:cubicBezTo>
                    <a:pt x="1072" y="214"/>
                    <a:pt x="1072" y="223"/>
                    <a:pt x="1072" y="241"/>
                  </a:cubicBezTo>
                  <a:cubicBezTo>
                    <a:pt x="1072" y="241"/>
                    <a:pt x="1072" y="252"/>
                    <a:pt x="1072" y="252"/>
                  </a:cubicBezTo>
                  <a:cubicBezTo>
                    <a:pt x="1072" y="252"/>
                    <a:pt x="1074" y="235"/>
                    <a:pt x="1076" y="217"/>
                  </a:cubicBezTo>
                  <a:lnTo>
                    <a:pt x="1076" y="217"/>
                  </a:lnTo>
                  <a:cubicBezTo>
                    <a:pt x="1078" y="221"/>
                    <a:pt x="1080" y="229"/>
                    <a:pt x="1084" y="241"/>
                  </a:cubicBezTo>
                  <a:cubicBezTo>
                    <a:pt x="1089" y="249"/>
                    <a:pt x="1093" y="258"/>
                    <a:pt x="1096" y="261"/>
                  </a:cubicBezTo>
                  <a:lnTo>
                    <a:pt x="1096" y="261"/>
                  </a:lnTo>
                  <a:lnTo>
                    <a:pt x="1096" y="276"/>
                  </a:lnTo>
                  <a:cubicBezTo>
                    <a:pt x="1097" y="272"/>
                    <a:pt x="1098" y="268"/>
                    <a:pt x="1100" y="262"/>
                  </a:cubicBezTo>
                  <a:lnTo>
                    <a:pt x="1100" y="262"/>
                  </a:lnTo>
                  <a:cubicBezTo>
                    <a:pt x="1100" y="261"/>
                    <a:pt x="1101" y="259"/>
                    <a:pt x="1101" y="254"/>
                  </a:cubicBezTo>
                  <a:lnTo>
                    <a:pt x="1101" y="254"/>
                  </a:lnTo>
                  <a:cubicBezTo>
                    <a:pt x="1108" y="209"/>
                    <a:pt x="1110" y="133"/>
                    <a:pt x="1120" y="133"/>
                  </a:cubicBezTo>
                  <a:lnTo>
                    <a:pt x="1120" y="241"/>
                  </a:lnTo>
                  <a:cubicBezTo>
                    <a:pt x="1120" y="255"/>
                    <a:pt x="1122" y="261"/>
                    <a:pt x="1124" y="261"/>
                  </a:cubicBezTo>
                  <a:cubicBezTo>
                    <a:pt x="1127" y="261"/>
                    <a:pt x="1132" y="246"/>
                    <a:pt x="1132" y="217"/>
                  </a:cubicBezTo>
                  <a:lnTo>
                    <a:pt x="1132" y="300"/>
                  </a:lnTo>
                  <a:cubicBezTo>
                    <a:pt x="1132" y="280"/>
                    <a:pt x="1132" y="194"/>
                    <a:pt x="1139" y="194"/>
                  </a:cubicBezTo>
                  <a:cubicBezTo>
                    <a:pt x="1140" y="194"/>
                    <a:pt x="1142" y="197"/>
                    <a:pt x="1144" y="205"/>
                  </a:cubicBezTo>
                  <a:cubicBezTo>
                    <a:pt x="1144" y="241"/>
                    <a:pt x="1144" y="288"/>
                    <a:pt x="1156" y="300"/>
                  </a:cubicBezTo>
                  <a:cubicBezTo>
                    <a:pt x="1156" y="300"/>
                    <a:pt x="1156" y="274"/>
                    <a:pt x="1163" y="274"/>
                  </a:cubicBezTo>
                  <a:cubicBezTo>
                    <a:pt x="1164" y="274"/>
                    <a:pt x="1166" y="275"/>
                    <a:pt x="1168" y="276"/>
                  </a:cubicBezTo>
                  <a:cubicBezTo>
                    <a:pt x="1168" y="303"/>
                    <a:pt x="1171" y="311"/>
                    <a:pt x="1176" y="311"/>
                  </a:cubicBezTo>
                  <a:cubicBezTo>
                    <a:pt x="1181" y="311"/>
                    <a:pt x="1186" y="305"/>
                    <a:pt x="1191" y="300"/>
                  </a:cubicBezTo>
                  <a:cubicBezTo>
                    <a:pt x="1191" y="300"/>
                    <a:pt x="1191" y="241"/>
                    <a:pt x="1191" y="229"/>
                  </a:cubicBezTo>
                  <a:cubicBezTo>
                    <a:pt x="1193" y="226"/>
                    <a:pt x="1193" y="225"/>
                    <a:pt x="1194" y="225"/>
                  </a:cubicBezTo>
                  <a:lnTo>
                    <a:pt x="1194" y="225"/>
                  </a:lnTo>
                  <a:cubicBezTo>
                    <a:pt x="1201" y="225"/>
                    <a:pt x="1191" y="313"/>
                    <a:pt x="1191" y="324"/>
                  </a:cubicBezTo>
                  <a:cubicBezTo>
                    <a:pt x="1191" y="336"/>
                    <a:pt x="1203" y="348"/>
                    <a:pt x="1203" y="348"/>
                  </a:cubicBezTo>
                  <a:cubicBezTo>
                    <a:pt x="1215" y="348"/>
                    <a:pt x="1227" y="336"/>
                    <a:pt x="1239" y="324"/>
                  </a:cubicBezTo>
                  <a:cubicBezTo>
                    <a:pt x="1249" y="303"/>
                    <a:pt x="1260" y="274"/>
                    <a:pt x="1262" y="274"/>
                  </a:cubicBezTo>
                  <a:cubicBezTo>
                    <a:pt x="1263" y="274"/>
                    <a:pt x="1263" y="275"/>
                    <a:pt x="1263" y="276"/>
                  </a:cubicBezTo>
                  <a:cubicBezTo>
                    <a:pt x="1263" y="288"/>
                    <a:pt x="1231" y="384"/>
                    <a:pt x="1237" y="384"/>
                  </a:cubicBezTo>
                  <a:cubicBezTo>
                    <a:pt x="1238" y="384"/>
                    <a:pt x="1238" y="384"/>
                    <a:pt x="1239" y="383"/>
                  </a:cubicBezTo>
                  <a:cubicBezTo>
                    <a:pt x="1263" y="360"/>
                    <a:pt x="1275" y="324"/>
                    <a:pt x="1287" y="288"/>
                  </a:cubicBezTo>
                  <a:lnTo>
                    <a:pt x="1287" y="288"/>
                  </a:lnTo>
                  <a:cubicBezTo>
                    <a:pt x="1275" y="336"/>
                    <a:pt x="1275" y="348"/>
                    <a:pt x="1287" y="360"/>
                  </a:cubicBezTo>
                  <a:lnTo>
                    <a:pt x="1298" y="360"/>
                  </a:lnTo>
                  <a:cubicBezTo>
                    <a:pt x="1310" y="360"/>
                    <a:pt x="1310" y="324"/>
                    <a:pt x="1322" y="312"/>
                  </a:cubicBezTo>
                  <a:cubicBezTo>
                    <a:pt x="1324" y="311"/>
                    <a:pt x="1325" y="310"/>
                    <a:pt x="1326" y="310"/>
                  </a:cubicBezTo>
                  <a:cubicBezTo>
                    <a:pt x="1334" y="310"/>
                    <a:pt x="1334" y="352"/>
                    <a:pt x="1334" y="383"/>
                  </a:cubicBezTo>
                  <a:cubicBezTo>
                    <a:pt x="1334" y="390"/>
                    <a:pt x="1334" y="393"/>
                    <a:pt x="1334" y="393"/>
                  </a:cubicBezTo>
                  <a:cubicBezTo>
                    <a:pt x="1335" y="393"/>
                    <a:pt x="1338" y="376"/>
                    <a:pt x="1346" y="360"/>
                  </a:cubicBezTo>
                  <a:cubicBezTo>
                    <a:pt x="1358" y="360"/>
                    <a:pt x="1370" y="336"/>
                    <a:pt x="1382" y="336"/>
                  </a:cubicBezTo>
                  <a:cubicBezTo>
                    <a:pt x="1382" y="348"/>
                    <a:pt x="1382" y="348"/>
                    <a:pt x="1382" y="360"/>
                  </a:cubicBezTo>
                  <a:cubicBezTo>
                    <a:pt x="1389" y="366"/>
                    <a:pt x="1388" y="373"/>
                    <a:pt x="1388" y="373"/>
                  </a:cubicBezTo>
                  <a:cubicBezTo>
                    <a:pt x="1388" y="373"/>
                    <a:pt x="1389" y="370"/>
                    <a:pt x="1394" y="360"/>
                  </a:cubicBezTo>
                  <a:cubicBezTo>
                    <a:pt x="1398" y="356"/>
                    <a:pt x="1402" y="354"/>
                    <a:pt x="1406" y="354"/>
                  </a:cubicBezTo>
                  <a:cubicBezTo>
                    <a:pt x="1414" y="354"/>
                    <a:pt x="1422" y="360"/>
                    <a:pt x="1429" y="360"/>
                  </a:cubicBezTo>
                  <a:cubicBezTo>
                    <a:pt x="1437" y="360"/>
                    <a:pt x="1456" y="344"/>
                    <a:pt x="1464" y="333"/>
                  </a:cubicBezTo>
                  <a:lnTo>
                    <a:pt x="1464" y="333"/>
                  </a:lnTo>
                  <a:cubicBezTo>
                    <a:pt x="1462" y="341"/>
                    <a:pt x="1459" y="350"/>
                    <a:pt x="1455" y="358"/>
                  </a:cubicBezTo>
                  <a:lnTo>
                    <a:pt x="1455" y="358"/>
                  </a:lnTo>
                  <a:lnTo>
                    <a:pt x="1465" y="348"/>
                  </a:lnTo>
                  <a:cubicBezTo>
                    <a:pt x="1477" y="336"/>
                    <a:pt x="1489" y="312"/>
                    <a:pt x="1501" y="300"/>
                  </a:cubicBezTo>
                  <a:lnTo>
                    <a:pt x="1501" y="300"/>
                  </a:lnTo>
                  <a:lnTo>
                    <a:pt x="1477" y="348"/>
                  </a:lnTo>
                  <a:lnTo>
                    <a:pt x="1477" y="360"/>
                  </a:lnTo>
                  <a:cubicBezTo>
                    <a:pt x="1477" y="360"/>
                    <a:pt x="1488" y="349"/>
                    <a:pt x="1492" y="349"/>
                  </a:cubicBezTo>
                  <a:lnTo>
                    <a:pt x="1492" y="349"/>
                  </a:lnTo>
                  <a:cubicBezTo>
                    <a:pt x="1495" y="349"/>
                    <a:pt x="1493" y="356"/>
                    <a:pt x="1477" y="383"/>
                  </a:cubicBezTo>
                  <a:lnTo>
                    <a:pt x="1513" y="336"/>
                  </a:lnTo>
                  <a:lnTo>
                    <a:pt x="1513" y="336"/>
                  </a:lnTo>
                  <a:cubicBezTo>
                    <a:pt x="1489" y="372"/>
                    <a:pt x="1501" y="372"/>
                    <a:pt x="1501" y="383"/>
                  </a:cubicBezTo>
                  <a:cubicBezTo>
                    <a:pt x="1509" y="383"/>
                    <a:pt x="1506" y="389"/>
                    <a:pt x="1507" y="389"/>
                  </a:cubicBezTo>
                  <a:cubicBezTo>
                    <a:pt x="1507" y="389"/>
                    <a:pt x="1509" y="387"/>
                    <a:pt x="1513" y="383"/>
                  </a:cubicBezTo>
                  <a:cubicBezTo>
                    <a:pt x="1537" y="372"/>
                    <a:pt x="1525" y="360"/>
                    <a:pt x="1537" y="360"/>
                  </a:cubicBezTo>
                  <a:cubicBezTo>
                    <a:pt x="1537" y="360"/>
                    <a:pt x="1537" y="395"/>
                    <a:pt x="1537" y="407"/>
                  </a:cubicBezTo>
                  <a:cubicBezTo>
                    <a:pt x="1537" y="407"/>
                    <a:pt x="1554" y="407"/>
                    <a:pt x="1545" y="429"/>
                  </a:cubicBezTo>
                  <a:lnTo>
                    <a:pt x="1545" y="429"/>
                  </a:lnTo>
                  <a:cubicBezTo>
                    <a:pt x="1554" y="414"/>
                    <a:pt x="1569" y="391"/>
                    <a:pt x="1584" y="383"/>
                  </a:cubicBezTo>
                  <a:cubicBezTo>
                    <a:pt x="1586" y="382"/>
                    <a:pt x="1586" y="382"/>
                    <a:pt x="1587" y="382"/>
                  </a:cubicBezTo>
                  <a:lnTo>
                    <a:pt x="1587" y="382"/>
                  </a:lnTo>
                  <a:cubicBezTo>
                    <a:pt x="1589" y="382"/>
                    <a:pt x="1560" y="419"/>
                    <a:pt x="1560" y="419"/>
                  </a:cubicBezTo>
                  <a:cubicBezTo>
                    <a:pt x="1560" y="431"/>
                    <a:pt x="1560" y="443"/>
                    <a:pt x="1560" y="443"/>
                  </a:cubicBezTo>
                  <a:cubicBezTo>
                    <a:pt x="1560" y="444"/>
                    <a:pt x="1561" y="445"/>
                    <a:pt x="1563" y="445"/>
                  </a:cubicBezTo>
                  <a:cubicBezTo>
                    <a:pt x="1572" y="445"/>
                    <a:pt x="1598" y="429"/>
                    <a:pt x="1605" y="429"/>
                  </a:cubicBezTo>
                  <a:cubicBezTo>
                    <a:pt x="1608" y="429"/>
                    <a:pt x="1606" y="432"/>
                    <a:pt x="1598" y="441"/>
                  </a:cubicBezTo>
                  <a:lnTo>
                    <a:pt x="1598" y="441"/>
                  </a:lnTo>
                  <a:cubicBezTo>
                    <a:pt x="1617" y="421"/>
                    <a:pt x="1636" y="394"/>
                    <a:pt x="1656" y="372"/>
                  </a:cubicBezTo>
                  <a:lnTo>
                    <a:pt x="1656" y="372"/>
                  </a:lnTo>
                  <a:lnTo>
                    <a:pt x="1656" y="373"/>
                  </a:lnTo>
                  <a:lnTo>
                    <a:pt x="1656" y="373"/>
                  </a:lnTo>
                  <a:cubicBezTo>
                    <a:pt x="1653" y="376"/>
                    <a:pt x="1651" y="379"/>
                    <a:pt x="1649" y="383"/>
                  </a:cubicBezTo>
                  <a:lnTo>
                    <a:pt x="1649" y="383"/>
                  </a:lnTo>
                  <a:cubicBezTo>
                    <a:pt x="1650" y="380"/>
                    <a:pt x="1653" y="377"/>
                    <a:pt x="1656" y="373"/>
                  </a:cubicBezTo>
                  <a:lnTo>
                    <a:pt x="1656" y="373"/>
                  </a:lnTo>
                  <a:lnTo>
                    <a:pt x="1656" y="383"/>
                  </a:lnTo>
                  <a:cubicBezTo>
                    <a:pt x="1656" y="383"/>
                    <a:pt x="1656" y="383"/>
                    <a:pt x="1656" y="383"/>
                  </a:cubicBezTo>
                  <a:lnTo>
                    <a:pt x="1656" y="383"/>
                  </a:lnTo>
                  <a:cubicBezTo>
                    <a:pt x="1652" y="387"/>
                    <a:pt x="1650" y="388"/>
                    <a:pt x="1649" y="388"/>
                  </a:cubicBezTo>
                  <a:cubicBezTo>
                    <a:pt x="1647" y="388"/>
                    <a:pt x="1647" y="386"/>
                    <a:pt x="1649" y="383"/>
                  </a:cubicBezTo>
                  <a:lnTo>
                    <a:pt x="1649" y="383"/>
                  </a:lnTo>
                  <a:cubicBezTo>
                    <a:pt x="1646" y="389"/>
                    <a:pt x="1644" y="397"/>
                    <a:pt x="1644" y="407"/>
                  </a:cubicBezTo>
                  <a:cubicBezTo>
                    <a:pt x="1644" y="407"/>
                    <a:pt x="1644" y="407"/>
                    <a:pt x="1644" y="419"/>
                  </a:cubicBezTo>
                  <a:lnTo>
                    <a:pt x="1644" y="431"/>
                  </a:lnTo>
                  <a:lnTo>
                    <a:pt x="1644" y="443"/>
                  </a:lnTo>
                  <a:cubicBezTo>
                    <a:pt x="1644" y="455"/>
                    <a:pt x="1596" y="502"/>
                    <a:pt x="1584" y="514"/>
                  </a:cubicBezTo>
                  <a:cubicBezTo>
                    <a:pt x="1584" y="514"/>
                    <a:pt x="1610" y="488"/>
                    <a:pt x="1618" y="488"/>
                  </a:cubicBezTo>
                  <a:cubicBezTo>
                    <a:pt x="1619" y="488"/>
                    <a:pt x="1620" y="489"/>
                    <a:pt x="1620" y="491"/>
                  </a:cubicBezTo>
                  <a:cubicBezTo>
                    <a:pt x="1620" y="491"/>
                    <a:pt x="1620" y="514"/>
                    <a:pt x="1620" y="538"/>
                  </a:cubicBezTo>
                  <a:cubicBezTo>
                    <a:pt x="1620" y="539"/>
                    <a:pt x="1620" y="539"/>
                    <a:pt x="1620" y="539"/>
                  </a:cubicBezTo>
                  <a:cubicBezTo>
                    <a:pt x="1627" y="539"/>
                    <a:pt x="1684" y="463"/>
                    <a:pt x="1694" y="463"/>
                  </a:cubicBezTo>
                  <a:lnTo>
                    <a:pt x="1694" y="463"/>
                  </a:lnTo>
                  <a:cubicBezTo>
                    <a:pt x="1696" y="463"/>
                    <a:pt x="1696" y="468"/>
                    <a:pt x="1691" y="479"/>
                  </a:cubicBezTo>
                  <a:cubicBezTo>
                    <a:pt x="1668" y="514"/>
                    <a:pt x="1644" y="538"/>
                    <a:pt x="1668" y="538"/>
                  </a:cubicBezTo>
                  <a:cubicBezTo>
                    <a:pt x="1676" y="538"/>
                    <a:pt x="1708" y="503"/>
                    <a:pt x="1710" y="503"/>
                  </a:cubicBezTo>
                  <a:lnTo>
                    <a:pt x="1710" y="503"/>
                  </a:lnTo>
                  <a:cubicBezTo>
                    <a:pt x="1710" y="503"/>
                    <a:pt x="1705" y="509"/>
                    <a:pt x="1691" y="526"/>
                  </a:cubicBezTo>
                  <a:cubicBezTo>
                    <a:pt x="1672" y="550"/>
                    <a:pt x="1668" y="559"/>
                    <a:pt x="1672" y="559"/>
                  </a:cubicBezTo>
                  <a:cubicBezTo>
                    <a:pt x="1678" y="559"/>
                    <a:pt x="1701" y="540"/>
                    <a:pt x="1715" y="526"/>
                  </a:cubicBezTo>
                  <a:cubicBezTo>
                    <a:pt x="1720" y="522"/>
                    <a:pt x="1722" y="520"/>
                    <a:pt x="1723" y="520"/>
                  </a:cubicBezTo>
                  <a:lnTo>
                    <a:pt x="1723" y="520"/>
                  </a:lnTo>
                  <a:cubicBezTo>
                    <a:pt x="1726" y="520"/>
                    <a:pt x="1703" y="552"/>
                    <a:pt x="1703" y="562"/>
                  </a:cubicBezTo>
                  <a:cubicBezTo>
                    <a:pt x="1703" y="563"/>
                    <a:pt x="1704" y="563"/>
                    <a:pt x="1704" y="563"/>
                  </a:cubicBezTo>
                  <a:cubicBezTo>
                    <a:pt x="1712" y="563"/>
                    <a:pt x="1765" y="502"/>
                    <a:pt x="1787" y="491"/>
                  </a:cubicBezTo>
                  <a:cubicBezTo>
                    <a:pt x="1788" y="490"/>
                    <a:pt x="1789" y="489"/>
                    <a:pt x="1790" y="489"/>
                  </a:cubicBezTo>
                  <a:lnTo>
                    <a:pt x="1790" y="489"/>
                  </a:lnTo>
                  <a:cubicBezTo>
                    <a:pt x="1798" y="489"/>
                    <a:pt x="1746" y="543"/>
                    <a:pt x="1747" y="543"/>
                  </a:cubicBezTo>
                  <a:cubicBezTo>
                    <a:pt x="1747" y="543"/>
                    <a:pt x="1748" y="541"/>
                    <a:pt x="1751" y="538"/>
                  </a:cubicBezTo>
                  <a:cubicBezTo>
                    <a:pt x="1763" y="526"/>
                    <a:pt x="1775" y="514"/>
                    <a:pt x="1787" y="514"/>
                  </a:cubicBezTo>
                  <a:lnTo>
                    <a:pt x="1787" y="514"/>
                  </a:lnTo>
                  <a:cubicBezTo>
                    <a:pt x="1775" y="514"/>
                    <a:pt x="1727" y="562"/>
                    <a:pt x="1727" y="586"/>
                  </a:cubicBezTo>
                  <a:cubicBezTo>
                    <a:pt x="1715" y="598"/>
                    <a:pt x="1727" y="610"/>
                    <a:pt x="1763" y="610"/>
                  </a:cubicBezTo>
                  <a:cubicBezTo>
                    <a:pt x="1775" y="604"/>
                    <a:pt x="1778" y="601"/>
                    <a:pt x="1779" y="601"/>
                  </a:cubicBezTo>
                  <a:cubicBezTo>
                    <a:pt x="1781" y="601"/>
                    <a:pt x="1781" y="604"/>
                    <a:pt x="1787" y="610"/>
                  </a:cubicBezTo>
                  <a:cubicBezTo>
                    <a:pt x="1793" y="606"/>
                    <a:pt x="1797" y="605"/>
                    <a:pt x="1798" y="605"/>
                  </a:cubicBezTo>
                  <a:lnTo>
                    <a:pt x="1798" y="605"/>
                  </a:lnTo>
                  <a:cubicBezTo>
                    <a:pt x="1801" y="605"/>
                    <a:pt x="1790" y="614"/>
                    <a:pt x="1775" y="624"/>
                  </a:cubicBezTo>
                  <a:lnTo>
                    <a:pt x="1775" y="624"/>
                  </a:lnTo>
                  <a:cubicBezTo>
                    <a:pt x="1778" y="623"/>
                    <a:pt x="1780" y="622"/>
                    <a:pt x="1782" y="622"/>
                  </a:cubicBezTo>
                  <a:lnTo>
                    <a:pt x="1782" y="622"/>
                  </a:lnTo>
                  <a:cubicBezTo>
                    <a:pt x="1784" y="622"/>
                    <a:pt x="1780" y="628"/>
                    <a:pt x="1763" y="645"/>
                  </a:cubicBezTo>
                  <a:lnTo>
                    <a:pt x="1775" y="645"/>
                  </a:lnTo>
                  <a:cubicBezTo>
                    <a:pt x="1779" y="645"/>
                    <a:pt x="1796" y="643"/>
                    <a:pt x="1810" y="643"/>
                  </a:cubicBezTo>
                  <a:cubicBezTo>
                    <a:pt x="1832" y="643"/>
                    <a:pt x="1851" y="648"/>
                    <a:pt x="1822" y="669"/>
                  </a:cubicBezTo>
                  <a:lnTo>
                    <a:pt x="1906" y="622"/>
                  </a:lnTo>
                  <a:lnTo>
                    <a:pt x="1906" y="622"/>
                  </a:lnTo>
                  <a:cubicBezTo>
                    <a:pt x="1858" y="657"/>
                    <a:pt x="1858" y="669"/>
                    <a:pt x="1858" y="669"/>
                  </a:cubicBezTo>
                  <a:cubicBezTo>
                    <a:pt x="1858" y="681"/>
                    <a:pt x="1822" y="705"/>
                    <a:pt x="1799" y="717"/>
                  </a:cubicBezTo>
                  <a:cubicBezTo>
                    <a:pt x="1795" y="720"/>
                    <a:pt x="1795" y="722"/>
                    <a:pt x="1796" y="722"/>
                  </a:cubicBezTo>
                  <a:cubicBezTo>
                    <a:pt x="1806" y="722"/>
                    <a:pt x="1879" y="680"/>
                    <a:pt x="1892" y="680"/>
                  </a:cubicBezTo>
                  <a:cubicBezTo>
                    <a:pt x="1893" y="680"/>
                    <a:pt x="1894" y="680"/>
                    <a:pt x="1894" y="681"/>
                  </a:cubicBezTo>
                  <a:cubicBezTo>
                    <a:pt x="1894" y="681"/>
                    <a:pt x="1799" y="729"/>
                    <a:pt x="1799" y="741"/>
                  </a:cubicBezTo>
                  <a:cubicBezTo>
                    <a:pt x="1799" y="741"/>
                    <a:pt x="1822" y="741"/>
                    <a:pt x="1858" y="717"/>
                  </a:cubicBezTo>
                  <a:cubicBezTo>
                    <a:pt x="1882" y="705"/>
                    <a:pt x="1894" y="693"/>
                    <a:pt x="1906" y="693"/>
                  </a:cubicBezTo>
                  <a:cubicBezTo>
                    <a:pt x="1906" y="705"/>
                    <a:pt x="1906" y="693"/>
                    <a:pt x="1882" y="717"/>
                  </a:cubicBezTo>
                  <a:cubicBezTo>
                    <a:pt x="1870" y="729"/>
                    <a:pt x="1810" y="753"/>
                    <a:pt x="1787" y="776"/>
                  </a:cubicBezTo>
                  <a:lnTo>
                    <a:pt x="1822" y="753"/>
                  </a:lnTo>
                  <a:cubicBezTo>
                    <a:pt x="1838" y="753"/>
                    <a:pt x="1849" y="747"/>
                    <a:pt x="1854" y="747"/>
                  </a:cubicBezTo>
                  <a:cubicBezTo>
                    <a:pt x="1857" y="747"/>
                    <a:pt x="1858" y="749"/>
                    <a:pt x="1858" y="753"/>
                  </a:cubicBezTo>
                  <a:cubicBezTo>
                    <a:pt x="1858" y="764"/>
                    <a:pt x="1846" y="764"/>
                    <a:pt x="1858" y="764"/>
                  </a:cubicBezTo>
                  <a:cubicBezTo>
                    <a:pt x="1870" y="764"/>
                    <a:pt x="1894" y="753"/>
                    <a:pt x="1918" y="741"/>
                  </a:cubicBezTo>
                  <a:lnTo>
                    <a:pt x="1918" y="741"/>
                  </a:lnTo>
                  <a:cubicBezTo>
                    <a:pt x="1930" y="741"/>
                    <a:pt x="1858" y="776"/>
                    <a:pt x="1882" y="776"/>
                  </a:cubicBezTo>
                  <a:cubicBezTo>
                    <a:pt x="1894" y="764"/>
                    <a:pt x="1918" y="764"/>
                    <a:pt x="1930" y="753"/>
                  </a:cubicBezTo>
                  <a:lnTo>
                    <a:pt x="1930" y="764"/>
                  </a:lnTo>
                  <a:cubicBezTo>
                    <a:pt x="1930" y="776"/>
                    <a:pt x="1870" y="776"/>
                    <a:pt x="1858" y="788"/>
                  </a:cubicBezTo>
                  <a:cubicBezTo>
                    <a:pt x="1858" y="793"/>
                    <a:pt x="1862" y="796"/>
                    <a:pt x="1869" y="796"/>
                  </a:cubicBezTo>
                  <a:cubicBezTo>
                    <a:pt x="1880" y="796"/>
                    <a:pt x="1897" y="790"/>
                    <a:pt x="1918" y="776"/>
                  </a:cubicBezTo>
                  <a:lnTo>
                    <a:pt x="1918" y="776"/>
                  </a:lnTo>
                  <a:cubicBezTo>
                    <a:pt x="1846" y="824"/>
                    <a:pt x="1882" y="836"/>
                    <a:pt x="1894" y="848"/>
                  </a:cubicBezTo>
                  <a:cubicBezTo>
                    <a:pt x="1894" y="850"/>
                    <a:pt x="1895" y="851"/>
                    <a:pt x="1898" y="851"/>
                  </a:cubicBezTo>
                  <a:cubicBezTo>
                    <a:pt x="1908" y="851"/>
                    <a:pt x="1939" y="834"/>
                    <a:pt x="1977" y="824"/>
                  </a:cubicBezTo>
                  <a:lnTo>
                    <a:pt x="1977" y="824"/>
                  </a:lnTo>
                  <a:cubicBezTo>
                    <a:pt x="1882" y="860"/>
                    <a:pt x="1870" y="895"/>
                    <a:pt x="1870" y="907"/>
                  </a:cubicBezTo>
                  <a:cubicBezTo>
                    <a:pt x="1870" y="913"/>
                    <a:pt x="1870" y="916"/>
                    <a:pt x="1874" y="916"/>
                  </a:cubicBezTo>
                  <a:cubicBezTo>
                    <a:pt x="1879" y="916"/>
                    <a:pt x="1888" y="913"/>
                    <a:pt x="1906" y="907"/>
                  </a:cubicBezTo>
                  <a:cubicBezTo>
                    <a:pt x="1924" y="901"/>
                    <a:pt x="1938" y="898"/>
                    <a:pt x="1949" y="898"/>
                  </a:cubicBezTo>
                  <a:cubicBezTo>
                    <a:pt x="1959" y="898"/>
                    <a:pt x="1965" y="901"/>
                    <a:pt x="1965" y="907"/>
                  </a:cubicBezTo>
                  <a:cubicBezTo>
                    <a:pt x="1965" y="913"/>
                    <a:pt x="1950" y="913"/>
                    <a:pt x="1935" y="913"/>
                  </a:cubicBezTo>
                  <a:cubicBezTo>
                    <a:pt x="1921" y="913"/>
                    <a:pt x="1906" y="913"/>
                    <a:pt x="1906" y="919"/>
                  </a:cubicBezTo>
                  <a:cubicBezTo>
                    <a:pt x="1906" y="931"/>
                    <a:pt x="1906" y="943"/>
                    <a:pt x="1906" y="955"/>
                  </a:cubicBezTo>
                  <a:cubicBezTo>
                    <a:pt x="1906" y="955"/>
                    <a:pt x="1909" y="958"/>
                    <a:pt x="1921" y="959"/>
                  </a:cubicBezTo>
                  <a:lnTo>
                    <a:pt x="1921" y="959"/>
                  </a:lnTo>
                  <a:cubicBezTo>
                    <a:pt x="1913" y="961"/>
                    <a:pt x="1904" y="964"/>
                    <a:pt x="1894" y="967"/>
                  </a:cubicBezTo>
                  <a:cubicBezTo>
                    <a:pt x="1870" y="967"/>
                    <a:pt x="1858" y="979"/>
                    <a:pt x="1894" y="979"/>
                  </a:cubicBezTo>
                  <a:cubicBezTo>
                    <a:pt x="1930" y="979"/>
                    <a:pt x="1906" y="979"/>
                    <a:pt x="1918" y="991"/>
                  </a:cubicBezTo>
                  <a:lnTo>
                    <a:pt x="1965" y="991"/>
                  </a:lnTo>
                  <a:cubicBezTo>
                    <a:pt x="1977" y="991"/>
                    <a:pt x="1941" y="1003"/>
                    <a:pt x="1930" y="1003"/>
                  </a:cubicBezTo>
                  <a:cubicBezTo>
                    <a:pt x="1930" y="1003"/>
                    <a:pt x="1930" y="1014"/>
                    <a:pt x="1930" y="1014"/>
                  </a:cubicBezTo>
                  <a:lnTo>
                    <a:pt x="1977" y="1014"/>
                  </a:lnTo>
                  <a:cubicBezTo>
                    <a:pt x="2001" y="1014"/>
                    <a:pt x="1989" y="1014"/>
                    <a:pt x="1989" y="1026"/>
                  </a:cubicBezTo>
                  <a:cubicBezTo>
                    <a:pt x="1941" y="1026"/>
                    <a:pt x="1930" y="1026"/>
                    <a:pt x="1953" y="1038"/>
                  </a:cubicBezTo>
                  <a:lnTo>
                    <a:pt x="1989" y="1038"/>
                  </a:lnTo>
                  <a:cubicBezTo>
                    <a:pt x="2013" y="1038"/>
                    <a:pt x="2037" y="1038"/>
                    <a:pt x="2001" y="1050"/>
                  </a:cubicBezTo>
                  <a:cubicBezTo>
                    <a:pt x="1965" y="1062"/>
                    <a:pt x="1953" y="1050"/>
                    <a:pt x="1930" y="1074"/>
                  </a:cubicBezTo>
                  <a:cubicBezTo>
                    <a:pt x="1906" y="1086"/>
                    <a:pt x="1894" y="1086"/>
                    <a:pt x="1894" y="1086"/>
                  </a:cubicBezTo>
                  <a:cubicBezTo>
                    <a:pt x="1894" y="1090"/>
                    <a:pt x="1898" y="1091"/>
                    <a:pt x="1904" y="1091"/>
                  </a:cubicBezTo>
                  <a:cubicBezTo>
                    <a:pt x="1916" y="1091"/>
                    <a:pt x="1937" y="1086"/>
                    <a:pt x="1953" y="1086"/>
                  </a:cubicBezTo>
                  <a:cubicBezTo>
                    <a:pt x="1965" y="1086"/>
                    <a:pt x="1989" y="1086"/>
                    <a:pt x="1965" y="1098"/>
                  </a:cubicBezTo>
                  <a:cubicBezTo>
                    <a:pt x="1953" y="1098"/>
                    <a:pt x="1930" y="1110"/>
                    <a:pt x="1965" y="1110"/>
                  </a:cubicBezTo>
                  <a:cubicBezTo>
                    <a:pt x="1882" y="1110"/>
                    <a:pt x="1953" y="1134"/>
                    <a:pt x="1953" y="1134"/>
                  </a:cubicBezTo>
                  <a:cubicBezTo>
                    <a:pt x="1953" y="1139"/>
                    <a:pt x="1950" y="1139"/>
                    <a:pt x="1946" y="1139"/>
                  </a:cubicBezTo>
                  <a:cubicBezTo>
                    <a:pt x="1941" y="1139"/>
                    <a:pt x="1935" y="1139"/>
                    <a:pt x="1930" y="1145"/>
                  </a:cubicBezTo>
                  <a:cubicBezTo>
                    <a:pt x="1930" y="1145"/>
                    <a:pt x="1918" y="1157"/>
                    <a:pt x="1918" y="1157"/>
                  </a:cubicBezTo>
                  <a:cubicBezTo>
                    <a:pt x="1918" y="1157"/>
                    <a:pt x="1930" y="1193"/>
                    <a:pt x="1882" y="1193"/>
                  </a:cubicBezTo>
                  <a:cubicBezTo>
                    <a:pt x="1882" y="1193"/>
                    <a:pt x="1882" y="1205"/>
                    <a:pt x="1941" y="1205"/>
                  </a:cubicBezTo>
                  <a:cubicBezTo>
                    <a:pt x="1965" y="1205"/>
                    <a:pt x="1977" y="1205"/>
                    <a:pt x="2001" y="1217"/>
                  </a:cubicBezTo>
                  <a:lnTo>
                    <a:pt x="1918" y="1217"/>
                  </a:lnTo>
                  <a:cubicBezTo>
                    <a:pt x="1894" y="1217"/>
                    <a:pt x="1894" y="1229"/>
                    <a:pt x="1918" y="1229"/>
                  </a:cubicBezTo>
                  <a:cubicBezTo>
                    <a:pt x="1930" y="1241"/>
                    <a:pt x="1941" y="1241"/>
                    <a:pt x="1941" y="1253"/>
                  </a:cubicBezTo>
                  <a:lnTo>
                    <a:pt x="1894" y="1253"/>
                  </a:lnTo>
                  <a:cubicBezTo>
                    <a:pt x="1870" y="1253"/>
                    <a:pt x="2001" y="1264"/>
                    <a:pt x="2001" y="1276"/>
                  </a:cubicBezTo>
                  <a:cubicBezTo>
                    <a:pt x="2001" y="1276"/>
                    <a:pt x="1906" y="1264"/>
                    <a:pt x="1894" y="1264"/>
                  </a:cubicBezTo>
                  <a:cubicBezTo>
                    <a:pt x="1882" y="1264"/>
                    <a:pt x="1953" y="1300"/>
                    <a:pt x="1977" y="1312"/>
                  </a:cubicBezTo>
                  <a:cubicBezTo>
                    <a:pt x="1986" y="1321"/>
                    <a:pt x="1994" y="1329"/>
                    <a:pt x="1981" y="1329"/>
                  </a:cubicBezTo>
                  <a:cubicBezTo>
                    <a:pt x="1976" y="1329"/>
                    <a:pt x="1967" y="1328"/>
                    <a:pt x="1953" y="1324"/>
                  </a:cubicBezTo>
                  <a:cubicBezTo>
                    <a:pt x="1953" y="1316"/>
                    <a:pt x="1935" y="1307"/>
                    <a:pt x="1921" y="1307"/>
                  </a:cubicBezTo>
                  <a:cubicBezTo>
                    <a:pt x="1915" y="1307"/>
                    <a:pt x="1909" y="1309"/>
                    <a:pt x="1906" y="1312"/>
                  </a:cubicBezTo>
                  <a:cubicBezTo>
                    <a:pt x="1882" y="1312"/>
                    <a:pt x="1906" y="1324"/>
                    <a:pt x="1930" y="1324"/>
                  </a:cubicBezTo>
                  <a:cubicBezTo>
                    <a:pt x="1953" y="1336"/>
                    <a:pt x="1977" y="1336"/>
                    <a:pt x="2001" y="1336"/>
                  </a:cubicBezTo>
                  <a:lnTo>
                    <a:pt x="1906" y="1336"/>
                  </a:lnTo>
                  <a:lnTo>
                    <a:pt x="1989" y="1360"/>
                  </a:lnTo>
                  <a:cubicBezTo>
                    <a:pt x="2001" y="1360"/>
                    <a:pt x="2025" y="1372"/>
                    <a:pt x="2037" y="1384"/>
                  </a:cubicBezTo>
                  <a:cubicBezTo>
                    <a:pt x="2002" y="1370"/>
                    <a:pt x="1975" y="1364"/>
                    <a:pt x="1959" y="1364"/>
                  </a:cubicBezTo>
                  <a:cubicBezTo>
                    <a:pt x="1948" y="1364"/>
                    <a:pt x="1941" y="1367"/>
                    <a:pt x="1941" y="1372"/>
                  </a:cubicBezTo>
                  <a:cubicBezTo>
                    <a:pt x="1953" y="1384"/>
                    <a:pt x="1977" y="1395"/>
                    <a:pt x="2001" y="1395"/>
                  </a:cubicBezTo>
                  <a:lnTo>
                    <a:pt x="2001" y="1407"/>
                  </a:lnTo>
                  <a:cubicBezTo>
                    <a:pt x="1977" y="1407"/>
                    <a:pt x="1953" y="1395"/>
                    <a:pt x="1930" y="1384"/>
                  </a:cubicBezTo>
                  <a:lnTo>
                    <a:pt x="1906" y="1384"/>
                  </a:lnTo>
                  <a:cubicBezTo>
                    <a:pt x="1906" y="1384"/>
                    <a:pt x="1988" y="1425"/>
                    <a:pt x="1961" y="1425"/>
                  </a:cubicBezTo>
                  <a:cubicBezTo>
                    <a:pt x="1955" y="1425"/>
                    <a:pt x="1945" y="1423"/>
                    <a:pt x="1930" y="1419"/>
                  </a:cubicBezTo>
                  <a:cubicBezTo>
                    <a:pt x="1903" y="1413"/>
                    <a:pt x="1890" y="1411"/>
                    <a:pt x="1886" y="1411"/>
                  </a:cubicBezTo>
                  <a:cubicBezTo>
                    <a:pt x="1874" y="1411"/>
                    <a:pt x="1941" y="1431"/>
                    <a:pt x="1941" y="1431"/>
                  </a:cubicBezTo>
                  <a:cubicBezTo>
                    <a:pt x="1941" y="1435"/>
                    <a:pt x="1935" y="1436"/>
                    <a:pt x="1926" y="1436"/>
                  </a:cubicBezTo>
                  <a:cubicBezTo>
                    <a:pt x="1916" y="1436"/>
                    <a:pt x="1904" y="1435"/>
                    <a:pt x="1897" y="1433"/>
                  </a:cubicBezTo>
                  <a:lnTo>
                    <a:pt x="1897" y="1433"/>
                  </a:lnTo>
                  <a:lnTo>
                    <a:pt x="1953" y="1467"/>
                  </a:lnTo>
                  <a:cubicBezTo>
                    <a:pt x="1930" y="1455"/>
                    <a:pt x="1906" y="1443"/>
                    <a:pt x="1882" y="1443"/>
                  </a:cubicBezTo>
                  <a:cubicBezTo>
                    <a:pt x="1870" y="1443"/>
                    <a:pt x="1858" y="1443"/>
                    <a:pt x="1882" y="1455"/>
                  </a:cubicBezTo>
                  <a:cubicBezTo>
                    <a:pt x="1906" y="1479"/>
                    <a:pt x="1894" y="1479"/>
                    <a:pt x="1894" y="1479"/>
                  </a:cubicBezTo>
                  <a:cubicBezTo>
                    <a:pt x="1894" y="1479"/>
                    <a:pt x="1953" y="1503"/>
                    <a:pt x="1941" y="1515"/>
                  </a:cubicBezTo>
                  <a:lnTo>
                    <a:pt x="1882" y="1491"/>
                  </a:lnTo>
                  <a:lnTo>
                    <a:pt x="1906" y="1503"/>
                  </a:lnTo>
                  <a:cubicBezTo>
                    <a:pt x="1920" y="1517"/>
                    <a:pt x="1925" y="1522"/>
                    <a:pt x="1923" y="1522"/>
                  </a:cubicBezTo>
                  <a:cubicBezTo>
                    <a:pt x="1921" y="1522"/>
                    <a:pt x="1916" y="1519"/>
                    <a:pt x="1906" y="1515"/>
                  </a:cubicBezTo>
                  <a:lnTo>
                    <a:pt x="1906" y="1515"/>
                  </a:lnTo>
                  <a:lnTo>
                    <a:pt x="1941" y="1538"/>
                  </a:lnTo>
                  <a:cubicBezTo>
                    <a:pt x="1965" y="1550"/>
                    <a:pt x="1965" y="1550"/>
                    <a:pt x="1965" y="1562"/>
                  </a:cubicBezTo>
                  <a:lnTo>
                    <a:pt x="1889" y="1524"/>
                  </a:lnTo>
                  <a:lnTo>
                    <a:pt x="1889" y="1524"/>
                  </a:lnTo>
                  <a:cubicBezTo>
                    <a:pt x="1905" y="1536"/>
                    <a:pt x="1903" y="1550"/>
                    <a:pt x="1894" y="1550"/>
                  </a:cubicBezTo>
                  <a:cubicBezTo>
                    <a:pt x="1894" y="1550"/>
                    <a:pt x="1870" y="1538"/>
                    <a:pt x="1858" y="1538"/>
                  </a:cubicBezTo>
                  <a:cubicBezTo>
                    <a:pt x="1810" y="1538"/>
                    <a:pt x="1810" y="1562"/>
                    <a:pt x="1799" y="1574"/>
                  </a:cubicBezTo>
                  <a:cubicBezTo>
                    <a:pt x="1796" y="1580"/>
                    <a:pt x="1792" y="1582"/>
                    <a:pt x="1788" y="1582"/>
                  </a:cubicBezTo>
                  <a:cubicBezTo>
                    <a:pt x="1776" y="1582"/>
                    <a:pt x="1763" y="1562"/>
                    <a:pt x="1763" y="1562"/>
                  </a:cubicBezTo>
                  <a:cubicBezTo>
                    <a:pt x="1763" y="1562"/>
                    <a:pt x="1763" y="1574"/>
                    <a:pt x="1763" y="1574"/>
                  </a:cubicBezTo>
                  <a:lnTo>
                    <a:pt x="1763" y="1610"/>
                  </a:lnTo>
                  <a:cubicBezTo>
                    <a:pt x="1763" y="1634"/>
                    <a:pt x="1763" y="1657"/>
                    <a:pt x="1763" y="1669"/>
                  </a:cubicBezTo>
                  <a:cubicBezTo>
                    <a:pt x="1775" y="1681"/>
                    <a:pt x="1775" y="1693"/>
                    <a:pt x="1787" y="1705"/>
                  </a:cubicBezTo>
                  <a:cubicBezTo>
                    <a:pt x="1799" y="1717"/>
                    <a:pt x="1787" y="1729"/>
                    <a:pt x="1787" y="1729"/>
                  </a:cubicBezTo>
                  <a:cubicBezTo>
                    <a:pt x="1787" y="1729"/>
                    <a:pt x="1775" y="1705"/>
                    <a:pt x="1763" y="1705"/>
                  </a:cubicBezTo>
                  <a:cubicBezTo>
                    <a:pt x="1763" y="1705"/>
                    <a:pt x="1751" y="1717"/>
                    <a:pt x="1739" y="1717"/>
                  </a:cubicBezTo>
                  <a:cubicBezTo>
                    <a:pt x="1739" y="1729"/>
                    <a:pt x="1727" y="1717"/>
                    <a:pt x="1739" y="1741"/>
                  </a:cubicBezTo>
                  <a:cubicBezTo>
                    <a:pt x="1763" y="1765"/>
                    <a:pt x="1810" y="1800"/>
                    <a:pt x="1822" y="1812"/>
                  </a:cubicBezTo>
                  <a:cubicBezTo>
                    <a:pt x="1822" y="1812"/>
                    <a:pt x="1775" y="1776"/>
                    <a:pt x="1751" y="1753"/>
                  </a:cubicBezTo>
                  <a:cubicBezTo>
                    <a:pt x="1736" y="1743"/>
                    <a:pt x="1727" y="1739"/>
                    <a:pt x="1722" y="1739"/>
                  </a:cubicBezTo>
                  <a:cubicBezTo>
                    <a:pt x="1715" y="1739"/>
                    <a:pt x="1715" y="1746"/>
                    <a:pt x="1715" y="1753"/>
                  </a:cubicBezTo>
                  <a:cubicBezTo>
                    <a:pt x="1703" y="1753"/>
                    <a:pt x="1703" y="1765"/>
                    <a:pt x="1679" y="1765"/>
                  </a:cubicBezTo>
                  <a:lnTo>
                    <a:pt x="1668" y="1741"/>
                  </a:lnTo>
                  <a:lnTo>
                    <a:pt x="1668" y="1741"/>
                  </a:lnTo>
                  <a:cubicBezTo>
                    <a:pt x="1668" y="1765"/>
                    <a:pt x="1679" y="1776"/>
                    <a:pt x="1691" y="1788"/>
                  </a:cubicBezTo>
                  <a:cubicBezTo>
                    <a:pt x="1695" y="1796"/>
                    <a:pt x="1693" y="1799"/>
                    <a:pt x="1688" y="1799"/>
                  </a:cubicBezTo>
                  <a:cubicBezTo>
                    <a:pt x="1677" y="1799"/>
                    <a:pt x="1652" y="1785"/>
                    <a:pt x="1644" y="1776"/>
                  </a:cubicBezTo>
                  <a:cubicBezTo>
                    <a:pt x="1642" y="1775"/>
                    <a:pt x="1642" y="1775"/>
                    <a:pt x="1641" y="1775"/>
                  </a:cubicBezTo>
                  <a:lnTo>
                    <a:pt x="1641" y="1775"/>
                  </a:lnTo>
                  <a:cubicBezTo>
                    <a:pt x="1637" y="1775"/>
                    <a:pt x="1658" y="1816"/>
                    <a:pt x="1679" y="1848"/>
                  </a:cubicBezTo>
                  <a:cubicBezTo>
                    <a:pt x="1691" y="1862"/>
                    <a:pt x="1695" y="1867"/>
                    <a:pt x="1694" y="1867"/>
                  </a:cubicBezTo>
                  <a:cubicBezTo>
                    <a:pt x="1692" y="1867"/>
                    <a:pt x="1641" y="1809"/>
                    <a:pt x="1632" y="1800"/>
                  </a:cubicBezTo>
                  <a:cubicBezTo>
                    <a:pt x="1631" y="1799"/>
                    <a:pt x="1630" y="1798"/>
                    <a:pt x="1630" y="1798"/>
                  </a:cubicBezTo>
                  <a:lnTo>
                    <a:pt x="1630" y="1798"/>
                  </a:lnTo>
                  <a:cubicBezTo>
                    <a:pt x="1627" y="1798"/>
                    <a:pt x="1656" y="1837"/>
                    <a:pt x="1656" y="1848"/>
                  </a:cubicBezTo>
                  <a:cubicBezTo>
                    <a:pt x="1658" y="1853"/>
                    <a:pt x="1658" y="1854"/>
                    <a:pt x="1657" y="1854"/>
                  </a:cubicBezTo>
                  <a:cubicBezTo>
                    <a:pt x="1650" y="1854"/>
                    <a:pt x="1618" y="1822"/>
                    <a:pt x="1608" y="1812"/>
                  </a:cubicBezTo>
                  <a:cubicBezTo>
                    <a:pt x="1605" y="1809"/>
                    <a:pt x="1602" y="1807"/>
                    <a:pt x="1600" y="1807"/>
                  </a:cubicBezTo>
                  <a:cubicBezTo>
                    <a:pt x="1596" y="1807"/>
                    <a:pt x="1596" y="1816"/>
                    <a:pt x="1596" y="1824"/>
                  </a:cubicBezTo>
                  <a:cubicBezTo>
                    <a:pt x="1596" y="1824"/>
                    <a:pt x="1596" y="1840"/>
                    <a:pt x="1586" y="1840"/>
                  </a:cubicBezTo>
                  <a:cubicBezTo>
                    <a:pt x="1580" y="1840"/>
                    <a:pt x="1572" y="1836"/>
                    <a:pt x="1560" y="1824"/>
                  </a:cubicBezTo>
                  <a:cubicBezTo>
                    <a:pt x="1549" y="1824"/>
                    <a:pt x="1560" y="1824"/>
                    <a:pt x="1560" y="1836"/>
                  </a:cubicBezTo>
                  <a:cubicBezTo>
                    <a:pt x="1560" y="1872"/>
                    <a:pt x="1537" y="1872"/>
                    <a:pt x="1537" y="1907"/>
                  </a:cubicBezTo>
                  <a:cubicBezTo>
                    <a:pt x="1537" y="1919"/>
                    <a:pt x="1537" y="1934"/>
                    <a:pt x="1540" y="1949"/>
                  </a:cubicBezTo>
                  <a:lnTo>
                    <a:pt x="1540" y="1949"/>
                  </a:lnTo>
                  <a:cubicBezTo>
                    <a:pt x="1530" y="1934"/>
                    <a:pt x="1519" y="1921"/>
                    <a:pt x="1513" y="1907"/>
                  </a:cubicBezTo>
                  <a:cubicBezTo>
                    <a:pt x="1510" y="1905"/>
                    <a:pt x="1509" y="1904"/>
                    <a:pt x="1508" y="1904"/>
                  </a:cubicBezTo>
                  <a:lnTo>
                    <a:pt x="1508" y="1904"/>
                  </a:lnTo>
                  <a:cubicBezTo>
                    <a:pt x="1505" y="1904"/>
                    <a:pt x="1513" y="1919"/>
                    <a:pt x="1513" y="1919"/>
                  </a:cubicBezTo>
                  <a:lnTo>
                    <a:pt x="1501" y="1907"/>
                  </a:lnTo>
                  <a:cubicBezTo>
                    <a:pt x="1489" y="1901"/>
                    <a:pt x="1483" y="1898"/>
                    <a:pt x="1479" y="1898"/>
                  </a:cubicBezTo>
                  <a:cubicBezTo>
                    <a:pt x="1474" y="1898"/>
                    <a:pt x="1471" y="1901"/>
                    <a:pt x="1465" y="1907"/>
                  </a:cubicBezTo>
                  <a:cubicBezTo>
                    <a:pt x="1477" y="1931"/>
                    <a:pt x="1453" y="1931"/>
                    <a:pt x="1453" y="1943"/>
                  </a:cubicBezTo>
                  <a:cubicBezTo>
                    <a:pt x="1477" y="1991"/>
                    <a:pt x="1501" y="2050"/>
                    <a:pt x="1525" y="2110"/>
                  </a:cubicBezTo>
                  <a:cubicBezTo>
                    <a:pt x="1525" y="2111"/>
                    <a:pt x="1524" y="2112"/>
                    <a:pt x="1524" y="2112"/>
                  </a:cubicBezTo>
                  <a:cubicBezTo>
                    <a:pt x="1517" y="2112"/>
                    <a:pt x="1488" y="2068"/>
                    <a:pt x="1477" y="2015"/>
                  </a:cubicBezTo>
                  <a:cubicBezTo>
                    <a:pt x="1467" y="1975"/>
                    <a:pt x="1449" y="1952"/>
                    <a:pt x="1443" y="1952"/>
                  </a:cubicBezTo>
                  <a:cubicBezTo>
                    <a:pt x="1442" y="1952"/>
                    <a:pt x="1441" y="1953"/>
                    <a:pt x="1441" y="1955"/>
                  </a:cubicBezTo>
                  <a:cubicBezTo>
                    <a:pt x="1429" y="1955"/>
                    <a:pt x="1429" y="1955"/>
                    <a:pt x="1441" y="1967"/>
                  </a:cubicBezTo>
                  <a:cubicBezTo>
                    <a:pt x="1450" y="1984"/>
                    <a:pt x="1446" y="1995"/>
                    <a:pt x="1443" y="1995"/>
                  </a:cubicBezTo>
                  <a:cubicBezTo>
                    <a:pt x="1442" y="1995"/>
                    <a:pt x="1441" y="1994"/>
                    <a:pt x="1441" y="1991"/>
                  </a:cubicBezTo>
                  <a:cubicBezTo>
                    <a:pt x="1418" y="1967"/>
                    <a:pt x="1394" y="1931"/>
                    <a:pt x="1382" y="1884"/>
                  </a:cubicBezTo>
                  <a:lnTo>
                    <a:pt x="1382" y="1884"/>
                  </a:lnTo>
                  <a:cubicBezTo>
                    <a:pt x="1394" y="1931"/>
                    <a:pt x="1382" y="1931"/>
                    <a:pt x="1382" y="1931"/>
                  </a:cubicBezTo>
                  <a:cubicBezTo>
                    <a:pt x="1370" y="1931"/>
                    <a:pt x="1370" y="1931"/>
                    <a:pt x="1370" y="1967"/>
                  </a:cubicBezTo>
                  <a:cubicBezTo>
                    <a:pt x="1370" y="1978"/>
                    <a:pt x="1370" y="1986"/>
                    <a:pt x="1370" y="1991"/>
                  </a:cubicBezTo>
                  <a:cubicBezTo>
                    <a:pt x="1370" y="1991"/>
                    <a:pt x="1346" y="1955"/>
                    <a:pt x="1346" y="1943"/>
                  </a:cubicBezTo>
                  <a:cubicBezTo>
                    <a:pt x="1334" y="1943"/>
                    <a:pt x="1346" y="1967"/>
                    <a:pt x="1346" y="1967"/>
                  </a:cubicBezTo>
                  <a:lnTo>
                    <a:pt x="1322" y="1967"/>
                  </a:lnTo>
                  <a:cubicBezTo>
                    <a:pt x="1320" y="1960"/>
                    <a:pt x="1319" y="1957"/>
                    <a:pt x="1318" y="1957"/>
                  </a:cubicBezTo>
                  <a:lnTo>
                    <a:pt x="1318" y="1957"/>
                  </a:lnTo>
                  <a:cubicBezTo>
                    <a:pt x="1315" y="1957"/>
                    <a:pt x="1322" y="2007"/>
                    <a:pt x="1322" y="2026"/>
                  </a:cubicBezTo>
                  <a:lnTo>
                    <a:pt x="1322" y="2062"/>
                  </a:lnTo>
                  <a:cubicBezTo>
                    <a:pt x="1310" y="2003"/>
                    <a:pt x="1310" y="1979"/>
                    <a:pt x="1298" y="1979"/>
                  </a:cubicBezTo>
                  <a:lnTo>
                    <a:pt x="1239" y="1979"/>
                  </a:lnTo>
                  <a:cubicBezTo>
                    <a:pt x="1239" y="1979"/>
                    <a:pt x="1215" y="1979"/>
                    <a:pt x="1227" y="2003"/>
                  </a:cubicBezTo>
                  <a:cubicBezTo>
                    <a:pt x="1227" y="2017"/>
                    <a:pt x="1227" y="2032"/>
                    <a:pt x="1227" y="2038"/>
                  </a:cubicBezTo>
                  <a:cubicBezTo>
                    <a:pt x="1227" y="2026"/>
                    <a:pt x="1215" y="2003"/>
                    <a:pt x="1215" y="1991"/>
                  </a:cubicBezTo>
                  <a:cubicBezTo>
                    <a:pt x="1215" y="1979"/>
                    <a:pt x="1215" y="1979"/>
                    <a:pt x="1203" y="1979"/>
                  </a:cubicBezTo>
                  <a:cubicBezTo>
                    <a:pt x="1197" y="1979"/>
                    <a:pt x="1194" y="1976"/>
                    <a:pt x="1191" y="1976"/>
                  </a:cubicBezTo>
                  <a:cubicBezTo>
                    <a:pt x="1188" y="1976"/>
                    <a:pt x="1185" y="1979"/>
                    <a:pt x="1179" y="1991"/>
                  </a:cubicBezTo>
                  <a:cubicBezTo>
                    <a:pt x="1179" y="2009"/>
                    <a:pt x="1179" y="2012"/>
                    <a:pt x="1178" y="2012"/>
                  </a:cubicBezTo>
                  <a:cubicBezTo>
                    <a:pt x="1177" y="2012"/>
                    <a:pt x="1176" y="2011"/>
                    <a:pt x="1174" y="2011"/>
                  </a:cubicBezTo>
                  <a:cubicBezTo>
                    <a:pt x="1173" y="2011"/>
                    <a:pt x="1170" y="2012"/>
                    <a:pt x="1168" y="2015"/>
                  </a:cubicBezTo>
                  <a:cubicBezTo>
                    <a:pt x="1166" y="2016"/>
                    <a:pt x="1164" y="2019"/>
                    <a:pt x="1164" y="2022"/>
                  </a:cubicBezTo>
                  <a:lnTo>
                    <a:pt x="1164" y="2022"/>
                  </a:lnTo>
                  <a:cubicBezTo>
                    <a:pt x="1157" y="2012"/>
                    <a:pt x="1155" y="1999"/>
                    <a:pt x="1149" y="1999"/>
                  </a:cubicBezTo>
                  <a:cubicBezTo>
                    <a:pt x="1148" y="1999"/>
                    <a:pt x="1146" y="2000"/>
                    <a:pt x="1144" y="2003"/>
                  </a:cubicBezTo>
                  <a:cubicBezTo>
                    <a:pt x="1132" y="2003"/>
                    <a:pt x="1120" y="2003"/>
                    <a:pt x="1120" y="2015"/>
                  </a:cubicBezTo>
                  <a:cubicBezTo>
                    <a:pt x="1108" y="2026"/>
                    <a:pt x="1108" y="2050"/>
                    <a:pt x="1120" y="2074"/>
                  </a:cubicBezTo>
                  <a:cubicBezTo>
                    <a:pt x="1112" y="2120"/>
                    <a:pt x="1124" y="2186"/>
                    <a:pt x="1131" y="2186"/>
                  </a:cubicBezTo>
                  <a:cubicBezTo>
                    <a:pt x="1134" y="2186"/>
                    <a:pt x="1136" y="2167"/>
                    <a:pt x="1132" y="2117"/>
                  </a:cubicBezTo>
                  <a:lnTo>
                    <a:pt x="1132" y="2117"/>
                  </a:lnTo>
                  <a:cubicBezTo>
                    <a:pt x="1137" y="2144"/>
                    <a:pt x="1168" y="2137"/>
                    <a:pt x="1168" y="2181"/>
                  </a:cubicBezTo>
                  <a:cubicBezTo>
                    <a:pt x="1171" y="2197"/>
                    <a:pt x="1173" y="2202"/>
                    <a:pt x="1173" y="2202"/>
                  </a:cubicBezTo>
                  <a:cubicBezTo>
                    <a:pt x="1174" y="2202"/>
                    <a:pt x="1171" y="2181"/>
                    <a:pt x="1179" y="2181"/>
                  </a:cubicBezTo>
                  <a:cubicBezTo>
                    <a:pt x="1191" y="2181"/>
                    <a:pt x="1191" y="2181"/>
                    <a:pt x="1191" y="2169"/>
                  </a:cubicBezTo>
                  <a:cubicBezTo>
                    <a:pt x="1205" y="2155"/>
                    <a:pt x="1223" y="2150"/>
                    <a:pt x="1241" y="2150"/>
                  </a:cubicBezTo>
                  <a:cubicBezTo>
                    <a:pt x="1253" y="2150"/>
                    <a:pt x="1265" y="2153"/>
                    <a:pt x="1275" y="2157"/>
                  </a:cubicBezTo>
                  <a:cubicBezTo>
                    <a:pt x="1281" y="2157"/>
                    <a:pt x="1298" y="2175"/>
                    <a:pt x="1310" y="2175"/>
                  </a:cubicBezTo>
                  <a:cubicBezTo>
                    <a:pt x="1322" y="2175"/>
                    <a:pt x="1328" y="2157"/>
                    <a:pt x="1310" y="2086"/>
                  </a:cubicBezTo>
                  <a:cubicBezTo>
                    <a:pt x="1310" y="2086"/>
                    <a:pt x="1307" y="2056"/>
                    <a:pt x="1303" y="2034"/>
                  </a:cubicBezTo>
                  <a:lnTo>
                    <a:pt x="1303" y="2034"/>
                  </a:lnTo>
                  <a:lnTo>
                    <a:pt x="1322" y="2110"/>
                  </a:lnTo>
                  <a:lnTo>
                    <a:pt x="1370" y="2277"/>
                  </a:lnTo>
                  <a:cubicBezTo>
                    <a:pt x="1370" y="2265"/>
                    <a:pt x="1370" y="2253"/>
                    <a:pt x="1370" y="2241"/>
                  </a:cubicBezTo>
                  <a:cubicBezTo>
                    <a:pt x="1370" y="2241"/>
                    <a:pt x="1370" y="2229"/>
                    <a:pt x="1382" y="2229"/>
                  </a:cubicBezTo>
                  <a:cubicBezTo>
                    <a:pt x="1392" y="2229"/>
                    <a:pt x="1403" y="2229"/>
                    <a:pt x="1414" y="2263"/>
                  </a:cubicBezTo>
                  <a:lnTo>
                    <a:pt x="1414" y="2263"/>
                  </a:lnTo>
                  <a:cubicBezTo>
                    <a:pt x="1396" y="2198"/>
                    <a:pt x="1418" y="2237"/>
                    <a:pt x="1418" y="2181"/>
                  </a:cubicBezTo>
                  <a:cubicBezTo>
                    <a:pt x="1409" y="2155"/>
                    <a:pt x="1394" y="2111"/>
                    <a:pt x="1400" y="2111"/>
                  </a:cubicBezTo>
                  <a:lnTo>
                    <a:pt x="1400" y="2111"/>
                  </a:lnTo>
                  <a:cubicBezTo>
                    <a:pt x="1402" y="2111"/>
                    <a:pt x="1408" y="2117"/>
                    <a:pt x="1418" y="2134"/>
                  </a:cubicBezTo>
                  <a:cubicBezTo>
                    <a:pt x="1418" y="2157"/>
                    <a:pt x="1429" y="2193"/>
                    <a:pt x="1441" y="2217"/>
                  </a:cubicBezTo>
                  <a:cubicBezTo>
                    <a:pt x="1446" y="2222"/>
                    <a:pt x="1451" y="2225"/>
                    <a:pt x="1454" y="2225"/>
                  </a:cubicBezTo>
                  <a:cubicBezTo>
                    <a:pt x="1459" y="2225"/>
                    <a:pt x="1460" y="2219"/>
                    <a:pt x="1453" y="2205"/>
                  </a:cubicBezTo>
                  <a:cubicBezTo>
                    <a:pt x="1446" y="2184"/>
                    <a:pt x="1448" y="2179"/>
                    <a:pt x="1450" y="2179"/>
                  </a:cubicBezTo>
                  <a:lnTo>
                    <a:pt x="1450" y="2179"/>
                  </a:lnTo>
                  <a:cubicBezTo>
                    <a:pt x="1451" y="2179"/>
                    <a:pt x="1453" y="2181"/>
                    <a:pt x="1453" y="2181"/>
                  </a:cubicBezTo>
                  <a:cubicBezTo>
                    <a:pt x="1453" y="2181"/>
                    <a:pt x="1465" y="2193"/>
                    <a:pt x="1465" y="2217"/>
                  </a:cubicBezTo>
                  <a:cubicBezTo>
                    <a:pt x="1469" y="2225"/>
                    <a:pt x="1472" y="2229"/>
                    <a:pt x="1474" y="2229"/>
                  </a:cubicBezTo>
                  <a:cubicBezTo>
                    <a:pt x="1480" y="2229"/>
                    <a:pt x="1476" y="2188"/>
                    <a:pt x="1485" y="2188"/>
                  </a:cubicBezTo>
                  <a:cubicBezTo>
                    <a:pt x="1489" y="2188"/>
                    <a:pt x="1493" y="2193"/>
                    <a:pt x="1501" y="2205"/>
                  </a:cubicBezTo>
                  <a:cubicBezTo>
                    <a:pt x="1511" y="2205"/>
                    <a:pt x="1494" y="2130"/>
                    <a:pt x="1498" y="2130"/>
                  </a:cubicBezTo>
                  <a:lnTo>
                    <a:pt x="1498" y="2130"/>
                  </a:lnTo>
                  <a:cubicBezTo>
                    <a:pt x="1499" y="2130"/>
                    <a:pt x="1500" y="2131"/>
                    <a:pt x="1501" y="2134"/>
                  </a:cubicBezTo>
                  <a:cubicBezTo>
                    <a:pt x="1511" y="2144"/>
                    <a:pt x="1522" y="2183"/>
                    <a:pt x="1524" y="2183"/>
                  </a:cubicBezTo>
                  <a:cubicBezTo>
                    <a:pt x="1525" y="2183"/>
                    <a:pt x="1525" y="2183"/>
                    <a:pt x="1525" y="2181"/>
                  </a:cubicBezTo>
                  <a:cubicBezTo>
                    <a:pt x="1525" y="2169"/>
                    <a:pt x="1513" y="2134"/>
                    <a:pt x="1513" y="2110"/>
                  </a:cubicBezTo>
                  <a:lnTo>
                    <a:pt x="1513" y="2110"/>
                  </a:lnTo>
                  <a:lnTo>
                    <a:pt x="1560" y="2205"/>
                  </a:lnTo>
                  <a:cubicBezTo>
                    <a:pt x="1542" y="2168"/>
                    <a:pt x="1538" y="2138"/>
                    <a:pt x="1548" y="2138"/>
                  </a:cubicBezTo>
                  <a:cubicBezTo>
                    <a:pt x="1551" y="2138"/>
                    <a:pt x="1555" y="2140"/>
                    <a:pt x="1560" y="2146"/>
                  </a:cubicBezTo>
                  <a:cubicBezTo>
                    <a:pt x="1568" y="2167"/>
                    <a:pt x="1570" y="2171"/>
                    <a:pt x="1574" y="2171"/>
                  </a:cubicBezTo>
                  <a:cubicBezTo>
                    <a:pt x="1577" y="2171"/>
                    <a:pt x="1579" y="2169"/>
                    <a:pt x="1584" y="2169"/>
                  </a:cubicBezTo>
                  <a:cubicBezTo>
                    <a:pt x="1584" y="2157"/>
                    <a:pt x="1584" y="2146"/>
                    <a:pt x="1584" y="2146"/>
                  </a:cubicBezTo>
                  <a:lnTo>
                    <a:pt x="1596" y="2146"/>
                  </a:lnTo>
                  <a:cubicBezTo>
                    <a:pt x="1608" y="2146"/>
                    <a:pt x="1596" y="2146"/>
                    <a:pt x="1596" y="2122"/>
                  </a:cubicBezTo>
                  <a:cubicBezTo>
                    <a:pt x="1596" y="2112"/>
                    <a:pt x="1598" y="2108"/>
                    <a:pt x="1601" y="2108"/>
                  </a:cubicBezTo>
                  <a:cubicBezTo>
                    <a:pt x="1608" y="2108"/>
                    <a:pt x="1623" y="2134"/>
                    <a:pt x="1632" y="2134"/>
                  </a:cubicBezTo>
                  <a:cubicBezTo>
                    <a:pt x="1632" y="2134"/>
                    <a:pt x="1638" y="2137"/>
                    <a:pt x="1642" y="2137"/>
                  </a:cubicBezTo>
                  <a:cubicBezTo>
                    <a:pt x="1647" y="2137"/>
                    <a:pt x="1650" y="2134"/>
                    <a:pt x="1644" y="2122"/>
                  </a:cubicBezTo>
                  <a:cubicBezTo>
                    <a:pt x="1644" y="2104"/>
                    <a:pt x="1625" y="2068"/>
                    <a:pt x="1628" y="2068"/>
                  </a:cubicBezTo>
                  <a:lnTo>
                    <a:pt x="1628" y="2068"/>
                  </a:lnTo>
                  <a:cubicBezTo>
                    <a:pt x="1630" y="2068"/>
                    <a:pt x="1634" y="2073"/>
                    <a:pt x="1644" y="2086"/>
                  </a:cubicBezTo>
                  <a:cubicBezTo>
                    <a:pt x="1668" y="2116"/>
                    <a:pt x="1682" y="2131"/>
                    <a:pt x="1685" y="2131"/>
                  </a:cubicBezTo>
                  <a:cubicBezTo>
                    <a:pt x="1688" y="2131"/>
                    <a:pt x="1679" y="2116"/>
                    <a:pt x="1656" y="2086"/>
                  </a:cubicBezTo>
                  <a:cubicBezTo>
                    <a:pt x="1632" y="2054"/>
                    <a:pt x="1629" y="2038"/>
                    <a:pt x="1637" y="2038"/>
                  </a:cubicBezTo>
                  <a:cubicBezTo>
                    <a:pt x="1641" y="2038"/>
                    <a:pt x="1648" y="2042"/>
                    <a:pt x="1656" y="2050"/>
                  </a:cubicBezTo>
                  <a:cubicBezTo>
                    <a:pt x="1681" y="2076"/>
                    <a:pt x="1695" y="2096"/>
                    <a:pt x="1696" y="2096"/>
                  </a:cubicBezTo>
                  <a:cubicBezTo>
                    <a:pt x="1696" y="2096"/>
                    <a:pt x="1695" y="2093"/>
                    <a:pt x="1691" y="2086"/>
                  </a:cubicBezTo>
                  <a:cubicBezTo>
                    <a:pt x="1691" y="2086"/>
                    <a:pt x="1671" y="2025"/>
                    <a:pt x="1677" y="2025"/>
                  </a:cubicBezTo>
                  <a:lnTo>
                    <a:pt x="1677" y="2025"/>
                  </a:lnTo>
                  <a:cubicBezTo>
                    <a:pt x="1678" y="2025"/>
                    <a:pt x="1679" y="2026"/>
                    <a:pt x="1679" y="2026"/>
                  </a:cubicBezTo>
                  <a:cubicBezTo>
                    <a:pt x="1691" y="2038"/>
                    <a:pt x="1691" y="2062"/>
                    <a:pt x="1703" y="2086"/>
                  </a:cubicBezTo>
                  <a:cubicBezTo>
                    <a:pt x="1705" y="2087"/>
                    <a:pt x="1706" y="2088"/>
                    <a:pt x="1706" y="2088"/>
                  </a:cubicBezTo>
                  <a:cubicBezTo>
                    <a:pt x="1713" y="2088"/>
                    <a:pt x="1703" y="2049"/>
                    <a:pt x="1703" y="2038"/>
                  </a:cubicBezTo>
                  <a:cubicBezTo>
                    <a:pt x="1697" y="2032"/>
                    <a:pt x="1700" y="2029"/>
                    <a:pt x="1706" y="2029"/>
                  </a:cubicBezTo>
                  <a:cubicBezTo>
                    <a:pt x="1712" y="2029"/>
                    <a:pt x="1721" y="2032"/>
                    <a:pt x="1727" y="2038"/>
                  </a:cubicBezTo>
                  <a:cubicBezTo>
                    <a:pt x="1744" y="2047"/>
                    <a:pt x="1755" y="2055"/>
                    <a:pt x="1760" y="2055"/>
                  </a:cubicBezTo>
                  <a:cubicBezTo>
                    <a:pt x="1762" y="2055"/>
                    <a:pt x="1763" y="2054"/>
                    <a:pt x="1763" y="2050"/>
                  </a:cubicBezTo>
                  <a:cubicBezTo>
                    <a:pt x="1775" y="2050"/>
                    <a:pt x="1775" y="2050"/>
                    <a:pt x="1775" y="2026"/>
                  </a:cubicBezTo>
                  <a:cubicBezTo>
                    <a:pt x="1775" y="2017"/>
                    <a:pt x="1761" y="1995"/>
                    <a:pt x="1765" y="1995"/>
                  </a:cubicBezTo>
                  <a:lnTo>
                    <a:pt x="1765" y="1995"/>
                  </a:lnTo>
                  <a:cubicBezTo>
                    <a:pt x="1766" y="1995"/>
                    <a:pt x="1769" y="1997"/>
                    <a:pt x="1775" y="2003"/>
                  </a:cubicBezTo>
                  <a:cubicBezTo>
                    <a:pt x="1792" y="2020"/>
                    <a:pt x="1810" y="2031"/>
                    <a:pt x="1818" y="2031"/>
                  </a:cubicBezTo>
                  <a:cubicBezTo>
                    <a:pt x="1821" y="2031"/>
                    <a:pt x="1822" y="2030"/>
                    <a:pt x="1822" y="2026"/>
                  </a:cubicBezTo>
                  <a:cubicBezTo>
                    <a:pt x="1822" y="2020"/>
                    <a:pt x="1815" y="2009"/>
                    <a:pt x="1804" y="1997"/>
                  </a:cubicBezTo>
                  <a:lnTo>
                    <a:pt x="1804" y="1997"/>
                  </a:lnTo>
                  <a:cubicBezTo>
                    <a:pt x="1813" y="2005"/>
                    <a:pt x="1821" y="2008"/>
                    <a:pt x="1826" y="2008"/>
                  </a:cubicBezTo>
                  <a:cubicBezTo>
                    <a:pt x="1838" y="2008"/>
                    <a:pt x="1836" y="1988"/>
                    <a:pt x="1822" y="1967"/>
                  </a:cubicBezTo>
                  <a:cubicBezTo>
                    <a:pt x="1812" y="1951"/>
                    <a:pt x="1811" y="1944"/>
                    <a:pt x="1814" y="1944"/>
                  </a:cubicBezTo>
                  <a:lnTo>
                    <a:pt x="1814" y="1944"/>
                  </a:lnTo>
                  <a:cubicBezTo>
                    <a:pt x="1818" y="1944"/>
                    <a:pt x="1828" y="1954"/>
                    <a:pt x="1834" y="1967"/>
                  </a:cubicBezTo>
                  <a:cubicBezTo>
                    <a:pt x="1858" y="1991"/>
                    <a:pt x="1858" y="1991"/>
                    <a:pt x="1870" y="2003"/>
                  </a:cubicBezTo>
                  <a:cubicBezTo>
                    <a:pt x="1872" y="2005"/>
                    <a:pt x="1874" y="2006"/>
                    <a:pt x="1874" y="2006"/>
                  </a:cubicBezTo>
                  <a:cubicBezTo>
                    <a:pt x="1878" y="2006"/>
                    <a:pt x="1870" y="1988"/>
                    <a:pt x="1870" y="1979"/>
                  </a:cubicBezTo>
                  <a:cubicBezTo>
                    <a:pt x="1870" y="1979"/>
                    <a:pt x="1870" y="1968"/>
                    <a:pt x="1877" y="1968"/>
                  </a:cubicBezTo>
                  <a:cubicBezTo>
                    <a:pt x="1881" y="1968"/>
                    <a:pt x="1886" y="1971"/>
                    <a:pt x="1894" y="1979"/>
                  </a:cubicBezTo>
                  <a:cubicBezTo>
                    <a:pt x="1903" y="1991"/>
                    <a:pt x="1907" y="1995"/>
                    <a:pt x="1909" y="1995"/>
                  </a:cubicBezTo>
                  <a:cubicBezTo>
                    <a:pt x="1914" y="1995"/>
                    <a:pt x="1894" y="1955"/>
                    <a:pt x="1894" y="1955"/>
                  </a:cubicBezTo>
                  <a:cubicBezTo>
                    <a:pt x="1894" y="1943"/>
                    <a:pt x="1918" y="1955"/>
                    <a:pt x="1906" y="1919"/>
                  </a:cubicBezTo>
                  <a:cubicBezTo>
                    <a:pt x="1894" y="1896"/>
                    <a:pt x="1906" y="1896"/>
                    <a:pt x="1918" y="1896"/>
                  </a:cubicBezTo>
                  <a:cubicBezTo>
                    <a:pt x="1922" y="1896"/>
                    <a:pt x="1931" y="1897"/>
                    <a:pt x="1938" y="1897"/>
                  </a:cubicBezTo>
                  <a:cubicBezTo>
                    <a:pt x="1949" y="1897"/>
                    <a:pt x="1956" y="1893"/>
                    <a:pt x="1941" y="1872"/>
                  </a:cubicBezTo>
                  <a:cubicBezTo>
                    <a:pt x="1935" y="1862"/>
                    <a:pt x="1935" y="1859"/>
                    <a:pt x="1937" y="1859"/>
                  </a:cubicBezTo>
                  <a:cubicBezTo>
                    <a:pt x="1945" y="1859"/>
                    <a:pt x="1977" y="1887"/>
                    <a:pt x="1977" y="1896"/>
                  </a:cubicBezTo>
                  <a:cubicBezTo>
                    <a:pt x="1989" y="1896"/>
                    <a:pt x="1977" y="1872"/>
                    <a:pt x="1977" y="1872"/>
                  </a:cubicBezTo>
                  <a:cubicBezTo>
                    <a:pt x="1989" y="1860"/>
                    <a:pt x="2001" y="1860"/>
                    <a:pt x="2001" y="1848"/>
                  </a:cubicBezTo>
                  <a:cubicBezTo>
                    <a:pt x="1993" y="1839"/>
                    <a:pt x="1978" y="1831"/>
                    <a:pt x="1983" y="1831"/>
                  </a:cubicBezTo>
                  <a:cubicBezTo>
                    <a:pt x="1985" y="1831"/>
                    <a:pt x="1990" y="1833"/>
                    <a:pt x="2001" y="1836"/>
                  </a:cubicBezTo>
                  <a:cubicBezTo>
                    <a:pt x="2011" y="1841"/>
                    <a:pt x="2024" y="1846"/>
                    <a:pt x="2032" y="1846"/>
                  </a:cubicBezTo>
                  <a:cubicBezTo>
                    <a:pt x="2044" y="1846"/>
                    <a:pt x="2043" y="1836"/>
                    <a:pt x="2001" y="1800"/>
                  </a:cubicBezTo>
                  <a:lnTo>
                    <a:pt x="2001" y="1800"/>
                  </a:lnTo>
                  <a:cubicBezTo>
                    <a:pt x="2023" y="1819"/>
                    <a:pt x="2039" y="1826"/>
                    <a:pt x="2051" y="1826"/>
                  </a:cubicBezTo>
                  <a:cubicBezTo>
                    <a:pt x="2076" y="1826"/>
                    <a:pt x="2077" y="1789"/>
                    <a:pt x="2060" y="1765"/>
                  </a:cubicBezTo>
                  <a:cubicBezTo>
                    <a:pt x="2056" y="1761"/>
                    <a:pt x="2054" y="1760"/>
                    <a:pt x="2055" y="1760"/>
                  </a:cubicBezTo>
                  <a:lnTo>
                    <a:pt x="2055" y="1760"/>
                  </a:lnTo>
                  <a:cubicBezTo>
                    <a:pt x="2057" y="1760"/>
                    <a:pt x="2105" y="1786"/>
                    <a:pt x="2115" y="1786"/>
                  </a:cubicBezTo>
                  <a:cubicBezTo>
                    <a:pt x="2119" y="1786"/>
                    <a:pt x="2116" y="1781"/>
                    <a:pt x="2096" y="1765"/>
                  </a:cubicBezTo>
                  <a:cubicBezTo>
                    <a:pt x="2067" y="1745"/>
                    <a:pt x="2038" y="1726"/>
                    <a:pt x="2054" y="1726"/>
                  </a:cubicBezTo>
                  <a:cubicBezTo>
                    <a:pt x="2058" y="1726"/>
                    <a:pt x="2064" y="1727"/>
                    <a:pt x="2072" y="1729"/>
                  </a:cubicBezTo>
                  <a:cubicBezTo>
                    <a:pt x="2072" y="1729"/>
                    <a:pt x="2072" y="1722"/>
                    <a:pt x="2072" y="1713"/>
                  </a:cubicBezTo>
                  <a:lnTo>
                    <a:pt x="2072" y="1713"/>
                  </a:lnTo>
                  <a:cubicBezTo>
                    <a:pt x="2079" y="1720"/>
                    <a:pt x="2093" y="1729"/>
                    <a:pt x="2108" y="1729"/>
                  </a:cubicBezTo>
                  <a:cubicBezTo>
                    <a:pt x="2120" y="1729"/>
                    <a:pt x="2108" y="1729"/>
                    <a:pt x="2120" y="1717"/>
                  </a:cubicBezTo>
                  <a:cubicBezTo>
                    <a:pt x="2120" y="1717"/>
                    <a:pt x="2168" y="1717"/>
                    <a:pt x="2168" y="1705"/>
                  </a:cubicBezTo>
                  <a:cubicBezTo>
                    <a:pt x="2108" y="1693"/>
                    <a:pt x="2060" y="1669"/>
                    <a:pt x="2013" y="1634"/>
                  </a:cubicBezTo>
                  <a:lnTo>
                    <a:pt x="2013" y="1634"/>
                  </a:lnTo>
                  <a:cubicBezTo>
                    <a:pt x="2013" y="1634"/>
                    <a:pt x="2072" y="1669"/>
                    <a:pt x="2096" y="1669"/>
                  </a:cubicBezTo>
                  <a:cubicBezTo>
                    <a:pt x="2100" y="1673"/>
                    <a:pt x="2103" y="1675"/>
                    <a:pt x="2105" y="1675"/>
                  </a:cubicBezTo>
                  <a:cubicBezTo>
                    <a:pt x="2108" y="1675"/>
                    <a:pt x="2108" y="1669"/>
                    <a:pt x="2108" y="1669"/>
                  </a:cubicBezTo>
                  <a:cubicBezTo>
                    <a:pt x="2116" y="1669"/>
                    <a:pt x="2140" y="1675"/>
                    <a:pt x="2151" y="1675"/>
                  </a:cubicBezTo>
                  <a:cubicBezTo>
                    <a:pt x="2157" y="1675"/>
                    <a:pt x="2160" y="1673"/>
                    <a:pt x="2156" y="1669"/>
                  </a:cubicBezTo>
                  <a:cubicBezTo>
                    <a:pt x="2144" y="1669"/>
                    <a:pt x="2120" y="1645"/>
                    <a:pt x="2132" y="1645"/>
                  </a:cubicBezTo>
                  <a:cubicBezTo>
                    <a:pt x="2140" y="1645"/>
                    <a:pt x="2158" y="1651"/>
                    <a:pt x="2173" y="1651"/>
                  </a:cubicBezTo>
                  <a:cubicBezTo>
                    <a:pt x="2181" y="1651"/>
                    <a:pt x="2187" y="1649"/>
                    <a:pt x="2191" y="1645"/>
                  </a:cubicBezTo>
                  <a:cubicBezTo>
                    <a:pt x="2156" y="1634"/>
                    <a:pt x="2191" y="1598"/>
                    <a:pt x="2180" y="1598"/>
                  </a:cubicBezTo>
                  <a:cubicBezTo>
                    <a:pt x="2168" y="1586"/>
                    <a:pt x="2120" y="1574"/>
                    <a:pt x="2096" y="1562"/>
                  </a:cubicBezTo>
                  <a:cubicBezTo>
                    <a:pt x="2094" y="1560"/>
                    <a:pt x="2095" y="1559"/>
                    <a:pt x="2098" y="1559"/>
                  </a:cubicBezTo>
                  <a:cubicBezTo>
                    <a:pt x="2110" y="1559"/>
                    <a:pt x="2160" y="1576"/>
                    <a:pt x="2180" y="1586"/>
                  </a:cubicBezTo>
                  <a:lnTo>
                    <a:pt x="2180" y="1586"/>
                  </a:lnTo>
                  <a:cubicBezTo>
                    <a:pt x="2156" y="1574"/>
                    <a:pt x="2120" y="1562"/>
                    <a:pt x="2144" y="1562"/>
                  </a:cubicBezTo>
                  <a:cubicBezTo>
                    <a:pt x="2168" y="1562"/>
                    <a:pt x="2203" y="1574"/>
                    <a:pt x="2215" y="1574"/>
                  </a:cubicBezTo>
                  <a:cubicBezTo>
                    <a:pt x="2227" y="1574"/>
                    <a:pt x="2144" y="1538"/>
                    <a:pt x="2156" y="1538"/>
                  </a:cubicBezTo>
                  <a:lnTo>
                    <a:pt x="2156" y="1538"/>
                  </a:lnTo>
                  <a:cubicBezTo>
                    <a:pt x="2164" y="1538"/>
                    <a:pt x="2193" y="1544"/>
                    <a:pt x="2204" y="1544"/>
                  </a:cubicBezTo>
                  <a:cubicBezTo>
                    <a:pt x="2205" y="1544"/>
                    <a:pt x="2206" y="1544"/>
                    <a:pt x="2207" y="1543"/>
                  </a:cubicBezTo>
                  <a:lnTo>
                    <a:pt x="2207" y="1543"/>
                  </a:lnTo>
                  <a:cubicBezTo>
                    <a:pt x="2222" y="1547"/>
                    <a:pt x="2235" y="1550"/>
                    <a:pt x="2239" y="1550"/>
                  </a:cubicBezTo>
                  <a:cubicBezTo>
                    <a:pt x="2239" y="1538"/>
                    <a:pt x="2251" y="1538"/>
                    <a:pt x="2239" y="1526"/>
                  </a:cubicBezTo>
                  <a:cubicBezTo>
                    <a:pt x="2227" y="1526"/>
                    <a:pt x="2215" y="1515"/>
                    <a:pt x="2215" y="1515"/>
                  </a:cubicBezTo>
                  <a:cubicBezTo>
                    <a:pt x="2215" y="1503"/>
                    <a:pt x="2227" y="1491"/>
                    <a:pt x="2215" y="1491"/>
                  </a:cubicBezTo>
                  <a:cubicBezTo>
                    <a:pt x="2203" y="1479"/>
                    <a:pt x="2180" y="1467"/>
                    <a:pt x="2156" y="1467"/>
                  </a:cubicBezTo>
                  <a:cubicBezTo>
                    <a:pt x="2156" y="1455"/>
                    <a:pt x="2156" y="1455"/>
                    <a:pt x="2191" y="1455"/>
                  </a:cubicBezTo>
                  <a:cubicBezTo>
                    <a:pt x="2227" y="1455"/>
                    <a:pt x="2263" y="1455"/>
                    <a:pt x="2239" y="1443"/>
                  </a:cubicBezTo>
                  <a:cubicBezTo>
                    <a:pt x="2215" y="1431"/>
                    <a:pt x="2203" y="1431"/>
                    <a:pt x="2203" y="1419"/>
                  </a:cubicBezTo>
                  <a:cubicBezTo>
                    <a:pt x="2203" y="1407"/>
                    <a:pt x="2215" y="1407"/>
                    <a:pt x="2203" y="1407"/>
                  </a:cubicBezTo>
                  <a:cubicBezTo>
                    <a:pt x="2191" y="1407"/>
                    <a:pt x="2191" y="1407"/>
                    <a:pt x="2180" y="1395"/>
                  </a:cubicBezTo>
                  <a:cubicBezTo>
                    <a:pt x="2168" y="1395"/>
                    <a:pt x="2180" y="1384"/>
                    <a:pt x="2180" y="1372"/>
                  </a:cubicBezTo>
                  <a:cubicBezTo>
                    <a:pt x="2180" y="1360"/>
                    <a:pt x="2144" y="1348"/>
                    <a:pt x="2180" y="1348"/>
                  </a:cubicBezTo>
                  <a:cubicBezTo>
                    <a:pt x="2215" y="1348"/>
                    <a:pt x="2203" y="1336"/>
                    <a:pt x="2180" y="1324"/>
                  </a:cubicBezTo>
                  <a:lnTo>
                    <a:pt x="2132" y="1324"/>
                  </a:lnTo>
                  <a:cubicBezTo>
                    <a:pt x="2132" y="1324"/>
                    <a:pt x="2132" y="1312"/>
                    <a:pt x="2144" y="1312"/>
                  </a:cubicBezTo>
                  <a:lnTo>
                    <a:pt x="2191" y="1312"/>
                  </a:lnTo>
                  <a:cubicBezTo>
                    <a:pt x="2215" y="1312"/>
                    <a:pt x="2168" y="1300"/>
                    <a:pt x="2191" y="1288"/>
                  </a:cubicBezTo>
                  <a:cubicBezTo>
                    <a:pt x="2227" y="1288"/>
                    <a:pt x="2299" y="1288"/>
                    <a:pt x="2239" y="1276"/>
                  </a:cubicBezTo>
                  <a:cubicBezTo>
                    <a:pt x="2203" y="1276"/>
                    <a:pt x="2132" y="1264"/>
                    <a:pt x="2180" y="1264"/>
                  </a:cubicBezTo>
                  <a:cubicBezTo>
                    <a:pt x="2203" y="1264"/>
                    <a:pt x="2227" y="1253"/>
                    <a:pt x="2239" y="1253"/>
                  </a:cubicBezTo>
                  <a:cubicBezTo>
                    <a:pt x="2239" y="1253"/>
                    <a:pt x="2263" y="1229"/>
                    <a:pt x="2239" y="1229"/>
                  </a:cubicBezTo>
                  <a:cubicBezTo>
                    <a:pt x="2215" y="1229"/>
                    <a:pt x="2144" y="1229"/>
                    <a:pt x="2156" y="1217"/>
                  </a:cubicBezTo>
                  <a:lnTo>
                    <a:pt x="2239" y="1217"/>
                  </a:lnTo>
                  <a:lnTo>
                    <a:pt x="2180" y="1205"/>
                  </a:lnTo>
                  <a:lnTo>
                    <a:pt x="2191" y="1205"/>
                  </a:lnTo>
                  <a:cubicBezTo>
                    <a:pt x="2215" y="1193"/>
                    <a:pt x="2251" y="1181"/>
                    <a:pt x="2239" y="1169"/>
                  </a:cubicBezTo>
                  <a:lnTo>
                    <a:pt x="2120" y="1169"/>
                  </a:lnTo>
                  <a:cubicBezTo>
                    <a:pt x="2120" y="1169"/>
                    <a:pt x="2144" y="1169"/>
                    <a:pt x="2168" y="1157"/>
                  </a:cubicBezTo>
                  <a:cubicBezTo>
                    <a:pt x="2180" y="1157"/>
                    <a:pt x="2191" y="1157"/>
                    <a:pt x="2203" y="1145"/>
                  </a:cubicBezTo>
                  <a:cubicBezTo>
                    <a:pt x="2203" y="1145"/>
                    <a:pt x="2275" y="1122"/>
                    <a:pt x="2263" y="1110"/>
                  </a:cubicBezTo>
                  <a:lnTo>
                    <a:pt x="2215" y="1110"/>
                  </a:lnTo>
                  <a:cubicBezTo>
                    <a:pt x="2227" y="1104"/>
                    <a:pt x="2236" y="1104"/>
                    <a:pt x="2242" y="1104"/>
                  </a:cubicBezTo>
                  <a:cubicBezTo>
                    <a:pt x="2248" y="1104"/>
                    <a:pt x="2251" y="1104"/>
                    <a:pt x="2251" y="1098"/>
                  </a:cubicBezTo>
                  <a:cubicBezTo>
                    <a:pt x="2263" y="1086"/>
                    <a:pt x="2168" y="1086"/>
                    <a:pt x="2156" y="1074"/>
                  </a:cubicBezTo>
                  <a:cubicBezTo>
                    <a:pt x="2156" y="1062"/>
                    <a:pt x="2263" y="1038"/>
                    <a:pt x="2251" y="1038"/>
                  </a:cubicBezTo>
                  <a:lnTo>
                    <a:pt x="2203" y="1038"/>
                  </a:lnTo>
                  <a:cubicBezTo>
                    <a:pt x="2203" y="1038"/>
                    <a:pt x="2263" y="1026"/>
                    <a:pt x="2251" y="1026"/>
                  </a:cubicBezTo>
                  <a:cubicBezTo>
                    <a:pt x="2251" y="1014"/>
                    <a:pt x="2227" y="1014"/>
                    <a:pt x="2227" y="1003"/>
                  </a:cubicBezTo>
                  <a:cubicBezTo>
                    <a:pt x="2227" y="999"/>
                    <a:pt x="2227" y="997"/>
                    <a:pt x="2227" y="997"/>
                  </a:cubicBezTo>
                  <a:cubicBezTo>
                    <a:pt x="2226" y="997"/>
                    <a:pt x="2223" y="1003"/>
                    <a:pt x="2215" y="1003"/>
                  </a:cubicBezTo>
                  <a:cubicBezTo>
                    <a:pt x="2191" y="1003"/>
                    <a:pt x="2203" y="1003"/>
                    <a:pt x="2215" y="991"/>
                  </a:cubicBezTo>
                  <a:cubicBezTo>
                    <a:pt x="2227" y="979"/>
                    <a:pt x="2227" y="967"/>
                    <a:pt x="2215" y="955"/>
                  </a:cubicBezTo>
                  <a:lnTo>
                    <a:pt x="2168" y="955"/>
                  </a:lnTo>
                  <a:cubicBezTo>
                    <a:pt x="2215" y="943"/>
                    <a:pt x="2275" y="931"/>
                    <a:pt x="2215" y="931"/>
                  </a:cubicBezTo>
                  <a:cubicBezTo>
                    <a:pt x="2197" y="931"/>
                    <a:pt x="2168" y="934"/>
                    <a:pt x="2148" y="934"/>
                  </a:cubicBezTo>
                  <a:cubicBezTo>
                    <a:pt x="2137" y="934"/>
                    <a:pt x="2129" y="933"/>
                    <a:pt x="2130" y="930"/>
                  </a:cubicBezTo>
                  <a:lnTo>
                    <a:pt x="2130" y="930"/>
                  </a:lnTo>
                  <a:cubicBezTo>
                    <a:pt x="2142" y="926"/>
                    <a:pt x="2161" y="919"/>
                    <a:pt x="2180" y="919"/>
                  </a:cubicBezTo>
                  <a:cubicBezTo>
                    <a:pt x="2180" y="919"/>
                    <a:pt x="2180" y="910"/>
                    <a:pt x="2171" y="906"/>
                  </a:cubicBezTo>
                  <a:lnTo>
                    <a:pt x="2171" y="906"/>
                  </a:lnTo>
                  <a:cubicBezTo>
                    <a:pt x="2186" y="898"/>
                    <a:pt x="2200" y="891"/>
                    <a:pt x="2215" y="883"/>
                  </a:cubicBezTo>
                  <a:cubicBezTo>
                    <a:pt x="2221" y="878"/>
                    <a:pt x="2215" y="878"/>
                    <a:pt x="2208" y="878"/>
                  </a:cubicBezTo>
                  <a:cubicBezTo>
                    <a:pt x="2200" y="878"/>
                    <a:pt x="2191" y="878"/>
                    <a:pt x="2191" y="872"/>
                  </a:cubicBezTo>
                  <a:cubicBezTo>
                    <a:pt x="2191" y="860"/>
                    <a:pt x="2239" y="848"/>
                    <a:pt x="2239" y="848"/>
                  </a:cubicBezTo>
                  <a:lnTo>
                    <a:pt x="2203" y="848"/>
                  </a:lnTo>
                  <a:cubicBezTo>
                    <a:pt x="2156" y="848"/>
                    <a:pt x="2251" y="812"/>
                    <a:pt x="2251" y="800"/>
                  </a:cubicBezTo>
                  <a:cubicBezTo>
                    <a:pt x="2251" y="799"/>
                    <a:pt x="2250" y="799"/>
                    <a:pt x="2248" y="799"/>
                  </a:cubicBezTo>
                  <a:cubicBezTo>
                    <a:pt x="2233" y="799"/>
                    <a:pt x="2173" y="824"/>
                    <a:pt x="2160" y="824"/>
                  </a:cubicBezTo>
                  <a:cubicBezTo>
                    <a:pt x="2155" y="824"/>
                    <a:pt x="2156" y="820"/>
                    <a:pt x="2168" y="812"/>
                  </a:cubicBezTo>
                  <a:cubicBezTo>
                    <a:pt x="2203" y="800"/>
                    <a:pt x="2203" y="800"/>
                    <a:pt x="2203" y="788"/>
                  </a:cubicBezTo>
                  <a:cubicBezTo>
                    <a:pt x="2208" y="784"/>
                    <a:pt x="2212" y="779"/>
                    <a:pt x="2217" y="775"/>
                  </a:cubicBezTo>
                  <a:lnTo>
                    <a:pt x="2217" y="775"/>
                  </a:lnTo>
                  <a:cubicBezTo>
                    <a:pt x="2215" y="776"/>
                    <a:pt x="2212" y="776"/>
                    <a:pt x="2210" y="776"/>
                  </a:cubicBezTo>
                  <a:cubicBezTo>
                    <a:pt x="2190" y="776"/>
                    <a:pt x="2194" y="759"/>
                    <a:pt x="2172" y="759"/>
                  </a:cubicBezTo>
                  <a:cubicBezTo>
                    <a:pt x="2167" y="759"/>
                    <a:pt x="2162" y="759"/>
                    <a:pt x="2154" y="761"/>
                  </a:cubicBezTo>
                  <a:lnTo>
                    <a:pt x="2154" y="761"/>
                  </a:lnTo>
                  <a:cubicBezTo>
                    <a:pt x="2189" y="749"/>
                    <a:pt x="2179" y="729"/>
                    <a:pt x="2168" y="729"/>
                  </a:cubicBezTo>
                  <a:cubicBezTo>
                    <a:pt x="2168" y="723"/>
                    <a:pt x="2165" y="720"/>
                    <a:pt x="2160" y="720"/>
                  </a:cubicBezTo>
                  <a:cubicBezTo>
                    <a:pt x="2156" y="720"/>
                    <a:pt x="2150" y="723"/>
                    <a:pt x="2144" y="729"/>
                  </a:cubicBezTo>
                  <a:lnTo>
                    <a:pt x="2096" y="741"/>
                  </a:lnTo>
                  <a:cubicBezTo>
                    <a:pt x="2120" y="729"/>
                    <a:pt x="2180" y="705"/>
                    <a:pt x="2203" y="693"/>
                  </a:cubicBezTo>
                  <a:cubicBezTo>
                    <a:pt x="2180" y="693"/>
                    <a:pt x="2156" y="705"/>
                    <a:pt x="2132" y="717"/>
                  </a:cubicBezTo>
                  <a:cubicBezTo>
                    <a:pt x="2103" y="726"/>
                    <a:pt x="2066" y="744"/>
                    <a:pt x="2053" y="744"/>
                  </a:cubicBezTo>
                  <a:cubicBezTo>
                    <a:pt x="2050" y="744"/>
                    <a:pt x="2049" y="743"/>
                    <a:pt x="2049" y="741"/>
                  </a:cubicBezTo>
                  <a:cubicBezTo>
                    <a:pt x="2037" y="729"/>
                    <a:pt x="2131" y="705"/>
                    <a:pt x="2144" y="693"/>
                  </a:cubicBezTo>
                  <a:lnTo>
                    <a:pt x="2144" y="693"/>
                  </a:lnTo>
                  <a:cubicBezTo>
                    <a:pt x="2136" y="694"/>
                    <a:pt x="2105" y="696"/>
                    <a:pt x="2096" y="705"/>
                  </a:cubicBezTo>
                  <a:cubicBezTo>
                    <a:pt x="2084" y="705"/>
                    <a:pt x="2096" y="693"/>
                    <a:pt x="2096" y="681"/>
                  </a:cubicBezTo>
                  <a:cubicBezTo>
                    <a:pt x="2096" y="681"/>
                    <a:pt x="2132" y="657"/>
                    <a:pt x="2132" y="657"/>
                  </a:cubicBezTo>
                  <a:cubicBezTo>
                    <a:pt x="2132" y="656"/>
                    <a:pt x="2130" y="655"/>
                    <a:pt x="2128" y="655"/>
                  </a:cubicBezTo>
                  <a:cubicBezTo>
                    <a:pt x="2118" y="655"/>
                    <a:pt x="2093" y="666"/>
                    <a:pt x="2079" y="674"/>
                  </a:cubicBezTo>
                  <a:lnTo>
                    <a:pt x="2079" y="674"/>
                  </a:lnTo>
                  <a:lnTo>
                    <a:pt x="2096" y="657"/>
                  </a:lnTo>
                  <a:cubicBezTo>
                    <a:pt x="2096" y="657"/>
                    <a:pt x="2096" y="645"/>
                    <a:pt x="2096" y="645"/>
                  </a:cubicBezTo>
                  <a:cubicBezTo>
                    <a:pt x="2096" y="639"/>
                    <a:pt x="2090" y="639"/>
                    <a:pt x="2083" y="639"/>
                  </a:cubicBezTo>
                  <a:cubicBezTo>
                    <a:pt x="2075" y="639"/>
                    <a:pt x="2066" y="639"/>
                    <a:pt x="2060" y="633"/>
                  </a:cubicBezTo>
                  <a:cubicBezTo>
                    <a:pt x="2060" y="622"/>
                    <a:pt x="2084" y="610"/>
                    <a:pt x="2072" y="610"/>
                  </a:cubicBezTo>
                  <a:cubicBezTo>
                    <a:pt x="2060" y="610"/>
                    <a:pt x="2049" y="622"/>
                    <a:pt x="2025" y="633"/>
                  </a:cubicBezTo>
                  <a:cubicBezTo>
                    <a:pt x="2084" y="598"/>
                    <a:pt x="2096" y="586"/>
                    <a:pt x="2096" y="574"/>
                  </a:cubicBezTo>
                  <a:lnTo>
                    <a:pt x="2096" y="574"/>
                  </a:lnTo>
                  <a:lnTo>
                    <a:pt x="2072" y="586"/>
                  </a:lnTo>
                  <a:cubicBezTo>
                    <a:pt x="2072" y="586"/>
                    <a:pt x="2072" y="560"/>
                    <a:pt x="2057" y="560"/>
                  </a:cubicBezTo>
                  <a:cubicBezTo>
                    <a:pt x="2055" y="560"/>
                    <a:pt x="2052" y="560"/>
                    <a:pt x="2049" y="562"/>
                  </a:cubicBezTo>
                  <a:cubicBezTo>
                    <a:pt x="2049" y="562"/>
                    <a:pt x="2002" y="600"/>
                    <a:pt x="1991" y="600"/>
                  </a:cubicBezTo>
                  <a:cubicBezTo>
                    <a:pt x="1990" y="600"/>
                    <a:pt x="1989" y="599"/>
                    <a:pt x="1989" y="598"/>
                  </a:cubicBezTo>
                  <a:cubicBezTo>
                    <a:pt x="1989" y="586"/>
                    <a:pt x="2013" y="562"/>
                    <a:pt x="2025" y="550"/>
                  </a:cubicBezTo>
                  <a:cubicBezTo>
                    <a:pt x="2025" y="538"/>
                    <a:pt x="2037" y="502"/>
                    <a:pt x="2025" y="491"/>
                  </a:cubicBezTo>
                  <a:cubicBezTo>
                    <a:pt x="2006" y="491"/>
                    <a:pt x="1994" y="506"/>
                    <a:pt x="1984" y="506"/>
                  </a:cubicBezTo>
                  <a:cubicBezTo>
                    <a:pt x="1982" y="506"/>
                    <a:pt x="1980" y="505"/>
                    <a:pt x="1977" y="502"/>
                  </a:cubicBezTo>
                  <a:cubicBezTo>
                    <a:pt x="1977" y="502"/>
                    <a:pt x="1958" y="502"/>
                    <a:pt x="1919" y="529"/>
                  </a:cubicBezTo>
                  <a:lnTo>
                    <a:pt x="1919" y="529"/>
                  </a:lnTo>
                  <a:cubicBezTo>
                    <a:pt x="1942" y="509"/>
                    <a:pt x="1976" y="470"/>
                    <a:pt x="1968" y="470"/>
                  </a:cubicBezTo>
                  <a:lnTo>
                    <a:pt x="1968" y="470"/>
                  </a:lnTo>
                  <a:cubicBezTo>
                    <a:pt x="1966" y="470"/>
                    <a:pt x="1962" y="472"/>
                    <a:pt x="1953" y="479"/>
                  </a:cubicBezTo>
                  <a:cubicBezTo>
                    <a:pt x="1906" y="514"/>
                    <a:pt x="1894" y="550"/>
                    <a:pt x="1858" y="574"/>
                  </a:cubicBezTo>
                  <a:lnTo>
                    <a:pt x="1906" y="514"/>
                  </a:lnTo>
                  <a:cubicBezTo>
                    <a:pt x="1930" y="479"/>
                    <a:pt x="1965" y="455"/>
                    <a:pt x="1989" y="431"/>
                  </a:cubicBezTo>
                  <a:lnTo>
                    <a:pt x="1989" y="431"/>
                  </a:lnTo>
                  <a:cubicBezTo>
                    <a:pt x="1959" y="455"/>
                    <a:pt x="1950" y="458"/>
                    <a:pt x="1944" y="458"/>
                  </a:cubicBezTo>
                  <a:cubicBezTo>
                    <a:pt x="1942" y="458"/>
                    <a:pt x="1941" y="458"/>
                    <a:pt x="1939" y="458"/>
                  </a:cubicBezTo>
                  <a:cubicBezTo>
                    <a:pt x="1935" y="458"/>
                    <a:pt x="1930" y="459"/>
                    <a:pt x="1918" y="467"/>
                  </a:cubicBezTo>
                  <a:cubicBezTo>
                    <a:pt x="1918" y="455"/>
                    <a:pt x="1918" y="443"/>
                    <a:pt x="1941" y="419"/>
                  </a:cubicBezTo>
                  <a:cubicBezTo>
                    <a:pt x="1977" y="383"/>
                    <a:pt x="1953" y="395"/>
                    <a:pt x="1977" y="372"/>
                  </a:cubicBezTo>
                  <a:lnTo>
                    <a:pt x="1977" y="372"/>
                  </a:lnTo>
                  <a:lnTo>
                    <a:pt x="1882" y="467"/>
                  </a:lnTo>
                  <a:cubicBezTo>
                    <a:pt x="1882" y="467"/>
                    <a:pt x="1953" y="383"/>
                    <a:pt x="1941" y="383"/>
                  </a:cubicBezTo>
                  <a:lnTo>
                    <a:pt x="1941" y="383"/>
                  </a:lnTo>
                  <a:cubicBezTo>
                    <a:pt x="1941" y="383"/>
                    <a:pt x="1899" y="419"/>
                    <a:pt x="1890" y="419"/>
                  </a:cubicBezTo>
                  <a:cubicBezTo>
                    <a:pt x="1888" y="419"/>
                    <a:pt x="1888" y="415"/>
                    <a:pt x="1894" y="407"/>
                  </a:cubicBezTo>
                  <a:cubicBezTo>
                    <a:pt x="1911" y="381"/>
                    <a:pt x="1922" y="342"/>
                    <a:pt x="1908" y="342"/>
                  </a:cubicBezTo>
                  <a:cubicBezTo>
                    <a:pt x="1903" y="342"/>
                    <a:pt x="1895" y="347"/>
                    <a:pt x="1882" y="360"/>
                  </a:cubicBezTo>
                  <a:cubicBezTo>
                    <a:pt x="1876" y="366"/>
                    <a:pt x="1872" y="368"/>
                    <a:pt x="1869" y="368"/>
                  </a:cubicBezTo>
                  <a:cubicBezTo>
                    <a:pt x="1863" y="368"/>
                    <a:pt x="1863" y="357"/>
                    <a:pt x="1855" y="357"/>
                  </a:cubicBezTo>
                  <a:cubicBezTo>
                    <a:pt x="1853" y="357"/>
                    <a:pt x="1850" y="358"/>
                    <a:pt x="1846" y="360"/>
                  </a:cubicBezTo>
                  <a:cubicBezTo>
                    <a:pt x="1842" y="364"/>
                    <a:pt x="1840" y="365"/>
                    <a:pt x="1840" y="365"/>
                  </a:cubicBezTo>
                  <a:cubicBezTo>
                    <a:pt x="1837" y="365"/>
                    <a:pt x="1870" y="322"/>
                    <a:pt x="1870" y="312"/>
                  </a:cubicBezTo>
                  <a:cubicBezTo>
                    <a:pt x="1870" y="310"/>
                    <a:pt x="1869" y="309"/>
                    <a:pt x="1866" y="309"/>
                  </a:cubicBezTo>
                  <a:cubicBezTo>
                    <a:pt x="1857" y="309"/>
                    <a:pt x="1834" y="324"/>
                    <a:pt x="1834" y="324"/>
                  </a:cubicBezTo>
                  <a:cubicBezTo>
                    <a:pt x="1834" y="312"/>
                    <a:pt x="1846" y="300"/>
                    <a:pt x="1858" y="276"/>
                  </a:cubicBezTo>
                  <a:cubicBezTo>
                    <a:pt x="1866" y="272"/>
                    <a:pt x="1867" y="271"/>
                    <a:pt x="1866" y="271"/>
                  </a:cubicBezTo>
                  <a:cubicBezTo>
                    <a:pt x="1862" y="271"/>
                    <a:pt x="1846" y="276"/>
                    <a:pt x="1846" y="276"/>
                  </a:cubicBezTo>
                  <a:cubicBezTo>
                    <a:pt x="1846" y="276"/>
                    <a:pt x="1786" y="357"/>
                    <a:pt x="1781" y="357"/>
                  </a:cubicBezTo>
                  <a:cubicBezTo>
                    <a:pt x="1779" y="357"/>
                    <a:pt x="1784" y="348"/>
                    <a:pt x="1799" y="324"/>
                  </a:cubicBezTo>
                  <a:cubicBezTo>
                    <a:pt x="1813" y="287"/>
                    <a:pt x="1814" y="273"/>
                    <a:pt x="1808" y="273"/>
                  </a:cubicBezTo>
                  <a:cubicBezTo>
                    <a:pt x="1803" y="273"/>
                    <a:pt x="1796" y="279"/>
                    <a:pt x="1787" y="288"/>
                  </a:cubicBezTo>
                  <a:cubicBezTo>
                    <a:pt x="1770" y="305"/>
                    <a:pt x="1756" y="317"/>
                    <a:pt x="1752" y="317"/>
                  </a:cubicBezTo>
                  <a:cubicBezTo>
                    <a:pt x="1747" y="317"/>
                    <a:pt x="1755" y="302"/>
                    <a:pt x="1787" y="264"/>
                  </a:cubicBezTo>
                  <a:cubicBezTo>
                    <a:pt x="1793" y="255"/>
                    <a:pt x="1793" y="252"/>
                    <a:pt x="1789" y="252"/>
                  </a:cubicBezTo>
                  <a:cubicBezTo>
                    <a:pt x="1784" y="252"/>
                    <a:pt x="1770" y="260"/>
                    <a:pt x="1763" y="260"/>
                  </a:cubicBezTo>
                  <a:cubicBezTo>
                    <a:pt x="1757" y="260"/>
                    <a:pt x="1755" y="256"/>
                    <a:pt x="1763" y="241"/>
                  </a:cubicBezTo>
                  <a:lnTo>
                    <a:pt x="1763" y="241"/>
                  </a:lnTo>
                  <a:cubicBezTo>
                    <a:pt x="1746" y="265"/>
                    <a:pt x="1702" y="307"/>
                    <a:pt x="1695" y="307"/>
                  </a:cubicBezTo>
                  <a:cubicBezTo>
                    <a:pt x="1692" y="307"/>
                    <a:pt x="1697" y="298"/>
                    <a:pt x="1715" y="276"/>
                  </a:cubicBezTo>
                  <a:cubicBezTo>
                    <a:pt x="1745" y="242"/>
                    <a:pt x="1750" y="232"/>
                    <a:pt x="1745" y="232"/>
                  </a:cubicBezTo>
                  <a:cubicBezTo>
                    <a:pt x="1738" y="232"/>
                    <a:pt x="1710" y="252"/>
                    <a:pt x="1703" y="252"/>
                  </a:cubicBezTo>
                  <a:cubicBezTo>
                    <a:pt x="1691" y="252"/>
                    <a:pt x="1691" y="252"/>
                    <a:pt x="1703" y="229"/>
                  </a:cubicBezTo>
                  <a:cubicBezTo>
                    <a:pt x="1703" y="217"/>
                    <a:pt x="1715" y="205"/>
                    <a:pt x="1703" y="205"/>
                  </a:cubicBezTo>
                  <a:cubicBezTo>
                    <a:pt x="1703" y="205"/>
                    <a:pt x="1679" y="205"/>
                    <a:pt x="1656" y="241"/>
                  </a:cubicBezTo>
                  <a:cubicBezTo>
                    <a:pt x="1679" y="205"/>
                    <a:pt x="1691" y="181"/>
                    <a:pt x="1691" y="169"/>
                  </a:cubicBezTo>
                  <a:lnTo>
                    <a:pt x="1691" y="169"/>
                  </a:lnTo>
                  <a:cubicBezTo>
                    <a:pt x="1683" y="169"/>
                    <a:pt x="1665" y="190"/>
                    <a:pt x="1661" y="190"/>
                  </a:cubicBezTo>
                  <a:cubicBezTo>
                    <a:pt x="1658" y="190"/>
                    <a:pt x="1660" y="185"/>
                    <a:pt x="1668" y="169"/>
                  </a:cubicBezTo>
                  <a:lnTo>
                    <a:pt x="1668" y="169"/>
                  </a:lnTo>
                  <a:cubicBezTo>
                    <a:pt x="1656" y="181"/>
                    <a:pt x="1656" y="181"/>
                    <a:pt x="1644" y="193"/>
                  </a:cubicBezTo>
                  <a:cubicBezTo>
                    <a:pt x="1644" y="193"/>
                    <a:pt x="1644" y="172"/>
                    <a:pt x="1636" y="172"/>
                  </a:cubicBezTo>
                  <a:cubicBezTo>
                    <a:pt x="1634" y="172"/>
                    <a:pt x="1630" y="175"/>
                    <a:pt x="1626" y="182"/>
                  </a:cubicBezTo>
                  <a:lnTo>
                    <a:pt x="1626" y="182"/>
                  </a:lnTo>
                  <a:cubicBezTo>
                    <a:pt x="1632" y="167"/>
                    <a:pt x="1636" y="152"/>
                    <a:pt x="1635" y="152"/>
                  </a:cubicBezTo>
                  <a:lnTo>
                    <a:pt x="1635" y="152"/>
                  </a:lnTo>
                  <a:cubicBezTo>
                    <a:pt x="1635" y="152"/>
                    <a:pt x="1634" y="154"/>
                    <a:pt x="1632" y="157"/>
                  </a:cubicBezTo>
                  <a:cubicBezTo>
                    <a:pt x="1614" y="175"/>
                    <a:pt x="1610" y="186"/>
                    <a:pt x="1604" y="186"/>
                  </a:cubicBezTo>
                  <a:cubicBezTo>
                    <a:pt x="1602" y="186"/>
                    <a:pt x="1599" y="184"/>
                    <a:pt x="1596" y="181"/>
                  </a:cubicBezTo>
                  <a:cubicBezTo>
                    <a:pt x="1620" y="169"/>
                    <a:pt x="1620" y="145"/>
                    <a:pt x="1620" y="121"/>
                  </a:cubicBezTo>
                  <a:lnTo>
                    <a:pt x="1608" y="121"/>
                  </a:lnTo>
                  <a:cubicBezTo>
                    <a:pt x="1596" y="121"/>
                    <a:pt x="1584" y="145"/>
                    <a:pt x="1560" y="193"/>
                  </a:cubicBezTo>
                  <a:cubicBezTo>
                    <a:pt x="1549" y="193"/>
                    <a:pt x="1560" y="181"/>
                    <a:pt x="1560" y="145"/>
                  </a:cubicBezTo>
                  <a:lnTo>
                    <a:pt x="1560" y="145"/>
                  </a:lnTo>
                  <a:lnTo>
                    <a:pt x="1537" y="205"/>
                  </a:lnTo>
                  <a:cubicBezTo>
                    <a:pt x="1549" y="157"/>
                    <a:pt x="1560" y="121"/>
                    <a:pt x="1584" y="74"/>
                  </a:cubicBezTo>
                  <a:lnTo>
                    <a:pt x="1584" y="74"/>
                  </a:lnTo>
                  <a:cubicBezTo>
                    <a:pt x="1560" y="98"/>
                    <a:pt x="1549" y="121"/>
                    <a:pt x="1537" y="145"/>
                  </a:cubicBezTo>
                  <a:cubicBezTo>
                    <a:pt x="1526" y="161"/>
                    <a:pt x="1518" y="168"/>
                    <a:pt x="1512" y="168"/>
                  </a:cubicBezTo>
                  <a:cubicBezTo>
                    <a:pt x="1504" y="168"/>
                    <a:pt x="1501" y="158"/>
                    <a:pt x="1501" y="145"/>
                  </a:cubicBezTo>
                  <a:cubicBezTo>
                    <a:pt x="1501" y="132"/>
                    <a:pt x="1497" y="118"/>
                    <a:pt x="1491" y="118"/>
                  </a:cubicBezTo>
                  <a:cubicBezTo>
                    <a:pt x="1487" y="118"/>
                    <a:pt x="1482" y="125"/>
                    <a:pt x="1477" y="145"/>
                  </a:cubicBezTo>
                  <a:lnTo>
                    <a:pt x="1429" y="276"/>
                  </a:lnTo>
                  <a:cubicBezTo>
                    <a:pt x="1440" y="235"/>
                    <a:pt x="1450" y="203"/>
                    <a:pt x="1460" y="180"/>
                  </a:cubicBezTo>
                  <a:lnTo>
                    <a:pt x="1460" y="180"/>
                  </a:lnTo>
                  <a:cubicBezTo>
                    <a:pt x="1460" y="180"/>
                    <a:pt x="1460" y="180"/>
                    <a:pt x="1460" y="180"/>
                  </a:cubicBezTo>
                  <a:cubicBezTo>
                    <a:pt x="1461" y="180"/>
                    <a:pt x="1463" y="177"/>
                    <a:pt x="1465" y="169"/>
                  </a:cubicBezTo>
                  <a:lnTo>
                    <a:pt x="1465" y="169"/>
                  </a:lnTo>
                  <a:cubicBezTo>
                    <a:pt x="1463" y="172"/>
                    <a:pt x="1462" y="176"/>
                    <a:pt x="1460" y="180"/>
                  </a:cubicBezTo>
                  <a:lnTo>
                    <a:pt x="1460" y="180"/>
                  </a:lnTo>
                  <a:cubicBezTo>
                    <a:pt x="1458" y="176"/>
                    <a:pt x="1465" y="136"/>
                    <a:pt x="1465" y="110"/>
                  </a:cubicBezTo>
                  <a:cubicBezTo>
                    <a:pt x="1465" y="86"/>
                    <a:pt x="1477" y="50"/>
                    <a:pt x="1477" y="50"/>
                  </a:cubicBezTo>
                  <a:lnTo>
                    <a:pt x="1477" y="50"/>
                  </a:lnTo>
                  <a:lnTo>
                    <a:pt x="1429" y="181"/>
                  </a:lnTo>
                  <a:cubicBezTo>
                    <a:pt x="1453" y="110"/>
                    <a:pt x="1429" y="98"/>
                    <a:pt x="1418" y="98"/>
                  </a:cubicBezTo>
                  <a:cubicBezTo>
                    <a:pt x="1406" y="98"/>
                    <a:pt x="1418" y="133"/>
                    <a:pt x="1406" y="157"/>
                  </a:cubicBezTo>
                  <a:cubicBezTo>
                    <a:pt x="1396" y="157"/>
                    <a:pt x="1410" y="70"/>
                    <a:pt x="1403" y="70"/>
                  </a:cubicBezTo>
                  <a:lnTo>
                    <a:pt x="1403" y="70"/>
                  </a:lnTo>
                  <a:cubicBezTo>
                    <a:pt x="1401" y="70"/>
                    <a:pt x="1398" y="75"/>
                    <a:pt x="1394" y="86"/>
                  </a:cubicBezTo>
                  <a:cubicBezTo>
                    <a:pt x="1394" y="95"/>
                    <a:pt x="1379" y="133"/>
                    <a:pt x="1373" y="133"/>
                  </a:cubicBezTo>
                  <a:cubicBezTo>
                    <a:pt x="1371" y="133"/>
                    <a:pt x="1370" y="130"/>
                    <a:pt x="1370" y="121"/>
                  </a:cubicBezTo>
                  <a:cubicBezTo>
                    <a:pt x="1370" y="98"/>
                    <a:pt x="1394" y="38"/>
                    <a:pt x="1394" y="38"/>
                  </a:cubicBezTo>
                  <a:lnTo>
                    <a:pt x="1394" y="38"/>
                  </a:lnTo>
                  <a:cubicBezTo>
                    <a:pt x="1384" y="38"/>
                    <a:pt x="1375" y="69"/>
                    <a:pt x="1365" y="69"/>
                  </a:cubicBezTo>
                  <a:cubicBezTo>
                    <a:pt x="1363" y="69"/>
                    <a:pt x="1360" y="67"/>
                    <a:pt x="1358" y="62"/>
                  </a:cubicBezTo>
                  <a:cubicBezTo>
                    <a:pt x="1346" y="50"/>
                    <a:pt x="1346" y="26"/>
                    <a:pt x="1334" y="26"/>
                  </a:cubicBezTo>
                  <a:cubicBezTo>
                    <a:pt x="1334" y="26"/>
                    <a:pt x="1310" y="98"/>
                    <a:pt x="1322" y="98"/>
                  </a:cubicBezTo>
                  <a:lnTo>
                    <a:pt x="1298" y="98"/>
                  </a:lnTo>
                  <a:cubicBezTo>
                    <a:pt x="1298" y="74"/>
                    <a:pt x="1298" y="62"/>
                    <a:pt x="1298" y="38"/>
                  </a:cubicBezTo>
                  <a:cubicBezTo>
                    <a:pt x="1287" y="62"/>
                    <a:pt x="1287" y="86"/>
                    <a:pt x="1275" y="121"/>
                  </a:cubicBezTo>
                  <a:cubicBezTo>
                    <a:pt x="1278" y="114"/>
                    <a:pt x="1281" y="111"/>
                    <a:pt x="1282" y="111"/>
                  </a:cubicBezTo>
                  <a:lnTo>
                    <a:pt x="1282" y="111"/>
                  </a:lnTo>
                  <a:cubicBezTo>
                    <a:pt x="1285" y="111"/>
                    <a:pt x="1283" y="125"/>
                    <a:pt x="1275" y="133"/>
                  </a:cubicBezTo>
                  <a:cubicBezTo>
                    <a:pt x="1275" y="151"/>
                    <a:pt x="1268" y="162"/>
                    <a:pt x="1265" y="162"/>
                  </a:cubicBezTo>
                  <a:cubicBezTo>
                    <a:pt x="1264" y="162"/>
                    <a:pt x="1263" y="160"/>
                    <a:pt x="1263" y="157"/>
                  </a:cubicBezTo>
                  <a:cubicBezTo>
                    <a:pt x="1263" y="145"/>
                    <a:pt x="1287" y="62"/>
                    <a:pt x="1275" y="62"/>
                  </a:cubicBezTo>
                  <a:lnTo>
                    <a:pt x="1275" y="62"/>
                  </a:lnTo>
                  <a:cubicBezTo>
                    <a:pt x="1251" y="74"/>
                    <a:pt x="1239" y="98"/>
                    <a:pt x="1239" y="133"/>
                  </a:cubicBezTo>
                  <a:cubicBezTo>
                    <a:pt x="1251" y="157"/>
                    <a:pt x="1251" y="181"/>
                    <a:pt x="1239" y="205"/>
                  </a:cubicBezTo>
                  <a:cubicBezTo>
                    <a:pt x="1239" y="220"/>
                    <a:pt x="1234" y="230"/>
                    <a:pt x="1231" y="230"/>
                  </a:cubicBezTo>
                  <a:cubicBezTo>
                    <a:pt x="1229" y="230"/>
                    <a:pt x="1227" y="226"/>
                    <a:pt x="1227" y="217"/>
                  </a:cubicBezTo>
                  <a:cubicBezTo>
                    <a:pt x="1227" y="193"/>
                    <a:pt x="1239" y="50"/>
                    <a:pt x="1239" y="50"/>
                  </a:cubicBezTo>
                  <a:cubicBezTo>
                    <a:pt x="1239" y="47"/>
                    <a:pt x="1238" y="45"/>
                    <a:pt x="1236" y="45"/>
                  </a:cubicBezTo>
                  <a:cubicBezTo>
                    <a:pt x="1232" y="45"/>
                    <a:pt x="1224" y="54"/>
                    <a:pt x="1215" y="62"/>
                  </a:cubicBezTo>
                  <a:cubicBezTo>
                    <a:pt x="1215" y="74"/>
                    <a:pt x="1215" y="110"/>
                    <a:pt x="1215" y="133"/>
                  </a:cubicBezTo>
                  <a:cubicBezTo>
                    <a:pt x="1214" y="136"/>
                    <a:pt x="1213" y="137"/>
                    <a:pt x="1212" y="137"/>
                  </a:cubicBezTo>
                  <a:cubicBezTo>
                    <a:pt x="1206" y="137"/>
                    <a:pt x="1212" y="59"/>
                    <a:pt x="1206" y="59"/>
                  </a:cubicBezTo>
                  <a:cubicBezTo>
                    <a:pt x="1205" y="59"/>
                    <a:pt x="1204" y="60"/>
                    <a:pt x="1203" y="62"/>
                  </a:cubicBezTo>
                  <a:cubicBezTo>
                    <a:pt x="1198" y="79"/>
                    <a:pt x="1192" y="95"/>
                    <a:pt x="1188" y="113"/>
                  </a:cubicBezTo>
                  <a:lnTo>
                    <a:pt x="1188" y="113"/>
                  </a:lnTo>
                  <a:cubicBezTo>
                    <a:pt x="1187" y="100"/>
                    <a:pt x="1184" y="87"/>
                    <a:pt x="1179" y="74"/>
                  </a:cubicBezTo>
                  <a:cubicBezTo>
                    <a:pt x="1179" y="42"/>
                    <a:pt x="1170" y="1"/>
                    <a:pt x="1159" y="1"/>
                  </a:cubicBezTo>
                  <a:close/>
                  <a:moveTo>
                    <a:pt x="1414" y="2263"/>
                  </a:moveTo>
                  <a:lnTo>
                    <a:pt x="1414" y="2263"/>
                  </a:lnTo>
                  <a:cubicBezTo>
                    <a:pt x="1415" y="2267"/>
                    <a:pt x="1416" y="2272"/>
                    <a:pt x="1418" y="2277"/>
                  </a:cubicBezTo>
                  <a:cubicBezTo>
                    <a:pt x="1416" y="2272"/>
                    <a:pt x="1415" y="2267"/>
                    <a:pt x="1414" y="2263"/>
                  </a:cubicBezTo>
                  <a:close/>
                  <a:moveTo>
                    <a:pt x="802" y="2270"/>
                  </a:moveTo>
                  <a:cubicBezTo>
                    <a:pt x="801" y="2272"/>
                    <a:pt x="800" y="2274"/>
                    <a:pt x="798" y="2277"/>
                  </a:cubicBezTo>
                  <a:cubicBezTo>
                    <a:pt x="798" y="2278"/>
                    <a:pt x="799" y="2278"/>
                    <a:pt x="799" y="2278"/>
                  </a:cubicBezTo>
                  <a:cubicBezTo>
                    <a:pt x="799" y="2278"/>
                    <a:pt x="800" y="2275"/>
                    <a:pt x="802" y="2270"/>
                  </a:cubicBezTo>
                  <a:close/>
                  <a:moveTo>
                    <a:pt x="96" y="860"/>
                  </a:moveTo>
                  <a:lnTo>
                    <a:pt x="96" y="872"/>
                  </a:lnTo>
                  <a:cubicBezTo>
                    <a:pt x="90" y="878"/>
                    <a:pt x="84" y="881"/>
                    <a:pt x="80" y="881"/>
                  </a:cubicBezTo>
                  <a:cubicBezTo>
                    <a:pt x="75" y="881"/>
                    <a:pt x="72" y="878"/>
                    <a:pt x="72" y="872"/>
                  </a:cubicBezTo>
                  <a:cubicBezTo>
                    <a:pt x="36" y="872"/>
                    <a:pt x="25" y="883"/>
                    <a:pt x="25" y="895"/>
                  </a:cubicBezTo>
                  <a:cubicBezTo>
                    <a:pt x="25" y="907"/>
                    <a:pt x="108" y="919"/>
                    <a:pt x="108" y="931"/>
                  </a:cubicBezTo>
                  <a:cubicBezTo>
                    <a:pt x="120" y="943"/>
                    <a:pt x="96" y="943"/>
                    <a:pt x="72" y="943"/>
                  </a:cubicBezTo>
                  <a:lnTo>
                    <a:pt x="48" y="943"/>
                  </a:lnTo>
                  <a:cubicBezTo>
                    <a:pt x="48" y="943"/>
                    <a:pt x="48" y="943"/>
                    <a:pt x="84" y="955"/>
                  </a:cubicBezTo>
                  <a:cubicBezTo>
                    <a:pt x="120" y="967"/>
                    <a:pt x="108" y="967"/>
                    <a:pt x="96" y="967"/>
                  </a:cubicBezTo>
                  <a:cubicBezTo>
                    <a:pt x="86" y="967"/>
                    <a:pt x="39" y="952"/>
                    <a:pt x="14" y="952"/>
                  </a:cubicBezTo>
                  <a:cubicBezTo>
                    <a:pt x="8" y="952"/>
                    <a:pt x="3" y="953"/>
                    <a:pt x="1" y="955"/>
                  </a:cubicBezTo>
                  <a:cubicBezTo>
                    <a:pt x="1" y="967"/>
                    <a:pt x="36" y="979"/>
                    <a:pt x="60" y="991"/>
                  </a:cubicBezTo>
                  <a:cubicBezTo>
                    <a:pt x="60" y="1003"/>
                    <a:pt x="108" y="1038"/>
                    <a:pt x="108" y="1038"/>
                  </a:cubicBezTo>
                  <a:cubicBezTo>
                    <a:pt x="78" y="1028"/>
                    <a:pt x="48" y="1018"/>
                    <a:pt x="19" y="1009"/>
                  </a:cubicBezTo>
                  <a:lnTo>
                    <a:pt x="19" y="1009"/>
                  </a:lnTo>
                  <a:cubicBezTo>
                    <a:pt x="36" y="1019"/>
                    <a:pt x="51" y="1041"/>
                    <a:pt x="60" y="1050"/>
                  </a:cubicBezTo>
                  <a:cubicBezTo>
                    <a:pt x="72" y="1050"/>
                    <a:pt x="72" y="1062"/>
                    <a:pt x="48" y="1062"/>
                  </a:cubicBezTo>
                  <a:cubicBezTo>
                    <a:pt x="13" y="1062"/>
                    <a:pt x="48" y="1074"/>
                    <a:pt x="48" y="1074"/>
                  </a:cubicBezTo>
                  <a:cubicBezTo>
                    <a:pt x="48" y="1086"/>
                    <a:pt x="48" y="1086"/>
                    <a:pt x="25" y="1086"/>
                  </a:cubicBezTo>
                  <a:lnTo>
                    <a:pt x="13" y="1086"/>
                  </a:lnTo>
                  <a:cubicBezTo>
                    <a:pt x="36" y="1098"/>
                    <a:pt x="48" y="1098"/>
                    <a:pt x="72" y="1098"/>
                  </a:cubicBezTo>
                  <a:cubicBezTo>
                    <a:pt x="96" y="1098"/>
                    <a:pt x="132" y="1098"/>
                    <a:pt x="120" y="1110"/>
                  </a:cubicBezTo>
                  <a:lnTo>
                    <a:pt x="48" y="1110"/>
                  </a:lnTo>
                  <a:cubicBezTo>
                    <a:pt x="36" y="1110"/>
                    <a:pt x="48" y="1122"/>
                    <a:pt x="60" y="1122"/>
                  </a:cubicBezTo>
                  <a:cubicBezTo>
                    <a:pt x="84" y="1134"/>
                    <a:pt x="60" y="1134"/>
                    <a:pt x="48" y="1134"/>
                  </a:cubicBezTo>
                  <a:cubicBezTo>
                    <a:pt x="48" y="1134"/>
                    <a:pt x="47" y="1134"/>
                    <a:pt x="47" y="1135"/>
                  </a:cubicBezTo>
                  <a:lnTo>
                    <a:pt x="47" y="1135"/>
                  </a:lnTo>
                  <a:cubicBezTo>
                    <a:pt x="42" y="1134"/>
                    <a:pt x="36" y="1134"/>
                    <a:pt x="36" y="1134"/>
                  </a:cubicBezTo>
                  <a:lnTo>
                    <a:pt x="36" y="1134"/>
                  </a:lnTo>
                  <a:cubicBezTo>
                    <a:pt x="36" y="1134"/>
                    <a:pt x="36" y="1139"/>
                    <a:pt x="40" y="1139"/>
                  </a:cubicBezTo>
                  <a:cubicBezTo>
                    <a:pt x="42" y="1139"/>
                    <a:pt x="44" y="1138"/>
                    <a:pt x="47" y="1135"/>
                  </a:cubicBezTo>
                  <a:lnTo>
                    <a:pt x="47" y="1135"/>
                  </a:lnTo>
                  <a:cubicBezTo>
                    <a:pt x="53" y="1136"/>
                    <a:pt x="60" y="1139"/>
                    <a:pt x="60" y="1145"/>
                  </a:cubicBezTo>
                  <a:cubicBezTo>
                    <a:pt x="60" y="1157"/>
                    <a:pt x="57" y="1160"/>
                    <a:pt x="53" y="1160"/>
                  </a:cubicBezTo>
                  <a:cubicBezTo>
                    <a:pt x="48" y="1160"/>
                    <a:pt x="42" y="1157"/>
                    <a:pt x="36" y="1157"/>
                  </a:cubicBezTo>
                  <a:cubicBezTo>
                    <a:pt x="36" y="1169"/>
                    <a:pt x="36" y="1193"/>
                    <a:pt x="72" y="1193"/>
                  </a:cubicBezTo>
                  <a:cubicBezTo>
                    <a:pt x="108" y="1205"/>
                    <a:pt x="108" y="1205"/>
                    <a:pt x="48" y="1205"/>
                  </a:cubicBezTo>
                  <a:lnTo>
                    <a:pt x="25" y="1205"/>
                  </a:lnTo>
                  <a:cubicBezTo>
                    <a:pt x="25" y="1205"/>
                    <a:pt x="25" y="1217"/>
                    <a:pt x="36" y="1229"/>
                  </a:cubicBezTo>
                  <a:cubicBezTo>
                    <a:pt x="36" y="1229"/>
                    <a:pt x="72" y="1229"/>
                    <a:pt x="48" y="1241"/>
                  </a:cubicBezTo>
                  <a:cubicBezTo>
                    <a:pt x="1" y="1241"/>
                    <a:pt x="13" y="1264"/>
                    <a:pt x="25" y="1264"/>
                  </a:cubicBezTo>
                  <a:cubicBezTo>
                    <a:pt x="36" y="1264"/>
                    <a:pt x="108" y="1264"/>
                    <a:pt x="96" y="1276"/>
                  </a:cubicBezTo>
                  <a:cubicBezTo>
                    <a:pt x="48" y="1288"/>
                    <a:pt x="25" y="1288"/>
                    <a:pt x="25" y="1300"/>
                  </a:cubicBezTo>
                  <a:cubicBezTo>
                    <a:pt x="13" y="1312"/>
                    <a:pt x="25" y="1336"/>
                    <a:pt x="36" y="1348"/>
                  </a:cubicBezTo>
                  <a:cubicBezTo>
                    <a:pt x="36" y="1360"/>
                    <a:pt x="48" y="1360"/>
                    <a:pt x="48" y="1360"/>
                  </a:cubicBezTo>
                  <a:lnTo>
                    <a:pt x="84" y="1360"/>
                  </a:lnTo>
                  <a:cubicBezTo>
                    <a:pt x="60" y="1372"/>
                    <a:pt x="48" y="1384"/>
                    <a:pt x="25" y="1384"/>
                  </a:cubicBezTo>
                  <a:cubicBezTo>
                    <a:pt x="13" y="1384"/>
                    <a:pt x="1" y="1395"/>
                    <a:pt x="1" y="1407"/>
                  </a:cubicBezTo>
                  <a:cubicBezTo>
                    <a:pt x="1" y="1413"/>
                    <a:pt x="1" y="1416"/>
                    <a:pt x="7" y="1416"/>
                  </a:cubicBezTo>
                  <a:cubicBezTo>
                    <a:pt x="12" y="1416"/>
                    <a:pt x="21" y="1414"/>
                    <a:pt x="38" y="1410"/>
                  </a:cubicBezTo>
                  <a:lnTo>
                    <a:pt x="38" y="1410"/>
                  </a:lnTo>
                  <a:cubicBezTo>
                    <a:pt x="43" y="1413"/>
                    <a:pt x="72" y="1419"/>
                    <a:pt x="72" y="1419"/>
                  </a:cubicBezTo>
                  <a:cubicBezTo>
                    <a:pt x="84" y="1419"/>
                    <a:pt x="36" y="1443"/>
                    <a:pt x="25" y="1443"/>
                  </a:cubicBezTo>
                  <a:cubicBezTo>
                    <a:pt x="25" y="1455"/>
                    <a:pt x="13" y="1467"/>
                    <a:pt x="25" y="1467"/>
                  </a:cubicBezTo>
                  <a:cubicBezTo>
                    <a:pt x="48" y="1467"/>
                    <a:pt x="72" y="1467"/>
                    <a:pt x="108" y="1455"/>
                  </a:cubicBezTo>
                  <a:lnTo>
                    <a:pt x="108" y="1467"/>
                  </a:lnTo>
                  <a:lnTo>
                    <a:pt x="72" y="1479"/>
                  </a:lnTo>
                  <a:cubicBezTo>
                    <a:pt x="72" y="1491"/>
                    <a:pt x="48" y="1491"/>
                    <a:pt x="48" y="1503"/>
                  </a:cubicBezTo>
                  <a:cubicBezTo>
                    <a:pt x="36" y="1503"/>
                    <a:pt x="36" y="1515"/>
                    <a:pt x="48" y="1515"/>
                  </a:cubicBezTo>
                  <a:cubicBezTo>
                    <a:pt x="52" y="1518"/>
                    <a:pt x="58" y="1520"/>
                    <a:pt x="64" y="1520"/>
                  </a:cubicBezTo>
                  <a:cubicBezTo>
                    <a:pt x="77" y="1520"/>
                    <a:pt x="96" y="1515"/>
                    <a:pt x="120" y="1515"/>
                  </a:cubicBezTo>
                  <a:cubicBezTo>
                    <a:pt x="151" y="1515"/>
                    <a:pt x="128" y="1524"/>
                    <a:pt x="90" y="1534"/>
                  </a:cubicBezTo>
                  <a:lnTo>
                    <a:pt x="90" y="1534"/>
                  </a:lnTo>
                  <a:cubicBezTo>
                    <a:pt x="90" y="1533"/>
                    <a:pt x="90" y="1533"/>
                    <a:pt x="89" y="1533"/>
                  </a:cubicBezTo>
                  <a:lnTo>
                    <a:pt x="89" y="1533"/>
                  </a:lnTo>
                  <a:cubicBezTo>
                    <a:pt x="88" y="1533"/>
                    <a:pt x="84" y="1534"/>
                    <a:pt x="72" y="1538"/>
                  </a:cubicBezTo>
                  <a:cubicBezTo>
                    <a:pt x="78" y="1537"/>
                    <a:pt x="84" y="1535"/>
                    <a:pt x="90" y="1534"/>
                  </a:cubicBezTo>
                  <a:lnTo>
                    <a:pt x="90" y="1534"/>
                  </a:lnTo>
                  <a:cubicBezTo>
                    <a:pt x="90" y="1535"/>
                    <a:pt x="89" y="1538"/>
                    <a:pt x="108" y="1538"/>
                  </a:cubicBezTo>
                  <a:lnTo>
                    <a:pt x="144" y="1526"/>
                  </a:lnTo>
                  <a:lnTo>
                    <a:pt x="144" y="1526"/>
                  </a:lnTo>
                  <a:cubicBezTo>
                    <a:pt x="144" y="1526"/>
                    <a:pt x="96" y="1550"/>
                    <a:pt x="108" y="1550"/>
                  </a:cubicBezTo>
                  <a:lnTo>
                    <a:pt x="155" y="1550"/>
                  </a:lnTo>
                  <a:cubicBezTo>
                    <a:pt x="167" y="1550"/>
                    <a:pt x="144" y="1562"/>
                    <a:pt x="120" y="1562"/>
                  </a:cubicBezTo>
                  <a:cubicBezTo>
                    <a:pt x="108" y="1562"/>
                    <a:pt x="48" y="1586"/>
                    <a:pt x="60" y="1586"/>
                  </a:cubicBezTo>
                  <a:cubicBezTo>
                    <a:pt x="96" y="1586"/>
                    <a:pt x="120" y="1586"/>
                    <a:pt x="155" y="1574"/>
                  </a:cubicBezTo>
                  <a:lnTo>
                    <a:pt x="155" y="1574"/>
                  </a:lnTo>
                  <a:cubicBezTo>
                    <a:pt x="48" y="1622"/>
                    <a:pt x="167" y="1622"/>
                    <a:pt x="96" y="1657"/>
                  </a:cubicBezTo>
                  <a:cubicBezTo>
                    <a:pt x="76" y="1673"/>
                    <a:pt x="77" y="1677"/>
                    <a:pt x="86" y="1677"/>
                  </a:cubicBezTo>
                  <a:cubicBezTo>
                    <a:pt x="99" y="1677"/>
                    <a:pt x="125" y="1669"/>
                    <a:pt x="132" y="1669"/>
                  </a:cubicBezTo>
                  <a:cubicBezTo>
                    <a:pt x="144" y="1681"/>
                    <a:pt x="144" y="1681"/>
                    <a:pt x="144" y="1693"/>
                  </a:cubicBezTo>
                  <a:cubicBezTo>
                    <a:pt x="144" y="1699"/>
                    <a:pt x="153" y="1699"/>
                    <a:pt x="161" y="1699"/>
                  </a:cubicBezTo>
                  <a:cubicBezTo>
                    <a:pt x="170" y="1699"/>
                    <a:pt x="179" y="1699"/>
                    <a:pt x="179" y="1705"/>
                  </a:cubicBezTo>
                  <a:cubicBezTo>
                    <a:pt x="191" y="1729"/>
                    <a:pt x="155" y="1729"/>
                    <a:pt x="167" y="1741"/>
                  </a:cubicBezTo>
                  <a:cubicBezTo>
                    <a:pt x="173" y="1747"/>
                    <a:pt x="173" y="1750"/>
                    <a:pt x="175" y="1750"/>
                  </a:cubicBezTo>
                  <a:cubicBezTo>
                    <a:pt x="176" y="1750"/>
                    <a:pt x="179" y="1747"/>
                    <a:pt x="191" y="1741"/>
                  </a:cubicBezTo>
                  <a:cubicBezTo>
                    <a:pt x="215" y="1729"/>
                    <a:pt x="215" y="1729"/>
                    <a:pt x="227" y="1729"/>
                  </a:cubicBezTo>
                  <a:cubicBezTo>
                    <a:pt x="227" y="1729"/>
                    <a:pt x="183" y="1764"/>
                    <a:pt x="155" y="1782"/>
                  </a:cubicBezTo>
                  <a:lnTo>
                    <a:pt x="155" y="1782"/>
                  </a:lnTo>
                  <a:cubicBezTo>
                    <a:pt x="159" y="1780"/>
                    <a:pt x="162" y="1780"/>
                    <a:pt x="165" y="1780"/>
                  </a:cubicBezTo>
                  <a:cubicBezTo>
                    <a:pt x="195" y="1780"/>
                    <a:pt x="205" y="1838"/>
                    <a:pt x="215" y="1848"/>
                  </a:cubicBezTo>
                  <a:cubicBezTo>
                    <a:pt x="215" y="1848"/>
                    <a:pt x="203" y="1884"/>
                    <a:pt x="215" y="1884"/>
                  </a:cubicBezTo>
                  <a:cubicBezTo>
                    <a:pt x="221" y="1890"/>
                    <a:pt x="227" y="1893"/>
                    <a:pt x="233" y="1893"/>
                  </a:cubicBezTo>
                  <a:cubicBezTo>
                    <a:pt x="239" y="1893"/>
                    <a:pt x="245" y="1890"/>
                    <a:pt x="251" y="1884"/>
                  </a:cubicBezTo>
                  <a:cubicBezTo>
                    <a:pt x="275" y="1872"/>
                    <a:pt x="298" y="1860"/>
                    <a:pt x="322" y="1836"/>
                  </a:cubicBezTo>
                  <a:lnTo>
                    <a:pt x="322" y="1836"/>
                  </a:lnTo>
                  <a:cubicBezTo>
                    <a:pt x="321" y="1838"/>
                    <a:pt x="261" y="1897"/>
                    <a:pt x="271" y="1897"/>
                  </a:cubicBezTo>
                  <a:cubicBezTo>
                    <a:pt x="271" y="1897"/>
                    <a:pt x="273" y="1896"/>
                    <a:pt x="275" y="1896"/>
                  </a:cubicBezTo>
                  <a:cubicBezTo>
                    <a:pt x="275" y="1896"/>
                    <a:pt x="305" y="1880"/>
                    <a:pt x="317" y="1880"/>
                  </a:cubicBezTo>
                  <a:cubicBezTo>
                    <a:pt x="320" y="1880"/>
                    <a:pt x="322" y="1881"/>
                    <a:pt x="322" y="1884"/>
                  </a:cubicBezTo>
                  <a:cubicBezTo>
                    <a:pt x="310" y="1884"/>
                    <a:pt x="251" y="1931"/>
                    <a:pt x="263" y="1931"/>
                  </a:cubicBezTo>
                  <a:cubicBezTo>
                    <a:pt x="286" y="1919"/>
                    <a:pt x="322" y="1907"/>
                    <a:pt x="334" y="1884"/>
                  </a:cubicBezTo>
                  <a:lnTo>
                    <a:pt x="334" y="1884"/>
                  </a:lnTo>
                  <a:cubicBezTo>
                    <a:pt x="346" y="1884"/>
                    <a:pt x="310" y="1931"/>
                    <a:pt x="298" y="1943"/>
                  </a:cubicBezTo>
                  <a:cubicBezTo>
                    <a:pt x="286" y="1955"/>
                    <a:pt x="275" y="1979"/>
                    <a:pt x="286" y="1979"/>
                  </a:cubicBezTo>
                  <a:cubicBezTo>
                    <a:pt x="286" y="1967"/>
                    <a:pt x="334" y="1931"/>
                    <a:pt x="346" y="1931"/>
                  </a:cubicBezTo>
                  <a:cubicBezTo>
                    <a:pt x="353" y="1931"/>
                    <a:pt x="352" y="1940"/>
                    <a:pt x="349" y="1947"/>
                  </a:cubicBezTo>
                  <a:lnTo>
                    <a:pt x="349" y="1947"/>
                  </a:lnTo>
                  <a:cubicBezTo>
                    <a:pt x="354" y="1942"/>
                    <a:pt x="361" y="1938"/>
                    <a:pt x="369" y="1938"/>
                  </a:cubicBezTo>
                  <a:cubicBezTo>
                    <a:pt x="374" y="1938"/>
                    <a:pt x="378" y="1940"/>
                    <a:pt x="382" y="1943"/>
                  </a:cubicBezTo>
                  <a:cubicBezTo>
                    <a:pt x="382" y="1943"/>
                    <a:pt x="358" y="1979"/>
                    <a:pt x="358" y="1991"/>
                  </a:cubicBezTo>
                  <a:cubicBezTo>
                    <a:pt x="358" y="1995"/>
                    <a:pt x="359" y="1998"/>
                    <a:pt x="363" y="1998"/>
                  </a:cubicBezTo>
                  <a:cubicBezTo>
                    <a:pt x="370" y="1998"/>
                    <a:pt x="383" y="1990"/>
                    <a:pt x="406" y="1967"/>
                  </a:cubicBezTo>
                  <a:lnTo>
                    <a:pt x="406" y="1967"/>
                  </a:lnTo>
                  <a:cubicBezTo>
                    <a:pt x="405" y="1967"/>
                    <a:pt x="376" y="2016"/>
                    <a:pt x="380" y="2016"/>
                  </a:cubicBezTo>
                  <a:cubicBezTo>
                    <a:pt x="380" y="2016"/>
                    <a:pt x="381" y="2016"/>
                    <a:pt x="382" y="2015"/>
                  </a:cubicBezTo>
                  <a:cubicBezTo>
                    <a:pt x="382" y="2004"/>
                    <a:pt x="410" y="1965"/>
                    <a:pt x="425" y="1965"/>
                  </a:cubicBezTo>
                  <a:cubicBezTo>
                    <a:pt x="426" y="1965"/>
                    <a:pt x="428" y="1966"/>
                    <a:pt x="429" y="1967"/>
                  </a:cubicBezTo>
                  <a:cubicBezTo>
                    <a:pt x="429" y="1979"/>
                    <a:pt x="417" y="1991"/>
                    <a:pt x="417" y="2003"/>
                  </a:cubicBezTo>
                  <a:cubicBezTo>
                    <a:pt x="409" y="2003"/>
                    <a:pt x="412" y="2019"/>
                    <a:pt x="425" y="2019"/>
                  </a:cubicBezTo>
                  <a:cubicBezTo>
                    <a:pt x="428" y="2019"/>
                    <a:pt x="432" y="2018"/>
                    <a:pt x="435" y="2016"/>
                  </a:cubicBezTo>
                  <a:lnTo>
                    <a:pt x="435" y="2016"/>
                  </a:lnTo>
                  <a:cubicBezTo>
                    <a:pt x="423" y="2029"/>
                    <a:pt x="417" y="2049"/>
                    <a:pt x="417" y="2074"/>
                  </a:cubicBezTo>
                  <a:cubicBezTo>
                    <a:pt x="432" y="2053"/>
                    <a:pt x="437" y="2048"/>
                    <a:pt x="440" y="2048"/>
                  </a:cubicBezTo>
                  <a:cubicBezTo>
                    <a:pt x="441" y="2048"/>
                    <a:pt x="441" y="2050"/>
                    <a:pt x="441" y="2050"/>
                  </a:cubicBezTo>
                  <a:cubicBezTo>
                    <a:pt x="445" y="2054"/>
                    <a:pt x="446" y="2055"/>
                    <a:pt x="447" y="2055"/>
                  </a:cubicBezTo>
                  <a:cubicBezTo>
                    <a:pt x="449" y="2055"/>
                    <a:pt x="448" y="2047"/>
                    <a:pt x="465" y="2038"/>
                  </a:cubicBezTo>
                  <a:cubicBezTo>
                    <a:pt x="468" y="2037"/>
                    <a:pt x="470" y="2036"/>
                    <a:pt x="471" y="2036"/>
                  </a:cubicBezTo>
                  <a:cubicBezTo>
                    <a:pt x="484" y="2036"/>
                    <a:pt x="466" y="2074"/>
                    <a:pt x="477" y="2074"/>
                  </a:cubicBezTo>
                  <a:cubicBezTo>
                    <a:pt x="477" y="2076"/>
                    <a:pt x="477" y="2077"/>
                    <a:pt x="478" y="2077"/>
                  </a:cubicBezTo>
                  <a:cubicBezTo>
                    <a:pt x="482" y="2077"/>
                    <a:pt x="491" y="2062"/>
                    <a:pt x="501" y="2062"/>
                  </a:cubicBezTo>
                  <a:cubicBezTo>
                    <a:pt x="501" y="2062"/>
                    <a:pt x="513" y="2062"/>
                    <a:pt x="513" y="2074"/>
                  </a:cubicBezTo>
                  <a:cubicBezTo>
                    <a:pt x="515" y="2077"/>
                    <a:pt x="518" y="2078"/>
                    <a:pt x="522" y="2078"/>
                  </a:cubicBezTo>
                  <a:cubicBezTo>
                    <a:pt x="526" y="2078"/>
                    <a:pt x="532" y="2075"/>
                    <a:pt x="541" y="2068"/>
                  </a:cubicBezTo>
                  <a:lnTo>
                    <a:pt x="541" y="2068"/>
                  </a:lnTo>
                  <a:cubicBezTo>
                    <a:pt x="536" y="2074"/>
                    <a:pt x="531" y="2080"/>
                    <a:pt x="525" y="2086"/>
                  </a:cubicBezTo>
                  <a:cubicBezTo>
                    <a:pt x="521" y="2098"/>
                    <a:pt x="521" y="2102"/>
                    <a:pt x="523" y="2102"/>
                  </a:cubicBezTo>
                  <a:cubicBezTo>
                    <a:pt x="527" y="2102"/>
                    <a:pt x="540" y="2086"/>
                    <a:pt x="548" y="2086"/>
                  </a:cubicBezTo>
                  <a:cubicBezTo>
                    <a:pt x="561" y="2069"/>
                    <a:pt x="570" y="2061"/>
                    <a:pt x="573" y="2061"/>
                  </a:cubicBezTo>
                  <a:lnTo>
                    <a:pt x="573" y="2061"/>
                  </a:lnTo>
                  <a:cubicBezTo>
                    <a:pt x="579" y="2061"/>
                    <a:pt x="571" y="2084"/>
                    <a:pt x="548" y="2122"/>
                  </a:cubicBezTo>
                  <a:cubicBezTo>
                    <a:pt x="542" y="2132"/>
                    <a:pt x="540" y="2136"/>
                    <a:pt x="541" y="2136"/>
                  </a:cubicBezTo>
                  <a:cubicBezTo>
                    <a:pt x="544" y="2136"/>
                    <a:pt x="585" y="2079"/>
                    <a:pt x="591" y="2079"/>
                  </a:cubicBezTo>
                  <a:lnTo>
                    <a:pt x="591" y="2079"/>
                  </a:lnTo>
                  <a:cubicBezTo>
                    <a:pt x="593" y="2079"/>
                    <a:pt x="591" y="2084"/>
                    <a:pt x="584" y="2098"/>
                  </a:cubicBezTo>
                  <a:cubicBezTo>
                    <a:pt x="571" y="2117"/>
                    <a:pt x="572" y="2129"/>
                    <a:pt x="579" y="2129"/>
                  </a:cubicBezTo>
                  <a:cubicBezTo>
                    <a:pt x="584" y="2129"/>
                    <a:pt x="592" y="2124"/>
                    <a:pt x="600" y="2112"/>
                  </a:cubicBezTo>
                  <a:lnTo>
                    <a:pt x="600" y="2112"/>
                  </a:lnTo>
                  <a:cubicBezTo>
                    <a:pt x="596" y="2124"/>
                    <a:pt x="596" y="2141"/>
                    <a:pt x="596" y="2157"/>
                  </a:cubicBezTo>
                  <a:lnTo>
                    <a:pt x="608" y="2157"/>
                  </a:lnTo>
                  <a:cubicBezTo>
                    <a:pt x="608" y="2157"/>
                    <a:pt x="608" y="2169"/>
                    <a:pt x="608" y="2181"/>
                  </a:cubicBezTo>
                  <a:cubicBezTo>
                    <a:pt x="608" y="2181"/>
                    <a:pt x="620" y="2169"/>
                    <a:pt x="632" y="2169"/>
                  </a:cubicBezTo>
                  <a:cubicBezTo>
                    <a:pt x="632" y="2169"/>
                    <a:pt x="644" y="2181"/>
                    <a:pt x="644" y="2181"/>
                  </a:cubicBezTo>
                  <a:cubicBezTo>
                    <a:pt x="644" y="2205"/>
                    <a:pt x="644" y="2217"/>
                    <a:pt x="656" y="2217"/>
                  </a:cubicBezTo>
                  <a:cubicBezTo>
                    <a:pt x="679" y="2217"/>
                    <a:pt x="691" y="2181"/>
                    <a:pt x="691" y="2181"/>
                  </a:cubicBezTo>
                  <a:lnTo>
                    <a:pt x="691" y="2181"/>
                  </a:lnTo>
                  <a:cubicBezTo>
                    <a:pt x="691" y="2181"/>
                    <a:pt x="679" y="2229"/>
                    <a:pt x="667" y="2241"/>
                  </a:cubicBezTo>
                  <a:cubicBezTo>
                    <a:pt x="667" y="2242"/>
                    <a:pt x="668" y="2243"/>
                    <a:pt x="669" y="2243"/>
                  </a:cubicBezTo>
                  <a:cubicBezTo>
                    <a:pt x="674" y="2243"/>
                    <a:pt x="693" y="2215"/>
                    <a:pt x="703" y="2205"/>
                  </a:cubicBezTo>
                  <a:cubicBezTo>
                    <a:pt x="703" y="2195"/>
                    <a:pt x="728" y="2137"/>
                    <a:pt x="729" y="2137"/>
                  </a:cubicBezTo>
                  <a:lnTo>
                    <a:pt x="729" y="2137"/>
                  </a:lnTo>
                  <a:cubicBezTo>
                    <a:pt x="730" y="2137"/>
                    <a:pt x="729" y="2139"/>
                    <a:pt x="727" y="2146"/>
                  </a:cubicBezTo>
                  <a:cubicBezTo>
                    <a:pt x="727" y="2169"/>
                    <a:pt x="715" y="2205"/>
                    <a:pt x="715" y="2229"/>
                  </a:cubicBezTo>
                  <a:cubicBezTo>
                    <a:pt x="715" y="2231"/>
                    <a:pt x="716" y="2232"/>
                    <a:pt x="716" y="2232"/>
                  </a:cubicBezTo>
                  <a:cubicBezTo>
                    <a:pt x="722" y="2232"/>
                    <a:pt x="745" y="2187"/>
                    <a:pt x="751" y="2187"/>
                  </a:cubicBezTo>
                  <a:lnTo>
                    <a:pt x="751" y="2187"/>
                  </a:lnTo>
                  <a:cubicBezTo>
                    <a:pt x="753" y="2187"/>
                    <a:pt x="753" y="2192"/>
                    <a:pt x="751" y="2205"/>
                  </a:cubicBezTo>
                  <a:cubicBezTo>
                    <a:pt x="744" y="2227"/>
                    <a:pt x="754" y="2231"/>
                    <a:pt x="763" y="2231"/>
                  </a:cubicBezTo>
                  <a:cubicBezTo>
                    <a:pt x="769" y="2231"/>
                    <a:pt x="775" y="2229"/>
                    <a:pt x="775" y="2229"/>
                  </a:cubicBezTo>
                  <a:cubicBezTo>
                    <a:pt x="783" y="2229"/>
                    <a:pt x="790" y="2224"/>
                    <a:pt x="795" y="2224"/>
                  </a:cubicBezTo>
                  <a:cubicBezTo>
                    <a:pt x="797" y="2224"/>
                    <a:pt x="798" y="2225"/>
                    <a:pt x="798" y="2229"/>
                  </a:cubicBezTo>
                  <a:cubicBezTo>
                    <a:pt x="806" y="2236"/>
                    <a:pt x="804" y="2258"/>
                    <a:pt x="802" y="2270"/>
                  </a:cubicBezTo>
                  <a:lnTo>
                    <a:pt x="802" y="2270"/>
                  </a:lnTo>
                  <a:cubicBezTo>
                    <a:pt x="810" y="2250"/>
                    <a:pt x="811" y="2240"/>
                    <a:pt x="822" y="2229"/>
                  </a:cubicBezTo>
                  <a:cubicBezTo>
                    <a:pt x="822" y="2223"/>
                    <a:pt x="822" y="2220"/>
                    <a:pt x="824" y="2220"/>
                  </a:cubicBezTo>
                  <a:cubicBezTo>
                    <a:pt x="825" y="2220"/>
                    <a:pt x="828" y="2223"/>
                    <a:pt x="834" y="2229"/>
                  </a:cubicBezTo>
                  <a:cubicBezTo>
                    <a:pt x="834" y="2229"/>
                    <a:pt x="846" y="2241"/>
                    <a:pt x="834" y="2288"/>
                  </a:cubicBezTo>
                  <a:cubicBezTo>
                    <a:pt x="845" y="2249"/>
                    <a:pt x="849" y="2235"/>
                    <a:pt x="850" y="2235"/>
                  </a:cubicBezTo>
                  <a:lnTo>
                    <a:pt x="850" y="2235"/>
                  </a:lnTo>
                  <a:cubicBezTo>
                    <a:pt x="853" y="2235"/>
                    <a:pt x="839" y="2301"/>
                    <a:pt x="845" y="2301"/>
                  </a:cubicBezTo>
                  <a:cubicBezTo>
                    <a:pt x="845" y="2301"/>
                    <a:pt x="846" y="2301"/>
                    <a:pt x="846" y="2300"/>
                  </a:cubicBezTo>
                  <a:cubicBezTo>
                    <a:pt x="870" y="2288"/>
                    <a:pt x="882" y="2229"/>
                    <a:pt x="882" y="2229"/>
                  </a:cubicBezTo>
                  <a:cubicBezTo>
                    <a:pt x="883" y="2227"/>
                    <a:pt x="885" y="2227"/>
                    <a:pt x="885" y="2227"/>
                  </a:cubicBezTo>
                  <a:lnTo>
                    <a:pt x="885" y="2227"/>
                  </a:lnTo>
                  <a:cubicBezTo>
                    <a:pt x="891" y="2227"/>
                    <a:pt x="882" y="2254"/>
                    <a:pt x="882" y="2265"/>
                  </a:cubicBezTo>
                  <a:cubicBezTo>
                    <a:pt x="882" y="2266"/>
                    <a:pt x="882" y="2267"/>
                    <a:pt x="883" y="2267"/>
                  </a:cubicBezTo>
                  <a:cubicBezTo>
                    <a:pt x="886" y="2267"/>
                    <a:pt x="899" y="2246"/>
                    <a:pt x="909" y="2246"/>
                  </a:cubicBezTo>
                  <a:cubicBezTo>
                    <a:pt x="912" y="2246"/>
                    <a:pt x="915" y="2248"/>
                    <a:pt x="917" y="2253"/>
                  </a:cubicBezTo>
                  <a:cubicBezTo>
                    <a:pt x="929" y="2277"/>
                    <a:pt x="929" y="2277"/>
                    <a:pt x="941" y="2277"/>
                  </a:cubicBezTo>
                  <a:cubicBezTo>
                    <a:pt x="941" y="2265"/>
                    <a:pt x="953" y="2253"/>
                    <a:pt x="953" y="2241"/>
                  </a:cubicBezTo>
                  <a:cubicBezTo>
                    <a:pt x="963" y="2251"/>
                    <a:pt x="973" y="2335"/>
                    <a:pt x="983" y="2335"/>
                  </a:cubicBezTo>
                  <a:cubicBezTo>
                    <a:pt x="985" y="2335"/>
                    <a:pt x="987" y="2332"/>
                    <a:pt x="989" y="2324"/>
                  </a:cubicBezTo>
                  <a:cubicBezTo>
                    <a:pt x="1013" y="2288"/>
                    <a:pt x="989" y="2288"/>
                    <a:pt x="1013" y="2288"/>
                  </a:cubicBezTo>
                  <a:cubicBezTo>
                    <a:pt x="1013" y="2292"/>
                    <a:pt x="1013" y="2296"/>
                    <a:pt x="1013" y="2300"/>
                  </a:cubicBezTo>
                  <a:cubicBezTo>
                    <a:pt x="1016" y="2295"/>
                    <a:pt x="1019" y="2293"/>
                    <a:pt x="1023" y="2293"/>
                  </a:cubicBezTo>
                  <a:cubicBezTo>
                    <a:pt x="1039" y="2293"/>
                    <a:pt x="1058" y="2331"/>
                    <a:pt x="1075" y="2331"/>
                  </a:cubicBezTo>
                  <a:cubicBezTo>
                    <a:pt x="1082" y="2331"/>
                    <a:pt x="1090" y="2323"/>
                    <a:pt x="1096" y="2300"/>
                  </a:cubicBezTo>
                  <a:cubicBezTo>
                    <a:pt x="1108" y="2282"/>
                    <a:pt x="1111" y="2282"/>
                    <a:pt x="1112" y="2282"/>
                  </a:cubicBezTo>
                  <a:cubicBezTo>
                    <a:pt x="1114" y="2282"/>
                    <a:pt x="1114" y="2282"/>
                    <a:pt x="1120" y="2265"/>
                  </a:cubicBezTo>
                  <a:lnTo>
                    <a:pt x="1120" y="2265"/>
                  </a:lnTo>
                  <a:lnTo>
                    <a:pt x="1108" y="2277"/>
                  </a:lnTo>
                  <a:cubicBezTo>
                    <a:pt x="1120" y="2193"/>
                    <a:pt x="1120" y="2110"/>
                    <a:pt x="1108" y="2026"/>
                  </a:cubicBezTo>
                  <a:cubicBezTo>
                    <a:pt x="1108" y="2026"/>
                    <a:pt x="1103" y="2021"/>
                    <a:pt x="1099" y="2021"/>
                  </a:cubicBezTo>
                  <a:cubicBezTo>
                    <a:pt x="1097" y="2021"/>
                    <a:pt x="1096" y="2023"/>
                    <a:pt x="1096" y="2026"/>
                  </a:cubicBezTo>
                  <a:cubicBezTo>
                    <a:pt x="1096" y="2060"/>
                    <a:pt x="1096" y="2094"/>
                    <a:pt x="1088" y="2094"/>
                  </a:cubicBezTo>
                  <a:cubicBezTo>
                    <a:pt x="1084" y="2094"/>
                    <a:pt x="1079" y="2088"/>
                    <a:pt x="1072" y="2074"/>
                  </a:cubicBezTo>
                  <a:cubicBezTo>
                    <a:pt x="1065" y="2053"/>
                    <a:pt x="1062" y="2048"/>
                    <a:pt x="1059" y="2048"/>
                  </a:cubicBezTo>
                  <a:cubicBezTo>
                    <a:pt x="1056" y="2048"/>
                    <a:pt x="1053" y="2050"/>
                    <a:pt x="1048" y="2050"/>
                  </a:cubicBezTo>
                  <a:cubicBezTo>
                    <a:pt x="1037" y="2061"/>
                    <a:pt x="1026" y="2123"/>
                    <a:pt x="1025" y="2123"/>
                  </a:cubicBezTo>
                  <a:cubicBezTo>
                    <a:pt x="1025" y="2123"/>
                    <a:pt x="1025" y="2123"/>
                    <a:pt x="1025" y="2122"/>
                  </a:cubicBezTo>
                  <a:cubicBezTo>
                    <a:pt x="1025" y="2110"/>
                    <a:pt x="1025" y="2015"/>
                    <a:pt x="1025" y="1991"/>
                  </a:cubicBezTo>
                  <a:cubicBezTo>
                    <a:pt x="1025" y="1990"/>
                    <a:pt x="1025" y="1989"/>
                    <a:pt x="1024" y="1989"/>
                  </a:cubicBezTo>
                  <a:cubicBezTo>
                    <a:pt x="1023" y="1989"/>
                    <a:pt x="1013" y="2052"/>
                    <a:pt x="1013" y="2074"/>
                  </a:cubicBezTo>
                  <a:cubicBezTo>
                    <a:pt x="1013" y="2067"/>
                    <a:pt x="1013" y="2016"/>
                    <a:pt x="1013" y="2003"/>
                  </a:cubicBezTo>
                  <a:cubicBezTo>
                    <a:pt x="1013" y="2023"/>
                    <a:pt x="996" y="2135"/>
                    <a:pt x="991" y="2135"/>
                  </a:cubicBezTo>
                  <a:cubicBezTo>
                    <a:pt x="990" y="2135"/>
                    <a:pt x="989" y="2131"/>
                    <a:pt x="989" y="2122"/>
                  </a:cubicBezTo>
                  <a:cubicBezTo>
                    <a:pt x="989" y="2086"/>
                    <a:pt x="989" y="2062"/>
                    <a:pt x="989" y="2038"/>
                  </a:cubicBezTo>
                  <a:cubicBezTo>
                    <a:pt x="989" y="2032"/>
                    <a:pt x="989" y="2029"/>
                    <a:pt x="987" y="2029"/>
                  </a:cubicBezTo>
                  <a:cubicBezTo>
                    <a:pt x="986" y="2029"/>
                    <a:pt x="983" y="2032"/>
                    <a:pt x="977" y="2038"/>
                  </a:cubicBezTo>
                  <a:cubicBezTo>
                    <a:pt x="965" y="2050"/>
                    <a:pt x="965" y="2122"/>
                    <a:pt x="941" y="2122"/>
                  </a:cubicBezTo>
                  <a:cubicBezTo>
                    <a:pt x="953" y="2086"/>
                    <a:pt x="953" y="2062"/>
                    <a:pt x="965" y="2026"/>
                  </a:cubicBezTo>
                  <a:cubicBezTo>
                    <a:pt x="965" y="2015"/>
                    <a:pt x="965" y="2003"/>
                    <a:pt x="962" y="2003"/>
                  </a:cubicBezTo>
                  <a:cubicBezTo>
                    <a:pt x="959" y="2003"/>
                    <a:pt x="953" y="2015"/>
                    <a:pt x="941" y="2050"/>
                  </a:cubicBezTo>
                  <a:cubicBezTo>
                    <a:pt x="948" y="2004"/>
                    <a:pt x="947" y="1987"/>
                    <a:pt x="943" y="1987"/>
                  </a:cubicBezTo>
                  <a:lnTo>
                    <a:pt x="943" y="1987"/>
                  </a:lnTo>
                  <a:cubicBezTo>
                    <a:pt x="940" y="1987"/>
                    <a:pt x="935" y="1999"/>
                    <a:pt x="929" y="2015"/>
                  </a:cubicBezTo>
                  <a:cubicBezTo>
                    <a:pt x="933" y="1994"/>
                    <a:pt x="932" y="1988"/>
                    <a:pt x="928" y="1988"/>
                  </a:cubicBezTo>
                  <a:cubicBezTo>
                    <a:pt x="922" y="1988"/>
                    <a:pt x="910" y="2004"/>
                    <a:pt x="906" y="2004"/>
                  </a:cubicBezTo>
                  <a:cubicBezTo>
                    <a:pt x="906" y="2004"/>
                    <a:pt x="906" y="2004"/>
                    <a:pt x="906" y="2003"/>
                  </a:cubicBezTo>
                  <a:cubicBezTo>
                    <a:pt x="895" y="2003"/>
                    <a:pt x="894" y="2066"/>
                    <a:pt x="886" y="2066"/>
                  </a:cubicBezTo>
                  <a:cubicBezTo>
                    <a:pt x="885" y="2066"/>
                    <a:pt x="883" y="2065"/>
                    <a:pt x="882" y="2062"/>
                  </a:cubicBezTo>
                  <a:cubicBezTo>
                    <a:pt x="882" y="2051"/>
                    <a:pt x="871" y="2040"/>
                    <a:pt x="860" y="2028"/>
                  </a:cubicBezTo>
                  <a:lnTo>
                    <a:pt x="860" y="2028"/>
                  </a:lnTo>
                  <a:cubicBezTo>
                    <a:pt x="862" y="2017"/>
                    <a:pt x="865" y="2005"/>
                    <a:pt x="870" y="1991"/>
                  </a:cubicBezTo>
                  <a:cubicBezTo>
                    <a:pt x="870" y="1980"/>
                    <a:pt x="868" y="1976"/>
                    <a:pt x="865" y="1976"/>
                  </a:cubicBezTo>
                  <a:cubicBezTo>
                    <a:pt x="855" y="1976"/>
                    <a:pt x="831" y="2026"/>
                    <a:pt x="822" y="2026"/>
                  </a:cubicBezTo>
                  <a:cubicBezTo>
                    <a:pt x="810" y="2026"/>
                    <a:pt x="822" y="1991"/>
                    <a:pt x="822" y="1943"/>
                  </a:cubicBezTo>
                  <a:lnTo>
                    <a:pt x="822" y="1943"/>
                  </a:lnTo>
                  <a:cubicBezTo>
                    <a:pt x="810" y="1979"/>
                    <a:pt x="798" y="2015"/>
                    <a:pt x="775" y="2038"/>
                  </a:cubicBezTo>
                  <a:cubicBezTo>
                    <a:pt x="771" y="2042"/>
                    <a:pt x="768" y="2044"/>
                    <a:pt x="767" y="2044"/>
                  </a:cubicBezTo>
                  <a:cubicBezTo>
                    <a:pt x="762" y="2044"/>
                    <a:pt x="787" y="2003"/>
                    <a:pt x="787" y="2003"/>
                  </a:cubicBezTo>
                  <a:lnTo>
                    <a:pt x="787" y="2003"/>
                  </a:lnTo>
                  <a:cubicBezTo>
                    <a:pt x="777" y="2003"/>
                    <a:pt x="768" y="2024"/>
                    <a:pt x="759" y="2045"/>
                  </a:cubicBezTo>
                  <a:lnTo>
                    <a:pt x="759" y="2045"/>
                  </a:lnTo>
                  <a:cubicBezTo>
                    <a:pt x="771" y="2017"/>
                    <a:pt x="787" y="1977"/>
                    <a:pt x="787" y="1967"/>
                  </a:cubicBezTo>
                  <a:cubicBezTo>
                    <a:pt x="787" y="1955"/>
                    <a:pt x="787" y="1955"/>
                    <a:pt x="775" y="1955"/>
                  </a:cubicBezTo>
                  <a:cubicBezTo>
                    <a:pt x="775" y="1955"/>
                    <a:pt x="763" y="1955"/>
                    <a:pt x="739" y="1991"/>
                  </a:cubicBezTo>
                  <a:cubicBezTo>
                    <a:pt x="732" y="2012"/>
                    <a:pt x="729" y="2016"/>
                    <a:pt x="725" y="2016"/>
                  </a:cubicBezTo>
                  <a:cubicBezTo>
                    <a:pt x="723" y="2016"/>
                    <a:pt x="720" y="2015"/>
                    <a:pt x="715" y="2015"/>
                  </a:cubicBezTo>
                  <a:cubicBezTo>
                    <a:pt x="715" y="2003"/>
                    <a:pt x="727" y="1991"/>
                    <a:pt x="727" y="1979"/>
                  </a:cubicBezTo>
                  <a:cubicBezTo>
                    <a:pt x="739" y="1955"/>
                    <a:pt x="727" y="1967"/>
                    <a:pt x="727" y="1955"/>
                  </a:cubicBezTo>
                  <a:cubicBezTo>
                    <a:pt x="727" y="1955"/>
                    <a:pt x="703" y="1979"/>
                    <a:pt x="691" y="1991"/>
                  </a:cubicBezTo>
                  <a:lnTo>
                    <a:pt x="679" y="1991"/>
                  </a:lnTo>
                  <a:cubicBezTo>
                    <a:pt x="668" y="1991"/>
                    <a:pt x="691" y="1944"/>
                    <a:pt x="691" y="1943"/>
                  </a:cubicBezTo>
                  <a:lnTo>
                    <a:pt x="691" y="1943"/>
                  </a:lnTo>
                  <a:lnTo>
                    <a:pt x="679" y="1967"/>
                  </a:lnTo>
                  <a:lnTo>
                    <a:pt x="656" y="1955"/>
                  </a:lnTo>
                  <a:cubicBezTo>
                    <a:pt x="656" y="1955"/>
                    <a:pt x="652" y="1944"/>
                    <a:pt x="643" y="1944"/>
                  </a:cubicBezTo>
                  <a:cubicBezTo>
                    <a:pt x="635" y="1944"/>
                    <a:pt x="624" y="1952"/>
                    <a:pt x="608" y="1979"/>
                  </a:cubicBezTo>
                  <a:cubicBezTo>
                    <a:pt x="632" y="1931"/>
                    <a:pt x="620" y="1919"/>
                    <a:pt x="620" y="1919"/>
                  </a:cubicBezTo>
                  <a:cubicBezTo>
                    <a:pt x="620" y="1918"/>
                    <a:pt x="619" y="1917"/>
                    <a:pt x="618" y="1917"/>
                  </a:cubicBezTo>
                  <a:cubicBezTo>
                    <a:pt x="611" y="1917"/>
                    <a:pt x="592" y="1934"/>
                    <a:pt x="586" y="1934"/>
                  </a:cubicBezTo>
                  <a:cubicBezTo>
                    <a:pt x="585" y="1934"/>
                    <a:pt x="584" y="1933"/>
                    <a:pt x="584" y="1931"/>
                  </a:cubicBezTo>
                  <a:cubicBezTo>
                    <a:pt x="584" y="1919"/>
                    <a:pt x="608" y="1896"/>
                    <a:pt x="620" y="1884"/>
                  </a:cubicBezTo>
                  <a:cubicBezTo>
                    <a:pt x="620" y="1872"/>
                    <a:pt x="620" y="1872"/>
                    <a:pt x="620" y="1872"/>
                  </a:cubicBezTo>
                  <a:cubicBezTo>
                    <a:pt x="608" y="1872"/>
                    <a:pt x="596" y="1872"/>
                    <a:pt x="584" y="1884"/>
                  </a:cubicBezTo>
                  <a:cubicBezTo>
                    <a:pt x="578" y="1890"/>
                    <a:pt x="571" y="1896"/>
                    <a:pt x="565" y="1905"/>
                  </a:cubicBezTo>
                  <a:lnTo>
                    <a:pt x="565" y="1905"/>
                  </a:lnTo>
                  <a:cubicBezTo>
                    <a:pt x="571" y="1894"/>
                    <a:pt x="570" y="1891"/>
                    <a:pt x="568" y="1891"/>
                  </a:cubicBezTo>
                  <a:cubicBezTo>
                    <a:pt x="564" y="1891"/>
                    <a:pt x="554" y="1898"/>
                    <a:pt x="550" y="1898"/>
                  </a:cubicBezTo>
                  <a:cubicBezTo>
                    <a:pt x="549" y="1898"/>
                    <a:pt x="548" y="1897"/>
                    <a:pt x="548" y="1896"/>
                  </a:cubicBezTo>
                  <a:cubicBezTo>
                    <a:pt x="548" y="1896"/>
                    <a:pt x="622" y="1811"/>
                    <a:pt x="621" y="1811"/>
                  </a:cubicBezTo>
                  <a:lnTo>
                    <a:pt x="621" y="1811"/>
                  </a:lnTo>
                  <a:cubicBezTo>
                    <a:pt x="621" y="1811"/>
                    <a:pt x="621" y="1811"/>
                    <a:pt x="620" y="1812"/>
                  </a:cubicBezTo>
                  <a:cubicBezTo>
                    <a:pt x="572" y="1848"/>
                    <a:pt x="536" y="1896"/>
                    <a:pt x="501" y="1931"/>
                  </a:cubicBezTo>
                  <a:cubicBezTo>
                    <a:pt x="495" y="1937"/>
                    <a:pt x="492" y="1939"/>
                    <a:pt x="491" y="1939"/>
                  </a:cubicBezTo>
                  <a:cubicBezTo>
                    <a:pt x="486" y="1939"/>
                    <a:pt x="536" y="1872"/>
                    <a:pt x="536" y="1872"/>
                  </a:cubicBezTo>
                  <a:lnTo>
                    <a:pt x="536" y="1872"/>
                  </a:lnTo>
                  <a:cubicBezTo>
                    <a:pt x="525" y="1884"/>
                    <a:pt x="513" y="1896"/>
                    <a:pt x="501" y="1896"/>
                  </a:cubicBezTo>
                  <a:lnTo>
                    <a:pt x="465" y="1931"/>
                  </a:lnTo>
                  <a:cubicBezTo>
                    <a:pt x="461" y="1935"/>
                    <a:pt x="458" y="1937"/>
                    <a:pt x="457" y="1937"/>
                  </a:cubicBezTo>
                  <a:cubicBezTo>
                    <a:pt x="453" y="1937"/>
                    <a:pt x="453" y="1931"/>
                    <a:pt x="453" y="1931"/>
                  </a:cubicBezTo>
                  <a:cubicBezTo>
                    <a:pt x="477" y="1896"/>
                    <a:pt x="489" y="1884"/>
                    <a:pt x="477" y="1884"/>
                  </a:cubicBezTo>
                  <a:lnTo>
                    <a:pt x="477" y="1884"/>
                  </a:lnTo>
                  <a:cubicBezTo>
                    <a:pt x="472" y="1889"/>
                    <a:pt x="464" y="1894"/>
                    <a:pt x="461" y="1894"/>
                  </a:cubicBezTo>
                  <a:cubicBezTo>
                    <a:pt x="458" y="1894"/>
                    <a:pt x="463" y="1886"/>
                    <a:pt x="489" y="1860"/>
                  </a:cubicBezTo>
                  <a:cubicBezTo>
                    <a:pt x="498" y="1842"/>
                    <a:pt x="494" y="1831"/>
                    <a:pt x="491" y="1831"/>
                  </a:cubicBezTo>
                  <a:lnTo>
                    <a:pt x="491" y="1831"/>
                  </a:lnTo>
                  <a:cubicBezTo>
                    <a:pt x="490" y="1831"/>
                    <a:pt x="489" y="1833"/>
                    <a:pt x="489" y="1836"/>
                  </a:cubicBezTo>
                  <a:cubicBezTo>
                    <a:pt x="489" y="1848"/>
                    <a:pt x="465" y="1872"/>
                    <a:pt x="453" y="1872"/>
                  </a:cubicBezTo>
                  <a:cubicBezTo>
                    <a:pt x="441" y="1872"/>
                    <a:pt x="441" y="1860"/>
                    <a:pt x="441" y="1848"/>
                  </a:cubicBezTo>
                  <a:cubicBezTo>
                    <a:pt x="441" y="1842"/>
                    <a:pt x="448" y="1832"/>
                    <a:pt x="456" y="1823"/>
                  </a:cubicBezTo>
                  <a:lnTo>
                    <a:pt x="456" y="1823"/>
                  </a:lnTo>
                  <a:lnTo>
                    <a:pt x="477" y="1812"/>
                  </a:lnTo>
                  <a:cubicBezTo>
                    <a:pt x="487" y="1795"/>
                    <a:pt x="489" y="1788"/>
                    <a:pt x="485" y="1788"/>
                  </a:cubicBezTo>
                  <a:cubicBezTo>
                    <a:pt x="485" y="1788"/>
                    <a:pt x="483" y="1789"/>
                    <a:pt x="482" y="1790"/>
                  </a:cubicBezTo>
                  <a:lnTo>
                    <a:pt x="482" y="1790"/>
                  </a:lnTo>
                  <a:cubicBezTo>
                    <a:pt x="482" y="1786"/>
                    <a:pt x="479" y="1783"/>
                    <a:pt x="475" y="1783"/>
                  </a:cubicBezTo>
                  <a:cubicBezTo>
                    <a:pt x="472" y="1783"/>
                    <a:pt x="469" y="1785"/>
                    <a:pt x="465" y="1788"/>
                  </a:cubicBezTo>
                  <a:cubicBezTo>
                    <a:pt x="462" y="1790"/>
                    <a:pt x="460" y="1790"/>
                    <a:pt x="459" y="1790"/>
                  </a:cubicBezTo>
                  <a:cubicBezTo>
                    <a:pt x="450" y="1790"/>
                    <a:pt x="458" y="1770"/>
                    <a:pt x="467" y="1760"/>
                  </a:cubicBezTo>
                  <a:lnTo>
                    <a:pt x="467" y="1760"/>
                  </a:lnTo>
                  <a:cubicBezTo>
                    <a:pt x="435" y="1783"/>
                    <a:pt x="403" y="1814"/>
                    <a:pt x="382" y="1836"/>
                  </a:cubicBezTo>
                  <a:cubicBezTo>
                    <a:pt x="382" y="1836"/>
                    <a:pt x="370" y="1836"/>
                    <a:pt x="382" y="1824"/>
                  </a:cubicBezTo>
                  <a:cubicBezTo>
                    <a:pt x="394" y="1812"/>
                    <a:pt x="394" y="1812"/>
                    <a:pt x="382" y="1812"/>
                  </a:cubicBezTo>
                  <a:cubicBezTo>
                    <a:pt x="370" y="1812"/>
                    <a:pt x="406" y="1788"/>
                    <a:pt x="429" y="1753"/>
                  </a:cubicBezTo>
                  <a:cubicBezTo>
                    <a:pt x="435" y="1747"/>
                    <a:pt x="438" y="1744"/>
                    <a:pt x="437" y="1744"/>
                  </a:cubicBezTo>
                  <a:lnTo>
                    <a:pt x="437" y="1744"/>
                  </a:lnTo>
                  <a:cubicBezTo>
                    <a:pt x="437" y="1744"/>
                    <a:pt x="414" y="1765"/>
                    <a:pt x="406" y="1765"/>
                  </a:cubicBezTo>
                  <a:cubicBezTo>
                    <a:pt x="406" y="1773"/>
                    <a:pt x="394" y="1781"/>
                    <a:pt x="387" y="1781"/>
                  </a:cubicBezTo>
                  <a:cubicBezTo>
                    <a:pt x="384" y="1781"/>
                    <a:pt x="382" y="1780"/>
                    <a:pt x="382" y="1776"/>
                  </a:cubicBezTo>
                  <a:cubicBezTo>
                    <a:pt x="382" y="1776"/>
                    <a:pt x="387" y="1766"/>
                    <a:pt x="376" y="1766"/>
                  </a:cubicBezTo>
                  <a:cubicBezTo>
                    <a:pt x="371" y="1766"/>
                    <a:pt x="362" y="1769"/>
                    <a:pt x="346" y="1776"/>
                  </a:cubicBezTo>
                  <a:cubicBezTo>
                    <a:pt x="346" y="1776"/>
                    <a:pt x="335" y="1782"/>
                    <a:pt x="328" y="1782"/>
                  </a:cubicBezTo>
                  <a:cubicBezTo>
                    <a:pt x="325" y="1782"/>
                    <a:pt x="322" y="1780"/>
                    <a:pt x="322" y="1776"/>
                  </a:cubicBezTo>
                  <a:cubicBezTo>
                    <a:pt x="322" y="1765"/>
                    <a:pt x="406" y="1729"/>
                    <a:pt x="406" y="1717"/>
                  </a:cubicBezTo>
                  <a:cubicBezTo>
                    <a:pt x="417" y="1693"/>
                    <a:pt x="406" y="1693"/>
                    <a:pt x="394" y="1681"/>
                  </a:cubicBezTo>
                  <a:cubicBezTo>
                    <a:pt x="382" y="1681"/>
                    <a:pt x="394" y="1681"/>
                    <a:pt x="382" y="1705"/>
                  </a:cubicBezTo>
                  <a:cubicBezTo>
                    <a:pt x="379" y="1711"/>
                    <a:pt x="376" y="1713"/>
                    <a:pt x="374" y="1713"/>
                  </a:cubicBezTo>
                  <a:cubicBezTo>
                    <a:pt x="369" y="1713"/>
                    <a:pt x="365" y="1703"/>
                    <a:pt x="355" y="1703"/>
                  </a:cubicBezTo>
                  <a:cubicBezTo>
                    <a:pt x="353" y="1703"/>
                    <a:pt x="351" y="1703"/>
                    <a:pt x="348" y="1704"/>
                  </a:cubicBezTo>
                  <a:lnTo>
                    <a:pt x="348" y="1704"/>
                  </a:lnTo>
                  <a:cubicBezTo>
                    <a:pt x="348" y="1703"/>
                    <a:pt x="348" y="1703"/>
                    <a:pt x="348" y="1703"/>
                  </a:cubicBezTo>
                  <a:lnTo>
                    <a:pt x="348" y="1703"/>
                  </a:lnTo>
                  <a:cubicBezTo>
                    <a:pt x="348" y="1703"/>
                    <a:pt x="347" y="1704"/>
                    <a:pt x="346" y="1705"/>
                  </a:cubicBezTo>
                  <a:cubicBezTo>
                    <a:pt x="347" y="1705"/>
                    <a:pt x="347" y="1704"/>
                    <a:pt x="348" y="1704"/>
                  </a:cubicBezTo>
                  <a:lnTo>
                    <a:pt x="348" y="1704"/>
                  </a:lnTo>
                  <a:cubicBezTo>
                    <a:pt x="345" y="1710"/>
                    <a:pt x="322" y="1741"/>
                    <a:pt x="322" y="1741"/>
                  </a:cubicBezTo>
                  <a:cubicBezTo>
                    <a:pt x="316" y="1741"/>
                    <a:pt x="295" y="1747"/>
                    <a:pt x="285" y="1747"/>
                  </a:cubicBezTo>
                  <a:cubicBezTo>
                    <a:pt x="275" y="1747"/>
                    <a:pt x="275" y="1741"/>
                    <a:pt x="310" y="1717"/>
                  </a:cubicBezTo>
                  <a:cubicBezTo>
                    <a:pt x="334" y="1705"/>
                    <a:pt x="358" y="1693"/>
                    <a:pt x="358" y="1693"/>
                  </a:cubicBezTo>
                  <a:cubicBezTo>
                    <a:pt x="358" y="1681"/>
                    <a:pt x="358" y="1657"/>
                    <a:pt x="346" y="1657"/>
                  </a:cubicBezTo>
                  <a:cubicBezTo>
                    <a:pt x="322" y="1669"/>
                    <a:pt x="298" y="1693"/>
                    <a:pt x="275" y="1705"/>
                  </a:cubicBezTo>
                  <a:cubicBezTo>
                    <a:pt x="275" y="1681"/>
                    <a:pt x="286" y="1669"/>
                    <a:pt x="310" y="1657"/>
                  </a:cubicBezTo>
                  <a:cubicBezTo>
                    <a:pt x="316" y="1651"/>
                    <a:pt x="322" y="1648"/>
                    <a:pt x="328" y="1648"/>
                  </a:cubicBezTo>
                  <a:cubicBezTo>
                    <a:pt x="331" y="1648"/>
                    <a:pt x="335" y="1649"/>
                    <a:pt x="338" y="1651"/>
                  </a:cubicBezTo>
                  <a:lnTo>
                    <a:pt x="338" y="1651"/>
                  </a:lnTo>
                  <a:cubicBezTo>
                    <a:pt x="334" y="1647"/>
                    <a:pt x="333" y="1640"/>
                    <a:pt x="346" y="1634"/>
                  </a:cubicBezTo>
                  <a:cubicBezTo>
                    <a:pt x="370" y="1610"/>
                    <a:pt x="416" y="1586"/>
                    <a:pt x="441" y="1574"/>
                  </a:cubicBezTo>
                  <a:lnTo>
                    <a:pt x="441" y="1574"/>
                  </a:lnTo>
                  <a:cubicBezTo>
                    <a:pt x="393" y="1598"/>
                    <a:pt x="346" y="1622"/>
                    <a:pt x="310" y="1634"/>
                  </a:cubicBezTo>
                  <a:cubicBezTo>
                    <a:pt x="294" y="1638"/>
                    <a:pt x="288" y="1639"/>
                    <a:pt x="286" y="1639"/>
                  </a:cubicBezTo>
                  <a:cubicBezTo>
                    <a:pt x="281" y="1639"/>
                    <a:pt x="294" y="1634"/>
                    <a:pt x="286" y="1634"/>
                  </a:cubicBezTo>
                  <a:cubicBezTo>
                    <a:pt x="286" y="1634"/>
                    <a:pt x="286" y="1634"/>
                    <a:pt x="286" y="1634"/>
                  </a:cubicBezTo>
                  <a:lnTo>
                    <a:pt x="286" y="1634"/>
                  </a:lnTo>
                  <a:cubicBezTo>
                    <a:pt x="279" y="1634"/>
                    <a:pt x="255" y="1644"/>
                    <a:pt x="247" y="1644"/>
                  </a:cubicBezTo>
                  <a:cubicBezTo>
                    <a:pt x="243" y="1644"/>
                    <a:pt x="243" y="1642"/>
                    <a:pt x="251" y="1634"/>
                  </a:cubicBezTo>
                  <a:cubicBezTo>
                    <a:pt x="286" y="1610"/>
                    <a:pt x="334" y="1598"/>
                    <a:pt x="370" y="1574"/>
                  </a:cubicBezTo>
                  <a:cubicBezTo>
                    <a:pt x="385" y="1564"/>
                    <a:pt x="387" y="1560"/>
                    <a:pt x="384" y="1560"/>
                  </a:cubicBezTo>
                  <a:cubicBezTo>
                    <a:pt x="380" y="1560"/>
                    <a:pt x="365" y="1567"/>
                    <a:pt x="358" y="1574"/>
                  </a:cubicBezTo>
                  <a:cubicBezTo>
                    <a:pt x="346" y="1586"/>
                    <a:pt x="334" y="1586"/>
                    <a:pt x="310" y="1586"/>
                  </a:cubicBezTo>
                  <a:cubicBezTo>
                    <a:pt x="310" y="1586"/>
                    <a:pt x="310" y="1586"/>
                    <a:pt x="310" y="1574"/>
                  </a:cubicBezTo>
                  <a:cubicBezTo>
                    <a:pt x="301" y="1564"/>
                    <a:pt x="307" y="1547"/>
                    <a:pt x="290" y="1547"/>
                  </a:cubicBezTo>
                  <a:cubicBezTo>
                    <a:pt x="286" y="1547"/>
                    <a:pt x="281" y="1548"/>
                    <a:pt x="275" y="1550"/>
                  </a:cubicBezTo>
                  <a:cubicBezTo>
                    <a:pt x="267" y="1550"/>
                    <a:pt x="248" y="1556"/>
                    <a:pt x="240" y="1556"/>
                  </a:cubicBezTo>
                  <a:cubicBezTo>
                    <a:pt x="236" y="1556"/>
                    <a:pt x="235" y="1554"/>
                    <a:pt x="239" y="1550"/>
                  </a:cubicBezTo>
                  <a:lnTo>
                    <a:pt x="310" y="1515"/>
                  </a:lnTo>
                  <a:cubicBezTo>
                    <a:pt x="330" y="1495"/>
                    <a:pt x="333" y="1476"/>
                    <a:pt x="321" y="1476"/>
                  </a:cubicBezTo>
                  <a:cubicBezTo>
                    <a:pt x="318" y="1476"/>
                    <a:pt x="315" y="1477"/>
                    <a:pt x="310" y="1479"/>
                  </a:cubicBezTo>
                  <a:lnTo>
                    <a:pt x="263" y="1479"/>
                  </a:lnTo>
                  <a:cubicBezTo>
                    <a:pt x="263" y="1479"/>
                    <a:pt x="334" y="1455"/>
                    <a:pt x="334" y="1455"/>
                  </a:cubicBezTo>
                  <a:cubicBezTo>
                    <a:pt x="332" y="1453"/>
                    <a:pt x="328" y="1452"/>
                    <a:pt x="323" y="1452"/>
                  </a:cubicBezTo>
                  <a:cubicBezTo>
                    <a:pt x="305" y="1452"/>
                    <a:pt x="275" y="1467"/>
                    <a:pt x="275" y="1467"/>
                  </a:cubicBezTo>
                  <a:cubicBezTo>
                    <a:pt x="275" y="1461"/>
                    <a:pt x="275" y="1458"/>
                    <a:pt x="272" y="1458"/>
                  </a:cubicBezTo>
                  <a:cubicBezTo>
                    <a:pt x="269" y="1458"/>
                    <a:pt x="263" y="1461"/>
                    <a:pt x="251" y="1467"/>
                  </a:cubicBezTo>
                  <a:cubicBezTo>
                    <a:pt x="215" y="1467"/>
                    <a:pt x="179" y="1479"/>
                    <a:pt x="144" y="1479"/>
                  </a:cubicBezTo>
                  <a:cubicBezTo>
                    <a:pt x="179" y="1467"/>
                    <a:pt x="215" y="1455"/>
                    <a:pt x="251" y="1443"/>
                  </a:cubicBezTo>
                  <a:lnTo>
                    <a:pt x="251" y="1443"/>
                  </a:lnTo>
                  <a:cubicBezTo>
                    <a:pt x="251" y="1443"/>
                    <a:pt x="227" y="1455"/>
                    <a:pt x="251" y="1455"/>
                  </a:cubicBezTo>
                  <a:cubicBezTo>
                    <a:pt x="263" y="1455"/>
                    <a:pt x="275" y="1455"/>
                    <a:pt x="275" y="1443"/>
                  </a:cubicBezTo>
                  <a:cubicBezTo>
                    <a:pt x="286" y="1443"/>
                    <a:pt x="239" y="1443"/>
                    <a:pt x="275" y="1419"/>
                  </a:cubicBezTo>
                  <a:cubicBezTo>
                    <a:pt x="306" y="1404"/>
                    <a:pt x="291" y="1398"/>
                    <a:pt x="274" y="1396"/>
                  </a:cubicBezTo>
                  <a:lnTo>
                    <a:pt x="274" y="1396"/>
                  </a:lnTo>
                  <a:cubicBezTo>
                    <a:pt x="263" y="1406"/>
                    <a:pt x="228" y="1421"/>
                    <a:pt x="212" y="1422"/>
                  </a:cubicBezTo>
                  <a:lnTo>
                    <a:pt x="212" y="1422"/>
                  </a:lnTo>
                  <a:lnTo>
                    <a:pt x="273" y="1396"/>
                  </a:lnTo>
                  <a:lnTo>
                    <a:pt x="273" y="1396"/>
                  </a:lnTo>
                  <a:cubicBezTo>
                    <a:pt x="273" y="1396"/>
                    <a:pt x="273" y="1396"/>
                    <a:pt x="274" y="1396"/>
                  </a:cubicBezTo>
                  <a:lnTo>
                    <a:pt x="274" y="1396"/>
                  </a:lnTo>
                  <a:cubicBezTo>
                    <a:pt x="274" y="1396"/>
                    <a:pt x="274" y="1396"/>
                    <a:pt x="275" y="1395"/>
                  </a:cubicBezTo>
                  <a:lnTo>
                    <a:pt x="275" y="1395"/>
                  </a:lnTo>
                  <a:lnTo>
                    <a:pt x="273" y="1396"/>
                  </a:lnTo>
                  <a:lnTo>
                    <a:pt x="273" y="1396"/>
                  </a:lnTo>
                  <a:cubicBezTo>
                    <a:pt x="264" y="1395"/>
                    <a:pt x="255" y="1395"/>
                    <a:pt x="251" y="1395"/>
                  </a:cubicBezTo>
                  <a:cubicBezTo>
                    <a:pt x="203" y="1407"/>
                    <a:pt x="203" y="1407"/>
                    <a:pt x="167" y="1419"/>
                  </a:cubicBezTo>
                  <a:cubicBezTo>
                    <a:pt x="167" y="1419"/>
                    <a:pt x="215" y="1395"/>
                    <a:pt x="215" y="1395"/>
                  </a:cubicBezTo>
                  <a:lnTo>
                    <a:pt x="132" y="1395"/>
                  </a:lnTo>
                  <a:cubicBezTo>
                    <a:pt x="164" y="1385"/>
                    <a:pt x="325" y="1334"/>
                    <a:pt x="273" y="1334"/>
                  </a:cubicBezTo>
                  <a:cubicBezTo>
                    <a:pt x="268" y="1334"/>
                    <a:pt x="260" y="1335"/>
                    <a:pt x="251" y="1336"/>
                  </a:cubicBezTo>
                  <a:lnTo>
                    <a:pt x="263" y="1336"/>
                  </a:lnTo>
                  <a:cubicBezTo>
                    <a:pt x="239" y="1348"/>
                    <a:pt x="215" y="1348"/>
                    <a:pt x="191" y="1348"/>
                  </a:cubicBezTo>
                  <a:lnTo>
                    <a:pt x="167" y="1348"/>
                  </a:lnTo>
                  <a:cubicBezTo>
                    <a:pt x="179" y="1348"/>
                    <a:pt x="263" y="1336"/>
                    <a:pt x="275" y="1324"/>
                  </a:cubicBezTo>
                  <a:cubicBezTo>
                    <a:pt x="286" y="1312"/>
                    <a:pt x="286" y="1312"/>
                    <a:pt x="275" y="1312"/>
                  </a:cubicBezTo>
                  <a:cubicBezTo>
                    <a:pt x="275" y="1308"/>
                    <a:pt x="269" y="1307"/>
                    <a:pt x="262" y="1307"/>
                  </a:cubicBezTo>
                  <a:cubicBezTo>
                    <a:pt x="247" y="1307"/>
                    <a:pt x="223" y="1312"/>
                    <a:pt x="215" y="1312"/>
                  </a:cubicBezTo>
                  <a:cubicBezTo>
                    <a:pt x="215" y="1312"/>
                    <a:pt x="215" y="1300"/>
                    <a:pt x="251" y="1300"/>
                  </a:cubicBezTo>
                  <a:lnTo>
                    <a:pt x="298" y="1300"/>
                  </a:lnTo>
                  <a:cubicBezTo>
                    <a:pt x="310" y="1300"/>
                    <a:pt x="167" y="1288"/>
                    <a:pt x="215" y="1276"/>
                  </a:cubicBezTo>
                  <a:cubicBezTo>
                    <a:pt x="263" y="1264"/>
                    <a:pt x="286" y="1264"/>
                    <a:pt x="286" y="1264"/>
                  </a:cubicBezTo>
                  <a:cubicBezTo>
                    <a:pt x="289" y="1262"/>
                    <a:pt x="290" y="1260"/>
                    <a:pt x="291" y="1258"/>
                  </a:cubicBezTo>
                  <a:lnTo>
                    <a:pt x="291" y="1258"/>
                  </a:lnTo>
                  <a:cubicBezTo>
                    <a:pt x="295" y="1257"/>
                    <a:pt x="296" y="1256"/>
                    <a:pt x="292" y="1256"/>
                  </a:cubicBezTo>
                  <a:cubicBezTo>
                    <a:pt x="292" y="1256"/>
                    <a:pt x="292" y="1256"/>
                    <a:pt x="291" y="1256"/>
                  </a:cubicBezTo>
                  <a:lnTo>
                    <a:pt x="291" y="1256"/>
                  </a:lnTo>
                  <a:cubicBezTo>
                    <a:pt x="290" y="1253"/>
                    <a:pt x="282" y="1253"/>
                    <a:pt x="275" y="1253"/>
                  </a:cubicBezTo>
                  <a:cubicBezTo>
                    <a:pt x="275" y="1253"/>
                    <a:pt x="221" y="1268"/>
                    <a:pt x="200" y="1268"/>
                  </a:cubicBezTo>
                  <a:cubicBezTo>
                    <a:pt x="195" y="1268"/>
                    <a:pt x="191" y="1267"/>
                    <a:pt x="191" y="1264"/>
                  </a:cubicBezTo>
                  <a:cubicBezTo>
                    <a:pt x="203" y="1253"/>
                    <a:pt x="215" y="1253"/>
                    <a:pt x="215" y="1241"/>
                  </a:cubicBezTo>
                  <a:lnTo>
                    <a:pt x="215" y="1229"/>
                  </a:lnTo>
                  <a:lnTo>
                    <a:pt x="275" y="1229"/>
                  </a:lnTo>
                  <a:cubicBezTo>
                    <a:pt x="263" y="1223"/>
                    <a:pt x="248" y="1223"/>
                    <a:pt x="237" y="1223"/>
                  </a:cubicBezTo>
                  <a:cubicBezTo>
                    <a:pt x="227" y="1223"/>
                    <a:pt x="221" y="1223"/>
                    <a:pt x="227" y="1217"/>
                  </a:cubicBezTo>
                  <a:cubicBezTo>
                    <a:pt x="231" y="1215"/>
                    <a:pt x="235" y="1214"/>
                    <a:pt x="239" y="1213"/>
                  </a:cubicBezTo>
                  <a:lnTo>
                    <a:pt x="239" y="1213"/>
                  </a:lnTo>
                  <a:cubicBezTo>
                    <a:pt x="259" y="1217"/>
                    <a:pt x="282" y="1217"/>
                    <a:pt x="298" y="1217"/>
                  </a:cubicBezTo>
                  <a:cubicBezTo>
                    <a:pt x="290" y="1217"/>
                    <a:pt x="272" y="1212"/>
                    <a:pt x="253" y="1212"/>
                  </a:cubicBezTo>
                  <a:cubicBezTo>
                    <a:pt x="249" y="1212"/>
                    <a:pt x="244" y="1212"/>
                    <a:pt x="239" y="1213"/>
                  </a:cubicBezTo>
                  <a:lnTo>
                    <a:pt x="239" y="1213"/>
                  </a:lnTo>
                  <a:cubicBezTo>
                    <a:pt x="230" y="1211"/>
                    <a:pt x="222" y="1209"/>
                    <a:pt x="215" y="1205"/>
                  </a:cubicBezTo>
                  <a:cubicBezTo>
                    <a:pt x="215" y="1205"/>
                    <a:pt x="203" y="1193"/>
                    <a:pt x="215" y="1193"/>
                  </a:cubicBezTo>
                  <a:cubicBezTo>
                    <a:pt x="219" y="1189"/>
                    <a:pt x="223" y="1188"/>
                    <a:pt x="227" y="1188"/>
                  </a:cubicBezTo>
                  <a:cubicBezTo>
                    <a:pt x="235" y="1188"/>
                    <a:pt x="243" y="1193"/>
                    <a:pt x="251" y="1193"/>
                  </a:cubicBezTo>
                  <a:cubicBezTo>
                    <a:pt x="260" y="1193"/>
                    <a:pt x="269" y="1186"/>
                    <a:pt x="256" y="1177"/>
                  </a:cubicBezTo>
                  <a:lnTo>
                    <a:pt x="256" y="1177"/>
                  </a:lnTo>
                  <a:cubicBezTo>
                    <a:pt x="270" y="1179"/>
                    <a:pt x="284" y="1181"/>
                    <a:pt x="298" y="1181"/>
                  </a:cubicBezTo>
                  <a:cubicBezTo>
                    <a:pt x="310" y="1181"/>
                    <a:pt x="239" y="1157"/>
                    <a:pt x="263" y="1157"/>
                  </a:cubicBezTo>
                  <a:cubicBezTo>
                    <a:pt x="298" y="1157"/>
                    <a:pt x="263" y="1145"/>
                    <a:pt x="239" y="1134"/>
                  </a:cubicBezTo>
                  <a:cubicBezTo>
                    <a:pt x="251" y="1134"/>
                    <a:pt x="227" y="1134"/>
                    <a:pt x="227" y="1122"/>
                  </a:cubicBezTo>
                  <a:cubicBezTo>
                    <a:pt x="218" y="1122"/>
                    <a:pt x="206" y="1118"/>
                    <a:pt x="198" y="1115"/>
                  </a:cubicBezTo>
                  <a:lnTo>
                    <a:pt x="198" y="1115"/>
                  </a:lnTo>
                  <a:lnTo>
                    <a:pt x="191" y="1122"/>
                  </a:lnTo>
                  <a:cubicBezTo>
                    <a:pt x="155" y="1122"/>
                    <a:pt x="132" y="1110"/>
                    <a:pt x="155" y="1110"/>
                  </a:cubicBezTo>
                  <a:cubicBezTo>
                    <a:pt x="163" y="1110"/>
                    <a:pt x="175" y="1110"/>
                    <a:pt x="188" y="1110"/>
                  </a:cubicBezTo>
                  <a:lnTo>
                    <a:pt x="188" y="1110"/>
                  </a:lnTo>
                  <a:cubicBezTo>
                    <a:pt x="185" y="1108"/>
                    <a:pt x="186" y="1106"/>
                    <a:pt x="191" y="1106"/>
                  </a:cubicBezTo>
                  <a:cubicBezTo>
                    <a:pt x="195" y="1106"/>
                    <a:pt x="203" y="1107"/>
                    <a:pt x="215" y="1110"/>
                  </a:cubicBezTo>
                  <a:cubicBezTo>
                    <a:pt x="223" y="1110"/>
                    <a:pt x="279" y="1115"/>
                    <a:pt x="297" y="1115"/>
                  </a:cubicBezTo>
                  <a:cubicBezTo>
                    <a:pt x="306" y="1115"/>
                    <a:pt x="306" y="1114"/>
                    <a:pt x="286" y="1110"/>
                  </a:cubicBezTo>
                  <a:cubicBezTo>
                    <a:pt x="251" y="1110"/>
                    <a:pt x="227" y="1098"/>
                    <a:pt x="239" y="1098"/>
                  </a:cubicBezTo>
                  <a:lnTo>
                    <a:pt x="298" y="1098"/>
                  </a:lnTo>
                  <a:lnTo>
                    <a:pt x="239" y="1086"/>
                  </a:lnTo>
                  <a:lnTo>
                    <a:pt x="203" y="1086"/>
                  </a:lnTo>
                  <a:cubicBezTo>
                    <a:pt x="167" y="1086"/>
                    <a:pt x="179" y="1062"/>
                    <a:pt x="179" y="1062"/>
                  </a:cubicBezTo>
                  <a:lnTo>
                    <a:pt x="263" y="1062"/>
                  </a:lnTo>
                  <a:cubicBezTo>
                    <a:pt x="251" y="1050"/>
                    <a:pt x="215" y="1050"/>
                    <a:pt x="215" y="1050"/>
                  </a:cubicBezTo>
                  <a:cubicBezTo>
                    <a:pt x="215" y="1044"/>
                    <a:pt x="218" y="1044"/>
                    <a:pt x="218" y="1044"/>
                  </a:cubicBezTo>
                  <a:cubicBezTo>
                    <a:pt x="218" y="1044"/>
                    <a:pt x="215" y="1044"/>
                    <a:pt x="203" y="1038"/>
                  </a:cubicBezTo>
                  <a:cubicBezTo>
                    <a:pt x="167" y="1026"/>
                    <a:pt x="191" y="1003"/>
                    <a:pt x="203" y="991"/>
                  </a:cubicBezTo>
                  <a:lnTo>
                    <a:pt x="263" y="991"/>
                  </a:lnTo>
                  <a:cubicBezTo>
                    <a:pt x="263" y="979"/>
                    <a:pt x="298" y="991"/>
                    <a:pt x="251" y="967"/>
                  </a:cubicBezTo>
                  <a:cubicBezTo>
                    <a:pt x="233" y="961"/>
                    <a:pt x="230" y="961"/>
                    <a:pt x="231" y="961"/>
                  </a:cubicBezTo>
                  <a:cubicBezTo>
                    <a:pt x="233" y="961"/>
                    <a:pt x="239" y="961"/>
                    <a:pt x="239" y="955"/>
                  </a:cubicBezTo>
                  <a:cubicBezTo>
                    <a:pt x="251" y="955"/>
                    <a:pt x="227" y="943"/>
                    <a:pt x="215" y="943"/>
                  </a:cubicBezTo>
                  <a:cubicBezTo>
                    <a:pt x="215" y="931"/>
                    <a:pt x="227" y="931"/>
                    <a:pt x="239" y="931"/>
                  </a:cubicBezTo>
                  <a:cubicBezTo>
                    <a:pt x="191" y="895"/>
                    <a:pt x="144" y="872"/>
                    <a:pt x="96" y="8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3"/>
            <p:cNvSpPr/>
            <p:nvPr/>
          </p:nvSpPr>
          <p:spPr>
            <a:xfrm>
              <a:off x="5245322" y="5192639"/>
              <a:ext cx="74975" cy="74979"/>
            </a:xfrm>
            <a:custGeom>
              <a:avLst/>
              <a:gdLst/>
              <a:ahLst/>
              <a:cxnLst/>
              <a:rect l="l" t="t" r="r" b="b"/>
              <a:pathLst>
                <a:path w="1478" h="1478" extrusionOk="0">
                  <a:moveTo>
                    <a:pt x="739" y="1"/>
                  </a:moveTo>
                  <a:cubicBezTo>
                    <a:pt x="322" y="1"/>
                    <a:pt x="1" y="334"/>
                    <a:pt x="1" y="739"/>
                  </a:cubicBezTo>
                  <a:cubicBezTo>
                    <a:pt x="1" y="1144"/>
                    <a:pt x="322" y="1477"/>
                    <a:pt x="739" y="1477"/>
                  </a:cubicBezTo>
                  <a:cubicBezTo>
                    <a:pt x="1144" y="1477"/>
                    <a:pt x="1477" y="1144"/>
                    <a:pt x="1477" y="739"/>
                  </a:cubicBezTo>
                  <a:cubicBezTo>
                    <a:pt x="1477" y="334"/>
                    <a:pt x="1144" y="1"/>
                    <a:pt x="7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3"/>
            <p:cNvSpPr/>
            <p:nvPr/>
          </p:nvSpPr>
          <p:spPr>
            <a:xfrm>
              <a:off x="5235684" y="5181123"/>
              <a:ext cx="99122" cy="96133"/>
            </a:xfrm>
            <a:custGeom>
              <a:avLst/>
              <a:gdLst/>
              <a:ahLst/>
              <a:cxnLst/>
              <a:rect l="l" t="t" r="r" b="b"/>
              <a:pathLst>
                <a:path w="1954" h="1895" extrusionOk="0">
                  <a:moveTo>
                    <a:pt x="1155" y="14"/>
                  </a:moveTo>
                  <a:cubicBezTo>
                    <a:pt x="1155" y="14"/>
                    <a:pt x="1155" y="14"/>
                    <a:pt x="1155" y="14"/>
                  </a:cubicBezTo>
                  <a:cubicBezTo>
                    <a:pt x="1155" y="14"/>
                    <a:pt x="1155" y="14"/>
                    <a:pt x="1155" y="14"/>
                  </a:cubicBezTo>
                  <a:close/>
                  <a:moveTo>
                    <a:pt x="643" y="2"/>
                  </a:moveTo>
                  <a:cubicBezTo>
                    <a:pt x="643" y="6"/>
                    <a:pt x="645" y="12"/>
                    <a:pt x="648" y="19"/>
                  </a:cubicBezTo>
                  <a:lnTo>
                    <a:pt x="648" y="19"/>
                  </a:lnTo>
                  <a:cubicBezTo>
                    <a:pt x="647" y="14"/>
                    <a:pt x="645" y="8"/>
                    <a:pt x="643" y="2"/>
                  </a:cubicBezTo>
                  <a:close/>
                  <a:moveTo>
                    <a:pt x="1036" y="25"/>
                  </a:moveTo>
                  <a:cubicBezTo>
                    <a:pt x="1036" y="25"/>
                    <a:pt x="1036" y="25"/>
                    <a:pt x="1036" y="25"/>
                  </a:cubicBezTo>
                  <a:cubicBezTo>
                    <a:pt x="1036" y="25"/>
                    <a:pt x="1036" y="25"/>
                    <a:pt x="1036" y="25"/>
                  </a:cubicBezTo>
                  <a:close/>
                  <a:moveTo>
                    <a:pt x="1264" y="36"/>
                  </a:moveTo>
                  <a:cubicBezTo>
                    <a:pt x="1264" y="36"/>
                    <a:pt x="1263" y="37"/>
                    <a:pt x="1263" y="37"/>
                  </a:cubicBezTo>
                  <a:cubicBezTo>
                    <a:pt x="1263" y="41"/>
                    <a:pt x="1262" y="46"/>
                    <a:pt x="1260" y="53"/>
                  </a:cubicBezTo>
                  <a:lnTo>
                    <a:pt x="1260" y="53"/>
                  </a:lnTo>
                  <a:cubicBezTo>
                    <a:pt x="1264" y="43"/>
                    <a:pt x="1266" y="36"/>
                    <a:pt x="1264" y="36"/>
                  </a:cubicBezTo>
                  <a:close/>
                  <a:moveTo>
                    <a:pt x="1263" y="73"/>
                  </a:moveTo>
                  <a:cubicBezTo>
                    <a:pt x="1263" y="78"/>
                    <a:pt x="1261" y="86"/>
                    <a:pt x="1258" y="94"/>
                  </a:cubicBezTo>
                  <a:lnTo>
                    <a:pt x="1258" y="94"/>
                  </a:lnTo>
                  <a:cubicBezTo>
                    <a:pt x="1261" y="87"/>
                    <a:pt x="1263" y="80"/>
                    <a:pt x="1263" y="73"/>
                  </a:cubicBezTo>
                  <a:close/>
                  <a:moveTo>
                    <a:pt x="584" y="95"/>
                  </a:moveTo>
                  <a:cubicBezTo>
                    <a:pt x="584" y="95"/>
                    <a:pt x="584" y="95"/>
                    <a:pt x="584" y="97"/>
                  </a:cubicBezTo>
                  <a:cubicBezTo>
                    <a:pt x="584" y="97"/>
                    <a:pt x="584" y="97"/>
                    <a:pt x="584" y="97"/>
                  </a:cubicBezTo>
                  <a:lnTo>
                    <a:pt x="584" y="97"/>
                  </a:lnTo>
                  <a:cubicBezTo>
                    <a:pt x="584" y="96"/>
                    <a:pt x="584" y="95"/>
                    <a:pt x="584" y="95"/>
                  </a:cubicBezTo>
                  <a:close/>
                  <a:moveTo>
                    <a:pt x="1227" y="62"/>
                  </a:moveTo>
                  <a:cubicBezTo>
                    <a:pt x="1226" y="78"/>
                    <a:pt x="1225" y="89"/>
                    <a:pt x="1215" y="109"/>
                  </a:cubicBezTo>
                  <a:cubicBezTo>
                    <a:pt x="1221" y="91"/>
                    <a:pt x="1224" y="76"/>
                    <a:pt x="1227" y="62"/>
                  </a:cubicBezTo>
                  <a:close/>
                  <a:moveTo>
                    <a:pt x="1338" y="167"/>
                  </a:moveTo>
                  <a:lnTo>
                    <a:pt x="1338" y="167"/>
                  </a:lnTo>
                  <a:cubicBezTo>
                    <a:pt x="1327" y="187"/>
                    <a:pt x="1314" y="208"/>
                    <a:pt x="1298" y="228"/>
                  </a:cubicBezTo>
                  <a:cubicBezTo>
                    <a:pt x="1298" y="228"/>
                    <a:pt x="1322" y="188"/>
                    <a:pt x="1338" y="167"/>
                  </a:cubicBezTo>
                  <a:close/>
                  <a:moveTo>
                    <a:pt x="1237" y="223"/>
                  </a:moveTo>
                  <a:cubicBezTo>
                    <a:pt x="1238" y="223"/>
                    <a:pt x="1239" y="225"/>
                    <a:pt x="1239" y="228"/>
                  </a:cubicBezTo>
                  <a:cubicBezTo>
                    <a:pt x="1239" y="238"/>
                    <a:pt x="1220" y="277"/>
                    <a:pt x="1216" y="277"/>
                  </a:cubicBezTo>
                  <a:cubicBezTo>
                    <a:pt x="1215" y="277"/>
                    <a:pt x="1215" y="277"/>
                    <a:pt x="1215" y="275"/>
                  </a:cubicBezTo>
                  <a:lnTo>
                    <a:pt x="1227" y="252"/>
                  </a:lnTo>
                  <a:cubicBezTo>
                    <a:pt x="1227" y="234"/>
                    <a:pt x="1233" y="223"/>
                    <a:pt x="1237" y="223"/>
                  </a:cubicBezTo>
                  <a:close/>
                  <a:moveTo>
                    <a:pt x="1200" y="312"/>
                  </a:moveTo>
                  <a:cubicBezTo>
                    <a:pt x="1199" y="312"/>
                    <a:pt x="1196" y="319"/>
                    <a:pt x="1191" y="335"/>
                  </a:cubicBezTo>
                  <a:cubicBezTo>
                    <a:pt x="1198" y="322"/>
                    <a:pt x="1201" y="312"/>
                    <a:pt x="1200" y="312"/>
                  </a:cubicBezTo>
                  <a:close/>
                  <a:moveTo>
                    <a:pt x="240" y="315"/>
                  </a:moveTo>
                  <a:cubicBezTo>
                    <a:pt x="237" y="315"/>
                    <a:pt x="251" y="335"/>
                    <a:pt x="251" y="335"/>
                  </a:cubicBezTo>
                  <a:cubicBezTo>
                    <a:pt x="251" y="334"/>
                    <a:pt x="251" y="334"/>
                    <a:pt x="251" y="334"/>
                  </a:cubicBezTo>
                  <a:cubicBezTo>
                    <a:pt x="253" y="334"/>
                    <a:pt x="257" y="337"/>
                    <a:pt x="263" y="341"/>
                  </a:cubicBezTo>
                  <a:lnTo>
                    <a:pt x="263" y="341"/>
                  </a:lnTo>
                  <a:cubicBezTo>
                    <a:pt x="258" y="336"/>
                    <a:pt x="254" y="330"/>
                    <a:pt x="251" y="323"/>
                  </a:cubicBezTo>
                  <a:cubicBezTo>
                    <a:pt x="245" y="317"/>
                    <a:pt x="242" y="315"/>
                    <a:pt x="240" y="315"/>
                  </a:cubicBezTo>
                  <a:close/>
                  <a:moveTo>
                    <a:pt x="263" y="341"/>
                  </a:moveTo>
                  <a:lnTo>
                    <a:pt x="263" y="341"/>
                  </a:lnTo>
                  <a:cubicBezTo>
                    <a:pt x="271" y="349"/>
                    <a:pt x="278" y="354"/>
                    <a:pt x="283" y="357"/>
                  </a:cubicBezTo>
                  <a:lnTo>
                    <a:pt x="283" y="357"/>
                  </a:lnTo>
                  <a:cubicBezTo>
                    <a:pt x="276" y="351"/>
                    <a:pt x="269" y="345"/>
                    <a:pt x="263" y="341"/>
                  </a:cubicBezTo>
                  <a:close/>
                  <a:moveTo>
                    <a:pt x="920" y="357"/>
                  </a:moveTo>
                  <a:lnTo>
                    <a:pt x="917" y="371"/>
                  </a:lnTo>
                  <a:cubicBezTo>
                    <a:pt x="919" y="366"/>
                    <a:pt x="919" y="361"/>
                    <a:pt x="920" y="357"/>
                  </a:cubicBezTo>
                  <a:close/>
                  <a:moveTo>
                    <a:pt x="1189" y="351"/>
                  </a:moveTo>
                  <a:lnTo>
                    <a:pt x="1189" y="351"/>
                  </a:lnTo>
                  <a:cubicBezTo>
                    <a:pt x="1185" y="356"/>
                    <a:pt x="1182" y="362"/>
                    <a:pt x="1179" y="371"/>
                  </a:cubicBezTo>
                  <a:lnTo>
                    <a:pt x="1189" y="351"/>
                  </a:lnTo>
                  <a:close/>
                  <a:moveTo>
                    <a:pt x="609" y="379"/>
                  </a:moveTo>
                  <a:cubicBezTo>
                    <a:pt x="608" y="379"/>
                    <a:pt x="608" y="380"/>
                    <a:pt x="608" y="383"/>
                  </a:cubicBezTo>
                  <a:cubicBezTo>
                    <a:pt x="610" y="385"/>
                    <a:pt x="612" y="386"/>
                    <a:pt x="612" y="386"/>
                  </a:cubicBezTo>
                  <a:cubicBezTo>
                    <a:pt x="614" y="386"/>
                    <a:pt x="611" y="379"/>
                    <a:pt x="609" y="379"/>
                  </a:cubicBezTo>
                  <a:close/>
                  <a:moveTo>
                    <a:pt x="328" y="417"/>
                  </a:moveTo>
                  <a:lnTo>
                    <a:pt x="328" y="417"/>
                  </a:lnTo>
                  <a:cubicBezTo>
                    <a:pt x="338" y="424"/>
                    <a:pt x="346" y="430"/>
                    <a:pt x="346" y="430"/>
                  </a:cubicBezTo>
                  <a:cubicBezTo>
                    <a:pt x="346" y="430"/>
                    <a:pt x="337" y="424"/>
                    <a:pt x="328" y="417"/>
                  </a:cubicBezTo>
                  <a:close/>
                  <a:moveTo>
                    <a:pt x="145" y="510"/>
                  </a:moveTo>
                  <a:lnTo>
                    <a:pt x="145" y="510"/>
                  </a:lnTo>
                  <a:cubicBezTo>
                    <a:pt x="145" y="510"/>
                    <a:pt x="149" y="512"/>
                    <a:pt x="156" y="514"/>
                  </a:cubicBezTo>
                  <a:lnTo>
                    <a:pt x="156" y="514"/>
                  </a:lnTo>
                  <a:cubicBezTo>
                    <a:pt x="156" y="514"/>
                    <a:pt x="155" y="514"/>
                    <a:pt x="155" y="514"/>
                  </a:cubicBezTo>
                  <a:cubicBezTo>
                    <a:pt x="148" y="511"/>
                    <a:pt x="146" y="510"/>
                    <a:pt x="145" y="510"/>
                  </a:cubicBezTo>
                  <a:close/>
                  <a:moveTo>
                    <a:pt x="239" y="502"/>
                  </a:moveTo>
                  <a:cubicBezTo>
                    <a:pt x="249" y="507"/>
                    <a:pt x="260" y="515"/>
                    <a:pt x="268" y="521"/>
                  </a:cubicBezTo>
                  <a:lnTo>
                    <a:pt x="268" y="521"/>
                  </a:lnTo>
                  <a:lnTo>
                    <a:pt x="239" y="502"/>
                  </a:lnTo>
                  <a:close/>
                  <a:moveTo>
                    <a:pt x="1715" y="494"/>
                  </a:moveTo>
                  <a:lnTo>
                    <a:pt x="1715" y="494"/>
                  </a:lnTo>
                  <a:cubicBezTo>
                    <a:pt x="1713" y="494"/>
                    <a:pt x="1701" y="503"/>
                    <a:pt x="1679" y="526"/>
                  </a:cubicBezTo>
                  <a:cubicBezTo>
                    <a:pt x="1705" y="506"/>
                    <a:pt x="1717" y="494"/>
                    <a:pt x="1715" y="494"/>
                  </a:cubicBezTo>
                  <a:close/>
                  <a:moveTo>
                    <a:pt x="274" y="526"/>
                  </a:moveTo>
                  <a:cubicBezTo>
                    <a:pt x="282" y="526"/>
                    <a:pt x="290" y="531"/>
                    <a:pt x="298" y="537"/>
                  </a:cubicBezTo>
                  <a:lnTo>
                    <a:pt x="286" y="537"/>
                  </a:lnTo>
                  <a:cubicBezTo>
                    <a:pt x="282" y="534"/>
                    <a:pt x="278" y="530"/>
                    <a:pt x="274" y="526"/>
                  </a:cubicBezTo>
                  <a:close/>
                  <a:moveTo>
                    <a:pt x="275" y="527"/>
                  </a:moveTo>
                  <a:lnTo>
                    <a:pt x="275" y="527"/>
                  </a:lnTo>
                  <a:cubicBezTo>
                    <a:pt x="282" y="533"/>
                    <a:pt x="286" y="537"/>
                    <a:pt x="286" y="537"/>
                  </a:cubicBezTo>
                  <a:cubicBezTo>
                    <a:pt x="286" y="538"/>
                    <a:pt x="286" y="538"/>
                    <a:pt x="287" y="538"/>
                  </a:cubicBezTo>
                  <a:lnTo>
                    <a:pt x="287" y="538"/>
                  </a:lnTo>
                  <a:cubicBezTo>
                    <a:pt x="287" y="538"/>
                    <a:pt x="286" y="538"/>
                    <a:pt x="286" y="538"/>
                  </a:cubicBezTo>
                  <a:lnTo>
                    <a:pt x="286" y="538"/>
                  </a:lnTo>
                  <a:cubicBezTo>
                    <a:pt x="292" y="540"/>
                    <a:pt x="295" y="542"/>
                    <a:pt x="296" y="544"/>
                  </a:cubicBezTo>
                  <a:lnTo>
                    <a:pt x="296" y="544"/>
                  </a:lnTo>
                  <a:cubicBezTo>
                    <a:pt x="293" y="542"/>
                    <a:pt x="290" y="540"/>
                    <a:pt x="287" y="538"/>
                  </a:cubicBezTo>
                  <a:lnTo>
                    <a:pt x="287" y="538"/>
                  </a:lnTo>
                  <a:cubicBezTo>
                    <a:pt x="289" y="540"/>
                    <a:pt x="292" y="543"/>
                    <a:pt x="294" y="545"/>
                  </a:cubicBezTo>
                  <a:lnTo>
                    <a:pt x="294" y="545"/>
                  </a:lnTo>
                  <a:cubicBezTo>
                    <a:pt x="290" y="544"/>
                    <a:pt x="282" y="539"/>
                    <a:pt x="275" y="527"/>
                  </a:cubicBezTo>
                  <a:close/>
                  <a:moveTo>
                    <a:pt x="1383" y="555"/>
                  </a:moveTo>
                  <a:lnTo>
                    <a:pt x="1383" y="555"/>
                  </a:lnTo>
                  <a:cubicBezTo>
                    <a:pt x="1379" y="559"/>
                    <a:pt x="1378" y="561"/>
                    <a:pt x="1382" y="561"/>
                  </a:cubicBezTo>
                  <a:cubicBezTo>
                    <a:pt x="1382" y="560"/>
                    <a:pt x="1382" y="557"/>
                    <a:pt x="1383" y="555"/>
                  </a:cubicBezTo>
                  <a:close/>
                  <a:moveTo>
                    <a:pt x="425" y="570"/>
                  </a:moveTo>
                  <a:cubicBezTo>
                    <a:pt x="428" y="573"/>
                    <a:pt x="430" y="574"/>
                    <a:pt x="430" y="574"/>
                  </a:cubicBezTo>
                  <a:cubicBezTo>
                    <a:pt x="430" y="574"/>
                    <a:pt x="430" y="574"/>
                    <a:pt x="429" y="573"/>
                  </a:cubicBezTo>
                  <a:cubicBezTo>
                    <a:pt x="428" y="572"/>
                    <a:pt x="427" y="571"/>
                    <a:pt x="425" y="570"/>
                  </a:cubicBezTo>
                  <a:close/>
                  <a:moveTo>
                    <a:pt x="344" y="580"/>
                  </a:moveTo>
                  <a:cubicBezTo>
                    <a:pt x="348" y="582"/>
                    <a:pt x="353" y="583"/>
                    <a:pt x="358" y="585"/>
                  </a:cubicBezTo>
                  <a:cubicBezTo>
                    <a:pt x="351" y="582"/>
                    <a:pt x="347" y="580"/>
                    <a:pt x="344" y="580"/>
                  </a:cubicBezTo>
                  <a:close/>
                  <a:moveTo>
                    <a:pt x="227" y="680"/>
                  </a:moveTo>
                  <a:cubicBezTo>
                    <a:pt x="251" y="692"/>
                    <a:pt x="251" y="692"/>
                    <a:pt x="251" y="692"/>
                  </a:cubicBezTo>
                  <a:cubicBezTo>
                    <a:pt x="251" y="692"/>
                    <a:pt x="256" y="698"/>
                    <a:pt x="249" y="698"/>
                  </a:cubicBezTo>
                  <a:cubicBezTo>
                    <a:pt x="245" y="698"/>
                    <a:pt x="239" y="696"/>
                    <a:pt x="227" y="692"/>
                  </a:cubicBezTo>
                  <a:lnTo>
                    <a:pt x="227" y="680"/>
                  </a:lnTo>
                  <a:close/>
                  <a:moveTo>
                    <a:pt x="126" y="710"/>
                  </a:moveTo>
                  <a:cubicBezTo>
                    <a:pt x="139" y="710"/>
                    <a:pt x="156" y="710"/>
                    <a:pt x="167" y="716"/>
                  </a:cubicBezTo>
                  <a:cubicBezTo>
                    <a:pt x="163" y="716"/>
                    <a:pt x="145" y="713"/>
                    <a:pt x="126" y="710"/>
                  </a:cubicBezTo>
                  <a:close/>
                  <a:moveTo>
                    <a:pt x="1846" y="716"/>
                  </a:moveTo>
                  <a:cubicBezTo>
                    <a:pt x="1840" y="717"/>
                    <a:pt x="1836" y="719"/>
                    <a:pt x="1831" y="720"/>
                  </a:cubicBezTo>
                  <a:lnTo>
                    <a:pt x="1831" y="720"/>
                  </a:lnTo>
                  <a:cubicBezTo>
                    <a:pt x="1836" y="719"/>
                    <a:pt x="1840" y="718"/>
                    <a:pt x="1846" y="716"/>
                  </a:cubicBezTo>
                  <a:close/>
                  <a:moveTo>
                    <a:pt x="1620" y="716"/>
                  </a:moveTo>
                  <a:cubicBezTo>
                    <a:pt x="1614" y="719"/>
                    <a:pt x="1608" y="721"/>
                    <a:pt x="1603" y="723"/>
                  </a:cubicBezTo>
                  <a:lnTo>
                    <a:pt x="1603" y="723"/>
                  </a:lnTo>
                  <a:lnTo>
                    <a:pt x="1596" y="716"/>
                  </a:lnTo>
                  <a:close/>
                  <a:moveTo>
                    <a:pt x="1810" y="704"/>
                  </a:moveTo>
                  <a:lnTo>
                    <a:pt x="1810" y="704"/>
                  </a:lnTo>
                  <a:cubicBezTo>
                    <a:pt x="1759" y="718"/>
                    <a:pt x="1748" y="723"/>
                    <a:pt x="1753" y="723"/>
                  </a:cubicBezTo>
                  <a:cubicBezTo>
                    <a:pt x="1762" y="723"/>
                    <a:pt x="1810" y="711"/>
                    <a:pt x="1810" y="704"/>
                  </a:cubicBezTo>
                  <a:close/>
                  <a:moveTo>
                    <a:pt x="1715" y="811"/>
                  </a:moveTo>
                  <a:cubicBezTo>
                    <a:pt x="1739" y="811"/>
                    <a:pt x="1727" y="811"/>
                    <a:pt x="1727" y="823"/>
                  </a:cubicBezTo>
                  <a:lnTo>
                    <a:pt x="1667" y="823"/>
                  </a:lnTo>
                  <a:cubicBezTo>
                    <a:pt x="1667" y="823"/>
                    <a:pt x="1679" y="811"/>
                    <a:pt x="1715" y="811"/>
                  </a:cubicBezTo>
                  <a:close/>
                  <a:moveTo>
                    <a:pt x="441" y="835"/>
                  </a:moveTo>
                  <a:cubicBezTo>
                    <a:pt x="441" y="836"/>
                    <a:pt x="441" y="836"/>
                    <a:pt x="441" y="837"/>
                  </a:cubicBezTo>
                  <a:lnTo>
                    <a:pt x="441" y="837"/>
                  </a:lnTo>
                  <a:cubicBezTo>
                    <a:pt x="443" y="836"/>
                    <a:pt x="447" y="835"/>
                    <a:pt x="453" y="835"/>
                  </a:cubicBezTo>
                  <a:close/>
                  <a:moveTo>
                    <a:pt x="441" y="837"/>
                  </a:moveTo>
                  <a:cubicBezTo>
                    <a:pt x="437" y="838"/>
                    <a:pt x="438" y="840"/>
                    <a:pt x="439" y="840"/>
                  </a:cubicBezTo>
                  <a:cubicBezTo>
                    <a:pt x="440" y="840"/>
                    <a:pt x="441" y="839"/>
                    <a:pt x="441" y="837"/>
                  </a:cubicBezTo>
                  <a:close/>
                  <a:moveTo>
                    <a:pt x="321" y="882"/>
                  </a:moveTo>
                  <a:cubicBezTo>
                    <a:pt x="321" y="882"/>
                    <a:pt x="322" y="882"/>
                    <a:pt x="322" y="883"/>
                  </a:cubicBezTo>
                  <a:cubicBezTo>
                    <a:pt x="324" y="883"/>
                    <a:pt x="323" y="882"/>
                    <a:pt x="321" y="882"/>
                  </a:cubicBezTo>
                  <a:close/>
                  <a:moveTo>
                    <a:pt x="183" y="1000"/>
                  </a:moveTo>
                  <a:cubicBezTo>
                    <a:pt x="182" y="1000"/>
                    <a:pt x="180" y="1001"/>
                    <a:pt x="179" y="1002"/>
                  </a:cubicBezTo>
                  <a:lnTo>
                    <a:pt x="203" y="1002"/>
                  </a:lnTo>
                  <a:cubicBezTo>
                    <a:pt x="203" y="1002"/>
                    <a:pt x="194" y="1001"/>
                    <a:pt x="183" y="1000"/>
                  </a:cubicBezTo>
                  <a:close/>
                  <a:moveTo>
                    <a:pt x="370" y="228"/>
                  </a:moveTo>
                  <a:cubicBezTo>
                    <a:pt x="429" y="287"/>
                    <a:pt x="393" y="264"/>
                    <a:pt x="417" y="299"/>
                  </a:cubicBezTo>
                  <a:cubicBezTo>
                    <a:pt x="417" y="299"/>
                    <a:pt x="393" y="299"/>
                    <a:pt x="370" y="264"/>
                  </a:cubicBezTo>
                  <a:cubicBezTo>
                    <a:pt x="334" y="228"/>
                    <a:pt x="346" y="252"/>
                    <a:pt x="322" y="228"/>
                  </a:cubicBezTo>
                  <a:lnTo>
                    <a:pt x="322" y="228"/>
                  </a:lnTo>
                  <a:lnTo>
                    <a:pt x="417" y="323"/>
                  </a:lnTo>
                  <a:cubicBezTo>
                    <a:pt x="417" y="323"/>
                    <a:pt x="346" y="262"/>
                    <a:pt x="335" y="262"/>
                  </a:cubicBezTo>
                  <a:cubicBezTo>
                    <a:pt x="334" y="262"/>
                    <a:pt x="334" y="263"/>
                    <a:pt x="334" y="264"/>
                  </a:cubicBezTo>
                  <a:cubicBezTo>
                    <a:pt x="334" y="264"/>
                    <a:pt x="378" y="316"/>
                    <a:pt x="368" y="316"/>
                  </a:cubicBezTo>
                  <a:cubicBezTo>
                    <a:pt x="366" y="316"/>
                    <a:pt x="363" y="315"/>
                    <a:pt x="358" y="311"/>
                  </a:cubicBezTo>
                  <a:cubicBezTo>
                    <a:pt x="337" y="297"/>
                    <a:pt x="312" y="284"/>
                    <a:pt x="305" y="284"/>
                  </a:cubicBezTo>
                  <a:cubicBezTo>
                    <a:pt x="299" y="284"/>
                    <a:pt x="302" y="291"/>
                    <a:pt x="322" y="311"/>
                  </a:cubicBezTo>
                  <a:cubicBezTo>
                    <a:pt x="346" y="335"/>
                    <a:pt x="310" y="311"/>
                    <a:pt x="322" y="347"/>
                  </a:cubicBezTo>
                  <a:cubicBezTo>
                    <a:pt x="325" y="355"/>
                    <a:pt x="324" y="358"/>
                    <a:pt x="322" y="358"/>
                  </a:cubicBezTo>
                  <a:cubicBezTo>
                    <a:pt x="314" y="358"/>
                    <a:pt x="283" y="323"/>
                    <a:pt x="274" y="323"/>
                  </a:cubicBezTo>
                  <a:cubicBezTo>
                    <a:pt x="262" y="323"/>
                    <a:pt x="298" y="347"/>
                    <a:pt x="286" y="359"/>
                  </a:cubicBezTo>
                  <a:cubicBezTo>
                    <a:pt x="286" y="359"/>
                    <a:pt x="285" y="358"/>
                    <a:pt x="283" y="357"/>
                  </a:cubicBezTo>
                  <a:lnTo>
                    <a:pt x="283" y="357"/>
                  </a:lnTo>
                  <a:cubicBezTo>
                    <a:pt x="304" y="376"/>
                    <a:pt x="328" y="399"/>
                    <a:pt x="319" y="399"/>
                  </a:cubicBezTo>
                  <a:cubicBezTo>
                    <a:pt x="318" y="399"/>
                    <a:pt x="315" y="398"/>
                    <a:pt x="310" y="396"/>
                  </a:cubicBezTo>
                  <a:lnTo>
                    <a:pt x="310" y="396"/>
                  </a:lnTo>
                  <a:cubicBezTo>
                    <a:pt x="310" y="396"/>
                    <a:pt x="310" y="395"/>
                    <a:pt x="310" y="395"/>
                  </a:cubicBezTo>
                  <a:lnTo>
                    <a:pt x="307" y="395"/>
                  </a:lnTo>
                  <a:cubicBezTo>
                    <a:pt x="301" y="392"/>
                    <a:pt x="295" y="388"/>
                    <a:pt x="286" y="383"/>
                  </a:cubicBezTo>
                  <a:cubicBezTo>
                    <a:pt x="266" y="368"/>
                    <a:pt x="253" y="361"/>
                    <a:pt x="246" y="361"/>
                  </a:cubicBezTo>
                  <a:cubicBezTo>
                    <a:pt x="237" y="361"/>
                    <a:pt x="242" y="374"/>
                    <a:pt x="262" y="395"/>
                  </a:cubicBezTo>
                  <a:cubicBezTo>
                    <a:pt x="283" y="408"/>
                    <a:pt x="296" y="422"/>
                    <a:pt x="289" y="422"/>
                  </a:cubicBezTo>
                  <a:cubicBezTo>
                    <a:pt x="284" y="422"/>
                    <a:pt x="269" y="415"/>
                    <a:pt x="239" y="395"/>
                  </a:cubicBezTo>
                  <a:cubicBezTo>
                    <a:pt x="230" y="390"/>
                    <a:pt x="226" y="389"/>
                    <a:pt x="223" y="389"/>
                  </a:cubicBezTo>
                  <a:cubicBezTo>
                    <a:pt x="214" y="389"/>
                    <a:pt x="239" y="412"/>
                    <a:pt x="230" y="412"/>
                  </a:cubicBezTo>
                  <a:cubicBezTo>
                    <a:pt x="228" y="412"/>
                    <a:pt x="223" y="411"/>
                    <a:pt x="215" y="406"/>
                  </a:cubicBezTo>
                  <a:lnTo>
                    <a:pt x="215" y="406"/>
                  </a:lnTo>
                  <a:cubicBezTo>
                    <a:pt x="240" y="424"/>
                    <a:pt x="285" y="465"/>
                    <a:pt x="281" y="465"/>
                  </a:cubicBezTo>
                  <a:cubicBezTo>
                    <a:pt x="279" y="465"/>
                    <a:pt x="271" y="459"/>
                    <a:pt x="251" y="442"/>
                  </a:cubicBezTo>
                  <a:cubicBezTo>
                    <a:pt x="224" y="423"/>
                    <a:pt x="212" y="416"/>
                    <a:pt x="208" y="416"/>
                  </a:cubicBezTo>
                  <a:cubicBezTo>
                    <a:pt x="199" y="416"/>
                    <a:pt x="227" y="446"/>
                    <a:pt x="227" y="454"/>
                  </a:cubicBezTo>
                  <a:cubicBezTo>
                    <a:pt x="227" y="466"/>
                    <a:pt x="227" y="466"/>
                    <a:pt x="215" y="466"/>
                  </a:cubicBezTo>
                  <a:cubicBezTo>
                    <a:pt x="203" y="454"/>
                    <a:pt x="191" y="454"/>
                    <a:pt x="191" y="454"/>
                  </a:cubicBezTo>
                  <a:lnTo>
                    <a:pt x="191" y="454"/>
                  </a:lnTo>
                  <a:cubicBezTo>
                    <a:pt x="179" y="454"/>
                    <a:pt x="191" y="478"/>
                    <a:pt x="227" y="502"/>
                  </a:cubicBezTo>
                  <a:cubicBezTo>
                    <a:pt x="191" y="478"/>
                    <a:pt x="167" y="466"/>
                    <a:pt x="155" y="466"/>
                  </a:cubicBezTo>
                  <a:cubicBezTo>
                    <a:pt x="145" y="466"/>
                    <a:pt x="187" y="492"/>
                    <a:pt x="177" y="492"/>
                  </a:cubicBezTo>
                  <a:cubicBezTo>
                    <a:pt x="175" y="492"/>
                    <a:pt x="172" y="492"/>
                    <a:pt x="167" y="490"/>
                  </a:cubicBezTo>
                  <a:lnTo>
                    <a:pt x="167" y="490"/>
                  </a:lnTo>
                  <a:cubicBezTo>
                    <a:pt x="167" y="490"/>
                    <a:pt x="179" y="502"/>
                    <a:pt x="179" y="502"/>
                  </a:cubicBezTo>
                  <a:cubicBezTo>
                    <a:pt x="179" y="502"/>
                    <a:pt x="172" y="500"/>
                    <a:pt x="167" y="500"/>
                  </a:cubicBezTo>
                  <a:cubicBezTo>
                    <a:pt x="157" y="500"/>
                    <a:pt x="151" y="506"/>
                    <a:pt x="215" y="537"/>
                  </a:cubicBezTo>
                  <a:cubicBezTo>
                    <a:pt x="201" y="531"/>
                    <a:pt x="171" y="520"/>
                    <a:pt x="156" y="514"/>
                  </a:cubicBezTo>
                  <a:lnTo>
                    <a:pt x="156" y="514"/>
                  </a:lnTo>
                  <a:cubicBezTo>
                    <a:pt x="179" y="537"/>
                    <a:pt x="191" y="538"/>
                    <a:pt x="179" y="549"/>
                  </a:cubicBezTo>
                  <a:cubicBezTo>
                    <a:pt x="167" y="526"/>
                    <a:pt x="143" y="526"/>
                    <a:pt x="120" y="514"/>
                  </a:cubicBezTo>
                  <a:lnTo>
                    <a:pt x="120" y="537"/>
                  </a:lnTo>
                  <a:cubicBezTo>
                    <a:pt x="120" y="549"/>
                    <a:pt x="143" y="561"/>
                    <a:pt x="191" y="585"/>
                  </a:cubicBezTo>
                  <a:cubicBezTo>
                    <a:pt x="191" y="585"/>
                    <a:pt x="179" y="585"/>
                    <a:pt x="143" y="573"/>
                  </a:cubicBezTo>
                  <a:lnTo>
                    <a:pt x="143" y="573"/>
                  </a:lnTo>
                  <a:lnTo>
                    <a:pt x="203" y="597"/>
                  </a:lnTo>
                  <a:cubicBezTo>
                    <a:pt x="155" y="585"/>
                    <a:pt x="120" y="573"/>
                    <a:pt x="72" y="549"/>
                  </a:cubicBezTo>
                  <a:lnTo>
                    <a:pt x="72" y="549"/>
                  </a:lnTo>
                  <a:lnTo>
                    <a:pt x="143" y="597"/>
                  </a:lnTo>
                  <a:cubicBezTo>
                    <a:pt x="203" y="621"/>
                    <a:pt x="167" y="621"/>
                    <a:pt x="143" y="621"/>
                  </a:cubicBezTo>
                  <a:cubicBezTo>
                    <a:pt x="120" y="633"/>
                    <a:pt x="108" y="633"/>
                    <a:pt x="143" y="645"/>
                  </a:cubicBezTo>
                  <a:lnTo>
                    <a:pt x="224" y="674"/>
                  </a:lnTo>
                  <a:lnTo>
                    <a:pt x="224" y="674"/>
                  </a:lnTo>
                  <a:cubicBezTo>
                    <a:pt x="218" y="671"/>
                    <a:pt x="215" y="668"/>
                    <a:pt x="215" y="668"/>
                  </a:cubicBezTo>
                  <a:lnTo>
                    <a:pt x="215" y="668"/>
                  </a:lnTo>
                  <a:lnTo>
                    <a:pt x="274" y="692"/>
                  </a:lnTo>
                  <a:lnTo>
                    <a:pt x="274" y="692"/>
                  </a:lnTo>
                  <a:lnTo>
                    <a:pt x="224" y="674"/>
                  </a:lnTo>
                  <a:lnTo>
                    <a:pt x="224" y="674"/>
                  </a:lnTo>
                  <a:cubicBezTo>
                    <a:pt x="226" y="675"/>
                    <a:pt x="228" y="676"/>
                    <a:pt x="230" y="677"/>
                  </a:cubicBezTo>
                  <a:lnTo>
                    <a:pt x="230" y="677"/>
                  </a:lnTo>
                  <a:cubicBezTo>
                    <a:pt x="209" y="670"/>
                    <a:pt x="188" y="663"/>
                    <a:pt x="167" y="657"/>
                  </a:cubicBezTo>
                  <a:lnTo>
                    <a:pt x="167" y="657"/>
                  </a:lnTo>
                  <a:cubicBezTo>
                    <a:pt x="179" y="660"/>
                    <a:pt x="180" y="662"/>
                    <a:pt x="176" y="662"/>
                  </a:cubicBezTo>
                  <a:cubicBezTo>
                    <a:pt x="167" y="662"/>
                    <a:pt x="135" y="656"/>
                    <a:pt x="120" y="656"/>
                  </a:cubicBezTo>
                  <a:cubicBezTo>
                    <a:pt x="84" y="656"/>
                    <a:pt x="60" y="645"/>
                    <a:pt x="48" y="645"/>
                  </a:cubicBezTo>
                  <a:lnTo>
                    <a:pt x="191" y="692"/>
                  </a:lnTo>
                  <a:cubicBezTo>
                    <a:pt x="169" y="685"/>
                    <a:pt x="152" y="682"/>
                    <a:pt x="140" y="682"/>
                  </a:cubicBezTo>
                  <a:cubicBezTo>
                    <a:pt x="113" y="682"/>
                    <a:pt x="108" y="696"/>
                    <a:pt x="108" y="704"/>
                  </a:cubicBezTo>
                  <a:cubicBezTo>
                    <a:pt x="106" y="705"/>
                    <a:pt x="106" y="706"/>
                    <a:pt x="106" y="707"/>
                  </a:cubicBezTo>
                  <a:lnTo>
                    <a:pt x="106" y="707"/>
                  </a:lnTo>
                  <a:cubicBezTo>
                    <a:pt x="97" y="706"/>
                    <a:pt x="90" y="705"/>
                    <a:pt x="85" y="705"/>
                  </a:cubicBezTo>
                  <a:cubicBezTo>
                    <a:pt x="76" y="705"/>
                    <a:pt x="76" y="708"/>
                    <a:pt x="96" y="716"/>
                  </a:cubicBezTo>
                  <a:cubicBezTo>
                    <a:pt x="108" y="716"/>
                    <a:pt x="167" y="740"/>
                    <a:pt x="131" y="740"/>
                  </a:cubicBezTo>
                  <a:cubicBezTo>
                    <a:pt x="108" y="740"/>
                    <a:pt x="48" y="716"/>
                    <a:pt x="48" y="716"/>
                  </a:cubicBezTo>
                  <a:lnTo>
                    <a:pt x="48" y="716"/>
                  </a:lnTo>
                  <a:cubicBezTo>
                    <a:pt x="48" y="728"/>
                    <a:pt x="84" y="740"/>
                    <a:pt x="72" y="740"/>
                  </a:cubicBezTo>
                  <a:cubicBezTo>
                    <a:pt x="60" y="752"/>
                    <a:pt x="36" y="740"/>
                    <a:pt x="36" y="764"/>
                  </a:cubicBezTo>
                  <a:cubicBezTo>
                    <a:pt x="36" y="772"/>
                    <a:pt x="72" y="780"/>
                    <a:pt x="93" y="780"/>
                  </a:cubicBezTo>
                  <a:cubicBezTo>
                    <a:pt x="102" y="780"/>
                    <a:pt x="108" y="779"/>
                    <a:pt x="108" y="776"/>
                  </a:cubicBezTo>
                  <a:cubicBezTo>
                    <a:pt x="108" y="780"/>
                    <a:pt x="108" y="787"/>
                    <a:pt x="108" y="787"/>
                  </a:cubicBezTo>
                  <a:cubicBezTo>
                    <a:pt x="96" y="793"/>
                    <a:pt x="87" y="796"/>
                    <a:pt x="79" y="796"/>
                  </a:cubicBezTo>
                  <a:cubicBezTo>
                    <a:pt x="72" y="796"/>
                    <a:pt x="66" y="793"/>
                    <a:pt x="60" y="787"/>
                  </a:cubicBezTo>
                  <a:cubicBezTo>
                    <a:pt x="48" y="787"/>
                    <a:pt x="60" y="787"/>
                    <a:pt x="60" y="799"/>
                  </a:cubicBezTo>
                  <a:cubicBezTo>
                    <a:pt x="72" y="811"/>
                    <a:pt x="108" y="811"/>
                    <a:pt x="131" y="811"/>
                  </a:cubicBezTo>
                  <a:lnTo>
                    <a:pt x="143" y="811"/>
                  </a:lnTo>
                  <a:cubicBezTo>
                    <a:pt x="167" y="811"/>
                    <a:pt x="179" y="823"/>
                    <a:pt x="167" y="823"/>
                  </a:cubicBezTo>
                  <a:cubicBezTo>
                    <a:pt x="165" y="826"/>
                    <a:pt x="159" y="827"/>
                    <a:pt x="152" y="827"/>
                  </a:cubicBezTo>
                  <a:cubicBezTo>
                    <a:pt x="131" y="827"/>
                    <a:pt x="98" y="820"/>
                    <a:pt x="82" y="820"/>
                  </a:cubicBezTo>
                  <a:cubicBezTo>
                    <a:pt x="76" y="820"/>
                    <a:pt x="72" y="821"/>
                    <a:pt x="72" y="823"/>
                  </a:cubicBezTo>
                  <a:cubicBezTo>
                    <a:pt x="84" y="847"/>
                    <a:pt x="120" y="847"/>
                    <a:pt x="143" y="847"/>
                  </a:cubicBezTo>
                  <a:lnTo>
                    <a:pt x="215" y="847"/>
                  </a:lnTo>
                  <a:cubicBezTo>
                    <a:pt x="239" y="847"/>
                    <a:pt x="251" y="859"/>
                    <a:pt x="227" y="859"/>
                  </a:cubicBezTo>
                  <a:cubicBezTo>
                    <a:pt x="226" y="859"/>
                    <a:pt x="225" y="859"/>
                    <a:pt x="223" y="859"/>
                  </a:cubicBezTo>
                  <a:lnTo>
                    <a:pt x="223" y="859"/>
                  </a:lnTo>
                  <a:cubicBezTo>
                    <a:pt x="219" y="857"/>
                    <a:pt x="215" y="856"/>
                    <a:pt x="214" y="856"/>
                  </a:cubicBezTo>
                  <a:cubicBezTo>
                    <a:pt x="213" y="856"/>
                    <a:pt x="213" y="857"/>
                    <a:pt x="214" y="858"/>
                  </a:cubicBezTo>
                  <a:lnTo>
                    <a:pt x="214" y="858"/>
                  </a:lnTo>
                  <a:cubicBezTo>
                    <a:pt x="174" y="856"/>
                    <a:pt x="71" y="847"/>
                    <a:pt x="60" y="847"/>
                  </a:cubicBezTo>
                  <a:cubicBezTo>
                    <a:pt x="48" y="847"/>
                    <a:pt x="60" y="859"/>
                    <a:pt x="72" y="859"/>
                  </a:cubicBezTo>
                  <a:cubicBezTo>
                    <a:pt x="78" y="865"/>
                    <a:pt x="90" y="865"/>
                    <a:pt x="103" y="865"/>
                  </a:cubicBezTo>
                  <a:cubicBezTo>
                    <a:pt x="117" y="865"/>
                    <a:pt x="131" y="865"/>
                    <a:pt x="143" y="871"/>
                  </a:cubicBezTo>
                  <a:cubicBezTo>
                    <a:pt x="155" y="877"/>
                    <a:pt x="131" y="877"/>
                    <a:pt x="108" y="877"/>
                  </a:cubicBezTo>
                  <a:cubicBezTo>
                    <a:pt x="84" y="877"/>
                    <a:pt x="60" y="877"/>
                    <a:pt x="72" y="883"/>
                  </a:cubicBezTo>
                  <a:cubicBezTo>
                    <a:pt x="108" y="895"/>
                    <a:pt x="143" y="895"/>
                    <a:pt x="191" y="895"/>
                  </a:cubicBezTo>
                  <a:lnTo>
                    <a:pt x="84" y="895"/>
                  </a:lnTo>
                  <a:cubicBezTo>
                    <a:pt x="48" y="895"/>
                    <a:pt x="0" y="907"/>
                    <a:pt x="12" y="907"/>
                  </a:cubicBezTo>
                  <a:lnTo>
                    <a:pt x="84" y="907"/>
                  </a:lnTo>
                  <a:cubicBezTo>
                    <a:pt x="96" y="907"/>
                    <a:pt x="96" y="918"/>
                    <a:pt x="84" y="918"/>
                  </a:cubicBezTo>
                  <a:cubicBezTo>
                    <a:pt x="72" y="930"/>
                    <a:pt x="36" y="930"/>
                    <a:pt x="48" y="942"/>
                  </a:cubicBezTo>
                  <a:cubicBezTo>
                    <a:pt x="48" y="942"/>
                    <a:pt x="120" y="942"/>
                    <a:pt x="96" y="954"/>
                  </a:cubicBezTo>
                  <a:cubicBezTo>
                    <a:pt x="84" y="960"/>
                    <a:pt x="60" y="960"/>
                    <a:pt x="44" y="960"/>
                  </a:cubicBezTo>
                  <a:cubicBezTo>
                    <a:pt x="27" y="960"/>
                    <a:pt x="18" y="960"/>
                    <a:pt x="36" y="966"/>
                  </a:cubicBezTo>
                  <a:cubicBezTo>
                    <a:pt x="44" y="970"/>
                    <a:pt x="57" y="971"/>
                    <a:pt x="71" y="971"/>
                  </a:cubicBezTo>
                  <a:cubicBezTo>
                    <a:pt x="73" y="971"/>
                    <a:pt x="74" y="971"/>
                    <a:pt x="76" y="971"/>
                  </a:cubicBezTo>
                  <a:lnTo>
                    <a:pt x="76" y="971"/>
                  </a:lnTo>
                  <a:cubicBezTo>
                    <a:pt x="83" y="976"/>
                    <a:pt x="96" y="983"/>
                    <a:pt x="96" y="990"/>
                  </a:cubicBezTo>
                  <a:cubicBezTo>
                    <a:pt x="96" y="990"/>
                    <a:pt x="60" y="990"/>
                    <a:pt x="72" y="1002"/>
                  </a:cubicBezTo>
                  <a:lnTo>
                    <a:pt x="96" y="1002"/>
                  </a:lnTo>
                  <a:cubicBezTo>
                    <a:pt x="96" y="1014"/>
                    <a:pt x="96" y="1014"/>
                    <a:pt x="84" y="1026"/>
                  </a:cubicBezTo>
                  <a:cubicBezTo>
                    <a:pt x="72" y="1026"/>
                    <a:pt x="131" y="1026"/>
                    <a:pt x="131" y="1037"/>
                  </a:cubicBezTo>
                  <a:cubicBezTo>
                    <a:pt x="131" y="1049"/>
                    <a:pt x="60" y="1049"/>
                    <a:pt x="60" y="1061"/>
                  </a:cubicBezTo>
                  <a:cubicBezTo>
                    <a:pt x="60" y="1065"/>
                    <a:pt x="65" y="1067"/>
                    <a:pt x="73" y="1067"/>
                  </a:cubicBezTo>
                  <a:cubicBezTo>
                    <a:pt x="88" y="1067"/>
                    <a:pt x="112" y="1061"/>
                    <a:pt x="120" y="1061"/>
                  </a:cubicBezTo>
                  <a:cubicBezTo>
                    <a:pt x="119" y="1061"/>
                    <a:pt x="118" y="1061"/>
                    <a:pt x="118" y="1061"/>
                  </a:cubicBezTo>
                  <a:lnTo>
                    <a:pt x="118" y="1061"/>
                  </a:lnTo>
                  <a:cubicBezTo>
                    <a:pt x="143" y="1061"/>
                    <a:pt x="143" y="1059"/>
                    <a:pt x="143" y="1049"/>
                  </a:cubicBezTo>
                  <a:lnTo>
                    <a:pt x="143" y="1026"/>
                  </a:lnTo>
                  <a:cubicBezTo>
                    <a:pt x="155" y="1020"/>
                    <a:pt x="164" y="1017"/>
                    <a:pt x="173" y="1017"/>
                  </a:cubicBezTo>
                  <a:cubicBezTo>
                    <a:pt x="182" y="1017"/>
                    <a:pt x="191" y="1020"/>
                    <a:pt x="203" y="1026"/>
                  </a:cubicBezTo>
                  <a:lnTo>
                    <a:pt x="239" y="1026"/>
                  </a:lnTo>
                  <a:cubicBezTo>
                    <a:pt x="239" y="1014"/>
                    <a:pt x="167" y="1026"/>
                    <a:pt x="131" y="1002"/>
                  </a:cubicBezTo>
                  <a:cubicBezTo>
                    <a:pt x="120" y="998"/>
                    <a:pt x="124" y="996"/>
                    <a:pt x="134" y="996"/>
                  </a:cubicBezTo>
                  <a:cubicBezTo>
                    <a:pt x="146" y="996"/>
                    <a:pt x="167" y="998"/>
                    <a:pt x="183" y="1000"/>
                  </a:cubicBezTo>
                  <a:lnTo>
                    <a:pt x="183" y="1000"/>
                  </a:lnTo>
                  <a:cubicBezTo>
                    <a:pt x="190" y="996"/>
                    <a:pt x="197" y="993"/>
                    <a:pt x="200" y="990"/>
                  </a:cubicBezTo>
                  <a:lnTo>
                    <a:pt x="215" y="990"/>
                  </a:lnTo>
                  <a:cubicBezTo>
                    <a:pt x="211" y="989"/>
                    <a:pt x="206" y="987"/>
                    <a:pt x="201" y="986"/>
                  </a:cubicBezTo>
                  <a:lnTo>
                    <a:pt x="201" y="986"/>
                  </a:lnTo>
                  <a:cubicBezTo>
                    <a:pt x="200" y="986"/>
                    <a:pt x="197" y="985"/>
                    <a:pt x="193" y="985"/>
                  </a:cubicBezTo>
                  <a:lnTo>
                    <a:pt x="193" y="985"/>
                  </a:lnTo>
                  <a:cubicBezTo>
                    <a:pt x="156" y="979"/>
                    <a:pt x="101" y="977"/>
                    <a:pt x="86" y="971"/>
                  </a:cubicBezTo>
                  <a:lnTo>
                    <a:pt x="86" y="971"/>
                  </a:lnTo>
                  <a:cubicBezTo>
                    <a:pt x="110" y="970"/>
                    <a:pt x="131" y="966"/>
                    <a:pt x="131" y="966"/>
                  </a:cubicBezTo>
                  <a:lnTo>
                    <a:pt x="179" y="966"/>
                  </a:lnTo>
                  <a:cubicBezTo>
                    <a:pt x="239" y="966"/>
                    <a:pt x="203" y="954"/>
                    <a:pt x="155" y="954"/>
                  </a:cubicBezTo>
                  <a:lnTo>
                    <a:pt x="239" y="954"/>
                  </a:lnTo>
                  <a:cubicBezTo>
                    <a:pt x="215" y="954"/>
                    <a:pt x="96" y="954"/>
                    <a:pt x="143" y="942"/>
                  </a:cubicBezTo>
                  <a:lnTo>
                    <a:pt x="143" y="942"/>
                  </a:lnTo>
                  <a:cubicBezTo>
                    <a:pt x="161" y="948"/>
                    <a:pt x="176" y="951"/>
                    <a:pt x="191" y="951"/>
                  </a:cubicBezTo>
                  <a:cubicBezTo>
                    <a:pt x="206" y="951"/>
                    <a:pt x="221" y="948"/>
                    <a:pt x="239" y="942"/>
                  </a:cubicBezTo>
                  <a:cubicBezTo>
                    <a:pt x="239" y="942"/>
                    <a:pt x="203" y="942"/>
                    <a:pt x="215" y="930"/>
                  </a:cubicBezTo>
                  <a:cubicBezTo>
                    <a:pt x="262" y="930"/>
                    <a:pt x="251" y="918"/>
                    <a:pt x="251" y="918"/>
                  </a:cubicBezTo>
                  <a:cubicBezTo>
                    <a:pt x="215" y="918"/>
                    <a:pt x="191" y="907"/>
                    <a:pt x="167" y="907"/>
                  </a:cubicBezTo>
                  <a:lnTo>
                    <a:pt x="286" y="907"/>
                  </a:lnTo>
                  <a:cubicBezTo>
                    <a:pt x="286" y="895"/>
                    <a:pt x="274" y="883"/>
                    <a:pt x="262" y="883"/>
                  </a:cubicBezTo>
                  <a:cubicBezTo>
                    <a:pt x="256" y="876"/>
                    <a:pt x="239" y="866"/>
                    <a:pt x="227" y="861"/>
                  </a:cubicBezTo>
                  <a:lnTo>
                    <a:pt x="227" y="861"/>
                  </a:lnTo>
                  <a:cubicBezTo>
                    <a:pt x="253" y="865"/>
                    <a:pt x="309" y="878"/>
                    <a:pt x="321" y="882"/>
                  </a:cubicBezTo>
                  <a:lnTo>
                    <a:pt x="321" y="882"/>
                  </a:lnTo>
                  <a:cubicBezTo>
                    <a:pt x="297" y="859"/>
                    <a:pt x="262" y="847"/>
                    <a:pt x="227" y="835"/>
                  </a:cubicBezTo>
                  <a:lnTo>
                    <a:pt x="227" y="835"/>
                  </a:lnTo>
                  <a:cubicBezTo>
                    <a:pt x="245" y="841"/>
                    <a:pt x="259" y="844"/>
                    <a:pt x="270" y="844"/>
                  </a:cubicBezTo>
                  <a:cubicBezTo>
                    <a:pt x="280" y="844"/>
                    <a:pt x="286" y="841"/>
                    <a:pt x="286" y="835"/>
                  </a:cubicBezTo>
                  <a:cubicBezTo>
                    <a:pt x="298" y="835"/>
                    <a:pt x="286" y="835"/>
                    <a:pt x="286" y="823"/>
                  </a:cubicBezTo>
                  <a:lnTo>
                    <a:pt x="239" y="811"/>
                  </a:lnTo>
                  <a:cubicBezTo>
                    <a:pt x="231" y="803"/>
                    <a:pt x="233" y="801"/>
                    <a:pt x="241" y="801"/>
                  </a:cubicBezTo>
                  <a:cubicBezTo>
                    <a:pt x="257" y="801"/>
                    <a:pt x="294" y="811"/>
                    <a:pt x="310" y="811"/>
                  </a:cubicBezTo>
                  <a:cubicBezTo>
                    <a:pt x="334" y="811"/>
                    <a:pt x="310" y="811"/>
                    <a:pt x="286" y="799"/>
                  </a:cubicBezTo>
                  <a:cubicBezTo>
                    <a:pt x="280" y="793"/>
                    <a:pt x="280" y="793"/>
                    <a:pt x="282" y="793"/>
                  </a:cubicBezTo>
                  <a:cubicBezTo>
                    <a:pt x="283" y="793"/>
                    <a:pt x="286" y="793"/>
                    <a:pt x="286" y="787"/>
                  </a:cubicBezTo>
                  <a:cubicBezTo>
                    <a:pt x="286" y="787"/>
                    <a:pt x="262" y="776"/>
                    <a:pt x="262" y="776"/>
                  </a:cubicBezTo>
                  <a:cubicBezTo>
                    <a:pt x="266" y="772"/>
                    <a:pt x="269" y="770"/>
                    <a:pt x="271" y="770"/>
                  </a:cubicBezTo>
                  <a:cubicBezTo>
                    <a:pt x="276" y="770"/>
                    <a:pt x="278" y="776"/>
                    <a:pt x="286" y="776"/>
                  </a:cubicBezTo>
                  <a:cubicBezTo>
                    <a:pt x="298" y="776"/>
                    <a:pt x="298" y="776"/>
                    <a:pt x="286" y="764"/>
                  </a:cubicBezTo>
                  <a:cubicBezTo>
                    <a:pt x="274" y="752"/>
                    <a:pt x="286" y="740"/>
                    <a:pt x="286" y="740"/>
                  </a:cubicBezTo>
                  <a:cubicBezTo>
                    <a:pt x="286" y="732"/>
                    <a:pt x="272" y="715"/>
                    <a:pt x="262" y="707"/>
                  </a:cubicBezTo>
                  <a:lnTo>
                    <a:pt x="262" y="707"/>
                  </a:lnTo>
                  <a:lnTo>
                    <a:pt x="298" y="716"/>
                  </a:lnTo>
                  <a:lnTo>
                    <a:pt x="274" y="704"/>
                  </a:lnTo>
                  <a:cubicBezTo>
                    <a:pt x="274" y="704"/>
                    <a:pt x="247" y="688"/>
                    <a:pt x="230" y="677"/>
                  </a:cubicBezTo>
                  <a:lnTo>
                    <a:pt x="230" y="677"/>
                  </a:lnTo>
                  <a:cubicBezTo>
                    <a:pt x="245" y="682"/>
                    <a:pt x="259" y="687"/>
                    <a:pt x="274" y="692"/>
                  </a:cubicBezTo>
                  <a:lnTo>
                    <a:pt x="286" y="692"/>
                  </a:lnTo>
                  <a:cubicBezTo>
                    <a:pt x="286" y="692"/>
                    <a:pt x="270" y="676"/>
                    <a:pt x="274" y="676"/>
                  </a:cubicBezTo>
                  <a:lnTo>
                    <a:pt x="274" y="676"/>
                  </a:lnTo>
                  <a:cubicBezTo>
                    <a:pt x="276" y="676"/>
                    <a:pt x="282" y="680"/>
                    <a:pt x="298" y="692"/>
                  </a:cubicBezTo>
                  <a:lnTo>
                    <a:pt x="298" y="692"/>
                  </a:lnTo>
                  <a:lnTo>
                    <a:pt x="251" y="656"/>
                  </a:lnTo>
                  <a:lnTo>
                    <a:pt x="251" y="656"/>
                  </a:lnTo>
                  <a:cubicBezTo>
                    <a:pt x="271" y="670"/>
                    <a:pt x="280" y="676"/>
                    <a:pt x="286" y="676"/>
                  </a:cubicBezTo>
                  <a:cubicBezTo>
                    <a:pt x="290" y="676"/>
                    <a:pt x="293" y="673"/>
                    <a:pt x="298" y="668"/>
                  </a:cubicBezTo>
                  <a:cubicBezTo>
                    <a:pt x="298" y="668"/>
                    <a:pt x="310" y="668"/>
                    <a:pt x="298" y="656"/>
                  </a:cubicBezTo>
                  <a:cubicBezTo>
                    <a:pt x="286" y="645"/>
                    <a:pt x="274" y="645"/>
                    <a:pt x="274" y="645"/>
                  </a:cubicBezTo>
                  <a:lnTo>
                    <a:pt x="310" y="645"/>
                  </a:lnTo>
                  <a:cubicBezTo>
                    <a:pt x="318" y="645"/>
                    <a:pt x="315" y="634"/>
                    <a:pt x="327" y="634"/>
                  </a:cubicBezTo>
                  <a:cubicBezTo>
                    <a:pt x="333" y="634"/>
                    <a:pt x="342" y="637"/>
                    <a:pt x="358" y="645"/>
                  </a:cubicBezTo>
                  <a:cubicBezTo>
                    <a:pt x="358" y="645"/>
                    <a:pt x="298" y="609"/>
                    <a:pt x="286" y="597"/>
                  </a:cubicBezTo>
                  <a:cubicBezTo>
                    <a:pt x="284" y="595"/>
                    <a:pt x="284" y="594"/>
                    <a:pt x="285" y="594"/>
                  </a:cubicBezTo>
                  <a:cubicBezTo>
                    <a:pt x="291" y="594"/>
                    <a:pt x="324" y="611"/>
                    <a:pt x="334" y="621"/>
                  </a:cubicBezTo>
                  <a:lnTo>
                    <a:pt x="358" y="621"/>
                  </a:lnTo>
                  <a:cubicBezTo>
                    <a:pt x="368" y="621"/>
                    <a:pt x="328" y="579"/>
                    <a:pt x="342" y="579"/>
                  </a:cubicBezTo>
                  <a:cubicBezTo>
                    <a:pt x="343" y="579"/>
                    <a:pt x="343" y="580"/>
                    <a:pt x="344" y="580"/>
                  </a:cubicBezTo>
                  <a:lnTo>
                    <a:pt x="344" y="580"/>
                  </a:lnTo>
                  <a:cubicBezTo>
                    <a:pt x="325" y="571"/>
                    <a:pt x="309" y="559"/>
                    <a:pt x="294" y="545"/>
                  </a:cubicBezTo>
                  <a:lnTo>
                    <a:pt x="294" y="545"/>
                  </a:lnTo>
                  <a:cubicBezTo>
                    <a:pt x="295" y="545"/>
                    <a:pt x="295" y="545"/>
                    <a:pt x="296" y="545"/>
                  </a:cubicBezTo>
                  <a:cubicBezTo>
                    <a:pt x="297" y="545"/>
                    <a:pt x="297" y="545"/>
                    <a:pt x="296" y="544"/>
                  </a:cubicBezTo>
                  <a:lnTo>
                    <a:pt x="296" y="544"/>
                  </a:lnTo>
                  <a:cubicBezTo>
                    <a:pt x="301" y="547"/>
                    <a:pt x="304" y="548"/>
                    <a:pt x="305" y="548"/>
                  </a:cubicBezTo>
                  <a:cubicBezTo>
                    <a:pt x="307" y="548"/>
                    <a:pt x="304" y="544"/>
                    <a:pt x="301" y="541"/>
                  </a:cubicBezTo>
                  <a:lnTo>
                    <a:pt x="301" y="541"/>
                  </a:lnTo>
                  <a:cubicBezTo>
                    <a:pt x="304" y="543"/>
                    <a:pt x="307" y="546"/>
                    <a:pt x="310" y="549"/>
                  </a:cubicBezTo>
                  <a:lnTo>
                    <a:pt x="346" y="549"/>
                  </a:lnTo>
                  <a:lnTo>
                    <a:pt x="417" y="597"/>
                  </a:lnTo>
                  <a:cubicBezTo>
                    <a:pt x="417" y="597"/>
                    <a:pt x="381" y="561"/>
                    <a:pt x="381" y="561"/>
                  </a:cubicBezTo>
                  <a:lnTo>
                    <a:pt x="381" y="561"/>
                  </a:lnTo>
                  <a:cubicBezTo>
                    <a:pt x="382" y="561"/>
                    <a:pt x="411" y="561"/>
                    <a:pt x="425" y="570"/>
                  </a:cubicBezTo>
                  <a:lnTo>
                    <a:pt x="425" y="570"/>
                  </a:lnTo>
                  <a:cubicBezTo>
                    <a:pt x="409" y="556"/>
                    <a:pt x="355" y="506"/>
                    <a:pt x="358" y="506"/>
                  </a:cubicBezTo>
                  <a:lnTo>
                    <a:pt x="358" y="506"/>
                  </a:lnTo>
                  <a:cubicBezTo>
                    <a:pt x="359" y="506"/>
                    <a:pt x="363" y="508"/>
                    <a:pt x="370" y="514"/>
                  </a:cubicBezTo>
                  <a:cubicBezTo>
                    <a:pt x="397" y="523"/>
                    <a:pt x="417" y="545"/>
                    <a:pt x="425" y="545"/>
                  </a:cubicBezTo>
                  <a:cubicBezTo>
                    <a:pt x="428" y="545"/>
                    <a:pt x="429" y="543"/>
                    <a:pt x="429" y="537"/>
                  </a:cubicBezTo>
                  <a:cubicBezTo>
                    <a:pt x="429" y="529"/>
                    <a:pt x="392" y="495"/>
                    <a:pt x="394" y="495"/>
                  </a:cubicBezTo>
                  <a:lnTo>
                    <a:pt x="394" y="495"/>
                  </a:lnTo>
                  <a:cubicBezTo>
                    <a:pt x="394" y="495"/>
                    <a:pt x="401" y="500"/>
                    <a:pt x="417" y="514"/>
                  </a:cubicBezTo>
                  <a:cubicBezTo>
                    <a:pt x="432" y="528"/>
                    <a:pt x="439" y="534"/>
                    <a:pt x="441" y="534"/>
                  </a:cubicBezTo>
                  <a:cubicBezTo>
                    <a:pt x="445" y="534"/>
                    <a:pt x="425" y="506"/>
                    <a:pt x="417" y="490"/>
                  </a:cubicBezTo>
                  <a:cubicBezTo>
                    <a:pt x="412" y="487"/>
                    <a:pt x="411" y="486"/>
                    <a:pt x="411" y="486"/>
                  </a:cubicBezTo>
                  <a:lnTo>
                    <a:pt x="411" y="486"/>
                  </a:lnTo>
                  <a:cubicBezTo>
                    <a:pt x="411" y="486"/>
                    <a:pt x="443" y="502"/>
                    <a:pt x="453" y="502"/>
                  </a:cubicBezTo>
                  <a:cubicBezTo>
                    <a:pt x="444" y="493"/>
                    <a:pt x="390" y="438"/>
                    <a:pt x="370" y="418"/>
                  </a:cubicBezTo>
                  <a:cubicBezTo>
                    <a:pt x="368" y="415"/>
                    <a:pt x="368" y="414"/>
                    <a:pt x="370" y="414"/>
                  </a:cubicBezTo>
                  <a:cubicBezTo>
                    <a:pt x="374" y="414"/>
                    <a:pt x="389" y="425"/>
                    <a:pt x="404" y="436"/>
                  </a:cubicBezTo>
                  <a:lnTo>
                    <a:pt x="404" y="436"/>
                  </a:lnTo>
                  <a:cubicBezTo>
                    <a:pt x="419" y="455"/>
                    <a:pt x="448" y="481"/>
                    <a:pt x="465" y="490"/>
                  </a:cubicBezTo>
                  <a:cubicBezTo>
                    <a:pt x="468" y="493"/>
                    <a:pt x="471" y="494"/>
                    <a:pt x="473" y="494"/>
                  </a:cubicBezTo>
                  <a:cubicBezTo>
                    <a:pt x="481" y="494"/>
                    <a:pt x="486" y="481"/>
                    <a:pt x="477" y="454"/>
                  </a:cubicBezTo>
                  <a:cubicBezTo>
                    <a:pt x="477" y="448"/>
                    <a:pt x="477" y="444"/>
                    <a:pt x="477" y="442"/>
                  </a:cubicBezTo>
                  <a:cubicBezTo>
                    <a:pt x="472" y="434"/>
                    <a:pt x="472" y="430"/>
                    <a:pt x="473" y="430"/>
                  </a:cubicBezTo>
                  <a:lnTo>
                    <a:pt x="473" y="430"/>
                  </a:lnTo>
                  <a:cubicBezTo>
                    <a:pt x="480" y="430"/>
                    <a:pt x="536" y="502"/>
                    <a:pt x="536" y="502"/>
                  </a:cubicBezTo>
                  <a:cubicBezTo>
                    <a:pt x="536" y="502"/>
                    <a:pt x="493" y="436"/>
                    <a:pt x="496" y="436"/>
                  </a:cubicBezTo>
                  <a:lnTo>
                    <a:pt x="496" y="436"/>
                  </a:lnTo>
                  <a:cubicBezTo>
                    <a:pt x="497" y="436"/>
                    <a:pt x="502" y="441"/>
                    <a:pt x="512" y="454"/>
                  </a:cubicBezTo>
                  <a:lnTo>
                    <a:pt x="512" y="442"/>
                  </a:lnTo>
                  <a:cubicBezTo>
                    <a:pt x="512" y="442"/>
                    <a:pt x="498" y="392"/>
                    <a:pt x="508" y="392"/>
                  </a:cubicBezTo>
                  <a:cubicBezTo>
                    <a:pt x="511" y="392"/>
                    <a:pt x="516" y="396"/>
                    <a:pt x="524" y="406"/>
                  </a:cubicBezTo>
                  <a:lnTo>
                    <a:pt x="498" y="344"/>
                  </a:lnTo>
                  <a:lnTo>
                    <a:pt x="498" y="344"/>
                  </a:lnTo>
                  <a:lnTo>
                    <a:pt x="465" y="311"/>
                  </a:lnTo>
                  <a:cubicBezTo>
                    <a:pt x="429" y="287"/>
                    <a:pt x="405" y="252"/>
                    <a:pt x="370" y="228"/>
                  </a:cubicBezTo>
                  <a:close/>
                  <a:moveTo>
                    <a:pt x="239" y="1109"/>
                  </a:moveTo>
                  <a:lnTo>
                    <a:pt x="218" y="1114"/>
                  </a:lnTo>
                  <a:lnTo>
                    <a:pt x="218" y="1114"/>
                  </a:lnTo>
                  <a:cubicBezTo>
                    <a:pt x="222" y="1114"/>
                    <a:pt x="228" y="1112"/>
                    <a:pt x="239" y="1109"/>
                  </a:cubicBezTo>
                  <a:close/>
                  <a:moveTo>
                    <a:pt x="120" y="1061"/>
                  </a:moveTo>
                  <a:cubicBezTo>
                    <a:pt x="131" y="1061"/>
                    <a:pt x="36" y="1085"/>
                    <a:pt x="12" y="1085"/>
                  </a:cubicBezTo>
                  <a:cubicBezTo>
                    <a:pt x="24" y="1091"/>
                    <a:pt x="39" y="1094"/>
                    <a:pt x="54" y="1094"/>
                  </a:cubicBezTo>
                  <a:cubicBezTo>
                    <a:pt x="69" y="1094"/>
                    <a:pt x="84" y="1091"/>
                    <a:pt x="96" y="1085"/>
                  </a:cubicBezTo>
                  <a:cubicBezTo>
                    <a:pt x="179" y="1085"/>
                    <a:pt x="108" y="1085"/>
                    <a:pt x="60" y="1109"/>
                  </a:cubicBezTo>
                  <a:cubicBezTo>
                    <a:pt x="79" y="1103"/>
                    <a:pt x="89" y="1101"/>
                    <a:pt x="96" y="1101"/>
                  </a:cubicBezTo>
                  <a:cubicBezTo>
                    <a:pt x="110" y="1101"/>
                    <a:pt x="104" y="1111"/>
                    <a:pt x="123" y="1111"/>
                  </a:cubicBezTo>
                  <a:cubicBezTo>
                    <a:pt x="128" y="1111"/>
                    <a:pt x="134" y="1111"/>
                    <a:pt x="143" y="1109"/>
                  </a:cubicBezTo>
                  <a:lnTo>
                    <a:pt x="143" y="1109"/>
                  </a:lnTo>
                  <a:cubicBezTo>
                    <a:pt x="120" y="1121"/>
                    <a:pt x="84" y="1133"/>
                    <a:pt x="84" y="1133"/>
                  </a:cubicBezTo>
                  <a:cubicBezTo>
                    <a:pt x="96" y="1129"/>
                    <a:pt x="102" y="1127"/>
                    <a:pt x="106" y="1127"/>
                  </a:cubicBezTo>
                  <a:cubicBezTo>
                    <a:pt x="113" y="1127"/>
                    <a:pt x="108" y="1133"/>
                    <a:pt x="108" y="1133"/>
                  </a:cubicBezTo>
                  <a:lnTo>
                    <a:pt x="143" y="1133"/>
                  </a:lnTo>
                  <a:lnTo>
                    <a:pt x="218" y="1114"/>
                  </a:lnTo>
                  <a:lnTo>
                    <a:pt x="218" y="1114"/>
                  </a:lnTo>
                  <a:cubicBezTo>
                    <a:pt x="217" y="1114"/>
                    <a:pt x="217" y="1114"/>
                    <a:pt x="216" y="1114"/>
                  </a:cubicBezTo>
                  <a:cubicBezTo>
                    <a:pt x="208" y="1114"/>
                    <a:pt x="211" y="1109"/>
                    <a:pt x="203" y="1109"/>
                  </a:cubicBezTo>
                  <a:lnTo>
                    <a:pt x="131" y="1109"/>
                  </a:lnTo>
                  <a:cubicBezTo>
                    <a:pt x="179" y="1097"/>
                    <a:pt x="262" y="1097"/>
                    <a:pt x="215" y="1085"/>
                  </a:cubicBezTo>
                  <a:cubicBezTo>
                    <a:pt x="179" y="1085"/>
                    <a:pt x="203" y="1073"/>
                    <a:pt x="274" y="1073"/>
                  </a:cubicBezTo>
                  <a:lnTo>
                    <a:pt x="215" y="1073"/>
                  </a:lnTo>
                  <a:cubicBezTo>
                    <a:pt x="203" y="1073"/>
                    <a:pt x="215" y="1061"/>
                    <a:pt x="191" y="1061"/>
                  </a:cubicBezTo>
                  <a:close/>
                  <a:moveTo>
                    <a:pt x="334" y="1133"/>
                  </a:moveTo>
                  <a:cubicBezTo>
                    <a:pt x="310" y="1133"/>
                    <a:pt x="286" y="1145"/>
                    <a:pt x="274" y="1145"/>
                  </a:cubicBezTo>
                  <a:cubicBezTo>
                    <a:pt x="274" y="1148"/>
                    <a:pt x="276" y="1150"/>
                    <a:pt x="280" y="1150"/>
                  </a:cubicBezTo>
                  <a:cubicBezTo>
                    <a:pt x="289" y="1150"/>
                    <a:pt x="309" y="1141"/>
                    <a:pt x="334" y="1133"/>
                  </a:cubicBezTo>
                  <a:close/>
                  <a:moveTo>
                    <a:pt x="262" y="1157"/>
                  </a:moveTo>
                  <a:lnTo>
                    <a:pt x="262" y="1157"/>
                  </a:lnTo>
                  <a:cubicBezTo>
                    <a:pt x="261" y="1157"/>
                    <a:pt x="260" y="1158"/>
                    <a:pt x="259" y="1158"/>
                  </a:cubicBezTo>
                  <a:lnTo>
                    <a:pt x="259" y="1158"/>
                  </a:lnTo>
                  <a:cubicBezTo>
                    <a:pt x="263" y="1157"/>
                    <a:pt x="264" y="1157"/>
                    <a:pt x="262" y="1157"/>
                  </a:cubicBezTo>
                  <a:close/>
                  <a:moveTo>
                    <a:pt x="167" y="1157"/>
                  </a:moveTo>
                  <a:cubicBezTo>
                    <a:pt x="154" y="1163"/>
                    <a:pt x="138" y="1169"/>
                    <a:pt x="124" y="1174"/>
                  </a:cubicBezTo>
                  <a:lnTo>
                    <a:pt x="124" y="1174"/>
                  </a:lnTo>
                  <a:cubicBezTo>
                    <a:pt x="131" y="1169"/>
                    <a:pt x="148" y="1164"/>
                    <a:pt x="167" y="1157"/>
                  </a:cubicBezTo>
                  <a:close/>
                  <a:moveTo>
                    <a:pt x="155" y="1192"/>
                  </a:moveTo>
                  <a:cubicBezTo>
                    <a:pt x="155" y="1192"/>
                    <a:pt x="131" y="1192"/>
                    <a:pt x="120" y="1204"/>
                  </a:cubicBezTo>
                  <a:cubicBezTo>
                    <a:pt x="127" y="1200"/>
                    <a:pt x="130" y="1199"/>
                    <a:pt x="131" y="1199"/>
                  </a:cubicBezTo>
                  <a:lnTo>
                    <a:pt x="131" y="1199"/>
                  </a:lnTo>
                  <a:cubicBezTo>
                    <a:pt x="131" y="1199"/>
                    <a:pt x="124" y="1204"/>
                    <a:pt x="131" y="1204"/>
                  </a:cubicBezTo>
                  <a:lnTo>
                    <a:pt x="155" y="1192"/>
                  </a:lnTo>
                  <a:close/>
                  <a:moveTo>
                    <a:pt x="191" y="1216"/>
                  </a:moveTo>
                  <a:lnTo>
                    <a:pt x="155" y="1228"/>
                  </a:lnTo>
                  <a:cubicBezTo>
                    <a:pt x="155" y="1228"/>
                    <a:pt x="143" y="1228"/>
                    <a:pt x="191" y="1216"/>
                  </a:cubicBezTo>
                  <a:close/>
                  <a:moveTo>
                    <a:pt x="1513" y="1288"/>
                  </a:moveTo>
                  <a:lnTo>
                    <a:pt x="1513" y="1288"/>
                  </a:lnTo>
                  <a:cubicBezTo>
                    <a:pt x="1519" y="1294"/>
                    <a:pt x="1526" y="1297"/>
                    <a:pt x="1536" y="1301"/>
                  </a:cubicBezTo>
                  <a:lnTo>
                    <a:pt x="1536" y="1301"/>
                  </a:lnTo>
                  <a:lnTo>
                    <a:pt x="1536" y="1299"/>
                  </a:lnTo>
                  <a:lnTo>
                    <a:pt x="1513" y="1288"/>
                  </a:lnTo>
                  <a:close/>
                  <a:moveTo>
                    <a:pt x="298" y="1121"/>
                  </a:moveTo>
                  <a:cubicBezTo>
                    <a:pt x="277" y="1121"/>
                    <a:pt x="255" y="1121"/>
                    <a:pt x="242" y="1130"/>
                  </a:cubicBezTo>
                  <a:lnTo>
                    <a:pt x="242" y="1130"/>
                  </a:lnTo>
                  <a:cubicBezTo>
                    <a:pt x="209" y="1133"/>
                    <a:pt x="174" y="1133"/>
                    <a:pt x="143" y="1133"/>
                  </a:cubicBezTo>
                  <a:lnTo>
                    <a:pt x="167" y="1133"/>
                  </a:lnTo>
                  <a:cubicBezTo>
                    <a:pt x="167" y="1133"/>
                    <a:pt x="59" y="1182"/>
                    <a:pt x="84" y="1182"/>
                  </a:cubicBezTo>
                  <a:cubicBezTo>
                    <a:pt x="86" y="1182"/>
                    <a:pt x="90" y="1181"/>
                    <a:pt x="96" y="1180"/>
                  </a:cubicBezTo>
                  <a:cubicBezTo>
                    <a:pt x="101" y="1180"/>
                    <a:pt x="112" y="1178"/>
                    <a:pt x="124" y="1174"/>
                  </a:cubicBezTo>
                  <a:lnTo>
                    <a:pt x="124" y="1174"/>
                  </a:lnTo>
                  <a:cubicBezTo>
                    <a:pt x="117" y="1178"/>
                    <a:pt x="118" y="1180"/>
                    <a:pt x="131" y="1180"/>
                  </a:cubicBezTo>
                  <a:cubicBezTo>
                    <a:pt x="136" y="1180"/>
                    <a:pt x="142" y="1180"/>
                    <a:pt x="151" y="1179"/>
                  </a:cubicBezTo>
                  <a:lnTo>
                    <a:pt x="151" y="1179"/>
                  </a:lnTo>
                  <a:cubicBezTo>
                    <a:pt x="133" y="1183"/>
                    <a:pt x="117" y="1188"/>
                    <a:pt x="108" y="1192"/>
                  </a:cubicBezTo>
                  <a:lnTo>
                    <a:pt x="155" y="1192"/>
                  </a:lnTo>
                  <a:cubicBezTo>
                    <a:pt x="167" y="1192"/>
                    <a:pt x="179" y="1192"/>
                    <a:pt x="143" y="1216"/>
                  </a:cubicBezTo>
                  <a:cubicBezTo>
                    <a:pt x="119" y="1224"/>
                    <a:pt x="105" y="1238"/>
                    <a:pt x="115" y="1238"/>
                  </a:cubicBezTo>
                  <a:cubicBezTo>
                    <a:pt x="120" y="1238"/>
                    <a:pt x="129" y="1235"/>
                    <a:pt x="143" y="1228"/>
                  </a:cubicBezTo>
                  <a:cubicBezTo>
                    <a:pt x="151" y="1228"/>
                    <a:pt x="143" y="1239"/>
                    <a:pt x="151" y="1239"/>
                  </a:cubicBezTo>
                  <a:cubicBezTo>
                    <a:pt x="155" y="1239"/>
                    <a:pt x="163" y="1236"/>
                    <a:pt x="179" y="1228"/>
                  </a:cubicBezTo>
                  <a:lnTo>
                    <a:pt x="179" y="1228"/>
                  </a:lnTo>
                  <a:cubicBezTo>
                    <a:pt x="150" y="1247"/>
                    <a:pt x="83" y="1297"/>
                    <a:pt x="114" y="1297"/>
                  </a:cubicBezTo>
                  <a:cubicBezTo>
                    <a:pt x="121" y="1297"/>
                    <a:pt x="134" y="1294"/>
                    <a:pt x="155" y="1288"/>
                  </a:cubicBezTo>
                  <a:lnTo>
                    <a:pt x="155" y="1288"/>
                  </a:lnTo>
                  <a:cubicBezTo>
                    <a:pt x="104" y="1312"/>
                    <a:pt x="89" y="1320"/>
                    <a:pt x="93" y="1320"/>
                  </a:cubicBezTo>
                  <a:cubicBezTo>
                    <a:pt x="100" y="1320"/>
                    <a:pt x="162" y="1296"/>
                    <a:pt x="191" y="1287"/>
                  </a:cubicBezTo>
                  <a:lnTo>
                    <a:pt x="191" y="1287"/>
                  </a:lnTo>
                  <a:cubicBezTo>
                    <a:pt x="191" y="1287"/>
                    <a:pt x="191" y="1288"/>
                    <a:pt x="191" y="1288"/>
                  </a:cubicBezTo>
                  <a:cubicBezTo>
                    <a:pt x="191" y="1288"/>
                    <a:pt x="191" y="1287"/>
                    <a:pt x="191" y="1287"/>
                  </a:cubicBezTo>
                  <a:lnTo>
                    <a:pt x="191" y="1287"/>
                  </a:lnTo>
                  <a:cubicBezTo>
                    <a:pt x="191" y="1287"/>
                    <a:pt x="191" y="1287"/>
                    <a:pt x="191" y="1287"/>
                  </a:cubicBezTo>
                  <a:lnTo>
                    <a:pt x="191" y="1287"/>
                  </a:lnTo>
                  <a:cubicBezTo>
                    <a:pt x="196" y="1285"/>
                    <a:pt x="244" y="1257"/>
                    <a:pt x="241" y="1257"/>
                  </a:cubicBezTo>
                  <a:lnTo>
                    <a:pt x="241" y="1257"/>
                  </a:lnTo>
                  <a:cubicBezTo>
                    <a:pt x="241" y="1257"/>
                    <a:pt x="236" y="1259"/>
                    <a:pt x="227" y="1264"/>
                  </a:cubicBezTo>
                  <a:cubicBezTo>
                    <a:pt x="274" y="1240"/>
                    <a:pt x="251" y="1216"/>
                    <a:pt x="251" y="1216"/>
                  </a:cubicBezTo>
                  <a:cubicBezTo>
                    <a:pt x="247" y="1212"/>
                    <a:pt x="241" y="1211"/>
                    <a:pt x="236" y="1211"/>
                  </a:cubicBezTo>
                  <a:cubicBezTo>
                    <a:pt x="225" y="1211"/>
                    <a:pt x="215" y="1216"/>
                    <a:pt x="215" y="1216"/>
                  </a:cubicBezTo>
                  <a:cubicBezTo>
                    <a:pt x="203" y="1216"/>
                    <a:pt x="262" y="1192"/>
                    <a:pt x="239" y="1192"/>
                  </a:cubicBezTo>
                  <a:cubicBezTo>
                    <a:pt x="215" y="1192"/>
                    <a:pt x="191" y="1204"/>
                    <a:pt x="167" y="1204"/>
                  </a:cubicBezTo>
                  <a:cubicBezTo>
                    <a:pt x="167" y="1204"/>
                    <a:pt x="281" y="1178"/>
                    <a:pt x="276" y="1178"/>
                  </a:cubicBezTo>
                  <a:lnTo>
                    <a:pt x="276" y="1178"/>
                  </a:lnTo>
                  <a:cubicBezTo>
                    <a:pt x="275" y="1178"/>
                    <a:pt x="271" y="1179"/>
                    <a:pt x="262" y="1180"/>
                  </a:cubicBezTo>
                  <a:lnTo>
                    <a:pt x="203" y="1180"/>
                  </a:lnTo>
                  <a:cubicBezTo>
                    <a:pt x="193" y="1183"/>
                    <a:pt x="188" y="1184"/>
                    <a:pt x="185" y="1184"/>
                  </a:cubicBezTo>
                  <a:cubicBezTo>
                    <a:pt x="181" y="1184"/>
                    <a:pt x="184" y="1181"/>
                    <a:pt x="186" y="1179"/>
                  </a:cubicBezTo>
                  <a:lnTo>
                    <a:pt x="186" y="1179"/>
                  </a:lnTo>
                  <a:cubicBezTo>
                    <a:pt x="214" y="1176"/>
                    <a:pt x="240" y="1167"/>
                    <a:pt x="259" y="1158"/>
                  </a:cubicBezTo>
                  <a:lnTo>
                    <a:pt x="259" y="1158"/>
                  </a:lnTo>
                  <a:cubicBezTo>
                    <a:pt x="243" y="1162"/>
                    <a:pt x="184" y="1174"/>
                    <a:pt x="151" y="1179"/>
                  </a:cubicBezTo>
                  <a:lnTo>
                    <a:pt x="151" y="1179"/>
                  </a:lnTo>
                  <a:cubicBezTo>
                    <a:pt x="179" y="1171"/>
                    <a:pt x="212" y="1164"/>
                    <a:pt x="227" y="1157"/>
                  </a:cubicBezTo>
                  <a:lnTo>
                    <a:pt x="227" y="1157"/>
                  </a:lnTo>
                  <a:lnTo>
                    <a:pt x="179" y="1168"/>
                  </a:lnTo>
                  <a:cubicBezTo>
                    <a:pt x="150" y="1168"/>
                    <a:pt x="153" y="1168"/>
                    <a:pt x="175" y="1155"/>
                  </a:cubicBezTo>
                  <a:lnTo>
                    <a:pt x="175" y="1155"/>
                  </a:lnTo>
                  <a:cubicBezTo>
                    <a:pt x="172" y="1156"/>
                    <a:pt x="170" y="1157"/>
                    <a:pt x="167" y="1157"/>
                  </a:cubicBezTo>
                  <a:lnTo>
                    <a:pt x="167" y="1157"/>
                  </a:lnTo>
                  <a:cubicBezTo>
                    <a:pt x="171" y="1156"/>
                    <a:pt x="175" y="1154"/>
                    <a:pt x="179" y="1153"/>
                  </a:cubicBezTo>
                  <a:lnTo>
                    <a:pt x="179" y="1153"/>
                  </a:lnTo>
                  <a:cubicBezTo>
                    <a:pt x="177" y="1153"/>
                    <a:pt x="176" y="1154"/>
                    <a:pt x="175" y="1155"/>
                  </a:cubicBezTo>
                  <a:lnTo>
                    <a:pt x="175" y="1155"/>
                  </a:lnTo>
                  <a:cubicBezTo>
                    <a:pt x="199" y="1147"/>
                    <a:pt x="228" y="1139"/>
                    <a:pt x="253" y="1133"/>
                  </a:cubicBezTo>
                  <a:lnTo>
                    <a:pt x="253" y="1133"/>
                  </a:lnTo>
                  <a:cubicBezTo>
                    <a:pt x="272" y="1132"/>
                    <a:pt x="289" y="1130"/>
                    <a:pt x="298" y="1121"/>
                  </a:cubicBezTo>
                  <a:lnTo>
                    <a:pt x="298" y="1121"/>
                  </a:lnTo>
                  <a:cubicBezTo>
                    <a:pt x="298" y="1121"/>
                    <a:pt x="298" y="1121"/>
                    <a:pt x="298" y="1121"/>
                  </a:cubicBezTo>
                  <a:close/>
                  <a:moveTo>
                    <a:pt x="334" y="1304"/>
                  </a:moveTo>
                  <a:cubicBezTo>
                    <a:pt x="333" y="1304"/>
                    <a:pt x="317" y="1316"/>
                    <a:pt x="310" y="1323"/>
                  </a:cubicBezTo>
                  <a:cubicBezTo>
                    <a:pt x="329" y="1309"/>
                    <a:pt x="335" y="1304"/>
                    <a:pt x="334" y="1304"/>
                  </a:cubicBezTo>
                  <a:close/>
                  <a:moveTo>
                    <a:pt x="310" y="1323"/>
                  </a:moveTo>
                  <a:lnTo>
                    <a:pt x="286" y="1335"/>
                  </a:lnTo>
                  <a:lnTo>
                    <a:pt x="293" y="1335"/>
                  </a:lnTo>
                  <a:cubicBezTo>
                    <a:pt x="298" y="1332"/>
                    <a:pt x="304" y="1328"/>
                    <a:pt x="310" y="1323"/>
                  </a:cubicBezTo>
                  <a:close/>
                  <a:moveTo>
                    <a:pt x="302" y="1232"/>
                  </a:moveTo>
                  <a:cubicBezTo>
                    <a:pt x="295" y="1232"/>
                    <a:pt x="198" y="1284"/>
                    <a:pt x="191" y="1287"/>
                  </a:cubicBezTo>
                  <a:lnTo>
                    <a:pt x="191" y="1287"/>
                  </a:lnTo>
                  <a:cubicBezTo>
                    <a:pt x="198" y="1285"/>
                    <a:pt x="203" y="1284"/>
                    <a:pt x="205" y="1284"/>
                  </a:cubicBezTo>
                  <a:cubicBezTo>
                    <a:pt x="207" y="1284"/>
                    <a:pt x="207" y="1285"/>
                    <a:pt x="203" y="1288"/>
                  </a:cubicBezTo>
                  <a:cubicBezTo>
                    <a:pt x="172" y="1298"/>
                    <a:pt x="124" y="1326"/>
                    <a:pt x="141" y="1326"/>
                  </a:cubicBezTo>
                  <a:cubicBezTo>
                    <a:pt x="144" y="1326"/>
                    <a:pt x="149" y="1325"/>
                    <a:pt x="155" y="1323"/>
                  </a:cubicBezTo>
                  <a:cubicBezTo>
                    <a:pt x="161" y="1323"/>
                    <a:pt x="193" y="1310"/>
                    <a:pt x="222" y="1298"/>
                  </a:cubicBezTo>
                  <a:lnTo>
                    <a:pt x="222" y="1298"/>
                  </a:lnTo>
                  <a:cubicBezTo>
                    <a:pt x="221" y="1300"/>
                    <a:pt x="219" y="1303"/>
                    <a:pt x="218" y="1305"/>
                  </a:cubicBezTo>
                  <a:lnTo>
                    <a:pt x="218" y="1305"/>
                  </a:lnTo>
                  <a:cubicBezTo>
                    <a:pt x="219" y="1305"/>
                    <a:pt x="219" y="1305"/>
                    <a:pt x="220" y="1304"/>
                  </a:cubicBezTo>
                  <a:lnTo>
                    <a:pt x="220" y="1304"/>
                  </a:lnTo>
                  <a:cubicBezTo>
                    <a:pt x="219" y="1305"/>
                    <a:pt x="218" y="1305"/>
                    <a:pt x="218" y="1306"/>
                  </a:cubicBezTo>
                  <a:lnTo>
                    <a:pt x="218" y="1306"/>
                  </a:lnTo>
                  <a:cubicBezTo>
                    <a:pt x="218" y="1306"/>
                    <a:pt x="218" y="1306"/>
                    <a:pt x="218" y="1305"/>
                  </a:cubicBezTo>
                  <a:lnTo>
                    <a:pt x="218" y="1305"/>
                  </a:lnTo>
                  <a:cubicBezTo>
                    <a:pt x="205" y="1312"/>
                    <a:pt x="197" y="1318"/>
                    <a:pt x="203" y="1323"/>
                  </a:cubicBezTo>
                  <a:cubicBezTo>
                    <a:pt x="210" y="1323"/>
                    <a:pt x="217" y="1320"/>
                    <a:pt x="225" y="1317"/>
                  </a:cubicBezTo>
                  <a:lnTo>
                    <a:pt x="225" y="1317"/>
                  </a:lnTo>
                  <a:cubicBezTo>
                    <a:pt x="215" y="1323"/>
                    <a:pt x="206" y="1329"/>
                    <a:pt x="197" y="1335"/>
                  </a:cubicBezTo>
                  <a:lnTo>
                    <a:pt x="197" y="1335"/>
                  </a:lnTo>
                  <a:cubicBezTo>
                    <a:pt x="219" y="1324"/>
                    <a:pt x="241" y="1314"/>
                    <a:pt x="262" y="1299"/>
                  </a:cubicBezTo>
                  <a:cubicBezTo>
                    <a:pt x="262" y="1298"/>
                    <a:pt x="262" y="1297"/>
                    <a:pt x="260" y="1297"/>
                  </a:cubicBezTo>
                  <a:cubicBezTo>
                    <a:pt x="255" y="1297"/>
                    <a:pt x="240" y="1309"/>
                    <a:pt x="225" y="1317"/>
                  </a:cubicBezTo>
                  <a:lnTo>
                    <a:pt x="225" y="1317"/>
                  </a:lnTo>
                  <a:cubicBezTo>
                    <a:pt x="245" y="1303"/>
                    <a:pt x="266" y="1289"/>
                    <a:pt x="286" y="1276"/>
                  </a:cubicBezTo>
                  <a:cubicBezTo>
                    <a:pt x="292" y="1270"/>
                    <a:pt x="295" y="1267"/>
                    <a:pt x="292" y="1267"/>
                  </a:cubicBezTo>
                  <a:cubicBezTo>
                    <a:pt x="289" y="1267"/>
                    <a:pt x="280" y="1270"/>
                    <a:pt x="262" y="1276"/>
                  </a:cubicBezTo>
                  <a:cubicBezTo>
                    <a:pt x="255" y="1281"/>
                    <a:pt x="247" y="1286"/>
                    <a:pt x="240" y="1291"/>
                  </a:cubicBezTo>
                  <a:lnTo>
                    <a:pt x="240" y="1291"/>
                  </a:lnTo>
                  <a:cubicBezTo>
                    <a:pt x="259" y="1282"/>
                    <a:pt x="274" y="1276"/>
                    <a:pt x="274" y="1276"/>
                  </a:cubicBezTo>
                  <a:lnTo>
                    <a:pt x="274" y="1276"/>
                  </a:lnTo>
                  <a:cubicBezTo>
                    <a:pt x="256" y="1288"/>
                    <a:pt x="235" y="1297"/>
                    <a:pt x="220" y="1304"/>
                  </a:cubicBezTo>
                  <a:lnTo>
                    <a:pt x="220" y="1304"/>
                  </a:lnTo>
                  <a:cubicBezTo>
                    <a:pt x="225" y="1300"/>
                    <a:pt x="232" y="1296"/>
                    <a:pt x="240" y="1291"/>
                  </a:cubicBezTo>
                  <a:lnTo>
                    <a:pt x="240" y="1291"/>
                  </a:lnTo>
                  <a:cubicBezTo>
                    <a:pt x="234" y="1293"/>
                    <a:pt x="228" y="1296"/>
                    <a:pt x="222" y="1298"/>
                  </a:cubicBezTo>
                  <a:lnTo>
                    <a:pt x="222" y="1298"/>
                  </a:lnTo>
                  <a:cubicBezTo>
                    <a:pt x="232" y="1283"/>
                    <a:pt x="243" y="1276"/>
                    <a:pt x="262" y="1276"/>
                  </a:cubicBezTo>
                  <a:lnTo>
                    <a:pt x="286" y="1252"/>
                  </a:lnTo>
                  <a:lnTo>
                    <a:pt x="286" y="1252"/>
                  </a:lnTo>
                  <a:cubicBezTo>
                    <a:pt x="286" y="1252"/>
                    <a:pt x="215" y="1288"/>
                    <a:pt x="203" y="1299"/>
                  </a:cubicBezTo>
                  <a:cubicBezTo>
                    <a:pt x="191" y="1299"/>
                    <a:pt x="262" y="1252"/>
                    <a:pt x="274" y="1252"/>
                  </a:cubicBezTo>
                  <a:cubicBezTo>
                    <a:pt x="297" y="1238"/>
                    <a:pt x="304" y="1232"/>
                    <a:pt x="302" y="1232"/>
                  </a:cubicBezTo>
                  <a:close/>
                  <a:moveTo>
                    <a:pt x="293" y="1335"/>
                  </a:moveTo>
                  <a:cubicBezTo>
                    <a:pt x="291" y="1337"/>
                    <a:pt x="289" y="1338"/>
                    <a:pt x="287" y="1340"/>
                  </a:cubicBezTo>
                  <a:lnTo>
                    <a:pt x="287" y="1340"/>
                  </a:lnTo>
                  <a:cubicBezTo>
                    <a:pt x="290" y="1338"/>
                    <a:pt x="294" y="1336"/>
                    <a:pt x="298" y="1335"/>
                  </a:cubicBezTo>
                  <a:close/>
                  <a:moveTo>
                    <a:pt x="287" y="1340"/>
                  </a:moveTo>
                  <a:cubicBezTo>
                    <a:pt x="280" y="1342"/>
                    <a:pt x="274" y="1345"/>
                    <a:pt x="268" y="1349"/>
                  </a:cubicBezTo>
                  <a:lnTo>
                    <a:pt x="268" y="1349"/>
                  </a:lnTo>
                  <a:cubicBezTo>
                    <a:pt x="272" y="1348"/>
                    <a:pt x="278" y="1345"/>
                    <a:pt x="287" y="1340"/>
                  </a:cubicBezTo>
                  <a:close/>
                  <a:moveTo>
                    <a:pt x="286" y="1299"/>
                  </a:moveTo>
                  <a:cubicBezTo>
                    <a:pt x="251" y="1311"/>
                    <a:pt x="215" y="1335"/>
                    <a:pt x="179" y="1347"/>
                  </a:cubicBezTo>
                  <a:cubicBezTo>
                    <a:pt x="185" y="1343"/>
                    <a:pt x="191" y="1339"/>
                    <a:pt x="197" y="1335"/>
                  </a:cubicBezTo>
                  <a:lnTo>
                    <a:pt x="197" y="1335"/>
                  </a:lnTo>
                  <a:cubicBezTo>
                    <a:pt x="183" y="1342"/>
                    <a:pt x="169" y="1350"/>
                    <a:pt x="155" y="1359"/>
                  </a:cubicBezTo>
                  <a:cubicBezTo>
                    <a:pt x="149" y="1365"/>
                    <a:pt x="149" y="1368"/>
                    <a:pt x="155" y="1368"/>
                  </a:cubicBezTo>
                  <a:cubicBezTo>
                    <a:pt x="161" y="1368"/>
                    <a:pt x="173" y="1365"/>
                    <a:pt x="191" y="1359"/>
                  </a:cubicBezTo>
                  <a:cubicBezTo>
                    <a:pt x="199" y="1355"/>
                    <a:pt x="206" y="1354"/>
                    <a:pt x="211" y="1354"/>
                  </a:cubicBezTo>
                  <a:cubicBezTo>
                    <a:pt x="221" y="1354"/>
                    <a:pt x="227" y="1359"/>
                    <a:pt x="227" y="1359"/>
                  </a:cubicBezTo>
                  <a:cubicBezTo>
                    <a:pt x="227" y="1359"/>
                    <a:pt x="233" y="1362"/>
                    <a:pt x="234" y="1368"/>
                  </a:cubicBezTo>
                  <a:lnTo>
                    <a:pt x="234" y="1368"/>
                  </a:lnTo>
                  <a:cubicBezTo>
                    <a:pt x="246" y="1362"/>
                    <a:pt x="257" y="1355"/>
                    <a:pt x="268" y="1349"/>
                  </a:cubicBezTo>
                  <a:lnTo>
                    <a:pt x="268" y="1349"/>
                  </a:lnTo>
                  <a:cubicBezTo>
                    <a:pt x="267" y="1349"/>
                    <a:pt x="266" y="1349"/>
                    <a:pt x="265" y="1349"/>
                  </a:cubicBezTo>
                  <a:cubicBezTo>
                    <a:pt x="262" y="1349"/>
                    <a:pt x="262" y="1347"/>
                    <a:pt x="262" y="1347"/>
                  </a:cubicBezTo>
                  <a:cubicBezTo>
                    <a:pt x="256" y="1341"/>
                    <a:pt x="256" y="1341"/>
                    <a:pt x="258" y="1341"/>
                  </a:cubicBezTo>
                  <a:cubicBezTo>
                    <a:pt x="259" y="1341"/>
                    <a:pt x="262" y="1341"/>
                    <a:pt x="262" y="1335"/>
                  </a:cubicBezTo>
                  <a:cubicBezTo>
                    <a:pt x="262" y="1323"/>
                    <a:pt x="274" y="1323"/>
                    <a:pt x="286" y="1311"/>
                  </a:cubicBezTo>
                  <a:lnTo>
                    <a:pt x="286" y="1299"/>
                  </a:lnTo>
                  <a:close/>
                  <a:moveTo>
                    <a:pt x="381" y="1359"/>
                  </a:moveTo>
                  <a:cubicBezTo>
                    <a:pt x="372" y="1366"/>
                    <a:pt x="365" y="1373"/>
                    <a:pt x="360" y="1379"/>
                  </a:cubicBezTo>
                  <a:lnTo>
                    <a:pt x="360" y="1379"/>
                  </a:lnTo>
                  <a:cubicBezTo>
                    <a:pt x="369" y="1372"/>
                    <a:pt x="376" y="1364"/>
                    <a:pt x="381" y="1359"/>
                  </a:cubicBezTo>
                  <a:close/>
                  <a:moveTo>
                    <a:pt x="381" y="1430"/>
                  </a:moveTo>
                  <a:cubicBezTo>
                    <a:pt x="349" y="1452"/>
                    <a:pt x="356" y="1444"/>
                    <a:pt x="357" y="1452"/>
                  </a:cubicBezTo>
                  <a:lnTo>
                    <a:pt x="357" y="1452"/>
                  </a:lnTo>
                  <a:cubicBezTo>
                    <a:pt x="366" y="1445"/>
                    <a:pt x="374" y="1438"/>
                    <a:pt x="381" y="1430"/>
                  </a:cubicBezTo>
                  <a:close/>
                  <a:moveTo>
                    <a:pt x="317" y="1344"/>
                  </a:moveTo>
                  <a:cubicBezTo>
                    <a:pt x="306" y="1344"/>
                    <a:pt x="276" y="1357"/>
                    <a:pt x="234" y="1372"/>
                  </a:cubicBezTo>
                  <a:lnTo>
                    <a:pt x="234" y="1372"/>
                  </a:lnTo>
                  <a:cubicBezTo>
                    <a:pt x="235" y="1371"/>
                    <a:pt x="234" y="1370"/>
                    <a:pt x="234" y="1368"/>
                  </a:cubicBezTo>
                  <a:lnTo>
                    <a:pt x="234" y="1368"/>
                  </a:lnTo>
                  <a:cubicBezTo>
                    <a:pt x="225" y="1374"/>
                    <a:pt x="214" y="1379"/>
                    <a:pt x="203" y="1383"/>
                  </a:cubicBezTo>
                  <a:cubicBezTo>
                    <a:pt x="214" y="1379"/>
                    <a:pt x="225" y="1375"/>
                    <a:pt x="234" y="1372"/>
                  </a:cubicBezTo>
                  <a:lnTo>
                    <a:pt x="234" y="1372"/>
                  </a:lnTo>
                  <a:cubicBezTo>
                    <a:pt x="234" y="1378"/>
                    <a:pt x="229" y="1385"/>
                    <a:pt x="215" y="1395"/>
                  </a:cubicBezTo>
                  <a:cubicBezTo>
                    <a:pt x="186" y="1414"/>
                    <a:pt x="164" y="1434"/>
                    <a:pt x="171" y="1434"/>
                  </a:cubicBezTo>
                  <a:cubicBezTo>
                    <a:pt x="172" y="1434"/>
                    <a:pt x="175" y="1433"/>
                    <a:pt x="179" y="1430"/>
                  </a:cubicBezTo>
                  <a:cubicBezTo>
                    <a:pt x="215" y="1430"/>
                    <a:pt x="227" y="1407"/>
                    <a:pt x="239" y="1407"/>
                  </a:cubicBezTo>
                  <a:lnTo>
                    <a:pt x="239" y="1407"/>
                  </a:lnTo>
                  <a:cubicBezTo>
                    <a:pt x="251" y="1418"/>
                    <a:pt x="239" y="1430"/>
                    <a:pt x="227" y="1442"/>
                  </a:cubicBezTo>
                  <a:cubicBezTo>
                    <a:pt x="227" y="1442"/>
                    <a:pt x="218" y="1469"/>
                    <a:pt x="223" y="1469"/>
                  </a:cubicBezTo>
                  <a:cubicBezTo>
                    <a:pt x="224" y="1469"/>
                    <a:pt x="225" y="1468"/>
                    <a:pt x="227" y="1466"/>
                  </a:cubicBezTo>
                  <a:cubicBezTo>
                    <a:pt x="247" y="1446"/>
                    <a:pt x="257" y="1440"/>
                    <a:pt x="262" y="1440"/>
                  </a:cubicBezTo>
                  <a:cubicBezTo>
                    <a:pt x="273" y="1440"/>
                    <a:pt x="262" y="1466"/>
                    <a:pt x="262" y="1466"/>
                  </a:cubicBezTo>
                  <a:cubicBezTo>
                    <a:pt x="262" y="1466"/>
                    <a:pt x="262" y="1471"/>
                    <a:pt x="266" y="1475"/>
                  </a:cubicBezTo>
                  <a:lnTo>
                    <a:pt x="266" y="1475"/>
                  </a:lnTo>
                  <a:cubicBezTo>
                    <a:pt x="270" y="1466"/>
                    <a:pt x="282" y="1456"/>
                    <a:pt x="310" y="1442"/>
                  </a:cubicBezTo>
                  <a:cubicBezTo>
                    <a:pt x="346" y="1419"/>
                    <a:pt x="346" y="1430"/>
                    <a:pt x="381" y="1395"/>
                  </a:cubicBezTo>
                  <a:lnTo>
                    <a:pt x="381" y="1395"/>
                  </a:lnTo>
                  <a:cubicBezTo>
                    <a:pt x="371" y="1405"/>
                    <a:pt x="363" y="1409"/>
                    <a:pt x="357" y="1409"/>
                  </a:cubicBezTo>
                  <a:cubicBezTo>
                    <a:pt x="348" y="1409"/>
                    <a:pt x="347" y="1396"/>
                    <a:pt x="360" y="1379"/>
                  </a:cubicBezTo>
                  <a:lnTo>
                    <a:pt x="360" y="1379"/>
                  </a:lnTo>
                  <a:cubicBezTo>
                    <a:pt x="349" y="1389"/>
                    <a:pt x="335" y="1400"/>
                    <a:pt x="322" y="1407"/>
                  </a:cubicBezTo>
                  <a:cubicBezTo>
                    <a:pt x="322" y="1407"/>
                    <a:pt x="310" y="1407"/>
                    <a:pt x="286" y="1418"/>
                  </a:cubicBezTo>
                  <a:cubicBezTo>
                    <a:pt x="346" y="1371"/>
                    <a:pt x="334" y="1347"/>
                    <a:pt x="322" y="1347"/>
                  </a:cubicBezTo>
                  <a:cubicBezTo>
                    <a:pt x="322" y="1345"/>
                    <a:pt x="320" y="1344"/>
                    <a:pt x="317" y="1344"/>
                  </a:cubicBezTo>
                  <a:close/>
                  <a:moveTo>
                    <a:pt x="338" y="1441"/>
                  </a:moveTo>
                  <a:lnTo>
                    <a:pt x="338" y="1441"/>
                  </a:lnTo>
                  <a:cubicBezTo>
                    <a:pt x="337" y="1441"/>
                    <a:pt x="336" y="1441"/>
                    <a:pt x="334" y="1442"/>
                  </a:cubicBezTo>
                  <a:cubicBezTo>
                    <a:pt x="322" y="1454"/>
                    <a:pt x="310" y="1466"/>
                    <a:pt x="298" y="1478"/>
                  </a:cubicBezTo>
                  <a:lnTo>
                    <a:pt x="310" y="1478"/>
                  </a:lnTo>
                  <a:cubicBezTo>
                    <a:pt x="324" y="1463"/>
                    <a:pt x="344" y="1441"/>
                    <a:pt x="338" y="1441"/>
                  </a:cubicBezTo>
                  <a:close/>
                  <a:moveTo>
                    <a:pt x="291" y="1463"/>
                  </a:moveTo>
                  <a:cubicBezTo>
                    <a:pt x="290" y="1463"/>
                    <a:pt x="289" y="1464"/>
                    <a:pt x="286" y="1466"/>
                  </a:cubicBezTo>
                  <a:cubicBezTo>
                    <a:pt x="274" y="1478"/>
                    <a:pt x="286" y="1478"/>
                    <a:pt x="274" y="1478"/>
                  </a:cubicBezTo>
                  <a:cubicBezTo>
                    <a:pt x="270" y="1478"/>
                    <a:pt x="267" y="1477"/>
                    <a:pt x="266" y="1475"/>
                  </a:cubicBezTo>
                  <a:lnTo>
                    <a:pt x="266" y="1475"/>
                  </a:lnTo>
                  <a:cubicBezTo>
                    <a:pt x="262" y="1480"/>
                    <a:pt x="262" y="1485"/>
                    <a:pt x="262" y="1490"/>
                  </a:cubicBezTo>
                  <a:cubicBezTo>
                    <a:pt x="274" y="1490"/>
                    <a:pt x="274" y="1490"/>
                    <a:pt x="298" y="1478"/>
                  </a:cubicBezTo>
                  <a:lnTo>
                    <a:pt x="286" y="1478"/>
                  </a:lnTo>
                  <a:cubicBezTo>
                    <a:pt x="286" y="1478"/>
                    <a:pt x="294" y="1463"/>
                    <a:pt x="291" y="1463"/>
                  </a:cubicBezTo>
                  <a:close/>
                  <a:moveTo>
                    <a:pt x="1203" y="1466"/>
                  </a:moveTo>
                  <a:lnTo>
                    <a:pt x="1203" y="1466"/>
                  </a:lnTo>
                  <a:cubicBezTo>
                    <a:pt x="1211" y="1491"/>
                    <a:pt x="1225" y="1520"/>
                    <a:pt x="1240" y="1545"/>
                  </a:cubicBezTo>
                  <a:lnTo>
                    <a:pt x="1240" y="1545"/>
                  </a:lnTo>
                  <a:cubicBezTo>
                    <a:pt x="1229" y="1518"/>
                    <a:pt x="1216" y="1492"/>
                    <a:pt x="1203" y="1466"/>
                  </a:cubicBezTo>
                  <a:close/>
                  <a:moveTo>
                    <a:pt x="846" y="1585"/>
                  </a:moveTo>
                  <a:lnTo>
                    <a:pt x="842" y="1606"/>
                  </a:lnTo>
                  <a:lnTo>
                    <a:pt x="842" y="1606"/>
                  </a:lnTo>
                  <a:cubicBezTo>
                    <a:pt x="843" y="1603"/>
                    <a:pt x="844" y="1600"/>
                    <a:pt x="846" y="1597"/>
                  </a:cubicBezTo>
                  <a:lnTo>
                    <a:pt x="846" y="1585"/>
                  </a:lnTo>
                  <a:close/>
                  <a:moveTo>
                    <a:pt x="822" y="1621"/>
                  </a:moveTo>
                  <a:cubicBezTo>
                    <a:pt x="822" y="1621"/>
                    <a:pt x="822" y="1621"/>
                    <a:pt x="822" y="1621"/>
                  </a:cubicBezTo>
                  <a:lnTo>
                    <a:pt x="822" y="1621"/>
                  </a:lnTo>
                  <a:close/>
                  <a:moveTo>
                    <a:pt x="842" y="1606"/>
                  </a:moveTo>
                  <a:lnTo>
                    <a:pt x="842" y="1606"/>
                  </a:lnTo>
                  <a:cubicBezTo>
                    <a:pt x="838" y="1615"/>
                    <a:pt x="836" y="1623"/>
                    <a:pt x="837" y="1629"/>
                  </a:cubicBezTo>
                  <a:lnTo>
                    <a:pt x="837" y="1629"/>
                  </a:lnTo>
                  <a:lnTo>
                    <a:pt x="842" y="1606"/>
                  </a:lnTo>
                  <a:close/>
                  <a:moveTo>
                    <a:pt x="1108" y="1644"/>
                  </a:moveTo>
                  <a:cubicBezTo>
                    <a:pt x="1108" y="1644"/>
                    <a:pt x="1108" y="1644"/>
                    <a:pt x="1108" y="1645"/>
                  </a:cubicBezTo>
                  <a:cubicBezTo>
                    <a:pt x="1108" y="1645"/>
                    <a:pt x="1110" y="1649"/>
                    <a:pt x="1112" y="1652"/>
                  </a:cubicBezTo>
                  <a:lnTo>
                    <a:pt x="1112" y="1652"/>
                  </a:lnTo>
                  <a:cubicBezTo>
                    <a:pt x="1110" y="1647"/>
                    <a:pt x="1109" y="1644"/>
                    <a:pt x="1108" y="1644"/>
                  </a:cubicBezTo>
                  <a:close/>
                  <a:moveTo>
                    <a:pt x="1219" y="1619"/>
                  </a:moveTo>
                  <a:cubicBezTo>
                    <a:pt x="1233" y="1619"/>
                    <a:pt x="1261" y="1670"/>
                    <a:pt x="1251" y="1680"/>
                  </a:cubicBezTo>
                  <a:lnTo>
                    <a:pt x="1251" y="1669"/>
                  </a:lnTo>
                  <a:cubicBezTo>
                    <a:pt x="1251" y="1669"/>
                    <a:pt x="1215" y="1621"/>
                    <a:pt x="1215" y="1621"/>
                  </a:cubicBezTo>
                  <a:cubicBezTo>
                    <a:pt x="1216" y="1620"/>
                    <a:pt x="1217" y="1619"/>
                    <a:pt x="1219" y="1619"/>
                  </a:cubicBezTo>
                  <a:close/>
                  <a:moveTo>
                    <a:pt x="1286" y="1621"/>
                  </a:moveTo>
                  <a:cubicBezTo>
                    <a:pt x="1286" y="1621"/>
                    <a:pt x="1334" y="1680"/>
                    <a:pt x="1322" y="1680"/>
                  </a:cubicBezTo>
                  <a:lnTo>
                    <a:pt x="1310" y="1680"/>
                  </a:lnTo>
                  <a:cubicBezTo>
                    <a:pt x="1310" y="1680"/>
                    <a:pt x="1274" y="1633"/>
                    <a:pt x="1286" y="1621"/>
                  </a:cubicBezTo>
                  <a:close/>
                  <a:moveTo>
                    <a:pt x="869" y="1633"/>
                  </a:moveTo>
                  <a:cubicBezTo>
                    <a:pt x="867" y="1633"/>
                    <a:pt x="864" y="1660"/>
                    <a:pt x="864" y="1688"/>
                  </a:cubicBezTo>
                  <a:lnTo>
                    <a:pt x="864" y="1688"/>
                  </a:lnTo>
                  <a:cubicBezTo>
                    <a:pt x="867" y="1679"/>
                    <a:pt x="870" y="1668"/>
                    <a:pt x="870" y="1657"/>
                  </a:cubicBezTo>
                  <a:cubicBezTo>
                    <a:pt x="870" y="1655"/>
                    <a:pt x="870" y="1651"/>
                    <a:pt x="870" y="1645"/>
                  </a:cubicBezTo>
                  <a:cubicBezTo>
                    <a:pt x="870" y="1636"/>
                    <a:pt x="869" y="1633"/>
                    <a:pt x="869" y="1633"/>
                  </a:cubicBezTo>
                  <a:close/>
                  <a:moveTo>
                    <a:pt x="1096" y="1609"/>
                  </a:moveTo>
                  <a:lnTo>
                    <a:pt x="1102" y="1633"/>
                  </a:lnTo>
                  <a:lnTo>
                    <a:pt x="1102" y="1633"/>
                  </a:lnTo>
                  <a:cubicBezTo>
                    <a:pt x="1103" y="1633"/>
                    <a:pt x="1104" y="1632"/>
                    <a:pt x="1104" y="1631"/>
                  </a:cubicBezTo>
                  <a:lnTo>
                    <a:pt x="1104" y="1631"/>
                  </a:lnTo>
                  <a:cubicBezTo>
                    <a:pt x="1108" y="1638"/>
                    <a:pt x="1112" y="1647"/>
                    <a:pt x="1115" y="1655"/>
                  </a:cubicBezTo>
                  <a:lnTo>
                    <a:pt x="1115" y="1655"/>
                  </a:lnTo>
                  <a:cubicBezTo>
                    <a:pt x="1114" y="1654"/>
                    <a:pt x="1113" y="1653"/>
                    <a:pt x="1112" y="1652"/>
                  </a:cubicBezTo>
                  <a:lnTo>
                    <a:pt x="1112" y="1652"/>
                  </a:lnTo>
                  <a:cubicBezTo>
                    <a:pt x="1117" y="1665"/>
                    <a:pt x="1126" y="1691"/>
                    <a:pt x="1133" y="1713"/>
                  </a:cubicBezTo>
                  <a:lnTo>
                    <a:pt x="1133" y="1713"/>
                  </a:lnTo>
                  <a:cubicBezTo>
                    <a:pt x="1137" y="1703"/>
                    <a:pt x="1126" y="1679"/>
                    <a:pt x="1115" y="1655"/>
                  </a:cubicBezTo>
                  <a:lnTo>
                    <a:pt x="1115" y="1655"/>
                  </a:lnTo>
                  <a:cubicBezTo>
                    <a:pt x="1116" y="1655"/>
                    <a:pt x="1116" y="1655"/>
                    <a:pt x="1117" y="1655"/>
                  </a:cubicBezTo>
                  <a:cubicBezTo>
                    <a:pt x="1118" y="1655"/>
                    <a:pt x="1120" y="1653"/>
                    <a:pt x="1120" y="1645"/>
                  </a:cubicBezTo>
                  <a:cubicBezTo>
                    <a:pt x="1108" y="1633"/>
                    <a:pt x="1108" y="1621"/>
                    <a:pt x="1108" y="1621"/>
                  </a:cubicBezTo>
                  <a:cubicBezTo>
                    <a:pt x="1108" y="1620"/>
                    <a:pt x="1108" y="1619"/>
                    <a:pt x="1108" y="1619"/>
                  </a:cubicBezTo>
                  <a:cubicBezTo>
                    <a:pt x="1108" y="1619"/>
                    <a:pt x="1107" y="1626"/>
                    <a:pt x="1104" y="1631"/>
                  </a:cubicBezTo>
                  <a:lnTo>
                    <a:pt x="1104" y="1631"/>
                  </a:lnTo>
                  <a:cubicBezTo>
                    <a:pt x="1101" y="1623"/>
                    <a:pt x="1098" y="1616"/>
                    <a:pt x="1096" y="1609"/>
                  </a:cubicBezTo>
                  <a:close/>
                  <a:moveTo>
                    <a:pt x="1013" y="1633"/>
                  </a:moveTo>
                  <a:cubicBezTo>
                    <a:pt x="1024" y="1657"/>
                    <a:pt x="1024" y="1680"/>
                    <a:pt x="1024" y="1692"/>
                  </a:cubicBezTo>
                  <a:lnTo>
                    <a:pt x="1024" y="1716"/>
                  </a:lnTo>
                  <a:cubicBezTo>
                    <a:pt x="1024" y="1716"/>
                    <a:pt x="1019" y="1676"/>
                    <a:pt x="1013" y="1644"/>
                  </a:cubicBezTo>
                  <a:lnTo>
                    <a:pt x="1013" y="1644"/>
                  </a:lnTo>
                  <a:lnTo>
                    <a:pt x="1013" y="1633"/>
                  </a:lnTo>
                  <a:close/>
                  <a:moveTo>
                    <a:pt x="378" y="1713"/>
                  </a:moveTo>
                  <a:cubicBezTo>
                    <a:pt x="376" y="1716"/>
                    <a:pt x="376" y="1718"/>
                    <a:pt x="376" y="1719"/>
                  </a:cubicBezTo>
                  <a:lnTo>
                    <a:pt x="376" y="1719"/>
                  </a:lnTo>
                  <a:cubicBezTo>
                    <a:pt x="376" y="1717"/>
                    <a:pt x="377" y="1715"/>
                    <a:pt x="378" y="1713"/>
                  </a:cubicBezTo>
                  <a:close/>
                  <a:moveTo>
                    <a:pt x="376" y="1719"/>
                  </a:moveTo>
                  <a:lnTo>
                    <a:pt x="376" y="1719"/>
                  </a:lnTo>
                  <a:cubicBezTo>
                    <a:pt x="374" y="1722"/>
                    <a:pt x="372" y="1725"/>
                    <a:pt x="370" y="1728"/>
                  </a:cubicBezTo>
                  <a:cubicBezTo>
                    <a:pt x="377" y="1720"/>
                    <a:pt x="375" y="1723"/>
                    <a:pt x="376" y="1719"/>
                  </a:cubicBezTo>
                  <a:close/>
                  <a:moveTo>
                    <a:pt x="727" y="1692"/>
                  </a:moveTo>
                  <a:cubicBezTo>
                    <a:pt x="727" y="1704"/>
                    <a:pt x="727" y="1764"/>
                    <a:pt x="715" y="1764"/>
                  </a:cubicBezTo>
                  <a:lnTo>
                    <a:pt x="703" y="1764"/>
                  </a:lnTo>
                  <a:cubicBezTo>
                    <a:pt x="703" y="1764"/>
                    <a:pt x="715" y="1692"/>
                    <a:pt x="727" y="1692"/>
                  </a:cubicBezTo>
                  <a:close/>
                  <a:moveTo>
                    <a:pt x="1421" y="1760"/>
                  </a:moveTo>
                  <a:cubicBezTo>
                    <a:pt x="1422" y="1765"/>
                    <a:pt x="1425" y="1770"/>
                    <a:pt x="1429" y="1776"/>
                  </a:cubicBezTo>
                  <a:cubicBezTo>
                    <a:pt x="1427" y="1771"/>
                    <a:pt x="1424" y="1766"/>
                    <a:pt x="1421" y="1760"/>
                  </a:cubicBezTo>
                  <a:close/>
                  <a:moveTo>
                    <a:pt x="1210" y="1812"/>
                  </a:moveTo>
                  <a:cubicBezTo>
                    <a:pt x="1210" y="1813"/>
                    <a:pt x="1211" y="1816"/>
                    <a:pt x="1215" y="1823"/>
                  </a:cubicBezTo>
                  <a:cubicBezTo>
                    <a:pt x="1213" y="1820"/>
                    <a:pt x="1211" y="1816"/>
                    <a:pt x="1210" y="1812"/>
                  </a:cubicBezTo>
                  <a:close/>
                  <a:moveTo>
                    <a:pt x="444" y="1400"/>
                  </a:moveTo>
                  <a:cubicBezTo>
                    <a:pt x="442" y="1400"/>
                    <a:pt x="437" y="1402"/>
                    <a:pt x="429" y="1407"/>
                  </a:cubicBezTo>
                  <a:cubicBezTo>
                    <a:pt x="400" y="1435"/>
                    <a:pt x="372" y="1464"/>
                    <a:pt x="346" y="1495"/>
                  </a:cubicBezTo>
                  <a:lnTo>
                    <a:pt x="346" y="1495"/>
                  </a:lnTo>
                  <a:lnTo>
                    <a:pt x="346" y="1490"/>
                  </a:lnTo>
                  <a:cubicBezTo>
                    <a:pt x="346" y="1478"/>
                    <a:pt x="322" y="1490"/>
                    <a:pt x="358" y="1454"/>
                  </a:cubicBezTo>
                  <a:cubicBezTo>
                    <a:pt x="358" y="1453"/>
                    <a:pt x="358" y="1452"/>
                    <a:pt x="357" y="1452"/>
                  </a:cubicBezTo>
                  <a:lnTo>
                    <a:pt x="357" y="1452"/>
                  </a:lnTo>
                  <a:cubicBezTo>
                    <a:pt x="350" y="1457"/>
                    <a:pt x="343" y="1463"/>
                    <a:pt x="335" y="1468"/>
                  </a:cubicBezTo>
                  <a:lnTo>
                    <a:pt x="335" y="1468"/>
                  </a:lnTo>
                  <a:cubicBezTo>
                    <a:pt x="335" y="1468"/>
                    <a:pt x="335" y="1467"/>
                    <a:pt x="335" y="1467"/>
                  </a:cubicBezTo>
                  <a:lnTo>
                    <a:pt x="335" y="1467"/>
                  </a:lnTo>
                  <a:cubicBezTo>
                    <a:pt x="331" y="1467"/>
                    <a:pt x="310" y="1478"/>
                    <a:pt x="310" y="1478"/>
                  </a:cubicBezTo>
                  <a:lnTo>
                    <a:pt x="310" y="1478"/>
                  </a:lnTo>
                  <a:cubicBezTo>
                    <a:pt x="303" y="1485"/>
                    <a:pt x="298" y="1490"/>
                    <a:pt x="298" y="1490"/>
                  </a:cubicBezTo>
                  <a:cubicBezTo>
                    <a:pt x="309" y="1485"/>
                    <a:pt x="322" y="1477"/>
                    <a:pt x="335" y="1468"/>
                  </a:cubicBezTo>
                  <a:lnTo>
                    <a:pt x="335" y="1468"/>
                  </a:lnTo>
                  <a:cubicBezTo>
                    <a:pt x="335" y="1469"/>
                    <a:pt x="331" y="1472"/>
                    <a:pt x="322" y="1478"/>
                  </a:cubicBezTo>
                  <a:cubicBezTo>
                    <a:pt x="286" y="1514"/>
                    <a:pt x="286" y="1526"/>
                    <a:pt x="298" y="1526"/>
                  </a:cubicBezTo>
                  <a:cubicBezTo>
                    <a:pt x="310" y="1526"/>
                    <a:pt x="345" y="1491"/>
                    <a:pt x="346" y="1490"/>
                  </a:cubicBezTo>
                  <a:lnTo>
                    <a:pt x="346" y="1490"/>
                  </a:lnTo>
                  <a:cubicBezTo>
                    <a:pt x="322" y="1514"/>
                    <a:pt x="298" y="1538"/>
                    <a:pt x="298" y="1538"/>
                  </a:cubicBezTo>
                  <a:cubicBezTo>
                    <a:pt x="300" y="1539"/>
                    <a:pt x="302" y="1540"/>
                    <a:pt x="304" y="1540"/>
                  </a:cubicBezTo>
                  <a:cubicBezTo>
                    <a:pt x="307" y="1540"/>
                    <a:pt x="310" y="1539"/>
                    <a:pt x="314" y="1537"/>
                  </a:cubicBezTo>
                  <a:lnTo>
                    <a:pt x="314" y="1537"/>
                  </a:lnTo>
                  <a:cubicBezTo>
                    <a:pt x="308" y="1545"/>
                    <a:pt x="303" y="1553"/>
                    <a:pt x="298" y="1561"/>
                  </a:cubicBezTo>
                  <a:cubicBezTo>
                    <a:pt x="298" y="1561"/>
                    <a:pt x="259" y="1611"/>
                    <a:pt x="270" y="1611"/>
                  </a:cubicBezTo>
                  <a:cubicBezTo>
                    <a:pt x="271" y="1611"/>
                    <a:pt x="272" y="1610"/>
                    <a:pt x="274" y="1609"/>
                  </a:cubicBezTo>
                  <a:cubicBezTo>
                    <a:pt x="280" y="1597"/>
                    <a:pt x="286" y="1591"/>
                    <a:pt x="289" y="1591"/>
                  </a:cubicBezTo>
                  <a:lnTo>
                    <a:pt x="289" y="1591"/>
                  </a:lnTo>
                  <a:cubicBezTo>
                    <a:pt x="292" y="1591"/>
                    <a:pt x="292" y="1597"/>
                    <a:pt x="286" y="1609"/>
                  </a:cubicBezTo>
                  <a:cubicBezTo>
                    <a:pt x="276" y="1619"/>
                    <a:pt x="266" y="1647"/>
                    <a:pt x="278" y="1647"/>
                  </a:cubicBezTo>
                  <a:cubicBezTo>
                    <a:pt x="280" y="1647"/>
                    <a:pt x="283" y="1646"/>
                    <a:pt x="286" y="1645"/>
                  </a:cubicBezTo>
                  <a:cubicBezTo>
                    <a:pt x="299" y="1632"/>
                    <a:pt x="309" y="1622"/>
                    <a:pt x="313" y="1622"/>
                  </a:cubicBezTo>
                  <a:lnTo>
                    <a:pt x="313" y="1622"/>
                  </a:lnTo>
                  <a:cubicBezTo>
                    <a:pt x="316" y="1622"/>
                    <a:pt x="315" y="1629"/>
                    <a:pt x="310" y="1645"/>
                  </a:cubicBezTo>
                  <a:cubicBezTo>
                    <a:pt x="310" y="1645"/>
                    <a:pt x="335" y="1624"/>
                    <a:pt x="341" y="1624"/>
                  </a:cubicBezTo>
                  <a:lnTo>
                    <a:pt x="341" y="1624"/>
                  </a:lnTo>
                  <a:cubicBezTo>
                    <a:pt x="345" y="1624"/>
                    <a:pt x="339" y="1634"/>
                    <a:pt x="310" y="1669"/>
                  </a:cubicBezTo>
                  <a:cubicBezTo>
                    <a:pt x="331" y="1648"/>
                    <a:pt x="341" y="1642"/>
                    <a:pt x="347" y="1642"/>
                  </a:cubicBezTo>
                  <a:cubicBezTo>
                    <a:pt x="356" y="1642"/>
                    <a:pt x="352" y="1658"/>
                    <a:pt x="355" y="1658"/>
                  </a:cubicBezTo>
                  <a:cubicBezTo>
                    <a:pt x="356" y="1658"/>
                    <a:pt x="357" y="1658"/>
                    <a:pt x="358" y="1657"/>
                  </a:cubicBezTo>
                  <a:cubicBezTo>
                    <a:pt x="370" y="1657"/>
                    <a:pt x="381" y="1633"/>
                    <a:pt x="405" y="1609"/>
                  </a:cubicBezTo>
                  <a:cubicBezTo>
                    <a:pt x="407" y="1608"/>
                    <a:pt x="407" y="1607"/>
                    <a:pt x="408" y="1607"/>
                  </a:cubicBezTo>
                  <a:lnTo>
                    <a:pt x="408" y="1607"/>
                  </a:lnTo>
                  <a:cubicBezTo>
                    <a:pt x="410" y="1607"/>
                    <a:pt x="380" y="1646"/>
                    <a:pt x="370" y="1657"/>
                  </a:cubicBezTo>
                  <a:cubicBezTo>
                    <a:pt x="345" y="1691"/>
                    <a:pt x="341" y="1701"/>
                    <a:pt x="344" y="1701"/>
                  </a:cubicBezTo>
                  <a:cubicBezTo>
                    <a:pt x="349" y="1701"/>
                    <a:pt x="370" y="1680"/>
                    <a:pt x="370" y="1680"/>
                  </a:cubicBezTo>
                  <a:cubicBezTo>
                    <a:pt x="377" y="1688"/>
                    <a:pt x="380" y="1701"/>
                    <a:pt x="378" y="1713"/>
                  </a:cubicBezTo>
                  <a:lnTo>
                    <a:pt x="378" y="1713"/>
                  </a:lnTo>
                  <a:cubicBezTo>
                    <a:pt x="378" y="1711"/>
                    <a:pt x="380" y="1708"/>
                    <a:pt x="381" y="1704"/>
                  </a:cubicBezTo>
                  <a:cubicBezTo>
                    <a:pt x="389" y="1696"/>
                    <a:pt x="393" y="1694"/>
                    <a:pt x="396" y="1694"/>
                  </a:cubicBezTo>
                  <a:cubicBezTo>
                    <a:pt x="400" y="1694"/>
                    <a:pt x="397" y="1704"/>
                    <a:pt x="405" y="1704"/>
                  </a:cubicBezTo>
                  <a:cubicBezTo>
                    <a:pt x="405" y="1704"/>
                    <a:pt x="405" y="1704"/>
                    <a:pt x="405" y="1728"/>
                  </a:cubicBezTo>
                  <a:cubicBezTo>
                    <a:pt x="397" y="1745"/>
                    <a:pt x="388" y="1757"/>
                    <a:pt x="388" y="1757"/>
                  </a:cubicBezTo>
                  <a:cubicBezTo>
                    <a:pt x="389" y="1757"/>
                    <a:pt x="390" y="1755"/>
                    <a:pt x="393" y="1752"/>
                  </a:cubicBezTo>
                  <a:cubicBezTo>
                    <a:pt x="405" y="1740"/>
                    <a:pt x="429" y="1704"/>
                    <a:pt x="429" y="1704"/>
                  </a:cubicBezTo>
                  <a:cubicBezTo>
                    <a:pt x="430" y="1703"/>
                    <a:pt x="431" y="1702"/>
                    <a:pt x="432" y="1702"/>
                  </a:cubicBezTo>
                  <a:lnTo>
                    <a:pt x="432" y="1702"/>
                  </a:lnTo>
                  <a:cubicBezTo>
                    <a:pt x="439" y="1702"/>
                    <a:pt x="429" y="1741"/>
                    <a:pt x="429" y="1752"/>
                  </a:cubicBezTo>
                  <a:cubicBezTo>
                    <a:pt x="417" y="1764"/>
                    <a:pt x="429" y="1788"/>
                    <a:pt x="429" y="1788"/>
                  </a:cubicBezTo>
                  <a:cubicBezTo>
                    <a:pt x="429" y="1788"/>
                    <a:pt x="441" y="1788"/>
                    <a:pt x="465" y="1764"/>
                  </a:cubicBezTo>
                  <a:cubicBezTo>
                    <a:pt x="477" y="1752"/>
                    <a:pt x="500" y="1716"/>
                    <a:pt x="501" y="1716"/>
                  </a:cubicBezTo>
                  <a:lnTo>
                    <a:pt x="501" y="1716"/>
                  </a:lnTo>
                  <a:lnTo>
                    <a:pt x="465" y="1776"/>
                  </a:lnTo>
                  <a:cubicBezTo>
                    <a:pt x="458" y="1790"/>
                    <a:pt x="459" y="1795"/>
                    <a:pt x="464" y="1795"/>
                  </a:cubicBezTo>
                  <a:cubicBezTo>
                    <a:pt x="467" y="1795"/>
                    <a:pt x="472" y="1793"/>
                    <a:pt x="477" y="1788"/>
                  </a:cubicBezTo>
                  <a:cubicBezTo>
                    <a:pt x="489" y="1788"/>
                    <a:pt x="501" y="1752"/>
                    <a:pt x="501" y="1752"/>
                  </a:cubicBezTo>
                  <a:cubicBezTo>
                    <a:pt x="512" y="1752"/>
                    <a:pt x="512" y="1752"/>
                    <a:pt x="501" y="1776"/>
                  </a:cubicBezTo>
                  <a:cubicBezTo>
                    <a:pt x="501" y="1783"/>
                    <a:pt x="492" y="1807"/>
                    <a:pt x="490" y="1820"/>
                  </a:cubicBezTo>
                  <a:lnTo>
                    <a:pt x="490" y="1820"/>
                  </a:lnTo>
                  <a:cubicBezTo>
                    <a:pt x="490" y="1821"/>
                    <a:pt x="489" y="1822"/>
                    <a:pt x="489" y="1823"/>
                  </a:cubicBezTo>
                  <a:lnTo>
                    <a:pt x="490" y="1822"/>
                  </a:lnTo>
                  <a:lnTo>
                    <a:pt x="490" y="1822"/>
                  </a:lnTo>
                  <a:cubicBezTo>
                    <a:pt x="490" y="1826"/>
                    <a:pt x="490" y="1829"/>
                    <a:pt x="492" y="1829"/>
                  </a:cubicBezTo>
                  <a:cubicBezTo>
                    <a:pt x="494" y="1829"/>
                    <a:pt x="497" y="1827"/>
                    <a:pt x="501" y="1823"/>
                  </a:cubicBezTo>
                  <a:cubicBezTo>
                    <a:pt x="515" y="1802"/>
                    <a:pt x="521" y="1798"/>
                    <a:pt x="525" y="1798"/>
                  </a:cubicBezTo>
                  <a:cubicBezTo>
                    <a:pt x="529" y="1798"/>
                    <a:pt x="531" y="1799"/>
                    <a:pt x="536" y="1799"/>
                  </a:cubicBezTo>
                  <a:cubicBezTo>
                    <a:pt x="536" y="1800"/>
                    <a:pt x="536" y="1801"/>
                    <a:pt x="537" y="1801"/>
                  </a:cubicBezTo>
                  <a:cubicBezTo>
                    <a:pt x="540" y="1801"/>
                    <a:pt x="558" y="1751"/>
                    <a:pt x="569" y="1751"/>
                  </a:cubicBezTo>
                  <a:cubicBezTo>
                    <a:pt x="570" y="1751"/>
                    <a:pt x="571" y="1751"/>
                    <a:pt x="572" y="1752"/>
                  </a:cubicBezTo>
                  <a:cubicBezTo>
                    <a:pt x="572" y="1752"/>
                    <a:pt x="530" y="1824"/>
                    <a:pt x="535" y="1824"/>
                  </a:cubicBezTo>
                  <a:cubicBezTo>
                    <a:pt x="535" y="1824"/>
                    <a:pt x="535" y="1824"/>
                    <a:pt x="536" y="1823"/>
                  </a:cubicBezTo>
                  <a:cubicBezTo>
                    <a:pt x="543" y="1810"/>
                    <a:pt x="554" y="1796"/>
                    <a:pt x="561" y="1783"/>
                  </a:cubicBezTo>
                  <a:lnTo>
                    <a:pt x="561" y="1783"/>
                  </a:lnTo>
                  <a:cubicBezTo>
                    <a:pt x="562" y="1794"/>
                    <a:pt x="572" y="1792"/>
                    <a:pt x="572" y="1799"/>
                  </a:cubicBezTo>
                  <a:cubicBezTo>
                    <a:pt x="572" y="1799"/>
                    <a:pt x="560" y="1847"/>
                    <a:pt x="560" y="1859"/>
                  </a:cubicBezTo>
                  <a:cubicBezTo>
                    <a:pt x="596" y="1811"/>
                    <a:pt x="608" y="1752"/>
                    <a:pt x="620" y="1704"/>
                  </a:cubicBezTo>
                  <a:cubicBezTo>
                    <a:pt x="620" y="1704"/>
                    <a:pt x="691" y="1657"/>
                    <a:pt x="691" y="1633"/>
                  </a:cubicBezTo>
                  <a:lnTo>
                    <a:pt x="679" y="1633"/>
                  </a:lnTo>
                  <a:cubicBezTo>
                    <a:pt x="679" y="1629"/>
                    <a:pt x="679" y="1628"/>
                    <a:pt x="679" y="1628"/>
                  </a:cubicBezTo>
                  <a:cubicBezTo>
                    <a:pt x="678" y="1628"/>
                    <a:pt x="675" y="1633"/>
                    <a:pt x="667" y="1633"/>
                  </a:cubicBezTo>
                  <a:cubicBezTo>
                    <a:pt x="655" y="1633"/>
                    <a:pt x="655" y="1645"/>
                    <a:pt x="632" y="1680"/>
                  </a:cubicBezTo>
                  <a:cubicBezTo>
                    <a:pt x="628" y="1691"/>
                    <a:pt x="627" y="1693"/>
                    <a:pt x="625" y="1693"/>
                  </a:cubicBezTo>
                  <a:cubicBezTo>
                    <a:pt x="624" y="1693"/>
                    <a:pt x="624" y="1692"/>
                    <a:pt x="623" y="1692"/>
                  </a:cubicBezTo>
                  <a:cubicBezTo>
                    <a:pt x="621" y="1692"/>
                    <a:pt x="617" y="1695"/>
                    <a:pt x="609" y="1710"/>
                  </a:cubicBezTo>
                  <a:lnTo>
                    <a:pt x="609" y="1710"/>
                  </a:lnTo>
                  <a:cubicBezTo>
                    <a:pt x="628" y="1665"/>
                    <a:pt x="620" y="1655"/>
                    <a:pt x="620" y="1645"/>
                  </a:cubicBezTo>
                  <a:cubicBezTo>
                    <a:pt x="608" y="1633"/>
                    <a:pt x="608" y="1621"/>
                    <a:pt x="620" y="1609"/>
                  </a:cubicBezTo>
                  <a:cubicBezTo>
                    <a:pt x="632" y="1597"/>
                    <a:pt x="632" y="1573"/>
                    <a:pt x="632" y="1549"/>
                  </a:cubicBezTo>
                  <a:lnTo>
                    <a:pt x="632" y="1549"/>
                  </a:lnTo>
                  <a:lnTo>
                    <a:pt x="617" y="1587"/>
                  </a:lnTo>
                  <a:lnTo>
                    <a:pt x="617" y="1587"/>
                  </a:lnTo>
                  <a:cubicBezTo>
                    <a:pt x="619" y="1579"/>
                    <a:pt x="619" y="1571"/>
                    <a:pt x="614" y="1571"/>
                  </a:cubicBezTo>
                  <a:cubicBezTo>
                    <a:pt x="612" y="1571"/>
                    <a:pt x="610" y="1572"/>
                    <a:pt x="608" y="1573"/>
                  </a:cubicBezTo>
                  <a:cubicBezTo>
                    <a:pt x="596" y="1585"/>
                    <a:pt x="572" y="1609"/>
                    <a:pt x="560" y="1621"/>
                  </a:cubicBezTo>
                  <a:cubicBezTo>
                    <a:pt x="560" y="1645"/>
                    <a:pt x="548" y="1645"/>
                    <a:pt x="548" y="1645"/>
                  </a:cubicBezTo>
                  <a:cubicBezTo>
                    <a:pt x="548" y="1633"/>
                    <a:pt x="548" y="1633"/>
                    <a:pt x="548" y="1621"/>
                  </a:cubicBezTo>
                  <a:cubicBezTo>
                    <a:pt x="548" y="1603"/>
                    <a:pt x="562" y="1577"/>
                    <a:pt x="558" y="1577"/>
                  </a:cubicBezTo>
                  <a:lnTo>
                    <a:pt x="558" y="1577"/>
                  </a:lnTo>
                  <a:cubicBezTo>
                    <a:pt x="557" y="1577"/>
                    <a:pt x="554" y="1580"/>
                    <a:pt x="548" y="1585"/>
                  </a:cubicBezTo>
                  <a:cubicBezTo>
                    <a:pt x="539" y="1603"/>
                    <a:pt x="524" y="1614"/>
                    <a:pt x="522" y="1614"/>
                  </a:cubicBezTo>
                  <a:cubicBezTo>
                    <a:pt x="521" y="1614"/>
                    <a:pt x="521" y="1612"/>
                    <a:pt x="524" y="1609"/>
                  </a:cubicBezTo>
                  <a:cubicBezTo>
                    <a:pt x="524" y="1598"/>
                    <a:pt x="554" y="1548"/>
                    <a:pt x="550" y="1548"/>
                  </a:cubicBezTo>
                  <a:lnTo>
                    <a:pt x="550" y="1548"/>
                  </a:lnTo>
                  <a:cubicBezTo>
                    <a:pt x="550" y="1548"/>
                    <a:pt x="549" y="1548"/>
                    <a:pt x="548" y="1549"/>
                  </a:cubicBezTo>
                  <a:cubicBezTo>
                    <a:pt x="537" y="1561"/>
                    <a:pt x="495" y="1634"/>
                    <a:pt x="480" y="1634"/>
                  </a:cubicBezTo>
                  <a:cubicBezTo>
                    <a:pt x="478" y="1634"/>
                    <a:pt x="478" y="1634"/>
                    <a:pt x="477" y="1633"/>
                  </a:cubicBezTo>
                  <a:cubicBezTo>
                    <a:pt x="477" y="1633"/>
                    <a:pt x="548" y="1538"/>
                    <a:pt x="548" y="1526"/>
                  </a:cubicBezTo>
                  <a:cubicBezTo>
                    <a:pt x="547" y="1524"/>
                    <a:pt x="545" y="1524"/>
                    <a:pt x="544" y="1524"/>
                  </a:cubicBezTo>
                  <a:cubicBezTo>
                    <a:pt x="531" y="1524"/>
                    <a:pt x="511" y="1563"/>
                    <a:pt x="501" y="1573"/>
                  </a:cubicBezTo>
                  <a:cubicBezTo>
                    <a:pt x="501" y="1576"/>
                    <a:pt x="500" y="1577"/>
                    <a:pt x="499" y="1577"/>
                  </a:cubicBezTo>
                  <a:cubicBezTo>
                    <a:pt x="496" y="1577"/>
                    <a:pt x="489" y="1561"/>
                    <a:pt x="489" y="1561"/>
                  </a:cubicBezTo>
                  <a:cubicBezTo>
                    <a:pt x="489" y="1550"/>
                    <a:pt x="509" y="1489"/>
                    <a:pt x="493" y="1489"/>
                  </a:cubicBezTo>
                  <a:cubicBezTo>
                    <a:pt x="492" y="1489"/>
                    <a:pt x="490" y="1489"/>
                    <a:pt x="489" y="1490"/>
                  </a:cubicBezTo>
                  <a:cubicBezTo>
                    <a:pt x="477" y="1502"/>
                    <a:pt x="465" y="1514"/>
                    <a:pt x="453" y="1526"/>
                  </a:cubicBezTo>
                  <a:cubicBezTo>
                    <a:pt x="440" y="1535"/>
                    <a:pt x="434" y="1539"/>
                    <a:pt x="433" y="1539"/>
                  </a:cubicBezTo>
                  <a:cubicBezTo>
                    <a:pt x="428" y="1539"/>
                    <a:pt x="456" y="1511"/>
                    <a:pt x="465" y="1502"/>
                  </a:cubicBezTo>
                  <a:cubicBezTo>
                    <a:pt x="469" y="1498"/>
                    <a:pt x="469" y="1497"/>
                    <a:pt x="467" y="1497"/>
                  </a:cubicBezTo>
                  <a:cubicBezTo>
                    <a:pt x="462" y="1497"/>
                    <a:pt x="449" y="1502"/>
                    <a:pt x="441" y="1502"/>
                  </a:cubicBezTo>
                  <a:cubicBezTo>
                    <a:pt x="421" y="1527"/>
                    <a:pt x="411" y="1537"/>
                    <a:pt x="410" y="1537"/>
                  </a:cubicBezTo>
                  <a:cubicBezTo>
                    <a:pt x="408" y="1537"/>
                    <a:pt x="420" y="1518"/>
                    <a:pt x="441" y="1490"/>
                  </a:cubicBezTo>
                  <a:lnTo>
                    <a:pt x="441" y="1490"/>
                  </a:lnTo>
                  <a:lnTo>
                    <a:pt x="358" y="1573"/>
                  </a:lnTo>
                  <a:cubicBezTo>
                    <a:pt x="370" y="1561"/>
                    <a:pt x="381" y="1538"/>
                    <a:pt x="405" y="1514"/>
                  </a:cubicBezTo>
                  <a:cubicBezTo>
                    <a:pt x="415" y="1504"/>
                    <a:pt x="417" y="1500"/>
                    <a:pt x="414" y="1500"/>
                  </a:cubicBezTo>
                  <a:lnTo>
                    <a:pt x="414" y="1500"/>
                  </a:lnTo>
                  <a:cubicBezTo>
                    <a:pt x="411" y="1500"/>
                    <a:pt x="400" y="1507"/>
                    <a:pt x="393" y="1514"/>
                  </a:cubicBezTo>
                  <a:cubicBezTo>
                    <a:pt x="388" y="1519"/>
                    <a:pt x="378" y="1524"/>
                    <a:pt x="373" y="1524"/>
                  </a:cubicBezTo>
                  <a:cubicBezTo>
                    <a:pt x="366" y="1524"/>
                    <a:pt x="367" y="1516"/>
                    <a:pt x="393" y="1490"/>
                  </a:cubicBezTo>
                  <a:cubicBezTo>
                    <a:pt x="409" y="1474"/>
                    <a:pt x="413" y="1469"/>
                    <a:pt x="411" y="1469"/>
                  </a:cubicBezTo>
                  <a:lnTo>
                    <a:pt x="411" y="1469"/>
                  </a:lnTo>
                  <a:cubicBezTo>
                    <a:pt x="407" y="1469"/>
                    <a:pt x="378" y="1490"/>
                    <a:pt x="370" y="1490"/>
                  </a:cubicBezTo>
                  <a:cubicBezTo>
                    <a:pt x="370" y="1490"/>
                    <a:pt x="460" y="1400"/>
                    <a:pt x="444" y="1400"/>
                  </a:cubicBezTo>
                  <a:close/>
                  <a:moveTo>
                    <a:pt x="918" y="0"/>
                  </a:moveTo>
                  <a:cubicBezTo>
                    <a:pt x="917" y="0"/>
                    <a:pt x="917" y="1"/>
                    <a:pt x="917" y="2"/>
                  </a:cubicBezTo>
                  <a:cubicBezTo>
                    <a:pt x="915" y="4"/>
                    <a:pt x="914" y="8"/>
                    <a:pt x="913" y="12"/>
                  </a:cubicBezTo>
                  <a:lnTo>
                    <a:pt x="913" y="12"/>
                  </a:lnTo>
                  <a:cubicBezTo>
                    <a:pt x="911" y="8"/>
                    <a:pt x="909" y="5"/>
                    <a:pt x="905" y="2"/>
                  </a:cubicBezTo>
                  <a:cubicBezTo>
                    <a:pt x="893" y="2"/>
                    <a:pt x="893" y="97"/>
                    <a:pt x="893" y="97"/>
                  </a:cubicBezTo>
                  <a:cubicBezTo>
                    <a:pt x="893" y="98"/>
                    <a:pt x="892" y="98"/>
                    <a:pt x="891" y="98"/>
                  </a:cubicBezTo>
                  <a:cubicBezTo>
                    <a:pt x="879" y="98"/>
                    <a:pt x="858" y="2"/>
                    <a:pt x="858" y="2"/>
                  </a:cubicBezTo>
                  <a:cubicBezTo>
                    <a:pt x="858" y="14"/>
                    <a:pt x="858" y="37"/>
                    <a:pt x="858" y="49"/>
                  </a:cubicBezTo>
                  <a:cubicBezTo>
                    <a:pt x="858" y="49"/>
                    <a:pt x="846" y="2"/>
                    <a:pt x="846" y="2"/>
                  </a:cubicBezTo>
                  <a:cubicBezTo>
                    <a:pt x="834" y="14"/>
                    <a:pt x="834" y="25"/>
                    <a:pt x="822" y="25"/>
                  </a:cubicBezTo>
                  <a:cubicBezTo>
                    <a:pt x="822" y="25"/>
                    <a:pt x="822" y="25"/>
                    <a:pt x="822" y="49"/>
                  </a:cubicBezTo>
                  <a:cubicBezTo>
                    <a:pt x="816" y="43"/>
                    <a:pt x="810" y="40"/>
                    <a:pt x="806" y="40"/>
                  </a:cubicBezTo>
                  <a:cubicBezTo>
                    <a:pt x="801" y="40"/>
                    <a:pt x="798" y="43"/>
                    <a:pt x="798" y="49"/>
                  </a:cubicBezTo>
                  <a:cubicBezTo>
                    <a:pt x="792" y="55"/>
                    <a:pt x="792" y="72"/>
                    <a:pt x="794" y="85"/>
                  </a:cubicBezTo>
                  <a:lnTo>
                    <a:pt x="794" y="85"/>
                  </a:lnTo>
                  <a:cubicBezTo>
                    <a:pt x="779" y="47"/>
                    <a:pt x="770" y="13"/>
                    <a:pt x="770" y="13"/>
                  </a:cubicBezTo>
                  <a:lnTo>
                    <a:pt x="770" y="13"/>
                  </a:lnTo>
                  <a:cubicBezTo>
                    <a:pt x="769" y="13"/>
                    <a:pt x="771" y="20"/>
                    <a:pt x="774" y="37"/>
                  </a:cubicBezTo>
                  <a:cubicBezTo>
                    <a:pt x="774" y="82"/>
                    <a:pt x="781" y="126"/>
                    <a:pt x="779" y="126"/>
                  </a:cubicBezTo>
                  <a:cubicBezTo>
                    <a:pt x="779" y="126"/>
                    <a:pt x="777" y="121"/>
                    <a:pt x="774" y="109"/>
                  </a:cubicBezTo>
                  <a:cubicBezTo>
                    <a:pt x="762" y="85"/>
                    <a:pt x="751" y="61"/>
                    <a:pt x="727" y="37"/>
                  </a:cubicBezTo>
                  <a:cubicBezTo>
                    <a:pt x="727" y="44"/>
                    <a:pt x="727" y="61"/>
                    <a:pt x="727" y="61"/>
                  </a:cubicBezTo>
                  <a:cubicBezTo>
                    <a:pt x="727" y="61"/>
                    <a:pt x="715" y="14"/>
                    <a:pt x="703" y="14"/>
                  </a:cubicBezTo>
                  <a:lnTo>
                    <a:pt x="703" y="14"/>
                  </a:lnTo>
                  <a:lnTo>
                    <a:pt x="715" y="49"/>
                  </a:lnTo>
                  <a:cubicBezTo>
                    <a:pt x="715" y="59"/>
                    <a:pt x="713" y="63"/>
                    <a:pt x="711" y="63"/>
                  </a:cubicBezTo>
                  <a:cubicBezTo>
                    <a:pt x="702" y="63"/>
                    <a:pt x="677" y="2"/>
                    <a:pt x="667" y="2"/>
                  </a:cubicBezTo>
                  <a:lnTo>
                    <a:pt x="667" y="2"/>
                  </a:lnTo>
                  <a:cubicBezTo>
                    <a:pt x="667" y="2"/>
                    <a:pt x="707" y="89"/>
                    <a:pt x="702" y="89"/>
                  </a:cubicBezTo>
                  <a:cubicBezTo>
                    <a:pt x="701" y="89"/>
                    <a:pt x="698" y="84"/>
                    <a:pt x="691" y="73"/>
                  </a:cubicBezTo>
                  <a:cubicBezTo>
                    <a:pt x="667" y="49"/>
                    <a:pt x="679" y="49"/>
                    <a:pt x="667" y="49"/>
                  </a:cubicBezTo>
                  <a:cubicBezTo>
                    <a:pt x="660" y="42"/>
                    <a:pt x="652" y="30"/>
                    <a:pt x="648" y="19"/>
                  </a:cubicBezTo>
                  <a:lnTo>
                    <a:pt x="648" y="19"/>
                  </a:lnTo>
                  <a:cubicBezTo>
                    <a:pt x="660" y="76"/>
                    <a:pt x="622" y="31"/>
                    <a:pt x="655" y="97"/>
                  </a:cubicBezTo>
                  <a:cubicBezTo>
                    <a:pt x="643" y="73"/>
                    <a:pt x="634" y="67"/>
                    <a:pt x="629" y="67"/>
                  </a:cubicBezTo>
                  <a:cubicBezTo>
                    <a:pt x="623" y="67"/>
                    <a:pt x="620" y="73"/>
                    <a:pt x="620" y="73"/>
                  </a:cubicBezTo>
                  <a:cubicBezTo>
                    <a:pt x="620" y="85"/>
                    <a:pt x="620" y="85"/>
                    <a:pt x="620" y="97"/>
                  </a:cubicBezTo>
                  <a:cubicBezTo>
                    <a:pt x="620" y="97"/>
                    <a:pt x="626" y="121"/>
                    <a:pt x="629" y="135"/>
                  </a:cubicBezTo>
                  <a:lnTo>
                    <a:pt x="629" y="135"/>
                  </a:lnTo>
                  <a:cubicBezTo>
                    <a:pt x="621" y="112"/>
                    <a:pt x="594" y="58"/>
                    <a:pt x="584" y="37"/>
                  </a:cubicBezTo>
                  <a:lnTo>
                    <a:pt x="584" y="37"/>
                  </a:lnTo>
                  <a:cubicBezTo>
                    <a:pt x="596" y="61"/>
                    <a:pt x="596" y="85"/>
                    <a:pt x="608" y="109"/>
                  </a:cubicBezTo>
                  <a:cubicBezTo>
                    <a:pt x="620" y="145"/>
                    <a:pt x="643" y="192"/>
                    <a:pt x="632" y="192"/>
                  </a:cubicBezTo>
                  <a:cubicBezTo>
                    <a:pt x="632" y="192"/>
                    <a:pt x="596" y="110"/>
                    <a:pt x="584" y="97"/>
                  </a:cubicBezTo>
                  <a:lnTo>
                    <a:pt x="584" y="97"/>
                  </a:lnTo>
                  <a:cubicBezTo>
                    <a:pt x="585" y="105"/>
                    <a:pt x="587" y="128"/>
                    <a:pt x="596" y="145"/>
                  </a:cubicBezTo>
                  <a:lnTo>
                    <a:pt x="596" y="145"/>
                  </a:lnTo>
                  <a:cubicBezTo>
                    <a:pt x="593" y="141"/>
                    <a:pt x="588" y="137"/>
                    <a:pt x="584" y="133"/>
                  </a:cubicBezTo>
                  <a:cubicBezTo>
                    <a:pt x="572" y="121"/>
                    <a:pt x="560" y="97"/>
                    <a:pt x="560" y="97"/>
                  </a:cubicBezTo>
                  <a:lnTo>
                    <a:pt x="560" y="97"/>
                  </a:lnTo>
                  <a:cubicBezTo>
                    <a:pt x="552" y="97"/>
                    <a:pt x="567" y="133"/>
                    <a:pt x="577" y="149"/>
                  </a:cubicBezTo>
                  <a:lnTo>
                    <a:pt x="577" y="149"/>
                  </a:lnTo>
                  <a:lnTo>
                    <a:pt x="560" y="133"/>
                  </a:lnTo>
                  <a:lnTo>
                    <a:pt x="548" y="133"/>
                  </a:lnTo>
                  <a:cubicBezTo>
                    <a:pt x="548" y="133"/>
                    <a:pt x="548" y="156"/>
                    <a:pt x="548" y="168"/>
                  </a:cubicBezTo>
                  <a:cubicBezTo>
                    <a:pt x="548" y="168"/>
                    <a:pt x="535" y="148"/>
                    <a:pt x="528" y="148"/>
                  </a:cubicBezTo>
                  <a:cubicBezTo>
                    <a:pt x="526" y="148"/>
                    <a:pt x="524" y="150"/>
                    <a:pt x="524" y="156"/>
                  </a:cubicBezTo>
                  <a:cubicBezTo>
                    <a:pt x="532" y="164"/>
                    <a:pt x="535" y="172"/>
                    <a:pt x="539" y="180"/>
                  </a:cubicBezTo>
                  <a:lnTo>
                    <a:pt x="539" y="180"/>
                  </a:lnTo>
                  <a:cubicBezTo>
                    <a:pt x="516" y="148"/>
                    <a:pt x="504" y="130"/>
                    <a:pt x="495" y="130"/>
                  </a:cubicBezTo>
                  <a:cubicBezTo>
                    <a:pt x="493" y="130"/>
                    <a:pt x="491" y="131"/>
                    <a:pt x="489" y="133"/>
                  </a:cubicBezTo>
                  <a:lnTo>
                    <a:pt x="512" y="156"/>
                  </a:lnTo>
                  <a:cubicBezTo>
                    <a:pt x="512" y="156"/>
                    <a:pt x="477" y="156"/>
                    <a:pt x="489" y="180"/>
                  </a:cubicBezTo>
                  <a:cubicBezTo>
                    <a:pt x="489" y="180"/>
                    <a:pt x="528" y="229"/>
                    <a:pt x="526" y="229"/>
                  </a:cubicBezTo>
                  <a:cubicBezTo>
                    <a:pt x="526" y="229"/>
                    <a:pt x="525" y="229"/>
                    <a:pt x="524" y="228"/>
                  </a:cubicBezTo>
                  <a:cubicBezTo>
                    <a:pt x="512" y="228"/>
                    <a:pt x="489" y="204"/>
                    <a:pt x="477" y="192"/>
                  </a:cubicBezTo>
                  <a:cubicBezTo>
                    <a:pt x="477" y="192"/>
                    <a:pt x="461" y="187"/>
                    <a:pt x="447" y="187"/>
                  </a:cubicBezTo>
                  <a:cubicBezTo>
                    <a:pt x="440" y="187"/>
                    <a:pt x="433" y="188"/>
                    <a:pt x="429" y="192"/>
                  </a:cubicBezTo>
                  <a:cubicBezTo>
                    <a:pt x="429" y="216"/>
                    <a:pt x="441" y="228"/>
                    <a:pt x="441" y="240"/>
                  </a:cubicBezTo>
                  <a:cubicBezTo>
                    <a:pt x="441" y="240"/>
                    <a:pt x="453" y="264"/>
                    <a:pt x="477" y="299"/>
                  </a:cubicBezTo>
                  <a:cubicBezTo>
                    <a:pt x="468" y="290"/>
                    <a:pt x="418" y="247"/>
                    <a:pt x="410" y="247"/>
                  </a:cubicBezTo>
                  <a:lnTo>
                    <a:pt x="410" y="247"/>
                  </a:lnTo>
                  <a:cubicBezTo>
                    <a:pt x="407" y="247"/>
                    <a:pt x="408" y="252"/>
                    <a:pt x="417" y="264"/>
                  </a:cubicBezTo>
                  <a:cubicBezTo>
                    <a:pt x="441" y="287"/>
                    <a:pt x="469" y="305"/>
                    <a:pt x="490" y="325"/>
                  </a:cubicBezTo>
                  <a:lnTo>
                    <a:pt x="490" y="325"/>
                  </a:lnTo>
                  <a:lnTo>
                    <a:pt x="489" y="323"/>
                  </a:lnTo>
                  <a:lnTo>
                    <a:pt x="489" y="323"/>
                  </a:lnTo>
                  <a:cubicBezTo>
                    <a:pt x="489" y="324"/>
                    <a:pt x="490" y="325"/>
                    <a:pt x="490" y="326"/>
                  </a:cubicBezTo>
                  <a:lnTo>
                    <a:pt x="490" y="326"/>
                  </a:lnTo>
                  <a:cubicBezTo>
                    <a:pt x="490" y="326"/>
                    <a:pt x="490" y="326"/>
                    <a:pt x="490" y="325"/>
                  </a:cubicBezTo>
                  <a:lnTo>
                    <a:pt x="490" y="325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505" y="351"/>
                  </a:lnTo>
                  <a:lnTo>
                    <a:pt x="505" y="351"/>
                  </a:lnTo>
                  <a:cubicBezTo>
                    <a:pt x="500" y="345"/>
                    <a:pt x="496" y="337"/>
                    <a:pt x="490" y="326"/>
                  </a:cubicBezTo>
                  <a:lnTo>
                    <a:pt x="490" y="326"/>
                  </a:lnTo>
                  <a:cubicBezTo>
                    <a:pt x="500" y="336"/>
                    <a:pt x="508" y="347"/>
                    <a:pt x="512" y="359"/>
                  </a:cubicBezTo>
                  <a:lnTo>
                    <a:pt x="505" y="351"/>
                  </a:lnTo>
                  <a:lnTo>
                    <a:pt x="505" y="351"/>
                  </a:lnTo>
                  <a:cubicBezTo>
                    <a:pt x="519" y="371"/>
                    <a:pt x="527" y="371"/>
                    <a:pt x="536" y="371"/>
                  </a:cubicBezTo>
                  <a:cubicBezTo>
                    <a:pt x="536" y="371"/>
                    <a:pt x="560" y="406"/>
                    <a:pt x="572" y="430"/>
                  </a:cubicBezTo>
                  <a:cubicBezTo>
                    <a:pt x="574" y="433"/>
                    <a:pt x="576" y="434"/>
                    <a:pt x="576" y="434"/>
                  </a:cubicBezTo>
                  <a:cubicBezTo>
                    <a:pt x="582" y="434"/>
                    <a:pt x="526" y="346"/>
                    <a:pt x="536" y="335"/>
                  </a:cubicBezTo>
                  <a:lnTo>
                    <a:pt x="536" y="335"/>
                  </a:lnTo>
                  <a:cubicBezTo>
                    <a:pt x="536" y="335"/>
                    <a:pt x="584" y="430"/>
                    <a:pt x="596" y="442"/>
                  </a:cubicBezTo>
                  <a:cubicBezTo>
                    <a:pt x="596" y="442"/>
                    <a:pt x="596" y="406"/>
                    <a:pt x="572" y="383"/>
                  </a:cubicBezTo>
                  <a:cubicBezTo>
                    <a:pt x="548" y="347"/>
                    <a:pt x="548" y="335"/>
                    <a:pt x="548" y="335"/>
                  </a:cubicBezTo>
                  <a:cubicBezTo>
                    <a:pt x="548" y="332"/>
                    <a:pt x="548" y="330"/>
                    <a:pt x="548" y="330"/>
                  </a:cubicBezTo>
                  <a:cubicBezTo>
                    <a:pt x="549" y="330"/>
                    <a:pt x="552" y="339"/>
                    <a:pt x="560" y="347"/>
                  </a:cubicBezTo>
                  <a:lnTo>
                    <a:pt x="620" y="454"/>
                  </a:lnTo>
                  <a:lnTo>
                    <a:pt x="608" y="406"/>
                  </a:lnTo>
                  <a:cubicBezTo>
                    <a:pt x="596" y="395"/>
                    <a:pt x="596" y="383"/>
                    <a:pt x="608" y="383"/>
                  </a:cubicBezTo>
                  <a:lnTo>
                    <a:pt x="597" y="327"/>
                  </a:lnTo>
                  <a:lnTo>
                    <a:pt x="597" y="327"/>
                  </a:lnTo>
                  <a:cubicBezTo>
                    <a:pt x="602" y="339"/>
                    <a:pt x="612" y="360"/>
                    <a:pt x="617" y="363"/>
                  </a:cubicBezTo>
                  <a:lnTo>
                    <a:pt x="617" y="363"/>
                  </a:lnTo>
                  <a:cubicBezTo>
                    <a:pt x="621" y="368"/>
                    <a:pt x="626" y="371"/>
                    <a:pt x="632" y="371"/>
                  </a:cubicBezTo>
                  <a:cubicBezTo>
                    <a:pt x="643" y="371"/>
                    <a:pt x="632" y="359"/>
                    <a:pt x="620" y="323"/>
                  </a:cubicBezTo>
                  <a:lnTo>
                    <a:pt x="620" y="323"/>
                  </a:lnTo>
                  <a:cubicBezTo>
                    <a:pt x="637" y="359"/>
                    <a:pt x="649" y="368"/>
                    <a:pt x="657" y="368"/>
                  </a:cubicBezTo>
                  <a:cubicBezTo>
                    <a:pt x="664" y="368"/>
                    <a:pt x="667" y="359"/>
                    <a:pt x="667" y="359"/>
                  </a:cubicBezTo>
                  <a:cubicBezTo>
                    <a:pt x="679" y="359"/>
                    <a:pt x="655" y="311"/>
                    <a:pt x="643" y="264"/>
                  </a:cubicBezTo>
                  <a:cubicBezTo>
                    <a:pt x="632" y="240"/>
                    <a:pt x="629" y="228"/>
                    <a:pt x="632" y="228"/>
                  </a:cubicBezTo>
                  <a:lnTo>
                    <a:pt x="632" y="228"/>
                  </a:lnTo>
                  <a:cubicBezTo>
                    <a:pt x="634" y="228"/>
                    <a:pt x="643" y="240"/>
                    <a:pt x="655" y="264"/>
                  </a:cubicBezTo>
                  <a:cubicBezTo>
                    <a:pt x="691" y="359"/>
                    <a:pt x="715" y="383"/>
                    <a:pt x="715" y="383"/>
                  </a:cubicBezTo>
                  <a:cubicBezTo>
                    <a:pt x="727" y="383"/>
                    <a:pt x="727" y="383"/>
                    <a:pt x="715" y="347"/>
                  </a:cubicBezTo>
                  <a:cubicBezTo>
                    <a:pt x="715" y="311"/>
                    <a:pt x="703" y="287"/>
                    <a:pt x="715" y="287"/>
                  </a:cubicBezTo>
                  <a:cubicBezTo>
                    <a:pt x="716" y="286"/>
                    <a:pt x="717" y="286"/>
                    <a:pt x="717" y="286"/>
                  </a:cubicBezTo>
                  <a:lnTo>
                    <a:pt x="717" y="286"/>
                  </a:lnTo>
                  <a:cubicBezTo>
                    <a:pt x="725" y="286"/>
                    <a:pt x="717" y="347"/>
                    <a:pt x="739" y="347"/>
                  </a:cubicBezTo>
                  <a:lnTo>
                    <a:pt x="762" y="347"/>
                  </a:lnTo>
                  <a:cubicBezTo>
                    <a:pt x="762" y="347"/>
                    <a:pt x="762" y="335"/>
                    <a:pt x="762" y="264"/>
                  </a:cubicBezTo>
                  <a:cubicBezTo>
                    <a:pt x="762" y="299"/>
                    <a:pt x="762" y="323"/>
                    <a:pt x="774" y="359"/>
                  </a:cubicBezTo>
                  <a:cubicBezTo>
                    <a:pt x="774" y="366"/>
                    <a:pt x="778" y="373"/>
                    <a:pt x="782" y="373"/>
                  </a:cubicBezTo>
                  <a:cubicBezTo>
                    <a:pt x="784" y="373"/>
                    <a:pt x="786" y="369"/>
                    <a:pt x="786" y="359"/>
                  </a:cubicBezTo>
                  <a:cubicBezTo>
                    <a:pt x="779" y="337"/>
                    <a:pt x="781" y="333"/>
                    <a:pt x="783" y="333"/>
                  </a:cubicBezTo>
                  <a:lnTo>
                    <a:pt x="783" y="333"/>
                  </a:lnTo>
                  <a:cubicBezTo>
                    <a:pt x="784" y="333"/>
                    <a:pt x="786" y="335"/>
                    <a:pt x="786" y="335"/>
                  </a:cubicBezTo>
                  <a:lnTo>
                    <a:pt x="786" y="287"/>
                  </a:lnTo>
                  <a:cubicBezTo>
                    <a:pt x="786" y="286"/>
                    <a:pt x="787" y="285"/>
                    <a:pt x="787" y="285"/>
                  </a:cubicBezTo>
                  <a:cubicBezTo>
                    <a:pt x="789" y="285"/>
                    <a:pt x="798" y="311"/>
                    <a:pt x="798" y="311"/>
                  </a:cubicBezTo>
                  <a:cubicBezTo>
                    <a:pt x="798" y="317"/>
                    <a:pt x="798" y="320"/>
                    <a:pt x="800" y="320"/>
                  </a:cubicBezTo>
                  <a:cubicBezTo>
                    <a:pt x="801" y="320"/>
                    <a:pt x="804" y="317"/>
                    <a:pt x="810" y="311"/>
                  </a:cubicBezTo>
                  <a:cubicBezTo>
                    <a:pt x="810" y="311"/>
                    <a:pt x="810" y="299"/>
                    <a:pt x="810" y="275"/>
                  </a:cubicBezTo>
                  <a:lnTo>
                    <a:pt x="810" y="264"/>
                  </a:lnTo>
                  <a:cubicBezTo>
                    <a:pt x="810" y="295"/>
                    <a:pt x="810" y="311"/>
                    <a:pt x="814" y="311"/>
                  </a:cubicBezTo>
                  <a:cubicBezTo>
                    <a:pt x="815" y="311"/>
                    <a:pt x="818" y="307"/>
                    <a:pt x="822" y="299"/>
                  </a:cubicBezTo>
                  <a:lnTo>
                    <a:pt x="822" y="264"/>
                  </a:lnTo>
                  <a:cubicBezTo>
                    <a:pt x="822" y="260"/>
                    <a:pt x="822" y="255"/>
                    <a:pt x="822" y="252"/>
                  </a:cubicBezTo>
                  <a:cubicBezTo>
                    <a:pt x="834" y="275"/>
                    <a:pt x="834" y="299"/>
                    <a:pt x="846" y="323"/>
                  </a:cubicBezTo>
                  <a:cubicBezTo>
                    <a:pt x="846" y="335"/>
                    <a:pt x="858" y="359"/>
                    <a:pt x="858" y="359"/>
                  </a:cubicBezTo>
                  <a:cubicBezTo>
                    <a:pt x="858" y="359"/>
                    <a:pt x="858" y="323"/>
                    <a:pt x="858" y="299"/>
                  </a:cubicBezTo>
                  <a:lnTo>
                    <a:pt x="858" y="275"/>
                  </a:lnTo>
                  <a:cubicBezTo>
                    <a:pt x="858" y="289"/>
                    <a:pt x="862" y="303"/>
                    <a:pt x="865" y="303"/>
                  </a:cubicBezTo>
                  <a:cubicBezTo>
                    <a:pt x="868" y="303"/>
                    <a:pt x="870" y="296"/>
                    <a:pt x="870" y="275"/>
                  </a:cubicBezTo>
                  <a:cubicBezTo>
                    <a:pt x="870" y="314"/>
                    <a:pt x="872" y="325"/>
                    <a:pt x="875" y="325"/>
                  </a:cubicBezTo>
                  <a:cubicBezTo>
                    <a:pt x="879" y="325"/>
                    <a:pt x="886" y="299"/>
                    <a:pt x="893" y="299"/>
                  </a:cubicBezTo>
                  <a:cubicBezTo>
                    <a:pt x="893" y="299"/>
                    <a:pt x="893" y="311"/>
                    <a:pt x="893" y="323"/>
                  </a:cubicBezTo>
                  <a:cubicBezTo>
                    <a:pt x="893" y="323"/>
                    <a:pt x="893" y="323"/>
                    <a:pt x="905" y="335"/>
                  </a:cubicBezTo>
                  <a:cubicBezTo>
                    <a:pt x="905" y="335"/>
                    <a:pt x="908" y="334"/>
                    <a:pt x="911" y="334"/>
                  </a:cubicBezTo>
                  <a:cubicBezTo>
                    <a:pt x="916" y="334"/>
                    <a:pt x="923" y="337"/>
                    <a:pt x="920" y="357"/>
                  </a:cubicBezTo>
                  <a:lnTo>
                    <a:pt x="920" y="357"/>
                  </a:lnTo>
                  <a:lnTo>
                    <a:pt x="929" y="311"/>
                  </a:lnTo>
                  <a:cubicBezTo>
                    <a:pt x="929" y="287"/>
                    <a:pt x="941" y="275"/>
                    <a:pt x="941" y="252"/>
                  </a:cubicBezTo>
                  <a:lnTo>
                    <a:pt x="941" y="335"/>
                  </a:lnTo>
                  <a:cubicBezTo>
                    <a:pt x="941" y="347"/>
                    <a:pt x="941" y="353"/>
                    <a:pt x="943" y="353"/>
                  </a:cubicBezTo>
                  <a:cubicBezTo>
                    <a:pt x="944" y="353"/>
                    <a:pt x="947" y="347"/>
                    <a:pt x="953" y="335"/>
                  </a:cubicBezTo>
                  <a:cubicBezTo>
                    <a:pt x="965" y="323"/>
                    <a:pt x="965" y="311"/>
                    <a:pt x="965" y="311"/>
                  </a:cubicBezTo>
                  <a:lnTo>
                    <a:pt x="965" y="347"/>
                  </a:lnTo>
                  <a:cubicBezTo>
                    <a:pt x="965" y="351"/>
                    <a:pt x="965" y="353"/>
                    <a:pt x="966" y="353"/>
                  </a:cubicBezTo>
                  <a:cubicBezTo>
                    <a:pt x="970" y="353"/>
                    <a:pt x="989" y="252"/>
                    <a:pt x="989" y="252"/>
                  </a:cubicBezTo>
                  <a:lnTo>
                    <a:pt x="989" y="252"/>
                  </a:lnTo>
                  <a:cubicBezTo>
                    <a:pt x="1001" y="252"/>
                    <a:pt x="977" y="347"/>
                    <a:pt x="989" y="359"/>
                  </a:cubicBezTo>
                  <a:cubicBezTo>
                    <a:pt x="989" y="360"/>
                    <a:pt x="989" y="360"/>
                    <a:pt x="989" y="360"/>
                  </a:cubicBezTo>
                  <a:cubicBezTo>
                    <a:pt x="992" y="360"/>
                    <a:pt x="1013" y="298"/>
                    <a:pt x="1024" y="275"/>
                  </a:cubicBezTo>
                  <a:cubicBezTo>
                    <a:pt x="1030" y="265"/>
                    <a:pt x="1035" y="259"/>
                    <a:pt x="1037" y="259"/>
                  </a:cubicBezTo>
                  <a:lnTo>
                    <a:pt x="1037" y="259"/>
                  </a:lnTo>
                  <a:cubicBezTo>
                    <a:pt x="1040" y="259"/>
                    <a:pt x="1038" y="268"/>
                    <a:pt x="1024" y="287"/>
                  </a:cubicBezTo>
                  <a:cubicBezTo>
                    <a:pt x="1024" y="287"/>
                    <a:pt x="1013" y="323"/>
                    <a:pt x="1013" y="347"/>
                  </a:cubicBezTo>
                  <a:cubicBezTo>
                    <a:pt x="1016" y="354"/>
                    <a:pt x="1018" y="357"/>
                    <a:pt x="1020" y="357"/>
                  </a:cubicBezTo>
                  <a:cubicBezTo>
                    <a:pt x="1025" y="357"/>
                    <a:pt x="1028" y="337"/>
                    <a:pt x="1036" y="311"/>
                  </a:cubicBezTo>
                  <a:cubicBezTo>
                    <a:pt x="1036" y="287"/>
                    <a:pt x="1036" y="275"/>
                    <a:pt x="1048" y="252"/>
                  </a:cubicBezTo>
                  <a:lnTo>
                    <a:pt x="1048" y="252"/>
                  </a:lnTo>
                  <a:cubicBezTo>
                    <a:pt x="1048" y="252"/>
                    <a:pt x="1040" y="345"/>
                    <a:pt x="1044" y="345"/>
                  </a:cubicBezTo>
                  <a:cubicBezTo>
                    <a:pt x="1045" y="345"/>
                    <a:pt x="1046" y="342"/>
                    <a:pt x="1048" y="335"/>
                  </a:cubicBezTo>
                  <a:lnTo>
                    <a:pt x="1060" y="264"/>
                  </a:lnTo>
                  <a:cubicBezTo>
                    <a:pt x="1072" y="240"/>
                    <a:pt x="1072" y="228"/>
                    <a:pt x="1084" y="204"/>
                  </a:cubicBezTo>
                  <a:lnTo>
                    <a:pt x="1084" y="204"/>
                  </a:lnTo>
                  <a:cubicBezTo>
                    <a:pt x="1072" y="275"/>
                    <a:pt x="1060" y="299"/>
                    <a:pt x="1072" y="299"/>
                  </a:cubicBezTo>
                  <a:cubicBezTo>
                    <a:pt x="1084" y="287"/>
                    <a:pt x="1096" y="275"/>
                    <a:pt x="1096" y="252"/>
                  </a:cubicBezTo>
                  <a:lnTo>
                    <a:pt x="1108" y="252"/>
                  </a:lnTo>
                  <a:lnTo>
                    <a:pt x="1084" y="323"/>
                  </a:lnTo>
                  <a:lnTo>
                    <a:pt x="1084" y="347"/>
                  </a:lnTo>
                  <a:cubicBezTo>
                    <a:pt x="1084" y="339"/>
                    <a:pt x="1107" y="284"/>
                    <a:pt x="1113" y="284"/>
                  </a:cubicBezTo>
                  <a:lnTo>
                    <a:pt x="1113" y="284"/>
                  </a:lnTo>
                  <a:cubicBezTo>
                    <a:pt x="1116" y="284"/>
                    <a:pt x="1115" y="294"/>
                    <a:pt x="1108" y="323"/>
                  </a:cubicBezTo>
                  <a:cubicBezTo>
                    <a:pt x="1101" y="350"/>
                    <a:pt x="1099" y="360"/>
                    <a:pt x="1100" y="360"/>
                  </a:cubicBezTo>
                  <a:cubicBezTo>
                    <a:pt x="1102" y="360"/>
                    <a:pt x="1123" y="299"/>
                    <a:pt x="1132" y="299"/>
                  </a:cubicBezTo>
                  <a:lnTo>
                    <a:pt x="1132" y="299"/>
                  </a:lnTo>
                  <a:cubicBezTo>
                    <a:pt x="1132" y="309"/>
                    <a:pt x="1123" y="353"/>
                    <a:pt x="1127" y="353"/>
                  </a:cubicBezTo>
                  <a:cubicBezTo>
                    <a:pt x="1128" y="353"/>
                    <a:pt x="1130" y="351"/>
                    <a:pt x="1132" y="347"/>
                  </a:cubicBezTo>
                  <a:lnTo>
                    <a:pt x="1149" y="304"/>
                  </a:lnTo>
                  <a:lnTo>
                    <a:pt x="1149" y="304"/>
                  </a:lnTo>
                  <a:cubicBezTo>
                    <a:pt x="1143" y="323"/>
                    <a:pt x="1141" y="341"/>
                    <a:pt x="1132" y="359"/>
                  </a:cubicBezTo>
                  <a:cubicBezTo>
                    <a:pt x="1132" y="366"/>
                    <a:pt x="1132" y="373"/>
                    <a:pt x="1134" y="373"/>
                  </a:cubicBezTo>
                  <a:cubicBezTo>
                    <a:pt x="1136" y="373"/>
                    <a:pt x="1138" y="369"/>
                    <a:pt x="1143" y="359"/>
                  </a:cubicBezTo>
                  <a:cubicBezTo>
                    <a:pt x="1149" y="347"/>
                    <a:pt x="1152" y="344"/>
                    <a:pt x="1154" y="344"/>
                  </a:cubicBezTo>
                  <a:cubicBezTo>
                    <a:pt x="1155" y="344"/>
                    <a:pt x="1155" y="347"/>
                    <a:pt x="1155" y="347"/>
                  </a:cubicBezTo>
                  <a:cubicBezTo>
                    <a:pt x="1167" y="347"/>
                    <a:pt x="1191" y="299"/>
                    <a:pt x="1191" y="299"/>
                  </a:cubicBezTo>
                  <a:lnTo>
                    <a:pt x="1191" y="299"/>
                  </a:lnTo>
                  <a:lnTo>
                    <a:pt x="1167" y="359"/>
                  </a:lnTo>
                  <a:lnTo>
                    <a:pt x="1191" y="335"/>
                  </a:lnTo>
                  <a:lnTo>
                    <a:pt x="1203" y="299"/>
                  </a:lnTo>
                  <a:cubicBezTo>
                    <a:pt x="1215" y="275"/>
                    <a:pt x="1215" y="275"/>
                    <a:pt x="1227" y="275"/>
                  </a:cubicBezTo>
                  <a:lnTo>
                    <a:pt x="1189" y="351"/>
                  </a:lnTo>
                  <a:lnTo>
                    <a:pt x="1189" y="351"/>
                  </a:lnTo>
                  <a:cubicBezTo>
                    <a:pt x="1201" y="335"/>
                    <a:pt x="1215" y="335"/>
                    <a:pt x="1215" y="335"/>
                  </a:cubicBezTo>
                  <a:lnTo>
                    <a:pt x="1215" y="335"/>
                  </a:lnTo>
                  <a:cubicBezTo>
                    <a:pt x="1215" y="347"/>
                    <a:pt x="1203" y="371"/>
                    <a:pt x="1203" y="383"/>
                  </a:cubicBezTo>
                  <a:cubicBezTo>
                    <a:pt x="1203" y="418"/>
                    <a:pt x="1215" y="430"/>
                    <a:pt x="1227" y="430"/>
                  </a:cubicBezTo>
                  <a:cubicBezTo>
                    <a:pt x="1239" y="442"/>
                    <a:pt x="1215" y="466"/>
                    <a:pt x="1215" y="466"/>
                  </a:cubicBezTo>
                  <a:lnTo>
                    <a:pt x="1251" y="466"/>
                  </a:lnTo>
                  <a:cubicBezTo>
                    <a:pt x="1274" y="466"/>
                    <a:pt x="1286" y="466"/>
                    <a:pt x="1298" y="454"/>
                  </a:cubicBezTo>
                  <a:cubicBezTo>
                    <a:pt x="1322" y="454"/>
                    <a:pt x="1334" y="442"/>
                    <a:pt x="1334" y="430"/>
                  </a:cubicBezTo>
                  <a:cubicBezTo>
                    <a:pt x="1338" y="426"/>
                    <a:pt x="1341" y="425"/>
                    <a:pt x="1343" y="425"/>
                  </a:cubicBezTo>
                  <a:cubicBezTo>
                    <a:pt x="1347" y="425"/>
                    <a:pt x="1350" y="430"/>
                    <a:pt x="1358" y="430"/>
                  </a:cubicBezTo>
                  <a:cubicBezTo>
                    <a:pt x="1358" y="430"/>
                    <a:pt x="1334" y="442"/>
                    <a:pt x="1334" y="454"/>
                  </a:cubicBezTo>
                  <a:cubicBezTo>
                    <a:pt x="1334" y="454"/>
                    <a:pt x="1334" y="466"/>
                    <a:pt x="1346" y="478"/>
                  </a:cubicBezTo>
                  <a:cubicBezTo>
                    <a:pt x="1354" y="478"/>
                    <a:pt x="1351" y="483"/>
                    <a:pt x="1356" y="483"/>
                  </a:cubicBezTo>
                  <a:cubicBezTo>
                    <a:pt x="1358" y="483"/>
                    <a:pt x="1362" y="482"/>
                    <a:pt x="1370" y="478"/>
                  </a:cubicBezTo>
                  <a:lnTo>
                    <a:pt x="1441" y="395"/>
                  </a:lnTo>
                  <a:lnTo>
                    <a:pt x="1441" y="395"/>
                  </a:lnTo>
                  <a:cubicBezTo>
                    <a:pt x="1441" y="395"/>
                    <a:pt x="1405" y="442"/>
                    <a:pt x="1382" y="466"/>
                  </a:cubicBezTo>
                  <a:cubicBezTo>
                    <a:pt x="1358" y="490"/>
                    <a:pt x="1358" y="490"/>
                    <a:pt x="1370" y="502"/>
                  </a:cubicBezTo>
                  <a:cubicBezTo>
                    <a:pt x="1370" y="502"/>
                    <a:pt x="1382" y="502"/>
                    <a:pt x="1370" y="526"/>
                  </a:cubicBezTo>
                  <a:lnTo>
                    <a:pt x="1358" y="537"/>
                  </a:lnTo>
                  <a:cubicBezTo>
                    <a:pt x="1370" y="537"/>
                    <a:pt x="1382" y="526"/>
                    <a:pt x="1394" y="514"/>
                  </a:cubicBezTo>
                  <a:cubicBezTo>
                    <a:pt x="1396" y="512"/>
                    <a:pt x="1398" y="512"/>
                    <a:pt x="1399" y="512"/>
                  </a:cubicBezTo>
                  <a:cubicBezTo>
                    <a:pt x="1408" y="512"/>
                    <a:pt x="1389" y="540"/>
                    <a:pt x="1383" y="555"/>
                  </a:cubicBezTo>
                  <a:lnTo>
                    <a:pt x="1383" y="555"/>
                  </a:lnTo>
                  <a:cubicBezTo>
                    <a:pt x="1393" y="546"/>
                    <a:pt x="1417" y="530"/>
                    <a:pt x="1441" y="514"/>
                  </a:cubicBezTo>
                  <a:cubicBezTo>
                    <a:pt x="1453" y="507"/>
                    <a:pt x="1459" y="504"/>
                    <a:pt x="1461" y="504"/>
                  </a:cubicBezTo>
                  <a:lnTo>
                    <a:pt x="1461" y="504"/>
                  </a:lnTo>
                  <a:cubicBezTo>
                    <a:pt x="1470" y="504"/>
                    <a:pt x="1413" y="552"/>
                    <a:pt x="1394" y="561"/>
                  </a:cubicBezTo>
                  <a:cubicBezTo>
                    <a:pt x="1392" y="563"/>
                    <a:pt x="1392" y="564"/>
                    <a:pt x="1392" y="564"/>
                  </a:cubicBezTo>
                  <a:cubicBezTo>
                    <a:pt x="1397" y="564"/>
                    <a:pt x="1441" y="537"/>
                    <a:pt x="1441" y="537"/>
                  </a:cubicBezTo>
                  <a:cubicBezTo>
                    <a:pt x="1445" y="536"/>
                    <a:pt x="1448" y="536"/>
                    <a:pt x="1450" y="536"/>
                  </a:cubicBezTo>
                  <a:cubicBezTo>
                    <a:pt x="1464" y="536"/>
                    <a:pt x="1416" y="574"/>
                    <a:pt x="1405" y="585"/>
                  </a:cubicBezTo>
                  <a:cubicBezTo>
                    <a:pt x="1394" y="597"/>
                    <a:pt x="1405" y="597"/>
                    <a:pt x="1405" y="597"/>
                  </a:cubicBezTo>
                  <a:cubicBezTo>
                    <a:pt x="1417" y="597"/>
                    <a:pt x="1453" y="597"/>
                    <a:pt x="1405" y="633"/>
                  </a:cubicBezTo>
                  <a:lnTo>
                    <a:pt x="1429" y="633"/>
                  </a:lnTo>
                  <a:cubicBezTo>
                    <a:pt x="1453" y="633"/>
                    <a:pt x="1465" y="645"/>
                    <a:pt x="1489" y="645"/>
                  </a:cubicBezTo>
                  <a:cubicBezTo>
                    <a:pt x="1501" y="640"/>
                    <a:pt x="1513" y="638"/>
                    <a:pt x="1523" y="635"/>
                  </a:cubicBezTo>
                  <a:lnTo>
                    <a:pt x="1523" y="635"/>
                  </a:lnTo>
                  <a:cubicBezTo>
                    <a:pt x="1511" y="643"/>
                    <a:pt x="1500" y="651"/>
                    <a:pt x="1489" y="656"/>
                  </a:cubicBezTo>
                  <a:cubicBezTo>
                    <a:pt x="1485" y="660"/>
                    <a:pt x="1485" y="662"/>
                    <a:pt x="1487" y="662"/>
                  </a:cubicBezTo>
                  <a:cubicBezTo>
                    <a:pt x="1490" y="662"/>
                    <a:pt x="1501" y="657"/>
                    <a:pt x="1501" y="656"/>
                  </a:cubicBezTo>
                  <a:lnTo>
                    <a:pt x="1501" y="656"/>
                  </a:lnTo>
                  <a:lnTo>
                    <a:pt x="1489" y="668"/>
                  </a:lnTo>
                  <a:cubicBezTo>
                    <a:pt x="1465" y="692"/>
                    <a:pt x="1477" y="692"/>
                    <a:pt x="1489" y="704"/>
                  </a:cubicBezTo>
                  <a:cubicBezTo>
                    <a:pt x="1497" y="700"/>
                    <a:pt x="1502" y="699"/>
                    <a:pt x="1506" y="699"/>
                  </a:cubicBezTo>
                  <a:cubicBezTo>
                    <a:pt x="1513" y="699"/>
                    <a:pt x="1513" y="704"/>
                    <a:pt x="1513" y="704"/>
                  </a:cubicBezTo>
                  <a:lnTo>
                    <a:pt x="1691" y="633"/>
                  </a:lnTo>
                  <a:lnTo>
                    <a:pt x="1691" y="633"/>
                  </a:lnTo>
                  <a:cubicBezTo>
                    <a:pt x="1703" y="633"/>
                    <a:pt x="1644" y="656"/>
                    <a:pt x="1596" y="680"/>
                  </a:cubicBezTo>
                  <a:cubicBezTo>
                    <a:pt x="1536" y="692"/>
                    <a:pt x="1524" y="704"/>
                    <a:pt x="1524" y="716"/>
                  </a:cubicBezTo>
                  <a:lnTo>
                    <a:pt x="1548" y="716"/>
                  </a:lnTo>
                  <a:cubicBezTo>
                    <a:pt x="1554" y="710"/>
                    <a:pt x="1560" y="707"/>
                    <a:pt x="1563" y="707"/>
                  </a:cubicBezTo>
                  <a:cubicBezTo>
                    <a:pt x="1566" y="707"/>
                    <a:pt x="1566" y="710"/>
                    <a:pt x="1560" y="716"/>
                  </a:cubicBezTo>
                  <a:cubicBezTo>
                    <a:pt x="1536" y="728"/>
                    <a:pt x="1501" y="752"/>
                    <a:pt x="1453" y="764"/>
                  </a:cubicBezTo>
                  <a:cubicBezTo>
                    <a:pt x="1477" y="758"/>
                    <a:pt x="1489" y="755"/>
                    <a:pt x="1495" y="755"/>
                  </a:cubicBezTo>
                  <a:cubicBezTo>
                    <a:pt x="1501" y="755"/>
                    <a:pt x="1501" y="758"/>
                    <a:pt x="1501" y="764"/>
                  </a:cubicBezTo>
                  <a:cubicBezTo>
                    <a:pt x="1501" y="770"/>
                    <a:pt x="1501" y="773"/>
                    <a:pt x="1504" y="773"/>
                  </a:cubicBezTo>
                  <a:cubicBezTo>
                    <a:pt x="1507" y="773"/>
                    <a:pt x="1513" y="770"/>
                    <a:pt x="1524" y="764"/>
                  </a:cubicBezTo>
                  <a:lnTo>
                    <a:pt x="1560" y="764"/>
                  </a:lnTo>
                  <a:cubicBezTo>
                    <a:pt x="1560" y="764"/>
                    <a:pt x="1524" y="787"/>
                    <a:pt x="1513" y="787"/>
                  </a:cubicBezTo>
                  <a:lnTo>
                    <a:pt x="1536" y="787"/>
                  </a:lnTo>
                  <a:lnTo>
                    <a:pt x="1536" y="799"/>
                  </a:lnTo>
                  <a:cubicBezTo>
                    <a:pt x="1521" y="807"/>
                    <a:pt x="1519" y="810"/>
                    <a:pt x="1525" y="810"/>
                  </a:cubicBezTo>
                  <a:cubicBezTo>
                    <a:pt x="1538" y="810"/>
                    <a:pt x="1580" y="799"/>
                    <a:pt x="1596" y="799"/>
                  </a:cubicBezTo>
                  <a:lnTo>
                    <a:pt x="1632" y="799"/>
                  </a:lnTo>
                  <a:cubicBezTo>
                    <a:pt x="1572" y="823"/>
                    <a:pt x="1548" y="823"/>
                    <a:pt x="1548" y="835"/>
                  </a:cubicBezTo>
                  <a:cubicBezTo>
                    <a:pt x="1548" y="847"/>
                    <a:pt x="1548" y="859"/>
                    <a:pt x="1548" y="871"/>
                  </a:cubicBezTo>
                  <a:cubicBezTo>
                    <a:pt x="1548" y="871"/>
                    <a:pt x="1548" y="886"/>
                    <a:pt x="1560" y="886"/>
                  </a:cubicBezTo>
                  <a:cubicBezTo>
                    <a:pt x="1564" y="886"/>
                    <a:pt x="1567" y="885"/>
                    <a:pt x="1572" y="883"/>
                  </a:cubicBezTo>
                  <a:lnTo>
                    <a:pt x="1608" y="883"/>
                  </a:lnTo>
                  <a:cubicBezTo>
                    <a:pt x="1596" y="883"/>
                    <a:pt x="1572" y="883"/>
                    <a:pt x="1560" y="895"/>
                  </a:cubicBezTo>
                  <a:cubicBezTo>
                    <a:pt x="1554" y="901"/>
                    <a:pt x="1551" y="901"/>
                    <a:pt x="1550" y="901"/>
                  </a:cubicBezTo>
                  <a:cubicBezTo>
                    <a:pt x="1548" y="901"/>
                    <a:pt x="1548" y="901"/>
                    <a:pt x="1548" y="907"/>
                  </a:cubicBezTo>
                  <a:cubicBezTo>
                    <a:pt x="1548" y="907"/>
                    <a:pt x="1536" y="918"/>
                    <a:pt x="1560" y="918"/>
                  </a:cubicBezTo>
                  <a:cubicBezTo>
                    <a:pt x="1596" y="918"/>
                    <a:pt x="1572" y="918"/>
                    <a:pt x="1584" y="930"/>
                  </a:cubicBezTo>
                  <a:lnTo>
                    <a:pt x="1596" y="930"/>
                  </a:lnTo>
                  <a:cubicBezTo>
                    <a:pt x="1572" y="930"/>
                    <a:pt x="1560" y="942"/>
                    <a:pt x="1560" y="942"/>
                  </a:cubicBezTo>
                  <a:cubicBezTo>
                    <a:pt x="1572" y="954"/>
                    <a:pt x="1572" y="954"/>
                    <a:pt x="1583" y="965"/>
                  </a:cubicBezTo>
                  <a:lnTo>
                    <a:pt x="1583" y="965"/>
                  </a:lnTo>
                  <a:cubicBezTo>
                    <a:pt x="1579" y="965"/>
                    <a:pt x="1576" y="966"/>
                    <a:pt x="1572" y="966"/>
                  </a:cubicBezTo>
                  <a:cubicBezTo>
                    <a:pt x="1572" y="966"/>
                    <a:pt x="1560" y="978"/>
                    <a:pt x="1572" y="978"/>
                  </a:cubicBezTo>
                  <a:cubicBezTo>
                    <a:pt x="1620" y="978"/>
                    <a:pt x="1667" y="978"/>
                    <a:pt x="1632" y="990"/>
                  </a:cubicBezTo>
                  <a:cubicBezTo>
                    <a:pt x="1596" y="1002"/>
                    <a:pt x="1596" y="1014"/>
                    <a:pt x="1608" y="1014"/>
                  </a:cubicBezTo>
                  <a:cubicBezTo>
                    <a:pt x="1608" y="1026"/>
                    <a:pt x="1679" y="1037"/>
                    <a:pt x="1667" y="1037"/>
                  </a:cubicBezTo>
                  <a:lnTo>
                    <a:pt x="1548" y="1037"/>
                  </a:lnTo>
                  <a:cubicBezTo>
                    <a:pt x="1572" y="1037"/>
                    <a:pt x="1596" y="1049"/>
                    <a:pt x="1620" y="1049"/>
                  </a:cubicBezTo>
                  <a:lnTo>
                    <a:pt x="1560" y="1049"/>
                  </a:lnTo>
                  <a:cubicBezTo>
                    <a:pt x="1584" y="1049"/>
                    <a:pt x="1727" y="1073"/>
                    <a:pt x="1667" y="1073"/>
                  </a:cubicBezTo>
                  <a:cubicBezTo>
                    <a:pt x="1644" y="1073"/>
                    <a:pt x="1608" y="1061"/>
                    <a:pt x="1584" y="1061"/>
                  </a:cubicBezTo>
                  <a:cubicBezTo>
                    <a:pt x="1560" y="1061"/>
                    <a:pt x="1572" y="1061"/>
                    <a:pt x="1584" y="1073"/>
                  </a:cubicBezTo>
                  <a:cubicBezTo>
                    <a:pt x="1596" y="1073"/>
                    <a:pt x="1679" y="1085"/>
                    <a:pt x="1679" y="1097"/>
                  </a:cubicBezTo>
                  <a:cubicBezTo>
                    <a:pt x="1644" y="1085"/>
                    <a:pt x="1608" y="1085"/>
                    <a:pt x="1584" y="1085"/>
                  </a:cubicBezTo>
                  <a:cubicBezTo>
                    <a:pt x="1560" y="1085"/>
                    <a:pt x="1536" y="1085"/>
                    <a:pt x="1596" y="1097"/>
                  </a:cubicBezTo>
                  <a:cubicBezTo>
                    <a:pt x="1555" y="1091"/>
                    <a:pt x="1540" y="1088"/>
                    <a:pt x="1539" y="1088"/>
                  </a:cubicBezTo>
                  <a:lnTo>
                    <a:pt x="1539" y="1088"/>
                  </a:lnTo>
                  <a:cubicBezTo>
                    <a:pt x="1540" y="1088"/>
                    <a:pt x="1554" y="1091"/>
                    <a:pt x="1572" y="1097"/>
                  </a:cubicBezTo>
                  <a:cubicBezTo>
                    <a:pt x="1564" y="1095"/>
                    <a:pt x="1557" y="1095"/>
                    <a:pt x="1553" y="1095"/>
                  </a:cubicBezTo>
                  <a:cubicBezTo>
                    <a:pt x="1525" y="1095"/>
                    <a:pt x="1560" y="1121"/>
                    <a:pt x="1560" y="1121"/>
                  </a:cubicBezTo>
                  <a:cubicBezTo>
                    <a:pt x="1560" y="1121"/>
                    <a:pt x="1644" y="1133"/>
                    <a:pt x="1620" y="1145"/>
                  </a:cubicBezTo>
                  <a:cubicBezTo>
                    <a:pt x="1584" y="1145"/>
                    <a:pt x="1584" y="1145"/>
                    <a:pt x="1584" y="1157"/>
                  </a:cubicBezTo>
                  <a:cubicBezTo>
                    <a:pt x="1602" y="1163"/>
                    <a:pt x="1620" y="1165"/>
                    <a:pt x="1636" y="1165"/>
                  </a:cubicBezTo>
                  <a:cubicBezTo>
                    <a:pt x="1652" y="1165"/>
                    <a:pt x="1667" y="1163"/>
                    <a:pt x="1679" y="1157"/>
                  </a:cubicBezTo>
                  <a:cubicBezTo>
                    <a:pt x="1679" y="1157"/>
                    <a:pt x="1679" y="1168"/>
                    <a:pt x="1679" y="1180"/>
                  </a:cubicBezTo>
                  <a:lnTo>
                    <a:pt x="1632" y="1180"/>
                  </a:lnTo>
                  <a:cubicBezTo>
                    <a:pt x="1596" y="1168"/>
                    <a:pt x="1572" y="1157"/>
                    <a:pt x="1548" y="1157"/>
                  </a:cubicBezTo>
                  <a:lnTo>
                    <a:pt x="1548" y="1157"/>
                  </a:lnTo>
                  <a:cubicBezTo>
                    <a:pt x="1501" y="1157"/>
                    <a:pt x="1584" y="1180"/>
                    <a:pt x="1584" y="1192"/>
                  </a:cubicBezTo>
                  <a:cubicBezTo>
                    <a:pt x="1584" y="1196"/>
                    <a:pt x="1581" y="1197"/>
                    <a:pt x="1575" y="1197"/>
                  </a:cubicBezTo>
                  <a:cubicBezTo>
                    <a:pt x="1562" y="1197"/>
                    <a:pt x="1534" y="1189"/>
                    <a:pt x="1501" y="1180"/>
                  </a:cubicBezTo>
                  <a:lnTo>
                    <a:pt x="1501" y="1180"/>
                  </a:lnTo>
                  <a:cubicBezTo>
                    <a:pt x="1536" y="1192"/>
                    <a:pt x="1572" y="1204"/>
                    <a:pt x="1596" y="1228"/>
                  </a:cubicBezTo>
                  <a:cubicBezTo>
                    <a:pt x="1601" y="1230"/>
                    <a:pt x="1602" y="1231"/>
                    <a:pt x="1601" y="1231"/>
                  </a:cubicBezTo>
                  <a:cubicBezTo>
                    <a:pt x="1598" y="1231"/>
                    <a:pt x="1560" y="1216"/>
                    <a:pt x="1560" y="1216"/>
                  </a:cubicBezTo>
                  <a:lnTo>
                    <a:pt x="1560" y="1216"/>
                  </a:lnTo>
                  <a:cubicBezTo>
                    <a:pt x="1576" y="1224"/>
                    <a:pt x="1586" y="1232"/>
                    <a:pt x="1599" y="1240"/>
                  </a:cubicBezTo>
                  <a:lnTo>
                    <a:pt x="1599" y="1240"/>
                  </a:lnTo>
                  <a:cubicBezTo>
                    <a:pt x="1573" y="1228"/>
                    <a:pt x="1533" y="1213"/>
                    <a:pt x="1524" y="1204"/>
                  </a:cubicBezTo>
                  <a:cubicBezTo>
                    <a:pt x="1513" y="1204"/>
                    <a:pt x="1513" y="1204"/>
                    <a:pt x="1513" y="1216"/>
                  </a:cubicBezTo>
                  <a:cubicBezTo>
                    <a:pt x="1524" y="1228"/>
                    <a:pt x="1513" y="1240"/>
                    <a:pt x="1548" y="1252"/>
                  </a:cubicBezTo>
                  <a:cubicBezTo>
                    <a:pt x="1584" y="1276"/>
                    <a:pt x="1584" y="1276"/>
                    <a:pt x="1572" y="1276"/>
                  </a:cubicBezTo>
                  <a:cubicBezTo>
                    <a:pt x="1560" y="1264"/>
                    <a:pt x="1548" y="1264"/>
                    <a:pt x="1548" y="1264"/>
                  </a:cubicBezTo>
                  <a:cubicBezTo>
                    <a:pt x="1540" y="1260"/>
                    <a:pt x="1535" y="1258"/>
                    <a:pt x="1532" y="1258"/>
                  </a:cubicBezTo>
                  <a:cubicBezTo>
                    <a:pt x="1524" y="1258"/>
                    <a:pt x="1524" y="1264"/>
                    <a:pt x="1524" y="1264"/>
                  </a:cubicBezTo>
                  <a:cubicBezTo>
                    <a:pt x="1524" y="1264"/>
                    <a:pt x="1548" y="1288"/>
                    <a:pt x="1560" y="1288"/>
                  </a:cubicBezTo>
                  <a:cubicBezTo>
                    <a:pt x="1560" y="1299"/>
                    <a:pt x="1560" y="1311"/>
                    <a:pt x="1560" y="1311"/>
                  </a:cubicBezTo>
                  <a:cubicBezTo>
                    <a:pt x="1550" y="1306"/>
                    <a:pt x="1542" y="1303"/>
                    <a:pt x="1536" y="1301"/>
                  </a:cubicBezTo>
                  <a:lnTo>
                    <a:pt x="1536" y="1301"/>
                  </a:lnTo>
                  <a:lnTo>
                    <a:pt x="1524" y="1323"/>
                  </a:lnTo>
                  <a:cubicBezTo>
                    <a:pt x="1524" y="1323"/>
                    <a:pt x="1501" y="1323"/>
                    <a:pt x="1560" y="1359"/>
                  </a:cubicBezTo>
                  <a:cubicBezTo>
                    <a:pt x="1536" y="1347"/>
                    <a:pt x="1522" y="1344"/>
                    <a:pt x="1513" y="1344"/>
                  </a:cubicBezTo>
                  <a:cubicBezTo>
                    <a:pt x="1504" y="1344"/>
                    <a:pt x="1501" y="1347"/>
                    <a:pt x="1501" y="1347"/>
                  </a:cubicBezTo>
                  <a:cubicBezTo>
                    <a:pt x="1489" y="1347"/>
                    <a:pt x="1524" y="1371"/>
                    <a:pt x="1513" y="1383"/>
                  </a:cubicBezTo>
                  <a:cubicBezTo>
                    <a:pt x="1513" y="1383"/>
                    <a:pt x="1477" y="1347"/>
                    <a:pt x="1465" y="1347"/>
                  </a:cubicBezTo>
                  <a:cubicBezTo>
                    <a:pt x="1461" y="1343"/>
                    <a:pt x="1458" y="1342"/>
                    <a:pt x="1457" y="1342"/>
                  </a:cubicBezTo>
                  <a:cubicBezTo>
                    <a:pt x="1453" y="1342"/>
                    <a:pt x="1453" y="1347"/>
                    <a:pt x="1453" y="1347"/>
                  </a:cubicBezTo>
                  <a:cubicBezTo>
                    <a:pt x="1453" y="1359"/>
                    <a:pt x="1465" y="1359"/>
                    <a:pt x="1465" y="1371"/>
                  </a:cubicBezTo>
                  <a:cubicBezTo>
                    <a:pt x="1477" y="1383"/>
                    <a:pt x="1501" y="1395"/>
                    <a:pt x="1513" y="1407"/>
                  </a:cubicBezTo>
                  <a:cubicBezTo>
                    <a:pt x="1493" y="1391"/>
                    <a:pt x="1483" y="1385"/>
                    <a:pt x="1480" y="1385"/>
                  </a:cubicBezTo>
                  <a:cubicBezTo>
                    <a:pt x="1473" y="1385"/>
                    <a:pt x="1489" y="1407"/>
                    <a:pt x="1489" y="1407"/>
                  </a:cubicBezTo>
                  <a:cubicBezTo>
                    <a:pt x="1478" y="1407"/>
                    <a:pt x="1413" y="1343"/>
                    <a:pt x="1397" y="1343"/>
                  </a:cubicBezTo>
                  <a:cubicBezTo>
                    <a:pt x="1395" y="1343"/>
                    <a:pt x="1394" y="1344"/>
                    <a:pt x="1394" y="1347"/>
                  </a:cubicBezTo>
                  <a:cubicBezTo>
                    <a:pt x="1441" y="1383"/>
                    <a:pt x="1477" y="1418"/>
                    <a:pt x="1524" y="1454"/>
                  </a:cubicBezTo>
                  <a:cubicBezTo>
                    <a:pt x="1532" y="1461"/>
                    <a:pt x="1534" y="1464"/>
                    <a:pt x="1532" y="1464"/>
                  </a:cubicBezTo>
                  <a:cubicBezTo>
                    <a:pt x="1525" y="1464"/>
                    <a:pt x="1463" y="1418"/>
                    <a:pt x="1453" y="1418"/>
                  </a:cubicBezTo>
                  <a:lnTo>
                    <a:pt x="1453" y="1418"/>
                  </a:lnTo>
                  <a:cubicBezTo>
                    <a:pt x="1477" y="1430"/>
                    <a:pt x="1489" y="1442"/>
                    <a:pt x="1489" y="1454"/>
                  </a:cubicBezTo>
                  <a:lnTo>
                    <a:pt x="1524" y="1478"/>
                  </a:lnTo>
                  <a:cubicBezTo>
                    <a:pt x="1536" y="1490"/>
                    <a:pt x="1524" y="1490"/>
                    <a:pt x="1524" y="1490"/>
                  </a:cubicBezTo>
                  <a:cubicBezTo>
                    <a:pt x="1498" y="1473"/>
                    <a:pt x="1485" y="1461"/>
                    <a:pt x="1480" y="1461"/>
                  </a:cubicBezTo>
                  <a:cubicBezTo>
                    <a:pt x="1478" y="1461"/>
                    <a:pt x="1477" y="1463"/>
                    <a:pt x="1477" y="1466"/>
                  </a:cubicBezTo>
                  <a:cubicBezTo>
                    <a:pt x="1477" y="1473"/>
                    <a:pt x="1484" y="1483"/>
                    <a:pt x="1483" y="1483"/>
                  </a:cubicBezTo>
                  <a:cubicBezTo>
                    <a:pt x="1482" y="1483"/>
                    <a:pt x="1475" y="1476"/>
                    <a:pt x="1453" y="1454"/>
                  </a:cubicBezTo>
                  <a:cubicBezTo>
                    <a:pt x="1443" y="1444"/>
                    <a:pt x="1437" y="1440"/>
                    <a:pt x="1435" y="1440"/>
                  </a:cubicBezTo>
                  <a:lnTo>
                    <a:pt x="1435" y="1440"/>
                  </a:lnTo>
                  <a:cubicBezTo>
                    <a:pt x="1431" y="1440"/>
                    <a:pt x="1434" y="1447"/>
                    <a:pt x="1441" y="1454"/>
                  </a:cubicBezTo>
                  <a:cubicBezTo>
                    <a:pt x="1453" y="1454"/>
                    <a:pt x="1465" y="1478"/>
                    <a:pt x="1465" y="1478"/>
                  </a:cubicBezTo>
                  <a:cubicBezTo>
                    <a:pt x="1465" y="1490"/>
                    <a:pt x="1465" y="1490"/>
                    <a:pt x="1453" y="1490"/>
                  </a:cubicBezTo>
                  <a:cubicBezTo>
                    <a:pt x="1429" y="1478"/>
                    <a:pt x="1417" y="1466"/>
                    <a:pt x="1405" y="1454"/>
                  </a:cubicBezTo>
                  <a:cubicBezTo>
                    <a:pt x="1396" y="1449"/>
                    <a:pt x="1390" y="1446"/>
                    <a:pt x="1388" y="1446"/>
                  </a:cubicBezTo>
                  <a:lnTo>
                    <a:pt x="1388" y="1446"/>
                  </a:lnTo>
                  <a:cubicBezTo>
                    <a:pt x="1386" y="1446"/>
                    <a:pt x="1391" y="1452"/>
                    <a:pt x="1405" y="1466"/>
                  </a:cubicBezTo>
                  <a:lnTo>
                    <a:pt x="1405" y="1466"/>
                  </a:lnTo>
                  <a:cubicBezTo>
                    <a:pt x="1405" y="1466"/>
                    <a:pt x="1405" y="1466"/>
                    <a:pt x="1405" y="1466"/>
                  </a:cubicBezTo>
                  <a:lnTo>
                    <a:pt x="1405" y="1466"/>
                  </a:lnTo>
                  <a:cubicBezTo>
                    <a:pt x="1408" y="1472"/>
                    <a:pt x="1408" y="1474"/>
                    <a:pt x="1405" y="1474"/>
                  </a:cubicBezTo>
                  <a:cubicBezTo>
                    <a:pt x="1396" y="1474"/>
                    <a:pt x="1370" y="1454"/>
                    <a:pt x="1370" y="1454"/>
                  </a:cubicBezTo>
                  <a:lnTo>
                    <a:pt x="1370" y="1454"/>
                  </a:lnTo>
                  <a:cubicBezTo>
                    <a:pt x="1394" y="1490"/>
                    <a:pt x="1417" y="1514"/>
                    <a:pt x="1453" y="1549"/>
                  </a:cubicBezTo>
                  <a:cubicBezTo>
                    <a:pt x="1453" y="1549"/>
                    <a:pt x="1453" y="1555"/>
                    <a:pt x="1450" y="1555"/>
                  </a:cubicBezTo>
                  <a:cubicBezTo>
                    <a:pt x="1448" y="1555"/>
                    <a:pt x="1445" y="1553"/>
                    <a:pt x="1441" y="1549"/>
                  </a:cubicBezTo>
                  <a:cubicBezTo>
                    <a:pt x="1436" y="1539"/>
                    <a:pt x="1431" y="1536"/>
                    <a:pt x="1428" y="1536"/>
                  </a:cubicBezTo>
                  <a:cubicBezTo>
                    <a:pt x="1423" y="1536"/>
                    <a:pt x="1422" y="1543"/>
                    <a:pt x="1429" y="1549"/>
                  </a:cubicBezTo>
                  <a:cubicBezTo>
                    <a:pt x="1429" y="1549"/>
                    <a:pt x="1405" y="1526"/>
                    <a:pt x="1370" y="1490"/>
                  </a:cubicBezTo>
                  <a:cubicBezTo>
                    <a:pt x="1365" y="1485"/>
                    <a:pt x="1363" y="1483"/>
                    <a:pt x="1362" y="1483"/>
                  </a:cubicBezTo>
                  <a:lnTo>
                    <a:pt x="1362" y="1483"/>
                  </a:lnTo>
                  <a:cubicBezTo>
                    <a:pt x="1359" y="1483"/>
                    <a:pt x="1382" y="1514"/>
                    <a:pt x="1382" y="1514"/>
                  </a:cubicBezTo>
                  <a:cubicBezTo>
                    <a:pt x="1394" y="1526"/>
                    <a:pt x="1405" y="1549"/>
                    <a:pt x="1394" y="1549"/>
                  </a:cubicBezTo>
                  <a:cubicBezTo>
                    <a:pt x="1394" y="1549"/>
                    <a:pt x="1392" y="1548"/>
                    <a:pt x="1391" y="1548"/>
                  </a:cubicBezTo>
                  <a:lnTo>
                    <a:pt x="1391" y="1548"/>
                  </a:lnTo>
                  <a:cubicBezTo>
                    <a:pt x="1388" y="1548"/>
                    <a:pt x="1386" y="1553"/>
                    <a:pt x="1394" y="1585"/>
                  </a:cubicBezTo>
                  <a:cubicBezTo>
                    <a:pt x="1394" y="1585"/>
                    <a:pt x="1401" y="1600"/>
                    <a:pt x="1398" y="1600"/>
                  </a:cubicBezTo>
                  <a:cubicBezTo>
                    <a:pt x="1397" y="1600"/>
                    <a:pt x="1396" y="1599"/>
                    <a:pt x="1394" y="1597"/>
                  </a:cubicBezTo>
                  <a:cubicBezTo>
                    <a:pt x="1382" y="1573"/>
                    <a:pt x="1358" y="1538"/>
                    <a:pt x="1334" y="1514"/>
                  </a:cubicBezTo>
                  <a:cubicBezTo>
                    <a:pt x="1330" y="1510"/>
                    <a:pt x="1328" y="1509"/>
                    <a:pt x="1326" y="1509"/>
                  </a:cubicBezTo>
                  <a:cubicBezTo>
                    <a:pt x="1321" y="1509"/>
                    <a:pt x="1319" y="1517"/>
                    <a:pt x="1310" y="1526"/>
                  </a:cubicBezTo>
                  <a:cubicBezTo>
                    <a:pt x="1298" y="1526"/>
                    <a:pt x="1310" y="1526"/>
                    <a:pt x="1334" y="1538"/>
                  </a:cubicBezTo>
                  <a:cubicBezTo>
                    <a:pt x="1346" y="1561"/>
                    <a:pt x="1322" y="1538"/>
                    <a:pt x="1334" y="1573"/>
                  </a:cubicBezTo>
                  <a:lnTo>
                    <a:pt x="1334" y="1573"/>
                  </a:lnTo>
                  <a:cubicBezTo>
                    <a:pt x="1332" y="1572"/>
                    <a:pt x="1332" y="1571"/>
                    <a:pt x="1332" y="1571"/>
                  </a:cubicBezTo>
                  <a:lnTo>
                    <a:pt x="1332" y="1571"/>
                  </a:lnTo>
                  <a:cubicBezTo>
                    <a:pt x="1332" y="1571"/>
                    <a:pt x="1332" y="1572"/>
                    <a:pt x="1334" y="1573"/>
                  </a:cubicBezTo>
                  <a:cubicBezTo>
                    <a:pt x="1334" y="1573"/>
                    <a:pt x="1334" y="1573"/>
                    <a:pt x="1334" y="1573"/>
                  </a:cubicBezTo>
                  <a:lnTo>
                    <a:pt x="1334" y="1573"/>
                  </a:lnTo>
                  <a:cubicBezTo>
                    <a:pt x="1341" y="1579"/>
                    <a:pt x="1361" y="1597"/>
                    <a:pt x="1370" y="1597"/>
                  </a:cubicBezTo>
                  <a:cubicBezTo>
                    <a:pt x="1370" y="1605"/>
                    <a:pt x="1381" y="1635"/>
                    <a:pt x="1373" y="1635"/>
                  </a:cubicBezTo>
                  <a:cubicBezTo>
                    <a:pt x="1369" y="1635"/>
                    <a:pt x="1361" y="1628"/>
                    <a:pt x="1346" y="1609"/>
                  </a:cubicBezTo>
                  <a:cubicBezTo>
                    <a:pt x="1346" y="1585"/>
                    <a:pt x="1334" y="1573"/>
                    <a:pt x="1322" y="1561"/>
                  </a:cubicBezTo>
                  <a:lnTo>
                    <a:pt x="1298" y="1561"/>
                  </a:lnTo>
                  <a:cubicBezTo>
                    <a:pt x="1310" y="1597"/>
                    <a:pt x="1322" y="1621"/>
                    <a:pt x="1346" y="1645"/>
                  </a:cubicBezTo>
                  <a:cubicBezTo>
                    <a:pt x="1322" y="1633"/>
                    <a:pt x="1310" y="1621"/>
                    <a:pt x="1298" y="1597"/>
                  </a:cubicBezTo>
                  <a:cubicBezTo>
                    <a:pt x="1286" y="1597"/>
                    <a:pt x="1286" y="1585"/>
                    <a:pt x="1286" y="1573"/>
                  </a:cubicBezTo>
                  <a:cubicBezTo>
                    <a:pt x="1286" y="1573"/>
                    <a:pt x="1286" y="1579"/>
                    <a:pt x="1279" y="1579"/>
                  </a:cubicBezTo>
                  <a:cubicBezTo>
                    <a:pt x="1276" y="1579"/>
                    <a:pt x="1270" y="1577"/>
                    <a:pt x="1263" y="1573"/>
                  </a:cubicBezTo>
                  <a:cubicBezTo>
                    <a:pt x="1255" y="1566"/>
                    <a:pt x="1247" y="1556"/>
                    <a:pt x="1240" y="1545"/>
                  </a:cubicBezTo>
                  <a:lnTo>
                    <a:pt x="1240" y="1545"/>
                  </a:lnTo>
                  <a:cubicBezTo>
                    <a:pt x="1249" y="1566"/>
                    <a:pt x="1257" y="1588"/>
                    <a:pt x="1263" y="1609"/>
                  </a:cubicBezTo>
                  <a:cubicBezTo>
                    <a:pt x="1271" y="1622"/>
                    <a:pt x="1273" y="1625"/>
                    <a:pt x="1273" y="1625"/>
                  </a:cubicBezTo>
                  <a:cubicBezTo>
                    <a:pt x="1273" y="1625"/>
                    <a:pt x="1267" y="1618"/>
                    <a:pt x="1264" y="1618"/>
                  </a:cubicBezTo>
                  <a:cubicBezTo>
                    <a:pt x="1263" y="1618"/>
                    <a:pt x="1263" y="1619"/>
                    <a:pt x="1263" y="1621"/>
                  </a:cubicBezTo>
                  <a:cubicBezTo>
                    <a:pt x="1263" y="1630"/>
                    <a:pt x="1275" y="1658"/>
                    <a:pt x="1273" y="1658"/>
                  </a:cubicBezTo>
                  <a:cubicBezTo>
                    <a:pt x="1272" y="1658"/>
                    <a:pt x="1269" y="1654"/>
                    <a:pt x="1263" y="1645"/>
                  </a:cubicBezTo>
                  <a:cubicBezTo>
                    <a:pt x="1251" y="1621"/>
                    <a:pt x="1227" y="1573"/>
                    <a:pt x="1215" y="1538"/>
                  </a:cubicBezTo>
                  <a:cubicBezTo>
                    <a:pt x="1207" y="1526"/>
                    <a:pt x="1203" y="1522"/>
                    <a:pt x="1202" y="1522"/>
                  </a:cubicBezTo>
                  <a:lnTo>
                    <a:pt x="1202" y="1522"/>
                  </a:lnTo>
                  <a:cubicBezTo>
                    <a:pt x="1199" y="1522"/>
                    <a:pt x="1207" y="1541"/>
                    <a:pt x="1215" y="1549"/>
                  </a:cubicBezTo>
                  <a:cubicBezTo>
                    <a:pt x="1215" y="1561"/>
                    <a:pt x="1215" y="1573"/>
                    <a:pt x="1227" y="1585"/>
                  </a:cubicBezTo>
                  <a:cubicBezTo>
                    <a:pt x="1227" y="1585"/>
                    <a:pt x="1227" y="1597"/>
                    <a:pt x="1215" y="1597"/>
                  </a:cubicBezTo>
                  <a:cubicBezTo>
                    <a:pt x="1210" y="1597"/>
                    <a:pt x="1205" y="1595"/>
                    <a:pt x="1201" y="1595"/>
                  </a:cubicBezTo>
                  <a:cubicBezTo>
                    <a:pt x="1195" y="1595"/>
                    <a:pt x="1191" y="1599"/>
                    <a:pt x="1191" y="1621"/>
                  </a:cubicBezTo>
                  <a:cubicBezTo>
                    <a:pt x="1191" y="1631"/>
                    <a:pt x="1200" y="1659"/>
                    <a:pt x="1195" y="1659"/>
                  </a:cubicBezTo>
                  <a:cubicBezTo>
                    <a:pt x="1194" y="1659"/>
                    <a:pt x="1193" y="1658"/>
                    <a:pt x="1191" y="1657"/>
                  </a:cubicBezTo>
                  <a:lnTo>
                    <a:pt x="1155" y="1597"/>
                  </a:lnTo>
                  <a:cubicBezTo>
                    <a:pt x="1149" y="1579"/>
                    <a:pt x="1141" y="1570"/>
                    <a:pt x="1135" y="1570"/>
                  </a:cubicBezTo>
                  <a:cubicBezTo>
                    <a:pt x="1129" y="1570"/>
                    <a:pt x="1126" y="1579"/>
                    <a:pt x="1132" y="1597"/>
                  </a:cubicBezTo>
                  <a:cubicBezTo>
                    <a:pt x="1132" y="1597"/>
                    <a:pt x="1138" y="1624"/>
                    <a:pt x="1142" y="1632"/>
                  </a:cubicBezTo>
                  <a:lnTo>
                    <a:pt x="1142" y="1632"/>
                  </a:lnTo>
                  <a:cubicBezTo>
                    <a:pt x="1131" y="1626"/>
                    <a:pt x="1121" y="1572"/>
                    <a:pt x="1111" y="1572"/>
                  </a:cubicBezTo>
                  <a:cubicBezTo>
                    <a:pt x="1110" y="1572"/>
                    <a:pt x="1109" y="1572"/>
                    <a:pt x="1108" y="1573"/>
                  </a:cubicBezTo>
                  <a:cubicBezTo>
                    <a:pt x="1120" y="1585"/>
                    <a:pt x="1120" y="1609"/>
                    <a:pt x="1120" y="1621"/>
                  </a:cubicBezTo>
                  <a:lnTo>
                    <a:pt x="1120" y="1645"/>
                  </a:lnTo>
                  <a:cubicBezTo>
                    <a:pt x="1132" y="1680"/>
                    <a:pt x="1143" y="1716"/>
                    <a:pt x="1143" y="1752"/>
                  </a:cubicBezTo>
                  <a:cubicBezTo>
                    <a:pt x="1143" y="1748"/>
                    <a:pt x="1139" y="1732"/>
                    <a:pt x="1133" y="1713"/>
                  </a:cubicBezTo>
                  <a:lnTo>
                    <a:pt x="1133" y="1713"/>
                  </a:lnTo>
                  <a:cubicBezTo>
                    <a:pt x="1133" y="1714"/>
                    <a:pt x="1132" y="1715"/>
                    <a:pt x="1132" y="1716"/>
                  </a:cubicBezTo>
                  <a:lnTo>
                    <a:pt x="1120" y="1704"/>
                  </a:lnTo>
                  <a:lnTo>
                    <a:pt x="1102" y="1633"/>
                  </a:lnTo>
                  <a:lnTo>
                    <a:pt x="1102" y="1633"/>
                  </a:lnTo>
                  <a:cubicBezTo>
                    <a:pt x="1101" y="1634"/>
                    <a:pt x="1100" y="1634"/>
                    <a:pt x="1099" y="1634"/>
                  </a:cubicBezTo>
                  <a:cubicBezTo>
                    <a:pt x="1096" y="1634"/>
                    <a:pt x="1091" y="1631"/>
                    <a:pt x="1084" y="1621"/>
                  </a:cubicBezTo>
                  <a:cubicBezTo>
                    <a:pt x="1081" y="1607"/>
                    <a:pt x="1078" y="1602"/>
                    <a:pt x="1076" y="1602"/>
                  </a:cubicBezTo>
                  <a:cubicBezTo>
                    <a:pt x="1071" y="1602"/>
                    <a:pt x="1069" y="1633"/>
                    <a:pt x="1060" y="1633"/>
                  </a:cubicBezTo>
                  <a:lnTo>
                    <a:pt x="1072" y="1680"/>
                  </a:lnTo>
                  <a:lnTo>
                    <a:pt x="1072" y="1764"/>
                  </a:lnTo>
                  <a:cubicBezTo>
                    <a:pt x="1063" y="1736"/>
                    <a:pt x="1024" y="1612"/>
                    <a:pt x="1014" y="1612"/>
                  </a:cubicBezTo>
                  <a:cubicBezTo>
                    <a:pt x="1011" y="1612"/>
                    <a:pt x="1010" y="1621"/>
                    <a:pt x="1012" y="1643"/>
                  </a:cubicBezTo>
                  <a:lnTo>
                    <a:pt x="1012" y="1643"/>
                  </a:lnTo>
                  <a:cubicBezTo>
                    <a:pt x="1009" y="1627"/>
                    <a:pt x="1005" y="1613"/>
                    <a:pt x="1001" y="1609"/>
                  </a:cubicBezTo>
                  <a:cubicBezTo>
                    <a:pt x="997" y="1605"/>
                    <a:pt x="994" y="1604"/>
                    <a:pt x="992" y="1604"/>
                  </a:cubicBezTo>
                  <a:cubicBezTo>
                    <a:pt x="989" y="1604"/>
                    <a:pt x="989" y="1609"/>
                    <a:pt x="989" y="1609"/>
                  </a:cubicBezTo>
                  <a:cubicBezTo>
                    <a:pt x="989" y="1612"/>
                    <a:pt x="989" y="1616"/>
                    <a:pt x="989" y="1621"/>
                  </a:cubicBezTo>
                  <a:cubicBezTo>
                    <a:pt x="989" y="1608"/>
                    <a:pt x="987" y="1601"/>
                    <a:pt x="986" y="1601"/>
                  </a:cubicBezTo>
                  <a:lnTo>
                    <a:pt x="986" y="1601"/>
                  </a:lnTo>
                  <a:cubicBezTo>
                    <a:pt x="983" y="1601"/>
                    <a:pt x="981" y="1619"/>
                    <a:pt x="989" y="1657"/>
                  </a:cubicBezTo>
                  <a:cubicBezTo>
                    <a:pt x="989" y="1664"/>
                    <a:pt x="989" y="1669"/>
                    <a:pt x="989" y="1669"/>
                  </a:cubicBezTo>
                  <a:cubicBezTo>
                    <a:pt x="989" y="1669"/>
                    <a:pt x="989" y="1669"/>
                    <a:pt x="977" y="1645"/>
                  </a:cubicBezTo>
                  <a:lnTo>
                    <a:pt x="977" y="1597"/>
                  </a:lnTo>
                  <a:cubicBezTo>
                    <a:pt x="977" y="1595"/>
                    <a:pt x="977" y="1595"/>
                    <a:pt x="977" y="1595"/>
                  </a:cubicBezTo>
                  <a:cubicBezTo>
                    <a:pt x="977" y="1595"/>
                    <a:pt x="976" y="1690"/>
                    <a:pt x="969" y="1690"/>
                  </a:cubicBezTo>
                  <a:cubicBezTo>
                    <a:pt x="968" y="1690"/>
                    <a:pt x="966" y="1687"/>
                    <a:pt x="965" y="1680"/>
                  </a:cubicBezTo>
                  <a:cubicBezTo>
                    <a:pt x="965" y="1645"/>
                    <a:pt x="965" y="1621"/>
                    <a:pt x="953" y="1597"/>
                  </a:cubicBezTo>
                  <a:cubicBezTo>
                    <a:pt x="953" y="1597"/>
                    <a:pt x="941" y="1597"/>
                    <a:pt x="941" y="1609"/>
                  </a:cubicBezTo>
                  <a:cubicBezTo>
                    <a:pt x="953" y="1633"/>
                    <a:pt x="953" y="1669"/>
                    <a:pt x="965" y="1692"/>
                  </a:cubicBezTo>
                  <a:cubicBezTo>
                    <a:pt x="965" y="1692"/>
                    <a:pt x="953" y="1669"/>
                    <a:pt x="941" y="1669"/>
                  </a:cubicBezTo>
                  <a:lnTo>
                    <a:pt x="929" y="1669"/>
                  </a:lnTo>
                  <a:lnTo>
                    <a:pt x="929" y="1657"/>
                  </a:lnTo>
                  <a:lnTo>
                    <a:pt x="929" y="1585"/>
                  </a:lnTo>
                  <a:cubicBezTo>
                    <a:pt x="929" y="1621"/>
                    <a:pt x="929" y="1645"/>
                    <a:pt x="917" y="1669"/>
                  </a:cubicBezTo>
                  <a:cubicBezTo>
                    <a:pt x="905" y="1657"/>
                    <a:pt x="917" y="1645"/>
                    <a:pt x="917" y="1633"/>
                  </a:cubicBezTo>
                  <a:cubicBezTo>
                    <a:pt x="917" y="1633"/>
                    <a:pt x="914" y="1630"/>
                    <a:pt x="911" y="1630"/>
                  </a:cubicBezTo>
                  <a:cubicBezTo>
                    <a:pt x="908" y="1630"/>
                    <a:pt x="905" y="1633"/>
                    <a:pt x="905" y="1645"/>
                  </a:cubicBezTo>
                  <a:cubicBezTo>
                    <a:pt x="905" y="1630"/>
                    <a:pt x="905" y="1615"/>
                    <a:pt x="905" y="1597"/>
                  </a:cubicBezTo>
                  <a:cubicBezTo>
                    <a:pt x="905" y="1596"/>
                    <a:pt x="905" y="1595"/>
                    <a:pt x="905" y="1595"/>
                  </a:cubicBezTo>
                  <a:cubicBezTo>
                    <a:pt x="904" y="1595"/>
                    <a:pt x="897" y="1627"/>
                    <a:pt x="894" y="1627"/>
                  </a:cubicBezTo>
                  <a:cubicBezTo>
                    <a:pt x="894" y="1627"/>
                    <a:pt x="893" y="1625"/>
                    <a:pt x="893" y="1621"/>
                  </a:cubicBezTo>
                  <a:cubicBezTo>
                    <a:pt x="893" y="1610"/>
                    <a:pt x="892" y="1606"/>
                    <a:pt x="890" y="1606"/>
                  </a:cubicBezTo>
                  <a:cubicBezTo>
                    <a:pt x="886" y="1606"/>
                    <a:pt x="878" y="1628"/>
                    <a:pt x="870" y="1645"/>
                  </a:cubicBezTo>
                  <a:cubicBezTo>
                    <a:pt x="882" y="1669"/>
                    <a:pt x="882" y="1680"/>
                    <a:pt x="882" y="1704"/>
                  </a:cubicBezTo>
                  <a:lnTo>
                    <a:pt x="870" y="1704"/>
                  </a:lnTo>
                  <a:cubicBezTo>
                    <a:pt x="870" y="1719"/>
                    <a:pt x="870" y="1732"/>
                    <a:pt x="870" y="1740"/>
                  </a:cubicBezTo>
                  <a:cubicBezTo>
                    <a:pt x="866" y="1728"/>
                    <a:pt x="864" y="1708"/>
                    <a:pt x="864" y="1688"/>
                  </a:cubicBezTo>
                  <a:lnTo>
                    <a:pt x="864" y="1688"/>
                  </a:lnTo>
                  <a:cubicBezTo>
                    <a:pt x="861" y="1697"/>
                    <a:pt x="858" y="1703"/>
                    <a:pt x="856" y="1703"/>
                  </a:cubicBezTo>
                  <a:cubicBezTo>
                    <a:pt x="854" y="1703"/>
                    <a:pt x="854" y="1697"/>
                    <a:pt x="858" y="1680"/>
                  </a:cubicBezTo>
                  <a:cubicBezTo>
                    <a:pt x="858" y="1662"/>
                    <a:pt x="865" y="1591"/>
                    <a:pt x="862" y="1591"/>
                  </a:cubicBezTo>
                  <a:lnTo>
                    <a:pt x="862" y="1591"/>
                  </a:lnTo>
                  <a:cubicBezTo>
                    <a:pt x="862" y="1591"/>
                    <a:pt x="860" y="1596"/>
                    <a:pt x="858" y="1609"/>
                  </a:cubicBezTo>
                  <a:cubicBezTo>
                    <a:pt x="858" y="1628"/>
                    <a:pt x="850" y="1648"/>
                    <a:pt x="847" y="1648"/>
                  </a:cubicBezTo>
                  <a:cubicBezTo>
                    <a:pt x="846" y="1648"/>
                    <a:pt x="846" y="1647"/>
                    <a:pt x="846" y="1645"/>
                  </a:cubicBezTo>
                  <a:cubicBezTo>
                    <a:pt x="841" y="1640"/>
                    <a:pt x="838" y="1635"/>
                    <a:pt x="837" y="1629"/>
                  </a:cubicBezTo>
                  <a:lnTo>
                    <a:pt x="837" y="1629"/>
                  </a:lnTo>
                  <a:lnTo>
                    <a:pt x="834" y="1645"/>
                  </a:lnTo>
                  <a:cubicBezTo>
                    <a:pt x="834" y="1657"/>
                    <a:pt x="834" y="1680"/>
                    <a:pt x="834" y="1692"/>
                  </a:cubicBezTo>
                  <a:cubicBezTo>
                    <a:pt x="834" y="1704"/>
                    <a:pt x="831" y="1707"/>
                    <a:pt x="828" y="1707"/>
                  </a:cubicBezTo>
                  <a:cubicBezTo>
                    <a:pt x="825" y="1707"/>
                    <a:pt x="822" y="1704"/>
                    <a:pt x="822" y="1704"/>
                  </a:cubicBezTo>
                  <a:lnTo>
                    <a:pt x="822" y="1645"/>
                  </a:lnTo>
                  <a:lnTo>
                    <a:pt x="822" y="1621"/>
                  </a:lnTo>
                  <a:cubicBezTo>
                    <a:pt x="822" y="1633"/>
                    <a:pt x="810" y="1669"/>
                    <a:pt x="798" y="1669"/>
                  </a:cubicBezTo>
                  <a:cubicBezTo>
                    <a:pt x="798" y="1671"/>
                    <a:pt x="798" y="1674"/>
                    <a:pt x="798" y="1680"/>
                  </a:cubicBezTo>
                  <a:cubicBezTo>
                    <a:pt x="793" y="1696"/>
                    <a:pt x="786" y="1700"/>
                    <a:pt x="779" y="1700"/>
                  </a:cubicBezTo>
                  <a:cubicBezTo>
                    <a:pt x="770" y="1700"/>
                    <a:pt x="762" y="1692"/>
                    <a:pt x="762" y="1692"/>
                  </a:cubicBezTo>
                  <a:cubicBezTo>
                    <a:pt x="762" y="1680"/>
                    <a:pt x="762" y="1669"/>
                    <a:pt x="762" y="1645"/>
                  </a:cubicBezTo>
                  <a:lnTo>
                    <a:pt x="762" y="1621"/>
                  </a:lnTo>
                  <a:cubicBezTo>
                    <a:pt x="762" y="1621"/>
                    <a:pt x="762" y="1613"/>
                    <a:pt x="760" y="1613"/>
                  </a:cubicBezTo>
                  <a:cubicBezTo>
                    <a:pt x="759" y="1613"/>
                    <a:pt x="756" y="1617"/>
                    <a:pt x="751" y="1633"/>
                  </a:cubicBezTo>
                  <a:cubicBezTo>
                    <a:pt x="745" y="1648"/>
                    <a:pt x="743" y="1652"/>
                    <a:pt x="741" y="1652"/>
                  </a:cubicBezTo>
                  <a:cubicBezTo>
                    <a:pt x="739" y="1652"/>
                    <a:pt x="739" y="1645"/>
                    <a:pt x="739" y="1645"/>
                  </a:cubicBezTo>
                  <a:cubicBezTo>
                    <a:pt x="739" y="1645"/>
                    <a:pt x="727" y="1669"/>
                    <a:pt x="727" y="1669"/>
                  </a:cubicBezTo>
                  <a:cubicBezTo>
                    <a:pt x="727" y="1669"/>
                    <a:pt x="727" y="1657"/>
                    <a:pt x="715" y="1657"/>
                  </a:cubicBezTo>
                  <a:cubicBezTo>
                    <a:pt x="691" y="1704"/>
                    <a:pt x="667" y="1752"/>
                    <a:pt x="655" y="1799"/>
                  </a:cubicBezTo>
                  <a:lnTo>
                    <a:pt x="667" y="1799"/>
                  </a:lnTo>
                  <a:cubicBezTo>
                    <a:pt x="667" y="1811"/>
                    <a:pt x="667" y="1811"/>
                    <a:pt x="667" y="1823"/>
                  </a:cubicBezTo>
                  <a:cubicBezTo>
                    <a:pt x="667" y="1859"/>
                    <a:pt x="667" y="1871"/>
                    <a:pt x="679" y="1871"/>
                  </a:cubicBezTo>
                  <a:cubicBezTo>
                    <a:pt x="703" y="1859"/>
                    <a:pt x="703" y="1788"/>
                    <a:pt x="715" y="1776"/>
                  </a:cubicBezTo>
                  <a:cubicBezTo>
                    <a:pt x="727" y="1776"/>
                    <a:pt x="715" y="1788"/>
                    <a:pt x="715" y="1811"/>
                  </a:cubicBezTo>
                  <a:cubicBezTo>
                    <a:pt x="715" y="1835"/>
                    <a:pt x="703" y="1847"/>
                    <a:pt x="715" y="1847"/>
                  </a:cubicBezTo>
                  <a:cubicBezTo>
                    <a:pt x="727" y="1847"/>
                    <a:pt x="715" y="1847"/>
                    <a:pt x="727" y="1811"/>
                  </a:cubicBezTo>
                  <a:cubicBezTo>
                    <a:pt x="739" y="1788"/>
                    <a:pt x="745" y="1779"/>
                    <a:pt x="746" y="1779"/>
                  </a:cubicBezTo>
                  <a:lnTo>
                    <a:pt x="746" y="1779"/>
                  </a:lnTo>
                  <a:cubicBezTo>
                    <a:pt x="748" y="1779"/>
                    <a:pt x="745" y="1788"/>
                    <a:pt x="739" y="1799"/>
                  </a:cubicBezTo>
                  <a:cubicBezTo>
                    <a:pt x="739" y="1811"/>
                    <a:pt x="715" y="1883"/>
                    <a:pt x="727" y="1883"/>
                  </a:cubicBezTo>
                  <a:cubicBezTo>
                    <a:pt x="728" y="1884"/>
                    <a:pt x="730" y="1885"/>
                    <a:pt x="732" y="1885"/>
                  </a:cubicBezTo>
                  <a:cubicBezTo>
                    <a:pt x="742" y="1885"/>
                    <a:pt x="752" y="1854"/>
                    <a:pt x="762" y="1823"/>
                  </a:cubicBezTo>
                  <a:cubicBezTo>
                    <a:pt x="773" y="1823"/>
                    <a:pt x="793" y="1786"/>
                    <a:pt x="797" y="1786"/>
                  </a:cubicBezTo>
                  <a:cubicBezTo>
                    <a:pt x="798" y="1786"/>
                    <a:pt x="798" y="1786"/>
                    <a:pt x="798" y="1788"/>
                  </a:cubicBezTo>
                  <a:cubicBezTo>
                    <a:pt x="786" y="1823"/>
                    <a:pt x="774" y="1859"/>
                    <a:pt x="774" y="1883"/>
                  </a:cubicBezTo>
                  <a:cubicBezTo>
                    <a:pt x="774" y="1859"/>
                    <a:pt x="798" y="1847"/>
                    <a:pt x="810" y="1823"/>
                  </a:cubicBezTo>
                  <a:cubicBezTo>
                    <a:pt x="810" y="1819"/>
                    <a:pt x="812" y="1816"/>
                    <a:pt x="814" y="1816"/>
                  </a:cubicBezTo>
                  <a:cubicBezTo>
                    <a:pt x="817" y="1816"/>
                    <a:pt x="822" y="1824"/>
                    <a:pt x="822" y="1847"/>
                  </a:cubicBezTo>
                  <a:cubicBezTo>
                    <a:pt x="822" y="1855"/>
                    <a:pt x="822" y="1858"/>
                    <a:pt x="822" y="1858"/>
                  </a:cubicBezTo>
                  <a:cubicBezTo>
                    <a:pt x="823" y="1858"/>
                    <a:pt x="826" y="1847"/>
                    <a:pt x="834" y="1847"/>
                  </a:cubicBezTo>
                  <a:cubicBezTo>
                    <a:pt x="846" y="1847"/>
                    <a:pt x="834" y="1847"/>
                    <a:pt x="834" y="1871"/>
                  </a:cubicBezTo>
                  <a:cubicBezTo>
                    <a:pt x="846" y="1859"/>
                    <a:pt x="846" y="1835"/>
                    <a:pt x="846" y="1823"/>
                  </a:cubicBezTo>
                  <a:cubicBezTo>
                    <a:pt x="846" y="1803"/>
                    <a:pt x="846" y="1773"/>
                    <a:pt x="853" y="1773"/>
                  </a:cubicBezTo>
                  <a:cubicBezTo>
                    <a:pt x="855" y="1773"/>
                    <a:pt x="856" y="1774"/>
                    <a:pt x="858" y="1776"/>
                  </a:cubicBezTo>
                  <a:cubicBezTo>
                    <a:pt x="858" y="1788"/>
                    <a:pt x="858" y="1823"/>
                    <a:pt x="858" y="1835"/>
                  </a:cubicBezTo>
                  <a:cubicBezTo>
                    <a:pt x="858" y="1843"/>
                    <a:pt x="859" y="1845"/>
                    <a:pt x="860" y="1845"/>
                  </a:cubicBezTo>
                  <a:cubicBezTo>
                    <a:pt x="864" y="1845"/>
                    <a:pt x="870" y="1832"/>
                    <a:pt x="870" y="1823"/>
                  </a:cubicBezTo>
                  <a:cubicBezTo>
                    <a:pt x="873" y="1820"/>
                    <a:pt x="875" y="1818"/>
                    <a:pt x="875" y="1818"/>
                  </a:cubicBezTo>
                  <a:lnTo>
                    <a:pt x="875" y="1818"/>
                  </a:lnTo>
                  <a:cubicBezTo>
                    <a:pt x="877" y="1818"/>
                    <a:pt x="873" y="1827"/>
                    <a:pt x="882" y="1835"/>
                  </a:cubicBezTo>
                  <a:cubicBezTo>
                    <a:pt x="882" y="1847"/>
                    <a:pt x="882" y="1847"/>
                    <a:pt x="882" y="1859"/>
                  </a:cubicBezTo>
                  <a:cubicBezTo>
                    <a:pt x="882" y="1859"/>
                    <a:pt x="882" y="1835"/>
                    <a:pt x="893" y="1823"/>
                  </a:cubicBezTo>
                  <a:cubicBezTo>
                    <a:pt x="905" y="1823"/>
                    <a:pt x="893" y="1847"/>
                    <a:pt x="905" y="1847"/>
                  </a:cubicBezTo>
                  <a:cubicBezTo>
                    <a:pt x="917" y="1847"/>
                    <a:pt x="929" y="1847"/>
                    <a:pt x="929" y="1811"/>
                  </a:cubicBezTo>
                  <a:cubicBezTo>
                    <a:pt x="930" y="1809"/>
                    <a:pt x="930" y="1808"/>
                    <a:pt x="931" y="1806"/>
                  </a:cubicBezTo>
                  <a:lnTo>
                    <a:pt x="931" y="1806"/>
                  </a:lnTo>
                  <a:cubicBezTo>
                    <a:pt x="930" y="1813"/>
                    <a:pt x="929" y="1823"/>
                    <a:pt x="929" y="1835"/>
                  </a:cubicBezTo>
                  <a:lnTo>
                    <a:pt x="929" y="1871"/>
                  </a:lnTo>
                  <a:cubicBezTo>
                    <a:pt x="929" y="1871"/>
                    <a:pt x="941" y="1871"/>
                    <a:pt x="953" y="1859"/>
                  </a:cubicBezTo>
                  <a:cubicBezTo>
                    <a:pt x="953" y="1849"/>
                    <a:pt x="953" y="1832"/>
                    <a:pt x="959" y="1832"/>
                  </a:cubicBezTo>
                  <a:cubicBezTo>
                    <a:pt x="961" y="1832"/>
                    <a:pt x="963" y="1833"/>
                    <a:pt x="965" y="1835"/>
                  </a:cubicBezTo>
                  <a:cubicBezTo>
                    <a:pt x="965" y="1862"/>
                    <a:pt x="969" y="1870"/>
                    <a:pt x="972" y="1870"/>
                  </a:cubicBezTo>
                  <a:cubicBezTo>
                    <a:pt x="974" y="1870"/>
                    <a:pt x="977" y="1864"/>
                    <a:pt x="977" y="1859"/>
                  </a:cubicBezTo>
                  <a:cubicBezTo>
                    <a:pt x="987" y="1859"/>
                    <a:pt x="979" y="1795"/>
                    <a:pt x="985" y="1795"/>
                  </a:cubicBezTo>
                  <a:lnTo>
                    <a:pt x="985" y="1795"/>
                  </a:lnTo>
                  <a:cubicBezTo>
                    <a:pt x="986" y="1795"/>
                    <a:pt x="987" y="1797"/>
                    <a:pt x="989" y="1799"/>
                  </a:cubicBezTo>
                  <a:cubicBezTo>
                    <a:pt x="1001" y="1835"/>
                    <a:pt x="1001" y="1859"/>
                    <a:pt x="1013" y="1859"/>
                  </a:cubicBezTo>
                  <a:cubicBezTo>
                    <a:pt x="1018" y="1865"/>
                    <a:pt x="1024" y="1868"/>
                    <a:pt x="1030" y="1868"/>
                  </a:cubicBezTo>
                  <a:cubicBezTo>
                    <a:pt x="1036" y="1868"/>
                    <a:pt x="1042" y="1865"/>
                    <a:pt x="1048" y="1859"/>
                  </a:cubicBezTo>
                  <a:cubicBezTo>
                    <a:pt x="1048" y="1847"/>
                    <a:pt x="1060" y="1847"/>
                    <a:pt x="1060" y="1835"/>
                  </a:cubicBezTo>
                  <a:lnTo>
                    <a:pt x="1060" y="1811"/>
                  </a:lnTo>
                  <a:cubicBezTo>
                    <a:pt x="1072" y="1823"/>
                    <a:pt x="1072" y="1847"/>
                    <a:pt x="1084" y="1871"/>
                  </a:cubicBezTo>
                  <a:cubicBezTo>
                    <a:pt x="1084" y="1883"/>
                    <a:pt x="1084" y="1883"/>
                    <a:pt x="1096" y="1895"/>
                  </a:cubicBezTo>
                  <a:cubicBezTo>
                    <a:pt x="1107" y="1895"/>
                    <a:pt x="1108" y="1895"/>
                    <a:pt x="1098" y="1857"/>
                  </a:cubicBezTo>
                  <a:lnTo>
                    <a:pt x="1098" y="1857"/>
                  </a:lnTo>
                  <a:cubicBezTo>
                    <a:pt x="1102" y="1851"/>
                    <a:pt x="1108" y="1820"/>
                    <a:pt x="1108" y="1811"/>
                  </a:cubicBezTo>
                  <a:cubicBezTo>
                    <a:pt x="1108" y="1811"/>
                    <a:pt x="1132" y="1859"/>
                    <a:pt x="1132" y="1871"/>
                  </a:cubicBezTo>
                  <a:cubicBezTo>
                    <a:pt x="1140" y="1871"/>
                    <a:pt x="1147" y="1876"/>
                    <a:pt x="1152" y="1876"/>
                  </a:cubicBezTo>
                  <a:cubicBezTo>
                    <a:pt x="1154" y="1876"/>
                    <a:pt x="1155" y="1875"/>
                    <a:pt x="1155" y="1871"/>
                  </a:cubicBezTo>
                  <a:cubicBezTo>
                    <a:pt x="1155" y="1847"/>
                    <a:pt x="1143" y="1823"/>
                    <a:pt x="1132" y="1788"/>
                  </a:cubicBezTo>
                  <a:lnTo>
                    <a:pt x="1143" y="1788"/>
                  </a:lnTo>
                  <a:lnTo>
                    <a:pt x="1155" y="1823"/>
                  </a:lnTo>
                  <a:lnTo>
                    <a:pt x="1167" y="1823"/>
                  </a:lnTo>
                  <a:cubicBezTo>
                    <a:pt x="1167" y="1835"/>
                    <a:pt x="1167" y="1835"/>
                    <a:pt x="1179" y="1847"/>
                  </a:cubicBezTo>
                  <a:lnTo>
                    <a:pt x="1191" y="1847"/>
                  </a:lnTo>
                  <a:cubicBezTo>
                    <a:pt x="1191" y="1847"/>
                    <a:pt x="1191" y="1811"/>
                    <a:pt x="1191" y="1776"/>
                  </a:cubicBezTo>
                  <a:cubicBezTo>
                    <a:pt x="1191" y="1766"/>
                    <a:pt x="1191" y="1761"/>
                    <a:pt x="1192" y="1761"/>
                  </a:cubicBezTo>
                  <a:cubicBezTo>
                    <a:pt x="1193" y="1761"/>
                    <a:pt x="1197" y="1783"/>
                    <a:pt x="1210" y="1812"/>
                  </a:cubicBezTo>
                  <a:lnTo>
                    <a:pt x="1210" y="1812"/>
                  </a:lnTo>
                  <a:cubicBezTo>
                    <a:pt x="1209" y="1811"/>
                    <a:pt x="1210" y="1811"/>
                    <a:pt x="1210" y="1811"/>
                  </a:cubicBezTo>
                  <a:cubicBezTo>
                    <a:pt x="1212" y="1811"/>
                    <a:pt x="1215" y="1811"/>
                    <a:pt x="1215" y="1799"/>
                  </a:cubicBezTo>
                  <a:cubicBezTo>
                    <a:pt x="1227" y="1799"/>
                    <a:pt x="1215" y="1752"/>
                    <a:pt x="1215" y="1740"/>
                  </a:cubicBezTo>
                  <a:cubicBezTo>
                    <a:pt x="1215" y="1738"/>
                    <a:pt x="1215" y="1738"/>
                    <a:pt x="1216" y="1738"/>
                  </a:cubicBezTo>
                  <a:cubicBezTo>
                    <a:pt x="1218" y="1738"/>
                    <a:pt x="1227" y="1765"/>
                    <a:pt x="1227" y="1776"/>
                  </a:cubicBezTo>
                  <a:cubicBezTo>
                    <a:pt x="1238" y="1787"/>
                    <a:pt x="1258" y="1837"/>
                    <a:pt x="1262" y="1837"/>
                  </a:cubicBezTo>
                  <a:cubicBezTo>
                    <a:pt x="1262" y="1837"/>
                    <a:pt x="1263" y="1836"/>
                    <a:pt x="1263" y="1835"/>
                  </a:cubicBezTo>
                  <a:cubicBezTo>
                    <a:pt x="1263" y="1815"/>
                    <a:pt x="1254" y="1787"/>
                    <a:pt x="1245" y="1764"/>
                  </a:cubicBezTo>
                  <a:lnTo>
                    <a:pt x="1245" y="1764"/>
                  </a:lnTo>
                  <a:cubicBezTo>
                    <a:pt x="1258" y="1792"/>
                    <a:pt x="1266" y="1799"/>
                    <a:pt x="1271" y="1799"/>
                  </a:cubicBezTo>
                  <a:cubicBezTo>
                    <a:pt x="1279" y="1799"/>
                    <a:pt x="1283" y="1787"/>
                    <a:pt x="1290" y="1787"/>
                  </a:cubicBezTo>
                  <a:cubicBezTo>
                    <a:pt x="1295" y="1787"/>
                    <a:pt x="1301" y="1793"/>
                    <a:pt x="1310" y="1811"/>
                  </a:cubicBezTo>
                  <a:cubicBezTo>
                    <a:pt x="1319" y="1823"/>
                    <a:pt x="1324" y="1828"/>
                    <a:pt x="1327" y="1828"/>
                  </a:cubicBezTo>
                  <a:cubicBezTo>
                    <a:pt x="1336" y="1828"/>
                    <a:pt x="1322" y="1785"/>
                    <a:pt x="1322" y="1776"/>
                  </a:cubicBezTo>
                  <a:cubicBezTo>
                    <a:pt x="1328" y="1770"/>
                    <a:pt x="1331" y="1770"/>
                    <a:pt x="1334" y="1770"/>
                  </a:cubicBezTo>
                  <a:cubicBezTo>
                    <a:pt x="1337" y="1770"/>
                    <a:pt x="1340" y="1770"/>
                    <a:pt x="1346" y="1764"/>
                  </a:cubicBezTo>
                  <a:cubicBezTo>
                    <a:pt x="1346" y="1764"/>
                    <a:pt x="1346" y="1728"/>
                    <a:pt x="1358" y="1728"/>
                  </a:cubicBezTo>
                  <a:cubicBezTo>
                    <a:pt x="1370" y="1728"/>
                    <a:pt x="1382" y="1752"/>
                    <a:pt x="1382" y="1752"/>
                  </a:cubicBezTo>
                  <a:cubicBezTo>
                    <a:pt x="1394" y="1740"/>
                    <a:pt x="1394" y="1752"/>
                    <a:pt x="1382" y="1728"/>
                  </a:cubicBezTo>
                  <a:cubicBezTo>
                    <a:pt x="1382" y="1704"/>
                    <a:pt x="1370" y="1693"/>
                    <a:pt x="1370" y="1692"/>
                  </a:cubicBezTo>
                  <a:lnTo>
                    <a:pt x="1370" y="1692"/>
                  </a:lnTo>
                  <a:cubicBezTo>
                    <a:pt x="1389" y="1711"/>
                    <a:pt x="1408" y="1738"/>
                    <a:pt x="1421" y="1760"/>
                  </a:cubicBezTo>
                  <a:lnTo>
                    <a:pt x="1421" y="1760"/>
                  </a:lnTo>
                  <a:cubicBezTo>
                    <a:pt x="1410" y="1725"/>
                    <a:pt x="1466" y="1716"/>
                    <a:pt x="1477" y="1716"/>
                  </a:cubicBezTo>
                  <a:cubicBezTo>
                    <a:pt x="1477" y="1716"/>
                    <a:pt x="1493" y="1721"/>
                    <a:pt x="1503" y="1721"/>
                  </a:cubicBezTo>
                  <a:cubicBezTo>
                    <a:pt x="1509" y="1721"/>
                    <a:pt x="1513" y="1720"/>
                    <a:pt x="1513" y="1716"/>
                  </a:cubicBezTo>
                  <a:cubicBezTo>
                    <a:pt x="1513" y="1716"/>
                    <a:pt x="1513" y="1704"/>
                    <a:pt x="1513" y="1680"/>
                  </a:cubicBezTo>
                  <a:cubicBezTo>
                    <a:pt x="1508" y="1670"/>
                    <a:pt x="1503" y="1660"/>
                    <a:pt x="1497" y="1650"/>
                  </a:cubicBezTo>
                  <a:lnTo>
                    <a:pt x="1497" y="1650"/>
                  </a:lnTo>
                  <a:cubicBezTo>
                    <a:pt x="1504" y="1659"/>
                    <a:pt x="1510" y="1666"/>
                    <a:pt x="1513" y="1666"/>
                  </a:cubicBezTo>
                  <a:cubicBezTo>
                    <a:pt x="1515" y="1666"/>
                    <a:pt x="1515" y="1663"/>
                    <a:pt x="1513" y="1657"/>
                  </a:cubicBezTo>
                  <a:cubicBezTo>
                    <a:pt x="1513" y="1657"/>
                    <a:pt x="1494" y="1619"/>
                    <a:pt x="1498" y="1619"/>
                  </a:cubicBezTo>
                  <a:lnTo>
                    <a:pt x="1498" y="1619"/>
                  </a:lnTo>
                  <a:cubicBezTo>
                    <a:pt x="1498" y="1619"/>
                    <a:pt x="1499" y="1620"/>
                    <a:pt x="1501" y="1621"/>
                  </a:cubicBezTo>
                  <a:cubicBezTo>
                    <a:pt x="1511" y="1632"/>
                    <a:pt x="1542" y="1682"/>
                    <a:pt x="1547" y="1682"/>
                  </a:cubicBezTo>
                  <a:cubicBezTo>
                    <a:pt x="1548" y="1682"/>
                    <a:pt x="1548" y="1682"/>
                    <a:pt x="1548" y="1680"/>
                  </a:cubicBezTo>
                  <a:cubicBezTo>
                    <a:pt x="1548" y="1657"/>
                    <a:pt x="1524" y="1621"/>
                    <a:pt x="1513" y="1609"/>
                  </a:cubicBezTo>
                  <a:lnTo>
                    <a:pt x="1513" y="1609"/>
                  </a:lnTo>
                  <a:cubicBezTo>
                    <a:pt x="1513" y="1609"/>
                    <a:pt x="1548" y="1633"/>
                    <a:pt x="1560" y="1645"/>
                  </a:cubicBezTo>
                  <a:cubicBezTo>
                    <a:pt x="1569" y="1653"/>
                    <a:pt x="1583" y="1662"/>
                    <a:pt x="1591" y="1662"/>
                  </a:cubicBezTo>
                  <a:cubicBezTo>
                    <a:pt x="1594" y="1662"/>
                    <a:pt x="1596" y="1660"/>
                    <a:pt x="1596" y="1657"/>
                  </a:cubicBezTo>
                  <a:cubicBezTo>
                    <a:pt x="1584" y="1657"/>
                    <a:pt x="1548" y="1609"/>
                    <a:pt x="1548" y="1597"/>
                  </a:cubicBezTo>
                  <a:cubicBezTo>
                    <a:pt x="1548" y="1595"/>
                    <a:pt x="1549" y="1594"/>
                    <a:pt x="1550" y="1594"/>
                  </a:cubicBezTo>
                  <a:cubicBezTo>
                    <a:pt x="1552" y="1594"/>
                    <a:pt x="1557" y="1601"/>
                    <a:pt x="1559" y="1601"/>
                  </a:cubicBezTo>
                  <a:cubicBezTo>
                    <a:pt x="1560" y="1601"/>
                    <a:pt x="1560" y="1600"/>
                    <a:pt x="1560" y="1597"/>
                  </a:cubicBezTo>
                  <a:cubicBezTo>
                    <a:pt x="1560" y="1585"/>
                    <a:pt x="1548" y="1573"/>
                    <a:pt x="1548" y="1573"/>
                  </a:cubicBezTo>
                  <a:cubicBezTo>
                    <a:pt x="1551" y="1571"/>
                    <a:pt x="1554" y="1570"/>
                    <a:pt x="1557" y="1570"/>
                  </a:cubicBezTo>
                  <a:cubicBezTo>
                    <a:pt x="1569" y="1570"/>
                    <a:pt x="1586" y="1585"/>
                    <a:pt x="1596" y="1585"/>
                  </a:cubicBezTo>
                  <a:cubicBezTo>
                    <a:pt x="1608" y="1585"/>
                    <a:pt x="1596" y="1573"/>
                    <a:pt x="1572" y="1549"/>
                  </a:cubicBezTo>
                  <a:lnTo>
                    <a:pt x="1572" y="1549"/>
                  </a:lnTo>
                  <a:cubicBezTo>
                    <a:pt x="1572" y="1550"/>
                    <a:pt x="1616" y="1576"/>
                    <a:pt x="1621" y="1576"/>
                  </a:cubicBezTo>
                  <a:cubicBezTo>
                    <a:pt x="1622" y="1576"/>
                    <a:pt x="1621" y="1575"/>
                    <a:pt x="1620" y="1573"/>
                  </a:cubicBezTo>
                  <a:cubicBezTo>
                    <a:pt x="1608" y="1561"/>
                    <a:pt x="1560" y="1526"/>
                    <a:pt x="1572" y="1526"/>
                  </a:cubicBezTo>
                  <a:cubicBezTo>
                    <a:pt x="1584" y="1526"/>
                    <a:pt x="1596" y="1538"/>
                    <a:pt x="1608" y="1538"/>
                  </a:cubicBezTo>
                  <a:cubicBezTo>
                    <a:pt x="1608" y="1541"/>
                    <a:pt x="1609" y="1542"/>
                    <a:pt x="1611" y="1542"/>
                  </a:cubicBezTo>
                  <a:cubicBezTo>
                    <a:pt x="1616" y="1542"/>
                    <a:pt x="1624" y="1531"/>
                    <a:pt x="1613" y="1510"/>
                  </a:cubicBezTo>
                  <a:lnTo>
                    <a:pt x="1613" y="1510"/>
                  </a:lnTo>
                  <a:cubicBezTo>
                    <a:pt x="1626" y="1529"/>
                    <a:pt x="1646" y="1539"/>
                    <a:pt x="1667" y="1549"/>
                  </a:cubicBezTo>
                  <a:cubicBezTo>
                    <a:pt x="1644" y="1514"/>
                    <a:pt x="1655" y="1526"/>
                    <a:pt x="1655" y="1514"/>
                  </a:cubicBezTo>
                  <a:cubicBezTo>
                    <a:pt x="1655" y="1514"/>
                    <a:pt x="1655" y="1514"/>
                    <a:pt x="1644" y="1502"/>
                  </a:cubicBezTo>
                  <a:cubicBezTo>
                    <a:pt x="1640" y="1494"/>
                    <a:pt x="1641" y="1491"/>
                    <a:pt x="1645" y="1491"/>
                  </a:cubicBezTo>
                  <a:cubicBezTo>
                    <a:pt x="1653" y="1491"/>
                    <a:pt x="1671" y="1502"/>
                    <a:pt x="1679" y="1502"/>
                  </a:cubicBezTo>
                  <a:cubicBezTo>
                    <a:pt x="1679" y="1502"/>
                    <a:pt x="1655" y="1478"/>
                    <a:pt x="1655" y="1478"/>
                  </a:cubicBezTo>
                  <a:cubicBezTo>
                    <a:pt x="1655" y="1466"/>
                    <a:pt x="1655" y="1466"/>
                    <a:pt x="1667" y="1466"/>
                  </a:cubicBezTo>
                  <a:cubicBezTo>
                    <a:pt x="1674" y="1459"/>
                    <a:pt x="1673" y="1452"/>
                    <a:pt x="1661" y="1438"/>
                  </a:cubicBezTo>
                  <a:lnTo>
                    <a:pt x="1661" y="1438"/>
                  </a:lnTo>
                  <a:cubicBezTo>
                    <a:pt x="1667" y="1443"/>
                    <a:pt x="1673" y="1448"/>
                    <a:pt x="1679" y="1454"/>
                  </a:cubicBezTo>
                  <a:cubicBezTo>
                    <a:pt x="1684" y="1456"/>
                    <a:pt x="1687" y="1457"/>
                    <a:pt x="1688" y="1457"/>
                  </a:cubicBezTo>
                  <a:cubicBezTo>
                    <a:pt x="1695" y="1457"/>
                    <a:pt x="1679" y="1440"/>
                    <a:pt x="1679" y="1430"/>
                  </a:cubicBezTo>
                  <a:cubicBezTo>
                    <a:pt x="1658" y="1414"/>
                    <a:pt x="1651" y="1408"/>
                    <a:pt x="1655" y="1408"/>
                  </a:cubicBezTo>
                  <a:cubicBezTo>
                    <a:pt x="1660" y="1408"/>
                    <a:pt x="1682" y="1417"/>
                    <a:pt x="1715" y="1430"/>
                  </a:cubicBezTo>
                  <a:cubicBezTo>
                    <a:pt x="1724" y="1436"/>
                    <a:pt x="1728" y="1438"/>
                    <a:pt x="1729" y="1438"/>
                  </a:cubicBezTo>
                  <a:cubicBezTo>
                    <a:pt x="1733" y="1438"/>
                    <a:pt x="1661" y="1387"/>
                    <a:pt x="1666" y="1387"/>
                  </a:cubicBezTo>
                  <a:lnTo>
                    <a:pt x="1666" y="1387"/>
                  </a:lnTo>
                  <a:cubicBezTo>
                    <a:pt x="1666" y="1387"/>
                    <a:pt x="1671" y="1389"/>
                    <a:pt x="1679" y="1395"/>
                  </a:cubicBezTo>
                  <a:cubicBezTo>
                    <a:pt x="1696" y="1407"/>
                    <a:pt x="1708" y="1412"/>
                    <a:pt x="1715" y="1412"/>
                  </a:cubicBezTo>
                  <a:cubicBezTo>
                    <a:pt x="1727" y="1412"/>
                    <a:pt x="1718" y="1394"/>
                    <a:pt x="1679" y="1371"/>
                  </a:cubicBezTo>
                  <a:lnTo>
                    <a:pt x="1679" y="1371"/>
                  </a:lnTo>
                  <a:cubicBezTo>
                    <a:pt x="1703" y="1383"/>
                    <a:pt x="1715" y="1395"/>
                    <a:pt x="1739" y="1395"/>
                  </a:cubicBezTo>
                  <a:cubicBezTo>
                    <a:pt x="1751" y="1395"/>
                    <a:pt x="1739" y="1395"/>
                    <a:pt x="1739" y="1383"/>
                  </a:cubicBezTo>
                  <a:lnTo>
                    <a:pt x="1763" y="1383"/>
                  </a:lnTo>
                  <a:cubicBezTo>
                    <a:pt x="1775" y="1383"/>
                    <a:pt x="1751" y="1371"/>
                    <a:pt x="1751" y="1371"/>
                  </a:cubicBezTo>
                  <a:cubicBezTo>
                    <a:pt x="1763" y="1359"/>
                    <a:pt x="1763" y="1359"/>
                    <a:pt x="1775" y="1359"/>
                  </a:cubicBezTo>
                  <a:cubicBezTo>
                    <a:pt x="1786" y="1359"/>
                    <a:pt x="1810" y="1359"/>
                    <a:pt x="1798" y="1347"/>
                  </a:cubicBezTo>
                  <a:cubicBezTo>
                    <a:pt x="1786" y="1335"/>
                    <a:pt x="1775" y="1323"/>
                    <a:pt x="1763" y="1311"/>
                  </a:cubicBezTo>
                  <a:lnTo>
                    <a:pt x="1763" y="1311"/>
                  </a:lnTo>
                  <a:cubicBezTo>
                    <a:pt x="1763" y="1311"/>
                    <a:pt x="1810" y="1335"/>
                    <a:pt x="1822" y="1335"/>
                  </a:cubicBezTo>
                  <a:cubicBezTo>
                    <a:pt x="1834" y="1335"/>
                    <a:pt x="1798" y="1311"/>
                    <a:pt x="1786" y="1311"/>
                  </a:cubicBezTo>
                  <a:cubicBezTo>
                    <a:pt x="1776" y="1301"/>
                    <a:pt x="1713" y="1273"/>
                    <a:pt x="1718" y="1273"/>
                  </a:cubicBezTo>
                  <a:lnTo>
                    <a:pt x="1718" y="1273"/>
                  </a:lnTo>
                  <a:cubicBezTo>
                    <a:pt x="1719" y="1273"/>
                    <a:pt x="1722" y="1274"/>
                    <a:pt x="1727" y="1276"/>
                  </a:cubicBezTo>
                  <a:cubicBezTo>
                    <a:pt x="1751" y="1288"/>
                    <a:pt x="1775" y="1288"/>
                    <a:pt x="1810" y="1299"/>
                  </a:cubicBezTo>
                  <a:cubicBezTo>
                    <a:pt x="1831" y="1299"/>
                    <a:pt x="1740" y="1262"/>
                    <a:pt x="1769" y="1262"/>
                  </a:cubicBezTo>
                  <a:cubicBezTo>
                    <a:pt x="1773" y="1262"/>
                    <a:pt x="1778" y="1262"/>
                    <a:pt x="1786" y="1264"/>
                  </a:cubicBezTo>
                  <a:cubicBezTo>
                    <a:pt x="1793" y="1266"/>
                    <a:pt x="1798" y="1267"/>
                    <a:pt x="1802" y="1267"/>
                  </a:cubicBezTo>
                  <a:cubicBezTo>
                    <a:pt x="1818" y="1267"/>
                    <a:pt x="1808" y="1250"/>
                    <a:pt x="1798" y="1240"/>
                  </a:cubicBezTo>
                  <a:cubicBezTo>
                    <a:pt x="1798" y="1228"/>
                    <a:pt x="1786" y="1228"/>
                    <a:pt x="1798" y="1216"/>
                  </a:cubicBezTo>
                  <a:lnTo>
                    <a:pt x="1846" y="1216"/>
                  </a:lnTo>
                  <a:cubicBezTo>
                    <a:pt x="1834" y="1216"/>
                    <a:pt x="1810" y="1216"/>
                    <a:pt x="1798" y="1204"/>
                  </a:cubicBezTo>
                  <a:cubicBezTo>
                    <a:pt x="1786" y="1204"/>
                    <a:pt x="1786" y="1192"/>
                    <a:pt x="1798" y="1192"/>
                  </a:cubicBezTo>
                  <a:lnTo>
                    <a:pt x="1858" y="1192"/>
                  </a:lnTo>
                  <a:cubicBezTo>
                    <a:pt x="1811" y="1180"/>
                    <a:pt x="1801" y="1176"/>
                    <a:pt x="1806" y="1176"/>
                  </a:cubicBezTo>
                  <a:cubicBezTo>
                    <a:pt x="1813" y="1176"/>
                    <a:pt x="1851" y="1183"/>
                    <a:pt x="1865" y="1183"/>
                  </a:cubicBezTo>
                  <a:cubicBezTo>
                    <a:pt x="1869" y="1183"/>
                    <a:pt x="1872" y="1182"/>
                    <a:pt x="1870" y="1180"/>
                  </a:cubicBezTo>
                  <a:cubicBezTo>
                    <a:pt x="1858" y="1168"/>
                    <a:pt x="1798" y="1157"/>
                    <a:pt x="1798" y="1145"/>
                  </a:cubicBezTo>
                  <a:cubicBezTo>
                    <a:pt x="1798" y="1141"/>
                    <a:pt x="1802" y="1139"/>
                    <a:pt x="1808" y="1139"/>
                  </a:cubicBezTo>
                  <a:cubicBezTo>
                    <a:pt x="1818" y="1139"/>
                    <a:pt x="1834" y="1145"/>
                    <a:pt x="1834" y="1145"/>
                  </a:cubicBezTo>
                  <a:cubicBezTo>
                    <a:pt x="1846" y="1145"/>
                    <a:pt x="1798" y="1133"/>
                    <a:pt x="1822" y="1121"/>
                  </a:cubicBezTo>
                  <a:cubicBezTo>
                    <a:pt x="1834" y="1109"/>
                    <a:pt x="1846" y="1109"/>
                    <a:pt x="1846" y="1109"/>
                  </a:cubicBezTo>
                  <a:cubicBezTo>
                    <a:pt x="1834" y="1097"/>
                    <a:pt x="1822" y="1097"/>
                    <a:pt x="1810" y="1085"/>
                  </a:cubicBezTo>
                  <a:cubicBezTo>
                    <a:pt x="1822" y="1073"/>
                    <a:pt x="1941" y="1073"/>
                    <a:pt x="1894" y="1061"/>
                  </a:cubicBezTo>
                  <a:cubicBezTo>
                    <a:pt x="1880" y="1053"/>
                    <a:pt x="1872" y="1050"/>
                    <a:pt x="1867" y="1050"/>
                  </a:cubicBezTo>
                  <a:cubicBezTo>
                    <a:pt x="1861" y="1050"/>
                    <a:pt x="1859" y="1053"/>
                    <a:pt x="1858" y="1053"/>
                  </a:cubicBezTo>
                  <a:cubicBezTo>
                    <a:pt x="1858" y="1053"/>
                    <a:pt x="1858" y="1052"/>
                    <a:pt x="1858" y="1049"/>
                  </a:cubicBezTo>
                  <a:cubicBezTo>
                    <a:pt x="1834" y="1026"/>
                    <a:pt x="1953" y="1002"/>
                    <a:pt x="1858" y="990"/>
                  </a:cubicBezTo>
                  <a:cubicBezTo>
                    <a:pt x="1834" y="966"/>
                    <a:pt x="1870" y="978"/>
                    <a:pt x="1834" y="966"/>
                  </a:cubicBezTo>
                  <a:lnTo>
                    <a:pt x="1822" y="966"/>
                  </a:lnTo>
                  <a:cubicBezTo>
                    <a:pt x="1796" y="962"/>
                    <a:pt x="1771" y="960"/>
                    <a:pt x="1745" y="958"/>
                  </a:cubicBezTo>
                  <a:lnTo>
                    <a:pt x="1745" y="958"/>
                  </a:lnTo>
                  <a:cubicBezTo>
                    <a:pt x="1753" y="955"/>
                    <a:pt x="1749" y="952"/>
                    <a:pt x="1723" y="952"/>
                  </a:cubicBezTo>
                  <a:cubicBezTo>
                    <a:pt x="1713" y="952"/>
                    <a:pt x="1699" y="952"/>
                    <a:pt x="1682" y="953"/>
                  </a:cubicBezTo>
                  <a:lnTo>
                    <a:pt x="1682" y="953"/>
                  </a:lnTo>
                  <a:cubicBezTo>
                    <a:pt x="1713" y="949"/>
                    <a:pt x="1709" y="929"/>
                    <a:pt x="1751" y="918"/>
                  </a:cubicBezTo>
                  <a:cubicBezTo>
                    <a:pt x="1775" y="912"/>
                    <a:pt x="1775" y="912"/>
                    <a:pt x="1769" y="912"/>
                  </a:cubicBezTo>
                  <a:cubicBezTo>
                    <a:pt x="1763" y="912"/>
                    <a:pt x="1751" y="912"/>
                    <a:pt x="1751" y="907"/>
                  </a:cubicBezTo>
                  <a:cubicBezTo>
                    <a:pt x="1751" y="907"/>
                    <a:pt x="1751" y="907"/>
                    <a:pt x="1739" y="895"/>
                  </a:cubicBezTo>
                  <a:cubicBezTo>
                    <a:pt x="1715" y="883"/>
                    <a:pt x="1715" y="859"/>
                    <a:pt x="1727" y="835"/>
                  </a:cubicBezTo>
                  <a:cubicBezTo>
                    <a:pt x="1727" y="826"/>
                    <a:pt x="1766" y="798"/>
                    <a:pt x="1729" y="798"/>
                  </a:cubicBezTo>
                  <a:cubicBezTo>
                    <a:pt x="1716" y="798"/>
                    <a:pt x="1693" y="802"/>
                    <a:pt x="1655" y="811"/>
                  </a:cubicBezTo>
                  <a:cubicBezTo>
                    <a:pt x="1655" y="811"/>
                    <a:pt x="1626" y="815"/>
                    <a:pt x="1604" y="818"/>
                  </a:cubicBezTo>
                  <a:lnTo>
                    <a:pt x="1604" y="818"/>
                  </a:lnTo>
                  <a:lnTo>
                    <a:pt x="1679" y="799"/>
                  </a:lnTo>
                  <a:lnTo>
                    <a:pt x="1846" y="752"/>
                  </a:lnTo>
                  <a:lnTo>
                    <a:pt x="1810" y="752"/>
                  </a:lnTo>
                  <a:cubicBezTo>
                    <a:pt x="1810" y="752"/>
                    <a:pt x="1798" y="752"/>
                    <a:pt x="1798" y="740"/>
                  </a:cubicBezTo>
                  <a:cubicBezTo>
                    <a:pt x="1798" y="740"/>
                    <a:pt x="1798" y="731"/>
                    <a:pt x="1831" y="720"/>
                  </a:cubicBezTo>
                  <a:lnTo>
                    <a:pt x="1831" y="720"/>
                  </a:lnTo>
                  <a:cubicBezTo>
                    <a:pt x="1811" y="726"/>
                    <a:pt x="1803" y="727"/>
                    <a:pt x="1798" y="727"/>
                  </a:cubicBezTo>
                  <a:cubicBezTo>
                    <a:pt x="1792" y="727"/>
                    <a:pt x="1793" y="724"/>
                    <a:pt x="1782" y="724"/>
                  </a:cubicBezTo>
                  <a:cubicBezTo>
                    <a:pt x="1776" y="724"/>
                    <a:pt x="1767" y="725"/>
                    <a:pt x="1751" y="728"/>
                  </a:cubicBezTo>
                  <a:cubicBezTo>
                    <a:pt x="1730" y="735"/>
                    <a:pt x="1698" y="742"/>
                    <a:pt x="1685" y="742"/>
                  </a:cubicBezTo>
                  <a:cubicBezTo>
                    <a:pt x="1676" y="742"/>
                    <a:pt x="1678" y="738"/>
                    <a:pt x="1703" y="728"/>
                  </a:cubicBezTo>
                  <a:cubicBezTo>
                    <a:pt x="1739" y="716"/>
                    <a:pt x="1763" y="704"/>
                    <a:pt x="1786" y="692"/>
                  </a:cubicBezTo>
                  <a:cubicBezTo>
                    <a:pt x="1798" y="686"/>
                    <a:pt x="1801" y="683"/>
                    <a:pt x="1798" y="683"/>
                  </a:cubicBezTo>
                  <a:cubicBezTo>
                    <a:pt x="1795" y="683"/>
                    <a:pt x="1786" y="686"/>
                    <a:pt x="1775" y="692"/>
                  </a:cubicBezTo>
                  <a:cubicBezTo>
                    <a:pt x="1767" y="696"/>
                    <a:pt x="1761" y="698"/>
                    <a:pt x="1758" y="698"/>
                  </a:cubicBezTo>
                  <a:cubicBezTo>
                    <a:pt x="1751" y="698"/>
                    <a:pt x="1751" y="692"/>
                    <a:pt x="1751" y="692"/>
                  </a:cubicBezTo>
                  <a:cubicBezTo>
                    <a:pt x="1751" y="692"/>
                    <a:pt x="1775" y="680"/>
                    <a:pt x="1786" y="680"/>
                  </a:cubicBezTo>
                  <a:cubicBezTo>
                    <a:pt x="1816" y="668"/>
                    <a:pt x="1801" y="668"/>
                    <a:pt x="1785" y="668"/>
                  </a:cubicBezTo>
                  <a:cubicBezTo>
                    <a:pt x="1769" y="668"/>
                    <a:pt x="1751" y="668"/>
                    <a:pt x="1775" y="656"/>
                  </a:cubicBezTo>
                  <a:lnTo>
                    <a:pt x="1775" y="656"/>
                  </a:lnTo>
                  <a:cubicBezTo>
                    <a:pt x="1774" y="657"/>
                    <a:pt x="1737" y="662"/>
                    <a:pt x="1716" y="662"/>
                  </a:cubicBezTo>
                  <a:cubicBezTo>
                    <a:pt x="1706" y="662"/>
                    <a:pt x="1699" y="660"/>
                    <a:pt x="1703" y="656"/>
                  </a:cubicBezTo>
                  <a:cubicBezTo>
                    <a:pt x="1727" y="656"/>
                    <a:pt x="1739" y="645"/>
                    <a:pt x="1763" y="633"/>
                  </a:cubicBezTo>
                  <a:lnTo>
                    <a:pt x="1763" y="633"/>
                  </a:lnTo>
                  <a:cubicBezTo>
                    <a:pt x="1751" y="633"/>
                    <a:pt x="1703" y="656"/>
                    <a:pt x="1691" y="656"/>
                  </a:cubicBezTo>
                  <a:lnTo>
                    <a:pt x="1786" y="609"/>
                  </a:lnTo>
                  <a:lnTo>
                    <a:pt x="1786" y="609"/>
                  </a:lnTo>
                  <a:cubicBezTo>
                    <a:pt x="1759" y="616"/>
                    <a:pt x="1735" y="623"/>
                    <a:pt x="1725" y="623"/>
                  </a:cubicBezTo>
                  <a:cubicBezTo>
                    <a:pt x="1717" y="623"/>
                    <a:pt x="1717" y="619"/>
                    <a:pt x="1727" y="609"/>
                  </a:cubicBezTo>
                  <a:cubicBezTo>
                    <a:pt x="1751" y="585"/>
                    <a:pt x="1751" y="585"/>
                    <a:pt x="1751" y="585"/>
                  </a:cubicBezTo>
                  <a:lnTo>
                    <a:pt x="1727" y="585"/>
                  </a:lnTo>
                  <a:lnTo>
                    <a:pt x="1727" y="573"/>
                  </a:lnTo>
                  <a:lnTo>
                    <a:pt x="1691" y="573"/>
                  </a:lnTo>
                  <a:cubicBezTo>
                    <a:pt x="1667" y="573"/>
                    <a:pt x="1715" y="549"/>
                    <a:pt x="1715" y="549"/>
                  </a:cubicBezTo>
                  <a:cubicBezTo>
                    <a:pt x="1715" y="537"/>
                    <a:pt x="1727" y="526"/>
                    <a:pt x="1703" y="526"/>
                  </a:cubicBezTo>
                  <a:cubicBezTo>
                    <a:pt x="1688" y="533"/>
                    <a:pt x="1664" y="550"/>
                    <a:pt x="1660" y="550"/>
                  </a:cubicBezTo>
                  <a:cubicBezTo>
                    <a:pt x="1657" y="550"/>
                    <a:pt x="1661" y="543"/>
                    <a:pt x="1679" y="526"/>
                  </a:cubicBezTo>
                  <a:lnTo>
                    <a:pt x="1679" y="526"/>
                  </a:lnTo>
                  <a:cubicBezTo>
                    <a:pt x="1652" y="542"/>
                    <a:pt x="1635" y="548"/>
                    <a:pt x="1628" y="548"/>
                  </a:cubicBezTo>
                  <a:cubicBezTo>
                    <a:pt x="1619" y="548"/>
                    <a:pt x="1624" y="539"/>
                    <a:pt x="1644" y="526"/>
                  </a:cubicBezTo>
                  <a:cubicBezTo>
                    <a:pt x="1661" y="499"/>
                    <a:pt x="1686" y="485"/>
                    <a:pt x="1682" y="485"/>
                  </a:cubicBezTo>
                  <a:lnTo>
                    <a:pt x="1682" y="485"/>
                  </a:lnTo>
                  <a:cubicBezTo>
                    <a:pt x="1681" y="485"/>
                    <a:pt x="1676" y="487"/>
                    <a:pt x="1667" y="490"/>
                  </a:cubicBezTo>
                  <a:cubicBezTo>
                    <a:pt x="1655" y="490"/>
                    <a:pt x="1632" y="502"/>
                    <a:pt x="1608" y="502"/>
                  </a:cubicBezTo>
                  <a:lnTo>
                    <a:pt x="1608" y="502"/>
                  </a:lnTo>
                  <a:cubicBezTo>
                    <a:pt x="1632" y="502"/>
                    <a:pt x="1655" y="490"/>
                    <a:pt x="1667" y="478"/>
                  </a:cubicBezTo>
                  <a:cubicBezTo>
                    <a:pt x="1671" y="474"/>
                    <a:pt x="1669" y="473"/>
                    <a:pt x="1665" y="473"/>
                  </a:cubicBezTo>
                  <a:cubicBezTo>
                    <a:pt x="1655" y="473"/>
                    <a:pt x="1632" y="481"/>
                    <a:pt x="1632" y="490"/>
                  </a:cubicBezTo>
                  <a:cubicBezTo>
                    <a:pt x="1620" y="490"/>
                    <a:pt x="1620" y="478"/>
                    <a:pt x="1632" y="454"/>
                  </a:cubicBezTo>
                  <a:cubicBezTo>
                    <a:pt x="1655" y="442"/>
                    <a:pt x="1655" y="430"/>
                    <a:pt x="1655" y="430"/>
                  </a:cubicBezTo>
                  <a:cubicBezTo>
                    <a:pt x="1655" y="418"/>
                    <a:pt x="1644" y="418"/>
                    <a:pt x="1632" y="418"/>
                  </a:cubicBezTo>
                  <a:cubicBezTo>
                    <a:pt x="1624" y="418"/>
                    <a:pt x="1605" y="429"/>
                    <a:pt x="1601" y="429"/>
                  </a:cubicBezTo>
                  <a:cubicBezTo>
                    <a:pt x="1599" y="429"/>
                    <a:pt x="1600" y="426"/>
                    <a:pt x="1608" y="418"/>
                  </a:cubicBezTo>
                  <a:cubicBezTo>
                    <a:pt x="1637" y="399"/>
                    <a:pt x="1642" y="379"/>
                    <a:pt x="1637" y="379"/>
                  </a:cubicBezTo>
                  <a:lnTo>
                    <a:pt x="1637" y="379"/>
                  </a:lnTo>
                  <a:cubicBezTo>
                    <a:pt x="1636" y="379"/>
                    <a:pt x="1634" y="380"/>
                    <a:pt x="1632" y="383"/>
                  </a:cubicBezTo>
                  <a:cubicBezTo>
                    <a:pt x="1608" y="383"/>
                    <a:pt x="1596" y="406"/>
                    <a:pt x="1572" y="418"/>
                  </a:cubicBezTo>
                  <a:cubicBezTo>
                    <a:pt x="1616" y="382"/>
                    <a:pt x="1619" y="368"/>
                    <a:pt x="1607" y="368"/>
                  </a:cubicBezTo>
                  <a:cubicBezTo>
                    <a:pt x="1600" y="368"/>
                    <a:pt x="1586" y="373"/>
                    <a:pt x="1572" y="383"/>
                  </a:cubicBezTo>
                  <a:cubicBezTo>
                    <a:pt x="1558" y="392"/>
                    <a:pt x="1552" y="396"/>
                    <a:pt x="1550" y="396"/>
                  </a:cubicBezTo>
                  <a:cubicBezTo>
                    <a:pt x="1547" y="396"/>
                    <a:pt x="1557" y="385"/>
                    <a:pt x="1572" y="371"/>
                  </a:cubicBezTo>
                  <a:cubicBezTo>
                    <a:pt x="1596" y="347"/>
                    <a:pt x="1596" y="347"/>
                    <a:pt x="1608" y="335"/>
                  </a:cubicBezTo>
                  <a:cubicBezTo>
                    <a:pt x="1612" y="331"/>
                    <a:pt x="1612" y="330"/>
                    <a:pt x="1610" y="330"/>
                  </a:cubicBezTo>
                  <a:cubicBezTo>
                    <a:pt x="1606" y="330"/>
                    <a:pt x="1596" y="335"/>
                    <a:pt x="1596" y="335"/>
                  </a:cubicBezTo>
                  <a:cubicBezTo>
                    <a:pt x="1584" y="335"/>
                    <a:pt x="1572" y="335"/>
                    <a:pt x="1596" y="311"/>
                  </a:cubicBezTo>
                  <a:cubicBezTo>
                    <a:pt x="1606" y="301"/>
                    <a:pt x="1608" y="298"/>
                    <a:pt x="1607" y="298"/>
                  </a:cubicBezTo>
                  <a:lnTo>
                    <a:pt x="1607" y="298"/>
                  </a:lnTo>
                  <a:cubicBezTo>
                    <a:pt x="1603" y="298"/>
                    <a:pt x="1569" y="323"/>
                    <a:pt x="1560" y="323"/>
                  </a:cubicBezTo>
                  <a:cubicBezTo>
                    <a:pt x="1560" y="323"/>
                    <a:pt x="1560" y="308"/>
                    <a:pt x="1548" y="308"/>
                  </a:cubicBezTo>
                  <a:cubicBezTo>
                    <a:pt x="1545" y="308"/>
                    <a:pt x="1541" y="309"/>
                    <a:pt x="1536" y="311"/>
                  </a:cubicBezTo>
                  <a:cubicBezTo>
                    <a:pt x="1528" y="319"/>
                    <a:pt x="1523" y="322"/>
                    <a:pt x="1520" y="322"/>
                  </a:cubicBezTo>
                  <a:cubicBezTo>
                    <a:pt x="1513" y="322"/>
                    <a:pt x="1513" y="311"/>
                    <a:pt x="1513" y="311"/>
                  </a:cubicBezTo>
                  <a:cubicBezTo>
                    <a:pt x="1513" y="302"/>
                    <a:pt x="1519" y="279"/>
                    <a:pt x="1512" y="279"/>
                  </a:cubicBezTo>
                  <a:cubicBezTo>
                    <a:pt x="1510" y="279"/>
                    <a:pt x="1506" y="282"/>
                    <a:pt x="1501" y="287"/>
                  </a:cubicBezTo>
                  <a:cubicBezTo>
                    <a:pt x="1495" y="291"/>
                    <a:pt x="1491" y="293"/>
                    <a:pt x="1489" y="293"/>
                  </a:cubicBezTo>
                  <a:cubicBezTo>
                    <a:pt x="1479" y="293"/>
                    <a:pt x="1513" y="252"/>
                    <a:pt x="1513" y="252"/>
                  </a:cubicBezTo>
                  <a:cubicBezTo>
                    <a:pt x="1517" y="248"/>
                    <a:pt x="1517" y="246"/>
                    <a:pt x="1515" y="246"/>
                  </a:cubicBezTo>
                  <a:cubicBezTo>
                    <a:pt x="1511" y="246"/>
                    <a:pt x="1501" y="252"/>
                    <a:pt x="1501" y="252"/>
                  </a:cubicBezTo>
                  <a:cubicBezTo>
                    <a:pt x="1501" y="240"/>
                    <a:pt x="1501" y="240"/>
                    <a:pt x="1489" y="240"/>
                  </a:cubicBezTo>
                  <a:cubicBezTo>
                    <a:pt x="1473" y="240"/>
                    <a:pt x="1462" y="250"/>
                    <a:pt x="1461" y="250"/>
                  </a:cubicBezTo>
                  <a:cubicBezTo>
                    <a:pt x="1460" y="250"/>
                    <a:pt x="1461" y="248"/>
                    <a:pt x="1465" y="240"/>
                  </a:cubicBezTo>
                  <a:cubicBezTo>
                    <a:pt x="1472" y="219"/>
                    <a:pt x="1479" y="193"/>
                    <a:pt x="1471" y="193"/>
                  </a:cubicBezTo>
                  <a:cubicBezTo>
                    <a:pt x="1468" y="193"/>
                    <a:pt x="1461" y="199"/>
                    <a:pt x="1451" y="211"/>
                  </a:cubicBezTo>
                  <a:lnTo>
                    <a:pt x="1451" y="211"/>
                  </a:lnTo>
                  <a:cubicBezTo>
                    <a:pt x="1472" y="179"/>
                    <a:pt x="1463" y="167"/>
                    <a:pt x="1448" y="167"/>
                  </a:cubicBezTo>
                  <a:cubicBezTo>
                    <a:pt x="1438" y="167"/>
                    <a:pt x="1426" y="172"/>
                    <a:pt x="1417" y="180"/>
                  </a:cubicBezTo>
                  <a:cubicBezTo>
                    <a:pt x="1413" y="184"/>
                    <a:pt x="1411" y="186"/>
                    <a:pt x="1409" y="186"/>
                  </a:cubicBezTo>
                  <a:cubicBezTo>
                    <a:pt x="1401" y="186"/>
                    <a:pt x="1435" y="124"/>
                    <a:pt x="1432" y="124"/>
                  </a:cubicBezTo>
                  <a:lnTo>
                    <a:pt x="1432" y="124"/>
                  </a:lnTo>
                  <a:cubicBezTo>
                    <a:pt x="1431" y="124"/>
                    <a:pt x="1427" y="130"/>
                    <a:pt x="1417" y="145"/>
                  </a:cubicBezTo>
                  <a:cubicBezTo>
                    <a:pt x="1401" y="161"/>
                    <a:pt x="1379" y="189"/>
                    <a:pt x="1374" y="189"/>
                  </a:cubicBezTo>
                  <a:cubicBezTo>
                    <a:pt x="1373" y="189"/>
                    <a:pt x="1374" y="183"/>
                    <a:pt x="1382" y="168"/>
                  </a:cubicBezTo>
                  <a:lnTo>
                    <a:pt x="1358" y="168"/>
                  </a:lnTo>
                  <a:cubicBezTo>
                    <a:pt x="1370" y="156"/>
                    <a:pt x="1382" y="145"/>
                    <a:pt x="1382" y="133"/>
                  </a:cubicBezTo>
                  <a:cubicBezTo>
                    <a:pt x="1382" y="121"/>
                    <a:pt x="1382" y="85"/>
                    <a:pt x="1370" y="85"/>
                  </a:cubicBezTo>
                  <a:cubicBezTo>
                    <a:pt x="1364" y="107"/>
                    <a:pt x="1356" y="129"/>
                    <a:pt x="1346" y="150"/>
                  </a:cubicBezTo>
                  <a:lnTo>
                    <a:pt x="1346" y="150"/>
                  </a:lnTo>
                  <a:cubicBezTo>
                    <a:pt x="1346" y="135"/>
                    <a:pt x="1346" y="143"/>
                    <a:pt x="1346" y="133"/>
                  </a:cubicBezTo>
                  <a:cubicBezTo>
                    <a:pt x="1346" y="133"/>
                    <a:pt x="1356" y="83"/>
                    <a:pt x="1349" y="83"/>
                  </a:cubicBezTo>
                  <a:lnTo>
                    <a:pt x="1349" y="83"/>
                  </a:lnTo>
                  <a:cubicBezTo>
                    <a:pt x="1348" y="83"/>
                    <a:pt x="1347" y="84"/>
                    <a:pt x="1346" y="85"/>
                  </a:cubicBezTo>
                  <a:cubicBezTo>
                    <a:pt x="1346" y="95"/>
                    <a:pt x="1328" y="123"/>
                    <a:pt x="1323" y="123"/>
                  </a:cubicBezTo>
                  <a:cubicBezTo>
                    <a:pt x="1323" y="123"/>
                    <a:pt x="1322" y="122"/>
                    <a:pt x="1322" y="121"/>
                  </a:cubicBezTo>
                  <a:cubicBezTo>
                    <a:pt x="1322" y="109"/>
                    <a:pt x="1334" y="61"/>
                    <a:pt x="1322" y="61"/>
                  </a:cubicBezTo>
                  <a:cubicBezTo>
                    <a:pt x="1318" y="74"/>
                    <a:pt x="1312" y="78"/>
                    <a:pt x="1306" y="78"/>
                  </a:cubicBezTo>
                  <a:cubicBezTo>
                    <a:pt x="1297" y="78"/>
                    <a:pt x="1288" y="71"/>
                    <a:pt x="1281" y="71"/>
                  </a:cubicBezTo>
                  <a:cubicBezTo>
                    <a:pt x="1278" y="71"/>
                    <a:pt x="1276" y="71"/>
                    <a:pt x="1274" y="73"/>
                  </a:cubicBezTo>
                  <a:cubicBezTo>
                    <a:pt x="1274" y="85"/>
                    <a:pt x="1263" y="133"/>
                    <a:pt x="1239" y="156"/>
                  </a:cubicBezTo>
                  <a:cubicBezTo>
                    <a:pt x="1238" y="157"/>
                    <a:pt x="1237" y="158"/>
                    <a:pt x="1237" y="158"/>
                  </a:cubicBezTo>
                  <a:cubicBezTo>
                    <a:pt x="1233" y="158"/>
                    <a:pt x="1250" y="121"/>
                    <a:pt x="1258" y="94"/>
                  </a:cubicBezTo>
                  <a:lnTo>
                    <a:pt x="1258" y="94"/>
                  </a:lnTo>
                  <a:cubicBezTo>
                    <a:pt x="1254" y="107"/>
                    <a:pt x="1248" y="117"/>
                    <a:pt x="1247" y="117"/>
                  </a:cubicBezTo>
                  <a:cubicBezTo>
                    <a:pt x="1247" y="117"/>
                    <a:pt x="1248" y="114"/>
                    <a:pt x="1251" y="109"/>
                  </a:cubicBezTo>
                  <a:cubicBezTo>
                    <a:pt x="1251" y="92"/>
                    <a:pt x="1257" y="69"/>
                    <a:pt x="1260" y="53"/>
                  </a:cubicBezTo>
                  <a:lnTo>
                    <a:pt x="1260" y="53"/>
                  </a:lnTo>
                  <a:cubicBezTo>
                    <a:pt x="1253" y="71"/>
                    <a:pt x="1238" y="98"/>
                    <a:pt x="1230" y="98"/>
                  </a:cubicBezTo>
                  <a:cubicBezTo>
                    <a:pt x="1229" y="98"/>
                    <a:pt x="1228" y="98"/>
                    <a:pt x="1227" y="97"/>
                  </a:cubicBezTo>
                  <a:cubicBezTo>
                    <a:pt x="1227" y="87"/>
                    <a:pt x="1243" y="44"/>
                    <a:pt x="1235" y="44"/>
                  </a:cubicBezTo>
                  <a:lnTo>
                    <a:pt x="1235" y="44"/>
                  </a:lnTo>
                  <a:cubicBezTo>
                    <a:pt x="1234" y="44"/>
                    <a:pt x="1232" y="45"/>
                    <a:pt x="1230" y="46"/>
                  </a:cubicBezTo>
                  <a:lnTo>
                    <a:pt x="1230" y="46"/>
                  </a:lnTo>
                  <a:cubicBezTo>
                    <a:pt x="1232" y="36"/>
                    <a:pt x="1235" y="26"/>
                    <a:pt x="1239" y="14"/>
                  </a:cubicBezTo>
                  <a:cubicBezTo>
                    <a:pt x="1239" y="14"/>
                    <a:pt x="1233" y="8"/>
                    <a:pt x="1230" y="8"/>
                  </a:cubicBezTo>
                  <a:cubicBezTo>
                    <a:pt x="1228" y="8"/>
                    <a:pt x="1227" y="10"/>
                    <a:pt x="1227" y="14"/>
                  </a:cubicBezTo>
                  <a:cubicBezTo>
                    <a:pt x="1215" y="25"/>
                    <a:pt x="1215" y="37"/>
                    <a:pt x="1215" y="37"/>
                  </a:cubicBezTo>
                  <a:lnTo>
                    <a:pt x="1191" y="37"/>
                  </a:lnTo>
                  <a:cubicBezTo>
                    <a:pt x="1167" y="61"/>
                    <a:pt x="1167" y="73"/>
                    <a:pt x="1167" y="97"/>
                  </a:cubicBezTo>
                  <a:cubicBezTo>
                    <a:pt x="1167" y="97"/>
                    <a:pt x="1155" y="97"/>
                    <a:pt x="1155" y="61"/>
                  </a:cubicBezTo>
                  <a:cubicBezTo>
                    <a:pt x="1155" y="42"/>
                    <a:pt x="1155" y="24"/>
                    <a:pt x="1155" y="14"/>
                  </a:cubicBezTo>
                  <a:cubicBezTo>
                    <a:pt x="1155" y="37"/>
                    <a:pt x="1143" y="49"/>
                    <a:pt x="1132" y="49"/>
                  </a:cubicBezTo>
                  <a:cubicBezTo>
                    <a:pt x="1132" y="61"/>
                    <a:pt x="1132" y="73"/>
                    <a:pt x="1132" y="85"/>
                  </a:cubicBezTo>
                  <a:cubicBezTo>
                    <a:pt x="1128" y="89"/>
                    <a:pt x="1124" y="90"/>
                    <a:pt x="1120" y="90"/>
                  </a:cubicBezTo>
                  <a:cubicBezTo>
                    <a:pt x="1113" y="90"/>
                    <a:pt x="1108" y="85"/>
                    <a:pt x="1108" y="85"/>
                  </a:cubicBezTo>
                  <a:cubicBezTo>
                    <a:pt x="1100" y="85"/>
                    <a:pt x="1092" y="101"/>
                    <a:pt x="1087" y="101"/>
                  </a:cubicBezTo>
                  <a:cubicBezTo>
                    <a:pt x="1085" y="101"/>
                    <a:pt x="1084" y="97"/>
                    <a:pt x="1084" y="85"/>
                  </a:cubicBezTo>
                  <a:cubicBezTo>
                    <a:pt x="1089" y="63"/>
                    <a:pt x="1087" y="54"/>
                    <a:pt x="1083" y="54"/>
                  </a:cubicBezTo>
                  <a:cubicBezTo>
                    <a:pt x="1079" y="54"/>
                    <a:pt x="1072" y="66"/>
                    <a:pt x="1072" y="85"/>
                  </a:cubicBezTo>
                  <a:cubicBezTo>
                    <a:pt x="1060" y="97"/>
                    <a:pt x="1060" y="109"/>
                    <a:pt x="1072" y="133"/>
                  </a:cubicBezTo>
                  <a:cubicBezTo>
                    <a:pt x="1072" y="133"/>
                    <a:pt x="1060" y="133"/>
                    <a:pt x="1060" y="109"/>
                  </a:cubicBezTo>
                  <a:cubicBezTo>
                    <a:pt x="1060" y="97"/>
                    <a:pt x="1060" y="85"/>
                    <a:pt x="1060" y="61"/>
                  </a:cubicBezTo>
                  <a:cubicBezTo>
                    <a:pt x="1060" y="60"/>
                    <a:pt x="1060" y="59"/>
                    <a:pt x="1060" y="59"/>
                  </a:cubicBezTo>
                  <a:cubicBezTo>
                    <a:pt x="1058" y="59"/>
                    <a:pt x="1053" y="75"/>
                    <a:pt x="1046" y="75"/>
                  </a:cubicBezTo>
                  <a:cubicBezTo>
                    <a:pt x="1043" y="75"/>
                    <a:pt x="1040" y="71"/>
                    <a:pt x="1036" y="61"/>
                  </a:cubicBezTo>
                  <a:cubicBezTo>
                    <a:pt x="1036" y="53"/>
                    <a:pt x="1036" y="38"/>
                    <a:pt x="1036" y="25"/>
                  </a:cubicBezTo>
                  <a:cubicBezTo>
                    <a:pt x="1036" y="53"/>
                    <a:pt x="1029" y="96"/>
                    <a:pt x="1020" y="96"/>
                  </a:cubicBezTo>
                  <a:cubicBezTo>
                    <a:pt x="1018" y="96"/>
                    <a:pt x="1015" y="93"/>
                    <a:pt x="1013" y="85"/>
                  </a:cubicBezTo>
                  <a:cubicBezTo>
                    <a:pt x="1013" y="61"/>
                    <a:pt x="1013" y="37"/>
                    <a:pt x="1013" y="25"/>
                  </a:cubicBezTo>
                  <a:cubicBezTo>
                    <a:pt x="1013" y="25"/>
                    <a:pt x="1007" y="15"/>
                    <a:pt x="1004" y="15"/>
                  </a:cubicBezTo>
                  <a:cubicBezTo>
                    <a:pt x="1002" y="15"/>
                    <a:pt x="1001" y="18"/>
                    <a:pt x="1001" y="25"/>
                  </a:cubicBezTo>
                  <a:cubicBezTo>
                    <a:pt x="990" y="36"/>
                    <a:pt x="999" y="98"/>
                    <a:pt x="991" y="98"/>
                  </a:cubicBezTo>
                  <a:cubicBezTo>
                    <a:pt x="990" y="98"/>
                    <a:pt x="990" y="98"/>
                    <a:pt x="989" y="97"/>
                  </a:cubicBezTo>
                  <a:cubicBezTo>
                    <a:pt x="989" y="73"/>
                    <a:pt x="989" y="49"/>
                    <a:pt x="989" y="25"/>
                  </a:cubicBezTo>
                  <a:lnTo>
                    <a:pt x="977" y="85"/>
                  </a:lnTo>
                  <a:lnTo>
                    <a:pt x="977" y="73"/>
                  </a:lnTo>
                  <a:cubicBezTo>
                    <a:pt x="977" y="53"/>
                    <a:pt x="968" y="23"/>
                    <a:pt x="958" y="23"/>
                  </a:cubicBezTo>
                  <a:cubicBezTo>
                    <a:pt x="956" y="23"/>
                    <a:pt x="955" y="24"/>
                    <a:pt x="953" y="25"/>
                  </a:cubicBezTo>
                  <a:cubicBezTo>
                    <a:pt x="953" y="32"/>
                    <a:pt x="953" y="67"/>
                    <a:pt x="953" y="97"/>
                  </a:cubicBezTo>
                  <a:cubicBezTo>
                    <a:pt x="953" y="85"/>
                    <a:pt x="953" y="73"/>
                    <a:pt x="941" y="61"/>
                  </a:cubicBezTo>
                  <a:cubicBezTo>
                    <a:pt x="941" y="61"/>
                    <a:pt x="921" y="0"/>
                    <a:pt x="9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3"/>
            <p:cNvSpPr/>
            <p:nvPr/>
          </p:nvSpPr>
          <p:spPr>
            <a:xfrm>
              <a:off x="5219400" y="5182949"/>
              <a:ext cx="110535" cy="94307"/>
            </a:xfrm>
            <a:custGeom>
              <a:avLst/>
              <a:gdLst/>
              <a:ahLst/>
              <a:cxnLst/>
              <a:rect l="l" t="t" r="r" b="b"/>
              <a:pathLst>
                <a:path w="2179" h="1859" extrusionOk="0">
                  <a:moveTo>
                    <a:pt x="1250" y="382"/>
                  </a:moveTo>
                  <a:lnTo>
                    <a:pt x="1250" y="394"/>
                  </a:lnTo>
                  <a:cubicBezTo>
                    <a:pt x="1548" y="394"/>
                    <a:pt x="1786" y="632"/>
                    <a:pt x="1798" y="930"/>
                  </a:cubicBezTo>
                  <a:cubicBezTo>
                    <a:pt x="1798" y="1259"/>
                    <a:pt x="1528" y="1474"/>
                    <a:pt x="1246" y="1474"/>
                  </a:cubicBezTo>
                  <a:cubicBezTo>
                    <a:pt x="1109" y="1474"/>
                    <a:pt x="970" y="1424"/>
                    <a:pt x="857" y="1311"/>
                  </a:cubicBezTo>
                  <a:cubicBezTo>
                    <a:pt x="512" y="966"/>
                    <a:pt x="762" y="382"/>
                    <a:pt x="1250" y="382"/>
                  </a:cubicBezTo>
                  <a:close/>
                  <a:moveTo>
                    <a:pt x="1244" y="0"/>
                  </a:moveTo>
                  <a:cubicBezTo>
                    <a:pt x="1013" y="0"/>
                    <a:pt x="777" y="86"/>
                    <a:pt x="583" y="275"/>
                  </a:cubicBezTo>
                  <a:cubicBezTo>
                    <a:pt x="0" y="859"/>
                    <a:pt x="417" y="1859"/>
                    <a:pt x="1250" y="1859"/>
                  </a:cubicBezTo>
                  <a:cubicBezTo>
                    <a:pt x="1762" y="1859"/>
                    <a:pt x="2179" y="1442"/>
                    <a:pt x="2179" y="930"/>
                  </a:cubicBezTo>
                  <a:cubicBezTo>
                    <a:pt x="2179" y="368"/>
                    <a:pt x="1723" y="0"/>
                    <a:pt x="12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3"/>
            <p:cNvSpPr/>
            <p:nvPr/>
          </p:nvSpPr>
          <p:spPr>
            <a:xfrm>
              <a:off x="5249583" y="5196900"/>
              <a:ext cx="64678" cy="72645"/>
            </a:xfrm>
            <a:custGeom>
              <a:avLst/>
              <a:gdLst/>
              <a:ahLst/>
              <a:cxnLst/>
              <a:rect l="l" t="t" r="r" b="b"/>
              <a:pathLst>
                <a:path w="1275" h="1432" extrusionOk="0">
                  <a:moveTo>
                    <a:pt x="261" y="118"/>
                  </a:moveTo>
                  <a:lnTo>
                    <a:pt x="261" y="118"/>
                  </a:lnTo>
                  <a:cubicBezTo>
                    <a:pt x="261" y="118"/>
                    <a:pt x="263" y="121"/>
                    <a:pt x="267" y="126"/>
                  </a:cubicBezTo>
                  <a:lnTo>
                    <a:pt x="267" y="126"/>
                  </a:lnTo>
                  <a:cubicBezTo>
                    <a:pt x="266" y="124"/>
                    <a:pt x="264" y="121"/>
                    <a:pt x="262" y="119"/>
                  </a:cubicBezTo>
                  <a:cubicBezTo>
                    <a:pt x="262" y="119"/>
                    <a:pt x="261" y="118"/>
                    <a:pt x="261" y="118"/>
                  </a:cubicBezTo>
                  <a:close/>
                  <a:moveTo>
                    <a:pt x="453" y="107"/>
                  </a:moveTo>
                  <a:lnTo>
                    <a:pt x="453" y="107"/>
                  </a:lnTo>
                  <a:cubicBezTo>
                    <a:pt x="459" y="114"/>
                    <a:pt x="462" y="124"/>
                    <a:pt x="466" y="136"/>
                  </a:cubicBezTo>
                  <a:lnTo>
                    <a:pt x="466" y="136"/>
                  </a:lnTo>
                  <a:cubicBezTo>
                    <a:pt x="459" y="124"/>
                    <a:pt x="453" y="107"/>
                    <a:pt x="453" y="107"/>
                  </a:cubicBezTo>
                  <a:close/>
                  <a:moveTo>
                    <a:pt x="845" y="101"/>
                  </a:moveTo>
                  <a:cubicBezTo>
                    <a:pt x="841" y="114"/>
                    <a:pt x="838" y="127"/>
                    <a:pt x="834" y="140"/>
                  </a:cubicBezTo>
                  <a:lnTo>
                    <a:pt x="834" y="140"/>
                  </a:lnTo>
                  <a:cubicBezTo>
                    <a:pt x="834" y="126"/>
                    <a:pt x="839" y="112"/>
                    <a:pt x="845" y="101"/>
                  </a:cubicBezTo>
                  <a:close/>
                  <a:moveTo>
                    <a:pt x="429" y="119"/>
                  </a:moveTo>
                  <a:cubicBezTo>
                    <a:pt x="441" y="155"/>
                    <a:pt x="453" y="155"/>
                    <a:pt x="441" y="155"/>
                  </a:cubicBezTo>
                  <a:cubicBezTo>
                    <a:pt x="441" y="143"/>
                    <a:pt x="429" y="131"/>
                    <a:pt x="429" y="119"/>
                  </a:cubicBezTo>
                  <a:close/>
                  <a:moveTo>
                    <a:pt x="750" y="143"/>
                  </a:moveTo>
                  <a:cubicBezTo>
                    <a:pt x="750" y="143"/>
                    <a:pt x="750" y="155"/>
                    <a:pt x="739" y="191"/>
                  </a:cubicBezTo>
                  <a:lnTo>
                    <a:pt x="739" y="191"/>
                  </a:lnTo>
                  <a:cubicBezTo>
                    <a:pt x="739" y="171"/>
                    <a:pt x="741" y="153"/>
                    <a:pt x="750" y="143"/>
                  </a:cubicBezTo>
                  <a:close/>
                  <a:moveTo>
                    <a:pt x="750" y="170"/>
                  </a:moveTo>
                  <a:lnTo>
                    <a:pt x="750" y="170"/>
                  </a:lnTo>
                  <a:cubicBezTo>
                    <a:pt x="749" y="192"/>
                    <a:pt x="739" y="203"/>
                    <a:pt x="739" y="203"/>
                  </a:cubicBezTo>
                  <a:cubicBezTo>
                    <a:pt x="743" y="190"/>
                    <a:pt x="747" y="180"/>
                    <a:pt x="750" y="170"/>
                  </a:cubicBezTo>
                  <a:close/>
                  <a:moveTo>
                    <a:pt x="310" y="203"/>
                  </a:moveTo>
                  <a:cubicBezTo>
                    <a:pt x="310" y="205"/>
                    <a:pt x="312" y="208"/>
                    <a:pt x="315" y="213"/>
                  </a:cubicBezTo>
                  <a:lnTo>
                    <a:pt x="315" y="213"/>
                  </a:lnTo>
                  <a:cubicBezTo>
                    <a:pt x="314" y="210"/>
                    <a:pt x="312" y="206"/>
                    <a:pt x="310" y="203"/>
                  </a:cubicBezTo>
                  <a:close/>
                  <a:moveTo>
                    <a:pt x="232" y="266"/>
                  </a:moveTo>
                  <a:cubicBezTo>
                    <a:pt x="231" y="266"/>
                    <a:pt x="232" y="268"/>
                    <a:pt x="238" y="274"/>
                  </a:cubicBezTo>
                  <a:cubicBezTo>
                    <a:pt x="245" y="276"/>
                    <a:pt x="251" y="279"/>
                    <a:pt x="257" y="282"/>
                  </a:cubicBezTo>
                  <a:lnTo>
                    <a:pt x="257" y="282"/>
                  </a:lnTo>
                  <a:cubicBezTo>
                    <a:pt x="249" y="277"/>
                    <a:pt x="235" y="266"/>
                    <a:pt x="232" y="266"/>
                  </a:cubicBezTo>
                  <a:close/>
                  <a:moveTo>
                    <a:pt x="507" y="302"/>
                  </a:moveTo>
                  <a:lnTo>
                    <a:pt x="512" y="322"/>
                  </a:lnTo>
                  <a:cubicBezTo>
                    <a:pt x="512" y="322"/>
                    <a:pt x="512" y="308"/>
                    <a:pt x="507" y="302"/>
                  </a:cubicBezTo>
                  <a:close/>
                  <a:moveTo>
                    <a:pt x="518" y="319"/>
                  </a:moveTo>
                  <a:cubicBezTo>
                    <a:pt x="521" y="328"/>
                    <a:pt x="523" y="335"/>
                    <a:pt x="524" y="335"/>
                  </a:cubicBezTo>
                  <a:cubicBezTo>
                    <a:pt x="524" y="335"/>
                    <a:pt x="524" y="335"/>
                    <a:pt x="524" y="334"/>
                  </a:cubicBezTo>
                  <a:lnTo>
                    <a:pt x="518" y="319"/>
                  </a:lnTo>
                  <a:close/>
                  <a:moveTo>
                    <a:pt x="279" y="348"/>
                  </a:moveTo>
                  <a:cubicBezTo>
                    <a:pt x="283" y="351"/>
                    <a:pt x="286" y="355"/>
                    <a:pt x="286" y="357"/>
                  </a:cubicBezTo>
                  <a:cubicBezTo>
                    <a:pt x="284" y="354"/>
                    <a:pt x="282" y="350"/>
                    <a:pt x="279" y="348"/>
                  </a:cubicBezTo>
                  <a:close/>
                  <a:moveTo>
                    <a:pt x="753" y="366"/>
                  </a:moveTo>
                  <a:cubicBezTo>
                    <a:pt x="753" y="368"/>
                    <a:pt x="752" y="369"/>
                    <a:pt x="752" y="370"/>
                  </a:cubicBezTo>
                  <a:lnTo>
                    <a:pt x="752" y="370"/>
                  </a:lnTo>
                  <a:lnTo>
                    <a:pt x="753" y="366"/>
                  </a:lnTo>
                  <a:close/>
                  <a:moveTo>
                    <a:pt x="822" y="380"/>
                  </a:moveTo>
                  <a:cubicBezTo>
                    <a:pt x="820" y="382"/>
                    <a:pt x="819" y="384"/>
                    <a:pt x="819" y="384"/>
                  </a:cubicBezTo>
                  <a:cubicBezTo>
                    <a:pt x="819" y="384"/>
                    <a:pt x="820" y="383"/>
                    <a:pt x="822" y="381"/>
                  </a:cubicBezTo>
                  <a:cubicBezTo>
                    <a:pt x="822" y="381"/>
                    <a:pt x="822" y="381"/>
                    <a:pt x="822" y="380"/>
                  </a:cubicBezTo>
                  <a:close/>
                  <a:moveTo>
                    <a:pt x="810" y="357"/>
                  </a:moveTo>
                  <a:cubicBezTo>
                    <a:pt x="797" y="383"/>
                    <a:pt x="791" y="398"/>
                    <a:pt x="792" y="398"/>
                  </a:cubicBezTo>
                  <a:cubicBezTo>
                    <a:pt x="793" y="398"/>
                    <a:pt x="799" y="386"/>
                    <a:pt x="810" y="357"/>
                  </a:cubicBezTo>
                  <a:close/>
                  <a:moveTo>
                    <a:pt x="155" y="417"/>
                  </a:moveTo>
                  <a:cubicBezTo>
                    <a:pt x="164" y="417"/>
                    <a:pt x="180" y="424"/>
                    <a:pt x="192" y="432"/>
                  </a:cubicBezTo>
                  <a:lnTo>
                    <a:pt x="192" y="432"/>
                  </a:lnTo>
                  <a:cubicBezTo>
                    <a:pt x="177" y="428"/>
                    <a:pt x="163" y="425"/>
                    <a:pt x="155" y="417"/>
                  </a:cubicBezTo>
                  <a:close/>
                  <a:moveTo>
                    <a:pt x="342" y="456"/>
                  </a:moveTo>
                  <a:cubicBezTo>
                    <a:pt x="346" y="461"/>
                    <a:pt x="354" y="467"/>
                    <a:pt x="369" y="476"/>
                  </a:cubicBezTo>
                  <a:cubicBezTo>
                    <a:pt x="361" y="468"/>
                    <a:pt x="352" y="462"/>
                    <a:pt x="342" y="456"/>
                  </a:cubicBezTo>
                  <a:close/>
                  <a:moveTo>
                    <a:pt x="262" y="505"/>
                  </a:moveTo>
                  <a:cubicBezTo>
                    <a:pt x="269" y="509"/>
                    <a:pt x="274" y="512"/>
                    <a:pt x="274" y="512"/>
                  </a:cubicBezTo>
                  <a:cubicBezTo>
                    <a:pt x="271" y="509"/>
                    <a:pt x="267" y="506"/>
                    <a:pt x="262" y="505"/>
                  </a:cubicBezTo>
                  <a:close/>
                  <a:moveTo>
                    <a:pt x="224" y="502"/>
                  </a:moveTo>
                  <a:cubicBezTo>
                    <a:pt x="225" y="502"/>
                    <a:pt x="236" y="507"/>
                    <a:pt x="253" y="514"/>
                  </a:cubicBezTo>
                  <a:lnTo>
                    <a:pt x="253" y="514"/>
                  </a:lnTo>
                  <a:cubicBezTo>
                    <a:pt x="248" y="513"/>
                    <a:pt x="243" y="512"/>
                    <a:pt x="238" y="512"/>
                  </a:cubicBezTo>
                  <a:cubicBezTo>
                    <a:pt x="227" y="505"/>
                    <a:pt x="223" y="502"/>
                    <a:pt x="224" y="502"/>
                  </a:cubicBezTo>
                  <a:close/>
                  <a:moveTo>
                    <a:pt x="301" y="556"/>
                  </a:moveTo>
                  <a:cubicBezTo>
                    <a:pt x="310" y="558"/>
                    <a:pt x="317" y="560"/>
                    <a:pt x="322" y="560"/>
                  </a:cubicBezTo>
                  <a:lnTo>
                    <a:pt x="301" y="556"/>
                  </a:lnTo>
                  <a:close/>
                  <a:moveTo>
                    <a:pt x="1237" y="563"/>
                  </a:moveTo>
                  <a:cubicBezTo>
                    <a:pt x="1230" y="563"/>
                    <a:pt x="1215" y="566"/>
                    <a:pt x="1191" y="572"/>
                  </a:cubicBezTo>
                  <a:lnTo>
                    <a:pt x="1239" y="572"/>
                  </a:lnTo>
                  <a:cubicBezTo>
                    <a:pt x="1245" y="566"/>
                    <a:pt x="1245" y="563"/>
                    <a:pt x="1237" y="563"/>
                  </a:cubicBezTo>
                  <a:close/>
                  <a:moveTo>
                    <a:pt x="1179" y="572"/>
                  </a:moveTo>
                  <a:cubicBezTo>
                    <a:pt x="1158" y="577"/>
                    <a:pt x="1148" y="580"/>
                    <a:pt x="1147" y="582"/>
                  </a:cubicBezTo>
                  <a:lnTo>
                    <a:pt x="1147" y="582"/>
                  </a:lnTo>
                  <a:cubicBezTo>
                    <a:pt x="1165" y="578"/>
                    <a:pt x="1191" y="572"/>
                    <a:pt x="1191" y="572"/>
                  </a:cubicBezTo>
                  <a:close/>
                  <a:moveTo>
                    <a:pt x="48" y="584"/>
                  </a:moveTo>
                  <a:cubicBezTo>
                    <a:pt x="0" y="584"/>
                    <a:pt x="12" y="584"/>
                    <a:pt x="72" y="596"/>
                  </a:cubicBezTo>
                  <a:lnTo>
                    <a:pt x="48" y="584"/>
                  </a:lnTo>
                  <a:close/>
                  <a:moveTo>
                    <a:pt x="1239" y="619"/>
                  </a:moveTo>
                  <a:cubicBezTo>
                    <a:pt x="1233" y="625"/>
                    <a:pt x="1227" y="628"/>
                    <a:pt x="1222" y="628"/>
                  </a:cubicBezTo>
                  <a:cubicBezTo>
                    <a:pt x="1218" y="628"/>
                    <a:pt x="1215" y="625"/>
                    <a:pt x="1215" y="619"/>
                  </a:cubicBezTo>
                  <a:close/>
                  <a:moveTo>
                    <a:pt x="322" y="655"/>
                  </a:moveTo>
                  <a:cubicBezTo>
                    <a:pt x="298" y="655"/>
                    <a:pt x="286" y="667"/>
                    <a:pt x="262" y="667"/>
                  </a:cubicBezTo>
                  <a:lnTo>
                    <a:pt x="215" y="667"/>
                  </a:lnTo>
                  <a:cubicBezTo>
                    <a:pt x="227" y="667"/>
                    <a:pt x="298" y="655"/>
                    <a:pt x="322" y="655"/>
                  </a:cubicBezTo>
                  <a:close/>
                  <a:moveTo>
                    <a:pt x="179" y="667"/>
                  </a:moveTo>
                  <a:cubicBezTo>
                    <a:pt x="179" y="667"/>
                    <a:pt x="143" y="667"/>
                    <a:pt x="131" y="679"/>
                  </a:cubicBezTo>
                  <a:lnTo>
                    <a:pt x="155" y="679"/>
                  </a:lnTo>
                  <a:cubicBezTo>
                    <a:pt x="150" y="679"/>
                    <a:pt x="140" y="679"/>
                    <a:pt x="128" y="680"/>
                  </a:cubicBezTo>
                  <a:lnTo>
                    <a:pt x="128" y="680"/>
                  </a:lnTo>
                  <a:cubicBezTo>
                    <a:pt x="129" y="680"/>
                    <a:pt x="130" y="679"/>
                    <a:pt x="131" y="679"/>
                  </a:cubicBezTo>
                  <a:lnTo>
                    <a:pt x="119" y="679"/>
                  </a:lnTo>
                  <a:cubicBezTo>
                    <a:pt x="131" y="667"/>
                    <a:pt x="143" y="667"/>
                    <a:pt x="155" y="667"/>
                  </a:cubicBezTo>
                  <a:close/>
                  <a:moveTo>
                    <a:pt x="155" y="692"/>
                  </a:moveTo>
                  <a:cubicBezTo>
                    <a:pt x="151" y="694"/>
                    <a:pt x="152" y="696"/>
                    <a:pt x="153" y="696"/>
                  </a:cubicBezTo>
                  <a:cubicBezTo>
                    <a:pt x="154" y="696"/>
                    <a:pt x="155" y="695"/>
                    <a:pt x="155" y="692"/>
                  </a:cubicBezTo>
                  <a:close/>
                  <a:moveTo>
                    <a:pt x="215" y="762"/>
                  </a:moveTo>
                  <a:lnTo>
                    <a:pt x="215" y="762"/>
                  </a:lnTo>
                  <a:cubicBezTo>
                    <a:pt x="210" y="766"/>
                    <a:pt x="205" y="771"/>
                    <a:pt x="198" y="774"/>
                  </a:cubicBezTo>
                  <a:lnTo>
                    <a:pt x="198" y="774"/>
                  </a:lnTo>
                  <a:cubicBezTo>
                    <a:pt x="200" y="774"/>
                    <a:pt x="201" y="774"/>
                    <a:pt x="203" y="774"/>
                  </a:cubicBezTo>
                  <a:lnTo>
                    <a:pt x="215" y="762"/>
                  </a:lnTo>
                  <a:close/>
                  <a:moveTo>
                    <a:pt x="198" y="774"/>
                  </a:moveTo>
                  <a:cubicBezTo>
                    <a:pt x="186" y="774"/>
                    <a:pt x="166" y="775"/>
                    <a:pt x="155" y="786"/>
                  </a:cubicBezTo>
                  <a:cubicBezTo>
                    <a:pt x="171" y="786"/>
                    <a:pt x="186" y="781"/>
                    <a:pt x="198" y="774"/>
                  </a:cubicBezTo>
                  <a:close/>
                  <a:moveTo>
                    <a:pt x="869" y="774"/>
                  </a:moveTo>
                  <a:lnTo>
                    <a:pt x="915" y="797"/>
                  </a:lnTo>
                  <a:lnTo>
                    <a:pt x="915" y="797"/>
                  </a:lnTo>
                  <a:cubicBezTo>
                    <a:pt x="913" y="794"/>
                    <a:pt x="906" y="790"/>
                    <a:pt x="869" y="774"/>
                  </a:cubicBezTo>
                  <a:close/>
                  <a:moveTo>
                    <a:pt x="1200" y="793"/>
                  </a:moveTo>
                  <a:lnTo>
                    <a:pt x="1200" y="793"/>
                  </a:lnTo>
                  <a:cubicBezTo>
                    <a:pt x="1201" y="795"/>
                    <a:pt x="1204" y="798"/>
                    <a:pt x="1215" y="798"/>
                  </a:cubicBezTo>
                  <a:cubicBezTo>
                    <a:pt x="1210" y="796"/>
                    <a:pt x="1205" y="794"/>
                    <a:pt x="1200" y="793"/>
                  </a:cubicBezTo>
                  <a:close/>
                  <a:moveTo>
                    <a:pt x="107" y="846"/>
                  </a:moveTo>
                  <a:lnTo>
                    <a:pt x="107" y="846"/>
                  </a:lnTo>
                  <a:cubicBezTo>
                    <a:pt x="107" y="846"/>
                    <a:pt x="107" y="846"/>
                    <a:pt x="107" y="846"/>
                  </a:cubicBezTo>
                  <a:close/>
                  <a:moveTo>
                    <a:pt x="369" y="846"/>
                  </a:moveTo>
                  <a:cubicBezTo>
                    <a:pt x="365" y="850"/>
                    <a:pt x="359" y="856"/>
                    <a:pt x="354" y="861"/>
                  </a:cubicBezTo>
                  <a:lnTo>
                    <a:pt x="354" y="861"/>
                  </a:lnTo>
                  <a:cubicBezTo>
                    <a:pt x="372" y="846"/>
                    <a:pt x="380" y="846"/>
                    <a:pt x="369" y="846"/>
                  </a:cubicBezTo>
                  <a:close/>
                  <a:moveTo>
                    <a:pt x="1137" y="913"/>
                  </a:moveTo>
                  <a:lnTo>
                    <a:pt x="1143" y="917"/>
                  </a:lnTo>
                  <a:cubicBezTo>
                    <a:pt x="1143" y="917"/>
                    <a:pt x="1140" y="914"/>
                    <a:pt x="1137" y="913"/>
                  </a:cubicBezTo>
                  <a:close/>
                  <a:moveTo>
                    <a:pt x="407" y="923"/>
                  </a:moveTo>
                  <a:lnTo>
                    <a:pt x="407" y="923"/>
                  </a:lnTo>
                  <a:cubicBezTo>
                    <a:pt x="405" y="923"/>
                    <a:pt x="401" y="928"/>
                    <a:pt x="395" y="934"/>
                  </a:cubicBezTo>
                  <a:lnTo>
                    <a:pt x="395" y="934"/>
                  </a:lnTo>
                  <a:cubicBezTo>
                    <a:pt x="398" y="932"/>
                    <a:pt x="401" y="931"/>
                    <a:pt x="405" y="929"/>
                  </a:cubicBezTo>
                  <a:cubicBezTo>
                    <a:pt x="407" y="925"/>
                    <a:pt x="407" y="923"/>
                    <a:pt x="407" y="923"/>
                  </a:cubicBezTo>
                  <a:close/>
                  <a:moveTo>
                    <a:pt x="846" y="905"/>
                  </a:moveTo>
                  <a:lnTo>
                    <a:pt x="846" y="905"/>
                  </a:lnTo>
                  <a:cubicBezTo>
                    <a:pt x="857" y="916"/>
                    <a:pt x="868" y="926"/>
                    <a:pt x="879" y="936"/>
                  </a:cubicBezTo>
                  <a:lnTo>
                    <a:pt x="879" y="936"/>
                  </a:lnTo>
                  <a:cubicBezTo>
                    <a:pt x="874" y="929"/>
                    <a:pt x="865" y="920"/>
                    <a:pt x="846" y="905"/>
                  </a:cubicBezTo>
                  <a:close/>
                  <a:moveTo>
                    <a:pt x="1137" y="961"/>
                  </a:moveTo>
                  <a:lnTo>
                    <a:pt x="1137" y="961"/>
                  </a:lnTo>
                  <a:cubicBezTo>
                    <a:pt x="1141" y="964"/>
                    <a:pt x="1144" y="966"/>
                    <a:pt x="1144" y="966"/>
                  </a:cubicBezTo>
                  <a:cubicBezTo>
                    <a:pt x="1145" y="966"/>
                    <a:pt x="1144" y="966"/>
                    <a:pt x="1143" y="965"/>
                  </a:cubicBezTo>
                  <a:cubicBezTo>
                    <a:pt x="1141" y="964"/>
                    <a:pt x="1139" y="962"/>
                    <a:pt x="1137" y="961"/>
                  </a:cubicBezTo>
                  <a:close/>
                  <a:moveTo>
                    <a:pt x="964" y="963"/>
                  </a:moveTo>
                  <a:cubicBezTo>
                    <a:pt x="964" y="963"/>
                    <a:pt x="977" y="973"/>
                    <a:pt x="989" y="984"/>
                  </a:cubicBezTo>
                  <a:lnTo>
                    <a:pt x="989" y="984"/>
                  </a:lnTo>
                  <a:cubicBezTo>
                    <a:pt x="985" y="981"/>
                    <a:pt x="982" y="979"/>
                    <a:pt x="978" y="977"/>
                  </a:cubicBezTo>
                  <a:lnTo>
                    <a:pt x="978" y="977"/>
                  </a:lnTo>
                  <a:cubicBezTo>
                    <a:pt x="978" y="977"/>
                    <a:pt x="979" y="978"/>
                    <a:pt x="979" y="978"/>
                  </a:cubicBezTo>
                  <a:lnTo>
                    <a:pt x="979" y="978"/>
                  </a:lnTo>
                  <a:lnTo>
                    <a:pt x="977" y="977"/>
                  </a:lnTo>
                  <a:lnTo>
                    <a:pt x="977" y="977"/>
                  </a:lnTo>
                  <a:cubicBezTo>
                    <a:pt x="977" y="977"/>
                    <a:pt x="978" y="977"/>
                    <a:pt x="978" y="977"/>
                  </a:cubicBezTo>
                  <a:lnTo>
                    <a:pt x="978" y="977"/>
                  </a:lnTo>
                  <a:cubicBezTo>
                    <a:pt x="973" y="972"/>
                    <a:pt x="968" y="968"/>
                    <a:pt x="965" y="965"/>
                  </a:cubicBezTo>
                  <a:cubicBezTo>
                    <a:pt x="964" y="964"/>
                    <a:pt x="963" y="963"/>
                    <a:pt x="964" y="963"/>
                  </a:cubicBezTo>
                  <a:close/>
                  <a:moveTo>
                    <a:pt x="774" y="988"/>
                  </a:moveTo>
                  <a:cubicBezTo>
                    <a:pt x="774" y="989"/>
                    <a:pt x="774" y="998"/>
                    <a:pt x="777" y="1005"/>
                  </a:cubicBezTo>
                  <a:lnTo>
                    <a:pt x="777" y="1005"/>
                  </a:lnTo>
                  <a:cubicBezTo>
                    <a:pt x="774" y="995"/>
                    <a:pt x="774" y="989"/>
                    <a:pt x="774" y="988"/>
                  </a:cubicBezTo>
                  <a:close/>
                  <a:moveTo>
                    <a:pt x="596" y="988"/>
                  </a:moveTo>
                  <a:cubicBezTo>
                    <a:pt x="594" y="994"/>
                    <a:pt x="592" y="1000"/>
                    <a:pt x="591" y="1006"/>
                  </a:cubicBezTo>
                  <a:lnTo>
                    <a:pt x="591" y="1006"/>
                  </a:lnTo>
                  <a:lnTo>
                    <a:pt x="596" y="988"/>
                  </a:lnTo>
                  <a:close/>
                  <a:moveTo>
                    <a:pt x="476" y="981"/>
                  </a:moveTo>
                  <a:cubicBezTo>
                    <a:pt x="475" y="981"/>
                    <a:pt x="473" y="988"/>
                    <a:pt x="467" y="1006"/>
                  </a:cubicBezTo>
                  <a:lnTo>
                    <a:pt x="467" y="1006"/>
                  </a:lnTo>
                  <a:lnTo>
                    <a:pt x="477" y="988"/>
                  </a:lnTo>
                  <a:cubicBezTo>
                    <a:pt x="477" y="984"/>
                    <a:pt x="477" y="981"/>
                    <a:pt x="476" y="981"/>
                  </a:cubicBezTo>
                  <a:close/>
                  <a:moveTo>
                    <a:pt x="691" y="988"/>
                  </a:moveTo>
                  <a:lnTo>
                    <a:pt x="691" y="988"/>
                  </a:lnTo>
                  <a:cubicBezTo>
                    <a:pt x="691" y="989"/>
                    <a:pt x="695" y="1001"/>
                    <a:pt x="701" y="1017"/>
                  </a:cubicBezTo>
                  <a:lnTo>
                    <a:pt x="701" y="1017"/>
                  </a:lnTo>
                  <a:lnTo>
                    <a:pt x="691" y="988"/>
                  </a:lnTo>
                  <a:close/>
                  <a:moveTo>
                    <a:pt x="322" y="1012"/>
                  </a:moveTo>
                  <a:lnTo>
                    <a:pt x="322" y="1012"/>
                  </a:lnTo>
                  <a:cubicBezTo>
                    <a:pt x="322" y="1014"/>
                    <a:pt x="322" y="1015"/>
                    <a:pt x="322" y="1016"/>
                  </a:cubicBezTo>
                  <a:lnTo>
                    <a:pt x="322" y="1016"/>
                  </a:lnTo>
                  <a:cubicBezTo>
                    <a:pt x="318" y="1018"/>
                    <a:pt x="314" y="1021"/>
                    <a:pt x="310" y="1024"/>
                  </a:cubicBezTo>
                  <a:lnTo>
                    <a:pt x="322" y="1012"/>
                  </a:lnTo>
                  <a:close/>
                  <a:moveTo>
                    <a:pt x="991" y="1019"/>
                  </a:moveTo>
                  <a:lnTo>
                    <a:pt x="1000" y="1024"/>
                  </a:lnTo>
                  <a:cubicBezTo>
                    <a:pt x="997" y="1023"/>
                    <a:pt x="994" y="1021"/>
                    <a:pt x="991" y="1019"/>
                  </a:cubicBezTo>
                  <a:close/>
                  <a:moveTo>
                    <a:pt x="750" y="1000"/>
                  </a:moveTo>
                  <a:lnTo>
                    <a:pt x="762" y="1024"/>
                  </a:lnTo>
                  <a:cubicBezTo>
                    <a:pt x="762" y="1024"/>
                    <a:pt x="758" y="1016"/>
                    <a:pt x="754" y="1011"/>
                  </a:cubicBezTo>
                  <a:lnTo>
                    <a:pt x="754" y="1011"/>
                  </a:lnTo>
                  <a:cubicBezTo>
                    <a:pt x="756" y="1017"/>
                    <a:pt x="758" y="1022"/>
                    <a:pt x="759" y="1025"/>
                  </a:cubicBezTo>
                  <a:lnTo>
                    <a:pt x="759" y="1025"/>
                  </a:lnTo>
                  <a:cubicBezTo>
                    <a:pt x="756" y="1019"/>
                    <a:pt x="754" y="1013"/>
                    <a:pt x="752" y="1008"/>
                  </a:cubicBezTo>
                  <a:lnTo>
                    <a:pt x="752" y="1008"/>
                  </a:lnTo>
                  <a:cubicBezTo>
                    <a:pt x="752" y="1009"/>
                    <a:pt x="753" y="1010"/>
                    <a:pt x="754" y="1011"/>
                  </a:cubicBezTo>
                  <a:lnTo>
                    <a:pt x="754" y="1011"/>
                  </a:lnTo>
                  <a:cubicBezTo>
                    <a:pt x="753" y="1008"/>
                    <a:pt x="752" y="1004"/>
                    <a:pt x="750" y="1000"/>
                  </a:cubicBezTo>
                  <a:close/>
                  <a:moveTo>
                    <a:pt x="467" y="1006"/>
                  </a:moveTo>
                  <a:lnTo>
                    <a:pt x="455" y="1027"/>
                  </a:lnTo>
                  <a:lnTo>
                    <a:pt x="455" y="1027"/>
                  </a:lnTo>
                  <a:cubicBezTo>
                    <a:pt x="458" y="1023"/>
                    <a:pt x="461" y="1019"/>
                    <a:pt x="465" y="1012"/>
                  </a:cubicBezTo>
                  <a:cubicBezTo>
                    <a:pt x="465" y="1010"/>
                    <a:pt x="466" y="1008"/>
                    <a:pt x="467" y="1006"/>
                  </a:cubicBezTo>
                  <a:close/>
                  <a:moveTo>
                    <a:pt x="496" y="995"/>
                  </a:moveTo>
                  <a:cubicBezTo>
                    <a:pt x="495" y="995"/>
                    <a:pt x="481" y="1021"/>
                    <a:pt x="471" y="1045"/>
                  </a:cubicBezTo>
                  <a:lnTo>
                    <a:pt x="471" y="1045"/>
                  </a:lnTo>
                  <a:lnTo>
                    <a:pt x="488" y="1012"/>
                  </a:lnTo>
                  <a:cubicBezTo>
                    <a:pt x="495" y="1000"/>
                    <a:pt x="497" y="995"/>
                    <a:pt x="496" y="995"/>
                  </a:cubicBezTo>
                  <a:close/>
                  <a:moveTo>
                    <a:pt x="437" y="1060"/>
                  </a:moveTo>
                  <a:lnTo>
                    <a:pt x="437" y="1060"/>
                  </a:lnTo>
                  <a:lnTo>
                    <a:pt x="437" y="1060"/>
                  </a:lnTo>
                  <a:close/>
                  <a:moveTo>
                    <a:pt x="560" y="1036"/>
                  </a:moveTo>
                  <a:cubicBezTo>
                    <a:pt x="554" y="1048"/>
                    <a:pt x="551" y="1060"/>
                    <a:pt x="549" y="1072"/>
                  </a:cubicBezTo>
                  <a:lnTo>
                    <a:pt x="549" y="1072"/>
                  </a:lnTo>
                  <a:cubicBezTo>
                    <a:pt x="551" y="1069"/>
                    <a:pt x="554" y="1060"/>
                    <a:pt x="560" y="1036"/>
                  </a:cubicBezTo>
                  <a:close/>
                  <a:moveTo>
                    <a:pt x="524" y="1048"/>
                  </a:moveTo>
                  <a:lnTo>
                    <a:pt x="524" y="1048"/>
                  </a:lnTo>
                  <a:lnTo>
                    <a:pt x="524" y="1048"/>
                  </a:lnTo>
                  <a:lnTo>
                    <a:pt x="513" y="1084"/>
                  </a:lnTo>
                  <a:lnTo>
                    <a:pt x="513" y="1084"/>
                  </a:lnTo>
                  <a:cubicBezTo>
                    <a:pt x="524" y="1083"/>
                    <a:pt x="524" y="1072"/>
                    <a:pt x="524" y="1072"/>
                  </a:cubicBezTo>
                  <a:lnTo>
                    <a:pt x="524" y="1048"/>
                  </a:lnTo>
                  <a:close/>
                  <a:moveTo>
                    <a:pt x="305" y="1062"/>
                  </a:moveTo>
                  <a:lnTo>
                    <a:pt x="305" y="1062"/>
                  </a:lnTo>
                  <a:cubicBezTo>
                    <a:pt x="297" y="1072"/>
                    <a:pt x="289" y="1080"/>
                    <a:pt x="286" y="1084"/>
                  </a:cubicBezTo>
                  <a:cubicBezTo>
                    <a:pt x="305" y="1071"/>
                    <a:pt x="307" y="1065"/>
                    <a:pt x="305" y="1062"/>
                  </a:cubicBezTo>
                  <a:close/>
                  <a:moveTo>
                    <a:pt x="893" y="1012"/>
                  </a:moveTo>
                  <a:lnTo>
                    <a:pt x="917" y="1036"/>
                  </a:lnTo>
                  <a:lnTo>
                    <a:pt x="917" y="1036"/>
                  </a:lnTo>
                  <a:lnTo>
                    <a:pt x="941" y="1072"/>
                  </a:lnTo>
                  <a:cubicBezTo>
                    <a:pt x="944" y="1075"/>
                    <a:pt x="948" y="1080"/>
                    <a:pt x="951" y="1084"/>
                  </a:cubicBezTo>
                  <a:lnTo>
                    <a:pt x="941" y="1084"/>
                  </a:lnTo>
                  <a:cubicBezTo>
                    <a:pt x="943" y="1086"/>
                    <a:pt x="944" y="1089"/>
                    <a:pt x="946" y="1091"/>
                  </a:cubicBezTo>
                  <a:lnTo>
                    <a:pt x="946" y="1091"/>
                  </a:lnTo>
                  <a:cubicBezTo>
                    <a:pt x="943" y="1088"/>
                    <a:pt x="941" y="1084"/>
                    <a:pt x="941" y="1084"/>
                  </a:cubicBezTo>
                  <a:lnTo>
                    <a:pt x="941" y="1084"/>
                  </a:lnTo>
                  <a:cubicBezTo>
                    <a:pt x="924" y="1055"/>
                    <a:pt x="893" y="1012"/>
                    <a:pt x="893" y="1012"/>
                  </a:cubicBezTo>
                  <a:close/>
                  <a:moveTo>
                    <a:pt x="541" y="1085"/>
                  </a:moveTo>
                  <a:cubicBezTo>
                    <a:pt x="540" y="1086"/>
                    <a:pt x="538" y="1090"/>
                    <a:pt x="536" y="1096"/>
                  </a:cubicBezTo>
                  <a:cubicBezTo>
                    <a:pt x="538" y="1092"/>
                    <a:pt x="540" y="1088"/>
                    <a:pt x="541" y="1085"/>
                  </a:cubicBezTo>
                  <a:close/>
                  <a:moveTo>
                    <a:pt x="517" y="1098"/>
                  </a:moveTo>
                  <a:cubicBezTo>
                    <a:pt x="517" y="1098"/>
                    <a:pt x="514" y="1105"/>
                    <a:pt x="513" y="1117"/>
                  </a:cubicBezTo>
                  <a:lnTo>
                    <a:pt x="513" y="1117"/>
                  </a:lnTo>
                  <a:cubicBezTo>
                    <a:pt x="517" y="1104"/>
                    <a:pt x="518" y="1098"/>
                    <a:pt x="517" y="1098"/>
                  </a:cubicBezTo>
                  <a:close/>
                  <a:moveTo>
                    <a:pt x="505" y="1111"/>
                  </a:moveTo>
                  <a:lnTo>
                    <a:pt x="500" y="1127"/>
                  </a:lnTo>
                  <a:lnTo>
                    <a:pt x="500" y="1131"/>
                  </a:lnTo>
                  <a:cubicBezTo>
                    <a:pt x="503" y="1122"/>
                    <a:pt x="505" y="1116"/>
                    <a:pt x="505" y="1111"/>
                  </a:cubicBezTo>
                  <a:close/>
                  <a:moveTo>
                    <a:pt x="977" y="1096"/>
                  </a:moveTo>
                  <a:lnTo>
                    <a:pt x="1000" y="1131"/>
                  </a:lnTo>
                  <a:cubicBezTo>
                    <a:pt x="1002" y="1133"/>
                    <a:pt x="1003" y="1133"/>
                    <a:pt x="1003" y="1133"/>
                  </a:cubicBezTo>
                  <a:cubicBezTo>
                    <a:pt x="1005" y="1133"/>
                    <a:pt x="977" y="1096"/>
                    <a:pt x="977" y="1096"/>
                  </a:cubicBezTo>
                  <a:close/>
                  <a:moveTo>
                    <a:pt x="316" y="1121"/>
                  </a:moveTo>
                  <a:lnTo>
                    <a:pt x="316" y="1121"/>
                  </a:lnTo>
                  <a:cubicBezTo>
                    <a:pt x="310" y="1132"/>
                    <a:pt x="304" y="1143"/>
                    <a:pt x="298" y="1155"/>
                  </a:cubicBezTo>
                  <a:cubicBezTo>
                    <a:pt x="306" y="1141"/>
                    <a:pt x="312" y="1130"/>
                    <a:pt x="316" y="1121"/>
                  </a:cubicBezTo>
                  <a:close/>
                  <a:moveTo>
                    <a:pt x="334" y="750"/>
                  </a:moveTo>
                  <a:cubicBezTo>
                    <a:pt x="274" y="774"/>
                    <a:pt x="227" y="786"/>
                    <a:pt x="179" y="810"/>
                  </a:cubicBezTo>
                  <a:cubicBezTo>
                    <a:pt x="159" y="810"/>
                    <a:pt x="139" y="818"/>
                    <a:pt x="119" y="835"/>
                  </a:cubicBezTo>
                  <a:lnTo>
                    <a:pt x="119" y="835"/>
                  </a:lnTo>
                  <a:cubicBezTo>
                    <a:pt x="119" y="834"/>
                    <a:pt x="119" y="834"/>
                    <a:pt x="119" y="834"/>
                  </a:cubicBezTo>
                  <a:lnTo>
                    <a:pt x="107" y="846"/>
                  </a:lnTo>
                  <a:lnTo>
                    <a:pt x="107" y="846"/>
                  </a:lnTo>
                  <a:cubicBezTo>
                    <a:pt x="111" y="842"/>
                    <a:pt x="115" y="838"/>
                    <a:pt x="119" y="835"/>
                  </a:cubicBezTo>
                  <a:lnTo>
                    <a:pt x="119" y="835"/>
                  </a:lnTo>
                  <a:cubicBezTo>
                    <a:pt x="120" y="837"/>
                    <a:pt x="121" y="846"/>
                    <a:pt x="131" y="846"/>
                  </a:cubicBezTo>
                  <a:cubicBezTo>
                    <a:pt x="143" y="846"/>
                    <a:pt x="143" y="846"/>
                    <a:pt x="179" y="834"/>
                  </a:cubicBezTo>
                  <a:cubicBezTo>
                    <a:pt x="199" y="834"/>
                    <a:pt x="193" y="841"/>
                    <a:pt x="198" y="841"/>
                  </a:cubicBezTo>
                  <a:cubicBezTo>
                    <a:pt x="199" y="841"/>
                    <a:pt x="200" y="841"/>
                    <a:pt x="202" y="841"/>
                  </a:cubicBezTo>
                  <a:lnTo>
                    <a:pt x="202" y="841"/>
                  </a:lnTo>
                  <a:cubicBezTo>
                    <a:pt x="178" y="853"/>
                    <a:pt x="175" y="861"/>
                    <a:pt x="167" y="869"/>
                  </a:cubicBezTo>
                  <a:cubicBezTo>
                    <a:pt x="167" y="881"/>
                    <a:pt x="155" y="881"/>
                    <a:pt x="143" y="893"/>
                  </a:cubicBezTo>
                  <a:cubicBezTo>
                    <a:pt x="131" y="893"/>
                    <a:pt x="107" y="905"/>
                    <a:pt x="96" y="917"/>
                  </a:cubicBezTo>
                  <a:lnTo>
                    <a:pt x="143" y="893"/>
                  </a:lnTo>
                  <a:lnTo>
                    <a:pt x="143" y="893"/>
                  </a:lnTo>
                  <a:cubicBezTo>
                    <a:pt x="143" y="893"/>
                    <a:pt x="107" y="917"/>
                    <a:pt x="119" y="917"/>
                  </a:cubicBezTo>
                  <a:cubicBezTo>
                    <a:pt x="143" y="917"/>
                    <a:pt x="167" y="905"/>
                    <a:pt x="191" y="893"/>
                  </a:cubicBezTo>
                  <a:cubicBezTo>
                    <a:pt x="199" y="893"/>
                    <a:pt x="207" y="888"/>
                    <a:pt x="211" y="888"/>
                  </a:cubicBezTo>
                  <a:cubicBezTo>
                    <a:pt x="213" y="888"/>
                    <a:pt x="215" y="889"/>
                    <a:pt x="215" y="893"/>
                  </a:cubicBezTo>
                  <a:cubicBezTo>
                    <a:pt x="203" y="893"/>
                    <a:pt x="203" y="905"/>
                    <a:pt x="191" y="905"/>
                  </a:cubicBezTo>
                  <a:cubicBezTo>
                    <a:pt x="181" y="915"/>
                    <a:pt x="156" y="932"/>
                    <a:pt x="166" y="932"/>
                  </a:cubicBezTo>
                  <a:cubicBezTo>
                    <a:pt x="168" y="932"/>
                    <a:pt x="172" y="931"/>
                    <a:pt x="179" y="929"/>
                  </a:cubicBezTo>
                  <a:cubicBezTo>
                    <a:pt x="191" y="923"/>
                    <a:pt x="200" y="920"/>
                    <a:pt x="206" y="920"/>
                  </a:cubicBezTo>
                  <a:cubicBezTo>
                    <a:pt x="212" y="920"/>
                    <a:pt x="215" y="923"/>
                    <a:pt x="215" y="929"/>
                  </a:cubicBezTo>
                  <a:cubicBezTo>
                    <a:pt x="204" y="939"/>
                    <a:pt x="159" y="967"/>
                    <a:pt x="162" y="967"/>
                  </a:cubicBezTo>
                  <a:cubicBezTo>
                    <a:pt x="162" y="967"/>
                    <a:pt x="164" y="966"/>
                    <a:pt x="167" y="965"/>
                  </a:cubicBezTo>
                  <a:cubicBezTo>
                    <a:pt x="178" y="965"/>
                    <a:pt x="238" y="915"/>
                    <a:pt x="249" y="915"/>
                  </a:cubicBezTo>
                  <a:cubicBezTo>
                    <a:pt x="250" y="915"/>
                    <a:pt x="250" y="916"/>
                    <a:pt x="250" y="917"/>
                  </a:cubicBezTo>
                  <a:cubicBezTo>
                    <a:pt x="250" y="917"/>
                    <a:pt x="143" y="977"/>
                    <a:pt x="143" y="988"/>
                  </a:cubicBezTo>
                  <a:cubicBezTo>
                    <a:pt x="145" y="990"/>
                    <a:pt x="147" y="991"/>
                    <a:pt x="150" y="991"/>
                  </a:cubicBezTo>
                  <a:cubicBezTo>
                    <a:pt x="165" y="991"/>
                    <a:pt x="193" y="965"/>
                    <a:pt x="203" y="965"/>
                  </a:cubicBezTo>
                  <a:cubicBezTo>
                    <a:pt x="206" y="961"/>
                    <a:pt x="208" y="960"/>
                    <a:pt x="208" y="960"/>
                  </a:cubicBezTo>
                  <a:lnTo>
                    <a:pt x="208" y="960"/>
                  </a:lnTo>
                  <a:cubicBezTo>
                    <a:pt x="209" y="960"/>
                    <a:pt x="203" y="968"/>
                    <a:pt x="203" y="977"/>
                  </a:cubicBezTo>
                  <a:cubicBezTo>
                    <a:pt x="203" y="988"/>
                    <a:pt x="155" y="1036"/>
                    <a:pt x="179" y="1036"/>
                  </a:cubicBezTo>
                  <a:cubicBezTo>
                    <a:pt x="203" y="1036"/>
                    <a:pt x="215" y="1024"/>
                    <a:pt x="227" y="1012"/>
                  </a:cubicBezTo>
                  <a:cubicBezTo>
                    <a:pt x="239" y="1003"/>
                    <a:pt x="244" y="999"/>
                    <a:pt x="245" y="999"/>
                  </a:cubicBezTo>
                  <a:lnTo>
                    <a:pt x="245" y="999"/>
                  </a:lnTo>
                  <a:cubicBezTo>
                    <a:pt x="246" y="999"/>
                    <a:pt x="211" y="1027"/>
                    <a:pt x="203" y="1036"/>
                  </a:cubicBezTo>
                  <a:cubicBezTo>
                    <a:pt x="199" y="1040"/>
                    <a:pt x="199" y="1041"/>
                    <a:pt x="201" y="1041"/>
                  </a:cubicBezTo>
                  <a:cubicBezTo>
                    <a:pt x="205" y="1041"/>
                    <a:pt x="222" y="1033"/>
                    <a:pt x="238" y="1024"/>
                  </a:cubicBezTo>
                  <a:cubicBezTo>
                    <a:pt x="258" y="1009"/>
                    <a:pt x="266" y="1003"/>
                    <a:pt x="266" y="1003"/>
                  </a:cubicBezTo>
                  <a:lnTo>
                    <a:pt x="266" y="1003"/>
                  </a:lnTo>
                  <a:cubicBezTo>
                    <a:pt x="266" y="1003"/>
                    <a:pt x="252" y="1015"/>
                    <a:pt x="238" y="1036"/>
                  </a:cubicBezTo>
                  <a:lnTo>
                    <a:pt x="322" y="965"/>
                  </a:lnTo>
                  <a:lnTo>
                    <a:pt x="322" y="965"/>
                  </a:lnTo>
                  <a:cubicBezTo>
                    <a:pt x="322" y="965"/>
                    <a:pt x="274" y="1012"/>
                    <a:pt x="274" y="1024"/>
                  </a:cubicBezTo>
                  <a:cubicBezTo>
                    <a:pt x="281" y="1018"/>
                    <a:pt x="294" y="1008"/>
                    <a:pt x="298" y="1008"/>
                  </a:cubicBezTo>
                  <a:lnTo>
                    <a:pt x="298" y="1008"/>
                  </a:lnTo>
                  <a:cubicBezTo>
                    <a:pt x="300" y="1008"/>
                    <a:pt x="296" y="1014"/>
                    <a:pt x="274" y="1036"/>
                  </a:cubicBezTo>
                  <a:cubicBezTo>
                    <a:pt x="258" y="1052"/>
                    <a:pt x="254" y="1057"/>
                    <a:pt x="257" y="1057"/>
                  </a:cubicBezTo>
                  <a:cubicBezTo>
                    <a:pt x="261" y="1057"/>
                    <a:pt x="290" y="1036"/>
                    <a:pt x="298" y="1036"/>
                  </a:cubicBezTo>
                  <a:lnTo>
                    <a:pt x="298" y="1036"/>
                  </a:lnTo>
                  <a:cubicBezTo>
                    <a:pt x="298" y="1036"/>
                    <a:pt x="221" y="1130"/>
                    <a:pt x="227" y="1130"/>
                  </a:cubicBezTo>
                  <a:cubicBezTo>
                    <a:pt x="227" y="1130"/>
                    <a:pt x="231" y="1127"/>
                    <a:pt x="238" y="1119"/>
                  </a:cubicBezTo>
                  <a:lnTo>
                    <a:pt x="323" y="1019"/>
                  </a:lnTo>
                  <a:lnTo>
                    <a:pt x="323" y="1019"/>
                  </a:lnTo>
                  <a:cubicBezTo>
                    <a:pt x="325" y="1022"/>
                    <a:pt x="323" y="1027"/>
                    <a:pt x="298" y="1060"/>
                  </a:cubicBezTo>
                  <a:cubicBezTo>
                    <a:pt x="298" y="1060"/>
                    <a:pt x="303" y="1060"/>
                    <a:pt x="305" y="1062"/>
                  </a:cubicBezTo>
                  <a:lnTo>
                    <a:pt x="305" y="1062"/>
                  </a:lnTo>
                  <a:cubicBezTo>
                    <a:pt x="327" y="1037"/>
                    <a:pt x="357" y="1000"/>
                    <a:pt x="358" y="1000"/>
                  </a:cubicBezTo>
                  <a:lnTo>
                    <a:pt x="358" y="1000"/>
                  </a:lnTo>
                  <a:cubicBezTo>
                    <a:pt x="358" y="1011"/>
                    <a:pt x="318" y="1061"/>
                    <a:pt x="329" y="1061"/>
                  </a:cubicBezTo>
                  <a:cubicBezTo>
                    <a:pt x="330" y="1061"/>
                    <a:pt x="332" y="1061"/>
                    <a:pt x="334" y="1060"/>
                  </a:cubicBezTo>
                  <a:cubicBezTo>
                    <a:pt x="346" y="1048"/>
                    <a:pt x="358" y="1024"/>
                    <a:pt x="358" y="1024"/>
                  </a:cubicBezTo>
                  <a:cubicBezTo>
                    <a:pt x="358" y="1012"/>
                    <a:pt x="381" y="1000"/>
                    <a:pt x="381" y="1000"/>
                  </a:cubicBezTo>
                  <a:lnTo>
                    <a:pt x="381" y="1000"/>
                  </a:lnTo>
                  <a:cubicBezTo>
                    <a:pt x="369" y="1012"/>
                    <a:pt x="367" y="1016"/>
                    <a:pt x="369" y="1016"/>
                  </a:cubicBezTo>
                  <a:cubicBezTo>
                    <a:pt x="370" y="1016"/>
                    <a:pt x="375" y="1013"/>
                    <a:pt x="379" y="1010"/>
                  </a:cubicBezTo>
                  <a:lnTo>
                    <a:pt x="379" y="1010"/>
                  </a:lnTo>
                  <a:cubicBezTo>
                    <a:pt x="376" y="1020"/>
                    <a:pt x="368" y="1038"/>
                    <a:pt x="346" y="1060"/>
                  </a:cubicBezTo>
                  <a:cubicBezTo>
                    <a:pt x="310" y="1096"/>
                    <a:pt x="310" y="1072"/>
                    <a:pt x="286" y="1119"/>
                  </a:cubicBezTo>
                  <a:cubicBezTo>
                    <a:pt x="268" y="1137"/>
                    <a:pt x="262" y="1146"/>
                    <a:pt x="265" y="1146"/>
                  </a:cubicBezTo>
                  <a:cubicBezTo>
                    <a:pt x="268" y="1146"/>
                    <a:pt x="280" y="1137"/>
                    <a:pt x="298" y="1119"/>
                  </a:cubicBezTo>
                  <a:cubicBezTo>
                    <a:pt x="307" y="1106"/>
                    <a:pt x="314" y="1099"/>
                    <a:pt x="318" y="1099"/>
                  </a:cubicBezTo>
                  <a:cubicBezTo>
                    <a:pt x="322" y="1099"/>
                    <a:pt x="322" y="1107"/>
                    <a:pt x="316" y="1121"/>
                  </a:cubicBezTo>
                  <a:lnTo>
                    <a:pt x="316" y="1121"/>
                  </a:lnTo>
                  <a:cubicBezTo>
                    <a:pt x="322" y="1111"/>
                    <a:pt x="328" y="1102"/>
                    <a:pt x="334" y="1096"/>
                  </a:cubicBezTo>
                  <a:cubicBezTo>
                    <a:pt x="334" y="1096"/>
                    <a:pt x="346" y="1096"/>
                    <a:pt x="369" y="1060"/>
                  </a:cubicBezTo>
                  <a:lnTo>
                    <a:pt x="369" y="1060"/>
                  </a:lnTo>
                  <a:cubicBezTo>
                    <a:pt x="322" y="1131"/>
                    <a:pt x="346" y="1143"/>
                    <a:pt x="346" y="1143"/>
                  </a:cubicBezTo>
                  <a:cubicBezTo>
                    <a:pt x="358" y="1143"/>
                    <a:pt x="393" y="1107"/>
                    <a:pt x="429" y="1048"/>
                  </a:cubicBezTo>
                  <a:lnTo>
                    <a:pt x="429" y="1048"/>
                  </a:lnTo>
                  <a:cubicBezTo>
                    <a:pt x="429" y="1060"/>
                    <a:pt x="381" y="1119"/>
                    <a:pt x="369" y="1131"/>
                  </a:cubicBezTo>
                  <a:lnTo>
                    <a:pt x="369" y="1155"/>
                  </a:lnTo>
                  <a:cubicBezTo>
                    <a:pt x="393" y="1107"/>
                    <a:pt x="393" y="1107"/>
                    <a:pt x="393" y="1107"/>
                  </a:cubicBezTo>
                  <a:cubicBezTo>
                    <a:pt x="393" y="1107"/>
                    <a:pt x="393" y="1107"/>
                    <a:pt x="393" y="1119"/>
                  </a:cubicBezTo>
                  <a:lnTo>
                    <a:pt x="381" y="1143"/>
                  </a:lnTo>
                  <a:lnTo>
                    <a:pt x="393" y="1143"/>
                  </a:lnTo>
                  <a:cubicBezTo>
                    <a:pt x="406" y="1124"/>
                    <a:pt x="415" y="1109"/>
                    <a:pt x="423" y="1093"/>
                  </a:cubicBezTo>
                  <a:lnTo>
                    <a:pt x="423" y="1093"/>
                  </a:lnTo>
                  <a:cubicBezTo>
                    <a:pt x="421" y="1095"/>
                    <a:pt x="419" y="1096"/>
                    <a:pt x="417" y="1096"/>
                  </a:cubicBezTo>
                  <a:lnTo>
                    <a:pt x="436" y="1061"/>
                  </a:lnTo>
                  <a:lnTo>
                    <a:pt x="436" y="1061"/>
                  </a:lnTo>
                  <a:cubicBezTo>
                    <a:pt x="432" y="1072"/>
                    <a:pt x="428" y="1083"/>
                    <a:pt x="423" y="1093"/>
                  </a:cubicBezTo>
                  <a:lnTo>
                    <a:pt x="423" y="1093"/>
                  </a:lnTo>
                  <a:cubicBezTo>
                    <a:pt x="424" y="1092"/>
                    <a:pt x="426" y="1090"/>
                    <a:pt x="428" y="1088"/>
                  </a:cubicBezTo>
                  <a:lnTo>
                    <a:pt x="428" y="1088"/>
                  </a:lnTo>
                  <a:lnTo>
                    <a:pt x="425" y="1096"/>
                  </a:lnTo>
                  <a:lnTo>
                    <a:pt x="425" y="1096"/>
                  </a:lnTo>
                  <a:cubicBezTo>
                    <a:pt x="431" y="1085"/>
                    <a:pt x="436" y="1077"/>
                    <a:pt x="439" y="1077"/>
                  </a:cubicBezTo>
                  <a:cubicBezTo>
                    <a:pt x="440" y="1077"/>
                    <a:pt x="441" y="1079"/>
                    <a:pt x="441" y="1084"/>
                  </a:cubicBezTo>
                  <a:cubicBezTo>
                    <a:pt x="442" y="1083"/>
                    <a:pt x="442" y="1083"/>
                    <a:pt x="442" y="1083"/>
                  </a:cubicBezTo>
                  <a:lnTo>
                    <a:pt x="442" y="1083"/>
                  </a:lnTo>
                  <a:cubicBezTo>
                    <a:pt x="443" y="1083"/>
                    <a:pt x="443" y="1083"/>
                    <a:pt x="443" y="1083"/>
                  </a:cubicBezTo>
                  <a:lnTo>
                    <a:pt x="443" y="1083"/>
                  </a:lnTo>
                  <a:cubicBezTo>
                    <a:pt x="451" y="1063"/>
                    <a:pt x="458" y="1046"/>
                    <a:pt x="455" y="1046"/>
                  </a:cubicBezTo>
                  <a:lnTo>
                    <a:pt x="455" y="1046"/>
                  </a:lnTo>
                  <a:cubicBezTo>
                    <a:pt x="455" y="1046"/>
                    <a:pt x="454" y="1047"/>
                    <a:pt x="453" y="1048"/>
                  </a:cubicBezTo>
                  <a:cubicBezTo>
                    <a:pt x="444" y="1056"/>
                    <a:pt x="436" y="1077"/>
                    <a:pt x="428" y="1088"/>
                  </a:cubicBezTo>
                  <a:lnTo>
                    <a:pt x="428" y="1088"/>
                  </a:lnTo>
                  <a:lnTo>
                    <a:pt x="437" y="1060"/>
                  </a:lnTo>
                  <a:lnTo>
                    <a:pt x="436" y="1061"/>
                  </a:lnTo>
                  <a:lnTo>
                    <a:pt x="436" y="1061"/>
                  </a:lnTo>
                  <a:cubicBezTo>
                    <a:pt x="438" y="1057"/>
                    <a:pt x="439" y="1052"/>
                    <a:pt x="441" y="1048"/>
                  </a:cubicBezTo>
                  <a:lnTo>
                    <a:pt x="441" y="1048"/>
                  </a:lnTo>
                  <a:lnTo>
                    <a:pt x="437" y="1060"/>
                  </a:lnTo>
                  <a:lnTo>
                    <a:pt x="437" y="1060"/>
                  </a:lnTo>
                  <a:lnTo>
                    <a:pt x="455" y="1027"/>
                  </a:lnTo>
                  <a:lnTo>
                    <a:pt x="455" y="1027"/>
                  </a:lnTo>
                  <a:cubicBezTo>
                    <a:pt x="447" y="1036"/>
                    <a:pt x="441" y="1036"/>
                    <a:pt x="441" y="1036"/>
                  </a:cubicBezTo>
                  <a:cubicBezTo>
                    <a:pt x="441" y="1036"/>
                    <a:pt x="429" y="1036"/>
                    <a:pt x="453" y="1012"/>
                  </a:cubicBezTo>
                  <a:cubicBezTo>
                    <a:pt x="462" y="985"/>
                    <a:pt x="478" y="957"/>
                    <a:pt x="474" y="957"/>
                  </a:cubicBezTo>
                  <a:lnTo>
                    <a:pt x="474" y="957"/>
                  </a:lnTo>
                  <a:cubicBezTo>
                    <a:pt x="473" y="957"/>
                    <a:pt x="470" y="959"/>
                    <a:pt x="465" y="965"/>
                  </a:cubicBezTo>
                  <a:cubicBezTo>
                    <a:pt x="441" y="988"/>
                    <a:pt x="441" y="1000"/>
                    <a:pt x="429" y="1012"/>
                  </a:cubicBezTo>
                  <a:cubicBezTo>
                    <a:pt x="429" y="1012"/>
                    <a:pt x="429" y="1000"/>
                    <a:pt x="429" y="988"/>
                  </a:cubicBezTo>
                  <a:cubicBezTo>
                    <a:pt x="429" y="979"/>
                    <a:pt x="445" y="961"/>
                    <a:pt x="438" y="961"/>
                  </a:cubicBezTo>
                  <a:cubicBezTo>
                    <a:pt x="436" y="961"/>
                    <a:pt x="433" y="962"/>
                    <a:pt x="429" y="965"/>
                  </a:cubicBezTo>
                  <a:cubicBezTo>
                    <a:pt x="421" y="977"/>
                    <a:pt x="415" y="986"/>
                    <a:pt x="411" y="992"/>
                  </a:cubicBezTo>
                  <a:lnTo>
                    <a:pt x="411" y="992"/>
                  </a:lnTo>
                  <a:cubicBezTo>
                    <a:pt x="414" y="986"/>
                    <a:pt x="417" y="980"/>
                    <a:pt x="417" y="977"/>
                  </a:cubicBezTo>
                  <a:lnTo>
                    <a:pt x="417" y="977"/>
                  </a:lnTo>
                  <a:lnTo>
                    <a:pt x="393" y="1000"/>
                  </a:lnTo>
                  <a:cubicBezTo>
                    <a:pt x="393" y="1000"/>
                    <a:pt x="386" y="1006"/>
                    <a:pt x="379" y="1010"/>
                  </a:cubicBezTo>
                  <a:lnTo>
                    <a:pt x="379" y="1010"/>
                  </a:lnTo>
                  <a:cubicBezTo>
                    <a:pt x="381" y="1004"/>
                    <a:pt x="381" y="1000"/>
                    <a:pt x="381" y="1000"/>
                  </a:cubicBezTo>
                  <a:lnTo>
                    <a:pt x="381" y="1000"/>
                  </a:lnTo>
                  <a:cubicBezTo>
                    <a:pt x="381" y="1000"/>
                    <a:pt x="381" y="1000"/>
                    <a:pt x="381" y="1000"/>
                  </a:cubicBezTo>
                  <a:lnTo>
                    <a:pt x="381" y="1000"/>
                  </a:lnTo>
                  <a:cubicBezTo>
                    <a:pt x="381" y="1000"/>
                    <a:pt x="381" y="1000"/>
                    <a:pt x="381" y="1000"/>
                  </a:cubicBezTo>
                  <a:cubicBezTo>
                    <a:pt x="399" y="974"/>
                    <a:pt x="410" y="960"/>
                    <a:pt x="410" y="960"/>
                  </a:cubicBezTo>
                  <a:lnTo>
                    <a:pt x="410" y="960"/>
                  </a:lnTo>
                  <a:cubicBezTo>
                    <a:pt x="410" y="960"/>
                    <a:pt x="408" y="962"/>
                    <a:pt x="405" y="965"/>
                  </a:cubicBezTo>
                  <a:cubicBezTo>
                    <a:pt x="393" y="965"/>
                    <a:pt x="369" y="1000"/>
                    <a:pt x="358" y="1000"/>
                  </a:cubicBezTo>
                  <a:cubicBezTo>
                    <a:pt x="381" y="988"/>
                    <a:pt x="393" y="965"/>
                    <a:pt x="405" y="953"/>
                  </a:cubicBezTo>
                  <a:lnTo>
                    <a:pt x="405" y="953"/>
                  </a:lnTo>
                  <a:cubicBezTo>
                    <a:pt x="378" y="971"/>
                    <a:pt x="357" y="989"/>
                    <a:pt x="333" y="1008"/>
                  </a:cubicBezTo>
                  <a:lnTo>
                    <a:pt x="333" y="1008"/>
                  </a:lnTo>
                  <a:lnTo>
                    <a:pt x="369" y="965"/>
                  </a:lnTo>
                  <a:cubicBezTo>
                    <a:pt x="369" y="965"/>
                    <a:pt x="384" y="946"/>
                    <a:pt x="395" y="934"/>
                  </a:cubicBezTo>
                  <a:lnTo>
                    <a:pt x="395" y="934"/>
                  </a:lnTo>
                  <a:cubicBezTo>
                    <a:pt x="390" y="936"/>
                    <a:pt x="387" y="938"/>
                    <a:pt x="386" y="938"/>
                  </a:cubicBezTo>
                  <a:cubicBezTo>
                    <a:pt x="384" y="938"/>
                    <a:pt x="387" y="935"/>
                    <a:pt x="393" y="929"/>
                  </a:cubicBezTo>
                  <a:cubicBezTo>
                    <a:pt x="403" y="909"/>
                    <a:pt x="421" y="890"/>
                    <a:pt x="414" y="890"/>
                  </a:cubicBezTo>
                  <a:cubicBezTo>
                    <a:pt x="412" y="890"/>
                    <a:pt x="410" y="891"/>
                    <a:pt x="405" y="893"/>
                  </a:cubicBezTo>
                  <a:cubicBezTo>
                    <a:pt x="392" y="906"/>
                    <a:pt x="383" y="916"/>
                    <a:pt x="381" y="916"/>
                  </a:cubicBezTo>
                  <a:cubicBezTo>
                    <a:pt x="379" y="916"/>
                    <a:pt x="382" y="909"/>
                    <a:pt x="393" y="893"/>
                  </a:cubicBezTo>
                  <a:lnTo>
                    <a:pt x="393" y="893"/>
                  </a:lnTo>
                  <a:cubicBezTo>
                    <a:pt x="393" y="893"/>
                    <a:pt x="365" y="916"/>
                    <a:pt x="362" y="916"/>
                  </a:cubicBezTo>
                  <a:cubicBezTo>
                    <a:pt x="360" y="916"/>
                    <a:pt x="366" y="908"/>
                    <a:pt x="393" y="881"/>
                  </a:cubicBezTo>
                  <a:lnTo>
                    <a:pt x="393" y="881"/>
                  </a:lnTo>
                  <a:cubicBezTo>
                    <a:pt x="369" y="900"/>
                    <a:pt x="361" y="906"/>
                    <a:pt x="358" y="906"/>
                  </a:cubicBezTo>
                  <a:cubicBezTo>
                    <a:pt x="355" y="906"/>
                    <a:pt x="365" y="893"/>
                    <a:pt x="358" y="893"/>
                  </a:cubicBezTo>
                  <a:cubicBezTo>
                    <a:pt x="346" y="893"/>
                    <a:pt x="334" y="917"/>
                    <a:pt x="310" y="929"/>
                  </a:cubicBezTo>
                  <a:cubicBezTo>
                    <a:pt x="307" y="931"/>
                    <a:pt x="305" y="931"/>
                    <a:pt x="304" y="931"/>
                  </a:cubicBezTo>
                  <a:cubicBezTo>
                    <a:pt x="299" y="931"/>
                    <a:pt x="335" y="903"/>
                    <a:pt x="346" y="893"/>
                  </a:cubicBezTo>
                  <a:cubicBezTo>
                    <a:pt x="378" y="870"/>
                    <a:pt x="387" y="863"/>
                    <a:pt x="385" y="863"/>
                  </a:cubicBezTo>
                  <a:lnTo>
                    <a:pt x="385" y="863"/>
                  </a:lnTo>
                  <a:cubicBezTo>
                    <a:pt x="383" y="863"/>
                    <a:pt x="353" y="881"/>
                    <a:pt x="346" y="881"/>
                  </a:cubicBezTo>
                  <a:cubicBezTo>
                    <a:pt x="338" y="881"/>
                    <a:pt x="345" y="871"/>
                    <a:pt x="354" y="861"/>
                  </a:cubicBezTo>
                  <a:lnTo>
                    <a:pt x="354" y="861"/>
                  </a:lnTo>
                  <a:cubicBezTo>
                    <a:pt x="352" y="864"/>
                    <a:pt x="349" y="866"/>
                    <a:pt x="346" y="869"/>
                  </a:cubicBezTo>
                  <a:cubicBezTo>
                    <a:pt x="338" y="873"/>
                    <a:pt x="334" y="875"/>
                    <a:pt x="332" y="875"/>
                  </a:cubicBezTo>
                  <a:cubicBezTo>
                    <a:pt x="328" y="875"/>
                    <a:pt x="334" y="869"/>
                    <a:pt x="334" y="869"/>
                  </a:cubicBezTo>
                  <a:lnTo>
                    <a:pt x="346" y="857"/>
                  </a:lnTo>
                  <a:cubicBezTo>
                    <a:pt x="363" y="840"/>
                    <a:pt x="380" y="829"/>
                    <a:pt x="379" y="829"/>
                  </a:cubicBezTo>
                  <a:lnTo>
                    <a:pt x="379" y="829"/>
                  </a:lnTo>
                  <a:cubicBezTo>
                    <a:pt x="379" y="829"/>
                    <a:pt x="376" y="830"/>
                    <a:pt x="369" y="834"/>
                  </a:cubicBezTo>
                  <a:lnTo>
                    <a:pt x="310" y="869"/>
                  </a:lnTo>
                  <a:cubicBezTo>
                    <a:pt x="298" y="869"/>
                    <a:pt x="346" y="846"/>
                    <a:pt x="346" y="834"/>
                  </a:cubicBezTo>
                  <a:cubicBezTo>
                    <a:pt x="358" y="822"/>
                    <a:pt x="369" y="810"/>
                    <a:pt x="369" y="810"/>
                  </a:cubicBezTo>
                  <a:lnTo>
                    <a:pt x="369" y="810"/>
                  </a:lnTo>
                  <a:cubicBezTo>
                    <a:pt x="369" y="810"/>
                    <a:pt x="357" y="810"/>
                    <a:pt x="334" y="822"/>
                  </a:cubicBezTo>
                  <a:lnTo>
                    <a:pt x="286" y="846"/>
                  </a:lnTo>
                  <a:lnTo>
                    <a:pt x="286" y="846"/>
                  </a:lnTo>
                  <a:lnTo>
                    <a:pt x="340" y="813"/>
                  </a:lnTo>
                  <a:lnTo>
                    <a:pt x="340" y="813"/>
                  </a:lnTo>
                  <a:cubicBezTo>
                    <a:pt x="350" y="810"/>
                    <a:pt x="363" y="805"/>
                    <a:pt x="381" y="798"/>
                  </a:cubicBezTo>
                  <a:lnTo>
                    <a:pt x="346" y="798"/>
                  </a:lnTo>
                  <a:cubicBezTo>
                    <a:pt x="332" y="807"/>
                    <a:pt x="326" y="812"/>
                    <a:pt x="326" y="815"/>
                  </a:cubicBezTo>
                  <a:lnTo>
                    <a:pt x="326" y="815"/>
                  </a:lnTo>
                  <a:cubicBezTo>
                    <a:pt x="315" y="818"/>
                    <a:pt x="305" y="822"/>
                    <a:pt x="298" y="822"/>
                  </a:cubicBezTo>
                  <a:cubicBezTo>
                    <a:pt x="298" y="822"/>
                    <a:pt x="298" y="822"/>
                    <a:pt x="298" y="810"/>
                  </a:cubicBezTo>
                  <a:cubicBezTo>
                    <a:pt x="298" y="800"/>
                    <a:pt x="345" y="783"/>
                    <a:pt x="344" y="783"/>
                  </a:cubicBezTo>
                  <a:lnTo>
                    <a:pt x="344" y="783"/>
                  </a:lnTo>
                  <a:cubicBezTo>
                    <a:pt x="343" y="783"/>
                    <a:pt x="341" y="784"/>
                    <a:pt x="334" y="786"/>
                  </a:cubicBezTo>
                  <a:cubicBezTo>
                    <a:pt x="316" y="792"/>
                    <a:pt x="310" y="795"/>
                    <a:pt x="307" y="795"/>
                  </a:cubicBezTo>
                  <a:cubicBezTo>
                    <a:pt x="304" y="795"/>
                    <a:pt x="304" y="792"/>
                    <a:pt x="298" y="786"/>
                  </a:cubicBezTo>
                  <a:cubicBezTo>
                    <a:pt x="286" y="798"/>
                    <a:pt x="262" y="798"/>
                    <a:pt x="238" y="798"/>
                  </a:cubicBezTo>
                  <a:cubicBezTo>
                    <a:pt x="274" y="798"/>
                    <a:pt x="286" y="786"/>
                    <a:pt x="310" y="774"/>
                  </a:cubicBezTo>
                  <a:lnTo>
                    <a:pt x="310" y="774"/>
                  </a:lnTo>
                  <a:lnTo>
                    <a:pt x="238" y="798"/>
                  </a:lnTo>
                  <a:cubicBezTo>
                    <a:pt x="298" y="774"/>
                    <a:pt x="274" y="786"/>
                    <a:pt x="274" y="774"/>
                  </a:cubicBezTo>
                  <a:cubicBezTo>
                    <a:pt x="286" y="774"/>
                    <a:pt x="334" y="750"/>
                    <a:pt x="334" y="750"/>
                  </a:cubicBezTo>
                  <a:close/>
                  <a:moveTo>
                    <a:pt x="425" y="1096"/>
                  </a:moveTo>
                  <a:lnTo>
                    <a:pt x="425" y="1096"/>
                  </a:lnTo>
                  <a:cubicBezTo>
                    <a:pt x="418" y="1109"/>
                    <a:pt x="410" y="1127"/>
                    <a:pt x="405" y="1143"/>
                  </a:cubicBezTo>
                  <a:cubicBezTo>
                    <a:pt x="405" y="1148"/>
                    <a:pt x="405" y="1152"/>
                    <a:pt x="405" y="1155"/>
                  </a:cubicBezTo>
                  <a:lnTo>
                    <a:pt x="425" y="1096"/>
                  </a:lnTo>
                  <a:close/>
                  <a:moveTo>
                    <a:pt x="846" y="1155"/>
                  </a:moveTo>
                  <a:cubicBezTo>
                    <a:pt x="869" y="1179"/>
                    <a:pt x="869" y="1179"/>
                    <a:pt x="869" y="1179"/>
                  </a:cubicBezTo>
                  <a:lnTo>
                    <a:pt x="858" y="1155"/>
                  </a:lnTo>
                  <a:close/>
                  <a:moveTo>
                    <a:pt x="869" y="1155"/>
                  </a:moveTo>
                  <a:lnTo>
                    <a:pt x="869" y="1179"/>
                  </a:lnTo>
                  <a:cubicBezTo>
                    <a:pt x="881" y="1179"/>
                    <a:pt x="881" y="1179"/>
                    <a:pt x="869" y="1155"/>
                  </a:cubicBezTo>
                  <a:close/>
                  <a:moveTo>
                    <a:pt x="369" y="1155"/>
                  </a:moveTo>
                  <a:cubicBezTo>
                    <a:pt x="357" y="1174"/>
                    <a:pt x="351" y="1187"/>
                    <a:pt x="352" y="1187"/>
                  </a:cubicBezTo>
                  <a:cubicBezTo>
                    <a:pt x="352" y="1187"/>
                    <a:pt x="358" y="1177"/>
                    <a:pt x="369" y="1155"/>
                  </a:cubicBezTo>
                  <a:close/>
                  <a:moveTo>
                    <a:pt x="680" y="1148"/>
                  </a:moveTo>
                  <a:cubicBezTo>
                    <a:pt x="681" y="1148"/>
                    <a:pt x="684" y="1174"/>
                    <a:pt x="687" y="1200"/>
                  </a:cubicBezTo>
                  <a:lnTo>
                    <a:pt x="687" y="1200"/>
                  </a:lnTo>
                  <a:cubicBezTo>
                    <a:pt x="683" y="1183"/>
                    <a:pt x="679" y="1169"/>
                    <a:pt x="679" y="1155"/>
                  </a:cubicBezTo>
                  <a:cubicBezTo>
                    <a:pt x="679" y="1150"/>
                    <a:pt x="679" y="1148"/>
                    <a:pt x="680" y="1148"/>
                  </a:cubicBezTo>
                  <a:close/>
                  <a:moveTo>
                    <a:pt x="635" y="1010"/>
                  </a:moveTo>
                  <a:cubicBezTo>
                    <a:pt x="634" y="1010"/>
                    <a:pt x="633" y="1011"/>
                    <a:pt x="631" y="1012"/>
                  </a:cubicBezTo>
                  <a:lnTo>
                    <a:pt x="631" y="1024"/>
                  </a:lnTo>
                  <a:cubicBezTo>
                    <a:pt x="631" y="1060"/>
                    <a:pt x="631" y="1096"/>
                    <a:pt x="619" y="1131"/>
                  </a:cubicBezTo>
                  <a:cubicBezTo>
                    <a:pt x="621" y="1128"/>
                    <a:pt x="622" y="1127"/>
                    <a:pt x="623" y="1127"/>
                  </a:cubicBezTo>
                  <a:lnTo>
                    <a:pt x="623" y="1127"/>
                  </a:lnTo>
                  <a:cubicBezTo>
                    <a:pt x="627" y="1127"/>
                    <a:pt x="623" y="1167"/>
                    <a:pt x="620" y="1184"/>
                  </a:cubicBezTo>
                  <a:lnTo>
                    <a:pt x="620" y="1184"/>
                  </a:lnTo>
                  <a:cubicBezTo>
                    <a:pt x="620" y="1179"/>
                    <a:pt x="619" y="1173"/>
                    <a:pt x="619" y="1167"/>
                  </a:cubicBezTo>
                  <a:cubicBezTo>
                    <a:pt x="619" y="1179"/>
                    <a:pt x="619" y="1191"/>
                    <a:pt x="619" y="1191"/>
                  </a:cubicBezTo>
                  <a:cubicBezTo>
                    <a:pt x="619" y="1191"/>
                    <a:pt x="620" y="1188"/>
                    <a:pt x="620" y="1184"/>
                  </a:cubicBezTo>
                  <a:lnTo>
                    <a:pt x="620" y="1184"/>
                  </a:lnTo>
                  <a:cubicBezTo>
                    <a:pt x="621" y="1193"/>
                    <a:pt x="623" y="1200"/>
                    <a:pt x="625" y="1200"/>
                  </a:cubicBezTo>
                  <a:cubicBezTo>
                    <a:pt x="628" y="1200"/>
                    <a:pt x="631" y="1185"/>
                    <a:pt x="631" y="1143"/>
                  </a:cubicBezTo>
                  <a:lnTo>
                    <a:pt x="631" y="1215"/>
                  </a:lnTo>
                  <a:cubicBezTo>
                    <a:pt x="643" y="1179"/>
                    <a:pt x="631" y="1072"/>
                    <a:pt x="643" y="1072"/>
                  </a:cubicBezTo>
                  <a:cubicBezTo>
                    <a:pt x="643" y="1051"/>
                    <a:pt x="643" y="1010"/>
                    <a:pt x="635" y="1010"/>
                  </a:cubicBezTo>
                  <a:close/>
                  <a:moveTo>
                    <a:pt x="523" y="964"/>
                  </a:moveTo>
                  <a:cubicBezTo>
                    <a:pt x="521" y="964"/>
                    <a:pt x="468" y="1063"/>
                    <a:pt x="464" y="1063"/>
                  </a:cubicBezTo>
                  <a:cubicBezTo>
                    <a:pt x="464" y="1063"/>
                    <a:pt x="464" y="1062"/>
                    <a:pt x="465" y="1060"/>
                  </a:cubicBezTo>
                  <a:cubicBezTo>
                    <a:pt x="466" y="1055"/>
                    <a:pt x="468" y="1050"/>
                    <a:pt x="471" y="1045"/>
                  </a:cubicBezTo>
                  <a:lnTo>
                    <a:pt x="471" y="1045"/>
                  </a:lnTo>
                  <a:lnTo>
                    <a:pt x="440" y="1099"/>
                  </a:lnTo>
                  <a:lnTo>
                    <a:pt x="440" y="1099"/>
                  </a:lnTo>
                  <a:cubicBezTo>
                    <a:pt x="443" y="1090"/>
                    <a:pt x="444" y="1084"/>
                    <a:pt x="443" y="1083"/>
                  </a:cubicBezTo>
                  <a:lnTo>
                    <a:pt x="443" y="1083"/>
                  </a:lnTo>
                  <a:cubicBezTo>
                    <a:pt x="442" y="1085"/>
                    <a:pt x="441" y="1087"/>
                    <a:pt x="440" y="1089"/>
                  </a:cubicBezTo>
                  <a:lnTo>
                    <a:pt x="440" y="1089"/>
                  </a:lnTo>
                  <a:cubicBezTo>
                    <a:pt x="441" y="1087"/>
                    <a:pt x="441" y="1085"/>
                    <a:pt x="441" y="1084"/>
                  </a:cubicBezTo>
                  <a:lnTo>
                    <a:pt x="441" y="1084"/>
                  </a:lnTo>
                  <a:lnTo>
                    <a:pt x="417" y="1143"/>
                  </a:lnTo>
                  <a:lnTo>
                    <a:pt x="405" y="1179"/>
                  </a:lnTo>
                  <a:cubicBezTo>
                    <a:pt x="405" y="1179"/>
                    <a:pt x="426" y="1137"/>
                    <a:pt x="436" y="1107"/>
                  </a:cubicBezTo>
                  <a:lnTo>
                    <a:pt x="436" y="1107"/>
                  </a:lnTo>
                  <a:lnTo>
                    <a:pt x="429" y="1119"/>
                  </a:lnTo>
                  <a:cubicBezTo>
                    <a:pt x="432" y="1110"/>
                    <a:pt x="436" y="1099"/>
                    <a:pt x="440" y="1089"/>
                  </a:cubicBezTo>
                  <a:lnTo>
                    <a:pt x="440" y="1089"/>
                  </a:lnTo>
                  <a:cubicBezTo>
                    <a:pt x="440" y="1094"/>
                    <a:pt x="438" y="1100"/>
                    <a:pt x="436" y="1107"/>
                  </a:cubicBezTo>
                  <a:lnTo>
                    <a:pt x="436" y="1107"/>
                  </a:lnTo>
                  <a:lnTo>
                    <a:pt x="440" y="1099"/>
                  </a:lnTo>
                  <a:lnTo>
                    <a:pt x="440" y="1099"/>
                  </a:lnTo>
                  <a:cubicBezTo>
                    <a:pt x="433" y="1124"/>
                    <a:pt x="417" y="1167"/>
                    <a:pt x="417" y="1167"/>
                  </a:cubicBezTo>
                  <a:cubicBezTo>
                    <a:pt x="409" y="1191"/>
                    <a:pt x="407" y="1200"/>
                    <a:pt x="407" y="1200"/>
                  </a:cubicBezTo>
                  <a:cubicBezTo>
                    <a:pt x="409" y="1200"/>
                    <a:pt x="452" y="1086"/>
                    <a:pt x="453" y="1084"/>
                  </a:cubicBezTo>
                  <a:lnTo>
                    <a:pt x="453" y="1084"/>
                  </a:lnTo>
                  <a:cubicBezTo>
                    <a:pt x="452" y="1085"/>
                    <a:pt x="432" y="1139"/>
                    <a:pt x="438" y="1139"/>
                  </a:cubicBezTo>
                  <a:cubicBezTo>
                    <a:pt x="440" y="1139"/>
                    <a:pt x="444" y="1134"/>
                    <a:pt x="453" y="1119"/>
                  </a:cubicBezTo>
                  <a:lnTo>
                    <a:pt x="453" y="1119"/>
                  </a:lnTo>
                  <a:cubicBezTo>
                    <a:pt x="436" y="1162"/>
                    <a:pt x="443" y="1168"/>
                    <a:pt x="453" y="1168"/>
                  </a:cubicBezTo>
                  <a:cubicBezTo>
                    <a:pt x="457" y="1168"/>
                    <a:pt x="461" y="1167"/>
                    <a:pt x="465" y="1167"/>
                  </a:cubicBezTo>
                  <a:cubicBezTo>
                    <a:pt x="465" y="1167"/>
                    <a:pt x="476" y="1156"/>
                    <a:pt x="487" y="1145"/>
                  </a:cubicBezTo>
                  <a:lnTo>
                    <a:pt x="487" y="1145"/>
                  </a:lnTo>
                  <a:cubicBezTo>
                    <a:pt x="485" y="1154"/>
                    <a:pt x="480" y="1181"/>
                    <a:pt x="486" y="1181"/>
                  </a:cubicBezTo>
                  <a:cubicBezTo>
                    <a:pt x="486" y="1181"/>
                    <a:pt x="487" y="1180"/>
                    <a:pt x="488" y="1180"/>
                  </a:cubicBezTo>
                  <a:lnTo>
                    <a:pt x="488" y="1180"/>
                  </a:lnTo>
                  <a:cubicBezTo>
                    <a:pt x="478" y="1203"/>
                    <a:pt x="470" y="1224"/>
                    <a:pt x="471" y="1224"/>
                  </a:cubicBezTo>
                  <a:cubicBezTo>
                    <a:pt x="471" y="1224"/>
                    <a:pt x="473" y="1221"/>
                    <a:pt x="477" y="1215"/>
                  </a:cubicBezTo>
                  <a:cubicBezTo>
                    <a:pt x="488" y="1191"/>
                    <a:pt x="500" y="1167"/>
                    <a:pt x="500" y="1155"/>
                  </a:cubicBezTo>
                  <a:cubicBezTo>
                    <a:pt x="504" y="1140"/>
                    <a:pt x="506" y="1136"/>
                    <a:pt x="506" y="1136"/>
                  </a:cubicBezTo>
                  <a:cubicBezTo>
                    <a:pt x="508" y="1136"/>
                    <a:pt x="508" y="1143"/>
                    <a:pt x="512" y="1143"/>
                  </a:cubicBezTo>
                  <a:cubicBezTo>
                    <a:pt x="514" y="1143"/>
                    <a:pt x="518" y="1141"/>
                    <a:pt x="524" y="1131"/>
                  </a:cubicBezTo>
                  <a:lnTo>
                    <a:pt x="524" y="1131"/>
                  </a:lnTo>
                  <a:cubicBezTo>
                    <a:pt x="512" y="1155"/>
                    <a:pt x="500" y="1191"/>
                    <a:pt x="500" y="1227"/>
                  </a:cubicBezTo>
                  <a:cubicBezTo>
                    <a:pt x="500" y="1227"/>
                    <a:pt x="536" y="1107"/>
                    <a:pt x="536" y="1096"/>
                  </a:cubicBezTo>
                  <a:lnTo>
                    <a:pt x="536" y="1096"/>
                  </a:lnTo>
                  <a:cubicBezTo>
                    <a:pt x="530" y="1107"/>
                    <a:pt x="524" y="1119"/>
                    <a:pt x="524" y="1119"/>
                  </a:cubicBezTo>
                  <a:cubicBezTo>
                    <a:pt x="524" y="1119"/>
                    <a:pt x="549" y="1022"/>
                    <a:pt x="544" y="1022"/>
                  </a:cubicBezTo>
                  <a:lnTo>
                    <a:pt x="544" y="1022"/>
                  </a:lnTo>
                  <a:cubicBezTo>
                    <a:pt x="543" y="1022"/>
                    <a:pt x="540" y="1026"/>
                    <a:pt x="536" y="1036"/>
                  </a:cubicBezTo>
                  <a:cubicBezTo>
                    <a:pt x="536" y="1056"/>
                    <a:pt x="511" y="1142"/>
                    <a:pt x="510" y="1142"/>
                  </a:cubicBezTo>
                  <a:cubicBezTo>
                    <a:pt x="510" y="1142"/>
                    <a:pt x="510" y="1139"/>
                    <a:pt x="512" y="1131"/>
                  </a:cubicBezTo>
                  <a:cubicBezTo>
                    <a:pt x="512" y="1126"/>
                    <a:pt x="513" y="1122"/>
                    <a:pt x="513" y="1117"/>
                  </a:cubicBezTo>
                  <a:lnTo>
                    <a:pt x="513" y="1117"/>
                  </a:lnTo>
                  <a:cubicBezTo>
                    <a:pt x="513" y="1118"/>
                    <a:pt x="513" y="1119"/>
                    <a:pt x="512" y="1119"/>
                  </a:cubicBezTo>
                  <a:cubicBezTo>
                    <a:pt x="512" y="1119"/>
                    <a:pt x="512" y="1119"/>
                    <a:pt x="512" y="1119"/>
                  </a:cubicBezTo>
                  <a:lnTo>
                    <a:pt x="512" y="1119"/>
                  </a:lnTo>
                  <a:lnTo>
                    <a:pt x="488" y="1167"/>
                  </a:lnTo>
                  <a:lnTo>
                    <a:pt x="500" y="1127"/>
                  </a:lnTo>
                  <a:lnTo>
                    <a:pt x="500" y="1096"/>
                  </a:lnTo>
                  <a:cubicBezTo>
                    <a:pt x="500" y="1096"/>
                    <a:pt x="507" y="1096"/>
                    <a:pt x="505" y="1111"/>
                  </a:cubicBezTo>
                  <a:lnTo>
                    <a:pt x="505" y="1111"/>
                  </a:lnTo>
                  <a:lnTo>
                    <a:pt x="513" y="1084"/>
                  </a:lnTo>
                  <a:lnTo>
                    <a:pt x="513" y="1084"/>
                  </a:lnTo>
                  <a:cubicBezTo>
                    <a:pt x="513" y="1084"/>
                    <a:pt x="513" y="1084"/>
                    <a:pt x="512" y="1084"/>
                  </a:cubicBezTo>
                  <a:cubicBezTo>
                    <a:pt x="508" y="1088"/>
                    <a:pt x="505" y="1091"/>
                    <a:pt x="504" y="1091"/>
                  </a:cubicBezTo>
                  <a:cubicBezTo>
                    <a:pt x="502" y="1091"/>
                    <a:pt x="505" y="1083"/>
                    <a:pt x="512" y="1060"/>
                  </a:cubicBezTo>
                  <a:lnTo>
                    <a:pt x="512" y="1084"/>
                  </a:lnTo>
                  <a:lnTo>
                    <a:pt x="524" y="1048"/>
                  </a:lnTo>
                  <a:lnTo>
                    <a:pt x="524" y="1048"/>
                  </a:lnTo>
                  <a:cubicBezTo>
                    <a:pt x="520" y="1057"/>
                    <a:pt x="519" y="1059"/>
                    <a:pt x="518" y="1059"/>
                  </a:cubicBezTo>
                  <a:cubicBezTo>
                    <a:pt x="518" y="1059"/>
                    <a:pt x="519" y="1056"/>
                    <a:pt x="517" y="1056"/>
                  </a:cubicBezTo>
                  <a:cubicBezTo>
                    <a:pt x="516" y="1056"/>
                    <a:pt x="515" y="1057"/>
                    <a:pt x="512" y="1060"/>
                  </a:cubicBezTo>
                  <a:lnTo>
                    <a:pt x="512" y="1060"/>
                  </a:lnTo>
                  <a:cubicBezTo>
                    <a:pt x="519" y="1038"/>
                    <a:pt x="522" y="1021"/>
                    <a:pt x="521" y="1021"/>
                  </a:cubicBezTo>
                  <a:lnTo>
                    <a:pt x="521" y="1021"/>
                  </a:lnTo>
                  <a:cubicBezTo>
                    <a:pt x="520" y="1021"/>
                    <a:pt x="517" y="1029"/>
                    <a:pt x="512" y="1048"/>
                  </a:cubicBezTo>
                  <a:cubicBezTo>
                    <a:pt x="512" y="1048"/>
                    <a:pt x="512" y="1042"/>
                    <a:pt x="509" y="1042"/>
                  </a:cubicBezTo>
                  <a:cubicBezTo>
                    <a:pt x="506" y="1042"/>
                    <a:pt x="500" y="1048"/>
                    <a:pt x="488" y="1072"/>
                  </a:cubicBezTo>
                  <a:cubicBezTo>
                    <a:pt x="488" y="1054"/>
                    <a:pt x="501" y="1017"/>
                    <a:pt x="507" y="1000"/>
                  </a:cubicBezTo>
                  <a:lnTo>
                    <a:pt x="507" y="1000"/>
                  </a:lnTo>
                  <a:cubicBezTo>
                    <a:pt x="519" y="974"/>
                    <a:pt x="524" y="964"/>
                    <a:pt x="523" y="964"/>
                  </a:cubicBezTo>
                  <a:close/>
                  <a:moveTo>
                    <a:pt x="643" y="1057"/>
                  </a:moveTo>
                  <a:cubicBezTo>
                    <a:pt x="643" y="1057"/>
                    <a:pt x="643" y="1058"/>
                    <a:pt x="643" y="1060"/>
                  </a:cubicBezTo>
                  <a:cubicBezTo>
                    <a:pt x="643" y="1096"/>
                    <a:pt x="643" y="1131"/>
                    <a:pt x="643" y="1179"/>
                  </a:cubicBezTo>
                  <a:cubicBezTo>
                    <a:pt x="643" y="1197"/>
                    <a:pt x="645" y="1205"/>
                    <a:pt x="646" y="1205"/>
                  </a:cubicBezTo>
                  <a:cubicBezTo>
                    <a:pt x="646" y="1205"/>
                    <a:pt x="647" y="1205"/>
                    <a:pt x="647" y="1205"/>
                  </a:cubicBezTo>
                  <a:lnTo>
                    <a:pt x="647" y="1205"/>
                  </a:lnTo>
                  <a:cubicBezTo>
                    <a:pt x="648" y="1215"/>
                    <a:pt x="651" y="1226"/>
                    <a:pt x="655" y="1238"/>
                  </a:cubicBezTo>
                  <a:cubicBezTo>
                    <a:pt x="655" y="1219"/>
                    <a:pt x="647" y="1128"/>
                    <a:pt x="651" y="1128"/>
                  </a:cubicBezTo>
                  <a:lnTo>
                    <a:pt x="651" y="1128"/>
                  </a:lnTo>
                  <a:cubicBezTo>
                    <a:pt x="651" y="1128"/>
                    <a:pt x="652" y="1129"/>
                    <a:pt x="652" y="1131"/>
                  </a:cubicBezTo>
                  <a:lnTo>
                    <a:pt x="652" y="1131"/>
                  </a:lnTo>
                  <a:cubicBezTo>
                    <a:pt x="649" y="1109"/>
                    <a:pt x="645" y="1057"/>
                    <a:pt x="643" y="1057"/>
                  </a:cubicBezTo>
                  <a:close/>
                  <a:moveTo>
                    <a:pt x="591" y="1006"/>
                  </a:moveTo>
                  <a:lnTo>
                    <a:pt x="572" y="1072"/>
                  </a:lnTo>
                  <a:cubicBezTo>
                    <a:pt x="565" y="1093"/>
                    <a:pt x="562" y="1102"/>
                    <a:pt x="561" y="1102"/>
                  </a:cubicBezTo>
                  <a:cubicBezTo>
                    <a:pt x="560" y="1102"/>
                    <a:pt x="572" y="1057"/>
                    <a:pt x="572" y="1024"/>
                  </a:cubicBezTo>
                  <a:lnTo>
                    <a:pt x="572" y="1024"/>
                  </a:lnTo>
                  <a:cubicBezTo>
                    <a:pt x="560" y="1107"/>
                    <a:pt x="560" y="1048"/>
                    <a:pt x="548" y="1107"/>
                  </a:cubicBezTo>
                  <a:cubicBezTo>
                    <a:pt x="548" y="1096"/>
                    <a:pt x="548" y="1084"/>
                    <a:pt x="549" y="1072"/>
                  </a:cubicBezTo>
                  <a:lnTo>
                    <a:pt x="549" y="1072"/>
                  </a:lnTo>
                  <a:cubicBezTo>
                    <a:pt x="549" y="1073"/>
                    <a:pt x="549" y="1073"/>
                    <a:pt x="548" y="1073"/>
                  </a:cubicBezTo>
                  <a:cubicBezTo>
                    <a:pt x="548" y="1073"/>
                    <a:pt x="548" y="1072"/>
                    <a:pt x="548" y="1072"/>
                  </a:cubicBezTo>
                  <a:cubicBezTo>
                    <a:pt x="548" y="1072"/>
                    <a:pt x="545" y="1078"/>
                    <a:pt x="541" y="1085"/>
                  </a:cubicBezTo>
                  <a:lnTo>
                    <a:pt x="541" y="1085"/>
                  </a:lnTo>
                  <a:cubicBezTo>
                    <a:pt x="542" y="1084"/>
                    <a:pt x="542" y="1084"/>
                    <a:pt x="543" y="1084"/>
                  </a:cubicBezTo>
                  <a:lnTo>
                    <a:pt x="543" y="1084"/>
                  </a:lnTo>
                  <a:cubicBezTo>
                    <a:pt x="550" y="1084"/>
                    <a:pt x="529" y="1200"/>
                    <a:pt x="517" y="1255"/>
                  </a:cubicBezTo>
                  <a:lnTo>
                    <a:pt x="517" y="1255"/>
                  </a:lnTo>
                  <a:lnTo>
                    <a:pt x="548" y="1119"/>
                  </a:lnTo>
                  <a:lnTo>
                    <a:pt x="536" y="1215"/>
                  </a:lnTo>
                  <a:cubicBezTo>
                    <a:pt x="543" y="1193"/>
                    <a:pt x="546" y="1189"/>
                    <a:pt x="550" y="1189"/>
                  </a:cubicBezTo>
                  <a:cubicBezTo>
                    <a:pt x="552" y="1189"/>
                    <a:pt x="555" y="1191"/>
                    <a:pt x="560" y="1191"/>
                  </a:cubicBezTo>
                  <a:cubicBezTo>
                    <a:pt x="560" y="1169"/>
                    <a:pt x="570" y="1147"/>
                    <a:pt x="572" y="1115"/>
                  </a:cubicBezTo>
                  <a:lnTo>
                    <a:pt x="572" y="1115"/>
                  </a:lnTo>
                  <a:cubicBezTo>
                    <a:pt x="570" y="1155"/>
                    <a:pt x="556" y="1211"/>
                    <a:pt x="563" y="1211"/>
                  </a:cubicBezTo>
                  <a:cubicBezTo>
                    <a:pt x="565" y="1211"/>
                    <a:pt x="568" y="1209"/>
                    <a:pt x="572" y="1203"/>
                  </a:cubicBezTo>
                  <a:cubicBezTo>
                    <a:pt x="575" y="1193"/>
                    <a:pt x="577" y="1188"/>
                    <a:pt x="577" y="1188"/>
                  </a:cubicBezTo>
                  <a:lnTo>
                    <a:pt x="577" y="1188"/>
                  </a:lnTo>
                  <a:cubicBezTo>
                    <a:pt x="577" y="1188"/>
                    <a:pt x="577" y="1192"/>
                    <a:pt x="576" y="1199"/>
                  </a:cubicBezTo>
                  <a:lnTo>
                    <a:pt x="576" y="1199"/>
                  </a:lnTo>
                  <a:cubicBezTo>
                    <a:pt x="579" y="1197"/>
                    <a:pt x="581" y="1197"/>
                    <a:pt x="582" y="1197"/>
                  </a:cubicBezTo>
                  <a:cubicBezTo>
                    <a:pt x="584" y="1197"/>
                    <a:pt x="584" y="1197"/>
                    <a:pt x="584" y="1191"/>
                  </a:cubicBezTo>
                  <a:cubicBezTo>
                    <a:pt x="596" y="1167"/>
                    <a:pt x="584" y="1143"/>
                    <a:pt x="596" y="1119"/>
                  </a:cubicBezTo>
                  <a:lnTo>
                    <a:pt x="596" y="1131"/>
                  </a:lnTo>
                  <a:lnTo>
                    <a:pt x="608" y="1131"/>
                  </a:lnTo>
                  <a:cubicBezTo>
                    <a:pt x="608" y="1155"/>
                    <a:pt x="608" y="1179"/>
                    <a:pt x="596" y="1203"/>
                  </a:cubicBezTo>
                  <a:cubicBezTo>
                    <a:pt x="596" y="1215"/>
                    <a:pt x="596" y="1227"/>
                    <a:pt x="596" y="1227"/>
                  </a:cubicBezTo>
                  <a:cubicBezTo>
                    <a:pt x="608" y="1227"/>
                    <a:pt x="619" y="1167"/>
                    <a:pt x="619" y="1131"/>
                  </a:cubicBezTo>
                  <a:lnTo>
                    <a:pt x="619" y="1084"/>
                  </a:lnTo>
                  <a:cubicBezTo>
                    <a:pt x="619" y="1072"/>
                    <a:pt x="619" y="1072"/>
                    <a:pt x="619" y="1060"/>
                  </a:cubicBezTo>
                  <a:cubicBezTo>
                    <a:pt x="619" y="1058"/>
                    <a:pt x="619" y="1057"/>
                    <a:pt x="619" y="1057"/>
                  </a:cubicBezTo>
                  <a:cubicBezTo>
                    <a:pt x="616" y="1057"/>
                    <a:pt x="608" y="1084"/>
                    <a:pt x="608" y="1084"/>
                  </a:cubicBezTo>
                  <a:cubicBezTo>
                    <a:pt x="608" y="1090"/>
                    <a:pt x="608" y="1096"/>
                    <a:pt x="608" y="1096"/>
                  </a:cubicBezTo>
                  <a:cubicBezTo>
                    <a:pt x="596" y="1096"/>
                    <a:pt x="608" y="1096"/>
                    <a:pt x="608" y="1072"/>
                  </a:cubicBezTo>
                  <a:cubicBezTo>
                    <a:pt x="608" y="1068"/>
                    <a:pt x="607" y="1066"/>
                    <a:pt x="607" y="1066"/>
                  </a:cubicBezTo>
                  <a:cubicBezTo>
                    <a:pt x="604" y="1066"/>
                    <a:pt x="599" y="1094"/>
                    <a:pt x="596" y="1104"/>
                  </a:cubicBezTo>
                  <a:lnTo>
                    <a:pt x="596" y="1104"/>
                  </a:lnTo>
                  <a:cubicBezTo>
                    <a:pt x="596" y="1102"/>
                    <a:pt x="596" y="1099"/>
                    <a:pt x="596" y="1096"/>
                  </a:cubicBezTo>
                  <a:lnTo>
                    <a:pt x="596" y="1107"/>
                  </a:lnTo>
                  <a:cubicBezTo>
                    <a:pt x="584" y="1107"/>
                    <a:pt x="596" y="1036"/>
                    <a:pt x="596" y="1036"/>
                  </a:cubicBezTo>
                  <a:lnTo>
                    <a:pt x="596" y="1036"/>
                  </a:lnTo>
                  <a:cubicBezTo>
                    <a:pt x="596" y="1036"/>
                    <a:pt x="584" y="1084"/>
                    <a:pt x="572" y="1096"/>
                  </a:cubicBezTo>
                  <a:cubicBezTo>
                    <a:pt x="582" y="1066"/>
                    <a:pt x="583" y="1036"/>
                    <a:pt x="591" y="1006"/>
                  </a:cubicBezTo>
                  <a:close/>
                  <a:moveTo>
                    <a:pt x="576" y="1199"/>
                  </a:moveTo>
                  <a:cubicBezTo>
                    <a:pt x="575" y="1200"/>
                    <a:pt x="573" y="1201"/>
                    <a:pt x="572" y="1203"/>
                  </a:cubicBezTo>
                  <a:cubicBezTo>
                    <a:pt x="572" y="1227"/>
                    <a:pt x="572" y="1262"/>
                    <a:pt x="572" y="1262"/>
                  </a:cubicBezTo>
                  <a:cubicBezTo>
                    <a:pt x="572" y="1234"/>
                    <a:pt x="574" y="1212"/>
                    <a:pt x="576" y="1199"/>
                  </a:cubicBezTo>
                  <a:close/>
                  <a:moveTo>
                    <a:pt x="512" y="1215"/>
                  </a:moveTo>
                  <a:cubicBezTo>
                    <a:pt x="500" y="1238"/>
                    <a:pt x="500" y="1250"/>
                    <a:pt x="500" y="1274"/>
                  </a:cubicBezTo>
                  <a:cubicBezTo>
                    <a:pt x="500" y="1250"/>
                    <a:pt x="512" y="1238"/>
                    <a:pt x="512" y="1215"/>
                  </a:cubicBezTo>
                  <a:close/>
                  <a:moveTo>
                    <a:pt x="517" y="1255"/>
                  </a:moveTo>
                  <a:lnTo>
                    <a:pt x="512" y="1274"/>
                  </a:lnTo>
                  <a:cubicBezTo>
                    <a:pt x="514" y="1269"/>
                    <a:pt x="515" y="1263"/>
                    <a:pt x="517" y="1255"/>
                  </a:cubicBezTo>
                  <a:close/>
                  <a:moveTo>
                    <a:pt x="488" y="1238"/>
                  </a:moveTo>
                  <a:cubicBezTo>
                    <a:pt x="488" y="1238"/>
                    <a:pt x="481" y="1254"/>
                    <a:pt x="471" y="1286"/>
                  </a:cubicBezTo>
                  <a:lnTo>
                    <a:pt x="471" y="1286"/>
                  </a:lnTo>
                  <a:cubicBezTo>
                    <a:pt x="481" y="1269"/>
                    <a:pt x="488" y="1258"/>
                    <a:pt x="488" y="1238"/>
                  </a:cubicBezTo>
                  <a:close/>
                  <a:moveTo>
                    <a:pt x="596" y="0"/>
                  </a:moveTo>
                  <a:cubicBezTo>
                    <a:pt x="596" y="24"/>
                    <a:pt x="596" y="60"/>
                    <a:pt x="596" y="84"/>
                  </a:cubicBezTo>
                  <a:cubicBezTo>
                    <a:pt x="596" y="84"/>
                    <a:pt x="587" y="20"/>
                    <a:pt x="584" y="20"/>
                  </a:cubicBezTo>
                  <a:cubicBezTo>
                    <a:pt x="584" y="20"/>
                    <a:pt x="584" y="21"/>
                    <a:pt x="584" y="24"/>
                  </a:cubicBezTo>
                  <a:cubicBezTo>
                    <a:pt x="584" y="44"/>
                    <a:pt x="601" y="153"/>
                    <a:pt x="599" y="153"/>
                  </a:cubicBezTo>
                  <a:cubicBezTo>
                    <a:pt x="598" y="153"/>
                    <a:pt x="597" y="150"/>
                    <a:pt x="596" y="143"/>
                  </a:cubicBezTo>
                  <a:cubicBezTo>
                    <a:pt x="596" y="119"/>
                    <a:pt x="584" y="72"/>
                    <a:pt x="572" y="48"/>
                  </a:cubicBezTo>
                  <a:lnTo>
                    <a:pt x="572" y="48"/>
                  </a:lnTo>
                  <a:cubicBezTo>
                    <a:pt x="560" y="60"/>
                    <a:pt x="584" y="143"/>
                    <a:pt x="572" y="143"/>
                  </a:cubicBezTo>
                  <a:cubicBezTo>
                    <a:pt x="572" y="107"/>
                    <a:pt x="560" y="84"/>
                    <a:pt x="560" y="48"/>
                  </a:cubicBezTo>
                  <a:cubicBezTo>
                    <a:pt x="560" y="42"/>
                    <a:pt x="554" y="33"/>
                    <a:pt x="551" y="33"/>
                  </a:cubicBezTo>
                  <a:lnTo>
                    <a:pt x="551" y="33"/>
                  </a:lnTo>
                  <a:cubicBezTo>
                    <a:pt x="550" y="33"/>
                    <a:pt x="549" y="34"/>
                    <a:pt x="549" y="37"/>
                  </a:cubicBezTo>
                  <a:lnTo>
                    <a:pt x="549" y="37"/>
                  </a:lnTo>
                  <a:cubicBezTo>
                    <a:pt x="544" y="21"/>
                    <a:pt x="541" y="15"/>
                    <a:pt x="539" y="15"/>
                  </a:cubicBezTo>
                  <a:cubicBezTo>
                    <a:pt x="536" y="15"/>
                    <a:pt x="536" y="30"/>
                    <a:pt x="536" y="48"/>
                  </a:cubicBezTo>
                  <a:cubicBezTo>
                    <a:pt x="532" y="28"/>
                    <a:pt x="528" y="21"/>
                    <a:pt x="525" y="21"/>
                  </a:cubicBezTo>
                  <a:cubicBezTo>
                    <a:pt x="518" y="21"/>
                    <a:pt x="512" y="48"/>
                    <a:pt x="512" y="48"/>
                  </a:cubicBezTo>
                  <a:cubicBezTo>
                    <a:pt x="512" y="48"/>
                    <a:pt x="540" y="112"/>
                    <a:pt x="531" y="112"/>
                  </a:cubicBezTo>
                  <a:cubicBezTo>
                    <a:pt x="529" y="112"/>
                    <a:pt x="527" y="110"/>
                    <a:pt x="524" y="107"/>
                  </a:cubicBezTo>
                  <a:cubicBezTo>
                    <a:pt x="512" y="84"/>
                    <a:pt x="512" y="84"/>
                    <a:pt x="500" y="84"/>
                  </a:cubicBezTo>
                  <a:cubicBezTo>
                    <a:pt x="512" y="119"/>
                    <a:pt x="524" y="143"/>
                    <a:pt x="548" y="179"/>
                  </a:cubicBezTo>
                  <a:lnTo>
                    <a:pt x="536" y="179"/>
                  </a:lnTo>
                  <a:cubicBezTo>
                    <a:pt x="524" y="179"/>
                    <a:pt x="524" y="167"/>
                    <a:pt x="512" y="131"/>
                  </a:cubicBezTo>
                  <a:cubicBezTo>
                    <a:pt x="500" y="107"/>
                    <a:pt x="500" y="84"/>
                    <a:pt x="488" y="60"/>
                  </a:cubicBezTo>
                  <a:cubicBezTo>
                    <a:pt x="483" y="49"/>
                    <a:pt x="480" y="45"/>
                    <a:pt x="479" y="45"/>
                  </a:cubicBezTo>
                  <a:lnTo>
                    <a:pt x="479" y="45"/>
                  </a:lnTo>
                  <a:cubicBezTo>
                    <a:pt x="474" y="45"/>
                    <a:pt x="488" y="98"/>
                    <a:pt x="488" y="107"/>
                  </a:cubicBezTo>
                  <a:cubicBezTo>
                    <a:pt x="488" y="107"/>
                    <a:pt x="465" y="72"/>
                    <a:pt x="441" y="36"/>
                  </a:cubicBezTo>
                  <a:lnTo>
                    <a:pt x="441" y="36"/>
                  </a:lnTo>
                  <a:cubicBezTo>
                    <a:pt x="453" y="72"/>
                    <a:pt x="465" y="107"/>
                    <a:pt x="477" y="143"/>
                  </a:cubicBezTo>
                  <a:cubicBezTo>
                    <a:pt x="477" y="147"/>
                    <a:pt x="476" y="149"/>
                    <a:pt x="475" y="149"/>
                  </a:cubicBezTo>
                  <a:cubicBezTo>
                    <a:pt x="475" y="149"/>
                    <a:pt x="474" y="149"/>
                    <a:pt x="474" y="148"/>
                  </a:cubicBezTo>
                  <a:lnTo>
                    <a:pt x="474" y="148"/>
                  </a:lnTo>
                  <a:cubicBezTo>
                    <a:pt x="467" y="121"/>
                    <a:pt x="450" y="81"/>
                    <a:pt x="441" y="72"/>
                  </a:cubicBezTo>
                  <a:cubicBezTo>
                    <a:pt x="441" y="68"/>
                    <a:pt x="440" y="66"/>
                    <a:pt x="438" y="66"/>
                  </a:cubicBezTo>
                  <a:cubicBezTo>
                    <a:pt x="434" y="66"/>
                    <a:pt x="429" y="72"/>
                    <a:pt x="429" y="72"/>
                  </a:cubicBezTo>
                  <a:cubicBezTo>
                    <a:pt x="429" y="72"/>
                    <a:pt x="429" y="95"/>
                    <a:pt x="429" y="119"/>
                  </a:cubicBezTo>
                  <a:cubicBezTo>
                    <a:pt x="423" y="107"/>
                    <a:pt x="420" y="104"/>
                    <a:pt x="419" y="104"/>
                  </a:cubicBezTo>
                  <a:cubicBezTo>
                    <a:pt x="417" y="104"/>
                    <a:pt x="417" y="107"/>
                    <a:pt x="417" y="107"/>
                  </a:cubicBezTo>
                  <a:cubicBezTo>
                    <a:pt x="405" y="107"/>
                    <a:pt x="417" y="143"/>
                    <a:pt x="417" y="143"/>
                  </a:cubicBezTo>
                  <a:cubicBezTo>
                    <a:pt x="417" y="147"/>
                    <a:pt x="417" y="152"/>
                    <a:pt x="417" y="155"/>
                  </a:cubicBezTo>
                  <a:cubicBezTo>
                    <a:pt x="405" y="143"/>
                    <a:pt x="393" y="131"/>
                    <a:pt x="381" y="119"/>
                  </a:cubicBezTo>
                  <a:lnTo>
                    <a:pt x="381" y="119"/>
                  </a:lnTo>
                  <a:lnTo>
                    <a:pt x="393" y="143"/>
                  </a:lnTo>
                  <a:lnTo>
                    <a:pt x="381" y="143"/>
                  </a:lnTo>
                  <a:cubicBezTo>
                    <a:pt x="381" y="143"/>
                    <a:pt x="379" y="142"/>
                    <a:pt x="377" y="142"/>
                  </a:cubicBezTo>
                  <a:cubicBezTo>
                    <a:pt x="373" y="142"/>
                    <a:pt x="369" y="146"/>
                    <a:pt x="383" y="173"/>
                  </a:cubicBezTo>
                  <a:lnTo>
                    <a:pt x="383" y="173"/>
                  </a:lnTo>
                  <a:cubicBezTo>
                    <a:pt x="373" y="157"/>
                    <a:pt x="365" y="154"/>
                    <a:pt x="358" y="154"/>
                  </a:cubicBezTo>
                  <a:cubicBezTo>
                    <a:pt x="354" y="154"/>
                    <a:pt x="350" y="155"/>
                    <a:pt x="346" y="155"/>
                  </a:cubicBezTo>
                  <a:cubicBezTo>
                    <a:pt x="346" y="155"/>
                    <a:pt x="369" y="191"/>
                    <a:pt x="358" y="191"/>
                  </a:cubicBezTo>
                  <a:cubicBezTo>
                    <a:pt x="358" y="191"/>
                    <a:pt x="334" y="155"/>
                    <a:pt x="322" y="143"/>
                  </a:cubicBezTo>
                  <a:cubicBezTo>
                    <a:pt x="318" y="139"/>
                    <a:pt x="315" y="138"/>
                    <a:pt x="313" y="138"/>
                  </a:cubicBezTo>
                  <a:cubicBezTo>
                    <a:pt x="310" y="138"/>
                    <a:pt x="310" y="143"/>
                    <a:pt x="310" y="143"/>
                  </a:cubicBezTo>
                  <a:cubicBezTo>
                    <a:pt x="310" y="155"/>
                    <a:pt x="322" y="155"/>
                    <a:pt x="322" y="167"/>
                  </a:cubicBezTo>
                  <a:cubicBezTo>
                    <a:pt x="322" y="172"/>
                    <a:pt x="326" y="178"/>
                    <a:pt x="331" y="185"/>
                  </a:cubicBezTo>
                  <a:lnTo>
                    <a:pt x="331" y="185"/>
                  </a:lnTo>
                  <a:cubicBezTo>
                    <a:pt x="330" y="185"/>
                    <a:pt x="329" y="185"/>
                    <a:pt x="329" y="185"/>
                  </a:cubicBezTo>
                  <a:lnTo>
                    <a:pt x="329" y="185"/>
                  </a:lnTo>
                  <a:cubicBezTo>
                    <a:pt x="325" y="185"/>
                    <a:pt x="334" y="203"/>
                    <a:pt x="334" y="203"/>
                  </a:cubicBezTo>
                  <a:cubicBezTo>
                    <a:pt x="334" y="203"/>
                    <a:pt x="285" y="147"/>
                    <a:pt x="267" y="126"/>
                  </a:cubicBezTo>
                  <a:lnTo>
                    <a:pt x="267" y="126"/>
                  </a:lnTo>
                  <a:cubicBezTo>
                    <a:pt x="301" y="171"/>
                    <a:pt x="335" y="217"/>
                    <a:pt x="369" y="262"/>
                  </a:cubicBezTo>
                  <a:cubicBezTo>
                    <a:pt x="374" y="268"/>
                    <a:pt x="374" y="271"/>
                    <a:pt x="373" y="271"/>
                  </a:cubicBezTo>
                  <a:cubicBezTo>
                    <a:pt x="368" y="271"/>
                    <a:pt x="330" y="233"/>
                    <a:pt x="315" y="213"/>
                  </a:cubicBezTo>
                  <a:lnTo>
                    <a:pt x="315" y="213"/>
                  </a:lnTo>
                  <a:cubicBezTo>
                    <a:pt x="325" y="230"/>
                    <a:pt x="334" y="238"/>
                    <a:pt x="334" y="238"/>
                  </a:cubicBezTo>
                  <a:lnTo>
                    <a:pt x="369" y="274"/>
                  </a:lnTo>
                  <a:cubicBezTo>
                    <a:pt x="369" y="286"/>
                    <a:pt x="369" y="286"/>
                    <a:pt x="369" y="286"/>
                  </a:cubicBezTo>
                  <a:cubicBezTo>
                    <a:pt x="340" y="267"/>
                    <a:pt x="327" y="247"/>
                    <a:pt x="323" y="247"/>
                  </a:cubicBezTo>
                  <a:cubicBezTo>
                    <a:pt x="322" y="247"/>
                    <a:pt x="322" y="248"/>
                    <a:pt x="322" y="250"/>
                  </a:cubicBezTo>
                  <a:cubicBezTo>
                    <a:pt x="328" y="257"/>
                    <a:pt x="335" y="267"/>
                    <a:pt x="332" y="267"/>
                  </a:cubicBezTo>
                  <a:cubicBezTo>
                    <a:pt x="329" y="267"/>
                    <a:pt x="320" y="260"/>
                    <a:pt x="298" y="238"/>
                  </a:cubicBezTo>
                  <a:cubicBezTo>
                    <a:pt x="293" y="228"/>
                    <a:pt x="288" y="225"/>
                    <a:pt x="285" y="225"/>
                  </a:cubicBezTo>
                  <a:cubicBezTo>
                    <a:pt x="280" y="225"/>
                    <a:pt x="279" y="231"/>
                    <a:pt x="286" y="238"/>
                  </a:cubicBezTo>
                  <a:cubicBezTo>
                    <a:pt x="298" y="238"/>
                    <a:pt x="310" y="262"/>
                    <a:pt x="322" y="262"/>
                  </a:cubicBezTo>
                  <a:cubicBezTo>
                    <a:pt x="322" y="268"/>
                    <a:pt x="322" y="271"/>
                    <a:pt x="320" y="271"/>
                  </a:cubicBezTo>
                  <a:cubicBezTo>
                    <a:pt x="319" y="271"/>
                    <a:pt x="316" y="268"/>
                    <a:pt x="310" y="262"/>
                  </a:cubicBezTo>
                  <a:cubicBezTo>
                    <a:pt x="298" y="250"/>
                    <a:pt x="274" y="238"/>
                    <a:pt x="262" y="226"/>
                  </a:cubicBezTo>
                  <a:cubicBezTo>
                    <a:pt x="238" y="226"/>
                    <a:pt x="238" y="226"/>
                    <a:pt x="262" y="238"/>
                  </a:cubicBezTo>
                  <a:cubicBezTo>
                    <a:pt x="265" y="244"/>
                    <a:pt x="264" y="247"/>
                    <a:pt x="262" y="247"/>
                  </a:cubicBezTo>
                  <a:cubicBezTo>
                    <a:pt x="253" y="247"/>
                    <a:pt x="227" y="226"/>
                    <a:pt x="227" y="226"/>
                  </a:cubicBezTo>
                  <a:lnTo>
                    <a:pt x="227" y="226"/>
                  </a:lnTo>
                  <a:cubicBezTo>
                    <a:pt x="250" y="262"/>
                    <a:pt x="286" y="286"/>
                    <a:pt x="322" y="310"/>
                  </a:cubicBezTo>
                  <a:cubicBezTo>
                    <a:pt x="322" y="310"/>
                    <a:pt x="322" y="315"/>
                    <a:pt x="318" y="315"/>
                  </a:cubicBezTo>
                  <a:cubicBezTo>
                    <a:pt x="316" y="315"/>
                    <a:pt x="314" y="314"/>
                    <a:pt x="310" y="310"/>
                  </a:cubicBezTo>
                  <a:cubicBezTo>
                    <a:pt x="304" y="304"/>
                    <a:pt x="301" y="301"/>
                    <a:pt x="299" y="301"/>
                  </a:cubicBezTo>
                  <a:cubicBezTo>
                    <a:pt x="298" y="301"/>
                    <a:pt x="298" y="304"/>
                    <a:pt x="298" y="310"/>
                  </a:cubicBezTo>
                  <a:cubicBezTo>
                    <a:pt x="300" y="311"/>
                    <a:pt x="300" y="312"/>
                    <a:pt x="300" y="312"/>
                  </a:cubicBezTo>
                  <a:cubicBezTo>
                    <a:pt x="300" y="312"/>
                    <a:pt x="281" y="295"/>
                    <a:pt x="257" y="282"/>
                  </a:cubicBezTo>
                  <a:lnTo>
                    <a:pt x="257" y="282"/>
                  </a:lnTo>
                  <a:cubicBezTo>
                    <a:pt x="260" y="284"/>
                    <a:pt x="262" y="286"/>
                    <a:pt x="262" y="286"/>
                  </a:cubicBezTo>
                  <a:cubicBezTo>
                    <a:pt x="262" y="298"/>
                    <a:pt x="286" y="310"/>
                    <a:pt x="286" y="310"/>
                  </a:cubicBezTo>
                  <a:cubicBezTo>
                    <a:pt x="286" y="310"/>
                    <a:pt x="262" y="310"/>
                    <a:pt x="298" y="334"/>
                  </a:cubicBezTo>
                  <a:cubicBezTo>
                    <a:pt x="298" y="334"/>
                    <a:pt x="322" y="357"/>
                    <a:pt x="310" y="357"/>
                  </a:cubicBezTo>
                  <a:cubicBezTo>
                    <a:pt x="286" y="334"/>
                    <a:pt x="250" y="310"/>
                    <a:pt x="227" y="286"/>
                  </a:cubicBezTo>
                  <a:cubicBezTo>
                    <a:pt x="203" y="286"/>
                    <a:pt x="215" y="286"/>
                    <a:pt x="203" y="298"/>
                  </a:cubicBezTo>
                  <a:cubicBezTo>
                    <a:pt x="203" y="304"/>
                    <a:pt x="203" y="304"/>
                    <a:pt x="206" y="304"/>
                  </a:cubicBezTo>
                  <a:cubicBezTo>
                    <a:pt x="209" y="304"/>
                    <a:pt x="215" y="304"/>
                    <a:pt x="227" y="310"/>
                  </a:cubicBezTo>
                  <a:cubicBezTo>
                    <a:pt x="258" y="320"/>
                    <a:pt x="235" y="313"/>
                    <a:pt x="244" y="326"/>
                  </a:cubicBezTo>
                  <a:lnTo>
                    <a:pt x="244" y="326"/>
                  </a:lnTo>
                  <a:cubicBezTo>
                    <a:pt x="242" y="325"/>
                    <a:pt x="240" y="323"/>
                    <a:pt x="238" y="322"/>
                  </a:cubicBezTo>
                  <a:cubicBezTo>
                    <a:pt x="227" y="322"/>
                    <a:pt x="215" y="322"/>
                    <a:pt x="227" y="334"/>
                  </a:cubicBezTo>
                  <a:cubicBezTo>
                    <a:pt x="246" y="343"/>
                    <a:pt x="265" y="360"/>
                    <a:pt x="284" y="373"/>
                  </a:cubicBezTo>
                  <a:lnTo>
                    <a:pt x="284" y="373"/>
                  </a:lnTo>
                  <a:cubicBezTo>
                    <a:pt x="271" y="368"/>
                    <a:pt x="255" y="366"/>
                    <a:pt x="238" y="357"/>
                  </a:cubicBezTo>
                  <a:cubicBezTo>
                    <a:pt x="215" y="345"/>
                    <a:pt x="215" y="334"/>
                    <a:pt x="215" y="334"/>
                  </a:cubicBezTo>
                  <a:cubicBezTo>
                    <a:pt x="215" y="334"/>
                    <a:pt x="215" y="339"/>
                    <a:pt x="208" y="339"/>
                  </a:cubicBezTo>
                  <a:cubicBezTo>
                    <a:pt x="204" y="339"/>
                    <a:pt x="199" y="338"/>
                    <a:pt x="191" y="334"/>
                  </a:cubicBezTo>
                  <a:cubicBezTo>
                    <a:pt x="167" y="322"/>
                    <a:pt x="119" y="298"/>
                    <a:pt x="96" y="286"/>
                  </a:cubicBezTo>
                  <a:lnTo>
                    <a:pt x="96" y="286"/>
                  </a:lnTo>
                  <a:lnTo>
                    <a:pt x="227" y="357"/>
                  </a:lnTo>
                  <a:cubicBezTo>
                    <a:pt x="238" y="369"/>
                    <a:pt x="227" y="369"/>
                    <a:pt x="238" y="381"/>
                  </a:cubicBezTo>
                  <a:cubicBezTo>
                    <a:pt x="248" y="381"/>
                    <a:pt x="273" y="396"/>
                    <a:pt x="264" y="396"/>
                  </a:cubicBezTo>
                  <a:cubicBezTo>
                    <a:pt x="262" y="396"/>
                    <a:pt x="257" y="396"/>
                    <a:pt x="250" y="393"/>
                  </a:cubicBezTo>
                  <a:lnTo>
                    <a:pt x="143" y="334"/>
                  </a:lnTo>
                  <a:cubicBezTo>
                    <a:pt x="133" y="330"/>
                    <a:pt x="128" y="329"/>
                    <a:pt x="128" y="329"/>
                  </a:cubicBezTo>
                  <a:lnTo>
                    <a:pt x="128" y="329"/>
                  </a:lnTo>
                  <a:cubicBezTo>
                    <a:pt x="125" y="329"/>
                    <a:pt x="143" y="337"/>
                    <a:pt x="143" y="345"/>
                  </a:cubicBezTo>
                  <a:cubicBezTo>
                    <a:pt x="155" y="357"/>
                    <a:pt x="167" y="357"/>
                    <a:pt x="179" y="369"/>
                  </a:cubicBezTo>
                  <a:cubicBezTo>
                    <a:pt x="179" y="369"/>
                    <a:pt x="179" y="381"/>
                    <a:pt x="179" y="381"/>
                  </a:cubicBezTo>
                  <a:cubicBezTo>
                    <a:pt x="179" y="381"/>
                    <a:pt x="155" y="393"/>
                    <a:pt x="179" y="405"/>
                  </a:cubicBezTo>
                  <a:cubicBezTo>
                    <a:pt x="179" y="405"/>
                    <a:pt x="215" y="429"/>
                    <a:pt x="203" y="429"/>
                  </a:cubicBezTo>
                  <a:lnTo>
                    <a:pt x="143" y="405"/>
                  </a:lnTo>
                  <a:cubicBezTo>
                    <a:pt x="107" y="405"/>
                    <a:pt x="96" y="405"/>
                    <a:pt x="119" y="417"/>
                  </a:cubicBezTo>
                  <a:lnTo>
                    <a:pt x="167" y="441"/>
                  </a:lnTo>
                  <a:cubicBezTo>
                    <a:pt x="143" y="429"/>
                    <a:pt x="119" y="429"/>
                    <a:pt x="96" y="417"/>
                  </a:cubicBezTo>
                  <a:lnTo>
                    <a:pt x="96" y="417"/>
                  </a:lnTo>
                  <a:cubicBezTo>
                    <a:pt x="107" y="429"/>
                    <a:pt x="131" y="429"/>
                    <a:pt x="143" y="441"/>
                  </a:cubicBezTo>
                  <a:lnTo>
                    <a:pt x="167" y="453"/>
                  </a:lnTo>
                  <a:cubicBezTo>
                    <a:pt x="227" y="476"/>
                    <a:pt x="215" y="476"/>
                    <a:pt x="262" y="488"/>
                  </a:cubicBezTo>
                  <a:lnTo>
                    <a:pt x="155" y="465"/>
                  </a:lnTo>
                  <a:cubicBezTo>
                    <a:pt x="143" y="453"/>
                    <a:pt x="131" y="453"/>
                    <a:pt x="119" y="453"/>
                  </a:cubicBezTo>
                  <a:cubicBezTo>
                    <a:pt x="119" y="453"/>
                    <a:pt x="142" y="468"/>
                    <a:pt x="127" y="468"/>
                  </a:cubicBezTo>
                  <a:cubicBezTo>
                    <a:pt x="123" y="468"/>
                    <a:pt x="117" y="467"/>
                    <a:pt x="107" y="465"/>
                  </a:cubicBezTo>
                  <a:cubicBezTo>
                    <a:pt x="101" y="463"/>
                    <a:pt x="96" y="462"/>
                    <a:pt x="93" y="462"/>
                  </a:cubicBezTo>
                  <a:cubicBezTo>
                    <a:pt x="76" y="462"/>
                    <a:pt x="119" y="488"/>
                    <a:pt x="119" y="488"/>
                  </a:cubicBezTo>
                  <a:lnTo>
                    <a:pt x="215" y="512"/>
                  </a:lnTo>
                  <a:cubicBezTo>
                    <a:pt x="215" y="512"/>
                    <a:pt x="188" y="507"/>
                    <a:pt x="174" y="507"/>
                  </a:cubicBezTo>
                  <a:cubicBezTo>
                    <a:pt x="167" y="507"/>
                    <a:pt x="163" y="508"/>
                    <a:pt x="167" y="512"/>
                  </a:cubicBezTo>
                  <a:cubicBezTo>
                    <a:pt x="167" y="512"/>
                    <a:pt x="215" y="524"/>
                    <a:pt x="238" y="536"/>
                  </a:cubicBezTo>
                  <a:cubicBezTo>
                    <a:pt x="225" y="532"/>
                    <a:pt x="191" y="526"/>
                    <a:pt x="158" y="521"/>
                  </a:cubicBezTo>
                  <a:lnTo>
                    <a:pt x="158" y="521"/>
                  </a:lnTo>
                  <a:lnTo>
                    <a:pt x="167" y="512"/>
                  </a:lnTo>
                  <a:lnTo>
                    <a:pt x="72" y="488"/>
                  </a:lnTo>
                  <a:lnTo>
                    <a:pt x="72" y="488"/>
                  </a:lnTo>
                  <a:cubicBezTo>
                    <a:pt x="103" y="499"/>
                    <a:pt x="125" y="509"/>
                    <a:pt x="145" y="519"/>
                  </a:cubicBezTo>
                  <a:lnTo>
                    <a:pt x="145" y="519"/>
                  </a:lnTo>
                  <a:cubicBezTo>
                    <a:pt x="121" y="516"/>
                    <a:pt x="99" y="514"/>
                    <a:pt x="88" y="514"/>
                  </a:cubicBezTo>
                  <a:cubicBezTo>
                    <a:pt x="76" y="514"/>
                    <a:pt x="78" y="517"/>
                    <a:pt x="107" y="524"/>
                  </a:cubicBezTo>
                  <a:lnTo>
                    <a:pt x="96" y="524"/>
                  </a:lnTo>
                  <a:cubicBezTo>
                    <a:pt x="96" y="524"/>
                    <a:pt x="167" y="536"/>
                    <a:pt x="167" y="536"/>
                  </a:cubicBezTo>
                  <a:cubicBezTo>
                    <a:pt x="179" y="536"/>
                    <a:pt x="191" y="548"/>
                    <a:pt x="191" y="548"/>
                  </a:cubicBezTo>
                  <a:cubicBezTo>
                    <a:pt x="181" y="548"/>
                    <a:pt x="126" y="533"/>
                    <a:pt x="98" y="533"/>
                  </a:cubicBezTo>
                  <a:cubicBezTo>
                    <a:pt x="91" y="533"/>
                    <a:pt x="86" y="534"/>
                    <a:pt x="84" y="536"/>
                  </a:cubicBezTo>
                  <a:cubicBezTo>
                    <a:pt x="72" y="536"/>
                    <a:pt x="72" y="536"/>
                    <a:pt x="84" y="548"/>
                  </a:cubicBezTo>
                  <a:cubicBezTo>
                    <a:pt x="90" y="554"/>
                    <a:pt x="102" y="554"/>
                    <a:pt x="113" y="554"/>
                  </a:cubicBezTo>
                  <a:cubicBezTo>
                    <a:pt x="125" y="554"/>
                    <a:pt x="137" y="554"/>
                    <a:pt x="143" y="560"/>
                  </a:cubicBezTo>
                  <a:lnTo>
                    <a:pt x="107" y="560"/>
                  </a:lnTo>
                  <a:lnTo>
                    <a:pt x="60" y="548"/>
                  </a:lnTo>
                  <a:lnTo>
                    <a:pt x="60" y="548"/>
                  </a:lnTo>
                  <a:cubicBezTo>
                    <a:pt x="52" y="548"/>
                    <a:pt x="113" y="565"/>
                    <a:pt x="138" y="572"/>
                  </a:cubicBezTo>
                  <a:lnTo>
                    <a:pt x="60" y="572"/>
                  </a:lnTo>
                  <a:cubicBezTo>
                    <a:pt x="60" y="572"/>
                    <a:pt x="60" y="584"/>
                    <a:pt x="72" y="584"/>
                  </a:cubicBezTo>
                  <a:lnTo>
                    <a:pt x="155" y="584"/>
                  </a:lnTo>
                  <a:cubicBezTo>
                    <a:pt x="155" y="584"/>
                    <a:pt x="131" y="584"/>
                    <a:pt x="131" y="596"/>
                  </a:cubicBezTo>
                  <a:lnTo>
                    <a:pt x="72" y="596"/>
                  </a:lnTo>
                  <a:cubicBezTo>
                    <a:pt x="84" y="596"/>
                    <a:pt x="131" y="596"/>
                    <a:pt x="107" y="607"/>
                  </a:cubicBezTo>
                  <a:lnTo>
                    <a:pt x="36" y="607"/>
                  </a:lnTo>
                  <a:cubicBezTo>
                    <a:pt x="72" y="607"/>
                    <a:pt x="96" y="607"/>
                    <a:pt x="131" y="619"/>
                  </a:cubicBezTo>
                  <a:lnTo>
                    <a:pt x="96" y="619"/>
                  </a:lnTo>
                  <a:cubicBezTo>
                    <a:pt x="91" y="619"/>
                    <a:pt x="86" y="621"/>
                    <a:pt x="85" y="623"/>
                  </a:cubicBezTo>
                  <a:lnTo>
                    <a:pt x="85" y="623"/>
                  </a:lnTo>
                  <a:cubicBezTo>
                    <a:pt x="72" y="624"/>
                    <a:pt x="60" y="627"/>
                    <a:pt x="48" y="631"/>
                  </a:cubicBezTo>
                  <a:cubicBezTo>
                    <a:pt x="36" y="631"/>
                    <a:pt x="107" y="631"/>
                    <a:pt x="84" y="643"/>
                  </a:cubicBezTo>
                  <a:cubicBezTo>
                    <a:pt x="48" y="643"/>
                    <a:pt x="84" y="643"/>
                    <a:pt x="107" y="655"/>
                  </a:cubicBezTo>
                  <a:lnTo>
                    <a:pt x="143" y="655"/>
                  </a:lnTo>
                  <a:cubicBezTo>
                    <a:pt x="131" y="655"/>
                    <a:pt x="12" y="667"/>
                    <a:pt x="72" y="667"/>
                  </a:cubicBezTo>
                  <a:lnTo>
                    <a:pt x="119" y="667"/>
                  </a:lnTo>
                  <a:cubicBezTo>
                    <a:pt x="119" y="667"/>
                    <a:pt x="84" y="667"/>
                    <a:pt x="72" y="679"/>
                  </a:cubicBezTo>
                  <a:lnTo>
                    <a:pt x="60" y="679"/>
                  </a:lnTo>
                  <a:cubicBezTo>
                    <a:pt x="48" y="683"/>
                    <a:pt x="52" y="684"/>
                    <a:pt x="63" y="684"/>
                  </a:cubicBezTo>
                  <a:cubicBezTo>
                    <a:pt x="78" y="684"/>
                    <a:pt x="106" y="682"/>
                    <a:pt x="128" y="680"/>
                  </a:cubicBezTo>
                  <a:lnTo>
                    <a:pt x="128" y="680"/>
                  </a:lnTo>
                  <a:cubicBezTo>
                    <a:pt x="106" y="691"/>
                    <a:pt x="96" y="691"/>
                    <a:pt x="96" y="691"/>
                  </a:cubicBezTo>
                  <a:cubicBezTo>
                    <a:pt x="104" y="691"/>
                    <a:pt x="127" y="685"/>
                    <a:pt x="142" y="685"/>
                  </a:cubicBezTo>
                  <a:cubicBezTo>
                    <a:pt x="150" y="685"/>
                    <a:pt x="155" y="687"/>
                    <a:pt x="155" y="691"/>
                  </a:cubicBezTo>
                  <a:cubicBezTo>
                    <a:pt x="155" y="691"/>
                    <a:pt x="155" y="692"/>
                    <a:pt x="155" y="692"/>
                  </a:cubicBezTo>
                  <a:lnTo>
                    <a:pt x="155" y="692"/>
                  </a:lnTo>
                  <a:cubicBezTo>
                    <a:pt x="157" y="692"/>
                    <a:pt x="161" y="691"/>
                    <a:pt x="167" y="691"/>
                  </a:cubicBezTo>
                  <a:cubicBezTo>
                    <a:pt x="203" y="691"/>
                    <a:pt x="191" y="703"/>
                    <a:pt x="191" y="703"/>
                  </a:cubicBezTo>
                  <a:cubicBezTo>
                    <a:pt x="179" y="715"/>
                    <a:pt x="167" y="703"/>
                    <a:pt x="143" y="726"/>
                  </a:cubicBezTo>
                  <a:cubicBezTo>
                    <a:pt x="119" y="738"/>
                    <a:pt x="131" y="738"/>
                    <a:pt x="131" y="738"/>
                  </a:cubicBezTo>
                  <a:cubicBezTo>
                    <a:pt x="131" y="738"/>
                    <a:pt x="121" y="744"/>
                    <a:pt x="124" y="744"/>
                  </a:cubicBezTo>
                  <a:cubicBezTo>
                    <a:pt x="126" y="744"/>
                    <a:pt x="131" y="742"/>
                    <a:pt x="143" y="738"/>
                  </a:cubicBezTo>
                  <a:cubicBezTo>
                    <a:pt x="155" y="734"/>
                    <a:pt x="160" y="733"/>
                    <a:pt x="162" y="733"/>
                  </a:cubicBezTo>
                  <a:cubicBezTo>
                    <a:pt x="166" y="733"/>
                    <a:pt x="155" y="738"/>
                    <a:pt x="155" y="738"/>
                  </a:cubicBezTo>
                  <a:lnTo>
                    <a:pt x="191" y="738"/>
                  </a:lnTo>
                  <a:cubicBezTo>
                    <a:pt x="191" y="738"/>
                    <a:pt x="191" y="738"/>
                    <a:pt x="191" y="750"/>
                  </a:cubicBezTo>
                  <a:cubicBezTo>
                    <a:pt x="238" y="738"/>
                    <a:pt x="286" y="726"/>
                    <a:pt x="334" y="715"/>
                  </a:cubicBezTo>
                  <a:lnTo>
                    <a:pt x="274" y="715"/>
                  </a:lnTo>
                  <a:cubicBezTo>
                    <a:pt x="274" y="703"/>
                    <a:pt x="286" y="703"/>
                    <a:pt x="298" y="691"/>
                  </a:cubicBezTo>
                  <a:cubicBezTo>
                    <a:pt x="322" y="691"/>
                    <a:pt x="334" y="679"/>
                    <a:pt x="322" y="679"/>
                  </a:cubicBezTo>
                  <a:cubicBezTo>
                    <a:pt x="322" y="679"/>
                    <a:pt x="250" y="703"/>
                    <a:pt x="238" y="703"/>
                  </a:cubicBezTo>
                  <a:cubicBezTo>
                    <a:pt x="227" y="691"/>
                    <a:pt x="238" y="703"/>
                    <a:pt x="262" y="679"/>
                  </a:cubicBezTo>
                  <a:lnTo>
                    <a:pt x="238" y="679"/>
                  </a:lnTo>
                  <a:cubicBezTo>
                    <a:pt x="262" y="679"/>
                    <a:pt x="298" y="667"/>
                    <a:pt x="322" y="655"/>
                  </a:cubicBezTo>
                  <a:lnTo>
                    <a:pt x="250" y="655"/>
                  </a:lnTo>
                  <a:cubicBezTo>
                    <a:pt x="227" y="655"/>
                    <a:pt x="238" y="655"/>
                    <a:pt x="262" y="643"/>
                  </a:cubicBezTo>
                  <a:lnTo>
                    <a:pt x="191" y="643"/>
                  </a:lnTo>
                  <a:lnTo>
                    <a:pt x="250" y="631"/>
                  </a:lnTo>
                  <a:cubicBezTo>
                    <a:pt x="262" y="631"/>
                    <a:pt x="250" y="619"/>
                    <a:pt x="215" y="619"/>
                  </a:cubicBezTo>
                  <a:lnTo>
                    <a:pt x="286" y="619"/>
                  </a:lnTo>
                  <a:cubicBezTo>
                    <a:pt x="274" y="619"/>
                    <a:pt x="203" y="607"/>
                    <a:pt x="215" y="607"/>
                  </a:cubicBezTo>
                  <a:lnTo>
                    <a:pt x="286" y="607"/>
                  </a:lnTo>
                  <a:cubicBezTo>
                    <a:pt x="298" y="607"/>
                    <a:pt x="298" y="596"/>
                    <a:pt x="286" y="596"/>
                  </a:cubicBezTo>
                  <a:lnTo>
                    <a:pt x="274" y="584"/>
                  </a:lnTo>
                  <a:lnTo>
                    <a:pt x="238" y="572"/>
                  </a:lnTo>
                  <a:lnTo>
                    <a:pt x="334" y="572"/>
                  </a:lnTo>
                  <a:lnTo>
                    <a:pt x="286" y="560"/>
                  </a:lnTo>
                  <a:cubicBezTo>
                    <a:pt x="304" y="560"/>
                    <a:pt x="301" y="557"/>
                    <a:pt x="292" y="554"/>
                  </a:cubicBezTo>
                  <a:lnTo>
                    <a:pt x="292" y="554"/>
                  </a:lnTo>
                  <a:lnTo>
                    <a:pt x="301" y="556"/>
                  </a:lnTo>
                  <a:lnTo>
                    <a:pt x="301" y="556"/>
                  </a:lnTo>
                  <a:cubicBezTo>
                    <a:pt x="286" y="551"/>
                    <a:pt x="266" y="544"/>
                    <a:pt x="250" y="536"/>
                  </a:cubicBezTo>
                  <a:lnTo>
                    <a:pt x="298" y="536"/>
                  </a:lnTo>
                  <a:cubicBezTo>
                    <a:pt x="293" y="531"/>
                    <a:pt x="286" y="526"/>
                    <a:pt x="277" y="522"/>
                  </a:cubicBezTo>
                  <a:lnTo>
                    <a:pt x="277" y="522"/>
                  </a:lnTo>
                  <a:cubicBezTo>
                    <a:pt x="280" y="523"/>
                    <a:pt x="283" y="523"/>
                    <a:pt x="286" y="524"/>
                  </a:cubicBezTo>
                  <a:cubicBezTo>
                    <a:pt x="274" y="518"/>
                    <a:pt x="274" y="518"/>
                    <a:pt x="274" y="518"/>
                  </a:cubicBezTo>
                  <a:cubicBezTo>
                    <a:pt x="274" y="518"/>
                    <a:pt x="274" y="518"/>
                    <a:pt x="262" y="512"/>
                  </a:cubicBezTo>
                  <a:lnTo>
                    <a:pt x="237" y="495"/>
                  </a:lnTo>
                  <a:lnTo>
                    <a:pt x="237" y="495"/>
                  </a:lnTo>
                  <a:cubicBezTo>
                    <a:pt x="245" y="499"/>
                    <a:pt x="254" y="501"/>
                    <a:pt x="262" y="505"/>
                  </a:cubicBezTo>
                  <a:lnTo>
                    <a:pt x="262" y="505"/>
                  </a:lnTo>
                  <a:cubicBezTo>
                    <a:pt x="251" y="498"/>
                    <a:pt x="234" y="488"/>
                    <a:pt x="227" y="488"/>
                  </a:cubicBezTo>
                  <a:lnTo>
                    <a:pt x="227" y="488"/>
                  </a:lnTo>
                  <a:lnTo>
                    <a:pt x="227" y="488"/>
                  </a:lnTo>
                  <a:cubicBezTo>
                    <a:pt x="227" y="485"/>
                    <a:pt x="229" y="483"/>
                    <a:pt x="232" y="483"/>
                  </a:cubicBezTo>
                  <a:cubicBezTo>
                    <a:pt x="239" y="483"/>
                    <a:pt x="254" y="492"/>
                    <a:pt x="262" y="500"/>
                  </a:cubicBezTo>
                  <a:cubicBezTo>
                    <a:pt x="274" y="500"/>
                    <a:pt x="298" y="512"/>
                    <a:pt x="322" y="524"/>
                  </a:cubicBezTo>
                  <a:cubicBezTo>
                    <a:pt x="298" y="500"/>
                    <a:pt x="262" y="488"/>
                    <a:pt x="238" y="476"/>
                  </a:cubicBezTo>
                  <a:lnTo>
                    <a:pt x="238" y="476"/>
                  </a:lnTo>
                  <a:cubicBezTo>
                    <a:pt x="272" y="492"/>
                    <a:pt x="286" y="496"/>
                    <a:pt x="291" y="496"/>
                  </a:cubicBezTo>
                  <a:cubicBezTo>
                    <a:pt x="299" y="496"/>
                    <a:pt x="291" y="488"/>
                    <a:pt x="298" y="488"/>
                  </a:cubicBezTo>
                  <a:cubicBezTo>
                    <a:pt x="303" y="488"/>
                    <a:pt x="312" y="491"/>
                    <a:pt x="334" y="500"/>
                  </a:cubicBezTo>
                  <a:cubicBezTo>
                    <a:pt x="343" y="503"/>
                    <a:pt x="348" y="504"/>
                    <a:pt x="350" y="504"/>
                  </a:cubicBezTo>
                  <a:cubicBezTo>
                    <a:pt x="360" y="504"/>
                    <a:pt x="320" y="486"/>
                    <a:pt x="310" y="476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10" y="471"/>
                    <a:pt x="310" y="471"/>
                    <a:pt x="310" y="465"/>
                  </a:cubicBezTo>
                  <a:cubicBezTo>
                    <a:pt x="310" y="465"/>
                    <a:pt x="286" y="453"/>
                    <a:pt x="286" y="441"/>
                  </a:cubicBezTo>
                  <a:cubicBezTo>
                    <a:pt x="298" y="441"/>
                    <a:pt x="322" y="453"/>
                    <a:pt x="322" y="453"/>
                  </a:cubicBezTo>
                  <a:cubicBezTo>
                    <a:pt x="322" y="453"/>
                    <a:pt x="322" y="453"/>
                    <a:pt x="310" y="441"/>
                  </a:cubicBezTo>
                  <a:cubicBezTo>
                    <a:pt x="298" y="441"/>
                    <a:pt x="298" y="429"/>
                    <a:pt x="286" y="417"/>
                  </a:cubicBezTo>
                  <a:lnTo>
                    <a:pt x="286" y="417"/>
                  </a:lnTo>
                  <a:cubicBezTo>
                    <a:pt x="302" y="433"/>
                    <a:pt x="323" y="443"/>
                    <a:pt x="342" y="456"/>
                  </a:cubicBezTo>
                  <a:lnTo>
                    <a:pt x="342" y="456"/>
                  </a:lnTo>
                  <a:cubicBezTo>
                    <a:pt x="331" y="441"/>
                    <a:pt x="358" y="441"/>
                    <a:pt x="358" y="441"/>
                  </a:cubicBezTo>
                  <a:cubicBezTo>
                    <a:pt x="369" y="441"/>
                    <a:pt x="393" y="453"/>
                    <a:pt x="393" y="453"/>
                  </a:cubicBezTo>
                  <a:cubicBezTo>
                    <a:pt x="381" y="441"/>
                    <a:pt x="381" y="429"/>
                    <a:pt x="369" y="417"/>
                  </a:cubicBezTo>
                  <a:lnTo>
                    <a:pt x="360" y="409"/>
                  </a:lnTo>
                  <a:lnTo>
                    <a:pt x="360" y="409"/>
                  </a:lnTo>
                  <a:cubicBezTo>
                    <a:pt x="361" y="410"/>
                    <a:pt x="362" y="411"/>
                    <a:pt x="362" y="411"/>
                  </a:cubicBezTo>
                  <a:cubicBezTo>
                    <a:pt x="363" y="411"/>
                    <a:pt x="361" y="409"/>
                    <a:pt x="358" y="405"/>
                  </a:cubicBezTo>
                  <a:cubicBezTo>
                    <a:pt x="347" y="394"/>
                    <a:pt x="339" y="386"/>
                    <a:pt x="334" y="381"/>
                  </a:cubicBezTo>
                  <a:lnTo>
                    <a:pt x="334" y="381"/>
                  </a:lnTo>
                  <a:cubicBezTo>
                    <a:pt x="346" y="381"/>
                    <a:pt x="393" y="429"/>
                    <a:pt x="393" y="429"/>
                  </a:cubicBezTo>
                  <a:cubicBezTo>
                    <a:pt x="381" y="405"/>
                    <a:pt x="358" y="381"/>
                    <a:pt x="334" y="369"/>
                  </a:cubicBezTo>
                  <a:lnTo>
                    <a:pt x="334" y="369"/>
                  </a:lnTo>
                  <a:cubicBezTo>
                    <a:pt x="358" y="381"/>
                    <a:pt x="369" y="393"/>
                    <a:pt x="381" y="405"/>
                  </a:cubicBezTo>
                  <a:cubicBezTo>
                    <a:pt x="381" y="405"/>
                    <a:pt x="417" y="429"/>
                    <a:pt x="417" y="429"/>
                  </a:cubicBezTo>
                  <a:cubicBezTo>
                    <a:pt x="393" y="405"/>
                    <a:pt x="381" y="393"/>
                    <a:pt x="358" y="369"/>
                  </a:cubicBezTo>
                  <a:lnTo>
                    <a:pt x="358" y="369"/>
                  </a:lnTo>
                  <a:cubicBezTo>
                    <a:pt x="358" y="369"/>
                    <a:pt x="368" y="375"/>
                    <a:pt x="372" y="375"/>
                  </a:cubicBezTo>
                  <a:cubicBezTo>
                    <a:pt x="373" y="375"/>
                    <a:pt x="373" y="373"/>
                    <a:pt x="369" y="369"/>
                  </a:cubicBezTo>
                  <a:cubicBezTo>
                    <a:pt x="369" y="357"/>
                    <a:pt x="358" y="346"/>
                    <a:pt x="358" y="345"/>
                  </a:cubicBezTo>
                  <a:lnTo>
                    <a:pt x="358" y="345"/>
                  </a:lnTo>
                  <a:cubicBezTo>
                    <a:pt x="358" y="346"/>
                    <a:pt x="393" y="369"/>
                    <a:pt x="393" y="381"/>
                  </a:cubicBezTo>
                  <a:cubicBezTo>
                    <a:pt x="405" y="381"/>
                    <a:pt x="393" y="381"/>
                    <a:pt x="369" y="334"/>
                  </a:cubicBezTo>
                  <a:lnTo>
                    <a:pt x="369" y="334"/>
                  </a:lnTo>
                  <a:cubicBezTo>
                    <a:pt x="363" y="327"/>
                    <a:pt x="358" y="322"/>
                    <a:pt x="358" y="322"/>
                  </a:cubicBezTo>
                  <a:cubicBezTo>
                    <a:pt x="369" y="322"/>
                    <a:pt x="381" y="334"/>
                    <a:pt x="393" y="345"/>
                  </a:cubicBezTo>
                  <a:cubicBezTo>
                    <a:pt x="398" y="350"/>
                    <a:pt x="402" y="353"/>
                    <a:pt x="405" y="353"/>
                  </a:cubicBezTo>
                  <a:cubicBezTo>
                    <a:pt x="409" y="353"/>
                    <a:pt x="408" y="344"/>
                    <a:pt x="393" y="322"/>
                  </a:cubicBezTo>
                  <a:lnTo>
                    <a:pt x="393" y="322"/>
                  </a:lnTo>
                  <a:cubicBezTo>
                    <a:pt x="405" y="334"/>
                    <a:pt x="429" y="357"/>
                    <a:pt x="441" y="369"/>
                  </a:cubicBezTo>
                  <a:cubicBezTo>
                    <a:pt x="417" y="345"/>
                    <a:pt x="429" y="345"/>
                    <a:pt x="429" y="345"/>
                  </a:cubicBezTo>
                  <a:cubicBezTo>
                    <a:pt x="429" y="345"/>
                    <a:pt x="429" y="345"/>
                    <a:pt x="417" y="334"/>
                  </a:cubicBezTo>
                  <a:cubicBezTo>
                    <a:pt x="414" y="328"/>
                    <a:pt x="413" y="325"/>
                    <a:pt x="414" y="325"/>
                  </a:cubicBezTo>
                  <a:lnTo>
                    <a:pt x="414" y="325"/>
                  </a:lnTo>
                  <a:cubicBezTo>
                    <a:pt x="416" y="325"/>
                    <a:pt x="432" y="345"/>
                    <a:pt x="441" y="345"/>
                  </a:cubicBezTo>
                  <a:cubicBezTo>
                    <a:pt x="441" y="345"/>
                    <a:pt x="429" y="322"/>
                    <a:pt x="429" y="322"/>
                  </a:cubicBezTo>
                  <a:lnTo>
                    <a:pt x="429" y="322"/>
                  </a:lnTo>
                  <a:cubicBezTo>
                    <a:pt x="436" y="329"/>
                    <a:pt x="439" y="332"/>
                    <a:pt x="439" y="332"/>
                  </a:cubicBezTo>
                  <a:cubicBezTo>
                    <a:pt x="440" y="332"/>
                    <a:pt x="429" y="318"/>
                    <a:pt x="429" y="310"/>
                  </a:cubicBezTo>
                  <a:cubicBezTo>
                    <a:pt x="418" y="283"/>
                    <a:pt x="415" y="271"/>
                    <a:pt x="417" y="271"/>
                  </a:cubicBezTo>
                  <a:lnTo>
                    <a:pt x="417" y="271"/>
                  </a:lnTo>
                  <a:cubicBezTo>
                    <a:pt x="421" y="271"/>
                    <a:pt x="433" y="289"/>
                    <a:pt x="453" y="322"/>
                  </a:cubicBezTo>
                  <a:cubicBezTo>
                    <a:pt x="458" y="331"/>
                    <a:pt x="461" y="335"/>
                    <a:pt x="461" y="335"/>
                  </a:cubicBezTo>
                  <a:cubicBezTo>
                    <a:pt x="462" y="335"/>
                    <a:pt x="424" y="268"/>
                    <a:pt x="427" y="268"/>
                  </a:cubicBezTo>
                  <a:lnTo>
                    <a:pt x="427" y="268"/>
                  </a:lnTo>
                  <a:cubicBezTo>
                    <a:pt x="428" y="268"/>
                    <a:pt x="432" y="273"/>
                    <a:pt x="441" y="286"/>
                  </a:cubicBezTo>
                  <a:cubicBezTo>
                    <a:pt x="451" y="302"/>
                    <a:pt x="457" y="310"/>
                    <a:pt x="458" y="310"/>
                  </a:cubicBezTo>
                  <a:cubicBezTo>
                    <a:pt x="459" y="310"/>
                    <a:pt x="458" y="306"/>
                    <a:pt x="455" y="297"/>
                  </a:cubicBezTo>
                  <a:lnTo>
                    <a:pt x="455" y="297"/>
                  </a:lnTo>
                  <a:cubicBezTo>
                    <a:pt x="458" y="302"/>
                    <a:pt x="461" y="306"/>
                    <a:pt x="465" y="310"/>
                  </a:cubicBezTo>
                  <a:cubicBezTo>
                    <a:pt x="465" y="310"/>
                    <a:pt x="488" y="322"/>
                    <a:pt x="488" y="322"/>
                  </a:cubicBezTo>
                  <a:cubicBezTo>
                    <a:pt x="488" y="322"/>
                    <a:pt x="488" y="298"/>
                    <a:pt x="488" y="298"/>
                  </a:cubicBezTo>
                  <a:lnTo>
                    <a:pt x="500" y="298"/>
                  </a:lnTo>
                  <a:cubicBezTo>
                    <a:pt x="503" y="298"/>
                    <a:pt x="506" y="299"/>
                    <a:pt x="507" y="302"/>
                  </a:cubicBezTo>
                  <a:lnTo>
                    <a:pt x="507" y="302"/>
                  </a:lnTo>
                  <a:lnTo>
                    <a:pt x="500" y="274"/>
                  </a:lnTo>
                  <a:lnTo>
                    <a:pt x="518" y="319"/>
                  </a:lnTo>
                  <a:lnTo>
                    <a:pt x="518" y="319"/>
                  </a:lnTo>
                  <a:cubicBezTo>
                    <a:pt x="515" y="307"/>
                    <a:pt x="512" y="292"/>
                    <a:pt x="512" y="286"/>
                  </a:cubicBezTo>
                  <a:cubicBezTo>
                    <a:pt x="502" y="276"/>
                    <a:pt x="485" y="218"/>
                    <a:pt x="485" y="218"/>
                  </a:cubicBezTo>
                  <a:lnTo>
                    <a:pt x="485" y="218"/>
                  </a:lnTo>
                  <a:cubicBezTo>
                    <a:pt x="485" y="218"/>
                    <a:pt x="486" y="220"/>
                    <a:pt x="488" y="226"/>
                  </a:cubicBezTo>
                  <a:lnTo>
                    <a:pt x="524" y="298"/>
                  </a:lnTo>
                  <a:cubicBezTo>
                    <a:pt x="525" y="300"/>
                    <a:pt x="526" y="301"/>
                    <a:pt x="526" y="301"/>
                  </a:cubicBezTo>
                  <a:cubicBezTo>
                    <a:pt x="529" y="301"/>
                    <a:pt x="513" y="245"/>
                    <a:pt x="516" y="245"/>
                  </a:cubicBezTo>
                  <a:lnTo>
                    <a:pt x="516" y="245"/>
                  </a:lnTo>
                  <a:cubicBezTo>
                    <a:pt x="517" y="245"/>
                    <a:pt x="519" y="250"/>
                    <a:pt x="524" y="262"/>
                  </a:cubicBezTo>
                  <a:cubicBezTo>
                    <a:pt x="529" y="276"/>
                    <a:pt x="532" y="281"/>
                    <a:pt x="533" y="281"/>
                  </a:cubicBezTo>
                  <a:cubicBezTo>
                    <a:pt x="536" y="281"/>
                    <a:pt x="536" y="269"/>
                    <a:pt x="536" y="262"/>
                  </a:cubicBezTo>
                  <a:lnTo>
                    <a:pt x="536" y="250"/>
                  </a:lnTo>
                  <a:cubicBezTo>
                    <a:pt x="536" y="261"/>
                    <a:pt x="555" y="300"/>
                    <a:pt x="559" y="300"/>
                  </a:cubicBezTo>
                  <a:cubicBezTo>
                    <a:pt x="560" y="300"/>
                    <a:pt x="560" y="299"/>
                    <a:pt x="560" y="298"/>
                  </a:cubicBezTo>
                  <a:cubicBezTo>
                    <a:pt x="548" y="274"/>
                    <a:pt x="548" y="262"/>
                    <a:pt x="548" y="238"/>
                  </a:cubicBezTo>
                  <a:lnTo>
                    <a:pt x="548" y="226"/>
                  </a:lnTo>
                  <a:cubicBezTo>
                    <a:pt x="557" y="244"/>
                    <a:pt x="559" y="255"/>
                    <a:pt x="564" y="268"/>
                  </a:cubicBezTo>
                  <a:lnTo>
                    <a:pt x="564" y="268"/>
                  </a:lnTo>
                  <a:cubicBezTo>
                    <a:pt x="567" y="279"/>
                    <a:pt x="570" y="289"/>
                    <a:pt x="571" y="289"/>
                  </a:cubicBezTo>
                  <a:cubicBezTo>
                    <a:pt x="572" y="289"/>
                    <a:pt x="572" y="288"/>
                    <a:pt x="572" y="286"/>
                  </a:cubicBezTo>
                  <a:cubicBezTo>
                    <a:pt x="572" y="274"/>
                    <a:pt x="560" y="215"/>
                    <a:pt x="560" y="203"/>
                  </a:cubicBezTo>
                  <a:lnTo>
                    <a:pt x="560" y="203"/>
                  </a:lnTo>
                  <a:cubicBezTo>
                    <a:pt x="572" y="215"/>
                    <a:pt x="572" y="226"/>
                    <a:pt x="572" y="238"/>
                  </a:cubicBezTo>
                  <a:cubicBezTo>
                    <a:pt x="574" y="242"/>
                    <a:pt x="575" y="244"/>
                    <a:pt x="576" y="244"/>
                  </a:cubicBezTo>
                  <a:cubicBezTo>
                    <a:pt x="577" y="244"/>
                    <a:pt x="577" y="239"/>
                    <a:pt x="577" y="233"/>
                  </a:cubicBezTo>
                  <a:lnTo>
                    <a:pt x="577" y="233"/>
                  </a:lnTo>
                  <a:cubicBezTo>
                    <a:pt x="581" y="238"/>
                    <a:pt x="588" y="238"/>
                    <a:pt x="596" y="238"/>
                  </a:cubicBezTo>
                  <a:lnTo>
                    <a:pt x="596" y="203"/>
                  </a:lnTo>
                  <a:cubicBezTo>
                    <a:pt x="596" y="203"/>
                    <a:pt x="612" y="285"/>
                    <a:pt x="618" y="285"/>
                  </a:cubicBezTo>
                  <a:cubicBezTo>
                    <a:pt x="619" y="285"/>
                    <a:pt x="619" y="282"/>
                    <a:pt x="619" y="274"/>
                  </a:cubicBezTo>
                  <a:lnTo>
                    <a:pt x="619" y="238"/>
                  </a:lnTo>
                  <a:cubicBezTo>
                    <a:pt x="619" y="236"/>
                    <a:pt x="620" y="235"/>
                    <a:pt x="620" y="235"/>
                  </a:cubicBezTo>
                  <a:cubicBezTo>
                    <a:pt x="621" y="235"/>
                    <a:pt x="621" y="237"/>
                    <a:pt x="622" y="239"/>
                  </a:cubicBezTo>
                  <a:lnTo>
                    <a:pt x="622" y="239"/>
                  </a:lnTo>
                  <a:cubicBezTo>
                    <a:pt x="624" y="262"/>
                    <a:pt x="626" y="278"/>
                    <a:pt x="628" y="278"/>
                  </a:cubicBezTo>
                  <a:cubicBezTo>
                    <a:pt x="629" y="278"/>
                    <a:pt x="630" y="274"/>
                    <a:pt x="630" y="262"/>
                  </a:cubicBezTo>
                  <a:lnTo>
                    <a:pt x="630" y="262"/>
                  </a:lnTo>
                  <a:cubicBezTo>
                    <a:pt x="633" y="270"/>
                    <a:pt x="636" y="276"/>
                    <a:pt x="638" y="276"/>
                  </a:cubicBezTo>
                  <a:cubicBezTo>
                    <a:pt x="640" y="276"/>
                    <a:pt x="641" y="273"/>
                    <a:pt x="642" y="265"/>
                  </a:cubicBezTo>
                  <a:lnTo>
                    <a:pt x="642" y="265"/>
                  </a:lnTo>
                  <a:cubicBezTo>
                    <a:pt x="643" y="270"/>
                    <a:pt x="643" y="277"/>
                    <a:pt x="643" y="286"/>
                  </a:cubicBezTo>
                  <a:cubicBezTo>
                    <a:pt x="643" y="292"/>
                    <a:pt x="644" y="295"/>
                    <a:pt x="645" y="295"/>
                  </a:cubicBezTo>
                  <a:cubicBezTo>
                    <a:pt x="646" y="295"/>
                    <a:pt x="648" y="290"/>
                    <a:pt x="648" y="281"/>
                  </a:cubicBezTo>
                  <a:lnTo>
                    <a:pt x="648" y="281"/>
                  </a:lnTo>
                  <a:lnTo>
                    <a:pt x="655" y="274"/>
                  </a:lnTo>
                  <a:cubicBezTo>
                    <a:pt x="661" y="258"/>
                    <a:pt x="666" y="252"/>
                    <a:pt x="671" y="252"/>
                  </a:cubicBezTo>
                  <a:cubicBezTo>
                    <a:pt x="678" y="252"/>
                    <a:pt x="684" y="261"/>
                    <a:pt x="691" y="274"/>
                  </a:cubicBezTo>
                  <a:cubicBezTo>
                    <a:pt x="697" y="280"/>
                    <a:pt x="697" y="302"/>
                    <a:pt x="700" y="302"/>
                  </a:cubicBezTo>
                  <a:cubicBezTo>
                    <a:pt x="703" y="302"/>
                    <a:pt x="709" y="283"/>
                    <a:pt x="727" y="215"/>
                  </a:cubicBezTo>
                  <a:cubicBezTo>
                    <a:pt x="727" y="215"/>
                    <a:pt x="730" y="203"/>
                    <a:pt x="733" y="189"/>
                  </a:cubicBezTo>
                  <a:lnTo>
                    <a:pt x="733" y="189"/>
                  </a:lnTo>
                  <a:lnTo>
                    <a:pt x="727" y="238"/>
                  </a:lnTo>
                  <a:lnTo>
                    <a:pt x="691" y="405"/>
                  </a:lnTo>
                  <a:lnTo>
                    <a:pt x="691" y="417"/>
                  </a:lnTo>
                  <a:cubicBezTo>
                    <a:pt x="703" y="393"/>
                    <a:pt x="715" y="369"/>
                    <a:pt x="727" y="334"/>
                  </a:cubicBezTo>
                  <a:lnTo>
                    <a:pt x="727" y="334"/>
                  </a:lnTo>
                  <a:lnTo>
                    <a:pt x="715" y="381"/>
                  </a:lnTo>
                  <a:cubicBezTo>
                    <a:pt x="715" y="386"/>
                    <a:pt x="715" y="389"/>
                    <a:pt x="716" y="389"/>
                  </a:cubicBezTo>
                  <a:cubicBezTo>
                    <a:pt x="717" y="389"/>
                    <a:pt x="720" y="383"/>
                    <a:pt x="727" y="369"/>
                  </a:cubicBezTo>
                  <a:cubicBezTo>
                    <a:pt x="734" y="348"/>
                    <a:pt x="732" y="344"/>
                    <a:pt x="733" y="344"/>
                  </a:cubicBezTo>
                  <a:lnTo>
                    <a:pt x="733" y="344"/>
                  </a:lnTo>
                  <a:cubicBezTo>
                    <a:pt x="733" y="344"/>
                    <a:pt x="734" y="345"/>
                    <a:pt x="739" y="345"/>
                  </a:cubicBezTo>
                  <a:lnTo>
                    <a:pt x="727" y="381"/>
                  </a:lnTo>
                  <a:cubicBezTo>
                    <a:pt x="721" y="395"/>
                    <a:pt x="719" y="400"/>
                    <a:pt x="720" y="400"/>
                  </a:cubicBezTo>
                  <a:cubicBezTo>
                    <a:pt x="721" y="400"/>
                    <a:pt x="736" y="369"/>
                    <a:pt x="740" y="369"/>
                  </a:cubicBezTo>
                  <a:lnTo>
                    <a:pt x="740" y="369"/>
                  </a:lnTo>
                  <a:cubicBezTo>
                    <a:pt x="741" y="369"/>
                    <a:pt x="741" y="372"/>
                    <a:pt x="739" y="381"/>
                  </a:cubicBezTo>
                  <a:cubicBezTo>
                    <a:pt x="739" y="381"/>
                    <a:pt x="756" y="342"/>
                    <a:pt x="762" y="325"/>
                  </a:cubicBezTo>
                  <a:lnTo>
                    <a:pt x="762" y="325"/>
                  </a:lnTo>
                  <a:cubicBezTo>
                    <a:pt x="761" y="332"/>
                    <a:pt x="759" y="344"/>
                    <a:pt x="756" y="354"/>
                  </a:cubicBezTo>
                  <a:lnTo>
                    <a:pt x="756" y="354"/>
                  </a:lnTo>
                  <a:lnTo>
                    <a:pt x="774" y="310"/>
                  </a:lnTo>
                  <a:lnTo>
                    <a:pt x="753" y="366"/>
                  </a:lnTo>
                  <a:lnTo>
                    <a:pt x="753" y="366"/>
                  </a:lnTo>
                  <a:cubicBezTo>
                    <a:pt x="754" y="363"/>
                    <a:pt x="755" y="359"/>
                    <a:pt x="756" y="354"/>
                  </a:cubicBezTo>
                  <a:lnTo>
                    <a:pt x="756" y="354"/>
                  </a:lnTo>
                  <a:lnTo>
                    <a:pt x="750" y="369"/>
                  </a:lnTo>
                  <a:cubicBezTo>
                    <a:pt x="750" y="371"/>
                    <a:pt x="751" y="371"/>
                    <a:pt x="751" y="371"/>
                  </a:cubicBezTo>
                  <a:cubicBezTo>
                    <a:pt x="751" y="371"/>
                    <a:pt x="751" y="371"/>
                    <a:pt x="752" y="370"/>
                  </a:cubicBezTo>
                  <a:lnTo>
                    <a:pt x="752" y="370"/>
                  </a:lnTo>
                  <a:lnTo>
                    <a:pt x="739" y="405"/>
                  </a:lnTo>
                  <a:cubicBezTo>
                    <a:pt x="754" y="373"/>
                    <a:pt x="765" y="352"/>
                    <a:pt x="767" y="352"/>
                  </a:cubicBezTo>
                  <a:lnTo>
                    <a:pt x="767" y="352"/>
                  </a:lnTo>
                  <a:cubicBezTo>
                    <a:pt x="768" y="352"/>
                    <a:pt x="766" y="357"/>
                    <a:pt x="762" y="369"/>
                  </a:cubicBezTo>
                  <a:cubicBezTo>
                    <a:pt x="762" y="393"/>
                    <a:pt x="762" y="393"/>
                    <a:pt x="762" y="393"/>
                  </a:cubicBezTo>
                  <a:cubicBezTo>
                    <a:pt x="774" y="381"/>
                    <a:pt x="774" y="369"/>
                    <a:pt x="774" y="369"/>
                  </a:cubicBezTo>
                  <a:lnTo>
                    <a:pt x="786" y="345"/>
                  </a:lnTo>
                  <a:cubicBezTo>
                    <a:pt x="791" y="341"/>
                    <a:pt x="794" y="339"/>
                    <a:pt x="795" y="339"/>
                  </a:cubicBezTo>
                  <a:lnTo>
                    <a:pt x="795" y="339"/>
                  </a:lnTo>
                  <a:cubicBezTo>
                    <a:pt x="801" y="339"/>
                    <a:pt x="786" y="369"/>
                    <a:pt x="786" y="369"/>
                  </a:cubicBezTo>
                  <a:cubicBezTo>
                    <a:pt x="786" y="376"/>
                    <a:pt x="786" y="383"/>
                    <a:pt x="788" y="383"/>
                  </a:cubicBezTo>
                  <a:cubicBezTo>
                    <a:pt x="790" y="383"/>
                    <a:pt x="793" y="379"/>
                    <a:pt x="798" y="369"/>
                  </a:cubicBezTo>
                  <a:cubicBezTo>
                    <a:pt x="806" y="354"/>
                    <a:pt x="822" y="330"/>
                    <a:pt x="825" y="329"/>
                  </a:cubicBezTo>
                  <a:lnTo>
                    <a:pt x="825" y="329"/>
                  </a:lnTo>
                  <a:cubicBezTo>
                    <a:pt x="821" y="337"/>
                    <a:pt x="816" y="346"/>
                    <a:pt x="810" y="357"/>
                  </a:cubicBezTo>
                  <a:cubicBezTo>
                    <a:pt x="823" y="336"/>
                    <a:pt x="826" y="329"/>
                    <a:pt x="825" y="329"/>
                  </a:cubicBezTo>
                  <a:lnTo>
                    <a:pt x="825" y="329"/>
                  </a:lnTo>
                  <a:cubicBezTo>
                    <a:pt x="825" y="329"/>
                    <a:pt x="825" y="329"/>
                    <a:pt x="825" y="329"/>
                  </a:cubicBezTo>
                  <a:lnTo>
                    <a:pt x="825" y="329"/>
                  </a:lnTo>
                  <a:cubicBezTo>
                    <a:pt x="837" y="307"/>
                    <a:pt x="844" y="298"/>
                    <a:pt x="846" y="298"/>
                  </a:cubicBezTo>
                  <a:lnTo>
                    <a:pt x="846" y="298"/>
                  </a:lnTo>
                  <a:cubicBezTo>
                    <a:pt x="847" y="298"/>
                    <a:pt x="844" y="307"/>
                    <a:pt x="834" y="322"/>
                  </a:cubicBezTo>
                  <a:cubicBezTo>
                    <a:pt x="825" y="349"/>
                    <a:pt x="808" y="377"/>
                    <a:pt x="812" y="377"/>
                  </a:cubicBezTo>
                  <a:cubicBezTo>
                    <a:pt x="814" y="377"/>
                    <a:pt x="816" y="375"/>
                    <a:pt x="822" y="369"/>
                  </a:cubicBezTo>
                  <a:cubicBezTo>
                    <a:pt x="834" y="357"/>
                    <a:pt x="846" y="334"/>
                    <a:pt x="858" y="322"/>
                  </a:cubicBezTo>
                  <a:lnTo>
                    <a:pt x="858" y="322"/>
                  </a:lnTo>
                  <a:cubicBezTo>
                    <a:pt x="858" y="333"/>
                    <a:pt x="834" y="357"/>
                    <a:pt x="822" y="380"/>
                  </a:cubicBezTo>
                  <a:lnTo>
                    <a:pt x="822" y="380"/>
                  </a:lnTo>
                  <a:cubicBezTo>
                    <a:pt x="829" y="373"/>
                    <a:pt x="846" y="354"/>
                    <a:pt x="846" y="345"/>
                  </a:cubicBezTo>
                  <a:cubicBezTo>
                    <a:pt x="849" y="342"/>
                    <a:pt x="850" y="341"/>
                    <a:pt x="851" y="341"/>
                  </a:cubicBezTo>
                  <a:lnTo>
                    <a:pt x="851" y="341"/>
                  </a:lnTo>
                  <a:cubicBezTo>
                    <a:pt x="852" y="341"/>
                    <a:pt x="846" y="352"/>
                    <a:pt x="846" y="369"/>
                  </a:cubicBezTo>
                  <a:cubicBezTo>
                    <a:pt x="846" y="369"/>
                    <a:pt x="834" y="381"/>
                    <a:pt x="834" y="393"/>
                  </a:cubicBezTo>
                  <a:lnTo>
                    <a:pt x="846" y="393"/>
                  </a:lnTo>
                  <a:cubicBezTo>
                    <a:pt x="858" y="393"/>
                    <a:pt x="867" y="384"/>
                    <a:pt x="871" y="378"/>
                  </a:cubicBezTo>
                  <a:lnTo>
                    <a:pt x="871" y="378"/>
                  </a:lnTo>
                  <a:cubicBezTo>
                    <a:pt x="871" y="379"/>
                    <a:pt x="870" y="380"/>
                    <a:pt x="869" y="381"/>
                  </a:cubicBezTo>
                  <a:cubicBezTo>
                    <a:pt x="846" y="417"/>
                    <a:pt x="834" y="429"/>
                    <a:pt x="846" y="429"/>
                  </a:cubicBezTo>
                  <a:cubicBezTo>
                    <a:pt x="852" y="417"/>
                    <a:pt x="861" y="408"/>
                    <a:pt x="870" y="399"/>
                  </a:cubicBezTo>
                  <a:lnTo>
                    <a:pt x="870" y="399"/>
                  </a:lnTo>
                  <a:cubicBezTo>
                    <a:pt x="856" y="417"/>
                    <a:pt x="854" y="423"/>
                    <a:pt x="857" y="423"/>
                  </a:cubicBezTo>
                  <a:cubicBezTo>
                    <a:pt x="861" y="423"/>
                    <a:pt x="871" y="415"/>
                    <a:pt x="881" y="405"/>
                  </a:cubicBezTo>
                  <a:lnTo>
                    <a:pt x="881" y="405"/>
                  </a:lnTo>
                  <a:lnTo>
                    <a:pt x="846" y="453"/>
                  </a:lnTo>
                  <a:cubicBezTo>
                    <a:pt x="842" y="456"/>
                    <a:pt x="842" y="458"/>
                    <a:pt x="843" y="458"/>
                  </a:cubicBezTo>
                  <a:cubicBezTo>
                    <a:pt x="847" y="458"/>
                    <a:pt x="861" y="449"/>
                    <a:pt x="869" y="441"/>
                  </a:cubicBezTo>
                  <a:cubicBezTo>
                    <a:pt x="869" y="436"/>
                    <a:pt x="872" y="433"/>
                    <a:pt x="873" y="433"/>
                  </a:cubicBezTo>
                  <a:lnTo>
                    <a:pt x="873" y="433"/>
                  </a:lnTo>
                  <a:cubicBezTo>
                    <a:pt x="875" y="433"/>
                    <a:pt x="876" y="439"/>
                    <a:pt x="869" y="453"/>
                  </a:cubicBezTo>
                  <a:cubicBezTo>
                    <a:pt x="864" y="459"/>
                    <a:pt x="861" y="461"/>
                    <a:pt x="861" y="461"/>
                  </a:cubicBezTo>
                  <a:cubicBezTo>
                    <a:pt x="862" y="461"/>
                    <a:pt x="884" y="441"/>
                    <a:pt x="893" y="441"/>
                  </a:cubicBezTo>
                  <a:cubicBezTo>
                    <a:pt x="893" y="438"/>
                    <a:pt x="893" y="437"/>
                    <a:pt x="893" y="437"/>
                  </a:cubicBezTo>
                  <a:cubicBezTo>
                    <a:pt x="894" y="437"/>
                    <a:pt x="895" y="444"/>
                    <a:pt x="899" y="444"/>
                  </a:cubicBezTo>
                  <a:cubicBezTo>
                    <a:pt x="901" y="444"/>
                    <a:pt x="903" y="443"/>
                    <a:pt x="905" y="441"/>
                  </a:cubicBezTo>
                  <a:cubicBezTo>
                    <a:pt x="910" y="431"/>
                    <a:pt x="913" y="427"/>
                    <a:pt x="915" y="427"/>
                  </a:cubicBezTo>
                  <a:cubicBezTo>
                    <a:pt x="917" y="427"/>
                    <a:pt x="917" y="434"/>
                    <a:pt x="917" y="441"/>
                  </a:cubicBezTo>
                  <a:cubicBezTo>
                    <a:pt x="917" y="441"/>
                    <a:pt x="902" y="456"/>
                    <a:pt x="908" y="456"/>
                  </a:cubicBezTo>
                  <a:cubicBezTo>
                    <a:pt x="909" y="456"/>
                    <a:pt x="912" y="455"/>
                    <a:pt x="917" y="453"/>
                  </a:cubicBezTo>
                  <a:lnTo>
                    <a:pt x="917" y="453"/>
                  </a:lnTo>
                  <a:cubicBezTo>
                    <a:pt x="908" y="462"/>
                    <a:pt x="893" y="476"/>
                    <a:pt x="893" y="476"/>
                  </a:cubicBezTo>
                  <a:cubicBezTo>
                    <a:pt x="889" y="480"/>
                    <a:pt x="889" y="482"/>
                    <a:pt x="891" y="482"/>
                  </a:cubicBezTo>
                  <a:cubicBezTo>
                    <a:pt x="895" y="482"/>
                    <a:pt x="905" y="476"/>
                    <a:pt x="905" y="476"/>
                  </a:cubicBezTo>
                  <a:cubicBezTo>
                    <a:pt x="905" y="476"/>
                    <a:pt x="921" y="466"/>
                    <a:pt x="925" y="466"/>
                  </a:cubicBezTo>
                  <a:lnTo>
                    <a:pt x="925" y="466"/>
                  </a:lnTo>
                  <a:cubicBezTo>
                    <a:pt x="926" y="466"/>
                    <a:pt x="925" y="469"/>
                    <a:pt x="917" y="476"/>
                  </a:cubicBezTo>
                  <a:cubicBezTo>
                    <a:pt x="903" y="491"/>
                    <a:pt x="889" y="509"/>
                    <a:pt x="895" y="509"/>
                  </a:cubicBezTo>
                  <a:cubicBezTo>
                    <a:pt x="899" y="509"/>
                    <a:pt x="912" y="501"/>
                    <a:pt x="941" y="476"/>
                  </a:cubicBezTo>
                  <a:lnTo>
                    <a:pt x="941" y="476"/>
                  </a:lnTo>
                  <a:cubicBezTo>
                    <a:pt x="894" y="517"/>
                    <a:pt x="885" y="531"/>
                    <a:pt x="892" y="531"/>
                  </a:cubicBezTo>
                  <a:cubicBezTo>
                    <a:pt x="898" y="531"/>
                    <a:pt x="913" y="523"/>
                    <a:pt x="929" y="512"/>
                  </a:cubicBezTo>
                  <a:cubicBezTo>
                    <a:pt x="931" y="511"/>
                    <a:pt x="933" y="511"/>
                    <a:pt x="934" y="511"/>
                  </a:cubicBezTo>
                  <a:cubicBezTo>
                    <a:pt x="943" y="511"/>
                    <a:pt x="877" y="551"/>
                    <a:pt x="879" y="551"/>
                  </a:cubicBezTo>
                  <a:cubicBezTo>
                    <a:pt x="879" y="551"/>
                    <a:pt x="886" y="547"/>
                    <a:pt x="905" y="536"/>
                  </a:cubicBezTo>
                  <a:cubicBezTo>
                    <a:pt x="930" y="528"/>
                    <a:pt x="960" y="509"/>
                    <a:pt x="961" y="509"/>
                  </a:cubicBezTo>
                  <a:lnTo>
                    <a:pt x="961" y="509"/>
                  </a:lnTo>
                  <a:cubicBezTo>
                    <a:pt x="962" y="509"/>
                    <a:pt x="956" y="513"/>
                    <a:pt x="941" y="524"/>
                  </a:cubicBezTo>
                  <a:lnTo>
                    <a:pt x="965" y="524"/>
                  </a:lnTo>
                  <a:cubicBezTo>
                    <a:pt x="953" y="524"/>
                    <a:pt x="941" y="536"/>
                    <a:pt x="929" y="536"/>
                  </a:cubicBezTo>
                  <a:cubicBezTo>
                    <a:pt x="929" y="536"/>
                    <a:pt x="893" y="572"/>
                    <a:pt x="905" y="572"/>
                  </a:cubicBezTo>
                  <a:cubicBezTo>
                    <a:pt x="941" y="536"/>
                    <a:pt x="989" y="512"/>
                    <a:pt x="1036" y="488"/>
                  </a:cubicBezTo>
                  <a:lnTo>
                    <a:pt x="1036" y="488"/>
                  </a:lnTo>
                  <a:cubicBezTo>
                    <a:pt x="1012" y="500"/>
                    <a:pt x="989" y="524"/>
                    <a:pt x="965" y="536"/>
                  </a:cubicBezTo>
                  <a:cubicBezTo>
                    <a:pt x="947" y="542"/>
                    <a:pt x="947" y="542"/>
                    <a:pt x="950" y="542"/>
                  </a:cubicBezTo>
                  <a:cubicBezTo>
                    <a:pt x="953" y="542"/>
                    <a:pt x="959" y="542"/>
                    <a:pt x="953" y="548"/>
                  </a:cubicBezTo>
                  <a:cubicBezTo>
                    <a:pt x="941" y="548"/>
                    <a:pt x="905" y="572"/>
                    <a:pt x="917" y="572"/>
                  </a:cubicBezTo>
                  <a:cubicBezTo>
                    <a:pt x="926" y="563"/>
                    <a:pt x="940" y="555"/>
                    <a:pt x="948" y="555"/>
                  </a:cubicBezTo>
                  <a:cubicBezTo>
                    <a:pt x="951" y="555"/>
                    <a:pt x="953" y="556"/>
                    <a:pt x="953" y="560"/>
                  </a:cubicBezTo>
                  <a:cubicBezTo>
                    <a:pt x="929" y="560"/>
                    <a:pt x="917" y="572"/>
                    <a:pt x="905" y="584"/>
                  </a:cubicBezTo>
                  <a:cubicBezTo>
                    <a:pt x="917" y="580"/>
                    <a:pt x="924" y="578"/>
                    <a:pt x="928" y="578"/>
                  </a:cubicBezTo>
                  <a:cubicBezTo>
                    <a:pt x="936" y="578"/>
                    <a:pt x="933" y="584"/>
                    <a:pt x="941" y="584"/>
                  </a:cubicBezTo>
                  <a:lnTo>
                    <a:pt x="1012" y="560"/>
                  </a:lnTo>
                  <a:cubicBezTo>
                    <a:pt x="1017" y="558"/>
                    <a:pt x="1020" y="557"/>
                    <a:pt x="1021" y="557"/>
                  </a:cubicBezTo>
                  <a:lnTo>
                    <a:pt x="1021" y="557"/>
                  </a:lnTo>
                  <a:cubicBezTo>
                    <a:pt x="1023" y="557"/>
                    <a:pt x="1005" y="566"/>
                    <a:pt x="984" y="573"/>
                  </a:cubicBezTo>
                  <a:lnTo>
                    <a:pt x="984" y="573"/>
                  </a:lnTo>
                  <a:cubicBezTo>
                    <a:pt x="983" y="572"/>
                    <a:pt x="981" y="572"/>
                    <a:pt x="977" y="572"/>
                  </a:cubicBezTo>
                  <a:lnTo>
                    <a:pt x="964" y="579"/>
                  </a:lnTo>
                  <a:lnTo>
                    <a:pt x="964" y="579"/>
                  </a:lnTo>
                  <a:cubicBezTo>
                    <a:pt x="955" y="582"/>
                    <a:pt x="946" y="584"/>
                    <a:pt x="941" y="584"/>
                  </a:cubicBezTo>
                  <a:cubicBezTo>
                    <a:pt x="947" y="584"/>
                    <a:pt x="954" y="583"/>
                    <a:pt x="960" y="582"/>
                  </a:cubicBezTo>
                  <a:lnTo>
                    <a:pt x="960" y="582"/>
                  </a:lnTo>
                  <a:lnTo>
                    <a:pt x="917" y="607"/>
                  </a:lnTo>
                  <a:cubicBezTo>
                    <a:pt x="941" y="596"/>
                    <a:pt x="965" y="584"/>
                    <a:pt x="989" y="584"/>
                  </a:cubicBezTo>
                  <a:cubicBezTo>
                    <a:pt x="989" y="584"/>
                    <a:pt x="917" y="607"/>
                    <a:pt x="905" y="619"/>
                  </a:cubicBezTo>
                  <a:lnTo>
                    <a:pt x="941" y="619"/>
                  </a:lnTo>
                  <a:cubicBezTo>
                    <a:pt x="948" y="619"/>
                    <a:pt x="959" y="619"/>
                    <a:pt x="970" y="617"/>
                  </a:cubicBezTo>
                  <a:lnTo>
                    <a:pt x="970" y="617"/>
                  </a:lnTo>
                  <a:lnTo>
                    <a:pt x="965" y="619"/>
                  </a:lnTo>
                  <a:cubicBezTo>
                    <a:pt x="929" y="643"/>
                    <a:pt x="893" y="643"/>
                    <a:pt x="917" y="643"/>
                  </a:cubicBezTo>
                  <a:lnTo>
                    <a:pt x="1000" y="643"/>
                  </a:lnTo>
                  <a:cubicBezTo>
                    <a:pt x="970" y="643"/>
                    <a:pt x="974" y="652"/>
                    <a:pt x="991" y="654"/>
                  </a:cubicBezTo>
                  <a:lnTo>
                    <a:pt x="991" y="654"/>
                  </a:lnTo>
                  <a:lnTo>
                    <a:pt x="989" y="655"/>
                  </a:lnTo>
                  <a:lnTo>
                    <a:pt x="1000" y="655"/>
                  </a:lnTo>
                  <a:cubicBezTo>
                    <a:pt x="981" y="655"/>
                    <a:pt x="932" y="670"/>
                    <a:pt x="943" y="670"/>
                  </a:cubicBezTo>
                  <a:cubicBezTo>
                    <a:pt x="946" y="670"/>
                    <a:pt x="953" y="669"/>
                    <a:pt x="965" y="667"/>
                  </a:cubicBezTo>
                  <a:lnTo>
                    <a:pt x="1024" y="667"/>
                  </a:lnTo>
                  <a:lnTo>
                    <a:pt x="965" y="679"/>
                  </a:lnTo>
                  <a:lnTo>
                    <a:pt x="1012" y="679"/>
                  </a:lnTo>
                  <a:cubicBezTo>
                    <a:pt x="989" y="679"/>
                    <a:pt x="953" y="691"/>
                    <a:pt x="965" y="691"/>
                  </a:cubicBezTo>
                  <a:cubicBezTo>
                    <a:pt x="966" y="691"/>
                    <a:pt x="968" y="692"/>
                    <a:pt x="969" y="693"/>
                  </a:cubicBezTo>
                  <a:lnTo>
                    <a:pt x="969" y="693"/>
                  </a:lnTo>
                  <a:cubicBezTo>
                    <a:pt x="951" y="694"/>
                    <a:pt x="935" y="697"/>
                    <a:pt x="941" y="703"/>
                  </a:cubicBezTo>
                  <a:lnTo>
                    <a:pt x="953" y="703"/>
                  </a:lnTo>
                  <a:cubicBezTo>
                    <a:pt x="941" y="703"/>
                    <a:pt x="1036" y="715"/>
                    <a:pt x="1048" y="715"/>
                  </a:cubicBezTo>
                  <a:cubicBezTo>
                    <a:pt x="1030" y="721"/>
                    <a:pt x="1012" y="724"/>
                    <a:pt x="994" y="724"/>
                  </a:cubicBezTo>
                  <a:cubicBezTo>
                    <a:pt x="977" y="724"/>
                    <a:pt x="959" y="721"/>
                    <a:pt x="941" y="715"/>
                  </a:cubicBezTo>
                  <a:lnTo>
                    <a:pt x="941" y="715"/>
                  </a:lnTo>
                  <a:cubicBezTo>
                    <a:pt x="941" y="715"/>
                    <a:pt x="965" y="726"/>
                    <a:pt x="965" y="726"/>
                  </a:cubicBezTo>
                  <a:cubicBezTo>
                    <a:pt x="965" y="730"/>
                    <a:pt x="965" y="732"/>
                    <a:pt x="965" y="732"/>
                  </a:cubicBezTo>
                  <a:cubicBezTo>
                    <a:pt x="966" y="732"/>
                    <a:pt x="966" y="731"/>
                    <a:pt x="968" y="729"/>
                  </a:cubicBezTo>
                  <a:lnTo>
                    <a:pt x="968" y="729"/>
                  </a:lnTo>
                  <a:cubicBezTo>
                    <a:pt x="969" y="731"/>
                    <a:pt x="972" y="734"/>
                    <a:pt x="977" y="738"/>
                  </a:cubicBezTo>
                  <a:cubicBezTo>
                    <a:pt x="989" y="750"/>
                    <a:pt x="1048" y="762"/>
                    <a:pt x="1012" y="762"/>
                  </a:cubicBezTo>
                  <a:cubicBezTo>
                    <a:pt x="983" y="747"/>
                    <a:pt x="949" y="737"/>
                    <a:pt x="939" y="737"/>
                  </a:cubicBezTo>
                  <a:cubicBezTo>
                    <a:pt x="932" y="737"/>
                    <a:pt x="935" y="741"/>
                    <a:pt x="953" y="750"/>
                  </a:cubicBezTo>
                  <a:cubicBezTo>
                    <a:pt x="1001" y="760"/>
                    <a:pt x="1049" y="777"/>
                    <a:pt x="1041" y="777"/>
                  </a:cubicBezTo>
                  <a:cubicBezTo>
                    <a:pt x="1039" y="777"/>
                    <a:pt x="1033" y="776"/>
                    <a:pt x="1024" y="774"/>
                  </a:cubicBezTo>
                  <a:lnTo>
                    <a:pt x="941" y="762"/>
                  </a:lnTo>
                  <a:cubicBezTo>
                    <a:pt x="929" y="762"/>
                    <a:pt x="965" y="774"/>
                    <a:pt x="953" y="774"/>
                  </a:cubicBezTo>
                  <a:cubicBezTo>
                    <a:pt x="941" y="774"/>
                    <a:pt x="929" y="762"/>
                    <a:pt x="905" y="762"/>
                  </a:cubicBezTo>
                  <a:lnTo>
                    <a:pt x="941" y="774"/>
                  </a:lnTo>
                  <a:cubicBezTo>
                    <a:pt x="953" y="780"/>
                    <a:pt x="955" y="782"/>
                    <a:pt x="952" y="782"/>
                  </a:cubicBezTo>
                  <a:cubicBezTo>
                    <a:pt x="942" y="782"/>
                    <a:pt x="882" y="762"/>
                    <a:pt x="881" y="762"/>
                  </a:cubicBezTo>
                  <a:lnTo>
                    <a:pt x="881" y="762"/>
                  </a:lnTo>
                  <a:cubicBezTo>
                    <a:pt x="882" y="762"/>
                    <a:pt x="985" y="800"/>
                    <a:pt x="974" y="800"/>
                  </a:cubicBezTo>
                  <a:cubicBezTo>
                    <a:pt x="973" y="800"/>
                    <a:pt x="970" y="799"/>
                    <a:pt x="965" y="798"/>
                  </a:cubicBezTo>
                  <a:cubicBezTo>
                    <a:pt x="947" y="792"/>
                    <a:pt x="938" y="789"/>
                    <a:pt x="932" y="789"/>
                  </a:cubicBezTo>
                  <a:cubicBezTo>
                    <a:pt x="926" y="789"/>
                    <a:pt x="923" y="792"/>
                    <a:pt x="917" y="798"/>
                  </a:cubicBezTo>
                  <a:lnTo>
                    <a:pt x="915" y="797"/>
                  </a:lnTo>
                  <a:lnTo>
                    <a:pt x="915" y="797"/>
                  </a:lnTo>
                  <a:cubicBezTo>
                    <a:pt x="917" y="799"/>
                    <a:pt x="915" y="801"/>
                    <a:pt x="928" y="809"/>
                  </a:cubicBezTo>
                  <a:lnTo>
                    <a:pt x="928" y="809"/>
                  </a:lnTo>
                  <a:cubicBezTo>
                    <a:pt x="927" y="808"/>
                    <a:pt x="925" y="808"/>
                    <a:pt x="924" y="808"/>
                  </a:cubicBezTo>
                  <a:cubicBezTo>
                    <a:pt x="917" y="808"/>
                    <a:pt x="917" y="815"/>
                    <a:pt x="917" y="822"/>
                  </a:cubicBezTo>
                  <a:cubicBezTo>
                    <a:pt x="929" y="822"/>
                    <a:pt x="929" y="822"/>
                    <a:pt x="941" y="834"/>
                  </a:cubicBezTo>
                  <a:lnTo>
                    <a:pt x="881" y="810"/>
                  </a:lnTo>
                  <a:lnTo>
                    <a:pt x="977" y="857"/>
                  </a:lnTo>
                  <a:lnTo>
                    <a:pt x="941" y="834"/>
                  </a:lnTo>
                  <a:lnTo>
                    <a:pt x="941" y="834"/>
                  </a:lnTo>
                  <a:cubicBezTo>
                    <a:pt x="965" y="846"/>
                    <a:pt x="1000" y="857"/>
                    <a:pt x="1012" y="881"/>
                  </a:cubicBezTo>
                  <a:lnTo>
                    <a:pt x="917" y="834"/>
                  </a:lnTo>
                  <a:cubicBezTo>
                    <a:pt x="905" y="834"/>
                    <a:pt x="941" y="846"/>
                    <a:pt x="953" y="857"/>
                  </a:cubicBezTo>
                  <a:cubicBezTo>
                    <a:pt x="961" y="861"/>
                    <a:pt x="963" y="863"/>
                    <a:pt x="963" y="863"/>
                  </a:cubicBezTo>
                  <a:cubicBezTo>
                    <a:pt x="962" y="863"/>
                    <a:pt x="949" y="857"/>
                    <a:pt x="941" y="857"/>
                  </a:cubicBezTo>
                  <a:lnTo>
                    <a:pt x="905" y="846"/>
                  </a:lnTo>
                  <a:lnTo>
                    <a:pt x="905" y="846"/>
                  </a:lnTo>
                  <a:cubicBezTo>
                    <a:pt x="905" y="846"/>
                    <a:pt x="914" y="851"/>
                    <a:pt x="925" y="857"/>
                  </a:cubicBezTo>
                  <a:lnTo>
                    <a:pt x="917" y="857"/>
                  </a:lnTo>
                  <a:cubicBezTo>
                    <a:pt x="917" y="857"/>
                    <a:pt x="924" y="872"/>
                    <a:pt x="927" y="878"/>
                  </a:cubicBezTo>
                  <a:lnTo>
                    <a:pt x="927" y="878"/>
                  </a:lnTo>
                  <a:cubicBezTo>
                    <a:pt x="924" y="877"/>
                    <a:pt x="920" y="876"/>
                    <a:pt x="918" y="876"/>
                  </a:cubicBezTo>
                  <a:cubicBezTo>
                    <a:pt x="914" y="876"/>
                    <a:pt x="913" y="877"/>
                    <a:pt x="917" y="881"/>
                  </a:cubicBezTo>
                  <a:lnTo>
                    <a:pt x="953" y="905"/>
                  </a:lnTo>
                  <a:cubicBezTo>
                    <a:pt x="933" y="895"/>
                    <a:pt x="917" y="887"/>
                    <a:pt x="905" y="881"/>
                  </a:cubicBezTo>
                  <a:lnTo>
                    <a:pt x="905" y="881"/>
                  </a:lnTo>
                  <a:cubicBezTo>
                    <a:pt x="905" y="881"/>
                    <a:pt x="881" y="881"/>
                    <a:pt x="905" y="893"/>
                  </a:cubicBezTo>
                  <a:cubicBezTo>
                    <a:pt x="905" y="893"/>
                    <a:pt x="916" y="902"/>
                    <a:pt x="928" y="911"/>
                  </a:cubicBezTo>
                  <a:lnTo>
                    <a:pt x="928" y="911"/>
                  </a:lnTo>
                  <a:lnTo>
                    <a:pt x="917" y="905"/>
                  </a:lnTo>
                  <a:cubicBezTo>
                    <a:pt x="881" y="893"/>
                    <a:pt x="869" y="893"/>
                    <a:pt x="869" y="893"/>
                  </a:cubicBezTo>
                  <a:lnTo>
                    <a:pt x="869" y="893"/>
                  </a:lnTo>
                  <a:cubicBezTo>
                    <a:pt x="881" y="905"/>
                    <a:pt x="905" y="929"/>
                    <a:pt x="905" y="929"/>
                  </a:cubicBezTo>
                  <a:cubicBezTo>
                    <a:pt x="905" y="929"/>
                    <a:pt x="911" y="941"/>
                    <a:pt x="928" y="957"/>
                  </a:cubicBezTo>
                  <a:lnTo>
                    <a:pt x="928" y="957"/>
                  </a:lnTo>
                  <a:cubicBezTo>
                    <a:pt x="910" y="944"/>
                    <a:pt x="889" y="930"/>
                    <a:pt x="885" y="930"/>
                  </a:cubicBezTo>
                  <a:lnTo>
                    <a:pt x="885" y="930"/>
                  </a:lnTo>
                  <a:cubicBezTo>
                    <a:pt x="883" y="930"/>
                    <a:pt x="885" y="933"/>
                    <a:pt x="893" y="941"/>
                  </a:cubicBezTo>
                  <a:cubicBezTo>
                    <a:pt x="924" y="964"/>
                    <a:pt x="949" y="982"/>
                    <a:pt x="970" y="998"/>
                  </a:cubicBezTo>
                  <a:lnTo>
                    <a:pt x="970" y="998"/>
                  </a:lnTo>
                  <a:cubicBezTo>
                    <a:pt x="964" y="990"/>
                    <a:pt x="958" y="982"/>
                    <a:pt x="953" y="977"/>
                  </a:cubicBezTo>
                  <a:lnTo>
                    <a:pt x="953" y="977"/>
                  </a:lnTo>
                  <a:cubicBezTo>
                    <a:pt x="965" y="988"/>
                    <a:pt x="989" y="1000"/>
                    <a:pt x="1000" y="1024"/>
                  </a:cubicBezTo>
                  <a:cubicBezTo>
                    <a:pt x="992" y="1016"/>
                    <a:pt x="982" y="1007"/>
                    <a:pt x="970" y="998"/>
                  </a:cubicBezTo>
                  <a:lnTo>
                    <a:pt x="970" y="998"/>
                  </a:lnTo>
                  <a:cubicBezTo>
                    <a:pt x="976" y="1005"/>
                    <a:pt x="983" y="1013"/>
                    <a:pt x="991" y="1019"/>
                  </a:cubicBezTo>
                  <a:lnTo>
                    <a:pt x="991" y="1019"/>
                  </a:lnTo>
                  <a:lnTo>
                    <a:pt x="941" y="988"/>
                  </a:lnTo>
                  <a:cubicBezTo>
                    <a:pt x="925" y="972"/>
                    <a:pt x="903" y="956"/>
                    <a:pt x="879" y="936"/>
                  </a:cubicBezTo>
                  <a:lnTo>
                    <a:pt x="879" y="936"/>
                  </a:lnTo>
                  <a:cubicBezTo>
                    <a:pt x="890" y="949"/>
                    <a:pt x="881" y="948"/>
                    <a:pt x="905" y="965"/>
                  </a:cubicBezTo>
                  <a:cubicBezTo>
                    <a:pt x="905" y="965"/>
                    <a:pt x="893" y="965"/>
                    <a:pt x="858" y="929"/>
                  </a:cubicBezTo>
                  <a:lnTo>
                    <a:pt x="858" y="929"/>
                  </a:lnTo>
                  <a:lnTo>
                    <a:pt x="846" y="917"/>
                  </a:lnTo>
                  <a:lnTo>
                    <a:pt x="846" y="917"/>
                  </a:lnTo>
                  <a:cubicBezTo>
                    <a:pt x="855" y="936"/>
                    <a:pt x="888" y="971"/>
                    <a:pt x="882" y="971"/>
                  </a:cubicBezTo>
                  <a:cubicBezTo>
                    <a:pt x="880" y="971"/>
                    <a:pt x="876" y="969"/>
                    <a:pt x="869" y="965"/>
                  </a:cubicBezTo>
                  <a:cubicBezTo>
                    <a:pt x="854" y="949"/>
                    <a:pt x="829" y="929"/>
                    <a:pt x="826" y="929"/>
                  </a:cubicBezTo>
                  <a:lnTo>
                    <a:pt x="826" y="929"/>
                  </a:lnTo>
                  <a:cubicBezTo>
                    <a:pt x="824" y="929"/>
                    <a:pt x="829" y="936"/>
                    <a:pt x="846" y="953"/>
                  </a:cubicBezTo>
                  <a:cubicBezTo>
                    <a:pt x="858" y="965"/>
                    <a:pt x="855" y="965"/>
                    <a:pt x="852" y="965"/>
                  </a:cubicBezTo>
                  <a:cubicBezTo>
                    <a:pt x="849" y="965"/>
                    <a:pt x="846" y="965"/>
                    <a:pt x="858" y="977"/>
                  </a:cubicBezTo>
                  <a:cubicBezTo>
                    <a:pt x="867" y="992"/>
                    <a:pt x="869" y="998"/>
                    <a:pt x="867" y="998"/>
                  </a:cubicBezTo>
                  <a:cubicBezTo>
                    <a:pt x="861" y="998"/>
                    <a:pt x="822" y="950"/>
                    <a:pt x="822" y="941"/>
                  </a:cubicBezTo>
                  <a:lnTo>
                    <a:pt x="822" y="941"/>
                  </a:lnTo>
                  <a:cubicBezTo>
                    <a:pt x="810" y="941"/>
                    <a:pt x="834" y="977"/>
                    <a:pt x="834" y="977"/>
                  </a:cubicBezTo>
                  <a:cubicBezTo>
                    <a:pt x="834" y="977"/>
                    <a:pt x="822" y="965"/>
                    <a:pt x="798" y="941"/>
                  </a:cubicBezTo>
                  <a:lnTo>
                    <a:pt x="798" y="941"/>
                  </a:lnTo>
                  <a:cubicBezTo>
                    <a:pt x="798" y="941"/>
                    <a:pt x="860" y="1016"/>
                    <a:pt x="858" y="1016"/>
                  </a:cubicBezTo>
                  <a:cubicBezTo>
                    <a:pt x="858" y="1016"/>
                    <a:pt x="851" y="1009"/>
                    <a:pt x="834" y="988"/>
                  </a:cubicBezTo>
                  <a:cubicBezTo>
                    <a:pt x="816" y="965"/>
                    <a:pt x="807" y="953"/>
                    <a:pt x="805" y="953"/>
                  </a:cubicBezTo>
                  <a:lnTo>
                    <a:pt x="805" y="953"/>
                  </a:lnTo>
                  <a:cubicBezTo>
                    <a:pt x="804" y="953"/>
                    <a:pt x="810" y="965"/>
                    <a:pt x="822" y="988"/>
                  </a:cubicBezTo>
                  <a:cubicBezTo>
                    <a:pt x="834" y="1006"/>
                    <a:pt x="843" y="1018"/>
                    <a:pt x="843" y="1018"/>
                  </a:cubicBezTo>
                  <a:cubicBezTo>
                    <a:pt x="843" y="1018"/>
                    <a:pt x="834" y="1006"/>
                    <a:pt x="810" y="977"/>
                  </a:cubicBezTo>
                  <a:cubicBezTo>
                    <a:pt x="803" y="970"/>
                    <a:pt x="800" y="967"/>
                    <a:pt x="798" y="967"/>
                  </a:cubicBezTo>
                  <a:lnTo>
                    <a:pt x="798" y="967"/>
                  </a:lnTo>
                  <a:cubicBezTo>
                    <a:pt x="792" y="967"/>
                    <a:pt x="804" y="992"/>
                    <a:pt x="805" y="992"/>
                  </a:cubicBezTo>
                  <a:cubicBezTo>
                    <a:pt x="805" y="992"/>
                    <a:pt x="804" y="988"/>
                    <a:pt x="798" y="977"/>
                  </a:cubicBezTo>
                  <a:lnTo>
                    <a:pt x="798" y="977"/>
                  </a:lnTo>
                  <a:cubicBezTo>
                    <a:pt x="814" y="1001"/>
                    <a:pt x="842" y="1048"/>
                    <a:pt x="838" y="1048"/>
                  </a:cubicBezTo>
                  <a:cubicBezTo>
                    <a:pt x="837" y="1048"/>
                    <a:pt x="829" y="1038"/>
                    <a:pt x="810" y="1012"/>
                  </a:cubicBezTo>
                  <a:cubicBezTo>
                    <a:pt x="793" y="982"/>
                    <a:pt x="787" y="972"/>
                    <a:pt x="785" y="972"/>
                  </a:cubicBezTo>
                  <a:lnTo>
                    <a:pt x="785" y="972"/>
                  </a:lnTo>
                  <a:cubicBezTo>
                    <a:pt x="783" y="972"/>
                    <a:pt x="798" y="1005"/>
                    <a:pt x="798" y="1012"/>
                  </a:cubicBezTo>
                  <a:cubicBezTo>
                    <a:pt x="798" y="1018"/>
                    <a:pt x="798" y="1021"/>
                    <a:pt x="797" y="1021"/>
                  </a:cubicBezTo>
                  <a:cubicBezTo>
                    <a:pt x="795" y="1021"/>
                    <a:pt x="792" y="1018"/>
                    <a:pt x="786" y="1012"/>
                  </a:cubicBezTo>
                  <a:cubicBezTo>
                    <a:pt x="782" y="1012"/>
                    <a:pt x="779" y="1009"/>
                    <a:pt x="777" y="1005"/>
                  </a:cubicBezTo>
                  <a:lnTo>
                    <a:pt x="777" y="1005"/>
                  </a:lnTo>
                  <a:cubicBezTo>
                    <a:pt x="778" y="1008"/>
                    <a:pt x="779" y="1012"/>
                    <a:pt x="781" y="1016"/>
                  </a:cubicBezTo>
                  <a:lnTo>
                    <a:pt x="781" y="1016"/>
                  </a:lnTo>
                  <a:cubicBezTo>
                    <a:pt x="773" y="1003"/>
                    <a:pt x="764" y="990"/>
                    <a:pt x="750" y="977"/>
                  </a:cubicBezTo>
                  <a:lnTo>
                    <a:pt x="750" y="977"/>
                  </a:lnTo>
                  <a:cubicBezTo>
                    <a:pt x="750" y="977"/>
                    <a:pt x="765" y="1012"/>
                    <a:pt x="760" y="1012"/>
                  </a:cubicBezTo>
                  <a:cubicBezTo>
                    <a:pt x="759" y="1012"/>
                    <a:pt x="756" y="1009"/>
                    <a:pt x="750" y="1000"/>
                  </a:cubicBezTo>
                  <a:lnTo>
                    <a:pt x="750" y="1000"/>
                  </a:lnTo>
                  <a:cubicBezTo>
                    <a:pt x="750" y="1000"/>
                    <a:pt x="750" y="1000"/>
                    <a:pt x="750" y="1000"/>
                  </a:cubicBezTo>
                  <a:cubicBezTo>
                    <a:pt x="748" y="996"/>
                    <a:pt x="748" y="995"/>
                    <a:pt x="747" y="995"/>
                  </a:cubicBezTo>
                  <a:lnTo>
                    <a:pt x="747" y="995"/>
                  </a:lnTo>
                  <a:cubicBezTo>
                    <a:pt x="747" y="995"/>
                    <a:pt x="749" y="1000"/>
                    <a:pt x="752" y="1008"/>
                  </a:cubicBezTo>
                  <a:lnTo>
                    <a:pt x="752" y="1008"/>
                  </a:lnTo>
                  <a:cubicBezTo>
                    <a:pt x="751" y="1006"/>
                    <a:pt x="750" y="1006"/>
                    <a:pt x="750" y="1006"/>
                  </a:cubicBezTo>
                  <a:lnTo>
                    <a:pt x="750" y="1006"/>
                  </a:lnTo>
                  <a:cubicBezTo>
                    <a:pt x="749" y="1006"/>
                    <a:pt x="751" y="1013"/>
                    <a:pt x="762" y="1035"/>
                  </a:cubicBezTo>
                  <a:lnTo>
                    <a:pt x="762" y="1035"/>
                  </a:lnTo>
                  <a:cubicBezTo>
                    <a:pt x="762" y="1036"/>
                    <a:pt x="762" y="1036"/>
                    <a:pt x="762" y="1036"/>
                  </a:cubicBezTo>
                  <a:cubicBezTo>
                    <a:pt x="750" y="1012"/>
                    <a:pt x="739" y="1000"/>
                    <a:pt x="727" y="977"/>
                  </a:cubicBezTo>
                  <a:lnTo>
                    <a:pt x="727" y="988"/>
                  </a:lnTo>
                  <a:cubicBezTo>
                    <a:pt x="739" y="1012"/>
                    <a:pt x="750" y="1048"/>
                    <a:pt x="762" y="1072"/>
                  </a:cubicBezTo>
                  <a:cubicBezTo>
                    <a:pt x="762" y="1072"/>
                    <a:pt x="750" y="1060"/>
                    <a:pt x="739" y="1024"/>
                  </a:cubicBezTo>
                  <a:lnTo>
                    <a:pt x="739" y="1024"/>
                  </a:lnTo>
                  <a:lnTo>
                    <a:pt x="762" y="1096"/>
                  </a:lnTo>
                  <a:lnTo>
                    <a:pt x="703" y="953"/>
                  </a:lnTo>
                  <a:lnTo>
                    <a:pt x="727" y="1036"/>
                  </a:lnTo>
                  <a:cubicBezTo>
                    <a:pt x="739" y="1066"/>
                    <a:pt x="739" y="1075"/>
                    <a:pt x="736" y="1075"/>
                  </a:cubicBezTo>
                  <a:cubicBezTo>
                    <a:pt x="733" y="1075"/>
                    <a:pt x="727" y="1066"/>
                    <a:pt x="727" y="1060"/>
                  </a:cubicBezTo>
                  <a:cubicBezTo>
                    <a:pt x="727" y="1053"/>
                    <a:pt x="723" y="1043"/>
                    <a:pt x="722" y="1043"/>
                  </a:cubicBezTo>
                  <a:lnTo>
                    <a:pt x="722" y="1043"/>
                  </a:lnTo>
                  <a:cubicBezTo>
                    <a:pt x="721" y="1043"/>
                    <a:pt x="721" y="1050"/>
                    <a:pt x="727" y="1072"/>
                  </a:cubicBezTo>
                  <a:lnTo>
                    <a:pt x="731" y="1084"/>
                  </a:lnTo>
                  <a:lnTo>
                    <a:pt x="731" y="1084"/>
                  </a:lnTo>
                  <a:cubicBezTo>
                    <a:pt x="726" y="1071"/>
                    <a:pt x="719" y="1057"/>
                    <a:pt x="715" y="1048"/>
                  </a:cubicBezTo>
                  <a:cubicBezTo>
                    <a:pt x="710" y="1038"/>
                    <a:pt x="705" y="1027"/>
                    <a:pt x="701" y="1017"/>
                  </a:cubicBezTo>
                  <a:lnTo>
                    <a:pt x="701" y="1017"/>
                  </a:lnTo>
                  <a:lnTo>
                    <a:pt x="727" y="1089"/>
                  </a:lnTo>
                  <a:lnTo>
                    <a:pt x="727" y="1089"/>
                  </a:lnTo>
                  <a:cubicBezTo>
                    <a:pt x="711" y="1048"/>
                    <a:pt x="703" y="1048"/>
                    <a:pt x="703" y="1048"/>
                  </a:cubicBezTo>
                  <a:lnTo>
                    <a:pt x="703" y="1048"/>
                  </a:lnTo>
                  <a:cubicBezTo>
                    <a:pt x="703" y="1072"/>
                    <a:pt x="715" y="1084"/>
                    <a:pt x="715" y="1107"/>
                  </a:cubicBezTo>
                  <a:cubicBezTo>
                    <a:pt x="715" y="1107"/>
                    <a:pt x="692" y="1031"/>
                    <a:pt x="689" y="1031"/>
                  </a:cubicBezTo>
                  <a:lnTo>
                    <a:pt x="689" y="1031"/>
                  </a:lnTo>
                  <a:cubicBezTo>
                    <a:pt x="688" y="1031"/>
                    <a:pt x="689" y="1036"/>
                    <a:pt x="691" y="1048"/>
                  </a:cubicBezTo>
                  <a:cubicBezTo>
                    <a:pt x="691" y="1057"/>
                    <a:pt x="698" y="1095"/>
                    <a:pt x="696" y="1095"/>
                  </a:cubicBezTo>
                  <a:cubicBezTo>
                    <a:pt x="695" y="1095"/>
                    <a:pt x="694" y="1092"/>
                    <a:pt x="691" y="1084"/>
                  </a:cubicBezTo>
                  <a:cubicBezTo>
                    <a:pt x="691" y="1060"/>
                    <a:pt x="679" y="1000"/>
                    <a:pt x="667" y="1000"/>
                  </a:cubicBezTo>
                  <a:cubicBezTo>
                    <a:pt x="667" y="1009"/>
                    <a:pt x="667" y="1029"/>
                    <a:pt x="667" y="1036"/>
                  </a:cubicBezTo>
                  <a:cubicBezTo>
                    <a:pt x="667" y="1024"/>
                    <a:pt x="655" y="1000"/>
                    <a:pt x="655" y="1000"/>
                  </a:cubicBezTo>
                  <a:lnTo>
                    <a:pt x="655" y="1000"/>
                  </a:lnTo>
                  <a:cubicBezTo>
                    <a:pt x="655" y="1024"/>
                    <a:pt x="667" y="1048"/>
                    <a:pt x="667" y="1084"/>
                  </a:cubicBezTo>
                  <a:lnTo>
                    <a:pt x="667" y="1084"/>
                  </a:lnTo>
                  <a:cubicBezTo>
                    <a:pt x="667" y="1084"/>
                    <a:pt x="667" y="1048"/>
                    <a:pt x="655" y="1036"/>
                  </a:cubicBezTo>
                  <a:lnTo>
                    <a:pt x="655" y="1036"/>
                  </a:lnTo>
                  <a:cubicBezTo>
                    <a:pt x="655" y="1060"/>
                    <a:pt x="667" y="1084"/>
                    <a:pt x="667" y="1107"/>
                  </a:cubicBezTo>
                  <a:lnTo>
                    <a:pt x="667" y="1131"/>
                  </a:lnTo>
                  <a:lnTo>
                    <a:pt x="667" y="1155"/>
                  </a:lnTo>
                  <a:cubicBezTo>
                    <a:pt x="667" y="1146"/>
                    <a:pt x="660" y="1092"/>
                    <a:pt x="657" y="1070"/>
                  </a:cubicBezTo>
                  <a:lnTo>
                    <a:pt x="657" y="1070"/>
                  </a:lnTo>
                  <a:cubicBezTo>
                    <a:pt x="656" y="1059"/>
                    <a:pt x="655" y="1051"/>
                    <a:pt x="655" y="1048"/>
                  </a:cubicBezTo>
                  <a:cubicBezTo>
                    <a:pt x="643" y="1048"/>
                    <a:pt x="655" y="1048"/>
                    <a:pt x="655" y="1060"/>
                  </a:cubicBezTo>
                  <a:cubicBezTo>
                    <a:pt x="655" y="1084"/>
                    <a:pt x="655" y="1107"/>
                    <a:pt x="655" y="1131"/>
                  </a:cubicBezTo>
                  <a:cubicBezTo>
                    <a:pt x="655" y="1137"/>
                    <a:pt x="655" y="1140"/>
                    <a:pt x="655" y="1141"/>
                  </a:cubicBezTo>
                  <a:lnTo>
                    <a:pt x="655" y="1141"/>
                  </a:lnTo>
                  <a:cubicBezTo>
                    <a:pt x="654" y="1137"/>
                    <a:pt x="653" y="1133"/>
                    <a:pt x="652" y="1131"/>
                  </a:cubicBezTo>
                  <a:lnTo>
                    <a:pt x="652" y="1131"/>
                  </a:lnTo>
                  <a:cubicBezTo>
                    <a:pt x="653" y="1137"/>
                    <a:pt x="654" y="1141"/>
                    <a:pt x="654" y="1141"/>
                  </a:cubicBezTo>
                  <a:cubicBezTo>
                    <a:pt x="655" y="1141"/>
                    <a:pt x="655" y="1141"/>
                    <a:pt x="655" y="1141"/>
                  </a:cubicBezTo>
                  <a:lnTo>
                    <a:pt x="655" y="1141"/>
                  </a:lnTo>
                  <a:cubicBezTo>
                    <a:pt x="655" y="1142"/>
                    <a:pt x="655" y="1142"/>
                    <a:pt x="655" y="1143"/>
                  </a:cubicBezTo>
                  <a:cubicBezTo>
                    <a:pt x="655" y="1167"/>
                    <a:pt x="655" y="1203"/>
                    <a:pt x="667" y="1227"/>
                  </a:cubicBezTo>
                  <a:lnTo>
                    <a:pt x="667" y="1215"/>
                  </a:lnTo>
                  <a:cubicBezTo>
                    <a:pt x="667" y="1210"/>
                    <a:pt x="667" y="1200"/>
                    <a:pt x="666" y="1188"/>
                  </a:cubicBezTo>
                  <a:lnTo>
                    <a:pt x="666" y="1188"/>
                  </a:lnTo>
                  <a:cubicBezTo>
                    <a:pt x="667" y="1193"/>
                    <a:pt x="667" y="1198"/>
                    <a:pt x="667" y="1203"/>
                  </a:cubicBezTo>
                  <a:cubicBezTo>
                    <a:pt x="667" y="1234"/>
                    <a:pt x="672" y="1240"/>
                    <a:pt x="679" y="1240"/>
                  </a:cubicBezTo>
                  <a:cubicBezTo>
                    <a:pt x="683" y="1240"/>
                    <a:pt x="686" y="1239"/>
                    <a:pt x="690" y="1238"/>
                  </a:cubicBezTo>
                  <a:lnTo>
                    <a:pt x="690" y="1238"/>
                  </a:lnTo>
                  <a:cubicBezTo>
                    <a:pt x="691" y="1244"/>
                    <a:pt x="691" y="1249"/>
                    <a:pt x="691" y="1250"/>
                  </a:cubicBezTo>
                  <a:cubicBezTo>
                    <a:pt x="703" y="1262"/>
                    <a:pt x="703" y="1274"/>
                    <a:pt x="715" y="1274"/>
                  </a:cubicBezTo>
                  <a:cubicBezTo>
                    <a:pt x="715" y="1274"/>
                    <a:pt x="727" y="1262"/>
                    <a:pt x="727" y="1238"/>
                  </a:cubicBezTo>
                  <a:cubicBezTo>
                    <a:pt x="727" y="1227"/>
                    <a:pt x="727" y="1203"/>
                    <a:pt x="727" y="1191"/>
                  </a:cubicBezTo>
                  <a:cubicBezTo>
                    <a:pt x="727" y="1202"/>
                    <a:pt x="737" y="1299"/>
                    <a:pt x="738" y="1299"/>
                  </a:cubicBezTo>
                  <a:cubicBezTo>
                    <a:pt x="738" y="1299"/>
                    <a:pt x="739" y="1299"/>
                    <a:pt x="739" y="1298"/>
                  </a:cubicBezTo>
                  <a:cubicBezTo>
                    <a:pt x="748" y="1268"/>
                    <a:pt x="750" y="1239"/>
                    <a:pt x="744" y="1209"/>
                  </a:cubicBezTo>
                  <a:lnTo>
                    <a:pt x="744" y="1209"/>
                  </a:lnTo>
                  <a:cubicBezTo>
                    <a:pt x="754" y="1242"/>
                    <a:pt x="762" y="1250"/>
                    <a:pt x="762" y="1250"/>
                  </a:cubicBezTo>
                  <a:cubicBezTo>
                    <a:pt x="762" y="1250"/>
                    <a:pt x="774" y="1250"/>
                    <a:pt x="774" y="1238"/>
                  </a:cubicBezTo>
                  <a:lnTo>
                    <a:pt x="774" y="1191"/>
                  </a:lnTo>
                  <a:cubicBezTo>
                    <a:pt x="774" y="1187"/>
                    <a:pt x="775" y="1185"/>
                    <a:pt x="775" y="1185"/>
                  </a:cubicBezTo>
                  <a:cubicBezTo>
                    <a:pt x="778" y="1185"/>
                    <a:pt x="790" y="1230"/>
                    <a:pt x="810" y="1250"/>
                  </a:cubicBezTo>
                  <a:cubicBezTo>
                    <a:pt x="813" y="1257"/>
                    <a:pt x="815" y="1260"/>
                    <a:pt x="815" y="1260"/>
                  </a:cubicBezTo>
                  <a:cubicBezTo>
                    <a:pt x="816" y="1260"/>
                    <a:pt x="810" y="1243"/>
                    <a:pt x="810" y="1227"/>
                  </a:cubicBezTo>
                  <a:cubicBezTo>
                    <a:pt x="822" y="1227"/>
                    <a:pt x="810" y="1203"/>
                    <a:pt x="810" y="1191"/>
                  </a:cubicBezTo>
                  <a:lnTo>
                    <a:pt x="810" y="1191"/>
                  </a:lnTo>
                  <a:cubicBezTo>
                    <a:pt x="810" y="1191"/>
                    <a:pt x="822" y="1203"/>
                    <a:pt x="834" y="1215"/>
                  </a:cubicBezTo>
                  <a:cubicBezTo>
                    <a:pt x="834" y="1215"/>
                    <a:pt x="846" y="1215"/>
                    <a:pt x="834" y="1203"/>
                  </a:cubicBezTo>
                  <a:cubicBezTo>
                    <a:pt x="822" y="1191"/>
                    <a:pt x="846" y="1191"/>
                    <a:pt x="846" y="1191"/>
                  </a:cubicBezTo>
                  <a:cubicBezTo>
                    <a:pt x="846" y="1179"/>
                    <a:pt x="846" y="1131"/>
                    <a:pt x="846" y="1131"/>
                  </a:cubicBezTo>
                  <a:lnTo>
                    <a:pt x="858" y="1155"/>
                  </a:lnTo>
                  <a:lnTo>
                    <a:pt x="869" y="1155"/>
                  </a:lnTo>
                  <a:lnTo>
                    <a:pt x="846" y="1096"/>
                  </a:lnTo>
                  <a:lnTo>
                    <a:pt x="869" y="1143"/>
                  </a:lnTo>
                  <a:cubicBezTo>
                    <a:pt x="869" y="1147"/>
                    <a:pt x="871" y="1149"/>
                    <a:pt x="873" y="1149"/>
                  </a:cubicBezTo>
                  <a:cubicBezTo>
                    <a:pt x="876" y="1149"/>
                    <a:pt x="881" y="1143"/>
                    <a:pt x="881" y="1143"/>
                  </a:cubicBezTo>
                  <a:cubicBezTo>
                    <a:pt x="881" y="1143"/>
                    <a:pt x="876" y="1122"/>
                    <a:pt x="880" y="1122"/>
                  </a:cubicBezTo>
                  <a:lnTo>
                    <a:pt x="880" y="1122"/>
                  </a:lnTo>
                  <a:cubicBezTo>
                    <a:pt x="881" y="1122"/>
                    <a:pt x="885" y="1127"/>
                    <a:pt x="893" y="1143"/>
                  </a:cubicBezTo>
                  <a:lnTo>
                    <a:pt x="869" y="1096"/>
                  </a:lnTo>
                  <a:lnTo>
                    <a:pt x="869" y="1096"/>
                  </a:lnTo>
                  <a:cubicBezTo>
                    <a:pt x="893" y="1131"/>
                    <a:pt x="893" y="1131"/>
                    <a:pt x="905" y="1131"/>
                  </a:cubicBezTo>
                  <a:cubicBezTo>
                    <a:pt x="905" y="1131"/>
                    <a:pt x="905" y="1131"/>
                    <a:pt x="905" y="1119"/>
                  </a:cubicBezTo>
                  <a:lnTo>
                    <a:pt x="893" y="1108"/>
                  </a:lnTo>
                  <a:lnTo>
                    <a:pt x="893" y="1108"/>
                  </a:lnTo>
                  <a:cubicBezTo>
                    <a:pt x="894" y="1108"/>
                    <a:pt x="909" y="1123"/>
                    <a:pt x="915" y="1123"/>
                  </a:cubicBezTo>
                  <a:cubicBezTo>
                    <a:pt x="916" y="1123"/>
                    <a:pt x="917" y="1122"/>
                    <a:pt x="917" y="1119"/>
                  </a:cubicBezTo>
                  <a:cubicBezTo>
                    <a:pt x="922" y="1119"/>
                    <a:pt x="923" y="1117"/>
                    <a:pt x="925" y="1117"/>
                  </a:cubicBezTo>
                  <a:cubicBezTo>
                    <a:pt x="927" y="1117"/>
                    <a:pt x="931" y="1122"/>
                    <a:pt x="953" y="1143"/>
                  </a:cubicBezTo>
                  <a:cubicBezTo>
                    <a:pt x="953" y="1143"/>
                    <a:pt x="917" y="1096"/>
                    <a:pt x="905" y="1072"/>
                  </a:cubicBezTo>
                  <a:cubicBezTo>
                    <a:pt x="905" y="1070"/>
                    <a:pt x="905" y="1070"/>
                    <a:pt x="906" y="1070"/>
                  </a:cubicBezTo>
                  <a:cubicBezTo>
                    <a:pt x="910" y="1070"/>
                    <a:pt x="930" y="1109"/>
                    <a:pt x="941" y="1119"/>
                  </a:cubicBezTo>
                  <a:lnTo>
                    <a:pt x="953" y="1131"/>
                  </a:lnTo>
                  <a:cubicBezTo>
                    <a:pt x="962" y="1131"/>
                    <a:pt x="944" y="1091"/>
                    <a:pt x="944" y="1091"/>
                  </a:cubicBezTo>
                  <a:lnTo>
                    <a:pt x="944" y="1091"/>
                  </a:lnTo>
                  <a:cubicBezTo>
                    <a:pt x="945" y="1091"/>
                    <a:pt x="947" y="1096"/>
                    <a:pt x="953" y="1107"/>
                  </a:cubicBezTo>
                  <a:cubicBezTo>
                    <a:pt x="953" y="1105"/>
                    <a:pt x="950" y="1099"/>
                    <a:pt x="946" y="1091"/>
                  </a:cubicBezTo>
                  <a:lnTo>
                    <a:pt x="946" y="1091"/>
                  </a:lnTo>
                  <a:cubicBezTo>
                    <a:pt x="947" y="1093"/>
                    <a:pt x="948" y="1094"/>
                    <a:pt x="950" y="1094"/>
                  </a:cubicBezTo>
                  <a:cubicBezTo>
                    <a:pt x="951" y="1094"/>
                    <a:pt x="952" y="1092"/>
                    <a:pt x="953" y="1087"/>
                  </a:cubicBezTo>
                  <a:lnTo>
                    <a:pt x="953" y="1087"/>
                  </a:lnTo>
                  <a:cubicBezTo>
                    <a:pt x="956" y="1091"/>
                    <a:pt x="958" y="1094"/>
                    <a:pt x="958" y="1094"/>
                  </a:cubicBezTo>
                  <a:cubicBezTo>
                    <a:pt x="958" y="1094"/>
                    <a:pt x="957" y="1091"/>
                    <a:pt x="953" y="1084"/>
                  </a:cubicBezTo>
                  <a:cubicBezTo>
                    <a:pt x="941" y="1060"/>
                    <a:pt x="929" y="1048"/>
                    <a:pt x="918" y="1037"/>
                  </a:cubicBezTo>
                  <a:lnTo>
                    <a:pt x="918" y="1037"/>
                  </a:lnTo>
                  <a:lnTo>
                    <a:pt x="929" y="1048"/>
                  </a:lnTo>
                  <a:lnTo>
                    <a:pt x="941" y="1060"/>
                  </a:lnTo>
                  <a:cubicBezTo>
                    <a:pt x="947" y="1066"/>
                    <a:pt x="950" y="1069"/>
                    <a:pt x="951" y="1069"/>
                  </a:cubicBezTo>
                  <a:cubicBezTo>
                    <a:pt x="953" y="1069"/>
                    <a:pt x="953" y="1066"/>
                    <a:pt x="953" y="1060"/>
                  </a:cubicBezTo>
                  <a:lnTo>
                    <a:pt x="977" y="1096"/>
                  </a:lnTo>
                  <a:cubicBezTo>
                    <a:pt x="979" y="1093"/>
                    <a:pt x="982" y="1092"/>
                    <a:pt x="985" y="1092"/>
                  </a:cubicBezTo>
                  <a:cubicBezTo>
                    <a:pt x="998" y="1092"/>
                    <a:pt x="1015" y="1107"/>
                    <a:pt x="1024" y="1107"/>
                  </a:cubicBezTo>
                  <a:cubicBezTo>
                    <a:pt x="1025" y="1108"/>
                    <a:pt x="1025" y="1108"/>
                    <a:pt x="1025" y="1108"/>
                  </a:cubicBezTo>
                  <a:cubicBezTo>
                    <a:pt x="1026" y="1108"/>
                    <a:pt x="962" y="1037"/>
                    <a:pt x="964" y="1037"/>
                  </a:cubicBezTo>
                  <a:lnTo>
                    <a:pt x="964" y="1037"/>
                  </a:lnTo>
                  <a:cubicBezTo>
                    <a:pt x="965" y="1037"/>
                    <a:pt x="969" y="1040"/>
                    <a:pt x="977" y="1048"/>
                  </a:cubicBezTo>
                  <a:cubicBezTo>
                    <a:pt x="996" y="1067"/>
                    <a:pt x="1016" y="1087"/>
                    <a:pt x="1022" y="1087"/>
                  </a:cubicBezTo>
                  <a:cubicBezTo>
                    <a:pt x="1023" y="1087"/>
                    <a:pt x="1024" y="1086"/>
                    <a:pt x="1024" y="1084"/>
                  </a:cubicBezTo>
                  <a:cubicBezTo>
                    <a:pt x="1024" y="1066"/>
                    <a:pt x="993" y="1030"/>
                    <a:pt x="994" y="1030"/>
                  </a:cubicBezTo>
                  <a:lnTo>
                    <a:pt x="994" y="1030"/>
                  </a:lnTo>
                  <a:cubicBezTo>
                    <a:pt x="994" y="1030"/>
                    <a:pt x="999" y="1035"/>
                    <a:pt x="1012" y="1048"/>
                  </a:cubicBezTo>
                  <a:cubicBezTo>
                    <a:pt x="1028" y="1067"/>
                    <a:pt x="1034" y="1074"/>
                    <a:pt x="1036" y="1074"/>
                  </a:cubicBezTo>
                  <a:cubicBezTo>
                    <a:pt x="1039" y="1074"/>
                    <a:pt x="1020" y="1044"/>
                    <a:pt x="1012" y="1036"/>
                  </a:cubicBezTo>
                  <a:cubicBezTo>
                    <a:pt x="1006" y="1030"/>
                    <a:pt x="1005" y="1028"/>
                    <a:pt x="1006" y="1028"/>
                  </a:cubicBezTo>
                  <a:lnTo>
                    <a:pt x="1006" y="1028"/>
                  </a:lnTo>
                  <a:cubicBezTo>
                    <a:pt x="1010" y="1028"/>
                    <a:pt x="1039" y="1048"/>
                    <a:pt x="1048" y="1048"/>
                  </a:cubicBezTo>
                  <a:cubicBezTo>
                    <a:pt x="1058" y="1048"/>
                    <a:pt x="1009" y="1006"/>
                    <a:pt x="979" y="978"/>
                  </a:cubicBezTo>
                  <a:lnTo>
                    <a:pt x="979" y="978"/>
                  </a:lnTo>
                  <a:lnTo>
                    <a:pt x="996" y="990"/>
                  </a:lnTo>
                  <a:lnTo>
                    <a:pt x="996" y="990"/>
                  </a:lnTo>
                  <a:cubicBezTo>
                    <a:pt x="994" y="988"/>
                    <a:pt x="992" y="986"/>
                    <a:pt x="989" y="984"/>
                  </a:cubicBezTo>
                  <a:lnTo>
                    <a:pt x="989" y="984"/>
                  </a:lnTo>
                  <a:cubicBezTo>
                    <a:pt x="996" y="988"/>
                    <a:pt x="1002" y="993"/>
                    <a:pt x="1009" y="998"/>
                  </a:cubicBezTo>
                  <a:lnTo>
                    <a:pt x="1009" y="998"/>
                  </a:lnTo>
                  <a:lnTo>
                    <a:pt x="996" y="990"/>
                  </a:lnTo>
                  <a:lnTo>
                    <a:pt x="996" y="990"/>
                  </a:lnTo>
                  <a:cubicBezTo>
                    <a:pt x="1007" y="998"/>
                    <a:pt x="1016" y="1005"/>
                    <a:pt x="1017" y="1005"/>
                  </a:cubicBezTo>
                  <a:cubicBezTo>
                    <a:pt x="1017" y="1005"/>
                    <a:pt x="1016" y="1004"/>
                    <a:pt x="1014" y="1002"/>
                  </a:cubicBezTo>
                  <a:lnTo>
                    <a:pt x="1014" y="1002"/>
                  </a:lnTo>
                  <a:cubicBezTo>
                    <a:pt x="1027" y="1012"/>
                    <a:pt x="1042" y="1024"/>
                    <a:pt x="1060" y="1036"/>
                  </a:cubicBezTo>
                  <a:cubicBezTo>
                    <a:pt x="1084" y="1036"/>
                    <a:pt x="1084" y="1036"/>
                    <a:pt x="1072" y="1000"/>
                  </a:cubicBezTo>
                  <a:cubicBezTo>
                    <a:pt x="1071" y="999"/>
                    <a:pt x="1071" y="999"/>
                    <a:pt x="1071" y="998"/>
                  </a:cubicBezTo>
                  <a:lnTo>
                    <a:pt x="1071" y="998"/>
                  </a:lnTo>
                  <a:cubicBezTo>
                    <a:pt x="1092" y="1014"/>
                    <a:pt x="1120" y="1036"/>
                    <a:pt x="1120" y="1036"/>
                  </a:cubicBezTo>
                  <a:cubicBezTo>
                    <a:pt x="1120" y="1036"/>
                    <a:pt x="1062" y="986"/>
                    <a:pt x="1070" y="986"/>
                  </a:cubicBezTo>
                  <a:lnTo>
                    <a:pt x="1070" y="986"/>
                  </a:lnTo>
                  <a:cubicBezTo>
                    <a:pt x="1072" y="986"/>
                    <a:pt x="1080" y="990"/>
                    <a:pt x="1096" y="1000"/>
                  </a:cubicBezTo>
                  <a:cubicBezTo>
                    <a:pt x="1096" y="1000"/>
                    <a:pt x="1058" y="955"/>
                    <a:pt x="1073" y="955"/>
                  </a:cubicBezTo>
                  <a:cubicBezTo>
                    <a:pt x="1077" y="955"/>
                    <a:pt x="1084" y="957"/>
                    <a:pt x="1096" y="965"/>
                  </a:cubicBezTo>
                  <a:lnTo>
                    <a:pt x="1012" y="905"/>
                  </a:lnTo>
                  <a:lnTo>
                    <a:pt x="1012" y="905"/>
                  </a:lnTo>
                  <a:cubicBezTo>
                    <a:pt x="1060" y="929"/>
                    <a:pt x="1072" y="929"/>
                    <a:pt x="1072" y="929"/>
                  </a:cubicBezTo>
                  <a:cubicBezTo>
                    <a:pt x="1094" y="940"/>
                    <a:pt x="1115" y="951"/>
                    <a:pt x="1137" y="961"/>
                  </a:cubicBezTo>
                  <a:lnTo>
                    <a:pt x="1137" y="961"/>
                  </a:lnTo>
                  <a:cubicBezTo>
                    <a:pt x="1116" y="947"/>
                    <a:pt x="1060" y="905"/>
                    <a:pt x="1060" y="905"/>
                  </a:cubicBezTo>
                  <a:lnTo>
                    <a:pt x="1060" y="905"/>
                  </a:lnTo>
                  <a:lnTo>
                    <a:pt x="1155" y="965"/>
                  </a:lnTo>
                  <a:cubicBezTo>
                    <a:pt x="1167" y="965"/>
                    <a:pt x="1143" y="941"/>
                    <a:pt x="1108" y="929"/>
                  </a:cubicBezTo>
                  <a:cubicBezTo>
                    <a:pt x="1096" y="917"/>
                    <a:pt x="1084" y="905"/>
                    <a:pt x="1060" y="893"/>
                  </a:cubicBezTo>
                  <a:lnTo>
                    <a:pt x="1060" y="893"/>
                  </a:lnTo>
                  <a:lnTo>
                    <a:pt x="1084" y="905"/>
                  </a:lnTo>
                  <a:lnTo>
                    <a:pt x="1191" y="965"/>
                  </a:lnTo>
                  <a:lnTo>
                    <a:pt x="1155" y="929"/>
                  </a:lnTo>
                  <a:cubicBezTo>
                    <a:pt x="1131" y="917"/>
                    <a:pt x="1131" y="917"/>
                    <a:pt x="1131" y="917"/>
                  </a:cubicBezTo>
                  <a:cubicBezTo>
                    <a:pt x="1131" y="913"/>
                    <a:pt x="1133" y="912"/>
                    <a:pt x="1135" y="912"/>
                  </a:cubicBezTo>
                  <a:cubicBezTo>
                    <a:pt x="1135" y="912"/>
                    <a:pt x="1136" y="912"/>
                    <a:pt x="1137" y="913"/>
                  </a:cubicBezTo>
                  <a:lnTo>
                    <a:pt x="1137" y="913"/>
                  </a:lnTo>
                  <a:lnTo>
                    <a:pt x="1096" y="881"/>
                  </a:lnTo>
                  <a:cubicBezTo>
                    <a:pt x="1092" y="880"/>
                    <a:pt x="1091" y="879"/>
                    <a:pt x="1091" y="879"/>
                  </a:cubicBezTo>
                  <a:lnTo>
                    <a:pt x="1091" y="879"/>
                  </a:lnTo>
                  <a:cubicBezTo>
                    <a:pt x="1093" y="879"/>
                    <a:pt x="1103" y="883"/>
                    <a:pt x="1114" y="887"/>
                  </a:cubicBezTo>
                  <a:lnTo>
                    <a:pt x="1114" y="887"/>
                  </a:lnTo>
                  <a:cubicBezTo>
                    <a:pt x="1128" y="896"/>
                    <a:pt x="1143" y="905"/>
                    <a:pt x="1143" y="905"/>
                  </a:cubicBezTo>
                  <a:cubicBezTo>
                    <a:pt x="1155" y="893"/>
                    <a:pt x="1143" y="893"/>
                    <a:pt x="1108" y="869"/>
                  </a:cubicBezTo>
                  <a:lnTo>
                    <a:pt x="1108" y="869"/>
                  </a:lnTo>
                  <a:cubicBezTo>
                    <a:pt x="1131" y="881"/>
                    <a:pt x="1146" y="885"/>
                    <a:pt x="1155" y="885"/>
                  </a:cubicBezTo>
                  <a:cubicBezTo>
                    <a:pt x="1172" y="885"/>
                    <a:pt x="1167" y="869"/>
                    <a:pt x="1167" y="869"/>
                  </a:cubicBezTo>
                  <a:cubicBezTo>
                    <a:pt x="1167" y="869"/>
                    <a:pt x="1150" y="858"/>
                    <a:pt x="1124" y="847"/>
                  </a:cubicBezTo>
                  <a:lnTo>
                    <a:pt x="1124" y="847"/>
                  </a:lnTo>
                  <a:cubicBezTo>
                    <a:pt x="1158" y="857"/>
                    <a:pt x="1182" y="859"/>
                    <a:pt x="1196" y="859"/>
                  </a:cubicBezTo>
                  <a:cubicBezTo>
                    <a:pt x="1209" y="859"/>
                    <a:pt x="1215" y="857"/>
                    <a:pt x="1215" y="857"/>
                  </a:cubicBezTo>
                  <a:cubicBezTo>
                    <a:pt x="1215" y="846"/>
                    <a:pt x="1215" y="846"/>
                    <a:pt x="1191" y="834"/>
                  </a:cubicBezTo>
                  <a:cubicBezTo>
                    <a:pt x="1167" y="822"/>
                    <a:pt x="1131" y="810"/>
                    <a:pt x="1131" y="798"/>
                  </a:cubicBezTo>
                  <a:lnTo>
                    <a:pt x="1131" y="798"/>
                  </a:lnTo>
                  <a:cubicBezTo>
                    <a:pt x="1131" y="798"/>
                    <a:pt x="1175" y="824"/>
                    <a:pt x="1188" y="824"/>
                  </a:cubicBezTo>
                  <a:cubicBezTo>
                    <a:pt x="1190" y="824"/>
                    <a:pt x="1191" y="823"/>
                    <a:pt x="1191" y="822"/>
                  </a:cubicBezTo>
                  <a:cubicBezTo>
                    <a:pt x="1191" y="810"/>
                    <a:pt x="1191" y="810"/>
                    <a:pt x="1191" y="798"/>
                  </a:cubicBezTo>
                  <a:cubicBezTo>
                    <a:pt x="1191" y="798"/>
                    <a:pt x="1191" y="786"/>
                    <a:pt x="1120" y="774"/>
                  </a:cubicBezTo>
                  <a:cubicBezTo>
                    <a:pt x="1150" y="774"/>
                    <a:pt x="1172" y="783"/>
                    <a:pt x="1200" y="793"/>
                  </a:cubicBezTo>
                  <a:lnTo>
                    <a:pt x="1200" y="793"/>
                  </a:lnTo>
                  <a:cubicBezTo>
                    <a:pt x="1199" y="790"/>
                    <a:pt x="1203" y="786"/>
                    <a:pt x="1203" y="786"/>
                  </a:cubicBezTo>
                  <a:cubicBezTo>
                    <a:pt x="1203" y="774"/>
                    <a:pt x="1167" y="774"/>
                    <a:pt x="1155" y="762"/>
                  </a:cubicBezTo>
                  <a:lnTo>
                    <a:pt x="1203" y="762"/>
                  </a:lnTo>
                  <a:cubicBezTo>
                    <a:pt x="1203" y="762"/>
                    <a:pt x="1191" y="762"/>
                    <a:pt x="1167" y="750"/>
                  </a:cubicBezTo>
                  <a:lnTo>
                    <a:pt x="1191" y="750"/>
                  </a:lnTo>
                  <a:lnTo>
                    <a:pt x="1155" y="726"/>
                  </a:lnTo>
                  <a:cubicBezTo>
                    <a:pt x="1131" y="715"/>
                    <a:pt x="1120" y="715"/>
                    <a:pt x="1155" y="715"/>
                  </a:cubicBezTo>
                  <a:lnTo>
                    <a:pt x="1227" y="715"/>
                  </a:lnTo>
                  <a:cubicBezTo>
                    <a:pt x="1239" y="715"/>
                    <a:pt x="1250" y="715"/>
                    <a:pt x="1250" y="703"/>
                  </a:cubicBezTo>
                  <a:cubicBezTo>
                    <a:pt x="1254" y="699"/>
                    <a:pt x="1253" y="697"/>
                    <a:pt x="1249" y="697"/>
                  </a:cubicBezTo>
                  <a:cubicBezTo>
                    <a:pt x="1240" y="697"/>
                    <a:pt x="1219" y="703"/>
                    <a:pt x="1203" y="703"/>
                  </a:cubicBezTo>
                  <a:lnTo>
                    <a:pt x="1179" y="703"/>
                  </a:lnTo>
                  <a:cubicBezTo>
                    <a:pt x="1274" y="703"/>
                    <a:pt x="1203" y="691"/>
                    <a:pt x="1203" y="679"/>
                  </a:cubicBezTo>
                  <a:lnTo>
                    <a:pt x="1227" y="679"/>
                  </a:lnTo>
                  <a:cubicBezTo>
                    <a:pt x="1239" y="679"/>
                    <a:pt x="1239" y="679"/>
                    <a:pt x="1239" y="667"/>
                  </a:cubicBezTo>
                  <a:cubicBezTo>
                    <a:pt x="1239" y="667"/>
                    <a:pt x="1227" y="643"/>
                    <a:pt x="1274" y="643"/>
                  </a:cubicBezTo>
                  <a:lnTo>
                    <a:pt x="1155" y="643"/>
                  </a:lnTo>
                  <a:lnTo>
                    <a:pt x="1239" y="631"/>
                  </a:lnTo>
                  <a:cubicBezTo>
                    <a:pt x="1262" y="631"/>
                    <a:pt x="1262" y="631"/>
                    <a:pt x="1239" y="619"/>
                  </a:cubicBezTo>
                  <a:lnTo>
                    <a:pt x="1250" y="619"/>
                  </a:lnTo>
                  <a:cubicBezTo>
                    <a:pt x="1258" y="615"/>
                    <a:pt x="1249" y="614"/>
                    <a:pt x="1233" y="614"/>
                  </a:cubicBezTo>
                  <a:cubicBezTo>
                    <a:pt x="1202" y="614"/>
                    <a:pt x="1143" y="619"/>
                    <a:pt x="1143" y="619"/>
                  </a:cubicBezTo>
                  <a:cubicBezTo>
                    <a:pt x="1143" y="619"/>
                    <a:pt x="1239" y="607"/>
                    <a:pt x="1250" y="596"/>
                  </a:cubicBezTo>
                  <a:cubicBezTo>
                    <a:pt x="1262" y="596"/>
                    <a:pt x="1179" y="596"/>
                    <a:pt x="1167" y="584"/>
                  </a:cubicBezTo>
                  <a:cubicBezTo>
                    <a:pt x="1154" y="584"/>
                    <a:pt x="1144" y="584"/>
                    <a:pt x="1147" y="582"/>
                  </a:cubicBezTo>
                  <a:lnTo>
                    <a:pt x="1147" y="582"/>
                  </a:lnTo>
                  <a:cubicBezTo>
                    <a:pt x="1140" y="583"/>
                    <a:pt x="1135" y="584"/>
                    <a:pt x="1131" y="584"/>
                  </a:cubicBezTo>
                  <a:cubicBezTo>
                    <a:pt x="1120" y="584"/>
                    <a:pt x="1250" y="548"/>
                    <a:pt x="1215" y="548"/>
                  </a:cubicBezTo>
                  <a:lnTo>
                    <a:pt x="1215" y="548"/>
                  </a:lnTo>
                  <a:lnTo>
                    <a:pt x="1131" y="572"/>
                  </a:lnTo>
                  <a:lnTo>
                    <a:pt x="1084" y="572"/>
                  </a:lnTo>
                  <a:cubicBezTo>
                    <a:pt x="1143" y="548"/>
                    <a:pt x="1179" y="548"/>
                    <a:pt x="1179" y="536"/>
                  </a:cubicBezTo>
                  <a:lnTo>
                    <a:pt x="1108" y="536"/>
                  </a:lnTo>
                  <a:lnTo>
                    <a:pt x="1179" y="524"/>
                  </a:lnTo>
                  <a:cubicBezTo>
                    <a:pt x="1203" y="512"/>
                    <a:pt x="1215" y="500"/>
                    <a:pt x="1203" y="500"/>
                  </a:cubicBezTo>
                  <a:cubicBezTo>
                    <a:pt x="1195" y="500"/>
                    <a:pt x="1139" y="516"/>
                    <a:pt x="1131" y="516"/>
                  </a:cubicBezTo>
                  <a:cubicBezTo>
                    <a:pt x="1127" y="516"/>
                    <a:pt x="1135" y="512"/>
                    <a:pt x="1167" y="500"/>
                  </a:cubicBezTo>
                  <a:cubicBezTo>
                    <a:pt x="1199" y="492"/>
                    <a:pt x="1207" y="490"/>
                    <a:pt x="1203" y="490"/>
                  </a:cubicBezTo>
                  <a:cubicBezTo>
                    <a:pt x="1196" y="490"/>
                    <a:pt x="1143" y="500"/>
                    <a:pt x="1143" y="500"/>
                  </a:cubicBezTo>
                  <a:cubicBezTo>
                    <a:pt x="1143" y="500"/>
                    <a:pt x="1203" y="476"/>
                    <a:pt x="1179" y="476"/>
                  </a:cubicBezTo>
                  <a:lnTo>
                    <a:pt x="1120" y="500"/>
                  </a:lnTo>
                  <a:cubicBezTo>
                    <a:pt x="1143" y="488"/>
                    <a:pt x="1167" y="476"/>
                    <a:pt x="1191" y="465"/>
                  </a:cubicBezTo>
                  <a:cubicBezTo>
                    <a:pt x="1191" y="465"/>
                    <a:pt x="1196" y="459"/>
                    <a:pt x="1193" y="459"/>
                  </a:cubicBezTo>
                  <a:cubicBezTo>
                    <a:pt x="1191" y="459"/>
                    <a:pt x="1187" y="461"/>
                    <a:pt x="1179" y="465"/>
                  </a:cubicBezTo>
                  <a:cubicBezTo>
                    <a:pt x="1167" y="472"/>
                    <a:pt x="1161" y="475"/>
                    <a:pt x="1157" y="475"/>
                  </a:cubicBezTo>
                  <a:cubicBezTo>
                    <a:pt x="1150" y="475"/>
                    <a:pt x="1155" y="465"/>
                    <a:pt x="1155" y="465"/>
                  </a:cubicBezTo>
                  <a:lnTo>
                    <a:pt x="1155" y="465"/>
                  </a:lnTo>
                  <a:cubicBezTo>
                    <a:pt x="1155" y="465"/>
                    <a:pt x="1155" y="465"/>
                    <a:pt x="1155" y="465"/>
                  </a:cubicBezTo>
                  <a:lnTo>
                    <a:pt x="1131" y="465"/>
                  </a:lnTo>
                  <a:lnTo>
                    <a:pt x="1096" y="476"/>
                  </a:lnTo>
                  <a:cubicBezTo>
                    <a:pt x="1084" y="482"/>
                    <a:pt x="1078" y="485"/>
                    <a:pt x="1075" y="485"/>
                  </a:cubicBezTo>
                  <a:cubicBezTo>
                    <a:pt x="1072" y="485"/>
                    <a:pt x="1072" y="482"/>
                    <a:pt x="1072" y="476"/>
                  </a:cubicBezTo>
                  <a:lnTo>
                    <a:pt x="1120" y="453"/>
                  </a:lnTo>
                  <a:cubicBezTo>
                    <a:pt x="1112" y="453"/>
                    <a:pt x="1098" y="458"/>
                    <a:pt x="1090" y="458"/>
                  </a:cubicBezTo>
                  <a:cubicBezTo>
                    <a:pt x="1086" y="458"/>
                    <a:pt x="1084" y="457"/>
                    <a:pt x="1084" y="453"/>
                  </a:cubicBezTo>
                  <a:cubicBezTo>
                    <a:pt x="1097" y="446"/>
                    <a:pt x="1110" y="443"/>
                    <a:pt x="1121" y="440"/>
                  </a:cubicBezTo>
                  <a:lnTo>
                    <a:pt x="1121" y="440"/>
                  </a:lnTo>
                  <a:cubicBezTo>
                    <a:pt x="1120" y="440"/>
                    <a:pt x="1120" y="441"/>
                    <a:pt x="1120" y="441"/>
                  </a:cubicBezTo>
                  <a:cubicBezTo>
                    <a:pt x="1120" y="441"/>
                    <a:pt x="1120" y="444"/>
                    <a:pt x="1125" y="444"/>
                  </a:cubicBezTo>
                  <a:cubicBezTo>
                    <a:pt x="1126" y="444"/>
                    <a:pt x="1127" y="444"/>
                    <a:pt x="1129" y="443"/>
                  </a:cubicBezTo>
                  <a:lnTo>
                    <a:pt x="1129" y="443"/>
                  </a:lnTo>
                  <a:lnTo>
                    <a:pt x="1120" y="453"/>
                  </a:lnTo>
                  <a:lnTo>
                    <a:pt x="1167" y="429"/>
                  </a:lnTo>
                  <a:lnTo>
                    <a:pt x="1167" y="429"/>
                  </a:lnTo>
                  <a:cubicBezTo>
                    <a:pt x="1147" y="439"/>
                    <a:pt x="1135" y="443"/>
                    <a:pt x="1129" y="443"/>
                  </a:cubicBezTo>
                  <a:lnTo>
                    <a:pt x="1129" y="443"/>
                  </a:lnTo>
                  <a:lnTo>
                    <a:pt x="1143" y="429"/>
                  </a:lnTo>
                  <a:lnTo>
                    <a:pt x="1143" y="429"/>
                  </a:lnTo>
                  <a:cubicBezTo>
                    <a:pt x="1138" y="434"/>
                    <a:pt x="1130" y="437"/>
                    <a:pt x="1121" y="440"/>
                  </a:cubicBezTo>
                  <a:lnTo>
                    <a:pt x="1121" y="440"/>
                  </a:lnTo>
                  <a:cubicBezTo>
                    <a:pt x="1127" y="437"/>
                    <a:pt x="1143" y="427"/>
                    <a:pt x="1143" y="417"/>
                  </a:cubicBezTo>
                  <a:cubicBezTo>
                    <a:pt x="1179" y="381"/>
                    <a:pt x="1155" y="369"/>
                    <a:pt x="1143" y="357"/>
                  </a:cubicBezTo>
                  <a:cubicBezTo>
                    <a:pt x="1131" y="345"/>
                    <a:pt x="1179" y="345"/>
                    <a:pt x="1179" y="334"/>
                  </a:cubicBezTo>
                  <a:lnTo>
                    <a:pt x="1143" y="334"/>
                  </a:lnTo>
                  <a:cubicBezTo>
                    <a:pt x="1137" y="328"/>
                    <a:pt x="1128" y="325"/>
                    <a:pt x="1120" y="325"/>
                  </a:cubicBezTo>
                  <a:cubicBezTo>
                    <a:pt x="1111" y="325"/>
                    <a:pt x="1102" y="328"/>
                    <a:pt x="1096" y="334"/>
                  </a:cubicBezTo>
                  <a:cubicBezTo>
                    <a:pt x="1084" y="334"/>
                    <a:pt x="1072" y="334"/>
                    <a:pt x="1060" y="345"/>
                  </a:cubicBezTo>
                  <a:cubicBezTo>
                    <a:pt x="1052" y="349"/>
                    <a:pt x="1047" y="351"/>
                    <a:pt x="1043" y="351"/>
                  </a:cubicBezTo>
                  <a:cubicBezTo>
                    <a:pt x="1036" y="351"/>
                    <a:pt x="1036" y="345"/>
                    <a:pt x="1036" y="345"/>
                  </a:cubicBezTo>
                  <a:cubicBezTo>
                    <a:pt x="1036" y="345"/>
                    <a:pt x="1060" y="334"/>
                    <a:pt x="1060" y="334"/>
                  </a:cubicBezTo>
                  <a:cubicBezTo>
                    <a:pt x="1072" y="322"/>
                    <a:pt x="1060" y="322"/>
                    <a:pt x="1060" y="310"/>
                  </a:cubicBezTo>
                  <a:cubicBezTo>
                    <a:pt x="1052" y="310"/>
                    <a:pt x="1055" y="304"/>
                    <a:pt x="1050" y="304"/>
                  </a:cubicBezTo>
                  <a:cubicBezTo>
                    <a:pt x="1048" y="304"/>
                    <a:pt x="1044" y="306"/>
                    <a:pt x="1036" y="310"/>
                  </a:cubicBezTo>
                  <a:lnTo>
                    <a:pt x="953" y="381"/>
                  </a:lnTo>
                  <a:cubicBezTo>
                    <a:pt x="977" y="357"/>
                    <a:pt x="1000" y="334"/>
                    <a:pt x="1024" y="310"/>
                  </a:cubicBezTo>
                  <a:cubicBezTo>
                    <a:pt x="1060" y="286"/>
                    <a:pt x="1048" y="286"/>
                    <a:pt x="1036" y="286"/>
                  </a:cubicBezTo>
                  <a:cubicBezTo>
                    <a:pt x="1036" y="286"/>
                    <a:pt x="1024" y="286"/>
                    <a:pt x="1036" y="262"/>
                  </a:cubicBezTo>
                  <a:lnTo>
                    <a:pt x="1048" y="250"/>
                  </a:lnTo>
                  <a:cubicBezTo>
                    <a:pt x="1036" y="250"/>
                    <a:pt x="1024" y="262"/>
                    <a:pt x="1012" y="274"/>
                  </a:cubicBezTo>
                  <a:cubicBezTo>
                    <a:pt x="1008" y="279"/>
                    <a:pt x="1005" y="281"/>
                    <a:pt x="1005" y="281"/>
                  </a:cubicBezTo>
                  <a:cubicBezTo>
                    <a:pt x="1001" y="281"/>
                    <a:pt x="1024" y="248"/>
                    <a:pt x="1024" y="238"/>
                  </a:cubicBezTo>
                  <a:cubicBezTo>
                    <a:pt x="1024" y="236"/>
                    <a:pt x="1024" y="235"/>
                    <a:pt x="1022" y="235"/>
                  </a:cubicBezTo>
                  <a:cubicBezTo>
                    <a:pt x="1016" y="235"/>
                    <a:pt x="996" y="257"/>
                    <a:pt x="977" y="286"/>
                  </a:cubicBezTo>
                  <a:cubicBezTo>
                    <a:pt x="964" y="296"/>
                    <a:pt x="957" y="301"/>
                    <a:pt x="956" y="301"/>
                  </a:cubicBezTo>
                  <a:cubicBezTo>
                    <a:pt x="950" y="301"/>
                    <a:pt x="1003" y="248"/>
                    <a:pt x="1012" y="238"/>
                  </a:cubicBezTo>
                  <a:cubicBezTo>
                    <a:pt x="1018" y="230"/>
                    <a:pt x="1019" y="227"/>
                    <a:pt x="1017" y="227"/>
                  </a:cubicBezTo>
                  <a:lnTo>
                    <a:pt x="1017" y="227"/>
                  </a:lnTo>
                  <a:cubicBezTo>
                    <a:pt x="1012" y="227"/>
                    <a:pt x="977" y="262"/>
                    <a:pt x="977" y="262"/>
                  </a:cubicBezTo>
                  <a:cubicBezTo>
                    <a:pt x="975" y="263"/>
                    <a:pt x="974" y="264"/>
                    <a:pt x="974" y="264"/>
                  </a:cubicBezTo>
                  <a:cubicBezTo>
                    <a:pt x="970" y="264"/>
                    <a:pt x="990" y="225"/>
                    <a:pt x="1000" y="215"/>
                  </a:cubicBezTo>
                  <a:cubicBezTo>
                    <a:pt x="1012" y="203"/>
                    <a:pt x="1000" y="203"/>
                    <a:pt x="989" y="203"/>
                  </a:cubicBezTo>
                  <a:cubicBezTo>
                    <a:pt x="983" y="203"/>
                    <a:pt x="974" y="209"/>
                    <a:pt x="971" y="209"/>
                  </a:cubicBezTo>
                  <a:cubicBezTo>
                    <a:pt x="968" y="209"/>
                    <a:pt x="971" y="203"/>
                    <a:pt x="989" y="179"/>
                  </a:cubicBezTo>
                  <a:cubicBezTo>
                    <a:pt x="989" y="175"/>
                    <a:pt x="987" y="174"/>
                    <a:pt x="985" y="174"/>
                  </a:cubicBezTo>
                  <a:cubicBezTo>
                    <a:pt x="982" y="174"/>
                    <a:pt x="977" y="179"/>
                    <a:pt x="977" y="179"/>
                  </a:cubicBezTo>
                  <a:cubicBezTo>
                    <a:pt x="965" y="179"/>
                    <a:pt x="941" y="179"/>
                    <a:pt x="905" y="191"/>
                  </a:cubicBezTo>
                  <a:cubicBezTo>
                    <a:pt x="900" y="202"/>
                    <a:pt x="892" y="210"/>
                    <a:pt x="883" y="219"/>
                  </a:cubicBezTo>
                  <a:lnTo>
                    <a:pt x="883" y="219"/>
                  </a:lnTo>
                  <a:cubicBezTo>
                    <a:pt x="892" y="205"/>
                    <a:pt x="899" y="192"/>
                    <a:pt x="905" y="179"/>
                  </a:cubicBezTo>
                  <a:cubicBezTo>
                    <a:pt x="905" y="171"/>
                    <a:pt x="904" y="168"/>
                    <a:pt x="902" y="168"/>
                  </a:cubicBezTo>
                  <a:cubicBezTo>
                    <a:pt x="899" y="168"/>
                    <a:pt x="893" y="179"/>
                    <a:pt x="893" y="179"/>
                  </a:cubicBezTo>
                  <a:lnTo>
                    <a:pt x="893" y="155"/>
                  </a:lnTo>
                  <a:cubicBezTo>
                    <a:pt x="893" y="143"/>
                    <a:pt x="893" y="143"/>
                    <a:pt x="893" y="131"/>
                  </a:cubicBezTo>
                  <a:cubicBezTo>
                    <a:pt x="869" y="155"/>
                    <a:pt x="869" y="143"/>
                    <a:pt x="858" y="155"/>
                  </a:cubicBezTo>
                  <a:lnTo>
                    <a:pt x="786" y="322"/>
                  </a:lnTo>
                  <a:cubicBezTo>
                    <a:pt x="798" y="286"/>
                    <a:pt x="810" y="250"/>
                    <a:pt x="822" y="215"/>
                  </a:cubicBezTo>
                  <a:cubicBezTo>
                    <a:pt x="846" y="167"/>
                    <a:pt x="858" y="155"/>
                    <a:pt x="846" y="143"/>
                  </a:cubicBezTo>
                  <a:lnTo>
                    <a:pt x="846" y="143"/>
                  </a:lnTo>
                  <a:cubicBezTo>
                    <a:pt x="846" y="143"/>
                    <a:pt x="846" y="143"/>
                    <a:pt x="834" y="155"/>
                  </a:cubicBezTo>
                  <a:cubicBezTo>
                    <a:pt x="824" y="165"/>
                    <a:pt x="822" y="182"/>
                    <a:pt x="822" y="182"/>
                  </a:cubicBezTo>
                  <a:cubicBezTo>
                    <a:pt x="822" y="182"/>
                    <a:pt x="822" y="181"/>
                    <a:pt x="822" y="179"/>
                  </a:cubicBezTo>
                  <a:cubicBezTo>
                    <a:pt x="826" y="167"/>
                    <a:pt x="830" y="154"/>
                    <a:pt x="834" y="140"/>
                  </a:cubicBezTo>
                  <a:lnTo>
                    <a:pt x="834" y="140"/>
                  </a:lnTo>
                  <a:cubicBezTo>
                    <a:pt x="834" y="141"/>
                    <a:pt x="834" y="142"/>
                    <a:pt x="834" y="143"/>
                  </a:cubicBezTo>
                  <a:cubicBezTo>
                    <a:pt x="834" y="143"/>
                    <a:pt x="834" y="146"/>
                    <a:pt x="835" y="146"/>
                  </a:cubicBezTo>
                  <a:cubicBezTo>
                    <a:pt x="837" y="146"/>
                    <a:pt x="840" y="143"/>
                    <a:pt x="846" y="131"/>
                  </a:cubicBezTo>
                  <a:cubicBezTo>
                    <a:pt x="858" y="95"/>
                    <a:pt x="858" y="84"/>
                    <a:pt x="858" y="84"/>
                  </a:cubicBezTo>
                  <a:lnTo>
                    <a:pt x="858" y="84"/>
                  </a:lnTo>
                  <a:cubicBezTo>
                    <a:pt x="853" y="88"/>
                    <a:pt x="849" y="94"/>
                    <a:pt x="845" y="101"/>
                  </a:cubicBezTo>
                  <a:lnTo>
                    <a:pt x="845" y="101"/>
                  </a:lnTo>
                  <a:cubicBezTo>
                    <a:pt x="849" y="87"/>
                    <a:pt x="853" y="72"/>
                    <a:pt x="858" y="60"/>
                  </a:cubicBezTo>
                  <a:lnTo>
                    <a:pt x="858" y="60"/>
                  </a:lnTo>
                  <a:cubicBezTo>
                    <a:pt x="834" y="95"/>
                    <a:pt x="834" y="95"/>
                    <a:pt x="834" y="95"/>
                  </a:cubicBezTo>
                  <a:cubicBezTo>
                    <a:pt x="822" y="95"/>
                    <a:pt x="822" y="95"/>
                    <a:pt x="810" y="119"/>
                  </a:cubicBezTo>
                  <a:cubicBezTo>
                    <a:pt x="807" y="123"/>
                    <a:pt x="803" y="127"/>
                    <a:pt x="801" y="131"/>
                  </a:cubicBezTo>
                  <a:lnTo>
                    <a:pt x="801" y="131"/>
                  </a:lnTo>
                  <a:cubicBezTo>
                    <a:pt x="803" y="117"/>
                    <a:pt x="806" y="95"/>
                    <a:pt x="798" y="95"/>
                  </a:cubicBezTo>
                  <a:cubicBezTo>
                    <a:pt x="798" y="95"/>
                    <a:pt x="786" y="119"/>
                    <a:pt x="786" y="119"/>
                  </a:cubicBezTo>
                  <a:lnTo>
                    <a:pt x="774" y="119"/>
                  </a:lnTo>
                  <a:cubicBezTo>
                    <a:pt x="777" y="104"/>
                    <a:pt x="778" y="98"/>
                    <a:pt x="777" y="98"/>
                  </a:cubicBezTo>
                  <a:lnTo>
                    <a:pt x="777" y="98"/>
                  </a:lnTo>
                  <a:cubicBezTo>
                    <a:pt x="775" y="98"/>
                    <a:pt x="763" y="138"/>
                    <a:pt x="754" y="160"/>
                  </a:cubicBezTo>
                  <a:lnTo>
                    <a:pt x="754" y="160"/>
                  </a:lnTo>
                  <a:cubicBezTo>
                    <a:pt x="762" y="130"/>
                    <a:pt x="762" y="116"/>
                    <a:pt x="762" y="107"/>
                  </a:cubicBezTo>
                  <a:cubicBezTo>
                    <a:pt x="750" y="107"/>
                    <a:pt x="739" y="95"/>
                    <a:pt x="715" y="95"/>
                  </a:cubicBezTo>
                  <a:cubicBezTo>
                    <a:pt x="709" y="95"/>
                    <a:pt x="706" y="92"/>
                    <a:pt x="704" y="92"/>
                  </a:cubicBezTo>
                  <a:cubicBezTo>
                    <a:pt x="703" y="92"/>
                    <a:pt x="703" y="95"/>
                    <a:pt x="703" y="107"/>
                  </a:cubicBezTo>
                  <a:cubicBezTo>
                    <a:pt x="703" y="134"/>
                    <a:pt x="696" y="148"/>
                    <a:pt x="693" y="148"/>
                  </a:cubicBezTo>
                  <a:cubicBezTo>
                    <a:pt x="692" y="148"/>
                    <a:pt x="691" y="146"/>
                    <a:pt x="691" y="143"/>
                  </a:cubicBezTo>
                  <a:cubicBezTo>
                    <a:pt x="691" y="131"/>
                    <a:pt x="691" y="107"/>
                    <a:pt x="691" y="95"/>
                  </a:cubicBezTo>
                  <a:lnTo>
                    <a:pt x="691" y="84"/>
                  </a:lnTo>
                  <a:cubicBezTo>
                    <a:pt x="691" y="84"/>
                    <a:pt x="687" y="76"/>
                    <a:pt x="684" y="76"/>
                  </a:cubicBezTo>
                  <a:cubicBezTo>
                    <a:pt x="681" y="76"/>
                    <a:pt x="679" y="80"/>
                    <a:pt x="679" y="95"/>
                  </a:cubicBezTo>
                  <a:cubicBezTo>
                    <a:pt x="674" y="109"/>
                    <a:pt x="673" y="112"/>
                    <a:pt x="673" y="112"/>
                  </a:cubicBezTo>
                  <a:cubicBezTo>
                    <a:pt x="673" y="112"/>
                    <a:pt x="673" y="110"/>
                    <a:pt x="673" y="110"/>
                  </a:cubicBezTo>
                  <a:cubicBezTo>
                    <a:pt x="672" y="110"/>
                    <a:pt x="671" y="112"/>
                    <a:pt x="667" y="119"/>
                  </a:cubicBezTo>
                  <a:lnTo>
                    <a:pt x="655" y="167"/>
                  </a:lnTo>
                  <a:lnTo>
                    <a:pt x="655" y="24"/>
                  </a:lnTo>
                  <a:cubicBezTo>
                    <a:pt x="655" y="18"/>
                    <a:pt x="652" y="15"/>
                    <a:pt x="649" y="15"/>
                  </a:cubicBezTo>
                  <a:cubicBezTo>
                    <a:pt x="646" y="15"/>
                    <a:pt x="643" y="18"/>
                    <a:pt x="643" y="24"/>
                  </a:cubicBezTo>
                  <a:cubicBezTo>
                    <a:pt x="643" y="47"/>
                    <a:pt x="643" y="70"/>
                    <a:pt x="643" y="84"/>
                  </a:cubicBezTo>
                  <a:cubicBezTo>
                    <a:pt x="636" y="61"/>
                    <a:pt x="628" y="53"/>
                    <a:pt x="624" y="53"/>
                  </a:cubicBezTo>
                  <a:cubicBezTo>
                    <a:pt x="621" y="53"/>
                    <a:pt x="619" y="55"/>
                    <a:pt x="619" y="60"/>
                  </a:cubicBezTo>
                  <a:cubicBezTo>
                    <a:pt x="613" y="67"/>
                    <a:pt x="614" y="90"/>
                    <a:pt x="616" y="108"/>
                  </a:cubicBezTo>
                  <a:lnTo>
                    <a:pt x="616" y="108"/>
                  </a:lnTo>
                  <a:cubicBezTo>
                    <a:pt x="609" y="72"/>
                    <a:pt x="596" y="9"/>
                    <a:pt x="596" y="0"/>
                  </a:cubicBezTo>
                  <a:close/>
                  <a:moveTo>
                    <a:pt x="471" y="1286"/>
                  </a:moveTo>
                  <a:cubicBezTo>
                    <a:pt x="469" y="1290"/>
                    <a:pt x="467" y="1294"/>
                    <a:pt x="465" y="1298"/>
                  </a:cubicBezTo>
                  <a:lnTo>
                    <a:pt x="465" y="1310"/>
                  </a:lnTo>
                  <a:cubicBezTo>
                    <a:pt x="467" y="1301"/>
                    <a:pt x="469" y="1293"/>
                    <a:pt x="471" y="1286"/>
                  </a:cubicBezTo>
                  <a:close/>
                  <a:moveTo>
                    <a:pt x="858" y="1405"/>
                  </a:moveTo>
                  <a:cubicBezTo>
                    <a:pt x="846" y="1405"/>
                    <a:pt x="846" y="1405"/>
                    <a:pt x="858" y="1417"/>
                  </a:cubicBezTo>
                  <a:cubicBezTo>
                    <a:pt x="858" y="1429"/>
                    <a:pt x="861" y="1432"/>
                    <a:pt x="864" y="1432"/>
                  </a:cubicBezTo>
                  <a:cubicBezTo>
                    <a:pt x="867" y="1432"/>
                    <a:pt x="869" y="1429"/>
                    <a:pt x="869" y="1429"/>
                  </a:cubicBezTo>
                  <a:cubicBezTo>
                    <a:pt x="869" y="1405"/>
                    <a:pt x="858" y="1405"/>
                    <a:pt x="858" y="1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3"/>
            <p:cNvSpPr/>
            <p:nvPr/>
          </p:nvSpPr>
          <p:spPr>
            <a:xfrm>
              <a:off x="5225437" y="5170825"/>
              <a:ext cx="116014" cy="118302"/>
            </a:xfrm>
            <a:custGeom>
              <a:avLst/>
              <a:gdLst/>
              <a:ahLst/>
              <a:cxnLst/>
              <a:rect l="l" t="t" r="r" b="b"/>
              <a:pathLst>
                <a:path w="2287" h="2332" extrusionOk="0">
                  <a:moveTo>
                    <a:pt x="1084" y="50"/>
                  </a:moveTo>
                  <a:cubicBezTo>
                    <a:pt x="1084" y="50"/>
                    <a:pt x="1084" y="50"/>
                    <a:pt x="1084" y="50"/>
                  </a:cubicBezTo>
                  <a:lnTo>
                    <a:pt x="1084" y="50"/>
                  </a:lnTo>
                  <a:close/>
                  <a:moveTo>
                    <a:pt x="1411" y="110"/>
                  </a:moveTo>
                  <a:cubicBezTo>
                    <a:pt x="1411" y="123"/>
                    <a:pt x="1412" y="142"/>
                    <a:pt x="1405" y="157"/>
                  </a:cubicBezTo>
                  <a:cubicBezTo>
                    <a:pt x="1405" y="152"/>
                    <a:pt x="1409" y="131"/>
                    <a:pt x="1411" y="110"/>
                  </a:cubicBezTo>
                  <a:close/>
                  <a:moveTo>
                    <a:pt x="799" y="227"/>
                  </a:moveTo>
                  <a:cubicBezTo>
                    <a:pt x="802" y="227"/>
                    <a:pt x="807" y="231"/>
                    <a:pt x="822" y="252"/>
                  </a:cubicBezTo>
                  <a:lnTo>
                    <a:pt x="798" y="228"/>
                  </a:lnTo>
                  <a:cubicBezTo>
                    <a:pt x="798" y="228"/>
                    <a:pt x="798" y="227"/>
                    <a:pt x="799" y="227"/>
                  </a:cubicBezTo>
                  <a:close/>
                  <a:moveTo>
                    <a:pt x="1488" y="288"/>
                  </a:moveTo>
                  <a:cubicBezTo>
                    <a:pt x="1476" y="312"/>
                    <a:pt x="1476" y="324"/>
                    <a:pt x="1465" y="324"/>
                  </a:cubicBezTo>
                  <a:cubicBezTo>
                    <a:pt x="1465" y="321"/>
                    <a:pt x="1465" y="320"/>
                    <a:pt x="1465" y="320"/>
                  </a:cubicBezTo>
                  <a:cubicBezTo>
                    <a:pt x="1465" y="320"/>
                    <a:pt x="1465" y="321"/>
                    <a:pt x="1466" y="321"/>
                  </a:cubicBezTo>
                  <a:cubicBezTo>
                    <a:pt x="1468" y="321"/>
                    <a:pt x="1470" y="318"/>
                    <a:pt x="1476" y="300"/>
                  </a:cubicBezTo>
                  <a:lnTo>
                    <a:pt x="1476" y="288"/>
                  </a:lnTo>
                  <a:close/>
                  <a:moveTo>
                    <a:pt x="903" y="321"/>
                  </a:moveTo>
                  <a:cubicBezTo>
                    <a:pt x="904" y="323"/>
                    <a:pt x="905" y="325"/>
                    <a:pt x="905" y="325"/>
                  </a:cubicBezTo>
                  <a:cubicBezTo>
                    <a:pt x="905" y="325"/>
                    <a:pt x="905" y="324"/>
                    <a:pt x="905" y="324"/>
                  </a:cubicBezTo>
                  <a:cubicBezTo>
                    <a:pt x="904" y="323"/>
                    <a:pt x="904" y="322"/>
                    <a:pt x="903" y="321"/>
                  </a:cubicBezTo>
                  <a:close/>
                  <a:moveTo>
                    <a:pt x="905" y="300"/>
                  </a:moveTo>
                  <a:cubicBezTo>
                    <a:pt x="905" y="300"/>
                    <a:pt x="917" y="359"/>
                    <a:pt x="929" y="359"/>
                  </a:cubicBezTo>
                  <a:cubicBezTo>
                    <a:pt x="929" y="359"/>
                    <a:pt x="917" y="300"/>
                    <a:pt x="905" y="300"/>
                  </a:cubicBezTo>
                  <a:close/>
                  <a:moveTo>
                    <a:pt x="1667" y="360"/>
                  </a:moveTo>
                  <a:lnTo>
                    <a:pt x="1667" y="360"/>
                  </a:lnTo>
                  <a:cubicBezTo>
                    <a:pt x="1660" y="367"/>
                    <a:pt x="1653" y="378"/>
                    <a:pt x="1653" y="381"/>
                  </a:cubicBezTo>
                  <a:lnTo>
                    <a:pt x="1653" y="381"/>
                  </a:lnTo>
                  <a:cubicBezTo>
                    <a:pt x="1657" y="374"/>
                    <a:pt x="1660" y="367"/>
                    <a:pt x="1667" y="360"/>
                  </a:cubicBezTo>
                  <a:close/>
                  <a:moveTo>
                    <a:pt x="893" y="336"/>
                  </a:moveTo>
                  <a:cubicBezTo>
                    <a:pt x="881" y="336"/>
                    <a:pt x="893" y="359"/>
                    <a:pt x="905" y="395"/>
                  </a:cubicBezTo>
                  <a:cubicBezTo>
                    <a:pt x="905" y="371"/>
                    <a:pt x="893" y="348"/>
                    <a:pt x="893" y="336"/>
                  </a:cubicBezTo>
                  <a:close/>
                  <a:moveTo>
                    <a:pt x="1603" y="432"/>
                  </a:moveTo>
                  <a:cubicBezTo>
                    <a:pt x="1600" y="436"/>
                    <a:pt x="1598" y="439"/>
                    <a:pt x="1596" y="443"/>
                  </a:cubicBezTo>
                  <a:cubicBezTo>
                    <a:pt x="1599" y="438"/>
                    <a:pt x="1601" y="435"/>
                    <a:pt x="1603" y="432"/>
                  </a:cubicBezTo>
                  <a:close/>
                  <a:moveTo>
                    <a:pt x="274" y="443"/>
                  </a:moveTo>
                  <a:cubicBezTo>
                    <a:pt x="277" y="446"/>
                    <a:pt x="281" y="448"/>
                    <a:pt x="284" y="451"/>
                  </a:cubicBezTo>
                  <a:lnTo>
                    <a:pt x="284" y="451"/>
                  </a:lnTo>
                  <a:cubicBezTo>
                    <a:pt x="281" y="448"/>
                    <a:pt x="278" y="446"/>
                    <a:pt x="274" y="443"/>
                  </a:cubicBezTo>
                  <a:close/>
                  <a:moveTo>
                    <a:pt x="1834" y="407"/>
                  </a:moveTo>
                  <a:cubicBezTo>
                    <a:pt x="1834" y="407"/>
                    <a:pt x="1798" y="455"/>
                    <a:pt x="1786" y="455"/>
                  </a:cubicBezTo>
                  <a:cubicBezTo>
                    <a:pt x="1786" y="443"/>
                    <a:pt x="1822" y="407"/>
                    <a:pt x="1834" y="407"/>
                  </a:cubicBezTo>
                  <a:close/>
                  <a:moveTo>
                    <a:pt x="517" y="459"/>
                  </a:moveTo>
                  <a:cubicBezTo>
                    <a:pt x="525" y="468"/>
                    <a:pt x="532" y="475"/>
                    <a:pt x="536" y="478"/>
                  </a:cubicBezTo>
                  <a:cubicBezTo>
                    <a:pt x="526" y="464"/>
                    <a:pt x="520" y="459"/>
                    <a:pt x="517" y="459"/>
                  </a:cubicBezTo>
                  <a:close/>
                  <a:moveTo>
                    <a:pt x="198" y="509"/>
                  </a:moveTo>
                  <a:cubicBezTo>
                    <a:pt x="198" y="509"/>
                    <a:pt x="199" y="511"/>
                    <a:pt x="202" y="514"/>
                  </a:cubicBezTo>
                  <a:cubicBezTo>
                    <a:pt x="206" y="518"/>
                    <a:pt x="212" y="520"/>
                    <a:pt x="218" y="522"/>
                  </a:cubicBezTo>
                  <a:lnTo>
                    <a:pt x="218" y="522"/>
                  </a:lnTo>
                  <a:cubicBezTo>
                    <a:pt x="206" y="515"/>
                    <a:pt x="198" y="509"/>
                    <a:pt x="198" y="509"/>
                  </a:cubicBezTo>
                  <a:close/>
                  <a:moveTo>
                    <a:pt x="1298" y="502"/>
                  </a:moveTo>
                  <a:lnTo>
                    <a:pt x="1298" y="526"/>
                  </a:lnTo>
                  <a:cubicBezTo>
                    <a:pt x="1310" y="502"/>
                    <a:pt x="1310" y="502"/>
                    <a:pt x="1298" y="502"/>
                  </a:cubicBezTo>
                  <a:close/>
                  <a:moveTo>
                    <a:pt x="95" y="645"/>
                  </a:moveTo>
                  <a:lnTo>
                    <a:pt x="119" y="681"/>
                  </a:lnTo>
                  <a:cubicBezTo>
                    <a:pt x="155" y="681"/>
                    <a:pt x="155" y="681"/>
                    <a:pt x="95" y="645"/>
                  </a:cubicBezTo>
                  <a:close/>
                  <a:moveTo>
                    <a:pt x="1811" y="715"/>
                  </a:moveTo>
                  <a:cubicBezTo>
                    <a:pt x="1808" y="717"/>
                    <a:pt x="1806" y="718"/>
                    <a:pt x="1806" y="718"/>
                  </a:cubicBezTo>
                  <a:cubicBezTo>
                    <a:pt x="1807" y="718"/>
                    <a:pt x="1808" y="718"/>
                    <a:pt x="1810" y="717"/>
                  </a:cubicBezTo>
                  <a:cubicBezTo>
                    <a:pt x="1810" y="716"/>
                    <a:pt x="1811" y="716"/>
                    <a:pt x="1811" y="715"/>
                  </a:cubicBezTo>
                  <a:close/>
                  <a:moveTo>
                    <a:pt x="2122" y="731"/>
                  </a:moveTo>
                  <a:lnTo>
                    <a:pt x="2107" y="740"/>
                  </a:lnTo>
                  <a:cubicBezTo>
                    <a:pt x="2110" y="738"/>
                    <a:pt x="2115" y="734"/>
                    <a:pt x="2122" y="731"/>
                  </a:cubicBezTo>
                  <a:close/>
                  <a:moveTo>
                    <a:pt x="2250" y="764"/>
                  </a:moveTo>
                  <a:cubicBezTo>
                    <a:pt x="2246" y="764"/>
                    <a:pt x="2240" y="766"/>
                    <a:pt x="2233" y="769"/>
                  </a:cubicBezTo>
                  <a:lnTo>
                    <a:pt x="2233" y="769"/>
                  </a:lnTo>
                  <a:cubicBezTo>
                    <a:pt x="2238" y="768"/>
                    <a:pt x="2244" y="766"/>
                    <a:pt x="2250" y="764"/>
                  </a:cubicBezTo>
                  <a:close/>
                  <a:moveTo>
                    <a:pt x="341" y="388"/>
                  </a:moveTo>
                  <a:cubicBezTo>
                    <a:pt x="340" y="388"/>
                    <a:pt x="341" y="390"/>
                    <a:pt x="345" y="395"/>
                  </a:cubicBezTo>
                  <a:cubicBezTo>
                    <a:pt x="359" y="409"/>
                    <a:pt x="361" y="415"/>
                    <a:pt x="358" y="415"/>
                  </a:cubicBezTo>
                  <a:cubicBezTo>
                    <a:pt x="355" y="415"/>
                    <a:pt x="350" y="412"/>
                    <a:pt x="345" y="407"/>
                  </a:cubicBezTo>
                  <a:cubicBezTo>
                    <a:pt x="337" y="407"/>
                    <a:pt x="319" y="396"/>
                    <a:pt x="311" y="396"/>
                  </a:cubicBezTo>
                  <a:cubicBezTo>
                    <a:pt x="307" y="396"/>
                    <a:pt x="306" y="399"/>
                    <a:pt x="310" y="407"/>
                  </a:cubicBezTo>
                  <a:cubicBezTo>
                    <a:pt x="318" y="424"/>
                    <a:pt x="332" y="441"/>
                    <a:pt x="327" y="441"/>
                  </a:cubicBezTo>
                  <a:cubicBezTo>
                    <a:pt x="325" y="441"/>
                    <a:pt x="320" y="438"/>
                    <a:pt x="310" y="431"/>
                  </a:cubicBezTo>
                  <a:lnTo>
                    <a:pt x="310" y="431"/>
                  </a:lnTo>
                  <a:cubicBezTo>
                    <a:pt x="301" y="431"/>
                    <a:pt x="328" y="472"/>
                    <a:pt x="316" y="472"/>
                  </a:cubicBezTo>
                  <a:cubicBezTo>
                    <a:pt x="312" y="472"/>
                    <a:pt x="302" y="466"/>
                    <a:pt x="284" y="451"/>
                  </a:cubicBezTo>
                  <a:lnTo>
                    <a:pt x="284" y="451"/>
                  </a:lnTo>
                  <a:cubicBezTo>
                    <a:pt x="326" y="489"/>
                    <a:pt x="274" y="479"/>
                    <a:pt x="274" y="490"/>
                  </a:cubicBezTo>
                  <a:cubicBezTo>
                    <a:pt x="274" y="502"/>
                    <a:pt x="307" y="513"/>
                    <a:pt x="320" y="535"/>
                  </a:cubicBezTo>
                  <a:lnTo>
                    <a:pt x="320" y="535"/>
                  </a:lnTo>
                  <a:cubicBezTo>
                    <a:pt x="307" y="526"/>
                    <a:pt x="281" y="510"/>
                    <a:pt x="274" y="502"/>
                  </a:cubicBezTo>
                  <a:cubicBezTo>
                    <a:pt x="251" y="483"/>
                    <a:pt x="240" y="476"/>
                    <a:pt x="236" y="476"/>
                  </a:cubicBezTo>
                  <a:cubicBezTo>
                    <a:pt x="228" y="476"/>
                    <a:pt x="250" y="506"/>
                    <a:pt x="250" y="514"/>
                  </a:cubicBezTo>
                  <a:cubicBezTo>
                    <a:pt x="250" y="520"/>
                    <a:pt x="241" y="523"/>
                    <a:pt x="231" y="523"/>
                  </a:cubicBezTo>
                  <a:cubicBezTo>
                    <a:pt x="227" y="523"/>
                    <a:pt x="222" y="523"/>
                    <a:pt x="218" y="522"/>
                  </a:cubicBezTo>
                  <a:lnTo>
                    <a:pt x="218" y="522"/>
                  </a:lnTo>
                  <a:cubicBezTo>
                    <a:pt x="221" y="523"/>
                    <a:pt x="223" y="525"/>
                    <a:pt x="226" y="526"/>
                  </a:cubicBezTo>
                  <a:cubicBezTo>
                    <a:pt x="250" y="550"/>
                    <a:pt x="226" y="550"/>
                    <a:pt x="226" y="550"/>
                  </a:cubicBezTo>
                  <a:cubicBezTo>
                    <a:pt x="226" y="550"/>
                    <a:pt x="226" y="555"/>
                    <a:pt x="219" y="555"/>
                  </a:cubicBezTo>
                  <a:cubicBezTo>
                    <a:pt x="216" y="555"/>
                    <a:pt x="210" y="554"/>
                    <a:pt x="202" y="550"/>
                  </a:cubicBezTo>
                  <a:cubicBezTo>
                    <a:pt x="189" y="543"/>
                    <a:pt x="175" y="536"/>
                    <a:pt x="168" y="536"/>
                  </a:cubicBezTo>
                  <a:cubicBezTo>
                    <a:pt x="163" y="536"/>
                    <a:pt x="162" y="540"/>
                    <a:pt x="167" y="550"/>
                  </a:cubicBezTo>
                  <a:cubicBezTo>
                    <a:pt x="179" y="574"/>
                    <a:pt x="214" y="586"/>
                    <a:pt x="226" y="598"/>
                  </a:cubicBezTo>
                  <a:lnTo>
                    <a:pt x="131" y="598"/>
                  </a:lnTo>
                  <a:cubicBezTo>
                    <a:pt x="131" y="609"/>
                    <a:pt x="131" y="621"/>
                    <a:pt x="155" y="633"/>
                  </a:cubicBezTo>
                  <a:cubicBezTo>
                    <a:pt x="167" y="657"/>
                    <a:pt x="202" y="669"/>
                    <a:pt x="191" y="681"/>
                  </a:cubicBezTo>
                  <a:cubicBezTo>
                    <a:pt x="191" y="681"/>
                    <a:pt x="143" y="645"/>
                    <a:pt x="131" y="645"/>
                  </a:cubicBezTo>
                  <a:cubicBezTo>
                    <a:pt x="131" y="642"/>
                    <a:pt x="130" y="640"/>
                    <a:pt x="129" y="640"/>
                  </a:cubicBezTo>
                  <a:cubicBezTo>
                    <a:pt x="125" y="640"/>
                    <a:pt x="119" y="649"/>
                    <a:pt x="119" y="657"/>
                  </a:cubicBezTo>
                  <a:cubicBezTo>
                    <a:pt x="119" y="657"/>
                    <a:pt x="155" y="681"/>
                    <a:pt x="155" y="681"/>
                  </a:cubicBezTo>
                  <a:cubicBezTo>
                    <a:pt x="155" y="693"/>
                    <a:pt x="155" y="693"/>
                    <a:pt x="143" y="693"/>
                  </a:cubicBezTo>
                  <a:cubicBezTo>
                    <a:pt x="136" y="693"/>
                    <a:pt x="110" y="685"/>
                    <a:pt x="93" y="685"/>
                  </a:cubicBezTo>
                  <a:cubicBezTo>
                    <a:pt x="80" y="685"/>
                    <a:pt x="73" y="689"/>
                    <a:pt x="83" y="705"/>
                  </a:cubicBezTo>
                  <a:cubicBezTo>
                    <a:pt x="119" y="740"/>
                    <a:pt x="107" y="729"/>
                    <a:pt x="107" y="740"/>
                  </a:cubicBezTo>
                  <a:cubicBezTo>
                    <a:pt x="107" y="752"/>
                    <a:pt x="167" y="764"/>
                    <a:pt x="155" y="776"/>
                  </a:cubicBezTo>
                  <a:cubicBezTo>
                    <a:pt x="155" y="777"/>
                    <a:pt x="154" y="778"/>
                    <a:pt x="152" y="778"/>
                  </a:cubicBezTo>
                  <a:cubicBezTo>
                    <a:pt x="139" y="778"/>
                    <a:pt x="88" y="750"/>
                    <a:pt x="83" y="750"/>
                  </a:cubicBezTo>
                  <a:lnTo>
                    <a:pt x="83" y="750"/>
                  </a:lnTo>
                  <a:cubicBezTo>
                    <a:pt x="82" y="750"/>
                    <a:pt x="82" y="751"/>
                    <a:pt x="83" y="752"/>
                  </a:cubicBezTo>
                  <a:cubicBezTo>
                    <a:pt x="107" y="764"/>
                    <a:pt x="131" y="776"/>
                    <a:pt x="155" y="788"/>
                  </a:cubicBezTo>
                  <a:cubicBezTo>
                    <a:pt x="139" y="780"/>
                    <a:pt x="130" y="777"/>
                    <a:pt x="124" y="777"/>
                  </a:cubicBezTo>
                  <a:cubicBezTo>
                    <a:pt x="113" y="777"/>
                    <a:pt x="115" y="788"/>
                    <a:pt x="107" y="788"/>
                  </a:cubicBezTo>
                  <a:cubicBezTo>
                    <a:pt x="107" y="788"/>
                    <a:pt x="86" y="783"/>
                    <a:pt x="68" y="783"/>
                  </a:cubicBezTo>
                  <a:cubicBezTo>
                    <a:pt x="60" y="783"/>
                    <a:pt x="52" y="784"/>
                    <a:pt x="48" y="788"/>
                  </a:cubicBezTo>
                  <a:cubicBezTo>
                    <a:pt x="95" y="812"/>
                    <a:pt x="143" y="824"/>
                    <a:pt x="202" y="836"/>
                  </a:cubicBezTo>
                  <a:cubicBezTo>
                    <a:pt x="202" y="836"/>
                    <a:pt x="262" y="871"/>
                    <a:pt x="274" y="871"/>
                  </a:cubicBezTo>
                  <a:cubicBezTo>
                    <a:pt x="286" y="871"/>
                    <a:pt x="274" y="859"/>
                    <a:pt x="274" y="848"/>
                  </a:cubicBezTo>
                  <a:cubicBezTo>
                    <a:pt x="274" y="836"/>
                    <a:pt x="262" y="836"/>
                    <a:pt x="226" y="812"/>
                  </a:cubicBezTo>
                  <a:cubicBezTo>
                    <a:pt x="202" y="800"/>
                    <a:pt x="250" y="800"/>
                    <a:pt x="179" y="776"/>
                  </a:cubicBezTo>
                  <a:lnTo>
                    <a:pt x="179" y="776"/>
                  </a:lnTo>
                  <a:cubicBezTo>
                    <a:pt x="214" y="788"/>
                    <a:pt x="235" y="791"/>
                    <a:pt x="249" y="791"/>
                  </a:cubicBezTo>
                  <a:cubicBezTo>
                    <a:pt x="262" y="791"/>
                    <a:pt x="268" y="788"/>
                    <a:pt x="274" y="788"/>
                  </a:cubicBezTo>
                  <a:cubicBezTo>
                    <a:pt x="280" y="782"/>
                    <a:pt x="286" y="779"/>
                    <a:pt x="292" y="779"/>
                  </a:cubicBezTo>
                  <a:cubicBezTo>
                    <a:pt x="298" y="779"/>
                    <a:pt x="304" y="782"/>
                    <a:pt x="310" y="788"/>
                  </a:cubicBezTo>
                  <a:cubicBezTo>
                    <a:pt x="322" y="800"/>
                    <a:pt x="345" y="800"/>
                    <a:pt x="369" y="800"/>
                  </a:cubicBezTo>
                  <a:lnTo>
                    <a:pt x="310" y="776"/>
                  </a:lnTo>
                  <a:lnTo>
                    <a:pt x="310" y="776"/>
                  </a:lnTo>
                  <a:cubicBezTo>
                    <a:pt x="310" y="776"/>
                    <a:pt x="331" y="781"/>
                    <a:pt x="341" y="781"/>
                  </a:cubicBezTo>
                  <a:cubicBezTo>
                    <a:pt x="347" y="781"/>
                    <a:pt x="349" y="780"/>
                    <a:pt x="345" y="776"/>
                  </a:cubicBezTo>
                  <a:cubicBezTo>
                    <a:pt x="333" y="752"/>
                    <a:pt x="310" y="740"/>
                    <a:pt x="298" y="729"/>
                  </a:cubicBezTo>
                  <a:cubicBezTo>
                    <a:pt x="286" y="717"/>
                    <a:pt x="274" y="717"/>
                    <a:pt x="274" y="717"/>
                  </a:cubicBezTo>
                  <a:lnTo>
                    <a:pt x="298" y="717"/>
                  </a:lnTo>
                  <a:cubicBezTo>
                    <a:pt x="314" y="717"/>
                    <a:pt x="335" y="722"/>
                    <a:pt x="340" y="722"/>
                  </a:cubicBezTo>
                  <a:cubicBezTo>
                    <a:pt x="343" y="722"/>
                    <a:pt x="341" y="721"/>
                    <a:pt x="333" y="717"/>
                  </a:cubicBezTo>
                  <a:cubicBezTo>
                    <a:pt x="310" y="693"/>
                    <a:pt x="298" y="681"/>
                    <a:pt x="322" y="681"/>
                  </a:cubicBezTo>
                  <a:cubicBezTo>
                    <a:pt x="330" y="681"/>
                    <a:pt x="366" y="701"/>
                    <a:pt x="378" y="701"/>
                  </a:cubicBezTo>
                  <a:cubicBezTo>
                    <a:pt x="383" y="701"/>
                    <a:pt x="384" y="699"/>
                    <a:pt x="381" y="693"/>
                  </a:cubicBezTo>
                  <a:cubicBezTo>
                    <a:pt x="357" y="681"/>
                    <a:pt x="286" y="645"/>
                    <a:pt x="298" y="633"/>
                  </a:cubicBezTo>
                  <a:cubicBezTo>
                    <a:pt x="298" y="632"/>
                    <a:pt x="298" y="632"/>
                    <a:pt x="299" y="632"/>
                  </a:cubicBezTo>
                  <a:cubicBezTo>
                    <a:pt x="309" y="632"/>
                    <a:pt x="382" y="694"/>
                    <a:pt x="401" y="694"/>
                  </a:cubicBezTo>
                  <a:cubicBezTo>
                    <a:pt x="403" y="694"/>
                    <a:pt x="404" y="694"/>
                    <a:pt x="405" y="693"/>
                  </a:cubicBezTo>
                  <a:cubicBezTo>
                    <a:pt x="417" y="681"/>
                    <a:pt x="369" y="669"/>
                    <a:pt x="357" y="657"/>
                  </a:cubicBezTo>
                  <a:cubicBezTo>
                    <a:pt x="345" y="645"/>
                    <a:pt x="369" y="645"/>
                    <a:pt x="381" y="645"/>
                  </a:cubicBezTo>
                  <a:cubicBezTo>
                    <a:pt x="384" y="642"/>
                    <a:pt x="391" y="641"/>
                    <a:pt x="399" y="641"/>
                  </a:cubicBezTo>
                  <a:cubicBezTo>
                    <a:pt x="407" y="641"/>
                    <a:pt x="417" y="642"/>
                    <a:pt x="426" y="642"/>
                  </a:cubicBezTo>
                  <a:cubicBezTo>
                    <a:pt x="444" y="642"/>
                    <a:pt x="458" y="639"/>
                    <a:pt x="453" y="621"/>
                  </a:cubicBezTo>
                  <a:cubicBezTo>
                    <a:pt x="453" y="598"/>
                    <a:pt x="429" y="598"/>
                    <a:pt x="417" y="586"/>
                  </a:cubicBezTo>
                  <a:cubicBezTo>
                    <a:pt x="413" y="578"/>
                    <a:pt x="413" y="575"/>
                    <a:pt x="415" y="575"/>
                  </a:cubicBezTo>
                  <a:lnTo>
                    <a:pt x="415" y="575"/>
                  </a:lnTo>
                  <a:cubicBezTo>
                    <a:pt x="420" y="575"/>
                    <a:pt x="436" y="589"/>
                    <a:pt x="453" y="598"/>
                  </a:cubicBezTo>
                  <a:cubicBezTo>
                    <a:pt x="455" y="600"/>
                    <a:pt x="456" y="601"/>
                    <a:pt x="457" y="601"/>
                  </a:cubicBezTo>
                  <a:cubicBezTo>
                    <a:pt x="460" y="601"/>
                    <a:pt x="453" y="581"/>
                    <a:pt x="453" y="562"/>
                  </a:cubicBezTo>
                  <a:cubicBezTo>
                    <a:pt x="427" y="542"/>
                    <a:pt x="417" y="534"/>
                    <a:pt x="417" y="534"/>
                  </a:cubicBezTo>
                  <a:lnTo>
                    <a:pt x="417" y="534"/>
                  </a:lnTo>
                  <a:cubicBezTo>
                    <a:pt x="417" y="534"/>
                    <a:pt x="437" y="548"/>
                    <a:pt x="464" y="562"/>
                  </a:cubicBezTo>
                  <a:cubicBezTo>
                    <a:pt x="464" y="562"/>
                    <a:pt x="381" y="479"/>
                    <a:pt x="381" y="478"/>
                  </a:cubicBezTo>
                  <a:lnTo>
                    <a:pt x="381" y="478"/>
                  </a:lnTo>
                  <a:cubicBezTo>
                    <a:pt x="405" y="490"/>
                    <a:pt x="417" y="514"/>
                    <a:pt x="441" y="526"/>
                  </a:cubicBezTo>
                  <a:cubicBezTo>
                    <a:pt x="448" y="534"/>
                    <a:pt x="452" y="536"/>
                    <a:pt x="454" y="536"/>
                  </a:cubicBezTo>
                  <a:cubicBezTo>
                    <a:pt x="457" y="536"/>
                    <a:pt x="449" y="522"/>
                    <a:pt x="441" y="514"/>
                  </a:cubicBezTo>
                  <a:cubicBezTo>
                    <a:pt x="433" y="507"/>
                    <a:pt x="430" y="490"/>
                    <a:pt x="438" y="490"/>
                  </a:cubicBezTo>
                  <a:cubicBezTo>
                    <a:pt x="443" y="490"/>
                    <a:pt x="451" y="496"/>
                    <a:pt x="464" y="514"/>
                  </a:cubicBezTo>
                  <a:cubicBezTo>
                    <a:pt x="478" y="531"/>
                    <a:pt x="484" y="538"/>
                    <a:pt x="485" y="538"/>
                  </a:cubicBezTo>
                  <a:cubicBezTo>
                    <a:pt x="489" y="538"/>
                    <a:pt x="464" y="499"/>
                    <a:pt x="464" y="490"/>
                  </a:cubicBezTo>
                  <a:lnTo>
                    <a:pt x="464" y="490"/>
                  </a:lnTo>
                  <a:cubicBezTo>
                    <a:pt x="464" y="490"/>
                    <a:pt x="544" y="562"/>
                    <a:pt x="554" y="562"/>
                  </a:cubicBezTo>
                  <a:cubicBezTo>
                    <a:pt x="556" y="562"/>
                    <a:pt x="554" y="559"/>
                    <a:pt x="548" y="550"/>
                  </a:cubicBezTo>
                  <a:cubicBezTo>
                    <a:pt x="500" y="502"/>
                    <a:pt x="453" y="455"/>
                    <a:pt x="393" y="419"/>
                  </a:cubicBezTo>
                  <a:cubicBezTo>
                    <a:pt x="393" y="419"/>
                    <a:pt x="347" y="388"/>
                    <a:pt x="341" y="388"/>
                  </a:cubicBezTo>
                  <a:close/>
                  <a:moveTo>
                    <a:pt x="155" y="909"/>
                  </a:moveTo>
                  <a:cubicBezTo>
                    <a:pt x="175" y="914"/>
                    <a:pt x="211" y="922"/>
                    <a:pt x="202" y="931"/>
                  </a:cubicBezTo>
                  <a:cubicBezTo>
                    <a:pt x="202" y="931"/>
                    <a:pt x="161" y="921"/>
                    <a:pt x="155" y="909"/>
                  </a:cubicBezTo>
                  <a:close/>
                  <a:moveTo>
                    <a:pt x="12" y="1002"/>
                  </a:moveTo>
                  <a:cubicBezTo>
                    <a:pt x="18" y="1005"/>
                    <a:pt x="24" y="1008"/>
                    <a:pt x="31" y="1011"/>
                  </a:cubicBezTo>
                  <a:lnTo>
                    <a:pt x="31" y="1011"/>
                  </a:lnTo>
                  <a:cubicBezTo>
                    <a:pt x="25" y="1006"/>
                    <a:pt x="19" y="1002"/>
                    <a:pt x="12" y="1002"/>
                  </a:cubicBezTo>
                  <a:close/>
                  <a:moveTo>
                    <a:pt x="2000" y="1193"/>
                  </a:moveTo>
                  <a:cubicBezTo>
                    <a:pt x="2011" y="1193"/>
                    <a:pt x="2031" y="1193"/>
                    <a:pt x="2053" y="1201"/>
                  </a:cubicBezTo>
                  <a:lnTo>
                    <a:pt x="2053" y="1201"/>
                  </a:lnTo>
                  <a:cubicBezTo>
                    <a:pt x="2051" y="1202"/>
                    <a:pt x="2050" y="1202"/>
                    <a:pt x="2048" y="1202"/>
                  </a:cubicBezTo>
                  <a:cubicBezTo>
                    <a:pt x="2039" y="1202"/>
                    <a:pt x="2024" y="1199"/>
                    <a:pt x="2000" y="1193"/>
                  </a:cubicBezTo>
                  <a:close/>
                  <a:moveTo>
                    <a:pt x="270" y="1212"/>
                  </a:moveTo>
                  <a:lnTo>
                    <a:pt x="270" y="1212"/>
                  </a:lnTo>
                  <a:cubicBezTo>
                    <a:pt x="283" y="1215"/>
                    <a:pt x="296" y="1217"/>
                    <a:pt x="310" y="1217"/>
                  </a:cubicBezTo>
                  <a:cubicBezTo>
                    <a:pt x="298" y="1217"/>
                    <a:pt x="283" y="1214"/>
                    <a:pt x="270" y="1212"/>
                  </a:cubicBezTo>
                  <a:close/>
                  <a:moveTo>
                    <a:pt x="2024" y="1538"/>
                  </a:moveTo>
                  <a:cubicBezTo>
                    <a:pt x="2036" y="1550"/>
                    <a:pt x="2048" y="1562"/>
                    <a:pt x="2048" y="1562"/>
                  </a:cubicBezTo>
                  <a:cubicBezTo>
                    <a:pt x="2036" y="1562"/>
                    <a:pt x="1988" y="1538"/>
                    <a:pt x="1988" y="1538"/>
                  </a:cubicBezTo>
                  <a:close/>
                  <a:moveTo>
                    <a:pt x="2175" y="1573"/>
                  </a:moveTo>
                  <a:lnTo>
                    <a:pt x="2175" y="1573"/>
                  </a:lnTo>
                  <a:cubicBezTo>
                    <a:pt x="2176" y="1574"/>
                    <a:pt x="2178" y="1574"/>
                    <a:pt x="2179" y="1574"/>
                  </a:cubicBezTo>
                  <a:cubicBezTo>
                    <a:pt x="2178" y="1574"/>
                    <a:pt x="2177" y="1574"/>
                    <a:pt x="2175" y="1573"/>
                  </a:cubicBezTo>
                  <a:close/>
                  <a:moveTo>
                    <a:pt x="288" y="1559"/>
                  </a:moveTo>
                  <a:cubicBezTo>
                    <a:pt x="292" y="1559"/>
                    <a:pt x="295" y="1560"/>
                    <a:pt x="298" y="1562"/>
                  </a:cubicBezTo>
                  <a:cubicBezTo>
                    <a:pt x="298" y="1562"/>
                    <a:pt x="267" y="1577"/>
                    <a:pt x="249" y="1577"/>
                  </a:cubicBezTo>
                  <a:cubicBezTo>
                    <a:pt x="247" y="1577"/>
                    <a:pt x="246" y="1577"/>
                    <a:pt x="244" y="1577"/>
                  </a:cubicBezTo>
                  <a:lnTo>
                    <a:pt x="244" y="1577"/>
                  </a:lnTo>
                  <a:cubicBezTo>
                    <a:pt x="254" y="1568"/>
                    <a:pt x="274" y="1559"/>
                    <a:pt x="288" y="1559"/>
                  </a:cubicBezTo>
                  <a:close/>
                  <a:moveTo>
                    <a:pt x="283" y="1631"/>
                  </a:moveTo>
                  <a:cubicBezTo>
                    <a:pt x="280" y="1631"/>
                    <a:pt x="276" y="1633"/>
                    <a:pt x="271" y="1636"/>
                  </a:cubicBezTo>
                  <a:lnTo>
                    <a:pt x="271" y="1636"/>
                  </a:lnTo>
                  <a:cubicBezTo>
                    <a:pt x="276" y="1634"/>
                    <a:pt x="282" y="1633"/>
                    <a:pt x="286" y="1633"/>
                  </a:cubicBezTo>
                  <a:cubicBezTo>
                    <a:pt x="286" y="1632"/>
                    <a:pt x="285" y="1631"/>
                    <a:pt x="283" y="1631"/>
                  </a:cubicBezTo>
                  <a:close/>
                  <a:moveTo>
                    <a:pt x="339" y="1652"/>
                  </a:moveTo>
                  <a:cubicBezTo>
                    <a:pt x="342" y="1655"/>
                    <a:pt x="345" y="1657"/>
                    <a:pt x="345" y="1657"/>
                  </a:cubicBezTo>
                  <a:cubicBezTo>
                    <a:pt x="343" y="1655"/>
                    <a:pt x="341" y="1653"/>
                    <a:pt x="339" y="1652"/>
                  </a:cubicBezTo>
                  <a:close/>
                  <a:moveTo>
                    <a:pt x="1429" y="1979"/>
                  </a:moveTo>
                  <a:cubicBezTo>
                    <a:pt x="1429" y="1979"/>
                    <a:pt x="1429" y="1991"/>
                    <a:pt x="1441" y="2026"/>
                  </a:cubicBezTo>
                  <a:lnTo>
                    <a:pt x="1441" y="2038"/>
                  </a:lnTo>
                  <a:cubicBezTo>
                    <a:pt x="1429" y="2026"/>
                    <a:pt x="1417" y="1979"/>
                    <a:pt x="1429" y="1979"/>
                  </a:cubicBezTo>
                  <a:close/>
                  <a:moveTo>
                    <a:pt x="1310" y="2098"/>
                  </a:moveTo>
                  <a:cubicBezTo>
                    <a:pt x="1322" y="2098"/>
                    <a:pt x="1310" y="2122"/>
                    <a:pt x="1322" y="2145"/>
                  </a:cubicBezTo>
                  <a:cubicBezTo>
                    <a:pt x="1322" y="2157"/>
                    <a:pt x="1322" y="2160"/>
                    <a:pt x="1320" y="2160"/>
                  </a:cubicBezTo>
                  <a:cubicBezTo>
                    <a:pt x="1319" y="2160"/>
                    <a:pt x="1316" y="2157"/>
                    <a:pt x="1310" y="2157"/>
                  </a:cubicBezTo>
                  <a:cubicBezTo>
                    <a:pt x="1310" y="2133"/>
                    <a:pt x="1298" y="2098"/>
                    <a:pt x="1310" y="2098"/>
                  </a:cubicBezTo>
                  <a:close/>
                  <a:moveTo>
                    <a:pt x="1426" y="2182"/>
                  </a:moveTo>
                  <a:cubicBezTo>
                    <a:pt x="1421" y="2182"/>
                    <a:pt x="1437" y="2241"/>
                    <a:pt x="1453" y="2241"/>
                  </a:cubicBezTo>
                  <a:cubicBezTo>
                    <a:pt x="1437" y="2197"/>
                    <a:pt x="1429" y="2182"/>
                    <a:pt x="1426" y="2182"/>
                  </a:cubicBezTo>
                  <a:close/>
                  <a:moveTo>
                    <a:pt x="1116" y="2280"/>
                  </a:moveTo>
                  <a:cubicBezTo>
                    <a:pt x="1116" y="2281"/>
                    <a:pt x="1116" y="2281"/>
                    <a:pt x="1116" y="2281"/>
                  </a:cubicBezTo>
                  <a:cubicBezTo>
                    <a:pt x="1116" y="2281"/>
                    <a:pt x="1117" y="2280"/>
                    <a:pt x="1116" y="2280"/>
                  </a:cubicBezTo>
                  <a:close/>
                  <a:moveTo>
                    <a:pt x="1159" y="0"/>
                  </a:moveTo>
                  <a:cubicBezTo>
                    <a:pt x="1158" y="0"/>
                    <a:pt x="1156" y="1"/>
                    <a:pt x="1155" y="2"/>
                  </a:cubicBezTo>
                  <a:cubicBezTo>
                    <a:pt x="1155" y="26"/>
                    <a:pt x="1155" y="50"/>
                    <a:pt x="1155" y="74"/>
                  </a:cubicBezTo>
                  <a:cubicBezTo>
                    <a:pt x="1155" y="80"/>
                    <a:pt x="1152" y="83"/>
                    <a:pt x="1149" y="83"/>
                  </a:cubicBezTo>
                  <a:cubicBezTo>
                    <a:pt x="1146" y="83"/>
                    <a:pt x="1143" y="80"/>
                    <a:pt x="1143" y="74"/>
                  </a:cubicBezTo>
                  <a:cubicBezTo>
                    <a:pt x="1131" y="62"/>
                    <a:pt x="1131" y="26"/>
                    <a:pt x="1119" y="26"/>
                  </a:cubicBezTo>
                  <a:cubicBezTo>
                    <a:pt x="1119" y="26"/>
                    <a:pt x="1119" y="79"/>
                    <a:pt x="1112" y="79"/>
                  </a:cubicBezTo>
                  <a:cubicBezTo>
                    <a:pt x="1111" y="79"/>
                    <a:pt x="1109" y="77"/>
                    <a:pt x="1107" y="74"/>
                  </a:cubicBezTo>
                  <a:cubicBezTo>
                    <a:pt x="1098" y="55"/>
                    <a:pt x="1103" y="15"/>
                    <a:pt x="1100" y="15"/>
                  </a:cubicBezTo>
                  <a:lnTo>
                    <a:pt x="1100" y="15"/>
                  </a:lnTo>
                  <a:cubicBezTo>
                    <a:pt x="1100" y="15"/>
                    <a:pt x="1098" y="18"/>
                    <a:pt x="1095" y="26"/>
                  </a:cubicBezTo>
                  <a:cubicBezTo>
                    <a:pt x="1095" y="50"/>
                    <a:pt x="1095" y="121"/>
                    <a:pt x="1084" y="121"/>
                  </a:cubicBezTo>
                  <a:lnTo>
                    <a:pt x="1084" y="86"/>
                  </a:lnTo>
                  <a:lnTo>
                    <a:pt x="1084" y="50"/>
                  </a:lnTo>
                  <a:cubicBezTo>
                    <a:pt x="1084" y="50"/>
                    <a:pt x="1072" y="74"/>
                    <a:pt x="1060" y="86"/>
                  </a:cubicBezTo>
                  <a:cubicBezTo>
                    <a:pt x="1060" y="86"/>
                    <a:pt x="1051" y="59"/>
                    <a:pt x="1048" y="59"/>
                  </a:cubicBezTo>
                  <a:cubicBezTo>
                    <a:pt x="1048" y="59"/>
                    <a:pt x="1048" y="60"/>
                    <a:pt x="1048" y="62"/>
                  </a:cubicBezTo>
                  <a:cubicBezTo>
                    <a:pt x="1048" y="74"/>
                    <a:pt x="1048" y="86"/>
                    <a:pt x="1036" y="86"/>
                  </a:cubicBezTo>
                  <a:cubicBezTo>
                    <a:pt x="1024" y="86"/>
                    <a:pt x="1024" y="86"/>
                    <a:pt x="1024" y="74"/>
                  </a:cubicBezTo>
                  <a:cubicBezTo>
                    <a:pt x="1022" y="70"/>
                    <a:pt x="1020" y="68"/>
                    <a:pt x="1019" y="68"/>
                  </a:cubicBezTo>
                  <a:cubicBezTo>
                    <a:pt x="1012" y="68"/>
                    <a:pt x="1010" y="109"/>
                    <a:pt x="1000" y="109"/>
                  </a:cubicBezTo>
                  <a:cubicBezTo>
                    <a:pt x="1000" y="110"/>
                    <a:pt x="1000" y="111"/>
                    <a:pt x="1000" y="111"/>
                  </a:cubicBezTo>
                  <a:cubicBezTo>
                    <a:pt x="997" y="111"/>
                    <a:pt x="976" y="50"/>
                    <a:pt x="976" y="50"/>
                  </a:cubicBezTo>
                  <a:cubicBezTo>
                    <a:pt x="964" y="50"/>
                    <a:pt x="976" y="97"/>
                    <a:pt x="976" y="109"/>
                  </a:cubicBezTo>
                  <a:cubicBezTo>
                    <a:pt x="976" y="110"/>
                    <a:pt x="976" y="110"/>
                    <a:pt x="976" y="110"/>
                  </a:cubicBezTo>
                  <a:cubicBezTo>
                    <a:pt x="974" y="110"/>
                    <a:pt x="952" y="25"/>
                    <a:pt x="941" y="2"/>
                  </a:cubicBezTo>
                  <a:cubicBezTo>
                    <a:pt x="941" y="26"/>
                    <a:pt x="941" y="62"/>
                    <a:pt x="941" y="86"/>
                  </a:cubicBezTo>
                  <a:cubicBezTo>
                    <a:pt x="941" y="113"/>
                    <a:pt x="941" y="124"/>
                    <a:pt x="940" y="124"/>
                  </a:cubicBezTo>
                  <a:cubicBezTo>
                    <a:pt x="939" y="124"/>
                    <a:pt x="937" y="82"/>
                    <a:pt x="929" y="50"/>
                  </a:cubicBezTo>
                  <a:lnTo>
                    <a:pt x="929" y="50"/>
                  </a:lnTo>
                  <a:cubicBezTo>
                    <a:pt x="941" y="121"/>
                    <a:pt x="905" y="74"/>
                    <a:pt x="929" y="133"/>
                  </a:cubicBezTo>
                  <a:cubicBezTo>
                    <a:pt x="917" y="109"/>
                    <a:pt x="905" y="74"/>
                    <a:pt x="893" y="74"/>
                  </a:cubicBezTo>
                  <a:lnTo>
                    <a:pt x="893" y="74"/>
                  </a:lnTo>
                  <a:cubicBezTo>
                    <a:pt x="905" y="109"/>
                    <a:pt x="893" y="97"/>
                    <a:pt x="893" y="109"/>
                  </a:cubicBezTo>
                  <a:lnTo>
                    <a:pt x="893" y="157"/>
                  </a:lnTo>
                  <a:cubicBezTo>
                    <a:pt x="893" y="158"/>
                    <a:pt x="893" y="158"/>
                    <a:pt x="893" y="158"/>
                  </a:cubicBezTo>
                  <a:cubicBezTo>
                    <a:pt x="890" y="158"/>
                    <a:pt x="860" y="71"/>
                    <a:pt x="856" y="71"/>
                  </a:cubicBezTo>
                  <a:lnTo>
                    <a:pt x="856" y="71"/>
                  </a:lnTo>
                  <a:cubicBezTo>
                    <a:pt x="855" y="71"/>
                    <a:pt x="855" y="75"/>
                    <a:pt x="857" y="86"/>
                  </a:cubicBezTo>
                  <a:cubicBezTo>
                    <a:pt x="857" y="106"/>
                    <a:pt x="891" y="192"/>
                    <a:pt x="888" y="192"/>
                  </a:cubicBezTo>
                  <a:cubicBezTo>
                    <a:pt x="887" y="192"/>
                    <a:pt x="885" y="189"/>
                    <a:pt x="881" y="181"/>
                  </a:cubicBezTo>
                  <a:cubicBezTo>
                    <a:pt x="869" y="163"/>
                    <a:pt x="863" y="154"/>
                    <a:pt x="860" y="154"/>
                  </a:cubicBezTo>
                  <a:cubicBezTo>
                    <a:pt x="857" y="154"/>
                    <a:pt x="857" y="163"/>
                    <a:pt x="857" y="181"/>
                  </a:cubicBezTo>
                  <a:cubicBezTo>
                    <a:pt x="857" y="181"/>
                    <a:pt x="869" y="228"/>
                    <a:pt x="869" y="228"/>
                  </a:cubicBezTo>
                  <a:cubicBezTo>
                    <a:pt x="857" y="193"/>
                    <a:pt x="845" y="121"/>
                    <a:pt x="834" y="109"/>
                  </a:cubicBezTo>
                  <a:cubicBezTo>
                    <a:pt x="834" y="118"/>
                    <a:pt x="834" y="133"/>
                    <a:pt x="834" y="133"/>
                  </a:cubicBezTo>
                  <a:lnTo>
                    <a:pt x="834" y="157"/>
                  </a:lnTo>
                  <a:cubicBezTo>
                    <a:pt x="834" y="157"/>
                    <a:pt x="834" y="121"/>
                    <a:pt x="822" y="109"/>
                  </a:cubicBezTo>
                  <a:lnTo>
                    <a:pt x="822" y="109"/>
                  </a:lnTo>
                  <a:cubicBezTo>
                    <a:pt x="828" y="121"/>
                    <a:pt x="828" y="124"/>
                    <a:pt x="826" y="124"/>
                  </a:cubicBezTo>
                  <a:cubicBezTo>
                    <a:pt x="825" y="124"/>
                    <a:pt x="822" y="121"/>
                    <a:pt x="822" y="121"/>
                  </a:cubicBezTo>
                  <a:cubicBezTo>
                    <a:pt x="822" y="133"/>
                    <a:pt x="822" y="145"/>
                    <a:pt x="822" y="145"/>
                  </a:cubicBezTo>
                  <a:cubicBezTo>
                    <a:pt x="822" y="156"/>
                    <a:pt x="822" y="162"/>
                    <a:pt x="819" y="162"/>
                  </a:cubicBezTo>
                  <a:cubicBezTo>
                    <a:pt x="817" y="162"/>
                    <a:pt x="811" y="153"/>
                    <a:pt x="798" y="133"/>
                  </a:cubicBezTo>
                  <a:cubicBezTo>
                    <a:pt x="791" y="114"/>
                    <a:pt x="782" y="102"/>
                    <a:pt x="778" y="102"/>
                  </a:cubicBezTo>
                  <a:lnTo>
                    <a:pt x="778" y="102"/>
                  </a:lnTo>
                  <a:cubicBezTo>
                    <a:pt x="774" y="102"/>
                    <a:pt x="775" y="111"/>
                    <a:pt x="786" y="133"/>
                  </a:cubicBezTo>
                  <a:cubicBezTo>
                    <a:pt x="786" y="137"/>
                    <a:pt x="783" y="137"/>
                    <a:pt x="781" y="137"/>
                  </a:cubicBezTo>
                  <a:lnTo>
                    <a:pt x="781" y="137"/>
                  </a:lnTo>
                  <a:cubicBezTo>
                    <a:pt x="775" y="137"/>
                    <a:pt x="770" y="137"/>
                    <a:pt x="786" y="169"/>
                  </a:cubicBezTo>
                  <a:cubicBezTo>
                    <a:pt x="770" y="153"/>
                    <a:pt x="729" y="107"/>
                    <a:pt x="713" y="107"/>
                  </a:cubicBezTo>
                  <a:cubicBezTo>
                    <a:pt x="704" y="107"/>
                    <a:pt x="702" y="120"/>
                    <a:pt x="714" y="157"/>
                  </a:cubicBezTo>
                  <a:cubicBezTo>
                    <a:pt x="692" y="106"/>
                    <a:pt x="682" y="87"/>
                    <a:pt x="680" y="87"/>
                  </a:cubicBezTo>
                  <a:lnTo>
                    <a:pt x="680" y="87"/>
                  </a:lnTo>
                  <a:cubicBezTo>
                    <a:pt x="675" y="87"/>
                    <a:pt x="717" y="206"/>
                    <a:pt x="715" y="206"/>
                  </a:cubicBezTo>
                  <a:cubicBezTo>
                    <a:pt x="715" y="206"/>
                    <a:pt x="715" y="206"/>
                    <a:pt x="714" y="205"/>
                  </a:cubicBezTo>
                  <a:cubicBezTo>
                    <a:pt x="706" y="178"/>
                    <a:pt x="684" y="139"/>
                    <a:pt x="678" y="139"/>
                  </a:cubicBezTo>
                  <a:lnTo>
                    <a:pt x="678" y="139"/>
                  </a:lnTo>
                  <a:cubicBezTo>
                    <a:pt x="676" y="139"/>
                    <a:pt x="676" y="144"/>
                    <a:pt x="679" y="157"/>
                  </a:cubicBezTo>
                  <a:cubicBezTo>
                    <a:pt x="679" y="165"/>
                    <a:pt x="695" y="216"/>
                    <a:pt x="709" y="249"/>
                  </a:cubicBezTo>
                  <a:lnTo>
                    <a:pt x="709" y="249"/>
                  </a:lnTo>
                  <a:cubicBezTo>
                    <a:pt x="696" y="228"/>
                    <a:pt x="686" y="210"/>
                    <a:pt x="681" y="210"/>
                  </a:cubicBezTo>
                  <a:cubicBezTo>
                    <a:pt x="680" y="210"/>
                    <a:pt x="679" y="212"/>
                    <a:pt x="679" y="217"/>
                  </a:cubicBezTo>
                  <a:cubicBezTo>
                    <a:pt x="667" y="228"/>
                    <a:pt x="703" y="264"/>
                    <a:pt x="691" y="276"/>
                  </a:cubicBezTo>
                  <a:cubicBezTo>
                    <a:pt x="679" y="240"/>
                    <a:pt x="655" y="205"/>
                    <a:pt x="631" y="169"/>
                  </a:cubicBezTo>
                  <a:cubicBezTo>
                    <a:pt x="628" y="166"/>
                    <a:pt x="626" y="164"/>
                    <a:pt x="624" y="164"/>
                  </a:cubicBezTo>
                  <a:lnTo>
                    <a:pt x="624" y="164"/>
                  </a:lnTo>
                  <a:cubicBezTo>
                    <a:pt x="620" y="164"/>
                    <a:pt x="622" y="178"/>
                    <a:pt x="631" y="205"/>
                  </a:cubicBezTo>
                  <a:cubicBezTo>
                    <a:pt x="643" y="205"/>
                    <a:pt x="643" y="228"/>
                    <a:pt x="631" y="240"/>
                  </a:cubicBezTo>
                  <a:cubicBezTo>
                    <a:pt x="631" y="240"/>
                    <a:pt x="627" y="248"/>
                    <a:pt x="619" y="248"/>
                  </a:cubicBezTo>
                  <a:cubicBezTo>
                    <a:pt x="614" y="248"/>
                    <a:pt x="606" y="244"/>
                    <a:pt x="595" y="228"/>
                  </a:cubicBezTo>
                  <a:cubicBezTo>
                    <a:pt x="578" y="203"/>
                    <a:pt x="555" y="183"/>
                    <a:pt x="548" y="183"/>
                  </a:cubicBezTo>
                  <a:cubicBezTo>
                    <a:pt x="545" y="183"/>
                    <a:pt x="544" y="186"/>
                    <a:pt x="548" y="193"/>
                  </a:cubicBezTo>
                  <a:cubicBezTo>
                    <a:pt x="560" y="228"/>
                    <a:pt x="572" y="240"/>
                    <a:pt x="572" y="252"/>
                  </a:cubicBezTo>
                  <a:cubicBezTo>
                    <a:pt x="572" y="256"/>
                    <a:pt x="570" y="258"/>
                    <a:pt x="568" y="258"/>
                  </a:cubicBezTo>
                  <a:cubicBezTo>
                    <a:pt x="564" y="258"/>
                    <a:pt x="556" y="252"/>
                    <a:pt x="548" y="252"/>
                  </a:cubicBezTo>
                  <a:cubicBezTo>
                    <a:pt x="540" y="252"/>
                    <a:pt x="521" y="247"/>
                    <a:pt x="513" y="247"/>
                  </a:cubicBezTo>
                  <a:cubicBezTo>
                    <a:pt x="509" y="247"/>
                    <a:pt x="508" y="248"/>
                    <a:pt x="512" y="252"/>
                  </a:cubicBezTo>
                  <a:cubicBezTo>
                    <a:pt x="545" y="285"/>
                    <a:pt x="541" y="293"/>
                    <a:pt x="530" y="293"/>
                  </a:cubicBezTo>
                  <a:cubicBezTo>
                    <a:pt x="520" y="293"/>
                    <a:pt x="505" y="288"/>
                    <a:pt x="500" y="288"/>
                  </a:cubicBezTo>
                  <a:cubicBezTo>
                    <a:pt x="500" y="288"/>
                    <a:pt x="488" y="288"/>
                    <a:pt x="488" y="300"/>
                  </a:cubicBezTo>
                  <a:cubicBezTo>
                    <a:pt x="488" y="312"/>
                    <a:pt x="488" y="312"/>
                    <a:pt x="500" y="324"/>
                  </a:cubicBezTo>
                  <a:cubicBezTo>
                    <a:pt x="504" y="328"/>
                    <a:pt x="504" y="329"/>
                    <a:pt x="502" y="329"/>
                  </a:cubicBezTo>
                  <a:cubicBezTo>
                    <a:pt x="499" y="329"/>
                    <a:pt x="488" y="324"/>
                    <a:pt x="488" y="324"/>
                  </a:cubicBezTo>
                  <a:cubicBezTo>
                    <a:pt x="488" y="324"/>
                    <a:pt x="488" y="336"/>
                    <a:pt x="488" y="336"/>
                  </a:cubicBezTo>
                  <a:cubicBezTo>
                    <a:pt x="488" y="344"/>
                    <a:pt x="499" y="363"/>
                    <a:pt x="495" y="363"/>
                  </a:cubicBezTo>
                  <a:cubicBezTo>
                    <a:pt x="493" y="363"/>
                    <a:pt x="488" y="359"/>
                    <a:pt x="476" y="348"/>
                  </a:cubicBezTo>
                  <a:cubicBezTo>
                    <a:pt x="462" y="334"/>
                    <a:pt x="448" y="328"/>
                    <a:pt x="442" y="328"/>
                  </a:cubicBezTo>
                  <a:cubicBezTo>
                    <a:pt x="437" y="328"/>
                    <a:pt x="436" y="331"/>
                    <a:pt x="441" y="336"/>
                  </a:cubicBezTo>
                  <a:cubicBezTo>
                    <a:pt x="441" y="348"/>
                    <a:pt x="476" y="371"/>
                    <a:pt x="464" y="383"/>
                  </a:cubicBezTo>
                  <a:cubicBezTo>
                    <a:pt x="441" y="359"/>
                    <a:pt x="429" y="336"/>
                    <a:pt x="417" y="336"/>
                  </a:cubicBezTo>
                  <a:lnTo>
                    <a:pt x="417" y="336"/>
                  </a:lnTo>
                  <a:cubicBezTo>
                    <a:pt x="417" y="348"/>
                    <a:pt x="453" y="443"/>
                    <a:pt x="464" y="455"/>
                  </a:cubicBezTo>
                  <a:lnTo>
                    <a:pt x="464" y="443"/>
                  </a:lnTo>
                  <a:cubicBezTo>
                    <a:pt x="469" y="443"/>
                    <a:pt x="470" y="441"/>
                    <a:pt x="473" y="441"/>
                  </a:cubicBezTo>
                  <a:cubicBezTo>
                    <a:pt x="476" y="441"/>
                    <a:pt x="483" y="445"/>
                    <a:pt x="512" y="467"/>
                  </a:cubicBezTo>
                  <a:cubicBezTo>
                    <a:pt x="512" y="467"/>
                    <a:pt x="512" y="459"/>
                    <a:pt x="516" y="459"/>
                  </a:cubicBezTo>
                  <a:cubicBezTo>
                    <a:pt x="517" y="459"/>
                    <a:pt x="517" y="459"/>
                    <a:pt x="517" y="459"/>
                  </a:cubicBezTo>
                  <a:lnTo>
                    <a:pt x="517" y="459"/>
                  </a:lnTo>
                  <a:cubicBezTo>
                    <a:pt x="496" y="436"/>
                    <a:pt x="468" y="404"/>
                    <a:pt x="476" y="395"/>
                  </a:cubicBezTo>
                  <a:lnTo>
                    <a:pt x="476" y="395"/>
                  </a:lnTo>
                  <a:cubicBezTo>
                    <a:pt x="476" y="395"/>
                    <a:pt x="518" y="436"/>
                    <a:pt x="525" y="436"/>
                  </a:cubicBezTo>
                  <a:cubicBezTo>
                    <a:pt x="526" y="436"/>
                    <a:pt x="526" y="435"/>
                    <a:pt x="524" y="431"/>
                  </a:cubicBezTo>
                  <a:cubicBezTo>
                    <a:pt x="512" y="419"/>
                    <a:pt x="512" y="407"/>
                    <a:pt x="500" y="395"/>
                  </a:cubicBezTo>
                  <a:cubicBezTo>
                    <a:pt x="476" y="371"/>
                    <a:pt x="488" y="371"/>
                    <a:pt x="488" y="371"/>
                  </a:cubicBezTo>
                  <a:cubicBezTo>
                    <a:pt x="488" y="368"/>
                    <a:pt x="490" y="367"/>
                    <a:pt x="492" y="367"/>
                  </a:cubicBezTo>
                  <a:cubicBezTo>
                    <a:pt x="500" y="367"/>
                    <a:pt x="518" y="380"/>
                    <a:pt x="536" y="407"/>
                  </a:cubicBezTo>
                  <a:cubicBezTo>
                    <a:pt x="560" y="443"/>
                    <a:pt x="536" y="443"/>
                    <a:pt x="572" y="478"/>
                  </a:cubicBezTo>
                  <a:cubicBezTo>
                    <a:pt x="589" y="496"/>
                    <a:pt x="598" y="505"/>
                    <a:pt x="600" y="505"/>
                  </a:cubicBezTo>
                  <a:cubicBezTo>
                    <a:pt x="601" y="505"/>
                    <a:pt x="595" y="496"/>
                    <a:pt x="583" y="478"/>
                  </a:cubicBezTo>
                  <a:cubicBezTo>
                    <a:pt x="571" y="453"/>
                    <a:pt x="572" y="438"/>
                    <a:pt x="580" y="438"/>
                  </a:cubicBezTo>
                  <a:cubicBezTo>
                    <a:pt x="588" y="438"/>
                    <a:pt x="602" y="450"/>
                    <a:pt x="619" y="478"/>
                  </a:cubicBezTo>
                  <a:cubicBezTo>
                    <a:pt x="607" y="455"/>
                    <a:pt x="595" y="431"/>
                    <a:pt x="583" y="407"/>
                  </a:cubicBezTo>
                  <a:cubicBezTo>
                    <a:pt x="583" y="407"/>
                    <a:pt x="583" y="395"/>
                    <a:pt x="572" y="371"/>
                  </a:cubicBezTo>
                  <a:lnTo>
                    <a:pt x="572" y="371"/>
                  </a:lnTo>
                  <a:cubicBezTo>
                    <a:pt x="598" y="404"/>
                    <a:pt x="617" y="412"/>
                    <a:pt x="631" y="412"/>
                  </a:cubicBezTo>
                  <a:cubicBezTo>
                    <a:pt x="642" y="412"/>
                    <a:pt x="650" y="407"/>
                    <a:pt x="655" y="407"/>
                  </a:cubicBezTo>
                  <a:cubicBezTo>
                    <a:pt x="655" y="407"/>
                    <a:pt x="655" y="379"/>
                    <a:pt x="643" y="338"/>
                  </a:cubicBezTo>
                  <a:lnTo>
                    <a:pt x="643" y="338"/>
                  </a:lnTo>
                  <a:cubicBezTo>
                    <a:pt x="650" y="350"/>
                    <a:pt x="657" y="362"/>
                    <a:pt x="667" y="371"/>
                  </a:cubicBezTo>
                  <a:lnTo>
                    <a:pt x="667" y="359"/>
                  </a:lnTo>
                  <a:lnTo>
                    <a:pt x="679" y="383"/>
                  </a:lnTo>
                  <a:cubicBezTo>
                    <a:pt x="686" y="397"/>
                    <a:pt x="696" y="411"/>
                    <a:pt x="700" y="411"/>
                  </a:cubicBezTo>
                  <a:cubicBezTo>
                    <a:pt x="702" y="411"/>
                    <a:pt x="701" y="403"/>
                    <a:pt x="691" y="383"/>
                  </a:cubicBezTo>
                  <a:cubicBezTo>
                    <a:pt x="655" y="336"/>
                    <a:pt x="655" y="336"/>
                    <a:pt x="667" y="336"/>
                  </a:cubicBezTo>
                  <a:cubicBezTo>
                    <a:pt x="667" y="332"/>
                    <a:pt x="667" y="330"/>
                    <a:pt x="667" y="330"/>
                  </a:cubicBezTo>
                  <a:cubicBezTo>
                    <a:pt x="668" y="330"/>
                    <a:pt x="671" y="336"/>
                    <a:pt x="679" y="336"/>
                  </a:cubicBezTo>
                  <a:cubicBezTo>
                    <a:pt x="691" y="336"/>
                    <a:pt x="691" y="348"/>
                    <a:pt x="691" y="359"/>
                  </a:cubicBezTo>
                  <a:lnTo>
                    <a:pt x="714" y="359"/>
                  </a:lnTo>
                  <a:cubicBezTo>
                    <a:pt x="714" y="359"/>
                    <a:pt x="667" y="252"/>
                    <a:pt x="667" y="252"/>
                  </a:cubicBezTo>
                  <a:lnTo>
                    <a:pt x="667" y="252"/>
                  </a:lnTo>
                  <a:cubicBezTo>
                    <a:pt x="691" y="288"/>
                    <a:pt x="714" y="324"/>
                    <a:pt x="738" y="359"/>
                  </a:cubicBezTo>
                  <a:cubicBezTo>
                    <a:pt x="743" y="364"/>
                    <a:pt x="747" y="367"/>
                    <a:pt x="750" y="367"/>
                  </a:cubicBezTo>
                  <a:cubicBezTo>
                    <a:pt x="754" y="367"/>
                    <a:pt x="753" y="358"/>
                    <a:pt x="738" y="336"/>
                  </a:cubicBezTo>
                  <a:cubicBezTo>
                    <a:pt x="718" y="305"/>
                    <a:pt x="697" y="274"/>
                    <a:pt x="707" y="274"/>
                  </a:cubicBezTo>
                  <a:cubicBezTo>
                    <a:pt x="709" y="274"/>
                    <a:pt x="711" y="274"/>
                    <a:pt x="714" y="276"/>
                  </a:cubicBezTo>
                  <a:cubicBezTo>
                    <a:pt x="726" y="300"/>
                    <a:pt x="738" y="312"/>
                    <a:pt x="750" y="336"/>
                  </a:cubicBezTo>
                  <a:lnTo>
                    <a:pt x="762" y="359"/>
                  </a:lnTo>
                  <a:cubicBezTo>
                    <a:pt x="762" y="359"/>
                    <a:pt x="726" y="288"/>
                    <a:pt x="726" y="276"/>
                  </a:cubicBezTo>
                  <a:cubicBezTo>
                    <a:pt x="726" y="273"/>
                    <a:pt x="727" y="272"/>
                    <a:pt x="728" y="272"/>
                  </a:cubicBezTo>
                  <a:cubicBezTo>
                    <a:pt x="737" y="272"/>
                    <a:pt x="774" y="337"/>
                    <a:pt x="774" y="348"/>
                  </a:cubicBezTo>
                  <a:cubicBezTo>
                    <a:pt x="787" y="368"/>
                    <a:pt x="792" y="375"/>
                    <a:pt x="793" y="375"/>
                  </a:cubicBezTo>
                  <a:cubicBezTo>
                    <a:pt x="798" y="375"/>
                    <a:pt x="738" y="264"/>
                    <a:pt x="738" y="264"/>
                  </a:cubicBezTo>
                  <a:cubicBezTo>
                    <a:pt x="738" y="263"/>
                    <a:pt x="738" y="263"/>
                    <a:pt x="739" y="263"/>
                  </a:cubicBezTo>
                  <a:cubicBezTo>
                    <a:pt x="743" y="263"/>
                    <a:pt x="773" y="308"/>
                    <a:pt x="779" y="308"/>
                  </a:cubicBezTo>
                  <a:cubicBezTo>
                    <a:pt x="779" y="308"/>
                    <a:pt x="780" y="307"/>
                    <a:pt x="780" y="306"/>
                  </a:cubicBezTo>
                  <a:lnTo>
                    <a:pt x="780" y="306"/>
                  </a:lnTo>
                  <a:cubicBezTo>
                    <a:pt x="785" y="319"/>
                    <a:pt x="792" y="322"/>
                    <a:pt x="799" y="322"/>
                  </a:cubicBezTo>
                  <a:cubicBezTo>
                    <a:pt x="811" y="322"/>
                    <a:pt x="822" y="312"/>
                    <a:pt x="822" y="312"/>
                  </a:cubicBezTo>
                  <a:cubicBezTo>
                    <a:pt x="822" y="312"/>
                    <a:pt x="822" y="288"/>
                    <a:pt x="834" y="276"/>
                  </a:cubicBezTo>
                  <a:cubicBezTo>
                    <a:pt x="835" y="275"/>
                    <a:pt x="836" y="274"/>
                    <a:pt x="837" y="274"/>
                  </a:cubicBezTo>
                  <a:cubicBezTo>
                    <a:pt x="846" y="274"/>
                    <a:pt x="854" y="306"/>
                    <a:pt x="856" y="306"/>
                  </a:cubicBezTo>
                  <a:cubicBezTo>
                    <a:pt x="857" y="306"/>
                    <a:pt x="857" y="304"/>
                    <a:pt x="857" y="300"/>
                  </a:cubicBezTo>
                  <a:cubicBezTo>
                    <a:pt x="857" y="276"/>
                    <a:pt x="845" y="252"/>
                    <a:pt x="845" y="240"/>
                  </a:cubicBezTo>
                  <a:lnTo>
                    <a:pt x="845" y="240"/>
                  </a:lnTo>
                  <a:cubicBezTo>
                    <a:pt x="845" y="240"/>
                    <a:pt x="863" y="310"/>
                    <a:pt x="869" y="336"/>
                  </a:cubicBezTo>
                  <a:cubicBezTo>
                    <a:pt x="869" y="300"/>
                    <a:pt x="881" y="312"/>
                    <a:pt x="869" y="264"/>
                  </a:cubicBezTo>
                  <a:cubicBezTo>
                    <a:pt x="869" y="248"/>
                    <a:pt x="872" y="244"/>
                    <a:pt x="875" y="244"/>
                  </a:cubicBezTo>
                  <a:cubicBezTo>
                    <a:pt x="875" y="244"/>
                    <a:pt x="875" y="244"/>
                    <a:pt x="875" y="244"/>
                  </a:cubicBezTo>
                  <a:lnTo>
                    <a:pt x="875" y="244"/>
                  </a:lnTo>
                  <a:cubicBezTo>
                    <a:pt x="884" y="273"/>
                    <a:pt x="894" y="301"/>
                    <a:pt x="903" y="321"/>
                  </a:cubicBezTo>
                  <a:lnTo>
                    <a:pt x="903" y="321"/>
                  </a:lnTo>
                  <a:cubicBezTo>
                    <a:pt x="898" y="301"/>
                    <a:pt x="883" y="213"/>
                    <a:pt x="893" y="193"/>
                  </a:cubicBezTo>
                  <a:cubicBezTo>
                    <a:pt x="893" y="184"/>
                    <a:pt x="894" y="181"/>
                    <a:pt x="896" y="181"/>
                  </a:cubicBezTo>
                  <a:cubicBezTo>
                    <a:pt x="905" y="181"/>
                    <a:pt x="941" y="318"/>
                    <a:pt x="941" y="359"/>
                  </a:cubicBezTo>
                  <a:cubicBezTo>
                    <a:pt x="941" y="300"/>
                    <a:pt x="929" y="252"/>
                    <a:pt x="929" y="205"/>
                  </a:cubicBezTo>
                  <a:lnTo>
                    <a:pt x="929" y="205"/>
                  </a:lnTo>
                  <a:lnTo>
                    <a:pt x="964" y="300"/>
                  </a:lnTo>
                  <a:cubicBezTo>
                    <a:pt x="957" y="268"/>
                    <a:pt x="959" y="268"/>
                    <a:pt x="962" y="268"/>
                  </a:cubicBezTo>
                  <a:lnTo>
                    <a:pt x="962" y="268"/>
                  </a:lnTo>
                  <a:cubicBezTo>
                    <a:pt x="963" y="268"/>
                    <a:pt x="964" y="268"/>
                    <a:pt x="964" y="264"/>
                  </a:cubicBezTo>
                  <a:cubicBezTo>
                    <a:pt x="964" y="240"/>
                    <a:pt x="964" y="217"/>
                    <a:pt x="964" y="193"/>
                  </a:cubicBezTo>
                  <a:cubicBezTo>
                    <a:pt x="974" y="222"/>
                    <a:pt x="976" y="285"/>
                    <a:pt x="983" y="285"/>
                  </a:cubicBezTo>
                  <a:cubicBezTo>
                    <a:pt x="985" y="285"/>
                    <a:pt x="986" y="282"/>
                    <a:pt x="988" y="276"/>
                  </a:cubicBezTo>
                  <a:cubicBezTo>
                    <a:pt x="992" y="261"/>
                    <a:pt x="995" y="254"/>
                    <a:pt x="997" y="254"/>
                  </a:cubicBezTo>
                  <a:cubicBezTo>
                    <a:pt x="1001" y="254"/>
                    <a:pt x="1004" y="283"/>
                    <a:pt x="1012" y="324"/>
                  </a:cubicBezTo>
                  <a:lnTo>
                    <a:pt x="1012" y="276"/>
                  </a:lnTo>
                  <a:cubicBezTo>
                    <a:pt x="1012" y="264"/>
                    <a:pt x="1015" y="264"/>
                    <a:pt x="1018" y="264"/>
                  </a:cubicBezTo>
                  <a:cubicBezTo>
                    <a:pt x="1021" y="264"/>
                    <a:pt x="1024" y="264"/>
                    <a:pt x="1024" y="252"/>
                  </a:cubicBezTo>
                  <a:cubicBezTo>
                    <a:pt x="1024" y="228"/>
                    <a:pt x="1024" y="205"/>
                    <a:pt x="1024" y="181"/>
                  </a:cubicBezTo>
                  <a:cubicBezTo>
                    <a:pt x="1024" y="180"/>
                    <a:pt x="1024" y="179"/>
                    <a:pt x="1024" y="178"/>
                  </a:cubicBezTo>
                  <a:lnTo>
                    <a:pt x="1024" y="178"/>
                  </a:lnTo>
                  <a:cubicBezTo>
                    <a:pt x="1024" y="191"/>
                    <a:pt x="1025" y="194"/>
                    <a:pt x="1028" y="194"/>
                  </a:cubicBezTo>
                  <a:cubicBezTo>
                    <a:pt x="1029" y="194"/>
                    <a:pt x="1032" y="193"/>
                    <a:pt x="1036" y="193"/>
                  </a:cubicBezTo>
                  <a:lnTo>
                    <a:pt x="1060" y="193"/>
                  </a:lnTo>
                  <a:lnTo>
                    <a:pt x="1060" y="264"/>
                  </a:lnTo>
                  <a:lnTo>
                    <a:pt x="1060" y="288"/>
                  </a:lnTo>
                  <a:cubicBezTo>
                    <a:pt x="1072" y="288"/>
                    <a:pt x="1060" y="228"/>
                    <a:pt x="1072" y="193"/>
                  </a:cubicBezTo>
                  <a:cubicBezTo>
                    <a:pt x="1074" y="187"/>
                    <a:pt x="1075" y="185"/>
                    <a:pt x="1076" y="185"/>
                  </a:cubicBezTo>
                  <a:lnTo>
                    <a:pt x="1076" y="185"/>
                  </a:lnTo>
                  <a:cubicBezTo>
                    <a:pt x="1078" y="185"/>
                    <a:pt x="1077" y="198"/>
                    <a:pt x="1076" y="214"/>
                  </a:cubicBezTo>
                  <a:lnTo>
                    <a:pt x="1076" y="214"/>
                  </a:lnTo>
                  <a:cubicBezTo>
                    <a:pt x="1075" y="212"/>
                    <a:pt x="1074" y="211"/>
                    <a:pt x="1073" y="211"/>
                  </a:cubicBezTo>
                  <a:cubicBezTo>
                    <a:pt x="1072" y="211"/>
                    <a:pt x="1072" y="217"/>
                    <a:pt x="1072" y="228"/>
                  </a:cubicBezTo>
                  <a:cubicBezTo>
                    <a:pt x="1072" y="240"/>
                    <a:pt x="1072" y="240"/>
                    <a:pt x="1072" y="252"/>
                  </a:cubicBezTo>
                  <a:cubicBezTo>
                    <a:pt x="1072" y="252"/>
                    <a:pt x="1074" y="232"/>
                    <a:pt x="1076" y="214"/>
                  </a:cubicBezTo>
                  <a:lnTo>
                    <a:pt x="1076" y="214"/>
                  </a:lnTo>
                  <a:cubicBezTo>
                    <a:pt x="1077" y="216"/>
                    <a:pt x="1080" y="221"/>
                    <a:pt x="1084" y="228"/>
                  </a:cubicBezTo>
                  <a:cubicBezTo>
                    <a:pt x="1088" y="242"/>
                    <a:pt x="1092" y="251"/>
                    <a:pt x="1095" y="255"/>
                  </a:cubicBezTo>
                  <a:lnTo>
                    <a:pt x="1095" y="255"/>
                  </a:lnTo>
                  <a:lnTo>
                    <a:pt x="1095" y="264"/>
                  </a:lnTo>
                  <a:cubicBezTo>
                    <a:pt x="1096" y="262"/>
                    <a:pt x="1097" y="259"/>
                    <a:pt x="1098" y="257"/>
                  </a:cubicBezTo>
                  <a:lnTo>
                    <a:pt x="1098" y="257"/>
                  </a:lnTo>
                  <a:cubicBezTo>
                    <a:pt x="1098" y="257"/>
                    <a:pt x="1098" y="257"/>
                    <a:pt x="1098" y="257"/>
                  </a:cubicBezTo>
                  <a:cubicBezTo>
                    <a:pt x="1100" y="257"/>
                    <a:pt x="1101" y="253"/>
                    <a:pt x="1100" y="243"/>
                  </a:cubicBezTo>
                  <a:lnTo>
                    <a:pt x="1100" y="243"/>
                  </a:lnTo>
                  <a:cubicBezTo>
                    <a:pt x="1108" y="201"/>
                    <a:pt x="1109" y="133"/>
                    <a:pt x="1119" y="133"/>
                  </a:cubicBezTo>
                  <a:lnTo>
                    <a:pt x="1119" y="240"/>
                  </a:lnTo>
                  <a:cubicBezTo>
                    <a:pt x="1119" y="248"/>
                    <a:pt x="1121" y="252"/>
                    <a:pt x="1123" y="252"/>
                  </a:cubicBezTo>
                  <a:cubicBezTo>
                    <a:pt x="1127" y="252"/>
                    <a:pt x="1135" y="236"/>
                    <a:pt x="1143" y="205"/>
                  </a:cubicBezTo>
                  <a:cubicBezTo>
                    <a:pt x="1143" y="228"/>
                    <a:pt x="1143" y="288"/>
                    <a:pt x="1155" y="288"/>
                  </a:cubicBezTo>
                  <a:cubicBezTo>
                    <a:pt x="1167" y="288"/>
                    <a:pt x="1167" y="264"/>
                    <a:pt x="1167" y="264"/>
                  </a:cubicBezTo>
                  <a:cubicBezTo>
                    <a:pt x="1167" y="296"/>
                    <a:pt x="1177" y="301"/>
                    <a:pt x="1185" y="301"/>
                  </a:cubicBezTo>
                  <a:cubicBezTo>
                    <a:pt x="1188" y="301"/>
                    <a:pt x="1191" y="300"/>
                    <a:pt x="1191" y="300"/>
                  </a:cubicBezTo>
                  <a:cubicBezTo>
                    <a:pt x="1191" y="300"/>
                    <a:pt x="1191" y="240"/>
                    <a:pt x="1203" y="217"/>
                  </a:cubicBezTo>
                  <a:cubicBezTo>
                    <a:pt x="1203" y="226"/>
                    <a:pt x="1203" y="303"/>
                    <a:pt x="1203" y="324"/>
                  </a:cubicBezTo>
                  <a:cubicBezTo>
                    <a:pt x="1203" y="336"/>
                    <a:pt x="1203" y="348"/>
                    <a:pt x="1215" y="348"/>
                  </a:cubicBezTo>
                  <a:cubicBezTo>
                    <a:pt x="1215" y="348"/>
                    <a:pt x="1226" y="336"/>
                    <a:pt x="1238" y="312"/>
                  </a:cubicBezTo>
                  <a:cubicBezTo>
                    <a:pt x="1250" y="300"/>
                    <a:pt x="1274" y="264"/>
                    <a:pt x="1274" y="264"/>
                  </a:cubicBezTo>
                  <a:lnTo>
                    <a:pt x="1274" y="264"/>
                  </a:lnTo>
                  <a:cubicBezTo>
                    <a:pt x="1274" y="276"/>
                    <a:pt x="1231" y="384"/>
                    <a:pt x="1237" y="384"/>
                  </a:cubicBezTo>
                  <a:cubicBezTo>
                    <a:pt x="1237" y="384"/>
                    <a:pt x="1238" y="384"/>
                    <a:pt x="1238" y="383"/>
                  </a:cubicBezTo>
                  <a:cubicBezTo>
                    <a:pt x="1262" y="348"/>
                    <a:pt x="1274" y="312"/>
                    <a:pt x="1286" y="288"/>
                  </a:cubicBezTo>
                  <a:lnTo>
                    <a:pt x="1286" y="288"/>
                  </a:lnTo>
                  <a:cubicBezTo>
                    <a:pt x="1274" y="324"/>
                    <a:pt x="1274" y="348"/>
                    <a:pt x="1286" y="348"/>
                  </a:cubicBezTo>
                  <a:cubicBezTo>
                    <a:pt x="1290" y="351"/>
                    <a:pt x="1293" y="353"/>
                    <a:pt x="1295" y="353"/>
                  </a:cubicBezTo>
                  <a:cubicBezTo>
                    <a:pt x="1299" y="353"/>
                    <a:pt x="1302" y="348"/>
                    <a:pt x="1310" y="348"/>
                  </a:cubicBezTo>
                  <a:cubicBezTo>
                    <a:pt x="1310" y="348"/>
                    <a:pt x="1322" y="312"/>
                    <a:pt x="1322" y="312"/>
                  </a:cubicBezTo>
                  <a:cubicBezTo>
                    <a:pt x="1323" y="311"/>
                    <a:pt x="1324" y="310"/>
                    <a:pt x="1325" y="310"/>
                  </a:cubicBezTo>
                  <a:cubicBezTo>
                    <a:pt x="1334" y="310"/>
                    <a:pt x="1334" y="350"/>
                    <a:pt x="1334" y="371"/>
                  </a:cubicBezTo>
                  <a:cubicBezTo>
                    <a:pt x="1334" y="383"/>
                    <a:pt x="1334" y="387"/>
                    <a:pt x="1334" y="387"/>
                  </a:cubicBezTo>
                  <a:cubicBezTo>
                    <a:pt x="1335" y="387"/>
                    <a:pt x="1337" y="368"/>
                    <a:pt x="1345" y="359"/>
                  </a:cubicBezTo>
                  <a:cubicBezTo>
                    <a:pt x="1349" y="351"/>
                    <a:pt x="1351" y="349"/>
                    <a:pt x="1351" y="349"/>
                  </a:cubicBezTo>
                  <a:lnTo>
                    <a:pt x="1351" y="349"/>
                  </a:lnTo>
                  <a:cubicBezTo>
                    <a:pt x="1352" y="349"/>
                    <a:pt x="1349" y="359"/>
                    <a:pt x="1357" y="359"/>
                  </a:cubicBezTo>
                  <a:cubicBezTo>
                    <a:pt x="1369" y="359"/>
                    <a:pt x="1369" y="336"/>
                    <a:pt x="1381" y="336"/>
                  </a:cubicBezTo>
                  <a:cubicBezTo>
                    <a:pt x="1393" y="336"/>
                    <a:pt x="1381" y="348"/>
                    <a:pt x="1393" y="359"/>
                  </a:cubicBezTo>
                  <a:cubicBezTo>
                    <a:pt x="1399" y="365"/>
                    <a:pt x="1399" y="368"/>
                    <a:pt x="1399" y="368"/>
                  </a:cubicBezTo>
                  <a:cubicBezTo>
                    <a:pt x="1399" y="368"/>
                    <a:pt x="1399" y="365"/>
                    <a:pt x="1405" y="359"/>
                  </a:cubicBezTo>
                  <a:cubicBezTo>
                    <a:pt x="1409" y="355"/>
                    <a:pt x="1413" y="354"/>
                    <a:pt x="1416" y="354"/>
                  </a:cubicBezTo>
                  <a:cubicBezTo>
                    <a:pt x="1424" y="354"/>
                    <a:pt x="1429" y="359"/>
                    <a:pt x="1429" y="359"/>
                  </a:cubicBezTo>
                  <a:cubicBezTo>
                    <a:pt x="1441" y="359"/>
                    <a:pt x="1476" y="324"/>
                    <a:pt x="1476" y="324"/>
                  </a:cubicBezTo>
                  <a:lnTo>
                    <a:pt x="1476" y="324"/>
                  </a:lnTo>
                  <a:cubicBezTo>
                    <a:pt x="1476" y="324"/>
                    <a:pt x="1453" y="371"/>
                    <a:pt x="1453" y="371"/>
                  </a:cubicBezTo>
                  <a:lnTo>
                    <a:pt x="1476" y="348"/>
                  </a:lnTo>
                  <a:cubicBezTo>
                    <a:pt x="1488" y="324"/>
                    <a:pt x="1500" y="312"/>
                    <a:pt x="1512" y="288"/>
                  </a:cubicBezTo>
                  <a:lnTo>
                    <a:pt x="1512" y="288"/>
                  </a:lnTo>
                  <a:lnTo>
                    <a:pt x="1488" y="348"/>
                  </a:lnTo>
                  <a:lnTo>
                    <a:pt x="1488" y="359"/>
                  </a:lnTo>
                  <a:cubicBezTo>
                    <a:pt x="1488" y="359"/>
                    <a:pt x="1498" y="350"/>
                    <a:pt x="1502" y="349"/>
                  </a:cubicBezTo>
                  <a:lnTo>
                    <a:pt x="1502" y="349"/>
                  </a:lnTo>
                  <a:lnTo>
                    <a:pt x="1488" y="383"/>
                  </a:lnTo>
                  <a:cubicBezTo>
                    <a:pt x="1505" y="356"/>
                    <a:pt x="1506" y="349"/>
                    <a:pt x="1503" y="349"/>
                  </a:cubicBezTo>
                  <a:lnTo>
                    <a:pt x="1503" y="349"/>
                  </a:lnTo>
                  <a:cubicBezTo>
                    <a:pt x="1503" y="349"/>
                    <a:pt x="1502" y="349"/>
                    <a:pt x="1502" y="349"/>
                  </a:cubicBezTo>
                  <a:lnTo>
                    <a:pt x="1502" y="349"/>
                  </a:lnTo>
                  <a:lnTo>
                    <a:pt x="1512" y="324"/>
                  </a:lnTo>
                  <a:lnTo>
                    <a:pt x="1512" y="324"/>
                  </a:lnTo>
                  <a:cubicBezTo>
                    <a:pt x="1500" y="371"/>
                    <a:pt x="1500" y="371"/>
                    <a:pt x="1512" y="371"/>
                  </a:cubicBezTo>
                  <a:cubicBezTo>
                    <a:pt x="1512" y="377"/>
                    <a:pt x="1512" y="380"/>
                    <a:pt x="1514" y="380"/>
                  </a:cubicBezTo>
                  <a:cubicBezTo>
                    <a:pt x="1515" y="380"/>
                    <a:pt x="1518" y="377"/>
                    <a:pt x="1524" y="371"/>
                  </a:cubicBezTo>
                  <a:cubicBezTo>
                    <a:pt x="1536" y="371"/>
                    <a:pt x="1536" y="359"/>
                    <a:pt x="1536" y="359"/>
                  </a:cubicBezTo>
                  <a:cubicBezTo>
                    <a:pt x="1536" y="359"/>
                    <a:pt x="1536" y="395"/>
                    <a:pt x="1536" y="395"/>
                  </a:cubicBezTo>
                  <a:cubicBezTo>
                    <a:pt x="1536" y="407"/>
                    <a:pt x="1560" y="395"/>
                    <a:pt x="1536" y="443"/>
                  </a:cubicBezTo>
                  <a:cubicBezTo>
                    <a:pt x="1536" y="443"/>
                    <a:pt x="1572" y="383"/>
                    <a:pt x="1584" y="371"/>
                  </a:cubicBezTo>
                  <a:cubicBezTo>
                    <a:pt x="1585" y="370"/>
                    <a:pt x="1586" y="369"/>
                    <a:pt x="1586" y="369"/>
                  </a:cubicBezTo>
                  <a:lnTo>
                    <a:pt x="1586" y="369"/>
                  </a:lnTo>
                  <a:cubicBezTo>
                    <a:pt x="1590" y="369"/>
                    <a:pt x="1570" y="408"/>
                    <a:pt x="1560" y="419"/>
                  </a:cubicBezTo>
                  <a:cubicBezTo>
                    <a:pt x="1560" y="431"/>
                    <a:pt x="1560" y="431"/>
                    <a:pt x="1560" y="443"/>
                  </a:cubicBezTo>
                  <a:cubicBezTo>
                    <a:pt x="1560" y="444"/>
                    <a:pt x="1560" y="444"/>
                    <a:pt x="1562" y="444"/>
                  </a:cubicBezTo>
                  <a:cubicBezTo>
                    <a:pt x="1569" y="444"/>
                    <a:pt x="1596" y="424"/>
                    <a:pt x="1604" y="424"/>
                  </a:cubicBezTo>
                  <a:cubicBezTo>
                    <a:pt x="1606" y="424"/>
                    <a:pt x="1606" y="426"/>
                    <a:pt x="1603" y="432"/>
                  </a:cubicBezTo>
                  <a:lnTo>
                    <a:pt x="1603" y="432"/>
                  </a:lnTo>
                  <a:cubicBezTo>
                    <a:pt x="1624" y="402"/>
                    <a:pt x="1646" y="381"/>
                    <a:pt x="1667" y="359"/>
                  </a:cubicBezTo>
                  <a:lnTo>
                    <a:pt x="1703" y="324"/>
                  </a:lnTo>
                  <a:lnTo>
                    <a:pt x="1703" y="324"/>
                  </a:lnTo>
                  <a:cubicBezTo>
                    <a:pt x="1692" y="344"/>
                    <a:pt x="1673" y="374"/>
                    <a:pt x="1668" y="374"/>
                  </a:cubicBezTo>
                  <a:cubicBezTo>
                    <a:pt x="1667" y="374"/>
                    <a:pt x="1667" y="373"/>
                    <a:pt x="1667" y="371"/>
                  </a:cubicBezTo>
                  <a:cubicBezTo>
                    <a:pt x="1667" y="371"/>
                    <a:pt x="1667" y="371"/>
                    <a:pt x="1667" y="371"/>
                  </a:cubicBezTo>
                  <a:lnTo>
                    <a:pt x="1667" y="371"/>
                  </a:lnTo>
                  <a:cubicBezTo>
                    <a:pt x="1660" y="379"/>
                    <a:pt x="1656" y="382"/>
                    <a:pt x="1654" y="382"/>
                  </a:cubicBezTo>
                  <a:cubicBezTo>
                    <a:pt x="1654" y="382"/>
                    <a:pt x="1653" y="381"/>
                    <a:pt x="1653" y="381"/>
                  </a:cubicBezTo>
                  <a:lnTo>
                    <a:pt x="1653" y="381"/>
                  </a:lnTo>
                  <a:cubicBezTo>
                    <a:pt x="1651" y="386"/>
                    <a:pt x="1648" y="390"/>
                    <a:pt x="1643" y="395"/>
                  </a:cubicBezTo>
                  <a:cubicBezTo>
                    <a:pt x="1643" y="407"/>
                    <a:pt x="1643" y="407"/>
                    <a:pt x="1643" y="419"/>
                  </a:cubicBezTo>
                  <a:lnTo>
                    <a:pt x="1643" y="431"/>
                  </a:lnTo>
                  <a:cubicBezTo>
                    <a:pt x="1643" y="443"/>
                    <a:pt x="1596" y="490"/>
                    <a:pt x="1584" y="502"/>
                  </a:cubicBezTo>
                  <a:cubicBezTo>
                    <a:pt x="1584" y="504"/>
                    <a:pt x="1584" y="505"/>
                    <a:pt x="1586" y="505"/>
                  </a:cubicBezTo>
                  <a:cubicBezTo>
                    <a:pt x="1593" y="505"/>
                    <a:pt x="1621" y="478"/>
                    <a:pt x="1631" y="478"/>
                  </a:cubicBezTo>
                  <a:cubicBezTo>
                    <a:pt x="1631" y="478"/>
                    <a:pt x="1631" y="514"/>
                    <a:pt x="1631" y="526"/>
                  </a:cubicBezTo>
                  <a:cubicBezTo>
                    <a:pt x="1631" y="528"/>
                    <a:pt x="1632" y="529"/>
                    <a:pt x="1633" y="529"/>
                  </a:cubicBezTo>
                  <a:cubicBezTo>
                    <a:pt x="1644" y="529"/>
                    <a:pt x="1694" y="463"/>
                    <a:pt x="1699" y="463"/>
                  </a:cubicBezTo>
                  <a:lnTo>
                    <a:pt x="1699" y="463"/>
                  </a:lnTo>
                  <a:cubicBezTo>
                    <a:pt x="1700" y="463"/>
                    <a:pt x="1697" y="467"/>
                    <a:pt x="1691" y="478"/>
                  </a:cubicBezTo>
                  <a:cubicBezTo>
                    <a:pt x="1667" y="502"/>
                    <a:pt x="1643" y="538"/>
                    <a:pt x="1667" y="538"/>
                  </a:cubicBezTo>
                  <a:cubicBezTo>
                    <a:pt x="1675" y="530"/>
                    <a:pt x="1710" y="500"/>
                    <a:pt x="1714" y="500"/>
                  </a:cubicBezTo>
                  <a:lnTo>
                    <a:pt x="1714" y="500"/>
                  </a:lnTo>
                  <a:cubicBezTo>
                    <a:pt x="1716" y="500"/>
                    <a:pt x="1710" y="507"/>
                    <a:pt x="1691" y="526"/>
                  </a:cubicBezTo>
                  <a:cubicBezTo>
                    <a:pt x="1673" y="544"/>
                    <a:pt x="1668" y="550"/>
                    <a:pt x="1671" y="550"/>
                  </a:cubicBezTo>
                  <a:cubicBezTo>
                    <a:pt x="1676" y="550"/>
                    <a:pt x="1700" y="534"/>
                    <a:pt x="1715" y="526"/>
                  </a:cubicBezTo>
                  <a:cubicBezTo>
                    <a:pt x="1719" y="521"/>
                    <a:pt x="1722" y="520"/>
                    <a:pt x="1722" y="520"/>
                  </a:cubicBezTo>
                  <a:lnTo>
                    <a:pt x="1722" y="520"/>
                  </a:lnTo>
                  <a:cubicBezTo>
                    <a:pt x="1726" y="520"/>
                    <a:pt x="1703" y="552"/>
                    <a:pt x="1703" y="562"/>
                  </a:cubicBezTo>
                  <a:cubicBezTo>
                    <a:pt x="1703" y="563"/>
                    <a:pt x="1703" y="563"/>
                    <a:pt x="1704" y="563"/>
                  </a:cubicBezTo>
                  <a:cubicBezTo>
                    <a:pt x="1713" y="563"/>
                    <a:pt x="1775" y="501"/>
                    <a:pt x="1786" y="490"/>
                  </a:cubicBezTo>
                  <a:cubicBezTo>
                    <a:pt x="1789" y="488"/>
                    <a:pt x="1790" y="487"/>
                    <a:pt x="1790" y="487"/>
                  </a:cubicBezTo>
                  <a:lnTo>
                    <a:pt x="1790" y="487"/>
                  </a:lnTo>
                  <a:cubicBezTo>
                    <a:pt x="1792" y="487"/>
                    <a:pt x="1745" y="542"/>
                    <a:pt x="1754" y="542"/>
                  </a:cubicBezTo>
                  <a:cubicBezTo>
                    <a:pt x="1754" y="542"/>
                    <a:pt x="1755" y="542"/>
                    <a:pt x="1755" y="542"/>
                  </a:cubicBezTo>
                  <a:lnTo>
                    <a:pt x="1755" y="542"/>
                  </a:lnTo>
                  <a:cubicBezTo>
                    <a:pt x="1743" y="556"/>
                    <a:pt x="1731" y="569"/>
                    <a:pt x="1726" y="574"/>
                  </a:cubicBezTo>
                  <a:cubicBezTo>
                    <a:pt x="1726" y="591"/>
                    <a:pt x="1733" y="602"/>
                    <a:pt x="1746" y="602"/>
                  </a:cubicBezTo>
                  <a:cubicBezTo>
                    <a:pt x="1750" y="602"/>
                    <a:pt x="1756" y="601"/>
                    <a:pt x="1762" y="598"/>
                  </a:cubicBezTo>
                  <a:lnTo>
                    <a:pt x="1786" y="598"/>
                  </a:lnTo>
                  <a:cubicBezTo>
                    <a:pt x="1792" y="595"/>
                    <a:pt x="1795" y="593"/>
                    <a:pt x="1797" y="593"/>
                  </a:cubicBezTo>
                  <a:cubicBezTo>
                    <a:pt x="1809" y="593"/>
                    <a:pt x="1726" y="657"/>
                    <a:pt x="1726" y="657"/>
                  </a:cubicBezTo>
                  <a:cubicBezTo>
                    <a:pt x="1726" y="657"/>
                    <a:pt x="1780" y="617"/>
                    <a:pt x="1787" y="617"/>
                  </a:cubicBezTo>
                  <a:lnTo>
                    <a:pt x="1787" y="617"/>
                  </a:lnTo>
                  <a:cubicBezTo>
                    <a:pt x="1789" y="617"/>
                    <a:pt x="1786" y="621"/>
                    <a:pt x="1774" y="633"/>
                  </a:cubicBezTo>
                  <a:lnTo>
                    <a:pt x="1786" y="633"/>
                  </a:lnTo>
                  <a:cubicBezTo>
                    <a:pt x="1786" y="633"/>
                    <a:pt x="1799" y="631"/>
                    <a:pt x="1812" y="631"/>
                  </a:cubicBezTo>
                  <a:cubicBezTo>
                    <a:pt x="1832" y="631"/>
                    <a:pt x="1850" y="636"/>
                    <a:pt x="1822" y="657"/>
                  </a:cubicBezTo>
                  <a:lnTo>
                    <a:pt x="1905" y="621"/>
                  </a:lnTo>
                  <a:lnTo>
                    <a:pt x="1905" y="621"/>
                  </a:lnTo>
                  <a:cubicBezTo>
                    <a:pt x="1869" y="645"/>
                    <a:pt x="1857" y="657"/>
                    <a:pt x="1857" y="669"/>
                  </a:cubicBezTo>
                  <a:cubicBezTo>
                    <a:pt x="1857" y="681"/>
                    <a:pt x="1834" y="692"/>
                    <a:pt x="1811" y="715"/>
                  </a:cubicBezTo>
                  <a:lnTo>
                    <a:pt x="1811" y="715"/>
                  </a:lnTo>
                  <a:cubicBezTo>
                    <a:pt x="1827" y="707"/>
                    <a:pt x="1881" y="679"/>
                    <a:pt x="1900" y="679"/>
                  </a:cubicBezTo>
                  <a:cubicBezTo>
                    <a:pt x="1902" y="679"/>
                    <a:pt x="1904" y="680"/>
                    <a:pt x="1905" y="681"/>
                  </a:cubicBezTo>
                  <a:cubicBezTo>
                    <a:pt x="1905" y="681"/>
                    <a:pt x="1810" y="729"/>
                    <a:pt x="1798" y="729"/>
                  </a:cubicBezTo>
                  <a:cubicBezTo>
                    <a:pt x="1798" y="732"/>
                    <a:pt x="1801" y="733"/>
                    <a:pt x="1806" y="733"/>
                  </a:cubicBezTo>
                  <a:cubicBezTo>
                    <a:pt x="1818" y="733"/>
                    <a:pt x="1841" y="725"/>
                    <a:pt x="1857" y="717"/>
                  </a:cubicBezTo>
                  <a:cubicBezTo>
                    <a:pt x="1893" y="705"/>
                    <a:pt x="1905" y="693"/>
                    <a:pt x="1905" y="693"/>
                  </a:cubicBezTo>
                  <a:cubicBezTo>
                    <a:pt x="1917" y="693"/>
                    <a:pt x="1905" y="693"/>
                    <a:pt x="1893" y="705"/>
                  </a:cubicBezTo>
                  <a:cubicBezTo>
                    <a:pt x="1869" y="729"/>
                    <a:pt x="1810" y="752"/>
                    <a:pt x="1786" y="764"/>
                  </a:cubicBezTo>
                  <a:lnTo>
                    <a:pt x="1834" y="752"/>
                  </a:lnTo>
                  <a:cubicBezTo>
                    <a:pt x="1842" y="752"/>
                    <a:pt x="1850" y="747"/>
                    <a:pt x="1854" y="747"/>
                  </a:cubicBezTo>
                  <a:cubicBezTo>
                    <a:pt x="1856" y="747"/>
                    <a:pt x="1857" y="748"/>
                    <a:pt x="1857" y="752"/>
                  </a:cubicBezTo>
                  <a:cubicBezTo>
                    <a:pt x="1869" y="764"/>
                    <a:pt x="1846" y="764"/>
                    <a:pt x="1857" y="764"/>
                  </a:cubicBezTo>
                  <a:cubicBezTo>
                    <a:pt x="1881" y="764"/>
                    <a:pt x="1893" y="752"/>
                    <a:pt x="1917" y="740"/>
                  </a:cubicBezTo>
                  <a:cubicBezTo>
                    <a:pt x="1920" y="739"/>
                    <a:pt x="1921" y="739"/>
                    <a:pt x="1921" y="739"/>
                  </a:cubicBezTo>
                  <a:lnTo>
                    <a:pt x="1921" y="739"/>
                  </a:lnTo>
                  <a:cubicBezTo>
                    <a:pt x="1923" y="739"/>
                    <a:pt x="1876" y="766"/>
                    <a:pt x="1885" y="766"/>
                  </a:cubicBezTo>
                  <a:cubicBezTo>
                    <a:pt x="1887" y="766"/>
                    <a:pt x="1889" y="766"/>
                    <a:pt x="1893" y="764"/>
                  </a:cubicBezTo>
                  <a:cubicBezTo>
                    <a:pt x="1905" y="764"/>
                    <a:pt x="1917" y="752"/>
                    <a:pt x="1929" y="752"/>
                  </a:cubicBezTo>
                  <a:lnTo>
                    <a:pt x="1929" y="764"/>
                  </a:lnTo>
                  <a:cubicBezTo>
                    <a:pt x="1929" y="764"/>
                    <a:pt x="1869" y="764"/>
                    <a:pt x="1869" y="788"/>
                  </a:cubicBezTo>
                  <a:cubicBezTo>
                    <a:pt x="1869" y="793"/>
                    <a:pt x="1871" y="796"/>
                    <a:pt x="1877" y="796"/>
                  </a:cubicBezTo>
                  <a:cubicBezTo>
                    <a:pt x="1883" y="796"/>
                    <a:pt x="1894" y="793"/>
                    <a:pt x="1910" y="785"/>
                  </a:cubicBezTo>
                  <a:lnTo>
                    <a:pt x="1910" y="785"/>
                  </a:lnTo>
                  <a:cubicBezTo>
                    <a:pt x="1853" y="816"/>
                    <a:pt x="1893" y="837"/>
                    <a:pt x="1893" y="848"/>
                  </a:cubicBezTo>
                  <a:cubicBezTo>
                    <a:pt x="1893" y="850"/>
                    <a:pt x="1894" y="851"/>
                    <a:pt x="1897" y="851"/>
                  </a:cubicBezTo>
                  <a:cubicBezTo>
                    <a:pt x="1907" y="851"/>
                    <a:pt x="1938" y="831"/>
                    <a:pt x="1977" y="812"/>
                  </a:cubicBezTo>
                  <a:cubicBezTo>
                    <a:pt x="2001" y="807"/>
                    <a:pt x="2016" y="804"/>
                    <a:pt x="2020" y="804"/>
                  </a:cubicBezTo>
                  <a:cubicBezTo>
                    <a:pt x="2026" y="804"/>
                    <a:pt x="2011" y="810"/>
                    <a:pt x="1977" y="824"/>
                  </a:cubicBezTo>
                  <a:cubicBezTo>
                    <a:pt x="1893" y="859"/>
                    <a:pt x="1869" y="895"/>
                    <a:pt x="1869" y="895"/>
                  </a:cubicBezTo>
                  <a:cubicBezTo>
                    <a:pt x="1869" y="901"/>
                    <a:pt x="1869" y="904"/>
                    <a:pt x="1874" y="904"/>
                  </a:cubicBezTo>
                  <a:cubicBezTo>
                    <a:pt x="1878" y="904"/>
                    <a:pt x="1887" y="901"/>
                    <a:pt x="1905" y="895"/>
                  </a:cubicBezTo>
                  <a:cubicBezTo>
                    <a:pt x="1917" y="891"/>
                    <a:pt x="1928" y="890"/>
                    <a:pt x="1936" y="890"/>
                  </a:cubicBezTo>
                  <a:cubicBezTo>
                    <a:pt x="1954" y="890"/>
                    <a:pt x="1965" y="895"/>
                    <a:pt x="1965" y="895"/>
                  </a:cubicBezTo>
                  <a:cubicBezTo>
                    <a:pt x="1977" y="907"/>
                    <a:pt x="1905" y="895"/>
                    <a:pt x="1905" y="919"/>
                  </a:cubicBezTo>
                  <a:cubicBezTo>
                    <a:pt x="1905" y="931"/>
                    <a:pt x="1905" y="931"/>
                    <a:pt x="1905" y="943"/>
                  </a:cubicBezTo>
                  <a:cubicBezTo>
                    <a:pt x="1905" y="949"/>
                    <a:pt x="1908" y="952"/>
                    <a:pt x="1920" y="952"/>
                  </a:cubicBezTo>
                  <a:cubicBezTo>
                    <a:pt x="1925" y="952"/>
                    <a:pt x="1932" y="951"/>
                    <a:pt x="1942" y="950"/>
                  </a:cubicBezTo>
                  <a:lnTo>
                    <a:pt x="1942" y="950"/>
                  </a:lnTo>
                  <a:cubicBezTo>
                    <a:pt x="1927" y="954"/>
                    <a:pt x="1911" y="961"/>
                    <a:pt x="1893" y="967"/>
                  </a:cubicBezTo>
                  <a:cubicBezTo>
                    <a:pt x="1881" y="967"/>
                    <a:pt x="1869" y="979"/>
                    <a:pt x="1893" y="979"/>
                  </a:cubicBezTo>
                  <a:cubicBezTo>
                    <a:pt x="1905" y="975"/>
                    <a:pt x="1912" y="973"/>
                    <a:pt x="1915" y="973"/>
                  </a:cubicBezTo>
                  <a:cubicBezTo>
                    <a:pt x="1922" y="973"/>
                    <a:pt x="1917" y="979"/>
                    <a:pt x="1917" y="979"/>
                  </a:cubicBezTo>
                  <a:cubicBezTo>
                    <a:pt x="1921" y="983"/>
                    <a:pt x="1926" y="984"/>
                    <a:pt x="1932" y="984"/>
                  </a:cubicBezTo>
                  <a:cubicBezTo>
                    <a:pt x="1943" y="984"/>
                    <a:pt x="1957" y="979"/>
                    <a:pt x="1965" y="979"/>
                  </a:cubicBezTo>
                  <a:cubicBezTo>
                    <a:pt x="1977" y="979"/>
                    <a:pt x="1941" y="990"/>
                    <a:pt x="1941" y="1002"/>
                  </a:cubicBezTo>
                  <a:cubicBezTo>
                    <a:pt x="1929" y="1002"/>
                    <a:pt x="1929" y="1002"/>
                    <a:pt x="1941" y="1014"/>
                  </a:cubicBezTo>
                  <a:lnTo>
                    <a:pt x="1988" y="1014"/>
                  </a:lnTo>
                  <a:cubicBezTo>
                    <a:pt x="1953" y="1014"/>
                    <a:pt x="1941" y="1014"/>
                    <a:pt x="1953" y="1026"/>
                  </a:cubicBezTo>
                  <a:lnTo>
                    <a:pt x="1988" y="1038"/>
                  </a:lnTo>
                  <a:cubicBezTo>
                    <a:pt x="2024" y="1038"/>
                    <a:pt x="2036" y="1038"/>
                    <a:pt x="2000" y="1050"/>
                  </a:cubicBezTo>
                  <a:cubicBezTo>
                    <a:pt x="1988" y="1056"/>
                    <a:pt x="1977" y="1056"/>
                    <a:pt x="1965" y="1056"/>
                  </a:cubicBezTo>
                  <a:cubicBezTo>
                    <a:pt x="1953" y="1056"/>
                    <a:pt x="1941" y="1056"/>
                    <a:pt x="1929" y="1062"/>
                  </a:cubicBezTo>
                  <a:cubicBezTo>
                    <a:pt x="1917" y="1074"/>
                    <a:pt x="1905" y="1074"/>
                    <a:pt x="1905" y="1086"/>
                  </a:cubicBezTo>
                  <a:lnTo>
                    <a:pt x="1977" y="1086"/>
                  </a:lnTo>
                  <a:cubicBezTo>
                    <a:pt x="1967" y="1090"/>
                    <a:pt x="1958" y="1095"/>
                    <a:pt x="1953" y="1098"/>
                  </a:cubicBezTo>
                  <a:lnTo>
                    <a:pt x="1953" y="1098"/>
                  </a:lnTo>
                  <a:cubicBezTo>
                    <a:pt x="1895" y="1102"/>
                    <a:pt x="1953" y="1123"/>
                    <a:pt x="1953" y="1133"/>
                  </a:cubicBezTo>
                  <a:cubicBezTo>
                    <a:pt x="1965" y="1133"/>
                    <a:pt x="1941" y="1133"/>
                    <a:pt x="1941" y="1145"/>
                  </a:cubicBezTo>
                  <a:cubicBezTo>
                    <a:pt x="1929" y="1145"/>
                    <a:pt x="1929" y="1145"/>
                    <a:pt x="1929" y="1157"/>
                  </a:cubicBezTo>
                  <a:cubicBezTo>
                    <a:pt x="1929" y="1157"/>
                    <a:pt x="1938" y="1183"/>
                    <a:pt x="1910" y="1183"/>
                  </a:cubicBezTo>
                  <a:cubicBezTo>
                    <a:pt x="1906" y="1183"/>
                    <a:pt x="1900" y="1183"/>
                    <a:pt x="1893" y="1181"/>
                  </a:cubicBezTo>
                  <a:lnTo>
                    <a:pt x="1893" y="1181"/>
                  </a:lnTo>
                  <a:cubicBezTo>
                    <a:pt x="1893" y="1181"/>
                    <a:pt x="1893" y="1193"/>
                    <a:pt x="1941" y="1193"/>
                  </a:cubicBezTo>
                  <a:cubicBezTo>
                    <a:pt x="1965" y="1193"/>
                    <a:pt x="1988" y="1205"/>
                    <a:pt x="2000" y="1217"/>
                  </a:cubicBezTo>
                  <a:lnTo>
                    <a:pt x="1929" y="1217"/>
                  </a:lnTo>
                  <a:cubicBezTo>
                    <a:pt x="1893" y="1217"/>
                    <a:pt x="1905" y="1217"/>
                    <a:pt x="1917" y="1229"/>
                  </a:cubicBezTo>
                  <a:cubicBezTo>
                    <a:pt x="1929" y="1229"/>
                    <a:pt x="1941" y="1240"/>
                    <a:pt x="1941" y="1240"/>
                  </a:cubicBezTo>
                  <a:lnTo>
                    <a:pt x="1905" y="1240"/>
                  </a:lnTo>
                  <a:cubicBezTo>
                    <a:pt x="1869" y="1240"/>
                    <a:pt x="2000" y="1264"/>
                    <a:pt x="2000" y="1264"/>
                  </a:cubicBezTo>
                  <a:cubicBezTo>
                    <a:pt x="2000" y="1267"/>
                    <a:pt x="1996" y="1268"/>
                    <a:pt x="1989" y="1268"/>
                  </a:cubicBezTo>
                  <a:cubicBezTo>
                    <a:pt x="1971" y="1268"/>
                    <a:pt x="1933" y="1261"/>
                    <a:pt x="1910" y="1261"/>
                  </a:cubicBezTo>
                  <a:cubicBezTo>
                    <a:pt x="1902" y="1261"/>
                    <a:pt x="1896" y="1262"/>
                    <a:pt x="1893" y="1264"/>
                  </a:cubicBezTo>
                  <a:cubicBezTo>
                    <a:pt x="1881" y="1264"/>
                    <a:pt x="1953" y="1288"/>
                    <a:pt x="1977" y="1300"/>
                  </a:cubicBezTo>
                  <a:cubicBezTo>
                    <a:pt x="1991" y="1315"/>
                    <a:pt x="1997" y="1325"/>
                    <a:pt x="1991" y="1325"/>
                  </a:cubicBezTo>
                  <a:cubicBezTo>
                    <a:pt x="1987" y="1325"/>
                    <a:pt x="1978" y="1321"/>
                    <a:pt x="1965" y="1312"/>
                  </a:cubicBezTo>
                  <a:cubicBezTo>
                    <a:pt x="1965" y="1312"/>
                    <a:pt x="1929" y="1300"/>
                    <a:pt x="1905" y="1300"/>
                  </a:cubicBezTo>
                  <a:cubicBezTo>
                    <a:pt x="1881" y="1312"/>
                    <a:pt x="1905" y="1312"/>
                    <a:pt x="1941" y="1324"/>
                  </a:cubicBezTo>
                  <a:cubicBezTo>
                    <a:pt x="1965" y="1324"/>
                    <a:pt x="1988" y="1324"/>
                    <a:pt x="2000" y="1336"/>
                  </a:cubicBezTo>
                  <a:cubicBezTo>
                    <a:pt x="2000" y="1336"/>
                    <a:pt x="1942" y="1330"/>
                    <a:pt x="1917" y="1330"/>
                  </a:cubicBezTo>
                  <a:cubicBezTo>
                    <a:pt x="1905" y="1330"/>
                    <a:pt x="1901" y="1332"/>
                    <a:pt x="1917" y="1336"/>
                  </a:cubicBezTo>
                  <a:lnTo>
                    <a:pt x="1988" y="1360"/>
                  </a:lnTo>
                  <a:cubicBezTo>
                    <a:pt x="2006" y="1360"/>
                    <a:pt x="2017" y="1366"/>
                    <a:pt x="2027" y="1370"/>
                  </a:cubicBezTo>
                  <a:lnTo>
                    <a:pt x="2027" y="1370"/>
                  </a:lnTo>
                  <a:cubicBezTo>
                    <a:pt x="1990" y="1362"/>
                    <a:pt x="1969" y="1355"/>
                    <a:pt x="1955" y="1355"/>
                  </a:cubicBezTo>
                  <a:cubicBezTo>
                    <a:pt x="1949" y="1355"/>
                    <a:pt x="1944" y="1356"/>
                    <a:pt x="1941" y="1360"/>
                  </a:cubicBezTo>
                  <a:cubicBezTo>
                    <a:pt x="1965" y="1383"/>
                    <a:pt x="1977" y="1383"/>
                    <a:pt x="2000" y="1395"/>
                  </a:cubicBezTo>
                  <a:lnTo>
                    <a:pt x="2000" y="1407"/>
                  </a:lnTo>
                  <a:cubicBezTo>
                    <a:pt x="1977" y="1407"/>
                    <a:pt x="1953" y="1383"/>
                    <a:pt x="1929" y="1383"/>
                  </a:cubicBezTo>
                  <a:lnTo>
                    <a:pt x="1905" y="1383"/>
                  </a:lnTo>
                  <a:cubicBezTo>
                    <a:pt x="1915" y="1383"/>
                    <a:pt x="1985" y="1414"/>
                    <a:pt x="1964" y="1414"/>
                  </a:cubicBezTo>
                  <a:cubicBezTo>
                    <a:pt x="1959" y="1414"/>
                    <a:pt x="1948" y="1412"/>
                    <a:pt x="1929" y="1407"/>
                  </a:cubicBezTo>
                  <a:cubicBezTo>
                    <a:pt x="1906" y="1401"/>
                    <a:pt x="1895" y="1399"/>
                    <a:pt x="1893" y="1399"/>
                  </a:cubicBezTo>
                  <a:cubicBezTo>
                    <a:pt x="1883" y="1399"/>
                    <a:pt x="1950" y="1422"/>
                    <a:pt x="1941" y="1431"/>
                  </a:cubicBezTo>
                  <a:cubicBezTo>
                    <a:pt x="1941" y="1434"/>
                    <a:pt x="1938" y="1434"/>
                    <a:pt x="1934" y="1434"/>
                  </a:cubicBezTo>
                  <a:cubicBezTo>
                    <a:pt x="1923" y="1434"/>
                    <a:pt x="1903" y="1428"/>
                    <a:pt x="1900" y="1428"/>
                  </a:cubicBezTo>
                  <a:lnTo>
                    <a:pt x="1900" y="1428"/>
                  </a:lnTo>
                  <a:cubicBezTo>
                    <a:pt x="1899" y="1428"/>
                    <a:pt x="1900" y="1428"/>
                    <a:pt x="1905" y="1431"/>
                  </a:cubicBezTo>
                  <a:lnTo>
                    <a:pt x="1953" y="1455"/>
                  </a:lnTo>
                  <a:cubicBezTo>
                    <a:pt x="1929" y="1455"/>
                    <a:pt x="1917" y="1443"/>
                    <a:pt x="1881" y="1443"/>
                  </a:cubicBezTo>
                  <a:cubicBezTo>
                    <a:pt x="1881" y="1443"/>
                    <a:pt x="1857" y="1443"/>
                    <a:pt x="1881" y="1455"/>
                  </a:cubicBezTo>
                  <a:cubicBezTo>
                    <a:pt x="1917" y="1467"/>
                    <a:pt x="1893" y="1467"/>
                    <a:pt x="1893" y="1479"/>
                  </a:cubicBezTo>
                  <a:cubicBezTo>
                    <a:pt x="1893" y="1479"/>
                    <a:pt x="1893" y="1479"/>
                    <a:pt x="1893" y="1479"/>
                  </a:cubicBezTo>
                  <a:lnTo>
                    <a:pt x="1893" y="1479"/>
                  </a:lnTo>
                  <a:lnTo>
                    <a:pt x="1917" y="1502"/>
                  </a:lnTo>
                  <a:cubicBezTo>
                    <a:pt x="1929" y="1514"/>
                    <a:pt x="1935" y="1517"/>
                    <a:pt x="1935" y="1517"/>
                  </a:cubicBezTo>
                  <a:cubicBezTo>
                    <a:pt x="1935" y="1517"/>
                    <a:pt x="1929" y="1514"/>
                    <a:pt x="1917" y="1514"/>
                  </a:cubicBezTo>
                  <a:lnTo>
                    <a:pt x="1941" y="1526"/>
                  </a:lnTo>
                  <a:cubicBezTo>
                    <a:pt x="1965" y="1550"/>
                    <a:pt x="1965" y="1550"/>
                    <a:pt x="1965" y="1550"/>
                  </a:cubicBezTo>
                  <a:lnTo>
                    <a:pt x="1869" y="1502"/>
                  </a:lnTo>
                  <a:lnTo>
                    <a:pt x="1869" y="1502"/>
                  </a:lnTo>
                  <a:cubicBezTo>
                    <a:pt x="1905" y="1526"/>
                    <a:pt x="1905" y="1538"/>
                    <a:pt x="1905" y="1550"/>
                  </a:cubicBezTo>
                  <a:cubicBezTo>
                    <a:pt x="1905" y="1550"/>
                    <a:pt x="1869" y="1538"/>
                    <a:pt x="1857" y="1538"/>
                  </a:cubicBezTo>
                  <a:cubicBezTo>
                    <a:pt x="1822" y="1538"/>
                    <a:pt x="1810" y="1562"/>
                    <a:pt x="1798" y="1574"/>
                  </a:cubicBezTo>
                  <a:cubicBezTo>
                    <a:pt x="1796" y="1576"/>
                    <a:pt x="1793" y="1577"/>
                    <a:pt x="1791" y="1577"/>
                  </a:cubicBezTo>
                  <a:cubicBezTo>
                    <a:pt x="1782" y="1577"/>
                    <a:pt x="1774" y="1562"/>
                    <a:pt x="1774" y="1562"/>
                  </a:cubicBezTo>
                  <a:cubicBezTo>
                    <a:pt x="1774" y="1562"/>
                    <a:pt x="1774" y="1562"/>
                    <a:pt x="1774" y="1574"/>
                  </a:cubicBezTo>
                  <a:lnTo>
                    <a:pt x="1774" y="1610"/>
                  </a:lnTo>
                  <a:cubicBezTo>
                    <a:pt x="1762" y="1621"/>
                    <a:pt x="1762" y="1645"/>
                    <a:pt x="1774" y="1669"/>
                  </a:cubicBezTo>
                  <a:cubicBezTo>
                    <a:pt x="1774" y="1681"/>
                    <a:pt x="1786" y="1693"/>
                    <a:pt x="1798" y="1705"/>
                  </a:cubicBezTo>
                  <a:cubicBezTo>
                    <a:pt x="1810" y="1717"/>
                    <a:pt x="1798" y="1717"/>
                    <a:pt x="1798" y="1717"/>
                  </a:cubicBezTo>
                  <a:cubicBezTo>
                    <a:pt x="1798" y="1717"/>
                    <a:pt x="1774" y="1705"/>
                    <a:pt x="1774" y="1705"/>
                  </a:cubicBezTo>
                  <a:cubicBezTo>
                    <a:pt x="1762" y="1705"/>
                    <a:pt x="1750" y="1717"/>
                    <a:pt x="1750" y="1717"/>
                  </a:cubicBezTo>
                  <a:cubicBezTo>
                    <a:pt x="1738" y="1729"/>
                    <a:pt x="1726" y="1717"/>
                    <a:pt x="1750" y="1741"/>
                  </a:cubicBezTo>
                  <a:cubicBezTo>
                    <a:pt x="1758" y="1756"/>
                    <a:pt x="1780" y="1776"/>
                    <a:pt x="1801" y="1791"/>
                  </a:cubicBezTo>
                  <a:lnTo>
                    <a:pt x="1801" y="1791"/>
                  </a:lnTo>
                  <a:cubicBezTo>
                    <a:pt x="1783" y="1779"/>
                    <a:pt x="1762" y="1764"/>
                    <a:pt x="1750" y="1752"/>
                  </a:cubicBezTo>
                  <a:cubicBezTo>
                    <a:pt x="1738" y="1741"/>
                    <a:pt x="1732" y="1738"/>
                    <a:pt x="1728" y="1738"/>
                  </a:cubicBezTo>
                  <a:cubicBezTo>
                    <a:pt x="1724" y="1738"/>
                    <a:pt x="1721" y="1741"/>
                    <a:pt x="1715" y="1741"/>
                  </a:cubicBezTo>
                  <a:cubicBezTo>
                    <a:pt x="1715" y="1749"/>
                    <a:pt x="1709" y="1757"/>
                    <a:pt x="1701" y="1757"/>
                  </a:cubicBezTo>
                  <a:cubicBezTo>
                    <a:pt x="1698" y="1757"/>
                    <a:pt x="1694" y="1756"/>
                    <a:pt x="1691" y="1752"/>
                  </a:cubicBezTo>
                  <a:lnTo>
                    <a:pt x="1667" y="1741"/>
                  </a:lnTo>
                  <a:lnTo>
                    <a:pt x="1667" y="1741"/>
                  </a:lnTo>
                  <a:cubicBezTo>
                    <a:pt x="1667" y="1741"/>
                    <a:pt x="1679" y="1764"/>
                    <a:pt x="1691" y="1776"/>
                  </a:cubicBezTo>
                  <a:cubicBezTo>
                    <a:pt x="1695" y="1780"/>
                    <a:pt x="1692" y="1782"/>
                    <a:pt x="1686" y="1782"/>
                  </a:cubicBezTo>
                  <a:cubicBezTo>
                    <a:pt x="1675" y="1782"/>
                    <a:pt x="1651" y="1776"/>
                    <a:pt x="1643" y="1776"/>
                  </a:cubicBezTo>
                  <a:cubicBezTo>
                    <a:pt x="1642" y="1775"/>
                    <a:pt x="1641" y="1774"/>
                    <a:pt x="1640" y="1774"/>
                  </a:cubicBezTo>
                  <a:lnTo>
                    <a:pt x="1640" y="1774"/>
                  </a:lnTo>
                  <a:cubicBezTo>
                    <a:pt x="1638" y="1774"/>
                    <a:pt x="1658" y="1805"/>
                    <a:pt x="1679" y="1836"/>
                  </a:cubicBezTo>
                  <a:cubicBezTo>
                    <a:pt x="1692" y="1855"/>
                    <a:pt x="1696" y="1862"/>
                    <a:pt x="1695" y="1862"/>
                  </a:cubicBezTo>
                  <a:cubicBezTo>
                    <a:pt x="1692" y="1862"/>
                    <a:pt x="1652" y="1809"/>
                    <a:pt x="1643" y="1800"/>
                  </a:cubicBezTo>
                  <a:cubicBezTo>
                    <a:pt x="1642" y="1799"/>
                    <a:pt x="1641" y="1798"/>
                    <a:pt x="1640" y="1798"/>
                  </a:cubicBezTo>
                  <a:lnTo>
                    <a:pt x="1640" y="1798"/>
                  </a:lnTo>
                  <a:cubicBezTo>
                    <a:pt x="1636" y="1798"/>
                    <a:pt x="1655" y="1836"/>
                    <a:pt x="1655" y="1836"/>
                  </a:cubicBezTo>
                  <a:cubicBezTo>
                    <a:pt x="1660" y="1844"/>
                    <a:pt x="1662" y="1847"/>
                    <a:pt x="1661" y="1847"/>
                  </a:cubicBezTo>
                  <a:cubicBezTo>
                    <a:pt x="1659" y="1847"/>
                    <a:pt x="1626" y="1809"/>
                    <a:pt x="1607" y="1800"/>
                  </a:cubicBezTo>
                  <a:cubicBezTo>
                    <a:pt x="1604" y="1797"/>
                    <a:pt x="1601" y="1795"/>
                    <a:pt x="1600" y="1795"/>
                  </a:cubicBezTo>
                  <a:cubicBezTo>
                    <a:pt x="1596" y="1795"/>
                    <a:pt x="1596" y="1804"/>
                    <a:pt x="1596" y="1812"/>
                  </a:cubicBezTo>
                  <a:cubicBezTo>
                    <a:pt x="1596" y="1819"/>
                    <a:pt x="1596" y="1836"/>
                    <a:pt x="1587" y="1836"/>
                  </a:cubicBezTo>
                  <a:cubicBezTo>
                    <a:pt x="1582" y="1836"/>
                    <a:pt x="1573" y="1830"/>
                    <a:pt x="1560" y="1812"/>
                  </a:cubicBezTo>
                  <a:cubicBezTo>
                    <a:pt x="1548" y="1812"/>
                    <a:pt x="1560" y="1824"/>
                    <a:pt x="1560" y="1836"/>
                  </a:cubicBezTo>
                  <a:cubicBezTo>
                    <a:pt x="1560" y="1872"/>
                    <a:pt x="1536" y="1872"/>
                    <a:pt x="1536" y="1907"/>
                  </a:cubicBezTo>
                  <a:cubicBezTo>
                    <a:pt x="1536" y="1931"/>
                    <a:pt x="1548" y="1955"/>
                    <a:pt x="1560" y="1979"/>
                  </a:cubicBezTo>
                  <a:cubicBezTo>
                    <a:pt x="1548" y="1955"/>
                    <a:pt x="1536" y="1931"/>
                    <a:pt x="1512" y="1907"/>
                  </a:cubicBezTo>
                  <a:cubicBezTo>
                    <a:pt x="1510" y="1905"/>
                    <a:pt x="1508" y="1904"/>
                    <a:pt x="1507" y="1904"/>
                  </a:cubicBezTo>
                  <a:lnTo>
                    <a:pt x="1507" y="1904"/>
                  </a:lnTo>
                  <a:cubicBezTo>
                    <a:pt x="1506" y="1904"/>
                    <a:pt x="1507" y="1906"/>
                    <a:pt x="1508" y="1907"/>
                  </a:cubicBezTo>
                  <a:lnTo>
                    <a:pt x="1500" y="1907"/>
                  </a:lnTo>
                  <a:cubicBezTo>
                    <a:pt x="1495" y="1897"/>
                    <a:pt x="1490" y="1893"/>
                    <a:pt x="1485" y="1893"/>
                  </a:cubicBezTo>
                  <a:cubicBezTo>
                    <a:pt x="1478" y="1893"/>
                    <a:pt x="1471" y="1900"/>
                    <a:pt x="1465" y="1907"/>
                  </a:cubicBezTo>
                  <a:cubicBezTo>
                    <a:pt x="1476" y="1931"/>
                    <a:pt x="1453" y="1931"/>
                    <a:pt x="1453" y="1931"/>
                  </a:cubicBezTo>
                  <a:cubicBezTo>
                    <a:pt x="1476" y="1991"/>
                    <a:pt x="1512" y="2050"/>
                    <a:pt x="1524" y="2110"/>
                  </a:cubicBezTo>
                  <a:cubicBezTo>
                    <a:pt x="1524" y="2111"/>
                    <a:pt x="1524" y="2111"/>
                    <a:pt x="1523" y="2111"/>
                  </a:cubicBezTo>
                  <a:cubicBezTo>
                    <a:pt x="1518" y="2111"/>
                    <a:pt x="1487" y="2058"/>
                    <a:pt x="1476" y="2014"/>
                  </a:cubicBezTo>
                  <a:cubicBezTo>
                    <a:pt x="1465" y="1967"/>
                    <a:pt x="1453" y="1943"/>
                    <a:pt x="1441" y="1943"/>
                  </a:cubicBezTo>
                  <a:cubicBezTo>
                    <a:pt x="1429" y="1955"/>
                    <a:pt x="1429" y="1943"/>
                    <a:pt x="1441" y="1967"/>
                  </a:cubicBezTo>
                  <a:cubicBezTo>
                    <a:pt x="1449" y="1984"/>
                    <a:pt x="1452" y="1995"/>
                    <a:pt x="1448" y="1995"/>
                  </a:cubicBezTo>
                  <a:cubicBezTo>
                    <a:pt x="1446" y="1995"/>
                    <a:pt x="1444" y="1994"/>
                    <a:pt x="1441" y="1991"/>
                  </a:cubicBezTo>
                  <a:cubicBezTo>
                    <a:pt x="1417" y="1955"/>
                    <a:pt x="1393" y="1919"/>
                    <a:pt x="1381" y="1883"/>
                  </a:cubicBezTo>
                  <a:lnTo>
                    <a:pt x="1381" y="1883"/>
                  </a:lnTo>
                  <a:cubicBezTo>
                    <a:pt x="1393" y="1931"/>
                    <a:pt x="1393" y="1931"/>
                    <a:pt x="1381" y="1931"/>
                  </a:cubicBezTo>
                  <a:cubicBezTo>
                    <a:pt x="1369" y="1931"/>
                    <a:pt x="1369" y="1931"/>
                    <a:pt x="1369" y="1955"/>
                  </a:cubicBezTo>
                  <a:cubicBezTo>
                    <a:pt x="1369" y="1973"/>
                    <a:pt x="1369" y="1985"/>
                    <a:pt x="1369" y="1991"/>
                  </a:cubicBezTo>
                  <a:cubicBezTo>
                    <a:pt x="1369" y="1979"/>
                    <a:pt x="1357" y="1943"/>
                    <a:pt x="1345" y="1943"/>
                  </a:cubicBezTo>
                  <a:cubicBezTo>
                    <a:pt x="1345" y="1943"/>
                    <a:pt x="1345" y="1967"/>
                    <a:pt x="1345" y="1967"/>
                  </a:cubicBezTo>
                  <a:lnTo>
                    <a:pt x="1334" y="1967"/>
                  </a:lnTo>
                  <a:cubicBezTo>
                    <a:pt x="1328" y="1957"/>
                    <a:pt x="1326" y="1952"/>
                    <a:pt x="1324" y="1952"/>
                  </a:cubicBezTo>
                  <a:lnTo>
                    <a:pt x="1324" y="1952"/>
                  </a:lnTo>
                  <a:cubicBezTo>
                    <a:pt x="1319" y="1952"/>
                    <a:pt x="1334" y="2008"/>
                    <a:pt x="1334" y="2026"/>
                  </a:cubicBezTo>
                  <a:lnTo>
                    <a:pt x="1334" y="2062"/>
                  </a:lnTo>
                  <a:cubicBezTo>
                    <a:pt x="1310" y="2002"/>
                    <a:pt x="1310" y="1979"/>
                    <a:pt x="1298" y="1979"/>
                  </a:cubicBezTo>
                  <a:cubicBezTo>
                    <a:pt x="1292" y="1973"/>
                    <a:pt x="1283" y="1970"/>
                    <a:pt x="1274" y="1970"/>
                  </a:cubicBezTo>
                  <a:cubicBezTo>
                    <a:pt x="1265" y="1970"/>
                    <a:pt x="1256" y="1973"/>
                    <a:pt x="1250" y="1979"/>
                  </a:cubicBezTo>
                  <a:cubicBezTo>
                    <a:pt x="1250" y="1979"/>
                    <a:pt x="1226" y="1979"/>
                    <a:pt x="1226" y="2002"/>
                  </a:cubicBezTo>
                  <a:cubicBezTo>
                    <a:pt x="1238" y="2026"/>
                    <a:pt x="1226" y="2038"/>
                    <a:pt x="1226" y="2038"/>
                  </a:cubicBezTo>
                  <a:cubicBezTo>
                    <a:pt x="1226" y="2014"/>
                    <a:pt x="1226" y="2002"/>
                    <a:pt x="1215" y="1991"/>
                  </a:cubicBezTo>
                  <a:cubicBezTo>
                    <a:pt x="1215" y="1979"/>
                    <a:pt x="1215" y="1979"/>
                    <a:pt x="1215" y="1979"/>
                  </a:cubicBezTo>
                  <a:cubicBezTo>
                    <a:pt x="1209" y="1979"/>
                    <a:pt x="1203" y="1976"/>
                    <a:pt x="1198" y="1976"/>
                  </a:cubicBezTo>
                  <a:cubicBezTo>
                    <a:pt x="1194" y="1976"/>
                    <a:pt x="1191" y="1979"/>
                    <a:pt x="1191" y="1991"/>
                  </a:cubicBezTo>
                  <a:cubicBezTo>
                    <a:pt x="1191" y="2008"/>
                    <a:pt x="1191" y="2011"/>
                    <a:pt x="1189" y="2011"/>
                  </a:cubicBezTo>
                  <a:cubicBezTo>
                    <a:pt x="1188" y="2011"/>
                    <a:pt x="1187" y="2011"/>
                    <a:pt x="1186" y="2011"/>
                  </a:cubicBezTo>
                  <a:cubicBezTo>
                    <a:pt x="1184" y="2011"/>
                    <a:pt x="1182" y="2011"/>
                    <a:pt x="1179" y="2014"/>
                  </a:cubicBezTo>
                  <a:cubicBezTo>
                    <a:pt x="1175" y="2018"/>
                    <a:pt x="1174" y="2025"/>
                    <a:pt x="1174" y="2031"/>
                  </a:cubicBezTo>
                  <a:lnTo>
                    <a:pt x="1174" y="2031"/>
                  </a:lnTo>
                  <a:cubicBezTo>
                    <a:pt x="1172" y="2028"/>
                    <a:pt x="1170" y="2026"/>
                    <a:pt x="1167" y="2026"/>
                  </a:cubicBezTo>
                  <a:cubicBezTo>
                    <a:pt x="1167" y="2014"/>
                    <a:pt x="1155" y="1991"/>
                    <a:pt x="1155" y="1991"/>
                  </a:cubicBezTo>
                  <a:cubicBezTo>
                    <a:pt x="1143" y="1991"/>
                    <a:pt x="1131" y="2002"/>
                    <a:pt x="1119" y="2014"/>
                  </a:cubicBezTo>
                  <a:cubicBezTo>
                    <a:pt x="1119" y="2018"/>
                    <a:pt x="1119" y="2022"/>
                    <a:pt x="1119" y="2026"/>
                  </a:cubicBezTo>
                  <a:cubicBezTo>
                    <a:pt x="1119" y="2026"/>
                    <a:pt x="1109" y="2016"/>
                    <a:pt x="1102" y="2016"/>
                  </a:cubicBezTo>
                  <a:cubicBezTo>
                    <a:pt x="1098" y="2016"/>
                    <a:pt x="1095" y="2018"/>
                    <a:pt x="1095" y="2026"/>
                  </a:cubicBezTo>
                  <a:cubicBezTo>
                    <a:pt x="1095" y="2060"/>
                    <a:pt x="1095" y="2088"/>
                    <a:pt x="1091" y="2088"/>
                  </a:cubicBezTo>
                  <a:cubicBezTo>
                    <a:pt x="1089" y="2088"/>
                    <a:pt x="1087" y="2084"/>
                    <a:pt x="1084" y="2074"/>
                  </a:cubicBezTo>
                  <a:cubicBezTo>
                    <a:pt x="1068" y="2051"/>
                    <a:pt x="1063" y="2043"/>
                    <a:pt x="1058" y="2043"/>
                  </a:cubicBezTo>
                  <a:cubicBezTo>
                    <a:pt x="1055" y="2043"/>
                    <a:pt x="1052" y="2046"/>
                    <a:pt x="1048" y="2050"/>
                  </a:cubicBezTo>
                  <a:cubicBezTo>
                    <a:pt x="1036" y="2062"/>
                    <a:pt x="1036" y="2122"/>
                    <a:pt x="1024" y="2122"/>
                  </a:cubicBezTo>
                  <a:cubicBezTo>
                    <a:pt x="1024" y="2110"/>
                    <a:pt x="1024" y="2002"/>
                    <a:pt x="1024" y="1991"/>
                  </a:cubicBezTo>
                  <a:cubicBezTo>
                    <a:pt x="1024" y="1990"/>
                    <a:pt x="1024" y="1989"/>
                    <a:pt x="1024" y="1989"/>
                  </a:cubicBezTo>
                  <a:cubicBezTo>
                    <a:pt x="1024" y="1989"/>
                    <a:pt x="1023" y="2051"/>
                    <a:pt x="1012" y="2062"/>
                  </a:cubicBezTo>
                  <a:cubicBezTo>
                    <a:pt x="1012" y="2051"/>
                    <a:pt x="1012" y="2014"/>
                    <a:pt x="1012" y="2002"/>
                  </a:cubicBezTo>
                  <a:cubicBezTo>
                    <a:pt x="1012" y="2023"/>
                    <a:pt x="995" y="2131"/>
                    <a:pt x="990" y="2131"/>
                  </a:cubicBezTo>
                  <a:cubicBezTo>
                    <a:pt x="989" y="2131"/>
                    <a:pt x="988" y="2128"/>
                    <a:pt x="988" y="2122"/>
                  </a:cubicBezTo>
                  <a:cubicBezTo>
                    <a:pt x="988" y="2086"/>
                    <a:pt x="988" y="2062"/>
                    <a:pt x="988" y="2026"/>
                  </a:cubicBezTo>
                  <a:lnTo>
                    <a:pt x="976" y="2026"/>
                  </a:lnTo>
                  <a:cubicBezTo>
                    <a:pt x="964" y="2038"/>
                    <a:pt x="964" y="2122"/>
                    <a:pt x="953" y="2122"/>
                  </a:cubicBezTo>
                  <a:cubicBezTo>
                    <a:pt x="953" y="2086"/>
                    <a:pt x="964" y="2050"/>
                    <a:pt x="964" y="2026"/>
                  </a:cubicBezTo>
                  <a:cubicBezTo>
                    <a:pt x="964" y="2014"/>
                    <a:pt x="964" y="2001"/>
                    <a:pt x="961" y="2001"/>
                  </a:cubicBezTo>
                  <a:cubicBezTo>
                    <a:pt x="958" y="2001"/>
                    <a:pt x="952" y="2011"/>
                    <a:pt x="941" y="2038"/>
                  </a:cubicBezTo>
                  <a:cubicBezTo>
                    <a:pt x="953" y="1997"/>
                    <a:pt x="953" y="1982"/>
                    <a:pt x="950" y="1982"/>
                  </a:cubicBezTo>
                  <a:lnTo>
                    <a:pt x="950" y="1982"/>
                  </a:lnTo>
                  <a:cubicBezTo>
                    <a:pt x="948" y="1982"/>
                    <a:pt x="945" y="1988"/>
                    <a:pt x="943" y="1997"/>
                  </a:cubicBezTo>
                  <a:lnTo>
                    <a:pt x="943" y="1997"/>
                  </a:lnTo>
                  <a:cubicBezTo>
                    <a:pt x="942" y="1988"/>
                    <a:pt x="939" y="1984"/>
                    <a:pt x="934" y="1984"/>
                  </a:cubicBezTo>
                  <a:cubicBezTo>
                    <a:pt x="923" y="1984"/>
                    <a:pt x="905" y="2002"/>
                    <a:pt x="905" y="2002"/>
                  </a:cubicBezTo>
                  <a:cubicBezTo>
                    <a:pt x="905" y="2002"/>
                    <a:pt x="896" y="2066"/>
                    <a:pt x="894" y="2066"/>
                  </a:cubicBezTo>
                  <a:cubicBezTo>
                    <a:pt x="893" y="2066"/>
                    <a:pt x="893" y="2065"/>
                    <a:pt x="893" y="2062"/>
                  </a:cubicBezTo>
                  <a:cubicBezTo>
                    <a:pt x="881" y="2038"/>
                    <a:pt x="881" y="2026"/>
                    <a:pt x="869" y="2026"/>
                  </a:cubicBezTo>
                  <a:cubicBezTo>
                    <a:pt x="845" y="2062"/>
                    <a:pt x="857" y="2098"/>
                    <a:pt x="869" y="2122"/>
                  </a:cubicBezTo>
                  <a:lnTo>
                    <a:pt x="845" y="2122"/>
                  </a:lnTo>
                  <a:cubicBezTo>
                    <a:pt x="845" y="2122"/>
                    <a:pt x="834" y="2110"/>
                    <a:pt x="845" y="2074"/>
                  </a:cubicBezTo>
                  <a:cubicBezTo>
                    <a:pt x="857" y="2038"/>
                    <a:pt x="869" y="2014"/>
                    <a:pt x="869" y="1991"/>
                  </a:cubicBezTo>
                  <a:cubicBezTo>
                    <a:pt x="869" y="1980"/>
                    <a:pt x="868" y="1976"/>
                    <a:pt x="866" y="1976"/>
                  </a:cubicBezTo>
                  <a:cubicBezTo>
                    <a:pt x="859" y="1976"/>
                    <a:pt x="843" y="2026"/>
                    <a:pt x="834" y="2026"/>
                  </a:cubicBezTo>
                  <a:cubicBezTo>
                    <a:pt x="822" y="2026"/>
                    <a:pt x="834" y="1991"/>
                    <a:pt x="834" y="1943"/>
                  </a:cubicBezTo>
                  <a:lnTo>
                    <a:pt x="834" y="1943"/>
                  </a:lnTo>
                  <a:cubicBezTo>
                    <a:pt x="810" y="1967"/>
                    <a:pt x="798" y="2002"/>
                    <a:pt x="774" y="2038"/>
                  </a:cubicBezTo>
                  <a:cubicBezTo>
                    <a:pt x="772" y="2042"/>
                    <a:pt x="771" y="2044"/>
                    <a:pt x="771" y="2044"/>
                  </a:cubicBezTo>
                  <a:cubicBezTo>
                    <a:pt x="770" y="2044"/>
                    <a:pt x="781" y="2014"/>
                    <a:pt x="785" y="1998"/>
                  </a:cubicBezTo>
                  <a:lnTo>
                    <a:pt x="785" y="1998"/>
                  </a:lnTo>
                  <a:cubicBezTo>
                    <a:pt x="792" y="1984"/>
                    <a:pt x="798" y="1972"/>
                    <a:pt x="798" y="1967"/>
                  </a:cubicBezTo>
                  <a:cubicBezTo>
                    <a:pt x="798" y="1955"/>
                    <a:pt x="786" y="1955"/>
                    <a:pt x="774" y="1955"/>
                  </a:cubicBezTo>
                  <a:cubicBezTo>
                    <a:pt x="774" y="1955"/>
                    <a:pt x="762" y="1955"/>
                    <a:pt x="738" y="1991"/>
                  </a:cubicBezTo>
                  <a:cubicBezTo>
                    <a:pt x="726" y="2014"/>
                    <a:pt x="726" y="2014"/>
                    <a:pt x="726" y="2014"/>
                  </a:cubicBezTo>
                  <a:cubicBezTo>
                    <a:pt x="726" y="1991"/>
                    <a:pt x="726" y="1991"/>
                    <a:pt x="738" y="1979"/>
                  </a:cubicBezTo>
                  <a:cubicBezTo>
                    <a:pt x="738" y="1955"/>
                    <a:pt x="738" y="1955"/>
                    <a:pt x="738" y="1955"/>
                  </a:cubicBezTo>
                  <a:cubicBezTo>
                    <a:pt x="738" y="1955"/>
                    <a:pt x="703" y="1979"/>
                    <a:pt x="703" y="1991"/>
                  </a:cubicBezTo>
                  <a:lnTo>
                    <a:pt x="679" y="1991"/>
                  </a:lnTo>
                  <a:cubicBezTo>
                    <a:pt x="679" y="1991"/>
                    <a:pt x="691" y="1943"/>
                    <a:pt x="691" y="1943"/>
                  </a:cubicBezTo>
                  <a:lnTo>
                    <a:pt x="691" y="1943"/>
                  </a:lnTo>
                  <a:lnTo>
                    <a:pt x="679" y="1967"/>
                  </a:lnTo>
                  <a:lnTo>
                    <a:pt x="655" y="1943"/>
                  </a:lnTo>
                  <a:cubicBezTo>
                    <a:pt x="655" y="1943"/>
                    <a:pt x="655" y="1938"/>
                    <a:pt x="651" y="1938"/>
                  </a:cubicBezTo>
                  <a:cubicBezTo>
                    <a:pt x="646" y="1938"/>
                    <a:pt x="634" y="1946"/>
                    <a:pt x="607" y="1979"/>
                  </a:cubicBezTo>
                  <a:cubicBezTo>
                    <a:pt x="643" y="1931"/>
                    <a:pt x="631" y="1919"/>
                    <a:pt x="619" y="1919"/>
                  </a:cubicBezTo>
                  <a:cubicBezTo>
                    <a:pt x="619" y="1917"/>
                    <a:pt x="619" y="1917"/>
                    <a:pt x="618" y="1917"/>
                  </a:cubicBezTo>
                  <a:cubicBezTo>
                    <a:pt x="613" y="1917"/>
                    <a:pt x="600" y="1934"/>
                    <a:pt x="589" y="1934"/>
                  </a:cubicBezTo>
                  <a:cubicBezTo>
                    <a:pt x="587" y="1934"/>
                    <a:pt x="585" y="1933"/>
                    <a:pt x="583" y="1931"/>
                  </a:cubicBezTo>
                  <a:cubicBezTo>
                    <a:pt x="583" y="1919"/>
                    <a:pt x="607" y="1895"/>
                    <a:pt x="619" y="1883"/>
                  </a:cubicBezTo>
                  <a:cubicBezTo>
                    <a:pt x="619" y="1872"/>
                    <a:pt x="619" y="1872"/>
                    <a:pt x="619" y="1872"/>
                  </a:cubicBezTo>
                  <a:cubicBezTo>
                    <a:pt x="607" y="1872"/>
                    <a:pt x="595" y="1872"/>
                    <a:pt x="595" y="1883"/>
                  </a:cubicBezTo>
                  <a:cubicBezTo>
                    <a:pt x="583" y="1895"/>
                    <a:pt x="572" y="1907"/>
                    <a:pt x="560" y="1919"/>
                  </a:cubicBezTo>
                  <a:cubicBezTo>
                    <a:pt x="579" y="1895"/>
                    <a:pt x="583" y="1888"/>
                    <a:pt x="580" y="1888"/>
                  </a:cubicBezTo>
                  <a:lnTo>
                    <a:pt x="580" y="1888"/>
                  </a:lnTo>
                  <a:cubicBezTo>
                    <a:pt x="577" y="1888"/>
                    <a:pt x="566" y="1897"/>
                    <a:pt x="561" y="1897"/>
                  </a:cubicBezTo>
                  <a:cubicBezTo>
                    <a:pt x="560" y="1897"/>
                    <a:pt x="560" y="1897"/>
                    <a:pt x="560" y="1895"/>
                  </a:cubicBezTo>
                  <a:cubicBezTo>
                    <a:pt x="560" y="1895"/>
                    <a:pt x="623" y="1811"/>
                    <a:pt x="620" y="1811"/>
                  </a:cubicBezTo>
                  <a:lnTo>
                    <a:pt x="620" y="1811"/>
                  </a:lnTo>
                  <a:cubicBezTo>
                    <a:pt x="620" y="1811"/>
                    <a:pt x="620" y="1811"/>
                    <a:pt x="619" y="1812"/>
                  </a:cubicBezTo>
                  <a:cubicBezTo>
                    <a:pt x="572" y="1848"/>
                    <a:pt x="536" y="1883"/>
                    <a:pt x="500" y="1931"/>
                  </a:cubicBezTo>
                  <a:cubicBezTo>
                    <a:pt x="496" y="1937"/>
                    <a:pt x="495" y="1939"/>
                    <a:pt x="495" y="1939"/>
                  </a:cubicBezTo>
                  <a:cubicBezTo>
                    <a:pt x="493" y="1939"/>
                    <a:pt x="536" y="1870"/>
                    <a:pt x="536" y="1860"/>
                  </a:cubicBezTo>
                  <a:lnTo>
                    <a:pt x="536" y="1860"/>
                  </a:lnTo>
                  <a:cubicBezTo>
                    <a:pt x="524" y="1883"/>
                    <a:pt x="512" y="1895"/>
                    <a:pt x="512" y="1895"/>
                  </a:cubicBezTo>
                  <a:cubicBezTo>
                    <a:pt x="504" y="1895"/>
                    <a:pt x="507" y="1890"/>
                    <a:pt x="506" y="1890"/>
                  </a:cubicBezTo>
                  <a:lnTo>
                    <a:pt x="506" y="1890"/>
                  </a:lnTo>
                  <a:cubicBezTo>
                    <a:pt x="505" y="1890"/>
                    <a:pt x="504" y="1891"/>
                    <a:pt x="500" y="1895"/>
                  </a:cubicBezTo>
                  <a:lnTo>
                    <a:pt x="464" y="1931"/>
                  </a:lnTo>
                  <a:lnTo>
                    <a:pt x="453" y="1931"/>
                  </a:lnTo>
                  <a:cubicBezTo>
                    <a:pt x="476" y="1895"/>
                    <a:pt x="500" y="1883"/>
                    <a:pt x="476" y="1883"/>
                  </a:cubicBezTo>
                  <a:cubicBezTo>
                    <a:pt x="472" y="1883"/>
                    <a:pt x="468" y="1885"/>
                    <a:pt x="466" y="1885"/>
                  </a:cubicBezTo>
                  <a:cubicBezTo>
                    <a:pt x="462" y="1885"/>
                    <a:pt x="464" y="1879"/>
                    <a:pt x="488" y="1848"/>
                  </a:cubicBezTo>
                  <a:cubicBezTo>
                    <a:pt x="505" y="1839"/>
                    <a:pt x="498" y="1831"/>
                    <a:pt x="493" y="1831"/>
                  </a:cubicBezTo>
                  <a:cubicBezTo>
                    <a:pt x="490" y="1831"/>
                    <a:pt x="488" y="1832"/>
                    <a:pt x="488" y="1836"/>
                  </a:cubicBezTo>
                  <a:cubicBezTo>
                    <a:pt x="488" y="1848"/>
                    <a:pt x="464" y="1860"/>
                    <a:pt x="464" y="1860"/>
                  </a:cubicBezTo>
                  <a:cubicBezTo>
                    <a:pt x="453" y="1860"/>
                    <a:pt x="441" y="1860"/>
                    <a:pt x="453" y="1848"/>
                  </a:cubicBezTo>
                  <a:cubicBezTo>
                    <a:pt x="453" y="1836"/>
                    <a:pt x="476" y="1812"/>
                    <a:pt x="476" y="1800"/>
                  </a:cubicBezTo>
                  <a:cubicBezTo>
                    <a:pt x="490" y="1787"/>
                    <a:pt x="493" y="1782"/>
                    <a:pt x="491" y="1782"/>
                  </a:cubicBezTo>
                  <a:lnTo>
                    <a:pt x="491" y="1782"/>
                  </a:lnTo>
                  <a:cubicBezTo>
                    <a:pt x="489" y="1782"/>
                    <a:pt x="486" y="1784"/>
                    <a:pt x="481" y="1787"/>
                  </a:cubicBezTo>
                  <a:lnTo>
                    <a:pt x="481" y="1787"/>
                  </a:lnTo>
                  <a:cubicBezTo>
                    <a:pt x="482" y="1782"/>
                    <a:pt x="480" y="1780"/>
                    <a:pt x="478" y="1780"/>
                  </a:cubicBezTo>
                  <a:cubicBezTo>
                    <a:pt x="474" y="1780"/>
                    <a:pt x="469" y="1783"/>
                    <a:pt x="464" y="1788"/>
                  </a:cubicBezTo>
                  <a:cubicBezTo>
                    <a:pt x="462" y="1790"/>
                    <a:pt x="460" y="1790"/>
                    <a:pt x="459" y="1790"/>
                  </a:cubicBezTo>
                  <a:cubicBezTo>
                    <a:pt x="448" y="1790"/>
                    <a:pt x="476" y="1753"/>
                    <a:pt x="476" y="1752"/>
                  </a:cubicBezTo>
                  <a:lnTo>
                    <a:pt x="476" y="1752"/>
                  </a:lnTo>
                  <a:cubicBezTo>
                    <a:pt x="441" y="1776"/>
                    <a:pt x="417" y="1800"/>
                    <a:pt x="393" y="1836"/>
                  </a:cubicBezTo>
                  <a:cubicBezTo>
                    <a:pt x="393" y="1836"/>
                    <a:pt x="369" y="1836"/>
                    <a:pt x="393" y="1824"/>
                  </a:cubicBezTo>
                  <a:cubicBezTo>
                    <a:pt x="401" y="1815"/>
                    <a:pt x="398" y="1807"/>
                    <a:pt x="395" y="1807"/>
                  </a:cubicBezTo>
                  <a:lnTo>
                    <a:pt x="395" y="1807"/>
                  </a:lnTo>
                  <a:cubicBezTo>
                    <a:pt x="394" y="1807"/>
                    <a:pt x="393" y="1809"/>
                    <a:pt x="393" y="1812"/>
                  </a:cubicBezTo>
                  <a:cubicBezTo>
                    <a:pt x="381" y="1812"/>
                    <a:pt x="405" y="1788"/>
                    <a:pt x="441" y="1752"/>
                  </a:cubicBezTo>
                  <a:cubicBezTo>
                    <a:pt x="447" y="1747"/>
                    <a:pt x="448" y="1744"/>
                    <a:pt x="447" y="1744"/>
                  </a:cubicBezTo>
                  <a:lnTo>
                    <a:pt x="447" y="1744"/>
                  </a:lnTo>
                  <a:cubicBezTo>
                    <a:pt x="444" y="1744"/>
                    <a:pt x="417" y="1764"/>
                    <a:pt x="417" y="1764"/>
                  </a:cubicBezTo>
                  <a:cubicBezTo>
                    <a:pt x="405" y="1764"/>
                    <a:pt x="381" y="1776"/>
                    <a:pt x="381" y="1776"/>
                  </a:cubicBezTo>
                  <a:cubicBezTo>
                    <a:pt x="381" y="1776"/>
                    <a:pt x="386" y="1766"/>
                    <a:pt x="376" y="1766"/>
                  </a:cubicBezTo>
                  <a:cubicBezTo>
                    <a:pt x="370" y="1766"/>
                    <a:pt x="361" y="1768"/>
                    <a:pt x="345" y="1776"/>
                  </a:cubicBezTo>
                  <a:cubicBezTo>
                    <a:pt x="345" y="1776"/>
                    <a:pt x="335" y="1782"/>
                    <a:pt x="328" y="1782"/>
                  </a:cubicBezTo>
                  <a:cubicBezTo>
                    <a:pt x="324" y="1782"/>
                    <a:pt x="322" y="1780"/>
                    <a:pt x="322" y="1776"/>
                  </a:cubicBezTo>
                  <a:cubicBezTo>
                    <a:pt x="333" y="1764"/>
                    <a:pt x="405" y="1729"/>
                    <a:pt x="417" y="1705"/>
                  </a:cubicBezTo>
                  <a:cubicBezTo>
                    <a:pt x="417" y="1693"/>
                    <a:pt x="417" y="1693"/>
                    <a:pt x="405" y="1681"/>
                  </a:cubicBezTo>
                  <a:cubicBezTo>
                    <a:pt x="402" y="1678"/>
                    <a:pt x="400" y="1676"/>
                    <a:pt x="399" y="1676"/>
                  </a:cubicBezTo>
                  <a:cubicBezTo>
                    <a:pt x="397" y="1676"/>
                    <a:pt x="399" y="1687"/>
                    <a:pt x="381" y="1705"/>
                  </a:cubicBezTo>
                  <a:cubicBezTo>
                    <a:pt x="378" y="1711"/>
                    <a:pt x="376" y="1713"/>
                    <a:pt x="375" y="1713"/>
                  </a:cubicBezTo>
                  <a:cubicBezTo>
                    <a:pt x="373" y="1713"/>
                    <a:pt x="372" y="1702"/>
                    <a:pt x="358" y="1702"/>
                  </a:cubicBezTo>
                  <a:cubicBezTo>
                    <a:pt x="356" y="1702"/>
                    <a:pt x="352" y="1703"/>
                    <a:pt x="348" y="1704"/>
                  </a:cubicBezTo>
                  <a:lnTo>
                    <a:pt x="348" y="1704"/>
                  </a:lnTo>
                  <a:cubicBezTo>
                    <a:pt x="349" y="1703"/>
                    <a:pt x="349" y="1702"/>
                    <a:pt x="348" y="1702"/>
                  </a:cubicBezTo>
                  <a:lnTo>
                    <a:pt x="348" y="1702"/>
                  </a:lnTo>
                  <a:cubicBezTo>
                    <a:pt x="348" y="1702"/>
                    <a:pt x="347" y="1703"/>
                    <a:pt x="345" y="1705"/>
                  </a:cubicBezTo>
                  <a:cubicBezTo>
                    <a:pt x="346" y="1705"/>
                    <a:pt x="347" y="1704"/>
                    <a:pt x="348" y="1704"/>
                  </a:cubicBezTo>
                  <a:lnTo>
                    <a:pt x="348" y="1704"/>
                  </a:lnTo>
                  <a:cubicBezTo>
                    <a:pt x="345" y="1710"/>
                    <a:pt x="330" y="1729"/>
                    <a:pt x="322" y="1729"/>
                  </a:cubicBezTo>
                  <a:cubicBezTo>
                    <a:pt x="322" y="1729"/>
                    <a:pt x="296" y="1742"/>
                    <a:pt x="288" y="1742"/>
                  </a:cubicBezTo>
                  <a:cubicBezTo>
                    <a:pt x="283" y="1742"/>
                    <a:pt x="286" y="1736"/>
                    <a:pt x="310" y="1717"/>
                  </a:cubicBezTo>
                  <a:cubicBezTo>
                    <a:pt x="333" y="1705"/>
                    <a:pt x="357" y="1693"/>
                    <a:pt x="357" y="1681"/>
                  </a:cubicBezTo>
                  <a:cubicBezTo>
                    <a:pt x="369" y="1669"/>
                    <a:pt x="357" y="1657"/>
                    <a:pt x="357" y="1657"/>
                  </a:cubicBezTo>
                  <a:cubicBezTo>
                    <a:pt x="322" y="1669"/>
                    <a:pt x="298" y="1681"/>
                    <a:pt x="274" y="1705"/>
                  </a:cubicBezTo>
                  <a:cubicBezTo>
                    <a:pt x="286" y="1681"/>
                    <a:pt x="298" y="1669"/>
                    <a:pt x="310" y="1657"/>
                  </a:cubicBezTo>
                  <a:cubicBezTo>
                    <a:pt x="316" y="1651"/>
                    <a:pt x="322" y="1648"/>
                    <a:pt x="327" y="1648"/>
                  </a:cubicBezTo>
                  <a:cubicBezTo>
                    <a:pt x="331" y="1648"/>
                    <a:pt x="335" y="1649"/>
                    <a:pt x="339" y="1652"/>
                  </a:cubicBezTo>
                  <a:lnTo>
                    <a:pt x="339" y="1652"/>
                  </a:lnTo>
                  <a:cubicBezTo>
                    <a:pt x="334" y="1646"/>
                    <a:pt x="331" y="1636"/>
                    <a:pt x="345" y="1621"/>
                  </a:cubicBezTo>
                  <a:cubicBezTo>
                    <a:pt x="369" y="1610"/>
                    <a:pt x="417" y="1586"/>
                    <a:pt x="441" y="1562"/>
                  </a:cubicBezTo>
                  <a:lnTo>
                    <a:pt x="441" y="1562"/>
                  </a:lnTo>
                  <a:cubicBezTo>
                    <a:pt x="393" y="1586"/>
                    <a:pt x="345" y="1610"/>
                    <a:pt x="310" y="1633"/>
                  </a:cubicBezTo>
                  <a:cubicBezTo>
                    <a:pt x="294" y="1637"/>
                    <a:pt x="287" y="1639"/>
                    <a:pt x="285" y="1639"/>
                  </a:cubicBezTo>
                  <a:cubicBezTo>
                    <a:pt x="281" y="1639"/>
                    <a:pt x="294" y="1633"/>
                    <a:pt x="286" y="1633"/>
                  </a:cubicBezTo>
                  <a:cubicBezTo>
                    <a:pt x="286" y="1633"/>
                    <a:pt x="260" y="1660"/>
                    <a:pt x="245" y="1660"/>
                  </a:cubicBezTo>
                  <a:cubicBezTo>
                    <a:pt x="242" y="1660"/>
                    <a:pt x="240" y="1659"/>
                    <a:pt x="238" y="1657"/>
                  </a:cubicBezTo>
                  <a:cubicBezTo>
                    <a:pt x="238" y="1657"/>
                    <a:pt x="257" y="1643"/>
                    <a:pt x="271" y="1636"/>
                  </a:cubicBezTo>
                  <a:lnTo>
                    <a:pt x="271" y="1636"/>
                  </a:lnTo>
                  <a:cubicBezTo>
                    <a:pt x="264" y="1637"/>
                    <a:pt x="257" y="1639"/>
                    <a:pt x="255" y="1639"/>
                  </a:cubicBezTo>
                  <a:cubicBezTo>
                    <a:pt x="253" y="1639"/>
                    <a:pt x="254" y="1637"/>
                    <a:pt x="262" y="1633"/>
                  </a:cubicBezTo>
                  <a:cubicBezTo>
                    <a:pt x="286" y="1610"/>
                    <a:pt x="333" y="1598"/>
                    <a:pt x="369" y="1574"/>
                  </a:cubicBezTo>
                  <a:cubicBezTo>
                    <a:pt x="384" y="1564"/>
                    <a:pt x="387" y="1560"/>
                    <a:pt x="383" y="1560"/>
                  </a:cubicBezTo>
                  <a:cubicBezTo>
                    <a:pt x="379" y="1560"/>
                    <a:pt x="364" y="1567"/>
                    <a:pt x="357" y="1574"/>
                  </a:cubicBezTo>
                  <a:cubicBezTo>
                    <a:pt x="345" y="1574"/>
                    <a:pt x="333" y="1586"/>
                    <a:pt x="322" y="1586"/>
                  </a:cubicBezTo>
                  <a:cubicBezTo>
                    <a:pt x="310" y="1586"/>
                    <a:pt x="310" y="1586"/>
                    <a:pt x="310" y="1574"/>
                  </a:cubicBezTo>
                  <a:cubicBezTo>
                    <a:pt x="310" y="1562"/>
                    <a:pt x="310" y="1538"/>
                    <a:pt x="274" y="1538"/>
                  </a:cubicBezTo>
                  <a:cubicBezTo>
                    <a:pt x="274" y="1538"/>
                    <a:pt x="258" y="1543"/>
                    <a:pt x="251" y="1543"/>
                  </a:cubicBezTo>
                  <a:cubicBezTo>
                    <a:pt x="247" y="1543"/>
                    <a:pt x="246" y="1542"/>
                    <a:pt x="250" y="1538"/>
                  </a:cubicBezTo>
                  <a:lnTo>
                    <a:pt x="310" y="1502"/>
                  </a:lnTo>
                  <a:cubicBezTo>
                    <a:pt x="333" y="1479"/>
                    <a:pt x="345" y="1467"/>
                    <a:pt x="310" y="1467"/>
                  </a:cubicBezTo>
                  <a:cubicBezTo>
                    <a:pt x="310" y="1467"/>
                    <a:pt x="262" y="1479"/>
                    <a:pt x="262" y="1479"/>
                  </a:cubicBezTo>
                  <a:cubicBezTo>
                    <a:pt x="262" y="1479"/>
                    <a:pt x="333" y="1455"/>
                    <a:pt x="333" y="1443"/>
                  </a:cubicBezTo>
                  <a:lnTo>
                    <a:pt x="333" y="1443"/>
                  </a:lnTo>
                  <a:cubicBezTo>
                    <a:pt x="333" y="1443"/>
                    <a:pt x="303" y="1458"/>
                    <a:pt x="285" y="1458"/>
                  </a:cubicBezTo>
                  <a:cubicBezTo>
                    <a:pt x="280" y="1458"/>
                    <a:pt x="276" y="1457"/>
                    <a:pt x="274" y="1455"/>
                  </a:cubicBezTo>
                  <a:lnTo>
                    <a:pt x="250" y="1455"/>
                  </a:lnTo>
                  <a:cubicBezTo>
                    <a:pt x="214" y="1467"/>
                    <a:pt x="191" y="1479"/>
                    <a:pt x="155" y="1479"/>
                  </a:cubicBezTo>
                  <a:cubicBezTo>
                    <a:pt x="191" y="1467"/>
                    <a:pt x="214" y="1455"/>
                    <a:pt x="250" y="1443"/>
                  </a:cubicBezTo>
                  <a:lnTo>
                    <a:pt x="250" y="1443"/>
                  </a:lnTo>
                  <a:cubicBezTo>
                    <a:pt x="250" y="1443"/>
                    <a:pt x="226" y="1455"/>
                    <a:pt x="250" y="1455"/>
                  </a:cubicBezTo>
                  <a:cubicBezTo>
                    <a:pt x="262" y="1443"/>
                    <a:pt x="274" y="1443"/>
                    <a:pt x="286" y="1443"/>
                  </a:cubicBezTo>
                  <a:cubicBezTo>
                    <a:pt x="298" y="1443"/>
                    <a:pt x="238" y="1443"/>
                    <a:pt x="286" y="1419"/>
                  </a:cubicBezTo>
                  <a:cubicBezTo>
                    <a:pt x="305" y="1406"/>
                    <a:pt x="297" y="1400"/>
                    <a:pt x="285" y="1396"/>
                  </a:cubicBezTo>
                  <a:lnTo>
                    <a:pt x="285" y="1396"/>
                  </a:lnTo>
                  <a:cubicBezTo>
                    <a:pt x="265" y="1405"/>
                    <a:pt x="224" y="1422"/>
                    <a:pt x="208" y="1422"/>
                  </a:cubicBezTo>
                  <a:cubicBezTo>
                    <a:pt x="205" y="1422"/>
                    <a:pt x="202" y="1421"/>
                    <a:pt x="202" y="1419"/>
                  </a:cubicBezTo>
                  <a:lnTo>
                    <a:pt x="191" y="1419"/>
                  </a:lnTo>
                  <a:lnTo>
                    <a:pt x="284" y="1396"/>
                  </a:lnTo>
                  <a:lnTo>
                    <a:pt x="284" y="1396"/>
                  </a:lnTo>
                  <a:cubicBezTo>
                    <a:pt x="285" y="1396"/>
                    <a:pt x="285" y="1396"/>
                    <a:pt x="285" y="1396"/>
                  </a:cubicBezTo>
                  <a:lnTo>
                    <a:pt x="285" y="1396"/>
                  </a:lnTo>
                  <a:cubicBezTo>
                    <a:pt x="285" y="1396"/>
                    <a:pt x="286" y="1395"/>
                    <a:pt x="286" y="1395"/>
                  </a:cubicBezTo>
                  <a:lnTo>
                    <a:pt x="286" y="1395"/>
                  </a:lnTo>
                  <a:lnTo>
                    <a:pt x="284" y="1396"/>
                  </a:lnTo>
                  <a:lnTo>
                    <a:pt x="284" y="1396"/>
                  </a:lnTo>
                  <a:cubicBezTo>
                    <a:pt x="274" y="1392"/>
                    <a:pt x="262" y="1389"/>
                    <a:pt x="262" y="1383"/>
                  </a:cubicBezTo>
                  <a:cubicBezTo>
                    <a:pt x="202" y="1395"/>
                    <a:pt x="214" y="1407"/>
                    <a:pt x="167" y="1419"/>
                  </a:cubicBezTo>
                  <a:cubicBezTo>
                    <a:pt x="167" y="1419"/>
                    <a:pt x="226" y="1395"/>
                    <a:pt x="214" y="1383"/>
                  </a:cubicBezTo>
                  <a:lnTo>
                    <a:pt x="131" y="1383"/>
                  </a:lnTo>
                  <a:cubicBezTo>
                    <a:pt x="161" y="1373"/>
                    <a:pt x="299" y="1330"/>
                    <a:pt x="281" y="1330"/>
                  </a:cubicBezTo>
                  <a:cubicBezTo>
                    <a:pt x="277" y="1330"/>
                    <a:pt x="268" y="1332"/>
                    <a:pt x="250" y="1336"/>
                  </a:cubicBezTo>
                  <a:lnTo>
                    <a:pt x="262" y="1336"/>
                  </a:lnTo>
                  <a:cubicBezTo>
                    <a:pt x="238" y="1336"/>
                    <a:pt x="214" y="1336"/>
                    <a:pt x="202" y="1348"/>
                  </a:cubicBezTo>
                  <a:lnTo>
                    <a:pt x="179" y="1348"/>
                  </a:lnTo>
                  <a:cubicBezTo>
                    <a:pt x="179" y="1348"/>
                    <a:pt x="262" y="1324"/>
                    <a:pt x="286" y="1312"/>
                  </a:cubicBezTo>
                  <a:cubicBezTo>
                    <a:pt x="298" y="1300"/>
                    <a:pt x="286" y="1300"/>
                    <a:pt x="286" y="1300"/>
                  </a:cubicBezTo>
                  <a:lnTo>
                    <a:pt x="214" y="1300"/>
                  </a:lnTo>
                  <a:cubicBezTo>
                    <a:pt x="214" y="1300"/>
                    <a:pt x="214" y="1300"/>
                    <a:pt x="250" y="1288"/>
                  </a:cubicBezTo>
                  <a:lnTo>
                    <a:pt x="298" y="1288"/>
                  </a:lnTo>
                  <a:cubicBezTo>
                    <a:pt x="310" y="1288"/>
                    <a:pt x="167" y="1288"/>
                    <a:pt x="214" y="1276"/>
                  </a:cubicBezTo>
                  <a:cubicBezTo>
                    <a:pt x="238" y="1270"/>
                    <a:pt x="256" y="1267"/>
                    <a:pt x="269" y="1264"/>
                  </a:cubicBezTo>
                  <a:lnTo>
                    <a:pt x="274" y="1264"/>
                  </a:lnTo>
                  <a:cubicBezTo>
                    <a:pt x="292" y="1258"/>
                    <a:pt x="301" y="1255"/>
                    <a:pt x="296" y="1255"/>
                  </a:cubicBezTo>
                  <a:cubicBezTo>
                    <a:pt x="296" y="1255"/>
                    <a:pt x="295" y="1255"/>
                    <a:pt x="294" y="1256"/>
                  </a:cubicBezTo>
                  <a:lnTo>
                    <a:pt x="294" y="1256"/>
                  </a:lnTo>
                  <a:cubicBezTo>
                    <a:pt x="295" y="1255"/>
                    <a:pt x="297" y="1254"/>
                    <a:pt x="298" y="1252"/>
                  </a:cubicBezTo>
                  <a:cubicBezTo>
                    <a:pt x="298" y="1252"/>
                    <a:pt x="286" y="1240"/>
                    <a:pt x="286" y="1240"/>
                  </a:cubicBezTo>
                  <a:cubicBezTo>
                    <a:pt x="276" y="1240"/>
                    <a:pt x="219" y="1256"/>
                    <a:pt x="205" y="1262"/>
                  </a:cubicBezTo>
                  <a:lnTo>
                    <a:pt x="205" y="1262"/>
                  </a:lnTo>
                  <a:cubicBezTo>
                    <a:pt x="216" y="1251"/>
                    <a:pt x="226" y="1240"/>
                    <a:pt x="226" y="1240"/>
                  </a:cubicBezTo>
                  <a:lnTo>
                    <a:pt x="226" y="1229"/>
                  </a:lnTo>
                  <a:lnTo>
                    <a:pt x="286" y="1229"/>
                  </a:lnTo>
                  <a:cubicBezTo>
                    <a:pt x="322" y="1229"/>
                    <a:pt x="286" y="1229"/>
                    <a:pt x="274" y="1217"/>
                  </a:cubicBezTo>
                  <a:lnTo>
                    <a:pt x="238" y="1217"/>
                  </a:lnTo>
                  <a:cubicBezTo>
                    <a:pt x="242" y="1213"/>
                    <a:pt x="249" y="1211"/>
                    <a:pt x="257" y="1211"/>
                  </a:cubicBezTo>
                  <a:cubicBezTo>
                    <a:pt x="261" y="1211"/>
                    <a:pt x="265" y="1212"/>
                    <a:pt x="270" y="1212"/>
                  </a:cubicBezTo>
                  <a:lnTo>
                    <a:pt x="270" y="1212"/>
                  </a:lnTo>
                  <a:cubicBezTo>
                    <a:pt x="249" y="1208"/>
                    <a:pt x="229" y="1200"/>
                    <a:pt x="214" y="1193"/>
                  </a:cubicBezTo>
                  <a:cubicBezTo>
                    <a:pt x="214" y="1193"/>
                    <a:pt x="202" y="1193"/>
                    <a:pt x="214" y="1181"/>
                  </a:cubicBezTo>
                  <a:lnTo>
                    <a:pt x="250" y="1181"/>
                  </a:lnTo>
                  <a:cubicBezTo>
                    <a:pt x="262" y="1181"/>
                    <a:pt x="274" y="1169"/>
                    <a:pt x="238" y="1169"/>
                  </a:cubicBezTo>
                  <a:cubicBezTo>
                    <a:pt x="214" y="1169"/>
                    <a:pt x="202" y="1169"/>
                    <a:pt x="202" y="1157"/>
                  </a:cubicBezTo>
                  <a:lnTo>
                    <a:pt x="202" y="1157"/>
                  </a:lnTo>
                  <a:cubicBezTo>
                    <a:pt x="226" y="1169"/>
                    <a:pt x="262" y="1169"/>
                    <a:pt x="298" y="1169"/>
                  </a:cubicBezTo>
                  <a:cubicBezTo>
                    <a:pt x="310" y="1169"/>
                    <a:pt x="238" y="1157"/>
                    <a:pt x="274" y="1157"/>
                  </a:cubicBezTo>
                  <a:cubicBezTo>
                    <a:pt x="298" y="1145"/>
                    <a:pt x="274" y="1145"/>
                    <a:pt x="250" y="1133"/>
                  </a:cubicBezTo>
                  <a:cubicBezTo>
                    <a:pt x="250" y="1133"/>
                    <a:pt x="238" y="1121"/>
                    <a:pt x="238" y="1121"/>
                  </a:cubicBezTo>
                  <a:cubicBezTo>
                    <a:pt x="220" y="1121"/>
                    <a:pt x="200" y="1115"/>
                    <a:pt x="191" y="1111"/>
                  </a:cubicBezTo>
                  <a:lnTo>
                    <a:pt x="191" y="1111"/>
                  </a:lnTo>
                  <a:lnTo>
                    <a:pt x="191" y="1121"/>
                  </a:lnTo>
                  <a:cubicBezTo>
                    <a:pt x="155" y="1121"/>
                    <a:pt x="131" y="1110"/>
                    <a:pt x="167" y="1110"/>
                  </a:cubicBezTo>
                  <a:cubicBezTo>
                    <a:pt x="174" y="1106"/>
                    <a:pt x="188" y="1105"/>
                    <a:pt x="203" y="1105"/>
                  </a:cubicBezTo>
                  <a:cubicBezTo>
                    <a:pt x="227" y="1105"/>
                    <a:pt x="254" y="1108"/>
                    <a:pt x="260" y="1113"/>
                  </a:cubicBezTo>
                  <a:lnTo>
                    <a:pt x="260" y="1113"/>
                  </a:lnTo>
                  <a:cubicBezTo>
                    <a:pt x="240" y="1111"/>
                    <a:pt x="219" y="1110"/>
                    <a:pt x="214" y="1110"/>
                  </a:cubicBezTo>
                  <a:cubicBezTo>
                    <a:pt x="202" y="1107"/>
                    <a:pt x="195" y="1106"/>
                    <a:pt x="191" y="1106"/>
                  </a:cubicBezTo>
                  <a:cubicBezTo>
                    <a:pt x="184" y="1106"/>
                    <a:pt x="185" y="1108"/>
                    <a:pt x="191" y="1111"/>
                  </a:cubicBezTo>
                  <a:lnTo>
                    <a:pt x="191" y="1111"/>
                  </a:lnTo>
                  <a:lnTo>
                    <a:pt x="191" y="1110"/>
                  </a:lnTo>
                  <a:cubicBezTo>
                    <a:pt x="214" y="1121"/>
                    <a:pt x="238" y="1121"/>
                    <a:pt x="250" y="1121"/>
                  </a:cubicBezTo>
                  <a:cubicBezTo>
                    <a:pt x="262" y="1118"/>
                    <a:pt x="264" y="1115"/>
                    <a:pt x="260" y="1113"/>
                  </a:cubicBezTo>
                  <a:lnTo>
                    <a:pt x="260" y="1113"/>
                  </a:lnTo>
                  <a:cubicBezTo>
                    <a:pt x="275" y="1114"/>
                    <a:pt x="289" y="1115"/>
                    <a:pt x="296" y="1115"/>
                  </a:cubicBezTo>
                  <a:cubicBezTo>
                    <a:pt x="306" y="1115"/>
                    <a:pt x="306" y="1113"/>
                    <a:pt x="286" y="1110"/>
                  </a:cubicBezTo>
                  <a:cubicBezTo>
                    <a:pt x="250" y="1110"/>
                    <a:pt x="238" y="1098"/>
                    <a:pt x="238" y="1086"/>
                  </a:cubicBezTo>
                  <a:lnTo>
                    <a:pt x="202" y="1086"/>
                  </a:lnTo>
                  <a:cubicBezTo>
                    <a:pt x="167" y="1086"/>
                    <a:pt x="179" y="1062"/>
                    <a:pt x="179" y="1062"/>
                  </a:cubicBezTo>
                  <a:lnTo>
                    <a:pt x="274" y="1062"/>
                  </a:lnTo>
                  <a:cubicBezTo>
                    <a:pt x="262" y="1050"/>
                    <a:pt x="214" y="1050"/>
                    <a:pt x="214" y="1038"/>
                  </a:cubicBezTo>
                  <a:cubicBezTo>
                    <a:pt x="214" y="1032"/>
                    <a:pt x="217" y="1032"/>
                    <a:pt x="219" y="1032"/>
                  </a:cubicBezTo>
                  <a:cubicBezTo>
                    <a:pt x="220" y="1032"/>
                    <a:pt x="220" y="1032"/>
                    <a:pt x="214" y="1026"/>
                  </a:cubicBezTo>
                  <a:cubicBezTo>
                    <a:pt x="167" y="1014"/>
                    <a:pt x="202" y="1002"/>
                    <a:pt x="202" y="990"/>
                  </a:cubicBezTo>
                  <a:lnTo>
                    <a:pt x="250" y="990"/>
                  </a:lnTo>
                  <a:cubicBezTo>
                    <a:pt x="274" y="990"/>
                    <a:pt x="274" y="990"/>
                    <a:pt x="274" y="979"/>
                  </a:cubicBezTo>
                  <a:cubicBezTo>
                    <a:pt x="274" y="979"/>
                    <a:pt x="298" y="979"/>
                    <a:pt x="262" y="967"/>
                  </a:cubicBezTo>
                  <a:cubicBezTo>
                    <a:pt x="244" y="955"/>
                    <a:pt x="241" y="952"/>
                    <a:pt x="243" y="952"/>
                  </a:cubicBezTo>
                  <a:lnTo>
                    <a:pt x="243" y="952"/>
                  </a:lnTo>
                  <a:cubicBezTo>
                    <a:pt x="244" y="952"/>
                    <a:pt x="250" y="955"/>
                    <a:pt x="250" y="955"/>
                  </a:cubicBezTo>
                  <a:cubicBezTo>
                    <a:pt x="250" y="943"/>
                    <a:pt x="226" y="943"/>
                    <a:pt x="226" y="943"/>
                  </a:cubicBezTo>
                  <a:cubicBezTo>
                    <a:pt x="226" y="931"/>
                    <a:pt x="238" y="931"/>
                    <a:pt x="238" y="919"/>
                  </a:cubicBezTo>
                  <a:cubicBezTo>
                    <a:pt x="202" y="895"/>
                    <a:pt x="155" y="871"/>
                    <a:pt x="107" y="859"/>
                  </a:cubicBezTo>
                  <a:lnTo>
                    <a:pt x="107" y="871"/>
                  </a:lnTo>
                  <a:lnTo>
                    <a:pt x="72" y="871"/>
                  </a:lnTo>
                  <a:cubicBezTo>
                    <a:pt x="48" y="871"/>
                    <a:pt x="24" y="883"/>
                    <a:pt x="36" y="895"/>
                  </a:cubicBezTo>
                  <a:cubicBezTo>
                    <a:pt x="36" y="907"/>
                    <a:pt x="107" y="919"/>
                    <a:pt x="119" y="931"/>
                  </a:cubicBezTo>
                  <a:cubicBezTo>
                    <a:pt x="119" y="943"/>
                    <a:pt x="107" y="943"/>
                    <a:pt x="83" y="943"/>
                  </a:cubicBezTo>
                  <a:cubicBezTo>
                    <a:pt x="75" y="939"/>
                    <a:pt x="69" y="938"/>
                    <a:pt x="64" y="938"/>
                  </a:cubicBezTo>
                  <a:cubicBezTo>
                    <a:pt x="53" y="938"/>
                    <a:pt x="48" y="943"/>
                    <a:pt x="48" y="943"/>
                  </a:cubicBezTo>
                  <a:cubicBezTo>
                    <a:pt x="48" y="943"/>
                    <a:pt x="48" y="943"/>
                    <a:pt x="83" y="955"/>
                  </a:cubicBezTo>
                  <a:cubicBezTo>
                    <a:pt x="131" y="967"/>
                    <a:pt x="119" y="967"/>
                    <a:pt x="95" y="967"/>
                  </a:cubicBezTo>
                  <a:cubicBezTo>
                    <a:pt x="86" y="967"/>
                    <a:pt x="38" y="951"/>
                    <a:pt x="20" y="951"/>
                  </a:cubicBezTo>
                  <a:cubicBezTo>
                    <a:pt x="15" y="951"/>
                    <a:pt x="12" y="952"/>
                    <a:pt x="12" y="955"/>
                  </a:cubicBezTo>
                  <a:cubicBezTo>
                    <a:pt x="0" y="967"/>
                    <a:pt x="36" y="979"/>
                    <a:pt x="72" y="990"/>
                  </a:cubicBezTo>
                  <a:cubicBezTo>
                    <a:pt x="72" y="1002"/>
                    <a:pt x="119" y="1026"/>
                    <a:pt x="107" y="1026"/>
                  </a:cubicBezTo>
                  <a:cubicBezTo>
                    <a:pt x="80" y="1026"/>
                    <a:pt x="53" y="1019"/>
                    <a:pt x="31" y="1011"/>
                  </a:cubicBezTo>
                  <a:lnTo>
                    <a:pt x="31" y="1011"/>
                  </a:lnTo>
                  <a:cubicBezTo>
                    <a:pt x="43" y="1022"/>
                    <a:pt x="51" y="1042"/>
                    <a:pt x="60" y="1050"/>
                  </a:cubicBezTo>
                  <a:cubicBezTo>
                    <a:pt x="83" y="1050"/>
                    <a:pt x="83" y="1062"/>
                    <a:pt x="48" y="1062"/>
                  </a:cubicBezTo>
                  <a:cubicBezTo>
                    <a:pt x="12" y="1062"/>
                    <a:pt x="48" y="1062"/>
                    <a:pt x="48" y="1074"/>
                  </a:cubicBezTo>
                  <a:cubicBezTo>
                    <a:pt x="48" y="1074"/>
                    <a:pt x="48" y="1086"/>
                    <a:pt x="24" y="1086"/>
                  </a:cubicBezTo>
                  <a:cubicBezTo>
                    <a:pt x="36" y="1086"/>
                    <a:pt x="60" y="1098"/>
                    <a:pt x="72" y="1098"/>
                  </a:cubicBezTo>
                  <a:lnTo>
                    <a:pt x="119" y="1098"/>
                  </a:lnTo>
                  <a:cubicBezTo>
                    <a:pt x="115" y="1102"/>
                    <a:pt x="109" y="1103"/>
                    <a:pt x="101" y="1103"/>
                  </a:cubicBezTo>
                  <a:cubicBezTo>
                    <a:pt x="85" y="1103"/>
                    <a:pt x="64" y="1098"/>
                    <a:pt x="48" y="1098"/>
                  </a:cubicBezTo>
                  <a:cubicBezTo>
                    <a:pt x="36" y="1098"/>
                    <a:pt x="48" y="1121"/>
                    <a:pt x="72" y="1121"/>
                  </a:cubicBezTo>
                  <a:cubicBezTo>
                    <a:pt x="83" y="1121"/>
                    <a:pt x="72" y="1133"/>
                    <a:pt x="60" y="1133"/>
                  </a:cubicBezTo>
                  <a:lnTo>
                    <a:pt x="36" y="1133"/>
                  </a:lnTo>
                  <a:cubicBezTo>
                    <a:pt x="36" y="1133"/>
                    <a:pt x="60" y="1133"/>
                    <a:pt x="60" y="1145"/>
                  </a:cubicBezTo>
                  <a:cubicBezTo>
                    <a:pt x="66" y="1157"/>
                    <a:pt x="63" y="1160"/>
                    <a:pt x="58" y="1160"/>
                  </a:cubicBezTo>
                  <a:cubicBezTo>
                    <a:pt x="54" y="1160"/>
                    <a:pt x="48" y="1157"/>
                    <a:pt x="48" y="1157"/>
                  </a:cubicBezTo>
                  <a:lnTo>
                    <a:pt x="48" y="1157"/>
                  </a:lnTo>
                  <a:cubicBezTo>
                    <a:pt x="36" y="1169"/>
                    <a:pt x="48" y="1193"/>
                    <a:pt x="83" y="1193"/>
                  </a:cubicBezTo>
                  <a:cubicBezTo>
                    <a:pt x="107" y="1205"/>
                    <a:pt x="107" y="1205"/>
                    <a:pt x="60" y="1205"/>
                  </a:cubicBezTo>
                  <a:lnTo>
                    <a:pt x="24" y="1205"/>
                  </a:lnTo>
                  <a:cubicBezTo>
                    <a:pt x="24" y="1205"/>
                    <a:pt x="24" y="1217"/>
                    <a:pt x="36" y="1229"/>
                  </a:cubicBezTo>
                  <a:cubicBezTo>
                    <a:pt x="48" y="1229"/>
                    <a:pt x="72" y="1229"/>
                    <a:pt x="60" y="1240"/>
                  </a:cubicBezTo>
                  <a:cubicBezTo>
                    <a:pt x="0" y="1240"/>
                    <a:pt x="24" y="1264"/>
                    <a:pt x="24" y="1264"/>
                  </a:cubicBezTo>
                  <a:cubicBezTo>
                    <a:pt x="36" y="1264"/>
                    <a:pt x="119" y="1264"/>
                    <a:pt x="95" y="1276"/>
                  </a:cubicBezTo>
                  <a:cubicBezTo>
                    <a:pt x="48" y="1288"/>
                    <a:pt x="36" y="1288"/>
                    <a:pt x="24" y="1300"/>
                  </a:cubicBezTo>
                  <a:cubicBezTo>
                    <a:pt x="24" y="1312"/>
                    <a:pt x="24" y="1336"/>
                    <a:pt x="36" y="1348"/>
                  </a:cubicBezTo>
                  <a:cubicBezTo>
                    <a:pt x="36" y="1348"/>
                    <a:pt x="48" y="1360"/>
                    <a:pt x="60" y="1360"/>
                  </a:cubicBezTo>
                  <a:lnTo>
                    <a:pt x="83" y="1360"/>
                  </a:lnTo>
                  <a:cubicBezTo>
                    <a:pt x="72" y="1371"/>
                    <a:pt x="48" y="1371"/>
                    <a:pt x="36" y="1383"/>
                  </a:cubicBezTo>
                  <a:cubicBezTo>
                    <a:pt x="12" y="1383"/>
                    <a:pt x="12" y="1395"/>
                    <a:pt x="0" y="1407"/>
                  </a:cubicBezTo>
                  <a:cubicBezTo>
                    <a:pt x="0" y="1407"/>
                    <a:pt x="0" y="1412"/>
                    <a:pt x="14" y="1412"/>
                  </a:cubicBezTo>
                  <a:cubicBezTo>
                    <a:pt x="20" y="1412"/>
                    <a:pt x="27" y="1412"/>
                    <a:pt x="37" y="1410"/>
                  </a:cubicBezTo>
                  <a:lnTo>
                    <a:pt x="37" y="1410"/>
                  </a:lnTo>
                  <a:cubicBezTo>
                    <a:pt x="42" y="1413"/>
                    <a:pt x="75" y="1419"/>
                    <a:pt x="83" y="1419"/>
                  </a:cubicBezTo>
                  <a:cubicBezTo>
                    <a:pt x="83" y="1419"/>
                    <a:pt x="36" y="1443"/>
                    <a:pt x="36" y="1443"/>
                  </a:cubicBezTo>
                  <a:cubicBezTo>
                    <a:pt x="24" y="1455"/>
                    <a:pt x="24" y="1467"/>
                    <a:pt x="36" y="1467"/>
                  </a:cubicBezTo>
                  <a:cubicBezTo>
                    <a:pt x="60" y="1467"/>
                    <a:pt x="83" y="1455"/>
                    <a:pt x="107" y="1455"/>
                  </a:cubicBezTo>
                  <a:lnTo>
                    <a:pt x="107" y="1467"/>
                  </a:lnTo>
                  <a:lnTo>
                    <a:pt x="83" y="1467"/>
                  </a:lnTo>
                  <a:cubicBezTo>
                    <a:pt x="72" y="1467"/>
                    <a:pt x="83" y="1479"/>
                    <a:pt x="83" y="1479"/>
                  </a:cubicBezTo>
                  <a:cubicBezTo>
                    <a:pt x="83" y="1479"/>
                    <a:pt x="60" y="1491"/>
                    <a:pt x="48" y="1502"/>
                  </a:cubicBezTo>
                  <a:cubicBezTo>
                    <a:pt x="48" y="1502"/>
                    <a:pt x="48" y="1502"/>
                    <a:pt x="48" y="1514"/>
                  </a:cubicBezTo>
                  <a:cubicBezTo>
                    <a:pt x="52" y="1518"/>
                    <a:pt x="58" y="1520"/>
                    <a:pt x="66" y="1520"/>
                  </a:cubicBezTo>
                  <a:cubicBezTo>
                    <a:pt x="82" y="1520"/>
                    <a:pt x="103" y="1514"/>
                    <a:pt x="119" y="1514"/>
                  </a:cubicBezTo>
                  <a:cubicBezTo>
                    <a:pt x="155" y="1514"/>
                    <a:pt x="119" y="1514"/>
                    <a:pt x="83" y="1538"/>
                  </a:cubicBezTo>
                  <a:cubicBezTo>
                    <a:pt x="91" y="1534"/>
                    <a:pt x="94" y="1533"/>
                    <a:pt x="95" y="1533"/>
                  </a:cubicBezTo>
                  <a:lnTo>
                    <a:pt x="95" y="1533"/>
                  </a:lnTo>
                  <a:cubicBezTo>
                    <a:pt x="97" y="1533"/>
                    <a:pt x="91" y="1538"/>
                    <a:pt x="107" y="1538"/>
                  </a:cubicBezTo>
                  <a:lnTo>
                    <a:pt x="143" y="1526"/>
                  </a:lnTo>
                  <a:lnTo>
                    <a:pt x="143" y="1526"/>
                  </a:lnTo>
                  <a:cubicBezTo>
                    <a:pt x="142" y="1526"/>
                    <a:pt x="107" y="1538"/>
                    <a:pt x="107" y="1550"/>
                  </a:cubicBezTo>
                  <a:lnTo>
                    <a:pt x="155" y="1550"/>
                  </a:lnTo>
                  <a:cubicBezTo>
                    <a:pt x="167" y="1550"/>
                    <a:pt x="143" y="1562"/>
                    <a:pt x="131" y="1562"/>
                  </a:cubicBezTo>
                  <a:cubicBezTo>
                    <a:pt x="107" y="1562"/>
                    <a:pt x="48" y="1586"/>
                    <a:pt x="60" y="1586"/>
                  </a:cubicBezTo>
                  <a:cubicBezTo>
                    <a:pt x="88" y="1586"/>
                    <a:pt x="116" y="1586"/>
                    <a:pt x="138" y="1580"/>
                  </a:cubicBezTo>
                  <a:lnTo>
                    <a:pt x="138" y="1580"/>
                  </a:lnTo>
                  <a:cubicBezTo>
                    <a:pt x="62" y="1611"/>
                    <a:pt x="174" y="1624"/>
                    <a:pt x="95" y="1657"/>
                  </a:cubicBezTo>
                  <a:cubicBezTo>
                    <a:pt x="72" y="1669"/>
                    <a:pt x="77" y="1672"/>
                    <a:pt x="91" y="1672"/>
                  </a:cubicBezTo>
                  <a:cubicBezTo>
                    <a:pt x="104" y="1672"/>
                    <a:pt x="125" y="1669"/>
                    <a:pt x="131" y="1669"/>
                  </a:cubicBezTo>
                  <a:cubicBezTo>
                    <a:pt x="143" y="1681"/>
                    <a:pt x="143" y="1681"/>
                    <a:pt x="143" y="1693"/>
                  </a:cubicBezTo>
                  <a:cubicBezTo>
                    <a:pt x="155" y="1693"/>
                    <a:pt x="179" y="1693"/>
                    <a:pt x="191" y="1705"/>
                  </a:cubicBezTo>
                  <a:cubicBezTo>
                    <a:pt x="191" y="1717"/>
                    <a:pt x="167" y="1729"/>
                    <a:pt x="167" y="1741"/>
                  </a:cubicBezTo>
                  <a:cubicBezTo>
                    <a:pt x="173" y="1747"/>
                    <a:pt x="173" y="1749"/>
                    <a:pt x="174" y="1749"/>
                  </a:cubicBezTo>
                  <a:cubicBezTo>
                    <a:pt x="176" y="1749"/>
                    <a:pt x="179" y="1747"/>
                    <a:pt x="191" y="1741"/>
                  </a:cubicBezTo>
                  <a:cubicBezTo>
                    <a:pt x="214" y="1729"/>
                    <a:pt x="226" y="1729"/>
                    <a:pt x="226" y="1729"/>
                  </a:cubicBezTo>
                  <a:lnTo>
                    <a:pt x="226" y="1729"/>
                  </a:lnTo>
                  <a:cubicBezTo>
                    <a:pt x="226" y="1729"/>
                    <a:pt x="179" y="1764"/>
                    <a:pt x="143" y="1788"/>
                  </a:cubicBezTo>
                  <a:cubicBezTo>
                    <a:pt x="153" y="1782"/>
                    <a:pt x="162" y="1779"/>
                    <a:pt x="170" y="1779"/>
                  </a:cubicBezTo>
                  <a:cubicBezTo>
                    <a:pt x="206" y="1779"/>
                    <a:pt x="214" y="1836"/>
                    <a:pt x="214" y="1836"/>
                  </a:cubicBezTo>
                  <a:cubicBezTo>
                    <a:pt x="214" y="1848"/>
                    <a:pt x="202" y="1872"/>
                    <a:pt x="214" y="1883"/>
                  </a:cubicBezTo>
                  <a:lnTo>
                    <a:pt x="262" y="1883"/>
                  </a:lnTo>
                  <a:cubicBezTo>
                    <a:pt x="270" y="1879"/>
                    <a:pt x="278" y="1875"/>
                    <a:pt x="286" y="1871"/>
                  </a:cubicBezTo>
                  <a:lnTo>
                    <a:pt x="286" y="1871"/>
                  </a:lnTo>
                  <a:cubicBezTo>
                    <a:pt x="275" y="1884"/>
                    <a:pt x="270" y="1895"/>
                    <a:pt x="286" y="1895"/>
                  </a:cubicBezTo>
                  <a:cubicBezTo>
                    <a:pt x="286" y="1895"/>
                    <a:pt x="292" y="1892"/>
                    <a:pt x="300" y="1888"/>
                  </a:cubicBezTo>
                  <a:lnTo>
                    <a:pt x="300" y="1888"/>
                  </a:lnTo>
                  <a:cubicBezTo>
                    <a:pt x="279" y="1902"/>
                    <a:pt x="254" y="1919"/>
                    <a:pt x="262" y="1919"/>
                  </a:cubicBezTo>
                  <a:cubicBezTo>
                    <a:pt x="298" y="1919"/>
                    <a:pt x="321" y="1907"/>
                    <a:pt x="345" y="1883"/>
                  </a:cubicBezTo>
                  <a:lnTo>
                    <a:pt x="345" y="1883"/>
                  </a:lnTo>
                  <a:cubicBezTo>
                    <a:pt x="344" y="1885"/>
                    <a:pt x="309" y="1919"/>
                    <a:pt x="298" y="1931"/>
                  </a:cubicBezTo>
                  <a:cubicBezTo>
                    <a:pt x="286" y="1943"/>
                    <a:pt x="286" y="1979"/>
                    <a:pt x="286" y="1979"/>
                  </a:cubicBezTo>
                  <a:cubicBezTo>
                    <a:pt x="296" y="1968"/>
                    <a:pt x="335" y="1929"/>
                    <a:pt x="344" y="1929"/>
                  </a:cubicBezTo>
                  <a:cubicBezTo>
                    <a:pt x="345" y="1929"/>
                    <a:pt x="345" y="1930"/>
                    <a:pt x="345" y="1931"/>
                  </a:cubicBezTo>
                  <a:cubicBezTo>
                    <a:pt x="357" y="1931"/>
                    <a:pt x="345" y="1943"/>
                    <a:pt x="345" y="1943"/>
                  </a:cubicBezTo>
                  <a:cubicBezTo>
                    <a:pt x="345" y="1943"/>
                    <a:pt x="361" y="1938"/>
                    <a:pt x="372" y="1938"/>
                  </a:cubicBezTo>
                  <a:cubicBezTo>
                    <a:pt x="377" y="1938"/>
                    <a:pt x="381" y="1939"/>
                    <a:pt x="381" y="1943"/>
                  </a:cubicBezTo>
                  <a:cubicBezTo>
                    <a:pt x="381" y="1943"/>
                    <a:pt x="357" y="1979"/>
                    <a:pt x="357" y="1991"/>
                  </a:cubicBezTo>
                  <a:cubicBezTo>
                    <a:pt x="360" y="1994"/>
                    <a:pt x="364" y="1995"/>
                    <a:pt x="367" y="1995"/>
                  </a:cubicBezTo>
                  <a:cubicBezTo>
                    <a:pt x="376" y="1995"/>
                    <a:pt x="387" y="1984"/>
                    <a:pt x="405" y="1967"/>
                  </a:cubicBezTo>
                  <a:lnTo>
                    <a:pt x="405" y="1967"/>
                  </a:lnTo>
                  <a:cubicBezTo>
                    <a:pt x="405" y="1967"/>
                    <a:pt x="375" y="2016"/>
                    <a:pt x="379" y="2016"/>
                  </a:cubicBezTo>
                  <a:cubicBezTo>
                    <a:pt x="379" y="2016"/>
                    <a:pt x="380" y="2015"/>
                    <a:pt x="381" y="2014"/>
                  </a:cubicBezTo>
                  <a:cubicBezTo>
                    <a:pt x="392" y="2004"/>
                    <a:pt x="422" y="1953"/>
                    <a:pt x="428" y="1953"/>
                  </a:cubicBezTo>
                  <a:cubicBezTo>
                    <a:pt x="428" y="1953"/>
                    <a:pt x="429" y="1954"/>
                    <a:pt x="429" y="1955"/>
                  </a:cubicBezTo>
                  <a:cubicBezTo>
                    <a:pt x="429" y="1967"/>
                    <a:pt x="417" y="1979"/>
                    <a:pt x="417" y="1991"/>
                  </a:cubicBezTo>
                  <a:cubicBezTo>
                    <a:pt x="417" y="1998"/>
                    <a:pt x="417" y="2009"/>
                    <a:pt x="425" y="2009"/>
                  </a:cubicBezTo>
                  <a:cubicBezTo>
                    <a:pt x="430" y="2009"/>
                    <a:pt x="438" y="2005"/>
                    <a:pt x="453" y="1991"/>
                  </a:cubicBezTo>
                  <a:lnTo>
                    <a:pt x="453" y="1991"/>
                  </a:lnTo>
                  <a:cubicBezTo>
                    <a:pt x="441" y="2014"/>
                    <a:pt x="429" y="2038"/>
                    <a:pt x="417" y="2062"/>
                  </a:cubicBezTo>
                  <a:cubicBezTo>
                    <a:pt x="429" y="2050"/>
                    <a:pt x="435" y="2047"/>
                    <a:pt x="439" y="2047"/>
                  </a:cubicBezTo>
                  <a:cubicBezTo>
                    <a:pt x="444" y="2047"/>
                    <a:pt x="447" y="2050"/>
                    <a:pt x="453" y="2050"/>
                  </a:cubicBezTo>
                  <a:cubicBezTo>
                    <a:pt x="453" y="2050"/>
                    <a:pt x="453" y="2050"/>
                    <a:pt x="464" y="2038"/>
                  </a:cubicBezTo>
                  <a:cubicBezTo>
                    <a:pt x="468" y="2037"/>
                    <a:pt x="470" y="2036"/>
                    <a:pt x="472" y="2036"/>
                  </a:cubicBezTo>
                  <a:cubicBezTo>
                    <a:pt x="482" y="2036"/>
                    <a:pt x="466" y="2064"/>
                    <a:pt x="476" y="2074"/>
                  </a:cubicBezTo>
                  <a:cubicBezTo>
                    <a:pt x="488" y="2074"/>
                    <a:pt x="488" y="2062"/>
                    <a:pt x="500" y="2062"/>
                  </a:cubicBezTo>
                  <a:cubicBezTo>
                    <a:pt x="512" y="2062"/>
                    <a:pt x="512" y="2062"/>
                    <a:pt x="524" y="2074"/>
                  </a:cubicBezTo>
                  <a:cubicBezTo>
                    <a:pt x="524" y="2077"/>
                    <a:pt x="525" y="2078"/>
                    <a:pt x="527" y="2078"/>
                  </a:cubicBezTo>
                  <a:cubicBezTo>
                    <a:pt x="531" y="2078"/>
                    <a:pt x="538" y="2074"/>
                    <a:pt x="547" y="2065"/>
                  </a:cubicBezTo>
                  <a:lnTo>
                    <a:pt x="547" y="2065"/>
                  </a:lnTo>
                  <a:cubicBezTo>
                    <a:pt x="543" y="2072"/>
                    <a:pt x="539" y="2079"/>
                    <a:pt x="536" y="2086"/>
                  </a:cubicBezTo>
                  <a:cubicBezTo>
                    <a:pt x="528" y="2094"/>
                    <a:pt x="527" y="2096"/>
                    <a:pt x="528" y="2096"/>
                  </a:cubicBezTo>
                  <a:cubicBezTo>
                    <a:pt x="532" y="2096"/>
                    <a:pt x="548" y="2086"/>
                    <a:pt x="548" y="2086"/>
                  </a:cubicBezTo>
                  <a:cubicBezTo>
                    <a:pt x="565" y="2068"/>
                    <a:pt x="575" y="2061"/>
                    <a:pt x="578" y="2061"/>
                  </a:cubicBezTo>
                  <a:lnTo>
                    <a:pt x="578" y="2061"/>
                  </a:lnTo>
                  <a:cubicBezTo>
                    <a:pt x="583" y="2061"/>
                    <a:pt x="570" y="2084"/>
                    <a:pt x="548" y="2122"/>
                  </a:cubicBezTo>
                  <a:cubicBezTo>
                    <a:pt x="542" y="2131"/>
                    <a:pt x="540" y="2135"/>
                    <a:pt x="541" y="2135"/>
                  </a:cubicBezTo>
                  <a:cubicBezTo>
                    <a:pt x="544" y="2135"/>
                    <a:pt x="567" y="2108"/>
                    <a:pt x="582" y="2089"/>
                  </a:cubicBezTo>
                  <a:lnTo>
                    <a:pt x="582" y="2089"/>
                  </a:lnTo>
                  <a:cubicBezTo>
                    <a:pt x="571" y="2112"/>
                    <a:pt x="572" y="2126"/>
                    <a:pt x="580" y="2126"/>
                  </a:cubicBezTo>
                  <a:cubicBezTo>
                    <a:pt x="588" y="2126"/>
                    <a:pt x="602" y="2114"/>
                    <a:pt x="619" y="2086"/>
                  </a:cubicBezTo>
                  <a:lnTo>
                    <a:pt x="619" y="2086"/>
                  </a:lnTo>
                  <a:cubicBezTo>
                    <a:pt x="607" y="2110"/>
                    <a:pt x="595" y="2133"/>
                    <a:pt x="595" y="2145"/>
                  </a:cubicBezTo>
                  <a:cubicBezTo>
                    <a:pt x="595" y="2149"/>
                    <a:pt x="597" y="2151"/>
                    <a:pt x="598" y="2151"/>
                  </a:cubicBezTo>
                  <a:cubicBezTo>
                    <a:pt x="602" y="2151"/>
                    <a:pt x="607" y="2145"/>
                    <a:pt x="607" y="2145"/>
                  </a:cubicBezTo>
                  <a:cubicBezTo>
                    <a:pt x="607" y="2145"/>
                    <a:pt x="607" y="2169"/>
                    <a:pt x="607" y="2181"/>
                  </a:cubicBezTo>
                  <a:cubicBezTo>
                    <a:pt x="607" y="2181"/>
                    <a:pt x="623" y="2166"/>
                    <a:pt x="629" y="2166"/>
                  </a:cubicBezTo>
                  <a:cubicBezTo>
                    <a:pt x="630" y="2166"/>
                    <a:pt x="631" y="2167"/>
                    <a:pt x="631" y="2169"/>
                  </a:cubicBezTo>
                  <a:cubicBezTo>
                    <a:pt x="643" y="2169"/>
                    <a:pt x="643" y="2181"/>
                    <a:pt x="643" y="2181"/>
                  </a:cubicBezTo>
                  <a:cubicBezTo>
                    <a:pt x="643" y="2193"/>
                    <a:pt x="643" y="2217"/>
                    <a:pt x="667" y="2217"/>
                  </a:cubicBezTo>
                  <a:cubicBezTo>
                    <a:pt x="679" y="2205"/>
                    <a:pt x="691" y="2169"/>
                    <a:pt x="691" y="2169"/>
                  </a:cubicBezTo>
                  <a:lnTo>
                    <a:pt x="691" y="2169"/>
                  </a:lnTo>
                  <a:cubicBezTo>
                    <a:pt x="703" y="2181"/>
                    <a:pt x="679" y="2229"/>
                    <a:pt x="679" y="2241"/>
                  </a:cubicBezTo>
                  <a:cubicBezTo>
                    <a:pt x="679" y="2242"/>
                    <a:pt x="679" y="2243"/>
                    <a:pt x="679" y="2243"/>
                  </a:cubicBezTo>
                  <a:cubicBezTo>
                    <a:pt x="682" y="2243"/>
                    <a:pt x="692" y="2215"/>
                    <a:pt x="703" y="2205"/>
                  </a:cubicBezTo>
                  <a:cubicBezTo>
                    <a:pt x="712" y="2186"/>
                    <a:pt x="729" y="2136"/>
                    <a:pt x="736" y="2136"/>
                  </a:cubicBezTo>
                  <a:cubicBezTo>
                    <a:pt x="737" y="2136"/>
                    <a:pt x="738" y="2138"/>
                    <a:pt x="738" y="2145"/>
                  </a:cubicBezTo>
                  <a:cubicBezTo>
                    <a:pt x="726" y="2169"/>
                    <a:pt x="726" y="2193"/>
                    <a:pt x="714" y="2229"/>
                  </a:cubicBezTo>
                  <a:cubicBezTo>
                    <a:pt x="714" y="2231"/>
                    <a:pt x="715" y="2232"/>
                    <a:pt x="716" y="2232"/>
                  </a:cubicBezTo>
                  <a:cubicBezTo>
                    <a:pt x="723" y="2232"/>
                    <a:pt x="750" y="2182"/>
                    <a:pt x="755" y="2182"/>
                  </a:cubicBezTo>
                  <a:lnTo>
                    <a:pt x="755" y="2182"/>
                  </a:lnTo>
                  <a:cubicBezTo>
                    <a:pt x="757" y="2182"/>
                    <a:pt x="756" y="2188"/>
                    <a:pt x="750" y="2205"/>
                  </a:cubicBezTo>
                  <a:cubicBezTo>
                    <a:pt x="750" y="2226"/>
                    <a:pt x="759" y="2231"/>
                    <a:pt x="768" y="2231"/>
                  </a:cubicBezTo>
                  <a:cubicBezTo>
                    <a:pt x="774" y="2231"/>
                    <a:pt x="781" y="2229"/>
                    <a:pt x="786" y="2229"/>
                  </a:cubicBezTo>
                  <a:cubicBezTo>
                    <a:pt x="793" y="2222"/>
                    <a:pt x="796" y="2215"/>
                    <a:pt x="799" y="2215"/>
                  </a:cubicBezTo>
                  <a:cubicBezTo>
                    <a:pt x="802" y="2215"/>
                    <a:pt x="805" y="2219"/>
                    <a:pt x="810" y="2229"/>
                  </a:cubicBezTo>
                  <a:cubicBezTo>
                    <a:pt x="810" y="2238"/>
                    <a:pt x="810" y="2268"/>
                    <a:pt x="810" y="2276"/>
                  </a:cubicBezTo>
                  <a:cubicBezTo>
                    <a:pt x="810" y="2253"/>
                    <a:pt x="810" y="2241"/>
                    <a:pt x="822" y="2217"/>
                  </a:cubicBezTo>
                  <a:lnTo>
                    <a:pt x="834" y="2217"/>
                  </a:lnTo>
                  <a:cubicBezTo>
                    <a:pt x="834" y="2229"/>
                    <a:pt x="845" y="2241"/>
                    <a:pt x="834" y="2288"/>
                  </a:cubicBezTo>
                  <a:cubicBezTo>
                    <a:pt x="844" y="2249"/>
                    <a:pt x="849" y="2235"/>
                    <a:pt x="850" y="2235"/>
                  </a:cubicBezTo>
                  <a:lnTo>
                    <a:pt x="850" y="2235"/>
                  </a:lnTo>
                  <a:cubicBezTo>
                    <a:pt x="853" y="2235"/>
                    <a:pt x="842" y="2301"/>
                    <a:pt x="855" y="2301"/>
                  </a:cubicBezTo>
                  <a:cubicBezTo>
                    <a:pt x="856" y="2301"/>
                    <a:pt x="856" y="2301"/>
                    <a:pt x="857" y="2300"/>
                  </a:cubicBezTo>
                  <a:cubicBezTo>
                    <a:pt x="869" y="2288"/>
                    <a:pt x="881" y="2229"/>
                    <a:pt x="893" y="2229"/>
                  </a:cubicBezTo>
                  <a:cubicBezTo>
                    <a:pt x="895" y="2227"/>
                    <a:pt x="896" y="2226"/>
                    <a:pt x="897" y="2226"/>
                  </a:cubicBezTo>
                  <a:lnTo>
                    <a:pt x="897" y="2226"/>
                  </a:lnTo>
                  <a:cubicBezTo>
                    <a:pt x="902" y="2226"/>
                    <a:pt x="893" y="2254"/>
                    <a:pt x="893" y="2264"/>
                  </a:cubicBezTo>
                  <a:cubicBezTo>
                    <a:pt x="893" y="2264"/>
                    <a:pt x="902" y="2238"/>
                    <a:pt x="912" y="2238"/>
                  </a:cubicBezTo>
                  <a:cubicBezTo>
                    <a:pt x="913" y="2238"/>
                    <a:pt x="915" y="2239"/>
                    <a:pt x="917" y="2241"/>
                  </a:cubicBezTo>
                  <a:cubicBezTo>
                    <a:pt x="926" y="2258"/>
                    <a:pt x="928" y="2269"/>
                    <a:pt x="933" y="2269"/>
                  </a:cubicBezTo>
                  <a:cubicBezTo>
                    <a:pt x="935" y="2269"/>
                    <a:pt x="937" y="2268"/>
                    <a:pt x="941" y="2264"/>
                  </a:cubicBezTo>
                  <a:cubicBezTo>
                    <a:pt x="953" y="2264"/>
                    <a:pt x="953" y="2253"/>
                    <a:pt x="964" y="2241"/>
                  </a:cubicBezTo>
                  <a:cubicBezTo>
                    <a:pt x="975" y="2251"/>
                    <a:pt x="976" y="2331"/>
                    <a:pt x="991" y="2331"/>
                  </a:cubicBezTo>
                  <a:cubicBezTo>
                    <a:pt x="994" y="2331"/>
                    <a:pt x="997" y="2329"/>
                    <a:pt x="1000" y="2324"/>
                  </a:cubicBezTo>
                  <a:cubicBezTo>
                    <a:pt x="1024" y="2288"/>
                    <a:pt x="1000" y="2288"/>
                    <a:pt x="1012" y="2288"/>
                  </a:cubicBezTo>
                  <a:cubicBezTo>
                    <a:pt x="1012" y="2300"/>
                    <a:pt x="1012" y="2312"/>
                    <a:pt x="1024" y="2324"/>
                  </a:cubicBezTo>
                  <a:lnTo>
                    <a:pt x="1024" y="2288"/>
                  </a:lnTo>
                  <a:cubicBezTo>
                    <a:pt x="1025" y="2286"/>
                    <a:pt x="1026" y="2285"/>
                    <a:pt x="1028" y="2285"/>
                  </a:cubicBezTo>
                  <a:cubicBezTo>
                    <a:pt x="1038" y="2285"/>
                    <a:pt x="1055" y="2326"/>
                    <a:pt x="1072" y="2326"/>
                  </a:cubicBezTo>
                  <a:cubicBezTo>
                    <a:pt x="1080" y="2326"/>
                    <a:pt x="1088" y="2316"/>
                    <a:pt x="1095" y="2288"/>
                  </a:cubicBezTo>
                  <a:cubicBezTo>
                    <a:pt x="1106" y="2281"/>
                    <a:pt x="1111" y="2279"/>
                    <a:pt x="1114" y="2279"/>
                  </a:cubicBezTo>
                  <a:cubicBezTo>
                    <a:pt x="1115" y="2279"/>
                    <a:pt x="1115" y="2279"/>
                    <a:pt x="1116" y="2280"/>
                  </a:cubicBezTo>
                  <a:lnTo>
                    <a:pt x="1116" y="2280"/>
                  </a:lnTo>
                  <a:cubicBezTo>
                    <a:pt x="1116" y="2278"/>
                    <a:pt x="1116" y="2273"/>
                    <a:pt x="1119" y="2264"/>
                  </a:cubicBezTo>
                  <a:cubicBezTo>
                    <a:pt x="1119" y="2216"/>
                    <a:pt x="1119" y="2167"/>
                    <a:pt x="1119" y="2118"/>
                  </a:cubicBezTo>
                  <a:lnTo>
                    <a:pt x="1119" y="2118"/>
                  </a:lnTo>
                  <a:cubicBezTo>
                    <a:pt x="1123" y="2151"/>
                    <a:pt x="1132" y="2179"/>
                    <a:pt x="1139" y="2179"/>
                  </a:cubicBezTo>
                  <a:cubicBezTo>
                    <a:pt x="1144" y="2179"/>
                    <a:pt x="1147" y="2161"/>
                    <a:pt x="1144" y="2112"/>
                  </a:cubicBezTo>
                  <a:lnTo>
                    <a:pt x="1144" y="2112"/>
                  </a:lnTo>
                  <a:cubicBezTo>
                    <a:pt x="1149" y="2143"/>
                    <a:pt x="1168" y="2139"/>
                    <a:pt x="1179" y="2181"/>
                  </a:cubicBezTo>
                  <a:cubicBezTo>
                    <a:pt x="1183" y="2197"/>
                    <a:pt x="1184" y="2202"/>
                    <a:pt x="1185" y="2202"/>
                  </a:cubicBezTo>
                  <a:cubicBezTo>
                    <a:pt x="1185" y="2202"/>
                    <a:pt x="1183" y="2181"/>
                    <a:pt x="1191" y="2181"/>
                  </a:cubicBezTo>
                  <a:cubicBezTo>
                    <a:pt x="1191" y="2181"/>
                    <a:pt x="1191" y="2181"/>
                    <a:pt x="1203" y="2169"/>
                  </a:cubicBezTo>
                  <a:cubicBezTo>
                    <a:pt x="1211" y="2152"/>
                    <a:pt x="1233" y="2141"/>
                    <a:pt x="1253" y="2141"/>
                  </a:cubicBezTo>
                  <a:cubicBezTo>
                    <a:pt x="1260" y="2141"/>
                    <a:pt x="1268" y="2142"/>
                    <a:pt x="1274" y="2145"/>
                  </a:cubicBezTo>
                  <a:cubicBezTo>
                    <a:pt x="1286" y="2145"/>
                    <a:pt x="1305" y="2165"/>
                    <a:pt x="1317" y="2165"/>
                  </a:cubicBezTo>
                  <a:cubicBezTo>
                    <a:pt x="1328" y="2165"/>
                    <a:pt x="1333" y="2148"/>
                    <a:pt x="1322" y="2086"/>
                  </a:cubicBezTo>
                  <a:cubicBezTo>
                    <a:pt x="1322" y="2086"/>
                    <a:pt x="1304" y="2007"/>
                    <a:pt x="1307" y="2007"/>
                  </a:cubicBezTo>
                  <a:lnTo>
                    <a:pt x="1307" y="2007"/>
                  </a:lnTo>
                  <a:cubicBezTo>
                    <a:pt x="1307" y="2007"/>
                    <a:pt x="1308" y="2009"/>
                    <a:pt x="1310" y="2014"/>
                  </a:cubicBezTo>
                  <a:lnTo>
                    <a:pt x="1334" y="2098"/>
                  </a:lnTo>
                  <a:lnTo>
                    <a:pt x="1369" y="2264"/>
                  </a:lnTo>
                  <a:cubicBezTo>
                    <a:pt x="1369" y="2264"/>
                    <a:pt x="1369" y="2253"/>
                    <a:pt x="1369" y="2241"/>
                  </a:cubicBezTo>
                  <a:cubicBezTo>
                    <a:pt x="1369" y="2229"/>
                    <a:pt x="1369" y="2229"/>
                    <a:pt x="1381" y="2229"/>
                  </a:cubicBezTo>
                  <a:cubicBezTo>
                    <a:pt x="1393" y="2229"/>
                    <a:pt x="1405" y="2229"/>
                    <a:pt x="1417" y="2264"/>
                  </a:cubicBezTo>
                  <a:cubicBezTo>
                    <a:pt x="1393" y="2181"/>
                    <a:pt x="1429" y="2241"/>
                    <a:pt x="1417" y="2181"/>
                  </a:cubicBezTo>
                  <a:cubicBezTo>
                    <a:pt x="1408" y="2155"/>
                    <a:pt x="1400" y="2105"/>
                    <a:pt x="1404" y="2105"/>
                  </a:cubicBezTo>
                  <a:lnTo>
                    <a:pt x="1404" y="2105"/>
                  </a:lnTo>
                  <a:cubicBezTo>
                    <a:pt x="1406" y="2105"/>
                    <a:pt x="1410" y="2113"/>
                    <a:pt x="1417" y="2133"/>
                  </a:cubicBezTo>
                  <a:cubicBezTo>
                    <a:pt x="1429" y="2157"/>
                    <a:pt x="1441" y="2181"/>
                    <a:pt x="1453" y="2217"/>
                  </a:cubicBezTo>
                  <a:cubicBezTo>
                    <a:pt x="1457" y="2221"/>
                    <a:pt x="1460" y="2224"/>
                    <a:pt x="1461" y="2224"/>
                  </a:cubicBezTo>
                  <a:cubicBezTo>
                    <a:pt x="1463" y="2224"/>
                    <a:pt x="1460" y="2216"/>
                    <a:pt x="1453" y="2193"/>
                  </a:cubicBezTo>
                  <a:cubicBezTo>
                    <a:pt x="1453" y="2169"/>
                    <a:pt x="1453" y="2181"/>
                    <a:pt x="1453" y="2169"/>
                  </a:cubicBezTo>
                  <a:cubicBezTo>
                    <a:pt x="1453" y="2169"/>
                    <a:pt x="1465" y="2193"/>
                    <a:pt x="1476" y="2205"/>
                  </a:cubicBezTo>
                  <a:cubicBezTo>
                    <a:pt x="1481" y="2217"/>
                    <a:pt x="1484" y="2222"/>
                    <a:pt x="1486" y="2222"/>
                  </a:cubicBezTo>
                  <a:cubicBezTo>
                    <a:pt x="1491" y="2222"/>
                    <a:pt x="1485" y="2181"/>
                    <a:pt x="1492" y="2181"/>
                  </a:cubicBezTo>
                  <a:cubicBezTo>
                    <a:pt x="1493" y="2181"/>
                    <a:pt x="1496" y="2185"/>
                    <a:pt x="1500" y="2193"/>
                  </a:cubicBezTo>
                  <a:cubicBezTo>
                    <a:pt x="1511" y="2193"/>
                    <a:pt x="1491" y="2120"/>
                    <a:pt x="1498" y="2120"/>
                  </a:cubicBezTo>
                  <a:lnTo>
                    <a:pt x="1498" y="2120"/>
                  </a:lnTo>
                  <a:cubicBezTo>
                    <a:pt x="1499" y="2120"/>
                    <a:pt x="1499" y="2121"/>
                    <a:pt x="1500" y="2122"/>
                  </a:cubicBezTo>
                  <a:cubicBezTo>
                    <a:pt x="1512" y="2145"/>
                    <a:pt x="1536" y="2181"/>
                    <a:pt x="1536" y="2181"/>
                  </a:cubicBezTo>
                  <a:cubicBezTo>
                    <a:pt x="1536" y="2169"/>
                    <a:pt x="1512" y="2122"/>
                    <a:pt x="1512" y="2110"/>
                  </a:cubicBezTo>
                  <a:lnTo>
                    <a:pt x="1512" y="2110"/>
                  </a:lnTo>
                  <a:lnTo>
                    <a:pt x="1560" y="2205"/>
                  </a:lnTo>
                  <a:cubicBezTo>
                    <a:pt x="1550" y="2168"/>
                    <a:pt x="1541" y="2138"/>
                    <a:pt x="1549" y="2138"/>
                  </a:cubicBezTo>
                  <a:cubicBezTo>
                    <a:pt x="1551" y="2138"/>
                    <a:pt x="1555" y="2140"/>
                    <a:pt x="1560" y="2145"/>
                  </a:cubicBezTo>
                  <a:cubicBezTo>
                    <a:pt x="1574" y="2159"/>
                    <a:pt x="1580" y="2165"/>
                    <a:pt x="1582" y="2165"/>
                  </a:cubicBezTo>
                  <a:cubicBezTo>
                    <a:pt x="1584" y="2165"/>
                    <a:pt x="1584" y="2162"/>
                    <a:pt x="1584" y="2157"/>
                  </a:cubicBezTo>
                  <a:cubicBezTo>
                    <a:pt x="1596" y="2157"/>
                    <a:pt x="1584" y="2133"/>
                    <a:pt x="1584" y="2133"/>
                  </a:cubicBezTo>
                  <a:lnTo>
                    <a:pt x="1596" y="2133"/>
                  </a:lnTo>
                  <a:cubicBezTo>
                    <a:pt x="1607" y="2133"/>
                    <a:pt x="1596" y="2133"/>
                    <a:pt x="1596" y="2110"/>
                  </a:cubicBezTo>
                  <a:cubicBezTo>
                    <a:pt x="1596" y="2104"/>
                    <a:pt x="1598" y="2101"/>
                    <a:pt x="1601" y="2101"/>
                  </a:cubicBezTo>
                  <a:cubicBezTo>
                    <a:pt x="1611" y="2101"/>
                    <a:pt x="1631" y="2122"/>
                    <a:pt x="1631" y="2122"/>
                  </a:cubicBezTo>
                  <a:cubicBezTo>
                    <a:pt x="1637" y="2122"/>
                    <a:pt x="1643" y="2125"/>
                    <a:pt x="1648" y="2125"/>
                  </a:cubicBezTo>
                  <a:cubicBezTo>
                    <a:pt x="1652" y="2125"/>
                    <a:pt x="1655" y="2122"/>
                    <a:pt x="1655" y="2110"/>
                  </a:cubicBezTo>
                  <a:cubicBezTo>
                    <a:pt x="1647" y="2093"/>
                    <a:pt x="1627" y="2065"/>
                    <a:pt x="1632" y="2065"/>
                  </a:cubicBezTo>
                  <a:lnTo>
                    <a:pt x="1632" y="2065"/>
                  </a:lnTo>
                  <a:cubicBezTo>
                    <a:pt x="1634" y="2065"/>
                    <a:pt x="1640" y="2071"/>
                    <a:pt x="1655" y="2086"/>
                  </a:cubicBezTo>
                  <a:cubicBezTo>
                    <a:pt x="1673" y="2110"/>
                    <a:pt x="1685" y="2122"/>
                    <a:pt x="1688" y="2122"/>
                  </a:cubicBezTo>
                  <a:cubicBezTo>
                    <a:pt x="1691" y="2122"/>
                    <a:pt x="1685" y="2110"/>
                    <a:pt x="1667" y="2086"/>
                  </a:cubicBezTo>
                  <a:cubicBezTo>
                    <a:pt x="1635" y="2054"/>
                    <a:pt x="1630" y="2033"/>
                    <a:pt x="1640" y="2033"/>
                  </a:cubicBezTo>
                  <a:cubicBezTo>
                    <a:pt x="1646" y="2033"/>
                    <a:pt x="1655" y="2038"/>
                    <a:pt x="1667" y="2050"/>
                  </a:cubicBezTo>
                  <a:cubicBezTo>
                    <a:pt x="1684" y="2067"/>
                    <a:pt x="1694" y="2089"/>
                    <a:pt x="1699" y="2089"/>
                  </a:cubicBezTo>
                  <a:cubicBezTo>
                    <a:pt x="1702" y="2089"/>
                    <a:pt x="1703" y="2085"/>
                    <a:pt x="1703" y="2074"/>
                  </a:cubicBezTo>
                  <a:cubicBezTo>
                    <a:pt x="1703" y="2074"/>
                    <a:pt x="1695" y="2051"/>
                    <a:pt x="1688" y="2033"/>
                  </a:cubicBezTo>
                  <a:lnTo>
                    <a:pt x="1688" y="2033"/>
                  </a:lnTo>
                  <a:cubicBezTo>
                    <a:pt x="1697" y="2050"/>
                    <a:pt x="1706" y="2065"/>
                    <a:pt x="1715" y="2074"/>
                  </a:cubicBezTo>
                  <a:cubicBezTo>
                    <a:pt x="1716" y="2075"/>
                    <a:pt x="1717" y="2076"/>
                    <a:pt x="1718" y="2076"/>
                  </a:cubicBezTo>
                  <a:cubicBezTo>
                    <a:pt x="1724" y="2076"/>
                    <a:pt x="1713" y="2037"/>
                    <a:pt x="1703" y="2026"/>
                  </a:cubicBezTo>
                  <a:lnTo>
                    <a:pt x="1738" y="2026"/>
                  </a:lnTo>
                  <a:cubicBezTo>
                    <a:pt x="1750" y="2038"/>
                    <a:pt x="1762" y="2050"/>
                    <a:pt x="1774" y="2050"/>
                  </a:cubicBezTo>
                  <a:cubicBezTo>
                    <a:pt x="1774" y="2050"/>
                    <a:pt x="1786" y="2038"/>
                    <a:pt x="1774" y="2026"/>
                  </a:cubicBezTo>
                  <a:cubicBezTo>
                    <a:pt x="1774" y="2017"/>
                    <a:pt x="1760" y="1994"/>
                    <a:pt x="1764" y="1994"/>
                  </a:cubicBezTo>
                  <a:lnTo>
                    <a:pt x="1764" y="1994"/>
                  </a:lnTo>
                  <a:cubicBezTo>
                    <a:pt x="1765" y="1994"/>
                    <a:pt x="1768" y="1997"/>
                    <a:pt x="1774" y="2002"/>
                  </a:cubicBezTo>
                  <a:cubicBezTo>
                    <a:pt x="1796" y="2017"/>
                    <a:pt x="1809" y="2027"/>
                    <a:pt x="1816" y="2027"/>
                  </a:cubicBezTo>
                  <a:cubicBezTo>
                    <a:pt x="1820" y="2027"/>
                    <a:pt x="1822" y="2023"/>
                    <a:pt x="1822" y="2014"/>
                  </a:cubicBezTo>
                  <a:cubicBezTo>
                    <a:pt x="1822" y="2002"/>
                    <a:pt x="1798" y="1979"/>
                    <a:pt x="1786" y="1955"/>
                  </a:cubicBezTo>
                  <a:lnTo>
                    <a:pt x="1786" y="1955"/>
                  </a:lnTo>
                  <a:cubicBezTo>
                    <a:pt x="1812" y="1991"/>
                    <a:pt x="1827" y="2005"/>
                    <a:pt x="1833" y="2005"/>
                  </a:cubicBezTo>
                  <a:cubicBezTo>
                    <a:pt x="1841" y="2005"/>
                    <a:pt x="1835" y="1982"/>
                    <a:pt x="1822" y="1955"/>
                  </a:cubicBezTo>
                  <a:cubicBezTo>
                    <a:pt x="1811" y="1939"/>
                    <a:pt x="1810" y="1932"/>
                    <a:pt x="1814" y="1932"/>
                  </a:cubicBezTo>
                  <a:cubicBezTo>
                    <a:pt x="1819" y="1932"/>
                    <a:pt x="1832" y="1942"/>
                    <a:pt x="1846" y="1955"/>
                  </a:cubicBezTo>
                  <a:cubicBezTo>
                    <a:pt x="1857" y="1991"/>
                    <a:pt x="1857" y="1991"/>
                    <a:pt x="1869" y="2002"/>
                  </a:cubicBezTo>
                  <a:cubicBezTo>
                    <a:pt x="1874" y="2005"/>
                    <a:pt x="1877" y="2006"/>
                    <a:pt x="1878" y="2006"/>
                  </a:cubicBezTo>
                  <a:cubicBezTo>
                    <a:pt x="1885" y="2006"/>
                    <a:pt x="1869" y="1988"/>
                    <a:pt x="1869" y="1979"/>
                  </a:cubicBezTo>
                  <a:cubicBezTo>
                    <a:pt x="1869" y="1972"/>
                    <a:pt x="1869" y="1965"/>
                    <a:pt x="1874" y="1965"/>
                  </a:cubicBezTo>
                  <a:cubicBezTo>
                    <a:pt x="1877" y="1965"/>
                    <a:pt x="1883" y="1969"/>
                    <a:pt x="1893" y="1979"/>
                  </a:cubicBezTo>
                  <a:cubicBezTo>
                    <a:pt x="1904" y="1987"/>
                    <a:pt x="1910" y="1990"/>
                    <a:pt x="1912" y="1990"/>
                  </a:cubicBezTo>
                  <a:cubicBezTo>
                    <a:pt x="1922" y="1990"/>
                    <a:pt x="1893" y="1952"/>
                    <a:pt x="1893" y="1943"/>
                  </a:cubicBezTo>
                  <a:cubicBezTo>
                    <a:pt x="1893" y="1943"/>
                    <a:pt x="1929" y="1943"/>
                    <a:pt x="1905" y="1919"/>
                  </a:cubicBezTo>
                  <a:cubicBezTo>
                    <a:pt x="1898" y="1898"/>
                    <a:pt x="1899" y="1893"/>
                    <a:pt x="1904" y="1893"/>
                  </a:cubicBezTo>
                  <a:cubicBezTo>
                    <a:pt x="1907" y="1893"/>
                    <a:pt x="1912" y="1895"/>
                    <a:pt x="1917" y="1895"/>
                  </a:cubicBezTo>
                  <a:cubicBezTo>
                    <a:pt x="1929" y="1895"/>
                    <a:pt x="1965" y="1895"/>
                    <a:pt x="1941" y="1872"/>
                  </a:cubicBezTo>
                  <a:cubicBezTo>
                    <a:pt x="1938" y="1862"/>
                    <a:pt x="1939" y="1858"/>
                    <a:pt x="1942" y="1858"/>
                  </a:cubicBezTo>
                  <a:cubicBezTo>
                    <a:pt x="1952" y="1858"/>
                    <a:pt x="1980" y="1883"/>
                    <a:pt x="1988" y="1883"/>
                  </a:cubicBezTo>
                  <a:cubicBezTo>
                    <a:pt x="1991" y="1886"/>
                    <a:pt x="1992" y="1887"/>
                    <a:pt x="1992" y="1887"/>
                  </a:cubicBezTo>
                  <a:cubicBezTo>
                    <a:pt x="1993" y="1887"/>
                    <a:pt x="1979" y="1869"/>
                    <a:pt x="1988" y="1860"/>
                  </a:cubicBezTo>
                  <a:cubicBezTo>
                    <a:pt x="1988" y="1860"/>
                    <a:pt x="2000" y="1860"/>
                    <a:pt x="2000" y="1848"/>
                  </a:cubicBezTo>
                  <a:cubicBezTo>
                    <a:pt x="2000" y="1838"/>
                    <a:pt x="1977" y="1821"/>
                    <a:pt x="1987" y="1821"/>
                  </a:cubicBezTo>
                  <a:cubicBezTo>
                    <a:pt x="1989" y="1821"/>
                    <a:pt x="1993" y="1822"/>
                    <a:pt x="2000" y="1824"/>
                  </a:cubicBezTo>
                  <a:cubicBezTo>
                    <a:pt x="2010" y="1829"/>
                    <a:pt x="2024" y="1834"/>
                    <a:pt x="2032" y="1834"/>
                  </a:cubicBezTo>
                  <a:cubicBezTo>
                    <a:pt x="2043" y="1834"/>
                    <a:pt x="2043" y="1823"/>
                    <a:pt x="2000" y="1788"/>
                  </a:cubicBezTo>
                  <a:lnTo>
                    <a:pt x="2000" y="1788"/>
                  </a:lnTo>
                  <a:cubicBezTo>
                    <a:pt x="2027" y="1807"/>
                    <a:pt x="2044" y="1814"/>
                    <a:pt x="2056" y="1814"/>
                  </a:cubicBezTo>
                  <a:cubicBezTo>
                    <a:pt x="2081" y="1814"/>
                    <a:pt x="2076" y="1781"/>
                    <a:pt x="2060" y="1764"/>
                  </a:cubicBezTo>
                  <a:cubicBezTo>
                    <a:pt x="2056" y="1761"/>
                    <a:pt x="2056" y="1759"/>
                    <a:pt x="2059" y="1759"/>
                  </a:cubicBezTo>
                  <a:cubicBezTo>
                    <a:pt x="2070" y="1759"/>
                    <a:pt x="2118" y="1781"/>
                    <a:pt x="2126" y="1781"/>
                  </a:cubicBezTo>
                  <a:cubicBezTo>
                    <a:pt x="2130" y="1781"/>
                    <a:pt x="2126" y="1777"/>
                    <a:pt x="2107" y="1764"/>
                  </a:cubicBezTo>
                  <a:cubicBezTo>
                    <a:pt x="2080" y="1746"/>
                    <a:pt x="2046" y="1721"/>
                    <a:pt x="2053" y="1721"/>
                  </a:cubicBezTo>
                  <a:cubicBezTo>
                    <a:pt x="2055" y="1721"/>
                    <a:pt x="2061" y="1723"/>
                    <a:pt x="2072" y="1729"/>
                  </a:cubicBezTo>
                  <a:cubicBezTo>
                    <a:pt x="2072" y="1729"/>
                    <a:pt x="2077" y="1717"/>
                    <a:pt x="2077" y="1710"/>
                  </a:cubicBezTo>
                  <a:lnTo>
                    <a:pt x="2077" y="1710"/>
                  </a:lnTo>
                  <a:cubicBezTo>
                    <a:pt x="2086" y="1715"/>
                    <a:pt x="2101" y="1722"/>
                    <a:pt x="2107" y="1729"/>
                  </a:cubicBezTo>
                  <a:cubicBezTo>
                    <a:pt x="2119" y="1729"/>
                    <a:pt x="2119" y="1729"/>
                    <a:pt x="2119" y="1717"/>
                  </a:cubicBezTo>
                  <a:cubicBezTo>
                    <a:pt x="2119" y="1711"/>
                    <a:pt x="2131" y="1711"/>
                    <a:pt x="2143" y="1711"/>
                  </a:cubicBezTo>
                  <a:cubicBezTo>
                    <a:pt x="2155" y="1711"/>
                    <a:pt x="2167" y="1711"/>
                    <a:pt x="2167" y="1705"/>
                  </a:cubicBezTo>
                  <a:cubicBezTo>
                    <a:pt x="2119" y="1693"/>
                    <a:pt x="2060" y="1657"/>
                    <a:pt x="2012" y="1633"/>
                  </a:cubicBezTo>
                  <a:cubicBezTo>
                    <a:pt x="2012" y="1632"/>
                    <a:pt x="2013" y="1631"/>
                    <a:pt x="2015" y="1631"/>
                  </a:cubicBezTo>
                  <a:cubicBezTo>
                    <a:pt x="2028" y="1631"/>
                    <a:pt x="2075" y="1659"/>
                    <a:pt x="2096" y="1669"/>
                  </a:cubicBezTo>
                  <a:cubicBezTo>
                    <a:pt x="2098" y="1672"/>
                    <a:pt x="2100" y="1672"/>
                    <a:pt x="2101" y="1672"/>
                  </a:cubicBezTo>
                  <a:cubicBezTo>
                    <a:pt x="2108" y="1672"/>
                    <a:pt x="2110" y="1657"/>
                    <a:pt x="2119" y="1657"/>
                  </a:cubicBezTo>
                  <a:cubicBezTo>
                    <a:pt x="2119" y="1657"/>
                    <a:pt x="2157" y="1672"/>
                    <a:pt x="2167" y="1672"/>
                  </a:cubicBezTo>
                  <a:cubicBezTo>
                    <a:pt x="2169" y="1672"/>
                    <a:pt x="2169" y="1672"/>
                    <a:pt x="2167" y="1669"/>
                  </a:cubicBezTo>
                  <a:cubicBezTo>
                    <a:pt x="2143" y="1657"/>
                    <a:pt x="2119" y="1645"/>
                    <a:pt x="2131" y="1645"/>
                  </a:cubicBezTo>
                  <a:cubicBezTo>
                    <a:pt x="2139" y="1645"/>
                    <a:pt x="2163" y="1651"/>
                    <a:pt x="2178" y="1651"/>
                  </a:cubicBezTo>
                  <a:cubicBezTo>
                    <a:pt x="2186" y="1651"/>
                    <a:pt x="2191" y="1649"/>
                    <a:pt x="2191" y="1645"/>
                  </a:cubicBezTo>
                  <a:cubicBezTo>
                    <a:pt x="2155" y="1633"/>
                    <a:pt x="2191" y="1598"/>
                    <a:pt x="2179" y="1586"/>
                  </a:cubicBezTo>
                  <a:cubicBezTo>
                    <a:pt x="2167" y="1586"/>
                    <a:pt x="2119" y="1574"/>
                    <a:pt x="2107" y="1550"/>
                  </a:cubicBezTo>
                  <a:cubicBezTo>
                    <a:pt x="2104" y="1548"/>
                    <a:pt x="2103" y="1548"/>
                    <a:pt x="2103" y="1548"/>
                  </a:cubicBezTo>
                  <a:lnTo>
                    <a:pt x="2103" y="1548"/>
                  </a:lnTo>
                  <a:cubicBezTo>
                    <a:pt x="2106" y="1548"/>
                    <a:pt x="2158" y="1569"/>
                    <a:pt x="2175" y="1573"/>
                  </a:cubicBezTo>
                  <a:lnTo>
                    <a:pt x="2175" y="1573"/>
                  </a:lnTo>
                  <a:cubicBezTo>
                    <a:pt x="2161" y="1570"/>
                    <a:pt x="2132" y="1550"/>
                    <a:pt x="2143" y="1550"/>
                  </a:cubicBezTo>
                  <a:lnTo>
                    <a:pt x="2143" y="1550"/>
                  </a:lnTo>
                  <a:cubicBezTo>
                    <a:pt x="2167" y="1562"/>
                    <a:pt x="2203" y="1574"/>
                    <a:pt x="2215" y="1574"/>
                  </a:cubicBezTo>
                  <a:cubicBezTo>
                    <a:pt x="2227" y="1574"/>
                    <a:pt x="2143" y="1538"/>
                    <a:pt x="2155" y="1538"/>
                  </a:cubicBezTo>
                  <a:cubicBezTo>
                    <a:pt x="2158" y="1536"/>
                    <a:pt x="2163" y="1535"/>
                    <a:pt x="2169" y="1535"/>
                  </a:cubicBezTo>
                  <a:cubicBezTo>
                    <a:pt x="2186" y="1535"/>
                    <a:pt x="2211" y="1542"/>
                    <a:pt x="2213" y="1542"/>
                  </a:cubicBezTo>
                  <a:cubicBezTo>
                    <a:pt x="2213" y="1542"/>
                    <a:pt x="2210" y="1541"/>
                    <a:pt x="2203" y="1538"/>
                  </a:cubicBezTo>
                  <a:cubicBezTo>
                    <a:pt x="2191" y="1526"/>
                    <a:pt x="2167" y="1526"/>
                    <a:pt x="2155" y="1514"/>
                  </a:cubicBezTo>
                  <a:lnTo>
                    <a:pt x="2155" y="1514"/>
                  </a:lnTo>
                  <a:cubicBezTo>
                    <a:pt x="2155" y="1514"/>
                    <a:pt x="2208" y="1541"/>
                    <a:pt x="2230" y="1541"/>
                  </a:cubicBezTo>
                  <a:cubicBezTo>
                    <a:pt x="2234" y="1541"/>
                    <a:pt x="2237" y="1540"/>
                    <a:pt x="2238" y="1538"/>
                  </a:cubicBezTo>
                  <a:cubicBezTo>
                    <a:pt x="2250" y="1538"/>
                    <a:pt x="2250" y="1526"/>
                    <a:pt x="2238" y="1526"/>
                  </a:cubicBezTo>
                  <a:cubicBezTo>
                    <a:pt x="2227" y="1514"/>
                    <a:pt x="2227" y="1514"/>
                    <a:pt x="2215" y="1514"/>
                  </a:cubicBezTo>
                  <a:cubicBezTo>
                    <a:pt x="2215" y="1502"/>
                    <a:pt x="2227" y="1491"/>
                    <a:pt x="2215" y="1479"/>
                  </a:cubicBezTo>
                  <a:cubicBezTo>
                    <a:pt x="2206" y="1470"/>
                    <a:pt x="2192" y="1462"/>
                    <a:pt x="2176" y="1462"/>
                  </a:cubicBezTo>
                  <a:cubicBezTo>
                    <a:pt x="2169" y="1462"/>
                    <a:pt x="2162" y="1463"/>
                    <a:pt x="2155" y="1467"/>
                  </a:cubicBezTo>
                  <a:cubicBezTo>
                    <a:pt x="2155" y="1458"/>
                    <a:pt x="2155" y="1450"/>
                    <a:pt x="2172" y="1450"/>
                  </a:cubicBezTo>
                  <a:cubicBezTo>
                    <a:pt x="2179" y="1450"/>
                    <a:pt x="2189" y="1451"/>
                    <a:pt x="2203" y="1455"/>
                  </a:cubicBezTo>
                  <a:cubicBezTo>
                    <a:pt x="2238" y="1455"/>
                    <a:pt x="2274" y="1455"/>
                    <a:pt x="2250" y="1443"/>
                  </a:cubicBezTo>
                  <a:cubicBezTo>
                    <a:pt x="2215" y="1431"/>
                    <a:pt x="2215" y="1419"/>
                    <a:pt x="2215" y="1419"/>
                  </a:cubicBezTo>
                  <a:cubicBezTo>
                    <a:pt x="2203" y="1407"/>
                    <a:pt x="2215" y="1407"/>
                    <a:pt x="2215" y="1407"/>
                  </a:cubicBezTo>
                  <a:cubicBezTo>
                    <a:pt x="2203" y="1407"/>
                    <a:pt x="2191" y="1395"/>
                    <a:pt x="2179" y="1395"/>
                  </a:cubicBezTo>
                  <a:cubicBezTo>
                    <a:pt x="2167" y="1383"/>
                    <a:pt x="2179" y="1383"/>
                    <a:pt x="2179" y="1371"/>
                  </a:cubicBezTo>
                  <a:cubicBezTo>
                    <a:pt x="2179" y="1360"/>
                    <a:pt x="2143" y="1348"/>
                    <a:pt x="2179" y="1348"/>
                  </a:cubicBezTo>
                  <a:cubicBezTo>
                    <a:pt x="2227" y="1348"/>
                    <a:pt x="2215" y="1336"/>
                    <a:pt x="2179" y="1324"/>
                  </a:cubicBezTo>
                  <a:cubicBezTo>
                    <a:pt x="2173" y="1318"/>
                    <a:pt x="2167" y="1315"/>
                    <a:pt x="2160" y="1315"/>
                  </a:cubicBezTo>
                  <a:cubicBezTo>
                    <a:pt x="2152" y="1315"/>
                    <a:pt x="2143" y="1318"/>
                    <a:pt x="2131" y="1324"/>
                  </a:cubicBezTo>
                  <a:cubicBezTo>
                    <a:pt x="2131" y="1324"/>
                    <a:pt x="2131" y="1312"/>
                    <a:pt x="2155" y="1312"/>
                  </a:cubicBezTo>
                  <a:lnTo>
                    <a:pt x="2203" y="1312"/>
                  </a:lnTo>
                  <a:cubicBezTo>
                    <a:pt x="2215" y="1300"/>
                    <a:pt x="2167" y="1288"/>
                    <a:pt x="2203" y="1288"/>
                  </a:cubicBezTo>
                  <a:cubicBezTo>
                    <a:pt x="2215" y="1282"/>
                    <a:pt x="2238" y="1282"/>
                    <a:pt x="2252" y="1282"/>
                  </a:cubicBezTo>
                  <a:cubicBezTo>
                    <a:pt x="2265" y="1282"/>
                    <a:pt x="2268" y="1282"/>
                    <a:pt x="2238" y="1276"/>
                  </a:cubicBezTo>
                  <a:cubicBezTo>
                    <a:pt x="2203" y="1276"/>
                    <a:pt x="2143" y="1264"/>
                    <a:pt x="2179" y="1252"/>
                  </a:cubicBezTo>
                  <a:lnTo>
                    <a:pt x="2250" y="1252"/>
                  </a:lnTo>
                  <a:cubicBezTo>
                    <a:pt x="2250" y="1252"/>
                    <a:pt x="2262" y="1229"/>
                    <a:pt x="2250" y="1229"/>
                  </a:cubicBezTo>
                  <a:cubicBezTo>
                    <a:pt x="2227" y="1229"/>
                    <a:pt x="2155" y="1229"/>
                    <a:pt x="2167" y="1217"/>
                  </a:cubicBezTo>
                  <a:cubicBezTo>
                    <a:pt x="2171" y="1213"/>
                    <a:pt x="2178" y="1211"/>
                    <a:pt x="2186" y="1211"/>
                  </a:cubicBezTo>
                  <a:cubicBezTo>
                    <a:pt x="2201" y="1211"/>
                    <a:pt x="2223" y="1217"/>
                    <a:pt x="2238" y="1217"/>
                  </a:cubicBezTo>
                  <a:lnTo>
                    <a:pt x="2179" y="1205"/>
                  </a:lnTo>
                  <a:cubicBezTo>
                    <a:pt x="2155" y="1205"/>
                    <a:pt x="2167" y="1205"/>
                    <a:pt x="2191" y="1193"/>
                  </a:cubicBezTo>
                  <a:cubicBezTo>
                    <a:pt x="2215" y="1181"/>
                    <a:pt x="2262" y="1169"/>
                    <a:pt x="2238" y="1169"/>
                  </a:cubicBezTo>
                  <a:cubicBezTo>
                    <a:pt x="2221" y="1163"/>
                    <a:pt x="2200" y="1160"/>
                    <a:pt x="2179" y="1160"/>
                  </a:cubicBezTo>
                  <a:cubicBezTo>
                    <a:pt x="2173" y="1160"/>
                    <a:pt x="2168" y="1160"/>
                    <a:pt x="2162" y="1161"/>
                  </a:cubicBezTo>
                  <a:lnTo>
                    <a:pt x="2162" y="1161"/>
                  </a:lnTo>
                  <a:cubicBezTo>
                    <a:pt x="2164" y="1160"/>
                    <a:pt x="2166" y="1159"/>
                    <a:pt x="2167" y="1157"/>
                  </a:cubicBezTo>
                  <a:cubicBezTo>
                    <a:pt x="2179" y="1157"/>
                    <a:pt x="2191" y="1145"/>
                    <a:pt x="2203" y="1145"/>
                  </a:cubicBezTo>
                  <a:cubicBezTo>
                    <a:pt x="2203" y="1145"/>
                    <a:pt x="2274" y="1110"/>
                    <a:pt x="2262" y="1110"/>
                  </a:cubicBezTo>
                  <a:cubicBezTo>
                    <a:pt x="2256" y="1104"/>
                    <a:pt x="2241" y="1104"/>
                    <a:pt x="2230" y="1104"/>
                  </a:cubicBezTo>
                  <a:cubicBezTo>
                    <a:pt x="2218" y="1104"/>
                    <a:pt x="2209" y="1104"/>
                    <a:pt x="2215" y="1098"/>
                  </a:cubicBezTo>
                  <a:cubicBezTo>
                    <a:pt x="2227" y="1092"/>
                    <a:pt x="2235" y="1092"/>
                    <a:pt x="2243" y="1092"/>
                  </a:cubicBezTo>
                  <a:cubicBezTo>
                    <a:pt x="2250" y="1092"/>
                    <a:pt x="2256" y="1092"/>
                    <a:pt x="2262" y="1086"/>
                  </a:cubicBezTo>
                  <a:cubicBezTo>
                    <a:pt x="2262" y="1074"/>
                    <a:pt x="2167" y="1074"/>
                    <a:pt x="2167" y="1062"/>
                  </a:cubicBezTo>
                  <a:cubicBezTo>
                    <a:pt x="2162" y="1062"/>
                    <a:pt x="2180" y="1057"/>
                    <a:pt x="2203" y="1051"/>
                  </a:cubicBezTo>
                  <a:lnTo>
                    <a:pt x="2203" y="1051"/>
                  </a:lnTo>
                  <a:cubicBezTo>
                    <a:pt x="2206" y="1051"/>
                    <a:pt x="2212" y="1052"/>
                    <a:pt x="2218" y="1052"/>
                  </a:cubicBezTo>
                  <a:cubicBezTo>
                    <a:pt x="2237" y="1052"/>
                    <a:pt x="2262" y="1048"/>
                    <a:pt x="2262" y="1038"/>
                  </a:cubicBezTo>
                  <a:lnTo>
                    <a:pt x="2262" y="1038"/>
                  </a:lnTo>
                  <a:cubicBezTo>
                    <a:pt x="2252" y="1039"/>
                    <a:pt x="2243" y="1040"/>
                    <a:pt x="2235" y="1041"/>
                  </a:cubicBezTo>
                  <a:lnTo>
                    <a:pt x="2235" y="1041"/>
                  </a:lnTo>
                  <a:cubicBezTo>
                    <a:pt x="2250" y="1035"/>
                    <a:pt x="2262" y="1030"/>
                    <a:pt x="2262" y="1026"/>
                  </a:cubicBezTo>
                  <a:cubicBezTo>
                    <a:pt x="2250" y="1026"/>
                    <a:pt x="2227" y="1026"/>
                    <a:pt x="2215" y="1038"/>
                  </a:cubicBezTo>
                  <a:cubicBezTo>
                    <a:pt x="2215" y="1026"/>
                    <a:pt x="2262" y="1026"/>
                    <a:pt x="2262" y="1014"/>
                  </a:cubicBezTo>
                  <a:cubicBezTo>
                    <a:pt x="2250" y="1014"/>
                    <a:pt x="2238" y="1002"/>
                    <a:pt x="2238" y="990"/>
                  </a:cubicBezTo>
                  <a:lnTo>
                    <a:pt x="2215" y="990"/>
                  </a:lnTo>
                  <a:cubicBezTo>
                    <a:pt x="2191" y="990"/>
                    <a:pt x="2203" y="990"/>
                    <a:pt x="2215" y="979"/>
                  </a:cubicBezTo>
                  <a:cubicBezTo>
                    <a:pt x="2227" y="967"/>
                    <a:pt x="2227" y="955"/>
                    <a:pt x="2215" y="955"/>
                  </a:cubicBezTo>
                  <a:lnTo>
                    <a:pt x="2167" y="955"/>
                  </a:lnTo>
                  <a:cubicBezTo>
                    <a:pt x="2227" y="943"/>
                    <a:pt x="2286" y="931"/>
                    <a:pt x="2227" y="931"/>
                  </a:cubicBezTo>
                  <a:cubicBezTo>
                    <a:pt x="2209" y="931"/>
                    <a:pt x="2176" y="934"/>
                    <a:pt x="2154" y="934"/>
                  </a:cubicBezTo>
                  <a:cubicBezTo>
                    <a:pt x="2131" y="934"/>
                    <a:pt x="2119" y="931"/>
                    <a:pt x="2143" y="919"/>
                  </a:cubicBezTo>
                  <a:cubicBezTo>
                    <a:pt x="2144" y="919"/>
                    <a:pt x="2144" y="918"/>
                    <a:pt x="2145" y="918"/>
                  </a:cubicBezTo>
                  <a:lnTo>
                    <a:pt x="2145" y="918"/>
                  </a:lnTo>
                  <a:cubicBezTo>
                    <a:pt x="2155" y="917"/>
                    <a:pt x="2165" y="914"/>
                    <a:pt x="2179" y="907"/>
                  </a:cubicBezTo>
                  <a:cubicBezTo>
                    <a:pt x="2179" y="907"/>
                    <a:pt x="2179" y="905"/>
                    <a:pt x="2177" y="904"/>
                  </a:cubicBezTo>
                  <a:lnTo>
                    <a:pt x="2177" y="904"/>
                  </a:lnTo>
                  <a:cubicBezTo>
                    <a:pt x="2193" y="897"/>
                    <a:pt x="2208" y="890"/>
                    <a:pt x="2215" y="883"/>
                  </a:cubicBezTo>
                  <a:cubicBezTo>
                    <a:pt x="2221" y="877"/>
                    <a:pt x="2218" y="877"/>
                    <a:pt x="2213" y="877"/>
                  </a:cubicBezTo>
                  <a:cubicBezTo>
                    <a:pt x="2209" y="877"/>
                    <a:pt x="2203" y="877"/>
                    <a:pt x="2203" y="871"/>
                  </a:cubicBezTo>
                  <a:cubicBezTo>
                    <a:pt x="2191" y="859"/>
                    <a:pt x="2238" y="848"/>
                    <a:pt x="2238" y="836"/>
                  </a:cubicBezTo>
                  <a:lnTo>
                    <a:pt x="2203" y="836"/>
                  </a:lnTo>
                  <a:cubicBezTo>
                    <a:pt x="2155" y="836"/>
                    <a:pt x="2262" y="800"/>
                    <a:pt x="2250" y="800"/>
                  </a:cubicBezTo>
                  <a:cubicBezTo>
                    <a:pt x="2250" y="799"/>
                    <a:pt x="2249" y="798"/>
                    <a:pt x="2247" y="798"/>
                  </a:cubicBezTo>
                  <a:cubicBezTo>
                    <a:pt x="2233" y="798"/>
                    <a:pt x="2173" y="823"/>
                    <a:pt x="2164" y="823"/>
                  </a:cubicBezTo>
                  <a:cubicBezTo>
                    <a:pt x="2161" y="823"/>
                    <a:pt x="2165" y="820"/>
                    <a:pt x="2179" y="812"/>
                  </a:cubicBezTo>
                  <a:cubicBezTo>
                    <a:pt x="2203" y="788"/>
                    <a:pt x="2203" y="800"/>
                    <a:pt x="2203" y="788"/>
                  </a:cubicBezTo>
                  <a:cubicBezTo>
                    <a:pt x="2210" y="781"/>
                    <a:pt x="2222" y="773"/>
                    <a:pt x="2233" y="769"/>
                  </a:cubicBezTo>
                  <a:lnTo>
                    <a:pt x="2233" y="769"/>
                  </a:lnTo>
                  <a:cubicBezTo>
                    <a:pt x="2225" y="770"/>
                    <a:pt x="2219" y="771"/>
                    <a:pt x="2214" y="771"/>
                  </a:cubicBezTo>
                  <a:cubicBezTo>
                    <a:pt x="2194" y="771"/>
                    <a:pt x="2202" y="757"/>
                    <a:pt x="2185" y="757"/>
                  </a:cubicBezTo>
                  <a:cubicBezTo>
                    <a:pt x="2179" y="757"/>
                    <a:pt x="2170" y="759"/>
                    <a:pt x="2155" y="764"/>
                  </a:cubicBezTo>
                  <a:cubicBezTo>
                    <a:pt x="2191" y="740"/>
                    <a:pt x="2179" y="729"/>
                    <a:pt x="2179" y="717"/>
                  </a:cubicBezTo>
                  <a:lnTo>
                    <a:pt x="2151" y="717"/>
                  </a:lnTo>
                  <a:cubicBezTo>
                    <a:pt x="2170" y="708"/>
                    <a:pt x="2191" y="699"/>
                    <a:pt x="2203" y="693"/>
                  </a:cubicBezTo>
                  <a:cubicBezTo>
                    <a:pt x="2179" y="693"/>
                    <a:pt x="2155" y="705"/>
                    <a:pt x="2131" y="705"/>
                  </a:cubicBezTo>
                  <a:cubicBezTo>
                    <a:pt x="2096" y="729"/>
                    <a:pt x="2060" y="740"/>
                    <a:pt x="2048" y="740"/>
                  </a:cubicBezTo>
                  <a:cubicBezTo>
                    <a:pt x="2048" y="729"/>
                    <a:pt x="2143" y="693"/>
                    <a:pt x="2143" y="693"/>
                  </a:cubicBezTo>
                  <a:cubicBezTo>
                    <a:pt x="2147" y="689"/>
                    <a:pt x="2146" y="688"/>
                    <a:pt x="2142" y="688"/>
                  </a:cubicBezTo>
                  <a:cubicBezTo>
                    <a:pt x="2134" y="688"/>
                    <a:pt x="2115" y="693"/>
                    <a:pt x="2107" y="693"/>
                  </a:cubicBezTo>
                  <a:cubicBezTo>
                    <a:pt x="2101" y="696"/>
                    <a:pt x="2098" y="698"/>
                    <a:pt x="2097" y="698"/>
                  </a:cubicBezTo>
                  <a:cubicBezTo>
                    <a:pt x="2096" y="698"/>
                    <a:pt x="2107" y="689"/>
                    <a:pt x="2107" y="681"/>
                  </a:cubicBezTo>
                  <a:cubicBezTo>
                    <a:pt x="2107" y="669"/>
                    <a:pt x="2131" y="657"/>
                    <a:pt x="2131" y="645"/>
                  </a:cubicBezTo>
                  <a:lnTo>
                    <a:pt x="2131" y="645"/>
                  </a:lnTo>
                  <a:cubicBezTo>
                    <a:pt x="2131" y="645"/>
                    <a:pt x="2079" y="671"/>
                    <a:pt x="2071" y="671"/>
                  </a:cubicBezTo>
                  <a:cubicBezTo>
                    <a:pt x="2070" y="671"/>
                    <a:pt x="2070" y="671"/>
                    <a:pt x="2072" y="669"/>
                  </a:cubicBezTo>
                  <a:lnTo>
                    <a:pt x="2096" y="657"/>
                  </a:lnTo>
                  <a:cubicBezTo>
                    <a:pt x="2096" y="645"/>
                    <a:pt x="2096" y="645"/>
                    <a:pt x="2096" y="633"/>
                  </a:cubicBezTo>
                  <a:lnTo>
                    <a:pt x="2072" y="633"/>
                  </a:lnTo>
                  <a:cubicBezTo>
                    <a:pt x="2062" y="624"/>
                    <a:pt x="2084" y="606"/>
                    <a:pt x="2080" y="606"/>
                  </a:cubicBezTo>
                  <a:lnTo>
                    <a:pt x="2080" y="606"/>
                  </a:lnTo>
                  <a:cubicBezTo>
                    <a:pt x="2079" y="606"/>
                    <a:pt x="2076" y="607"/>
                    <a:pt x="2072" y="609"/>
                  </a:cubicBezTo>
                  <a:cubicBezTo>
                    <a:pt x="2067" y="609"/>
                    <a:pt x="2063" y="609"/>
                    <a:pt x="2058" y="610"/>
                  </a:cubicBezTo>
                  <a:lnTo>
                    <a:pt x="2058" y="610"/>
                  </a:lnTo>
                  <a:cubicBezTo>
                    <a:pt x="2091" y="593"/>
                    <a:pt x="2105" y="584"/>
                    <a:pt x="2096" y="574"/>
                  </a:cubicBezTo>
                  <a:lnTo>
                    <a:pt x="2096" y="574"/>
                  </a:lnTo>
                  <a:lnTo>
                    <a:pt x="2072" y="586"/>
                  </a:lnTo>
                  <a:cubicBezTo>
                    <a:pt x="2072" y="586"/>
                    <a:pt x="2072" y="555"/>
                    <a:pt x="2060" y="555"/>
                  </a:cubicBezTo>
                  <a:cubicBezTo>
                    <a:pt x="2057" y="555"/>
                    <a:pt x="2053" y="557"/>
                    <a:pt x="2048" y="562"/>
                  </a:cubicBezTo>
                  <a:cubicBezTo>
                    <a:pt x="2048" y="562"/>
                    <a:pt x="1988" y="598"/>
                    <a:pt x="1988" y="598"/>
                  </a:cubicBezTo>
                  <a:cubicBezTo>
                    <a:pt x="2000" y="586"/>
                    <a:pt x="2024" y="562"/>
                    <a:pt x="2024" y="550"/>
                  </a:cubicBezTo>
                  <a:cubicBezTo>
                    <a:pt x="2036" y="538"/>
                    <a:pt x="2048" y="502"/>
                    <a:pt x="2024" y="490"/>
                  </a:cubicBezTo>
                  <a:cubicBezTo>
                    <a:pt x="2022" y="488"/>
                    <a:pt x="2019" y="487"/>
                    <a:pt x="2016" y="487"/>
                  </a:cubicBezTo>
                  <a:cubicBezTo>
                    <a:pt x="2004" y="487"/>
                    <a:pt x="1988" y="502"/>
                    <a:pt x="1988" y="502"/>
                  </a:cubicBezTo>
                  <a:cubicBezTo>
                    <a:pt x="1985" y="499"/>
                    <a:pt x="1982" y="498"/>
                    <a:pt x="1977" y="498"/>
                  </a:cubicBezTo>
                  <a:cubicBezTo>
                    <a:pt x="1964" y="498"/>
                    <a:pt x="1944" y="511"/>
                    <a:pt x="1917" y="538"/>
                  </a:cubicBezTo>
                  <a:cubicBezTo>
                    <a:pt x="1927" y="528"/>
                    <a:pt x="1984" y="462"/>
                    <a:pt x="1965" y="462"/>
                  </a:cubicBezTo>
                  <a:cubicBezTo>
                    <a:pt x="1963" y="462"/>
                    <a:pt x="1959" y="464"/>
                    <a:pt x="1953" y="467"/>
                  </a:cubicBezTo>
                  <a:cubicBezTo>
                    <a:pt x="1917" y="502"/>
                    <a:pt x="1893" y="550"/>
                    <a:pt x="1869" y="574"/>
                  </a:cubicBezTo>
                  <a:lnTo>
                    <a:pt x="1905" y="514"/>
                  </a:lnTo>
                  <a:cubicBezTo>
                    <a:pt x="1941" y="478"/>
                    <a:pt x="1965" y="455"/>
                    <a:pt x="1988" y="419"/>
                  </a:cubicBezTo>
                  <a:lnTo>
                    <a:pt x="1988" y="419"/>
                  </a:lnTo>
                  <a:cubicBezTo>
                    <a:pt x="1962" y="445"/>
                    <a:pt x="1952" y="451"/>
                    <a:pt x="1946" y="451"/>
                  </a:cubicBezTo>
                  <a:cubicBezTo>
                    <a:pt x="1942" y="451"/>
                    <a:pt x="1939" y="447"/>
                    <a:pt x="1934" y="447"/>
                  </a:cubicBezTo>
                  <a:cubicBezTo>
                    <a:pt x="1931" y="447"/>
                    <a:pt x="1925" y="449"/>
                    <a:pt x="1917" y="455"/>
                  </a:cubicBezTo>
                  <a:cubicBezTo>
                    <a:pt x="1917" y="455"/>
                    <a:pt x="1917" y="443"/>
                    <a:pt x="1953" y="419"/>
                  </a:cubicBezTo>
                  <a:cubicBezTo>
                    <a:pt x="1988" y="383"/>
                    <a:pt x="1965" y="395"/>
                    <a:pt x="1988" y="371"/>
                  </a:cubicBezTo>
                  <a:lnTo>
                    <a:pt x="1988" y="371"/>
                  </a:lnTo>
                  <a:lnTo>
                    <a:pt x="1881" y="467"/>
                  </a:lnTo>
                  <a:cubicBezTo>
                    <a:pt x="1881" y="467"/>
                    <a:pt x="1953" y="383"/>
                    <a:pt x="1953" y="383"/>
                  </a:cubicBezTo>
                  <a:lnTo>
                    <a:pt x="1953" y="383"/>
                  </a:lnTo>
                  <a:cubicBezTo>
                    <a:pt x="1944" y="383"/>
                    <a:pt x="1904" y="408"/>
                    <a:pt x="1892" y="408"/>
                  </a:cubicBezTo>
                  <a:cubicBezTo>
                    <a:pt x="1887" y="408"/>
                    <a:pt x="1887" y="405"/>
                    <a:pt x="1893" y="395"/>
                  </a:cubicBezTo>
                  <a:cubicBezTo>
                    <a:pt x="1911" y="378"/>
                    <a:pt x="1928" y="341"/>
                    <a:pt x="1913" y="341"/>
                  </a:cubicBezTo>
                  <a:cubicBezTo>
                    <a:pt x="1907" y="341"/>
                    <a:pt x="1897" y="347"/>
                    <a:pt x="1881" y="359"/>
                  </a:cubicBezTo>
                  <a:cubicBezTo>
                    <a:pt x="1876" y="364"/>
                    <a:pt x="1873" y="366"/>
                    <a:pt x="1870" y="366"/>
                  </a:cubicBezTo>
                  <a:cubicBezTo>
                    <a:pt x="1863" y="366"/>
                    <a:pt x="1863" y="353"/>
                    <a:pt x="1857" y="353"/>
                  </a:cubicBezTo>
                  <a:cubicBezTo>
                    <a:pt x="1854" y="353"/>
                    <a:pt x="1851" y="354"/>
                    <a:pt x="1846" y="359"/>
                  </a:cubicBezTo>
                  <a:cubicBezTo>
                    <a:pt x="1843" y="361"/>
                    <a:pt x="1842" y="361"/>
                    <a:pt x="1841" y="361"/>
                  </a:cubicBezTo>
                  <a:cubicBezTo>
                    <a:pt x="1830" y="361"/>
                    <a:pt x="1869" y="311"/>
                    <a:pt x="1869" y="300"/>
                  </a:cubicBezTo>
                  <a:cubicBezTo>
                    <a:pt x="1869" y="298"/>
                    <a:pt x="1869" y="297"/>
                    <a:pt x="1867" y="297"/>
                  </a:cubicBezTo>
                  <a:cubicBezTo>
                    <a:pt x="1861" y="297"/>
                    <a:pt x="1842" y="314"/>
                    <a:pt x="1836" y="314"/>
                  </a:cubicBezTo>
                  <a:cubicBezTo>
                    <a:pt x="1834" y="314"/>
                    <a:pt x="1834" y="314"/>
                    <a:pt x="1834" y="312"/>
                  </a:cubicBezTo>
                  <a:cubicBezTo>
                    <a:pt x="1834" y="312"/>
                    <a:pt x="1846" y="300"/>
                    <a:pt x="1869" y="276"/>
                  </a:cubicBezTo>
                  <a:cubicBezTo>
                    <a:pt x="1873" y="268"/>
                    <a:pt x="1873" y="266"/>
                    <a:pt x="1872" y="266"/>
                  </a:cubicBezTo>
                  <a:lnTo>
                    <a:pt x="1872" y="266"/>
                  </a:lnTo>
                  <a:cubicBezTo>
                    <a:pt x="1868" y="266"/>
                    <a:pt x="1857" y="276"/>
                    <a:pt x="1857" y="276"/>
                  </a:cubicBezTo>
                  <a:lnTo>
                    <a:pt x="1846" y="276"/>
                  </a:lnTo>
                  <a:cubicBezTo>
                    <a:pt x="1846" y="276"/>
                    <a:pt x="1788" y="347"/>
                    <a:pt x="1781" y="347"/>
                  </a:cubicBezTo>
                  <a:cubicBezTo>
                    <a:pt x="1778" y="347"/>
                    <a:pt x="1782" y="337"/>
                    <a:pt x="1798" y="312"/>
                  </a:cubicBezTo>
                  <a:cubicBezTo>
                    <a:pt x="1820" y="283"/>
                    <a:pt x="1824" y="267"/>
                    <a:pt x="1816" y="267"/>
                  </a:cubicBezTo>
                  <a:cubicBezTo>
                    <a:pt x="1810" y="267"/>
                    <a:pt x="1800" y="274"/>
                    <a:pt x="1786" y="288"/>
                  </a:cubicBezTo>
                  <a:cubicBezTo>
                    <a:pt x="1769" y="305"/>
                    <a:pt x="1758" y="316"/>
                    <a:pt x="1755" y="316"/>
                  </a:cubicBezTo>
                  <a:cubicBezTo>
                    <a:pt x="1752" y="316"/>
                    <a:pt x="1761" y="302"/>
                    <a:pt x="1786" y="264"/>
                  </a:cubicBezTo>
                  <a:cubicBezTo>
                    <a:pt x="1793" y="251"/>
                    <a:pt x="1792" y="247"/>
                    <a:pt x="1788" y="247"/>
                  </a:cubicBezTo>
                  <a:cubicBezTo>
                    <a:pt x="1782" y="247"/>
                    <a:pt x="1767" y="258"/>
                    <a:pt x="1760" y="258"/>
                  </a:cubicBezTo>
                  <a:cubicBezTo>
                    <a:pt x="1756" y="258"/>
                    <a:pt x="1756" y="254"/>
                    <a:pt x="1762" y="240"/>
                  </a:cubicBezTo>
                  <a:lnTo>
                    <a:pt x="1762" y="240"/>
                  </a:lnTo>
                  <a:cubicBezTo>
                    <a:pt x="1746" y="264"/>
                    <a:pt x="1710" y="303"/>
                    <a:pt x="1704" y="303"/>
                  </a:cubicBezTo>
                  <a:cubicBezTo>
                    <a:pt x="1701" y="303"/>
                    <a:pt x="1706" y="293"/>
                    <a:pt x="1726" y="264"/>
                  </a:cubicBezTo>
                  <a:cubicBezTo>
                    <a:pt x="1752" y="234"/>
                    <a:pt x="1756" y="225"/>
                    <a:pt x="1751" y="225"/>
                  </a:cubicBezTo>
                  <a:cubicBezTo>
                    <a:pt x="1744" y="225"/>
                    <a:pt x="1721" y="240"/>
                    <a:pt x="1715" y="240"/>
                  </a:cubicBezTo>
                  <a:cubicBezTo>
                    <a:pt x="1703" y="240"/>
                    <a:pt x="1703" y="240"/>
                    <a:pt x="1703" y="228"/>
                  </a:cubicBezTo>
                  <a:cubicBezTo>
                    <a:pt x="1703" y="217"/>
                    <a:pt x="1715" y="205"/>
                    <a:pt x="1715" y="205"/>
                  </a:cubicBezTo>
                  <a:cubicBezTo>
                    <a:pt x="1703" y="205"/>
                    <a:pt x="1679" y="205"/>
                    <a:pt x="1655" y="240"/>
                  </a:cubicBezTo>
                  <a:cubicBezTo>
                    <a:pt x="1679" y="205"/>
                    <a:pt x="1691" y="181"/>
                    <a:pt x="1691" y="169"/>
                  </a:cubicBezTo>
                  <a:cubicBezTo>
                    <a:pt x="1689" y="168"/>
                    <a:pt x="1688" y="167"/>
                    <a:pt x="1686" y="167"/>
                  </a:cubicBezTo>
                  <a:cubicBezTo>
                    <a:pt x="1678" y="167"/>
                    <a:pt x="1667" y="182"/>
                    <a:pt x="1664" y="182"/>
                  </a:cubicBezTo>
                  <a:cubicBezTo>
                    <a:pt x="1663" y="182"/>
                    <a:pt x="1664" y="179"/>
                    <a:pt x="1667" y="169"/>
                  </a:cubicBezTo>
                  <a:cubicBezTo>
                    <a:pt x="1655" y="169"/>
                    <a:pt x="1655" y="181"/>
                    <a:pt x="1643" y="193"/>
                  </a:cubicBezTo>
                  <a:cubicBezTo>
                    <a:pt x="1643" y="193"/>
                    <a:pt x="1643" y="167"/>
                    <a:pt x="1635" y="167"/>
                  </a:cubicBezTo>
                  <a:cubicBezTo>
                    <a:pt x="1635" y="167"/>
                    <a:pt x="1634" y="167"/>
                    <a:pt x="1633" y="168"/>
                  </a:cubicBezTo>
                  <a:lnTo>
                    <a:pt x="1633" y="168"/>
                  </a:lnTo>
                  <a:cubicBezTo>
                    <a:pt x="1638" y="158"/>
                    <a:pt x="1641" y="152"/>
                    <a:pt x="1638" y="152"/>
                  </a:cubicBezTo>
                  <a:lnTo>
                    <a:pt x="1638" y="152"/>
                  </a:lnTo>
                  <a:cubicBezTo>
                    <a:pt x="1637" y="152"/>
                    <a:pt x="1635" y="153"/>
                    <a:pt x="1631" y="157"/>
                  </a:cubicBezTo>
                  <a:cubicBezTo>
                    <a:pt x="1614" y="174"/>
                    <a:pt x="1609" y="186"/>
                    <a:pt x="1608" y="186"/>
                  </a:cubicBezTo>
                  <a:cubicBezTo>
                    <a:pt x="1607" y="186"/>
                    <a:pt x="1607" y="184"/>
                    <a:pt x="1607" y="181"/>
                  </a:cubicBezTo>
                  <a:cubicBezTo>
                    <a:pt x="1619" y="157"/>
                    <a:pt x="1631" y="145"/>
                    <a:pt x="1631" y="121"/>
                  </a:cubicBezTo>
                  <a:lnTo>
                    <a:pt x="1607" y="121"/>
                  </a:lnTo>
                  <a:cubicBezTo>
                    <a:pt x="1596" y="121"/>
                    <a:pt x="1584" y="145"/>
                    <a:pt x="1560" y="193"/>
                  </a:cubicBezTo>
                  <a:cubicBezTo>
                    <a:pt x="1548" y="193"/>
                    <a:pt x="1560" y="181"/>
                    <a:pt x="1572" y="145"/>
                  </a:cubicBezTo>
                  <a:lnTo>
                    <a:pt x="1572" y="145"/>
                  </a:lnTo>
                  <a:lnTo>
                    <a:pt x="1536" y="205"/>
                  </a:lnTo>
                  <a:cubicBezTo>
                    <a:pt x="1560" y="157"/>
                    <a:pt x="1572" y="109"/>
                    <a:pt x="1584" y="62"/>
                  </a:cubicBezTo>
                  <a:lnTo>
                    <a:pt x="1584" y="62"/>
                  </a:lnTo>
                  <a:cubicBezTo>
                    <a:pt x="1572" y="86"/>
                    <a:pt x="1560" y="109"/>
                    <a:pt x="1536" y="145"/>
                  </a:cubicBezTo>
                  <a:cubicBezTo>
                    <a:pt x="1530" y="157"/>
                    <a:pt x="1524" y="163"/>
                    <a:pt x="1518" y="163"/>
                  </a:cubicBezTo>
                  <a:cubicBezTo>
                    <a:pt x="1512" y="163"/>
                    <a:pt x="1506" y="157"/>
                    <a:pt x="1500" y="145"/>
                  </a:cubicBezTo>
                  <a:cubicBezTo>
                    <a:pt x="1500" y="131"/>
                    <a:pt x="1496" y="118"/>
                    <a:pt x="1491" y="118"/>
                  </a:cubicBezTo>
                  <a:cubicBezTo>
                    <a:pt x="1487" y="118"/>
                    <a:pt x="1481" y="125"/>
                    <a:pt x="1476" y="145"/>
                  </a:cubicBezTo>
                  <a:lnTo>
                    <a:pt x="1441" y="264"/>
                  </a:lnTo>
                  <a:cubicBezTo>
                    <a:pt x="1441" y="229"/>
                    <a:pt x="1453" y="193"/>
                    <a:pt x="1465" y="157"/>
                  </a:cubicBezTo>
                  <a:lnTo>
                    <a:pt x="1465" y="157"/>
                  </a:lnTo>
                  <a:cubicBezTo>
                    <a:pt x="1462" y="165"/>
                    <a:pt x="1460" y="168"/>
                    <a:pt x="1460" y="168"/>
                  </a:cubicBezTo>
                  <a:cubicBezTo>
                    <a:pt x="1457" y="168"/>
                    <a:pt x="1465" y="128"/>
                    <a:pt x="1465" y="109"/>
                  </a:cubicBezTo>
                  <a:cubicBezTo>
                    <a:pt x="1465" y="86"/>
                    <a:pt x="1488" y="50"/>
                    <a:pt x="1476" y="50"/>
                  </a:cubicBezTo>
                  <a:lnTo>
                    <a:pt x="1476" y="50"/>
                  </a:lnTo>
                  <a:lnTo>
                    <a:pt x="1446" y="160"/>
                  </a:lnTo>
                  <a:lnTo>
                    <a:pt x="1446" y="160"/>
                  </a:lnTo>
                  <a:cubicBezTo>
                    <a:pt x="1457" y="107"/>
                    <a:pt x="1428" y="97"/>
                    <a:pt x="1417" y="97"/>
                  </a:cubicBezTo>
                  <a:cubicBezTo>
                    <a:pt x="1414" y="97"/>
                    <a:pt x="1413" y="100"/>
                    <a:pt x="1412" y="103"/>
                  </a:cubicBezTo>
                  <a:lnTo>
                    <a:pt x="1412" y="103"/>
                  </a:lnTo>
                  <a:cubicBezTo>
                    <a:pt x="1413" y="85"/>
                    <a:pt x="1414" y="69"/>
                    <a:pt x="1408" y="69"/>
                  </a:cubicBezTo>
                  <a:cubicBezTo>
                    <a:pt x="1405" y="69"/>
                    <a:pt x="1400" y="74"/>
                    <a:pt x="1393" y="86"/>
                  </a:cubicBezTo>
                  <a:cubicBezTo>
                    <a:pt x="1393" y="95"/>
                    <a:pt x="1379" y="133"/>
                    <a:pt x="1378" y="133"/>
                  </a:cubicBezTo>
                  <a:cubicBezTo>
                    <a:pt x="1378" y="133"/>
                    <a:pt x="1379" y="129"/>
                    <a:pt x="1381" y="121"/>
                  </a:cubicBezTo>
                  <a:cubicBezTo>
                    <a:pt x="1381" y="97"/>
                    <a:pt x="1405" y="38"/>
                    <a:pt x="1393" y="38"/>
                  </a:cubicBezTo>
                  <a:cubicBezTo>
                    <a:pt x="1383" y="38"/>
                    <a:pt x="1373" y="64"/>
                    <a:pt x="1362" y="64"/>
                  </a:cubicBezTo>
                  <a:cubicBezTo>
                    <a:pt x="1361" y="64"/>
                    <a:pt x="1359" y="63"/>
                    <a:pt x="1357" y="62"/>
                  </a:cubicBezTo>
                  <a:cubicBezTo>
                    <a:pt x="1357" y="50"/>
                    <a:pt x="1357" y="26"/>
                    <a:pt x="1345" y="26"/>
                  </a:cubicBezTo>
                  <a:cubicBezTo>
                    <a:pt x="1335" y="26"/>
                    <a:pt x="1314" y="84"/>
                    <a:pt x="1319" y="96"/>
                  </a:cubicBezTo>
                  <a:lnTo>
                    <a:pt x="1319" y="96"/>
                  </a:lnTo>
                  <a:cubicBezTo>
                    <a:pt x="1315" y="94"/>
                    <a:pt x="1310" y="91"/>
                    <a:pt x="1310" y="86"/>
                  </a:cubicBezTo>
                  <a:cubicBezTo>
                    <a:pt x="1310" y="74"/>
                    <a:pt x="1310" y="50"/>
                    <a:pt x="1310" y="38"/>
                  </a:cubicBezTo>
                  <a:cubicBezTo>
                    <a:pt x="1310" y="34"/>
                    <a:pt x="1310" y="33"/>
                    <a:pt x="1309" y="33"/>
                  </a:cubicBezTo>
                  <a:cubicBezTo>
                    <a:pt x="1308" y="33"/>
                    <a:pt x="1306" y="38"/>
                    <a:pt x="1298" y="38"/>
                  </a:cubicBezTo>
                  <a:cubicBezTo>
                    <a:pt x="1286" y="62"/>
                    <a:pt x="1286" y="86"/>
                    <a:pt x="1286" y="109"/>
                  </a:cubicBezTo>
                  <a:cubicBezTo>
                    <a:pt x="1286" y="102"/>
                    <a:pt x="1287" y="100"/>
                    <a:pt x="1288" y="100"/>
                  </a:cubicBezTo>
                  <a:lnTo>
                    <a:pt x="1288" y="100"/>
                  </a:lnTo>
                  <a:cubicBezTo>
                    <a:pt x="1291" y="100"/>
                    <a:pt x="1294" y="116"/>
                    <a:pt x="1286" y="133"/>
                  </a:cubicBezTo>
                  <a:cubicBezTo>
                    <a:pt x="1276" y="143"/>
                    <a:pt x="1274" y="160"/>
                    <a:pt x="1268" y="160"/>
                  </a:cubicBezTo>
                  <a:cubicBezTo>
                    <a:pt x="1266" y="160"/>
                    <a:pt x="1264" y="159"/>
                    <a:pt x="1262" y="157"/>
                  </a:cubicBezTo>
                  <a:cubicBezTo>
                    <a:pt x="1262" y="145"/>
                    <a:pt x="1286" y="62"/>
                    <a:pt x="1262" y="62"/>
                  </a:cubicBezTo>
                  <a:cubicBezTo>
                    <a:pt x="1250" y="74"/>
                    <a:pt x="1238" y="97"/>
                    <a:pt x="1238" y="121"/>
                  </a:cubicBezTo>
                  <a:cubicBezTo>
                    <a:pt x="1238" y="145"/>
                    <a:pt x="1238" y="181"/>
                    <a:pt x="1238" y="205"/>
                  </a:cubicBezTo>
                  <a:cubicBezTo>
                    <a:pt x="1238" y="213"/>
                    <a:pt x="1233" y="227"/>
                    <a:pt x="1229" y="227"/>
                  </a:cubicBezTo>
                  <a:cubicBezTo>
                    <a:pt x="1228" y="227"/>
                    <a:pt x="1226" y="224"/>
                    <a:pt x="1226" y="217"/>
                  </a:cubicBezTo>
                  <a:cubicBezTo>
                    <a:pt x="1215" y="181"/>
                    <a:pt x="1238" y="50"/>
                    <a:pt x="1238" y="50"/>
                  </a:cubicBezTo>
                  <a:cubicBezTo>
                    <a:pt x="1234" y="46"/>
                    <a:pt x="1232" y="45"/>
                    <a:pt x="1230" y="45"/>
                  </a:cubicBezTo>
                  <a:cubicBezTo>
                    <a:pt x="1225" y="45"/>
                    <a:pt x="1222" y="50"/>
                    <a:pt x="1215" y="50"/>
                  </a:cubicBezTo>
                  <a:cubicBezTo>
                    <a:pt x="1215" y="62"/>
                    <a:pt x="1215" y="109"/>
                    <a:pt x="1203" y="133"/>
                  </a:cubicBezTo>
                  <a:cubicBezTo>
                    <a:pt x="1202" y="134"/>
                    <a:pt x="1202" y="134"/>
                    <a:pt x="1201" y="134"/>
                  </a:cubicBezTo>
                  <a:cubicBezTo>
                    <a:pt x="1193" y="134"/>
                    <a:pt x="1200" y="55"/>
                    <a:pt x="1194" y="55"/>
                  </a:cubicBezTo>
                  <a:lnTo>
                    <a:pt x="1194" y="55"/>
                  </a:lnTo>
                  <a:cubicBezTo>
                    <a:pt x="1193" y="55"/>
                    <a:pt x="1192" y="57"/>
                    <a:pt x="1191" y="62"/>
                  </a:cubicBezTo>
                  <a:cubicBezTo>
                    <a:pt x="1191" y="97"/>
                    <a:pt x="1179" y="133"/>
                    <a:pt x="1179" y="169"/>
                  </a:cubicBezTo>
                  <a:cubicBezTo>
                    <a:pt x="1179" y="133"/>
                    <a:pt x="1179" y="97"/>
                    <a:pt x="1179" y="62"/>
                  </a:cubicBezTo>
                  <a:cubicBezTo>
                    <a:pt x="1179" y="41"/>
                    <a:pt x="1169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95" name="Google Shape;5295;p43"/>
          <p:cNvSpPr/>
          <p:nvPr/>
        </p:nvSpPr>
        <p:spPr>
          <a:xfrm>
            <a:off x="5855892" y="4771691"/>
            <a:ext cx="5174" cy="558"/>
          </a:xfrm>
          <a:custGeom>
            <a:avLst/>
            <a:gdLst/>
            <a:ahLst/>
            <a:cxnLst/>
            <a:rect l="l" t="t" r="r" b="b"/>
            <a:pathLst>
              <a:path w="102" h="11" extrusionOk="0">
                <a:moveTo>
                  <a:pt x="38" y="0"/>
                </a:moveTo>
                <a:cubicBezTo>
                  <a:pt x="2" y="8"/>
                  <a:pt x="1" y="11"/>
                  <a:pt x="11" y="11"/>
                </a:cubicBezTo>
                <a:cubicBezTo>
                  <a:pt x="33" y="11"/>
                  <a:pt x="101" y="0"/>
                  <a:pt x="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TextBox 3"/>
          <p:cNvSpPr txBox="1"/>
          <p:nvPr/>
        </p:nvSpPr>
        <p:spPr>
          <a:xfrm>
            <a:off x="1298285" y="1181609"/>
            <a:ext cx="7155424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/>
              <a:t>BÀI 14: THIẾT KẾ THỜI GIAN BIỂU</a:t>
            </a:r>
          </a:p>
          <a:p>
            <a:pPr algn="ctr">
              <a:lnSpc>
                <a:spcPct val="150000"/>
              </a:lnSpc>
            </a:pPr>
            <a:r>
              <a:rPr lang="en-US" sz="2800" b="1" dirty="0"/>
              <a:t>(2 </a:t>
            </a:r>
            <a:r>
              <a:rPr lang="en-US" sz="2800" b="1" dirty="0" err="1"/>
              <a:t>Tiết</a:t>
            </a:r>
            <a:r>
              <a:rPr lang="en-US" sz="2800" b="1" dirty="0"/>
              <a:t>)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8913" y="2035582"/>
            <a:ext cx="2716086" cy="2716086"/>
          </a:xfrm>
          <a:prstGeom prst="rect">
            <a:avLst/>
          </a:prstGeom>
        </p:spPr>
      </p:pic>
    </p:spTree>
  </p:cSld>
  <p:clrMapOvr>
    <a:masterClrMapping/>
  </p:clrMapOvr>
  <p:transition spd="slow">
    <p:split orient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5" name="Google Shape;10895;p66"/>
          <p:cNvGrpSpPr/>
          <p:nvPr/>
        </p:nvGrpSpPr>
        <p:grpSpPr>
          <a:xfrm>
            <a:off x="-42500" y="1388908"/>
            <a:ext cx="1409581" cy="987005"/>
            <a:chOff x="-42500" y="1388908"/>
            <a:chExt cx="1409581" cy="987005"/>
          </a:xfrm>
        </p:grpSpPr>
        <p:sp>
          <p:nvSpPr>
            <p:cNvPr id="10896" name="Google Shape;10896;p66"/>
            <p:cNvSpPr/>
            <p:nvPr/>
          </p:nvSpPr>
          <p:spPr>
            <a:xfrm>
              <a:off x="-42500" y="1472196"/>
              <a:ext cx="1392312" cy="903716"/>
            </a:xfrm>
            <a:custGeom>
              <a:avLst/>
              <a:gdLst/>
              <a:ahLst/>
              <a:cxnLst/>
              <a:rect l="l" t="t" r="r" b="b"/>
              <a:pathLst>
                <a:path w="43300" h="28105" extrusionOk="0">
                  <a:moveTo>
                    <a:pt x="22225" y="0"/>
                  </a:moveTo>
                  <a:cubicBezTo>
                    <a:pt x="21628" y="0"/>
                    <a:pt x="21014" y="153"/>
                    <a:pt x="20463" y="380"/>
                  </a:cubicBezTo>
                  <a:cubicBezTo>
                    <a:pt x="17629" y="1523"/>
                    <a:pt x="15700" y="4333"/>
                    <a:pt x="15034" y="7321"/>
                  </a:cubicBezTo>
                  <a:cubicBezTo>
                    <a:pt x="14367" y="10274"/>
                    <a:pt x="14772" y="13369"/>
                    <a:pt x="15534" y="16286"/>
                  </a:cubicBezTo>
                  <a:cubicBezTo>
                    <a:pt x="13974" y="17215"/>
                    <a:pt x="12426" y="18180"/>
                    <a:pt x="10914" y="19192"/>
                  </a:cubicBezTo>
                  <a:cubicBezTo>
                    <a:pt x="10081" y="19763"/>
                    <a:pt x="9247" y="20346"/>
                    <a:pt x="8426" y="20942"/>
                  </a:cubicBezTo>
                  <a:cubicBezTo>
                    <a:pt x="9866" y="19311"/>
                    <a:pt x="10640" y="17965"/>
                    <a:pt x="11295" y="16191"/>
                  </a:cubicBezTo>
                  <a:cubicBezTo>
                    <a:pt x="11807" y="14786"/>
                    <a:pt x="12117" y="13203"/>
                    <a:pt x="11545" y="11703"/>
                  </a:cubicBezTo>
                  <a:cubicBezTo>
                    <a:pt x="11046" y="10366"/>
                    <a:pt x="9640" y="9208"/>
                    <a:pt x="8261" y="9208"/>
                  </a:cubicBezTo>
                  <a:cubicBezTo>
                    <a:pt x="8093" y="9208"/>
                    <a:pt x="7925" y="9226"/>
                    <a:pt x="7759" y="9262"/>
                  </a:cubicBezTo>
                  <a:cubicBezTo>
                    <a:pt x="7176" y="9405"/>
                    <a:pt x="6652" y="9726"/>
                    <a:pt x="6247" y="10167"/>
                  </a:cubicBezTo>
                  <a:cubicBezTo>
                    <a:pt x="5044" y="11381"/>
                    <a:pt x="4509" y="13143"/>
                    <a:pt x="4532" y="14917"/>
                  </a:cubicBezTo>
                  <a:cubicBezTo>
                    <a:pt x="4568" y="16691"/>
                    <a:pt x="5116" y="18465"/>
                    <a:pt x="5878" y="20156"/>
                  </a:cubicBezTo>
                  <a:cubicBezTo>
                    <a:pt x="6175" y="20811"/>
                    <a:pt x="6521" y="21466"/>
                    <a:pt x="7056" y="21954"/>
                  </a:cubicBezTo>
                  <a:cubicBezTo>
                    <a:pt x="6616" y="22299"/>
                    <a:pt x="6152" y="22632"/>
                    <a:pt x="5711" y="22978"/>
                  </a:cubicBezTo>
                  <a:cubicBezTo>
                    <a:pt x="4020" y="24287"/>
                    <a:pt x="2389" y="25657"/>
                    <a:pt x="794" y="27085"/>
                  </a:cubicBezTo>
                  <a:cubicBezTo>
                    <a:pt x="603" y="27264"/>
                    <a:pt x="401" y="27443"/>
                    <a:pt x="198" y="27633"/>
                  </a:cubicBezTo>
                  <a:cubicBezTo>
                    <a:pt x="0" y="27813"/>
                    <a:pt x="176" y="28104"/>
                    <a:pt x="383" y="28104"/>
                  </a:cubicBezTo>
                  <a:cubicBezTo>
                    <a:pt x="436" y="28104"/>
                    <a:pt x="492" y="28085"/>
                    <a:pt x="544" y="28038"/>
                  </a:cubicBezTo>
                  <a:cubicBezTo>
                    <a:pt x="2115" y="26597"/>
                    <a:pt x="3747" y="25204"/>
                    <a:pt x="5413" y="23871"/>
                  </a:cubicBezTo>
                  <a:cubicBezTo>
                    <a:pt x="6283" y="23180"/>
                    <a:pt x="7164" y="22513"/>
                    <a:pt x="8068" y="21859"/>
                  </a:cubicBezTo>
                  <a:cubicBezTo>
                    <a:pt x="10426" y="25216"/>
                    <a:pt x="15010" y="27264"/>
                    <a:pt x="18177" y="27490"/>
                  </a:cubicBezTo>
                  <a:cubicBezTo>
                    <a:pt x="18423" y="27507"/>
                    <a:pt x="18670" y="27518"/>
                    <a:pt x="18917" y="27518"/>
                  </a:cubicBezTo>
                  <a:cubicBezTo>
                    <a:pt x="19532" y="27518"/>
                    <a:pt x="20144" y="27449"/>
                    <a:pt x="20713" y="27228"/>
                  </a:cubicBezTo>
                  <a:cubicBezTo>
                    <a:pt x="21523" y="26931"/>
                    <a:pt x="22237" y="26312"/>
                    <a:pt x="22487" y="25490"/>
                  </a:cubicBezTo>
                  <a:cubicBezTo>
                    <a:pt x="22820" y="24407"/>
                    <a:pt x="22249" y="23228"/>
                    <a:pt x="21463" y="22394"/>
                  </a:cubicBezTo>
                  <a:cubicBezTo>
                    <a:pt x="20153" y="20989"/>
                    <a:pt x="18260" y="20251"/>
                    <a:pt x="16379" y="19858"/>
                  </a:cubicBezTo>
                  <a:cubicBezTo>
                    <a:pt x="15486" y="19677"/>
                    <a:pt x="14570" y="19562"/>
                    <a:pt x="13657" y="19562"/>
                  </a:cubicBezTo>
                  <a:cubicBezTo>
                    <a:pt x="13073" y="19562"/>
                    <a:pt x="12490" y="19609"/>
                    <a:pt x="11914" y="19715"/>
                  </a:cubicBezTo>
                  <a:cubicBezTo>
                    <a:pt x="11438" y="19799"/>
                    <a:pt x="10962" y="19930"/>
                    <a:pt x="10509" y="20108"/>
                  </a:cubicBezTo>
                  <a:lnTo>
                    <a:pt x="10569" y="20073"/>
                  </a:lnTo>
                  <a:cubicBezTo>
                    <a:pt x="12331" y="18858"/>
                    <a:pt x="14129" y="17715"/>
                    <a:pt x="15962" y="16632"/>
                  </a:cubicBezTo>
                  <a:cubicBezTo>
                    <a:pt x="16617" y="16251"/>
                    <a:pt x="17284" y="15882"/>
                    <a:pt x="17951" y="15513"/>
                  </a:cubicBezTo>
                  <a:cubicBezTo>
                    <a:pt x="19296" y="17501"/>
                    <a:pt x="20987" y="19239"/>
                    <a:pt x="22916" y="20656"/>
                  </a:cubicBezTo>
                  <a:cubicBezTo>
                    <a:pt x="24981" y="22163"/>
                    <a:pt x="27487" y="23158"/>
                    <a:pt x="30039" y="23158"/>
                  </a:cubicBezTo>
                  <a:cubicBezTo>
                    <a:pt x="30208" y="23158"/>
                    <a:pt x="30378" y="23153"/>
                    <a:pt x="30547" y="23144"/>
                  </a:cubicBezTo>
                  <a:cubicBezTo>
                    <a:pt x="31345" y="23097"/>
                    <a:pt x="32155" y="22942"/>
                    <a:pt x="32845" y="22549"/>
                  </a:cubicBezTo>
                  <a:cubicBezTo>
                    <a:pt x="33548" y="22168"/>
                    <a:pt x="34119" y="21513"/>
                    <a:pt x="34274" y="20727"/>
                  </a:cubicBezTo>
                  <a:cubicBezTo>
                    <a:pt x="34524" y="19537"/>
                    <a:pt x="33762" y="18358"/>
                    <a:pt x="32833" y="17572"/>
                  </a:cubicBezTo>
                  <a:cubicBezTo>
                    <a:pt x="30917" y="15941"/>
                    <a:pt x="28297" y="15441"/>
                    <a:pt x="25785" y="15203"/>
                  </a:cubicBezTo>
                  <a:cubicBezTo>
                    <a:pt x="23773" y="15012"/>
                    <a:pt x="21022" y="14846"/>
                    <a:pt x="19153" y="14846"/>
                  </a:cubicBezTo>
                  <a:cubicBezTo>
                    <a:pt x="19963" y="14417"/>
                    <a:pt x="20772" y="13989"/>
                    <a:pt x="21594" y="13572"/>
                  </a:cubicBezTo>
                  <a:cubicBezTo>
                    <a:pt x="22416" y="13167"/>
                    <a:pt x="23225" y="12774"/>
                    <a:pt x="24059" y="12381"/>
                  </a:cubicBezTo>
                  <a:cubicBezTo>
                    <a:pt x="26806" y="12933"/>
                    <a:pt x="30771" y="13341"/>
                    <a:pt x="33678" y="13341"/>
                  </a:cubicBezTo>
                  <a:cubicBezTo>
                    <a:pt x="33907" y="13341"/>
                    <a:pt x="34130" y="13339"/>
                    <a:pt x="34346" y="13334"/>
                  </a:cubicBezTo>
                  <a:cubicBezTo>
                    <a:pt x="36596" y="13286"/>
                    <a:pt x="38918" y="13012"/>
                    <a:pt x="40918" y="11965"/>
                  </a:cubicBezTo>
                  <a:cubicBezTo>
                    <a:pt x="41858" y="11464"/>
                    <a:pt x="42763" y="10726"/>
                    <a:pt x="43037" y="9690"/>
                  </a:cubicBezTo>
                  <a:cubicBezTo>
                    <a:pt x="43299" y="8666"/>
                    <a:pt x="42870" y="7559"/>
                    <a:pt x="42204" y="6726"/>
                  </a:cubicBezTo>
                  <a:cubicBezTo>
                    <a:pt x="41418" y="5773"/>
                    <a:pt x="40346" y="5095"/>
                    <a:pt x="39144" y="4809"/>
                  </a:cubicBezTo>
                  <a:cubicBezTo>
                    <a:pt x="38647" y="4690"/>
                    <a:pt x="38140" y="4642"/>
                    <a:pt x="37631" y="4642"/>
                  </a:cubicBezTo>
                  <a:cubicBezTo>
                    <a:pt x="37018" y="4642"/>
                    <a:pt x="36403" y="4711"/>
                    <a:pt x="35798" y="4809"/>
                  </a:cubicBezTo>
                  <a:cubicBezTo>
                    <a:pt x="31226" y="5595"/>
                    <a:pt x="27107" y="8047"/>
                    <a:pt x="24249" y="11714"/>
                  </a:cubicBezTo>
                  <a:cubicBezTo>
                    <a:pt x="23523" y="12048"/>
                    <a:pt x="22797" y="12381"/>
                    <a:pt x="22070" y="12738"/>
                  </a:cubicBezTo>
                  <a:cubicBezTo>
                    <a:pt x="20796" y="13369"/>
                    <a:pt x="19546" y="14024"/>
                    <a:pt x="18284" y="14715"/>
                  </a:cubicBezTo>
                  <a:cubicBezTo>
                    <a:pt x="20463" y="13108"/>
                    <a:pt x="22523" y="10952"/>
                    <a:pt x="23678" y="8940"/>
                  </a:cubicBezTo>
                  <a:cubicBezTo>
                    <a:pt x="24785" y="7000"/>
                    <a:pt x="25559" y="4714"/>
                    <a:pt x="25047" y="2535"/>
                  </a:cubicBezTo>
                  <a:cubicBezTo>
                    <a:pt x="24844" y="1678"/>
                    <a:pt x="24404" y="820"/>
                    <a:pt x="23642" y="368"/>
                  </a:cubicBezTo>
                  <a:cubicBezTo>
                    <a:pt x="23213" y="107"/>
                    <a:pt x="22725" y="0"/>
                    <a:pt x="22225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6"/>
            <p:cNvSpPr/>
            <p:nvPr/>
          </p:nvSpPr>
          <p:spPr>
            <a:xfrm>
              <a:off x="21011" y="1702767"/>
              <a:ext cx="884359" cy="559497"/>
            </a:xfrm>
            <a:custGeom>
              <a:avLst/>
              <a:gdLst/>
              <a:ahLst/>
              <a:cxnLst/>
              <a:rect l="l" t="t" r="r" b="b"/>
              <a:pathLst>
                <a:path w="27503" h="17400" extrusionOk="0">
                  <a:moveTo>
                    <a:pt x="27123" y="0"/>
                  </a:moveTo>
                  <a:cubicBezTo>
                    <a:pt x="27092" y="0"/>
                    <a:pt x="27059" y="6"/>
                    <a:pt x="27025" y="20"/>
                  </a:cubicBezTo>
                  <a:cubicBezTo>
                    <a:pt x="25096" y="794"/>
                    <a:pt x="23203" y="1639"/>
                    <a:pt x="21333" y="2544"/>
                  </a:cubicBezTo>
                  <a:cubicBezTo>
                    <a:pt x="19476" y="3461"/>
                    <a:pt x="17643" y="4437"/>
                    <a:pt x="15845" y="5473"/>
                  </a:cubicBezTo>
                  <a:cubicBezTo>
                    <a:pt x="14047" y="6521"/>
                    <a:pt x="12285" y="7616"/>
                    <a:pt x="10558" y="8783"/>
                  </a:cubicBezTo>
                  <a:cubicBezTo>
                    <a:pt x="8832" y="9938"/>
                    <a:pt x="7153" y="11164"/>
                    <a:pt x="5522" y="12438"/>
                  </a:cubicBezTo>
                  <a:cubicBezTo>
                    <a:pt x="3891" y="13712"/>
                    <a:pt x="2307" y="15034"/>
                    <a:pt x="771" y="16415"/>
                  </a:cubicBezTo>
                  <a:cubicBezTo>
                    <a:pt x="581" y="16594"/>
                    <a:pt x="390" y="16760"/>
                    <a:pt x="188" y="16939"/>
                  </a:cubicBezTo>
                  <a:cubicBezTo>
                    <a:pt x="0" y="17117"/>
                    <a:pt x="161" y="17400"/>
                    <a:pt x="354" y="17400"/>
                  </a:cubicBezTo>
                  <a:cubicBezTo>
                    <a:pt x="405" y="17400"/>
                    <a:pt x="459" y="17379"/>
                    <a:pt x="509" y="17332"/>
                  </a:cubicBezTo>
                  <a:lnTo>
                    <a:pt x="521" y="17332"/>
                  </a:lnTo>
                  <a:cubicBezTo>
                    <a:pt x="2045" y="15939"/>
                    <a:pt x="3617" y="14605"/>
                    <a:pt x="5236" y="13307"/>
                  </a:cubicBezTo>
                  <a:cubicBezTo>
                    <a:pt x="6855" y="12022"/>
                    <a:pt x="8510" y="10795"/>
                    <a:pt x="10213" y="9628"/>
                  </a:cubicBezTo>
                  <a:cubicBezTo>
                    <a:pt x="11916" y="8462"/>
                    <a:pt x="13654" y="7354"/>
                    <a:pt x="15428" y="6307"/>
                  </a:cubicBezTo>
                  <a:cubicBezTo>
                    <a:pt x="17202" y="5259"/>
                    <a:pt x="19012" y="4271"/>
                    <a:pt x="20881" y="3354"/>
                  </a:cubicBezTo>
                  <a:cubicBezTo>
                    <a:pt x="22727" y="2425"/>
                    <a:pt x="24596" y="1568"/>
                    <a:pt x="26513" y="782"/>
                  </a:cubicBezTo>
                  <a:lnTo>
                    <a:pt x="27239" y="484"/>
                  </a:lnTo>
                  <a:cubicBezTo>
                    <a:pt x="27503" y="368"/>
                    <a:pt x="27365" y="0"/>
                    <a:pt x="27123" y="0"/>
                  </a:cubicBezTo>
                  <a:close/>
                </a:path>
              </a:pathLst>
            </a:custGeom>
            <a:solidFill>
              <a:srgbClr val="5BA1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6"/>
            <p:cNvSpPr/>
            <p:nvPr/>
          </p:nvSpPr>
          <p:spPr>
            <a:xfrm>
              <a:off x="760637" y="1533167"/>
              <a:ext cx="606443" cy="270809"/>
            </a:xfrm>
            <a:custGeom>
              <a:avLst/>
              <a:gdLst/>
              <a:ahLst/>
              <a:cxnLst/>
              <a:rect l="l" t="t" r="r" b="b"/>
              <a:pathLst>
                <a:path w="18860" h="8422" extrusionOk="0">
                  <a:moveTo>
                    <a:pt x="13354" y="1"/>
                  </a:moveTo>
                  <a:cubicBezTo>
                    <a:pt x="12767" y="1"/>
                    <a:pt x="12177" y="66"/>
                    <a:pt x="11597" y="163"/>
                  </a:cubicBezTo>
                  <a:cubicBezTo>
                    <a:pt x="6930" y="960"/>
                    <a:pt x="2763" y="3568"/>
                    <a:pt x="0" y="7425"/>
                  </a:cubicBezTo>
                  <a:lnTo>
                    <a:pt x="0" y="7437"/>
                  </a:lnTo>
                  <a:cubicBezTo>
                    <a:pt x="2649" y="8011"/>
                    <a:pt x="6628" y="8421"/>
                    <a:pt x="9527" y="8421"/>
                  </a:cubicBezTo>
                  <a:cubicBezTo>
                    <a:pt x="9756" y="8421"/>
                    <a:pt x="9978" y="8419"/>
                    <a:pt x="10192" y="8414"/>
                  </a:cubicBezTo>
                  <a:cubicBezTo>
                    <a:pt x="12383" y="8354"/>
                    <a:pt x="14609" y="8092"/>
                    <a:pt x="16550" y="7080"/>
                  </a:cubicBezTo>
                  <a:cubicBezTo>
                    <a:pt x="17455" y="6592"/>
                    <a:pt x="18336" y="5889"/>
                    <a:pt x="18598" y="4889"/>
                  </a:cubicBezTo>
                  <a:cubicBezTo>
                    <a:pt x="18860" y="3889"/>
                    <a:pt x="18443" y="2818"/>
                    <a:pt x="17788" y="2020"/>
                  </a:cubicBezTo>
                  <a:cubicBezTo>
                    <a:pt x="17038" y="1091"/>
                    <a:pt x="16002" y="436"/>
                    <a:pt x="14836" y="163"/>
                  </a:cubicBezTo>
                  <a:cubicBezTo>
                    <a:pt x="14349" y="48"/>
                    <a:pt x="13852" y="1"/>
                    <a:pt x="133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6"/>
            <p:cNvSpPr/>
            <p:nvPr/>
          </p:nvSpPr>
          <p:spPr>
            <a:xfrm>
              <a:off x="566116" y="1850145"/>
              <a:ext cx="527985" cy="258076"/>
            </a:xfrm>
            <a:custGeom>
              <a:avLst/>
              <a:gdLst/>
              <a:ahLst/>
              <a:cxnLst/>
              <a:rect l="l" t="t" r="r" b="b"/>
              <a:pathLst>
                <a:path w="16420" h="8026" extrusionOk="0">
                  <a:moveTo>
                    <a:pt x="1568" y="1"/>
                  </a:moveTo>
                  <a:cubicBezTo>
                    <a:pt x="913" y="1"/>
                    <a:pt x="367" y="21"/>
                    <a:pt x="1" y="69"/>
                  </a:cubicBezTo>
                  <a:cubicBezTo>
                    <a:pt x="1454" y="2271"/>
                    <a:pt x="3073" y="4057"/>
                    <a:pt x="5192" y="5605"/>
                  </a:cubicBezTo>
                  <a:cubicBezTo>
                    <a:pt x="7178" y="7058"/>
                    <a:pt x="9577" y="8026"/>
                    <a:pt x="12024" y="8026"/>
                  </a:cubicBezTo>
                  <a:cubicBezTo>
                    <a:pt x="12203" y="8026"/>
                    <a:pt x="12383" y="8021"/>
                    <a:pt x="12562" y="8010"/>
                  </a:cubicBezTo>
                  <a:cubicBezTo>
                    <a:pt x="13348" y="7962"/>
                    <a:pt x="14122" y="7820"/>
                    <a:pt x="14800" y="7450"/>
                  </a:cubicBezTo>
                  <a:cubicBezTo>
                    <a:pt x="15479" y="7069"/>
                    <a:pt x="16039" y="6438"/>
                    <a:pt x="16182" y="5676"/>
                  </a:cubicBezTo>
                  <a:cubicBezTo>
                    <a:pt x="16420" y="4522"/>
                    <a:pt x="15682" y="3390"/>
                    <a:pt x="14789" y="2628"/>
                  </a:cubicBezTo>
                  <a:cubicBezTo>
                    <a:pt x="12931" y="1057"/>
                    <a:pt x="10395" y="569"/>
                    <a:pt x="7978" y="342"/>
                  </a:cubicBezTo>
                  <a:cubicBezTo>
                    <a:pt x="6027" y="159"/>
                    <a:pt x="3381" y="1"/>
                    <a:pt x="1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6"/>
            <p:cNvSpPr/>
            <p:nvPr/>
          </p:nvSpPr>
          <p:spPr>
            <a:xfrm>
              <a:off x="467360" y="1388908"/>
              <a:ext cx="348014" cy="509367"/>
            </a:xfrm>
            <a:custGeom>
              <a:avLst/>
              <a:gdLst/>
              <a:ahLst/>
              <a:cxnLst/>
              <a:rect l="l" t="t" r="r" b="b"/>
              <a:pathLst>
                <a:path w="10823" h="15841" extrusionOk="0">
                  <a:moveTo>
                    <a:pt x="7608" y="0"/>
                  </a:moveTo>
                  <a:cubicBezTo>
                    <a:pt x="7030" y="0"/>
                    <a:pt x="6434" y="148"/>
                    <a:pt x="5894" y="362"/>
                  </a:cubicBezTo>
                  <a:cubicBezTo>
                    <a:pt x="3155" y="1470"/>
                    <a:pt x="1298" y="4196"/>
                    <a:pt x="643" y="7077"/>
                  </a:cubicBezTo>
                  <a:cubicBezTo>
                    <a:pt x="0" y="9959"/>
                    <a:pt x="417" y="12983"/>
                    <a:pt x="1155" y="15840"/>
                  </a:cubicBezTo>
                  <a:cubicBezTo>
                    <a:pt x="4072" y="14447"/>
                    <a:pt x="7430" y="11399"/>
                    <a:pt x="9001" y="8637"/>
                  </a:cubicBezTo>
                  <a:cubicBezTo>
                    <a:pt x="10073" y="6768"/>
                    <a:pt x="10823" y="4553"/>
                    <a:pt x="10323" y="2458"/>
                  </a:cubicBezTo>
                  <a:cubicBezTo>
                    <a:pt x="10132" y="1624"/>
                    <a:pt x="9704" y="803"/>
                    <a:pt x="8966" y="350"/>
                  </a:cubicBezTo>
                  <a:cubicBezTo>
                    <a:pt x="8555" y="102"/>
                    <a:pt x="8088" y="0"/>
                    <a:pt x="76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6"/>
            <p:cNvSpPr/>
            <p:nvPr/>
          </p:nvSpPr>
          <p:spPr>
            <a:xfrm>
              <a:off x="269783" y="1996623"/>
              <a:ext cx="460202" cy="247497"/>
            </a:xfrm>
            <a:custGeom>
              <a:avLst/>
              <a:gdLst/>
              <a:ahLst/>
              <a:cxnLst/>
              <a:rect l="l" t="t" r="r" b="b"/>
              <a:pathLst>
                <a:path w="14312" h="7697" extrusionOk="0">
                  <a:moveTo>
                    <a:pt x="5433" y="0"/>
                  </a:moveTo>
                  <a:cubicBezTo>
                    <a:pt x="4880" y="0"/>
                    <a:pt x="4329" y="45"/>
                    <a:pt x="3787" y="145"/>
                  </a:cubicBezTo>
                  <a:cubicBezTo>
                    <a:pt x="2358" y="407"/>
                    <a:pt x="977" y="1062"/>
                    <a:pt x="12" y="2145"/>
                  </a:cubicBezTo>
                  <a:lnTo>
                    <a:pt x="1" y="2145"/>
                  </a:lnTo>
                  <a:cubicBezTo>
                    <a:pt x="2263" y="5443"/>
                    <a:pt x="6739" y="7456"/>
                    <a:pt x="9823" y="7670"/>
                  </a:cubicBezTo>
                  <a:cubicBezTo>
                    <a:pt x="10050" y="7686"/>
                    <a:pt x="10279" y="7696"/>
                    <a:pt x="10509" y="7696"/>
                  </a:cubicBezTo>
                  <a:cubicBezTo>
                    <a:pt x="11112" y="7696"/>
                    <a:pt x="11719" y="7627"/>
                    <a:pt x="12288" y="7420"/>
                  </a:cubicBezTo>
                  <a:cubicBezTo>
                    <a:pt x="13062" y="7134"/>
                    <a:pt x="13764" y="6539"/>
                    <a:pt x="14002" y="5741"/>
                  </a:cubicBezTo>
                  <a:cubicBezTo>
                    <a:pt x="14312" y="4681"/>
                    <a:pt x="13764" y="3550"/>
                    <a:pt x="13014" y="2741"/>
                  </a:cubicBezTo>
                  <a:cubicBezTo>
                    <a:pt x="11740" y="1383"/>
                    <a:pt x="9918" y="669"/>
                    <a:pt x="8097" y="300"/>
                  </a:cubicBezTo>
                  <a:cubicBezTo>
                    <a:pt x="7222" y="116"/>
                    <a:pt x="6325" y="0"/>
                    <a:pt x="54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6"/>
            <p:cNvSpPr/>
            <p:nvPr/>
          </p:nvSpPr>
          <p:spPr>
            <a:xfrm>
              <a:off x="161444" y="1674822"/>
              <a:ext cx="236629" cy="402645"/>
            </a:xfrm>
            <a:custGeom>
              <a:avLst/>
              <a:gdLst/>
              <a:ahLst/>
              <a:cxnLst/>
              <a:rect l="l" t="t" r="r" b="b"/>
              <a:pathLst>
                <a:path w="7359" h="12522" extrusionOk="0">
                  <a:moveTo>
                    <a:pt x="3641" y="1"/>
                  </a:moveTo>
                  <a:cubicBezTo>
                    <a:pt x="3474" y="1"/>
                    <a:pt x="3308" y="19"/>
                    <a:pt x="3143" y="56"/>
                  </a:cubicBezTo>
                  <a:cubicBezTo>
                    <a:pt x="2584" y="199"/>
                    <a:pt x="2072" y="496"/>
                    <a:pt x="1691" y="925"/>
                  </a:cubicBezTo>
                  <a:cubicBezTo>
                    <a:pt x="524" y="2104"/>
                    <a:pt x="0" y="3806"/>
                    <a:pt x="36" y="5521"/>
                  </a:cubicBezTo>
                  <a:cubicBezTo>
                    <a:pt x="60" y="7223"/>
                    <a:pt x="595" y="8950"/>
                    <a:pt x="1334" y="10581"/>
                  </a:cubicBezTo>
                  <a:cubicBezTo>
                    <a:pt x="1643" y="11307"/>
                    <a:pt x="2024" y="12033"/>
                    <a:pt x="2667" y="12521"/>
                  </a:cubicBezTo>
                  <a:cubicBezTo>
                    <a:pt x="4810" y="10378"/>
                    <a:pt x="5775" y="8866"/>
                    <a:pt x="6560" y="6747"/>
                  </a:cubicBezTo>
                  <a:cubicBezTo>
                    <a:pt x="7060" y="5390"/>
                    <a:pt x="7358" y="3854"/>
                    <a:pt x="6810" y="2413"/>
                  </a:cubicBezTo>
                  <a:cubicBezTo>
                    <a:pt x="6324" y="1122"/>
                    <a:pt x="4972" y="1"/>
                    <a:pt x="36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6"/>
            <p:cNvSpPr/>
            <p:nvPr/>
          </p:nvSpPr>
          <p:spPr>
            <a:xfrm>
              <a:off x="781443" y="1645590"/>
              <a:ext cx="504866" cy="114826"/>
            </a:xfrm>
            <a:custGeom>
              <a:avLst/>
              <a:gdLst/>
              <a:ahLst/>
              <a:cxnLst/>
              <a:rect l="l" t="t" r="r" b="b"/>
              <a:pathLst>
                <a:path w="15701" h="3571" extrusionOk="0">
                  <a:moveTo>
                    <a:pt x="15534" y="0"/>
                  </a:moveTo>
                  <a:cubicBezTo>
                    <a:pt x="15248" y="0"/>
                    <a:pt x="14962" y="12"/>
                    <a:pt x="14677" y="24"/>
                  </a:cubicBezTo>
                  <a:cubicBezTo>
                    <a:pt x="13903" y="60"/>
                    <a:pt x="13129" y="119"/>
                    <a:pt x="12355" y="203"/>
                  </a:cubicBezTo>
                  <a:cubicBezTo>
                    <a:pt x="11224" y="322"/>
                    <a:pt x="10093" y="477"/>
                    <a:pt x="8974" y="679"/>
                  </a:cubicBezTo>
                  <a:cubicBezTo>
                    <a:pt x="7616" y="917"/>
                    <a:pt x="6283" y="1215"/>
                    <a:pt x="4961" y="1596"/>
                  </a:cubicBezTo>
                  <a:cubicBezTo>
                    <a:pt x="3497" y="2001"/>
                    <a:pt x="2056" y="2501"/>
                    <a:pt x="663" y="3108"/>
                  </a:cubicBezTo>
                  <a:cubicBezTo>
                    <a:pt x="484" y="3179"/>
                    <a:pt x="294" y="3263"/>
                    <a:pt x="115" y="3346"/>
                  </a:cubicBezTo>
                  <a:cubicBezTo>
                    <a:pt x="0" y="3398"/>
                    <a:pt x="51" y="3571"/>
                    <a:pt x="154" y="3571"/>
                  </a:cubicBezTo>
                  <a:cubicBezTo>
                    <a:pt x="168" y="3571"/>
                    <a:pt x="183" y="3567"/>
                    <a:pt x="199" y="3560"/>
                  </a:cubicBezTo>
                  <a:cubicBezTo>
                    <a:pt x="1580" y="2929"/>
                    <a:pt x="3009" y="2393"/>
                    <a:pt x="4473" y="1965"/>
                  </a:cubicBezTo>
                  <a:cubicBezTo>
                    <a:pt x="5818" y="1560"/>
                    <a:pt x="7188" y="1227"/>
                    <a:pt x="8569" y="977"/>
                  </a:cubicBezTo>
                  <a:cubicBezTo>
                    <a:pt x="9712" y="762"/>
                    <a:pt x="10867" y="584"/>
                    <a:pt x="12022" y="453"/>
                  </a:cubicBezTo>
                  <a:cubicBezTo>
                    <a:pt x="12843" y="369"/>
                    <a:pt x="13665" y="298"/>
                    <a:pt x="14474" y="262"/>
                  </a:cubicBezTo>
                  <a:cubicBezTo>
                    <a:pt x="14724" y="238"/>
                    <a:pt x="14962" y="238"/>
                    <a:pt x="15212" y="226"/>
                  </a:cubicBezTo>
                  <a:lnTo>
                    <a:pt x="15558" y="226"/>
                  </a:lnTo>
                  <a:cubicBezTo>
                    <a:pt x="15701" y="226"/>
                    <a:pt x="15677" y="12"/>
                    <a:pt x="15534" y="12"/>
                  </a:cubicBezTo>
                  <a:lnTo>
                    <a:pt x="155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6"/>
            <p:cNvSpPr/>
            <p:nvPr/>
          </p:nvSpPr>
          <p:spPr>
            <a:xfrm>
              <a:off x="526658" y="1445120"/>
              <a:ext cx="194184" cy="437308"/>
            </a:xfrm>
            <a:custGeom>
              <a:avLst/>
              <a:gdLst/>
              <a:ahLst/>
              <a:cxnLst/>
              <a:rect l="l" t="t" r="r" b="b"/>
              <a:pathLst>
                <a:path w="6039" h="13600" extrusionOk="0">
                  <a:moveTo>
                    <a:pt x="5885" y="0"/>
                  </a:moveTo>
                  <a:cubicBezTo>
                    <a:pt x="5848" y="0"/>
                    <a:pt x="5811" y="16"/>
                    <a:pt x="5788" y="55"/>
                  </a:cubicBezTo>
                  <a:lnTo>
                    <a:pt x="5788" y="67"/>
                  </a:lnTo>
                  <a:cubicBezTo>
                    <a:pt x="5181" y="1019"/>
                    <a:pt x="4621" y="2019"/>
                    <a:pt x="4085" y="3020"/>
                  </a:cubicBezTo>
                  <a:cubicBezTo>
                    <a:pt x="2919" y="5115"/>
                    <a:pt x="1919" y="7306"/>
                    <a:pt x="1085" y="9544"/>
                  </a:cubicBezTo>
                  <a:cubicBezTo>
                    <a:pt x="609" y="10818"/>
                    <a:pt x="240" y="12128"/>
                    <a:pt x="14" y="13473"/>
                  </a:cubicBezTo>
                  <a:cubicBezTo>
                    <a:pt x="0" y="13553"/>
                    <a:pt x="62" y="13600"/>
                    <a:pt x="123" y="13600"/>
                  </a:cubicBezTo>
                  <a:cubicBezTo>
                    <a:pt x="170" y="13600"/>
                    <a:pt x="217" y="13572"/>
                    <a:pt x="228" y="13509"/>
                  </a:cubicBezTo>
                  <a:cubicBezTo>
                    <a:pt x="621" y="11080"/>
                    <a:pt x="1549" y="8746"/>
                    <a:pt x="2573" y="6520"/>
                  </a:cubicBezTo>
                  <a:cubicBezTo>
                    <a:pt x="3419" y="4686"/>
                    <a:pt x="4359" y="2901"/>
                    <a:pt x="5371" y="1162"/>
                  </a:cubicBezTo>
                  <a:cubicBezTo>
                    <a:pt x="5574" y="829"/>
                    <a:pt x="5776" y="484"/>
                    <a:pt x="5990" y="150"/>
                  </a:cubicBezTo>
                  <a:cubicBezTo>
                    <a:pt x="6039" y="70"/>
                    <a:pt x="5962" y="0"/>
                    <a:pt x="58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6"/>
            <p:cNvSpPr/>
            <p:nvPr/>
          </p:nvSpPr>
          <p:spPr>
            <a:xfrm>
              <a:off x="590555" y="1862043"/>
              <a:ext cx="417661" cy="159553"/>
            </a:xfrm>
            <a:custGeom>
              <a:avLst/>
              <a:gdLst/>
              <a:ahLst/>
              <a:cxnLst/>
              <a:rect l="l" t="t" r="r" b="b"/>
              <a:pathLst>
                <a:path w="12989" h="4962" extrusionOk="0">
                  <a:moveTo>
                    <a:pt x="137" y="0"/>
                  </a:moveTo>
                  <a:cubicBezTo>
                    <a:pt x="49" y="0"/>
                    <a:pt x="1" y="151"/>
                    <a:pt x="110" y="211"/>
                  </a:cubicBezTo>
                  <a:cubicBezTo>
                    <a:pt x="2432" y="1604"/>
                    <a:pt x="4896" y="2747"/>
                    <a:pt x="7468" y="3628"/>
                  </a:cubicBezTo>
                  <a:cubicBezTo>
                    <a:pt x="8956" y="4152"/>
                    <a:pt x="10480" y="4556"/>
                    <a:pt x="12028" y="4842"/>
                  </a:cubicBezTo>
                  <a:cubicBezTo>
                    <a:pt x="12290" y="4890"/>
                    <a:pt x="12552" y="4925"/>
                    <a:pt x="12814" y="4961"/>
                  </a:cubicBezTo>
                  <a:cubicBezTo>
                    <a:pt x="12818" y="4962"/>
                    <a:pt x="12822" y="4962"/>
                    <a:pt x="12825" y="4962"/>
                  </a:cubicBezTo>
                  <a:cubicBezTo>
                    <a:pt x="12959" y="4962"/>
                    <a:pt x="12989" y="4758"/>
                    <a:pt x="12850" y="4735"/>
                  </a:cubicBezTo>
                  <a:cubicBezTo>
                    <a:pt x="12064" y="4640"/>
                    <a:pt x="11290" y="4485"/>
                    <a:pt x="10516" y="4294"/>
                  </a:cubicBezTo>
                  <a:cubicBezTo>
                    <a:pt x="8468" y="3782"/>
                    <a:pt x="6468" y="3104"/>
                    <a:pt x="4539" y="2247"/>
                  </a:cubicBezTo>
                  <a:cubicBezTo>
                    <a:pt x="3051" y="1592"/>
                    <a:pt x="1598" y="842"/>
                    <a:pt x="193" y="20"/>
                  </a:cubicBezTo>
                  <a:cubicBezTo>
                    <a:pt x="174" y="6"/>
                    <a:pt x="155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6"/>
            <p:cNvSpPr/>
            <p:nvPr/>
          </p:nvSpPr>
          <p:spPr>
            <a:xfrm>
              <a:off x="243735" y="1731612"/>
              <a:ext cx="29808" cy="332097"/>
            </a:xfrm>
            <a:custGeom>
              <a:avLst/>
              <a:gdLst/>
              <a:ahLst/>
              <a:cxnLst/>
              <a:rect l="l" t="t" r="r" b="b"/>
              <a:pathLst>
                <a:path w="927" h="10328" extrusionOk="0">
                  <a:moveTo>
                    <a:pt x="801" y="0"/>
                  </a:moveTo>
                  <a:cubicBezTo>
                    <a:pt x="754" y="0"/>
                    <a:pt x="707" y="27"/>
                    <a:pt x="691" y="88"/>
                  </a:cubicBezTo>
                  <a:lnTo>
                    <a:pt x="691" y="76"/>
                  </a:lnTo>
                  <a:cubicBezTo>
                    <a:pt x="549" y="778"/>
                    <a:pt x="430" y="1492"/>
                    <a:pt x="334" y="2207"/>
                  </a:cubicBezTo>
                  <a:cubicBezTo>
                    <a:pt x="108" y="3814"/>
                    <a:pt x="1" y="5445"/>
                    <a:pt x="13" y="7076"/>
                  </a:cubicBezTo>
                  <a:cubicBezTo>
                    <a:pt x="13" y="8136"/>
                    <a:pt x="84" y="9184"/>
                    <a:pt x="239" y="10232"/>
                  </a:cubicBezTo>
                  <a:cubicBezTo>
                    <a:pt x="250" y="10297"/>
                    <a:pt x="303" y="10328"/>
                    <a:pt x="356" y="10328"/>
                  </a:cubicBezTo>
                  <a:cubicBezTo>
                    <a:pt x="418" y="10328"/>
                    <a:pt x="478" y="10285"/>
                    <a:pt x="465" y="10208"/>
                  </a:cubicBezTo>
                  <a:cubicBezTo>
                    <a:pt x="203" y="8398"/>
                    <a:pt x="156" y="6564"/>
                    <a:pt x="299" y="4743"/>
                  </a:cubicBezTo>
                  <a:cubicBezTo>
                    <a:pt x="382" y="3433"/>
                    <a:pt x="549" y="2135"/>
                    <a:pt x="775" y="838"/>
                  </a:cubicBezTo>
                  <a:cubicBezTo>
                    <a:pt x="811" y="599"/>
                    <a:pt x="858" y="361"/>
                    <a:pt x="906" y="123"/>
                  </a:cubicBezTo>
                  <a:cubicBezTo>
                    <a:pt x="926" y="48"/>
                    <a:pt x="864" y="0"/>
                    <a:pt x="8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6"/>
            <p:cNvSpPr/>
            <p:nvPr/>
          </p:nvSpPr>
          <p:spPr>
            <a:xfrm>
              <a:off x="278272" y="2055021"/>
              <a:ext cx="376439" cy="115951"/>
            </a:xfrm>
            <a:custGeom>
              <a:avLst/>
              <a:gdLst/>
              <a:ahLst/>
              <a:cxnLst/>
              <a:rect l="l" t="t" r="r" b="b"/>
              <a:pathLst>
                <a:path w="11707" h="3606" extrusionOk="0">
                  <a:moveTo>
                    <a:pt x="173" y="1"/>
                  </a:moveTo>
                  <a:cubicBezTo>
                    <a:pt x="64" y="1"/>
                    <a:pt x="0" y="168"/>
                    <a:pt x="118" y="210"/>
                  </a:cubicBezTo>
                  <a:cubicBezTo>
                    <a:pt x="2118" y="1056"/>
                    <a:pt x="4166" y="1758"/>
                    <a:pt x="6261" y="2342"/>
                  </a:cubicBezTo>
                  <a:cubicBezTo>
                    <a:pt x="7726" y="2758"/>
                    <a:pt x="9214" y="3127"/>
                    <a:pt x="10714" y="3437"/>
                  </a:cubicBezTo>
                  <a:cubicBezTo>
                    <a:pt x="10988" y="3496"/>
                    <a:pt x="11262" y="3556"/>
                    <a:pt x="11536" y="3604"/>
                  </a:cubicBezTo>
                  <a:cubicBezTo>
                    <a:pt x="11543" y="3605"/>
                    <a:pt x="11550" y="3605"/>
                    <a:pt x="11557" y="3605"/>
                  </a:cubicBezTo>
                  <a:cubicBezTo>
                    <a:pt x="11682" y="3605"/>
                    <a:pt x="11707" y="3412"/>
                    <a:pt x="11571" y="3389"/>
                  </a:cubicBezTo>
                  <a:cubicBezTo>
                    <a:pt x="10774" y="3235"/>
                    <a:pt x="9988" y="3068"/>
                    <a:pt x="9214" y="2877"/>
                  </a:cubicBezTo>
                  <a:cubicBezTo>
                    <a:pt x="7357" y="2437"/>
                    <a:pt x="5523" y="1937"/>
                    <a:pt x="3725" y="1330"/>
                  </a:cubicBezTo>
                  <a:cubicBezTo>
                    <a:pt x="2535" y="937"/>
                    <a:pt x="1356" y="508"/>
                    <a:pt x="213" y="8"/>
                  </a:cubicBezTo>
                  <a:cubicBezTo>
                    <a:pt x="199" y="3"/>
                    <a:pt x="186" y="1"/>
                    <a:pt x="1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08" name="Google Shape;10908;p66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rgbClr val="C00000"/>
                </a:solidFill>
                <a:latin typeface="+mn-lt"/>
              </a:rPr>
              <a:t>NỘI DUNG BÀI HỌC</a:t>
            </a:r>
            <a:endParaRPr sz="3200" dirty="0">
              <a:solidFill>
                <a:srgbClr val="C00000"/>
              </a:solidFill>
              <a:latin typeface="+mn-lt"/>
            </a:endParaRPr>
          </a:p>
        </p:txBody>
      </p:sp>
      <p:grpSp>
        <p:nvGrpSpPr>
          <p:cNvPr id="10909" name="Google Shape;10909;p66"/>
          <p:cNvGrpSpPr/>
          <p:nvPr/>
        </p:nvGrpSpPr>
        <p:grpSpPr>
          <a:xfrm>
            <a:off x="171766" y="-208425"/>
            <a:ext cx="1153313" cy="1686883"/>
            <a:chOff x="171766" y="-208425"/>
            <a:chExt cx="1153313" cy="1686883"/>
          </a:xfrm>
        </p:grpSpPr>
        <p:sp>
          <p:nvSpPr>
            <p:cNvPr id="10910" name="Google Shape;10910;p66"/>
            <p:cNvSpPr/>
            <p:nvPr/>
          </p:nvSpPr>
          <p:spPr>
            <a:xfrm>
              <a:off x="291232" y="-208425"/>
              <a:ext cx="1033848" cy="1686883"/>
            </a:xfrm>
            <a:custGeom>
              <a:avLst/>
              <a:gdLst/>
              <a:ahLst/>
              <a:cxnLst/>
              <a:rect l="l" t="t" r="r" b="b"/>
              <a:pathLst>
                <a:path w="32152" h="52461" extrusionOk="0">
                  <a:moveTo>
                    <a:pt x="25566" y="14419"/>
                  </a:moveTo>
                  <a:cubicBezTo>
                    <a:pt x="25778" y="14419"/>
                    <a:pt x="25984" y="14595"/>
                    <a:pt x="25968" y="14851"/>
                  </a:cubicBezTo>
                  <a:lnTo>
                    <a:pt x="24313" y="43010"/>
                  </a:lnTo>
                  <a:cubicBezTo>
                    <a:pt x="24304" y="43232"/>
                    <a:pt x="24116" y="43388"/>
                    <a:pt x="23916" y="43388"/>
                  </a:cubicBezTo>
                  <a:cubicBezTo>
                    <a:pt x="23849" y="43388"/>
                    <a:pt x="23781" y="43370"/>
                    <a:pt x="23718" y="43331"/>
                  </a:cubicBezTo>
                  <a:lnTo>
                    <a:pt x="8311" y="34080"/>
                  </a:lnTo>
                  <a:cubicBezTo>
                    <a:pt x="8085" y="33949"/>
                    <a:pt x="8049" y="33651"/>
                    <a:pt x="8228" y="33461"/>
                  </a:cubicBezTo>
                  <a:lnTo>
                    <a:pt x="25277" y="14554"/>
                  </a:lnTo>
                  <a:cubicBezTo>
                    <a:pt x="25359" y="14460"/>
                    <a:pt x="25463" y="14419"/>
                    <a:pt x="25566" y="14419"/>
                  </a:cubicBezTo>
                  <a:close/>
                  <a:moveTo>
                    <a:pt x="31730" y="1"/>
                  </a:moveTo>
                  <a:cubicBezTo>
                    <a:pt x="31625" y="1"/>
                    <a:pt x="31518" y="42"/>
                    <a:pt x="31433" y="135"/>
                  </a:cubicBezTo>
                  <a:lnTo>
                    <a:pt x="179" y="34806"/>
                  </a:lnTo>
                  <a:cubicBezTo>
                    <a:pt x="0" y="34997"/>
                    <a:pt x="48" y="35294"/>
                    <a:pt x="274" y="35425"/>
                  </a:cubicBezTo>
                  <a:lnTo>
                    <a:pt x="28516" y="52404"/>
                  </a:lnTo>
                  <a:cubicBezTo>
                    <a:pt x="28579" y="52443"/>
                    <a:pt x="28647" y="52461"/>
                    <a:pt x="28715" y="52461"/>
                  </a:cubicBezTo>
                  <a:cubicBezTo>
                    <a:pt x="28914" y="52461"/>
                    <a:pt x="29105" y="52305"/>
                    <a:pt x="29123" y="52082"/>
                  </a:cubicBezTo>
                  <a:lnTo>
                    <a:pt x="29861" y="39319"/>
                  </a:lnTo>
                  <a:cubicBezTo>
                    <a:pt x="29909" y="39283"/>
                    <a:pt x="29956" y="39235"/>
                    <a:pt x="29968" y="39176"/>
                  </a:cubicBezTo>
                  <a:cubicBezTo>
                    <a:pt x="29992" y="39069"/>
                    <a:pt x="29968" y="38961"/>
                    <a:pt x="29885" y="38890"/>
                  </a:cubicBezTo>
                  <a:lnTo>
                    <a:pt x="30218" y="33187"/>
                  </a:lnTo>
                  <a:cubicBezTo>
                    <a:pt x="30218" y="33175"/>
                    <a:pt x="30230" y="33175"/>
                    <a:pt x="30230" y="33163"/>
                  </a:cubicBezTo>
                  <a:cubicBezTo>
                    <a:pt x="30242" y="33116"/>
                    <a:pt x="30242" y="33080"/>
                    <a:pt x="30230" y="33032"/>
                  </a:cubicBezTo>
                  <a:lnTo>
                    <a:pt x="31564" y="10244"/>
                  </a:lnTo>
                  <a:cubicBezTo>
                    <a:pt x="31564" y="10244"/>
                    <a:pt x="31564" y="10232"/>
                    <a:pt x="31564" y="10232"/>
                  </a:cubicBezTo>
                  <a:cubicBezTo>
                    <a:pt x="31576" y="10184"/>
                    <a:pt x="31576" y="10148"/>
                    <a:pt x="31564" y="10101"/>
                  </a:cubicBezTo>
                  <a:lnTo>
                    <a:pt x="32135" y="433"/>
                  </a:lnTo>
                  <a:cubicBezTo>
                    <a:pt x="32151" y="176"/>
                    <a:pt x="31946" y="1"/>
                    <a:pt x="31730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6"/>
            <p:cNvSpPr/>
            <p:nvPr/>
          </p:nvSpPr>
          <p:spPr>
            <a:xfrm>
              <a:off x="171766" y="-78219"/>
              <a:ext cx="1047706" cy="1499902"/>
            </a:xfrm>
            <a:custGeom>
              <a:avLst/>
              <a:gdLst/>
              <a:ahLst/>
              <a:cxnLst/>
              <a:rect l="l" t="t" r="r" b="b"/>
              <a:pathLst>
                <a:path w="32583" h="46646" extrusionOk="0">
                  <a:moveTo>
                    <a:pt x="25083" y="12242"/>
                  </a:moveTo>
                  <a:cubicBezTo>
                    <a:pt x="25290" y="12242"/>
                    <a:pt x="25487" y="12432"/>
                    <a:pt x="25444" y="12672"/>
                  </a:cubicBezTo>
                  <a:lnTo>
                    <a:pt x="20896" y="37710"/>
                  </a:lnTo>
                  <a:cubicBezTo>
                    <a:pt x="20855" y="37889"/>
                    <a:pt x="20698" y="38002"/>
                    <a:pt x="20534" y="38002"/>
                  </a:cubicBezTo>
                  <a:cubicBezTo>
                    <a:pt x="20458" y="38002"/>
                    <a:pt x="20380" y="37978"/>
                    <a:pt x="20313" y="37925"/>
                  </a:cubicBezTo>
                  <a:lnTo>
                    <a:pt x="7537" y="27971"/>
                  </a:lnTo>
                  <a:cubicBezTo>
                    <a:pt x="7359" y="27828"/>
                    <a:pt x="7347" y="27566"/>
                    <a:pt x="7525" y="27412"/>
                  </a:cubicBezTo>
                  <a:lnTo>
                    <a:pt x="24849" y="12338"/>
                  </a:lnTo>
                  <a:cubicBezTo>
                    <a:pt x="24919" y="12271"/>
                    <a:pt x="25002" y="12242"/>
                    <a:pt x="25083" y="12242"/>
                  </a:cubicBezTo>
                  <a:close/>
                  <a:moveTo>
                    <a:pt x="32184" y="0"/>
                  </a:moveTo>
                  <a:cubicBezTo>
                    <a:pt x="32101" y="0"/>
                    <a:pt x="32017" y="30"/>
                    <a:pt x="31945" y="99"/>
                  </a:cubicBezTo>
                  <a:lnTo>
                    <a:pt x="167" y="27745"/>
                  </a:lnTo>
                  <a:cubicBezTo>
                    <a:pt x="1" y="27900"/>
                    <a:pt x="12" y="28162"/>
                    <a:pt x="191" y="28305"/>
                  </a:cubicBezTo>
                  <a:lnTo>
                    <a:pt x="23623" y="46569"/>
                  </a:lnTo>
                  <a:cubicBezTo>
                    <a:pt x="23690" y="46621"/>
                    <a:pt x="23767" y="46645"/>
                    <a:pt x="23842" y="46645"/>
                  </a:cubicBezTo>
                  <a:cubicBezTo>
                    <a:pt x="24006" y="46645"/>
                    <a:pt x="24161" y="46530"/>
                    <a:pt x="24194" y="46342"/>
                  </a:cubicBezTo>
                  <a:lnTo>
                    <a:pt x="32540" y="432"/>
                  </a:lnTo>
                  <a:cubicBezTo>
                    <a:pt x="32583" y="186"/>
                    <a:pt x="32389" y="0"/>
                    <a:pt x="32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6"/>
            <p:cNvSpPr/>
            <p:nvPr/>
          </p:nvSpPr>
          <p:spPr>
            <a:xfrm>
              <a:off x="867851" y="1168918"/>
              <a:ext cx="120228" cy="45339"/>
            </a:xfrm>
            <a:custGeom>
              <a:avLst/>
              <a:gdLst/>
              <a:ahLst/>
              <a:cxnLst/>
              <a:rect l="l" t="t" r="r" b="b"/>
              <a:pathLst>
                <a:path w="3739" h="1410" extrusionOk="0">
                  <a:moveTo>
                    <a:pt x="282" y="1"/>
                  </a:moveTo>
                  <a:cubicBezTo>
                    <a:pt x="188" y="1"/>
                    <a:pt x="95" y="58"/>
                    <a:pt x="60" y="155"/>
                  </a:cubicBezTo>
                  <a:cubicBezTo>
                    <a:pt x="0" y="274"/>
                    <a:pt x="60" y="417"/>
                    <a:pt x="179" y="476"/>
                  </a:cubicBezTo>
                  <a:lnTo>
                    <a:pt x="2953" y="1274"/>
                  </a:lnTo>
                  <a:lnTo>
                    <a:pt x="3358" y="1393"/>
                  </a:lnTo>
                  <a:cubicBezTo>
                    <a:pt x="3386" y="1404"/>
                    <a:pt x="3415" y="1409"/>
                    <a:pt x="3444" y="1409"/>
                  </a:cubicBezTo>
                  <a:cubicBezTo>
                    <a:pt x="3539" y="1409"/>
                    <a:pt x="3634" y="1353"/>
                    <a:pt x="3679" y="1262"/>
                  </a:cubicBezTo>
                  <a:cubicBezTo>
                    <a:pt x="3739" y="1131"/>
                    <a:pt x="3679" y="988"/>
                    <a:pt x="3548" y="941"/>
                  </a:cubicBezTo>
                  <a:lnTo>
                    <a:pt x="774" y="131"/>
                  </a:lnTo>
                  <a:lnTo>
                    <a:pt x="381" y="24"/>
                  </a:lnTo>
                  <a:cubicBezTo>
                    <a:pt x="350" y="8"/>
                    <a:pt x="316" y="1"/>
                    <a:pt x="2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6"/>
            <p:cNvSpPr/>
            <p:nvPr/>
          </p:nvSpPr>
          <p:spPr>
            <a:xfrm>
              <a:off x="901134" y="1002920"/>
              <a:ext cx="120260" cy="45210"/>
            </a:xfrm>
            <a:custGeom>
              <a:avLst/>
              <a:gdLst/>
              <a:ahLst/>
              <a:cxnLst/>
              <a:rect l="l" t="t" r="r" b="b"/>
              <a:pathLst>
                <a:path w="3740" h="1406" extrusionOk="0">
                  <a:moveTo>
                    <a:pt x="293" y="0"/>
                  </a:moveTo>
                  <a:cubicBezTo>
                    <a:pt x="196" y="0"/>
                    <a:pt x="105" y="52"/>
                    <a:pt x="60" y="149"/>
                  </a:cubicBezTo>
                  <a:cubicBezTo>
                    <a:pt x="1" y="269"/>
                    <a:pt x="60" y="423"/>
                    <a:pt x="191" y="471"/>
                  </a:cubicBezTo>
                  <a:lnTo>
                    <a:pt x="2966" y="1281"/>
                  </a:lnTo>
                  <a:lnTo>
                    <a:pt x="3359" y="1388"/>
                  </a:lnTo>
                  <a:cubicBezTo>
                    <a:pt x="3392" y="1400"/>
                    <a:pt x="3426" y="1406"/>
                    <a:pt x="3459" y="1406"/>
                  </a:cubicBezTo>
                  <a:cubicBezTo>
                    <a:pt x="3557" y="1406"/>
                    <a:pt x="3647" y="1354"/>
                    <a:pt x="3692" y="1257"/>
                  </a:cubicBezTo>
                  <a:cubicBezTo>
                    <a:pt x="3740" y="1138"/>
                    <a:pt x="3680" y="995"/>
                    <a:pt x="3561" y="935"/>
                  </a:cubicBezTo>
                  <a:lnTo>
                    <a:pt x="787" y="138"/>
                  </a:lnTo>
                  <a:lnTo>
                    <a:pt x="394" y="19"/>
                  </a:lnTo>
                  <a:cubicBezTo>
                    <a:pt x="361" y="6"/>
                    <a:pt x="327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6"/>
            <p:cNvSpPr/>
            <p:nvPr/>
          </p:nvSpPr>
          <p:spPr>
            <a:xfrm>
              <a:off x="929851" y="831006"/>
              <a:ext cx="120260" cy="45178"/>
            </a:xfrm>
            <a:custGeom>
              <a:avLst/>
              <a:gdLst/>
              <a:ahLst/>
              <a:cxnLst/>
              <a:rect l="l" t="t" r="r" b="b"/>
              <a:pathLst>
                <a:path w="3740" h="1405" extrusionOk="0">
                  <a:moveTo>
                    <a:pt x="288" y="1"/>
                  </a:moveTo>
                  <a:cubicBezTo>
                    <a:pt x="196" y="1"/>
                    <a:pt x="105" y="52"/>
                    <a:pt x="60" y="150"/>
                  </a:cubicBezTo>
                  <a:cubicBezTo>
                    <a:pt x="1" y="269"/>
                    <a:pt x="60" y="412"/>
                    <a:pt x="191" y="471"/>
                  </a:cubicBezTo>
                  <a:lnTo>
                    <a:pt x="2966" y="1269"/>
                  </a:lnTo>
                  <a:lnTo>
                    <a:pt x="3358" y="1388"/>
                  </a:lnTo>
                  <a:cubicBezTo>
                    <a:pt x="3386" y="1399"/>
                    <a:pt x="3416" y="1404"/>
                    <a:pt x="3446" y="1404"/>
                  </a:cubicBezTo>
                  <a:cubicBezTo>
                    <a:pt x="3544" y="1404"/>
                    <a:pt x="3643" y="1348"/>
                    <a:pt x="3680" y="1257"/>
                  </a:cubicBezTo>
                  <a:cubicBezTo>
                    <a:pt x="3739" y="1138"/>
                    <a:pt x="3680" y="983"/>
                    <a:pt x="3561" y="935"/>
                  </a:cubicBezTo>
                  <a:lnTo>
                    <a:pt x="787" y="126"/>
                  </a:lnTo>
                  <a:lnTo>
                    <a:pt x="382" y="19"/>
                  </a:lnTo>
                  <a:cubicBezTo>
                    <a:pt x="352" y="7"/>
                    <a:pt x="320" y="1"/>
                    <a:pt x="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6"/>
            <p:cNvSpPr/>
            <p:nvPr/>
          </p:nvSpPr>
          <p:spPr>
            <a:xfrm>
              <a:off x="990372" y="492772"/>
              <a:ext cx="120228" cy="45339"/>
            </a:xfrm>
            <a:custGeom>
              <a:avLst/>
              <a:gdLst/>
              <a:ahLst/>
              <a:cxnLst/>
              <a:rect l="l" t="t" r="r" b="b"/>
              <a:pathLst>
                <a:path w="3739" h="1410" extrusionOk="0">
                  <a:moveTo>
                    <a:pt x="277" y="0"/>
                  </a:moveTo>
                  <a:cubicBezTo>
                    <a:pt x="181" y="0"/>
                    <a:pt x="95" y="58"/>
                    <a:pt x="60" y="154"/>
                  </a:cubicBezTo>
                  <a:cubicBezTo>
                    <a:pt x="0" y="273"/>
                    <a:pt x="60" y="416"/>
                    <a:pt x="179" y="476"/>
                  </a:cubicBezTo>
                  <a:lnTo>
                    <a:pt x="2953" y="1274"/>
                  </a:lnTo>
                  <a:lnTo>
                    <a:pt x="3346" y="1393"/>
                  </a:lnTo>
                  <a:cubicBezTo>
                    <a:pt x="3376" y="1404"/>
                    <a:pt x="3408" y="1409"/>
                    <a:pt x="3439" y="1409"/>
                  </a:cubicBezTo>
                  <a:cubicBezTo>
                    <a:pt x="3539" y="1409"/>
                    <a:pt x="3634" y="1353"/>
                    <a:pt x="3679" y="1262"/>
                  </a:cubicBezTo>
                  <a:cubicBezTo>
                    <a:pt x="3739" y="1131"/>
                    <a:pt x="3679" y="988"/>
                    <a:pt x="3548" y="940"/>
                  </a:cubicBezTo>
                  <a:lnTo>
                    <a:pt x="774" y="131"/>
                  </a:lnTo>
                  <a:lnTo>
                    <a:pt x="381" y="23"/>
                  </a:lnTo>
                  <a:cubicBezTo>
                    <a:pt x="347" y="8"/>
                    <a:pt x="311" y="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6"/>
            <p:cNvSpPr/>
            <p:nvPr/>
          </p:nvSpPr>
          <p:spPr>
            <a:xfrm>
              <a:off x="958568" y="656036"/>
              <a:ext cx="120260" cy="45178"/>
            </a:xfrm>
            <a:custGeom>
              <a:avLst/>
              <a:gdLst/>
              <a:ahLst/>
              <a:cxnLst/>
              <a:rect l="l" t="t" r="r" b="b"/>
              <a:pathLst>
                <a:path w="3740" h="1405" extrusionOk="0">
                  <a:moveTo>
                    <a:pt x="288" y="0"/>
                  </a:moveTo>
                  <a:cubicBezTo>
                    <a:pt x="196" y="0"/>
                    <a:pt x="105" y="52"/>
                    <a:pt x="60" y="149"/>
                  </a:cubicBezTo>
                  <a:cubicBezTo>
                    <a:pt x="1" y="269"/>
                    <a:pt x="60" y="411"/>
                    <a:pt x="191" y="471"/>
                  </a:cubicBezTo>
                  <a:lnTo>
                    <a:pt x="2966" y="1269"/>
                  </a:lnTo>
                  <a:lnTo>
                    <a:pt x="3358" y="1388"/>
                  </a:lnTo>
                  <a:cubicBezTo>
                    <a:pt x="3386" y="1399"/>
                    <a:pt x="3416" y="1404"/>
                    <a:pt x="3446" y="1404"/>
                  </a:cubicBezTo>
                  <a:cubicBezTo>
                    <a:pt x="3544" y="1404"/>
                    <a:pt x="3643" y="1348"/>
                    <a:pt x="3680" y="1257"/>
                  </a:cubicBezTo>
                  <a:cubicBezTo>
                    <a:pt x="3739" y="1138"/>
                    <a:pt x="3680" y="983"/>
                    <a:pt x="3561" y="935"/>
                  </a:cubicBezTo>
                  <a:lnTo>
                    <a:pt x="787" y="126"/>
                  </a:lnTo>
                  <a:lnTo>
                    <a:pt x="382" y="18"/>
                  </a:lnTo>
                  <a:cubicBezTo>
                    <a:pt x="352" y="6"/>
                    <a:pt x="320" y="0"/>
                    <a:pt x="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6"/>
            <p:cNvSpPr/>
            <p:nvPr/>
          </p:nvSpPr>
          <p:spPr>
            <a:xfrm>
              <a:off x="1048931" y="175537"/>
              <a:ext cx="120260" cy="45146"/>
            </a:xfrm>
            <a:custGeom>
              <a:avLst/>
              <a:gdLst/>
              <a:ahLst/>
              <a:cxnLst/>
              <a:rect l="l" t="t" r="r" b="b"/>
              <a:pathLst>
                <a:path w="3740" h="1404" extrusionOk="0">
                  <a:moveTo>
                    <a:pt x="286" y="0"/>
                  </a:moveTo>
                  <a:cubicBezTo>
                    <a:pt x="191" y="0"/>
                    <a:pt x="96" y="51"/>
                    <a:pt x="60" y="149"/>
                  </a:cubicBezTo>
                  <a:cubicBezTo>
                    <a:pt x="1" y="268"/>
                    <a:pt x="60" y="411"/>
                    <a:pt x="179" y="471"/>
                  </a:cubicBezTo>
                  <a:lnTo>
                    <a:pt x="2954" y="1268"/>
                  </a:lnTo>
                  <a:lnTo>
                    <a:pt x="3358" y="1387"/>
                  </a:lnTo>
                  <a:cubicBezTo>
                    <a:pt x="3386" y="1399"/>
                    <a:pt x="3415" y="1404"/>
                    <a:pt x="3445" y="1404"/>
                  </a:cubicBezTo>
                  <a:cubicBezTo>
                    <a:pt x="3540" y="1404"/>
                    <a:pt x="3634" y="1348"/>
                    <a:pt x="3680" y="1256"/>
                  </a:cubicBezTo>
                  <a:cubicBezTo>
                    <a:pt x="3739" y="1137"/>
                    <a:pt x="3680" y="983"/>
                    <a:pt x="3549" y="935"/>
                  </a:cubicBezTo>
                  <a:lnTo>
                    <a:pt x="775" y="125"/>
                  </a:lnTo>
                  <a:lnTo>
                    <a:pt x="382" y="18"/>
                  </a:lnTo>
                  <a:cubicBezTo>
                    <a:pt x="352" y="6"/>
                    <a:pt x="319" y="0"/>
                    <a:pt x="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6"/>
            <p:cNvSpPr/>
            <p:nvPr/>
          </p:nvSpPr>
          <p:spPr>
            <a:xfrm>
              <a:off x="1017545" y="338640"/>
              <a:ext cx="119874" cy="45210"/>
            </a:xfrm>
            <a:custGeom>
              <a:avLst/>
              <a:gdLst/>
              <a:ahLst/>
              <a:cxnLst/>
              <a:rect l="l" t="t" r="r" b="b"/>
              <a:pathLst>
                <a:path w="3728" h="1406" extrusionOk="0">
                  <a:moveTo>
                    <a:pt x="281" y="0"/>
                  </a:moveTo>
                  <a:cubicBezTo>
                    <a:pt x="183" y="0"/>
                    <a:pt x="92" y="51"/>
                    <a:pt x="48" y="149"/>
                  </a:cubicBezTo>
                  <a:cubicBezTo>
                    <a:pt x="0" y="268"/>
                    <a:pt x="60" y="423"/>
                    <a:pt x="179" y="471"/>
                  </a:cubicBezTo>
                  <a:lnTo>
                    <a:pt x="2953" y="1280"/>
                  </a:lnTo>
                  <a:lnTo>
                    <a:pt x="3346" y="1387"/>
                  </a:lnTo>
                  <a:cubicBezTo>
                    <a:pt x="3379" y="1400"/>
                    <a:pt x="3413" y="1405"/>
                    <a:pt x="3447" y="1405"/>
                  </a:cubicBezTo>
                  <a:cubicBezTo>
                    <a:pt x="3544" y="1405"/>
                    <a:pt x="3635" y="1354"/>
                    <a:pt x="3679" y="1256"/>
                  </a:cubicBezTo>
                  <a:cubicBezTo>
                    <a:pt x="3727" y="1137"/>
                    <a:pt x="3679" y="983"/>
                    <a:pt x="3549" y="935"/>
                  </a:cubicBezTo>
                  <a:lnTo>
                    <a:pt x="774" y="125"/>
                  </a:lnTo>
                  <a:lnTo>
                    <a:pt x="381" y="18"/>
                  </a:lnTo>
                  <a:cubicBezTo>
                    <a:pt x="348" y="6"/>
                    <a:pt x="314" y="0"/>
                    <a:pt x="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9" name="Google Shape;10919;p66"/>
          <p:cNvGrpSpPr/>
          <p:nvPr/>
        </p:nvGrpSpPr>
        <p:grpSpPr>
          <a:xfrm>
            <a:off x="2119459" y="4398733"/>
            <a:ext cx="1138994" cy="1246247"/>
            <a:chOff x="2119459" y="4398733"/>
            <a:chExt cx="1138994" cy="1246247"/>
          </a:xfrm>
        </p:grpSpPr>
        <p:sp>
          <p:nvSpPr>
            <p:cNvPr id="10920" name="Google Shape;10920;p66"/>
            <p:cNvSpPr/>
            <p:nvPr/>
          </p:nvSpPr>
          <p:spPr>
            <a:xfrm>
              <a:off x="2119459" y="4591936"/>
              <a:ext cx="1138994" cy="1053044"/>
            </a:xfrm>
            <a:custGeom>
              <a:avLst/>
              <a:gdLst/>
              <a:ahLst/>
              <a:cxnLst/>
              <a:rect l="l" t="t" r="r" b="b"/>
              <a:pathLst>
                <a:path w="35422" h="32749" extrusionOk="0">
                  <a:moveTo>
                    <a:pt x="3253" y="0"/>
                  </a:moveTo>
                  <a:cubicBezTo>
                    <a:pt x="3077" y="0"/>
                    <a:pt x="2901" y="72"/>
                    <a:pt x="2775" y="211"/>
                  </a:cubicBezTo>
                  <a:lnTo>
                    <a:pt x="239" y="2985"/>
                  </a:lnTo>
                  <a:cubicBezTo>
                    <a:pt x="1" y="3247"/>
                    <a:pt x="13" y="3664"/>
                    <a:pt x="286" y="3902"/>
                  </a:cubicBezTo>
                  <a:lnTo>
                    <a:pt x="31731" y="32584"/>
                  </a:lnTo>
                  <a:cubicBezTo>
                    <a:pt x="31852" y="32695"/>
                    <a:pt x="32007" y="32749"/>
                    <a:pt x="32162" y="32749"/>
                  </a:cubicBezTo>
                  <a:cubicBezTo>
                    <a:pt x="32341" y="32749"/>
                    <a:pt x="32520" y="32677"/>
                    <a:pt x="32648" y="32536"/>
                  </a:cubicBezTo>
                  <a:lnTo>
                    <a:pt x="35184" y="29774"/>
                  </a:lnTo>
                  <a:cubicBezTo>
                    <a:pt x="35422" y="29500"/>
                    <a:pt x="35398" y="29095"/>
                    <a:pt x="35136" y="28845"/>
                  </a:cubicBezTo>
                  <a:lnTo>
                    <a:pt x="34160" y="27952"/>
                  </a:lnTo>
                  <a:lnTo>
                    <a:pt x="33743" y="27571"/>
                  </a:lnTo>
                  <a:lnTo>
                    <a:pt x="32076" y="26047"/>
                  </a:lnTo>
                  <a:lnTo>
                    <a:pt x="31814" y="25809"/>
                  </a:lnTo>
                  <a:lnTo>
                    <a:pt x="29981" y="24131"/>
                  </a:lnTo>
                  <a:lnTo>
                    <a:pt x="29671" y="23857"/>
                  </a:lnTo>
                  <a:lnTo>
                    <a:pt x="25801" y="20321"/>
                  </a:lnTo>
                  <a:lnTo>
                    <a:pt x="25385" y="19952"/>
                  </a:lnTo>
                  <a:lnTo>
                    <a:pt x="23706" y="18416"/>
                  </a:lnTo>
                  <a:lnTo>
                    <a:pt x="23289" y="18035"/>
                  </a:lnTo>
                  <a:lnTo>
                    <a:pt x="21432" y="16332"/>
                  </a:lnTo>
                  <a:lnTo>
                    <a:pt x="21206" y="16130"/>
                  </a:lnTo>
                  <a:lnTo>
                    <a:pt x="15348" y="10796"/>
                  </a:lnTo>
                  <a:lnTo>
                    <a:pt x="14931" y="10415"/>
                  </a:lnTo>
                  <a:lnTo>
                    <a:pt x="13086" y="8736"/>
                  </a:lnTo>
                  <a:lnTo>
                    <a:pt x="12847" y="8510"/>
                  </a:lnTo>
                  <a:lnTo>
                    <a:pt x="10942" y="6771"/>
                  </a:lnTo>
                  <a:lnTo>
                    <a:pt x="10752" y="6605"/>
                  </a:lnTo>
                  <a:lnTo>
                    <a:pt x="3692" y="175"/>
                  </a:lnTo>
                  <a:cubicBezTo>
                    <a:pt x="3568" y="58"/>
                    <a:pt x="3410" y="0"/>
                    <a:pt x="3253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6"/>
            <p:cNvSpPr/>
            <p:nvPr/>
          </p:nvSpPr>
          <p:spPr>
            <a:xfrm>
              <a:off x="2121003" y="4398733"/>
              <a:ext cx="1109122" cy="1028896"/>
            </a:xfrm>
            <a:custGeom>
              <a:avLst/>
              <a:gdLst/>
              <a:ahLst/>
              <a:cxnLst/>
              <a:rect l="l" t="t" r="r" b="b"/>
              <a:pathLst>
                <a:path w="34493" h="31998" extrusionOk="0">
                  <a:moveTo>
                    <a:pt x="3244" y="1"/>
                  </a:moveTo>
                  <a:cubicBezTo>
                    <a:pt x="3187" y="1"/>
                    <a:pt x="3129" y="24"/>
                    <a:pt x="3084" y="75"/>
                  </a:cubicBezTo>
                  <a:lnTo>
                    <a:pt x="84" y="3361"/>
                  </a:lnTo>
                  <a:cubicBezTo>
                    <a:pt x="0" y="3445"/>
                    <a:pt x="12" y="3588"/>
                    <a:pt x="96" y="3659"/>
                  </a:cubicBezTo>
                  <a:lnTo>
                    <a:pt x="31111" y="31936"/>
                  </a:lnTo>
                  <a:cubicBezTo>
                    <a:pt x="31152" y="31977"/>
                    <a:pt x="31206" y="31998"/>
                    <a:pt x="31260" y="31998"/>
                  </a:cubicBezTo>
                  <a:cubicBezTo>
                    <a:pt x="31319" y="31998"/>
                    <a:pt x="31378" y="31974"/>
                    <a:pt x="31421" y="31925"/>
                  </a:cubicBezTo>
                  <a:lnTo>
                    <a:pt x="34409" y="28638"/>
                  </a:lnTo>
                  <a:cubicBezTo>
                    <a:pt x="34493" y="28555"/>
                    <a:pt x="34493" y="28412"/>
                    <a:pt x="34397" y="28341"/>
                  </a:cubicBezTo>
                  <a:lnTo>
                    <a:pt x="3382" y="52"/>
                  </a:lnTo>
                  <a:cubicBezTo>
                    <a:pt x="3343" y="18"/>
                    <a:pt x="3294" y="1"/>
                    <a:pt x="3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6"/>
            <p:cNvSpPr/>
            <p:nvPr/>
          </p:nvSpPr>
          <p:spPr>
            <a:xfrm>
              <a:off x="2191074" y="4431759"/>
              <a:ext cx="86143" cy="91931"/>
            </a:xfrm>
            <a:custGeom>
              <a:avLst/>
              <a:gdLst/>
              <a:ahLst/>
              <a:cxnLst/>
              <a:rect l="l" t="t" r="r" b="b"/>
              <a:pathLst>
                <a:path w="2679" h="2859" extrusionOk="0">
                  <a:moveTo>
                    <a:pt x="2274" y="1"/>
                  </a:moveTo>
                  <a:lnTo>
                    <a:pt x="0" y="2489"/>
                  </a:lnTo>
                  <a:lnTo>
                    <a:pt x="405" y="2858"/>
                  </a:lnTo>
                  <a:lnTo>
                    <a:pt x="2679" y="370"/>
                  </a:lnTo>
                  <a:lnTo>
                    <a:pt x="22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6"/>
            <p:cNvSpPr/>
            <p:nvPr/>
          </p:nvSpPr>
          <p:spPr>
            <a:xfrm>
              <a:off x="2256161" y="4491122"/>
              <a:ext cx="85790" cy="91513"/>
            </a:xfrm>
            <a:custGeom>
              <a:avLst/>
              <a:gdLst/>
              <a:ahLst/>
              <a:cxnLst/>
              <a:rect l="l" t="t" r="r" b="b"/>
              <a:pathLst>
                <a:path w="2668" h="2846" extrusionOk="0">
                  <a:moveTo>
                    <a:pt x="2274" y="0"/>
                  </a:moveTo>
                  <a:lnTo>
                    <a:pt x="0" y="2489"/>
                  </a:lnTo>
                  <a:lnTo>
                    <a:pt x="405" y="2846"/>
                  </a:lnTo>
                  <a:lnTo>
                    <a:pt x="2667" y="358"/>
                  </a:lnTo>
                  <a:lnTo>
                    <a:pt x="22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6"/>
            <p:cNvSpPr/>
            <p:nvPr/>
          </p:nvSpPr>
          <p:spPr>
            <a:xfrm>
              <a:off x="2321248" y="4550066"/>
              <a:ext cx="85790" cy="91931"/>
            </a:xfrm>
            <a:custGeom>
              <a:avLst/>
              <a:gdLst/>
              <a:ahLst/>
              <a:cxnLst/>
              <a:rect l="l" t="t" r="r" b="b"/>
              <a:pathLst>
                <a:path w="2668" h="2859" extrusionOk="0">
                  <a:moveTo>
                    <a:pt x="2262" y="1"/>
                  </a:moveTo>
                  <a:lnTo>
                    <a:pt x="0" y="2501"/>
                  </a:lnTo>
                  <a:lnTo>
                    <a:pt x="393" y="2858"/>
                  </a:lnTo>
                  <a:lnTo>
                    <a:pt x="2667" y="370"/>
                  </a:lnTo>
                  <a:lnTo>
                    <a:pt x="226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6"/>
            <p:cNvSpPr/>
            <p:nvPr/>
          </p:nvSpPr>
          <p:spPr>
            <a:xfrm>
              <a:off x="2385950" y="4609429"/>
              <a:ext cx="86175" cy="91899"/>
            </a:xfrm>
            <a:custGeom>
              <a:avLst/>
              <a:gdLst/>
              <a:ahLst/>
              <a:cxnLst/>
              <a:rect l="l" t="t" r="r" b="b"/>
              <a:pathLst>
                <a:path w="2680" h="2858" extrusionOk="0">
                  <a:moveTo>
                    <a:pt x="2274" y="0"/>
                  </a:moveTo>
                  <a:lnTo>
                    <a:pt x="0" y="2489"/>
                  </a:lnTo>
                  <a:lnTo>
                    <a:pt x="405" y="2858"/>
                  </a:lnTo>
                  <a:lnTo>
                    <a:pt x="2679" y="369"/>
                  </a:lnTo>
                  <a:lnTo>
                    <a:pt x="22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6"/>
            <p:cNvSpPr/>
            <p:nvPr/>
          </p:nvSpPr>
          <p:spPr>
            <a:xfrm>
              <a:off x="2451037" y="4668760"/>
              <a:ext cx="85790" cy="91931"/>
            </a:xfrm>
            <a:custGeom>
              <a:avLst/>
              <a:gdLst/>
              <a:ahLst/>
              <a:cxnLst/>
              <a:rect l="l" t="t" r="r" b="b"/>
              <a:pathLst>
                <a:path w="2668" h="2859" extrusionOk="0">
                  <a:moveTo>
                    <a:pt x="2275" y="1"/>
                  </a:moveTo>
                  <a:lnTo>
                    <a:pt x="0" y="2489"/>
                  </a:lnTo>
                  <a:lnTo>
                    <a:pt x="405" y="2858"/>
                  </a:lnTo>
                  <a:lnTo>
                    <a:pt x="2667" y="370"/>
                  </a:lnTo>
                  <a:lnTo>
                    <a:pt x="22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6"/>
            <p:cNvSpPr/>
            <p:nvPr/>
          </p:nvSpPr>
          <p:spPr>
            <a:xfrm>
              <a:off x="2516124" y="4728123"/>
              <a:ext cx="85790" cy="91899"/>
            </a:xfrm>
            <a:custGeom>
              <a:avLst/>
              <a:gdLst/>
              <a:ahLst/>
              <a:cxnLst/>
              <a:rect l="l" t="t" r="r" b="b"/>
              <a:pathLst>
                <a:path w="2668" h="2858" extrusionOk="0">
                  <a:moveTo>
                    <a:pt x="2263" y="0"/>
                  </a:moveTo>
                  <a:lnTo>
                    <a:pt x="1" y="2489"/>
                  </a:lnTo>
                  <a:lnTo>
                    <a:pt x="393" y="2858"/>
                  </a:lnTo>
                  <a:lnTo>
                    <a:pt x="2668" y="357"/>
                  </a:lnTo>
                  <a:lnTo>
                    <a:pt x="22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6"/>
            <p:cNvSpPr/>
            <p:nvPr/>
          </p:nvSpPr>
          <p:spPr>
            <a:xfrm>
              <a:off x="2581211" y="4787454"/>
              <a:ext cx="85790" cy="91545"/>
            </a:xfrm>
            <a:custGeom>
              <a:avLst/>
              <a:gdLst/>
              <a:ahLst/>
              <a:cxnLst/>
              <a:rect l="l" t="t" r="r" b="b"/>
              <a:pathLst>
                <a:path w="2668" h="2847" extrusionOk="0">
                  <a:moveTo>
                    <a:pt x="2263" y="1"/>
                  </a:moveTo>
                  <a:lnTo>
                    <a:pt x="1" y="2489"/>
                  </a:lnTo>
                  <a:lnTo>
                    <a:pt x="393" y="2846"/>
                  </a:lnTo>
                  <a:lnTo>
                    <a:pt x="2668" y="358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6"/>
            <p:cNvSpPr/>
            <p:nvPr/>
          </p:nvSpPr>
          <p:spPr>
            <a:xfrm>
              <a:off x="2645912" y="4846431"/>
              <a:ext cx="86175" cy="91899"/>
            </a:xfrm>
            <a:custGeom>
              <a:avLst/>
              <a:gdLst/>
              <a:ahLst/>
              <a:cxnLst/>
              <a:rect l="l" t="t" r="r" b="b"/>
              <a:pathLst>
                <a:path w="2680" h="2858" extrusionOk="0">
                  <a:moveTo>
                    <a:pt x="2275" y="0"/>
                  </a:moveTo>
                  <a:lnTo>
                    <a:pt x="1" y="2489"/>
                  </a:lnTo>
                  <a:lnTo>
                    <a:pt x="406" y="2858"/>
                  </a:lnTo>
                  <a:lnTo>
                    <a:pt x="2680" y="369"/>
                  </a:lnTo>
                  <a:lnTo>
                    <a:pt x="22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6"/>
            <p:cNvSpPr/>
            <p:nvPr/>
          </p:nvSpPr>
          <p:spPr>
            <a:xfrm>
              <a:off x="2710999" y="4905762"/>
              <a:ext cx="85790" cy="91931"/>
            </a:xfrm>
            <a:custGeom>
              <a:avLst/>
              <a:gdLst/>
              <a:ahLst/>
              <a:cxnLst/>
              <a:rect l="l" t="t" r="r" b="b"/>
              <a:pathLst>
                <a:path w="2668" h="2859" extrusionOk="0">
                  <a:moveTo>
                    <a:pt x="2275" y="1"/>
                  </a:moveTo>
                  <a:lnTo>
                    <a:pt x="1" y="2489"/>
                  </a:lnTo>
                  <a:lnTo>
                    <a:pt x="406" y="2858"/>
                  </a:lnTo>
                  <a:lnTo>
                    <a:pt x="2668" y="370"/>
                  </a:lnTo>
                  <a:lnTo>
                    <a:pt x="22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6"/>
            <p:cNvSpPr/>
            <p:nvPr/>
          </p:nvSpPr>
          <p:spPr>
            <a:xfrm>
              <a:off x="2776086" y="4965125"/>
              <a:ext cx="85790" cy="91899"/>
            </a:xfrm>
            <a:custGeom>
              <a:avLst/>
              <a:gdLst/>
              <a:ahLst/>
              <a:cxnLst/>
              <a:rect l="l" t="t" r="r" b="b"/>
              <a:pathLst>
                <a:path w="2668" h="2858" extrusionOk="0">
                  <a:moveTo>
                    <a:pt x="2263" y="0"/>
                  </a:moveTo>
                  <a:lnTo>
                    <a:pt x="1" y="2489"/>
                  </a:lnTo>
                  <a:lnTo>
                    <a:pt x="394" y="2858"/>
                  </a:lnTo>
                  <a:lnTo>
                    <a:pt x="2668" y="357"/>
                  </a:lnTo>
                  <a:lnTo>
                    <a:pt x="22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6"/>
            <p:cNvSpPr/>
            <p:nvPr/>
          </p:nvSpPr>
          <p:spPr>
            <a:xfrm>
              <a:off x="2840820" y="5024070"/>
              <a:ext cx="86143" cy="91931"/>
            </a:xfrm>
            <a:custGeom>
              <a:avLst/>
              <a:gdLst/>
              <a:ahLst/>
              <a:cxnLst/>
              <a:rect l="l" t="t" r="r" b="b"/>
              <a:pathLst>
                <a:path w="2679" h="2859" extrusionOk="0">
                  <a:moveTo>
                    <a:pt x="2274" y="1"/>
                  </a:moveTo>
                  <a:lnTo>
                    <a:pt x="0" y="2501"/>
                  </a:lnTo>
                  <a:lnTo>
                    <a:pt x="405" y="2858"/>
                  </a:lnTo>
                  <a:lnTo>
                    <a:pt x="2679" y="370"/>
                  </a:lnTo>
                  <a:lnTo>
                    <a:pt x="22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6"/>
            <p:cNvSpPr/>
            <p:nvPr/>
          </p:nvSpPr>
          <p:spPr>
            <a:xfrm>
              <a:off x="2905907" y="5083433"/>
              <a:ext cx="85790" cy="91899"/>
            </a:xfrm>
            <a:custGeom>
              <a:avLst/>
              <a:gdLst/>
              <a:ahLst/>
              <a:cxnLst/>
              <a:rect l="l" t="t" r="r" b="b"/>
              <a:pathLst>
                <a:path w="2668" h="2858" extrusionOk="0">
                  <a:moveTo>
                    <a:pt x="2274" y="0"/>
                  </a:moveTo>
                  <a:lnTo>
                    <a:pt x="0" y="2489"/>
                  </a:lnTo>
                  <a:lnTo>
                    <a:pt x="405" y="2858"/>
                  </a:lnTo>
                  <a:lnTo>
                    <a:pt x="2667" y="369"/>
                  </a:lnTo>
                  <a:lnTo>
                    <a:pt x="22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4" name="Google Shape;10934;p66"/>
          <p:cNvGrpSpPr/>
          <p:nvPr/>
        </p:nvGrpSpPr>
        <p:grpSpPr>
          <a:xfrm>
            <a:off x="8279580" y="3235978"/>
            <a:ext cx="476292" cy="549091"/>
            <a:chOff x="8279580" y="3235978"/>
            <a:chExt cx="476292" cy="549091"/>
          </a:xfrm>
        </p:grpSpPr>
        <p:sp>
          <p:nvSpPr>
            <p:cNvPr id="10935" name="Google Shape;10935;p66"/>
            <p:cNvSpPr/>
            <p:nvPr/>
          </p:nvSpPr>
          <p:spPr>
            <a:xfrm>
              <a:off x="8431589" y="3382616"/>
              <a:ext cx="324283" cy="402452"/>
            </a:xfrm>
            <a:custGeom>
              <a:avLst/>
              <a:gdLst/>
              <a:ahLst/>
              <a:cxnLst/>
              <a:rect l="l" t="t" r="r" b="b"/>
              <a:pathLst>
                <a:path w="10085" h="12516" extrusionOk="0">
                  <a:moveTo>
                    <a:pt x="6338" y="0"/>
                  </a:moveTo>
                  <a:cubicBezTo>
                    <a:pt x="5728" y="0"/>
                    <a:pt x="5106" y="152"/>
                    <a:pt x="4524" y="479"/>
                  </a:cubicBezTo>
                  <a:cubicBezTo>
                    <a:pt x="2334" y="1717"/>
                    <a:pt x="1977" y="4718"/>
                    <a:pt x="3810" y="6420"/>
                  </a:cubicBezTo>
                  <a:lnTo>
                    <a:pt x="2417" y="8492"/>
                  </a:lnTo>
                  <a:lnTo>
                    <a:pt x="2310" y="8421"/>
                  </a:lnTo>
                  <a:cubicBezTo>
                    <a:pt x="2262" y="8389"/>
                    <a:pt x="2215" y="8373"/>
                    <a:pt x="2185" y="8373"/>
                  </a:cubicBezTo>
                  <a:cubicBezTo>
                    <a:pt x="2170" y="8373"/>
                    <a:pt x="2159" y="8377"/>
                    <a:pt x="2155" y="8385"/>
                  </a:cubicBezTo>
                  <a:lnTo>
                    <a:pt x="214" y="11111"/>
                  </a:lnTo>
                  <a:lnTo>
                    <a:pt x="119" y="11266"/>
                  </a:lnTo>
                  <a:cubicBezTo>
                    <a:pt x="0" y="11445"/>
                    <a:pt x="298" y="11861"/>
                    <a:pt x="798" y="12183"/>
                  </a:cubicBezTo>
                  <a:cubicBezTo>
                    <a:pt x="1122" y="12396"/>
                    <a:pt x="1452" y="12515"/>
                    <a:pt x="1671" y="12515"/>
                  </a:cubicBezTo>
                  <a:cubicBezTo>
                    <a:pt x="1782" y="12515"/>
                    <a:pt x="1865" y="12485"/>
                    <a:pt x="1905" y="12421"/>
                  </a:cubicBezTo>
                  <a:lnTo>
                    <a:pt x="2000" y="12278"/>
                  </a:lnTo>
                  <a:lnTo>
                    <a:pt x="3715" y="9397"/>
                  </a:lnTo>
                  <a:cubicBezTo>
                    <a:pt x="3727" y="9373"/>
                    <a:pt x="3691" y="9313"/>
                    <a:pt x="3620" y="9266"/>
                  </a:cubicBezTo>
                  <a:lnTo>
                    <a:pt x="3512" y="9194"/>
                  </a:lnTo>
                  <a:lnTo>
                    <a:pt x="4822" y="7099"/>
                  </a:lnTo>
                  <a:cubicBezTo>
                    <a:pt x="5312" y="7319"/>
                    <a:pt x="5828" y="7425"/>
                    <a:pt x="6337" y="7425"/>
                  </a:cubicBezTo>
                  <a:cubicBezTo>
                    <a:pt x="7561" y="7425"/>
                    <a:pt x="8748" y="6818"/>
                    <a:pt x="9454" y="5742"/>
                  </a:cubicBezTo>
                  <a:cubicBezTo>
                    <a:pt x="9870" y="5099"/>
                    <a:pt x="10085" y="4337"/>
                    <a:pt x="10049" y="3575"/>
                  </a:cubicBezTo>
                  <a:cubicBezTo>
                    <a:pt x="10037" y="3360"/>
                    <a:pt x="10013" y="3158"/>
                    <a:pt x="9978" y="2944"/>
                  </a:cubicBezTo>
                  <a:cubicBezTo>
                    <a:pt x="9593" y="1145"/>
                    <a:pt x="8013" y="0"/>
                    <a:pt x="6338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6"/>
            <p:cNvSpPr/>
            <p:nvPr/>
          </p:nvSpPr>
          <p:spPr>
            <a:xfrm>
              <a:off x="8354250" y="3243309"/>
              <a:ext cx="244667" cy="214538"/>
            </a:xfrm>
            <a:custGeom>
              <a:avLst/>
              <a:gdLst/>
              <a:ahLst/>
              <a:cxnLst/>
              <a:rect l="l" t="t" r="r" b="b"/>
              <a:pathLst>
                <a:path w="7609" h="6672" extrusionOk="0">
                  <a:moveTo>
                    <a:pt x="3816" y="1"/>
                  </a:moveTo>
                  <a:cubicBezTo>
                    <a:pt x="2721" y="1"/>
                    <a:pt x="1649" y="534"/>
                    <a:pt x="1012" y="1513"/>
                  </a:cubicBezTo>
                  <a:cubicBezTo>
                    <a:pt x="0" y="3061"/>
                    <a:pt x="441" y="5133"/>
                    <a:pt x="1988" y="6133"/>
                  </a:cubicBezTo>
                  <a:cubicBezTo>
                    <a:pt x="2552" y="6497"/>
                    <a:pt x="3184" y="6672"/>
                    <a:pt x="3809" y="6672"/>
                  </a:cubicBezTo>
                  <a:cubicBezTo>
                    <a:pt x="4898" y="6672"/>
                    <a:pt x="5965" y="6140"/>
                    <a:pt x="6608" y="5156"/>
                  </a:cubicBezTo>
                  <a:cubicBezTo>
                    <a:pt x="7608" y="3609"/>
                    <a:pt x="7168" y="1549"/>
                    <a:pt x="5632" y="537"/>
                  </a:cubicBezTo>
                  <a:cubicBezTo>
                    <a:pt x="5070" y="174"/>
                    <a:pt x="4439" y="1"/>
                    <a:pt x="38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6"/>
            <p:cNvSpPr/>
            <p:nvPr/>
          </p:nvSpPr>
          <p:spPr>
            <a:xfrm>
              <a:off x="8354250" y="3242152"/>
              <a:ext cx="244667" cy="214731"/>
            </a:xfrm>
            <a:custGeom>
              <a:avLst/>
              <a:gdLst/>
              <a:ahLst/>
              <a:cxnLst/>
              <a:rect l="l" t="t" r="r" b="b"/>
              <a:pathLst>
                <a:path w="7609" h="6678" extrusionOk="0">
                  <a:moveTo>
                    <a:pt x="3816" y="1"/>
                  </a:moveTo>
                  <a:cubicBezTo>
                    <a:pt x="2721" y="1"/>
                    <a:pt x="1649" y="535"/>
                    <a:pt x="1012" y="1513"/>
                  </a:cubicBezTo>
                  <a:cubicBezTo>
                    <a:pt x="0" y="3061"/>
                    <a:pt x="441" y="5133"/>
                    <a:pt x="1988" y="6133"/>
                  </a:cubicBezTo>
                  <a:cubicBezTo>
                    <a:pt x="2552" y="6501"/>
                    <a:pt x="3183" y="6677"/>
                    <a:pt x="3807" y="6677"/>
                  </a:cubicBezTo>
                  <a:cubicBezTo>
                    <a:pt x="4897" y="6677"/>
                    <a:pt x="5964" y="6141"/>
                    <a:pt x="6608" y="5157"/>
                  </a:cubicBezTo>
                  <a:cubicBezTo>
                    <a:pt x="7608" y="3609"/>
                    <a:pt x="7168" y="1549"/>
                    <a:pt x="5632" y="537"/>
                  </a:cubicBezTo>
                  <a:cubicBezTo>
                    <a:pt x="5070" y="174"/>
                    <a:pt x="4439" y="1"/>
                    <a:pt x="38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6"/>
            <p:cNvSpPr/>
            <p:nvPr/>
          </p:nvSpPr>
          <p:spPr>
            <a:xfrm>
              <a:off x="8368400" y="3245142"/>
              <a:ext cx="215567" cy="109231"/>
            </a:xfrm>
            <a:custGeom>
              <a:avLst/>
              <a:gdLst/>
              <a:ahLst/>
              <a:cxnLst/>
              <a:rect l="l" t="t" r="r" b="b"/>
              <a:pathLst>
                <a:path w="6704" h="3397" extrusionOk="0">
                  <a:moveTo>
                    <a:pt x="3395" y="1"/>
                  </a:moveTo>
                  <a:cubicBezTo>
                    <a:pt x="3351" y="1"/>
                    <a:pt x="3307" y="2"/>
                    <a:pt x="3263" y="3"/>
                  </a:cubicBezTo>
                  <a:cubicBezTo>
                    <a:pt x="1441" y="63"/>
                    <a:pt x="1" y="1575"/>
                    <a:pt x="36" y="3397"/>
                  </a:cubicBezTo>
                  <a:lnTo>
                    <a:pt x="6704" y="3171"/>
                  </a:lnTo>
                  <a:cubicBezTo>
                    <a:pt x="6622" y="1393"/>
                    <a:pt x="5158" y="1"/>
                    <a:pt x="3395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6"/>
            <p:cNvSpPr/>
            <p:nvPr/>
          </p:nvSpPr>
          <p:spPr>
            <a:xfrm>
              <a:off x="8295370" y="3430242"/>
              <a:ext cx="137366" cy="175759"/>
            </a:xfrm>
            <a:custGeom>
              <a:avLst/>
              <a:gdLst/>
              <a:ahLst/>
              <a:cxnLst/>
              <a:rect l="l" t="t" r="r" b="b"/>
              <a:pathLst>
                <a:path w="4272" h="5466" extrusionOk="0">
                  <a:moveTo>
                    <a:pt x="3338" y="0"/>
                  </a:moveTo>
                  <a:cubicBezTo>
                    <a:pt x="3311" y="0"/>
                    <a:pt x="3286" y="13"/>
                    <a:pt x="3272" y="34"/>
                  </a:cubicBezTo>
                  <a:lnTo>
                    <a:pt x="414" y="4249"/>
                  </a:lnTo>
                  <a:lnTo>
                    <a:pt x="271" y="4475"/>
                  </a:lnTo>
                  <a:cubicBezTo>
                    <a:pt x="0" y="4991"/>
                    <a:pt x="428" y="5465"/>
                    <a:pt x="881" y="5465"/>
                  </a:cubicBezTo>
                  <a:cubicBezTo>
                    <a:pt x="1066" y="5465"/>
                    <a:pt x="1254" y="5387"/>
                    <a:pt x="1402" y="5201"/>
                  </a:cubicBezTo>
                  <a:lnTo>
                    <a:pt x="1545" y="4987"/>
                  </a:lnTo>
                  <a:lnTo>
                    <a:pt x="4248" y="665"/>
                  </a:lnTo>
                  <a:cubicBezTo>
                    <a:pt x="4272" y="629"/>
                    <a:pt x="4248" y="582"/>
                    <a:pt x="4212" y="558"/>
                  </a:cubicBezTo>
                  <a:lnTo>
                    <a:pt x="3391" y="22"/>
                  </a:lnTo>
                  <a:cubicBezTo>
                    <a:pt x="3376" y="7"/>
                    <a:pt x="3357" y="0"/>
                    <a:pt x="3338" y="0"/>
                  </a:cubicBezTo>
                  <a:close/>
                </a:path>
              </a:pathLst>
            </a:custGeom>
            <a:solidFill>
              <a:srgbClr val="5BA1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6"/>
            <p:cNvSpPr/>
            <p:nvPr/>
          </p:nvSpPr>
          <p:spPr>
            <a:xfrm>
              <a:off x="8279580" y="3495650"/>
              <a:ext cx="116015" cy="128459"/>
            </a:xfrm>
            <a:custGeom>
              <a:avLst/>
              <a:gdLst/>
              <a:ahLst/>
              <a:cxnLst/>
              <a:rect l="l" t="t" r="r" b="b"/>
              <a:pathLst>
                <a:path w="3608" h="3995" extrusionOk="0">
                  <a:moveTo>
                    <a:pt x="2119" y="0"/>
                  </a:moveTo>
                  <a:cubicBezTo>
                    <a:pt x="2104" y="0"/>
                    <a:pt x="2092" y="4"/>
                    <a:pt x="2084" y="12"/>
                  </a:cubicBezTo>
                  <a:lnTo>
                    <a:pt x="215" y="2643"/>
                  </a:lnTo>
                  <a:lnTo>
                    <a:pt x="119" y="2774"/>
                  </a:lnTo>
                  <a:cubicBezTo>
                    <a:pt x="0" y="2953"/>
                    <a:pt x="298" y="3358"/>
                    <a:pt x="774" y="3667"/>
                  </a:cubicBezTo>
                  <a:cubicBezTo>
                    <a:pt x="1090" y="3881"/>
                    <a:pt x="1407" y="3994"/>
                    <a:pt x="1618" y="3994"/>
                  </a:cubicBezTo>
                  <a:cubicBezTo>
                    <a:pt x="1725" y="3994"/>
                    <a:pt x="1806" y="3965"/>
                    <a:pt x="1846" y="3905"/>
                  </a:cubicBezTo>
                  <a:lnTo>
                    <a:pt x="1941" y="3774"/>
                  </a:lnTo>
                  <a:lnTo>
                    <a:pt x="3572" y="988"/>
                  </a:lnTo>
                  <a:cubicBezTo>
                    <a:pt x="3608" y="965"/>
                    <a:pt x="3560" y="905"/>
                    <a:pt x="3501" y="869"/>
                  </a:cubicBezTo>
                  <a:lnTo>
                    <a:pt x="2239" y="48"/>
                  </a:lnTo>
                  <a:cubicBezTo>
                    <a:pt x="2191" y="16"/>
                    <a:pt x="2149" y="0"/>
                    <a:pt x="2119" y="0"/>
                  </a:cubicBezTo>
                  <a:close/>
                </a:path>
              </a:pathLst>
            </a:custGeom>
            <a:solidFill>
              <a:srgbClr val="5391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6"/>
            <p:cNvSpPr/>
            <p:nvPr/>
          </p:nvSpPr>
          <p:spPr>
            <a:xfrm>
              <a:off x="8348494" y="3235978"/>
              <a:ext cx="255889" cy="229651"/>
            </a:xfrm>
            <a:custGeom>
              <a:avLst/>
              <a:gdLst/>
              <a:ahLst/>
              <a:cxnLst/>
              <a:rect l="l" t="t" r="r" b="b"/>
              <a:pathLst>
                <a:path w="7958" h="7142" extrusionOk="0">
                  <a:moveTo>
                    <a:pt x="4027" y="479"/>
                  </a:moveTo>
                  <a:cubicBezTo>
                    <a:pt x="6369" y="479"/>
                    <a:pt x="7958" y="3150"/>
                    <a:pt x="6585" y="5253"/>
                  </a:cubicBezTo>
                  <a:cubicBezTo>
                    <a:pt x="5995" y="6168"/>
                    <a:pt x="5006" y="6666"/>
                    <a:pt x="3997" y="6666"/>
                  </a:cubicBezTo>
                  <a:cubicBezTo>
                    <a:pt x="3418" y="6666"/>
                    <a:pt x="2832" y="6501"/>
                    <a:pt x="2310" y="6158"/>
                  </a:cubicBezTo>
                  <a:cubicBezTo>
                    <a:pt x="0" y="4658"/>
                    <a:pt x="667" y="1122"/>
                    <a:pt x="3358" y="550"/>
                  </a:cubicBezTo>
                  <a:cubicBezTo>
                    <a:pt x="3586" y="502"/>
                    <a:pt x="3810" y="479"/>
                    <a:pt x="4027" y="479"/>
                  </a:cubicBezTo>
                  <a:close/>
                  <a:moveTo>
                    <a:pt x="3997" y="0"/>
                  </a:moveTo>
                  <a:cubicBezTo>
                    <a:pt x="2415" y="0"/>
                    <a:pt x="998" y="1060"/>
                    <a:pt x="572" y="2610"/>
                  </a:cubicBezTo>
                  <a:cubicBezTo>
                    <a:pt x="96" y="4313"/>
                    <a:pt x="929" y="6099"/>
                    <a:pt x="2536" y="6825"/>
                  </a:cubicBezTo>
                  <a:cubicBezTo>
                    <a:pt x="3011" y="7039"/>
                    <a:pt x="3511" y="7142"/>
                    <a:pt x="4004" y="7142"/>
                  </a:cubicBezTo>
                  <a:cubicBezTo>
                    <a:pt x="5181" y="7142"/>
                    <a:pt x="6322" y="6559"/>
                    <a:pt x="7001" y="5527"/>
                  </a:cubicBezTo>
                  <a:cubicBezTo>
                    <a:pt x="7406" y="4908"/>
                    <a:pt x="7609" y="4170"/>
                    <a:pt x="7573" y="3444"/>
                  </a:cubicBezTo>
                  <a:cubicBezTo>
                    <a:pt x="7513" y="1682"/>
                    <a:pt x="6180" y="229"/>
                    <a:pt x="4430" y="27"/>
                  </a:cubicBezTo>
                  <a:cubicBezTo>
                    <a:pt x="4284" y="9"/>
                    <a:pt x="4140" y="0"/>
                    <a:pt x="39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66"/>
          <p:cNvGrpSpPr/>
          <p:nvPr/>
        </p:nvGrpSpPr>
        <p:grpSpPr>
          <a:xfrm>
            <a:off x="7787182" y="1040641"/>
            <a:ext cx="1202962" cy="988451"/>
            <a:chOff x="7787182" y="1040641"/>
            <a:chExt cx="1202962" cy="988451"/>
          </a:xfrm>
        </p:grpSpPr>
        <p:sp>
          <p:nvSpPr>
            <p:cNvPr id="10943" name="Google Shape;10943;p66"/>
            <p:cNvSpPr/>
            <p:nvPr/>
          </p:nvSpPr>
          <p:spPr>
            <a:xfrm>
              <a:off x="7921955" y="1112610"/>
              <a:ext cx="1068189" cy="916482"/>
            </a:xfrm>
            <a:custGeom>
              <a:avLst/>
              <a:gdLst/>
              <a:ahLst/>
              <a:cxnLst/>
              <a:rect l="l" t="t" r="r" b="b"/>
              <a:pathLst>
                <a:path w="33220" h="28502" extrusionOk="0">
                  <a:moveTo>
                    <a:pt x="1" y="1"/>
                  </a:moveTo>
                  <a:lnTo>
                    <a:pt x="1799" y="3847"/>
                  </a:lnTo>
                  <a:lnTo>
                    <a:pt x="3358" y="7180"/>
                  </a:lnTo>
                  <a:cubicBezTo>
                    <a:pt x="3418" y="7335"/>
                    <a:pt x="3513" y="7466"/>
                    <a:pt x="3632" y="7585"/>
                  </a:cubicBezTo>
                  <a:cubicBezTo>
                    <a:pt x="3656" y="7609"/>
                    <a:pt x="3668" y="7633"/>
                    <a:pt x="3692" y="7657"/>
                  </a:cubicBezTo>
                  <a:lnTo>
                    <a:pt x="24492" y="24813"/>
                  </a:lnTo>
                  <a:lnTo>
                    <a:pt x="24837" y="25099"/>
                  </a:lnTo>
                  <a:lnTo>
                    <a:pt x="26302" y="26314"/>
                  </a:lnTo>
                  <a:lnTo>
                    <a:pt x="26814" y="26730"/>
                  </a:lnTo>
                  <a:lnTo>
                    <a:pt x="28647" y="28242"/>
                  </a:lnTo>
                  <a:cubicBezTo>
                    <a:pt x="28858" y="28416"/>
                    <a:pt x="29115" y="28501"/>
                    <a:pt x="29370" y="28501"/>
                  </a:cubicBezTo>
                  <a:cubicBezTo>
                    <a:pt x="29692" y="28501"/>
                    <a:pt x="30012" y="28365"/>
                    <a:pt x="30231" y="28099"/>
                  </a:cubicBezTo>
                  <a:lnTo>
                    <a:pt x="32826" y="24944"/>
                  </a:lnTo>
                  <a:cubicBezTo>
                    <a:pt x="33219" y="24468"/>
                    <a:pt x="33160" y="23766"/>
                    <a:pt x="32684" y="23373"/>
                  </a:cubicBezTo>
                  <a:lnTo>
                    <a:pt x="30838" y="21849"/>
                  </a:lnTo>
                  <a:lnTo>
                    <a:pt x="30338" y="21432"/>
                  </a:lnTo>
                  <a:lnTo>
                    <a:pt x="28862" y="20218"/>
                  </a:lnTo>
                  <a:lnTo>
                    <a:pt x="28362" y="19801"/>
                  </a:lnTo>
                  <a:lnTo>
                    <a:pt x="7728" y="2775"/>
                  </a:lnTo>
                  <a:lnTo>
                    <a:pt x="7716" y="2763"/>
                  </a:lnTo>
                  <a:cubicBezTo>
                    <a:pt x="7597" y="2668"/>
                    <a:pt x="7454" y="2596"/>
                    <a:pt x="7311" y="2561"/>
                  </a:cubicBezTo>
                  <a:lnTo>
                    <a:pt x="3882" y="13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6"/>
            <p:cNvSpPr/>
            <p:nvPr/>
          </p:nvSpPr>
          <p:spPr>
            <a:xfrm>
              <a:off x="7787182" y="1040641"/>
              <a:ext cx="120646" cy="119874"/>
            </a:xfrm>
            <a:custGeom>
              <a:avLst/>
              <a:gdLst/>
              <a:ahLst/>
              <a:cxnLst/>
              <a:rect l="l" t="t" r="r" b="b"/>
              <a:pathLst>
                <a:path w="3752" h="3728" extrusionOk="0">
                  <a:moveTo>
                    <a:pt x="1" y="0"/>
                  </a:moveTo>
                  <a:lnTo>
                    <a:pt x="1739" y="3727"/>
                  </a:lnTo>
                  <a:cubicBezTo>
                    <a:pt x="2311" y="3537"/>
                    <a:pt x="3323" y="2965"/>
                    <a:pt x="3751" y="1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6"/>
            <p:cNvSpPr/>
            <p:nvPr/>
          </p:nvSpPr>
          <p:spPr>
            <a:xfrm>
              <a:off x="7843104" y="1083154"/>
              <a:ext cx="183798" cy="193348"/>
            </a:xfrm>
            <a:custGeom>
              <a:avLst/>
              <a:gdLst/>
              <a:ahLst/>
              <a:cxnLst/>
              <a:rect l="l" t="t" r="r" b="b"/>
              <a:pathLst>
                <a:path w="5716" h="6013" extrusionOk="0">
                  <a:moveTo>
                    <a:pt x="2012" y="0"/>
                  </a:moveTo>
                  <a:cubicBezTo>
                    <a:pt x="1584" y="1631"/>
                    <a:pt x="572" y="2215"/>
                    <a:pt x="0" y="2405"/>
                  </a:cubicBezTo>
                  <a:lnTo>
                    <a:pt x="1512" y="5620"/>
                  </a:lnTo>
                  <a:cubicBezTo>
                    <a:pt x="1572" y="5775"/>
                    <a:pt x="1655" y="5906"/>
                    <a:pt x="1774" y="6013"/>
                  </a:cubicBezTo>
                  <a:cubicBezTo>
                    <a:pt x="2846" y="5655"/>
                    <a:pt x="4656" y="4572"/>
                    <a:pt x="5715" y="1357"/>
                  </a:cubicBezTo>
                  <a:cubicBezTo>
                    <a:pt x="5596" y="1262"/>
                    <a:pt x="5465" y="1203"/>
                    <a:pt x="5322" y="1155"/>
                  </a:cubicBezTo>
                  <a:lnTo>
                    <a:pt x="2012" y="0"/>
                  </a:lnTo>
                  <a:close/>
                </a:path>
              </a:pathLst>
            </a:custGeom>
            <a:solidFill>
              <a:srgbClr val="F4D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6"/>
            <p:cNvSpPr/>
            <p:nvPr/>
          </p:nvSpPr>
          <p:spPr>
            <a:xfrm>
              <a:off x="7902049" y="1089264"/>
              <a:ext cx="124858" cy="186853"/>
            </a:xfrm>
            <a:custGeom>
              <a:avLst/>
              <a:gdLst/>
              <a:ahLst/>
              <a:cxnLst/>
              <a:rect l="l" t="t" r="r" b="b"/>
              <a:pathLst>
                <a:path w="3883" h="5811" extrusionOk="0">
                  <a:moveTo>
                    <a:pt x="727" y="1"/>
                  </a:moveTo>
                  <a:cubicBezTo>
                    <a:pt x="1572" y="1060"/>
                    <a:pt x="1560" y="2715"/>
                    <a:pt x="1001" y="4025"/>
                  </a:cubicBezTo>
                  <a:cubicBezTo>
                    <a:pt x="739" y="4656"/>
                    <a:pt x="406" y="5251"/>
                    <a:pt x="1" y="5811"/>
                  </a:cubicBezTo>
                  <a:cubicBezTo>
                    <a:pt x="1084" y="5430"/>
                    <a:pt x="2846" y="4322"/>
                    <a:pt x="3882" y="1179"/>
                  </a:cubicBezTo>
                  <a:cubicBezTo>
                    <a:pt x="3763" y="1084"/>
                    <a:pt x="3632" y="1013"/>
                    <a:pt x="3489" y="977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1BC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6"/>
            <p:cNvSpPr/>
            <p:nvPr/>
          </p:nvSpPr>
          <p:spPr>
            <a:xfrm>
              <a:off x="7900152" y="1127177"/>
              <a:ext cx="919601" cy="799791"/>
            </a:xfrm>
            <a:custGeom>
              <a:avLst/>
              <a:gdLst/>
              <a:ahLst/>
              <a:cxnLst/>
              <a:rect l="l" t="t" r="r" b="b"/>
              <a:pathLst>
                <a:path w="28599" h="24873" extrusionOk="0">
                  <a:moveTo>
                    <a:pt x="3941" y="0"/>
                  </a:moveTo>
                  <a:cubicBezTo>
                    <a:pt x="2882" y="3203"/>
                    <a:pt x="1072" y="4286"/>
                    <a:pt x="0" y="4656"/>
                  </a:cubicBezTo>
                  <a:cubicBezTo>
                    <a:pt x="12" y="4667"/>
                    <a:pt x="36" y="4703"/>
                    <a:pt x="60" y="4715"/>
                  </a:cubicBezTo>
                  <a:lnTo>
                    <a:pt x="24182" y="24622"/>
                  </a:lnTo>
                  <a:cubicBezTo>
                    <a:pt x="24381" y="24790"/>
                    <a:pt x="24626" y="24872"/>
                    <a:pt x="24871" y="24872"/>
                  </a:cubicBezTo>
                  <a:cubicBezTo>
                    <a:pt x="25182" y="24872"/>
                    <a:pt x="25493" y="24739"/>
                    <a:pt x="25706" y="24479"/>
                  </a:cubicBezTo>
                  <a:lnTo>
                    <a:pt x="28218" y="21431"/>
                  </a:lnTo>
                  <a:cubicBezTo>
                    <a:pt x="28599" y="20967"/>
                    <a:pt x="28528" y="20288"/>
                    <a:pt x="28063" y="19907"/>
                  </a:cubicBezTo>
                  <a:lnTo>
                    <a:pt x="39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6"/>
            <p:cNvSpPr/>
            <p:nvPr/>
          </p:nvSpPr>
          <p:spPr>
            <a:xfrm>
              <a:off x="8025728" y="1127177"/>
              <a:ext cx="794036" cy="799791"/>
            </a:xfrm>
            <a:custGeom>
              <a:avLst/>
              <a:gdLst/>
              <a:ahLst/>
              <a:cxnLst/>
              <a:rect l="l" t="t" r="r" b="b"/>
              <a:pathLst>
                <a:path w="24694" h="24873" extrusionOk="0">
                  <a:moveTo>
                    <a:pt x="36" y="0"/>
                  </a:moveTo>
                  <a:cubicBezTo>
                    <a:pt x="24" y="36"/>
                    <a:pt x="12" y="72"/>
                    <a:pt x="0" y="107"/>
                  </a:cubicBezTo>
                  <a:cubicBezTo>
                    <a:pt x="1155" y="2358"/>
                    <a:pt x="2989" y="4215"/>
                    <a:pt x="4441" y="6275"/>
                  </a:cubicBezTo>
                  <a:cubicBezTo>
                    <a:pt x="6001" y="8501"/>
                    <a:pt x="7632" y="10621"/>
                    <a:pt x="9406" y="12692"/>
                  </a:cubicBezTo>
                  <a:cubicBezTo>
                    <a:pt x="12835" y="16705"/>
                    <a:pt x="16562" y="20467"/>
                    <a:pt x="20051" y="24444"/>
                  </a:cubicBezTo>
                  <a:lnTo>
                    <a:pt x="20277" y="24622"/>
                  </a:lnTo>
                  <a:cubicBezTo>
                    <a:pt x="20481" y="24790"/>
                    <a:pt x="20727" y="24872"/>
                    <a:pt x="20971" y="24872"/>
                  </a:cubicBezTo>
                  <a:cubicBezTo>
                    <a:pt x="21281" y="24872"/>
                    <a:pt x="21588" y="24739"/>
                    <a:pt x="21801" y="24479"/>
                  </a:cubicBezTo>
                  <a:lnTo>
                    <a:pt x="24313" y="21431"/>
                  </a:lnTo>
                  <a:cubicBezTo>
                    <a:pt x="24694" y="20979"/>
                    <a:pt x="24634" y="20288"/>
                    <a:pt x="24170" y="19907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6"/>
            <p:cNvSpPr/>
            <p:nvPr/>
          </p:nvSpPr>
          <p:spPr>
            <a:xfrm>
              <a:off x="8605402" y="1707236"/>
              <a:ext cx="140903" cy="164248"/>
            </a:xfrm>
            <a:custGeom>
              <a:avLst/>
              <a:gdLst/>
              <a:ahLst/>
              <a:cxnLst/>
              <a:rect l="l" t="t" r="r" b="b"/>
              <a:pathLst>
                <a:path w="4382" h="5108" extrusionOk="0">
                  <a:moveTo>
                    <a:pt x="3894" y="0"/>
                  </a:moveTo>
                  <a:lnTo>
                    <a:pt x="1" y="4715"/>
                  </a:lnTo>
                  <a:lnTo>
                    <a:pt x="489" y="5108"/>
                  </a:lnTo>
                  <a:lnTo>
                    <a:pt x="4382" y="393"/>
                  </a:lnTo>
                  <a:lnTo>
                    <a:pt x="38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6"/>
            <p:cNvSpPr/>
            <p:nvPr/>
          </p:nvSpPr>
          <p:spPr>
            <a:xfrm>
              <a:off x="8543755" y="1656299"/>
              <a:ext cx="140935" cy="164666"/>
            </a:xfrm>
            <a:custGeom>
              <a:avLst/>
              <a:gdLst/>
              <a:ahLst/>
              <a:cxnLst/>
              <a:rect l="l" t="t" r="r" b="b"/>
              <a:pathLst>
                <a:path w="4383" h="5121" extrusionOk="0">
                  <a:moveTo>
                    <a:pt x="3894" y="1"/>
                  </a:moveTo>
                  <a:lnTo>
                    <a:pt x="1" y="4716"/>
                  </a:lnTo>
                  <a:lnTo>
                    <a:pt x="489" y="5120"/>
                  </a:lnTo>
                  <a:lnTo>
                    <a:pt x="4382" y="405"/>
                  </a:lnTo>
                  <a:lnTo>
                    <a:pt x="38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1" name="Google Shape;10951;p66"/>
          <p:cNvGrpSpPr/>
          <p:nvPr/>
        </p:nvGrpSpPr>
        <p:grpSpPr>
          <a:xfrm>
            <a:off x="7978617" y="1943788"/>
            <a:ext cx="1348811" cy="1386824"/>
            <a:chOff x="7978617" y="1943788"/>
            <a:chExt cx="1348811" cy="1386824"/>
          </a:xfrm>
        </p:grpSpPr>
        <p:sp>
          <p:nvSpPr>
            <p:cNvPr id="10952" name="Google Shape;10952;p66"/>
            <p:cNvSpPr/>
            <p:nvPr/>
          </p:nvSpPr>
          <p:spPr>
            <a:xfrm>
              <a:off x="8038751" y="2073962"/>
              <a:ext cx="1288676" cy="1256650"/>
            </a:xfrm>
            <a:custGeom>
              <a:avLst/>
              <a:gdLst/>
              <a:ahLst/>
              <a:cxnLst/>
              <a:rect l="l" t="t" r="r" b="b"/>
              <a:pathLst>
                <a:path w="40077" h="39081" extrusionOk="0">
                  <a:moveTo>
                    <a:pt x="6558" y="0"/>
                  </a:moveTo>
                  <a:cubicBezTo>
                    <a:pt x="6313" y="0"/>
                    <a:pt x="6067" y="16"/>
                    <a:pt x="5822" y="50"/>
                  </a:cubicBezTo>
                  <a:cubicBezTo>
                    <a:pt x="3644" y="348"/>
                    <a:pt x="1798" y="2050"/>
                    <a:pt x="1072" y="4122"/>
                  </a:cubicBezTo>
                  <a:cubicBezTo>
                    <a:pt x="334" y="6194"/>
                    <a:pt x="643" y="8539"/>
                    <a:pt x="1620" y="10504"/>
                  </a:cubicBezTo>
                  <a:cubicBezTo>
                    <a:pt x="2596" y="12480"/>
                    <a:pt x="4191" y="14075"/>
                    <a:pt x="5989" y="15338"/>
                  </a:cubicBezTo>
                  <a:cubicBezTo>
                    <a:pt x="4156" y="15695"/>
                    <a:pt x="2108" y="16183"/>
                    <a:pt x="1108" y="17766"/>
                  </a:cubicBezTo>
                  <a:cubicBezTo>
                    <a:pt x="0" y="19529"/>
                    <a:pt x="715" y="21874"/>
                    <a:pt x="1810" y="23648"/>
                  </a:cubicBezTo>
                  <a:cubicBezTo>
                    <a:pt x="4661" y="28295"/>
                    <a:pt x="10106" y="31145"/>
                    <a:pt x="15534" y="31145"/>
                  </a:cubicBezTo>
                  <a:cubicBezTo>
                    <a:pt x="16765" y="31145"/>
                    <a:pt x="17995" y="30999"/>
                    <a:pt x="19194" y="30693"/>
                  </a:cubicBezTo>
                  <a:lnTo>
                    <a:pt x="19194" y="30693"/>
                  </a:lnTo>
                  <a:cubicBezTo>
                    <a:pt x="17649" y="31123"/>
                    <a:pt x="16265" y="32015"/>
                    <a:pt x="15240" y="33245"/>
                  </a:cubicBezTo>
                  <a:cubicBezTo>
                    <a:pt x="14609" y="34007"/>
                    <a:pt x="14097" y="35030"/>
                    <a:pt x="14383" y="35971"/>
                  </a:cubicBezTo>
                  <a:cubicBezTo>
                    <a:pt x="14693" y="37019"/>
                    <a:pt x="15800" y="37578"/>
                    <a:pt x="16836" y="37936"/>
                  </a:cubicBezTo>
                  <a:cubicBezTo>
                    <a:pt x="19034" y="38703"/>
                    <a:pt x="21362" y="39080"/>
                    <a:pt x="23693" y="39080"/>
                  </a:cubicBezTo>
                  <a:cubicBezTo>
                    <a:pt x="27510" y="39080"/>
                    <a:pt x="31332" y="38068"/>
                    <a:pt x="34600" y="36102"/>
                  </a:cubicBezTo>
                  <a:cubicBezTo>
                    <a:pt x="37148" y="34185"/>
                    <a:pt x="38696" y="30744"/>
                    <a:pt x="39386" y="27637"/>
                  </a:cubicBezTo>
                  <a:cubicBezTo>
                    <a:pt x="40077" y="24517"/>
                    <a:pt x="39850" y="21255"/>
                    <a:pt x="39053" y="18171"/>
                  </a:cubicBezTo>
                  <a:cubicBezTo>
                    <a:pt x="38779" y="17076"/>
                    <a:pt x="38410" y="15969"/>
                    <a:pt x="37707" y="15088"/>
                  </a:cubicBezTo>
                  <a:cubicBezTo>
                    <a:pt x="37051" y="14253"/>
                    <a:pt x="36052" y="13638"/>
                    <a:pt x="35002" y="13638"/>
                  </a:cubicBezTo>
                  <a:cubicBezTo>
                    <a:pt x="34927" y="13638"/>
                    <a:pt x="34853" y="13641"/>
                    <a:pt x="34778" y="13647"/>
                  </a:cubicBezTo>
                  <a:cubicBezTo>
                    <a:pt x="33993" y="13718"/>
                    <a:pt x="33266" y="14147"/>
                    <a:pt x="32635" y="14635"/>
                  </a:cubicBezTo>
                  <a:cubicBezTo>
                    <a:pt x="31397" y="15599"/>
                    <a:pt x="30385" y="16826"/>
                    <a:pt x="29694" y="18231"/>
                  </a:cubicBezTo>
                  <a:cubicBezTo>
                    <a:pt x="30278" y="14933"/>
                    <a:pt x="30195" y="11539"/>
                    <a:pt x="29444" y="8265"/>
                  </a:cubicBezTo>
                  <a:cubicBezTo>
                    <a:pt x="28956" y="6146"/>
                    <a:pt x="28111" y="3991"/>
                    <a:pt x="26385" y="2681"/>
                  </a:cubicBezTo>
                  <a:cubicBezTo>
                    <a:pt x="25359" y="1894"/>
                    <a:pt x="24125" y="1493"/>
                    <a:pt x="22883" y="1493"/>
                  </a:cubicBezTo>
                  <a:cubicBezTo>
                    <a:pt x="21946" y="1493"/>
                    <a:pt x="21005" y="1721"/>
                    <a:pt x="20146" y="2181"/>
                  </a:cubicBezTo>
                  <a:cubicBezTo>
                    <a:pt x="18145" y="3253"/>
                    <a:pt x="16967" y="5396"/>
                    <a:pt x="17121" y="7658"/>
                  </a:cubicBezTo>
                  <a:lnTo>
                    <a:pt x="14288" y="4670"/>
                  </a:lnTo>
                  <a:cubicBezTo>
                    <a:pt x="13145" y="3455"/>
                    <a:pt x="11978" y="2229"/>
                    <a:pt x="10573" y="1312"/>
                  </a:cubicBezTo>
                  <a:cubicBezTo>
                    <a:pt x="9366" y="531"/>
                    <a:pt x="7969" y="0"/>
                    <a:pt x="6558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6"/>
            <p:cNvSpPr/>
            <p:nvPr/>
          </p:nvSpPr>
          <p:spPr>
            <a:xfrm>
              <a:off x="7978617" y="1943788"/>
              <a:ext cx="1288322" cy="1256650"/>
            </a:xfrm>
            <a:custGeom>
              <a:avLst/>
              <a:gdLst/>
              <a:ahLst/>
              <a:cxnLst/>
              <a:rect l="l" t="t" r="r" b="b"/>
              <a:pathLst>
                <a:path w="40066" h="39081" extrusionOk="0">
                  <a:moveTo>
                    <a:pt x="6539" y="0"/>
                  </a:moveTo>
                  <a:cubicBezTo>
                    <a:pt x="6293" y="0"/>
                    <a:pt x="6046" y="16"/>
                    <a:pt x="5799" y="50"/>
                  </a:cubicBezTo>
                  <a:cubicBezTo>
                    <a:pt x="3632" y="347"/>
                    <a:pt x="1787" y="2050"/>
                    <a:pt x="1049" y="4122"/>
                  </a:cubicBezTo>
                  <a:cubicBezTo>
                    <a:pt x="322" y="6193"/>
                    <a:pt x="632" y="8539"/>
                    <a:pt x="1596" y="10515"/>
                  </a:cubicBezTo>
                  <a:cubicBezTo>
                    <a:pt x="2573" y="12480"/>
                    <a:pt x="4168" y="14087"/>
                    <a:pt x="5966" y="15337"/>
                  </a:cubicBezTo>
                  <a:cubicBezTo>
                    <a:pt x="4132" y="15695"/>
                    <a:pt x="2096" y="16183"/>
                    <a:pt x="1096" y="17766"/>
                  </a:cubicBezTo>
                  <a:cubicBezTo>
                    <a:pt x="1" y="19528"/>
                    <a:pt x="703" y="21874"/>
                    <a:pt x="1787" y="23648"/>
                  </a:cubicBezTo>
                  <a:cubicBezTo>
                    <a:pt x="4651" y="28300"/>
                    <a:pt x="10106" y="31151"/>
                    <a:pt x="15541" y="31151"/>
                  </a:cubicBezTo>
                  <a:cubicBezTo>
                    <a:pt x="16750" y="31151"/>
                    <a:pt x="17958" y="31010"/>
                    <a:pt x="19136" y="30716"/>
                  </a:cubicBezTo>
                  <a:lnTo>
                    <a:pt x="19136" y="30716"/>
                  </a:lnTo>
                  <a:cubicBezTo>
                    <a:pt x="17609" y="31141"/>
                    <a:pt x="16243" y="32027"/>
                    <a:pt x="15229" y="33244"/>
                  </a:cubicBezTo>
                  <a:cubicBezTo>
                    <a:pt x="14586" y="34006"/>
                    <a:pt x="14086" y="35018"/>
                    <a:pt x="14372" y="35971"/>
                  </a:cubicBezTo>
                  <a:cubicBezTo>
                    <a:pt x="14681" y="37019"/>
                    <a:pt x="15789" y="37578"/>
                    <a:pt x="16813" y="37935"/>
                  </a:cubicBezTo>
                  <a:cubicBezTo>
                    <a:pt x="19017" y="38703"/>
                    <a:pt x="21349" y="39081"/>
                    <a:pt x="23682" y="39081"/>
                  </a:cubicBezTo>
                  <a:cubicBezTo>
                    <a:pt x="27497" y="39081"/>
                    <a:pt x="31316" y="38072"/>
                    <a:pt x="34589" y="36114"/>
                  </a:cubicBezTo>
                  <a:cubicBezTo>
                    <a:pt x="37148" y="34185"/>
                    <a:pt x="38684" y="30744"/>
                    <a:pt x="39375" y="27637"/>
                  </a:cubicBezTo>
                  <a:cubicBezTo>
                    <a:pt x="40066" y="24517"/>
                    <a:pt x="39827" y="21255"/>
                    <a:pt x="39030" y="18159"/>
                  </a:cubicBezTo>
                  <a:cubicBezTo>
                    <a:pt x="38744" y="17064"/>
                    <a:pt x="38387" y="15957"/>
                    <a:pt x="37684" y="15075"/>
                  </a:cubicBezTo>
                  <a:cubicBezTo>
                    <a:pt x="37033" y="14248"/>
                    <a:pt x="36045" y="13635"/>
                    <a:pt x="35003" y="13635"/>
                  </a:cubicBezTo>
                  <a:cubicBezTo>
                    <a:pt x="34921" y="13635"/>
                    <a:pt x="34838" y="13639"/>
                    <a:pt x="34755" y="13647"/>
                  </a:cubicBezTo>
                  <a:cubicBezTo>
                    <a:pt x="33958" y="13718"/>
                    <a:pt x="33243" y="14135"/>
                    <a:pt x="32612" y="14635"/>
                  </a:cubicBezTo>
                  <a:cubicBezTo>
                    <a:pt x="31374" y="15599"/>
                    <a:pt x="30374" y="16826"/>
                    <a:pt x="29671" y="18231"/>
                  </a:cubicBezTo>
                  <a:cubicBezTo>
                    <a:pt x="30267" y="14921"/>
                    <a:pt x="30171" y="11527"/>
                    <a:pt x="29421" y="8253"/>
                  </a:cubicBezTo>
                  <a:cubicBezTo>
                    <a:pt x="28933" y="6146"/>
                    <a:pt x="28100" y="3991"/>
                    <a:pt x="26373" y="2681"/>
                  </a:cubicBezTo>
                  <a:cubicBezTo>
                    <a:pt x="25348" y="1894"/>
                    <a:pt x="24114" y="1493"/>
                    <a:pt x="22871" y="1493"/>
                  </a:cubicBezTo>
                  <a:cubicBezTo>
                    <a:pt x="21935" y="1493"/>
                    <a:pt x="20994" y="1721"/>
                    <a:pt x="20134" y="2181"/>
                  </a:cubicBezTo>
                  <a:cubicBezTo>
                    <a:pt x="18134" y="3253"/>
                    <a:pt x="16955" y="5396"/>
                    <a:pt x="17098" y="7658"/>
                  </a:cubicBezTo>
                  <a:lnTo>
                    <a:pt x="14277" y="4669"/>
                  </a:lnTo>
                  <a:cubicBezTo>
                    <a:pt x="13122" y="3455"/>
                    <a:pt x="11955" y="2217"/>
                    <a:pt x="10550" y="1312"/>
                  </a:cubicBezTo>
                  <a:cubicBezTo>
                    <a:pt x="9353" y="531"/>
                    <a:pt x="7957" y="0"/>
                    <a:pt x="65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6"/>
            <p:cNvSpPr/>
            <p:nvPr/>
          </p:nvSpPr>
          <p:spPr>
            <a:xfrm>
              <a:off x="8131108" y="2101232"/>
              <a:ext cx="943781" cy="960888"/>
            </a:xfrm>
            <a:custGeom>
              <a:avLst/>
              <a:gdLst/>
              <a:ahLst/>
              <a:cxnLst/>
              <a:rect l="l" t="t" r="r" b="b"/>
              <a:pathLst>
                <a:path w="29351" h="29883" extrusionOk="0">
                  <a:moveTo>
                    <a:pt x="251" y="1"/>
                  </a:moveTo>
                  <a:cubicBezTo>
                    <a:pt x="119" y="1"/>
                    <a:pt x="0" y="157"/>
                    <a:pt x="117" y="274"/>
                  </a:cubicBezTo>
                  <a:cubicBezTo>
                    <a:pt x="1938" y="2286"/>
                    <a:pt x="3772" y="4286"/>
                    <a:pt x="5617" y="6262"/>
                  </a:cubicBezTo>
                  <a:cubicBezTo>
                    <a:pt x="7463" y="8251"/>
                    <a:pt x="9320" y="10227"/>
                    <a:pt x="11190" y="12204"/>
                  </a:cubicBezTo>
                  <a:cubicBezTo>
                    <a:pt x="13047" y="14168"/>
                    <a:pt x="14916" y="16133"/>
                    <a:pt x="16785" y="18097"/>
                  </a:cubicBezTo>
                  <a:cubicBezTo>
                    <a:pt x="18667" y="20062"/>
                    <a:pt x="20536" y="22014"/>
                    <a:pt x="22405" y="23967"/>
                  </a:cubicBezTo>
                  <a:cubicBezTo>
                    <a:pt x="24215" y="25848"/>
                    <a:pt x="26084" y="27682"/>
                    <a:pt x="28192" y="29265"/>
                  </a:cubicBezTo>
                  <a:cubicBezTo>
                    <a:pt x="28466" y="29456"/>
                    <a:pt x="28727" y="29658"/>
                    <a:pt x="29001" y="29849"/>
                  </a:cubicBezTo>
                  <a:cubicBezTo>
                    <a:pt x="29036" y="29872"/>
                    <a:pt x="29070" y="29882"/>
                    <a:pt x="29102" y="29882"/>
                  </a:cubicBezTo>
                  <a:cubicBezTo>
                    <a:pt x="29248" y="29882"/>
                    <a:pt x="29350" y="29672"/>
                    <a:pt x="29204" y="29575"/>
                  </a:cubicBezTo>
                  <a:cubicBezTo>
                    <a:pt x="27037" y="28051"/>
                    <a:pt x="25108" y="26265"/>
                    <a:pt x="23262" y="24360"/>
                  </a:cubicBezTo>
                  <a:cubicBezTo>
                    <a:pt x="21393" y="22443"/>
                    <a:pt x="19536" y="20490"/>
                    <a:pt x="17690" y="18550"/>
                  </a:cubicBezTo>
                  <a:cubicBezTo>
                    <a:pt x="15833" y="16597"/>
                    <a:pt x="13964" y="14632"/>
                    <a:pt x="12106" y="12680"/>
                  </a:cubicBezTo>
                  <a:cubicBezTo>
                    <a:pt x="10249" y="10715"/>
                    <a:pt x="8392" y="8751"/>
                    <a:pt x="6558" y="6774"/>
                  </a:cubicBezTo>
                  <a:cubicBezTo>
                    <a:pt x="4713" y="4798"/>
                    <a:pt x="2867" y="2798"/>
                    <a:pt x="1045" y="797"/>
                  </a:cubicBezTo>
                  <a:lnTo>
                    <a:pt x="379" y="59"/>
                  </a:lnTo>
                  <a:cubicBezTo>
                    <a:pt x="340" y="18"/>
                    <a:pt x="295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6"/>
            <p:cNvSpPr/>
            <p:nvPr/>
          </p:nvSpPr>
          <p:spPr>
            <a:xfrm>
              <a:off x="8231730" y="2532530"/>
              <a:ext cx="437662" cy="139263"/>
            </a:xfrm>
            <a:custGeom>
              <a:avLst/>
              <a:gdLst/>
              <a:ahLst/>
              <a:cxnLst/>
              <a:rect l="l" t="t" r="r" b="b"/>
              <a:pathLst>
                <a:path w="13611" h="4331" extrusionOk="0">
                  <a:moveTo>
                    <a:pt x="214" y="0"/>
                  </a:moveTo>
                  <a:cubicBezTo>
                    <a:pt x="61" y="0"/>
                    <a:pt x="0" y="256"/>
                    <a:pt x="167" y="339"/>
                  </a:cubicBezTo>
                  <a:cubicBezTo>
                    <a:pt x="1786" y="1137"/>
                    <a:pt x="3453" y="1840"/>
                    <a:pt x="5167" y="2435"/>
                  </a:cubicBezTo>
                  <a:cubicBezTo>
                    <a:pt x="6846" y="3018"/>
                    <a:pt x="8573" y="3483"/>
                    <a:pt x="10311" y="3828"/>
                  </a:cubicBezTo>
                  <a:cubicBezTo>
                    <a:pt x="11323" y="4030"/>
                    <a:pt x="12347" y="4197"/>
                    <a:pt x="13383" y="4328"/>
                  </a:cubicBezTo>
                  <a:cubicBezTo>
                    <a:pt x="13393" y="4330"/>
                    <a:pt x="13403" y="4331"/>
                    <a:pt x="13413" y="4331"/>
                  </a:cubicBezTo>
                  <a:cubicBezTo>
                    <a:pt x="13599" y="4331"/>
                    <a:pt x="13610" y="4017"/>
                    <a:pt x="13406" y="3995"/>
                  </a:cubicBezTo>
                  <a:cubicBezTo>
                    <a:pt x="9846" y="3542"/>
                    <a:pt x="6370" y="2637"/>
                    <a:pt x="3060" y="1280"/>
                  </a:cubicBezTo>
                  <a:cubicBezTo>
                    <a:pt x="2119" y="887"/>
                    <a:pt x="1191" y="470"/>
                    <a:pt x="286" y="18"/>
                  </a:cubicBezTo>
                  <a:cubicBezTo>
                    <a:pt x="260" y="6"/>
                    <a:pt x="236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6"/>
            <p:cNvSpPr/>
            <p:nvPr/>
          </p:nvSpPr>
          <p:spPr>
            <a:xfrm>
              <a:off x="8506999" y="2222498"/>
              <a:ext cx="51352" cy="327788"/>
            </a:xfrm>
            <a:custGeom>
              <a:avLst/>
              <a:gdLst/>
              <a:ahLst/>
              <a:cxnLst/>
              <a:rect l="l" t="t" r="r" b="b"/>
              <a:pathLst>
                <a:path w="1597" h="10194" extrusionOk="0">
                  <a:moveTo>
                    <a:pt x="227" y="1"/>
                  </a:moveTo>
                  <a:cubicBezTo>
                    <a:pt x="120" y="1"/>
                    <a:pt x="1" y="111"/>
                    <a:pt x="48" y="253"/>
                  </a:cubicBezTo>
                  <a:cubicBezTo>
                    <a:pt x="882" y="2682"/>
                    <a:pt x="1167" y="5313"/>
                    <a:pt x="1096" y="7885"/>
                  </a:cubicBezTo>
                  <a:cubicBezTo>
                    <a:pt x="1072" y="8599"/>
                    <a:pt x="1025" y="9302"/>
                    <a:pt x="941" y="10016"/>
                  </a:cubicBezTo>
                  <a:cubicBezTo>
                    <a:pt x="922" y="10130"/>
                    <a:pt x="1012" y="10194"/>
                    <a:pt x="1103" y="10194"/>
                  </a:cubicBezTo>
                  <a:cubicBezTo>
                    <a:pt x="1182" y="10194"/>
                    <a:pt x="1263" y="10145"/>
                    <a:pt x="1275" y="10040"/>
                  </a:cubicBezTo>
                  <a:cubicBezTo>
                    <a:pt x="1596" y="7421"/>
                    <a:pt x="1477" y="4777"/>
                    <a:pt x="941" y="2206"/>
                  </a:cubicBezTo>
                  <a:cubicBezTo>
                    <a:pt x="786" y="1491"/>
                    <a:pt x="596" y="789"/>
                    <a:pt x="358" y="98"/>
                  </a:cubicBezTo>
                  <a:cubicBezTo>
                    <a:pt x="334" y="30"/>
                    <a:pt x="28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6"/>
            <p:cNvSpPr/>
            <p:nvPr/>
          </p:nvSpPr>
          <p:spPr>
            <a:xfrm>
              <a:off x="8901381" y="2513846"/>
              <a:ext cx="77719" cy="458177"/>
            </a:xfrm>
            <a:custGeom>
              <a:avLst/>
              <a:gdLst/>
              <a:ahLst/>
              <a:cxnLst/>
              <a:rect l="l" t="t" r="r" b="b"/>
              <a:pathLst>
                <a:path w="2417" h="14249" extrusionOk="0">
                  <a:moveTo>
                    <a:pt x="225" y="1"/>
                  </a:moveTo>
                  <a:cubicBezTo>
                    <a:pt x="119" y="1"/>
                    <a:pt x="1" y="108"/>
                    <a:pt x="48" y="242"/>
                  </a:cubicBezTo>
                  <a:cubicBezTo>
                    <a:pt x="1595" y="4683"/>
                    <a:pt x="2072" y="9410"/>
                    <a:pt x="1465" y="14065"/>
                  </a:cubicBezTo>
                  <a:cubicBezTo>
                    <a:pt x="1452" y="14186"/>
                    <a:pt x="1541" y="14249"/>
                    <a:pt x="1630" y="14249"/>
                  </a:cubicBezTo>
                  <a:cubicBezTo>
                    <a:pt x="1708" y="14249"/>
                    <a:pt x="1787" y="14200"/>
                    <a:pt x="1798" y="14101"/>
                  </a:cubicBezTo>
                  <a:lnTo>
                    <a:pt x="1798" y="14089"/>
                  </a:lnTo>
                  <a:cubicBezTo>
                    <a:pt x="2417" y="9374"/>
                    <a:pt x="1929" y="4587"/>
                    <a:pt x="357" y="99"/>
                  </a:cubicBezTo>
                  <a:cubicBezTo>
                    <a:pt x="333" y="30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6"/>
            <p:cNvSpPr/>
            <p:nvPr/>
          </p:nvSpPr>
          <p:spPr>
            <a:xfrm>
              <a:off x="8531471" y="2825936"/>
              <a:ext cx="345409" cy="70130"/>
            </a:xfrm>
            <a:custGeom>
              <a:avLst/>
              <a:gdLst/>
              <a:ahLst/>
              <a:cxnLst/>
              <a:rect l="l" t="t" r="r" b="b"/>
              <a:pathLst>
                <a:path w="10742" h="2181" extrusionOk="0">
                  <a:moveTo>
                    <a:pt x="223" y="0"/>
                  </a:moveTo>
                  <a:cubicBezTo>
                    <a:pt x="65" y="0"/>
                    <a:pt x="1" y="262"/>
                    <a:pt x="180" y="336"/>
                  </a:cubicBezTo>
                  <a:cubicBezTo>
                    <a:pt x="978" y="657"/>
                    <a:pt x="1788" y="967"/>
                    <a:pt x="2609" y="1205"/>
                  </a:cubicBezTo>
                  <a:cubicBezTo>
                    <a:pt x="3347" y="1419"/>
                    <a:pt x="4085" y="1586"/>
                    <a:pt x="4824" y="1740"/>
                  </a:cubicBezTo>
                  <a:cubicBezTo>
                    <a:pt x="5490" y="1895"/>
                    <a:pt x="6157" y="2002"/>
                    <a:pt x="6836" y="2086"/>
                  </a:cubicBezTo>
                  <a:cubicBezTo>
                    <a:pt x="7479" y="2157"/>
                    <a:pt x="8122" y="2181"/>
                    <a:pt x="8765" y="2181"/>
                  </a:cubicBezTo>
                  <a:cubicBezTo>
                    <a:pt x="9122" y="2181"/>
                    <a:pt x="9479" y="2169"/>
                    <a:pt x="9824" y="2133"/>
                  </a:cubicBezTo>
                  <a:cubicBezTo>
                    <a:pt x="10074" y="2121"/>
                    <a:pt x="10324" y="2074"/>
                    <a:pt x="10562" y="1990"/>
                  </a:cubicBezTo>
                  <a:cubicBezTo>
                    <a:pt x="10741" y="1917"/>
                    <a:pt x="10651" y="1667"/>
                    <a:pt x="10479" y="1667"/>
                  </a:cubicBezTo>
                  <a:cubicBezTo>
                    <a:pt x="10457" y="1667"/>
                    <a:pt x="10433" y="1671"/>
                    <a:pt x="10408" y="1681"/>
                  </a:cubicBezTo>
                  <a:lnTo>
                    <a:pt x="10420" y="1669"/>
                  </a:lnTo>
                  <a:lnTo>
                    <a:pt x="10420" y="1669"/>
                  </a:lnTo>
                  <a:cubicBezTo>
                    <a:pt x="10229" y="1740"/>
                    <a:pt x="10027" y="1788"/>
                    <a:pt x="9824" y="1800"/>
                  </a:cubicBezTo>
                  <a:cubicBezTo>
                    <a:pt x="9539" y="1824"/>
                    <a:pt x="9241" y="1836"/>
                    <a:pt x="8955" y="1848"/>
                  </a:cubicBezTo>
                  <a:cubicBezTo>
                    <a:pt x="8312" y="1848"/>
                    <a:pt x="7681" y="1824"/>
                    <a:pt x="7038" y="1764"/>
                  </a:cubicBezTo>
                  <a:cubicBezTo>
                    <a:pt x="6407" y="1693"/>
                    <a:pt x="5776" y="1598"/>
                    <a:pt x="5145" y="1455"/>
                  </a:cubicBezTo>
                  <a:cubicBezTo>
                    <a:pt x="4407" y="1312"/>
                    <a:pt x="3657" y="1157"/>
                    <a:pt x="2931" y="955"/>
                  </a:cubicBezTo>
                  <a:cubicBezTo>
                    <a:pt x="2038" y="681"/>
                    <a:pt x="1157" y="371"/>
                    <a:pt x="287" y="14"/>
                  </a:cubicBezTo>
                  <a:cubicBezTo>
                    <a:pt x="264" y="5"/>
                    <a:pt x="243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9" name="Google Shape;10959;p66"/>
          <p:cNvGrpSpPr/>
          <p:nvPr/>
        </p:nvGrpSpPr>
        <p:grpSpPr>
          <a:xfrm>
            <a:off x="-41117" y="2418241"/>
            <a:ext cx="1142051" cy="1209907"/>
            <a:chOff x="-41117" y="2418241"/>
            <a:chExt cx="1142051" cy="1209907"/>
          </a:xfrm>
        </p:grpSpPr>
        <p:sp>
          <p:nvSpPr>
            <p:cNvPr id="10960" name="Google Shape;10960;p66"/>
            <p:cNvSpPr/>
            <p:nvPr/>
          </p:nvSpPr>
          <p:spPr>
            <a:xfrm>
              <a:off x="-15456" y="2555522"/>
              <a:ext cx="1116389" cy="1072626"/>
            </a:xfrm>
            <a:custGeom>
              <a:avLst/>
              <a:gdLst/>
              <a:ahLst/>
              <a:cxnLst/>
              <a:rect l="l" t="t" r="r" b="b"/>
              <a:pathLst>
                <a:path w="34719" h="33358" extrusionOk="0">
                  <a:moveTo>
                    <a:pt x="17746" y="0"/>
                  </a:moveTo>
                  <a:cubicBezTo>
                    <a:pt x="16672" y="0"/>
                    <a:pt x="15541" y="410"/>
                    <a:pt x="14586" y="946"/>
                  </a:cubicBezTo>
                  <a:cubicBezTo>
                    <a:pt x="9604" y="3761"/>
                    <a:pt x="6824" y="9965"/>
                    <a:pt x="8009" y="15550"/>
                  </a:cubicBezTo>
                  <a:lnTo>
                    <a:pt x="8009" y="15550"/>
                  </a:lnTo>
                  <a:cubicBezTo>
                    <a:pt x="7698" y="14229"/>
                    <a:pt x="6978" y="13024"/>
                    <a:pt x="5965" y="12102"/>
                  </a:cubicBezTo>
                  <a:cubicBezTo>
                    <a:pt x="5442" y="11628"/>
                    <a:pt x="4762" y="11227"/>
                    <a:pt x="4083" y="11227"/>
                  </a:cubicBezTo>
                  <a:cubicBezTo>
                    <a:pt x="3944" y="11227"/>
                    <a:pt x="3805" y="11244"/>
                    <a:pt x="3668" y="11281"/>
                  </a:cubicBezTo>
                  <a:cubicBezTo>
                    <a:pt x="2775" y="11519"/>
                    <a:pt x="2251" y="12447"/>
                    <a:pt x="1917" y="13305"/>
                  </a:cubicBezTo>
                  <a:cubicBezTo>
                    <a:pt x="0" y="18281"/>
                    <a:pt x="358" y="23842"/>
                    <a:pt x="2906" y="28521"/>
                  </a:cubicBezTo>
                  <a:cubicBezTo>
                    <a:pt x="4453" y="30759"/>
                    <a:pt x="7347" y="32188"/>
                    <a:pt x="9978" y="32878"/>
                  </a:cubicBezTo>
                  <a:cubicBezTo>
                    <a:pt x="11238" y="33209"/>
                    <a:pt x="12537" y="33357"/>
                    <a:pt x="13840" y="33357"/>
                  </a:cubicBezTo>
                  <a:cubicBezTo>
                    <a:pt x="15257" y="33357"/>
                    <a:pt x="16679" y="33182"/>
                    <a:pt x="18062" y="32878"/>
                  </a:cubicBezTo>
                  <a:cubicBezTo>
                    <a:pt x="19015" y="32676"/>
                    <a:pt x="19967" y="32402"/>
                    <a:pt x="20741" y="31831"/>
                  </a:cubicBezTo>
                  <a:cubicBezTo>
                    <a:pt x="21527" y="31259"/>
                    <a:pt x="22110" y="30342"/>
                    <a:pt x="22063" y="29378"/>
                  </a:cubicBezTo>
                  <a:cubicBezTo>
                    <a:pt x="22027" y="28699"/>
                    <a:pt x="21682" y="28068"/>
                    <a:pt x="21289" y="27521"/>
                  </a:cubicBezTo>
                  <a:cubicBezTo>
                    <a:pt x="20503" y="26425"/>
                    <a:pt x="19491" y="25532"/>
                    <a:pt x="18312" y="24889"/>
                  </a:cubicBezTo>
                  <a:lnTo>
                    <a:pt x="18312" y="24889"/>
                  </a:lnTo>
                  <a:cubicBezTo>
                    <a:pt x="19799" y="25212"/>
                    <a:pt x="21312" y="25373"/>
                    <a:pt x="22827" y="25373"/>
                  </a:cubicBezTo>
                  <a:cubicBezTo>
                    <a:pt x="24164" y="25373"/>
                    <a:pt x="25502" y="25248"/>
                    <a:pt x="26825" y="24997"/>
                  </a:cubicBezTo>
                  <a:cubicBezTo>
                    <a:pt x="28635" y="24651"/>
                    <a:pt x="30504" y="23996"/>
                    <a:pt x="31683" y="22580"/>
                  </a:cubicBezTo>
                  <a:cubicBezTo>
                    <a:pt x="32909" y="21079"/>
                    <a:pt x="33159" y="19008"/>
                    <a:pt x="32302" y="17269"/>
                  </a:cubicBezTo>
                  <a:cubicBezTo>
                    <a:pt x="31479" y="15577"/>
                    <a:pt x="29764" y="14505"/>
                    <a:pt x="27882" y="14505"/>
                  </a:cubicBezTo>
                  <a:cubicBezTo>
                    <a:pt x="27832" y="14505"/>
                    <a:pt x="27781" y="14506"/>
                    <a:pt x="27730" y="14507"/>
                  </a:cubicBezTo>
                  <a:lnTo>
                    <a:pt x="30373" y="12197"/>
                  </a:lnTo>
                  <a:cubicBezTo>
                    <a:pt x="31445" y="11257"/>
                    <a:pt x="32528" y="10304"/>
                    <a:pt x="33350" y="9137"/>
                  </a:cubicBezTo>
                  <a:cubicBezTo>
                    <a:pt x="34171" y="7971"/>
                    <a:pt x="34719" y="6542"/>
                    <a:pt x="34576" y="5125"/>
                  </a:cubicBezTo>
                  <a:cubicBezTo>
                    <a:pt x="34398" y="3256"/>
                    <a:pt x="33005" y="1625"/>
                    <a:pt x="31254" y="946"/>
                  </a:cubicBezTo>
                  <a:cubicBezTo>
                    <a:pt x="30514" y="652"/>
                    <a:pt x="29724" y="515"/>
                    <a:pt x="28929" y="515"/>
                  </a:cubicBezTo>
                  <a:cubicBezTo>
                    <a:pt x="27856" y="515"/>
                    <a:pt x="26774" y="764"/>
                    <a:pt x="25789" y="1208"/>
                  </a:cubicBezTo>
                  <a:cubicBezTo>
                    <a:pt x="24087" y="1970"/>
                    <a:pt x="22670" y="3291"/>
                    <a:pt x="21527" y="4780"/>
                  </a:cubicBezTo>
                  <a:cubicBezTo>
                    <a:pt x="21289" y="3196"/>
                    <a:pt x="20932" y="1446"/>
                    <a:pt x="19622" y="541"/>
                  </a:cubicBezTo>
                  <a:cubicBezTo>
                    <a:pt x="19056" y="158"/>
                    <a:pt x="18412" y="0"/>
                    <a:pt x="17746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6"/>
            <p:cNvSpPr/>
            <p:nvPr/>
          </p:nvSpPr>
          <p:spPr>
            <a:xfrm>
              <a:off x="-41117" y="2418241"/>
              <a:ext cx="1079283" cy="1036484"/>
            </a:xfrm>
            <a:custGeom>
              <a:avLst/>
              <a:gdLst/>
              <a:ahLst/>
              <a:cxnLst/>
              <a:rect l="l" t="t" r="r" b="b"/>
              <a:pathLst>
                <a:path w="33565" h="32234" extrusionOk="0">
                  <a:moveTo>
                    <a:pt x="17149" y="1"/>
                  </a:moveTo>
                  <a:cubicBezTo>
                    <a:pt x="16110" y="1"/>
                    <a:pt x="15014" y="392"/>
                    <a:pt x="14098" y="905"/>
                  </a:cubicBezTo>
                  <a:cubicBezTo>
                    <a:pt x="9293" y="3619"/>
                    <a:pt x="6598" y="9601"/>
                    <a:pt x="7728" y="14986"/>
                  </a:cubicBezTo>
                  <a:lnTo>
                    <a:pt x="7728" y="14986"/>
                  </a:lnTo>
                  <a:cubicBezTo>
                    <a:pt x="7425" y="13715"/>
                    <a:pt x="6744" y="12559"/>
                    <a:pt x="5775" y="11680"/>
                  </a:cubicBezTo>
                  <a:cubicBezTo>
                    <a:pt x="5261" y="11225"/>
                    <a:pt x="4607" y="10844"/>
                    <a:pt x="3943" y="10844"/>
                  </a:cubicBezTo>
                  <a:cubicBezTo>
                    <a:pt x="3808" y="10844"/>
                    <a:pt x="3672" y="10860"/>
                    <a:pt x="3537" y="10894"/>
                  </a:cubicBezTo>
                  <a:cubicBezTo>
                    <a:pt x="2668" y="11120"/>
                    <a:pt x="2180" y="12013"/>
                    <a:pt x="1846" y="12847"/>
                  </a:cubicBezTo>
                  <a:cubicBezTo>
                    <a:pt x="1" y="17657"/>
                    <a:pt x="346" y="23027"/>
                    <a:pt x="2799" y="27563"/>
                  </a:cubicBezTo>
                  <a:cubicBezTo>
                    <a:pt x="4311" y="29718"/>
                    <a:pt x="7085" y="31111"/>
                    <a:pt x="9633" y="31778"/>
                  </a:cubicBezTo>
                  <a:cubicBezTo>
                    <a:pt x="10857" y="32092"/>
                    <a:pt x="12117" y="32234"/>
                    <a:pt x="13381" y="32234"/>
                  </a:cubicBezTo>
                  <a:cubicBezTo>
                    <a:pt x="14748" y="32234"/>
                    <a:pt x="16119" y="32068"/>
                    <a:pt x="17455" y="31778"/>
                  </a:cubicBezTo>
                  <a:cubicBezTo>
                    <a:pt x="18372" y="31575"/>
                    <a:pt x="19289" y="31313"/>
                    <a:pt x="20051" y="30754"/>
                  </a:cubicBezTo>
                  <a:cubicBezTo>
                    <a:pt x="20801" y="30206"/>
                    <a:pt x="21372" y="29325"/>
                    <a:pt x="21325" y="28396"/>
                  </a:cubicBezTo>
                  <a:cubicBezTo>
                    <a:pt x="21289" y="27730"/>
                    <a:pt x="20956" y="27122"/>
                    <a:pt x="20575" y="26587"/>
                  </a:cubicBezTo>
                  <a:cubicBezTo>
                    <a:pt x="19825" y="25539"/>
                    <a:pt x="18836" y="24670"/>
                    <a:pt x="17705" y="24051"/>
                  </a:cubicBezTo>
                  <a:lnTo>
                    <a:pt x="17705" y="24051"/>
                  </a:lnTo>
                  <a:cubicBezTo>
                    <a:pt x="19145" y="24361"/>
                    <a:pt x="20611" y="24517"/>
                    <a:pt x="22078" y="24517"/>
                  </a:cubicBezTo>
                  <a:cubicBezTo>
                    <a:pt x="23365" y="24517"/>
                    <a:pt x="24652" y="24397"/>
                    <a:pt x="25921" y="24158"/>
                  </a:cubicBezTo>
                  <a:cubicBezTo>
                    <a:pt x="27683" y="23824"/>
                    <a:pt x="29492" y="23193"/>
                    <a:pt x="30624" y="21812"/>
                  </a:cubicBezTo>
                  <a:cubicBezTo>
                    <a:pt x="31814" y="20372"/>
                    <a:pt x="32052" y="18359"/>
                    <a:pt x="31231" y="16681"/>
                  </a:cubicBezTo>
                  <a:cubicBezTo>
                    <a:pt x="30431" y="15047"/>
                    <a:pt x="28764" y="14011"/>
                    <a:pt x="26953" y="14011"/>
                  </a:cubicBezTo>
                  <a:cubicBezTo>
                    <a:pt x="26903" y="14011"/>
                    <a:pt x="26852" y="14012"/>
                    <a:pt x="26802" y="14014"/>
                  </a:cubicBezTo>
                  <a:lnTo>
                    <a:pt x="29361" y="11787"/>
                  </a:lnTo>
                  <a:cubicBezTo>
                    <a:pt x="30397" y="10870"/>
                    <a:pt x="31445" y="9942"/>
                    <a:pt x="32231" y="8823"/>
                  </a:cubicBezTo>
                  <a:cubicBezTo>
                    <a:pt x="33029" y="7691"/>
                    <a:pt x="33564" y="6322"/>
                    <a:pt x="33422" y="4953"/>
                  </a:cubicBezTo>
                  <a:cubicBezTo>
                    <a:pt x="33255" y="3143"/>
                    <a:pt x="31898" y="1572"/>
                    <a:pt x="30219" y="905"/>
                  </a:cubicBezTo>
                  <a:cubicBezTo>
                    <a:pt x="29500" y="622"/>
                    <a:pt x="28737" y="491"/>
                    <a:pt x="27969" y="491"/>
                  </a:cubicBezTo>
                  <a:cubicBezTo>
                    <a:pt x="26930" y="491"/>
                    <a:pt x="25884" y="730"/>
                    <a:pt x="24932" y="1155"/>
                  </a:cubicBezTo>
                  <a:cubicBezTo>
                    <a:pt x="23277" y="1905"/>
                    <a:pt x="21908" y="3167"/>
                    <a:pt x="20813" y="4608"/>
                  </a:cubicBezTo>
                  <a:cubicBezTo>
                    <a:pt x="20575" y="3084"/>
                    <a:pt x="20241" y="1393"/>
                    <a:pt x="18967" y="524"/>
                  </a:cubicBezTo>
                  <a:cubicBezTo>
                    <a:pt x="18423" y="153"/>
                    <a:pt x="17797" y="1"/>
                    <a:pt x="17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6"/>
            <p:cNvSpPr/>
            <p:nvPr/>
          </p:nvSpPr>
          <p:spPr>
            <a:xfrm>
              <a:off x="83236" y="2545779"/>
              <a:ext cx="824615" cy="744999"/>
            </a:xfrm>
            <a:custGeom>
              <a:avLst/>
              <a:gdLst/>
              <a:ahLst/>
              <a:cxnLst/>
              <a:rect l="l" t="t" r="r" b="b"/>
              <a:pathLst>
                <a:path w="25645" h="23169" extrusionOk="0">
                  <a:moveTo>
                    <a:pt x="25449" y="1"/>
                  </a:moveTo>
                  <a:cubicBezTo>
                    <a:pt x="25421" y="1"/>
                    <a:pt x="25392" y="11"/>
                    <a:pt x="25364" y="35"/>
                  </a:cubicBezTo>
                  <a:cubicBezTo>
                    <a:pt x="23649" y="1475"/>
                    <a:pt x="21946" y="2928"/>
                    <a:pt x="20256" y="4392"/>
                  </a:cubicBezTo>
                  <a:cubicBezTo>
                    <a:pt x="18553" y="5857"/>
                    <a:pt x="16874" y="7321"/>
                    <a:pt x="15196" y="8798"/>
                  </a:cubicBezTo>
                  <a:cubicBezTo>
                    <a:pt x="13505" y="10274"/>
                    <a:pt x="11826" y="11750"/>
                    <a:pt x="10159" y="13239"/>
                  </a:cubicBezTo>
                  <a:cubicBezTo>
                    <a:pt x="8480" y="14727"/>
                    <a:pt x="6814" y="16203"/>
                    <a:pt x="5147" y="17680"/>
                  </a:cubicBezTo>
                  <a:cubicBezTo>
                    <a:pt x="3527" y="19120"/>
                    <a:pt x="1956" y="20608"/>
                    <a:pt x="599" y="22287"/>
                  </a:cubicBezTo>
                  <a:cubicBezTo>
                    <a:pt x="420" y="22502"/>
                    <a:pt x="253" y="22716"/>
                    <a:pt x="87" y="22942"/>
                  </a:cubicBezTo>
                  <a:cubicBezTo>
                    <a:pt x="0" y="23046"/>
                    <a:pt x="96" y="23169"/>
                    <a:pt x="200" y="23169"/>
                  </a:cubicBezTo>
                  <a:cubicBezTo>
                    <a:pt x="240" y="23169"/>
                    <a:pt x="280" y="23151"/>
                    <a:pt x="313" y="23109"/>
                  </a:cubicBezTo>
                  <a:cubicBezTo>
                    <a:pt x="1634" y="21370"/>
                    <a:pt x="3158" y="19835"/>
                    <a:pt x="4778" y="18370"/>
                  </a:cubicBezTo>
                  <a:cubicBezTo>
                    <a:pt x="6433" y="16882"/>
                    <a:pt x="8099" y="15429"/>
                    <a:pt x="9754" y="13953"/>
                  </a:cubicBezTo>
                  <a:cubicBezTo>
                    <a:pt x="11409" y="12488"/>
                    <a:pt x="13088" y="11000"/>
                    <a:pt x="14767" y="9536"/>
                  </a:cubicBezTo>
                  <a:cubicBezTo>
                    <a:pt x="16434" y="8071"/>
                    <a:pt x="18113" y="6595"/>
                    <a:pt x="19803" y="5142"/>
                  </a:cubicBezTo>
                  <a:cubicBezTo>
                    <a:pt x="21494" y="3690"/>
                    <a:pt x="23197" y="2225"/>
                    <a:pt x="24911" y="785"/>
                  </a:cubicBezTo>
                  <a:lnTo>
                    <a:pt x="25530" y="261"/>
                  </a:lnTo>
                  <a:cubicBezTo>
                    <a:pt x="25645" y="165"/>
                    <a:pt x="25560" y="1"/>
                    <a:pt x="25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6"/>
            <p:cNvSpPr/>
            <p:nvPr/>
          </p:nvSpPr>
          <p:spPr>
            <a:xfrm>
              <a:off x="418866" y="2615271"/>
              <a:ext cx="129778" cy="353512"/>
            </a:xfrm>
            <a:custGeom>
              <a:avLst/>
              <a:gdLst/>
              <a:ahLst/>
              <a:cxnLst/>
              <a:rect l="l" t="t" r="r" b="b"/>
              <a:pathLst>
                <a:path w="4036" h="10994" extrusionOk="0">
                  <a:moveTo>
                    <a:pt x="3850" y="1"/>
                  </a:moveTo>
                  <a:cubicBezTo>
                    <a:pt x="3801" y="1"/>
                    <a:pt x="3751" y="23"/>
                    <a:pt x="3723" y="76"/>
                  </a:cubicBezTo>
                  <a:cubicBezTo>
                    <a:pt x="2996" y="1386"/>
                    <a:pt x="2365" y="2743"/>
                    <a:pt x="1830" y="4136"/>
                  </a:cubicBezTo>
                  <a:cubicBezTo>
                    <a:pt x="1306" y="5505"/>
                    <a:pt x="865" y="6910"/>
                    <a:pt x="520" y="8339"/>
                  </a:cubicBezTo>
                  <a:cubicBezTo>
                    <a:pt x="329" y="9161"/>
                    <a:pt x="163" y="10006"/>
                    <a:pt x="20" y="10851"/>
                  </a:cubicBezTo>
                  <a:cubicBezTo>
                    <a:pt x="0" y="10942"/>
                    <a:pt x="76" y="10994"/>
                    <a:pt x="152" y="10994"/>
                  </a:cubicBezTo>
                  <a:cubicBezTo>
                    <a:pt x="217" y="10994"/>
                    <a:pt x="283" y="10957"/>
                    <a:pt x="294" y="10875"/>
                  </a:cubicBezTo>
                  <a:lnTo>
                    <a:pt x="294" y="10887"/>
                  </a:lnTo>
                  <a:cubicBezTo>
                    <a:pt x="770" y="7970"/>
                    <a:pt x="1627" y="5124"/>
                    <a:pt x="2854" y="2434"/>
                  </a:cubicBezTo>
                  <a:cubicBezTo>
                    <a:pt x="3199" y="1672"/>
                    <a:pt x="3568" y="922"/>
                    <a:pt x="3973" y="183"/>
                  </a:cubicBezTo>
                  <a:cubicBezTo>
                    <a:pt x="4035" y="82"/>
                    <a:pt x="3944" y="1"/>
                    <a:pt x="38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6"/>
            <p:cNvSpPr/>
            <p:nvPr/>
          </p:nvSpPr>
          <p:spPr>
            <a:xfrm>
              <a:off x="521674" y="2851372"/>
              <a:ext cx="274797" cy="30933"/>
            </a:xfrm>
            <a:custGeom>
              <a:avLst/>
              <a:gdLst/>
              <a:ahLst/>
              <a:cxnLst/>
              <a:rect l="l" t="t" r="r" b="b"/>
              <a:pathLst>
                <a:path w="8546" h="962" extrusionOk="0">
                  <a:moveTo>
                    <a:pt x="8337" y="0"/>
                  </a:moveTo>
                  <a:cubicBezTo>
                    <a:pt x="8322" y="0"/>
                    <a:pt x="8305" y="3"/>
                    <a:pt x="8289" y="9"/>
                  </a:cubicBezTo>
                  <a:cubicBezTo>
                    <a:pt x="6714" y="478"/>
                    <a:pt x="5054" y="677"/>
                    <a:pt x="3402" y="677"/>
                  </a:cubicBezTo>
                  <a:cubicBezTo>
                    <a:pt x="2918" y="677"/>
                    <a:pt x="2435" y="660"/>
                    <a:pt x="1954" y="628"/>
                  </a:cubicBezTo>
                  <a:cubicBezTo>
                    <a:pt x="1371" y="592"/>
                    <a:pt x="788" y="521"/>
                    <a:pt x="204" y="437"/>
                  </a:cubicBezTo>
                  <a:cubicBezTo>
                    <a:pt x="194" y="435"/>
                    <a:pt x="184" y="434"/>
                    <a:pt x="174" y="434"/>
                  </a:cubicBezTo>
                  <a:cubicBezTo>
                    <a:pt x="22" y="434"/>
                    <a:pt x="0" y="689"/>
                    <a:pt x="169" y="711"/>
                  </a:cubicBezTo>
                  <a:cubicBezTo>
                    <a:pt x="1204" y="878"/>
                    <a:pt x="2251" y="962"/>
                    <a:pt x="3299" y="962"/>
                  </a:cubicBezTo>
                  <a:cubicBezTo>
                    <a:pt x="4418" y="962"/>
                    <a:pt x="5538" y="866"/>
                    <a:pt x="6646" y="676"/>
                  </a:cubicBezTo>
                  <a:cubicBezTo>
                    <a:pt x="7241" y="568"/>
                    <a:pt x="7824" y="437"/>
                    <a:pt x="8396" y="259"/>
                  </a:cubicBezTo>
                  <a:cubicBezTo>
                    <a:pt x="8546" y="216"/>
                    <a:pt x="8474" y="0"/>
                    <a:pt x="8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6"/>
            <p:cNvSpPr/>
            <p:nvPr/>
          </p:nvSpPr>
          <p:spPr>
            <a:xfrm>
              <a:off x="161283" y="3167225"/>
              <a:ext cx="382870" cy="44567"/>
            </a:xfrm>
            <a:custGeom>
              <a:avLst/>
              <a:gdLst/>
              <a:ahLst/>
              <a:cxnLst/>
              <a:rect l="l" t="t" r="r" b="b"/>
              <a:pathLst>
                <a:path w="11907" h="1386" extrusionOk="0">
                  <a:moveTo>
                    <a:pt x="11689" y="1"/>
                  </a:moveTo>
                  <a:cubicBezTo>
                    <a:pt x="11673" y="1"/>
                    <a:pt x="11655" y="4"/>
                    <a:pt x="11637" y="10"/>
                  </a:cubicBezTo>
                  <a:cubicBezTo>
                    <a:pt x="9278" y="738"/>
                    <a:pt x="6831" y="1104"/>
                    <a:pt x="4377" y="1104"/>
                  </a:cubicBezTo>
                  <a:cubicBezTo>
                    <a:pt x="2981" y="1104"/>
                    <a:pt x="1582" y="985"/>
                    <a:pt x="196" y="748"/>
                  </a:cubicBezTo>
                  <a:cubicBezTo>
                    <a:pt x="189" y="747"/>
                    <a:pt x="182" y="746"/>
                    <a:pt x="175" y="746"/>
                  </a:cubicBezTo>
                  <a:cubicBezTo>
                    <a:pt x="26" y="746"/>
                    <a:pt x="1" y="999"/>
                    <a:pt x="172" y="1033"/>
                  </a:cubicBezTo>
                  <a:cubicBezTo>
                    <a:pt x="1560" y="1268"/>
                    <a:pt x="2961" y="1385"/>
                    <a:pt x="4360" y="1385"/>
                  </a:cubicBezTo>
                  <a:cubicBezTo>
                    <a:pt x="6859" y="1385"/>
                    <a:pt x="9352" y="1012"/>
                    <a:pt x="11757" y="271"/>
                  </a:cubicBezTo>
                  <a:cubicBezTo>
                    <a:pt x="11906" y="218"/>
                    <a:pt x="11835" y="1"/>
                    <a:pt x="11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6"/>
            <p:cNvSpPr/>
            <p:nvPr/>
          </p:nvSpPr>
          <p:spPr>
            <a:xfrm>
              <a:off x="229586" y="2853173"/>
              <a:ext cx="67751" cy="279138"/>
            </a:xfrm>
            <a:custGeom>
              <a:avLst/>
              <a:gdLst/>
              <a:ahLst/>
              <a:cxnLst/>
              <a:rect l="l" t="t" r="r" b="b"/>
              <a:pathLst>
                <a:path w="2107" h="8681" extrusionOk="0">
                  <a:moveTo>
                    <a:pt x="1922" y="0"/>
                  </a:moveTo>
                  <a:cubicBezTo>
                    <a:pt x="1872" y="0"/>
                    <a:pt x="1823" y="25"/>
                    <a:pt x="1798" y="84"/>
                  </a:cubicBezTo>
                  <a:cubicBezTo>
                    <a:pt x="1501" y="739"/>
                    <a:pt x="1227" y="1394"/>
                    <a:pt x="1001" y="2072"/>
                  </a:cubicBezTo>
                  <a:cubicBezTo>
                    <a:pt x="798" y="2667"/>
                    <a:pt x="643" y="3263"/>
                    <a:pt x="500" y="3882"/>
                  </a:cubicBezTo>
                  <a:cubicBezTo>
                    <a:pt x="346" y="4418"/>
                    <a:pt x="239" y="4965"/>
                    <a:pt x="143" y="5525"/>
                  </a:cubicBezTo>
                  <a:cubicBezTo>
                    <a:pt x="72" y="6049"/>
                    <a:pt x="24" y="6585"/>
                    <a:pt x="12" y="7120"/>
                  </a:cubicBezTo>
                  <a:cubicBezTo>
                    <a:pt x="0" y="7406"/>
                    <a:pt x="0" y="7692"/>
                    <a:pt x="12" y="7990"/>
                  </a:cubicBezTo>
                  <a:cubicBezTo>
                    <a:pt x="12" y="8192"/>
                    <a:pt x="48" y="8394"/>
                    <a:pt x="119" y="8597"/>
                  </a:cubicBezTo>
                  <a:cubicBezTo>
                    <a:pt x="140" y="8656"/>
                    <a:pt x="185" y="8680"/>
                    <a:pt x="232" y="8680"/>
                  </a:cubicBezTo>
                  <a:cubicBezTo>
                    <a:pt x="317" y="8680"/>
                    <a:pt x="408" y="8597"/>
                    <a:pt x="369" y="8490"/>
                  </a:cubicBezTo>
                  <a:cubicBezTo>
                    <a:pt x="322" y="8335"/>
                    <a:pt x="298" y="8168"/>
                    <a:pt x="286" y="8001"/>
                  </a:cubicBezTo>
                  <a:cubicBezTo>
                    <a:pt x="274" y="7763"/>
                    <a:pt x="274" y="7525"/>
                    <a:pt x="286" y="7287"/>
                  </a:cubicBezTo>
                  <a:cubicBezTo>
                    <a:pt x="298" y="6751"/>
                    <a:pt x="334" y="6227"/>
                    <a:pt x="405" y="5704"/>
                  </a:cubicBezTo>
                  <a:cubicBezTo>
                    <a:pt x="477" y="5180"/>
                    <a:pt x="584" y="4668"/>
                    <a:pt x="715" y="4156"/>
                  </a:cubicBezTo>
                  <a:cubicBezTo>
                    <a:pt x="870" y="3549"/>
                    <a:pt x="1012" y="2941"/>
                    <a:pt x="1203" y="2346"/>
                  </a:cubicBezTo>
                  <a:cubicBezTo>
                    <a:pt x="1453" y="1620"/>
                    <a:pt x="1739" y="893"/>
                    <a:pt x="2060" y="191"/>
                  </a:cubicBezTo>
                  <a:cubicBezTo>
                    <a:pt x="2106" y="83"/>
                    <a:pt x="2013" y="0"/>
                    <a:pt x="1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7" name="Google Shape;10967;p66"/>
          <p:cNvGrpSpPr/>
          <p:nvPr/>
        </p:nvGrpSpPr>
        <p:grpSpPr>
          <a:xfrm>
            <a:off x="1850051" y="1269625"/>
            <a:ext cx="5522943" cy="2902095"/>
            <a:chOff x="1818649" y="1576057"/>
            <a:chExt cx="5522943" cy="2601376"/>
          </a:xfrm>
        </p:grpSpPr>
        <p:sp>
          <p:nvSpPr>
            <p:cNvPr id="10968" name="Google Shape;10968;p66"/>
            <p:cNvSpPr/>
            <p:nvPr/>
          </p:nvSpPr>
          <p:spPr>
            <a:xfrm>
              <a:off x="1818649" y="2277754"/>
              <a:ext cx="5522943" cy="19293"/>
            </a:xfrm>
            <a:custGeom>
              <a:avLst/>
              <a:gdLst/>
              <a:ahLst/>
              <a:cxnLst/>
              <a:rect l="l" t="t" r="r" b="b"/>
              <a:pathLst>
                <a:path w="171760" h="600" extrusionOk="0">
                  <a:moveTo>
                    <a:pt x="2876" y="0"/>
                  </a:moveTo>
                  <a:cubicBezTo>
                    <a:pt x="2134" y="0"/>
                    <a:pt x="1393" y="8"/>
                    <a:pt x="655" y="32"/>
                  </a:cubicBezTo>
                  <a:lnTo>
                    <a:pt x="357" y="32"/>
                  </a:lnTo>
                  <a:cubicBezTo>
                    <a:pt x="354" y="32"/>
                    <a:pt x="350" y="32"/>
                    <a:pt x="346" y="32"/>
                  </a:cubicBezTo>
                  <a:cubicBezTo>
                    <a:pt x="0" y="32"/>
                    <a:pt x="4" y="568"/>
                    <a:pt x="357" y="568"/>
                  </a:cubicBezTo>
                  <a:lnTo>
                    <a:pt x="164437" y="568"/>
                  </a:lnTo>
                  <a:cubicBezTo>
                    <a:pt x="165922" y="568"/>
                    <a:pt x="167406" y="600"/>
                    <a:pt x="168887" y="600"/>
                  </a:cubicBezTo>
                  <a:cubicBezTo>
                    <a:pt x="169627" y="600"/>
                    <a:pt x="170367" y="592"/>
                    <a:pt x="171105" y="568"/>
                  </a:cubicBezTo>
                  <a:lnTo>
                    <a:pt x="171403" y="568"/>
                  </a:lnTo>
                  <a:cubicBezTo>
                    <a:pt x="171760" y="568"/>
                    <a:pt x="171760" y="32"/>
                    <a:pt x="171403" y="32"/>
                  </a:cubicBezTo>
                  <a:lnTo>
                    <a:pt x="7323" y="32"/>
                  </a:lnTo>
                  <a:cubicBezTo>
                    <a:pt x="5846" y="32"/>
                    <a:pt x="4359" y="0"/>
                    <a:pt x="2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6"/>
            <p:cNvSpPr/>
            <p:nvPr/>
          </p:nvSpPr>
          <p:spPr>
            <a:xfrm>
              <a:off x="3102865" y="1615966"/>
              <a:ext cx="29132" cy="2561467"/>
            </a:xfrm>
            <a:custGeom>
              <a:avLst/>
              <a:gdLst/>
              <a:ahLst/>
              <a:cxnLst/>
              <a:rect l="l" t="t" r="r" b="b"/>
              <a:pathLst>
                <a:path w="906" h="79660" extrusionOk="0">
                  <a:moveTo>
                    <a:pt x="459" y="1"/>
                  </a:moveTo>
                  <a:cubicBezTo>
                    <a:pt x="313" y="1"/>
                    <a:pt x="167" y="87"/>
                    <a:pt x="167" y="260"/>
                  </a:cubicBezTo>
                  <a:lnTo>
                    <a:pt x="167" y="76162"/>
                  </a:lnTo>
                  <a:cubicBezTo>
                    <a:pt x="167" y="77150"/>
                    <a:pt x="0" y="78281"/>
                    <a:pt x="167" y="79258"/>
                  </a:cubicBezTo>
                  <a:cubicBezTo>
                    <a:pt x="167" y="79305"/>
                    <a:pt x="167" y="79353"/>
                    <a:pt x="167" y="79400"/>
                  </a:cubicBezTo>
                  <a:cubicBezTo>
                    <a:pt x="167" y="79573"/>
                    <a:pt x="313" y="79659"/>
                    <a:pt x="459" y="79659"/>
                  </a:cubicBezTo>
                  <a:cubicBezTo>
                    <a:pt x="605" y="79659"/>
                    <a:pt x="750" y="79573"/>
                    <a:pt x="750" y="79400"/>
                  </a:cubicBezTo>
                  <a:lnTo>
                    <a:pt x="750" y="3498"/>
                  </a:lnTo>
                  <a:cubicBezTo>
                    <a:pt x="750" y="2510"/>
                    <a:pt x="905" y="1379"/>
                    <a:pt x="750" y="403"/>
                  </a:cubicBezTo>
                  <a:cubicBezTo>
                    <a:pt x="739" y="355"/>
                    <a:pt x="739" y="307"/>
                    <a:pt x="750" y="260"/>
                  </a:cubicBezTo>
                  <a:cubicBezTo>
                    <a:pt x="750" y="87"/>
                    <a:pt x="605" y="1"/>
                    <a:pt x="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6"/>
            <p:cNvSpPr/>
            <p:nvPr/>
          </p:nvSpPr>
          <p:spPr>
            <a:xfrm>
              <a:off x="4636703" y="1615707"/>
              <a:ext cx="29132" cy="2561467"/>
            </a:xfrm>
            <a:custGeom>
              <a:avLst/>
              <a:gdLst/>
              <a:ahLst/>
              <a:cxnLst/>
              <a:rect l="l" t="t" r="r" b="b"/>
              <a:pathLst>
                <a:path w="906" h="79660" extrusionOk="0">
                  <a:moveTo>
                    <a:pt x="459" y="1"/>
                  </a:moveTo>
                  <a:cubicBezTo>
                    <a:pt x="313" y="1"/>
                    <a:pt x="167" y="87"/>
                    <a:pt x="167" y="260"/>
                  </a:cubicBezTo>
                  <a:lnTo>
                    <a:pt x="167" y="76162"/>
                  </a:lnTo>
                  <a:cubicBezTo>
                    <a:pt x="167" y="77150"/>
                    <a:pt x="0" y="78281"/>
                    <a:pt x="167" y="79258"/>
                  </a:cubicBezTo>
                  <a:cubicBezTo>
                    <a:pt x="167" y="79305"/>
                    <a:pt x="167" y="79353"/>
                    <a:pt x="167" y="79400"/>
                  </a:cubicBezTo>
                  <a:cubicBezTo>
                    <a:pt x="167" y="79573"/>
                    <a:pt x="313" y="79659"/>
                    <a:pt x="459" y="79659"/>
                  </a:cubicBezTo>
                  <a:cubicBezTo>
                    <a:pt x="605" y="79659"/>
                    <a:pt x="750" y="79573"/>
                    <a:pt x="750" y="79400"/>
                  </a:cubicBezTo>
                  <a:lnTo>
                    <a:pt x="750" y="3498"/>
                  </a:lnTo>
                  <a:cubicBezTo>
                    <a:pt x="750" y="2510"/>
                    <a:pt x="905" y="1379"/>
                    <a:pt x="750" y="403"/>
                  </a:cubicBezTo>
                  <a:cubicBezTo>
                    <a:pt x="739" y="355"/>
                    <a:pt x="739" y="307"/>
                    <a:pt x="750" y="260"/>
                  </a:cubicBezTo>
                  <a:cubicBezTo>
                    <a:pt x="750" y="87"/>
                    <a:pt x="605" y="1"/>
                    <a:pt x="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6"/>
            <p:cNvSpPr/>
            <p:nvPr/>
          </p:nvSpPr>
          <p:spPr>
            <a:xfrm>
              <a:off x="6153262" y="1576057"/>
              <a:ext cx="29518" cy="2561467"/>
            </a:xfrm>
            <a:custGeom>
              <a:avLst/>
              <a:gdLst/>
              <a:ahLst/>
              <a:cxnLst/>
              <a:rect l="l" t="t" r="r" b="b"/>
              <a:pathLst>
                <a:path w="918" h="79660" extrusionOk="0">
                  <a:moveTo>
                    <a:pt x="459" y="1"/>
                  </a:moveTo>
                  <a:cubicBezTo>
                    <a:pt x="313" y="1"/>
                    <a:pt x="167" y="87"/>
                    <a:pt x="167" y="260"/>
                  </a:cubicBezTo>
                  <a:lnTo>
                    <a:pt x="167" y="76162"/>
                  </a:lnTo>
                  <a:cubicBezTo>
                    <a:pt x="167" y="77150"/>
                    <a:pt x="0" y="78281"/>
                    <a:pt x="167" y="79258"/>
                  </a:cubicBezTo>
                  <a:cubicBezTo>
                    <a:pt x="167" y="79305"/>
                    <a:pt x="167" y="79353"/>
                    <a:pt x="167" y="79400"/>
                  </a:cubicBezTo>
                  <a:cubicBezTo>
                    <a:pt x="167" y="79573"/>
                    <a:pt x="313" y="79659"/>
                    <a:pt x="459" y="79659"/>
                  </a:cubicBezTo>
                  <a:cubicBezTo>
                    <a:pt x="605" y="79659"/>
                    <a:pt x="750" y="79573"/>
                    <a:pt x="750" y="79400"/>
                  </a:cubicBezTo>
                  <a:lnTo>
                    <a:pt x="750" y="3498"/>
                  </a:lnTo>
                  <a:cubicBezTo>
                    <a:pt x="750" y="2510"/>
                    <a:pt x="917" y="1379"/>
                    <a:pt x="750" y="403"/>
                  </a:cubicBezTo>
                  <a:cubicBezTo>
                    <a:pt x="750" y="355"/>
                    <a:pt x="750" y="307"/>
                    <a:pt x="750" y="260"/>
                  </a:cubicBezTo>
                  <a:cubicBezTo>
                    <a:pt x="750" y="87"/>
                    <a:pt x="605" y="1"/>
                    <a:pt x="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73" name="Google Shape;10973;p66"/>
          <p:cNvSpPr/>
          <p:nvPr/>
        </p:nvSpPr>
        <p:spPr>
          <a:xfrm>
            <a:off x="616282" y="1134831"/>
            <a:ext cx="134794" cy="134794"/>
          </a:xfrm>
          <a:custGeom>
            <a:avLst/>
            <a:gdLst/>
            <a:ahLst/>
            <a:cxnLst/>
            <a:rect l="l" t="t" r="r" b="b"/>
            <a:pathLst>
              <a:path w="4192" h="4192" extrusionOk="0">
                <a:moveTo>
                  <a:pt x="2096" y="0"/>
                </a:moveTo>
                <a:cubicBezTo>
                  <a:pt x="941" y="0"/>
                  <a:pt x="1" y="929"/>
                  <a:pt x="1" y="2096"/>
                </a:cubicBezTo>
                <a:cubicBezTo>
                  <a:pt x="1" y="3251"/>
                  <a:pt x="941" y="4191"/>
                  <a:pt x="2096" y="4191"/>
                </a:cubicBezTo>
                <a:cubicBezTo>
                  <a:pt x="3251" y="4191"/>
                  <a:pt x="4192" y="3251"/>
                  <a:pt x="4192" y="2096"/>
                </a:cubicBezTo>
                <a:cubicBezTo>
                  <a:pt x="4192" y="929"/>
                  <a:pt x="3251" y="0"/>
                  <a:pt x="209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4" name="Google Shape;10974;p66"/>
          <p:cNvSpPr/>
          <p:nvPr/>
        </p:nvSpPr>
        <p:spPr>
          <a:xfrm>
            <a:off x="1420320" y="800970"/>
            <a:ext cx="59776" cy="59744"/>
          </a:xfrm>
          <a:custGeom>
            <a:avLst/>
            <a:gdLst/>
            <a:ahLst/>
            <a:cxnLst/>
            <a:rect l="l" t="t" r="r" b="b"/>
            <a:pathLst>
              <a:path w="1859" h="1858" extrusionOk="0">
                <a:moveTo>
                  <a:pt x="930" y="0"/>
                </a:moveTo>
                <a:cubicBezTo>
                  <a:pt x="418" y="0"/>
                  <a:pt x="1" y="417"/>
                  <a:pt x="1" y="929"/>
                </a:cubicBezTo>
                <a:cubicBezTo>
                  <a:pt x="1" y="1441"/>
                  <a:pt x="418" y="1858"/>
                  <a:pt x="930" y="1858"/>
                </a:cubicBezTo>
                <a:cubicBezTo>
                  <a:pt x="1441" y="1858"/>
                  <a:pt x="1858" y="1441"/>
                  <a:pt x="1858" y="929"/>
                </a:cubicBezTo>
                <a:cubicBezTo>
                  <a:pt x="1858" y="417"/>
                  <a:pt x="1441" y="0"/>
                  <a:pt x="9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5" name="Google Shape;10975;p66"/>
          <p:cNvSpPr/>
          <p:nvPr/>
        </p:nvSpPr>
        <p:spPr>
          <a:xfrm>
            <a:off x="7915459" y="3556525"/>
            <a:ext cx="134794" cy="134794"/>
          </a:xfrm>
          <a:custGeom>
            <a:avLst/>
            <a:gdLst/>
            <a:ahLst/>
            <a:cxnLst/>
            <a:rect l="l" t="t" r="r" b="b"/>
            <a:pathLst>
              <a:path w="4192" h="4192" extrusionOk="0">
                <a:moveTo>
                  <a:pt x="2096" y="0"/>
                </a:moveTo>
                <a:cubicBezTo>
                  <a:pt x="941" y="0"/>
                  <a:pt x="0" y="941"/>
                  <a:pt x="0" y="2096"/>
                </a:cubicBezTo>
                <a:cubicBezTo>
                  <a:pt x="0" y="3263"/>
                  <a:pt x="941" y="4191"/>
                  <a:pt x="2096" y="4191"/>
                </a:cubicBezTo>
                <a:cubicBezTo>
                  <a:pt x="3251" y="4191"/>
                  <a:pt x="4191" y="3263"/>
                  <a:pt x="4191" y="2096"/>
                </a:cubicBezTo>
                <a:cubicBezTo>
                  <a:pt x="4191" y="941"/>
                  <a:pt x="3251" y="0"/>
                  <a:pt x="209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6" name="Google Shape;10976;p66"/>
          <p:cNvSpPr/>
          <p:nvPr/>
        </p:nvSpPr>
        <p:spPr>
          <a:xfrm>
            <a:off x="7378651" y="376361"/>
            <a:ext cx="134794" cy="134794"/>
          </a:xfrm>
          <a:custGeom>
            <a:avLst/>
            <a:gdLst/>
            <a:ahLst/>
            <a:cxnLst/>
            <a:rect l="l" t="t" r="r" b="b"/>
            <a:pathLst>
              <a:path w="4192" h="4192" extrusionOk="0">
                <a:moveTo>
                  <a:pt x="2096" y="0"/>
                </a:moveTo>
                <a:cubicBezTo>
                  <a:pt x="941" y="0"/>
                  <a:pt x="1" y="941"/>
                  <a:pt x="1" y="2096"/>
                </a:cubicBezTo>
                <a:cubicBezTo>
                  <a:pt x="1" y="3251"/>
                  <a:pt x="941" y="4191"/>
                  <a:pt x="2096" y="4191"/>
                </a:cubicBezTo>
                <a:cubicBezTo>
                  <a:pt x="3251" y="4191"/>
                  <a:pt x="4192" y="3251"/>
                  <a:pt x="4192" y="2096"/>
                </a:cubicBezTo>
                <a:cubicBezTo>
                  <a:pt x="4192" y="941"/>
                  <a:pt x="3251" y="0"/>
                  <a:pt x="209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7" name="Google Shape;10977;p66"/>
          <p:cNvSpPr/>
          <p:nvPr/>
        </p:nvSpPr>
        <p:spPr>
          <a:xfrm>
            <a:off x="1535958" y="4036638"/>
            <a:ext cx="134794" cy="134794"/>
          </a:xfrm>
          <a:custGeom>
            <a:avLst/>
            <a:gdLst/>
            <a:ahLst/>
            <a:cxnLst/>
            <a:rect l="l" t="t" r="r" b="b"/>
            <a:pathLst>
              <a:path w="4192" h="4192" extrusionOk="0">
                <a:moveTo>
                  <a:pt x="2096" y="1"/>
                </a:moveTo>
                <a:cubicBezTo>
                  <a:pt x="941" y="1"/>
                  <a:pt x="1" y="941"/>
                  <a:pt x="1" y="2096"/>
                </a:cubicBezTo>
                <a:cubicBezTo>
                  <a:pt x="1" y="3251"/>
                  <a:pt x="941" y="4192"/>
                  <a:pt x="2096" y="4192"/>
                </a:cubicBezTo>
                <a:cubicBezTo>
                  <a:pt x="3263" y="4192"/>
                  <a:pt x="4192" y="3251"/>
                  <a:pt x="4192" y="2096"/>
                </a:cubicBezTo>
                <a:cubicBezTo>
                  <a:pt x="4192" y="941"/>
                  <a:pt x="3263" y="1"/>
                  <a:pt x="20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8" name="Google Shape;10978;p66"/>
          <p:cNvSpPr/>
          <p:nvPr/>
        </p:nvSpPr>
        <p:spPr>
          <a:xfrm>
            <a:off x="8176193" y="3578713"/>
            <a:ext cx="32959" cy="32959"/>
          </a:xfrm>
          <a:custGeom>
            <a:avLst/>
            <a:gdLst/>
            <a:ahLst/>
            <a:cxnLst/>
            <a:rect l="l" t="t" r="r" b="b"/>
            <a:pathLst>
              <a:path w="1025" h="1025" extrusionOk="0">
                <a:moveTo>
                  <a:pt x="513" y="1"/>
                </a:moveTo>
                <a:cubicBezTo>
                  <a:pt x="239" y="1"/>
                  <a:pt x="1" y="227"/>
                  <a:pt x="1" y="513"/>
                </a:cubicBezTo>
                <a:cubicBezTo>
                  <a:pt x="1" y="799"/>
                  <a:pt x="239" y="1025"/>
                  <a:pt x="513" y="1025"/>
                </a:cubicBezTo>
                <a:cubicBezTo>
                  <a:pt x="798" y="1025"/>
                  <a:pt x="1025" y="799"/>
                  <a:pt x="1025" y="513"/>
                </a:cubicBezTo>
                <a:cubicBezTo>
                  <a:pt x="1025" y="227"/>
                  <a:pt x="798" y="1"/>
                  <a:pt x="51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9" name="Google Shape;10979;p66"/>
          <p:cNvSpPr/>
          <p:nvPr/>
        </p:nvSpPr>
        <p:spPr>
          <a:xfrm>
            <a:off x="1425690" y="321983"/>
            <a:ext cx="108362" cy="108748"/>
          </a:xfrm>
          <a:custGeom>
            <a:avLst/>
            <a:gdLst/>
            <a:ahLst/>
            <a:cxnLst/>
            <a:rect l="l" t="t" r="r" b="b"/>
            <a:pathLst>
              <a:path w="3370" h="3382" extrusionOk="0">
                <a:moveTo>
                  <a:pt x="1691" y="0"/>
                </a:moveTo>
                <a:cubicBezTo>
                  <a:pt x="751" y="0"/>
                  <a:pt x="1" y="762"/>
                  <a:pt x="1" y="1691"/>
                </a:cubicBezTo>
                <a:cubicBezTo>
                  <a:pt x="1" y="2620"/>
                  <a:pt x="751" y="3382"/>
                  <a:pt x="1691" y="3382"/>
                </a:cubicBezTo>
                <a:cubicBezTo>
                  <a:pt x="2620" y="3382"/>
                  <a:pt x="3370" y="2620"/>
                  <a:pt x="3370" y="1691"/>
                </a:cubicBezTo>
                <a:cubicBezTo>
                  <a:pt x="3370" y="762"/>
                  <a:pt x="2620" y="0"/>
                  <a:pt x="16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0" name="Google Shape;10980;p66"/>
          <p:cNvSpPr/>
          <p:nvPr/>
        </p:nvSpPr>
        <p:spPr>
          <a:xfrm>
            <a:off x="8152461" y="3163687"/>
            <a:ext cx="47879" cy="48265"/>
          </a:xfrm>
          <a:custGeom>
            <a:avLst/>
            <a:gdLst/>
            <a:ahLst/>
            <a:cxnLst/>
            <a:rect l="l" t="t" r="r" b="b"/>
            <a:pathLst>
              <a:path w="1489" h="1501" extrusionOk="0">
                <a:moveTo>
                  <a:pt x="739" y="0"/>
                </a:moveTo>
                <a:cubicBezTo>
                  <a:pt x="334" y="0"/>
                  <a:pt x="0" y="334"/>
                  <a:pt x="0" y="751"/>
                </a:cubicBezTo>
                <a:cubicBezTo>
                  <a:pt x="0" y="1167"/>
                  <a:pt x="334" y="1501"/>
                  <a:pt x="739" y="1501"/>
                </a:cubicBezTo>
                <a:cubicBezTo>
                  <a:pt x="1155" y="1501"/>
                  <a:pt x="1489" y="1167"/>
                  <a:pt x="1489" y="751"/>
                </a:cubicBezTo>
                <a:cubicBezTo>
                  <a:pt x="1489" y="334"/>
                  <a:pt x="1155" y="0"/>
                  <a:pt x="73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1" name="Google Shape;10981;p66"/>
          <p:cNvSpPr/>
          <p:nvPr/>
        </p:nvSpPr>
        <p:spPr>
          <a:xfrm>
            <a:off x="7303627" y="990282"/>
            <a:ext cx="149714" cy="134826"/>
          </a:xfrm>
          <a:custGeom>
            <a:avLst/>
            <a:gdLst/>
            <a:ahLst/>
            <a:cxnLst/>
            <a:rect l="l" t="t" r="r" b="b"/>
            <a:pathLst>
              <a:path w="4656" h="4193" extrusionOk="0">
                <a:moveTo>
                  <a:pt x="2328" y="0"/>
                </a:moveTo>
                <a:cubicBezTo>
                  <a:pt x="1764" y="0"/>
                  <a:pt x="1200" y="228"/>
                  <a:pt x="786" y="673"/>
                </a:cubicBezTo>
                <a:cubicBezTo>
                  <a:pt x="0" y="1531"/>
                  <a:pt x="60" y="2852"/>
                  <a:pt x="905" y="3638"/>
                </a:cubicBezTo>
                <a:cubicBezTo>
                  <a:pt x="1310" y="4010"/>
                  <a:pt x="1819" y="4192"/>
                  <a:pt x="2326" y="4192"/>
                </a:cubicBezTo>
                <a:cubicBezTo>
                  <a:pt x="2892" y="4192"/>
                  <a:pt x="3455" y="3965"/>
                  <a:pt x="3870" y="3519"/>
                </a:cubicBezTo>
                <a:cubicBezTo>
                  <a:pt x="4656" y="2662"/>
                  <a:pt x="4596" y="1340"/>
                  <a:pt x="3739" y="554"/>
                </a:cubicBezTo>
                <a:cubicBezTo>
                  <a:pt x="3339" y="183"/>
                  <a:pt x="2833" y="0"/>
                  <a:pt x="232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2" name="Google Shape;10982;p66"/>
          <p:cNvSpPr/>
          <p:nvPr/>
        </p:nvSpPr>
        <p:spPr>
          <a:xfrm>
            <a:off x="7848057" y="1556449"/>
            <a:ext cx="81224" cy="73024"/>
          </a:xfrm>
          <a:custGeom>
            <a:avLst/>
            <a:gdLst/>
            <a:ahLst/>
            <a:cxnLst/>
            <a:rect l="l" t="t" r="r" b="b"/>
            <a:pathLst>
              <a:path w="2526" h="2271" extrusionOk="0">
                <a:moveTo>
                  <a:pt x="1261" y="0"/>
                </a:moveTo>
                <a:cubicBezTo>
                  <a:pt x="955" y="0"/>
                  <a:pt x="649" y="122"/>
                  <a:pt x="430" y="367"/>
                </a:cubicBezTo>
                <a:cubicBezTo>
                  <a:pt x="1" y="832"/>
                  <a:pt x="25" y="1546"/>
                  <a:pt x="489" y="1975"/>
                </a:cubicBezTo>
                <a:cubicBezTo>
                  <a:pt x="709" y="2172"/>
                  <a:pt x="984" y="2270"/>
                  <a:pt x="1259" y="2270"/>
                </a:cubicBezTo>
                <a:cubicBezTo>
                  <a:pt x="1565" y="2270"/>
                  <a:pt x="1871" y="2148"/>
                  <a:pt x="2096" y="1903"/>
                </a:cubicBezTo>
                <a:cubicBezTo>
                  <a:pt x="2525" y="1439"/>
                  <a:pt x="2489" y="724"/>
                  <a:pt x="2025" y="296"/>
                </a:cubicBezTo>
                <a:cubicBezTo>
                  <a:pt x="1811" y="99"/>
                  <a:pt x="1536" y="0"/>
                  <a:pt x="12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3" name="Google Shape;10983;p66"/>
          <p:cNvSpPr/>
          <p:nvPr/>
        </p:nvSpPr>
        <p:spPr>
          <a:xfrm>
            <a:off x="3004663" y="4725872"/>
            <a:ext cx="81191" cy="73185"/>
          </a:xfrm>
          <a:custGeom>
            <a:avLst/>
            <a:gdLst/>
            <a:ahLst/>
            <a:cxnLst/>
            <a:rect l="l" t="t" r="r" b="b"/>
            <a:pathLst>
              <a:path w="2525" h="2276" extrusionOk="0">
                <a:moveTo>
                  <a:pt x="1267" y="1"/>
                </a:moveTo>
                <a:cubicBezTo>
                  <a:pt x="961" y="1"/>
                  <a:pt x="655" y="123"/>
                  <a:pt x="430" y="368"/>
                </a:cubicBezTo>
                <a:cubicBezTo>
                  <a:pt x="1" y="832"/>
                  <a:pt x="37" y="1547"/>
                  <a:pt x="501" y="1975"/>
                </a:cubicBezTo>
                <a:cubicBezTo>
                  <a:pt x="719" y="2177"/>
                  <a:pt x="993" y="2276"/>
                  <a:pt x="1266" y="2276"/>
                </a:cubicBezTo>
                <a:cubicBezTo>
                  <a:pt x="1574" y="2276"/>
                  <a:pt x="1881" y="2150"/>
                  <a:pt x="2108" y="1904"/>
                </a:cubicBezTo>
                <a:cubicBezTo>
                  <a:pt x="2525" y="1440"/>
                  <a:pt x="2501" y="725"/>
                  <a:pt x="2037" y="297"/>
                </a:cubicBezTo>
                <a:cubicBezTo>
                  <a:pt x="1817" y="99"/>
                  <a:pt x="1542" y="1"/>
                  <a:pt x="126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4" name="Google Shape;10984;p66"/>
          <p:cNvSpPr/>
          <p:nvPr/>
        </p:nvSpPr>
        <p:spPr>
          <a:xfrm>
            <a:off x="991111" y="3357662"/>
            <a:ext cx="81224" cy="73056"/>
          </a:xfrm>
          <a:custGeom>
            <a:avLst/>
            <a:gdLst/>
            <a:ahLst/>
            <a:cxnLst/>
            <a:rect l="l" t="t" r="r" b="b"/>
            <a:pathLst>
              <a:path w="2526" h="2272" extrusionOk="0">
                <a:moveTo>
                  <a:pt x="1263" y="1"/>
                </a:moveTo>
                <a:cubicBezTo>
                  <a:pt x="955" y="1"/>
                  <a:pt x="649" y="124"/>
                  <a:pt x="430" y="362"/>
                </a:cubicBezTo>
                <a:cubicBezTo>
                  <a:pt x="1" y="826"/>
                  <a:pt x="37" y="1553"/>
                  <a:pt x="489" y="1969"/>
                </a:cubicBezTo>
                <a:cubicBezTo>
                  <a:pt x="709" y="2172"/>
                  <a:pt x="984" y="2271"/>
                  <a:pt x="1259" y="2271"/>
                </a:cubicBezTo>
                <a:cubicBezTo>
                  <a:pt x="1565" y="2271"/>
                  <a:pt x="1871" y="2148"/>
                  <a:pt x="2096" y="1910"/>
                </a:cubicBezTo>
                <a:cubicBezTo>
                  <a:pt x="2525" y="1446"/>
                  <a:pt x="2489" y="731"/>
                  <a:pt x="2037" y="303"/>
                </a:cubicBezTo>
                <a:cubicBezTo>
                  <a:pt x="1817" y="100"/>
                  <a:pt x="1539" y="1"/>
                  <a:pt x="12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5" name="Google Shape;10985;p66"/>
          <p:cNvSpPr/>
          <p:nvPr/>
        </p:nvSpPr>
        <p:spPr>
          <a:xfrm>
            <a:off x="2156215" y="4689502"/>
            <a:ext cx="81191" cy="73024"/>
          </a:xfrm>
          <a:custGeom>
            <a:avLst/>
            <a:gdLst/>
            <a:ahLst/>
            <a:cxnLst/>
            <a:rect l="l" t="t" r="r" b="b"/>
            <a:pathLst>
              <a:path w="2525" h="2271" extrusionOk="0">
                <a:moveTo>
                  <a:pt x="1261" y="1"/>
                </a:moveTo>
                <a:cubicBezTo>
                  <a:pt x="954" y="1"/>
                  <a:pt x="649" y="123"/>
                  <a:pt x="429" y="368"/>
                </a:cubicBezTo>
                <a:cubicBezTo>
                  <a:pt x="1" y="832"/>
                  <a:pt x="24" y="1547"/>
                  <a:pt x="489" y="1975"/>
                </a:cubicBezTo>
                <a:cubicBezTo>
                  <a:pt x="708" y="2172"/>
                  <a:pt x="984" y="2271"/>
                  <a:pt x="1259" y="2271"/>
                </a:cubicBezTo>
                <a:cubicBezTo>
                  <a:pt x="1565" y="2271"/>
                  <a:pt x="1870" y="2148"/>
                  <a:pt x="2096" y="1904"/>
                </a:cubicBezTo>
                <a:cubicBezTo>
                  <a:pt x="2525" y="1439"/>
                  <a:pt x="2489" y="725"/>
                  <a:pt x="2025" y="296"/>
                </a:cubicBezTo>
                <a:cubicBezTo>
                  <a:pt x="1811" y="99"/>
                  <a:pt x="1535" y="1"/>
                  <a:pt x="12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86" name="Google Shape;10986;p66"/>
          <p:cNvSpPr/>
          <p:nvPr/>
        </p:nvSpPr>
        <p:spPr>
          <a:xfrm>
            <a:off x="989214" y="2100428"/>
            <a:ext cx="84632" cy="84664"/>
          </a:xfrm>
          <a:custGeom>
            <a:avLst/>
            <a:gdLst/>
            <a:ahLst/>
            <a:cxnLst/>
            <a:rect l="l" t="t" r="r" b="b"/>
            <a:pathLst>
              <a:path w="2632" h="2633" extrusionOk="0">
                <a:moveTo>
                  <a:pt x="1322" y="1"/>
                </a:moveTo>
                <a:cubicBezTo>
                  <a:pt x="596" y="1"/>
                  <a:pt x="0" y="596"/>
                  <a:pt x="0" y="1322"/>
                </a:cubicBezTo>
                <a:cubicBezTo>
                  <a:pt x="0" y="2049"/>
                  <a:pt x="596" y="2632"/>
                  <a:pt x="1322" y="2632"/>
                </a:cubicBezTo>
                <a:cubicBezTo>
                  <a:pt x="2048" y="2632"/>
                  <a:pt x="2632" y="2049"/>
                  <a:pt x="2632" y="1322"/>
                </a:cubicBezTo>
                <a:cubicBezTo>
                  <a:pt x="2632" y="596"/>
                  <a:pt x="2048" y="1"/>
                  <a:pt x="132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87" name="Google Shape;10987;p66"/>
          <p:cNvGrpSpPr/>
          <p:nvPr/>
        </p:nvGrpSpPr>
        <p:grpSpPr>
          <a:xfrm>
            <a:off x="89829" y="3671006"/>
            <a:ext cx="1614132" cy="2026035"/>
            <a:chOff x="89829" y="3671006"/>
            <a:chExt cx="1614132" cy="2026035"/>
          </a:xfrm>
        </p:grpSpPr>
        <p:sp>
          <p:nvSpPr>
            <p:cNvPr id="10988" name="Google Shape;10988;p66"/>
            <p:cNvSpPr/>
            <p:nvPr/>
          </p:nvSpPr>
          <p:spPr>
            <a:xfrm>
              <a:off x="89829" y="3832952"/>
              <a:ext cx="1608747" cy="1864090"/>
            </a:xfrm>
            <a:custGeom>
              <a:avLst/>
              <a:gdLst/>
              <a:ahLst/>
              <a:cxnLst/>
              <a:rect l="l" t="t" r="r" b="b"/>
              <a:pathLst>
                <a:path w="50031" h="57972" extrusionOk="0">
                  <a:moveTo>
                    <a:pt x="30004" y="1"/>
                  </a:moveTo>
                  <a:lnTo>
                    <a:pt x="608" y="10335"/>
                  </a:lnTo>
                  <a:lnTo>
                    <a:pt x="560" y="10359"/>
                  </a:lnTo>
                  <a:cubicBezTo>
                    <a:pt x="215" y="10478"/>
                    <a:pt x="1" y="10835"/>
                    <a:pt x="72" y="11204"/>
                  </a:cubicBezTo>
                  <a:cubicBezTo>
                    <a:pt x="84" y="11264"/>
                    <a:pt x="96" y="11323"/>
                    <a:pt x="120" y="11371"/>
                  </a:cubicBezTo>
                  <a:lnTo>
                    <a:pt x="15729" y="55769"/>
                  </a:lnTo>
                  <a:lnTo>
                    <a:pt x="19491" y="57972"/>
                  </a:lnTo>
                  <a:lnTo>
                    <a:pt x="21146" y="57424"/>
                  </a:lnTo>
                  <a:lnTo>
                    <a:pt x="21122" y="57412"/>
                  </a:lnTo>
                  <a:lnTo>
                    <a:pt x="50031" y="47268"/>
                  </a:lnTo>
                  <a:lnTo>
                    <a:pt x="34267" y="2453"/>
                  </a:lnTo>
                  <a:lnTo>
                    <a:pt x="33243" y="1917"/>
                  </a:lnTo>
                  <a:lnTo>
                    <a:pt x="33183" y="1751"/>
                  </a:lnTo>
                  <a:lnTo>
                    <a:pt x="30004" y="1"/>
                  </a:ln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6"/>
            <p:cNvSpPr/>
            <p:nvPr/>
          </p:nvSpPr>
          <p:spPr>
            <a:xfrm>
              <a:off x="272838" y="3692069"/>
              <a:ext cx="1431123" cy="1779104"/>
            </a:xfrm>
            <a:custGeom>
              <a:avLst/>
              <a:gdLst/>
              <a:ahLst/>
              <a:cxnLst/>
              <a:rect l="l" t="t" r="r" b="b"/>
              <a:pathLst>
                <a:path w="44507" h="55329" extrusionOk="0">
                  <a:moveTo>
                    <a:pt x="25992" y="0"/>
                  </a:moveTo>
                  <a:lnTo>
                    <a:pt x="25290" y="2715"/>
                  </a:lnTo>
                  <a:lnTo>
                    <a:pt x="1" y="11609"/>
                  </a:lnTo>
                  <a:lnTo>
                    <a:pt x="13324" y="49494"/>
                  </a:lnTo>
                  <a:lnTo>
                    <a:pt x="12014" y="53614"/>
                  </a:lnTo>
                  <a:lnTo>
                    <a:pt x="15122" y="55328"/>
                  </a:lnTo>
                  <a:lnTo>
                    <a:pt x="44506" y="45029"/>
                  </a:lnTo>
                  <a:lnTo>
                    <a:pt x="29266" y="1703"/>
                  </a:lnTo>
                  <a:lnTo>
                    <a:pt x="259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6"/>
            <p:cNvSpPr/>
            <p:nvPr/>
          </p:nvSpPr>
          <p:spPr>
            <a:xfrm>
              <a:off x="243381" y="3671006"/>
              <a:ext cx="1430705" cy="1787529"/>
            </a:xfrm>
            <a:custGeom>
              <a:avLst/>
              <a:gdLst/>
              <a:ahLst/>
              <a:cxnLst/>
              <a:rect l="l" t="t" r="r" b="b"/>
              <a:pathLst>
                <a:path w="44494" h="55591" extrusionOk="0">
                  <a:moveTo>
                    <a:pt x="26063" y="0"/>
                  </a:moveTo>
                  <a:lnTo>
                    <a:pt x="25289" y="3036"/>
                  </a:lnTo>
                  <a:lnTo>
                    <a:pt x="0" y="11930"/>
                  </a:lnTo>
                  <a:lnTo>
                    <a:pt x="13311" y="49804"/>
                  </a:lnTo>
                  <a:lnTo>
                    <a:pt x="12263" y="53900"/>
                  </a:lnTo>
                  <a:lnTo>
                    <a:pt x="15347" y="55590"/>
                  </a:lnTo>
                  <a:lnTo>
                    <a:pt x="44494" y="45339"/>
                  </a:lnTo>
                  <a:lnTo>
                    <a:pt x="29147" y="1679"/>
                  </a:lnTo>
                  <a:lnTo>
                    <a:pt x="260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6"/>
            <p:cNvSpPr/>
            <p:nvPr/>
          </p:nvSpPr>
          <p:spPr>
            <a:xfrm>
              <a:off x="148034" y="3671006"/>
              <a:ext cx="1427264" cy="1801677"/>
            </a:xfrm>
            <a:custGeom>
              <a:avLst/>
              <a:gdLst/>
              <a:ahLst/>
              <a:cxnLst/>
              <a:rect l="l" t="t" r="r" b="b"/>
              <a:pathLst>
                <a:path w="44387" h="56031" extrusionOk="0">
                  <a:moveTo>
                    <a:pt x="29028" y="0"/>
                  </a:moveTo>
                  <a:lnTo>
                    <a:pt x="619" y="9990"/>
                  </a:lnTo>
                  <a:cubicBezTo>
                    <a:pt x="215" y="10132"/>
                    <a:pt x="0" y="10573"/>
                    <a:pt x="143" y="10978"/>
                  </a:cubicBezTo>
                  <a:lnTo>
                    <a:pt x="15228" y="53900"/>
                  </a:lnTo>
                  <a:lnTo>
                    <a:pt x="18872" y="56031"/>
                  </a:lnTo>
                  <a:lnTo>
                    <a:pt x="20467" y="55495"/>
                  </a:lnTo>
                  <a:lnTo>
                    <a:pt x="16550" y="53435"/>
                  </a:lnTo>
                  <a:lnTo>
                    <a:pt x="44387" y="43660"/>
                  </a:lnTo>
                  <a:lnTo>
                    <a:pt x="290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6"/>
            <p:cNvSpPr/>
            <p:nvPr/>
          </p:nvSpPr>
          <p:spPr>
            <a:xfrm>
              <a:off x="419477" y="3969171"/>
              <a:ext cx="597279" cy="321807"/>
            </a:xfrm>
            <a:custGeom>
              <a:avLst/>
              <a:gdLst/>
              <a:ahLst/>
              <a:cxnLst/>
              <a:rect l="l" t="t" r="r" b="b"/>
              <a:pathLst>
                <a:path w="18575" h="10008" extrusionOk="0">
                  <a:moveTo>
                    <a:pt x="17010" y="0"/>
                  </a:moveTo>
                  <a:cubicBezTo>
                    <a:pt x="16980" y="0"/>
                    <a:pt x="16949" y="5"/>
                    <a:pt x="16920" y="15"/>
                  </a:cubicBezTo>
                  <a:lnTo>
                    <a:pt x="203" y="5885"/>
                  </a:lnTo>
                  <a:cubicBezTo>
                    <a:pt x="72" y="5932"/>
                    <a:pt x="1" y="6087"/>
                    <a:pt x="49" y="6218"/>
                  </a:cubicBezTo>
                  <a:lnTo>
                    <a:pt x="1311" y="9826"/>
                  </a:lnTo>
                  <a:cubicBezTo>
                    <a:pt x="1348" y="9939"/>
                    <a:pt x="1453" y="10007"/>
                    <a:pt x="1560" y="10007"/>
                  </a:cubicBezTo>
                  <a:cubicBezTo>
                    <a:pt x="1588" y="10007"/>
                    <a:pt x="1617" y="10002"/>
                    <a:pt x="1644" y="9992"/>
                  </a:cubicBezTo>
                  <a:lnTo>
                    <a:pt x="18360" y="4123"/>
                  </a:lnTo>
                  <a:cubicBezTo>
                    <a:pt x="18503" y="4075"/>
                    <a:pt x="18575" y="3920"/>
                    <a:pt x="18527" y="3789"/>
                  </a:cubicBezTo>
                  <a:lnTo>
                    <a:pt x="17265" y="182"/>
                  </a:lnTo>
                  <a:cubicBezTo>
                    <a:pt x="17227" y="69"/>
                    <a:pt x="17122" y="0"/>
                    <a:pt x="170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6"/>
            <p:cNvSpPr/>
            <p:nvPr/>
          </p:nvSpPr>
          <p:spPr>
            <a:xfrm>
              <a:off x="148034" y="3974606"/>
              <a:ext cx="579658" cy="1429579"/>
            </a:xfrm>
            <a:custGeom>
              <a:avLst/>
              <a:gdLst/>
              <a:ahLst/>
              <a:cxnLst/>
              <a:rect l="l" t="t" r="r" b="b"/>
              <a:pathLst>
                <a:path w="18027" h="44459" extrusionOk="0">
                  <a:moveTo>
                    <a:pt x="2179" y="1"/>
                  </a:moveTo>
                  <a:lnTo>
                    <a:pt x="572" y="560"/>
                  </a:lnTo>
                  <a:cubicBezTo>
                    <a:pt x="191" y="691"/>
                    <a:pt x="0" y="1108"/>
                    <a:pt x="131" y="1489"/>
                  </a:cubicBezTo>
                  <a:lnTo>
                    <a:pt x="15228" y="44459"/>
                  </a:lnTo>
                  <a:lnTo>
                    <a:pt x="18026" y="43482"/>
                  </a:lnTo>
                  <a:lnTo>
                    <a:pt x="21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4" name="Google Shape;10994;p66"/>
          <p:cNvGrpSpPr/>
          <p:nvPr/>
        </p:nvGrpSpPr>
        <p:grpSpPr>
          <a:xfrm>
            <a:off x="7896325" y="3775261"/>
            <a:ext cx="1194891" cy="1507278"/>
            <a:chOff x="7896325" y="3775261"/>
            <a:chExt cx="1194891" cy="1507278"/>
          </a:xfrm>
        </p:grpSpPr>
        <p:sp>
          <p:nvSpPr>
            <p:cNvPr id="10995" name="Google Shape;10995;p66"/>
            <p:cNvSpPr/>
            <p:nvPr/>
          </p:nvSpPr>
          <p:spPr>
            <a:xfrm>
              <a:off x="7896325" y="3930486"/>
              <a:ext cx="1143946" cy="1352053"/>
            </a:xfrm>
            <a:custGeom>
              <a:avLst/>
              <a:gdLst/>
              <a:ahLst/>
              <a:cxnLst/>
              <a:rect l="l" t="t" r="r" b="b"/>
              <a:pathLst>
                <a:path w="35576" h="42048" extrusionOk="0">
                  <a:moveTo>
                    <a:pt x="27344" y="0"/>
                  </a:moveTo>
                  <a:cubicBezTo>
                    <a:pt x="27251" y="0"/>
                    <a:pt x="27157" y="9"/>
                    <a:pt x="27063" y="27"/>
                  </a:cubicBezTo>
                  <a:lnTo>
                    <a:pt x="2798" y="4695"/>
                  </a:lnTo>
                  <a:cubicBezTo>
                    <a:pt x="2000" y="4838"/>
                    <a:pt x="1477" y="5611"/>
                    <a:pt x="1631" y="6409"/>
                  </a:cubicBezTo>
                  <a:lnTo>
                    <a:pt x="1798" y="7278"/>
                  </a:lnTo>
                  <a:lnTo>
                    <a:pt x="238" y="7576"/>
                  </a:lnTo>
                  <a:cubicBezTo>
                    <a:pt x="95" y="7600"/>
                    <a:pt x="0" y="7731"/>
                    <a:pt x="36" y="7874"/>
                  </a:cubicBezTo>
                  <a:lnTo>
                    <a:pt x="60" y="8028"/>
                  </a:lnTo>
                  <a:cubicBezTo>
                    <a:pt x="80" y="8151"/>
                    <a:pt x="188" y="8238"/>
                    <a:pt x="308" y="8238"/>
                  </a:cubicBezTo>
                  <a:cubicBezTo>
                    <a:pt x="328" y="8238"/>
                    <a:pt x="349" y="8236"/>
                    <a:pt x="369" y="8231"/>
                  </a:cubicBezTo>
                  <a:lnTo>
                    <a:pt x="1929" y="7933"/>
                  </a:lnTo>
                  <a:lnTo>
                    <a:pt x="2477" y="10803"/>
                  </a:lnTo>
                  <a:lnTo>
                    <a:pt x="917" y="11100"/>
                  </a:lnTo>
                  <a:cubicBezTo>
                    <a:pt x="774" y="11124"/>
                    <a:pt x="679" y="11255"/>
                    <a:pt x="703" y="11398"/>
                  </a:cubicBezTo>
                  <a:lnTo>
                    <a:pt x="738" y="11553"/>
                  </a:lnTo>
                  <a:cubicBezTo>
                    <a:pt x="759" y="11675"/>
                    <a:pt x="867" y="11763"/>
                    <a:pt x="987" y="11763"/>
                  </a:cubicBezTo>
                  <a:cubicBezTo>
                    <a:pt x="1007" y="11763"/>
                    <a:pt x="1027" y="11760"/>
                    <a:pt x="1048" y="11755"/>
                  </a:cubicBezTo>
                  <a:lnTo>
                    <a:pt x="2608" y="11457"/>
                  </a:lnTo>
                  <a:lnTo>
                    <a:pt x="3155" y="14327"/>
                  </a:lnTo>
                  <a:lnTo>
                    <a:pt x="1607" y="14613"/>
                  </a:lnTo>
                  <a:cubicBezTo>
                    <a:pt x="1465" y="14636"/>
                    <a:pt x="1369" y="14779"/>
                    <a:pt x="1393" y="14922"/>
                  </a:cubicBezTo>
                  <a:lnTo>
                    <a:pt x="1417" y="15065"/>
                  </a:lnTo>
                  <a:cubicBezTo>
                    <a:pt x="1448" y="15187"/>
                    <a:pt x="1548" y="15275"/>
                    <a:pt x="1666" y="15275"/>
                  </a:cubicBezTo>
                  <a:cubicBezTo>
                    <a:pt x="1686" y="15275"/>
                    <a:pt x="1706" y="15273"/>
                    <a:pt x="1727" y="15267"/>
                  </a:cubicBezTo>
                  <a:lnTo>
                    <a:pt x="3286" y="14970"/>
                  </a:lnTo>
                  <a:lnTo>
                    <a:pt x="3846" y="17827"/>
                  </a:lnTo>
                  <a:lnTo>
                    <a:pt x="2274" y="18125"/>
                  </a:lnTo>
                  <a:cubicBezTo>
                    <a:pt x="2131" y="18161"/>
                    <a:pt x="2048" y="18292"/>
                    <a:pt x="2072" y="18434"/>
                  </a:cubicBezTo>
                  <a:lnTo>
                    <a:pt x="2096" y="18577"/>
                  </a:lnTo>
                  <a:cubicBezTo>
                    <a:pt x="2117" y="18705"/>
                    <a:pt x="2234" y="18795"/>
                    <a:pt x="2361" y="18795"/>
                  </a:cubicBezTo>
                  <a:cubicBezTo>
                    <a:pt x="2376" y="18795"/>
                    <a:pt x="2390" y="18794"/>
                    <a:pt x="2405" y="18792"/>
                  </a:cubicBezTo>
                  <a:lnTo>
                    <a:pt x="3965" y="18494"/>
                  </a:lnTo>
                  <a:lnTo>
                    <a:pt x="4513" y="21351"/>
                  </a:lnTo>
                  <a:lnTo>
                    <a:pt x="2953" y="21649"/>
                  </a:lnTo>
                  <a:cubicBezTo>
                    <a:pt x="2810" y="21673"/>
                    <a:pt x="2715" y="21816"/>
                    <a:pt x="2750" y="21959"/>
                  </a:cubicBezTo>
                  <a:lnTo>
                    <a:pt x="2774" y="22102"/>
                  </a:lnTo>
                  <a:cubicBezTo>
                    <a:pt x="2796" y="22230"/>
                    <a:pt x="2913" y="22320"/>
                    <a:pt x="3040" y="22320"/>
                  </a:cubicBezTo>
                  <a:cubicBezTo>
                    <a:pt x="3054" y="22320"/>
                    <a:pt x="3069" y="22318"/>
                    <a:pt x="3084" y="22316"/>
                  </a:cubicBezTo>
                  <a:lnTo>
                    <a:pt x="4644" y="22018"/>
                  </a:lnTo>
                  <a:lnTo>
                    <a:pt x="5191" y="24876"/>
                  </a:lnTo>
                  <a:lnTo>
                    <a:pt x="3632" y="25173"/>
                  </a:lnTo>
                  <a:cubicBezTo>
                    <a:pt x="3489" y="25197"/>
                    <a:pt x="3393" y="25340"/>
                    <a:pt x="3429" y="25483"/>
                  </a:cubicBezTo>
                  <a:lnTo>
                    <a:pt x="3453" y="25626"/>
                  </a:lnTo>
                  <a:cubicBezTo>
                    <a:pt x="3474" y="25743"/>
                    <a:pt x="3591" y="25832"/>
                    <a:pt x="3718" y="25832"/>
                  </a:cubicBezTo>
                  <a:cubicBezTo>
                    <a:pt x="3733" y="25832"/>
                    <a:pt x="3748" y="25831"/>
                    <a:pt x="3763" y="25828"/>
                  </a:cubicBezTo>
                  <a:lnTo>
                    <a:pt x="5322" y="25531"/>
                  </a:lnTo>
                  <a:lnTo>
                    <a:pt x="5870" y="28388"/>
                  </a:lnTo>
                  <a:lnTo>
                    <a:pt x="4310" y="28686"/>
                  </a:lnTo>
                  <a:cubicBezTo>
                    <a:pt x="4167" y="28710"/>
                    <a:pt x="4072" y="28852"/>
                    <a:pt x="4096" y="28995"/>
                  </a:cubicBezTo>
                  <a:lnTo>
                    <a:pt x="4132" y="29150"/>
                  </a:lnTo>
                  <a:cubicBezTo>
                    <a:pt x="4153" y="29267"/>
                    <a:pt x="4270" y="29356"/>
                    <a:pt x="4397" y="29356"/>
                  </a:cubicBezTo>
                  <a:cubicBezTo>
                    <a:pt x="4412" y="29356"/>
                    <a:pt x="4426" y="29355"/>
                    <a:pt x="4441" y="29352"/>
                  </a:cubicBezTo>
                  <a:lnTo>
                    <a:pt x="6001" y="29055"/>
                  </a:lnTo>
                  <a:lnTo>
                    <a:pt x="6549" y="31912"/>
                  </a:lnTo>
                  <a:lnTo>
                    <a:pt x="4989" y="32210"/>
                  </a:lnTo>
                  <a:cubicBezTo>
                    <a:pt x="4846" y="32234"/>
                    <a:pt x="4751" y="32377"/>
                    <a:pt x="4775" y="32520"/>
                  </a:cubicBezTo>
                  <a:lnTo>
                    <a:pt x="4810" y="32674"/>
                  </a:lnTo>
                  <a:cubicBezTo>
                    <a:pt x="4832" y="32792"/>
                    <a:pt x="4949" y="32880"/>
                    <a:pt x="5067" y="32880"/>
                  </a:cubicBezTo>
                  <a:cubicBezTo>
                    <a:pt x="5081" y="32880"/>
                    <a:pt x="5094" y="32879"/>
                    <a:pt x="5108" y="32877"/>
                  </a:cubicBezTo>
                  <a:lnTo>
                    <a:pt x="6680" y="32579"/>
                  </a:lnTo>
                  <a:lnTo>
                    <a:pt x="7227" y="35437"/>
                  </a:lnTo>
                  <a:lnTo>
                    <a:pt x="5668" y="35734"/>
                  </a:lnTo>
                  <a:cubicBezTo>
                    <a:pt x="5525" y="35758"/>
                    <a:pt x="5429" y="35901"/>
                    <a:pt x="5453" y="36044"/>
                  </a:cubicBezTo>
                  <a:lnTo>
                    <a:pt x="5477" y="36199"/>
                  </a:lnTo>
                  <a:cubicBezTo>
                    <a:pt x="5509" y="36316"/>
                    <a:pt x="5618" y="36405"/>
                    <a:pt x="5743" y="36405"/>
                  </a:cubicBezTo>
                  <a:cubicBezTo>
                    <a:pt x="5757" y="36405"/>
                    <a:pt x="5772" y="36403"/>
                    <a:pt x="5787" y="36401"/>
                  </a:cubicBezTo>
                  <a:lnTo>
                    <a:pt x="7346" y="36103"/>
                  </a:lnTo>
                  <a:lnTo>
                    <a:pt x="7906" y="38961"/>
                  </a:lnTo>
                  <a:lnTo>
                    <a:pt x="6346" y="39258"/>
                  </a:lnTo>
                  <a:cubicBezTo>
                    <a:pt x="6203" y="39282"/>
                    <a:pt x="6108" y="39425"/>
                    <a:pt x="6132" y="39568"/>
                  </a:cubicBezTo>
                  <a:lnTo>
                    <a:pt x="6156" y="39723"/>
                  </a:lnTo>
                  <a:cubicBezTo>
                    <a:pt x="6188" y="39840"/>
                    <a:pt x="6296" y="39929"/>
                    <a:pt x="6421" y="39929"/>
                  </a:cubicBezTo>
                  <a:cubicBezTo>
                    <a:pt x="6436" y="39929"/>
                    <a:pt x="6450" y="39928"/>
                    <a:pt x="6465" y="39925"/>
                  </a:cubicBezTo>
                  <a:lnTo>
                    <a:pt x="8025" y="39628"/>
                  </a:lnTo>
                  <a:lnTo>
                    <a:pt x="8263" y="40854"/>
                  </a:lnTo>
                  <a:cubicBezTo>
                    <a:pt x="8400" y="41557"/>
                    <a:pt x="9017" y="42048"/>
                    <a:pt x="9709" y="42048"/>
                  </a:cubicBezTo>
                  <a:cubicBezTo>
                    <a:pt x="9801" y="42048"/>
                    <a:pt x="9895" y="42039"/>
                    <a:pt x="9989" y="42021"/>
                  </a:cubicBezTo>
                  <a:lnTo>
                    <a:pt x="34243" y="37353"/>
                  </a:lnTo>
                  <a:cubicBezTo>
                    <a:pt x="35052" y="37199"/>
                    <a:pt x="35576" y="36425"/>
                    <a:pt x="35421" y="35627"/>
                  </a:cubicBezTo>
                  <a:lnTo>
                    <a:pt x="28789" y="1194"/>
                  </a:lnTo>
                  <a:cubicBezTo>
                    <a:pt x="28653" y="491"/>
                    <a:pt x="28035" y="0"/>
                    <a:pt x="27344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6"/>
            <p:cNvSpPr/>
            <p:nvPr/>
          </p:nvSpPr>
          <p:spPr>
            <a:xfrm>
              <a:off x="8391006" y="4634802"/>
              <a:ext cx="71995" cy="65693"/>
            </a:xfrm>
            <a:custGeom>
              <a:avLst/>
              <a:gdLst/>
              <a:ahLst/>
              <a:cxnLst/>
              <a:rect l="l" t="t" r="r" b="b"/>
              <a:pathLst>
                <a:path w="2239" h="2043" extrusionOk="0">
                  <a:moveTo>
                    <a:pt x="1119" y="0"/>
                  </a:moveTo>
                  <a:cubicBezTo>
                    <a:pt x="857" y="0"/>
                    <a:pt x="595" y="98"/>
                    <a:pt x="393" y="295"/>
                  </a:cubicBezTo>
                  <a:cubicBezTo>
                    <a:pt x="0" y="700"/>
                    <a:pt x="0" y="1343"/>
                    <a:pt x="393" y="1747"/>
                  </a:cubicBezTo>
                  <a:cubicBezTo>
                    <a:pt x="595" y="1944"/>
                    <a:pt x="857" y="2042"/>
                    <a:pt x="1119" y="2042"/>
                  </a:cubicBezTo>
                  <a:cubicBezTo>
                    <a:pt x="1381" y="2042"/>
                    <a:pt x="1643" y="1944"/>
                    <a:pt x="1845" y="1747"/>
                  </a:cubicBezTo>
                  <a:cubicBezTo>
                    <a:pt x="2238" y="1343"/>
                    <a:pt x="2238" y="700"/>
                    <a:pt x="1845" y="295"/>
                  </a:cubicBezTo>
                  <a:cubicBezTo>
                    <a:pt x="1643" y="98"/>
                    <a:pt x="1381" y="0"/>
                    <a:pt x="1119" y="0"/>
                  </a:cubicBezTo>
                  <a:close/>
                </a:path>
              </a:pathLst>
            </a:custGeom>
            <a:solidFill>
              <a:srgbClr val="5BA1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6"/>
            <p:cNvSpPr/>
            <p:nvPr/>
          </p:nvSpPr>
          <p:spPr>
            <a:xfrm>
              <a:off x="8027271" y="3775261"/>
              <a:ext cx="1063945" cy="1316008"/>
            </a:xfrm>
            <a:custGeom>
              <a:avLst/>
              <a:gdLst/>
              <a:ahLst/>
              <a:cxnLst/>
              <a:rect l="l" t="t" r="r" b="b"/>
              <a:pathLst>
                <a:path w="33088" h="40927" extrusionOk="0">
                  <a:moveTo>
                    <a:pt x="25803" y="1"/>
                  </a:moveTo>
                  <a:cubicBezTo>
                    <a:pt x="25775" y="1"/>
                    <a:pt x="25746" y="3"/>
                    <a:pt x="25718" y="9"/>
                  </a:cubicBezTo>
                  <a:lnTo>
                    <a:pt x="441" y="4878"/>
                  </a:lnTo>
                  <a:cubicBezTo>
                    <a:pt x="167" y="4926"/>
                    <a:pt x="0" y="5188"/>
                    <a:pt x="48" y="5450"/>
                  </a:cubicBezTo>
                  <a:lnTo>
                    <a:pt x="6799" y="40525"/>
                  </a:lnTo>
                  <a:cubicBezTo>
                    <a:pt x="6841" y="40759"/>
                    <a:pt x="7054" y="40926"/>
                    <a:pt x="7285" y="40926"/>
                  </a:cubicBezTo>
                  <a:cubicBezTo>
                    <a:pt x="7313" y="40926"/>
                    <a:pt x="7341" y="40924"/>
                    <a:pt x="7370" y="40918"/>
                  </a:cubicBezTo>
                  <a:lnTo>
                    <a:pt x="32647" y="36049"/>
                  </a:lnTo>
                  <a:cubicBezTo>
                    <a:pt x="32909" y="36001"/>
                    <a:pt x="33088" y="35739"/>
                    <a:pt x="33040" y="35477"/>
                  </a:cubicBezTo>
                  <a:lnTo>
                    <a:pt x="26289" y="402"/>
                  </a:lnTo>
                  <a:cubicBezTo>
                    <a:pt x="26247" y="168"/>
                    <a:pt x="26034" y="1"/>
                    <a:pt x="25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6"/>
            <p:cNvSpPr/>
            <p:nvPr/>
          </p:nvSpPr>
          <p:spPr>
            <a:xfrm>
              <a:off x="8060940" y="3983353"/>
              <a:ext cx="56336" cy="52252"/>
            </a:xfrm>
            <a:custGeom>
              <a:avLst/>
              <a:gdLst/>
              <a:ahLst/>
              <a:cxnLst/>
              <a:rect l="l" t="t" r="r" b="b"/>
              <a:pathLst>
                <a:path w="1752" h="1625" extrusionOk="0">
                  <a:moveTo>
                    <a:pt x="869" y="0"/>
                  </a:moveTo>
                  <a:cubicBezTo>
                    <a:pt x="818" y="0"/>
                    <a:pt x="767" y="5"/>
                    <a:pt x="715" y="15"/>
                  </a:cubicBezTo>
                  <a:cubicBezTo>
                    <a:pt x="287" y="110"/>
                    <a:pt x="1" y="527"/>
                    <a:pt x="84" y="967"/>
                  </a:cubicBezTo>
                  <a:cubicBezTo>
                    <a:pt x="158" y="1356"/>
                    <a:pt x="491" y="1624"/>
                    <a:pt x="872" y="1624"/>
                  </a:cubicBezTo>
                  <a:cubicBezTo>
                    <a:pt x="922" y="1624"/>
                    <a:pt x="973" y="1620"/>
                    <a:pt x="1025" y="1610"/>
                  </a:cubicBezTo>
                  <a:cubicBezTo>
                    <a:pt x="1465" y="1515"/>
                    <a:pt x="1751" y="1098"/>
                    <a:pt x="1668" y="658"/>
                  </a:cubicBezTo>
                  <a:cubicBezTo>
                    <a:pt x="1594" y="268"/>
                    <a:pt x="1251" y="0"/>
                    <a:pt x="869" y="0"/>
                  </a:cubicBezTo>
                  <a:close/>
                </a:path>
              </a:pathLst>
            </a:custGeom>
            <a:solidFill>
              <a:srgbClr val="D29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6"/>
            <p:cNvSpPr/>
            <p:nvPr/>
          </p:nvSpPr>
          <p:spPr>
            <a:xfrm>
              <a:off x="7983215" y="3998370"/>
              <a:ext cx="105693" cy="39165"/>
            </a:xfrm>
            <a:custGeom>
              <a:avLst/>
              <a:gdLst/>
              <a:ahLst/>
              <a:cxnLst/>
              <a:rect l="l" t="t" r="r" b="b"/>
              <a:pathLst>
                <a:path w="3287" h="1218" extrusionOk="0">
                  <a:moveTo>
                    <a:pt x="3096" y="0"/>
                  </a:moveTo>
                  <a:lnTo>
                    <a:pt x="84" y="583"/>
                  </a:lnTo>
                  <a:cubicBezTo>
                    <a:pt x="37" y="595"/>
                    <a:pt x="1" y="643"/>
                    <a:pt x="13" y="691"/>
                  </a:cubicBezTo>
                  <a:lnTo>
                    <a:pt x="108" y="1143"/>
                  </a:lnTo>
                  <a:cubicBezTo>
                    <a:pt x="108" y="1193"/>
                    <a:pt x="141" y="1217"/>
                    <a:pt x="180" y="1217"/>
                  </a:cubicBezTo>
                  <a:cubicBezTo>
                    <a:pt x="187" y="1217"/>
                    <a:pt x="195" y="1216"/>
                    <a:pt x="203" y="1214"/>
                  </a:cubicBezTo>
                  <a:lnTo>
                    <a:pt x="3216" y="643"/>
                  </a:lnTo>
                  <a:cubicBezTo>
                    <a:pt x="3263" y="631"/>
                    <a:pt x="3287" y="583"/>
                    <a:pt x="3287" y="536"/>
                  </a:cubicBezTo>
                  <a:lnTo>
                    <a:pt x="3192" y="71"/>
                  </a:lnTo>
                  <a:cubicBezTo>
                    <a:pt x="3180" y="24"/>
                    <a:pt x="3144" y="0"/>
                    <a:pt x="3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6"/>
            <p:cNvSpPr/>
            <p:nvPr/>
          </p:nvSpPr>
          <p:spPr>
            <a:xfrm>
              <a:off x="8082004" y="4092849"/>
              <a:ext cx="56303" cy="51866"/>
            </a:xfrm>
            <a:custGeom>
              <a:avLst/>
              <a:gdLst/>
              <a:ahLst/>
              <a:cxnLst/>
              <a:rect l="l" t="t" r="r" b="b"/>
              <a:pathLst>
                <a:path w="1751" h="1613" extrusionOk="0">
                  <a:moveTo>
                    <a:pt x="868" y="0"/>
                  </a:moveTo>
                  <a:cubicBezTo>
                    <a:pt x="818" y="0"/>
                    <a:pt x="767" y="5"/>
                    <a:pt x="715" y="15"/>
                  </a:cubicBezTo>
                  <a:cubicBezTo>
                    <a:pt x="286" y="98"/>
                    <a:pt x="1" y="515"/>
                    <a:pt x="84" y="955"/>
                  </a:cubicBezTo>
                  <a:cubicBezTo>
                    <a:pt x="158" y="1344"/>
                    <a:pt x="491" y="1613"/>
                    <a:pt x="872" y="1613"/>
                  </a:cubicBezTo>
                  <a:cubicBezTo>
                    <a:pt x="922" y="1613"/>
                    <a:pt x="973" y="1608"/>
                    <a:pt x="1025" y="1598"/>
                  </a:cubicBezTo>
                  <a:cubicBezTo>
                    <a:pt x="1465" y="1515"/>
                    <a:pt x="1751" y="1086"/>
                    <a:pt x="1668" y="658"/>
                  </a:cubicBezTo>
                  <a:cubicBezTo>
                    <a:pt x="1594" y="269"/>
                    <a:pt x="1251" y="0"/>
                    <a:pt x="868" y="0"/>
                  </a:cubicBezTo>
                  <a:close/>
                </a:path>
              </a:pathLst>
            </a:custGeom>
            <a:solidFill>
              <a:srgbClr val="D29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6"/>
            <p:cNvSpPr/>
            <p:nvPr/>
          </p:nvSpPr>
          <p:spPr>
            <a:xfrm>
              <a:off x="8004278" y="4107771"/>
              <a:ext cx="105693" cy="39165"/>
            </a:xfrm>
            <a:custGeom>
              <a:avLst/>
              <a:gdLst/>
              <a:ahLst/>
              <a:cxnLst/>
              <a:rect l="l" t="t" r="r" b="b"/>
              <a:pathLst>
                <a:path w="3287" h="1218" extrusionOk="0">
                  <a:moveTo>
                    <a:pt x="3109" y="0"/>
                  </a:moveTo>
                  <a:cubicBezTo>
                    <a:pt x="3101" y="0"/>
                    <a:pt x="3093" y="1"/>
                    <a:pt x="3084" y="3"/>
                  </a:cubicBezTo>
                  <a:lnTo>
                    <a:pt x="84" y="575"/>
                  </a:lnTo>
                  <a:cubicBezTo>
                    <a:pt x="36" y="587"/>
                    <a:pt x="1" y="634"/>
                    <a:pt x="13" y="682"/>
                  </a:cubicBezTo>
                  <a:lnTo>
                    <a:pt x="96" y="1146"/>
                  </a:lnTo>
                  <a:cubicBezTo>
                    <a:pt x="108" y="1194"/>
                    <a:pt x="155" y="1218"/>
                    <a:pt x="203" y="1218"/>
                  </a:cubicBezTo>
                  <a:lnTo>
                    <a:pt x="3215" y="634"/>
                  </a:lnTo>
                  <a:cubicBezTo>
                    <a:pt x="3263" y="622"/>
                    <a:pt x="3287" y="575"/>
                    <a:pt x="3275" y="527"/>
                  </a:cubicBezTo>
                  <a:lnTo>
                    <a:pt x="3192" y="63"/>
                  </a:lnTo>
                  <a:cubicBezTo>
                    <a:pt x="3182" y="23"/>
                    <a:pt x="3147" y="0"/>
                    <a:pt x="31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6"/>
            <p:cNvSpPr/>
            <p:nvPr/>
          </p:nvSpPr>
          <p:spPr>
            <a:xfrm>
              <a:off x="8102681" y="4202346"/>
              <a:ext cx="56689" cy="51866"/>
            </a:xfrm>
            <a:custGeom>
              <a:avLst/>
              <a:gdLst/>
              <a:ahLst/>
              <a:cxnLst/>
              <a:rect l="l" t="t" r="r" b="b"/>
              <a:pathLst>
                <a:path w="1763" h="1613" extrusionOk="0">
                  <a:moveTo>
                    <a:pt x="880" y="1"/>
                  </a:moveTo>
                  <a:cubicBezTo>
                    <a:pt x="830" y="1"/>
                    <a:pt x="778" y="5"/>
                    <a:pt x="727" y="15"/>
                  </a:cubicBezTo>
                  <a:cubicBezTo>
                    <a:pt x="286" y="98"/>
                    <a:pt x="1" y="515"/>
                    <a:pt x="84" y="956"/>
                  </a:cubicBezTo>
                  <a:cubicBezTo>
                    <a:pt x="168" y="1345"/>
                    <a:pt x="503" y="1613"/>
                    <a:pt x="883" y="1613"/>
                  </a:cubicBezTo>
                  <a:cubicBezTo>
                    <a:pt x="934" y="1613"/>
                    <a:pt x="985" y="1608"/>
                    <a:pt x="1036" y="1598"/>
                  </a:cubicBezTo>
                  <a:cubicBezTo>
                    <a:pt x="1477" y="1515"/>
                    <a:pt x="1763" y="1087"/>
                    <a:pt x="1667" y="658"/>
                  </a:cubicBezTo>
                  <a:cubicBezTo>
                    <a:pt x="1594" y="269"/>
                    <a:pt x="1260" y="1"/>
                    <a:pt x="880" y="1"/>
                  </a:cubicBezTo>
                  <a:close/>
                </a:path>
              </a:pathLst>
            </a:custGeom>
            <a:solidFill>
              <a:srgbClr val="D29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6"/>
            <p:cNvSpPr/>
            <p:nvPr/>
          </p:nvSpPr>
          <p:spPr>
            <a:xfrm>
              <a:off x="8025342" y="4216978"/>
              <a:ext cx="105693" cy="39165"/>
            </a:xfrm>
            <a:custGeom>
              <a:avLst/>
              <a:gdLst/>
              <a:ahLst/>
              <a:cxnLst/>
              <a:rect l="l" t="t" r="r" b="b"/>
              <a:pathLst>
                <a:path w="3287" h="1218" extrusionOk="0">
                  <a:moveTo>
                    <a:pt x="3084" y="0"/>
                  </a:moveTo>
                  <a:lnTo>
                    <a:pt x="84" y="584"/>
                  </a:lnTo>
                  <a:cubicBezTo>
                    <a:pt x="36" y="596"/>
                    <a:pt x="1" y="643"/>
                    <a:pt x="12" y="691"/>
                  </a:cubicBezTo>
                  <a:lnTo>
                    <a:pt x="96" y="1143"/>
                  </a:lnTo>
                  <a:cubicBezTo>
                    <a:pt x="106" y="1185"/>
                    <a:pt x="143" y="1217"/>
                    <a:pt x="184" y="1217"/>
                  </a:cubicBezTo>
                  <a:cubicBezTo>
                    <a:pt x="190" y="1217"/>
                    <a:pt x="197" y="1216"/>
                    <a:pt x="203" y="1215"/>
                  </a:cubicBezTo>
                  <a:lnTo>
                    <a:pt x="3215" y="643"/>
                  </a:lnTo>
                  <a:cubicBezTo>
                    <a:pt x="3263" y="632"/>
                    <a:pt x="3287" y="584"/>
                    <a:pt x="3275" y="536"/>
                  </a:cubicBezTo>
                  <a:lnTo>
                    <a:pt x="3191" y="72"/>
                  </a:lnTo>
                  <a:cubicBezTo>
                    <a:pt x="3180" y="24"/>
                    <a:pt x="3132" y="0"/>
                    <a:pt x="3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6"/>
            <p:cNvSpPr/>
            <p:nvPr/>
          </p:nvSpPr>
          <p:spPr>
            <a:xfrm>
              <a:off x="8123744" y="4311457"/>
              <a:ext cx="56689" cy="51898"/>
            </a:xfrm>
            <a:custGeom>
              <a:avLst/>
              <a:gdLst/>
              <a:ahLst/>
              <a:cxnLst/>
              <a:rect l="l" t="t" r="r" b="b"/>
              <a:pathLst>
                <a:path w="1763" h="1614" extrusionOk="0">
                  <a:moveTo>
                    <a:pt x="880" y="1"/>
                  </a:moveTo>
                  <a:cubicBezTo>
                    <a:pt x="829" y="1"/>
                    <a:pt x="778" y="5"/>
                    <a:pt x="727" y="15"/>
                  </a:cubicBezTo>
                  <a:cubicBezTo>
                    <a:pt x="286" y="99"/>
                    <a:pt x="0" y="515"/>
                    <a:pt x="96" y="956"/>
                  </a:cubicBezTo>
                  <a:cubicBezTo>
                    <a:pt x="169" y="1345"/>
                    <a:pt x="503" y="1613"/>
                    <a:pt x="883" y="1613"/>
                  </a:cubicBezTo>
                  <a:cubicBezTo>
                    <a:pt x="934" y="1613"/>
                    <a:pt x="985" y="1608"/>
                    <a:pt x="1036" y="1599"/>
                  </a:cubicBezTo>
                  <a:cubicBezTo>
                    <a:pt x="1477" y="1515"/>
                    <a:pt x="1763" y="1087"/>
                    <a:pt x="1679" y="658"/>
                  </a:cubicBezTo>
                  <a:cubicBezTo>
                    <a:pt x="1595" y="269"/>
                    <a:pt x="1260" y="1"/>
                    <a:pt x="880" y="1"/>
                  </a:cubicBezTo>
                  <a:close/>
                </a:path>
              </a:pathLst>
            </a:custGeom>
            <a:solidFill>
              <a:srgbClr val="D29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6"/>
            <p:cNvSpPr/>
            <p:nvPr/>
          </p:nvSpPr>
          <p:spPr>
            <a:xfrm>
              <a:off x="8034925" y="4308788"/>
              <a:ext cx="105693" cy="39229"/>
            </a:xfrm>
            <a:custGeom>
              <a:avLst/>
              <a:gdLst/>
              <a:ahLst/>
              <a:cxnLst/>
              <a:rect l="l" t="t" r="r" b="b"/>
              <a:pathLst>
                <a:path w="3287" h="1220" extrusionOk="0">
                  <a:moveTo>
                    <a:pt x="3103" y="1"/>
                  </a:moveTo>
                  <a:cubicBezTo>
                    <a:pt x="3096" y="1"/>
                    <a:pt x="3090" y="1"/>
                    <a:pt x="3084" y="3"/>
                  </a:cubicBezTo>
                  <a:lnTo>
                    <a:pt x="84" y="586"/>
                  </a:lnTo>
                  <a:cubicBezTo>
                    <a:pt x="36" y="598"/>
                    <a:pt x="0" y="646"/>
                    <a:pt x="12" y="694"/>
                  </a:cubicBezTo>
                  <a:lnTo>
                    <a:pt x="107" y="1146"/>
                  </a:lnTo>
                  <a:cubicBezTo>
                    <a:pt x="107" y="1187"/>
                    <a:pt x="143" y="1220"/>
                    <a:pt x="184" y="1220"/>
                  </a:cubicBezTo>
                  <a:cubicBezTo>
                    <a:pt x="190" y="1220"/>
                    <a:pt x="196" y="1219"/>
                    <a:pt x="203" y="1217"/>
                  </a:cubicBezTo>
                  <a:lnTo>
                    <a:pt x="3203" y="634"/>
                  </a:lnTo>
                  <a:cubicBezTo>
                    <a:pt x="3251" y="634"/>
                    <a:pt x="3286" y="586"/>
                    <a:pt x="3274" y="539"/>
                  </a:cubicBezTo>
                  <a:lnTo>
                    <a:pt x="3191" y="74"/>
                  </a:lnTo>
                  <a:cubicBezTo>
                    <a:pt x="3181" y="33"/>
                    <a:pt x="3143" y="1"/>
                    <a:pt x="3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6"/>
            <p:cNvSpPr/>
            <p:nvPr/>
          </p:nvSpPr>
          <p:spPr>
            <a:xfrm>
              <a:off x="8144807" y="4420600"/>
              <a:ext cx="56689" cy="51962"/>
            </a:xfrm>
            <a:custGeom>
              <a:avLst/>
              <a:gdLst/>
              <a:ahLst/>
              <a:cxnLst/>
              <a:rect l="l" t="t" r="r" b="b"/>
              <a:pathLst>
                <a:path w="1763" h="1616" extrusionOk="0">
                  <a:moveTo>
                    <a:pt x="880" y="0"/>
                  </a:moveTo>
                  <a:cubicBezTo>
                    <a:pt x="829" y="0"/>
                    <a:pt x="778" y="5"/>
                    <a:pt x="727" y="14"/>
                  </a:cubicBezTo>
                  <a:cubicBezTo>
                    <a:pt x="286" y="98"/>
                    <a:pt x="0" y="526"/>
                    <a:pt x="84" y="967"/>
                  </a:cubicBezTo>
                  <a:cubicBezTo>
                    <a:pt x="167" y="1341"/>
                    <a:pt x="495" y="1616"/>
                    <a:pt x="871" y="1616"/>
                  </a:cubicBezTo>
                  <a:cubicBezTo>
                    <a:pt x="925" y="1616"/>
                    <a:pt x="980" y="1610"/>
                    <a:pt x="1036" y="1598"/>
                  </a:cubicBezTo>
                  <a:cubicBezTo>
                    <a:pt x="1477" y="1515"/>
                    <a:pt x="1762" y="1098"/>
                    <a:pt x="1679" y="657"/>
                  </a:cubicBezTo>
                  <a:cubicBezTo>
                    <a:pt x="1595" y="268"/>
                    <a:pt x="1260" y="0"/>
                    <a:pt x="880" y="0"/>
                  </a:cubicBezTo>
                  <a:close/>
                </a:path>
              </a:pathLst>
            </a:custGeom>
            <a:solidFill>
              <a:srgbClr val="D29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6"/>
            <p:cNvSpPr/>
            <p:nvPr/>
          </p:nvSpPr>
          <p:spPr>
            <a:xfrm>
              <a:off x="8067468" y="4435585"/>
              <a:ext cx="105693" cy="39197"/>
            </a:xfrm>
            <a:custGeom>
              <a:avLst/>
              <a:gdLst/>
              <a:ahLst/>
              <a:cxnLst/>
              <a:rect l="l" t="t" r="r" b="b"/>
              <a:pathLst>
                <a:path w="3287" h="1219" extrusionOk="0">
                  <a:moveTo>
                    <a:pt x="3084" y="1"/>
                  </a:moveTo>
                  <a:lnTo>
                    <a:pt x="84" y="584"/>
                  </a:lnTo>
                  <a:cubicBezTo>
                    <a:pt x="36" y="596"/>
                    <a:pt x="0" y="644"/>
                    <a:pt x="12" y="691"/>
                  </a:cubicBezTo>
                  <a:lnTo>
                    <a:pt x="95" y="1156"/>
                  </a:lnTo>
                  <a:cubicBezTo>
                    <a:pt x="105" y="1195"/>
                    <a:pt x="140" y="1218"/>
                    <a:pt x="178" y="1218"/>
                  </a:cubicBezTo>
                  <a:cubicBezTo>
                    <a:pt x="186" y="1218"/>
                    <a:pt x="194" y="1217"/>
                    <a:pt x="203" y="1215"/>
                  </a:cubicBezTo>
                  <a:lnTo>
                    <a:pt x="3203" y="644"/>
                  </a:lnTo>
                  <a:cubicBezTo>
                    <a:pt x="3251" y="632"/>
                    <a:pt x="3286" y="584"/>
                    <a:pt x="3274" y="537"/>
                  </a:cubicBezTo>
                  <a:lnTo>
                    <a:pt x="3191" y="72"/>
                  </a:lnTo>
                  <a:cubicBezTo>
                    <a:pt x="3179" y="25"/>
                    <a:pt x="313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6"/>
            <p:cNvSpPr/>
            <p:nvPr/>
          </p:nvSpPr>
          <p:spPr>
            <a:xfrm>
              <a:off x="8165871" y="4530097"/>
              <a:ext cx="56303" cy="51866"/>
            </a:xfrm>
            <a:custGeom>
              <a:avLst/>
              <a:gdLst/>
              <a:ahLst/>
              <a:cxnLst/>
              <a:rect l="l" t="t" r="r" b="b"/>
              <a:pathLst>
                <a:path w="1751" h="1613" extrusionOk="0">
                  <a:moveTo>
                    <a:pt x="879" y="0"/>
                  </a:moveTo>
                  <a:cubicBezTo>
                    <a:pt x="829" y="0"/>
                    <a:pt x="778" y="5"/>
                    <a:pt x="726" y="15"/>
                  </a:cubicBezTo>
                  <a:cubicBezTo>
                    <a:pt x="286" y="98"/>
                    <a:pt x="0" y="527"/>
                    <a:pt x="83" y="955"/>
                  </a:cubicBezTo>
                  <a:cubicBezTo>
                    <a:pt x="157" y="1344"/>
                    <a:pt x="500" y="1613"/>
                    <a:pt x="883" y="1613"/>
                  </a:cubicBezTo>
                  <a:cubicBezTo>
                    <a:pt x="933" y="1613"/>
                    <a:pt x="985" y="1608"/>
                    <a:pt x="1036" y="1598"/>
                  </a:cubicBezTo>
                  <a:cubicBezTo>
                    <a:pt x="1465" y="1515"/>
                    <a:pt x="1750" y="1086"/>
                    <a:pt x="1667" y="658"/>
                  </a:cubicBezTo>
                  <a:cubicBezTo>
                    <a:pt x="1593" y="269"/>
                    <a:pt x="1260" y="0"/>
                    <a:pt x="879" y="0"/>
                  </a:cubicBezTo>
                  <a:close/>
                </a:path>
              </a:pathLst>
            </a:custGeom>
            <a:solidFill>
              <a:srgbClr val="D29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6"/>
            <p:cNvSpPr/>
            <p:nvPr/>
          </p:nvSpPr>
          <p:spPr>
            <a:xfrm>
              <a:off x="8088532" y="4545018"/>
              <a:ext cx="105693" cy="39229"/>
            </a:xfrm>
            <a:custGeom>
              <a:avLst/>
              <a:gdLst/>
              <a:ahLst/>
              <a:cxnLst/>
              <a:rect l="l" t="t" r="r" b="b"/>
              <a:pathLst>
                <a:path w="3287" h="1220" extrusionOk="0">
                  <a:moveTo>
                    <a:pt x="3103" y="1"/>
                  </a:moveTo>
                  <a:cubicBezTo>
                    <a:pt x="3096" y="1"/>
                    <a:pt x="3090" y="2"/>
                    <a:pt x="3084" y="3"/>
                  </a:cubicBezTo>
                  <a:lnTo>
                    <a:pt x="83" y="575"/>
                  </a:lnTo>
                  <a:cubicBezTo>
                    <a:pt x="36" y="587"/>
                    <a:pt x="0" y="634"/>
                    <a:pt x="12" y="682"/>
                  </a:cubicBezTo>
                  <a:lnTo>
                    <a:pt x="95" y="1146"/>
                  </a:lnTo>
                  <a:cubicBezTo>
                    <a:pt x="106" y="1187"/>
                    <a:pt x="143" y="1220"/>
                    <a:pt x="184" y="1220"/>
                  </a:cubicBezTo>
                  <a:cubicBezTo>
                    <a:pt x="190" y="1220"/>
                    <a:pt x="196" y="1219"/>
                    <a:pt x="202" y="1218"/>
                  </a:cubicBezTo>
                  <a:lnTo>
                    <a:pt x="3203" y="634"/>
                  </a:lnTo>
                  <a:cubicBezTo>
                    <a:pt x="3250" y="622"/>
                    <a:pt x="3286" y="587"/>
                    <a:pt x="3274" y="539"/>
                  </a:cubicBezTo>
                  <a:lnTo>
                    <a:pt x="3191" y="75"/>
                  </a:lnTo>
                  <a:cubicBezTo>
                    <a:pt x="3181" y="33"/>
                    <a:pt x="3143" y="1"/>
                    <a:pt x="3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6"/>
            <p:cNvSpPr/>
            <p:nvPr/>
          </p:nvSpPr>
          <p:spPr>
            <a:xfrm>
              <a:off x="8186902" y="4639593"/>
              <a:ext cx="56336" cy="51866"/>
            </a:xfrm>
            <a:custGeom>
              <a:avLst/>
              <a:gdLst/>
              <a:ahLst/>
              <a:cxnLst/>
              <a:rect l="l" t="t" r="r" b="b"/>
              <a:pathLst>
                <a:path w="1752" h="1613" extrusionOk="0">
                  <a:moveTo>
                    <a:pt x="880" y="0"/>
                  </a:moveTo>
                  <a:cubicBezTo>
                    <a:pt x="830" y="0"/>
                    <a:pt x="779" y="5"/>
                    <a:pt x="727" y="15"/>
                  </a:cubicBezTo>
                  <a:cubicBezTo>
                    <a:pt x="287" y="98"/>
                    <a:pt x="1" y="515"/>
                    <a:pt x="84" y="955"/>
                  </a:cubicBezTo>
                  <a:cubicBezTo>
                    <a:pt x="158" y="1344"/>
                    <a:pt x="501" y="1613"/>
                    <a:pt x="883" y="1613"/>
                  </a:cubicBezTo>
                  <a:cubicBezTo>
                    <a:pt x="934" y="1613"/>
                    <a:pt x="985" y="1608"/>
                    <a:pt x="1037" y="1598"/>
                  </a:cubicBezTo>
                  <a:cubicBezTo>
                    <a:pt x="1465" y="1515"/>
                    <a:pt x="1751" y="1086"/>
                    <a:pt x="1668" y="658"/>
                  </a:cubicBezTo>
                  <a:cubicBezTo>
                    <a:pt x="1594" y="269"/>
                    <a:pt x="1261" y="0"/>
                    <a:pt x="880" y="0"/>
                  </a:cubicBezTo>
                  <a:close/>
                </a:path>
              </a:pathLst>
            </a:custGeom>
            <a:solidFill>
              <a:srgbClr val="D29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6"/>
            <p:cNvSpPr/>
            <p:nvPr/>
          </p:nvSpPr>
          <p:spPr>
            <a:xfrm>
              <a:off x="8109563" y="4654225"/>
              <a:ext cx="105726" cy="39165"/>
            </a:xfrm>
            <a:custGeom>
              <a:avLst/>
              <a:gdLst/>
              <a:ahLst/>
              <a:cxnLst/>
              <a:rect l="l" t="t" r="r" b="b"/>
              <a:pathLst>
                <a:path w="3288" h="1218" extrusionOk="0">
                  <a:moveTo>
                    <a:pt x="3085" y="0"/>
                  </a:moveTo>
                  <a:lnTo>
                    <a:pt x="72" y="584"/>
                  </a:lnTo>
                  <a:cubicBezTo>
                    <a:pt x="25" y="596"/>
                    <a:pt x="1" y="643"/>
                    <a:pt x="13" y="691"/>
                  </a:cubicBezTo>
                  <a:lnTo>
                    <a:pt x="96" y="1155"/>
                  </a:lnTo>
                  <a:cubicBezTo>
                    <a:pt x="106" y="1195"/>
                    <a:pt x="140" y="1218"/>
                    <a:pt x="179" y="1218"/>
                  </a:cubicBezTo>
                  <a:cubicBezTo>
                    <a:pt x="187" y="1218"/>
                    <a:pt x="195" y="1217"/>
                    <a:pt x="203" y="1215"/>
                  </a:cubicBezTo>
                  <a:lnTo>
                    <a:pt x="3204" y="643"/>
                  </a:lnTo>
                  <a:cubicBezTo>
                    <a:pt x="3251" y="631"/>
                    <a:pt x="3287" y="584"/>
                    <a:pt x="3275" y="536"/>
                  </a:cubicBezTo>
                  <a:lnTo>
                    <a:pt x="3192" y="72"/>
                  </a:lnTo>
                  <a:cubicBezTo>
                    <a:pt x="3180" y="24"/>
                    <a:pt x="3132" y="0"/>
                    <a:pt x="3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6"/>
            <p:cNvSpPr/>
            <p:nvPr/>
          </p:nvSpPr>
          <p:spPr>
            <a:xfrm>
              <a:off x="8207965" y="4748704"/>
              <a:ext cx="56336" cy="51898"/>
            </a:xfrm>
            <a:custGeom>
              <a:avLst/>
              <a:gdLst/>
              <a:ahLst/>
              <a:cxnLst/>
              <a:rect l="l" t="t" r="r" b="b"/>
              <a:pathLst>
                <a:path w="1752" h="1614" extrusionOk="0">
                  <a:moveTo>
                    <a:pt x="880" y="1"/>
                  </a:moveTo>
                  <a:cubicBezTo>
                    <a:pt x="830" y="1"/>
                    <a:pt x="779" y="5"/>
                    <a:pt x="727" y="15"/>
                  </a:cubicBezTo>
                  <a:cubicBezTo>
                    <a:pt x="287" y="98"/>
                    <a:pt x="1" y="527"/>
                    <a:pt x="84" y="956"/>
                  </a:cubicBezTo>
                  <a:cubicBezTo>
                    <a:pt x="158" y="1345"/>
                    <a:pt x="501" y="1613"/>
                    <a:pt x="883" y="1613"/>
                  </a:cubicBezTo>
                  <a:cubicBezTo>
                    <a:pt x="934" y="1613"/>
                    <a:pt x="985" y="1608"/>
                    <a:pt x="1037" y="1599"/>
                  </a:cubicBezTo>
                  <a:cubicBezTo>
                    <a:pt x="1465" y="1515"/>
                    <a:pt x="1751" y="1087"/>
                    <a:pt x="1668" y="658"/>
                  </a:cubicBezTo>
                  <a:cubicBezTo>
                    <a:pt x="1594" y="269"/>
                    <a:pt x="1260" y="1"/>
                    <a:pt x="880" y="1"/>
                  </a:cubicBezTo>
                  <a:close/>
                </a:path>
              </a:pathLst>
            </a:custGeom>
            <a:solidFill>
              <a:srgbClr val="D29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6"/>
            <p:cNvSpPr/>
            <p:nvPr/>
          </p:nvSpPr>
          <p:spPr>
            <a:xfrm>
              <a:off x="8130626" y="4763657"/>
              <a:ext cx="105693" cy="39229"/>
            </a:xfrm>
            <a:custGeom>
              <a:avLst/>
              <a:gdLst/>
              <a:ahLst/>
              <a:cxnLst/>
              <a:rect l="l" t="t" r="r" b="b"/>
              <a:pathLst>
                <a:path w="3287" h="1220" extrusionOk="0">
                  <a:moveTo>
                    <a:pt x="3103" y="0"/>
                  </a:moveTo>
                  <a:cubicBezTo>
                    <a:pt x="3097" y="0"/>
                    <a:pt x="3091" y="1"/>
                    <a:pt x="3084" y="3"/>
                  </a:cubicBezTo>
                  <a:lnTo>
                    <a:pt x="72" y="574"/>
                  </a:lnTo>
                  <a:cubicBezTo>
                    <a:pt x="25" y="586"/>
                    <a:pt x="1" y="634"/>
                    <a:pt x="13" y="681"/>
                  </a:cubicBezTo>
                  <a:lnTo>
                    <a:pt x="96" y="1146"/>
                  </a:lnTo>
                  <a:cubicBezTo>
                    <a:pt x="106" y="1187"/>
                    <a:pt x="144" y="1219"/>
                    <a:pt x="184" y="1219"/>
                  </a:cubicBezTo>
                  <a:cubicBezTo>
                    <a:pt x="191" y="1219"/>
                    <a:pt x="197" y="1219"/>
                    <a:pt x="203" y="1217"/>
                  </a:cubicBezTo>
                  <a:lnTo>
                    <a:pt x="3204" y="634"/>
                  </a:lnTo>
                  <a:cubicBezTo>
                    <a:pt x="3251" y="622"/>
                    <a:pt x="3287" y="586"/>
                    <a:pt x="3275" y="538"/>
                  </a:cubicBezTo>
                  <a:lnTo>
                    <a:pt x="3192" y="74"/>
                  </a:lnTo>
                  <a:cubicBezTo>
                    <a:pt x="3181" y="33"/>
                    <a:pt x="3144" y="0"/>
                    <a:pt x="3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6"/>
            <p:cNvSpPr/>
            <p:nvPr/>
          </p:nvSpPr>
          <p:spPr>
            <a:xfrm>
              <a:off x="8229028" y="4857815"/>
              <a:ext cx="56303" cy="52284"/>
            </a:xfrm>
            <a:custGeom>
              <a:avLst/>
              <a:gdLst/>
              <a:ahLst/>
              <a:cxnLst/>
              <a:rect l="l" t="t" r="r" b="b"/>
              <a:pathLst>
                <a:path w="1751" h="1626" extrusionOk="0">
                  <a:moveTo>
                    <a:pt x="880" y="1"/>
                  </a:moveTo>
                  <a:cubicBezTo>
                    <a:pt x="830" y="1"/>
                    <a:pt x="778" y="6"/>
                    <a:pt x="727" y="15"/>
                  </a:cubicBezTo>
                  <a:cubicBezTo>
                    <a:pt x="286" y="111"/>
                    <a:pt x="1" y="527"/>
                    <a:pt x="84" y="968"/>
                  </a:cubicBezTo>
                  <a:cubicBezTo>
                    <a:pt x="158" y="1357"/>
                    <a:pt x="501" y="1625"/>
                    <a:pt x="875" y="1625"/>
                  </a:cubicBezTo>
                  <a:cubicBezTo>
                    <a:pt x="924" y="1625"/>
                    <a:pt x="975" y="1621"/>
                    <a:pt x="1025" y="1611"/>
                  </a:cubicBezTo>
                  <a:cubicBezTo>
                    <a:pt x="1465" y="1516"/>
                    <a:pt x="1751" y="1099"/>
                    <a:pt x="1668" y="658"/>
                  </a:cubicBezTo>
                  <a:cubicBezTo>
                    <a:pt x="1594" y="269"/>
                    <a:pt x="1260" y="1"/>
                    <a:pt x="880" y="1"/>
                  </a:cubicBezTo>
                  <a:close/>
                </a:path>
              </a:pathLst>
            </a:custGeom>
            <a:solidFill>
              <a:srgbClr val="D29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6"/>
            <p:cNvSpPr/>
            <p:nvPr/>
          </p:nvSpPr>
          <p:spPr>
            <a:xfrm>
              <a:off x="8151689" y="4872832"/>
              <a:ext cx="105693" cy="39165"/>
            </a:xfrm>
            <a:custGeom>
              <a:avLst/>
              <a:gdLst/>
              <a:ahLst/>
              <a:cxnLst/>
              <a:rect l="l" t="t" r="r" b="b"/>
              <a:pathLst>
                <a:path w="3287" h="1218" extrusionOk="0">
                  <a:moveTo>
                    <a:pt x="3084" y="1"/>
                  </a:moveTo>
                  <a:lnTo>
                    <a:pt x="72" y="584"/>
                  </a:lnTo>
                  <a:cubicBezTo>
                    <a:pt x="24" y="596"/>
                    <a:pt x="1" y="644"/>
                    <a:pt x="1" y="691"/>
                  </a:cubicBezTo>
                  <a:lnTo>
                    <a:pt x="96" y="1144"/>
                  </a:lnTo>
                  <a:cubicBezTo>
                    <a:pt x="106" y="1185"/>
                    <a:pt x="143" y="1218"/>
                    <a:pt x="184" y="1218"/>
                  </a:cubicBezTo>
                  <a:cubicBezTo>
                    <a:pt x="190" y="1218"/>
                    <a:pt x="197" y="1217"/>
                    <a:pt x="203" y="1215"/>
                  </a:cubicBezTo>
                  <a:lnTo>
                    <a:pt x="3203" y="644"/>
                  </a:lnTo>
                  <a:cubicBezTo>
                    <a:pt x="3251" y="632"/>
                    <a:pt x="3287" y="584"/>
                    <a:pt x="3275" y="537"/>
                  </a:cubicBezTo>
                  <a:lnTo>
                    <a:pt x="3191" y="72"/>
                  </a:lnTo>
                  <a:cubicBezTo>
                    <a:pt x="3180" y="25"/>
                    <a:pt x="313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6"/>
            <p:cNvSpPr/>
            <p:nvPr/>
          </p:nvSpPr>
          <p:spPr>
            <a:xfrm>
              <a:off x="8250092" y="4967344"/>
              <a:ext cx="56303" cy="51866"/>
            </a:xfrm>
            <a:custGeom>
              <a:avLst/>
              <a:gdLst/>
              <a:ahLst/>
              <a:cxnLst/>
              <a:rect l="l" t="t" r="r" b="b"/>
              <a:pathLst>
                <a:path w="1751" h="1613" extrusionOk="0">
                  <a:moveTo>
                    <a:pt x="880" y="0"/>
                  </a:moveTo>
                  <a:cubicBezTo>
                    <a:pt x="829" y="0"/>
                    <a:pt x="778" y="5"/>
                    <a:pt x="727" y="15"/>
                  </a:cubicBezTo>
                  <a:cubicBezTo>
                    <a:pt x="286" y="98"/>
                    <a:pt x="1" y="527"/>
                    <a:pt x="84" y="955"/>
                  </a:cubicBezTo>
                  <a:cubicBezTo>
                    <a:pt x="157" y="1344"/>
                    <a:pt x="500" y="1613"/>
                    <a:pt x="883" y="1613"/>
                  </a:cubicBezTo>
                  <a:cubicBezTo>
                    <a:pt x="934" y="1613"/>
                    <a:pt x="985" y="1608"/>
                    <a:pt x="1036" y="1598"/>
                  </a:cubicBezTo>
                  <a:cubicBezTo>
                    <a:pt x="1465" y="1515"/>
                    <a:pt x="1751" y="1086"/>
                    <a:pt x="1667" y="658"/>
                  </a:cubicBezTo>
                  <a:cubicBezTo>
                    <a:pt x="1594" y="268"/>
                    <a:pt x="1260" y="0"/>
                    <a:pt x="880" y="0"/>
                  </a:cubicBezTo>
                  <a:close/>
                </a:path>
              </a:pathLst>
            </a:custGeom>
            <a:solidFill>
              <a:srgbClr val="D29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6"/>
            <p:cNvSpPr/>
            <p:nvPr/>
          </p:nvSpPr>
          <p:spPr>
            <a:xfrm>
              <a:off x="8172752" y="4982265"/>
              <a:ext cx="105693" cy="39229"/>
            </a:xfrm>
            <a:custGeom>
              <a:avLst/>
              <a:gdLst/>
              <a:ahLst/>
              <a:cxnLst/>
              <a:rect l="l" t="t" r="r" b="b"/>
              <a:pathLst>
                <a:path w="3287" h="1220" extrusionOk="0">
                  <a:moveTo>
                    <a:pt x="3103" y="1"/>
                  </a:moveTo>
                  <a:cubicBezTo>
                    <a:pt x="3097" y="1"/>
                    <a:pt x="3090" y="1"/>
                    <a:pt x="3084" y="3"/>
                  </a:cubicBezTo>
                  <a:lnTo>
                    <a:pt x="72" y="575"/>
                  </a:lnTo>
                  <a:cubicBezTo>
                    <a:pt x="24" y="586"/>
                    <a:pt x="0" y="634"/>
                    <a:pt x="0" y="682"/>
                  </a:cubicBezTo>
                  <a:lnTo>
                    <a:pt x="96" y="1146"/>
                  </a:lnTo>
                  <a:cubicBezTo>
                    <a:pt x="106" y="1187"/>
                    <a:pt x="143" y="1220"/>
                    <a:pt x="184" y="1220"/>
                  </a:cubicBezTo>
                  <a:cubicBezTo>
                    <a:pt x="190" y="1220"/>
                    <a:pt x="197" y="1219"/>
                    <a:pt x="203" y="1217"/>
                  </a:cubicBezTo>
                  <a:lnTo>
                    <a:pt x="3203" y="634"/>
                  </a:lnTo>
                  <a:cubicBezTo>
                    <a:pt x="3251" y="622"/>
                    <a:pt x="3287" y="586"/>
                    <a:pt x="3275" y="539"/>
                  </a:cubicBezTo>
                  <a:lnTo>
                    <a:pt x="3191" y="74"/>
                  </a:lnTo>
                  <a:cubicBezTo>
                    <a:pt x="3181" y="33"/>
                    <a:pt x="3144" y="1"/>
                    <a:pt x="3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6"/>
            <p:cNvSpPr/>
            <p:nvPr/>
          </p:nvSpPr>
          <p:spPr>
            <a:xfrm>
              <a:off x="8270769" y="3961453"/>
              <a:ext cx="449109" cy="278655"/>
            </a:xfrm>
            <a:custGeom>
              <a:avLst/>
              <a:gdLst/>
              <a:ahLst/>
              <a:cxnLst/>
              <a:rect l="l" t="t" r="r" b="b"/>
              <a:pathLst>
                <a:path w="13967" h="8666" extrusionOk="0">
                  <a:moveTo>
                    <a:pt x="12635" y="0"/>
                  </a:moveTo>
                  <a:cubicBezTo>
                    <a:pt x="12622" y="0"/>
                    <a:pt x="12610" y="2"/>
                    <a:pt x="12597" y="5"/>
                  </a:cubicBezTo>
                  <a:lnTo>
                    <a:pt x="167" y="2398"/>
                  </a:lnTo>
                  <a:cubicBezTo>
                    <a:pt x="60" y="2410"/>
                    <a:pt x="0" y="2517"/>
                    <a:pt x="24" y="2612"/>
                  </a:cubicBezTo>
                  <a:lnTo>
                    <a:pt x="1155" y="8518"/>
                  </a:lnTo>
                  <a:cubicBezTo>
                    <a:pt x="1176" y="8601"/>
                    <a:pt x="1251" y="8665"/>
                    <a:pt x="1332" y="8665"/>
                  </a:cubicBezTo>
                  <a:cubicBezTo>
                    <a:pt x="1345" y="8665"/>
                    <a:pt x="1357" y="8664"/>
                    <a:pt x="1370" y="8661"/>
                  </a:cubicBezTo>
                  <a:lnTo>
                    <a:pt x="13800" y="6268"/>
                  </a:lnTo>
                  <a:cubicBezTo>
                    <a:pt x="13895" y="6256"/>
                    <a:pt x="13966" y="6161"/>
                    <a:pt x="13943" y="6053"/>
                  </a:cubicBezTo>
                  <a:lnTo>
                    <a:pt x="12812" y="148"/>
                  </a:lnTo>
                  <a:cubicBezTo>
                    <a:pt x="12791" y="65"/>
                    <a:pt x="12716" y="0"/>
                    <a:pt x="126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9" name="Google Shape;11019;p66"/>
          <p:cNvGrpSpPr/>
          <p:nvPr/>
        </p:nvGrpSpPr>
        <p:grpSpPr>
          <a:xfrm>
            <a:off x="7822427" y="40764"/>
            <a:ext cx="1400490" cy="1162764"/>
            <a:chOff x="7822427" y="40764"/>
            <a:chExt cx="1400490" cy="1162764"/>
          </a:xfrm>
        </p:grpSpPr>
        <p:sp>
          <p:nvSpPr>
            <p:cNvPr id="11020" name="Google Shape;11020;p66"/>
            <p:cNvSpPr/>
            <p:nvPr/>
          </p:nvSpPr>
          <p:spPr>
            <a:xfrm>
              <a:off x="7822427" y="130388"/>
              <a:ext cx="1223948" cy="1073141"/>
            </a:xfrm>
            <a:custGeom>
              <a:avLst/>
              <a:gdLst/>
              <a:ahLst/>
              <a:cxnLst/>
              <a:rect l="l" t="t" r="r" b="b"/>
              <a:pathLst>
                <a:path w="38064" h="33374" extrusionOk="0">
                  <a:moveTo>
                    <a:pt x="3469" y="0"/>
                  </a:moveTo>
                  <a:cubicBezTo>
                    <a:pt x="3317" y="0"/>
                    <a:pt x="3164" y="13"/>
                    <a:pt x="3013" y="41"/>
                  </a:cubicBezTo>
                  <a:cubicBezTo>
                    <a:pt x="1965" y="232"/>
                    <a:pt x="1143" y="1101"/>
                    <a:pt x="679" y="2065"/>
                  </a:cubicBezTo>
                  <a:cubicBezTo>
                    <a:pt x="143" y="3184"/>
                    <a:pt x="0" y="4434"/>
                    <a:pt x="262" y="5649"/>
                  </a:cubicBezTo>
                  <a:cubicBezTo>
                    <a:pt x="500" y="6756"/>
                    <a:pt x="1060" y="7756"/>
                    <a:pt x="1703" y="8673"/>
                  </a:cubicBezTo>
                  <a:cubicBezTo>
                    <a:pt x="4370" y="12483"/>
                    <a:pt x="8358" y="15150"/>
                    <a:pt x="12895" y="16150"/>
                  </a:cubicBezTo>
                  <a:cubicBezTo>
                    <a:pt x="13514" y="16662"/>
                    <a:pt x="14121" y="17174"/>
                    <a:pt x="14740" y="17674"/>
                  </a:cubicBezTo>
                  <a:cubicBezTo>
                    <a:pt x="15859" y="18567"/>
                    <a:pt x="17002" y="19412"/>
                    <a:pt x="18145" y="20246"/>
                  </a:cubicBezTo>
                  <a:cubicBezTo>
                    <a:pt x="15764" y="18972"/>
                    <a:pt x="12930" y="18031"/>
                    <a:pt x="10621" y="17853"/>
                  </a:cubicBezTo>
                  <a:cubicBezTo>
                    <a:pt x="10248" y="17825"/>
                    <a:pt x="9871" y="17809"/>
                    <a:pt x="9493" y="17809"/>
                  </a:cubicBezTo>
                  <a:cubicBezTo>
                    <a:pt x="7612" y="17809"/>
                    <a:pt x="5708" y="18195"/>
                    <a:pt x="4251" y="19365"/>
                  </a:cubicBezTo>
                  <a:cubicBezTo>
                    <a:pt x="3560" y="19913"/>
                    <a:pt x="2977" y="20675"/>
                    <a:pt x="2893" y="21568"/>
                  </a:cubicBezTo>
                  <a:cubicBezTo>
                    <a:pt x="2786" y="22651"/>
                    <a:pt x="3453" y="23687"/>
                    <a:pt x="4263" y="24425"/>
                  </a:cubicBezTo>
                  <a:cubicBezTo>
                    <a:pt x="5911" y="25943"/>
                    <a:pt x="8161" y="26636"/>
                    <a:pt x="10417" y="26636"/>
                  </a:cubicBezTo>
                  <a:cubicBezTo>
                    <a:pt x="11240" y="26636"/>
                    <a:pt x="12063" y="26544"/>
                    <a:pt x="12859" y="26366"/>
                  </a:cubicBezTo>
                  <a:cubicBezTo>
                    <a:pt x="15812" y="25699"/>
                    <a:pt x="18431" y="24008"/>
                    <a:pt x="20753" y="22068"/>
                  </a:cubicBezTo>
                  <a:cubicBezTo>
                    <a:pt x="22253" y="23080"/>
                    <a:pt x="23789" y="24068"/>
                    <a:pt x="25349" y="24997"/>
                  </a:cubicBezTo>
                  <a:cubicBezTo>
                    <a:pt x="26218" y="25508"/>
                    <a:pt x="27099" y="26009"/>
                    <a:pt x="27992" y="26497"/>
                  </a:cubicBezTo>
                  <a:cubicBezTo>
                    <a:pt x="26464" y="26051"/>
                    <a:pt x="25217" y="25869"/>
                    <a:pt x="23924" y="25869"/>
                  </a:cubicBezTo>
                  <a:cubicBezTo>
                    <a:pt x="23454" y="25869"/>
                    <a:pt x="22977" y="25893"/>
                    <a:pt x="22479" y="25937"/>
                  </a:cubicBezTo>
                  <a:cubicBezTo>
                    <a:pt x="20991" y="26080"/>
                    <a:pt x="19419" y="26473"/>
                    <a:pt x="18312" y="27628"/>
                  </a:cubicBezTo>
                  <a:cubicBezTo>
                    <a:pt x="17193" y="28783"/>
                    <a:pt x="16764" y="30866"/>
                    <a:pt x="17729" y="32093"/>
                  </a:cubicBezTo>
                  <a:cubicBezTo>
                    <a:pt x="18110" y="32557"/>
                    <a:pt x="18622" y="32890"/>
                    <a:pt x="19193" y="33069"/>
                  </a:cubicBezTo>
                  <a:cubicBezTo>
                    <a:pt x="19783" y="33277"/>
                    <a:pt x="20398" y="33373"/>
                    <a:pt x="21018" y="33373"/>
                  </a:cubicBezTo>
                  <a:cubicBezTo>
                    <a:pt x="22102" y="33373"/>
                    <a:pt x="23203" y="33080"/>
                    <a:pt x="24218" y="32581"/>
                  </a:cubicBezTo>
                  <a:cubicBezTo>
                    <a:pt x="25801" y="31795"/>
                    <a:pt x="27182" y="30533"/>
                    <a:pt x="28385" y="29128"/>
                  </a:cubicBezTo>
                  <a:cubicBezTo>
                    <a:pt x="28837" y="28580"/>
                    <a:pt x="29290" y="27985"/>
                    <a:pt x="29516" y="27294"/>
                  </a:cubicBezTo>
                  <a:cubicBezTo>
                    <a:pt x="30004" y="27556"/>
                    <a:pt x="30492" y="27818"/>
                    <a:pt x="31004" y="28068"/>
                  </a:cubicBezTo>
                  <a:cubicBezTo>
                    <a:pt x="32909" y="29033"/>
                    <a:pt x="34850" y="29926"/>
                    <a:pt x="36826" y="30747"/>
                  </a:cubicBezTo>
                  <a:lnTo>
                    <a:pt x="37564" y="31057"/>
                  </a:lnTo>
                  <a:cubicBezTo>
                    <a:pt x="37601" y="31072"/>
                    <a:pt x="37637" y="31079"/>
                    <a:pt x="37671" y="31079"/>
                  </a:cubicBezTo>
                  <a:cubicBezTo>
                    <a:pt x="37920" y="31079"/>
                    <a:pt x="38063" y="30696"/>
                    <a:pt x="37791" y="30581"/>
                  </a:cubicBezTo>
                  <a:cubicBezTo>
                    <a:pt x="35814" y="29771"/>
                    <a:pt x="33862" y="28902"/>
                    <a:pt x="31945" y="27949"/>
                  </a:cubicBezTo>
                  <a:cubicBezTo>
                    <a:pt x="30945" y="27461"/>
                    <a:pt x="29956" y="26949"/>
                    <a:pt x="28968" y="26425"/>
                  </a:cubicBezTo>
                  <a:cubicBezTo>
                    <a:pt x="31004" y="22853"/>
                    <a:pt x="30897" y="17829"/>
                    <a:pt x="29742" y="14876"/>
                  </a:cubicBezTo>
                  <a:cubicBezTo>
                    <a:pt x="29421" y="14078"/>
                    <a:pt x="29028" y="13293"/>
                    <a:pt x="28420" y="12685"/>
                  </a:cubicBezTo>
                  <a:cubicBezTo>
                    <a:pt x="27878" y="12164"/>
                    <a:pt x="27143" y="11806"/>
                    <a:pt x="26400" y="11806"/>
                  </a:cubicBezTo>
                  <a:cubicBezTo>
                    <a:pt x="26296" y="11806"/>
                    <a:pt x="26191" y="11814"/>
                    <a:pt x="26087" y="11828"/>
                  </a:cubicBezTo>
                  <a:cubicBezTo>
                    <a:pt x="24956" y="12007"/>
                    <a:pt x="24134" y="13019"/>
                    <a:pt x="23717" y="14090"/>
                  </a:cubicBezTo>
                  <a:cubicBezTo>
                    <a:pt x="23015" y="15876"/>
                    <a:pt x="23158" y="17900"/>
                    <a:pt x="23610" y="19770"/>
                  </a:cubicBezTo>
                  <a:cubicBezTo>
                    <a:pt x="23968" y="21222"/>
                    <a:pt x="24515" y="22651"/>
                    <a:pt x="25396" y="23865"/>
                  </a:cubicBezTo>
                  <a:cubicBezTo>
                    <a:pt x="25682" y="24258"/>
                    <a:pt x="26003" y="24627"/>
                    <a:pt x="26361" y="24961"/>
                  </a:cubicBezTo>
                  <a:lnTo>
                    <a:pt x="26301" y="24925"/>
                  </a:lnTo>
                  <a:cubicBezTo>
                    <a:pt x="24456" y="23854"/>
                    <a:pt x="22646" y="22722"/>
                    <a:pt x="20884" y="21532"/>
                  </a:cubicBezTo>
                  <a:cubicBezTo>
                    <a:pt x="20253" y="21103"/>
                    <a:pt x="19634" y="20651"/>
                    <a:pt x="19015" y="20210"/>
                  </a:cubicBezTo>
                  <a:cubicBezTo>
                    <a:pt x="20229" y="18139"/>
                    <a:pt x="21086" y="15876"/>
                    <a:pt x="21527" y="13519"/>
                  </a:cubicBezTo>
                  <a:cubicBezTo>
                    <a:pt x="22039" y="10840"/>
                    <a:pt x="21812" y="7959"/>
                    <a:pt x="20515" y="5566"/>
                  </a:cubicBezTo>
                  <a:cubicBezTo>
                    <a:pt x="20134" y="4863"/>
                    <a:pt x="19646" y="4196"/>
                    <a:pt x="19003" y="3732"/>
                  </a:cubicBezTo>
                  <a:cubicBezTo>
                    <a:pt x="18502" y="3377"/>
                    <a:pt x="17897" y="3154"/>
                    <a:pt x="17288" y="3154"/>
                  </a:cubicBezTo>
                  <a:cubicBezTo>
                    <a:pt x="17101" y="3154"/>
                    <a:pt x="16913" y="3175"/>
                    <a:pt x="16729" y="3220"/>
                  </a:cubicBezTo>
                  <a:cubicBezTo>
                    <a:pt x="15550" y="3518"/>
                    <a:pt x="14812" y="4708"/>
                    <a:pt x="14502" y="5875"/>
                  </a:cubicBezTo>
                  <a:cubicBezTo>
                    <a:pt x="13847" y="8316"/>
                    <a:pt x="14514" y="10888"/>
                    <a:pt x="15371" y="13257"/>
                  </a:cubicBezTo>
                  <a:cubicBezTo>
                    <a:pt x="16074" y="15162"/>
                    <a:pt x="17098" y="17710"/>
                    <a:pt x="17907" y="19412"/>
                  </a:cubicBezTo>
                  <a:cubicBezTo>
                    <a:pt x="17157" y="18865"/>
                    <a:pt x="16431" y="18317"/>
                    <a:pt x="15705" y="17746"/>
                  </a:cubicBezTo>
                  <a:cubicBezTo>
                    <a:pt x="14990" y="17186"/>
                    <a:pt x="14288" y="16603"/>
                    <a:pt x="13585" y="16019"/>
                  </a:cubicBezTo>
                  <a:cubicBezTo>
                    <a:pt x="12835" y="13090"/>
                    <a:pt x="11347" y="8959"/>
                    <a:pt x="10025" y="6339"/>
                  </a:cubicBezTo>
                  <a:cubicBezTo>
                    <a:pt x="9001" y="4315"/>
                    <a:pt x="7775" y="2339"/>
                    <a:pt x="5965" y="982"/>
                  </a:cubicBezTo>
                  <a:cubicBezTo>
                    <a:pt x="5234" y="443"/>
                    <a:pt x="4355" y="0"/>
                    <a:pt x="3469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6"/>
            <p:cNvSpPr/>
            <p:nvPr/>
          </p:nvSpPr>
          <p:spPr>
            <a:xfrm>
              <a:off x="8340230" y="445372"/>
              <a:ext cx="882687" cy="561523"/>
            </a:xfrm>
            <a:custGeom>
              <a:avLst/>
              <a:gdLst/>
              <a:ahLst/>
              <a:cxnLst/>
              <a:rect l="l" t="t" r="r" b="b"/>
              <a:pathLst>
                <a:path w="27451" h="17463" extrusionOk="0">
                  <a:moveTo>
                    <a:pt x="362" y="1"/>
                  </a:moveTo>
                  <a:cubicBezTo>
                    <a:pt x="166" y="1"/>
                    <a:pt x="1" y="281"/>
                    <a:pt x="198" y="450"/>
                  </a:cubicBezTo>
                  <a:cubicBezTo>
                    <a:pt x="1722" y="1855"/>
                    <a:pt x="3294" y="3212"/>
                    <a:pt x="4913" y="4498"/>
                  </a:cubicBezTo>
                  <a:cubicBezTo>
                    <a:pt x="6544" y="5796"/>
                    <a:pt x="8211" y="7034"/>
                    <a:pt x="9913" y="8213"/>
                  </a:cubicBezTo>
                  <a:cubicBezTo>
                    <a:pt x="11628" y="9391"/>
                    <a:pt x="13378" y="10510"/>
                    <a:pt x="15164" y="11570"/>
                  </a:cubicBezTo>
                  <a:cubicBezTo>
                    <a:pt x="16950" y="12630"/>
                    <a:pt x="18772" y="13630"/>
                    <a:pt x="20617" y="14559"/>
                  </a:cubicBezTo>
                  <a:cubicBezTo>
                    <a:pt x="22463" y="15487"/>
                    <a:pt x="24344" y="16344"/>
                    <a:pt x="26249" y="17142"/>
                  </a:cubicBezTo>
                  <a:lnTo>
                    <a:pt x="26975" y="17440"/>
                  </a:lnTo>
                  <a:cubicBezTo>
                    <a:pt x="27011" y="17456"/>
                    <a:pt x="27046" y="17463"/>
                    <a:pt x="27079" y="17463"/>
                  </a:cubicBezTo>
                  <a:cubicBezTo>
                    <a:pt x="27317" y="17463"/>
                    <a:pt x="27451" y="17091"/>
                    <a:pt x="27189" y="16976"/>
                  </a:cubicBezTo>
                  <a:cubicBezTo>
                    <a:pt x="25284" y="16202"/>
                    <a:pt x="23391" y="15356"/>
                    <a:pt x="21534" y="14440"/>
                  </a:cubicBezTo>
                  <a:cubicBezTo>
                    <a:pt x="19677" y="13523"/>
                    <a:pt x="17855" y="12558"/>
                    <a:pt x="16081" y="11522"/>
                  </a:cubicBezTo>
                  <a:cubicBezTo>
                    <a:pt x="14295" y="10487"/>
                    <a:pt x="12545" y="9391"/>
                    <a:pt x="10842" y="8224"/>
                  </a:cubicBezTo>
                  <a:cubicBezTo>
                    <a:pt x="9139" y="7070"/>
                    <a:pt x="7473" y="5855"/>
                    <a:pt x="5830" y="4581"/>
                  </a:cubicBezTo>
                  <a:cubicBezTo>
                    <a:pt x="4210" y="3307"/>
                    <a:pt x="2627" y="1974"/>
                    <a:pt x="1091" y="593"/>
                  </a:cubicBezTo>
                  <a:cubicBezTo>
                    <a:pt x="900" y="414"/>
                    <a:pt x="710" y="235"/>
                    <a:pt x="519" y="69"/>
                  </a:cubicBezTo>
                  <a:cubicBezTo>
                    <a:pt x="469" y="21"/>
                    <a:pt x="414" y="1"/>
                    <a:pt x="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6"/>
            <p:cNvSpPr/>
            <p:nvPr/>
          </p:nvSpPr>
          <p:spPr>
            <a:xfrm>
              <a:off x="8040263" y="40764"/>
              <a:ext cx="423867" cy="506345"/>
            </a:xfrm>
            <a:custGeom>
              <a:avLst/>
              <a:gdLst/>
              <a:ahLst/>
              <a:cxnLst/>
              <a:rect l="l" t="t" r="r" b="b"/>
              <a:pathLst>
                <a:path w="13182" h="15747" extrusionOk="0">
                  <a:moveTo>
                    <a:pt x="3360" y="0"/>
                  </a:moveTo>
                  <a:cubicBezTo>
                    <a:pt x="3209" y="0"/>
                    <a:pt x="3057" y="14"/>
                    <a:pt x="2906" y="42"/>
                  </a:cubicBezTo>
                  <a:cubicBezTo>
                    <a:pt x="1894" y="221"/>
                    <a:pt x="1108" y="1066"/>
                    <a:pt x="656" y="1995"/>
                  </a:cubicBezTo>
                  <a:cubicBezTo>
                    <a:pt x="144" y="3078"/>
                    <a:pt x="1" y="4293"/>
                    <a:pt x="251" y="5459"/>
                  </a:cubicBezTo>
                  <a:cubicBezTo>
                    <a:pt x="477" y="6519"/>
                    <a:pt x="1025" y="7483"/>
                    <a:pt x="1644" y="8376"/>
                  </a:cubicBezTo>
                  <a:cubicBezTo>
                    <a:pt x="4359" y="12258"/>
                    <a:pt x="8514" y="14913"/>
                    <a:pt x="13181" y="15746"/>
                  </a:cubicBezTo>
                  <a:cubicBezTo>
                    <a:pt x="12502" y="12901"/>
                    <a:pt x="11002" y="8734"/>
                    <a:pt x="9693" y="6114"/>
                  </a:cubicBezTo>
                  <a:cubicBezTo>
                    <a:pt x="8704" y="4173"/>
                    <a:pt x="7514" y="2257"/>
                    <a:pt x="5764" y="947"/>
                  </a:cubicBezTo>
                  <a:cubicBezTo>
                    <a:pt x="5065" y="430"/>
                    <a:pt x="4220" y="0"/>
                    <a:pt x="33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6"/>
            <p:cNvSpPr/>
            <p:nvPr/>
          </p:nvSpPr>
          <p:spPr>
            <a:xfrm>
              <a:off x="8470243" y="138909"/>
              <a:ext cx="254635" cy="549465"/>
            </a:xfrm>
            <a:custGeom>
              <a:avLst/>
              <a:gdLst/>
              <a:ahLst/>
              <a:cxnLst/>
              <a:rect l="l" t="t" r="r" b="b"/>
              <a:pathLst>
                <a:path w="7919" h="17088" extrusionOk="0">
                  <a:moveTo>
                    <a:pt x="3317" y="1"/>
                  </a:moveTo>
                  <a:cubicBezTo>
                    <a:pt x="3139" y="1"/>
                    <a:pt x="2961" y="20"/>
                    <a:pt x="2787" y="62"/>
                  </a:cubicBezTo>
                  <a:cubicBezTo>
                    <a:pt x="1644" y="348"/>
                    <a:pt x="929" y="1502"/>
                    <a:pt x="632" y="2634"/>
                  </a:cubicBezTo>
                  <a:cubicBezTo>
                    <a:pt x="1" y="4991"/>
                    <a:pt x="644" y="7479"/>
                    <a:pt x="1477" y="9765"/>
                  </a:cubicBezTo>
                  <a:cubicBezTo>
                    <a:pt x="2379" y="12259"/>
                    <a:pt x="3898" y="15901"/>
                    <a:pt x="4650" y="17078"/>
                  </a:cubicBezTo>
                  <a:lnTo>
                    <a:pt x="4650" y="17078"/>
                  </a:lnTo>
                  <a:cubicBezTo>
                    <a:pt x="6016" y="14831"/>
                    <a:pt x="6931" y="12607"/>
                    <a:pt x="7430" y="10015"/>
                  </a:cubicBezTo>
                  <a:cubicBezTo>
                    <a:pt x="7918" y="7432"/>
                    <a:pt x="7704" y="4646"/>
                    <a:pt x="6442" y="2324"/>
                  </a:cubicBezTo>
                  <a:cubicBezTo>
                    <a:pt x="6073" y="1645"/>
                    <a:pt x="5608" y="1002"/>
                    <a:pt x="4977" y="562"/>
                  </a:cubicBezTo>
                  <a:cubicBezTo>
                    <a:pt x="4493" y="215"/>
                    <a:pt x="3904" y="1"/>
                    <a:pt x="3317" y="1"/>
                  </a:cubicBezTo>
                  <a:close/>
                  <a:moveTo>
                    <a:pt x="4650" y="17078"/>
                  </a:moveTo>
                  <a:lnTo>
                    <a:pt x="4650" y="17078"/>
                  </a:lnTo>
                  <a:cubicBezTo>
                    <a:pt x="4648" y="17081"/>
                    <a:pt x="4646" y="17085"/>
                    <a:pt x="4644" y="17088"/>
                  </a:cubicBezTo>
                  <a:lnTo>
                    <a:pt x="4656" y="17088"/>
                  </a:lnTo>
                  <a:cubicBezTo>
                    <a:pt x="4654" y="17085"/>
                    <a:pt x="4652" y="17081"/>
                    <a:pt x="4650" y="170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6"/>
            <p:cNvSpPr/>
            <p:nvPr/>
          </p:nvSpPr>
          <p:spPr>
            <a:xfrm>
              <a:off x="8126799" y="594293"/>
              <a:ext cx="560912" cy="274121"/>
            </a:xfrm>
            <a:custGeom>
              <a:avLst/>
              <a:gdLst/>
              <a:ahLst/>
              <a:cxnLst/>
              <a:rect l="l" t="t" r="r" b="b"/>
              <a:pathLst>
                <a:path w="17444" h="8525" extrusionOk="0">
                  <a:moveTo>
                    <a:pt x="6454" y="1"/>
                  </a:moveTo>
                  <a:cubicBezTo>
                    <a:pt x="4644" y="1"/>
                    <a:pt x="2818" y="373"/>
                    <a:pt x="1418" y="1498"/>
                  </a:cubicBezTo>
                  <a:cubicBezTo>
                    <a:pt x="751" y="2034"/>
                    <a:pt x="191" y="2772"/>
                    <a:pt x="108" y="3617"/>
                  </a:cubicBezTo>
                  <a:cubicBezTo>
                    <a:pt x="1" y="4677"/>
                    <a:pt x="656" y="5677"/>
                    <a:pt x="1429" y="6391"/>
                  </a:cubicBezTo>
                  <a:cubicBezTo>
                    <a:pt x="3012" y="7861"/>
                    <a:pt x="5180" y="8524"/>
                    <a:pt x="7356" y="8524"/>
                  </a:cubicBezTo>
                  <a:cubicBezTo>
                    <a:pt x="8159" y="8524"/>
                    <a:pt x="8963" y="8434"/>
                    <a:pt x="9740" y="8261"/>
                  </a:cubicBezTo>
                  <a:cubicBezTo>
                    <a:pt x="12621" y="7618"/>
                    <a:pt x="15181" y="5951"/>
                    <a:pt x="17443" y="4046"/>
                  </a:cubicBezTo>
                  <a:cubicBezTo>
                    <a:pt x="14943" y="2010"/>
                    <a:pt x="10740" y="284"/>
                    <a:pt x="7573" y="45"/>
                  </a:cubicBezTo>
                  <a:cubicBezTo>
                    <a:pt x="7203" y="17"/>
                    <a:pt x="6829" y="1"/>
                    <a:pt x="6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6"/>
            <p:cNvSpPr/>
            <p:nvPr/>
          </p:nvSpPr>
          <p:spPr>
            <a:xfrm>
              <a:off x="8755481" y="407779"/>
              <a:ext cx="248494" cy="457115"/>
            </a:xfrm>
            <a:custGeom>
              <a:avLst/>
              <a:gdLst/>
              <a:ahLst/>
              <a:cxnLst/>
              <a:rect l="l" t="t" r="r" b="b"/>
              <a:pathLst>
                <a:path w="7728" h="14216" extrusionOk="0">
                  <a:moveTo>
                    <a:pt x="3277" y="1"/>
                  </a:moveTo>
                  <a:cubicBezTo>
                    <a:pt x="3173" y="1"/>
                    <a:pt x="3069" y="8"/>
                    <a:pt x="2965" y="23"/>
                  </a:cubicBezTo>
                  <a:cubicBezTo>
                    <a:pt x="1870" y="190"/>
                    <a:pt x="1084" y="1178"/>
                    <a:pt x="679" y="2202"/>
                  </a:cubicBezTo>
                  <a:cubicBezTo>
                    <a:pt x="1" y="3928"/>
                    <a:pt x="132" y="5893"/>
                    <a:pt x="572" y="7691"/>
                  </a:cubicBezTo>
                  <a:cubicBezTo>
                    <a:pt x="918" y="9096"/>
                    <a:pt x="1441" y="10477"/>
                    <a:pt x="2299" y="11656"/>
                  </a:cubicBezTo>
                  <a:cubicBezTo>
                    <a:pt x="3144" y="12834"/>
                    <a:pt x="4335" y="13799"/>
                    <a:pt x="5716" y="14215"/>
                  </a:cubicBezTo>
                  <a:cubicBezTo>
                    <a:pt x="7728" y="10751"/>
                    <a:pt x="7621" y="5845"/>
                    <a:pt x="6502" y="2964"/>
                  </a:cubicBezTo>
                  <a:cubicBezTo>
                    <a:pt x="6192" y="2190"/>
                    <a:pt x="5811" y="1428"/>
                    <a:pt x="5216" y="857"/>
                  </a:cubicBezTo>
                  <a:cubicBezTo>
                    <a:pt x="4696" y="347"/>
                    <a:pt x="3994" y="1"/>
                    <a:pt x="32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6"/>
            <p:cNvSpPr/>
            <p:nvPr/>
          </p:nvSpPr>
          <p:spPr>
            <a:xfrm>
              <a:off x="8561764" y="844737"/>
              <a:ext cx="398175" cy="233252"/>
            </a:xfrm>
            <a:custGeom>
              <a:avLst/>
              <a:gdLst/>
              <a:ahLst/>
              <a:cxnLst/>
              <a:rect l="l" t="t" r="r" b="b"/>
              <a:pathLst>
                <a:path w="12383" h="7254" extrusionOk="0">
                  <a:moveTo>
                    <a:pt x="6908" y="0"/>
                  </a:moveTo>
                  <a:cubicBezTo>
                    <a:pt x="6451" y="0"/>
                    <a:pt x="5987" y="24"/>
                    <a:pt x="5501" y="68"/>
                  </a:cubicBezTo>
                  <a:cubicBezTo>
                    <a:pt x="4072" y="199"/>
                    <a:pt x="2560" y="604"/>
                    <a:pt x="1488" y="1711"/>
                  </a:cubicBezTo>
                  <a:cubicBezTo>
                    <a:pt x="417" y="2818"/>
                    <a:pt x="0" y="4830"/>
                    <a:pt x="929" y="6021"/>
                  </a:cubicBezTo>
                  <a:cubicBezTo>
                    <a:pt x="1298" y="6473"/>
                    <a:pt x="1786" y="6795"/>
                    <a:pt x="2334" y="6962"/>
                  </a:cubicBezTo>
                  <a:cubicBezTo>
                    <a:pt x="2907" y="7161"/>
                    <a:pt x="3505" y="7253"/>
                    <a:pt x="4108" y="7253"/>
                  </a:cubicBezTo>
                  <a:cubicBezTo>
                    <a:pt x="5159" y="7253"/>
                    <a:pt x="6223" y="6974"/>
                    <a:pt x="7192" y="6497"/>
                  </a:cubicBezTo>
                  <a:cubicBezTo>
                    <a:pt x="8727" y="5735"/>
                    <a:pt x="10049" y="4509"/>
                    <a:pt x="11216" y="3152"/>
                  </a:cubicBezTo>
                  <a:cubicBezTo>
                    <a:pt x="11714" y="2559"/>
                    <a:pt x="12211" y="1908"/>
                    <a:pt x="12380" y="1115"/>
                  </a:cubicBezTo>
                  <a:lnTo>
                    <a:pt x="12380" y="1115"/>
                  </a:lnTo>
                  <a:cubicBezTo>
                    <a:pt x="12381" y="1115"/>
                    <a:pt x="12382" y="1115"/>
                    <a:pt x="12383" y="1116"/>
                  </a:cubicBezTo>
                  <a:lnTo>
                    <a:pt x="12383" y="1104"/>
                  </a:lnTo>
                  <a:cubicBezTo>
                    <a:pt x="12382" y="1107"/>
                    <a:pt x="12381" y="1111"/>
                    <a:pt x="12380" y="1115"/>
                  </a:cubicBezTo>
                  <a:lnTo>
                    <a:pt x="12380" y="1115"/>
                  </a:lnTo>
                  <a:cubicBezTo>
                    <a:pt x="10141" y="313"/>
                    <a:pt x="8568" y="0"/>
                    <a:pt x="6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6"/>
            <p:cNvSpPr/>
            <p:nvPr/>
          </p:nvSpPr>
          <p:spPr>
            <a:xfrm>
              <a:off x="8124741" y="125950"/>
              <a:ext cx="319042" cy="407918"/>
            </a:xfrm>
            <a:custGeom>
              <a:avLst/>
              <a:gdLst/>
              <a:ahLst/>
              <a:cxnLst/>
              <a:rect l="l" t="t" r="r" b="b"/>
              <a:pathLst>
                <a:path w="9922" h="12686" extrusionOk="0">
                  <a:moveTo>
                    <a:pt x="146" y="0"/>
                  </a:moveTo>
                  <a:cubicBezTo>
                    <a:pt x="75" y="0"/>
                    <a:pt x="0" y="78"/>
                    <a:pt x="41" y="167"/>
                  </a:cubicBezTo>
                  <a:lnTo>
                    <a:pt x="65" y="155"/>
                  </a:lnTo>
                  <a:cubicBezTo>
                    <a:pt x="184" y="417"/>
                    <a:pt x="315" y="667"/>
                    <a:pt x="458" y="929"/>
                  </a:cubicBezTo>
                  <a:cubicBezTo>
                    <a:pt x="815" y="1608"/>
                    <a:pt x="1196" y="2286"/>
                    <a:pt x="1601" y="2941"/>
                  </a:cubicBezTo>
                  <a:cubicBezTo>
                    <a:pt x="2196" y="3918"/>
                    <a:pt x="2815" y="4870"/>
                    <a:pt x="3482" y="5799"/>
                  </a:cubicBezTo>
                  <a:cubicBezTo>
                    <a:pt x="4280" y="6918"/>
                    <a:pt x="5125" y="8001"/>
                    <a:pt x="6030" y="9037"/>
                  </a:cubicBezTo>
                  <a:cubicBezTo>
                    <a:pt x="7018" y="10180"/>
                    <a:pt x="8090" y="11264"/>
                    <a:pt x="9233" y="12264"/>
                  </a:cubicBezTo>
                  <a:cubicBezTo>
                    <a:pt x="9387" y="12395"/>
                    <a:pt x="9530" y="12526"/>
                    <a:pt x="9685" y="12657"/>
                  </a:cubicBezTo>
                  <a:cubicBezTo>
                    <a:pt x="9708" y="12677"/>
                    <a:pt x="9732" y="12685"/>
                    <a:pt x="9756" y="12685"/>
                  </a:cubicBezTo>
                  <a:cubicBezTo>
                    <a:pt x="9845" y="12685"/>
                    <a:pt x="9922" y="12568"/>
                    <a:pt x="9828" y="12502"/>
                  </a:cubicBezTo>
                  <a:cubicBezTo>
                    <a:pt x="8661" y="11526"/>
                    <a:pt x="7566" y="10454"/>
                    <a:pt x="6554" y="9323"/>
                  </a:cubicBezTo>
                  <a:cubicBezTo>
                    <a:pt x="5613" y="8275"/>
                    <a:pt x="4732" y="7192"/>
                    <a:pt x="3910" y="6049"/>
                  </a:cubicBezTo>
                  <a:cubicBezTo>
                    <a:pt x="3220" y="5108"/>
                    <a:pt x="2565" y="4144"/>
                    <a:pt x="1958" y="3144"/>
                  </a:cubicBezTo>
                  <a:cubicBezTo>
                    <a:pt x="1529" y="2453"/>
                    <a:pt x="1112" y="1739"/>
                    <a:pt x="720" y="1012"/>
                  </a:cubicBezTo>
                  <a:cubicBezTo>
                    <a:pt x="612" y="798"/>
                    <a:pt x="493" y="584"/>
                    <a:pt x="386" y="370"/>
                  </a:cubicBezTo>
                  <a:cubicBezTo>
                    <a:pt x="339" y="274"/>
                    <a:pt x="291" y="167"/>
                    <a:pt x="231" y="72"/>
                  </a:cubicBezTo>
                  <a:lnTo>
                    <a:pt x="231" y="60"/>
                  </a:lnTo>
                  <a:cubicBezTo>
                    <a:pt x="212" y="18"/>
                    <a:pt x="180" y="0"/>
                    <a:pt x="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6"/>
            <p:cNvSpPr/>
            <p:nvPr/>
          </p:nvSpPr>
          <p:spPr>
            <a:xfrm>
              <a:off x="8186548" y="705945"/>
              <a:ext cx="477180" cy="35403"/>
            </a:xfrm>
            <a:custGeom>
              <a:avLst/>
              <a:gdLst/>
              <a:ahLst/>
              <a:cxnLst/>
              <a:rect l="l" t="t" r="r" b="b"/>
              <a:pathLst>
                <a:path w="14840" h="1101" extrusionOk="0">
                  <a:moveTo>
                    <a:pt x="14692" y="0"/>
                  </a:moveTo>
                  <a:cubicBezTo>
                    <a:pt x="14684" y="0"/>
                    <a:pt x="14677" y="1"/>
                    <a:pt x="14669" y="2"/>
                  </a:cubicBezTo>
                  <a:cubicBezTo>
                    <a:pt x="12311" y="681"/>
                    <a:pt x="9799" y="848"/>
                    <a:pt x="7346" y="872"/>
                  </a:cubicBezTo>
                  <a:cubicBezTo>
                    <a:pt x="7121" y="874"/>
                    <a:pt x="6896" y="876"/>
                    <a:pt x="6671" y="876"/>
                  </a:cubicBezTo>
                  <a:cubicBezTo>
                    <a:pt x="4884" y="876"/>
                    <a:pt x="3097" y="792"/>
                    <a:pt x="1310" y="633"/>
                  </a:cubicBezTo>
                  <a:cubicBezTo>
                    <a:pt x="917" y="598"/>
                    <a:pt x="524" y="562"/>
                    <a:pt x="131" y="514"/>
                  </a:cubicBezTo>
                  <a:cubicBezTo>
                    <a:pt x="128" y="514"/>
                    <a:pt x="124" y="514"/>
                    <a:pt x="121" y="514"/>
                  </a:cubicBezTo>
                  <a:cubicBezTo>
                    <a:pt x="0" y="514"/>
                    <a:pt x="4" y="717"/>
                    <a:pt x="131" y="741"/>
                  </a:cubicBezTo>
                  <a:lnTo>
                    <a:pt x="143" y="741"/>
                  </a:lnTo>
                  <a:cubicBezTo>
                    <a:pt x="1262" y="872"/>
                    <a:pt x="2405" y="943"/>
                    <a:pt x="3536" y="1014"/>
                  </a:cubicBezTo>
                  <a:cubicBezTo>
                    <a:pt x="4507" y="1072"/>
                    <a:pt x="5479" y="1101"/>
                    <a:pt x="6452" y="1101"/>
                  </a:cubicBezTo>
                  <a:cubicBezTo>
                    <a:pt x="7878" y="1101"/>
                    <a:pt x="9305" y="1040"/>
                    <a:pt x="10728" y="919"/>
                  </a:cubicBezTo>
                  <a:cubicBezTo>
                    <a:pt x="12073" y="812"/>
                    <a:pt x="13418" y="574"/>
                    <a:pt x="14728" y="205"/>
                  </a:cubicBezTo>
                  <a:cubicBezTo>
                    <a:pt x="14840" y="160"/>
                    <a:pt x="14805" y="0"/>
                    <a:pt x="146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6"/>
            <p:cNvSpPr/>
            <p:nvPr/>
          </p:nvSpPr>
          <p:spPr>
            <a:xfrm>
              <a:off x="8578068" y="219303"/>
              <a:ext cx="53024" cy="440363"/>
            </a:xfrm>
            <a:custGeom>
              <a:avLst/>
              <a:gdLst/>
              <a:ahLst/>
              <a:cxnLst/>
              <a:rect l="l" t="t" r="r" b="b"/>
              <a:pathLst>
                <a:path w="1649" h="13695" extrusionOk="0">
                  <a:moveTo>
                    <a:pt x="134" y="1"/>
                  </a:moveTo>
                  <a:cubicBezTo>
                    <a:pt x="68" y="1"/>
                    <a:pt x="0" y="54"/>
                    <a:pt x="29" y="134"/>
                  </a:cubicBezTo>
                  <a:lnTo>
                    <a:pt x="17" y="134"/>
                  </a:lnTo>
                  <a:cubicBezTo>
                    <a:pt x="267" y="884"/>
                    <a:pt x="470" y="1658"/>
                    <a:pt x="612" y="2431"/>
                  </a:cubicBezTo>
                  <a:cubicBezTo>
                    <a:pt x="1041" y="4503"/>
                    <a:pt x="1279" y="6599"/>
                    <a:pt x="1327" y="8706"/>
                  </a:cubicBezTo>
                  <a:cubicBezTo>
                    <a:pt x="1374" y="10337"/>
                    <a:pt x="1327" y="11968"/>
                    <a:pt x="1184" y="13588"/>
                  </a:cubicBezTo>
                  <a:cubicBezTo>
                    <a:pt x="1178" y="13659"/>
                    <a:pt x="1229" y="13695"/>
                    <a:pt x="1282" y="13695"/>
                  </a:cubicBezTo>
                  <a:cubicBezTo>
                    <a:pt x="1336" y="13695"/>
                    <a:pt x="1392" y="13659"/>
                    <a:pt x="1398" y="13588"/>
                  </a:cubicBezTo>
                  <a:cubicBezTo>
                    <a:pt x="1648" y="10885"/>
                    <a:pt x="1624" y="8170"/>
                    <a:pt x="1327" y="5479"/>
                  </a:cubicBezTo>
                  <a:cubicBezTo>
                    <a:pt x="1160" y="3908"/>
                    <a:pt x="874" y="2360"/>
                    <a:pt x="470" y="836"/>
                  </a:cubicBezTo>
                  <a:cubicBezTo>
                    <a:pt x="398" y="574"/>
                    <a:pt x="327" y="324"/>
                    <a:pt x="231" y="74"/>
                  </a:cubicBezTo>
                  <a:cubicBezTo>
                    <a:pt x="217" y="23"/>
                    <a:pt x="176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6"/>
            <p:cNvSpPr/>
            <p:nvPr/>
          </p:nvSpPr>
          <p:spPr>
            <a:xfrm>
              <a:off x="8635533" y="876862"/>
              <a:ext cx="310424" cy="133604"/>
            </a:xfrm>
            <a:custGeom>
              <a:avLst/>
              <a:gdLst/>
              <a:ahLst/>
              <a:cxnLst/>
              <a:rect l="l" t="t" r="r" b="b"/>
              <a:pathLst>
                <a:path w="9654" h="4155" extrusionOk="0">
                  <a:moveTo>
                    <a:pt x="9505" y="1"/>
                  </a:moveTo>
                  <a:cubicBezTo>
                    <a:pt x="9487" y="1"/>
                    <a:pt x="9466" y="7"/>
                    <a:pt x="9446" y="21"/>
                  </a:cubicBezTo>
                  <a:cubicBezTo>
                    <a:pt x="7922" y="1022"/>
                    <a:pt x="6279" y="1855"/>
                    <a:pt x="4576" y="2510"/>
                  </a:cubicBezTo>
                  <a:cubicBezTo>
                    <a:pt x="3350" y="2986"/>
                    <a:pt x="2100" y="3403"/>
                    <a:pt x="838" y="3760"/>
                  </a:cubicBezTo>
                  <a:cubicBezTo>
                    <a:pt x="599" y="3819"/>
                    <a:pt x="373" y="3879"/>
                    <a:pt x="135" y="3939"/>
                  </a:cubicBezTo>
                  <a:cubicBezTo>
                    <a:pt x="0" y="3972"/>
                    <a:pt x="46" y="4155"/>
                    <a:pt x="172" y="4155"/>
                  </a:cubicBezTo>
                  <a:cubicBezTo>
                    <a:pt x="179" y="4155"/>
                    <a:pt x="187" y="4154"/>
                    <a:pt x="195" y="4153"/>
                  </a:cubicBezTo>
                  <a:cubicBezTo>
                    <a:pt x="897" y="3986"/>
                    <a:pt x="1588" y="3784"/>
                    <a:pt x="2266" y="3558"/>
                  </a:cubicBezTo>
                  <a:cubicBezTo>
                    <a:pt x="3826" y="3069"/>
                    <a:pt x="5338" y="2474"/>
                    <a:pt x="6814" y="1772"/>
                  </a:cubicBezTo>
                  <a:cubicBezTo>
                    <a:pt x="7767" y="1319"/>
                    <a:pt x="8684" y="795"/>
                    <a:pt x="9565" y="212"/>
                  </a:cubicBezTo>
                  <a:cubicBezTo>
                    <a:pt x="9653" y="143"/>
                    <a:pt x="9595" y="1"/>
                    <a:pt x="95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6"/>
            <p:cNvSpPr/>
            <p:nvPr/>
          </p:nvSpPr>
          <p:spPr>
            <a:xfrm>
              <a:off x="8864914" y="474860"/>
              <a:ext cx="65950" cy="384284"/>
            </a:xfrm>
            <a:custGeom>
              <a:avLst/>
              <a:gdLst/>
              <a:ahLst/>
              <a:cxnLst/>
              <a:rect l="l" t="t" r="r" b="b"/>
              <a:pathLst>
                <a:path w="2051" h="11951" extrusionOk="0">
                  <a:moveTo>
                    <a:pt x="127" y="0"/>
                  </a:moveTo>
                  <a:cubicBezTo>
                    <a:pt x="64" y="0"/>
                    <a:pt x="0" y="49"/>
                    <a:pt x="15" y="128"/>
                  </a:cubicBezTo>
                  <a:cubicBezTo>
                    <a:pt x="217" y="902"/>
                    <a:pt x="396" y="1688"/>
                    <a:pt x="563" y="2474"/>
                  </a:cubicBezTo>
                  <a:cubicBezTo>
                    <a:pt x="967" y="4343"/>
                    <a:pt x="1289" y="6212"/>
                    <a:pt x="1527" y="8093"/>
                  </a:cubicBezTo>
                  <a:cubicBezTo>
                    <a:pt x="1670" y="9343"/>
                    <a:pt x="1789" y="10594"/>
                    <a:pt x="1837" y="11844"/>
                  </a:cubicBezTo>
                  <a:cubicBezTo>
                    <a:pt x="1837" y="11915"/>
                    <a:pt x="1890" y="11951"/>
                    <a:pt x="1944" y="11951"/>
                  </a:cubicBezTo>
                  <a:cubicBezTo>
                    <a:pt x="1997" y="11951"/>
                    <a:pt x="2051" y="11915"/>
                    <a:pt x="2051" y="11844"/>
                  </a:cubicBezTo>
                  <a:cubicBezTo>
                    <a:pt x="1956" y="9677"/>
                    <a:pt x="1717" y="7510"/>
                    <a:pt x="1348" y="5379"/>
                  </a:cubicBezTo>
                  <a:cubicBezTo>
                    <a:pt x="1086" y="3867"/>
                    <a:pt x="789" y="2366"/>
                    <a:pt x="432" y="878"/>
                  </a:cubicBezTo>
                  <a:cubicBezTo>
                    <a:pt x="360" y="616"/>
                    <a:pt x="301" y="342"/>
                    <a:pt x="229" y="68"/>
                  </a:cubicBezTo>
                  <a:cubicBezTo>
                    <a:pt x="210" y="21"/>
                    <a:pt x="169" y="0"/>
                    <a:pt x="1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2" name="Google Shape;11032;p66"/>
          <p:cNvGrpSpPr/>
          <p:nvPr/>
        </p:nvGrpSpPr>
        <p:grpSpPr>
          <a:xfrm>
            <a:off x="3914789" y="4566017"/>
            <a:ext cx="982917" cy="796206"/>
            <a:chOff x="3914789" y="4566017"/>
            <a:chExt cx="982917" cy="796206"/>
          </a:xfrm>
        </p:grpSpPr>
        <p:sp>
          <p:nvSpPr>
            <p:cNvPr id="11033" name="Google Shape;11033;p66"/>
            <p:cNvSpPr/>
            <p:nvPr/>
          </p:nvSpPr>
          <p:spPr>
            <a:xfrm>
              <a:off x="3949616" y="4759027"/>
              <a:ext cx="948090" cy="603196"/>
            </a:xfrm>
            <a:custGeom>
              <a:avLst/>
              <a:gdLst/>
              <a:ahLst/>
              <a:cxnLst/>
              <a:rect l="l" t="t" r="r" b="b"/>
              <a:pathLst>
                <a:path w="29485" h="18759" extrusionOk="0">
                  <a:moveTo>
                    <a:pt x="11459" y="0"/>
                  </a:moveTo>
                  <a:cubicBezTo>
                    <a:pt x="11150" y="0"/>
                    <a:pt x="10841" y="76"/>
                    <a:pt x="10561" y="230"/>
                  </a:cubicBezTo>
                  <a:cubicBezTo>
                    <a:pt x="9871" y="647"/>
                    <a:pt x="9621" y="1551"/>
                    <a:pt x="9656" y="2349"/>
                  </a:cubicBezTo>
                  <a:cubicBezTo>
                    <a:pt x="9704" y="4028"/>
                    <a:pt x="10633" y="5540"/>
                    <a:pt x="11633" y="6885"/>
                  </a:cubicBezTo>
                  <a:cubicBezTo>
                    <a:pt x="12443" y="7957"/>
                    <a:pt x="13597" y="9386"/>
                    <a:pt x="14443" y="10303"/>
                  </a:cubicBezTo>
                  <a:cubicBezTo>
                    <a:pt x="13859" y="10100"/>
                    <a:pt x="13288" y="9898"/>
                    <a:pt x="12716" y="9672"/>
                  </a:cubicBezTo>
                  <a:cubicBezTo>
                    <a:pt x="12145" y="9445"/>
                    <a:pt x="11585" y="9231"/>
                    <a:pt x="11026" y="8981"/>
                  </a:cubicBezTo>
                  <a:cubicBezTo>
                    <a:pt x="9990" y="7255"/>
                    <a:pt x="8252" y="4909"/>
                    <a:pt x="6894" y="3492"/>
                  </a:cubicBezTo>
                  <a:cubicBezTo>
                    <a:pt x="5858" y="2409"/>
                    <a:pt x="4692" y="1385"/>
                    <a:pt x="3275" y="873"/>
                  </a:cubicBezTo>
                  <a:cubicBezTo>
                    <a:pt x="2901" y="739"/>
                    <a:pt x="2494" y="643"/>
                    <a:pt x="2099" y="643"/>
                  </a:cubicBezTo>
                  <a:cubicBezTo>
                    <a:pt x="1789" y="643"/>
                    <a:pt x="1487" y="702"/>
                    <a:pt x="1215" y="849"/>
                  </a:cubicBezTo>
                  <a:cubicBezTo>
                    <a:pt x="584" y="1170"/>
                    <a:pt x="227" y="1885"/>
                    <a:pt x="120" y="2587"/>
                  </a:cubicBezTo>
                  <a:cubicBezTo>
                    <a:pt x="1" y="3397"/>
                    <a:pt x="143" y="4230"/>
                    <a:pt x="548" y="4945"/>
                  </a:cubicBezTo>
                  <a:cubicBezTo>
                    <a:pt x="905" y="5600"/>
                    <a:pt x="1465" y="6135"/>
                    <a:pt x="2048" y="6600"/>
                  </a:cubicBezTo>
                  <a:cubicBezTo>
                    <a:pt x="4227" y="8309"/>
                    <a:pt x="6914" y="9232"/>
                    <a:pt x="9679" y="9232"/>
                  </a:cubicBezTo>
                  <a:cubicBezTo>
                    <a:pt x="9996" y="9232"/>
                    <a:pt x="10314" y="9220"/>
                    <a:pt x="10633" y="9195"/>
                  </a:cubicBezTo>
                  <a:cubicBezTo>
                    <a:pt x="11121" y="9410"/>
                    <a:pt x="11609" y="9612"/>
                    <a:pt x="12097" y="9814"/>
                  </a:cubicBezTo>
                  <a:cubicBezTo>
                    <a:pt x="12990" y="10172"/>
                    <a:pt x="13895" y="10493"/>
                    <a:pt x="14800" y="10803"/>
                  </a:cubicBezTo>
                  <a:cubicBezTo>
                    <a:pt x="13822" y="10606"/>
                    <a:pt x="12775" y="10499"/>
                    <a:pt x="11777" y="10499"/>
                  </a:cubicBezTo>
                  <a:cubicBezTo>
                    <a:pt x="10965" y="10499"/>
                    <a:pt x="10185" y="10570"/>
                    <a:pt x="9502" y="10719"/>
                  </a:cubicBezTo>
                  <a:cubicBezTo>
                    <a:pt x="8049" y="11053"/>
                    <a:pt x="6585" y="11684"/>
                    <a:pt x="5739" y="12910"/>
                  </a:cubicBezTo>
                  <a:cubicBezTo>
                    <a:pt x="5406" y="13398"/>
                    <a:pt x="5180" y="14005"/>
                    <a:pt x="5299" y="14577"/>
                  </a:cubicBezTo>
                  <a:cubicBezTo>
                    <a:pt x="5442" y="15291"/>
                    <a:pt x="6061" y="15815"/>
                    <a:pt x="6728" y="16137"/>
                  </a:cubicBezTo>
                  <a:cubicBezTo>
                    <a:pt x="7463" y="16497"/>
                    <a:pt x="8268" y="16660"/>
                    <a:pt x="9083" y="16660"/>
                  </a:cubicBezTo>
                  <a:cubicBezTo>
                    <a:pt x="10288" y="16660"/>
                    <a:pt x="11515" y="16304"/>
                    <a:pt x="12574" y="15708"/>
                  </a:cubicBezTo>
                  <a:cubicBezTo>
                    <a:pt x="14348" y="14708"/>
                    <a:pt x="15669" y="13136"/>
                    <a:pt x="16765" y="11446"/>
                  </a:cubicBezTo>
                  <a:cubicBezTo>
                    <a:pt x="17919" y="11803"/>
                    <a:pt x="19086" y="12136"/>
                    <a:pt x="20265" y="12422"/>
                  </a:cubicBezTo>
                  <a:cubicBezTo>
                    <a:pt x="20920" y="12577"/>
                    <a:pt x="21587" y="12731"/>
                    <a:pt x="22253" y="12862"/>
                  </a:cubicBezTo>
                  <a:cubicBezTo>
                    <a:pt x="22224" y="12862"/>
                    <a:pt x="22194" y="12862"/>
                    <a:pt x="22164" y="12862"/>
                  </a:cubicBezTo>
                  <a:cubicBezTo>
                    <a:pt x="20944" y="12862"/>
                    <a:pt x="19737" y="13100"/>
                    <a:pt x="18610" y="13577"/>
                  </a:cubicBezTo>
                  <a:cubicBezTo>
                    <a:pt x="17693" y="13946"/>
                    <a:pt x="16765" y="14505"/>
                    <a:pt x="16288" y="15458"/>
                  </a:cubicBezTo>
                  <a:cubicBezTo>
                    <a:pt x="15800" y="16410"/>
                    <a:pt x="15931" y="17815"/>
                    <a:pt x="16776" y="18423"/>
                  </a:cubicBezTo>
                  <a:cubicBezTo>
                    <a:pt x="17110" y="18637"/>
                    <a:pt x="17503" y="18756"/>
                    <a:pt x="17908" y="18756"/>
                  </a:cubicBezTo>
                  <a:cubicBezTo>
                    <a:pt x="17955" y="18758"/>
                    <a:pt x="18003" y="18759"/>
                    <a:pt x="18050" y="18759"/>
                  </a:cubicBezTo>
                  <a:cubicBezTo>
                    <a:pt x="19131" y="18759"/>
                    <a:pt x="20182" y="18246"/>
                    <a:pt x="21003" y="17470"/>
                  </a:cubicBezTo>
                  <a:cubicBezTo>
                    <a:pt x="21860" y="16672"/>
                    <a:pt x="22491" y="15601"/>
                    <a:pt x="22991" y="14470"/>
                  </a:cubicBezTo>
                  <a:cubicBezTo>
                    <a:pt x="23206" y="14029"/>
                    <a:pt x="23325" y="13565"/>
                    <a:pt x="23349" y="13077"/>
                  </a:cubicBezTo>
                  <a:cubicBezTo>
                    <a:pt x="23730" y="13160"/>
                    <a:pt x="24087" y="13232"/>
                    <a:pt x="24456" y="13291"/>
                  </a:cubicBezTo>
                  <a:cubicBezTo>
                    <a:pt x="25861" y="13541"/>
                    <a:pt x="27266" y="13732"/>
                    <a:pt x="28683" y="13874"/>
                  </a:cubicBezTo>
                  <a:lnTo>
                    <a:pt x="29218" y="13922"/>
                  </a:lnTo>
                  <a:cubicBezTo>
                    <a:pt x="29226" y="13923"/>
                    <a:pt x="29233" y="13923"/>
                    <a:pt x="29240" y="13923"/>
                  </a:cubicBezTo>
                  <a:cubicBezTo>
                    <a:pt x="29448" y="13923"/>
                    <a:pt x="29485" y="13600"/>
                    <a:pt x="29266" y="13577"/>
                  </a:cubicBezTo>
                  <a:cubicBezTo>
                    <a:pt x="27849" y="13446"/>
                    <a:pt x="26444" y="13267"/>
                    <a:pt x="25039" y="13041"/>
                  </a:cubicBezTo>
                  <a:cubicBezTo>
                    <a:pt x="24313" y="12922"/>
                    <a:pt x="23575" y="12779"/>
                    <a:pt x="22849" y="12636"/>
                  </a:cubicBezTo>
                  <a:cubicBezTo>
                    <a:pt x="23444" y="9969"/>
                    <a:pt x="22408" y="6790"/>
                    <a:pt x="21110" y="5135"/>
                  </a:cubicBezTo>
                  <a:cubicBezTo>
                    <a:pt x="20765" y="4671"/>
                    <a:pt x="20336" y="4278"/>
                    <a:pt x="19836" y="3992"/>
                  </a:cubicBezTo>
                  <a:cubicBezTo>
                    <a:pt x="19545" y="3840"/>
                    <a:pt x="19210" y="3752"/>
                    <a:pt x="18880" y="3752"/>
                  </a:cubicBezTo>
                  <a:cubicBezTo>
                    <a:pt x="18642" y="3752"/>
                    <a:pt x="18407" y="3797"/>
                    <a:pt x="18193" y="3897"/>
                  </a:cubicBezTo>
                  <a:cubicBezTo>
                    <a:pt x="17503" y="4230"/>
                    <a:pt x="17181" y="5040"/>
                    <a:pt x="17122" y="5790"/>
                  </a:cubicBezTo>
                  <a:cubicBezTo>
                    <a:pt x="17015" y="7064"/>
                    <a:pt x="17503" y="8326"/>
                    <a:pt x="18146" y="9433"/>
                  </a:cubicBezTo>
                  <a:cubicBezTo>
                    <a:pt x="18646" y="10303"/>
                    <a:pt x="19289" y="11076"/>
                    <a:pt x="20074" y="11696"/>
                  </a:cubicBezTo>
                  <a:cubicBezTo>
                    <a:pt x="20336" y="11898"/>
                    <a:pt x="20610" y="12065"/>
                    <a:pt x="20896" y="12219"/>
                  </a:cubicBezTo>
                  <a:lnTo>
                    <a:pt x="20848" y="12208"/>
                  </a:lnTo>
                  <a:cubicBezTo>
                    <a:pt x="19467" y="11874"/>
                    <a:pt x="18098" y="11505"/>
                    <a:pt x="16741" y="11088"/>
                  </a:cubicBezTo>
                  <a:cubicBezTo>
                    <a:pt x="16264" y="10934"/>
                    <a:pt x="15776" y="10767"/>
                    <a:pt x="15300" y="10612"/>
                  </a:cubicBezTo>
                  <a:cubicBezTo>
                    <a:pt x="15669" y="9052"/>
                    <a:pt x="15776" y="7445"/>
                    <a:pt x="15610" y="5862"/>
                  </a:cubicBezTo>
                  <a:cubicBezTo>
                    <a:pt x="15419" y="4052"/>
                    <a:pt x="14717" y="2266"/>
                    <a:pt x="13419" y="992"/>
                  </a:cubicBezTo>
                  <a:cubicBezTo>
                    <a:pt x="13050" y="599"/>
                    <a:pt x="12597" y="301"/>
                    <a:pt x="12097" y="111"/>
                  </a:cubicBezTo>
                  <a:cubicBezTo>
                    <a:pt x="11891" y="37"/>
                    <a:pt x="11675" y="0"/>
                    <a:pt x="11459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6"/>
            <p:cNvSpPr/>
            <p:nvPr/>
          </p:nvSpPr>
          <p:spPr>
            <a:xfrm>
              <a:off x="4163336" y="4806781"/>
              <a:ext cx="668149" cy="192094"/>
            </a:xfrm>
            <a:custGeom>
              <a:avLst/>
              <a:gdLst/>
              <a:ahLst/>
              <a:cxnLst/>
              <a:rect l="l" t="t" r="r" b="b"/>
              <a:pathLst>
                <a:path w="20779" h="5974" extrusionOk="0">
                  <a:moveTo>
                    <a:pt x="233" y="1"/>
                  </a:moveTo>
                  <a:cubicBezTo>
                    <a:pt x="77" y="1"/>
                    <a:pt x="1" y="246"/>
                    <a:pt x="177" y="328"/>
                  </a:cubicBezTo>
                  <a:cubicBezTo>
                    <a:pt x="1415" y="924"/>
                    <a:pt x="2677" y="1483"/>
                    <a:pt x="3963" y="1995"/>
                  </a:cubicBezTo>
                  <a:cubicBezTo>
                    <a:pt x="5249" y="2507"/>
                    <a:pt x="6547" y="2972"/>
                    <a:pt x="7868" y="3388"/>
                  </a:cubicBezTo>
                  <a:cubicBezTo>
                    <a:pt x="9190" y="3805"/>
                    <a:pt x="10511" y="4186"/>
                    <a:pt x="11857" y="4519"/>
                  </a:cubicBezTo>
                  <a:cubicBezTo>
                    <a:pt x="13202" y="4841"/>
                    <a:pt x="14560" y="5127"/>
                    <a:pt x="15917" y="5365"/>
                  </a:cubicBezTo>
                  <a:cubicBezTo>
                    <a:pt x="17274" y="5591"/>
                    <a:pt x="18631" y="5781"/>
                    <a:pt x="20001" y="5924"/>
                  </a:cubicBezTo>
                  <a:lnTo>
                    <a:pt x="20513" y="5972"/>
                  </a:lnTo>
                  <a:cubicBezTo>
                    <a:pt x="20520" y="5973"/>
                    <a:pt x="20528" y="5973"/>
                    <a:pt x="20535" y="5973"/>
                  </a:cubicBezTo>
                  <a:cubicBezTo>
                    <a:pt x="20742" y="5973"/>
                    <a:pt x="20779" y="5650"/>
                    <a:pt x="20560" y="5639"/>
                  </a:cubicBezTo>
                  <a:cubicBezTo>
                    <a:pt x="19191" y="5508"/>
                    <a:pt x="17834" y="5329"/>
                    <a:pt x="16476" y="5115"/>
                  </a:cubicBezTo>
                  <a:cubicBezTo>
                    <a:pt x="15107" y="4889"/>
                    <a:pt x="13762" y="4615"/>
                    <a:pt x="12428" y="4305"/>
                  </a:cubicBezTo>
                  <a:cubicBezTo>
                    <a:pt x="11095" y="3984"/>
                    <a:pt x="9773" y="3626"/>
                    <a:pt x="8464" y="3222"/>
                  </a:cubicBezTo>
                  <a:cubicBezTo>
                    <a:pt x="7142" y="2817"/>
                    <a:pt x="5844" y="2364"/>
                    <a:pt x="4570" y="1864"/>
                  </a:cubicBezTo>
                  <a:cubicBezTo>
                    <a:pt x="3284" y="1364"/>
                    <a:pt x="2022" y="828"/>
                    <a:pt x="772" y="245"/>
                  </a:cubicBezTo>
                  <a:lnTo>
                    <a:pt x="308" y="19"/>
                  </a:lnTo>
                  <a:cubicBezTo>
                    <a:pt x="281" y="6"/>
                    <a:pt x="256" y="1"/>
                    <a:pt x="2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6"/>
            <p:cNvSpPr/>
            <p:nvPr/>
          </p:nvSpPr>
          <p:spPr>
            <a:xfrm>
              <a:off x="3914789" y="4586051"/>
              <a:ext cx="345731" cy="266854"/>
            </a:xfrm>
            <a:custGeom>
              <a:avLst/>
              <a:gdLst/>
              <a:ahLst/>
              <a:cxnLst/>
              <a:rect l="l" t="t" r="r" b="b"/>
              <a:pathLst>
                <a:path w="10752" h="8299" extrusionOk="0">
                  <a:moveTo>
                    <a:pt x="2024" y="1"/>
                  </a:moveTo>
                  <a:cubicBezTo>
                    <a:pt x="1725" y="1"/>
                    <a:pt x="1432" y="56"/>
                    <a:pt x="1167" y="192"/>
                  </a:cubicBezTo>
                  <a:cubicBezTo>
                    <a:pt x="560" y="513"/>
                    <a:pt x="214" y="1204"/>
                    <a:pt x="119" y="1882"/>
                  </a:cubicBezTo>
                  <a:cubicBezTo>
                    <a:pt x="0" y="2668"/>
                    <a:pt x="143" y="3466"/>
                    <a:pt x="524" y="4168"/>
                  </a:cubicBezTo>
                  <a:cubicBezTo>
                    <a:pt x="881" y="4799"/>
                    <a:pt x="1405" y="5311"/>
                    <a:pt x="1976" y="5752"/>
                  </a:cubicBezTo>
                  <a:cubicBezTo>
                    <a:pt x="4094" y="7413"/>
                    <a:pt x="6685" y="8299"/>
                    <a:pt x="9347" y="8299"/>
                  </a:cubicBezTo>
                  <a:cubicBezTo>
                    <a:pt x="9813" y="8299"/>
                    <a:pt x="10282" y="8271"/>
                    <a:pt x="10751" y="8216"/>
                  </a:cubicBezTo>
                  <a:cubicBezTo>
                    <a:pt x="9573" y="6264"/>
                    <a:pt x="8203" y="4430"/>
                    <a:pt x="6668" y="2751"/>
                  </a:cubicBezTo>
                  <a:cubicBezTo>
                    <a:pt x="5656" y="1716"/>
                    <a:pt x="4536" y="715"/>
                    <a:pt x="3167" y="227"/>
                  </a:cubicBezTo>
                  <a:cubicBezTo>
                    <a:pt x="2805" y="93"/>
                    <a:pt x="2409" y="1"/>
                    <a:pt x="20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6"/>
            <p:cNvSpPr/>
            <p:nvPr/>
          </p:nvSpPr>
          <p:spPr>
            <a:xfrm>
              <a:off x="4213791" y="4566017"/>
              <a:ext cx="191837" cy="343962"/>
            </a:xfrm>
            <a:custGeom>
              <a:avLst/>
              <a:gdLst/>
              <a:ahLst/>
              <a:cxnLst/>
              <a:rect l="l" t="t" r="r" b="b"/>
              <a:pathLst>
                <a:path w="5966" h="10697" extrusionOk="0">
                  <a:moveTo>
                    <a:pt x="1768" y="0"/>
                  </a:moveTo>
                  <a:cubicBezTo>
                    <a:pt x="1472" y="0"/>
                    <a:pt x="1177" y="73"/>
                    <a:pt x="906" y="219"/>
                  </a:cubicBezTo>
                  <a:cubicBezTo>
                    <a:pt x="239" y="612"/>
                    <a:pt x="1" y="1493"/>
                    <a:pt x="37" y="2267"/>
                  </a:cubicBezTo>
                  <a:cubicBezTo>
                    <a:pt x="84" y="3886"/>
                    <a:pt x="977" y="5351"/>
                    <a:pt x="1953" y="6649"/>
                  </a:cubicBezTo>
                  <a:cubicBezTo>
                    <a:pt x="3008" y="8059"/>
                    <a:pt x="4665" y="10083"/>
                    <a:pt x="5385" y="10689"/>
                  </a:cubicBezTo>
                  <a:lnTo>
                    <a:pt x="5385" y="10689"/>
                  </a:lnTo>
                  <a:cubicBezTo>
                    <a:pt x="5835" y="9048"/>
                    <a:pt x="5966" y="7348"/>
                    <a:pt x="5787" y="5660"/>
                  </a:cubicBezTo>
                  <a:cubicBezTo>
                    <a:pt x="5609" y="3910"/>
                    <a:pt x="4930" y="2184"/>
                    <a:pt x="3680" y="946"/>
                  </a:cubicBezTo>
                  <a:cubicBezTo>
                    <a:pt x="3323" y="576"/>
                    <a:pt x="2882" y="291"/>
                    <a:pt x="2394" y="112"/>
                  </a:cubicBezTo>
                  <a:cubicBezTo>
                    <a:pt x="2191" y="38"/>
                    <a:pt x="1979" y="0"/>
                    <a:pt x="1768" y="0"/>
                  </a:cubicBezTo>
                  <a:close/>
                  <a:moveTo>
                    <a:pt x="5385" y="10689"/>
                  </a:moveTo>
                  <a:cubicBezTo>
                    <a:pt x="5384" y="10691"/>
                    <a:pt x="5383" y="10694"/>
                    <a:pt x="5382" y="10697"/>
                  </a:cubicBezTo>
                  <a:lnTo>
                    <a:pt x="5394" y="10697"/>
                  </a:lnTo>
                  <a:cubicBezTo>
                    <a:pt x="5391" y="10694"/>
                    <a:pt x="5388" y="10691"/>
                    <a:pt x="5385" y="106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6"/>
            <p:cNvSpPr/>
            <p:nvPr/>
          </p:nvSpPr>
          <p:spPr>
            <a:xfrm>
              <a:off x="4075963" y="4891966"/>
              <a:ext cx="361454" cy="191515"/>
            </a:xfrm>
            <a:custGeom>
              <a:avLst/>
              <a:gdLst/>
              <a:ahLst/>
              <a:cxnLst/>
              <a:rect l="l" t="t" r="r" b="b"/>
              <a:pathLst>
                <a:path w="11241" h="5956" extrusionOk="0">
                  <a:moveTo>
                    <a:pt x="6396" y="1"/>
                  </a:moveTo>
                  <a:cubicBezTo>
                    <a:pt x="5602" y="1"/>
                    <a:pt x="4842" y="70"/>
                    <a:pt x="4180" y="215"/>
                  </a:cubicBezTo>
                  <a:cubicBezTo>
                    <a:pt x="2775" y="537"/>
                    <a:pt x="1346" y="1144"/>
                    <a:pt x="536" y="2335"/>
                  </a:cubicBezTo>
                  <a:cubicBezTo>
                    <a:pt x="215" y="2799"/>
                    <a:pt x="1" y="3383"/>
                    <a:pt x="108" y="3942"/>
                  </a:cubicBezTo>
                  <a:cubicBezTo>
                    <a:pt x="251" y="4633"/>
                    <a:pt x="858" y="5145"/>
                    <a:pt x="1489" y="5454"/>
                  </a:cubicBezTo>
                  <a:cubicBezTo>
                    <a:pt x="2204" y="5800"/>
                    <a:pt x="2984" y="5956"/>
                    <a:pt x="3773" y="5956"/>
                  </a:cubicBezTo>
                  <a:cubicBezTo>
                    <a:pt x="4942" y="5956"/>
                    <a:pt x="6128" y="5613"/>
                    <a:pt x="7144" y="5037"/>
                  </a:cubicBezTo>
                  <a:cubicBezTo>
                    <a:pt x="8859" y="4073"/>
                    <a:pt x="10169" y="2513"/>
                    <a:pt x="11240" y="870"/>
                  </a:cubicBezTo>
                  <a:lnTo>
                    <a:pt x="11240" y="858"/>
                  </a:lnTo>
                  <a:cubicBezTo>
                    <a:pt x="9891" y="309"/>
                    <a:pt x="8070" y="1"/>
                    <a:pt x="63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6"/>
            <p:cNvSpPr/>
            <p:nvPr/>
          </p:nvSpPr>
          <p:spPr>
            <a:xfrm>
              <a:off x="4443525" y="4682202"/>
              <a:ext cx="200647" cy="278334"/>
            </a:xfrm>
            <a:custGeom>
              <a:avLst/>
              <a:gdLst/>
              <a:ahLst/>
              <a:cxnLst/>
              <a:rect l="l" t="t" r="r" b="b"/>
              <a:pathLst>
                <a:path w="6240" h="8656" extrusionOk="0">
                  <a:moveTo>
                    <a:pt x="1790" y="1"/>
                  </a:moveTo>
                  <a:cubicBezTo>
                    <a:pt x="1565" y="1"/>
                    <a:pt x="1344" y="45"/>
                    <a:pt x="1144" y="142"/>
                  </a:cubicBezTo>
                  <a:cubicBezTo>
                    <a:pt x="465" y="464"/>
                    <a:pt x="155" y="1238"/>
                    <a:pt x="96" y="1976"/>
                  </a:cubicBezTo>
                  <a:cubicBezTo>
                    <a:pt x="1" y="3214"/>
                    <a:pt x="465" y="4429"/>
                    <a:pt x="1096" y="5488"/>
                  </a:cubicBezTo>
                  <a:cubicBezTo>
                    <a:pt x="1560" y="6334"/>
                    <a:pt x="2203" y="7084"/>
                    <a:pt x="2953" y="7679"/>
                  </a:cubicBezTo>
                  <a:cubicBezTo>
                    <a:pt x="3715" y="8286"/>
                    <a:pt x="4656" y="8632"/>
                    <a:pt x="5632" y="8655"/>
                  </a:cubicBezTo>
                  <a:cubicBezTo>
                    <a:pt x="6239" y="6060"/>
                    <a:pt x="5227" y="2952"/>
                    <a:pt x="3953" y="1333"/>
                  </a:cubicBezTo>
                  <a:cubicBezTo>
                    <a:pt x="3632" y="893"/>
                    <a:pt x="3215" y="512"/>
                    <a:pt x="2739" y="238"/>
                  </a:cubicBezTo>
                  <a:cubicBezTo>
                    <a:pt x="2444" y="90"/>
                    <a:pt x="2113" y="1"/>
                    <a:pt x="17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6"/>
            <p:cNvSpPr/>
            <p:nvPr/>
          </p:nvSpPr>
          <p:spPr>
            <a:xfrm>
              <a:off x="4405997" y="4965543"/>
              <a:ext cx="236243" cy="183476"/>
            </a:xfrm>
            <a:custGeom>
              <a:avLst/>
              <a:gdLst/>
              <a:ahLst/>
              <a:cxnLst/>
              <a:rect l="l" t="t" r="r" b="b"/>
              <a:pathLst>
                <a:path w="7347" h="5706" extrusionOk="0">
                  <a:moveTo>
                    <a:pt x="6406" y="0"/>
                  </a:moveTo>
                  <a:cubicBezTo>
                    <a:pt x="4910" y="0"/>
                    <a:pt x="3889" y="218"/>
                    <a:pt x="2715" y="690"/>
                  </a:cubicBezTo>
                  <a:cubicBezTo>
                    <a:pt x="1822" y="1059"/>
                    <a:pt x="941" y="1595"/>
                    <a:pt x="465" y="2511"/>
                  </a:cubicBezTo>
                  <a:cubicBezTo>
                    <a:pt x="1" y="3428"/>
                    <a:pt x="132" y="4797"/>
                    <a:pt x="953" y="5369"/>
                  </a:cubicBezTo>
                  <a:cubicBezTo>
                    <a:pt x="1275" y="5583"/>
                    <a:pt x="1644" y="5702"/>
                    <a:pt x="2037" y="5702"/>
                  </a:cubicBezTo>
                  <a:cubicBezTo>
                    <a:pt x="2084" y="5704"/>
                    <a:pt x="2131" y="5705"/>
                    <a:pt x="2178" y="5705"/>
                  </a:cubicBezTo>
                  <a:cubicBezTo>
                    <a:pt x="3224" y="5705"/>
                    <a:pt x="4240" y="5205"/>
                    <a:pt x="5037" y="4464"/>
                  </a:cubicBezTo>
                  <a:cubicBezTo>
                    <a:pt x="5871" y="3678"/>
                    <a:pt x="6478" y="2642"/>
                    <a:pt x="6954" y="1559"/>
                  </a:cubicBezTo>
                  <a:cubicBezTo>
                    <a:pt x="7156" y="1083"/>
                    <a:pt x="7347" y="559"/>
                    <a:pt x="7299" y="35"/>
                  </a:cubicBezTo>
                  <a:lnTo>
                    <a:pt x="7299" y="23"/>
                  </a:lnTo>
                  <a:cubicBezTo>
                    <a:pt x="6982" y="8"/>
                    <a:pt x="6686" y="0"/>
                    <a:pt x="64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6"/>
            <p:cNvSpPr/>
            <p:nvPr/>
          </p:nvSpPr>
          <p:spPr>
            <a:xfrm>
              <a:off x="3963797" y="4646379"/>
              <a:ext cx="280713" cy="200261"/>
            </a:xfrm>
            <a:custGeom>
              <a:avLst/>
              <a:gdLst/>
              <a:ahLst/>
              <a:cxnLst/>
              <a:rect l="l" t="t" r="r" b="b"/>
              <a:pathLst>
                <a:path w="8730" h="6228" extrusionOk="0">
                  <a:moveTo>
                    <a:pt x="103" y="1"/>
                  </a:moveTo>
                  <a:cubicBezTo>
                    <a:pt x="51" y="1"/>
                    <a:pt x="0" y="78"/>
                    <a:pt x="48" y="125"/>
                  </a:cubicBezTo>
                  <a:cubicBezTo>
                    <a:pt x="167" y="268"/>
                    <a:pt x="310" y="399"/>
                    <a:pt x="441" y="542"/>
                  </a:cubicBezTo>
                  <a:cubicBezTo>
                    <a:pt x="798" y="899"/>
                    <a:pt x="1179" y="1256"/>
                    <a:pt x="1560" y="1602"/>
                  </a:cubicBezTo>
                  <a:cubicBezTo>
                    <a:pt x="2131" y="2102"/>
                    <a:pt x="2703" y="2590"/>
                    <a:pt x="3310" y="3054"/>
                  </a:cubicBezTo>
                  <a:cubicBezTo>
                    <a:pt x="4036" y="3614"/>
                    <a:pt x="4786" y="4138"/>
                    <a:pt x="5560" y="4626"/>
                  </a:cubicBezTo>
                  <a:cubicBezTo>
                    <a:pt x="6418" y="5162"/>
                    <a:pt x="7310" y="5638"/>
                    <a:pt x="8227" y="6067"/>
                  </a:cubicBezTo>
                  <a:lnTo>
                    <a:pt x="8596" y="6221"/>
                  </a:lnTo>
                  <a:cubicBezTo>
                    <a:pt x="8606" y="6226"/>
                    <a:pt x="8616" y="6227"/>
                    <a:pt x="8625" y="6227"/>
                  </a:cubicBezTo>
                  <a:cubicBezTo>
                    <a:pt x="8692" y="6227"/>
                    <a:pt x="8729" y="6122"/>
                    <a:pt x="8656" y="6090"/>
                  </a:cubicBezTo>
                  <a:cubicBezTo>
                    <a:pt x="7727" y="5686"/>
                    <a:pt x="6822" y="5221"/>
                    <a:pt x="5965" y="4697"/>
                  </a:cubicBezTo>
                  <a:cubicBezTo>
                    <a:pt x="5155" y="4209"/>
                    <a:pt x="4382" y="3685"/>
                    <a:pt x="3643" y="3126"/>
                  </a:cubicBezTo>
                  <a:cubicBezTo>
                    <a:pt x="3024" y="2649"/>
                    <a:pt x="2417" y="2161"/>
                    <a:pt x="1834" y="1649"/>
                  </a:cubicBezTo>
                  <a:cubicBezTo>
                    <a:pt x="1429" y="1292"/>
                    <a:pt x="1024" y="911"/>
                    <a:pt x="643" y="530"/>
                  </a:cubicBezTo>
                  <a:cubicBezTo>
                    <a:pt x="524" y="411"/>
                    <a:pt x="405" y="304"/>
                    <a:pt x="298" y="185"/>
                  </a:cubicBezTo>
                  <a:cubicBezTo>
                    <a:pt x="250" y="125"/>
                    <a:pt x="202" y="66"/>
                    <a:pt x="143" y="18"/>
                  </a:cubicBezTo>
                  <a:cubicBezTo>
                    <a:pt x="131" y="6"/>
                    <a:pt x="117" y="1"/>
                    <a:pt x="1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6"/>
            <p:cNvSpPr/>
            <p:nvPr/>
          </p:nvSpPr>
          <p:spPr>
            <a:xfrm>
              <a:off x="4117447" y="4913287"/>
              <a:ext cx="302225" cy="105854"/>
            </a:xfrm>
            <a:custGeom>
              <a:avLst/>
              <a:gdLst/>
              <a:ahLst/>
              <a:cxnLst/>
              <a:rect l="l" t="t" r="r" b="b"/>
              <a:pathLst>
                <a:path w="9399" h="3292" extrusionOk="0">
                  <a:moveTo>
                    <a:pt x="9294" y="1"/>
                  </a:moveTo>
                  <a:cubicBezTo>
                    <a:pt x="9279" y="1"/>
                    <a:pt x="9264" y="5"/>
                    <a:pt x="9248" y="17"/>
                  </a:cubicBezTo>
                  <a:cubicBezTo>
                    <a:pt x="7878" y="910"/>
                    <a:pt x="6307" y="1493"/>
                    <a:pt x="4759" y="1981"/>
                  </a:cubicBezTo>
                  <a:cubicBezTo>
                    <a:pt x="3485" y="2386"/>
                    <a:pt x="2175" y="2731"/>
                    <a:pt x="866" y="3005"/>
                  </a:cubicBezTo>
                  <a:cubicBezTo>
                    <a:pt x="604" y="3053"/>
                    <a:pt x="354" y="3112"/>
                    <a:pt x="92" y="3148"/>
                  </a:cubicBezTo>
                  <a:cubicBezTo>
                    <a:pt x="0" y="3160"/>
                    <a:pt x="40" y="3292"/>
                    <a:pt x="128" y="3292"/>
                  </a:cubicBezTo>
                  <a:cubicBezTo>
                    <a:pt x="132" y="3292"/>
                    <a:pt x="136" y="3291"/>
                    <a:pt x="139" y="3291"/>
                  </a:cubicBezTo>
                  <a:cubicBezTo>
                    <a:pt x="878" y="3160"/>
                    <a:pt x="1628" y="2993"/>
                    <a:pt x="2354" y="2815"/>
                  </a:cubicBezTo>
                  <a:cubicBezTo>
                    <a:pt x="3914" y="2434"/>
                    <a:pt x="5438" y="1958"/>
                    <a:pt x="6914" y="1362"/>
                  </a:cubicBezTo>
                  <a:cubicBezTo>
                    <a:pt x="7759" y="1029"/>
                    <a:pt x="8569" y="624"/>
                    <a:pt x="9331" y="136"/>
                  </a:cubicBezTo>
                  <a:cubicBezTo>
                    <a:pt x="9398" y="88"/>
                    <a:pt x="9357" y="1"/>
                    <a:pt x="9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6"/>
            <p:cNvSpPr/>
            <p:nvPr/>
          </p:nvSpPr>
          <p:spPr>
            <a:xfrm>
              <a:off x="4269520" y="4618273"/>
              <a:ext cx="113764" cy="273510"/>
            </a:xfrm>
            <a:custGeom>
              <a:avLst/>
              <a:gdLst/>
              <a:ahLst/>
              <a:cxnLst/>
              <a:rect l="l" t="t" r="r" b="b"/>
              <a:pathLst>
                <a:path w="3538" h="8506" extrusionOk="0">
                  <a:moveTo>
                    <a:pt x="104" y="0"/>
                  </a:moveTo>
                  <a:cubicBezTo>
                    <a:pt x="52" y="0"/>
                    <a:pt x="0" y="56"/>
                    <a:pt x="42" y="106"/>
                  </a:cubicBezTo>
                  <a:lnTo>
                    <a:pt x="42" y="118"/>
                  </a:lnTo>
                  <a:cubicBezTo>
                    <a:pt x="351" y="547"/>
                    <a:pt x="625" y="999"/>
                    <a:pt x="875" y="1464"/>
                  </a:cubicBezTo>
                  <a:cubicBezTo>
                    <a:pt x="1542" y="2690"/>
                    <a:pt x="2102" y="3988"/>
                    <a:pt x="2542" y="5321"/>
                  </a:cubicBezTo>
                  <a:cubicBezTo>
                    <a:pt x="2887" y="6345"/>
                    <a:pt x="3161" y="7393"/>
                    <a:pt x="3388" y="8453"/>
                  </a:cubicBezTo>
                  <a:cubicBezTo>
                    <a:pt x="3397" y="8490"/>
                    <a:pt x="3422" y="8505"/>
                    <a:pt x="3450" y="8505"/>
                  </a:cubicBezTo>
                  <a:cubicBezTo>
                    <a:pt x="3492" y="8505"/>
                    <a:pt x="3538" y="8468"/>
                    <a:pt x="3530" y="8417"/>
                  </a:cubicBezTo>
                  <a:cubicBezTo>
                    <a:pt x="3161" y="6643"/>
                    <a:pt x="2626" y="4916"/>
                    <a:pt x="1911" y="3262"/>
                  </a:cubicBezTo>
                  <a:cubicBezTo>
                    <a:pt x="1494" y="2297"/>
                    <a:pt x="1018" y="1368"/>
                    <a:pt x="459" y="475"/>
                  </a:cubicBezTo>
                  <a:cubicBezTo>
                    <a:pt x="363" y="321"/>
                    <a:pt x="280" y="178"/>
                    <a:pt x="161" y="35"/>
                  </a:cubicBezTo>
                  <a:cubicBezTo>
                    <a:pt x="147" y="10"/>
                    <a:pt x="125" y="0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6"/>
            <p:cNvSpPr/>
            <p:nvPr/>
          </p:nvSpPr>
          <p:spPr>
            <a:xfrm>
              <a:off x="4458479" y="4967762"/>
              <a:ext cx="173348" cy="143572"/>
            </a:xfrm>
            <a:custGeom>
              <a:avLst/>
              <a:gdLst/>
              <a:ahLst/>
              <a:cxnLst/>
              <a:rect l="l" t="t" r="r" b="b"/>
              <a:pathLst>
                <a:path w="5391" h="4465" extrusionOk="0">
                  <a:moveTo>
                    <a:pt x="5288" y="0"/>
                  </a:moveTo>
                  <a:cubicBezTo>
                    <a:pt x="5271" y="0"/>
                    <a:pt x="5253" y="8"/>
                    <a:pt x="5239" y="25"/>
                  </a:cubicBezTo>
                  <a:cubicBezTo>
                    <a:pt x="4465" y="966"/>
                    <a:pt x="3584" y="1811"/>
                    <a:pt x="2619" y="2561"/>
                  </a:cubicBezTo>
                  <a:cubicBezTo>
                    <a:pt x="1941" y="3097"/>
                    <a:pt x="1226" y="3609"/>
                    <a:pt x="488" y="4074"/>
                  </a:cubicBezTo>
                  <a:cubicBezTo>
                    <a:pt x="345" y="4157"/>
                    <a:pt x="214" y="4240"/>
                    <a:pt x="71" y="4324"/>
                  </a:cubicBezTo>
                  <a:cubicBezTo>
                    <a:pt x="0" y="4364"/>
                    <a:pt x="50" y="4465"/>
                    <a:pt x="118" y="4465"/>
                  </a:cubicBezTo>
                  <a:cubicBezTo>
                    <a:pt x="130" y="4465"/>
                    <a:pt x="142" y="4462"/>
                    <a:pt x="155" y="4455"/>
                  </a:cubicBezTo>
                  <a:lnTo>
                    <a:pt x="143" y="4443"/>
                  </a:lnTo>
                  <a:cubicBezTo>
                    <a:pt x="560" y="4204"/>
                    <a:pt x="964" y="3943"/>
                    <a:pt x="1357" y="3669"/>
                  </a:cubicBezTo>
                  <a:cubicBezTo>
                    <a:pt x="2250" y="3061"/>
                    <a:pt x="3107" y="2383"/>
                    <a:pt x="3905" y="1657"/>
                  </a:cubicBezTo>
                  <a:cubicBezTo>
                    <a:pt x="4417" y="1180"/>
                    <a:pt x="4905" y="668"/>
                    <a:pt x="5346" y="133"/>
                  </a:cubicBezTo>
                  <a:cubicBezTo>
                    <a:pt x="5391" y="70"/>
                    <a:pt x="5341" y="0"/>
                    <a:pt x="5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6"/>
            <p:cNvSpPr/>
            <p:nvPr/>
          </p:nvSpPr>
          <p:spPr>
            <a:xfrm>
              <a:off x="4501795" y="4725486"/>
              <a:ext cx="116305" cy="233767"/>
            </a:xfrm>
            <a:custGeom>
              <a:avLst/>
              <a:gdLst/>
              <a:ahLst/>
              <a:cxnLst/>
              <a:rect l="l" t="t" r="r" b="b"/>
              <a:pathLst>
                <a:path w="3617" h="7270" extrusionOk="0">
                  <a:moveTo>
                    <a:pt x="103" y="0"/>
                  </a:moveTo>
                  <a:cubicBezTo>
                    <a:pt x="50" y="0"/>
                    <a:pt x="0" y="59"/>
                    <a:pt x="34" y="118"/>
                  </a:cubicBezTo>
                  <a:cubicBezTo>
                    <a:pt x="320" y="570"/>
                    <a:pt x="582" y="1035"/>
                    <a:pt x="844" y="1499"/>
                  </a:cubicBezTo>
                  <a:cubicBezTo>
                    <a:pt x="1451" y="2606"/>
                    <a:pt x="2034" y="3737"/>
                    <a:pt x="2534" y="4892"/>
                  </a:cubicBezTo>
                  <a:cubicBezTo>
                    <a:pt x="2880" y="5654"/>
                    <a:pt x="3189" y="6428"/>
                    <a:pt x="3463" y="7226"/>
                  </a:cubicBezTo>
                  <a:cubicBezTo>
                    <a:pt x="3472" y="7257"/>
                    <a:pt x="3497" y="7270"/>
                    <a:pt x="3523" y="7270"/>
                  </a:cubicBezTo>
                  <a:cubicBezTo>
                    <a:pt x="3568" y="7270"/>
                    <a:pt x="3617" y="7231"/>
                    <a:pt x="3594" y="7178"/>
                  </a:cubicBezTo>
                  <a:cubicBezTo>
                    <a:pt x="3118" y="5809"/>
                    <a:pt x="2546" y="4488"/>
                    <a:pt x="1903" y="3202"/>
                  </a:cubicBezTo>
                  <a:cubicBezTo>
                    <a:pt x="1439" y="2285"/>
                    <a:pt x="963" y="1392"/>
                    <a:pt x="451" y="511"/>
                  </a:cubicBezTo>
                  <a:cubicBezTo>
                    <a:pt x="356" y="356"/>
                    <a:pt x="260" y="189"/>
                    <a:pt x="165" y="35"/>
                  </a:cubicBezTo>
                  <a:cubicBezTo>
                    <a:pt x="148" y="10"/>
                    <a:pt x="125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5" name="Google Shape;11045;p66"/>
          <p:cNvGrpSpPr/>
          <p:nvPr/>
        </p:nvGrpSpPr>
        <p:grpSpPr>
          <a:xfrm>
            <a:off x="5525148" y="4217267"/>
            <a:ext cx="2376465" cy="1151447"/>
            <a:chOff x="5525148" y="4217267"/>
            <a:chExt cx="2376465" cy="1151447"/>
          </a:xfrm>
        </p:grpSpPr>
        <p:sp>
          <p:nvSpPr>
            <p:cNvPr id="11046" name="Google Shape;11046;p66"/>
            <p:cNvSpPr/>
            <p:nvPr/>
          </p:nvSpPr>
          <p:spPr>
            <a:xfrm>
              <a:off x="5586023" y="4721595"/>
              <a:ext cx="1023397" cy="647119"/>
            </a:xfrm>
            <a:custGeom>
              <a:avLst/>
              <a:gdLst/>
              <a:ahLst/>
              <a:cxnLst/>
              <a:rect l="l" t="t" r="r" b="b"/>
              <a:pathLst>
                <a:path w="31827" h="20125" extrusionOk="0">
                  <a:moveTo>
                    <a:pt x="31826" y="1"/>
                  </a:moveTo>
                  <a:cubicBezTo>
                    <a:pt x="30576" y="1108"/>
                    <a:pt x="28802" y="191"/>
                    <a:pt x="27385" y="1001"/>
                  </a:cubicBezTo>
                  <a:cubicBezTo>
                    <a:pt x="27028" y="1192"/>
                    <a:pt x="26718" y="1442"/>
                    <a:pt x="26468" y="1751"/>
                  </a:cubicBezTo>
                  <a:cubicBezTo>
                    <a:pt x="26183" y="2084"/>
                    <a:pt x="26004" y="2477"/>
                    <a:pt x="25921" y="2894"/>
                  </a:cubicBezTo>
                  <a:lnTo>
                    <a:pt x="25897" y="2846"/>
                  </a:lnTo>
                  <a:lnTo>
                    <a:pt x="25004" y="3382"/>
                  </a:lnTo>
                  <a:lnTo>
                    <a:pt x="25087" y="3513"/>
                  </a:lnTo>
                  <a:cubicBezTo>
                    <a:pt x="24909" y="3513"/>
                    <a:pt x="24718" y="3561"/>
                    <a:pt x="24563" y="3656"/>
                  </a:cubicBezTo>
                  <a:lnTo>
                    <a:pt x="584" y="18253"/>
                  </a:lnTo>
                  <a:cubicBezTo>
                    <a:pt x="322" y="18420"/>
                    <a:pt x="156" y="18682"/>
                    <a:pt x="132" y="18979"/>
                  </a:cubicBezTo>
                  <a:cubicBezTo>
                    <a:pt x="84" y="19051"/>
                    <a:pt x="60" y="19134"/>
                    <a:pt x="1" y="19158"/>
                  </a:cubicBezTo>
                  <a:lnTo>
                    <a:pt x="263" y="19587"/>
                  </a:lnTo>
                  <a:lnTo>
                    <a:pt x="358" y="19753"/>
                  </a:lnTo>
                  <a:cubicBezTo>
                    <a:pt x="506" y="19995"/>
                    <a:pt x="762" y="20125"/>
                    <a:pt x="1025" y="20125"/>
                  </a:cubicBezTo>
                  <a:cubicBezTo>
                    <a:pt x="1163" y="20125"/>
                    <a:pt x="1302" y="20089"/>
                    <a:pt x="1430" y="20015"/>
                  </a:cubicBezTo>
                  <a:lnTo>
                    <a:pt x="1584" y="19908"/>
                  </a:lnTo>
                  <a:lnTo>
                    <a:pt x="10324" y="14598"/>
                  </a:lnTo>
                  <a:lnTo>
                    <a:pt x="26397" y="4811"/>
                  </a:lnTo>
                  <a:lnTo>
                    <a:pt x="26873" y="4525"/>
                  </a:lnTo>
                  <a:cubicBezTo>
                    <a:pt x="27082" y="4598"/>
                    <a:pt x="27299" y="4635"/>
                    <a:pt x="27518" y="4635"/>
                  </a:cubicBezTo>
                  <a:cubicBezTo>
                    <a:pt x="27549" y="4635"/>
                    <a:pt x="27580" y="4634"/>
                    <a:pt x="27611" y="4632"/>
                  </a:cubicBezTo>
                  <a:cubicBezTo>
                    <a:pt x="27719" y="4620"/>
                    <a:pt x="27826" y="4620"/>
                    <a:pt x="27933" y="4597"/>
                  </a:cubicBezTo>
                  <a:cubicBezTo>
                    <a:pt x="28540" y="4490"/>
                    <a:pt x="29100" y="4216"/>
                    <a:pt x="29564" y="3811"/>
                  </a:cubicBezTo>
                  <a:cubicBezTo>
                    <a:pt x="29933" y="3489"/>
                    <a:pt x="30278" y="3156"/>
                    <a:pt x="30600" y="2799"/>
                  </a:cubicBezTo>
                  <a:cubicBezTo>
                    <a:pt x="30743" y="2620"/>
                    <a:pt x="30874" y="2454"/>
                    <a:pt x="30993" y="2299"/>
                  </a:cubicBezTo>
                  <a:cubicBezTo>
                    <a:pt x="31159" y="2073"/>
                    <a:pt x="31302" y="1846"/>
                    <a:pt x="31433" y="1596"/>
                  </a:cubicBezTo>
                  <a:cubicBezTo>
                    <a:pt x="31505" y="1477"/>
                    <a:pt x="31552" y="1358"/>
                    <a:pt x="31600" y="1227"/>
                  </a:cubicBezTo>
                  <a:lnTo>
                    <a:pt x="31600" y="1227"/>
                  </a:lnTo>
                  <a:cubicBezTo>
                    <a:pt x="31564" y="1251"/>
                    <a:pt x="31529" y="1287"/>
                    <a:pt x="31493" y="1311"/>
                  </a:cubicBezTo>
                  <a:cubicBezTo>
                    <a:pt x="31362" y="1394"/>
                    <a:pt x="31219" y="1430"/>
                    <a:pt x="31064" y="1430"/>
                  </a:cubicBezTo>
                  <a:cubicBezTo>
                    <a:pt x="31410" y="1013"/>
                    <a:pt x="31671" y="525"/>
                    <a:pt x="31826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6"/>
            <p:cNvSpPr/>
            <p:nvPr/>
          </p:nvSpPr>
          <p:spPr>
            <a:xfrm>
              <a:off x="6900821" y="4398540"/>
              <a:ext cx="1000792" cy="841046"/>
            </a:xfrm>
            <a:custGeom>
              <a:avLst/>
              <a:gdLst/>
              <a:ahLst/>
              <a:cxnLst/>
              <a:rect l="l" t="t" r="r" b="b"/>
              <a:pathLst>
                <a:path w="31124" h="26156" extrusionOk="0">
                  <a:moveTo>
                    <a:pt x="24357" y="2845"/>
                  </a:moveTo>
                  <a:cubicBezTo>
                    <a:pt x="24969" y="2845"/>
                    <a:pt x="25503" y="3057"/>
                    <a:pt x="25826" y="3487"/>
                  </a:cubicBezTo>
                  <a:cubicBezTo>
                    <a:pt x="26504" y="4403"/>
                    <a:pt x="25992" y="5927"/>
                    <a:pt x="24683" y="6916"/>
                  </a:cubicBezTo>
                  <a:cubicBezTo>
                    <a:pt x="23988" y="7428"/>
                    <a:pt x="23215" y="7688"/>
                    <a:pt x="22539" y="7688"/>
                  </a:cubicBezTo>
                  <a:cubicBezTo>
                    <a:pt x="21929" y="7688"/>
                    <a:pt x="21397" y="7476"/>
                    <a:pt x="21075" y="7047"/>
                  </a:cubicBezTo>
                  <a:cubicBezTo>
                    <a:pt x="20396" y="6130"/>
                    <a:pt x="20908" y="4606"/>
                    <a:pt x="22218" y="3618"/>
                  </a:cubicBezTo>
                  <a:cubicBezTo>
                    <a:pt x="22906" y="3105"/>
                    <a:pt x="23679" y="2845"/>
                    <a:pt x="24357" y="2845"/>
                  </a:cubicBezTo>
                  <a:close/>
                  <a:moveTo>
                    <a:pt x="23902" y="1"/>
                  </a:moveTo>
                  <a:cubicBezTo>
                    <a:pt x="21069" y="1"/>
                    <a:pt x="18434" y="2195"/>
                    <a:pt x="17825" y="4118"/>
                  </a:cubicBezTo>
                  <a:cubicBezTo>
                    <a:pt x="17717" y="4368"/>
                    <a:pt x="17586" y="4594"/>
                    <a:pt x="17432" y="4808"/>
                  </a:cubicBezTo>
                  <a:lnTo>
                    <a:pt x="17360" y="4891"/>
                  </a:lnTo>
                  <a:cubicBezTo>
                    <a:pt x="17336" y="4939"/>
                    <a:pt x="17301" y="4987"/>
                    <a:pt x="17265" y="5022"/>
                  </a:cubicBezTo>
                  <a:lnTo>
                    <a:pt x="17182" y="5118"/>
                  </a:lnTo>
                  <a:cubicBezTo>
                    <a:pt x="17134" y="5177"/>
                    <a:pt x="17086" y="5225"/>
                    <a:pt x="17039" y="5284"/>
                  </a:cubicBezTo>
                  <a:lnTo>
                    <a:pt x="16979" y="5344"/>
                  </a:lnTo>
                  <a:cubicBezTo>
                    <a:pt x="16896" y="5427"/>
                    <a:pt x="16813" y="5499"/>
                    <a:pt x="16729" y="5570"/>
                  </a:cubicBezTo>
                  <a:lnTo>
                    <a:pt x="16658" y="5630"/>
                  </a:lnTo>
                  <a:cubicBezTo>
                    <a:pt x="16586" y="5689"/>
                    <a:pt x="16515" y="5749"/>
                    <a:pt x="16432" y="5796"/>
                  </a:cubicBezTo>
                  <a:lnTo>
                    <a:pt x="16336" y="5868"/>
                  </a:lnTo>
                  <a:cubicBezTo>
                    <a:pt x="16241" y="5927"/>
                    <a:pt x="16146" y="5987"/>
                    <a:pt x="16039" y="6046"/>
                  </a:cubicBezTo>
                  <a:lnTo>
                    <a:pt x="16003" y="6058"/>
                  </a:lnTo>
                  <a:cubicBezTo>
                    <a:pt x="15872" y="6130"/>
                    <a:pt x="15741" y="6189"/>
                    <a:pt x="15610" y="6237"/>
                  </a:cubicBezTo>
                  <a:lnTo>
                    <a:pt x="15503" y="6273"/>
                  </a:lnTo>
                  <a:cubicBezTo>
                    <a:pt x="15408" y="6308"/>
                    <a:pt x="15289" y="6344"/>
                    <a:pt x="15169" y="6368"/>
                  </a:cubicBezTo>
                  <a:lnTo>
                    <a:pt x="15050" y="6404"/>
                  </a:lnTo>
                  <a:cubicBezTo>
                    <a:pt x="14896" y="6439"/>
                    <a:pt x="14741" y="6463"/>
                    <a:pt x="14586" y="6475"/>
                  </a:cubicBezTo>
                  <a:lnTo>
                    <a:pt x="14562" y="6475"/>
                  </a:lnTo>
                  <a:cubicBezTo>
                    <a:pt x="14384" y="6499"/>
                    <a:pt x="14205" y="6499"/>
                    <a:pt x="14026" y="6499"/>
                  </a:cubicBezTo>
                  <a:lnTo>
                    <a:pt x="13872" y="6499"/>
                  </a:lnTo>
                  <a:cubicBezTo>
                    <a:pt x="13729" y="6487"/>
                    <a:pt x="13574" y="6475"/>
                    <a:pt x="13419" y="6463"/>
                  </a:cubicBezTo>
                  <a:cubicBezTo>
                    <a:pt x="13360" y="6463"/>
                    <a:pt x="13312" y="6451"/>
                    <a:pt x="13241" y="6439"/>
                  </a:cubicBezTo>
                  <a:cubicBezTo>
                    <a:pt x="13038" y="6404"/>
                    <a:pt x="12824" y="6368"/>
                    <a:pt x="12598" y="6308"/>
                  </a:cubicBezTo>
                  <a:cubicBezTo>
                    <a:pt x="12443" y="6273"/>
                    <a:pt x="12300" y="6237"/>
                    <a:pt x="12133" y="6201"/>
                  </a:cubicBezTo>
                  <a:lnTo>
                    <a:pt x="12038" y="6189"/>
                  </a:lnTo>
                  <a:cubicBezTo>
                    <a:pt x="11895" y="6154"/>
                    <a:pt x="11740" y="6130"/>
                    <a:pt x="11574" y="6094"/>
                  </a:cubicBezTo>
                  <a:lnTo>
                    <a:pt x="11562" y="6094"/>
                  </a:lnTo>
                  <a:cubicBezTo>
                    <a:pt x="10754" y="5954"/>
                    <a:pt x="9858" y="5867"/>
                    <a:pt x="8934" y="5867"/>
                  </a:cubicBezTo>
                  <a:cubicBezTo>
                    <a:pt x="5128" y="5867"/>
                    <a:pt x="845" y="7354"/>
                    <a:pt x="299" y="12833"/>
                  </a:cubicBezTo>
                  <a:cubicBezTo>
                    <a:pt x="1" y="15774"/>
                    <a:pt x="1025" y="18762"/>
                    <a:pt x="2989" y="21155"/>
                  </a:cubicBezTo>
                  <a:lnTo>
                    <a:pt x="3037" y="21203"/>
                  </a:lnTo>
                  <a:cubicBezTo>
                    <a:pt x="3156" y="21358"/>
                    <a:pt x="3287" y="21501"/>
                    <a:pt x="3418" y="21655"/>
                  </a:cubicBezTo>
                  <a:lnTo>
                    <a:pt x="3513" y="21763"/>
                  </a:lnTo>
                  <a:cubicBezTo>
                    <a:pt x="3632" y="21894"/>
                    <a:pt x="3751" y="22013"/>
                    <a:pt x="3882" y="22144"/>
                  </a:cubicBezTo>
                  <a:lnTo>
                    <a:pt x="4013" y="22275"/>
                  </a:lnTo>
                  <a:cubicBezTo>
                    <a:pt x="4132" y="22394"/>
                    <a:pt x="4263" y="22501"/>
                    <a:pt x="4382" y="22620"/>
                  </a:cubicBezTo>
                  <a:cubicBezTo>
                    <a:pt x="4442" y="22667"/>
                    <a:pt x="4501" y="22727"/>
                    <a:pt x="4561" y="22763"/>
                  </a:cubicBezTo>
                  <a:cubicBezTo>
                    <a:pt x="4680" y="22870"/>
                    <a:pt x="4799" y="22977"/>
                    <a:pt x="4918" y="23060"/>
                  </a:cubicBezTo>
                  <a:cubicBezTo>
                    <a:pt x="4990" y="23120"/>
                    <a:pt x="5061" y="23179"/>
                    <a:pt x="5132" y="23227"/>
                  </a:cubicBezTo>
                  <a:cubicBezTo>
                    <a:pt x="5252" y="23322"/>
                    <a:pt x="5371" y="23418"/>
                    <a:pt x="5502" y="23501"/>
                  </a:cubicBezTo>
                  <a:cubicBezTo>
                    <a:pt x="5573" y="23560"/>
                    <a:pt x="5644" y="23620"/>
                    <a:pt x="5728" y="23668"/>
                  </a:cubicBezTo>
                  <a:cubicBezTo>
                    <a:pt x="5847" y="23751"/>
                    <a:pt x="5978" y="23834"/>
                    <a:pt x="6097" y="23918"/>
                  </a:cubicBezTo>
                  <a:cubicBezTo>
                    <a:pt x="6180" y="23965"/>
                    <a:pt x="6275" y="24025"/>
                    <a:pt x="6359" y="24084"/>
                  </a:cubicBezTo>
                  <a:cubicBezTo>
                    <a:pt x="6490" y="24156"/>
                    <a:pt x="6609" y="24227"/>
                    <a:pt x="6728" y="24299"/>
                  </a:cubicBezTo>
                  <a:cubicBezTo>
                    <a:pt x="6823" y="24358"/>
                    <a:pt x="6930" y="24406"/>
                    <a:pt x="7026" y="24453"/>
                  </a:cubicBezTo>
                  <a:cubicBezTo>
                    <a:pt x="7145" y="24525"/>
                    <a:pt x="7276" y="24584"/>
                    <a:pt x="7395" y="24656"/>
                  </a:cubicBezTo>
                  <a:cubicBezTo>
                    <a:pt x="7502" y="24703"/>
                    <a:pt x="7609" y="24751"/>
                    <a:pt x="7716" y="24799"/>
                  </a:cubicBezTo>
                  <a:cubicBezTo>
                    <a:pt x="7835" y="24858"/>
                    <a:pt x="7966" y="24918"/>
                    <a:pt x="8085" y="24965"/>
                  </a:cubicBezTo>
                  <a:cubicBezTo>
                    <a:pt x="8204" y="25013"/>
                    <a:pt x="8311" y="25061"/>
                    <a:pt x="8431" y="25120"/>
                  </a:cubicBezTo>
                  <a:cubicBezTo>
                    <a:pt x="8550" y="25168"/>
                    <a:pt x="8681" y="25215"/>
                    <a:pt x="8800" y="25263"/>
                  </a:cubicBezTo>
                  <a:cubicBezTo>
                    <a:pt x="8931" y="25311"/>
                    <a:pt x="9038" y="25346"/>
                    <a:pt x="9169" y="25394"/>
                  </a:cubicBezTo>
                  <a:cubicBezTo>
                    <a:pt x="9288" y="25430"/>
                    <a:pt x="9419" y="25477"/>
                    <a:pt x="9538" y="25513"/>
                  </a:cubicBezTo>
                  <a:cubicBezTo>
                    <a:pt x="9669" y="25561"/>
                    <a:pt x="9800" y="25585"/>
                    <a:pt x="9931" y="25620"/>
                  </a:cubicBezTo>
                  <a:cubicBezTo>
                    <a:pt x="10050" y="25656"/>
                    <a:pt x="10181" y="25692"/>
                    <a:pt x="10300" y="25727"/>
                  </a:cubicBezTo>
                  <a:cubicBezTo>
                    <a:pt x="10431" y="25763"/>
                    <a:pt x="10574" y="25787"/>
                    <a:pt x="10705" y="25823"/>
                  </a:cubicBezTo>
                  <a:cubicBezTo>
                    <a:pt x="10847" y="25846"/>
                    <a:pt x="10967" y="25870"/>
                    <a:pt x="11098" y="25894"/>
                  </a:cubicBezTo>
                  <a:cubicBezTo>
                    <a:pt x="11217" y="25930"/>
                    <a:pt x="11371" y="25954"/>
                    <a:pt x="11514" y="25966"/>
                  </a:cubicBezTo>
                  <a:cubicBezTo>
                    <a:pt x="11657" y="25989"/>
                    <a:pt x="11776" y="26013"/>
                    <a:pt x="11895" y="26025"/>
                  </a:cubicBezTo>
                  <a:cubicBezTo>
                    <a:pt x="12026" y="26049"/>
                    <a:pt x="12193" y="26061"/>
                    <a:pt x="12348" y="26073"/>
                  </a:cubicBezTo>
                  <a:cubicBezTo>
                    <a:pt x="12491" y="26096"/>
                    <a:pt x="12598" y="26108"/>
                    <a:pt x="12729" y="26108"/>
                  </a:cubicBezTo>
                  <a:cubicBezTo>
                    <a:pt x="12883" y="26120"/>
                    <a:pt x="13038" y="26132"/>
                    <a:pt x="13193" y="26132"/>
                  </a:cubicBezTo>
                  <a:cubicBezTo>
                    <a:pt x="13324" y="26132"/>
                    <a:pt x="13455" y="26156"/>
                    <a:pt x="13574" y="26156"/>
                  </a:cubicBezTo>
                  <a:lnTo>
                    <a:pt x="14443" y="26156"/>
                  </a:lnTo>
                  <a:cubicBezTo>
                    <a:pt x="14622" y="26156"/>
                    <a:pt x="14800" y="26132"/>
                    <a:pt x="14967" y="26120"/>
                  </a:cubicBezTo>
                  <a:cubicBezTo>
                    <a:pt x="15086" y="26108"/>
                    <a:pt x="15205" y="26108"/>
                    <a:pt x="15336" y="26096"/>
                  </a:cubicBezTo>
                  <a:cubicBezTo>
                    <a:pt x="15527" y="26073"/>
                    <a:pt x="15729" y="26049"/>
                    <a:pt x="15931" y="26025"/>
                  </a:cubicBezTo>
                  <a:cubicBezTo>
                    <a:pt x="16027" y="26013"/>
                    <a:pt x="16134" y="26001"/>
                    <a:pt x="16241" y="25989"/>
                  </a:cubicBezTo>
                  <a:cubicBezTo>
                    <a:pt x="16539" y="25942"/>
                    <a:pt x="16836" y="25894"/>
                    <a:pt x="17134" y="25823"/>
                  </a:cubicBezTo>
                  <a:lnTo>
                    <a:pt x="17158" y="25823"/>
                  </a:lnTo>
                  <a:cubicBezTo>
                    <a:pt x="18932" y="25465"/>
                    <a:pt x="20658" y="24858"/>
                    <a:pt x="22266" y="24013"/>
                  </a:cubicBezTo>
                  <a:cubicBezTo>
                    <a:pt x="22528" y="23870"/>
                    <a:pt x="22778" y="23727"/>
                    <a:pt x="23039" y="23584"/>
                  </a:cubicBezTo>
                  <a:cubicBezTo>
                    <a:pt x="27611" y="20905"/>
                    <a:pt x="30790" y="16441"/>
                    <a:pt x="31100" y="11392"/>
                  </a:cubicBezTo>
                  <a:cubicBezTo>
                    <a:pt x="31124" y="11107"/>
                    <a:pt x="31124" y="10821"/>
                    <a:pt x="31124" y="10535"/>
                  </a:cubicBezTo>
                  <a:cubicBezTo>
                    <a:pt x="31112" y="8737"/>
                    <a:pt x="30755" y="6963"/>
                    <a:pt x="30076" y="5296"/>
                  </a:cubicBezTo>
                  <a:cubicBezTo>
                    <a:pt x="29945" y="5011"/>
                    <a:pt x="29838" y="4772"/>
                    <a:pt x="29731" y="4534"/>
                  </a:cubicBezTo>
                  <a:cubicBezTo>
                    <a:pt x="29695" y="4451"/>
                    <a:pt x="29647" y="4368"/>
                    <a:pt x="29612" y="4296"/>
                  </a:cubicBezTo>
                  <a:cubicBezTo>
                    <a:pt x="29540" y="4141"/>
                    <a:pt x="29469" y="3999"/>
                    <a:pt x="29397" y="3856"/>
                  </a:cubicBezTo>
                  <a:cubicBezTo>
                    <a:pt x="29338" y="3772"/>
                    <a:pt x="29290" y="3677"/>
                    <a:pt x="29243" y="3582"/>
                  </a:cubicBezTo>
                  <a:cubicBezTo>
                    <a:pt x="29183" y="3475"/>
                    <a:pt x="29112" y="3367"/>
                    <a:pt x="29040" y="3260"/>
                  </a:cubicBezTo>
                  <a:cubicBezTo>
                    <a:pt x="28981" y="3153"/>
                    <a:pt x="28921" y="3070"/>
                    <a:pt x="28862" y="2975"/>
                  </a:cubicBezTo>
                  <a:cubicBezTo>
                    <a:pt x="28802" y="2879"/>
                    <a:pt x="28743" y="2796"/>
                    <a:pt x="28683" y="2713"/>
                  </a:cubicBezTo>
                  <a:cubicBezTo>
                    <a:pt x="28624" y="2629"/>
                    <a:pt x="28540" y="2522"/>
                    <a:pt x="28481" y="2439"/>
                  </a:cubicBezTo>
                  <a:cubicBezTo>
                    <a:pt x="28421" y="2379"/>
                    <a:pt x="28373" y="2320"/>
                    <a:pt x="28326" y="2260"/>
                  </a:cubicBezTo>
                  <a:cubicBezTo>
                    <a:pt x="28028" y="1891"/>
                    <a:pt x="27695" y="1558"/>
                    <a:pt x="27326" y="1248"/>
                  </a:cubicBezTo>
                  <a:cubicBezTo>
                    <a:pt x="26233" y="362"/>
                    <a:pt x="25051" y="1"/>
                    <a:pt x="23902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6"/>
            <p:cNvSpPr/>
            <p:nvPr/>
          </p:nvSpPr>
          <p:spPr>
            <a:xfrm>
              <a:off x="5707804" y="4657505"/>
              <a:ext cx="149714" cy="134762"/>
            </a:xfrm>
            <a:custGeom>
              <a:avLst/>
              <a:gdLst/>
              <a:ahLst/>
              <a:cxnLst/>
              <a:rect l="l" t="t" r="r" b="b"/>
              <a:pathLst>
                <a:path w="4656" h="4191" extrusionOk="0">
                  <a:moveTo>
                    <a:pt x="2335" y="0"/>
                  </a:moveTo>
                  <a:cubicBezTo>
                    <a:pt x="1767" y="0"/>
                    <a:pt x="1201" y="231"/>
                    <a:pt x="786" y="684"/>
                  </a:cubicBezTo>
                  <a:cubicBezTo>
                    <a:pt x="0" y="1530"/>
                    <a:pt x="60" y="2863"/>
                    <a:pt x="905" y="3637"/>
                  </a:cubicBezTo>
                  <a:cubicBezTo>
                    <a:pt x="1310" y="4008"/>
                    <a:pt x="1819" y="4191"/>
                    <a:pt x="2326" y="4191"/>
                  </a:cubicBezTo>
                  <a:cubicBezTo>
                    <a:pt x="2892" y="4191"/>
                    <a:pt x="3455" y="3964"/>
                    <a:pt x="3870" y="3518"/>
                  </a:cubicBezTo>
                  <a:cubicBezTo>
                    <a:pt x="4655" y="2661"/>
                    <a:pt x="4596" y="1339"/>
                    <a:pt x="3750" y="553"/>
                  </a:cubicBezTo>
                  <a:cubicBezTo>
                    <a:pt x="3347" y="183"/>
                    <a:pt x="2840" y="0"/>
                    <a:pt x="2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6"/>
            <p:cNvSpPr/>
            <p:nvPr/>
          </p:nvSpPr>
          <p:spPr>
            <a:xfrm>
              <a:off x="6675331" y="4796137"/>
              <a:ext cx="81191" cy="73024"/>
            </a:xfrm>
            <a:custGeom>
              <a:avLst/>
              <a:gdLst/>
              <a:ahLst/>
              <a:cxnLst/>
              <a:rect l="l" t="t" r="r" b="b"/>
              <a:pathLst>
                <a:path w="2525" h="2271" extrusionOk="0">
                  <a:moveTo>
                    <a:pt x="1266" y="1"/>
                  </a:moveTo>
                  <a:cubicBezTo>
                    <a:pt x="960" y="1"/>
                    <a:pt x="655" y="123"/>
                    <a:pt x="429" y="362"/>
                  </a:cubicBezTo>
                  <a:cubicBezTo>
                    <a:pt x="0" y="826"/>
                    <a:pt x="36" y="1552"/>
                    <a:pt x="500" y="1969"/>
                  </a:cubicBezTo>
                  <a:cubicBezTo>
                    <a:pt x="714" y="2172"/>
                    <a:pt x="989" y="2271"/>
                    <a:pt x="1264" y="2271"/>
                  </a:cubicBezTo>
                  <a:cubicBezTo>
                    <a:pt x="1570" y="2271"/>
                    <a:pt x="1876" y="2148"/>
                    <a:pt x="2096" y="1910"/>
                  </a:cubicBezTo>
                  <a:cubicBezTo>
                    <a:pt x="2524" y="1445"/>
                    <a:pt x="2489" y="731"/>
                    <a:pt x="2036" y="302"/>
                  </a:cubicBezTo>
                  <a:cubicBezTo>
                    <a:pt x="1816" y="100"/>
                    <a:pt x="1541" y="1"/>
                    <a:pt x="12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6"/>
            <p:cNvSpPr/>
            <p:nvPr/>
          </p:nvSpPr>
          <p:spPr>
            <a:xfrm>
              <a:off x="6327642" y="4529775"/>
              <a:ext cx="186885" cy="143636"/>
            </a:xfrm>
            <a:custGeom>
              <a:avLst/>
              <a:gdLst/>
              <a:ahLst/>
              <a:cxnLst/>
              <a:rect l="l" t="t" r="r" b="b"/>
              <a:pathLst>
                <a:path w="5812" h="4467" extrusionOk="0">
                  <a:moveTo>
                    <a:pt x="5811" y="1"/>
                  </a:moveTo>
                  <a:lnTo>
                    <a:pt x="5811" y="1"/>
                  </a:lnTo>
                  <a:cubicBezTo>
                    <a:pt x="4609" y="1061"/>
                    <a:pt x="2894" y="179"/>
                    <a:pt x="1525" y="953"/>
                  </a:cubicBezTo>
                  <a:cubicBezTo>
                    <a:pt x="156" y="1739"/>
                    <a:pt x="108" y="2882"/>
                    <a:pt x="108" y="2882"/>
                  </a:cubicBezTo>
                  <a:cubicBezTo>
                    <a:pt x="0" y="3878"/>
                    <a:pt x="713" y="4467"/>
                    <a:pt x="1655" y="4467"/>
                  </a:cubicBezTo>
                  <a:cubicBezTo>
                    <a:pt x="2268" y="4467"/>
                    <a:pt x="2978" y="4217"/>
                    <a:pt x="3621" y="3668"/>
                  </a:cubicBezTo>
                  <a:cubicBezTo>
                    <a:pt x="5252" y="2275"/>
                    <a:pt x="5597" y="1180"/>
                    <a:pt x="5597" y="1180"/>
                  </a:cubicBezTo>
                  <a:lnTo>
                    <a:pt x="5597" y="1180"/>
                  </a:lnTo>
                  <a:cubicBezTo>
                    <a:pt x="5465" y="1301"/>
                    <a:pt x="5291" y="1371"/>
                    <a:pt x="5115" y="1371"/>
                  </a:cubicBezTo>
                  <a:cubicBezTo>
                    <a:pt x="5101" y="1371"/>
                    <a:pt x="5087" y="1371"/>
                    <a:pt x="5073" y="1370"/>
                  </a:cubicBezTo>
                  <a:cubicBezTo>
                    <a:pt x="5407" y="965"/>
                    <a:pt x="5657" y="501"/>
                    <a:pt x="58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6"/>
            <p:cNvSpPr/>
            <p:nvPr/>
          </p:nvSpPr>
          <p:spPr>
            <a:xfrm>
              <a:off x="6327642" y="4567689"/>
              <a:ext cx="180004" cy="105886"/>
            </a:xfrm>
            <a:custGeom>
              <a:avLst/>
              <a:gdLst/>
              <a:ahLst/>
              <a:cxnLst/>
              <a:rect l="l" t="t" r="r" b="b"/>
              <a:pathLst>
                <a:path w="5598" h="3293" extrusionOk="0">
                  <a:moveTo>
                    <a:pt x="5597" y="1"/>
                  </a:moveTo>
                  <a:cubicBezTo>
                    <a:pt x="5561" y="24"/>
                    <a:pt x="5526" y="60"/>
                    <a:pt x="5490" y="84"/>
                  </a:cubicBezTo>
                  <a:cubicBezTo>
                    <a:pt x="5002" y="655"/>
                    <a:pt x="4335" y="1048"/>
                    <a:pt x="3597" y="1215"/>
                  </a:cubicBezTo>
                  <a:cubicBezTo>
                    <a:pt x="3274" y="1279"/>
                    <a:pt x="2933" y="1322"/>
                    <a:pt x="2594" y="1322"/>
                  </a:cubicBezTo>
                  <a:cubicBezTo>
                    <a:pt x="2047" y="1322"/>
                    <a:pt x="1505" y="1210"/>
                    <a:pt x="1049" y="894"/>
                  </a:cubicBezTo>
                  <a:cubicBezTo>
                    <a:pt x="894" y="786"/>
                    <a:pt x="763" y="655"/>
                    <a:pt x="632" y="513"/>
                  </a:cubicBezTo>
                  <a:cubicBezTo>
                    <a:pt x="347" y="846"/>
                    <a:pt x="156" y="1263"/>
                    <a:pt x="108" y="1703"/>
                  </a:cubicBezTo>
                  <a:cubicBezTo>
                    <a:pt x="0" y="2699"/>
                    <a:pt x="719" y="3293"/>
                    <a:pt x="1665" y="3293"/>
                  </a:cubicBezTo>
                  <a:cubicBezTo>
                    <a:pt x="2280" y="3293"/>
                    <a:pt x="2990" y="3042"/>
                    <a:pt x="3633" y="2489"/>
                  </a:cubicBezTo>
                  <a:cubicBezTo>
                    <a:pt x="5264" y="1096"/>
                    <a:pt x="5597" y="1"/>
                    <a:pt x="5597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6"/>
            <p:cNvSpPr/>
            <p:nvPr/>
          </p:nvSpPr>
          <p:spPr>
            <a:xfrm>
              <a:off x="5525148" y="4638918"/>
              <a:ext cx="813972" cy="513901"/>
            </a:xfrm>
            <a:custGeom>
              <a:avLst/>
              <a:gdLst/>
              <a:ahLst/>
              <a:cxnLst/>
              <a:rect l="l" t="t" r="r" b="b"/>
              <a:pathLst>
                <a:path w="25314" h="15982" extrusionOk="0">
                  <a:moveTo>
                    <a:pt x="24232" y="0"/>
                  </a:moveTo>
                  <a:cubicBezTo>
                    <a:pt x="24069" y="0"/>
                    <a:pt x="23903" y="42"/>
                    <a:pt x="23754" y="131"/>
                  </a:cubicBezTo>
                  <a:lnTo>
                    <a:pt x="572" y="14252"/>
                  </a:lnTo>
                  <a:cubicBezTo>
                    <a:pt x="132" y="14514"/>
                    <a:pt x="1" y="15097"/>
                    <a:pt x="263" y="15538"/>
                  </a:cubicBezTo>
                  <a:cubicBezTo>
                    <a:pt x="442" y="15826"/>
                    <a:pt x="748" y="15982"/>
                    <a:pt x="1062" y="15982"/>
                  </a:cubicBezTo>
                  <a:cubicBezTo>
                    <a:pt x="1228" y="15982"/>
                    <a:pt x="1396" y="15938"/>
                    <a:pt x="1549" y="15847"/>
                  </a:cubicBezTo>
                  <a:lnTo>
                    <a:pt x="24730" y="1738"/>
                  </a:lnTo>
                  <a:cubicBezTo>
                    <a:pt x="25171" y="1465"/>
                    <a:pt x="25313" y="893"/>
                    <a:pt x="25040" y="453"/>
                  </a:cubicBezTo>
                  <a:cubicBezTo>
                    <a:pt x="24866" y="161"/>
                    <a:pt x="24553" y="0"/>
                    <a:pt x="24232" y="0"/>
                  </a:cubicBezTo>
                  <a:close/>
                </a:path>
              </a:pathLst>
            </a:custGeom>
            <a:solidFill>
              <a:srgbClr val="5BA1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6"/>
            <p:cNvSpPr/>
            <p:nvPr/>
          </p:nvSpPr>
          <p:spPr>
            <a:xfrm>
              <a:off x="5525534" y="4664162"/>
              <a:ext cx="820467" cy="490943"/>
            </a:xfrm>
            <a:custGeom>
              <a:avLst/>
              <a:gdLst/>
              <a:ahLst/>
              <a:cxnLst/>
              <a:rect l="l" t="t" r="r" b="b"/>
              <a:pathLst>
                <a:path w="25516" h="15268" extrusionOk="0">
                  <a:moveTo>
                    <a:pt x="25242" y="1"/>
                  </a:moveTo>
                  <a:cubicBezTo>
                    <a:pt x="25087" y="287"/>
                    <a:pt x="24825" y="501"/>
                    <a:pt x="24528" y="596"/>
                  </a:cubicBezTo>
                  <a:cubicBezTo>
                    <a:pt x="23408" y="989"/>
                    <a:pt x="22432" y="1644"/>
                    <a:pt x="21360" y="2132"/>
                  </a:cubicBezTo>
                  <a:cubicBezTo>
                    <a:pt x="20384" y="2573"/>
                    <a:pt x="19372" y="2966"/>
                    <a:pt x="18396" y="3442"/>
                  </a:cubicBezTo>
                  <a:cubicBezTo>
                    <a:pt x="16348" y="4430"/>
                    <a:pt x="14395" y="5668"/>
                    <a:pt x="12419" y="6787"/>
                  </a:cubicBezTo>
                  <a:cubicBezTo>
                    <a:pt x="8275" y="9121"/>
                    <a:pt x="4239" y="11633"/>
                    <a:pt x="179" y="14098"/>
                  </a:cubicBezTo>
                  <a:cubicBezTo>
                    <a:pt x="96" y="14146"/>
                    <a:pt x="84" y="14300"/>
                    <a:pt x="1" y="14324"/>
                  </a:cubicBezTo>
                  <a:lnTo>
                    <a:pt x="346" y="14908"/>
                  </a:lnTo>
                  <a:cubicBezTo>
                    <a:pt x="486" y="15141"/>
                    <a:pt x="733" y="15268"/>
                    <a:pt x="987" y="15268"/>
                  </a:cubicBezTo>
                  <a:cubicBezTo>
                    <a:pt x="1121" y="15268"/>
                    <a:pt x="1258" y="15232"/>
                    <a:pt x="1382" y="15158"/>
                  </a:cubicBezTo>
                  <a:lnTo>
                    <a:pt x="25516" y="465"/>
                  </a:lnTo>
                  <a:lnTo>
                    <a:pt x="252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6"/>
            <p:cNvSpPr/>
            <p:nvPr/>
          </p:nvSpPr>
          <p:spPr>
            <a:xfrm>
              <a:off x="6303556" y="4618241"/>
              <a:ext cx="58586" cy="68169"/>
            </a:xfrm>
            <a:custGeom>
              <a:avLst/>
              <a:gdLst/>
              <a:ahLst/>
              <a:cxnLst/>
              <a:rect l="l" t="t" r="r" b="b"/>
              <a:pathLst>
                <a:path w="1822" h="2120" extrusionOk="0">
                  <a:moveTo>
                    <a:pt x="857" y="0"/>
                  </a:moveTo>
                  <a:lnTo>
                    <a:pt x="0" y="512"/>
                  </a:lnTo>
                  <a:lnTo>
                    <a:pt x="976" y="2120"/>
                  </a:lnTo>
                  <a:lnTo>
                    <a:pt x="1822" y="1596"/>
                  </a:lnTo>
                  <a:lnTo>
                    <a:pt x="8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6"/>
            <p:cNvSpPr/>
            <p:nvPr/>
          </p:nvSpPr>
          <p:spPr>
            <a:xfrm>
              <a:off x="6788558" y="4217267"/>
              <a:ext cx="1064041" cy="812878"/>
            </a:xfrm>
            <a:custGeom>
              <a:avLst/>
              <a:gdLst/>
              <a:ahLst/>
              <a:cxnLst/>
              <a:rect l="l" t="t" r="r" b="b"/>
              <a:pathLst>
                <a:path w="33091" h="25280" extrusionOk="0">
                  <a:moveTo>
                    <a:pt x="23896" y="2754"/>
                  </a:moveTo>
                  <a:cubicBezTo>
                    <a:pt x="24489" y="2754"/>
                    <a:pt x="25005" y="2960"/>
                    <a:pt x="25316" y="3373"/>
                  </a:cubicBezTo>
                  <a:cubicBezTo>
                    <a:pt x="25971" y="4254"/>
                    <a:pt x="25483" y="5730"/>
                    <a:pt x="24209" y="6683"/>
                  </a:cubicBezTo>
                  <a:cubicBezTo>
                    <a:pt x="23547" y="7182"/>
                    <a:pt x="22803" y="7433"/>
                    <a:pt x="22149" y="7433"/>
                  </a:cubicBezTo>
                  <a:cubicBezTo>
                    <a:pt x="21556" y="7433"/>
                    <a:pt x="21037" y="7227"/>
                    <a:pt x="20720" y="6814"/>
                  </a:cubicBezTo>
                  <a:cubicBezTo>
                    <a:pt x="20065" y="5933"/>
                    <a:pt x="20565" y="4456"/>
                    <a:pt x="21828" y="3504"/>
                  </a:cubicBezTo>
                  <a:cubicBezTo>
                    <a:pt x="22496" y="3004"/>
                    <a:pt x="23243" y="2754"/>
                    <a:pt x="23896" y="2754"/>
                  </a:cubicBezTo>
                  <a:close/>
                  <a:moveTo>
                    <a:pt x="23462" y="1"/>
                  </a:moveTo>
                  <a:cubicBezTo>
                    <a:pt x="20720" y="1"/>
                    <a:pt x="18164" y="2131"/>
                    <a:pt x="17577" y="3992"/>
                  </a:cubicBezTo>
                  <a:cubicBezTo>
                    <a:pt x="17577" y="3992"/>
                    <a:pt x="16672" y="6290"/>
                    <a:pt x="13950" y="6290"/>
                  </a:cubicBezTo>
                  <a:cubicBezTo>
                    <a:pt x="13519" y="6290"/>
                    <a:pt x="13042" y="6233"/>
                    <a:pt x="12517" y="6099"/>
                  </a:cubicBezTo>
                  <a:cubicBezTo>
                    <a:pt x="11512" y="5847"/>
                    <a:pt x="10269" y="5668"/>
                    <a:pt x="8968" y="5668"/>
                  </a:cubicBezTo>
                  <a:cubicBezTo>
                    <a:pt x="5291" y="5668"/>
                    <a:pt x="1153" y="7103"/>
                    <a:pt x="634" y="12398"/>
                  </a:cubicBezTo>
                  <a:cubicBezTo>
                    <a:pt x="1" y="18754"/>
                    <a:pt x="5651" y="25279"/>
                    <a:pt x="13714" y="25279"/>
                  </a:cubicBezTo>
                  <a:cubicBezTo>
                    <a:pt x="14743" y="25279"/>
                    <a:pt x="15811" y="25173"/>
                    <a:pt x="16910" y="24947"/>
                  </a:cubicBezTo>
                  <a:cubicBezTo>
                    <a:pt x="26245" y="23042"/>
                    <a:pt x="33091" y="14267"/>
                    <a:pt x="29400" y="5099"/>
                  </a:cubicBezTo>
                  <a:cubicBezTo>
                    <a:pt x="27881" y="1314"/>
                    <a:pt x="25615" y="1"/>
                    <a:pt x="23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6"/>
            <p:cNvSpPr/>
            <p:nvPr/>
          </p:nvSpPr>
          <p:spPr>
            <a:xfrm>
              <a:off x="7085856" y="4361333"/>
              <a:ext cx="351004" cy="309363"/>
            </a:xfrm>
            <a:custGeom>
              <a:avLst/>
              <a:gdLst/>
              <a:ahLst/>
              <a:cxnLst/>
              <a:rect l="l" t="t" r="r" b="b"/>
              <a:pathLst>
                <a:path w="10916" h="9621" extrusionOk="0">
                  <a:moveTo>
                    <a:pt x="8070" y="0"/>
                  </a:moveTo>
                  <a:cubicBezTo>
                    <a:pt x="7632" y="682"/>
                    <a:pt x="6612" y="1818"/>
                    <a:pt x="4698" y="1818"/>
                  </a:cubicBezTo>
                  <a:cubicBezTo>
                    <a:pt x="4272" y="1818"/>
                    <a:pt x="3802" y="1761"/>
                    <a:pt x="3284" y="1631"/>
                  </a:cubicBezTo>
                  <a:cubicBezTo>
                    <a:pt x="2593" y="1453"/>
                    <a:pt x="1879" y="1334"/>
                    <a:pt x="1176" y="1274"/>
                  </a:cubicBezTo>
                  <a:lnTo>
                    <a:pt x="1176" y="1274"/>
                  </a:lnTo>
                  <a:cubicBezTo>
                    <a:pt x="1688" y="2965"/>
                    <a:pt x="855" y="4346"/>
                    <a:pt x="450" y="6096"/>
                  </a:cubicBezTo>
                  <a:cubicBezTo>
                    <a:pt x="1" y="8034"/>
                    <a:pt x="2133" y="9621"/>
                    <a:pt x="4086" y="9621"/>
                  </a:cubicBezTo>
                  <a:cubicBezTo>
                    <a:pt x="4100" y="9621"/>
                    <a:pt x="4115" y="9621"/>
                    <a:pt x="4129" y="9620"/>
                  </a:cubicBezTo>
                  <a:cubicBezTo>
                    <a:pt x="6463" y="9585"/>
                    <a:pt x="8749" y="7668"/>
                    <a:pt x="9725" y="5656"/>
                  </a:cubicBezTo>
                  <a:cubicBezTo>
                    <a:pt x="10916" y="3215"/>
                    <a:pt x="9642" y="1631"/>
                    <a:pt x="8070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6"/>
            <p:cNvSpPr/>
            <p:nvPr/>
          </p:nvSpPr>
          <p:spPr>
            <a:xfrm>
              <a:off x="6805763" y="4256017"/>
              <a:ext cx="1046838" cy="774099"/>
            </a:xfrm>
            <a:custGeom>
              <a:avLst/>
              <a:gdLst/>
              <a:ahLst/>
              <a:cxnLst/>
              <a:rect l="l" t="t" r="r" b="b"/>
              <a:pathLst>
                <a:path w="32556" h="24074" extrusionOk="0">
                  <a:moveTo>
                    <a:pt x="26222" y="1"/>
                  </a:moveTo>
                  <a:cubicBezTo>
                    <a:pt x="28948" y="4097"/>
                    <a:pt x="29401" y="9157"/>
                    <a:pt x="27067" y="13562"/>
                  </a:cubicBezTo>
                  <a:cubicBezTo>
                    <a:pt x="25043" y="17396"/>
                    <a:pt x="20388" y="21301"/>
                    <a:pt x="16089" y="22194"/>
                  </a:cubicBezTo>
                  <a:cubicBezTo>
                    <a:pt x="15156" y="22386"/>
                    <a:pt x="14237" y="22479"/>
                    <a:pt x="13337" y="22479"/>
                  </a:cubicBezTo>
                  <a:cubicBezTo>
                    <a:pt x="9828" y="22479"/>
                    <a:pt x="6608" y="21062"/>
                    <a:pt x="3945" y="18551"/>
                  </a:cubicBezTo>
                  <a:cubicBezTo>
                    <a:pt x="2064" y="16777"/>
                    <a:pt x="540" y="14503"/>
                    <a:pt x="64" y="12062"/>
                  </a:cubicBezTo>
                  <a:lnTo>
                    <a:pt x="64" y="12062"/>
                  </a:lnTo>
                  <a:cubicBezTo>
                    <a:pt x="1" y="18133"/>
                    <a:pt x="5488" y="24074"/>
                    <a:pt x="13182" y="24074"/>
                  </a:cubicBezTo>
                  <a:cubicBezTo>
                    <a:pt x="14209" y="24074"/>
                    <a:pt x="15277" y="23968"/>
                    <a:pt x="16375" y="23742"/>
                  </a:cubicBezTo>
                  <a:cubicBezTo>
                    <a:pt x="25710" y="21837"/>
                    <a:pt x="32556" y="13062"/>
                    <a:pt x="28865" y="3894"/>
                  </a:cubicBezTo>
                  <a:cubicBezTo>
                    <a:pt x="28127" y="2061"/>
                    <a:pt x="27222" y="811"/>
                    <a:pt x="26222" y="1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6"/>
            <p:cNvSpPr/>
            <p:nvPr/>
          </p:nvSpPr>
          <p:spPr>
            <a:xfrm>
              <a:off x="6891270" y="4521543"/>
              <a:ext cx="160421" cy="123958"/>
            </a:xfrm>
            <a:custGeom>
              <a:avLst/>
              <a:gdLst/>
              <a:ahLst/>
              <a:cxnLst/>
              <a:rect l="l" t="t" r="r" b="b"/>
              <a:pathLst>
                <a:path w="4989" h="3855" extrusionOk="0">
                  <a:moveTo>
                    <a:pt x="2870" y="1"/>
                  </a:moveTo>
                  <a:cubicBezTo>
                    <a:pt x="2802" y="1"/>
                    <a:pt x="2735" y="3"/>
                    <a:pt x="2667" y="7"/>
                  </a:cubicBezTo>
                  <a:lnTo>
                    <a:pt x="2679" y="7"/>
                  </a:lnTo>
                  <a:cubicBezTo>
                    <a:pt x="1810" y="19"/>
                    <a:pt x="500" y="709"/>
                    <a:pt x="250" y="1543"/>
                  </a:cubicBezTo>
                  <a:cubicBezTo>
                    <a:pt x="0" y="2376"/>
                    <a:pt x="429" y="3364"/>
                    <a:pt x="1227" y="3710"/>
                  </a:cubicBezTo>
                  <a:cubicBezTo>
                    <a:pt x="1469" y="3812"/>
                    <a:pt x="1722" y="3855"/>
                    <a:pt x="1978" y="3855"/>
                  </a:cubicBezTo>
                  <a:cubicBezTo>
                    <a:pt x="2615" y="3855"/>
                    <a:pt x="3276" y="3592"/>
                    <a:pt x="3870" y="3329"/>
                  </a:cubicBezTo>
                  <a:cubicBezTo>
                    <a:pt x="4167" y="3222"/>
                    <a:pt x="4429" y="3055"/>
                    <a:pt x="4656" y="2829"/>
                  </a:cubicBezTo>
                  <a:cubicBezTo>
                    <a:pt x="4953" y="2483"/>
                    <a:pt x="4989" y="1995"/>
                    <a:pt x="4953" y="1543"/>
                  </a:cubicBezTo>
                  <a:cubicBezTo>
                    <a:pt x="4929" y="1174"/>
                    <a:pt x="4846" y="805"/>
                    <a:pt x="4596" y="531"/>
                  </a:cubicBezTo>
                  <a:cubicBezTo>
                    <a:pt x="4394" y="340"/>
                    <a:pt x="4156" y="209"/>
                    <a:pt x="3882" y="150"/>
                  </a:cubicBezTo>
                  <a:cubicBezTo>
                    <a:pt x="3554" y="50"/>
                    <a:pt x="3210" y="1"/>
                    <a:pt x="28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6"/>
            <p:cNvSpPr/>
            <p:nvPr/>
          </p:nvSpPr>
          <p:spPr>
            <a:xfrm>
              <a:off x="6959026" y="4749733"/>
              <a:ext cx="164280" cy="132318"/>
            </a:xfrm>
            <a:custGeom>
              <a:avLst/>
              <a:gdLst/>
              <a:ahLst/>
              <a:cxnLst/>
              <a:rect l="l" t="t" r="r" b="b"/>
              <a:pathLst>
                <a:path w="5109" h="4115" extrusionOk="0">
                  <a:moveTo>
                    <a:pt x="2798" y="0"/>
                  </a:moveTo>
                  <a:cubicBezTo>
                    <a:pt x="2743" y="0"/>
                    <a:pt x="2688" y="3"/>
                    <a:pt x="2632" y="7"/>
                  </a:cubicBezTo>
                  <a:cubicBezTo>
                    <a:pt x="2037" y="55"/>
                    <a:pt x="1477" y="293"/>
                    <a:pt x="1025" y="674"/>
                  </a:cubicBezTo>
                  <a:lnTo>
                    <a:pt x="489" y="1209"/>
                  </a:lnTo>
                  <a:cubicBezTo>
                    <a:pt x="36" y="1864"/>
                    <a:pt x="1" y="2722"/>
                    <a:pt x="417" y="3400"/>
                  </a:cubicBezTo>
                  <a:cubicBezTo>
                    <a:pt x="536" y="3615"/>
                    <a:pt x="715" y="3793"/>
                    <a:pt x="929" y="3924"/>
                  </a:cubicBezTo>
                  <a:cubicBezTo>
                    <a:pt x="1179" y="4067"/>
                    <a:pt x="1459" y="4115"/>
                    <a:pt x="1748" y="4115"/>
                  </a:cubicBezTo>
                  <a:cubicBezTo>
                    <a:pt x="2037" y="4115"/>
                    <a:pt x="2334" y="4067"/>
                    <a:pt x="2620" y="4019"/>
                  </a:cubicBezTo>
                  <a:lnTo>
                    <a:pt x="3799" y="3805"/>
                  </a:lnTo>
                  <a:cubicBezTo>
                    <a:pt x="4144" y="3734"/>
                    <a:pt x="4525" y="3662"/>
                    <a:pt x="4775" y="3388"/>
                  </a:cubicBezTo>
                  <a:cubicBezTo>
                    <a:pt x="5108" y="3031"/>
                    <a:pt x="5049" y="2460"/>
                    <a:pt x="4930" y="1983"/>
                  </a:cubicBezTo>
                  <a:cubicBezTo>
                    <a:pt x="4811" y="1483"/>
                    <a:pt x="4620" y="971"/>
                    <a:pt x="4263" y="602"/>
                  </a:cubicBezTo>
                  <a:cubicBezTo>
                    <a:pt x="3863" y="213"/>
                    <a:pt x="3345" y="0"/>
                    <a:pt x="27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6"/>
            <p:cNvSpPr/>
            <p:nvPr/>
          </p:nvSpPr>
          <p:spPr>
            <a:xfrm>
              <a:off x="7223587" y="4783273"/>
              <a:ext cx="199875" cy="175727"/>
            </a:xfrm>
            <a:custGeom>
              <a:avLst/>
              <a:gdLst/>
              <a:ahLst/>
              <a:cxnLst/>
              <a:rect l="l" t="t" r="r" b="b"/>
              <a:pathLst>
                <a:path w="6216" h="5465" extrusionOk="0">
                  <a:moveTo>
                    <a:pt x="2668" y="1"/>
                  </a:moveTo>
                  <a:cubicBezTo>
                    <a:pt x="2451" y="1"/>
                    <a:pt x="2235" y="29"/>
                    <a:pt x="2025" y="107"/>
                  </a:cubicBezTo>
                  <a:cubicBezTo>
                    <a:pt x="1739" y="226"/>
                    <a:pt x="1477" y="416"/>
                    <a:pt x="1275" y="655"/>
                  </a:cubicBezTo>
                  <a:cubicBezTo>
                    <a:pt x="703" y="1238"/>
                    <a:pt x="310" y="1964"/>
                    <a:pt x="132" y="2762"/>
                  </a:cubicBezTo>
                  <a:cubicBezTo>
                    <a:pt x="25" y="3226"/>
                    <a:pt x="1" y="3750"/>
                    <a:pt x="227" y="4179"/>
                  </a:cubicBezTo>
                  <a:cubicBezTo>
                    <a:pt x="432" y="4579"/>
                    <a:pt x="1423" y="5322"/>
                    <a:pt x="1942" y="5322"/>
                  </a:cubicBezTo>
                  <a:cubicBezTo>
                    <a:pt x="1995" y="5322"/>
                    <a:pt x="2043" y="5315"/>
                    <a:pt x="2084" y="5298"/>
                  </a:cubicBezTo>
                  <a:cubicBezTo>
                    <a:pt x="2353" y="5412"/>
                    <a:pt x="2640" y="5465"/>
                    <a:pt x="2929" y="5465"/>
                  </a:cubicBezTo>
                  <a:cubicBezTo>
                    <a:pt x="3485" y="5465"/>
                    <a:pt x="4047" y="5270"/>
                    <a:pt x="4501" y="4941"/>
                  </a:cubicBezTo>
                  <a:cubicBezTo>
                    <a:pt x="5192" y="4441"/>
                    <a:pt x="5656" y="3679"/>
                    <a:pt x="5930" y="2857"/>
                  </a:cubicBezTo>
                  <a:cubicBezTo>
                    <a:pt x="6156" y="2167"/>
                    <a:pt x="6216" y="1286"/>
                    <a:pt x="5644" y="809"/>
                  </a:cubicBezTo>
                  <a:cubicBezTo>
                    <a:pt x="5442" y="643"/>
                    <a:pt x="5192" y="536"/>
                    <a:pt x="4942" y="464"/>
                  </a:cubicBezTo>
                  <a:cubicBezTo>
                    <a:pt x="4442" y="309"/>
                    <a:pt x="3930" y="178"/>
                    <a:pt x="3418" y="83"/>
                  </a:cubicBezTo>
                  <a:cubicBezTo>
                    <a:pt x="3170" y="39"/>
                    <a:pt x="2918" y="1"/>
                    <a:pt x="2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6"/>
            <p:cNvSpPr/>
            <p:nvPr/>
          </p:nvSpPr>
          <p:spPr>
            <a:xfrm>
              <a:off x="7501172" y="4570840"/>
              <a:ext cx="149746" cy="167978"/>
            </a:xfrm>
            <a:custGeom>
              <a:avLst/>
              <a:gdLst/>
              <a:ahLst/>
              <a:cxnLst/>
              <a:rect l="l" t="t" r="r" b="b"/>
              <a:pathLst>
                <a:path w="4657" h="5224" extrusionOk="0">
                  <a:moveTo>
                    <a:pt x="2643" y="1"/>
                  </a:moveTo>
                  <a:cubicBezTo>
                    <a:pt x="2531" y="1"/>
                    <a:pt x="2419" y="17"/>
                    <a:pt x="2311" y="45"/>
                  </a:cubicBezTo>
                  <a:cubicBezTo>
                    <a:pt x="2084" y="153"/>
                    <a:pt x="1882" y="307"/>
                    <a:pt x="1739" y="498"/>
                  </a:cubicBezTo>
                  <a:lnTo>
                    <a:pt x="906" y="1438"/>
                  </a:lnTo>
                  <a:cubicBezTo>
                    <a:pt x="501" y="1903"/>
                    <a:pt x="72" y="2403"/>
                    <a:pt x="25" y="3022"/>
                  </a:cubicBezTo>
                  <a:cubicBezTo>
                    <a:pt x="1" y="3486"/>
                    <a:pt x="156" y="3939"/>
                    <a:pt x="465" y="4284"/>
                  </a:cubicBezTo>
                  <a:cubicBezTo>
                    <a:pt x="775" y="4629"/>
                    <a:pt x="1168" y="4891"/>
                    <a:pt x="1608" y="5046"/>
                  </a:cubicBezTo>
                  <a:cubicBezTo>
                    <a:pt x="1865" y="5161"/>
                    <a:pt x="2141" y="5224"/>
                    <a:pt x="2418" y="5224"/>
                  </a:cubicBezTo>
                  <a:cubicBezTo>
                    <a:pt x="2513" y="5224"/>
                    <a:pt x="2609" y="5216"/>
                    <a:pt x="2704" y="5201"/>
                  </a:cubicBezTo>
                  <a:cubicBezTo>
                    <a:pt x="3070" y="5106"/>
                    <a:pt x="4034" y="3944"/>
                    <a:pt x="4084" y="3566"/>
                  </a:cubicBezTo>
                  <a:lnTo>
                    <a:pt x="4084" y="3566"/>
                  </a:lnTo>
                  <a:cubicBezTo>
                    <a:pt x="4181" y="3412"/>
                    <a:pt x="4249" y="3230"/>
                    <a:pt x="4311" y="3058"/>
                  </a:cubicBezTo>
                  <a:cubicBezTo>
                    <a:pt x="4466" y="2665"/>
                    <a:pt x="4561" y="2260"/>
                    <a:pt x="4609" y="1843"/>
                  </a:cubicBezTo>
                  <a:cubicBezTo>
                    <a:pt x="4656" y="1427"/>
                    <a:pt x="4549" y="1010"/>
                    <a:pt x="4299" y="665"/>
                  </a:cubicBezTo>
                  <a:cubicBezTo>
                    <a:pt x="3966" y="248"/>
                    <a:pt x="3394" y="81"/>
                    <a:pt x="2858" y="22"/>
                  </a:cubicBezTo>
                  <a:cubicBezTo>
                    <a:pt x="2788" y="8"/>
                    <a:pt x="2716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223866" y="1338682"/>
            <a:ext cx="8685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/>
              <a:t>01</a:t>
            </a:r>
          </a:p>
        </p:txBody>
      </p:sp>
      <p:sp>
        <p:nvSpPr>
          <p:cNvPr id="210" name="TextBox 209"/>
          <p:cNvSpPr txBox="1"/>
          <p:nvPr/>
        </p:nvSpPr>
        <p:spPr>
          <a:xfrm>
            <a:off x="3539644" y="1317670"/>
            <a:ext cx="8685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/>
              <a:t>02</a:t>
            </a:r>
          </a:p>
        </p:txBody>
      </p:sp>
      <p:sp>
        <p:nvSpPr>
          <p:cNvPr id="211" name="TextBox 210"/>
          <p:cNvSpPr txBox="1"/>
          <p:nvPr/>
        </p:nvSpPr>
        <p:spPr>
          <a:xfrm>
            <a:off x="5005892" y="1334214"/>
            <a:ext cx="8685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/>
              <a:t>03</a:t>
            </a:r>
          </a:p>
        </p:txBody>
      </p:sp>
      <p:sp>
        <p:nvSpPr>
          <p:cNvPr id="212" name="TextBox 211"/>
          <p:cNvSpPr txBox="1"/>
          <p:nvPr/>
        </p:nvSpPr>
        <p:spPr>
          <a:xfrm>
            <a:off x="6403000" y="1323477"/>
            <a:ext cx="8685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/>
              <a:t>04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518083" y="2375912"/>
            <a:ext cx="17299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/>
              <a:t>Quan</a:t>
            </a:r>
            <a:r>
              <a:rPr lang="en-US" sz="2400" dirty="0"/>
              <a:t> </a:t>
            </a:r>
            <a:r>
              <a:rPr lang="en-US" sz="2400" dirty="0" err="1"/>
              <a:t>sát</a:t>
            </a:r>
            <a:endParaRPr lang="en-US" sz="2400" dirty="0"/>
          </a:p>
        </p:txBody>
      </p:sp>
      <p:sp>
        <p:nvSpPr>
          <p:cNvPr id="214" name="TextBox 213"/>
          <p:cNvSpPr txBox="1"/>
          <p:nvPr/>
        </p:nvSpPr>
        <p:spPr>
          <a:xfrm>
            <a:off x="3049792" y="2375911"/>
            <a:ext cx="17299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/>
              <a:t>Thể</a:t>
            </a:r>
            <a:r>
              <a:rPr lang="en-US" sz="2400" dirty="0"/>
              <a:t> </a:t>
            </a:r>
            <a:r>
              <a:rPr lang="en-US" sz="2400" dirty="0" err="1"/>
              <a:t>hiện</a:t>
            </a:r>
            <a:endParaRPr lang="en-US" sz="2400" dirty="0"/>
          </a:p>
        </p:txBody>
      </p:sp>
      <p:sp>
        <p:nvSpPr>
          <p:cNvPr id="215" name="TextBox 214"/>
          <p:cNvSpPr txBox="1"/>
          <p:nvPr/>
        </p:nvSpPr>
        <p:spPr>
          <a:xfrm>
            <a:off x="4532293" y="2405173"/>
            <a:ext cx="17299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/>
              <a:t>Thảo</a:t>
            </a:r>
            <a:r>
              <a:rPr lang="en-US" sz="2400" dirty="0"/>
              <a:t> </a:t>
            </a:r>
            <a:r>
              <a:rPr lang="en-US" sz="2400" dirty="0" err="1"/>
              <a:t>luận</a:t>
            </a:r>
            <a:endParaRPr lang="en-US" sz="2400" dirty="0"/>
          </a:p>
        </p:txBody>
      </p:sp>
      <p:sp>
        <p:nvSpPr>
          <p:cNvPr id="216" name="TextBox 215"/>
          <p:cNvSpPr txBox="1"/>
          <p:nvPr/>
        </p:nvSpPr>
        <p:spPr>
          <a:xfrm>
            <a:off x="6076768" y="2401076"/>
            <a:ext cx="17299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/>
              <a:t>Vận</a:t>
            </a:r>
            <a:r>
              <a:rPr lang="en-US" sz="2400" dirty="0"/>
              <a:t> </a:t>
            </a:r>
            <a:r>
              <a:rPr lang="en-US" sz="2400" dirty="0" err="1"/>
              <a:t>dụng</a:t>
            </a:r>
            <a:endParaRPr lang="en-US" sz="2400" dirty="0"/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0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10" grpId="0"/>
      <p:bldP spid="211" grpId="0"/>
      <p:bldP spid="212" grpId="0"/>
      <p:bldP spid="3" grpId="0"/>
      <p:bldP spid="214" grpId="0"/>
      <p:bldP spid="215" grpId="0"/>
      <p:bldP spid="21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5364;p45"/>
          <p:cNvSpPr/>
          <p:nvPr/>
        </p:nvSpPr>
        <p:spPr>
          <a:xfrm>
            <a:off x="2511127" y="196978"/>
            <a:ext cx="4352010" cy="916942"/>
          </a:xfrm>
          <a:custGeom>
            <a:avLst/>
            <a:gdLst/>
            <a:ahLst/>
            <a:cxnLst/>
            <a:rect l="l" t="t" r="r" b="b"/>
            <a:pathLst>
              <a:path w="44804" h="12526" extrusionOk="0">
                <a:moveTo>
                  <a:pt x="18876" y="0"/>
                </a:moveTo>
                <a:cubicBezTo>
                  <a:pt x="11461" y="0"/>
                  <a:pt x="5085" y="59"/>
                  <a:pt x="5085" y="59"/>
                </a:cubicBezTo>
                <a:cubicBezTo>
                  <a:pt x="5085" y="59"/>
                  <a:pt x="1" y="285"/>
                  <a:pt x="1" y="4047"/>
                </a:cubicBezTo>
                <a:cubicBezTo>
                  <a:pt x="1" y="7810"/>
                  <a:pt x="644" y="12524"/>
                  <a:pt x="3942" y="12524"/>
                </a:cubicBezTo>
                <a:cubicBezTo>
                  <a:pt x="4377" y="12524"/>
                  <a:pt x="5155" y="12525"/>
                  <a:pt x="6193" y="12525"/>
                </a:cubicBezTo>
                <a:cubicBezTo>
                  <a:pt x="13047" y="12525"/>
                  <a:pt x="31268" y="12481"/>
                  <a:pt x="37565" y="11798"/>
                </a:cubicBezTo>
                <a:cubicBezTo>
                  <a:pt x="44804" y="11012"/>
                  <a:pt x="43661" y="1368"/>
                  <a:pt x="41363" y="559"/>
                </a:cubicBezTo>
                <a:cubicBezTo>
                  <a:pt x="40047" y="100"/>
                  <a:pt x="28573" y="0"/>
                  <a:pt x="1887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TextBox 3"/>
          <p:cNvSpPr txBox="1"/>
          <p:nvPr/>
        </p:nvSpPr>
        <p:spPr>
          <a:xfrm>
            <a:off x="3171694" y="363061"/>
            <a:ext cx="30308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0070C0"/>
                </a:solidFill>
              </a:rPr>
              <a:t>1. QUAN SÁT</a:t>
            </a:r>
          </a:p>
        </p:txBody>
      </p:sp>
      <p:sp>
        <p:nvSpPr>
          <p:cNvPr id="5" name="Rectangle 4"/>
          <p:cNvSpPr/>
          <p:nvPr/>
        </p:nvSpPr>
        <p:spPr>
          <a:xfrm>
            <a:off x="321668" y="885120"/>
            <a:ext cx="3322961" cy="41903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dirty="0"/>
              <a:t>Q</a:t>
            </a:r>
            <a:r>
              <a:rPr lang="vi-VN" sz="2000" dirty="0"/>
              <a:t>uan sát một số biểu tượng đồng</a:t>
            </a:r>
            <a:r>
              <a:rPr lang="en-US" sz="2000" dirty="0"/>
              <a:t> </a:t>
            </a:r>
            <a:r>
              <a:rPr lang="vi-VN" sz="2000" dirty="0"/>
              <a:t>hồ được cách điệu theo một số dáng người để minh hoạ về hoạt động thường ngày</a:t>
            </a:r>
            <a:r>
              <a:rPr lang="en-US" sz="2000" dirty="0"/>
              <a:t> </a:t>
            </a:r>
            <a:r>
              <a:rPr lang="vi-VN" sz="2000" dirty="0"/>
              <a:t>trong SGK</a:t>
            </a:r>
            <a:r>
              <a:rPr lang="en-US" sz="2000" dirty="0"/>
              <a:t> </a:t>
            </a:r>
            <a:r>
              <a:rPr lang="vi-VN" sz="2000" dirty="0"/>
              <a:t>trang </a:t>
            </a:r>
            <a:r>
              <a:rPr lang="en-US" sz="2000" dirty="0"/>
              <a:t>62 </a:t>
            </a:r>
            <a:r>
              <a:rPr lang="en-US" sz="2000" dirty="0" err="1"/>
              <a:t>và</a:t>
            </a:r>
            <a:r>
              <a:rPr lang="en-US" sz="2000" dirty="0"/>
              <a:t> </a:t>
            </a:r>
            <a:r>
              <a:rPr lang="en-US" sz="2000" dirty="0" err="1"/>
              <a:t>trả</a:t>
            </a:r>
            <a:r>
              <a:rPr lang="en-US" sz="2000" dirty="0"/>
              <a:t> </a:t>
            </a:r>
            <a:r>
              <a:rPr lang="en-US" sz="2000" dirty="0" err="1"/>
              <a:t>lời</a:t>
            </a:r>
            <a:r>
              <a:rPr lang="en-US" sz="2000" dirty="0"/>
              <a:t> </a:t>
            </a:r>
            <a:r>
              <a:rPr lang="en-US" sz="2000" dirty="0" err="1"/>
              <a:t>câu</a:t>
            </a:r>
            <a:r>
              <a:rPr lang="en-US" sz="2000" dirty="0"/>
              <a:t> </a:t>
            </a:r>
            <a:r>
              <a:rPr lang="en-US" sz="2000" dirty="0" err="1"/>
              <a:t>hỏi</a:t>
            </a:r>
            <a:r>
              <a:rPr lang="vi-VN" sz="2000" dirty="0"/>
              <a:t>: </a:t>
            </a:r>
            <a:endParaRPr lang="en-US" sz="2000" dirty="0"/>
          </a:p>
          <a:p>
            <a:pPr algn="just">
              <a:lnSpc>
                <a:spcPct val="150000"/>
              </a:lnSpc>
            </a:pPr>
            <a:r>
              <a:rPr lang="vi-VN" sz="2000" b="1" i="1" dirty="0"/>
              <a:t>Em có ý tưởng gì để thiết thời gian biểu?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96"/>
          <a:stretch/>
        </p:blipFill>
        <p:spPr>
          <a:xfrm>
            <a:off x="3793787" y="885120"/>
            <a:ext cx="5304817" cy="425838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4391" y="1260171"/>
            <a:ext cx="828863" cy="534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423248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5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6" name="Google Shape;5546;p46"/>
          <p:cNvGrpSpPr/>
          <p:nvPr/>
        </p:nvGrpSpPr>
        <p:grpSpPr>
          <a:xfrm>
            <a:off x="193933" y="112246"/>
            <a:ext cx="8493786" cy="5026268"/>
            <a:chOff x="193933" y="112246"/>
            <a:chExt cx="8493786" cy="5026268"/>
          </a:xfrm>
        </p:grpSpPr>
        <p:grpSp>
          <p:nvGrpSpPr>
            <p:cNvPr id="5547" name="Google Shape;5547;p46"/>
            <p:cNvGrpSpPr/>
            <p:nvPr/>
          </p:nvGrpSpPr>
          <p:grpSpPr>
            <a:xfrm>
              <a:off x="3714675" y="3971632"/>
              <a:ext cx="1397895" cy="1166882"/>
              <a:chOff x="3714675" y="3971632"/>
              <a:chExt cx="1397895" cy="1166882"/>
            </a:xfrm>
          </p:grpSpPr>
          <p:sp>
            <p:nvSpPr>
              <p:cNvPr id="5548" name="Google Shape;5548;p46"/>
              <p:cNvSpPr/>
              <p:nvPr/>
            </p:nvSpPr>
            <p:spPr>
              <a:xfrm>
                <a:off x="3784289" y="4738596"/>
                <a:ext cx="236987" cy="161335"/>
              </a:xfrm>
              <a:custGeom>
                <a:avLst/>
                <a:gdLst/>
                <a:ahLst/>
                <a:cxnLst/>
                <a:rect l="l" t="t" r="r" b="b"/>
                <a:pathLst>
                  <a:path w="7418" h="5050" extrusionOk="0">
                    <a:moveTo>
                      <a:pt x="2035" y="1"/>
                    </a:moveTo>
                    <a:cubicBezTo>
                      <a:pt x="1766" y="1"/>
                      <a:pt x="1548" y="98"/>
                      <a:pt x="1405" y="323"/>
                    </a:cubicBezTo>
                    <a:cubicBezTo>
                      <a:pt x="0" y="2549"/>
                      <a:pt x="1405" y="5049"/>
                      <a:pt x="1405" y="5049"/>
                    </a:cubicBezTo>
                    <a:lnTo>
                      <a:pt x="7418" y="3787"/>
                    </a:lnTo>
                    <a:cubicBezTo>
                      <a:pt x="7418" y="3787"/>
                      <a:pt x="3719" y="1"/>
                      <a:pt x="2035" y="1"/>
                    </a:cubicBezTo>
                    <a:close/>
                  </a:path>
                </a:pathLst>
              </a:custGeom>
              <a:solidFill>
                <a:srgbClr val="D154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46"/>
              <p:cNvSpPr/>
              <p:nvPr/>
            </p:nvSpPr>
            <p:spPr>
              <a:xfrm>
                <a:off x="3822690" y="4559306"/>
                <a:ext cx="1267070" cy="579208"/>
              </a:xfrm>
              <a:custGeom>
                <a:avLst/>
                <a:gdLst/>
                <a:ahLst/>
                <a:cxnLst/>
                <a:rect l="l" t="t" r="r" b="b"/>
                <a:pathLst>
                  <a:path w="39661" h="18130" extrusionOk="0">
                    <a:moveTo>
                      <a:pt x="22504" y="1"/>
                    </a:moveTo>
                    <a:cubicBezTo>
                      <a:pt x="22156" y="1"/>
                      <a:pt x="21810" y="75"/>
                      <a:pt x="21491" y="220"/>
                    </a:cubicBezTo>
                    <a:lnTo>
                      <a:pt x="501" y="9792"/>
                    </a:lnTo>
                    <a:cubicBezTo>
                      <a:pt x="1" y="10030"/>
                      <a:pt x="1" y="10745"/>
                      <a:pt x="501" y="10959"/>
                    </a:cubicBezTo>
                    <a:lnTo>
                      <a:pt x="15836" y="17853"/>
                    </a:lnTo>
                    <a:cubicBezTo>
                      <a:pt x="16259" y="18037"/>
                      <a:pt x="16711" y="18130"/>
                      <a:pt x="17165" y="18130"/>
                    </a:cubicBezTo>
                    <a:cubicBezTo>
                      <a:pt x="17619" y="18130"/>
                      <a:pt x="18074" y="18037"/>
                      <a:pt x="18503" y="17853"/>
                    </a:cubicBezTo>
                    <a:lnTo>
                      <a:pt x="39160" y="8435"/>
                    </a:lnTo>
                    <a:cubicBezTo>
                      <a:pt x="39660" y="8197"/>
                      <a:pt x="39660" y="7482"/>
                      <a:pt x="39160" y="7256"/>
                    </a:cubicBezTo>
                    <a:lnTo>
                      <a:pt x="23504" y="220"/>
                    </a:lnTo>
                    <a:cubicBezTo>
                      <a:pt x="23185" y="72"/>
                      <a:pt x="22844" y="1"/>
                      <a:pt x="225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46"/>
              <p:cNvSpPr/>
              <p:nvPr/>
            </p:nvSpPr>
            <p:spPr>
              <a:xfrm>
                <a:off x="3823073" y="4529276"/>
                <a:ext cx="1267070" cy="579719"/>
              </a:xfrm>
              <a:custGeom>
                <a:avLst/>
                <a:gdLst/>
                <a:ahLst/>
                <a:cxnLst/>
                <a:rect l="l" t="t" r="r" b="b"/>
                <a:pathLst>
                  <a:path w="39661" h="18146" extrusionOk="0">
                    <a:moveTo>
                      <a:pt x="22508" y="0"/>
                    </a:moveTo>
                    <a:cubicBezTo>
                      <a:pt x="22162" y="0"/>
                      <a:pt x="21816" y="75"/>
                      <a:pt x="21491" y="219"/>
                    </a:cubicBezTo>
                    <a:lnTo>
                      <a:pt x="501" y="7768"/>
                    </a:lnTo>
                    <a:cubicBezTo>
                      <a:pt x="1" y="8006"/>
                      <a:pt x="251" y="10863"/>
                      <a:pt x="763" y="11077"/>
                    </a:cubicBezTo>
                    <a:lnTo>
                      <a:pt x="15824" y="17852"/>
                    </a:lnTo>
                    <a:cubicBezTo>
                      <a:pt x="16243" y="18047"/>
                      <a:pt x="16692" y="18145"/>
                      <a:pt x="17144" y="18145"/>
                    </a:cubicBezTo>
                    <a:cubicBezTo>
                      <a:pt x="17603" y="18145"/>
                      <a:pt x="18065" y="18044"/>
                      <a:pt x="18503" y="17840"/>
                    </a:cubicBezTo>
                    <a:lnTo>
                      <a:pt x="39160" y="8422"/>
                    </a:lnTo>
                    <a:cubicBezTo>
                      <a:pt x="39660" y="8196"/>
                      <a:pt x="39660" y="5446"/>
                      <a:pt x="39160" y="5220"/>
                    </a:cubicBezTo>
                    <a:lnTo>
                      <a:pt x="23504" y="219"/>
                    </a:lnTo>
                    <a:cubicBezTo>
                      <a:pt x="23185" y="72"/>
                      <a:pt x="22847" y="0"/>
                      <a:pt x="22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46"/>
              <p:cNvSpPr/>
              <p:nvPr/>
            </p:nvSpPr>
            <p:spPr>
              <a:xfrm>
                <a:off x="3822690" y="4427076"/>
                <a:ext cx="1267070" cy="579623"/>
              </a:xfrm>
              <a:custGeom>
                <a:avLst/>
                <a:gdLst/>
                <a:ahLst/>
                <a:cxnLst/>
                <a:rect l="l" t="t" r="r" b="b"/>
                <a:pathLst>
                  <a:path w="39661" h="18143" extrusionOk="0">
                    <a:moveTo>
                      <a:pt x="22515" y="1"/>
                    </a:moveTo>
                    <a:cubicBezTo>
                      <a:pt x="22164" y="1"/>
                      <a:pt x="21814" y="75"/>
                      <a:pt x="21491" y="215"/>
                    </a:cubicBezTo>
                    <a:lnTo>
                      <a:pt x="501" y="9788"/>
                    </a:lnTo>
                    <a:cubicBezTo>
                      <a:pt x="1" y="10026"/>
                      <a:pt x="1" y="10740"/>
                      <a:pt x="501" y="10967"/>
                    </a:cubicBezTo>
                    <a:lnTo>
                      <a:pt x="15836" y="17848"/>
                    </a:lnTo>
                    <a:cubicBezTo>
                      <a:pt x="16259" y="18045"/>
                      <a:pt x="16711" y="18143"/>
                      <a:pt x="17165" y="18143"/>
                    </a:cubicBezTo>
                    <a:cubicBezTo>
                      <a:pt x="17619" y="18143"/>
                      <a:pt x="18074" y="18045"/>
                      <a:pt x="18503" y="17848"/>
                    </a:cubicBezTo>
                    <a:lnTo>
                      <a:pt x="39160" y="8430"/>
                    </a:lnTo>
                    <a:cubicBezTo>
                      <a:pt x="39660" y="8192"/>
                      <a:pt x="39660" y="7478"/>
                      <a:pt x="39160" y="7252"/>
                    </a:cubicBezTo>
                    <a:lnTo>
                      <a:pt x="23504" y="215"/>
                    </a:lnTo>
                    <a:cubicBezTo>
                      <a:pt x="23189" y="69"/>
                      <a:pt x="22851" y="1"/>
                      <a:pt x="225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46"/>
              <p:cNvSpPr/>
              <p:nvPr/>
            </p:nvSpPr>
            <p:spPr>
              <a:xfrm>
                <a:off x="3714675" y="4521896"/>
                <a:ext cx="237370" cy="161207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046" extrusionOk="0">
                    <a:moveTo>
                      <a:pt x="2040" y="1"/>
                    </a:moveTo>
                    <a:cubicBezTo>
                      <a:pt x="1773" y="1"/>
                      <a:pt x="1558" y="97"/>
                      <a:pt x="1417" y="319"/>
                    </a:cubicBezTo>
                    <a:cubicBezTo>
                      <a:pt x="0" y="2545"/>
                      <a:pt x="1417" y="5046"/>
                      <a:pt x="1417" y="5046"/>
                    </a:cubicBezTo>
                    <a:lnTo>
                      <a:pt x="7430" y="3784"/>
                    </a:lnTo>
                    <a:cubicBezTo>
                      <a:pt x="7430" y="3784"/>
                      <a:pt x="3718" y="1"/>
                      <a:pt x="2040" y="1"/>
                    </a:cubicBezTo>
                    <a:close/>
                  </a:path>
                </a:pathLst>
              </a:custGeom>
              <a:solidFill>
                <a:srgbClr val="497E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46"/>
              <p:cNvSpPr/>
              <p:nvPr/>
            </p:nvSpPr>
            <p:spPr>
              <a:xfrm>
                <a:off x="3753076" y="4342127"/>
                <a:ext cx="1267453" cy="579464"/>
              </a:xfrm>
              <a:custGeom>
                <a:avLst/>
                <a:gdLst/>
                <a:ahLst/>
                <a:cxnLst/>
                <a:rect l="l" t="t" r="r" b="b"/>
                <a:pathLst>
                  <a:path w="39673" h="18138" extrusionOk="0">
                    <a:moveTo>
                      <a:pt x="22508" y="0"/>
                    </a:moveTo>
                    <a:cubicBezTo>
                      <a:pt x="22162" y="0"/>
                      <a:pt x="21816" y="75"/>
                      <a:pt x="21492" y="219"/>
                    </a:cubicBezTo>
                    <a:lnTo>
                      <a:pt x="513" y="9780"/>
                    </a:lnTo>
                    <a:cubicBezTo>
                      <a:pt x="1" y="10018"/>
                      <a:pt x="1" y="10732"/>
                      <a:pt x="513" y="10959"/>
                    </a:cubicBezTo>
                    <a:lnTo>
                      <a:pt x="15836" y="17852"/>
                    </a:lnTo>
                    <a:cubicBezTo>
                      <a:pt x="16265" y="18043"/>
                      <a:pt x="16720" y="18138"/>
                      <a:pt x="17174" y="18138"/>
                    </a:cubicBezTo>
                    <a:cubicBezTo>
                      <a:pt x="17628" y="18138"/>
                      <a:pt x="18080" y="18043"/>
                      <a:pt x="18503" y="17852"/>
                    </a:cubicBezTo>
                    <a:lnTo>
                      <a:pt x="39160" y="8434"/>
                    </a:lnTo>
                    <a:cubicBezTo>
                      <a:pt x="39672" y="8196"/>
                      <a:pt x="39672" y="7482"/>
                      <a:pt x="39160" y="7256"/>
                    </a:cubicBezTo>
                    <a:lnTo>
                      <a:pt x="23504" y="219"/>
                    </a:lnTo>
                    <a:cubicBezTo>
                      <a:pt x="23186" y="72"/>
                      <a:pt x="22847" y="0"/>
                      <a:pt x="22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46"/>
              <p:cNvSpPr/>
              <p:nvPr/>
            </p:nvSpPr>
            <p:spPr>
              <a:xfrm>
                <a:off x="3753843" y="4312448"/>
                <a:ext cx="1267070" cy="579592"/>
              </a:xfrm>
              <a:custGeom>
                <a:avLst/>
                <a:gdLst/>
                <a:ahLst/>
                <a:cxnLst/>
                <a:rect l="l" t="t" r="r" b="b"/>
                <a:pathLst>
                  <a:path w="39661" h="18142" extrusionOk="0">
                    <a:moveTo>
                      <a:pt x="22502" y="1"/>
                    </a:moveTo>
                    <a:cubicBezTo>
                      <a:pt x="22156" y="1"/>
                      <a:pt x="21810" y="75"/>
                      <a:pt x="21491" y="219"/>
                    </a:cubicBezTo>
                    <a:lnTo>
                      <a:pt x="501" y="7768"/>
                    </a:lnTo>
                    <a:cubicBezTo>
                      <a:pt x="1" y="8006"/>
                      <a:pt x="251" y="10864"/>
                      <a:pt x="751" y="11090"/>
                    </a:cubicBezTo>
                    <a:lnTo>
                      <a:pt x="15812" y="17853"/>
                    </a:lnTo>
                    <a:cubicBezTo>
                      <a:pt x="16234" y="18046"/>
                      <a:pt x="16682" y="18141"/>
                      <a:pt x="17131" y="18141"/>
                    </a:cubicBezTo>
                    <a:cubicBezTo>
                      <a:pt x="17593" y="18141"/>
                      <a:pt x="18056" y="18040"/>
                      <a:pt x="18491" y="17841"/>
                    </a:cubicBezTo>
                    <a:lnTo>
                      <a:pt x="39148" y="8423"/>
                    </a:lnTo>
                    <a:cubicBezTo>
                      <a:pt x="39660" y="8197"/>
                      <a:pt x="39660" y="5446"/>
                      <a:pt x="39148" y="5220"/>
                    </a:cubicBezTo>
                    <a:lnTo>
                      <a:pt x="23492" y="219"/>
                    </a:lnTo>
                    <a:cubicBezTo>
                      <a:pt x="23179" y="72"/>
                      <a:pt x="22841" y="1"/>
                      <a:pt x="22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46"/>
              <p:cNvSpPr/>
              <p:nvPr/>
            </p:nvSpPr>
            <p:spPr>
              <a:xfrm>
                <a:off x="3753076" y="4210280"/>
                <a:ext cx="1267453" cy="579560"/>
              </a:xfrm>
              <a:custGeom>
                <a:avLst/>
                <a:gdLst/>
                <a:ahLst/>
                <a:cxnLst/>
                <a:rect l="l" t="t" r="r" b="b"/>
                <a:pathLst>
                  <a:path w="39673" h="18141" extrusionOk="0">
                    <a:moveTo>
                      <a:pt x="22519" y="0"/>
                    </a:moveTo>
                    <a:cubicBezTo>
                      <a:pt x="22170" y="0"/>
                      <a:pt x="21820" y="75"/>
                      <a:pt x="21492" y="215"/>
                    </a:cubicBezTo>
                    <a:lnTo>
                      <a:pt x="513" y="9787"/>
                    </a:lnTo>
                    <a:cubicBezTo>
                      <a:pt x="1" y="10025"/>
                      <a:pt x="1" y="10740"/>
                      <a:pt x="513" y="10966"/>
                    </a:cubicBezTo>
                    <a:lnTo>
                      <a:pt x="15836" y="17860"/>
                    </a:lnTo>
                    <a:cubicBezTo>
                      <a:pt x="16261" y="18049"/>
                      <a:pt x="16713" y="18141"/>
                      <a:pt x="17163" y="18141"/>
                    </a:cubicBezTo>
                    <a:cubicBezTo>
                      <a:pt x="17621" y="18141"/>
                      <a:pt x="18077" y="18046"/>
                      <a:pt x="18503" y="17860"/>
                    </a:cubicBezTo>
                    <a:lnTo>
                      <a:pt x="39160" y="8430"/>
                    </a:lnTo>
                    <a:cubicBezTo>
                      <a:pt x="39672" y="8192"/>
                      <a:pt x="39672" y="7477"/>
                      <a:pt x="39160" y="7263"/>
                    </a:cubicBezTo>
                    <a:lnTo>
                      <a:pt x="23504" y="215"/>
                    </a:lnTo>
                    <a:cubicBezTo>
                      <a:pt x="23189" y="69"/>
                      <a:pt x="22854" y="0"/>
                      <a:pt x="22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46"/>
              <p:cNvSpPr/>
              <p:nvPr/>
            </p:nvSpPr>
            <p:spPr>
              <a:xfrm>
                <a:off x="4268485" y="4292065"/>
                <a:ext cx="550839" cy="244207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7644" extrusionOk="0">
                    <a:moveTo>
                      <a:pt x="6716" y="0"/>
                    </a:moveTo>
                    <a:lnTo>
                      <a:pt x="1" y="2941"/>
                    </a:lnTo>
                    <a:lnTo>
                      <a:pt x="10395" y="7644"/>
                    </a:lnTo>
                    <a:lnTo>
                      <a:pt x="17241" y="4584"/>
                    </a:lnTo>
                    <a:lnTo>
                      <a:pt x="6716" y="0"/>
                    </a:lnTo>
                    <a:close/>
                  </a:path>
                </a:pathLst>
              </a:custGeom>
              <a:solidFill>
                <a:srgbClr val="EDE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46"/>
              <p:cNvSpPr/>
              <p:nvPr/>
            </p:nvSpPr>
            <p:spPr>
              <a:xfrm>
                <a:off x="3806333" y="4283056"/>
                <a:ext cx="237402" cy="161559"/>
              </a:xfrm>
              <a:custGeom>
                <a:avLst/>
                <a:gdLst/>
                <a:ahLst/>
                <a:cxnLst/>
                <a:rect l="l" t="t" r="r" b="b"/>
                <a:pathLst>
                  <a:path w="7431" h="5057" extrusionOk="0">
                    <a:moveTo>
                      <a:pt x="2039" y="0"/>
                    </a:moveTo>
                    <a:cubicBezTo>
                      <a:pt x="1773" y="0"/>
                      <a:pt x="1558" y="96"/>
                      <a:pt x="1418" y="318"/>
                    </a:cubicBezTo>
                    <a:cubicBezTo>
                      <a:pt x="1" y="2556"/>
                      <a:pt x="1418" y="5057"/>
                      <a:pt x="1418" y="5057"/>
                    </a:cubicBezTo>
                    <a:lnTo>
                      <a:pt x="7430" y="3795"/>
                    </a:lnTo>
                    <a:cubicBezTo>
                      <a:pt x="7430" y="3795"/>
                      <a:pt x="3716" y="0"/>
                      <a:pt x="2039" y="0"/>
                    </a:cubicBezTo>
                    <a:close/>
                  </a:path>
                </a:pathLst>
              </a:custGeom>
              <a:solidFill>
                <a:srgbClr val="91C0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46"/>
              <p:cNvSpPr/>
              <p:nvPr/>
            </p:nvSpPr>
            <p:spPr>
              <a:xfrm>
                <a:off x="3845149" y="4103767"/>
                <a:ext cx="1267038" cy="579336"/>
              </a:xfrm>
              <a:custGeom>
                <a:avLst/>
                <a:gdLst/>
                <a:ahLst/>
                <a:cxnLst/>
                <a:rect l="l" t="t" r="r" b="b"/>
                <a:pathLst>
                  <a:path w="39660" h="18134" extrusionOk="0">
                    <a:moveTo>
                      <a:pt x="22512" y="1"/>
                    </a:moveTo>
                    <a:cubicBezTo>
                      <a:pt x="22163" y="1"/>
                      <a:pt x="21813" y="75"/>
                      <a:pt x="21491" y="215"/>
                    </a:cubicBezTo>
                    <a:lnTo>
                      <a:pt x="500" y="9788"/>
                    </a:lnTo>
                    <a:cubicBezTo>
                      <a:pt x="0" y="10026"/>
                      <a:pt x="0" y="10740"/>
                      <a:pt x="500" y="10966"/>
                    </a:cubicBezTo>
                    <a:lnTo>
                      <a:pt x="15835" y="17848"/>
                    </a:lnTo>
                    <a:cubicBezTo>
                      <a:pt x="16258" y="18039"/>
                      <a:pt x="16711" y="18134"/>
                      <a:pt x="17163" y="18134"/>
                    </a:cubicBezTo>
                    <a:cubicBezTo>
                      <a:pt x="17615" y="18134"/>
                      <a:pt x="18068" y="18039"/>
                      <a:pt x="18491" y="17848"/>
                    </a:cubicBezTo>
                    <a:lnTo>
                      <a:pt x="39148" y="8430"/>
                    </a:lnTo>
                    <a:cubicBezTo>
                      <a:pt x="39660" y="8192"/>
                      <a:pt x="39660" y="7478"/>
                      <a:pt x="39148" y="7263"/>
                    </a:cubicBezTo>
                    <a:lnTo>
                      <a:pt x="23491" y="215"/>
                    </a:lnTo>
                    <a:cubicBezTo>
                      <a:pt x="23182" y="69"/>
                      <a:pt x="22848" y="1"/>
                      <a:pt x="2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46"/>
              <p:cNvSpPr/>
              <p:nvPr/>
            </p:nvSpPr>
            <p:spPr>
              <a:xfrm>
                <a:off x="3845532" y="4073960"/>
                <a:ext cx="1267038" cy="579432"/>
              </a:xfrm>
              <a:custGeom>
                <a:avLst/>
                <a:gdLst/>
                <a:ahLst/>
                <a:cxnLst/>
                <a:rect l="l" t="t" r="r" b="b"/>
                <a:pathLst>
                  <a:path w="39660" h="18137" extrusionOk="0">
                    <a:moveTo>
                      <a:pt x="22501" y="0"/>
                    </a:moveTo>
                    <a:cubicBezTo>
                      <a:pt x="22156" y="0"/>
                      <a:pt x="21810" y="75"/>
                      <a:pt x="21491" y="219"/>
                    </a:cubicBezTo>
                    <a:lnTo>
                      <a:pt x="500" y="7756"/>
                    </a:lnTo>
                    <a:cubicBezTo>
                      <a:pt x="0" y="7994"/>
                      <a:pt x="250" y="10851"/>
                      <a:pt x="762" y="11078"/>
                    </a:cubicBezTo>
                    <a:lnTo>
                      <a:pt x="15823" y="17852"/>
                    </a:lnTo>
                    <a:cubicBezTo>
                      <a:pt x="16243" y="18041"/>
                      <a:pt x="16692" y="18137"/>
                      <a:pt x="17143" y="18137"/>
                    </a:cubicBezTo>
                    <a:cubicBezTo>
                      <a:pt x="17602" y="18137"/>
                      <a:pt x="18064" y="18038"/>
                      <a:pt x="18502" y="17840"/>
                    </a:cubicBezTo>
                    <a:lnTo>
                      <a:pt x="39160" y="8411"/>
                    </a:lnTo>
                    <a:cubicBezTo>
                      <a:pt x="39660" y="8196"/>
                      <a:pt x="39660" y="5434"/>
                      <a:pt x="39160" y="5220"/>
                    </a:cubicBezTo>
                    <a:lnTo>
                      <a:pt x="23491" y="219"/>
                    </a:lnTo>
                    <a:cubicBezTo>
                      <a:pt x="23179" y="72"/>
                      <a:pt x="22840" y="0"/>
                      <a:pt x="22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46"/>
              <p:cNvSpPr/>
              <p:nvPr/>
            </p:nvSpPr>
            <p:spPr>
              <a:xfrm>
                <a:off x="3845149" y="3971632"/>
                <a:ext cx="1267038" cy="579783"/>
              </a:xfrm>
              <a:custGeom>
                <a:avLst/>
                <a:gdLst/>
                <a:ahLst/>
                <a:cxnLst/>
                <a:rect l="l" t="t" r="r" b="b"/>
                <a:pathLst>
                  <a:path w="39660" h="18148" extrusionOk="0">
                    <a:moveTo>
                      <a:pt x="22502" y="1"/>
                    </a:moveTo>
                    <a:cubicBezTo>
                      <a:pt x="22156" y="1"/>
                      <a:pt x="21810" y="75"/>
                      <a:pt x="21491" y="219"/>
                    </a:cubicBezTo>
                    <a:lnTo>
                      <a:pt x="500" y="9792"/>
                    </a:lnTo>
                    <a:cubicBezTo>
                      <a:pt x="0" y="10030"/>
                      <a:pt x="0" y="10745"/>
                      <a:pt x="500" y="10959"/>
                    </a:cubicBezTo>
                    <a:lnTo>
                      <a:pt x="15835" y="17853"/>
                    </a:lnTo>
                    <a:cubicBezTo>
                      <a:pt x="16258" y="18049"/>
                      <a:pt x="16711" y="18147"/>
                      <a:pt x="17163" y="18147"/>
                    </a:cubicBezTo>
                    <a:cubicBezTo>
                      <a:pt x="17615" y="18147"/>
                      <a:pt x="18068" y="18049"/>
                      <a:pt x="18491" y="17853"/>
                    </a:cubicBezTo>
                    <a:lnTo>
                      <a:pt x="39148" y="8435"/>
                    </a:lnTo>
                    <a:cubicBezTo>
                      <a:pt x="39660" y="8197"/>
                      <a:pt x="39660" y="7482"/>
                      <a:pt x="39148" y="7256"/>
                    </a:cubicBezTo>
                    <a:lnTo>
                      <a:pt x="23491" y="219"/>
                    </a:lnTo>
                    <a:cubicBezTo>
                      <a:pt x="23179" y="72"/>
                      <a:pt x="22840" y="1"/>
                      <a:pt x="225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46"/>
              <p:cNvSpPr/>
              <p:nvPr/>
            </p:nvSpPr>
            <p:spPr>
              <a:xfrm>
                <a:off x="4360558" y="4053194"/>
                <a:ext cx="550423" cy="244590"/>
              </a:xfrm>
              <a:custGeom>
                <a:avLst/>
                <a:gdLst/>
                <a:ahLst/>
                <a:cxnLst/>
                <a:rect l="l" t="t" r="r" b="b"/>
                <a:pathLst>
                  <a:path w="17229" h="7656" extrusionOk="0">
                    <a:moveTo>
                      <a:pt x="6703" y="0"/>
                    </a:moveTo>
                    <a:lnTo>
                      <a:pt x="0" y="2953"/>
                    </a:lnTo>
                    <a:lnTo>
                      <a:pt x="10382" y="7656"/>
                    </a:lnTo>
                    <a:lnTo>
                      <a:pt x="17228" y="4584"/>
                    </a:lnTo>
                    <a:lnTo>
                      <a:pt x="6703" y="0"/>
                    </a:lnTo>
                    <a:close/>
                  </a:path>
                </a:pathLst>
              </a:custGeom>
              <a:solidFill>
                <a:srgbClr val="EDE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62" name="Google Shape;5562;p46"/>
            <p:cNvGrpSpPr/>
            <p:nvPr/>
          </p:nvGrpSpPr>
          <p:grpSpPr>
            <a:xfrm>
              <a:off x="193933" y="4281012"/>
              <a:ext cx="992034" cy="797314"/>
              <a:chOff x="193933" y="4281012"/>
              <a:chExt cx="992034" cy="797314"/>
            </a:xfrm>
          </p:grpSpPr>
          <p:sp>
            <p:nvSpPr>
              <p:cNvPr id="5563" name="Google Shape;5563;p46"/>
              <p:cNvSpPr/>
              <p:nvPr/>
            </p:nvSpPr>
            <p:spPr>
              <a:xfrm>
                <a:off x="193933" y="4281012"/>
                <a:ext cx="992034" cy="797314"/>
              </a:xfrm>
              <a:custGeom>
                <a:avLst/>
                <a:gdLst/>
                <a:ahLst/>
                <a:cxnLst/>
                <a:rect l="l" t="t" r="r" b="b"/>
                <a:pathLst>
                  <a:path w="31052" h="24957" extrusionOk="0">
                    <a:moveTo>
                      <a:pt x="8930" y="7883"/>
                    </a:moveTo>
                    <a:lnTo>
                      <a:pt x="21634" y="13741"/>
                    </a:lnTo>
                    <a:lnTo>
                      <a:pt x="15347" y="18301"/>
                    </a:lnTo>
                    <a:lnTo>
                      <a:pt x="8930" y="7883"/>
                    </a:lnTo>
                    <a:close/>
                    <a:moveTo>
                      <a:pt x="0" y="1"/>
                    </a:moveTo>
                    <a:lnTo>
                      <a:pt x="14228" y="24956"/>
                    </a:lnTo>
                    <a:lnTo>
                      <a:pt x="31052" y="1275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46"/>
              <p:cNvSpPr/>
              <p:nvPr/>
            </p:nvSpPr>
            <p:spPr>
              <a:xfrm>
                <a:off x="942495" y="4591030"/>
                <a:ext cx="90188" cy="83702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2620" fill="none" extrusionOk="0">
                    <a:moveTo>
                      <a:pt x="2822" y="0"/>
                    </a:moveTo>
                    <a:lnTo>
                      <a:pt x="1" y="2620"/>
                    </a:lnTo>
                  </a:path>
                </a:pathLst>
              </a:custGeom>
              <a:noFill/>
              <a:ln w="125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46"/>
              <p:cNvSpPr/>
              <p:nvPr/>
            </p:nvSpPr>
            <p:spPr>
              <a:xfrm>
                <a:off x="471589" y="4383339"/>
                <a:ext cx="89804" cy="84086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632" fill="none" extrusionOk="0">
                    <a:moveTo>
                      <a:pt x="2810" y="1"/>
                    </a:moveTo>
                    <a:lnTo>
                      <a:pt x="1" y="2632"/>
                    </a:lnTo>
                  </a:path>
                </a:pathLst>
              </a:custGeom>
              <a:noFill/>
              <a:ln w="125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46"/>
              <p:cNvSpPr/>
              <p:nvPr/>
            </p:nvSpPr>
            <p:spPr>
              <a:xfrm>
                <a:off x="564780" y="4384489"/>
                <a:ext cx="89804" cy="84469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644" fill="none" extrusionOk="0">
                    <a:moveTo>
                      <a:pt x="2811" y="0"/>
                    </a:moveTo>
                    <a:lnTo>
                      <a:pt x="1" y="2644"/>
                    </a:lnTo>
                  </a:path>
                </a:pathLst>
              </a:custGeom>
              <a:noFill/>
              <a:ln w="125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46"/>
              <p:cNvSpPr/>
              <p:nvPr/>
            </p:nvSpPr>
            <p:spPr>
              <a:xfrm>
                <a:off x="642380" y="4416437"/>
                <a:ext cx="89804" cy="83702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620" fill="none" extrusionOk="0">
                    <a:moveTo>
                      <a:pt x="2810" y="1"/>
                    </a:moveTo>
                    <a:lnTo>
                      <a:pt x="1" y="2620"/>
                    </a:lnTo>
                  </a:path>
                </a:pathLst>
              </a:custGeom>
              <a:noFill/>
              <a:ln w="125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46"/>
              <p:cNvSpPr/>
              <p:nvPr/>
            </p:nvSpPr>
            <p:spPr>
              <a:xfrm>
                <a:off x="885437" y="4528637"/>
                <a:ext cx="90188" cy="84118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2633" fill="none" extrusionOk="0">
                    <a:moveTo>
                      <a:pt x="2822" y="1"/>
                    </a:moveTo>
                    <a:lnTo>
                      <a:pt x="1" y="2632"/>
                    </a:lnTo>
                  </a:path>
                </a:pathLst>
              </a:custGeom>
              <a:noFill/>
              <a:ln w="125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46"/>
              <p:cNvSpPr/>
              <p:nvPr/>
            </p:nvSpPr>
            <p:spPr>
              <a:xfrm>
                <a:off x="799083" y="4488319"/>
                <a:ext cx="89804" cy="84118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633" fill="none" extrusionOk="0">
                    <a:moveTo>
                      <a:pt x="2811" y="1"/>
                    </a:moveTo>
                    <a:lnTo>
                      <a:pt x="1" y="2632"/>
                    </a:lnTo>
                  </a:path>
                </a:pathLst>
              </a:custGeom>
              <a:noFill/>
              <a:ln w="125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46"/>
              <p:cNvSpPr/>
              <p:nvPr/>
            </p:nvSpPr>
            <p:spPr>
              <a:xfrm>
                <a:off x="694487" y="4477297"/>
                <a:ext cx="89804" cy="84086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632" fill="none" extrusionOk="0">
                    <a:moveTo>
                      <a:pt x="2811" y="1"/>
                    </a:moveTo>
                    <a:lnTo>
                      <a:pt x="1" y="2632"/>
                    </a:lnTo>
                  </a:path>
                </a:pathLst>
              </a:custGeom>
              <a:noFill/>
              <a:ln w="125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71" name="Google Shape;5571;p46"/>
            <p:cNvSpPr/>
            <p:nvPr/>
          </p:nvSpPr>
          <p:spPr>
            <a:xfrm>
              <a:off x="5985120" y="1117346"/>
              <a:ext cx="9936" cy="5719"/>
            </a:xfrm>
            <a:custGeom>
              <a:avLst/>
              <a:gdLst/>
              <a:ahLst/>
              <a:cxnLst/>
              <a:rect l="l" t="t" r="r" b="b"/>
              <a:pathLst>
                <a:path w="311" h="179" extrusionOk="0">
                  <a:moveTo>
                    <a:pt x="217" y="0"/>
                  </a:moveTo>
                  <a:cubicBezTo>
                    <a:pt x="192" y="0"/>
                    <a:pt x="167" y="12"/>
                    <a:pt x="167" y="40"/>
                  </a:cubicBezTo>
                  <a:cubicBezTo>
                    <a:pt x="167" y="147"/>
                    <a:pt x="60" y="99"/>
                    <a:pt x="1" y="171"/>
                  </a:cubicBezTo>
                  <a:cubicBezTo>
                    <a:pt x="35" y="171"/>
                    <a:pt x="73" y="178"/>
                    <a:pt x="108" y="178"/>
                  </a:cubicBezTo>
                  <a:cubicBezTo>
                    <a:pt x="134" y="178"/>
                    <a:pt x="159" y="174"/>
                    <a:pt x="179" y="159"/>
                  </a:cubicBezTo>
                  <a:cubicBezTo>
                    <a:pt x="227" y="159"/>
                    <a:pt x="263" y="111"/>
                    <a:pt x="298" y="87"/>
                  </a:cubicBezTo>
                  <a:cubicBezTo>
                    <a:pt x="310" y="75"/>
                    <a:pt x="298" y="28"/>
                    <a:pt x="263" y="16"/>
                  </a:cubicBezTo>
                  <a:cubicBezTo>
                    <a:pt x="253" y="6"/>
                    <a:pt x="235" y="0"/>
                    <a:pt x="217" y="0"/>
                  </a:cubicBezTo>
                  <a:close/>
                </a:path>
              </a:pathLst>
            </a:custGeom>
            <a:solidFill>
              <a:srgbClr val="405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72" name="Google Shape;5572;p46"/>
            <p:cNvGrpSpPr/>
            <p:nvPr/>
          </p:nvGrpSpPr>
          <p:grpSpPr>
            <a:xfrm>
              <a:off x="7767024" y="274923"/>
              <a:ext cx="920695" cy="652208"/>
              <a:chOff x="7767024" y="274923"/>
              <a:chExt cx="920695" cy="652208"/>
            </a:xfrm>
          </p:grpSpPr>
          <p:sp>
            <p:nvSpPr>
              <p:cNvPr id="5573" name="Google Shape;5573;p46"/>
              <p:cNvSpPr/>
              <p:nvPr/>
            </p:nvSpPr>
            <p:spPr>
              <a:xfrm>
                <a:off x="8190169" y="302302"/>
                <a:ext cx="495282" cy="624829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9558" extrusionOk="0">
                    <a:moveTo>
                      <a:pt x="14657" y="1"/>
                    </a:moveTo>
                    <a:cubicBezTo>
                      <a:pt x="10478" y="72"/>
                      <a:pt x="6299" y="132"/>
                      <a:pt x="2120" y="203"/>
                    </a:cubicBezTo>
                    <a:cubicBezTo>
                      <a:pt x="1441" y="227"/>
                      <a:pt x="619" y="477"/>
                      <a:pt x="322" y="2025"/>
                    </a:cubicBezTo>
                    <a:cubicBezTo>
                      <a:pt x="203" y="2620"/>
                      <a:pt x="203" y="3275"/>
                      <a:pt x="203" y="3918"/>
                    </a:cubicBezTo>
                    <a:cubicBezTo>
                      <a:pt x="203" y="4882"/>
                      <a:pt x="0" y="7311"/>
                      <a:pt x="179" y="8145"/>
                    </a:cubicBezTo>
                    <a:cubicBezTo>
                      <a:pt x="155" y="9240"/>
                      <a:pt x="48" y="11014"/>
                      <a:pt x="167" y="11776"/>
                    </a:cubicBezTo>
                    <a:cubicBezTo>
                      <a:pt x="119" y="12871"/>
                      <a:pt x="48" y="14395"/>
                      <a:pt x="167" y="15062"/>
                    </a:cubicBezTo>
                    <a:cubicBezTo>
                      <a:pt x="119" y="16205"/>
                      <a:pt x="36" y="17872"/>
                      <a:pt x="179" y="18527"/>
                    </a:cubicBezTo>
                    <a:cubicBezTo>
                      <a:pt x="393" y="19515"/>
                      <a:pt x="988" y="19301"/>
                      <a:pt x="1453" y="19396"/>
                    </a:cubicBezTo>
                    <a:cubicBezTo>
                      <a:pt x="2098" y="19511"/>
                      <a:pt x="2753" y="19557"/>
                      <a:pt x="3409" y="19557"/>
                    </a:cubicBezTo>
                    <a:cubicBezTo>
                      <a:pt x="3977" y="19557"/>
                      <a:pt x="4545" y="19523"/>
                      <a:pt x="5108" y="19467"/>
                    </a:cubicBezTo>
                    <a:cubicBezTo>
                      <a:pt x="7013" y="19281"/>
                      <a:pt x="8926" y="18874"/>
                      <a:pt x="10834" y="18874"/>
                    </a:cubicBezTo>
                    <a:cubicBezTo>
                      <a:pt x="11359" y="18874"/>
                      <a:pt x="11883" y="18905"/>
                      <a:pt x="12407" y="18979"/>
                    </a:cubicBezTo>
                    <a:cubicBezTo>
                      <a:pt x="12785" y="19030"/>
                      <a:pt x="13167" y="19101"/>
                      <a:pt x="13547" y="19101"/>
                    </a:cubicBezTo>
                    <a:cubicBezTo>
                      <a:pt x="14063" y="19101"/>
                      <a:pt x="14574" y="18968"/>
                      <a:pt x="15062" y="18467"/>
                    </a:cubicBezTo>
                    <a:cubicBezTo>
                      <a:pt x="15169" y="18360"/>
                      <a:pt x="15288" y="18229"/>
                      <a:pt x="15347" y="17979"/>
                    </a:cubicBezTo>
                    <a:cubicBezTo>
                      <a:pt x="15407" y="17765"/>
                      <a:pt x="15407" y="17515"/>
                      <a:pt x="15419" y="17277"/>
                    </a:cubicBezTo>
                    <a:cubicBezTo>
                      <a:pt x="15466" y="15967"/>
                      <a:pt x="15502" y="14634"/>
                      <a:pt x="15443" y="13336"/>
                    </a:cubicBezTo>
                    <a:cubicBezTo>
                      <a:pt x="15466" y="12217"/>
                      <a:pt x="15478" y="11085"/>
                      <a:pt x="15443" y="10002"/>
                    </a:cubicBezTo>
                    <a:cubicBezTo>
                      <a:pt x="15455" y="8859"/>
                      <a:pt x="15466" y="7692"/>
                      <a:pt x="15419" y="6561"/>
                    </a:cubicBezTo>
                    <a:cubicBezTo>
                      <a:pt x="15478" y="4751"/>
                      <a:pt x="15502" y="2906"/>
                      <a:pt x="15288" y="1191"/>
                    </a:cubicBezTo>
                    <a:cubicBezTo>
                      <a:pt x="15228" y="751"/>
                      <a:pt x="15157" y="298"/>
                      <a:pt x="14990" y="120"/>
                    </a:cubicBezTo>
                    <a:cubicBezTo>
                      <a:pt x="14883" y="1"/>
                      <a:pt x="14764" y="1"/>
                      <a:pt x="14657" y="1"/>
                    </a:cubicBezTo>
                    <a:close/>
                  </a:path>
                </a:pathLst>
              </a:custGeom>
              <a:solidFill>
                <a:srgbClr val="DDE0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46"/>
              <p:cNvSpPr/>
              <p:nvPr/>
            </p:nvSpPr>
            <p:spPr>
              <a:xfrm>
                <a:off x="8173812" y="274923"/>
                <a:ext cx="513907" cy="631283"/>
              </a:xfrm>
              <a:custGeom>
                <a:avLst/>
                <a:gdLst/>
                <a:ahLst/>
                <a:cxnLst/>
                <a:rect l="l" t="t" r="r" b="b"/>
                <a:pathLst>
                  <a:path w="16086" h="19760" extrusionOk="0">
                    <a:moveTo>
                      <a:pt x="12790" y="0"/>
                    </a:moveTo>
                    <a:cubicBezTo>
                      <a:pt x="11354" y="0"/>
                      <a:pt x="9701" y="286"/>
                      <a:pt x="9025" y="298"/>
                    </a:cubicBezTo>
                    <a:cubicBezTo>
                      <a:pt x="6715" y="346"/>
                      <a:pt x="4417" y="382"/>
                      <a:pt x="2108" y="405"/>
                    </a:cubicBezTo>
                    <a:cubicBezTo>
                      <a:pt x="1441" y="417"/>
                      <a:pt x="607" y="679"/>
                      <a:pt x="310" y="2227"/>
                    </a:cubicBezTo>
                    <a:cubicBezTo>
                      <a:pt x="191" y="2822"/>
                      <a:pt x="191" y="3477"/>
                      <a:pt x="191" y="4108"/>
                    </a:cubicBezTo>
                    <a:cubicBezTo>
                      <a:pt x="191" y="5084"/>
                      <a:pt x="0" y="7501"/>
                      <a:pt x="179" y="8335"/>
                    </a:cubicBezTo>
                    <a:cubicBezTo>
                      <a:pt x="143" y="9442"/>
                      <a:pt x="36" y="11216"/>
                      <a:pt x="155" y="11978"/>
                    </a:cubicBezTo>
                    <a:cubicBezTo>
                      <a:pt x="119" y="13074"/>
                      <a:pt x="36" y="14586"/>
                      <a:pt x="155" y="15264"/>
                    </a:cubicBezTo>
                    <a:cubicBezTo>
                      <a:pt x="119" y="16407"/>
                      <a:pt x="24" y="18074"/>
                      <a:pt x="179" y="18729"/>
                    </a:cubicBezTo>
                    <a:cubicBezTo>
                      <a:pt x="381" y="19717"/>
                      <a:pt x="977" y="19503"/>
                      <a:pt x="1441" y="19598"/>
                    </a:cubicBezTo>
                    <a:cubicBezTo>
                      <a:pt x="2086" y="19713"/>
                      <a:pt x="2741" y="19760"/>
                      <a:pt x="3397" y="19760"/>
                    </a:cubicBezTo>
                    <a:cubicBezTo>
                      <a:pt x="3965" y="19760"/>
                      <a:pt x="4533" y="19725"/>
                      <a:pt x="5096" y="19670"/>
                    </a:cubicBezTo>
                    <a:cubicBezTo>
                      <a:pt x="7193" y="19474"/>
                      <a:pt x="9241" y="19157"/>
                      <a:pt x="11333" y="19157"/>
                    </a:cubicBezTo>
                    <a:cubicBezTo>
                      <a:pt x="11784" y="19157"/>
                      <a:pt x="12237" y="19172"/>
                      <a:pt x="12692" y="19205"/>
                    </a:cubicBezTo>
                    <a:cubicBezTo>
                      <a:pt x="12961" y="19226"/>
                      <a:pt x="13234" y="19250"/>
                      <a:pt x="13503" y="19250"/>
                    </a:cubicBezTo>
                    <a:cubicBezTo>
                      <a:pt x="13843" y="19250"/>
                      <a:pt x="14178" y="19212"/>
                      <a:pt x="14490" y="19086"/>
                    </a:cubicBezTo>
                    <a:cubicBezTo>
                      <a:pt x="16086" y="18443"/>
                      <a:pt x="15466" y="14895"/>
                      <a:pt x="15419" y="13562"/>
                    </a:cubicBezTo>
                    <a:cubicBezTo>
                      <a:pt x="15443" y="12454"/>
                      <a:pt x="15455" y="11323"/>
                      <a:pt x="15419" y="10228"/>
                    </a:cubicBezTo>
                    <a:cubicBezTo>
                      <a:pt x="15371" y="9037"/>
                      <a:pt x="15371" y="7894"/>
                      <a:pt x="15371" y="6751"/>
                    </a:cubicBezTo>
                    <a:cubicBezTo>
                      <a:pt x="15371" y="4870"/>
                      <a:pt x="15395" y="2989"/>
                      <a:pt x="15264" y="1108"/>
                    </a:cubicBezTo>
                    <a:cubicBezTo>
                      <a:pt x="15202" y="233"/>
                      <a:pt x="14085" y="0"/>
                      <a:pt x="127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46"/>
              <p:cNvSpPr/>
              <p:nvPr/>
            </p:nvSpPr>
            <p:spPr>
              <a:xfrm>
                <a:off x="7767024" y="411019"/>
                <a:ext cx="490873" cy="411548"/>
              </a:xfrm>
              <a:custGeom>
                <a:avLst/>
                <a:gdLst/>
                <a:ahLst/>
                <a:cxnLst/>
                <a:rect l="l" t="t" r="r" b="b"/>
                <a:pathLst>
                  <a:path w="15365" h="12882" extrusionOk="0">
                    <a:moveTo>
                      <a:pt x="10500" y="0"/>
                    </a:moveTo>
                    <a:cubicBezTo>
                      <a:pt x="8713" y="0"/>
                      <a:pt x="6913" y="1103"/>
                      <a:pt x="6506" y="2337"/>
                    </a:cubicBezTo>
                    <a:cubicBezTo>
                      <a:pt x="6117" y="2156"/>
                      <a:pt x="5681" y="2071"/>
                      <a:pt x="5230" y="2071"/>
                    </a:cubicBezTo>
                    <a:cubicBezTo>
                      <a:pt x="2829" y="2071"/>
                      <a:pt x="1" y="4486"/>
                      <a:pt x="1434" y="7754"/>
                    </a:cubicBezTo>
                    <a:cubicBezTo>
                      <a:pt x="2605" y="10443"/>
                      <a:pt x="5510" y="12882"/>
                      <a:pt x="7825" y="12882"/>
                    </a:cubicBezTo>
                    <a:cubicBezTo>
                      <a:pt x="8452" y="12882"/>
                      <a:pt x="9036" y="12703"/>
                      <a:pt x="9530" y="12302"/>
                    </a:cubicBezTo>
                    <a:cubicBezTo>
                      <a:pt x="9845" y="12452"/>
                      <a:pt x="10155" y="12534"/>
                      <a:pt x="10450" y="12534"/>
                    </a:cubicBezTo>
                    <a:cubicBezTo>
                      <a:pt x="10647" y="12534"/>
                      <a:pt x="10838" y="12497"/>
                      <a:pt x="11019" y="12421"/>
                    </a:cubicBezTo>
                    <a:cubicBezTo>
                      <a:pt x="11435" y="12243"/>
                      <a:pt x="11733" y="11850"/>
                      <a:pt x="11912" y="11361"/>
                    </a:cubicBezTo>
                    <a:cubicBezTo>
                      <a:pt x="14638" y="10826"/>
                      <a:pt x="15365" y="5635"/>
                      <a:pt x="13924" y="2313"/>
                    </a:cubicBezTo>
                    <a:cubicBezTo>
                      <a:pt x="13196" y="631"/>
                      <a:pt x="11852" y="0"/>
                      <a:pt x="10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46"/>
              <p:cNvSpPr/>
              <p:nvPr/>
            </p:nvSpPr>
            <p:spPr>
              <a:xfrm>
                <a:off x="8050942" y="468493"/>
                <a:ext cx="140761" cy="229447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7182" extrusionOk="0">
                    <a:moveTo>
                      <a:pt x="1090" y="0"/>
                    </a:moveTo>
                    <a:cubicBezTo>
                      <a:pt x="708" y="0"/>
                      <a:pt x="329" y="65"/>
                      <a:pt x="1" y="240"/>
                    </a:cubicBezTo>
                    <a:cubicBezTo>
                      <a:pt x="96" y="231"/>
                      <a:pt x="191" y="227"/>
                      <a:pt x="285" y="227"/>
                    </a:cubicBezTo>
                    <a:cubicBezTo>
                      <a:pt x="968" y="227"/>
                      <a:pt x="1612" y="452"/>
                      <a:pt x="2072" y="871"/>
                    </a:cubicBezTo>
                    <a:cubicBezTo>
                      <a:pt x="2620" y="1311"/>
                      <a:pt x="2965" y="1966"/>
                      <a:pt x="3227" y="2657"/>
                    </a:cubicBezTo>
                    <a:cubicBezTo>
                      <a:pt x="3501" y="3359"/>
                      <a:pt x="3668" y="4098"/>
                      <a:pt x="3799" y="4860"/>
                    </a:cubicBezTo>
                    <a:cubicBezTo>
                      <a:pt x="3942" y="5622"/>
                      <a:pt x="4037" y="6395"/>
                      <a:pt x="4180" y="7181"/>
                    </a:cubicBezTo>
                    <a:cubicBezTo>
                      <a:pt x="4346" y="6407"/>
                      <a:pt x="4406" y="5598"/>
                      <a:pt x="4382" y="4800"/>
                    </a:cubicBezTo>
                    <a:cubicBezTo>
                      <a:pt x="4346" y="3990"/>
                      <a:pt x="4215" y="3193"/>
                      <a:pt x="3930" y="2407"/>
                    </a:cubicBezTo>
                    <a:cubicBezTo>
                      <a:pt x="3787" y="2014"/>
                      <a:pt x="3608" y="1633"/>
                      <a:pt x="3346" y="1288"/>
                    </a:cubicBezTo>
                    <a:cubicBezTo>
                      <a:pt x="3096" y="930"/>
                      <a:pt x="2787" y="621"/>
                      <a:pt x="2418" y="395"/>
                    </a:cubicBezTo>
                    <a:cubicBezTo>
                      <a:pt x="2215" y="276"/>
                      <a:pt x="2025" y="204"/>
                      <a:pt x="1822" y="121"/>
                    </a:cubicBezTo>
                    <a:cubicBezTo>
                      <a:pt x="1608" y="49"/>
                      <a:pt x="1405" y="14"/>
                      <a:pt x="1191" y="2"/>
                    </a:cubicBezTo>
                    <a:cubicBezTo>
                      <a:pt x="1158" y="1"/>
                      <a:pt x="1124" y="0"/>
                      <a:pt x="1090" y="0"/>
                    </a:cubicBezTo>
                    <a:close/>
                  </a:path>
                </a:pathLst>
              </a:custGeom>
              <a:solidFill>
                <a:srgbClr val="E5AF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46"/>
              <p:cNvSpPr/>
              <p:nvPr/>
            </p:nvSpPr>
            <p:spPr>
              <a:xfrm>
                <a:off x="7921235" y="309905"/>
                <a:ext cx="79901" cy="203921"/>
              </a:xfrm>
              <a:custGeom>
                <a:avLst/>
                <a:gdLst/>
                <a:ahLst/>
                <a:cxnLst/>
                <a:rect l="l" t="t" r="r" b="b"/>
                <a:pathLst>
                  <a:path w="2501" h="6383" extrusionOk="0">
                    <a:moveTo>
                      <a:pt x="667" y="1"/>
                    </a:moveTo>
                    <a:cubicBezTo>
                      <a:pt x="382" y="549"/>
                      <a:pt x="227" y="941"/>
                      <a:pt x="131" y="1549"/>
                    </a:cubicBezTo>
                    <a:cubicBezTo>
                      <a:pt x="12" y="2144"/>
                      <a:pt x="1" y="2751"/>
                      <a:pt x="84" y="3323"/>
                    </a:cubicBezTo>
                    <a:cubicBezTo>
                      <a:pt x="167" y="3894"/>
                      <a:pt x="322" y="4454"/>
                      <a:pt x="536" y="4954"/>
                    </a:cubicBezTo>
                    <a:cubicBezTo>
                      <a:pt x="763" y="5466"/>
                      <a:pt x="1013" y="5918"/>
                      <a:pt x="1358" y="6383"/>
                    </a:cubicBezTo>
                    <a:lnTo>
                      <a:pt x="1941" y="6014"/>
                    </a:lnTo>
                    <a:cubicBezTo>
                      <a:pt x="1751" y="5597"/>
                      <a:pt x="1620" y="5121"/>
                      <a:pt x="1548" y="4656"/>
                    </a:cubicBezTo>
                    <a:cubicBezTo>
                      <a:pt x="1465" y="4192"/>
                      <a:pt x="1453" y="3728"/>
                      <a:pt x="1501" y="3287"/>
                    </a:cubicBezTo>
                    <a:cubicBezTo>
                      <a:pt x="1548" y="2846"/>
                      <a:pt x="1644" y="2418"/>
                      <a:pt x="1822" y="2037"/>
                    </a:cubicBezTo>
                    <a:cubicBezTo>
                      <a:pt x="1977" y="1644"/>
                      <a:pt x="2239" y="1322"/>
                      <a:pt x="2501" y="1013"/>
                    </a:cubicBezTo>
                    <a:lnTo>
                      <a:pt x="66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46"/>
              <p:cNvSpPr/>
              <p:nvPr/>
            </p:nvSpPr>
            <p:spPr>
              <a:xfrm>
                <a:off x="7936442" y="299459"/>
                <a:ext cx="70412" cy="51372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1608" extrusionOk="0">
                    <a:moveTo>
                      <a:pt x="797" y="1"/>
                    </a:moveTo>
                    <a:cubicBezTo>
                      <a:pt x="522" y="1"/>
                      <a:pt x="289" y="105"/>
                      <a:pt x="179" y="304"/>
                    </a:cubicBezTo>
                    <a:cubicBezTo>
                      <a:pt x="1" y="661"/>
                      <a:pt x="251" y="1161"/>
                      <a:pt x="763" y="1435"/>
                    </a:cubicBezTo>
                    <a:cubicBezTo>
                      <a:pt x="975" y="1551"/>
                      <a:pt x="1197" y="1607"/>
                      <a:pt x="1398" y="1607"/>
                    </a:cubicBezTo>
                    <a:cubicBezTo>
                      <a:pt x="1671" y="1607"/>
                      <a:pt x="1903" y="1503"/>
                      <a:pt x="2013" y="1304"/>
                    </a:cubicBezTo>
                    <a:cubicBezTo>
                      <a:pt x="2203" y="959"/>
                      <a:pt x="1941" y="447"/>
                      <a:pt x="1441" y="173"/>
                    </a:cubicBezTo>
                    <a:cubicBezTo>
                      <a:pt x="1225" y="57"/>
                      <a:pt x="999" y="1"/>
                      <a:pt x="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79" name="Google Shape;5579;p46"/>
            <p:cNvGrpSpPr/>
            <p:nvPr/>
          </p:nvGrpSpPr>
          <p:grpSpPr>
            <a:xfrm>
              <a:off x="585705" y="112246"/>
              <a:ext cx="924337" cy="787634"/>
              <a:chOff x="585705" y="112246"/>
              <a:chExt cx="924337" cy="787634"/>
            </a:xfrm>
          </p:grpSpPr>
          <p:sp>
            <p:nvSpPr>
              <p:cNvPr id="5580" name="Google Shape;5580;p46"/>
              <p:cNvSpPr/>
              <p:nvPr/>
            </p:nvSpPr>
            <p:spPr>
              <a:xfrm>
                <a:off x="783876" y="281376"/>
                <a:ext cx="548922" cy="474995"/>
              </a:xfrm>
              <a:custGeom>
                <a:avLst/>
                <a:gdLst/>
                <a:ahLst/>
                <a:cxnLst/>
                <a:rect l="l" t="t" r="r" b="b"/>
                <a:pathLst>
                  <a:path w="17182" h="14868" extrusionOk="0">
                    <a:moveTo>
                      <a:pt x="16122" y="11598"/>
                    </a:moveTo>
                    <a:lnTo>
                      <a:pt x="16122" y="11598"/>
                    </a:lnTo>
                    <a:cubicBezTo>
                      <a:pt x="16133" y="11603"/>
                      <a:pt x="16144" y="11610"/>
                      <a:pt x="16154" y="11616"/>
                    </a:cubicBezTo>
                    <a:lnTo>
                      <a:pt x="16154" y="11616"/>
                    </a:lnTo>
                    <a:cubicBezTo>
                      <a:pt x="16143" y="11610"/>
                      <a:pt x="16132" y="11604"/>
                      <a:pt x="16122" y="11598"/>
                    </a:cubicBezTo>
                    <a:close/>
                    <a:moveTo>
                      <a:pt x="2239" y="1"/>
                    </a:moveTo>
                    <a:cubicBezTo>
                      <a:pt x="1977" y="382"/>
                      <a:pt x="1715" y="751"/>
                      <a:pt x="1441" y="1132"/>
                    </a:cubicBezTo>
                    <a:cubicBezTo>
                      <a:pt x="1013" y="1692"/>
                      <a:pt x="536" y="2239"/>
                      <a:pt x="1" y="2739"/>
                    </a:cubicBezTo>
                    <a:lnTo>
                      <a:pt x="14157" y="14550"/>
                    </a:lnTo>
                    <a:cubicBezTo>
                      <a:pt x="14476" y="14775"/>
                      <a:pt x="14861" y="14867"/>
                      <a:pt x="15254" y="14867"/>
                    </a:cubicBezTo>
                    <a:cubicBezTo>
                      <a:pt x="15361" y="14867"/>
                      <a:pt x="15468" y="14861"/>
                      <a:pt x="15574" y="14848"/>
                    </a:cubicBezTo>
                    <a:cubicBezTo>
                      <a:pt x="15884" y="14812"/>
                      <a:pt x="16193" y="14717"/>
                      <a:pt x="16443" y="14550"/>
                    </a:cubicBezTo>
                    <a:cubicBezTo>
                      <a:pt x="16943" y="14229"/>
                      <a:pt x="17181" y="13586"/>
                      <a:pt x="17086" y="13003"/>
                    </a:cubicBezTo>
                    <a:cubicBezTo>
                      <a:pt x="17027" y="12610"/>
                      <a:pt x="16836" y="12252"/>
                      <a:pt x="16550" y="11967"/>
                    </a:cubicBezTo>
                    <a:lnTo>
                      <a:pt x="16229" y="11693"/>
                    </a:lnTo>
                    <a:cubicBezTo>
                      <a:pt x="16220" y="11672"/>
                      <a:pt x="16209" y="11657"/>
                      <a:pt x="16197" y="11645"/>
                    </a:cubicBezTo>
                    <a:lnTo>
                      <a:pt x="16197" y="11645"/>
                    </a:lnTo>
                    <a:cubicBezTo>
                      <a:pt x="16212" y="11655"/>
                      <a:pt x="16226" y="11664"/>
                      <a:pt x="16241" y="11669"/>
                    </a:cubicBezTo>
                    <a:lnTo>
                      <a:pt x="22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46"/>
              <p:cNvSpPr/>
              <p:nvPr/>
            </p:nvSpPr>
            <p:spPr>
              <a:xfrm>
                <a:off x="732536" y="368497"/>
                <a:ext cx="520744" cy="437936"/>
              </a:xfrm>
              <a:custGeom>
                <a:avLst/>
                <a:gdLst/>
                <a:ahLst/>
                <a:cxnLst/>
                <a:rect l="l" t="t" r="r" b="b"/>
                <a:pathLst>
                  <a:path w="16300" h="13708" extrusionOk="0">
                    <a:moveTo>
                      <a:pt x="1620" y="0"/>
                    </a:moveTo>
                    <a:cubicBezTo>
                      <a:pt x="1131" y="441"/>
                      <a:pt x="596" y="834"/>
                      <a:pt x="0" y="1108"/>
                    </a:cubicBezTo>
                    <a:lnTo>
                      <a:pt x="14919" y="13574"/>
                    </a:lnTo>
                    <a:cubicBezTo>
                      <a:pt x="14943" y="13597"/>
                      <a:pt x="14978" y="13609"/>
                      <a:pt x="15002" y="13645"/>
                    </a:cubicBezTo>
                    <a:cubicBezTo>
                      <a:pt x="15121" y="13687"/>
                      <a:pt x="15249" y="13708"/>
                      <a:pt x="15379" y="13708"/>
                    </a:cubicBezTo>
                    <a:cubicBezTo>
                      <a:pt x="15508" y="13708"/>
                      <a:pt x="15639" y="13687"/>
                      <a:pt x="15764" y="13645"/>
                    </a:cubicBezTo>
                    <a:cubicBezTo>
                      <a:pt x="15955" y="13574"/>
                      <a:pt x="16121" y="13443"/>
                      <a:pt x="16205" y="13276"/>
                    </a:cubicBezTo>
                    <a:cubicBezTo>
                      <a:pt x="16300" y="13073"/>
                      <a:pt x="16264" y="12835"/>
                      <a:pt x="16205" y="12633"/>
                    </a:cubicBezTo>
                    <a:cubicBezTo>
                      <a:pt x="16121" y="12335"/>
                      <a:pt x="15967" y="12050"/>
                      <a:pt x="15776" y="11811"/>
                    </a:cubicBezTo>
                    <a:lnTo>
                      <a:pt x="162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46"/>
              <p:cNvSpPr/>
              <p:nvPr/>
            </p:nvSpPr>
            <p:spPr>
              <a:xfrm>
                <a:off x="1302703" y="654172"/>
                <a:ext cx="10319" cy="8370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62" extrusionOk="0">
                    <a:moveTo>
                      <a:pt x="1" y="0"/>
                    </a:moveTo>
                    <a:lnTo>
                      <a:pt x="322" y="262"/>
                    </a:lnTo>
                    <a:cubicBezTo>
                      <a:pt x="239" y="167"/>
                      <a:pt x="120" y="71"/>
                      <a:pt x="13" y="0"/>
                    </a:cubicBezTo>
                    <a:close/>
                  </a:path>
                </a:pathLst>
              </a:custGeom>
              <a:solidFill>
                <a:srgbClr val="8D23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46"/>
              <p:cNvSpPr/>
              <p:nvPr/>
            </p:nvSpPr>
            <p:spPr>
              <a:xfrm>
                <a:off x="855758" y="226618"/>
                <a:ext cx="511639" cy="433591"/>
              </a:xfrm>
              <a:custGeom>
                <a:avLst/>
                <a:gdLst/>
                <a:ahLst/>
                <a:cxnLst/>
                <a:rect l="l" t="t" r="r" b="b"/>
                <a:pathLst>
                  <a:path w="16015" h="13572" extrusionOk="0">
                    <a:moveTo>
                      <a:pt x="1013" y="0"/>
                    </a:moveTo>
                    <a:cubicBezTo>
                      <a:pt x="680" y="596"/>
                      <a:pt x="358" y="1167"/>
                      <a:pt x="1" y="1715"/>
                    </a:cubicBezTo>
                    <a:lnTo>
                      <a:pt x="14003" y="13383"/>
                    </a:lnTo>
                    <a:lnTo>
                      <a:pt x="14015" y="13383"/>
                    </a:lnTo>
                    <a:cubicBezTo>
                      <a:pt x="14242" y="13509"/>
                      <a:pt x="14499" y="13572"/>
                      <a:pt x="14755" y="13572"/>
                    </a:cubicBezTo>
                    <a:cubicBezTo>
                      <a:pt x="15129" y="13572"/>
                      <a:pt x="15501" y="13437"/>
                      <a:pt x="15777" y="13169"/>
                    </a:cubicBezTo>
                    <a:cubicBezTo>
                      <a:pt x="15860" y="13085"/>
                      <a:pt x="15943" y="12978"/>
                      <a:pt x="15979" y="12859"/>
                    </a:cubicBezTo>
                    <a:cubicBezTo>
                      <a:pt x="16015" y="12776"/>
                      <a:pt x="16015" y="12669"/>
                      <a:pt x="16015" y="12562"/>
                    </a:cubicBezTo>
                    <a:lnTo>
                      <a:pt x="15801" y="12359"/>
                    </a:lnTo>
                    <a:lnTo>
                      <a:pt x="101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46"/>
              <p:cNvSpPr/>
              <p:nvPr/>
            </p:nvSpPr>
            <p:spPr>
              <a:xfrm>
                <a:off x="585705" y="112246"/>
                <a:ext cx="278071" cy="275292"/>
              </a:xfrm>
              <a:custGeom>
                <a:avLst/>
                <a:gdLst/>
                <a:ahLst/>
                <a:cxnLst/>
                <a:rect l="l" t="t" r="r" b="b"/>
                <a:pathLst>
                  <a:path w="8704" h="8617" extrusionOk="0">
                    <a:moveTo>
                      <a:pt x="4374" y="1"/>
                    </a:moveTo>
                    <a:cubicBezTo>
                      <a:pt x="3795" y="1"/>
                      <a:pt x="3220" y="246"/>
                      <a:pt x="2822" y="723"/>
                    </a:cubicBezTo>
                    <a:lnTo>
                      <a:pt x="715" y="3259"/>
                    </a:lnTo>
                    <a:cubicBezTo>
                      <a:pt x="0" y="4116"/>
                      <a:pt x="96" y="5402"/>
                      <a:pt x="965" y="6116"/>
                    </a:cubicBezTo>
                    <a:lnTo>
                      <a:pt x="3953" y="8617"/>
                    </a:lnTo>
                    <a:cubicBezTo>
                      <a:pt x="4727" y="8105"/>
                      <a:pt x="5787" y="7224"/>
                      <a:pt x="6704" y="6116"/>
                    </a:cubicBezTo>
                    <a:cubicBezTo>
                      <a:pt x="7597" y="5069"/>
                      <a:pt x="8299" y="3830"/>
                      <a:pt x="8704" y="2985"/>
                    </a:cubicBezTo>
                    <a:lnTo>
                      <a:pt x="5680" y="473"/>
                    </a:lnTo>
                    <a:cubicBezTo>
                      <a:pt x="5300" y="156"/>
                      <a:pt x="4835" y="1"/>
                      <a:pt x="4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46"/>
              <p:cNvSpPr/>
              <p:nvPr/>
            </p:nvSpPr>
            <p:spPr>
              <a:xfrm>
                <a:off x="712761" y="207226"/>
                <a:ext cx="174242" cy="196669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6156" extrusionOk="0">
                    <a:moveTo>
                      <a:pt x="4727" y="0"/>
                    </a:moveTo>
                    <a:cubicBezTo>
                      <a:pt x="4322" y="857"/>
                      <a:pt x="3620" y="2096"/>
                      <a:pt x="2751" y="3143"/>
                    </a:cubicBezTo>
                    <a:cubicBezTo>
                      <a:pt x="1822" y="4239"/>
                      <a:pt x="774" y="5132"/>
                      <a:pt x="0" y="5644"/>
                    </a:cubicBezTo>
                    <a:lnTo>
                      <a:pt x="619" y="6156"/>
                    </a:lnTo>
                    <a:cubicBezTo>
                      <a:pt x="1834" y="5560"/>
                      <a:pt x="2834" y="4525"/>
                      <a:pt x="3667" y="3441"/>
                    </a:cubicBezTo>
                    <a:cubicBezTo>
                      <a:pt x="4346" y="2548"/>
                      <a:pt x="4941" y="1608"/>
                      <a:pt x="5453" y="607"/>
                    </a:cubicBezTo>
                    <a:lnTo>
                      <a:pt x="472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46"/>
              <p:cNvSpPr/>
              <p:nvPr/>
            </p:nvSpPr>
            <p:spPr>
              <a:xfrm>
                <a:off x="1396277" y="788798"/>
                <a:ext cx="113765" cy="111081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77" extrusionOk="0">
                    <a:moveTo>
                      <a:pt x="1894" y="1"/>
                    </a:moveTo>
                    <a:cubicBezTo>
                      <a:pt x="1882" y="537"/>
                      <a:pt x="1703" y="1072"/>
                      <a:pt x="1382" y="1513"/>
                    </a:cubicBezTo>
                    <a:cubicBezTo>
                      <a:pt x="1025" y="1977"/>
                      <a:pt x="548" y="2334"/>
                      <a:pt x="1" y="2525"/>
                    </a:cubicBezTo>
                    <a:lnTo>
                      <a:pt x="2799" y="3454"/>
                    </a:lnTo>
                    <a:cubicBezTo>
                      <a:pt x="2849" y="3469"/>
                      <a:pt x="2898" y="3477"/>
                      <a:pt x="2946" y="3477"/>
                    </a:cubicBezTo>
                    <a:cubicBezTo>
                      <a:pt x="3296" y="3477"/>
                      <a:pt x="3560" y="3088"/>
                      <a:pt x="3382" y="2763"/>
                    </a:cubicBezTo>
                    <a:lnTo>
                      <a:pt x="189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46"/>
              <p:cNvSpPr/>
              <p:nvPr/>
            </p:nvSpPr>
            <p:spPr>
              <a:xfrm>
                <a:off x="1211812" y="628294"/>
                <a:ext cx="243855" cy="241172"/>
              </a:xfrm>
              <a:custGeom>
                <a:avLst/>
                <a:gdLst/>
                <a:ahLst/>
                <a:cxnLst/>
                <a:rect l="l" t="t" r="r" b="b"/>
                <a:pathLst>
                  <a:path w="7633" h="7549" extrusionOk="0">
                    <a:moveTo>
                      <a:pt x="4846" y="0"/>
                    </a:moveTo>
                    <a:lnTo>
                      <a:pt x="4846" y="0"/>
                    </a:lnTo>
                    <a:cubicBezTo>
                      <a:pt x="4870" y="108"/>
                      <a:pt x="4846" y="215"/>
                      <a:pt x="4822" y="298"/>
                    </a:cubicBezTo>
                    <a:cubicBezTo>
                      <a:pt x="4775" y="417"/>
                      <a:pt x="4703" y="524"/>
                      <a:pt x="4620" y="620"/>
                    </a:cubicBezTo>
                    <a:cubicBezTo>
                      <a:pt x="4352" y="880"/>
                      <a:pt x="3977" y="1011"/>
                      <a:pt x="3601" y="1011"/>
                    </a:cubicBezTo>
                    <a:cubicBezTo>
                      <a:pt x="3341" y="1011"/>
                      <a:pt x="3082" y="949"/>
                      <a:pt x="2858" y="822"/>
                    </a:cubicBezTo>
                    <a:lnTo>
                      <a:pt x="2858" y="822"/>
                    </a:lnTo>
                    <a:cubicBezTo>
                      <a:pt x="3310" y="1120"/>
                      <a:pt x="3632" y="1596"/>
                      <a:pt x="3703" y="2132"/>
                    </a:cubicBezTo>
                    <a:cubicBezTo>
                      <a:pt x="3798" y="2715"/>
                      <a:pt x="3536" y="3358"/>
                      <a:pt x="3060" y="3679"/>
                    </a:cubicBezTo>
                    <a:cubicBezTo>
                      <a:pt x="2810" y="3858"/>
                      <a:pt x="2500" y="3953"/>
                      <a:pt x="2191" y="3977"/>
                    </a:cubicBezTo>
                    <a:cubicBezTo>
                      <a:pt x="2084" y="3990"/>
                      <a:pt x="1977" y="3997"/>
                      <a:pt x="1871" y="3997"/>
                    </a:cubicBezTo>
                    <a:cubicBezTo>
                      <a:pt x="1478" y="3997"/>
                      <a:pt x="1093" y="3904"/>
                      <a:pt x="774" y="3679"/>
                    </a:cubicBezTo>
                    <a:lnTo>
                      <a:pt x="774" y="3679"/>
                    </a:lnTo>
                    <a:cubicBezTo>
                      <a:pt x="965" y="3918"/>
                      <a:pt x="1119" y="4203"/>
                      <a:pt x="1203" y="4501"/>
                    </a:cubicBezTo>
                    <a:cubicBezTo>
                      <a:pt x="1262" y="4703"/>
                      <a:pt x="1298" y="4941"/>
                      <a:pt x="1203" y="5144"/>
                    </a:cubicBezTo>
                    <a:cubicBezTo>
                      <a:pt x="1119" y="5322"/>
                      <a:pt x="953" y="5453"/>
                      <a:pt x="762" y="5513"/>
                    </a:cubicBezTo>
                    <a:cubicBezTo>
                      <a:pt x="643" y="5555"/>
                      <a:pt x="515" y="5576"/>
                      <a:pt x="386" y="5576"/>
                    </a:cubicBezTo>
                    <a:cubicBezTo>
                      <a:pt x="256" y="5576"/>
                      <a:pt x="125" y="5555"/>
                      <a:pt x="0" y="5513"/>
                    </a:cubicBezTo>
                    <a:lnTo>
                      <a:pt x="0" y="5513"/>
                    </a:lnTo>
                    <a:cubicBezTo>
                      <a:pt x="226" y="5680"/>
                      <a:pt x="465" y="5811"/>
                      <a:pt x="726" y="5894"/>
                    </a:cubicBezTo>
                    <a:lnTo>
                      <a:pt x="5763" y="7549"/>
                    </a:lnTo>
                    <a:cubicBezTo>
                      <a:pt x="6310" y="7370"/>
                      <a:pt x="6799" y="7001"/>
                      <a:pt x="7132" y="6537"/>
                    </a:cubicBezTo>
                    <a:cubicBezTo>
                      <a:pt x="7442" y="6096"/>
                      <a:pt x="7620" y="5561"/>
                      <a:pt x="7632" y="5025"/>
                    </a:cubicBezTo>
                    <a:lnTo>
                      <a:pt x="5203" y="524"/>
                    </a:lnTo>
                    <a:cubicBezTo>
                      <a:pt x="5120" y="334"/>
                      <a:pt x="5001" y="155"/>
                      <a:pt x="4846" y="0"/>
                    </a:cubicBezTo>
                    <a:close/>
                  </a:path>
                </a:pathLst>
              </a:custGeom>
              <a:solidFill>
                <a:srgbClr val="ECE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Rectangle 2"/>
          <p:cNvSpPr/>
          <p:nvPr/>
        </p:nvSpPr>
        <p:spPr>
          <a:xfrm>
            <a:off x="1877546" y="969307"/>
            <a:ext cx="568508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vi-VN" sz="2000" dirty="0"/>
              <a:t>Tính tượng trưng (khi nói về các hoạt động thường ngày, đồng hồ có tính tượng trưng</a:t>
            </a:r>
            <a:r>
              <a:rPr lang="en-US" sz="2000" dirty="0"/>
              <a:t> </a:t>
            </a:r>
            <a:r>
              <a:rPr lang="vi-VN" sz="2000" dirty="0"/>
              <a:t>cao vì qua đó thể hiện về giờ nào việc nấy)</a:t>
            </a:r>
            <a:r>
              <a:rPr lang="en-US" sz="2000" dirty="0"/>
              <a:t>.</a:t>
            </a:r>
            <a:endParaRPr lang="vi-VN" sz="2000" dirty="0"/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vi-VN" sz="2000" dirty="0"/>
              <a:t>Tính cách điệu (khai thác những động tác đặc trưng để xây dựng biểu tượng).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9154" y="3006548"/>
            <a:ext cx="2337881" cy="233788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dir="u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1" name="Google Shape;11091;p67"/>
          <p:cNvSpPr/>
          <p:nvPr/>
        </p:nvSpPr>
        <p:spPr>
          <a:xfrm>
            <a:off x="2482049" y="331200"/>
            <a:ext cx="4207831" cy="496785"/>
          </a:xfrm>
          <a:custGeom>
            <a:avLst/>
            <a:gdLst/>
            <a:ahLst/>
            <a:cxnLst/>
            <a:rect l="l" t="t" r="r" b="b"/>
            <a:pathLst>
              <a:path w="31565" h="7812" extrusionOk="0">
                <a:moveTo>
                  <a:pt x="1" y="1"/>
                </a:moveTo>
                <a:lnTo>
                  <a:pt x="1" y="2191"/>
                </a:lnTo>
                <a:lnTo>
                  <a:pt x="1" y="7192"/>
                </a:lnTo>
                <a:lnTo>
                  <a:pt x="31124" y="7811"/>
                </a:lnTo>
                <a:lnTo>
                  <a:pt x="3156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4" name="Google Shape;11144;p67"/>
          <p:cNvSpPr txBox="1">
            <a:spLocks noGrp="1"/>
          </p:cNvSpPr>
          <p:nvPr>
            <p:ph type="title"/>
          </p:nvPr>
        </p:nvSpPr>
        <p:spPr>
          <a:xfrm>
            <a:off x="2136725" y="331200"/>
            <a:ext cx="48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 err="1">
                <a:latin typeface="+mn-lt"/>
              </a:rPr>
              <a:t>Một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số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hoạt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động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thường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ngày</a:t>
            </a:r>
            <a:endParaRPr sz="2000" dirty="0">
              <a:latin typeface="+mn-lt"/>
            </a:endParaRPr>
          </a:p>
        </p:txBody>
      </p:sp>
      <p:sp>
        <p:nvSpPr>
          <p:cNvPr id="11145" name="Google Shape;11145;p67"/>
          <p:cNvSpPr/>
          <p:nvPr/>
        </p:nvSpPr>
        <p:spPr>
          <a:xfrm>
            <a:off x="8059941" y="812810"/>
            <a:ext cx="184064" cy="184032"/>
          </a:xfrm>
          <a:custGeom>
            <a:avLst/>
            <a:gdLst/>
            <a:ahLst/>
            <a:cxnLst/>
            <a:rect l="l" t="t" r="r" b="b"/>
            <a:pathLst>
              <a:path w="5752" h="5751" extrusionOk="0">
                <a:moveTo>
                  <a:pt x="2870" y="0"/>
                </a:moveTo>
                <a:cubicBezTo>
                  <a:pt x="1287" y="0"/>
                  <a:pt x="1" y="1286"/>
                  <a:pt x="1" y="2870"/>
                </a:cubicBezTo>
                <a:cubicBezTo>
                  <a:pt x="1" y="4465"/>
                  <a:pt x="1287" y="5751"/>
                  <a:pt x="2870" y="5751"/>
                </a:cubicBezTo>
                <a:cubicBezTo>
                  <a:pt x="4466" y="5751"/>
                  <a:pt x="5751" y="4465"/>
                  <a:pt x="5751" y="2870"/>
                </a:cubicBezTo>
                <a:cubicBezTo>
                  <a:pt x="5751" y="1286"/>
                  <a:pt x="4466" y="0"/>
                  <a:pt x="28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6" name="Google Shape;11146;p67"/>
          <p:cNvSpPr/>
          <p:nvPr/>
        </p:nvSpPr>
        <p:spPr>
          <a:xfrm>
            <a:off x="8653157" y="2797034"/>
            <a:ext cx="194336" cy="194720"/>
          </a:xfrm>
          <a:custGeom>
            <a:avLst/>
            <a:gdLst/>
            <a:ahLst/>
            <a:cxnLst/>
            <a:rect l="l" t="t" r="r" b="b"/>
            <a:pathLst>
              <a:path w="6073" h="6085" extrusionOk="0">
                <a:moveTo>
                  <a:pt x="3037" y="1"/>
                </a:moveTo>
                <a:cubicBezTo>
                  <a:pt x="1358" y="1"/>
                  <a:pt x="1" y="1370"/>
                  <a:pt x="1" y="3049"/>
                </a:cubicBezTo>
                <a:cubicBezTo>
                  <a:pt x="1" y="4728"/>
                  <a:pt x="1358" y="6085"/>
                  <a:pt x="3037" y="6085"/>
                </a:cubicBezTo>
                <a:cubicBezTo>
                  <a:pt x="4716" y="6085"/>
                  <a:pt x="6073" y="4728"/>
                  <a:pt x="6073" y="3049"/>
                </a:cubicBezTo>
                <a:cubicBezTo>
                  <a:pt x="6073" y="1370"/>
                  <a:pt x="4716" y="1"/>
                  <a:pt x="30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7" name="Google Shape;11147;p67"/>
          <p:cNvSpPr/>
          <p:nvPr/>
        </p:nvSpPr>
        <p:spPr>
          <a:xfrm>
            <a:off x="6514981" y="4505834"/>
            <a:ext cx="337600" cy="337600"/>
          </a:xfrm>
          <a:custGeom>
            <a:avLst/>
            <a:gdLst/>
            <a:ahLst/>
            <a:cxnLst/>
            <a:rect l="l" t="t" r="r" b="b"/>
            <a:pathLst>
              <a:path w="10550" h="10550" extrusionOk="0">
                <a:moveTo>
                  <a:pt x="5275" y="0"/>
                </a:moveTo>
                <a:cubicBezTo>
                  <a:pt x="2370" y="0"/>
                  <a:pt x="1" y="2358"/>
                  <a:pt x="1" y="5275"/>
                </a:cubicBezTo>
                <a:cubicBezTo>
                  <a:pt x="1" y="8180"/>
                  <a:pt x="2370" y="10549"/>
                  <a:pt x="5275" y="10549"/>
                </a:cubicBezTo>
                <a:cubicBezTo>
                  <a:pt x="8192" y="10549"/>
                  <a:pt x="10550" y="8180"/>
                  <a:pt x="10550" y="5275"/>
                </a:cubicBezTo>
                <a:cubicBezTo>
                  <a:pt x="10550" y="2358"/>
                  <a:pt x="8192" y="0"/>
                  <a:pt x="52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8" name="Google Shape;11148;p67"/>
          <p:cNvSpPr/>
          <p:nvPr/>
        </p:nvSpPr>
        <p:spPr>
          <a:xfrm>
            <a:off x="2263304" y="4679590"/>
            <a:ext cx="163872" cy="163840"/>
          </a:xfrm>
          <a:custGeom>
            <a:avLst/>
            <a:gdLst/>
            <a:ahLst/>
            <a:cxnLst/>
            <a:rect l="l" t="t" r="r" b="b"/>
            <a:pathLst>
              <a:path w="5121" h="5120" extrusionOk="0">
                <a:moveTo>
                  <a:pt x="2560" y="0"/>
                </a:moveTo>
                <a:cubicBezTo>
                  <a:pt x="1144" y="0"/>
                  <a:pt x="1" y="1155"/>
                  <a:pt x="1" y="2560"/>
                </a:cubicBezTo>
                <a:cubicBezTo>
                  <a:pt x="1" y="3977"/>
                  <a:pt x="1144" y="5120"/>
                  <a:pt x="2560" y="5120"/>
                </a:cubicBezTo>
                <a:cubicBezTo>
                  <a:pt x="3977" y="5120"/>
                  <a:pt x="5120" y="3977"/>
                  <a:pt x="5120" y="2560"/>
                </a:cubicBezTo>
                <a:cubicBezTo>
                  <a:pt x="5120" y="1155"/>
                  <a:pt x="3977" y="0"/>
                  <a:pt x="25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9" name="Google Shape;11149;p67"/>
          <p:cNvSpPr/>
          <p:nvPr/>
        </p:nvSpPr>
        <p:spPr>
          <a:xfrm>
            <a:off x="175525" y="2164970"/>
            <a:ext cx="230560" cy="231680"/>
          </a:xfrm>
          <a:custGeom>
            <a:avLst/>
            <a:gdLst/>
            <a:ahLst/>
            <a:cxnLst/>
            <a:rect l="l" t="t" r="r" b="b"/>
            <a:pathLst>
              <a:path w="7205" h="7240" extrusionOk="0">
                <a:moveTo>
                  <a:pt x="2108" y="0"/>
                </a:moveTo>
                <a:lnTo>
                  <a:pt x="2108" y="2560"/>
                </a:lnTo>
                <a:lnTo>
                  <a:pt x="1" y="4001"/>
                </a:lnTo>
                <a:lnTo>
                  <a:pt x="2430" y="4799"/>
                </a:lnTo>
                <a:lnTo>
                  <a:pt x="3156" y="7239"/>
                </a:lnTo>
                <a:lnTo>
                  <a:pt x="4656" y="5180"/>
                </a:lnTo>
                <a:lnTo>
                  <a:pt x="7204" y="5239"/>
                </a:lnTo>
                <a:lnTo>
                  <a:pt x="5704" y="3179"/>
                </a:lnTo>
                <a:lnTo>
                  <a:pt x="6561" y="762"/>
                </a:lnTo>
                <a:lnTo>
                  <a:pt x="4132" y="1560"/>
                </a:lnTo>
                <a:lnTo>
                  <a:pt x="210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0" name="Google Shape;11150;p67"/>
          <p:cNvSpPr/>
          <p:nvPr/>
        </p:nvSpPr>
        <p:spPr>
          <a:xfrm>
            <a:off x="-6971" y="4556490"/>
            <a:ext cx="230912" cy="231680"/>
          </a:xfrm>
          <a:custGeom>
            <a:avLst/>
            <a:gdLst/>
            <a:ahLst/>
            <a:cxnLst/>
            <a:rect l="l" t="t" r="r" b="b"/>
            <a:pathLst>
              <a:path w="7216" h="7240" extrusionOk="0">
                <a:moveTo>
                  <a:pt x="2108" y="1"/>
                </a:moveTo>
                <a:lnTo>
                  <a:pt x="2108" y="2561"/>
                </a:lnTo>
                <a:lnTo>
                  <a:pt x="1" y="4001"/>
                </a:lnTo>
                <a:lnTo>
                  <a:pt x="2430" y="4799"/>
                </a:lnTo>
                <a:lnTo>
                  <a:pt x="3156" y="7240"/>
                </a:lnTo>
                <a:lnTo>
                  <a:pt x="4656" y="5180"/>
                </a:lnTo>
                <a:lnTo>
                  <a:pt x="7216" y="5240"/>
                </a:lnTo>
                <a:lnTo>
                  <a:pt x="5716" y="3180"/>
                </a:lnTo>
                <a:lnTo>
                  <a:pt x="6561" y="763"/>
                </a:lnTo>
                <a:lnTo>
                  <a:pt x="4132" y="1561"/>
                </a:lnTo>
                <a:lnTo>
                  <a:pt x="210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1" name="Google Shape;11151;p67"/>
          <p:cNvSpPr/>
          <p:nvPr/>
        </p:nvSpPr>
        <p:spPr>
          <a:xfrm>
            <a:off x="145445" y="153290"/>
            <a:ext cx="132224" cy="132608"/>
          </a:xfrm>
          <a:custGeom>
            <a:avLst/>
            <a:gdLst/>
            <a:ahLst/>
            <a:cxnLst/>
            <a:rect l="l" t="t" r="r" b="b"/>
            <a:pathLst>
              <a:path w="4132" h="4144" extrusionOk="0">
                <a:moveTo>
                  <a:pt x="1203" y="1"/>
                </a:moveTo>
                <a:lnTo>
                  <a:pt x="1203" y="1465"/>
                </a:lnTo>
                <a:lnTo>
                  <a:pt x="0" y="2299"/>
                </a:lnTo>
                <a:lnTo>
                  <a:pt x="1393" y="2751"/>
                </a:lnTo>
                <a:lnTo>
                  <a:pt x="1810" y="4144"/>
                </a:lnTo>
                <a:lnTo>
                  <a:pt x="2667" y="2965"/>
                </a:lnTo>
                <a:lnTo>
                  <a:pt x="4132" y="3001"/>
                </a:lnTo>
                <a:lnTo>
                  <a:pt x="4132" y="3001"/>
                </a:lnTo>
                <a:lnTo>
                  <a:pt x="3274" y="1822"/>
                </a:lnTo>
                <a:lnTo>
                  <a:pt x="3763" y="441"/>
                </a:lnTo>
                <a:lnTo>
                  <a:pt x="2370" y="894"/>
                </a:lnTo>
                <a:lnTo>
                  <a:pt x="120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2" name="Google Shape;11152;p67"/>
          <p:cNvSpPr/>
          <p:nvPr/>
        </p:nvSpPr>
        <p:spPr>
          <a:xfrm>
            <a:off x="6937157" y="4767178"/>
            <a:ext cx="131840" cy="132640"/>
          </a:xfrm>
          <a:custGeom>
            <a:avLst/>
            <a:gdLst/>
            <a:ahLst/>
            <a:cxnLst/>
            <a:rect l="l" t="t" r="r" b="b"/>
            <a:pathLst>
              <a:path w="4120" h="4145" extrusionOk="0">
                <a:moveTo>
                  <a:pt x="1203" y="1"/>
                </a:moveTo>
                <a:lnTo>
                  <a:pt x="1203" y="1465"/>
                </a:lnTo>
                <a:lnTo>
                  <a:pt x="0" y="2287"/>
                </a:lnTo>
                <a:lnTo>
                  <a:pt x="1381" y="2739"/>
                </a:lnTo>
                <a:lnTo>
                  <a:pt x="1798" y="4144"/>
                </a:lnTo>
                <a:lnTo>
                  <a:pt x="2655" y="2966"/>
                </a:lnTo>
                <a:lnTo>
                  <a:pt x="4120" y="3001"/>
                </a:lnTo>
                <a:lnTo>
                  <a:pt x="3262" y="1823"/>
                </a:lnTo>
                <a:lnTo>
                  <a:pt x="3750" y="442"/>
                </a:lnTo>
                <a:lnTo>
                  <a:pt x="2357" y="894"/>
                </a:lnTo>
                <a:lnTo>
                  <a:pt x="120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3" name="Google Shape;11153;p67"/>
          <p:cNvSpPr/>
          <p:nvPr/>
        </p:nvSpPr>
        <p:spPr>
          <a:xfrm>
            <a:off x="501246" y="4181602"/>
            <a:ext cx="132256" cy="132608"/>
          </a:xfrm>
          <a:custGeom>
            <a:avLst/>
            <a:gdLst/>
            <a:ahLst/>
            <a:cxnLst/>
            <a:rect l="l" t="t" r="r" b="b"/>
            <a:pathLst>
              <a:path w="4133" h="4144" extrusionOk="0">
                <a:moveTo>
                  <a:pt x="1203" y="0"/>
                </a:moveTo>
                <a:lnTo>
                  <a:pt x="1203" y="1465"/>
                </a:lnTo>
                <a:lnTo>
                  <a:pt x="1" y="2286"/>
                </a:lnTo>
                <a:lnTo>
                  <a:pt x="1394" y="2739"/>
                </a:lnTo>
                <a:lnTo>
                  <a:pt x="1811" y="4144"/>
                </a:lnTo>
                <a:lnTo>
                  <a:pt x="2668" y="2965"/>
                </a:lnTo>
                <a:lnTo>
                  <a:pt x="4132" y="3001"/>
                </a:lnTo>
                <a:lnTo>
                  <a:pt x="3275" y="1822"/>
                </a:lnTo>
                <a:lnTo>
                  <a:pt x="3763" y="441"/>
                </a:lnTo>
                <a:lnTo>
                  <a:pt x="2370" y="893"/>
                </a:lnTo>
                <a:lnTo>
                  <a:pt x="120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4" name="Google Shape;11154;p67"/>
          <p:cNvSpPr/>
          <p:nvPr/>
        </p:nvSpPr>
        <p:spPr>
          <a:xfrm>
            <a:off x="8492005" y="2299850"/>
            <a:ext cx="194336" cy="195488"/>
          </a:xfrm>
          <a:custGeom>
            <a:avLst/>
            <a:gdLst/>
            <a:ahLst/>
            <a:cxnLst/>
            <a:rect l="l" t="t" r="r" b="b"/>
            <a:pathLst>
              <a:path w="6073" h="6109" extrusionOk="0">
                <a:moveTo>
                  <a:pt x="1774" y="0"/>
                </a:moveTo>
                <a:lnTo>
                  <a:pt x="1774" y="2155"/>
                </a:lnTo>
                <a:lnTo>
                  <a:pt x="0" y="3382"/>
                </a:lnTo>
                <a:lnTo>
                  <a:pt x="2048" y="4048"/>
                </a:lnTo>
                <a:lnTo>
                  <a:pt x="2656" y="6108"/>
                </a:lnTo>
                <a:lnTo>
                  <a:pt x="3918" y="4370"/>
                </a:lnTo>
                <a:lnTo>
                  <a:pt x="6073" y="4417"/>
                </a:lnTo>
                <a:lnTo>
                  <a:pt x="6073" y="4417"/>
                </a:lnTo>
                <a:lnTo>
                  <a:pt x="4811" y="2679"/>
                </a:lnTo>
                <a:lnTo>
                  <a:pt x="5525" y="643"/>
                </a:lnTo>
                <a:lnTo>
                  <a:pt x="3477" y="1310"/>
                </a:lnTo>
                <a:lnTo>
                  <a:pt x="177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5" name="Google Shape;11155;p67"/>
          <p:cNvSpPr/>
          <p:nvPr/>
        </p:nvSpPr>
        <p:spPr>
          <a:xfrm>
            <a:off x="8664743" y="1310915"/>
            <a:ext cx="313600" cy="314752"/>
          </a:xfrm>
          <a:custGeom>
            <a:avLst/>
            <a:gdLst/>
            <a:ahLst/>
            <a:cxnLst/>
            <a:rect l="l" t="t" r="r" b="b"/>
            <a:pathLst>
              <a:path w="9800" h="9836" extrusionOk="0">
                <a:moveTo>
                  <a:pt x="2858" y="1"/>
                </a:moveTo>
                <a:lnTo>
                  <a:pt x="2858" y="3465"/>
                </a:lnTo>
                <a:lnTo>
                  <a:pt x="0" y="5442"/>
                </a:lnTo>
                <a:lnTo>
                  <a:pt x="3298" y="6513"/>
                </a:lnTo>
                <a:lnTo>
                  <a:pt x="4287" y="9835"/>
                </a:lnTo>
                <a:lnTo>
                  <a:pt x="6335" y="7025"/>
                </a:lnTo>
                <a:lnTo>
                  <a:pt x="9799" y="7121"/>
                </a:lnTo>
                <a:lnTo>
                  <a:pt x="9799" y="7121"/>
                </a:lnTo>
                <a:lnTo>
                  <a:pt x="7763" y="4311"/>
                </a:lnTo>
                <a:lnTo>
                  <a:pt x="8918" y="1036"/>
                </a:lnTo>
                <a:lnTo>
                  <a:pt x="8918" y="1036"/>
                </a:lnTo>
                <a:lnTo>
                  <a:pt x="5620" y="2108"/>
                </a:lnTo>
                <a:lnTo>
                  <a:pt x="285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6" name="Google Shape;11156;p67"/>
          <p:cNvSpPr/>
          <p:nvPr/>
        </p:nvSpPr>
        <p:spPr>
          <a:xfrm>
            <a:off x="1031269" y="608202"/>
            <a:ext cx="153568" cy="153184"/>
          </a:xfrm>
          <a:custGeom>
            <a:avLst/>
            <a:gdLst/>
            <a:ahLst/>
            <a:cxnLst/>
            <a:rect l="l" t="t" r="r" b="b"/>
            <a:pathLst>
              <a:path w="4799" h="4787" extrusionOk="0">
                <a:moveTo>
                  <a:pt x="2405" y="1"/>
                </a:moveTo>
                <a:cubicBezTo>
                  <a:pt x="1072" y="1"/>
                  <a:pt x="0" y="1072"/>
                  <a:pt x="0" y="2394"/>
                </a:cubicBezTo>
                <a:cubicBezTo>
                  <a:pt x="0" y="3715"/>
                  <a:pt x="1072" y="4787"/>
                  <a:pt x="2405" y="4787"/>
                </a:cubicBezTo>
                <a:cubicBezTo>
                  <a:pt x="3727" y="4787"/>
                  <a:pt x="4798" y="3715"/>
                  <a:pt x="4798" y="2394"/>
                </a:cubicBezTo>
                <a:cubicBezTo>
                  <a:pt x="4798" y="1072"/>
                  <a:pt x="3727" y="1"/>
                  <a:pt x="240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8" name="Google Shape;11158;p67"/>
          <p:cNvSpPr/>
          <p:nvPr/>
        </p:nvSpPr>
        <p:spPr>
          <a:xfrm>
            <a:off x="633509" y="-5590"/>
            <a:ext cx="214528" cy="214528"/>
          </a:xfrm>
          <a:custGeom>
            <a:avLst/>
            <a:gdLst/>
            <a:ahLst/>
            <a:cxnLst/>
            <a:rect l="l" t="t" r="r" b="b"/>
            <a:pathLst>
              <a:path w="6704" h="6704" extrusionOk="0">
                <a:moveTo>
                  <a:pt x="3346" y="1"/>
                </a:moveTo>
                <a:cubicBezTo>
                  <a:pt x="1500" y="1"/>
                  <a:pt x="0" y="1501"/>
                  <a:pt x="0" y="3346"/>
                </a:cubicBezTo>
                <a:cubicBezTo>
                  <a:pt x="0" y="5204"/>
                  <a:pt x="1500" y="6704"/>
                  <a:pt x="3346" y="6704"/>
                </a:cubicBezTo>
                <a:cubicBezTo>
                  <a:pt x="5203" y="6704"/>
                  <a:pt x="6703" y="5204"/>
                  <a:pt x="6703" y="3346"/>
                </a:cubicBezTo>
                <a:cubicBezTo>
                  <a:pt x="6703" y="1501"/>
                  <a:pt x="5203" y="1"/>
                  <a:pt x="334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9" name="Google Shape;11159;p67"/>
          <p:cNvSpPr/>
          <p:nvPr/>
        </p:nvSpPr>
        <p:spPr>
          <a:xfrm>
            <a:off x="775621" y="792234"/>
            <a:ext cx="81920" cy="81952"/>
          </a:xfrm>
          <a:custGeom>
            <a:avLst/>
            <a:gdLst/>
            <a:ahLst/>
            <a:cxnLst/>
            <a:rect l="l" t="t" r="r" b="b"/>
            <a:pathLst>
              <a:path w="2560" h="2561" extrusionOk="0">
                <a:moveTo>
                  <a:pt x="1274" y="0"/>
                </a:moveTo>
                <a:cubicBezTo>
                  <a:pt x="572" y="0"/>
                  <a:pt x="0" y="572"/>
                  <a:pt x="0" y="1274"/>
                </a:cubicBezTo>
                <a:cubicBezTo>
                  <a:pt x="0" y="1989"/>
                  <a:pt x="572" y="2560"/>
                  <a:pt x="1274" y="2560"/>
                </a:cubicBezTo>
                <a:cubicBezTo>
                  <a:pt x="1988" y="2560"/>
                  <a:pt x="2560" y="1989"/>
                  <a:pt x="2560" y="1274"/>
                </a:cubicBezTo>
                <a:cubicBezTo>
                  <a:pt x="2560" y="572"/>
                  <a:pt x="1988" y="0"/>
                  <a:pt x="127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0" name="Google Shape;11160;p67"/>
          <p:cNvSpPr/>
          <p:nvPr/>
        </p:nvSpPr>
        <p:spPr>
          <a:xfrm>
            <a:off x="8423993" y="4423901"/>
            <a:ext cx="81952" cy="81920"/>
          </a:xfrm>
          <a:custGeom>
            <a:avLst/>
            <a:gdLst/>
            <a:ahLst/>
            <a:cxnLst/>
            <a:rect l="l" t="t" r="r" b="b"/>
            <a:pathLst>
              <a:path w="2561" h="2560" extrusionOk="0">
                <a:moveTo>
                  <a:pt x="1287" y="0"/>
                </a:moveTo>
                <a:cubicBezTo>
                  <a:pt x="572" y="0"/>
                  <a:pt x="1" y="572"/>
                  <a:pt x="1" y="1274"/>
                </a:cubicBezTo>
                <a:cubicBezTo>
                  <a:pt x="1" y="1988"/>
                  <a:pt x="572" y="2560"/>
                  <a:pt x="1287" y="2560"/>
                </a:cubicBezTo>
                <a:cubicBezTo>
                  <a:pt x="1989" y="2560"/>
                  <a:pt x="2561" y="1988"/>
                  <a:pt x="2561" y="1274"/>
                </a:cubicBezTo>
                <a:cubicBezTo>
                  <a:pt x="2561" y="572"/>
                  <a:pt x="1989" y="0"/>
                  <a:pt x="12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1" name="Google Shape;11161;p67"/>
          <p:cNvSpPr/>
          <p:nvPr/>
        </p:nvSpPr>
        <p:spPr>
          <a:xfrm>
            <a:off x="-859" y="1334378"/>
            <a:ext cx="81952" cy="81952"/>
          </a:xfrm>
          <a:custGeom>
            <a:avLst/>
            <a:gdLst/>
            <a:ahLst/>
            <a:cxnLst/>
            <a:rect l="l" t="t" r="r" b="b"/>
            <a:pathLst>
              <a:path w="2561" h="2561" extrusionOk="0">
                <a:moveTo>
                  <a:pt x="1274" y="1"/>
                </a:moveTo>
                <a:cubicBezTo>
                  <a:pt x="572" y="1"/>
                  <a:pt x="0" y="572"/>
                  <a:pt x="0" y="1275"/>
                </a:cubicBezTo>
                <a:cubicBezTo>
                  <a:pt x="0" y="1989"/>
                  <a:pt x="572" y="2561"/>
                  <a:pt x="1274" y="2561"/>
                </a:cubicBezTo>
                <a:cubicBezTo>
                  <a:pt x="1977" y="2561"/>
                  <a:pt x="2560" y="1989"/>
                  <a:pt x="2560" y="1275"/>
                </a:cubicBezTo>
                <a:cubicBezTo>
                  <a:pt x="2560" y="572"/>
                  <a:pt x="1977" y="1"/>
                  <a:pt x="1274" y="1"/>
                </a:cubicBezTo>
                <a:close/>
              </a:path>
            </a:pathLst>
          </a:custGeom>
          <a:solidFill>
            <a:srgbClr val="7269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42" name="Google Shape;11242;p67"/>
          <p:cNvGrpSpPr/>
          <p:nvPr/>
        </p:nvGrpSpPr>
        <p:grpSpPr>
          <a:xfrm rot="1274123">
            <a:off x="8479087" y="-23818"/>
            <a:ext cx="999672" cy="1092222"/>
            <a:chOff x="-3828150" y="2463459"/>
            <a:chExt cx="999672" cy="1092223"/>
          </a:xfrm>
        </p:grpSpPr>
        <p:sp>
          <p:nvSpPr>
            <p:cNvPr id="11243" name="Google Shape;11243;p67"/>
            <p:cNvSpPr/>
            <p:nvPr/>
          </p:nvSpPr>
          <p:spPr>
            <a:xfrm>
              <a:off x="-3308742" y="2486209"/>
              <a:ext cx="126529" cy="119732"/>
            </a:xfrm>
            <a:custGeom>
              <a:avLst/>
              <a:gdLst/>
              <a:ahLst/>
              <a:cxnLst/>
              <a:rect l="l" t="t" r="r" b="b"/>
              <a:pathLst>
                <a:path w="3109" h="2942" extrusionOk="0">
                  <a:moveTo>
                    <a:pt x="2251" y="1"/>
                  </a:moveTo>
                  <a:cubicBezTo>
                    <a:pt x="2013" y="1168"/>
                    <a:pt x="1406" y="2072"/>
                    <a:pt x="120" y="2418"/>
                  </a:cubicBezTo>
                  <a:cubicBezTo>
                    <a:pt x="49" y="2727"/>
                    <a:pt x="1" y="2942"/>
                    <a:pt x="1" y="2942"/>
                  </a:cubicBezTo>
                  <a:lnTo>
                    <a:pt x="3109" y="2942"/>
                  </a:lnTo>
                  <a:cubicBezTo>
                    <a:pt x="3109" y="2942"/>
                    <a:pt x="2799" y="989"/>
                    <a:pt x="22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7"/>
            <p:cNvSpPr/>
            <p:nvPr/>
          </p:nvSpPr>
          <p:spPr>
            <a:xfrm>
              <a:off x="-3303859" y="2463459"/>
              <a:ext cx="86767" cy="121156"/>
            </a:xfrm>
            <a:custGeom>
              <a:avLst/>
              <a:gdLst/>
              <a:ahLst/>
              <a:cxnLst/>
              <a:rect l="l" t="t" r="r" b="b"/>
              <a:pathLst>
                <a:path w="2132" h="2977" extrusionOk="0">
                  <a:moveTo>
                    <a:pt x="1500" y="0"/>
                  </a:moveTo>
                  <a:cubicBezTo>
                    <a:pt x="798" y="0"/>
                    <a:pt x="226" y="2000"/>
                    <a:pt x="0" y="2977"/>
                  </a:cubicBezTo>
                  <a:cubicBezTo>
                    <a:pt x="1286" y="2631"/>
                    <a:pt x="1893" y="1727"/>
                    <a:pt x="2131" y="572"/>
                  </a:cubicBezTo>
                  <a:cubicBezTo>
                    <a:pt x="1953" y="226"/>
                    <a:pt x="1738" y="0"/>
                    <a:pt x="15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245" name="Google Shape;11245;p67"/>
            <p:cNvGrpSpPr/>
            <p:nvPr/>
          </p:nvGrpSpPr>
          <p:grpSpPr>
            <a:xfrm>
              <a:off x="-3828150" y="2582172"/>
              <a:ext cx="999672" cy="973510"/>
              <a:chOff x="-3828150" y="2582172"/>
              <a:chExt cx="999672" cy="973510"/>
            </a:xfrm>
          </p:grpSpPr>
          <p:sp>
            <p:nvSpPr>
              <p:cNvPr id="11246" name="Google Shape;11246;p67"/>
              <p:cNvSpPr/>
              <p:nvPr/>
            </p:nvSpPr>
            <p:spPr>
              <a:xfrm>
                <a:off x="-3742403" y="3460653"/>
                <a:ext cx="100360" cy="3618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889" extrusionOk="0">
                    <a:moveTo>
                      <a:pt x="2465" y="0"/>
                    </a:moveTo>
                    <a:cubicBezTo>
                      <a:pt x="1811" y="107"/>
                      <a:pt x="1157" y="157"/>
                      <a:pt x="502" y="157"/>
                    </a:cubicBezTo>
                    <a:cubicBezTo>
                      <a:pt x="430" y="157"/>
                      <a:pt x="359" y="156"/>
                      <a:pt x="287" y="155"/>
                    </a:cubicBezTo>
                    <a:cubicBezTo>
                      <a:pt x="215" y="405"/>
                      <a:pt x="120" y="643"/>
                      <a:pt x="1" y="869"/>
                    </a:cubicBezTo>
                    <a:cubicBezTo>
                      <a:pt x="150" y="882"/>
                      <a:pt x="299" y="888"/>
                      <a:pt x="448" y="888"/>
                    </a:cubicBezTo>
                    <a:cubicBezTo>
                      <a:pt x="1142" y="888"/>
                      <a:pt x="1828" y="751"/>
                      <a:pt x="2465" y="476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rgbClr val="B620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67"/>
              <p:cNvSpPr/>
              <p:nvPr/>
            </p:nvSpPr>
            <p:spPr>
              <a:xfrm>
                <a:off x="-3805848" y="3460164"/>
                <a:ext cx="75128" cy="35895"/>
              </a:xfrm>
              <a:custGeom>
                <a:avLst/>
                <a:gdLst/>
                <a:ahLst/>
                <a:cxnLst/>
                <a:rect l="l" t="t" r="r" b="b"/>
                <a:pathLst>
                  <a:path w="1846" h="882" extrusionOk="0">
                    <a:moveTo>
                      <a:pt x="0" y="0"/>
                    </a:moveTo>
                    <a:lnTo>
                      <a:pt x="0" y="488"/>
                    </a:lnTo>
                    <a:cubicBezTo>
                      <a:pt x="488" y="715"/>
                      <a:pt x="1024" y="846"/>
                      <a:pt x="1560" y="881"/>
                    </a:cubicBezTo>
                    <a:cubicBezTo>
                      <a:pt x="1679" y="655"/>
                      <a:pt x="1774" y="417"/>
                      <a:pt x="1846" y="167"/>
                    </a:cubicBezTo>
                    <a:cubicBezTo>
                      <a:pt x="1227" y="155"/>
                      <a:pt x="607" y="107"/>
                      <a:pt x="0" y="0"/>
                    </a:cubicBezTo>
                    <a:close/>
                  </a:path>
                </a:pathLst>
              </a:custGeom>
              <a:solidFill>
                <a:srgbClr val="C9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67"/>
              <p:cNvSpPr/>
              <p:nvPr/>
            </p:nvSpPr>
            <p:spPr>
              <a:xfrm>
                <a:off x="-3730764" y="3337138"/>
                <a:ext cx="88721" cy="1299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3192" extrusionOk="0">
                    <a:moveTo>
                      <a:pt x="1221" y="1"/>
                    </a:moveTo>
                    <a:cubicBezTo>
                      <a:pt x="971" y="1"/>
                      <a:pt x="705" y="63"/>
                      <a:pt x="370" y="202"/>
                    </a:cubicBezTo>
                    <a:cubicBezTo>
                      <a:pt x="286" y="1023"/>
                      <a:pt x="203" y="1845"/>
                      <a:pt x="108" y="2678"/>
                    </a:cubicBezTo>
                    <a:cubicBezTo>
                      <a:pt x="84" y="2845"/>
                      <a:pt x="48" y="3023"/>
                      <a:pt x="1" y="3190"/>
                    </a:cubicBezTo>
                    <a:cubicBezTo>
                      <a:pt x="73" y="3191"/>
                      <a:pt x="144" y="3192"/>
                      <a:pt x="216" y="3192"/>
                    </a:cubicBezTo>
                    <a:cubicBezTo>
                      <a:pt x="871" y="3192"/>
                      <a:pt x="1525" y="3142"/>
                      <a:pt x="2179" y="3035"/>
                    </a:cubicBezTo>
                    <a:lnTo>
                      <a:pt x="2179" y="261"/>
                    </a:lnTo>
                    <a:cubicBezTo>
                      <a:pt x="1817" y="96"/>
                      <a:pt x="1531" y="1"/>
                      <a:pt x="1221" y="1"/>
                    </a:cubicBezTo>
                    <a:close/>
                  </a:path>
                </a:pathLst>
              </a:custGeom>
              <a:solidFill>
                <a:srgbClr val="DF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9" name="Google Shape;11249;p67"/>
              <p:cNvSpPr/>
              <p:nvPr/>
            </p:nvSpPr>
            <p:spPr>
              <a:xfrm>
                <a:off x="-3805848" y="3345318"/>
                <a:ext cx="90145" cy="121645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989" extrusionOk="0">
                    <a:moveTo>
                      <a:pt x="2215" y="1"/>
                    </a:moveTo>
                    <a:lnTo>
                      <a:pt x="2215" y="1"/>
                    </a:lnTo>
                    <a:cubicBezTo>
                      <a:pt x="2108" y="48"/>
                      <a:pt x="2000" y="96"/>
                      <a:pt x="1893" y="155"/>
                    </a:cubicBezTo>
                    <a:cubicBezTo>
                      <a:pt x="1596" y="289"/>
                      <a:pt x="1279" y="355"/>
                      <a:pt x="963" y="355"/>
                    </a:cubicBezTo>
                    <a:cubicBezTo>
                      <a:pt x="633" y="355"/>
                      <a:pt x="304" y="283"/>
                      <a:pt x="0" y="143"/>
                    </a:cubicBezTo>
                    <a:lnTo>
                      <a:pt x="0" y="2822"/>
                    </a:lnTo>
                    <a:cubicBezTo>
                      <a:pt x="607" y="2929"/>
                      <a:pt x="1227" y="2977"/>
                      <a:pt x="1846" y="2989"/>
                    </a:cubicBezTo>
                    <a:cubicBezTo>
                      <a:pt x="1893" y="2822"/>
                      <a:pt x="1929" y="2644"/>
                      <a:pt x="1953" y="2477"/>
                    </a:cubicBezTo>
                    <a:cubicBezTo>
                      <a:pt x="2048" y="1644"/>
                      <a:pt x="2131" y="822"/>
                      <a:pt x="2215" y="1"/>
                    </a:cubicBezTo>
                    <a:close/>
                  </a:path>
                </a:pathLst>
              </a:custGeom>
              <a:solidFill>
                <a:srgbClr val="E070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0" name="Google Shape;11250;p67"/>
              <p:cNvSpPr/>
              <p:nvPr/>
            </p:nvSpPr>
            <p:spPr>
              <a:xfrm>
                <a:off x="-3805848" y="2884508"/>
                <a:ext cx="113424" cy="444498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10922" extrusionOk="0">
                    <a:moveTo>
                      <a:pt x="2631" y="1"/>
                    </a:moveTo>
                    <a:lnTo>
                      <a:pt x="2631" y="1"/>
                    </a:lnTo>
                    <a:cubicBezTo>
                      <a:pt x="2381" y="72"/>
                      <a:pt x="2131" y="167"/>
                      <a:pt x="1893" y="298"/>
                    </a:cubicBezTo>
                    <a:cubicBezTo>
                      <a:pt x="1593" y="434"/>
                      <a:pt x="1272" y="502"/>
                      <a:pt x="953" y="502"/>
                    </a:cubicBezTo>
                    <a:cubicBezTo>
                      <a:pt x="626" y="502"/>
                      <a:pt x="301" y="431"/>
                      <a:pt x="0" y="286"/>
                    </a:cubicBezTo>
                    <a:lnTo>
                      <a:pt x="0" y="10621"/>
                    </a:lnTo>
                    <a:cubicBezTo>
                      <a:pt x="280" y="10784"/>
                      <a:pt x="625" y="10922"/>
                      <a:pt x="984" y="10922"/>
                    </a:cubicBezTo>
                    <a:cubicBezTo>
                      <a:pt x="1175" y="10922"/>
                      <a:pt x="1370" y="10883"/>
                      <a:pt x="1560" y="10788"/>
                    </a:cubicBezTo>
                    <a:cubicBezTo>
                      <a:pt x="1798" y="10681"/>
                      <a:pt x="2036" y="10573"/>
                      <a:pt x="2286" y="10490"/>
                    </a:cubicBezTo>
                    <a:cubicBezTo>
                      <a:pt x="2608" y="7002"/>
                      <a:pt x="2786" y="3501"/>
                      <a:pt x="2631" y="1"/>
                    </a:cubicBezTo>
                    <a:close/>
                  </a:path>
                </a:pathLst>
              </a:custGeom>
              <a:solidFill>
                <a:srgbClr val="E070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67"/>
              <p:cNvSpPr/>
              <p:nvPr/>
            </p:nvSpPr>
            <p:spPr>
              <a:xfrm>
                <a:off x="-3712816" y="2882596"/>
                <a:ext cx="70773" cy="432248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10621" extrusionOk="0">
                    <a:moveTo>
                      <a:pt x="777" y="1"/>
                    </a:moveTo>
                    <a:cubicBezTo>
                      <a:pt x="640" y="1"/>
                      <a:pt x="499" y="19"/>
                      <a:pt x="345" y="60"/>
                    </a:cubicBezTo>
                    <a:cubicBezTo>
                      <a:pt x="488" y="3548"/>
                      <a:pt x="322" y="7049"/>
                      <a:pt x="0" y="10549"/>
                    </a:cubicBezTo>
                    <a:cubicBezTo>
                      <a:pt x="251" y="10460"/>
                      <a:pt x="512" y="10417"/>
                      <a:pt x="771" y="10417"/>
                    </a:cubicBezTo>
                    <a:cubicBezTo>
                      <a:pt x="1102" y="10417"/>
                      <a:pt x="1431" y="10487"/>
                      <a:pt x="1738" y="10620"/>
                    </a:cubicBezTo>
                    <a:lnTo>
                      <a:pt x="1738" y="262"/>
                    </a:lnTo>
                    <a:cubicBezTo>
                      <a:pt x="1375" y="97"/>
                      <a:pt x="1087" y="1"/>
                      <a:pt x="777" y="1"/>
                    </a:cubicBezTo>
                    <a:close/>
                  </a:path>
                </a:pathLst>
              </a:custGeom>
              <a:solidFill>
                <a:srgbClr val="DF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2" name="Google Shape;11252;p67"/>
              <p:cNvSpPr/>
              <p:nvPr/>
            </p:nvSpPr>
            <p:spPr>
              <a:xfrm>
                <a:off x="-3709927" y="2738651"/>
                <a:ext cx="67883" cy="121197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978" extrusionOk="0">
                    <a:moveTo>
                      <a:pt x="1" y="1"/>
                    </a:moveTo>
                    <a:cubicBezTo>
                      <a:pt x="108" y="942"/>
                      <a:pt x="179" y="1882"/>
                      <a:pt x="239" y="2835"/>
                    </a:cubicBezTo>
                    <a:cubicBezTo>
                      <a:pt x="397" y="2799"/>
                      <a:pt x="559" y="2782"/>
                      <a:pt x="720" y="2782"/>
                    </a:cubicBezTo>
                    <a:cubicBezTo>
                      <a:pt x="1043" y="2782"/>
                      <a:pt x="1366" y="2850"/>
                      <a:pt x="1667" y="2977"/>
                    </a:cubicBezTo>
                    <a:lnTo>
                      <a:pt x="1667" y="1"/>
                    </a:lnTo>
                    <a:close/>
                  </a:path>
                </a:pathLst>
              </a:custGeom>
              <a:solidFill>
                <a:srgbClr val="DF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3" name="Google Shape;11253;p67"/>
              <p:cNvSpPr/>
              <p:nvPr/>
            </p:nvSpPr>
            <p:spPr>
              <a:xfrm>
                <a:off x="-3805848" y="2738651"/>
                <a:ext cx="106139" cy="135726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3335" extrusionOk="0">
                    <a:moveTo>
                      <a:pt x="0" y="1"/>
                    </a:moveTo>
                    <a:lnTo>
                      <a:pt x="0" y="3025"/>
                    </a:lnTo>
                    <a:cubicBezTo>
                      <a:pt x="283" y="3190"/>
                      <a:pt x="634" y="3335"/>
                      <a:pt x="997" y="3335"/>
                    </a:cubicBezTo>
                    <a:cubicBezTo>
                      <a:pt x="1184" y="3335"/>
                      <a:pt x="1374" y="3297"/>
                      <a:pt x="1560" y="3204"/>
                    </a:cubicBezTo>
                    <a:cubicBezTo>
                      <a:pt x="1893" y="3037"/>
                      <a:pt x="2239" y="2906"/>
                      <a:pt x="2608" y="2823"/>
                    </a:cubicBezTo>
                    <a:cubicBezTo>
                      <a:pt x="2548" y="1882"/>
                      <a:pt x="2477" y="942"/>
                      <a:pt x="2370" y="1"/>
                    </a:cubicBezTo>
                    <a:close/>
                  </a:path>
                </a:pathLst>
              </a:custGeom>
              <a:solidFill>
                <a:srgbClr val="E070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67"/>
              <p:cNvSpPr/>
              <p:nvPr/>
            </p:nvSpPr>
            <p:spPr>
              <a:xfrm>
                <a:off x="-3805848" y="3311418"/>
                <a:ext cx="93075" cy="4830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187" extrusionOk="0">
                    <a:moveTo>
                      <a:pt x="2286" y="0"/>
                    </a:moveTo>
                    <a:lnTo>
                      <a:pt x="2286" y="0"/>
                    </a:lnTo>
                    <a:cubicBezTo>
                      <a:pt x="2036" y="83"/>
                      <a:pt x="1798" y="179"/>
                      <a:pt x="1560" y="298"/>
                    </a:cubicBezTo>
                    <a:cubicBezTo>
                      <a:pt x="1370" y="393"/>
                      <a:pt x="1175" y="432"/>
                      <a:pt x="984" y="432"/>
                    </a:cubicBezTo>
                    <a:cubicBezTo>
                      <a:pt x="625" y="432"/>
                      <a:pt x="280" y="294"/>
                      <a:pt x="0" y="131"/>
                    </a:cubicBezTo>
                    <a:lnTo>
                      <a:pt x="0" y="976"/>
                    </a:lnTo>
                    <a:cubicBezTo>
                      <a:pt x="301" y="1115"/>
                      <a:pt x="626" y="1186"/>
                      <a:pt x="953" y="1186"/>
                    </a:cubicBezTo>
                    <a:cubicBezTo>
                      <a:pt x="1272" y="1186"/>
                      <a:pt x="1593" y="1118"/>
                      <a:pt x="1893" y="976"/>
                    </a:cubicBezTo>
                    <a:cubicBezTo>
                      <a:pt x="2000" y="929"/>
                      <a:pt x="2108" y="881"/>
                      <a:pt x="2215" y="834"/>
                    </a:cubicBezTo>
                    <a:cubicBezTo>
                      <a:pt x="2239" y="560"/>
                      <a:pt x="2262" y="274"/>
                      <a:pt x="2286" y="0"/>
                    </a:cubicBezTo>
                    <a:close/>
                  </a:path>
                </a:pathLst>
              </a:custGeom>
              <a:solidFill>
                <a:srgbClr val="C9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67"/>
              <p:cNvSpPr/>
              <p:nvPr/>
            </p:nvSpPr>
            <p:spPr>
              <a:xfrm>
                <a:off x="-3715747" y="3306534"/>
                <a:ext cx="73703" cy="41267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014" extrusionOk="0">
                    <a:moveTo>
                      <a:pt x="843" y="0"/>
                    </a:moveTo>
                    <a:cubicBezTo>
                      <a:pt x="584" y="0"/>
                      <a:pt x="323" y="43"/>
                      <a:pt x="72" y="132"/>
                    </a:cubicBezTo>
                    <a:cubicBezTo>
                      <a:pt x="48" y="406"/>
                      <a:pt x="25" y="680"/>
                      <a:pt x="1" y="954"/>
                    </a:cubicBezTo>
                    <a:cubicBezTo>
                      <a:pt x="336" y="815"/>
                      <a:pt x="602" y="753"/>
                      <a:pt x="852" y="753"/>
                    </a:cubicBezTo>
                    <a:cubicBezTo>
                      <a:pt x="1162" y="753"/>
                      <a:pt x="1448" y="848"/>
                      <a:pt x="1810" y="1013"/>
                    </a:cubicBezTo>
                    <a:lnTo>
                      <a:pt x="1810" y="203"/>
                    </a:lnTo>
                    <a:cubicBezTo>
                      <a:pt x="1503" y="70"/>
                      <a:pt x="1174" y="0"/>
                      <a:pt x="843" y="0"/>
                    </a:cubicBezTo>
                    <a:close/>
                  </a:path>
                </a:pathLst>
              </a:custGeom>
              <a:solidFill>
                <a:srgbClr val="B620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67"/>
              <p:cNvSpPr/>
              <p:nvPr/>
            </p:nvSpPr>
            <p:spPr>
              <a:xfrm>
                <a:off x="-3805848" y="2853497"/>
                <a:ext cx="107116" cy="51482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1265" extrusionOk="0">
                    <a:moveTo>
                      <a:pt x="2596" y="1"/>
                    </a:moveTo>
                    <a:cubicBezTo>
                      <a:pt x="2239" y="84"/>
                      <a:pt x="1881" y="215"/>
                      <a:pt x="1560" y="382"/>
                    </a:cubicBezTo>
                    <a:cubicBezTo>
                      <a:pt x="1374" y="471"/>
                      <a:pt x="1184" y="507"/>
                      <a:pt x="997" y="507"/>
                    </a:cubicBezTo>
                    <a:cubicBezTo>
                      <a:pt x="634" y="507"/>
                      <a:pt x="283" y="368"/>
                      <a:pt x="0" y="203"/>
                    </a:cubicBezTo>
                    <a:lnTo>
                      <a:pt x="0" y="1048"/>
                    </a:lnTo>
                    <a:cubicBezTo>
                      <a:pt x="301" y="1193"/>
                      <a:pt x="626" y="1264"/>
                      <a:pt x="953" y="1264"/>
                    </a:cubicBezTo>
                    <a:cubicBezTo>
                      <a:pt x="1272" y="1264"/>
                      <a:pt x="1593" y="1196"/>
                      <a:pt x="1893" y="1060"/>
                    </a:cubicBezTo>
                    <a:cubicBezTo>
                      <a:pt x="2131" y="929"/>
                      <a:pt x="2381" y="834"/>
                      <a:pt x="2631" y="763"/>
                    </a:cubicBezTo>
                    <a:cubicBezTo>
                      <a:pt x="2620" y="513"/>
                      <a:pt x="2608" y="263"/>
                      <a:pt x="2596" y="1"/>
                    </a:cubicBezTo>
                    <a:close/>
                  </a:path>
                </a:pathLst>
              </a:custGeom>
              <a:solidFill>
                <a:srgbClr val="C9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67"/>
              <p:cNvSpPr/>
              <p:nvPr/>
            </p:nvSpPr>
            <p:spPr>
              <a:xfrm>
                <a:off x="-3700241" y="2851829"/>
                <a:ext cx="58197" cy="4143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018" extrusionOk="0">
                    <a:moveTo>
                      <a:pt x="482" y="1"/>
                    </a:moveTo>
                    <a:cubicBezTo>
                      <a:pt x="321" y="1"/>
                      <a:pt x="159" y="18"/>
                      <a:pt x="1" y="54"/>
                    </a:cubicBezTo>
                    <a:cubicBezTo>
                      <a:pt x="13" y="304"/>
                      <a:pt x="25" y="566"/>
                      <a:pt x="36" y="816"/>
                    </a:cubicBezTo>
                    <a:cubicBezTo>
                      <a:pt x="194" y="775"/>
                      <a:pt x="336" y="757"/>
                      <a:pt x="473" y="757"/>
                    </a:cubicBezTo>
                    <a:cubicBezTo>
                      <a:pt x="783" y="757"/>
                      <a:pt x="1066" y="853"/>
                      <a:pt x="1429" y="1018"/>
                    </a:cubicBezTo>
                    <a:lnTo>
                      <a:pt x="1429" y="196"/>
                    </a:lnTo>
                    <a:cubicBezTo>
                      <a:pt x="1128" y="69"/>
                      <a:pt x="805" y="1"/>
                      <a:pt x="482" y="1"/>
                    </a:cubicBezTo>
                    <a:close/>
                  </a:path>
                </a:pathLst>
              </a:custGeom>
              <a:solidFill>
                <a:srgbClr val="B620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67"/>
              <p:cNvSpPr/>
              <p:nvPr/>
            </p:nvSpPr>
            <p:spPr>
              <a:xfrm>
                <a:off x="-3787454" y="2604921"/>
                <a:ext cx="126529" cy="119244"/>
              </a:xfrm>
              <a:custGeom>
                <a:avLst/>
                <a:gdLst/>
                <a:ahLst/>
                <a:cxnLst/>
                <a:rect l="l" t="t" r="r" b="b"/>
                <a:pathLst>
                  <a:path w="3109" h="2930" extrusionOk="0">
                    <a:moveTo>
                      <a:pt x="2251" y="1"/>
                    </a:moveTo>
                    <a:cubicBezTo>
                      <a:pt x="2025" y="1156"/>
                      <a:pt x="1406" y="2061"/>
                      <a:pt x="120" y="2418"/>
                    </a:cubicBezTo>
                    <a:cubicBezTo>
                      <a:pt x="48" y="2727"/>
                      <a:pt x="1" y="2930"/>
                      <a:pt x="1" y="2930"/>
                    </a:cubicBezTo>
                    <a:lnTo>
                      <a:pt x="3108" y="2930"/>
                    </a:lnTo>
                    <a:cubicBezTo>
                      <a:pt x="3108" y="2930"/>
                      <a:pt x="2799" y="989"/>
                      <a:pt x="2251" y="1"/>
                    </a:cubicBezTo>
                    <a:close/>
                  </a:path>
                </a:pathLst>
              </a:custGeom>
              <a:solidFill>
                <a:srgbClr val="B620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67"/>
              <p:cNvSpPr/>
              <p:nvPr/>
            </p:nvSpPr>
            <p:spPr>
              <a:xfrm>
                <a:off x="-3782611" y="2582172"/>
                <a:ext cx="86767" cy="121156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2977" extrusionOk="0">
                    <a:moveTo>
                      <a:pt x="1501" y="0"/>
                    </a:moveTo>
                    <a:cubicBezTo>
                      <a:pt x="798" y="0"/>
                      <a:pt x="239" y="2000"/>
                      <a:pt x="1" y="2977"/>
                    </a:cubicBezTo>
                    <a:cubicBezTo>
                      <a:pt x="1287" y="2620"/>
                      <a:pt x="1906" y="1715"/>
                      <a:pt x="2132" y="560"/>
                    </a:cubicBezTo>
                    <a:cubicBezTo>
                      <a:pt x="1953" y="226"/>
                      <a:pt x="1739" y="0"/>
                      <a:pt x="1501" y="0"/>
                    </a:cubicBezTo>
                    <a:close/>
                  </a:path>
                </a:pathLst>
              </a:custGeom>
              <a:solidFill>
                <a:srgbClr val="C9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67"/>
              <p:cNvSpPr/>
              <p:nvPr/>
            </p:nvSpPr>
            <p:spPr>
              <a:xfrm>
                <a:off x="-3711392" y="2722209"/>
                <a:ext cx="78058" cy="319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786" extrusionOk="0">
                    <a:moveTo>
                      <a:pt x="1" y="0"/>
                    </a:moveTo>
                    <a:cubicBezTo>
                      <a:pt x="37" y="262"/>
                      <a:pt x="60" y="524"/>
                      <a:pt x="84" y="786"/>
                    </a:cubicBezTo>
                    <a:lnTo>
                      <a:pt x="1394" y="786"/>
                    </a:lnTo>
                    <a:cubicBezTo>
                      <a:pt x="1918" y="786"/>
                      <a:pt x="1918" y="0"/>
                      <a:pt x="1394" y="0"/>
                    </a:cubicBezTo>
                    <a:close/>
                  </a:path>
                </a:pathLst>
              </a:custGeom>
              <a:solidFill>
                <a:srgbClr val="B620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67"/>
              <p:cNvSpPr/>
              <p:nvPr/>
            </p:nvSpPr>
            <p:spPr>
              <a:xfrm>
                <a:off x="-3810203" y="2722169"/>
                <a:ext cx="102273" cy="32029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787" extrusionOk="0">
                    <a:moveTo>
                      <a:pt x="383" y="1"/>
                    </a:moveTo>
                    <a:cubicBezTo>
                      <a:pt x="167" y="1"/>
                      <a:pt x="0" y="175"/>
                      <a:pt x="12" y="394"/>
                    </a:cubicBezTo>
                    <a:cubicBezTo>
                      <a:pt x="12" y="608"/>
                      <a:pt x="179" y="787"/>
                      <a:pt x="405" y="787"/>
                    </a:cubicBezTo>
                    <a:lnTo>
                      <a:pt x="2512" y="787"/>
                    </a:lnTo>
                    <a:cubicBezTo>
                      <a:pt x="2488" y="525"/>
                      <a:pt x="2453" y="263"/>
                      <a:pt x="2429" y="1"/>
                    </a:cubicBezTo>
                    <a:lnTo>
                      <a:pt x="405" y="1"/>
                    </a:lnTo>
                    <a:cubicBezTo>
                      <a:pt x="398" y="1"/>
                      <a:pt x="391" y="1"/>
                      <a:pt x="383" y="1"/>
                    </a:cubicBezTo>
                    <a:close/>
                  </a:path>
                </a:pathLst>
              </a:custGeom>
              <a:solidFill>
                <a:srgbClr val="C9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67"/>
              <p:cNvSpPr/>
              <p:nvPr/>
            </p:nvSpPr>
            <p:spPr>
              <a:xfrm>
                <a:off x="-3577175" y="3480024"/>
                <a:ext cx="100360" cy="3471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853" extrusionOk="0">
                    <a:moveTo>
                      <a:pt x="2466" y="0"/>
                    </a:moveTo>
                    <a:cubicBezTo>
                      <a:pt x="1811" y="108"/>
                      <a:pt x="1157" y="157"/>
                      <a:pt x="502" y="157"/>
                    </a:cubicBezTo>
                    <a:cubicBezTo>
                      <a:pt x="430" y="157"/>
                      <a:pt x="359" y="156"/>
                      <a:pt x="287" y="155"/>
                    </a:cubicBezTo>
                    <a:cubicBezTo>
                      <a:pt x="215" y="393"/>
                      <a:pt x="120" y="620"/>
                      <a:pt x="1" y="834"/>
                    </a:cubicBezTo>
                    <a:cubicBezTo>
                      <a:pt x="149" y="847"/>
                      <a:pt x="297" y="853"/>
                      <a:pt x="445" y="853"/>
                    </a:cubicBezTo>
                    <a:cubicBezTo>
                      <a:pt x="1132" y="853"/>
                      <a:pt x="1819" y="717"/>
                      <a:pt x="2466" y="453"/>
                    </a:cubicBez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DE5A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67"/>
              <p:cNvSpPr/>
              <p:nvPr/>
            </p:nvSpPr>
            <p:spPr>
              <a:xfrm>
                <a:off x="-3641109" y="3479536"/>
                <a:ext cx="75616" cy="34430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846" extrusionOk="0">
                    <a:moveTo>
                      <a:pt x="0" y="1"/>
                    </a:moveTo>
                    <a:lnTo>
                      <a:pt x="0" y="465"/>
                    </a:lnTo>
                    <a:cubicBezTo>
                      <a:pt x="500" y="679"/>
                      <a:pt x="1036" y="798"/>
                      <a:pt x="1572" y="846"/>
                    </a:cubicBezTo>
                    <a:cubicBezTo>
                      <a:pt x="1691" y="620"/>
                      <a:pt x="1786" y="393"/>
                      <a:pt x="1858" y="167"/>
                    </a:cubicBezTo>
                    <a:cubicBezTo>
                      <a:pt x="1239" y="155"/>
                      <a:pt x="619" y="96"/>
                      <a:pt x="0" y="1"/>
                    </a:cubicBezTo>
                    <a:close/>
                  </a:path>
                </a:pathLst>
              </a:custGeom>
              <a:solidFill>
                <a:srgbClr val="DF64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67"/>
              <p:cNvSpPr/>
              <p:nvPr/>
            </p:nvSpPr>
            <p:spPr>
              <a:xfrm>
                <a:off x="-3565536" y="3363387"/>
                <a:ext cx="88721" cy="123029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3023" extrusionOk="0">
                    <a:moveTo>
                      <a:pt x="1224" y="1"/>
                    </a:moveTo>
                    <a:cubicBezTo>
                      <a:pt x="973" y="1"/>
                      <a:pt x="706" y="59"/>
                      <a:pt x="370" y="188"/>
                    </a:cubicBezTo>
                    <a:cubicBezTo>
                      <a:pt x="286" y="973"/>
                      <a:pt x="203" y="1747"/>
                      <a:pt x="108" y="2533"/>
                    </a:cubicBezTo>
                    <a:cubicBezTo>
                      <a:pt x="84" y="2700"/>
                      <a:pt x="48" y="2855"/>
                      <a:pt x="1" y="3021"/>
                    </a:cubicBezTo>
                    <a:cubicBezTo>
                      <a:pt x="73" y="3022"/>
                      <a:pt x="144" y="3023"/>
                      <a:pt x="216" y="3023"/>
                    </a:cubicBezTo>
                    <a:cubicBezTo>
                      <a:pt x="871" y="3023"/>
                      <a:pt x="1525" y="2974"/>
                      <a:pt x="2180" y="2866"/>
                    </a:cubicBezTo>
                    <a:lnTo>
                      <a:pt x="2180" y="247"/>
                    </a:lnTo>
                    <a:cubicBezTo>
                      <a:pt x="1818" y="89"/>
                      <a:pt x="1533" y="1"/>
                      <a:pt x="1224" y="1"/>
                    </a:cubicBezTo>
                    <a:close/>
                  </a:path>
                </a:pathLst>
              </a:custGeom>
              <a:solidFill>
                <a:srgbClr val="E593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67"/>
              <p:cNvSpPr/>
              <p:nvPr/>
            </p:nvSpPr>
            <p:spPr>
              <a:xfrm>
                <a:off x="-3641109" y="3370998"/>
                <a:ext cx="90633" cy="115377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2835" extrusionOk="0">
                    <a:moveTo>
                      <a:pt x="2227" y="1"/>
                    </a:moveTo>
                    <a:lnTo>
                      <a:pt x="2227" y="1"/>
                    </a:lnTo>
                    <a:cubicBezTo>
                      <a:pt x="2120" y="48"/>
                      <a:pt x="2012" y="96"/>
                      <a:pt x="1905" y="143"/>
                    </a:cubicBezTo>
                    <a:cubicBezTo>
                      <a:pt x="1605" y="273"/>
                      <a:pt x="1284" y="338"/>
                      <a:pt x="964" y="338"/>
                    </a:cubicBezTo>
                    <a:cubicBezTo>
                      <a:pt x="636" y="338"/>
                      <a:pt x="307" y="270"/>
                      <a:pt x="0" y="132"/>
                    </a:cubicBezTo>
                    <a:lnTo>
                      <a:pt x="0" y="2679"/>
                    </a:lnTo>
                    <a:cubicBezTo>
                      <a:pt x="619" y="2775"/>
                      <a:pt x="1239" y="2822"/>
                      <a:pt x="1858" y="2834"/>
                    </a:cubicBezTo>
                    <a:cubicBezTo>
                      <a:pt x="1905" y="2668"/>
                      <a:pt x="1941" y="2513"/>
                      <a:pt x="1965" y="2346"/>
                    </a:cubicBezTo>
                    <a:cubicBezTo>
                      <a:pt x="2060" y="1560"/>
                      <a:pt x="2143" y="786"/>
                      <a:pt x="2227" y="1"/>
                    </a:cubicBezTo>
                    <a:close/>
                  </a:path>
                </a:pathLst>
              </a:custGeom>
              <a:solidFill>
                <a:srgbClr val="E79C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67"/>
              <p:cNvSpPr/>
              <p:nvPr/>
            </p:nvSpPr>
            <p:spPr>
              <a:xfrm>
                <a:off x="-3641109" y="2935868"/>
                <a:ext cx="113424" cy="41975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10314" extrusionOk="0">
                    <a:moveTo>
                      <a:pt x="2643" y="1"/>
                    </a:moveTo>
                    <a:lnTo>
                      <a:pt x="2643" y="1"/>
                    </a:lnTo>
                    <a:cubicBezTo>
                      <a:pt x="2382" y="60"/>
                      <a:pt x="2143" y="156"/>
                      <a:pt x="1905" y="263"/>
                    </a:cubicBezTo>
                    <a:cubicBezTo>
                      <a:pt x="1602" y="394"/>
                      <a:pt x="1277" y="459"/>
                      <a:pt x="953" y="459"/>
                    </a:cubicBezTo>
                    <a:cubicBezTo>
                      <a:pt x="628" y="459"/>
                      <a:pt x="304" y="394"/>
                      <a:pt x="0" y="263"/>
                    </a:cubicBezTo>
                    <a:lnTo>
                      <a:pt x="0" y="10026"/>
                    </a:lnTo>
                    <a:cubicBezTo>
                      <a:pt x="290" y="10182"/>
                      <a:pt x="642" y="10313"/>
                      <a:pt x="1005" y="10313"/>
                    </a:cubicBezTo>
                    <a:cubicBezTo>
                      <a:pt x="1193" y="10313"/>
                      <a:pt x="1385" y="10278"/>
                      <a:pt x="1572" y="10192"/>
                    </a:cubicBezTo>
                    <a:cubicBezTo>
                      <a:pt x="1810" y="10085"/>
                      <a:pt x="2048" y="9990"/>
                      <a:pt x="2298" y="9919"/>
                    </a:cubicBezTo>
                    <a:cubicBezTo>
                      <a:pt x="2620" y="6609"/>
                      <a:pt x="2786" y="3299"/>
                      <a:pt x="26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67"/>
              <p:cNvSpPr/>
              <p:nvPr/>
            </p:nvSpPr>
            <p:spPr>
              <a:xfrm>
                <a:off x="-3547589" y="2933304"/>
                <a:ext cx="70285" cy="409173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0054" extrusionOk="0">
                    <a:moveTo>
                      <a:pt x="758" y="0"/>
                    </a:moveTo>
                    <a:cubicBezTo>
                      <a:pt x="628" y="0"/>
                      <a:pt x="493" y="17"/>
                      <a:pt x="345" y="52"/>
                    </a:cubicBezTo>
                    <a:cubicBezTo>
                      <a:pt x="488" y="3362"/>
                      <a:pt x="322" y="6672"/>
                      <a:pt x="0" y="9982"/>
                    </a:cubicBezTo>
                    <a:cubicBezTo>
                      <a:pt x="249" y="9897"/>
                      <a:pt x="509" y="9855"/>
                      <a:pt x="770" y="9855"/>
                    </a:cubicBezTo>
                    <a:cubicBezTo>
                      <a:pt x="1096" y="9855"/>
                      <a:pt x="1422" y="9921"/>
                      <a:pt x="1727" y="10053"/>
                    </a:cubicBezTo>
                    <a:lnTo>
                      <a:pt x="1727" y="254"/>
                    </a:lnTo>
                    <a:cubicBezTo>
                      <a:pt x="1357" y="95"/>
                      <a:pt x="1071" y="0"/>
                      <a:pt x="758" y="0"/>
                    </a:cubicBezTo>
                    <a:close/>
                  </a:path>
                </a:pathLst>
              </a:custGeom>
              <a:solidFill>
                <a:srgbClr val="E593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67"/>
              <p:cNvSpPr/>
              <p:nvPr/>
            </p:nvSpPr>
            <p:spPr>
              <a:xfrm>
                <a:off x="-3544700" y="2797783"/>
                <a:ext cx="67883" cy="114889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823" extrusionOk="0">
                    <a:moveTo>
                      <a:pt x="1" y="0"/>
                    </a:moveTo>
                    <a:cubicBezTo>
                      <a:pt x="108" y="893"/>
                      <a:pt x="179" y="1774"/>
                      <a:pt x="239" y="2667"/>
                    </a:cubicBezTo>
                    <a:cubicBezTo>
                      <a:pt x="389" y="2637"/>
                      <a:pt x="541" y="2623"/>
                      <a:pt x="694" y="2623"/>
                    </a:cubicBezTo>
                    <a:cubicBezTo>
                      <a:pt x="1026" y="2623"/>
                      <a:pt x="1358" y="2692"/>
                      <a:pt x="1668" y="2822"/>
                    </a:cubicBezTo>
                    <a:lnTo>
                      <a:pt x="1668" y="0"/>
                    </a:lnTo>
                    <a:close/>
                  </a:path>
                </a:pathLst>
              </a:custGeom>
              <a:solidFill>
                <a:srgbClr val="E593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67"/>
              <p:cNvSpPr/>
              <p:nvPr/>
            </p:nvSpPr>
            <p:spPr>
              <a:xfrm>
                <a:off x="-3641109" y="2797783"/>
                <a:ext cx="106627" cy="127912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3143" extrusionOk="0">
                    <a:moveTo>
                      <a:pt x="0" y="0"/>
                    </a:moveTo>
                    <a:lnTo>
                      <a:pt x="0" y="2858"/>
                    </a:lnTo>
                    <a:cubicBezTo>
                      <a:pt x="293" y="3008"/>
                      <a:pt x="649" y="3143"/>
                      <a:pt x="1015" y="3143"/>
                    </a:cubicBezTo>
                    <a:cubicBezTo>
                      <a:pt x="1200" y="3143"/>
                      <a:pt x="1388" y="3109"/>
                      <a:pt x="1572" y="3025"/>
                    </a:cubicBezTo>
                    <a:cubicBezTo>
                      <a:pt x="1905" y="2858"/>
                      <a:pt x="2251" y="2739"/>
                      <a:pt x="2620" y="2667"/>
                    </a:cubicBezTo>
                    <a:cubicBezTo>
                      <a:pt x="2560" y="1774"/>
                      <a:pt x="2489" y="882"/>
                      <a:pt x="23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67"/>
              <p:cNvSpPr/>
              <p:nvPr/>
            </p:nvSpPr>
            <p:spPr>
              <a:xfrm>
                <a:off x="-3641109" y="3339498"/>
                <a:ext cx="93564" cy="45296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1113" extrusionOk="0">
                    <a:moveTo>
                      <a:pt x="2298" y="1"/>
                    </a:moveTo>
                    <a:lnTo>
                      <a:pt x="2298" y="1"/>
                    </a:lnTo>
                    <a:cubicBezTo>
                      <a:pt x="2048" y="72"/>
                      <a:pt x="1810" y="167"/>
                      <a:pt x="1572" y="274"/>
                    </a:cubicBezTo>
                    <a:cubicBezTo>
                      <a:pt x="1385" y="360"/>
                      <a:pt x="1193" y="395"/>
                      <a:pt x="1005" y="395"/>
                    </a:cubicBezTo>
                    <a:cubicBezTo>
                      <a:pt x="642" y="395"/>
                      <a:pt x="290" y="264"/>
                      <a:pt x="0" y="108"/>
                    </a:cubicBezTo>
                    <a:lnTo>
                      <a:pt x="0" y="906"/>
                    </a:lnTo>
                    <a:cubicBezTo>
                      <a:pt x="307" y="1044"/>
                      <a:pt x="636" y="1112"/>
                      <a:pt x="964" y="1112"/>
                    </a:cubicBezTo>
                    <a:cubicBezTo>
                      <a:pt x="1284" y="1112"/>
                      <a:pt x="1605" y="1047"/>
                      <a:pt x="1905" y="917"/>
                    </a:cubicBezTo>
                    <a:cubicBezTo>
                      <a:pt x="2012" y="870"/>
                      <a:pt x="2120" y="822"/>
                      <a:pt x="2227" y="786"/>
                    </a:cubicBezTo>
                    <a:cubicBezTo>
                      <a:pt x="2251" y="525"/>
                      <a:pt x="2274" y="263"/>
                      <a:pt x="2298" y="1"/>
                    </a:cubicBezTo>
                    <a:close/>
                  </a:path>
                </a:pathLst>
              </a:custGeom>
              <a:solidFill>
                <a:srgbClr val="DF64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67"/>
              <p:cNvSpPr/>
              <p:nvPr/>
            </p:nvSpPr>
            <p:spPr>
              <a:xfrm>
                <a:off x="-3550519" y="3334696"/>
                <a:ext cx="73703" cy="3878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953" extrusionOk="0">
                    <a:moveTo>
                      <a:pt x="842" y="0"/>
                    </a:moveTo>
                    <a:cubicBezTo>
                      <a:pt x="583" y="0"/>
                      <a:pt x="324" y="40"/>
                      <a:pt x="72" y="119"/>
                    </a:cubicBezTo>
                    <a:cubicBezTo>
                      <a:pt x="48" y="381"/>
                      <a:pt x="25" y="643"/>
                      <a:pt x="1" y="904"/>
                    </a:cubicBezTo>
                    <a:cubicBezTo>
                      <a:pt x="342" y="769"/>
                      <a:pt x="611" y="708"/>
                      <a:pt x="865" y="708"/>
                    </a:cubicBezTo>
                    <a:cubicBezTo>
                      <a:pt x="1171" y="708"/>
                      <a:pt x="1453" y="796"/>
                      <a:pt x="1811" y="952"/>
                    </a:cubicBezTo>
                    <a:lnTo>
                      <a:pt x="1811" y="190"/>
                    </a:lnTo>
                    <a:cubicBezTo>
                      <a:pt x="1498" y="64"/>
                      <a:pt x="1170" y="0"/>
                      <a:pt x="842" y="0"/>
                    </a:cubicBezTo>
                    <a:close/>
                  </a:path>
                </a:pathLst>
              </a:custGeom>
              <a:solidFill>
                <a:srgbClr val="DE5A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67"/>
              <p:cNvSpPr/>
              <p:nvPr/>
            </p:nvSpPr>
            <p:spPr>
              <a:xfrm>
                <a:off x="-3641109" y="2906322"/>
                <a:ext cx="107604" cy="48267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1186" extrusionOk="0">
                    <a:moveTo>
                      <a:pt x="2608" y="0"/>
                    </a:moveTo>
                    <a:cubicBezTo>
                      <a:pt x="2251" y="72"/>
                      <a:pt x="1893" y="191"/>
                      <a:pt x="1560" y="346"/>
                    </a:cubicBezTo>
                    <a:cubicBezTo>
                      <a:pt x="1376" y="436"/>
                      <a:pt x="1186" y="472"/>
                      <a:pt x="998" y="472"/>
                    </a:cubicBezTo>
                    <a:cubicBezTo>
                      <a:pt x="640" y="472"/>
                      <a:pt x="289" y="339"/>
                      <a:pt x="0" y="191"/>
                    </a:cubicBezTo>
                    <a:lnTo>
                      <a:pt x="0" y="989"/>
                    </a:lnTo>
                    <a:cubicBezTo>
                      <a:pt x="304" y="1120"/>
                      <a:pt x="628" y="1185"/>
                      <a:pt x="953" y="1185"/>
                    </a:cubicBezTo>
                    <a:cubicBezTo>
                      <a:pt x="1277" y="1185"/>
                      <a:pt x="1602" y="1120"/>
                      <a:pt x="1905" y="989"/>
                    </a:cubicBezTo>
                    <a:cubicBezTo>
                      <a:pt x="2143" y="882"/>
                      <a:pt x="2382" y="786"/>
                      <a:pt x="2643" y="715"/>
                    </a:cubicBezTo>
                    <a:cubicBezTo>
                      <a:pt x="2632" y="477"/>
                      <a:pt x="2620" y="239"/>
                      <a:pt x="2608" y="0"/>
                    </a:cubicBezTo>
                    <a:close/>
                  </a:path>
                </a:pathLst>
              </a:custGeom>
              <a:solidFill>
                <a:srgbClr val="DF64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67"/>
              <p:cNvSpPr/>
              <p:nvPr/>
            </p:nvSpPr>
            <p:spPr>
              <a:xfrm>
                <a:off x="-3535014" y="2904490"/>
                <a:ext cx="58197" cy="39192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963" extrusionOk="0">
                    <a:moveTo>
                      <a:pt x="456" y="1"/>
                    </a:moveTo>
                    <a:cubicBezTo>
                      <a:pt x="303" y="1"/>
                      <a:pt x="151" y="15"/>
                      <a:pt x="1" y="45"/>
                    </a:cubicBezTo>
                    <a:cubicBezTo>
                      <a:pt x="13" y="284"/>
                      <a:pt x="25" y="534"/>
                      <a:pt x="36" y="772"/>
                    </a:cubicBezTo>
                    <a:cubicBezTo>
                      <a:pt x="195" y="731"/>
                      <a:pt x="339" y="712"/>
                      <a:pt x="477" y="712"/>
                    </a:cubicBezTo>
                    <a:cubicBezTo>
                      <a:pt x="786" y="712"/>
                      <a:pt x="1068" y="806"/>
                      <a:pt x="1430" y="962"/>
                    </a:cubicBezTo>
                    <a:lnTo>
                      <a:pt x="1430" y="200"/>
                    </a:lnTo>
                    <a:cubicBezTo>
                      <a:pt x="1120" y="70"/>
                      <a:pt x="788" y="1"/>
                      <a:pt x="456" y="1"/>
                    </a:cubicBezTo>
                    <a:close/>
                  </a:path>
                </a:pathLst>
              </a:custGeom>
              <a:solidFill>
                <a:srgbClr val="DE5A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67"/>
              <p:cNvSpPr/>
              <p:nvPr/>
            </p:nvSpPr>
            <p:spPr>
              <a:xfrm>
                <a:off x="-3622226" y="2670850"/>
                <a:ext cx="126529" cy="112936"/>
              </a:xfrm>
              <a:custGeom>
                <a:avLst/>
                <a:gdLst/>
                <a:ahLst/>
                <a:cxnLst/>
                <a:rect l="l" t="t" r="r" b="b"/>
                <a:pathLst>
                  <a:path w="3109" h="2775" extrusionOk="0">
                    <a:moveTo>
                      <a:pt x="2251" y="0"/>
                    </a:moveTo>
                    <a:cubicBezTo>
                      <a:pt x="2013" y="1107"/>
                      <a:pt x="1406" y="1953"/>
                      <a:pt x="120" y="2286"/>
                    </a:cubicBezTo>
                    <a:cubicBezTo>
                      <a:pt x="48" y="2584"/>
                      <a:pt x="1" y="2774"/>
                      <a:pt x="1" y="2774"/>
                    </a:cubicBezTo>
                    <a:lnTo>
                      <a:pt x="3108" y="2774"/>
                    </a:lnTo>
                    <a:cubicBezTo>
                      <a:pt x="3108" y="2774"/>
                      <a:pt x="2799" y="941"/>
                      <a:pt x="2251" y="0"/>
                    </a:cubicBezTo>
                    <a:close/>
                  </a:path>
                </a:pathLst>
              </a:custGeom>
              <a:solidFill>
                <a:srgbClr val="DE5A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67"/>
              <p:cNvSpPr/>
              <p:nvPr/>
            </p:nvSpPr>
            <p:spPr>
              <a:xfrm>
                <a:off x="-3617383" y="2649525"/>
                <a:ext cx="86767" cy="114401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2811" extrusionOk="0">
                    <a:moveTo>
                      <a:pt x="1501" y="0"/>
                    </a:moveTo>
                    <a:cubicBezTo>
                      <a:pt x="798" y="0"/>
                      <a:pt x="239" y="1893"/>
                      <a:pt x="1" y="2810"/>
                    </a:cubicBezTo>
                    <a:cubicBezTo>
                      <a:pt x="1287" y="2477"/>
                      <a:pt x="1894" y="1619"/>
                      <a:pt x="2132" y="524"/>
                    </a:cubicBezTo>
                    <a:cubicBezTo>
                      <a:pt x="1953" y="214"/>
                      <a:pt x="1739" y="0"/>
                      <a:pt x="1501" y="0"/>
                    </a:cubicBezTo>
                    <a:close/>
                  </a:path>
                </a:pathLst>
              </a:custGeom>
              <a:solidFill>
                <a:srgbClr val="DF64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67"/>
              <p:cNvSpPr/>
              <p:nvPr/>
            </p:nvSpPr>
            <p:spPr>
              <a:xfrm>
                <a:off x="-3546612" y="2781708"/>
                <a:ext cx="78912" cy="30727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755" extrusionOk="0">
                    <a:moveTo>
                      <a:pt x="1449" y="1"/>
                    </a:moveTo>
                    <a:cubicBezTo>
                      <a:pt x="1435" y="1"/>
                      <a:pt x="1420" y="1"/>
                      <a:pt x="1405" y="3"/>
                    </a:cubicBezTo>
                    <a:lnTo>
                      <a:pt x="0" y="3"/>
                    </a:lnTo>
                    <a:cubicBezTo>
                      <a:pt x="36" y="253"/>
                      <a:pt x="60" y="503"/>
                      <a:pt x="95" y="753"/>
                    </a:cubicBezTo>
                    <a:lnTo>
                      <a:pt x="1405" y="753"/>
                    </a:lnTo>
                    <a:cubicBezTo>
                      <a:pt x="1420" y="754"/>
                      <a:pt x="1435" y="755"/>
                      <a:pt x="1449" y="755"/>
                    </a:cubicBezTo>
                    <a:cubicBezTo>
                      <a:pt x="1938" y="755"/>
                      <a:pt x="1938" y="1"/>
                      <a:pt x="1449" y="1"/>
                    </a:cubicBezTo>
                    <a:close/>
                  </a:path>
                </a:pathLst>
              </a:custGeom>
              <a:solidFill>
                <a:srgbClr val="DE5A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67"/>
              <p:cNvSpPr/>
              <p:nvPr/>
            </p:nvSpPr>
            <p:spPr>
              <a:xfrm>
                <a:off x="-3644528" y="2781790"/>
                <a:ext cx="101825" cy="30564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751" extrusionOk="0">
                    <a:moveTo>
                      <a:pt x="394" y="1"/>
                    </a:moveTo>
                    <a:cubicBezTo>
                      <a:pt x="180" y="1"/>
                      <a:pt x="1" y="155"/>
                      <a:pt x="1" y="370"/>
                    </a:cubicBezTo>
                    <a:cubicBezTo>
                      <a:pt x="1" y="584"/>
                      <a:pt x="180" y="751"/>
                      <a:pt x="394" y="751"/>
                    </a:cubicBezTo>
                    <a:lnTo>
                      <a:pt x="2501" y="751"/>
                    </a:lnTo>
                    <a:cubicBezTo>
                      <a:pt x="2477" y="501"/>
                      <a:pt x="2442" y="251"/>
                      <a:pt x="2418" y="1"/>
                    </a:cubicBezTo>
                    <a:close/>
                  </a:path>
                </a:pathLst>
              </a:custGeom>
              <a:solidFill>
                <a:srgbClr val="DF64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67"/>
              <p:cNvSpPr/>
              <p:nvPr/>
            </p:nvSpPr>
            <p:spPr>
              <a:xfrm>
                <a:off x="-3417727" y="3480024"/>
                <a:ext cx="100319" cy="34715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853" extrusionOk="0">
                    <a:moveTo>
                      <a:pt x="2465" y="0"/>
                    </a:moveTo>
                    <a:cubicBezTo>
                      <a:pt x="1810" y="108"/>
                      <a:pt x="1156" y="157"/>
                      <a:pt x="502" y="157"/>
                    </a:cubicBezTo>
                    <a:cubicBezTo>
                      <a:pt x="430" y="157"/>
                      <a:pt x="358" y="156"/>
                      <a:pt x="286" y="155"/>
                    </a:cubicBezTo>
                    <a:cubicBezTo>
                      <a:pt x="214" y="393"/>
                      <a:pt x="119" y="620"/>
                      <a:pt x="0" y="834"/>
                    </a:cubicBezTo>
                    <a:cubicBezTo>
                      <a:pt x="148" y="847"/>
                      <a:pt x="296" y="853"/>
                      <a:pt x="444" y="853"/>
                    </a:cubicBezTo>
                    <a:cubicBezTo>
                      <a:pt x="1132" y="853"/>
                      <a:pt x="1818" y="717"/>
                      <a:pt x="2465" y="453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rgbClr val="8EA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67"/>
              <p:cNvSpPr/>
              <p:nvPr/>
            </p:nvSpPr>
            <p:spPr>
              <a:xfrm>
                <a:off x="-3481213" y="3480024"/>
                <a:ext cx="75616" cy="33942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834" extrusionOk="0">
                    <a:moveTo>
                      <a:pt x="0" y="0"/>
                    </a:moveTo>
                    <a:lnTo>
                      <a:pt x="0" y="453"/>
                    </a:lnTo>
                    <a:cubicBezTo>
                      <a:pt x="500" y="667"/>
                      <a:pt x="1024" y="786"/>
                      <a:pt x="1572" y="834"/>
                    </a:cubicBezTo>
                    <a:cubicBezTo>
                      <a:pt x="1691" y="608"/>
                      <a:pt x="1786" y="381"/>
                      <a:pt x="1858" y="155"/>
                    </a:cubicBezTo>
                    <a:cubicBezTo>
                      <a:pt x="1227" y="143"/>
                      <a:pt x="608" y="96"/>
                      <a:pt x="0" y="0"/>
                    </a:cubicBezTo>
                    <a:close/>
                  </a:path>
                </a:pathLst>
              </a:custGeom>
              <a:solidFill>
                <a:srgbClr val="96B8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67"/>
              <p:cNvSpPr/>
              <p:nvPr/>
            </p:nvSpPr>
            <p:spPr>
              <a:xfrm>
                <a:off x="-3406129" y="3363387"/>
                <a:ext cx="88721" cy="123029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3023" extrusionOk="0">
                    <a:moveTo>
                      <a:pt x="1224" y="1"/>
                    </a:moveTo>
                    <a:cubicBezTo>
                      <a:pt x="973" y="1"/>
                      <a:pt x="706" y="59"/>
                      <a:pt x="370" y="188"/>
                    </a:cubicBezTo>
                    <a:cubicBezTo>
                      <a:pt x="287" y="973"/>
                      <a:pt x="203" y="1747"/>
                      <a:pt x="108" y="2533"/>
                    </a:cubicBezTo>
                    <a:cubicBezTo>
                      <a:pt x="84" y="2700"/>
                      <a:pt x="48" y="2855"/>
                      <a:pt x="1" y="3021"/>
                    </a:cubicBezTo>
                    <a:cubicBezTo>
                      <a:pt x="73" y="3022"/>
                      <a:pt x="145" y="3023"/>
                      <a:pt x="217" y="3023"/>
                    </a:cubicBezTo>
                    <a:cubicBezTo>
                      <a:pt x="871" y="3023"/>
                      <a:pt x="1525" y="2974"/>
                      <a:pt x="2180" y="2866"/>
                    </a:cubicBezTo>
                    <a:lnTo>
                      <a:pt x="2180" y="247"/>
                    </a:lnTo>
                    <a:cubicBezTo>
                      <a:pt x="1818" y="89"/>
                      <a:pt x="1533" y="1"/>
                      <a:pt x="1224" y="1"/>
                    </a:cubicBezTo>
                    <a:close/>
                  </a:path>
                </a:pathLst>
              </a:custGeom>
              <a:solidFill>
                <a:srgbClr val="C0C4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67"/>
              <p:cNvSpPr/>
              <p:nvPr/>
            </p:nvSpPr>
            <p:spPr>
              <a:xfrm>
                <a:off x="-3481213" y="3370998"/>
                <a:ext cx="90145" cy="11537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835" extrusionOk="0">
                    <a:moveTo>
                      <a:pt x="2215" y="1"/>
                    </a:moveTo>
                    <a:cubicBezTo>
                      <a:pt x="2120" y="48"/>
                      <a:pt x="2013" y="96"/>
                      <a:pt x="1893" y="143"/>
                    </a:cubicBezTo>
                    <a:cubicBezTo>
                      <a:pt x="1593" y="273"/>
                      <a:pt x="1276" y="338"/>
                      <a:pt x="958" y="338"/>
                    </a:cubicBezTo>
                    <a:cubicBezTo>
                      <a:pt x="633" y="338"/>
                      <a:pt x="307" y="270"/>
                      <a:pt x="0" y="132"/>
                    </a:cubicBezTo>
                    <a:lnTo>
                      <a:pt x="0" y="2679"/>
                    </a:lnTo>
                    <a:cubicBezTo>
                      <a:pt x="608" y="2775"/>
                      <a:pt x="1227" y="2822"/>
                      <a:pt x="1858" y="2834"/>
                    </a:cubicBezTo>
                    <a:cubicBezTo>
                      <a:pt x="1905" y="2668"/>
                      <a:pt x="1941" y="2513"/>
                      <a:pt x="1965" y="2346"/>
                    </a:cubicBezTo>
                    <a:cubicBezTo>
                      <a:pt x="2048" y="1560"/>
                      <a:pt x="2132" y="786"/>
                      <a:pt x="2215" y="1"/>
                    </a:cubicBezTo>
                    <a:close/>
                  </a:path>
                </a:pathLst>
              </a:custGeom>
              <a:solidFill>
                <a:srgbClr val="C8D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67"/>
              <p:cNvSpPr/>
              <p:nvPr/>
            </p:nvSpPr>
            <p:spPr>
              <a:xfrm>
                <a:off x="-3481213" y="2935868"/>
                <a:ext cx="113424" cy="419754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10314" extrusionOk="0">
                    <a:moveTo>
                      <a:pt x="2644" y="1"/>
                    </a:moveTo>
                    <a:lnTo>
                      <a:pt x="2644" y="1"/>
                    </a:lnTo>
                    <a:cubicBezTo>
                      <a:pt x="2382" y="60"/>
                      <a:pt x="2132" y="156"/>
                      <a:pt x="1893" y="263"/>
                    </a:cubicBezTo>
                    <a:cubicBezTo>
                      <a:pt x="1590" y="394"/>
                      <a:pt x="1268" y="459"/>
                      <a:pt x="947" y="459"/>
                    </a:cubicBezTo>
                    <a:cubicBezTo>
                      <a:pt x="625" y="459"/>
                      <a:pt x="304" y="394"/>
                      <a:pt x="0" y="263"/>
                    </a:cubicBezTo>
                    <a:lnTo>
                      <a:pt x="0" y="10026"/>
                    </a:lnTo>
                    <a:cubicBezTo>
                      <a:pt x="282" y="10182"/>
                      <a:pt x="631" y="10313"/>
                      <a:pt x="997" y="10313"/>
                    </a:cubicBezTo>
                    <a:cubicBezTo>
                      <a:pt x="1186" y="10313"/>
                      <a:pt x="1381" y="10278"/>
                      <a:pt x="1572" y="10192"/>
                    </a:cubicBezTo>
                    <a:cubicBezTo>
                      <a:pt x="1798" y="10085"/>
                      <a:pt x="2048" y="9990"/>
                      <a:pt x="2298" y="9919"/>
                    </a:cubicBezTo>
                    <a:cubicBezTo>
                      <a:pt x="2608" y="6609"/>
                      <a:pt x="2786" y="3299"/>
                      <a:pt x="2644" y="1"/>
                    </a:cubicBezTo>
                    <a:close/>
                  </a:path>
                </a:pathLst>
              </a:custGeom>
              <a:solidFill>
                <a:srgbClr val="C8D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67"/>
              <p:cNvSpPr/>
              <p:nvPr/>
            </p:nvSpPr>
            <p:spPr>
              <a:xfrm>
                <a:off x="-3388182" y="2933304"/>
                <a:ext cx="70773" cy="409173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10054" extrusionOk="0">
                    <a:moveTo>
                      <a:pt x="761" y="0"/>
                    </a:moveTo>
                    <a:cubicBezTo>
                      <a:pt x="629" y="0"/>
                      <a:pt x="493" y="17"/>
                      <a:pt x="346" y="52"/>
                    </a:cubicBezTo>
                    <a:cubicBezTo>
                      <a:pt x="500" y="3362"/>
                      <a:pt x="322" y="6672"/>
                      <a:pt x="0" y="9982"/>
                    </a:cubicBezTo>
                    <a:cubicBezTo>
                      <a:pt x="250" y="9899"/>
                      <a:pt x="506" y="9859"/>
                      <a:pt x="761" y="9859"/>
                    </a:cubicBezTo>
                    <a:cubicBezTo>
                      <a:pt x="1092" y="9859"/>
                      <a:pt x="1423" y="9925"/>
                      <a:pt x="1739" y="10053"/>
                    </a:cubicBezTo>
                    <a:lnTo>
                      <a:pt x="1739" y="254"/>
                    </a:lnTo>
                    <a:cubicBezTo>
                      <a:pt x="1369" y="95"/>
                      <a:pt x="1077" y="0"/>
                      <a:pt x="761" y="0"/>
                    </a:cubicBezTo>
                    <a:close/>
                  </a:path>
                </a:pathLst>
              </a:custGeom>
              <a:solidFill>
                <a:srgbClr val="C0C4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67"/>
              <p:cNvSpPr/>
              <p:nvPr/>
            </p:nvSpPr>
            <p:spPr>
              <a:xfrm>
                <a:off x="-3384804" y="2797783"/>
                <a:ext cx="67395" cy="114889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2823" extrusionOk="0">
                    <a:moveTo>
                      <a:pt x="1" y="0"/>
                    </a:moveTo>
                    <a:cubicBezTo>
                      <a:pt x="96" y="893"/>
                      <a:pt x="167" y="1774"/>
                      <a:pt x="227" y="2667"/>
                    </a:cubicBezTo>
                    <a:cubicBezTo>
                      <a:pt x="377" y="2637"/>
                      <a:pt x="530" y="2623"/>
                      <a:pt x="682" y="2623"/>
                    </a:cubicBezTo>
                    <a:cubicBezTo>
                      <a:pt x="1014" y="2623"/>
                      <a:pt x="1346" y="2692"/>
                      <a:pt x="1656" y="2822"/>
                    </a:cubicBezTo>
                    <a:lnTo>
                      <a:pt x="1656" y="0"/>
                    </a:lnTo>
                    <a:close/>
                  </a:path>
                </a:pathLst>
              </a:custGeom>
              <a:solidFill>
                <a:srgbClr val="C0C4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67"/>
              <p:cNvSpPr/>
              <p:nvPr/>
            </p:nvSpPr>
            <p:spPr>
              <a:xfrm>
                <a:off x="-3481213" y="2797783"/>
                <a:ext cx="106139" cy="127912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3143" extrusionOk="0">
                    <a:moveTo>
                      <a:pt x="0" y="0"/>
                    </a:moveTo>
                    <a:lnTo>
                      <a:pt x="0" y="2858"/>
                    </a:lnTo>
                    <a:cubicBezTo>
                      <a:pt x="285" y="3008"/>
                      <a:pt x="638" y="3143"/>
                      <a:pt x="1007" y="3143"/>
                    </a:cubicBezTo>
                    <a:cubicBezTo>
                      <a:pt x="1194" y="3143"/>
                      <a:pt x="1384" y="3109"/>
                      <a:pt x="1572" y="3025"/>
                    </a:cubicBezTo>
                    <a:cubicBezTo>
                      <a:pt x="1893" y="2858"/>
                      <a:pt x="2251" y="2739"/>
                      <a:pt x="2608" y="2667"/>
                    </a:cubicBezTo>
                    <a:cubicBezTo>
                      <a:pt x="2560" y="1774"/>
                      <a:pt x="2477" y="882"/>
                      <a:pt x="2382" y="0"/>
                    </a:cubicBezTo>
                    <a:close/>
                  </a:path>
                </a:pathLst>
              </a:custGeom>
              <a:solidFill>
                <a:srgbClr val="C8D4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67"/>
              <p:cNvSpPr/>
              <p:nvPr/>
            </p:nvSpPr>
            <p:spPr>
              <a:xfrm>
                <a:off x="-3481213" y="3339498"/>
                <a:ext cx="93564" cy="45296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1113" extrusionOk="0">
                    <a:moveTo>
                      <a:pt x="2298" y="1"/>
                    </a:moveTo>
                    <a:lnTo>
                      <a:pt x="2298" y="1"/>
                    </a:lnTo>
                    <a:cubicBezTo>
                      <a:pt x="2048" y="72"/>
                      <a:pt x="1798" y="167"/>
                      <a:pt x="1572" y="274"/>
                    </a:cubicBezTo>
                    <a:cubicBezTo>
                      <a:pt x="1381" y="360"/>
                      <a:pt x="1186" y="395"/>
                      <a:pt x="997" y="395"/>
                    </a:cubicBezTo>
                    <a:cubicBezTo>
                      <a:pt x="631" y="395"/>
                      <a:pt x="282" y="264"/>
                      <a:pt x="0" y="108"/>
                    </a:cubicBezTo>
                    <a:lnTo>
                      <a:pt x="0" y="906"/>
                    </a:lnTo>
                    <a:cubicBezTo>
                      <a:pt x="307" y="1044"/>
                      <a:pt x="633" y="1112"/>
                      <a:pt x="958" y="1112"/>
                    </a:cubicBezTo>
                    <a:cubicBezTo>
                      <a:pt x="1276" y="1112"/>
                      <a:pt x="1593" y="1047"/>
                      <a:pt x="1893" y="917"/>
                    </a:cubicBezTo>
                    <a:cubicBezTo>
                      <a:pt x="2013" y="870"/>
                      <a:pt x="2120" y="822"/>
                      <a:pt x="2215" y="786"/>
                    </a:cubicBezTo>
                    <a:cubicBezTo>
                      <a:pt x="2239" y="525"/>
                      <a:pt x="2274" y="263"/>
                      <a:pt x="2298" y="1"/>
                    </a:cubicBezTo>
                    <a:close/>
                  </a:path>
                </a:pathLst>
              </a:custGeom>
              <a:solidFill>
                <a:srgbClr val="96B8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67"/>
              <p:cNvSpPr/>
              <p:nvPr/>
            </p:nvSpPr>
            <p:spPr>
              <a:xfrm>
                <a:off x="-3391112" y="3334696"/>
                <a:ext cx="73703" cy="3878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953" extrusionOk="0">
                    <a:moveTo>
                      <a:pt x="842" y="0"/>
                    </a:moveTo>
                    <a:cubicBezTo>
                      <a:pt x="584" y="0"/>
                      <a:pt x="324" y="40"/>
                      <a:pt x="72" y="119"/>
                    </a:cubicBezTo>
                    <a:cubicBezTo>
                      <a:pt x="49" y="381"/>
                      <a:pt x="25" y="643"/>
                      <a:pt x="1" y="904"/>
                    </a:cubicBezTo>
                    <a:cubicBezTo>
                      <a:pt x="342" y="769"/>
                      <a:pt x="611" y="708"/>
                      <a:pt x="866" y="708"/>
                    </a:cubicBezTo>
                    <a:cubicBezTo>
                      <a:pt x="1171" y="708"/>
                      <a:pt x="1453" y="796"/>
                      <a:pt x="1811" y="952"/>
                    </a:cubicBezTo>
                    <a:lnTo>
                      <a:pt x="1811" y="190"/>
                    </a:lnTo>
                    <a:cubicBezTo>
                      <a:pt x="1498" y="64"/>
                      <a:pt x="1170" y="0"/>
                      <a:pt x="842" y="0"/>
                    </a:cubicBezTo>
                    <a:close/>
                  </a:path>
                </a:pathLst>
              </a:custGeom>
              <a:solidFill>
                <a:srgbClr val="8EA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67"/>
              <p:cNvSpPr/>
              <p:nvPr/>
            </p:nvSpPr>
            <p:spPr>
              <a:xfrm>
                <a:off x="-3481213" y="2906322"/>
                <a:ext cx="107604" cy="48267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1186" extrusionOk="0">
                    <a:moveTo>
                      <a:pt x="2596" y="0"/>
                    </a:moveTo>
                    <a:cubicBezTo>
                      <a:pt x="2239" y="72"/>
                      <a:pt x="1893" y="191"/>
                      <a:pt x="1560" y="346"/>
                    </a:cubicBezTo>
                    <a:cubicBezTo>
                      <a:pt x="1372" y="436"/>
                      <a:pt x="1179" y="472"/>
                      <a:pt x="990" y="472"/>
                    </a:cubicBezTo>
                    <a:cubicBezTo>
                      <a:pt x="629" y="472"/>
                      <a:pt x="282" y="339"/>
                      <a:pt x="0" y="191"/>
                    </a:cubicBezTo>
                    <a:lnTo>
                      <a:pt x="0" y="989"/>
                    </a:lnTo>
                    <a:cubicBezTo>
                      <a:pt x="304" y="1120"/>
                      <a:pt x="625" y="1185"/>
                      <a:pt x="947" y="1185"/>
                    </a:cubicBezTo>
                    <a:cubicBezTo>
                      <a:pt x="1268" y="1185"/>
                      <a:pt x="1590" y="1120"/>
                      <a:pt x="1893" y="989"/>
                    </a:cubicBezTo>
                    <a:cubicBezTo>
                      <a:pt x="2132" y="882"/>
                      <a:pt x="2382" y="786"/>
                      <a:pt x="2644" y="715"/>
                    </a:cubicBezTo>
                    <a:cubicBezTo>
                      <a:pt x="2632" y="477"/>
                      <a:pt x="2620" y="239"/>
                      <a:pt x="2596" y="0"/>
                    </a:cubicBezTo>
                    <a:close/>
                  </a:path>
                </a:pathLst>
              </a:custGeom>
              <a:solidFill>
                <a:srgbClr val="96B8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67"/>
              <p:cNvSpPr/>
              <p:nvPr/>
            </p:nvSpPr>
            <p:spPr>
              <a:xfrm>
                <a:off x="-3375606" y="2904490"/>
                <a:ext cx="58197" cy="39192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963" extrusionOk="0">
                    <a:moveTo>
                      <a:pt x="456" y="1"/>
                    </a:moveTo>
                    <a:cubicBezTo>
                      <a:pt x="304" y="1"/>
                      <a:pt x="151" y="15"/>
                      <a:pt x="1" y="45"/>
                    </a:cubicBezTo>
                    <a:cubicBezTo>
                      <a:pt x="13" y="284"/>
                      <a:pt x="25" y="534"/>
                      <a:pt x="37" y="772"/>
                    </a:cubicBezTo>
                    <a:cubicBezTo>
                      <a:pt x="195" y="731"/>
                      <a:pt x="339" y="712"/>
                      <a:pt x="477" y="712"/>
                    </a:cubicBezTo>
                    <a:cubicBezTo>
                      <a:pt x="786" y="712"/>
                      <a:pt x="1068" y="806"/>
                      <a:pt x="1430" y="962"/>
                    </a:cubicBezTo>
                    <a:lnTo>
                      <a:pt x="1430" y="200"/>
                    </a:lnTo>
                    <a:cubicBezTo>
                      <a:pt x="1120" y="70"/>
                      <a:pt x="788" y="1"/>
                      <a:pt x="456" y="1"/>
                    </a:cubicBezTo>
                    <a:close/>
                  </a:path>
                </a:pathLst>
              </a:custGeom>
              <a:solidFill>
                <a:srgbClr val="8EA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67"/>
              <p:cNvSpPr/>
              <p:nvPr/>
            </p:nvSpPr>
            <p:spPr>
              <a:xfrm>
                <a:off x="-3462819" y="2670850"/>
                <a:ext cx="126529" cy="112936"/>
              </a:xfrm>
              <a:custGeom>
                <a:avLst/>
                <a:gdLst/>
                <a:ahLst/>
                <a:cxnLst/>
                <a:rect l="l" t="t" r="r" b="b"/>
                <a:pathLst>
                  <a:path w="3109" h="2775" extrusionOk="0">
                    <a:moveTo>
                      <a:pt x="2251" y="0"/>
                    </a:moveTo>
                    <a:cubicBezTo>
                      <a:pt x="2013" y="1107"/>
                      <a:pt x="1406" y="1953"/>
                      <a:pt x="120" y="2286"/>
                    </a:cubicBezTo>
                    <a:cubicBezTo>
                      <a:pt x="48" y="2584"/>
                      <a:pt x="1" y="2774"/>
                      <a:pt x="1" y="2774"/>
                    </a:cubicBezTo>
                    <a:lnTo>
                      <a:pt x="3108" y="2774"/>
                    </a:lnTo>
                    <a:cubicBezTo>
                      <a:pt x="3108" y="2774"/>
                      <a:pt x="2799" y="941"/>
                      <a:pt x="2251" y="0"/>
                    </a:cubicBezTo>
                    <a:close/>
                  </a:path>
                </a:pathLst>
              </a:custGeom>
              <a:solidFill>
                <a:srgbClr val="8EA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67"/>
              <p:cNvSpPr/>
              <p:nvPr/>
            </p:nvSpPr>
            <p:spPr>
              <a:xfrm>
                <a:off x="-3457976" y="2649525"/>
                <a:ext cx="86808" cy="114401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2811" extrusionOk="0">
                    <a:moveTo>
                      <a:pt x="1501" y="0"/>
                    </a:moveTo>
                    <a:cubicBezTo>
                      <a:pt x="799" y="0"/>
                      <a:pt x="239" y="1893"/>
                      <a:pt x="1" y="2810"/>
                    </a:cubicBezTo>
                    <a:cubicBezTo>
                      <a:pt x="1287" y="2477"/>
                      <a:pt x="1906" y="1619"/>
                      <a:pt x="2132" y="524"/>
                    </a:cubicBezTo>
                    <a:cubicBezTo>
                      <a:pt x="1953" y="214"/>
                      <a:pt x="1739" y="0"/>
                      <a:pt x="1501" y="0"/>
                    </a:cubicBezTo>
                    <a:close/>
                  </a:path>
                </a:pathLst>
              </a:custGeom>
              <a:solidFill>
                <a:srgbClr val="96B8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2" name="Google Shape;11292;p67"/>
              <p:cNvSpPr/>
              <p:nvPr/>
            </p:nvSpPr>
            <p:spPr>
              <a:xfrm>
                <a:off x="-3386716" y="2781708"/>
                <a:ext cx="78424" cy="30727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755" extrusionOk="0">
                    <a:moveTo>
                      <a:pt x="1448" y="1"/>
                    </a:moveTo>
                    <a:cubicBezTo>
                      <a:pt x="1434" y="1"/>
                      <a:pt x="1420" y="1"/>
                      <a:pt x="1405" y="3"/>
                    </a:cubicBezTo>
                    <a:lnTo>
                      <a:pt x="0" y="3"/>
                    </a:lnTo>
                    <a:cubicBezTo>
                      <a:pt x="24" y="253"/>
                      <a:pt x="60" y="503"/>
                      <a:pt x="83" y="753"/>
                    </a:cubicBezTo>
                    <a:lnTo>
                      <a:pt x="1405" y="753"/>
                    </a:lnTo>
                    <a:cubicBezTo>
                      <a:pt x="1420" y="754"/>
                      <a:pt x="1434" y="755"/>
                      <a:pt x="1448" y="755"/>
                    </a:cubicBezTo>
                    <a:cubicBezTo>
                      <a:pt x="1926" y="755"/>
                      <a:pt x="1926" y="1"/>
                      <a:pt x="1448" y="1"/>
                    </a:cubicBezTo>
                    <a:close/>
                  </a:path>
                </a:pathLst>
              </a:custGeom>
              <a:solidFill>
                <a:srgbClr val="8EA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3" name="Google Shape;11293;p67"/>
              <p:cNvSpPr/>
              <p:nvPr/>
            </p:nvSpPr>
            <p:spPr>
              <a:xfrm>
                <a:off x="-3485080" y="2781749"/>
                <a:ext cx="101784" cy="30605"/>
              </a:xfrm>
              <a:custGeom>
                <a:avLst/>
                <a:gdLst/>
                <a:ahLst/>
                <a:cxnLst/>
                <a:rect l="l" t="t" r="r" b="b"/>
                <a:pathLst>
                  <a:path w="2501" h="752" extrusionOk="0">
                    <a:moveTo>
                      <a:pt x="371" y="1"/>
                    </a:moveTo>
                    <a:cubicBezTo>
                      <a:pt x="167" y="1"/>
                      <a:pt x="0" y="164"/>
                      <a:pt x="0" y="371"/>
                    </a:cubicBezTo>
                    <a:cubicBezTo>
                      <a:pt x="0" y="585"/>
                      <a:pt x="179" y="752"/>
                      <a:pt x="393" y="752"/>
                    </a:cubicBezTo>
                    <a:lnTo>
                      <a:pt x="2500" y="752"/>
                    </a:lnTo>
                    <a:cubicBezTo>
                      <a:pt x="2477" y="502"/>
                      <a:pt x="2441" y="252"/>
                      <a:pt x="2417" y="2"/>
                    </a:cubicBezTo>
                    <a:lnTo>
                      <a:pt x="393" y="2"/>
                    </a:lnTo>
                    <a:cubicBezTo>
                      <a:pt x="386" y="1"/>
                      <a:pt x="379" y="1"/>
                      <a:pt x="371" y="1"/>
                    </a:cubicBezTo>
                    <a:close/>
                  </a:path>
                </a:pathLst>
              </a:custGeom>
              <a:solidFill>
                <a:srgbClr val="96B8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4" name="Google Shape;11294;p67"/>
              <p:cNvSpPr/>
              <p:nvPr/>
            </p:nvSpPr>
            <p:spPr>
              <a:xfrm>
                <a:off x="-3263651" y="3341940"/>
                <a:ext cx="100319" cy="36628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900" extrusionOk="0">
                    <a:moveTo>
                      <a:pt x="2465" y="0"/>
                    </a:moveTo>
                    <a:cubicBezTo>
                      <a:pt x="1800" y="109"/>
                      <a:pt x="1134" y="168"/>
                      <a:pt x="469" y="168"/>
                    </a:cubicBezTo>
                    <a:cubicBezTo>
                      <a:pt x="408" y="168"/>
                      <a:pt x="347" y="168"/>
                      <a:pt x="286" y="167"/>
                    </a:cubicBezTo>
                    <a:cubicBezTo>
                      <a:pt x="215" y="405"/>
                      <a:pt x="119" y="643"/>
                      <a:pt x="0" y="881"/>
                    </a:cubicBezTo>
                    <a:cubicBezTo>
                      <a:pt x="142" y="893"/>
                      <a:pt x="285" y="899"/>
                      <a:pt x="427" y="899"/>
                    </a:cubicBezTo>
                    <a:cubicBezTo>
                      <a:pt x="1128" y="899"/>
                      <a:pt x="1821" y="754"/>
                      <a:pt x="2465" y="476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rgbClr val="4E89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5" name="Google Shape;11295;p67"/>
              <p:cNvSpPr/>
              <p:nvPr/>
            </p:nvSpPr>
            <p:spPr>
              <a:xfrm>
                <a:off x="-3327625" y="3341940"/>
                <a:ext cx="75616" cy="35895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882" extrusionOk="0">
                    <a:moveTo>
                      <a:pt x="1" y="0"/>
                    </a:moveTo>
                    <a:lnTo>
                      <a:pt x="1" y="476"/>
                    </a:lnTo>
                    <a:cubicBezTo>
                      <a:pt x="501" y="703"/>
                      <a:pt x="1036" y="834"/>
                      <a:pt x="1572" y="881"/>
                    </a:cubicBezTo>
                    <a:cubicBezTo>
                      <a:pt x="1691" y="643"/>
                      <a:pt x="1787" y="405"/>
                      <a:pt x="1858" y="167"/>
                    </a:cubicBezTo>
                    <a:cubicBezTo>
                      <a:pt x="1239" y="155"/>
                      <a:pt x="620" y="95"/>
                      <a:pt x="1" y="0"/>
                    </a:cubicBezTo>
                    <a:close/>
                  </a:path>
                </a:pathLst>
              </a:custGeom>
              <a:solidFill>
                <a:srgbClr val="529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6" name="Google Shape;11296;p67"/>
              <p:cNvSpPr/>
              <p:nvPr/>
            </p:nvSpPr>
            <p:spPr>
              <a:xfrm>
                <a:off x="-3252011" y="3218629"/>
                <a:ext cx="88680" cy="130191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3199" extrusionOk="0">
                    <a:moveTo>
                      <a:pt x="1205" y="1"/>
                    </a:moveTo>
                    <a:cubicBezTo>
                      <a:pt x="959" y="1"/>
                      <a:pt x="697" y="61"/>
                      <a:pt x="369" y="196"/>
                    </a:cubicBezTo>
                    <a:cubicBezTo>
                      <a:pt x="286" y="1018"/>
                      <a:pt x="202" y="1851"/>
                      <a:pt x="107" y="2673"/>
                    </a:cubicBezTo>
                    <a:cubicBezTo>
                      <a:pt x="83" y="2852"/>
                      <a:pt x="48" y="3018"/>
                      <a:pt x="0" y="3197"/>
                    </a:cubicBezTo>
                    <a:cubicBezTo>
                      <a:pt x="61" y="3198"/>
                      <a:pt x="122" y="3198"/>
                      <a:pt x="183" y="3198"/>
                    </a:cubicBezTo>
                    <a:cubicBezTo>
                      <a:pt x="848" y="3198"/>
                      <a:pt x="1514" y="3139"/>
                      <a:pt x="2179" y="3030"/>
                    </a:cubicBezTo>
                    <a:lnTo>
                      <a:pt x="2179" y="268"/>
                    </a:lnTo>
                    <a:cubicBezTo>
                      <a:pt x="1810" y="100"/>
                      <a:pt x="1521" y="1"/>
                      <a:pt x="1205" y="1"/>
                    </a:cubicBezTo>
                    <a:close/>
                  </a:path>
                </a:pathLst>
              </a:custGeom>
              <a:solidFill>
                <a:srgbClr val="67B5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7" name="Google Shape;11297;p67"/>
              <p:cNvSpPr/>
              <p:nvPr/>
            </p:nvSpPr>
            <p:spPr>
              <a:xfrm>
                <a:off x="-3327625" y="3226605"/>
                <a:ext cx="90674" cy="122133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3001" extrusionOk="0">
                    <a:moveTo>
                      <a:pt x="2227" y="0"/>
                    </a:moveTo>
                    <a:lnTo>
                      <a:pt x="2227" y="0"/>
                    </a:lnTo>
                    <a:cubicBezTo>
                      <a:pt x="2120" y="48"/>
                      <a:pt x="2013" y="96"/>
                      <a:pt x="1906" y="155"/>
                    </a:cubicBezTo>
                    <a:cubicBezTo>
                      <a:pt x="1605" y="291"/>
                      <a:pt x="1284" y="359"/>
                      <a:pt x="963" y="359"/>
                    </a:cubicBezTo>
                    <a:cubicBezTo>
                      <a:pt x="636" y="359"/>
                      <a:pt x="307" y="288"/>
                      <a:pt x="1" y="143"/>
                    </a:cubicBezTo>
                    <a:lnTo>
                      <a:pt x="1" y="2822"/>
                    </a:lnTo>
                    <a:cubicBezTo>
                      <a:pt x="620" y="2929"/>
                      <a:pt x="1239" y="2989"/>
                      <a:pt x="1858" y="3001"/>
                    </a:cubicBezTo>
                    <a:cubicBezTo>
                      <a:pt x="1906" y="2822"/>
                      <a:pt x="1941" y="2656"/>
                      <a:pt x="1965" y="2477"/>
                    </a:cubicBezTo>
                    <a:cubicBezTo>
                      <a:pt x="2060" y="1655"/>
                      <a:pt x="2144" y="834"/>
                      <a:pt x="2227" y="0"/>
                    </a:cubicBezTo>
                    <a:close/>
                  </a:path>
                </a:pathLst>
              </a:custGeom>
              <a:solidFill>
                <a:srgbClr val="6ABB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67"/>
              <p:cNvSpPr/>
              <p:nvPr/>
            </p:nvSpPr>
            <p:spPr>
              <a:xfrm>
                <a:off x="-3327625" y="2766284"/>
                <a:ext cx="113424" cy="444376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10919" extrusionOk="0">
                    <a:moveTo>
                      <a:pt x="2644" y="1"/>
                    </a:moveTo>
                    <a:cubicBezTo>
                      <a:pt x="2382" y="72"/>
                      <a:pt x="2132" y="167"/>
                      <a:pt x="1894" y="286"/>
                    </a:cubicBezTo>
                    <a:cubicBezTo>
                      <a:pt x="1599" y="422"/>
                      <a:pt x="1281" y="490"/>
                      <a:pt x="962" y="490"/>
                    </a:cubicBezTo>
                    <a:cubicBezTo>
                      <a:pt x="636" y="490"/>
                      <a:pt x="307" y="419"/>
                      <a:pt x="1" y="274"/>
                    </a:cubicBezTo>
                    <a:lnTo>
                      <a:pt x="1" y="10609"/>
                    </a:lnTo>
                    <a:cubicBezTo>
                      <a:pt x="292" y="10774"/>
                      <a:pt x="645" y="10919"/>
                      <a:pt x="1009" y="10919"/>
                    </a:cubicBezTo>
                    <a:cubicBezTo>
                      <a:pt x="1196" y="10919"/>
                      <a:pt x="1386" y="10881"/>
                      <a:pt x="1572" y="10788"/>
                    </a:cubicBezTo>
                    <a:cubicBezTo>
                      <a:pt x="1810" y="10669"/>
                      <a:pt x="2049" y="10573"/>
                      <a:pt x="2299" y="10490"/>
                    </a:cubicBezTo>
                    <a:cubicBezTo>
                      <a:pt x="2620" y="6990"/>
                      <a:pt x="2787" y="3489"/>
                      <a:pt x="26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9" name="Google Shape;11299;p67"/>
              <p:cNvSpPr/>
              <p:nvPr/>
            </p:nvSpPr>
            <p:spPr>
              <a:xfrm>
                <a:off x="-3234105" y="2763883"/>
                <a:ext cx="70773" cy="432248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10621" extrusionOk="0">
                    <a:moveTo>
                      <a:pt x="777" y="0"/>
                    </a:moveTo>
                    <a:cubicBezTo>
                      <a:pt x="640" y="0"/>
                      <a:pt x="499" y="19"/>
                      <a:pt x="346" y="60"/>
                    </a:cubicBezTo>
                    <a:cubicBezTo>
                      <a:pt x="489" y="3548"/>
                      <a:pt x="322" y="7049"/>
                      <a:pt x="1" y="10549"/>
                    </a:cubicBezTo>
                    <a:cubicBezTo>
                      <a:pt x="255" y="10464"/>
                      <a:pt x="518" y="10422"/>
                      <a:pt x="780" y="10422"/>
                    </a:cubicBezTo>
                    <a:cubicBezTo>
                      <a:pt x="1108" y="10422"/>
                      <a:pt x="1435" y="10488"/>
                      <a:pt x="1739" y="10620"/>
                    </a:cubicBezTo>
                    <a:lnTo>
                      <a:pt x="1739" y="262"/>
                    </a:lnTo>
                    <a:cubicBezTo>
                      <a:pt x="1376" y="97"/>
                      <a:pt x="1087" y="0"/>
                      <a:pt x="7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0" name="Google Shape;11300;p67"/>
              <p:cNvSpPr/>
              <p:nvPr/>
            </p:nvSpPr>
            <p:spPr>
              <a:xfrm>
                <a:off x="-3231216" y="2620427"/>
                <a:ext cx="67883" cy="121197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978" extrusionOk="0">
                    <a:moveTo>
                      <a:pt x="1" y="1"/>
                    </a:moveTo>
                    <a:cubicBezTo>
                      <a:pt x="108" y="941"/>
                      <a:pt x="180" y="1882"/>
                      <a:pt x="239" y="2823"/>
                    </a:cubicBezTo>
                    <a:cubicBezTo>
                      <a:pt x="396" y="2791"/>
                      <a:pt x="555" y="2775"/>
                      <a:pt x="714" y="2775"/>
                    </a:cubicBezTo>
                    <a:cubicBezTo>
                      <a:pt x="1039" y="2775"/>
                      <a:pt x="1364" y="2841"/>
                      <a:pt x="1668" y="2977"/>
                    </a:cubicBezTo>
                    <a:lnTo>
                      <a:pt x="166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67"/>
              <p:cNvSpPr/>
              <p:nvPr/>
            </p:nvSpPr>
            <p:spPr>
              <a:xfrm>
                <a:off x="-3327625" y="2619938"/>
                <a:ext cx="106627" cy="135726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3335" extrusionOk="0">
                    <a:moveTo>
                      <a:pt x="1" y="1"/>
                    </a:moveTo>
                    <a:lnTo>
                      <a:pt x="1" y="3025"/>
                    </a:lnTo>
                    <a:cubicBezTo>
                      <a:pt x="292" y="3190"/>
                      <a:pt x="645" y="3335"/>
                      <a:pt x="1009" y="3335"/>
                    </a:cubicBezTo>
                    <a:cubicBezTo>
                      <a:pt x="1196" y="3335"/>
                      <a:pt x="1386" y="3297"/>
                      <a:pt x="1572" y="3204"/>
                    </a:cubicBezTo>
                    <a:cubicBezTo>
                      <a:pt x="1906" y="3037"/>
                      <a:pt x="2251" y="2906"/>
                      <a:pt x="2620" y="2835"/>
                    </a:cubicBezTo>
                    <a:cubicBezTo>
                      <a:pt x="2560" y="1894"/>
                      <a:pt x="2489" y="941"/>
                      <a:pt x="23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67"/>
              <p:cNvSpPr/>
              <p:nvPr/>
            </p:nvSpPr>
            <p:spPr>
              <a:xfrm>
                <a:off x="-3327625" y="3193153"/>
                <a:ext cx="93564" cy="48104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1182" extrusionOk="0">
                    <a:moveTo>
                      <a:pt x="2299" y="1"/>
                    </a:moveTo>
                    <a:lnTo>
                      <a:pt x="2299" y="1"/>
                    </a:lnTo>
                    <a:cubicBezTo>
                      <a:pt x="2049" y="72"/>
                      <a:pt x="1810" y="180"/>
                      <a:pt x="1572" y="299"/>
                    </a:cubicBezTo>
                    <a:cubicBezTo>
                      <a:pt x="1386" y="388"/>
                      <a:pt x="1196" y="424"/>
                      <a:pt x="1009" y="424"/>
                    </a:cubicBezTo>
                    <a:cubicBezTo>
                      <a:pt x="645" y="424"/>
                      <a:pt x="292" y="285"/>
                      <a:pt x="1" y="120"/>
                    </a:cubicBezTo>
                    <a:lnTo>
                      <a:pt x="1" y="965"/>
                    </a:lnTo>
                    <a:cubicBezTo>
                      <a:pt x="307" y="1110"/>
                      <a:pt x="636" y="1181"/>
                      <a:pt x="962" y="1181"/>
                    </a:cubicBezTo>
                    <a:cubicBezTo>
                      <a:pt x="1281" y="1181"/>
                      <a:pt x="1599" y="1113"/>
                      <a:pt x="1894" y="977"/>
                    </a:cubicBezTo>
                    <a:cubicBezTo>
                      <a:pt x="2013" y="918"/>
                      <a:pt x="2120" y="870"/>
                      <a:pt x="2215" y="822"/>
                    </a:cubicBezTo>
                    <a:cubicBezTo>
                      <a:pt x="2251" y="549"/>
                      <a:pt x="2275" y="275"/>
                      <a:pt x="2299" y="1"/>
                    </a:cubicBezTo>
                    <a:close/>
                  </a:path>
                </a:pathLst>
              </a:custGeom>
              <a:solidFill>
                <a:srgbClr val="529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67"/>
              <p:cNvSpPr/>
              <p:nvPr/>
            </p:nvSpPr>
            <p:spPr>
              <a:xfrm>
                <a:off x="-3236994" y="3187984"/>
                <a:ext cx="73662" cy="41552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1021" extrusionOk="0">
                    <a:moveTo>
                      <a:pt x="851" y="1"/>
                    </a:moveTo>
                    <a:cubicBezTo>
                      <a:pt x="589" y="1"/>
                      <a:pt x="326" y="43"/>
                      <a:pt x="72" y="128"/>
                    </a:cubicBezTo>
                    <a:cubicBezTo>
                      <a:pt x="48" y="402"/>
                      <a:pt x="24" y="676"/>
                      <a:pt x="0" y="949"/>
                    </a:cubicBezTo>
                    <a:cubicBezTo>
                      <a:pt x="332" y="812"/>
                      <a:pt x="597" y="750"/>
                      <a:pt x="846" y="750"/>
                    </a:cubicBezTo>
                    <a:cubicBezTo>
                      <a:pt x="1158" y="750"/>
                      <a:pt x="1445" y="849"/>
                      <a:pt x="1810" y="1021"/>
                    </a:cubicBezTo>
                    <a:lnTo>
                      <a:pt x="1810" y="199"/>
                    </a:lnTo>
                    <a:cubicBezTo>
                      <a:pt x="1506" y="67"/>
                      <a:pt x="1179" y="1"/>
                      <a:pt x="851" y="1"/>
                    </a:cubicBezTo>
                    <a:close/>
                  </a:path>
                </a:pathLst>
              </a:custGeom>
              <a:solidFill>
                <a:srgbClr val="4E89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67"/>
              <p:cNvSpPr/>
              <p:nvPr/>
            </p:nvSpPr>
            <p:spPr>
              <a:xfrm>
                <a:off x="-3327625" y="2735273"/>
                <a:ext cx="107604" cy="50994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1253" extrusionOk="0">
                    <a:moveTo>
                      <a:pt x="2608" y="1"/>
                    </a:moveTo>
                    <a:cubicBezTo>
                      <a:pt x="2251" y="72"/>
                      <a:pt x="1894" y="203"/>
                      <a:pt x="1560" y="370"/>
                    </a:cubicBezTo>
                    <a:cubicBezTo>
                      <a:pt x="1378" y="459"/>
                      <a:pt x="1191" y="495"/>
                      <a:pt x="1006" y="495"/>
                    </a:cubicBezTo>
                    <a:cubicBezTo>
                      <a:pt x="645" y="495"/>
                      <a:pt x="292" y="356"/>
                      <a:pt x="1" y="191"/>
                    </a:cubicBezTo>
                    <a:lnTo>
                      <a:pt x="1" y="1036"/>
                    </a:lnTo>
                    <a:cubicBezTo>
                      <a:pt x="307" y="1181"/>
                      <a:pt x="636" y="1252"/>
                      <a:pt x="962" y="1252"/>
                    </a:cubicBezTo>
                    <a:cubicBezTo>
                      <a:pt x="1281" y="1252"/>
                      <a:pt x="1599" y="1184"/>
                      <a:pt x="1894" y="1048"/>
                    </a:cubicBezTo>
                    <a:cubicBezTo>
                      <a:pt x="2132" y="929"/>
                      <a:pt x="2382" y="834"/>
                      <a:pt x="2644" y="763"/>
                    </a:cubicBezTo>
                    <a:cubicBezTo>
                      <a:pt x="2632" y="501"/>
                      <a:pt x="2620" y="251"/>
                      <a:pt x="2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67"/>
              <p:cNvSpPr/>
              <p:nvPr/>
            </p:nvSpPr>
            <p:spPr>
              <a:xfrm>
                <a:off x="-3221489" y="2733360"/>
                <a:ext cx="58157" cy="41186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012" extrusionOk="0">
                    <a:moveTo>
                      <a:pt x="475" y="0"/>
                    </a:moveTo>
                    <a:cubicBezTo>
                      <a:pt x="316" y="0"/>
                      <a:pt x="157" y="16"/>
                      <a:pt x="0" y="48"/>
                    </a:cubicBezTo>
                    <a:cubicBezTo>
                      <a:pt x="12" y="298"/>
                      <a:pt x="24" y="560"/>
                      <a:pt x="36" y="810"/>
                    </a:cubicBezTo>
                    <a:cubicBezTo>
                      <a:pt x="189" y="769"/>
                      <a:pt x="331" y="750"/>
                      <a:pt x="470" y="750"/>
                    </a:cubicBezTo>
                    <a:cubicBezTo>
                      <a:pt x="782" y="750"/>
                      <a:pt x="1074" y="847"/>
                      <a:pt x="1429" y="1012"/>
                    </a:cubicBezTo>
                    <a:lnTo>
                      <a:pt x="1429" y="202"/>
                    </a:lnTo>
                    <a:cubicBezTo>
                      <a:pt x="1125" y="66"/>
                      <a:pt x="800" y="0"/>
                      <a:pt x="4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6" name="Google Shape;11306;p67"/>
              <p:cNvSpPr/>
              <p:nvPr/>
            </p:nvSpPr>
            <p:spPr>
              <a:xfrm>
                <a:off x="-3232640" y="2603497"/>
                <a:ext cx="78058" cy="319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786" extrusionOk="0">
                    <a:moveTo>
                      <a:pt x="0" y="0"/>
                    </a:moveTo>
                    <a:cubicBezTo>
                      <a:pt x="24" y="262"/>
                      <a:pt x="60" y="524"/>
                      <a:pt x="84" y="786"/>
                    </a:cubicBezTo>
                    <a:lnTo>
                      <a:pt x="1393" y="786"/>
                    </a:lnTo>
                    <a:cubicBezTo>
                      <a:pt x="1917" y="786"/>
                      <a:pt x="1917" y="0"/>
                      <a:pt x="13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7" name="Google Shape;11307;p67"/>
              <p:cNvSpPr/>
              <p:nvPr/>
            </p:nvSpPr>
            <p:spPr>
              <a:xfrm>
                <a:off x="-3331491" y="2603497"/>
                <a:ext cx="102273" cy="31988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786" extrusionOk="0">
                    <a:moveTo>
                      <a:pt x="405" y="0"/>
                    </a:moveTo>
                    <a:cubicBezTo>
                      <a:pt x="179" y="0"/>
                      <a:pt x="0" y="179"/>
                      <a:pt x="12" y="393"/>
                    </a:cubicBezTo>
                    <a:cubicBezTo>
                      <a:pt x="0" y="607"/>
                      <a:pt x="179" y="786"/>
                      <a:pt x="405" y="786"/>
                    </a:cubicBezTo>
                    <a:lnTo>
                      <a:pt x="2513" y="786"/>
                    </a:lnTo>
                    <a:cubicBezTo>
                      <a:pt x="2489" y="524"/>
                      <a:pt x="2453" y="262"/>
                      <a:pt x="24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8" name="Google Shape;11308;p67"/>
              <p:cNvSpPr/>
              <p:nvPr/>
            </p:nvSpPr>
            <p:spPr>
              <a:xfrm>
                <a:off x="-3101353" y="3504727"/>
                <a:ext cx="100360" cy="363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894" extrusionOk="0">
                    <a:moveTo>
                      <a:pt x="2465" y="1"/>
                    </a:moveTo>
                    <a:cubicBezTo>
                      <a:pt x="1811" y="108"/>
                      <a:pt x="1157" y="157"/>
                      <a:pt x="502" y="157"/>
                    </a:cubicBezTo>
                    <a:cubicBezTo>
                      <a:pt x="430" y="157"/>
                      <a:pt x="359" y="157"/>
                      <a:pt x="287" y="155"/>
                    </a:cubicBezTo>
                    <a:cubicBezTo>
                      <a:pt x="215" y="405"/>
                      <a:pt x="120" y="644"/>
                      <a:pt x="1" y="870"/>
                    </a:cubicBezTo>
                    <a:cubicBezTo>
                      <a:pt x="159" y="885"/>
                      <a:pt x="317" y="893"/>
                      <a:pt x="475" y="893"/>
                    </a:cubicBezTo>
                    <a:cubicBezTo>
                      <a:pt x="1160" y="893"/>
                      <a:pt x="1836" y="748"/>
                      <a:pt x="2465" y="477"/>
                    </a:cubicBezTo>
                    <a:lnTo>
                      <a:pt x="2465" y="1"/>
                    </a:lnTo>
                    <a:close/>
                  </a:path>
                </a:pathLst>
              </a:custGeom>
              <a:solidFill>
                <a:srgbClr val="3A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67"/>
              <p:cNvSpPr/>
              <p:nvPr/>
            </p:nvSpPr>
            <p:spPr>
              <a:xfrm>
                <a:off x="-3165287" y="3504239"/>
                <a:ext cx="75616" cy="36384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894" extrusionOk="0">
                    <a:moveTo>
                      <a:pt x="0" y="1"/>
                    </a:moveTo>
                    <a:lnTo>
                      <a:pt x="0" y="489"/>
                    </a:lnTo>
                    <a:cubicBezTo>
                      <a:pt x="500" y="715"/>
                      <a:pt x="1036" y="846"/>
                      <a:pt x="1572" y="894"/>
                    </a:cubicBezTo>
                    <a:cubicBezTo>
                      <a:pt x="1691" y="656"/>
                      <a:pt x="1786" y="417"/>
                      <a:pt x="1858" y="179"/>
                    </a:cubicBezTo>
                    <a:cubicBezTo>
                      <a:pt x="1238" y="167"/>
                      <a:pt x="619" y="108"/>
                      <a:pt x="0" y="1"/>
                    </a:cubicBezTo>
                    <a:close/>
                  </a:path>
                </a:pathLst>
              </a:custGeom>
              <a:solidFill>
                <a:srgbClr val="3F6A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67"/>
              <p:cNvSpPr/>
              <p:nvPr/>
            </p:nvSpPr>
            <p:spPr>
              <a:xfrm>
                <a:off x="-3089714" y="3381457"/>
                <a:ext cx="88721" cy="129703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3187" extrusionOk="0">
                    <a:moveTo>
                      <a:pt x="1206" y="0"/>
                    </a:moveTo>
                    <a:cubicBezTo>
                      <a:pt x="960" y="0"/>
                      <a:pt x="698" y="61"/>
                      <a:pt x="370" y="196"/>
                    </a:cubicBezTo>
                    <a:cubicBezTo>
                      <a:pt x="286" y="1018"/>
                      <a:pt x="203" y="1839"/>
                      <a:pt x="108" y="2672"/>
                    </a:cubicBezTo>
                    <a:cubicBezTo>
                      <a:pt x="84" y="2839"/>
                      <a:pt x="48" y="3018"/>
                      <a:pt x="1" y="3184"/>
                    </a:cubicBezTo>
                    <a:cubicBezTo>
                      <a:pt x="73" y="3186"/>
                      <a:pt x="144" y="3186"/>
                      <a:pt x="216" y="3186"/>
                    </a:cubicBezTo>
                    <a:cubicBezTo>
                      <a:pt x="871" y="3186"/>
                      <a:pt x="1525" y="3137"/>
                      <a:pt x="2179" y="3030"/>
                    </a:cubicBezTo>
                    <a:lnTo>
                      <a:pt x="2179" y="267"/>
                    </a:lnTo>
                    <a:cubicBezTo>
                      <a:pt x="1811" y="100"/>
                      <a:pt x="1522" y="0"/>
                      <a:pt x="1206" y="0"/>
                    </a:cubicBezTo>
                    <a:close/>
                  </a:path>
                </a:pathLst>
              </a:custGeom>
              <a:solidFill>
                <a:srgbClr val="508C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67"/>
              <p:cNvSpPr/>
              <p:nvPr/>
            </p:nvSpPr>
            <p:spPr>
              <a:xfrm>
                <a:off x="-3165287" y="3389393"/>
                <a:ext cx="90633" cy="121686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2990" extrusionOk="0">
                    <a:moveTo>
                      <a:pt x="2227" y="1"/>
                    </a:moveTo>
                    <a:lnTo>
                      <a:pt x="2227" y="1"/>
                    </a:lnTo>
                    <a:cubicBezTo>
                      <a:pt x="2120" y="49"/>
                      <a:pt x="2012" y="96"/>
                      <a:pt x="1905" y="156"/>
                    </a:cubicBezTo>
                    <a:cubicBezTo>
                      <a:pt x="1608" y="290"/>
                      <a:pt x="1291" y="355"/>
                      <a:pt x="974" y="355"/>
                    </a:cubicBezTo>
                    <a:cubicBezTo>
                      <a:pt x="642" y="355"/>
                      <a:pt x="310" y="284"/>
                      <a:pt x="0" y="144"/>
                    </a:cubicBezTo>
                    <a:lnTo>
                      <a:pt x="0" y="2823"/>
                    </a:lnTo>
                    <a:cubicBezTo>
                      <a:pt x="619" y="2930"/>
                      <a:pt x="1238" y="2978"/>
                      <a:pt x="1858" y="2989"/>
                    </a:cubicBezTo>
                    <a:cubicBezTo>
                      <a:pt x="1905" y="2823"/>
                      <a:pt x="1941" y="2644"/>
                      <a:pt x="1965" y="2466"/>
                    </a:cubicBezTo>
                    <a:cubicBezTo>
                      <a:pt x="2060" y="1644"/>
                      <a:pt x="2143" y="823"/>
                      <a:pt x="2227" y="1"/>
                    </a:cubicBezTo>
                    <a:close/>
                  </a:path>
                </a:pathLst>
              </a:custGeom>
              <a:solidFill>
                <a:srgbClr val="5290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67"/>
              <p:cNvSpPr/>
              <p:nvPr/>
            </p:nvSpPr>
            <p:spPr>
              <a:xfrm>
                <a:off x="-3165287" y="2928624"/>
                <a:ext cx="113424" cy="444376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10919" extrusionOk="0">
                    <a:moveTo>
                      <a:pt x="2643" y="0"/>
                    </a:moveTo>
                    <a:cubicBezTo>
                      <a:pt x="2381" y="72"/>
                      <a:pt x="2131" y="167"/>
                      <a:pt x="1905" y="286"/>
                    </a:cubicBezTo>
                    <a:cubicBezTo>
                      <a:pt x="1602" y="429"/>
                      <a:pt x="1277" y="500"/>
                      <a:pt x="953" y="500"/>
                    </a:cubicBezTo>
                    <a:cubicBezTo>
                      <a:pt x="628" y="500"/>
                      <a:pt x="304" y="429"/>
                      <a:pt x="0" y="286"/>
                    </a:cubicBezTo>
                    <a:lnTo>
                      <a:pt x="0" y="10621"/>
                    </a:lnTo>
                    <a:cubicBezTo>
                      <a:pt x="290" y="10777"/>
                      <a:pt x="642" y="10919"/>
                      <a:pt x="1006" y="10919"/>
                    </a:cubicBezTo>
                    <a:cubicBezTo>
                      <a:pt x="1194" y="10919"/>
                      <a:pt x="1385" y="10881"/>
                      <a:pt x="1572" y="10787"/>
                    </a:cubicBezTo>
                    <a:cubicBezTo>
                      <a:pt x="1810" y="10668"/>
                      <a:pt x="2048" y="10573"/>
                      <a:pt x="2298" y="10490"/>
                    </a:cubicBezTo>
                    <a:cubicBezTo>
                      <a:pt x="2620" y="6989"/>
                      <a:pt x="2786" y="3501"/>
                      <a:pt x="26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67"/>
              <p:cNvSpPr/>
              <p:nvPr/>
            </p:nvSpPr>
            <p:spPr>
              <a:xfrm>
                <a:off x="-3071767" y="2926670"/>
                <a:ext cx="70773" cy="432248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10621" extrusionOk="0">
                    <a:moveTo>
                      <a:pt x="777" y="1"/>
                    </a:moveTo>
                    <a:cubicBezTo>
                      <a:pt x="640" y="1"/>
                      <a:pt x="499" y="20"/>
                      <a:pt x="345" y="60"/>
                    </a:cubicBezTo>
                    <a:cubicBezTo>
                      <a:pt x="488" y="3549"/>
                      <a:pt x="322" y="7049"/>
                      <a:pt x="0" y="10549"/>
                    </a:cubicBezTo>
                    <a:cubicBezTo>
                      <a:pt x="251" y="10460"/>
                      <a:pt x="512" y="10418"/>
                      <a:pt x="771" y="10418"/>
                    </a:cubicBezTo>
                    <a:cubicBezTo>
                      <a:pt x="1102" y="10418"/>
                      <a:pt x="1431" y="10487"/>
                      <a:pt x="1738" y="10621"/>
                    </a:cubicBezTo>
                    <a:lnTo>
                      <a:pt x="1738" y="262"/>
                    </a:lnTo>
                    <a:cubicBezTo>
                      <a:pt x="1375" y="97"/>
                      <a:pt x="1087" y="1"/>
                      <a:pt x="777" y="1"/>
                    </a:cubicBezTo>
                    <a:close/>
                  </a:path>
                </a:pathLst>
              </a:custGeom>
              <a:solidFill>
                <a:srgbClr val="508C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67"/>
              <p:cNvSpPr/>
              <p:nvPr/>
            </p:nvSpPr>
            <p:spPr>
              <a:xfrm>
                <a:off x="-3068878" y="2782766"/>
                <a:ext cx="67883" cy="121156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977" extrusionOk="0">
                    <a:moveTo>
                      <a:pt x="1" y="0"/>
                    </a:moveTo>
                    <a:cubicBezTo>
                      <a:pt x="108" y="941"/>
                      <a:pt x="179" y="1882"/>
                      <a:pt x="239" y="2834"/>
                    </a:cubicBezTo>
                    <a:cubicBezTo>
                      <a:pt x="397" y="2798"/>
                      <a:pt x="559" y="2781"/>
                      <a:pt x="720" y="2781"/>
                    </a:cubicBezTo>
                    <a:cubicBezTo>
                      <a:pt x="1043" y="2781"/>
                      <a:pt x="1366" y="2850"/>
                      <a:pt x="1667" y="2977"/>
                    </a:cubicBezTo>
                    <a:lnTo>
                      <a:pt x="166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67"/>
              <p:cNvSpPr/>
              <p:nvPr/>
            </p:nvSpPr>
            <p:spPr>
              <a:xfrm>
                <a:off x="-3165287" y="2782766"/>
                <a:ext cx="106139" cy="135726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3335" extrusionOk="0">
                    <a:moveTo>
                      <a:pt x="0" y="0"/>
                    </a:moveTo>
                    <a:lnTo>
                      <a:pt x="0" y="3025"/>
                    </a:lnTo>
                    <a:cubicBezTo>
                      <a:pt x="291" y="3190"/>
                      <a:pt x="645" y="3334"/>
                      <a:pt x="1009" y="3334"/>
                    </a:cubicBezTo>
                    <a:cubicBezTo>
                      <a:pt x="1196" y="3334"/>
                      <a:pt x="1386" y="3296"/>
                      <a:pt x="1572" y="3203"/>
                    </a:cubicBezTo>
                    <a:cubicBezTo>
                      <a:pt x="1905" y="3036"/>
                      <a:pt x="2251" y="2905"/>
                      <a:pt x="2608" y="2822"/>
                    </a:cubicBezTo>
                    <a:cubicBezTo>
                      <a:pt x="2560" y="1882"/>
                      <a:pt x="2477" y="941"/>
                      <a:pt x="2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67"/>
              <p:cNvSpPr/>
              <p:nvPr/>
            </p:nvSpPr>
            <p:spPr>
              <a:xfrm>
                <a:off x="-3165287" y="3355492"/>
                <a:ext cx="93564" cy="48064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1181" extrusionOk="0">
                    <a:moveTo>
                      <a:pt x="2298" y="1"/>
                    </a:moveTo>
                    <a:lnTo>
                      <a:pt x="2298" y="1"/>
                    </a:lnTo>
                    <a:cubicBezTo>
                      <a:pt x="2048" y="84"/>
                      <a:pt x="1810" y="179"/>
                      <a:pt x="1572" y="298"/>
                    </a:cubicBezTo>
                    <a:cubicBezTo>
                      <a:pt x="1382" y="393"/>
                      <a:pt x="1187" y="432"/>
                      <a:pt x="995" y="432"/>
                    </a:cubicBezTo>
                    <a:cubicBezTo>
                      <a:pt x="636" y="432"/>
                      <a:pt x="288" y="295"/>
                      <a:pt x="0" y="132"/>
                    </a:cubicBezTo>
                    <a:lnTo>
                      <a:pt x="0" y="965"/>
                    </a:lnTo>
                    <a:cubicBezTo>
                      <a:pt x="307" y="1109"/>
                      <a:pt x="635" y="1181"/>
                      <a:pt x="963" y="1181"/>
                    </a:cubicBezTo>
                    <a:cubicBezTo>
                      <a:pt x="1284" y="1181"/>
                      <a:pt x="1605" y="1112"/>
                      <a:pt x="1905" y="977"/>
                    </a:cubicBezTo>
                    <a:cubicBezTo>
                      <a:pt x="2012" y="917"/>
                      <a:pt x="2120" y="870"/>
                      <a:pt x="2227" y="822"/>
                    </a:cubicBezTo>
                    <a:cubicBezTo>
                      <a:pt x="2251" y="548"/>
                      <a:pt x="2274" y="274"/>
                      <a:pt x="2298" y="1"/>
                    </a:cubicBezTo>
                    <a:close/>
                  </a:path>
                </a:pathLst>
              </a:custGeom>
              <a:solidFill>
                <a:srgbClr val="3F6A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67"/>
              <p:cNvSpPr/>
              <p:nvPr/>
            </p:nvSpPr>
            <p:spPr>
              <a:xfrm>
                <a:off x="-3074697" y="3350609"/>
                <a:ext cx="73703" cy="41756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026" extrusionOk="0">
                    <a:moveTo>
                      <a:pt x="843" y="1"/>
                    </a:moveTo>
                    <a:cubicBezTo>
                      <a:pt x="584" y="1"/>
                      <a:pt x="323" y="43"/>
                      <a:pt x="72" y="132"/>
                    </a:cubicBezTo>
                    <a:cubicBezTo>
                      <a:pt x="48" y="406"/>
                      <a:pt x="25" y="680"/>
                      <a:pt x="1" y="954"/>
                    </a:cubicBezTo>
                    <a:cubicBezTo>
                      <a:pt x="333" y="817"/>
                      <a:pt x="598" y="754"/>
                      <a:pt x="846" y="754"/>
                    </a:cubicBezTo>
                    <a:cubicBezTo>
                      <a:pt x="1159" y="754"/>
                      <a:pt x="1446" y="853"/>
                      <a:pt x="1810" y="1025"/>
                    </a:cubicBezTo>
                    <a:lnTo>
                      <a:pt x="1810" y="204"/>
                    </a:lnTo>
                    <a:cubicBezTo>
                      <a:pt x="1503" y="70"/>
                      <a:pt x="1174" y="1"/>
                      <a:pt x="843" y="1"/>
                    </a:cubicBezTo>
                    <a:close/>
                  </a:path>
                </a:pathLst>
              </a:custGeom>
              <a:solidFill>
                <a:srgbClr val="3A64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67"/>
              <p:cNvSpPr/>
              <p:nvPr/>
            </p:nvSpPr>
            <p:spPr>
              <a:xfrm>
                <a:off x="-3165287" y="2897613"/>
                <a:ext cx="107604" cy="51401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1263" extrusionOk="0">
                    <a:moveTo>
                      <a:pt x="2608" y="0"/>
                    </a:moveTo>
                    <a:cubicBezTo>
                      <a:pt x="2239" y="83"/>
                      <a:pt x="1893" y="203"/>
                      <a:pt x="1560" y="381"/>
                    </a:cubicBezTo>
                    <a:cubicBezTo>
                      <a:pt x="1378" y="470"/>
                      <a:pt x="1191" y="507"/>
                      <a:pt x="1005" y="507"/>
                    </a:cubicBezTo>
                    <a:cubicBezTo>
                      <a:pt x="644" y="507"/>
                      <a:pt x="291" y="368"/>
                      <a:pt x="0" y="203"/>
                    </a:cubicBezTo>
                    <a:lnTo>
                      <a:pt x="0" y="1048"/>
                    </a:lnTo>
                    <a:cubicBezTo>
                      <a:pt x="304" y="1191"/>
                      <a:pt x="628" y="1262"/>
                      <a:pt x="953" y="1262"/>
                    </a:cubicBezTo>
                    <a:cubicBezTo>
                      <a:pt x="1277" y="1262"/>
                      <a:pt x="1602" y="1191"/>
                      <a:pt x="1905" y="1048"/>
                    </a:cubicBezTo>
                    <a:cubicBezTo>
                      <a:pt x="2131" y="929"/>
                      <a:pt x="2381" y="834"/>
                      <a:pt x="2643" y="762"/>
                    </a:cubicBezTo>
                    <a:cubicBezTo>
                      <a:pt x="2632" y="512"/>
                      <a:pt x="2620" y="250"/>
                      <a:pt x="2608" y="0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9" name="Google Shape;11319;p67"/>
              <p:cNvSpPr/>
              <p:nvPr/>
            </p:nvSpPr>
            <p:spPr>
              <a:xfrm>
                <a:off x="-3059192" y="2895944"/>
                <a:ext cx="58197" cy="4143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018" extrusionOk="0">
                    <a:moveTo>
                      <a:pt x="482" y="0"/>
                    </a:moveTo>
                    <a:cubicBezTo>
                      <a:pt x="321" y="0"/>
                      <a:pt x="159" y="17"/>
                      <a:pt x="1" y="53"/>
                    </a:cubicBezTo>
                    <a:cubicBezTo>
                      <a:pt x="13" y="303"/>
                      <a:pt x="25" y="565"/>
                      <a:pt x="36" y="815"/>
                    </a:cubicBezTo>
                    <a:cubicBezTo>
                      <a:pt x="190" y="775"/>
                      <a:pt x="331" y="756"/>
                      <a:pt x="468" y="756"/>
                    </a:cubicBezTo>
                    <a:cubicBezTo>
                      <a:pt x="778" y="756"/>
                      <a:pt x="1066" y="852"/>
                      <a:pt x="1429" y="1017"/>
                    </a:cubicBezTo>
                    <a:lnTo>
                      <a:pt x="1429" y="196"/>
                    </a:lnTo>
                    <a:cubicBezTo>
                      <a:pt x="1128" y="69"/>
                      <a:pt x="805" y="0"/>
                      <a:pt x="482" y="0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0" name="Google Shape;11320;p67"/>
              <p:cNvSpPr/>
              <p:nvPr/>
            </p:nvSpPr>
            <p:spPr>
              <a:xfrm>
                <a:off x="-3146404" y="2649037"/>
                <a:ext cx="126529" cy="119244"/>
              </a:xfrm>
              <a:custGeom>
                <a:avLst/>
                <a:gdLst/>
                <a:ahLst/>
                <a:cxnLst/>
                <a:rect l="l" t="t" r="r" b="b"/>
                <a:pathLst>
                  <a:path w="3109" h="2930" extrusionOk="0">
                    <a:moveTo>
                      <a:pt x="2251" y="0"/>
                    </a:moveTo>
                    <a:cubicBezTo>
                      <a:pt x="2013" y="1167"/>
                      <a:pt x="1406" y="2060"/>
                      <a:pt x="120" y="2417"/>
                    </a:cubicBezTo>
                    <a:cubicBezTo>
                      <a:pt x="48" y="2727"/>
                      <a:pt x="1" y="2929"/>
                      <a:pt x="1" y="2929"/>
                    </a:cubicBezTo>
                    <a:lnTo>
                      <a:pt x="3108" y="2929"/>
                    </a:lnTo>
                    <a:cubicBezTo>
                      <a:pt x="3108" y="2929"/>
                      <a:pt x="2799" y="988"/>
                      <a:pt x="2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1" name="Google Shape;11321;p67"/>
              <p:cNvSpPr/>
              <p:nvPr/>
            </p:nvSpPr>
            <p:spPr>
              <a:xfrm>
                <a:off x="-3141561" y="2626246"/>
                <a:ext cx="86767" cy="121197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2978" extrusionOk="0">
                    <a:moveTo>
                      <a:pt x="1501" y="1"/>
                    </a:moveTo>
                    <a:cubicBezTo>
                      <a:pt x="798" y="1"/>
                      <a:pt x="227" y="2001"/>
                      <a:pt x="1" y="2977"/>
                    </a:cubicBezTo>
                    <a:cubicBezTo>
                      <a:pt x="1287" y="2632"/>
                      <a:pt x="1894" y="1727"/>
                      <a:pt x="2132" y="560"/>
                    </a:cubicBezTo>
                    <a:cubicBezTo>
                      <a:pt x="1953" y="227"/>
                      <a:pt x="1739" y="1"/>
                      <a:pt x="1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2" name="Google Shape;11322;p67"/>
              <p:cNvSpPr/>
              <p:nvPr/>
            </p:nvSpPr>
            <p:spPr>
              <a:xfrm>
                <a:off x="-3070831" y="2766284"/>
                <a:ext cx="78546" cy="32029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787" extrusionOk="0">
                    <a:moveTo>
                      <a:pt x="1" y="1"/>
                    </a:moveTo>
                    <a:cubicBezTo>
                      <a:pt x="37" y="263"/>
                      <a:pt x="72" y="524"/>
                      <a:pt x="96" y="786"/>
                    </a:cubicBezTo>
                    <a:lnTo>
                      <a:pt x="1406" y="786"/>
                    </a:lnTo>
                    <a:cubicBezTo>
                      <a:pt x="1930" y="786"/>
                      <a:pt x="1930" y="1"/>
                      <a:pt x="1406" y="1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3" name="Google Shape;11323;p67"/>
              <p:cNvSpPr/>
              <p:nvPr/>
            </p:nvSpPr>
            <p:spPr>
              <a:xfrm>
                <a:off x="-3169194" y="2766284"/>
                <a:ext cx="102314" cy="32029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87" extrusionOk="0">
                    <a:moveTo>
                      <a:pt x="384" y="0"/>
                    </a:moveTo>
                    <a:cubicBezTo>
                      <a:pt x="168" y="0"/>
                      <a:pt x="1" y="174"/>
                      <a:pt x="1" y="393"/>
                    </a:cubicBezTo>
                    <a:cubicBezTo>
                      <a:pt x="1" y="608"/>
                      <a:pt x="180" y="786"/>
                      <a:pt x="406" y="786"/>
                    </a:cubicBezTo>
                    <a:lnTo>
                      <a:pt x="2513" y="786"/>
                    </a:lnTo>
                    <a:cubicBezTo>
                      <a:pt x="2477" y="524"/>
                      <a:pt x="2454" y="263"/>
                      <a:pt x="2418" y="1"/>
                    </a:cubicBezTo>
                    <a:lnTo>
                      <a:pt x="406" y="1"/>
                    </a:lnTo>
                    <a:cubicBezTo>
                      <a:pt x="399" y="0"/>
                      <a:pt x="392" y="0"/>
                      <a:pt x="384" y="0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4" name="Google Shape;11324;p67"/>
              <p:cNvSpPr/>
              <p:nvPr/>
            </p:nvSpPr>
            <p:spPr>
              <a:xfrm>
                <a:off x="-2939992" y="3460653"/>
                <a:ext cx="99872" cy="36180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889" extrusionOk="0">
                    <a:moveTo>
                      <a:pt x="2453" y="0"/>
                    </a:moveTo>
                    <a:cubicBezTo>
                      <a:pt x="1810" y="107"/>
                      <a:pt x="1156" y="157"/>
                      <a:pt x="493" y="157"/>
                    </a:cubicBezTo>
                    <a:cubicBezTo>
                      <a:pt x="421" y="157"/>
                      <a:pt x="348" y="156"/>
                      <a:pt x="274" y="155"/>
                    </a:cubicBezTo>
                    <a:cubicBezTo>
                      <a:pt x="203" y="405"/>
                      <a:pt x="120" y="643"/>
                      <a:pt x="1" y="869"/>
                    </a:cubicBezTo>
                    <a:cubicBezTo>
                      <a:pt x="148" y="882"/>
                      <a:pt x="295" y="888"/>
                      <a:pt x="443" y="888"/>
                    </a:cubicBezTo>
                    <a:cubicBezTo>
                      <a:pt x="1130" y="888"/>
                      <a:pt x="1816" y="751"/>
                      <a:pt x="2453" y="476"/>
                    </a:cubicBezTo>
                    <a:lnTo>
                      <a:pt x="2453" y="0"/>
                    </a:lnTo>
                    <a:close/>
                  </a:path>
                </a:pathLst>
              </a:custGeom>
              <a:solidFill>
                <a:srgbClr val="603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5" name="Google Shape;11325;p67"/>
              <p:cNvSpPr/>
              <p:nvPr/>
            </p:nvSpPr>
            <p:spPr>
              <a:xfrm>
                <a:off x="-3003926" y="3460164"/>
                <a:ext cx="75128" cy="35895"/>
              </a:xfrm>
              <a:custGeom>
                <a:avLst/>
                <a:gdLst/>
                <a:ahLst/>
                <a:cxnLst/>
                <a:rect l="l" t="t" r="r" b="b"/>
                <a:pathLst>
                  <a:path w="1846" h="882" extrusionOk="0">
                    <a:moveTo>
                      <a:pt x="0" y="0"/>
                    </a:moveTo>
                    <a:lnTo>
                      <a:pt x="0" y="488"/>
                    </a:lnTo>
                    <a:cubicBezTo>
                      <a:pt x="488" y="715"/>
                      <a:pt x="1024" y="846"/>
                      <a:pt x="1572" y="881"/>
                    </a:cubicBezTo>
                    <a:cubicBezTo>
                      <a:pt x="1691" y="655"/>
                      <a:pt x="1774" y="417"/>
                      <a:pt x="1845" y="167"/>
                    </a:cubicBezTo>
                    <a:cubicBezTo>
                      <a:pt x="1226" y="155"/>
                      <a:pt x="607" y="107"/>
                      <a:pt x="0" y="0"/>
                    </a:cubicBezTo>
                    <a:close/>
                  </a:path>
                </a:pathLst>
              </a:custGeom>
              <a:solidFill>
                <a:srgbClr val="6E3F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6" name="Google Shape;11326;p67"/>
              <p:cNvSpPr/>
              <p:nvPr/>
            </p:nvSpPr>
            <p:spPr>
              <a:xfrm>
                <a:off x="-2928842" y="3337138"/>
                <a:ext cx="88721" cy="129906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3192" extrusionOk="0">
                    <a:moveTo>
                      <a:pt x="1221" y="1"/>
                    </a:moveTo>
                    <a:cubicBezTo>
                      <a:pt x="971" y="1"/>
                      <a:pt x="705" y="63"/>
                      <a:pt x="370" y="202"/>
                    </a:cubicBezTo>
                    <a:cubicBezTo>
                      <a:pt x="286" y="1023"/>
                      <a:pt x="203" y="1845"/>
                      <a:pt x="108" y="2678"/>
                    </a:cubicBezTo>
                    <a:cubicBezTo>
                      <a:pt x="84" y="2845"/>
                      <a:pt x="48" y="3023"/>
                      <a:pt x="0" y="3190"/>
                    </a:cubicBezTo>
                    <a:cubicBezTo>
                      <a:pt x="74" y="3191"/>
                      <a:pt x="147" y="3192"/>
                      <a:pt x="219" y="3192"/>
                    </a:cubicBezTo>
                    <a:cubicBezTo>
                      <a:pt x="882" y="3192"/>
                      <a:pt x="1536" y="3142"/>
                      <a:pt x="2179" y="3035"/>
                    </a:cubicBezTo>
                    <a:lnTo>
                      <a:pt x="2179" y="261"/>
                    </a:lnTo>
                    <a:cubicBezTo>
                      <a:pt x="1817" y="96"/>
                      <a:pt x="1531" y="1"/>
                      <a:pt x="1221" y="1"/>
                    </a:cubicBezTo>
                    <a:close/>
                  </a:path>
                </a:pathLst>
              </a:custGeom>
              <a:solidFill>
                <a:srgbClr val="6B47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7" name="Google Shape;11327;p67"/>
              <p:cNvSpPr/>
              <p:nvPr/>
            </p:nvSpPr>
            <p:spPr>
              <a:xfrm>
                <a:off x="-3003926" y="3345318"/>
                <a:ext cx="90145" cy="121645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989" extrusionOk="0">
                    <a:moveTo>
                      <a:pt x="2215" y="1"/>
                    </a:moveTo>
                    <a:lnTo>
                      <a:pt x="2215" y="1"/>
                    </a:lnTo>
                    <a:cubicBezTo>
                      <a:pt x="2107" y="48"/>
                      <a:pt x="2012" y="96"/>
                      <a:pt x="1893" y="155"/>
                    </a:cubicBezTo>
                    <a:cubicBezTo>
                      <a:pt x="1596" y="289"/>
                      <a:pt x="1279" y="355"/>
                      <a:pt x="963" y="355"/>
                    </a:cubicBezTo>
                    <a:cubicBezTo>
                      <a:pt x="633" y="355"/>
                      <a:pt x="304" y="283"/>
                      <a:pt x="0" y="143"/>
                    </a:cubicBezTo>
                    <a:lnTo>
                      <a:pt x="0" y="2822"/>
                    </a:lnTo>
                    <a:cubicBezTo>
                      <a:pt x="607" y="2929"/>
                      <a:pt x="1226" y="2977"/>
                      <a:pt x="1845" y="2989"/>
                    </a:cubicBezTo>
                    <a:cubicBezTo>
                      <a:pt x="1893" y="2822"/>
                      <a:pt x="1929" y="2644"/>
                      <a:pt x="1953" y="2477"/>
                    </a:cubicBezTo>
                    <a:cubicBezTo>
                      <a:pt x="2048" y="1644"/>
                      <a:pt x="2131" y="822"/>
                      <a:pt x="2215" y="1"/>
                    </a:cubicBezTo>
                    <a:close/>
                  </a:path>
                </a:pathLst>
              </a:custGeom>
              <a:solidFill>
                <a:srgbClr val="7D52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8" name="Google Shape;11328;p67"/>
              <p:cNvSpPr/>
              <p:nvPr/>
            </p:nvSpPr>
            <p:spPr>
              <a:xfrm>
                <a:off x="-3003926" y="2884508"/>
                <a:ext cx="113424" cy="444498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10922" extrusionOk="0">
                    <a:moveTo>
                      <a:pt x="2643" y="1"/>
                    </a:moveTo>
                    <a:cubicBezTo>
                      <a:pt x="2381" y="72"/>
                      <a:pt x="2131" y="167"/>
                      <a:pt x="1893" y="298"/>
                    </a:cubicBezTo>
                    <a:cubicBezTo>
                      <a:pt x="1593" y="434"/>
                      <a:pt x="1272" y="502"/>
                      <a:pt x="952" y="502"/>
                    </a:cubicBezTo>
                    <a:cubicBezTo>
                      <a:pt x="626" y="502"/>
                      <a:pt x="301" y="431"/>
                      <a:pt x="0" y="286"/>
                    </a:cubicBezTo>
                    <a:lnTo>
                      <a:pt x="0" y="10621"/>
                    </a:lnTo>
                    <a:cubicBezTo>
                      <a:pt x="280" y="10784"/>
                      <a:pt x="625" y="10922"/>
                      <a:pt x="987" y="10922"/>
                    </a:cubicBezTo>
                    <a:cubicBezTo>
                      <a:pt x="1180" y="10922"/>
                      <a:pt x="1377" y="10883"/>
                      <a:pt x="1572" y="10788"/>
                    </a:cubicBezTo>
                    <a:cubicBezTo>
                      <a:pt x="1798" y="10681"/>
                      <a:pt x="2048" y="10573"/>
                      <a:pt x="2298" y="10490"/>
                    </a:cubicBezTo>
                    <a:cubicBezTo>
                      <a:pt x="2607" y="7002"/>
                      <a:pt x="2786" y="3501"/>
                      <a:pt x="2643" y="1"/>
                    </a:cubicBezTo>
                    <a:close/>
                  </a:path>
                </a:pathLst>
              </a:custGeom>
              <a:solidFill>
                <a:srgbClr val="7D52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9" name="Google Shape;11329;p67"/>
              <p:cNvSpPr/>
              <p:nvPr/>
            </p:nvSpPr>
            <p:spPr>
              <a:xfrm>
                <a:off x="-2910447" y="2882596"/>
                <a:ext cx="70325" cy="432248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0621" extrusionOk="0">
                    <a:moveTo>
                      <a:pt x="775" y="1"/>
                    </a:moveTo>
                    <a:cubicBezTo>
                      <a:pt x="640" y="1"/>
                      <a:pt x="500" y="19"/>
                      <a:pt x="346" y="60"/>
                    </a:cubicBezTo>
                    <a:cubicBezTo>
                      <a:pt x="489" y="3548"/>
                      <a:pt x="310" y="7049"/>
                      <a:pt x="1" y="10549"/>
                    </a:cubicBezTo>
                    <a:cubicBezTo>
                      <a:pt x="247" y="10460"/>
                      <a:pt x="504" y="10417"/>
                      <a:pt x="762" y="10417"/>
                    </a:cubicBezTo>
                    <a:cubicBezTo>
                      <a:pt x="1091" y="10417"/>
                      <a:pt x="1420" y="10487"/>
                      <a:pt x="1727" y="10620"/>
                    </a:cubicBezTo>
                    <a:lnTo>
                      <a:pt x="1727" y="262"/>
                    </a:lnTo>
                    <a:cubicBezTo>
                      <a:pt x="1364" y="97"/>
                      <a:pt x="1081" y="1"/>
                      <a:pt x="775" y="1"/>
                    </a:cubicBezTo>
                    <a:close/>
                  </a:path>
                </a:pathLst>
              </a:custGeom>
              <a:solidFill>
                <a:srgbClr val="6B47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0" name="Google Shape;11330;p67"/>
              <p:cNvSpPr/>
              <p:nvPr/>
            </p:nvSpPr>
            <p:spPr>
              <a:xfrm>
                <a:off x="-2907517" y="2738651"/>
                <a:ext cx="67395" cy="121197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2978" extrusionOk="0">
                    <a:moveTo>
                      <a:pt x="0" y="1"/>
                    </a:moveTo>
                    <a:cubicBezTo>
                      <a:pt x="96" y="942"/>
                      <a:pt x="179" y="1882"/>
                      <a:pt x="227" y="2835"/>
                    </a:cubicBezTo>
                    <a:cubicBezTo>
                      <a:pt x="389" y="2799"/>
                      <a:pt x="552" y="2782"/>
                      <a:pt x="713" y="2782"/>
                    </a:cubicBezTo>
                    <a:cubicBezTo>
                      <a:pt x="1036" y="2782"/>
                      <a:pt x="1354" y="2850"/>
                      <a:pt x="1655" y="2977"/>
                    </a:cubicBez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6B47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1" name="Google Shape;11331;p67"/>
              <p:cNvSpPr/>
              <p:nvPr/>
            </p:nvSpPr>
            <p:spPr>
              <a:xfrm>
                <a:off x="-3003926" y="2738651"/>
                <a:ext cx="106139" cy="135726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3335" extrusionOk="0">
                    <a:moveTo>
                      <a:pt x="0" y="1"/>
                    </a:moveTo>
                    <a:lnTo>
                      <a:pt x="0" y="3025"/>
                    </a:lnTo>
                    <a:cubicBezTo>
                      <a:pt x="283" y="3190"/>
                      <a:pt x="634" y="3335"/>
                      <a:pt x="1001" y="3335"/>
                    </a:cubicBezTo>
                    <a:cubicBezTo>
                      <a:pt x="1189" y="3335"/>
                      <a:pt x="1382" y="3297"/>
                      <a:pt x="1572" y="3204"/>
                    </a:cubicBezTo>
                    <a:cubicBezTo>
                      <a:pt x="1893" y="3037"/>
                      <a:pt x="2250" y="2906"/>
                      <a:pt x="2607" y="2823"/>
                    </a:cubicBezTo>
                    <a:cubicBezTo>
                      <a:pt x="2560" y="1882"/>
                      <a:pt x="2477" y="942"/>
                      <a:pt x="2381" y="1"/>
                    </a:cubicBezTo>
                    <a:close/>
                  </a:path>
                </a:pathLst>
              </a:custGeom>
              <a:solidFill>
                <a:srgbClr val="7D52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2" name="Google Shape;11332;p67"/>
              <p:cNvSpPr/>
              <p:nvPr/>
            </p:nvSpPr>
            <p:spPr>
              <a:xfrm>
                <a:off x="-3003926" y="3311418"/>
                <a:ext cx="93523" cy="48308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1187" extrusionOk="0">
                    <a:moveTo>
                      <a:pt x="2298" y="0"/>
                    </a:moveTo>
                    <a:lnTo>
                      <a:pt x="2298" y="0"/>
                    </a:lnTo>
                    <a:cubicBezTo>
                      <a:pt x="2048" y="83"/>
                      <a:pt x="1798" y="179"/>
                      <a:pt x="1560" y="298"/>
                    </a:cubicBezTo>
                    <a:cubicBezTo>
                      <a:pt x="1369" y="393"/>
                      <a:pt x="1175" y="432"/>
                      <a:pt x="984" y="432"/>
                    </a:cubicBezTo>
                    <a:cubicBezTo>
                      <a:pt x="625" y="432"/>
                      <a:pt x="280" y="294"/>
                      <a:pt x="0" y="131"/>
                    </a:cubicBezTo>
                    <a:lnTo>
                      <a:pt x="0" y="976"/>
                    </a:lnTo>
                    <a:cubicBezTo>
                      <a:pt x="301" y="1115"/>
                      <a:pt x="626" y="1186"/>
                      <a:pt x="952" y="1186"/>
                    </a:cubicBezTo>
                    <a:cubicBezTo>
                      <a:pt x="1272" y="1186"/>
                      <a:pt x="1593" y="1118"/>
                      <a:pt x="1893" y="976"/>
                    </a:cubicBezTo>
                    <a:cubicBezTo>
                      <a:pt x="2012" y="929"/>
                      <a:pt x="2107" y="881"/>
                      <a:pt x="2215" y="834"/>
                    </a:cubicBezTo>
                    <a:cubicBezTo>
                      <a:pt x="2238" y="560"/>
                      <a:pt x="2262" y="274"/>
                      <a:pt x="2298" y="0"/>
                    </a:cubicBezTo>
                    <a:close/>
                  </a:path>
                </a:pathLst>
              </a:custGeom>
              <a:solidFill>
                <a:srgbClr val="6E3F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3" name="Google Shape;11333;p67"/>
              <p:cNvSpPr/>
              <p:nvPr/>
            </p:nvSpPr>
            <p:spPr>
              <a:xfrm>
                <a:off x="-2913825" y="3306534"/>
                <a:ext cx="73703" cy="41267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014" extrusionOk="0">
                    <a:moveTo>
                      <a:pt x="845" y="0"/>
                    </a:moveTo>
                    <a:cubicBezTo>
                      <a:pt x="587" y="0"/>
                      <a:pt x="330" y="43"/>
                      <a:pt x="84" y="132"/>
                    </a:cubicBezTo>
                    <a:cubicBezTo>
                      <a:pt x="48" y="406"/>
                      <a:pt x="24" y="680"/>
                      <a:pt x="1" y="954"/>
                    </a:cubicBezTo>
                    <a:cubicBezTo>
                      <a:pt x="336" y="815"/>
                      <a:pt x="602" y="753"/>
                      <a:pt x="852" y="753"/>
                    </a:cubicBezTo>
                    <a:cubicBezTo>
                      <a:pt x="1162" y="753"/>
                      <a:pt x="1448" y="848"/>
                      <a:pt x="1810" y="1013"/>
                    </a:cubicBezTo>
                    <a:lnTo>
                      <a:pt x="1810" y="203"/>
                    </a:lnTo>
                    <a:cubicBezTo>
                      <a:pt x="1503" y="70"/>
                      <a:pt x="1174" y="0"/>
                      <a:pt x="845" y="0"/>
                    </a:cubicBezTo>
                    <a:close/>
                  </a:path>
                </a:pathLst>
              </a:custGeom>
              <a:solidFill>
                <a:srgbClr val="603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4" name="Google Shape;11334;p67"/>
              <p:cNvSpPr/>
              <p:nvPr/>
            </p:nvSpPr>
            <p:spPr>
              <a:xfrm>
                <a:off x="-3003926" y="2853497"/>
                <a:ext cx="107604" cy="51482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1265" extrusionOk="0">
                    <a:moveTo>
                      <a:pt x="2596" y="1"/>
                    </a:moveTo>
                    <a:cubicBezTo>
                      <a:pt x="2238" y="84"/>
                      <a:pt x="1893" y="215"/>
                      <a:pt x="1560" y="382"/>
                    </a:cubicBezTo>
                    <a:cubicBezTo>
                      <a:pt x="1374" y="471"/>
                      <a:pt x="1184" y="507"/>
                      <a:pt x="997" y="507"/>
                    </a:cubicBezTo>
                    <a:cubicBezTo>
                      <a:pt x="634" y="507"/>
                      <a:pt x="283" y="368"/>
                      <a:pt x="0" y="203"/>
                    </a:cubicBezTo>
                    <a:lnTo>
                      <a:pt x="0" y="1048"/>
                    </a:lnTo>
                    <a:cubicBezTo>
                      <a:pt x="301" y="1193"/>
                      <a:pt x="626" y="1264"/>
                      <a:pt x="952" y="1264"/>
                    </a:cubicBezTo>
                    <a:cubicBezTo>
                      <a:pt x="1272" y="1264"/>
                      <a:pt x="1593" y="1196"/>
                      <a:pt x="1893" y="1060"/>
                    </a:cubicBezTo>
                    <a:cubicBezTo>
                      <a:pt x="2131" y="929"/>
                      <a:pt x="2381" y="834"/>
                      <a:pt x="2643" y="763"/>
                    </a:cubicBezTo>
                    <a:cubicBezTo>
                      <a:pt x="2631" y="513"/>
                      <a:pt x="2619" y="263"/>
                      <a:pt x="2596" y="1"/>
                    </a:cubicBezTo>
                    <a:close/>
                  </a:path>
                </a:pathLst>
              </a:custGeom>
              <a:solidFill>
                <a:srgbClr val="6E3F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5" name="Google Shape;11335;p67"/>
              <p:cNvSpPr/>
              <p:nvPr/>
            </p:nvSpPr>
            <p:spPr>
              <a:xfrm>
                <a:off x="-2898319" y="2851829"/>
                <a:ext cx="58197" cy="4143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018" extrusionOk="0">
                    <a:moveTo>
                      <a:pt x="487" y="1"/>
                    </a:moveTo>
                    <a:cubicBezTo>
                      <a:pt x="326" y="1"/>
                      <a:pt x="163" y="18"/>
                      <a:pt x="1" y="54"/>
                    </a:cubicBezTo>
                    <a:cubicBezTo>
                      <a:pt x="24" y="304"/>
                      <a:pt x="36" y="566"/>
                      <a:pt x="48" y="816"/>
                    </a:cubicBezTo>
                    <a:cubicBezTo>
                      <a:pt x="202" y="775"/>
                      <a:pt x="342" y="757"/>
                      <a:pt x="477" y="757"/>
                    </a:cubicBezTo>
                    <a:cubicBezTo>
                      <a:pt x="783" y="757"/>
                      <a:pt x="1066" y="853"/>
                      <a:pt x="1429" y="1018"/>
                    </a:cubicBezTo>
                    <a:lnTo>
                      <a:pt x="1429" y="196"/>
                    </a:lnTo>
                    <a:cubicBezTo>
                      <a:pt x="1128" y="69"/>
                      <a:pt x="810" y="1"/>
                      <a:pt x="487" y="1"/>
                    </a:cubicBezTo>
                    <a:close/>
                  </a:path>
                </a:pathLst>
              </a:custGeom>
              <a:solidFill>
                <a:srgbClr val="603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6" name="Google Shape;11336;p67"/>
              <p:cNvSpPr/>
              <p:nvPr/>
            </p:nvSpPr>
            <p:spPr>
              <a:xfrm>
                <a:off x="-2985043" y="2604921"/>
                <a:ext cx="125999" cy="119244"/>
              </a:xfrm>
              <a:custGeom>
                <a:avLst/>
                <a:gdLst/>
                <a:ahLst/>
                <a:cxnLst/>
                <a:rect l="l" t="t" r="r" b="b"/>
                <a:pathLst>
                  <a:path w="3096" h="2930" extrusionOk="0">
                    <a:moveTo>
                      <a:pt x="2251" y="1"/>
                    </a:moveTo>
                    <a:cubicBezTo>
                      <a:pt x="2013" y="1156"/>
                      <a:pt x="1405" y="2061"/>
                      <a:pt x="108" y="2418"/>
                    </a:cubicBezTo>
                    <a:cubicBezTo>
                      <a:pt x="36" y="2727"/>
                      <a:pt x="0" y="2930"/>
                      <a:pt x="0" y="2930"/>
                    </a:cubicBezTo>
                    <a:lnTo>
                      <a:pt x="3096" y="2930"/>
                    </a:lnTo>
                    <a:cubicBezTo>
                      <a:pt x="3096" y="2930"/>
                      <a:pt x="2786" y="989"/>
                      <a:pt x="2251" y="1"/>
                    </a:cubicBezTo>
                    <a:close/>
                  </a:path>
                </a:pathLst>
              </a:custGeom>
              <a:solidFill>
                <a:srgbClr val="603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7" name="Google Shape;11337;p67"/>
              <p:cNvSpPr/>
              <p:nvPr/>
            </p:nvSpPr>
            <p:spPr>
              <a:xfrm>
                <a:off x="-2980689" y="2582172"/>
                <a:ext cx="87255" cy="121156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977" extrusionOk="0">
                    <a:moveTo>
                      <a:pt x="1501" y="0"/>
                    </a:moveTo>
                    <a:cubicBezTo>
                      <a:pt x="798" y="0"/>
                      <a:pt x="239" y="2000"/>
                      <a:pt x="1" y="2977"/>
                    </a:cubicBezTo>
                    <a:cubicBezTo>
                      <a:pt x="1298" y="2631"/>
                      <a:pt x="1906" y="1727"/>
                      <a:pt x="2144" y="560"/>
                    </a:cubicBezTo>
                    <a:cubicBezTo>
                      <a:pt x="1953" y="226"/>
                      <a:pt x="1739" y="0"/>
                      <a:pt x="1501" y="0"/>
                    </a:cubicBezTo>
                    <a:close/>
                  </a:path>
                </a:pathLst>
              </a:custGeom>
              <a:solidFill>
                <a:srgbClr val="6E3F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8" name="Google Shape;11338;p67"/>
              <p:cNvSpPr/>
              <p:nvPr/>
            </p:nvSpPr>
            <p:spPr>
              <a:xfrm>
                <a:off x="-2909470" y="2722209"/>
                <a:ext cx="78546" cy="31988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786" extrusionOk="0">
                    <a:moveTo>
                      <a:pt x="1" y="0"/>
                    </a:moveTo>
                    <a:cubicBezTo>
                      <a:pt x="36" y="262"/>
                      <a:pt x="60" y="524"/>
                      <a:pt x="84" y="786"/>
                    </a:cubicBezTo>
                    <a:lnTo>
                      <a:pt x="1406" y="786"/>
                    </a:lnTo>
                    <a:cubicBezTo>
                      <a:pt x="1930" y="786"/>
                      <a:pt x="1930" y="0"/>
                      <a:pt x="1406" y="0"/>
                    </a:cubicBezTo>
                    <a:close/>
                  </a:path>
                </a:pathLst>
              </a:custGeom>
              <a:solidFill>
                <a:srgbClr val="6037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9" name="Google Shape;11339;p67"/>
              <p:cNvSpPr/>
              <p:nvPr/>
            </p:nvSpPr>
            <p:spPr>
              <a:xfrm>
                <a:off x="-3007833" y="2722169"/>
                <a:ext cx="102273" cy="32029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787" extrusionOk="0">
                    <a:moveTo>
                      <a:pt x="373" y="1"/>
                    </a:moveTo>
                    <a:cubicBezTo>
                      <a:pt x="168" y="1"/>
                      <a:pt x="1" y="175"/>
                      <a:pt x="1" y="394"/>
                    </a:cubicBezTo>
                    <a:cubicBezTo>
                      <a:pt x="1" y="608"/>
                      <a:pt x="179" y="787"/>
                      <a:pt x="394" y="787"/>
                    </a:cubicBezTo>
                    <a:lnTo>
                      <a:pt x="2513" y="787"/>
                    </a:lnTo>
                    <a:cubicBezTo>
                      <a:pt x="2477" y="525"/>
                      <a:pt x="2453" y="263"/>
                      <a:pt x="2418" y="1"/>
                    </a:cubicBezTo>
                    <a:lnTo>
                      <a:pt x="394" y="1"/>
                    </a:lnTo>
                    <a:cubicBezTo>
                      <a:pt x="387" y="1"/>
                      <a:pt x="380" y="1"/>
                      <a:pt x="373" y="1"/>
                    </a:cubicBezTo>
                    <a:close/>
                  </a:path>
                </a:pathLst>
              </a:custGeom>
              <a:solidFill>
                <a:srgbClr val="6E3F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0" name="Google Shape;11340;p67"/>
              <p:cNvSpPr/>
              <p:nvPr/>
            </p:nvSpPr>
            <p:spPr>
              <a:xfrm>
                <a:off x="-3530660" y="3430130"/>
                <a:ext cx="459882" cy="125552"/>
              </a:xfrm>
              <a:custGeom>
                <a:avLst/>
                <a:gdLst/>
                <a:ahLst/>
                <a:cxnLst/>
                <a:rect l="l" t="t" r="r" b="b"/>
                <a:pathLst>
                  <a:path w="11300" h="3085" extrusionOk="0">
                    <a:moveTo>
                      <a:pt x="11300" y="0"/>
                    </a:moveTo>
                    <a:lnTo>
                      <a:pt x="11300" y="0"/>
                    </a:lnTo>
                    <a:cubicBezTo>
                      <a:pt x="8233" y="856"/>
                      <a:pt x="5058" y="1288"/>
                      <a:pt x="1872" y="1288"/>
                    </a:cubicBezTo>
                    <a:cubicBezTo>
                      <a:pt x="1249" y="1288"/>
                      <a:pt x="625" y="1271"/>
                      <a:pt x="1" y="1238"/>
                    </a:cubicBezTo>
                    <a:lnTo>
                      <a:pt x="1" y="1238"/>
                    </a:lnTo>
                    <a:lnTo>
                      <a:pt x="965" y="2953"/>
                    </a:lnTo>
                    <a:cubicBezTo>
                      <a:pt x="2890" y="2979"/>
                      <a:pt x="4833" y="3084"/>
                      <a:pt x="6967" y="3084"/>
                    </a:cubicBezTo>
                    <a:cubicBezTo>
                      <a:pt x="7803" y="3084"/>
                      <a:pt x="8668" y="3068"/>
                      <a:pt x="9574" y="3024"/>
                    </a:cubicBezTo>
                    <a:cubicBezTo>
                      <a:pt x="10050" y="2179"/>
                      <a:pt x="10645" y="1131"/>
                      <a:pt x="113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1" name="Google Shape;11341;p67"/>
              <p:cNvSpPr/>
              <p:nvPr/>
            </p:nvSpPr>
            <p:spPr>
              <a:xfrm>
                <a:off x="-3824284" y="2820899"/>
                <a:ext cx="995339" cy="661660"/>
              </a:xfrm>
              <a:custGeom>
                <a:avLst/>
                <a:gdLst/>
                <a:ahLst/>
                <a:cxnLst/>
                <a:rect l="l" t="t" r="r" b="b"/>
                <a:pathLst>
                  <a:path w="24457" h="16258" extrusionOk="0">
                    <a:moveTo>
                      <a:pt x="20658" y="1778"/>
                    </a:moveTo>
                    <a:cubicBezTo>
                      <a:pt x="20658" y="1778"/>
                      <a:pt x="18860" y="5540"/>
                      <a:pt x="12574" y="5719"/>
                    </a:cubicBezTo>
                    <a:cubicBezTo>
                      <a:pt x="12449" y="5722"/>
                      <a:pt x="12326" y="5724"/>
                      <a:pt x="12205" y="5724"/>
                    </a:cubicBezTo>
                    <a:cubicBezTo>
                      <a:pt x="6228" y="5724"/>
                      <a:pt x="4501" y="1778"/>
                      <a:pt x="4501" y="1778"/>
                    </a:cubicBezTo>
                    <a:close/>
                    <a:moveTo>
                      <a:pt x="11148" y="1"/>
                    </a:moveTo>
                    <a:cubicBezTo>
                      <a:pt x="7662" y="1"/>
                      <a:pt x="3806" y="41"/>
                      <a:pt x="1" y="159"/>
                    </a:cubicBezTo>
                    <a:cubicBezTo>
                      <a:pt x="1" y="159"/>
                      <a:pt x="48" y="1849"/>
                      <a:pt x="1" y="3207"/>
                    </a:cubicBezTo>
                    <a:cubicBezTo>
                      <a:pt x="1358" y="5671"/>
                      <a:pt x="4894" y="12029"/>
                      <a:pt x="7216" y="16208"/>
                    </a:cubicBezTo>
                    <a:cubicBezTo>
                      <a:pt x="7839" y="16241"/>
                      <a:pt x="8462" y="16258"/>
                      <a:pt x="9084" y="16258"/>
                    </a:cubicBezTo>
                    <a:cubicBezTo>
                      <a:pt x="12271" y="16258"/>
                      <a:pt x="15447" y="15825"/>
                      <a:pt x="18515" y="14958"/>
                    </a:cubicBezTo>
                    <a:cubicBezTo>
                      <a:pt x="20491" y="11565"/>
                      <a:pt x="23016" y="7314"/>
                      <a:pt x="24456" y="4707"/>
                    </a:cubicBezTo>
                    <a:cubicBezTo>
                      <a:pt x="24456" y="2850"/>
                      <a:pt x="24409" y="1206"/>
                      <a:pt x="24313" y="183"/>
                    </a:cubicBezTo>
                    <a:cubicBezTo>
                      <a:pt x="24313" y="183"/>
                      <a:pt x="18570" y="1"/>
                      <a:pt x="1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2" name="Google Shape;11342;p67"/>
              <p:cNvSpPr/>
              <p:nvPr/>
            </p:nvSpPr>
            <p:spPr>
              <a:xfrm>
                <a:off x="-3815086" y="3434973"/>
                <a:ext cx="253464" cy="114401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281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0" y="857"/>
                      <a:pt x="144" y="1715"/>
                      <a:pt x="239" y="2560"/>
                    </a:cubicBezTo>
                    <a:cubicBezTo>
                      <a:pt x="239" y="2560"/>
                      <a:pt x="2644" y="2727"/>
                      <a:pt x="6228" y="2810"/>
                    </a:cubicBezTo>
                    <a:lnTo>
                      <a:pt x="5204" y="976"/>
                    </a:lnTo>
                    <a:cubicBezTo>
                      <a:pt x="3454" y="786"/>
                      <a:pt x="1704" y="464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3" name="Google Shape;11343;p67"/>
              <p:cNvSpPr/>
              <p:nvPr/>
            </p:nvSpPr>
            <p:spPr>
              <a:xfrm>
                <a:off x="-3828150" y="3072039"/>
                <a:ext cx="224854" cy="402702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9895" extrusionOk="0">
                    <a:moveTo>
                      <a:pt x="12" y="0"/>
                    </a:moveTo>
                    <a:cubicBezTo>
                      <a:pt x="0" y="2525"/>
                      <a:pt x="48" y="5715"/>
                      <a:pt x="310" y="8918"/>
                    </a:cubicBezTo>
                    <a:cubicBezTo>
                      <a:pt x="2025" y="9382"/>
                      <a:pt x="3763" y="9704"/>
                      <a:pt x="5525" y="9894"/>
                    </a:cubicBezTo>
                    <a:cubicBezTo>
                      <a:pt x="3739" y="6680"/>
                      <a:pt x="1501" y="2667"/>
                      <a:pt x="12" y="0"/>
                    </a:cubicBezTo>
                    <a:close/>
                  </a:path>
                </a:pathLst>
              </a:custGeom>
              <a:solidFill>
                <a:srgbClr val="F3D5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4" name="Google Shape;11344;p67"/>
              <p:cNvSpPr/>
              <p:nvPr/>
            </p:nvSpPr>
            <p:spPr>
              <a:xfrm>
                <a:off x="-3603343" y="3474205"/>
                <a:ext cx="112000" cy="76104"/>
              </a:xfrm>
              <a:custGeom>
                <a:avLst/>
                <a:gdLst/>
                <a:ahLst/>
                <a:cxnLst/>
                <a:rect l="l" t="t" r="r" b="b"/>
                <a:pathLst>
                  <a:path w="2752" h="1870" extrusionOk="0">
                    <a:moveTo>
                      <a:pt x="1" y="1"/>
                    </a:moveTo>
                    <a:lnTo>
                      <a:pt x="1025" y="1846"/>
                    </a:lnTo>
                    <a:cubicBezTo>
                      <a:pt x="1573" y="1858"/>
                      <a:pt x="2144" y="1870"/>
                      <a:pt x="2751" y="1870"/>
                    </a:cubicBezTo>
                    <a:lnTo>
                      <a:pt x="1787" y="155"/>
                    </a:lnTo>
                    <a:cubicBezTo>
                      <a:pt x="1192" y="120"/>
                      <a:pt x="596" y="72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5" name="Google Shape;11345;p67"/>
              <p:cNvSpPr/>
              <p:nvPr/>
            </p:nvSpPr>
            <p:spPr>
              <a:xfrm>
                <a:off x="-3827173" y="2951373"/>
                <a:ext cx="297051" cy="529190"/>
              </a:xfrm>
              <a:custGeom>
                <a:avLst/>
                <a:gdLst/>
                <a:ahLst/>
                <a:cxnLst/>
                <a:rect l="l" t="t" r="r" b="b"/>
                <a:pathLst>
                  <a:path w="7299" h="13003" extrusionOk="0">
                    <a:moveTo>
                      <a:pt x="72" y="1"/>
                    </a:moveTo>
                    <a:cubicBezTo>
                      <a:pt x="36" y="810"/>
                      <a:pt x="24" y="1822"/>
                      <a:pt x="0" y="2965"/>
                    </a:cubicBezTo>
                    <a:cubicBezTo>
                      <a:pt x="1477" y="5632"/>
                      <a:pt x="3715" y="9645"/>
                      <a:pt x="5513" y="12859"/>
                    </a:cubicBezTo>
                    <a:cubicBezTo>
                      <a:pt x="6108" y="12919"/>
                      <a:pt x="6704" y="12967"/>
                      <a:pt x="7299" y="13002"/>
                    </a:cubicBezTo>
                    <a:cubicBezTo>
                      <a:pt x="4965" y="8823"/>
                      <a:pt x="1429" y="2465"/>
                      <a:pt x="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6" name="Google Shape;11346;p67"/>
              <p:cNvSpPr/>
              <p:nvPr/>
            </p:nvSpPr>
            <p:spPr>
              <a:xfrm>
                <a:off x="-3069366" y="3338522"/>
                <a:ext cx="236493" cy="210854"/>
              </a:xfrm>
              <a:custGeom>
                <a:avLst/>
                <a:gdLst/>
                <a:ahLst/>
                <a:cxnLst/>
                <a:rect l="l" t="t" r="r" b="b"/>
                <a:pathLst>
                  <a:path w="5811" h="5181" extrusionOk="0">
                    <a:moveTo>
                      <a:pt x="5811" y="1"/>
                    </a:moveTo>
                    <a:cubicBezTo>
                      <a:pt x="4596" y="596"/>
                      <a:pt x="3358" y="1120"/>
                      <a:pt x="2084" y="1572"/>
                    </a:cubicBezTo>
                    <a:cubicBezTo>
                      <a:pt x="1310" y="2882"/>
                      <a:pt x="584" y="4120"/>
                      <a:pt x="1" y="5168"/>
                    </a:cubicBezTo>
                    <a:cubicBezTo>
                      <a:pt x="1787" y="5049"/>
                      <a:pt x="3942" y="5180"/>
                      <a:pt x="5656" y="4954"/>
                    </a:cubicBezTo>
                    <a:cubicBezTo>
                      <a:pt x="5656" y="4954"/>
                      <a:pt x="5739" y="2787"/>
                      <a:pt x="58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7" name="Google Shape;11347;p67"/>
              <p:cNvSpPr/>
              <p:nvPr/>
            </p:nvSpPr>
            <p:spPr>
              <a:xfrm>
                <a:off x="-2984555" y="3138416"/>
                <a:ext cx="155098" cy="264127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6490" extrusionOk="0">
                    <a:moveTo>
                      <a:pt x="3810" y="1"/>
                    </a:moveTo>
                    <a:cubicBezTo>
                      <a:pt x="2751" y="1917"/>
                      <a:pt x="1310" y="4287"/>
                      <a:pt x="0" y="6489"/>
                    </a:cubicBezTo>
                    <a:cubicBezTo>
                      <a:pt x="1274" y="6037"/>
                      <a:pt x="2512" y="5513"/>
                      <a:pt x="3727" y="4918"/>
                    </a:cubicBezTo>
                    <a:cubicBezTo>
                      <a:pt x="3763" y="3370"/>
                      <a:pt x="3798" y="1644"/>
                      <a:pt x="3810" y="1"/>
                    </a:cubicBezTo>
                    <a:close/>
                  </a:path>
                </a:pathLst>
              </a:custGeom>
              <a:solidFill>
                <a:srgbClr val="F3D5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8" name="Google Shape;11348;p67"/>
              <p:cNvSpPr/>
              <p:nvPr/>
            </p:nvSpPr>
            <p:spPr>
              <a:xfrm>
                <a:off x="-3070831" y="3012418"/>
                <a:ext cx="242354" cy="417760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10265" extrusionOk="0">
                    <a:moveTo>
                      <a:pt x="5942" y="1"/>
                    </a:moveTo>
                    <a:cubicBezTo>
                      <a:pt x="4502" y="2608"/>
                      <a:pt x="1977" y="6859"/>
                      <a:pt x="1" y="10264"/>
                    </a:cubicBezTo>
                    <a:cubicBezTo>
                      <a:pt x="715" y="10062"/>
                      <a:pt x="1430" y="9835"/>
                      <a:pt x="2132" y="9585"/>
                    </a:cubicBezTo>
                    <a:cubicBezTo>
                      <a:pt x="3430" y="7383"/>
                      <a:pt x="4871" y="5013"/>
                      <a:pt x="5930" y="3097"/>
                    </a:cubicBezTo>
                    <a:cubicBezTo>
                      <a:pt x="5942" y="2037"/>
                      <a:pt x="5954" y="989"/>
                      <a:pt x="59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9" name="Google Shape;11349;p67"/>
              <p:cNvSpPr/>
              <p:nvPr/>
            </p:nvSpPr>
            <p:spPr>
              <a:xfrm>
                <a:off x="-3141073" y="3402497"/>
                <a:ext cx="156563" cy="150744"/>
              </a:xfrm>
              <a:custGeom>
                <a:avLst/>
                <a:gdLst/>
                <a:ahLst/>
                <a:cxnLst/>
                <a:rect l="l" t="t" r="r" b="b"/>
                <a:pathLst>
                  <a:path w="3847" h="3704" extrusionOk="0">
                    <a:moveTo>
                      <a:pt x="3846" y="0"/>
                    </a:moveTo>
                    <a:lnTo>
                      <a:pt x="3846" y="0"/>
                    </a:lnTo>
                    <a:cubicBezTo>
                      <a:pt x="3156" y="250"/>
                      <a:pt x="2441" y="477"/>
                      <a:pt x="1727" y="679"/>
                    </a:cubicBezTo>
                    <a:cubicBezTo>
                      <a:pt x="1072" y="1810"/>
                      <a:pt x="465" y="2858"/>
                      <a:pt x="1" y="3703"/>
                    </a:cubicBezTo>
                    <a:cubicBezTo>
                      <a:pt x="584" y="3668"/>
                      <a:pt x="1167" y="3644"/>
                      <a:pt x="1763" y="3596"/>
                    </a:cubicBezTo>
                    <a:cubicBezTo>
                      <a:pt x="2346" y="2548"/>
                      <a:pt x="3072" y="1310"/>
                      <a:pt x="3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0" name="Google Shape;11350;p67"/>
              <p:cNvSpPr/>
              <p:nvPr/>
            </p:nvSpPr>
            <p:spPr>
              <a:xfrm>
                <a:off x="-3584908" y="3221274"/>
                <a:ext cx="108581" cy="54331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1335" extrusionOk="0">
                    <a:moveTo>
                      <a:pt x="1322" y="1"/>
                    </a:moveTo>
                    <a:cubicBezTo>
                      <a:pt x="596" y="12"/>
                      <a:pt x="0" y="322"/>
                      <a:pt x="12" y="691"/>
                    </a:cubicBezTo>
                    <a:cubicBezTo>
                      <a:pt x="12" y="1053"/>
                      <a:pt x="584" y="1334"/>
                      <a:pt x="1301" y="1334"/>
                    </a:cubicBezTo>
                    <a:cubicBezTo>
                      <a:pt x="1316" y="1334"/>
                      <a:pt x="1331" y="1334"/>
                      <a:pt x="1346" y="1334"/>
                    </a:cubicBezTo>
                    <a:cubicBezTo>
                      <a:pt x="2072" y="1322"/>
                      <a:pt x="2667" y="1013"/>
                      <a:pt x="2656" y="655"/>
                    </a:cubicBezTo>
                    <a:cubicBezTo>
                      <a:pt x="2656" y="286"/>
                      <a:pt x="2048" y="1"/>
                      <a:pt x="13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1" name="Google Shape;11351;p67"/>
              <p:cNvSpPr/>
              <p:nvPr/>
            </p:nvSpPr>
            <p:spPr>
              <a:xfrm>
                <a:off x="-3127969" y="3216879"/>
                <a:ext cx="108540" cy="53883"/>
              </a:xfrm>
              <a:custGeom>
                <a:avLst/>
                <a:gdLst/>
                <a:ahLst/>
                <a:cxnLst/>
                <a:rect l="l" t="t" r="r" b="b"/>
                <a:pathLst>
                  <a:path w="2667" h="1324" extrusionOk="0">
                    <a:moveTo>
                      <a:pt x="1367" y="1"/>
                    </a:moveTo>
                    <a:cubicBezTo>
                      <a:pt x="1352" y="1"/>
                      <a:pt x="1337" y="1"/>
                      <a:pt x="1322" y="1"/>
                    </a:cubicBezTo>
                    <a:cubicBezTo>
                      <a:pt x="583" y="1"/>
                      <a:pt x="0" y="311"/>
                      <a:pt x="12" y="680"/>
                    </a:cubicBezTo>
                    <a:cubicBezTo>
                      <a:pt x="12" y="1042"/>
                      <a:pt x="583" y="1323"/>
                      <a:pt x="1301" y="1323"/>
                    </a:cubicBezTo>
                    <a:cubicBezTo>
                      <a:pt x="1316" y="1323"/>
                      <a:pt x="1331" y="1323"/>
                      <a:pt x="1345" y="1323"/>
                    </a:cubicBezTo>
                    <a:cubicBezTo>
                      <a:pt x="2096" y="1311"/>
                      <a:pt x="2667" y="1013"/>
                      <a:pt x="2667" y="644"/>
                    </a:cubicBezTo>
                    <a:cubicBezTo>
                      <a:pt x="2655" y="283"/>
                      <a:pt x="2095" y="1"/>
                      <a:pt x="13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2" name="Google Shape;11352;p67"/>
              <p:cNvSpPr/>
              <p:nvPr/>
            </p:nvSpPr>
            <p:spPr>
              <a:xfrm>
                <a:off x="-3547589" y="3155834"/>
                <a:ext cx="69308" cy="59337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58" extrusionOk="0">
                    <a:moveTo>
                      <a:pt x="974" y="1"/>
                    </a:moveTo>
                    <a:cubicBezTo>
                      <a:pt x="967" y="1"/>
                      <a:pt x="960" y="1"/>
                      <a:pt x="953" y="1"/>
                    </a:cubicBezTo>
                    <a:cubicBezTo>
                      <a:pt x="310" y="13"/>
                      <a:pt x="0" y="799"/>
                      <a:pt x="465" y="1251"/>
                    </a:cubicBezTo>
                    <a:cubicBezTo>
                      <a:pt x="611" y="1394"/>
                      <a:pt x="787" y="1457"/>
                      <a:pt x="961" y="1457"/>
                    </a:cubicBezTo>
                    <a:cubicBezTo>
                      <a:pt x="1339" y="1457"/>
                      <a:pt x="1703" y="1156"/>
                      <a:pt x="1703" y="716"/>
                    </a:cubicBezTo>
                    <a:cubicBezTo>
                      <a:pt x="1691" y="318"/>
                      <a:pt x="1369" y="1"/>
                      <a:pt x="9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3" name="Google Shape;11353;p67"/>
              <p:cNvSpPr/>
              <p:nvPr/>
            </p:nvSpPr>
            <p:spPr>
              <a:xfrm>
                <a:off x="-3144939" y="3150014"/>
                <a:ext cx="69633" cy="59418"/>
              </a:xfrm>
              <a:custGeom>
                <a:avLst/>
                <a:gdLst/>
                <a:ahLst/>
                <a:cxnLst/>
                <a:rect l="l" t="t" r="r" b="b"/>
                <a:pathLst>
                  <a:path w="1711" h="1460" extrusionOk="0">
                    <a:moveTo>
                      <a:pt x="974" y="1"/>
                    </a:moveTo>
                    <a:cubicBezTo>
                      <a:pt x="967" y="1"/>
                      <a:pt x="960" y="1"/>
                      <a:pt x="953" y="1"/>
                    </a:cubicBezTo>
                    <a:cubicBezTo>
                      <a:pt x="310" y="13"/>
                      <a:pt x="0" y="811"/>
                      <a:pt x="465" y="1251"/>
                    </a:cubicBezTo>
                    <a:cubicBezTo>
                      <a:pt x="613" y="1396"/>
                      <a:pt x="793" y="1460"/>
                      <a:pt x="970" y="1460"/>
                    </a:cubicBezTo>
                    <a:cubicBezTo>
                      <a:pt x="1349" y="1460"/>
                      <a:pt x="1711" y="1166"/>
                      <a:pt x="1703" y="728"/>
                    </a:cubicBezTo>
                    <a:cubicBezTo>
                      <a:pt x="1691" y="330"/>
                      <a:pt x="1369" y="1"/>
                      <a:pt x="9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4" name="Google Shape;11354;p67"/>
              <p:cNvSpPr/>
              <p:nvPr/>
            </p:nvSpPr>
            <p:spPr>
              <a:xfrm>
                <a:off x="-3449226" y="3173496"/>
                <a:ext cx="287365" cy="62918"/>
              </a:xfrm>
              <a:custGeom>
                <a:avLst/>
                <a:gdLst/>
                <a:ahLst/>
                <a:cxnLst/>
                <a:rect l="l" t="t" r="r" b="b"/>
                <a:pathLst>
                  <a:path w="7061" h="1546" extrusionOk="0">
                    <a:moveTo>
                      <a:pt x="6827" y="1"/>
                    </a:moveTo>
                    <a:cubicBezTo>
                      <a:pt x="6726" y="1"/>
                      <a:pt x="6623" y="80"/>
                      <a:pt x="6644" y="210"/>
                    </a:cubicBezTo>
                    <a:cubicBezTo>
                      <a:pt x="6680" y="413"/>
                      <a:pt x="6620" y="615"/>
                      <a:pt x="6501" y="782"/>
                    </a:cubicBezTo>
                    <a:cubicBezTo>
                      <a:pt x="6334" y="996"/>
                      <a:pt x="6013" y="1115"/>
                      <a:pt x="5572" y="1115"/>
                    </a:cubicBezTo>
                    <a:lnTo>
                      <a:pt x="3941" y="1139"/>
                    </a:lnTo>
                    <a:lnTo>
                      <a:pt x="1560" y="1175"/>
                    </a:lnTo>
                    <a:cubicBezTo>
                      <a:pt x="1537" y="1175"/>
                      <a:pt x="1515" y="1175"/>
                      <a:pt x="1493" y="1175"/>
                    </a:cubicBezTo>
                    <a:cubicBezTo>
                      <a:pt x="1075" y="1175"/>
                      <a:pt x="777" y="1069"/>
                      <a:pt x="607" y="877"/>
                    </a:cubicBezTo>
                    <a:cubicBezTo>
                      <a:pt x="488" y="710"/>
                      <a:pt x="429" y="508"/>
                      <a:pt x="465" y="305"/>
                    </a:cubicBezTo>
                    <a:cubicBezTo>
                      <a:pt x="485" y="169"/>
                      <a:pt x="376" y="87"/>
                      <a:pt x="271" y="87"/>
                    </a:cubicBezTo>
                    <a:cubicBezTo>
                      <a:pt x="192" y="87"/>
                      <a:pt x="116" y="132"/>
                      <a:pt x="95" y="234"/>
                    </a:cubicBezTo>
                    <a:cubicBezTo>
                      <a:pt x="0" y="758"/>
                      <a:pt x="310" y="1282"/>
                      <a:pt x="822" y="1436"/>
                    </a:cubicBezTo>
                    <a:cubicBezTo>
                      <a:pt x="1030" y="1509"/>
                      <a:pt x="1248" y="1546"/>
                      <a:pt x="1466" y="1546"/>
                    </a:cubicBezTo>
                    <a:cubicBezTo>
                      <a:pt x="1497" y="1546"/>
                      <a:pt x="1529" y="1545"/>
                      <a:pt x="1560" y="1544"/>
                    </a:cubicBezTo>
                    <a:lnTo>
                      <a:pt x="3191" y="1520"/>
                    </a:lnTo>
                    <a:lnTo>
                      <a:pt x="5572" y="1484"/>
                    </a:lnTo>
                    <a:cubicBezTo>
                      <a:pt x="6144" y="1472"/>
                      <a:pt x="6561" y="1317"/>
                      <a:pt x="6799" y="1008"/>
                    </a:cubicBezTo>
                    <a:cubicBezTo>
                      <a:pt x="6989" y="758"/>
                      <a:pt x="7061" y="448"/>
                      <a:pt x="7001" y="139"/>
                    </a:cubicBezTo>
                    <a:cubicBezTo>
                      <a:pt x="6976" y="43"/>
                      <a:pt x="6902" y="1"/>
                      <a:pt x="68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371" name="Google Shape;11371;p67"/>
          <p:cNvGrpSpPr/>
          <p:nvPr/>
        </p:nvGrpSpPr>
        <p:grpSpPr>
          <a:xfrm>
            <a:off x="-358885" y="115545"/>
            <a:ext cx="934738" cy="1003998"/>
            <a:chOff x="-3794698" y="1415395"/>
            <a:chExt cx="934738" cy="1003998"/>
          </a:xfrm>
        </p:grpSpPr>
        <p:sp>
          <p:nvSpPr>
            <p:cNvPr id="11372" name="Google Shape;11372;p67"/>
            <p:cNvSpPr/>
            <p:nvPr/>
          </p:nvSpPr>
          <p:spPr>
            <a:xfrm>
              <a:off x="-3731740" y="1928988"/>
              <a:ext cx="871781" cy="490405"/>
            </a:xfrm>
            <a:custGeom>
              <a:avLst/>
              <a:gdLst/>
              <a:ahLst/>
              <a:cxnLst/>
              <a:rect l="l" t="t" r="r" b="b"/>
              <a:pathLst>
                <a:path w="21421" h="12050" extrusionOk="0">
                  <a:moveTo>
                    <a:pt x="2931" y="8478"/>
                  </a:moveTo>
                  <a:cubicBezTo>
                    <a:pt x="3278" y="8478"/>
                    <a:pt x="3608" y="8747"/>
                    <a:pt x="3608" y="9156"/>
                  </a:cubicBezTo>
                  <a:cubicBezTo>
                    <a:pt x="3608" y="9526"/>
                    <a:pt x="3311" y="9835"/>
                    <a:pt x="2930" y="9835"/>
                  </a:cubicBezTo>
                  <a:cubicBezTo>
                    <a:pt x="2334" y="9835"/>
                    <a:pt x="2037" y="9109"/>
                    <a:pt x="2454" y="8680"/>
                  </a:cubicBezTo>
                  <a:cubicBezTo>
                    <a:pt x="2593" y="8541"/>
                    <a:pt x="2764" y="8478"/>
                    <a:pt x="2931" y="8478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882" y="5275"/>
                    <a:pt x="1894" y="10942"/>
                    <a:pt x="2358" y="12050"/>
                  </a:cubicBezTo>
                  <a:cubicBezTo>
                    <a:pt x="2358" y="12050"/>
                    <a:pt x="14526" y="10764"/>
                    <a:pt x="21420" y="8942"/>
                  </a:cubicBezTo>
                  <a:cubicBezTo>
                    <a:pt x="21420" y="8942"/>
                    <a:pt x="20980" y="6097"/>
                    <a:pt x="20396" y="2453"/>
                  </a:cubicBezTo>
                  <a:cubicBezTo>
                    <a:pt x="20039" y="2608"/>
                    <a:pt x="19682" y="2751"/>
                    <a:pt x="19337" y="2906"/>
                  </a:cubicBezTo>
                  <a:cubicBezTo>
                    <a:pt x="18277" y="3251"/>
                    <a:pt x="17051" y="3418"/>
                    <a:pt x="15812" y="3596"/>
                  </a:cubicBezTo>
                  <a:cubicBezTo>
                    <a:pt x="15021" y="3596"/>
                    <a:pt x="14187" y="3641"/>
                    <a:pt x="13354" y="3641"/>
                  </a:cubicBezTo>
                  <a:cubicBezTo>
                    <a:pt x="12520" y="3641"/>
                    <a:pt x="11687" y="3596"/>
                    <a:pt x="10895" y="3418"/>
                  </a:cubicBezTo>
                  <a:cubicBezTo>
                    <a:pt x="8038" y="2953"/>
                    <a:pt x="4835" y="2370"/>
                    <a:pt x="2132" y="1156"/>
                  </a:cubicBezTo>
                  <a:lnTo>
                    <a:pt x="2132" y="1156"/>
                  </a:lnTo>
                  <a:cubicBezTo>
                    <a:pt x="2132" y="1191"/>
                    <a:pt x="2132" y="1215"/>
                    <a:pt x="2144" y="1251"/>
                  </a:cubicBezTo>
                  <a:cubicBezTo>
                    <a:pt x="2144" y="1641"/>
                    <a:pt x="1819" y="1921"/>
                    <a:pt x="1464" y="1921"/>
                  </a:cubicBezTo>
                  <a:cubicBezTo>
                    <a:pt x="1353" y="1921"/>
                    <a:pt x="1239" y="1894"/>
                    <a:pt x="1132" y="1834"/>
                  </a:cubicBezTo>
                  <a:cubicBezTo>
                    <a:pt x="679" y="1584"/>
                    <a:pt x="668" y="929"/>
                    <a:pt x="1120" y="667"/>
                  </a:cubicBezTo>
                  <a:cubicBezTo>
                    <a:pt x="739" y="465"/>
                    <a:pt x="358" y="23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7"/>
            <p:cNvSpPr/>
            <p:nvPr/>
          </p:nvSpPr>
          <p:spPr>
            <a:xfrm>
              <a:off x="-3794698" y="1415395"/>
              <a:ext cx="893066" cy="661782"/>
            </a:xfrm>
            <a:custGeom>
              <a:avLst/>
              <a:gdLst/>
              <a:ahLst/>
              <a:cxnLst/>
              <a:rect l="l" t="t" r="r" b="b"/>
              <a:pathLst>
                <a:path w="21944" h="16261" extrusionOk="0">
                  <a:moveTo>
                    <a:pt x="1657" y="4001"/>
                  </a:moveTo>
                  <a:cubicBezTo>
                    <a:pt x="2003" y="4001"/>
                    <a:pt x="2334" y="4270"/>
                    <a:pt x="2334" y="4679"/>
                  </a:cubicBezTo>
                  <a:cubicBezTo>
                    <a:pt x="2334" y="5048"/>
                    <a:pt x="2036" y="5346"/>
                    <a:pt x="1667" y="5346"/>
                  </a:cubicBezTo>
                  <a:cubicBezTo>
                    <a:pt x="1060" y="5346"/>
                    <a:pt x="762" y="4620"/>
                    <a:pt x="1179" y="4203"/>
                  </a:cubicBezTo>
                  <a:cubicBezTo>
                    <a:pt x="1318" y="4063"/>
                    <a:pt x="1489" y="4001"/>
                    <a:pt x="1657" y="4001"/>
                  </a:cubicBezTo>
                  <a:close/>
                  <a:moveTo>
                    <a:pt x="19229" y="0"/>
                  </a:moveTo>
                  <a:cubicBezTo>
                    <a:pt x="19229" y="12"/>
                    <a:pt x="3750" y="1643"/>
                    <a:pt x="0" y="2905"/>
                  </a:cubicBezTo>
                  <a:cubicBezTo>
                    <a:pt x="0" y="2905"/>
                    <a:pt x="714" y="7584"/>
                    <a:pt x="1560" y="12621"/>
                  </a:cubicBezTo>
                  <a:cubicBezTo>
                    <a:pt x="1917" y="12859"/>
                    <a:pt x="2286" y="13085"/>
                    <a:pt x="2667" y="13287"/>
                  </a:cubicBezTo>
                  <a:cubicBezTo>
                    <a:pt x="2780" y="13216"/>
                    <a:pt x="2902" y="13184"/>
                    <a:pt x="3022" y="13184"/>
                  </a:cubicBezTo>
                  <a:cubicBezTo>
                    <a:pt x="3345" y="13184"/>
                    <a:pt x="3648" y="13420"/>
                    <a:pt x="3691" y="13776"/>
                  </a:cubicBezTo>
                  <a:cubicBezTo>
                    <a:pt x="6382" y="14990"/>
                    <a:pt x="9596" y="15561"/>
                    <a:pt x="12442" y="16038"/>
                  </a:cubicBezTo>
                  <a:cubicBezTo>
                    <a:pt x="13234" y="16216"/>
                    <a:pt x="14070" y="16261"/>
                    <a:pt x="14907" y="16261"/>
                  </a:cubicBezTo>
                  <a:cubicBezTo>
                    <a:pt x="15743" y="16261"/>
                    <a:pt x="16579" y="16216"/>
                    <a:pt x="17371" y="16216"/>
                  </a:cubicBezTo>
                  <a:cubicBezTo>
                    <a:pt x="18598" y="16038"/>
                    <a:pt x="19836" y="15871"/>
                    <a:pt x="20884" y="15514"/>
                  </a:cubicBezTo>
                  <a:cubicBezTo>
                    <a:pt x="21241" y="15371"/>
                    <a:pt x="21598" y="15216"/>
                    <a:pt x="21943" y="15073"/>
                  </a:cubicBezTo>
                  <a:cubicBezTo>
                    <a:pt x="20979" y="9037"/>
                    <a:pt x="19610" y="869"/>
                    <a:pt x="19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7"/>
            <p:cNvSpPr/>
            <p:nvPr/>
          </p:nvSpPr>
          <p:spPr>
            <a:xfrm>
              <a:off x="-3666301" y="1569921"/>
              <a:ext cx="659340" cy="105203"/>
            </a:xfrm>
            <a:custGeom>
              <a:avLst/>
              <a:gdLst/>
              <a:ahLst/>
              <a:cxnLst/>
              <a:rect l="l" t="t" r="r" b="b"/>
              <a:pathLst>
                <a:path w="16201" h="2585" extrusionOk="0">
                  <a:moveTo>
                    <a:pt x="16073" y="1"/>
                  </a:moveTo>
                  <a:cubicBezTo>
                    <a:pt x="16069" y="1"/>
                    <a:pt x="16066" y="1"/>
                    <a:pt x="16062" y="1"/>
                  </a:cubicBezTo>
                  <a:lnTo>
                    <a:pt x="107" y="2406"/>
                  </a:lnTo>
                  <a:cubicBezTo>
                    <a:pt x="0" y="2430"/>
                    <a:pt x="12" y="2585"/>
                    <a:pt x="119" y="2585"/>
                  </a:cubicBezTo>
                  <a:lnTo>
                    <a:pt x="131" y="2585"/>
                  </a:lnTo>
                  <a:lnTo>
                    <a:pt x="16086" y="180"/>
                  </a:lnTo>
                  <a:cubicBezTo>
                    <a:pt x="16201" y="168"/>
                    <a:pt x="16182" y="1"/>
                    <a:pt x="16073" y="1"/>
                  </a:cubicBezTo>
                  <a:close/>
                </a:path>
              </a:pathLst>
            </a:custGeom>
            <a:solidFill>
              <a:srgbClr val="6AB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7"/>
            <p:cNvSpPr/>
            <p:nvPr/>
          </p:nvSpPr>
          <p:spPr>
            <a:xfrm>
              <a:off x="-3656615" y="1666291"/>
              <a:ext cx="659218" cy="105284"/>
            </a:xfrm>
            <a:custGeom>
              <a:avLst/>
              <a:gdLst/>
              <a:ahLst/>
              <a:cxnLst/>
              <a:rect l="l" t="t" r="r" b="b"/>
              <a:pathLst>
                <a:path w="16198" h="2587" extrusionOk="0">
                  <a:moveTo>
                    <a:pt x="16083" y="0"/>
                  </a:moveTo>
                  <a:cubicBezTo>
                    <a:pt x="16076" y="0"/>
                    <a:pt x="16069" y="1"/>
                    <a:pt x="16062" y="2"/>
                  </a:cubicBezTo>
                  <a:lnTo>
                    <a:pt x="107" y="2407"/>
                  </a:lnTo>
                  <a:cubicBezTo>
                    <a:pt x="0" y="2419"/>
                    <a:pt x="12" y="2574"/>
                    <a:pt x="119" y="2586"/>
                  </a:cubicBezTo>
                  <a:lnTo>
                    <a:pt x="131" y="2586"/>
                  </a:lnTo>
                  <a:lnTo>
                    <a:pt x="16086" y="181"/>
                  </a:lnTo>
                  <a:cubicBezTo>
                    <a:pt x="16197" y="159"/>
                    <a:pt x="16183" y="0"/>
                    <a:pt x="16083" y="0"/>
                  </a:cubicBezTo>
                  <a:close/>
                </a:path>
              </a:pathLst>
            </a:custGeom>
            <a:solidFill>
              <a:srgbClr val="6AB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7"/>
            <p:cNvSpPr/>
            <p:nvPr/>
          </p:nvSpPr>
          <p:spPr>
            <a:xfrm>
              <a:off x="-3632400" y="1765672"/>
              <a:ext cx="659869" cy="105203"/>
            </a:xfrm>
            <a:custGeom>
              <a:avLst/>
              <a:gdLst/>
              <a:ahLst/>
              <a:cxnLst/>
              <a:rect l="l" t="t" r="r" b="b"/>
              <a:pathLst>
                <a:path w="16214" h="2585" extrusionOk="0">
                  <a:moveTo>
                    <a:pt x="16085" y="1"/>
                  </a:moveTo>
                  <a:cubicBezTo>
                    <a:pt x="16082" y="1"/>
                    <a:pt x="16078" y="1"/>
                    <a:pt x="16074" y="1"/>
                  </a:cubicBezTo>
                  <a:lnTo>
                    <a:pt x="108" y="2394"/>
                  </a:lnTo>
                  <a:cubicBezTo>
                    <a:pt x="1" y="2418"/>
                    <a:pt x="13" y="2573"/>
                    <a:pt x="132" y="2585"/>
                  </a:cubicBezTo>
                  <a:lnTo>
                    <a:pt x="143" y="2585"/>
                  </a:lnTo>
                  <a:lnTo>
                    <a:pt x="16098" y="180"/>
                  </a:lnTo>
                  <a:cubicBezTo>
                    <a:pt x="16213" y="168"/>
                    <a:pt x="16194" y="1"/>
                    <a:pt x="16085" y="1"/>
                  </a:cubicBezTo>
                  <a:close/>
                </a:path>
              </a:pathLst>
            </a:custGeom>
            <a:solidFill>
              <a:srgbClr val="6AB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7"/>
            <p:cNvSpPr/>
            <p:nvPr/>
          </p:nvSpPr>
          <p:spPr>
            <a:xfrm>
              <a:off x="-3624139" y="1852275"/>
              <a:ext cx="660032" cy="105366"/>
            </a:xfrm>
            <a:custGeom>
              <a:avLst/>
              <a:gdLst/>
              <a:ahLst/>
              <a:cxnLst/>
              <a:rect l="l" t="t" r="r" b="b"/>
              <a:pathLst>
                <a:path w="16218" h="2589" extrusionOk="0">
                  <a:moveTo>
                    <a:pt x="16091" y="0"/>
                  </a:moveTo>
                  <a:cubicBezTo>
                    <a:pt x="16082" y="0"/>
                    <a:pt x="16072" y="2"/>
                    <a:pt x="16062" y="4"/>
                  </a:cubicBezTo>
                  <a:lnTo>
                    <a:pt x="107" y="2398"/>
                  </a:lnTo>
                  <a:cubicBezTo>
                    <a:pt x="0" y="2421"/>
                    <a:pt x="12" y="2576"/>
                    <a:pt x="131" y="2588"/>
                  </a:cubicBezTo>
                  <a:lnTo>
                    <a:pt x="143" y="2576"/>
                  </a:lnTo>
                  <a:lnTo>
                    <a:pt x="16097" y="183"/>
                  </a:lnTo>
                  <a:cubicBezTo>
                    <a:pt x="16218" y="172"/>
                    <a:pt x="16197" y="0"/>
                    <a:pt x="16091" y="0"/>
                  </a:cubicBezTo>
                  <a:close/>
                </a:path>
              </a:pathLst>
            </a:custGeom>
            <a:solidFill>
              <a:srgbClr val="6AB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7"/>
            <p:cNvSpPr/>
            <p:nvPr/>
          </p:nvSpPr>
          <p:spPr>
            <a:xfrm>
              <a:off x="-3614453" y="1948279"/>
              <a:ext cx="659218" cy="105284"/>
            </a:xfrm>
            <a:custGeom>
              <a:avLst/>
              <a:gdLst/>
              <a:ahLst/>
              <a:cxnLst/>
              <a:rect l="l" t="t" r="r" b="b"/>
              <a:pathLst>
                <a:path w="16198" h="2587" extrusionOk="0">
                  <a:moveTo>
                    <a:pt x="16082" y="1"/>
                  </a:moveTo>
                  <a:cubicBezTo>
                    <a:pt x="16075" y="1"/>
                    <a:pt x="16069" y="1"/>
                    <a:pt x="16062" y="3"/>
                  </a:cubicBezTo>
                  <a:lnTo>
                    <a:pt x="107" y="2408"/>
                  </a:lnTo>
                  <a:cubicBezTo>
                    <a:pt x="0" y="2420"/>
                    <a:pt x="12" y="2587"/>
                    <a:pt x="119" y="2587"/>
                  </a:cubicBezTo>
                  <a:lnTo>
                    <a:pt x="143" y="2587"/>
                  </a:lnTo>
                  <a:lnTo>
                    <a:pt x="16085" y="181"/>
                  </a:lnTo>
                  <a:cubicBezTo>
                    <a:pt x="16198" y="170"/>
                    <a:pt x="16183" y="1"/>
                    <a:pt x="16082" y="1"/>
                  </a:cubicBezTo>
                  <a:close/>
                </a:path>
              </a:pathLst>
            </a:custGeom>
            <a:solidFill>
              <a:srgbClr val="6AB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7"/>
            <p:cNvSpPr/>
            <p:nvPr/>
          </p:nvSpPr>
          <p:spPr>
            <a:xfrm>
              <a:off x="-3589751" y="2035410"/>
              <a:ext cx="660032" cy="105366"/>
            </a:xfrm>
            <a:custGeom>
              <a:avLst/>
              <a:gdLst/>
              <a:ahLst/>
              <a:cxnLst/>
              <a:rect l="l" t="t" r="r" b="b"/>
              <a:pathLst>
                <a:path w="16218" h="2589" extrusionOk="0">
                  <a:moveTo>
                    <a:pt x="16090" y="1"/>
                  </a:moveTo>
                  <a:cubicBezTo>
                    <a:pt x="16081" y="1"/>
                    <a:pt x="16072" y="2"/>
                    <a:pt x="16062" y="5"/>
                  </a:cubicBezTo>
                  <a:lnTo>
                    <a:pt x="108" y="2410"/>
                  </a:lnTo>
                  <a:cubicBezTo>
                    <a:pt x="0" y="2434"/>
                    <a:pt x="12" y="2589"/>
                    <a:pt x="119" y="2589"/>
                  </a:cubicBezTo>
                  <a:lnTo>
                    <a:pt x="143" y="2589"/>
                  </a:lnTo>
                  <a:lnTo>
                    <a:pt x="16086" y="184"/>
                  </a:lnTo>
                  <a:cubicBezTo>
                    <a:pt x="16218" y="184"/>
                    <a:pt x="16197" y="1"/>
                    <a:pt x="16090" y="1"/>
                  </a:cubicBezTo>
                  <a:close/>
                </a:path>
              </a:pathLst>
            </a:custGeom>
            <a:solidFill>
              <a:srgbClr val="6AB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7"/>
            <p:cNvSpPr/>
            <p:nvPr/>
          </p:nvSpPr>
          <p:spPr>
            <a:xfrm>
              <a:off x="-3581042" y="2123600"/>
              <a:ext cx="659584" cy="105366"/>
            </a:xfrm>
            <a:custGeom>
              <a:avLst/>
              <a:gdLst/>
              <a:ahLst/>
              <a:cxnLst/>
              <a:rect l="l" t="t" r="r" b="b"/>
              <a:pathLst>
                <a:path w="16207" h="2589" extrusionOk="0">
                  <a:moveTo>
                    <a:pt x="16092" y="1"/>
                  </a:moveTo>
                  <a:cubicBezTo>
                    <a:pt x="16083" y="1"/>
                    <a:pt x="16073" y="2"/>
                    <a:pt x="16062" y="5"/>
                  </a:cubicBezTo>
                  <a:lnTo>
                    <a:pt x="108" y="2410"/>
                  </a:lnTo>
                  <a:cubicBezTo>
                    <a:pt x="1" y="2434"/>
                    <a:pt x="13" y="2589"/>
                    <a:pt x="120" y="2589"/>
                  </a:cubicBezTo>
                  <a:lnTo>
                    <a:pt x="132" y="2589"/>
                  </a:lnTo>
                  <a:lnTo>
                    <a:pt x="16086" y="184"/>
                  </a:lnTo>
                  <a:cubicBezTo>
                    <a:pt x="16206" y="173"/>
                    <a:pt x="16196" y="1"/>
                    <a:pt x="16092" y="1"/>
                  </a:cubicBezTo>
                  <a:close/>
                </a:path>
              </a:pathLst>
            </a:custGeom>
            <a:solidFill>
              <a:srgbClr val="6AB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7"/>
            <p:cNvSpPr/>
            <p:nvPr/>
          </p:nvSpPr>
          <p:spPr>
            <a:xfrm>
              <a:off x="-3556339" y="2222941"/>
              <a:ext cx="659625" cy="105366"/>
            </a:xfrm>
            <a:custGeom>
              <a:avLst/>
              <a:gdLst/>
              <a:ahLst/>
              <a:cxnLst/>
              <a:rect l="l" t="t" r="r" b="b"/>
              <a:pathLst>
                <a:path w="16208" h="2589" extrusionOk="0">
                  <a:moveTo>
                    <a:pt x="16091" y="1"/>
                  </a:moveTo>
                  <a:cubicBezTo>
                    <a:pt x="16082" y="1"/>
                    <a:pt x="16072" y="2"/>
                    <a:pt x="16062" y="5"/>
                  </a:cubicBezTo>
                  <a:lnTo>
                    <a:pt x="108" y="2410"/>
                  </a:lnTo>
                  <a:cubicBezTo>
                    <a:pt x="1" y="2434"/>
                    <a:pt x="13" y="2588"/>
                    <a:pt x="120" y="2588"/>
                  </a:cubicBezTo>
                  <a:lnTo>
                    <a:pt x="132" y="2588"/>
                  </a:lnTo>
                  <a:lnTo>
                    <a:pt x="16086" y="183"/>
                  </a:lnTo>
                  <a:cubicBezTo>
                    <a:pt x="16207" y="183"/>
                    <a:pt x="16196" y="1"/>
                    <a:pt x="16091" y="1"/>
                  </a:cubicBezTo>
                  <a:close/>
                </a:path>
              </a:pathLst>
            </a:custGeom>
            <a:solidFill>
              <a:srgbClr val="6AB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7"/>
            <p:cNvSpPr/>
            <p:nvPr/>
          </p:nvSpPr>
          <p:spPr>
            <a:xfrm>
              <a:off x="-3384315" y="2195715"/>
              <a:ext cx="116354" cy="59744"/>
            </a:xfrm>
            <a:custGeom>
              <a:avLst/>
              <a:gdLst/>
              <a:ahLst/>
              <a:cxnLst/>
              <a:rect l="l" t="t" r="r" b="b"/>
              <a:pathLst>
                <a:path w="2859" h="1468" extrusionOk="0">
                  <a:moveTo>
                    <a:pt x="1801" y="0"/>
                  </a:moveTo>
                  <a:cubicBezTo>
                    <a:pt x="1638" y="0"/>
                    <a:pt x="1465" y="18"/>
                    <a:pt x="1286" y="55"/>
                  </a:cubicBezTo>
                  <a:cubicBezTo>
                    <a:pt x="536" y="209"/>
                    <a:pt x="1" y="638"/>
                    <a:pt x="72" y="1007"/>
                  </a:cubicBezTo>
                  <a:cubicBezTo>
                    <a:pt x="126" y="1295"/>
                    <a:pt x="520" y="1468"/>
                    <a:pt x="1034" y="1468"/>
                  </a:cubicBezTo>
                  <a:cubicBezTo>
                    <a:pt x="1199" y="1468"/>
                    <a:pt x="1377" y="1450"/>
                    <a:pt x="1560" y="1412"/>
                  </a:cubicBezTo>
                  <a:cubicBezTo>
                    <a:pt x="2310" y="1257"/>
                    <a:pt x="2858" y="828"/>
                    <a:pt x="2775" y="459"/>
                  </a:cubicBezTo>
                  <a:cubicBezTo>
                    <a:pt x="2720" y="178"/>
                    <a:pt x="2320" y="0"/>
                    <a:pt x="18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7"/>
            <p:cNvSpPr/>
            <p:nvPr/>
          </p:nvSpPr>
          <p:spPr>
            <a:xfrm>
              <a:off x="-3116370" y="2148914"/>
              <a:ext cx="116354" cy="59540"/>
            </a:xfrm>
            <a:custGeom>
              <a:avLst/>
              <a:gdLst/>
              <a:ahLst/>
              <a:cxnLst/>
              <a:rect l="l" t="t" r="r" b="b"/>
              <a:pathLst>
                <a:path w="2859" h="1463" extrusionOk="0">
                  <a:moveTo>
                    <a:pt x="1792" y="0"/>
                  </a:moveTo>
                  <a:cubicBezTo>
                    <a:pt x="1632" y="0"/>
                    <a:pt x="1462" y="16"/>
                    <a:pt x="1287" y="50"/>
                  </a:cubicBezTo>
                  <a:cubicBezTo>
                    <a:pt x="537" y="204"/>
                    <a:pt x="1" y="633"/>
                    <a:pt x="72" y="1014"/>
                  </a:cubicBezTo>
                  <a:cubicBezTo>
                    <a:pt x="135" y="1293"/>
                    <a:pt x="531" y="1463"/>
                    <a:pt x="1038" y="1463"/>
                  </a:cubicBezTo>
                  <a:cubicBezTo>
                    <a:pt x="1203" y="1463"/>
                    <a:pt x="1380" y="1445"/>
                    <a:pt x="1560" y="1407"/>
                  </a:cubicBezTo>
                  <a:cubicBezTo>
                    <a:pt x="2311" y="1264"/>
                    <a:pt x="2858" y="835"/>
                    <a:pt x="2775" y="454"/>
                  </a:cubicBezTo>
                  <a:cubicBezTo>
                    <a:pt x="2720" y="171"/>
                    <a:pt x="2315" y="0"/>
                    <a:pt x="17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7"/>
            <p:cNvSpPr/>
            <p:nvPr/>
          </p:nvSpPr>
          <p:spPr>
            <a:xfrm>
              <a:off x="-3365432" y="2132147"/>
              <a:ext cx="95232" cy="60476"/>
            </a:xfrm>
            <a:custGeom>
              <a:avLst/>
              <a:gdLst/>
              <a:ahLst/>
              <a:cxnLst/>
              <a:rect l="l" t="t" r="r" b="b"/>
              <a:pathLst>
                <a:path w="2340" h="1486" extrusionOk="0">
                  <a:moveTo>
                    <a:pt x="1214" y="0"/>
                  </a:moveTo>
                  <a:cubicBezTo>
                    <a:pt x="1144" y="0"/>
                    <a:pt x="1073" y="7"/>
                    <a:pt x="1001" y="21"/>
                  </a:cubicBezTo>
                  <a:cubicBezTo>
                    <a:pt x="394" y="128"/>
                    <a:pt x="1" y="712"/>
                    <a:pt x="108" y="1319"/>
                  </a:cubicBezTo>
                  <a:cubicBezTo>
                    <a:pt x="132" y="1414"/>
                    <a:pt x="215" y="1474"/>
                    <a:pt x="311" y="1474"/>
                  </a:cubicBezTo>
                  <a:lnTo>
                    <a:pt x="346" y="1486"/>
                  </a:lnTo>
                  <a:cubicBezTo>
                    <a:pt x="453" y="1462"/>
                    <a:pt x="525" y="1355"/>
                    <a:pt x="513" y="1247"/>
                  </a:cubicBezTo>
                  <a:cubicBezTo>
                    <a:pt x="431" y="732"/>
                    <a:pt x="830" y="429"/>
                    <a:pt x="1224" y="429"/>
                  </a:cubicBezTo>
                  <a:cubicBezTo>
                    <a:pt x="1523" y="429"/>
                    <a:pt x="1819" y="601"/>
                    <a:pt x="1906" y="986"/>
                  </a:cubicBezTo>
                  <a:cubicBezTo>
                    <a:pt x="1922" y="1105"/>
                    <a:pt x="2012" y="1159"/>
                    <a:pt x="2103" y="1159"/>
                  </a:cubicBezTo>
                  <a:cubicBezTo>
                    <a:pt x="2220" y="1159"/>
                    <a:pt x="2339" y="1069"/>
                    <a:pt x="2299" y="914"/>
                  </a:cubicBezTo>
                  <a:cubicBezTo>
                    <a:pt x="2204" y="378"/>
                    <a:pt x="1739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7"/>
            <p:cNvSpPr/>
            <p:nvPr/>
          </p:nvSpPr>
          <p:spPr>
            <a:xfrm>
              <a:off x="-3134928" y="2091002"/>
              <a:ext cx="95232" cy="60436"/>
            </a:xfrm>
            <a:custGeom>
              <a:avLst/>
              <a:gdLst/>
              <a:ahLst/>
              <a:cxnLst/>
              <a:rect l="l" t="t" r="r" b="b"/>
              <a:pathLst>
                <a:path w="2340" h="1485" extrusionOk="0">
                  <a:moveTo>
                    <a:pt x="1232" y="0"/>
                  </a:moveTo>
                  <a:cubicBezTo>
                    <a:pt x="585" y="0"/>
                    <a:pt x="0" y="581"/>
                    <a:pt x="135" y="1318"/>
                  </a:cubicBezTo>
                  <a:cubicBezTo>
                    <a:pt x="159" y="1413"/>
                    <a:pt x="242" y="1485"/>
                    <a:pt x="338" y="1485"/>
                  </a:cubicBezTo>
                  <a:lnTo>
                    <a:pt x="373" y="1485"/>
                  </a:lnTo>
                  <a:cubicBezTo>
                    <a:pt x="481" y="1461"/>
                    <a:pt x="552" y="1354"/>
                    <a:pt x="528" y="1246"/>
                  </a:cubicBezTo>
                  <a:cubicBezTo>
                    <a:pt x="457" y="865"/>
                    <a:pt x="719" y="484"/>
                    <a:pt x="1100" y="413"/>
                  </a:cubicBezTo>
                  <a:cubicBezTo>
                    <a:pt x="1143" y="405"/>
                    <a:pt x="1187" y="401"/>
                    <a:pt x="1230" y="401"/>
                  </a:cubicBezTo>
                  <a:cubicBezTo>
                    <a:pt x="1561" y="401"/>
                    <a:pt x="1858" y="637"/>
                    <a:pt x="1921" y="985"/>
                  </a:cubicBezTo>
                  <a:cubicBezTo>
                    <a:pt x="1947" y="1092"/>
                    <a:pt x="2030" y="1140"/>
                    <a:pt x="2114" y="1140"/>
                  </a:cubicBezTo>
                  <a:cubicBezTo>
                    <a:pt x="2226" y="1140"/>
                    <a:pt x="2340" y="1056"/>
                    <a:pt x="2326" y="913"/>
                  </a:cubicBezTo>
                  <a:cubicBezTo>
                    <a:pt x="2267" y="615"/>
                    <a:pt x="2100" y="365"/>
                    <a:pt x="1862" y="199"/>
                  </a:cubicBezTo>
                  <a:cubicBezTo>
                    <a:pt x="1660" y="61"/>
                    <a:pt x="1443" y="0"/>
                    <a:pt x="1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7"/>
            <p:cNvSpPr/>
            <p:nvPr/>
          </p:nvSpPr>
          <p:spPr>
            <a:xfrm>
              <a:off x="-3254942" y="2144926"/>
              <a:ext cx="122622" cy="76633"/>
            </a:xfrm>
            <a:custGeom>
              <a:avLst/>
              <a:gdLst/>
              <a:ahLst/>
              <a:cxnLst/>
              <a:rect l="l" t="t" r="r" b="b"/>
              <a:pathLst>
                <a:path w="3013" h="1883" extrusionOk="0">
                  <a:moveTo>
                    <a:pt x="2685" y="0"/>
                  </a:moveTo>
                  <a:cubicBezTo>
                    <a:pt x="2671" y="0"/>
                    <a:pt x="2658" y="2"/>
                    <a:pt x="2644" y="5"/>
                  </a:cubicBezTo>
                  <a:lnTo>
                    <a:pt x="179" y="457"/>
                  </a:lnTo>
                  <a:cubicBezTo>
                    <a:pt x="72" y="469"/>
                    <a:pt x="1" y="576"/>
                    <a:pt x="24" y="683"/>
                  </a:cubicBezTo>
                  <a:cubicBezTo>
                    <a:pt x="153" y="1388"/>
                    <a:pt x="769" y="1882"/>
                    <a:pt x="1462" y="1882"/>
                  </a:cubicBezTo>
                  <a:cubicBezTo>
                    <a:pt x="1541" y="1882"/>
                    <a:pt x="1622" y="1876"/>
                    <a:pt x="1703" y="1862"/>
                  </a:cubicBezTo>
                  <a:lnTo>
                    <a:pt x="1703" y="1850"/>
                  </a:lnTo>
                  <a:cubicBezTo>
                    <a:pt x="2489" y="1707"/>
                    <a:pt x="3013" y="957"/>
                    <a:pt x="2870" y="171"/>
                  </a:cubicBezTo>
                  <a:cubicBezTo>
                    <a:pt x="2860" y="68"/>
                    <a:pt x="2777" y="0"/>
                    <a:pt x="2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7"/>
            <p:cNvSpPr/>
            <p:nvPr/>
          </p:nvSpPr>
          <p:spPr>
            <a:xfrm>
              <a:off x="-3636958" y="1525887"/>
              <a:ext cx="155302" cy="827136"/>
            </a:xfrm>
            <a:custGeom>
              <a:avLst/>
              <a:gdLst/>
              <a:ahLst/>
              <a:cxnLst/>
              <a:rect l="l" t="t" r="r" b="b"/>
              <a:pathLst>
                <a:path w="3816" h="20324" extrusionOk="0">
                  <a:moveTo>
                    <a:pt x="215" y="1"/>
                  </a:moveTo>
                  <a:cubicBezTo>
                    <a:pt x="108" y="1"/>
                    <a:pt x="1" y="85"/>
                    <a:pt x="41" y="226"/>
                  </a:cubicBezTo>
                  <a:lnTo>
                    <a:pt x="3446" y="20181"/>
                  </a:lnTo>
                  <a:cubicBezTo>
                    <a:pt x="3458" y="20264"/>
                    <a:pt x="3530" y="20324"/>
                    <a:pt x="3625" y="20324"/>
                  </a:cubicBezTo>
                  <a:lnTo>
                    <a:pt x="3649" y="20324"/>
                  </a:lnTo>
                  <a:cubicBezTo>
                    <a:pt x="3744" y="20312"/>
                    <a:pt x="3815" y="20216"/>
                    <a:pt x="3804" y="20109"/>
                  </a:cubicBezTo>
                  <a:lnTo>
                    <a:pt x="398" y="166"/>
                  </a:lnTo>
                  <a:cubicBezTo>
                    <a:pt x="383" y="52"/>
                    <a:pt x="299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8" name="Google Shape;11388;p67"/>
          <p:cNvGrpSpPr/>
          <p:nvPr/>
        </p:nvGrpSpPr>
        <p:grpSpPr>
          <a:xfrm>
            <a:off x="1347473" y="240698"/>
            <a:ext cx="733649" cy="316952"/>
            <a:chOff x="-1557577" y="1624698"/>
            <a:chExt cx="733649" cy="316952"/>
          </a:xfrm>
        </p:grpSpPr>
        <p:sp>
          <p:nvSpPr>
            <p:cNvPr id="11389" name="Google Shape;11389;p67"/>
            <p:cNvSpPr/>
            <p:nvPr/>
          </p:nvSpPr>
          <p:spPr>
            <a:xfrm>
              <a:off x="-1555664" y="1686720"/>
              <a:ext cx="349917" cy="254929"/>
            </a:xfrm>
            <a:custGeom>
              <a:avLst/>
              <a:gdLst/>
              <a:ahLst/>
              <a:cxnLst/>
              <a:rect l="l" t="t" r="r" b="b"/>
              <a:pathLst>
                <a:path w="8598" h="6264" extrusionOk="0">
                  <a:moveTo>
                    <a:pt x="3573" y="0"/>
                  </a:moveTo>
                  <a:cubicBezTo>
                    <a:pt x="3168" y="12"/>
                    <a:pt x="2834" y="310"/>
                    <a:pt x="2775" y="703"/>
                  </a:cubicBezTo>
                  <a:lnTo>
                    <a:pt x="2394" y="3477"/>
                  </a:lnTo>
                  <a:lnTo>
                    <a:pt x="1" y="4358"/>
                  </a:lnTo>
                  <a:cubicBezTo>
                    <a:pt x="1" y="4358"/>
                    <a:pt x="679" y="5430"/>
                    <a:pt x="2323" y="6132"/>
                  </a:cubicBezTo>
                  <a:cubicBezTo>
                    <a:pt x="2430" y="6216"/>
                    <a:pt x="2561" y="6263"/>
                    <a:pt x="2704" y="6263"/>
                  </a:cubicBezTo>
                  <a:lnTo>
                    <a:pt x="8597" y="6263"/>
                  </a:lnTo>
                  <a:lnTo>
                    <a:pt x="3823" y="12"/>
                  </a:lnTo>
                  <a:lnTo>
                    <a:pt x="3573" y="0"/>
                  </a:lnTo>
                  <a:close/>
                </a:path>
              </a:pathLst>
            </a:custGeom>
            <a:solidFill>
              <a:srgbClr val="CA5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7"/>
            <p:cNvSpPr/>
            <p:nvPr/>
          </p:nvSpPr>
          <p:spPr>
            <a:xfrm>
              <a:off x="-1400123" y="1630518"/>
              <a:ext cx="576195" cy="311132"/>
            </a:xfrm>
            <a:custGeom>
              <a:avLst/>
              <a:gdLst/>
              <a:ahLst/>
              <a:cxnLst/>
              <a:rect l="l" t="t" r="r" b="b"/>
              <a:pathLst>
                <a:path w="14158" h="7645" extrusionOk="0">
                  <a:moveTo>
                    <a:pt x="11836" y="0"/>
                  </a:moveTo>
                  <a:lnTo>
                    <a:pt x="8049" y="1393"/>
                  </a:lnTo>
                  <a:lnTo>
                    <a:pt x="1" y="1393"/>
                  </a:lnTo>
                  <a:lnTo>
                    <a:pt x="4775" y="7644"/>
                  </a:lnTo>
                  <a:lnTo>
                    <a:pt x="12657" y="7644"/>
                  </a:lnTo>
                  <a:cubicBezTo>
                    <a:pt x="13050" y="7632"/>
                    <a:pt x="13395" y="7335"/>
                    <a:pt x="13455" y="6942"/>
                  </a:cubicBezTo>
                  <a:lnTo>
                    <a:pt x="14133" y="2096"/>
                  </a:lnTo>
                  <a:cubicBezTo>
                    <a:pt x="14157" y="1917"/>
                    <a:pt x="14110" y="1739"/>
                    <a:pt x="13991" y="1608"/>
                  </a:cubicBezTo>
                  <a:cubicBezTo>
                    <a:pt x="13967" y="1560"/>
                    <a:pt x="13931" y="1536"/>
                    <a:pt x="13895" y="1501"/>
                  </a:cubicBezTo>
                  <a:cubicBezTo>
                    <a:pt x="13264" y="929"/>
                    <a:pt x="12574" y="429"/>
                    <a:pt x="11836" y="0"/>
                  </a:cubicBezTo>
                  <a:close/>
                </a:path>
              </a:pathLst>
            </a:custGeom>
            <a:solidFill>
              <a:srgbClr val="D7D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7"/>
            <p:cNvSpPr/>
            <p:nvPr/>
          </p:nvSpPr>
          <p:spPr>
            <a:xfrm>
              <a:off x="-1557577" y="1624698"/>
              <a:ext cx="336324" cy="254441"/>
            </a:xfrm>
            <a:custGeom>
              <a:avLst/>
              <a:gdLst/>
              <a:ahLst/>
              <a:cxnLst/>
              <a:rect l="l" t="t" r="r" b="b"/>
              <a:pathLst>
                <a:path w="8264" h="6252" extrusionOk="0">
                  <a:moveTo>
                    <a:pt x="1524" y="0"/>
                  </a:moveTo>
                  <a:cubicBezTo>
                    <a:pt x="1119" y="12"/>
                    <a:pt x="786" y="310"/>
                    <a:pt x="726" y="703"/>
                  </a:cubicBezTo>
                  <a:lnTo>
                    <a:pt x="60" y="5549"/>
                  </a:lnTo>
                  <a:cubicBezTo>
                    <a:pt x="0" y="5918"/>
                    <a:pt x="286" y="6251"/>
                    <a:pt x="655" y="6251"/>
                  </a:cubicBezTo>
                  <a:lnTo>
                    <a:pt x="7358" y="6251"/>
                  </a:lnTo>
                  <a:lnTo>
                    <a:pt x="82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7"/>
            <p:cNvSpPr/>
            <p:nvPr/>
          </p:nvSpPr>
          <p:spPr>
            <a:xfrm>
              <a:off x="-1258133" y="1624698"/>
              <a:ext cx="350324" cy="254441"/>
            </a:xfrm>
            <a:custGeom>
              <a:avLst/>
              <a:gdLst/>
              <a:ahLst/>
              <a:cxnLst/>
              <a:rect l="l" t="t" r="r" b="b"/>
              <a:pathLst>
                <a:path w="8608" h="6252" extrusionOk="0">
                  <a:moveTo>
                    <a:pt x="7960" y="0"/>
                  </a:moveTo>
                  <a:cubicBezTo>
                    <a:pt x="7954" y="0"/>
                    <a:pt x="7948" y="0"/>
                    <a:pt x="7942" y="0"/>
                  </a:cubicBezTo>
                  <a:lnTo>
                    <a:pt x="905" y="0"/>
                  </a:lnTo>
                  <a:lnTo>
                    <a:pt x="0" y="6251"/>
                  </a:lnTo>
                  <a:lnTo>
                    <a:pt x="7073" y="6251"/>
                  </a:lnTo>
                  <a:cubicBezTo>
                    <a:pt x="7465" y="6239"/>
                    <a:pt x="7799" y="5942"/>
                    <a:pt x="7870" y="5549"/>
                  </a:cubicBezTo>
                  <a:lnTo>
                    <a:pt x="8537" y="703"/>
                  </a:lnTo>
                  <a:cubicBezTo>
                    <a:pt x="8607" y="340"/>
                    <a:pt x="8321" y="0"/>
                    <a:pt x="79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7"/>
            <p:cNvSpPr/>
            <p:nvPr/>
          </p:nvSpPr>
          <p:spPr>
            <a:xfrm>
              <a:off x="-1450505" y="1777800"/>
              <a:ext cx="75616" cy="37889"/>
            </a:xfrm>
            <a:custGeom>
              <a:avLst/>
              <a:gdLst/>
              <a:ahLst/>
              <a:cxnLst/>
              <a:rect l="l" t="t" r="r" b="b"/>
              <a:pathLst>
                <a:path w="1858" h="931" extrusionOk="0">
                  <a:moveTo>
                    <a:pt x="898" y="0"/>
                  </a:moveTo>
                  <a:cubicBezTo>
                    <a:pt x="406" y="0"/>
                    <a:pt x="12" y="198"/>
                    <a:pt x="0" y="441"/>
                  </a:cubicBezTo>
                  <a:cubicBezTo>
                    <a:pt x="0" y="691"/>
                    <a:pt x="405" y="918"/>
                    <a:pt x="917" y="930"/>
                  </a:cubicBezTo>
                  <a:cubicBezTo>
                    <a:pt x="932" y="930"/>
                    <a:pt x="946" y="930"/>
                    <a:pt x="960" y="930"/>
                  </a:cubicBezTo>
                  <a:cubicBezTo>
                    <a:pt x="1452" y="930"/>
                    <a:pt x="1846" y="732"/>
                    <a:pt x="1846" y="489"/>
                  </a:cubicBezTo>
                  <a:cubicBezTo>
                    <a:pt x="1858" y="227"/>
                    <a:pt x="1453" y="13"/>
                    <a:pt x="941" y="1"/>
                  </a:cubicBezTo>
                  <a:cubicBezTo>
                    <a:pt x="927" y="1"/>
                    <a:pt x="912" y="0"/>
                    <a:pt x="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7"/>
            <p:cNvSpPr/>
            <p:nvPr/>
          </p:nvSpPr>
          <p:spPr>
            <a:xfrm>
              <a:off x="-1104057" y="1782154"/>
              <a:ext cx="76104" cy="37889"/>
            </a:xfrm>
            <a:custGeom>
              <a:avLst/>
              <a:gdLst/>
              <a:ahLst/>
              <a:cxnLst/>
              <a:rect l="l" t="t" r="r" b="b"/>
              <a:pathLst>
                <a:path w="1870" h="931" extrusionOk="0">
                  <a:moveTo>
                    <a:pt x="910" y="1"/>
                  </a:moveTo>
                  <a:cubicBezTo>
                    <a:pt x="417" y="1"/>
                    <a:pt x="12" y="199"/>
                    <a:pt x="12" y="442"/>
                  </a:cubicBezTo>
                  <a:cubicBezTo>
                    <a:pt x="0" y="703"/>
                    <a:pt x="417" y="918"/>
                    <a:pt x="929" y="930"/>
                  </a:cubicBezTo>
                  <a:cubicBezTo>
                    <a:pt x="943" y="930"/>
                    <a:pt x="958" y="930"/>
                    <a:pt x="972" y="930"/>
                  </a:cubicBezTo>
                  <a:cubicBezTo>
                    <a:pt x="1464" y="930"/>
                    <a:pt x="1858" y="732"/>
                    <a:pt x="1858" y="489"/>
                  </a:cubicBezTo>
                  <a:cubicBezTo>
                    <a:pt x="1870" y="227"/>
                    <a:pt x="1453" y="13"/>
                    <a:pt x="953" y="1"/>
                  </a:cubicBezTo>
                  <a:cubicBezTo>
                    <a:pt x="939" y="1"/>
                    <a:pt x="924" y="1"/>
                    <a:pt x="9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7"/>
            <p:cNvSpPr/>
            <p:nvPr/>
          </p:nvSpPr>
          <p:spPr>
            <a:xfrm>
              <a:off x="-1415628" y="1725464"/>
              <a:ext cx="42203" cy="41267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04" y="1"/>
                  </a:moveTo>
                  <a:cubicBezTo>
                    <a:pt x="239" y="1"/>
                    <a:pt x="13" y="222"/>
                    <a:pt x="13" y="489"/>
                  </a:cubicBezTo>
                  <a:cubicBezTo>
                    <a:pt x="1" y="775"/>
                    <a:pt x="227" y="1013"/>
                    <a:pt x="501" y="1013"/>
                  </a:cubicBezTo>
                  <a:cubicBezTo>
                    <a:pt x="508" y="1013"/>
                    <a:pt x="515" y="1013"/>
                    <a:pt x="522" y="1013"/>
                  </a:cubicBezTo>
                  <a:cubicBezTo>
                    <a:pt x="798" y="1013"/>
                    <a:pt x="1013" y="791"/>
                    <a:pt x="1025" y="513"/>
                  </a:cubicBezTo>
                  <a:cubicBezTo>
                    <a:pt x="1037" y="239"/>
                    <a:pt x="810" y="1"/>
                    <a:pt x="525" y="1"/>
                  </a:cubicBezTo>
                  <a:cubicBezTo>
                    <a:pt x="518" y="1"/>
                    <a:pt x="51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7"/>
            <p:cNvSpPr/>
            <p:nvPr/>
          </p:nvSpPr>
          <p:spPr>
            <a:xfrm>
              <a:off x="-1102592" y="1729330"/>
              <a:ext cx="41715" cy="41267"/>
            </a:xfrm>
            <a:custGeom>
              <a:avLst/>
              <a:gdLst/>
              <a:ahLst/>
              <a:cxnLst/>
              <a:rect l="l" t="t" r="r" b="b"/>
              <a:pathLst>
                <a:path w="1025" h="1014" extrusionOk="0">
                  <a:moveTo>
                    <a:pt x="503" y="1"/>
                  </a:moveTo>
                  <a:cubicBezTo>
                    <a:pt x="238" y="1"/>
                    <a:pt x="12" y="222"/>
                    <a:pt x="12" y="489"/>
                  </a:cubicBezTo>
                  <a:cubicBezTo>
                    <a:pt x="0" y="775"/>
                    <a:pt x="226" y="1001"/>
                    <a:pt x="500" y="1013"/>
                  </a:cubicBezTo>
                  <a:cubicBezTo>
                    <a:pt x="786" y="1013"/>
                    <a:pt x="1012" y="799"/>
                    <a:pt x="1024" y="513"/>
                  </a:cubicBezTo>
                  <a:cubicBezTo>
                    <a:pt x="1024" y="239"/>
                    <a:pt x="810" y="1"/>
                    <a:pt x="524" y="1"/>
                  </a:cubicBezTo>
                  <a:cubicBezTo>
                    <a:pt x="517" y="1"/>
                    <a:pt x="510" y="1"/>
                    <a:pt x="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7"/>
            <p:cNvSpPr/>
            <p:nvPr/>
          </p:nvSpPr>
          <p:spPr>
            <a:xfrm>
              <a:off x="-1343921" y="1746300"/>
              <a:ext cx="206458" cy="41"/>
            </a:xfrm>
            <a:custGeom>
              <a:avLst/>
              <a:gdLst/>
              <a:ahLst/>
              <a:cxnLst/>
              <a:rect l="l" t="t" r="r" b="b"/>
              <a:pathLst>
                <a:path w="5073" h="1" fill="none" extrusionOk="0">
                  <a:moveTo>
                    <a:pt x="1" y="1"/>
                  </a:moveTo>
                  <a:lnTo>
                    <a:pt x="5073" y="1"/>
                  </a:lnTo>
                </a:path>
              </a:pathLst>
            </a:custGeom>
            <a:solidFill>
              <a:schemeClr val="dk1"/>
            </a:solidFill>
            <a:ln w="59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8" name="Google Shape;11398;p67"/>
          <p:cNvGrpSpPr/>
          <p:nvPr/>
        </p:nvGrpSpPr>
        <p:grpSpPr>
          <a:xfrm rot="-1126317">
            <a:off x="7298096" y="150659"/>
            <a:ext cx="632353" cy="460363"/>
            <a:chOff x="-1516881" y="2118432"/>
            <a:chExt cx="632358" cy="460366"/>
          </a:xfrm>
        </p:grpSpPr>
        <p:sp>
          <p:nvSpPr>
            <p:cNvPr id="11399" name="Google Shape;11399;p67"/>
            <p:cNvSpPr/>
            <p:nvPr/>
          </p:nvSpPr>
          <p:spPr>
            <a:xfrm>
              <a:off x="-1388972" y="2483319"/>
              <a:ext cx="381865" cy="95476"/>
            </a:xfrm>
            <a:custGeom>
              <a:avLst/>
              <a:gdLst/>
              <a:ahLst/>
              <a:cxnLst/>
              <a:rect l="l" t="t" r="r" b="b"/>
              <a:pathLst>
                <a:path w="9383" h="2346" extrusionOk="0">
                  <a:moveTo>
                    <a:pt x="4858" y="0"/>
                  </a:moveTo>
                  <a:cubicBezTo>
                    <a:pt x="1322" y="0"/>
                    <a:pt x="310" y="1501"/>
                    <a:pt x="1" y="2346"/>
                  </a:cubicBezTo>
                  <a:lnTo>
                    <a:pt x="548" y="2346"/>
                  </a:lnTo>
                  <a:cubicBezTo>
                    <a:pt x="548" y="2346"/>
                    <a:pt x="1144" y="560"/>
                    <a:pt x="4632" y="512"/>
                  </a:cubicBezTo>
                  <a:cubicBezTo>
                    <a:pt x="8121" y="560"/>
                    <a:pt x="8704" y="2346"/>
                    <a:pt x="8704" y="2346"/>
                  </a:cubicBezTo>
                  <a:lnTo>
                    <a:pt x="9383" y="2346"/>
                  </a:lnTo>
                  <a:cubicBezTo>
                    <a:pt x="9264" y="1596"/>
                    <a:pt x="8573" y="0"/>
                    <a:pt x="4858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7"/>
            <p:cNvSpPr/>
            <p:nvPr/>
          </p:nvSpPr>
          <p:spPr>
            <a:xfrm>
              <a:off x="-1516881" y="2357322"/>
              <a:ext cx="632358" cy="221476"/>
            </a:xfrm>
            <a:custGeom>
              <a:avLst/>
              <a:gdLst/>
              <a:ahLst/>
              <a:cxnLst/>
              <a:rect l="l" t="t" r="r" b="b"/>
              <a:pathLst>
                <a:path w="15538" h="5442" extrusionOk="0">
                  <a:moveTo>
                    <a:pt x="15538" y="1"/>
                  </a:moveTo>
                  <a:cubicBezTo>
                    <a:pt x="10942" y="2751"/>
                    <a:pt x="5382" y="3180"/>
                    <a:pt x="0" y="3430"/>
                  </a:cubicBezTo>
                  <a:lnTo>
                    <a:pt x="0" y="5442"/>
                  </a:lnTo>
                  <a:lnTo>
                    <a:pt x="3144" y="5442"/>
                  </a:lnTo>
                  <a:cubicBezTo>
                    <a:pt x="3441" y="4597"/>
                    <a:pt x="4465" y="3096"/>
                    <a:pt x="8001" y="3096"/>
                  </a:cubicBezTo>
                  <a:cubicBezTo>
                    <a:pt x="11716" y="3096"/>
                    <a:pt x="12407" y="4692"/>
                    <a:pt x="12526" y="5442"/>
                  </a:cubicBezTo>
                  <a:lnTo>
                    <a:pt x="15538" y="5442"/>
                  </a:lnTo>
                  <a:lnTo>
                    <a:pt x="155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7"/>
            <p:cNvSpPr/>
            <p:nvPr/>
          </p:nvSpPr>
          <p:spPr>
            <a:xfrm>
              <a:off x="-1516881" y="2118432"/>
              <a:ext cx="632358" cy="378487"/>
            </a:xfrm>
            <a:custGeom>
              <a:avLst/>
              <a:gdLst/>
              <a:ahLst/>
              <a:cxnLst/>
              <a:rect l="l" t="t" r="r" b="b"/>
              <a:pathLst>
                <a:path w="15538" h="9300" extrusionOk="0">
                  <a:moveTo>
                    <a:pt x="0" y="1"/>
                  </a:moveTo>
                  <a:lnTo>
                    <a:pt x="0" y="9300"/>
                  </a:lnTo>
                  <a:cubicBezTo>
                    <a:pt x="5382" y="9050"/>
                    <a:pt x="10942" y="8621"/>
                    <a:pt x="15538" y="5871"/>
                  </a:cubicBezTo>
                  <a:lnTo>
                    <a:pt x="15538" y="1"/>
                  </a:lnTo>
                  <a:lnTo>
                    <a:pt x="11847" y="1"/>
                  </a:lnTo>
                  <a:cubicBezTo>
                    <a:pt x="11847" y="1"/>
                    <a:pt x="11252" y="1787"/>
                    <a:pt x="7775" y="1835"/>
                  </a:cubicBezTo>
                  <a:cubicBezTo>
                    <a:pt x="4287" y="1775"/>
                    <a:pt x="3691" y="1"/>
                    <a:pt x="36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7"/>
            <p:cNvSpPr/>
            <p:nvPr/>
          </p:nvSpPr>
          <p:spPr>
            <a:xfrm>
              <a:off x="-1451482" y="2267708"/>
              <a:ext cx="519992" cy="124087"/>
            </a:xfrm>
            <a:custGeom>
              <a:avLst/>
              <a:gdLst/>
              <a:ahLst/>
              <a:cxnLst/>
              <a:rect l="l" t="t" r="r" b="b"/>
              <a:pathLst>
                <a:path w="12777" h="3049" extrusionOk="0">
                  <a:moveTo>
                    <a:pt x="1" y="0"/>
                  </a:moveTo>
                  <a:lnTo>
                    <a:pt x="1" y="3048"/>
                  </a:lnTo>
                  <a:lnTo>
                    <a:pt x="12776" y="3048"/>
                  </a:lnTo>
                  <a:lnTo>
                    <a:pt x="12776" y="0"/>
                  </a:ln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7"/>
            <p:cNvSpPr/>
            <p:nvPr/>
          </p:nvSpPr>
          <p:spPr>
            <a:xfrm>
              <a:off x="-1451482" y="2391752"/>
              <a:ext cx="519992" cy="61575"/>
            </a:xfrm>
            <a:custGeom>
              <a:avLst/>
              <a:gdLst/>
              <a:ahLst/>
              <a:cxnLst/>
              <a:rect l="l" t="t" r="r" b="b"/>
              <a:pathLst>
                <a:path w="12777" h="1513" extrusionOk="0">
                  <a:moveTo>
                    <a:pt x="1" y="0"/>
                  </a:moveTo>
                  <a:lnTo>
                    <a:pt x="1" y="1512"/>
                  </a:lnTo>
                  <a:cubicBezTo>
                    <a:pt x="1" y="1512"/>
                    <a:pt x="703" y="1226"/>
                    <a:pt x="1679" y="762"/>
                  </a:cubicBezTo>
                  <a:lnTo>
                    <a:pt x="12776" y="762"/>
                  </a:lnTo>
                  <a:lnTo>
                    <a:pt x="12776" y="0"/>
                  </a:ln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7"/>
            <p:cNvSpPr/>
            <p:nvPr/>
          </p:nvSpPr>
          <p:spPr>
            <a:xfrm>
              <a:off x="-1207751" y="2401437"/>
              <a:ext cx="57709" cy="57709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3" y="0"/>
                  </a:moveTo>
                  <a:cubicBezTo>
                    <a:pt x="322" y="0"/>
                    <a:pt x="0" y="322"/>
                    <a:pt x="0" y="715"/>
                  </a:cubicBezTo>
                  <a:cubicBezTo>
                    <a:pt x="0" y="1096"/>
                    <a:pt x="322" y="1417"/>
                    <a:pt x="703" y="1417"/>
                  </a:cubicBezTo>
                  <a:cubicBezTo>
                    <a:pt x="1096" y="1417"/>
                    <a:pt x="1417" y="1096"/>
                    <a:pt x="1417" y="715"/>
                  </a:cubicBezTo>
                  <a:cubicBezTo>
                    <a:pt x="1417" y="322"/>
                    <a:pt x="1096" y="0"/>
                    <a:pt x="703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7"/>
            <p:cNvSpPr/>
            <p:nvPr/>
          </p:nvSpPr>
          <p:spPr>
            <a:xfrm>
              <a:off x="-1464057" y="2261888"/>
              <a:ext cx="519951" cy="123598"/>
            </a:xfrm>
            <a:custGeom>
              <a:avLst/>
              <a:gdLst/>
              <a:ahLst/>
              <a:cxnLst/>
              <a:rect l="l" t="t" r="r" b="b"/>
              <a:pathLst>
                <a:path w="12776" h="3037" extrusionOk="0">
                  <a:moveTo>
                    <a:pt x="0" y="0"/>
                  </a:moveTo>
                  <a:lnTo>
                    <a:pt x="0" y="3036"/>
                  </a:lnTo>
                  <a:lnTo>
                    <a:pt x="12775" y="3036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D7D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7"/>
            <p:cNvSpPr/>
            <p:nvPr/>
          </p:nvSpPr>
          <p:spPr>
            <a:xfrm>
              <a:off x="-1463609" y="2385444"/>
              <a:ext cx="519504" cy="61575"/>
            </a:xfrm>
            <a:custGeom>
              <a:avLst/>
              <a:gdLst/>
              <a:ahLst/>
              <a:cxnLst/>
              <a:rect l="l" t="t" r="r" b="b"/>
              <a:pathLst>
                <a:path w="12765" h="1513" extrusionOk="0">
                  <a:moveTo>
                    <a:pt x="1" y="0"/>
                  </a:moveTo>
                  <a:lnTo>
                    <a:pt x="1" y="1512"/>
                  </a:lnTo>
                  <a:cubicBezTo>
                    <a:pt x="1" y="1512"/>
                    <a:pt x="703" y="1227"/>
                    <a:pt x="1668" y="774"/>
                  </a:cubicBezTo>
                  <a:lnTo>
                    <a:pt x="12764" y="774"/>
                  </a:lnTo>
                  <a:lnTo>
                    <a:pt x="12764" y="0"/>
                  </a:lnTo>
                  <a:close/>
                </a:path>
              </a:pathLst>
            </a:custGeom>
            <a:solidFill>
              <a:srgbClr val="F0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7"/>
            <p:cNvSpPr/>
            <p:nvPr/>
          </p:nvSpPr>
          <p:spPr>
            <a:xfrm>
              <a:off x="-1326463" y="2320003"/>
              <a:ext cx="79035" cy="39802"/>
            </a:xfrm>
            <a:custGeom>
              <a:avLst/>
              <a:gdLst/>
              <a:ahLst/>
              <a:cxnLst/>
              <a:rect l="l" t="t" r="r" b="b"/>
              <a:pathLst>
                <a:path w="1942" h="978" extrusionOk="0">
                  <a:moveTo>
                    <a:pt x="977" y="1"/>
                  </a:moveTo>
                  <a:cubicBezTo>
                    <a:pt x="441" y="1"/>
                    <a:pt x="0" y="227"/>
                    <a:pt x="0" y="489"/>
                  </a:cubicBezTo>
                  <a:cubicBezTo>
                    <a:pt x="0" y="763"/>
                    <a:pt x="441" y="977"/>
                    <a:pt x="977" y="977"/>
                  </a:cubicBezTo>
                  <a:cubicBezTo>
                    <a:pt x="1513" y="977"/>
                    <a:pt x="1941" y="763"/>
                    <a:pt x="1941" y="489"/>
                  </a:cubicBezTo>
                  <a:cubicBezTo>
                    <a:pt x="1941" y="227"/>
                    <a:pt x="1513" y="1"/>
                    <a:pt x="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7"/>
            <p:cNvSpPr/>
            <p:nvPr/>
          </p:nvSpPr>
          <p:spPr>
            <a:xfrm>
              <a:off x="-1134579" y="2325334"/>
              <a:ext cx="79035" cy="39802"/>
            </a:xfrm>
            <a:custGeom>
              <a:avLst/>
              <a:gdLst/>
              <a:ahLst/>
              <a:cxnLst/>
              <a:rect l="l" t="t" r="r" b="b"/>
              <a:pathLst>
                <a:path w="1942" h="978" extrusionOk="0">
                  <a:moveTo>
                    <a:pt x="965" y="1"/>
                  </a:moveTo>
                  <a:cubicBezTo>
                    <a:pt x="429" y="1"/>
                    <a:pt x="0" y="215"/>
                    <a:pt x="0" y="489"/>
                  </a:cubicBezTo>
                  <a:cubicBezTo>
                    <a:pt x="0" y="751"/>
                    <a:pt x="441" y="977"/>
                    <a:pt x="977" y="977"/>
                  </a:cubicBezTo>
                  <a:cubicBezTo>
                    <a:pt x="1512" y="977"/>
                    <a:pt x="1941" y="751"/>
                    <a:pt x="1941" y="489"/>
                  </a:cubicBezTo>
                  <a:cubicBezTo>
                    <a:pt x="1941" y="215"/>
                    <a:pt x="1512" y="1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7"/>
            <p:cNvSpPr/>
            <p:nvPr/>
          </p:nvSpPr>
          <p:spPr>
            <a:xfrm>
              <a:off x="-1299806" y="2274952"/>
              <a:ext cx="52378" cy="33982"/>
            </a:xfrm>
            <a:custGeom>
              <a:avLst/>
              <a:gdLst/>
              <a:ahLst/>
              <a:cxnLst/>
              <a:rect l="l" t="t" r="r" b="b"/>
              <a:pathLst>
                <a:path w="1287" h="835" fill="none" extrusionOk="0">
                  <a:moveTo>
                    <a:pt x="0" y="810"/>
                  </a:moveTo>
                  <a:cubicBezTo>
                    <a:pt x="48" y="1"/>
                    <a:pt x="1262" y="13"/>
                    <a:pt x="1286" y="834"/>
                  </a:cubicBezTo>
                </a:path>
              </a:pathLst>
            </a:custGeom>
            <a:noFill/>
            <a:ln w="5950" cap="rnd" cmpd="sng">
              <a:solidFill>
                <a:srgbClr val="252A3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7"/>
            <p:cNvSpPr/>
            <p:nvPr/>
          </p:nvSpPr>
          <p:spPr>
            <a:xfrm>
              <a:off x="-1135067" y="2275440"/>
              <a:ext cx="55267" cy="37360"/>
            </a:xfrm>
            <a:custGeom>
              <a:avLst/>
              <a:gdLst/>
              <a:ahLst/>
              <a:cxnLst/>
              <a:rect l="l" t="t" r="r" b="b"/>
              <a:pathLst>
                <a:path w="1358" h="918" fill="none" extrusionOk="0">
                  <a:moveTo>
                    <a:pt x="24" y="894"/>
                  </a:moveTo>
                  <a:cubicBezTo>
                    <a:pt x="0" y="1"/>
                    <a:pt x="1358" y="24"/>
                    <a:pt x="1310" y="917"/>
                  </a:cubicBezTo>
                </a:path>
              </a:pathLst>
            </a:custGeom>
            <a:noFill/>
            <a:ln w="5950" cap="rnd" cmpd="sng">
              <a:solidFill>
                <a:srgbClr val="252A3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7"/>
            <p:cNvSpPr/>
            <p:nvPr/>
          </p:nvSpPr>
          <p:spPr>
            <a:xfrm>
              <a:off x="-1230541" y="2308405"/>
              <a:ext cx="83878" cy="48511"/>
            </a:xfrm>
            <a:custGeom>
              <a:avLst/>
              <a:gdLst/>
              <a:ahLst/>
              <a:cxnLst/>
              <a:rect l="l" t="t" r="r" b="b"/>
              <a:pathLst>
                <a:path w="2061" h="1192" extrusionOk="0">
                  <a:moveTo>
                    <a:pt x="168" y="0"/>
                  </a:moveTo>
                  <a:cubicBezTo>
                    <a:pt x="84" y="0"/>
                    <a:pt x="25" y="60"/>
                    <a:pt x="13" y="143"/>
                  </a:cubicBezTo>
                  <a:cubicBezTo>
                    <a:pt x="1" y="703"/>
                    <a:pt x="453" y="1167"/>
                    <a:pt x="1013" y="1179"/>
                  </a:cubicBezTo>
                  <a:lnTo>
                    <a:pt x="1025" y="1191"/>
                  </a:lnTo>
                  <a:cubicBezTo>
                    <a:pt x="1032" y="1191"/>
                    <a:pt x="1039" y="1191"/>
                    <a:pt x="1046" y="1191"/>
                  </a:cubicBezTo>
                  <a:cubicBezTo>
                    <a:pt x="1596" y="1191"/>
                    <a:pt x="2049" y="743"/>
                    <a:pt x="2061" y="191"/>
                  </a:cubicBezTo>
                  <a:cubicBezTo>
                    <a:pt x="2061" y="107"/>
                    <a:pt x="2001" y="48"/>
                    <a:pt x="1930" y="36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rgbClr val="252A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7"/>
            <p:cNvSpPr/>
            <p:nvPr/>
          </p:nvSpPr>
          <p:spPr>
            <a:xfrm>
              <a:off x="-1220367" y="2395129"/>
              <a:ext cx="58197" cy="57709"/>
            </a:xfrm>
            <a:custGeom>
              <a:avLst/>
              <a:gdLst/>
              <a:ahLst/>
              <a:cxnLst/>
              <a:rect l="l" t="t" r="r" b="b"/>
              <a:pathLst>
                <a:path w="1430" h="1418" extrusionOk="0">
                  <a:moveTo>
                    <a:pt x="715" y="0"/>
                  </a:moveTo>
                  <a:cubicBezTo>
                    <a:pt x="322" y="0"/>
                    <a:pt x="1" y="322"/>
                    <a:pt x="1" y="715"/>
                  </a:cubicBezTo>
                  <a:cubicBezTo>
                    <a:pt x="1" y="1108"/>
                    <a:pt x="322" y="1417"/>
                    <a:pt x="715" y="1417"/>
                  </a:cubicBezTo>
                  <a:cubicBezTo>
                    <a:pt x="1108" y="1417"/>
                    <a:pt x="1430" y="1108"/>
                    <a:pt x="1430" y="715"/>
                  </a:cubicBezTo>
                  <a:cubicBezTo>
                    <a:pt x="1430" y="322"/>
                    <a:pt x="1108" y="0"/>
                    <a:pt x="715" y="0"/>
                  </a:cubicBezTo>
                  <a:close/>
                </a:path>
              </a:pathLst>
            </a:custGeom>
            <a:solidFill>
              <a:srgbClr val="C7C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7"/>
            <p:cNvSpPr/>
            <p:nvPr/>
          </p:nvSpPr>
          <p:spPr>
            <a:xfrm>
              <a:off x="-1220367" y="2395129"/>
              <a:ext cx="46558" cy="46558"/>
            </a:xfrm>
            <a:custGeom>
              <a:avLst/>
              <a:gdLst/>
              <a:ahLst/>
              <a:cxnLst/>
              <a:rect l="l" t="t" r="r" b="b"/>
              <a:pathLst>
                <a:path w="1144" h="1144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43"/>
                    <a:pt x="572" y="1143"/>
                  </a:cubicBezTo>
                  <a:cubicBezTo>
                    <a:pt x="894" y="1143"/>
                    <a:pt x="1144" y="881"/>
                    <a:pt x="1144" y="572"/>
                  </a:cubicBezTo>
                  <a:cubicBezTo>
                    <a:pt x="1144" y="262"/>
                    <a:pt x="894" y="0"/>
                    <a:pt x="572" y="0"/>
                  </a:cubicBezTo>
                  <a:close/>
                </a:path>
              </a:pathLst>
            </a:custGeom>
            <a:solidFill>
              <a:srgbClr val="D7D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4" name="Google Shape;11414;p67"/>
          <p:cNvGrpSpPr/>
          <p:nvPr/>
        </p:nvGrpSpPr>
        <p:grpSpPr>
          <a:xfrm>
            <a:off x="-365696" y="4417229"/>
            <a:ext cx="1085687" cy="832548"/>
            <a:chOff x="-1894096" y="2727704"/>
            <a:chExt cx="1085687" cy="832548"/>
          </a:xfrm>
        </p:grpSpPr>
        <p:sp>
          <p:nvSpPr>
            <p:cNvPr id="11415" name="Google Shape;11415;p67"/>
            <p:cNvSpPr/>
            <p:nvPr/>
          </p:nvSpPr>
          <p:spPr>
            <a:xfrm>
              <a:off x="-1877125" y="2744674"/>
              <a:ext cx="1068716" cy="815578"/>
            </a:xfrm>
            <a:custGeom>
              <a:avLst/>
              <a:gdLst/>
              <a:ahLst/>
              <a:cxnLst/>
              <a:rect l="l" t="t" r="r" b="b"/>
              <a:pathLst>
                <a:path w="26260" h="20040" extrusionOk="0">
                  <a:moveTo>
                    <a:pt x="17984" y="9187"/>
                  </a:moveTo>
                  <a:cubicBezTo>
                    <a:pt x="19449" y="9187"/>
                    <a:pt x="20639" y="9985"/>
                    <a:pt x="20639" y="10985"/>
                  </a:cubicBezTo>
                  <a:cubicBezTo>
                    <a:pt x="20639" y="11973"/>
                    <a:pt x="19449" y="12771"/>
                    <a:pt x="17996" y="12771"/>
                  </a:cubicBezTo>
                  <a:lnTo>
                    <a:pt x="17984" y="12771"/>
                  </a:lnTo>
                  <a:cubicBezTo>
                    <a:pt x="16520" y="12771"/>
                    <a:pt x="15341" y="11973"/>
                    <a:pt x="15341" y="10985"/>
                  </a:cubicBezTo>
                  <a:cubicBezTo>
                    <a:pt x="15341" y="9985"/>
                    <a:pt x="16532" y="9187"/>
                    <a:pt x="17984" y="9187"/>
                  </a:cubicBezTo>
                  <a:close/>
                  <a:moveTo>
                    <a:pt x="16876" y="0"/>
                  </a:moveTo>
                  <a:cubicBezTo>
                    <a:pt x="11460" y="0"/>
                    <a:pt x="0" y="2963"/>
                    <a:pt x="875" y="11128"/>
                  </a:cubicBezTo>
                  <a:cubicBezTo>
                    <a:pt x="1578" y="17692"/>
                    <a:pt x="9285" y="20039"/>
                    <a:pt x="15027" y="20039"/>
                  </a:cubicBezTo>
                  <a:cubicBezTo>
                    <a:pt x="17159" y="20039"/>
                    <a:pt x="19020" y="19716"/>
                    <a:pt x="20151" y="19165"/>
                  </a:cubicBezTo>
                  <a:cubicBezTo>
                    <a:pt x="24330" y="17129"/>
                    <a:pt x="23580" y="14343"/>
                    <a:pt x="21973" y="13807"/>
                  </a:cubicBezTo>
                  <a:cubicBezTo>
                    <a:pt x="20378" y="13271"/>
                    <a:pt x="20735" y="12307"/>
                    <a:pt x="21116" y="11985"/>
                  </a:cubicBezTo>
                  <a:cubicBezTo>
                    <a:pt x="22342" y="10961"/>
                    <a:pt x="25188" y="10807"/>
                    <a:pt x="25723" y="7366"/>
                  </a:cubicBezTo>
                  <a:cubicBezTo>
                    <a:pt x="26259" y="3937"/>
                    <a:pt x="22723" y="734"/>
                    <a:pt x="18330" y="91"/>
                  </a:cubicBezTo>
                  <a:cubicBezTo>
                    <a:pt x="17922" y="31"/>
                    <a:pt x="17430" y="0"/>
                    <a:pt x="16876" y="0"/>
                  </a:cubicBezTo>
                  <a:close/>
                </a:path>
              </a:pathLst>
            </a:custGeom>
            <a:solidFill>
              <a:srgbClr val="8A8A8A">
                <a:alpha val="40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7"/>
            <p:cNvSpPr/>
            <p:nvPr/>
          </p:nvSpPr>
          <p:spPr>
            <a:xfrm>
              <a:off x="-1894096" y="2727704"/>
              <a:ext cx="1068716" cy="572492"/>
            </a:xfrm>
            <a:custGeom>
              <a:avLst/>
              <a:gdLst/>
              <a:ahLst/>
              <a:cxnLst/>
              <a:rect l="l" t="t" r="r" b="b"/>
              <a:pathLst>
                <a:path w="26260" h="14067" extrusionOk="0">
                  <a:moveTo>
                    <a:pt x="16876" y="1"/>
                  </a:moveTo>
                  <a:cubicBezTo>
                    <a:pt x="11461" y="1"/>
                    <a:pt x="1" y="2963"/>
                    <a:pt x="875" y="11128"/>
                  </a:cubicBezTo>
                  <a:cubicBezTo>
                    <a:pt x="971" y="12129"/>
                    <a:pt x="1268" y="13105"/>
                    <a:pt x="1733" y="14010"/>
                  </a:cubicBezTo>
                  <a:cubicBezTo>
                    <a:pt x="2492" y="14048"/>
                    <a:pt x="3252" y="14067"/>
                    <a:pt x="4010" y="14067"/>
                  </a:cubicBezTo>
                  <a:cubicBezTo>
                    <a:pt x="8219" y="14067"/>
                    <a:pt x="12399" y="13489"/>
                    <a:pt x="16484" y="12450"/>
                  </a:cubicBezTo>
                  <a:cubicBezTo>
                    <a:pt x="15794" y="12129"/>
                    <a:pt x="15341" y="11593"/>
                    <a:pt x="15341" y="10974"/>
                  </a:cubicBezTo>
                  <a:cubicBezTo>
                    <a:pt x="15341" y="9985"/>
                    <a:pt x="16532" y="9188"/>
                    <a:pt x="17985" y="9188"/>
                  </a:cubicBezTo>
                  <a:cubicBezTo>
                    <a:pt x="19449" y="9188"/>
                    <a:pt x="20640" y="9985"/>
                    <a:pt x="20640" y="10974"/>
                  </a:cubicBezTo>
                  <a:cubicBezTo>
                    <a:pt x="20640" y="11069"/>
                    <a:pt x="20628" y="11152"/>
                    <a:pt x="20604" y="11236"/>
                  </a:cubicBezTo>
                  <a:cubicBezTo>
                    <a:pt x="21985" y="10771"/>
                    <a:pt x="23354" y="10259"/>
                    <a:pt x="24712" y="9700"/>
                  </a:cubicBezTo>
                  <a:cubicBezTo>
                    <a:pt x="25188" y="9152"/>
                    <a:pt x="25557" y="8414"/>
                    <a:pt x="25724" y="7378"/>
                  </a:cubicBezTo>
                  <a:cubicBezTo>
                    <a:pt x="26260" y="3949"/>
                    <a:pt x="22723" y="734"/>
                    <a:pt x="18330" y="91"/>
                  </a:cubicBezTo>
                  <a:cubicBezTo>
                    <a:pt x="17922" y="32"/>
                    <a:pt x="17431" y="1"/>
                    <a:pt x="168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7"/>
            <p:cNvSpPr/>
            <p:nvPr/>
          </p:nvSpPr>
          <p:spPr>
            <a:xfrm>
              <a:off x="-1823609" y="3122422"/>
              <a:ext cx="935229" cy="420649"/>
            </a:xfrm>
            <a:custGeom>
              <a:avLst/>
              <a:gdLst/>
              <a:ahLst/>
              <a:cxnLst/>
              <a:rect l="l" t="t" r="r" b="b"/>
              <a:pathLst>
                <a:path w="22980" h="10336" extrusionOk="0">
                  <a:moveTo>
                    <a:pt x="22980" y="1"/>
                  </a:moveTo>
                  <a:cubicBezTo>
                    <a:pt x="21622" y="560"/>
                    <a:pt x="20265" y="1072"/>
                    <a:pt x="18872" y="1537"/>
                  </a:cubicBezTo>
                  <a:cubicBezTo>
                    <a:pt x="18693" y="2406"/>
                    <a:pt x="17586" y="3072"/>
                    <a:pt x="16253" y="3072"/>
                  </a:cubicBezTo>
                  <a:cubicBezTo>
                    <a:pt x="16229" y="3073"/>
                    <a:pt x="16206" y="3073"/>
                    <a:pt x="16182" y="3073"/>
                  </a:cubicBezTo>
                  <a:cubicBezTo>
                    <a:pt x="15693" y="3073"/>
                    <a:pt x="15196" y="2955"/>
                    <a:pt x="14752" y="2751"/>
                  </a:cubicBezTo>
                  <a:cubicBezTo>
                    <a:pt x="10667" y="3790"/>
                    <a:pt x="6487" y="4368"/>
                    <a:pt x="2278" y="4368"/>
                  </a:cubicBezTo>
                  <a:cubicBezTo>
                    <a:pt x="1520" y="4368"/>
                    <a:pt x="760" y="4349"/>
                    <a:pt x="1" y="4311"/>
                  </a:cubicBezTo>
                  <a:lnTo>
                    <a:pt x="1" y="4311"/>
                  </a:lnTo>
                  <a:cubicBezTo>
                    <a:pt x="2312" y="8693"/>
                    <a:pt x="8502" y="10335"/>
                    <a:pt x="13308" y="10335"/>
                  </a:cubicBezTo>
                  <a:cubicBezTo>
                    <a:pt x="15435" y="10335"/>
                    <a:pt x="17291" y="10014"/>
                    <a:pt x="18420" y="9466"/>
                  </a:cubicBezTo>
                  <a:cubicBezTo>
                    <a:pt x="22599" y="7430"/>
                    <a:pt x="21837" y="4644"/>
                    <a:pt x="20241" y="4108"/>
                  </a:cubicBezTo>
                  <a:cubicBezTo>
                    <a:pt x="18634" y="3573"/>
                    <a:pt x="18991" y="2608"/>
                    <a:pt x="19384" y="2287"/>
                  </a:cubicBezTo>
                  <a:cubicBezTo>
                    <a:pt x="20241" y="1572"/>
                    <a:pt x="21884" y="1275"/>
                    <a:pt x="229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7"/>
            <p:cNvSpPr/>
            <p:nvPr/>
          </p:nvSpPr>
          <p:spPr>
            <a:xfrm>
              <a:off x="-1810994" y="3051691"/>
              <a:ext cx="155098" cy="143947"/>
            </a:xfrm>
            <a:custGeom>
              <a:avLst/>
              <a:gdLst/>
              <a:ahLst/>
              <a:cxnLst/>
              <a:rect l="l" t="t" r="r" b="b"/>
              <a:pathLst>
                <a:path w="3811" h="3537" extrusionOk="0">
                  <a:moveTo>
                    <a:pt x="1905" y="0"/>
                  </a:moveTo>
                  <a:cubicBezTo>
                    <a:pt x="857" y="0"/>
                    <a:pt x="0" y="798"/>
                    <a:pt x="0" y="1774"/>
                  </a:cubicBezTo>
                  <a:cubicBezTo>
                    <a:pt x="0" y="2751"/>
                    <a:pt x="857" y="3536"/>
                    <a:pt x="1905" y="3536"/>
                  </a:cubicBezTo>
                  <a:cubicBezTo>
                    <a:pt x="2953" y="3536"/>
                    <a:pt x="3810" y="2751"/>
                    <a:pt x="3810" y="1774"/>
                  </a:cubicBezTo>
                  <a:cubicBezTo>
                    <a:pt x="3810" y="798"/>
                    <a:pt x="2953" y="0"/>
                    <a:pt x="19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7"/>
            <p:cNvSpPr/>
            <p:nvPr/>
          </p:nvSpPr>
          <p:spPr>
            <a:xfrm>
              <a:off x="-1708764" y="2888374"/>
              <a:ext cx="155098" cy="143988"/>
            </a:xfrm>
            <a:custGeom>
              <a:avLst/>
              <a:gdLst/>
              <a:ahLst/>
              <a:cxnLst/>
              <a:rect l="l" t="t" r="r" b="b"/>
              <a:pathLst>
                <a:path w="3811" h="3538" extrusionOk="0">
                  <a:moveTo>
                    <a:pt x="1905" y="1"/>
                  </a:moveTo>
                  <a:cubicBezTo>
                    <a:pt x="858" y="1"/>
                    <a:pt x="0" y="799"/>
                    <a:pt x="0" y="1775"/>
                  </a:cubicBezTo>
                  <a:cubicBezTo>
                    <a:pt x="0" y="2751"/>
                    <a:pt x="858" y="3537"/>
                    <a:pt x="1905" y="3537"/>
                  </a:cubicBezTo>
                  <a:cubicBezTo>
                    <a:pt x="2953" y="3537"/>
                    <a:pt x="3810" y="2751"/>
                    <a:pt x="3810" y="1775"/>
                  </a:cubicBezTo>
                  <a:cubicBezTo>
                    <a:pt x="3810" y="799"/>
                    <a:pt x="2953" y="1"/>
                    <a:pt x="19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7"/>
            <p:cNvSpPr/>
            <p:nvPr/>
          </p:nvSpPr>
          <p:spPr>
            <a:xfrm>
              <a:off x="-1522700" y="2807469"/>
              <a:ext cx="154610" cy="143947"/>
            </a:xfrm>
            <a:custGeom>
              <a:avLst/>
              <a:gdLst/>
              <a:ahLst/>
              <a:cxnLst/>
              <a:rect l="l" t="t" r="r" b="b"/>
              <a:pathLst>
                <a:path w="3799" h="3537" extrusionOk="0">
                  <a:moveTo>
                    <a:pt x="1894" y="1"/>
                  </a:moveTo>
                  <a:cubicBezTo>
                    <a:pt x="846" y="1"/>
                    <a:pt x="0" y="798"/>
                    <a:pt x="0" y="1775"/>
                  </a:cubicBezTo>
                  <a:cubicBezTo>
                    <a:pt x="0" y="2751"/>
                    <a:pt x="846" y="3537"/>
                    <a:pt x="1894" y="3537"/>
                  </a:cubicBezTo>
                  <a:cubicBezTo>
                    <a:pt x="2953" y="3537"/>
                    <a:pt x="3799" y="2751"/>
                    <a:pt x="3799" y="1775"/>
                  </a:cubicBezTo>
                  <a:cubicBezTo>
                    <a:pt x="3799" y="798"/>
                    <a:pt x="2953" y="1"/>
                    <a:pt x="18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7"/>
            <p:cNvSpPr/>
            <p:nvPr/>
          </p:nvSpPr>
          <p:spPr>
            <a:xfrm>
              <a:off x="-1309492" y="2771127"/>
              <a:ext cx="154610" cy="143947"/>
            </a:xfrm>
            <a:custGeom>
              <a:avLst/>
              <a:gdLst/>
              <a:ahLst/>
              <a:cxnLst/>
              <a:rect l="l" t="t" r="r" b="b"/>
              <a:pathLst>
                <a:path w="3799" h="3537" extrusionOk="0">
                  <a:moveTo>
                    <a:pt x="1893" y="1"/>
                  </a:moveTo>
                  <a:cubicBezTo>
                    <a:pt x="846" y="1"/>
                    <a:pt x="0" y="786"/>
                    <a:pt x="0" y="1763"/>
                  </a:cubicBezTo>
                  <a:cubicBezTo>
                    <a:pt x="0" y="2739"/>
                    <a:pt x="846" y="3537"/>
                    <a:pt x="1893" y="3537"/>
                  </a:cubicBezTo>
                  <a:cubicBezTo>
                    <a:pt x="2941" y="3537"/>
                    <a:pt x="3798" y="2739"/>
                    <a:pt x="3798" y="1763"/>
                  </a:cubicBezTo>
                  <a:cubicBezTo>
                    <a:pt x="3798" y="786"/>
                    <a:pt x="2941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7"/>
            <p:cNvSpPr/>
            <p:nvPr/>
          </p:nvSpPr>
          <p:spPr>
            <a:xfrm>
              <a:off x="-1104545" y="2842835"/>
              <a:ext cx="154610" cy="143947"/>
            </a:xfrm>
            <a:custGeom>
              <a:avLst/>
              <a:gdLst/>
              <a:ahLst/>
              <a:cxnLst/>
              <a:rect l="l" t="t" r="r" b="b"/>
              <a:pathLst>
                <a:path w="3799" h="3537" extrusionOk="0">
                  <a:moveTo>
                    <a:pt x="1906" y="1"/>
                  </a:moveTo>
                  <a:cubicBezTo>
                    <a:pt x="858" y="1"/>
                    <a:pt x="1" y="787"/>
                    <a:pt x="1" y="1775"/>
                  </a:cubicBezTo>
                  <a:cubicBezTo>
                    <a:pt x="1" y="2751"/>
                    <a:pt x="858" y="3537"/>
                    <a:pt x="1906" y="3537"/>
                  </a:cubicBezTo>
                  <a:cubicBezTo>
                    <a:pt x="2953" y="3537"/>
                    <a:pt x="3799" y="2751"/>
                    <a:pt x="3799" y="1775"/>
                  </a:cubicBezTo>
                  <a:cubicBezTo>
                    <a:pt x="3799" y="787"/>
                    <a:pt x="2953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7"/>
            <p:cNvSpPr/>
            <p:nvPr/>
          </p:nvSpPr>
          <p:spPr>
            <a:xfrm>
              <a:off x="-1595384" y="3380195"/>
              <a:ext cx="126040" cy="63040"/>
            </a:xfrm>
            <a:custGeom>
              <a:avLst/>
              <a:gdLst/>
              <a:ahLst/>
              <a:cxnLst/>
              <a:rect l="l" t="t" r="r" b="b"/>
              <a:pathLst>
                <a:path w="3097" h="1549" extrusionOk="0">
                  <a:moveTo>
                    <a:pt x="1548" y="1"/>
                  </a:moveTo>
                  <a:cubicBezTo>
                    <a:pt x="703" y="1"/>
                    <a:pt x="0" y="334"/>
                    <a:pt x="0" y="763"/>
                  </a:cubicBezTo>
                  <a:cubicBezTo>
                    <a:pt x="0" y="1191"/>
                    <a:pt x="679" y="1537"/>
                    <a:pt x="1536" y="1549"/>
                  </a:cubicBezTo>
                  <a:cubicBezTo>
                    <a:pt x="1551" y="1549"/>
                    <a:pt x="1565" y="1549"/>
                    <a:pt x="1579" y="1549"/>
                  </a:cubicBezTo>
                  <a:cubicBezTo>
                    <a:pt x="2417" y="1549"/>
                    <a:pt x="3084" y="1208"/>
                    <a:pt x="3084" y="787"/>
                  </a:cubicBezTo>
                  <a:cubicBezTo>
                    <a:pt x="3096" y="370"/>
                    <a:pt x="2406" y="13"/>
                    <a:pt x="1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7"/>
            <p:cNvSpPr/>
            <p:nvPr/>
          </p:nvSpPr>
          <p:spPr>
            <a:xfrm>
              <a:off x="-1253779" y="3383614"/>
              <a:ext cx="125999" cy="63040"/>
            </a:xfrm>
            <a:custGeom>
              <a:avLst/>
              <a:gdLst/>
              <a:ahLst/>
              <a:cxnLst/>
              <a:rect l="l" t="t" r="r" b="b"/>
              <a:pathLst>
                <a:path w="3096" h="1549" extrusionOk="0">
                  <a:moveTo>
                    <a:pt x="1560" y="0"/>
                  </a:moveTo>
                  <a:cubicBezTo>
                    <a:pt x="703" y="0"/>
                    <a:pt x="12" y="333"/>
                    <a:pt x="12" y="762"/>
                  </a:cubicBezTo>
                  <a:cubicBezTo>
                    <a:pt x="0" y="1191"/>
                    <a:pt x="691" y="1548"/>
                    <a:pt x="1548" y="1548"/>
                  </a:cubicBezTo>
                  <a:cubicBezTo>
                    <a:pt x="1563" y="1548"/>
                    <a:pt x="1577" y="1548"/>
                    <a:pt x="1592" y="1548"/>
                  </a:cubicBezTo>
                  <a:cubicBezTo>
                    <a:pt x="2418" y="1548"/>
                    <a:pt x="3096" y="1219"/>
                    <a:pt x="3096" y="798"/>
                  </a:cubicBezTo>
                  <a:cubicBezTo>
                    <a:pt x="3096" y="369"/>
                    <a:pt x="2417" y="12"/>
                    <a:pt x="1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7"/>
            <p:cNvSpPr/>
            <p:nvPr/>
          </p:nvSpPr>
          <p:spPr>
            <a:xfrm>
              <a:off x="-1430157" y="3346213"/>
              <a:ext cx="138127" cy="47290"/>
            </a:xfrm>
            <a:custGeom>
              <a:avLst/>
              <a:gdLst/>
              <a:ahLst/>
              <a:cxnLst/>
              <a:rect l="l" t="t" r="r" b="b"/>
              <a:pathLst>
                <a:path w="3394" h="1162" extrusionOk="0">
                  <a:moveTo>
                    <a:pt x="1523" y="1"/>
                  </a:moveTo>
                  <a:cubicBezTo>
                    <a:pt x="1008" y="1"/>
                    <a:pt x="494" y="51"/>
                    <a:pt x="1" y="169"/>
                  </a:cubicBezTo>
                  <a:cubicBezTo>
                    <a:pt x="370" y="831"/>
                    <a:pt x="1030" y="1162"/>
                    <a:pt x="1693" y="1162"/>
                  </a:cubicBezTo>
                  <a:cubicBezTo>
                    <a:pt x="2352" y="1162"/>
                    <a:pt x="3014" y="834"/>
                    <a:pt x="3394" y="181"/>
                  </a:cubicBezTo>
                  <a:cubicBezTo>
                    <a:pt x="2834" y="62"/>
                    <a:pt x="2263" y="2"/>
                    <a:pt x="1691" y="2"/>
                  </a:cubicBezTo>
                  <a:cubicBezTo>
                    <a:pt x="1635" y="1"/>
                    <a:pt x="1579" y="1"/>
                    <a:pt x="1523" y="1"/>
                  </a:cubicBezTo>
                  <a:close/>
                </a:path>
              </a:pathLst>
            </a:custGeom>
            <a:solidFill>
              <a:srgbClr val="E8A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7"/>
            <p:cNvSpPr/>
            <p:nvPr/>
          </p:nvSpPr>
          <p:spPr>
            <a:xfrm>
              <a:off x="-1440819" y="3313330"/>
              <a:ext cx="159453" cy="40250"/>
            </a:xfrm>
            <a:custGeom>
              <a:avLst/>
              <a:gdLst/>
              <a:ahLst/>
              <a:cxnLst/>
              <a:rect l="l" t="t" r="r" b="b"/>
              <a:pathLst>
                <a:path w="3918" h="989" extrusionOk="0">
                  <a:moveTo>
                    <a:pt x="12" y="1"/>
                  </a:moveTo>
                  <a:lnTo>
                    <a:pt x="12" y="1"/>
                  </a:lnTo>
                  <a:cubicBezTo>
                    <a:pt x="1" y="346"/>
                    <a:pt x="96" y="679"/>
                    <a:pt x="263" y="977"/>
                  </a:cubicBezTo>
                  <a:cubicBezTo>
                    <a:pt x="767" y="859"/>
                    <a:pt x="1272" y="809"/>
                    <a:pt x="1785" y="809"/>
                  </a:cubicBezTo>
                  <a:cubicBezTo>
                    <a:pt x="1841" y="809"/>
                    <a:pt x="1897" y="809"/>
                    <a:pt x="1953" y="810"/>
                  </a:cubicBezTo>
                  <a:cubicBezTo>
                    <a:pt x="2525" y="810"/>
                    <a:pt x="3096" y="870"/>
                    <a:pt x="3656" y="989"/>
                  </a:cubicBezTo>
                  <a:cubicBezTo>
                    <a:pt x="3822" y="703"/>
                    <a:pt x="3918" y="370"/>
                    <a:pt x="3918" y="3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7"/>
            <p:cNvSpPr/>
            <p:nvPr/>
          </p:nvSpPr>
          <p:spPr>
            <a:xfrm>
              <a:off x="-1538206" y="3265349"/>
              <a:ext cx="69308" cy="68860"/>
            </a:xfrm>
            <a:custGeom>
              <a:avLst/>
              <a:gdLst/>
              <a:ahLst/>
              <a:cxnLst/>
              <a:rect l="l" t="t" r="r" b="b"/>
              <a:pathLst>
                <a:path w="1703" h="1692" extrusionOk="0">
                  <a:moveTo>
                    <a:pt x="836" y="1"/>
                  </a:moveTo>
                  <a:cubicBezTo>
                    <a:pt x="382" y="1"/>
                    <a:pt x="12" y="377"/>
                    <a:pt x="12" y="834"/>
                  </a:cubicBezTo>
                  <a:cubicBezTo>
                    <a:pt x="0" y="1299"/>
                    <a:pt x="381" y="1692"/>
                    <a:pt x="846" y="1692"/>
                  </a:cubicBezTo>
                  <a:cubicBezTo>
                    <a:pt x="1310" y="1692"/>
                    <a:pt x="1691" y="1323"/>
                    <a:pt x="1703" y="846"/>
                  </a:cubicBezTo>
                  <a:cubicBezTo>
                    <a:pt x="1703" y="382"/>
                    <a:pt x="1334" y="1"/>
                    <a:pt x="858" y="1"/>
                  </a:cubicBezTo>
                  <a:cubicBezTo>
                    <a:pt x="851" y="1"/>
                    <a:pt x="844" y="1"/>
                    <a:pt x="8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7"/>
            <p:cNvSpPr/>
            <p:nvPr/>
          </p:nvSpPr>
          <p:spPr>
            <a:xfrm>
              <a:off x="-1252314" y="3268767"/>
              <a:ext cx="69308" cy="68819"/>
            </a:xfrm>
            <a:custGeom>
              <a:avLst/>
              <a:gdLst/>
              <a:ahLst/>
              <a:cxnLst/>
              <a:rect l="l" t="t" r="r" b="b"/>
              <a:pathLst>
                <a:path w="1703" h="1691" extrusionOk="0">
                  <a:moveTo>
                    <a:pt x="836" y="0"/>
                  </a:moveTo>
                  <a:cubicBezTo>
                    <a:pt x="381" y="0"/>
                    <a:pt x="0" y="376"/>
                    <a:pt x="0" y="834"/>
                  </a:cubicBezTo>
                  <a:cubicBezTo>
                    <a:pt x="0" y="1298"/>
                    <a:pt x="369" y="1691"/>
                    <a:pt x="845" y="1691"/>
                  </a:cubicBezTo>
                  <a:cubicBezTo>
                    <a:pt x="1310" y="1691"/>
                    <a:pt x="1691" y="1322"/>
                    <a:pt x="1691" y="858"/>
                  </a:cubicBezTo>
                  <a:cubicBezTo>
                    <a:pt x="1703" y="381"/>
                    <a:pt x="1322" y="0"/>
                    <a:pt x="857" y="0"/>
                  </a:cubicBezTo>
                  <a:cubicBezTo>
                    <a:pt x="850" y="0"/>
                    <a:pt x="843" y="0"/>
                    <a:pt x="8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9285"/>
          <a:stretch/>
        </p:blipFill>
        <p:spPr>
          <a:xfrm>
            <a:off x="862176" y="1151350"/>
            <a:ext cx="7376799" cy="1842743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29912" y="1747854"/>
            <a:ext cx="17925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/>
              <a:t>Tập</a:t>
            </a:r>
            <a:r>
              <a:rPr lang="en-US" sz="2000" dirty="0"/>
              <a:t> </a:t>
            </a:r>
            <a:r>
              <a:rPr lang="en-US" sz="2000" dirty="0" err="1"/>
              <a:t>thể</a:t>
            </a:r>
            <a:r>
              <a:rPr lang="en-US" sz="2000" dirty="0"/>
              <a:t> </a:t>
            </a:r>
            <a:r>
              <a:rPr lang="en-US" sz="2000" dirty="0" err="1"/>
              <a:t>dục</a:t>
            </a:r>
            <a:endParaRPr lang="en-US" sz="2400" dirty="0"/>
          </a:p>
        </p:txBody>
      </p:sp>
      <p:sp>
        <p:nvSpPr>
          <p:cNvPr id="343" name="TextBox 342"/>
          <p:cNvSpPr txBox="1"/>
          <p:nvPr/>
        </p:nvSpPr>
        <p:spPr>
          <a:xfrm>
            <a:off x="3079646" y="1649741"/>
            <a:ext cx="1088906" cy="958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dirty="0" err="1"/>
              <a:t>Vệ</a:t>
            </a:r>
            <a:r>
              <a:rPr lang="en-US" sz="2000" dirty="0"/>
              <a:t> </a:t>
            </a:r>
            <a:r>
              <a:rPr lang="en-US" sz="2000" dirty="0" err="1"/>
              <a:t>sinh</a:t>
            </a:r>
            <a:r>
              <a:rPr lang="en-US" sz="2000" dirty="0"/>
              <a:t> </a:t>
            </a:r>
            <a:r>
              <a:rPr lang="en-US" sz="2000" dirty="0" err="1"/>
              <a:t>cá</a:t>
            </a:r>
            <a:r>
              <a:rPr lang="en-US" sz="2000" dirty="0"/>
              <a:t> </a:t>
            </a:r>
            <a:r>
              <a:rPr lang="en-US" sz="2000" dirty="0" err="1"/>
              <a:t>nhân</a:t>
            </a:r>
            <a:endParaRPr lang="en-US" sz="1800" dirty="0"/>
          </a:p>
        </p:txBody>
      </p:sp>
      <p:sp>
        <p:nvSpPr>
          <p:cNvPr id="344" name="TextBox 343"/>
          <p:cNvSpPr txBox="1"/>
          <p:nvPr/>
        </p:nvSpPr>
        <p:spPr>
          <a:xfrm>
            <a:off x="4994552" y="1764515"/>
            <a:ext cx="17925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/>
              <a:t>Học</a:t>
            </a:r>
            <a:r>
              <a:rPr lang="en-US" sz="2000" dirty="0"/>
              <a:t> </a:t>
            </a:r>
            <a:r>
              <a:rPr lang="en-US" sz="2000" dirty="0" err="1"/>
              <a:t>bài</a:t>
            </a:r>
            <a:endParaRPr lang="en-US" sz="2400" dirty="0"/>
          </a:p>
        </p:txBody>
      </p:sp>
      <p:sp>
        <p:nvSpPr>
          <p:cNvPr id="345" name="TextBox 344"/>
          <p:cNvSpPr txBox="1"/>
          <p:nvPr/>
        </p:nvSpPr>
        <p:spPr>
          <a:xfrm>
            <a:off x="6583113" y="1742983"/>
            <a:ext cx="17925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/>
              <a:t>Chơi</a:t>
            </a:r>
            <a:r>
              <a:rPr lang="en-US" sz="2000" dirty="0"/>
              <a:t> </a:t>
            </a:r>
            <a:r>
              <a:rPr lang="en-US" sz="2000" dirty="0" err="1"/>
              <a:t>thể</a:t>
            </a:r>
            <a:r>
              <a:rPr lang="en-US" sz="2000" dirty="0"/>
              <a:t> </a:t>
            </a:r>
            <a:r>
              <a:rPr lang="en-US" sz="2000" dirty="0" err="1"/>
              <a:t>thao</a:t>
            </a:r>
            <a:endParaRPr lang="en-US" sz="20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1147" y="1689083"/>
            <a:ext cx="2781818" cy="3570455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4188" y="2671865"/>
            <a:ext cx="2354902" cy="199809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2511" y="2193850"/>
            <a:ext cx="2671519" cy="2671519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3162" y="2403126"/>
            <a:ext cx="2415297" cy="24152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43" grpId="0"/>
      <p:bldP spid="344" grpId="0"/>
      <p:bldP spid="34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8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1" name="Google Shape;8391;p60"/>
          <p:cNvSpPr/>
          <p:nvPr/>
        </p:nvSpPr>
        <p:spPr>
          <a:xfrm>
            <a:off x="1051675" y="1413164"/>
            <a:ext cx="3244086" cy="2732798"/>
          </a:xfrm>
          <a:custGeom>
            <a:avLst/>
            <a:gdLst/>
            <a:ahLst/>
            <a:cxnLst/>
            <a:rect l="l" t="t" r="r" b="b"/>
            <a:pathLst>
              <a:path w="34851" h="79463" extrusionOk="0">
                <a:moveTo>
                  <a:pt x="3430" y="1"/>
                </a:moveTo>
                <a:cubicBezTo>
                  <a:pt x="1537" y="1"/>
                  <a:pt x="1" y="1275"/>
                  <a:pt x="1" y="2858"/>
                </a:cubicBezTo>
                <a:lnTo>
                  <a:pt x="1" y="76594"/>
                </a:lnTo>
                <a:cubicBezTo>
                  <a:pt x="1" y="78177"/>
                  <a:pt x="1537" y="79463"/>
                  <a:pt x="3430" y="79463"/>
                </a:cubicBezTo>
                <a:lnTo>
                  <a:pt x="31410" y="79463"/>
                </a:lnTo>
                <a:cubicBezTo>
                  <a:pt x="33315" y="79463"/>
                  <a:pt x="34851" y="78177"/>
                  <a:pt x="34851" y="76594"/>
                </a:cubicBezTo>
                <a:lnTo>
                  <a:pt x="34851" y="2858"/>
                </a:lnTo>
                <a:cubicBezTo>
                  <a:pt x="34851" y="1275"/>
                  <a:pt x="33315" y="1"/>
                  <a:pt x="3141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3" name="Google Shape;8393;p60"/>
          <p:cNvSpPr/>
          <p:nvPr/>
        </p:nvSpPr>
        <p:spPr>
          <a:xfrm>
            <a:off x="4556708" y="1407513"/>
            <a:ext cx="3182077" cy="2739803"/>
          </a:xfrm>
          <a:custGeom>
            <a:avLst/>
            <a:gdLst/>
            <a:ahLst/>
            <a:cxnLst/>
            <a:rect l="l" t="t" r="r" b="b"/>
            <a:pathLst>
              <a:path w="34851" h="79463" extrusionOk="0">
                <a:moveTo>
                  <a:pt x="3442" y="1"/>
                </a:moveTo>
                <a:cubicBezTo>
                  <a:pt x="1537" y="1"/>
                  <a:pt x="1" y="1275"/>
                  <a:pt x="1" y="2858"/>
                </a:cubicBezTo>
                <a:lnTo>
                  <a:pt x="1" y="76594"/>
                </a:lnTo>
                <a:cubicBezTo>
                  <a:pt x="1" y="78177"/>
                  <a:pt x="1537" y="79463"/>
                  <a:pt x="3442" y="79463"/>
                </a:cubicBezTo>
                <a:lnTo>
                  <a:pt x="31421" y="79463"/>
                </a:lnTo>
                <a:cubicBezTo>
                  <a:pt x="33314" y="79463"/>
                  <a:pt x="34850" y="78177"/>
                  <a:pt x="34850" y="76594"/>
                </a:cubicBezTo>
                <a:lnTo>
                  <a:pt x="34850" y="2858"/>
                </a:lnTo>
                <a:cubicBezTo>
                  <a:pt x="34850" y="1275"/>
                  <a:pt x="33314" y="1"/>
                  <a:pt x="314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01" name="Google Shape;8401;p60"/>
          <p:cNvGrpSpPr/>
          <p:nvPr/>
        </p:nvGrpSpPr>
        <p:grpSpPr>
          <a:xfrm>
            <a:off x="-587498" y="3471292"/>
            <a:ext cx="2188388" cy="2368809"/>
            <a:chOff x="-587498" y="3471292"/>
            <a:chExt cx="2188388" cy="2368809"/>
          </a:xfrm>
        </p:grpSpPr>
        <p:sp>
          <p:nvSpPr>
            <p:cNvPr id="8402" name="Google Shape;8402;p60"/>
            <p:cNvSpPr/>
            <p:nvPr/>
          </p:nvSpPr>
          <p:spPr>
            <a:xfrm>
              <a:off x="-587498" y="3897987"/>
              <a:ext cx="1107798" cy="1613584"/>
            </a:xfrm>
            <a:custGeom>
              <a:avLst/>
              <a:gdLst/>
              <a:ahLst/>
              <a:cxnLst/>
              <a:rect l="l" t="t" r="r" b="b"/>
              <a:pathLst>
                <a:path w="34779" h="50658" extrusionOk="0">
                  <a:moveTo>
                    <a:pt x="29395" y="0"/>
                  </a:moveTo>
                  <a:cubicBezTo>
                    <a:pt x="23219" y="0"/>
                    <a:pt x="18180" y="7213"/>
                    <a:pt x="17050" y="12892"/>
                  </a:cubicBezTo>
                  <a:cubicBezTo>
                    <a:pt x="15514" y="20559"/>
                    <a:pt x="17050" y="33680"/>
                    <a:pt x="10228" y="38966"/>
                  </a:cubicBezTo>
                  <a:cubicBezTo>
                    <a:pt x="6989" y="41348"/>
                    <a:pt x="0" y="39645"/>
                    <a:pt x="3417" y="44586"/>
                  </a:cubicBezTo>
                  <a:cubicBezTo>
                    <a:pt x="5651" y="47877"/>
                    <a:pt x="9007" y="50657"/>
                    <a:pt x="12771" y="50657"/>
                  </a:cubicBezTo>
                  <a:cubicBezTo>
                    <a:pt x="13882" y="50657"/>
                    <a:pt x="15029" y="50415"/>
                    <a:pt x="16193" y="49872"/>
                  </a:cubicBezTo>
                  <a:cubicBezTo>
                    <a:pt x="25908" y="45443"/>
                    <a:pt x="25741" y="31299"/>
                    <a:pt x="27277" y="22607"/>
                  </a:cubicBezTo>
                  <a:cubicBezTo>
                    <a:pt x="28468" y="15952"/>
                    <a:pt x="29325" y="8963"/>
                    <a:pt x="34778" y="4367"/>
                  </a:cubicBezTo>
                  <a:lnTo>
                    <a:pt x="33242" y="950"/>
                  </a:lnTo>
                  <a:cubicBezTo>
                    <a:pt x="31929" y="293"/>
                    <a:pt x="30639" y="0"/>
                    <a:pt x="29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60"/>
            <p:cNvSpPr/>
            <p:nvPr/>
          </p:nvSpPr>
          <p:spPr>
            <a:xfrm>
              <a:off x="525635" y="3777066"/>
              <a:ext cx="963443" cy="330056"/>
            </a:xfrm>
            <a:custGeom>
              <a:avLst/>
              <a:gdLst/>
              <a:ahLst/>
              <a:cxnLst/>
              <a:rect l="l" t="t" r="r" b="b"/>
              <a:pathLst>
                <a:path w="30247" h="10362" extrusionOk="0">
                  <a:moveTo>
                    <a:pt x="8715" y="0"/>
                  </a:moveTo>
                  <a:cubicBezTo>
                    <a:pt x="5184" y="0"/>
                    <a:pt x="1075" y="2054"/>
                    <a:pt x="1" y="5258"/>
                  </a:cubicBezTo>
                  <a:lnTo>
                    <a:pt x="1" y="7984"/>
                  </a:lnTo>
                  <a:cubicBezTo>
                    <a:pt x="1190" y="6995"/>
                    <a:pt x="2736" y="6624"/>
                    <a:pt x="4440" y="6624"/>
                  </a:cubicBezTo>
                  <a:cubicBezTo>
                    <a:pt x="8603" y="6624"/>
                    <a:pt x="13709" y="8842"/>
                    <a:pt x="16860" y="9687"/>
                  </a:cubicBezTo>
                  <a:cubicBezTo>
                    <a:pt x="17982" y="10048"/>
                    <a:pt x="19644" y="10361"/>
                    <a:pt x="21413" y="10361"/>
                  </a:cubicBezTo>
                  <a:cubicBezTo>
                    <a:pt x="25541" y="10361"/>
                    <a:pt x="30246" y="8654"/>
                    <a:pt x="30005" y="1853"/>
                  </a:cubicBezTo>
                  <a:cubicBezTo>
                    <a:pt x="29978" y="1760"/>
                    <a:pt x="29933" y="1718"/>
                    <a:pt x="29869" y="1718"/>
                  </a:cubicBezTo>
                  <a:cubicBezTo>
                    <a:pt x="29249" y="1718"/>
                    <a:pt x="26887" y="5639"/>
                    <a:pt x="23280" y="5639"/>
                  </a:cubicBezTo>
                  <a:cubicBezTo>
                    <a:pt x="22361" y="5639"/>
                    <a:pt x="21361" y="5385"/>
                    <a:pt x="20289" y="4746"/>
                  </a:cubicBezTo>
                  <a:cubicBezTo>
                    <a:pt x="17170" y="2900"/>
                    <a:pt x="14491" y="1853"/>
                    <a:pt x="11419" y="483"/>
                  </a:cubicBezTo>
                  <a:cubicBezTo>
                    <a:pt x="10611" y="155"/>
                    <a:pt x="9685" y="0"/>
                    <a:pt x="8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60"/>
            <p:cNvSpPr/>
            <p:nvPr/>
          </p:nvSpPr>
          <p:spPr>
            <a:xfrm>
              <a:off x="510185" y="3697653"/>
              <a:ext cx="949587" cy="275492"/>
            </a:xfrm>
            <a:custGeom>
              <a:avLst/>
              <a:gdLst/>
              <a:ahLst/>
              <a:cxnLst/>
              <a:rect l="l" t="t" r="r" b="b"/>
              <a:pathLst>
                <a:path w="29812" h="8649" extrusionOk="0">
                  <a:moveTo>
                    <a:pt x="10333" y="1"/>
                  </a:moveTo>
                  <a:cubicBezTo>
                    <a:pt x="6185" y="1"/>
                    <a:pt x="0" y="2856"/>
                    <a:pt x="153" y="7072"/>
                  </a:cubicBezTo>
                  <a:lnTo>
                    <a:pt x="831" y="8096"/>
                  </a:lnTo>
                  <a:cubicBezTo>
                    <a:pt x="1777" y="5182"/>
                    <a:pt x="4066" y="4195"/>
                    <a:pt x="6643" y="4195"/>
                  </a:cubicBezTo>
                  <a:cubicBezTo>
                    <a:pt x="9646" y="4195"/>
                    <a:pt x="13040" y="5535"/>
                    <a:pt x="15154" y="6727"/>
                  </a:cubicBezTo>
                  <a:cubicBezTo>
                    <a:pt x="17164" y="7736"/>
                    <a:pt x="19452" y="8648"/>
                    <a:pt x="21741" y="8648"/>
                  </a:cubicBezTo>
                  <a:cubicBezTo>
                    <a:pt x="22558" y="8648"/>
                    <a:pt x="23375" y="8532"/>
                    <a:pt x="24179" y="8263"/>
                  </a:cubicBezTo>
                  <a:cubicBezTo>
                    <a:pt x="26906" y="7417"/>
                    <a:pt x="29811" y="3834"/>
                    <a:pt x="28275" y="1107"/>
                  </a:cubicBezTo>
                  <a:lnTo>
                    <a:pt x="28275" y="1107"/>
                  </a:lnTo>
                  <a:cubicBezTo>
                    <a:pt x="26040" y="3888"/>
                    <a:pt x="24865" y="5306"/>
                    <a:pt x="21936" y="5306"/>
                  </a:cubicBezTo>
                  <a:cubicBezTo>
                    <a:pt x="21480" y="5306"/>
                    <a:pt x="20981" y="5272"/>
                    <a:pt x="20429" y="5203"/>
                  </a:cubicBezTo>
                  <a:cubicBezTo>
                    <a:pt x="17024" y="4691"/>
                    <a:pt x="15655" y="1274"/>
                    <a:pt x="12249" y="262"/>
                  </a:cubicBezTo>
                  <a:cubicBezTo>
                    <a:pt x="11699" y="85"/>
                    <a:pt x="11046" y="1"/>
                    <a:pt x="10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60"/>
            <p:cNvSpPr/>
            <p:nvPr/>
          </p:nvSpPr>
          <p:spPr>
            <a:xfrm>
              <a:off x="-441476" y="4009606"/>
              <a:ext cx="697665" cy="1282063"/>
            </a:xfrm>
            <a:custGeom>
              <a:avLst/>
              <a:gdLst/>
              <a:ahLst/>
              <a:cxnLst/>
              <a:rect l="l" t="t" r="r" b="b"/>
              <a:pathLst>
                <a:path w="21903" h="40250" extrusionOk="0">
                  <a:moveTo>
                    <a:pt x="21598" y="0"/>
                  </a:moveTo>
                  <a:cubicBezTo>
                    <a:pt x="21571" y="0"/>
                    <a:pt x="21543" y="5"/>
                    <a:pt x="21515" y="17"/>
                  </a:cubicBezTo>
                  <a:cubicBezTo>
                    <a:pt x="18919" y="1125"/>
                    <a:pt x="16835" y="3161"/>
                    <a:pt x="15669" y="5732"/>
                  </a:cubicBezTo>
                  <a:cubicBezTo>
                    <a:pt x="14502" y="8221"/>
                    <a:pt x="14085" y="10995"/>
                    <a:pt x="13966" y="13710"/>
                  </a:cubicBezTo>
                  <a:cubicBezTo>
                    <a:pt x="13895" y="15341"/>
                    <a:pt x="13930" y="16972"/>
                    <a:pt x="13823" y="18603"/>
                  </a:cubicBezTo>
                  <a:cubicBezTo>
                    <a:pt x="13716" y="20449"/>
                    <a:pt x="13490" y="22294"/>
                    <a:pt x="13168" y="24116"/>
                  </a:cubicBezTo>
                  <a:cubicBezTo>
                    <a:pt x="12537" y="27568"/>
                    <a:pt x="11549" y="31164"/>
                    <a:pt x="9692" y="34165"/>
                  </a:cubicBezTo>
                  <a:cubicBezTo>
                    <a:pt x="7698" y="37385"/>
                    <a:pt x="4244" y="39880"/>
                    <a:pt x="360" y="39880"/>
                  </a:cubicBezTo>
                  <a:cubicBezTo>
                    <a:pt x="323" y="39880"/>
                    <a:pt x="287" y="39880"/>
                    <a:pt x="250" y="39880"/>
                  </a:cubicBezTo>
                  <a:cubicBezTo>
                    <a:pt x="0" y="39880"/>
                    <a:pt x="0" y="40249"/>
                    <a:pt x="250" y="40249"/>
                  </a:cubicBezTo>
                  <a:cubicBezTo>
                    <a:pt x="285" y="40249"/>
                    <a:pt x="321" y="40249"/>
                    <a:pt x="356" y="40249"/>
                  </a:cubicBezTo>
                  <a:cubicBezTo>
                    <a:pt x="3494" y="40249"/>
                    <a:pt x="6370" y="38687"/>
                    <a:pt x="8465" y="36403"/>
                  </a:cubicBezTo>
                  <a:cubicBezTo>
                    <a:pt x="10692" y="33962"/>
                    <a:pt x="11930" y="30676"/>
                    <a:pt x="12775" y="27521"/>
                  </a:cubicBezTo>
                  <a:cubicBezTo>
                    <a:pt x="13692" y="24056"/>
                    <a:pt x="14192" y="20496"/>
                    <a:pt x="14276" y="16924"/>
                  </a:cubicBezTo>
                  <a:cubicBezTo>
                    <a:pt x="14371" y="13853"/>
                    <a:pt x="14347" y="10816"/>
                    <a:pt x="15252" y="7852"/>
                  </a:cubicBezTo>
                  <a:cubicBezTo>
                    <a:pt x="16276" y="4482"/>
                    <a:pt x="18419" y="1744"/>
                    <a:pt x="21705" y="339"/>
                  </a:cubicBezTo>
                  <a:cubicBezTo>
                    <a:pt x="21903" y="256"/>
                    <a:pt x="21782" y="0"/>
                    <a:pt x="21598" y="0"/>
                  </a:cubicBezTo>
                  <a:close/>
                </a:path>
              </a:pathLst>
            </a:custGeom>
            <a:solidFill>
              <a:srgbClr val="3C5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60"/>
            <p:cNvSpPr/>
            <p:nvPr/>
          </p:nvSpPr>
          <p:spPr>
            <a:xfrm>
              <a:off x="-278379" y="4107018"/>
              <a:ext cx="562897" cy="1236227"/>
            </a:xfrm>
            <a:custGeom>
              <a:avLst/>
              <a:gdLst/>
              <a:ahLst/>
              <a:cxnLst/>
              <a:rect l="l" t="t" r="r" b="b"/>
              <a:pathLst>
                <a:path w="17672" h="38811" extrusionOk="0">
                  <a:moveTo>
                    <a:pt x="17412" y="1"/>
                  </a:moveTo>
                  <a:cubicBezTo>
                    <a:pt x="17381" y="1"/>
                    <a:pt x="17347" y="10"/>
                    <a:pt x="17311" y="31"/>
                  </a:cubicBezTo>
                  <a:cubicBezTo>
                    <a:pt x="15204" y="1258"/>
                    <a:pt x="13918" y="3186"/>
                    <a:pt x="13311" y="5520"/>
                  </a:cubicBezTo>
                  <a:cubicBezTo>
                    <a:pt x="12477" y="8675"/>
                    <a:pt x="12216" y="12045"/>
                    <a:pt x="11966" y="15283"/>
                  </a:cubicBezTo>
                  <a:cubicBezTo>
                    <a:pt x="11704" y="18700"/>
                    <a:pt x="11656" y="22165"/>
                    <a:pt x="11192" y="25558"/>
                  </a:cubicBezTo>
                  <a:cubicBezTo>
                    <a:pt x="10787" y="28654"/>
                    <a:pt x="9703" y="31678"/>
                    <a:pt x="7703" y="34107"/>
                  </a:cubicBezTo>
                  <a:cubicBezTo>
                    <a:pt x="6082" y="36077"/>
                    <a:pt x="3439" y="38441"/>
                    <a:pt x="710" y="38441"/>
                  </a:cubicBezTo>
                  <a:cubicBezTo>
                    <a:pt x="553" y="38441"/>
                    <a:pt x="395" y="38433"/>
                    <a:pt x="238" y="38417"/>
                  </a:cubicBezTo>
                  <a:cubicBezTo>
                    <a:pt x="227" y="38415"/>
                    <a:pt x="217" y="38415"/>
                    <a:pt x="207" y="38415"/>
                  </a:cubicBezTo>
                  <a:cubicBezTo>
                    <a:pt x="0" y="38415"/>
                    <a:pt x="10" y="38763"/>
                    <a:pt x="238" y="38786"/>
                  </a:cubicBezTo>
                  <a:cubicBezTo>
                    <a:pt x="399" y="38803"/>
                    <a:pt x="559" y="38810"/>
                    <a:pt x="719" y="38810"/>
                  </a:cubicBezTo>
                  <a:cubicBezTo>
                    <a:pt x="2985" y="38810"/>
                    <a:pt x="5135" y="37216"/>
                    <a:pt x="6703" y="35726"/>
                  </a:cubicBezTo>
                  <a:cubicBezTo>
                    <a:pt x="8679" y="33833"/>
                    <a:pt x="10108" y="31452"/>
                    <a:pt x="10882" y="28821"/>
                  </a:cubicBezTo>
                  <a:cubicBezTo>
                    <a:pt x="11823" y="25725"/>
                    <a:pt x="11870" y="22427"/>
                    <a:pt x="12073" y="19212"/>
                  </a:cubicBezTo>
                  <a:cubicBezTo>
                    <a:pt x="12299" y="15676"/>
                    <a:pt x="12513" y="12128"/>
                    <a:pt x="13073" y="8628"/>
                  </a:cubicBezTo>
                  <a:cubicBezTo>
                    <a:pt x="13359" y="6937"/>
                    <a:pt x="13620" y="5175"/>
                    <a:pt x="14406" y="3615"/>
                  </a:cubicBezTo>
                  <a:cubicBezTo>
                    <a:pt x="15085" y="2246"/>
                    <a:pt x="16168" y="1103"/>
                    <a:pt x="17502" y="353"/>
                  </a:cubicBezTo>
                  <a:cubicBezTo>
                    <a:pt x="17671" y="243"/>
                    <a:pt x="17574" y="1"/>
                    <a:pt x="17412" y="1"/>
                  </a:cubicBezTo>
                  <a:close/>
                </a:path>
              </a:pathLst>
            </a:custGeom>
            <a:solidFill>
              <a:srgbClr val="3C5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60"/>
            <p:cNvSpPr/>
            <p:nvPr/>
          </p:nvSpPr>
          <p:spPr>
            <a:xfrm>
              <a:off x="617249" y="3904263"/>
              <a:ext cx="817813" cy="142954"/>
            </a:xfrm>
            <a:custGeom>
              <a:avLst/>
              <a:gdLst/>
              <a:ahLst/>
              <a:cxnLst/>
              <a:rect l="l" t="t" r="r" b="b"/>
              <a:pathLst>
                <a:path w="25675" h="4488" extrusionOk="0">
                  <a:moveTo>
                    <a:pt x="3623" y="1"/>
                  </a:moveTo>
                  <a:cubicBezTo>
                    <a:pt x="3251" y="1"/>
                    <a:pt x="2876" y="28"/>
                    <a:pt x="2495" y="86"/>
                  </a:cubicBezTo>
                  <a:cubicBezTo>
                    <a:pt x="1102" y="300"/>
                    <a:pt x="125" y="1122"/>
                    <a:pt x="6" y="2574"/>
                  </a:cubicBezTo>
                  <a:cubicBezTo>
                    <a:pt x="0" y="2693"/>
                    <a:pt x="90" y="2753"/>
                    <a:pt x="183" y="2753"/>
                  </a:cubicBezTo>
                  <a:cubicBezTo>
                    <a:pt x="277" y="2753"/>
                    <a:pt x="375" y="2693"/>
                    <a:pt x="387" y="2574"/>
                  </a:cubicBezTo>
                  <a:cubicBezTo>
                    <a:pt x="521" y="881"/>
                    <a:pt x="1851" y="370"/>
                    <a:pt x="3387" y="370"/>
                  </a:cubicBezTo>
                  <a:cubicBezTo>
                    <a:pt x="4865" y="370"/>
                    <a:pt x="6532" y="843"/>
                    <a:pt x="7507" y="1193"/>
                  </a:cubicBezTo>
                  <a:cubicBezTo>
                    <a:pt x="9210" y="1789"/>
                    <a:pt x="10770" y="2717"/>
                    <a:pt x="12472" y="3336"/>
                  </a:cubicBezTo>
                  <a:cubicBezTo>
                    <a:pt x="14302" y="4007"/>
                    <a:pt x="16253" y="4487"/>
                    <a:pt x="18208" y="4487"/>
                  </a:cubicBezTo>
                  <a:cubicBezTo>
                    <a:pt x="18542" y="4487"/>
                    <a:pt x="18877" y="4473"/>
                    <a:pt x="19211" y="4444"/>
                  </a:cubicBezTo>
                  <a:cubicBezTo>
                    <a:pt x="20378" y="4348"/>
                    <a:pt x="21509" y="4039"/>
                    <a:pt x="22569" y="3527"/>
                  </a:cubicBezTo>
                  <a:cubicBezTo>
                    <a:pt x="23783" y="2932"/>
                    <a:pt x="24676" y="2015"/>
                    <a:pt x="25557" y="1003"/>
                  </a:cubicBezTo>
                  <a:cubicBezTo>
                    <a:pt x="25675" y="867"/>
                    <a:pt x="25552" y="676"/>
                    <a:pt x="25418" y="676"/>
                  </a:cubicBezTo>
                  <a:cubicBezTo>
                    <a:pt x="25376" y="676"/>
                    <a:pt x="25332" y="695"/>
                    <a:pt x="25295" y="741"/>
                  </a:cubicBezTo>
                  <a:cubicBezTo>
                    <a:pt x="24438" y="1717"/>
                    <a:pt x="23557" y="2634"/>
                    <a:pt x="22378" y="3205"/>
                  </a:cubicBezTo>
                  <a:cubicBezTo>
                    <a:pt x="21164" y="3789"/>
                    <a:pt x="19830" y="4086"/>
                    <a:pt x="18497" y="4110"/>
                  </a:cubicBezTo>
                  <a:cubicBezTo>
                    <a:pt x="18407" y="4112"/>
                    <a:pt x="18317" y="4113"/>
                    <a:pt x="18228" y="4113"/>
                  </a:cubicBezTo>
                  <a:cubicBezTo>
                    <a:pt x="15701" y="4113"/>
                    <a:pt x="13213" y="3313"/>
                    <a:pt x="10924" y="2312"/>
                  </a:cubicBezTo>
                  <a:cubicBezTo>
                    <a:pt x="8592" y="1302"/>
                    <a:pt x="6214" y="1"/>
                    <a:pt x="3623" y="1"/>
                  </a:cubicBezTo>
                  <a:close/>
                </a:path>
              </a:pathLst>
            </a:custGeom>
            <a:solidFill>
              <a:srgbClr val="3C5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60"/>
            <p:cNvSpPr/>
            <p:nvPr/>
          </p:nvSpPr>
          <p:spPr>
            <a:xfrm>
              <a:off x="949303" y="3471292"/>
              <a:ext cx="279920" cy="652626"/>
            </a:xfrm>
            <a:custGeom>
              <a:avLst/>
              <a:gdLst/>
              <a:ahLst/>
              <a:cxnLst/>
              <a:rect l="l" t="t" r="r" b="b"/>
              <a:pathLst>
                <a:path w="8788" h="20489" extrusionOk="0">
                  <a:moveTo>
                    <a:pt x="8219" y="0"/>
                  </a:moveTo>
                  <a:cubicBezTo>
                    <a:pt x="6521" y="0"/>
                    <a:pt x="1160" y="15273"/>
                    <a:pt x="0" y="17929"/>
                  </a:cubicBezTo>
                  <a:lnTo>
                    <a:pt x="4263" y="20488"/>
                  </a:lnTo>
                  <a:cubicBezTo>
                    <a:pt x="6084" y="13666"/>
                    <a:pt x="8787" y="891"/>
                    <a:pt x="8347" y="33"/>
                  </a:cubicBezTo>
                  <a:cubicBezTo>
                    <a:pt x="8307" y="11"/>
                    <a:pt x="8264" y="0"/>
                    <a:pt x="8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60"/>
            <p:cNvSpPr/>
            <p:nvPr/>
          </p:nvSpPr>
          <p:spPr>
            <a:xfrm>
              <a:off x="1021932" y="3899484"/>
              <a:ext cx="81542" cy="40070"/>
            </a:xfrm>
            <a:custGeom>
              <a:avLst/>
              <a:gdLst/>
              <a:ahLst/>
              <a:cxnLst/>
              <a:rect l="l" t="t" r="r" b="b"/>
              <a:pathLst>
                <a:path w="2560" h="1258" extrusionOk="0">
                  <a:moveTo>
                    <a:pt x="277" y="0"/>
                  </a:moveTo>
                  <a:cubicBezTo>
                    <a:pt x="107" y="0"/>
                    <a:pt x="0" y="251"/>
                    <a:pt x="185" y="343"/>
                  </a:cubicBezTo>
                  <a:cubicBezTo>
                    <a:pt x="828" y="677"/>
                    <a:pt x="1530" y="903"/>
                    <a:pt x="2185" y="1236"/>
                  </a:cubicBezTo>
                  <a:cubicBezTo>
                    <a:pt x="2215" y="1251"/>
                    <a:pt x="2244" y="1258"/>
                    <a:pt x="2272" y="1258"/>
                  </a:cubicBezTo>
                  <a:cubicBezTo>
                    <a:pt x="2445" y="1258"/>
                    <a:pt x="2560" y="1007"/>
                    <a:pt x="2376" y="915"/>
                  </a:cubicBezTo>
                  <a:cubicBezTo>
                    <a:pt x="1721" y="581"/>
                    <a:pt x="1018" y="355"/>
                    <a:pt x="363" y="22"/>
                  </a:cubicBezTo>
                  <a:cubicBezTo>
                    <a:pt x="334" y="7"/>
                    <a:pt x="304" y="0"/>
                    <a:pt x="277" y="0"/>
                  </a:cubicBezTo>
                  <a:close/>
                </a:path>
              </a:pathLst>
            </a:custGeom>
            <a:solidFill>
              <a:srgbClr val="487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60"/>
            <p:cNvSpPr/>
            <p:nvPr/>
          </p:nvSpPr>
          <p:spPr>
            <a:xfrm>
              <a:off x="1061146" y="3846446"/>
              <a:ext cx="52143" cy="27106"/>
            </a:xfrm>
            <a:custGeom>
              <a:avLst/>
              <a:gdLst/>
              <a:ahLst/>
              <a:cxnLst/>
              <a:rect l="l" t="t" r="r" b="b"/>
              <a:pathLst>
                <a:path w="1637" h="851" extrusionOk="0">
                  <a:moveTo>
                    <a:pt x="269" y="1"/>
                  </a:moveTo>
                  <a:cubicBezTo>
                    <a:pt x="105" y="1"/>
                    <a:pt x="1" y="244"/>
                    <a:pt x="180" y="353"/>
                  </a:cubicBezTo>
                  <a:cubicBezTo>
                    <a:pt x="549" y="556"/>
                    <a:pt x="930" y="710"/>
                    <a:pt x="1335" y="841"/>
                  </a:cubicBezTo>
                  <a:cubicBezTo>
                    <a:pt x="1355" y="848"/>
                    <a:pt x="1375" y="851"/>
                    <a:pt x="1393" y="851"/>
                  </a:cubicBezTo>
                  <a:cubicBezTo>
                    <a:pt x="1576" y="851"/>
                    <a:pt x="1636" y="548"/>
                    <a:pt x="1430" y="472"/>
                  </a:cubicBezTo>
                  <a:cubicBezTo>
                    <a:pt x="1061" y="365"/>
                    <a:pt x="704" y="222"/>
                    <a:pt x="371" y="32"/>
                  </a:cubicBezTo>
                  <a:cubicBezTo>
                    <a:pt x="336" y="10"/>
                    <a:pt x="301" y="1"/>
                    <a:pt x="269" y="1"/>
                  </a:cubicBezTo>
                  <a:close/>
                </a:path>
              </a:pathLst>
            </a:custGeom>
            <a:solidFill>
              <a:srgbClr val="487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60"/>
            <p:cNvSpPr/>
            <p:nvPr/>
          </p:nvSpPr>
          <p:spPr>
            <a:xfrm>
              <a:off x="1081469" y="3753080"/>
              <a:ext cx="68419" cy="30801"/>
            </a:xfrm>
            <a:custGeom>
              <a:avLst/>
              <a:gdLst/>
              <a:ahLst/>
              <a:cxnLst/>
              <a:rect l="l" t="t" r="r" b="b"/>
              <a:pathLst>
                <a:path w="2148" h="967" extrusionOk="0">
                  <a:moveTo>
                    <a:pt x="288" y="0"/>
                  </a:moveTo>
                  <a:cubicBezTo>
                    <a:pt x="116" y="0"/>
                    <a:pt x="1" y="251"/>
                    <a:pt x="185" y="343"/>
                  </a:cubicBezTo>
                  <a:cubicBezTo>
                    <a:pt x="721" y="593"/>
                    <a:pt x="1304" y="736"/>
                    <a:pt x="1852" y="951"/>
                  </a:cubicBezTo>
                  <a:cubicBezTo>
                    <a:pt x="1878" y="961"/>
                    <a:pt x="1901" y="966"/>
                    <a:pt x="1923" y="966"/>
                  </a:cubicBezTo>
                  <a:cubicBezTo>
                    <a:pt x="2096" y="966"/>
                    <a:pt x="2148" y="667"/>
                    <a:pt x="1947" y="593"/>
                  </a:cubicBezTo>
                  <a:cubicBezTo>
                    <a:pt x="1435" y="379"/>
                    <a:pt x="876" y="260"/>
                    <a:pt x="376" y="22"/>
                  </a:cubicBezTo>
                  <a:cubicBezTo>
                    <a:pt x="346" y="7"/>
                    <a:pt x="316" y="0"/>
                    <a:pt x="288" y="0"/>
                  </a:cubicBezTo>
                  <a:close/>
                </a:path>
              </a:pathLst>
            </a:custGeom>
            <a:solidFill>
              <a:srgbClr val="487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60"/>
            <p:cNvSpPr/>
            <p:nvPr/>
          </p:nvSpPr>
          <p:spPr>
            <a:xfrm>
              <a:off x="1113037" y="3699819"/>
              <a:ext cx="41217" cy="21660"/>
            </a:xfrm>
            <a:custGeom>
              <a:avLst/>
              <a:gdLst/>
              <a:ahLst/>
              <a:cxnLst/>
              <a:rect l="l" t="t" r="r" b="b"/>
              <a:pathLst>
                <a:path w="1294" h="680" extrusionOk="0">
                  <a:moveTo>
                    <a:pt x="267" y="1"/>
                  </a:moveTo>
                  <a:cubicBezTo>
                    <a:pt x="101" y="1"/>
                    <a:pt x="1" y="248"/>
                    <a:pt x="182" y="348"/>
                  </a:cubicBezTo>
                  <a:cubicBezTo>
                    <a:pt x="432" y="479"/>
                    <a:pt x="706" y="587"/>
                    <a:pt x="992" y="670"/>
                  </a:cubicBezTo>
                  <a:cubicBezTo>
                    <a:pt x="1012" y="676"/>
                    <a:pt x="1032" y="679"/>
                    <a:pt x="1050" y="679"/>
                  </a:cubicBezTo>
                  <a:cubicBezTo>
                    <a:pt x="1233" y="679"/>
                    <a:pt x="1293" y="378"/>
                    <a:pt x="1087" y="313"/>
                  </a:cubicBezTo>
                  <a:cubicBezTo>
                    <a:pt x="837" y="241"/>
                    <a:pt x="599" y="146"/>
                    <a:pt x="361" y="27"/>
                  </a:cubicBezTo>
                  <a:cubicBezTo>
                    <a:pt x="328" y="9"/>
                    <a:pt x="297" y="1"/>
                    <a:pt x="267" y="1"/>
                  </a:cubicBezTo>
                  <a:close/>
                </a:path>
              </a:pathLst>
            </a:custGeom>
            <a:solidFill>
              <a:srgbClr val="487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60"/>
            <p:cNvSpPr/>
            <p:nvPr/>
          </p:nvSpPr>
          <p:spPr>
            <a:xfrm>
              <a:off x="1127053" y="3622220"/>
              <a:ext cx="54627" cy="24399"/>
            </a:xfrm>
            <a:custGeom>
              <a:avLst/>
              <a:gdLst/>
              <a:ahLst/>
              <a:cxnLst/>
              <a:rect l="l" t="t" r="r" b="b"/>
              <a:pathLst>
                <a:path w="1715" h="766" extrusionOk="0">
                  <a:moveTo>
                    <a:pt x="244" y="1"/>
                  </a:moveTo>
                  <a:cubicBezTo>
                    <a:pt x="61" y="1"/>
                    <a:pt x="1" y="304"/>
                    <a:pt x="207" y="379"/>
                  </a:cubicBezTo>
                  <a:cubicBezTo>
                    <a:pt x="600" y="510"/>
                    <a:pt x="1004" y="641"/>
                    <a:pt x="1397" y="760"/>
                  </a:cubicBezTo>
                  <a:cubicBezTo>
                    <a:pt x="1413" y="764"/>
                    <a:pt x="1428" y="765"/>
                    <a:pt x="1443" y="765"/>
                  </a:cubicBezTo>
                  <a:cubicBezTo>
                    <a:pt x="1647" y="765"/>
                    <a:pt x="1715" y="470"/>
                    <a:pt x="1493" y="403"/>
                  </a:cubicBezTo>
                  <a:cubicBezTo>
                    <a:pt x="1100" y="284"/>
                    <a:pt x="695" y="153"/>
                    <a:pt x="302" y="10"/>
                  </a:cubicBezTo>
                  <a:cubicBezTo>
                    <a:pt x="282" y="4"/>
                    <a:pt x="262" y="1"/>
                    <a:pt x="244" y="1"/>
                  </a:cubicBezTo>
                  <a:close/>
                </a:path>
              </a:pathLst>
            </a:custGeom>
            <a:solidFill>
              <a:srgbClr val="487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60"/>
            <p:cNvSpPr/>
            <p:nvPr/>
          </p:nvSpPr>
          <p:spPr>
            <a:xfrm>
              <a:off x="1153365" y="3570966"/>
              <a:ext cx="28922" cy="16022"/>
            </a:xfrm>
            <a:custGeom>
              <a:avLst/>
              <a:gdLst/>
              <a:ahLst/>
              <a:cxnLst/>
              <a:rect l="l" t="t" r="r" b="b"/>
              <a:pathLst>
                <a:path w="908" h="503" extrusionOk="0">
                  <a:moveTo>
                    <a:pt x="255" y="0"/>
                  </a:moveTo>
                  <a:cubicBezTo>
                    <a:pt x="66" y="0"/>
                    <a:pt x="0" y="315"/>
                    <a:pt x="226" y="369"/>
                  </a:cubicBezTo>
                  <a:lnTo>
                    <a:pt x="238" y="369"/>
                  </a:lnTo>
                  <a:lnTo>
                    <a:pt x="619" y="488"/>
                  </a:lnTo>
                  <a:cubicBezTo>
                    <a:pt x="638" y="498"/>
                    <a:pt x="656" y="502"/>
                    <a:pt x="674" y="502"/>
                  </a:cubicBezTo>
                  <a:cubicBezTo>
                    <a:pt x="830" y="502"/>
                    <a:pt x="907" y="154"/>
                    <a:pt x="714" y="143"/>
                  </a:cubicBezTo>
                  <a:lnTo>
                    <a:pt x="321" y="12"/>
                  </a:lnTo>
                  <a:cubicBezTo>
                    <a:pt x="298" y="4"/>
                    <a:pt x="276" y="0"/>
                    <a:pt x="255" y="0"/>
                  </a:cubicBezTo>
                  <a:close/>
                </a:path>
              </a:pathLst>
            </a:custGeom>
            <a:solidFill>
              <a:srgbClr val="487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60"/>
            <p:cNvSpPr/>
            <p:nvPr/>
          </p:nvSpPr>
          <p:spPr>
            <a:xfrm>
              <a:off x="231679" y="3606612"/>
              <a:ext cx="359965" cy="480591"/>
            </a:xfrm>
            <a:custGeom>
              <a:avLst/>
              <a:gdLst/>
              <a:ahLst/>
              <a:cxnLst/>
              <a:rect l="l" t="t" r="r" b="b"/>
              <a:pathLst>
                <a:path w="11301" h="15088" extrusionOk="0">
                  <a:moveTo>
                    <a:pt x="2728" y="0"/>
                  </a:moveTo>
                  <a:lnTo>
                    <a:pt x="2728" y="0"/>
                  </a:lnTo>
                  <a:cubicBezTo>
                    <a:pt x="1854" y="4948"/>
                    <a:pt x="1" y="15087"/>
                    <a:pt x="7613" y="15087"/>
                  </a:cubicBezTo>
                  <a:cubicBezTo>
                    <a:pt x="7878" y="15087"/>
                    <a:pt x="8155" y="15075"/>
                    <a:pt x="8443" y="15050"/>
                  </a:cubicBezTo>
                  <a:lnTo>
                    <a:pt x="9812" y="14895"/>
                  </a:lnTo>
                  <a:cubicBezTo>
                    <a:pt x="11301" y="12942"/>
                    <a:pt x="11003" y="9478"/>
                    <a:pt x="10408" y="7227"/>
                  </a:cubicBezTo>
                  <a:cubicBezTo>
                    <a:pt x="9193" y="3167"/>
                    <a:pt x="6336" y="1655"/>
                    <a:pt x="27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60"/>
            <p:cNvSpPr/>
            <p:nvPr/>
          </p:nvSpPr>
          <p:spPr>
            <a:xfrm>
              <a:off x="351676" y="3780698"/>
              <a:ext cx="205480" cy="274154"/>
            </a:xfrm>
            <a:custGeom>
              <a:avLst/>
              <a:gdLst/>
              <a:ahLst/>
              <a:cxnLst/>
              <a:rect l="l" t="t" r="r" b="b"/>
              <a:pathLst>
                <a:path w="6451" h="8607" extrusionOk="0">
                  <a:moveTo>
                    <a:pt x="1557" y="0"/>
                  </a:moveTo>
                  <a:lnTo>
                    <a:pt x="1557" y="0"/>
                  </a:lnTo>
                  <a:cubicBezTo>
                    <a:pt x="1062" y="2819"/>
                    <a:pt x="0" y="8606"/>
                    <a:pt x="4345" y="8606"/>
                  </a:cubicBezTo>
                  <a:cubicBezTo>
                    <a:pt x="4496" y="8606"/>
                    <a:pt x="4654" y="8599"/>
                    <a:pt x="4819" y="8585"/>
                  </a:cubicBezTo>
                  <a:lnTo>
                    <a:pt x="5593" y="8501"/>
                  </a:lnTo>
                  <a:cubicBezTo>
                    <a:pt x="6450" y="7382"/>
                    <a:pt x="6284" y="5406"/>
                    <a:pt x="5938" y="4120"/>
                  </a:cubicBezTo>
                  <a:cubicBezTo>
                    <a:pt x="5248" y="1798"/>
                    <a:pt x="3617" y="941"/>
                    <a:pt x="1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60"/>
            <p:cNvSpPr/>
            <p:nvPr/>
          </p:nvSpPr>
          <p:spPr>
            <a:xfrm>
              <a:off x="-49694" y="3950643"/>
              <a:ext cx="1650501" cy="1889458"/>
            </a:xfrm>
            <a:custGeom>
              <a:avLst/>
              <a:gdLst/>
              <a:ahLst/>
              <a:cxnLst/>
              <a:rect l="l" t="t" r="r" b="b"/>
              <a:pathLst>
                <a:path w="51817" h="59319" extrusionOk="0">
                  <a:moveTo>
                    <a:pt x="26116" y="0"/>
                  </a:moveTo>
                  <a:cubicBezTo>
                    <a:pt x="23214" y="0"/>
                    <a:pt x="20226" y="688"/>
                    <a:pt x="17050" y="2369"/>
                  </a:cubicBezTo>
                  <a:cubicBezTo>
                    <a:pt x="8858" y="6464"/>
                    <a:pt x="6299" y="13453"/>
                    <a:pt x="4429" y="21978"/>
                  </a:cubicBezTo>
                  <a:cubicBezTo>
                    <a:pt x="2893" y="29300"/>
                    <a:pt x="0" y="36289"/>
                    <a:pt x="0" y="43790"/>
                  </a:cubicBezTo>
                  <a:cubicBezTo>
                    <a:pt x="0" y="54038"/>
                    <a:pt x="8665" y="59319"/>
                    <a:pt x="18208" y="59319"/>
                  </a:cubicBezTo>
                  <a:cubicBezTo>
                    <a:pt x="18500" y="59319"/>
                    <a:pt x="18793" y="59314"/>
                    <a:pt x="19086" y="59304"/>
                  </a:cubicBezTo>
                  <a:cubicBezTo>
                    <a:pt x="24884" y="58959"/>
                    <a:pt x="34254" y="57256"/>
                    <a:pt x="35624" y="50434"/>
                  </a:cubicBezTo>
                  <a:cubicBezTo>
                    <a:pt x="37326" y="42421"/>
                    <a:pt x="28623" y="33396"/>
                    <a:pt x="25051" y="27086"/>
                  </a:cubicBezTo>
                  <a:cubicBezTo>
                    <a:pt x="30683" y="27086"/>
                    <a:pt x="37838" y="26229"/>
                    <a:pt x="42779" y="23847"/>
                  </a:cubicBezTo>
                  <a:cubicBezTo>
                    <a:pt x="51816" y="19252"/>
                    <a:pt x="50114" y="9191"/>
                    <a:pt x="41922" y="5095"/>
                  </a:cubicBezTo>
                  <a:cubicBezTo>
                    <a:pt x="36513" y="2333"/>
                    <a:pt x="31459" y="0"/>
                    <a:pt x="26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60"/>
            <p:cNvSpPr/>
            <p:nvPr/>
          </p:nvSpPr>
          <p:spPr>
            <a:xfrm>
              <a:off x="1113133" y="4085994"/>
              <a:ext cx="487757" cy="683045"/>
            </a:xfrm>
            <a:custGeom>
              <a:avLst/>
              <a:gdLst/>
              <a:ahLst/>
              <a:cxnLst/>
              <a:rect l="l" t="t" r="r" b="b"/>
              <a:pathLst>
                <a:path w="15313" h="21444" extrusionOk="0">
                  <a:moveTo>
                    <a:pt x="3739" y="1"/>
                  </a:moveTo>
                  <a:lnTo>
                    <a:pt x="3739" y="13"/>
                  </a:lnTo>
                  <a:cubicBezTo>
                    <a:pt x="179" y="3727"/>
                    <a:pt x="1" y="9145"/>
                    <a:pt x="227" y="14002"/>
                  </a:cubicBezTo>
                  <a:cubicBezTo>
                    <a:pt x="334" y="16324"/>
                    <a:pt x="429" y="18967"/>
                    <a:pt x="1001" y="21444"/>
                  </a:cubicBezTo>
                  <a:cubicBezTo>
                    <a:pt x="2823" y="21015"/>
                    <a:pt x="4597" y="20396"/>
                    <a:pt x="6287" y="19610"/>
                  </a:cubicBezTo>
                  <a:cubicBezTo>
                    <a:pt x="15312" y="14991"/>
                    <a:pt x="13610" y="4942"/>
                    <a:pt x="5418" y="846"/>
                  </a:cubicBezTo>
                  <a:cubicBezTo>
                    <a:pt x="4859" y="560"/>
                    <a:pt x="4299" y="275"/>
                    <a:pt x="3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60"/>
            <p:cNvSpPr/>
            <p:nvPr/>
          </p:nvSpPr>
          <p:spPr>
            <a:xfrm>
              <a:off x="799108" y="4193090"/>
              <a:ext cx="224528" cy="127506"/>
            </a:xfrm>
            <a:custGeom>
              <a:avLst/>
              <a:gdLst/>
              <a:ahLst/>
              <a:cxnLst/>
              <a:rect l="l" t="t" r="r" b="b"/>
              <a:pathLst>
                <a:path w="7049" h="4003" extrusionOk="0">
                  <a:moveTo>
                    <a:pt x="3095" y="0"/>
                  </a:moveTo>
                  <a:cubicBezTo>
                    <a:pt x="1305" y="0"/>
                    <a:pt x="34" y="1327"/>
                    <a:pt x="0" y="3163"/>
                  </a:cubicBezTo>
                  <a:cubicBezTo>
                    <a:pt x="0" y="3342"/>
                    <a:pt x="137" y="3431"/>
                    <a:pt x="276" y="3431"/>
                  </a:cubicBezTo>
                  <a:cubicBezTo>
                    <a:pt x="414" y="3431"/>
                    <a:pt x="554" y="3342"/>
                    <a:pt x="560" y="3163"/>
                  </a:cubicBezTo>
                  <a:cubicBezTo>
                    <a:pt x="593" y="1621"/>
                    <a:pt x="1624" y="558"/>
                    <a:pt x="3108" y="558"/>
                  </a:cubicBezTo>
                  <a:cubicBezTo>
                    <a:pt x="3228" y="558"/>
                    <a:pt x="3351" y="565"/>
                    <a:pt x="3477" y="580"/>
                  </a:cubicBezTo>
                  <a:cubicBezTo>
                    <a:pt x="5120" y="746"/>
                    <a:pt x="6394" y="2080"/>
                    <a:pt x="6477" y="3735"/>
                  </a:cubicBezTo>
                  <a:cubicBezTo>
                    <a:pt x="6489" y="3913"/>
                    <a:pt x="6635" y="4003"/>
                    <a:pt x="6775" y="4003"/>
                  </a:cubicBezTo>
                  <a:cubicBezTo>
                    <a:pt x="6915" y="4003"/>
                    <a:pt x="7049" y="3913"/>
                    <a:pt x="7037" y="3735"/>
                  </a:cubicBezTo>
                  <a:cubicBezTo>
                    <a:pt x="6954" y="1782"/>
                    <a:pt x="5430" y="187"/>
                    <a:pt x="3477" y="20"/>
                  </a:cubicBezTo>
                  <a:cubicBezTo>
                    <a:pt x="3347" y="7"/>
                    <a:pt x="3220" y="0"/>
                    <a:pt x="3095" y="0"/>
                  </a:cubicBezTo>
                  <a:close/>
                </a:path>
              </a:pathLst>
            </a:custGeom>
            <a:solidFill>
              <a:srgbClr val="3C5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60"/>
            <p:cNvSpPr/>
            <p:nvPr/>
          </p:nvSpPr>
          <p:spPr>
            <a:xfrm>
              <a:off x="767827" y="4188121"/>
              <a:ext cx="59373" cy="50168"/>
            </a:xfrm>
            <a:custGeom>
              <a:avLst/>
              <a:gdLst/>
              <a:ahLst/>
              <a:cxnLst/>
              <a:rect l="l" t="t" r="r" b="b"/>
              <a:pathLst>
                <a:path w="1864" h="1575" extrusionOk="0">
                  <a:moveTo>
                    <a:pt x="388" y="1"/>
                  </a:moveTo>
                  <a:cubicBezTo>
                    <a:pt x="177" y="1"/>
                    <a:pt x="0" y="252"/>
                    <a:pt x="161" y="450"/>
                  </a:cubicBezTo>
                  <a:cubicBezTo>
                    <a:pt x="530" y="831"/>
                    <a:pt x="935" y="1188"/>
                    <a:pt x="1351" y="1522"/>
                  </a:cubicBezTo>
                  <a:cubicBezTo>
                    <a:pt x="1401" y="1559"/>
                    <a:pt x="1450" y="1575"/>
                    <a:pt x="1496" y="1575"/>
                  </a:cubicBezTo>
                  <a:cubicBezTo>
                    <a:pt x="1716" y="1575"/>
                    <a:pt x="1864" y="1210"/>
                    <a:pt x="1637" y="1033"/>
                  </a:cubicBezTo>
                  <a:cubicBezTo>
                    <a:pt x="1244" y="736"/>
                    <a:pt x="887" y="414"/>
                    <a:pt x="554" y="57"/>
                  </a:cubicBezTo>
                  <a:cubicBezTo>
                    <a:pt x="500" y="18"/>
                    <a:pt x="443" y="1"/>
                    <a:pt x="388" y="1"/>
                  </a:cubicBezTo>
                  <a:close/>
                </a:path>
              </a:pathLst>
            </a:custGeom>
            <a:solidFill>
              <a:srgbClr val="3C5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60"/>
            <p:cNvSpPr/>
            <p:nvPr/>
          </p:nvSpPr>
          <p:spPr>
            <a:xfrm>
              <a:off x="871546" y="4130081"/>
              <a:ext cx="17869" cy="70776"/>
            </a:xfrm>
            <a:custGeom>
              <a:avLst/>
              <a:gdLst/>
              <a:ahLst/>
              <a:cxnLst/>
              <a:rect l="l" t="t" r="r" b="b"/>
              <a:pathLst>
                <a:path w="561" h="2222" extrusionOk="0">
                  <a:moveTo>
                    <a:pt x="280" y="1"/>
                  </a:moveTo>
                  <a:cubicBezTo>
                    <a:pt x="146" y="1"/>
                    <a:pt x="12" y="87"/>
                    <a:pt x="0" y="260"/>
                  </a:cubicBezTo>
                  <a:lnTo>
                    <a:pt x="0" y="1962"/>
                  </a:lnTo>
                  <a:cubicBezTo>
                    <a:pt x="12" y="2135"/>
                    <a:pt x="146" y="2221"/>
                    <a:pt x="280" y="2221"/>
                  </a:cubicBezTo>
                  <a:cubicBezTo>
                    <a:pt x="414" y="2221"/>
                    <a:pt x="548" y="2135"/>
                    <a:pt x="560" y="1962"/>
                  </a:cubicBezTo>
                  <a:lnTo>
                    <a:pt x="560" y="260"/>
                  </a:lnTo>
                  <a:cubicBezTo>
                    <a:pt x="548" y="87"/>
                    <a:pt x="414" y="1"/>
                    <a:pt x="280" y="1"/>
                  </a:cubicBezTo>
                  <a:close/>
                </a:path>
              </a:pathLst>
            </a:custGeom>
            <a:solidFill>
              <a:srgbClr val="3C5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60"/>
            <p:cNvSpPr/>
            <p:nvPr/>
          </p:nvSpPr>
          <p:spPr>
            <a:xfrm>
              <a:off x="966059" y="4180762"/>
              <a:ext cx="60870" cy="57557"/>
            </a:xfrm>
            <a:custGeom>
              <a:avLst/>
              <a:gdLst/>
              <a:ahLst/>
              <a:cxnLst/>
              <a:rect l="l" t="t" r="r" b="b"/>
              <a:pathLst>
                <a:path w="1911" h="1807" extrusionOk="0">
                  <a:moveTo>
                    <a:pt x="1512" y="0"/>
                  </a:moveTo>
                  <a:cubicBezTo>
                    <a:pt x="1425" y="0"/>
                    <a:pt x="1336" y="36"/>
                    <a:pt x="1272" y="121"/>
                  </a:cubicBezTo>
                  <a:cubicBezTo>
                    <a:pt x="986" y="550"/>
                    <a:pt x="629" y="931"/>
                    <a:pt x="236" y="1264"/>
                  </a:cubicBezTo>
                  <a:cubicBezTo>
                    <a:pt x="1" y="1451"/>
                    <a:pt x="153" y="1807"/>
                    <a:pt x="374" y="1807"/>
                  </a:cubicBezTo>
                  <a:cubicBezTo>
                    <a:pt x="421" y="1807"/>
                    <a:pt x="472" y="1790"/>
                    <a:pt x="522" y="1753"/>
                  </a:cubicBezTo>
                  <a:cubicBezTo>
                    <a:pt x="998" y="1360"/>
                    <a:pt x="1415" y="907"/>
                    <a:pt x="1760" y="395"/>
                  </a:cubicBezTo>
                  <a:cubicBezTo>
                    <a:pt x="1910" y="195"/>
                    <a:pt x="1716" y="0"/>
                    <a:pt x="1512" y="0"/>
                  </a:cubicBezTo>
                  <a:close/>
                </a:path>
              </a:pathLst>
            </a:custGeom>
            <a:solidFill>
              <a:srgbClr val="3C5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60"/>
            <p:cNvSpPr/>
            <p:nvPr/>
          </p:nvSpPr>
          <p:spPr>
            <a:xfrm>
              <a:off x="1252338" y="4291840"/>
              <a:ext cx="30069" cy="116548"/>
            </a:xfrm>
            <a:custGeom>
              <a:avLst/>
              <a:gdLst/>
              <a:ahLst/>
              <a:cxnLst/>
              <a:rect l="l" t="t" r="r" b="b"/>
              <a:pathLst>
                <a:path w="944" h="3659" extrusionOk="0">
                  <a:moveTo>
                    <a:pt x="711" y="0"/>
                  </a:moveTo>
                  <a:cubicBezTo>
                    <a:pt x="638" y="0"/>
                    <a:pt x="564" y="40"/>
                    <a:pt x="536" y="135"/>
                  </a:cubicBezTo>
                  <a:cubicBezTo>
                    <a:pt x="167" y="1266"/>
                    <a:pt x="0" y="2456"/>
                    <a:pt x="548" y="3564"/>
                  </a:cubicBezTo>
                  <a:cubicBezTo>
                    <a:pt x="581" y="3631"/>
                    <a:pt x="636" y="3658"/>
                    <a:pt x="691" y="3658"/>
                  </a:cubicBezTo>
                  <a:cubicBezTo>
                    <a:pt x="814" y="3658"/>
                    <a:pt x="943" y="3524"/>
                    <a:pt x="870" y="3385"/>
                  </a:cubicBezTo>
                  <a:cubicBezTo>
                    <a:pt x="369" y="2361"/>
                    <a:pt x="560" y="1266"/>
                    <a:pt x="893" y="230"/>
                  </a:cubicBezTo>
                  <a:cubicBezTo>
                    <a:pt x="936" y="93"/>
                    <a:pt x="823" y="0"/>
                    <a:pt x="711" y="0"/>
                  </a:cubicBezTo>
                  <a:close/>
                </a:path>
              </a:pathLst>
            </a:custGeom>
            <a:solidFill>
              <a:srgbClr val="3C5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60"/>
            <p:cNvSpPr/>
            <p:nvPr/>
          </p:nvSpPr>
          <p:spPr>
            <a:xfrm>
              <a:off x="593549" y="5030011"/>
              <a:ext cx="52748" cy="40994"/>
            </a:xfrm>
            <a:custGeom>
              <a:avLst/>
              <a:gdLst/>
              <a:ahLst/>
              <a:cxnLst/>
              <a:rect l="l" t="t" r="r" b="b"/>
              <a:pathLst>
                <a:path w="1656" h="1287" extrusionOk="0">
                  <a:moveTo>
                    <a:pt x="822" y="0"/>
                  </a:moveTo>
                  <a:cubicBezTo>
                    <a:pt x="0" y="0"/>
                    <a:pt x="0" y="1286"/>
                    <a:pt x="822" y="1286"/>
                  </a:cubicBezTo>
                  <a:cubicBezTo>
                    <a:pt x="1655" y="1286"/>
                    <a:pt x="1655" y="0"/>
                    <a:pt x="822" y="0"/>
                  </a:cubicBezTo>
                  <a:close/>
                </a:path>
              </a:pathLst>
            </a:custGeom>
            <a:solidFill>
              <a:srgbClr val="9AB4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60"/>
            <p:cNvSpPr/>
            <p:nvPr/>
          </p:nvSpPr>
          <p:spPr>
            <a:xfrm>
              <a:off x="629959" y="4957573"/>
              <a:ext cx="52366" cy="40994"/>
            </a:xfrm>
            <a:custGeom>
              <a:avLst/>
              <a:gdLst/>
              <a:ahLst/>
              <a:cxnLst/>
              <a:rect l="l" t="t" r="r" b="b"/>
              <a:pathLst>
                <a:path w="1644" h="1287" extrusionOk="0">
                  <a:moveTo>
                    <a:pt x="822" y="0"/>
                  </a:moveTo>
                  <a:cubicBezTo>
                    <a:pt x="0" y="0"/>
                    <a:pt x="0" y="1286"/>
                    <a:pt x="822" y="1286"/>
                  </a:cubicBezTo>
                  <a:cubicBezTo>
                    <a:pt x="1643" y="1286"/>
                    <a:pt x="1643" y="0"/>
                    <a:pt x="822" y="0"/>
                  </a:cubicBezTo>
                  <a:close/>
                </a:path>
              </a:pathLst>
            </a:custGeom>
            <a:solidFill>
              <a:srgbClr val="9AB4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60"/>
            <p:cNvSpPr/>
            <p:nvPr/>
          </p:nvSpPr>
          <p:spPr>
            <a:xfrm>
              <a:off x="662196" y="5026602"/>
              <a:ext cx="52748" cy="40612"/>
            </a:xfrm>
            <a:custGeom>
              <a:avLst/>
              <a:gdLst/>
              <a:ahLst/>
              <a:cxnLst/>
              <a:rect l="l" t="t" r="r" b="b"/>
              <a:pathLst>
                <a:path w="1656" h="1275" extrusionOk="0">
                  <a:moveTo>
                    <a:pt x="834" y="0"/>
                  </a:moveTo>
                  <a:cubicBezTo>
                    <a:pt x="0" y="0"/>
                    <a:pt x="0" y="1274"/>
                    <a:pt x="834" y="1274"/>
                  </a:cubicBezTo>
                  <a:cubicBezTo>
                    <a:pt x="1655" y="1274"/>
                    <a:pt x="1655" y="0"/>
                    <a:pt x="834" y="0"/>
                  </a:cubicBezTo>
                  <a:close/>
                </a:path>
              </a:pathLst>
            </a:custGeom>
            <a:solidFill>
              <a:srgbClr val="9AB4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60"/>
            <p:cNvSpPr/>
            <p:nvPr/>
          </p:nvSpPr>
          <p:spPr>
            <a:xfrm>
              <a:off x="249550" y="4490677"/>
              <a:ext cx="52748" cy="40994"/>
            </a:xfrm>
            <a:custGeom>
              <a:avLst/>
              <a:gdLst/>
              <a:ahLst/>
              <a:cxnLst/>
              <a:rect l="l" t="t" r="r" b="b"/>
              <a:pathLst>
                <a:path w="1656" h="1287" extrusionOk="0">
                  <a:moveTo>
                    <a:pt x="834" y="1"/>
                  </a:moveTo>
                  <a:cubicBezTo>
                    <a:pt x="0" y="1"/>
                    <a:pt x="0" y="1287"/>
                    <a:pt x="834" y="1287"/>
                  </a:cubicBezTo>
                  <a:cubicBezTo>
                    <a:pt x="1655" y="1287"/>
                    <a:pt x="1655" y="1"/>
                    <a:pt x="834" y="1"/>
                  </a:cubicBezTo>
                  <a:close/>
                </a:path>
              </a:pathLst>
            </a:custGeom>
            <a:solidFill>
              <a:srgbClr val="9AB4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60"/>
            <p:cNvSpPr/>
            <p:nvPr/>
          </p:nvSpPr>
          <p:spPr>
            <a:xfrm>
              <a:off x="274938" y="4429229"/>
              <a:ext cx="52748" cy="40994"/>
            </a:xfrm>
            <a:custGeom>
              <a:avLst/>
              <a:gdLst/>
              <a:ahLst/>
              <a:cxnLst/>
              <a:rect l="l" t="t" r="r" b="b"/>
              <a:pathLst>
                <a:path w="1656" h="1287" extrusionOk="0">
                  <a:moveTo>
                    <a:pt x="822" y="1"/>
                  </a:moveTo>
                  <a:cubicBezTo>
                    <a:pt x="1" y="1"/>
                    <a:pt x="1" y="1287"/>
                    <a:pt x="822" y="1287"/>
                  </a:cubicBezTo>
                  <a:cubicBezTo>
                    <a:pt x="1656" y="1287"/>
                    <a:pt x="1656" y="1"/>
                    <a:pt x="822" y="1"/>
                  </a:cubicBezTo>
                  <a:close/>
                </a:path>
              </a:pathLst>
            </a:custGeom>
            <a:solidFill>
              <a:srgbClr val="9AB4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60"/>
            <p:cNvSpPr/>
            <p:nvPr/>
          </p:nvSpPr>
          <p:spPr>
            <a:xfrm>
              <a:off x="1122243" y="4074622"/>
              <a:ext cx="52366" cy="40612"/>
            </a:xfrm>
            <a:custGeom>
              <a:avLst/>
              <a:gdLst/>
              <a:ahLst/>
              <a:cxnLst/>
              <a:rect l="l" t="t" r="r" b="b"/>
              <a:pathLst>
                <a:path w="1644" h="1275" extrusionOk="0">
                  <a:moveTo>
                    <a:pt x="822" y="1"/>
                  </a:moveTo>
                  <a:cubicBezTo>
                    <a:pt x="1" y="1"/>
                    <a:pt x="1" y="1275"/>
                    <a:pt x="822" y="1275"/>
                  </a:cubicBezTo>
                  <a:cubicBezTo>
                    <a:pt x="1644" y="1275"/>
                    <a:pt x="1644" y="1"/>
                    <a:pt x="822" y="1"/>
                  </a:cubicBezTo>
                  <a:close/>
                </a:path>
              </a:pathLst>
            </a:custGeom>
            <a:solidFill>
              <a:srgbClr val="9AB4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30" name="Google Shape;8430;p60"/>
          <p:cNvSpPr/>
          <p:nvPr/>
        </p:nvSpPr>
        <p:spPr>
          <a:xfrm>
            <a:off x="7216226" y="96693"/>
            <a:ext cx="1199756" cy="546748"/>
          </a:xfrm>
          <a:custGeom>
            <a:avLst/>
            <a:gdLst/>
            <a:ahLst/>
            <a:cxnLst/>
            <a:rect l="l" t="t" r="r" b="b"/>
            <a:pathLst>
              <a:path w="37666" h="17165" extrusionOk="0">
                <a:moveTo>
                  <a:pt x="20175" y="0"/>
                </a:moveTo>
                <a:cubicBezTo>
                  <a:pt x="16790" y="0"/>
                  <a:pt x="14851" y="3515"/>
                  <a:pt x="15032" y="6684"/>
                </a:cubicBezTo>
                <a:cubicBezTo>
                  <a:pt x="13918" y="5238"/>
                  <a:pt x="12130" y="2998"/>
                  <a:pt x="10011" y="2998"/>
                </a:cubicBezTo>
                <a:cubicBezTo>
                  <a:pt x="9548" y="2998"/>
                  <a:pt x="9070" y="3105"/>
                  <a:pt x="8578" y="3351"/>
                </a:cubicBezTo>
                <a:cubicBezTo>
                  <a:pt x="6233" y="4720"/>
                  <a:pt x="7412" y="8054"/>
                  <a:pt x="7805" y="10197"/>
                </a:cubicBezTo>
                <a:cubicBezTo>
                  <a:pt x="7615" y="10181"/>
                  <a:pt x="7428" y="10174"/>
                  <a:pt x="7243" y="10174"/>
                </a:cubicBezTo>
                <a:cubicBezTo>
                  <a:pt x="2848" y="10174"/>
                  <a:pt x="1" y="14391"/>
                  <a:pt x="5257" y="16459"/>
                </a:cubicBezTo>
                <a:cubicBezTo>
                  <a:pt x="6740" y="17018"/>
                  <a:pt x="9409" y="17165"/>
                  <a:pt x="12161" y="17165"/>
                </a:cubicBezTo>
                <a:cubicBezTo>
                  <a:pt x="15219" y="17165"/>
                  <a:pt x="18379" y="16983"/>
                  <a:pt x="20128" y="16983"/>
                </a:cubicBezTo>
                <a:cubicBezTo>
                  <a:pt x="21436" y="16983"/>
                  <a:pt x="23125" y="17042"/>
                  <a:pt x="24884" y="17042"/>
                </a:cubicBezTo>
                <a:cubicBezTo>
                  <a:pt x="27603" y="17042"/>
                  <a:pt x="30489" y="16902"/>
                  <a:pt x="32391" y="16186"/>
                </a:cubicBezTo>
                <a:cubicBezTo>
                  <a:pt x="37665" y="14233"/>
                  <a:pt x="34010" y="10399"/>
                  <a:pt x="29903" y="10006"/>
                </a:cubicBezTo>
                <a:cubicBezTo>
                  <a:pt x="32914" y="6628"/>
                  <a:pt x="31190" y="4447"/>
                  <a:pt x="28684" y="4447"/>
                </a:cubicBezTo>
                <a:cubicBezTo>
                  <a:pt x="27277" y="4447"/>
                  <a:pt x="25624" y="5135"/>
                  <a:pt x="24426" y="6684"/>
                </a:cubicBezTo>
                <a:cubicBezTo>
                  <a:pt x="24235" y="3946"/>
                  <a:pt x="24235" y="422"/>
                  <a:pt x="20711" y="29"/>
                </a:cubicBezTo>
                <a:cubicBezTo>
                  <a:pt x="20528" y="10"/>
                  <a:pt x="20350" y="0"/>
                  <a:pt x="2017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1" name="Google Shape;8431;p60"/>
          <p:cNvSpPr/>
          <p:nvPr/>
        </p:nvSpPr>
        <p:spPr>
          <a:xfrm>
            <a:off x="571952" y="96693"/>
            <a:ext cx="1199533" cy="546748"/>
          </a:xfrm>
          <a:custGeom>
            <a:avLst/>
            <a:gdLst/>
            <a:ahLst/>
            <a:cxnLst/>
            <a:rect l="l" t="t" r="r" b="b"/>
            <a:pathLst>
              <a:path w="37659" h="17165" extrusionOk="0">
                <a:moveTo>
                  <a:pt x="20170" y="0"/>
                </a:moveTo>
                <a:cubicBezTo>
                  <a:pt x="16784" y="0"/>
                  <a:pt x="14845" y="3525"/>
                  <a:pt x="15037" y="6684"/>
                </a:cubicBezTo>
                <a:cubicBezTo>
                  <a:pt x="13915" y="5240"/>
                  <a:pt x="12137" y="3005"/>
                  <a:pt x="10025" y="3005"/>
                </a:cubicBezTo>
                <a:cubicBezTo>
                  <a:pt x="9560" y="3005"/>
                  <a:pt x="9078" y="3113"/>
                  <a:pt x="8584" y="3363"/>
                </a:cubicBezTo>
                <a:cubicBezTo>
                  <a:pt x="6238" y="4732"/>
                  <a:pt x="7405" y="8054"/>
                  <a:pt x="7798" y="10209"/>
                </a:cubicBezTo>
                <a:cubicBezTo>
                  <a:pt x="7603" y="10192"/>
                  <a:pt x="7411" y="10185"/>
                  <a:pt x="7221" y="10185"/>
                </a:cubicBezTo>
                <a:cubicBezTo>
                  <a:pt x="2835" y="10185"/>
                  <a:pt x="0" y="14405"/>
                  <a:pt x="5250" y="16459"/>
                </a:cubicBezTo>
                <a:cubicBezTo>
                  <a:pt x="6733" y="17018"/>
                  <a:pt x="9400" y="17165"/>
                  <a:pt x="12151" y="17165"/>
                </a:cubicBezTo>
                <a:cubicBezTo>
                  <a:pt x="15207" y="17165"/>
                  <a:pt x="18366" y="16983"/>
                  <a:pt x="20121" y="16983"/>
                </a:cubicBezTo>
                <a:cubicBezTo>
                  <a:pt x="21430" y="16983"/>
                  <a:pt x="23119" y="17042"/>
                  <a:pt x="24877" y="17042"/>
                </a:cubicBezTo>
                <a:cubicBezTo>
                  <a:pt x="27597" y="17042"/>
                  <a:pt x="30483" y="16902"/>
                  <a:pt x="32385" y="16186"/>
                </a:cubicBezTo>
                <a:cubicBezTo>
                  <a:pt x="37659" y="14233"/>
                  <a:pt x="34004" y="10399"/>
                  <a:pt x="29896" y="10006"/>
                </a:cubicBezTo>
                <a:cubicBezTo>
                  <a:pt x="32900" y="6628"/>
                  <a:pt x="31173" y="4447"/>
                  <a:pt x="28673" y="4447"/>
                </a:cubicBezTo>
                <a:cubicBezTo>
                  <a:pt x="27269" y="4447"/>
                  <a:pt x="25621" y="5135"/>
                  <a:pt x="24431" y="6684"/>
                </a:cubicBezTo>
                <a:cubicBezTo>
                  <a:pt x="24229" y="3946"/>
                  <a:pt x="24229" y="422"/>
                  <a:pt x="20705" y="29"/>
                </a:cubicBezTo>
                <a:cubicBezTo>
                  <a:pt x="20522" y="10"/>
                  <a:pt x="20344" y="0"/>
                  <a:pt x="201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2" name="Google Shape;8432;p60"/>
          <p:cNvSpPr/>
          <p:nvPr/>
        </p:nvSpPr>
        <p:spPr>
          <a:xfrm>
            <a:off x="1952856" y="4079241"/>
            <a:ext cx="196976" cy="186337"/>
          </a:xfrm>
          <a:custGeom>
            <a:avLst/>
            <a:gdLst/>
            <a:ahLst/>
            <a:cxnLst/>
            <a:rect l="l" t="t" r="r" b="b"/>
            <a:pathLst>
              <a:path w="6184" h="5850" extrusionOk="0">
                <a:moveTo>
                  <a:pt x="2407" y="1"/>
                </a:moveTo>
                <a:cubicBezTo>
                  <a:pt x="2176" y="1"/>
                  <a:pt x="1961" y="177"/>
                  <a:pt x="1953" y="451"/>
                </a:cubicBezTo>
                <a:cubicBezTo>
                  <a:pt x="1941" y="915"/>
                  <a:pt x="1917" y="1380"/>
                  <a:pt x="1917" y="1856"/>
                </a:cubicBezTo>
                <a:cubicBezTo>
                  <a:pt x="1405" y="2070"/>
                  <a:pt x="905" y="2308"/>
                  <a:pt x="417" y="2582"/>
                </a:cubicBezTo>
                <a:cubicBezTo>
                  <a:pt x="0" y="2820"/>
                  <a:pt x="226" y="3392"/>
                  <a:pt x="643" y="3427"/>
                </a:cubicBezTo>
                <a:cubicBezTo>
                  <a:pt x="1084" y="3463"/>
                  <a:pt x="1524" y="3546"/>
                  <a:pt x="1953" y="3654"/>
                </a:cubicBezTo>
                <a:cubicBezTo>
                  <a:pt x="1989" y="4237"/>
                  <a:pt x="2072" y="4820"/>
                  <a:pt x="2191" y="5392"/>
                </a:cubicBezTo>
                <a:cubicBezTo>
                  <a:pt x="2215" y="5511"/>
                  <a:pt x="2286" y="5606"/>
                  <a:pt x="2393" y="5666"/>
                </a:cubicBezTo>
                <a:cubicBezTo>
                  <a:pt x="2486" y="5785"/>
                  <a:pt x="2628" y="5849"/>
                  <a:pt x="2770" y="5849"/>
                </a:cubicBezTo>
                <a:cubicBezTo>
                  <a:pt x="2882" y="5849"/>
                  <a:pt x="2995" y="5809"/>
                  <a:pt x="3084" y="5725"/>
                </a:cubicBezTo>
                <a:cubicBezTo>
                  <a:pt x="3536" y="5321"/>
                  <a:pt x="3703" y="4749"/>
                  <a:pt x="3894" y="4201"/>
                </a:cubicBezTo>
                <a:cubicBezTo>
                  <a:pt x="4453" y="4356"/>
                  <a:pt x="5025" y="4463"/>
                  <a:pt x="5608" y="4499"/>
                </a:cubicBezTo>
                <a:cubicBezTo>
                  <a:pt x="5621" y="4500"/>
                  <a:pt x="5633" y="4501"/>
                  <a:pt x="5646" y="4501"/>
                </a:cubicBezTo>
                <a:cubicBezTo>
                  <a:pt x="5949" y="4501"/>
                  <a:pt x="6183" y="4095"/>
                  <a:pt x="5989" y="3832"/>
                </a:cubicBezTo>
                <a:cubicBezTo>
                  <a:pt x="5632" y="3332"/>
                  <a:pt x="5263" y="2856"/>
                  <a:pt x="4870" y="2392"/>
                </a:cubicBezTo>
                <a:cubicBezTo>
                  <a:pt x="5168" y="1963"/>
                  <a:pt x="5418" y="1511"/>
                  <a:pt x="5584" y="1022"/>
                </a:cubicBezTo>
                <a:cubicBezTo>
                  <a:pt x="5688" y="702"/>
                  <a:pt x="5426" y="456"/>
                  <a:pt x="5147" y="456"/>
                </a:cubicBezTo>
                <a:cubicBezTo>
                  <a:pt x="5074" y="456"/>
                  <a:pt x="4999" y="473"/>
                  <a:pt x="4929" y="510"/>
                </a:cubicBezTo>
                <a:cubicBezTo>
                  <a:pt x="4525" y="725"/>
                  <a:pt x="4120" y="915"/>
                  <a:pt x="3703" y="1094"/>
                </a:cubicBezTo>
                <a:cubicBezTo>
                  <a:pt x="3382" y="760"/>
                  <a:pt x="3060" y="439"/>
                  <a:pt x="2727" y="129"/>
                </a:cubicBezTo>
                <a:cubicBezTo>
                  <a:pt x="2631" y="41"/>
                  <a:pt x="2517" y="1"/>
                  <a:pt x="240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3" name="Google Shape;8433;p60"/>
          <p:cNvSpPr/>
          <p:nvPr/>
        </p:nvSpPr>
        <p:spPr>
          <a:xfrm>
            <a:off x="6155169" y="4220708"/>
            <a:ext cx="197167" cy="186178"/>
          </a:xfrm>
          <a:custGeom>
            <a:avLst/>
            <a:gdLst/>
            <a:ahLst/>
            <a:cxnLst/>
            <a:rect l="l" t="t" r="r" b="b"/>
            <a:pathLst>
              <a:path w="6190" h="5845" extrusionOk="0">
                <a:moveTo>
                  <a:pt x="2413" y="1"/>
                </a:moveTo>
                <a:cubicBezTo>
                  <a:pt x="2182" y="1"/>
                  <a:pt x="1961" y="177"/>
                  <a:pt x="1953" y="451"/>
                </a:cubicBezTo>
                <a:cubicBezTo>
                  <a:pt x="1941" y="915"/>
                  <a:pt x="1929" y="1380"/>
                  <a:pt x="1917" y="1856"/>
                </a:cubicBezTo>
                <a:cubicBezTo>
                  <a:pt x="1405" y="2070"/>
                  <a:pt x="905" y="2308"/>
                  <a:pt x="417" y="2582"/>
                </a:cubicBezTo>
                <a:cubicBezTo>
                  <a:pt x="0" y="2820"/>
                  <a:pt x="227" y="3380"/>
                  <a:pt x="643" y="3427"/>
                </a:cubicBezTo>
                <a:cubicBezTo>
                  <a:pt x="1084" y="3463"/>
                  <a:pt x="1524" y="3546"/>
                  <a:pt x="1953" y="3654"/>
                </a:cubicBezTo>
                <a:cubicBezTo>
                  <a:pt x="1989" y="4237"/>
                  <a:pt x="2072" y="4820"/>
                  <a:pt x="2203" y="5392"/>
                </a:cubicBezTo>
                <a:cubicBezTo>
                  <a:pt x="2215" y="5511"/>
                  <a:pt x="2286" y="5606"/>
                  <a:pt x="2394" y="5666"/>
                </a:cubicBezTo>
                <a:cubicBezTo>
                  <a:pt x="2486" y="5784"/>
                  <a:pt x="2625" y="5845"/>
                  <a:pt x="2766" y="5845"/>
                </a:cubicBezTo>
                <a:cubicBezTo>
                  <a:pt x="2879" y="5845"/>
                  <a:pt x="2994" y="5805"/>
                  <a:pt x="3084" y="5725"/>
                </a:cubicBezTo>
                <a:cubicBezTo>
                  <a:pt x="3549" y="5321"/>
                  <a:pt x="3715" y="4749"/>
                  <a:pt x="3894" y="4201"/>
                </a:cubicBezTo>
                <a:cubicBezTo>
                  <a:pt x="4453" y="4356"/>
                  <a:pt x="5037" y="4463"/>
                  <a:pt x="5620" y="4511"/>
                </a:cubicBezTo>
                <a:cubicBezTo>
                  <a:pt x="5624" y="4511"/>
                  <a:pt x="5629" y="4511"/>
                  <a:pt x="5633" y="4511"/>
                </a:cubicBezTo>
                <a:cubicBezTo>
                  <a:pt x="5937" y="4511"/>
                  <a:pt x="6189" y="4091"/>
                  <a:pt x="6001" y="3832"/>
                </a:cubicBezTo>
                <a:cubicBezTo>
                  <a:pt x="5632" y="3332"/>
                  <a:pt x="5263" y="2856"/>
                  <a:pt x="4870" y="2392"/>
                </a:cubicBezTo>
                <a:cubicBezTo>
                  <a:pt x="5180" y="1963"/>
                  <a:pt x="5418" y="1511"/>
                  <a:pt x="5596" y="1022"/>
                </a:cubicBezTo>
                <a:cubicBezTo>
                  <a:pt x="5691" y="702"/>
                  <a:pt x="5427" y="456"/>
                  <a:pt x="5147" y="456"/>
                </a:cubicBezTo>
                <a:cubicBezTo>
                  <a:pt x="5074" y="456"/>
                  <a:pt x="4999" y="473"/>
                  <a:pt x="4930" y="510"/>
                </a:cubicBezTo>
                <a:cubicBezTo>
                  <a:pt x="4525" y="713"/>
                  <a:pt x="4120" y="903"/>
                  <a:pt x="3703" y="1094"/>
                </a:cubicBezTo>
                <a:cubicBezTo>
                  <a:pt x="3394" y="760"/>
                  <a:pt x="3060" y="439"/>
                  <a:pt x="2727" y="129"/>
                </a:cubicBezTo>
                <a:cubicBezTo>
                  <a:pt x="2635" y="41"/>
                  <a:pt x="2523" y="1"/>
                  <a:pt x="241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4" name="Google Shape;8434;p60"/>
          <p:cNvSpPr/>
          <p:nvPr/>
        </p:nvSpPr>
        <p:spPr>
          <a:xfrm>
            <a:off x="2481932" y="413488"/>
            <a:ext cx="196976" cy="185891"/>
          </a:xfrm>
          <a:custGeom>
            <a:avLst/>
            <a:gdLst/>
            <a:ahLst/>
            <a:cxnLst/>
            <a:rect l="l" t="t" r="r" b="b"/>
            <a:pathLst>
              <a:path w="6184" h="5836" extrusionOk="0">
                <a:moveTo>
                  <a:pt x="2409" y="0"/>
                </a:moveTo>
                <a:cubicBezTo>
                  <a:pt x="2180" y="0"/>
                  <a:pt x="1961" y="174"/>
                  <a:pt x="1953" y="442"/>
                </a:cubicBezTo>
                <a:cubicBezTo>
                  <a:pt x="1941" y="907"/>
                  <a:pt x="1917" y="1371"/>
                  <a:pt x="1917" y="1847"/>
                </a:cubicBezTo>
                <a:cubicBezTo>
                  <a:pt x="1405" y="2062"/>
                  <a:pt x="905" y="2300"/>
                  <a:pt x="417" y="2573"/>
                </a:cubicBezTo>
                <a:cubicBezTo>
                  <a:pt x="0" y="2812"/>
                  <a:pt x="227" y="3371"/>
                  <a:pt x="643" y="3419"/>
                </a:cubicBezTo>
                <a:cubicBezTo>
                  <a:pt x="1084" y="3455"/>
                  <a:pt x="1513" y="3526"/>
                  <a:pt x="1941" y="3645"/>
                </a:cubicBezTo>
                <a:cubicBezTo>
                  <a:pt x="1977" y="4228"/>
                  <a:pt x="2060" y="4812"/>
                  <a:pt x="2191" y="5383"/>
                </a:cubicBezTo>
                <a:cubicBezTo>
                  <a:pt x="2215" y="5502"/>
                  <a:pt x="2286" y="5598"/>
                  <a:pt x="2394" y="5657"/>
                </a:cubicBezTo>
                <a:cubicBezTo>
                  <a:pt x="2486" y="5776"/>
                  <a:pt x="2625" y="5836"/>
                  <a:pt x="2766" y="5836"/>
                </a:cubicBezTo>
                <a:cubicBezTo>
                  <a:pt x="2879" y="5836"/>
                  <a:pt x="2994" y="5797"/>
                  <a:pt x="3084" y="5717"/>
                </a:cubicBezTo>
                <a:cubicBezTo>
                  <a:pt x="3537" y="5312"/>
                  <a:pt x="3703" y="4740"/>
                  <a:pt x="3894" y="4193"/>
                </a:cubicBezTo>
                <a:cubicBezTo>
                  <a:pt x="4453" y="4348"/>
                  <a:pt x="5025" y="4443"/>
                  <a:pt x="5596" y="4490"/>
                </a:cubicBezTo>
                <a:cubicBezTo>
                  <a:pt x="5610" y="4492"/>
                  <a:pt x="5623" y="4492"/>
                  <a:pt x="5635" y="4492"/>
                </a:cubicBezTo>
                <a:cubicBezTo>
                  <a:pt x="5950" y="4492"/>
                  <a:pt x="6184" y="4087"/>
                  <a:pt x="5989" y="3824"/>
                </a:cubicBezTo>
                <a:cubicBezTo>
                  <a:pt x="5632" y="3324"/>
                  <a:pt x="5263" y="2847"/>
                  <a:pt x="4870" y="2383"/>
                </a:cubicBezTo>
                <a:cubicBezTo>
                  <a:pt x="5168" y="1966"/>
                  <a:pt x="5418" y="1502"/>
                  <a:pt x="5584" y="1014"/>
                </a:cubicBezTo>
                <a:cubicBezTo>
                  <a:pt x="5689" y="701"/>
                  <a:pt x="5416" y="449"/>
                  <a:pt x="5132" y="449"/>
                </a:cubicBezTo>
                <a:cubicBezTo>
                  <a:pt x="5059" y="449"/>
                  <a:pt x="4986" y="465"/>
                  <a:pt x="4918" y="502"/>
                </a:cubicBezTo>
                <a:cubicBezTo>
                  <a:pt x="4525" y="716"/>
                  <a:pt x="4108" y="907"/>
                  <a:pt x="3703" y="1085"/>
                </a:cubicBezTo>
                <a:cubicBezTo>
                  <a:pt x="3382" y="752"/>
                  <a:pt x="3048" y="430"/>
                  <a:pt x="2715" y="121"/>
                </a:cubicBezTo>
                <a:cubicBezTo>
                  <a:pt x="2624" y="38"/>
                  <a:pt x="2516" y="0"/>
                  <a:pt x="240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5" name="Google Shape;8435;p60"/>
          <p:cNvSpPr/>
          <p:nvPr/>
        </p:nvSpPr>
        <p:spPr>
          <a:xfrm>
            <a:off x="6161260" y="423523"/>
            <a:ext cx="192708" cy="180795"/>
          </a:xfrm>
          <a:custGeom>
            <a:avLst/>
            <a:gdLst/>
            <a:ahLst/>
            <a:cxnLst/>
            <a:rect l="l" t="t" r="r" b="b"/>
            <a:pathLst>
              <a:path w="6050" h="5676" extrusionOk="0">
                <a:moveTo>
                  <a:pt x="4025" y="1"/>
                </a:moveTo>
                <a:cubicBezTo>
                  <a:pt x="3927" y="1"/>
                  <a:pt x="3827" y="33"/>
                  <a:pt x="3739" y="103"/>
                </a:cubicBezTo>
                <a:cubicBezTo>
                  <a:pt x="3382" y="401"/>
                  <a:pt x="3013" y="699"/>
                  <a:pt x="2644" y="996"/>
                </a:cubicBezTo>
                <a:cubicBezTo>
                  <a:pt x="2144" y="746"/>
                  <a:pt x="1644" y="520"/>
                  <a:pt x="1120" y="330"/>
                </a:cubicBezTo>
                <a:cubicBezTo>
                  <a:pt x="1061" y="308"/>
                  <a:pt x="1006" y="298"/>
                  <a:pt x="954" y="298"/>
                </a:cubicBezTo>
                <a:cubicBezTo>
                  <a:pt x="603" y="298"/>
                  <a:pt x="414" y="743"/>
                  <a:pt x="632" y="1044"/>
                </a:cubicBezTo>
                <a:cubicBezTo>
                  <a:pt x="882" y="1413"/>
                  <a:pt x="1108" y="1794"/>
                  <a:pt x="1299" y="2187"/>
                </a:cubicBezTo>
                <a:cubicBezTo>
                  <a:pt x="882" y="2592"/>
                  <a:pt x="489" y="3032"/>
                  <a:pt x="132" y="3497"/>
                </a:cubicBezTo>
                <a:cubicBezTo>
                  <a:pt x="60" y="3592"/>
                  <a:pt x="37" y="3711"/>
                  <a:pt x="60" y="3830"/>
                </a:cubicBezTo>
                <a:cubicBezTo>
                  <a:pt x="1" y="4104"/>
                  <a:pt x="191" y="4366"/>
                  <a:pt x="465" y="4390"/>
                </a:cubicBezTo>
                <a:cubicBezTo>
                  <a:pt x="558" y="4405"/>
                  <a:pt x="649" y="4411"/>
                  <a:pt x="739" y="4411"/>
                </a:cubicBezTo>
                <a:cubicBezTo>
                  <a:pt x="1230" y="4411"/>
                  <a:pt x="1691" y="4212"/>
                  <a:pt x="2144" y="4021"/>
                </a:cubicBezTo>
                <a:cubicBezTo>
                  <a:pt x="2394" y="4544"/>
                  <a:pt x="2680" y="5056"/>
                  <a:pt x="3025" y="5521"/>
                </a:cubicBezTo>
                <a:cubicBezTo>
                  <a:pt x="3106" y="5626"/>
                  <a:pt x="3234" y="5675"/>
                  <a:pt x="3362" y="5675"/>
                </a:cubicBezTo>
                <a:cubicBezTo>
                  <a:pt x="3554" y="5675"/>
                  <a:pt x="3749" y="5566"/>
                  <a:pt x="3799" y="5366"/>
                </a:cubicBezTo>
                <a:cubicBezTo>
                  <a:pt x="3942" y="4771"/>
                  <a:pt x="4061" y="4175"/>
                  <a:pt x="4168" y="3580"/>
                </a:cubicBezTo>
                <a:cubicBezTo>
                  <a:pt x="4680" y="3544"/>
                  <a:pt x="5192" y="3425"/>
                  <a:pt x="5668" y="3247"/>
                </a:cubicBezTo>
                <a:cubicBezTo>
                  <a:pt x="6049" y="3080"/>
                  <a:pt x="5978" y="2544"/>
                  <a:pt x="5632" y="2413"/>
                </a:cubicBezTo>
                <a:cubicBezTo>
                  <a:pt x="5204" y="2247"/>
                  <a:pt x="4799" y="2056"/>
                  <a:pt x="4394" y="1854"/>
                </a:cubicBezTo>
                <a:cubicBezTo>
                  <a:pt x="4430" y="1401"/>
                  <a:pt x="4466" y="949"/>
                  <a:pt x="4489" y="484"/>
                </a:cubicBezTo>
                <a:cubicBezTo>
                  <a:pt x="4507" y="203"/>
                  <a:pt x="4273" y="1"/>
                  <a:pt x="402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6" name="Google Shape;8436;p60"/>
          <p:cNvSpPr/>
          <p:nvPr/>
        </p:nvSpPr>
        <p:spPr>
          <a:xfrm>
            <a:off x="3529741" y="2280398"/>
            <a:ext cx="197071" cy="186178"/>
          </a:xfrm>
          <a:custGeom>
            <a:avLst/>
            <a:gdLst/>
            <a:ahLst/>
            <a:cxnLst/>
            <a:rect l="l" t="t" r="r" b="b"/>
            <a:pathLst>
              <a:path w="6187" h="5845" extrusionOk="0">
                <a:moveTo>
                  <a:pt x="2402" y="0"/>
                </a:moveTo>
                <a:cubicBezTo>
                  <a:pt x="2176" y="0"/>
                  <a:pt x="1962" y="174"/>
                  <a:pt x="1954" y="439"/>
                </a:cubicBezTo>
                <a:cubicBezTo>
                  <a:pt x="1942" y="915"/>
                  <a:pt x="1918" y="1379"/>
                  <a:pt x="1918" y="1856"/>
                </a:cubicBezTo>
                <a:cubicBezTo>
                  <a:pt x="1406" y="2070"/>
                  <a:pt x="906" y="2308"/>
                  <a:pt x="418" y="2582"/>
                </a:cubicBezTo>
                <a:cubicBezTo>
                  <a:pt x="1" y="2808"/>
                  <a:pt x="227" y="3380"/>
                  <a:pt x="644" y="3415"/>
                </a:cubicBezTo>
                <a:cubicBezTo>
                  <a:pt x="1084" y="3463"/>
                  <a:pt x="1525" y="3534"/>
                  <a:pt x="1954" y="3654"/>
                </a:cubicBezTo>
                <a:cubicBezTo>
                  <a:pt x="1977" y="4237"/>
                  <a:pt x="2061" y="4820"/>
                  <a:pt x="2192" y="5392"/>
                </a:cubicBezTo>
                <a:cubicBezTo>
                  <a:pt x="2215" y="5499"/>
                  <a:pt x="2287" y="5606"/>
                  <a:pt x="2394" y="5666"/>
                </a:cubicBezTo>
                <a:cubicBezTo>
                  <a:pt x="2486" y="5784"/>
                  <a:pt x="2626" y="5844"/>
                  <a:pt x="2766" y="5844"/>
                </a:cubicBezTo>
                <a:cubicBezTo>
                  <a:pt x="2880" y="5844"/>
                  <a:pt x="2994" y="5805"/>
                  <a:pt x="3085" y="5725"/>
                </a:cubicBezTo>
                <a:cubicBezTo>
                  <a:pt x="3537" y="5320"/>
                  <a:pt x="3704" y="4749"/>
                  <a:pt x="3894" y="4189"/>
                </a:cubicBezTo>
                <a:cubicBezTo>
                  <a:pt x="4454" y="4356"/>
                  <a:pt x="5025" y="4451"/>
                  <a:pt x="5597" y="4499"/>
                </a:cubicBezTo>
                <a:cubicBezTo>
                  <a:pt x="5606" y="4500"/>
                  <a:pt x="5615" y="4500"/>
                  <a:pt x="5623" y="4500"/>
                </a:cubicBezTo>
                <a:cubicBezTo>
                  <a:pt x="5944" y="4500"/>
                  <a:pt x="6187" y="4087"/>
                  <a:pt x="5990" y="3820"/>
                </a:cubicBezTo>
                <a:cubicBezTo>
                  <a:pt x="5633" y="3320"/>
                  <a:pt x="5252" y="2844"/>
                  <a:pt x="4871" y="2380"/>
                </a:cubicBezTo>
                <a:cubicBezTo>
                  <a:pt x="5168" y="1963"/>
                  <a:pt x="5418" y="1499"/>
                  <a:pt x="5585" y="1010"/>
                </a:cubicBezTo>
                <a:cubicBezTo>
                  <a:pt x="5689" y="700"/>
                  <a:pt x="5427" y="456"/>
                  <a:pt x="5148" y="456"/>
                </a:cubicBezTo>
                <a:cubicBezTo>
                  <a:pt x="5075" y="456"/>
                  <a:pt x="5000" y="473"/>
                  <a:pt x="4930" y="510"/>
                </a:cubicBezTo>
                <a:cubicBezTo>
                  <a:pt x="4525" y="713"/>
                  <a:pt x="4120" y="903"/>
                  <a:pt x="3704" y="1082"/>
                </a:cubicBezTo>
                <a:cubicBezTo>
                  <a:pt x="3382" y="760"/>
                  <a:pt x="3061" y="439"/>
                  <a:pt x="2716" y="129"/>
                </a:cubicBezTo>
                <a:cubicBezTo>
                  <a:pt x="2623" y="40"/>
                  <a:pt x="2511" y="0"/>
                  <a:pt x="240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7" name="Google Shape;8437;p60"/>
          <p:cNvSpPr/>
          <p:nvPr/>
        </p:nvSpPr>
        <p:spPr>
          <a:xfrm>
            <a:off x="8682649" y="472738"/>
            <a:ext cx="143273" cy="138304"/>
          </a:xfrm>
          <a:custGeom>
            <a:avLst/>
            <a:gdLst/>
            <a:ahLst/>
            <a:cxnLst/>
            <a:rect l="l" t="t" r="r" b="b"/>
            <a:pathLst>
              <a:path w="4498" h="4342" extrusionOk="0">
                <a:moveTo>
                  <a:pt x="2682" y="0"/>
                </a:moveTo>
                <a:cubicBezTo>
                  <a:pt x="2594" y="0"/>
                  <a:pt x="2506" y="33"/>
                  <a:pt x="2437" y="106"/>
                </a:cubicBezTo>
                <a:cubicBezTo>
                  <a:pt x="2199" y="368"/>
                  <a:pt x="1949" y="630"/>
                  <a:pt x="1711" y="892"/>
                </a:cubicBezTo>
                <a:cubicBezTo>
                  <a:pt x="1306" y="761"/>
                  <a:pt x="902" y="654"/>
                  <a:pt x="497" y="559"/>
                </a:cubicBezTo>
                <a:cubicBezTo>
                  <a:pt x="470" y="553"/>
                  <a:pt x="445" y="551"/>
                  <a:pt x="421" y="551"/>
                </a:cubicBezTo>
                <a:cubicBezTo>
                  <a:pt x="119" y="551"/>
                  <a:pt x="1" y="944"/>
                  <a:pt x="199" y="1154"/>
                </a:cubicBezTo>
                <a:cubicBezTo>
                  <a:pt x="425" y="1404"/>
                  <a:pt x="640" y="1666"/>
                  <a:pt x="830" y="1940"/>
                </a:cubicBezTo>
                <a:cubicBezTo>
                  <a:pt x="556" y="2297"/>
                  <a:pt x="306" y="2666"/>
                  <a:pt x="92" y="3059"/>
                </a:cubicBezTo>
                <a:cubicBezTo>
                  <a:pt x="44" y="3130"/>
                  <a:pt x="44" y="3226"/>
                  <a:pt x="68" y="3309"/>
                </a:cubicBezTo>
                <a:cubicBezTo>
                  <a:pt x="57" y="3517"/>
                  <a:pt x="212" y="3691"/>
                  <a:pt x="417" y="3691"/>
                </a:cubicBezTo>
                <a:cubicBezTo>
                  <a:pt x="424" y="3691"/>
                  <a:pt x="430" y="3690"/>
                  <a:pt x="437" y="3690"/>
                </a:cubicBezTo>
                <a:cubicBezTo>
                  <a:pt x="902" y="3690"/>
                  <a:pt x="1283" y="3452"/>
                  <a:pt x="1664" y="3226"/>
                </a:cubicBezTo>
                <a:cubicBezTo>
                  <a:pt x="1902" y="3595"/>
                  <a:pt x="2175" y="3940"/>
                  <a:pt x="2485" y="4262"/>
                </a:cubicBezTo>
                <a:cubicBezTo>
                  <a:pt x="2552" y="4317"/>
                  <a:pt x="2631" y="4342"/>
                  <a:pt x="2708" y="4342"/>
                </a:cubicBezTo>
                <a:cubicBezTo>
                  <a:pt x="2865" y="4342"/>
                  <a:pt x="3017" y="4238"/>
                  <a:pt x="3057" y="4071"/>
                </a:cubicBezTo>
                <a:cubicBezTo>
                  <a:pt x="3092" y="3607"/>
                  <a:pt x="3116" y="3142"/>
                  <a:pt x="3128" y="2678"/>
                </a:cubicBezTo>
                <a:cubicBezTo>
                  <a:pt x="3509" y="2595"/>
                  <a:pt x="3878" y="2452"/>
                  <a:pt x="4223" y="2261"/>
                </a:cubicBezTo>
                <a:cubicBezTo>
                  <a:pt x="4497" y="2095"/>
                  <a:pt x="4378" y="1702"/>
                  <a:pt x="4104" y="1642"/>
                </a:cubicBezTo>
                <a:cubicBezTo>
                  <a:pt x="3771" y="1559"/>
                  <a:pt x="3438" y="1464"/>
                  <a:pt x="3116" y="1356"/>
                </a:cubicBezTo>
                <a:cubicBezTo>
                  <a:pt x="3092" y="1011"/>
                  <a:pt x="3068" y="666"/>
                  <a:pt x="3033" y="321"/>
                </a:cubicBezTo>
                <a:cubicBezTo>
                  <a:pt x="3017" y="124"/>
                  <a:pt x="2851" y="0"/>
                  <a:pt x="268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8" name="Google Shape;8438;p60"/>
          <p:cNvSpPr/>
          <p:nvPr/>
        </p:nvSpPr>
        <p:spPr>
          <a:xfrm>
            <a:off x="2048548" y="2842415"/>
            <a:ext cx="143273" cy="138304"/>
          </a:xfrm>
          <a:custGeom>
            <a:avLst/>
            <a:gdLst/>
            <a:ahLst/>
            <a:cxnLst/>
            <a:rect l="l" t="t" r="r" b="b"/>
            <a:pathLst>
              <a:path w="4498" h="4342" extrusionOk="0">
                <a:moveTo>
                  <a:pt x="2682" y="1"/>
                </a:moveTo>
                <a:cubicBezTo>
                  <a:pt x="2594" y="1"/>
                  <a:pt x="2506" y="33"/>
                  <a:pt x="2437" y="106"/>
                </a:cubicBezTo>
                <a:cubicBezTo>
                  <a:pt x="2199" y="368"/>
                  <a:pt x="1949" y="630"/>
                  <a:pt x="1711" y="892"/>
                </a:cubicBezTo>
                <a:cubicBezTo>
                  <a:pt x="1306" y="773"/>
                  <a:pt x="901" y="654"/>
                  <a:pt x="497" y="559"/>
                </a:cubicBezTo>
                <a:cubicBezTo>
                  <a:pt x="470" y="554"/>
                  <a:pt x="445" y="551"/>
                  <a:pt x="421" y="551"/>
                </a:cubicBezTo>
                <a:cubicBezTo>
                  <a:pt x="119" y="551"/>
                  <a:pt x="0" y="945"/>
                  <a:pt x="199" y="1154"/>
                </a:cubicBezTo>
                <a:cubicBezTo>
                  <a:pt x="425" y="1404"/>
                  <a:pt x="640" y="1666"/>
                  <a:pt x="830" y="1940"/>
                </a:cubicBezTo>
                <a:cubicBezTo>
                  <a:pt x="556" y="2297"/>
                  <a:pt x="306" y="2666"/>
                  <a:pt x="92" y="3059"/>
                </a:cubicBezTo>
                <a:cubicBezTo>
                  <a:pt x="44" y="3131"/>
                  <a:pt x="32" y="3226"/>
                  <a:pt x="68" y="3309"/>
                </a:cubicBezTo>
                <a:cubicBezTo>
                  <a:pt x="56" y="3517"/>
                  <a:pt x="212" y="3691"/>
                  <a:pt x="417" y="3691"/>
                </a:cubicBezTo>
                <a:cubicBezTo>
                  <a:pt x="424" y="3691"/>
                  <a:pt x="430" y="3691"/>
                  <a:pt x="437" y="3690"/>
                </a:cubicBezTo>
                <a:cubicBezTo>
                  <a:pt x="901" y="3690"/>
                  <a:pt x="1282" y="3452"/>
                  <a:pt x="1663" y="3226"/>
                </a:cubicBezTo>
                <a:cubicBezTo>
                  <a:pt x="1902" y="3595"/>
                  <a:pt x="2175" y="3940"/>
                  <a:pt x="2485" y="4262"/>
                </a:cubicBezTo>
                <a:cubicBezTo>
                  <a:pt x="2552" y="4317"/>
                  <a:pt x="2630" y="4342"/>
                  <a:pt x="2707" y="4342"/>
                </a:cubicBezTo>
                <a:cubicBezTo>
                  <a:pt x="2863" y="4342"/>
                  <a:pt x="3013" y="4239"/>
                  <a:pt x="3045" y="4071"/>
                </a:cubicBezTo>
                <a:cubicBezTo>
                  <a:pt x="3092" y="3607"/>
                  <a:pt x="3116" y="3142"/>
                  <a:pt x="3128" y="2678"/>
                </a:cubicBezTo>
                <a:cubicBezTo>
                  <a:pt x="3509" y="2595"/>
                  <a:pt x="3878" y="2452"/>
                  <a:pt x="4223" y="2261"/>
                </a:cubicBezTo>
                <a:cubicBezTo>
                  <a:pt x="4497" y="2095"/>
                  <a:pt x="4378" y="1702"/>
                  <a:pt x="4104" y="1642"/>
                </a:cubicBezTo>
                <a:cubicBezTo>
                  <a:pt x="3771" y="1559"/>
                  <a:pt x="3437" y="1464"/>
                  <a:pt x="3116" y="1357"/>
                </a:cubicBezTo>
                <a:cubicBezTo>
                  <a:pt x="3092" y="1011"/>
                  <a:pt x="3068" y="666"/>
                  <a:pt x="3033" y="321"/>
                </a:cubicBezTo>
                <a:cubicBezTo>
                  <a:pt x="3017" y="124"/>
                  <a:pt x="2851" y="1"/>
                  <a:pt x="268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9" name="Google Shape;8439;p60"/>
          <p:cNvSpPr/>
          <p:nvPr/>
        </p:nvSpPr>
        <p:spPr>
          <a:xfrm>
            <a:off x="5285661" y="3931403"/>
            <a:ext cx="143591" cy="138208"/>
          </a:xfrm>
          <a:custGeom>
            <a:avLst/>
            <a:gdLst/>
            <a:ahLst/>
            <a:cxnLst/>
            <a:rect l="l" t="t" r="r" b="b"/>
            <a:pathLst>
              <a:path w="4508" h="4339" extrusionOk="0">
                <a:moveTo>
                  <a:pt x="2699" y="1"/>
                </a:moveTo>
                <a:cubicBezTo>
                  <a:pt x="2610" y="1"/>
                  <a:pt x="2519" y="36"/>
                  <a:pt x="2448" y="115"/>
                </a:cubicBezTo>
                <a:cubicBezTo>
                  <a:pt x="2210" y="365"/>
                  <a:pt x="1960" y="627"/>
                  <a:pt x="1722" y="889"/>
                </a:cubicBezTo>
                <a:cubicBezTo>
                  <a:pt x="1317" y="770"/>
                  <a:pt x="912" y="651"/>
                  <a:pt x="507" y="556"/>
                </a:cubicBezTo>
                <a:cubicBezTo>
                  <a:pt x="481" y="550"/>
                  <a:pt x="456" y="548"/>
                  <a:pt x="432" y="548"/>
                </a:cubicBezTo>
                <a:cubicBezTo>
                  <a:pt x="128" y="548"/>
                  <a:pt x="0" y="941"/>
                  <a:pt x="210" y="1151"/>
                </a:cubicBezTo>
                <a:cubicBezTo>
                  <a:pt x="436" y="1401"/>
                  <a:pt x="650" y="1663"/>
                  <a:pt x="829" y="1937"/>
                </a:cubicBezTo>
                <a:cubicBezTo>
                  <a:pt x="555" y="2294"/>
                  <a:pt x="317" y="2663"/>
                  <a:pt x="103" y="3056"/>
                </a:cubicBezTo>
                <a:cubicBezTo>
                  <a:pt x="55" y="3127"/>
                  <a:pt x="43" y="3223"/>
                  <a:pt x="79" y="3318"/>
                </a:cubicBezTo>
                <a:cubicBezTo>
                  <a:pt x="67" y="3514"/>
                  <a:pt x="223" y="3687"/>
                  <a:pt x="428" y="3687"/>
                </a:cubicBezTo>
                <a:cubicBezTo>
                  <a:pt x="434" y="3687"/>
                  <a:pt x="441" y="3687"/>
                  <a:pt x="448" y="3687"/>
                </a:cubicBezTo>
                <a:cubicBezTo>
                  <a:pt x="900" y="3687"/>
                  <a:pt x="1281" y="3449"/>
                  <a:pt x="1674" y="3223"/>
                </a:cubicBezTo>
                <a:cubicBezTo>
                  <a:pt x="1912" y="3592"/>
                  <a:pt x="2186" y="3937"/>
                  <a:pt x="2496" y="4258"/>
                </a:cubicBezTo>
                <a:cubicBezTo>
                  <a:pt x="2563" y="4314"/>
                  <a:pt x="2641" y="4339"/>
                  <a:pt x="2718" y="4339"/>
                </a:cubicBezTo>
                <a:cubicBezTo>
                  <a:pt x="2874" y="4339"/>
                  <a:pt x="3023" y="4235"/>
                  <a:pt x="3055" y="4068"/>
                </a:cubicBezTo>
                <a:cubicBezTo>
                  <a:pt x="3103" y="3604"/>
                  <a:pt x="3127" y="3139"/>
                  <a:pt x="3139" y="2675"/>
                </a:cubicBezTo>
                <a:cubicBezTo>
                  <a:pt x="3520" y="2592"/>
                  <a:pt x="3889" y="2449"/>
                  <a:pt x="4234" y="2258"/>
                </a:cubicBezTo>
                <a:cubicBezTo>
                  <a:pt x="4508" y="2091"/>
                  <a:pt x="4389" y="1699"/>
                  <a:pt x="4115" y="1639"/>
                </a:cubicBezTo>
                <a:cubicBezTo>
                  <a:pt x="3782" y="1556"/>
                  <a:pt x="3448" y="1460"/>
                  <a:pt x="3115" y="1353"/>
                </a:cubicBezTo>
                <a:cubicBezTo>
                  <a:pt x="3103" y="1008"/>
                  <a:pt x="3079" y="663"/>
                  <a:pt x="3043" y="317"/>
                </a:cubicBezTo>
                <a:cubicBezTo>
                  <a:pt x="3028" y="124"/>
                  <a:pt x="2866" y="1"/>
                  <a:pt x="269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0" name="Google Shape;8440;p60"/>
          <p:cNvSpPr/>
          <p:nvPr/>
        </p:nvSpPr>
        <p:spPr>
          <a:xfrm>
            <a:off x="6455548" y="2806118"/>
            <a:ext cx="143177" cy="138144"/>
          </a:xfrm>
          <a:custGeom>
            <a:avLst/>
            <a:gdLst/>
            <a:ahLst/>
            <a:cxnLst/>
            <a:rect l="l" t="t" r="r" b="b"/>
            <a:pathLst>
              <a:path w="4495" h="4337" extrusionOk="0">
                <a:moveTo>
                  <a:pt x="2699" y="0"/>
                </a:moveTo>
                <a:cubicBezTo>
                  <a:pt x="2609" y="0"/>
                  <a:pt x="2518" y="35"/>
                  <a:pt x="2447" y="110"/>
                </a:cubicBezTo>
                <a:cubicBezTo>
                  <a:pt x="2197" y="371"/>
                  <a:pt x="1959" y="633"/>
                  <a:pt x="1721" y="895"/>
                </a:cubicBezTo>
                <a:cubicBezTo>
                  <a:pt x="1316" y="764"/>
                  <a:pt x="911" y="645"/>
                  <a:pt x="494" y="562"/>
                </a:cubicBezTo>
                <a:cubicBezTo>
                  <a:pt x="464" y="555"/>
                  <a:pt x="435" y="552"/>
                  <a:pt x="408" y="552"/>
                </a:cubicBezTo>
                <a:cubicBezTo>
                  <a:pt x="114" y="552"/>
                  <a:pt x="0" y="939"/>
                  <a:pt x="197" y="1157"/>
                </a:cubicBezTo>
                <a:cubicBezTo>
                  <a:pt x="435" y="1395"/>
                  <a:pt x="637" y="1657"/>
                  <a:pt x="828" y="1943"/>
                </a:cubicBezTo>
                <a:cubicBezTo>
                  <a:pt x="554" y="2288"/>
                  <a:pt x="316" y="2669"/>
                  <a:pt x="101" y="3050"/>
                </a:cubicBezTo>
                <a:cubicBezTo>
                  <a:pt x="54" y="3134"/>
                  <a:pt x="42" y="3229"/>
                  <a:pt x="78" y="3312"/>
                </a:cubicBezTo>
                <a:cubicBezTo>
                  <a:pt x="66" y="3527"/>
                  <a:pt x="232" y="3693"/>
                  <a:pt x="435" y="3693"/>
                </a:cubicBezTo>
                <a:cubicBezTo>
                  <a:pt x="899" y="3693"/>
                  <a:pt x="1280" y="3455"/>
                  <a:pt x="1673" y="3229"/>
                </a:cubicBezTo>
                <a:cubicBezTo>
                  <a:pt x="1911" y="3598"/>
                  <a:pt x="2185" y="3943"/>
                  <a:pt x="2506" y="4265"/>
                </a:cubicBezTo>
                <a:cubicBezTo>
                  <a:pt x="2567" y="4314"/>
                  <a:pt x="2640" y="4337"/>
                  <a:pt x="2712" y="4337"/>
                </a:cubicBezTo>
                <a:cubicBezTo>
                  <a:pt x="2868" y="4337"/>
                  <a:pt x="3022" y="4233"/>
                  <a:pt x="3054" y="4062"/>
                </a:cubicBezTo>
                <a:cubicBezTo>
                  <a:pt x="3102" y="3598"/>
                  <a:pt x="3126" y="3146"/>
                  <a:pt x="3138" y="2681"/>
                </a:cubicBezTo>
                <a:cubicBezTo>
                  <a:pt x="3519" y="2586"/>
                  <a:pt x="3888" y="2455"/>
                  <a:pt x="4233" y="2265"/>
                </a:cubicBezTo>
                <a:cubicBezTo>
                  <a:pt x="4495" y="2098"/>
                  <a:pt x="4376" y="1705"/>
                  <a:pt x="4114" y="1634"/>
                </a:cubicBezTo>
                <a:cubicBezTo>
                  <a:pt x="3780" y="1562"/>
                  <a:pt x="3447" y="1455"/>
                  <a:pt x="3114" y="1360"/>
                </a:cubicBezTo>
                <a:cubicBezTo>
                  <a:pt x="3102" y="1002"/>
                  <a:pt x="3078" y="657"/>
                  <a:pt x="3042" y="312"/>
                </a:cubicBezTo>
                <a:cubicBezTo>
                  <a:pt x="3027" y="118"/>
                  <a:pt x="2865" y="0"/>
                  <a:pt x="2699" y="0"/>
                </a:cubicBezTo>
                <a:close/>
              </a:path>
            </a:pathLst>
          </a:custGeom>
          <a:solidFill>
            <a:srgbClr val="B3CDE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1" name="Google Shape;8441;p60"/>
          <p:cNvSpPr/>
          <p:nvPr/>
        </p:nvSpPr>
        <p:spPr>
          <a:xfrm>
            <a:off x="6790869" y="376728"/>
            <a:ext cx="188121" cy="182164"/>
          </a:xfrm>
          <a:custGeom>
            <a:avLst/>
            <a:gdLst/>
            <a:ahLst/>
            <a:cxnLst/>
            <a:rect l="l" t="t" r="r" b="b"/>
            <a:pathLst>
              <a:path w="5906" h="5719" extrusionOk="0">
                <a:moveTo>
                  <a:pt x="3555" y="1"/>
                </a:moveTo>
                <a:cubicBezTo>
                  <a:pt x="3439" y="1"/>
                  <a:pt x="3321" y="45"/>
                  <a:pt x="3227" y="144"/>
                </a:cubicBezTo>
                <a:cubicBezTo>
                  <a:pt x="2905" y="489"/>
                  <a:pt x="2584" y="822"/>
                  <a:pt x="2262" y="1168"/>
                </a:cubicBezTo>
                <a:cubicBezTo>
                  <a:pt x="1727" y="1001"/>
                  <a:pt x="1203" y="834"/>
                  <a:pt x="655" y="715"/>
                </a:cubicBezTo>
                <a:cubicBezTo>
                  <a:pt x="616" y="706"/>
                  <a:pt x="579" y="702"/>
                  <a:pt x="544" y="702"/>
                </a:cubicBezTo>
                <a:cubicBezTo>
                  <a:pt x="158" y="702"/>
                  <a:pt x="0" y="1206"/>
                  <a:pt x="262" y="1489"/>
                </a:cubicBezTo>
                <a:cubicBezTo>
                  <a:pt x="560" y="1823"/>
                  <a:pt x="834" y="2168"/>
                  <a:pt x="1084" y="2537"/>
                </a:cubicBezTo>
                <a:cubicBezTo>
                  <a:pt x="715" y="2989"/>
                  <a:pt x="393" y="3477"/>
                  <a:pt x="107" y="3989"/>
                </a:cubicBezTo>
                <a:cubicBezTo>
                  <a:pt x="48" y="4097"/>
                  <a:pt x="36" y="4216"/>
                  <a:pt x="72" y="4335"/>
                </a:cubicBezTo>
                <a:cubicBezTo>
                  <a:pt x="48" y="4609"/>
                  <a:pt x="274" y="4835"/>
                  <a:pt x="548" y="4835"/>
                </a:cubicBezTo>
                <a:cubicBezTo>
                  <a:pt x="1155" y="4835"/>
                  <a:pt x="1655" y="4525"/>
                  <a:pt x="2167" y="4239"/>
                </a:cubicBezTo>
                <a:cubicBezTo>
                  <a:pt x="2477" y="4728"/>
                  <a:pt x="2834" y="5192"/>
                  <a:pt x="3239" y="5609"/>
                </a:cubicBezTo>
                <a:cubicBezTo>
                  <a:pt x="3314" y="5684"/>
                  <a:pt x="3417" y="5718"/>
                  <a:pt x="3523" y="5718"/>
                </a:cubicBezTo>
                <a:cubicBezTo>
                  <a:pt x="3733" y="5718"/>
                  <a:pt x="3953" y="5581"/>
                  <a:pt x="3977" y="5359"/>
                </a:cubicBezTo>
                <a:cubicBezTo>
                  <a:pt x="4036" y="4751"/>
                  <a:pt x="4084" y="4144"/>
                  <a:pt x="4096" y="3537"/>
                </a:cubicBezTo>
                <a:cubicBezTo>
                  <a:pt x="4608" y="3430"/>
                  <a:pt x="5096" y="3251"/>
                  <a:pt x="5548" y="3001"/>
                </a:cubicBezTo>
                <a:cubicBezTo>
                  <a:pt x="5906" y="2787"/>
                  <a:pt x="5763" y="2263"/>
                  <a:pt x="5406" y="2180"/>
                </a:cubicBezTo>
                <a:cubicBezTo>
                  <a:pt x="4965" y="2073"/>
                  <a:pt x="4525" y="1942"/>
                  <a:pt x="4096" y="1799"/>
                </a:cubicBezTo>
                <a:cubicBezTo>
                  <a:pt x="4084" y="1334"/>
                  <a:pt x="4048" y="882"/>
                  <a:pt x="4013" y="429"/>
                </a:cubicBezTo>
                <a:cubicBezTo>
                  <a:pt x="3989" y="164"/>
                  <a:pt x="3776" y="1"/>
                  <a:pt x="355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2" name="Google Shape;8442;p60"/>
          <p:cNvSpPr/>
          <p:nvPr/>
        </p:nvSpPr>
        <p:spPr>
          <a:xfrm>
            <a:off x="241586" y="199233"/>
            <a:ext cx="188121" cy="182164"/>
          </a:xfrm>
          <a:custGeom>
            <a:avLst/>
            <a:gdLst/>
            <a:ahLst/>
            <a:cxnLst/>
            <a:rect l="l" t="t" r="r" b="b"/>
            <a:pathLst>
              <a:path w="5906" h="5719" extrusionOk="0">
                <a:moveTo>
                  <a:pt x="3557" y="0"/>
                </a:moveTo>
                <a:cubicBezTo>
                  <a:pt x="3440" y="0"/>
                  <a:pt x="3321" y="45"/>
                  <a:pt x="3227" y="144"/>
                </a:cubicBezTo>
                <a:cubicBezTo>
                  <a:pt x="2905" y="489"/>
                  <a:pt x="2584" y="822"/>
                  <a:pt x="2262" y="1168"/>
                </a:cubicBezTo>
                <a:cubicBezTo>
                  <a:pt x="1727" y="989"/>
                  <a:pt x="1203" y="834"/>
                  <a:pt x="655" y="715"/>
                </a:cubicBezTo>
                <a:cubicBezTo>
                  <a:pt x="615" y="706"/>
                  <a:pt x="577" y="702"/>
                  <a:pt x="541" y="702"/>
                </a:cubicBezTo>
                <a:cubicBezTo>
                  <a:pt x="148" y="702"/>
                  <a:pt x="0" y="1205"/>
                  <a:pt x="262" y="1489"/>
                </a:cubicBezTo>
                <a:cubicBezTo>
                  <a:pt x="560" y="1810"/>
                  <a:pt x="834" y="2156"/>
                  <a:pt x="1084" y="2525"/>
                </a:cubicBezTo>
                <a:cubicBezTo>
                  <a:pt x="715" y="2989"/>
                  <a:pt x="393" y="3477"/>
                  <a:pt x="95" y="3989"/>
                </a:cubicBezTo>
                <a:cubicBezTo>
                  <a:pt x="36" y="4085"/>
                  <a:pt x="24" y="4216"/>
                  <a:pt x="72" y="4323"/>
                </a:cubicBezTo>
                <a:cubicBezTo>
                  <a:pt x="48" y="4597"/>
                  <a:pt x="262" y="4835"/>
                  <a:pt x="536" y="4835"/>
                </a:cubicBezTo>
                <a:cubicBezTo>
                  <a:pt x="1143" y="4835"/>
                  <a:pt x="1655" y="4525"/>
                  <a:pt x="2167" y="4239"/>
                </a:cubicBezTo>
                <a:cubicBezTo>
                  <a:pt x="2477" y="4728"/>
                  <a:pt x="2834" y="5180"/>
                  <a:pt x="3239" y="5609"/>
                </a:cubicBezTo>
                <a:cubicBezTo>
                  <a:pt x="3314" y="5684"/>
                  <a:pt x="3417" y="5718"/>
                  <a:pt x="3523" y="5718"/>
                </a:cubicBezTo>
                <a:cubicBezTo>
                  <a:pt x="3733" y="5718"/>
                  <a:pt x="3953" y="5581"/>
                  <a:pt x="3977" y="5359"/>
                </a:cubicBezTo>
                <a:cubicBezTo>
                  <a:pt x="4036" y="4751"/>
                  <a:pt x="4084" y="4144"/>
                  <a:pt x="4096" y="3525"/>
                </a:cubicBezTo>
                <a:cubicBezTo>
                  <a:pt x="4608" y="3418"/>
                  <a:pt x="5096" y="3239"/>
                  <a:pt x="5549" y="3001"/>
                </a:cubicBezTo>
                <a:cubicBezTo>
                  <a:pt x="5906" y="2787"/>
                  <a:pt x="5763" y="2263"/>
                  <a:pt x="5406" y="2180"/>
                </a:cubicBezTo>
                <a:cubicBezTo>
                  <a:pt x="4965" y="2061"/>
                  <a:pt x="4525" y="1930"/>
                  <a:pt x="4096" y="1787"/>
                </a:cubicBezTo>
                <a:cubicBezTo>
                  <a:pt x="4084" y="1334"/>
                  <a:pt x="4060" y="882"/>
                  <a:pt x="4013" y="417"/>
                </a:cubicBezTo>
                <a:cubicBezTo>
                  <a:pt x="3989" y="160"/>
                  <a:pt x="3777" y="0"/>
                  <a:pt x="355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43" name="Google Shape;8443;p60"/>
          <p:cNvGrpSpPr/>
          <p:nvPr/>
        </p:nvGrpSpPr>
        <p:grpSpPr>
          <a:xfrm>
            <a:off x="3314042" y="4107624"/>
            <a:ext cx="211288" cy="195361"/>
            <a:chOff x="3314042" y="4107624"/>
            <a:chExt cx="211288" cy="195361"/>
          </a:xfrm>
        </p:grpSpPr>
        <p:sp>
          <p:nvSpPr>
            <p:cNvPr id="8444" name="Google Shape;8444;p60"/>
            <p:cNvSpPr/>
            <p:nvPr/>
          </p:nvSpPr>
          <p:spPr>
            <a:xfrm>
              <a:off x="3314042" y="4216089"/>
              <a:ext cx="70203" cy="54277"/>
            </a:xfrm>
            <a:custGeom>
              <a:avLst/>
              <a:gdLst/>
              <a:ahLst/>
              <a:cxnLst/>
              <a:rect l="l" t="t" r="r" b="b"/>
              <a:pathLst>
                <a:path w="2204" h="1704" extrusionOk="0">
                  <a:moveTo>
                    <a:pt x="1108" y="1"/>
                  </a:moveTo>
                  <a:cubicBezTo>
                    <a:pt x="1" y="1"/>
                    <a:pt x="1" y="1703"/>
                    <a:pt x="1108" y="1703"/>
                  </a:cubicBezTo>
                  <a:cubicBezTo>
                    <a:pt x="2203" y="1703"/>
                    <a:pt x="2203" y="1"/>
                    <a:pt x="1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60"/>
            <p:cNvSpPr/>
            <p:nvPr/>
          </p:nvSpPr>
          <p:spPr>
            <a:xfrm>
              <a:off x="3390271" y="4107624"/>
              <a:ext cx="69821" cy="54245"/>
            </a:xfrm>
            <a:custGeom>
              <a:avLst/>
              <a:gdLst/>
              <a:ahLst/>
              <a:cxnLst/>
              <a:rect l="l" t="t" r="r" b="b"/>
              <a:pathLst>
                <a:path w="2192" h="1703" extrusionOk="0">
                  <a:moveTo>
                    <a:pt x="1096" y="0"/>
                  </a:moveTo>
                  <a:cubicBezTo>
                    <a:pt x="1" y="0"/>
                    <a:pt x="1" y="1703"/>
                    <a:pt x="1096" y="1703"/>
                  </a:cubicBezTo>
                  <a:cubicBezTo>
                    <a:pt x="2192" y="1703"/>
                    <a:pt x="2192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60"/>
            <p:cNvSpPr/>
            <p:nvPr/>
          </p:nvSpPr>
          <p:spPr>
            <a:xfrm>
              <a:off x="3455127" y="4248708"/>
              <a:ext cx="70203" cy="54277"/>
            </a:xfrm>
            <a:custGeom>
              <a:avLst/>
              <a:gdLst/>
              <a:ahLst/>
              <a:cxnLst/>
              <a:rect l="l" t="t" r="r" b="b"/>
              <a:pathLst>
                <a:path w="2204" h="1704" extrusionOk="0">
                  <a:moveTo>
                    <a:pt x="1108" y="1"/>
                  </a:moveTo>
                  <a:cubicBezTo>
                    <a:pt x="1" y="1"/>
                    <a:pt x="1" y="1703"/>
                    <a:pt x="1108" y="1703"/>
                  </a:cubicBezTo>
                  <a:cubicBezTo>
                    <a:pt x="2204" y="1703"/>
                    <a:pt x="2204" y="1"/>
                    <a:pt x="1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7" name="Google Shape;8447;p60"/>
          <p:cNvGrpSpPr/>
          <p:nvPr/>
        </p:nvGrpSpPr>
        <p:grpSpPr>
          <a:xfrm>
            <a:off x="7048873" y="1620781"/>
            <a:ext cx="189658" cy="162742"/>
            <a:chOff x="7353673" y="1696981"/>
            <a:chExt cx="189658" cy="162742"/>
          </a:xfrm>
        </p:grpSpPr>
        <p:sp>
          <p:nvSpPr>
            <p:cNvPr id="8448" name="Google Shape;8448;p60"/>
            <p:cNvSpPr/>
            <p:nvPr/>
          </p:nvSpPr>
          <p:spPr>
            <a:xfrm>
              <a:off x="7353673" y="1751230"/>
              <a:ext cx="70171" cy="54245"/>
            </a:xfrm>
            <a:custGeom>
              <a:avLst/>
              <a:gdLst/>
              <a:ahLst/>
              <a:cxnLst/>
              <a:rect l="l" t="t" r="r" b="b"/>
              <a:pathLst>
                <a:path w="2203" h="1703" extrusionOk="0">
                  <a:moveTo>
                    <a:pt x="1107" y="0"/>
                  </a:moveTo>
                  <a:cubicBezTo>
                    <a:pt x="0" y="0"/>
                    <a:pt x="0" y="1703"/>
                    <a:pt x="1107" y="1703"/>
                  </a:cubicBezTo>
                  <a:cubicBezTo>
                    <a:pt x="2203" y="1703"/>
                    <a:pt x="2203" y="0"/>
                    <a:pt x="1107" y="0"/>
                  </a:cubicBezTo>
                  <a:close/>
                </a:path>
              </a:pathLst>
            </a:custGeom>
            <a:solidFill>
              <a:srgbClr val="668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60"/>
            <p:cNvSpPr/>
            <p:nvPr/>
          </p:nvSpPr>
          <p:spPr>
            <a:xfrm>
              <a:off x="7473128" y="1696981"/>
              <a:ext cx="70203" cy="54277"/>
            </a:xfrm>
            <a:custGeom>
              <a:avLst/>
              <a:gdLst/>
              <a:ahLst/>
              <a:cxnLst/>
              <a:rect l="l" t="t" r="r" b="b"/>
              <a:pathLst>
                <a:path w="2204" h="1704" extrusionOk="0">
                  <a:moveTo>
                    <a:pt x="1108" y="0"/>
                  </a:moveTo>
                  <a:cubicBezTo>
                    <a:pt x="1" y="0"/>
                    <a:pt x="1" y="1703"/>
                    <a:pt x="1108" y="1703"/>
                  </a:cubicBezTo>
                  <a:cubicBezTo>
                    <a:pt x="2203" y="1703"/>
                    <a:pt x="2203" y="0"/>
                    <a:pt x="1108" y="0"/>
                  </a:cubicBezTo>
                  <a:close/>
                </a:path>
              </a:pathLst>
            </a:custGeom>
            <a:solidFill>
              <a:srgbClr val="668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60"/>
            <p:cNvSpPr/>
            <p:nvPr/>
          </p:nvSpPr>
          <p:spPr>
            <a:xfrm>
              <a:off x="7462521" y="1805447"/>
              <a:ext cx="69821" cy="54277"/>
            </a:xfrm>
            <a:custGeom>
              <a:avLst/>
              <a:gdLst/>
              <a:ahLst/>
              <a:cxnLst/>
              <a:rect l="l" t="t" r="r" b="b"/>
              <a:pathLst>
                <a:path w="2192" h="1704" extrusionOk="0">
                  <a:moveTo>
                    <a:pt x="1096" y="1"/>
                  </a:moveTo>
                  <a:cubicBezTo>
                    <a:pt x="0" y="1"/>
                    <a:pt x="0" y="1703"/>
                    <a:pt x="1096" y="1703"/>
                  </a:cubicBezTo>
                  <a:cubicBezTo>
                    <a:pt x="2191" y="1703"/>
                    <a:pt x="2191" y="1"/>
                    <a:pt x="1096" y="1"/>
                  </a:cubicBezTo>
                  <a:close/>
                </a:path>
              </a:pathLst>
            </a:custGeom>
            <a:solidFill>
              <a:srgbClr val="6688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1" name="Google Shape;8451;p60"/>
          <p:cNvGrpSpPr/>
          <p:nvPr/>
        </p:nvGrpSpPr>
        <p:grpSpPr>
          <a:xfrm>
            <a:off x="1924028" y="469648"/>
            <a:ext cx="211288" cy="217373"/>
            <a:chOff x="1924028" y="469648"/>
            <a:chExt cx="211288" cy="217373"/>
          </a:xfrm>
        </p:grpSpPr>
        <p:sp>
          <p:nvSpPr>
            <p:cNvPr id="8452" name="Google Shape;8452;p60"/>
            <p:cNvSpPr/>
            <p:nvPr/>
          </p:nvSpPr>
          <p:spPr>
            <a:xfrm>
              <a:off x="1924028" y="610733"/>
              <a:ext cx="70171" cy="54659"/>
            </a:xfrm>
            <a:custGeom>
              <a:avLst/>
              <a:gdLst/>
              <a:ahLst/>
              <a:cxnLst/>
              <a:rect l="l" t="t" r="r" b="b"/>
              <a:pathLst>
                <a:path w="2203" h="1716" extrusionOk="0">
                  <a:moveTo>
                    <a:pt x="1108" y="1"/>
                  </a:moveTo>
                  <a:cubicBezTo>
                    <a:pt x="0" y="1"/>
                    <a:pt x="0" y="1715"/>
                    <a:pt x="1108" y="1715"/>
                  </a:cubicBezTo>
                  <a:cubicBezTo>
                    <a:pt x="2203" y="1715"/>
                    <a:pt x="2203" y="1"/>
                    <a:pt x="1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60"/>
            <p:cNvSpPr/>
            <p:nvPr/>
          </p:nvSpPr>
          <p:spPr>
            <a:xfrm>
              <a:off x="2000256" y="469648"/>
              <a:ext cx="69821" cy="54277"/>
            </a:xfrm>
            <a:custGeom>
              <a:avLst/>
              <a:gdLst/>
              <a:ahLst/>
              <a:cxnLst/>
              <a:rect l="l" t="t" r="r" b="b"/>
              <a:pathLst>
                <a:path w="2192" h="1704" extrusionOk="0">
                  <a:moveTo>
                    <a:pt x="1096" y="1"/>
                  </a:moveTo>
                  <a:cubicBezTo>
                    <a:pt x="0" y="1"/>
                    <a:pt x="0" y="1703"/>
                    <a:pt x="1096" y="1703"/>
                  </a:cubicBezTo>
                  <a:cubicBezTo>
                    <a:pt x="2191" y="1703"/>
                    <a:pt x="2191" y="1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60"/>
            <p:cNvSpPr/>
            <p:nvPr/>
          </p:nvSpPr>
          <p:spPr>
            <a:xfrm>
              <a:off x="2065495" y="632745"/>
              <a:ext cx="69821" cy="54277"/>
            </a:xfrm>
            <a:custGeom>
              <a:avLst/>
              <a:gdLst/>
              <a:ahLst/>
              <a:cxnLst/>
              <a:rect l="l" t="t" r="r" b="b"/>
              <a:pathLst>
                <a:path w="2192" h="1704" extrusionOk="0">
                  <a:moveTo>
                    <a:pt x="1096" y="1"/>
                  </a:moveTo>
                  <a:cubicBezTo>
                    <a:pt x="0" y="1"/>
                    <a:pt x="0" y="1703"/>
                    <a:pt x="1096" y="1703"/>
                  </a:cubicBezTo>
                  <a:cubicBezTo>
                    <a:pt x="2191" y="1703"/>
                    <a:pt x="2191" y="1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5" name="Google Shape;8455;p60"/>
          <p:cNvGrpSpPr/>
          <p:nvPr/>
        </p:nvGrpSpPr>
        <p:grpSpPr>
          <a:xfrm>
            <a:off x="6484738" y="3205974"/>
            <a:ext cx="2810743" cy="1938532"/>
            <a:chOff x="6484738" y="3205974"/>
            <a:chExt cx="2810743" cy="1938532"/>
          </a:xfrm>
        </p:grpSpPr>
        <p:sp>
          <p:nvSpPr>
            <p:cNvPr id="8456" name="Google Shape;8456;p60"/>
            <p:cNvSpPr/>
            <p:nvPr/>
          </p:nvSpPr>
          <p:spPr>
            <a:xfrm>
              <a:off x="7142794" y="3205974"/>
              <a:ext cx="2152688" cy="1503534"/>
            </a:xfrm>
            <a:custGeom>
              <a:avLst/>
              <a:gdLst/>
              <a:ahLst/>
              <a:cxnLst/>
              <a:rect l="l" t="t" r="r" b="b"/>
              <a:pathLst>
                <a:path w="67583" h="47203" extrusionOk="0">
                  <a:moveTo>
                    <a:pt x="43029" y="0"/>
                  </a:moveTo>
                  <a:cubicBezTo>
                    <a:pt x="42506" y="0"/>
                    <a:pt x="41983" y="9"/>
                    <a:pt x="41458" y="28"/>
                  </a:cubicBezTo>
                  <a:cubicBezTo>
                    <a:pt x="33457" y="326"/>
                    <a:pt x="25313" y="2921"/>
                    <a:pt x="18657" y="7374"/>
                  </a:cubicBezTo>
                  <a:cubicBezTo>
                    <a:pt x="7382" y="14923"/>
                    <a:pt x="0" y="28674"/>
                    <a:pt x="1096" y="42331"/>
                  </a:cubicBezTo>
                  <a:cubicBezTo>
                    <a:pt x="1179" y="43462"/>
                    <a:pt x="1346" y="44593"/>
                    <a:pt x="1536" y="45700"/>
                  </a:cubicBezTo>
                  <a:cubicBezTo>
                    <a:pt x="1721" y="46750"/>
                    <a:pt x="2465" y="47202"/>
                    <a:pt x="3264" y="47202"/>
                  </a:cubicBezTo>
                  <a:cubicBezTo>
                    <a:pt x="4468" y="47202"/>
                    <a:pt x="5797" y="46173"/>
                    <a:pt x="5525" y="44605"/>
                  </a:cubicBezTo>
                  <a:cubicBezTo>
                    <a:pt x="3334" y="32103"/>
                    <a:pt x="9716" y="19007"/>
                    <a:pt x="19753" y="11637"/>
                  </a:cubicBezTo>
                  <a:cubicBezTo>
                    <a:pt x="25706" y="7255"/>
                    <a:pt x="33147" y="4743"/>
                    <a:pt x="40482" y="4219"/>
                  </a:cubicBezTo>
                  <a:cubicBezTo>
                    <a:pt x="41401" y="4153"/>
                    <a:pt x="42320" y="4120"/>
                    <a:pt x="43238" y="4120"/>
                  </a:cubicBezTo>
                  <a:cubicBezTo>
                    <a:pt x="50206" y="4120"/>
                    <a:pt x="57077" y="5985"/>
                    <a:pt x="63389" y="8910"/>
                  </a:cubicBezTo>
                  <a:cubicBezTo>
                    <a:pt x="63706" y="9056"/>
                    <a:pt x="64018" y="9121"/>
                    <a:pt x="64316" y="9121"/>
                  </a:cubicBezTo>
                  <a:cubicBezTo>
                    <a:pt x="66271" y="9121"/>
                    <a:pt x="67583" y="6311"/>
                    <a:pt x="65485" y="5350"/>
                  </a:cubicBezTo>
                  <a:cubicBezTo>
                    <a:pt x="58409" y="2058"/>
                    <a:pt x="50843" y="0"/>
                    <a:pt x="430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60"/>
            <p:cNvSpPr/>
            <p:nvPr/>
          </p:nvSpPr>
          <p:spPr>
            <a:xfrm>
              <a:off x="7279706" y="3328965"/>
              <a:ext cx="1960426" cy="1400013"/>
            </a:xfrm>
            <a:custGeom>
              <a:avLst/>
              <a:gdLst/>
              <a:ahLst/>
              <a:cxnLst/>
              <a:rect l="l" t="t" r="r" b="b"/>
              <a:pathLst>
                <a:path w="61547" h="43953" extrusionOk="0">
                  <a:moveTo>
                    <a:pt x="37433" y="1"/>
                  </a:moveTo>
                  <a:cubicBezTo>
                    <a:pt x="30859" y="1"/>
                    <a:pt x="24406" y="1774"/>
                    <a:pt x="18753" y="5144"/>
                  </a:cubicBezTo>
                  <a:cubicBezTo>
                    <a:pt x="12538" y="8835"/>
                    <a:pt x="6966" y="14193"/>
                    <a:pt x="3810" y="20753"/>
                  </a:cubicBezTo>
                  <a:cubicBezTo>
                    <a:pt x="739" y="27135"/>
                    <a:pt x="0" y="34303"/>
                    <a:pt x="346" y="41292"/>
                  </a:cubicBezTo>
                  <a:cubicBezTo>
                    <a:pt x="435" y="43063"/>
                    <a:pt x="1863" y="43953"/>
                    <a:pt x="3243" y="43953"/>
                  </a:cubicBezTo>
                  <a:cubicBezTo>
                    <a:pt x="4619" y="43953"/>
                    <a:pt x="5947" y="43069"/>
                    <a:pt x="5858" y="41292"/>
                  </a:cubicBezTo>
                  <a:cubicBezTo>
                    <a:pt x="5561" y="35279"/>
                    <a:pt x="6001" y="29088"/>
                    <a:pt x="8561" y="23540"/>
                  </a:cubicBezTo>
                  <a:cubicBezTo>
                    <a:pt x="11264" y="17729"/>
                    <a:pt x="16133" y="13205"/>
                    <a:pt x="21539" y="9907"/>
                  </a:cubicBezTo>
                  <a:cubicBezTo>
                    <a:pt x="26409" y="6930"/>
                    <a:pt x="31874" y="5561"/>
                    <a:pt x="37553" y="5513"/>
                  </a:cubicBezTo>
                  <a:cubicBezTo>
                    <a:pt x="37636" y="5513"/>
                    <a:pt x="37720" y="5513"/>
                    <a:pt x="37803" y="5513"/>
                  </a:cubicBezTo>
                  <a:cubicBezTo>
                    <a:pt x="40764" y="5513"/>
                    <a:pt x="43660" y="5918"/>
                    <a:pt x="46578" y="6335"/>
                  </a:cubicBezTo>
                  <a:cubicBezTo>
                    <a:pt x="49995" y="6823"/>
                    <a:pt x="53340" y="7609"/>
                    <a:pt x="56269" y="9502"/>
                  </a:cubicBezTo>
                  <a:cubicBezTo>
                    <a:pt x="56759" y="9817"/>
                    <a:pt x="57242" y="9953"/>
                    <a:pt x="57694" y="9953"/>
                  </a:cubicBezTo>
                  <a:cubicBezTo>
                    <a:pt x="60018" y="9953"/>
                    <a:pt x="61547" y="6354"/>
                    <a:pt x="59055" y="4740"/>
                  </a:cubicBezTo>
                  <a:cubicBezTo>
                    <a:pt x="55877" y="2680"/>
                    <a:pt x="52233" y="1680"/>
                    <a:pt x="48518" y="1084"/>
                  </a:cubicBezTo>
                  <a:cubicBezTo>
                    <a:pt x="44887" y="513"/>
                    <a:pt x="41244" y="13"/>
                    <a:pt x="37565" y="1"/>
                  </a:cubicBezTo>
                  <a:cubicBezTo>
                    <a:pt x="37521" y="1"/>
                    <a:pt x="37477" y="1"/>
                    <a:pt x="374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60"/>
            <p:cNvSpPr/>
            <p:nvPr/>
          </p:nvSpPr>
          <p:spPr>
            <a:xfrm>
              <a:off x="7382544" y="3425059"/>
              <a:ext cx="1754722" cy="1294995"/>
            </a:xfrm>
            <a:custGeom>
              <a:avLst/>
              <a:gdLst/>
              <a:ahLst/>
              <a:cxnLst/>
              <a:rect l="l" t="t" r="r" b="b"/>
              <a:pathLst>
                <a:path w="55089" h="40656" extrusionOk="0">
                  <a:moveTo>
                    <a:pt x="35451" y="0"/>
                  </a:moveTo>
                  <a:cubicBezTo>
                    <a:pt x="34940" y="0"/>
                    <a:pt x="34430" y="10"/>
                    <a:pt x="33922" y="28"/>
                  </a:cubicBezTo>
                  <a:cubicBezTo>
                    <a:pt x="27266" y="290"/>
                    <a:pt x="20777" y="2136"/>
                    <a:pt x="14979" y="5410"/>
                  </a:cubicBezTo>
                  <a:cubicBezTo>
                    <a:pt x="3311" y="12006"/>
                    <a:pt x="37" y="25496"/>
                    <a:pt x="1" y="37985"/>
                  </a:cubicBezTo>
                  <a:cubicBezTo>
                    <a:pt x="1" y="39765"/>
                    <a:pt x="1379" y="40655"/>
                    <a:pt x="2757" y="40655"/>
                  </a:cubicBezTo>
                  <a:cubicBezTo>
                    <a:pt x="4135" y="40655"/>
                    <a:pt x="5514" y="39765"/>
                    <a:pt x="5514" y="37985"/>
                  </a:cubicBezTo>
                  <a:cubicBezTo>
                    <a:pt x="5537" y="27365"/>
                    <a:pt x="7871" y="15911"/>
                    <a:pt x="17753" y="10172"/>
                  </a:cubicBezTo>
                  <a:cubicBezTo>
                    <a:pt x="22623" y="7339"/>
                    <a:pt x="28302" y="5815"/>
                    <a:pt x="33910" y="5541"/>
                  </a:cubicBezTo>
                  <a:cubicBezTo>
                    <a:pt x="34433" y="5514"/>
                    <a:pt x="34956" y="5501"/>
                    <a:pt x="35479" y="5501"/>
                  </a:cubicBezTo>
                  <a:cubicBezTo>
                    <a:pt x="37752" y="5501"/>
                    <a:pt x="40016" y="5754"/>
                    <a:pt x="42232" y="6267"/>
                  </a:cubicBezTo>
                  <a:cubicBezTo>
                    <a:pt x="45114" y="6934"/>
                    <a:pt x="47447" y="8136"/>
                    <a:pt x="49876" y="9780"/>
                  </a:cubicBezTo>
                  <a:cubicBezTo>
                    <a:pt x="50369" y="10114"/>
                    <a:pt x="50856" y="10259"/>
                    <a:pt x="51312" y="10259"/>
                  </a:cubicBezTo>
                  <a:cubicBezTo>
                    <a:pt x="53582" y="10259"/>
                    <a:pt x="55089" y="6673"/>
                    <a:pt x="52650" y="5017"/>
                  </a:cubicBezTo>
                  <a:cubicBezTo>
                    <a:pt x="49852" y="3124"/>
                    <a:pt x="46983" y="1767"/>
                    <a:pt x="43697" y="945"/>
                  </a:cubicBezTo>
                  <a:cubicBezTo>
                    <a:pt x="41013" y="282"/>
                    <a:pt x="38219" y="0"/>
                    <a:pt x="35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60"/>
            <p:cNvSpPr/>
            <p:nvPr/>
          </p:nvSpPr>
          <p:spPr>
            <a:xfrm>
              <a:off x="7361254" y="3959786"/>
              <a:ext cx="197071" cy="186114"/>
            </a:xfrm>
            <a:custGeom>
              <a:avLst/>
              <a:gdLst/>
              <a:ahLst/>
              <a:cxnLst/>
              <a:rect l="l" t="t" r="r" b="b"/>
              <a:pathLst>
                <a:path w="6187" h="5843" extrusionOk="0">
                  <a:moveTo>
                    <a:pt x="2411" y="0"/>
                  </a:moveTo>
                  <a:cubicBezTo>
                    <a:pt x="2182" y="0"/>
                    <a:pt x="1965" y="173"/>
                    <a:pt x="1965" y="438"/>
                  </a:cubicBezTo>
                  <a:cubicBezTo>
                    <a:pt x="1953" y="915"/>
                    <a:pt x="1929" y="1379"/>
                    <a:pt x="1917" y="1843"/>
                  </a:cubicBezTo>
                  <a:cubicBezTo>
                    <a:pt x="1417" y="2070"/>
                    <a:pt x="917" y="2308"/>
                    <a:pt x="429" y="2582"/>
                  </a:cubicBezTo>
                  <a:cubicBezTo>
                    <a:pt x="0" y="2808"/>
                    <a:pt x="227" y="3379"/>
                    <a:pt x="655" y="3415"/>
                  </a:cubicBezTo>
                  <a:cubicBezTo>
                    <a:pt x="1096" y="3463"/>
                    <a:pt x="1524" y="3534"/>
                    <a:pt x="1953" y="3641"/>
                  </a:cubicBezTo>
                  <a:cubicBezTo>
                    <a:pt x="1989" y="4237"/>
                    <a:pt x="2072" y="4808"/>
                    <a:pt x="2203" y="5380"/>
                  </a:cubicBezTo>
                  <a:cubicBezTo>
                    <a:pt x="2227" y="5499"/>
                    <a:pt x="2298" y="5606"/>
                    <a:pt x="2405" y="5665"/>
                  </a:cubicBezTo>
                  <a:cubicBezTo>
                    <a:pt x="2496" y="5782"/>
                    <a:pt x="2633" y="5842"/>
                    <a:pt x="2771" y="5842"/>
                  </a:cubicBezTo>
                  <a:cubicBezTo>
                    <a:pt x="2887" y="5842"/>
                    <a:pt x="3004" y="5800"/>
                    <a:pt x="3096" y="5713"/>
                  </a:cubicBezTo>
                  <a:cubicBezTo>
                    <a:pt x="3548" y="5320"/>
                    <a:pt x="3715" y="4749"/>
                    <a:pt x="3906" y="4189"/>
                  </a:cubicBezTo>
                  <a:cubicBezTo>
                    <a:pt x="4465" y="4356"/>
                    <a:pt x="5037" y="4451"/>
                    <a:pt x="5608" y="4499"/>
                  </a:cubicBezTo>
                  <a:cubicBezTo>
                    <a:pt x="5617" y="4499"/>
                    <a:pt x="5625" y="4499"/>
                    <a:pt x="5634" y="4499"/>
                  </a:cubicBezTo>
                  <a:cubicBezTo>
                    <a:pt x="5943" y="4499"/>
                    <a:pt x="6186" y="4086"/>
                    <a:pt x="6001" y="3820"/>
                  </a:cubicBezTo>
                  <a:cubicBezTo>
                    <a:pt x="5644" y="3332"/>
                    <a:pt x="5263" y="2844"/>
                    <a:pt x="4882" y="2379"/>
                  </a:cubicBezTo>
                  <a:cubicBezTo>
                    <a:pt x="5180" y="1962"/>
                    <a:pt x="5430" y="1498"/>
                    <a:pt x="5596" y="1010"/>
                  </a:cubicBezTo>
                  <a:cubicBezTo>
                    <a:pt x="5700" y="699"/>
                    <a:pt x="5431" y="456"/>
                    <a:pt x="5149" y="456"/>
                  </a:cubicBezTo>
                  <a:cubicBezTo>
                    <a:pt x="5075" y="456"/>
                    <a:pt x="4999" y="473"/>
                    <a:pt x="4930" y="510"/>
                  </a:cubicBezTo>
                  <a:cubicBezTo>
                    <a:pt x="4537" y="712"/>
                    <a:pt x="4120" y="903"/>
                    <a:pt x="3715" y="1081"/>
                  </a:cubicBezTo>
                  <a:cubicBezTo>
                    <a:pt x="3394" y="760"/>
                    <a:pt x="3060" y="438"/>
                    <a:pt x="2727" y="129"/>
                  </a:cubicBezTo>
                  <a:cubicBezTo>
                    <a:pt x="2634" y="40"/>
                    <a:pt x="2521" y="0"/>
                    <a:pt x="2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60"/>
            <p:cNvSpPr/>
            <p:nvPr/>
          </p:nvSpPr>
          <p:spPr>
            <a:xfrm>
              <a:off x="8750154" y="3382864"/>
              <a:ext cx="134163" cy="131806"/>
            </a:xfrm>
            <a:custGeom>
              <a:avLst/>
              <a:gdLst/>
              <a:ahLst/>
              <a:cxnLst/>
              <a:rect l="l" t="t" r="r" b="b"/>
              <a:pathLst>
                <a:path w="4212" h="4138" extrusionOk="0">
                  <a:moveTo>
                    <a:pt x="1958" y="0"/>
                  </a:moveTo>
                  <a:cubicBezTo>
                    <a:pt x="1814" y="0"/>
                    <a:pt x="1672" y="96"/>
                    <a:pt x="1643" y="262"/>
                  </a:cubicBezTo>
                  <a:cubicBezTo>
                    <a:pt x="1584" y="583"/>
                    <a:pt x="1512" y="916"/>
                    <a:pt x="1453" y="1238"/>
                  </a:cubicBezTo>
                  <a:cubicBezTo>
                    <a:pt x="1072" y="1333"/>
                    <a:pt x="691" y="1440"/>
                    <a:pt x="321" y="1571"/>
                  </a:cubicBezTo>
                  <a:cubicBezTo>
                    <a:pt x="0" y="1690"/>
                    <a:pt x="95" y="2107"/>
                    <a:pt x="381" y="2190"/>
                  </a:cubicBezTo>
                  <a:cubicBezTo>
                    <a:pt x="679" y="2274"/>
                    <a:pt x="976" y="2369"/>
                    <a:pt x="1262" y="2500"/>
                  </a:cubicBezTo>
                  <a:cubicBezTo>
                    <a:pt x="1226" y="2917"/>
                    <a:pt x="1214" y="3333"/>
                    <a:pt x="1238" y="3750"/>
                  </a:cubicBezTo>
                  <a:cubicBezTo>
                    <a:pt x="1238" y="3833"/>
                    <a:pt x="1274" y="3905"/>
                    <a:pt x="1345" y="3964"/>
                  </a:cubicBezTo>
                  <a:cubicBezTo>
                    <a:pt x="1400" y="4074"/>
                    <a:pt x="1517" y="4137"/>
                    <a:pt x="1634" y="4137"/>
                  </a:cubicBezTo>
                  <a:cubicBezTo>
                    <a:pt x="1695" y="4137"/>
                    <a:pt x="1757" y="4120"/>
                    <a:pt x="1810" y="4083"/>
                  </a:cubicBezTo>
                  <a:cubicBezTo>
                    <a:pt x="2179" y="3857"/>
                    <a:pt x="2369" y="3476"/>
                    <a:pt x="2560" y="3107"/>
                  </a:cubicBezTo>
                  <a:cubicBezTo>
                    <a:pt x="2929" y="3286"/>
                    <a:pt x="3322" y="3429"/>
                    <a:pt x="3715" y="3524"/>
                  </a:cubicBezTo>
                  <a:cubicBezTo>
                    <a:pt x="3736" y="3528"/>
                    <a:pt x="3756" y="3530"/>
                    <a:pt x="3776" y="3530"/>
                  </a:cubicBezTo>
                  <a:cubicBezTo>
                    <a:pt x="3995" y="3530"/>
                    <a:pt x="4148" y="3302"/>
                    <a:pt x="4072" y="3095"/>
                  </a:cubicBezTo>
                  <a:cubicBezTo>
                    <a:pt x="3881" y="2714"/>
                    <a:pt x="3679" y="2333"/>
                    <a:pt x="3453" y="1952"/>
                  </a:cubicBezTo>
                  <a:cubicBezTo>
                    <a:pt x="3715" y="1702"/>
                    <a:pt x="3941" y="1405"/>
                    <a:pt x="4120" y="1083"/>
                  </a:cubicBezTo>
                  <a:cubicBezTo>
                    <a:pt x="4211" y="859"/>
                    <a:pt x="4041" y="634"/>
                    <a:pt x="3826" y="634"/>
                  </a:cubicBezTo>
                  <a:cubicBezTo>
                    <a:pt x="3790" y="634"/>
                    <a:pt x="3752" y="641"/>
                    <a:pt x="3715" y="654"/>
                  </a:cubicBezTo>
                  <a:cubicBezTo>
                    <a:pt x="3417" y="750"/>
                    <a:pt x="3108" y="833"/>
                    <a:pt x="2798" y="916"/>
                  </a:cubicBezTo>
                  <a:cubicBezTo>
                    <a:pt x="2607" y="643"/>
                    <a:pt x="2417" y="381"/>
                    <a:pt x="2215" y="131"/>
                  </a:cubicBezTo>
                  <a:cubicBezTo>
                    <a:pt x="2149" y="41"/>
                    <a:pt x="2053" y="0"/>
                    <a:pt x="19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60"/>
            <p:cNvSpPr/>
            <p:nvPr/>
          </p:nvSpPr>
          <p:spPr>
            <a:xfrm>
              <a:off x="7980224" y="3517864"/>
              <a:ext cx="134195" cy="132029"/>
            </a:xfrm>
            <a:custGeom>
              <a:avLst/>
              <a:gdLst/>
              <a:ahLst/>
              <a:cxnLst/>
              <a:rect l="l" t="t" r="r" b="b"/>
              <a:pathLst>
                <a:path w="4213" h="4145" extrusionOk="0">
                  <a:moveTo>
                    <a:pt x="1959" y="1"/>
                  </a:moveTo>
                  <a:cubicBezTo>
                    <a:pt x="1814" y="1"/>
                    <a:pt x="1672" y="97"/>
                    <a:pt x="1643" y="262"/>
                  </a:cubicBezTo>
                  <a:cubicBezTo>
                    <a:pt x="1584" y="596"/>
                    <a:pt x="1512" y="917"/>
                    <a:pt x="1453" y="1250"/>
                  </a:cubicBezTo>
                  <a:cubicBezTo>
                    <a:pt x="1072" y="1346"/>
                    <a:pt x="691" y="1453"/>
                    <a:pt x="322" y="1584"/>
                  </a:cubicBezTo>
                  <a:cubicBezTo>
                    <a:pt x="0" y="1691"/>
                    <a:pt x="84" y="2120"/>
                    <a:pt x="381" y="2191"/>
                  </a:cubicBezTo>
                  <a:cubicBezTo>
                    <a:pt x="679" y="2274"/>
                    <a:pt x="977" y="2381"/>
                    <a:pt x="1262" y="2512"/>
                  </a:cubicBezTo>
                  <a:cubicBezTo>
                    <a:pt x="1215" y="2917"/>
                    <a:pt x="1203" y="3334"/>
                    <a:pt x="1227" y="3751"/>
                  </a:cubicBezTo>
                  <a:cubicBezTo>
                    <a:pt x="1227" y="3834"/>
                    <a:pt x="1274" y="3917"/>
                    <a:pt x="1334" y="3965"/>
                  </a:cubicBezTo>
                  <a:cubicBezTo>
                    <a:pt x="1397" y="4083"/>
                    <a:pt x="1512" y="4144"/>
                    <a:pt x="1631" y="4144"/>
                  </a:cubicBezTo>
                  <a:cubicBezTo>
                    <a:pt x="1692" y="4144"/>
                    <a:pt x="1754" y="4128"/>
                    <a:pt x="1810" y="4096"/>
                  </a:cubicBezTo>
                  <a:cubicBezTo>
                    <a:pt x="2179" y="3870"/>
                    <a:pt x="2358" y="3489"/>
                    <a:pt x="2560" y="3120"/>
                  </a:cubicBezTo>
                  <a:cubicBezTo>
                    <a:pt x="2929" y="3298"/>
                    <a:pt x="3310" y="3429"/>
                    <a:pt x="3715" y="3536"/>
                  </a:cubicBezTo>
                  <a:cubicBezTo>
                    <a:pt x="3732" y="3539"/>
                    <a:pt x="3749" y="3540"/>
                    <a:pt x="3765" y="3540"/>
                  </a:cubicBezTo>
                  <a:cubicBezTo>
                    <a:pt x="3990" y="3540"/>
                    <a:pt x="4150" y="3319"/>
                    <a:pt x="4072" y="3108"/>
                  </a:cubicBezTo>
                  <a:cubicBezTo>
                    <a:pt x="3882" y="2715"/>
                    <a:pt x="3667" y="2334"/>
                    <a:pt x="3453" y="1965"/>
                  </a:cubicBezTo>
                  <a:cubicBezTo>
                    <a:pt x="3715" y="1703"/>
                    <a:pt x="3941" y="1417"/>
                    <a:pt x="4120" y="1096"/>
                  </a:cubicBezTo>
                  <a:cubicBezTo>
                    <a:pt x="4212" y="870"/>
                    <a:pt x="4040" y="636"/>
                    <a:pt x="3823" y="636"/>
                  </a:cubicBezTo>
                  <a:cubicBezTo>
                    <a:pt x="3788" y="636"/>
                    <a:pt x="3751" y="642"/>
                    <a:pt x="3715" y="655"/>
                  </a:cubicBezTo>
                  <a:cubicBezTo>
                    <a:pt x="3417" y="762"/>
                    <a:pt x="3096" y="846"/>
                    <a:pt x="2786" y="917"/>
                  </a:cubicBezTo>
                  <a:cubicBezTo>
                    <a:pt x="2608" y="655"/>
                    <a:pt x="2417" y="393"/>
                    <a:pt x="2215" y="131"/>
                  </a:cubicBezTo>
                  <a:cubicBezTo>
                    <a:pt x="2149" y="42"/>
                    <a:pt x="2053" y="1"/>
                    <a:pt x="19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60"/>
            <p:cNvSpPr/>
            <p:nvPr/>
          </p:nvSpPr>
          <p:spPr>
            <a:xfrm>
              <a:off x="7385145" y="4315094"/>
              <a:ext cx="56920" cy="43638"/>
            </a:xfrm>
            <a:custGeom>
              <a:avLst/>
              <a:gdLst/>
              <a:ahLst/>
              <a:cxnLst/>
              <a:rect l="l" t="t" r="r" b="b"/>
              <a:pathLst>
                <a:path w="1787" h="1370" extrusionOk="0">
                  <a:moveTo>
                    <a:pt x="893" y="0"/>
                  </a:moveTo>
                  <a:cubicBezTo>
                    <a:pt x="0" y="0"/>
                    <a:pt x="0" y="1369"/>
                    <a:pt x="893" y="1369"/>
                  </a:cubicBezTo>
                  <a:cubicBezTo>
                    <a:pt x="1786" y="1369"/>
                    <a:pt x="1786" y="0"/>
                    <a:pt x="8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60"/>
            <p:cNvSpPr/>
            <p:nvPr/>
          </p:nvSpPr>
          <p:spPr>
            <a:xfrm>
              <a:off x="7481856" y="4323790"/>
              <a:ext cx="56920" cy="44052"/>
            </a:xfrm>
            <a:custGeom>
              <a:avLst/>
              <a:gdLst/>
              <a:ahLst/>
              <a:cxnLst/>
              <a:rect l="l" t="t" r="r" b="b"/>
              <a:pathLst>
                <a:path w="1787" h="1383" extrusionOk="0">
                  <a:moveTo>
                    <a:pt x="893" y="1"/>
                  </a:moveTo>
                  <a:cubicBezTo>
                    <a:pt x="1" y="1"/>
                    <a:pt x="1" y="1382"/>
                    <a:pt x="893" y="1382"/>
                  </a:cubicBezTo>
                  <a:cubicBezTo>
                    <a:pt x="1786" y="1382"/>
                    <a:pt x="1775" y="1"/>
                    <a:pt x="8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60"/>
            <p:cNvSpPr/>
            <p:nvPr/>
          </p:nvSpPr>
          <p:spPr>
            <a:xfrm>
              <a:off x="7745072" y="3577783"/>
              <a:ext cx="56920" cy="44020"/>
            </a:xfrm>
            <a:custGeom>
              <a:avLst/>
              <a:gdLst/>
              <a:ahLst/>
              <a:cxnLst/>
              <a:rect l="l" t="t" r="r" b="b"/>
              <a:pathLst>
                <a:path w="1787" h="1382" extrusionOk="0">
                  <a:moveTo>
                    <a:pt x="893" y="0"/>
                  </a:moveTo>
                  <a:cubicBezTo>
                    <a:pt x="0" y="0"/>
                    <a:pt x="0" y="1382"/>
                    <a:pt x="893" y="1382"/>
                  </a:cubicBezTo>
                  <a:cubicBezTo>
                    <a:pt x="1786" y="1382"/>
                    <a:pt x="1786" y="0"/>
                    <a:pt x="8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60"/>
            <p:cNvSpPr/>
            <p:nvPr/>
          </p:nvSpPr>
          <p:spPr>
            <a:xfrm>
              <a:off x="7771225" y="3735560"/>
              <a:ext cx="56920" cy="44020"/>
            </a:xfrm>
            <a:custGeom>
              <a:avLst/>
              <a:gdLst/>
              <a:ahLst/>
              <a:cxnLst/>
              <a:rect l="l" t="t" r="r" b="b"/>
              <a:pathLst>
                <a:path w="1787" h="1382" extrusionOk="0">
                  <a:moveTo>
                    <a:pt x="894" y="0"/>
                  </a:moveTo>
                  <a:cubicBezTo>
                    <a:pt x="1" y="0"/>
                    <a:pt x="1" y="1382"/>
                    <a:pt x="894" y="1382"/>
                  </a:cubicBezTo>
                  <a:cubicBezTo>
                    <a:pt x="1787" y="1382"/>
                    <a:pt x="1787" y="0"/>
                    <a:pt x="8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60"/>
            <p:cNvSpPr/>
            <p:nvPr/>
          </p:nvSpPr>
          <p:spPr>
            <a:xfrm>
              <a:off x="8499807" y="3498879"/>
              <a:ext cx="56920" cy="43670"/>
            </a:xfrm>
            <a:custGeom>
              <a:avLst/>
              <a:gdLst/>
              <a:ahLst/>
              <a:cxnLst/>
              <a:rect l="l" t="t" r="r" b="b"/>
              <a:pathLst>
                <a:path w="1787" h="1371" extrusionOk="0">
                  <a:moveTo>
                    <a:pt x="894" y="1"/>
                  </a:moveTo>
                  <a:cubicBezTo>
                    <a:pt x="1" y="1"/>
                    <a:pt x="1" y="1370"/>
                    <a:pt x="894" y="1370"/>
                  </a:cubicBezTo>
                  <a:cubicBezTo>
                    <a:pt x="1787" y="1370"/>
                    <a:pt x="1787" y="1"/>
                    <a:pt x="8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60"/>
            <p:cNvSpPr/>
            <p:nvPr/>
          </p:nvSpPr>
          <p:spPr>
            <a:xfrm>
              <a:off x="8587822" y="3402168"/>
              <a:ext cx="56920" cy="44020"/>
            </a:xfrm>
            <a:custGeom>
              <a:avLst/>
              <a:gdLst/>
              <a:ahLst/>
              <a:cxnLst/>
              <a:rect l="l" t="t" r="r" b="b"/>
              <a:pathLst>
                <a:path w="1787" h="1382" extrusionOk="0">
                  <a:moveTo>
                    <a:pt x="893" y="1"/>
                  </a:moveTo>
                  <a:cubicBezTo>
                    <a:pt x="0" y="1"/>
                    <a:pt x="0" y="1382"/>
                    <a:pt x="893" y="1382"/>
                  </a:cubicBezTo>
                  <a:cubicBezTo>
                    <a:pt x="1786" y="1382"/>
                    <a:pt x="1774" y="1"/>
                    <a:pt x="8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60"/>
            <p:cNvSpPr/>
            <p:nvPr/>
          </p:nvSpPr>
          <p:spPr>
            <a:xfrm>
              <a:off x="6484738" y="4385875"/>
              <a:ext cx="1850758" cy="758631"/>
            </a:xfrm>
            <a:custGeom>
              <a:avLst/>
              <a:gdLst/>
              <a:ahLst/>
              <a:cxnLst/>
              <a:rect l="l" t="t" r="r" b="b"/>
              <a:pathLst>
                <a:path w="58104" h="23817" extrusionOk="0">
                  <a:moveTo>
                    <a:pt x="22776" y="0"/>
                  </a:moveTo>
                  <a:cubicBezTo>
                    <a:pt x="22671" y="0"/>
                    <a:pt x="22565" y="6"/>
                    <a:pt x="22456" y="16"/>
                  </a:cubicBezTo>
                  <a:cubicBezTo>
                    <a:pt x="17432" y="517"/>
                    <a:pt x="15991" y="6767"/>
                    <a:pt x="16205" y="10875"/>
                  </a:cubicBezTo>
                  <a:cubicBezTo>
                    <a:pt x="16251" y="11665"/>
                    <a:pt x="15521" y="12247"/>
                    <a:pt x="14792" y="12247"/>
                  </a:cubicBezTo>
                  <a:cubicBezTo>
                    <a:pt x="14565" y="12247"/>
                    <a:pt x="14337" y="12190"/>
                    <a:pt x="14134" y="12066"/>
                  </a:cubicBezTo>
                  <a:cubicBezTo>
                    <a:pt x="12329" y="10946"/>
                    <a:pt x="9089" y="8954"/>
                    <a:pt x="6408" y="8954"/>
                  </a:cubicBezTo>
                  <a:cubicBezTo>
                    <a:pt x="5267" y="8954"/>
                    <a:pt x="4227" y="9314"/>
                    <a:pt x="3442" y="10256"/>
                  </a:cubicBezTo>
                  <a:cubicBezTo>
                    <a:pt x="1" y="14387"/>
                    <a:pt x="3466" y="20436"/>
                    <a:pt x="6799" y="23817"/>
                  </a:cubicBezTo>
                  <a:lnTo>
                    <a:pt x="56627" y="23817"/>
                  </a:lnTo>
                  <a:cubicBezTo>
                    <a:pt x="57627" y="21090"/>
                    <a:pt x="58103" y="18150"/>
                    <a:pt x="57592" y="15483"/>
                  </a:cubicBezTo>
                  <a:cubicBezTo>
                    <a:pt x="57163" y="13149"/>
                    <a:pt x="56020" y="11101"/>
                    <a:pt x="53841" y="10006"/>
                  </a:cubicBezTo>
                  <a:cubicBezTo>
                    <a:pt x="52621" y="9390"/>
                    <a:pt x="51415" y="9116"/>
                    <a:pt x="50237" y="9116"/>
                  </a:cubicBezTo>
                  <a:cubicBezTo>
                    <a:pt x="47888" y="9116"/>
                    <a:pt x="45652" y="10206"/>
                    <a:pt x="43637" y="11839"/>
                  </a:cubicBezTo>
                  <a:cubicBezTo>
                    <a:pt x="43342" y="12083"/>
                    <a:pt x="42977" y="12201"/>
                    <a:pt x="42624" y="12201"/>
                  </a:cubicBezTo>
                  <a:cubicBezTo>
                    <a:pt x="41923" y="12201"/>
                    <a:pt x="41268" y="11738"/>
                    <a:pt x="41292" y="10875"/>
                  </a:cubicBezTo>
                  <a:cubicBezTo>
                    <a:pt x="41328" y="8494"/>
                    <a:pt x="40911" y="4493"/>
                    <a:pt x="38101" y="3660"/>
                  </a:cubicBezTo>
                  <a:cubicBezTo>
                    <a:pt x="37710" y="3544"/>
                    <a:pt x="37325" y="3491"/>
                    <a:pt x="36947" y="3491"/>
                  </a:cubicBezTo>
                  <a:cubicBezTo>
                    <a:pt x="34446" y="3491"/>
                    <a:pt x="32263" y="5815"/>
                    <a:pt x="30898" y="7708"/>
                  </a:cubicBezTo>
                  <a:cubicBezTo>
                    <a:pt x="30609" y="8111"/>
                    <a:pt x="30080" y="8377"/>
                    <a:pt x="29578" y="8377"/>
                  </a:cubicBezTo>
                  <a:cubicBezTo>
                    <a:pt x="29147" y="8377"/>
                    <a:pt x="28737" y="8181"/>
                    <a:pt x="28516" y="7708"/>
                  </a:cubicBezTo>
                  <a:cubicBezTo>
                    <a:pt x="27432" y="5353"/>
                    <a:pt x="26089" y="0"/>
                    <a:pt x="227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60"/>
            <p:cNvSpPr/>
            <p:nvPr/>
          </p:nvSpPr>
          <p:spPr>
            <a:xfrm>
              <a:off x="6863555" y="4949036"/>
              <a:ext cx="239881" cy="105878"/>
            </a:xfrm>
            <a:custGeom>
              <a:avLst/>
              <a:gdLst/>
              <a:ahLst/>
              <a:cxnLst/>
              <a:rect l="l" t="t" r="r" b="b"/>
              <a:pathLst>
                <a:path w="7531" h="3324" extrusionOk="0">
                  <a:moveTo>
                    <a:pt x="3407" y="1"/>
                  </a:moveTo>
                  <a:cubicBezTo>
                    <a:pt x="3340" y="1"/>
                    <a:pt x="3273" y="3"/>
                    <a:pt x="3206" y="6"/>
                  </a:cubicBezTo>
                  <a:cubicBezTo>
                    <a:pt x="1515" y="102"/>
                    <a:pt x="432" y="1411"/>
                    <a:pt x="51" y="2971"/>
                  </a:cubicBezTo>
                  <a:cubicBezTo>
                    <a:pt x="1" y="3186"/>
                    <a:pt x="171" y="3323"/>
                    <a:pt x="335" y="3323"/>
                  </a:cubicBezTo>
                  <a:cubicBezTo>
                    <a:pt x="443" y="3323"/>
                    <a:pt x="549" y="3263"/>
                    <a:pt x="587" y="3126"/>
                  </a:cubicBezTo>
                  <a:lnTo>
                    <a:pt x="587" y="3114"/>
                  </a:lnTo>
                  <a:cubicBezTo>
                    <a:pt x="920" y="1745"/>
                    <a:pt x="1849" y="590"/>
                    <a:pt x="3361" y="554"/>
                  </a:cubicBezTo>
                  <a:cubicBezTo>
                    <a:pt x="3378" y="554"/>
                    <a:pt x="3394" y="554"/>
                    <a:pt x="3411" y="554"/>
                  </a:cubicBezTo>
                  <a:cubicBezTo>
                    <a:pt x="4889" y="554"/>
                    <a:pt x="6144" y="1591"/>
                    <a:pt x="6909" y="2792"/>
                  </a:cubicBezTo>
                  <a:cubicBezTo>
                    <a:pt x="6969" y="2881"/>
                    <a:pt x="7054" y="2918"/>
                    <a:pt x="7139" y="2918"/>
                  </a:cubicBezTo>
                  <a:cubicBezTo>
                    <a:pt x="7336" y="2918"/>
                    <a:pt x="7531" y="2715"/>
                    <a:pt x="7397" y="2507"/>
                  </a:cubicBezTo>
                  <a:cubicBezTo>
                    <a:pt x="6515" y="1144"/>
                    <a:pt x="5093" y="1"/>
                    <a:pt x="3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60"/>
            <p:cNvSpPr/>
            <p:nvPr/>
          </p:nvSpPr>
          <p:spPr>
            <a:xfrm>
              <a:off x="7206090" y="4763036"/>
              <a:ext cx="165060" cy="86416"/>
            </a:xfrm>
            <a:custGeom>
              <a:avLst/>
              <a:gdLst/>
              <a:ahLst/>
              <a:cxnLst/>
              <a:rect l="l" t="t" r="r" b="b"/>
              <a:pathLst>
                <a:path w="5182" h="2713" extrusionOk="0">
                  <a:moveTo>
                    <a:pt x="2617" y="0"/>
                  </a:moveTo>
                  <a:cubicBezTo>
                    <a:pt x="1743" y="0"/>
                    <a:pt x="900" y="524"/>
                    <a:pt x="228" y="1047"/>
                  </a:cubicBezTo>
                  <a:cubicBezTo>
                    <a:pt x="0" y="1218"/>
                    <a:pt x="203" y="1502"/>
                    <a:pt x="440" y="1502"/>
                  </a:cubicBezTo>
                  <a:cubicBezTo>
                    <a:pt x="500" y="1502"/>
                    <a:pt x="563" y="1484"/>
                    <a:pt x="621" y="1440"/>
                  </a:cubicBezTo>
                  <a:cubicBezTo>
                    <a:pt x="1173" y="1019"/>
                    <a:pt x="1877" y="555"/>
                    <a:pt x="2605" y="555"/>
                  </a:cubicBezTo>
                  <a:cubicBezTo>
                    <a:pt x="2741" y="555"/>
                    <a:pt x="2877" y="571"/>
                    <a:pt x="3014" y="607"/>
                  </a:cubicBezTo>
                  <a:cubicBezTo>
                    <a:pt x="3871" y="833"/>
                    <a:pt x="4312" y="1761"/>
                    <a:pt x="4574" y="2523"/>
                  </a:cubicBezTo>
                  <a:cubicBezTo>
                    <a:pt x="4621" y="2655"/>
                    <a:pt x="4733" y="2712"/>
                    <a:pt x="4844" y="2712"/>
                  </a:cubicBezTo>
                  <a:cubicBezTo>
                    <a:pt x="5014" y="2712"/>
                    <a:pt x="5182" y="2578"/>
                    <a:pt x="5109" y="2369"/>
                  </a:cubicBezTo>
                  <a:cubicBezTo>
                    <a:pt x="4776" y="1404"/>
                    <a:pt x="4216" y="357"/>
                    <a:pt x="3157" y="71"/>
                  </a:cubicBezTo>
                  <a:cubicBezTo>
                    <a:pt x="2976" y="22"/>
                    <a:pt x="2796" y="0"/>
                    <a:pt x="2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60"/>
            <p:cNvSpPr/>
            <p:nvPr/>
          </p:nvSpPr>
          <p:spPr>
            <a:xfrm>
              <a:off x="7514253" y="4955439"/>
              <a:ext cx="242015" cy="86034"/>
            </a:xfrm>
            <a:custGeom>
              <a:avLst/>
              <a:gdLst/>
              <a:ahLst/>
              <a:cxnLst/>
              <a:rect l="l" t="t" r="r" b="b"/>
              <a:pathLst>
                <a:path w="7598" h="2701" extrusionOk="0">
                  <a:moveTo>
                    <a:pt x="3949" y="0"/>
                  </a:moveTo>
                  <a:cubicBezTo>
                    <a:pt x="3874" y="0"/>
                    <a:pt x="3798" y="3"/>
                    <a:pt x="3722" y="8"/>
                  </a:cubicBezTo>
                  <a:cubicBezTo>
                    <a:pt x="2198" y="103"/>
                    <a:pt x="1019" y="1127"/>
                    <a:pt x="150" y="2306"/>
                  </a:cubicBezTo>
                  <a:cubicBezTo>
                    <a:pt x="0" y="2506"/>
                    <a:pt x="195" y="2700"/>
                    <a:pt x="395" y="2700"/>
                  </a:cubicBezTo>
                  <a:cubicBezTo>
                    <a:pt x="480" y="2700"/>
                    <a:pt x="566" y="2665"/>
                    <a:pt x="627" y="2579"/>
                  </a:cubicBezTo>
                  <a:lnTo>
                    <a:pt x="638" y="2579"/>
                  </a:lnTo>
                  <a:cubicBezTo>
                    <a:pt x="1424" y="1520"/>
                    <a:pt x="2520" y="591"/>
                    <a:pt x="3901" y="555"/>
                  </a:cubicBezTo>
                  <a:cubicBezTo>
                    <a:pt x="3920" y="555"/>
                    <a:pt x="3938" y="555"/>
                    <a:pt x="3957" y="555"/>
                  </a:cubicBezTo>
                  <a:cubicBezTo>
                    <a:pt x="5206" y="555"/>
                    <a:pt x="6246" y="1331"/>
                    <a:pt x="7032" y="2234"/>
                  </a:cubicBezTo>
                  <a:cubicBezTo>
                    <a:pt x="7086" y="2300"/>
                    <a:pt x="7150" y="2327"/>
                    <a:pt x="7212" y="2327"/>
                  </a:cubicBezTo>
                  <a:cubicBezTo>
                    <a:pt x="7411" y="2327"/>
                    <a:pt x="7597" y="2050"/>
                    <a:pt x="7425" y="1841"/>
                  </a:cubicBezTo>
                  <a:cubicBezTo>
                    <a:pt x="6533" y="814"/>
                    <a:pt x="5330" y="0"/>
                    <a:pt x="3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60"/>
            <p:cNvSpPr/>
            <p:nvPr/>
          </p:nvSpPr>
          <p:spPr>
            <a:xfrm>
              <a:off x="7989335" y="4896125"/>
              <a:ext cx="127824" cy="145789"/>
            </a:xfrm>
            <a:custGeom>
              <a:avLst/>
              <a:gdLst/>
              <a:ahLst/>
              <a:cxnLst/>
              <a:rect l="l" t="t" r="r" b="b"/>
              <a:pathLst>
                <a:path w="4013" h="4577" extrusionOk="0">
                  <a:moveTo>
                    <a:pt x="357" y="0"/>
                  </a:moveTo>
                  <a:cubicBezTo>
                    <a:pt x="0" y="0"/>
                    <a:pt x="0" y="548"/>
                    <a:pt x="357" y="560"/>
                  </a:cubicBezTo>
                  <a:cubicBezTo>
                    <a:pt x="1250" y="572"/>
                    <a:pt x="2191" y="798"/>
                    <a:pt x="2774" y="1524"/>
                  </a:cubicBezTo>
                  <a:cubicBezTo>
                    <a:pt x="3393" y="2275"/>
                    <a:pt x="3441" y="3310"/>
                    <a:pt x="3310" y="4227"/>
                  </a:cubicBezTo>
                  <a:cubicBezTo>
                    <a:pt x="3281" y="4437"/>
                    <a:pt x="3467" y="4576"/>
                    <a:pt x="3628" y="4576"/>
                  </a:cubicBezTo>
                  <a:cubicBezTo>
                    <a:pt x="3733" y="4576"/>
                    <a:pt x="3827" y="4518"/>
                    <a:pt x="3846" y="4382"/>
                  </a:cubicBezTo>
                  <a:cubicBezTo>
                    <a:pt x="4012" y="3298"/>
                    <a:pt x="3953" y="2144"/>
                    <a:pt x="3274" y="1251"/>
                  </a:cubicBezTo>
                  <a:cubicBezTo>
                    <a:pt x="2584" y="358"/>
                    <a:pt x="1465" y="24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73" name="Google Shape;8473;p60"/>
            <p:cNvGrpSpPr/>
            <p:nvPr/>
          </p:nvGrpSpPr>
          <p:grpSpPr>
            <a:xfrm>
              <a:off x="8514620" y="4411423"/>
              <a:ext cx="200648" cy="195712"/>
              <a:chOff x="8514620" y="4411423"/>
              <a:chExt cx="200648" cy="195712"/>
            </a:xfrm>
          </p:grpSpPr>
          <p:sp>
            <p:nvSpPr>
              <p:cNvPr id="8474" name="Google Shape;8474;p60"/>
              <p:cNvSpPr/>
              <p:nvPr/>
            </p:nvSpPr>
            <p:spPr>
              <a:xfrm>
                <a:off x="8514620" y="4541900"/>
                <a:ext cx="70171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703" extrusionOk="0">
                    <a:moveTo>
                      <a:pt x="1108" y="0"/>
                    </a:moveTo>
                    <a:cubicBezTo>
                      <a:pt x="0" y="0"/>
                      <a:pt x="0" y="1703"/>
                      <a:pt x="1108" y="1703"/>
                    </a:cubicBezTo>
                    <a:cubicBezTo>
                      <a:pt x="2203" y="1703"/>
                      <a:pt x="2203" y="0"/>
                      <a:pt x="11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60"/>
              <p:cNvSpPr/>
              <p:nvPr/>
            </p:nvSpPr>
            <p:spPr>
              <a:xfrm>
                <a:off x="8612478" y="4411423"/>
                <a:ext cx="70171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715" extrusionOk="0">
                    <a:moveTo>
                      <a:pt x="1107" y="0"/>
                    </a:moveTo>
                    <a:cubicBezTo>
                      <a:pt x="0" y="0"/>
                      <a:pt x="0" y="1715"/>
                      <a:pt x="1107" y="1715"/>
                    </a:cubicBezTo>
                    <a:cubicBezTo>
                      <a:pt x="2203" y="1715"/>
                      <a:pt x="2203" y="0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60"/>
              <p:cNvSpPr/>
              <p:nvPr/>
            </p:nvSpPr>
            <p:spPr>
              <a:xfrm>
                <a:off x="8645065" y="4552890"/>
                <a:ext cx="70203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1703" extrusionOk="0">
                    <a:moveTo>
                      <a:pt x="1096" y="0"/>
                    </a:moveTo>
                    <a:cubicBezTo>
                      <a:pt x="1" y="0"/>
                      <a:pt x="1" y="1703"/>
                      <a:pt x="1096" y="1703"/>
                    </a:cubicBezTo>
                    <a:cubicBezTo>
                      <a:pt x="2204" y="1703"/>
                      <a:pt x="2204" y="0"/>
                      <a:pt x="10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477" name="Google Shape;8477;p60"/>
          <p:cNvSpPr/>
          <p:nvPr/>
        </p:nvSpPr>
        <p:spPr>
          <a:xfrm>
            <a:off x="2057149" y="2183213"/>
            <a:ext cx="82339" cy="64119"/>
          </a:xfrm>
          <a:custGeom>
            <a:avLst/>
            <a:gdLst/>
            <a:ahLst/>
            <a:cxnLst/>
            <a:rect l="l" t="t" r="r" b="b"/>
            <a:pathLst>
              <a:path w="2585" h="2013" extrusionOk="0">
                <a:moveTo>
                  <a:pt x="1298" y="0"/>
                </a:moveTo>
                <a:cubicBezTo>
                  <a:pt x="0" y="0"/>
                  <a:pt x="0" y="2012"/>
                  <a:pt x="1298" y="2012"/>
                </a:cubicBezTo>
                <a:cubicBezTo>
                  <a:pt x="2584" y="2012"/>
                  <a:pt x="2584" y="0"/>
                  <a:pt x="129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8" name="Google Shape;8478;p60"/>
          <p:cNvSpPr/>
          <p:nvPr/>
        </p:nvSpPr>
        <p:spPr>
          <a:xfrm>
            <a:off x="2044247" y="2067898"/>
            <a:ext cx="82721" cy="63737"/>
          </a:xfrm>
          <a:custGeom>
            <a:avLst/>
            <a:gdLst/>
            <a:ahLst/>
            <a:cxnLst/>
            <a:rect l="l" t="t" r="r" b="b"/>
            <a:pathLst>
              <a:path w="2597" h="2001" extrusionOk="0">
                <a:moveTo>
                  <a:pt x="1298" y="1"/>
                </a:moveTo>
                <a:cubicBezTo>
                  <a:pt x="1" y="1"/>
                  <a:pt x="1" y="2001"/>
                  <a:pt x="1298" y="2001"/>
                </a:cubicBezTo>
                <a:cubicBezTo>
                  <a:pt x="2596" y="2001"/>
                  <a:pt x="2596" y="1"/>
                  <a:pt x="129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9" name="Google Shape;8479;p60"/>
          <p:cNvSpPr/>
          <p:nvPr/>
        </p:nvSpPr>
        <p:spPr>
          <a:xfrm>
            <a:off x="4734032" y="2990285"/>
            <a:ext cx="82721" cy="64119"/>
          </a:xfrm>
          <a:custGeom>
            <a:avLst/>
            <a:gdLst/>
            <a:ahLst/>
            <a:cxnLst/>
            <a:rect l="l" t="t" r="r" b="b"/>
            <a:pathLst>
              <a:path w="2597" h="2013" extrusionOk="0">
                <a:moveTo>
                  <a:pt x="1299" y="1"/>
                </a:moveTo>
                <a:cubicBezTo>
                  <a:pt x="1" y="1"/>
                  <a:pt x="1" y="2013"/>
                  <a:pt x="1299" y="2013"/>
                </a:cubicBezTo>
                <a:cubicBezTo>
                  <a:pt x="2596" y="2013"/>
                  <a:pt x="2596" y="1"/>
                  <a:pt x="129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0" name="Google Shape;8480;p60"/>
          <p:cNvSpPr/>
          <p:nvPr/>
        </p:nvSpPr>
        <p:spPr>
          <a:xfrm>
            <a:off x="4746933" y="2836299"/>
            <a:ext cx="82721" cy="64119"/>
          </a:xfrm>
          <a:custGeom>
            <a:avLst/>
            <a:gdLst/>
            <a:ahLst/>
            <a:cxnLst/>
            <a:rect l="l" t="t" r="r" b="b"/>
            <a:pathLst>
              <a:path w="2597" h="2013" extrusionOk="0">
                <a:moveTo>
                  <a:pt x="1298" y="1"/>
                </a:moveTo>
                <a:cubicBezTo>
                  <a:pt x="1" y="1"/>
                  <a:pt x="1" y="2013"/>
                  <a:pt x="1298" y="2013"/>
                </a:cubicBezTo>
                <a:cubicBezTo>
                  <a:pt x="2596" y="2013"/>
                  <a:pt x="2596" y="1"/>
                  <a:pt x="129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1" name="Google Shape;8481;p60"/>
          <p:cNvSpPr/>
          <p:nvPr/>
        </p:nvSpPr>
        <p:spPr>
          <a:xfrm>
            <a:off x="6053520" y="1594186"/>
            <a:ext cx="82721" cy="63769"/>
          </a:xfrm>
          <a:custGeom>
            <a:avLst/>
            <a:gdLst/>
            <a:ahLst/>
            <a:cxnLst/>
            <a:rect l="l" t="t" r="r" b="b"/>
            <a:pathLst>
              <a:path w="2597" h="2002" extrusionOk="0">
                <a:moveTo>
                  <a:pt x="1298" y="1"/>
                </a:moveTo>
                <a:cubicBezTo>
                  <a:pt x="1" y="1"/>
                  <a:pt x="1" y="2001"/>
                  <a:pt x="1298" y="2001"/>
                </a:cubicBezTo>
                <a:cubicBezTo>
                  <a:pt x="2584" y="2001"/>
                  <a:pt x="2596" y="1"/>
                  <a:pt x="129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2" name="Google Shape;8482;p60"/>
          <p:cNvSpPr/>
          <p:nvPr/>
        </p:nvSpPr>
        <p:spPr>
          <a:xfrm>
            <a:off x="6066422" y="1786111"/>
            <a:ext cx="82339" cy="64119"/>
          </a:xfrm>
          <a:custGeom>
            <a:avLst/>
            <a:gdLst/>
            <a:ahLst/>
            <a:cxnLst/>
            <a:rect l="l" t="t" r="r" b="b"/>
            <a:pathLst>
              <a:path w="2585" h="2013" extrusionOk="0">
                <a:moveTo>
                  <a:pt x="1286" y="0"/>
                </a:moveTo>
                <a:cubicBezTo>
                  <a:pt x="0" y="0"/>
                  <a:pt x="0" y="2013"/>
                  <a:pt x="1286" y="2013"/>
                </a:cubicBezTo>
                <a:cubicBezTo>
                  <a:pt x="2584" y="2013"/>
                  <a:pt x="2584" y="0"/>
                  <a:pt x="128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3" name="Google Shape;8483;p60"/>
          <p:cNvGrpSpPr/>
          <p:nvPr/>
        </p:nvGrpSpPr>
        <p:grpSpPr>
          <a:xfrm>
            <a:off x="-919700" y="1840646"/>
            <a:ext cx="2358264" cy="1085884"/>
            <a:chOff x="-919700" y="1840646"/>
            <a:chExt cx="2358264" cy="1085884"/>
          </a:xfrm>
        </p:grpSpPr>
        <p:sp>
          <p:nvSpPr>
            <p:cNvPr id="8484" name="Google Shape;8484;p60"/>
            <p:cNvSpPr/>
            <p:nvPr/>
          </p:nvSpPr>
          <p:spPr>
            <a:xfrm>
              <a:off x="-919700" y="1840646"/>
              <a:ext cx="2358264" cy="1085884"/>
            </a:xfrm>
            <a:custGeom>
              <a:avLst/>
              <a:gdLst/>
              <a:ahLst/>
              <a:cxnLst/>
              <a:rect l="l" t="t" r="r" b="b"/>
              <a:pathLst>
                <a:path w="74037" h="34091" extrusionOk="0">
                  <a:moveTo>
                    <a:pt x="40328" y="0"/>
                  </a:moveTo>
                  <a:cubicBezTo>
                    <a:pt x="33896" y="0"/>
                    <a:pt x="29955" y="6619"/>
                    <a:pt x="30055" y="12743"/>
                  </a:cubicBezTo>
                  <a:cubicBezTo>
                    <a:pt x="27914" y="9745"/>
                    <a:pt x="24499" y="5074"/>
                    <a:pt x="20214" y="5074"/>
                  </a:cubicBezTo>
                  <a:cubicBezTo>
                    <a:pt x="19375" y="5074"/>
                    <a:pt x="18503" y="5253"/>
                    <a:pt x="17601" y="5658"/>
                  </a:cubicBezTo>
                  <a:cubicBezTo>
                    <a:pt x="12862" y="8159"/>
                    <a:pt x="14898" y="14814"/>
                    <a:pt x="15494" y="19089"/>
                  </a:cubicBezTo>
                  <a:cubicBezTo>
                    <a:pt x="14917" y="19016"/>
                    <a:pt x="14349" y="18981"/>
                    <a:pt x="13795" y="18981"/>
                  </a:cubicBezTo>
                  <a:cubicBezTo>
                    <a:pt x="5469" y="18981"/>
                    <a:pt x="1" y="26811"/>
                    <a:pt x="9957" y="31209"/>
                  </a:cubicBezTo>
                  <a:cubicBezTo>
                    <a:pt x="16030" y="33793"/>
                    <a:pt x="32674" y="33197"/>
                    <a:pt x="39223" y="33483"/>
                  </a:cubicBezTo>
                  <a:cubicBezTo>
                    <a:pt x="42911" y="33637"/>
                    <a:pt x="48145" y="34090"/>
                    <a:pt x="53134" y="34090"/>
                  </a:cubicBezTo>
                  <a:cubicBezTo>
                    <a:pt x="57002" y="34090"/>
                    <a:pt x="60724" y="33818"/>
                    <a:pt x="63464" y="32924"/>
                  </a:cubicBezTo>
                  <a:cubicBezTo>
                    <a:pt x="74037" y="29507"/>
                    <a:pt x="67143" y="21648"/>
                    <a:pt x="59083" y="20541"/>
                  </a:cubicBezTo>
                  <a:cubicBezTo>
                    <a:pt x="65440" y="13965"/>
                    <a:pt x="61905" y="9469"/>
                    <a:pt x="56767" y="9469"/>
                  </a:cubicBezTo>
                  <a:cubicBezTo>
                    <a:pt x="54073" y="9469"/>
                    <a:pt x="50937" y="10706"/>
                    <a:pt x="48557" y="13528"/>
                  </a:cubicBezTo>
                  <a:cubicBezTo>
                    <a:pt x="48403" y="8111"/>
                    <a:pt x="48688" y="1170"/>
                    <a:pt x="41783" y="110"/>
                  </a:cubicBezTo>
                  <a:cubicBezTo>
                    <a:pt x="41285" y="36"/>
                    <a:pt x="40800" y="0"/>
                    <a:pt x="40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60"/>
            <p:cNvSpPr/>
            <p:nvPr/>
          </p:nvSpPr>
          <p:spPr>
            <a:xfrm>
              <a:off x="267385" y="2356598"/>
              <a:ext cx="197071" cy="186337"/>
            </a:xfrm>
            <a:custGeom>
              <a:avLst/>
              <a:gdLst/>
              <a:ahLst/>
              <a:cxnLst/>
              <a:rect l="l" t="t" r="r" b="b"/>
              <a:pathLst>
                <a:path w="6187" h="5850" extrusionOk="0">
                  <a:moveTo>
                    <a:pt x="2411" y="0"/>
                  </a:moveTo>
                  <a:cubicBezTo>
                    <a:pt x="2182" y="0"/>
                    <a:pt x="1962" y="174"/>
                    <a:pt x="1954" y="439"/>
                  </a:cubicBezTo>
                  <a:cubicBezTo>
                    <a:pt x="1942" y="915"/>
                    <a:pt x="1918" y="1379"/>
                    <a:pt x="1918" y="1856"/>
                  </a:cubicBezTo>
                  <a:cubicBezTo>
                    <a:pt x="1406" y="2070"/>
                    <a:pt x="906" y="2308"/>
                    <a:pt x="418" y="2582"/>
                  </a:cubicBezTo>
                  <a:cubicBezTo>
                    <a:pt x="1" y="2808"/>
                    <a:pt x="227" y="3380"/>
                    <a:pt x="644" y="3415"/>
                  </a:cubicBezTo>
                  <a:cubicBezTo>
                    <a:pt x="1084" y="3463"/>
                    <a:pt x="1525" y="3534"/>
                    <a:pt x="1954" y="3654"/>
                  </a:cubicBezTo>
                  <a:cubicBezTo>
                    <a:pt x="1989" y="4237"/>
                    <a:pt x="2073" y="4820"/>
                    <a:pt x="2192" y="5392"/>
                  </a:cubicBezTo>
                  <a:cubicBezTo>
                    <a:pt x="2216" y="5511"/>
                    <a:pt x="2287" y="5606"/>
                    <a:pt x="2394" y="5666"/>
                  </a:cubicBezTo>
                  <a:cubicBezTo>
                    <a:pt x="2487" y="5785"/>
                    <a:pt x="2629" y="5849"/>
                    <a:pt x="2770" y="5849"/>
                  </a:cubicBezTo>
                  <a:cubicBezTo>
                    <a:pt x="2883" y="5849"/>
                    <a:pt x="2995" y="5809"/>
                    <a:pt x="3085" y="5725"/>
                  </a:cubicBezTo>
                  <a:cubicBezTo>
                    <a:pt x="3537" y="5320"/>
                    <a:pt x="3704" y="4749"/>
                    <a:pt x="3894" y="4201"/>
                  </a:cubicBezTo>
                  <a:cubicBezTo>
                    <a:pt x="4454" y="4356"/>
                    <a:pt x="5025" y="4463"/>
                    <a:pt x="5609" y="4499"/>
                  </a:cubicBezTo>
                  <a:cubicBezTo>
                    <a:pt x="5617" y="4500"/>
                    <a:pt x="5626" y="4500"/>
                    <a:pt x="5635" y="4500"/>
                  </a:cubicBezTo>
                  <a:cubicBezTo>
                    <a:pt x="5944" y="4500"/>
                    <a:pt x="6187" y="4087"/>
                    <a:pt x="5990" y="3820"/>
                  </a:cubicBezTo>
                  <a:cubicBezTo>
                    <a:pt x="5633" y="3320"/>
                    <a:pt x="5264" y="2844"/>
                    <a:pt x="4871" y="2380"/>
                  </a:cubicBezTo>
                  <a:cubicBezTo>
                    <a:pt x="5168" y="1963"/>
                    <a:pt x="5418" y="1499"/>
                    <a:pt x="5585" y="1010"/>
                  </a:cubicBezTo>
                  <a:cubicBezTo>
                    <a:pt x="5689" y="700"/>
                    <a:pt x="5427" y="456"/>
                    <a:pt x="5149" y="456"/>
                  </a:cubicBezTo>
                  <a:cubicBezTo>
                    <a:pt x="5075" y="456"/>
                    <a:pt x="5000" y="473"/>
                    <a:pt x="4930" y="510"/>
                  </a:cubicBezTo>
                  <a:cubicBezTo>
                    <a:pt x="4525" y="713"/>
                    <a:pt x="4121" y="903"/>
                    <a:pt x="3704" y="1082"/>
                  </a:cubicBezTo>
                  <a:cubicBezTo>
                    <a:pt x="3382" y="760"/>
                    <a:pt x="3061" y="439"/>
                    <a:pt x="2728" y="129"/>
                  </a:cubicBezTo>
                  <a:cubicBezTo>
                    <a:pt x="2635" y="40"/>
                    <a:pt x="2522" y="0"/>
                    <a:pt x="2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0"/>
            <p:cNvSpPr/>
            <p:nvPr/>
          </p:nvSpPr>
          <p:spPr>
            <a:xfrm>
              <a:off x="214362" y="2106602"/>
              <a:ext cx="254724" cy="117153"/>
            </a:xfrm>
            <a:custGeom>
              <a:avLst/>
              <a:gdLst/>
              <a:ahLst/>
              <a:cxnLst/>
              <a:rect l="l" t="t" r="r" b="b"/>
              <a:pathLst>
                <a:path w="7997" h="3678" extrusionOk="0">
                  <a:moveTo>
                    <a:pt x="3974" y="1"/>
                  </a:moveTo>
                  <a:cubicBezTo>
                    <a:pt x="2581" y="1"/>
                    <a:pt x="1270" y="727"/>
                    <a:pt x="217" y="1607"/>
                  </a:cubicBezTo>
                  <a:cubicBezTo>
                    <a:pt x="1" y="1786"/>
                    <a:pt x="200" y="2068"/>
                    <a:pt x="428" y="2068"/>
                  </a:cubicBezTo>
                  <a:cubicBezTo>
                    <a:pt x="489" y="2068"/>
                    <a:pt x="552" y="2048"/>
                    <a:pt x="610" y="2000"/>
                  </a:cubicBezTo>
                  <a:cubicBezTo>
                    <a:pt x="1539" y="1224"/>
                    <a:pt x="2713" y="562"/>
                    <a:pt x="3945" y="562"/>
                  </a:cubicBezTo>
                  <a:cubicBezTo>
                    <a:pt x="4150" y="562"/>
                    <a:pt x="4356" y="580"/>
                    <a:pt x="4563" y="619"/>
                  </a:cubicBezTo>
                  <a:cubicBezTo>
                    <a:pt x="6015" y="881"/>
                    <a:pt x="6920" y="2155"/>
                    <a:pt x="7384" y="3489"/>
                  </a:cubicBezTo>
                  <a:cubicBezTo>
                    <a:pt x="7431" y="3620"/>
                    <a:pt x="7543" y="3678"/>
                    <a:pt x="7655" y="3678"/>
                  </a:cubicBezTo>
                  <a:cubicBezTo>
                    <a:pt x="7826" y="3678"/>
                    <a:pt x="7997" y="3543"/>
                    <a:pt x="7932" y="3334"/>
                  </a:cubicBezTo>
                  <a:cubicBezTo>
                    <a:pt x="7396" y="1822"/>
                    <a:pt x="6384" y="405"/>
                    <a:pt x="4717" y="72"/>
                  </a:cubicBezTo>
                  <a:cubicBezTo>
                    <a:pt x="4468" y="23"/>
                    <a:pt x="4220" y="1"/>
                    <a:pt x="39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0"/>
            <p:cNvSpPr/>
            <p:nvPr/>
          </p:nvSpPr>
          <p:spPr>
            <a:xfrm>
              <a:off x="560910" y="2424608"/>
              <a:ext cx="174265" cy="209621"/>
            </a:xfrm>
            <a:custGeom>
              <a:avLst/>
              <a:gdLst/>
              <a:ahLst/>
              <a:cxnLst/>
              <a:rect l="l" t="t" r="r" b="b"/>
              <a:pathLst>
                <a:path w="5471" h="6581" extrusionOk="0">
                  <a:moveTo>
                    <a:pt x="4783" y="1"/>
                  </a:moveTo>
                  <a:cubicBezTo>
                    <a:pt x="4643" y="1"/>
                    <a:pt x="4512" y="90"/>
                    <a:pt x="4530" y="268"/>
                  </a:cubicBezTo>
                  <a:cubicBezTo>
                    <a:pt x="4875" y="3054"/>
                    <a:pt x="2887" y="5245"/>
                    <a:pt x="315" y="6031"/>
                  </a:cubicBezTo>
                  <a:cubicBezTo>
                    <a:pt x="1" y="6118"/>
                    <a:pt x="101" y="6581"/>
                    <a:pt x="383" y="6581"/>
                  </a:cubicBezTo>
                  <a:cubicBezTo>
                    <a:pt x="410" y="6581"/>
                    <a:pt x="440" y="6576"/>
                    <a:pt x="470" y="6567"/>
                  </a:cubicBezTo>
                  <a:cubicBezTo>
                    <a:pt x="3256" y="5721"/>
                    <a:pt x="5471" y="3304"/>
                    <a:pt x="5090" y="268"/>
                  </a:cubicBezTo>
                  <a:cubicBezTo>
                    <a:pt x="5072" y="90"/>
                    <a:pt x="4923" y="1"/>
                    <a:pt x="4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0"/>
            <p:cNvSpPr/>
            <p:nvPr/>
          </p:nvSpPr>
          <p:spPr>
            <a:xfrm>
              <a:off x="790742" y="2715156"/>
              <a:ext cx="177514" cy="85715"/>
            </a:xfrm>
            <a:custGeom>
              <a:avLst/>
              <a:gdLst/>
              <a:ahLst/>
              <a:cxnLst/>
              <a:rect l="l" t="t" r="r" b="b"/>
              <a:pathLst>
                <a:path w="5573" h="2691" extrusionOk="0">
                  <a:moveTo>
                    <a:pt x="1765" y="1"/>
                  </a:moveTo>
                  <a:cubicBezTo>
                    <a:pt x="1303" y="1"/>
                    <a:pt x="824" y="47"/>
                    <a:pt x="339" y="125"/>
                  </a:cubicBezTo>
                  <a:cubicBezTo>
                    <a:pt x="1" y="181"/>
                    <a:pt x="122" y="665"/>
                    <a:pt x="440" y="665"/>
                  </a:cubicBezTo>
                  <a:cubicBezTo>
                    <a:pt x="457" y="665"/>
                    <a:pt x="475" y="664"/>
                    <a:pt x="494" y="660"/>
                  </a:cubicBezTo>
                  <a:cubicBezTo>
                    <a:pt x="931" y="593"/>
                    <a:pt x="1360" y="551"/>
                    <a:pt x="1771" y="551"/>
                  </a:cubicBezTo>
                  <a:cubicBezTo>
                    <a:pt x="3165" y="551"/>
                    <a:pt x="4360" y="1025"/>
                    <a:pt x="4995" y="2542"/>
                  </a:cubicBezTo>
                  <a:cubicBezTo>
                    <a:pt x="5040" y="2647"/>
                    <a:pt x="5118" y="2691"/>
                    <a:pt x="5201" y="2691"/>
                  </a:cubicBezTo>
                  <a:cubicBezTo>
                    <a:pt x="5378" y="2691"/>
                    <a:pt x="5572" y="2488"/>
                    <a:pt x="5483" y="2268"/>
                  </a:cubicBezTo>
                  <a:cubicBezTo>
                    <a:pt x="4754" y="551"/>
                    <a:pt x="3359" y="1"/>
                    <a:pt x="1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60"/>
            <p:cNvSpPr/>
            <p:nvPr/>
          </p:nvSpPr>
          <p:spPr>
            <a:xfrm>
              <a:off x="-14260" y="2603409"/>
              <a:ext cx="45517" cy="171494"/>
            </a:xfrm>
            <a:custGeom>
              <a:avLst/>
              <a:gdLst/>
              <a:ahLst/>
              <a:cxnLst/>
              <a:rect l="l" t="t" r="r" b="b"/>
              <a:pathLst>
                <a:path w="1429" h="5384" extrusionOk="0">
                  <a:moveTo>
                    <a:pt x="381" y="1"/>
                  </a:moveTo>
                  <a:cubicBezTo>
                    <a:pt x="197" y="1"/>
                    <a:pt x="1" y="201"/>
                    <a:pt x="107" y="430"/>
                  </a:cubicBezTo>
                  <a:lnTo>
                    <a:pt x="107" y="418"/>
                  </a:lnTo>
                  <a:cubicBezTo>
                    <a:pt x="821" y="1906"/>
                    <a:pt x="857" y="3454"/>
                    <a:pt x="488" y="5038"/>
                  </a:cubicBezTo>
                  <a:cubicBezTo>
                    <a:pt x="438" y="5245"/>
                    <a:pt x="612" y="5384"/>
                    <a:pt x="776" y="5384"/>
                  </a:cubicBezTo>
                  <a:cubicBezTo>
                    <a:pt x="885" y="5384"/>
                    <a:pt x="991" y="5323"/>
                    <a:pt x="1024" y="5181"/>
                  </a:cubicBezTo>
                  <a:cubicBezTo>
                    <a:pt x="1429" y="3442"/>
                    <a:pt x="1369" y="1775"/>
                    <a:pt x="595" y="144"/>
                  </a:cubicBezTo>
                  <a:cubicBezTo>
                    <a:pt x="547" y="43"/>
                    <a:pt x="465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0" name="Google Shape;8490;p60"/>
          <p:cNvGrpSpPr/>
          <p:nvPr/>
        </p:nvGrpSpPr>
        <p:grpSpPr>
          <a:xfrm>
            <a:off x="7794135" y="1840646"/>
            <a:ext cx="2357881" cy="1124939"/>
            <a:chOff x="7660785" y="1840646"/>
            <a:chExt cx="2357881" cy="1124939"/>
          </a:xfrm>
        </p:grpSpPr>
        <p:sp>
          <p:nvSpPr>
            <p:cNvPr id="8491" name="Google Shape;8491;p60"/>
            <p:cNvSpPr/>
            <p:nvPr/>
          </p:nvSpPr>
          <p:spPr>
            <a:xfrm>
              <a:off x="7660785" y="1840646"/>
              <a:ext cx="2357881" cy="1085884"/>
            </a:xfrm>
            <a:custGeom>
              <a:avLst/>
              <a:gdLst/>
              <a:ahLst/>
              <a:cxnLst/>
              <a:rect l="l" t="t" r="r" b="b"/>
              <a:pathLst>
                <a:path w="74025" h="34091" extrusionOk="0">
                  <a:moveTo>
                    <a:pt x="40325" y="0"/>
                  </a:moveTo>
                  <a:cubicBezTo>
                    <a:pt x="33884" y="0"/>
                    <a:pt x="29943" y="6619"/>
                    <a:pt x="30043" y="12743"/>
                  </a:cubicBezTo>
                  <a:cubicBezTo>
                    <a:pt x="27912" y="9745"/>
                    <a:pt x="24490" y="5074"/>
                    <a:pt x="20209" y="5074"/>
                  </a:cubicBezTo>
                  <a:cubicBezTo>
                    <a:pt x="19372" y="5074"/>
                    <a:pt x="18501" y="5253"/>
                    <a:pt x="17601" y="5658"/>
                  </a:cubicBezTo>
                  <a:cubicBezTo>
                    <a:pt x="12862" y="8159"/>
                    <a:pt x="14898" y="14814"/>
                    <a:pt x="15493" y="19089"/>
                  </a:cubicBezTo>
                  <a:cubicBezTo>
                    <a:pt x="14917" y="19016"/>
                    <a:pt x="14349" y="18981"/>
                    <a:pt x="13794" y="18981"/>
                  </a:cubicBezTo>
                  <a:cubicBezTo>
                    <a:pt x="5468" y="18981"/>
                    <a:pt x="0" y="26811"/>
                    <a:pt x="9957" y="31209"/>
                  </a:cubicBezTo>
                  <a:cubicBezTo>
                    <a:pt x="16029" y="33793"/>
                    <a:pt x="32674" y="33197"/>
                    <a:pt x="39222" y="33483"/>
                  </a:cubicBezTo>
                  <a:lnTo>
                    <a:pt x="39211" y="33483"/>
                  </a:lnTo>
                  <a:cubicBezTo>
                    <a:pt x="42906" y="33637"/>
                    <a:pt x="48142" y="34090"/>
                    <a:pt x="53130" y="34090"/>
                  </a:cubicBezTo>
                  <a:cubicBezTo>
                    <a:pt x="56998" y="34090"/>
                    <a:pt x="60717" y="33818"/>
                    <a:pt x="63452" y="32924"/>
                  </a:cubicBezTo>
                  <a:cubicBezTo>
                    <a:pt x="74024" y="29507"/>
                    <a:pt x="67143" y="21648"/>
                    <a:pt x="59070" y="20541"/>
                  </a:cubicBezTo>
                  <a:cubicBezTo>
                    <a:pt x="65435" y="13965"/>
                    <a:pt x="61898" y="9469"/>
                    <a:pt x="56761" y="9469"/>
                  </a:cubicBezTo>
                  <a:cubicBezTo>
                    <a:pt x="54067" y="9469"/>
                    <a:pt x="50933" y="10706"/>
                    <a:pt x="48557" y="13528"/>
                  </a:cubicBezTo>
                  <a:cubicBezTo>
                    <a:pt x="48402" y="8111"/>
                    <a:pt x="48688" y="1170"/>
                    <a:pt x="41782" y="110"/>
                  </a:cubicBezTo>
                  <a:cubicBezTo>
                    <a:pt x="41283" y="36"/>
                    <a:pt x="40798" y="0"/>
                    <a:pt x="40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0"/>
            <p:cNvSpPr/>
            <p:nvPr/>
          </p:nvSpPr>
          <p:spPr>
            <a:xfrm>
              <a:off x="8358723" y="2279159"/>
              <a:ext cx="477119" cy="422141"/>
            </a:xfrm>
            <a:custGeom>
              <a:avLst/>
              <a:gdLst/>
              <a:ahLst/>
              <a:cxnLst/>
              <a:rect l="l" t="t" r="r" b="b"/>
              <a:pathLst>
                <a:path w="14979" h="13253" extrusionOk="0">
                  <a:moveTo>
                    <a:pt x="14657" y="0"/>
                  </a:moveTo>
                  <a:lnTo>
                    <a:pt x="14657" y="0"/>
                  </a:lnTo>
                  <a:cubicBezTo>
                    <a:pt x="12740" y="131"/>
                    <a:pt x="4168" y="417"/>
                    <a:pt x="1" y="1036"/>
                  </a:cubicBezTo>
                  <a:cubicBezTo>
                    <a:pt x="1799" y="1715"/>
                    <a:pt x="8407" y="4013"/>
                    <a:pt x="9561" y="4203"/>
                  </a:cubicBezTo>
                  <a:cubicBezTo>
                    <a:pt x="7942" y="5584"/>
                    <a:pt x="5561" y="6275"/>
                    <a:pt x="3835" y="7537"/>
                  </a:cubicBezTo>
                  <a:cubicBezTo>
                    <a:pt x="5049" y="8597"/>
                    <a:pt x="11026" y="11704"/>
                    <a:pt x="14050" y="13252"/>
                  </a:cubicBezTo>
                  <a:cubicBezTo>
                    <a:pt x="13574" y="11942"/>
                    <a:pt x="10407" y="8859"/>
                    <a:pt x="9431" y="7740"/>
                  </a:cubicBezTo>
                  <a:cubicBezTo>
                    <a:pt x="10359" y="6918"/>
                    <a:pt x="13383" y="5799"/>
                    <a:pt x="14979" y="4477"/>
                  </a:cubicBezTo>
                  <a:cubicBezTo>
                    <a:pt x="13181" y="3477"/>
                    <a:pt x="12014" y="3108"/>
                    <a:pt x="10621" y="2560"/>
                  </a:cubicBezTo>
                  <a:cubicBezTo>
                    <a:pt x="11812" y="1608"/>
                    <a:pt x="12860" y="1048"/>
                    <a:pt x="1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60"/>
            <p:cNvSpPr/>
            <p:nvPr/>
          </p:nvSpPr>
          <p:spPr>
            <a:xfrm>
              <a:off x="8434601" y="2784312"/>
              <a:ext cx="193440" cy="181273"/>
            </a:xfrm>
            <a:custGeom>
              <a:avLst/>
              <a:gdLst/>
              <a:ahLst/>
              <a:cxnLst/>
              <a:rect l="l" t="t" r="r" b="b"/>
              <a:pathLst>
                <a:path w="6073" h="5691" extrusionOk="0">
                  <a:moveTo>
                    <a:pt x="3459" y="0"/>
                  </a:moveTo>
                  <a:cubicBezTo>
                    <a:pt x="3325" y="0"/>
                    <a:pt x="3190" y="58"/>
                    <a:pt x="3096" y="180"/>
                  </a:cubicBezTo>
                  <a:cubicBezTo>
                    <a:pt x="2810" y="561"/>
                    <a:pt x="2524" y="930"/>
                    <a:pt x="2250" y="1311"/>
                  </a:cubicBezTo>
                  <a:cubicBezTo>
                    <a:pt x="1703" y="1204"/>
                    <a:pt x="1167" y="1109"/>
                    <a:pt x="607" y="1049"/>
                  </a:cubicBezTo>
                  <a:cubicBezTo>
                    <a:pt x="589" y="1047"/>
                    <a:pt x="571" y="1047"/>
                    <a:pt x="554" y="1047"/>
                  </a:cubicBezTo>
                  <a:cubicBezTo>
                    <a:pt x="121" y="1047"/>
                    <a:pt x="0" y="1607"/>
                    <a:pt x="310" y="1859"/>
                  </a:cubicBezTo>
                  <a:cubicBezTo>
                    <a:pt x="655" y="2157"/>
                    <a:pt x="964" y="2466"/>
                    <a:pt x="1250" y="2800"/>
                  </a:cubicBezTo>
                  <a:cubicBezTo>
                    <a:pt x="941" y="3300"/>
                    <a:pt x="667" y="3823"/>
                    <a:pt x="441" y="4371"/>
                  </a:cubicBezTo>
                  <a:cubicBezTo>
                    <a:pt x="393" y="4478"/>
                    <a:pt x="393" y="4597"/>
                    <a:pt x="441" y="4705"/>
                  </a:cubicBezTo>
                  <a:cubicBezTo>
                    <a:pt x="452" y="4958"/>
                    <a:pt x="667" y="5161"/>
                    <a:pt x="916" y="5161"/>
                  </a:cubicBezTo>
                  <a:cubicBezTo>
                    <a:pt x="936" y="5161"/>
                    <a:pt x="956" y="5160"/>
                    <a:pt x="976" y="5157"/>
                  </a:cubicBezTo>
                  <a:cubicBezTo>
                    <a:pt x="1584" y="5086"/>
                    <a:pt x="2048" y="4716"/>
                    <a:pt x="2524" y="4371"/>
                  </a:cubicBezTo>
                  <a:cubicBezTo>
                    <a:pt x="2881" y="4824"/>
                    <a:pt x="3298" y="5240"/>
                    <a:pt x="3739" y="5609"/>
                  </a:cubicBezTo>
                  <a:cubicBezTo>
                    <a:pt x="3811" y="5665"/>
                    <a:pt x="3897" y="5690"/>
                    <a:pt x="3985" y="5690"/>
                  </a:cubicBezTo>
                  <a:cubicBezTo>
                    <a:pt x="4216" y="5690"/>
                    <a:pt x="4453" y="5517"/>
                    <a:pt x="4453" y="5276"/>
                  </a:cubicBezTo>
                  <a:cubicBezTo>
                    <a:pt x="4441" y="4669"/>
                    <a:pt x="4417" y="4062"/>
                    <a:pt x="4370" y="3454"/>
                  </a:cubicBezTo>
                  <a:cubicBezTo>
                    <a:pt x="4858" y="3288"/>
                    <a:pt x="5322" y="3050"/>
                    <a:pt x="5739" y="2752"/>
                  </a:cubicBezTo>
                  <a:cubicBezTo>
                    <a:pt x="6072" y="2502"/>
                    <a:pt x="5870" y="2002"/>
                    <a:pt x="5489" y="1954"/>
                  </a:cubicBezTo>
                  <a:cubicBezTo>
                    <a:pt x="5048" y="1895"/>
                    <a:pt x="4596" y="1811"/>
                    <a:pt x="4155" y="1716"/>
                  </a:cubicBezTo>
                  <a:cubicBezTo>
                    <a:pt x="4084" y="1276"/>
                    <a:pt x="4001" y="823"/>
                    <a:pt x="3905" y="371"/>
                  </a:cubicBezTo>
                  <a:cubicBezTo>
                    <a:pt x="3862" y="133"/>
                    <a:pt x="366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60"/>
            <p:cNvSpPr/>
            <p:nvPr/>
          </p:nvSpPr>
          <p:spPr>
            <a:xfrm>
              <a:off x="8238280" y="2201688"/>
              <a:ext cx="185190" cy="150121"/>
            </a:xfrm>
            <a:custGeom>
              <a:avLst/>
              <a:gdLst/>
              <a:ahLst/>
              <a:cxnLst/>
              <a:rect l="l" t="t" r="r" b="b"/>
              <a:pathLst>
                <a:path w="5814" h="4713" extrusionOk="0">
                  <a:moveTo>
                    <a:pt x="4291" y="0"/>
                  </a:moveTo>
                  <a:cubicBezTo>
                    <a:pt x="1933" y="0"/>
                    <a:pt x="1" y="1842"/>
                    <a:pt x="317" y="4445"/>
                  </a:cubicBezTo>
                  <a:cubicBezTo>
                    <a:pt x="335" y="4623"/>
                    <a:pt x="484" y="4713"/>
                    <a:pt x="624" y="4713"/>
                  </a:cubicBezTo>
                  <a:cubicBezTo>
                    <a:pt x="764" y="4713"/>
                    <a:pt x="895" y="4623"/>
                    <a:pt x="877" y="4445"/>
                  </a:cubicBezTo>
                  <a:cubicBezTo>
                    <a:pt x="602" y="2163"/>
                    <a:pt x="2218" y="552"/>
                    <a:pt x="4271" y="552"/>
                  </a:cubicBezTo>
                  <a:cubicBezTo>
                    <a:pt x="4618" y="552"/>
                    <a:pt x="4977" y="598"/>
                    <a:pt x="5341" y="694"/>
                  </a:cubicBezTo>
                  <a:cubicBezTo>
                    <a:pt x="5369" y="702"/>
                    <a:pt x="5396" y="705"/>
                    <a:pt x="5422" y="705"/>
                  </a:cubicBezTo>
                  <a:cubicBezTo>
                    <a:pt x="5709" y="705"/>
                    <a:pt x="5814" y="246"/>
                    <a:pt x="5496" y="158"/>
                  </a:cubicBezTo>
                  <a:cubicBezTo>
                    <a:pt x="5088" y="51"/>
                    <a:pt x="4684" y="0"/>
                    <a:pt x="4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60"/>
            <p:cNvSpPr/>
            <p:nvPr/>
          </p:nvSpPr>
          <p:spPr>
            <a:xfrm>
              <a:off x="8066837" y="2619750"/>
              <a:ext cx="241888" cy="128939"/>
            </a:xfrm>
            <a:custGeom>
              <a:avLst/>
              <a:gdLst/>
              <a:ahLst/>
              <a:cxnLst/>
              <a:rect l="l" t="t" r="r" b="b"/>
              <a:pathLst>
                <a:path w="7594" h="4048" extrusionOk="0">
                  <a:moveTo>
                    <a:pt x="4677" y="0"/>
                  </a:moveTo>
                  <a:cubicBezTo>
                    <a:pt x="4134" y="0"/>
                    <a:pt x="3588" y="100"/>
                    <a:pt x="3056" y="322"/>
                  </a:cubicBezTo>
                  <a:cubicBezTo>
                    <a:pt x="1591" y="929"/>
                    <a:pt x="651" y="2274"/>
                    <a:pt x="79" y="3715"/>
                  </a:cubicBezTo>
                  <a:cubicBezTo>
                    <a:pt x="0" y="3916"/>
                    <a:pt x="168" y="4048"/>
                    <a:pt x="342" y="4048"/>
                  </a:cubicBezTo>
                  <a:cubicBezTo>
                    <a:pt x="457" y="4048"/>
                    <a:pt x="575" y="3990"/>
                    <a:pt x="627" y="3858"/>
                  </a:cubicBezTo>
                  <a:cubicBezTo>
                    <a:pt x="1127" y="2584"/>
                    <a:pt x="1960" y="1369"/>
                    <a:pt x="3282" y="834"/>
                  </a:cubicBezTo>
                  <a:cubicBezTo>
                    <a:pt x="3747" y="641"/>
                    <a:pt x="4223" y="554"/>
                    <a:pt x="4697" y="554"/>
                  </a:cubicBezTo>
                  <a:cubicBezTo>
                    <a:pt x="5509" y="554"/>
                    <a:pt x="6315" y="809"/>
                    <a:pt x="7044" y="1215"/>
                  </a:cubicBezTo>
                  <a:cubicBezTo>
                    <a:pt x="7093" y="1242"/>
                    <a:pt x="7140" y="1253"/>
                    <a:pt x="7185" y="1253"/>
                  </a:cubicBezTo>
                  <a:cubicBezTo>
                    <a:pt x="7435" y="1253"/>
                    <a:pt x="7593" y="880"/>
                    <a:pt x="7330" y="738"/>
                  </a:cubicBezTo>
                  <a:cubicBezTo>
                    <a:pt x="6501" y="283"/>
                    <a:pt x="5592" y="0"/>
                    <a:pt x="4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60"/>
            <p:cNvSpPr/>
            <p:nvPr/>
          </p:nvSpPr>
          <p:spPr>
            <a:xfrm>
              <a:off x="8859511" y="2493000"/>
              <a:ext cx="280971" cy="89506"/>
            </a:xfrm>
            <a:custGeom>
              <a:avLst/>
              <a:gdLst/>
              <a:ahLst/>
              <a:cxnLst/>
              <a:rect l="l" t="t" r="r" b="b"/>
              <a:pathLst>
                <a:path w="8821" h="2810" extrusionOk="0">
                  <a:moveTo>
                    <a:pt x="4578" y="0"/>
                  </a:moveTo>
                  <a:cubicBezTo>
                    <a:pt x="4527" y="0"/>
                    <a:pt x="4476" y="1"/>
                    <a:pt x="4425" y="3"/>
                  </a:cubicBezTo>
                  <a:cubicBezTo>
                    <a:pt x="2675" y="62"/>
                    <a:pt x="1175" y="1027"/>
                    <a:pt x="151" y="2396"/>
                  </a:cubicBezTo>
                  <a:cubicBezTo>
                    <a:pt x="0" y="2605"/>
                    <a:pt x="196" y="2802"/>
                    <a:pt x="400" y="2802"/>
                  </a:cubicBezTo>
                  <a:cubicBezTo>
                    <a:pt x="487" y="2802"/>
                    <a:pt x="575" y="2767"/>
                    <a:pt x="639" y="2681"/>
                  </a:cubicBezTo>
                  <a:cubicBezTo>
                    <a:pt x="1640" y="1334"/>
                    <a:pt x="3103" y="618"/>
                    <a:pt x="4542" y="618"/>
                  </a:cubicBezTo>
                  <a:cubicBezTo>
                    <a:pt x="5926" y="618"/>
                    <a:pt x="7289" y="1281"/>
                    <a:pt x="8199" y="2681"/>
                  </a:cubicBezTo>
                  <a:cubicBezTo>
                    <a:pt x="8257" y="2772"/>
                    <a:pt x="8343" y="2810"/>
                    <a:pt x="8428" y="2810"/>
                  </a:cubicBezTo>
                  <a:cubicBezTo>
                    <a:pt x="8624" y="2810"/>
                    <a:pt x="8820" y="2611"/>
                    <a:pt x="8688" y="2396"/>
                  </a:cubicBezTo>
                  <a:cubicBezTo>
                    <a:pt x="7751" y="973"/>
                    <a:pt x="6297" y="0"/>
                    <a:pt x="4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0"/>
            <p:cNvSpPr/>
            <p:nvPr/>
          </p:nvSpPr>
          <p:spPr>
            <a:xfrm>
              <a:off x="8809468" y="2049295"/>
              <a:ext cx="278168" cy="136074"/>
            </a:xfrm>
            <a:custGeom>
              <a:avLst/>
              <a:gdLst/>
              <a:ahLst/>
              <a:cxnLst/>
              <a:rect l="l" t="t" r="r" b="b"/>
              <a:pathLst>
                <a:path w="8733" h="4272" extrusionOk="0">
                  <a:moveTo>
                    <a:pt x="4207" y="1"/>
                  </a:moveTo>
                  <a:cubicBezTo>
                    <a:pt x="2606" y="1"/>
                    <a:pt x="1139" y="924"/>
                    <a:pt x="162" y="2192"/>
                  </a:cubicBezTo>
                  <a:cubicBezTo>
                    <a:pt x="0" y="2408"/>
                    <a:pt x="184" y="2684"/>
                    <a:pt x="377" y="2684"/>
                  </a:cubicBezTo>
                  <a:cubicBezTo>
                    <a:pt x="439" y="2684"/>
                    <a:pt x="502" y="2655"/>
                    <a:pt x="555" y="2585"/>
                  </a:cubicBezTo>
                  <a:lnTo>
                    <a:pt x="555" y="2597"/>
                  </a:lnTo>
                  <a:cubicBezTo>
                    <a:pt x="1444" y="1454"/>
                    <a:pt x="2746" y="565"/>
                    <a:pt x="4203" y="565"/>
                  </a:cubicBezTo>
                  <a:cubicBezTo>
                    <a:pt x="4386" y="565"/>
                    <a:pt x="4571" y="579"/>
                    <a:pt x="4758" y="609"/>
                  </a:cubicBezTo>
                  <a:cubicBezTo>
                    <a:pt x="6568" y="882"/>
                    <a:pt x="7663" y="2430"/>
                    <a:pt x="8139" y="4073"/>
                  </a:cubicBezTo>
                  <a:cubicBezTo>
                    <a:pt x="8177" y="4212"/>
                    <a:pt x="8286" y="4272"/>
                    <a:pt x="8397" y="4272"/>
                  </a:cubicBezTo>
                  <a:cubicBezTo>
                    <a:pt x="8563" y="4272"/>
                    <a:pt x="8732" y="4137"/>
                    <a:pt x="8675" y="3930"/>
                  </a:cubicBezTo>
                  <a:cubicBezTo>
                    <a:pt x="8139" y="2085"/>
                    <a:pt x="6901" y="394"/>
                    <a:pt x="4913" y="61"/>
                  </a:cubicBezTo>
                  <a:cubicBezTo>
                    <a:pt x="4675" y="20"/>
                    <a:pt x="4440" y="1"/>
                    <a:pt x="4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49299" y="454814"/>
            <a:ext cx="5093495" cy="572700"/>
          </a:xfrm>
        </p:spPr>
        <p:txBody>
          <a:bodyPr/>
          <a:lstStyle/>
          <a:p>
            <a:r>
              <a:rPr lang="en-US" sz="2000" dirty="0" err="1">
                <a:solidFill>
                  <a:srgbClr val="C00000"/>
                </a:solidFill>
                <a:latin typeface="+mn-lt"/>
              </a:rPr>
              <a:t>Lợi</a:t>
            </a:r>
            <a:r>
              <a:rPr lang="en-US" sz="2000" dirty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2000" dirty="0" err="1">
                <a:solidFill>
                  <a:srgbClr val="C00000"/>
                </a:solidFill>
                <a:latin typeface="+mn-lt"/>
              </a:rPr>
              <a:t>ích</a:t>
            </a:r>
            <a:r>
              <a:rPr lang="en-US" sz="2000" dirty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2000" dirty="0" err="1">
                <a:solidFill>
                  <a:srgbClr val="C00000"/>
                </a:solidFill>
                <a:latin typeface="+mn-lt"/>
              </a:rPr>
              <a:t>của</a:t>
            </a:r>
            <a:r>
              <a:rPr lang="en-US" sz="2000" dirty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2000" dirty="0" err="1">
                <a:solidFill>
                  <a:srgbClr val="C00000"/>
                </a:solidFill>
                <a:latin typeface="+mn-lt"/>
              </a:rPr>
              <a:t>việc</a:t>
            </a:r>
            <a:r>
              <a:rPr lang="en-US" sz="2000" dirty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2000" dirty="0" err="1">
                <a:solidFill>
                  <a:srgbClr val="C00000"/>
                </a:solidFill>
                <a:latin typeface="+mn-lt"/>
              </a:rPr>
              <a:t>xây</a:t>
            </a:r>
            <a:r>
              <a:rPr lang="en-US" sz="2000" dirty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2000" dirty="0" err="1">
                <a:solidFill>
                  <a:srgbClr val="C00000"/>
                </a:solidFill>
                <a:latin typeface="+mn-lt"/>
              </a:rPr>
              <a:t>dựng</a:t>
            </a:r>
            <a:r>
              <a:rPr lang="en-US" sz="2000" dirty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2000" dirty="0" err="1">
                <a:solidFill>
                  <a:srgbClr val="C00000"/>
                </a:solidFill>
                <a:latin typeface="+mn-lt"/>
              </a:rPr>
              <a:t>thời</a:t>
            </a:r>
            <a:r>
              <a:rPr lang="en-US" sz="2000" dirty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2000" dirty="0" err="1">
                <a:solidFill>
                  <a:srgbClr val="C00000"/>
                </a:solidFill>
                <a:latin typeface="+mn-lt"/>
              </a:rPr>
              <a:t>gian</a:t>
            </a:r>
            <a:r>
              <a:rPr lang="en-US" sz="2000" dirty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2000" dirty="0" err="1">
                <a:solidFill>
                  <a:srgbClr val="C00000"/>
                </a:solidFill>
                <a:latin typeface="+mn-lt"/>
              </a:rPr>
              <a:t>biểu</a:t>
            </a:r>
            <a:endParaRPr lang="en-US" sz="20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353840" y="1819441"/>
            <a:ext cx="267767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dirty="0" err="1"/>
              <a:t>Tạo</a:t>
            </a:r>
            <a:r>
              <a:rPr lang="en-US" sz="2000" dirty="0"/>
              <a:t> </a:t>
            </a:r>
            <a:r>
              <a:rPr lang="en-US" sz="2000" dirty="0" err="1"/>
              <a:t>thói</a:t>
            </a:r>
            <a:r>
              <a:rPr lang="en-US" sz="2000" dirty="0"/>
              <a:t> </a:t>
            </a:r>
            <a:r>
              <a:rPr lang="en-US" sz="2000" dirty="0" err="1"/>
              <a:t>quen</a:t>
            </a:r>
            <a:r>
              <a:rPr lang="en-US" sz="2000" dirty="0"/>
              <a:t> </a:t>
            </a:r>
            <a:r>
              <a:rPr lang="en-US" sz="2000" dirty="0" err="1"/>
              <a:t>đúng</a:t>
            </a:r>
            <a:r>
              <a:rPr lang="en-US" sz="2000" dirty="0"/>
              <a:t> </a:t>
            </a:r>
            <a:r>
              <a:rPr lang="en-US" sz="2000" dirty="0" err="1"/>
              <a:t>giờ</a:t>
            </a:r>
            <a:r>
              <a:rPr lang="en-US" sz="2000" dirty="0"/>
              <a:t>, </a:t>
            </a:r>
            <a:r>
              <a:rPr lang="en-US" sz="2000" dirty="0" err="1"/>
              <a:t>tránh</a:t>
            </a:r>
            <a:r>
              <a:rPr lang="en-US" sz="2000" dirty="0"/>
              <a:t> </a:t>
            </a:r>
            <a:r>
              <a:rPr lang="en-US" sz="2000" dirty="0" err="1"/>
              <a:t>trì</a:t>
            </a:r>
            <a:r>
              <a:rPr lang="en-US" sz="2000" dirty="0"/>
              <a:t> </a:t>
            </a:r>
            <a:r>
              <a:rPr lang="en-US" sz="2000" dirty="0" err="1"/>
              <a:t>hoãn</a:t>
            </a:r>
            <a:r>
              <a:rPr lang="en-US" sz="2000" dirty="0"/>
              <a:t> </a:t>
            </a:r>
            <a:r>
              <a:rPr lang="en-US" sz="2000" dirty="0" err="1"/>
              <a:t>công</a:t>
            </a:r>
            <a:r>
              <a:rPr lang="en-US" sz="2000" dirty="0"/>
              <a:t> </a:t>
            </a:r>
            <a:r>
              <a:rPr lang="en-US" sz="2000" dirty="0" err="1"/>
              <a:t>việc</a:t>
            </a:r>
            <a:r>
              <a:rPr lang="en-US" sz="2000" dirty="0"/>
              <a:t>.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4756041" y="1805137"/>
            <a:ext cx="2838795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động</a:t>
            </a:r>
            <a:r>
              <a:rPr lang="en-US" sz="2000" dirty="0"/>
              <a:t> </a:t>
            </a:r>
            <a:r>
              <a:rPr lang="en-US" sz="2000" dirty="0" err="1"/>
              <a:t>lực</a:t>
            </a:r>
            <a:r>
              <a:rPr lang="en-US" sz="2000" dirty="0"/>
              <a:t> </a:t>
            </a:r>
            <a:r>
              <a:rPr lang="en-US" sz="2000" dirty="0" err="1"/>
              <a:t>để</a:t>
            </a:r>
            <a:r>
              <a:rPr lang="en-US" sz="2000" dirty="0"/>
              <a:t> </a:t>
            </a:r>
            <a:r>
              <a:rPr lang="en-US" sz="2000" dirty="0" err="1"/>
              <a:t>hoàn</a:t>
            </a:r>
            <a:r>
              <a:rPr lang="en-US" sz="2000" dirty="0"/>
              <a:t> </a:t>
            </a:r>
            <a:r>
              <a:rPr lang="en-US" sz="2000" dirty="0" err="1"/>
              <a:t>thành</a:t>
            </a:r>
            <a:r>
              <a:rPr lang="en-US" sz="2000" dirty="0"/>
              <a:t> </a:t>
            </a:r>
            <a:r>
              <a:rPr lang="en-US" sz="2000" dirty="0" err="1"/>
              <a:t>các</a:t>
            </a:r>
            <a:r>
              <a:rPr lang="en-US" sz="2000" dirty="0"/>
              <a:t> </a:t>
            </a:r>
            <a:r>
              <a:rPr lang="en-US" sz="2000" dirty="0" err="1"/>
              <a:t>công</a:t>
            </a:r>
            <a:r>
              <a:rPr lang="en-US" sz="2000" dirty="0"/>
              <a:t> </a:t>
            </a:r>
            <a:r>
              <a:rPr lang="en-US" sz="2000" dirty="0" err="1"/>
              <a:t>việc</a:t>
            </a:r>
            <a:r>
              <a:rPr lang="en-US" sz="2000" dirty="0"/>
              <a:t> </a:t>
            </a:r>
            <a:r>
              <a:rPr lang="en-US" sz="2000" dirty="0" err="1"/>
              <a:t>như</a:t>
            </a:r>
            <a:r>
              <a:rPr lang="en-US" sz="2000" dirty="0"/>
              <a:t> </a:t>
            </a:r>
            <a:r>
              <a:rPr lang="en-US" sz="2000" dirty="0" err="1"/>
              <a:t>kế</a:t>
            </a:r>
            <a:r>
              <a:rPr lang="en-US" sz="2000" dirty="0"/>
              <a:t> </a:t>
            </a:r>
            <a:r>
              <a:rPr lang="en-US" sz="2000" dirty="0" err="1"/>
              <a:t>hoạch</a:t>
            </a:r>
            <a:r>
              <a:rPr lang="en-US" sz="2000" dirty="0"/>
              <a:t> </a:t>
            </a:r>
            <a:r>
              <a:rPr lang="en-US" sz="2000" dirty="0" err="1"/>
              <a:t>đã</a:t>
            </a:r>
            <a:r>
              <a:rPr lang="en-US" sz="2000" dirty="0"/>
              <a:t> </a:t>
            </a:r>
            <a:r>
              <a:rPr lang="en-US" sz="2000" dirty="0" err="1"/>
              <a:t>đề</a:t>
            </a:r>
            <a:r>
              <a:rPr lang="en-US" sz="2000" dirty="0"/>
              <a:t> </a:t>
            </a:r>
            <a:r>
              <a:rPr lang="en-US" sz="2000" dirty="0" err="1"/>
              <a:t>ra.</a:t>
            </a:r>
            <a:endParaRPr lang="en-US" sz="2000" dirty="0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spd="slow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1" grpId="0" animBg="1"/>
      <p:bldP spid="8393" grpId="0" animBg="1"/>
      <p:bldP spid="2" grpId="0"/>
      <p:bldP spid="3" grpId="0"/>
      <p:bldP spid="13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7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68" name="Google Shape;7468;p55"/>
          <p:cNvGrpSpPr/>
          <p:nvPr/>
        </p:nvGrpSpPr>
        <p:grpSpPr>
          <a:xfrm>
            <a:off x="4897303" y="4291896"/>
            <a:ext cx="818235" cy="643250"/>
            <a:chOff x="4897303" y="4291896"/>
            <a:chExt cx="818235" cy="643250"/>
          </a:xfrm>
        </p:grpSpPr>
        <p:sp>
          <p:nvSpPr>
            <p:cNvPr id="7469" name="Google Shape;7469;p55"/>
            <p:cNvSpPr/>
            <p:nvPr/>
          </p:nvSpPr>
          <p:spPr>
            <a:xfrm>
              <a:off x="5529595" y="4782861"/>
              <a:ext cx="183930" cy="152284"/>
            </a:xfrm>
            <a:custGeom>
              <a:avLst/>
              <a:gdLst/>
              <a:ahLst/>
              <a:cxnLst/>
              <a:rect l="l" t="t" r="r" b="b"/>
              <a:pathLst>
                <a:path w="5725" h="4740" extrusionOk="0">
                  <a:moveTo>
                    <a:pt x="1022" y="1"/>
                  </a:moveTo>
                  <a:cubicBezTo>
                    <a:pt x="925" y="1"/>
                    <a:pt x="870" y="4"/>
                    <a:pt x="870" y="4"/>
                  </a:cubicBezTo>
                  <a:cubicBezTo>
                    <a:pt x="870" y="4"/>
                    <a:pt x="25" y="87"/>
                    <a:pt x="13" y="1171"/>
                  </a:cubicBezTo>
                  <a:cubicBezTo>
                    <a:pt x="1" y="2253"/>
                    <a:pt x="1432" y="4267"/>
                    <a:pt x="2902" y="4267"/>
                  </a:cubicBezTo>
                  <a:cubicBezTo>
                    <a:pt x="2919" y="4267"/>
                    <a:pt x="2936" y="4267"/>
                    <a:pt x="2953" y="4266"/>
                  </a:cubicBezTo>
                  <a:cubicBezTo>
                    <a:pt x="3016" y="4265"/>
                    <a:pt x="3078" y="4264"/>
                    <a:pt x="3140" y="4264"/>
                  </a:cubicBezTo>
                  <a:cubicBezTo>
                    <a:pt x="4006" y="4264"/>
                    <a:pt x="4870" y="4419"/>
                    <a:pt x="5692" y="4719"/>
                  </a:cubicBezTo>
                  <a:cubicBezTo>
                    <a:pt x="5692" y="4719"/>
                    <a:pt x="5701" y="4739"/>
                    <a:pt x="5707" y="4739"/>
                  </a:cubicBezTo>
                  <a:cubicBezTo>
                    <a:pt x="5724" y="4739"/>
                    <a:pt x="5696" y="4506"/>
                    <a:pt x="5109" y="2468"/>
                  </a:cubicBezTo>
                  <a:cubicBezTo>
                    <a:pt x="4442" y="147"/>
                    <a:pt x="1700" y="1"/>
                    <a:pt x="10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55"/>
            <p:cNvSpPr/>
            <p:nvPr/>
          </p:nvSpPr>
          <p:spPr>
            <a:xfrm>
              <a:off x="5531607" y="4790946"/>
              <a:ext cx="183930" cy="136092"/>
            </a:xfrm>
            <a:custGeom>
              <a:avLst/>
              <a:gdLst/>
              <a:ahLst/>
              <a:cxnLst/>
              <a:rect l="l" t="t" r="r" b="b"/>
              <a:pathLst>
                <a:path w="5725" h="4236" extrusionOk="0">
                  <a:moveTo>
                    <a:pt x="167" y="1"/>
                  </a:moveTo>
                  <a:cubicBezTo>
                    <a:pt x="60" y="203"/>
                    <a:pt x="13" y="441"/>
                    <a:pt x="13" y="668"/>
                  </a:cubicBezTo>
                  <a:cubicBezTo>
                    <a:pt x="1" y="1750"/>
                    <a:pt x="1432" y="3764"/>
                    <a:pt x="2902" y="3764"/>
                  </a:cubicBezTo>
                  <a:cubicBezTo>
                    <a:pt x="2919" y="3764"/>
                    <a:pt x="2936" y="3764"/>
                    <a:pt x="2953" y="3763"/>
                  </a:cubicBezTo>
                  <a:cubicBezTo>
                    <a:pt x="3016" y="3762"/>
                    <a:pt x="3078" y="3761"/>
                    <a:pt x="3140" y="3761"/>
                  </a:cubicBezTo>
                  <a:cubicBezTo>
                    <a:pt x="4006" y="3761"/>
                    <a:pt x="4870" y="3916"/>
                    <a:pt x="5692" y="4216"/>
                  </a:cubicBezTo>
                  <a:cubicBezTo>
                    <a:pt x="5692" y="4216"/>
                    <a:pt x="5701" y="4236"/>
                    <a:pt x="5707" y="4236"/>
                  </a:cubicBezTo>
                  <a:cubicBezTo>
                    <a:pt x="5725" y="4236"/>
                    <a:pt x="5707" y="4054"/>
                    <a:pt x="5287" y="2596"/>
                  </a:cubicBezTo>
                  <a:cubicBezTo>
                    <a:pt x="3549" y="1787"/>
                    <a:pt x="1822" y="953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55"/>
            <p:cNvSpPr/>
            <p:nvPr/>
          </p:nvSpPr>
          <p:spPr>
            <a:xfrm>
              <a:off x="4897303" y="4291896"/>
              <a:ext cx="661409" cy="516353"/>
            </a:xfrm>
            <a:custGeom>
              <a:avLst/>
              <a:gdLst/>
              <a:ahLst/>
              <a:cxnLst/>
              <a:rect l="l" t="t" r="r" b="b"/>
              <a:pathLst>
                <a:path w="20587" h="16072" extrusionOk="0">
                  <a:moveTo>
                    <a:pt x="647" y="1"/>
                  </a:moveTo>
                  <a:cubicBezTo>
                    <a:pt x="600" y="1"/>
                    <a:pt x="567" y="11"/>
                    <a:pt x="548" y="34"/>
                  </a:cubicBezTo>
                  <a:cubicBezTo>
                    <a:pt x="1" y="701"/>
                    <a:pt x="9002" y="8785"/>
                    <a:pt x="12740" y="11774"/>
                  </a:cubicBezTo>
                  <a:cubicBezTo>
                    <a:pt x="16479" y="14774"/>
                    <a:pt x="19741" y="16072"/>
                    <a:pt x="19741" y="16072"/>
                  </a:cubicBezTo>
                  <a:lnTo>
                    <a:pt x="20551" y="15286"/>
                  </a:lnTo>
                  <a:cubicBezTo>
                    <a:pt x="20551" y="15286"/>
                    <a:pt x="20587" y="14691"/>
                    <a:pt x="17420" y="11607"/>
                  </a:cubicBezTo>
                  <a:cubicBezTo>
                    <a:pt x="14373" y="8640"/>
                    <a:pt x="1977" y="1"/>
                    <a:pt x="6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72" name="Google Shape;7472;p55"/>
          <p:cNvSpPr/>
          <p:nvPr/>
        </p:nvSpPr>
        <p:spPr>
          <a:xfrm>
            <a:off x="4906877" y="4291928"/>
            <a:ext cx="166806" cy="143385"/>
          </a:xfrm>
          <a:custGeom>
            <a:avLst/>
            <a:gdLst/>
            <a:ahLst/>
            <a:cxnLst/>
            <a:rect l="l" t="t" r="r" b="b"/>
            <a:pathLst>
              <a:path w="5192" h="4463" extrusionOk="0">
                <a:moveTo>
                  <a:pt x="338" y="0"/>
                </a:moveTo>
                <a:cubicBezTo>
                  <a:pt x="291" y="0"/>
                  <a:pt x="257" y="11"/>
                  <a:pt x="238" y="33"/>
                </a:cubicBezTo>
                <a:cubicBezTo>
                  <a:pt x="0" y="343"/>
                  <a:pt x="1774" y="2236"/>
                  <a:pt x="4132" y="4462"/>
                </a:cubicBezTo>
                <a:cubicBezTo>
                  <a:pt x="4537" y="3914"/>
                  <a:pt x="4882" y="3331"/>
                  <a:pt x="5191" y="2724"/>
                </a:cubicBezTo>
                <a:cubicBezTo>
                  <a:pt x="2761" y="1139"/>
                  <a:pt x="824" y="0"/>
                  <a:pt x="33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73" name="Google Shape;7473;p55"/>
          <p:cNvGrpSpPr/>
          <p:nvPr/>
        </p:nvGrpSpPr>
        <p:grpSpPr>
          <a:xfrm>
            <a:off x="5230846" y="446225"/>
            <a:ext cx="438025" cy="345593"/>
            <a:chOff x="5230846" y="446225"/>
            <a:chExt cx="438025" cy="345593"/>
          </a:xfrm>
        </p:grpSpPr>
        <p:sp>
          <p:nvSpPr>
            <p:cNvPr id="7474" name="Google Shape;7474;p55"/>
            <p:cNvSpPr/>
            <p:nvPr/>
          </p:nvSpPr>
          <p:spPr>
            <a:xfrm>
              <a:off x="5328415" y="485645"/>
              <a:ext cx="293356" cy="253357"/>
            </a:xfrm>
            <a:custGeom>
              <a:avLst/>
              <a:gdLst/>
              <a:ahLst/>
              <a:cxnLst/>
              <a:rect l="l" t="t" r="r" b="b"/>
              <a:pathLst>
                <a:path w="9131" h="7886" extrusionOk="0">
                  <a:moveTo>
                    <a:pt x="4891" y="0"/>
                  </a:moveTo>
                  <a:cubicBezTo>
                    <a:pt x="4650" y="0"/>
                    <a:pt x="4396" y="14"/>
                    <a:pt x="4132" y="42"/>
                  </a:cubicBezTo>
                  <a:cubicBezTo>
                    <a:pt x="524" y="435"/>
                    <a:pt x="0" y="6698"/>
                    <a:pt x="822" y="7745"/>
                  </a:cubicBezTo>
                  <a:cubicBezTo>
                    <a:pt x="822" y="7745"/>
                    <a:pt x="1490" y="7885"/>
                    <a:pt x="2424" y="7885"/>
                  </a:cubicBezTo>
                  <a:cubicBezTo>
                    <a:pt x="3999" y="7885"/>
                    <a:pt x="6329" y="7486"/>
                    <a:pt x="7465" y="5340"/>
                  </a:cubicBezTo>
                  <a:cubicBezTo>
                    <a:pt x="9131" y="2175"/>
                    <a:pt x="7935" y="0"/>
                    <a:pt x="4891" y="0"/>
                  </a:cubicBezTo>
                  <a:close/>
                </a:path>
              </a:pathLst>
            </a:custGeom>
            <a:solidFill>
              <a:srgbClr val="EF9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55"/>
            <p:cNvSpPr/>
            <p:nvPr/>
          </p:nvSpPr>
          <p:spPr>
            <a:xfrm>
              <a:off x="5334166" y="476650"/>
              <a:ext cx="271606" cy="271542"/>
            </a:xfrm>
            <a:custGeom>
              <a:avLst/>
              <a:gdLst/>
              <a:ahLst/>
              <a:cxnLst/>
              <a:rect l="l" t="t" r="r" b="b"/>
              <a:pathLst>
                <a:path w="8454" h="8452" extrusionOk="0">
                  <a:moveTo>
                    <a:pt x="4702" y="541"/>
                  </a:moveTo>
                  <a:cubicBezTo>
                    <a:pt x="6198" y="541"/>
                    <a:pt x="7724" y="1247"/>
                    <a:pt x="7763" y="2941"/>
                  </a:cubicBezTo>
                  <a:cubicBezTo>
                    <a:pt x="7810" y="5037"/>
                    <a:pt x="6358" y="7001"/>
                    <a:pt x="4393" y="7597"/>
                  </a:cubicBezTo>
                  <a:cubicBezTo>
                    <a:pt x="3684" y="7800"/>
                    <a:pt x="2958" y="7905"/>
                    <a:pt x="2231" y="7905"/>
                  </a:cubicBezTo>
                  <a:cubicBezTo>
                    <a:pt x="1756" y="7905"/>
                    <a:pt x="1280" y="7860"/>
                    <a:pt x="807" y="7770"/>
                  </a:cubicBezTo>
                  <a:lnTo>
                    <a:pt x="807" y="7770"/>
                  </a:lnTo>
                  <a:cubicBezTo>
                    <a:pt x="256" y="6836"/>
                    <a:pt x="616" y="5153"/>
                    <a:pt x="845" y="4215"/>
                  </a:cubicBezTo>
                  <a:cubicBezTo>
                    <a:pt x="1214" y="2739"/>
                    <a:pt x="2036" y="1024"/>
                    <a:pt x="3667" y="655"/>
                  </a:cubicBezTo>
                  <a:cubicBezTo>
                    <a:pt x="3997" y="580"/>
                    <a:pt x="4349" y="541"/>
                    <a:pt x="4702" y="541"/>
                  </a:cubicBezTo>
                  <a:close/>
                  <a:moveTo>
                    <a:pt x="4732" y="0"/>
                  </a:moveTo>
                  <a:cubicBezTo>
                    <a:pt x="2677" y="0"/>
                    <a:pt x="1353" y="1200"/>
                    <a:pt x="631" y="3072"/>
                  </a:cubicBezTo>
                  <a:cubicBezTo>
                    <a:pt x="262" y="4037"/>
                    <a:pt x="59" y="5061"/>
                    <a:pt x="35" y="6085"/>
                  </a:cubicBezTo>
                  <a:cubicBezTo>
                    <a:pt x="12" y="6729"/>
                    <a:pt x="0" y="7581"/>
                    <a:pt x="386" y="8130"/>
                  </a:cubicBezTo>
                  <a:lnTo>
                    <a:pt x="386" y="8130"/>
                  </a:lnTo>
                  <a:cubicBezTo>
                    <a:pt x="410" y="8205"/>
                    <a:pt x="469" y="8266"/>
                    <a:pt x="571" y="8287"/>
                  </a:cubicBezTo>
                  <a:cubicBezTo>
                    <a:pt x="1116" y="8396"/>
                    <a:pt x="1672" y="8452"/>
                    <a:pt x="2228" y="8452"/>
                  </a:cubicBezTo>
                  <a:cubicBezTo>
                    <a:pt x="3007" y="8452"/>
                    <a:pt x="3785" y="8343"/>
                    <a:pt x="4536" y="8121"/>
                  </a:cubicBezTo>
                  <a:cubicBezTo>
                    <a:pt x="6679" y="7478"/>
                    <a:pt x="8167" y="5501"/>
                    <a:pt x="8310" y="3263"/>
                  </a:cubicBezTo>
                  <a:cubicBezTo>
                    <a:pt x="8453" y="1132"/>
                    <a:pt x="6715" y="24"/>
                    <a:pt x="4762" y="1"/>
                  </a:cubicBezTo>
                  <a:cubicBezTo>
                    <a:pt x="4752" y="0"/>
                    <a:pt x="4742" y="0"/>
                    <a:pt x="4732" y="0"/>
                  </a:cubicBezTo>
                  <a:close/>
                </a:path>
              </a:pathLst>
            </a:custGeom>
            <a:solidFill>
              <a:srgbClr val="EF9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55"/>
            <p:cNvSpPr/>
            <p:nvPr/>
          </p:nvSpPr>
          <p:spPr>
            <a:xfrm>
              <a:off x="5391127" y="538976"/>
              <a:ext cx="162597" cy="135514"/>
            </a:xfrm>
            <a:custGeom>
              <a:avLst/>
              <a:gdLst/>
              <a:ahLst/>
              <a:cxnLst/>
              <a:rect l="l" t="t" r="r" b="b"/>
              <a:pathLst>
                <a:path w="5061" h="4218" extrusionOk="0">
                  <a:moveTo>
                    <a:pt x="1088" y="549"/>
                  </a:moveTo>
                  <a:cubicBezTo>
                    <a:pt x="1591" y="549"/>
                    <a:pt x="2200" y="758"/>
                    <a:pt x="2549" y="894"/>
                  </a:cubicBezTo>
                  <a:cubicBezTo>
                    <a:pt x="3465" y="1228"/>
                    <a:pt x="4454" y="2121"/>
                    <a:pt x="3942" y="3204"/>
                  </a:cubicBezTo>
                  <a:cubicBezTo>
                    <a:pt x="3773" y="3551"/>
                    <a:pt x="3491" y="3687"/>
                    <a:pt x="3164" y="3687"/>
                  </a:cubicBezTo>
                  <a:cubicBezTo>
                    <a:pt x="2360" y="3687"/>
                    <a:pt x="1289" y="2863"/>
                    <a:pt x="1001" y="2347"/>
                  </a:cubicBezTo>
                  <a:cubicBezTo>
                    <a:pt x="732" y="1809"/>
                    <a:pt x="621" y="1207"/>
                    <a:pt x="679" y="612"/>
                  </a:cubicBezTo>
                  <a:lnTo>
                    <a:pt x="679" y="612"/>
                  </a:lnTo>
                  <a:cubicBezTo>
                    <a:pt x="799" y="568"/>
                    <a:pt x="939" y="549"/>
                    <a:pt x="1088" y="549"/>
                  </a:cubicBezTo>
                  <a:close/>
                  <a:moveTo>
                    <a:pt x="1113" y="0"/>
                  </a:moveTo>
                  <a:cubicBezTo>
                    <a:pt x="833" y="0"/>
                    <a:pt x="571" y="46"/>
                    <a:pt x="352" y="156"/>
                  </a:cubicBezTo>
                  <a:lnTo>
                    <a:pt x="352" y="156"/>
                  </a:lnTo>
                  <a:cubicBezTo>
                    <a:pt x="256" y="165"/>
                    <a:pt x="173" y="228"/>
                    <a:pt x="155" y="358"/>
                  </a:cubicBezTo>
                  <a:cubicBezTo>
                    <a:pt x="1" y="1299"/>
                    <a:pt x="227" y="2371"/>
                    <a:pt x="858" y="3109"/>
                  </a:cubicBezTo>
                  <a:cubicBezTo>
                    <a:pt x="1330" y="3651"/>
                    <a:pt x="2321" y="4218"/>
                    <a:pt x="3175" y="4218"/>
                  </a:cubicBezTo>
                  <a:cubicBezTo>
                    <a:pt x="3635" y="4218"/>
                    <a:pt x="4055" y="4053"/>
                    <a:pt x="4335" y="3633"/>
                  </a:cubicBezTo>
                  <a:cubicBezTo>
                    <a:pt x="5061" y="2549"/>
                    <a:pt x="4323" y="1192"/>
                    <a:pt x="3311" y="632"/>
                  </a:cubicBezTo>
                  <a:cubicBezTo>
                    <a:pt x="2784" y="343"/>
                    <a:pt x="1881" y="0"/>
                    <a:pt x="1113" y="0"/>
                  </a:cubicBezTo>
                  <a:close/>
                </a:path>
              </a:pathLst>
            </a:custGeom>
            <a:solidFill>
              <a:srgbClr val="ED6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55"/>
            <p:cNvSpPr/>
            <p:nvPr/>
          </p:nvSpPr>
          <p:spPr>
            <a:xfrm>
              <a:off x="5328415" y="631952"/>
              <a:ext cx="337821" cy="149811"/>
            </a:xfrm>
            <a:custGeom>
              <a:avLst/>
              <a:gdLst/>
              <a:ahLst/>
              <a:cxnLst/>
              <a:rect l="l" t="t" r="r" b="b"/>
              <a:pathLst>
                <a:path w="10515" h="4663" extrusionOk="0">
                  <a:moveTo>
                    <a:pt x="6924" y="1"/>
                  </a:moveTo>
                  <a:cubicBezTo>
                    <a:pt x="6830" y="1"/>
                    <a:pt x="6736" y="5"/>
                    <a:pt x="6644" y="12"/>
                  </a:cubicBezTo>
                  <a:cubicBezTo>
                    <a:pt x="3024" y="322"/>
                    <a:pt x="0" y="2144"/>
                    <a:pt x="822" y="3191"/>
                  </a:cubicBezTo>
                  <a:cubicBezTo>
                    <a:pt x="822" y="3191"/>
                    <a:pt x="3700" y="4662"/>
                    <a:pt x="6212" y="4662"/>
                  </a:cubicBezTo>
                  <a:cubicBezTo>
                    <a:pt x="7468" y="4662"/>
                    <a:pt x="8632" y="4295"/>
                    <a:pt x="9299" y="3191"/>
                  </a:cubicBezTo>
                  <a:cubicBezTo>
                    <a:pt x="10515" y="1165"/>
                    <a:pt x="8569" y="1"/>
                    <a:pt x="6924" y="1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55"/>
            <p:cNvSpPr/>
            <p:nvPr/>
          </p:nvSpPr>
          <p:spPr>
            <a:xfrm>
              <a:off x="5315950" y="622892"/>
              <a:ext cx="352921" cy="168926"/>
            </a:xfrm>
            <a:custGeom>
              <a:avLst/>
              <a:gdLst/>
              <a:ahLst/>
              <a:cxnLst/>
              <a:rect l="l" t="t" r="r" b="b"/>
              <a:pathLst>
                <a:path w="10985" h="5258" extrusionOk="0">
                  <a:moveTo>
                    <a:pt x="7298" y="572"/>
                  </a:moveTo>
                  <a:cubicBezTo>
                    <a:pt x="8070" y="572"/>
                    <a:pt x="8840" y="748"/>
                    <a:pt x="9389" y="1330"/>
                  </a:cubicBezTo>
                  <a:cubicBezTo>
                    <a:pt x="10175" y="2152"/>
                    <a:pt x="9639" y="3390"/>
                    <a:pt x="8841" y="4021"/>
                  </a:cubicBezTo>
                  <a:cubicBezTo>
                    <a:pt x="8217" y="4508"/>
                    <a:pt x="7435" y="4678"/>
                    <a:pt x="6628" y="4678"/>
                  </a:cubicBezTo>
                  <a:cubicBezTo>
                    <a:pt x="5759" y="4678"/>
                    <a:pt x="4862" y="4481"/>
                    <a:pt x="4103" y="4271"/>
                  </a:cubicBezTo>
                  <a:cubicBezTo>
                    <a:pt x="3182" y="4026"/>
                    <a:pt x="2272" y="3679"/>
                    <a:pt x="1408" y="3262"/>
                  </a:cubicBezTo>
                  <a:lnTo>
                    <a:pt x="1408" y="3262"/>
                  </a:lnTo>
                  <a:cubicBezTo>
                    <a:pt x="1091" y="2614"/>
                    <a:pt x="2427" y="1918"/>
                    <a:pt x="2853" y="1711"/>
                  </a:cubicBezTo>
                  <a:cubicBezTo>
                    <a:pt x="3936" y="1164"/>
                    <a:pt x="5115" y="806"/>
                    <a:pt x="6317" y="652"/>
                  </a:cubicBezTo>
                  <a:cubicBezTo>
                    <a:pt x="6633" y="605"/>
                    <a:pt x="6966" y="572"/>
                    <a:pt x="7298" y="572"/>
                  </a:cubicBezTo>
                  <a:close/>
                  <a:moveTo>
                    <a:pt x="7249" y="1"/>
                  </a:moveTo>
                  <a:cubicBezTo>
                    <a:pt x="6201" y="1"/>
                    <a:pt x="5102" y="283"/>
                    <a:pt x="4234" y="556"/>
                  </a:cubicBezTo>
                  <a:cubicBezTo>
                    <a:pt x="3351" y="839"/>
                    <a:pt x="1" y="2052"/>
                    <a:pt x="938" y="3553"/>
                  </a:cubicBezTo>
                  <a:lnTo>
                    <a:pt x="938" y="3553"/>
                  </a:lnTo>
                  <a:cubicBezTo>
                    <a:pt x="952" y="3615"/>
                    <a:pt x="993" y="3672"/>
                    <a:pt x="1067" y="3711"/>
                  </a:cubicBezTo>
                  <a:cubicBezTo>
                    <a:pt x="2565" y="4469"/>
                    <a:pt x="4582" y="5258"/>
                    <a:pt x="6440" y="5258"/>
                  </a:cubicBezTo>
                  <a:cubicBezTo>
                    <a:pt x="7181" y="5258"/>
                    <a:pt x="7896" y="5133"/>
                    <a:pt x="8544" y="4831"/>
                  </a:cubicBezTo>
                  <a:cubicBezTo>
                    <a:pt x="9877" y="4212"/>
                    <a:pt x="10985" y="2354"/>
                    <a:pt x="9877" y="1044"/>
                  </a:cubicBezTo>
                  <a:cubicBezTo>
                    <a:pt x="9218" y="262"/>
                    <a:pt x="8257" y="1"/>
                    <a:pt x="7249" y="1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55"/>
            <p:cNvSpPr/>
            <p:nvPr/>
          </p:nvSpPr>
          <p:spPr>
            <a:xfrm>
              <a:off x="5230846" y="454064"/>
              <a:ext cx="217053" cy="280859"/>
            </a:xfrm>
            <a:custGeom>
              <a:avLst/>
              <a:gdLst/>
              <a:ahLst/>
              <a:cxnLst/>
              <a:rect l="l" t="t" r="r" b="b"/>
              <a:pathLst>
                <a:path w="6756" h="8742" extrusionOk="0">
                  <a:moveTo>
                    <a:pt x="4604" y="0"/>
                  </a:moveTo>
                  <a:cubicBezTo>
                    <a:pt x="4210" y="0"/>
                    <a:pt x="3769" y="132"/>
                    <a:pt x="3287" y="442"/>
                  </a:cubicBezTo>
                  <a:cubicBezTo>
                    <a:pt x="1" y="2573"/>
                    <a:pt x="3811" y="8633"/>
                    <a:pt x="3811" y="8633"/>
                  </a:cubicBezTo>
                  <a:cubicBezTo>
                    <a:pt x="3924" y="8706"/>
                    <a:pt x="4043" y="8741"/>
                    <a:pt x="4166" y="8741"/>
                  </a:cubicBezTo>
                  <a:cubicBezTo>
                    <a:pt x="5258" y="8741"/>
                    <a:pt x="6642" y="5969"/>
                    <a:pt x="6728" y="2811"/>
                  </a:cubicBezTo>
                  <a:cubicBezTo>
                    <a:pt x="6756" y="1548"/>
                    <a:pt x="5956" y="0"/>
                    <a:pt x="4604" y="0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55"/>
            <p:cNvSpPr/>
            <p:nvPr/>
          </p:nvSpPr>
          <p:spPr>
            <a:xfrm>
              <a:off x="5274474" y="446225"/>
              <a:ext cx="198933" cy="297661"/>
            </a:xfrm>
            <a:custGeom>
              <a:avLst/>
              <a:gdLst/>
              <a:ahLst/>
              <a:cxnLst/>
              <a:rect l="l" t="t" r="r" b="b"/>
              <a:pathLst>
                <a:path w="6192" h="9265" extrusionOk="0">
                  <a:moveTo>
                    <a:pt x="3226" y="524"/>
                  </a:moveTo>
                  <a:cubicBezTo>
                    <a:pt x="3492" y="524"/>
                    <a:pt x="3756" y="591"/>
                    <a:pt x="4001" y="745"/>
                  </a:cubicBezTo>
                  <a:cubicBezTo>
                    <a:pt x="4870" y="1269"/>
                    <a:pt x="5120" y="2376"/>
                    <a:pt x="5072" y="3317"/>
                  </a:cubicBezTo>
                  <a:cubicBezTo>
                    <a:pt x="5025" y="4615"/>
                    <a:pt x="4739" y="5889"/>
                    <a:pt x="4215" y="7067"/>
                  </a:cubicBezTo>
                  <a:cubicBezTo>
                    <a:pt x="4026" y="7488"/>
                    <a:pt x="3465" y="8708"/>
                    <a:pt x="2836" y="8708"/>
                  </a:cubicBezTo>
                  <a:cubicBezTo>
                    <a:pt x="2775" y="8708"/>
                    <a:pt x="2714" y="8696"/>
                    <a:pt x="2652" y="8671"/>
                  </a:cubicBezTo>
                  <a:lnTo>
                    <a:pt x="2652" y="8671"/>
                  </a:lnTo>
                  <a:cubicBezTo>
                    <a:pt x="2158" y="7880"/>
                    <a:pt x="1754" y="7032"/>
                    <a:pt x="1441" y="6151"/>
                  </a:cubicBezTo>
                  <a:cubicBezTo>
                    <a:pt x="941" y="4793"/>
                    <a:pt x="465" y="2972"/>
                    <a:pt x="1322" y="1650"/>
                  </a:cubicBezTo>
                  <a:cubicBezTo>
                    <a:pt x="1725" y="1045"/>
                    <a:pt x="2483" y="524"/>
                    <a:pt x="3226" y="524"/>
                  </a:cubicBezTo>
                  <a:close/>
                  <a:moveTo>
                    <a:pt x="3234" y="1"/>
                  </a:moveTo>
                  <a:cubicBezTo>
                    <a:pt x="2315" y="1"/>
                    <a:pt x="1373" y="556"/>
                    <a:pt x="846" y="1376"/>
                  </a:cubicBezTo>
                  <a:cubicBezTo>
                    <a:pt x="0" y="2686"/>
                    <a:pt x="286" y="4412"/>
                    <a:pt x="727" y="5805"/>
                  </a:cubicBezTo>
                  <a:cubicBezTo>
                    <a:pt x="1084" y="6924"/>
                    <a:pt x="1584" y="8008"/>
                    <a:pt x="2203" y="9020"/>
                  </a:cubicBezTo>
                  <a:cubicBezTo>
                    <a:pt x="2241" y="9080"/>
                    <a:pt x="2292" y="9117"/>
                    <a:pt x="2346" y="9135"/>
                  </a:cubicBezTo>
                  <a:lnTo>
                    <a:pt x="2346" y="9135"/>
                  </a:lnTo>
                  <a:cubicBezTo>
                    <a:pt x="2519" y="9224"/>
                    <a:pt x="2685" y="9265"/>
                    <a:pt x="2845" y="9265"/>
                  </a:cubicBezTo>
                  <a:cubicBezTo>
                    <a:pt x="3935" y="9265"/>
                    <a:pt x="4713" y="7396"/>
                    <a:pt x="5001" y="6603"/>
                  </a:cubicBezTo>
                  <a:cubicBezTo>
                    <a:pt x="5620" y="4865"/>
                    <a:pt x="6192" y="2269"/>
                    <a:pt x="4822" y="721"/>
                  </a:cubicBezTo>
                  <a:cubicBezTo>
                    <a:pt x="4374" y="218"/>
                    <a:pt x="3808" y="1"/>
                    <a:pt x="3234" y="1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55"/>
            <p:cNvSpPr/>
            <p:nvPr/>
          </p:nvSpPr>
          <p:spPr>
            <a:xfrm>
              <a:off x="5339114" y="590669"/>
              <a:ext cx="178629" cy="144220"/>
            </a:xfrm>
            <a:custGeom>
              <a:avLst/>
              <a:gdLst/>
              <a:ahLst/>
              <a:cxnLst/>
              <a:rect l="l" t="t" r="r" b="b"/>
              <a:pathLst>
                <a:path w="5560" h="4489" extrusionOk="0">
                  <a:moveTo>
                    <a:pt x="3275" y="0"/>
                  </a:moveTo>
                  <a:cubicBezTo>
                    <a:pt x="3082" y="0"/>
                    <a:pt x="2876" y="16"/>
                    <a:pt x="2656" y="47"/>
                  </a:cubicBezTo>
                  <a:cubicBezTo>
                    <a:pt x="489" y="345"/>
                    <a:pt x="0" y="3869"/>
                    <a:pt x="465" y="4441"/>
                  </a:cubicBezTo>
                  <a:cubicBezTo>
                    <a:pt x="465" y="4441"/>
                    <a:pt x="759" y="4488"/>
                    <a:pt x="1198" y="4488"/>
                  </a:cubicBezTo>
                  <a:cubicBezTo>
                    <a:pt x="2126" y="4488"/>
                    <a:pt x="3701" y="4274"/>
                    <a:pt x="4501" y="2940"/>
                  </a:cubicBezTo>
                  <a:cubicBezTo>
                    <a:pt x="5559" y="1187"/>
                    <a:pt x="4967" y="0"/>
                    <a:pt x="3275" y="0"/>
                  </a:cubicBezTo>
                  <a:close/>
                </a:path>
              </a:pathLst>
            </a:custGeom>
            <a:solidFill>
              <a:srgbClr val="F2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55"/>
            <p:cNvSpPr/>
            <p:nvPr/>
          </p:nvSpPr>
          <p:spPr>
            <a:xfrm>
              <a:off x="5326616" y="580034"/>
              <a:ext cx="206066" cy="163786"/>
            </a:xfrm>
            <a:custGeom>
              <a:avLst/>
              <a:gdLst/>
              <a:ahLst/>
              <a:cxnLst/>
              <a:rect l="l" t="t" r="r" b="b"/>
              <a:pathLst>
                <a:path w="6414" h="5098" extrusionOk="0">
                  <a:moveTo>
                    <a:pt x="3684" y="542"/>
                  </a:moveTo>
                  <a:cubicBezTo>
                    <a:pt x="4038" y="542"/>
                    <a:pt x="4394" y="640"/>
                    <a:pt x="4723" y="866"/>
                  </a:cubicBezTo>
                  <a:cubicBezTo>
                    <a:pt x="5997" y="1747"/>
                    <a:pt x="4378" y="3772"/>
                    <a:pt x="3437" y="4188"/>
                  </a:cubicBezTo>
                  <a:cubicBezTo>
                    <a:pt x="2843" y="4428"/>
                    <a:pt x="2216" y="4555"/>
                    <a:pt x="1580" y="4555"/>
                  </a:cubicBezTo>
                  <a:cubicBezTo>
                    <a:pt x="1397" y="4555"/>
                    <a:pt x="1214" y="4544"/>
                    <a:pt x="1031" y="4523"/>
                  </a:cubicBezTo>
                  <a:lnTo>
                    <a:pt x="1031" y="4523"/>
                  </a:lnTo>
                  <a:cubicBezTo>
                    <a:pt x="703" y="3844"/>
                    <a:pt x="1167" y="2561"/>
                    <a:pt x="1461" y="1986"/>
                  </a:cubicBezTo>
                  <a:cubicBezTo>
                    <a:pt x="1864" y="1196"/>
                    <a:pt x="2769" y="542"/>
                    <a:pt x="3684" y="542"/>
                  </a:cubicBezTo>
                  <a:close/>
                  <a:moveTo>
                    <a:pt x="3701" y="1"/>
                  </a:moveTo>
                  <a:cubicBezTo>
                    <a:pt x="2708" y="1"/>
                    <a:pt x="1692" y="567"/>
                    <a:pt x="1175" y="1378"/>
                  </a:cubicBezTo>
                  <a:cubicBezTo>
                    <a:pt x="658" y="2178"/>
                    <a:pt x="1" y="3955"/>
                    <a:pt x="594" y="4881"/>
                  </a:cubicBezTo>
                  <a:lnTo>
                    <a:pt x="594" y="4881"/>
                  </a:lnTo>
                  <a:cubicBezTo>
                    <a:pt x="615" y="4957"/>
                    <a:pt x="675" y="5019"/>
                    <a:pt x="782" y="5034"/>
                  </a:cubicBezTo>
                  <a:cubicBezTo>
                    <a:pt x="1061" y="5076"/>
                    <a:pt x="1349" y="5098"/>
                    <a:pt x="1641" y="5098"/>
                  </a:cubicBezTo>
                  <a:cubicBezTo>
                    <a:pt x="2585" y="5098"/>
                    <a:pt x="3558" y="4865"/>
                    <a:pt x="4295" y="4319"/>
                  </a:cubicBezTo>
                  <a:cubicBezTo>
                    <a:pt x="5331" y="3557"/>
                    <a:pt x="6414" y="1462"/>
                    <a:pt x="5104" y="462"/>
                  </a:cubicBezTo>
                  <a:cubicBezTo>
                    <a:pt x="4685" y="141"/>
                    <a:pt x="4196" y="1"/>
                    <a:pt x="3701" y="1"/>
                  </a:cubicBezTo>
                  <a:close/>
                </a:path>
              </a:pathLst>
            </a:custGeom>
            <a:solidFill>
              <a:srgbClr val="F2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3" name="Google Shape;7483;p55"/>
          <p:cNvGrpSpPr/>
          <p:nvPr/>
        </p:nvGrpSpPr>
        <p:grpSpPr>
          <a:xfrm>
            <a:off x="3346595" y="4415649"/>
            <a:ext cx="455983" cy="320183"/>
            <a:chOff x="3346595" y="4415649"/>
            <a:chExt cx="455983" cy="320183"/>
          </a:xfrm>
        </p:grpSpPr>
        <p:sp>
          <p:nvSpPr>
            <p:cNvPr id="7484" name="Google Shape;7484;p55"/>
            <p:cNvSpPr/>
            <p:nvPr/>
          </p:nvSpPr>
          <p:spPr>
            <a:xfrm>
              <a:off x="3437643" y="4424870"/>
              <a:ext cx="312665" cy="303091"/>
            </a:xfrm>
            <a:custGeom>
              <a:avLst/>
              <a:gdLst/>
              <a:ahLst/>
              <a:cxnLst/>
              <a:rect l="l" t="t" r="r" b="b"/>
              <a:pathLst>
                <a:path w="9732" h="9434" extrusionOk="0">
                  <a:moveTo>
                    <a:pt x="3597" y="1"/>
                  </a:moveTo>
                  <a:cubicBezTo>
                    <a:pt x="3581" y="1"/>
                    <a:pt x="3564" y="1"/>
                    <a:pt x="3549" y="3"/>
                  </a:cubicBezTo>
                  <a:cubicBezTo>
                    <a:pt x="3549" y="3"/>
                    <a:pt x="0" y="3420"/>
                    <a:pt x="1798" y="6837"/>
                  </a:cubicBezTo>
                  <a:cubicBezTo>
                    <a:pt x="2719" y="8576"/>
                    <a:pt x="3881" y="9433"/>
                    <a:pt x="5024" y="9433"/>
                  </a:cubicBezTo>
                  <a:cubicBezTo>
                    <a:pt x="6127" y="9433"/>
                    <a:pt x="7213" y="8636"/>
                    <a:pt x="8049" y="7063"/>
                  </a:cubicBezTo>
                  <a:cubicBezTo>
                    <a:pt x="9732" y="3910"/>
                    <a:pt x="4996" y="1"/>
                    <a:pt x="3597" y="1"/>
                  </a:cubicBezTo>
                  <a:close/>
                </a:path>
              </a:pathLst>
            </a:custGeom>
            <a:solidFill>
              <a:srgbClr val="EF9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55"/>
            <p:cNvSpPr/>
            <p:nvPr/>
          </p:nvSpPr>
          <p:spPr>
            <a:xfrm>
              <a:off x="3457915" y="4415745"/>
              <a:ext cx="270867" cy="320086"/>
            </a:xfrm>
            <a:custGeom>
              <a:avLst/>
              <a:gdLst/>
              <a:ahLst/>
              <a:cxnLst/>
              <a:rect l="l" t="t" r="r" b="b"/>
              <a:pathLst>
                <a:path w="8431" h="9963" extrusionOk="0">
                  <a:moveTo>
                    <a:pt x="3034" y="562"/>
                  </a:moveTo>
                  <a:lnTo>
                    <a:pt x="3034" y="562"/>
                  </a:lnTo>
                  <a:cubicBezTo>
                    <a:pt x="4090" y="617"/>
                    <a:pt x="5249" y="1822"/>
                    <a:pt x="5894" y="2525"/>
                  </a:cubicBezTo>
                  <a:cubicBezTo>
                    <a:pt x="6906" y="3632"/>
                    <a:pt x="7894" y="5263"/>
                    <a:pt x="7359" y="6823"/>
                  </a:cubicBezTo>
                  <a:cubicBezTo>
                    <a:pt x="6904" y="8101"/>
                    <a:pt x="5704" y="9417"/>
                    <a:pt x="4345" y="9417"/>
                  </a:cubicBezTo>
                  <a:cubicBezTo>
                    <a:pt x="3996" y="9417"/>
                    <a:pt x="3635" y="9330"/>
                    <a:pt x="3275" y="9133"/>
                  </a:cubicBezTo>
                  <a:cubicBezTo>
                    <a:pt x="1453" y="8121"/>
                    <a:pt x="572" y="5704"/>
                    <a:pt x="1132" y="3751"/>
                  </a:cubicBezTo>
                  <a:cubicBezTo>
                    <a:pt x="1489" y="2552"/>
                    <a:pt x="2149" y="1452"/>
                    <a:pt x="3034" y="562"/>
                  </a:cubicBezTo>
                  <a:close/>
                  <a:moveTo>
                    <a:pt x="2955" y="1"/>
                  </a:moveTo>
                  <a:cubicBezTo>
                    <a:pt x="2946" y="1"/>
                    <a:pt x="2938" y="1"/>
                    <a:pt x="2929" y="1"/>
                  </a:cubicBezTo>
                  <a:cubicBezTo>
                    <a:pt x="2914" y="1"/>
                    <a:pt x="2899" y="3"/>
                    <a:pt x="2885" y="5"/>
                  </a:cubicBezTo>
                  <a:lnTo>
                    <a:pt x="2885" y="5"/>
                  </a:lnTo>
                  <a:cubicBezTo>
                    <a:pt x="2831" y="11"/>
                    <a:pt x="2776" y="35"/>
                    <a:pt x="2727" y="84"/>
                  </a:cubicBezTo>
                  <a:cubicBezTo>
                    <a:pt x="1703" y="1084"/>
                    <a:pt x="965" y="2323"/>
                    <a:pt x="572" y="3692"/>
                  </a:cubicBezTo>
                  <a:cubicBezTo>
                    <a:pt x="0" y="5823"/>
                    <a:pt x="941" y="8240"/>
                    <a:pt x="2775" y="9466"/>
                  </a:cubicBezTo>
                  <a:cubicBezTo>
                    <a:pt x="3292" y="9812"/>
                    <a:pt x="3817" y="9962"/>
                    <a:pt x="4325" y="9962"/>
                  </a:cubicBezTo>
                  <a:cubicBezTo>
                    <a:pt x="5498" y="9962"/>
                    <a:pt x="6584" y="9157"/>
                    <a:pt x="7299" y="8085"/>
                  </a:cubicBezTo>
                  <a:cubicBezTo>
                    <a:pt x="8430" y="6395"/>
                    <a:pt x="8109" y="4573"/>
                    <a:pt x="6966" y="2977"/>
                  </a:cubicBezTo>
                  <a:cubicBezTo>
                    <a:pt x="6370" y="2144"/>
                    <a:pt x="5632" y="1418"/>
                    <a:pt x="4799" y="822"/>
                  </a:cubicBezTo>
                  <a:cubicBezTo>
                    <a:pt x="4281" y="458"/>
                    <a:pt x="3613" y="1"/>
                    <a:pt x="2955" y="1"/>
                  </a:cubicBezTo>
                  <a:close/>
                </a:path>
              </a:pathLst>
            </a:custGeom>
            <a:solidFill>
              <a:srgbClr val="EF9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55"/>
            <p:cNvSpPr/>
            <p:nvPr/>
          </p:nvSpPr>
          <p:spPr>
            <a:xfrm>
              <a:off x="3498459" y="4530857"/>
              <a:ext cx="184894" cy="119836"/>
            </a:xfrm>
            <a:custGeom>
              <a:avLst/>
              <a:gdLst/>
              <a:ahLst/>
              <a:cxnLst/>
              <a:rect l="l" t="t" r="r" b="b"/>
              <a:pathLst>
                <a:path w="5755" h="3730" extrusionOk="0">
                  <a:moveTo>
                    <a:pt x="3348" y="560"/>
                  </a:moveTo>
                  <a:cubicBezTo>
                    <a:pt x="3364" y="560"/>
                    <a:pt x="3379" y="561"/>
                    <a:pt x="3394" y="561"/>
                  </a:cubicBezTo>
                  <a:cubicBezTo>
                    <a:pt x="4040" y="606"/>
                    <a:pt x="4666" y="849"/>
                    <a:pt x="5163" y="1270"/>
                  </a:cubicBezTo>
                  <a:lnTo>
                    <a:pt x="5163" y="1270"/>
                  </a:lnTo>
                  <a:cubicBezTo>
                    <a:pt x="5028" y="1841"/>
                    <a:pt x="4178" y="2471"/>
                    <a:pt x="3763" y="2740"/>
                  </a:cubicBezTo>
                  <a:cubicBezTo>
                    <a:pt x="3363" y="3006"/>
                    <a:pt x="2878" y="3193"/>
                    <a:pt x="2414" y="3193"/>
                  </a:cubicBezTo>
                  <a:cubicBezTo>
                    <a:pt x="1965" y="3193"/>
                    <a:pt x="1537" y="3018"/>
                    <a:pt x="1227" y="2573"/>
                  </a:cubicBezTo>
                  <a:cubicBezTo>
                    <a:pt x="467" y="1487"/>
                    <a:pt x="2507" y="560"/>
                    <a:pt x="3348" y="560"/>
                  </a:cubicBezTo>
                  <a:close/>
                  <a:moveTo>
                    <a:pt x="3289" y="0"/>
                  </a:moveTo>
                  <a:cubicBezTo>
                    <a:pt x="3096" y="0"/>
                    <a:pt x="2904" y="20"/>
                    <a:pt x="2715" y="61"/>
                  </a:cubicBezTo>
                  <a:cubicBezTo>
                    <a:pt x="1679" y="299"/>
                    <a:pt x="1" y="1430"/>
                    <a:pt x="643" y="2704"/>
                  </a:cubicBezTo>
                  <a:cubicBezTo>
                    <a:pt x="1012" y="3419"/>
                    <a:pt x="1722" y="3729"/>
                    <a:pt x="2451" y="3729"/>
                  </a:cubicBezTo>
                  <a:cubicBezTo>
                    <a:pt x="2876" y="3729"/>
                    <a:pt x="3307" y="3624"/>
                    <a:pt x="3680" y="3431"/>
                  </a:cubicBezTo>
                  <a:cubicBezTo>
                    <a:pt x="4428" y="3039"/>
                    <a:pt x="5579" y="2179"/>
                    <a:pt x="5717" y="1261"/>
                  </a:cubicBezTo>
                  <a:lnTo>
                    <a:pt x="5717" y="1261"/>
                  </a:lnTo>
                  <a:cubicBezTo>
                    <a:pt x="5753" y="1186"/>
                    <a:pt x="5754" y="1097"/>
                    <a:pt x="5699" y="1017"/>
                  </a:cubicBezTo>
                  <a:lnTo>
                    <a:pt x="5699" y="1017"/>
                  </a:lnTo>
                  <a:cubicBezTo>
                    <a:pt x="5683" y="988"/>
                    <a:pt x="5661" y="965"/>
                    <a:pt x="5635" y="947"/>
                  </a:cubicBezTo>
                  <a:lnTo>
                    <a:pt x="5635" y="947"/>
                  </a:lnTo>
                  <a:cubicBezTo>
                    <a:pt x="5004" y="383"/>
                    <a:pt x="4142" y="0"/>
                    <a:pt x="3289" y="0"/>
                  </a:cubicBezTo>
                  <a:close/>
                </a:path>
              </a:pathLst>
            </a:custGeom>
            <a:solidFill>
              <a:srgbClr val="ED6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55"/>
            <p:cNvSpPr/>
            <p:nvPr/>
          </p:nvSpPr>
          <p:spPr>
            <a:xfrm>
              <a:off x="3346595" y="4424870"/>
              <a:ext cx="247735" cy="265502"/>
            </a:xfrm>
            <a:custGeom>
              <a:avLst/>
              <a:gdLst/>
              <a:ahLst/>
              <a:cxnLst/>
              <a:rect l="l" t="t" r="r" b="b"/>
              <a:pathLst>
                <a:path w="7711" h="8264" extrusionOk="0">
                  <a:moveTo>
                    <a:pt x="6435" y="1"/>
                  </a:moveTo>
                  <a:cubicBezTo>
                    <a:pt x="6418" y="1"/>
                    <a:pt x="6400" y="1"/>
                    <a:pt x="6383" y="3"/>
                  </a:cubicBezTo>
                  <a:cubicBezTo>
                    <a:pt x="6383" y="3"/>
                    <a:pt x="1" y="3491"/>
                    <a:pt x="1620" y="7003"/>
                  </a:cubicBezTo>
                  <a:cubicBezTo>
                    <a:pt x="2041" y="7912"/>
                    <a:pt x="2653" y="8263"/>
                    <a:pt x="3290" y="8263"/>
                  </a:cubicBezTo>
                  <a:cubicBezTo>
                    <a:pt x="4239" y="8263"/>
                    <a:pt x="5241" y="7482"/>
                    <a:pt x="5740" y="6599"/>
                  </a:cubicBezTo>
                  <a:cubicBezTo>
                    <a:pt x="7502" y="3474"/>
                    <a:pt x="7711" y="1"/>
                    <a:pt x="6435" y="1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55"/>
            <p:cNvSpPr/>
            <p:nvPr/>
          </p:nvSpPr>
          <p:spPr>
            <a:xfrm>
              <a:off x="3376377" y="4416035"/>
              <a:ext cx="236844" cy="282915"/>
            </a:xfrm>
            <a:custGeom>
              <a:avLst/>
              <a:gdLst/>
              <a:ahLst/>
              <a:cxnLst/>
              <a:rect l="l" t="t" r="r" b="b"/>
              <a:pathLst>
                <a:path w="7372" h="8806" extrusionOk="0">
                  <a:moveTo>
                    <a:pt x="5537" y="556"/>
                  </a:moveTo>
                  <a:cubicBezTo>
                    <a:pt x="6297" y="656"/>
                    <a:pt x="6037" y="2411"/>
                    <a:pt x="5967" y="2873"/>
                  </a:cubicBezTo>
                  <a:cubicBezTo>
                    <a:pt x="5753" y="4147"/>
                    <a:pt x="5325" y="5362"/>
                    <a:pt x="4705" y="6493"/>
                  </a:cubicBezTo>
                  <a:cubicBezTo>
                    <a:pt x="4265" y="7314"/>
                    <a:pt x="3479" y="8195"/>
                    <a:pt x="2479" y="8255"/>
                  </a:cubicBezTo>
                  <a:cubicBezTo>
                    <a:pt x="2447" y="8257"/>
                    <a:pt x="2416" y="8258"/>
                    <a:pt x="2385" y="8258"/>
                  </a:cubicBezTo>
                  <a:cubicBezTo>
                    <a:pt x="1359" y="8258"/>
                    <a:pt x="763" y="7132"/>
                    <a:pt x="717" y="6219"/>
                  </a:cubicBezTo>
                  <a:cubicBezTo>
                    <a:pt x="633" y="4576"/>
                    <a:pt x="2038" y="3171"/>
                    <a:pt x="3181" y="2195"/>
                  </a:cubicBezTo>
                  <a:cubicBezTo>
                    <a:pt x="3911" y="1570"/>
                    <a:pt x="4696" y="1023"/>
                    <a:pt x="5537" y="556"/>
                  </a:cubicBezTo>
                  <a:close/>
                  <a:moveTo>
                    <a:pt x="5463" y="0"/>
                  </a:moveTo>
                  <a:cubicBezTo>
                    <a:pt x="5419" y="0"/>
                    <a:pt x="5372" y="12"/>
                    <a:pt x="5325" y="39"/>
                  </a:cubicBezTo>
                  <a:cubicBezTo>
                    <a:pt x="3253" y="1171"/>
                    <a:pt x="538" y="3147"/>
                    <a:pt x="193" y="5647"/>
                  </a:cubicBezTo>
                  <a:cubicBezTo>
                    <a:pt x="1" y="7038"/>
                    <a:pt x="851" y="8806"/>
                    <a:pt x="2375" y="8806"/>
                  </a:cubicBezTo>
                  <a:cubicBezTo>
                    <a:pt x="2456" y="8806"/>
                    <a:pt x="2538" y="8801"/>
                    <a:pt x="2622" y="8791"/>
                  </a:cubicBezTo>
                  <a:cubicBezTo>
                    <a:pt x="4634" y="8564"/>
                    <a:pt x="5598" y="6231"/>
                    <a:pt x="6122" y="4564"/>
                  </a:cubicBezTo>
                  <a:cubicBezTo>
                    <a:pt x="6418" y="3653"/>
                    <a:pt x="7371" y="41"/>
                    <a:pt x="5506" y="4"/>
                  </a:cubicBezTo>
                  <a:lnTo>
                    <a:pt x="5506" y="4"/>
                  </a:lnTo>
                  <a:cubicBezTo>
                    <a:pt x="5492" y="1"/>
                    <a:pt x="5477" y="0"/>
                    <a:pt x="5463" y="0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55"/>
            <p:cNvSpPr/>
            <p:nvPr/>
          </p:nvSpPr>
          <p:spPr>
            <a:xfrm>
              <a:off x="3515294" y="4425319"/>
              <a:ext cx="269710" cy="202082"/>
            </a:xfrm>
            <a:custGeom>
              <a:avLst/>
              <a:gdLst/>
              <a:ahLst/>
              <a:cxnLst/>
              <a:rect l="l" t="t" r="r" b="b"/>
              <a:pathLst>
                <a:path w="8395" h="6290" extrusionOk="0">
                  <a:moveTo>
                    <a:pt x="1239" y="1"/>
                  </a:moveTo>
                  <a:cubicBezTo>
                    <a:pt x="0" y="512"/>
                    <a:pt x="1560" y="3620"/>
                    <a:pt x="4406" y="5680"/>
                  </a:cubicBezTo>
                  <a:cubicBezTo>
                    <a:pt x="4927" y="6052"/>
                    <a:pt x="5626" y="6290"/>
                    <a:pt x="6289" y="6290"/>
                  </a:cubicBezTo>
                  <a:cubicBezTo>
                    <a:pt x="7321" y="6290"/>
                    <a:pt x="8263" y="5712"/>
                    <a:pt x="8299" y="4168"/>
                  </a:cubicBezTo>
                  <a:cubicBezTo>
                    <a:pt x="8394" y="251"/>
                    <a:pt x="1239" y="1"/>
                    <a:pt x="1239" y="1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55"/>
            <p:cNvSpPr/>
            <p:nvPr/>
          </p:nvSpPr>
          <p:spPr>
            <a:xfrm>
              <a:off x="3504403" y="4416131"/>
              <a:ext cx="298175" cy="220491"/>
            </a:xfrm>
            <a:custGeom>
              <a:avLst/>
              <a:gdLst/>
              <a:ahLst/>
              <a:cxnLst/>
              <a:rect l="l" t="t" r="r" b="b"/>
              <a:pathLst>
                <a:path w="9281" h="6863" extrusionOk="0">
                  <a:moveTo>
                    <a:pt x="1638" y="562"/>
                  </a:moveTo>
                  <a:lnTo>
                    <a:pt x="1638" y="562"/>
                  </a:lnTo>
                  <a:cubicBezTo>
                    <a:pt x="3396" y="629"/>
                    <a:pt x="5345" y="1012"/>
                    <a:pt x="6840" y="1953"/>
                  </a:cubicBezTo>
                  <a:cubicBezTo>
                    <a:pt x="7995" y="2680"/>
                    <a:pt x="8864" y="4156"/>
                    <a:pt x="8114" y="5513"/>
                  </a:cubicBezTo>
                  <a:cubicBezTo>
                    <a:pt x="7784" y="6110"/>
                    <a:pt x="7300" y="6333"/>
                    <a:pt x="6767" y="6333"/>
                  </a:cubicBezTo>
                  <a:cubicBezTo>
                    <a:pt x="5781" y="6333"/>
                    <a:pt x="4633" y="5570"/>
                    <a:pt x="4007" y="5013"/>
                  </a:cubicBezTo>
                  <a:cubicBezTo>
                    <a:pt x="3161" y="4299"/>
                    <a:pt x="2459" y="3442"/>
                    <a:pt x="1911" y="2489"/>
                  </a:cubicBezTo>
                  <a:cubicBezTo>
                    <a:pt x="1672" y="2056"/>
                    <a:pt x="1084" y="959"/>
                    <a:pt x="1638" y="562"/>
                  </a:cubicBezTo>
                  <a:close/>
                  <a:moveTo>
                    <a:pt x="1567" y="1"/>
                  </a:moveTo>
                  <a:cubicBezTo>
                    <a:pt x="1492" y="1"/>
                    <a:pt x="1434" y="26"/>
                    <a:pt x="1392" y="66"/>
                  </a:cubicBezTo>
                  <a:lnTo>
                    <a:pt x="1392" y="66"/>
                  </a:lnTo>
                  <a:cubicBezTo>
                    <a:pt x="0" y="847"/>
                    <a:pt x="1645" y="3201"/>
                    <a:pt x="2233" y="3942"/>
                  </a:cubicBezTo>
                  <a:cubicBezTo>
                    <a:pt x="3242" y="5217"/>
                    <a:pt x="4821" y="6862"/>
                    <a:pt x="6596" y="6862"/>
                  </a:cubicBezTo>
                  <a:cubicBezTo>
                    <a:pt x="6810" y="6862"/>
                    <a:pt x="7026" y="6838"/>
                    <a:pt x="7245" y="6787"/>
                  </a:cubicBezTo>
                  <a:cubicBezTo>
                    <a:pt x="8900" y="6394"/>
                    <a:pt x="9281" y="4370"/>
                    <a:pt x="8590" y="3001"/>
                  </a:cubicBezTo>
                  <a:cubicBezTo>
                    <a:pt x="7912" y="1632"/>
                    <a:pt x="6352" y="953"/>
                    <a:pt x="4959" y="560"/>
                  </a:cubicBezTo>
                  <a:cubicBezTo>
                    <a:pt x="3864" y="239"/>
                    <a:pt x="2721" y="48"/>
                    <a:pt x="1578" y="1"/>
                  </a:cubicBezTo>
                  <a:cubicBezTo>
                    <a:pt x="1574" y="1"/>
                    <a:pt x="1570" y="1"/>
                    <a:pt x="1567" y="1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55"/>
            <p:cNvSpPr/>
            <p:nvPr/>
          </p:nvSpPr>
          <p:spPr>
            <a:xfrm>
              <a:off x="3488886" y="4424902"/>
              <a:ext cx="172107" cy="184508"/>
            </a:xfrm>
            <a:custGeom>
              <a:avLst/>
              <a:gdLst/>
              <a:ahLst/>
              <a:cxnLst/>
              <a:rect l="l" t="t" r="r" b="b"/>
              <a:pathLst>
                <a:path w="5357" h="5743" extrusionOk="0">
                  <a:moveTo>
                    <a:pt x="2034" y="0"/>
                  </a:moveTo>
                  <a:cubicBezTo>
                    <a:pt x="2023" y="0"/>
                    <a:pt x="2012" y="1"/>
                    <a:pt x="2001" y="2"/>
                  </a:cubicBezTo>
                  <a:cubicBezTo>
                    <a:pt x="2001" y="2"/>
                    <a:pt x="1" y="2109"/>
                    <a:pt x="965" y="4181"/>
                  </a:cubicBezTo>
                  <a:cubicBezTo>
                    <a:pt x="1446" y="5227"/>
                    <a:pt x="2070" y="5742"/>
                    <a:pt x="2696" y="5742"/>
                  </a:cubicBezTo>
                  <a:cubicBezTo>
                    <a:pt x="3309" y="5742"/>
                    <a:pt x="3923" y="5248"/>
                    <a:pt x="4406" y="4276"/>
                  </a:cubicBezTo>
                  <a:cubicBezTo>
                    <a:pt x="5356" y="2352"/>
                    <a:pt x="2804" y="0"/>
                    <a:pt x="2034" y="0"/>
                  </a:cubicBezTo>
                  <a:close/>
                </a:path>
              </a:pathLst>
            </a:custGeom>
            <a:solidFill>
              <a:srgbClr val="F2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55"/>
            <p:cNvSpPr/>
            <p:nvPr/>
          </p:nvSpPr>
          <p:spPr>
            <a:xfrm>
              <a:off x="3500740" y="4415649"/>
              <a:ext cx="154598" cy="202468"/>
            </a:xfrm>
            <a:custGeom>
              <a:avLst/>
              <a:gdLst/>
              <a:ahLst/>
              <a:cxnLst/>
              <a:rect l="l" t="t" r="r" b="b"/>
              <a:pathLst>
                <a:path w="4812" h="6302" extrusionOk="0">
                  <a:moveTo>
                    <a:pt x="1750" y="573"/>
                  </a:moveTo>
                  <a:cubicBezTo>
                    <a:pt x="2481" y="684"/>
                    <a:pt x="3267" y="1783"/>
                    <a:pt x="3561" y="2326"/>
                  </a:cubicBezTo>
                  <a:cubicBezTo>
                    <a:pt x="4180" y="3409"/>
                    <a:pt x="4025" y="5231"/>
                    <a:pt x="2620" y="5695"/>
                  </a:cubicBezTo>
                  <a:cubicBezTo>
                    <a:pt x="2488" y="5739"/>
                    <a:pt x="2362" y="5760"/>
                    <a:pt x="2243" y="5760"/>
                  </a:cubicBezTo>
                  <a:cubicBezTo>
                    <a:pt x="991" y="5760"/>
                    <a:pt x="475" y="3474"/>
                    <a:pt x="703" y="2528"/>
                  </a:cubicBezTo>
                  <a:cubicBezTo>
                    <a:pt x="884" y="1806"/>
                    <a:pt x="1246" y="1137"/>
                    <a:pt x="1750" y="573"/>
                  </a:cubicBezTo>
                  <a:close/>
                  <a:moveTo>
                    <a:pt x="1616" y="1"/>
                  </a:moveTo>
                  <a:cubicBezTo>
                    <a:pt x="1553" y="1"/>
                    <a:pt x="1488" y="26"/>
                    <a:pt x="1430" y="87"/>
                  </a:cubicBezTo>
                  <a:cubicBezTo>
                    <a:pt x="620" y="968"/>
                    <a:pt x="1" y="2218"/>
                    <a:pt x="61" y="3433"/>
                  </a:cubicBezTo>
                  <a:cubicBezTo>
                    <a:pt x="124" y="4570"/>
                    <a:pt x="1033" y="6302"/>
                    <a:pt x="2321" y="6302"/>
                  </a:cubicBezTo>
                  <a:cubicBezTo>
                    <a:pt x="2490" y="6302"/>
                    <a:pt x="2666" y="6272"/>
                    <a:pt x="2847" y="6207"/>
                  </a:cubicBezTo>
                  <a:cubicBezTo>
                    <a:pt x="4311" y="5683"/>
                    <a:pt x="4811" y="3790"/>
                    <a:pt x="4252" y="2468"/>
                  </a:cubicBezTo>
                  <a:cubicBezTo>
                    <a:pt x="3873" y="1558"/>
                    <a:pt x="2779" y="38"/>
                    <a:pt x="1657" y="4"/>
                  </a:cubicBezTo>
                  <a:lnTo>
                    <a:pt x="1657" y="4"/>
                  </a:lnTo>
                  <a:cubicBezTo>
                    <a:pt x="1643" y="2"/>
                    <a:pt x="1630" y="1"/>
                    <a:pt x="1616" y="1"/>
                  </a:cubicBezTo>
                  <a:close/>
                </a:path>
              </a:pathLst>
            </a:custGeom>
            <a:solidFill>
              <a:srgbClr val="F2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3" name="Google Shape;7493;p55"/>
          <p:cNvGrpSpPr/>
          <p:nvPr/>
        </p:nvGrpSpPr>
        <p:grpSpPr>
          <a:xfrm>
            <a:off x="8467291" y="776074"/>
            <a:ext cx="438025" cy="334093"/>
            <a:chOff x="8467291" y="776074"/>
            <a:chExt cx="438025" cy="334093"/>
          </a:xfrm>
        </p:grpSpPr>
        <p:sp>
          <p:nvSpPr>
            <p:cNvPr id="7494" name="Google Shape;7494;p55"/>
            <p:cNvSpPr/>
            <p:nvPr/>
          </p:nvSpPr>
          <p:spPr>
            <a:xfrm>
              <a:off x="8549922" y="810000"/>
              <a:ext cx="293581" cy="270738"/>
            </a:xfrm>
            <a:custGeom>
              <a:avLst/>
              <a:gdLst/>
              <a:ahLst/>
              <a:cxnLst/>
              <a:rect l="l" t="t" r="r" b="b"/>
              <a:pathLst>
                <a:path w="9138" h="8427" extrusionOk="0">
                  <a:moveTo>
                    <a:pt x="2633" y="0"/>
                  </a:moveTo>
                  <a:cubicBezTo>
                    <a:pt x="2347" y="0"/>
                    <a:pt x="2116" y="38"/>
                    <a:pt x="1965" y="114"/>
                  </a:cubicBezTo>
                  <a:cubicBezTo>
                    <a:pt x="1965" y="114"/>
                    <a:pt x="0" y="4650"/>
                    <a:pt x="2989" y="7103"/>
                  </a:cubicBezTo>
                  <a:cubicBezTo>
                    <a:pt x="4088" y="8001"/>
                    <a:pt x="5126" y="8427"/>
                    <a:pt x="6016" y="8427"/>
                  </a:cubicBezTo>
                  <a:cubicBezTo>
                    <a:pt x="7545" y="8427"/>
                    <a:pt x="8636" y="7169"/>
                    <a:pt x="8847" y="4888"/>
                  </a:cubicBezTo>
                  <a:cubicBezTo>
                    <a:pt x="9138" y="1743"/>
                    <a:pt x="4585" y="0"/>
                    <a:pt x="2633" y="0"/>
                  </a:cubicBezTo>
                  <a:close/>
                </a:path>
              </a:pathLst>
            </a:custGeom>
            <a:solidFill>
              <a:srgbClr val="EF9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55"/>
            <p:cNvSpPr/>
            <p:nvPr/>
          </p:nvSpPr>
          <p:spPr>
            <a:xfrm>
              <a:off x="8580667" y="800811"/>
              <a:ext cx="268811" cy="288601"/>
            </a:xfrm>
            <a:custGeom>
              <a:avLst/>
              <a:gdLst/>
              <a:ahLst/>
              <a:cxnLst/>
              <a:rect l="l" t="t" r="r" b="b"/>
              <a:pathLst>
                <a:path w="8367" h="8983" extrusionOk="0">
                  <a:moveTo>
                    <a:pt x="1848" y="506"/>
                  </a:moveTo>
                  <a:cubicBezTo>
                    <a:pt x="2779" y="506"/>
                    <a:pt x="3943" y="1009"/>
                    <a:pt x="4604" y="1317"/>
                  </a:cubicBezTo>
                  <a:cubicBezTo>
                    <a:pt x="5937" y="1936"/>
                    <a:pt x="7425" y="2995"/>
                    <a:pt x="7616" y="4579"/>
                  </a:cubicBezTo>
                  <a:cubicBezTo>
                    <a:pt x="7799" y="6216"/>
                    <a:pt x="6882" y="8436"/>
                    <a:pt x="5034" y="8436"/>
                  </a:cubicBezTo>
                  <a:cubicBezTo>
                    <a:pt x="4959" y="8436"/>
                    <a:pt x="4883" y="8432"/>
                    <a:pt x="4806" y="8425"/>
                  </a:cubicBezTo>
                  <a:cubicBezTo>
                    <a:pt x="2734" y="8234"/>
                    <a:pt x="960" y="6341"/>
                    <a:pt x="698" y="4341"/>
                  </a:cubicBezTo>
                  <a:cubicBezTo>
                    <a:pt x="603" y="3448"/>
                    <a:pt x="663" y="2555"/>
                    <a:pt x="889" y="1698"/>
                  </a:cubicBezTo>
                  <a:cubicBezTo>
                    <a:pt x="948" y="1424"/>
                    <a:pt x="1032" y="1150"/>
                    <a:pt x="1115" y="888"/>
                  </a:cubicBezTo>
                  <a:cubicBezTo>
                    <a:pt x="1129" y="838"/>
                    <a:pt x="1187" y="693"/>
                    <a:pt x="1222" y="604"/>
                  </a:cubicBezTo>
                  <a:lnTo>
                    <a:pt x="1222" y="604"/>
                  </a:lnTo>
                  <a:cubicBezTo>
                    <a:pt x="1410" y="535"/>
                    <a:pt x="1622" y="506"/>
                    <a:pt x="1848" y="506"/>
                  </a:cubicBezTo>
                  <a:close/>
                  <a:moveTo>
                    <a:pt x="1709" y="1"/>
                  </a:moveTo>
                  <a:cubicBezTo>
                    <a:pt x="1457" y="1"/>
                    <a:pt x="1208" y="33"/>
                    <a:pt x="977" y="117"/>
                  </a:cubicBezTo>
                  <a:lnTo>
                    <a:pt x="977" y="117"/>
                  </a:lnTo>
                  <a:cubicBezTo>
                    <a:pt x="972" y="116"/>
                    <a:pt x="967" y="116"/>
                    <a:pt x="963" y="116"/>
                  </a:cubicBezTo>
                  <a:cubicBezTo>
                    <a:pt x="899" y="116"/>
                    <a:pt x="838" y="143"/>
                    <a:pt x="796" y="207"/>
                  </a:cubicBezTo>
                  <a:lnTo>
                    <a:pt x="796" y="207"/>
                  </a:lnTo>
                  <a:cubicBezTo>
                    <a:pt x="745" y="253"/>
                    <a:pt x="722" y="311"/>
                    <a:pt x="721" y="370"/>
                  </a:cubicBezTo>
                  <a:lnTo>
                    <a:pt x="721" y="370"/>
                  </a:lnTo>
                  <a:cubicBezTo>
                    <a:pt x="187" y="1649"/>
                    <a:pt x="0" y="3036"/>
                    <a:pt x="151" y="4412"/>
                  </a:cubicBezTo>
                  <a:cubicBezTo>
                    <a:pt x="437" y="6615"/>
                    <a:pt x="2270" y="8556"/>
                    <a:pt x="4497" y="8937"/>
                  </a:cubicBezTo>
                  <a:cubicBezTo>
                    <a:pt x="4682" y="8968"/>
                    <a:pt x="4861" y="8983"/>
                    <a:pt x="5032" y="8983"/>
                  </a:cubicBezTo>
                  <a:cubicBezTo>
                    <a:pt x="6884" y="8983"/>
                    <a:pt x="7910" y="7237"/>
                    <a:pt x="8128" y="5472"/>
                  </a:cubicBezTo>
                  <a:cubicBezTo>
                    <a:pt x="8366" y="3579"/>
                    <a:pt x="7187" y="2138"/>
                    <a:pt x="5628" y="1233"/>
                  </a:cubicBezTo>
                  <a:cubicBezTo>
                    <a:pt x="4770" y="721"/>
                    <a:pt x="3830" y="364"/>
                    <a:pt x="2853" y="150"/>
                  </a:cubicBezTo>
                  <a:cubicBezTo>
                    <a:pt x="2495" y="75"/>
                    <a:pt x="2097" y="1"/>
                    <a:pt x="1709" y="1"/>
                  </a:cubicBezTo>
                  <a:close/>
                </a:path>
              </a:pathLst>
            </a:custGeom>
            <a:solidFill>
              <a:srgbClr val="EF9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55"/>
            <p:cNvSpPr/>
            <p:nvPr/>
          </p:nvSpPr>
          <p:spPr>
            <a:xfrm>
              <a:off x="8623364" y="883249"/>
              <a:ext cx="175609" cy="134550"/>
            </a:xfrm>
            <a:custGeom>
              <a:avLst/>
              <a:gdLst/>
              <a:ahLst/>
              <a:cxnLst/>
              <a:rect l="l" t="t" r="r" b="b"/>
              <a:pathLst>
                <a:path w="5466" h="4188" extrusionOk="0">
                  <a:moveTo>
                    <a:pt x="3759" y="553"/>
                  </a:moveTo>
                  <a:cubicBezTo>
                    <a:pt x="4069" y="553"/>
                    <a:pt x="4379" y="600"/>
                    <a:pt x="4676" y="695"/>
                  </a:cubicBezTo>
                  <a:lnTo>
                    <a:pt x="4676" y="695"/>
                  </a:lnTo>
                  <a:cubicBezTo>
                    <a:pt x="4750" y="1280"/>
                    <a:pt x="4275" y="2109"/>
                    <a:pt x="4001" y="2525"/>
                  </a:cubicBezTo>
                  <a:cubicBezTo>
                    <a:pt x="3629" y="3104"/>
                    <a:pt x="2975" y="3659"/>
                    <a:pt x="2279" y="3659"/>
                  </a:cubicBezTo>
                  <a:cubicBezTo>
                    <a:pt x="2017" y="3659"/>
                    <a:pt x="1749" y="3580"/>
                    <a:pt x="1489" y="3394"/>
                  </a:cubicBezTo>
                  <a:cubicBezTo>
                    <a:pt x="405" y="2608"/>
                    <a:pt x="2120" y="930"/>
                    <a:pt x="2894" y="680"/>
                  </a:cubicBezTo>
                  <a:cubicBezTo>
                    <a:pt x="3174" y="595"/>
                    <a:pt x="3466" y="553"/>
                    <a:pt x="3759" y="553"/>
                  </a:cubicBezTo>
                  <a:close/>
                  <a:moveTo>
                    <a:pt x="3739" y="1"/>
                  </a:moveTo>
                  <a:cubicBezTo>
                    <a:pt x="3082" y="1"/>
                    <a:pt x="2426" y="177"/>
                    <a:pt x="1905" y="560"/>
                  </a:cubicBezTo>
                  <a:cubicBezTo>
                    <a:pt x="1048" y="1203"/>
                    <a:pt x="0" y="2835"/>
                    <a:pt x="1048" y="3739"/>
                  </a:cubicBezTo>
                  <a:cubicBezTo>
                    <a:pt x="1410" y="4052"/>
                    <a:pt x="1831" y="4187"/>
                    <a:pt x="2254" y="4187"/>
                  </a:cubicBezTo>
                  <a:cubicBezTo>
                    <a:pt x="2959" y="4187"/>
                    <a:pt x="3671" y="3814"/>
                    <a:pt x="4132" y="3263"/>
                  </a:cubicBezTo>
                  <a:cubicBezTo>
                    <a:pt x="4668" y="2632"/>
                    <a:pt x="5465" y="1287"/>
                    <a:pt x="5168" y="406"/>
                  </a:cubicBezTo>
                  <a:cubicBezTo>
                    <a:pt x="5147" y="340"/>
                    <a:pt x="5109" y="293"/>
                    <a:pt x="5062" y="262"/>
                  </a:cubicBezTo>
                  <a:lnTo>
                    <a:pt x="5062" y="262"/>
                  </a:lnTo>
                  <a:cubicBezTo>
                    <a:pt x="5039" y="243"/>
                    <a:pt x="5010" y="227"/>
                    <a:pt x="4977" y="215"/>
                  </a:cubicBezTo>
                  <a:cubicBezTo>
                    <a:pt x="4589" y="75"/>
                    <a:pt x="4164" y="1"/>
                    <a:pt x="3739" y="1"/>
                  </a:cubicBezTo>
                  <a:close/>
                </a:path>
              </a:pathLst>
            </a:custGeom>
            <a:solidFill>
              <a:srgbClr val="ED6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55"/>
            <p:cNvSpPr/>
            <p:nvPr/>
          </p:nvSpPr>
          <p:spPr>
            <a:xfrm>
              <a:off x="8467291" y="811413"/>
              <a:ext cx="220844" cy="289758"/>
            </a:xfrm>
            <a:custGeom>
              <a:avLst/>
              <a:gdLst/>
              <a:ahLst/>
              <a:cxnLst/>
              <a:rect l="l" t="t" r="r" b="b"/>
              <a:pathLst>
                <a:path w="6874" h="9019" extrusionOk="0">
                  <a:moveTo>
                    <a:pt x="4815" y="0"/>
                  </a:moveTo>
                  <a:cubicBezTo>
                    <a:pt x="4723" y="0"/>
                    <a:pt x="4630" y="23"/>
                    <a:pt x="4537" y="70"/>
                  </a:cubicBezTo>
                  <a:cubicBezTo>
                    <a:pt x="4537" y="70"/>
                    <a:pt x="1" y="5761"/>
                    <a:pt x="2846" y="8380"/>
                  </a:cubicBezTo>
                  <a:cubicBezTo>
                    <a:pt x="3342" y="8832"/>
                    <a:pt x="3820" y="9019"/>
                    <a:pt x="4258" y="9019"/>
                  </a:cubicBezTo>
                  <a:cubicBezTo>
                    <a:pt x="5449" y="9019"/>
                    <a:pt x="6342" y="7632"/>
                    <a:pt x="6490" y="6404"/>
                  </a:cubicBezTo>
                  <a:cubicBezTo>
                    <a:pt x="6873" y="3081"/>
                    <a:pt x="5894" y="0"/>
                    <a:pt x="4815" y="0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55"/>
            <p:cNvSpPr/>
            <p:nvPr/>
          </p:nvSpPr>
          <p:spPr>
            <a:xfrm>
              <a:off x="8510148" y="802161"/>
              <a:ext cx="180942" cy="308006"/>
            </a:xfrm>
            <a:custGeom>
              <a:avLst/>
              <a:gdLst/>
              <a:ahLst/>
              <a:cxnLst/>
              <a:rect l="l" t="t" r="r" b="b"/>
              <a:pathLst>
                <a:path w="5632" h="9587" extrusionOk="0">
                  <a:moveTo>
                    <a:pt x="3474" y="578"/>
                  </a:moveTo>
                  <a:cubicBezTo>
                    <a:pt x="4103" y="578"/>
                    <a:pt x="4477" y="1857"/>
                    <a:pt x="4596" y="2311"/>
                  </a:cubicBezTo>
                  <a:cubicBezTo>
                    <a:pt x="4929" y="3561"/>
                    <a:pt x="5048" y="4847"/>
                    <a:pt x="4929" y="6132"/>
                  </a:cubicBezTo>
                  <a:cubicBezTo>
                    <a:pt x="4858" y="7192"/>
                    <a:pt x="4453" y="8668"/>
                    <a:pt x="3274" y="8978"/>
                  </a:cubicBezTo>
                  <a:cubicBezTo>
                    <a:pt x="3154" y="9011"/>
                    <a:pt x="3034" y="9026"/>
                    <a:pt x="2916" y="9026"/>
                  </a:cubicBezTo>
                  <a:cubicBezTo>
                    <a:pt x="2013" y="9026"/>
                    <a:pt x="1231" y="8122"/>
                    <a:pt x="988" y="7311"/>
                  </a:cubicBezTo>
                  <a:cubicBezTo>
                    <a:pt x="304" y="5080"/>
                    <a:pt x="2042" y="2276"/>
                    <a:pt x="3359" y="592"/>
                  </a:cubicBezTo>
                  <a:lnTo>
                    <a:pt x="3359" y="592"/>
                  </a:lnTo>
                  <a:cubicBezTo>
                    <a:pt x="3398" y="583"/>
                    <a:pt x="3437" y="578"/>
                    <a:pt x="3474" y="578"/>
                  </a:cubicBezTo>
                  <a:close/>
                  <a:moveTo>
                    <a:pt x="3553" y="1"/>
                  </a:moveTo>
                  <a:cubicBezTo>
                    <a:pt x="3439" y="1"/>
                    <a:pt x="3318" y="22"/>
                    <a:pt x="3191" y="68"/>
                  </a:cubicBezTo>
                  <a:lnTo>
                    <a:pt x="3191" y="68"/>
                  </a:lnTo>
                  <a:cubicBezTo>
                    <a:pt x="3189" y="68"/>
                    <a:pt x="3187" y="68"/>
                    <a:pt x="3185" y="68"/>
                  </a:cubicBezTo>
                  <a:cubicBezTo>
                    <a:pt x="3121" y="68"/>
                    <a:pt x="3056" y="97"/>
                    <a:pt x="3001" y="167"/>
                  </a:cubicBezTo>
                  <a:cubicBezTo>
                    <a:pt x="1584" y="1965"/>
                    <a:pt x="0" y="4561"/>
                    <a:pt x="334" y="6942"/>
                  </a:cubicBezTo>
                  <a:cubicBezTo>
                    <a:pt x="507" y="8190"/>
                    <a:pt x="1595" y="9586"/>
                    <a:pt x="2909" y="9586"/>
                  </a:cubicBezTo>
                  <a:cubicBezTo>
                    <a:pt x="3125" y="9586"/>
                    <a:pt x="3347" y="9549"/>
                    <a:pt x="3572" y="9466"/>
                  </a:cubicBezTo>
                  <a:cubicBezTo>
                    <a:pt x="5632" y="8692"/>
                    <a:pt x="5620" y="5799"/>
                    <a:pt x="5465" y="4037"/>
                  </a:cubicBezTo>
                  <a:cubicBezTo>
                    <a:pt x="5389" y="3201"/>
                    <a:pt x="4947" y="1"/>
                    <a:pt x="3553" y="1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55"/>
            <p:cNvSpPr/>
            <p:nvPr/>
          </p:nvSpPr>
          <p:spPr>
            <a:xfrm>
              <a:off x="8585872" y="785133"/>
              <a:ext cx="316745" cy="158870"/>
            </a:xfrm>
            <a:custGeom>
              <a:avLst/>
              <a:gdLst/>
              <a:ahLst/>
              <a:cxnLst/>
              <a:rect l="l" t="t" r="r" b="b"/>
              <a:pathLst>
                <a:path w="9859" h="4945" extrusionOk="0">
                  <a:moveTo>
                    <a:pt x="5378" y="1"/>
                  </a:moveTo>
                  <a:cubicBezTo>
                    <a:pt x="3203" y="1"/>
                    <a:pt x="941" y="852"/>
                    <a:pt x="941" y="852"/>
                  </a:cubicBezTo>
                  <a:cubicBezTo>
                    <a:pt x="1" y="1817"/>
                    <a:pt x="2644" y="4079"/>
                    <a:pt x="6061" y="4865"/>
                  </a:cubicBezTo>
                  <a:cubicBezTo>
                    <a:pt x="6290" y="4918"/>
                    <a:pt x="6534" y="4944"/>
                    <a:pt x="6781" y="4944"/>
                  </a:cubicBezTo>
                  <a:cubicBezTo>
                    <a:pt x="8259" y="4944"/>
                    <a:pt x="9859" y="3991"/>
                    <a:pt x="9073" y="1971"/>
                  </a:cubicBezTo>
                  <a:cubicBezTo>
                    <a:pt x="8474" y="444"/>
                    <a:pt x="6949" y="1"/>
                    <a:pt x="5378" y="1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55"/>
            <p:cNvSpPr/>
            <p:nvPr/>
          </p:nvSpPr>
          <p:spPr>
            <a:xfrm>
              <a:off x="8576330" y="776074"/>
              <a:ext cx="328986" cy="176766"/>
            </a:xfrm>
            <a:custGeom>
              <a:avLst/>
              <a:gdLst/>
              <a:ahLst/>
              <a:cxnLst/>
              <a:rect l="l" t="t" r="r" b="b"/>
              <a:pathLst>
                <a:path w="10240" h="5502" extrusionOk="0">
                  <a:moveTo>
                    <a:pt x="5533" y="540"/>
                  </a:moveTo>
                  <a:cubicBezTo>
                    <a:pt x="5955" y="540"/>
                    <a:pt x="6371" y="573"/>
                    <a:pt x="6775" y="646"/>
                  </a:cubicBezTo>
                  <a:cubicBezTo>
                    <a:pt x="8120" y="884"/>
                    <a:pt x="9501" y="1956"/>
                    <a:pt x="9275" y="3480"/>
                  </a:cubicBezTo>
                  <a:cubicBezTo>
                    <a:pt x="9111" y="4574"/>
                    <a:pt x="8216" y="4902"/>
                    <a:pt x="7250" y="4902"/>
                  </a:cubicBezTo>
                  <a:cubicBezTo>
                    <a:pt x="6533" y="4902"/>
                    <a:pt x="5778" y="4722"/>
                    <a:pt x="5251" y="4539"/>
                  </a:cubicBezTo>
                  <a:cubicBezTo>
                    <a:pt x="4203" y="4206"/>
                    <a:pt x="3227" y="3682"/>
                    <a:pt x="2357" y="3015"/>
                  </a:cubicBezTo>
                  <a:cubicBezTo>
                    <a:pt x="2012" y="2739"/>
                    <a:pt x="1031" y="1927"/>
                    <a:pt x="1388" y="1379"/>
                  </a:cubicBezTo>
                  <a:lnTo>
                    <a:pt x="1388" y="1379"/>
                  </a:lnTo>
                  <a:cubicBezTo>
                    <a:pt x="2667" y="905"/>
                    <a:pt x="4131" y="540"/>
                    <a:pt x="5533" y="540"/>
                  </a:cubicBezTo>
                  <a:close/>
                  <a:moveTo>
                    <a:pt x="5721" y="0"/>
                  </a:moveTo>
                  <a:cubicBezTo>
                    <a:pt x="5346" y="0"/>
                    <a:pt x="4974" y="25"/>
                    <a:pt x="4620" y="63"/>
                  </a:cubicBezTo>
                  <a:cubicBezTo>
                    <a:pt x="3461" y="191"/>
                    <a:pt x="2315" y="447"/>
                    <a:pt x="1224" y="851"/>
                  </a:cubicBezTo>
                  <a:lnTo>
                    <a:pt x="1224" y="851"/>
                  </a:lnTo>
                  <a:cubicBezTo>
                    <a:pt x="1163" y="852"/>
                    <a:pt x="1101" y="879"/>
                    <a:pt x="1048" y="944"/>
                  </a:cubicBezTo>
                  <a:cubicBezTo>
                    <a:pt x="0" y="2146"/>
                    <a:pt x="2119" y="3599"/>
                    <a:pt x="2977" y="4099"/>
                  </a:cubicBezTo>
                  <a:cubicBezTo>
                    <a:pt x="4111" y="4773"/>
                    <a:pt x="5637" y="5502"/>
                    <a:pt x="7072" y="5502"/>
                  </a:cubicBezTo>
                  <a:cubicBezTo>
                    <a:pt x="7640" y="5502"/>
                    <a:pt x="8194" y="5388"/>
                    <a:pt x="8703" y="5111"/>
                  </a:cubicBezTo>
                  <a:cubicBezTo>
                    <a:pt x="10239" y="4266"/>
                    <a:pt x="10073" y="2253"/>
                    <a:pt x="8954" y="1110"/>
                  </a:cubicBezTo>
                  <a:cubicBezTo>
                    <a:pt x="8105" y="244"/>
                    <a:pt x="6895" y="0"/>
                    <a:pt x="5721" y="0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55"/>
            <p:cNvSpPr/>
            <p:nvPr/>
          </p:nvSpPr>
          <p:spPr>
            <a:xfrm>
              <a:off x="8581278" y="811349"/>
              <a:ext cx="160991" cy="166067"/>
            </a:xfrm>
            <a:custGeom>
              <a:avLst/>
              <a:gdLst/>
              <a:ahLst/>
              <a:cxnLst/>
              <a:rect l="l" t="t" r="r" b="b"/>
              <a:pathLst>
                <a:path w="5011" h="5169" extrusionOk="0">
                  <a:moveTo>
                    <a:pt x="1339" y="1"/>
                  </a:moveTo>
                  <a:cubicBezTo>
                    <a:pt x="1200" y="1"/>
                    <a:pt x="1089" y="20"/>
                    <a:pt x="1013" y="60"/>
                  </a:cubicBezTo>
                  <a:cubicBezTo>
                    <a:pt x="1013" y="60"/>
                    <a:pt x="1" y="2775"/>
                    <a:pt x="1680" y="4311"/>
                  </a:cubicBezTo>
                  <a:cubicBezTo>
                    <a:pt x="2320" y="4892"/>
                    <a:pt x="2918" y="5168"/>
                    <a:pt x="3420" y="5168"/>
                  </a:cubicBezTo>
                  <a:cubicBezTo>
                    <a:pt x="4244" y="5168"/>
                    <a:pt x="4813" y="4426"/>
                    <a:pt x="4894" y="3072"/>
                  </a:cubicBezTo>
                  <a:cubicBezTo>
                    <a:pt x="5010" y="1145"/>
                    <a:pt x="2397" y="1"/>
                    <a:pt x="1339" y="1"/>
                  </a:cubicBezTo>
                  <a:close/>
                </a:path>
              </a:pathLst>
            </a:custGeom>
            <a:solidFill>
              <a:srgbClr val="F2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55"/>
            <p:cNvSpPr/>
            <p:nvPr/>
          </p:nvSpPr>
          <p:spPr>
            <a:xfrm>
              <a:off x="8590370" y="802000"/>
              <a:ext cx="171111" cy="184251"/>
            </a:xfrm>
            <a:custGeom>
              <a:avLst/>
              <a:gdLst/>
              <a:ahLst/>
              <a:cxnLst/>
              <a:rect l="l" t="t" r="r" b="b"/>
              <a:pathLst>
                <a:path w="5326" h="5735" extrusionOk="0">
                  <a:moveTo>
                    <a:pt x="1209" y="527"/>
                  </a:moveTo>
                  <a:cubicBezTo>
                    <a:pt x="1898" y="527"/>
                    <a:pt x="2863" y="1133"/>
                    <a:pt x="3278" y="1446"/>
                  </a:cubicBezTo>
                  <a:cubicBezTo>
                    <a:pt x="3730" y="1792"/>
                    <a:pt x="4159" y="2256"/>
                    <a:pt x="4290" y="2828"/>
                  </a:cubicBezTo>
                  <a:cubicBezTo>
                    <a:pt x="4433" y="3470"/>
                    <a:pt x="4290" y="4471"/>
                    <a:pt x="3778" y="4923"/>
                  </a:cubicBezTo>
                  <a:cubicBezTo>
                    <a:pt x="3545" y="5140"/>
                    <a:pt x="3295" y="5232"/>
                    <a:pt x="3042" y="5232"/>
                  </a:cubicBezTo>
                  <a:cubicBezTo>
                    <a:pt x="1990" y="5232"/>
                    <a:pt x="888" y="3634"/>
                    <a:pt x="754" y="2780"/>
                  </a:cubicBezTo>
                  <a:cubicBezTo>
                    <a:pt x="642" y="2031"/>
                    <a:pt x="709" y="1271"/>
                    <a:pt x="954" y="560"/>
                  </a:cubicBezTo>
                  <a:lnTo>
                    <a:pt x="954" y="560"/>
                  </a:lnTo>
                  <a:cubicBezTo>
                    <a:pt x="1033" y="538"/>
                    <a:pt x="1118" y="527"/>
                    <a:pt x="1209" y="527"/>
                  </a:cubicBezTo>
                  <a:close/>
                  <a:moveTo>
                    <a:pt x="1189" y="1"/>
                  </a:moveTo>
                  <a:cubicBezTo>
                    <a:pt x="980" y="1"/>
                    <a:pt x="781" y="35"/>
                    <a:pt x="599" y="113"/>
                  </a:cubicBezTo>
                  <a:cubicBezTo>
                    <a:pt x="489" y="160"/>
                    <a:pt x="446" y="244"/>
                    <a:pt x="450" y="329"/>
                  </a:cubicBezTo>
                  <a:lnTo>
                    <a:pt x="450" y="329"/>
                  </a:lnTo>
                  <a:cubicBezTo>
                    <a:pt x="50" y="1464"/>
                    <a:pt x="0" y="2891"/>
                    <a:pt x="575" y="3971"/>
                  </a:cubicBezTo>
                  <a:cubicBezTo>
                    <a:pt x="1016" y="4801"/>
                    <a:pt x="2127" y="5735"/>
                    <a:pt x="3143" y="5735"/>
                  </a:cubicBezTo>
                  <a:cubicBezTo>
                    <a:pt x="3554" y="5735"/>
                    <a:pt x="3949" y="5582"/>
                    <a:pt x="4278" y="5209"/>
                  </a:cubicBezTo>
                  <a:cubicBezTo>
                    <a:pt x="5326" y="4018"/>
                    <a:pt x="4968" y="2185"/>
                    <a:pt x="3849" y="1208"/>
                  </a:cubicBezTo>
                  <a:cubicBezTo>
                    <a:pt x="3255" y="692"/>
                    <a:pt x="2127" y="1"/>
                    <a:pt x="1189" y="1"/>
                  </a:cubicBezTo>
                  <a:close/>
                </a:path>
              </a:pathLst>
            </a:custGeom>
            <a:solidFill>
              <a:srgbClr val="F2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03" name="Google Shape;7503;p55"/>
          <p:cNvSpPr/>
          <p:nvPr/>
        </p:nvSpPr>
        <p:spPr>
          <a:xfrm>
            <a:off x="2009339" y="4248974"/>
            <a:ext cx="6509738" cy="32"/>
          </a:xfrm>
          <a:custGeom>
            <a:avLst/>
            <a:gdLst/>
            <a:ahLst/>
            <a:cxnLst/>
            <a:rect l="l" t="t" r="r" b="b"/>
            <a:pathLst>
              <a:path w="202622" h="1" fill="none" extrusionOk="0">
                <a:moveTo>
                  <a:pt x="1" y="1"/>
                </a:moveTo>
                <a:lnTo>
                  <a:pt x="202621" y="1"/>
                </a:lnTo>
              </a:path>
            </a:pathLst>
          </a:custGeom>
          <a:noFill/>
          <a:ln w="4775" cap="flat" cmpd="sng">
            <a:solidFill>
              <a:srgbClr val="EEDCB8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5" name="Google Shape;7505;p55"/>
          <p:cNvSpPr/>
          <p:nvPr/>
        </p:nvSpPr>
        <p:spPr>
          <a:xfrm>
            <a:off x="599400" y="765100"/>
            <a:ext cx="7945200" cy="3774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7" name="Google Shape;7517;p55"/>
          <p:cNvGrpSpPr/>
          <p:nvPr/>
        </p:nvGrpSpPr>
        <p:grpSpPr>
          <a:xfrm>
            <a:off x="2160658" y="302650"/>
            <a:ext cx="719333" cy="750105"/>
            <a:chOff x="2160658" y="302650"/>
            <a:chExt cx="719333" cy="750105"/>
          </a:xfrm>
        </p:grpSpPr>
        <p:sp>
          <p:nvSpPr>
            <p:cNvPr id="7518" name="Google Shape;7518;p55"/>
            <p:cNvSpPr/>
            <p:nvPr/>
          </p:nvSpPr>
          <p:spPr>
            <a:xfrm>
              <a:off x="2160658" y="880197"/>
              <a:ext cx="170790" cy="172557"/>
            </a:xfrm>
            <a:custGeom>
              <a:avLst/>
              <a:gdLst/>
              <a:ahLst/>
              <a:cxnLst/>
              <a:rect l="l" t="t" r="r" b="b"/>
              <a:pathLst>
                <a:path w="5316" h="5371" extrusionOk="0">
                  <a:moveTo>
                    <a:pt x="4153" y="0"/>
                  </a:moveTo>
                  <a:cubicBezTo>
                    <a:pt x="4142" y="0"/>
                    <a:pt x="4137" y="1"/>
                    <a:pt x="4137" y="1"/>
                  </a:cubicBezTo>
                  <a:cubicBezTo>
                    <a:pt x="4137" y="1"/>
                    <a:pt x="660" y="310"/>
                    <a:pt x="291" y="3037"/>
                  </a:cubicBezTo>
                  <a:cubicBezTo>
                    <a:pt x="1" y="5122"/>
                    <a:pt x="1" y="5371"/>
                    <a:pt x="17" y="5371"/>
                  </a:cubicBezTo>
                  <a:cubicBezTo>
                    <a:pt x="22" y="5371"/>
                    <a:pt x="29" y="5347"/>
                    <a:pt x="29" y="5347"/>
                  </a:cubicBezTo>
                  <a:cubicBezTo>
                    <a:pt x="851" y="4906"/>
                    <a:pt x="1756" y="4620"/>
                    <a:pt x="2684" y="4513"/>
                  </a:cubicBezTo>
                  <a:cubicBezTo>
                    <a:pt x="4161" y="4346"/>
                    <a:pt x="5316" y="2108"/>
                    <a:pt x="5149" y="1025"/>
                  </a:cubicBezTo>
                  <a:cubicBezTo>
                    <a:pt x="4996" y="40"/>
                    <a:pt x="4270" y="0"/>
                    <a:pt x="4153" y="0"/>
                  </a:cubicBezTo>
                  <a:close/>
                </a:path>
              </a:pathLst>
            </a:custGeom>
            <a:solidFill>
              <a:srgbClr val="EED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55"/>
            <p:cNvSpPr/>
            <p:nvPr/>
          </p:nvSpPr>
          <p:spPr>
            <a:xfrm>
              <a:off x="2160786" y="892438"/>
              <a:ext cx="170661" cy="160284"/>
            </a:xfrm>
            <a:custGeom>
              <a:avLst/>
              <a:gdLst/>
              <a:ahLst/>
              <a:cxnLst/>
              <a:rect l="l" t="t" r="r" b="b"/>
              <a:pathLst>
                <a:path w="5312" h="4989" extrusionOk="0">
                  <a:moveTo>
                    <a:pt x="4895" y="1"/>
                  </a:moveTo>
                  <a:cubicBezTo>
                    <a:pt x="3395" y="1179"/>
                    <a:pt x="1799" y="2251"/>
                    <a:pt x="204" y="3311"/>
                  </a:cubicBezTo>
                  <a:cubicBezTo>
                    <a:pt x="0" y="4797"/>
                    <a:pt x="1" y="4988"/>
                    <a:pt x="14" y="4988"/>
                  </a:cubicBezTo>
                  <a:cubicBezTo>
                    <a:pt x="19" y="4988"/>
                    <a:pt x="25" y="4966"/>
                    <a:pt x="25" y="4966"/>
                  </a:cubicBezTo>
                  <a:cubicBezTo>
                    <a:pt x="847" y="4525"/>
                    <a:pt x="1752" y="4239"/>
                    <a:pt x="2680" y="4132"/>
                  </a:cubicBezTo>
                  <a:cubicBezTo>
                    <a:pt x="4157" y="3965"/>
                    <a:pt x="5312" y="1727"/>
                    <a:pt x="5145" y="644"/>
                  </a:cubicBezTo>
                  <a:cubicBezTo>
                    <a:pt x="5109" y="417"/>
                    <a:pt x="5026" y="191"/>
                    <a:pt x="48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55"/>
            <p:cNvSpPr/>
            <p:nvPr/>
          </p:nvSpPr>
          <p:spPr>
            <a:xfrm>
              <a:off x="2289712" y="302650"/>
              <a:ext cx="590279" cy="598632"/>
            </a:xfrm>
            <a:custGeom>
              <a:avLst/>
              <a:gdLst/>
              <a:ahLst/>
              <a:cxnLst/>
              <a:rect l="l" t="t" r="r" b="b"/>
              <a:pathLst>
                <a:path w="18373" h="18633" extrusionOk="0">
                  <a:moveTo>
                    <a:pt x="17670" y="1"/>
                  </a:moveTo>
                  <a:cubicBezTo>
                    <a:pt x="16510" y="1"/>
                    <a:pt x="5313" y="10483"/>
                    <a:pt x="2692" y="13882"/>
                  </a:cubicBezTo>
                  <a:cubicBezTo>
                    <a:pt x="1" y="17382"/>
                    <a:pt x="120" y="17978"/>
                    <a:pt x="120" y="17978"/>
                  </a:cubicBezTo>
                  <a:lnTo>
                    <a:pt x="1025" y="18632"/>
                  </a:lnTo>
                  <a:cubicBezTo>
                    <a:pt x="1025" y="18632"/>
                    <a:pt x="4073" y="16882"/>
                    <a:pt x="7347" y="13382"/>
                  </a:cubicBezTo>
                  <a:cubicBezTo>
                    <a:pt x="10621" y="9881"/>
                    <a:pt x="18372" y="595"/>
                    <a:pt x="17741" y="23"/>
                  </a:cubicBezTo>
                  <a:cubicBezTo>
                    <a:pt x="17725" y="8"/>
                    <a:pt x="17701" y="1"/>
                    <a:pt x="17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55"/>
            <p:cNvSpPr/>
            <p:nvPr/>
          </p:nvSpPr>
          <p:spPr>
            <a:xfrm>
              <a:off x="2714688" y="302650"/>
              <a:ext cx="154180" cy="159128"/>
            </a:xfrm>
            <a:custGeom>
              <a:avLst/>
              <a:gdLst/>
              <a:ahLst/>
              <a:cxnLst/>
              <a:rect l="l" t="t" r="r" b="b"/>
              <a:pathLst>
                <a:path w="4799" h="4953" extrusionOk="0">
                  <a:moveTo>
                    <a:pt x="4443" y="0"/>
                  </a:moveTo>
                  <a:cubicBezTo>
                    <a:pt x="4017" y="0"/>
                    <a:pt x="2221" y="1427"/>
                    <a:pt x="1" y="3392"/>
                  </a:cubicBezTo>
                  <a:cubicBezTo>
                    <a:pt x="394" y="3952"/>
                    <a:pt x="822" y="4476"/>
                    <a:pt x="1298" y="4952"/>
                  </a:cubicBezTo>
                  <a:cubicBezTo>
                    <a:pt x="3311" y="2404"/>
                    <a:pt x="4799" y="285"/>
                    <a:pt x="4513" y="23"/>
                  </a:cubicBezTo>
                  <a:cubicBezTo>
                    <a:pt x="4497" y="8"/>
                    <a:pt x="4473" y="0"/>
                    <a:pt x="4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55"/>
          <p:cNvGrpSpPr/>
          <p:nvPr/>
        </p:nvGrpSpPr>
        <p:grpSpPr>
          <a:xfrm>
            <a:off x="3805722" y="248997"/>
            <a:ext cx="825773" cy="611965"/>
            <a:chOff x="3805722" y="248997"/>
            <a:chExt cx="825773" cy="611965"/>
          </a:xfrm>
        </p:grpSpPr>
        <p:sp>
          <p:nvSpPr>
            <p:cNvPr id="7523" name="Google Shape;7523;p55"/>
            <p:cNvSpPr/>
            <p:nvPr/>
          </p:nvSpPr>
          <p:spPr>
            <a:xfrm>
              <a:off x="3805722" y="248997"/>
              <a:ext cx="825773" cy="611965"/>
            </a:xfrm>
            <a:custGeom>
              <a:avLst/>
              <a:gdLst/>
              <a:ahLst/>
              <a:cxnLst/>
              <a:rect l="l" t="t" r="r" b="b"/>
              <a:pathLst>
                <a:path w="25703" h="19048" extrusionOk="0">
                  <a:moveTo>
                    <a:pt x="21335" y="4978"/>
                  </a:moveTo>
                  <a:cubicBezTo>
                    <a:pt x="22160" y="4978"/>
                    <a:pt x="22841" y="5304"/>
                    <a:pt x="23072" y="5884"/>
                  </a:cubicBezTo>
                  <a:cubicBezTo>
                    <a:pt x="23405" y="6765"/>
                    <a:pt x="22595" y="7896"/>
                    <a:pt x="21262" y="8408"/>
                  </a:cubicBezTo>
                  <a:cubicBezTo>
                    <a:pt x="20811" y="8584"/>
                    <a:pt x="20359" y="8667"/>
                    <a:pt x="19944" y="8667"/>
                  </a:cubicBezTo>
                  <a:cubicBezTo>
                    <a:pt x="19122" y="8667"/>
                    <a:pt x="18447" y="8339"/>
                    <a:pt x="18226" y="7753"/>
                  </a:cubicBezTo>
                  <a:cubicBezTo>
                    <a:pt x="17880" y="6872"/>
                    <a:pt x="18690" y="5741"/>
                    <a:pt x="20035" y="5229"/>
                  </a:cubicBezTo>
                  <a:cubicBezTo>
                    <a:pt x="20479" y="5059"/>
                    <a:pt x="20925" y="4978"/>
                    <a:pt x="21335" y="4978"/>
                  </a:cubicBezTo>
                  <a:close/>
                  <a:moveTo>
                    <a:pt x="16526" y="0"/>
                  </a:moveTo>
                  <a:cubicBezTo>
                    <a:pt x="11231" y="0"/>
                    <a:pt x="1" y="2816"/>
                    <a:pt x="855" y="10575"/>
                  </a:cubicBezTo>
                  <a:cubicBezTo>
                    <a:pt x="1541" y="16819"/>
                    <a:pt x="9094" y="19047"/>
                    <a:pt x="14716" y="19047"/>
                  </a:cubicBezTo>
                  <a:cubicBezTo>
                    <a:pt x="16801" y="19047"/>
                    <a:pt x="18621" y="18741"/>
                    <a:pt x="19726" y="18219"/>
                  </a:cubicBezTo>
                  <a:cubicBezTo>
                    <a:pt x="23798" y="16278"/>
                    <a:pt x="23072" y="13635"/>
                    <a:pt x="21512" y="13123"/>
                  </a:cubicBezTo>
                  <a:cubicBezTo>
                    <a:pt x="19940" y="12611"/>
                    <a:pt x="20286" y="11694"/>
                    <a:pt x="20667" y="11397"/>
                  </a:cubicBezTo>
                  <a:cubicBezTo>
                    <a:pt x="21869" y="10432"/>
                    <a:pt x="24655" y="10277"/>
                    <a:pt x="25179" y="7015"/>
                  </a:cubicBezTo>
                  <a:cubicBezTo>
                    <a:pt x="25703" y="3753"/>
                    <a:pt x="22250" y="705"/>
                    <a:pt x="17940" y="86"/>
                  </a:cubicBezTo>
                  <a:cubicBezTo>
                    <a:pt x="17543" y="30"/>
                    <a:pt x="17065" y="0"/>
                    <a:pt x="165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55"/>
            <p:cNvSpPr/>
            <p:nvPr/>
          </p:nvSpPr>
          <p:spPr>
            <a:xfrm>
              <a:off x="3822075" y="362277"/>
              <a:ext cx="728330" cy="498683"/>
            </a:xfrm>
            <a:custGeom>
              <a:avLst/>
              <a:gdLst/>
              <a:ahLst/>
              <a:cxnLst/>
              <a:rect l="l" t="t" r="r" b="b"/>
              <a:pathLst>
                <a:path w="22670" h="15522" extrusionOk="0">
                  <a:moveTo>
                    <a:pt x="3941" y="1"/>
                  </a:moveTo>
                  <a:lnTo>
                    <a:pt x="3941" y="1"/>
                  </a:lnTo>
                  <a:cubicBezTo>
                    <a:pt x="1584" y="1656"/>
                    <a:pt x="0" y="3965"/>
                    <a:pt x="346" y="7049"/>
                  </a:cubicBezTo>
                  <a:cubicBezTo>
                    <a:pt x="1032" y="13293"/>
                    <a:pt x="8585" y="15521"/>
                    <a:pt x="14207" y="15521"/>
                  </a:cubicBezTo>
                  <a:cubicBezTo>
                    <a:pt x="16292" y="15521"/>
                    <a:pt x="18112" y="15215"/>
                    <a:pt x="19217" y="14693"/>
                  </a:cubicBezTo>
                  <a:cubicBezTo>
                    <a:pt x="22444" y="13169"/>
                    <a:pt x="22670" y="11204"/>
                    <a:pt x="21848" y="10192"/>
                  </a:cubicBezTo>
                  <a:lnTo>
                    <a:pt x="21848" y="10192"/>
                  </a:lnTo>
                  <a:cubicBezTo>
                    <a:pt x="19562" y="11020"/>
                    <a:pt x="17119" y="11496"/>
                    <a:pt x="14732" y="11496"/>
                  </a:cubicBezTo>
                  <a:cubicBezTo>
                    <a:pt x="12073" y="11496"/>
                    <a:pt x="9484" y="10905"/>
                    <a:pt x="7263" y="9549"/>
                  </a:cubicBezTo>
                  <a:cubicBezTo>
                    <a:pt x="3989" y="7537"/>
                    <a:pt x="2893" y="3394"/>
                    <a:pt x="3941" y="1"/>
                  </a:cubicBezTo>
                  <a:close/>
                </a:path>
              </a:pathLst>
            </a:custGeom>
            <a:solidFill>
              <a:srgbClr val="CF85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55"/>
            <p:cNvSpPr/>
            <p:nvPr/>
          </p:nvSpPr>
          <p:spPr>
            <a:xfrm>
              <a:off x="3964366" y="594459"/>
              <a:ext cx="119386" cy="107916"/>
            </a:xfrm>
            <a:custGeom>
              <a:avLst/>
              <a:gdLst/>
              <a:ahLst/>
              <a:cxnLst/>
              <a:rect l="l" t="t" r="r" b="b"/>
              <a:pathLst>
                <a:path w="3716" h="3359" extrusionOk="0">
                  <a:moveTo>
                    <a:pt x="1858" y="1"/>
                  </a:moveTo>
                  <a:cubicBezTo>
                    <a:pt x="834" y="1"/>
                    <a:pt x="0" y="751"/>
                    <a:pt x="0" y="1679"/>
                  </a:cubicBezTo>
                  <a:cubicBezTo>
                    <a:pt x="0" y="2608"/>
                    <a:pt x="834" y="3358"/>
                    <a:pt x="1858" y="3358"/>
                  </a:cubicBezTo>
                  <a:cubicBezTo>
                    <a:pt x="2882" y="3358"/>
                    <a:pt x="3715" y="2608"/>
                    <a:pt x="3715" y="1679"/>
                  </a:cubicBezTo>
                  <a:cubicBezTo>
                    <a:pt x="3715" y="751"/>
                    <a:pt x="2882" y="1"/>
                    <a:pt x="1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55"/>
            <p:cNvSpPr/>
            <p:nvPr/>
          </p:nvSpPr>
          <p:spPr>
            <a:xfrm>
              <a:off x="3941780" y="440314"/>
              <a:ext cx="119771" cy="107916"/>
            </a:xfrm>
            <a:custGeom>
              <a:avLst/>
              <a:gdLst/>
              <a:ahLst/>
              <a:cxnLst/>
              <a:rect l="l" t="t" r="r" b="b"/>
              <a:pathLst>
                <a:path w="3728" h="3359" extrusionOk="0">
                  <a:moveTo>
                    <a:pt x="1870" y="0"/>
                  </a:moveTo>
                  <a:cubicBezTo>
                    <a:pt x="834" y="0"/>
                    <a:pt x="1" y="751"/>
                    <a:pt x="1" y="1679"/>
                  </a:cubicBezTo>
                  <a:cubicBezTo>
                    <a:pt x="1" y="2608"/>
                    <a:pt x="834" y="3358"/>
                    <a:pt x="1870" y="3358"/>
                  </a:cubicBezTo>
                  <a:cubicBezTo>
                    <a:pt x="2894" y="3358"/>
                    <a:pt x="3728" y="2608"/>
                    <a:pt x="3728" y="1679"/>
                  </a:cubicBezTo>
                  <a:cubicBezTo>
                    <a:pt x="3728" y="751"/>
                    <a:pt x="2894" y="0"/>
                    <a:pt x="18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55"/>
            <p:cNvSpPr/>
            <p:nvPr/>
          </p:nvSpPr>
          <p:spPr>
            <a:xfrm>
              <a:off x="4085228" y="386373"/>
              <a:ext cx="119386" cy="107916"/>
            </a:xfrm>
            <a:custGeom>
              <a:avLst/>
              <a:gdLst/>
              <a:ahLst/>
              <a:cxnLst/>
              <a:rect l="l" t="t" r="r" b="b"/>
              <a:pathLst>
                <a:path w="3716" h="3359" extrusionOk="0">
                  <a:moveTo>
                    <a:pt x="1858" y="1"/>
                  </a:moveTo>
                  <a:cubicBezTo>
                    <a:pt x="834" y="1"/>
                    <a:pt x="1" y="751"/>
                    <a:pt x="1" y="1679"/>
                  </a:cubicBezTo>
                  <a:cubicBezTo>
                    <a:pt x="1" y="2608"/>
                    <a:pt x="834" y="3358"/>
                    <a:pt x="1858" y="3358"/>
                  </a:cubicBezTo>
                  <a:cubicBezTo>
                    <a:pt x="2882" y="3358"/>
                    <a:pt x="3715" y="2608"/>
                    <a:pt x="3715" y="1679"/>
                  </a:cubicBezTo>
                  <a:cubicBezTo>
                    <a:pt x="3715" y="751"/>
                    <a:pt x="2882" y="1"/>
                    <a:pt x="1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55"/>
            <p:cNvSpPr/>
            <p:nvPr/>
          </p:nvSpPr>
          <p:spPr>
            <a:xfrm>
              <a:off x="4228289" y="311035"/>
              <a:ext cx="119771" cy="110936"/>
            </a:xfrm>
            <a:custGeom>
              <a:avLst/>
              <a:gdLst/>
              <a:ahLst/>
              <a:cxnLst/>
              <a:rect l="l" t="t" r="r" b="b"/>
              <a:pathLst>
                <a:path w="3728" h="3453" extrusionOk="0">
                  <a:moveTo>
                    <a:pt x="1858" y="0"/>
                  </a:moveTo>
                  <a:cubicBezTo>
                    <a:pt x="834" y="0"/>
                    <a:pt x="1" y="774"/>
                    <a:pt x="1" y="1727"/>
                  </a:cubicBezTo>
                  <a:cubicBezTo>
                    <a:pt x="1" y="2679"/>
                    <a:pt x="834" y="3453"/>
                    <a:pt x="1858" y="3453"/>
                  </a:cubicBezTo>
                  <a:cubicBezTo>
                    <a:pt x="2894" y="3453"/>
                    <a:pt x="3727" y="2679"/>
                    <a:pt x="3727" y="1727"/>
                  </a:cubicBezTo>
                  <a:cubicBezTo>
                    <a:pt x="3727" y="774"/>
                    <a:pt x="2894" y="0"/>
                    <a:pt x="18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55"/>
          <p:cNvGrpSpPr/>
          <p:nvPr/>
        </p:nvGrpSpPr>
        <p:grpSpPr>
          <a:xfrm>
            <a:off x="7369478" y="214043"/>
            <a:ext cx="354620" cy="416047"/>
            <a:chOff x="7369478" y="214043"/>
            <a:chExt cx="354620" cy="416047"/>
          </a:xfrm>
        </p:grpSpPr>
        <p:sp>
          <p:nvSpPr>
            <p:cNvPr id="7530" name="Google Shape;7530;p55"/>
            <p:cNvSpPr/>
            <p:nvPr/>
          </p:nvSpPr>
          <p:spPr>
            <a:xfrm>
              <a:off x="7620422" y="227633"/>
              <a:ext cx="103675" cy="218467"/>
            </a:xfrm>
            <a:custGeom>
              <a:avLst/>
              <a:gdLst/>
              <a:ahLst/>
              <a:cxnLst/>
              <a:rect l="l" t="t" r="r" b="b"/>
              <a:pathLst>
                <a:path w="3227" h="6800" extrusionOk="0">
                  <a:moveTo>
                    <a:pt x="1834" y="1"/>
                  </a:moveTo>
                  <a:lnTo>
                    <a:pt x="1834" y="1"/>
                  </a:lnTo>
                  <a:cubicBezTo>
                    <a:pt x="1965" y="322"/>
                    <a:pt x="1905" y="870"/>
                    <a:pt x="1524" y="1715"/>
                  </a:cubicBezTo>
                  <a:cubicBezTo>
                    <a:pt x="738" y="3453"/>
                    <a:pt x="0" y="5204"/>
                    <a:pt x="0" y="5204"/>
                  </a:cubicBezTo>
                  <a:lnTo>
                    <a:pt x="1119" y="6799"/>
                  </a:lnTo>
                  <a:cubicBezTo>
                    <a:pt x="1119" y="6799"/>
                    <a:pt x="3227" y="3203"/>
                    <a:pt x="2917" y="2191"/>
                  </a:cubicBezTo>
                  <a:cubicBezTo>
                    <a:pt x="2620" y="1168"/>
                    <a:pt x="1834" y="1"/>
                    <a:pt x="18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55"/>
            <p:cNvSpPr/>
            <p:nvPr/>
          </p:nvSpPr>
          <p:spPr>
            <a:xfrm>
              <a:off x="7418054" y="214043"/>
              <a:ext cx="265502" cy="198773"/>
            </a:xfrm>
            <a:custGeom>
              <a:avLst/>
              <a:gdLst/>
              <a:ahLst/>
              <a:cxnLst/>
              <a:rect l="l" t="t" r="r" b="b"/>
              <a:pathLst>
                <a:path w="8264" h="6187" extrusionOk="0">
                  <a:moveTo>
                    <a:pt x="7386" y="1"/>
                  </a:moveTo>
                  <a:cubicBezTo>
                    <a:pt x="7342" y="1"/>
                    <a:pt x="7298" y="3"/>
                    <a:pt x="7252" y="7"/>
                  </a:cubicBezTo>
                  <a:cubicBezTo>
                    <a:pt x="6466" y="78"/>
                    <a:pt x="5835" y="90"/>
                    <a:pt x="4430" y="257"/>
                  </a:cubicBezTo>
                  <a:cubicBezTo>
                    <a:pt x="3025" y="436"/>
                    <a:pt x="2394" y="971"/>
                    <a:pt x="2013" y="1864"/>
                  </a:cubicBezTo>
                  <a:lnTo>
                    <a:pt x="1" y="6186"/>
                  </a:lnTo>
                  <a:lnTo>
                    <a:pt x="6287" y="5627"/>
                  </a:lnTo>
                  <a:cubicBezTo>
                    <a:pt x="6287" y="5627"/>
                    <a:pt x="7037" y="3876"/>
                    <a:pt x="7823" y="2138"/>
                  </a:cubicBezTo>
                  <a:cubicBezTo>
                    <a:pt x="8204" y="1293"/>
                    <a:pt x="8264" y="745"/>
                    <a:pt x="8133" y="424"/>
                  </a:cubicBezTo>
                  <a:cubicBezTo>
                    <a:pt x="8017" y="128"/>
                    <a:pt x="7732" y="1"/>
                    <a:pt x="73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55"/>
            <p:cNvSpPr/>
            <p:nvPr/>
          </p:nvSpPr>
          <p:spPr>
            <a:xfrm>
              <a:off x="7369478" y="527153"/>
              <a:ext cx="203528" cy="102937"/>
            </a:xfrm>
            <a:custGeom>
              <a:avLst/>
              <a:gdLst/>
              <a:ahLst/>
              <a:cxnLst/>
              <a:rect l="l" t="t" r="r" b="b"/>
              <a:pathLst>
                <a:path w="6335" h="3204" extrusionOk="0">
                  <a:moveTo>
                    <a:pt x="37" y="0"/>
                  </a:moveTo>
                  <a:cubicBezTo>
                    <a:pt x="1" y="465"/>
                    <a:pt x="37" y="941"/>
                    <a:pt x="132" y="1393"/>
                  </a:cubicBezTo>
                  <a:cubicBezTo>
                    <a:pt x="288" y="2298"/>
                    <a:pt x="361" y="3203"/>
                    <a:pt x="2503" y="3203"/>
                  </a:cubicBezTo>
                  <a:cubicBezTo>
                    <a:pt x="2644" y="3203"/>
                    <a:pt x="2794" y="3199"/>
                    <a:pt x="2954" y="3191"/>
                  </a:cubicBezTo>
                  <a:cubicBezTo>
                    <a:pt x="5549" y="3060"/>
                    <a:pt x="6335" y="1965"/>
                    <a:pt x="6335" y="1965"/>
                  </a:cubicBezTo>
                  <a:lnTo>
                    <a:pt x="6335" y="1965"/>
                  </a:lnTo>
                  <a:cubicBezTo>
                    <a:pt x="6245" y="2033"/>
                    <a:pt x="6155" y="2064"/>
                    <a:pt x="6067" y="2064"/>
                  </a:cubicBezTo>
                  <a:cubicBezTo>
                    <a:pt x="5529" y="2064"/>
                    <a:pt x="5082" y="912"/>
                    <a:pt x="5287" y="298"/>
                  </a:cubicBezTo>
                  <a:lnTo>
                    <a:pt x="5228" y="203"/>
                  </a:lnTo>
                  <a:cubicBezTo>
                    <a:pt x="4666" y="537"/>
                    <a:pt x="3487" y="707"/>
                    <a:pt x="2394" y="707"/>
                  </a:cubicBezTo>
                  <a:cubicBezTo>
                    <a:pt x="1191" y="707"/>
                    <a:pt x="93" y="501"/>
                    <a:pt x="37" y="84"/>
                  </a:cubicBezTo>
                  <a:cubicBezTo>
                    <a:pt x="37" y="60"/>
                    <a:pt x="37" y="36"/>
                    <a:pt x="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55"/>
            <p:cNvSpPr/>
            <p:nvPr/>
          </p:nvSpPr>
          <p:spPr>
            <a:xfrm>
              <a:off x="7374072" y="498078"/>
              <a:ext cx="3084" cy="9221"/>
            </a:xfrm>
            <a:custGeom>
              <a:avLst/>
              <a:gdLst/>
              <a:ahLst/>
              <a:cxnLst/>
              <a:rect l="l" t="t" r="r" b="b"/>
              <a:pathLst>
                <a:path w="96" h="287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96"/>
                    <a:pt x="24" y="191"/>
                    <a:pt x="1" y="286"/>
                  </a:cubicBezTo>
                  <a:cubicBezTo>
                    <a:pt x="36" y="203"/>
                    <a:pt x="60" y="107"/>
                    <a:pt x="96" y="0"/>
                  </a:cubicBezTo>
                  <a:close/>
                </a:path>
              </a:pathLst>
            </a:custGeom>
            <a:solidFill>
              <a:srgbClr val="FDB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55"/>
            <p:cNvSpPr/>
            <p:nvPr/>
          </p:nvSpPr>
          <p:spPr>
            <a:xfrm>
              <a:off x="7370249" y="394790"/>
              <a:ext cx="250209" cy="155079"/>
            </a:xfrm>
            <a:custGeom>
              <a:avLst/>
              <a:gdLst/>
              <a:ahLst/>
              <a:cxnLst/>
              <a:rect l="l" t="t" r="r" b="b"/>
              <a:pathLst>
                <a:path w="7788" h="4827" extrusionOk="0">
                  <a:moveTo>
                    <a:pt x="7787" y="1"/>
                  </a:moveTo>
                  <a:lnTo>
                    <a:pt x="1489" y="548"/>
                  </a:lnTo>
                  <a:cubicBezTo>
                    <a:pt x="1489" y="548"/>
                    <a:pt x="620" y="2084"/>
                    <a:pt x="215" y="3215"/>
                  </a:cubicBezTo>
                  <a:cubicBezTo>
                    <a:pt x="179" y="3322"/>
                    <a:pt x="143" y="3418"/>
                    <a:pt x="120" y="3501"/>
                  </a:cubicBezTo>
                  <a:cubicBezTo>
                    <a:pt x="48" y="3703"/>
                    <a:pt x="13" y="3906"/>
                    <a:pt x="1" y="4120"/>
                  </a:cubicBezTo>
                  <a:cubicBezTo>
                    <a:pt x="1" y="4144"/>
                    <a:pt x="1" y="4180"/>
                    <a:pt x="1" y="4204"/>
                  </a:cubicBezTo>
                  <a:cubicBezTo>
                    <a:pt x="63" y="4621"/>
                    <a:pt x="1168" y="4827"/>
                    <a:pt x="2375" y="4827"/>
                  </a:cubicBezTo>
                  <a:cubicBezTo>
                    <a:pt x="3472" y="4827"/>
                    <a:pt x="4654" y="4657"/>
                    <a:pt x="5216" y="4323"/>
                  </a:cubicBezTo>
                  <a:cubicBezTo>
                    <a:pt x="5275" y="4287"/>
                    <a:pt x="5323" y="4251"/>
                    <a:pt x="5382" y="4204"/>
                  </a:cubicBezTo>
                  <a:cubicBezTo>
                    <a:pt x="5870" y="3608"/>
                    <a:pt x="7787" y="1"/>
                    <a:pt x="77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55"/>
            <p:cNvSpPr/>
            <p:nvPr/>
          </p:nvSpPr>
          <p:spPr>
            <a:xfrm>
              <a:off x="7532716" y="394790"/>
              <a:ext cx="123691" cy="198548"/>
            </a:xfrm>
            <a:custGeom>
              <a:avLst/>
              <a:gdLst/>
              <a:ahLst/>
              <a:cxnLst/>
              <a:rect l="l" t="t" r="r" b="b"/>
              <a:pathLst>
                <a:path w="3850" h="6180" extrusionOk="0">
                  <a:moveTo>
                    <a:pt x="2718" y="1"/>
                  </a:moveTo>
                  <a:cubicBezTo>
                    <a:pt x="2718" y="1"/>
                    <a:pt x="813" y="3620"/>
                    <a:pt x="325" y="4204"/>
                  </a:cubicBezTo>
                  <a:cubicBezTo>
                    <a:pt x="266" y="4263"/>
                    <a:pt x="230" y="4334"/>
                    <a:pt x="206" y="4418"/>
                  </a:cubicBezTo>
                  <a:cubicBezTo>
                    <a:pt x="1" y="5034"/>
                    <a:pt x="450" y="6180"/>
                    <a:pt x="990" y="6180"/>
                  </a:cubicBezTo>
                  <a:cubicBezTo>
                    <a:pt x="1076" y="6180"/>
                    <a:pt x="1165" y="6150"/>
                    <a:pt x="1254" y="6085"/>
                  </a:cubicBezTo>
                  <a:cubicBezTo>
                    <a:pt x="1956" y="5549"/>
                    <a:pt x="3849" y="1596"/>
                    <a:pt x="3849" y="1596"/>
                  </a:cubicBezTo>
                  <a:lnTo>
                    <a:pt x="27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36" name="Google Shape;7536;p55"/>
          <p:cNvSpPr/>
          <p:nvPr/>
        </p:nvSpPr>
        <p:spPr>
          <a:xfrm>
            <a:off x="522147" y="3980071"/>
            <a:ext cx="103675" cy="218467"/>
          </a:xfrm>
          <a:custGeom>
            <a:avLst/>
            <a:gdLst/>
            <a:ahLst/>
            <a:cxnLst/>
            <a:rect l="l" t="t" r="r" b="b"/>
            <a:pathLst>
              <a:path w="3227" h="6800" extrusionOk="0">
                <a:moveTo>
                  <a:pt x="1845" y="1"/>
                </a:moveTo>
                <a:lnTo>
                  <a:pt x="1845" y="1"/>
                </a:lnTo>
                <a:cubicBezTo>
                  <a:pt x="1976" y="322"/>
                  <a:pt x="1917" y="870"/>
                  <a:pt x="1536" y="1715"/>
                </a:cubicBezTo>
                <a:cubicBezTo>
                  <a:pt x="750" y="3453"/>
                  <a:pt x="0" y="5204"/>
                  <a:pt x="0" y="5204"/>
                </a:cubicBezTo>
                <a:lnTo>
                  <a:pt x="1119" y="6799"/>
                </a:lnTo>
                <a:cubicBezTo>
                  <a:pt x="1119" y="6799"/>
                  <a:pt x="3227" y="3203"/>
                  <a:pt x="2929" y="2191"/>
                </a:cubicBezTo>
                <a:cubicBezTo>
                  <a:pt x="2631" y="1179"/>
                  <a:pt x="1846" y="1"/>
                  <a:pt x="184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7" name="Google Shape;7537;p55"/>
          <p:cNvSpPr/>
          <p:nvPr/>
        </p:nvSpPr>
        <p:spPr>
          <a:xfrm>
            <a:off x="319778" y="3966481"/>
            <a:ext cx="265887" cy="198773"/>
          </a:xfrm>
          <a:custGeom>
            <a:avLst/>
            <a:gdLst/>
            <a:ahLst/>
            <a:cxnLst/>
            <a:rect l="l" t="t" r="r" b="b"/>
            <a:pathLst>
              <a:path w="8276" h="6187" extrusionOk="0">
                <a:moveTo>
                  <a:pt x="7386" y="1"/>
                </a:moveTo>
                <a:cubicBezTo>
                  <a:pt x="7342" y="1"/>
                  <a:pt x="7297" y="3"/>
                  <a:pt x="7252" y="7"/>
                </a:cubicBezTo>
                <a:cubicBezTo>
                  <a:pt x="6466" y="78"/>
                  <a:pt x="5847" y="90"/>
                  <a:pt x="4442" y="257"/>
                </a:cubicBezTo>
                <a:cubicBezTo>
                  <a:pt x="3025" y="436"/>
                  <a:pt x="2406" y="971"/>
                  <a:pt x="2025" y="1864"/>
                </a:cubicBezTo>
                <a:lnTo>
                  <a:pt x="1" y="6186"/>
                </a:lnTo>
                <a:lnTo>
                  <a:pt x="6299" y="5627"/>
                </a:lnTo>
                <a:cubicBezTo>
                  <a:pt x="6299" y="5627"/>
                  <a:pt x="7037" y="3876"/>
                  <a:pt x="7823" y="2138"/>
                </a:cubicBezTo>
                <a:cubicBezTo>
                  <a:pt x="8216" y="1293"/>
                  <a:pt x="8275" y="745"/>
                  <a:pt x="8133" y="424"/>
                </a:cubicBezTo>
                <a:cubicBezTo>
                  <a:pt x="8016" y="128"/>
                  <a:pt x="7732" y="1"/>
                  <a:pt x="73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8" name="Google Shape;7538;p55"/>
          <p:cNvSpPr/>
          <p:nvPr/>
        </p:nvSpPr>
        <p:spPr>
          <a:xfrm>
            <a:off x="271588" y="4279591"/>
            <a:ext cx="203528" cy="102937"/>
          </a:xfrm>
          <a:custGeom>
            <a:avLst/>
            <a:gdLst/>
            <a:ahLst/>
            <a:cxnLst/>
            <a:rect l="l" t="t" r="r" b="b"/>
            <a:pathLst>
              <a:path w="6335" h="3204" extrusionOk="0">
                <a:moveTo>
                  <a:pt x="36" y="0"/>
                </a:moveTo>
                <a:cubicBezTo>
                  <a:pt x="0" y="465"/>
                  <a:pt x="36" y="941"/>
                  <a:pt x="131" y="1393"/>
                </a:cubicBezTo>
                <a:cubicBezTo>
                  <a:pt x="288" y="2298"/>
                  <a:pt x="360" y="3203"/>
                  <a:pt x="2503" y="3203"/>
                </a:cubicBezTo>
                <a:cubicBezTo>
                  <a:pt x="2644" y="3203"/>
                  <a:pt x="2794" y="3199"/>
                  <a:pt x="2953" y="3191"/>
                </a:cubicBezTo>
                <a:cubicBezTo>
                  <a:pt x="5537" y="3060"/>
                  <a:pt x="6334" y="1965"/>
                  <a:pt x="6335" y="1965"/>
                </a:cubicBezTo>
                <a:lnTo>
                  <a:pt x="6335" y="1965"/>
                </a:lnTo>
                <a:cubicBezTo>
                  <a:pt x="6246" y="2031"/>
                  <a:pt x="6157" y="2060"/>
                  <a:pt x="6070" y="2060"/>
                </a:cubicBezTo>
                <a:cubicBezTo>
                  <a:pt x="5531" y="2060"/>
                  <a:pt x="5082" y="914"/>
                  <a:pt x="5287" y="298"/>
                </a:cubicBezTo>
                <a:lnTo>
                  <a:pt x="5227" y="203"/>
                </a:lnTo>
                <a:cubicBezTo>
                  <a:pt x="4666" y="537"/>
                  <a:pt x="3486" y="707"/>
                  <a:pt x="2393" y="707"/>
                </a:cubicBezTo>
                <a:cubicBezTo>
                  <a:pt x="1191" y="707"/>
                  <a:pt x="92" y="501"/>
                  <a:pt x="36" y="84"/>
                </a:cubicBezTo>
                <a:cubicBezTo>
                  <a:pt x="36" y="60"/>
                  <a:pt x="36" y="36"/>
                  <a:pt x="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9" name="Google Shape;7539;p55"/>
          <p:cNvSpPr/>
          <p:nvPr/>
        </p:nvSpPr>
        <p:spPr>
          <a:xfrm>
            <a:off x="276182" y="4250516"/>
            <a:ext cx="3084" cy="9221"/>
          </a:xfrm>
          <a:custGeom>
            <a:avLst/>
            <a:gdLst/>
            <a:ahLst/>
            <a:cxnLst/>
            <a:rect l="l" t="t" r="r" b="b"/>
            <a:pathLst>
              <a:path w="96" h="287" extrusionOk="0">
                <a:moveTo>
                  <a:pt x="96" y="0"/>
                </a:moveTo>
                <a:lnTo>
                  <a:pt x="96" y="0"/>
                </a:lnTo>
                <a:cubicBezTo>
                  <a:pt x="60" y="96"/>
                  <a:pt x="24" y="191"/>
                  <a:pt x="0" y="286"/>
                </a:cubicBezTo>
                <a:cubicBezTo>
                  <a:pt x="24" y="203"/>
                  <a:pt x="60" y="108"/>
                  <a:pt x="96" y="0"/>
                </a:cubicBezTo>
                <a:close/>
              </a:path>
            </a:pathLst>
          </a:custGeom>
          <a:solidFill>
            <a:srgbClr val="FDB5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0" name="Google Shape;7540;p55"/>
          <p:cNvSpPr/>
          <p:nvPr/>
        </p:nvSpPr>
        <p:spPr>
          <a:xfrm>
            <a:off x="272359" y="4147228"/>
            <a:ext cx="249791" cy="155079"/>
          </a:xfrm>
          <a:custGeom>
            <a:avLst/>
            <a:gdLst/>
            <a:ahLst/>
            <a:cxnLst/>
            <a:rect l="l" t="t" r="r" b="b"/>
            <a:pathLst>
              <a:path w="7775" h="4827" extrusionOk="0">
                <a:moveTo>
                  <a:pt x="7775" y="1"/>
                </a:moveTo>
                <a:lnTo>
                  <a:pt x="1489" y="548"/>
                </a:lnTo>
                <a:cubicBezTo>
                  <a:pt x="1489" y="548"/>
                  <a:pt x="619" y="2084"/>
                  <a:pt x="215" y="3215"/>
                </a:cubicBezTo>
                <a:cubicBezTo>
                  <a:pt x="179" y="3323"/>
                  <a:pt x="143" y="3418"/>
                  <a:pt x="119" y="3501"/>
                </a:cubicBezTo>
                <a:cubicBezTo>
                  <a:pt x="48" y="3704"/>
                  <a:pt x="12" y="3906"/>
                  <a:pt x="0" y="4120"/>
                </a:cubicBezTo>
                <a:cubicBezTo>
                  <a:pt x="0" y="4144"/>
                  <a:pt x="0" y="4180"/>
                  <a:pt x="0" y="4204"/>
                </a:cubicBezTo>
                <a:cubicBezTo>
                  <a:pt x="63" y="4621"/>
                  <a:pt x="1164" y="4827"/>
                  <a:pt x="2368" y="4827"/>
                </a:cubicBezTo>
                <a:cubicBezTo>
                  <a:pt x="3462" y="4827"/>
                  <a:pt x="4642" y="4657"/>
                  <a:pt x="5203" y="4323"/>
                </a:cubicBezTo>
                <a:cubicBezTo>
                  <a:pt x="5263" y="4287"/>
                  <a:pt x="5322" y="4251"/>
                  <a:pt x="5370" y="4204"/>
                </a:cubicBezTo>
                <a:cubicBezTo>
                  <a:pt x="5870" y="3620"/>
                  <a:pt x="7775" y="1"/>
                  <a:pt x="777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1" name="Google Shape;7541;p55"/>
          <p:cNvSpPr/>
          <p:nvPr/>
        </p:nvSpPr>
        <p:spPr>
          <a:xfrm>
            <a:off x="434857" y="4147228"/>
            <a:ext cx="123273" cy="198676"/>
          </a:xfrm>
          <a:custGeom>
            <a:avLst/>
            <a:gdLst/>
            <a:ahLst/>
            <a:cxnLst/>
            <a:rect l="l" t="t" r="r" b="b"/>
            <a:pathLst>
              <a:path w="3837" h="6184" extrusionOk="0">
                <a:moveTo>
                  <a:pt x="2717" y="1"/>
                </a:moveTo>
                <a:cubicBezTo>
                  <a:pt x="2717" y="1"/>
                  <a:pt x="812" y="3620"/>
                  <a:pt x="312" y="4204"/>
                </a:cubicBezTo>
                <a:cubicBezTo>
                  <a:pt x="264" y="4263"/>
                  <a:pt x="229" y="4335"/>
                  <a:pt x="205" y="4418"/>
                </a:cubicBezTo>
                <a:cubicBezTo>
                  <a:pt x="0" y="5032"/>
                  <a:pt x="447" y="6184"/>
                  <a:pt x="977" y="6184"/>
                </a:cubicBezTo>
                <a:cubicBezTo>
                  <a:pt x="1064" y="6184"/>
                  <a:pt x="1152" y="6153"/>
                  <a:pt x="1241" y="6085"/>
                </a:cubicBezTo>
                <a:cubicBezTo>
                  <a:pt x="1955" y="5549"/>
                  <a:pt x="3836" y="1596"/>
                  <a:pt x="3836" y="1596"/>
                </a:cubicBezTo>
                <a:lnTo>
                  <a:pt x="27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42" name="Google Shape;7542;p55"/>
          <p:cNvGrpSpPr/>
          <p:nvPr/>
        </p:nvGrpSpPr>
        <p:grpSpPr>
          <a:xfrm>
            <a:off x="6240695" y="207971"/>
            <a:ext cx="538228" cy="694076"/>
            <a:chOff x="6240695" y="207971"/>
            <a:chExt cx="538228" cy="694076"/>
          </a:xfrm>
        </p:grpSpPr>
        <p:sp>
          <p:nvSpPr>
            <p:cNvPr id="7543" name="Google Shape;7543;p55"/>
            <p:cNvSpPr/>
            <p:nvPr/>
          </p:nvSpPr>
          <p:spPr>
            <a:xfrm>
              <a:off x="6244132" y="458883"/>
              <a:ext cx="170950" cy="319990"/>
            </a:xfrm>
            <a:custGeom>
              <a:avLst/>
              <a:gdLst/>
              <a:ahLst/>
              <a:cxnLst/>
              <a:rect l="l" t="t" r="r" b="b"/>
              <a:pathLst>
                <a:path w="5321" h="9960" extrusionOk="0">
                  <a:moveTo>
                    <a:pt x="3499" y="1"/>
                  </a:moveTo>
                  <a:cubicBezTo>
                    <a:pt x="2772" y="1"/>
                    <a:pt x="1995" y="475"/>
                    <a:pt x="1715" y="1470"/>
                  </a:cubicBezTo>
                  <a:cubicBezTo>
                    <a:pt x="1275" y="3090"/>
                    <a:pt x="1" y="9959"/>
                    <a:pt x="1" y="9959"/>
                  </a:cubicBezTo>
                  <a:lnTo>
                    <a:pt x="1548" y="8519"/>
                  </a:lnTo>
                  <a:lnTo>
                    <a:pt x="2560" y="2780"/>
                  </a:lnTo>
                  <a:cubicBezTo>
                    <a:pt x="2822" y="1994"/>
                    <a:pt x="2918" y="1411"/>
                    <a:pt x="3442" y="1387"/>
                  </a:cubicBezTo>
                  <a:cubicBezTo>
                    <a:pt x="3459" y="1386"/>
                    <a:pt x="3476" y="1385"/>
                    <a:pt x="3492" y="1385"/>
                  </a:cubicBezTo>
                  <a:cubicBezTo>
                    <a:pt x="3972" y="1385"/>
                    <a:pt x="3909" y="1880"/>
                    <a:pt x="4358" y="2030"/>
                  </a:cubicBezTo>
                  <a:cubicBezTo>
                    <a:pt x="4397" y="2042"/>
                    <a:pt x="4436" y="2048"/>
                    <a:pt x="4475" y="2048"/>
                  </a:cubicBezTo>
                  <a:cubicBezTo>
                    <a:pt x="4899" y="2048"/>
                    <a:pt x="5320" y="1369"/>
                    <a:pt x="4656" y="530"/>
                  </a:cubicBezTo>
                  <a:cubicBezTo>
                    <a:pt x="4375" y="180"/>
                    <a:pt x="3947" y="1"/>
                    <a:pt x="34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55"/>
            <p:cNvSpPr/>
            <p:nvPr/>
          </p:nvSpPr>
          <p:spPr>
            <a:xfrm>
              <a:off x="6664129" y="207971"/>
              <a:ext cx="99113" cy="358607"/>
            </a:xfrm>
            <a:custGeom>
              <a:avLst/>
              <a:gdLst/>
              <a:ahLst/>
              <a:cxnLst/>
              <a:rect l="l" t="t" r="r" b="b"/>
              <a:pathLst>
                <a:path w="3085" h="11162" extrusionOk="0">
                  <a:moveTo>
                    <a:pt x="1276" y="1"/>
                  </a:moveTo>
                  <a:cubicBezTo>
                    <a:pt x="550" y="1"/>
                    <a:pt x="1" y="734"/>
                    <a:pt x="1" y="1898"/>
                  </a:cubicBezTo>
                  <a:cubicBezTo>
                    <a:pt x="1" y="3411"/>
                    <a:pt x="667" y="10102"/>
                    <a:pt x="667" y="10102"/>
                  </a:cubicBezTo>
                  <a:lnTo>
                    <a:pt x="1501" y="11162"/>
                  </a:lnTo>
                  <a:cubicBezTo>
                    <a:pt x="1501" y="11162"/>
                    <a:pt x="1370" y="5875"/>
                    <a:pt x="1132" y="4208"/>
                  </a:cubicBezTo>
                  <a:cubicBezTo>
                    <a:pt x="894" y="2553"/>
                    <a:pt x="608" y="1244"/>
                    <a:pt x="1346" y="1136"/>
                  </a:cubicBezTo>
                  <a:cubicBezTo>
                    <a:pt x="1384" y="1130"/>
                    <a:pt x="1419" y="1127"/>
                    <a:pt x="1452" y="1127"/>
                  </a:cubicBezTo>
                  <a:cubicBezTo>
                    <a:pt x="2045" y="1127"/>
                    <a:pt x="1987" y="2056"/>
                    <a:pt x="2481" y="2056"/>
                  </a:cubicBezTo>
                  <a:cubicBezTo>
                    <a:pt x="2495" y="2056"/>
                    <a:pt x="2510" y="2055"/>
                    <a:pt x="2525" y="2053"/>
                  </a:cubicBezTo>
                  <a:cubicBezTo>
                    <a:pt x="3084" y="2006"/>
                    <a:pt x="3037" y="863"/>
                    <a:pt x="1989" y="220"/>
                  </a:cubicBezTo>
                  <a:cubicBezTo>
                    <a:pt x="1742" y="71"/>
                    <a:pt x="1500" y="1"/>
                    <a:pt x="12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55"/>
            <p:cNvSpPr/>
            <p:nvPr/>
          </p:nvSpPr>
          <p:spPr>
            <a:xfrm>
              <a:off x="6240695" y="663854"/>
              <a:ext cx="242530" cy="238193"/>
            </a:xfrm>
            <a:custGeom>
              <a:avLst/>
              <a:gdLst/>
              <a:ahLst/>
              <a:cxnLst/>
              <a:rect l="l" t="t" r="r" b="b"/>
              <a:pathLst>
                <a:path w="7549" h="7414" extrusionOk="0">
                  <a:moveTo>
                    <a:pt x="4303" y="0"/>
                  </a:moveTo>
                  <a:cubicBezTo>
                    <a:pt x="4152" y="0"/>
                    <a:pt x="3996" y="10"/>
                    <a:pt x="3834" y="31"/>
                  </a:cubicBezTo>
                  <a:cubicBezTo>
                    <a:pt x="1894" y="270"/>
                    <a:pt x="0" y="2127"/>
                    <a:pt x="0" y="4080"/>
                  </a:cubicBezTo>
                  <a:cubicBezTo>
                    <a:pt x="0" y="6032"/>
                    <a:pt x="1739" y="7413"/>
                    <a:pt x="3691" y="7413"/>
                  </a:cubicBezTo>
                  <a:cubicBezTo>
                    <a:pt x="5644" y="7413"/>
                    <a:pt x="7549" y="5830"/>
                    <a:pt x="7549" y="3877"/>
                  </a:cubicBezTo>
                  <a:cubicBezTo>
                    <a:pt x="7549" y="2053"/>
                    <a:pt x="6447" y="0"/>
                    <a:pt x="4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55"/>
            <p:cNvSpPr/>
            <p:nvPr/>
          </p:nvSpPr>
          <p:spPr>
            <a:xfrm>
              <a:off x="6289656" y="712077"/>
              <a:ext cx="144252" cy="141779"/>
            </a:xfrm>
            <a:custGeom>
              <a:avLst/>
              <a:gdLst/>
              <a:ahLst/>
              <a:cxnLst/>
              <a:rect l="l" t="t" r="r" b="b"/>
              <a:pathLst>
                <a:path w="4490" h="4413" extrusionOk="0">
                  <a:moveTo>
                    <a:pt x="2553" y="0"/>
                  </a:moveTo>
                  <a:cubicBezTo>
                    <a:pt x="2463" y="0"/>
                    <a:pt x="2370" y="6"/>
                    <a:pt x="2275" y="19"/>
                  </a:cubicBezTo>
                  <a:cubicBezTo>
                    <a:pt x="1132" y="162"/>
                    <a:pt x="0" y="1257"/>
                    <a:pt x="0" y="2424"/>
                  </a:cubicBezTo>
                  <a:cubicBezTo>
                    <a:pt x="0" y="3579"/>
                    <a:pt x="1036" y="4412"/>
                    <a:pt x="2203" y="4412"/>
                  </a:cubicBezTo>
                  <a:cubicBezTo>
                    <a:pt x="3358" y="4412"/>
                    <a:pt x="4489" y="3472"/>
                    <a:pt x="4489" y="2305"/>
                  </a:cubicBezTo>
                  <a:cubicBezTo>
                    <a:pt x="4489" y="1225"/>
                    <a:pt x="3834" y="0"/>
                    <a:pt x="2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55"/>
            <p:cNvSpPr/>
            <p:nvPr/>
          </p:nvSpPr>
          <p:spPr>
            <a:xfrm>
              <a:off x="6512264" y="531394"/>
              <a:ext cx="266658" cy="233695"/>
            </a:xfrm>
            <a:custGeom>
              <a:avLst/>
              <a:gdLst/>
              <a:ahLst/>
              <a:cxnLst/>
              <a:rect l="l" t="t" r="r" b="b"/>
              <a:pathLst>
                <a:path w="8300" h="7274" extrusionOk="0">
                  <a:moveTo>
                    <a:pt x="4731" y="1"/>
                  </a:moveTo>
                  <a:cubicBezTo>
                    <a:pt x="2893" y="1"/>
                    <a:pt x="897" y="1287"/>
                    <a:pt x="465" y="3047"/>
                  </a:cubicBezTo>
                  <a:cubicBezTo>
                    <a:pt x="1" y="4940"/>
                    <a:pt x="1358" y="6714"/>
                    <a:pt x="3263" y="7167"/>
                  </a:cubicBezTo>
                  <a:cubicBezTo>
                    <a:pt x="3556" y="7239"/>
                    <a:pt x="3857" y="7273"/>
                    <a:pt x="4158" y="7273"/>
                  </a:cubicBezTo>
                  <a:cubicBezTo>
                    <a:pt x="5803" y="7273"/>
                    <a:pt x="7453" y="6243"/>
                    <a:pt x="7835" y="4643"/>
                  </a:cubicBezTo>
                  <a:cubicBezTo>
                    <a:pt x="8300" y="2738"/>
                    <a:pt x="7609" y="285"/>
                    <a:pt x="5144" y="23"/>
                  </a:cubicBezTo>
                  <a:cubicBezTo>
                    <a:pt x="5008" y="8"/>
                    <a:pt x="4870" y="1"/>
                    <a:pt x="47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55"/>
            <p:cNvSpPr/>
            <p:nvPr/>
          </p:nvSpPr>
          <p:spPr>
            <a:xfrm>
              <a:off x="6567362" y="577882"/>
              <a:ext cx="158389" cy="139112"/>
            </a:xfrm>
            <a:custGeom>
              <a:avLst/>
              <a:gdLst/>
              <a:ahLst/>
              <a:cxnLst/>
              <a:rect l="l" t="t" r="r" b="b"/>
              <a:pathLst>
                <a:path w="4930" h="4330" extrusionOk="0">
                  <a:moveTo>
                    <a:pt x="2779" y="0"/>
                  </a:moveTo>
                  <a:cubicBezTo>
                    <a:pt x="1691" y="0"/>
                    <a:pt x="516" y="770"/>
                    <a:pt x="274" y="1814"/>
                  </a:cubicBezTo>
                  <a:cubicBezTo>
                    <a:pt x="0" y="2946"/>
                    <a:pt x="810" y="3993"/>
                    <a:pt x="1929" y="4267"/>
                  </a:cubicBezTo>
                  <a:cubicBezTo>
                    <a:pt x="2103" y="4309"/>
                    <a:pt x="2280" y="4329"/>
                    <a:pt x="2458" y="4329"/>
                  </a:cubicBezTo>
                  <a:cubicBezTo>
                    <a:pt x="3441" y="4329"/>
                    <a:pt x="4424" y="3715"/>
                    <a:pt x="4656" y="2767"/>
                  </a:cubicBezTo>
                  <a:cubicBezTo>
                    <a:pt x="4930" y="1636"/>
                    <a:pt x="4513" y="171"/>
                    <a:pt x="3048" y="17"/>
                  </a:cubicBezTo>
                  <a:cubicBezTo>
                    <a:pt x="2959" y="6"/>
                    <a:pt x="2869" y="0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55"/>
            <p:cNvSpPr/>
            <p:nvPr/>
          </p:nvSpPr>
          <p:spPr>
            <a:xfrm>
              <a:off x="6410133" y="624691"/>
              <a:ext cx="137377" cy="100623"/>
            </a:xfrm>
            <a:custGeom>
              <a:avLst/>
              <a:gdLst/>
              <a:ahLst/>
              <a:cxnLst/>
              <a:rect l="l" t="t" r="r" b="b"/>
              <a:pathLst>
                <a:path w="4276" h="3132" extrusionOk="0">
                  <a:moveTo>
                    <a:pt x="2943" y="1"/>
                  </a:moveTo>
                  <a:cubicBezTo>
                    <a:pt x="334" y="1"/>
                    <a:pt x="1" y="2405"/>
                    <a:pt x="1" y="2405"/>
                  </a:cubicBezTo>
                  <a:lnTo>
                    <a:pt x="822" y="3132"/>
                  </a:lnTo>
                  <a:cubicBezTo>
                    <a:pt x="977" y="2453"/>
                    <a:pt x="1346" y="1846"/>
                    <a:pt x="1870" y="1393"/>
                  </a:cubicBezTo>
                  <a:cubicBezTo>
                    <a:pt x="2172" y="1119"/>
                    <a:pt x="2526" y="1028"/>
                    <a:pt x="2865" y="1028"/>
                  </a:cubicBezTo>
                  <a:cubicBezTo>
                    <a:pt x="3542" y="1028"/>
                    <a:pt x="4156" y="1393"/>
                    <a:pt x="4156" y="1393"/>
                  </a:cubicBezTo>
                  <a:lnTo>
                    <a:pt x="4275" y="179"/>
                  </a:lnTo>
                  <a:cubicBezTo>
                    <a:pt x="3776" y="55"/>
                    <a:pt x="3334" y="1"/>
                    <a:pt x="29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50" name="Google Shape;7550;p55"/>
          <p:cNvSpPr/>
          <p:nvPr/>
        </p:nvSpPr>
        <p:spPr>
          <a:xfrm>
            <a:off x="3067764" y="441663"/>
            <a:ext cx="195881" cy="131401"/>
          </a:xfrm>
          <a:custGeom>
            <a:avLst/>
            <a:gdLst/>
            <a:ahLst/>
            <a:cxnLst/>
            <a:rect l="l" t="t" r="r" b="b"/>
            <a:pathLst>
              <a:path w="6097" h="4090" extrusionOk="0">
                <a:moveTo>
                  <a:pt x="2090" y="0"/>
                </a:moveTo>
                <a:cubicBezTo>
                  <a:pt x="1989" y="0"/>
                  <a:pt x="1880" y="17"/>
                  <a:pt x="1762" y="54"/>
                </a:cubicBezTo>
                <a:cubicBezTo>
                  <a:pt x="0" y="578"/>
                  <a:pt x="3608" y="4090"/>
                  <a:pt x="3608" y="4090"/>
                </a:cubicBezTo>
                <a:cubicBezTo>
                  <a:pt x="3608" y="4090"/>
                  <a:pt x="6096" y="1280"/>
                  <a:pt x="5084" y="435"/>
                </a:cubicBezTo>
                <a:cubicBezTo>
                  <a:pt x="4896" y="276"/>
                  <a:pt x="4714" y="211"/>
                  <a:pt x="4542" y="211"/>
                </a:cubicBezTo>
                <a:cubicBezTo>
                  <a:pt x="3787" y="211"/>
                  <a:pt x="3227" y="1459"/>
                  <a:pt x="3227" y="1459"/>
                </a:cubicBezTo>
                <a:cubicBezTo>
                  <a:pt x="3227" y="1459"/>
                  <a:pt x="3032" y="0"/>
                  <a:pt x="20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1" name="Google Shape;7551;p55"/>
          <p:cNvSpPr/>
          <p:nvPr/>
        </p:nvSpPr>
        <p:spPr>
          <a:xfrm>
            <a:off x="1778314" y="581384"/>
            <a:ext cx="195881" cy="131691"/>
          </a:xfrm>
          <a:custGeom>
            <a:avLst/>
            <a:gdLst/>
            <a:ahLst/>
            <a:cxnLst/>
            <a:rect l="l" t="t" r="r" b="b"/>
            <a:pathLst>
              <a:path w="6097" h="4099" extrusionOk="0">
                <a:moveTo>
                  <a:pt x="2081" y="0"/>
                </a:moveTo>
                <a:cubicBezTo>
                  <a:pt x="1983" y="0"/>
                  <a:pt x="1877" y="16"/>
                  <a:pt x="1762" y="50"/>
                </a:cubicBezTo>
                <a:cubicBezTo>
                  <a:pt x="0" y="586"/>
                  <a:pt x="3608" y="4099"/>
                  <a:pt x="3608" y="4099"/>
                </a:cubicBezTo>
                <a:cubicBezTo>
                  <a:pt x="3608" y="4099"/>
                  <a:pt x="6096" y="1289"/>
                  <a:pt x="5084" y="443"/>
                </a:cubicBezTo>
                <a:cubicBezTo>
                  <a:pt x="4894" y="284"/>
                  <a:pt x="4711" y="220"/>
                  <a:pt x="4538" y="220"/>
                </a:cubicBezTo>
                <a:cubicBezTo>
                  <a:pt x="3780" y="220"/>
                  <a:pt x="3227" y="1467"/>
                  <a:pt x="3227" y="1467"/>
                </a:cubicBezTo>
                <a:cubicBezTo>
                  <a:pt x="3227" y="1467"/>
                  <a:pt x="3031" y="0"/>
                  <a:pt x="208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2" name="Google Shape;7552;p55"/>
          <p:cNvSpPr/>
          <p:nvPr/>
        </p:nvSpPr>
        <p:spPr>
          <a:xfrm>
            <a:off x="4510204" y="4793206"/>
            <a:ext cx="195496" cy="131723"/>
          </a:xfrm>
          <a:custGeom>
            <a:avLst/>
            <a:gdLst/>
            <a:ahLst/>
            <a:cxnLst/>
            <a:rect l="l" t="t" r="r" b="b"/>
            <a:pathLst>
              <a:path w="6085" h="4100" extrusionOk="0">
                <a:moveTo>
                  <a:pt x="2082" y="1"/>
                </a:moveTo>
                <a:cubicBezTo>
                  <a:pt x="1984" y="1"/>
                  <a:pt x="1878" y="16"/>
                  <a:pt x="1763" y="51"/>
                </a:cubicBezTo>
                <a:cubicBezTo>
                  <a:pt x="1" y="587"/>
                  <a:pt x="3608" y="4099"/>
                  <a:pt x="3608" y="4099"/>
                </a:cubicBezTo>
                <a:cubicBezTo>
                  <a:pt x="3608" y="4099"/>
                  <a:pt x="6085" y="1289"/>
                  <a:pt x="5073" y="432"/>
                </a:cubicBezTo>
                <a:cubicBezTo>
                  <a:pt x="4886" y="274"/>
                  <a:pt x="4705" y="209"/>
                  <a:pt x="4533" y="209"/>
                </a:cubicBezTo>
                <a:cubicBezTo>
                  <a:pt x="3777" y="209"/>
                  <a:pt x="3215" y="1468"/>
                  <a:pt x="3215" y="1468"/>
                </a:cubicBezTo>
                <a:cubicBezTo>
                  <a:pt x="3215" y="1468"/>
                  <a:pt x="3029" y="1"/>
                  <a:pt x="208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3" name="Google Shape;7553;p55"/>
          <p:cNvSpPr/>
          <p:nvPr/>
        </p:nvSpPr>
        <p:spPr>
          <a:xfrm>
            <a:off x="105588" y="2802165"/>
            <a:ext cx="195881" cy="131401"/>
          </a:xfrm>
          <a:custGeom>
            <a:avLst/>
            <a:gdLst/>
            <a:ahLst/>
            <a:cxnLst/>
            <a:rect l="l" t="t" r="r" b="b"/>
            <a:pathLst>
              <a:path w="6097" h="4090" extrusionOk="0">
                <a:moveTo>
                  <a:pt x="2088" y="0"/>
                </a:moveTo>
                <a:cubicBezTo>
                  <a:pt x="1988" y="0"/>
                  <a:pt x="1880" y="17"/>
                  <a:pt x="1762" y="53"/>
                </a:cubicBezTo>
                <a:cubicBezTo>
                  <a:pt x="0" y="577"/>
                  <a:pt x="3608" y="4089"/>
                  <a:pt x="3608" y="4089"/>
                </a:cubicBezTo>
                <a:cubicBezTo>
                  <a:pt x="3608" y="4089"/>
                  <a:pt x="6096" y="1279"/>
                  <a:pt x="5072" y="434"/>
                </a:cubicBezTo>
                <a:cubicBezTo>
                  <a:pt x="4885" y="276"/>
                  <a:pt x="4705" y="211"/>
                  <a:pt x="4534" y="211"/>
                </a:cubicBezTo>
                <a:cubicBezTo>
                  <a:pt x="3781" y="211"/>
                  <a:pt x="3227" y="1470"/>
                  <a:pt x="3227" y="1470"/>
                </a:cubicBezTo>
                <a:cubicBezTo>
                  <a:pt x="3227" y="1470"/>
                  <a:pt x="3032" y="0"/>
                  <a:pt x="2088" y="0"/>
                </a:cubicBezTo>
                <a:close/>
              </a:path>
            </a:pathLst>
          </a:custGeom>
          <a:solidFill>
            <a:srgbClr val="ED6F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4" name="Google Shape;7554;p55"/>
          <p:cNvSpPr/>
          <p:nvPr/>
        </p:nvSpPr>
        <p:spPr>
          <a:xfrm>
            <a:off x="8842920" y="4004391"/>
            <a:ext cx="195496" cy="131401"/>
          </a:xfrm>
          <a:custGeom>
            <a:avLst/>
            <a:gdLst/>
            <a:ahLst/>
            <a:cxnLst/>
            <a:rect l="l" t="t" r="r" b="b"/>
            <a:pathLst>
              <a:path w="6085" h="4090" extrusionOk="0">
                <a:moveTo>
                  <a:pt x="2089" y="0"/>
                </a:moveTo>
                <a:cubicBezTo>
                  <a:pt x="1989" y="0"/>
                  <a:pt x="1880" y="17"/>
                  <a:pt x="1763" y="53"/>
                </a:cubicBezTo>
                <a:cubicBezTo>
                  <a:pt x="1" y="577"/>
                  <a:pt x="3608" y="4090"/>
                  <a:pt x="3608" y="4090"/>
                </a:cubicBezTo>
                <a:cubicBezTo>
                  <a:pt x="3608" y="4090"/>
                  <a:pt x="6085" y="1280"/>
                  <a:pt x="5073" y="434"/>
                </a:cubicBezTo>
                <a:cubicBezTo>
                  <a:pt x="4886" y="276"/>
                  <a:pt x="4705" y="212"/>
                  <a:pt x="4535" y="212"/>
                </a:cubicBezTo>
                <a:cubicBezTo>
                  <a:pt x="3781" y="212"/>
                  <a:pt x="3227" y="1470"/>
                  <a:pt x="3227" y="1470"/>
                </a:cubicBezTo>
                <a:cubicBezTo>
                  <a:pt x="3227" y="1470"/>
                  <a:pt x="3033" y="0"/>
                  <a:pt x="20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5" name="Google Shape;7555;p55"/>
          <p:cNvSpPr/>
          <p:nvPr/>
        </p:nvSpPr>
        <p:spPr>
          <a:xfrm>
            <a:off x="258576" y="224356"/>
            <a:ext cx="481623" cy="323877"/>
          </a:xfrm>
          <a:custGeom>
            <a:avLst/>
            <a:gdLst/>
            <a:ahLst/>
            <a:cxnLst/>
            <a:rect l="l" t="t" r="r" b="b"/>
            <a:pathLst>
              <a:path w="14991" h="10081" extrusionOk="0">
                <a:moveTo>
                  <a:pt x="5126" y="1"/>
                </a:moveTo>
                <a:cubicBezTo>
                  <a:pt x="4883" y="1"/>
                  <a:pt x="4619" y="40"/>
                  <a:pt x="4334" y="126"/>
                </a:cubicBezTo>
                <a:cubicBezTo>
                  <a:pt x="1" y="1436"/>
                  <a:pt x="8883" y="10080"/>
                  <a:pt x="8883" y="10080"/>
                </a:cubicBezTo>
                <a:cubicBezTo>
                  <a:pt x="8883" y="10080"/>
                  <a:pt x="14991" y="3163"/>
                  <a:pt x="12490" y="1067"/>
                </a:cubicBezTo>
                <a:cubicBezTo>
                  <a:pt x="12032" y="681"/>
                  <a:pt x="11588" y="524"/>
                  <a:pt x="11169" y="524"/>
                </a:cubicBezTo>
                <a:cubicBezTo>
                  <a:pt x="9309" y="524"/>
                  <a:pt x="7930" y="3615"/>
                  <a:pt x="7930" y="3615"/>
                </a:cubicBezTo>
                <a:cubicBezTo>
                  <a:pt x="7930" y="3615"/>
                  <a:pt x="7461" y="1"/>
                  <a:pt x="5126" y="1"/>
                </a:cubicBezTo>
                <a:close/>
              </a:path>
            </a:pathLst>
          </a:custGeom>
          <a:solidFill>
            <a:srgbClr val="F2BD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6" name="Google Shape;7556;p55"/>
          <p:cNvSpPr/>
          <p:nvPr/>
        </p:nvSpPr>
        <p:spPr>
          <a:xfrm>
            <a:off x="8243912" y="246941"/>
            <a:ext cx="481238" cy="323845"/>
          </a:xfrm>
          <a:custGeom>
            <a:avLst/>
            <a:gdLst/>
            <a:ahLst/>
            <a:cxnLst/>
            <a:rect l="l" t="t" r="r" b="b"/>
            <a:pathLst>
              <a:path w="14979" h="10080" extrusionOk="0">
                <a:moveTo>
                  <a:pt x="5123" y="0"/>
                </a:moveTo>
                <a:cubicBezTo>
                  <a:pt x="4880" y="0"/>
                  <a:pt x="4618" y="39"/>
                  <a:pt x="4334" y="126"/>
                </a:cubicBezTo>
                <a:cubicBezTo>
                  <a:pt x="0" y="1436"/>
                  <a:pt x="8871" y="10079"/>
                  <a:pt x="8871" y="10079"/>
                </a:cubicBezTo>
                <a:cubicBezTo>
                  <a:pt x="8871" y="10079"/>
                  <a:pt x="14979" y="3162"/>
                  <a:pt x="12478" y="1066"/>
                </a:cubicBezTo>
                <a:cubicBezTo>
                  <a:pt x="12020" y="681"/>
                  <a:pt x="11576" y="523"/>
                  <a:pt x="11157" y="523"/>
                </a:cubicBezTo>
                <a:cubicBezTo>
                  <a:pt x="9297" y="523"/>
                  <a:pt x="7918" y="3614"/>
                  <a:pt x="7918" y="3614"/>
                </a:cubicBezTo>
                <a:cubicBezTo>
                  <a:pt x="7918" y="3614"/>
                  <a:pt x="7449" y="0"/>
                  <a:pt x="5123" y="0"/>
                </a:cubicBezTo>
                <a:close/>
              </a:path>
            </a:pathLst>
          </a:custGeom>
          <a:solidFill>
            <a:srgbClr val="F2BD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7" name="Google Shape;7557;p55"/>
          <p:cNvSpPr/>
          <p:nvPr/>
        </p:nvSpPr>
        <p:spPr>
          <a:xfrm>
            <a:off x="8478021" y="3031520"/>
            <a:ext cx="481238" cy="323942"/>
          </a:xfrm>
          <a:custGeom>
            <a:avLst/>
            <a:gdLst/>
            <a:ahLst/>
            <a:cxnLst/>
            <a:rect l="l" t="t" r="r" b="b"/>
            <a:pathLst>
              <a:path w="14979" h="10083" extrusionOk="0">
                <a:moveTo>
                  <a:pt x="5134" y="1"/>
                </a:moveTo>
                <a:cubicBezTo>
                  <a:pt x="4888" y="1"/>
                  <a:pt x="4622" y="41"/>
                  <a:pt x="4334" y="129"/>
                </a:cubicBezTo>
                <a:cubicBezTo>
                  <a:pt x="0" y="1439"/>
                  <a:pt x="8870" y="10083"/>
                  <a:pt x="8870" y="10083"/>
                </a:cubicBezTo>
                <a:cubicBezTo>
                  <a:pt x="8870" y="10083"/>
                  <a:pt x="14978" y="3165"/>
                  <a:pt x="12490" y="1058"/>
                </a:cubicBezTo>
                <a:cubicBezTo>
                  <a:pt x="12029" y="672"/>
                  <a:pt x="11584" y="515"/>
                  <a:pt x="11164" y="515"/>
                </a:cubicBezTo>
                <a:cubicBezTo>
                  <a:pt x="9301" y="515"/>
                  <a:pt x="7930" y="3606"/>
                  <a:pt x="7930" y="3606"/>
                </a:cubicBezTo>
                <a:cubicBezTo>
                  <a:pt x="7930" y="3606"/>
                  <a:pt x="7462" y="1"/>
                  <a:pt x="5134" y="1"/>
                </a:cubicBezTo>
                <a:close/>
              </a:path>
            </a:pathLst>
          </a:custGeom>
          <a:solidFill>
            <a:srgbClr val="F2BD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8" name="Google Shape;7558;p55"/>
          <p:cNvSpPr/>
          <p:nvPr/>
        </p:nvSpPr>
        <p:spPr>
          <a:xfrm>
            <a:off x="2292796" y="4576895"/>
            <a:ext cx="401658" cy="270385"/>
          </a:xfrm>
          <a:custGeom>
            <a:avLst/>
            <a:gdLst/>
            <a:ahLst/>
            <a:cxnLst/>
            <a:rect l="l" t="t" r="r" b="b"/>
            <a:pathLst>
              <a:path w="12502" h="8416" extrusionOk="0">
                <a:moveTo>
                  <a:pt x="4279" y="0"/>
                </a:moveTo>
                <a:cubicBezTo>
                  <a:pt x="4077" y="0"/>
                  <a:pt x="3857" y="33"/>
                  <a:pt x="3620" y="105"/>
                </a:cubicBezTo>
                <a:cubicBezTo>
                  <a:pt x="0" y="1200"/>
                  <a:pt x="7406" y="8415"/>
                  <a:pt x="7406" y="8415"/>
                </a:cubicBezTo>
                <a:cubicBezTo>
                  <a:pt x="7406" y="8415"/>
                  <a:pt x="12502" y="2641"/>
                  <a:pt x="10418" y="890"/>
                </a:cubicBezTo>
                <a:cubicBezTo>
                  <a:pt x="10036" y="568"/>
                  <a:pt x="9666" y="436"/>
                  <a:pt x="9316" y="436"/>
                </a:cubicBezTo>
                <a:cubicBezTo>
                  <a:pt x="7768" y="436"/>
                  <a:pt x="6620" y="3010"/>
                  <a:pt x="6620" y="3010"/>
                </a:cubicBezTo>
                <a:cubicBezTo>
                  <a:pt x="6620" y="3010"/>
                  <a:pt x="6229" y="0"/>
                  <a:pt x="4279" y="0"/>
                </a:cubicBezTo>
                <a:close/>
              </a:path>
            </a:pathLst>
          </a:custGeom>
          <a:solidFill>
            <a:srgbClr val="F2BD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9" name="Google Shape;7559;p55"/>
          <p:cNvSpPr/>
          <p:nvPr/>
        </p:nvSpPr>
        <p:spPr>
          <a:xfrm>
            <a:off x="160653" y="1992275"/>
            <a:ext cx="401305" cy="270353"/>
          </a:xfrm>
          <a:custGeom>
            <a:avLst/>
            <a:gdLst/>
            <a:ahLst/>
            <a:cxnLst/>
            <a:rect l="l" t="t" r="r" b="b"/>
            <a:pathLst>
              <a:path w="12491" h="8415" extrusionOk="0">
                <a:moveTo>
                  <a:pt x="4266" y="0"/>
                </a:moveTo>
                <a:cubicBezTo>
                  <a:pt x="4064" y="0"/>
                  <a:pt x="3845" y="33"/>
                  <a:pt x="3608" y="104"/>
                </a:cubicBezTo>
                <a:cubicBezTo>
                  <a:pt x="1" y="1200"/>
                  <a:pt x="7394" y="8415"/>
                  <a:pt x="7394" y="8415"/>
                </a:cubicBezTo>
                <a:cubicBezTo>
                  <a:pt x="7394" y="8415"/>
                  <a:pt x="12490" y="2652"/>
                  <a:pt x="10407" y="902"/>
                </a:cubicBezTo>
                <a:cubicBezTo>
                  <a:pt x="10025" y="579"/>
                  <a:pt x="9654" y="447"/>
                  <a:pt x="9304" y="447"/>
                </a:cubicBezTo>
                <a:cubicBezTo>
                  <a:pt x="7757" y="447"/>
                  <a:pt x="6609" y="3021"/>
                  <a:pt x="6609" y="3021"/>
                </a:cubicBezTo>
                <a:cubicBezTo>
                  <a:pt x="6609" y="3021"/>
                  <a:pt x="6218" y="0"/>
                  <a:pt x="4266" y="0"/>
                </a:cubicBezTo>
                <a:close/>
              </a:path>
            </a:pathLst>
          </a:custGeom>
          <a:solidFill>
            <a:srgbClr val="F2BD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60" name="Google Shape;7560;p55"/>
          <p:cNvGrpSpPr/>
          <p:nvPr/>
        </p:nvGrpSpPr>
        <p:grpSpPr>
          <a:xfrm>
            <a:off x="6353782" y="4338769"/>
            <a:ext cx="866961" cy="493765"/>
            <a:chOff x="6353782" y="4338769"/>
            <a:chExt cx="866961" cy="493765"/>
          </a:xfrm>
        </p:grpSpPr>
        <p:sp>
          <p:nvSpPr>
            <p:cNvPr id="7561" name="Google Shape;7561;p55"/>
            <p:cNvSpPr/>
            <p:nvPr/>
          </p:nvSpPr>
          <p:spPr>
            <a:xfrm>
              <a:off x="6353782" y="4539659"/>
              <a:ext cx="866961" cy="292874"/>
            </a:xfrm>
            <a:custGeom>
              <a:avLst/>
              <a:gdLst/>
              <a:ahLst/>
              <a:cxnLst/>
              <a:rect l="l" t="t" r="r" b="b"/>
              <a:pathLst>
                <a:path w="26985" h="9116" extrusionOk="0">
                  <a:moveTo>
                    <a:pt x="23298" y="3565"/>
                  </a:moveTo>
                  <a:cubicBezTo>
                    <a:pt x="23666" y="3565"/>
                    <a:pt x="24027" y="3666"/>
                    <a:pt x="24317" y="3835"/>
                  </a:cubicBezTo>
                  <a:cubicBezTo>
                    <a:pt x="24317" y="3835"/>
                    <a:pt x="25972" y="4514"/>
                    <a:pt x="24960" y="6312"/>
                  </a:cubicBezTo>
                  <a:cubicBezTo>
                    <a:pt x="24557" y="7018"/>
                    <a:pt x="23940" y="7304"/>
                    <a:pt x="23333" y="7304"/>
                  </a:cubicBezTo>
                  <a:cubicBezTo>
                    <a:pt x="22293" y="7304"/>
                    <a:pt x="21281" y="6462"/>
                    <a:pt x="21424" y="5455"/>
                  </a:cubicBezTo>
                  <a:lnTo>
                    <a:pt x="21412" y="5455"/>
                  </a:lnTo>
                  <a:cubicBezTo>
                    <a:pt x="21610" y="4072"/>
                    <a:pt x="22473" y="3565"/>
                    <a:pt x="23298" y="3565"/>
                  </a:cubicBezTo>
                  <a:close/>
                  <a:moveTo>
                    <a:pt x="397" y="1"/>
                  </a:moveTo>
                  <a:cubicBezTo>
                    <a:pt x="84" y="1"/>
                    <a:pt x="1" y="445"/>
                    <a:pt x="302" y="549"/>
                  </a:cubicBezTo>
                  <a:cubicBezTo>
                    <a:pt x="2826" y="1478"/>
                    <a:pt x="6315" y="2335"/>
                    <a:pt x="10911" y="3383"/>
                  </a:cubicBezTo>
                  <a:cubicBezTo>
                    <a:pt x="18269" y="5074"/>
                    <a:pt x="20281" y="5157"/>
                    <a:pt x="20281" y="5157"/>
                  </a:cubicBezTo>
                  <a:cubicBezTo>
                    <a:pt x="20281" y="5157"/>
                    <a:pt x="19710" y="7026"/>
                    <a:pt x="21769" y="8217"/>
                  </a:cubicBezTo>
                  <a:cubicBezTo>
                    <a:pt x="22436" y="8598"/>
                    <a:pt x="23651" y="8598"/>
                    <a:pt x="23651" y="8598"/>
                  </a:cubicBezTo>
                  <a:cubicBezTo>
                    <a:pt x="23651" y="8598"/>
                    <a:pt x="24494" y="9115"/>
                    <a:pt x="25498" y="9115"/>
                  </a:cubicBezTo>
                  <a:cubicBezTo>
                    <a:pt x="25722" y="9115"/>
                    <a:pt x="25954" y="9089"/>
                    <a:pt x="26187" y="9026"/>
                  </a:cubicBezTo>
                  <a:cubicBezTo>
                    <a:pt x="26318" y="8991"/>
                    <a:pt x="26365" y="8812"/>
                    <a:pt x="26270" y="8705"/>
                  </a:cubicBezTo>
                  <a:lnTo>
                    <a:pt x="25246" y="7621"/>
                  </a:lnTo>
                  <a:cubicBezTo>
                    <a:pt x="26401" y="6609"/>
                    <a:pt x="26984" y="4693"/>
                    <a:pt x="25889" y="3514"/>
                  </a:cubicBezTo>
                  <a:cubicBezTo>
                    <a:pt x="25070" y="2646"/>
                    <a:pt x="24216" y="2363"/>
                    <a:pt x="23450" y="2363"/>
                  </a:cubicBezTo>
                  <a:cubicBezTo>
                    <a:pt x="22021" y="2363"/>
                    <a:pt x="20900" y="3347"/>
                    <a:pt x="20900" y="3347"/>
                  </a:cubicBezTo>
                  <a:cubicBezTo>
                    <a:pt x="20900" y="3347"/>
                    <a:pt x="14566" y="2121"/>
                    <a:pt x="10268" y="1442"/>
                  </a:cubicBezTo>
                  <a:cubicBezTo>
                    <a:pt x="7303" y="978"/>
                    <a:pt x="3422" y="252"/>
                    <a:pt x="421" y="1"/>
                  </a:cubicBezTo>
                  <a:cubicBezTo>
                    <a:pt x="413" y="1"/>
                    <a:pt x="405" y="1"/>
                    <a:pt x="3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55"/>
            <p:cNvSpPr/>
            <p:nvPr/>
          </p:nvSpPr>
          <p:spPr>
            <a:xfrm>
              <a:off x="6389057" y="4338769"/>
              <a:ext cx="800682" cy="487214"/>
            </a:xfrm>
            <a:custGeom>
              <a:avLst/>
              <a:gdLst/>
              <a:ahLst/>
              <a:cxnLst/>
              <a:rect l="l" t="t" r="r" b="b"/>
              <a:pathLst>
                <a:path w="24922" h="15165" extrusionOk="0">
                  <a:moveTo>
                    <a:pt x="20946" y="1273"/>
                  </a:moveTo>
                  <a:cubicBezTo>
                    <a:pt x="20993" y="1273"/>
                    <a:pt x="21040" y="1275"/>
                    <a:pt x="21088" y="1278"/>
                  </a:cubicBezTo>
                  <a:cubicBezTo>
                    <a:pt x="22529" y="1373"/>
                    <a:pt x="23362" y="2921"/>
                    <a:pt x="22362" y="4099"/>
                  </a:cubicBezTo>
                  <a:cubicBezTo>
                    <a:pt x="21935" y="4604"/>
                    <a:pt x="21432" y="4837"/>
                    <a:pt x="20931" y="4837"/>
                  </a:cubicBezTo>
                  <a:cubicBezTo>
                    <a:pt x="20355" y="4837"/>
                    <a:pt x="19783" y="4529"/>
                    <a:pt x="19338" y="3968"/>
                  </a:cubicBezTo>
                  <a:cubicBezTo>
                    <a:pt x="18597" y="3031"/>
                    <a:pt x="19341" y="1273"/>
                    <a:pt x="20946" y="1273"/>
                  </a:cubicBezTo>
                  <a:close/>
                  <a:moveTo>
                    <a:pt x="20741" y="1"/>
                  </a:moveTo>
                  <a:cubicBezTo>
                    <a:pt x="18403" y="1"/>
                    <a:pt x="17598" y="2549"/>
                    <a:pt x="17933" y="3564"/>
                  </a:cubicBezTo>
                  <a:cubicBezTo>
                    <a:pt x="17933" y="3564"/>
                    <a:pt x="14099" y="5969"/>
                    <a:pt x="11099" y="7671"/>
                  </a:cubicBezTo>
                  <a:cubicBezTo>
                    <a:pt x="8134" y="9359"/>
                    <a:pt x="1" y="15165"/>
                    <a:pt x="1472" y="15165"/>
                  </a:cubicBezTo>
                  <a:cubicBezTo>
                    <a:pt x="1496" y="15165"/>
                    <a:pt x="1522" y="15163"/>
                    <a:pt x="1550" y="15160"/>
                  </a:cubicBezTo>
                  <a:cubicBezTo>
                    <a:pt x="3360" y="14970"/>
                    <a:pt x="13837" y="8529"/>
                    <a:pt x="13837" y="8529"/>
                  </a:cubicBezTo>
                  <a:lnTo>
                    <a:pt x="18754" y="5469"/>
                  </a:lnTo>
                  <a:cubicBezTo>
                    <a:pt x="18754" y="5469"/>
                    <a:pt x="19525" y="6072"/>
                    <a:pt x="20717" y="6072"/>
                  </a:cubicBezTo>
                  <a:cubicBezTo>
                    <a:pt x="21148" y="6072"/>
                    <a:pt x="21635" y="5993"/>
                    <a:pt x="22160" y="5778"/>
                  </a:cubicBezTo>
                  <a:cubicBezTo>
                    <a:pt x="24398" y="4873"/>
                    <a:pt x="24922" y="1040"/>
                    <a:pt x="21802" y="158"/>
                  </a:cubicBezTo>
                  <a:cubicBezTo>
                    <a:pt x="21419" y="50"/>
                    <a:pt x="21065" y="1"/>
                    <a:pt x="20741" y="1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55"/>
            <p:cNvSpPr/>
            <p:nvPr/>
          </p:nvSpPr>
          <p:spPr>
            <a:xfrm>
              <a:off x="6721893" y="4613552"/>
              <a:ext cx="34505" cy="28369"/>
            </a:xfrm>
            <a:custGeom>
              <a:avLst/>
              <a:gdLst/>
              <a:ahLst/>
              <a:cxnLst/>
              <a:rect l="l" t="t" r="r" b="b"/>
              <a:pathLst>
                <a:path w="1074" h="883" extrusionOk="0">
                  <a:moveTo>
                    <a:pt x="566" y="0"/>
                  </a:moveTo>
                  <a:cubicBezTo>
                    <a:pt x="282" y="0"/>
                    <a:pt x="1" y="266"/>
                    <a:pt x="143" y="630"/>
                  </a:cubicBezTo>
                  <a:cubicBezTo>
                    <a:pt x="221" y="811"/>
                    <a:pt x="367" y="883"/>
                    <a:pt x="519" y="883"/>
                  </a:cubicBezTo>
                  <a:cubicBezTo>
                    <a:pt x="788" y="883"/>
                    <a:pt x="1073" y="656"/>
                    <a:pt x="1013" y="404"/>
                  </a:cubicBezTo>
                  <a:cubicBezTo>
                    <a:pt x="946" y="118"/>
                    <a:pt x="755" y="0"/>
                    <a:pt x="566" y="0"/>
                  </a:cubicBezTo>
                  <a:close/>
                </a:path>
              </a:pathLst>
            </a:custGeom>
            <a:solidFill>
              <a:srgbClr val="DB9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4" name="Google Shape;7564;p55"/>
          <p:cNvGrpSpPr/>
          <p:nvPr/>
        </p:nvGrpSpPr>
        <p:grpSpPr>
          <a:xfrm>
            <a:off x="7943652" y="4252797"/>
            <a:ext cx="892429" cy="495404"/>
            <a:chOff x="7943652" y="4252797"/>
            <a:chExt cx="892429" cy="495404"/>
          </a:xfrm>
        </p:grpSpPr>
        <p:sp>
          <p:nvSpPr>
            <p:cNvPr id="7565" name="Google Shape;7565;p55"/>
            <p:cNvSpPr/>
            <p:nvPr/>
          </p:nvSpPr>
          <p:spPr>
            <a:xfrm>
              <a:off x="7943652" y="4315541"/>
              <a:ext cx="282690" cy="384213"/>
            </a:xfrm>
            <a:custGeom>
              <a:avLst/>
              <a:gdLst/>
              <a:ahLst/>
              <a:cxnLst/>
              <a:rect l="l" t="t" r="r" b="b"/>
              <a:pathLst>
                <a:path w="8799" h="11959" extrusionOk="0">
                  <a:moveTo>
                    <a:pt x="5310" y="3537"/>
                  </a:moveTo>
                  <a:lnTo>
                    <a:pt x="5310" y="3537"/>
                  </a:lnTo>
                  <a:cubicBezTo>
                    <a:pt x="5298" y="4168"/>
                    <a:pt x="5322" y="4811"/>
                    <a:pt x="5382" y="5442"/>
                  </a:cubicBezTo>
                  <a:cubicBezTo>
                    <a:pt x="5394" y="5632"/>
                    <a:pt x="5441" y="6013"/>
                    <a:pt x="5525" y="6596"/>
                  </a:cubicBezTo>
                  <a:cubicBezTo>
                    <a:pt x="5013" y="6656"/>
                    <a:pt x="4501" y="6751"/>
                    <a:pt x="4001" y="6870"/>
                  </a:cubicBezTo>
                  <a:cubicBezTo>
                    <a:pt x="4036" y="6656"/>
                    <a:pt x="4215" y="6156"/>
                    <a:pt x="4536" y="5346"/>
                  </a:cubicBezTo>
                  <a:cubicBezTo>
                    <a:pt x="4834" y="4572"/>
                    <a:pt x="5096" y="3965"/>
                    <a:pt x="5310" y="3537"/>
                  </a:cubicBezTo>
                  <a:close/>
                  <a:moveTo>
                    <a:pt x="4176" y="0"/>
                  </a:moveTo>
                  <a:cubicBezTo>
                    <a:pt x="4101" y="0"/>
                    <a:pt x="4024" y="16"/>
                    <a:pt x="3953" y="48"/>
                  </a:cubicBezTo>
                  <a:cubicBezTo>
                    <a:pt x="3882" y="108"/>
                    <a:pt x="3846" y="262"/>
                    <a:pt x="3846" y="512"/>
                  </a:cubicBezTo>
                  <a:cubicBezTo>
                    <a:pt x="3846" y="715"/>
                    <a:pt x="3834" y="917"/>
                    <a:pt x="3786" y="1108"/>
                  </a:cubicBezTo>
                  <a:lnTo>
                    <a:pt x="1607" y="6989"/>
                  </a:lnTo>
                  <a:cubicBezTo>
                    <a:pt x="1048" y="7239"/>
                    <a:pt x="750" y="7418"/>
                    <a:pt x="726" y="7525"/>
                  </a:cubicBezTo>
                  <a:cubicBezTo>
                    <a:pt x="714" y="7573"/>
                    <a:pt x="703" y="7620"/>
                    <a:pt x="703" y="7668"/>
                  </a:cubicBezTo>
                  <a:cubicBezTo>
                    <a:pt x="703" y="7894"/>
                    <a:pt x="786" y="8109"/>
                    <a:pt x="953" y="8263"/>
                  </a:cubicBezTo>
                  <a:cubicBezTo>
                    <a:pt x="893" y="8430"/>
                    <a:pt x="703" y="8859"/>
                    <a:pt x="357" y="9561"/>
                  </a:cubicBezTo>
                  <a:cubicBezTo>
                    <a:pt x="107" y="10049"/>
                    <a:pt x="0" y="10359"/>
                    <a:pt x="24" y="10490"/>
                  </a:cubicBezTo>
                  <a:cubicBezTo>
                    <a:pt x="36" y="10561"/>
                    <a:pt x="298" y="10728"/>
                    <a:pt x="798" y="10990"/>
                  </a:cubicBezTo>
                  <a:cubicBezTo>
                    <a:pt x="1286" y="11264"/>
                    <a:pt x="1643" y="11395"/>
                    <a:pt x="1869" y="11419"/>
                  </a:cubicBezTo>
                  <a:cubicBezTo>
                    <a:pt x="1905" y="11419"/>
                    <a:pt x="1953" y="11419"/>
                    <a:pt x="1988" y="11395"/>
                  </a:cubicBezTo>
                  <a:cubicBezTo>
                    <a:pt x="2107" y="11347"/>
                    <a:pt x="2203" y="11252"/>
                    <a:pt x="2250" y="11133"/>
                  </a:cubicBezTo>
                  <a:cubicBezTo>
                    <a:pt x="2286" y="11026"/>
                    <a:pt x="2334" y="10907"/>
                    <a:pt x="2369" y="10776"/>
                  </a:cubicBezTo>
                  <a:cubicBezTo>
                    <a:pt x="2631" y="10216"/>
                    <a:pt x="2846" y="9752"/>
                    <a:pt x="3012" y="9371"/>
                  </a:cubicBezTo>
                  <a:cubicBezTo>
                    <a:pt x="3227" y="9252"/>
                    <a:pt x="3667" y="9109"/>
                    <a:pt x="4346" y="8954"/>
                  </a:cubicBezTo>
                  <a:cubicBezTo>
                    <a:pt x="4846" y="8823"/>
                    <a:pt x="5370" y="8740"/>
                    <a:pt x="5882" y="8680"/>
                  </a:cubicBezTo>
                  <a:cubicBezTo>
                    <a:pt x="6001" y="9192"/>
                    <a:pt x="6072" y="9704"/>
                    <a:pt x="6120" y="10216"/>
                  </a:cubicBezTo>
                  <a:cubicBezTo>
                    <a:pt x="6156" y="10692"/>
                    <a:pt x="6215" y="10966"/>
                    <a:pt x="6275" y="11049"/>
                  </a:cubicBezTo>
                  <a:cubicBezTo>
                    <a:pt x="6441" y="11264"/>
                    <a:pt x="6751" y="11466"/>
                    <a:pt x="7227" y="11645"/>
                  </a:cubicBezTo>
                  <a:cubicBezTo>
                    <a:pt x="7572" y="11811"/>
                    <a:pt x="7942" y="11907"/>
                    <a:pt x="8323" y="11954"/>
                  </a:cubicBezTo>
                  <a:cubicBezTo>
                    <a:pt x="8345" y="11957"/>
                    <a:pt x="8367" y="11959"/>
                    <a:pt x="8389" y="11959"/>
                  </a:cubicBezTo>
                  <a:cubicBezTo>
                    <a:pt x="8450" y="11959"/>
                    <a:pt x="8508" y="11948"/>
                    <a:pt x="8561" y="11930"/>
                  </a:cubicBezTo>
                  <a:cubicBezTo>
                    <a:pt x="8644" y="11823"/>
                    <a:pt x="8692" y="11704"/>
                    <a:pt x="8692" y="11573"/>
                  </a:cubicBezTo>
                  <a:cubicBezTo>
                    <a:pt x="8751" y="11264"/>
                    <a:pt x="8775" y="11073"/>
                    <a:pt x="8799" y="10990"/>
                  </a:cubicBezTo>
                  <a:cubicBezTo>
                    <a:pt x="8382" y="10014"/>
                    <a:pt x="8037" y="8263"/>
                    <a:pt x="7763" y="5739"/>
                  </a:cubicBezTo>
                  <a:cubicBezTo>
                    <a:pt x="7549" y="3691"/>
                    <a:pt x="7453" y="2167"/>
                    <a:pt x="7465" y="1155"/>
                  </a:cubicBezTo>
                  <a:cubicBezTo>
                    <a:pt x="7322" y="965"/>
                    <a:pt x="6870" y="739"/>
                    <a:pt x="6096" y="465"/>
                  </a:cubicBezTo>
                  <a:cubicBezTo>
                    <a:pt x="5322" y="191"/>
                    <a:pt x="4715" y="36"/>
                    <a:pt x="4286" y="12"/>
                  </a:cubicBezTo>
                  <a:cubicBezTo>
                    <a:pt x="4251" y="4"/>
                    <a:pt x="4214" y="0"/>
                    <a:pt x="4176" y="0"/>
                  </a:cubicBezTo>
                  <a:close/>
                </a:path>
              </a:pathLst>
            </a:custGeom>
            <a:solidFill>
              <a:srgbClr val="CF85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55"/>
            <p:cNvSpPr/>
            <p:nvPr/>
          </p:nvSpPr>
          <p:spPr>
            <a:xfrm>
              <a:off x="8316969" y="4252797"/>
              <a:ext cx="223415" cy="384213"/>
            </a:xfrm>
            <a:custGeom>
              <a:avLst/>
              <a:gdLst/>
              <a:ahLst/>
              <a:cxnLst/>
              <a:rect l="l" t="t" r="r" b="b"/>
              <a:pathLst>
                <a:path w="6954" h="11959" extrusionOk="0">
                  <a:moveTo>
                    <a:pt x="4454" y="2049"/>
                  </a:moveTo>
                  <a:cubicBezTo>
                    <a:pt x="4537" y="2049"/>
                    <a:pt x="4584" y="2061"/>
                    <a:pt x="4608" y="2096"/>
                  </a:cubicBezTo>
                  <a:cubicBezTo>
                    <a:pt x="4680" y="2215"/>
                    <a:pt x="4501" y="2513"/>
                    <a:pt x="4061" y="2989"/>
                  </a:cubicBezTo>
                  <a:cubicBezTo>
                    <a:pt x="3596" y="3501"/>
                    <a:pt x="3084" y="3977"/>
                    <a:pt x="2537" y="4394"/>
                  </a:cubicBezTo>
                  <a:lnTo>
                    <a:pt x="2560" y="2965"/>
                  </a:lnTo>
                  <a:cubicBezTo>
                    <a:pt x="2715" y="2763"/>
                    <a:pt x="3013" y="2561"/>
                    <a:pt x="3465" y="2358"/>
                  </a:cubicBezTo>
                  <a:cubicBezTo>
                    <a:pt x="3918" y="2144"/>
                    <a:pt x="4251" y="2049"/>
                    <a:pt x="4454" y="2049"/>
                  </a:cubicBezTo>
                  <a:close/>
                  <a:moveTo>
                    <a:pt x="5037" y="6144"/>
                  </a:moveTo>
                  <a:cubicBezTo>
                    <a:pt x="5073" y="6716"/>
                    <a:pt x="4811" y="7418"/>
                    <a:pt x="4215" y="8240"/>
                  </a:cubicBezTo>
                  <a:cubicBezTo>
                    <a:pt x="3632" y="9073"/>
                    <a:pt x="3037" y="9562"/>
                    <a:pt x="2441" y="9716"/>
                  </a:cubicBezTo>
                  <a:lnTo>
                    <a:pt x="2489" y="7180"/>
                  </a:lnTo>
                  <a:cubicBezTo>
                    <a:pt x="2894" y="6871"/>
                    <a:pt x="3346" y="6633"/>
                    <a:pt x="3822" y="6478"/>
                  </a:cubicBezTo>
                  <a:cubicBezTo>
                    <a:pt x="4394" y="6263"/>
                    <a:pt x="4799" y="6156"/>
                    <a:pt x="5037" y="6156"/>
                  </a:cubicBezTo>
                  <a:lnTo>
                    <a:pt x="5037" y="6144"/>
                  </a:lnTo>
                  <a:close/>
                  <a:moveTo>
                    <a:pt x="4644" y="1"/>
                  </a:moveTo>
                  <a:cubicBezTo>
                    <a:pt x="4073" y="13"/>
                    <a:pt x="3501" y="120"/>
                    <a:pt x="2965" y="298"/>
                  </a:cubicBezTo>
                  <a:cubicBezTo>
                    <a:pt x="2394" y="465"/>
                    <a:pt x="1846" y="703"/>
                    <a:pt x="1322" y="1001"/>
                  </a:cubicBezTo>
                  <a:cubicBezTo>
                    <a:pt x="1167" y="965"/>
                    <a:pt x="1013" y="941"/>
                    <a:pt x="846" y="941"/>
                  </a:cubicBezTo>
                  <a:cubicBezTo>
                    <a:pt x="441" y="941"/>
                    <a:pt x="251" y="1013"/>
                    <a:pt x="251" y="1156"/>
                  </a:cubicBezTo>
                  <a:lnTo>
                    <a:pt x="108" y="10014"/>
                  </a:lnTo>
                  <a:cubicBezTo>
                    <a:pt x="96" y="10073"/>
                    <a:pt x="84" y="10145"/>
                    <a:pt x="60" y="10204"/>
                  </a:cubicBezTo>
                  <a:cubicBezTo>
                    <a:pt x="24" y="10276"/>
                    <a:pt x="12" y="10347"/>
                    <a:pt x="1" y="10419"/>
                  </a:cubicBezTo>
                  <a:cubicBezTo>
                    <a:pt x="1" y="10466"/>
                    <a:pt x="12" y="10502"/>
                    <a:pt x="36" y="10538"/>
                  </a:cubicBezTo>
                  <a:cubicBezTo>
                    <a:pt x="84" y="10681"/>
                    <a:pt x="453" y="10943"/>
                    <a:pt x="1144" y="11324"/>
                  </a:cubicBezTo>
                  <a:cubicBezTo>
                    <a:pt x="1822" y="11693"/>
                    <a:pt x="2310" y="11907"/>
                    <a:pt x="2584" y="11955"/>
                  </a:cubicBezTo>
                  <a:cubicBezTo>
                    <a:pt x="2600" y="11957"/>
                    <a:pt x="2618" y="11958"/>
                    <a:pt x="2636" y="11958"/>
                  </a:cubicBezTo>
                  <a:cubicBezTo>
                    <a:pt x="2888" y="11958"/>
                    <a:pt x="3347" y="11731"/>
                    <a:pt x="4001" y="11276"/>
                  </a:cubicBezTo>
                  <a:cubicBezTo>
                    <a:pt x="4739" y="10752"/>
                    <a:pt x="5394" y="10133"/>
                    <a:pt x="5942" y="9419"/>
                  </a:cubicBezTo>
                  <a:cubicBezTo>
                    <a:pt x="6597" y="8549"/>
                    <a:pt x="6942" y="7740"/>
                    <a:pt x="6954" y="6990"/>
                  </a:cubicBezTo>
                  <a:cubicBezTo>
                    <a:pt x="6954" y="6847"/>
                    <a:pt x="6942" y="6716"/>
                    <a:pt x="6930" y="6573"/>
                  </a:cubicBezTo>
                  <a:cubicBezTo>
                    <a:pt x="6835" y="5978"/>
                    <a:pt x="6311" y="5299"/>
                    <a:pt x="5346" y="4537"/>
                  </a:cubicBezTo>
                  <a:cubicBezTo>
                    <a:pt x="6323" y="3716"/>
                    <a:pt x="6811" y="2930"/>
                    <a:pt x="6823" y="2215"/>
                  </a:cubicBezTo>
                  <a:cubicBezTo>
                    <a:pt x="6823" y="2096"/>
                    <a:pt x="6811" y="1977"/>
                    <a:pt x="6775" y="1858"/>
                  </a:cubicBezTo>
                  <a:cubicBezTo>
                    <a:pt x="6716" y="1680"/>
                    <a:pt x="6609" y="1525"/>
                    <a:pt x="6466" y="1418"/>
                  </a:cubicBezTo>
                  <a:cubicBezTo>
                    <a:pt x="6192" y="1180"/>
                    <a:pt x="6037" y="1060"/>
                    <a:pt x="6025" y="1037"/>
                  </a:cubicBezTo>
                  <a:cubicBezTo>
                    <a:pt x="5894" y="882"/>
                    <a:pt x="5787" y="715"/>
                    <a:pt x="5692" y="537"/>
                  </a:cubicBezTo>
                  <a:cubicBezTo>
                    <a:pt x="5585" y="370"/>
                    <a:pt x="5442" y="227"/>
                    <a:pt x="5275" y="132"/>
                  </a:cubicBezTo>
                  <a:cubicBezTo>
                    <a:pt x="5073" y="37"/>
                    <a:pt x="4858" y="1"/>
                    <a:pt x="46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55"/>
            <p:cNvSpPr/>
            <p:nvPr/>
          </p:nvSpPr>
          <p:spPr>
            <a:xfrm>
              <a:off x="8531545" y="4423392"/>
              <a:ext cx="304537" cy="324809"/>
            </a:xfrm>
            <a:custGeom>
              <a:avLst/>
              <a:gdLst/>
              <a:ahLst/>
              <a:cxnLst/>
              <a:rect l="l" t="t" r="r" b="b"/>
              <a:pathLst>
                <a:path w="9479" h="10110" extrusionOk="0">
                  <a:moveTo>
                    <a:pt x="6963" y="1"/>
                  </a:moveTo>
                  <a:cubicBezTo>
                    <a:pt x="6498" y="1"/>
                    <a:pt x="5975" y="112"/>
                    <a:pt x="5395" y="334"/>
                  </a:cubicBezTo>
                  <a:cubicBezTo>
                    <a:pt x="4204" y="787"/>
                    <a:pt x="3097" y="1573"/>
                    <a:pt x="2073" y="2680"/>
                  </a:cubicBezTo>
                  <a:cubicBezTo>
                    <a:pt x="1311" y="3490"/>
                    <a:pt x="715" y="4442"/>
                    <a:pt x="346" y="5490"/>
                  </a:cubicBezTo>
                  <a:cubicBezTo>
                    <a:pt x="1" y="6573"/>
                    <a:pt x="37" y="7550"/>
                    <a:pt x="442" y="8419"/>
                  </a:cubicBezTo>
                  <a:cubicBezTo>
                    <a:pt x="692" y="8895"/>
                    <a:pt x="906" y="9324"/>
                    <a:pt x="1120" y="9693"/>
                  </a:cubicBezTo>
                  <a:cubicBezTo>
                    <a:pt x="1156" y="9728"/>
                    <a:pt x="1180" y="9764"/>
                    <a:pt x="1227" y="9800"/>
                  </a:cubicBezTo>
                  <a:cubicBezTo>
                    <a:pt x="1446" y="10008"/>
                    <a:pt x="1872" y="10109"/>
                    <a:pt x="2498" y="10109"/>
                  </a:cubicBezTo>
                  <a:cubicBezTo>
                    <a:pt x="2622" y="10109"/>
                    <a:pt x="2754" y="10105"/>
                    <a:pt x="2894" y="10097"/>
                  </a:cubicBezTo>
                  <a:cubicBezTo>
                    <a:pt x="3597" y="10062"/>
                    <a:pt x="4287" y="9919"/>
                    <a:pt x="4954" y="9657"/>
                  </a:cubicBezTo>
                  <a:cubicBezTo>
                    <a:pt x="5156" y="9657"/>
                    <a:pt x="5359" y="9574"/>
                    <a:pt x="5514" y="9431"/>
                  </a:cubicBezTo>
                  <a:cubicBezTo>
                    <a:pt x="5621" y="9347"/>
                    <a:pt x="5537" y="8966"/>
                    <a:pt x="5275" y="8300"/>
                  </a:cubicBezTo>
                  <a:cubicBezTo>
                    <a:pt x="5014" y="7633"/>
                    <a:pt x="4811" y="7264"/>
                    <a:pt x="4656" y="7204"/>
                  </a:cubicBezTo>
                  <a:cubicBezTo>
                    <a:pt x="4624" y="7195"/>
                    <a:pt x="4592" y="7190"/>
                    <a:pt x="4559" y="7190"/>
                  </a:cubicBezTo>
                  <a:cubicBezTo>
                    <a:pt x="4469" y="7190"/>
                    <a:pt x="4378" y="7223"/>
                    <a:pt x="4299" y="7276"/>
                  </a:cubicBezTo>
                  <a:cubicBezTo>
                    <a:pt x="4168" y="7359"/>
                    <a:pt x="4049" y="7442"/>
                    <a:pt x="3906" y="7514"/>
                  </a:cubicBezTo>
                  <a:cubicBezTo>
                    <a:pt x="3501" y="7657"/>
                    <a:pt x="3073" y="7728"/>
                    <a:pt x="2632" y="7728"/>
                  </a:cubicBezTo>
                  <a:cubicBezTo>
                    <a:pt x="2513" y="7733"/>
                    <a:pt x="2406" y="7735"/>
                    <a:pt x="2309" y="7735"/>
                  </a:cubicBezTo>
                  <a:cubicBezTo>
                    <a:pt x="1925" y="7735"/>
                    <a:pt x="1723" y="7697"/>
                    <a:pt x="1704" y="7621"/>
                  </a:cubicBezTo>
                  <a:cubicBezTo>
                    <a:pt x="1644" y="7395"/>
                    <a:pt x="1775" y="7014"/>
                    <a:pt x="2085" y="6478"/>
                  </a:cubicBezTo>
                  <a:cubicBezTo>
                    <a:pt x="2918" y="5097"/>
                    <a:pt x="4049" y="3930"/>
                    <a:pt x="5418" y="3073"/>
                  </a:cubicBezTo>
                  <a:cubicBezTo>
                    <a:pt x="6148" y="2635"/>
                    <a:pt x="6822" y="2416"/>
                    <a:pt x="7434" y="2416"/>
                  </a:cubicBezTo>
                  <a:cubicBezTo>
                    <a:pt x="7521" y="2416"/>
                    <a:pt x="7608" y="2421"/>
                    <a:pt x="7692" y="2430"/>
                  </a:cubicBezTo>
                  <a:cubicBezTo>
                    <a:pt x="7645" y="2644"/>
                    <a:pt x="7466" y="2918"/>
                    <a:pt x="7145" y="3263"/>
                  </a:cubicBezTo>
                  <a:cubicBezTo>
                    <a:pt x="6907" y="3525"/>
                    <a:pt x="6645" y="3763"/>
                    <a:pt x="6383" y="4001"/>
                  </a:cubicBezTo>
                  <a:cubicBezTo>
                    <a:pt x="6299" y="4073"/>
                    <a:pt x="6192" y="4121"/>
                    <a:pt x="6085" y="4144"/>
                  </a:cubicBezTo>
                  <a:cubicBezTo>
                    <a:pt x="5978" y="4168"/>
                    <a:pt x="5871" y="4216"/>
                    <a:pt x="5787" y="4299"/>
                  </a:cubicBezTo>
                  <a:cubicBezTo>
                    <a:pt x="5764" y="4323"/>
                    <a:pt x="5740" y="4359"/>
                    <a:pt x="5728" y="4406"/>
                  </a:cubicBezTo>
                  <a:cubicBezTo>
                    <a:pt x="5668" y="4525"/>
                    <a:pt x="5799" y="4859"/>
                    <a:pt x="6097" y="5395"/>
                  </a:cubicBezTo>
                  <a:cubicBezTo>
                    <a:pt x="6299" y="5752"/>
                    <a:pt x="6526" y="6109"/>
                    <a:pt x="6776" y="6430"/>
                  </a:cubicBezTo>
                  <a:cubicBezTo>
                    <a:pt x="6823" y="6494"/>
                    <a:pt x="6891" y="6524"/>
                    <a:pt x="6980" y="6524"/>
                  </a:cubicBezTo>
                  <a:cubicBezTo>
                    <a:pt x="7091" y="6524"/>
                    <a:pt x="7234" y="6476"/>
                    <a:pt x="7407" y="6383"/>
                  </a:cubicBezTo>
                  <a:cubicBezTo>
                    <a:pt x="7657" y="6240"/>
                    <a:pt x="7871" y="6061"/>
                    <a:pt x="8050" y="5835"/>
                  </a:cubicBezTo>
                  <a:cubicBezTo>
                    <a:pt x="8847" y="4847"/>
                    <a:pt x="9288" y="4132"/>
                    <a:pt x="9383" y="3704"/>
                  </a:cubicBezTo>
                  <a:cubicBezTo>
                    <a:pt x="9478" y="3275"/>
                    <a:pt x="9407" y="2692"/>
                    <a:pt x="9157" y="1942"/>
                  </a:cubicBezTo>
                  <a:cubicBezTo>
                    <a:pt x="8907" y="1192"/>
                    <a:pt x="8645" y="703"/>
                    <a:pt x="8371" y="477"/>
                  </a:cubicBezTo>
                  <a:cubicBezTo>
                    <a:pt x="7989" y="160"/>
                    <a:pt x="7518" y="1"/>
                    <a:pt x="69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68" name="Google Shape;7568;p55"/>
          <p:cNvSpPr/>
          <p:nvPr/>
        </p:nvSpPr>
        <p:spPr>
          <a:xfrm>
            <a:off x="778038" y="4467406"/>
            <a:ext cx="889000" cy="62745"/>
          </a:xfrm>
          <a:custGeom>
            <a:avLst/>
            <a:gdLst/>
            <a:ahLst/>
            <a:cxnLst/>
            <a:rect l="l" t="t" r="r" b="b"/>
            <a:pathLst>
              <a:path w="27671" h="1953" extrusionOk="0">
                <a:moveTo>
                  <a:pt x="572" y="0"/>
                </a:moveTo>
                <a:lnTo>
                  <a:pt x="0" y="869"/>
                </a:lnTo>
                <a:cubicBezTo>
                  <a:pt x="0" y="869"/>
                  <a:pt x="104" y="873"/>
                  <a:pt x="418" y="873"/>
                </a:cubicBezTo>
                <a:cubicBezTo>
                  <a:pt x="969" y="873"/>
                  <a:pt x="2163" y="863"/>
                  <a:pt x="4572" y="810"/>
                </a:cubicBezTo>
                <a:cubicBezTo>
                  <a:pt x="4697" y="807"/>
                  <a:pt x="4838" y="806"/>
                  <a:pt x="4995" y="806"/>
                </a:cubicBezTo>
                <a:cubicBezTo>
                  <a:pt x="9607" y="806"/>
                  <a:pt x="27670" y="1953"/>
                  <a:pt x="27670" y="1953"/>
                </a:cubicBezTo>
                <a:lnTo>
                  <a:pt x="27075" y="822"/>
                </a:lnTo>
                <a:lnTo>
                  <a:pt x="572" y="0"/>
                </a:lnTo>
                <a:close/>
              </a:path>
            </a:pathLst>
          </a:custGeom>
          <a:solidFill>
            <a:srgbClr val="CF85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9" name="Google Shape;7569;p55"/>
          <p:cNvSpPr/>
          <p:nvPr/>
        </p:nvSpPr>
        <p:spPr>
          <a:xfrm>
            <a:off x="908089" y="4593247"/>
            <a:ext cx="478571" cy="196267"/>
          </a:xfrm>
          <a:custGeom>
            <a:avLst/>
            <a:gdLst/>
            <a:ahLst/>
            <a:cxnLst/>
            <a:rect l="l" t="t" r="r" b="b"/>
            <a:pathLst>
              <a:path w="14896" h="6109" extrusionOk="0">
                <a:moveTo>
                  <a:pt x="12812" y="0"/>
                </a:moveTo>
                <a:lnTo>
                  <a:pt x="2120" y="4084"/>
                </a:lnTo>
                <a:lnTo>
                  <a:pt x="1084" y="96"/>
                </a:lnTo>
                <a:lnTo>
                  <a:pt x="0" y="119"/>
                </a:lnTo>
                <a:lnTo>
                  <a:pt x="1382" y="6108"/>
                </a:lnTo>
                <a:cubicBezTo>
                  <a:pt x="1382" y="6108"/>
                  <a:pt x="14336" y="596"/>
                  <a:pt x="14788" y="179"/>
                </a:cubicBezTo>
                <a:cubicBezTo>
                  <a:pt x="14895" y="84"/>
                  <a:pt x="14097" y="24"/>
                  <a:pt x="12812" y="0"/>
                </a:cubicBezTo>
                <a:close/>
              </a:path>
            </a:pathLst>
          </a:custGeom>
          <a:solidFill>
            <a:srgbClr val="CF85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70" name="Google Shape;7570;p55"/>
          <p:cNvSpPr/>
          <p:nvPr/>
        </p:nvSpPr>
        <p:spPr>
          <a:xfrm>
            <a:off x="778038" y="4493268"/>
            <a:ext cx="889000" cy="468001"/>
          </a:xfrm>
          <a:custGeom>
            <a:avLst/>
            <a:gdLst/>
            <a:ahLst/>
            <a:cxnLst/>
            <a:rect l="l" t="t" r="r" b="b"/>
            <a:pathLst>
              <a:path w="27671" h="14567" extrusionOk="0">
                <a:moveTo>
                  <a:pt x="14400" y="3090"/>
                </a:moveTo>
                <a:cubicBezTo>
                  <a:pt x="15316" y="3090"/>
                  <a:pt x="16159" y="3097"/>
                  <a:pt x="16860" y="3112"/>
                </a:cubicBezTo>
                <a:cubicBezTo>
                  <a:pt x="18134" y="3136"/>
                  <a:pt x="18943" y="3184"/>
                  <a:pt x="18836" y="3291"/>
                </a:cubicBezTo>
                <a:cubicBezTo>
                  <a:pt x="18372" y="3708"/>
                  <a:pt x="5430" y="9220"/>
                  <a:pt x="5430" y="9220"/>
                </a:cubicBezTo>
                <a:lnTo>
                  <a:pt x="4048" y="3231"/>
                </a:lnTo>
                <a:lnTo>
                  <a:pt x="5120" y="3208"/>
                </a:lnTo>
                <a:cubicBezTo>
                  <a:pt x="7049" y="3171"/>
                  <a:pt x="11174" y="3090"/>
                  <a:pt x="14400" y="3090"/>
                </a:cubicBezTo>
                <a:close/>
                <a:moveTo>
                  <a:pt x="4995" y="1"/>
                </a:moveTo>
                <a:cubicBezTo>
                  <a:pt x="4838" y="1"/>
                  <a:pt x="4697" y="2"/>
                  <a:pt x="4572" y="5"/>
                </a:cubicBezTo>
                <a:cubicBezTo>
                  <a:pt x="2534" y="50"/>
                  <a:pt x="1365" y="60"/>
                  <a:pt x="720" y="60"/>
                </a:cubicBezTo>
                <a:cubicBezTo>
                  <a:pt x="168" y="60"/>
                  <a:pt x="0" y="52"/>
                  <a:pt x="0" y="52"/>
                </a:cubicBezTo>
                <a:lnTo>
                  <a:pt x="0" y="52"/>
                </a:lnTo>
                <a:lnTo>
                  <a:pt x="3334" y="14566"/>
                </a:lnTo>
                <a:cubicBezTo>
                  <a:pt x="3334" y="14566"/>
                  <a:pt x="16776" y="8339"/>
                  <a:pt x="22134" y="4898"/>
                </a:cubicBezTo>
                <a:cubicBezTo>
                  <a:pt x="27492" y="1457"/>
                  <a:pt x="27670" y="1148"/>
                  <a:pt x="27670" y="1148"/>
                </a:cubicBezTo>
                <a:cubicBezTo>
                  <a:pt x="27670" y="1148"/>
                  <a:pt x="9607" y="1"/>
                  <a:pt x="4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1" name="Google Shape;7571;p55"/>
          <p:cNvGrpSpPr/>
          <p:nvPr/>
        </p:nvGrpSpPr>
        <p:grpSpPr>
          <a:xfrm>
            <a:off x="948923" y="181058"/>
            <a:ext cx="699444" cy="938001"/>
            <a:chOff x="948923" y="181058"/>
            <a:chExt cx="699444" cy="938001"/>
          </a:xfrm>
        </p:grpSpPr>
        <p:sp>
          <p:nvSpPr>
            <p:cNvPr id="7572" name="Google Shape;7572;p55"/>
            <p:cNvSpPr/>
            <p:nvPr/>
          </p:nvSpPr>
          <p:spPr>
            <a:xfrm>
              <a:off x="1237482" y="533322"/>
              <a:ext cx="38714" cy="28818"/>
            </a:xfrm>
            <a:custGeom>
              <a:avLst/>
              <a:gdLst/>
              <a:ahLst/>
              <a:cxnLst/>
              <a:rect l="l" t="t" r="r" b="b"/>
              <a:pathLst>
                <a:path w="1205" h="897" extrusionOk="0">
                  <a:moveTo>
                    <a:pt x="551" y="1"/>
                  </a:moveTo>
                  <a:cubicBezTo>
                    <a:pt x="94" y="1"/>
                    <a:pt x="1" y="733"/>
                    <a:pt x="359" y="856"/>
                  </a:cubicBezTo>
                  <a:cubicBezTo>
                    <a:pt x="436" y="884"/>
                    <a:pt x="508" y="897"/>
                    <a:pt x="574" y="897"/>
                  </a:cubicBezTo>
                  <a:cubicBezTo>
                    <a:pt x="1089" y="897"/>
                    <a:pt x="1204" y="116"/>
                    <a:pt x="644" y="11"/>
                  </a:cubicBezTo>
                  <a:cubicBezTo>
                    <a:pt x="612" y="4"/>
                    <a:pt x="580" y="1"/>
                    <a:pt x="551" y="1"/>
                  </a:cubicBezTo>
                  <a:close/>
                </a:path>
              </a:pathLst>
            </a:custGeom>
            <a:solidFill>
              <a:srgbClr val="DB9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55"/>
            <p:cNvSpPr/>
            <p:nvPr/>
          </p:nvSpPr>
          <p:spPr>
            <a:xfrm rot="6337175">
              <a:off x="773192" y="491511"/>
              <a:ext cx="866931" cy="292864"/>
            </a:xfrm>
            <a:custGeom>
              <a:avLst/>
              <a:gdLst/>
              <a:ahLst/>
              <a:cxnLst/>
              <a:rect l="l" t="t" r="r" b="b"/>
              <a:pathLst>
                <a:path w="26985" h="9116" extrusionOk="0">
                  <a:moveTo>
                    <a:pt x="23298" y="3565"/>
                  </a:moveTo>
                  <a:cubicBezTo>
                    <a:pt x="23666" y="3565"/>
                    <a:pt x="24027" y="3666"/>
                    <a:pt x="24317" y="3835"/>
                  </a:cubicBezTo>
                  <a:cubicBezTo>
                    <a:pt x="24317" y="3835"/>
                    <a:pt x="25972" y="4514"/>
                    <a:pt x="24960" y="6312"/>
                  </a:cubicBezTo>
                  <a:cubicBezTo>
                    <a:pt x="24557" y="7018"/>
                    <a:pt x="23940" y="7304"/>
                    <a:pt x="23333" y="7304"/>
                  </a:cubicBezTo>
                  <a:cubicBezTo>
                    <a:pt x="22293" y="7304"/>
                    <a:pt x="21281" y="6462"/>
                    <a:pt x="21424" y="5455"/>
                  </a:cubicBezTo>
                  <a:lnTo>
                    <a:pt x="21412" y="5455"/>
                  </a:lnTo>
                  <a:cubicBezTo>
                    <a:pt x="21610" y="4072"/>
                    <a:pt x="22473" y="3565"/>
                    <a:pt x="23298" y="3565"/>
                  </a:cubicBezTo>
                  <a:close/>
                  <a:moveTo>
                    <a:pt x="397" y="1"/>
                  </a:moveTo>
                  <a:cubicBezTo>
                    <a:pt x="84" y="1"/>
                    <a:pt x="1" y="445"/>
                    <a:pt x="302" y="549"/>
                  </a:cubicBezTo>
                  <a:cubicBezTo>
                    <a:pt x="2826" y="1478"/>
                    <a:pt x="6315" y="2335"/>
                    <a:pt x="10911" y="3383"/>
                  </a:cubicBezTo>
                  <a:cubicBezTo>
                    <a:pt x="18269" y="5074"/>
                    <a:pt x="20281" y="5157"/>
                    <a:pt x="20281" y="5157"/>
                  </a:cubicBezTo>
                  <a:cubicBezTo>
                    <a:pt x="20281" y="5157"/>
                    <a:pt x="19710" y="7026"/>
                    <a:pt x="21769" y="8217"/>
                  </a:cubicBezTo>
                  <a:cubicBezTo>
                    <a:pt x="22436" y="8598"/>
                    <a:pt x="23651" y="8598"/>
                    <a:pt x="23651" y="8598"/>
                  </a:cubicBezTo>
                  <a:cubicBezTo>
                    <a:pt x="23651" y="8598"/>
                    <a:pt x="24494" y="9115"/>
                    <a:pt x="25498" y="9115"/>
                  </a:cubicBezTo>
                  <a:cubicBezTo>
                    <a:pt x="25722" y="9115"/>
                    <a:pt x="25954" y="9089"/>
                    <a:pt x="26187" y="9026"/>
                  </a:cubicBezTo>
                  <a:cubicBezTo>
                    <a:pt x="26318" y="8991"/>
                    <a:pt x="26365" y="8812"/>
                    <a:pt x="26270" y="8705"/>
                  </a:cubicBezTo>
                  <a:lnTo>
                    <a:pt x="25246" y="7621"/>
                  </a:lnTo>
                  <a:cubicBezTo>
                    <a:pt x="26401" y="6609"/>
                    <a:pt x="26984" y="4693"/>
                    <a:pt x="25889" y="3514"/>
                  </a:cubicBezTo>
                  <a:cubicBezTo>
                    <a:pt x="25070" y="2646"/>
                    <a:pt x="24216" y="2363"/>
                    <a:pt x="23450" y="2363"/>
                  </a:cubicBezTo>
                  <a:cubicBezTo>
                    <a:pt x="22021" y="2363"/>
                    <a:pt x="20900" y="3347"/>
                    <a:pt x="20900" y="3347"/>
                  </a:cubicBezTo>
                  <a:cubicBezTo>
                    <a:pt x="20900" y="3347"/>
                    <a:pt x="14566" y="2121"/>
                    <a:pt x="10268" y="1442"/>
                  </a:cubicBezTo>
                  <a:cubicBezTo>
                    <a:pt x="7303" y="978"/>
                    <a:pt x="3422" y="252"/>
                    <a:pt x="421" y="1"/>
                  </a:cubicBezTo>
                  <a:cubicBezTo>
                    <a:pt x="413" y="1"/>
                    <a:pt x="405" y="1"/>
                    <a:pt x="3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55"/>
            <p:cNvSpPr/>
            <p:nvPr/>
          </p:nvSpPr>
          <p:spPr>
            <a:xfrm rot="6337175">
              <a:off x="905649" y="424329"/>
              <a:ext cx="800654" cy="487197"/>
            </a:xfrm>
            <a:custGeom>
              <a:avLst/>
              <a:gdLst/>
              <a:ahLst/>
              <a:cxnLst/>
              <a:rect l="l" t="t" r="r" b="b"/>
              <a:pathLst>
                <a:path w="24922" h="15165" extrusionOk="0">
                  <a:moveTo>
                    <a:pt x="20946" y="1273"/>
                  </a:moveTo>
                  <a:cubicBezTo>
                    <a:pt x="20993" y="1273"/>
                    <a:pt x="21040" y="1275"/>
                    <a:pt x="21088" y="1278"/>
                  </a:cubicBezTo>
                  <a:cubicBezTo>
                    <a:pt x="22529" y="1373"/>
                    <a:pt x="23362" y="2921"/>
                    <a:pt x="22362" y="4099"/>
                  </a:cubicBezTo>
                  <a:cubicBezTo>
                    <a:pt x="21935" y="4604"/>
                    <a:pt x="21432" y="4837"/>
                    <a:pt x="20931" y="4837"/>
                  </a:cubicBezTo>
                  <a:cubicBezTo>
                    <a:pt x="20355" y="4837"/>
                    <a:pt x="19783" y="4529"/>
                    <a:pt x="19338" y="3968"/>
                  </a:cubicBezTo>
                  <a:cubicBezTo>
                    <a:pt x="18597" y="3031"/>
                    <a:pt x="19341" y="1273"/>
                    <a:pt x="20946" y="1273"/>
                  </a:cubicBezTo>
                  <a:close/>
                  <a:moveTo>
                    <a:pt x="20741" y="1"/>
                  </a:moveTo>
                  <a:cubicBezTo>
                    <a:pt x="18403" y="1"/>
                    <a:pt x="17598" y="2549"/>
                    <a:pt x="17933" y="3564"/>
                  </a:cubicBezTo>
                  <a:cubicBezTo>
                    <a:pt x="17933" y="3564"/>
                    <a:pt x="14099" y="5969"/>
                    <a:pt x="11099" y="7671"/>
                  </a:cubicBezTo>
                  <a:cubicBezTo>
                    <a:pt x="8134" y="9359"/>
                    <a:pt x="1" y="15165"/>
                    <a:pt x="1472" y="15165"/>
                  </a:cubicBezTo>
                  <a:cubicBezTo>
                    <a:pt x="1496" y="15165"/>
                    <a:pt x="1522" y="15163"/>
                    <a:pt x="1550" y="15160"/>
                  </a:cubicBezTo>
                  <a:cubicBezTo>
                    <a:pt x="3360" y="14970"/>
                    <a:pt x="13837" y="8529"/>
                    <a:pt x="13837" y="8529"/>
                  </a:cubicBezTo>
                  <a:lnTo>
                    <a:pt x="18754" y="5469"/>
                  </a:lnTo>
                  <a:cubicBezTo>
                    <a:pt x="18754" y="5469"/>
                    <a:pt x="19525" y="6072"/>
                    <a:pt x="20717" y="6072"/>
                  </a:cubicBezTo>
                  <a:cubicBezTo>
                    <a:pt x="21148" y="6072"/>
                    <a:pt x="21635" y="5993"/>
                    <a:pt x="22160" y="5778"/>
                  </a:cubicBezTo>
                  <a:cubicBezTo>
                    <a:pt x="24398" y="4873"/>
                    <a:pt x="24922" y="1040"/>
                    <a:pt x="21802" y="158"/>
                  </a:cubicBezTo>
                  <a:cubicBezTo>
                    <a:pt x="21419" y="50"/>
                    <a:pt x="21065" y="1"/>
                    <a:pt x="20741" y="1"/>
                  </a:cubicBezTo>
                  <a:close/>
                </a:path>
              </a:pathLst>
            </a:custGeom>
            <a:solidFill>
              <a:srgbClr val="EFA8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345182" y="1011717"/>
            <a:ext cx="38764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002060"/>
                </a:solidFill>
              </a:rPr>
              <a:t>2. THỂ HIỆN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784839" y="1686255"/>
            <a:ext cx="539874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i="1" dirty="0" err="1"/>
              <a:t>Gợi</a:t>
            </a:r>
            <a:r>
              <a:rPr lang="en-US" sz="2000" i="1" dirty="0"/>
              <a:t> ý </a:t>
            </a:r>
            <a:r>
              <a:rPr lang="en-US" sz="2000" i="1" dirty="0" err="1"/>
              <a:t>các</a:t>
            </a:r>
            <a:r>
              <a:rPr lang="en-US" sz="2000" i="1" dirty="0"/>
              <a:t> ý </a:t>
            </a:r>
            <a:r>
              <a:rPr lang="en-US" sz="2000" i="1" dirty="0" err="1"/>
              <a:t>tưởng</a:t>
            </a:r>
            <a:r>
              <a:rPr lang="en-US" sz="2000" i="1" dirty="0"/>
              <a:t> </a:t>
            </a:r>
            <a:r>
              <a:rPr lang="en-US" sz="2000" i="1" dirty="0" err="1"/>
              <a:t>để</a:t>
            </a:r>
            <a:r>
              <a:rPr lang="en-US" sz="2000" i="1" dirty="0"/>
              <a:t> </a:t>
            </a:r>
            <a:r>
              <a:rPr lang="en-US" sz="2000" i="1" dirty="0" err="1"/>
              <a:t>thiết</a:t>
            </a:r>
            <a:r>
              <a:rPr lang="en-US" sz="2000" i="1" dirty="0"/>
              <a:t> </a:t>
            </a:r>
            <a:r>
              <a:rPr lang="en-US" sz="2000" i="1" dirty="0" err="1"/>
              <a:t>kế</a:t>
            </a:r>
            <a:r>
              <a:rPr lang="en-US" sz="2000" i="1" dirty="0"/>
              <a:t> </a:t>
            </a:r>
            <a:r>
              <a:rPr lang="en-US" sz="2000" i="1" dirty="0" err="1"/>
              <a:t>thời</a:t>
            </a:r>
            <a:r>
              <a:rPr lang="en-US" sz="2000" i="1" dirty="0"/>
              <a:t> </a:t>
            </a:r>
            <a:r>
              <a:rPr lang="en-US" sz="2000" i="1" dirty="0" err="1"/>
              <a:t>gian</a:t>
            </a:r>
            <a:r>
              <a:rPr lang="en-US" sz="2000" i="1" dirty="0"/>
              <a:t> </a:t>
            </a:r>
            <a:r>
              <a:rPr lang="en-US" sz="2000" i="1" dirty="0" err="1"/>
              <a:t>biểu</a:t>
            </a:r>
            <a:r>
              <a:rPr lang="en-US" sz="2000" i="1" dirty="0"/>
              <a:t> </a:t>
            </a:r>
            <a:r>
              <a:rPr lang="en-US" sz="2000" i="1" dirty="0" err="1"/>
              <a:t>của</a:t>
            </a:r>
            <a:r>
              <a:rPr lang="en-US" sz="2000" i="1" dirty="0"/>
              <a:t> </a:t>
            </a:r>
            <a:r>
              <a:rPr lang="en-US" sz="2000" i="1" dirty="0" err="1"/>
              <a:t>mình</a:t>
            </a:r>
            <a:r>
              <a:rPr lang="en-US" sz="2000" i="1" dirty="0"/>
              <a:t>: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/>
              <a:t> </a:t>
            </a:r>
            <a:r>
              <a:rPr lang="nl-NL" sz="2000" b="1" dirty="0"/>
              <a:t>Về thời gian biểu</a:t>
            </a:r>
            <a:r>
              <a:rPr lang="nl-NL" sz="2000" dirty="0"/>
              <a:t>: Thể hiện thời gian biểu cho một hoạt động hay cho một ngày/ tuần/</a:t>
            </a:r>
            <a:r>
              <a:rPr lang="en-US" sz="2000" dirty="0"/>
              <a:t> </a:t>
            </a:r>
            <a:r>
              <a:rPr lang="nl-NL" sz="2000" dirty="0"/>
              <a:t>tháng...</a:t>
            </a:r>
            <a:endParaRPr lang="en-US" sz="2000" dirty="0"/>
          </a:p>
          <a:p>
            <a:pPr algn="just">
              <a:lnSpc>
                <a:spcPct val="150000"/>
              </a:lnSpc>
            </a:pPr>
            <a:endParaRPr lang="en-US" sz="2000" dirty="0"/>
          </a:p>
        </p:txBody>
      </p:sp>
    </p:spTree>
  </p:cSld>
  <p:clrMapOvr>
    <a:masterClrMapping/>
  </p:clrMapOvr>
  <p:transition spd="slow"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Kawaii Class Schedule by Slidesgo">
  <a:themeElements>
    <a:clrScheme name="Simple Light">
      <a:dk1>
        <a:srgbClr val="000000"/>
      </a:dk1>
      <a:lt1>
        <a:srgbClr val="FFFFFF"/>
      </a:lt1>
      <a:dk2>
        <a:srgbClr val="6A6A6A"/>
      </a:dk2>
      <a:lt2>
        <a:srgbClr val="EDCFD4"/>
      </a:lt2>
      <a:accent1>
        <a:srgbClr val="4164A9"/>
      </a:accent1>
      <a:accent2>
        <a:srgbClr val="F6D81A"/>
      </a:accent2>
      <a:accent3>
        <a:srgbClr val="BCDEEA"/>
      </a:accent3>
      <a:accent4>
        <a:srgbClr val="E25D5D"/>
      </a:accent4>
      <a:accent5>
        <a:srgbClr val="DCAA57"/>
      </a:accent5>
      <a:accent6>
        <a:srgbClr val="6D9EEB"/>
      </a:accent6>
      <a:hlink>
        <a:srgbClr val="E25D5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1858</TotalTime>
  <Words>622</Words>
  <Application>Microsoft Office PowerPoint</Application>
  <PresentationFormat>On-screen Show (16:9)</PresentationFormat>
  <Paragraphs>92</Paragraphs>
  <Slides>25</Slides>
  <Notes>22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0" baseType="lpstr">
      <vt:lpstr>Arial</vt:lpstr>
      <vt:lpstr>Chilanka</vt:lpstr>
      <vt:lpstr>Gochi Hand</vt:lpstr>
      <vt:lpstr>Wingdings</vt:lpstr>
      <vt:lpstr>Kawaii Class Schedule by Slidesgo</vt:lpstr>
      <vt:lpstr>PowerPoint Presentation</vt:lpstr>
      <vt:lpstr>PowerPoint Presentation</vt:lpstr>
      <vt:lpstr>PowerPoint Presentation</vt:lpstr>
      <vt:lpstr>NỘI DUNG BÀI HỌC</vt:lpstr>
      <vt:lpstr>PowerPoint Presentation</vt:lpstr>
      <vt:lpstr>PowerPoint Presentation</vt:lpstr>
      <vt:lpstr>Một số hoạt động thường ngày</vt:lpstr>
      <vt:lpstr>Lợi ích của việc xây dựng thời gian biểu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3. THẢO LUẬN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Hướng dẫn trang trí</vt:lpstr>
      <vt:lpstr>Một số sản phẩm tham khảo</vt:lpstr>
      <vt:lpstr>Em cần nhớ</vt:lpstr>
      <vt:lpstr>HƯỚNG DẪN VỀ NHÀ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KAWAII CLASS SCHEDULE</dc:title>
  <dc:creator>User</dc:creator>
  <cp:lastModifiedBy>Nguyen Phuc</cp:lastModifiedBy>
  <cp:revision>31</cp:revision>
  <dcterms:modified xsi:type="dcterms:W3CDTF">2023-04-06T01:44:10Z</dcterms:modified>
</cp:coreProperties>
</file>